
<file path=[Content_Types].xml><?xml version="1.0" encoding="utf-8"?>
<Types xmlns="http://schemas.openxmlformats.org/package/2006/content-types">
  <Default Extension="gif" ContentType="image/gif"/>
  <Default Extension="jfif" ContentType="image/jpeg"/>
  <Default Extension="jpeg" ContentType="image/jpeg"/>
  <Default Extension="jp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</p:sldMasterIdLst>
  <p:notesMasterIdLst>
    <p:notesMasterId r:id="rId25"/>
  </p:notesMasterIdLst>
  <p:sldIdLst>
    <p:sldId id="265" r:id="rId5"/>
    <p:sldId id="288" r:id="rId6"/>
    <p:sldId id="266" r:id="rId7"/>
    <p:sldId id="287" r:id="rId8"/>
    <p:sldId id="267" r:id="rId9"/>
    <p:sldId id="268" r:id="rId10"/>
    <p:sldId id="284" r:id="rId11"/>
    <p:sldId id="279" r:id="rId12"/>
    <p:sldId id="280" r:id="rId13"/>
    <p:sldId id="282" r:id="rId14"/>
    <p:sldId id="283" r:id="rId15"/>
    <p:sldId id="270" r:id="rId16"/>
    <p:sldId id="271" r:id="rId17"/>
    <p:sldId id="286" r:id="rId18"/>
    <p:sldId id="272" r:id="rId19"/>
    <p:sldId id="285" r:id="rId20"/>
    <p:sldId id="278" r:id="rId21"/>
    <p:sldId id="273" r:id="rId22"/>
    <p:sldId id="274" r:id="rId23"/>
    <p:sldId id="276" r:id="rId24"/>
  </p:sldIdLst>
  <p:sldSz cx="27432000" cy="18288000"/>
  <p:notesSz cx="7010400" cy="9236075"/>
  <p:defaultTextStyle>
    <a:defPPr>
      <a:defRPr lang="en-US"/>
    </a:defPPr>
    <a:lvl1pPr marL="0" algn="l" defTabSz="2194560" rtl="0" eaLnBrk="1" latinLnBrk="0" hangingPunct="1">
      <a:defRPr sz="4320" kern="1200">
        <a:solidFill>
          <a:schemeClr val="tx1"/>
        </a:solidFill>
        <a:latin typeface="+mn-lt"/>
        <a:ea typeface="+mn-ea"/>
        <a:cs typeface="+mn-cs"/>
      </a:defRPr>
    </a:lvl1pPr>
    <a:lvl2pPr marL="1097280" algn="l" defTabSz="2194560" rtl="0" eaLnBrk="1" latinLnBrk="0" hangingPunct="1">
      <a:defRPr sz="4320" kern="1200">
        <a:solidFill>
          <a:schemeClr val="tx1"/>
        </a:solidFill>
        <a:latin typeface="+mn-lt"/>
        <a:ea typeface="+mn-ea"/>
        <a:cs typeface="+mn-cs"/>
      </a:defRPr>
    </a:lvl2pPr>
    <a:lvl3pPr marL="2194560" algn="l" defTabSz="2194560" rtl="0" eaLnBrk="1" latinLnBrk="0" hangingPunct="1">
      <a:defRPr sz="4320" kern="1200">
        <a:solidFill>
          <a:schemeClr val="tx1"/>
        </a:solidFill>
        <a:latin typeface="+mn-lt"/>
        <a:ea typeface="+mn-ea"/>
        <a:cs typeface="+mn-cs"/>
      </a:defRPr>
    </a:lvl3pPr>
    <a:lvl4pPr marL="3291840" algn="l" defTabSz="2194560" rtl="0" eaLnBrk="1" latinLnBrk="0" hangingPunct="1">
      <a:defRPr sz="4320" kern="1200">
        <a:solidFill>
          <a:schemeClr val="tx1"/>
        </a:solidFill>
        <a:latin typeface="+mn-lt"/>
        <a:ea typeface="+mn-ea"/>
        <a:cs typeface="+mn-cs"/>
      </a:defRPr>
    </a:lvl4pPr>
    <a:lvl5pPr marL="4389120" algn="l" defTabSz="2194560" rtl="0" eaLnBrk="1" latinLnBrk="0" hangingPunct="1">
      <a:defRPr sz="4320" kern="1200">
        <a:solidFill>
          <a:schemeClr val="tx1"/>
        </a:solidFill>
        <a:latin typeface="+mn-lt"/>
        <a:ea typeface="+mn-ea"/>
        <a:cs typeface="+mn-cs"/>
      </a:defRPr>
    </a:lvl5pPr>
    <a:lvl6pPr marL="5486400" algn="l" defTabSz="2194560" rtl="0" eaLnBrk="1" latinLnBrk="0" hangingPunct="1">
      <a:defRPr sz="4320" kern="1200">
        <a:solidFill>
          <a:schemeClr val="tx1"/>
        </a:solidFill>
        <a:latin typeface="+mn-lt"/>
        <a:ea typeface="+mn-ea"/>
        <a:cs typeface="+mn-cs"/>
      </a:defRPr>
    </a:lvl6pPr>
    <a:lvl7pPr marL="6583680" algn="l" defTabSz="2194560" rtl="0" eaLnBrk="1" latinLnBrk="0" hangingPunct="1">
      <a:defRPr sz="4320" kern="1200">
        <a:solidFill>
          <a:schemeClr val="tx1"/>
        </a:solidFill>
        <a:latin typeface="+mn-lt"/>
        <a:ea typeface="+mn-ea"/>
        <a:cs typeface="+mn-cs"/>
      </a:defRPr>
    </a:lvl7pPr>
    <a:lvl8pPr marL="7680960" algn="l" defTabSz="2194560" rtl="0" eaLnBrk="1" latinLnBrk="0" hangingPunct="1">
      <a:defRPr sz="4320" kern="1200">
        <a:solidFill>
          <a:schemeClr val="tx1"/>
        </a:solidFill>
        <a:latin typeface="+mn-lt"/>
        <a:ea typeface="+mn-ea"/>
        <a:cs typeface="+mn-cs"/>
      </a:defRPr>
    </a:lvl8pPr>
    <a:lvl9pPr marL="8778240" algn="l" defTabSz="2194560" rtl="0" eaLnBrk="1" latinLnBrk="0" hangingPunct="1">
      <a:defRPr sz="432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5760" userDrawn="1">
          <p15:clr>
            <a:srgbClr val="A4A3A4"/>
          </p15:clr>
        </p15:guide>
        <p15:guide id="2" pos="8664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33CC"/>
    <a:srgbClr val="6600CC"/>
    <a:srgbClr val="F2F2F2"/>
    <a:srgbClr val="00FF00"/>
    <a:srgbClr val="FFFF00"/>
    <a:srgbClr val="99FF33"/>
    <a:srgbClr val="333300"/>
    <a:srgbClr val="F6F7F3"/>
    <a:srgbClr val="00B0F0"/>
    <a:srgbClr val="00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6048" autoAdjust="0"/>
    <p:restoredTop sz="90424" autoAdjust="0"/>
  </p:normalViewPr>
  <p:slideViewPr>
    <p:cSldViewPr snapToGrid="0" showGuides="1">
      <p:cViewPr varScale="1">
        <p:scale>
          <a:sx n="41" d="100"/>
          <a:sy n="41" d="100"/>
        </p:scale>
        <p:origin x="1182" y="84"/>
      </p:cViewPr>
      <p:guideLst>
        <p:guide orient="horz" pos="5760"/>
        <p:guide pos="8664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presProps" Target="presProps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notesMaster" Target="notesMasters/notesMaster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theme" Target="theme/them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1"/>
            <a:ext cx="3037840" cy="463408"/>
          </a:xfrm>
          <a:prstGeom prst="rect">
            <a:avLst/>
          </a:prstGeom>
        </p:spPr>
        <p:txBody>
          <a:bodyPr vert="horz" lIns="92830" tIns="46415" rIns="92830" bIns="46415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970938" y="1"/>
            <a:ext cx="3037840" cy="463408"/>
          </a:xfrm>
          <a:prstGeom prst="rect">
            <a:avLst/>
          </a:prstGeom>
        </p:spPr>
        <p:txBody>
          <a:bodyPr vert="horz" lIns="92830" tIns="46415" rIns="92830" bIns="46415" rtlCol="0"/>
          <a:lstStyle>
            <a:lvl1pPr algn="r">
              <a:defRPr sz="1200"/>
            </a:lvl1pPr>
          </a:lstStyle>
          <a:p>
            <a:fld id="{5A9050BF-5879-487D-A5A2-31D3E1322713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66813" y="1154113"/>
            <a:ext cx="4676775" cy="311785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2830" tIns="46415" rIns="92830" bIns="46415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701040" y="4444862"/>
            <a:ext cx="5608320" cy="3636705"/>
          </a:xfrm>
          <a:prstGeom prst="rect">
            <a:avLst/>
          </a:prstGeom>
        </p:spPr>
        <p:txBody>
          <a:bodyPr vert="horz" lIns="92830" tIns="46415" rIns="92830" bIns="46415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772670"/>
            <a:ext cx="3037840" cy="463407"/>
          </a:xfrm>
          <a:prstGeom prst="rect">
            <a:avLst/>
          </a:prstGeom>
        </p:spPr>
        <p:txBody>
          <a:bodyPr vert="horz" lIns="92830" tIns="46415" rIns="92830" bIns="46415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970938" y="8772670"/>
            <a:ext cx="3037840" cy="463407"/>
          </a:xfrm>
          <a:prstGeom prst="rect">
            <a:avLst/>
          </a:prstGeom>
        </p:spPr>
        <p:txBody>
          <a:bodyPr vert="horz" lIns="92830" tIns="46415" rIns="92830" bIns="46415" rtlCol="0" anchor="b"/>
          <a:lstStyle>
            <a:lvl1pPr algn="r">
              <a:defRPr sz="1200"/>
            </a:lvl1pPr>
          </a:lstStyle>
          <a:p>
            <a:fld id="{89BF050E-7C63-4A25-A692-23977FDDDBA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6111747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3" Type="http://schemas.openxmlformats.org/officeDocument/2006/relationships/hyperlink" Target="https://quatrejoursenjuin.com/en/la-bataille-de-carentan/purple-heart-lane/" TargetMode="External"/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89BF050E-7C63-4A25-A692-23977FDDDBAA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974447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>
              <a:hlinkClick r:id="rId3"/>
            </a:endParaRPr>
          </a:p>
          <a:p>
            <a:endParaRPr lang="en-US" u="sng" dirty="0">
              <a:hlinkClick r:id="rId3"/>
            </a:endParaRPr>
          </a:p>
          <a:p>
            <a:r>
              <a:rPr lang="en-US" dirty="0"/>
              <a:t>Overhead view from CMH PUB 100-12. Utah Beach to Cherbourg, 84.</a:t>
            </a:r>
          </a:p>
          <a:p>
            <a:endParaRPr lang="en-US" dirty="0"/>
          </a:p>
          <a:p>
            <a:r>
              <a:rPr lang="en-US" dirty="0"/>
              <a:t>Two house pictures from: </a:t>
            </a:r>
            <a:r>
              <a:rPr lang="en-US" dirty="0">
                <a:hlinkClick r:id="rId3"/>
              </a:rPr>
              <a:t>https://quatrejoursenjuin.com/en/la-bataille-de-carentan/purple-heart-lane/</a:t>
            </a:r>
            <a:endParaRPr lang="en-US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B3CEAB9-9714-41E3-B091-A7FBE04F163C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561053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Picture: Mark Bando, The 101</a:t>
            </a:r>
            <a:r>
              <a:rPr lang="en-US" baseline="30000" dirty="0"/>
              <a:t>st</a:t>
            </a:r>
            <a:r>
              <a:rPr lang="en-US" dirty="0"/>
              <a:t> Airborne At Normandy, 96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B3CEAB9-9714-41E3-B091-A7FBE04F163C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129589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6350718-2136-41C8-B68F-1EC874D0B6EC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930712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6350718-2136-41C8-B68F-1EC874D0B6EC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6254043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76350718-2136-41C8-B68F-1EC874D0B6EC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930712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1FA21CD7-5751-4D41-B13C-A3440B057D90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231174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057400" y="2992968"/>
            <a:ext cx="23317200" cy="6366933"/>
          </a:xfrm>
        </p:spPr>
        <p:txBody>
          <a:bodyPr anchor="b"/>
          <a:lstStyle>
            <a:lvl1pPr algn="ctr">
              <a:defRPr sz="1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3429000" y="9605435"/>
            <a:ext cx="20574000" cy="4415365"/>
          </a:xfrm>
        </p:spPr>
        <p:txBody>
          <a:bodyPr/>
          <a:lstStyle>
            <a:lvl1pPr marL="0" indent="0" algn="ctr">
              <a:buNone/>
              <a:defRPr sz="6400"/>
            </a:lvl1pPr>
            <a:lvl2pPr marL="1219215" indent="0" algn="ctr">
              <a:buNone/>
              <a:defRPr sz="5333"/>
            </a:lvl2pPr>
            <a:lvl3pPr marL="2438430" indent="0" algn="ctr">
              <a:buNone/>
              <a:defRPr sz="4800"/>
            </a:lvl3pPr>
            <a:lvl4pPr marL="3657646" indent="0" algn="ctr">
              <a:buNone/>
              <a:defRPr sz="4267"/>
            </a:lvl4pPr>
            <a:lvl5pPr marL="4876861" indent="0" algn="ctr">
              <a:buNone/>
              <a:defRPr sz="4267"/>
            </a:lvl5pPr>
            <a:lvl6pPr marL="6096076" indent="0" algn="ctr">
              <a:buNone/>
              <a:defRPr sz="4267"/>
            </a:lvl6pPr>
            <a:lvl7pPr marL="7315291" indent="0" algn="ctr">
              <a:buNone/>
              <a:defRPr sz="4267"/>
            </a:lvl7pPr>
            <a:lvl8pPr marL="8534507" indent="0" algn="ctr">
              <a:buNone/>
              <a:defRPr sz="4267"/>
            </a:lvl8pPr>
            <a:lvl9pPr marL="9753722" indent="0" algn="ctr">
              <a:buNone/>
              <a:defRPr sz="4267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516058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124359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19631027" y="973667"/>
            <a:ext cx="5915025" cy="15498235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885952" y="973667"/>
            <a:ext cx="17402175" cy="1549823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098479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8032148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49792058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3" name="Rectangle 12"/>
          <p:cNvSpPr/>
          <p:nvPr/>
        </p:nvSpPr>
        <p:spPr>
          <a:xfrm>
            <a:off x="1958334" y="290398"/>
            <a:ext cx="16868274" cy="17614232"/>
          </a:xfrm>
          <a:prstGeom prst="rect">
            <a:avLst/>
          </a:prstGeom>
          <a:solidFill>
            <a:srgbClr val="F2F2F2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sp>
        <p:nvSpPr>
          <p:cNvPr id="14" name="Freeform 13"/>
          <p:cNvSpPr/>
          <p:nvPr/>
        </p:nvSpPr>
        <p:spPr>
          <a:xfrm>
            <a:off x="1979624" y="262383"/>
            <a:ext cx="10492654" cy="13282462"/>
          </a:xfrm>
          <a:custGeom>
            <a:avLst/>
            <a:gdLst>
              <a:gd name="connsiteX0" fmla="*/ 72189 w 10323095"/>
              <a:gd name="connsiteY0" fmla="*/ 0 h 13186610"/>
              <a:gd name="connsiteX1" fmla="*/ 1323474 w 10323095"/>
              <a:gd name="connsiteY1" fmla="*/ 216568 h 13186610"/>
              <a:gd name="connsiteX2" fmla="*/ 1564105 w 10323095"/>
              <a:gd name="connsiteY2" fmla="*/ 457200 h 13186610"/>
              <a:gd name="connsiteX3" fmla="*/ 2983832 w 10323095"/>
              <a:gd name="connsiteY3" fmla="*/ 1491915 h 13186610"/>
              <a:gd name="connsiteX4" fmla="*/ 3705726 w 10323095"/>
              <a:gd name="connsiteY4" fmla="*/ 1395663 h 13186610"/>
              <a:gd name="connsiteX5" fmla="*/ 4547937 w 10323095"/>
              <a:gd name="connsiteY5" fmla="*/ 1780673 h 13186610"/>
              <a:gd name="connsiteX6" fmla="*/ 4572000 w 10323095"/>
              <a:gd name="connsiteY6" fmla="*/ 1949115 h 13186610"/>
              <a:gd name="connsiteX7" fmla="*/ 4211053 w 10323095"/>
              <a:gd name="connsiteY7" fmla="*/ 1780673 h 13186610"/>
              <a:gd name="connsiteX8" fmla="*/ 3777916 w 10323095"/>
              <a:gd name="connsiteY8" fmla="*/ 1828800 h 13186610"/>
              <a:gd name="connsiteX9" fmla="*/ 3922295 w 10323095"/>
              <a:gd name="connsiteY9" fmla="*/ 2165684 h 13186610"/>
              <a:gd name="connsiteX10" fmla="*/ 4211053 w 10323095"/>
              <a:gd name="connsiteY10" fmla="*/ 2478505 h 13186610"/>
              <a:gd name="connsiteX11" fmla="*/ 4211053 w 10323095"/>
              <a:gd name="connsiteY11" fmla="*/ 2983831 h 13186610"/>
              <a:gd name="connsiteX12" fmla="*/ 4499810 w 10323095"/>
              <a:gd name="connsiteY12" fmla="*/ 3248526 h 13186610"/>
              <a:gd name="connsiteX13" fmla="*/ 5053263 w 10323095"/>
              <a:gd name="connsiteY13" fmla="*/ 2671010 h 13186610"/>
              <a:gd name="connsiteX14" fmla="*/ 4957010 w 10323095"/>
              <a:gd name="connsiteY14" fmla="*/ 2983831 h 13186610"/>
              <a:gd name="connsiteX15" fmla="*/ 5342021 w 10323095"/>
              <a:gd name="connsiteY15" fmla="*/ 3056021 h 13186610"/>
              <a:gd name="connsiteX16" fmla="*/ 5245768 w 10323095"/>
              <a:gd name="connsiteY16" fmla="*/ 3465094 h 13186610"/>
              <a:gd name="connsiteX17" fmla="*/ 5510463 w 10323095"/>
              <a:gd name="connsiteY17" fmla="*/ 3657600 h 13186610"/>
              <a:gd name="connsiteX18" fmla="*/ 5847347 w 10323095"/>
              <a:gd name="connsiteY18" fmla="*/ 3874168 h 13186610"/>
              <a:gd name="connsiteX19" fmla="*/ 6136105 w 10323095"/>
              <a:gd name="connsiteY19" fmla="*/ 3561347 h 13186610"/>
              <a:gd name="connsiteX20" fmla="*/ 6954253 w 10323095"/>
              <a:gd name="connsiteY20" fmla="*/ 2911642 h 13186610"/>
              <a:gd name="connsiteX21" fmla="*/ 7194884 w 10323095"/>
              <a:gd name="connsiteY21" fmla="*/ 3224463 h 13186610"/>
              <a:gd name="connsiteX22" fmla="*/ 7194884 w 10323095"/>
              <a:gd name="connsiteY22" fmla="*/ 3657600 h 13186610"/>
              <a:gd name="connsiteX23" fmla="*/ 6761747 w 10323095"/>
              <a:gd name="connsiteY23" fmla="*/ 4523873 h 13186610"/>
              <a:gd name="connsiteX24" fmla="*/ 5919537 w 10323095"/>
              <a:gd name="connsiteY24" fmla="*/ 4836694 h 13186610"/>
              <a:gd name="connsiteX25" fmla="*/ 5269832 w 10323095"/>
              <a:gd name="connsiteY25" fmla="*/ 5390147 h 13186610"/>
              <a:gd name="connsiteX26" fmla="*/ 5053263 w 10323095"/>
              <a:gd name="connsiteY26" fmla="*/ 5486400 h 13186610"/>
              <a:gd name="connsiteX27" fmla="*/ 4427621 w 10323095"/>
              <a:gd name="connsiteY27" fmla="*/ 5823284 h 13186610"/>
              <a:gd name="connsiteX28" fmla="*/ 4331368 w 10323095"/>
              <a:gd name="connsiteY28" fmla="*/ 6448926 h 13186610"/>
              <a:gd name="connsiteX29" fmla="*/ 5317958 w 10323095"/>
              <a:gd name="connsiteY29" fmla="*/ 6112042 h 13186610"/>
              <a:gd name="connsiteX30" fmla="*/ 5630779 w 10323095"/>
              <a:gd name="connsiteY30" fmla="*/ 5943600 h 13186610"/>
              <a:gd name="connsiteX31" fmla="*/ 5991726 w 10323095"/>
              <a:gd name="connsiteY31" fmla="*/ 6352673 h 13186610"/>
              <a:gd name="connsiteX32" fmla="*/ 5654842 w 10323095"/>
              <a:gd name="connsiteY32" fmla="*/ 7170821 h 13186610"/>
              <a:gd name="connsiteX33" fmla="*/ 6039853 w 10323095"/>
              <a:gd name="connsiteY33" fmla="*/ 7339263 h 13186610"/>
              <a:gd name="connsiteX34" fmla="*/ 6352674 w 10323095"/>
              <a:gd name="connsiteY34" fmla="*/ 7002379 h 13186610"/>
              <a:gd name="connsiteX35" fmla="*/ 7146758 w 10323095"/>
              <a:gd name="connsiteY35" fmla="*/ 6641431 h 13186610"/>
              <a:gd name="connsiteX36" fmla="*/ 7868653 w 10323095"/>
              <a:gd name="connsiteY36" fmla="*/ 6015789 h 13186610"/>
              <a:gd name="connsiteX37" fmla="*/ 8758989 w 10323095"/>
              <a:gd name="connsiteY37" fmla="*/ 5462336 h 13186610"/>
              <a:gd name="connsiteX38" fmla="*/ 8999621 w 10323095"/>
              <a:gd name="connsiteY38" fmla="*/ 5414210 h 13186610"/>
              <a:gd name="connsiteX39" fmla="*/ 8951495 w 10323095"/>
              <a:gd name="connsiteY39" fmla="*/ 5654842 h 13186610"/>
              <a:gd name="connsiteX40" fmla="*/ 8927432 w 10323095"/>
              <a:gd name="connsiteY40" fmla="*/ 5678905 h 13186610"/>
              <a:gd name="connsiteX41" fmla="*/ 9336505 w 10323095"/>
              <a:gd name="connsiteY41" fmla="*/ 5799221 h 13186610"/>
              <a:gd name="connsiteX42" fmla="*/ 9529010 w 10323095"/>
              <a:gd name="connsiteY42" fmla="*/ 5967663 h 13186610"/>
              <a:gd name="connsiteX43" fmla="*/ 9817768 w 10323095"/>
              <a:gd name="connsiteY43" fmla="*/ 6809873 h 13186610"/>
              <a:gd name="connsiteX44" fmla="*/ 9721516 w 10323095"/>
              <a:gd name="connsiteY44" fmla="*/ 7074568 h 13186610"/>
              <a:gd name="connsiteX45" fmla="*/ 10058400 w 10323095"/>
              <a:gd name="connsiteY45" fmla="*/ 7170821 h 13186610"/>
              <a:gd name="connsiteX46" fmla="*/ 10323095 w 10323095"/>
              <a:gd name="connsiteY46" fmla="*/ 7868652 h 13186610"/>
              <a:gd name="connsiteX47" fmla="*/ 10106526 w 10323095"/>
              <a:gd name="connsiteY47" fmla="*/ 8109284 h 13186610"/>
              <a:gd name="connsiteX48" fmla="*/ 9769642 w 10323095"/>
              <a:gd name="connsiteY48" fmla="*/ 8349915 h 13186610"/>
              <a:gd name="connsiteX49" fmla="*/ 9769642 w 10323095"/>
              <a:gd name="connsiteY49" fmla="*/ 8614610 h 13186610"/>
              <a:gd name="connsiteX50" fmla="*/ 9168063 w 10323095"/>
              <a:gd name="connsiteY50" fmla="*/ 8710863 h 13186610"/>
              <a:gd name="connsiteX51" fmla="*/ 8951495 w 10323095"/>
              <a:gd name="connsiteY51" fmla="*/ 9023684 h 13186610"/>
              <a:gd name="connsiteX52" fmla="*/ 8422105 w 10323095"/>
              <a:gd name="connsiteY52" fmla="*/ 8951494 h 13186610"/>
              <a:gd name="connsiteX53" fmla="*/ 8181474 w 10323095"/>
              <a:gd name="connsiteY53" fmla="*/ 9192126 h 13186610"/>
              <a:gd name="connsiteX54" fmla="*/ 8061158 w 10323095"/>
              <a:gd name="connsiteY54" fmla="*/ 9384631 h 13186610"/>
              <a:gd name="connsiteX55" fmla="*/ 7820526 w 10323095"/>
              <a:gd name="connsiteY55" fmla="*/ 9673389 h 13186610"/>
              <a:gd name="connsiteX56" fmla="*/ 7387389 w 10323095"/>
              <a:gd name="connsiteY56" fmla="*/ 9745579 h 13186610"/>
              <a:gd name="connsiteX57" fmla="*/ 7050505 w 10323095"/>
              <a:gd name="connsiteY57" fmla="*/ 9986210 h 13186610"/>
              <a:gd name="connsiteX58" fmla="*/ 7603958 w 10323095"/>
              <a:gd name="connsiteY58" fmla="*/ 10034336 h 13186610"/>
              <a:gd name="connsiteX59" fmla="*/ 7459579 w 10323095"/>
              <a:gd name="connsiteY59" fmla="*/ 10274968 h 13186610"/>
              <a:gd name="connsiteX60" fmla="*/ 7002379 w 10323095"/>
              <a:gd name="connsiteY60" fmla="*/ 10226842 h 13186610"/>
              <a:gd name="connsiteX61" fmla="*/ 6858000 w 10323095"/>
              <a:gd name="connsiteY61" fmla="*/ 10323094 h 13186610"/>
              <a:gd name="connsiteX62" fmla="*/ 7170821 w 10323095"/>
              <a:gd name="connsiteY62" fmla="*/ 10347157 h 13186610"/>
              <a:gd name="connsiteX63" fmla="*/ 7243010 w 10323095"/>
              <a:gd name="connsiteY63" fmla="*/ 10371221 h 13186610"/>
              <a:gd name="connsiteX64" fmla="*/ 7267074 w 10323095"/>
              <a:gd name="connsiteY64" fmla="*/ 10443410 h 13186610"/>
              <a:gd name="connsiteX65" fmla="*/ 7267074 w 10323095"/>
              <a:gd name="connsiteY65" fmla="*/ 10491536 h 13186610"/>
              <a:gd name="connsiteX66" fmla="*/ 7074568 w 10323095"/>
              <a:gd name="connsiteY66" fmla="*/ 10852484 h 13186610"/>
              <a:gd name="connsiteX67" fmla="*/ 6593305 w 10323095"/>
              <a:gd name="connsiteY67" fmla="*/ 11020926 h 13186610"/>
              <a:gd name="connsiteX68" fmla="*/ 6833937 w 10323095"/>
              <a:gd name="connsiteY68" fmla="*/ 11430000 h 13186610"/>
              <a:gd name="connsiteX69" fmla="*/ 7146758 w 10323095"/>
              <a:gd name="connsiteY69" fmla="*/ 11646568 h 13186610"/>
              <a:gd name="connsiteX70" fmla="*/ 6665495 w 10323095"/>
              <a:gd name="connsiteY70" fmla="*/ 11983452 h 13186610"/>
              <a:gd name="connsiteX71" fmla="*/ 6641432 w 10323095"/>
              <a:gd name="connsiteY71" fmla="*/ 12272210 h 13186610"/>
              <a:gd name="connsiteX72" fmla="*/ 6641432 w 10323095"/>
              <a:gd name="connsiteY72" fmla="*/ 12296273 h 13186610"/>
              <a:gd name="connsiteX73" fmla="*/ 6256421 w 10323095"/>
              <a:gd name="connsiteY73" fmla="*/ 12633157 h 13186610"/>
              <a:gd name="connsiteX74" fmla="*/ 6160168 w 10323095"/>
              <a:gd name="connsiteY74" fmla="*/ 13186610 h 13186610"/>
              <a:gd name="connsiteX75" fmla="*/ 6015789 w 10323095"/>
              <a:gd name="connsiteY75" fmla="*/ 13114421 h 13186610"/>
              <a:gd name="connsiteX76" fmla="*/ 5390147 w 10323095"/>
              <a:gd name="connsiteY76" fmla="*/ 12488779 h 13186610"/>
              <a:gd name="connsiteX77" fmla="*/ 4547937 w 10323095"/>
              <a:gd name="connsiteY77" fmla="*/ 11911263 h 13186610"/>
              <a:gd name="connsiteX78" fmla="*/ 3465095 w 10323095"/>
              <a:gd name="connsiteY78" fmla="*/ 11141242 h 13186610"/>
              <a:gd name="connsiteX79" fmla="*/ 3056021 w 10323095"/>
              <a:gd name="connsiteY79" fmla="*/ 10274968 h 13186610"/>
              <a:gd name="connsiteX80" fmla="*/ 2093495 w 10323095"/>
              <a:gd name="connsiteY80" fmla="*/ 9360568 h 13186610"/>
              <a:gd name="connsiteX81" fmla="*/ 1034716 w 10323095"/>
              <a:gd name="connsiteY81" fmla="*/ 8325852 h 13186610"/>
              <a:gd name="connsiteX82" fmla="*/ 577516 w 10323095"/>
              <a:gd name="connsiteY82" fmla="*/ 7628021 h 13186610"/>
              <a:gd name="connsiteX83" fmla="*/ 48126 w 10323095"/>
              <a:gd name="connsiteY83" fmla="*/ 7243010 h 13186610"/>
              <a:gd name="connsiteX84" fmla="*/ 0 w 10323095"/>
              <a:gd name="connsiteY84" fmla="*/ 0 h 13186610"/>
              <a:gd name="connsiteX0" fmla="*/ 72189 w 10323095"/>
              <a:gd name="connsiteY0" fmla="*/ 0 h 13186610"/>
              <a:gd name="connsiteX1" fmla="*/ 1323474 w 10323095"/>
              <a:gd name="connsiteY1" fmla="*/ 216568 h 13186610"/>
              <a:gd name="connsiteX2" fmla="*/ 1564105 w 10323095"/>
              <a:gd name="connsiteY2" fmla="*/ 457200 h 13186610"/>
              <a:gd name="connsiteX3" fmla="*/ 2983832 w 10323095"/>
              <a:gd name="connsiteY3" fmla="*/ 1491915 h 13186610"/>
              <a:gd name="connsiteX4" fmla="*/ 3705726 w 10323095"/>
              <a:gd name="connsiteY4" fmla="*/ 1395663 h 13186610"/>
              <a:gd name="connsiteX5" fmla="*/ 4547937 w 10323095"/>
              <a:gd name="connsiteY5" fmla="*/ 1780673 h 13186610"/>
              <a:gd name="connsiteX6" fmla="*/ 4572000 w 10323095"/>
              <a:gd name="connsiteY6" fmla="*/ 1949115 h 13186610"/>
              <a:gd name="connsiteX7" fmla="*/ 4211053 w 10323095"/>
              <a:gd name="connsiteY7" fmla="*/ 1780673 h 13186610"/>
              <a:gd name="connsiteX8" fmla="*/ 3777916 w 10323095"/>
              <a:gd name="connsiteY8" fmla="*/ 1828800 h 13186610"/>
              <a:gd name="connsiteX9" fmla="*/ 3922295 w 10323095"/>
              <a:gd name="connsiteY9" fmla="*/ 2165684 h 13186610"/>
              <a:gd name="connsiteX10" fmla="*/ 4211053 w 10323095"/>
              <a:gd name="connsiteY10" fmla="*/ 2478505 h 13186610"/>
              <a:gd name="connsiteX11" fmla="*/ 4211053 w 10323095"/>
              <a:gd name="connsiteY11" fmla="*/ 2983831 h 13186610"/>
              <a:gd name="connsiteX12" fmla="*/ 4499810 w 10323095"/>
              <a:gd name="connsiteY12" fmla="*/ 3248526 h 13186610"/>
              <a:gd name="connsiteX13" fmla="*/ 5053263 w 10323095"/>
              <a:gd name="connsiteY13" fmla="*/ 2671010 h 13186610"/>
              <a:gd name="connsiteX14" fmla="*/ 4957010 w 10323095"/>
              <a:gd name="connsiteY14" fmla="*/ 2983831 h 13186610"/>
              <a:gd name="connsiteX15" fmla="*/ 5342021 w 10323095"/>
              <a:gd name="connsiteY15" fmla="*/ 3056021 h 13186610"/>
              <a:gd name="connsiteX16" fmla="*/ 5245768 w 10323095"/>
              <a:gd name="connsiteY16" fmla="*/ 3465094 h 13186610"/>
              <a:gd name="connsiteX17" fmla="*/ 5510463 w 10323095"/>
              <a:gd name="connsiteY17" fmla="*/ 3657600 h 13186610"/>
              <a:gd name="connsiteX18" fmla="*/ 5847347 w 10323095"/>
              <a:gd name="connsiteY18" fmla="*/ 3874168 h 13186610"/>
              <a:gd name="connsiteX19" fmla="*/ 6136105 w 10323095"/>
              <a:gd name="connsiteY19" fmla="*/ 3561347 h 13186610"/>
              <a:gd name="connsiteX20" fmla="*/ 6954253 w 10323095"/>
              <a:gd name="connsiteY20" fmla="*/ 2911642 h 13186610"/>
              <a:gd name="connsiteX21" fmla="*/ 7194884 w 10323095"/>
              <a:gd name="connsiteY21" fmla="*/ 3224463 h 13186610"/>
              <a:gd name="connsiteX22" fmla="*/ 7194884 w 10323095"/>
              <a:gd name="connsiteY22" fmla="*/ 3657600 h 13186610"/>
              <a:gd name="connsiteX23" fmla="*/ 6761747 w 10323095"/>
              <a:gd name="connsiteY23" fmla="*/ 4523873 h 13186610"/>
              <a:gd name="connsiteX24" fmla="*/ 5919537 w 10323095"/>
              <a:gd name="connsiteY24" fmla="*/ 4836694 h 13186610"/>
              <a:gd name="connsiteX25" fmla="*/ 5269832 w 10323095"/>
              <a:gd name="connsiteY25" fmla="*/ 5390147 h 13186610"/>
              <a:gd name="connsiteX26" fmla="*/ 5053263 w 10323095"/>
              <a:gd name="connsiteY26" fmla="*/ 5486400 h 13186610"/>
              <a:gd name="connsiteX27" fmla="*/ 4427621 w 10323095"/>
              <a:gd name="connsiteY27" fmla="*/ 5823284 h 13186610"/>
              <a:gd name="connsiteX28" fmla="*/ 4331368 w 10323095"/>
              <a:gd name="connsiteY28" fmla="*/ 6448926 h 13186610"/>
              <a:gd name="connsiteX29" fmla="*/ 5317958 w 10323095"/>
              <a:gd name="connsiteY29" fmla="*/ 6112042 h 13186610"/>
              <a:gd name="connsiteX30" fmla="*/ 5630779 w 10323095"/>
              <a:gd name="connsiteY30" fmla="*/ 5943600 h 13186610"/>
              <a:gd name="connsiteX31" fmla="*/ 5991726 w 10323095"/>
              <a:gd name="connsiteY31" fmla="*/ 6352673 h 13186610"/>
              <a:gd name="connsiteX32" fmla="*/ 5654842 w 10323095"/>
              <a:gd name="connsiteY32" fmla="*/ 7170821 h 13186610"/>
              <a:gd name="connsiteX33" fmla="*/ 6039853 w 10323095"/>
              <a:gd name="connsiteY33" fmla="*/ 7339263 h 13186610"/>
              <a:gd name="connsiteX34" fmla="*/ 6352674 w 10323095"/>
              <a:gd name="connsiteY34" fmla="*/ 7002379 h 13186610"/>
              <a:gd name="connsiteX35" fmla="*/ 7146758 w 10323095"/>
              <a:gd name="connsiteY35" fmla="*/ 6641431 h 13186610"/>
              <a:gd name="connsiteX36" fmla="*/ 7868653 w 10323095"/>
              <a:gd name="connsiteY36" fmla="*/ 6015789 h 13186610"/>
              <a:gd name="connsiteX37" fmla="*/ 8758989 w 10323095"/>
              <a:gd name="connsiteY37" fmla="*/ 5462336 h 13186610"/>
              <a:gd name="connsiteX38" fmla="*/ 8999621 w 10323095"/>
              <a:gd name="connsiteY38" fmla="*/ 5414210 h 13186610"/>
              <a:gd name="connsiteX39" fmla="*/ 8951495 w 10323095"/>
              <a:gd name="connsiteY39" fmla="*/ 5654842 h 13186610"/>
              <a:gd name="connsiteX40" fmla="*/ 8927432 w 10323095"/>
              <a:gd name="connsiteY40" fmla="*/ 5678905 h 13186610"/>
              <a:gd name="connsiteX41" fmla="*/ 9336505 w 10323095"/>
              <a:gd name="connsiteY41" fmla="*/ 5799221 h 13186610"/>
              <a:gd name="connsiteX42" fmla="*/ 9529010 w 10323095"/>
              <a:gd name="connsiteY42" fmla="*/ 5967663 h 13186610"/>
              <a:gd name="connsiteX43" fmla="*/ 9817768 w 10323095"/>
              <a:gd name="connsiteY43" fmla="*/ 6809873 h 13186610"/>
              <a:gd name="connsiteX44" fmla="*/ 9721516 w 10323095"/>
              <a:gd name="connsiteY44" fmla="*/ 7074568 h 13186610"/>
              <a:gd name="connsiteX45" fmla="*/ 10058400 w 10323095"/>
              <a:gd name="connsiteY45" fmla="*/ 7170821 h 13186610"/>
              <a:gd name="connsiteX46" fmla="*/ 10323095 w 10323095"/>
              <a:gd name="connsiteY46" fmla="*/ 7868652 h 13186610"/>
              <a:gd name="connsiteX47" fmla="*/ 10106526 w 10323095"/>
              <a:gd name="connsiteY47" fmla="*/ 8109284 h 13186610"/>
              <a:gd name="connsiteX48" fmla="*/ 9769642 w 10323095"/>
              <a:gd name="connsiteY48" fmla="*/ 8349915 h 13186610"/>
              <a:gd name="connsiteX49" fmla="*/ 9769642 w 10323095"/>
              <a:gd name="connsiteY49" fmla="*/ 8614610 h 13186610"/>
              <a:gd name="connsiteX50" fmla="*/ 9168063 w 10323095"/>
              <a:gd name="connsiteY50" fmla="*/ 8710863 h 13186610"/>
              <a:gd name="connsiteX51" fmla="*/ 8951495 w 10323095"/>
              <a:gd name="connsiteY51" fmla="*/ 9023684 h 13186610"/>
              <a:gd name="connsiteX52" fmla="*/ 8422105 w 10323095"/>
              <a:gd name="connsiteY52" fmla="*/ 8951494 h 13186610"/>
              <a:gd name="connsiteX53" fmla="*/ 8181474 w 10323095"/>
              <a:gd name="connsiteY53" fmla="*/ 9192126 h 13186610"/>
              <a:gd name="connsiteX54" fmla="*/ 8061158 w 10323095"/>
              <a:gd name="connsiteY54" fmla="*/ 9384631 h 13186610"/>
              <a:gd name="connsiteX55" fmla="*/ 7820526 w 10323095"/>
              <a:gd name="connsiteY55" fmla="*/ 9673389 h 13186610"/>
              <a:gd name="connsiteX56" fmla="*/ 7387389 w 10323095"/>
              <a:gd name="connsiteY56" fmla="*/ 9745579 h 13186610"/>
              <a:gd name="connsiteX57" fmla="*/ 7050505 w 10323095"/>
              <a:gd name="connsiteY57" fmla="*/ 9986210 h 13186610"/>
              <a:gd name="connsiteX58" fmla="*/ 7603958 w 10323095"/>
              <a:gd name="connsiteY58" fmla="*/ 10034336 h 13186610"/>
              <a:gd name="connsiteX59" fmla="*/ 7459579 w 10323095"/>
              <a:gd name="connsiteY59" fmla="*/ 10274968 h 13186610"/>
              <a:gd name="connsiteX60" fmla="*/ 7002379 w 10323095"/>
              <a:gd name="connsiteY60" fmla="*/ 10226842 h 13186610"/>
              <a:gd name="connsiteX61" fmla="*/ 6858000 w 10323095"/>
              <a:gd name="connsiteY61" fmla="*/ 10323094 h 13186610"/>
              <a:gd name="connsiteX62" fmla="*/ 7170821 w 10323095"/>
              <a:gd name="connsiteY62" fmla="*/ 10347157 h 13186610"/>
              <a:gd name="connsiteX63" fmla="*/ 7243010 w 10323095"/>
              <a:gd name="connsiteY63" fmla="*/ 10371221 h 13186610"/>
              <a:gd name="connsiteX64" fmla="*/ 7267074 w 10323095"/>
              <a:gd name="connsiteY64" fmla="*/ 10443410 h 13186610"/>
              <a:gd name="connsiteX65" fmla="*/ 7267074 w 10323095"/>
              <a:gd name="connsiteY65" fmla="*/ 10491536 h 13186610"/>
              <a:gd name="connsiteX66" fmla="*/ 7074568 w 10323095"/>
              <a:gd name="connsiteY66" fmla="*/ 10852484 h 13186610"/>
              <a:gd name="connsiteX67" fmla="*/ 6593305 w 10323095"/>
              <a:gd name="connsiteY67" fmla="*/ 11020926 h 13186610"/>
              <a:gd name="connsiteX68" fmla="*/ 6833937 w 10323095"/>
              <a:gd name="connsiteY68" fmla="*/ 11430000 h 13186610"/>
              <a:gd name="connsiteX69" fmla="*/ 7146758 w 10323095"/>
              <a:gd name="connsiteY69" fmla="*/ 11646568 h 13186610"/>
              <a:gd name="connsiteX70" fmla="*/ 6665495 w 10323095"/>
              <a:gd name="connsiteY70" fmla="*/ 11983452 h 13186610"/>
              <a:gd name="connsiteX71" fmla="*/ 6641432 w 10323095"/>
              <a:gd name="connsiteY71" fmla="*/ 12272210 h 13186610"/>
              <a:gd name="connsiteX72" fmla="*/ 6641432 w 10323095"/>
              <a:gd name="connsiteY72" fmla="*/ 12296273 h 13186610"/>
              <a:gd name="connsiteX73" fmla="*/ 6256421 w 10323095"/>
              <a:gd name="connsiteY73" fmla="*/ 12633157 h 13186610"/>
              <a:gd name="connsiteX74" fmla="*/ 6160168 w 10323095"/>
              <a:gd name="connsiteY74" fmla="*/ 13186610 h 13186610"/>
              <a:gd name="connsiteX75" fmla="*/ 6015789 w 10323095"/>
              <a:gd name="connsiteY75" fmla="*/ 13114421 h 13186610"/>
              <a:gd name="connsiteX76" fmla="*/ 5366084 w 10323095"/>
              <a:gd name="connsiteY76" fmla="*/ 12633158 h 13186610"/>
              <a:gd name="connsiteX77" fmla="*/ 4547937 w 10323095"/>
              <a:gd name="connsiteY77" fmla="*/ 11911263 h 13186610"/>
              <a:gd name="connsiteX78" fmla="*/ 3465095 w 10323095"/>
              <a:gd name="connsiteY78" fmla="*/ 11141242 h 13186610"/>
              <a:gd name="connsiteX79" fmla="*/ 3056021 w 10323095"/>
              <a:gd name="connsiteY79" fmla="*/ 10274968 h 13186610"/>
              <a:gd name="connsiteX80" fmla="*/ 2093495 w 10323095"/>
              <a:gd name="connsiteY80" fmla="*/ 9360568 h 13186610"/>
              <a:gd name="connsiteX81" fmla="*/ 1034716 w 10323095"/>
              <a:gd name="connsiteY81" fmla="*/ 8325852 h 13186610"/>
              <a:gd name="connsiteX82" fmla="*/ 577516 w 10323095"/>
              <a:gd name="connsiteY82" fmla="*/ 7628021 h 13186610"/>
              <a:gd name="connsiteX83" fmla="*/ 48126 w 10323095"/>
              <a:gd name="connsiteY83" fmla="*/ 7243010 h 13186610"/>
              <a:gd name="connsiteX84" fmla="*/ 0 w 10323095"/>
              <a:gd name="connsiteY84" fmla="*/ 0 h 13186610"/>
              <a:gd name="connsiteX0" fmla="*/ 72189 w 10323095"/>
              <a:gd name="connsiteY0" fmla="*/ 0 h 13186610"/>
              <a:gd name="connsiteX1" fmla="*/ 1323474 w 10323095"/>
              <a:gd name="connsiteY1" fmla="*/ 216568 h 13186610"/>
              <a:gd name="connsiteX2" fmla="*/ 1564105 w 10323095"/>
              <a:gd name="connsiteY2" fmla="*/ 457200 h 13186610"/>
              <a:gd name="connsiteX3" fmla="*/ 2983832 w 10323095"/>
              <a:gd name="connsiteY3" fmla="*/ 1491915 h 13186610"/>
              <a:gd name="connsiteX4" fmla="*/ 3705726 w 10323095"/>
              <a:gd name="connsiteY4" fmla="*/ 1395663 h 13186610"/>
              <a:gd name="connsiteX5" fmla="*/ 4547937 w 10323095"/>
              <a:gd name="connsiteY5" fmla="*/ 1780673 h 13186610"/>
              <a:gd name="connsiteX6" fmla="*/ 4572000 w 10323095"/>
              <a:gd name="connsiteY6" fmla="*/ 1949115 h 13186610"/>
              <a:gd name="connsiteX7" fmla="*/ 4211053 w 10323095"/>
              <a:gd name="connsiteY7" fmla="*/ 1780673 h 13186610"/>
              <a:gd name="connsiteX8" fmla="*/ 3777916 w 10323095"/>
              <a:gd name="connsiteY8" fmla="*/ 1828800 h 13186610"/>
              <a:gd name="connsiteX9" fmla="*/ 3922295 w 10323095"/>
              <a:gd name="connsiteY9" fmla="*/ 2165684 h 13186610"/>
              <a:gd name="connsiteX10" fmla="*/ 4211053 w 10323095"/>
              <a:gd name="connsiteY10" fmla="*/ 2478505 h 13186610"/>
              <a:gd name="connsiteX11" fmla="*/ 4211053 w 10323095"/>
              <a:gd name="connsiteY11" fmla="*/ 2983831 h 13186610"/>
              <a:gd name="connsiteX12" fmla="*/ 4499810 w 10323095"/>
              <a:gd name="connsiteY12" fmla="*/ 3248526 h 13186610"/>
              <a:gd name="connsiteX13" fmla="*/ 5053263 w 10323095"/>
              <a:gd name="connsiteY13" fmla="*/ 2671010 h 13186610"/>
              <a:gd name="connsiteX14" fmla="*/ 4957010 w 10323095"/>
              <a:gd name="connsiteY14" fmla="*/ 2983831 h 13186610"/>
              <a:gd name="connsiteX15" fmla="*/ 5342021 w 10323095"/>
              <a:gd name="connsiteY15" fmla="*/ 3056021 h 13186610"/>
              <a:gd name="connsiteX16" fmla="*/ 5245768 w 10323095"/>
              <a:gd name="connsiteY16" fmla="*/ 3465094 h 13186610"/>
              <a:gd name="connsiteX17" fmla="*/ 5510463 w 10323095"/>
              <a:gd name="connsiteY17" fmla="*/ 3657600 h 13186610"/>
              <a:gd name="connsiteX18" fmla="*/ 5847347 w 10323095"/>
              <a:gd name="connsiteY18" fmla="*/ 3874168 h 13186610"/>
              <a:gd name="connsiteX19" fmla="*/ 6136105 w 10323095"/>
              <a:gd name="connsiteY19" fmla="*/ 3561347 h 13186610"/>
              <a:gd name="connsiteX20" fmla="*/ 6954253 w 10323095"/>
              <a:gd name="connsiteY20" fmla="*/ 2911642 h 13186610"/>
              <a:gd name="connsiteX21" fmla="*/ 7194884 w 10323095"/>
              <a:gd name="connsiteY21" fmla="*/ 3224463 h 13186610"/>
              <a:gd name="connsiteX22" fmla="*/ 7194884 w 10323095"/>
              <a:gd name="connsiteY22" fmla="*/ 3657600 h 13186610"/>
              <a:gd name="connsiteX23" fmla="*/ 6761747 w 10323095"/>
              <a:gd name="connsiteY23" fmla="*/ 4523873 h 13186610"/>
              <a:gd name="connsiteX24" fmla="*/ 5919537 w 10323095"/>
              <a:gd name="connsiteY24" fmla="*/ 4836694 h 13186610"/>
              <a:gd name="connsiteX25" fmla="*/ 5269832 w 10323095"/>
              <a:gd name="connsiteY25" fmla="*/ 5390147 h 13186610"/>
              <a:gd name="connsiteX26" fmla="*/ 5053263 w 10323095"/>
              <a:gd name="connsiteY26" fmla="*/ 5486400 h 13186610"/>
              <a:gd name="connsiteX27" fmla="*/ 4427621 w 10323095"/>
              <a:gd name="connsiteY27" fmla="*/ 5823284 h 13186610"/>
              <a:gd name="connsiteX28" fmla="*/ 4331368 w 10323095"/>
              <a:gd name="connsiteY28" fmla="*/ 6448926 h 13186610"/>
              <a:gd name="connsiteX29" fmla="*/ 5317958 w 10323095"/>
              <a:gd name="connsiteY29" fmla="*/ 6112042 h 13186610"/>
              <a:gd name="connsiteX30" fmla="*/ 5630779 w 10323095"/>
              <a:gd name="connsiteY30" fmla="*/ 5943600 h 13186610"/>
              <a:gd name="connsiteX31" fmla="*/ 5991726 w 10323095"/>
              <a:gd name="connsiteY31" fmla="*/ 6352673 h 13186610"/>
              <a:gd name="connsiteX32" fmla="*/ 5654842 w 10323095"/>
              <a:gd name="connsiteY32" fmla="*/ 7170821 h 13186610"/>
              <a:gd name="connsiteX33" fmla="*/ 6039853 w 10323095"/>
              <a:gd name="connsiteY33" fmla="*/ 7339263 h 13186610"/>
              <a:gd name="connsiteX34" fmla="*/ 6352674 w 10323095"/>
              <a:gd name="connsiteY34" fmla="*/ 7002379 h 13186610"/>
              <a:gd name="connsiteX35" fmla="*/ 7146758 w 10323095"/>
              <a:gd name="connsiteY35" fmla="*/ 6641431 h 13186610"/>
              <a:gd name="connsiteX36" fmla="*/ 7868653 w 10323095"/>
              <a:gd name="connsiteY36" fmla="*/ 6015789 h 13186610"/>
              <a:gd name="connsiteX37" fmla="*/ 8758989 w 10323095"/>
              <a:gd name="connsiteY37" fmla="*/ 5462336 h 13186610"/>
              <a:gd name="connsiteX38" fmla="*/ 8999621 w 10323095"/>
              <a:gd name="connsiteY38" fmla="*/ 5414210 h 13186610"/>
              <a:gd name="connsiteX39" fmla="*/ 8951495 w 10323095"/>
              <a:gd name="connsiteY39" fmla="*/ 5654842 h 13186610"/>
              <a:gd name="connsiteX40" fmla="*/ 8927432 w 10323095"/>
              <a:gd name="connsiteY40" fmla="*/ 5678905 h 13186610"/>
              <a:gd name="connsiteX41" fmla="*/ 9336505 w 10323095"/>
              <a:gd name="connsiteY41" fmla="*/ 5799221 h 13186610"/>
              <a:gd name="connsiteX42" fmla="*/ 9529010 w 10323095"/>
              <a:gd name="connsiteY42" fmla="*/ 5967663 h 13186610"/>
              <a:gd name="connsiteX43" fmla="*/ 9817768 w 10323095"/>
              <a:gd name="connsiteY43" fmla="*/ 6809873 h 13186610"/>
              <a:gd name="connsiteX44" fmla="*/ 9721516 w 10323095"/>
              <a:gd name="connsiteY44" fmla="*/ 7074568 h 13186610"/>
              <a:gd name="connsiteX45" fmla="*/ 10058400 w 10323095"/>
              <a:gd name="connsiteY45" fmla="*/ 7170821 h 13186610"/>
              <a:gd name="connsiteX46" fmla="*/ 10323095 w 10323095"/>
              <a:gd name="connsiteY46" fmla="*/ 7868652 h 13186610"/>
              <a:gd name="connsiteX47" fmla="*/ 10106526 w 10323095"/>
              <a:gd name="connsiteY47" fmla="*/ 8109284 h 13186610"/>
              <a:gd name="connsiteX48" fmla="*/ 9769642 w 10323095"/>
              <a:gd name="connsiteY48" fmla="*/ 8349915 h 13186610"/>
              <a:gd name="connsiteX49" fmla="*/ 9769642 w 10323095"/>
              <a:gd name="connsiteY49" fmla="*/ 8614610 h 13186610"/>
              <a:gd name="connsiteX50" fmla="*/ 9168063 w 10323095"/>
              <a:gd name="connsiteY50" fmla="*/ 8710863 h 13186610"/>
              <a:gd name="connsiteX51" fmla="*/ 8951495 w 10323095"/>
              <a:gd name="connsiteY51" fmla="*/ 9023684 h 13186610"/>
              <a:gd name="connsiteX52" fmla="*/ 8422105 w 10323095"/>
              <a:gd name="connsiteY52" fmla="*/ 8951494 h 13186610"/>
              <a:gd name="connsiteX53" fmla="*/ 8181474 w 10323095"/>
              <a:gd name="connsiteY53" fmla="*/ 9192126 h 13186610"/>
              <a:gd name="connsiteX54" fmla="*/ 8061158 w 10323095"/>
              <a:gd name="connsiteY54" fmla="*/ 9384631 h 13186610"/>
              <a:gd name="connsiteX55" fmla="*/ 7820526 w 10323095"/>
              <a:gd name="connsiteY55" fmla="*/ 9673389 h 13186610"/>
              <a:gd name="connsiteX56" fmla="*/ 7387389 w 10323095"/>
              <a:gd name="connsiteY56" fmla="*/ 9745579 h 13186610"/>
              <a:gd name="connsiteX57" fmla="*/ 7050505 w 10323095"/>
              <a:gd name="connsiteY57" fmla="*/ 9986210 h 13186610"/>
              <a:gd name="connsiteX58" fmla="*/ 7603958 w 10323095"/>
              <a:gd name="connsiteY58" fmla="*/ 10034336 h 13186610"/>
              <a:gd name="connsiteX59" fmla="*/ 7459579 w 10323095"/>
              <a:gd name="connsiteY59" fmla="*/ 10274968 h 13186610"/>
              <a:gd name="connsiteX60" fmla="*/ 7002379 w 10323095"/>
              <a:gd name="connsiteY60" fmla="*/ 10226842 h 13186610"/>
              <a:gd name="connsiteX61" fmla="*/ 6858000 w 10323095"/>
              <a:gd name="connsiteY61" fmla="*/ 10323094 h 13186610"/>
              <a:gd name="connsiteX62" fmla="*/ 7170821 w 10323095"/>
              <a:gd name="connsiteY62" fmla="*/ 10347157 h 13186610"/>
              <a:gd name="connsiteX63" fmla="*/ 7243010 w 10323095"/>
              <a:gd name="connsiteY63" fmla="*/ 10371221 h 13186610"/>
              <a:gd name="connsiteX64" fmla="*/ 7267074 w 10323095"/>
              <a:gd name="connsiteY64" fmla="*/ 10443410 h 13186610"/>
              <a:gd name="connsiteX65" fmla="*/ 7267074 w 10323095"/>
              <a:gd name="connsiteY65" fmla="*/ 10491536 h 13186610"/>
              <a:gd name="connsiteX66" fmla="*/ 7074568 w 10323095"/>
              <a:gd name="connsiteY66" fmla="*/ 10852484 h 13186610"/>
              <a:gd name="connsiteX67" fmla="*/ 6593305 w 10323095"/>
              <a:gd name="connsiteY67" fmla="*/ 11020926 h 13186610"/>
              <a:gd name="connsiteX68" fmla="*/ 6833937 w 10323095"/>
              <a:gd name="connsiteY68" fmla="*/ 11430000 h 13186610"/>
              <a:gd name="connsiteX69" fmla="*/ 7146758 w 10323095"/>
              <a:gd name="connsiteY69" fmla="*/ 11646568 h 13186610"/>
              <a:gd name="connsiteX70" fmla="*/ 6665495 w 10323095"/>
              <a:gd name="connsiteY70" fmla="*/ 11983452 h 13186610"/>
              <a:gd name="connsiteX71" fmla="*/ 6641432 w 10323095"/>
              <a:gd name="connsiteY71" fmla="*/ 12272210 h 13186610"/>
              <a:gd name="connsiteX72" fmla="*/ 6641432 w 10323095"/>
              <a:gd name="connsiteY72" fmla="*/ 12296273 h 13186610"/>
              <a:gd name="connsiteX73" fmla="*/ 6256421 w 10323095"/>
              <a:gd name="connsiteY73" fmla="*/ 12633157 h 13186610"/>
              <a:gd name="connsiteX74" fmla="*/ 6160168 w 10323095"/>
              <a:gd name="connsiteY74" fmla="*/ 13186610 h 13186610"/>
              <a:gd name="connsiteX75" fmla="*/ 6015789 w 10323095"/>
              <a:gd name="connsiteY75" fmla="*/ 13114421 h 13186610"/>
              <a:gd name="connsiteX76" fmla="*/ 5366084 w 10323095"/>
              <a:gd name="connsiteY76" fmla="*/ 12633158 h 13186610"/>
              <a:gd name="connsiteX77" fmla="*/ 4451684 w 10323095"/>
              <a:gd name="connsiteY77" fmla="*/ 12007516 h 13186610"/>
              <a:gd name="connsiteX78" fmla="*/ 3465095 w 10323095"/>
              <a:gd name="connsiteY78" fmla="*/ 11141242 h 13186610"/>
              <a:gd name="connsiteX79" fmla="*/ 3056021 w 10323095"/>
              <a:gd name="connsiteY79" fmla="*/ 10274968 h 13186610"/>
              <a:gd name="connsiteX80" fmla="*/ 2093495 w 10323095"/>
              <a:gd name="connsiteY80" fmla="*/ 9360568 h 13186610"/>
              <a:gd name="connsiteX81" fmla="*/ 1034716 w 10323095"/>
              <a:gd name="connsiteY81" fmla="*/ 8325852 h 13186610"/>
              <a:gd name="connsiteX82" fmla="*/ 577516 w 10323095"/>
              <a:gd name="connsiteY82" fmla="*/ 7628021 h 13186610"/>
              <a:gd name="connsiteX83" fmla="*/ 48126 w 10323095"/>
              <a:gd name="connsiteY83" fmla="*/ 7243010 h 13186610"/>
              <a:gd name="connsiteX84" fmla="*/ 0 w 10323095"/>
              <a:gd name="connsiteY84" fmla="*/ 0 h 13186610"/>
              <a:gd name="connsiteX0" fmla="*/ 72189 w 10323095"/>
              <a:gd name="connsiteY0" fmla="*/ 0 h 13186610"/>
              <a:gd name="connsiteX1" fmla="*/ 1323474 w 10323095"/>
              <a:gd name="connsiteY1" fmla="*/ 216568 h 13186610"/>
              <a:gd name="connsiteX2" fmla="*/ 1564105 w 10323095"/>
              <a:gd name="connsiteY2" fmla="*/ 457200 h 13186610"/>
              <a:gd name="connsiteX3" fmla="*/ 2983832 w 10323095"/>
              <a:gd name="connsiteY3" fmla="*/ 1491915 h 13186610"/>
              <a:gd name="connsiteX4" fmla="*/ 3705726 w 10323095"/>
              <a:gd name="connsiteY4" fmla="*/ 1395663 h 13186610"/>
              <a:gd name="connsiteX5" fmla="*/ 4547937 w 10323095"/>
              <a:gd name="connsiteY5" fmla="*/ 1780673 h 13186610"/>
              <a:gd name="connsiteX6" fmla="*/ 4572000 w 10323095"/>
              <a:gd name="connsiteY6" fmla="*/ 1949115 h 13186610"/>
              <a:gd name="connsiteX7" fmla="*/ 4211053 w 10323095"/>
              <a:gd name="connsiteY7" fmla="*/ 1780673 h 13186610"/>
              <a:gd name="connsiteX8" fmla="*/ 3777916 w 10323095"/>
              <a:gd name="connsiteY8" fmla="*/ 1828800 h 13186610"/>
              <a:gd name="connsiteX9" fmla="*/ 3922295 w 10323095"/>
              <a:gd name="connsiteY9" fmla="*/ 2165684 h 13186610"/>
              <a:gd name="connsiteX10" fmla="*/ 4211053 w 10323095"/>
              <a:gd name="connsiteY10" fmla="*/ 2478505 h 13186610"/>
              <a:gd name="connsiteX11" fmla="*/ 4211053 w 10323095"/>
              <a:gd name="connsiteY11" fmla="*/ 2983831 h 13186610"/>
              <a:gd name="connsiteX12" fmla="*/ 4499810 w 10323095"/>
              <a:gd name="connsiteY12" fmla="*/ 3248526 h 13186610"/>
              <a:gd name="connsiteX13" fmla="*/ 5053263 w 10323095"/>
              <a:gd name="connsiteY13" fmla="*/ 2671010 h 13186610"/>
              <a:gd name="connsiteX14" fmla="*/ 4957010 w 10323095"/>
              <a:gd name="connsiteY14" fmla="*/ 2983831 h 13186610"/>
              <a:gd name="connsiteX15" fmla="*/ 5342021 w 10323095"/>
              <a:gd name="connsiteY15" fmla="*/ 3056021 h 13186610"/>
              <a:gd name="connsiteX16" fmla="*/ 5245768 w 10323095"/>
              <a:gd name="connsiteY16" fmla="*/ 3465094 h 13186610"/>
              <a:gd name="connsiteX17" fmla="*/ 5510463 w 10323095"/>
              <a:gd name="connsiteY17" fmla="*/ 3657600 h 13186610"/>
              <a:gd name="connsiteX18" fmla="*/ 5847347 w 10323095"/>
              <a:gd name="connsiteY18" fmla="*/ 3874168 h 13186610"/>
              <a:gd name="connsiteX19" fmla="*/ 6136105 w 10323095"/>
              <a:gd name="connsiteY19" fmla="*/ 3561347 h 13186610"/>
              <a:gd name="connsiteX20" fmla="*/ 6954253 w 10323095"/>
              <a:gd name="connsiteY20" fmla="*/ 2911642 h 13186610"/>
              <a:gd name="connsiteX21" fmla="*/ 7194884 w 10323095"/>
              <a:gd name="connsiteY21" fmla="*/ 3224463 h 13186610"/>
              <a:gd name="connsiteX22" fmla="*/ 7194884 w 10323095"/>
              <a:gd name="connsiteY22" fmla="*/ 3657600 h 13186610"/>
              <a:gd name="connsiteX23" fmla="*/ 6761747 w 10323095"/>
              <a:gd name="connsiteY23" fmla="*/ 4523873 h 13186610"/>
              <a:gd name="connsiteX24" fmla="*/ 5919537 w 10323095"/>
              <a:gd name="connsiteY24" fmla="*/ 4836694 h 13186610"/>
              <a:gd name="connsiteX25" fmla="*/ 5269832 w 10323095"/>
              <a:gd name="connsiteY25" fmla="*/ 5390147 h 13186610"/>
              <a:gd name="connsiteX26" fmla="*/ 5053263 w 10323095"/>
              <a:gd name="connsiteY26" fmla="*/ 5486400 h 13186610"/>
              <a:gd name="connsiteX27" fmla="*/ 4427621 w 10323095"/>
              <a:gd name="connsiteY27" fmla="*/ 5823284 h 13186610"/>
              <a:gd name="connsiteX28" fmla="*/ 4331368 w 10323095"/>
              <a:gd name="connsiteY28" fmla="*/ 6448926 h 13186610"/>
              <a:gd name="connsiteX29" fmla="*/ 5317958 w 10323095"/>
              <a:gd name="connsiteY29" fmla="*/ 6112042 h 13186610"/>
              <a:gd name="connsiteX30" fmla="*/ 5630779 w 10323095"/>
              <a:gd name="connsiteY30" fmla="*/ 5943600 h 13186610"/>
              <a:gd name="connsiteX31" fmla="*/ 5991726 w 10323095"/>
              <a:gd name="connsiteY31" fmla="*/ 6352673 h 13186610"/>
              <a:gd name="connsiteX32" fmla="*/ 5654842 w 10323095"/>
              <a:gd name="connsiteY32" fmla="*/ 7170821 h 13186610"/>
              <a:gd name="connsiteX33" fmla="*/ 6039853 w 10323095"/>
              <a:gd name="connsiteY33" fmla="*/ 7339263 h 13186610"/>
              <a:gd name="connsiteX34" fmla="*/ 6352674 w 10323095"/>
              <a:gd name="connsiteY34" fmla="*/ 7002379 h 13186610"/>
              <a:gd name="connsiteX35" fmla="*/ 7146758 w 10323095"/>
              <a:gd name="connsiteY35" fmla="*/ 6641431 h 13186610"/>
              <a:gd name="connsiteX36" fmla="*/ 7868653 w 10323095"/>
              <a:gd name="connsiteY36" fmla="*/ 6015789 h 13186610"/>
              <a:gd name="connsiteX37" fmla="*/ 8758989 w 10323095"/>
              <a:gd name="connsiteY37" fmla="*/ 5462336 h 13186610"/>
              <a:gd name="connsiteX38" fmla="*/ 8999621 w 10323095"/>
              <a:gd name="connsiteY38" fmla="*/ 5414210 h 13186610"/>
              <a:gd name="connsiteX39" fmla="*/ 8951495 w 10323095"/>
              <a:gd name="connsiteY39" fmla="*/ 5654842 h 13186610"/>
              <a:gd name="connsiteX40" fmla="*/ 8927432 w 10323095"/>
              <a:gd name="connsiteY40" fmla="*/ 5678905 h 13186610"/>
              <a:gd name="connsiteX41" fmla="*/ 9336505 w 10323095"/>
              <a:gd name="connsiteY41" fmla="*/ 5799221 h 13186610"/>
              <a:gd name="connsiteX42" fmla="*/ 9529010 w 10323095"/>
              <a:gd name="connsiteY42" fmla="*/ 5967663 h 13186610"/>
              <a:gd name="connsiteX43" fmla="*/ 9817768 w 10323095"/>
              <a:gd name="connsiteY43" fmla="*/ 6809873 h 13186610"/>
              <a:gd name="connsiteX44" fmla="*/ 9721516 w 10323095"/>
              <a:gd name="connsiteY44" fmla="*/ 7074568 h 13186610"/>
              <a:gd name="connsiteX45" fmla="*/ 10058400 w 10323095"/>
              <a:gd name="connsiteY45" fmla="*/ 7170821 h 13186610"/>
              <a:gd name="connsiteX46" fmla="*/ 10323095 w 10323095"/>
              <a:gd name="connsiteY46" fmla="*/ 7868652 h 13186610"/>
              <a:gd name="connsiteX47" fmla="*/ 10106526 w 10323095"/>
              <a:gd name="connsiteY47" fmla="*/ 8109284 h 13186610"/>
              <a:gd name="connsiteX48" fmla="*/ 9769642 w 10323095"/>
              <a:gd name="connsiteY48" fmla="*/ 8349915 h 13186610"/>
              <a:gd name="connsiteX49" fmla="*/ 9769642 w 10323095"/>
              <a:gd name="connsiteY49" fmla="*/ 8614610 h 13186610"/>
              <a:gd name="connsiteX50" fmla="*/ 9168063 w 10323095"/>
              <a:gd name="connsiteY50" fmla="*/ 8710863 h 13186610"/>
              <a:gd name="connsiteX51" fmla="*/ 8951495 w 10323095"/>
              <a:gd name="connsiteY51" fmla="*/ 9023684 h 13186610"/>
              <a:gd name="connsiteX52" fmla="*/ 8422105 w 10323095"/>
              <a:gd name="connsiteY52" fmla="*/ 8951494 h 13186610"/>
              <a:gd name="connsiteX53" fmla="*/ 8181474 w 10323095"/>
              <a:gd name="connsiteY53" fmla="*/ 9192126 h 13186610"/>
              <a:gd name="connsiteX54" fmla="*/ 8061158 w 10323095"/>
              <a:gd name="connsiteY54" fmla="*/ 9384631 h 13186610"/>
              <a:gd name="connsiteX55" fmla="*/ 7820526 w 10323095"/>
              <a:gd name="connsiteY55" fmla="*/ 9673389 h 13186610"/>
              <a:gd name="connsiteX56" fmla="*/ 7387389 w 10323095"/>
              <a:gd name="connsiteY56" fmla="*/ 9745579 h 13186610"/>
              <a:gd name="connsiteX57" fmla="*/ 7050505 w 10323095"/>
              <a:gd name="connsiteY57" fmla="*/ 9986210 h 13186610"/>
              <a:gd name="connsiteX58" fmla="*/ 7603958 w 10323095"/>
              <a:gd name="connsiteY58" fmla="*/ 10034336 h 13186610"/>
              <a:gd name="connsiteX59" fmla="*/ 7459579 w 10323095"/>
              <a:gd name="connsiteY59" fmla="*/ 10274968 h 13186610"/>
              <a:gd name="connsiteX60" fmla="*/ 7002379 w 10323095"/>
              <a:gd name="connsiteY60" fmla="*/ 10226842 h 13186610"/>
              <a:gd name="connsiteX61" fmla="*/ 6858000 w 10323095"/>
              <a:gd name="connsiteY61" fmla="*/ 10323094 h 13186610"/>
              <a:gd name="connsiteX62" fmla="*/ 7170821 w 10323095"/>
              <a:gd name="connsiteY62" fmla="*/ 10347157 h 13186610"/>
              <a:gd name="connsiteX63" fmla="*/ 7243010 w 10323095"/>
              <a:gd name="connsiteY63" fmla="*/ 10371221 h 13186610"/>
              <a:gd name="connsiteX64" fmla="*/ 7267074 w 10323095"/>
              <a:gd name="connsiteY64" fmla="*/ 10443410 h 13186610"/>
              <a:gd name="connsiteX65" fmla="*/ 7267074 w 10323095"/>
              <a:gd name="connsiteY65" fmla="*/ 10491536 h 13186610"/>
              <a:gd name="connsiteX66" fmla="*/ 7074568 w 10323095"/>
              <a:gd name="connsiteY66" fmla="*/ 10852484 h 13186610"/>
              <a:gd name="connsiteX67" fmla="*/ 6593305 w 10323095"/>
              <a:gd name="connsiteY67" fmla="*/ 11020926 h 13186610"/>
              <a:gd name="connsiteX68" fmla="*/ 6833937 w 10323095"/>
              <a:gd name="connsiteY68" fmla="*/ 11430000 h 13186610"/>
              <a:gd name="connsiteX69" fmla="*/ 7146758 w 10323095"/>
              <a:gd name="connsiteY69" fmla="*/ 11646568 h 13186610"/>
              <a:gd name="connsiteX70" fmla="*/ 6665495 w 10323095"/>
              <a:gd name="connsiteY70" fmla="*/ 11983452 h 13186610"/>
              <a:gd name="connsiteX71" fmla="*/ 6641432 w 10323095"/>
              <a:gd name="connsiteY71" fmla="*/ 12272210 h 13186610"/>
              <a:gd name="connsiteX72" fmla="*/ 6641432 w 10323095"/>
              <a:gd name="connsiteY72" fmla="*/ 12296273 h 13186610"/>
              <a:gd name="connsiteX73" fmla="*/ 6256421 w 10323095"/>
              <a:gd name="connsiteY73" fmla="*/ 12633157 h 13186610"/>
              <a:gd name="connsiteX74" fmla="*/ 6160168 w 10323095"/>
              <a:gd name="connsiteY74" fmla="*/ 13186610 h 13186610"/>
              <a:gd name="connsiteX75" fmla="*/ 6015789 w 10323095"/>
              <a:gd name="connsiteY75" fmla="*/ 13114421 h 13186610"/>
              <a:gd name="connsiteX76" fmla="*/ 5366084 w 10323095"/>
              <a:gd name="connsiteY76" fmla="*/ 12633158 h 13186610"/>
              <a:gd name="connsiteX77" fmla="*/ 4451684 w 10323095"/>
              <a:gd name="connsiteY77" fmla="*/ 12007516 h 13186610"/>
              <a:gd name="connsiteX78" fmla="*/ 3465095 w 10323095"/>
              <a:gd name="connsiteY78" fmla="*/ 11141242 h 13186610"/>
              <a:gd name="connsiteX79" fmla="*/ 2478506 w 10323095"/>
              <a:gd name="connsiteY79" fmla="*/ 10299032 h 13186610"/>
              <a:gd name="connsiteX80" fmla="*/ 2093495 w 10323095"/>
              <a:gd name="connsiteY80" fmla="*/ 9360568 h 13186610"/>
              <a:gd name="connsiteX81" fmla="*/ 1034716 w 10323095"/>
              <a:gd name="connsiteY81" fmla="*/ 8325852 h 13186610"/>
              <a:gd name="connsiteX82" fmla="*/ 577516 w 10323095"/>
              <a:gd name="connsiteY82" fmla="*/ 7628021 h 13186610"/>
              <a:gd name="connsiteX83" fmla="*/ 48126 w 10323095"/>
              <a:gd name="connsiteY83" fmla="*/ 7243010 h 13186610"/>
              <a:gd name="connsiteX84" fmla="*/ 0 w 10323095"/>
              <a:gd name="connsiteY84" fmla="*/ 0 h 13186610"/>
              <a:gd name="connsiteX0" fmla="*/ 72189 w 10323095"/>
              <a:gd name="connsiteY0" fmla="*/ 0 h 13186610"/>
              <a:gd name="connsiteX1" fmla="*/ 1323474 w 10323095"/>
              <a:gd name="connsiteY1" fmla="*/ 216568 h 13186610"/>
              <a:gd name="connsiteX2" fmla="*/ 1564105 w 10323095"/>
              <a:gd name="connsiteY2" fmla="*/ 457200 h 13186610"/>
              <a:gd name="connsiteX3" fmla="*/ 2983832 w 10323095"/>
              <a:gd name="connsiteY3" fmla="*/ 1491915 h 13186610"/>
              <a:gd name="connsiteX4" fmla="*/ 3705726 w 10323095"/>
              <a:gd name="connsiteY4" fmla="*/ 1395663 h 13186610"/>
              <a:gd name="connsiteX5" fmla="*/ 4547937 w 10323095"/>
              <a:gd name="connsiteY5" fmla="*/ 1780673 h 13186610"/>
              <a:gd name="connsiteX6" fmla="*/ 4572000 w 10323095"/>
              <a:gd name="connsiteY6" fmla="*/ 1949115 h 13186610"/>
              <a:gd name="connsiteX7" fmla="*/ 4211053 w 10323095"/>
              <a:gd name="connsiteY7" fmla="*/ 1780673 h 13186610"/>
              <a:gd name="connsiteX8" fmla="*/ 3777916 w 10323095"/>
              <a:gd name="connsiteY8" fmla="*/ 1828800 h 13186610"/>
              <a:gd name="connsiteX9" fmla="*/ 3922295 w 10323095"/>
              <a:gd name="connsiteY9" fmla="*/ 2165684 h 13186610"/>
              <a:gd name="connsiteX10" fmla="*/ 4211053 w 10323095"/>
              <a:gd name="connsiteY10" fmla="*/ 2478505 h 13186610"/>
              <a:gd name="connsiteX11" fmla="*/ 4211053 w 10323095"/>
              <a:gd name="connsiteY11" fmla="*/ 2983831 h 13186610"/>
              <a:gd name="connsiteX12" fmla="*/ 4499810 w 10323095"/>
              <a:gd name="connsiteY12" fmla="*/ 3248526 h 13186610"/>
              <a:gd name="connsiteX13" fmla="*/ 5053263 w 10323095"/>
              <a:gd name="connsiteY13" fmla="*/ 2671010 h 13186610"/>
              <a:gd name="connsiteX14" fmla="*/ 4957010 w 10323095"/>
              <a:gd name="connsiteY14" fmla="*/ 2983831 h 13186610"/>
              <a:gd name="connsiteX15" fmla="*/ 5342021 w 10323095"/>
              <a:gd name="connsiteY15" fmla="*/ 3056021 h 13186610"/>
              <a:gd name="connsiteX16" fmla="*/ 5245768 w 10323095"/>
              <a:gd name="connsiteY16" fmla="*/ 3465094 h 13186610"/>
              <a:gd name="connsiteX17" fmla="*/ 5510463 w 10323095"/>
              <a:gd name="connsiteY17" fmla="*/ 3657600 h 13186610"/>
              <a:gd name="connsiteX18" fmla="*/ 5847347 w 10323095"/>
              <a:gd name="connsiteY18" fmla="*/ 3874168 h 13186610"/>
              <a:gd name="connsiteX19" fmla="*/ 6136105 w 10323095"/>
              <a:gd name="connsiteY19" fmla="*/ 3561347 h 13186610"/>
              <a:gd name="connsiteX20" fmla="*/ 6954253 w 10323095"/>
              <a:gd name="connsiteY20" fmla="*/ 2911642 h 13186610"/>
              <a:gd name="connsiteX21" fmla="*/ 7194884 w 10323095"/>
              <a:gd name="connsiteY21" fmla="*/ 3224463 h 13186610"/>
              <a:gd name="connsiteX22" fmla="*/ 7194884 w 10323095"/>
              <a:gd name="connsiteY22" fmla="*/ 3657600 h 13186610"/>
              <a:gd name="connsiteX23" fmla="*/ 6761747 w 10323095"/>
              <a:gd name="connsiteY23" fmla="*/ 4523873 h 13186610"/>
              <a:gd name="connsiteX24" fmla="*/ 5919537 w 10323095"/>
              <a:gd name="connsiteY24" fmla="*/ 4836694 h 13186610"/>
              <a:gd name="connsiteX25" fmla="*/ 5269832 w 10323095"/>
              <a:gd name="connsiteY25" fmla="*/ 5390147 h 13186610"/>
              <a:gd name="connsiteX26" fmla="*/ 5053263 w 10323095"/>
              <a:gd name="connsiteY26" fmla="*/ 5486400 h 13186610"/>
              <a:gd name="connsiteX27" fmla="*/ 4427621 w 10323095"/>
              <a:gd name="connsiteY27" fmla="*/ 5823284 h 13186610"/>
              <a:gd name="connsiteX28" fmla="*/ 4331368 w 10323095"/>
              <a:gd name="connsiteY28" fmla="*/ 6448926 h 13186610"/>
              <a:gd name="connsiteX29" fmla="*/ 5317958 w 10323095"/>
              <a:gd name="connsiteY29" fmla="*/ 6112042 h 13186610"/>
              <a:gd name="connsiteX30" fmla="*/ 5630779 w 10323095"/>
              <a:gd name="connsiteY30" fmla="*/ 5943600 h 13186610"/>
              <a:gd name="connsiteX31" fmla="*/ 5991726 w 10323095"/>
              <a:gd name="connsiteY31" fmla="*/ 6352673 h 13186610"/>
              <a:gd name="connsiteX32" fmla="*/ 5654842 w 10323095"/>
              <a:gd name="connsiteY32" fmla="*/ 7170821 h 13186610"/>
              <a:gd name="connsiteX33" fmla="*/ 6039853 w 10323095"/>
              <a:gd name="connsiteY33" fmla="*/ 7339263 h 13186610"/>
              <a:gd name="connsiteX34" fmla="*/ 6352674 w 10323095"/>
              <a:gd name="connsiteY34" fmla="*/ 7002379 h 13186610"/>
              <a:gd name="connsiteX35" fmla="*/ 7146758 w 10323095"/>
              <a:gd name="connsiteY35" fmla="*/ 6641431 h 13186610"/>
              <a:gd name="connsiteX36" fmla="*/ 7868653 w 10323095"/>
              <a:gd name="connsiteY36" fmla="*/ 6015789 h 13186610"/>
              <a:gd name="connsiteX37" fmla="*/ 8758989 w 10323095"/>
              <a:gd name="connsiteY37" fmla="*/ 5462336 h 13186610"/>
              <a:gd name="connsiteX38" fmla="*/ 8999621 w 10323095"/>
              <a:gd name="connsiteY38" fmla="*/ 5414210 h 13186610"/>
              <a:gd name="connsiteX39" fmla="*/ 8951495 w 10323095"/>
              <a:gd name="connsiteY39" fmla="*/ 5654842 h 13186610"/>
              <a:gd name="connsiteX40" fmla="*/ 8927432 w 10323095"/>
              <a:gd name="connsiteY40" fmla="*/ 5678905 h 13186610"/>
              <a:gd name="connsiteX41" fmla="*/ 9336505 w 10323095"/>
              <a:gd name="connsiteY41" fmla="*/ 5799221 h 13186610"/>
              <a:gd name="connsiteX42" fmla="*/ 9529010 w 10323095"/>
              <a:gd name="connsiteY42" fmla="*/ 5967663 h 13186610"/>
              <a:gd name="connsiteX43" fmla="*/ 9817768 w 10323095"/>
              <a:gd name="connsiteY43" fmla="*/ 6809873 h 13186610"/>
              <a:gd name="connsiteX44" fmla="*/ 9721516 w 10323095"/>
              <a:gd name="connsiteY44" fmla="*/ 7074568 h 13186610"/>
              <a:gd name="connsiteX45" fmla="*/ 10058400 w 10323095"/>
              <a:gd name="connsiteY45" fmla="*/ 7170821 h 13186610"/>
              <a:gd name="connsiteX46" fmla="*/ 10323095 w 10323095"/>
              <a:gd name="connsiteY46" fmla="*/ 7868652 h 13186610"/>
              <a:gd name="connsiteX47" fmla="*/ 10106526 w 10323095"/>
              <a:gd name="connsiteY47" fmla="*/ 8109284 h 13186610"/>
              <a:gd name="connsiteX48" fmla="*/ 9769642 w 10323095"/>
              <a:gd name="connsiteY48" fmla="*/ 8349915 h 13186610"/>
              <a:gd name="connsiteX49" fmla="*/ 9769642 w 10323095"/>
              <a:gd name="connsiteY49" fmla="*/ 8614610 h 13186610"/>
              <a:gd name="connsiteX50" fmla="*/ 9168063 w 10323095"/>
              <a:gd name="connsiteY50" fmla="*/ 8710863 h 13186610"/>
              <a:gd name="connsiteX51" fmla="*/ 8951495 w 10323095"/>
              <a:gd name="connsiteY51" fmla="*/ 9023684 h 13186610"/>
              <a:gd name="connsiteX52" fmla="*/ 8422105 w 10323095"/>
              <a:gd name="connsiteY52" fmla="*/ 8951494 h 13186610"/>
              <a:gd name="connsiteX53" fmla="*/ 8181474 w 10323095"/>
              <a:gd name="connsiteY53" fmla="*/ 9192126 h 13186610"/>
              <a:gd name="connsiteX54" fmla="*/ 8061158 w 10323095"/>
              <a:gd name="connsiteY54" fmla="*/ 9384631 h 13186610"/>
              <a:gd name="connsiteX55" fmla="*/ 7820526 w 10323095"/>
              <a:gd name="connsiteY55" fmla="*/ 9673389 h 13186610"/>
              <a:gd name="connsiteX56" fmla="*/ 7387389 w 10323095"/>
              <a:gd name="connsiteY56" fmla="*/ 9745579 h 13186610"/>
              <a:gd name="connsiteX57" fmla="*/ 7050505 w 10323095"/>
              <a:gd name="connsiteY57" fmla="*/ 9986210 h 13186610"/>
              <a:gd name="connsiteX58" fmla="*/ 7603958 w 10323095"/>
              <a:gd name="connsiteY58" fmla="*/ 10034336 h 13186610"/>
              <a:gd name="connsiteX59" fmla="*/ 7459579 w 10323095"/>
              <a:gd name="connsiteY59" fmla="*/ 10274968 h 13186610"/>
              <a:gd name="connsiteX60" fmla="*/ 7002379 w 10323095"/>
              <a:gd name="connsiteY60" fmla="*/ 10226842 h 13186610"/>
              <a:gd name="connsiteX61" fmla="*/ 6858000 w 10323095"/>
              <a:gd name="connsiteY61" fmla="*/ 10323094 h 13186610"/>
              <a:gd name="connsiteX62" fmla="*/ 7170821 w 10323095"/>
              <a:gd name="connsiteY62" fmla="*/ 10347157 h 13186610"/>
              <a:gd name="connsiteX63" fmla="*/ 7243010 w 10323095"/>
              <a:gd name="connsiteY63" fmla="*/ 10371221 h 13186610"/>
              <a:gd name="connsiteX64" fmla="*/ 7267074 w 10323095"/>
              <a:gd name="connsiteY64" fmla="*/ 10443410 h 13186610"/>
              <a:gd name="connsiteX65" fmla="*/ 7267074 w 10323095"/>
              <a:gd name="connsiteY65" fmla="*/ 10491536 h 13186610"/>
              <a:gd name="connsiteX66" fmla="*/ 7074568 w 10323095"/>
              <a:gd name="connsiteY66" fmla="*/ 10852484 h 13186610"/>
              <a:gd name="connsiteX67" fmla="*/ 6593305 w 10323095"/>
              <a:gd name="connsiteY67" fmla="*/ 11020926 h 13186610"/>
              <a:gd name="connsiteX68" fmla="*/ 6833937 w 10323095"/>
              <a:gd name="connsiteY68" fmla="*/ 11430000 h 13186610"/>
              <a:gd name="connsiteX69" fmla="*/ 7146758 w 10323095"/>
              <a:gd name="connsiteY69" fmla="*/ 11646568 h 13186610"/>
              <a:gd name="connsiteX70" fmla="*/ 6665495 w 10323095"/>
              <a:gd name="connsiteY70" fmla="*/ 11983452 h 13186610"/>
              <a:gd name="connsiteX71" fmla="*/ 6641432 w 10323095"/>
              <a:gd name="connsiteY71" fmla="*/ 12272210 h 13186610"/>
              <a:gd name="connsiteX72" fmla="*/ 6641432 w 10323095"/>
              <a:gd name="connsiteY72" fmla="*/ 12296273 h 13186610"/>
              <a:gd name="connsiteX73" fmla="*/ 6256421 w 10323095"/>
              <a:gd name="connsiteY73" fmla="*/ 12633157 h 13186610"/>
              <a:gd name="connsiteX74" fmla="*/ 6160168 w 10323095"/>
              <a:gd name="connsiteY74" fmla="*/ 13186610 h 13186610"/>
              <a:gd name="connsiteX75" fmla="*/ 6015789 w 10323095"/>
              <a:gd name="connsiteY75" fmla="*/ 13114421 h 13186610"/>
              <a:gd name="connsiteX76" fmla="*/ 5366084 w 10323095"/>
              <a:gd name="connsiteY76" fmla="*/ 12633158 h 13186610"/>
              <a:gd name="connsiteX77" fmla="*/ 4451684 w 10323095"/>
              <a:gd name="connsiteY77" fmla="*/ 12007516 h 13186610"/>
              <a:gd name="connsiteX78" fmla="*/ 3465095 w 10323095"/>
              <a:gd name="connsiteY78" fmla="*/ 11141242 h 13186610"/>
              <a:gd name="connsiteX79" fmla="*/ 2478506 w 10323095"/>
              <a:gd name="connsiteY79" fmla="*/ 10299032 h 13186610"/>
              <a:gd name="connsiteX80" fmla="*/ 1708484 w 10323095"/>
              <a:gd name="connsiteY80" fmla="*/ 9456821 h 13186610"/>
              <a:gd name="connsiteX81" fmla="*/ 1034716 w 10323095"/>
              <a:gd name="connsiteY81" fmla="*/ 8325852 h 13186610"/>
              <a:gd name="connsiteX82" fmla="*/ 577516 w 10323095"/>
              <a:gd name="connsiteY82" fmla="*/ 7628021 h 13186610"/>
              <a:gd name="connsiteX83" fmla="*/ 48126 w 10323095"/>
              <a:gd name="connsiteY83" fmla="*/ 7243010 h 13186610"/>
              <a:gd name="connsiteX84" fmla="*/ 0 w 10323095"/>
              <a:gd name="connsiteY84" fmla="*/ 0 h 13186610"/>
              <a:gd name="connsiteX0" fmla="*/ 72189 w 10323095"/>
              <a:gd name="connsiteY0" fmla="*/ 0 h 13186610"/>
              <a:gd name="connsiteX1" fmla="*/ 1323474 w 10323095"/>
              <a:gd name="connsiteY1" fmla="*/ 216568 h 13186610"/>
              <a:gd name="connsiteX2" fmla="*/ 1564105 w 10323095"/>
              <a:gd name="connsiteY2" fmla="*/ 457200 h 13186610"/>
              <a:gd name="connsiteX3" fmla="*/ 2983832 w 10323095"/>
              <a:gd name="connsiteY3" fmla="*/ 1491915 h 13186610"/>
              <a:gd name="connsiteX4" fmla="*/ 3705726 w 10323095"/>
              <a:gd name="connsiteY4" fmla="*/ 1395663 h 13186610"/>
              <a:gd name="connsiteX5" fmla="*/ 4547937 w 10323095"/>
              <a:gd name="connsiteY5" fmla="*/ 1780673 h 13186610"/>
              <a:gd name="connsiteX6" fmla="*/ 4572000 w 10323095"/>
              <a:gd name="connsiteY6" fmla="*/ 1949115 h 13186610"/>
              <a:gd name="connsiteX7" fmla="*/ 4211053 w 10323095"/>
              <a:gd name="connsiteY7" fmla="*/ 1780673 h 13186610"/>
              <a:gd name="connsiteX8" fmla="*/ 3777916 w 10323095"/>
              <a:gd name="connsiteY8" fmla="*/ 1828800 h 13186610"/>
              <a:gd name="connsiteX9" fmla="*/ 3922295 w 10323095"/>
              <a:gd name="connsiteY9" fmla="*/ 2165684 h 13186610"/>
              <a:gd name="connsiteX10" fmla="*/ 4211053 w 10323095"/>
              <a:gd name="connsiteY10" fmla="*/ 2478505 h 13186610"/>
              <a:gd name="connsiteX11" fmla="*/ 4211053 w 10323095"/>
              <a:gd name="connsiteY11" fmla="*/ 2983831 h 13186610"/>
              <a:gd name="connsiteX12" fmla="*/ 4499810 w 10323095"/>
              <a:gd name="connsiteY12" fmla="*/ 3248526 h 13186610"/>
              <a:gd name="connsiteX13" fmla="*/ 5053263 w 10323095"/>
              <a:gd name="connsiteY13" fmla="*/ 2671010 h 13186610"/>
              <a:gd name="connsiteX14" fmla="*/ 4957010 w 10323095"/>
              <a:gd name="connsiteY14" fmla="*/ 2983831 h 13186610"/>
              <a:gd name="connsiteX15" fmla="*/ 5342021 w 10323095"/>
              <a:gd name="connsiteY15" fmla="*/ 3056021 h 13186610"/>
              <a:gd name="connsiteX16" fmla="*/ 5245768 w 10323095"/>
              <a:gd name="connsiteY16" fmla="*/ 3465094 h 13186610"/>
              <a:gd name="connsiteX17" fmla="*/ 5510463 w 10323095"/>
              <a:gd name="connsiteY17" fmla="*/ 3657600 h 13186610"/>
              <a:gd name="connsiteX18" fmla="*/ 5847347 w 10323095"/>
              <a:gd name="connsiteY18" fmla="*/ 3874168 h 13186610"/>
              <a:gd name="connsiteX19" fmla="*/ 6136105 w 10323095"/>
              <a:gd name="connsiteY19" fmla="*/ 3561347 h 13186610"/>
              <a:gd name="connsiteX20" fmla="*/ 6954253 w 10323095"/>
              <a:gd name="connsiteY20" fmla="*/ 2911642 h 13186610"/>
              <a:gd name="connsiteX21" fmla="*/ 7194884 w 10323095"/>
              <a:gd name="connsiteY21" fmla="*/ 3224463 h 13186610"/>
              <a:gd name="connsiteX22" fmla="*/ 7194884 w 10323095"/>
              <a:gd name="connsiteY22" fmla="*/ 3657600 h 13186610"/>
              <a:gd name="connsiteX23" fmla="*/ 6761747 w 10323095"/>
              <a:gd name="connsiteY23" fmla="*/ 4523873 h 13186610"/>
              <a:gd name="connsiteX24" fmla="*/ 5919537 w 10323095"/>
              <a:gd name="connsiteY24" fmla="*/ 4836694 h 13186610"/>
              <a:gd name="connsiteX25" fmla="*/ 5269832 w 10323095"/>
              <a:gd name="connsiteY25" fmla="*/ 5390147 h 13186610"/>
              <a:gd name="connsiteX26" fmla="*/ 5053263 w 10323095"/>
              <a:gd name="connsiteY26" fmla="*/ 5486400 h 13186610"/>
              <a:gd name="connsiteX27" fmla="*/ 4427621 w 10323095"/>
              <a:gd name="connsiteY27" fmla="*/ 5823284 h 13186610"/>
              <a:gd name="connsiteX28" fmla="*/ 4331368 w 10323095"/>
              <a:gd name="connsiteY28" fmla="*/ 6448926 h 13186610"/>
              <a:gd name="connsiteX29" fmla="*/ 5317958 w 10323095"/>
              <a:gd name="connsiteY29" fmla="*/ 6112042 h 13186610"/>
              <a:gd name="connsiteX30" fmla="*/ 5630779 w 10323095"/>
              <a:gd name="connsiteY30" fmla="*/ 5943600 h 13186610"/>
              <a:gd name="connsiteX31" fmla="*/ 5991726 w 10323095"/>
              <a:gd name="connsiteY31" fmla="*/ 6352673 h 13186610"/>
              <a:gd name="connsiteX32" fmla="*/ 5654842 w 10323095"/>
              <a:gd name="connsiteY32" fmla="*/ 7170821 h 13186610"/>
              <a:gd name="connsiteX33" fmla="*/ 6039853 w 10323095"/>
              <a:gd name="connsiteY33" fmla="*/ 7339263 h 13186610"/>
              <a:gd name="connsiteX34" fmla="*/ 6352674 w 10323095"/>
              <a:gd name="connsiteY34" fmla="*/ 7002379 h 13186610"/>
              <a:gd name="connsiteX35" fmla="*/ 7146758 w 10323095"/>
              <a:gd name="connsiteY35" fmla="*/ 6641431 h 13186610"/>
              <a:gd name="connsiteX36" fmla="*/ 7868653 w 10323095"/>
              <a:gd name="connsiteY36" fmla="*/ 6015789 h 13186610"/>
              <a:gd name="connsiteX37" fmla="*/ 8758989 w 10323095"/>
              <a:gd name="connsiteY37" fmla="*/ 5462336 h 13186610"/>
              <a:gd name="connsiteX38" fmla="*/ 8999621 w 10323095"/>
              <a:gd name="connsiteY38" fmla="*/ 5414210 h 13186610"/>
              <a:gd name="connsiteX39" fmla="*/ 8951495 w 10323095"/>
              <a:gd name="connsiteY39" fmla="*/ 5654842 h 13186610"/>
              <a:gd name="connsiteX40" fmla="*/ 8927432 w 10323095"/>
              <a:gd name="connsiteY40" fmla="*/ 5678905 h 13186610"/>
              <a:gd name="connsiteX41" fmla="*/ 9336505 w 10323095"/>
              <a:gd name="connsiteY41" fmla="*/ 5799221 h 13186610"/>
              <a:gd name="connsiteX42" fmla="*/ 9529010 w 10323095"/>
              <a:gd name="connsiteY42" fmla="*/ 5967663 h 13186610"/>
              <a:gd name="connsiteX43" fmla="*/ 9817768 w 10323095"/>
              <a:gd name="connsiteY43" fmla="*/ 6809873 h 13186610"/>
              <a:gd name="connsiteX44" fmla="*/ 9721516 w 10323095"/>
              <a:gd name="connsiteY44" fmla="*/ 7074568 h 13186610"/>
              <a:gd name="connsiteX45" fmla="*/ 10058400 w 10323095"/>
              <a:gd name="connsiteY45" fmla="*/ 7170821 h 13186610"/>
              <a:gd name="connsiteX46" fmla="*/ 10323095 w 10323095"/>
              <a:gd name="connsiteY46" fmla="*/ 7868652 h 13186610"/>
              <a:gd name="connsiteX47" fmla="*/ 10106526 w 10323095"/>
              <a:gd name="connsiteY47" fmla="*/ 8109284 h 13186610"/>
              <a:gd name="connsiteX48" fmla="*/ 9769642 w 10323095"/>
              <a:gd name="connsiteY48" fmla="*/ 8349915 h 13186610"/>
              <a:gd name="connsiteX49" fmla="*/ 9769642 w 10323095"/>
              <a:gd name="connsiteY49" fmla="*/ 8614610 h 13186610"/>
              <a:gd name="connsiteX50" fmla="*/ 9168063 w 10323095"/>
              <a:gd name="connsiteY50" fmla="*/ 8710863 h 13186610"/>
              <a:gd name="connsiteX51" fmla="*/ 8951495 w 10323095"/>
              <a:gd name="connsiteY51" fmla="*/ 9023684 h 13186610"/>
              <a:gd name="connsiteX52" fmla="*/ 8422105 w 10323095"/>
              <a:gd name="connsiteY52" fmla="*/ 8951494 h 13186610"/>
              <a:gd name="connsiteX53" fmla="*/ 8181474 w 10323095"/>
              <a:gd name="connsiteY53" fmla="*/ 9192126 h 13186610"/>
              <a:gd name="connsiteX54" fmla="*/ 8061158 w 10323095"/>
              <a:gd name="connsiteY54" fmla="*/ 9384631 h 13186610"/>
              <a:gd name="connsiteX55" fmla="*/ 7820526 w 10323095"/>
              <a:gd name="connsiteY55" fmla="*/ 9673389 h 13186610"/>
              <a:gd name="connsiteX56" fmla="*/ 7387389 w 10323095"/>
              <a:gd name="connsiteY56" fmla="*/ 9745579 h 13186610"/>
              <a:gd name="connsiteX57" fmla="*/ 7050505 w 10323095"/>
              <a:gd name="connsiteY57" fmla="*/ 9986210 h 13186610"/>
              <a:gd name="connsiteX58" fmla="*/ 7603958 w 10323095"/>
              <a:gd name="connsiteY58" fmla="*/ 10034336 h 13186610"/>
              <a:gd name="connsiteX59" fmla="*/ 7459579 w 10323095"/>
              <a:gd name="connsiteY59" fmla="*/ 10274968 h 13186610"/>
              <a:gd name="connsiteX60" fmla="*/ 7002379 w 10323095"/>
              <a:gd name="connsiteY60" fmla="*/ 10226842 h 13186610"/>
              <a:gd name="connsiteX61" fmla="*/ 6858000 w 10323095"/>
              <a:gd name="connsiteY61" fmla="*/ 10323094 h 13186610"/>
              <a:gd name="connsiteX62" fmla="*/ 7170821 w 10323095"/>
              <a:gd name="connsiteY62" fmla="*/ 10347157 h 13186610"/>
              <a:gd name="connsiteX63" fmla="*/ 7243010 w 10323095"/>
              <a:gd name="connsiteY63" fmla="*/ 10371221 h 13186610"/>
              <a:gd name="connsiteX64" fmla="*/ 7267074 w 10323095"/>
              <a:gd name="connsiteY64" fmla="*/ 10443410 h 13186610"/>
              <a:gd name="connsiteX65" fmla="*/ 7267074 w 10323095"/>
              <a:gd name="connsiteY65" fmla="*/ 10491536 h 13186610"/>
              <a:gd name="connsiteX66" fmla="*/ 7074568 w 10323095"/>
              <a:gd name="connsiteY66" fmla="*/ 10852484 h 13186610"/>
              <a:gd name="connsiteX67" fmla="*/ 6593305 w 10323095"/>
              <a:gd name="connsiteY67" fmla="*/ 11020926 h 13186610"/>
              <a:gd name="connsiteX68" fmla="*/ 6833937 w 10323095"/>
              <a:gd name="connsiteY68" fmla="*/ 11430000 h 13186610"/>
              <a:gd name="connsiteX69" fmla="*/ 7146758 w 10323095"/>
              <a:gd name="connsiteY69" fmla="*/ 11646568 h 13186610"/>
              <a:gd name="connsiteX70" fmla="*/ 6665495 w 10323095"/>
              <a:gd name="connsiteY70" fmla="*/ 11983452 h 13186610"/>
              <a:gd name="connsiteX71" fmla="*/ 6641432 w 10323095"/>
              <a:gd name="connsiteY71" fmla="*/ 12272210 h 13186610"/>
              <a:gd name="connsiteX72" fmla="*/ 6641432 w 10323095"/>
              <a:gd name="connsiteY72" fmla="*/ 12296273 h 13186610"/>
              <a:gd name="connsiteX73" fmla="*/ 6256421 w 10323095"/>
              <a:gd name="connsiteY73" fmla="*/ 12633157 h 13186610"/>
              <a:gd name="connsiteX74" fmla="*/ 6160168 w 10323095"/>
              <a:gd name="connsiteY74" fmla="*/ 13186610 h 13186610"/>
              <a:gd name="connsiteX75" fmla="*/ 6015789 w 10323095"/>
              <a:gd name="connsiteY75" fmla="*/ 13114421 h 13186610"/>
              <a:gd name="connsiteX76" fmla="*/ 5366084 w 10323095"/>
              <a:gd name="connsiteY76" fmla="*/ 12633158 h 13186610"/>
              <a:gd name="connsiteX77" fmla="*/ 4451684 w 10323095"/>
              <a:gd name="connsiteY77" fmla="*/ 12007516 h 13186610"/>
              <a:gd name="connsiteX78" fmla="*/ 3465095 w 10323095"/>
              <a:gd name="connsiteY78" fmla="*/ 11141242 h 13186610"/>
              <a:gd name="connsiteX79" fmla="*/ 2478506 w 10323095"/>
              <a:gd name="connsiteY79" fmla="*/ 10299032 h 13186610"/>
              <a:gd name="connsiteX80" fmla="*/ 1708484 w 10323095"/>
              <a:gd name="connsiteY80" fmla="*/ 9456821 h 13186610"/>
              <a:gd name="connsiteX81" fmla="*/ 770021 w 10323095"/>
              <a:gd name="connsiteY81" fmla="*/ 8542420 h 13186610"/>
              <a:gd name="connsiteX82" fmla="*/ 577516 w 10323095"/>
              <a:gd name="connsiteY82" fmla="*/ 7628021 h 13186610"/>
              <a:gd name="connsiteX83" fmla="*/ 48126 w 10323095"/>
              <a:gd name="connsiteY83" fmla="*/ 7243010 h 13186610"/>
              <a:gd name="connsiteX84" fmla="*/ 0 w 10323095"/>
              <a:gd name="connsiteY84" fmla="*/ 0 h 13186610"/>
              <a:gd name="connsiteX0" fmla="*/ 72189 w 10323095"/>
              <a:gd name="connsiteY0" fmla="*/ 0 h 13186610"/>
              <a:gd name="connsiteX1" fmla="*/ 1323474 w 10323095"/>
              <a:gd name="connsiteY1" fmla="*/ 216568 h 13186610"/>
              <a:gd name="connsiteX2" fmla="*/ 1564105 w 10323095"/>
              <a:gd name="connsiteY2" fmla="*/ 457200 h 13186610"/>
              <a:gd name="connsiteX3" fmla="*/ 2983832 w 10323095"/>
              <a:gd name="connsiteY3" fmla="*/ 1491915 h 13186610"/>
              <a:gd name="connsiteX4" fmla="*/ 3705726 w 10323095"/>
              <a:gd name="connsiteY4" fmla="*/ 1395663 h 13186610"/>
              <a:gd name="connsiteX5" fmla="*/ 4547937 w 10323095"/>
              <a:gd name="connsiteY5" fmla="*/ 1780673 h 13186610"/>
              <a:gd name="connsiteX6" fmla="*/ 4572000 w 10323095"/>
              <a:gd name="connsiteY6" fmla="*/ 1949115 h 13186610"/>
              <a:gd name="connsiteX7" fmla="*/ 4211053 w 10323095"/>
              <a:gd name="connsiteY7" fmla="*/ 1780673 h 13186610"/>
              <a:gd name="connsiteX8" fmla="*/ 3777916 w 10323095"/>
              <a:gd name="connsiteY8" fmla="*/ 1828800 h 13186610"/>
              <a:gd name="connsiteX9" fmla="*/ 3922295 w 10323095"/>
              <a:gd name="connsiteY9" fmla="*/ 2165684 h 13186610"/>
              <a:gd name="connsiteX10" fmla="*/ 4211053 w 10323095"/>
              <a:gd name="connsiteY10" fmla="*/ 2478505 h 13186610"/>
              <a:gd name="connsiteX11" fmla="*/ 4211053 w 10323095"/>
              <a:gd name="connsiteY11" fmla="*/ 2983831 h 13186610"/>
              <a:gd name="connsiteX12" fmla="*/ 4499810 w 10323095"/>
              <a:gd name="connsiteY12" fmla="*/ 3248526 h 13186610"/>
              <a:gd name="connsiteX13" fmla="*/ 5053263 w 10323095"/>
              <a:gd name="connsiteY13" fmla="*/ 2671010 h 13186610"/>
              <a:gd name="connsiteX14" fmla="*/ 4957010 w 10323095"/>
              <a:gd name="connsiteY14" fmla="*/ 2983831 h 13186610"/>
              <a:gd name="connsiteX15" fmla="*/ 5342021 w 10323095"/>
              <a:gd name="connsiteY15" fmla="*/ 3056021 h 13186610"/>
              <a:gd name="connsiteX16" fmla="*/ 5245768 w 10323095"/>
              <a:gd name="connsiteY16" fmla="*/ 3465094 h 13186610"/>
              <a:gd name="connsiteX17" fmla="*/ 5510463 w 10323095"/>
              <a:gd name="connsiteY17" fmla="*/ 3657600 h 13186610"/>
              <a:gd name="connsiteX18" fmla="*/ 5847347 w 10323095"/>
              <a:gd name="connsiteY18" fmla="*/ 3874168 h 13186610"/>
              <a:gd name="connsiteX19" fmla="*/ 6136105 w 10323095"/>
              <a:gd name="connsiteY19" fmla="*/ 3561347 h 13186610"/>
              <a:gd name="connsiteX20" fmla="*/ 6954253 w 10323095"/>
              <a:gd name="connsiteY20" fmla="*/ 2911642 h 13186610"/>
              <a:gd name="connsiteX21" fmla="*/ 7194884 w 10323095"/>
              <a:gd name="connsiteY21" fmla="*/ 3224463 h 13186610"/>
              <a:gd name="connsiteX22" fmla="*/ 7194884 w 10323095"/>
              <a:gd name="connsiteY22" fmla="*/ 3657600 h 13186610"/>
              <a:gd name="connsiteX23" fmla="*/ 6761747 w 10323095"/>
              <a:gd name="connsiteY23" fmla="*/ 4523873 h 13186610"/>
              <a:gd name="connsiteX24" fmla="*/ 5919537 w 10323095"/>
              <a:gd name="connsiteY24" fmla="*/ 4836694 h 13186610"/>
              <a:gd name="connsiteX25" fmla="*/ 5269832 w 10323095"/>
              <a:gd name="connsiteY25" fmla="*/ 5390147 h 13186610"/>
              <a:gd name="connsiteX26" fmla="*/ 5053263 w 10323095"/>
              <a:gd name="connsiteY26" fmla="*/ 5486400 h 13186610"/>
              <a:gd name="connsiteX27" fmla="*/ 4427621 w 10323095"/>
              <a:gd name="connsiteY27" fmla="*/ 5823284 h 13186610"/>
              <a:gd name="connsiteX28" fmla="*/ 4331368 w 10323095"/>
              <a:gd name="connsiteY28" fmla="*/ 6448926 h 13186610"/>
              <a:gd name="connsiteX29" fmla="*/ 5317958 w 10323095"/>
              <a:gd name="connsiteY29" fmla="*/ 6112042 h 13186610"/>
              <a:gd name="connsiteX30" fmla="*/ 5630779 w 10323095"/>
              <a:gd name="connsiteY30" fmla="*/ 5943600 h 13186610"/>
              <a:gd name="connsiteX31" fmla="*/ 5991726 w 10323095"/>
              <a:gd name="connsiteY31" fmla="*/ 6352673 h 13186610"/>
              <a:gd name="connsiteX32" fmla="*/ 5654842 w 10323095"/>
              <a:gd name="connsiteY32" fmla="*/ 7170821 h 13186610"/>
              <a:gd name="connsiteX33" fmla="*/ 6039853 w 10323095"/>
              <a:gd name="connsiteY33" fmla="*/ 7339263 h 13186610"/>
              <a:gd name="connsiteX34" fmla="*/ 6352674 w 10323095"/>
              <a:gd name="connsiteY34" fmla="*/ 7002379 h 13186610"/>
              <a:gd name="connsiteX35" fmla="*/ 7146758 w 10323095"/>
              <a:gd name="connsiteY35" fmla="*/ 6641431 h 13186610"/>
              <a:gd name="connsiteX36" fmla="*/ 7868653 w 10323095"/>
              <a:gd name="connsiteY36" fmla="*/ 6015789 h 13186610"/>
              <a:gd name="connsiteX37" fmla="*/ 8758989 w 10323095"/>
              <a:gd name="connsiteY37" fmla="*/ 5462336 h 13186610"/>
              <a:gd name="connsiteX38" fmla="*/ 8999621 w 10323095"/>
              <a:gd name="connsiteY38" fmla="*/ 5414210 h 13186610"/>
              <a:gd name="connsiteX39" fmla="*/ 8951495 w 10323095"/>
              <a:gd name="connsiteY39" fmla="*/ 5654842 h 13186610"/>
              <a:gd name="connsiteX40" fmla="*/ 8927432 w 10323095"/>
              <a:gd name="connsiteY40" fmla="*/ 5678905 h 13186610"/>
              <a:gd name="connsiteX41" fmla="*/ 9336505 w 10323095"/>
              <a:gd name="connsiteY41" fmla="*/ 5799221 h 13186610"/>
              <a:gd name="connsiteX42" fmla="*/ 9529010 w 10323095"/>
              <a:gd name="connsiteY42" fmla="*/ 5967663 h 13186610"/>
              <a:gd name="connsiteX43" fmla="*/ 9817768 w 10323095"/>
              <a:gd name="connsiteY43" fmla="*/ 6809873 h 13186610"/>
              <a:gd name="connsiteX44" fmla="*/ 9721516 w 10323095"/>
              <a:gd name="connsiteY44" fmla="*/ 7074568 h 13186610"/>
              <a:gd name="connsiteX45" fmla="*/ 10058400 w 10323095"/>
              <a:gd name="connsiteY45" fmla="*/ 7170821 h 13186610"/>
              <a:gd name="connsiteX46" fmla="*/ 10323095 w 10323095"/>
              <a:gd name="connsiteY46" fmla="*/ 7868652 h 13186610"/>
              <a:gd name="connsiteX47" fmla="*/ 10106526 w 10323095"/>
              <a:gd name="connsiteY47" fmla="*/ 8109284 h 13186610"/>
              <a:gd name="connsiteX48" fmla="*/ 9769642 w 10323095"/>
              <a:gd name="connsiteY48" fmla="*/ 8349915 h 13186610"/>
              <a:gd name="connsiteX49" fmla="*/ 9769642 w 10323095"/>
              <a:gd name="connsiteY49" fmla="*/ 8614610 h 13186610"/>
              <a:gd name="connsiteX50" fmla="*/ 9168063 w 10323095"/>
              <a:gd name="connsiteY50" fmla="*/ 8710863 h 13186610"/>
              <a:gd name="connsiteX51" fmla="*/ 8951495 w 10323095"/>
              <a:gd name="connsiteY51" fmla="*/ 9023684 h 13186610"/>
              <a:gd name="connsiteX52" fmla="*/ 8422105 w 10323095"/>
              <a:gd name="connsiteY52" fmla="*/ 8951494 h 13186610"/>
              <a:gd name="connsiteX53" fmla="*/ 8181474 w 10323095"/>
              <a:gd name="connsiteY53" fmla="*/ 9192126 h 13186610"/>
              <a:gd name="connsiteX54" fmla="*/ 8061158 w 10323095"/>
              <a:gd name="connsiteY54" fmla="*/ 9384631 h 13186610"/>
              <a:gd name="connsiteX55" fmla="*/ 7820526 w 10323095"/>
              <a:gd name="connsiteY55" fmla="*/ 9673389 h 13186610"/>
              <a:gd name="connsiteX56" fmla="*/ 7387389 w 10323095"/>
              <a:gd name="connsiteY56" fmla="*/ 9745579 h 13186610"/>
              <a:gd name="connsiteX57" fmla="*/ 7050505 w 10323095"/>
              <a:gd name="connsiteY57" fmla="*/ 9986210 h 13186610"/>
              <a:gd name="connsiteX58" fmla="*/ 7603958 w 10323095"/>
              <a:gd name="connsiteY58" fmla="*/ 10034336 h 13186610"/>
              <a:gd name="connsiteX59" fmla="*/ 7459579 w 10323095"/>
              <a:gd name="connsiteY59" fmla="*/ 10274968 h 13186610"/>
              <a:gd name="connsiteX60" fmla="*/ 7002379 w 10323095"/>
              <a:gd name="connsiteY60" fmla="*/ 10226842 h 13186610"/>
              <a:gd name="connsiteX61" fmla="*/ 6858000 w 10323095"/>
              <a:gd name="connsiteY61" fmla="*/ 10323094 h 13186610"/>
              <a:gd name="connsiteX62" fmla="*/ 7170821 w 10323095"/>
              <a:gd name="connsiteY62" fmla="*/ 10347157 h 13186610"/>
              <a:gd name="connsiteX63" fmla="*/ 7243010 w 10323095"/>
              <a:gd name="connsiteY63" fmla="*/ 10371221 h 13186610"/>
              <a:gd name="connsiteX64" fmla="*/ 7267074 w 10323095"/>
              <a:gd name="connsiteY64" fmla="*/ 10443410 h 13186610"/>
              <a:gd name="connsiteX65" fmla="*/ 7267074 w 10323095"/>
              <a:gd name="connsiteY65" fmla="*/ 10491536 h 13186610"/>
              <a:gd name="connsiteX66" fmla="*/ 7074568 w 10323095"/>
              <a:gd name="connsiteY66" fmla="*/ 10852484 h 13186610"/>
              <a:gd name="connsiteX67" fmla="*/ 6593305 w 10323095"/>
              <a:gd name="connsiteY67" fmla="*/ 11020926 h 13186610"/>
              <a:gd name="connsiteX68" fmla="*/ 6833937 w 10323095"/>
              <a:gd name="connsiteY68" fmla="*/ 11430000 h 13186610"/>
              <a:gd name="connsiteX69" fmla="*/ 7146758 w 10323095"/>
              <a:gd name="connsiteY69" fmla="*/ 11646568 h 13186610"/>
              <a:gd name="connsiteX70" fmla="*/ 6665495 w 10323095"/>
              <a:gd name="connsiteY70" fmla="*/ 11983452 h 13186610"/>
              <a:gd name="connsiteX71" fmla="*/ 6641432 w 10323095"/>
              <a:gd name="connsiteY71" fmla="*/ 12272210 h 13186610"/>
              <a:gd name="connsiteX72" fmla="*/ 6641432 w 10323095"/>
              <a:gd name="connsiteY72" fmla="*/ 12296273 h 13186610"/>
              <a:gd name="connsiteX73" fmla="*/ 6256421 w 10323095"/>
              <a:gd name="connsiteY73" fmla="*/ 12633157 h 13186610"/>
              <a:gd name="connsiteX74" fmla="*/ 6160168 w 10323095"/>
              <a:gd name="connsiteY74" fmla="*/ 13186610 h 13186610"/>
              <a:gd name="connsiteX75" fmla="*/ 6015789 w 10323095"/>
              <a:gd name="connsiteY75" fmla="*/ 13114421 h 13186610"/>
              <a:gd name="connsiteX76" fmla="*/ 5366084 w 10323095"/>
              <a:gd name="connsiteY76" fmla="*/ 12633158 h 13186610"/>
              <a:gd name="connsiteX77" fmla="*/ 4451684 w 10323095"/>
              <a:gd name="connsiteY77" fmla="*/ 12007516 h 13186610"/>
              <a:gd name="connsiteX78" fmla="*/ 3465095 w 10323095"/>
              <a:gd name="connsiteY78" fmla="*/ 11141242 h 13186610"/>
              <a:gd name="connsiteX79" fmla="*/ 2478506 w 10323095"/>
              <a:gd name="connsiteY79" fmla="*/ 10299032 h 13186610"/>
              <a:gd name="connsiteX80" fmla="*/ 1708484 w 10323095"/>
              <a:gd name="connsiteY80" fmla="*/ 9456821 h 13186610"/>
              <a:gd name="connsiteX81" fmla="*/ 770021 w 10323095"/>
              <a:gd name="connsiteY81" fmla="*/ 8542420 h 13186610"/>
              <a:gd name="connsiteX82" fmla="*/ 24063 w 10323095"/>
              <a:gd name="connsiteY82" fmla="*/ 7820526 h 13186610"/>
              <a:gd name="connsiteX83" fmla="*/ 48126 w 10323095"/>
              <a:gd name="connsiteY83" fmla="*/ 7243010 h 13186610"/>
              <a:gd name="connsiteX84" fmla="*/ 0 w 10323095"/>
              <a:gd name="connsiteY84" fmla="*/ 0 h 13186610"/>
              <a:gd name="connsiteX0" fmla="*/ 72189 w 10323095"/>
              <a:gd name="connsiteY0" fmla="*/ 0 h 13327781"/>
              <a:gd name="connsiteX1" fmla="*/ 1323474 w 10323095"/>
              <a:gd name="connsiteY1" fmla="*/ 216568 h 13327781"/>
              <a:gd name="connsiteX2" fmla="*/ 1564105 w 10323095"/>
              <a:gd name="connsiteY2" fmla="*/ 457200 h 13327781"/>
              <a:gd name="connsiteX3" fmla="*/ 2983832 w 10323095"/>
              <a:gd name="connsiteY3" fmla="*/ 1491915 h 13327781"/>
              <a:gd name="connsiteX4" fmla="*/ 3705726 w 10323095"/>
              <a:gd name="connsiteY4" fmla="*/ 1395663 h 13327781"/>
              <a:gd name="connsiteX5" fmla="*/ 4547937 w 10323095"/>
              <a:gd name="connsiteY5" fmla="*/ 1780673 h 13327781"/>
              <a:gd name="connsiteX6" fmla="*/ 4572000 w 10323095"/>
              <a:gd name="connsiteY6" fmla="*/ 1949115 h 13327781"/>
              <a:gd name="connsiteX7" fmla="*/ 4211053 w 10323095"/>
              <a:gd name="connsiteY7" fmla="*/ 1780673 h 13327781"/>
              <a:gd name="connsiteX8" fmla="*/ 3777916 w 10323095"/>
              <a:gd name="connsiteY8" fmla="*/ 1828800 h 13327781"/>
              <a:gd name="connsiteX9" fmla="*/ 3922295 w 10323095"/>
              <a:gd name="connsiteY9" fmla="*/ 2165684 h 13327781"/>
              <a:gd name="connsiteX10" fmla="*/ 4211053 w 10323095"/>
              <a:gd name="connsiteY10" fmla="*/ 2478505 h 13327781"/>
              <a:gd name="connsiteX11" fmla="*/ 4211053 w 10323095"/>
              <a:gd name="connsiteY11" fmla="*/ 2983831 h 13327781"/>
              <a:gd name="connsiteX12" fmla="*/ 4499810 w 10323095"/>
              <a:gd name="connsiteY12" fmla="*/ 3248526 h 13327781"/>
              <a:gd name="connsiteX13" fmla="*/ 5053263 w 10323095"/>
              <a:gd name="connsiteY13" fmla="*/ 2671010 h 13327781"/>
              <a:gd name="connsiteX14" fmla="*/ 4957010 w 10323095"/>
              <a:gd name="connsiteY14" fmla="*/ 2983831 h 13327781"/>
              <a:gd name="connsiteX15" fmla="*/ 5342021 w 10323095"/>
              <a:gd name="connsiteY15" fmla="*/ 3056021 h 13327781"/>
              <a:gd name="connsiteX16" fmla="*/ 5245768 w 10323095"/>
              <a:gd name="connsiteY16" fmla="*/ 3465094 h 13327781"/>
              <a:gd name="connsiteX17" fmla="*/ 5510463 w 10323095"/>
              <a:gd name="connsiteY17" fmla="*/ 3657600 h 13327781"/>
              <a:gd name="connsiteX18" fmla="*/ 5847347 w 10323095"/>
              <a:gd name="connsiteY18" fmla="*/ 3874168 h 13327781"/>
              <a:gd name="connsiteX19" fmla="*/ 6136105 w 10323095"/>
              <a:gd name="connsiteY19" fmla="*/ 3561347 h 13327781"/>
              <a:gd name="connsiteX20" fmla="*/ 6954253 w 10323095"/>
              <a:gd name="connsiteY20" fmla="*/ 2911642 h 13327781"/>
              <a:gd name="connsiteX21" fmla="*/ 7194884 w 10323095"/>
              <a:gd name="connsiteY21" fmla="*/ 3224463 h 13327781"/>
              <a:gd name="connsiteX22" fmla="*/ 7194884 w 10323095"/>
              <a:gd name="connsiteY22" fmla="*/ 3657600 h 13327781"/>
              <a:gd name="connsiteX23" fmla="*/ 6761747 w 10323095"/>
              <a:gd name="connsiteY23" fmla="*/ 4523873 h 13327781"/>
              <a:gd name="connsiteX24" fmla="*/ 5919537 w 10323095"/>
              <a:gd name="connsiteY24" fmla="*/ 4836694 h 13327781"/>
              <a:gd name="connsiteX25" fmla="*/ 5269832 w 10323095"/>
              <a:gd name="connsiteY25" fmla="*/ 5390147 h 13327781"/>
              <a:gd name="connsiteX26" fmla="*/ 5053263 w 10323095"/>
              <a:gd name="connsiteY26" fmla="*/ 5486400 h 13327781"/>
              <a:gd name="connsiteX27" fmla="*/ 4427621 w 10323095"/>
              <a:gd name="connsiteY27" fmla="*/ 5823284 h 13327781"/>
              <a:gd name="connsiteX28" fmla="*/ 4331368 w 10323095"/>
              <a:gd name="connsiteY28" fmla="*/ 6448926 h 13327781"/>
              <a:gd name="connsiteX29" fmla="*/ 5317958 w 10323095"/>
              <a:gd name="connsiteY29" fmla="*/ 6112042 h 13327781"/>
              <a:gd name="connsiteX30" fmla="*/ 5630779 w 10323095"/>
              <a:gd name="connsiteY30" fmla="*/ 5943600 h 13327781"/>
              <a:gd name="connsiteX31" fmla="*/ 5991726 w 10323095"/>
              <a:gd name="connsiteY31" fmla="*/ 6352673 h 13327781"/>
              <a:gd name="connsiteX32" fmla="*/ 5654842 w 10323095"/>
              <a:gd name="connsiteY32" fmla="*/ 7170821 h 13327781"/>
              <a:gd name="connsiteX33" fmla="*/ 6039853 w 10323095"/>
              <a:gd name="connsiteY33" fmla="*/ 7339263 h 13327781"/>
              <a:gd name="connsiteX34" fmla="*/ 6352674 w 10323095"/>
              <a:gd name="connsiteY34" fmla="*/ 7002379 h 13327781"/>
              <a:gd name="connsiteX35" fmla="*/ 7146758 w 10323095"/>
              <a:gd name="connsiteY35" fmla="*/ 6641431 h 13327781"/>
              <a:gd name="connsiteX36" fmla="*/ 7868653 w 10323095"/>
              <a:gd name="connsiteY36" fmla="*/ 6015789 h 13327781"/>
              <a:gd name="connsiteX37" fmla="*/ 8758989 w 10323095"/>
              <a:gd name="connsiteY37" fmla="*/ 5462336 h 13327781"/>
              <a:gd name="connsiteX38" fmla="*/ 8999621 w 10323095"/>
              <a:gd name="connsiteY38" fmla="*/ 5414210 h 13327781"/>
              <a:gd name="connsiteX39" fmla="*/ 8951495 w 10323095"/>
              <a:gd name="connsiteY39" fmla="*/ 5654842 h 13327781"/>
              <a:gd name="connsiteX40" fmla="*/ 8927432 w 10323095"/>
              <a:gd name="connsiteY40" fmla="*/ 5678905 h 13327781"/>
              <a:gd name="connsiteX41" fmla="*/ 9336505 w 10323095"/>
              <a:gd name="connsiteY41" fmla="*/ 5799221 h 13327781"/>
              <a:gd name="connsiteX42" fmla="*/ 9529010 w 10323095"/>
              <a:gd name="connsiteY42" fmla="*/ 5967663 h 13327781"/>
              <a:gd name="connsiteX43" fmla="*/ 9817768 w 10323095"/>
              <a:gd name="connsiteY43" fmla="*/ 6809873 h 13327781"/>
              <a:gd name="connsiteX44" fmla="*/ 9721516 w 10323095"/>
              <a:gd name="connsiteY44" fmla="*/ 7074568 h 13327781"/>
              <a:gd name="connsiteX45" fmla="*/ 10058400 w 10323095"/>
              <a:gd name="connsiteY45" fmla="*/ 7170821 h 13327781"/>
              <a:gd name="connsiteX46" fmla="*/ 10323095 w 10323095"/>
              <a:gd name="connsiteY46" fmla="*/ 7868652 h 13327781"/>
              <a:gd name="connsiteX47" fmla="*/ 10106526 w 10323095"/>
              <a:gd name="connsiteY47" fmla="*/ 8109284 h 13327781"/>
              <a:gd name="connsiteX48" fmla="*/ 9769642 w 10323095"/>
              <a:gd name="connsiteY48" fmla="*/ 8349915 h 13327781"/>
              <a:gd name="connsiteX49" fmla="*/ 9769642 w 10323095"/>
              <a:gd name="connsiteY49" fmla="*/ 8614610 h 13327781"/>
              <a:gd name="connsiteX50" fmla="*/ 9168063 w 10323095"/>
              <a:gd name="connsiteY50" fmla="*/ 8710863 h 13327781"/>
              <a:gd name="connsiteX51" fmla="*/ 8951495 w 10323095"/>
              <a:gd name="connsiteY51" fmla="*/ 9023684 h 13327781"/>
              <a:gd name="connsiteX52" fmla="*/ 8422105 w 10323095"/>
              <a:gd name="connsiteY52" fmla="*/ 8951494 h 13327781"/>
              <a:gd name="connsiteX53" fmla="*/ 8181474 w 10323095"/>
              <a:gd name="connsiteY53" fmla="*/ 9192126 h 13327781"/>
              <a:gd name="connsiteX54" fmla="*/ 8061158 w 10323095"/>
              <a:gd name="connsiteY54" fmla="*/ 9384631 h 13327781"/>
              <a:gd name="connsiteX55" fmla="*/ 7820526 w 10323095"/>
              <a:gd name="connsiteY55" fmla="*/ 9673389 h 13327781"/>
              <a:gd name="connsiteX56" fmla="*/ 7387389 w 10323095"/>
              <a:gd name="connsiteY56" fmla="*/ 9745579 h 13327781"/>
              <a:gd name="connsiteX57" fmla="*/ 7050505 w 10323095"/>
              <a:gd name="connsiteY57" fmla="*/ 9986210 h 13327781"/>
              <a:gd name="connsiteX58" fmla="*/ 7603958 w 10323095"/>
              <a:gd name="connsiteY58" fmla="*/ 10034336 h 13327781"/>
              <a:gd name="connsiteX59" fmla="*/ 7459579 w 10323095"/>
              <a:gd name="connsiteY59" fmla="*/ 10274968 h 13327781"/>
              <a:gd name="connsiteX60" fmla="*/ 7002379 w 10323095"/>
              <a:gd name="connsiteY60" fmla="*/ 10226842 h 13327781"/>
              <a:gd name="connsiteX61" fmla="*/ 6858000 w 10323095"/>
              <a:gd name="connsiteY61" fmla="*/ 10323094 h 13327781"/>
              <a:gd name="connsiteX62" fmla="*/ 7170821 w 10323095"/>
              <a:gd name="connsiteY62" fmla="*/ 10347157 h 13327781"/>
              <a:gd name="connsiteX63" fmla="*/ 7243010 w 10323095"/>
              <a:gd name="connsiteY63" fmla="*/ 10371221 h 13327781"/>
              <a:gd name="connsiteX64" fmla="*/ 7267074 w 10323095"/>
              <a:gd name="connsiteY64" fmla="*/ 10443410 h 13327781"/>
              <a:gd name="connsiteX65" fmla="*/ 7267074 w 10323095"/>
              <a:gd name="connsiteY65" fmla="*/ 10491536 h 13327781"/>
              <a:gd name="connsiteX66" fmla="*/ 7074568 w 10323095"/>
              <a:gd name="connsiteY66" fmla="*/ 10852484 h 13327781"/>
              <a:gd name="connsiteX67" fmla="*/ 6593305 w 10323095"/>
              <a:gd name="connsiteY67" fmla="*/ 11020926 h 13327781"/>
              <a:gd name="connsiteX68" fmla="*/ 6833937 w 10323095"/>
              <a:gd name="connsiteY68" fmla="*/ 11430000 h 13327781"/>
              <a:gd name="connsiteX69" fmla="*/ 7146758 w 10323095"/>
              <a:gd name="connsiteY69" fmla="*/ 11646568 h 13327781"/>
              <a:gd name="connsiteX70" fmla="*/ 6665495 w 10323095"/>
              <a:gd name="connsiteY70" fmla="*/ 11983452 h 13327781"/>
              <a:gd name="connsiteX71" fmla="*/ 6641432 w 10323095"/>
              <a:gd name="connsiteY71" fmla="*/ 12272210 h 13327781"/>
              <a:gd name="connsiteX72" fmla="*/ 6641432 w 10323095"/>
              <a:gd name="connsiteY72" fmla="*/ 12296273 h 13327781"/>
              <a:gd name="connsiteX73" fmla="*/ 6256421 w 10323095"/>
              <a:gd name="connsiteY73" fmla="*/ 12633157 h 13327781"/>
              <a:gd name="connsiteX74" fmla="*/ 6160168 w 10323095"/>
              <a:gd name="connsiteY74" fmla="*/ 13186610 h 13327781"/>
              <a:gd name="connsiteX75" fmla="*/ 5939589 w 10323095"/>
              <a:gd name="connsiteY75" fmla="*/ 13327781 h 13327781"/>
              <a:gd name="connsiteX76" fmla="*/ 5366084 w 10323095"/>
              <a:gd name="connsiteY76" fmla="*/ 12633158 h 13327781"/>
              <a:gd name="connsiteX77" fmla="*/ 4451684 w 10323095"/>
              <a:gd name="connsiteY77" fmla="*/ 12007516 h 13327781"/>
              <a:gd name="connsiteX78" fmla="*/ 3465095 w 10323095"/>
              <a:gd name="connsiteY78" fmla="*/ 11141242 h 13327781"/>
              <a:gd name="connsiteX79" fmla="*/ 2478506 w 10323095"/>
              <a:gd name="connsiteY79" fmla="*/ 10299032 h 13327781"/>
              <a:gd name="connsiteX80" fmla="*/ 1708484 w 10323095"/>
              <a:gd name="connsiteY80" fmla="*/ 9456821 h 13327781"/>
              <a:gd name="connsiteX81" fmla="*/ 770021 w 10323095"/>
              <a:gd name="connsiteY81" fmla="*/ 8542420 h 13327781"/>
              <a:gd name="connsiteX82" fmla="*/ 24063 w 10323095"/>
              <a:gd name="connsiteY82" fmla="*/ 7820526 h 13327781"/>
              <a:gd name="connsiteX83" fmla="*/ 48126 w 10323095"/>
              <a:gd name="connsiteY83" fmla="*/ 7243010 h 13327781"/>
              <a:gd name="connsiteX84" fmla="*/ 0 w 10323095"/>
              <a:gd name="connsiteY84" fmla="*/ 0 h 13327781"/>
              <a:gd name="connsiteX0" fmla="*/ 72189 w 10323095"/>
              <a:gd name="connsiteY0" fmla="*/ 0 h 13327781"/>
              <a:gd name="connsiteX1" fmla="*/ 1323474 w 10323095"/>
              <a:gd name="connsiteY1" fmla="*/ 216568 h 13327781"/>
              <a:gd name="connsiteX2" fmla="*/ 1564105 w 10323095"/>
              <a:gd name="connsiteY2" fmla="*/ 457200 h 13327781"/>
              <a:gd name="connsiteX3" fmla="*/ 2983832 w 10323095"/>
              <a:gd name="connsiteY3" fmla="*/ 1491915 h 13327781"/>
              <a:gd name="connsiteX4" fmla="*/ 3705726 w 10323095"/>
              <a:gd name="connsiteY4" fmla="*/ 1395663 h 13327781"/>
              <a:gd name="connsiteX5" fmla="*/ 4547937 w 10323095"/>
              <a:gd name="connsiteY5" fmla="*/ 1780673 h 13327781"/>
              <a:gd name="connsiteX6" fmla="*/ 4572000 w 10323095"/>
              <a:gd name="connsiteY6" fmla="*/ 1949115 h 13327781"/>
              <a:gd name="connsiteX7" fmla="*/ 4211053 w 10323095"/>
              <a:gd name="connsiteY7" fmla="*/ 1780673 h 13327781"/>
              <a:gd name="connsiteX8" fmla="*/ 3777916 w 10323095"/>
              <a:gd name="connsiteY8" fmla="*/ 1828800 h 13327781"/>
              <a:gd name="connsiteX9" fmla="*/ 3922295 w 10323095"/>
              <a:gd name="connsiteY9" fmla="*/ 2165684 h 13327781"/>
              <a:gd name="connsiteX10" fmla="*/ 4211053 w 10323095"/>
              <a:gd name="connsiteY10" fmla="*/ 2478505 h 13327781"/>
              <a:gd name="connsiteX11" fmla="*/ 4211053 w 10323095"/>
              <a:gd name="connsiteY11" fmla="*/ 2983831 h 13327781"/>
              <a:gd name="connsiteX12" fmla="*/ 4499810 w 10323095"/>
              <a:gd name="connsiteY12" fmla="*/ 3248526 h 13327781"/>
              <a:gd name="connsiteX13" fmla="*/ 5053263 w 10323095"/>
              <a:gd name="connsiteY13" fmla="*/ 2671010 h 13327781"/>
              <a:gd name="connsiteX14" fmla="*/ 4957010 w 10323095"/>
              <a:gd name="connsiteY14" fmla="*/ 2983831 h 13327781"/>
              <a:gd name="connsiteX15" fmla="*/ 5342021 w 10323095"/>
              <a:gd name="connsiteY15" fmla="*/ 3056021 h 13327781"/>
              <a:gd name="connsiteX16" fmla="*/ 5245768 w 10323095"/>
              <a:gd name="connsiteY16" fmla="*/ 3465094 h 13327781"/>
              <a:gd name="connsiteX17" fmla="*/ 5510463 w 10323095"/>
              <a:gd name="connsiteY17" fmla="*/ 3657600 h 13327781"/>
              <a:gd name="connsiteX18" fmla="*/ 5847347 w 10323095"/>
              <a:gd name="connsiteY18" fmla="*/ 3874168 h 13327781"/>
              <a:gd name="connsiteX19" fmla="*/ 6136105 w 10323095"/>
              <a:gd name="connsiteY19" fmla="*/ 3561347 h 13327781"/>
              <a:gd name="connsiteX20" fmla="*/ 6954253 w 10323095"/>
              <a:gd name="connsiteY20" fmla="*/ 2911642 h 13327781"/>
              <a:gd name="connsiteX21" fmla="*/ 7194884 w 10323095"/>
              <a:gd name="connsiteY21" fmla="*/ 3224463 h 13327781"/>
              <a:gd name="connsiteX22" fmla="*/ 7194884 w 10323095"/>
              <a:gd name="connsiteY22" fmla="*/ 3657600 h 13327781"/>
              <a:gd name="connsiteX23" fmla="*/ 6761747 w 10323095"/>
              <a:gd name="connsiteY23" fmla="*/ 4523873 h 13327781"/>
              <a:gd name="connsiteX24" fmla="*/ 5919537 w 10323095"/>
              <a:gd name="connsiteY24" fmla="*/ 4836694 h 13327781"/>
              <a:gd name="connsiteX25" fmla="*/ 5269832 w 10323095"/>
              <a:gd name="connsiteY25" fmla="*/ 5390147 h 13327781"/>
              <a:gd name="connsiteX26" fmla="*/ 5053263 w 10323095"/>
              <a:gd name="connsiteY26" fmla="*/ 5486400 h 13327781"/>
              <a:gd name="connsiteX27" fmla="*/ 4427621 w 10323095"/>
              <a:gd name="connsiteY27" fmla="*/ 5823284 h 13327781"/>
              <a:gd name="connsiteX28" fmla="*/ 4331368 w 10323095"/>
              <a:gd name="connsiteY28" fmla="*/ 6448926 h 13327781"/>
              <a:gd name="connsiteX29" fmla="*/ 5317958 w 10323095"/>
              <a:gd name="connsiteY29" fmla="*/ 6112042 h 13327781"/>
              <a:gd name="connsiteX30" fmla="*/ 5630779 w 10323095"/>
              <a:gd name="connsiteY30" fmla="*/ 5943600 h 13327781"/>
              <a:gd name="connsiteX31" fmla="*/ 5991726 w 10323095"/>
              <a:gd name="connsiteY31" fmla="*/ 6352673 h 13327781"/>
              <a:gd name="connsiteX32" fmla="*/ 5654842 w 10323095"/>
              <a:gd name="connsiteY32" fmla="*/ 7170821 h 13327781"/>
              <a:gd name="connsiteX33" fmla="*/ 6039853 w 10323095"/>
              <a:gd name="connsiteY33" fmla="*/ 7339263 h 13327781"/>
              <a:gd name="connsiteX34" fmla="*/ 6352674 w 10323095"/>
              <a:gd name="connsiteY34" fmla="*/ 7002379 h 13327781"/>
              <a:gd name="connsiteX35" fmla="*/ 7146758 w 10323095"/>
              <a:gd name="connsiteY35" fmla="*/ 6641431 h 13327781"/>
              <a:gd name="connsiteX36" fmla="*/ 7868653 w 10323095"/>
              <a:gd name="connsiteY36" fmla="*/ 6015789 h 13327781"/>
              <a:gd name="connsiteX37" fmla="*/ 8758989 w 10323095"/>
              <a:gd name="connsiteY37" fmla="*/ 5462336 h 13327781"/>
              <a:gd name="connsiteX38" fmla="*/ 8999621 w 10323095"/>
              <a:gd name="connsiteY38" fmla="*/ 5414210 h 13327781"/>
              <a:gd name="connsiteX39" fmla="*/ 8951495 w 10323095"/>
              <a:gd name="connsiteY39" fmla="*/ 5654842 h 13327781"/>
              <a:gd name="connsiteX40" fmla="*/ 8927432 w 10323095"/>
              <a:gd name="connsiteY40" fmla="*/ 5678905 h 13327781"/>
              <a:gd name="connsiteX41" fmla="*/ 9336505 w 10323095"/>
              <a:gd name="connsiteY41" fmla="*/ 5799221 h 13327781"/>
              <a:gd name="connsiteX42" fmla="*/ 9529010 w 10323095"/>
              <a:gd name="connsiteY42" fmla="*/ 5967663 h 13327781"/>
              <a:gd name="connsiteX43" fmla="*/ 9817768 w 10323095"/>
              <a:gd name="connsiteY43" fmla="*/ 6809873 h 13327781"/>
              <a:gd name="connsiteX44" fmla="*/ 9721516 w 10323095"/>
              <a:gd name="connsiteY44" fmla="*/ 7074568 h 13327781"/>
              <a:gd name="connsiteX45" fmla="*/ 10058400 w 10323095"/>
              <a:gd name="connsiteY45" fmla="*/ 7170821 h 13327781"/>
              <a:gd name="connsiteX46" fmla="*/ 10323095 w 10323095"/>
              <a:gd name="connsiteY46" fmla="*/ 7868652 h 13327781"/>
              <a:gd name="connsiteX47" fmla="*/ 10106526 w 10323095"/>
              <a:gd name="connsiteY47" fmla="*/ 8109284 h 13327781"/>
              <a:gd name="connsiteX48" fmla="*/ 9769642 w 10323095"/>
              <a:gd name="connsiteY48" fmla="*/ 8349915 h 13327781"/>
              <a:gd name="connsiteX49" fmla="*/ 9769642 w 10323095"/>
              <a:gd name="connsiteY49" fmla="*/ 8614610 h 13327781"/>
              <a:gd name="connsiteX50" fmla="*/ 9168063 w 10323095"/>
              <a:gd name="connsiteY50" fmla="*/ 8710863 h 13327781"/>
              <a:gd name="connsiteX51" fmla="*/ 8951495 w 10323095"/>
              <a:gd name="connsiteY51" fmla="*/ 9023684 h 13327781"/>
              <a:gd name="connsiteX52" fmla="*/ 8422105 w 10323095"/>
              <a:gd name="connsiteY52" fmla="*/ 8951494 h 13327781"/>
              <a:gd name="connsiteX53" fmla="*/ 8181474 w 10323095"/>
              <a:gd name="connsiteY53" fmla="*/ 9192126 h 13327781"/>
              <a:gd name="connsiteX54" fmla="*/ 8061158 w 10323095"/>
              <a:gd name="connsiteY54" fmla="*/ 9384631 h 13327781"/>
              <a:gd name="connsiteX55" fmla="*/ 7820526 w 10323095"/>
              <a:gd name="connsiteY55" fmla="*/ 9673389 h 13327781"/>
              <a:gd name="connsiteX56" fmla="*/ 7387389 w 10323095"/>
              <a:gd name="connsiteY56" fmla="*/ 9745579 h 13327781"/>
              <a:gd name="connsiteX57" fmla="*/ 7050505 w 10323095"/>
              <a:gd name="connsiteY57" fmla="*/ 9986210 h 13327781"/>
              <a:gd name="connsiteX58" fmla="*/ 7603958 w 10323095"/>
              <a:gd name="connsiteY58" fmla="*/ 10034336 h 13327781"/>
              <a:gd name="connsiteX59" fmla="*/ 7459579 w 10323095"/>
              <a:gd name="connsiteY59" fmla="*/ 10274968 h 13327781"/>
              <a:gd name="connsiteX60" fmla="*/ 7002379 w 10323095"/>
              <a:gd name="connsiteY60" fmla="*/ 10226842 h 13327781"/>
              <a:gd name="connsiteX61" fmla="*/ 6858000 w 10323095"/>
              <a:gd name="connsiteY61" fmla="*/ 10323094 h 13327781"/>
              <a:gd name="connsiteX62" fmla="*/ 7170821 w 10323095"/>
              <a:gd name="connsiteY62" fmla="*/ 10347157 h 13327781"/>
              <a:gd name="connsiteX63" fmla="*/ 7243010 w 10323095"/>
              <a:gd name="connsiteY63" fmla="*/ 10371221 h 13327781"/>
              <a:gd name="connsiteX64" fmla="*/ 7267074 w 10323095"/>
              <a:gd name="connsiteY64" fmla="*/ 10443410 h 13327781"/>
              <a:gd name="connsiteX65" fmla="*/ 7267074 w 10323095"/>
              <a:gd name="connsiteY65" fmla="*/ 10491536 h 13327781"/>
              <a:gd name="connsiteX66" fmla="*/ 7074568 w 10323095"/>
              <a:gd name="connsiteY66" fmla="*/ 10852484 h 13327781"/>
              <a:gd name="connsiteX67" fmla="*/ 6593305 w 10323095"/>
              <a:gd name="connsiteY67" fmla="*/ 11020926 h 13327781"/>
              <a:gd name="connsiteX68" fmla="*/ 6833937 w 10323095"/>
              <a:gd name="connsiteY68" fmla="*/ 11430000 h 13327781"/>
              <a:gd name="connsiteX69" fmla="*/ 7146758 w 10323095"/>
              <a:gd name="connsiteY69" fmla="*/ 11646568 h 13327781"/>
              <a:gd name="connsiteX70" fmla="*/ 6665495 w 10323095"/>
              <a:gd name="connsiteY70" fmla="*/ 11983452 h 13327781"/>
              <a:gd name="connsiteX71" fmla="*/ 6641432 w 10323095"/>
              <a:gd name="connsiteY71" fmla="*/ 12272210 h 13327781"/>
              <a:gd name="connsiteX72" fmla="*/ 6641432 w 10323095"/>
              <a:gd name="connsiteY72" fmla="*/ 12296273 h 13327781"/>
              <a:gd name="connsiteX73" fmla="*/ 6256421 w 10323095"/>
              <a:gd name="connsiteY73" fmla="*/ 12633157 h 13327781"/>
              <a:gd name="connsiteX74" fmla="*/ 6160168 w 10323095"/>
              <a:gd name="connsiteY74" fmla="*/ 13186610 h 13327781"/>
              <a:gd name="connsiteX75" fmla="*/ 5939589 w 10323095"/>
              <a:gd name="connsiteY75" fmla="*/ 13327781 h 13327781"/>
              <a:gd name="connsiteX76" fmla="*/ 5228924 w 10323095"/>
              <a:gd name="connsiteY76" fmla="*/ 12716978 h 13327781"/>
              <a:gd name="connsiteX77" fmla="*/ 4451684 w 10323095"/>
              <a:gd name="connsiteY77" fmla="*/ 12007516 h 13327781"/>
              <a:gd name="connsiteX78" fmla="*/ 3465095 w 10323095"/>
              <a:gd name="connsiteY78" fmla="*/ 11141242 h 13327781"/>
              <a:gd name="connsiteX79" fmla="*/ 2478506 w 10323095"/>
              <a:gd name="connsiteY79" fmla="*/ 10299032 h 13327781"/>
              <a:gd name="connsiteX80" fmla="*/ 1708484 w 10323095"/>
              <a:gd name="connsiteY80" fmla="*/ 9456821 h 13327781"/>
              <a:gd name="connsiteX81" fmla="*/ 770021 w 10323095"/>
              <a:gd name="connsiteY81" fmla="*/ 8542420 h 13327781"/>
              <a:gd name="connsiteX82" fmla="*/ 24063 w 10323095"/>
              <a:gd name="connsiteY82" fmla="*/ 7820526 h 13327781"/>
              <a:gd name="connsiteX83" fmla="*/ 48126 w 10323095"/>
              <a:gd name="connsiteY83" fmla="*/ 7243010 h 13327781"/>
              <a:gd name="connsiteX84" fmla="*/ 0 w 10323095"/>
              <a:gd name="connsiteY84" fmla="*/ 0 h 13327781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93305 w 10323095"/>
              <a:gd name="connsiteY67" fmla="*/ 11020926 h 13499030"/>
              <a:gd name="connsiteX68" fmla="*/ 6833937 w 10323095"/>
              <a:gd name="connsiteY68" fmla="*/ 11430000 h 13499030"/>
              <a:gd name="connsiteX69" fmla="*/ 7146758 w 10323095"/>
              <a:gd name="connsiteY69" fmla="*/ 11646568 h 13499030"/>
              <a:gd name="connsiteX70" fmla="*/ 6665495 w 10323095"/>
              <a:gd name="connsiteY70" fmla="*/ 11983452 h 13499030"/>
              <a:gd name="connsiteX71" fmla="*/ 6641432 w 10323095"/>
              <a:gd name="connsiteY71" fmla="*/ 12272210 h 13499030"/>
              <a:gd name="connsiteX72" fmla="*/ 6641432 w 10323095"/>
              <a:gd name="connsiteY72" fmla="*/ 12296273 h 13499030"/>
              <a:gd name="connsiteX73" fmla="*/ 6256421 w 10323095"/>
              <a:gd name="connsiteY73" fmla="*/ 12633157 h 13499030"/>
              <a:gd name="connsiteX74" fmla="*/ 6160168 w 10323095"/>
              <a:gd name="connsiteY74" fmla="*/ 13186610 h 13499030"/>
              <a:gd name="connsiteX75" fmla="*/ 6210701 w 10323095"/>
              <a:gd name="connsiteY75" fmla="*/ 13499030 h 13499030"/>
              <a:gd name="connsiteX76" fmla="*/ 5939589 w 10323095"/>
              <a:gd name="connsiteY76" fmla="*/ 13327781 h 13499030"/>
              <a:gd name="connsiteX77" fmla="*/ 5228924 w 10323095"/>
              <a:gd name="connsiteY77" fmla="*/ 12716978 h 13499030"/>
              <a:gd name="connsiteX78" fmla="*/ 4451684 w 10323095"/>
              <a:gd name="connsiteY78" fmla="*/ 12007516 h 13499030"/>
              <a:gd name="connsiteX79" fmla="*/ 3465095 w 10323095"/>
              <a:gd name="connsiteY79" fmla="*/ 11141242 h 13499030"/>
              <a:gd name="connsiteX80" fmla="*/ 2478506 w 10323095"/>
              <a:gd name="connsiteY80" fmla="*/ 10299032 h 13499030"/>
              <a:gd name="connsiteX81" fmla="*/ 1708484 w 10323095"/>
              <a:gd name="connsiteY81" fmla="*/ 9456821 h 13499030"/>
              <a:gd name="connsiteX82" fmla="*/ 770021 w 10323095"/>
              <a:gd name="connsiteY82" fmla="*/ 8542420 h 13499030"/>
              <a:gd name="connsiteX83" fmla="*/ 24063 w 10323095"/>
              <a:gd name="connsiteY83" fmla="*/ 7820526 h 13499030"/>
              <a:gd name="connsiteX84" fmla="*/ 48126 w 10323095"/>
              <a:gd name="connsiteY84" fmla="*/ 7243010 h 13499030"/>
              <a:gd name="connsiteX85" fmla="*/ 0 w 10323095"/>
              <a:gd name="connsiteY85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93305 w 10323095"/>
              <a:gd name="connsiteY67" fmla="*/ 11020926 h 13499030"/>
              <a:gd name="connsiteX68" fmla="*/ 6833937 w 10323095"/>
              <a:gd name="connsiteY68" fmla="*/ 11430000 h 13499030"/>
              <a:gd name="connsiteX69" fmla="*/ 7146758 w 10323095"/>
              <a:gd name="connsiteY69" fmla="*/ 11646568 h 13499030"/>
              <a:gd name="connsiteX70" fmla="*/ 6665495 w 10323095"/>
              <a:gd name="connsiteY70" fmla="*/ 11983452 h 13499030"/>
              <a:gd name="connsiteX71" fmla="*/ 6641432 w 10323095"/>
              <a:gd name="connsiteY71" fmla="*/ 12272210 h 13499030"/>
              <a:gd name="connsiteX72" fmla="*/ 6641432 w 10323095"/>
              <a:gd name="connsiteY72" fmla="*/ 12296273 h 13499030"/>
              <a:gd name="connsiteX73" fmla="*/ 6416441 w 10323095"/>
              <a:gd name="connsiteY73" fmla="*/ 12762697 h 13499030"/>
              <a:gd name="connsiteX74" fmla="*/ 6160168 w 10323095"/>
              <a:gd name="connsiteY74" fmla="*/ 13186610 h 13499030"/>
              <a:gd name="connsiteX75" fmla="*/ 6210701 w 10323095"/>
              <a:gd name="connsiteY75" fmla="*/ 13499030 h 13499030"/>
              <a:gd name="connsiteX76" fmla="*/ 5939589 w 10323095"/>
              <a:gd name="connsiteY76" fmla="*/ 13327781 h 13499030"/>
              <a:gd name="connsiteX77" fmla="*/ 5228924 w 10323095"/>
              <a:gd name="connsiteY77" fmla="*/ 12716978 h 13499030"/>
              <a:gd name="connsiteX78" fmla="*/ 4451684 w 10323095"/>
              <a:gd name="connsiteY78" fmla="*/ 12007516 h 13499030"/>
              <a:gd name="connsiteX79" fmla="*/ 3465095 w 10323095"/>
              <a:gd name="connsiteY79" fmla="*/ 11141242 h 13499030"/>
              <a:gd name="connsiteX80" fmla="*/ 2478506 w 10323095"/>
              <a:gd name="connsiteY80" fmla="*/ 10299032 h 13499030"/>
              <a:gd name="connsiteX81" fmla="*/ 1708484 w 10323095"/>
              <a:gd name="connsiteY81" fmla="*/ 9456821 h 13499030"/>
              <a:gd name="connsiteX82" fmla="*/ 770021 w 10323095"/>
              <a:gd name="connsiteY82" fmla="*/ 8542420 h 13499030"/>
              <a:gd name="connsiteX83" fmla="*/ 24063 w 10323095"/>
              <a:gd name="connsiteY83" fmla="*/ 7820526 h 13499030"/>
              <a:gd name="connsiteX84" fmla="*/ 48126 w 10323095"/>
              <a:gd name="connsiteY84" fmla="*/ 7243010 h 13499030"/>
              <a:gd name="connsiteX85" fmla="*/ 0 w 10323095"/>
              <a:gd name="connsiteY85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93305 w 10323095"/>
              <a:gd name="connsiteY67" fmla="*/ 11020926 h 13499030"/>
              <a:gd name="connsiteX68" fmla="*/ 6833937 w 10323095"/>
              <a:gd name="connsiteY68" fmla="*/ 11430000 h 13499030"/>
              <a:gd name="connsiteX69" fmla="*/ 7146758 w 10323095"/>
              <a:gd name="connsiteY69" fmla="*/ 11646568 h 13499030"/>
              <a:gd name="connsiteX70" fmla="*/ 6665495 w 10323095"/>
              <a:gd name="connsiteY70" fmla="*/ 11983452 h 13499030"/>
              <a:gd name="connsiteX71" fmla="*/ 6641432 w 10323095"/>
              <a:gd name="connsiteY71" fmla="*/ 12272210 h 13499030"/>
              <a:gd name="connsiteX72" fmla="*/ 6824312 w 10323095"/>
              <a:gd name="connsiteY72" fmla="*/ 12326753 h 13499030"/>
              <a:gd name="connsiteX73" fmla="*/ 6416441 w 10323095"/>
              <a:gd name="connsiteY73" fmla="*/ 12762697 h 13499030"/>
              <a:gd name="connsiteX74" fmla="*/ 6160168 w 10323095"/>
              <a:gd name="connsiteY74" fmla="*/ 13186610 h 13499030"/>
              <a:gd name="connsiteX75" fmla="*/ 6210701 w 10323095"/>
              <a:gd name="connsiteY75" fmla="*/ 13499030 h 13499030"/>
              <a:gd name="connsiteX76" fmla="*/ 5939589 w 10323095"/>
              <a:gd name="connsiteY76" fmla="*/ 13327781 h 13499030"/>
              <a:gd name="connsiteX77" fmla="*/ 5228924 w 10323095"/>
              <a:gd name="connsiteY77" fmla="*/ 12716978 h 13499030"/>
              <a:gd name="connsiteX78" fmla="*/ 4451684 w 10323095"/>
              <a:gd name="connsiteY78" fmla="*/ 12007516 h 13499030"/>
              <a:gd name="connsiteX79" fmla="*/ 3465095 w 10323095"/>
              <a:gd name="connsiteY79" fmla="*/ 11141242 h 13499030"/>
              <a:gd name="connsiteX80" fmla="*/ 2478506 w 10323095"/>
              <a:gd name="connsiteY80" fmla="*/ 10299032 h 13499030"/>
              <a:gd name="connsiteX81" fmla="*/ 1708484 w 10323095"/>
              <a:gd name="connsiteY81" fmla="*/ 9456821 h 13499030"/>
              <a:gd name="connsiteX82" fmla="*/ 770021 w 10323095"/>
              <a:gd name="connsiteY82" fmla="*/ 8542420 h 13499030"/>
              <a:gd name="connsiteX83" fmla="*/ 24063 w 10323095"/>
              <a:gd name="connsiteY83" fmla="*/ 7820526 h 13499030"/>
              <a:gd name="connsiteX84" fmla="*/ 48126 w 10323095"/>
              <a:gd name="connsiteY84" fmla="*/ 7243010 h 13499030"/>
              <a:gd name="connsiteX85" fmla="*/ 0 w 10323095"/>
              <a:gd name="connsiteY85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93305 w 10323095"/>
              <a:gd name="connsiteY67" fmla="*/ 11020926 h 13499030"/>
              <a:gd name="connsiteX68" fmla="*/ 6833937 w 10323095"/>
              <a:gd name="connsiteY68" fmla="*/ 11430000 h 13499030"/>
              <a:gd name="connsiteX69" fmla="*/ 7146758 w 10323095"/>
              <a:gd name="connsiteY69" fmla="*/ 11646568 h 13499030"/>
              <a:gd name="connsiteX70" fmla="*/ 6993155 w 10323095"/>
              <a:gd name="connsiteY70" fmla="*/ 12036792 h 13499030"/>
              <a:gd name="connsiteX71" fmla="*/ 6641432 w 10323095"/>
              <a:gd name="connsiteY71" fmla="*/ 12272210 h 13499030"/>
              <a:gd name="connsiteX72" fmla="*/ 6824312 w 10323095"/>
              <a:gd name="connsiteY72" fmla="*/ 12326753 h 13499030"/>
              <a:gd name="connsiteX73" fmla="*/ 6416441 w 10323095"/>
              <a:gd name="connsiteY73" fmla="*/ 12762697 h 13499030"/>
              <a:gd name="connsiteX74" fmla="*/ 6160168 w 10323095"/>
              <a:gd name="connsiteY74" fmla="*/ 13186610 h 13499030"/>
              <a:gd name="connsiteX75" fmla="*/ 6210701 w 10323095"/>
              <a:gd name="connsiteY75" fmla="*/ 13499030 h 13499030"/>
              <a:gd name="connsiteX76" fmla="*/ 5939589 w 10323095"/>
              <a:gd name="connsiteY76" fmla="*/ 13327781 h 13499030"/>
              <a:gd name="connsiteX77" fmla="*/ 5228924 w 10323095"/>
              <a:gd name="connsiteY77" fmla="*/ 12716978 h 13499030"/>
              <a:gd name="connsiteX78" fmla="*/ 4451684 w 10323095"/>
              <a:gd name="connsiteY78" fmla="*/ 12007516 h 13499030"/>
              <a:gd name="connsiteX79" fmla="*/ 3465095 w 10323095"/>
              <a:gd name="connsiteY79" fmla="*/ 11141242 h 13499030"/>
              <a:gd name="connsiteX80" fmla="*/ 2478506 w 10323095"/>
              <a:gd name="connsiteY80" fmla="*/ 10299032 h 13499030"/>
              <a:gd name="connsiteX81" fmla="*/ 1708484 w 10323095"/>
              <a:gd name="connsiteY81" fmla="*/ 9456821 h 13499030"/>
              <a:gd name="connsiteX82" fmla="*/ 770021 w 10323095"/>
              <a:gd name="connsiteY82" fmla="*/ 8542420 h 13499030"/>
              <a:gd name="connsiteX83" fmla="*/ 24063 w 10323095"/>
              <a:gd name="connsiteY83" fmla="*/ 7820526 h 13499030"/>
              <a:gd name="connsiteX84" fmla="*/ 48126 w 10323095"/>
              <a:gd name="connsiteY84" fmla="*/ 7243010 h 13499030"/>
              <a:gd name="connsiteX85" fmla="*/ 0 w 10323095"/>
              <a:gd name="connsiteY85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93305 w 10323095"/>
              <a:gd name="connsiteY67" fmla="*/ 11020926 h 13499030"/>
              <a:gd name="connsiteX68" fmla="*/ 6833937 w 10323095"/>
              <a:gd name="connsiteY68" fmla="*/ 11430000 h 13499030"/>
              <a:gd name="connsiteX69" fmla="*/ 7146758 w 10323095"/>
              <a:gd name="connsiteY69" fmla="*/ 11646568 h 13499030"/>
              <a:gd name="connsiteX70" fmla="*/ 6993155 w 10323095"/>
              <a:gd name="connsiteY70" fmla="*/ 12036792 h 13499030"/>
              <a:gd name="connsiteX71" fmla="*/ 6641432 w 10323095"/>
              <a:gd name="connsiteY71" fmla="*/ 12272210 h 13499030"/>
              <a:gd name="connsiteX72" fmla="*/ 6824312 w 10323095"/>
              <a:gd name="connsiteY72" fmla="*/ 12326753 h 13499030"/>
              <a:gd name="connsiteX73" fmla="*/ 6538361 w 10323095"/>
              <a:gd name="connsiteY73" fmla="*/ 12508429 h 13499030"/>
              <a:gd name="connsiteX74" fmla="*/ 6416441 w 10323095"/>
              <a:gd name="connsiteY74" fmla="*/ 12762697 h 13499030"/>
              <a:gd name="connsiteX75" fmla="*/ 6160168 w 10323095"/>
              <a:gd name="connsiteY75" fmla="*/ 13186610 h 13499030"/>
              <a:gd name="connsiteX76" fmla="*/ 6210701 w 10323095"/>
              <a:gd name="connsiteY76" fmla="*/ 13499030 h 13499030"/>
              <a:gd name="connsiteX77" fmla="*/ 5939589 w 10323095"/>
              <a:gd name="connsiteY77" fmla="*/ 13327781 h 13499030"/>
              <a:gd name="connsiteX78" fmla="*/ 5228924 w 10323095"/>
              <a:gd name="connsiteY78" fmla="*/ 12716978 h 13499030"/>
              <a:gd name="connsiteX79" fmla="*/ 4451684 w 10323095"/>
              <a:gd name="connsiteY79" fmla="*/ 12007516 h 13499030"/>
              <a:gd name="connsiteX80" fmla="*/ 3465095 w 10323095"/>
              <a:gd name="connsiteY80" fmla="*/ 11141242 h 13499030"/>
              <a:gd name="connsiteX81" fmla="*/ 2478506 w 10323095"/>
              <a:gd name="connsiteY81" fmla="*/ 10299032 h 13499030"/>
              <a:gd name="connsiteX82" fmla="*/ 1708484 w 10323095"/>
              <a:gd name="connsiteY82" fmla="*/ 9456821 h 13499030"/>
              <a:gd name="connsiteX83" fmla="*/ 770021 w 10323095"/>
              <a:gd name="connsiteY83" fmla="*/ 8542420 h 13499030"/>
              <a:gd name="connsiteX84" fmla="*/ 24063 w 10323095"/>
              <a:gd name="connsiteY84" fmla="*/ 7820526 h 13499030"/>
              <a:gd name="connsiteX85" fmla="*/ 48126 w 10323095"/>
              <a:gd name="connsiteY85" fmla="*/ 7243010 h 13499030"/>
              <a:gd name="connsiteX86" fmla="*/ 0 w 10323095"/>
              <a:gd name="connsiteY86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93305 w 10323095"/>
              <a:gd name="connsiteY67" fmla="*/ 11020926 h 13499030"/>
              <a:gd name="connsiteX68" fmla="*/ 6833937 w 10323095"/>
              <a:gd name="connsiteY68" fmla="*/ 11430000 h 13499030"/>
              <a:gd name="connsiteX69" fmla="*/ 7146758 w 10323095"/>
              <a:gd name="connsiteY69" fmla="*/ 11646568 h 13499030"/>
              <a:gd name="connsiteX70" fmla="*/ 6926981 w 10323095"/>
              <a:gd name="connsiteY70" fmla="*/ 11929309 h 13499030"/>
              <a:gd name="connsiteX71" fmla="*/ 6993155 w 10323095"/>
              <a:gd name="connsiteY71" fmla="*/ 12036792 h 13499030"/>
              <a:gd name="connsiteX72" fmla="*/ 6641432 w 10323095"/>
              <a:gd name="connsiteY72" fmla="*/ 12272210 h 13499030"/>
              <a:gd name="connsiteX73" fmla="*/ 6824312 w 10323095"/>
              <a:gd name="connsiteY73" fmla="*/ 12326753 h 13499030"/>
              <a:gd name="connsiteX74" fmla="*/ 6538361 w 10323095"/>
              <a:gd name="connsiteY74" fmla="*/ 12508429 h 13499030"/>
              <a:gd name="connsiteX75" fmla="*/ 6416441 w 10323095"/>
              <a:gd name="connsiteY75" fmla="*/ 12762697 h 13499030"/>
              <a:gd name="connsiteX76" fmla="*/ 6160168 w 10323095"/>
              <a:gd name="connsiteY76" fmla="*/ 13186610 h 13499030"/>
              <a:gd name="connsiteX77" fmla="*/ 6210701 w 10323095"/>
              <a:gd name="connsiteY77" fmla="*/ 13499030 h 13499030"/>
              <a:gd name="connsiteX78" fmla="*/ 5939589 w 10323095"/>
              <a:gd name="connsiteY78" fmla="*/ 13327781 h 13499030"/>
              <a:gd name="connsiteX79" fmla="*/ 5228924 w 10323095"/>
              <a:gd name="connsiteY79" fmla="*/ 12716978 h 13499030"/>
              <a:gd name="connsiteX80" fmla="*/ 4451684 w 10323095"/>
              <a:gd name="connsiteY80" fmla="*/ 12007516 h 13499030"/>
              <a:gd name="connsiteX81" fmla="*/ 3465095 w 10323095"/>
              <a:gd name="connsiteY81" fmla="*/ 11141242 h 13499030"/>
              <a:gd name="connsiteX82" fmla="*/ 2478506 w 10323095"/>
              <a:gd name="connsiteY82" fmla="*/ 10299032 h 13499030"/>
              <a:gd name="connsiteX83" fmla="*/ 1708484 w 10323095"/>
              <a:gd name="connsiteY83" fmla="*/ 9456821 h 13499030"/>
              <a:gd name="connsiteX84" fmla="*/ 770021 w 10323095"/>
              <a:gd name="connsiteY84" fmla="*/ 8542420 h 13499030"/>
              <a:gd name="connsiteX85" fmla="*/ 24063 w 10323095"/>
              <a:gd name="connsiteY85" fmla="*/ 7820526 h 13499030"/>
              <a:gd name="connsiteX86" fmla="*/ 48126 w 10323095"/>
              <a:gd name="connsiteY86" fmla="*/ 7243010 h 13499030"/>
              <a:gd name="connsiteX87" fmla="*/ 0 w 10323095"/>
              <a:gd name="connsiteY87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93305 w 10323095"/>
              <a:gd name="connsiteY67" fmla="*/ 11020926 h 13499030"/>
              <a:gd name="connsiteX68" fmla="*/ 6833937 w 10323095"/>
              <a:gd name="connsiteY68" fmla="*/ 11430000 h 13499030"/>
              <a:gd name="connsiteX69" fmla="*/ 7078178 w 10323095"/>
              <a:gd name="connsiteY69" fmla="*/ 11654188 h 13499030"/>
              <a:gd name="connsiteX70" fmla="*/ 6926981 w 10323095"/>
              <a:gd name="connsiteY70" fmla="*/ 11929309 h 13499030"/>
              <a:gd name="connsiteX71" fmla="*/ 6993155 w 10323095"/>
              <a:gd name="connsiteY71" fmla="*/ 12036792 h 13499030"/>
              <a:gd name="connsiteX72" fmla="*/ 6641432 w 10323095"/>
              <a:gd name="connsiteY72" fmla="*/ 12272210 h 13499030"/>
              <a:gd name="connsiteX73" fmla="*/ 6824312 w 10323095"/>
              <a:gd name="connsiteY73" fmla="*/ 12326753 h 13499030"/>
              <a:gd name="connsiteX74" fmla="*/ 6538361 w 10323095"/>
              <a:gd name="connsiteY74" fmla="*/ 12508429 h 13499030"/>
              <a:gd name="connsiteX75" fmla="*/ 6416441 w 10323095"/>
              <a:gd name="connsiteY75" fmla="*/ 12762697 h 13499030"/>
              <a:gd name="connsiteX76" fmla="*/ 6160168 w 10323095"/>
              <a:gd name="connsiteY76" fmla="*/ 13186610 h 13499030"/>
              <a:gd name="connsiteX77" fmla="*/ 6210701 w 10323095"/>
              <a:gd name="connsiteY77" fmla="*/ 13499030 h 13499030"/>
              <a:gd name="connsiteX78" fmla="*/ 5939589 w 10323095"/>
              <a:gd name="connsiteY78" fmla="*/ 13327781 h 13499030"/>
              <a:gd name="connsiteX79" fmla="*/ 5228924 w 10323095"/>
              <a:gd name="connsiteY79" fmla="*/ 12716978 h 13499030"/>
              <a:gd name="connsiteX80" fmla="*/ 4451684 w 10323095"/>
              <a:gd name="connsiteY80" fmla="*/ 12007516 h 13499030"/>
              <a:gd name="connsiteX81" fmla="*/ 3465095 w 10323095"/>
              <a:gd name="connsiteY81" fmla="*/ 11141242 h 13499030"/>
              <a:gd name="connsiteX82" fmla="*/ 2478506 w 10323095"/>
              <a:gd name="connsiteY82" fmla="*/ 10299032 h 13499030"/>
              <a:gd name="connsiteX83" fmla="*/ 1708484 w 10323095"/>
              <a:gd name="connsiteY83" fmla="*/ 9456821 h 13499030"/>
              <a:gd name="connsiteX84" fmla="*/ 770021 w 10323095"/>
              <a:gd name="connsiteY84" fmla="*/ 8542420 h 13499030"/>
              <a:gd name="connsiteX85" fmla="*/ 24063 w 10323095"/>
              <a:gd name="connsiteY85" fmla="*/ 7820526 h 13499030"/>
              <a:gd name="connsiteX86" fmla="*/ 48126 w 10323095"/>
              <a:gd name="connsiteY86" fmla="*/ 7243010 h 13499030"/>
              <a:gd name="connsiteX87" fmla="*/ 0 w 10323095"/>
              <a:gd name="connsiteY87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93305 w 10323095"/>
              <a:gd name="connsiteY67" fmla="*/ 11020926 h 13499030"/>
              <a:gd name="connsiteX68" fmla="*/ 6833937 w 10323095"/>
              <a:gd name="connsiteY68" fmla="*/ 11430000 h 13499030"/>
              <a:gd name="connsiteX69" fmla="*/ 7078178 w 10323095"/>
              <a:gd name="connsiteY69" fmla="*/ 11654188 h 13499030"/>
              <a:gd name="connsiteX70" fmla="*/ 6926981 w 10323095"/>
              <a:gd name="connsiteY70" fmla="*/ 11929309 h 13499030"/>
              <a:gd name="connsiteX71" fmla="*/ 6993155 w 10323095"/>
              <a:gd name="connsiteY71" fmla="*/ 12036792 h 13499030"/>
              <a:gd name="connsiteX72" fmla="*/ 6641432 w 10323095"/>
              <a:gd name="connsiteY72" fmla="*/ 12272210 h 13499030"/>
              <a:gd name="connsiteX73" fmla="*/ 6824312 w 10323095"/>
              <a:gd name="connsiteY73" fmla="*/ 12326753 h 13499030"/>
              <a:gd name="connsiteX74" fmla="*/ 6538361 w 10323095"/>
              <a:gd name="connsiteY74" fmla="*/ 12508429 h 13499030"/>
              <a:gd name="connsiteX75" fmla="*/ 6416441 w 10323095"/>
              <a:gd name="connsiteY75" fmla="*/ 12762697 h 13499030"/>
              <a:gd name="connsiteX76" fmla="*/ 6160168 w 10323095"/>
              <a:gd name="connsiteY76" fmla="*/ 13186610 h 13499030"/>
              <a:gd name="connsiteX77" fmla="*/ 6210701 w 10323095"/>
              <a:gd name="connsiteY77" fmla="*/ 13499030 h 13499030"/>
              <a:gd name="connsiteX78" fmla="*/ 5939589 w 10323095"/>
              <a:gd name="connsiteY78" fmla="*/ 13327781 h 13499030"/>
              <a:gd name="connsiteX79" fmla="*/ 5228924 w 10323095"/>
              <a:gd name="connsiteY79" fmla="*/ 12716978 h 13499030"/>
              <a:gd name="connsiteX80" fmla="*/ 4451684 w 10323095"/>
              <a:gd name="connsiteY80" fmla="*/ 12007516 h 13499030"/>
              <a:gd name="connsiteX81" fmla="*/ 3465095 w 10323095"/>
              <a:gd name="connsiteY81" fmla="*/ 11141242 h 13499030"/>
              <a:gd name="connsiteX82" fmla="*/ 2478506 w 10323095"/>
              <a:gd name="connsiteY82" fmla="*/ 10299032 h 13499030"/>
              <a:gd name="connsiteX83" fmla="*/ 1708484 w 10323095"/>
              <a:gd name="connsiteY83" fmla="*/ 9456821 h 13499030"/>
              <a:gd name="connsiteX84" fmla="*/ 770021 w 10323095"/>
              <a:gd name="connsiteY84" fmla="*/ 8542420 h 13499030"/>
              <a:gd name="connsiteX85" fmla="*/ 24063 w 10323095"/>
              <a:gd name="connsiteY85" fmla="*/ 7820526 h 13499030"/>
              <a:gd name="connsiteX86" fmla="*/ 48126 w 10323095"/>
              <a:gd name="connsiteY86" fmla="*/ 7243010 h 13499030"/>
              <a:gd name="connsiteX87" fmla="*/ 0 w 10323095"/>
              <a:gd name="connsiteY87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93305 w 10323095"/>
              <a:gd name="connsiteY67" fmla="*/ 11020926 h 13499030"/>
              <a:gd name="connsiteX68" fmla="*/ 6757737 w 10323095"/>
              <a:gd name="connsiteY68" fmla="*/ 11506200 h 13499030"/>
              <a:gd name="connsiteX69" fmla="*/ 7078178 w 10323095"/>
              <a:gd name="connsiteY69" fmla="*/ 11654188 h 13499030"/>
              <a:gd name="connsiteX70" fmla="*/ 6926981 w 10323095"/>
              <a:gd name="connsiteY70" fmla="*/ 11929309 h 13499030"/>
              <a:gd name="connsiteX71" fmla="*/ 6993155 w 10323095"/>
              <a:gd name="connsiteY71" fmla="*/ 12036792 h 13499030"/>
              <a:gd name="connsiteX72" fmla="*/ 6641432 w 10323095"/>
              <a:gd name="connsiteY72" fmla="*/ 12272210 h 13499030"/>
              <a:gd name="connsiteX73" fmla="*/ 6824312 w 10323095"/>
              <a:gd name="connsiteY73" fmla="*/ 12326753 h 13499030"/>
              <a:gd name="connsiteX74" fmla="*/ 6538361 w 10323095"/>
              <a:gd name="connsiteY74" fmla="*/ 12508429 h 13499030"/>
              <a:gd name="connsiteX75" fmla="*/ 6416441 w 10323095"/>
              <a:gd name="connsiteY75" fmla="*/ 12762697 h 13499030"/>
              <a:gd name="connsiteX76" fmla="*/ 6160168 w 10323095"/>
              <a:gd name="connsiteY76" fmla="*/ 13186610 h 13499030"/>
              <a:gd name="connsiteX77" fmla="*/ 6210701 w 10323095"/>
              <a:gd name="connsiteY77" fmla="*/ 13499030 h 13499030"/>
              <a:gd name="connsiteX78" fmla="*/ 5939589 w 10323095"/>
              <a:gd name="connsiteY78" fmla="*/ 13327781 h 13499030"/>
              <a:gd name="connsiteX79" fmla="*/ 5228924 w 10323095"/>
              <a:gd name="connsiteY79" fmla="*/ 12716978 h 13499030"/>
              <a:gd name="connsiteX80" fmla="*/ 4451684 w 10323095"/>
              <a:gd name="connsiteY80" fmla="*/ 12007516 h 13499030"/>
              <a:gd name="connsiteX81" fmla="*/ 3465095 w 10323095"/>
              <a:gd name="connsiteY81" fmla="*/ 11141242 h 13499030"/>
              <a:gd name="connsiteX82" fmla="*/ 2478506 w 10323095"/>
              <a:gd name="connsiteY82" fmla="*/ 10299032 h 13499030"/>
              <a:gd name="connsiteX83" fmla="*/ 1708484 w 10323095"/>
              <a:gd name="connsiteY83" fmla="*/ 9456821 h 13499030"/>
              <a:gd name="connsiteX84" fmla="*/ 770021 w 10323095"/>
              <a:gd name="connsiteY84" fmla="*/ 8542420 h 13499030"/>
              <a:gd name="connsiteX85" fmla="*/ 24063 w 10323095"/>
              <a:gd name="connsiteY85" fmla="*/ 7820526 h 13499030"/>
              <a:gd name="connsiteX86" fmla="*/ 48126 w 10323095"/>
              <a:gd name="connsiteY86" fmla="*/ 7243010 h 13499030"/>
              <a:gd name="connsiteX87" fmla="*/ 0 w 10323095"/>
              <a:gd name="connsiteY87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93305 w 10323095"/>
              <a:gd name="connsiteY67" fmla="*/ 11020926 h 13499030"/>
              <a:gd name="connsiteX68" fmla="*/ 6568841 w 10323095"/>
              <a:gd name="connsiteY68" fmla="*/ 11403529 h 13499030"/>
              <a:gd name="connsiteX69" fmla="*/ 6757737 w 10323095"/>
              <a:gd name="connsiteY69" fmla="*/ 11506200 h 13499030"/>
              <a:gd name="connsiteX70" fmla="*/ 7078178 w 10323095"/>
              <a:gd name="connsiteY70" fmla="*/ 11654188 h 13499030"/>
              <a:gd name="connsiteX71" fmla="*/ 6926981 w 10323095"/>
              <a:gd name="connsiteY71" fmla="*/ 11929309 h 13499030"/>
              <a:gd name="connsiteX72" fmla="*/ 6993155 w 10323095"/>
              <a:gd name="connsiteY72" fmla="*/ 12036792 h 13499030"/>
              <a:gd name="connsiteX73" fmla="*/ 6641432 w 10323095"/>
              <a:gd name="connsiteY73" fmla="*/ 12272210 h 13499030"/>
              <a:gd name="connsiteX74" fmla="*/ 6824312 w 10323095"/>
              <a:gd name="connsiteY74" fmla="*/ 12326753 h 13499030"/>
              <a:gd name="connsiteX75" fmla="*/ 6538361 w 10323095"/>
              <a:gd name="connsiteY75" fmla="*/ 12508429 h 13499030"/>
              <a:gd name="connsiteX76" fmla="*/ 6416441 w 10323095"/>
              <a:gd name="connsiteY76" fmla="*/ 12762697 h 13499030"/>
              <a:gd name="connsiteX77" fmla="*/ 6160168 w 10323095"/>
              <a:gd name="connsiteY77" fmla="*/ 13186610 h 13499030"/>
              <a:gd name="connsiteX78" fmla="*/ 6210701 w 10323095"/>
              <a:gd name="connsiteY78" fmla="*/ 13499030 h 13499030"/>
              <a:gd name="connsiteX79" fmla="*/ 5939589 w 10323095"/>
              <a:gd name="connsiteY79" fmla="*/ 13327781 h 13499030"/>
              <a:gd name="connsiteX80" fmla="*/ 5228924 w 10323095"/>
              <a:gd name="connsiteY80" fmla="*/ 12716978 h 13499030"/>
              <a:gd name="connsiteX81" fmla="*/ 4451684 w 10323095"/>
              <a:gd name="connsiteY81" fmla="*/ 12007516 h 13499030"/>
              <a:gd name="connsiteX82" fmla="*/ 3465095 w 10323095"/>
              <a:gd name="connsiteY82" fmla="*/ 11141242 h 13499030"/>
              <a:gd name="connsiteX83" fmla="*/ 2478506 w 10323095"/>
              <a:gd name="connsiteY83" fmla="*/ 10299032 h 13499030"/>
              <a:gd name="connsiteX84" fmla="*/ 1708484 w 10323095"/>
              <a:gd name="connsiteY84" fmla="*/ 9456821 h 13499030"/>
              <a:gd name="connsiteX85" fmla="*/ 770021 w 10323095"/>
              <a:gd name="connsiteY85" fmla="*/ 8542420 h 13499030"/>
              <a:gd name="connsiteX86" fmla="*/ 24063 w 10323095"/>
              <a:gd name="connsiteY86" fmla="*/ 7820526 h 13499030"/>
              <a:gd name="connsiteX87" fmla="*/ 48126 w 10323095"/>
              <a:gd name="connsiteY87" fmla="*/ 7243010 h 13499030"/>
              <a:gd name="connsiteX88" fmla="*/ 0 w 10323095"/>
              <a:gd name="connsiteY88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547585 w 10323095"/>
              <a:gd name="connsiteY67" fmla="*/ 11241906 h 13499030"/>
              <a:gd name="connsiteX68" fmla="*/ 6568841 w 10323095"/>
              <a:gd name="connsiteY68" fmla="*/ 11403529 h 13499030"/>
              <a:gd name="connsiteX69" fmla="*/ 6757737 w 10323095"/>
              <a:gd name="connsiteY69" fmla="*/ 11506200 h 13499030"/>
              <a:gd name="connsiteX70" fmla="*/ 7078178 w 10323095"/>
              <a:gd name="connsiteY70" fmla="*/ 11654188 h 13499030"/>
              <a:gd name="connsiteX71" fmla="*/ 6926981 w 10323095"/>
              <a:gd name="connsiteY71" fmla="*/ 11929309 h 13499030"/>
              <a:gd name="connsiteX72" fmla="*/ 6993155 w 10323095"/>
              <a:gd name="connsiteY72" fmla="*/ 12036792 h 13499030"/>
              <a:gd name="connsiteX73" fmla="*/ 6641432 w 10323095"/>
              <a:gd name="connsiteY73" fmla="*/ 12272210 h 13499030"/>
              <a:gd name="connsiteX74" fmla="*/ 6824312 w 10323095"/>
              <a:gd name="connsiteY74" fmla="*/ 12326753 h 13499030"/>
              <a:gd name="connsiteX75" fmla="*/ 6538361 w 10323095"/>
              <a:gd name="connsiteY75" fmla="*/ 12508429 h 13499030"/>
              <a:gd name="connsiteX76" fmla="*/ 6416441 w 10323095"/>
              <a:gd name="connsiteY76" fmla="*/ 12762697 h 13499030"/>
              <a:gd name="connsiteX77" fmla="*/ 6160168 w 10323095"/>
              <a:gd name="connsiteY77" fmla="*/ 13186610 h 13499030"/>
              <a:gd name="connsiteX78" fmla="*/ 6210701 w 10323095"/>
              <a:gd name="connsiteY78" fmla="*/ 13499030 h 13499030"/>
              <a:gd name="connsiteX79" fmla="*/ 5939589 w 10323095"/>
              <a:gd name="connsiteY79" fmla="*/ 13327781 h 13499030"/>
              <a:gd name="connsiteX80" fmla="*/ 5228924 w 10323095"/>
              <a:gd name="connsiteY80" fmla="*/ 12716978 h 13499030"/>
              <a:gd name="connsiteX81" fmla="*/ 4451684 w 10323095"/>
              <a:gd name="connsiteY81" fmla="*/ 12007516 h 13499030"/>
              <a:gd name="connsiteX82" fmla="*/ 3465095 w 10323095"/>
              <a:gd name="connsiteY82" fmla="*/ 11141242 h 13499030"/>
              <a:gd name="connsiteX83" fmla="*/ 2478506 w 10323095"/>
              <a:gd name="connsiteY83" fmla="*/ 10299032 h 13499030"/>
              <a:gd name="connsiteX84" fmla="*/ 1708484 w 10323095"/>
              <a:gd name="connsiteY84" fmla="*/ 9456821 h 13499030"/>
              <a:gd name="connsiteX85" fmla="*/ 770021 w 10323095"/>
              <a:gd name="connsiteY85" fmla="*/ 8542420 h 13499030"/>
              <a:gd name="connsiteX86" fmla="*/ 24063 w 10323095"/>
              <a:gd name="connsiteY86" fmla="*/ 7820526 h 13499030"/>
              <a:gd name="connsiteX87" fmla="*/ 48126 w 10323095"/>
              <a:gd name="connsiteY87" fmla="*/ 7243010 h 13499030"/>
              <a:gd name="connsiteX88" fmla="*/ 0 w 10323095"/>
              <a:gd name="connsiteY88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74568 w 10323095"/>
              <a:gd name="connsiteY66" fmla="*/ 10852484 h 13499030"/>
              <a:gd name="connsiteX67" fmla="*/ 6919361 w 10323095"/>
              <a:gd name="connsiteY67" fmla="*/ 11220649 h 13499030"/>
              <a:gd name="connsiteX68" fmla="*/ 6547585 w 10323095"/>
              <a:gd name="connsiteY68" fmla="*/ 11241906 h 13499030"/>
              <a:gd name="connsiteX69" fmla="*/ 6568841 w 10323095"/>
              <a:gd name="connsiteY69" fmla="*/ 11403529 h 13499030"/>
              <a:gd name="connsiteX70" fmla="*/ 6757737 w 10323095"/>
              <a:gd name="connsiteY70" fmla="*/ 11506200 h 13499030"/>
              <a:gd name="connsiteX71" fmla="*/ 7078178 w 10323095"/>
              <a:gd name="connsiteY71" fmla="*/ 11654188 h 13499030"/>
              <a:gd name="connsiteX72" fmla="*/ 6926981 w 10323095"/>
              <a:gd name="connsiteY72" fmla="*/ 11929309 h 13499030"/>
              <a:gd name="connsiteX73" fmla="*/ 6993155 w 10323095"/>
              <a:gd name="connsiteY73" fmla="*/ 12036792 h 13499030"/>
              <a:gd name="connsiteX74" fmla="*/ 6641432 w 10323095"/>
              <a:gd name="connsiteY74" fmla="*/ 12272210 h 13499030"/>
              <a:gd name="connsiteX75" fmla="*/ 6824312 w 10323095"/>
              <a:gd name="connsiteY75" fmla="*/ 12326753 h 13499030"/>
              <a:gd name="connsiteX76" fmla="*/ 6538361 w 10323095"/>
              <a:gd name="connsiteY76" fmla="*/ 12508429 h 13499030"/>
              <a:gd name="connsiteX77" fmla="*/ 6416441 w 10323095"/>
              <a:gd name="connsiteY77" fmla="*/ 12762697 h 13499030"/>
              <a:gd name="connsiteX78" fmla="*/ 6160168 w 10323095"/>
              <a:gd name="connsiteY78" fmla="*/ 13186610 h 13499030"/>
              <a:gd name="connsiteX79" fmla="*/ 6210701 w 10323095"/>
              <a:gd name="connsiteY79" fmla="*/ 13499030 h 13499030"/>
              <a:gd name="connsiteX80" fmla="*/ 5939589 w 10323095"/>
              <a:gd name="connsiteY80" fmla="*/ 13327781 h 13499030"/>
              <a:gd name="connsiteX81" fmla="*/ 5228924 w 10323095"/>
              <a:gd name="connsiteY81" fmla="*/ 12716978 h 13499030"/>
              <a:gd name="connsiteX82" fmla="*/ 4451684 w 10323095"/>
              <a:gd name="connsiteY82" fmla="*/ 12007516 h 13499030"/>
              <a:gd name="connsiteX83" fmla="*/ 3465095 w 10323095"/>
              <a:gd name="connsiteY83" fmla="*/ 11141242 h 13499030"/>
              <a:gd name="connsiteX84" fmla="*/ 2478506 w 10323095"/>
              <a:gd name="connsiteY84" fmla="*/ 10299032 h 13499030"/>
              <a:gd name="connsiteX85" fmla="*/ 1708484 w 10323095"/>
              <a:gd name="connsiteY85" fmla="*/ 9456821 h 13499030"/>
              <a:gd name="connsiteX86" fmla="*/ 770021 w 10323095"/>
              <a:gd name="connsiteY86" fmla="*/ 8542420 h 13499030"/>
              <a:gd name="connsiteX87" fmla="*/ 24063 w 10323095"/>
              <a:gd name="connsiteY87" fmla="*/ 7820526 h 13499030"/>
              <a:gd name="connsiteX88" fmla="*/ 48126 w 10323095"/>
              <a:gd name="connsiteY88" fmla="*/ 7243010 h 13499030"/>
              <a:gd name="connsiteX89" fmla="*/ 0 w 10323095"/>
              <a:gd name="connsiteY89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120288 w 10323095"/>
              <a:gd name="connsiteY66" fmla="*/ 10898204 h 13499030"/>
              <a:gd name="connsiteX67" fmla="*/ 6919361 w 10323095"/>
              <a:gd name="connsiteY67" fmla="*/ 11220649 h 13499030"/>
              <a:gd name="connsiteX68" fmla="*/ 6547585 w 10323095"/>
              <a:gd name="connsiteY68" fmla="*/ 11241906 h 13499030"/>
              <a:gd name="connsiteX69" fmla="*/ 6568841 w 10323095"/>
              <a:gd name="connsiteY69" fmla="*/ 11403529 h 13499030"/>
              <a:gd name="connsiteX70" fmla="*/ 6757737 w 10323095"/>
              <a:gd name="connsiteY70" fmla="*/ 11506200 h 13499030"/>
              <a:gd name="connsiteX71" fmla="*/ 7078178 w 10323095"/>
              <a:gd name="connsiteY71" fmla="*/ 11654188 h 13499030"/>
              <a:gd name="connsiteX72" fmla="*/ 6926981 w 10323095"/>
              <a:gd name="connsiteY72" fmla="*/ 11929309 h 13499030"/>
              <a:gd name="connsiteX73" fmla="*/ 6993155 w 10323095"/>
              <a:gd name="connsiteY73" fmla="*/ 12036792 h 13499030"/>
              <a:gd name="connsiteX74" fmla="*/ 6641432 w 10323095"/>
              <a:gd name="connsiteY74" fmla="*/ 12272210 h 13499030"/>
              <a:gd name="connsiteX75" fmla="*/ 6824312 w 10323095"/>
              <a:gd name="connsiteY75" fmla="*/ 12326753 h 13499030"/>
              <a:gd name="connsiteX76" fmla="*/ 6538361 w 10323095"/>
              <a:gd name="connsiteY76" fmla="*/ 12508429 h 13499030"/>
              <a:gd name="connsiteX77" fmla="*/ 6416441 w 10323095"/>
              <a:gd name="connsiteY77" fmla="*/ 12762697 h 13499030"/>
              <a:gd name="connsiteX78" fmla="*/ 6160168 w 10323095"/>
              <a:gd name="connsiteY78" fmla="*/ 13186610 h 13499030"/>
              <a:gd name="connsiteX79" fmla="*/ 6210701 w 10323095"/>
              <a:gd name="connsiteY79" fmla="*/ 13499030 h 13499030"/>
              <a:gd name="connsiteX80" fmla="*/ 5939589 w 10323095"/>
              <a:gd name="connsiteY80" fmla="*/ 13327781 h 13499030"/>
              <a:gd name="connsiteX81" fmla="*/ 5228924 w 10323095"/>
              <a:gd name="connsiteY81" fmla="*/ 12716978 h 13499030"/>
              <a:gd name="connsiteX82" fmla="*/ 4451684 w 10323095"/>
              <a:gd name="connsiteY82" fmla="*/ 12007516 h 13499030"/>
              <a:gd name="connsiteX83" fmla="*/ 3465095 w 10323095"/>
              <a:gd name="connsiteY83" fmla="*/ 11141242 h 13499030"/>
              <a:gd name="connsiteX84" fmla="*/ 2478506 w 10323095"/>
              <a:gd name="connsiteY84" fmla="*/ 10299032 h 13499030"/>
              <a:gd name="connsiteX85" fmla="*/ 1708484 w 10323095"/>
              <a:gd name="connsiteY85" fmla="*/ 9456821 h 13499030"/>
              <a:gd name="connsiteX86" fmla="*/ 770021 w 10323095"/>
              <a:gd name="connsiteY86" fmla="*/ 8542420 h 13499030"/>
              <a:gd name="connsiteX87" fmla="*/ 24063 w 10323095"/>
              <a:gd name="connsiteY87" fmla="*/ 7820526 h 13499030"/>
              <a:gd name="connsiteX88" fmla="*/ 48126 w 10323095"/>
              <a:gd name="connsiteY88" fmla="*/ 7243010 h 13499030"/>
              <a:gd name="connsiteX89" fmla="*/ 0 w 10323095"/>
              <a:gd name="connsiteY89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6652661 w 10323095"/>
              <a:gd name="connsiteY66" fmla="*/ 10473889 h 13499030"/>
              <a:gd name="connsiteX67" fmla="*/ 7120288 w 10323095"/>
              <a:gd name="connsiteY67" fmla="*/ 10898204 h 13499030"/>
              <a:gd name="connsiteX68" fmla="*/ 6919361 w 10323095"/>
              <a:gd name="connsiteY68" fmla="*/ 11220649 h 13499030"/>
              <a:gd name="connsiteX69" fmla="*/ 6547585 w 10323095"/>
              <a:gd name="connsiteY69" fmla="*/ 11241906 h 13499030"/>
              <a:gd name="connsiteX70" fmla="*/ 6568841 w 10323095"/>
              <a:gd name="connsiteY70" fmla="*/ 11403529 h 13499030"/>
              <a:gd name="connsiteX71" fmla="*/ 6757737 w 10323095"/>
              <a:gd name="connsiteY71" fmla="*/ 11506200 h 13499030"/>
              <a:gd name="connsiteX72" fmla="*/ 7078178 w 10323095"/>
              <a:gd name="connsiteY72" fmla="*/ 11654188 h 13499030"/>
              <a:gd name="connsiteX73" fmla="*/ 6926981 w 10323095"/>
              <a:gd name="connsiteY73" fmla="*/ 11929309 h 13499030"/>
              <a:gd name="connsiteX74" fmla="*/ 6993155 w 10323095"/>
              <a:gd name="connsiteY74" fmla="*/ 12036792 h 13499030"/>
              <a:gd name="connsiteX75" fmla="*/ 6641432 w 10323095"/>
              <a:gd name="connsiteY75" fmla="*/ 12272210 h 13499030"/>
              <a:gd name="connsiteX76" fmla="*/ 6824312 w 10323095"/>
              <a:gd name="connsiteY76" fmla="*/ 12326753 h 13499030"/>
              <a:gd name="connsiteX77" fmla="*/ 6538361 w 10323095"/>
              <a:gd name="connsiteY77" fmla="*/ 12508429 h 13499030"/>
              <a:gd name="connsiteX78" fmla="*/ 6416441 w 10323095"/>
              <a:gd name="connsiteY78" fmla="*/ 12762697 h 13499030"/>
              <a:gd name="connsiteX79" fmla="*/ 6160168 w 10323095"/>
              <a:gd name="connsiteY79" fmla="*/ 13186610 h 13499030"/>
              <a:gd name="connsiteX80" fmla="*/ 6210701 w 10323095"/>
              <a:gd name="connsiteY80" fmla="*/ 13499030 h 13499030"/>
              <a:gd name="connsiteX81" fmla="*/ 5939589 w 10323095"/>
              <a:gd name="connsiteY81" fmla="*/ 13327781 h 13499030"/>
              <a:gd name="connsiteX82" fmla="*/ 5228924 w 10323095"/>
              <a:gd name="connsiteY82" fmla="*/ 12716978 h 13499030"/>
              <a:gd name="connsiteX83" fmla="*/ 4451684 w 10323095"/>
              <a:gd name="connsiteY83" fmla="*/ 12007516 h 13499030"/>
              <a:gd name="connsiteX84" fmla="*/ 3465095 w 10323095"/>
              <a:gd name="connsiteY84" fmla="*/ 11141242 h 13499030"/>
              <a:gd name="connsiteX85" fmla="*/ 2478506 w 10323095"/>
              <a:gd name="connsiteY85" fmla="*/ 10299032 h 13499030"/>
              <a:gd name="connsiteX86" fmla="*/ 1708484 w 10323095"/>
              <a:gd name="connsiteY86" fmla="*/ 9456821 h 13499030"/>
              <a:gd name="connsiteX87" fmla="*/ 770021 w 10323095"/>
              <a:gd name="connsiteY87" fmla="*/ 8542420 h 13499030"/>
              <a:gd name="connsiteX88" fmla="*/ 24063 w 10323095"/>
              <a:gd name="connsiteY88" fmla="*/ 7820526 h 13499030"/>
              <a:gd name="connsiteX89" fmla="*/ 48126 w 10323095"/>
              <a:gd name="connsiteY89" fmla="*/ 7243010 h 13499030"/>
              <a:gd name="connsiteX90" fmla="*/ 0 w 10323095"/>
              <a:gd name="connsiteY90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6652661 w 10323095"/>
              <a:gd name="connsiteY66" fmla="*/ 10473889 h 13499030"/>
              <a:gd name="connsiteX67" fmla="*/ 7102241 w 10323095"/>
              <a:gd name="connsiteY67" fmla="*/ 10778689 h 13499030"/>
              <a:gd name="connsiteX68" fmla="*/ 7120288 w 10323095"/>
              <a:gd name="connsiteY68" fmla="*/ 10898204 h 13499030"/>
              <a:gd name="connsiteX69" fmla="*/ 6919361 w 10323095"/>
              <a:gd name="connsiteY69" fmla="*/ 11220649 h 13499030"/>
              <a:gd name="connsiteX70" fmla="*/ 6547585 w 10323095"/>
              <a:gd name="connsiteY70" fmla="*/ 11241906 h 13499030"/>
              <a:gd name="connsiteX71" fmla="*/ 6568841 w 10323095"/>
              <a:gd name="connsiteY71" fmla="*/ 11403529 h 13499030"/>
              <a:gd name="connsiteX72" fmla="*/ 6757737 w 10323095"/>
              <a:gd name="connsiteY72" fmla="*/ 11506200 h 13499030"/>
              <a:gd name="connsiteX73" fmla="*/ 7078178 w 10323095"/>
              <a:gd name="connsiteY73" fmla="*/ 11654188 h 13499030"/>
              <a:gd name="connsiteX74" fmla="*/ 6926981 w 10323095"/>
              <a:gd name="connsiteY74" fmla="*/ 11929309 h 13499030"/>
              <a:gd name="connsiteX75" fmla="*/ 6993155 w 10323095"/>
              <a:gd name="connsiteY75" fmla="*/ 12036792 h 13499030"/>
              <a:gd name="connsiteX76" fmla="*/ 6641432 w 10323095"/>
              <a:gd name="connsiteY76" fmla="*/ 12272210 h 13499030"/>
              <a:gd name="connsiteX77" fmla="*/ 6824312 w 10323095"/>
              <a:gd name="connsiteY77" fmla="*/ 12326753 h 13499030"/>
              <a:gd name="connsiteX78" fmla="*/ 6538361 w 10323095"/>
              <a:gd name="connsiteY78" fmla="*/ 12508429 h 13499030"/>
              <a:gd name="connsiteX79" fmla="*/ 6416441 w 10323095"/>
              <a:gd name="connsiteY79" fmla="*/ 12762697 h 13499030"/>
              <a:gd name="connsiteX80" fmla="*/ 6160168 w 10323095"/>
              <a:gd name="connsiteY80" fmla="*/ 13186610 h 13499030"/>
              <a:gd name="connsiteX81" fmla="*/ 6210701 w 10323095"/>
              <a:gd name="connsiteY81" fmla="*/ 13499030 h 13499030"/>
              <a:gd name="connsiteX82" fmla="*/ 5939589 w 10323095"/>
              <a:gd name="connsiteY82" fmla="*/ 13327781 h 13499030"/>
              <a:gd name="connsiteX83" fmla="*/ 5228924 w 10323095"/>
              <a:gd name="connsiteY83" fmla="*/ 12716978 h 13499030"/>
              <a:gd name="connsiteX84" fmla="*/ 4451684 w 10323095"/>
              <a:gd name="connsiteY84" fmla="*/ 12007516 h 13499030"/>
              <a:gd name="connsiteX85" fmla="*/ 3465095 w 10323095"/>
              <a:gd name="connsiteY85" fmla="*/ 11141242 h 13499030"/>
              <a:gd name="connsiteX86" fmla="*/ 2478506 w 10323095"/>
              <a:gd name="connsiteY86" fmla="*/ 10299032 h 13499030"/>
              <a:gd name="connsiteX87" fmla="*/ 1708484 w 10323095"/>
              <a:gd name="connsiteY87" fmla="*/ 9456821 h 13499030"/>
              <a:gd name="connsiteX88" fmla="*/ 770021 w 10323095"/>
              <a:gd name="connsiteY88" fmla="*/ 8542420 h 13499030"/>
              <a:gd name="connsiteX89" fmla="*/ 24063 w 10323095"/>
              <a:gd name="connsiteY89" fmla="*/ 7820526 h 13499030"/>
              <a:gd name="connsiteX90" fmla="*/ 48126 w 10323095"/>
              <a:gd name="connsiteY90" fmla="*/ 7243010 h 13499030"/>
              <a:gd name="connsiteX91" fmla="*/ 0 w 10323095"/>
              <a:gd name="connsiteY91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6858000 w 10323095"/>
              <a:gd name="connsiteY61" fmla="*/ 10323094 h 13499030"/>
              <a:gd name="connsiteX62" fmla="*/ 7170821 w 10323095"/>
              <a:gd name="connsiteY62" fmla="*/ 10347157 h 13499030"/>
              <a:gd name="connsiteX63" fmla="*/ 7243010 w 10323095"/>
              <a:gd name="connsiteY63" fmla="*/ 10371221 h 13499030"/>
              <a:gd name="connsiteX64" fmla="*/ 7267074 w 10323095"/>
              <a:gd name="connsiteY64" fmla="*/ 10443410 h 13499030"/>
              <a:gd name="connsiteX65" fmla="*/ 7267074 w 10323095"/>
              <a:gd name="connsiteY65" fmla="*/ 10491536 h 13499030"/>
              <a:gd name="connsiteX66" fmla="*/ 7041281 w 10323095"/>
              <a:gd name="connsiteY66" fmla="*/ 10435789 h 13499030"/>
              <a:gd name="connsiteX67" fmla="*/ 6652661 w 10323095"/>
              <a:gd name="connsiteY67" fmla="*/ 10473889 h 13499030"/>
              <a:gd name="connsiteX68" fmla="*/ 7102241 w 10323095"/>
              <a:gd name="connsiteY68" fmla="*/ 10778689 h 13499030"/>
              <a:gd name="connsiteX69" fmla="*/ 7120288 w 10323095"/>
              <a:gd name="connsiteY69" fmla="*/ 10898204 h 13499030"/>
              <a:gd name="connsiteX70" fmla="*/ 6919361 w 10323095"/>
              <a:gd name="connsiteY70" fmla="*/ 11220649 h 13499030"/>
              <a:gd name="connsiteX71" fmla="*/ 6547585 w 10323095"/>
              <a:gd name="connsiteY71" fmla="*/ 11241906 h 13499030"/>
              <a:gd name="connsiteX72" fmla="*/ 6568841 w 10323095"/>
              <a:gd name="connsiteY72" fmla="*/ 11403529 h 13499030"/>
              <a:gd name="connsiteX73" fmla="*/ 6757737 w 10323095"/>
              <a:gd name="connsiteY73" fmla="*/ 11506200 h 13499030"/>
              <a:gd name="connsiteX74" fmla="*/ 7078178 w 10323095"/>
              <a:gd name="connsiteY74" fmla="*/ 11654188 h 13499030"/>
              <a:gd name="connsiteX75" fmla="*/ 6926981 w 10323095"/>
              <a:gd name="connsiteY75" fmla="*/ 11929309 h 13499030"/>
              <a:gd name="connsiteX76" fmla="*/ 6993155 w 10323095"/>
              <a:gd name="connsiteY76" fmla="*/ 12036792 h 13499030"/>
              <a:gd name="connsiteX77" fmla="*/ 6641432 w 10323095"/>
              <a:gd name="connsiteY77" fmla="*/ 12272210 h 13499030"/>
              <a:gd name="connsiteX78" fmla="*/ 6824312 w 10323095"/>
              <a:gd name="connsiteY78" fmla="*/ 12326753 h 13499030"/>
              <a:gd name="connsiteX79" fmla="*/ 6538361 w 10323095"/>
              <a:gd name="connsiteY79" fmla="*/ 12508429 h 13499030"/>
              <a:gd name="connsiteX80" fmla="*/ 6416441 w 10323095"/>
              <a:gd name="connsiteY80" fmla="*/ 12762697 h 13499030"/>
              <a:gd name="connsiteX81" fmla="*/ 6160168 w 10323095"/>
              <a:gd name="connsiteY81" fmla="*/ 13186610 h 13499030"/>
              <a:gd name="connsiteX82" fmla="*/ 6210701 w 10323095"/>
              <a:gd name="connsiteY82" fmla="*/ 13499030 h 13499030"/>
              <a:gd name="connsiteX83" fmla="*/ 5939589 w 10323095"/>
              <a:gd name="connsiteY83" fmla="*/ 13327781 h 13499030"/>
              <a:gd name="connsiteX84" fmla="*/ 5228924 w 10323095"/>
              <a:gd name="connsiteY84" fmla="*/ 12716978 h 13499030"/>
              <a:gd name="connsiteX85" fmla="*/ 4451684 w 10323095"/>
              <a:gd name="connsiteY85" fmla="*/ 12007516 h 13499030"/>
              <a:gd name="connsiteX86" fmla="*/ 3465095 w 10323095"/>
              <a:gd name="connsiteY86" fmla="*/ 11141242 h 13499030"/>
              <a:gd name="connsiteX87" fmla="*/ 2478506 w 10323095"/>
              <a:gd name="connsiteY87" fmla="*/ 10299032 h 13499030"/>
              <a:gd name="connsiteX88" fmla="*/ 1708484 w 10323095"/>
              <a:gd name="connsiteY88" fmla="*/ 9456821 h 13499030"/>
              <a:gd name="connsiteX89" fmla="*/ 770021 w 10323095"/>
              <a:gd name="connsiteY89" fmla="*/ 8542420 h 13499030"/>
              <a:gd name="connsiteX90" fmla="*/ 24063 w 10323095"/>
              <a:gd name="connsiteY90" fmla="*/ 7820526 h 13499030"/>
              <a:gd name="connsiteX91" fmla="*/ 48126 w 10323095"/>
              <a:gd name="connsiteY91" fmla="*/ 7243010 h 13499030"/>
              <a:gd name="connsiteX92" fmla="*/ 0 w 10323095"/>
              <a:gd name="connsiteY92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002379 w 10323095"/>
              <a:gd name="connsiteY60" fmla="*/ 10226842 h 13499030"/>
              <a:gd name="connsiteX61" fmla="*/ 7170821 w 10323095"/>
              <a:gd name="connsiteY61" fmla="*/ 10347157 h 13499030"/>
              <a:gd name="connsiteX62" fmla="*/ 7243010 w 10323095"/>
              <a:gd name="connsiteY62" fmla="*/ 10371221 h 13499030"/>
              <a:gd name="connsiteX63" fmla="*/ 7267074 w 10323095"/>
              <a:gd name="connsiteY63" fmla="*/ 10443410 h 13499030"/>
              <a:gd name="connsiteX64" fmla="*/ 7267074 w 10323095"/>
              <a:gd name="connsiteY64" fmla="*/ 10491536 h 13499030"/>
              <a:gd name="connsiteX65" fmla="*/ 7041281 w 10323095"/>
              <a:gd name="connsiteY65" fmla="*/ 10435789 h 13499030"/>
              <a:gd name="connsiteX66" fmla="*/ 6652661 w 10323095"/>
              <a:gd name="connsiteY66" fmla="*/ 10473889 h 13499030"/>
              <a:gd name="connsiteX67" fmla="*/ 7102241 w 10323095"/>
              <a:gd name="connsiteY67" fmla="*/ 10778689 h 13499030"/>
              <a:gd name="connsiteX68" fmla="*/ 7120288 w 10323095"/>
              <a:gd name="connsiteY68" fmla="*/ 10898204 h 13499030"/>
              <a:gd name="connsiteX69" fmla="*/ 6919361 w 10323095"/>
              <a:gd name="connsiteY69" fmla="*/ 11220649 h 13499030"/>
              <a:gd name="connsiteX70" fmla="*/ 6547585 w 10323095"/>
              <a:gd name="connsiteY70" fmla="*/ 11241906 h 13499030"/>
              <a:gd name="connsiteX71" fmla="*/ 6568841 w 10323095"/>
              <a:gd name="connsiteY71" fmla="*/ 11403529 h 13499030"/>
              <a:gd name="connsiteX72" fmla="*/ 6757737 w 10323095"/>
              <a:gd name="connsiteY72" fmla="*/ 11506200 h 13499030"/>
              <a:gd name="connsiteX73" fmla="*/ 7078178 w 10323095"/>
              <a:gd name="connsiteY73" fmla="*/ 11654188 h 13499030"/>
              <a:gd name="connsiteX74" fmla="*/ 6926981 w 10323095"/>
              <a:gd name="connsiteY74" fmla="*/ 11929309 h 13499030"/>
              <a:gd name="connsiteX75" fmla="*/ 6993155 w 10323095"/>
              <a:gd name="connsiteY75" fmla="*/ 12036792 h 13499030"/>
              <a:gd name="connsiteX76" fmla="*/ 6641432 w 10323095"/>
              <a:gd name="connsiteY76" fmla="*/ 12272210 h 13499030"/>
              <a:gd name="connsiteX77" fmla="*/ 6824312 w 10323095"/>
              <a:gd name="connsiteY77" fmla="*/ 12326753 h 13499030"/>
              <a:gd name="connsiteX78" fmla="*/ 6538361 w 10323095"/>
              <a:gd name="connsiteY78" fmla="*/ 12508429 h 13499030"/>
              <a:gd name="connsiteX79" fmla="*/ 6416441 w 10323095"/>
              <a:gd name="connsiteY79" fmla="*/ 12762697 h 13499030"/>
              <a:gd name="connsiteX80" fmla="*/ 6160168 w 10323095"/>
              <a:gd name="connsiteY80" fmla="*/ 13186610 h 13499030"/>
              <a:gd name="connsiteX81" fmla="*/ 6210701 w 10323095"/>
              <a:gd name="connsiteY81" fmla="*/ 13499030 h 13499030"/>
              <a:gd name="connsiteX82" fmla="*/ 5939589 w 10323095"/>
              <a:gd name="connsiteY82" fmla="*/ 13327781 h 13499030"/>
              <a:gd name="connsiteX83" fmla="*/ 5228924 w 10323095"/>
              <a:gd name="connsiteY83" fmla="*/ 12716978 h 13499030"/>
              <a:gd name="connsiteX84" fmla="*/ 4451684 w 10323095"/>
              <a:gd name="connsiteY84" fmla="*/ 12007516 h 13499030"/>
              <a:gd name="connsiteX85" fmla="*/ 3465095 w 10323095"/>
              <a:gd name="connsiteY85" fmla="*/ 11141242 h 13499030"/>
              <a:gd name="connsiteX86" fmla="*/ 2478506 w 10323095"/>
              <a:gd name="connsiteY86" fmla="*/ 10299032 h 13499030"/>
              <a:gd name="connsiteX87" fmla="*/ 1708484 w 10323095"/>
              <a:gd name="connsiteY87" fmla="*/ 9456821 h 13499030"/>
              <a:gd name="connsiteX88" fmla="*/ 770021 w 10323095"/>
              <a:gd name="connsiteY88" fmla="*/ 8542420 h 13499030"/>
              <a:gd name="connsiteX89" fmla="*/ 24063 w 10323095"/>
              <a:gd name="connsiteY89" fmla="*/ 7820526 h 13499030"/>
              <a:gd name="connsiteX90" fmla="*/ 48126 w 10323095"/>
              <a:gd name="connsiteY90" fmla="*/ 7243010 h 13499030"/>
              <a:gd name="connsiteX91" fmla="*/ 0 w 10323095"/>
              <a:gd name="connsiteY91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170821 w 10323095"/>
              <a:gd name="connsiteY60" fmla="*/ 10347157 h 13499030"/>
              <a:gd name="connsiteX61" fmla="*/ 7243010 w 10323095"/>
              <a:gd name="connsiteY61" fmla="*/ 10371221 h 13499030"/>
              <a:gd name="connsiteX62" fmla="*/ 7267074 w 10323095"/>
              <a:gd name="connsiteY62" fmla="*/ 10443410 h 13499030"/>
              <a:gd name="connsiteX63" fmla="*/ 7267074 w 10323095"/>
              <a:gd name="connsiteY63" fmla="*/ 10491536 h 13499030"/>
              <a:gd name="connsiteX64" fmla="*/ 7041281 w 10323095"/>
              <a:gd name="connsiteY64" fmla="*/ 10435789 h 13499030"/>
              <a:gd name="connsiteX65" fmla="*/ 6652661 w 10323095"/>
              <a:gd name="connsiteY65" fmla="*/ 10473889 h 13499030"/>
              <a:gd name="connsiteX66" fmla="*/ 7102241 w 10323095"/>
              <a:gd name="connsiteY66" fmla="*/ 10778689 h 13499030"/>
              <a:gd name="connsiteX67" fmla="*/ 7120288 w 10323095"/>
              <a:gd name="connsiteY67" fmla="*/ 10898204 h 13499030"/>
              <a:gd name="connsiteX68" fmla="*/ 6919361 w 10323095"/>
              <a:gd name="connsiteY68" fmla="*/ 11220649 h 13499030"/>
              <a:gd name="connsiteX69" fmla="*/ 6547585 w 10323095"/>
              <a:gd name="connsiteY69" fmla="*/ 11241906 h 13499030"/>
              <a:gd name="connsiteX70" fmla="*/ 6568841 w 10323095"/>
              <a:gd name="connsiteY70" fmla="*/ 11403529 h 13499030"/>
              <a:gd name="connsiteX71" fmla="*/ 6757737 w 10323095"/>
              <a:gd name="connsiteY71" fmla="*/ 11506200 h 13499030"/>
              <a:gd name="connsiteX72" fmla="*/ 7078178 w 10323095"/>
              <a:gd name="connsiteY72" fmla="*/ 11654188 h 13499030"/>
              <a:gd name="connsiteX73" fmla="*/ 6926981 w 10323095"/>
              <a:gd name="connsiteY73" fmla="*/ 11929309 h 13499030"/>
              <a:gd name="connsiteX74" fmla="*/ 6993155 w 10323095"/>
              <a:gd name="connsiteY74" fmla="*/ 12036792 h 13499030"/>
              <a:gd name="connsiteX75" fmla="*/ 6641432 w 10323095"/>
              <a:gd name="connsiteY75" fmla="*/ 12272210 h 13499030"/>
              <a:gd name="connsiteX76" fmla="*/ 6824312 w 10323095"/>
              <a:gd name="connsiteY76" fmla="*/ 12326753 h 13499030"/>
              <a:gd name="connsiteX77" fmla="*/ 6538361 w 10323095"/>
              <a:gd name="connsiteY77" fmla="*/ 12508429 h 13499030"/>
              <a:gd name="connsiteX78" fmla="*/ 6416441 w 10323095"/>
              <a:gd name="connsiteY78" fmla="*/ 12762697 h 13499030"/>
              <a:gd name="connsiteX79" fmla="*/ 6160168 w 10323095"/>
              <a:gd name="connsiteY79" fmla="*/ 13186610 h 13499030"/>
              <a:gd name="connsiteX80" fmla="*/ 6210701 w 10323095"/>
              <a:gd name="connsiteY80" fmla="*/ 13499030 h 13499030"/>
              <a:gd name="connsiteX81" fmla="*/ 5939589 w 10323095"/>
              <a:gd name="connsiteY81" fmla="*/ 13327781 h 13499030"/>
              <a:gd name="connsiteX82" fmla="*/ 5228924 w 10323095"/>
              <a:gd name="connsiteY82" fmla="*/ 12716978 h 13499030"/>
              <a:gd name="connsiteX83" fmla="*/ 4451684 w 10323095"/>
              <a:gd name="connsiteY83" fmla="*/ 12007516 h 13499030"/>
              <a:gd name="connsiteX84" fmla="*/ 3465095 w 10323095"/>
              <a:gd name="connsiteY84" fmla="*/ 11141242 h 13499030"/>
              <a:gd name="connsiteX85" fmla="*/ 2478506 w 10323095"/>
              <a:gd name="connsiteY85" fmla="*/ 10299032 h 13499030"/>
              <a:gd name="connsiteX86" fmla="*/ 1708484 w 10323095"/>
              <a:gd name="connsiteY86" fmla="*/ 9456821 h 13499030"/>
              <a:gd name="connsiteX87" fmla="*/ 770021 w 10323095"/>
              <a:gd name="connsiteY87" fmla="*/ 8542420 h 13499030"/>
              <a:gd name="connsiteX88" fmla="*/ 24063 w 10323095"/>
              <a:gd name="connsiteY88" fmla="*/ 7820526 h 13499030"/>
              <a:gd name="connsiteX89" fmla="*/ 48126 w 10323095"/>
              <a:gd name="connsiteY89" fmla="*/ 7243010 h 13499030"/>
              <a:gd name="connsiteX90" fmla="*/ 0 w 10323095"/>
              <a:gd name="connsiteY90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170821 w 10323095"/>
              <a:gd name="connsiteY60" fmla="*/ 10347157 h 13499030"/>
              <a:gd name="connsiteX61" fmla="*/ 7267074 w 10323095"/>
              <a:gd name="connsiteY61" fmla="*/ 10443410 h 13499030"/>
              <a:gd name="connsiteX62" fmla="*/ 7267074 w 10323095"/>
              <a:gd name="connsiteY62" fmla="*/ 10491536 h 13499030"/>
              <a:gd name="connsiteX63" fmla="*/ 7041281 w 10323095"/>
              <a:gd name="connsiteY63" fmla="*/ 10435789 h 13499030"/>
              <a:gd name="connsiteX64" fmla="*/ 6652661 w 10323095"/>
              <a:gd name="connsiteY64" fmla="*/ 10473889 h 13499030"/>
              <a:gd name="connsiteX65" fmla="*/ 7102241 w 10323095"/>
              <a:gd name="connsiteY65" fmla="*/ 10778689 h 13499030"/>
              <a:gd name="connsiteX66" fmla="*/ 7120288 w 10323095"/>
              <a:gd name="connsiteY66" fmla="*/ 10898204 h 13499030"/>
              <a:gd name="connsiteX67" fmla="*/ 6919361 w 10323095"/>
              <a:gd name="connsiteY67" fmla="*/ 11220649 h 13499030"/>
              <a:gd name="connsiteX68" fmla="*/ 6547585 w 10323095"/>
              <a:gd name="connsiteY68" fmla="*/ 11241906 h 13499030"/>
              <a:gd name="connsiteX69" fmla="*/ 6568841 w 10323095"/>
              <a:gd name="connsiteY69" fmla="*/ 11403529 h 13499030"/>
              <a:gd name="connsiteX70" fmla="*/ 6757737 w 10323095"/>
              <a:gd name="connsiteY70" fmla="*/ 11506200 h 13499030"/>
              <a:gd name="connsiteX71" fmla="*/ 7078178 w 10323095"/>
              <a:gd name="connsiteY71" fmla="*/ 11654188 h 13499030"/>
              <a:gd name="connsiteX72" fmla="*/ 6926981 w 10323095"/>
              <a:gd name="connsiteY72" fmla="*/ 11929309 h 13499030"/>
              <a:gd name="connsiteX73" fmla="*/ 6993155 w 10323095"/>
              <a:gd name="connsiteY73" fmla="*/ 12036792 h 13499030"/>
              <a:gd name="connsiteX74" fmla="*/ 6641432 w 10323095"/>
              <a:gd name="connsiteY74" fmla="*/ 12272210 h 13499030"/>
              <a:gd name="connsiteX75" fmla="*/ 6824312 w 10323095"/>
              <a:gd name="connsiteY75" fmla="*/ 12326753 h 13499030"/>
              <a:gd name="connsiteX76" fmla="*/ 6538361 w 10323095"/>
              <a:gd name="connsiteY76" fmla="*/ 12508429 h 13499030"/>
              <a:gd name="connsiteX77" fmla="*/ 6416441 w 10323095"/>
              <a:gd name="connsiteY77" fmla="*/ 12762697 h 13499030"/>
              <a:gd name="connsiteX78" fmla="*/ 6160168 w 10323095"/>
              <a:gd name="connsiteY78" fmla="*/ 13186610 h 13499030"/>
              <a:gd name="connsiteX79" fmla="*/ 6210701 w 10323095"/>
              <a:gd name="connsiteY79" fmla="*/ 13499030 h 13499030"/>
              <a:gd name="connsiteX80" fmla="*/ 5939589 w 10323095"/>
              <a:gd name="connsiteY80" fmla="*/ 13327781 h 13499030"/>
              <a:gd name="connsiteX81" fmla="*/ 5228924 w 10323095"/>
              <a:gd name="connsiteY81" fmla="*/ 12716978 h 13499030"/>
              <a:gd name="connsiteX82" fmla="*/ 4451684 w 10323095"/>
              <a:gd name="connsiteY82" fmla="*/ 12007516 h 13499030"/>
              <a:gd name="connsiteX83" fmla="*/ 3465095 w 10323095"/>
              <a:gd name="connsiteY83" fmla="*/ 11141242 h 13499030"/>
              <a:gd name="connsiteX84" fmla="*/ 2478506 w 10323095"/>
              <a:gd name="connsiteY84" fmla="*/ 10299032 h 13499030"/>
              <a:gd name="connsiteX85" fmla="*/ 1708484 w 10323095"/>
              <a:gd name="connsiteY85" fmla="*/ 9456821 h 13499030"/>
              <a:gd name="connsiteX86" fmla="*/ 770021 w 10323095"/>
              <a:gd name="connsiteY86" fmla="*/ 8542420 h 13499030"/>
              <a:gd name="connsiteX87" fmla="*/ 24063 w 10323095"/>
              <a:gd name="connsiteY87" fmla="*/ 7820526 h 13499030"/>
              <a:gd name="connsiteX88" fmla="*/ 48126 w 10323095"/>
              <a:gd name="connsiteY88" fmla="*/ 7243010 h 13499030"/>
              <a:gd name="connsiteX89" fmla="*/ 0 w 10323095"/>
              <a:gd name="connsiteY89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459579 w 10323095"/>
              <a:gd name="connsiteY59" fmla="*/ 10274968 h 13499030"/>
              <a:gd name="connsiteX60" fmla="*/ 7267074 w 10323095"/>
              <a:gd name="connsiteY60" fmla="*/ 10443410 h 13499030"/>
              <a:gd name="connsiteX61" fmla="*/ 7267074 w 10323095"/>
              <a:gd name="connsiteY61" fmla="*/ 10491536 h 13499030"/>
              <a:gd name="connsiteX62" fmla="*/ 7041281 w 10323095"/>
              <a:gd name="connsiteY62" fmla="*/ 10435789 h 13499030"/>
              <a:gd name="connsiteX63" fmla="*/ 6652661 w 10323095"/>
              <a:gd name="connsiteY63" fmla="*/ 10473889 h 13499030"/>
              <a:gd name="connsiteX64" fmla="*/ 7102241 w 10323095"/>
              <a:gd name="connsiteY64" fmla="*/ 10778689 h 13499030"/>
              <a:gd name="connsiteX65" fmla="*/ 7120288 w 10323095"/>
              <a:gd name="connsiteY65" fmla="*/ 10898204 h 13499030"/>
              <a:gd name="connsiteX66" fmla="*/ 6919361 w 10323095"/>
              <a:gd name="connsiteY66" fmla="*/ 11220649 h 13499030"/>
              <a:gd name="connsiteX67" fmla="*/ 6547585 w 10323095"/>
              <a:gd name="connsiteY67" fmla="*/ 11241906 h 13499030"/>
              <a:gd name="connsiteX68" fmla="*/ 6568841 w 10323095"/>
              <a:gd name="connsiteY68" fmla="*/ 11403529 h 13499030"/>
              <a:gd name="connsiteX69" fmla="*/ 6757737 w 10323095"/>
              <a:gd name="connsiteY69" fmla="*/ 11506200 h 13499030"/>
              <a:gd name="connsiteX70" fmla="*/ 7078178 w 10323095"/>
              <a:gd name="connsiteY70" fmla="*/ 11654188 h 13499030"/>
              <a:gd name="connsiteX71" fmla="*/ 6926981 w 10323095"/>
              <a:gd name="connsiteY71" fmla="*/ 11929309 h 13499030"/>
              <a:gd name="connsiteX72" fmla="*/ 6993155 w 10323095"/>
              <a:gd name="connsiteY72" fmla="*/ 12036792 h 13499030"/>
              <a:gd name="connsiteX73" fmla="*/ 6641432 w 10323095"/>
              <a:gd name="connsiteY73" fmla="*/ 12272210 h 13499030"/>
              <a:gd name="connsiteX74" fmla="*/ 6824312 w 10323095"/>
              <a:gd name="connsiteY74" fmla="*/ 12326753 h 13499030"/>
              <a:gd name="connsiteX75" fmla="*/ 6538361 w 10323095"/>
              <a:gd name="connsiteY75" fmla="*/ 12508429 h 13499030"/>
              <a:gd name="connsiteX76" fmla="*/ 6416441 w 10323095"/>
              <a:gd name="connsiteY76" fmla="*/ 12762697 h 13499030"/>
              <a:gd name="connsiteX77" fmla="*/ 6160168 w 10323095"/>
              <a:gd name="connsiteY77" fmla="*/ 13186610 h 13499030"/>
              <a:gd name="connsiteX78" fmla="*/ 6210701 w 10323095"/>
              <a:gd name="connsiteY78" fmla="*/ 13499030 h 13499030"/>
              <a:gd name="connsiteX79" fmla="*/ 5939589 w 10323095"/>
              <a:gd name="connsiteY79" fmla="*/ 13327781 h 13499030"/>
              <a:gd name="connsiteX80" fmla="*/ 5228924 w 10323095"/>
              <a:gd name="connsiteY80" fmla="*/ 12716978 h 13499030"/>
              <a:gd name="connsiteX81" fmla="*/ 4451684 w 10323095"/>
              <a:gd name="connsiteY81" fmla="*/ 12007516 h 13499030"/>
              <a:gd name="connsiteX82" fmla="*/ 3465095 w 10323095"/>
              <a:gd name="connsiteY82" fmla="*/ 11141242 h 13499030"/>
              <a:gd name="connsiteX83" fmla="*/ 2478506 w 10323095"/>
              <a:gd name="connsiteY83" fmla="*/ 10299032 h 13499030"/>
              <a:gd name="connsiteX84" fmla="*/ 1708484 w 10323095"/>
              <a:gd name="connsiteY84" fmla="*/ 9456821 h 13499030"/>
              <a:gd name="connsiteX85" fmla="*/ 770021 w 10323095"/>
              <a:gd name="connsiteY85" fmla="*/ 8542420 h 13499030"/>
              <a:gd name="connsiteX86" fmla="*/ 24063 w 10323095"/>
              <a:gd name="connsiteY86" fmla="*/ 7820526 h 13499030"/>
              <a:gd name="connsiteX87" fmla="*/ 48126 w 10323095"/>
              <a:gd name="connsiteY87" fmla="*/ 7243010 h 13499030"/>
              <a:gd name="connsiteX88" fmla="*/ 0 w 10323095"/>
              <a:gd name="connsiteY88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603958 w 10323095"/>
              <a:gd name="connsiteY58" fmla="*/ 10034336 h 13499030"/>
              <a:gd name="connsiteX59" fmla="*/ 7398619 w 10323095"/>
              <a:gd name="connsiteY59" fmla="*/ 10267348 h 13499030"/>
              <a:gd name="connsiteX60" fmla="*/ 7267074 w 10323095"/>
              <a:gd name="connsiteY60" fmla="*/ 10443410 h 13499030"/>
              <a:gd name="connsiteX61" fmla="*/ 7267074 w 10323095"/>
              <a:gd name="connsiteY61" fmla="*/ 10491536 h 13499030"/>
              <a:gd name="connsiteX62" fmla="*/ 7041281 w 10323095"/>
              <a:gd name="connsiteY62" fmla="*/ 10435789 h 13499030"/>
              <a:gd name="connsiteX63" fmla="*/ 6652661 w 10323095"/>
              <a:gd name="connsiteY63" fmla="*/ 10473889 h 13499030"/>
              <a:gd name="connsiteX64" fmla="*/ 7102241 w 10323095"/>
              <a:gd name="connsiteY64" fmla="*/ 10778689 h 13499030"/>
              <a:gd name="connsiteX65" fmla="*/ 7120288 w 10323095"/>
              <a:gd name="connsiteY65" fmla="*/ 10898204 h 13499030"/>
              <a:gd name="connsiteX66" fmla="*/ 6919361 w 10323095"/>
              <a:gd name="connsiteY66" fmla="*/ 11220649 h 13499030"/>
              <a:gd name="connsiteX67" fmla="*/ 6547585 w 10323095"/>
              <a:gd name="connsiteY67" fmla="*/ 11241906 h 13499030"/>
              <a:gd name="connsiteX68" fmla="*/ 6568841 w 10323095"/>
              <a:gd name="connsiteY68" fmla="*/ 11403529 h 13499030"/>
              <a:gd name="connsiteX69" fmla="*/ 6757737 w 10323095"/>
              <a:gd name="connsiteY69" fmla="*/ 11506200 h 13499030"/>
              <a:gd name="connsiteX70" fmla="*/ 7078178 w 10323095"/>
              <a:gd name="connsiteY70" fmla="*/ 11654188 h 13499030"/>
              <a:gd name="connsiteX71" fmla="*/ 6926981 w 10323095"/>
              <a:gd name="connsiteY71" fmla="*/ 11929309 h 13499030"/>
              <a:gd name="connsiteX72" fmla="*/ 6993155 w 10323095"/>
              <a:gd name="connsiteY72" fmla="*/ 12036792 h 13499030"/>
              <a:gd name="connsiteX73" fmla="*/ 6641432 w 10323095"/>
              <a:gd name="connsiteY73" fmla="*/ 12272210 h 13499030"/>
              <a:gd name="connsiteX74" fmla="*/ 6824312 w 10323095"/>
              <a:gd name="connsiteY74" fmla="*/ 12326753 h 13499030"/>
              <a:gd name="connsiteX75" fmla="*/ 6538361 w 10323095"/>
              <a:gd name="connsiteY75" fmla="*/ 12508429 h 13499030"/>
              <a:gd name="connsiteX76" fmla="*/ 6416441 w 10323095"/>
              <a:gd name="connsiteY76" fmla="*/ 12762697 h 13499030"/>
              <a:gd name="connsiteX77" fmla="*/ 6160168 w 10323095"/>
              <a:gd name="connsiteY77" fmla="*/ 13186610 h 13499030"/>
              <a:gd name="connsiteX78" fmla="*/ 6210701 w 10323095"/>
              <a:gd name="connsiteY78" fmla="*/ 13499030 h 13499030"/>
              <a:gd name="connsiteX79" fmla="*/ 5939589 w 10323095"/>
              <a:gd name="connsiteY79" fmla="*/ 13327781 h 13499030"/>
              <a:gd name="connsiteX80" fmla="*/ 5228924 w 10323095"/>
              <a:gd name="connsiteY80" fmla="*/ 12716978 h 13499030"/>
              <a:gd name="connsiteX81" fmla="*/ 4451684 w 10323095"/>
              <a:gd name="connsiteY81" fmla="*/ 12007516 h 13499030"/>
              <a:gd name="connsiteX82" fmla="*/ 3465095 w 10323095"/>
              <a:gd name="connsiteY82" fmla="*/ 11141242 h 13499030"/>
              <a:gd name="connsiteX83" fmla="*/ 2478506 w 10323095"/>
              <a:gd name="connsiteY83" fmla="*/ 10299032 h 13499030"/>
              <a:gd name="connsiteX84" fmla="*/ 1708484 w 10323095"/>
              <a:gd name="connsiteY84" fmla="*/ 9456821 h 13499030"/>
              <a:gd name="connsiteX85" fmla="*/ 770021 w 10323095"/>
              <a:gd name="connsiteY85" fmla="*/ 8542420 h 13499030"/>
              <a:gd name="connsiteX86" fmla="*/ 24063 w 10323095"/>
              <a:gd name="connsiteY86" fmla="*/ 7820526 h 13499030"/>
              <a:gd name="connsiteX87" fmla="*/ 48126 w 10323095"/>
              <a:gd name="connsiteY87" fmla="*/ 7243010 h 13499030"/>
              <a:gd name="connsiteX88" fmla="*/ 0 w 10323095"/>
              <a:gd name="connsiteY88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504898 w 10323095"/>
              <a:gd name="connsiteY58" fmla="*/ 10095296 h 13499030"/>
              <a:gd name="connsiteX59" fmla="*/ 7398619 w 10323095"/>
              <a:gd name="connsiteY59" fmla="*/ 10267348 h 13499030"/>
              <a:gd name="connsiteX60" fmla="*/ 7267074 w 10323095"/>
              <a:gd name="connsiteY60" fmla="*/ 10443410 h 13499030"/>
              <a:gd name="connsiteX61" fmla="*/ 7267074 w 10323095"/>
              <a:gd name="connsiteY61" fmla="*/ 10491536 h 13499030"/>
              <a:gd name="connsiteX62" fmla="*/ 7041281 w 10323095"/>
              <a:gd name="connsiteY62" fmla="*/ 10435789 h 13499030"/>
              <a:gd name="connsiteX63" fmla="*/ 6652661 w 10323095"/>
              <a:gd name="connsiteY63" fmla="*/ 10473889 h 13499030"/>
              <a:gd name="connsiteX64" fmla="*/ 7102241 w 10323095"/>
              <a:gd name="connsiteY64" fmla="*/ 10778689 h 13499030"/>
              <a:gd name="connsiteX65" fmla="*/ 7120288 w 10323095"/>
              <a:gd name="connsiteY65" fmla="*/ 10898204 h 13499030"/>
              <a:gd name="connsiteX66" fmla="*/ 6919361 w 10323095"/>
              <a:gd name="connsiteY66" fmla="*/ 11220649 h 13499030"/>
              <a:gd name="connsiteX67" fmla="*/ 6547585 w 10323095"/>
              <a:gd name="connsiteY67" fmla="*/ 11241906 h 13499030"/>
              <a:gd name="connsiteX68" fmla="*/ 6568841 w 10323095"/>
              <a:gd name="connsiteY68" fmla="*/ 11403529 h 13499030"/>
              <a:gd name="connsiteX69" fmla="*/ 6757737 w 10323095"/>
              <a:gd name="connsiteY69" fmla="*/ 11506200 h 13499030"/>
              <a:gd name="connsiteX70" fmla="*/ 7078178 w 10323095"/>
              <a:gd name="connsiteY70" fmla="*/ 11654188 h 13499030"/>
              <a:gd name="connsiteX71" fmla="*/ 6926981 w 10323095"/>
              <a:gd name="connsiteY71" fmla="*/ 11929309 h 13499030"/>
              <a:gd name="connsiteX72" fmla="*/ 6993155 w 10323095"/>
              <a:gd name="connsiteY72" fmla="*/ 12036792 h 13499030"/>
              <a:gd name="connsiteX73" fmla="*/ 6641432 w 10323095"/>
              <a:gd name="connsiteY73" fmla="*/ 12272210 h 13499030"/>
              <a:gd name="connsiteX74" fmla="*/ 6824312 w 10323095"/>
              <a:gd name="connsiteY74" fmla="*/ 12326753 h 13499030"/>
              <a:gd name="connsiteX75" fmla="*/ 6538361 w 10323095"/>
              <a:gd name="connsiteY75" fmla="*/ 12508429 h 13499030"/>
              <a:gd name="connsiteX76" fmla="*/ 6416441 w 10323095"/>
              <a:gd name="connsiteY76" fmla="*/ 12762697 h 13499030"/>
              <a:gd name="connsiteX77" fmla="*/ 6160168 w 10323095"/>
              <a:gd name="connsiteY77" fmla="*/ 13186610 h 13499030"/>
              <a:gd name="connsiteX78" fmla="*/ 6210701 w 10323095"/>
              <a:gd name="connsiteY78" fmla="*/ 13499030 h 13499030"/>
              <a:gd name="connsiteX79" fmla="*/ 5939589 w 10323095"/>
              <a:gd name="connsiteY79" fmla="*/ 13327781 h 13499030"/>
              <a:gd name="connsiteX80" fmla="*/ 5228924 w 10323095"/>
              <a:gd name="connsiteY80" fmla="*/ 12716978 h 13499030"/>
              <a:gd name="connsiteX81" fmla="*/ 4451684 w 10323095"/>
              <a:gd name="connsiteY81" fmla="*/ 12007516 h 13499030"/>
              <a:gd name="connsiteX82" fmla="*/ 3465095 w 10323095"/>
              <a:gd name="connsiteY82" fmla="*/ 11141242 h 13499030"/>
              <a:gd name="connsiteX83" fmla="*/ 2478506 w 10323095"/>
              <a:gd name="connsiteY83" fmla="*/ 10299032 h 13499030"/>
              <a:gd name="connsiteX84" fmla="*/ 1708484 w 10323095"/>
              <a:gd name="connsiteY84" fmla="*/ 9456821 h 13499030"/>
              <a:gd name="connsiteX85" fmla="*/ 770021 w 10323095"/>
              <a:gd name="connsiteY85" fmla="*/ 8542420 h 13499030"/>
              <a:gd name="connsiteX86" fmla="*/ 24063 w 10323095"/>
              <a:gd name="connsiteY86" fmla="*/ 7820526 h 13499030"/>
              <a:gd name="connsiteX87" fmla="*/ 48126 w 10323095"/>
              <a:gd name="connsiteY87" fmla="*/ 7243010 h 13499030"/>
              <a:gd name="connsiteX88" fmla="*/ 0 w 10323095"/>
              <a:gd name="connsiteY88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061158 w 10323095"/>
              <a:gd name="connsiteY54" fmla="*/ 938463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071761 w 10323095"/>
              <a:gd name="connsiteY58" fmla="*/ 10184329 h 13499030"/>
              <a:gd name="connsiteX59" fmla="*/ 7504898 w 10323095"/>
              <a:gd name="connsiteY59" fmla="*/ 10095296 h 13499030"/>
              <a:gd name="connsiteX60" fmla="*/ 7398619 w 10323095"/>
              <a:gd name="connsiteY60" fmla="*/ 10267348 h 13499030"/>
              <a:gd name="connsiteX61" fmla="*/ 7267074 w 10323095"/>
              <a:gd name="connsiteY61" fmla="*/ 10443410 h 13499030"/>
              <a:gd name="connsiteX62" fmla="*/ 7267074 w 10323095"/>
              <a:gd name="connsiteY62" fmla="*/ 10491536 h 13499030"/>
              <a:gd name="connsiteX63" fmla="*/ 7041281 w 10323095"/>
              <a:gd name="connsiteY63" fmla="*/ 10435789 h 13499030"/>
              <a:gd name="connsiteX64" fmla="*/ 6652661 w 10323095"/>
              <a:gd name="connsiteY64" fmla="*/ 10473889 h 13499030"/>
              <a:gd name="connsiteX65" fmla="*/ 7102241 w 10323095"/>
              <a:gd name="connsiteY65" fmla="*/ 10778689 h 13499030"/>
              <a:gd name="connsiteX66" fmla="*/ 7120288 w 10323095"/>
              <a:gd name="connsiteY66" fmla="*/ 10898204 h 13499030"/>
              <a:gd name="connsiteX67" fmla="*/ 6919361 w 10323095"/>
              <a:gd name="connsiteY67" fmla="*/ 11220649 h 13499030"/>
              <a:gd name="connsiteX68" fmla="*/ 6547585 w 10323095"/>
              <a:gd name="connsiteY68" fmla="*/ 11241906 h 13499030"/>
              <a:gd name="connsiteX69" fmla="*/ 6568841 w 10323095"/>
              <a:gd name="connsiteY69" fmla="*/ 11403529 h 13499030"/>
              <a:gd name="connsiteX70" fmla="*/ 6757737 w 10323095"/>
              <a:gd name="connsiteY70" fmla="*/ 11506200 h 13499030"/>
              <a:gd name="connsiteX71" fmla="*/ 7078178 w 10323095"/>
              <a:gd name="connsiteY71" fmla="*/ 11654188 h 13499030"/>
              <a:gd name="connsiteX72" fmla="*/ 6926981 w 10323095"/>
              <a:gd name="connsiteY72" fmla="*/ 11929309 h 13499030"/>
              <a:gd name="connsiteX73" fmla="*/ 6993155 w 10323095"/>
              <a:gd name="connsiteY73" fmla="*/ 12036792 h 13499030"/>
              <a:gd name="connsiteX74" fmla="*/ 6641432 w 10323095"/>
              <a:gd name="connsiteY74" fmla="*/ 12272210 h 13499030"/>
              <a:gd name="connsiteX75" fmla="*/ 6824312 w 10323095"/>
              <a:gd name="connsiteY75" fmla="*/ 12326753 h 13499030"/>
              <a:gd name="connsiteX76" fmla="*/ 6538361 w 10323095"/>
              <a:gd name="connsiteY76" fmla="*/ 12508429 h 13499030"/>
              <a:gd name="connsiteX77" fmla="*/ 6416441 w 10323095"/>
              <a:gd name="connsiteY77" fmla="*/ 12762697 h 13499030"/>
              <a:gd name="connsiteX78" fmla="*/ 6160168 w 10323095"/>
              <a:gd name="connsiteY78" fmla="*/ 13186610 h 13499030"/>
              <a:gd name="connsiteX79" fmla="*/ 6210701 w 10323095"/>
              <a:gd name="connsiteY79" fmla="*/ 13499030 h 13499030"/>
              <a:gd name="connsiteX80" fmla="*/ 5939589 w 10323095"/>
              <a:gd name="connsiteY80" fmla="*/ 13327781 h 13499030"/>
              <a:gd name="connsiteX81" fmla="*/ 5228924 w 10323095"/>
              <a:gd name="connsiteY81" fmla="*/ 12716978 h 13499030"/>
              <a:gd name="connsiteX82" fmla="*/ 4451684 w 10323095"/>
              <a:gd name="connsiteY82" fmla="*/ 12007516 h 13499030"/>
              <a:gd name="connsiteX83" fmla="*/ 3465095 w 10323095"/>
              <a:gd name="connsiteY83" fmla="*/ 11141242 h 13499030"/>
              <a:gd name="connsiteX84" fmla="*/ 2478506 w 10323095"/>
              <a:gd name="connsiteY84" fmla="*/ 10299032 h 13499030"/>
              <a:gd name="connsiteX85" fmla="*/ 1708484 w 10323095"/>
              <a:gd name="connsiteY85" fmla="*/ 9456821 h 13499030"/>
              <a:gd name="connsiteX86" fmla="*/ 770021 w 10323095"/>
              <a:gd name="connsiteY86" fmla="*/ 8542420 h 13499030"/>
              <a:gd name="connsiteX87" fmla="*/ 24063 w 10323095"/>
              <a:gd name="connsiteY87" fmla="*/ 7820526 h 13499030"/>
              <a:gd name="connsiteX88" fmla="*/ 48126 w 10323095"/>
              <a:gd name="connsiteY88" fmla="*/ 7243010 h 13499030"/>
              <a:gd name="connsiteX89" fmla="*/ 0 w 10323095"/>
              <a:gd name="connsiteY89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181474 w 10323095"/>
              <a:gd name="connsiteY53" fmla="*/ 9192126 h 13499030"/>
              <a:gd name="connsiteX54" fmla="*/ 8221178 w 10323095"/>
              <a:gd name="connsiteY54" fmla="*/ 946845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071761 w 10323095"/>
              <a:gd name="connsiteY58" fmla="*/ 10184329 h 13499030"/>
              <a:gd name="connsiteX59" fmla="*/ 7504898 w 10323095"/>
              <a:gd name="connsiteY59" fmla="*/ 10095296 h 13499030"/>
              <a:gd name="connsiteX60" fmla="*/ 7398619 w 10323095"/>
              <a:gd name="connsiteY60" fmla="*/ 10267348 h 13499030"/>
              <a:gd name="connsiteX61" fmla="*/ 7267074 w 10323095"/>
              <a:gd name="connsiteY61" fmla="*/ 10443410 h 13499030"/>
              <a:gd name="connsiteX62" fmla="*/ 7267074 w 10323095"/>
              <a:gd name="connsiteY62" fmla="*/ 10491536 h 13499030"/>
              <a:gd name="connsiteX63" fmla="*/ 7041281 w 10323095"/>
              <a:gd name="connsiteY63" fmla="*/ 10435789 h 13499030"/>
              <a:gd name="connsiteX64" fmla="*/ 6652661 w 10323095"/>
              <a:gd name="connsiteY64" fmla="*/ 10473889 h 13499030"/>
              <a:gd name="connsiteX65" fmla="*/ 7102241 w 10323095"/>
              <a:gd name="connsiteY65" fmla="*/ 10778689 h 13499030"/>
              <a:gd name="connsiteX66" fmla="*/ 7120288 w 10323095"/>
              <a:gd name="connsiteY66" fmla="*/ 10898204 h 13499030"/>
              <a:gd name="connsiteX67" fmla="*/ 6919361 w 10323095"/>
              <a:gd name="connsiteY67" fmla="*/ 11220649 h 13499030"/>
              <a:gd name="connsiteX68" fmla="*/ 6547585 w 10323095"/>
              <a:gd name="connsiteY68" fmla="*/ 11241906 h 13499030"/>
              <a:gd name="connsiteX69" fmla="*/ 6568841 w 10323095"/>
              <a:gd name="connsiteY69" fmla="*/ 11403529 h 13499030"/>
              <a:gd name="connsiteX70" fmla="*/ 6757737 w 10323095"/>
              <a:gd name="connsiteY70" fmla="*/ 11506200 h 13499030"/>
              <a:gd name="connsiteX71" fmla="*/ 7078178 w 10323095"/>
              <a:gd name="connsiteY71" fmla="*/ 11654188 h 13499030"/>
              <a:gd name="connsiteX72" fmla="*/ 6926981 w 10323095"/>
              <a:gd name="connsiteY72" fmla="*/ 11929309 h 13499030"/>
              <a:gd name="connsiteX73" fmla="*/ 6993155 w 10323095"/>
              <a:gd name="connsiteY73" fmla="*/ 12036792 h 13499030"/>
              <a:gd name="connsiteX74" fmla="*/ 6641432 w 10323095"/>
              <a:gd name="connsiteY74" fmla="*/ 12272210 h 13499030"/>
              <a:gd name="connsiteX75" fmla="*/ 6824312 w 10323095"/>
              <a:gd name="connsiteY75" fmla="*/ 12326753 h 13499030"/>
              <a:gd name="connsiteX76" fmla="*/ 6538361 w 10323095"/>
              <a:gd name="connsiteY76" fmla="*/ 12508429 h 13499030"/>
              <a:gd name="connsiteX77" fmla="*/ 6416441 w 10323095"/>
              <a:gd name="connsiteY77" fmla="*/ 12762697 h 13499030"/>
              <a:gd name="connsiteX78" fmla="*/ 6160168 w 10323095"/>
              <a:gd name="connsiteY78" fmla="*/ 13186610 h 13499030"/>
              <a:gd name="connsiteX79" fmla="*/ 6210701 w 10323095"/>
              <a:gd name="connsiteY79" fmla="*/ 13499030 h 13499030"/>
              <a:gd name="connsiteX80" fmla="*/ 5939589 w 10323095"/>
              <a:gd name="connsiteY80" fmla="*/ 13327781 h 13499030"/>
              <a:gd name="connsiteX81" fmla="*/ 5228924 w 10323095"/>
              <a:gd name="connsiteY81" fmla="*/ 12716978 h 13499030"/>
              <a:gd name="connsiteX82" fmla="*/ 4451684 w 10323095"/>
              <a:gd name="connsiteY82" fmla="*/ 12007516 h 13499030"/>
              <a:gd name="connsiteX83" fmla="*/ 3465095 w 10323095"/>
              <a:gd name="connsiteY83" fmla="*/ 11141242 h 13499030"/>
              <a:gd name="connsiteX84" fmla="*/ 2478506 w 10323095"/>
              <a:gd name="connsiteY84" fmla="*/ 10299032 h 13499030"/>
              <a:gd name="connsiteX85" fmla="*/ 1708484 w 10323095"/>
              <a:gd name="connsiteY85" fmla="*/ 9456821 h 13499030"/>
              <a:gd name="connsiteX86" fmla="*/ 770021 w 10323095"/>
              <a:gd name="connsiteY86" fmla="*/ 8542420 h 13499030"/>
              <a:gd name="connsiteX87" fmla="*/ 24063 w 10323095"/>
              <a:gd name="connsiteY87" fmla="*/ 7820526 h 13499030"/>
              <a:gd name="connsiteX88" fmla="*/ 48126 w 10323095"/>
              <a:gd name="connsiteY88" fmla="*/ 7243010 h 13499030"/>
              <a:gd name="connsiteX89" fmla="*/ 0 w 10323095"/>
              <a:gd name="connsiteY89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422105 w 10323095"/>
              <a:gd name="connsiteY52" fmla="*/ 8951494 h 13499030"/>
              <a:gd name="connsiteX53" fmla="*/ 8524374 w 10323095"/>
              <a:gd name="connsiteY53" fmla="*/ 9314046 h 13499030"/>
              <a:gd name="connsiteX54" fmla="*/ 8221178 w 10323095"/>
              <a:gd name="connsiteY54" fmla="*/ 946845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071761 w 10323095"/>
              <a:gd name="connsiteY58" fmla="*/ 10184329 h 13499030"/>
              <a:gd name="connsiteX59" fmla="*/ 7504898 w 10323095"/>
              <a:gd name="connsiteY59" fmla="*/ 10095296 h 13499030"/>
              <a:gd name="connsiteX60" fmla="*/ 7398619 w 10323095"/>
              <a:gd name="connsiteY60" fmla="*/ 10267348 h 13499030"/>
              <a:gd name="connsiteX61" fmla="*/ 7267074 w 10323095"/>
              <a:gd name="connsiteY61" fmla="*/ 10443410 h 13499030"/>
              <a:gd name="connsiteX62" fmla="*/ 7267074 w 10323095"/>
              <a:gd name="connsiteY62" fmla="*/ 10491536 h 13499030"/>
              <a:gd name="connsiteX63" fmla="*/ 7041281 w 10323095"/>
              <a:gd name="connsiteY63" fmla="*/ 10435789 h 13499030"/>
              <a:gd name="connsiteX64" fmla="*/ 6652661 w 10323095"/>
              <a:gd name="connsiteY64" fmla="*/ 10473889 h 13499030"/>
              <a:gd name="connsiteX65" fmla="*/ 7102241 w 10323095"/>
              <a:gd name="connsiteY65" fmla="*/ 10778689 h 13499030"/>
              <a:gd name="connsiteX66" fmla="*/ 7120288 w 10323095"/>
              <a:gd name="connsiteY66" fmla="*/ 10898204 h 13499030"/>
              <a:gd name="connsiteX67" fmla="*/ 6919361 w 10323095"/>
              <a:gd name="connsiteY67" fmla="*/ 11220649 h 13499030"/>
              <a:gd name="connsiteX68" fmla="*/ 6547585 w 10323095"/>
              <a:gd name="connsiteY68" fmla="*/ 11241906 h 13499030"/>
              <a:gd name="connsiteX69" fmla="*/ 6568841 w 10323095"/>
              <a:gd name="connsiteY69" fmla="*/ 11403529 h 13499030"/>
              <a:gd name="connsiteX70" fmla="*/ 6757737 w 10323095"/>
              <a:gd name="connsiteY70" fmla="*/ 11506200 h 13499030"/>
              <a:gd name="connsiteX71" fmla="*/ 7078178 w 10323095"/>
              <a:gd name="connsiteY71" fmla="*/ 11654188 h 13499030"/>
              <a:gd name="connsiteX72" fmla="*/ 6926981 w 10323095"/>
              <a:gd name="connsiteY72" fmla="*/ 11929309 h 13499030"/>
              <a:gd name="connsiteX73" fmla="*/ 6993155 w 10323095"/>
              <a:gd name="connsiteY73" fmla="*/ 12036792 h 13499030"/>
              <a:gd name="connsiteX74" fmla="*/ 6641432 w 10323095"/>
              <a:gd name="connsiteY74" fmla="*/ 12272210 h 13499030"/>
              <a:gd name="connsiteX75" fmla="*/ 6824312 w 10323095"/>
              <a:gd name="connsiteY75" fmla="*/ 12326753 h 13499030"/>
              <a:gd name="connsiteX76" fmla="*/ 6538361 w 10323095"/>
              <a:gd name="connsiteY76" fmla="*/ 12508429 h 13499030"/>
              <a:gd name="connsiteX77" fmla="*/ 6416441 w 10323095"/>
              <a:gd name="connsiteY77" fmla="*/ 12762697 h 13499030"/>
              <a:gd name="connsiteX78" fmla="*/ 6160168 w 10323095"/>
              <a:gd name="connsiteY78" fmla="*/ 13186610 h 13499030"/>
              <a:gd name="connsiteX79" fmla="*/ 6210701 w 10323095"/>
              <a:gd name="connsiteY79" fmla="*/ 13499030 h 13499030"/>
              <a:gd name="connsiteX80" fmla="*/ 5939589 w 10323095"/>
              <a:gd name="connsiteY80" fmla="*/ 13327781 h 13499030"/>
              <a:gd name="connsiteX81" fmla="*/ 5228924 w 10323095"/>
              <a:gd name="connsiteY81" fmla="*/ 12716978 h 13499030"/>
              <a:gd name="connsiteX82" fmla="*/ 4451684 w 10323095"/>
              <a:gd name="connsiteY82" fmla="*/ 12007516 h 13499030"/>
              <a:gd name="connsiteX83" fmla="*/ 3465095 w 10323095"/>
              <a:gd name="connsiteY83" fmla="*/ 11141242 h 13499030"/>
              <a:gd name="connsiteX84" fmla="*/ 2478506 w 10323095"/>
              <a:gd name="connsiteY84" fmla="*/ 10299032 h 13499030"/>
              <a:gd name="connsiteX85" fmla="*/ 1708484 w 10323095"/>
              <a:gd name="connsiteY85" fmla="*/ 9456821 h 13499030"/>
              <a:gd name="connsiteX86" fmla="*/ 770021 w 10323095"/>
              <a:gd name="connsiteY86" fmla="*/ 8542420 h 13499030"/>
              <a:gd name="connsiteX87" fmla="*/ 24063 w 10323095"/>
              <a:gd name="connsiteY87" fmla="*/ 7820526 h 13499030"/>
              <a:gd name="connsiteX88" fmla="*/ 48126 w 10323095"/>
              <a:gd name="connsiteY88" fmla="*/ 7243010 h 13499030"/>
              <a:gd name="connsiteX89" fmla="*/ 0 w 10323095"/>
              <a:gd name="connsiteY89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8951495 w 10323095"/>
              <a:gd name="connsiteY51" fmla="*/ 9023684 h 13499030"/>
              <a:gd name="connsiteX52" fmla="*/ 8955505 w 10323095"/>
              <a:gd name="connsiteY52" fmla="*/ 9241054 h 13499030"/>
              <a:gd name="connsiteX53" fmla="*/ 8524374 w 10323095"/>
              <a:gd name="connsiteY53" fmla="*/ 9314046 h 13499030"/>
              <a:gd name="connsiteX54" fmla="*/ 8221178 w 10323095"/>
              <a:gd name="connsiteY54" fmla="*/ 946845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071761 w 10323095"/>
              <a:gd name="connsiteY58" fmla="*/ 10184329 h 13499030"/>
              <a:gd name="connsiteX59" fmla="*/ 7504898 w 10323095"/>
              <a:gd name="connsiteY59" fmla="*/ 10095296 h 13499030"/>
              <a:gd name="connsiteX60" fmla="*/ 7398619 w 10323095"/>
              <a:gd name="connsiteY60" fmla="*/ 10267348 h 13499030"/>
              <a:gd name="connsiteX61" fmla="*/ 7267074 w 10323095"/>
              <a:gd name="connsiteY61" fmla="*/ 10443410 h 13499030"/>
              <a:gd name="connsiteX62" fmla="*/ 7267074 w 10323095"/>
              <a:gd name="connsiteY62" fmla="*/ 10491536 h 13499030"/>
              <a:gd name="connsiteX63" fmla="*/ 7041281 w 10323095"/>
              <a:gd name="connsiteY63" fmla="*/ 10435789 h 13499030"/>
              <a:gd name="connsiteX64" fmla="*/ 6652661 w 10323095"/>
              <a:gd name="connsiteY64" fmla="*/ 10473889 h 13499030"/>
              <a:gd name="connsiteX65" fmla="*/ 7102241 w 10323095"/>
              <a:gd name="connsiteY65" fmla="*/ 10778689 h 13499030"/>
              <a:gd name="connsiteX66" fmla="*/ 7120288 w 10323095"/>
              <a:gd name="connsiteY66" fmla="*/ 10898204 h 13499030"/>
              <a:gd name="connsiteX67" fmla="*/ 6919361 w 10323095"/>
              <a:gd name="connsiteY67" fmla="*/ 11220649 h 13499030"/>
              <a:gd name="connsiteX68" fmla="*/ 6547585 w 10323095"/>
              <a:gd name="connsiteY68" fmla="*/ 11241906 h 13499030"/>
              <a:gd name="connsiteX69" fmla="*/ 6568841 w 10323095"/>
              <a:gd name="connsiteY69" fmla="*/ 11403529 h 13499030"/>
              <a:gd name="connsiteX70" fmla="*/ 6757737 w 10323095"/>
              <a:gd name="connsiteY70" fmla="*/ 11506200 h 13499030"/>
              <a:gd name="connsiteX71" fmla="*/ 7078178 w 10323095"/>
              <a:gd name="connsiteY71" fmla="*/ 11654188 h 13499030"/>
              <a:gd name="connsiteX72" fmla="*/ 6926981 w 10323095"/>
              <a:gd name="connsiteY72" fmla="*/ 11929309 h 13499030"/>
              <a:gd name="connsiteX73" fmla="*/ 6993155 w 10323095"/>
              <a:gd name="connsiteY73" fmla="*/ 12036792 h 13499030"/>
              <a:gd name="connsiteX74" fmla="*/ 6641432 w 10323095"/>
              <a:gd name="connsiteY74" fmla="*/ 12272210 h 13499030"/>
              <a:gd name="connsiteX75" fmla="*/ 6824312 w 10323095"/>
              <a:gd name="connsiteY75" fmla="*/ 12326753 h 13499030"/>
              <a:gd name="connsiteX76" fmla="*/ 6538361 w 10323095"/>
              <a:gd name="connsiteY76" fmla="*/ 12508429 h 13499030"/>
              <a:gd name="connsiteX77" fmla="*/ 6416441 w 10323095"/>
              <a:gd name="connsiteY77" fmla="*/ 12762697 h 13499030"/>
              <a:gd name="connsiteX78" fmla="*/ 6160168 w 10323095"/>
              <a:gd name="connsiteY78" fmla="*/ 13186610 h 13499030"/>
              <a:gd name="connsiteX79" fmla="*/ 6210701 w 10323095"/>
              <a:gd name="connsiteY79" fmla="*/ 13499030 h 13499030"/>
              <a:gd name="connsiteX80" fmla="*/ 5939589 w 10323095"/>
              <a:gd name="connsiteY80" fmla="*/ 13327781 h 13499030"/>
              <a:gd name="connsiteX81" fmla="*/ 5228924 w 10323095"/>
              <a:gd name="connsiteY81" fmla="*/ 12716978 h 13499030"/>
              <a:gd name="connsiteX82" fmla="*/ 4451684 w 10323095"/>
              <a:gd name="connsiteY82" fmla="*/ 12007516 h 13499030"/>
              <a:gd name="connsiteX83" fmla="*/ 3465095 w 10323095"/>
              <a:gd name="connsiteY83" fmla="*/ 11141242 h 13499030"/>
              <a:gd name="connsiteX84" fmla="*/ 2478506 w 10323095"/>
              <a:gd name="connsiteY84" fmla="*/ 10299032 h 13499030"/>
              <a:gd name="connsiteX85" fmla="*/ 1708484 w 10323095"/>
              <a:gd name="connsiteY85" fmla="*/ 9456821 h 13499030"/>
              <a:gd name="connsiteX86" fmla="*/ 770021 w 10323095"/>
              <a:gd name="connsiteY86" fmla="*/ 8542420 h 13499030"/>
              <a:gd name="connsiteX87" fmla="*/ 24063 w 10323095"/>
              <a:gd name="connsiteY87" fmla="*/ 7820526 h 13499030"/>
              <a:gd name="connsiteX88" fmla="*/ 48126 w 10323095"/>
              <a:gd name="connsiteY88" fmla="*/ 7243010 h 13499030"/>
              <a:gd name="connsiteX89" fmla="*/ 0 w 10323095"/>
              <a:gd name="connsiteY89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168063 w 10323095"/>
              <a:gd name="connsiteY50" fmla="*/ 8710863 h 13499030"/>
              <a:gd name="connsiteX51" fmla="*/ 9347735 w 10323095"/>
              <a:gd name="connsiteY51" fmla="*/ 9099884 h 13499030"/>
              <a:gd name="connsiteX52" fmla="*/ 8955505 w 10323095"/>
              <a:gd name="connsiteY52" fmla="*/ 9241054 h 13499030"/>
              <a:gd name="connsiteX53" fmla="*/ 8524374 w 10323095"/>
              <a:gd name="connsiteY53" fmla="*/ 9314046 h 13499030"/>
              <a:gd name="connsiteX54" fmla="*/ 8221178 w 10323095"/>
              <a:gd name="connsiteY54" fmla="*/ 946845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071761 w 10323095"/>
              <a:gd name="connsiteY58" fmla="*/ 10184329 h 13499030"/>
              <a:gd name="connsiteX59" fmla="*/ 7504898 w 10323095"/>
              <a:gd name="connsiteY59" fmla="*/ 10095296 h 13499030"/>
              <a:gd name="connsiteX60" fmla="*/ 7398619 w 10323095"/>
              <a:gd name="connsiteY60" fmla="*/ 10267348 h 13499030"/>
              <a:gd name="connsiteX61" fmla="*/ 7267074 w 10323095"/>
              <a:gd name="connsiteY61" fmla="*/ 10443410 h 13499030"/>
              <a:gd name="connsiteX62" fmla="*/ 7267074 w 10323095"/>
              <a:gd name="connsiteY62" fmla="*/ 10491536 h 13499030"/>
              <a:gd name="connsiteX63" fmla="*/ 7041281 w 10323095"/>
              <a:gd name="connsiteY63" fmla="*/ 10435789 h 13499030"/>
              <a:gd name="connsiteX64" fmla="*/ 6652661 w 10323095"/>
              <a:gd name="connsiteY64" fmla="*/ 10473889 h 13499030"/>
              <a:gd name="connsiteX65" fmla="*/ 7102241 w 10323095"/>
              <a:gd name="connsiteY65" fmla="*/ 10778689 h 13499030"/>
              <a:gd name="connsiteX66" fmla="*/ 7120288 w 10323095"/>
              <a:gd name="connsiteY66" fmla="*/ 10898204 h 13499030"/>
              <a:gd name="connsiteX67" fmla="*/ 6919361 w 10323095"/>
              <a:gd name="connsiteY67" fmla="*/ 11220649 h 13499030"/>
              <a:gd name="connsiteX68" fmla="*/ 6547585 w 10323095"/>
              <a:gd name="connsiteY68" fmla="*/ 11241906 h 13499030"/>
              <a:gd name="connsiteX69" fmla="*/ 6568841 w 10323095"/>
              <a:gd name="connsiteY69" fmla="*/ 11403529 h 13499030"/>
              <a:gd name="connsiteX70" fmla="*/ 6757737 w 10323095"/>
              <a:gd name="connsiteY70" fmla="*/ 11506200 h 13499030"/>
              <a:gd name="connsiteX71" fmla="*/ 7078178 w 10323095"/>
              <a:gd name="connsiteY71" fmla="*/ 11654188 h 13499030"/>
              <a:gd name="connsiteX72" fmla="*/ 6926981 w 10323095"/>
              <a:gd name="connsiteY72" fmla="*/ 11929309 h 13499030"/>
              <a:gd name="connsiteX73" fmla="*/ 6993155 w 10323095"/>
              <a:gd name="connsiteY73" fmla="*/ 12036792 h 13499030"/>
              <a:gd name="connsiteX74" fmla="*/ 6641432 w 10323095"/>
              <a:gd name="connsiteY74" fmla="*/ 12272210 h 13499030"/>
              <a:gd name="connsiteX75" fmla="*/ 6824312 w 10323095"/>
              <a:gd name="connsiteY75" fmla="*/ 12326753 h 13499030"/>
              <a:gd name="connsiteX76" fmla="*/ 6538361 w 10323095"/>
              <a:gd name="connsiteY76" fmla="*/ 12508429 h 13499030"/>
              <a:gd name="connsiteX77" fmla="*/ 6416441 w 10323095"/>
              <a:gd name="connsiteY77" fmla="*/ 12762697 h 13499030"/>
              <a:gd name="connsiteX78" fmla="*/ 6160168 w 10323095"/>
              <a:gd name="connsiteY78" fmla="*/ 13186610 h 13499030"/>
              <a:gd name="connsiteX79" fmla="*/ 6210701 w 10323095"/>
              <a:gd name="connsiteY79" fmla="*/ 13499030 h 13499030"/>
              <a:gd name="connsiteX80" fmla="*/ 5939589 w 10323095"/>
              <a:gd name="connsiteY80" fmla="*/ 13327781 h 13499030"/>
              <a:gd name="connsiteX81" fmla="*/ 5228924 w 10323095"/>
              <a:gd name="connsiteY81" fmla="*/ 12716978 h 13499030"/>
              <a:gd name="connsiteX82" fmla="*/ 4451684 w 10323095"/>
              <a:gd name="connsiteY82" fmla="*/ 12007516 h 13499030"/>
              <a:gd name="connsiteX83" fmla="*/ 3465095 w 10323095"/>
              <a:gd name="connsiteY83" fmla="*/ 11141242 h 13499030"/>
              <a:gd name="connsiteX84" fmla="*/ 2478506 w 10323095"/>
              <a:gd name="connsiteY84" fmla="*/ 10299032 h 13499030"/>
              <a:gd name="connsiteX85" fmla="*/ 1708484 w 10323095"/>
              <a:gd name="connsiteY85" fmla="*/ 9456821 h 13499030"/>
              <a:gd name="connsiteX86" fmla="*/ 770021 w 10323095"/>
              <a:gd name="connsiteY86" fmla="*/ 8542420 h 13499030"/>
              <a:gd name="connsiteX87" fmla="*/ 24063 w 10323095"/>
              <a:gd name="connsiteY87" fmla="*/ 7820526 h 13499030"/>
              <a:gd name="connsiteX88" fmla="*/ 48126 w 10323095"/>
              <a:gd name="connsiteY88" fmla="*/ 7243010 h 13499030"/>
              <a:gd name="connsiteX89" fmla="*/ 0 w 10323095"/>
              <a:gd name="connsiteY89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777663 w 10323095"/>
              <a:gd name="connsiteY50" fmla="*/ 9023283 h 13499030"/>
              <a:gd name="connsiteX51" fmla="*/ 9347735 w 10323095"/>
              <a:gd name="connsiteY51" fmla="*/ 9099884 h 13499030"/>
              <a:gd name="connsiteX52" fmla="*/ 8955505 w 10323095"/>
              <a:gd name="connsiteY52" fmla="*/ 9241054 h 13499030"/>
              <a:gd name="connsiteX53" fmla="*/ 8524374 w 10323095"/>
              <a:gd name="connsiteY53" fmla="*/ 9314046 h 13499030"/>
              <a:gd name="connsiteX54" fmla="*/ 8221178 w 10323095"/>
              <a:gd name="connsiteY54" fmla="*/ 9468451 h 13499030"/>
              <a:gd name="connsiteX55" fmla="*/ 7820526 w 10323095"/>
              <a:gd name="connsiteY55" fmla="*/ 9673389 h 13499030"/>
              <a:gd name="connsiteX56" fmla="*/ 7387389 w 10323095"/>
              <a:gd name="connsiteY56" fmla="*/ 9745579 h 13499030"/>
              <a:gd name="connsiteX57" fmla="*/ 7050505 w 10323095"/>
              <a:gd name="connsiteY57" fmla="*/ 9986210 h 13499030"/>
              <a:gd name="connsiteX58" fmla="*/ 7071761 w 10323095"/>
              <a:gd name="connsiteY58" fmla="*/ 10184329 h 13499030"/>
              <a:gd name="connsiteX59" fmla="*/ 7504898 w 10323095"/>
              <a:gd name="connsiteY59" fmla="*/ 10095296 h 13499030"/>
              <a:gd name="connsiteX60" fmla="*/ 7398619 w 10323095"/>
              <a:gd name="connsiteY60" fmla="*/ 10267348 h 13499030"/>
              <a:gd name="connsiteX61" fmla="*/ 7267074 w 10323095"/>
              <a:gd name="connsiteY61" fmla="*/ 10443410 h 13499030"/>
              <a:gd name="connsiteX62" fmla="*/ 7267074 w 10323095"/>
              <a:gd name="connsiteY62" fmla="*/ 10491536 h 13499030"/>
              <a:gd name="connsiteX63" fmla="*/ 7041281 w 10323095"/>
              <a:gd name="connsiteY63" fmla="*/ 10435789 h 13499030"/>
              <a:gd name="connsiteX64" fmla="*/ 6652661 w 10323095"/>
              <a:gd name="connsiteY64" fmla="*/ 10473889 h 13499030"/>
              <a:gd name="connsiteX65" fmla="*/ 7102241 w 10323095"/>
              <a:gd name="connsiteY65" fmla="*/ 10778689 h 13499030"/>
              <a:gd name="connsiteX66" fmla="*/ 7120288 w 10323095"/>
              <a:gd name="connsiteY66" fmla="*/ 10898204 h 13499030"/>
              <a:gd name="connsiteX67" fmla="*/ 6919361 w 10323095"/>
              <a:gd name="connsiteY67" fmla="*/ 11220649 h 13499030"/>
              <a:gd name="connsiteX68" fmla="*/ 6547585 w 10323095"/>
              <a:gd name="connsiteY68" fmla="*/ 11241906 h 13499030"/>
              <a:gd name="connsiteX69" fmla="*/ 6568841 w 10323095"/>
              <a:gd name="connsiteY69" fmla="*/ 11403529 h 13499030"/>
              <a:gd name="connsiteX70" fmla="*/ 6757737 w 10323095"/>
              <a:gd name="connsiteY70" fmla="*/ 11506200 h 13499030"/>
              <a:gd name="connsiteX71" fmla="*/ 7078178 w 10323095"/>
              <a:gd name="connsiteY71" fmla="*/ 11654188 h 13499030"/>
              <a:gd name="connsiteX72" fmla="*/ 6926981 w 10323095"/>
              <a:gd name="connsiteY72" fmla="*/ 11929309 h 13499030"/>
              <a:gd name="connsiteX73" fmla="*/ 6993155 w 10323095"/>
              <a:gd name="connsiteY73" fmla="*/ 12036792 h 13499030"/>
              <a:gd name="connsiteX74" fmla="*/ 6641432 w 10323095"/>
              <a:gd name="connsiteY74" fmla="*/ 12272210 h 13499030"/>
              <a:gd name="connsiteX75" fmla="*/ 6824312 w 10323095"/>
              <a:gd name="connsiteY75" fmla="*/ 12326753 h 13499030"/>
              <a:gd name="connsiteX76" fmla="*/ 6538361 w 10323095"/>
              <a:gd name="connsiteY76" fmla="*/ 12508429 h 13499030"/>
              <a:gd name="connsiteX77" fmla="*/ 6416441 w 10323095"/>
              <a:gd name="connsiteY77" fmla="*/ 12762697 h 13499030"/>
              <a:gd name="connsiteX78" fmla="*/ 6160168 w 10323095"/>
              <a:gd name="connsiteY78" fmla="*/ 13186610 h 13499030"/>
              <a:gd name="connsiteX79" fmla="*/ 6210701 w 10323095"/>
              <a:gd name="connsiteY79" fmla="*/ 13499030 h 13499030"/>
              <a:gd name="connsiteX80" fmla="*/ 5939589 w 10323095"/>
              <a:gd name="connsiteY80" fmla="*/ 13327781 h 13499030"/>
              <a:gd name="connsiteX81" fmla="*/ 5228924 w 10323095"/>
              <a:gd name="connsiteY81" fmla="*/ 12716978 h 13499030"/>
              <a:gd name="connsiteX82" fmla="*/ 4451684 w 10323095"/>
              <a:gd name="connsiteY82" fmla="*/ 12007516 h 13499030"/>
              <a:gd name="connsiteX83" fmla="*/ 3465095 w 10323095"/>
              <a:gd name="connsiteY83" fmla="*/ 11141242 h 13499030"/>
              <a:gd name="connsiteX84" fmla="*/ 2478506 w 10323095"/>
              <a:gd name="connsiteY84" fmla="*/ 10299032 h 13499030"/>
              <a:gd name="connsiteX85" fmla="*/ 1708484 w 10323095"/>
              <a:gd name="connsiteY85" fmla="*/ 9456821 h 13499030"/>
              <a:gd name="connsiteX86" fmla="*/ 770021 w 10323095"/>
              <a:gd name="connsiteY86" fmla="*/ 8542420 h 13499030"/>
              <a:gd name="connsiteX87" fmla="*/ 24063 w 10323095"/>
              <a:gd name="connsiteY87" fmla="*/ 7820526 h 13499030"/>
              <a:gd name="connsiteX88" fmla="*/ 48126 w 10323095"/>
              <a:gd name="connsiteY88" fmla="*/ 7243010 h 13499030"/>
              <a:gd name="connsiteX89" fmla="*/ 0 w 10323095"/>
              <a:gd name="connsiteY89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708281 w 10323095"/>
              <a:gd name="connsiteY50" fmla="*/ 8728909 h 13499030"/>
              <a:gd name="connsiteX51" fmla="*/ 9777663 w 10323095"/>
              <a:gd name="connsiteY51" fmla="*/ 9023283 h 13499030"/>
              <a:gd name="connsiteX52" fmla="*/ 9347735 w 10323095"/>
              <a:gd name="connsiteY52" fmla="*/ 9099884 h 13499030"/>
              <a:gd name="connsiteX53" fmla="*/ 8955505 w 10323095"/>
              <a:gd name="connsiteY53" fmla="*/ 9241054 h 13499030"/>
              <a:gd name="connsiteX54" fmla="*/ 8524374 w 10323095"/>
              <a:gd name="connsiteY54" fmla="*/ 9314046 h 13499030"/>
              <a:gd name="connsiteX55" fmla="*/ 8221178 w 10323095"/>
              <a:gd name="connsiteY55" fmla="*/ 9468451 h 13499030"/>
              <a:gd name="connsiteX56" fmla="*/ 7820526 w 10323095"/>
              <a:gd name="connsiteY56" fmla="*/ 9673389 h 13499030"/>
              <a:gd name="connsiteX57" fmla="*/ 7387389 w 10323095"/>
              <a:gd name="connsiteY57" fmla="*/ 9745579 h 13499030"/>
              <a:gd name="connsiteX58" fmla="*/ 7050505 w 10323095"/>
              <a:gd name="connsiteY58" fmla="*/ 9986210 h 13499030"/>
              <a:gd name="connsiteX59" fmla="*/ 7071761 w 10323095"/>
              <a:gd name="connsiteY59" fmla="*/ 10184329 h 13499030"/>
              <a:gd name="connsiteX60" fmla="*/ 7504898 w 10323095"/>
              <a:gd name="connsiteY60" fmla="*/ 10095296 h 13499030"/>
              <a:gd name="connsiteX61" fmla="*/ 7398619 w 10323095"/>
              <a:gd name="connsiteY61" fmla="*/ 10267348 h 13499030"/>
              <a:gd name="connsiteX62" fmla="*/ 7267074 w 10323095"/>
              <a:gd name="connsiteY62" fmla="*/ 10443410 h 13499030"/>
              <a:gd name="connsiteX63" fmla="*/ 7267074 w 10323095"/>
              <a:gd name="connsiteY63" fmla="*/ 10491536 h 13499030"/>
              <a:gd name="connsiteX64" fmla="*/ 7041281 w 10323095"/>
              <a:gd name="connsiteY64" fmla="*/ 10435789 h 13499030"/>
              <a:gd name="connsiteX65" fmla="*/ 6652661 w 10323095"/>
              <a:gd name="connsiteY65" fmla="*/ 10473889 h 13499030"/>
              <a:gd name="connsiteX66" fmla="*/ 7102241 w 10323095"/>
              <a:gd name="connsiteY66" fmla="*/ 10778689 h 13499030"/>
              <a:gd name="connsiteX67" fmla="*/ 7120288 w 10323095"/>
              <a:gd name="connsiteY67" fmla="*/ 10898204 h 13499030"/>
              <a:gd name="connsiteX68" fmla="*/ 6919361 w 10323095"/>
              <a:gd name="connsiteY68" fmla="*/ 11220649 h 13499030"/>
              <a:gd name="connsiteX69" fmla="*/ 6547585 w 10323095"/>
              <a:gd name="connsiteY69" fmla="*/ 11241906 h 13499030"/>
              <a:gd name="connsiteX70" fmla="*/ 6568841 w 10323095"/>
              <a:gd name="connsiteY70" fmla="*/ 11403529 h 13499030"/>
              <a:gd name="connsiteX71" fmla="*/ 6757737 w 10323095"/>
              <a:gd name="connsiteY71" fmla="*/ 11506200 h 13499030"/>
              <a:gd name="connsiteX72" fmla="*/ 7078178 w 10323095"/>
              <a:gd name="connsiteY72" fmla="*/ 11654188 h 13499030"/>
              <a:gd name="connsiteX73" fmla="*/ 6926981 w 10323095"/>
              <a:gd name="connsiteY73" fmla="*/ 11929309 h 13499030"/>
              <a:gd name="connsiteX74" fmla="*/ 6993155 w 10323095"/>
              <a:gd name="connsiteY74" fmla="*/ 12036792 h 13499030"/>
              <a:gd name="connsiteX75" fmla="*/ 6641432 w 10323095"/>
              <a:gd name="connsiteY75" fmla="*/ 12272210 h 13499030"/>
              <a:gd name="connsiteX76" fmla="*/ 6824312 w 10323095"/>
              <a:gd name="connsiteY76" fmla="*/ 12326753 h 13499030"/>
              <a:gd name="connsiteX77" fmla="*/ 6538361 w 10323095"/>
              <a:gd name="connsiteY77" fmla="*/ 12508429 h 13499030"/>
              <a:gd name="connsiteX78" fmla="*/ 6416441 w 10323095"/>
              <a:gd name="connsiteY78" fmla="*/ 12762697 h 13499030"/>
              <a:gd name="connsiteX79" fmla="*/ 6160168 w 10323095"/>
              <a:gd name="connsiteY79" fmla="*/ 13186610 h 13499030"/>
              <a:gd name="connsiteX80" fmla="*/ 6210701 w 10323095"/>
              <a:gd name="connsiteY80" fmla="*/ 13499030 h 13499030"/>
              <a:gd name="connsiteX81" fmla="*/ 5939589 w 10323095"/>
              <a:gd name="connsiteY81" fmla="*/ 13327781 h 13499030"/>
              <a:gd name="connsiteX82" fmla="*/ 5228924 w 10323095"/>
              <a:gd name="connsiteY82" fmla="*/ 12716978 h 13499030"/>
              <a:gd name="connsiteX83" fmla="*/ 4451684 w 10323095"/>
              <a:gd name="connsiteY83" fmla="*/ 12007516 h 13499030"/>
              <a:gd name="connsiteX84" fmla="*/ 3465095 w 10323095"/>
              <a:gd name="connsiteY84" fmla="*/ 11141242 h 13499030"/>
              <a:gd name="connsiteX85" fmla="*/ 2478506 w 10323095"/>
              <a:gd name="connsiteY85" fmla="*/ 10299032 h 13499030"/>
              <a:gd name="connsiteX86" fmla="*/ 1708484 w 10323095"/>
              <a:gd name="connsiteY86" fmla="*/ 9456821 h 13499030"/>
              <a:gd name="connsiteX87" fmla="*/ 770021 w 10323095"/>
              <a:gd name="connsiteY87" fmla="*/ 8542420 h 13499030"/>
              <a:gd name="connsiteX88" fmla="*/ 24063 w 10323095"/>
              <a:gd name="connsiteY88" fmla="*/ 7820526 h 13499030"/>
              <a:gd name="connsiteX89" fmla="*/ 48126 w 10323095"/>
              <a:gd name="connsiteY89" fmla="*/ 7243010 h 13499030"/>
              <a:gd name="connsiteX90" fmla="*/ 0 w 10323095"/>
              <a:gd name="connsiteY90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9769642 w 10323095"/>
              <a:gd name="connsiteY48" fmla="*/ 8349915 h 13499030"/>
              <a:gd name="connsiteX49" fmla="*/ 9769642 w 10323095"/>
              <a:gd name="connsiteY49" fmla="*/ 8614610 h 13499030"/>
              <a:gd name="connsiteX50" fmla="*/ 9708281 w 10323095"/>
              <a:gd name="connsiteY50" fmla="*/ 8728909 h 13499030"/>
              <a:gd name="connsiteX51" fmla="*/ 9731943 w 10323095"/>
              <a:gd name="connsiteY51" fmla="*/ 9030903 h 13499030"/>
              <a:gd name="connsiteX52" fmla="*/ 9347735 w 10323095"/>
              <a:gd name="connsiteY52" fmla="*/ 9099884 h 13499030"/>
              <a:gd name="connsiteX53" fmla="*/ 8955505 w 10323095"/>
              <a:gd name="connsiteY53" fmla="*/ 9241054 h 13499030"/>
              <a:gd name="connsiteX54" fmla="*/ 8524374 w 10323095"/>
              <a:gd name="connsiteY54" fmla="*/ 9314046 h 13499030"/>
              <a:gd name="connsiteX55" fmla="*/ 8221178 w 10323095"/>
              <a:gd name="connsiteY55" fmla="*/ 9468451 h 13499030"/>
              <a:gd name="connsiteX56" fmla="*/ 7820526 w 10323095"/>
              <a:gd name="connsiteY56" fmla="*/ 9673389 h 13499030"/>
              <a:gd name="connsiteX57" fmla="*/ 7387389 w 10323095"/>
              <a:gd name="connsiteY57" fmla="*/ 9745579 h 13499030"/>
              <a:gd name="connsiteX58" fmla="*/ 7050505 w 10323095"/>
              <a:gd name="connsiteY58" fmla="*/ 9986210 h 13499030"/>
              <a:gd name="connsiteX59" fmla="*/ 7071761 w 10323095"/>
              <a:gd name="connsiteY59" fmla="*/ 10184329 h 13499030"/>
              <a:gd name="connsiteX60" fmla="*/ 7504898 w 10323095"/>
              <a:gd name="connsiteY60" fmla="*/ 10095296 h 13499030"/>
              <a:gd name="connsiteX61" fmla="*/ 7398619 w 10323095"/>
              <a:gd name="connsiteY61" fmla="*/ 10267348 h 13499030"/>
              <a:gd name="connsiteX62" fmla="*/ 7267074 w 10323095"/>
              <a:gd name="connsiteY62" fmla="*/ 10443410 h 13499030"/>
              <a:gd name="connsiteX63" fmla="*/ 7267074 w 10323095"/>
              <a:gd name="connsiteY63" fmla="*/ 10491536 h 13499030"/>
              <a:gd name="connsiteX64" fmla="*/ 7041281 w 10323095"/>
              <a:gd name="connsiteY64" fmla="*/ 10435789 h 13499030"/>
              <a:gd name="connsiteX65" fmla="*/ 6652661 w 10323095"/>
              <a:gd name="connsiteY65" fmla="*/ 10473889 h 13499030"/>
              <a:gd name="connsiteX66" fmla="*/ 7102241 w 10323095"/>
              <a:gd name="connsiteY66" fmla="*/ 10778689 h 13499030"/>
              <a:gd name="connsiteX67" fmla="*/ 7120288 w 10323095"/>
              <a:gd name="connsiteY67" fmla="*/ 10898204 h 13499030"/>
              <a:gd name="connsiteX68" fmla="*/ 6919361 w 10323095"/>
              <a:gd name="connsiteY68" fmla="*/ 11220649 h 13499030"/>
              <a:gd name="connsiteX69" fmla="*/ 6547585 w 10323095"/>
              <a:gd name="connsiteY69" fmla="*/ 11241906 h 13499030"/>
              <a:gd name="connsiteX70" fmla="*/ 6568841 w 10323095"/>
              <a:gd name="connsiteY70" fmla="*/ 11403529 h 13499030"/>
              <a:gd name="connsiteX71" fmla="*/ 6757737 w 10323095"/>
              <a:gd name="connsiteY71" fmla="*/ 11506200 h 13499030"/>
              <a:gd name="connsiteX72" fmla="*/ 7078178 w 10323095"/>
              <a:gd name="connsiteY72" fmla="*/ 11654188 h 13499030"/>
              <a:gd name="connsiteX73" fmla="*/ 6926981 w 10323095"/>
              <a:gd name="connsiteY73" fmla="*/ 11929309 h 13499030"/>
              <a:gd name="connsiteX74" fmla="*/ 6993155 w 10323095"/>
              <a:gd name="connsiteY74" fmla="*/ 12036792 h 13499030"/>
              <a:gd name="connsiteX75" fmla="*/ 6641432 w 10323095"/>
              <a:gd name="connsiteY75" fmla="*/ 12272210 h 13499030"/>
              <a:gd name="connsiteX76" fmla="*/ 6824312 w 10323095"/>
              <a:gd name="connsiteY76" fmla="*/ 12326753 h 13499030"/>
              <a:gd name="connsiteX77" fmla="*/ 6538361 w 10323095"/>
              <a:gd name="connsiteY77" fmla="*/ 12508429 h 13499030"/>
              <a:gd name="connsiteX78" fmla="*/ 6416441 w 10323095"/>
              <a:gd name="connsiteY78" fmla="*/ 12762697 h 13499030"/>
              <a:gd name="connsiteX79" fmla="*/ 6160168 w 10323095"/>
              <a:gd name="connsiteY79" fmla="*/ 13186610 h 13499030"/>
              <a:gd name="connsiteX80" fmla="*/ 6210701 w 10323095"/>
              <a:gd name="connsiteY80" fmla="*/ 13499030 h 13499030"/>
              <a:gd name="connsiteX81" fmla="*/ 5939589 w 10323095"/>
              <a:gd name="connsiteY81" fmla="*/ 13327781 h 13499030"/>
              <a:gd name="connsiteX82" fmla="*/ 5228924 w 10323095"/>
              <a:gd name="connsiteY82" fmla="*/ 12716978 h 13499030"/>
              <a:gd name="connsiteX83" fmla="*/ 4451684 w 10323095"/>
              <a:gd name="connsiteY83" fmla="*/ 12007516 h 13499030"/>
              <a:gd name="connsiteX84" fmla="*/ 3465095 w 10323095"/>
              <a:gd name="connsiteY84" fmla="*/ 11141242 h 13499030"/>
              <a:gd name="connsiteX85" fmla="*/ 2478506 w 10323095"/>
              <a:gd name="connsiteY85" fmla="*/ 10299032 h 13499030"/>
              <a:gd name="connsiteX86" fmla="*/ 1708484 w 10323095"/>
              <a:gd name="connsiteY86" fmla="*/ 9456821 h 13499030"/>
              <a:gd name="connsiteX87" fmla="*/ 770021 w 10323095"/>
              <a:gd name="connsiteY87" fmla="*/ 8542420 h 13499030"/>
              <a:gd name="connsiteX88" fmla="*/ 24063 w 10323095"/>
              <a:gd name="connsiteY88" fmla="*/ 7820526 h 13499030"/>
              <a:gd name="connsiteX89" fmla="*/ 48126 w 10323095"/>
              <a:gd name="connsiteY89" fmla="*/ 7243010 h 13499030"/>
              <a:gd name="connsiteX90" fmla="*/ 0 w 10323095"/>
              <a:gd name="connsiteY90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106526 w 10323095"/>
              <a:gd name="connsiteY47" fmla="*/ 8109284 h 13499030"/>
              <a:gd name="connsiteX48" fmla="*/ 10074442 w 10323095"/>
              <a:gd name="connsiteY48" fmla="*/ 8570895 h 13499030"/>
              <a:gd name="connsiteX49" fmla="*/ 9769642 w 10323095"/>
              <a:gd name="connsiteY49" fmla="*/ 8614610 h 13499030"/>
              <a:gd name="connsiteX50" fmla="*/ 9708281 w 10323095"/>
              <a:gd name="connsiteY50" fmla="*/ 8728909 h 13499030"/>
              <a:gd name="connsiteX51" fmla="*/ 9731943 w 10323095"/>
              <a:gd name="connsiteY51" fmla="*/ 9030903 h 13499030"/>
              <a:gd name="connsiteX52" fmla="*/ 9347735 w 10323095"/>
              <a:gd name="connsiteY52" fmla="*/ 9099884 h 13499030"/>
              <a:gd name="connsiteX53" fmla="*/ 8955505 w 10323095"/>
              <a:gd name="connsiteY53" fmla="*/ 9241054 h 13499030"/>
              <a:gd name="connsiteX54" fmla="*/ 8524374 w 10323095"/>
              <a:gd name="connsiteY54" fmla="*/ 9314046 h 13499030"/>
              <a:gd name="connsiteX55" fmla="*/ 8221178 w 10323095"/>
              <a:gd name="connsiteY55" fmla="*/ 9468451 h 13499030"/>
              <a:gd name="connsiteX56" fmla="*/ 7820526 w 10323095"/>
              <a:gd name="connsiteY56" fmla="*/ 9673389 h 13499030"/>
              <a:gd name="connsiteX57" fmla="*/ 7387389 w 10323095"/>
              <a:gd name="connsiteY57" fmla="*/ 9745579 h 13499030"/>
              <a:gd name="connsiteX58" fmla="*/ 7050505 w 10323095"/>
              <a:gd name="connsiteY58" fmla="*/ 9986210 h 13499030"/>
              <a:gd name="connsiteX59" fmla="*/ 7071761 w 10323095"/>
              <a:gd name="connsiteY59" fmla="*/ 10184329 h 13499030"/>
              <a:gd name="connsiteX60" fmla="*/ 7504898 w 10323095"/>
              <a:gd name="connsiteY60" fmla="*/ 10095296 h 13499030"/>
              <a:gd name="connsiteX61" fmla="*/ 7398619 w 10323095"/>
              <a:gd name="connsiteY61" fmla="*/ 10267348 h 13499030"/>
              <a:gd name="connsiteX62" fmla="*/ 7267074 w 10323095"/>
              <a:gd name="connsiteY62" fmla="*/ 10443410 h 13499030"/>
              <a:gd name="connsiteX63" fmla="*/ 7267074 w 10323095"/>
              <a:gd name="connsiteY63" fmla="*/ 10491536 h 13499030"/>
              <a:gd name="connsiteX64" fmla="*/ 7041281 w 10323095"/>
              <a:gd name="connsiteY64" fmla="*/ 10435789 h 13499030"/>
              <a:gd name="connsiteX65" fmla="*/ 6652661 w 10323095"/>
              <a:gd name="connsiteY65" fmla="*/ 10473889 h 13499030"/>
              <a:gd name="connsiteX66" fmla="*/ 7102241 w 10323095"/>
              <a:gd name="connsiteY66" fmla="*/ 10778689 h 13499030"/>
              <a:gd name="connsiteX67" fmla="*/ 7120288 w 10323095"/>
              <a:gd name="connsiteY67" fmla="*/ 10898204 h 13499030"/>
              <a:gd name="connsiteX68" fmla="*/ 6919361 w 10323095"/>
              <a:gd name="connsiteY68" fmla="*/ 11220649 h 13499030"/>
              <a:gd name="connsiteX69" fmla="*/ 6547585 w 10323095"/>
              <a:gd name="connsiteY69" fmla="*/ 11241906 h 13499030"/>
              <a:gd name="connsiteX70" fmla="*/ 6568841 w 10323095"/>
              <a:gd name="connsiteY70" fmla="*/ 11403529 h 13499030"/>
              <a:gd name="connsiteX71" fmla="*/ 6757737 w 10323095"/>
              <a:gd name="connsiteY71" fmla="*/ 11506200 h 13499030"/>
              <a:gd name="connsiteX72" fmla="*/ 7078178 w 10323095"/>
              <a:gd name="connsiteY72" fmla="*/ 11654188 h 13499030"/>
              <a:gd name="connsiteX73" fmla="*/ 6926981 w 10323095"/>
              <a:gd name="connsiteY73" fmla="*/ 11929309 h 13499030"/>
              <a:gd name="connsiteX74" fmla="*/ 6993155 w 10323095"/>
              <a:gd name="connsiteY74" fmla="*/ 12036792 h 13499030"/>
              <a:gd name="connsiteX75" fmla="*/ 6641432 w 10323095"/>
              <a:gd name="connsiteY75" fmla="*/ 12272210 h 13499030"/>
              <a:gd name="connsiteX76" fmla="*/ 6824312 w 10323095"/>
              <a:gd name="connsiteY76" fmla="*/ 12326753 h 13499030"/>
              <a:gd name="connsiteX77" fmla="*/ 6538361 w 10323095"/>
              <a:gd name="connsiteY77" fmla="*/ 12508429 h 13499030"/>
              <a:gd name="connsiteX78" fmla="*/ 6416441 w 10323095"/>
              <a:gd name="connsiteY78" fmla="*/ 12762697 h 13499030"/>
              <a:gd name="connsiteX79" fmla="*/ 6160168 w 10323095"/>
              <a:gd name="connsiteY79" fmla="*/ 13186610 h 13499030"/>
              <a:gd name="connsiteX80" fmla="*/ 6210701 w 10323095"/>
              <a:gd name="connsiteY80" fmla="*/ 13499030 h 13499030"/>
              <a:gd name="connsiteX81" fmla="*/ 5939589 w 10323095"/>
              <a:gd name="connsiteY81" fmla="*/ 13327781 h 13499030"/>
              <a:gd name="connsiteX82" fmla="*/ 5228924 w 10323095"/>
              <a:gd name="connsiteY82" fmla="*/ 12716978 h 13499030"/>
              <a:gd name="connsiteX83" fmla="*/ 4451684 w 10323095"/>
              <a:gd name="connsiteY83" fmla="*/ 12007516 h 13499030"/>
              <a:gd name="connsiteX84" fmla="*/ 3465095 w 10323095"/>
              <a:gd name="connsiteY84" fmla="*/ 11141242 h 13499030"/>
              <a:gd name="connsiteX85" fmla="*/ 2478506 w 10323095"/>
              <a:gd name="connsiteY85" fmla="*/ 10299032 h 13499030"/>
              <a:gd name="connsiteX86" fmla="*/ 1708484 w 10323095"/>
              <a:gd name="connsiteY86" fmla="*/ 9456821 h 13499030"/>
              <a:gd name="connsiteX87" fmla="*/ 770021 w 10323095"/>
              <a:gd name="connsiteY87" fmla="*/ 8542420 h 13499030"/>
              <a:gd name="connsiteX88" fmla="*/ 24063 w 10323095"/>
              <a:gd name="connsiteY88" fmla="*/ 7820526 h 13499030"/>
              <a:gd name="connsiteX89" fmla="*/ 48126 w 10323095"/>
              <a:gd name="connsiteY89" fmla="*/ 7243010 h 13499030"/>
              <a:gd name="connsiteX90" fmla="*/ 0 w 10323095"/>
              <a:gd name="connsiteY90" fmla="*/ 0 h 13499030"/>
              <a:gd name="connsiteX0" fmla="*/ 72189 w 10323095"/>
              <a:gd name="connsiteY0" fmla="*/ 0 h 13499030"/>
              <a:gd name="connsiteX1" fmla="*/ 1323474 w 10323095"/>
              <a:gd name="connsiteY1" fmla="*/ 216568 h 13499030"/>
              <a:gd name="connsiteX2" fmla="*/ 1564105 w 10323095"/>
              <a:gd name="connsiteY2" fmla="*/ 457200 h 13499030"/>
              <a:gd name="connsiteX3" fmla="*/ 2983832 w 10323095"/>
              <a:gd name="connsiteY3" fmla="*/ 1491915 h 13499030"/>
              <a:gd name="connsiteX4" fmla="*/ 3705726 w 10323095"/>
              <a:gd name="connsiteY4" fmla="*/ 1395663 h 13499030"/>
              <a:gd name="connsiteX5" fmla="*/ 4547937 w 10323095"/>
              <a:gd name="connsiteY5" fmla="*/ 1780673 h 13499030"/>
              <a:gd name="connsiteX6" fmla="*/ 4572000 w 10323095"/>
              <a:gd name="connsiteY6" fmla="*/ 1949115 h 13499030"/>
              <a:gd name="connsiteX7" fmla="*/ 4211053 w 10323095"/>
              <a:gd name="connsiteY7" fmla="*/ 1780673 h 13499030"/>
              <a:gd name="connsiteX8" fmla="*/ 3777916 w 10323095"/>
              <a:gd name="connsiteY8" fmla="*/ 1828800 h 13499030"/>
              <a:gd name="connsiteX9" fmla="*/ 3922295 w 10323095"/>
              <a:gd name="connsiteY9" fmla="*/ 2165684 h 13499030"/>
              <a:gd name="connsiteX10" fmla="*/ 4211053 w 10323095"/>
              <a:gd name="connsiteY10" fmla="*/ 2478505 h 13499030"/>
              <a:gd name="connsiteX11" fmla="*/ 4211053 w 10323095"/>
              <a:gd name="connsiteY11" fmla="*/ 2983831 h 13499030"/>
              <a:gd name="connsiteX12" fmla="*/ 4499810 w 10323095"/>
              <a:gd name="connsiteY12" fmla="*/ 3248526 h 13499030"/>
              <a:gd name="connsiteX13" fmla="*/ 5053263 w 10323095"/>
              <a:gd name="connsiteY13" fmla="*/ 2671010 h 13499030"/>
              <a:gd name="connsiteX14" fmla="*/ 4957010 w 10323095"/>
              <a:gd name="connsiteY14" fmla="*/ 2983831 h 13499030"/>
              <a:gd name="connsiteX15" fmla="*/ 5342021 w 10323095"/>
              <a:gd name="connsiteY15" fmla="*/ 3056021 h 13499030"/>
              <a:gd name="connsiteX16" fmla="*/ 5245768 w 10323095"/>
              <a:gd name="connsiteY16" fmla="*/ 3465094 h 13499030"/>
              <a:gd name="connsiteX17" fmla="*/ 5510463 w 10323095"/>
              <a:gd name="connsiteY17" fmla="*/ 3657600 h 13499030"/>
              <a:gd name="connsiteX18" fmla="*/ 5847347 w 10323095"/>
              <a:gd name="connsiteY18" fmla="*/ 3874168 h 13499030"/>
              <a:gd name="connsiteX19" fmla="*/ 6136105 w 10323095"/>
              <a:gd name="connsiteY19" fmla="*/ 3561347 h 13499030"/>
              <a:gd name="connsiteX20" fmla="*/ 6954253 w 10323095"/>
              <a:gd name="connsiteY20" fmla="*/ 2911642 h 13499030"/>
              <a:gd name="connsiteX21" fmla="*/ 7194884 w 10323095"/>
              <a:gd name="connsiteY21" fmla="*/ 3224463 h 13499030"/>
              <a:gd name="connsiteX22" fmla="*/ 7194884 w 10323095"/>
              <a:gd name="connsiteY22" fmla="*/ 3657600 h 13499030"/>
              <a:gd name="connsiteX23" fmla="*/ 6761747 w 10323095"/>
              <a:gd name="connsiteY23" fmla="*/ 4523873 h 13499030"/>
              <a:gd name="connsiteX24" fmla="*/ 5919537 w 10323095"/>
              <a:gd name="connsiteY24" fmla="*/ 4836694 h 13499030"/>
              <a:gd name="connsiteX25" fmla="*/ 5269832 w 10323095"/>
              <a:gd name="connsiteY25" fmla="*/ 5390147 h 13499030"/>
              <a:gd name="connsiteX26" fmla="*/ 5053263 w 10323095"/>
              <a:gd name="connsiteY26" fmla="*/ 5486400 h 13499030"/>
              <a:gd name="connsiteX27" fmla="*/ 4427621 w 10323095"/>
              <a:gd name="connsiteY27" fmla="*/ 5823284 h 13499030"/>
              <a:gd name="connsiteX28" fmla="*/ 4331368 w 10323095"/>
              <a:gd name="connsiteY28" fmla="*/ 6448926 h 13499030"/>
              <a:gd name="connsiteX29" fmla="*/ 5317958 w 10323095"/>
              <a:gd name="connsiteY29" fmla="*/ 6112042 h 13499030"/>
              <a:gd name="connsiteX30" fmla="*/ 5630779 w 10323095"/>
              <a:gd name="connsiteY30" fmla="*/ 5943600 h 13499030"/>
              <a:gd name="connsiteX31" fmla="*/ 5991726 w 10323095"/>
              <a:gd name="connsiteY31" fmla="*/ 6352673 h 13499030"/>
              <a:gd name="connsiteX32" fmla="*/ 5654842 w 10323095"/>
              <a:gd name="connsiteY32" fmla="*/ 7170821 h 13499030"/>
              <a:gd name="connsiteX33" fmla="*/ 6039853 w 10323095"/>
              <a:gd name="connsiteY33" fmla="*/ 7339263 h 13499030"/>
              <a:gd name="connsiteX34" fmla="*/ 6352674 w 10323095"/>
              <a:gd name="connsiteY34" fmla="*/ 7002379 h 13499030"/>
              <a:gd name="connsiteX35" fmla="*/ 7146758 w 10323095"/>
              <a:gd name="connsiteY35" fmla="*/ 6641431 h 13499030"/>
              <a:gd name="connsiteX36" fmla="*/ 7868653 w 10323095"/>
              <a:gd name="connsiteY36" fmla="*/ 6015789 h 13499030"/>
              <a:gd name="connsiteX37" fmla="*/ 8758989 w 10323095"/>
              <a:gd name="connsiteY37" fmla="*/ 5462336 h 13499030"/>
              <a:gd name="connsiteX38" fmla="*/ 8999621 w 10323095"/>
              <a:gd name="connsiteY38" fmla="*/ 5414210 h 13499030"/>
              <a:gd name="connsiteX39" fmla="*/ 8951495 w 10323095"/>
              <a:gd name="connsiteY39" fmla="*/ 5654842 h 13499030"/>
              <a:gd name="connsiteX40" fmla="*/ 8927432 w 10323095"/>
              <a:gd name="connsiteY40" fmla="*/ 5678905 h 13499030"/>
              <a:gd name="connsiteX41" fmla="*/ 9336505 w 10323095"/>
              <a:gd name="connsiteY41" fmla="*/ 5799221 h 13499030"/>
              <a:gd name="connsiteX42" fmla="*/ 9529010 w 10323095"/>
              <a:gd name="connsiteY42" fmla="*/ 5967663 h 13499030"/>
              <a:gd name="connsiteX43" fmla="*/ 9817768 w 10323095"/>
              <a:gd name="connsiteY43" fmla="*/ 6809873 h 13499030"/>
              <a:gd name="connsiteX44" fmla="*/ 9721516 w 10323095"/>
              <a:gd name="connsiteY44" fmla="*/ 7074568 h 13499030"/>
              <a:gd name="connsiteX45" fmla="*/ 10058400 w 10323095"/>
              <a:gd name="connsiteY45" fmla="*/ 7170821 h 13499030"/>
              <a:gd name="connsiteX46" fmla="*/ 10323095 w 10323095"/>
              <a:gd name="connsiteY46" fmla="*/ 7868652 h 13499030"/>
              <a:gd name="connsiteX47" fmla="*/ 10266546 w 10323095"/>
              <a:gd name="connsiteY47" fmla="*/ 8345504 h 13499030"/>
              <a:gd name="connsiteX48" fmla="*/ 10074442 w 10323095"/>
              <a:gd name="connsiteY48" fmla="*/ 8570895 h 13499030"/>
              <a:gd name="connsiteX49" fmla="*/ 9769642 w 10323095"/>
              <a:gd name="connsiteY49" fmla="*/ 8614610 h 13499030"/>
              <a:gd name="connsiteX50" fmla="*/ 9708281 w 10323095"/>
              <a:gd name="connsiteY50" fmla="*/ 8728909 h 13499030"/>
              <a:gd name="connsiteX51" fmla="*/ 9731943 w 10323095"/>
              <a:gd name="connsiteY51" fmla="*/ 9030903 h 13499030"/>
              <a:gd name="connsiteX52" fmla="*/ 9347735 w 10323095"/>
              <a:gd name="connsiteY52" fmla="*/ 9099884 h 13499030"/>
              <a:gd name="connsiteX53" fmla="*/ 8955505 w 10323095"/>
              <a:gd name="connsiteY53" fmla="*/ 9241054 h 13499030"/>
              <a:gd name="connsiteX54" fmla="*/ 8524374 w 10323095"/>
              <a:gd name="connsiteY54" fmla="*/ 9314046 h 13499030"/>
              <a:gd name="connsiteX55" fmla="*/ 8221178 w 10323095"/>
              <a:gd name="connsiteY55" fmla="*/ 9468451 h 13499030"/>
              <a:gd name="connsiteX56" fmla="*/ 7820526 w 10323095"/>
              <a:gd name="connsiteY56" fmla="*/ 9673389 h 13499030"/>
              <a:gd name="connsiteX57" fmla="*/ 7387389 w 10323095"/>
              <a:gd name="connsiteY57" fmla="*/ 9745579 h 13499030"/>
              <a:gd name="connsiteX58" fmla="*/ 7050505 w 10323095"/>
              <a:gd name="connsiteY58" fmla="*/ 9986210 h 13499030"/>
              <a:gd name="connsiteX59" fmla="*/ 7071761 w 10323095"/>
              <a:gd name="connsiteY59" fmla="*/ 10184329 h 13499030"/>
              <a:gd name="connsiteX60" fmla="*/ 7504898 w 10323095"/>
              <a:gd name="connsiteY60" fmla="*/ 10095296 h 13499030"/>
              <a:gd name="connsiteX61" fmla="*/ 7398619 w 10323095"/>
              <a:gd name="connsiteY61" fmla="*/ 10267348 h 13499030"/>
              <a:gd name="connsiteX62" fmla="*/ 7267074 w 10323095"/>
              <a:gd name="connsiteY62" fmla="*/ 10443410 h 13499030"/>
              <a:gd name="connsiteX63" fmla="*/ 7267074 w 10323095"/>
              <a:gd name="connsiteY63" fmla="*/ 10491536 h 13499030"/>
              <a:gd name="connsiteX64" fmla="*/ 7041281 w 10323095"/>
              <a:gd name="connsiteY64" fmla="*/ 10435789 h 13499030"/>
              <a:gd name="connsiteX65" fmla="*/ 6652661 w 10323095"/>
              <a:gd name="connsiteY65" fmla="*/ 10473889 h 13499030"/>
              <a:gd name="connsiteX66" fmla="*/ 7102241 w 10323095"/>
              <a:gd name="connsiteY66" fmla="*/ 10778689 h 13499030"/>
              <a:gd name="connsiteX67" fmla="*/ 7120288 w 10323095"/>
              <a:gd name="connsiteY67" fmla="*/ 10898204 h 13499030"/>
              <a:gd name="connsiteX68" fmla="*/ 6919361 w 10323095"/>
              <a:gd name="connsiteY68" fmla="*/ 11220649 h 13499030"/>
              <a:gd name="connsiteX69" fmla="*/ 6547585 w 10323095"/>
              <a:gd name="connsiteY69" fmla="*/ 11241906 h 13499030"/>
              <a:gd name="connsiteX70" fmla="*/ 6568841 w 10323095"/>
              <a:gd name="connsiteY70" fmla="*/ 11403529 h 13499030"/>
              <a:gd name="connsiteX71" fmla="*/ 6757737 w 10323095"/>
              <a:gd name="connsiteY71" fmla="*/ 11506200 h 13499030"/>
              <a:gd name="connsiteX72" fmla="*/ 7078178 w 10323095"/>
              <a:gd name="connsiteY72" fmla="*/ 11654188 h 13499030"/>
              <a:gd name="connsiteX73" fmla="*/ 6926981 w 10323095"/>
              <a:gd name="connsiteY73" fmla="*/ 11929309 h 13499030"/>
              <a:gd name="connsiteX74" fmla="*/ 6993155 w 10323095"/>
              <a:gd name="connsiteY74" fmla="*/ 12036792 h 13499030"/>
              <a:gd name="connsiteX75" fmla="*/ 6641432 w 10323095"/>
              <a:gd name="connsiteY75" fmla="*/ 12272210 h 13499030"/>
              <a:gd name="connsiteX76" fmla="*/ 6824312 w 10323095"/>
              <a:gd name="connsiteY76" fmla="*/ 12326753 h 13499030"/>
              <a:gd name="connsiteX77" fmla="*/ 6538361 w 10323095"/>
              <a:gd name="connsiteY77" fmla="*/ 12508429 h 13499030"/>
              <a:gd name="connsiteX78" fmla="*/ 6416441 w 10323095"/>
              <a:gd name="connsiteY78" fmla="*/ 12762697 h 13499030"/>
              <a:gd name="connsiteX79" fmla="*/ 6160168 w 10323095"/>
              <a:gd name="connsiteY79" fmla="*/ 13186610 h 13499030"/>
              <a:gd name="connsiteX80" fmla="*/ 6210701 w 10323095"/>
              <a:gd name="connsiteY80" fmla="*/ 13499030 h 13499030"/>
              <a:gd name="connsiteX81" fmla="*/ 5939589 w 10323095"/>
              <a:gd name="connsiteY81" fmla="*/ 13327781 h 13499030"/>
              <a:gd name="connsiteX82" fmla="*/ 5228924 w 10323095"/>
              <a:gd name="connsiteY82" fmla="*/ 12716978 h 13499030"/>
              <a:gd name="connsiteX83" fmla="*/ 4451684 w 10323095"/>
              <a:gd name="connsiteY83" fmla="*/ 12007516 h 13499030"/>
              <a:gd name="connsiteX84" fmla="*/ 3465095 w 10323095"/>
              <a:gd name="connsiteY84" fmla="*/ 11141242 h 13499030"/>
              <a:gd name="connsiteX85" fmla="*/ 2478506 w 10323095"/>
              <a:gd name="connsiteY85" fmla="*/ 10299032 h 13499030"/>
              <a:gd name="connsiteX86" fmla="*/ 1708484 w 10323095"/>
              <a:gd name="connsiteY86" fmla="*/ 9456821 h 13499030"/>
              <a:gd name="connsiteX87" fmla="*/ 770021 w 10323095"/>
              <a:gd name="connsiteY87" fmla="*/ 8542420 h 13499030"/>
              <a:gd name="connsiteX88" fmla="*/ 24063 w 10323095"/>
              <a:gd name="connsiteY88" fmla="*/ 7820526 h 13499030"/>
              <a:gd name="connsiteX89" fmla="*/ 48126 w 10323095"/>
              <a:gd name="connsiteY89" fmla="*/ 7243010 h 13499030"/>
              <a:gd name="connsiteX90" fmla="*/ 0 w 10323095"/>
              <a:gd name="connsiteY90" fmla="*/ 0 h 13499030"/>
              <a:gd name="connsiteX0" fmla="*/ 72189 w 10391560"/>
              <a:gd name="connsiteY0" fmla="*/ 0 h 13499030"/>
              <a:gd name="connsiteX1" fmla="*/ 1323474 w 10391560"/>
              <a:gd name="connsiteY1" fmla="*/ 216568 h 13499030"/>
              <a:gd name="connsiteX2" fmla="*/ 1564105 w 10391560"/>
              <a:gd name="connsiteY2" fmla="*/ 457200 h 13499030"/>
              <a:gd name="connsiteX3" fmla="*/ 2983832 w 10391560"/>
              <a:gd name="connsiteY3" fmla="*/ 1491915 h 13499030"/>
              <a:gd name="connsiteX4" fmla="*/ 3705726 w 10391560"/>
              <a:gd name="connsiteY4" fmla="*/ 1395663 h 13499030"/>
              <a:gd name="connsiteX5" fmla="*/ 4547937 w 10391560"/>
              <a:gd name="connsiteY5" fmla="*/ 1780673 h 13499030"/>
              <a:gd name="connsiteX6" fmla="*/ 4572000 w 10391560"/>
              <a:gd name="connsiteY6" fmla="*/ 1949115 h 13499030"/>
              <a:gd name="connsiteX7" fmla="*/ 4211053 w 10391560"/>
              <a:gd name="connsiteY7" fmla="*/ 1780673 h 13499030"/>
              <a:gd name="connsiteX8" fmla="*/ 3777916 w 10391560"/>
              <a:gd name="connsiteY8" fmla="*/ 1828800 h 13499030"/>
              <a:gd name="connsiteX9" fmla="*/ 3922295 w 10391560"/>
              <a:gd name="connsiteY9" fmla="*/ 2165684 h 13499030"/>
              <a:gd name="connsiteX10" fmla="*/ 4211053 w 10391560"/>
              <a:gd name="connsiteY10" fmla="*/ 2478505 h 13499030"/>
              <a:gd name="connsiteX11" fmla="*/ 4211053 w 10391560"/>
              <a:gd name="connsiteY11" fmla="*/ 2983831 h 13499030"/>
              <a:gd name="connsiteX12" fmla="*/ 4499810 w 10391560"/>
              <a:gd name="connsiteY12" fmla="*/ 3248526 h 13499030"/>
              <a:gd name="connsiteX13" fmla="*/ 5053263 w 10391560"/>
              <a:gd name="connsiteY13" fmla="*/ 2671010 h 13499030"/>
              <a:gd name="connsiteX14" fmla="*/ 4957010 w 10391560"/>
              <a:gd name="connsiteY14" fmla="*/ 2983831 h 13499030"/>
              <a:gd name="connsiteX15" fmla="*/ 5342021 w 10391560"/>
              <a:gd name="connsiteY15" fmla="*/ 3056021 h 13499030"/>
              <a:gd name="connsiteX16" fmla="*/ 5245768 w 10391560"/>
              <a:gd name="connsiteY16" fmla="*/ 3465094 h 13499030"/>
              <a:gd name="connsiteX17" fmla="*/ 5510463 w 10391560"/>
              <a:gd name="connsiteY17" fmla="*/ 3657600 h 13499030"/>
              <a:gd name="connsiteX18" fmla="*/ 5847347 w 10391560"/>
              <a:gd name="connsiteY18" fmla="*/ 3874168 h 13499030"/>
              <a:gd name="connsiteX19" fmla="*/ 6136105 w 10391560"/>
              <a:gd name="connsiteY19" fmla="*/ 3561347 h 13499030"/>
              <a:gd name="connsiteX20" fmla="*/ 6954253 w 10391560"/>
              <a:gd name="connsiteY20" fmla="*/ 2911642 h 13499030"/>
              <a:gd name="connsiteX21" fmla="*/ 7194884 w 10391560"/>
              <a:gd name="connsiteY21" fmla="*/ 3224463 h 13499030"/>
              <a:gd name="connsiteX22" fmla="*/ 7194884 w 10391560"/>
              <a:gd name="connsiteY22" fmla="*/ 3657600 h 13499030"/>
              <a:gd name="connsiteX23" fmla="*/ 6761747 w 10391560"/>
              <a:gd name="connsiteY23" fmla="*/ 4523873 h 13499030"/>
              <a:gd name="connsiteX24" fmla="*/ 5919537 w 10391560"/>
              <a:gd name="connsiteY24" fmla="*/ 4836694 h 13499030"/>
              <a:gd name="connsiteX25" fmla="*/ 5269832 w 10391560"/>
              <a:gd name="connsiteY25" fmla="*/ 5390147 h 13499030"/>
              <a:gd name="connsiteX26" fmla="*/ 5053263 w 10391560"/>
              <a:gd name="connsiteY26" fmla="*/ 5486400 h 13499030"/>
              <a:gd name="connsiteX27" fmla="*/ 4427621 w 10391560"/>
              <a:gd name="connsiteY27" fmla="*/ 5823284 h 13499030"/>
              <a:gd name="connsiteX28" fmla="*/ 4331368 w 10391560"/>
              <a:gd name="connsiteY28" fmla="*/ 6448926 h 13499030"/>
              <a:gd name="connsiteX29" fmla="*/ 5317958 w 10391560"/>
              <a:gd name="connsiteY29" fmla="*/ 6112042 h 13499030"/>
              <a:gd name="connsiteX30" fmla="*/ 5630779 w 10391560"/>
              <a:gd name="connsiteY30" fmla="*/ 5943600 h 13499030"/>
              <a:gd name="connsiteX31" fmla="*/ 5991726 w 10391560"/>
              <a:gd name="connsiteY31" fmla="*/ 6352673 h 13499030"/>
              <a:gd name="connsiteX32" fmla="*/ 5654842 w 10391560"/>
              <a:gd name="connsiteY32" fmla="*/ 7170821 h 13499030"/>
              <a:gd name="connsiteX33" fmla="*/ 6039853 w 10391560"/>
              <a:gd name="connsiteY33" fmla="*/ 7339263 h 13499030"/>
              <a:gd name="connsiteX34" fmla="*/ 6352674 w 10391560"/>
              <a:gd name="connsiteY34" fmla="*/ 7002379 h 13499030"/>
              <a:gd name="connsiteX35" fmla="*/ 7146758 w 10391560"/>
              <a:gd name="connsiteY35" fmla="*/ 6641431 h 13499030"/>
              <a:gd name="connsiteX36" fmla="*/ 7868653 w 10391560"/>
              <a:gd name="connsiteY36" fmla="*/ 6015789 h 13499030"/>
              <a:gd name="connsiteX37" fmla="*/ 8758989 w 10391560"/>
              <a:gd name="connsiteY37" fmla="*/ 5462336 h 13499030"/>
              <a:gd name="connsiteX38" fmla="*/ 8999621 w 10391560"/>
              <a:gd name="connsiteY38" fmla="*/ 5414210 h 13499030"/>
              <a:gd name="connsiteX39" fmla="*/ 8951495 w 10391560"/>
              <a:gd name="connsiteY39" fmla="*/ 5654842 h 13499030"/>
              <a:gd name="connsiteX40" fmla="*/ 8927432 w 10391560"/>
              <a:gd name="connsiteY40" fmla="*/ 5678905 h 13499030"/>
              <a:gd name="connsiteX41" fmla="*/ 9336505 w 10391560"/>
              <a:gd name="connsiteY41" fmla="*/ 5799221 h 13499030"/>
              <a:gd name="connsiteX42" fmla="*/ 9529010 w 10391560"/>
              <a:gd name="connsiteY42" fmla="*/ 5967663 h 13499030"/>
              <a:gd name="connsiteX43" fmla="*/ 9817768 w 10391560"/>
              <a:gd name="connsiteY43" fmla="*/ 6809873 h 13499030"/>
              <a:gd name="connsiteX44" fmla="*/ 9721516 w 10391560"/>
              <a:gd name="connsiteY44" fmla="*/ 7074568 h 13499030"/>
              <a:gd name="connsiteX45" fmla="*/ 10058400 w 10391560"/>
              <a:gd name="connsiteY45" fmla="*/ 7170821 h 13499030"/>
              <a:gd name="connsiteX46" fmla="*/ 10323095 w 10391560"/>
              <a:gd name="connsiteY46" fmla="*/ 7868652 h 13499030"/>
              <a:gd name="connsiteX47" fmla="*/ 10266546 w 10391560"/>
              <a:gd name="connsiteY47" fmla="*/ 8345504 h 13499030"/>
              <a:gd name="connsiteX48" fmla="*/ 10074442 w 10391560"/>
              <a:gd name="connsiteY48" fmla="*/ 8570895 h 13499030"/>
              <a:gd name="connsiteX49" fmla="*/ 9769642 w 10391560"/>
              <a:gd name="connsiteY49" fmla="*/ 8614610 h 13499030"/>
              <a:gd name="connsiteX50" fmla="*/ 9708281 w 10391560"/>
              <a:gd name="connsiteY50" fmla="*/ 8728909 h 13499030"/>
              <a:gd name="connsiteX51" fmla="*/ 9731943 w 10391560"/>
              <a:gd name="connsiteY51" fmla="*/ 9030903 h 13499030"/>
              <a:gd name="connsiteX52" fmla="*/ 9347735 w 10391560"/>
              <a:gd name="connsiteY52" fmla="*/ 9099884 h 13499030"/>
              <a:gd name="connsiteX53" fmla="*/ 8955505 w 10391560"/>
              <a:gd name="connsiteY53" fmla="*/ 9241054 h 13499030"/>
              <a:gd name="connsiteX54" fmla="*/ 8524374 w 10391560"/>
              <a:gd name="connsiteY54" fmla="*/ 9314046 h 13499030"/>
              <a:gd name="connsiteX55" fmla="*/ 8221178 w 10391560"/>
              <a:gd name="connsiteY55" fmla="*/ 9468451 h 13499030"/>
              <a:gd name="connsiteX56" fmla="*/ 7820526 w 10391560"/>
              <a:gd name="connsiteY56" fmla="*/ 9673389 h 13499030"/>
              <a:gd name="connsiteX57" fmla="*/ 7387389 w 10391560"/>
              <a:gd name="connsiteY57" fmla="*/ 9745579 h 13499030"/>
              <a:gd name="connsiteX58" fmla="*/ 7050505 w 10391560"/>
              <a:gd name="connsiteY58" fmla="*/ 9986210 h 13499030"/>
              <a:gd name="connsiteX59" fmla="*/ 7071761 w 10391560"/>
              <a:gd name="connsiteY59" fmla="*/ 10184329 h 13499030"/>
              <a:gd name="connsiteX60" fmla="*/ 7504898 w 10391560"/>
              <a:gd name="connsiteY60" fmla="*/ 10095296 h 13499030"/>
              <a:gd name="connsiteX61" fmla="*/ 7398619 w 10391560"/>
              <a:gd name="connsiteY61" fmla="*/ 10267348 h 13499030"/>
              <a:gd name="connsiteX62" fmla="*/ 7267074 w 10391560"/>
              <a:gd name="connsiteY62" fmla="*/ 10443410 h 13499030"/>
              <a:gd name="connsiteX63" fmla="*/ 7267074 w 10391560"/>
              <a:gd name="connsiteY63" fmla="*/ 10491536 h 13499030"/>
              <a:gd name="connsiteX64" fmla="*/ 7041281 w 10391560"/>
              <a:gd name="connsiteY64" fmla="*/ 10435789 h 13499030"/>
              <a:gd name="connsiteX65" fmla="*/ 6652661 w 10391560"/>
              <a:gd name="connsiteY65" fmla="*/ 10473889 h 13499030"/>
              <a:gd name="connsiteX66" fmla="*/ 7102241 w 10391560"/>
              <a:gd name="connsiteY66" fmla="*/ 10778689 h 13499030"/>
              <a:gd name="connsiteX67" fmla="*/ 7120288 w 10391560"/>
              <a:gd name="connsiteY67" fmla="*/ 10898204 h 13499030"/>
              <a:gd name="connsiteX68" fmla="*/ 6919361 w 10391560"/>
              <a:gd name="connsiteY68" fmla="*/ 11220649 h 13499030"/>
              <a:gd name="connsiteX69" fmla="*/ 6547585 w 10391560"/>
              <a:gd name="connsiteY69" fmla="*/ 11241906 h 13499030"/>
              <a:gd name="connsiteX70" fmla="*/ 6568841 w 10391560"/>
              <a:gd name="connsiteY70" fmla="*/ 11403529 h 13499030"/>
              <a:gd name="connsiteX71" fmla="*/ 6757737 w 10391560"/>
              <a:gd name="connsiteY71" fmla="*/ 11506200 h 13499030"/>
              <a:gd name="connsiteX72" fmla="*/ 7078178 w 10391560"/>
              <a:gd name="connsiteY72" fmla="*/ 11654188 h 13499030"/>
              <a:gd name="connsiteX73" fmla="*/ 6926981 w 10391560"/>
              <a:gd name="connsiteY73" fmla="*/ 11929309 h 13499030"/>
              <a:gd name="connsiteX74" fmla="*/ 6993155 w 10391560"/>
              <a:gd name="connsiteY74" fmla="*/ 12036792 h 13499030"/>
              <a:gd name="connsiteX75" fmla="*/ 6641432 w 10391560"/>
              <a:gd name="connsiteY75" fmla="*/ 12272210 h 13499030"/>
              <a:gd name="connsiteX76" fmla="*/ 6824312 w 10391560"/>
              <a:gd name="connsiteY76" fmla="*/ 12326753 h 13499030"/>
              <a:gd name="connsiteX77" fmla="*/ 6538361 w 10391560"/>
              <a:gd name="connsiteY77" fmla="*/ 12508429 h 13499030"/>
              <a:gd name="connsiteX78" fmla="*/ 6416441 w 10391560"/>
              <a:gd name="connsiteY78" fmla="*/ 12762697 h 13499030"/>
              <a:gd name="connsiteX79" fmla="*/ 6160168 w 10391560"/>
              <a:gd name="connsiteY79" fmla="*/ 13186610 h 13499030"/>
              <a:gd name="connsiteX80" fmla="*/ 6210701 w 10391560"/>
              <a:gd name="connsiteY80" fmla="*/ 13499030 h 13499030"/>
              <a:gd name="connsiteX81" fmla="*/ 5939589 w 10391560"/>
              <a:gd name="connsiteY81" fmla="*/ 13327781 h 13499030"/>
              <a:gd name="connsiteX82" fmla="*/ 5228924 w 10391560"/>
              <a:gd name="connsiteY82" fmla="*/ 12716978 h 13499030"/>
              <a:gd name="connsiteX83" fmla="*/ 4451684 w 10391560"/>
              <a:gd name="connsiteY83" fmla="*/ 12007516 h 13499030"/>
              <a:gd name="connsiteX84" fmla="*/ 3465095 w 10391560"/>
              <a:gd name="connsiteY84" fmla="*/ 11141242 h 13499030"/>
              <a:gd name="connsiteX85" fmla="*/ 2478506 w 10391560"/>
              <a:gd name="connsiteY85" fmla="*/ 10299032 h 13499030"/>
              <a:gd name="connsiteX86" fmla="*/ 1708484 w 10391560"/>
              <a:gd name="connsiteY86" fmla="*/ 9456821 h 13499030"/>
              <a:gd name="connsiteX87" fmla="*/ 770021 w 10391560"/>
              <a:gd name="connsiteY87" fmla="*/ 8542420 h 13499030"/>
              <a:gd name="connsiteX88" fmla="*/ 24063 w 10391560"/>
              <a:gd name="connsiteY88" fmla="*/ 7820526 h 13499030"/>
              <a:gd name="connsiteX89" fmla="*/ 48126 w 10391560"/>
              <a:gd name="connsiteY89" fmla="*/ 7243010 h 13499030"/>
              <a:gd name="connsiteX90" fmla="*/ 0 w 10391560"/>
              <a:gd name="connsiteY90" fmla="*/ 0 h 13499030"/>
              <a:gd name="connsiteX0" fmla="*/ 72189 w 10516427"/>
              <a:gd name="connsiteY0" fmla="*/ 0 h 13499030"/>
              <a:gd name="connsiteX1" fmla="*/ 1323474 w 10516427"/>
              <a:gd name="connsiteY1" fmla="*/ 216568 h 13499030"/>
              <a:gd name="connsiteX2" fmla="*/ 1564105 w 10516427"/>
              <a:gd name="connsiteY2" fmla="*/ 457200 h 13499030"/>
              <a:gd name="connsiteX3" fmla="*/ 2983832 w 10516427"/>
              <a:gd name="connsiteY3" fmla="*/ 1491915 h 13499030"/>
              <a:gd name="connsiteX4" fmla="*/ 3705726 w 10516427"/>
              <a:gd name="connsiteY4" fmla="*/ 1395663 h 13499030"/>
              <a:gd name="connsiteX5" fmla="*/ 4547937 w 10516427"/>
              <a:gd name="connsiteY5" fmla="*/ 1780673 h 13499030"/>
              <a:gd name="connsiteX6" fmla="*/ 4572000 w 10516427"/>
              <a:gd name="connsiteY6" fmla="*/ 1949115 h 13499030"/>
              <a:gd name="connsiteX7" fmla="*/ 4211053 w 10516427"/>
              <a:gd name="connsiteY7" fmla="*/ 1780673 h 13499030"/>
              <a:gd name="connsiteX8" fmla="*/ 3777916 w 10516427"/>
              <a:gd name="connsiteY8" fmla="*/ 1828800 h 13499030"/>
              <a:gd name="connsiteX9" fmla="*/ 3922295 w 10516427"/>
              <a:gd name="connsiteY9" fmla="*/ 2165684 h 13499030"/>
              <a:gd name="connsiteX10" fmla="*/ 4211053 w 10516427"/>
              <a:gd name="connsiteY10" fmla="*/ 2478505 h 13499030"/>
              <a:gd name="connsiteX11" fmla="*/ 4211053 w 10516427"/>
              <a:gd name="connsiteY11" fmla="*/ 2983831 h 13499030"/>
              <a:gd name="connsiteX12" fmla="*/ 4499810 w 10516427"/>
              <a:gd name="connsiteY12" fmla="*/ 3248526 h 13499030"/>
              <a:gd name="connsiteX13" fmla="*/ 5053263 w 10516427"/>
              <a:gd name="connsiteY13" fmla="*/ 2671010 h 13499030"/>
              <a:gd name="connsiteX14" fmla="*/ 4957010 w 10516427"/>
              <a:gd name="connsiteY14" fmla="*/ 2983831 h 13499030"/>
              <a:gd name="connsiteX15" fmla="*/ 5342021 w 10516427"/>
              <a:gd name="connsiteY15" fmla="*/ 3056021 h 13499030"/>
              <a:gd name="connsiteX16" fmla="*/ 5245768 w 10516427"/>
              <a:gd name="connsiteY16" fmla="*/ 3465094 h 13499030"/>
              <a:gd name="connsiteX17" fmla="*/ 5510463 w 10516427"/>
              <a:gd name="connsiteY17" fmla="*/ 3657600 h 13499030"/>
              <a:gd name="connsiteX18" fmla="*/ 5847347 w 10516427"/>
              <a:gd name="connsiteY18" fmla="*/ 3874168 h 13499030"/>
              <a:gd name="connsiteX19" fmla="*/ 6136105 w 10516427"/>
              <a:gd name="connsiteY19" fmla="*/ 3561347 h 13499030"/>
              <a:gd name="connsiteX20" fmla="*/ 6954253 w 10516427"/>
              <a:gd name="connsiteY20" fmla="*/ 2911642 h 13499030"/>
              <a:gd name="connsiteX21" fmla="*/ 7194884 w 10516427"/>
              <a:gd name="connsiteY21" fmla="*/ 3224463 h 13499030"/>
              <a:gd name="connsiteX22" fmla="*/ 7194884 w 10516427"/>
              <a:gd name="connsiteY22" fmla="*/ 3657600 h 13499030"/>
              <a:gd name="connsiteX23" fmla="*/ 6761747 w 10516427"/>
              <a:gd name="connsiteY23" fmla="*/ 4523873 h 13499030"/>
              <a:gd name="connsiteX24" fmla="*/ 5919537 w 10516427"/>
              <a:gd name="connsiteY24" fmla="*/ 4836694 h 13499030"/>
              <a:gd name="connsiteX25" fmla="*/ 5269832 w 10516427"/>
              <a:gd name="connsiteY25" fmla="*/ 5390147 h 13499030"/>
              <a:gd name="connsiteX26" fmla="*/ 5053263 w 10516427"/>
              <a:gd name="connsiteY26" fmla="*/ 5486400 h 13499030"/>
              <a:gd name="connsiteX27" fmla="*/ 4427621 w 10516427"/>
              <a:gd name="connsiteY27" fmla="*/ 5823284 h 13499030"/>
              <a:gd name="connsiteX28" fmla="*/ 4331368 w 10516427"/>
              <a:gd name="connsiteY28" fmla="*/ 6448926 h 13499030"/>
              <a:gd name="connsiteX29" fmla="*/ 5317958 w 10516427"/>
              <a:gd name="connsiteY29" fmla="*/ 6112042 h 13499030"/>
              <a:gd name="connsiteX30" fmla="*/ 5630779 w 10516427"/>
              <a:gd name="connsiteY30" fmla="*/ 5943600 h 13499030"/>
              <a:gd name="connsiteX31" fmla="*/ 5991726 w 10516427"/>
              <a:gd name="connsiteY31" fmla="*/ 6352673 h 13499030"/>
              <a:gd name="connsiteX32" fmla="*/ 5654842 w 10516427"/>
              <a:gd name="connsiteY32" fmla="*/ 7170821 h 13499030"/>
              <a:gd name="connsiteX33" fmla="*/ 6039853 w 10516427"/>
              <a:gd name="connsiteY33" fmla="*/ 7339263 h 13499030"/>
              <a:gd name="connsiteX34" fmla="*/ 6352674 w 10516427"/>
              <a:gd name="connsiteY34" fmla="*/ 7002379 h 13499030"/>
              <a:gd name="connsiteX35" fmla="*/ 7146758 w 10516427"/>
              <a:gd name="connsiteY35" fmla="*/ 6641431 h 13499030"/>
              <a:gd name="connsiteX36" fmla="*/ 7868653 w 10516427"/>
              <a:gd name="connsiteY36" fmla="*/ 6015789 h 13499030"/>
              <a:gd name="connsiteX37" fmla="*/ 8758989 w 10516427"/>
              <a:gd name="connsiteY37" fmla="*/ 5462336 h 13499030"/>
              <a:gd name="connsiteX38" fmla="*/ 8999621 w 10516427"/>
              <a:gd name="connsiteY38" fmla="*/ 5414210 h 13499030"/>
              <a:gd name="connsiteX39" fmla="*/ 8951495 w 10516427"/>
              <a:gd name="connsiteY39" fmla="*/ 5654842 h 13499030"/>
              <a:gd name="connsiteX40" fmla="*/ 8927432 w 10516427"/>
              <a:gd name="connsiteY40" fmla="*/ 5678905 h 13499030"/>
              <a:gd name="connsiteX41" fmla="*/ 9336505 w 10516427"/>
              <a:gd name="connsiteY41" fmla="*/ 5799221 h 13499030"/>
              <a:gd name="connsiteX42" fmla="*/ 9529010 w 10516427"/>
              <a:gd name="connsiteY42" fmla="*/ 5967663 h 13499030"/>
              <a:gd name="connsiteX43" fmla="*/ 9817768 w 10516427"/>
              <a:gd name="connsiteY43" fmla="*/ 6809873 h 13499030"/>
              <a:gd name="connsiteX44" fmla="*/ 9721516 w 10516427"/>
              <a:gd name="connsiteY44" fmla="*/ 7074568 h 13499030"/>
              <a:gd name="connsiteX45" fmla="*/ 10058400 w 10516427"/>
              <a:gd name="connsiteY45" fmla="*/ 7170821 h 13499030"/>
              <a:gd name="connsiteX46" fmla="*/ 10323095 w 10516427"/>
              <a:gd name="connsiteY46" fmla="*/ 7868652 h 13499030"/>
              <a:gd name="connsiteX47" fmla="*/ 10516000 w 10516427"/>
              <a:gd name="connsiteY47" fmla="*/ 8386009 h 13499030"/>
              <a:gd name="connsiteX48" fmla="*/ 10266546 w 10516427"/>
              <a:gd name="connsiteY48" fmla="*/ 8345504 h 13499030"/>
              <a:gd name="connsiteX49" fmla="*/ 10074442 w 10516427"/>
              <a:gd name="connsiteY49" fmla="*/ 8570895 h 13499030"/>
              <a:gd name="connsiteX50" fmla="*/ 9769642 w 10516427"/>
              <a:gd name="connsiteY50" fmla="*/ 8614610 h 13499030"/>
              <a:gd name="connsiteX51" fmla="*/ 9708281 w 10516427"/>
              <a:gd name="connsiteY51" fmla="*/ 8728909 h 13499030"/>
              <a:gd name="connsiteX52" fmla="*/ 9731943 w 10516427"/>
              <a:gd name="connsiteY52" fmla="*/ 9030903 h 13499030"/>
              <a:gd name="connsiteX53" fmla="*/ 9347735 w 10516427"/>
              <a:gd name="connsiteY53" fmla="*/ 9099884 h 13499030"/>
              <a:gd name="connsiteX54" fmla="*/ 8955505 w 10516427"/>
              <a:gd name="connsiteY54" fmla="*/ 9241054 h 13499030"/>
              <a:gd name="connsiteX55" fmla="*/ 8524374 w 10516427"/>
              <a:gd name="connsiteY55" fmla="*/ 9314046 h 13499030"/>
              <a:gd name="connsiteX56" fmla="*/ 8221178 w 10516427"/>
              <a:gd name="connsiteY56" fmla="*/ 9468451 h 13499030"/>
              <a:gd name="connsiteX57" fmla="*/ 7820526 w 10516427"/>
              <a:gd name="connsiteY57" fmla="*/ 9673389 h 13499030"/>
              <a:gd name="connsiteX58" fmla="*/ 7387389 w 10516427"/>
              <a:gd name="connsiteY58" fmla="*/ 9745579 h 13499030"/>
              <a:gd name="connsiteX59" fmla="*/ 7050505 w 10516427"/>
              <a:gd name="connsiteY59" fmla="*/ 9986210 h 13499030"/>
              <a:gd name="connsiteX60" fmla="*/ 7071761 w 10516427"/>
              <a:gd name="connsiteY60" fmla="*/ 10184329 h 13499030"/>
              <a:gd name="connsiteX61" fmla="*/ 7504898 w 10516427"/>
              <a:gd name="connsiteY61" fmla="*/ 10095296 h 13499030"/>
              <a:gd name="connsiteX62" fmla="*/ 7398619 w 10516427"/>
              <a:gd name="connsiteY62" fmla="*/ 10267348 h 13499030"/>
              <a:gd name="connsiteX63" fmla="*/ 7267074 w 10516427"/>
              <a:gd name="connsiteY63" fmla="*/ 10443410 h 13499030"/>
              <a:gd name="connsiteX64" fmla="*/ 7267074 w 10516427"/>
              <a:gd name="connsiteY64" fmla="*/ 10491536 h 13499030"/>
              <a:gd name="connsiteX65" fmla="*/ 7041281 w 10516427"/>
              <a:gd name="connsiteY65" fmla="*/ 10435789 h 13499030"/>
              <a:gd name="connsiteX66" fmla="*/ 6652661 w 10516427"/>
              <a:gd name="connsiteY66" fmla="*/ 10473889 h 13499030"/>
              <a:gd name="connsiteX67" fmla="*/ 7102241 w 10516427"/>
              <a:gd name="connsiteY67" fmla="*/ 10778689 h 13499030"/>
              <a:gd name="connsiteX68" fmla="*/ 7120288 w 10516427"/>
              <a:gd name="connsiteY68" fmla="*/ 10898204 h 13499030"/>
              <a:gd name="connsiteX69" fmla="*/ 6919361 w 10516427"/>
              <a:gd name="connsiteY69" fmla="*/ 11220649 h 13499030"/>
              <a:gd name="connsiteX70" fmla="*/ 6547585 w 10516427"/>
              <a:gd name="connsiteY70" fmla="*/ 11241906 h 13499030"/>
              <a:gd name="connsiteX71" fmla="*/ 6568841 w 10516427"/>
              <a:gd name="connsiteY71" fmla="*/ 11403529 h 13499030"/>
              <a:gd name="connsiteX72" fmla="*/ 6757737 w 10516427"/>
              <a:gd name="connsiteY72" fmla="*/ 11506200 h 13499030"/>
              <a:gd name="connsiteX73" fmla="*/ 7078178 w 10516427"/>
              <a:gd name="connsiteY73" fmla="*/ 11654188 h 13499030"/>
              <a:gd name="connsiteX74" fmla="*/ 6926981 w 10516427"/>
              <a:gd name="connsiteY74" fmla="*/ 11929309 h 13499030"/>
              <a:gd name="connsiteX75" fmla="*/ 6993155 w 10516427"/>
              <a:gd name="connsiteY75" fmla="*/ 12036792 h 13499030"/>
              <a:gd name="connsiteX76" fmla="*/ 6641432 w 10516427"/>
              <a:gd name="connsiteY76" fmla="*/ 12272210 h 13499030"/>
              <a:gd name="connsiteX77" fmla="*/ 6824312 w 10516427"/>
              <a:gd name="connsiteY77" fmla="*/ 12326753 h 13499030"/>
              <a:gd name="connsiteX78" fmla="*/ 6538361 w 10516427"/>
              <a:gd name="connsiteY78" fmla="*/ 12508429 h 13499030"/>
              <a:gd name="connsiteX79" fmla="*/ 6416441 w 10516427"/>
              <a:gd name="connsiteY79" fmla="*/ 12762697 h 13499030"/>
              <a:gd name="connsiteX80" fmla="*/ 6160168 w 10516427"/>
              <a:gd name="connsiteY80" fmla="*/ 13186610 h 13499030"/>
              <a:gd name="connsiteX81" fmla="*/ 6210701 w 10516427"/>
              <a:gd name="connsiteY81" fmla="*/ 13499030 h 13499030"/>
              <a:gd name="connsiteX82" fmla="*/ 5939589 w 10516427"/>
              <a:gd name="connsiteY82" fmla="*/ 13327781 h 13499030"/>
              <a:gd name="connsiteX83" fmla="*/ 5228924 w 10516427"/>
              <a:gd name="connsiteY83" fmla="*/ 12716978 h 13499030"/>
              <a:gd name="connsiteX84" fmla="*/ 4451684 w 10516427"/>
              <a:gd name="connsiteY84" fmla="*/ 12007516 h 13499030"/>
              <a:gd name="connsiteX85" fmla="*/ 3465095 w 10516427"/>
              <a:gd name="connsiteY85" fmla="*/ 11141242 h 13499030"/>
              <a:gd name="connsiteX86" fmla="*/ 2478506 w 10516427"/>
              <a:gd name="connsiteY86" fmla="*/ 10299032 h 13499030"/>
              <a:gd name="connsiteX87" fmla="*/ 1708484 w 10516427"/>
              <a:gd name="connsiteY87" fmla="*/ 9456821 h 13499030"/>
              <a:gd name="connsiteX88" fmla="*/ 770021 w 10516427"/>
              <a:gd name="connsiteY88" fmla="*/ 8542420 h 13499030"/>
              <a:gd name="connsiteX89" fmla="*/ 24063 w 10516427"/>
              <a:gd name="connsiteY89" fmla="*/ 7820526 h 13499030"/>
              <a:gd name="connsiteX90" fmla="*/ 48126 w 10516427"/>
              <a:gd name="connsiteY90" fmla="*/ 7243010 h 13499030"/>
              <a:gd name="connsiteX91" fmla="*/ 0 w 10516427"/>
              <a:gd name="connsiteY91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999621 w 10516717"/>
              <a:gd name="connsiteY38" fmla="*/ 5414210 h 13499030"/>
              <a:gd name="connsiteX39" fmla="*/ 8951495 w 10516717"/>
              <a:gd name="connsiteY39" fmla="*/ 5654842 h 13499030"/>
              <a:gd name="connsiteX40" fmla="*/ 8927432 w 10516717"/>
              <a:gd name="connsiteY40" fmla="*/ 5678905 h 13499030"/>
              <a:gd name="connsiteX41" fmla="*/ 9336505 w 10516717"/>
              <a:gd name="connsiteY41" fmla="*/ 5799221 h 13499030"/>
              <a:gd name="connsiteX42" fmla="*/ 9529010 w 10516717"/>
              <a:gd name="connsiteY42" fmla="*/ 5967663 h 13499030"/>
              <a:gd name="connsiteX43" fmla="*/ 9817768 w 10516717"/>
              <a:gd name="connsiteY43" fmla="*/ 6809873 h 13499030"/>
              <a:gd name="connsiteX44" fmla="*/ 9721516 w 10516717"/>
              <a:gd name="connsiteY44" fmla="*/ 7074568 h 13499030"/>
              <a:gd name="connsiteX45" fmla="*/ 10058400 w 10516717"/>
              <a:gd name="connsiteY45" fmla="*/ 7170821 h 13499030"/>
              <a:gd name="connsiteX46" fmla="*/ 10323095 w 10516717"/>
              <a:gd name="connsiteY46" fmla="*/ 7868652 h 13499030"/>
              <a:gd name="connsiteX47" fmla="*/ 10516000 w 10516717"/>
              <a:gd name="connsiteY47" fmla="*/ 8386009 h 13499030"/>
              <a:gd name="connsiteX48" fmla="*/ 10348360 w 10516717"/>
              <a:gd name="connsiteY48" fmla="*/ 8431729 h 13499030"/>
              <a:gd name="connsiteX49" fmla="*/ 10266546 w 10516717"/>
              <a:gd name="connsiteY49" fmla="*/ 8345504 h 13499030"/>
              <a:gd name="connsiteX50" fmla="*/ 10074442 w 10516717"/>
              <a:gd name="connsiteY50" fmla="*/ 8570895 h 13499030"/>
              <a:gd name="connsiteX51" fmla="*/ 9769642 w 10516717"/>
              <a:gd name="connsiteY51" fmla="*/ 8614610 h 13499030"/>
              <a:gd name="connsiteX52" fmla="*/ 9708281 w 10516717"/>
              <a:gd name="connsiteY52" fmla="*/ 8728909 h 13499030"/>
              <a:gd name="connsiteX53" fmla="*/ 9731943 w 10516717"/>
              <a:gd name="connsiteY53" fmla="*/ 9030903 h 13499030"/>
              <a:gd name="connsiteX54" fmla="*/ 9347735 w 10516717"/>
              <a:gd name="connsiteY54" fmla="*/ 9099884 h 13499030"/>
              <a:gd name="connsiteX55" fmla="*/ 8955505 w 10516717"/>
              <a:gd name="connsiteY55" fmla="*/ 9241054 h 13499030"/>
              <a:gd name="connsiteX56" fmla="*/ 8524374 w 10516717"/>
              <a:gd name="connsiteY56" fmla="*/ 9314046 h 13499030"/>
              <a:gd name="connsiteX57" fmla="*/ 8221178 w 10516717"/>
              <a:gd name="connsiteY57" fmla="*/ 9468451 h 13499030"/>
              <a:gd name="connsiteX58" fmla="*/ 7820526 w 10516717"/>
              <a:gd name="connsiteY58" fmla="*/ 9673389 h 13499030"/>
              <a:gd name="connsiteX59" fmla="*/ 7387389 w 10516717"/>
              <a:gd name="connsiteY59" fmla="*/ 9745579 h 13499030"/>
              <a:gd name="connsiteX60" fmla="*/ 7050505 w 10516717"/>
              <a:gd name="connsiteY60" fmla="*/ 9986210 h 13499030"/>
              <a:gd name="connsiteX61" fmla="*/ 7071761 w 10516717"/>
              <a:gd name="connsiteY61" fmla="*/ 10184329 h 13499030"/>
              <a:gd name="connsiteX62" fmla="*/ 7504898 w 10516717"/>
              <a:gd name="connsiteY62" fmla="*/ 10095296 h 13499030"/>
              <a:gd name="connsiteX63" fmla="*/ 7398619 w 10516717"/>
              <a:gd name="connsiteY63" fmla="*/ 10267348 h 13499030"/>
              <a:gd name="connsiteX64" fmla="*/ 7267074 w 10516717"/>
              <a:gd name="connsiteY64" fmla="*/ 10443410 h 13499030"/>
              <a:gd name="connsiteX65" fmla="*/ 7267074 w 10516717"/>
              <a:gd name="connsiteY65" fmla="*/ 10491536 h 13499030"/>
              <a:gd name="connsiteX66" fmla="*/ 7041281 w 10516717"/>
              <a:gd name="connsiteY66" fmla="*/ 10435789 h 13499030"/>
              <a:gd name="connsiteX67" fmla="*/ 6652661 w 10516717"/>
              <a:gd name="connsiteY67" fmla="*/ 10473889 h 13499030"/>
              <a:gd name="connsiteX68" fmla="*/ 7102241 w 10516717"/>
              <a:gd name="connsiteY68" fmla="*/ 10778689 h 13499030"/>
              <a:gd name="connsiteX69" fmla="*/ 7120288 w 10516717"/>
              <a:gd name="connsiteY69" fmla="*/ 10898204 h 13499030"/>
              <a:gd name="connsiteX70" fmla="*/ 6919361 w 10516717"/>
              <a:gd name="connsiteY70" fmla="*/ 11220649 h 13499030"/>
              <a:gd name="connsiteX71" fmla="*/ 6547585 w 10516717"/>
              <a:gd name="connsiteY71" fmla="*/ 11241906 h 13499030"/>
              <a:gd name="connsiteX72" fmla="*/ 6568841 w 10516717"/>
              <a:gd name="connsiteY72" fmla="*/ 11403529 h 13499030"/>
              <a:gd name="connsiteX73" fmla="*/ 6757737 w 10516717"/>
              <a:gd name="connsiteY73" fmla="*/ 11506200 h 13499030"/>
              <a:gd name="connsiteX74" fmla="*/ 7078178 w 10516717"/>
              <a:gd name="connsiteY74" fmla="*/ 11654188 h 13499030"/>
              <a:gd name="connsiteX75" fmla="*/ 6926981 w 10516717"/>
              <a:gd name="connsiteY75" fmla="*/ 11929309 h 13499030"/>
              <a:gd name="connsiteX76" fmla="*/ 6993155 w 10516717"/>
              <a:gd name="connsiteY76" fmla="*/ 12036792 h 13499030"/>
              <a:gd name="connsiteX77" fmla="*/ 6641432 w 10516717"/>
              <a:gd name="connsiteY77" fmla="*/ 12272210 h 13499030"/>
              <a:gd name="connsiteX78" fmla="*/ 6824312 w 10516717"/>
              <a:gd name="connsiteY78" fmla="*/ 12326753 h 13499030"/>
              <a:gd name="connsiteX79" fmla="*/ 6538361 w 10516717"/>
              <a:gd name="connsiteY79" fmla="*/ 12508429 h 13499030"/>
              <a:gd name="connsiteX80" fmla="*/ 6416441 w 10516717"/>
              <a:gd name="connsiteY80" fmla="*/ 12762697 h 13499030"/>
              <a:gd name="connsiteX81" fmla="*/ 6160168 w 10516717"/>
              <a:gd name="connsiteY81" fmla="*/ 13186610 h 13499030"/>
              <a:gd name="connsiteX82" fmla="*/ 6210701 w 10516717"/>
              <a:gd name="connsiteY82" fmla="*/ 13499030 h 13499030"/>
              <a:gd name="connsiteX83" fmla="*/ 5939589 w 10516717"/>
              <a:gd name="connsiteY83" fmla="*/ 13327781 h 13499030"/>
              <a:gd name="connsiteX84" fmla="*/ 5228924 w 10516717"/>
              <a:gd name="connsiteY84" fmla="*/ 12716978 h 13499030"/>
              <a:gd name="connsiteX85" fmla="*/ 4451684 w 10516717"/>
              <a:gd name="connsiteY85" fmla="*/ 12007516 h 13499030"/>
              <a:gd name="connsiteX86" fmla="*/ 3465095 w 10516717"/>
              <a:gd name="connsiteY86" fmla="*/ 11141242 h 13499030"/>
              <a:gd name="connsiteX87" fmla="*/ 2478506 w 10516717"/>
              <a:gd name="connsiteY87" fmla="*/ 10299032 h 13499030"/>
              <a:gd name="connsiteX88" fmla="*/ 1708484 w 10516717"/>
              <a:gd name="connsiteY88" fmla="*/ 9456821 h 13499030"/>
              <a:gd name="connsiteX89" fmla="*/ 770021 w 10516717"/>
              <a:gd name="connsiteY89" fmla="*/ 8542420 h 13499030"/>
              <a:gd name="connsiteX90" fmla="*/ 24063 w 10516717"/>
              <a:gd name="connsiteY90" fmla="*/ 7820526 h 13499030"/>
              <a:gd name="connsiteX91" fmla="*/ 48126 w 10516717"/>
              <a:gd name="connsiteY91" fmla="*/ 7243010 h 13499030"/>
              <a:gd name="connsiteX92" fmla="*/ 0 w 10516717"/>
              <a:gd name="connsiteY92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999621 w 10516717"/>
              <a:gd name="connsiteY38" fmla="*/ 5414210 h 13499030"/>
              <a:gd name="connsiteX39" fmla="*/ 8951495 w 10516717"/>
              <a:gd name="connsiteY39" fmla="*/ 5654842 h 13499030"/>
              <a:gd name="connsiteX40" fmla="*/ 8927432 w 10516717"/>
              <a:gd name="connsiteY40" fmla="*/ 5678905 h 13499030"/>
              <a:gd name="connsiteX41" fmla="*/ 9336505 w 10516717"/>
              <a:gd name="connsiteY41" fmla="*/ 5799221 h 13499030"/>
              <a:gd name="connsiteX42" fmla="*/ 9529010 w 10516717"/>
              <a:gd name="connsiteY42" fmla="*/ 5967663 h 13499030"/>
              <a:gd name="connsiteX43" fmla="*/ 9817768 w 10516717"/>
              <a:gd name="connsiteY43" fmla="*/ 6809873 h 13499030"/>
              <a:gd name="connsiteX44" fmla="*/ 9721516 w 10516717"/>
              <a:gd name="connsiteY44" fmla="*/ 7074568 h 13499030"/>
              <a:gd name="connsiteX45" fmla="*/ 9837420 w 10516717"/>
              <a:gd name="connsiteY45" fmla="*/ 7338461 h 13499030"/>
              <a:gd name="connsiteX46" fmla="*/ 10323095 w 10516717"/>
              <a:gd name="connsiteY46" fmla="*/ 7868652 h 13499030"/>
              <a:gd name="connsiteX47" fmla="*/ 10516000 w 10516717"/>
              <a:gd name="connsiteY47" fmla="*/ 8386009 h 13499030"/>
              <a:gd name="connsiteX48" fmla="*/ 10348360 w 10516717"/>
              <a:gd name="connsiteY48" fmla="*/ 8431729 h 13499030"/>
              <a:gd name="connsiteX49" fmla="*/ 10266546 w 10516717"/>
              <a:gd name="connsiteY49" fmla="*/ 8345504 h 13499030"/>
              <a:gd name="connsiteX50" fmla="*/ 10074442 w 10516717"/>
              <a:gd name="connsiteY50" fmla="*/ 8570895 h 13499030"/>
              <a:gd name="connsiteX51" fmla="*/ 9769642 w 10516717"/>
              <a:gd name="connsiteY51" fmla="*/ 8614610 h 13499030"/>
              <a:gd name="connsiteX52" fmla="*/ 9708281 w 10516717"/>
              <a:gd name="connsiteY52" fmla="*/ 8728909 h 13499030"/>
              <a:gd name="connsiteX53" fmla="*/ 9731943 w 10516717"/>
              <a:gd name="connsiteY53" fmla="*/ 9030903 h 13499030"/>
              <a:gd name="connsiteX54" fmla="*/ 9347735 w 10516717"/>
              <a:gd name="connsiteY54" fmla="*/ 9099884 h 13499030"/>
              <a:gd name="connsiteX55" fmla="*/ 8955505 w 10516717"/>
              <a:gd name="connsiteY55" fmla="*/ 9241054 h 13499030"/>
              <a:gd name="connsiteX56" fmla="*/ 8524374 w 10516717"/>
              <a:gd name="connsiteY56" fmla="*/ 9314046 h 13499030"/>
              <a:gd name="connsiteX57" fmla="*/ 8221178 w 10516717"/>
              <a:gd name="connsiteY57" fmla="*/ 9468451 h 13499030"/>
              <a:gd name="connsiteX58" fmla="*/ 7820526 w 10516717"/>
              <a:gd name="connsiteY58" fmla="*/ 9673389 h 13499030"/>
              <a:gd name="connsiteX59" fmla="*/ 7387389 w 10516717"/>
              <a:gd name="connsiteY59" fmla="*/ 9745579 h 13499030"/>
              <a:gd name="connsiteX60" fmla="*/ 7050505 w 10516717"/>
              <a:gd name="connsiteY60" fmla="*/ 9986210 h 13499030"/>
              <a:gd name="connsiteX61" fmla="*/ 7071761 w 10516717"/>
              <a:gd name="connsiteY61" fmla="*/ 10184329 h 13499030"/>
              <a:gd name="connsiteX62" fmla="*/ 7504898 w 10516717"/>
              <a:gd name="connsiteY62" fmla="*/ 10095296 h 13499030"/>
              <a:gd name="connsiteX63" fmla="*/ 7398619 w 10516717"/>
              <a:gd name="connsiteY63" fmla="*/ 10267348 h 13499030"/>
              <a:gd name="connsiteX64" fmla="*/ 7267074 w 10516717"/>
              <a:gd name="connsiteY64" fmla="*/ 10443410 h 13499030"/>
              <a:gd name="connsiteX65" fmla="*/ 7267074 w 10516717"/>
              <a:gd name="connsiteY65" fmla="*/ 10491536 h 13499030"/>
              <a:gd name="connsiteX66" fmla="*/ 7041281 w 10516717"/>
              <a:gd name="connsiteY66" fmla="*/ 10435789 h 13499030"/>
              <a:gd name="connsiteX67" fmla="*/ 6652661 w 10516717"/>
              <a:gd name="connsiteY67" fmla="*/ 10473889 h 13499030"/>
              <a:gd name="connsiteX68" fmla="*/ 7102241 w 10516717"/>
              <a:gd name="connsiteY68" fmla="*/ 10778689 h 13499030"/>
              <a:gd name="connsiteX69" fmla="*/ 7120288 w 10516717"/>
              <a:gd name="connsiteY69" fmla="*/ 10898204 h 13499030"/>
              <a:gd name="connsiteX70" fmla="*/ 6919361 w 10516717"/>
              <a:gd name="connsiteY70" fmla="*/ 11220649 h 13499030"/>
              <a:gd name="connsiteX71" fmla="*/ 6547585 w 10516717"/>
              <a:gd name="connsiteY71" fmla="*/ 11241906 h 13499030"/>
              <a:gd name="connsiteX72" fmla="*/ 6568841 w 10516717"/>
              <a:gd name="connsiteY72" fmla="*/ 11403529 h 13499030"/>
              <a:gd name="connsiteX73" fmla="*/ 6757737 w 10516717"/>
              <a:gd name="connsiteY73" fmla="*/ 11506200 h 13499030"/>
              <a:gd name="connsiteX74" fmla="*/ 7078178 w 10516717"/>
              <a:gd name="connsiteY74" fmla="*/ 11654188 h 13499030"/>
              <a:gd name="connsiteX75" fmla="*/ 6926981 w 10516717"/>
              <a:gd name="connsiteY75" fmla="*/ 11929309 h 13499030"/>
              <a:gd name="connsiteX76" fmla="*/ 6993155 w 10516717"/>
              <a:gd name="connsiteY76" fmla="*/ 12036792 h 13499030"/>
              <a:gd name="connsiteX77" fmla="*/ 6641432 w 10516717"/>
              <a:gd name="connsiteY77" fmla="*/ 12272210 h 13499030"/>
              <a:gd name="connsiteX78" fmla="*/ 6824312 w 10516717"/>
              <a:gd name="connsiteY78" fmla="*/ 12326753 h 13499030"/>
              <a:gd name="connsiteX79" fmla="*/ 6538361 w 10516717"/>
              <a:gd name="connsiteY79" fmla="*/ 12508429 h 13499030"/>
              <a:gd name="connsiteX80" fmla="*/ 6416441 w 10516717"/>
              <a:gd name="connsiteY80" fmla="*/ 12762697 h 13499030"/>
              <a:gd name="connsiteX81" fmla="*/ 6160168 w 10516717"/>
              <a:gd name="connsiteY81" fmla="*/ 13186610 h 13499030"/>
              <a:gd name="connsiteX82" fmla="*/ 6210701 w 10516717"/>
              <a:gd name="connsiteY82" fmla="*/ 13499030 h 13499030"/>
              <a:gd name="connsiteX83" fmla="*/ 5939589 w 10516717"/>
              <a:gd name="connsiteY83" fmla="*/ 13327781 h 13499030"/>
              <a:gd name="connsiteX84" fmla="*/ 5228924 w 10516717"/>
              <a:gd name="connsiteY84" fmla="*/ 12716978 h 13499030"/>
              <a:gd name="connsiteX85" fmla="*/ 4451684 w 10516717"/>
              <a:gd name="connsiteY85" fmla="*/ 12007516 h 13499030"/>
              <a:gd name="connsiteX86" fmla="*/ 3465095 w 10516717"/>
              <a:gd name="connsiteY86" fmla="*/ 11141242 h 13499030"/>
              <a:gd name="connsiteX87" fmla="*/ 2478506 w 10516717"/>
              <a:gd name="connsiteY87" fmla="*/ 10299032 h 13499030"/>
              <a:gd name="connsiteX88" fmla="*/ 1708484 w 10516717"/>
              <a:gd name="connsiteY88" fmla="*/ 9456821 h 13499030"/>
              <a:gd name="connsiteX89" fmla="*/ 770021 w 10516717"/>
              <a:gd name="connsiteY89" fmla="*/ 8542420 h 13499030"/>
              <a:gd name="connsiteX90" fmla="*/ 24063 w 10516717"/>
              <a:gd name="connsiteY90" fmla="*/ 7820526 h 13499030"/>
              <a:gd name="connsiteX91" fmla="*/ 48126 w 10516717"/>
              <a:gd name="connsiteY91" fmla="*/ 7243010 h 13499030"/>
              <a:gd name="connsiteX92" fmla="*/ 0 w 10516717"/>
              <a:gd name="connsiteY92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999621 w 10516717"/>
              <a:gd name="connsiteY38" fmla="*/ 5414210 h 13499030"/>
              <a:gd name="connsiteX39" fmla="*/ 8951495 w 10516717"/>
              <a:gd name="connsiteY39" fmla="*/ 5654842 h 13499030"/>
              <a:gd name="connsiteX40" fmla="*/ 8927432 w 10516717"/>
              <a:gd name="connsiteY40" fmla="*/ 5678905 h 13499030"/>
              <a:gd name="connsiteX41" fmla="*/ 9336505 w 10516717"/>
              <a:gd name="connsiteY41" fmla="*/ 5799221 h 13499030"/>
              <a:gd name="connsiteX42" fmla="*/ 9529010 w 10516717"/>
              <a:gd name="connsiteY42" fmla="*/ 5967663 h 13499030"/>
              <a:gd name="connsiteX43" fmla="*/ 9817768 w 10516717"/>
              <a:gd name="connsiteY43" fmla="*/ 6809873 h 13499030"/>
              <a:gd name="connsiteX44" fmla="*/ 9721516 w 10516717"/>
              <a:gd name="connsiteY44" fmla="*/ 7074568 h 13499030"/>
              <a:gd name="connsiteX45" fmla="*/ 9837420 w 10516717"/>
              <a:gd name="connsiteY45" fmla="*/ 7338461 h 13499030"/>
              <a:gd name="connsiteX46" fmla="*/ 10323095 w 10516717"/>
              <a:gd name="connsiteY46" fmla="*/ 7868652 h 13499030"/>
              <a:gd name="connsiteX47" fmla="*/ 10516000 w 10516717"/>
              <a:gd name="connsiteY47" fmla="*/ 8386009 h 13499030"/>
              <a:gd name="connsiteX48" fmla="*/ 10348360 w 10516717"/>
              <a:gd name="connsiteY48" fmla="*/ 8431729 h 13499030"/>
              <a:gd name="connsiteX49" fmla="*/ 10266546 w 10516717"/>
              <a:gd name="connsiteY49" fmla="*/ 8345504 h 13499030"/>
              <a:gd name="connsiteX50" fmla="*/ 10074442 w 10516717"/>
              <a:gd name="connsiteY50" fmla="*/ 8570895 h 13499030"/>
              <a:gd name="connsiteX51" fmla="*/ 9769642 w 10516717"/>
              <a:gd name="connsiteY51" fmla="*/ 8614610 h 13499030"/>
              <a:gd name="connsiteX52" fmla="*/ 9708281 w 10516717"/>
              <a:gd name="connsiteY52" fmla="*/ 8728909 h 13499030"/>
              <a:gd name="connsiteX53" fmla="*/ 9731943 w 10516717"/>
              <a:gd name="connsiteY53" fmla="*/ 9030903 h 13499030"/>
              <a:gd name="connsiteX54" fmla="*/ 9347735 w 10516717"/>
              <a:gd name="connsiteY54" fmla="*/ 9099884 h 13499030"/>
              <a:gd name="connsiteX55" fmla="*/ 8955505 w 10516717"/>
              <a:gd name="connsiteY55" fmla="*/ 9241054 h 13499030"/>
              <a:gd name="connsiteX56" fmla="*/ 8524374 w 10516717"/>
              <a:gd name="connsiteY56" fmla="*/ 9314046 h 13499030"/>
              <a:gd name="connsiteX57" fmla="*/ 8221178 w 10516717"/>
              <a:gd name="connsiteY57" fmla="*/ 9468451 h 13499030"/>
              <a:gd name="connsiteX58" fmla="*/ 7820526 w 10516717"/>
              <a:gd name="connsiteY58" fmla="*/ 9673389 h 13499030"/>
              <a:gd name="connsiteX59" fmla="*/ 7387389 w 10516717"/>
              <a:gd name="connsiteY59" fmla="*/ 9745579 h 13499030"/>
              <a:gd name="connsiteX60" fmla="*/ 7050505 w 10516717"/>
              <a:gd name="connsiteY60" fmla="*/ 9986210 h 13499030"/>
              <a:gd name="connsiteX61" fmla="*/ 7071761 w 10516717"/>
              <a:gd name="connsiteY61" fmla="*/ 10184329 h 13499030"/>
              <a:gd name="connsiteX62" fmla="*/ 7504898 w 10516717"/>
              <a:gd name="connsiteY62" fmla="*/ 10095296 h 13499030"/>
              <a:gd name="connsiteX63" fmla="*/ 7398619 w 10516717"/>
              <a:gd name="connsiteY63" fmla="*/ 10267348 h 13499030"/>
              <a:gd name="connsiteX64" fmla="*/ 7267074 w 10516717"/>
              <a:gd name="connsiteY64" fmla="*/ 10443410 h 13499030"/>
              <a:gd name="connsiteX65" fmla="*/ 7267074 w 10516717"/>
              <a:gd name="connsiteY65" fmla="*/ 10491536 h 13499030"/>
              <a:gd name="connsiteX66" fmla="*/ 7041281 w 10516717"/>
              <a:gd name="connsiteY66" fmla="*/ 10435789 h 13499030"/>
              <a:gd name="connsiteX67" fmla="*/ 6652661 w 10516717"/>
              <a:gd name="connsiteY67" fmla="*/ 10473889 h 13499030"/>
              <a:gd name="connsiteX68" fmla="*/ 7102241 w 10516717"/>
              <a:gd name="connsiteY68" fmla="*/ 10778689 h 13499030"/>
              <a:gd name="connsiteX69" fmla="*/ 7120288 w 10516717"/>
              <a:gd name="connsiteY69" fmla="*/ 10898204 h 13499030"/>
              <a:gd name="connsiteX70" fmla="*/ 6919361 w 10516717"/>
              <a:gd name="connsiteY70" fmla="*/ 11220649 h 13499030"/>
              <a:gd name="connsiteX71" fmla="*/ 6547585 w 10516717"/>
              <a:gd name="connsiteY71" fmla="*/ 11241906 h 13499030"/>
              <a:gd name="connsiteX72" fmla="*/ 6568841 w 10516717"/>
              <a:gd name="connsiteY72" fmla="*/ 11403529 h 13499030"/>
              <a:gd name="connsiteX73" fmla="*/ 6757737 w 10516717"/>
              <a:gd name="connsiteY73" fmla="*/ 11506200 h 13499030"/>
              <a:gd name="connsiteX74" fmla="*/ 7078178 w 10516717"/>
              <a:gd name="connsiteY74" fmla="*/ 11654188 h 13499030"/>
              <a:gd name="connsiteX75" fmla="*/ 6926981 w 10516717"/>
              <a:gd name="connsiteY75" fmla="*/ 11929309 h 13499030"/>
              <a:gd name="connsiteX76" fmla="*/ 6993155 w 10516717"/>
              <a:gd name="connsiteY76" fmla="*/ 12036792 h 13499030"/>
              <a:gd name="connsiteX77" fmla="*/ 6641432 w 10516717"/>
              <a:gd name="connsiteY77" fmla="*/ 12272210 h 13499030"/>
              <a:gd name="connsiteX78" fmla="*/ 6824312 w 10516717"/>
              <a:gd name="connsiteY78" fmla="*/ 12326753 h 13499030"/>
              <a:gd name="connsiteX79" fmla="*/ 6538361 w 10516717"/>
              <a:gd name="connsiteY79" fmla="*/ 12508429 h 13499030"/>
              <a:gd name="connsiteX80" fmla="*/ 6416441 w 10516717"/>
              <a:gd name="connsiteY80" fmla="*/ 12762697 h 13499030"/>
              <a:gd name="connsiteX81" fmla="*/ 6160168 w 10516717"/>
              <a:gd name="connsiteY81" fmla="*/ 13186610 h 13499030"/>
              <a:gd name="connsiteX82" fmla="*/ 6210701 w 10516717"/>
              <a:gd name="connsiteY82" fmla="*/ 13499030 h 13499030"/>
              <a:gd name="connsiteX83" fmla="*/ 5939589 w 10516717"/>
              <a:gd name="connsiteY83" fmla="*/ 13327781 h 13499030"/>
              <a:gd name="connsiteX84" fmla="*/ 5228924 w 10516717"/>
              <a:gd name="connsiteY84" fmla="*/ 12716978 h 13499030"/>
              <a:gd name="connsiteX85" fmla="*/ 4451684 w 10516717"/>
              <a:gd name="connsiteY85" fmla="*/ 12007516 h 13499030"/>
              <a:gd name="connsiteX86" fmla="*/ 3465095 w 10516717"/>
              <a:gd name="connsiteY86" fmla="*/ 11141242 h 13499030"/>
              <a:gd name="connsiteX87" fmla="*/ 2478506 w 10516717"/>
              <a:gd name="connsiteY87" fmla="*/ 10299032 h 13499030"/>
              <a:gd name="connsiteX88" fmla="*/ 1708484 w 10516717"/>
              <a:gd name="connsiteY88" fmla="*/ 9456821 h 13499030"/>
              <a:gd name="connsiteX89" fmla="*/ 770021 w 10516717"/>
              <a:gd name="connsiteY89" fmla="*/ 8542420 h 13499030"/>
              <a:gd name="connsiteX90" fmla="*/ 24063 w 10516717"/>
              <a:gd name="connsiteY90" fmla="*/ 7820526 h 13499030"/>
              <a:gd name="connsiteX91" fmla="*/ 48126 w 10516717"/>
              <a:gd name="connsiteY91" fmla="*/ 7243010 h 13499030"/>
              <a:gd name="connsiteX92" fmla="*/ 0 w 10516717"/>
              <a:gd name="connsiteY92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999621 w 10516717"/>
              <a:gd name="connsiteY38" fmla="*/ 5414210 h 13499030"/>
              <a:gd name="connsiteX39" fmla="*/ 8951495 w 10516717"/>
              <a:gd name="connsiteY39" fmla="*/ 5654842 h 13499030"/>
              <a:gd name="connsiteX40" fmla="*/ 8927432 w 10516717"/>
              <a:gd name="connsiteY40" fmla="*/ 5678905 h 13499030"/>
              <a:gd name="connsiteX41" fmla="*/ 9336505 w 10516717"/>
              <a:gd name="connsiteY41" fmla="*/ 5799221 h 13499030"/>
              <a:gd name="connsiteX42" fmla="*/ 9529010 w 10516717"/>
              <a:gd name="connsiteY42" fmla="*/ 5967663 h 13499030"/>
              <a:gd name="connsiteX43" fmla="*/ 9817768 w 10516717"/>
              <a:gd name="connsiteY43" fmla="*/ 6809873 h 13499030"/>
              <a:gd name="connsiteX44" fmla="*/ 9721516 w 10516717"/>
              <a:gd name="connsiteY44" fmla="*/ 707456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999621 w 10516717"/>
              <a:gd name="connsiteY38" fmla="*/ 5414210 h 13499030"/>
              <a:gd name="connsiteX39" fmla="*/ 8951495 w 10516717"/>
              <a:gd name="connsiteY39" fmla="*/ 5654842 h 13499030"/>
              <a:gd name="connsiteX40" fmla="*/ 8927432 w 10516717"/>
              <a:gd name="connsiteY40" fmla="*/ 5678905 h 13499030"/>
              <a:gd name="connsiteX41" fmla="*/ 9336505 w 10516717"/>
              <a:gd name="connsiteY41" fmla="*/ 5799221 h 13499030"/>
              <a:gd name="connsiteX42" fmla="*/ 9529010 w 10516717"/>
              <a:gd name="connsiteY42" fmla="*/ 596766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999621 w 10516717"/>
              <a:gd name="connsiteY38" fmla="*/ 5414210 h 13499030"/>
              <a:gd name="connsiteX39" fmla="*/ 8951495 w 10516717"/>
              <a:gd name="connsiteY39" fmla="*/ 5654842 h 13499030"/>
              <a:gd name="connsiteX40" fmla="*/ 8942672 w 10516717"/>
              <a:gd name="connsiteY40" fmla="*/ 5854165 h 13499030"/>
              <a:gd name="connsiteX41" fmla="*/ 9336505 w 10516717"/>
              <a:gd name="connsiteY41" fmla="*/ 5799221 h 13499030"/>
              <a:gd name="connsiteX42" fmla="*/ 9529010 w 10516717"/>
              <a:gd name="connsiteY42" fmla="*/ 596766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999621 w 10516717"/>
              <a:gd name="connsiteY38" fmla="*/ 5414210 h 13499030"/>
              <a:gd name="connsiteX39" fmla="*/ 8951495 w 10516717"/>
              <a:gd name="connsiteY39" fmla="*/ 5654842 h 13499030"/>
              <a:gd name="connsiteX40" fmla="*/ 8942672 w 10516717"/>
              <a:gd name="connsiteY40" fmla="*/ 5854165 h 13499030"/>
              <a:gd name="connsiteX41" fmla="*/ 9283165 w 10516717"/>
              <a:gd name="connsiteY41" fmla="*/ 5913521 h 13499030"/>
              <a:gd name="connsiteX42" fmla="*/ 9529010 w 10516717"/>
              <a:gd name="connsiteY42" fmla="*/ 596766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999621 w 10516717"/>
              <a:gd name="connsiteY38" fmla="*/ 5414210 h 13499030"/>
              <a:gd name="connsiteX39" fmla="*/ 8951495 w 10516717"/>
              <a:gd name="connsiteY39" fmla="*/ 5654842 h 13499030"/>
              <a:gd name="connsiteX40" fmla="*/ 8942672 w 10516717"/>
              <a:gd name="connsiteY40" fmla="*/ 5854165 h 13499030"/>
              <a:gd name="connsiteX41" fmla="*/ 9283165 w 10516717"/>
              <a:gd name="connsiteY41" fmla="*/ 5913521 h 13499030"/>
              <a:gd name="connsiteX42" fmla="*/ 9521390 w 10516717"/>
              <a:gd name="connsiteY42" fmla="*/ 614292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961521 w 10516717"/>
              <a:gd name="connsiteY38" fmla="*/ 5429450 h 13499030"/>
              <a:gd name="connsiteX39" fmla="*/ 8951495 w 10516717"/>
              <a:gd name="connsiteY39" fmla="*/ 5654842 h 13499030"/>
              <a:gd name="connsiteX40" fmla="*/ 8942672 w 10516717"/>
              <a:gd name="connsiteY40" fmla="*/ 5854165 h 13499030"/>
              <a:gd name="connsiteX41" fmla="*/ 9283165 w 10516717"/>
              <a:gd name="connsiteY41" fmla="*/ 5913521 h 13499030"/>
              <a:gd name="connsiteX42" fmla="*/ 9521390 w 10516717"/>
              <a:gd name="connsiteY42" fmla="*/ 614292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961521 w 10516717"/>
              <a:gd name="connsiteY38" fmla="*/ 5429450 h 13499030"/>
              <a:gd name="connsiteX39" fmla="*/ 9081035 w 10516717"/>
              <a:gd name="connsiteY39" fmla="*/ 5662462 h 13499030"/>
              <a:gd name="connsiteX40" fmla="*/ 8942672 w 10516717"/>
              <a:gd name="connsiteY40" fmla="*/ 5854165 h 13499030"/>
              <a:gd name="connsiteX41" fmla="*/ 9283165 w 10516717"/>
              <a:gd name="connsiteY41" fmla="*/ 5913521 h 13499030"/>
              <a:gd name="connsiteX42" fmla="*/ 9521390 w 10516717"/>
              <a:gd name="connsiteY42" fmla="*/ 614292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758989 w 10516717"/>
              <a:gd name="connsiteY37" fmla="*/ 5462336 h 13499030"/>
              <a:gd name="connsiteX38" fmla="*/ 8870081 w 10516717"/>
              <a:gd name="connsiteY38" fmla="*/ 5589470 h 13499030"/>
              <a:gd name="connsiteX39" fmla="*/ 9081035 w 10516717"/>
              <a:gd name="connsiteY39" fmla="*/ 5662462 h 13499030"/>
              <a:gd name="connsiteX40" fmla="*/ 8942672 w 10516717"/>
              <a:gd name="connsiteY40" fmla="*/ 5854165 h 13499030"/>
              <a:gd name="connsiteX41" fmla="*/ 9283165 w 10516717"/>
              <a:gd name="connsiteY41" fmla="*/ 5913521 h 13499030"/>
              <a:gd name="connsiteX42" fmla="*/ 9521390 w 10516717"/>
              <a:gd name="connsiteY42" fmla="*/ 614292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591349 w 10516717"/>
              <a:gd name="connsiteY37" fmla="*/ 5812856 h 13499030"/>
              <a:gd name="connsiteX38" fmla="*/ 8870081 w 10516717"/>
              <a:gd name="connsiteY38" fmla="*/ 5589470 h 13499030"/>
              <a:gd name="connsiteX39" fmla="*/ 9081035 w 10516717"/>
              <a:gd name="connsiteY39" fmla="*/ 5662462 h 13499030"/>
              <a:gd name="connsiteX40" fmla="*/ 8942672 w 10516717"/>
              <a:gd name="connsiteY40" fmla="*/ 5854165 h 13499030"/>
              <a:gd name="connsiteX41" fmla="*/ 9283165 w 10516717"/>
              <a:gd name="connsiteY41" fmla="*/ 5913521 h 13499030"/>
              <a:gd name="connsiteX42" fmla="*/ 9521390 w 10516717"/>
              <a:gd name="connsiteY42" fmla="*/ 614292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868653 w 10516717"/>
              <a:gd name="connsiteY36" fmla="*/ 6015789 h 13499030"/>
              <a:gd name="connsiteX37" fmla="*/ 8591349 w 10516717"/>
              <a:gd name="connsiteY37" fmla="*/ 5812856 h 13499030"/>
              <a:gd name="connsiteX38" fmla="*/ 8763401 w 10516717"/>
              <a:gd name="connsiteY38" fmla="*/ 5703770 h 13499030"/>
              <a:gd name="connsiteX39" fmla="*/ 9081035 w 10516717"/>
              <a:gd name="connsiteY39" fmla="*/ 5662462 h 13499030"/>
              <a:gd name="connsiteX40" fmla="*/ 8942672 w 10516717"/>
              <a:gd name="connsiteY40" fmla="*/ 5854165 h 13499030"/>
              <a:gd name="connsiteX41" fmla="*/ 9283165 w 10516717"/>
              <a:gd name="connsiteY41" fmla="*/ 5913521 h 13499030"/>
              <a:gd name="connsiteX42" fmla="*/ 9521390 w 10516717"/>
              <a:gd name="connsiteY42" fmla="*/ 614292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52674 w 10516717"/>
              <a:gd name="connsiteY34" fmla="*/ 7002379 h 13499030"/>
              <a:gd name="connsiteX35" fmla="*/ 7146758 w 10516717"/>
              <a:gd name="connsiteY35" fmla="*/ 6641431 h 13499030"/>
              <a:gd name="connsiteX36" fmla="*/ 7952473 w 10516717"/>
              <a:gd name="connsiteY36" fmla="*/ 6191049 h 13499030"/>
              <a:gd name="connsiteX37" fmla="*/ 8591349 w 10516717"/>
              <a:gd name="connsiteY37" fmla="*/ 5812856 h 13499030"/>
              <a:gd name="connsiteX38" fmla="*/ 8763401 w 10516717"/>
              <a:gd name="connsiteY38" fmla="*/ 5703770 h 13499030"/>
              <a:gd name="connsiteX39" fmla="*/ 9081035 w 10516717"/>
              <a:gd name="connsiteY39" fmla="*/ 5662462 h 13499030"/>
              <a:gd name="connsiteX40" fmla="*/ 8942672 w 10516717"/>
              <a:gd name="connsiteY40" fmla="*/ 5854165 h 13499030"/>
              <a:gd name="connsiteX41" fmla="*/ 9283165 w 10516717"/>
              <a:gd name="connsiteY41" fmla="*/ 5913521 h 13499030"/>
              <a:gd name="connsiteX42" fmla="*/ 9521390 w 10516717"/>
              <a:gd name="connsiteY42" fmla="*/ 614292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375534 w 10516717"/>
              <a:gd name="connsiteY34" fmla="*/ 7063339 h 13499030"/>
              <a:gd name="connsiteX35" fmla="*/ 7146758 w 10516717"/>
              <a:gd name="connsiteY35" fmla="*/ 6641431 h 13499030"/>
              <a:gd name="connsiteX36" fmla="*/ 7952473 w 10516717"/>
              <a:gd name="connsiteY36" fmla="*/ 6191049 h 13499030"/>
              <a:gd name="connsiteX37" fmla="*/ 8591349 w 10516717"/>
              <a:gd name="connsiteY37" fmla="*/ 5812856 h 13499030"/>
              <a:gd name="connsiteX38" fmla="*/ 8763401 w 10516717"/>
              <a:gd name="connsiteY38" fmla="*/ 5703770 h 13499030"/>
              <a:gd name="connsiteX39" fmla="*/ 9081035 w 10516717"/>
              <a:gd name="connsiteY39" fmla="*/ 5662462 h 13499030"/>
              <a:gd name="connsiteX40" fmla="*/ 8942672 w 10516717"/>
              <a:gd name="connsiteY40" fmla="*/ 5854165 h 13499030"/>
              <a:gd name="connsiteX41" fmla="*/ 9283165 w 10516717"/>
              <a:gd name="connsiteY41" fmla="*/ 5913521 h 13499030"/>
              <a:gd name="connsiteX42" fmla="*/ 9521390 w 10516717"/>
              <a:gd name="connsiteY42" fmla="*/ 6142923 h 13499030"/>
              <a:gd name="connsiteX43" fmla="*/ 9817768 w 10516717"/>
              <a:gd name="connsiteY43" fmla="*/ 6809873 h 13499030"/>
              <a:gd name="connsiteX44" fmla="*/ 9828196 w 10516717"/>
              <a:gd name="connsiteY44" fmla="*/ 7082188 h 13499030"/>
              <a:gd name="connsiteX45" fmla="*/ 9837420 w 10516717"/>
              <a:gd name="connsiteY45" fmla="*/ 7338461 h 13499030"/>
              <a:gd name="connsiteX46" fmla="*/ 10211200 w 10516717"/>
              <a:gd name="connsiteY46" fmla="*/ 7524949 h 13499030"/>
              <a:gd name="connsiteX47" fmla="*/ 10323095 w 10516717"/>
              <a:gd name="connsiteY47" fmla="*/ 7868652 h 13499030"/>
              <a:gd name="connsiteX48" fmla="*/ 10516000 w 10516717"/>
              <a:gd name="connsiteY48" fmla="*/ 8386009 h 13499030"/>
              <a:gd name="connsiteX49" fmla="*/ 10348360 w 10516717"/>
              <a:gd name="connsiteY49" fmla="*/ 8431729 h 13499030"/>
              <a:gd name="connsiteX50" fmla="*/ 10266546 w 10516717"/>
              <a:gd name="connsiteY50" fmla="*/ 8345504 h 13499030"/>
              <a:gd name="connsiteX51" fmla="*/ 10074442 w 10516717"/>
              <a:gd name="connsiteY51" fmla="*/ 8570895 h 13499030"/>
              <a:gd name="connsiteX52" fmla="*/ 9769642 w 10516717"/>
              <a:gd name="connsiteY52" fmla="*/ 8614610 h 13499030"/>
              <a:gd name="connsiteX53" fmla="*/ 9708281 w 10516717"/>
              <a:gd name="connsiteY53" fmla="*/ 8728909 h 13499030"/>
              <a:gd name="connsiteX54" fmla="*/ 9731943 w 10516717"/>
              <a:gd name="connsiteY54" fmla="*/ 9030903 h 13499030"/>
              <a:gd name="connsiteX55" fmla="*/ 9347735 w 10516717"/>
              <a:gd name="connsiteY55" fmla="*/ 9099884 h 13499030"/>
              <a:gd name="connsiteX56" fmla="*/ 8955505 w 10516717"/>
              <a:gd name="connsiteY56" fmla="*/ 9241054 h 13499030"/>
              <a:gd name="connsiteX57" fmla="*/ 8524374 w 10516717"/>
              <a:gd name="connsiteY57" fmla="*/ 9314046 h 13499030"/>
              <a:gd name="connsiteX58" fmla="*/ 8221178 w 10516717"/>
              <a:gd name="connsiteY58" fmla="*/ 9468451 h 13499030"/>
              <a:gd name="connsiteX59" fmla="*/ 7820526 w 10516717"/>
              <a:gd name="connsiteY59" fmla="*/ 9673389 h 13499030"/>
              <a:gd name="connsiteX60" fmla="*/ 7387389 w 10516717"/>
              <a:gd name="connsiteY60" fmla="*/ 9745579 h 13499030"/>
              <a:gd name="connsiteX61" fmla="*/ 7050505 w 10516717"/>
              <a:gd name="connsiteY61" fmla="*/ 9986210 h 13499030"/>
              <a:gd name="connsiteX62" fmla="*/ 7071761 w 10516717"/>
              <a:gd name="connsiteY62" fmla="*/ 10184329 h 13499030"/>
              <a:gd name="connsiteX63" fmla="*/ 7504898 w 10516717"/>
              <a:gd name="connsiteY63" fmla="*/ 10095296 h 13499030"/>
              <a:gd name="connsiteX64" fmla="*/ 7398619 w 10516717"/>
              <a:gd name="connsiteY64" fmla="*/ 10267348 h 13499030"/>
              <a:gd name="connsiteX65" fmla="*/ 7267074 w 10516717"/>
              <a:gd name="connsiteY65" fmla="*/ 10443410 h 13499030"/>
              <a:gd name="connsiteX66" fmla="*/ 7267074 w 10516717"/>
              <a:gd name="connsiteY66" fmla="*/ 10491536 h 13499030"/>
              <a:gd name="connsiteX67" fmla="*/ 7041281 w 10516717"/>
              <a:gd name="connsiteY67" fmla="*/ 10435789 h 13499030"/>
              <a:gd name="connsiteX68" fmla="*/ 6652661 w 10516717"/>
              <a:gd name="connsiteY68" fmla="*/ 10473889 h 13499030"/>
              <a:gd name="connsiteX69" fmla="*/ 7102241 w 10516717"/>
              <a:gd name="connsiteY69" fmla="*/ 10778689 h 13499030"/>
              <a:gd name="connsiteX70" fmla="*/ 7120288 w 10516717"/>
              <a:gd name="connsiteY70" fmla="*/ 10898204 h 13499030"/>
              <a:gd name="connsiteX71" fmla="*/ 6919361 w 10516717"/>
              <a:gd name="connsiteY71" fmla="*/ 11220649 h 13499030"/>
              <a:gd name="connsiteX72" fmla="*/ 6547585 w 10516717"/>
              <a:gd name="connsiteY72" fmla="*/ 11241906 h 13499030"/>
              <a:gd name="connsiteX73" fmla="*/ 6568841 w 10516717"/>
              <a:gd name="connsiteY73" fmla="*/ 11403529 h 13499030"/>
              <a:gd name="connsiteX74" fmla="*/ 6757737 w 10516717"/>
              <a:gd name="connsiteY74" fmla="*/ 11506200 h 13499030"/>
              <a:gd name="connsiteX75" fmla="*/ 7078178 w 10516717"/>
              <a:gd name="connsiteY75" fmla="*/ 11654188 h 13499030"/>
              <a:gd name="connsiteX76" fmla="*/ 6926981 w 10516717"/>
              <a:gd name="connsiteY76" fmla="*/ 11929309 h 13499030"/>
              <a:gd name="connsiteX77" fmla="*/ 6993155 w 10516717"/>
              <a:gd name="connsiteY77" fmla="*/ 12036792 h 13499030"/>
              <a:gd name="connsiteX78" fmla="*/ 6641432 w 10516717"/>
              <a:gd name="connsiteY78" fmla="*/ 12272210 h 13499030"/>
              <a:gd name="connsiteX79" fmla="*/ 6824312 w 10516717"/>
              <a:gd name="connsiteY79" fmla="*/ 12326753 h 13499030"/>
              <a:gd name="connsiteX80" fmla="*/ 6538361 w 10516717"/>
              <a:gd name="connsiteY80" fmla="*/ 12508429 h 13499030"/>
              <a:gd name="connsiteX81" fmla="*/ 6416441 w 10516717"/>
              <a:gd name="connsiteY81" fmla="*/ 12762697 h 13499030"/>
              <a:gd name="connsiteX82" fmla="*/ 6160168 w 10516717"/>
              <a:gd name="connsiteY82" fmla="*/ 13186610 h 13499030"/>
              <a:gd name="connsiteX83" fmla="*/ 6210701 w 10516717"/>
              <a:gd name="connsiteY83" fmla="*/ 13499030 h 13499030"/>
              <a:gd name="connsiteX84" fmla="*/ 5939589 w 10516717"/>
              <a:gd name="connsiteY84" fmla="*/ 13327781 h 13499030"/>
              <a:gd name="connsiteX85" fmla="*/ 5228924 w 10516717"/>
              <a:gd name="connsiteY85" fmla="*/ 12716978 h 13499030"/>
              <a:gd name="connsiteX86" fmla="*/ 4451684 w 10516717"/>
              <a:gd name="connsiteY86" fmla="*/ 12007516 h 13499030"/>
              <a:gd name="connsiteX87" fmla="*/ 3465095 w 10516717"/>
              <a:gd name="connsiteY87" fmla="*/ 11141242 h 13499030"/>
              <a:gd name="connsiteX88" fmla="*/ 2478506 w 10516717"/>
              <a:gd name="connsiteY88" fmla="*/ 10299032 h 13499030"/>
              <a:gd name="connsiteX89" fmla="*/ 1708484 w 10516717"/>
              <a:gd name="connsiteY89" fmla="*/ 9456821 h 13499030"/>
              <a:gd name="connsiteX90" fmla="*/ 770021 w 10516717"/>
              <a:gd name="connsiteY90" fmla="*/ 8542420 h 13499030"/>
              <a:gd name="connsiteX91" fmla="*/ 24063 w 10516717"/>
              <a:gd name="connsiteY91" fmla="*/ 7820526 h 13499030"/>
              <a:gd name="connsiteX92" fmla="*/ 48126 w 10516717"/>
              <a:gd name="connsiteY92" fmla="*/ 7243010 h 13499030"/>
              <a:gd name="connsiteX93" fmla="*/ 0 w 10516717"/>
              <a:gd name="connsiteY9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6039853 w 10516717"/>
              <a:gd name="connsiteY33" fmla="*/ 7339263 h 13499030"/>
              <a:gd name="connsiteX34" fmla="*/ 6210700 w 10516717"/>
              <a:gd name="connsiteY34" fmla="*/ 7380169 h 13499030"/>
              <a:gd name="connsiteX35" fmla="*/ 6375534 w 10516717"/>
              <a:gd name="connsiteY35" fmla="*/ 7063339 h 13499030"/>
              <a:gd name="connsiteX36" fmla="*/ 7146758 w 10516717"/>
              <a:gd name="connsiteY36" fmla="*/ 6641431 h 13499030"/>
              <a:gd name="connsiteX37" fmla="*/ 7952473 w 10516717"/>
              <a:gd name="connsiteY37" fmla="*/ 6191049 h 13499030"/>
              <a:gd name="connsiteX38" fmla="*/ 8591349 w 10516717"/>
              <a:gd name="connsiteY38" fmla="*/ 5812856 h 13499030"/>
              <a:gd name="connsiteX39" fmla="*/ 8763401 w 10516717"/>
              <a:gd name="connsiteY39" fmla="*/ 5703770 h 13499030"/>
              <a:gd name="connsiteX40" fmla="*/ 9081035 w 10516717"/>
              <a:gd name="connsiteY40" fmla="*/ 5662462 h 13499030"/>
              <a:gd name="connsiteX41" fmla="*/ 8942672 w 10516717"/>
              <a:gd name="connsiteY41" fmla="*/ 5854165 h 13499030"/>
              <a:gd name="connsiteX42" fmla="*/ 9283165 w 10516717"/>
              <a:gd name="connsiteY42" fmla="*/ 5913521 h 13499030"/>
              <a:gd name="connsiteX43" fmla="*/ 9521390 w 10516717"/>
              <a:gd name="connsiteY43" fmla="*/ 6142923 h 13499030"/>
              <a:gd name="connsiteX44" fmla="*/ 9817768 w 10516717"/>
              <a:gd name="connsiteY44" fmla="*/ 6809873 h 13499030"/>
              <a:gd name="connsiteX45" fmla="*/ 9828196 w 10516717"/>
              <a:gd name="connsiteY45" fmla="*/ 7082188 h 13499030"/>
              <a:gd name="connsiteX46" fmla="*/ 9837420 w 10516717"/>
              <a:gd name="connsiteY46" fmla="*/ 7338461 h 13499030"/>
              <a:gd name="connsiteX47" fmla="*/ 10211200 w 10516717"/>
              <a:gd name="connsiteY47" fmla="*/ 7524949 h 13499030"/>
              <a:gd name="connsiteX48" fmla="*/ 10323095 w 10516717"/>
              <a:gd name="connsiteY48" fmla="*/ 7868652 h 13499030"/>
              <a:gd name="connsiteX49" fmla="*/ 10516000 w 10516717"/>
              <a:gd name="connsiteY49" fmla="*/ 8386009 h 13499030"/>
              <a:gd name="connsiteX50" fmla="*/ 10348360 w 10516717"/>
              <a:gd name="connsiteY50" fmla="*/ 8431729 h 13499030"/>
              <a:gd name="connsiteX51" fmla="*/ 10266546 w 10516717"/>
              <a:gd name="connsiteY51" fmla="*/ 8345504 h 13499030"/>
              <a:gd name="connsiteX52" fmla="*/ 10074442 w 10516717"/>
              <a:gd name="connsiteY52" fmla="*/ 8570895 h 13499030"/>
              <a:gd name="connsiteX53" fmla="*/ 9769642 w 10516717"/>
              <a:gd name="connsiteY53" fmla="*/ 8614610 h 13499030"/>
              <a:gd name="connsiteX54" fmla="*/ 9708281 w 10516717"/>
              <a:gd name="connsiteY54" fmla="*/ 8728909 h 13499030"/>
              <a:gd name="connsiteX55" fmla="*/ 9731943 w 10516717"/>
              <a:gd name="connsiteY55" fmla="*/ 9030903 h 13499030"/>
              <a:gd name="connsiteX56" fmla="*/ 9347735 w 10516717"/>
              <a:gd name="connsiteY56" fmla="*/ 9099884 h 13499030"/>
              <a:gd name="connsiteX57" fmla="*/ 8955505 w 10516717"/>
              <a:gd name="connsiteY57" fmla="*/ 9241054 h 13499030"/>
              <a:gd name="connsiteX58" fmla="*/ 8524374 w 10516717"/>
              <a:gd name="connsiteY58" fmla="*/ 9314046 h 13499030"/>
              <a:gd name="connsiteX59" fmla="*/ 8221178 w 10516717"/>
              <a:gd name="connsiteY59" fmla="*/ 9468451 h 13499030"/>
              <a:gd name="connsiteX60" fmla="*/ 7820526 w 10516717"/>
              <a:gd name="connsiteY60" fmla="*/ 9673389 h 13499030"/>
              <a:gd name="connsiteX61" fmla="*/ 7387389 w 10516717"/>
              <a:gd name="connsiteY61" fmla="*/ 9745579 h 13499030"/>
              <a:gd name="connsiteX62" fmla="*/ 7050505 w 10516717"/>
              <a:gd name="connsiteY62" fmla="*/ 9986210 h 13499030"/>
              <a:gd name="connsiteX63" fmla="*/ 7071761 w 10516717"/>
              <a:gd name="connsiteY63" fmla="*/ 10184329 h 13499030"/>
              <a:gd name="connsiteX64" fmla="*/ 7504898 w 10516717"/>
              <a:gd name="connsiteY64" fmla="*/ 10095296 h 13499030"/>
              <a:gd name="connsiteX65" fmla="*/ 7398619 w 10516717"/>
              <a:gd name="connsiteY65" fmla="*/ 10267348 h 13499030"/>
              <a:gd name="connsiteX66" fmla="*/ 7267074 w 10516717"/>
              <a:gd name="connsiteY66" fmla="*/ 10443410 h 13499030"/>
              <a:gd name="connsiteX67" fmla="*/ 7267074 w 10516717"/>
              <a:gd name="connsiteY67" fmla="*/ 10491536 h 13499030"/>
              <a:gd name="connsiteX68" fmla="*/ 7041281 w 10516717"/>
              <a:gd name="connsiteY68" fmla="*/ 10435789 h 13499030"/>
              <a:gd name="connsiteX69" fmla="*/ 6652661 w 10516717"/>
              <a:gd name="connsiteY69" fmla="*/ 10473889 h 13499030"/>
              <a:gd name="connsiteX70" fmla="*/ 7102241 w 10516717"/>
              <a:gd name="connsiteY70" fmla="*/ 10778689 h 13499030"/>
              <a:gd name="connsiteX71" fmla="*/ 7120288 w 10516717"/>
              <a:gd name="connsiteY71" fmla="*/ 10898204 h 13499030"/>
              <a:gd name="connsiteX72" fmla="*/ 6919361 w 10516717"/>
              <a:gd name="connsiteY72" fmla="*/ 11220649 h 13499030"/>
              <a:gd name="connsiteX73" fmla="*/ 6547585 w 10516717"/>
              <a:gd name="connsiteY73" fmla="*/ 11241906 h 13499030"/>
              <a:gd name="connsiteX74" fmla="*/ 6568841 w 10516717"/>
              <a:gd name="connsiteY74" fmla="*/ 11403529 h 13499030"/>
              <a:gd name="connsiteX75" fmla="*/ 6757737 w 10516717"/>
              <a:gd name="connsiteY75" fmla="*/ 11506200 h 13499030"/>
              <a:gd name="connsiteX76" fmla="*/ 7078178 w 10516717"/>
              <a:gd name="connsiteY76" fmla="*/ 11654188 h 13499030"/>
              <a:gd name="connsiteX77" fmla="*/ 6926981 w 10516717"/>
              <a:gd name="connsiteY77" fmla="*/ 11929309 h 13499030"/>
              <a:gd name="connsiteX78" fmla="*/ 6993155 w 10516717"/>
              <a:gd name="connsiteY78" fmla="*/ 12036792 h 13499030"/>
              <a:gd name="connsiteX79" fmla="*/ 6641432 w 10516717"/>
              <a:gd name="connsiteY79" fmla="*/ 12272210 h 13499030"/>
              <a:gd name="connsiteX80" fmla="*/ 6824312 w 10516717"/>
              <a:gd name="connsiteY80" fmla="*/ 12326753 h 13499030"/>
              <a:gd name="connsiteX81" fmla="*/ 6538361 w 10516717"/>
              <a:gd name="connsiteY81" fmla="*/ 12508429 h 13499030"/>
              <a:gd name="connsiteX82" fmla="*/ 6416441 w 10516717"/>
              <a:gd name="connsiteY82" fmla="*/ 12762697 h 13499030"/>
              <a:gd name="connsiteX83" fmla="*/ 6160168 w 10516717"/>
              <a:gd name="connsiteY83" fmla="*/ 13186610 h 13499030"/>
              <a:gd name="connsiteX84" fmla="*/ 6210701 w 10516717"/>
              <a:gd name="connsiteY84" fmla="*/ 13499030 h 13499030"/>
              <a:gd name="connsiteX85" fmla="*/ 5939589 w 10516717"/>
              <a:gd name="connsiteY85" fmla="*/ 13327781 h 13499030"/>
              <a:gd name="connsiteX86" fmla="*/ 5228924 w 10516717"/>
              <a:gd name="connsiteY86" fmla="*/ 12716978 h 13499030"/>
              <a:gd name="connsiteX87" fmla="*/ 4451684 w 10516717"/>
              <a:gd name="connsiteY87" fmla="*/ 12007516 h 13499030"/>
              <a:gd name="connsiteX88" fmla="*/ 3465095 w 10516717"/>
              <a:gd name="connsiteY88" fmla="*/ 11141242 h 13499030"/>
              <a:gd name="connsiteX89" fmla="*/ 2478506 w 10516717"/>
              <a:gd name="connsiteY89" fmla="*/ 10299032 h 13499030"/>
              <a:gd name="connsiteX90" fmla="*/ 1708484 w 10516717"/>
              <a:gd name="connsiteY90" fmla="*/ 9456821 h 13499030"/>
              <a:gd name="connsiteX91" fmla="*/ 770021 w 10516717"/>
              <a:gd name="connsiteY91" fmla="*/ 8542420 h 13499030"/>
              <a:gd name="connsiteX92" fmla="*/ 24063 w 10516717"/>
              <a:gd name="connsiteY92" fmla="*/ 7820526 h 13499030"/>
              <a:gd name="connsiteX93" fmla="*/ 48126 w 10516717"/>
              <a:gd name="connsiteY93" fmla="*/ 7243010 h 13499030"/>
              <a:gd name="connsiteX94" fmla="*/ 0 w 10516717"/>
              <a:gd name="connsiteY94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54842 w 10516717"/>
              <a:gd name="connsiteY32" fmla="*/ 7170821 h 13499030"/>
              <a:gd name="connsiteX33" fmla="*/ 5887453 w 10516717"/>
              <a:gd name="connsiteY33" fmla="*/ 7552623 h 13499030"/>
              <a:gd name="connsiteX34" fmla="*/ 6210700 w 10516717"/>
              <a:gd name="connsiteY34" fmla="*/ 7380169 h 13499030"/>
              <a:gd name="connsiteX35" fmla="*/ 6375534 w 10516717"/>
              <a:gd name="connsiteY35" fmla="*/ 7063339 h 13499030"/>
              <a:gd name="connsiteX36" fmla="*/ 7146758 w 10516717"/>
              <a:gd name="connsiteY36" fmla="*/ 6641431 h 13499030"/>
              <a:gd name="connsiteX37" fmla="*/ 7952473 w 10516717"/>
              <a:gd name="connsiteY37" fmla="*/ 6191049 h 13499030"/>
              <a:gd name="connsiteX38" fmla="*/ 8591349 w 10516717"/>
              <a:gd name="connsiteY38" fmla="*/ 5812856 h 13499030"/>
              <a:gd name="connsiteX39" fmla="*/ 8763401 w 10516717"/>
              <a:gd name="connsiteY39" fmla="*/ 5703770 h 13499030"/>
              <a:gd name="connsiteX40" fmla="*/ 9081035 w 10516717"/>
              <a:gd name="connsiteY40" fmla="*/ 5662462 h 13499030"/>
              <a:gd name="connsiteX41" fmla="*/ 8942672 w 10516717"/>
              <a:gd name="connsiteY41" fmla="*/ 5854165 h 13499030"/>
              <a:gd name="connsiteX42" fmla="*/ 9283165 w 10516717"/>
              <a:gd name="connsiteY42" fmla="*/ 5913521 h 13499030"/>
              <a:gd name="connsiteX43" fmla="*/ 9521390 w 10516717"/>
              <a:gd name="connsiteY43" fmla="*/ 6142923 h 13499030"/>
              <a:gd name="connsiteX44" fmla="*/ 9817768 w 10516717"/>
              <a:gd name="connsiteY44" fmla="*/ 6809873 h 13499030"/>
              <a:gd name="connsiteX45" fmla="*/ 9828196 w 10516717"/>
              <a:gd name="connsiteY45" fmla="*/ 7082188 h 13499030"/>
              <a:gd name="connsiteX46" fmla="*/ 9837420 w 10516717"/>
              <a:gd name="connsiteY46" fmla="*/ 7338461 h 13499030"/>
              <a:gd name="connsiteX47" fmla="*/ 10211200 w 10516717"/>
              <a:gd name="connsiteY47" fmla="*/ 7524949 h 13499030"/>
              <a:gd name="connsiteX48" fmla="*/ 10323095 w 10516717"/>
              <a:gd name="connsiteY48" fmla="*/ 7868652 h 13499030"/>
              <a:gd name="connsiteX49" fmla="*/ 10516000 w 10516717"/>
              <a:gd name="connsiteY49" fmla="*/ 8386009 h 13499030"/>
              <a:gd name="connsiteX50" fmla="*/ 10348360 w 10516717"/>
              <a:gd name="connsiteY50" fmla="*/ 8431729 h 13499030"/>
              <a:gd name="connsiteX51" fmla="*/ 10266546 w 10516717"/>
              <a:gd name="connsiteY51" fmla="*/ 8345504 h 13499030"/>
              <a:gd name="connsiteX52" fmla="*/ 10074442 w 10516717"/>
              <a:gd name="connsiteY52" fmla="*/ 8570895 h 13499030"/>
              <a:gd name="connsiteX53" fmla="*/ 9769642 w 10516717"/>
              <a:gd name="connsiteY53" fmla="*/ 8614610 h 13499030"/>
              <a:gd name="connsiteX54" fmla="*/ 9708281 w 10516717"/>
              <a:gd name="connsiteY54" fmla="*/ 8728909 h 13499030"/>
              <a:gd name="connsiteX55" fmla="*/ 9731943 w 10516717"/>
              <a:gd name="connsiteY55" fmla="*/ 9030903 h 13499030"/>
              <a:gd name="connsiteX56" fmla="*/ 9347735 w 10516717"/>
              <a:gd name="connsiteY56" fmla="*/ 9099884 h 13499030"/>
              <a:gd name="connsiteX57" fmla="*/ 8955505 w 10516717"/>
              <a:gd name="connsiteY57" fmla="*/ 9241054 h 13499030"/>
              <a:gd name="connsiteX58" fmla="*/ 8524374 w 10516717"/>
              <a:gd name="connsiteY58" fmla="*/ 9314046 h 13499030"/>
              <a:gd name="connsiteX59" fmla="*/ 8221178 w 10516717"/>
              <a:gd name="connsiteY59" fmla="*/ 9468451 h 13499030"/>
              <a:gd name="connsiteX60" fmla="*/ 7820526 w 10516717"/>
              <a:gd name="connsiteY60" fmla="*/ 9673389 h 13499030"/>
              <a:gd name="connsiteX61" fmla="*/ 7387389 w 10516717"/>
              <a:gd name="connsiteY61" fmla="*/ 9745579 h 13499030"/>
              <a:gd name="connsiteX62" fmla="*/ 7050505 w 10516717"/>
              <a:gd name="connsiteY62" fmla="*/ 9986210 h 13499030"/>
              <a:gd name="connsiteX63" fmla="*/ 7071761 w 10516717"/>
              <a:gd name="connsiteY63" fmla="*/ 10184329 h 13499030"/>
              <a:gd name="connsiteX64" fmla="*/ 7504898 w 10516717"/>
              <a:gd name="connsiteY64" fmla="*/ 10095296 h 13499030"/>
              <a:gd name="connsiteX65" fmla="*/ 7398619 w 10516717"/>
              <a:gd name="connsiteY65" fmla="*/ 10267348 h 13499030"/>
              <a:gd name="connsiteX66" fmla="*/ 7267074 w 10516717"/>
              <a:gd name="connsiteY66" fmla="*/ 10443410 h 13499030"/>
              <a:gd name="connsiteX67" fmla="*/ 7267074 w 10516717"/>
              <a:gd name="connsiteY67" fmla="*/ 10491536 h 13499030"/>
              <a:gd name="connsiteX68" fmla="*/ 7041281 w 10516717"/>
              <a:gd name="connsiteY68" fmla="*/ 10435789 h 13499030"/>
              <a:gd name="connsiteX69" fmla="*/ 6652661 w 10516717"/>
              <a:gd name="connsiteY69" fmla="*/ 10473889 h 13499030"/>
              <a:gd name="connsiteX70" fmla="*/ 7102241 w 10516717"/>
              <a:gd name="connsiteY70" fmla="*/ 10778689 h 13499030"/>
              <a:gd name="connsiteX71" fmla="*/ 7120288 w 10516717"/>
              <a:gd name="connsiteY71" fmla="*/ 10898204 h 13499030"/>
              <a:gd name="connsiteX72" fmla="*/ 6919361 w 10516717"/>
              <a:gd name="connsiteY72" fmla="*/ 11220649 h 13499030"/>
              <a:gd name="connsiteX73" fmla="*/ 6547585 w 10516717"/>
              <a:gd name="connsiteY73" fmla="*/ 11241906 h 13499030"/>
              <a:gd name="connsiteX74" fmla="*/ 6568841 w 10516717"/>
              <a:gd name="connsiteY74" fmla="*/ 11403529 h 13499030"/>
              <a:gd name="connsiteX75" fmla="*/ 6757737 w 10516717"/>
              <a:gd name="connsiteY75" fmla="*/ 11506200 h 13499030"/>
              <a:gd name="connsiteX76" fmla="*/ 7078178 w 10516717"/>
              <a:gd name="connsiteY76" fmla="*/ 11654188 h 13499030"/>
              <a:gd name="connsiteX77" fmla="*/ 6926981 w 10516717"/>
              <a:gd name="connsiteY77" fmla="*/ 11929309 h 13499030"/>
              <a:gd name="connsiteX78" fmla="*/ 6993155 w 10516717"/>
              <a:gd name="connsiteY78" fmla="*/ 12036792 h 13499030"/>
              <a:gd name="connsiteX79" fmla="*/ 6641432 w 10516717"/>
              <a:gd name="connsiteY79" fmla="*/ 12272210 h 13499030"/>
              <a:gd name="connsiteX80" fmla="*/ 6824312 w 10516717"/>
              <a:gd name="connsiteY80" fmla="*/ 12326753 h 13499030"/>
              <a:gd name="connsiteX81" fmla="*/ 6538361 w 10516717"/>
              <a:gd name="connsiteY81" fmla="*/ 12508429 h 13499030"/>
              <a:gd name="connsiteX82" fmla="*/ 6416441 w 10516717"/>
              <a:gd name="connsiteY82" fmla="*/ 12762697 h 13499030"/>
              <a:gd name="connsiteX83" fmla="*/ 6160168 w 10516717"/>
              <a:gd name="connsiteY83" fmla="*/ 13186610 h 13499030"/>
              <a:gd name="connsiteX84" fmla="*/ 6210701 w 10516717"/>
              <a:gd name="connsiteY84" fmla="*/ 13499030 h 13499030"/>
              <a:gd name="connsiteX85" fmla="*/ 5939589 w 10516717"/>
              <a:gd name="connsiteY85" fmla="*/ 13327781 h 13499030"/>
              <a:gd name="connsiteX86" fmla="*/ 5228924 w 10516717"/>
              <a:gd name="connsiteY86" fmla="*/ 12716978 h 13499030"/>
              <a:gd name="connsiteX87" fmla="*/ 4451684 w 10516717"/>
              <a:gd name="connsiteY87" fmla="*/ 12007516 h 13499030"/>
              <a:gd name="connsiteX88" fmla="*/ 3465095 w 10516717"/>
              <a:gd name="connsiteY88" fmla="*/ 11141242 h 13499030"/>
              <a:gd name="connsiteX89" fmla="*/ 2478506 w 10516717"/>
              <a:gd name="connsiteY89" fmla="*/ 10299032 h 13499030"/>
              <a:gd name="connsiteX90" fmla="*/ 1708484 w 10516717"/>
              <a:gd name="connsiteY90" fmla="*/ 9456821 h 13499030"/>
              <a:gd name="connsiteX91" fmla="*/ 770021 w 10516717"/>
              <a:gd name="connsiteY91" fmla="*/ 8542420 h 13499030"/>
              <a:gd name="connsiteX92" fmla="*/ 24063 w 10516717"/>
              <a:gd name="connsiteY92" fmla="*/ 7820526 h 13499030"/>
              <a:gd name="connsiteX93" fmla="*/ 48126 w 10516717"/>
              <a:gd name="connsiteY93" fmla="*/ 7243010 h 13499030"/>
              <a:gd name="connsiteX94" fmla="*/ 0 w 10516717"/>
              <a:gd name="connsiteY94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609122 w 10516717"/>
              <a:gd name="connsiteY32" fmla="*/ 7368941 h 13499030"/>
              <a:gd name="connsiteX33" fmla="*/ 5887453 w 10516717"/>
              <a:gd name="connsiteY33" fmla="*/ 7552623 h 13499030"/>
              <a:gd name="connsiteX34" fmla="*/ 6210700 w 10516717"/>
              <a:gd name="connsiteY34" fmla="*/ 7380169 h 13499030"/>
              <a:gd name="connsiteX35" fmla="*/ 6375534 w 10516717"/>
              <a:gd name="connsiteY35" fmla="*/ 7063339 h 13499030"/>
              <a:gd name="connsiteX36" fmla="*/ 7146758 w 10516717"/>
              <a:gd name="connsiteY36" fmla="*/ 6641431 h 13499030"/>
              <a:gd name="connsiteX37" fmla="*/ 7952473 w 10516717"/>
              <a:gd name="connsiteY37" fmla="*/ 6191049 h 13499030"/>
              <a:gd name="connsiteX38" fmla="*/ 8591349 w 10516717"/>
              <a:gd name="connsiteY38" fmla="*/ 5812856 h 13499030"/>
              <a:gd name="connsiteX39" fmla="*/ 8763401 w 10516717"/>
              <a:gd name="connsiteY39" fmla="*/ 5703770 h 13499030"/>
              <a:gd name="connsiteX40" fmla="*/ 9081035 w 10516717"/>
              <a:gd name="connsiteY40" fmla="*/ 5662462 h 13499030"/>
              <a:gd name="connsiteX41" fmla="*/ 8942672 w 10516717"/>
              <a:gd name="connsiteY41" fmla="*/ 5854165 h 13499030"/>
              <a:gd name="connsiteX42" fmla="*/ 9283165 w 10516717"/>
              <a:gd name="connsiteY42" fmla="*/ 5913521 h 13499030"/>
              <a:gd name="connsiteX43" fmla="*/ 9521390 w 10516717"/>
              <a:gd name="connsiteY43" fmla="*/ 6142923 h 13499030"/>
              <a:gd name="connsiteX44" fmla="*/ 9817768 w 10516717"/>
              <a:gd name="connsiteY44" fmla="*/ 6809873 h 13499030"/>
              <a:gd name="connsiteX45" fmla="*/ 9828196 w 10516717"/>
              <a:gd name="connsiteY45" fmla="*/ 7082188 h 13499030"/>
              <a:gd name="connsiteX46" fmla="*/ 9837420 w 10516717"/>
              <a:gd name="connsiteY46" fmla="*/ 7338461 h 13499030"/>
              <a:gd name="connsiteX47" fmla="*/ 10211200 w 10516717"/>
              <a:gd name="connsiteY47" fmla="*/ 7524949 h 13499030"/>
              <a:gd name="connsiteX48" fmla="*/ 10323095 w 10516717"/>
              <a:gd name="connsiteY48" fmla="*/ 7868652 h 13499030"/>
              <a:gd name="connsiteX49" fmla="*/ 10516000 w 10516717"/>
              <a:gd name="connsiteY49" fmla="*/ 8386009 h 13499030"/>
              <a:gd name="connsiteX50" fmla="*/ 10348360 w 10516717"/>
              <a:gd name="connsiteY50" fmla="*/ 8431729 h 13499030"/>
              <a:gd name="connsiteX51" fmla="*/ 10266546 w 10516717"/>
              <a:gd name="connsiteY51" fmla="*/ 8345504 h 13499030"/>
              <a:gd name="connsiteX52" fmla="*/ 10074442 w 10516717"/>
              <a:gd name="connsiteY52" fmla="*/ 8570895 h 13499030"/>
              <a:gd name="connsiteX53" fmla="*/ 9769642 w 10516717"/>
              <a:gd name="connsiteY53" fmla="*/ 8614610 h 13499030"/>
              <a:gd name="connsiteX54" fmla="*/ 9708281 w 10516717"/>
              <a:gd name="connsiteY54" fmla="*/ 8728909 h 13499030"/>
              <a:gd name="connsiteX55" fmla="*/ 9731943 w 10516717"/>
              <a:gd name="connsiteY55" fmla="*/ 9030903 h 13499030"/>
              <a:gd name="connsiteX56" fmla="*/ 9347735 w 10516717"/>
              <a:gd name="connsiteY56" fmla="*/ 9099884 h 13499030"/>
              <a:gd name="connsiteX57" fmla="*/ 8955505 w 10516717"/>
              <a:gd name="connsiteY57" fmla="*/ 9241054 h 13499030"/>
              <a:gd name="connsiteX58" fmla="*/ 8524374 w 10516717"/>
              <a:gd name="connsiteY58" fmla="*/ 9314046 h 13499030"/>
              <a:gd name="connsiteX59" fmla="*/ 8221178 w 10516717"/>
              <a:gd name="connsiteY59" fmla="*/ 9468451 h 13499030"/>
              <a:gd name="connsiteX60" fmla="*/ 7820526 w 10516717"/>
              <a:gd name="connsiteY60" fmla="*/ 9673389 h 13499030"/>
              <a:gd name="connsiteX61" fmla="*/ 7387389 w 10516717"/>
              <a:gd name="connsiteY61" fmla="*/ 9745579 h 13499030"/>
              <a:gd name="connsiteX62" fmla="*/ 7050505 w 10516717"/>
              <a:gd name="connsiteY62" fmla="*/ 9986210 h 13499030"/>
              <a:gd name="connsiteX63" fmla="*/ 7071761 w 10516717"/>
              <a:gd name="connsiteY63" fmla="*/ 10184329 h 13499030"/>
              <a:gd name="connsiteX64" fmla="*/ 7504898 w 10516717"/>
              <a:gd name="connsiteY64" fmla="*/ 10095296 h 13499030"/>
              <a:gd name="connsiteX65" fmla="*/ 7398619 w 10516717"/>
              <a:gd name="connsiteY65" fmla="*/ 10267348 h 13499030"/>
              <a:gd name="connsiteX66" fmla="*/ 7267074 w 10516717"/>
              <a:gd name="connsiteY66" fmla="*/ 10443410 h 13499030"/>
              <a:gd name="connsiteX67" fmla="*/ 7267074 w 10516717"/>
              <a:gd name="connsiteY67" fmla="*/ 10491536 h 13499030"/>
              <a:gd name="connsiteX68" fmla="*/ 7041281 w 10516717"/>
              <a:gd name="connsiteY68" fmla="*/ 10435789 h 13499030"/>
              <a:gd name="connsiteX69" fmla="*/ 6652661 w 10516717"/>
              <a:gd name="connsiteY69" fmla="*/ 10473889 h 13499030"/>
              <a:gd name="connsiteX70" fmla="*/ 7102241 w 10516717"/>
              <a:gd name="connsiteY70" fmla="*/ 10778689 h 13499030"/>
              <a:gd name="connsiteX71" fmla="*/ 7120288 w 10516717"/>
              <a:gd name="connsiteY71" fmla="*/ 10898204 h 13499030"/>
              <a:gd name="connsiteX72" fmla="*/ 6919361 w 10516717"/>
              <a:gd name="connsiteY72" fmla="*/ 11220649 h 13499030"/>
              <a:gd name="connsiteX73" fmla="*/ 6547585 w 10516717"/>
              <a:gd name="connsiteY73" fmla="*/ 11241906 h 13499030"/>
              <a:gd name="connsiteX74" fmla="*/ 6568841 w 10516717"/>
              <a:gd name="connsiteY74" fmla="*/ 11403529 h 13499030"/>
              <a:gd name="connsiteX75" fmla="*/ 6757737 w 10516717"/>
              <a:gd name="connsiteY75" fmla="*/ 11506200 h 13499030"/>
              <a:gd name="connsiteX76" fmla="*/ 7078178 w 10516717"/>
              <a:gd name="connsiteY76" fmla="*/ 11654188 h 13499030"/>
              <a:gd name="connsiteX77" fmla="*/ 6926981 w 10516717"/>
              <a:gd name="connsiteY77" fmla="*/ 11929309 h 13499030"/>
              <a:gd name="connsiteX78" fmla="*/ 6993155 w 10516717"/>
              <a:gd name="connsiteY78" fmla="*/ 12036792 h 13499030"/>
              <a:gd name="connsiteX79" fmla="*/ 6641432 w 10516717"/>
              <a:gd name="connsiteY79" fmla="*/ 12272210 h 13499030"/>
              <a:gd name="connsiteX80" fmla="*/ 6824312 w 10516717"/>
              <a:gd name="connsiteY80" fmla="*/ 12326753 h 13499030"/>
              <a:gd name="connsiteX81" fmla="*/ 6538361 w 10516717"/>
              <a:gd name="connsiteY81" fmla="*/ 12508429 h 13499030"/>
              <a:gd name="connsiteX82" fmla="*/ 6416441 w 10516717"/>
              <a:gd name="connsiteY82" fmla="*/ 12762697 h 13499030"/>
              <a:gd name="connsiteX83" fmla="*/ 6160168 w 10516717"/>
              <a:gd name="connsiteY83" fmla="*/ 13186610 h 13499030"/>
              <a:gd name="connsiteX84" fmla="*/ 6210701 w 10516717"/>
              <a:gd name="connsiteY84" fmla="*/ 13499030 h 13499030"/>
              <a:gd name="connsiteX85" fmla="*/ 5939589 w 10516717"/>
              <a:gd name="connsiteY85" fmla="*/ 13327781 h 13499030"/>
              <a:gd name="connsiteX86" fmla="*/ 5228924 w 10516717"/>
              <a:gd name="connsiteY86" fmla="*/ 12716978 h 13499030"/>
              <a:gd name="connsiteX87" fmla="*/ 4451684 w 10516717"/>
              <a:gd name="connsiteY87" fmla="*/ 12007516 h 13499030"/>
              <a:gd name="connsiteX88" fmla="*/ 3465095 w 10516717"/>
              <a:gd name="connsiteY88" fmla="*/ 11141242 h 13499030"/>
              <a:gd name="connsiteX89" fmla="*/ 2478506 w 10516717"/>
              <a:gd name="connsiteY89" fmla="*/ 10299032 h 13499030"/>
              <a:gd name="connsiteX90" fmla="*/ 1708484 w 10516717"/>
              <a:gd name="connsiteY90" fmla="*/ 9456821 h 13499030"/>
              <a:gd name="connsiteX91" fmla="*/ 770021 w 10516717"/>
              <a:gd name="connsiteY91" fmla="*/ 8542420 h 13499030"/>
              <a:gd name="connsiteX92" fmla="*/ 24063 w 10516717"/>
              <a:gd name="connsiteY92" fmla="*/ 7820526 h 13499030"/>
              <a:gd name="connsiteX93" fmla="*/ 48126 w 10516717"/>
              <a:gd name="connsiteY93" fmla="*/ 7243010 h 13499030"/>
              <a:gd name="connsiteX94" fmla="*/ 0 w 10516717"/>
              <a:gd name="connsiteY94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91726 w 10516717"/>
              <a:gd name="connsiteY31" fmla="*/ 6352673 h 13499030"/>
              <a:gd name="connsiteX32" fmla="*/ 5898280 w 10516717"/>
              <a:gd name="connsiteY32" fmla="*/ 7197289 h 13499030"/>
              <a:gd name="connsiteX33" fmla="*/ 5609122 w 10516717"/>
              <a:gd name="connsiteY33" fmla="*/ 7368941 h 13499030"/>
              <a:gd name="connsiteX34" fmla="*/ 5887453 w 10516717"/>
              <a:gd name="connsiteY34" fmla="*/ 7552623 h 13499030"/>
              <a:gd name="connsiteX35" fmla="*/ 6210700 w 10516717"/>
              <a:gd name="connsiteY35" fmla="*/ 7380169 h 13499030"/>
              <a:gd name="connsiteX36" fmla="*/ 6375534 w 10516717"/>
              <a:gd name="connsiteY36" fmla="*/ 7063339 h 13499030"/>
              <a:gd name="connsiteX37" fmla="*/ 7146758 w 10516717"/>
              <a:gd name="connsiteY37" fmla="*/ 6641431 h 13499030"/>
              <a:gd name="connsiteX38" fmla="*/ 7952473 w 10516717"/>
              <a:gd name="connsiteY38" fmla="*/ 6191049 h 13499030"/>
              <a:gd name="connsiteX39" fmla="*/ 8591349 w 10516717"/>
              <a:gd name="connsiteY39" fmla="*/ 5812856 h 13499030"/>
              <a:gd name="connsiteX40" fmla="*/ 8763401 w 10516717"/>
              <a:gd name="connsiteY40" fmla="*/ 5703770 h 13499030"/>
              <a:gd name="connsiteX41" fmla="*/ 9081035 w 10516717"/>
              <a:gd name="connsiteY41" fmla="*/ 5662462 h 13499030"/>
              <a:gd name="connsiteX42" fmla="*/ 8942672 w 10516717"/>
              <a:gd name="connsiteY42" fmla="*/ 5854165 h 13499030"/>
              <a:gd name="connsiteX43" fmla="*/ 9283165 w 10516717"/>
              <a:gd name="connsiteY43" fmla="*/ 5913521 h 13499030"/>
              <a:gd name="connsiteX44" fmla="*/ 9521390 w 10516717"/>
              <a:gd name="connsiteY44" fmla="*/ 6142923 h 13499030"/>
              <a:gd name="connsiteX45" fmla="*/ 9817768 w 10516717"/>
              <a:gd name="connsiteY45" fmla="*/ 6809873 h 13499030"/>
              <a:gd name="connsiteX46" fmla="*/ 9828196 w 10516717"/>
              <a:gd name="connsiteY46" fmla="*/ 7082188 h 13499030"/>
              <a:gd name="connsiteX47" fmla="*/ 9837420 w 10516717"/>
              <a:gd name="connsiteY47" fmla="*/ 7338461 h 13499030"/>
              <a:gd name="connsiteX48" fmla="*/ 10211200 w 10516717"/>
              <a:gd name="connsiteY48" fmla="*/ 7524949 h 13499030"/>
              <a:gd name="connsiteX49" fmla="*/ 10323095 w 10516717"/>
              <a:gd name="connsiteY49" fmla="*/ 7868652 h 13499030"/>
              <a:gd name="connsiteX50" fmla="*/ 10516000 w 10516717"/>
              <a:gd name="connsiteY50" fmla="*/ 8386009 h 13499030"/>
              <a:gd name="connsiteX51" fmla="*/ 10348360 w 10516717"/>
              <a:gd name="connsiteY51" fmla="*/ 8431729 h 13499030"/>
              <a:gd name="connsiteX52" fmla="*/ 10266546 w 10516717"/>
              <a:gd name="connsiteY52" fmla="*/ 8345504 h 13499030"/>
              <a:gd name="connsiteX53" fmla="*/ 10074442 w 10516717"/>
              <a:gd name="connsiteY53" fmla="*/ 8570895 h 13499030"/>
              <a:gd name="connsiteX54" fmla="*/ 9769642 w 10516717"/>
              <a:gd name="connsiteY54" fmla="*/ 8614610 h 13499030"/>
              <a:gd name="connsiteX55" fmla="*/ 9708281 w 10516717"/>
              <a:gd name="connsiteY55" fmla="*/ 8728909 h 13499030"/>
              <a:gd name="connsiteX56" fmla="*/ 9731943 w 10516717"/>
              <a:gd name="connsiteY56" fmla="*/ 9030903 h 13499030"/>
              <a:gd name="connsiteX57" fmla="*/ 9347735 w 10516717"/>
              <a:gd name="connsiteY57" fmla="*/ 9099884 h 13499030"/>
              <a:gd name="connsiteX58" fmla="*/ 8955505 w 10516717"/>
              <a:gd name="connsiteY58" fmla="*/ 9241054 h 13499030"/>
              <a:gd name="connsiteX59" fmla="*/ 8524374 w 10516717"/>
              <a:gd name="connsiteY59" fmla="*/ 9314046 h 13499030"/>
              <a:gd name="connsiteX60" fmla="*/ 8221178 w 10516717"/>
              <a:gd name="connsiteY60" fmla="*/ 9468451 h 13499030"/>
              <a:gd name="connsiteX61" fmla="*/ 7820526 w 10516717"/>
              <a:gd name="connsiteY61" fmla="*/ 9673389 h 13499030"/>
              <a:gd name="connsiteX62" fmla="*/ 7387389 w 10516717"/>
              <a:gd name="connsiteY62" fmla="*/ 9745579 h 13499030"/>
              <a:gd name="connsiteX63" fmla="*/ 7050505 w 10516717"/>
              <a:gd name="connsiteY63" fmla="*/ 9986210 h 13499030"/>
              <a:gd name="connsiteX64" fmla="*/ 7071761 w 10516717"/>
              <a:gd name="connsiteY64" fmla="*/ 10184329 h 13499030"/>
              <a:gd name="connsiteX65" fmla="*/ 7504898 w 10516717"/>
              <a:gd name="connsiteY65" fmla="*/ 10095296 h 13499030"/>
              <a:gd name="connsiteX66" fmla="*/ 7398619 w 10516717"/>
              <a:gd name="connsiteY66" fmla="*/ 10267348 h 13499030"/>
              <a:gd name="connsiteX67" fmla="*/ 7267074 w 10516717"/>
              <a:gd name="connsiteY67" fmla="*/ 10443410 h 13499030"/>
              <a:gd name="connsiteX68" fmla="*/ 7267074 w 10516717"/>
              <a:gd name="connsiteY68" fmla="*/ 10491536 h 13499030"/>
              <a:gd name="connsiteX69" fmla="*/ 7041281 w 10516717"/>
              <a:gd name="connsiteY69" fmla="*/ 10435789 h 13499030"/>
              <a:gd name="connsiteX70" fmla="*/ 6652661 w 10516717"/>
              <a:gd name="connsiteY70" fmla="*/ 10473889 h 13499030"/>
              <a:gd name="connsiteX71" fmla="*/ 7102241 w 10516717"/>
              <a:gd name="connsiteY71" fmla="*/ 10778689 h 13499030"/>
              <a:gd name="connsiteX72" fmla="*/ 7120288 w 10516717"/>
              <a:gd name="connsiteY72" fmla="*/ 10898204 h 13499030"/>
              <a:gd name="connsiteX73" fmla="*/ 6919361 w 10516717"/>
              <a:gd name="connsiteY73" fmla="*/ 11220649 h 13499030"/>
              <a:gd name="connsiteX74" fmla="*/ 6547585 w 10516717"/>
              <a:gd name="connsiteY74" fmla="*/ 11241906 h 13499030"/>
              <a:gd name="connsiteX75" fmla="*/ 6568841 w 10516717"/>
              <a:gd name="connsiteY75" fmla="*/ 11403529 h 13499030"/>
              <a:gd name="connsiteX76" fmla="*/ 6757737 w 10516717"/>
              <a:gd name="connsiteY76" fmla="*/ 11506200 h 13499030"/>
              <a:gd name="connsiteX77" fmla="*/ 7078178 w 10516717"/>
              <a:gd name="connsiteY77" fmla="*/ 11654188 h 13499030"/>
              <a:gd name="connsiteX78" fmla="*/ 6926981 w 10516717"/>
              <a:gd name="connsiteY78" fmla="*/ 11929309 h 13499030"/>
              <a:gd name="connsiteX79" fmla="*/ 6993155 w 10516717"/>
              <a:gd name="connsiteY79" fmla="*/ 12036792 h 13499030"/>
              <a:gd name="connsiteX80" fmla="*/ 6641432 w 10516717"/>
              <a:gd name="connsiteY80" fmla="*/ 12272210 h 13499030"/>
              <a:gd name="connsiteX81" fmla="*/ 6824312 w 10516717"/>
              <a:gd name="connsiteY81" fmla="*/ 12326753 h 13499030"/>
              <a:gd name="connsiteX82" fmla="*/ 6538361 w 10516717"/>
              <a:gd name="connsiteY82" fmla="*/ 12508429 h 13499030"/>
              <a:gd name="connsiteX83" fmla="*/ 6416441 w 10516717"/>
              <a:gd name="connsiteY83" fmla="*/ 12762697 h 13499030"/>
              <a:gd name="connsiteX84" fmla="*/ 6160168 w 10516717"/>
              <a:gd name="connsiteY84" fmla="*/ 13186610 h 13499030"/>
              <a:gd name="connsiteX85" fmla="*/ 6210701 w 10516717"/>
              <a:gd name="connsiteY85" fmla="*/ 13499030 h 13499030"/>
              <a:gd name="connsiteX86" fmla="*/ 5939589 w 10516717"/>
              <a:gd name="connsiteY86" fmla="*/ 13327781 h 13499030"/>
              <a:gd name="connsiteX87" fmla="*/ 5228924 w 10516717"/>
              <a:gd name="connsiteY87" fmla="*/ 12716978 h 13499030"/>
              <a:gd name="connsiteX88" fmla="*/ 4451684 w 10516717"/>
              <a:gd name="connsiteY88" fmla="*/ 12007516 h 13499030"/>
              <a:gd name="connsiteX89" fmla="*/ 3465095 w 10516717"/>
              <a:gd name="connsiteY89" fmla="*/ 11141242 h 13499030"/>
              <a:gd name="connsiteX90" fmla="*/ 2478506 w 10516717"/>
              <a:gd name="connsiteY90" fmla="*/ 10299032 h 13499030"/>
              <a:gd name="connsiteX91" fmla="*/ 1708484 w 10516717"/>
              <a:gd name="connsiteY91" fmla="*/ 9456821 h 13499030"/>
              <a:gd name="connsiteX92" fmla="*/ 770021 w 10516717"/>
              <a:gd name="connsiteY92" fmla="*/ 8542420 h 13499030"/>
              <a:gd name="connsiteX93" fmla="*/ 24063 w 10516717"/>
              <a:gd name="connsiteY93" fmla="*/ 7820526 h 13499030"/>
              <a:gd name="connsiteX94" fmla="*/ 48126 w 10516717"/>
              <a:gd name="connsiteY94" fmla="*/ 7243010 h 13499030"/>
              <a:gd name="connsiteX95" fmla="*/ 0 w 10516717"/>
              <a:gd name="connsiteY95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30779 w 10516717"/>
              <a:gd name="connsiteY30" fmla="*/ 5943600 h 13499030"/>
              <a:gd name="connsiteX31" fmla="*/ 5907906 w 10516717"/>
              <a:gd name="connsiteY31" fmla="*/ 6428873 h 13499030"/>
              <a:gd name="connsiteX32" fmla="*/ 5898280 w 10516717"/>
              <a:gd name="connsiteY32" fmla="*/ 7197289 h 13499030"/>
              <a:gd name="connsiteX33" fmla="*/ 5609122 w 10516717"/>
              <a:gd name="connsiteY33" fmla="*/ 7368941 h 13499030"/>
              <a:gd name="connsiteX34" fmla="*/ 5887453 w 10516717"/>
              <a:gd name="connsiteY34" fmla="*/ 7552623 h 13499030"/>
              <a:gd name="connsiteX35" fmla="*/ 6210700 w 10516717"/>
              <a:gd name="connsiteY35" fmla="*/ 7380169 h 13499030"/>
              <a:gd name="connsiteX36" fmla="*/ 6375534 w 10516717"/>
              <a:gd name="connsiteY36" fmla="*/ 7063339 h 13499030"/>
              <a:gd name="connsiteX37" fmla="*/ 7146758 w 10516717"/>
              <a:gd name="connsiteY37" fmla="*/ 6641431 h 13499030"/>
              <a:gd name="connsiteX38" fmla="*/ 7952473 w 10516717"/>
              <a:gd name="connsiteY38" fmla="*/ 6191049 h 13499030"/>
              <a:gd name="connsiteX39" fmla="*/ 8591349 w 10516717"/>
              <a:gd name="connsiteY39" fmla="*/ 5812856 h 13499030"/>
              <a:gd name="connsiteX40" fmla="*/ 8763401 w 10516717"/>
              <a:gd name="connsiteY40" fmla="*/ 5703770 h 13499030"/>
              <a:gd name="connsiteX41" fmla="*/ 9081035 w 10516717"/>
              <a:gd name="connsiteY41" fmla="*/ 5662462 h 13499030"/>
              <a:gd name="connsiteX42" fmla="*/ 8942672 w 10516717"/>
              <a:gd name="connsiteY42" fmla="*/ 5854165 h 13499030"/>
              <a:gd name="connsiteX43" fmla="*/ 9283165 w 10516717"/>
              <a:gd name="connsiteY43" fmla="*/ 5913521 h 13499030"/>
              <a:gd name="connsiteX44" fmla="*/ 9521390 w 10516717"/>
              <a:gd name="connsiteY44" fmla="*/ 6142923 h 13499030"/>
              <a:gd name="connsiteX45" fmla="*/ 9817768 w 10516717"/>
              <a:gd name="connsiteY45" fmla="*/ 6809873 h 13499030"/>
              <a:gd name="connsiteX46" fmla="*/ 9828196 w 10516717"/>
              <a:gd name="connsiteY46" fmla="*/ 7082188 h 13499030"/>
              <a:gd name="connsiteX47" fmla="*/ 9837420 w 10516717"/>
              <a:gd name="connsiteY47" fmla="*/ 7338461 h 13499030"/>
              <a:gd name="connsiteX48" fmla="*/ 10211200 w 10516717"/>
              <a:gd name="connsiteY48" fmla="*/ 7524949 h 13499030"/>
              <a:gd name="connsiteX49" fmla="*/ 10323095 w 10516717"/>
              <a:gd name="connsiteY49" fmla="*/ 7868652 h 13499030"/>
              <a:gd name="connsiteX50" fmla="*/ 10516000 w 10516717"/>
              <a:gd name="connsiteY50" fmla="*/ 8386009 h 13499030"/>
              <a:gd name="connsiteX51" fmla="*/ 10348360 w 10516717"/>
              <a:gd name="connsiteY51" fmla="*/ 8431729 h 13499030"/>
              <a:gd name="connsiteX52" fmla="*/ 10266546 w 10516717"/>
              <a:gd name="connsiteY52" fmla="*/ 8345504 h 13499030"/>
              <a:gd name="connsiteX53" fmla="*/ 10074442 w 10516717"/>
              <a:gd name="connsiteY53" fmla="*/ 8570895 h 13499030"/>
              <a:gd name="connsiteX54" fmla="*/ 9769642 w 10516717"/>
              <a:gd name="connsiteY54" fmla="*/ 8614610 h 13499030"/>
              <a:gd name="connsiteX55" fmla="*/ 9708281 w 10516717"/>
              <a:gd name="connsiteY55" fmla="*/ 8728909 h 13499030"/>
              <a:gd name="connsiteX56" fmla="*/ 9731943 w 10516717"/>
              <a:gd name="connsiteY56" fmla="*/ 9030903 h 13499030"/>
              <a:gd name="connsiteX57" fmla="*/ 9347735 w 10516717"/>
              <a:gd name="connsiteY57" fmla="*/ 9099884 h 13499030"/>
              <a:gd name="connsiteX58" fmla="*/ 8955505 w 10516717"/>
              <a:gd name="connsiteY58" fmla="*/ 9241054 h 13499030"/>
              <a:gd name="connsiteX59" fmla="*/ 8524374 w 10516717"/>
              <a:gd name="connsiteY59" fmla="*/ 9314046 h 13499030"/>
              <a:gd name="connsiteX60" fmla="*/ 8221178 w 10516717"/>
              <a:gd name="connsiteY60" fmla="*/ 9468451 h 13499030"/>
              <a:gd name="connsiteX61" fmla="*/ 7820526 w 10516717"/>
              <a:gd name="connsiteY61" fmla="*/ 9673389 h 13499030"/>
              <a:gd name="connsiteX62" fmla="*/ 7387389 w 10516717"/>
              <a:gd name="connsiteY62" fmla="*/ 9745579 h 13499030"/>
              <a:gd name="connsiteX63" fmla="*/ 7050505 w 10516717"/>
              <a:gd name="connsiteY63" fmla="*/ 9986210 h 13499030"/>
              <a:gd name="connsiteX64" fmla="*/ 7071761 w 10516717"/>
              <a:gd name="connsiteY64" fmla="*/ 10184329 h 13499030"/>
              <a:gd name="connsiteX65" fmla="*/ 7504898 w 10516717"/>
              <a:gd name="connsiteY65" fmla="*/ 10095296 h 13499030"/>
              <a:gd name="connsiteX66" fmla="*/ 7398619 w 10516717"/>
              <a:gd name="connsiteY66" fmla="*/ 10267348 h 13499030"/>
              <a:gd name="connsiteX67" fmla="*/ 7267074 w 10516717"/>
              <a:gd name="connsiteY67" fmla="*/ 10443410 h 13499030"/>
              <a:gd name="connsiteX68" fmla="*/ 7267074 w 10516717"/>
              <a:gd name="connsiteY68" fmla="*/ 10491536 h 13499030"/>
              <a:gd name="connsiteX69" fmla="*/ 7041281 w 10516717"/>
              <a:gd name="connsiteY69" fmla="*/ 10435789 h 13499030"/>
              <a:gd name="connsiteX70" fmla="*/ 6652661 w 10516717"/>
              <a:gd name="connsiteY70" fmla="*/ 10473889 h 13499030"/>
              <a:gd name="connsiteX71" fmla="*/ 7102241 w 10516717"/>
              <a:gd name="connsiteY71" fmla="*/ 10778689 h 13499030"/>
              <a:gd name="connsiteX72" fmla="*/ 7120288 w 10516717"/>
              <a:gd name="connsiteY72" fmla="*/ 10898204 h 13499030"/>
              <a:gd name="connsiteX73" fmla="*/ 6919361 w 10516717"/>
              <a:gd name="connsiteY73" fmla="*/ 11220649 h 13499030"/>
              <a:gd name="connsiteX74" fmla="*/ 6547585 w 10516717"/>
              <a:gd name="connsiteY74" fmla="*/ 11241906 h 13499030"/>
              <a:gd name="connsiteX75" fmla="*/ 6568841 w 10516717"/>
              <a:gd name="connsiteY75" fmla="*/ 11403529 h 13499030"/>
              <a:gd name="connsiteX76" fmla="*/ 6757737 w 10516717"/>
              <a:gd name="connsiteY76" fmla="*/ 11506200 h 13499030"/>
              <a:gd name="connsiteX77" fmla="*/ 7078178 w 10516717"/>
              <a:gd name="connsiteY77" fmla="*/ 11654188 h 13499030"/>
              <a:gd name="connsiteX78" fmla="*/ 6926981 w 10516717"/>
              <a:gd name="connsiteY78" fmla="*/ 11929309 h 13499030"/>
              <a:gd name="connsiteX79" fmla="*/ 6993155 w 10516717"/>
              <a:gd name="connsiteY79" fmla="*/ 12036792 h 13499030"/>
              <a:gd name="connsiteX80" fmla="*/ 6641432 w 10516717"/>
              <a:gd name="connsiteY80" fmla="*/ 12272210 h 13499030"/>
              <a:gd name="connsiteX81" fmla="*/ 6824312 w 10516717"/>
              <a:gd name="connsiteY81" fmla="*/ 12326753 h 13499030"/>
              <a:gd name="connsiteX82" fmla="*/ 6538361 w 10516717"/>
              <a:gd name="connsiteY82" fmla="*/ 12508429 h 13499030"/>
              <a:gd name="connsiteX83" fmla="*/ 6416441 w 10516717"/>
              <a:gd name="connsiteY83" fmla="*/ 12762697 h 13499030"/>
              <a:gd name="connsiteX84" fmla="*/ 6160168 w 10516717"/>
              <a:gd name="connsiteY84" fmla="*/ 13186610 h 13499030"/>
              <a:gd name="connsiteX85" fmla="*/ 6210701 w 10516717"/>
              <a:gd name="connsiteY85" fmla="*/ 13499030 h 13499030"/>
              <a:gd name="connsiteX86" fmla="*/ 5939589 w 10516717"/>
              <a:gd name="connsiteY86" fmla="*/ 13327781 h 13499030"/>
              <a:gd name="connsiteX87" fmla="*/ 5228924 w 10516717"/>
              <a:gd name="connsiteY87" fmla="*/ 12716978 h 13499030"/>
              <a:gd name="connsiteX88" fmla="*/ 4451684 w 10516717"/>
              <a:gd name="connsiteY88" fmla="*/ 12007516 h 13499030"/>
              <a:gd name="connsiteX89" fmla="*/ 3465095 w 10516717"/>
              <a:gd name="connsiteY89" fmla="*/ 11141242 h 13499030"/>
              <a:gd name="connsiteX90" fmla="*/ 2478506 w 10516717"/>
              <a:gd name="connsiteY90" fmla="*/ 10299032 h 13499030"/>
              <a:gd name="connsiteX91" fmla="*/ 1708484 w 10516717"/>
              <a:gd name="connsiteY91" fmla="*/ 9456821 h 13499030"/>
              <a:gd name="connsiteX92" fmla="*/ 770021 w 10516717"/>
              <a:gd name="connsiteY92" fmla="*/ 8542420 h 13499030"/>
              <a:gd name="connsiteX93" fmla="*/ 24063 w 10516717"/>
              <a:gd name="connsiteY93" fmla="*/ 7820526 h 13499030"/>
              <a:gd name="connsiteX94" fmla="*/ 48126 w 10516717"/>
              <a:gd name="connsiteY94" fmla="*/ 7243010 h 13499030"/>
              <a:gd name="connsiteX95" fmla="*/ 0 w 10516717"/>
              <a:gd name="connsiteY95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317958 w 10516717"/>
              <a:gd name="connsiteY29" fmla="*/ 6112042 h 13499030"/>
              <a:gd name="connsiteX30" fmla="*/ 5684119 w 10516717"/>
              <a:gd name="connsiteY30" fmla="*/ 6080760 h 13499030"/>
              <a:gd name="connsiteX31" fmla="*/ 5907906 w 10516717"/>
              <a:gd name="connsiteY31" fmla="*/ 6428873 h 13499030"/>
              <a:gd name="connsiteX32" fmla="*/ 5898280 w 10516717"/>
              <a:gd name="connsiteY32" fmla="*/ 7197289 h 13499030"/>
              <a:gd name="connsiteX33" fmla="*/ 5609122 w 10516717"/>
              <a:gd name="connsiteY33" fmla="*/ 7368941 h 13499030"/>
              <a:gd name="connsiteX34" fmla="*/ 5887453 w 10516717"/>
              <a:gd name="connsiteY34" fmla="*/ 7552623 h 13499030"/>
              <a:gd name="connsiteX35" fmla="*/ 6210700 w 10516717"/>
              <a:gd name="connsiteY35" fmla="*/ 7380169 h 13499030"/>
              <a:gd name="connsiteX36" fmla="*/ 6375534 w 10516717"/>
              <a:gd name="connsiteY36" fmla="*/ 7063339 h 13499030"/>
              <a:gd name="connsiteX37" fmla="*/ 7146758 w 10516717"/>
              <a:gd name="connsiteY37" fmla="*/ 6641431 h 13499030"/>
              <a:gd name="connsiteX38" fmla="*/ 7952473 w 10516717"/>
              <a:gd name="connsiteY38" fmla="*/ 6191049 h 13499030"/>
              <a:gd name="connsiteX39" fmla="*/ 8591349 w 10516717"/>
              <a:gd name="connsiteY39" fmla="*/ 5812856 h 13499030"/>
              <a:gd name="connsiteX40" fmla="*/ 8763401 w 10516717"/>
              <a:gd name="connsiteY40" fmla="*/ 5703770 h 13499030"/>
              <a:gd name="connsiteX41" fmla="*/ 9081035 w 10516717"/>
              <a:gd name="connsiteY41" fmla="*/ 5662462 h 13499030"/>
              <a:gd name="connsiteX42" fmla="*/ 8942672 w 10516717"/>
              <a:gd name="connsiteY42" fmla="*/ 5854165 h 13499030"/>
              <a:gd name="connsiteX43" fmla="*/ 9283165 w 10516717"/>
              <a:gd name="connsiteY43" fmla="*/ 5913521 h 13499030"/>
              <a:gd name="connsiteX44" fmla="*/ 9521390 w 10516717"/>
              <a:gd name="connsiteY44" fmla="*/ 6142923 h 13499030"/>
              <a:gd name="connsiteX45" fmla="*/ 9817768 w 10516717"/>
              <a:gd name="connsiteY45" fmla="*/ 6809873 h 13499030"/>
              <a:gd name="connsiteX46" fmla="*/ 9828196 w 10516717"/>
              <a:gd name="connsiteY46" fmla="*/ 7082188 h 13499030"/>
              <a:gd name="connsiteX47" fmla="*/ 9837420 w 10516717"/>
              <a:gd name="connsiteY47" fmla="*/ 7338461 h 13499030"/>
              <a:gd name="connsiteX48" fmla="*/ 10211200 w 10516717"/>
              <a:gd name="connsiteY48" fmla="*/ 7524949 h 13499030"/>
              <a:gd name="connsiteX49" fmla="*/ 10323095 w 10516717"/>
              <a:gd name="connsiteY49" fmla="*/ 7868652 h 13499030"/>
              <a:gd name="connsiteX50" fmla="*/ 10516000 w 10516717"/>
              <a:gd name="connsiteY50" fmla="*/ 8386009 h 13499030"/>
              <a:gd name="connsiteX51" fmla="*/ 10348360 w 10516717"/>
              <a:gd name="connsiteY51" fmla="*/ 8431729 h 13499030"/>
              <a:gd name="connsiteX52" fmla="*/ 10266546 w 10516717"/>
              <a:gd name="connsiteY52" fmla="*/ 8345504 h 13499030"/>
              <a:gd name="connsiteX53" fmla="*/ 10074442 w 10516717"/>
              <a:gd name="connsiteY53" fmla="*/ 8570895 h 13499030"/>
              <a:gd name="connsiteX54" fmla="*/ 9769642 w 10516717"/>
              <a:gd name="connsiteY54" fmla="*/ 8614610 h 13499030"/>
              <a:gd name="connsiteX55" fmla="*/ 9708281 w 10516717"/>
              <a:gd name="connsiteY55" fmla="*/ 8728909 h 13499030"/>
              <a:gd name="connsiteX56" fmla="*/ 9731943 w 10516717"/>
              <a:gd name="connsiteY56" fmla="*/ 9030903 h 13499030"/>
              <a:gd name="connsiteX57" fmla="*/ 9347735 w 10516717"/>
              <a:gd name="connsiteY57" fmla="*/ 9099884 h 13499030"/>
              <a:gd name="connsiteX58" fmla="*/ 8955505 w 10516717"/>
              <a:gd name="connsiteY58" fmla="*/ 9241054 h 13499030"/>
              <a:gd name="connsiteX59" fmla="*/ 8524374 w 10516717"/>
              <a:gd name="connsiteY59" fmla="*/ 9314046 h 13499030"/>
              <a:gd name="connsiteX60" fmla="*/ 8221178 w 10516717"/>
              <a:gd name="connsiteY60" fmla="*/ 9468451 h 13499030"/>
              <a:gd name="connsiteX61" fmla="*/ 7820526 w 10516717"/>
              <a:gd name="connsiteY61" fmla="*/ 9673389 h 13499030"/>
              <a:gd name="connsiteX62" fmla="*/ 7387389 w 10516717"/>
              <a:gd name="connsiteY62" fmla="*/ 9745579 h 13499030"/>
              <a:gd name="connsiteX63" fmla="*/ 7050505 w 10516717"/>
              <a:gd name="connsiteY63" fmla="*/ 9986210 h 13499030"/>
              <a:gd name="connsiteX64" fmla="*/ 7071761 w 10516717"/>
              <a:gd name="connsiteY64" fmla="*/ 10184329 h 13499030"/>
              <a:gd name="connsiteX65" fmla="*/ 7504898 w 10516717"/>
              <a:gd name="connsiteY65" fmla="*/ 10095296 h 13499030"/>
              <a:gd name="connsiteX66" fmla="*/ 7398619 w 10516717"/>
              <a:gd name="connsiteY66" fmla="*/ 10267348 h 13499030"/>
              <a:gd name="connsiteX67" fmla="*/ 7267074 w 10516717"/>
              <a:gd name="connsiteY67" fmla="*/ 10443410 h 13499030"/>
              <a:gd name="connsiteX68" fmla="*/ 7267074 w 10516717"/>
              <a:gd name="connsiteY68" fmla="*/ 10491536 h 13499030"/>
              <a:gd name="connsiteX69" fmla="*/ 7041281 w 10516717"/>
              <a:gd name="connsiteY69" fmla="*/ 10435789 h 13499030"/>
              <a:gd name="connsiteX70" fmla="*/ 6652661 w 10516717"/>
              <a:gd name="connsiteY70" fmla="*/ 10473889 h 13499030"/>
              <a:gd name="connsiteX71" fmla="*/ 7102241 w 10516717"/>
              <a:gd name="connsiteY71" fmla="*/ 10778689 h 13499030"/>
              <a:gd name="connsiteX72" fmla="*/ 7120288 w 10516717"/>
              <a:gd name="connsiteY72" fmla="*/ 10898204 h 13499030"/>
              <a:gd name="connsiteX73" fmla="*/ 6919361 w 10516717"/>
              <a:gd name="connsiteY73" fmla="*/ 11220649 h 13499030"/>
              <a:gd name="connsiteX74" fmla="*/ 6547585 w 10516717"/>
              <a:gd name="connsiteY74" fmla="*/ 11241906 h 13499030"/>
              <a:gd name="connsiteX75" fmla="*/ 6568841 w 10516717"/>
              <a:gd name="connsiteY75" fmla="*/ 11403529 h 13499030"/>
              <a:gd name="connsiteX76" fmla="*/ 6757737 w 10516717"/>
              <a:gd name="connsiteY76" fmla="*/ 11506200 h 13499030"/>
              <a:gd name="connsiteX77" fmla="*/ 7078178 w 10516717"/>
              <a:gd name="connsiteY77" fmla="*/ 11654188 h 13499030"/>
              <a:gd name="connsiteX78" fmla="*/ 6926981 w 10516717"/>
              <a:gd name="connsiteY78" fmla="*/ 11929309 h 13499030"/>
              <a:gd name="connsiteX79" fmla="*/ 6993155 w 10516717"/>
              <a:gd name="connsiteY79" fmla="*/ 12036792 h 13499030"/>
              <a:gd name="connsiteX80" fmla="*/ 6641432 w 10516717"/>
              <a:gd name="connsiteY80" fmla="*/ 12272210 h 13499030"/>
              <a:gd name="connsiteX81" fmla="*/ 6824312 w 10516717"/>
              <a:gd name="connsiteY81" fmla="*/ 12326753 h 13499030"/>
              <a:gd name="connsiteX82" fmla="*/ 6538361 w 10516717"/>
              <a:gd name="connsiteY82" fmla="*/ 12508429 h 13499030"/>
              <a:gd name="connsiteX83" fmla="*/ 6416441 w 10516717"/>
              <a:gd name="connsiteY83" fmla="*/ 12762697 h 13499030"/>
              <a:gd name="connsiteX84" fmla="*/ 6160168 w 10516717"/>
              <a:gd name="connsiteY84" fmla="*/ 13186610 h 13499030"/>
              <a:gd name="connsiteX85" fmla="*/ 6210701 w 10516717"/>
              <a:gd name="connsiteY85" fmla="*/ 13499030 h 13499030"/>
              <a:gd name="connsiteX86" fmla="*/ 5939589 w 10516717"/>
              <a:gd name="connsiteY86" fmla="*/ 13327781 h 13499030"/>
              <a:gd name="connsiteX87" fmla="*/ 5228924 w 10516717"/>
              <a:gd name="connsiteY87" fmla="*/ 12716978 h 13499030"/>
              <a:gd name="connsiteX88" fmla="*/ 4451684 w 10516717"/>
              <a:gd name="connsiteY88" fmla="*/ 12007516 h 13499030"/>
              <a:gd name="connsiteX89" fmla="*/ 3465095 w 10516717"/>
              <a:gd name="connsiteY89" fmla="*/ 11141242 h 13499030"/>
              <a:gd name="connsiteX90" fmla="*/ 2478506 w 10516717"/>
              <a:gd name="connsiteY90" fmla="*/ 10299032 h 13499030"/>
              <a:gd name="connsiteX91" fmla="*/ 1708484 w 10516717"/>
              <a:gd name="connsiteY91" fmla="*/ 9456821 h 13499030"/>
              <a:gd name="connsiteX92" fmla="*/ 770021 w 10516717"/>
              <a:gd name="connsiteY92" fmla="*/ 8542420 h 13499030"/>
              <a:gd name="connsiteX93" fmla="*/ 24063 w 10516717"/>
              <a:gd name="connsiteY93" fmla="*/ 7820526 h 13499030"/>
              <a:gd name="connsiteX94" fmla="*/ 48126 w 10516717"/>
              <a:gd name="connsiteY94" fmla="*/ 7243010 h 13499030"/>
              <a:gd name="connsiteX95" fmla="*/ 0 w 10516717"/>
              <a:gd name="connsiteY95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4331368 w 10516717"/>
              <a:gd name="connsiteY28" fmla="*/ 6448926 h 13499030"/>
              <a:gd name="connsiteX29" fmla="*/ 5241758 w 10516717"/>
              <a:gd name="connsiteY29" fmla="*/ 6249202 h 13499030"/>
              <a:gd name="connsiteX30" fmla="*/ 5684119 w 10516717"/>
              <a:gd name="connsiteY30" fmla="*/ 6080760 h 13499030"/>
              <a:gd name="connsiteX31" fmla="*/ 5907906 w 10516717"/>
              <a:gd name="connsiteY31" fmla="*/ 6428873 h 13499030"/>
              <a:gd name="connsiteX32" fmla="*/ 5898280 w 10516717"/>
              <a:gd name="connsiteY32" fmla="*/ 7197289 h 13499030"/>
              <a:gd name="connsiteX33" fmla="*/ 5609122 w 10516717"/>
              <a:gd name="connsiteY33" fmla="*/ 7368941 h 13499030"/>
              <a:gd name="connsiteX34" fmla="*/ 5887453 w 10516717"/>
              <a:gd name="connsiteY34" fmla="*/ 7552623 h 13499030"/>
              <a:gd name="connsiteX35" fmla="*/ 6210700 w 10516717"/>
              <a:gd name="connsiteY35" fmla="*/ 7380169 h 13499030"/>
              <a:gd name="connsiteX36" fmla="*/ 6375534 w 10516717"/>
              <a:gd name="connsiteY36" fmla="*/ 7063339 h 13499030"/>
              <a:gd name="connsiteX37" fmla="*/ 7146758 w 10516717"/>
              <a:gd name="connsiteY37" fmla="*/ 6641431 h 13499030"/>
              <a:gd name="connsiteX38" fmla="*/ 7952473 w 10516717"/>
              <a:gd name="connsiteY38" fmla="*/ 6191049 h 13499030"/>
              <a:gd name="connsiteX39" fmla="*/ 8591349 w 10516717"/>
              <a:gd name="connsiteY39" fmla="*/ 5812856 h 13499030"/>
              <a:gd name="connsiteX40" fmla="*/ 8763401 w 10516717"/>
              <a:gd name="connsiteY40" fmla="*/ 5703770 h 13499030"/>
              <a:gd name="connsiteX41" fmla="*/ 9081035 w 10516717"/>
              <a:gd name="connsiteY41" fmla="*/ 5662462 h 13499030"/>
              <a:gd name="connsiteX42" fmla="*/ 8942672 w 10516717"/>
              <a:gd name="connsiteY42" fmla="*/ 5854165 h 13499030"/>
              <a:gd name="connsiteX43" fmla="*/ 9283165 w 10516717"/>
              <a:gd name="connsiteY43" fmla="*/ 5913521 h 13499030"/>
              <a:gd name="connsiteX44" fmla="*/ 9521390 w 10516717"/>
              <a:gd name="connsiteY44" fmla="*/ 6142923 h 13499030"/>
              <a:gd name="connsiteX45" fmla="*/ 9817768 w 10516717"/>
              <a:gd name="connsiteY45" fmla="*/ 6809873 h 13499030"/>
              <a:gd name="connsiteX46" fmla="*/ 9828196 w 10516717"/>
              <a:gd name="connsiteY46" fmla="*/ 7082188 h 13499030"/>
              <a:gd name="connsiteX47" fmla="*/ 9837420 w 10516717"/>
              <a:gd name="connsiteY47" fmla="*/ 7338461 h 13499030"/>
              <a:gd name="connsiteX48" fmla="*/ 10211200 w 10516717"/>
              <a:gd name="connsiteY48" fmla="*/ 7524949 h 13499030"/>
              <a:gd name="connsiteX49" fmla="*/ 10323095 w 10516717"/>
              <a:gd name="connsiteY49" fmla="*/ 7868652 h 13499030"/>
              <a:gd name="connsiteX50" fmla="*/ 10516000 w 10516717"/>
              <a:gd name="connsiteY50" fmla="*/ 8386009 h 13499030"/>
              <a:gd name="connsiteX51" fmla="*/ 10348360 w 10516717"/>
              <a:gd name="connsiteY51" fmla="*/ 8431729 h 13499030"/>
              <a:gd name="connsiteX52" fmla="*/ 10266546 w 10516717"/>
              <a:gd name="connsiteY52" fmla="*/ 8345504 h 13499030"/>
              <a:gd name="connsiteX53" fmla="*/ 10074442 w 10516717"/>
              <a:gd name="connsiteY53" fmla="*/ 8570895 h 13499030"/>
              <a:gd name="connsiteX54" fmla="*/ 9769642 w 10516717"/>
              <a:gd name="connsiteY54" fmla="*/ 8614610 h 13499030"/>
              <a:gd name="connsiteX55" fmla="*/ 9708281 w 10516717"/>
              <a:gd name="connsiteY55" fmla="*/ 8728909 h 13499030"/>
              <a:gd name="connsiteX56" fmla="*/ 9731943 w 10516717"/>
              <a:gd name="connsiteY56" fmla="*/ 9030903 h 13499030"/>
              <a:gd name="connsiteX57" fmla="*/ 9347735 w 10516717"/>
              <a:gd name="connsiteY57" fmla="*/ 9099884 h 13499030"/>
              <a:gd name="connsiteX58" fmla="*/ 8955505 w 10516717"/>
              <a:gd name="connsiteY58" fmla="*/ 9241054 h 13499030"/>
              <a:gd name="connsiteX59" fmla="*/ 8524374 w 10516717"/>
              <a:gd name="connsiteY59" fmla="*/ 9314046 h 13499030"/>
              <a:gd name="connsiteX60" fmla="*/ 8221178 w 10516717"/>
              <a:gd name="connsiteY60" fmla="*/ 9468451 h 13499030"/>
              <a:gd name="connsiteX61" fmla="*/ 7820526 w 10516717"/>
              <a:gd name="connsiteY61" fmla="*/ 9673389 h 13499030"/>
              <a:gd name="connsiteX62" fmla="*/ 7387389 w 10516717"/>
              <a:gd name="connsiteY62" fmla="*/ 9745579 h 13499030"/>
              <a:gd name="connsiteX63" fmla="*/ 7050505 w 10516717"/>
              <a:gd name="connsiteY63" fmla="*/ 9986210 h 13499030"/>
              <a:gd name="connsiteX64" fmla="*/ 7071761 w 10516717"/>
              <a:gd name="connsiteY64" fmla="*/ 10184329 h 13499030"/>
              <a:gd name="connsiteX65" fmla="*/ 7504898 w 10516717"/>
              <a:gd name="connsiteY65" fmla="*/ 10095296 h 13499030"/>
              <a:gd name="connsiteX66" fmla="*/ 7398619 w 10516717"/>
              <a:gd name="connsiteY66" fmla="*/ 10267348 h 13499030"/>
              <a:gd name="connsiteX67" fmla="*/ 7267074 w 10516717"/>
              <a:gd name="connsiteY67" fmla="*/ 10443410 h 13499030"/>
              <a:gd name="connsiteX68" fmla="*/ 7267074 w 10516717"/>
              <a:gd name="connsiteY68" fmla="*/ 10491536 h 13499030"/>
              <a:gd name="connsiteX69" fmla="*/ 7041281 w 10516717"/>
              <a:gd name="connsiteY69" fmla="*/ 10435789 h 13499030"/>
              <a:gd name="connsiteX70" fmla="*/ 6652661 w 10516717"/>
              <a:gd name="connsiteY70" fmla="*/ 10473889 h 13499030"/>
              <a:gd name="connsiteX71" fmla="*/ 7102241 w 10516717"/>
              <a:gd name="connsiteY71" fmla="*/ 10778689 h 13499030"/>
              <a:gd name="connsiteX72" fmla="*/ 7120288 w 10516717"/>
              <a:gd name="connsiteY72" fmla="*/ 10898204 h 13499030"/>
              <a:gd name="connsiteX73" fmla="*/ 6919361 w 10516717"/>
              <a:gd name="connsiteY73" fmla="*/ 11220649 h 13499030"/>
              <a:gd name="connsiteX74" fmla="*/ 6547585 w 10516717"/>
              <a:gd name="connsiteY74" fmla="*/ 11241906 h 13499030"/>
              <a:gd name="connsiteX75" fmla="*/ 6568841 w 10516717"/>
              <a:gd name="connsiteY75" fmla="*/ 11403529 h 13499030"/>
              <a:gd name="connsiteX76" fmla="*/ 6757737 w 10516717"/>
              <a:gd name="connsiteY76" fmla="*/ 11506200 h 13499030"/>
              <a:gd name="connsiteX77" fmla="*/ 7078178 w 10516717"/>
              <a:gd name="connsiteY77" fmla="*/ 11654188 h 13499030"/>
              <a:gd name="connsiteX78" fmla="*/ 6926981 w 10516717"/>
              <a:gd name="connsiteY78" fmla="*/ 11929309 h 13499030"/>
              <a:gd name="connsiteX79" fmla="*/ 6993155 w 10516717"/>
              <a:gd name="connsiteY79" fmla="*/ 12036792 h 13499030"/>
              <a:gd name="connsiteX80" fmla="*/ 6641432 w 10516717"/>
              <a:gd name="connsiteY80" fmla="*/ 12272210 h 13499030"/>
              <a:gd name="connsiteX81" fmla="*/ 6824312 w 10516717"/>
              <a:gd name="connsiteY81" fmla="*/ 12326753 h 13499030"/>
              <a:gd name="connsiteX82" fmla="*/ 6538361 w 10516717"/>
              <a:gd name="connsiteY82" fmla="*/ 12508429 h 13499030"/>
              <a:gd name="connsiteX83" fmla="*/ 6416441 w 10516717"/>
              <a:gd name="connsiteY83" fmla="*/ 12762697 h 13499030"/>
              <a:gd name="connsiteX84" fmla="*/ 6160168 w 10516717"/>
              <a:gd name="connsiteY84" fmla="*/ 13186610 h 13499030"/>
              <a:gd name="connsiteX85" fmla="*/ 6210701 w 10516717"/>
              <a:gd name="connsiteY85" fmla="*/ 13499030 h 13499030"/>
              <a:gd name="connsiteX86" fmla="*/ 5939589 w 10516717"/>
              <a:gd name="connsiteY86" fmla="*/ 13327781 h 13499030"/>
              <a:gd name="connsiteX87" fmla="*/ 5228924 w 10516717"/>
              <a:gd name="connsiteY87" fmla="*/ 12716978 h 13499030"/>
              <a:gd name="connsiteX88" fmla="*/ 4451684 w 10516717"/>
              <a:gd name="connsiteY88" fmla="*/ 12007516 h 13499030"/>
              <a:gd name="connsiteX89" fmla="*/ 3465095 w 10516717"/>
              <a:gd name="connsiteY89" fmla="*/ 11141242 h 13499030"/>
              <a:gd name="connsiteX90" fmla="*/ 2478506 w 10516717"/>
              <a:gd name="connsiteY90" fmla="*/ 10299032 h 13499030"/>
              <a:gd name="connsiteX91" fmla="*/ 1708484 w 10516717"/>
              <a:gd name="connsiteY91" fmla="*/ 9456821 h 13499030"/>
              <a:gd name="connsiteX92" fmla="*/ 770021 w 10516717"/>
              <a:gd name="connsiteY92" fmla="*/ 8542420 h 13499030"/>
              <a:gd name="connsiteX93" fmla="*/ 24063 w 10516717"/>
              <a:gd name="connsiteY93" fmla="*/ 7820526 h 13499030"/>
              <a:gd name="connsiteX94" fmla="*/ 48126 w 10516717"/>
              <a:gd name="connsiteY94" fmla="*/ 7243010 h 13499030"/>
              <a:gd name="connsiteX95" fmla="*/ 0 w 10516717"/>
              <a:gd name="connsiteY95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3592228 w 10516717"/>
              <a:gd name="connsiteY28" fmla="*/ 6700386 h 13499030"/>
              <a:gd name="connsiteX29" fmla="*/ 5241758 w 10516717"/>
              <a:gd name="connsiteY29" fmla="*/ 6249202 h 13499030"/>
              <a:gd name="connsiteX30" fmla="*/ 5684119 w 10516717"/>
              <a:gd name="connsiteY30" fmla="*/ 6080760 h 13499030"/>
              <a:gd name="connsiteX31" fmla="*/ 5907906 w 10516717"/>
              <a:gd name="connsiteY31" fmla="*/ 6428873 h 13499030"/>
              <a:gd name="connsiteX32" fmla="*/ 5898280 w 10516717"/>
              <a:gd name="connsiteY32" fmla="*/ 7197289 h 13499030"/>
              <a:gd name="connsiteX33" fmla="*/ 5609122 w 10516717"/>
              <a:gd name="connsiteY33" fmla="*/ 7368941 h 13499030"/>
              <a:gd name="connsiteX34" fmla="*/ 5887453 w 10516717"/>
              <a:gd name="connsiteY34" fmla="*/ 7552623 h 13499030"/>
              <a:gd name="connsiteX35" fmla="*/ 6210700 w 10516717"/>
              <a:gd name="connsiteY35" fmla="*/ 7380169 h 13499030"/>
              <a:gd name="connsiteX36" fmla="*/ 6375534 w 10516717"/>
              <a:gd name="connsiteY36" fmla="*/ 7063339 h 13499030"/>
              <a:gd name="connsiteX37" fmla="*/ 7146758 w 10516717"/>
              <a:gd name="connsiteY37" fmla="*/ 6641431 h 13499030"/>
              <a:gd name="connsiteX38" fmla="*/ 7952473 w 10516717"/>
              <a:gd name="connsiteY38" fmla="*/ 6191049 h 13499030"/>
              <a:gd name="connsiteX39" fmla="*/ 8591349 w 10516717"/>
              <a:gd name="connsiteY39" fmla="*/ 5812856 h 13499030"/>
              <a:gd name="connsiteX40" fmla="*/ 8763401 w 10516717"/>
              <a:gd name="connsiteY40" fmla="*/ 5703770 h 13499030"/>
              <a:gd name="connsiteX41" fmla="*/ 9081035 w 10516717"/>
              <a:gd name="connsiteY41" fmla="*/ 5662462 h 13499030"/>
              <a:gd name="connsiteX42" fmla="*/ 8942672 w 10516717"/>
              <a:gd name="connsiteY42" fmla="*/ 5854165 h 13499030"/>
              <a:gd name="connsiteX43" fmla="*/ 9283165 w 10516717"/>
              <a:gd name="connsiteY43" fmla="*/ 5913521 h 13499030"/>
              <a:gd name="connsiteX44" fmla="*/ 9521390 w 10516717"/>
              <a:gd name="connsiteY44" fmla="*/ 6142923 h 13499030"/>
              <a:gd name="connsiteX45" fmla="*/ 9817768 w 10516717"/>
              <a:gd name="connsiteY45" fmla="*/ 6809873 h 13499030"/>
              <a:gd name="connsiteX46" fmla="*/ 9828196 w 10516717"/>
              <a:gd name="connsiteY46" fmla="*/ 7082188 h 13499030"/>
              <a:gd name="connsiteX47" fmla="*/ 9837420 w 10516717"/>
              <a:gd name="connsiteY47" fmla="*/ 7338461 h 13499030"/>
              <a:gd name="connsiteX48" fmla="*/ 10211200 w 10516717"/>
              <a:gd name="connsiteY48" fmla="*/ 7524949 h 13499030"/>
              <a:gd name="connsiteX49" fmla="*/ 10323095 w 10516717"/>
              <a:gd name="connsiteY49" fmla="*/ 7868652 h 13499030"/>
              <a:gd name="connsiteX50" fmla="*/ 10516000 w 10516717"/>
              <a:gd name="connsiteY50" fmla="*/ 8386009 h 13499030"/>
              <a:gd name="connsiteX51" fmla="*/ 10348360 w 10516717"/>
              <a:gd name="connsiteY51" fmla="*/ 8431729 h 13499030"/>
              <a:gd name="connsiteX52" fmla="*/ 10266546 w 10516717"/>
              <a:gd name="connsiteY52" fmla="*/ 8345504 h 13499030"/>
              <a:gd name="connsiteX53" fmla="*/ 10074442 w 10516717"/>
              <a:gd name="connsiteY53" fmla="*/ 8570895 h 13499030"/>
              <a:gd name="connsiteX54" fmla="*/ 9769642 w 10516717"/>
              <a:gd name="connsiteY54" fmla="*/ 8614610 h 13499030"/>
              <a:gd name="connsiteX55" fmla="*/ 9708281 w 10516717"/>
              <a:gd name="connsiteY55" fmla="*/ 8728909 h 13499030"/>
              <a:gd name="connsiteX56" fmla="*/ 9731943 w 10516717"/>
              <a:gd name="connsiteY56" fmla="*/ 9030903 h 13499030"/>
              <a:gd name="connsiteX57" fmla="*/ 9347735 w 10516717"/>
              <a:gd name="connsiteY57" fmla="*/ 9099884 h 13499030"/>
              <a:gd name="connsiteX58" fmla="*/ 8955505 w 10516717"/>
              <a:gd name="connsiteY58" fmla="*/ 9241054 h 13499030"/>
              <a:gd name="connsiteX59" fmla="*/ 8524374 w 10516717"/>
              <a:gd name="connsiteY59" fmla="*/ 9314046 h 13499030"/>
              <a:gd name="connsiteX60" fmla="*/ 8221178 w 10516717"/>
              <a:gd name="connsiteY60" fmla="*/ 9468451 h 13499030"/>
              <a:gd name="connsiteX61" fmla="*/ 7820526 w 10516717"/>
              <a:gd name="connsiteY61" fmla="*/ 9673389 h 13499030"/>
              <a:gd name="connsiteX62" fmla="*/ 7387389 w 10516717"/>
              <a:gd name="connsiteY62" fmla="*/ 9745579 h 13499030"/>
              <a:gd name="connsiteX63" fmla="*/ 7050505 w 10516717"/>
              <a:gd name="connsiteY63" fmla="*/ 9986210 h 13499030"/>
              <a:gd name="connsiteX64" fmla="*/ 7071761 w 10516717"/>
              <a:gd name="connsiteY64" fmla="*/ 10184329 h 13499030"/>
              <a:gd name="connsiteX65" fmla="*/ 7504898 w 10516717"/>
              <a:gd name="connsiteY65" fmla="*/ 10095296 h 13499030"/>
              <a:gd name="connsiteX66" fmla="*/ 7398619 w 10516717"/>
              <a:gd name="connsiteY66" fmla="*/ 10267348 h 13499030"/>
              <a:gd name="connsiteX67" fmla="*/ 7267074 w 10516717"/>
              <a:gd name="connsiteY67" fmla="*/ 10443410 h 13499030"/>
              <a:gd name="connsiteX68" fmla="*/ 7267074 w 10516717"/>
              <a:gd name="connsiteY68" fmla="*/ 10491536 h 13499030"/>
              <a:gd name="connsiteX69" fmla="*/ 7041281 w 10516717"/>
              <a:gd name="connsiteY69" fmla="*/ 10435789 h 13499030"/>
              <a:gd name="connsiteX70" fmla="*/ 6652661 w 10516717"/>
              <a:gd name="connsiteY70" fmla="*/ 10473889 h 13499030"/>
              <a:gd name="connsiteX71" fmla="*/ 7102241 w 10516717"/>
              <a:gd name="connsiteY71" fmla="*/ 10778689 h 13499030"/>
              <a:gd name="connsiteX72" fmla="*/ 7120288 w 10516717"/>
              <a:gd name="connsiteY72" fmla="*/ 10898204 h 13499030"/>
              <a:gd name="connsiteX73" fmla="*/ 6919361 w 10516717"/>
              <a:gd name="connsiteY73" fmla="*/ 11220649 h 13499030"/>
              <a:gd name="connsiteX74" fmla="*/ 6547585 w 10516717"/>
              <a:gd name="connsiteY74" fmla="*/ 11241906 h 13499030"/>
              <a:gd name="connsiteX75" fmla="*/ 6568841 w 10516717"/>
              <a:gd name="connsiteY75" fmla="*/ 11403529 h 13499030"/>
              <a:gd name="connsiteX76" fmla="*/ 6757737 w 10516717"/>
              <a:gd name="connsiteY76" fmla="*/ 11506200 h 13499030"/>
              <a:gd name="connsiteX77" fmla="*/ 7078178 w 10516717"/>
              <a:gd name="connsiteY77" fmla="*/ 11654188 h 13499030"/>
              <a:gd name="connsiteX78" fmla="*/ 6926981 w 10516717"/>
              <a:gd name="connsiteY78" fmla="*/ 11929309 h 13499030"/>
              <a:gd name="connsiteX79" fmla="*/ 6993155 w 10516717"/>
              <a:gd name="connsiteY79" fmla="*/ 12036792 h 13499030"/>
              <a:gd name="connsiteX80" fmla="*/ 6641432 w 10516717"/>
              <a:gd name="connsiteY80" fmla="*/ 12272210 h 13499030"/>
              <a:gd name="connsiteX81" fmla="*/ 6824312 w 10516717"/>
              <a:gd name="connsiteY81" fmla="*/ 12326753 h 13499030"/>
              <a:gd name="connsiteX82" fmla="*/ 6538361 w 10516717"/>
              <a:gd name="connsiteY82" fmla="*/ 12508429 h 13499030"/>
              <a:gd name="connsiteX83" fmla="*/ 6416441 w 10516717"/>
              <a:gd name="connsiteY83" fmla="*/ 12762697 h 13499030"/>
              <a:gd name="connsiteX84" fmla="*/ 6160168 w 10516717"/>
              <a:gd name="connsiteY84" fmla="*/ 13186610 h 13499030"/>
              <a:gd name="connsiteX85" fmla="*/ 6210701 w 10516717"/>
              <a:gd name="connsiteY85" fmla="*/ 13499030 h 13499030"/>
              <a:gd name="connsiteX86" fmla="*/ 5939589 w 10516717"/>
              <a:gd name="connsiteY86" fmla="*/ 13327781 h 13499030"/>
              <a:gd name="connsiteX87" fmla="*/ 5228924 w 10516717"/>
              <a:gd name="connsiteY87" fmla="*/ 12716978 h 13499030"/>
              <a:gd name="connsiteX88" fmla="*/ 4451684 w 10516717"/>
              <a:gd name="connsiteY88" fmla="*/ 12007516 h 13499030"/>
              <a:gd name="connsiteX89" fmla="*/ 3465095 w 10516717"/>
              <a:gd name="connsiteY89" fmla="*/ 11141242 h 13499030"/>
              <a:gd name="connsiteX90" fmla="*/ 2478506 w 10516717"/>
              <a:gd name="connsiteY90" fmla="*/ 10299032 h 13499030"/>
              <a:gd name="connsiteX91" fmla="*/ 1708484 w 10516717"/>
              <a:gd name="connsiteY91" fmla="*/ 9456821 h 13499030"/>
              <a:gd name="connsiteX92" fmla="*/ 770021 w 10516717"/>
              <a:gd name="connsiteY92" fmla="*/ 8542420 h 13499030"/>
              <a:gd name="connsiteX93" fmla="*/ 24063 w 10516717"/>
              <a:gd name="connsiteY93" fmla="*/ 7820526 h 13499030"/>
              <a:gd name="connsiteX94" fmla="*/ 48126 w 10516717"/>
              <a:gd name="connsiteY94" fmla="*/ 7243010 h 13499030"/>
              <a:gd name="connsiteX95" fmla="*/ 0 w 10516717"/>
              <a:gd name="connsiteY95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3592228 w 10516717"/>
              <a:gd name="connsiteY28" fmla="*/ 6700386 h 13499030"/>
              <a:gd name="connsiteX29" fmla="*/ 4427620 w 10516717"/>
              <a:gd name="connsiteY29" fmla="*/ 6663889 h 13499030"/>
              <a:gd name="connsiteX30" fmla="*/ 5241758 w 10516717"/>
              <a:gd name="connsiteY30" fmla="*/ 6249202 h 13499030"/>
              <a:gd name="connsiteX31" fmla="*/ 5684119 w 10516717"/>
              <a:gd name="connsiteY31" fmla="*/ 6080760 h 13499030"/>
              <a:gd name="connsiteX32" fmla="*/ 5907906 w 10516717"/>
              <a:gd name="connsiteY32" fmla="*/ 6428873 h 13499030"/>
              <a:gd name="connsiteX33" fmla="*/ 5898280 w 10516717"/>
              <a:gd name="connsiteY33" fmla="*/ 7197289 h 13499030"/>
              <a:gd name="connsiteX34" fmla="*/ 5609122 w 10516717"/>
              <a:gd name="connsiteY34" fmla="*/ 7368941 h 13499030"/>
              <a:gd name="connsiteX35" fmla="*/ 5887453 w 10516717"/>
              <a:gd name="connsiteY35" fmla="*/ 7552623 h 13499030"/>
              <a:gd name="connsiteX36" fmla="*/ 6210700 w 10516717"/>
              <a:gd name="connsiteY36" fmla="*/ 7380169 h 13499030"/>
              <a:gd name="connsiteX37" fmla="*/ 6375534 w 10516717"/>
              <a:gd name="connsiteY37" fmla="*/ 7063339 h 13499030"/>
              <a:gd name="connsiteX38" fmla="*/ 7146758 w 10516717"/>
              <a:gd name="connsiteY38" fmla="*/ 6641431 h 13499030"/>
              <a:gd name="connsiteX39" fmla="*/ 7952473 w 10516717"/>
              <a:gd name="connsiteY39" fmla="*/ 6191049 h 13499030"/>
              <a:gd name="connsiteX40" fmla="*/ 8591349 w 10516717"/>
              <a:gd name="connsiteY40" fmla="*/ 5812856 h 13499030"/>
              <a:gd name="connsiteX41" fmla="*/ 8763401 w 10516717"/>
              <a:gd name="connsiteY41" fmla="*/ 5703770 h 13499030"/>
              <a:gd name="connsiteX42" fmla="*/ 9081035 w 10516717"/>
              <a:gd name="connsiteY42" fmla="*/ 5662462 h 13499030"/>
              <a:gd name="connsiteX43" fmla="*/ 8942672 w 10516717"/>
              <a:gd name="connsiteY43" fmla="*/ 5854165 h 13499030"/>
              <a:gd name="connsiteX44" fmla="*/ 9283165 w 10516717"/>
              <a:gd name="connsiteY44" fmla="*/ 5913521 h 13499030"/>
              <a:gd name="connsiteX45" fmla="*/ 9521390 w 10516717"/>
              <a:gd name="connsiteY45" fmla="*/ 6142923 h 13499030"/>
              <a:gd name="connsiteX46" fmla="*/ 9817768 w 10516717"/>
              <a:gd name="connsiteY46" fmla="*/ 6809873 h 13499030"/>
              <a:gd name="connsiteX47" fmla="*/ 9828196 w 10516717"/>
              <a:gd name="connsiteY47" fmla="*/ 7082188 h 13499030"/>
              <a:gd name="connsiteX48" fmla="*/ 9837420 w 10516717"/>
              <a:gd name="connsiteY48" fmla="*/ 7338461 h 13499030"/>
              <a:gd name="connsiteX49" fmla="*/ 10211200 w 10516717"/>
              <a:gd name="connsiteY49" fmla="*/ 7524949 h 13499030"/>
              <a:gd name="connsiteX50" fmla="*/ 10323095 w 10516717"/>
              <a:gd name="connsiteY50" fmla="*/ 7868652 h 13499030"/>
              <a:gd name="connsiteX51" fmla="*/ 10516000 w 10516717"/>
              <a:gd name="connsiteY51" fmla="*/ 8386009 h 13499030"/>
              <a:gd name="connsiteX52" fmla="*/ 10348360 w 10516717"/>
              <a:gd name="connsiteY52" fmla="*/ 8431729 h 13499030"/>
              <a:gd name="connsiteX53" fmla="*/ 10266546 w 10516717"/>
              <a:gd name="connsiteY53" fmla="*/ 8345504 h 13499030"/>
              <a:gd name="connsiteX54" fmla="*/ 10074442 w 10516717"/>
              <a:gd name="connsiteY54" fmla="*/ 8570895 h 13499030"/>
              <a:gd name="connsiteX55" fmla="*/ 9769642 w 10516717"/>
              <a:gd name="connsiteY55" fmla="*/ 8614610 h 13499030"/>
              <a:gd name="connsiteX56" fmla="*/ 9708281 w 10516717"/>
              <a:gd name="connsiteY56" fmla="*/ 8728909 h 13499030"/>
              <a:gd name="connsiteX57" fmla="*/ 9731943 w 10516717"/>
              <a:gd name="connsiteY57" fmla="*/ 9030903 h 13499030"/>
              <a:gd name="connsiteX58" fmla="*/ 9347735 w 10516717"/>
              <a:gd name="connsiteY58" fmla="*/ 9099884 h 13499030"/>
              <a:gd name="connsiteX59" fmla="*/ 8955505 w 10516717"/>
              <a:gd name="connsiteY59" fmla="*/ 9241054 h 13499030"/>
              <a:gd name="connsiteX60" fmla="*/ 8524374 w 10516717"/>
              <a:gd name="connsiteY60" fmla="*/ 9314046 h 13499030"/>
              <a:gd name="connsiteX61" fmla="*/ 8221178 w 10516717"/>
              <a:gd name="connsiteY61" fmla="*/ 9468451 h 13499030"/>
              <a:gd name="connsiteX62" fmla="*/ 7820526 w 10516717"/>
              <a:gd name="connsiteY62" fmla="*/ 9673389 h 13499030"/>
              <a:gd name="connsiteX63" fmla="*/ 7387389 w 10516717"/>
              <a:gd name="connsiteY63" fmla="*/ 9745579 h 13499030"/>
              <a:gd name="connsiteX64" fmla="*/ 7050505 w 10516717"/>
              <a:gd name="connsiteY64" fmla="*/ 9986210 h 13499030"/>
              <a:gd name="connsiteX65" fmla="*/ 7071761 w 10516717"/>
              <a:gd name="connsiteY65" fmla="*/ 10184329 h 13499030"/>
              <a:gd name="connsiteX66" fmla="*/ 7504898 w 10516717"/>
              <a:gd name="connsiteY66" fmla="*/ 10095296 h 13499030"/>
              <a:gd name="connsiteX67" fmla="*/ 7398619 w 10516717"/>
              <a:gd name="connsiteY67" fmla="*/ 10267348 h 13499030"/>
              <a:gd name="connsiteX68" fmla="*/ 7267074 w 10516717"/>
              <a:gd name="connsiteY68" fmla="*/ 10443410 h 13499030"/>
              <a:gd name="connsiteX69" fmla="*/ 7267074 w 10516717"/>
              <a:gd name="connsiteY69" fmla="*/ 10491536 h 13499030"/>
              <a:gd name="connsiteX70" fmla="*/ 7041281 w 10516717"/>
              <a:gd name="connsiteY70" fmla="*/ 10435789 h 13499030"/>
              <a:gd name="connsiteX71" fmla="*/ 6652661 w 10516717"/>
              <a:gd name="connsiteY71" fmla="*/ 10473889 h 13499030"/>
              <a:gd name="connsiteX72" fmla="*/ 7102241 w 10516717"/>
              <a:gd name="connsiteY72" fmla="*/ 10778689 h 13499030"/>
              <a:gd name="connsiteX73" fmla="*/ 7120288 w 10516717"/>
              <a:gd name="connsiteY73" fmla="*/ 10898204 h 13499030"/>
              <a:gd name="connsiteX74" fmla="*/ 6919361 w 10516717"/>
              <a:gd name="connsiteY74" fmla="*/ 11220649 h 13499030"/>
              <a:gd name="connsiteX75" fmla="*/ 6547585 w 10516717"/>
              <a:gd name="connsiteY75" fmla="*/ 11241906 h 13499030"/>
              <a:gd name="connsiteX76" fmla="*/ 6568841 w 10516717"/>
              <a:gd name="connsiteY76" fmla="*/ 11403529 h 13499030"/>
              <a:gd name="connsiteX77" fmla="*/ 6757737 w 10516717"/>
              <a:gd name="connsiteY77" fmla="*/ 11506200 h 13499030"/>
              <a:gd name="connsiteX78" fmla="*/ 7078178 w 10516717"/>
              <a:gd name="connsiteY78" fmla="*/ 11654188 h 13499030"/>
              <a:gd name="connsiteX79" fmla="*/ 6926981 w 10516717"/>
              <a:gd name="connsiteY79" fmla="*/ 11929309 h 13499030"/>
              <a:gd name="connsiteX80" fmla="*/ 6993155 w 10516717"/>
              <a:gd name="connsiteY80" fmla="*/ 12036792 h 13499030"/>
              <a:gd name="connsiteX81" fmla="*/ 6641432 w 10516717"/>
              <a:gd name="connsiteY81" fmla="*/ 12272210 h 13499030"/>
              <a:gd name="connsiteX82" fmla="*/ 6824312 w 10516717"/>
              <a:gd name="connsiteY82" fmla="*/ 12326753 h 13499030"/>
              <a:gd name="connsiteX83" fmla="*/ 6538361 w 10516717"/>
              <a:gd name="connsiteY83" fmla="*/ 12508429 h 13499030"/>
              <a:gd name="connsiteX84" fmla="*/ 6416441 w 10516717"/>
              <a:gd name="connsiteY84" fmla="*/ 12762697 h 13499030"/>
              <a:gd name="connsiteX85" fmla="*/ 6160168 w 10516717"/>
              <a:gd name="connsiteY85" fmla="*/ 13186610 h 13499030"/>
              <a:gd name="connsiteX86" fmla="*/ 6210701 w 10516717"/>
              <a:gd name="connsiteY86" fmla="*/ 13499030 h 13499030"/>
              <a:gd name="connsiteX87" fmla="*/ 5939589 w 10516717"/>
              <a:gd name="connsiteY87" fmla="*/ 13327781 h 13499030"/>
              <a:gd name="connsiteX88" fmla="*/ 5228924 w 10516717"/>
              <a:gd name="connsiteY88" fmla="*/ 12716978 h 13499030"/>
              <a:gd name="connsiteX89" fmla="*/ 4451684 w 10516717"/>
              <a:gd name="connsiteY89" fmla="*/ 12007516 h 13499030"/>
              <a:gd name="connsiteX90" fmla="*/ 3465095 w 10516717"/>
              <a:gd name="connsiteY90" fmla="*/ 11141242 h 13499030"/>
              <a:gd name="connsiteX91" fmla="*/ 2478506 w 10516717"/>
              <a:gd name="connsiteY91" fmla="*/ 10299032 h 13499030"/>
              <a:gd name="connsiteX92" fmla="*/ 1708484 w 10516717"/>
              <a:gd name="connsiteY92" fmla="*/ 9456821 h 13499030"/>
              <a:gd name="connsiteX93" fmla="*/ 770021 w 10516717"/>
              <a:gd name="connsiteY93" fmla="*/ 8542420 h 13499030"/>
              <a:gd name="connsiteX94" fmla="*/ 24063 w 10516717"/>
              <a:gd name="connsiteY94" fmla="*/ 7820526 h 13499030"/>
              <a:gd name="connsiteX95" fmla="*/ 48126 w 10516717"/>
              <a:gd name="connsiteY95" fmla="*/ 7243010 h 13499030"/>
              <a:gd name="connsiteX96" fmla="*/ 0 w 10516717"/>
              <a:gd name="connsiteY96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427621 w 10516717"/>
              <a:gd name="connsiteY27" fmla="*/ 5823284 h 13499030"/>
              <a:gd name="connsiteX28" fmla="*/ 3592228 w 10516717"/>
              <a:gd name="connsiteY28" fmla="*/ 6700386 h 13499030"/>
              <a:gd name="connsiteX29" fmla="*/ 3993280 w 10516717"/>
              <a:gd name="connsiteY29" fmla="*/ 6854389 h 13499030"/>
              <a:gd name="connsiteX30" fmla="*/ 4427620 w 10516717"/>
              <a:gd name="connsiteY30" fmla="*/ 6663889 h 13499030"/>
              <a:gd name="connsiteX31" fmla="*/ 5241758 w 10516717"/>
              <a:gd name="connsiteY31" fmla="*/ 6249202 h 13499030"/>
              <a:gd name="connsiteX32" fmla="*/ 5684119 w 10516717"/>
              <a:gd name="connsiteY32" fmla="*/ 6080760 h 13499030"/>
              <a:gd name="connsiteX33" fmla="*/ 5907906 w 10516717"/>
              <a:gd name="connsiteY33" fmla="*/ 6428873 h 13499030"/>
              <a:gd name="connsiteX34" fmla="*/ 5898280 w 10516717"/>
              <a:gd name="connsiteY34" fmla="*/ 7197289 h 13499030"/>
              <a:gd name="connsiteX35" fmla="*/ 5609122 w 10516717"/>
              <a:gd name="connsiteY35" fmla="*/ 7368941 h 13499030"/>
              <a:gd name="connsiteX36" fmla="*/ 5887453 w 10516717"/>
              <a:gd name="connsiteY36" fmla="*/ 7552623 h 13499030"/>
              <a:gd name="connsiteX37" fmla="*/ 6210700 w 10516717"/>
              <a:gd name="connsiteY37" fmla="*/ 7380169 h 13499030"/>
              <a:gd name="connsiteX38" fmla="*/ 6375534 w 10516717"/>
              <a:gd name="connsiteY38" fmla="*/ 7063339 h 13499030"/>
              <a:gd name="connsiteX39" fmla="*/ 7146758 w 10516717"/>
              <a:gd name="connsiteY39" fmla="*/ 6641431 h 13499030"/>
              <a:gd name="connsiteX40" fmla="*/ 7952473 w 10516717"/>
              <a:gd name="connsiteY40" fmla="*/ 6191049 h 13499030"/>
              <a:gd name="connsiteX41" fmla="*/ 8591349 w 10516717"/>
              <a:gd name="connsiteY41" fmla="*/ 5812856 h 13499030"/>
              <a:gd name="connsiteX42" fmla="*/ 8763401 w 10516717"/>
              <a:gd name="connsiteY42" fmla="*/ 5703770 h 13499030"/>
              <a:gd name="connsiteX43" fmla="*/ 9081035 w 10516717"/>
              <a:gd name="connsiteY43" fmla="*/ 5662462 h 13499030"/>
              <a:gd name="connsiteX44" fmla="*/ 8942672 w 10516717"/>
              <a:gd name="connsiteY44" fmla="*/ 5854165 h 13499030"/>
              <a:gd name="connsiteX45" fmla="*/ 9283165 w 10516717"/>
              <a:gd name="connsiteY45" fmla="*/ 5913521 h 13499030"/>
              <a:gd name="connsiteX46" fmla="*/ 9521390 w 10516717"/>
              <a:gd name="connsiteY46" fmla="*/ 6142923 h 13499030"/>
              <a:gd name="connsiteX47" fmla="*/ 9817768 w 10516717"/>
              <a:gd name="connsiteY47" fmla="*/ 6809873 h 13499030"/>
              <a:gd name="connsiteX48" fmla="*/ 9828196 w 10516717"/>
              <a:gd name="connsiteY48" fmla="*/ 7082188 h 13499030"/>
              <a:gd name="connsiteX49" fmla="*/ 9837420 w 10516717"/>
              <a:gd name="connsiteY49" fmla="*/ 7338461 h 13499030"/>
              <a:gd name="connsiteX50" fmla="*/ 10211200 w 10516717"/>
              <a:gd name="connsiteY50" fmla="*/ 7524949 h 13499030"/>
              <a:gd name="connsiteX51" fmla="*/ 10323095 w 10516717"/>
              <a:gd name="connsiteY51" fmla="*/ 7868652 h 13499030"/>
              <a:gd name="connsiteX52" fmla="*/ 10516000 w 10516717"/>
              <a:gd name="connsiteY52" fmla="*/ 8386009 h 13499030"/>
              <a:gd name="connsiteX53" fmla="*/ 10348360 w 10516717"/>
              <a:gd name="connsiteY53" fmla="*/ 8431729 h 13499030"/>
              <a:gd name="connsiteX54" fmla="*/ 10266546 w 10516717"/>
              <a:gd name="connsiteY54" fmla="*/ 8345504 h 13499030"/>
              <a:gd name="connsiteX55" fmla="*/ 10074442 w 10516717"/>
              <a:gd name="connsiteY55" fmla="*/ 8570895 h 13499030"/>
              <a:gd name="connsiteX56" fmla="*/ 9769642 w 10516717"/>
              <a:gd name="connsiteY56" fmla="*/ 8614610 h 13499030"/>
              <a:gd name="connsiteX57" fmla="*/ 9708281 w 10516717"/>
              <a:gd name="connsiteY57" fmla="*/ 8728909 h 13499030"/>
              <a:gd name="connsiteX58" fmla="*/ 9731943 w 10516717"/>
              <a:gd name="connsiteY58" fmla="*/ 9030903 h 13499030"/>
              <a:gd name="connsiteX59" fmla="*/ 9347735 w 10516717"/>
              <a:gd name="connsiteY59" fmla="*/ 9099884 h 13499030"/>
              <a:gd name="connsiteX60" fmla="*/ 8955505 w 10516717"/>
              <a:gd name="connsiteY60" fmla="*/ 9241054 h 13499030"/>
              <a:gd name="connsiteX61" fmla="*/ 8524374 w 10516717"/>
              <a:gd name="connsiteY61" fmla="*/ 9314046 h 13499030"/>
              <a:gd name="connsiteX62" fmla="*/ 8221178 w 10516717"/>
              <a:gd name="connsiteY62" fmla="*/ 9468451 h 13499030"/>
              <a:gd name="connsiteX63" fmla="*/ 7820526 w 10516717"/>
              <a:gd name="connsiteY63" fmla="*/ 9673389 h 13499030"/>
              <a:gd name="connsiteX64" fmla="*/ 7387389 w 10516717"/>
              <a:gd name="connsiteY64" fmla="*/ 9745579 h 13499030"/>
              <a:gd name="connsiteX65" fmla="*/ 7050505 w 10516717"/>
              <a:gd name="connsiteY65" fmla="*/ 9986210 h 13499030"/>
              <a:gd name="connsiteX66" fmla="*/ 7071761 w 10516717"/>
              <a:gd name="connsiteY66" fmla="*/ 10184329 h 13499030"/>
              <a:gd name="connsiteX67" fmla="*/ 7504898 w 10516717"/>
              <a:gd name="connsiteY67" fmla="*/ 10095296 h 13499030"/>
              <a:gd name="connsiteX68" fmla="*/ 7398619 w 10516717"/>
              <a:gd name="connsiteY68" fmla="*/ 10267348 h 13499030"/>
              <a:gd name="connsiteX69" fmla="*/ 7267074 w 10516717"/>
              <a:gd name="connsiteY69" fmla="*/ 10443410 h 13499030"/>
              <a:gd name="connsiteX70" fmla="*/ 7267074 w 10516717"/>
              <a:gd name="connsiteY70" fmla="*/ 10491536 h 13499030"/>
              <a:gd name="connsiteX71" fmla="*/ 7041281 w 10516717"/>
              <a:gd name="connsiteY71" fmla="*/ 10435789 h 13499030"/>
              <a:gd name="connsiteX72" fmla="*/ 6652661 w 10516717"/>
              <a:gd name="connsiteY72" fmla="*/ 10473889 h 13499030"/>
              <a:gd name="connsiteX73" fmla="*/ 7102241 w 10516717"/>
              <a:gd name="connsiteY73" fmla="*/ 10778689 h 13499030"/>
              <a:gd name="connsiteX74" fmla="*/ 7120288 w 10516717"/>
              <a:gd name="connsiteY74" fmla="*/ 10898204 h 13499030"/>
              <a:gd name="connsiteX75" fmla="*/ 6919361 w 10516717"/>
              <a:gd name="connsiteY75" fmla="*/ 11220649 h 13499030"/>
              <a:gd name="connsiteX76" fmla="*/ 6547585 w 10516717"/>
              <a:gd name="connsiteY76" fmla="*/ 11241906 h 13499030"/>
              <a:gd name="connsiteX77" fmla="*/ 6568841 w 10516717"/>
              <a:gd name="connsiteY77" fmla="*/ 11403529 h 13499030"/>
              <a:gd name="connsiteX78" fmla="*/ 6757737 w 10516717"/>
              <a:gd name="connsiteY78" fmla="*/ 11506200 h 13499030"/>
              <a:gd name="connsiteX79" fmla="*/ 7078178 w 10516717"/>
              <a:gd name="connsiteY79" fmla="*/ 11654188 h 13499030"/>
              <a:gd name="connsiteX80" fmla="*/ 6926981 w 10516717"/>
              <a:gd name="connsiteY80" fmla="*/ 11929309 h 13499030"/>
              <a:gd name="connsiteX81" fmla="*/ 6993155 w 10516717"/>
              <a:gd name="connsiteY81" fmla="*/ 12036792 h 13499030"/>
              <a:gd name="connsiteX82" fmla="*/ 6641432 w 10516717"/>
              <a:gd name="connsiteY82" fmla="*/ 12272210 h 13499030"/>
              <a:gd name="connsiteX83" fmla="*/ 6824312 w 10516717"/>
              <a:gd name="connsiteY83" fmla="*/ 12326753 h 13499030"/>
              <a:gd name="connsiteX84" fmla="*/ 6538361 w 10516717"/>
              <a:gd name="connsiteY84" fmla="*/ 12508429 h 13499030"/>
              <a:gd name="connsiteX85" fmla="*/ 6416441 w 10516717"/>
              <a:gd name="connsiteY85" fmla="*/ 12762697 h 13499030"/>
              <a:gd name="connsiteX86" fmla="*/ 6160168 w 10516717"/>
              <a:gd name="connsiteY86" fmla="*/ 13186610 h 13499030"/>
              <a:gd name="connsiteX87" fmla="*/ 6210701 w 10516717"/>
              <a:gd name="connsiteY87" fmla="*/ 13499030 h 13499030"/>
              <a:gd name="connsiteX88" fmla="*/ 5939589 w 10516717"/>
              <a:gd name="connsiteY88" fmla="*/ 13327781 h 13499030"/>
              <a:gd name="connsiteX89" fmla="*/ 5228924 w 10516717"/>
              <a:gd name="connsiteY89" fmla="*/ 12716978 h 13499030"/>
              <a:gd name="connsiteX90" fmla="*/ 4451684 w 10516717"/>
              <a:gd name="connsiteY90" fmla="*/ 12007516 h 13499030"/>
              <a:gd name="connsiteX91" fmla="*/ 3465095 w 10516717"/>
              <a:gd name="connsiteY91" fmla="*/ 11141242 h 13499030"/>
              <a:gd name="connsiteX92" fmla="*/ 2478506 w 10516717"/>
              <a:gd name="connsiteY92" fmla="*/ 10299032 h 13499030"/>
              <a:gd name="connsiteX93" fmla="*/ 1708484 w 10516717"/>
              <a:gd name="connsiteY93" fmla="*/ 9456821 h 13499030"/>
              <a:gd name="connsiteX94" fmla="*/ 770021 w 10516717"/>
              <a:gd name="connsiteY94" fmla="*/ 8542420 h 13499030"/>
              <a:gd name="connsiteX95" fmla="*/ 24063 w 10516717"/>
              <a:gd name="connsiteY95" fmla="*/ 7820526 h 13499030"/>
              <a:gd name="connsiteX96" fmla="*/ 48126 w 10516717"/>
              <a:gd name="connsiteY96" fmla="*/ 7243010 h 13499030"/>
              <a:gd name="connsiteX97" fmla="*/ 0 w 10516717"/>
              <a:gd name="connsiteY97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053263 w 10516717"/>
              <a:gd name="connsiteY26" fmla="*/ 5486400 h 13499030"/>
              <a:gd name="connsiteX27" fmla="*/ 4640981 w 10516717"/>
              <a:gd name="connsiteY27" fmla="*/ 5990924 h 13499030"/>
              <a:gd name="connsiteX28" fmla="*/ 3592228 w 10516717"/>
              <a:gd name="connsiteY28" fmla="*/ 6700386 h 13499030"/>
              <a:gd name="connsiteX29" fmla="*/ 3993280 w 10516717"/>
              <a:gd name="connsiteY29" fmla="*/ 6854389 h 13499030"/>
              <a:gd name="connsiteX30" fmla="*/ 4427620 w 10516717"/>
              <a:gd name="connsiteY30" fmla="*/ 6663889 h 13499030"/>
              <a:gd name="connsiteX31" fmla="*/ 5241758 w 10516717"/>
              <a:gd name="connsiteY31" fmla="*/ 6249202 h 13499030"/>
              <a:gd name="connsiteX32" fmla="*/ 5684119 w 10516717"/>
              <a:gd name="connsiteY32" fmla="*/ 6080760 h 13499030"/>
              <a:gd name="connsiteX33" fmla="*/ 5907906 w 10516717"/>
              <a:gd name="connsiteY33" fmla="*/ 6428873 h 13499030"/>
              <a:gd name="connsiteX34" fmla="*/ 5898280 w 10516717"/>
              <a:gd name="connsiteY34" fmla="*/ 7197289 h 13499030"/>
              <a:gd name="connsiteX35" fmla="*/ 5609122 w 10516717"/>
              <a:gd name="connsiteY35" fmla="*/ 7368941 h 13499030"/>
              <a:gd name="connsiteX36" fmla="*/ 5887453 w 10516717"/>
              <a:gd name="connsiteY36" fmla="*/ 7552623 h 13499030"/>
              <a:gd name="connsiteX37" fmla="*/ 6210700 w 10516717"/>
              <a:gd name="connsiteY37" fmla="*/ 7380169 h 13499030"/>
              <a:gd name="connsiteX38" fmla="*/ 6375534 w 10516717"/>
              <a:gd name="connsiteY38" fmla="*/ 7063339 h 13499030"/>
              <a:gd name="connsiteX39" fmla="*/ 7146758 w 10516717"/>
              <a:gd name="connsiteY39" fmla="*/ 6641431 h 13499030"/>
              <a:gd name="connsiteX40" fmla="*/ 7952473 w 10516717"/>
              <a:gd name="connsiteY40" fmla="*/ 6191049 h 13499030"/>
              <a:gd name="connsiteX41" fmla="*/ 8591349 w 10516717"/>
              <a:gd name="connsiteY41" fmla="*/ 5812856 h 13499030"/>
              <a:gd name="connsiteX42" fmla="*/ 8763401 w 10516717"/>
              <a:gd name="connsiteY42" fmla="*/ 5703770 h 13499030"/>
              <a:gd name="connsiteX43" fmla="*/ 9081035 w 10516717"/>
              <a:gd name="connsiteY43" fmla="*/ 5662462 h 13499030"/>
              <a:gd name="connsiteX44" fmla="*/ 8942672 w 10516717"/>
              <a:gd name="connsiteY44" fmla="*/ 5854165 h 13499030"/>
              <a:gd name="connsiteX45" fmla="*/ 9283165 w 10516717"/>
              <a:gd name="connsiteY45" fmla="*/ 5913521 h 13499030"/>
              <a:gd name="connsiteX46" fmla="*/ 9521390 w 10516717"/>
              <a:gd name="connsiteY46" fmla="*/ 6142923 h 13499030"/>
              <a:gd name="connsiteX47" fmla="*/ 9817768 w 10516717"/>
              <a:gd name="connsiteY47" fmla="*/ 6809873 h 13499030"/>
              <a:gd name="connsiteX48" fmla="*/ 9828196 w 10516717"/>
              <a:gd name="connsiteY48" fmla="*/ 7082188 h 13499030"/>
              <a:gd name="connsiteX49" fmla="*/ 9837420 w 10516717"/>
              <a:gd name="connsiteY49" fmla="*/ 7338461 h 13499030"/>
              <a:gd name="connsiteX50" fmla="*/ 10211200 w 10516717"/>
              <a:gd name="connsiteY50" fmla="*/ 7524949 h 13499030"/>
              <a:gd name="connsiteX51" fmla="*/ 10323095 w 10516717"/>
              <a:gd name="connsiteY51" fmla="*/ 7868652 h 13499030"/>
              <a:gd name="connsiteX52" fmla="*/ 10516000 w 10516717"/>
              <a:gd name="connsiteY52" fmla="*/ 8386009 h 13499030"/>
              <a:gd name="connsiteX53" fmla="*/ 10348360 w 10516717"/>
              <a:gd name="connsiteY53" fmla="*/ 8431729 h 13499030"/>
              <a:gd name="connsiteX54" fmla="*/ 10266546 w 10516717"/>
              <a:gd name="connsiteY54" fmla="*/ 8345504 h 13499030"/>
              <a:gd name="connsiteX55" fmla="*/ 10074442 w 10516717"/>
              <a:gd name="connsiteY55" fmla="*/ 8570895 h 13499030"/>
              <a:gd name="connsiteX56" fmla="*/ 9769642 w 10516717"/>
              <a:gd name="connsiteY56" fmla="*/ 8614610 h 13499030"/>
              <a:gd name="connsiteX57" fmla="*/ 9708281 w 10516717"/>
              <a:gd name="connsiteY57" fmla="*/ 8728909 h 13499030"/>
              <a:gd name="connsiteX58" fmla="*/ 9731943 w 10516717"/>
              <a:gd name="connsiteY58" fmla="*/ 9030903 h 13499030"/>
              <a:gd name="connsiteX59" fmla="*/ 9347735 w 10516717"/>
              <a:gd name="connsiteY59" fmla="*/ 9099884 h 13499030"/>
              <a:gd name="connsiteX60" fmla="*/ 8955505 w 10516717"/>
              <a:gd name="connsiteY60" fmla="*/ 9241054 h 13499030"/>
              <a:gd name="connsiteX61" fmla="*/ 8524374 w 10516717"/>
              <a:gd name="connsiteY61" fmla="*/ 9314046 h 13499030"/>
              <a:gd name="connsiteX62" fmla="*/ 8221178 w 10516717"/>
              <a:gd name="connsiteY62" fmla="*/ 9468451 h 13499030"/>
              <a:gd name="connsiteX63" fmla="*/ 7820526 w 10516717"/>
              <a:gd name="connsiteY63" fmla="*/ 9673389 h 13499030"/>
              <a:gd name="connsiteX64" fmla="*/ 7387389 w 10516717"/>
              <a:gd name="connsiteY64" fmla="*/ 9745579 h 13499030"/>
              <a:gd name="connsiteX65" fmla="*/ 7050505 w 10516717"/>
              <a:gd name="connsiteY65" fmla="*/ 9986210 h 13499030"/>
              <a:gd name="connsiteX66" fmla="*/ 7071761 w 10516717"/>
              <a:gd name="connsiteY66" fmla="*/ 10184329 h 13499030"/>
              <a:gd name="connsiteX67" fmla="*/ 7504898 w 10516717"/>
              <a:gd name="connsiteY67" fmla="*/ 10095296 h 13499030"/>
              <a:gd name="connsiteX68" fmla="*/ 7398619 w 10516717"/>
              <a:gd name="connsiteY68" fmla="*/ 10267348 h 13499030"/>
              <a:gd name="connsiteX69" fmla="*/ 7267074 w 10516717"/>
              <a:gd name="connsiteY69" fmla="*/ 10443410 h 13499030"/>
              <a:gd name="connsiteX70" fmla="*/ 7267074 w 10516717"/>
              <a:gd name="connsiteY70" fmla="*/ 10491536 h 13499030"/>
              <a:gd name="connsiteX71" fmla="*/ 7041281 w 10516717"/>
              <a:gd name="connsiteY71" fmla="*/ 10435789 h 13499030"/>
              <a:gd name="connsiteX72" fmla="*/ 6652661 w 10516717"/>
              <a:gd name="connsiteY72" fmla="*/ 10473889 h 13499030"/>
              <a:gd name="connsiteX73" fmla="*/ 7102241 w 10516717"/>
              <a:gd name="connsiteY73" fmla="*/ 10778689 h 13499030"/>
              <a:gd name="connsiteX74" fmla="*/ 7120288 w 10516717"/>
              <a:gd name="connsiteY74" fmla="*/ 10898204 h 13499030"/>
              <a:gd name="connsiteX75" fmla="*/ 6919361 w 10516717"/>
              <a:gd name="connsiteY75" fmla="*/ 11220649 h 13499030"/>
              <a:gd name="connsiteX76" fmla="*/ 6547585 w 10516717"/>
              <a:gd name="connsiteY76" fmla="*/ 11241906 h 13499030"/>
              <a:gd name="connsiteX77" fmla="*/ 6568841 w 10516717"/>
              <a:gd name="connsiteY77" fmla="*/ 11403529 h 13499030"/>
              <a:gd name="connsiteX78" fmla="*/ 6757737 w 10516717"/>
              <a:gd name="connsiteY78" fmla="*/ 11506200 h 13499030"/>
              <a:gd name="connsiteX79" fmla="*/ 7078178 w 10516717"/>
              <a:gd name="connsiteY79" fmla="*/ 11654188 h 13499030"/>
              <a:gd name="connsiteX80" fmla="*/ 6926981 w 10516717"/>
              <a:gd name="connsiteY80" fmla="*/ 11929309 h 13499030"/>
              <a:gd name="connsiteX81" fmla="*/ 6993155 w 10516717"/>
              <a:gd name="connsiteY81" fmla="*/ 12036792 h 13499030"/>
              <a:gd name="connsiteX82" fmla="*/ 6641432 w 10516717"/>
              <a:gd name="connsiteY82" fmla="*/ 12272210 h 13499030"/>
              <a:gd name="connsiteX83" fmla="*/ 6824312 w 10516717"/>
              <a:gd name="connsiteY83" fmla="*/ 12326753 h 13499030"/>
              <a:gd name="connsiteX84" fmla="*/ 6538361 w 10516717"/>
              <a:gd name="connsiteY84" fmla="*/ 12508429 h 13499030"/>
              <a:gd name="connsiteX85" fmla="*/ 6416441 w 10516717"/>
              <a:gd name="connsiteY85" fmla="*/ 12762697 h 13499030"/>
              <a:gd name="connsiteX86" fmla="*/ 6160168 w 10516717"/>
              <a:gd name="connsiteY86" fmla="*/ 13186610 h 13499030"/>
              <a:gd name="connsiteX87" fmla="*/ 6210701 w 10516717"/>
              <a:gd name="connsiteY87" fmla="*/ 13499030 h 13499030"/>
              <a:gd name="connsiteX88" fmla="*/ 5939589 w 10516717"/>
              <a:gd name="connsiteY88" fmla="*/ 13327781 h 13499030"/>
              <a:gd name="connsiteX89" fmla="*/ 5228924 w 10516717"/>
              <a:gd name="connsiteY89" fmla="*/ 12716978 h 13499030"/>
              <a:gd name="connsiteX90" fmla="*/ 4451684 w 10516717"/>
              <a:gd name="connsiteY90" fmla="*/ 12007516 h 13499030"/>
              <a:gd name="connsiteX91" fmla="*/ 3465095 w 10516717"/>
              <a:gd name="connsiteY91" fmla="*/ 11141242 h 13499030"/>
              <a:gd name="connsiteX92" fmla="*/ 2478506 w 10516717"/>
              <a:gd name="connsiteY92" fmla="*/ 10299032 h 13499030"/>
              <a:gd name="connsiteX93" fmla="*/ 1708484 w 10516717"/>
              <a:gd name="connsiteY93" fmla="*/ 9456821 h 13499030"/>
              <a:gd name="connsiteX94" fmla="*/ 770021 w 10516717"/>
              <a:gd name="connsiteY94" fmla="*/ 8542420 h 13499030"/>
              <a:gd name="connsiteX95" fmla="*/ 24063 w 10516717"/>
              <a:gd name="connsiteY95" fmla="*/ 7820526 h 13499030"/>
              <a:gd name="connsiteX96" fmla="*/ 48126 w 10516717"/>
              <a:gd name="connsiteY96" fmla="*/ 7243010 h 13499030"/>
              <a:gd name="connsiteX97" fmla="*/ 0 w 10516717"/>
              <a:gd name="connsiteY97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269832 w 10516717"/>
              <a:gd name="connsiteY25" fmla="*/ 5390147 h 13499030"/>
              <a:gd name="connsiteX26" fmla="*/ 5373303 w 10516717"/>
              <a:gd name="connsiteY26" fmla="*/ 5669280 h 13499030"/>
              <a:gd name="connsiteX27" fmla="*/ 4640981 w 10516717"/>
              <a:gd name="connsiteY27" fmla="*/ 5990924 h 13499030"/>
              <a:gd name="connsiteX28" fmla="*/ 3592228 w 10516717"/>
              <a:gd name="connsiteY28" fmla="*/ 6700386 h 13499030"/>
              <a:gd name="connsiteX29" fmla="*/ 3993280 w 10516717"/>
              <a:gd name="connsiteY29" fmla="*/ 6854389 h 13499030"/>
              <a:gd name="connsiteX30" fmla="*/ 4427620 w 10516717"/>
              <a:gd name="connsiteY30" fmla="*/ 6663889 h 13499030"/>
              <a:gd name="connsiteX31" fmla="*/ 5241758 w 10516717"/>
              <a:gd name="connsiteY31" fmla="*/ 6249202 h 13499030"/>
              <a:gd name="connsiteX32" fmla="*/ 5684119 w 10516717"/>
              <a:gd name="connsiteY32" fmla="*/ 6080760 h 13499030"/>
              <a:gd name="connsiteX33" fmla="*/ 5907906 w 10516717"/>
              <a:gd name="connsiteY33" fmla="*/ 6428873 h 13499030"/>
              <a:gd name="connsiteX34" fmla="*/ 5898280 w 10516717"/>
              <a:gd name="connsiteY34" fmla="*/ 7197289 h 13499030"/>
              <a:gd name="connsiteX35" fmla="*/ 5609122 w 10516717"/>
              <a:gd name="connsiteY35" fmla="*/ 7368941 h 13499030"/>
              <a:gd name="connsiteX36" fmla="*/ 5887453 w 10516717"/>
              <a:gd name="connsiteY36" fmla="*/ 7552623 h 13499030"/>
              <a:gd name="connsiteX37" fmla="*/ 6210700 w 10516717"/>
              <a:gd name="connsiteY37" fmla="*/ 7380169 h 13499030"/>
              <a:gd name="connsiteX38" fmla="*/ 6375534 w 10516717"/>
              <a:gd name="connsiteY38" fmla="*/ 7063339 h 13499030"/>
              <a:gd name="connsiteX39" fmla="*/ 7146758 w 10516717"/>
              <a:gd name="connsiteY39" fmla="*/ 6641431 h 13499030"/>
              <a:gd name="connsiteX40" fmla="*/ 7952473 w 10516717"/>
              <a:gd name="connsiteY40" fmla="*/ 6191049 h 13499030"/>
              <a:gd name="connsiteX41" fmla="*/ 8591349 w 10516717"/>
              <a:gd name="connsiteY41" fmla="*/ 5812856 h 13499030"/>
              <a:gd name="connsiteX42" fmla="*/ 8763401 w 10516717"/>
              <a:gd name="connsiteY42" fmla="*/ 5703770 h 13499030"/>
              <a:gd name="connsiteX43" fmla="*/ 9081035 w 10516717"/>
              <a:gd name="connsiteY43" fmla="*/ 5662462 h 13499030"/>
              <a:gd name="connsiteX44" fmla="*/ 8942672 w 10516717"/>
              <a:gd name="connsiteY44" fmla="*/ 5854165 h 13499030"/>
              <a:gd name="connsiteX45" fmla="*/ 9283165 w 10516717"/>
              <a:gd name="connsiteY45" fmla="*/ 5913521 h 13499030"/>
              <a:gd name="connsiteX46" fmla="*/ 9521390 w 10516717"/>
              <a:gd name="connsiteY46" fmla="*/ 6142923 h 13499030"/>
              <a:gd name="connsiteX47" fmla="*/ 9817768 w 10516717"/>
              <a:gd name="connsiteY47" fmla="*/ 6809873 h 13499030"/>
              <a:gd name="connsiteX48" fmla="*/ 9828196 w 10516717"/>
              <a:gd name="connsiteY48" fmla="*/ 7082188 h 13499030"/>
              <a:gd name="connsiteX49" fmla="*/ 9837420 w 10516717"/>
              <a:gd name="connsiteY49" fmla="*/ 7338461 h 13499030"/>
              <a:gd name="connsiteX50" fmla="*/ 10211200 w 10516717"/>
              <a:gd name="connsiteY50" fmla="*/ 7524949 h 13499030"/>
              <a:gd name="connsiteX51" fmla="*/ 10323095 w 10516717"/>
              <a:gd name="connsiteY51" fmla="*/ 7868652 h 13499030"/>
              <a:gd name="connsiteX52" fmla="*/ 10516000 w 10516717"/>
              <a:gd name="connsiteY52" fmla="*/ 8386009 h 13499030"/>
              <a:gd name="connsiteX53" fmla="*/ 10348360 w 10516717"/>
              <a:gd name="connsiteY53" fmla="*/ 8431729 h 13499030"/>
              <a:gd name="connsiteX54" fmla="*/ 10266546 w 10516717"/>
              <a:gd name="connsiteY54" fmla="*/ 8345504 h 13499030"/>
              <a:gd name="connsiteX55" fmla="*/ 10074442 w 10516717"/>
              <a:gd name="connsiteY55" fmla="*/ 8570895 h 13499030"/>
              <a:gd name="connsiteX56" fmla="*/ 9769642 w 10516717"/>
              <a:gd name="connsiteY56" fmla="*/ 8614610 h 13499030"/>
              <a:gd name="connsiteX57" fmla="*/ 9708281 w 10516717"/>
              <a:gd name="connsiteY57" fmla="*/ 8728909 h 13499030"/>
              <a:gd name="connsiteX58" fmla="*/ 9731943 w 10516717"/>
              <a:gd name="connsiteY58" fmla="*/ 9030903 h 13499030"/>
              <a:gd name="connsiteX59" fmla="*/ 9347735 w 10516717"/>
              <a:gd name="connsiteY59" fmla="*/ 9099884 h 13499030"/>
              <a:gd name="connsiteX60" fmla="*/ 8955505 w 10516717"/>
              <a:gd name="connsiteY60" fmla="*/ 9241054 h 13499030"/>
              <a:gd name="connsiteX61" fmla="*/ 8524374 w 10516717"/>
              <a:gd name="connsiteY61" fmla="*/ 9314046 h 13499030"/>
              <a:gd name="connsiteX62" fmla="*/ 8221178 w 10516717"/>
              <a:gd name="connsiteY62" fmla="*/ 9468451 h 13499030"/>
              <a:gd name="connsiteX63" fmla="*/ 7820526 w 10516717"/>
              <a:gd name="connsiteY63" fmla="*/ 9673389 h 13499030"/>
              <a:gd name="connsiteX64" fmla="*/ 7387389 w 10516717"/>
              <a:gd name="connsiteY64" fmla="*/ 9745579 h 13499030"/>
              <a:gd name="connsiteX65" fmla="*/ 7050505 w 10516717"/>
              <a:gd name="connsiteY65" fmla="*/ 9986210 h 13499030"/>
              <a:gd name="connsiteX66" fmla="*/ 7071761 w 10516717"/>
              <a:gd name="connsiteY66" fmla="*/ 10184329 h 13499030"/>
              <a:gd name="connsiteX67" fmla="*/ 7504898 w 10516717"/>
              <a:gd name="connsiteY67" fmla="*/ 10095296 h 13499030"/>
              <a:gd name="connsiteX68" fmla="*/ 7398619 w 10516717"/>
              <a:gd name="connsiteY68" fmla="*/ 10267348 h 13499030"/>
              <a:gd name="connsiteX69" fmla="*/ 7267074 w 10516717"/>
              <a:gd name="connsiteY69" fmla="*/ 10443410 h 13499030"/>
              <a:gd name="connsiteX70" fmla="*/ 7267074 w 10516717"/>
              <a:gd name="connsiteY70" fmla="*/ 10491536 h 13499030"/>
              <a:gd name="connsiteX71" fmla="*/ 7041281 w 10516717"/>
              <a:gd name="connsiteY71" fmla="*/ 10435789 h 13499030"/>
              <a:gd name="connsiteX72" fmla="*/ 6652661 w 10516717"/>
              <a:gd name="connsiteY72" fmla="*/ 10473889 h 13499030"/>
              <a:gd name="connsiteX73" fmla="*/ 7102241 w 10516717"/>
              <a:gd name="connsiteY73" fmla="*/ 10778689 h 13499030"/>
              <a:gd name="connsiteX74" fmla="*/ 7120288 w 10516717"/>
              <a:gd name="connsiteY74" fmla="*/ 10898204 h 13499030"/>
              <a:gd name="connsiteX75" fmla="*/ 6919361 w 10516717"/>
              <a:gd name="connsiteY75" fmla="*/ 11220649 h 13499030"/>
              <a:gd name="connsiteX76" fmla="*/ 6547585 w 10516717"/>
              <a:gd name="connsiteY76" fmla="*/ 11241906 h 13499030"/>
              <a:gd name="connsiteX77" fmla="*/ 6568841 w 10516717"/>
              <a:gd name="connsiteY77" fmla="*/ 11403529 h 13499030"/>
              <a:gd name="connsiteX78" fmla="*/ 6757737 w 10516717"/>
              <a:gd name="connsiteY78" fmla="*/ 11506200 h 13499030"/>
              <a:gd name="connsiteX79" fmla="*/ 7078178 w 10516717"/>
              <a:gd name="connsiteY79" fmla="*/ 11654188 h 13499030"/>
              <a:gd name="connsiteX80" fmla="*/ 6926981 w 10516717"/>
              <a:gd name="connsiteY80" fmla="*/ 11929309 h 13499030"/>
              <a:gd name="connsiteX81" fmla="*/ 6993155 w 10516717"/>
              <a:gd name="connsiteY81" fmla="*/ 12036792 h 13499030"/>
              <a:gd name="connsiteX82" fmla="*/ 6641432 w 10516717"/>
              <a:gd name="connsiteY82" fmla="*/ 12272210 h 13499030"/>
              <a:gd name="connsiteX83" fmla="*/ 6824312 w 10516717"/>
              <a:gd name="connsiteY83" fmla="*/ 12326753 h 13499030"/>
              <a:gd name="connsiteX84" fmla="*/ 6538361 w 10516717"/>
              <a:gd name="connsiteY84" fmla="*/ 12508429 h 13499030"/>
              <a:gd name="connsiteX85" fmla="*/ 6416441 w 10516717"/>
              <a:gd name="connsiteY85" fmla="*/ 12762697 h 13499030"/>
              <a:gd name="connsiteX86" fmla="*/ 6160168 w 10516717"/>
              <a:gd name="connsiteY86" fmla="*/ 13186610 h 13499030"/>
              <a:gd name="connsiteX87" fmla="*/ 6210701 w 10516717"/>
              <a:gd name="connsiteY87" fmla="*/ 13499030 h 13499030"/>
              <a:gd name="connsiteX88" fmla="*/ 5939589 w 10516717"/>
              <a:gd name="connsiteY88" fmla="*/ 13327781 h 13499030"/>
              <a:gd name="connsiteX89" fmla="*/ 5228924 w 10516717"/>
              <a:gd name="connsiteY89" fmla="*/ 12716978 h 13499030"/>
              <a:gd name="connsiteX90" fmla="*/ 4451684 w 10516717"/>
              <a:gd name="connsiteY90" fmla="*/ 12007516 h 13499030"/>
              <a:gd name="connsiteX91" fmla="*/ 3465095 w 10516717"/>
              <a:gd name="connsiteY91" fmla="*/ 11141242 h 13499030"/>
              <a:gd name="connsiteX92" fmla="*/ 2478506 w 10516717"/>
              <a:gd name="connsiteY92" fmla="*/ 10299032 h 13499030"/>
              <a:gd name="connsiteX93" fmla="*/ 1708484 w 10516717"/>
              <a:gd name="connsiteY93" fmla="*/ 9456821 h 13499030"/>
              <a:gd name="connsiteX94" fmla="*/ 770021 w 10516717"/>
              <a:gd name="connsiteY94" fmla="*/ 8542420 h 13499030"/>
              <a:gd name="connsiteX95" fmla="*/ 24063 w 10516717"/>
              <a:gd name="connsiteY95" fmla="*/ 7820526 h 13499030"/>
              <a:gd name="connsiteX96" fmla="*/ 48126 w 10516717"/>
              <a:gd name="connsiteY96" fmla="*/ 7243010 h 13499030"/>
              <a:gd name="connsiteX97" fmla="*/ 0 w 10516717"/>
              <a:gd name="connsiteY97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5919537 w 10516717"/>
              <a:gd name="connsiteY24" fmla="*/ 4836694 h 13499030"/>
              <a:gd name="connsiteX25" fmla="*/ 5635592 w 10516717"/>
              <a:gd name="connsiteY25" fmla="*/ 5405387 h 13499030"/>
              <a:gd name="connsiteX26" fmla="*/ 5373303 w 10516717"/>
              <a:gd name="connsiteY26" fmla="*/ 5669280 h 13499030"/>
              <a:gd name="connsiteX27" fmla="*/ 4640981 w 10516717"/>
              <a:gd name="connsiteY27" fmla="*/ 5990924 h 13499030"/>
              <a:gd name="connsiteX28" fmla="*/ 3592228 w 10516717"/>
              <a:gd name="connsiteY28" fmla="*/ 6700386 h 13499030"/>
              <a:gd name="connsiteX29" fmla="*/ 3993280 w 10516717"/>
              <a:gd name="connsiteY29" fmla="*/ 6854389 h 13499030"/>
              <a:gd name="connsiteX30" fmla="*/ 4427620 w 10516717"/>
              <a:gd name="connsiteY30" fmla="*/ 6663889 h 13499030"/>
              <a:gd name="connsiteX31" fmla="*/ 5241758 w 10516717"/>
              <a:gd name="connsiteY31" fmla="*/ 6249202 h 13499030"/>
              <a:gd name="connsiteX32" fmla="*/ 5684119 w 10516717"/>
              <a:gd name="connsiteY32" fmla="*/ 6080760 h 13499030"/>
              <a:gd name="connsiteX33" fmla="*/ 5907906 w 10516717"/>
              <a:gd name="connsiteY33" fmla="*/ 6428873 h 13499030"/>
              <a:gd name="connsiteX34" fmla="*/ 5898280 w 10516717"/>
              <a:gd name="connsiteY34" fmla="*/ 7197289 h 13499030"/>
              <a:gd name="connsiteX35" fmla="*/ 5609122 w 10516717"/>
              <a:gd name="connsiteY35" fmla="*/ 7368941 h 13499030"/>
              <a:gd name="connsiteX36" fmla="*/ 5887453 w 10516717"/>
              <a:gd name="connsiteY36" fmla="*/ 7552623 h 13499030"/>
              <a:gd name="connsiteX37" fmla="*/ 6210700 w 10516717"/>
              <a:gd name="connsiteY37" fmla="*/ 7380169 h 13499030"/>
              <a:gd name="connsiteX38" fmla="*/ 6375534 w 10516717"/>
              <a:gd name="connsiteY38" fmla="*/ 7063339 h 13499030"/>
              <a:gd name="connsiteX39" fmla="*/ 7146758 w 10516717"/>
              <a:gd name="connsiteY39" fmla="*/ 6641431 h 13499030"/>
              <a:gd name="connsiteX40" fmla="*/ 7952473 w 10516717"/>
              <a:gd name="connsiteY40" fmla="*/ 6191049 h 13499030"/>
              <a:gd name="connsiteX41" fmla="*/ 8591349 w 10516717"/>
              <a:gd name="connsiteY41" fmla="*/ 5812856 h 13499030"/>
              <a:gd name="connsiteX42" fmla="*/ 8763401 w 10516717"/>
              <a:gd name="connsiteY42" fmla="*/ 5703770 h 13499030"/>
              <a:gd name="connsiteX43" fmla="*/ 9081035 w 10516717"/>
              <a:gd name="connsiteY43" fmla="*/ 5662462 h 13499030"/>
              <a:gd name="connsiteX44" fmla="*/ 8942672 w 10516717"/>
              <a:gd name="connsiteY44" fmla="*/ 5854165 h 13499030"/>
              <a:gd name="connsiteX45" fmla="*/ 9283165 w 10516717"/>
              <a:gd name="connsiteY45" fmla="*/ 5913521 h 13499030"/>
              <a:gd name="connsiteX46" fmla="*/ 9521390 w 10516717"/>
              <a:gd name="connsiteY46" fmla="*/ 6142923 h 13499030"/>
              <a:gd name="connsiteX47" fmla="*/ 9817768 w 10516717"/>
              <a:gd name="connsiteY47" fmla="*/ 6809873 h 13499030"/>
              <a:gd name="connsiteX48" fmla="*/ 9828196 w 10516717"/>
              <a:gd name="connsiteY48" fmla="*/ 7082188 h 13499030"/>
              <a:gd name="connsiteX49" fmla="*/ 9837420 w 10516717"/>
              <a:gd name="connsiteY49" fmla="*/ 7338461 h 13499030"/>
              <a:gd name="connsiteX50" fmla="*/ 10211200 w 10516717"/>
              <a:gd name="connsiteY50" fmla="*/ 7524949 h 13499030"/>
              <a:gd name="connsiteX51" fmla="*/ 10323095 w 10516717"/>
              <a:gd name="connsiteY51" fmla="*/ 7868652 h 13499030"/>
              <a:gd name="connsiteX52" fmla="*/ 10516000 w 10516717"/>
              <a:gd name="connsiteY52" fmla="*/ 8386009 h 13499030"/>
              <a:gd name="connsiteX53" fmla="*/ 10348360 w 10516717"/>
              <a:gd name="connsiteY53" fmla="*/ 8431729 h 13499030"/>
              <a:gd name="connsiteX54" fmla="*/ 10266546 w 10516717"/>
              <a:gd name="connsiteY54" fmla="*/ 8345504 h 13499030"/>
              <a:gd name="connsiteX55" fmla="*/ 10074442 w 10516717"/>
              <a:gd name="connsiteY55" fmla="*/ 8570895 h 13499030"/>
              <a:gd name="connsiteX56" fmla="*/ 9769642 w 10516717"/>
              <a:gd name="connsiteY56" fmla="*/ 8614610 h 13499030"/>
              <a:gd name="connsiteX57" fmla="*/ 9708281 w 10516717"/>
              <a:gd name="connsiteY57" fmla="*/ 8728909 h 13499030"/>
              <a:gd name="connsiteX58" fmla="*/ 9731943 w 10516717"/>
              <a:gd name="connsiteY58" fmla="*/ 9030903 h 13499030"/>
              <a:gd name="connsiteX59" fmla="*/ 9347735 w 10516717"/>
              <a:gd name="connsiteY59" fmla="*/ 9099884 h 13499030"/>
              <a:gd name="connsiteX60" fmla="*/ 8955505 w 10516717"/>
              <a:gd name="connsiteY60" fmla="*/ 9241054 h 13499030"/>
              <a:gd name="connsiteX61" fmla="*/ 8524374 w 10516717"/>
              <a:gd name="connsiteY61" fmla="*/ 9314046 h 13499030"/>
              <a:gd name="connsiteX62" fmla="*/ 8221178 w 10516717"/>
              <a:gd name="connsiteY62" fmla="*/ 9468451 h 13499030"/>
              <a:gd name="connsiteX63" fmla="*/ 7820526 w 10516717"/>
              <a:gd name="connsiteY63" fmla="*/ 9673389 h 13499030"/>
              <a:gd name="connsiteX64" fmla="*/ 7387389 w 10516717"/>
              <a:gd name="connsiteY64" fmla="*/ 9745579 h 13499030"/>
              <a:gd name="connsiteX65" fmla="*/ 7050505 w 10516717"/>
              <a:gd name="connsiteY65" fmla="*/ 9986210 h 13499030"/>
              <a:gd name="connsiteX66" fmla="*/ 7071761 w 10516717"/>
              <a:gd name="connsiteY66" fmla="*/ 10184329 h 13499030"/>
              <a:gd name="connsiteX67" fmla="*/ 7504898 w 10516717"/>
              <a:gd name="connsiteY67" fmla="*/ 10095296 h 13499030"/>
              <a:gd name="connsiteX68" fmla="*/ 7398619 w 10516717"/>
              <a:gd name="connsiteY68" fmla="*/ 10267348 h 13499030"/>
              <a:gd name="connsiteX69" fmla="*/ 7267074 w 10516717"/>
              <a:gd name="connsiteY69" fmla="*/ 10443410 h 13499030"/>
              <a:gd name="connsiteX70" fmla="*/ 7267074 w 10516717"/>
              <a:gd name="connsiteY70" fmla="*/ 10491536 h 13499030"/>
              <a:gd name="connsiteX71" fmla="*/ 7041281 w 10516717"/>
              <a:gd name="connsiteY71" fmla="*/ 10435789 h 13499030"/>
              <a:gd name="connsiteX72" fmla="*/ 6652661 w 10516717"/>
              <a:gd name="connsiteY72" fmla="*/ 10473889 h 13499030"/>
              <a:gd name="connsiteX73" fmla="*/ 7102241 w 10516717"/>
              <a:gd name="connsiteY73" fmla="*/ 10778689 h 13499030"/>
              <a:gd name="connsiteX74" fmla="*/ 7120288 w 10516717"/>
              <a:gd name="connsiteY74" fmla="*/ 10898204 h 13499030"/>
              <a:gd name="connsiteX75" fmla="*/ 6919361 w 10516717"/>
              <a:gd name="connsiteY75" fmla="*/ 11220649 h 13499030"/>
              <a:gd name="connsiteX76" fmla="*/ 6547585 w 10516717"/>
              <a:gd name="connsiteY76" fmla="*/ 11241906 h 13499030"/>
              <a:gd name="connsiteX77" fmla="*/ 6568841 w 10516717"/>
              <a:gd name="connsiteY77" fmla="*/ 11403529 h 13499030"/>
              <a:gd name="connsiteX78" fmla="*/ 6757737 w 10516717"/>
              <a:gd name="connsiteY78" fmla="*/ 11506200 h 13499030"/>
              <a:gd name="connsiteX79" fmla="*/ 7078178 w 10516717"/>
              <a:gd name="connsiteY79" fmla="*/ 11654188 h 13499030"/>
              <a:gd name="connsiteX80" fmla="*/ 6926981 w 10516717"/>
              <a:gd name="connsiteY80" fmla="*/ 11929309 h 13499030"/>
              <a:gd name="connsiteX81" fmla="*/ 6993155 w 10516717"/>
              <a:gd name="connsiteY81" fmla="*/ 12036792 h 13499030"/>
              <a:gd name="connsiteX82" fmla="*/ 6641432 w 10516717"/>
              <a:gd name="connsiteY82" fmla="*/ 12272210 h 13499030"/>
              <a:gd name="connsiteX83" fmla="*/ 6824312 w 10516717"/>
              <a:gd name="connsiteY83" fmla="*/ 12326753 h 13499030"/>
              <a:gd name="connsiteX84" fmla="*/ 6538361 w 10516717"/>
              <a:gd name="connsiteY84" fmla="*/ 12508429 h 13499030"/>
              <a:gd name="connsiteX85" fmla="*/ 6416441 w 10516717"/>
              <a:gd name="connsiteY85" fmla="*/ 12762697 h 13499030"/>
              <a:gd name="connsiteX86" fmla="*/ 6160168 w 10516717"/>
              <a:gd name="connsiteY86" fmla="*/ 13186610 h 13499030"/>
              <a:gd name="connsiteX87" fmla="*/ 6210701 w 10516717"/>
              <a:gd name="connsiteY87" fmla="*/ 13499030 h 13499030"/>
              <a:gd name="connsiteX88" fmla="*/ 5939589 w 10516717"/>
              <a:gd name="connsiteY88" fmla="*/ 13327781 h 13499030"/>
              <a:gd name="connsiteX89" fmla="*/ 5228924 w 10516717"/>
              <a:gd name="connsiteY89" fmla="*/ 12716978 h 13499030"/>
              <a:gd name="connsiteX90" fmla="*/ 4451684 w 10516717"/>
              <a:gd name="connsiteY90" fmla="*/ 12007516 h 13499030"/>
              <a:gd name="connsiteX91" fmla="*/ 3465095 w 10516717"/>
              <a:gd name="connsiteY91" fmla="*/ 11141242 h 13499030"/>
              <a:gd name="connsiteX92" fmla="*/ 2478506 w 10516717"/>
              <a:gd name="connsiteY92" fmla="*/ 10299032 h 13499030"/>
              <a:gd name="connsiteX93" fmla="*/ 1708484 w 10516717"/>
              <a:gd name="connsiteY93" fmla="*/ 9456821 h 13499030"/>
              <a:gd name="connsiteX94" fmla="*/ 770021 w 10516717"/>
              <a:gd name="connsiteY94" fmla="*/ 8542420 h 13499030"/>
              <a:gd name="connsiteX95" fmla="*/ 24063 w 10516717"/>
              <a:gd name="connsiteY95" fmla="*/ 7820526 h 13499030"/>
              <a:gd name="connsiteX96" fmla="*/ 48126 w 10516717"/>
              <a:gd name="connsiteY96" fmla="*/ 7243010 h 13499030"/>
              <a:gd name="connsiteX97" fmla="*/ 0 w 10516717"/>
              <a:gd name="connsiteY97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6110037 w 10516717"/>
              <a:gd name="connsiteY24" fmla="*/ 5042434 h 13499030"/>
              <a:gd name="connsiteX25" fmla="*/ 5635592 w 10516717"/>
              <a:gd name="connsiteY25" fmla="*/ 5405387 h 13499030"/>
              <a:gd name="connsiteX26" fmla="*/ 5373303 w 10516717"/>
              <a:gd name="connsiteY26" fmla="*/ 5669280 h 13499030"/>
              <a:gd name="connsiteX27" fmla="*/ 4640981 w 10516717"/>
              <a:gd name="connsiteY27" fmla="*/ 5990924 h 13499030"/>
              <a:gd name="connsiteX28" fmla="*/ 3592228 w 10516717"/>
              <a:gd name="connsiteY28" fmla="*/ 6700386 h 13499030"/>
              <a:gd name="connsiteX29" fmla="*/ 3993280 w 10516717"/>
              <a:gd name="connsiteY29" fmla="*/ 6854389 h 13499030"/>
              <a:gd name="connsiteX30" fmla="*/ 4427620 w 10516717"/>
              <a:gd name="connsiteY30" fmla="*/ 6663889 h 13499030"/>
              <a:gd name="connsiteX31" fmla="*/ 5241758 w 10516717"/>
              <a:gd name="connsiteY31" fmla="*/ 6249202 h 13499030"/>
              <a:gd name="connsiteX32" fmla="*/ 5684119 w 10516717"/>
              <a:gd name="connsiteY32" fmla="*/ 6080760 h 13499030"/>
              <a:gd name="connsiteX33" fmla="*/ 5907906 w 10516717"/>
              <a:gd name="connsiteY33" fmla="*/ 6428873 h 13499030"/>
              <a:gd name="connsiteX34" fmla="*/ 5898280 w 10516717"/>
              <a:gd name="connsiteY34" fmla="*/ 7197289 h 13499030"/>
              <a:gd name="connsiteX35" fmla="*/ 5609122 w 10516717"/>
              <a:gd name="connsiteY35" fmla="*/ 7368941 h 13499030"/>
              <a:gd name="connsiteX36" fmla="*/ 5887453 w 10516717"/>
              <a:gd name="connsiteY36" fmla="*/ 7552623 h 13499030"/>
              <a:gd name="connsiteX37" fmla="*/ 6210700 w 10516717"/>
              <a:gd name="connsiteY37" fmla="*/ 7380169 h 13499030"/>
              <a:gd name="connsiteX38" fmla="*/ 6375534 w 10516717"/>
              <a:gd name="connsiteY38" fmla="*/ 7063339 h 13499030"/>
              <a:gd name="connsiteX39" fmla="*/ 7146758 w 10516717"/>
              <a:gd name="connsiteY39" fmla="*/ 6641431 h 13499030"/>
              <a:gd name="connsiteX40" fmla="*/ 7952473 w 10516717"/>
              <a:gd name="connsiteY40" fmla="*/ 6191049 h 13499030"/>
              <a:gd name="connsiteX41" fmla="*/ 8591349 w 10516717"/>
              <a:gd name="connsiteY41" fmla="*/ 5812856 h 13499030"/>
              <a:gd name="connsiteX42" fmla="*/ 8763401 w 10516717"/>
              <a:gd name="connsiteY42" fmla="*/ 5703770 h 13499030"/>
              <a:gd name="connsiteX43" fmla="*/ 9081035 w 10516717"/>
              <a:gd name="connsiteY43" fmla="*/ 5662462 h 13499030"/>
              <a:gd name="connsiteX44" fmla="*/ 8942672 w 10516717"/>
              <a:gd name="connsiteY44" fmla="*/ 5854165 h 13499030"/>
              <a:gd name="connsiteX45" fmla="*/ 9283165 w 10516717"/>
              <a:gd name="connsiteY45" fmla="*/ 5913521 h 13499030"/>
              <a:gd name="connsiteX46" fmla="*/ 9521390 w 10516717"/>
              <a:gd name="connsiteY46" fmla="*/ 6142923 h 13499030"/>
              <a:gd name="connsiteX47" fmla="*/ 9817768 w 10516717"/>
              <a:gd name="connsiteY47" fmla="*/ 6809873 h 13499030"/>
              <a:gd name="connsiteX48" fmla="*/ 9828196 w 10516717"/>
              <a:gd name="connsiteY48" fmla="*/ 7082188 h 13499030"/>
              <a:gd name="connsiteX49" fmla="*/ 9837420 w 10516717"/>
              <a:gd name="connsiteY49" fmla="*/ 7338461 h 13499030"/>
              <a:gd name="connsiteX50" fmla="*/ 10211200 w 10516717"/>
              <a:gd name="connsiteY50" fmla="*/ 7524949 h 13499030"/>
              <a:gd name="connsiteX51" fmla="*/ 10323095 w 10516717"/>
              <a:gd name="connsiteY51" fmla="*/ 7868652 h 13499030"/>
              <a:gd name="connsiteX52" fmla="*/ 10516000 w 10516717"/>
              <a:gd name="connsiteY52" fmla="*/ 8386009 h 13499030"/>
              <a:gd name="connsiteX53" fmla="*/ 10348360 w 10516717"/>
              <a:gd name="connsiteY53" fmla="*/ 8431729 h 13499030"/>
              <a:gd name="connsiteX54" fmla="*/ 10266546 w 10516717"/>
              <a:gd name="connsiteY54" fmla="*/ 8345504 h 13499030"/>
              <a:gd name="connsiteX55" fmla="*/ 10074442 w 10516717"/>
              <a:gd name="connsiteY55" fmla="*/ 8570895 h 13499030"/>
              <a:gd name="connsiteX56" fmla="*/ 9769642 w 10516717"/>
              <a:gd name="connsiteY56" fmla="*/ 8614610 h 13499030"/>
              <a:gd name="connsiteX57" fmla="*/ 9708281 w 10516717"/>
              <a:gd name="connsiteY57" fmla="*/ 8728909 h 13499030"/>
              <a:gd name="connsiteX58" fmla="*/ 9731943 w 10516717"/>
              <a:gd name="connsiteY58" fmla="*/ 9030903 h 13499030"/>
              <a:gd name="connsiteX59" fmla="*/ 9347735 w 10516717"/>
              <a:gd name="connsiteY59" fmla="*/ 9099884 h 13499030"/>
              <a:gd name="connsiteX60" fmla="*/ 8955505 w 10516717"/>
              <a:gd name="connsiteY60" fmla="*/ 9241054 h 13499030"/>
              <a:gd name="connsiteX61" fmla="*/ 8524374 w 10516717"/>
              <a:gd name="connsiteY61" fmla="*/ 9314046 h 13499030"/>
              <a:gd name="connsiteX62" fmla="*/ 8221178 w 10516717"/>
              <a:gd name="connsiteY62" fmla="*/ 9468451 h 13499030"/>
              <a:gd name="connsiteX63" fmla="*/ 7820526 w 10516717"/>
              <a:gd name="connsiteY63" fmla="*/ 9673389 h 13499030"/>
              <a:gd name="connsiteX64" fmla="*/ 7387389 w 10516717"/>
              <a:gd name="connsiteY64" fmla="*/ 9745579 h 13499030"/>
              <a:gd name="connsiteX65" fmla="*/ 7050505 w 10516717"/>
              <a:gd name="connsiteY65" fmla="*/ 9986210 h 13499030"/>
              <a:gd name="connsiteX66" fmla="*/ 7071761 w 10516717"/>
              <a:gd name="connsiteY66" fmla="*/ 10184329 h 13499030"/>
              <a:gd name="connsiteX67" fmla="*/ 7504898 w 10516717"/>
              <a:gd name="connsiteY67" fmla="*/ 10095296 h 13499030"/>
              <a:gd name="connsiteX68" fmla="*/ 7398619 w 10516717"/>
              <a:gd name="connsiteY68" fmla="*/ 10267348 h 13499030"/>
              <a:gd name="connsiteX69" fmla="*/ 7267074 w 10516717"/>
              <a:gd name="connsiteY69" fmla="*/ 10443410 h 13499030"/>
              <a:gd name="connsiteX70" fmla="*/ 7267074 w 10516717"/>
              <a:gd name="connsiteY70" fmla="*/ 10491536 h 13499030"/>
              <a:gd name="connsiteX71" fmla="*/ 7041281 w 10516717"/>
              <a:gd name="connsiteY71" fmla="*/ 10435789 h 13499030"/>
              <a:gd name="connsiteX72" fmla="*/ 6652661 w 10516717"/>
              <a:gd name="connsiteY72" fmla="*/ 10473889 h 13499030"/>
              <a:gd name="connsiteX73" fmla="*/ 7102241 w 10516717"/>
              <a:gd name="connsiteY73" fmla="*/ 10778689 h 13499030"/>
              <a:gd name="connsiteX74" fmla="*/ 7120288 w 10516717"/>
              <a:gd name="connsiteY74" fmla="*/ 10898204 h 13499030"/>
              <a:gd name="connsiteX75" fmla="*/ 6919361 w 10516717"/>
              <a:gd name="connsiteY75" fmla="*/ 11220649 h 13499030"/>
              <a:gd name="connsiteX76" fmla="*/ 6547585 w 10516717"/>
              <a:gd name="connsiteY76" fmla="*/ 11241906 h 13499030"/>
              <a:gd name="connsiteX77" fmla="*/ 6568841 w 10516717"/>
              <a:gd name="connsiteY77" fmla="*/ 11403529 h 13499030"/>
              <a:gd name="connsiteX78" fmla="*/ 6757737 w 10516717"/>
              <a:gd name="connsiteY78" fmla="*/ 11506200 h 13499030"/>
              <a:gd name="connsiteX79" fmla="*/ 7078178 w 10516717"/>
              <a:gd name="connsiteY79" fmla="*/ 11654188 h 13499030"/>
              <a:gd name="connsiteX80" fmla="*/ 6926981 w 10516717"/>
              <a:gd name="connsiteY80" fmla="*/ 11929309 h 13499030"/>
              <a:gd name="connsiteX81" fmla="*/ 6993155 w 10516717"/>
              <a:gd name="connsiteY81" fmla="*/ 12036792 h 13499030"/>
              <a:gd name="connsiteX82" fmla="*/ 6641432 w 10516717"/>
              <a:gd name="connsiteY82" fmla="*/ 12272210 h 13499030"/>
              <a:gd name="connsiteX83" fmla="*/ 6824312 w 10516717"/>
              <a:gd name="connsiteY83" fmla="*/ 12326753 h 13499030"/>
              <a:gd name="connsiteX84" fmla="*/ 6538361 w 10516717"/>
              <a:gd name="connsiteY84" fmla="*/ 12508429 h 13499030"/>
              <a:gd name="connsiteX85" fmla="*/ 6416441 w 10516717"/>
              <a:gd name="connsiteY85" fmla="*/ 12762697 h 13499030"/>
              <a:gd name="connsiteX86" fmla="*/ 6160168 w 10516717"/>
              <a:gd name="connsiteY86" fmla="*/ 13186610 h 13499030"/>
              <a:gd name="connsiteX87" fmla="*/ 6210701 w 10516717"/>
              <a:gd name="connsiteY87" fmla="*/ 13499030 h 13499030"/>
              <a:gd name="connsiteX88" fmla="*/ 5939589 w 10516717"/>
              <a:gd name="connsiteY88" fmla="*/ 13327781 h 13499030"/>
              <a:gd name="connsiteX89" fmla="*/ 5228924 w 10516717"/>
              <a:gd name="connsiteY89" fmla="*/ 12716978 h 13499030"/>
              <a:gd name="connsiteX90" fmla="*/ 4451684 w 10516717"/>
              <a:gd name="connsiteY90" fmla="*/ 12007516 h 13499030"/>
              <a:gd name="connsiteX91" fmla="*/ 3465095 w 10516717"/>
              <a:gd name="connsiteY91" fmla="*/ 11141242 h 13499030"/>
              <a:gd name="connsiteX92" fmla="*/ 2478506 w 10516717"/>
              <a:gd name="connsiteY92" fmla="*/ 10299032 h 13499030"/>
              <a:gd name="connsiteX93" fmla="*/ 1708484 w 10516717"/>
              <a:gd name="connsiteY93" fmla="*/ 9456821 h 13499030"/>
              <a:gd name="connsiteX94" fmla="*/ 770021 w 10516717"/>
              <a:gd name="connsiteY94" fmla="*/ 8542420 h 13499030"/>
              <a:gd name="connsiteX95" fmla="*/ 24063 w 10516717"/>
              <a:gd name="connsiteY95" fmla="*/ 7820526 h 13499030"/>
              <a:gd name="connsiteX96" fmla="*/ 48126 w 10516717"/>
              <a:gd name="connsiteY96" fmla="*/ 7243010 h 13499030"/>
              <a:gd name="connsiteX97" fmla="*/ 0 w 10516717"/>
              <a:gd name="connsiteY97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6761747 w 10516717"/>
              <a:gd name="connsiteY23" fmla="*/ 4523873 h 13499030"/>
              <a:gd name="connsiteX24" fmla="*/ 6530740 w 10516717"/>
              <a:gd name="connsiteY24" fmla="*/ 4979869 h 13499030"/>
              <a:gd name="connsiteX25" fmla="*/ 6110037 w 10516717"/>
              <a:gd name="connsiteY25" fmla="*/ 5042434 h 13499030"/>
              <a:gd name="connsiteX26" fmla="*/ 5635592 w 10516717"/>
              <a:gd name="connsiteY26" fmla="*/ 5405387 h 13499030"/>
              <a:gd name="connsiteX27" fmla="*/ 5373303 w 10516717"/>
              <a:gd name="connsiteY27" fmla="*/ 5669280 h 13499030"/>
              <a:gd name="connsiteX28" fmla="*/ 4640981 w 10516717"/>
              <a:gd name="connsiteY28" fmla="*/ 5990924 h 13499030"/>
              <a:gd name="connsiteX29" fmla="*/ 3592228 w 10516717"/>
              <a:gd name="connsiteY29" fmla="*/ 6700386 h 13499030"/>
              <a:gd name="connsiteX30" fmla="*/ 3993280 w 10516717"/>
              <a:gd name="connsiteY30" fmla="*/ 6854389 h 13499030"/>
              <a:gd name="connsiteX31" fmla="*/ 4427620 w 10516717"/>
              <a:gd name="connsiteY31" fmla="*/ 6663889 h 13499030"/>
              <a:gd name="connsiteX32" fmla="*/ 5241758 w 10516717"/>
              <a:gd name="connsiteY32" fmla="*/ 6249202 h 13499030"/>
              <a:gd name="connsiteX33" fmla="*/ 5684119 w 10516717"/>
              <a:gd name="connsiteY33" fmla="*/ 6080760 h 13499030"/>
              <a:gd name="connsiteX34" fmla="*/ 5907906 w 10516717"/>
              <a:gd name="connsiteY34" fmla="*/ 6428873 h 13499030"/>
              <a:gd name="connsiteX35" fmla="*/ 5898280 w 10516717"/>
              <a:gd name="connsiteY35" fmla="*/ 7197289 h 13499030"/>
              <a:gd name="connsiteX36" fmla="*/ 5609122 w 10516717"/>
              <a:gd name="connsiteY36" fmla="*/ 7368941 h 13499030"/>
              <a:gd name="connsiteX37" fmla="*/ 5887453 w 10516717"/>
              <a:gd name="connsiteY37" fmla="*/ 7552623 h 13499030"/>
              <a:gd name="connsiteX38" fmla="*/ 6210700 w 10516717"/>
              <a:gd name="connsiteY38" fmla="*/ 7380169 h 13499030"/>
              <a:gd name="connsiteX39" fmla="*/ 6375534 w 10516717"/>
              <a:gd name="connsiteY39" fmla="*/ 7063339 h 13499030"/>
              <a:gd name="connsiteX40" fmla="*/ 7146758 w 10516717"/>
              <a:gd name="connsiteY40" fmla="*/ 6641431 h 13499030"/>
              <a:gd name="connsiteX41" fmla="*/ 7952473 w 10516717"/>
              <a:gd name="connsiteY41" fmla="*/ 6191049 h 13499030"/>
              <a:gd name="connsiteX42" fmla="*/ 8591349 w 10516717"/>
              <a:gd name="connsiteY42" fmla="*/ 5812856 h 13499030"/>
              <a:gd name="connsiteX43" fmla="*/ 8763401 w 10516717"/>
              <a:gd name="connsiteY43" fmla="*/ 5703770 h 13499030"/>
              <a:gd name="connsiteX44" fmla="*/ 9081035 w 10516717"/>
              <a:gd name="connsiteY44" fmla="*/ 5662462 h 13499030"/>
              <a:gd name="connsiteX45" fmla="*/ 8942672 w 10516717"/>
              <a:gd name="connsiteY45" fmla="*/ 5854165 h 13499030"/>
              <a:gd name="connsiteX46" fmla="*/ 9283165 w 10516717"/>
              <a:gd name="connsiteY46" fmla="*/ 5913521 h 13499030"/>
              <a:gd name="connsiteX47" fmla="*/ 9521390 w 10516717"/>
              <a:gd name="connsiteY47" fmla="*/ 6142923 h 13499030"/>
              <a:gd name="connsiteX48" fmla="*/ 9817768 w 10516717"/>
              <a:gd name="connsiteY48" fmla="*/ 6809873 h 13499030"/>
              <a:gd name="connsiteX49" fmla="*/ 9828196 w 10516717"/>
              <a:gd name="connsiteY49" fmla="*/ 7082188 h 13499030"/>
              <a:gd name="connsiteX50" fmla="*/ 9837420 w 10516717"/>
              <a:gd name="connsiteY50" fmla="*/ 7338461 h 13499030"/>
              <a:gd name="connsiteX51" fmla="*/ 10211200 w 10516717"/>
              <a:gd name="connsiteY51" fmla="*/ 7524949 h 13499030"/>
              <a:gd name="connsiteX52" fmla="*/ 10323095 w 10516717"/>
              <a:gd name="connsiteY52" fmla="*/ 7868652 h 13499030"/>
              <a:gd name="connsiteX53" fmla="*/ 10516000 w 10516717"/>
              <a:gd name="connsiteY53" fmla="*/ 8386009 h 13499030"/>
              <a:gd name="connsiteX54" fmla="*/ 10348360 w 10516717"/>
              <a:gd name="connsiteY54" fmla="*/ 8431729 h 13499030"/>
              <a:gd name="connsiteX55" fmla="*/ 10266546 w 10516717"/>
              <a:gd name="connsiteY55" fmla="*/ 8345504 h 13499030"/>
              <a:gd name="connsiteX56" fmla="*/ 10074442 w 10516717"/>
              <a:gd name="connsiteY56" fmla="*/ 8570895 h 13499030"/>
              <a:gd name="connsiteX57" fmla="*/ 9769642 w 10516717"/>
              <a:gd name="connsiteY57" fmla="*/ 8614610 h 13499030"/>
              <a:gd name="connsiteX58" fmla="*/ 9708281 w 10516717"/>
              <a:gd name="connsiteY58" fmla="*/ 8728909 h 13499030"/>
              <a:gd name="connsiteX59" fmla="*/ 9731943 w 10516717"/>
              <a:gd name="connsiteY59" fmla="*/ 9030903 h 13499030"/>
              <a:gd name="connsiteX60" fmla="*/ 9347735 w 10516717"/>
              <a:gd name="connsiteY60" fmla="*/ 9099884 h 13499030"/>
              <a:gd name="connsiteX61" fmla="*/ 8955505 w 10516717"/>
              <a:gd name="connsiteY61" fmla="*/ 9241054 h 13499030"/>
              <a:gd name="connsiteX62" fmla="*/ 8524374 w 10516717"/>
              <a:gd name="connsiteY62" fmla="*/ 9314046 h 13499030"/>
              <a:gd name="connsiteX63" fmla="*/ 8221178 w 10516717"/>
              <a:gd name="connsiteY63" fmla="*/ 9468451 h 13499030"/>
              <a:gd name="connsiteX64" fmla="*/ 7820526 w 10516717"/>
              <a:gd name="connsiteY64" fmla="*/ 9673389 h 13499030"/>
              <a:gd name="connsiteX65" fmla="*/ 7387389 w 10516717"/>
              <a:gd name="connsiteY65" fmla="*/ 9745579 h 13499030"/>
              <a:gd name="connsiteX66" fmla="*/ 7050505 w 10516717"/>
              <a:gd name="connsiteY66" fmla="*/ 9986210 h 13499030"/>
              <a:gd name="connsiteX67" fmla="*/ 7071761 w 10516717"/>
              <a:gd name="connsiteY67" fmla="*/ 10184329 h 13499030"/>
              <a:gd name="connsiteX68" fmla="*/ 7504898 w 10516717"/>
              <a:gd name="connsiteY68" fmla="*/ 10095296 h 13499030"/>
              <a:gd name="connsiteX69" fmla="*/ 7398619 w 10516717"/>
              <a:gd name="connsiteY69" fmla="*/ 10267348 h 13499030"/>
              <a:gd name="connsiteX70" fmla="*/ 7267074 w 10516717"/>
              <a:gd name="connsiteY70" fmla="*/ 10443410 h 13499030"/>
              <a:gd name="connsiteX71" fmla="*/ 7267074 w 10516717"/>
              <a:gd name="connsiteY71" fmla="*/ 10491536 h 13499030"/>
              <a:gd name="connsiteX72" fmla="*/ 7041281 w 10516717"/>
              <a:gd name="connsiteY72" fmla="*/ 10435789 h 13499030"/>
              <a:gd name="connsiteX73" fmla="*/ 6652661 w 10516717"/>
              <a:gd name="connsiteY73" fmla="*/ 10473889 h 13499030"/>
              <a:gd name="connsiteX74" fmla="*/ 7102241 w 10516717"/>
              <a:gd name="connsiteY74" fmla="*/ 10778689 h 13499030"/>
              <a:gd name="connsiteX75" fmla="*/ 7120288 w 10516717"/>
              <a:gd name="connsiteY75" fmla="*/ 10898204 h 13499030"/>
              <a:gd name="connsiteX76" fmla="*/ 6919361 w 10516717"/>
              <a:gd name="connsiteY76" fmla="*/ 11220649 h 13499030"/>
              <a:gd name="connsiteX77" fmla="*/ 6547585 w 10516717"/>
              <a:gd name="connsiteY77" fmla="*/ 11241906 h 13499030"/>
              <a:gd name="connsiteX78" fmla="*/ 6568841 w 10516717"/>
              <a:gd name="connsiteY78" fmla="*/ 11403529 h 13499030"/>
              <a:gd name="connsiteX79" fmla="*/ 6757737 w 10516717"/>
              <a:gd name="connsiteY79" fmla="*/ 11506200 h 13499030"/>
              <a:gd name="connsiteX80" fmla="*/ 7078178 w 10516717"/>
              <a:gd name="connsiteY80" fmla="*/ 11654188 h 13499030"/>
              <a:gd name="connsiteX81" fmla="*/ 6926981 w 10516717"/>
              <a:gd name="connsiteY81" fmla="*/ 11929309 h 13499030"/>
              <a:gd name="connsiteX82" fmla="*/ 6993155 w 10516717"/>
              <a:gd name="connsiteY82" fmla="*/ 12036792 h 13499030"/>
              <a:gd name="connsiteX83" fmla="*/ 6641432 w 10516717"/>
              <a:gd name="connsiteY83" fmla="*/ 12272210 h 13499030"/>
              <a:gd name="connsiteX84" fmla="*/ 6824312 w 10516717"/>
              <a:gd name="connsiteY84" fmla="*/ 12326753 h 13499030"/>
              <a:gd name="connsiteX85" fmla="*/ 6538361 w 10516717"/>
              <a:gd name="connsiteY85" fmla="*/ 12508429 h 13499030"/>
              <a:gd name="connsiteX86" fmla="*/ 6416441 w 10516717"/>
              <a:gd name="connsiteY86" fmla="*/ 12762697 h 13499030"/>
              <a:gd name="connsiteX87" fmla="*/ 6160168 w 10516717"/>
              <a:gd name="connsiteY87" fmla="*/ 13186610 h 13499030"/>
              <a:gd name="connsiteX88" fmla="*/ 6210701 w 10516717"/>
              <a:gd name="connsiteY88" fmla="*/ 13499030 h 13499030"/>
              <a:gd name="connsiteX89" fmla="*/ 5939589 w 10516717"/>
              <a:gd name="connsiteY89" fmla="*/ 13327781 h 13499030"/>
              <a:gd name="connsiteX90" fmla="*/ 5228924 w 10516717"/>
              <a:gd name="connsiteY90" fmla="*/ 12716978 h 13499030"/>
              <a:gd name="connsiteX91" fmla="*/ 4451684 w 10516717"/>
              <a:gd name="connsiteY91" fmla="*/ 12007516 h 13499030"/>
              <a:gd name="connsiteX92" fmla="*/ 3465095 w 10516717"/>
              <a:gd name="connsiteY92" fmla="*/ 11141242 h 13499030"/>
              <a:gd name="connsiteX93" fmla="*/ 2478506 w 10516717"/>
              <a:gd name="connsiteY93" fmla="*/ 10299032 h 13499030"/>
              <a:gd name="connsiteX94" fmla="*/ 1708484 w 10516717"/>
              <a:gd name="connsiteY94" fmla="*/ 9456821 h 13499030"/>
              <a:gd name="connsiteX95" fmla="*/ 770021 w 10516717"/>
              <a:gd name="connsiteY95" fmla="*/ 8542420 h 13499030"/>
              <a:gd name="connsiteX96" fmla="*/ 24063 w 10516717"/>
              <a:gd name="connsiteY96" fmla="*/ 7820526 h 13499030"/>
              <a:gd name="connsiteX97" fmla="*/ 48126 w 10516717"/>
              <a:gd name="connsiteY97" fmla="*/ 7243010 h 13499030"/>
              <a:gd name="connsiteX98" fmla="*/ 0 w 10516717"/>
              <a:gd name="connsiteY98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7005587 w 10516717"/>
              <a:gd name="connsiteY23" fmla="*/ 4607693 h 13499030"/>
              <a:gd name="connsiteX24" fmla="*/ 6530740 w 10516717"/>
              <a:gd name="connsiteY24" fmla="*/ 4979869 h 13499030"/>
              <a:gd name="connsiteX25" fmla="*/ 6110037 w 10516717"/>
              <a:gd name="connsiteY25" fmla="*/ 5042434 h 13499030"/>
              <a:gd name="connsiteX26" fmla="*/ 5635592 w 10516717"/>
              <a:gd name="connsiteY26" fmla="*/ 5405387 h 13499030"/>
              <a:gd name="connsiteX27" fmla="*/ 5373303 w 10516717"/>
              <a:gd name="connsiteY27" fmla="*/ 5669280 h 13499030"/>
              <a:gd name="connsiteX28" fmla="*/ 4640981 w 10516717"/>
              <a:gd name="connsiteY28" fmla="*/ 5990924 h 13499030"/>
              <a:gd name="connsiteX29" fmla="*/ 3592228 w 10516717"/>
              <a:gd name="connsiteY29" fmla="*/ 6700386 h 13499030"/>
              <a:gd name="connsiteX30" fmla="*/ 3993280 w 10516717"/>
              <a:gd name="connsiteY30" fmla="*/ 6854389 h 13499030"/>
              <a:gd name="connsiteX31" fmla="*/ 4427620 w 10516717"/>
              <a:gd name="connsiteY31" fmla="*/ 6663889 h 13499030"/>
              <a:gd name="connsiteX32" fmla="*/ 5241758 w 10516717"/>
              <a:gd name="connsiteY32" fmla="*/ 6249202 h 13499030"/>
              <a:gd name="connsiteX33" fmla="*/ 5684119 w 10516717"/>
              <a:gd name="connsiteY33" fmla="*/ 6080760 h 13499030"/>
              <a:gd name="connsiteX34" fmla="*/ 5907906 w 10516717"/>
              <a:gd name="connsiteY34" fmla="*/ 6428873 h 13499030"/>
              <a:gd name="connsiteX35" fmla="*/ 5898280 w 10516717"/>
              <a:gd name="connsiteY35" fmla="*/ 7197289 h 13499030"/>
              <a:gd name="connsiteX36" fmla="*/ 5609122 w 10516717"/>
              <a:gd name="connsiteY36" fmla="*/ 7368941 h 13499030"/>
              <a:gd name="connsiteX37" fmla="*/ 5887453 w 10516717"/>
              <a:gd name="connsiteY37" fmla="*/ 7552623 h 13499030"/>
              <a:gd name="connsiteX38" fmla="*/ 6210700 w 10516717"/>
              <a:gd name="connsiteY38" fmla="*/ 7380169 h 13499030"/>
              <a:gd name="connsiteX39" fmla="*/ 6375534 w 10516717"/>
              <a:gd name="connsiteY39" fmla="*/ 7063339 h 13499030"/>
              <a:gd name="connsiteX40" fmla="*/ 7146758 w 10516717"/>
              <a:gd name="connsiteY40" fmla="*/ 6641431 h 13499030"/>
              <a:gd name="connsiteX41" fmla="*/ 7952473 w 10516717"/>
              <a:gd name="connsiteY41" fmla="*/ 6191049 h 13499030"/>
              <a:gd name="connsiteX42" fmla="*/ 8591349 w 10516717"/>
              <a:gd name="connsiteY42" fmla="*/ 5812856 h 13499030"/>
              <a:gd name="connsiteX43" fmla="*/ 8763401 w 10516717"/>
              <a:gd name="connsiteY43" fmla="*/ 5703770 h 13499030"/>
              <a:gd name="connsiteX44" fmla="*/ 9081035 w 10516717"/>
              <a:gd name="connsiteY44" fmla="*/ 5662462 h 13499030"/>
              <a:gd name="connsiteX45" fmla="*/ 8942672 w 10516717"/>
              <a:gd name="connsiteY45" fmla="*/ 5854165 h 13499030"/>
              <a:gd name="connsiteX46" fmla="*/ 9283165 w 10516717"/>
              <a:gd name="connsiteY46" fmla="*/ 5913521 h 13499030"/>
              <a:gd name="connsiteX47" fmla="*/ 9521390 w 10516717"/>
              <a:gd name="connsiteY47" fmla="*/ 6142923 h 13499030"/>
              <a:gd name="connsiteX48" fmla="*/ 9817768 w 10516717"/>
              <a:gd name="connsiteY48" fmla="*/ 6809873 h 13499030"/>
              <a:gd name="connsiteX49" fmla="*/ 9828196 w 10516717"/>
              <a:gd name="connsiteY49" fmla="*/ 7082188 h 13499030"/>
              <a:gd name="connsiteX50" fmla="*/ 9837420 w 10516717"/>
              <a:gd name="connsiteY50" fmla="*/ 7338461 h 13499030"/>
              <a:gd name="connsiteX51" fmla="*/ 10211200 w 10516717"/>
              <a:gd name="connsiteY51" fmla="*/ 7524949 h 13499030"/>
              <a:gd name="connsiteX52" fmla="*/ 10323095 w 10516717"/>
              <a:gd name="connsiteY52" fmla="*/ 7868652 h 13499030"/>
              <a:gd name="connsiteX53" fmla="*/ 10516000 w 10516717"/>
              <a:gd name="connsiteY53" fmla="*/ 8386009 h 13499030"/>
              <a:gd name="connsiteX54" fmla="*/ 10348360 w 10516717"/>
              <a:gd name="connsiteY54" fmla="*/ 8431729 h 13499030"/>
              <a:gd name="connsiteX55" fmla="*/ 10266546 w 10516717"/>
              <a:gd name="connsiteY55" fmla="*/ 8345504 h 13499030"/>
              <a:gd name="connsiteX56" fmla="*/ 10074442 w 10516717"/>
              <a:gd name="connsiteY56" fmla="*/ 8570895 h 13499030"/>
              <a:gd name="connsiteX57" fmla="*/ 9769642 w 10516717"/>
              <a:gd name="connsiteY57" fmla="*/ 8614610 h 13499030"/>
              <a:gd name="connsiteX58" fmla="*/ 9708281 w 10516717"/>
              <a:gd name="connsiteY58" fmla="*/ 8728909 h 13499030"/>
              <a:gd name="connsiteX59" fmla="*/ 9731943 w 10516717"/>
              <a:gd name="connsiteY59" fmla="*/ 9030903 h 13499030"/>
              <a:gd name="connsiteX60" fmla="*/ 9347735 w 10516717"/>
              <a:gd name="connsiteY60" fmla="*/ 9099884 h 13499030"/>
              <a:gd name="connsiteX61" fmla="*/ 8955505 w 10516717"/>
              <a:gd name="connsiteY61" fmla="*/ 9241054 h 13499030"/>
              <a:gd name="connsiteX62" fmla="*/ 8524374 w 10516717"/>
              <a:gd name="connsiteY62" fmla="*/ 9314046 h 13499030"/>
              <a:gd name="connsiteX63" fmla="*/ 8221178 w 10516717"/>
              <a:gd name="connsiteY63" fmla="*/ 9468451 h 13499030"/>
              <a:gd name="connsiteX64" fmla="*/ 7820526 w 10516717"/>
              <a:gd name="connsiteY64" fmla="*/ 9673389 h 13499030"/>
              <a:gd name="connsiteX65" fmla="*/ 7387389 w 10516717"/>
              <a:gd name="connsiteY65" fmla="*/ 9745579 h 13499030"/>
              <a:gd name="connsiteX66" fmla="*/ 7050505 w 10516717"/>
              <a:gd name="connsiteY66" fmla="*/ 9986210 h 13499030"/>
              <a:gd name="connsiteX67" fmla="*/ 7071761 w 10516717"/>
              <a:gd name="connsiteY67" fmla="*/ 10184329 h 13499030"/>
              <a:gd name="connsiteX68" fmla="*/ 7504898 w 10516717"/>
              <a:gd name="connsiteY68" fmla="*/ 10095296 h 13499030"/>
              <a:gd name="connsiteX69" fmla="*/ 7398619 w 10516717"/>
              <a:gd name="connsiteY69" fmla="*/ 10267348 h 13499030"/>
              <a:gd name="connsiteX70" fmla="*/ 7267074 w 10516717"/>
              <a:gd name="connsiteY70" fmla="*/ 10443410 h 13499030"/>
              <a:gd name="connsiteX71" fmla="*/ 7267074 w 10516717"/>
              <a:gd name="connsiteY71" fmla="*/ 10491536 h 13499030"/>
              <a:gd name="connsiteX72" fmla="*/ 7041281 w 10516717"/>
              <a:gd name="connsiteY72" fmla="*/ 10435789 h 13499030"/>
              <a:gd name="connsiteX73" fmla="*/ 6652661 w 10516717"/>
              <a:gd name="connsiteY73" fmla="*/ 10473889 h 13499030"/>
              <a:gd name="connsiteX74" fmla="*/ 7102241 w 10516717"/>
              <a:gd name="connsiteY74" fmla="*/ 10778689 h 13499030"/>
              <a:gd name="connsiteX75" fmla="*/ 7120288 w 10516717"/>
              <a:gd name="connsiteY75" fmla="*/ 10898204 h 13499030"/>
              <a:gd name="connsiteX76" fmla="*/ 6919361 w 10516717"/>
              <a:gd name="connsiteY76" fmla="*/ 11220649 h 13499030"/>
              <a:gd name="connsiteX77" fmla="*/ 6547585 w 10516717"/>
              <a:gd name="connsiteY77" fmla="*/ 11241906 h 13499030"/>
              <a:gd name="connsiteX78" fmla="*/ 6568841 w 10516717"/>
              <a:gd name="connsiteY78" fmla="*/ 11403529 h 13499030"/>
              <a:gd name="connsiteX79" fmla="*/ 6757737 w 10516717"/>
              <a:gd name="connsiteY79" fmla="*/ 11506200 h 13499030"/>
              <a:gd name="connsiteX80" fmla="*/ 7078178 w 10516717"/>
              <a:gd name="connsiteY80" fmla="*/ 11654188 h 13499030"/>
              <a:gd name="connsiteX81" fmla="*/ 6926981 w 10516717"/>
              <a:gd name="connsiteY81" fmla="*/ 11929309 h 13499030"/>
              <a:gd name="connsiteX82" fmla="*/ 6993155 w 10516717"/>
              <a:gd name="connsiteY82" fmla="*/ 12036792 h 13499030"/>
              <a:gd name="connsiteX83" fmla="*/ 6641432 w 10516717"/>
              <a:gd name="connsiteY83" fmla="*/ 12272210 h 13499030"/>
              <a:gd name="connsiteX84" fmla="*/ 6824312 w 10516717"/>
              <a:gd name="connsiteY84" fmla="*/ 12326753 h 13499030"/>
              <a:gd name="connsiteX85" fmla="*/ 6538361 w 10516717"/>
              <a:gd name="connsiteY85" fmla="*/ 12508429 h 13499030"/>
              <a:gd name="connsiteX86" fmla="*/ 6416441 w 10516717"/>
              <a:gd name="connsiteY86" fmla="*/ 12762697 h 13499030"/>
              <a:gd name="connsiteX87" fmla="*/ 6160168 w 10516717"/>
              <a:gd name="connsiteY87" fmla="*/ 13186610 h 13499030"/>
              <a:gd name="connsiteX88" fmla="*/ 6210701 w 10516717"/>
              <a:gd name="connsiteY88" fmla="*/ 13499030 h 13499030"/>
              <a:gd name="connsiteX89" fmla="*/ 5939589 w 10516717"/>
              <a:gd name="connsiteY89" fmla="*/ 13327781 h 13499030"/>
              <a:gd name="connsiteX90" fmla="*/ 5228924 w 10516717"/>
              <a:gd name="connsiteY90" fmla="*/ 12716978 h 13499030"/>
              <a:gd name="connsiteX91" fmla="*/ 4451684 w 10516717"/>
              <a:gd name="connsiteY91" fmla="*/ 12007516 h 13499030"/>
              <a:gd name="connsiteX92" fmla="*/ 3465095 w 10516717"/>
              <a:gd name="connsiteY92" fmla="*/ 11141242 h 13499030"/>
              <a:gd name="connsiteX93" fmla="*/ 2478506 w 10516717"/>
              <a:gd name="connsiteY93" fmla="*/ 10299032 h 13499030"/>
              <a:gd name="connsiteX94" fmla="*/ 1708484 w 10516717"/>
              <a:gd name="connsiteY94" fmla="*/ 9456821 h 13499030"/>
              <a:gd name="connsiteX95" fmla="*/ 770021 w 10516717"/>
              <a:gd name="connsiteY95" fmla="*/ 8542420 h 13499030"/>
              <a:gd name="connsiteX96" fmla="*/ 24063 w 10516717"/>
              <a:gd name="connsiteY96" fmla="*/ 7820526 h 13499030"/>
              <a:gd name="connsiteX97" fmla="*/ 48126 w 10516717"/>
              <a:gd name="connsiteY97" fmla="*/ 7243010 h 13499030"/>
              <a:gd name="connsiteX98" fmla="*/ 0 w 10516717"/>
              <a:gd name="connsiteY98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7005587 w 10516717"/>
              <a:gd name="connsiteY23" fmla="*/ 4607693 h 13499030"/>
              <a:gd name="connsiteX24" fmla="*/ 6530740 w 10516717"/>
              <a:gd name="connsiteY24" fmla="*/ 4979869 h 13499030"/>
              <a:gd name="connsiteX25" fmla="*/ 6110037 w 10516717"/>
              <a:gd name="connsiteY25" fmla="*/ 5042434 h 13499030"/>
              <a:gd name="connsiteX26" fmla="*/ 5635592 w 10516717"/>
              <a:gd name="connsiteY26" fmla="*/ 5405387 h 13499030"/>
              <a:gd name="connsiteX27" fmla="*/ 5373303 w 10516717"/>
              <a:gd name="connsiteY27" fmla="*/ 5669280 h 13499030"/>
              <a:gd name="connsiteX28" fmla="*/ 4640981 w 10516717"/>
              <a:gd name="connsiteY28" fmla="*/ 5990924 h 13499030"/>
              <a:gd name="connsiteX29" fmla="*/ 3592228 w 10516717"/>
              <a:gd name="connsiteY29" fmla="*/ 6700386 h 13499030"/>
              <a:gd name="connsiteX30" fmla="*/ 3993280 w 10516717"/>
              <a:gd name="connsiteY30" fmla="*/ 6854389 h 13499030"/>
              <a:gd name="connsiteX31" fmla="*/ 4427620 w 10516717"/>
              <a:gd name="connsiteY31" fmla="*/ 6663889 h 13499030"/>
              <a:gd name="connsiteX32" fmla="*/ 5241758 w 10516717"/>
              <a:gd name="connsiteY32" fmla="*/ 6249202 h 13499030"/>
              <a:gd name="connsiteX33" fmla="*/ 5684119 w 10516717"/>
              <a:gd name="connsiteY33" fmla="*/ 6080760 h 13499030"/>
              <a:gd name="connsiteX34" fmla="*/ 5907906 w 10516717"/>
              <a:gd name="connsiteY34" fmla="*/ 6428873 h 13499030"/>
              <a:gd name="connsiteX35" fmla="*/ 5898280 w 10516717"/>
              <a:gd name="connsiteY35" fmla="*/ 7197289 h 13499030"/>
              <a:gd name="connsiteX36" fmla="*/ 5609122 w 10516717"/>
              <a:gd name="connsiteY36" fmla="*/ 7368941 h 13499030"/>
              <a:gd name="connsiteX37" fmla="*/ 5887453 w 10516717"/>
              <a:gd name="connsiteY37" fmla="*/ 7552623 h 13499030"/>
              <a:gd name="connsiteX38" fmla="*/ 6210700 w 10516717"/>
              <a:gd name="connsiteY38" fmla="*/ 7380169 h 13499030"/>
              <a:gd name="connsiteX39" fmla="*/ 6375534 w 10516717"/>
              <a:gd name="connsiteY39" fmla="*/ 7063339 h 13499030"/>
              <a:gd name="connsiteX40" fmla="*/ 7146758 w 10516717"/>
              <a:gd name="connsiteY40" fmla="*/ 6641431 h 13499030"/>
              <a:gd name="connsiteX41" fmla="*/ 7952473 w 10516717"/>
              <a:gd name="connsiteY41" fmla="*/ 6191049 h 13499030"/>
              <a:gd name="connsiteX42" fmla="*/ 8591349 w 10516717"/>
              <a:gd name="connsiteY42" fmla="*/ 5812856 h 13499030"/>
              <a:gd name="connsiteX43" fmla="*/ 8763401 w 10516717"/>
              <a:gd name="connsiteY43" fmla="*/ 5703770 h 13499030"/>
              <a:gd name="connsiteX44" fmla="*/ 9081035 w 10516717"/>
              <a:gd name="connsiteY44" fmla="*/ 5662462 h 13499030"/>
              <a:gd name="connsiteX45" fmla="*/ 8942672 w 10516717"/>
              <a:gd name="connsiteY45" fmla="*/ 5854165 h 13499030"/>
              <a:gd name="connsiteX46" fmla="*/ 9283165 w 10516717"/>
              <a:gd name="connsiteY46" fmla="*/ 5913521 h 13499030"/>
              <a:gd name="connsiteX47" fmla="*/ 9521390 w 10516717"/>
              <a:gd name="connsiteY47" fmla="*/ 6142923 h 13499030"/>
              <a:gd name="connsiteX48" fmla="*/ 9817768 w 10516717"/>
              <a:gd name="connsiteY48" fmla="*/ 6809873 h 13499030"/>
              <a:gd name="connsiteX49" fmla="*/ 9828196 w 10516717"/>
              <a:gd name="connsiteY49" fmla="*/ 7082188 h 13499030"/>
              <a:gd name="connsiteX50" fmla="*/ 9837420 w 10516717"/>
              <a:gd name="connsiteY50" fmla="*/ 7338461 h 13499030"/>
              <a:gd name="connsiteX51" fmla="*/ 10211200 w 10516717"/>
              <a:gd name="connsiteY51" fmla="*/ 7524949 h 13499030"/>
              <a:gd name="connsiteX52" fmla="*/ 10323095 w 10516717"/>
              <a:gd name="connsiteY52" fmla="*/ 7868652 h 13499030"/>
              <a:gd name="connsiteX53" fmla="*/ 10516000 w 10516717"/>
              <a:gd name="connsiteY53" fmla="*/ 8386009 h 13499030"/>
              <a:gd name="connsiteX54" fmla="*/ 10348360 w 10516717"/>
              <a:gd name="connsiteY54" fmla="*/ 8431729 h 13499030"/>
              <a:gd name="connsiteX55" fmla="*/ 10266546 w 10516717"/>
              <a:gd name="connsiteY55" fmla="*/ 8345504 h 13499030"/>
              <a:gd name="connsiteX56" fmla="*/ 10074442 w 10516717"/>
              <a:gd name="connsiteY56" fmla="*/ 8570895 h 13499030"/>
              <a:gd name="connsiteX57" fmla="*/ 9769642 w 10516717"/>
              <a:gd name="connsiteY57" fmla="*/ 8614610 h 13499030"/>
              <a:gd name="connsiteX58" fmla="*/ 9708281 w 10516717"/>
              <a:gd name="connsiteY58" fmla="*/ 8728909 h 13499030"/>
              <a:gd name="connsiteX59" fmla="*/ 9731943 w 10516717"/>
              <a:gd name="connsiteY59" fmla="*/ 9030903 h 13499030"/>
              <a:gd name="connsiteX60" fmla="*/ 9347735 w 10516717"/>
              <a:gd name="connsiteY60" fmla="*/ 9099884 h 13499030"/>
              <a:gd name="connsiteX61" fmla="*/ 8955505 w 10516717"/>
              <a:gd name="connsiteY61" fmla="*/ 9241054 h 13499030"/>
              <a:gd name="connsiteX62" fmla="*/ 8524374 w 10516717"/>
              <a:gd name="connsiteY62" fmla="*/ 9314046 h 13499030"/>
              <a:gd name="connsiteX63" fmla="*/ 8221178 w 10516717"/>
              <a:gd name="connsiteY63" fmla="*/ 9468451 h 13499030"/>
              <a:gd name="connsiteX64" fmla="*/ 7820526 w 10516717"/>
              <a:gd name="connsiteY64" fmla="*/ 9673389 h 13499030"/>
              <a:gd name="connsiteX65" fmla="*/ 7387389 w 10516717"/>
              <a:gd name="connsiteY65" fmla="*/ 9745579 h 13499030"/>
              <a:gd name="connsiteX66" fmla="*/ 7050505 w 10516717"/>
              <a:gd name="connsiteY66" fmla="*/ 9986210 h 13499030"/>
              <a:gd name="connsiteX67" fmla="*/ 7071761 w 10516717"/>
              <a:gd name="connsiteY67" fmla="*/ 10184329 h 13499030"/>
              <a:gd name="connsiteX68" fmla="*/ 7504898 w 10516717"/>
              <a:gd name="connsiteY68" fmla="*/ 10095296 h 13499030"/>
              <a:gd name="connsiteX69" fmla="*/ 7398619 w 10516717"/>
              <a:gd name="connsiteY69" fmla="*/ 10267348 h 13499030"/>
              <a:gd name="connsiteX70" fmla="*/ 7267074 w 10516717"/>
              <a:gd name="connsiteY70" fmla="*/ 10443410 h 13499030"/>
              <a:gd name="connsiteX71" fmla="*/ 7267074 w 10516717"/>
              <a:gd name="connsiteY71" fmla="*/ 10491536 h 13499030"/>
              <a:gd name="connsiteX72" fmla="*/ 7041281 w 10516717"/>
              <a:gd name="connsiteY72" fmla="*/ 10435789 h 13499030"/>
              <a:gd name="connsiteX73" fmla="*/ 6652661 w 10516717"/>
              <a:gd name="connsiteY73" fmla="*/ 10473889 h 13499030"/>
              <a:gd name="connsiteX74" fmla="*/ 7102241 w 10516717"/>
              <a:gd name="connsiteY74" fmla="*/ 10778689 h 13499030"/>
              <a:gd name="connsiteX75" fmla="*/ 7120288 w 10516717"/>
              <a:gd name="connsiteY75" fmla="*/ 10898204 h 13499030"/>
              <a:gd name="connsiteX76" fmla="*/ 6919361 w 10516717"/>
              <a:gd name="connsiteY76" fmla="*/ 11220649 h 13499030"/>
              <a:gd name="connsiteX77" fmla="*/ 6547585 w 10516717"/>
              <a:gd name="connsiteY77" fmla="*/ 11241906 h 13499030"/>
              <a:gd name="connsiteX78" fmla="*/ 6568841 w 10516717"/>
              <a:gd name="connsiteY78" fmla="*/ 11403529 h 13499030"/>
              <a:gd name="connsiteX79" fmla="*/ 6757737 w 10516717"/>
              <a:gd name="connsiteY79" fmla="*/ 11506200 h 13499030"/>
              <a:gd name="connsiteX80" fmla="*/ 7078178 w 10516717"/>
              <a:gd name="connsiteY80" fmla="*/ 11654188 h 13499030"/>
              <a:gd name="connsiteX81" fmla="*/ 6926981 w 10516717"/>
              <a:gd name="connsiteY81" fmla="*/ 11929309 h 13499030"/>
              <a:gd name="connsiteX82" fmla="*/ 6993155 w 10516717"/>
              <a:gd name="connsiteY82" fmla="*/ 12036792 h 13499030"/>
              <a:gd name="connsiteX83" fmla="*/ 6641432 w 10516717"/>
              <a:gd name="connsiteY83" fmla="*/ 12272210 h 13499030"/>
              <a:gd name="connsiteX84" fmla="*/ 6824312 w 10516717"/>
              <a:gd name="connsiteY84" fmla="*/ 12326753 h 13499030"/>
              <a:gd name="connsiteX85" fmla="*/ 6538361 w 10516717"/>
              <a:gd name="connsiteY85" fmla="*/ 12508429 h 13499030"/>
              <a:gd name="connsiteX86" fmla="*/ 6416441 w 10516717"/>
              <a:gd name="connsiteY86" fmla="*/ 12762697 h 13499030"/>
              <a:gd name="connsiteX87" fmla="*/ 6160168 w 10516717"/>
              <a:gd name="connsiteY87" fmla="*/ 13186610 h 13499030"/>
              <a:gd name="connsiteX88" fmla="*/ 6210701 w 10516717"/>
              <a:gd name="connsiteY88" fmla="*/ 13499030 h 13499030"/>
              <a:gd name="connsiteX89" fmla="*/ 5939589 w 10516717"/>
              <a:gd name="connsiteY89" fmla="*/ 13327781 h 13499030"/>
              <a:gd name="connsiteX90" fmla="*/ 5228924 w 10516717"/>
              <a:gd name="connsiteY90" fmla="*/ 12716978 h 13499030"/>
              <a:gd name="connsiteX91" fmla="*/ 4451684 w 10516717"/>
              <a:gd name="connsiteY91" fmla="*/ 12007516 h 13499030"/>
              <a:gd name="connsiteX92" fmla="*/ 3465095 w 10516717"/>
              <a:gd name="connsiteY92" fmla="*/ 11141242 h 13499030"/>
              <a:gd name="connsiteX93" fmla="*/ 2478506 w 10516717"/>
              <a:gd name="connsiteY93" fmla="*/ 10299032 h 13499030"/>
              <a:gd name="connsiteX94" fmla="*/ 1708484 w 10516717"/>
              <a:gd name="connsiteY94" fmla="*/ 9456821 h 13499030"/>
              <a:gd name="connsiteX95" fmla="*/ 770021 w 10516717"/>
              <a:gd name="connsiteY95" fmla="*/ 8542420 h 13499030"/>
              <a:gd name="connsiteX96" fmla="*/ 24063 w 10516717"/>
              <a:gd name="connsiteY96" fmla="*/ 7820526 h 13499030"/>
              <a:gd name="connsiteX97" fmla="*/ 48126 w 10516717"/>
              <a:gd name="connsiteY97" fmla="*/ 7243010 h 13499030"/>
              <a:gd name="connsiteX98" fmla="*/ 0 w 10516717"/>
              <a:gd name="connsiteY98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7208920 w 10516717"/>
              <a:gd name="connsiteY23" fmla="*/ 4339789 h 13499030"/>
              <a:gd name="connsiteX24" fmla="*/ 7005587 w 10516717"/>
              <a:gd name="connsiteY24" fmla="*/ 4607693 h 13499030"/>
              <a:gd name="connsiteX25" fmla="*/ 6530740 w 10516717"/>
              <a:gd name="connsiteY25" fmla="*/ 4979869 h 13499030"/>
              <a:gd name="connsiteX26" fmla="*/ 6110037 w 10516717"/>
              <a:gd name="connsiteY26" fmla="*/ 5042434 h 13499030"/>
              <a:gd name="connsiteX27" fmla="*/ 5635592 w 10516717"/>
              <a:gd name="connsiteY27" fmla="*/ 5405387 h 13499030"/>
              <a:gd name="connsiteX28" fmla="*/ 5373303 w 10516717"/>
              <a:gd name="connsiteY28" fmla="*/ 5669280 h 13499030"/>
              <a:gd name="connsiteX29" fmla="*/ 4640981 w 10516717"/>
              <a:gd name="connsiteY29" fmla="*/ 5990924 h 13499030"/>
              <a:gd name="connsiteX30" fmla="*/ 3592228 w 10516717"/>
              <a:gd name="connsiteY30" fmla="*/ 6700386 h 13499030"/>
              <a:gd name="connsiteX31" fmla="*/ 3993280 w 10516717"/>
              <a:gd name="connsiteY31" fmla="*/ 6854389 h 13499030"/>
              <a:gd name="connsiteX32" fmla="*/ 4427620 w 10516717"/>
              <a:gd name="connsiteY32" fmla="*/ 6663889 h 13499030"/>
              <a:gd name="connsiteX33" fmla="*/ 5241758 w 10516717"/>
              <a:gd name="connsiteY33" fmla="*/ 6249202 h 13499030"/>
              <a:gd name="connsiteX34" fmla="*/ 5684119 w 10516717"/>
              <a:gd name="connsiteY34" fmla="*/ 6080760 h 13499030"/>
              <a:gd name="connsiteX35" fmla="*/ 5907906 w 10516717"/>
              <a:gd name="connsiteY35" fmla="*/ 6428873 h 13499030"/>
              <a:gd name="connsiteX36" fmla="*/ 5898280 w 10516717"/>
              <a:gd name="connsiteY36" fmla="*/ 7197289 h 13499030"/>
              <a:gd name="connsiteX37" fmla="*/ 5609122 w 10516717"/>
              <a:gd name="connsiteY37" fmla="*/ 7368941 h 13499030"/>
              <a:gd name="connsiteX38" fmla="*/ 5887453 w 10516717"/>
              <a:gd name="connsiteY38" fmla="*/ 7552623 h 13499030"/>
              <a:gd name="connsiteX39" fmla="*/ 6210700 w 10516717"/>
              <a:gd name="connsiteY39" fmla="*/ 7380169 h 13499030"/>
              <a:gd name="connsiteX40" fmla="*/ 6375534 w 10516717"/>
              <a:gd name="connsiteY40" fmla="*/ 7063339 h 13499030"/>
              <a:gd name="connsiteX41" fmla="*/ 7146758 w 10516717"/>
              <a:gd name="connsiteY41" fmla="*/ 6641431 h 13499030"/>
              <a:gd name="connsiteX42" fmla="*/ 7952473 w 10516717"/>
              <a:gd name="connsiteY42" fmla="*/ 6191049 h 13499030"/>
              <a:gd name="connsiteX43" fmla="*/ 8591349 w 10516717"/>
              <a:gd name="connsiteY43" fmla="*/ 5812856 h 13499030"/>
              <a:gd name="connsiteX44" fmla="*/ 8763401 w 10516717"/>
              <a:gd name="connsiteY44" fmla="*/ 5703770 h 13499030"/>
              <a:gd name="connsiteX45" fmla="*/ 9081035 w 10516717"/>
              <a:gd name="connsiteY45" fmla="*/ 5662462 h 13499030"/>
              <a:gd name="connsiteX46" fmla="*/ 8942672 w 10516717"/>
              <a:gd name="connsiteY46" fmla="*/ 5854165 h 13499030"/>
              <a:gd name="connsiteX47" fmla="*/ 9283165 w 10516717"/>
              <a:gd name="connsiteY47" fmla="*/ 5913521 h 13499030"/>
              <a:gd name="connsiteX48" fmla="*/ 9521390 w 10516717"/>
              <a:gd name="connsiteY48" fmla="*/ 6142923 h 13499030"/>
              <a:gd name="connsiteX49" fmla="*/ 9817768 w 10516717"/>
              <a:gd name="connsiteY49" fmla="*/ 6809873 h 13499030"/>
              <a:gd name="connsiteX50" fmla="*/ 9828196 w 10516717"/>
              <a:gd name="connsiteY50" fmla="*/ 7082188 h 13499030"/>
              <a:gd name="connsiteX51" fmla="*/ 9837420 w 10516717"/>
              <a:gd name="connsiteY51" fmla="*/ 7338461 h 13499030"/>
              <a:gd name="connsiteX52" fmla="*/ 10211200 w 10516717"/>
              <a:gd name="connsiteY52" fmla="*/ 7524949 h 13499030"/>
              <a:gd name="connsiteX53" fmla="*/ 10323095 w 10516717"/>
              <a:gd name="connsiteY53" fmla="*/ 7868652 h 13499030"/>
              <a:gd name="connsiteX54" fmla="*/ 10516000 w 10516717"/>
              <a:gd name="connsiteY54" fmla="*/ 8386009 h 13499030"/>
              <a:gd name="connsiteX55" fmla="*/ 10348360 w 10516717"/>
              <a:gd name="connsiteY55" fmla="*/ 8431729 h 13499030"/>
              <a:gd name="connsiteX56" fmla="*/ 10266546 w 10516717"/>
              <a:gd name="connsiteY56" fmla="*/ 8345504 h 13499030"/>
              <a:gd name="connsiteX57" fmla="*/ 10074442 w 10516717"/>
              <a:gd name="connsiteY57" fmla="*/ 8570895 h 13499030"/>
              <a:gd name="connsiteX58" fmla="*/ 9769642 w 10516717"/>
              <a:gd name="connsiteY58" fmla="*/ 8614610 h 13499030"/>
              <a:gd name="connsiteX59" fmla="*/ 9708281 w 10516717"/>
              <a:gd name="connsiteY59" fmla="*/ 8728909 h 13499030"/>
              <a:gd name="connsiteX60" fmla="*/ 9731943 w 10516717"/>
              <a:gd name="connsiteY60" fmla="*/ 9030903 h 13499030"/>
              <a:gd name="connsiteX61" fmla="*/ 9347735 w 10516717"/>
              <a:gd name="connsiteY61" fmla="*/ 9099884 h 13499030"/>
              <a:gd name="connsiteX62" fmla="*/ 8955505 w 10516717"/>
              <a:gd name="connsiteY62" fmla="*/ 9241054 h 13499030"/>
              <a:gd name="connsiteX63" fmla="*/ 8524374 w 10516717"/>
              <a:gd name="connsiteY63" fmla="*/ 9314046 h 13499030"/>
              <a:gd name="connsiteX64" fmla="*/ 8221178 w 10516717"/>
              <a:gd name="connsiteY64" fmla="*/ 9468451 h 13499030"/>
              <a:gd name="connsiteX65" fmla="*/ 7820526 w 10516717"/>
              <a:gd name="connsiteY65" fmla="*/ 9673389 h 13499030"/>
              <a:gd name="connsiteX66" fmla="*/ 7387389 w 10516717"/>
              <a:gd name="connsiteY66" fmla="*/ 9745579 h 13499030"/>
              <a:gd name="connsiteX67" fmla="*/ 7050505 w 10516717"/>
              <a:gd name="connsiteY67" fmla="*/ 9986210 h 13499030"/>
              <a:gd name="connsiteX68" fmla="*/ 7071761 w 10516717"/>
              <a:gd name="connsiteY68" fmla="*/ 10184329 h 13499030"/>
              <a:gd name="connsiteX69" fmla="*/ 7504898 w 10516717"/>
              <a:gd name="connsiteY69" fmla="*/ 10095296 h 13499030"/>
              <a:gd name="connsiteX70" fmla="*/ 7398619 w 10516717"/>
              <a:gd name="connsiteY70" fmla="*/ 10267348 h 13499030"/>
              <a:gd name="connsiteX71" fmla="*/ 7267074 w 10516717"/>
              <a:gd name="connsiteY71" fmla="*/ 10443410 h 13499030"/>
              <a:gd name="connsiteX72" fmla="*/ 7267074 w 10516717"/>
              <a:gd name="connsiteY72" fmla="*/ 10491536 h 13499030"/>
              <a:gd name="connsiteX73" fmla="*/ 7041281 w 10516717"/>
              <a:gd name="connsiteY73" fmla="*/ 10435789 h 13499030"/>
              <a:gd name="connsiteX74" fmla="*/ 6652661 w 10516717"/>
              <a:gd name="connsiteY74" fmla="*/ 10473889 h 13499030"/>
              <a:gd name="connsiteX75" fmla="*/ 7102241 w 10516717"/>
              <a:gd name="connsiteY75" fmla="*/ 10778689 h 13499030"/>
              <a:gd name="connsiteX76" fmla="*/ 7120288 w 10516717"/>
              <a:gd name="connsiteY76" fmla="*/ 10898204 h 13499030"/>
              <a:gd name="connsiteX77" fmla="*/ 6919361 w 10516717"/>
              <a:gd name="connsiteY77" fmla="*/ 11220649 h 13499030"/>
              <a:gd name="connsiteX78" fmla="*/ 6547585 w 10516717"/>
              <a:gd name="connsiteY78" fmla="*/ 11241906 h 13499030"/>
              <a:gd name="connsiteX79" fmla="*/ 6568841 w 10516717"/>
              <a:gd name="connsiteY79" fmla="*/ 11403529 h 13499030"/>
              <a:gd name="connsiteX80" fmla="*/ 6757737 w 10516717"/>
              <a:gd name="connsiteY80" fmla="*/ 11506200 h 13499030"/>
              <a:gd name="connsiteX81" fmla="*/ 7078178 w 10516717"/>
              <a:gd name="connsiteY81" fmla="*/ 11654188 h 13499030"/>
              <a:gd name="connsiteX82" fmla="*/ 6926981 w 10516717"/>
              <a:gd name="connsiteY82" fmla="*/ 11929309 h 13499030"/>
              <a:gd name="connsiteX83" fmla="*/ 6993155 w 10516717"/>
              <a:gd name="connsiteY83" fmla="*/ 12036792 h 13499030"/>
              <a:gd name="connsiteX84" fmla="*/ 6641432 w 10516717"/>
              <a:gd name="connsiteY84" fmla="*/ 12272210 h 13499030"/>
              <a:gd name="connsiteX85" fmla="*/ 6824312 w 10516717"/>
              <a:gd name="connsiteY85" fmla="*/ 12326753 h 13499030"/>
              <a:gd name="connsiteX86" fmla="*/ 6538361 w 10516717"/>
              <a:gd name="connsiteY86" fmla="*/ 12508429 h 13499030"/>
              <a:gd name="connsiteX87" fmla="*/ 6416441 w 10516717"/>
              <a:gd name="connsiteY87" fmla="*/ 12762697 h 13499030"/>
              <a:gd name="connsiteX88" fmla="*/ 6160168 w 10516717"/>
              <a:gd name="connsiteY88" fmla="*/ 13186610 h 13499030"/>
              <a:gd name="connsiteX89" fmla="*/ 6210701 w 10516717"/>
              <a:gd name="connsiteY89" fmla="*/ 13499030 h 13499030"/>
              <a:gd name="connsiteX90" fmla="*/ 5939589 w 10516717"/>
              <a:gd name="connsiteY90" fmla="*/ 13327781 h 13499030"/>
              <a:gd name="connsiteX91" fmla="*/ 5228924 w 10516717"/>
              <a:gd name="connsiteY91" fmla="*/ 12716978 h 13499030"/>
              <a:gd name="connsiteX92" fmla="*/ 4451684 w 10516717"/>
              <a:gd name="connsiteY92" fmla="*/ 12007516 h 13499030"/>
              <a:gd name="connsiteX93" fmla="*/ 3465095 w 10516717"/>
              <a:gd name="connsiteY93" fmla="*/ 11141242 h 13499030"/>
              <a:gd name="connsiteX94" fmla="*/ 2478506 w 10516717"/>
              <a:gd name="connsiteY94" fmla="*/ 10299032 h 13499030"/>
              <a:gd name="connsiteX95" fmla="*/ 1708484 w 10516717"/>
              <a:gd name="connsiteY95" fmla="*/ 9456821 h 13499030"/>
              <a:gd name="connsiteX96" fmla="*/ 770021 w 10516717"/>
              <a:gd name="connsiteY96" fmla="*/ 8542420 h 13499030"/>
              <a:gd name="connsiteX97" fmla="*/ 24063 w 10516717"/>
              <a:gd name="connsiteY97" fmla="*/ 7820526 h 13499030"/>
              <a:gd name="connsiteX98" fmla="*/ 48126 w 10516717"/>
              <a:gd name="connsiteY98" fmla="*/ 7243010 h 13499030"/>
              <a:gd name="connsiteX99" fmla="*/ 0 w 10516717"/>
              <a:gd name="connsiteY99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7147960 w 10516717"/>
              <a:gd name="connsiteY23" fmla="*/ 4294069 h 13499030"/>
              <a:gd name="connsiteX24" fmla="*/ 7208920 w 10516717"/>
              <a:gd name="connsiteY24" fmla="*/ 4339789 h 13499030"/>
              <a:gd name="connsiteX25" fmla="*/ 7005587 w 10516717"/>
              <a:gd name="connsiteY25" fmla="*/ 4607693 h 13499030"/>
              <a:gd name="connsiteX26" fmla="*/ 6530740 w 10516717"/>
              <a:gd name="connsiteY26" fmla="*/ 4979869 h 13499030"/>
              <a:gd name="connsiteX27" fmla="*/ 6110037 w 10516717"/>
              <a:gd name="connsiteY27" fmla="*/ 5042434 h 13499030"/>
              <a:gd name="connsiteX28" fmla="*/ 5635592 w 10516717"/>
              <a:gd name="connsiteY28" fmla="*/ 5405387 h 13499030"/>
              <a:gd name="connsiteX29" fmla="*/ 5373303 w 10516717"/>
              <a:gd name="connsiteY29" fmla="*/ 5669280 h 13499030"/>
              <a:gd name="connsiteX30" fmla="*/ 4640981 w 10516717"/>
              <a:gd name="connsiteY30" fmla="*/ 5990924 h 13499030"/>
              <a:gd name="connsiteX31" fmla="*/ 3592228 w 10516717"/>
              <a:gd name="connsiteY31" fmla="*/ 6700386 h 13499030"/>
              <a:gd name="connsiteX32" fmla="*/ 3993280 w 10516717"/>
              <a:gd name="connsiteY32" fmla="*/ 6854389 h 13499030"/>
              <a:gd name="connsiteX33" fmla="*/ 4427620 w 10516717"/>
              <a:gd name="connsiteY33" fmla="*/ 6663889 h 13499030"/>
              <a:gd name="connsiteX34" fmla="*/ 5241758 w 10516717"/>
              <a:gd name="connsiteY34" fmla="*/ 6249202 h 13499030"/>
              <a:gd name="connsiteX35" fmla="*/ 5684119 w 10516717"/>
              <a:gd name="connsiteY35" fmla="*/ 6080760 h 13499030"/>
              <a:gd name="connsiteX36" fmla="*/ 5907906 w 10516717"/>
              <a:gd name="connsiteY36" fmla="*/ 6428873 h 13499030"/>
              <a:gd name="connsiteX37" fmla="*/ 5898280 w 10516717"/>
              <a:gd name="connsiteY37" fmla="*/ 7197289 h 13499030"/>
              <a:gd name="connsiteX38" fmla="*/ 5609122 w 10516717"/>
              <a:gd name="connsiteY38" fmla="*/ 7368941 h 13499030"/>
              <a:gd name="connsiteX39" fmla="*/ 5887453 w 10516717"/>
              <a:gd name="connsiteY39" fmla="*/ 7552623 h 13499030"/>
              <a:gd name="connsiteX40" fmla="*/ 6210700 w 10516717"/>
              <a:gd name="connsiteY40" fmla="*/ 7380169 h 13499030"/>
              <a:gd name="connsiteX41" fmla="*/ 6375534 w 10516717"/>
              <a:gd name="connsiteY41" fmla="*/ 7063339 h 13499030"/>
              <a:gd name="connsiteX42" fmla="*/ 7146758 w 10516717"/>
              <a:gd name="connsiteY42" fmla="*/ 6641431 h 13499030"/>
              <a:gd name="connsiteX43" fmla="*/ 7952473 w 10516717"/>
              <a:gd name="connsiteY43" fmla="*/ 6191049 h 13499030"/>
              <a:gd name="connsiteX44" fmla="*/ 8591349 w 10516717"/>
              <a:gd name="connsiteY44" fmla="*/ 5812856 h 13499030"/>
              <a:gd name="connsiteX45" fmla="*/ 8763401 w 10516717"/>
              <a:gd name="connsiteY45" fmla="*/ 5703770 h 13499030"/>
              <a:gd name="connsiteX46" fmla="*/ 9081035 w 10516717"/>
              <a:gd name="connsiteY46" fmla="*/ 5662462 h 13499030"/>
              <a:gd name="connsiteX47" fmla="*/ 8942672 w 10516717"/>
              <a:gd name="connsiteY47" fmla="*/ 5854165 h 13499030"/>
              <a:gd name="connsiteX48" fmla="*/ 9283165 w 10516717"/>
              <a:gd name="connsiteY48" fmla="*/ 5913521 h 13499030"/>
              <a:gd name="connsiteX49" fmla="*/ 9521390 w 10516717"/>
              <a:gd name="connsiteY49" fmla="*/ 6142923 h 13499030"/>
              <a:gd name="connsiteX50" fmla="*/ 9817768 w 10516717"/>
              <a:gd name="connsiteY50" fmla="*/ 6809873 h 13499030"/>
              <a:gd name="connsiteX51" fmla="*/ 9828196 w 10516717"/>
              <a:gd name="connsiteY51" fmla="*/ 7082188 h 13499030"/>
              <a:gd name="connsiteX52" fmla="*/ 9837420 w 10516717"/>
              <a:gd name="connsiteY52" fmla="*/ 7338461 h 13499030"/>
              <a:gd name="connsiteX53" fmla="*/ 10211200 w 10516717"/>
              <a:gd name="connsiteY53" fmla="*/ 7524949 h 13499030"/>
              <a:gd name="connsiteX54" fmla="*/ 10323095 w 10516717"/>
              <a:gd name="connsiteY54" fmla="*/ 7868652 h 13499030"/>
              <a:gd name="connsiteX55" fmla="*/ 10516000 w 10516717"/>
              <a:gd name="connsiteY55" fmla="*/ 8386009 h 13499030"/>
              <a:gd name="connsiteX56" fmla="*/ 10348360 w 10516717"/>
              <a:gd name="connsiteY56" fmla="*/ 8431729 h 13499030"/>
              <a:gd name="connsiteX57" fmla="*/ 10266546 w 10516717"/>
              <a:gd name="connsiteY57" fmla="*/ 8345504 h 13499030"/>
              <a:gd name="connsiteX58" fmla="*/ 10074442 w 10516717"/>
              <a:gd name="connsiteY58" fmla="*/ 8570895 h 13499030"/>
              <a:gd name="connsiteX59" fmla="*/ 9769642 w 10516717"/>
              <a:gd name="connsiteY59" fmla="*/ 8614610 h 13499030"/>
              <a:gd name="connsiteX60" fmla="*/ 9708281 w 10516717"/>
              <a:gd name="connsiteY60" fmla="*/ 8728909 h 13499030"/>
              <a:gd name="connsiteX61" fmla="*/ 9731943 w 10516717"/>
              <a:gd name="connsiteY61" fmla="*/ 9030903 h 13499030"/>
              <a:gd name="connsiteX62" fmla="*/ 9347735 w 10516717"/>
              <a:gd name="connsiteY62" fmla="*/ 9099884 h 13499030"/>
              <a:gd name="connsiteX63" fmla="*/ 8955505 w 10516717"/>
              <a:gd name="connsiteY63" fmla="*/ 9241054 h 13499030"/>
              <a:gd name="connsiteX64" fmla="*/ 8524374 w 10516717"/>
              <a:gd name="connsiteY64" fmla="*/ 9314046 h 13499030"/>
              <a:gd name="connsiteX65" fmla="*/ 8221178 w 10516717"/>
              <a:gd name="connsiteY65" fmla="*/ 9468451 h 13499030"/>
              <a:gd name="connsiteX66" fmla="*/ 7820526 w 10516717"/>
              <a:gd name="connsiteY66" fmla="*/ 9673389 h 13499030"/>
              <a:gd name="connsiteX67" fmla="*/ 7387389 w 10516717"/>
              <a:gd name="connsiteY67" fmla="*/ 9745579 h 13499030"/>
              <a:gd name="connsiteX68" fmla="*/ 7050505 w 10516717"/>
              <a:gd name="connsiteY68" fmla="*/ 9986210 h 13499030"/>
              <a:gd name="connsiteX69" fmla="*/ 7071761 w 10516717"/>
              <a:gd name="connsiteY69" fmla="*/ 10184329 h 13499030"/>
              <a:gd name="connsiteX70" fmla="*/ 7504898 w 10516717"/>
              <a:gd name="connsiteY70" fmla="*/ 10095296 h 13499030"/>
              <a:gd name="connsiteX71" fmla="*/ 7398619 w 10516717"/>
              <a:gd name="connsiteY71" fmla="*/ 10267348 h 13499030"/>
              <a:gd name="connsiteX72" fmla="*/ 7267074 w 10516717"/>
              <a:gd name="connsiteY72" fmla="*/ 10443410 h 13499030"/>
              <a:gd name="connsiteX73" fmla="*/ 7267074 w 10516717"/>
              <a:gd name="connsiteY73" fmla="*/ 10491536 h 13499030"/>
              <a:gd name="connsiteX74" fmla="*/ 7041281 w 10516717"/>
              <a:gd name="connsiteY74" fmla="*/ 10435789 h 13499030"/>
              <a:gd name="connsiteX75" fmla="*/ 6652661 w 10516717"/>
              <a:gd name="connsiteY75" fmla="*/ 10473889 h 13499030"/>
              <a:gd name="connsiteX76" fmla="*/ 7102241 w 10516717"/>
              <a:gd name="connsiteY76" fmla="*/ 10778689 h 13499030"/>
              <a:gd name="connsiteX77" fmla="*/ 7120288 w 10516717"/>
              <a:gd name="connsiteY77" fmla="*/ 10898204 h 13499030"/>
              <a:gd name="connsiteX78" fmla="*/ 6919361 w 10516717"/>
              <a:gd name="connsiteY78" fmla="*/ 11220649 h 13499030"/>
              <a:gd name="connsiteX79" fmla="*/ 6547585 w 10516717"/>
              <a:gd name="connsiteY79" fmla="*/ 11241906 h 13499030"/>
              <a:gd name="connsiteX80" fmla="*/ 6568841 w 10516717"/>
              <a:gd name="connsiteY80" fmla="*/ 11403529 h 13499030"/>
              <a:gd name="connsiteX81" fmla="*/ 6757737 w 10516717"/>
              <a:gd name="connsiteY81" fmla="*/ 11506200 h 13499030"/>
              <a:gd name="connsiteX82" fmla="*/ 7078178 w 10516717"/>
              <a:gd name="connsiteY82" fmla="*/ 11654188 h 13499030"/>
              <a:gd name="connsiteX83" fmla="*/ 6926981 w 10516717"/>
              <a:gd name="connsiteY83" fmla="*/ 11929309 h 13499030"/>
              <a:gd name="connsiteX84" fmla="*/ 6993155 w 10516717"/>
              <a:gd name="connsiteY84" fmla="*/ 12036792 h 13499030"/>
              <a:gd name="connsiteX85" fmla="*/ 6641432 w 10516717"/>
              <a:gd name="connsiteY85" fmla="*/ 12272210 h 13499030"/>
              <a:gd name="connsiteX86" fmla="*/ 6824312 w 10516717"/>
              <a:gd name="connsiteY86" fmla="*/ 12326753 h 13499030"/>
              <a:gd name="connsiteX87" fmla="*/ 6538361 w 10516717"/>
              <a:gd name="connsiteY87" fmla="*/ 12508429 h 13499030"/>
              <a:gd name="connsiteX88" fmla="*/ 6416441 w 10516717"/>
              <a:gd name="connsiteY88" fmla="*/ 12762697 h 13499030"/>
              <a:gd name="connsiteX89" fmla="*/ 6160168 w 10516717"/>
              <a:gd name="connsiteY89" fmla="*/ 13186610 h 13499030"/>
              <a:gd name="connsiteX90" fmla="*/ 6210701 w 10516717"/>
              <a:gd name="connsiteY90" fmla="*/ 13499030 h 13499030"/>
              <a:gd name="connsiteX91" fmla="*/ 5939589 w 10516717"/>
              <a:gd name="connsiteY91" fmla="*/ 13327781 h 13499030"/>
              <a:gd name="connsiteX92" fmla="*/ 5228924 w 10516717"/>
              <a:gd name="connsiteY92" fmla="*/ 12716978 h 13499030"/>
              <a:gd name="connsiteX93" fmla="*/ 4451684 w 10516717"/>
              <a:gd name="connsiteY93" fmla="*/ 12007516 h 13499030"/>
              <a:gd name="connsiteX94" fmla="*/ 3465095 w 10516717"/>
              <a:gd name="connsiteY94" fmla="*/ 11141242 h 13499030"/>
              <a:gd name="connsiteX95" fmla="*/ 2478506 w 10516717"/>
              <a:gd name="connsiteY95" fmla="*/ 10299032 h 13499030"/>
              <a:gd name="connsiteX96" fmla="*/ 1708484 w 10516717"/>
              <a:gd name="connsiteY96" fmla="*/ 9456821 h 13499030"/>
              <a:gd name="connsiteX97" fmla="*/ 770021 w 10516717"/>
              <a:gd name="connsiteY97" fmla="*/ 8542420 h 13499030"/>
              <a:gd name="connsiteX98" fmla="*/ 24063 w 10516717"/>
              <a:gd name="connsiteY98" fmla="*/ 7820526 h 13499030"/>
              <a:gd name="connsiteX99" fmla="*/ 48126 w 10516717"/>
              <a:gd name="connsiteY99" fmla="*/ 7243010 h 13499030"/>
              <a:gd name="connsiteX100" fmla="*/ 0 w 10516717"/>
              <a:gd name="connsiteY100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7315600 w 10516717"/>
              <a:gd name="connsiteY23" fmla="*/ 3768289 h 13499030"/>
              <a:gd name="connsiteX24" fmla="*/ 7147960 w 10516717"/>
              <a:gd name="connsiteY24" fmla="*/ 4294069 h 13499030"/>
              <a:gd name="connsiteX25" fmla="*/ 7208920 w 10516717"/>
              <a:gd name="connsiteY25" fmla="*/ 4339789 h 13499030"/>
              <a:gd name="connsiteX26" fmla="*/ 7005587 w 10516717"/>
              <a:gd name="connsiteY26" fmla="*/ 4607693 h 13499030"/>
              <a:gd name="connsiteX27" fmla="*/ 6530740 w 10516717"/>
              <a:gd name="connsiteY27" fmla="*/ 4979869 h 13499030"/>
              <a:gd name="connsiteX28" fmla="*/ 6110037 w 10516717"/>
              <a:gd name="connsiteY28" fmla="*/ 5042434 h 13499030"/>
              <a:gd name="connsiteX29" fmla="*/ 5635592 w 10516717"/>
              <a:gd name="connsiteY29" fmla="*/ 5405387 h 13499030"/>
              <a:gd name="connsiteX30" fmla="*/ 5373303 w 10516717"/>
              <a:gd name="connsiteY30" fmla="*/ 5669280 h 13499030"/>
              <a:gd name="connsiteX31" fmla="*/ 4640981 w 10516717"/>
              <a:gd name="connsiteY31" fmla="*/ 5990924 h 13499030"/>
              <a:gd name="connsiteX32" fmla="*/ 3592228 w 10516717"/>
              <a:gd name="connsiteY32" fmla="*/ 6700386 h 13499030"/>
              <a:gd name="connsiteX33" fmla="*/ 3993280 w 10516717"/>
              <a:gd name="connsiteY33" fmla="*/ 6854389 h 13499030"/>
              <a:gd name="connsiteX34" fmla="*/ 4427620 w 10516717"/>
              <a:gd name="connsiteY34" fmla="*/ 6663889 h 13499030"/>
              <a:gd name="connsiteX35" fmla="*/ 5241758 w 10516717"/>
              <a:gd name="connsiteY35" fmla="*/ 6249202 h 13499030"/>
              <a:gd name="connsiteX36" fmla="*/ 5684119 w 10516717"/>
              <a:gd name="connsiteY36" fmla="*/ 6080760 h 13499030"/>
              <a:gd name="connsiteX37" fmla="*/ 5907906 w 10516717"/>
              <a:gd name="connsiteY37" fmla="*/ 6428873 h 13499030"/>
              <a:gd name="connsiteX38" fmla="*/ 5898280 w 10516717"/>
              <a:gd name="connsiteY38" fmla="*/ 7197289 h 13499030"/>
              <a:gd name="connsiteX39" fmla="*/ 5609122 w 10516717"/>
              <a:gd name="connsiteY39" fmla="*/ 7368941 h 13499030"/>
              <a:gd name="connsiteX40" fmla="*/ 5887453 w 10516717"/>
              <a:gd name="connsiteY40" fmla="*/ 7552623 h 13499030"/>
              <a:gd name="connsiteX41" fmla="*/ 6210700 w 10516717"/>
              <a:gd name="connsiteY41" fmla="*/ 7380169 h 13499030"/>
              <a:gd name="connsiteX42" fmla="*/ 6375534 w 10516717"/>
              <a:gd name="connsiteY42" fmla="*/ 7063339 h 13499030"/>
              <a:gd name="connsiteX43" fmla="*/ 7146758 w 10516717"/>
              <a:gd name="connsiteY43" fmla="*/ 6641431 h 13499030"/>
              <a:gd name="connsiteX44" fmla="*/ 7952473 w 10516717"/>
              <a:gd name="connsiteY44" fmla="*/ 6191049 h 13499030"/>
              <a:gd name="connsiteX45" fmla="*/ 8591349 w 10516717"/>
              <a:gd name="connsiteY45" fmla="*/ 5812856 h 13499030"/>
              <a:gd name="connsiteX46" fmla="*/ 8763401 w 10516717"/>
              <a:gd name="connsiteY46" fmla="*/ 5703770 h 13499030"/>
              <a:gd name="connsiteX47" fmla="*/ 9081035 w 10516717"/>
              <a:gd name="connsiteY47" fmla="*/ 5662462 h 13499030"/>
              <a:gd name="connsiteX48" fmla="*/ 8942672 w 10516717"/>
              <a:gd name="connsiteY48" fmla="*/ 5854165 h 13499030"/>
              <a:gd name="connsiteX49" fmla="*/ 9283165 w 10516717"/>
              <a:gd name="connsiteY49" fmla="*/ 5913521 h 13499030"/>
              <a:gd name="connsiteX50" fmla="*/ 9521390 w 10516717"/>
              <a:gd name="connsiteY50" fmla="*/ 6142923 h 13499030"/>
              <a:gd name="connsiteX51" fmla="*/ 9817768 w 10516717"/>
              <a:gd name="connsiteY51" fmla="*/ 6809873 h 13499030"/>
              <a:gd name="connsiteX52" fmla="*/ 9828196 w 10516717"/>
              <a:gd name="connsiteY52" fmla="*/ 7082188 h 13499030"/>
              <a:gd name="connsiteX53" fmla="*/ 9837420 w 10516717"/>
              <a:gd name="connsiteY53" fmla="*/ 7338461 h 13499030"/>
              <a:gd name="connsiteX54" fmla="*/ 10211200 w 10516717"/>
              <a:gd name="connsiteY54" fmla="*/ 7524949 h 13499030"/>
              <a:gd name="connsiteX55" fmla="*/ 10323095 w 10516717"/>
              <a:gd name="connsiteY55" fmla="*/ 7868652 h 13499030"/>
              <a:gd name="connsiteX56" fmla="*/ 10516000 w 10516717"/>
              <a:gd name="connsiteY56" fmla="*/ 8386009 h 13499030"/>
              <a:gd name="connsiteX57" fmla="*/ 10348360 w 10516717"/>
              <a:gd name="connsiteY57" fmla="*/ 8431729 h 13499030"/>
              <a:gd name="connsiteX58" fmla="*/ 10266546 w 10516717"/>
              <a:gd name="connsiteY58" fmla="*/ 8345504 h 13499030"/>
              <a:gd name="connsiteX59" fmla="*/ 10074442 w 10516717"/>
              <a:gd name="connsiteY59" fmla="*/ 8570895 h 13499030"/>
              <a:gd name="connsiteX60" fmla="*/ 9769642 w 10516717"/>
              <a:gd name="connsiteY60" fmla="*/ 8614610 h 13499030"/>
              <a:gd name="connsiteX61" fmla="*/ 9708281 w 10516717"/>
              <a:gd name="connsiteY61" fmla="*/ 8728909 h 13499030"/>
              <a:gd name="connsiteX62" fmla="*/ 9731943 w 10516717"/>
              <a:gd name="connsiteY62" fmla="*/ 9030903 h 13499030"/>
              <a:gd name="connsiteX63" fmla="*/ 9347735 w 10516717"/>
              <a:gd name="connsiteY63" fmla="*/ 9099884 h 13499030"/>
              <a:gd name="connsiteX64" fmla="*/ 8955505 w 10516717"/>
              <a:gd name="connsiteY64" fmla="*/ 9241054 h 13499030"/>
              <a:gd name="connsiteX65" fmla="*/ 8524374 w 10516717"/>
              <a:gd name="connsiteY65" fmla="*/ 9314046 h 13499030"/>
              <a:gd name="connsiteX66" fmla="*/ 8221178 w 10516717"/>
              <a:gd name="connsiteY66" fmla="*/ 9468451 h 13499030"/>
              <a:gd name="connsiteX67" fmla="*/ 7820526 w 10516717"/>
              <a:gd name="connsiteY67" fmla="*/ 9673389 h 13499030"/>
              <a:gd name="connsiteX68" fmla="*/ 7387389 w 10516717"/>
              <a:gd name="connsiteY68" fmla="*/ 9745579 h 13499030"/>
              <a:gd name="connsiteX69" fmla="*/ 7050505 w 10516717"/>
              <a:gd name="connsiteY69" fmla="*/ 9986210 h 13499030"/>
              <a:gd name="connsiteX70" fmla="*/ 7071761 w 10516717"/>
              <a:gd name="connsiteY70" fmla="*/ 10184329 h 13499030"/>
              <a:gd name="connsiteX71" fmla="*/ 7504898 w 10516717"/>
              <a:gd name="connsiteY71" fmla="*/ 10095296 h 13499030"/>
              <a:gd name="connsiteX72" fmla="*/ 7398619 w 10516717"/>
              <a:gd name="connsiteY72" fmla="*/ 10267348 h 13499030"/>
              <a:gd name="connsiteX73" fmla="*/ 7267074 w 10516717"/>
              <a:gd name="connsiteY73" fmla="*/ 10443410 h 13499030"/>
              <a:gd name="connsiteX74" fmla="*/ 7267074 w 10516717"/>
              <a:gd name="connsiteY74" fmla="*/ 10491536 h 13499030"/>
              <a:gd name="connsiteX75" fmla="*/ 7041281 w 10516717"/>
              <a:gd name="connsiteY75" fmla="*/ 10435789 h 13499030"/>
              <a:gd name="connsiteX76" fmla="*/ 6652661 w 10516717"/>
              <a:gd name="connsiteY76" fmla="*/ 10473889 h 13499030"/>
              <a:gd name="connsiteX77" fmla="*/ 7102241 w 10516717"/>
              <a:gd name="connsiteY77" fmla="*/ 10778689 h 13499030"/>
              <a:gd name="connsiteX78" fmla="*/ 7120288 w 10516717"/>
              <a:gd name="connsiteY78" fmla="*/ 10898204 h 13499030"/>
              <a:gd name="connsiteX79" fmla="*/ 6919361 w 10516717"/>
              <a:gd name="connsiteY79" fmla="*/ 11220649 h 13499030"/>
              <a:gd name="connsiteX80" fmla="*/ 6547585 w 10516717"/>
              <a:gd name="connsiteY80" fmla="*/ 11241906 h 13499030"/>
              <a:gd name="connsiteX81" fmla="*/ 6568841 w 10516717"/>
              <a:gd name="connsiteY81" fmla="*/ 11403529 h 13499030"/>
              <a:gd name="connsiteX82" fmla="*/ 6757737 w 10516717"/>
              <a:gd name="connsiteY82" fmla="*/ 11506200 h 13499030"/>
              <a:gd name="connsiteX83" fmla="*/ 7078178 w 10516717"/>
              <a:gd name="connsiteY83" fmla="*/ 11654188 h 13499030"/>
              <a:gd name="connsiteX84" fmla="*/ 6926981 w 10516717"/>
              <a:gd name="connsiteY84" fmla="*/ 11929309 h 13499030"/>
              <a:gd name="connsiteX85" fmla="*/ 6993155 w 10516717"/>
              <a:gd name="connsiteY85" fmla="*/ 12036792 h 13499030"/>
              <a:gd name="connsiteX86" fmla="*/ 6641432 w 10516717"/>
              <a:gd name="connsiteY86" fmla="*/ 12272210 h 13499030"/>
              <a:gd name="connsiteX87" fmla="*/ 6824312 w 10516717"/>
              <a:gd name="connsiteY87" fmla="*/ 12326753 h 13499030"/>
              <a:gd name="connsiteX88" fmla="*/ 6538361 w 10516717"/>
              <a:gd name="connsiteY88" fmla="*/ 12508429 h 13499030"/>
              <a:gd name="connsiteX89" fmla="*/ 6416441 w 10516717"/>
              <a:gd name="connsiteY89" fmla="*/ 12762697 h 13499030"/>
              <a:gd name="connsiteX90" fmla="*/ 6160168 w 10516717"/>
              <a:gd name="connsiteY90" fmla="*/ 13186610 h 13499030"/>
              <a:gd name="connsiteX91" fmla="*/ 6210701 w 10516717"/>
              <a:gd name="connsiteY91" fmla="*/ 13499030 h 13499030"/>
              <a:gd name="connsiteX92" fmla="*/ 5939589 w 10516717"/>
              <a:gd name="connsiteY92" fmla="*/ 13327781 h 13499030"/>
              <a:gd name="connsiteX93" fmla="*/ 5228924 w 10516717"/>
              <a:gd name="connsiteY93" fmla="*/ 12716978 h 13499030"/>
              <a:gd name="connsiteX94" fmla="*/ 4451684 w 10516717"/>
              <a:gd name="connsiteY94" fmla="*/ 12007516 h 13499030"/>
              <a:gd name="connsiteX95" fmla="*/ 3465095 w 10516717"/>
              <a:gd name="connsiteY95" fmla="*/ 11141242 h 13499030"/>
              <a:gd name="connsiteX96" fmla="*/ 2478506 w 10516717"/>
              <a:gd name="connsiteY96" fmla="*/ 10299032 h 13499030"/>
              <a:gd name="connsiteX97" fmla="*/ 1708484 w 10516717"/>
              <a:gd name="connsiteY97" fmla="*/ 9456821 h 13499030"/>
              <a:gd name="connsiteX98" fmla="*/ 770021 w 10516717"/>
              <a:gd name="connsiteY98" fmla="*/ 8542420 h 13499030"/>
              <a:gd name="connsiteX99" fmla="*/ 24063 w 10516717"/>
              <a:gd name="connsiteY99" fmla="*/ 7820526 h 13499030"/>
              <a:gd name="connsiteX100" fmla="*/ 48126 w 10516717"/>
              <a:gd name="connsiteY100" fmla="*/ 7243010 h 13499030"/>
              <a:gd name="connsiteX101" fmla="*/ 0 w 10516717"/>
              <a:gd name="connsiteY101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194884 w 10516717"/>
              <a:gd name="connsiteY22" fmla="*/ 3657600 h 13499030"/>
              <a:gd name="connsiteX23" fmla="*/ 7315600 w 10516717"/>
              <a:gd name="connsiteY23" fmla="*/ 3768289 h 13499030"/>
              <a:gd name="connsiteX24" fmla="*/ 7170820 w 10516717"/>
              <a:gd name="connsiteY24" fmla="*/ 4012129 h 13499030"/>
              <a:gd name="connsiteX25" fmla="*/ 7147960 w 10516717"/>
              <a:gd name="connsiteY25" fmla="*/ 4294069 h 13499030"/>
              <a:gd name="connsiteX26" fmla="*/ 7208920 w 10516717"/>
              <a:gd name="connsiteY26" fmla="*/ 4339789 h 13499030"/>
              <a:gd name="connsiteX27" fmla="*/ 7005587 w 10516717"/>
              <a:gd name="connsiteY27" fmla="*/ 4607693 h 13499030"/>
              <a:gd name="connsiteX28" fmla="*/ 6530740 w 10516717"/>
              <a:gd name="connsiteY28" fmla="*/ 4979869 h 13499030"/>
              <a:gd name="connsiteX29" fmla="*/ 6110037 w 10516717"/>
              <a:gd name="connsiteY29" fmla="*/ 5042434 h 13499030"/>
              <a:gd name="connsiteX30" fmla="*/ 5635592 w 10516717"/>
              <a:gd name="connsiteY30" fmla="*/ 5405387 h 13499030"/>
              <a:gd name="connsiteX31" fmla="*/ 5373303 w 10516717"/>
              <a:gd name="connsiteY31" fmla="*/ 5669280 h 13499030"/>
              <a:gd name="connsiteX32" fmla="*/ 4640981 w 10516717"/>
              <a:gd name="connsiteY32" fmla="*/ 5990924 h 13499030"/>
              <a:gd name="connsiteX33" fmla="*/ 3592228 w 10516717"/>
              <a:gd name="connsiteY33" fmla="*/ 6700386 h 13499030"/>
              <a:gd name="connsiteX34" fmla="*/ 3993280 w 10516717"/>
              <a:gd name="connsiteY34" fmla="*/ 6854389 h 13499030"/>
              <a:gd name="connsiteX35" fmla="*/ 4427620 w 10516717"/>
              <a:gd name="connsiteY35" fmla="*/ 6663889 h 13499030"/>
              <a:gd name="connsiteX36" fmla="*/ 5241758 w 10516717"/>
              <a:gd name="connsiteY36" fmla="*/ 6249202 h 13499030"/>
              <a:gd name="connsiteX37" fmla="*/ 5684119 w 10516717"/>
              <a:gd name="connsiteY37" fmla="*/ 6080760 h 13499030"/>
              <a:gd name="connsiteX38" fmla="*/ 5907906 w 10516717"/>
              <a:gd name="connsiteY38" fmla="*/ 6428873 h 13499030"/>
              <a:gd name="connsiteX39" fmla="*/ 5898280 w 10516717"/>
              <a:gd name="connsiteY39" fmla="*/ 7197289 h 13499030"/>
              <a:gd name="connsiteX40" fmla="*/ 5609122 w 10516717"/>
              <a:gd name="connsiteY40" fmla="*/ 7368941 h 13499030"/>
              <a:gd name="connsiteX41" fmla="*/ 5887453 w 10516717"/>
              <a:gd name="connsiteY41" fmla="*/ 7552623 h 13499030"/>
              <a:gd name="connsiteX42" fmla="*/ 6210700 w 10516717"/>
              <a:gd name="connsiteY42" fmla="*/ 7380169 h 13499030"/>
              <a:gd name="connsiteX43" fmla="*/ 6375534 w 10516717"/>
              <a:gd name="connsiteY43" fmla="*/ 7063339 h 13499030"/>
              <a:gd name="connsiteX44" fmla="*/ 7146758 w 10516717"/>
              <a:gd name="connsiteY44" fmla="*/ 6641431 h 13499030"/>
              <a:gd name="connsiteX45" fmla="*/ 7952473 w 10516717"/>
              <a:gd name="connsiteY45" fmla="*/ 6191049 h 13499030"/>
              <a:gd name="connsiteX46" fmla="*/ 8591349 w 10516717"/>
              <a:gd name="connsiteY46" fmla="*/ 5812856 h 13499030"/>
              <a:gd name="connsiteX47" fmla="*/ 8763401 w 10516717"/>
              <a:gd name="connsiteY47" fmla="*/ 5703770 h 13499030"/>
              <a:gd name="connsiteX48" fmla="*/ 9081035 w 10516717"/>
              <a:gd name="connsiteY48" fmla="*/ 5662462 h 13499030"/>
              <a:gd name="connsiteX49" fmla="*/ 8942672 w 10516717"/>
              <a:gd name="connsiteY49" fmla="*/ 5854165 h 13499030"/>
              <a:gd name="connsiteX50" fmla="*/ 9283165 w 10516717"/>
              <a:gd name="connsiteY50" fmla="*/ 5913521 h 13499030"/>
              <a:gd name="connsiteX51" fmla="*/ 9521390 w 10516717"/>
              <a:gd name="connsiteY51" fmla="*/ 6142923 h 13499030"/>
              <a:gd name="connsiteX52" fmla="*/ 9817768 w 10516717"/>
              <a:gd name="connsiteY52" fmla="*/ 6809873 h 13499030"/>
              <a:gd name="connsiteX53" fmla="*/ 9828196 w 10516717"/>
              <a:gd name="connsiteY53" fmla="*/ 7082188 h 13499030"/>
              <a:gd name="connsiteX54" fmla="*/ 9837420 w 10516717"/>
              <a:gd name="connsiteY54" fmla="*/ 7338461 h 13499030"/>
              <a:gd name="connsiteX55" fmla="*/ 10211200 w 10516717"/>
              <a:gd name="connsiteY55" fmla="*/ 7524949 h 13499030"/>
              <a:gd name="connsiteX56" fmla="*/ 10323095 w 10516717"/>
              <a:gd name="connsiteY56" fmla="*/ 7868652 h 13499030"/>
              <a:gd name="connsiteX57" fmla="*/ 10516000 w 10516717"/>
              <a:gd name="connsiteY57" fmla="*/ 8386009 h 13499030"/>
              <a:gd name="connsiteX58" fmla="*/ 10348360 w 10516717"/>
              <a:gd name="connsiteY58" fmla="*/ 8431729 h 13499030"/>
              <a:gd name="connsiteX59" fmla="*/ 10266546 w 10516717"/>
              <a:gd name="connsiteY59" fmla="*/ 8345504 h 13499030"/>
              <a:gd name="connsiteX60" fmla="*/ 10074442 w 10516717"/>
              <a:gd name="connsiteY60" fmla="*/ 8570895 h 13499030"/>
              <a:gd name="connsiteX61" fmla="*/ 9769642 w 10516717"/>
              <a:gd name="connsiteY61" fmla="*/ 8614610 h 13499030"/>
              <a:gd name="connsiteX62" fmla="*/ 9708281 w 10516717"/>
              <a:gd name="connsiteY62" fmla="*/ 8728909 h 13499030"/>
              <a:gd name="connsiteX63" fmla="*/ 9731943 w 10516717"/>
              <a:gd name="connsiteY63" fmla="*/ 9030903 h 13499030"/>
              <a:gd name="connsiteX64" fmla="*/ 9347735 w 10516717"/>
              <a:gd name="connsiteY64" fmla="*/ 9099884 h 13499030"/>
              <a:gd name="connsiteX65" fmla="*/ 8955505 w 10516717"/>
              <a:gd name="connsiteY65" fmla="*/ 9241054 h 13499030"/>
              <a:gd name="connsiteX66" fmla="*/ 8524374 w 10516717"/>
              <a:gd name="connsiteY66" fmla="*/ 9314046 h 13499030"/>
              <a:gd name="connsiteX67" fmla="*/ 8221178 w 10516717"/>
              <a:gd name="connsiteY67" fmla="*/ 9468451 h 13499030"/>
              <a:gd name="connsiteX68" fmla="*/ 7820526 w 10516717"/>
              <a:gd name="connsiteY68" fmla="*/ 9673389 h 13499030"/>
              <a:gd name="connsiteX69" fmla="*/ 7387389 w 10516717"/>
              <a:gd name="connsiteY69" fmla="*/ 9745579 h 13499030"/>
              <a:gd name="connsiteX70" fmla="*/ 7050505 w 10516717"/>
              <a:gd name="connsiteY70" fmla="*/ 9986210 h 13499030"/>
              <a:gd name="connsiteX71" fmla="*/ 7071761 w 10516717"/>
              <a:gd name="connsiteY71" fmla="*/ 10184329 h 13499030"/>
              <a:gd name="connsiteX72" fmla="*/ 7504898 w 10516717"/>
              <a:gd name="connsiteY72" fmla="*/ 10095296 h 13499030"/>
              <a:gd name="connsiteX73" fmla="*/ 7398619 w 10516717"/>
              <a:gd name="connsiteY73" fmla="*/ 10267348 h 13499030"/>
              <a:gd name="connsiteX74" fmla="*/ 7267074 w 10516717"/>
              <a:gd name="connsiteY74" fmla="*/ 10443410 h 13499030"/>
              <a:gd name="connsiteX75" fmla="*/ 7267074 w 10516717"/>
              <a:gd name="connsiteY75" fmla="*/ 10491536 h 13499030"/>
              <a:gd name="connsiteX76" fmla="*/ 7041281 w 10516717"/>
              <a:gd name="connsiteY76" fmla="*/ 10435789 h 13499030"/>
              <a:gd name="connsiteX77" fmla="*/ 6652661 w 10516717"/>
              <a:gd name="connsiteY77" fmla="*/ 10473889 h 13499030"/>
              <a:gd name="connsiteX78" fmla="*/ 7102241 w 10516717"/>
              <a:gd name="connsiteY78" fmla="*/ 10778689 h 13499030"/>
              <a:gd name="connsiteX79" fmla="*/ 7120288 w 10516717"/>
              <a:gd name="connsiteY79" fmla="*/ 10898204 h 13499030"/>
              <a:gd name="connsiteX80" fmla="*/ 6919361 w 10516717"/>
              <a:gd name="connsiteY80" fmla="*/ 11220649 h 13499030"/>
              <a:gd name="connsiteX81" fmla="*/ 6547585 w 10516717"/>
              <a:gd name="connsiteY81" fmla="*/ 11241906 h 13499030"/>
              <a:gd name="connsiteX82" fmla="*/ 6568841 w 10516717"/>
              <a:gd name="connsiteY82" fmla="*/ 11403529 h 13499030"/>
              <a:gd name="connsiteX83" fmla="*/ 6757737 w 10516717"/>
              <a:gd name="connsiteY83" fmla="*/ 11506200 h 13499030"/>
              <a:gd name="connsiteX84" fmla="*/ 7078178 w 10516717"/>
              <a:gd name="connsiteY84" fmla="*/ 11654188 h 13499030"/>
              <a:gd name="connsiteX85" fmla="*/ 6926981 w 10516717"/>
              <a:gd name="connsiteY85" fmla="*/ 11929309 h 13499030"/>
              <a:gd name="connsiteX86" fmla="*/ 6993155 w 10516717"/>
              <a:gd name="connsiteY86" fmla="*/ 12036792 h 13499030"/>
              <a:gd name="connsiteX87" fmla="*/ 6641432 w 10516717"/>
              <a:gd name="connsiteY87" fmla="*/ 12272210 h 13499030"/>
              <a:gd name="connsiteX88" fmla="*/ 6824312 w 10516717"/>
              <a:gd name="connsiteY88" fmla="*/ 12326753 h 13499030"/>
              <a:gd name="connsiteX89" fmla="*/ 6538361 w 10516717"/>
              <a:gd name="connsiteY89" fmla="*/ 12508429 h 13499030"/>
              <a:gd name="connsiteX90" fmla="*/ 6416441 w 10516717"/>
              <a:gd name="connsiteY90" fmla="*/ 12762697 h 13499030"/>
              <a:gd name="connsiteX91" fmla="*/ 6160168 w 10516717"/>
              <a:gd name="connsiteY91" fmla="*/ 13186610 h 13499030"/>
              <a:gd name="connsiteX92" fmla="*/ 6210701 w 10516717"/>
              <a:gd name="connsiteY92" fmla="*/ 13499030 h 13499030"/>
              <a:gd name="connsiteX93" fmla="*/ 5939589 w 10516717"/>
              <a:gd name="connsiteY93" fmla="*/ 13327781 h 13499030"/>
              <a:gd name="connsiteX94" fmla="*/ 5228924 w 10516717"/>
              <a:gd name="connsiteY94" fmla="*/ 12716978 h 13499030"/>
              <a:gd name="connsiteX95" fmla="*/ 4451684 w 10516717"/>
              <a:gd name="connsiteY95" fmla="*/ 12007516 h 13499030"/>
              <a:gd name="connsiteX96" fmla="*/ 3465095 w 10516717"/>
              <a:gd name="connsiteY96" fmla="*/ 11141242 h 13499030"/>
              <a:gd name="connsiteX97" fmla="*/ 2478506 w 10516717"/>
              <a:gd name="connsiteY97" fmla="*/ 10299032 h 13499030"/>
              <a:gd name="connsiteX98" fmla="*/ 1708484 w 10516717"/>
              <a:gd name="connsiteY98" fmla="*/ 9456821 h 13499030"/>
              <a:gd name="connsiteX99" fmla="*/ 770021 w 10516717"/>
              <a:gd name="connsiteY99" fmla="*/ 8542420 h 13499030"/>
              <a:gd name="connsiteX100" fmla="*/ 24063 w 10516717"/>
              <a:gd name="connsiteY100" fmla="*/ 7820526 h 13499030"/>
              <a:gd name="connsiteX101" fmla="*/ 48126 w 10516717"/>
              <a:gd name="connsiteY101" fmla="*/ 7243010 h 13499030"/>
              <a:gd name="connsiteX102" fmla="*/ 0 w 10516717"/>
              <a:gd name="connsiteY102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317980 w 10516717"/>
              <a:gd name="connsiteY22" fmla="*/ 3434120 h 13499030"/>
              <a:gd name="connsiteX23" fmla="*/ 7194884 w 10516717"/>
              <a:gd name="connsiteY23" fmla="*/ 3657600 h 13499030"/>
              <a:gd name="connsiteX24" fmla="*/ 7315600 w 10516717"/>
              <a:gd name="connsiteY24" fmla="*/ 3768289 h 13499030"/>
              <a:gd name="connsiteX25" fmla="*/ 7170820 w 10516717"/>
              <a:gd name="connsiteY25" fmla="*/ 4012129 h 13499030"/>
              <a:gd name="connsiteX26" fmla="*/ 7147960 w 10516717"/>
              <a:gd name="connsiteY26" fmla="*/ 4294069 h 13499030"/>
              <a:gd name="connsiteX27" fmla="*/ 7208920 w 10516717"/>
              <a:gd name="connsiteY27" fmla="*/ 4339789 h 13499030"/>
              <a:gd name="connsiteX28" fmla="*/ 7005587 w 10516717"/>
              <a:gd name="connsiteY28" fmla="*/ 4607693 h 13499030"/>
              <a:gd name="connsiteX29" fmla="*/ 6530740 w 10516717"/>
              <a:gd name="connsiteY29" fmla="*/ 4979869 h 13499030"/>
              <a:gd name="connsiteX30" fmla="*/ 6110037 w 10516717"/>
              <a:gd name="connsiteY30" fmla="*/ 5042434 h 13499030"/>
              <a:gd name="connsiteX31" fmla="*/ 5635592 w 10516717"/>
              <a:gd name="connsiteY31" fmla="*/ 5405387 h 13499030"/>
              <a:gd name="connsiteX32" fmla="*/ 5373303 w 10516717"/>
              <a:gd name="connsiteY32" fmla="*/ 5669280 h 13499030"/>
              <a:gd name="connsiteX33" fmla="*/ 4640981 w 10516717"/>
              <a:gd name="connsiteY33" fmla="*/ 5990924 h 13499030"/>
              <a:gd name="connsiteX34" fmla="*/ 3592228 w 10516717"/>
              <a:gd name="connsiteY34" fmla="*/ 6700386 h 13499030"/>
              <a:gd name="connsiteX35" fmla="*/ 3993280 w 10516717"/>
              <a:gd name="connsiteY35" fmla="*/ 6854389 h 13499030"/>
              <a:gd name="connsiteX36" fmla="*/ 4427620 w 10516717"/>
              <a:gd name="connsiteY36" fmla="*/ 6663889 h 13499030"/>
              <a:gd name="connsiteX37" fmla="*/ 5241758 w 10516717"/>
              <a:gd name="connsiteY37" fmla="*/ 6249202 h 13499030"/>
              <a:gd name="connsiteX38" fmla="*/ 5684119 w 10516717"/>
              <a:gd name="connsiteY38" fmla="*/ 6080760 h 13499030"/>
              <a:gd name="connsiteX39" fmla="*/ 5907906 w 10516717"/>
              <a:gd name="connsiteY39" fmla="*/ 6428873 h 13499030"/>
              <a:gd name="connsiteX40" fmla="*/ 5898280 w 10516717"/>
              <a:gd name="connsiteY40" fmla="*/ 7197289 h 13499030"/>
              <a:gd name="connsiteX41" fmla="*/ 5609122 w 10516717"/>
              <a:gd name="connsiteY41" fmla="*/ 7368941 h 13499030"/>
              <a:gd name="connsiteX42" fmla="*/ 5887453 w 10516717"/>
              <a:gd name="connsiteY42" fmla="*/ 7552623 h 13499030"/>
              <a:gd name="connsiteX43" fmla="*/ 6210700 w 10516717"/>
              <a:gd name="connsiteY43" fmla="*/ 7380169 h 13499030"/>
              <a:gd name="connsiteX44" fmla="*/ 6375534 w 10516717"/>
              <a:gd name="connsiteY44" fmla="*/ 7063339 h 13499030"/>
              <a:gd name="connsiteX45" fmla="*/ 7146758 w 10516717"/>
              <a:gd name="connsiteY45" fmla="*/ 6641431 h 13499030"/>
              <a:gd name="connsiteX46" fmla="*/ 7952473 w 10516717"/>
              <a:gd name="connsiteY46" fmla="*/ 6191049 h 13499030"/>
              <a:gd name="connsiteX47" fmla="*/ 8591349 w 10516717"/>
              <a:gd name="connsiteY47" fmla="*/ 5812856 h 13499030"/>
              <a:gd name="connsiteX48" fmla="*/ 8763401 w 10516717"/>
              <a:gd name="connsiteY48" fmla="*/ 5703770 h 13499030"/>
              <a:gd name="connsiteX49" fmla="*/ 9081035 w 10516717"/>
              <a:gd name="connsiteY49" fmla="*/ 5662462 h 13499030"/>
              <a:gd name="connsiteX50" fmla="*/ 8942672 w 10516717"/>
              <a:gd name="connsiteY50" fmla="*/ 5854165 h 13499030"/>
              <a:gd name="connsiteX51" fmla="*/ 9283165 w 10516717"/>
              <a:gd name="connsiteY51" fmla="*/ 5913521 h 13499030"/>
              <a:gd name="connsiteX52" fmla="*/ 9521390 w 10516717"/>
              <a:gd name="connsiteY52" fmla="*/ 6142923 h 13499030"/>
              <a:gd name="connsiteX53" fmla="*/ 9817768 w 10516717"/>
              <a:gd name="connsiteY53" fmla="*/ 6809873 h 13499030"/>
              <a:gd name="connsiteX54" fmla="*/ 9828196 w 10516717"/>
              <a:gd name="connsiteY54" fmla="*/ 7082188 h 13499030"/>
              <a:gd name="connsiteX55" fmla="*/ 9837420 w 10516717"/>
              <a:gd name="connsiteY55" fmla="*/ 7338461 h 13499030"/>
              <a:gd name="connsiteX56" fmla="*/ 10211200 w 10516717"/>
              <a:gd name="connsiteY56" fmla="*/ 7524949 h 13499030"/>
              <a:gd name="connsiteX57" fmla="*/ 10323095 w 10516717"/>
              <a:gd name="connsiteY57" fmla="*/ 7868652 h 13499030"/>
              <a:gd name="connsiteX58" fmla="*/ 10516000 w 10516717"/>
              <a:gd name="connsiteY58" fmla="*/ 8386009 h 13499030"/>
              <a:gd name="connsiteX59" fmla="*/ 10348360 w 10516717"/>
              <a:gd name="connsiteY59" fmla="*/ 8431729 h 13499030"/>
              <a:gd name="connsiteX60" fmla="*/ 10266546 w 10516717"/>
              <a:gd name="connsiteY60" fmla="*/ 8345504 h 13499030"/>
              <a:gd name="connsiteX61" fmla="*/ 10074442 w 10516717"/>
              <a:gd name="connsiteY61" fmla="*/ 8570895 h 13499030"/>
              <a:gd name="connsiteX62" fmla="*/ 9769642 w 10516717"/>
              <a:gd name="connsiteY62" fmla="*/ 8614610 h 13499030"/>
              <a:gd name="connsiteX63" fmla="*/ 9708281 w 10516717"/>
              <a:gd name="connsiteY63" fmla="*/ 8728909 h 13499030"/>
              <a:gd name="connsiteX64" fmla="*/ 9731943 w 10516717"/>
              <a:gd name="connsiteY64" fmla="*/ 9030903 h 13499030"/>
              <a:gd name="connsiteX65" fmla="*/ 9347735 w 10516717"/>
              <a:gd name="connsiteY65" fmla="*/ 9099884 h 13499030"/>
              <a:gd name="connsiteX66" fmla="*/ 8955505 w 10516717"/>
              <a:gd name="connsiteY66" fmla="*/ 9241054 h 13499030"/>
              <a:gd name="connsiteX67" fmla="*/ 8524374 w 10516717"/>
              <a:gd name="connsiteY67" fmla="*/ 9314046 h 13499030"/>
              <a:gd name="connsiteX68" fmla="*/ 8221178 w 10516717"/>
              <a:gd name="connsiteY68" fmla="*/ 9468451 h 13499030"/>
              <a:gd name="connsiteX69" fmla="*/ 7820526 w 10516717"/>
              <a:gd name="connsiteY69" fmla="*/ 9673389 h 13499030"/>
              <a:gd name="connsiteX70" fmla="*/ 7387389 w 10516717"/>
              <a:gd name="connsiteY70" fmla="*/ 9745579 h 13499030"/>
              <a:gd name="connsiteX71" fmla="*/ 7050505 w 10516717"/>
              <a:gd name="connsiteY71" fmla="*/ 9986210 h 13499030"/>
              <a:gd name="connsiteX72" fmla="*/ 7071761 w 10516717"/>
              <a:gd name="connsiteY72" fmla="*/ 10184329 h 13499030"/>
              <a:gd name="connsiteX73" fmla="*/ 7504898 w 10516717"/>
              <a:gd name="connsiteY73" fmla="*/ 10095296 h 13499030"/>
              <a:gd name="connsiteX74" fmla="*/ 7398619 w 10516717"/>
              <a:gd name="connsiteY74" fmla="*/ 10267348 h 13499030"/>
              <a:gd name="connsiteX75" fmla="*/ 7267074 w 10516717"/>
              <a:gd name="connsiteY75" fmla="*/ 10443410 h 13499030"/>
              <a:gd name="connsiteX76" fmla="*/ 7267074 w 10516717"/>
              <a:gd name="connsiteY76" fmla="*/ 10491536 h 13499030"/>
              <a:gd name="connsiteX77" fmla="*/ 7041281 w 10516717"/>
              <a:gd name="connsiteY77" fmla="*/ 10435789 h 13499030"/>
              <a:gd name="connsiteX78" fmla="*/ 6652661 w 10516717"/>
              <a:gd name="connsiteY78" fmla="*/ 10473889 h 13499030"/>
              <a:gd name="connsiteX79" fmla="*/ 7102241 w 10516717"/>
              <a:gd name="connsiteY79" fmla="*/ 10778689 h 13499030"/>
              <a:gd name="connsiteX80" fmla="*/ 7120288 w 10516717"/>
              <a:gd name="connsiteY80" fmla="*/ 10898204 h 13499030"/>
              <a:gd name="connsiteX81" fmla="*/ 6919361 w 10516717"/>
              <a:gd name="connsiteY81" fmla="*/ 11220649 h 13499030"/>
              <a:gd name="connsiteX82" fmla="*/ 6547585 w 10516717"/>
              <a:gd name="connsiteY82" fmla="*/ 11241906 h 13499030"/>
              <a:gd name="connsiteX83" fmla="*/ 6568841 w 10516717"/>
              <a:gd name="connsiteY83" fmla="*/ 11403529 h 13499030"/>
              <a:gd name="connsiteX84" fmla="*/ 6757737 w 10516717"/>
              <a:gd name="connsiteY84" fmla="*/ 11506200 h 13499030"/>
              <a:gd name="connsiteX85" fmla="*/ 7078178 w 10516717"/>
              <a:gd name="connsiteY85" fmla="*/ 11654188 h 13499030"/>
              <a:gd name="connsiteX86" fmla="*/ 6926981 w 10516717"/>
              <a:gd name="connsiteY86" fmla="*/ 11929309 h 13499030"/>
              <a:gd name="connsiteX87" fmla="*/ 6993155 w 10516717"/>
              <a:gd name="connsiteY87" fmla="*/ 12036792 h 13499030"/>
              <a:gd name="connsiteX88" fmla="*/ 6641432 w 10516717"/>
              <a:gd name="connsiteY88" fmla="*/ 12272210 h 13499030"/>
              <a:gd name="connsiteX89" fmla="*/ 6824312 w 10516717"/>
              <a:gd name="connsiteY89" fmla="*/ 12326753 h 13499030"/>
              <a:gd name="connsiteX90" fmla="*/ 6538361 w 10516717"/>
              <a:gd name="connsiteY90" fmla="*/ 12508429 h 13499030"/>
              <a:gd name="connsiteX91" fmla="*/ 6416441 w 10516717"/>
              <a:gd name="connsiteY91" fmla="*/ 12762697 h 13499030"/>
              <a:gd name="connsiteX92" fmla="*/ 6160168 w 10516717"/>
              <a:gd name="connsiteY92" fmla="*/ 13186610 h 13499030"/>
              <a:gd name="connsiteX93" fmla="*/ 6210701 w 10516717"/>
              <a:gd name="connsiteY93" fmla="*/ 13499030 h 13499030"/>
              <a:gd name="connsiteX94" fmla="*/ 5939589 w 10516717"/>
              <a:gd name="connsiteY94" fmla="*/ 13327781 h 13499030"/>
              <a:gd name="connsiteX95" fmla="*/ 5228924 w 10516717"/>
              <a:gd name="connsiteY95" fmla="*/ 12716978 h 13499030"/>
              <a:gd name="connsiteX96" fmla="*/ 4451684 w 10516717"/>
              <a:gd name="connsiteY96" fmla="*/ 12007516 h 13499030"/>
              <a:gd name="connsiteX97" fmla="*/ 3465095 w 10516717"/>
              <a:gd name="connsiteY97" fmla="*/ 11141242 h 13499030"/>
              <a:gd name="connsiteX98" fmla="*/ 2478506 w 10516717"/>
              <a:gd name="connsiteY98" fmla="*/ 10299032 h 13499030"/>
              <a:gd name="connsiteX99" fmla="*/ 1708484 w 10516717"/>
              <a:gd name="connsiteY99" fmla="*/ 9456821 h 13499030"/>
              <a:gd name="connsiteX100" fmla="*/ 770021 w 10516717"/>
              <a:gd name="connsiteY100" fmla="*/ 8542420 h 13499030"/>
              <a:gd name="connsiteX101" fmla="*/ 24063 w 10516717"/>
              <a:gd name="connsiteY101" fmla="*/ 7820526 h 13499030"/>
              <a:gd name="connsiteX102" fmla="*/ 48126 w 10516717"/>
              <a:gd name="connsiteY102" fmla="*/ 7243010 h 13499030"/>
              <a:gd name="connsiteX103" fmla="*/ 0 w 10516717"/>
              <a:gd name="connsiteY10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317980 w 10516717"/>
              <a:gd name="connsiteY22" fmla="*/ 3434120 h 13499030"/>
              <a:gd name="connsiteX23" fmla="*/ 7332044 w 10516717"/>
              <a:gd name="connsiteY23" fmla="*/ 3718560 h 13499030"/>
              <a:gd name="connsiteX24" fmla="*/ 7315600 w 10516717"/>
              <a:gd name="connsiteY24" fmla="*/ 3768289 h 13499030"/>
              <a:gd name="connsiteX25" fmla="*/ 7170820 w 10516717"/>
              <a:gd name="connsiteY25" fmla="*/ 4012129 h 13499030"/>
              <a:gd name="connsiteX26" fmla="*/ 7147960 w 10516717"/>
              <a:gd name="connsiteY26" fmla="*/ 4294069 h 13499030"/>
              <a:gd name="connsiteX27" fmla="*/ 7208920 w 10516717"/>
              <a:gd name="connsiteY27" fmla="*/ 4339789 h 13499030"/>
              <a:gd name="connsiteX28" fmla="*/ 7005587 w 10516717"/>
              <a:gd name="connsiteY28" fmla="*/ 4607693 h 13499030"/>
              <a:gd name="connsiteX29" fmla="*/ 6530740 w 10516717"/>
              <a:gd name="connsiteY29" fmla="*/ 4979869 h 13499030"/>
              <a:gd name="connsiteX30" fmla="*/ 6110037 w 10516717"/>
              <a:gd name="connsiteY30" fmla="*/ 5042434 h 13499030"/>
              <a:gd name="connsiteX31" fmla="*/ 5635592 w 10516717"/>
              <a:gd name="connsiteY31" fmla="*/ 5405387 h 13499030"/>
              <a:gd name="connsiteX32" fmla="*/ 5373303 w 10516717"/>
              <a:gd name="connsiteY32" fmla="*/ 5669280 h 13499030"/>
              <a:gd name="connsiteX33" fmla="*/ 4640981 w 10516717"/>
              <a:gd name="connsiteY33" fmla="*/ 5990924 h 13499030"/>
              <a:gd name="connsiteX34" fmla="*/ 3592228 w 10516717"/>
              <a:gd name="connsiteY34" fmla="*/ 6700386 h 13499030"/>
              <a:gd name="connsiteX35" fmla="*/ 3993280 w 10516717"/>
              <a:gd name="connsiteY35" fmla="*/ 6854389 h 13499030"/>
              <a:gd name="connsiteX36" fmla="*/ 4427620 w 10516717"/>
              <a:gd name="connsiteY36" fmla="*/ 6663889 h 13499030"/>
              <a:gd name="connsiteX37" fmla="*/ 5241758 w 10516717"/>
              <a:gd name="connsiteY37" fmla="*/ 6249202 h 13499030"/>
              <a:gd name="connsiteX38" fmla="*/ 5684119 w 10516717"/>
              <a:gd name="connsiteY38" fmla="*/ 6080760 h 13499030"/>
              <a:gd name="connsiteX39" fmla="*/ 5907906 w 10516717"/>
              <a:gd name="connsiteY39" fmla="*/ 6428873 h 13499030"/>
              <a:gd name="connsiteX40" fmla="*/ 5898280 w 10516717"/>
              <a:gd name="connsiteY40" fmla="*/ 7197289 h 13499030"/>
              <a:gd name="connsiteX41" fmla="*/ 5609122 w 10516717"/>
              <a:gd name="connsiteY41" fmla="*/ 7368941 h 13499030"/>
              <a:gd name="connsiteX42" fmla="*/ 5887453 w 10516717"/>
              <a:gd name="connsiteY42" fmla="*/ 7552623 h 13499030"/>
              <a:gd name="connsiteX43" fmla="*/ 6210700 w 10516717"/>
              <a:gd name="connsiteY43" fmla="*/ 7380169 h 13499030"/>
              <a:gd name="connsiteX44" fmla="*/ 6375534 w 10516717"/>
              <a:gd name="connsiteY44" fmla="*/ 7063339 h 13499030"/>
              <a:gd name="connsiteX45" fmla="*/ 7146758 w 10516717"/>
              <a:gd name="connsiteY45" fmla="*/ 6641431 h 13499030"/>
              <a:gd name="connsiteX46" fmla="*/ 7952473 w 10516717"/>
              <a:gd name="connsiteY46" fmla="*/ 6191049 h 13499030"/>
              <a:gd name="connsiteX47" fmla="*/ 8591349 w 10516717"/>
              <a:gd name="connsiteY47" fmla="*/ 5812856 h 13499030"/>
              <a:gd name="connsiteX48" fmla="*/ 8763401 w 10516717"/>
              <a:gd name="connsiteY48" fmla="*/ 5703770 h 13499030"/>
              <a:gd name="connsiteX49" fmla="*/ 9081035 w 10516717"/>
              <a:gd name="connsiteY49" fmla="*/ 5662462 h 13499030"/>
              <a:gd name="connsiteX50" fmla="*/ 8942672 w 10516717"/>
              <a:gd name="connsiteY50" fmla="*/ 5854165 h 13499030"/>
              <a:gd name="connsiteX51" fmla="*/ 9283165 w 10516717"/>
              <a:gd name="connsiteY51" fmla="*/ 5913521 h 13499030"/>
              <a:gd name="connsiteX52" fmla="*/ 9521390 w 10516717"/>
              <a:gd name="connsiteY52" fmla="*/ 6142923 h 13499030"/>
              <a:gd name="connsiteX53" fmla="*/ 9817768 w 10516717"/>
              <a:gd name="connsiteY53" fmla="*/ 6809873 h 13499030"/>
              <a:gd name="connsiteX54" fmla="*/ 9828196 w 10516717"/>
              <a:gd name="connsiteY54" fmla="*/ 7082188 h 13499030"/>
              <a:gd name="connsiteX55" fmla="*/ 9837420 w 10516717"/>
              <a:gd name="connsiteY55" fmla="*/ 7338461 h 13499030"/>
              <a:gd name="connsiteX56" fmla="*/ 10211200 w 10516717"/>
              <a:gd name="connsiteY56" fmla="*/ 7524949 h 13499030"/>
              <a:gd name="connsiteX57" fmla="*/ 10323095 w 10516717"/>
              <a:gd name="connsiteY57" fmla="*/ 7868652 h 13499030"/>
              <a:gd name="connsiteX58" fmla="*/ 10516000 w 10516717"/>
              <a:gd name="connsiteY58" fmla="*/ 8386009 h 13499030"/>
              <a:gd name="connsiteX59" fmla="*/ 10348360 w 10516717"/>
              <a:gd name="connsiteY59" fmla="*/ 8431729 h 13499030"/>
              <a:gd name="connsiteX60" fmla="*/ 10266546 w 10516717"/>
              <a:gd name="connsiteY60" fmla="*/ 8345504 h 13499030"/>
              <a:gd name="connsiteX61" fmla="*/ 10074442 w 10516717"/>
              <a:gd name="connsiteY61" fmla="*/ 8570895 h 13499030"/>
              <a:gd name="connsiteX62" fmla="*/ 9769642 w 10516717"/>
              <a:gd name="connsiteY62" fmla="*/ 8614610 h 13499030"/>
              <a:gd name="connsiteX63" fmla="*/ 9708281 w 10516717"/>
              <a:gd name="connsiteY63" fmla="*/ 8728909 h 13499030"/>
              <a:gd name="connsiteX64" fmla="*/ 9731943 w 10516717"/>
              <a:gd name="connsiteY64" fmla="*/ 9030903 h 13499030"/>
              <a:gd name="connsiteX65" fmla="*/ 9347735 w 10516717"/>
              <a:gd name="connsiteY65" fmla="*/ 9099884 h 13499030"/>
              <a:gd name="connsiteX66" fmla="*/ 8955505 w 10516717"/>
              <a:gd name="connsiteY66" fmla="*/ 9241054 h 13499030"/>
              <a:gd name="connsiteX67" fmla="*/ 8524374 w 10516717"/>
              <a:gd name="connsiteY67" fmla="*/ 9314046 h 13499030"/>
              <a:gd name="connsiteX68" fmla="*/ 8221178 w 10516717"/>
              <a:gd name="connsiteY68" fmla="*/ 9468451 h 13499030"/>
              <a:gd name="connsiteX69" fmla="*/ 7820526 w 10516717"/>
              <a:gd name="connsiteY69" fmla="*/ 9673389 h 13499030"/>
              <a:gd name="connsiteX70" fmla="*/ 7387389 w 10516717"/>
              <a:gd name="connsiteY70" fmla="*/ 9745579 h 13499030"/>
              <a:gd name="connsiteX71" fmla="*/ 7050505 w 10516717"/>
              <a:gd name="connsiteY71" fmla="*/ 9986210 h 13499030"/>
              <a:gd name="connsiteX72" fmla="*/ 7071761 w 10516717"/>
              <a:gd name="connsiteY72" fmla="*/ 10184329 h 13499030"/>
              <a:gd name="connsiteX73" fmla="*/ 7504898 w 10516717"/>
              <a:gd name="connsiteY73" fmla="*/ 10095296 h 13499030"/>
              <a:gd name="connsiteX74" fmla="*/ 7398619 w 10516717"/>
              <a:gd name="connsiteY74" fmla="*/ 10267348 h 13499030"/>
              <a:gd name="connsiteX75" fmla="*/ 7267074 w 10516717"/>
              <a:gd name="connsiteY75" fmla="*/ 10443410 h 13499030"/>
              <a:gd name="connsiteX76" fmla="*/ 7267074 w 10516717"/>
              <a:gd name="connsiteY76" fmla="*/ 10491536 h 13499030"/>
              <a:gd name="connsiteX77" fmla="*/ 7041281 w 10516717"/>
              <a:gd name="connsiteY77" fmla="*/ 10435789 h 13499030"/>
              <a:gd name="connsiteX78" fmla="*/ 6652661 w 10516717"/>
              <a:gd name="connsiteY78" fmla="*/ 10473889 h 13499030"/>
              <a:gd name="connsiteX79" fmla="*/ 7102241 w 10516717"/>
              <a:gd name="connsiteY79" fmla="*/ 10778689 h 13499030"/>
              <a:gd name="connsiteX80" fmla="*/ 7120288 w 10516717"/>
              <a:gd name="connsiteY80" fmla="*/ 10898204 h 13499030"/>
              <a:gd name="connsiteX81" fmla="*/ 6919361 w 10516717"/>
              <a:gd name="connsiteY81" fmla="*/ 11220649 h 13499030"/>
              <a:gd name="connsiteX82" fmla="*/ 6547585 w 10516717"/>
              <a:gd name="connsiteY82" fmla="*/ 11241906 h 13499030"/>
              <a:gd name="connsiteX83" fmla="*/ 6568841 w 10516717"/>
              <a:gd name="connsiteY83" fmla="*/ 11403529 h 13499030"/>
              <a:gd name="connsiteX84" fmla="*/ 6757737 w 10516717"/>
              <a:gd name="connsiteY84" fmla="*/ 11506200 h 13499030"/>
              <a:gd name="connsiteX85" fmla="*/ 7078178 w 10516717"/>
              <a:gd name="connsiteY85" fmla="*/ 11654188 h 13499030"/>
              <a:gd name="connsiteX86" fmla="*/ 6926981 w 10516717"/>
              <a:gd name="connsiteY86" fmla="*/ 11929309 h 13499030"/>
              <a:gd name="connsiteX87" fmla="*/ 6993155 w 10516717"/>
              <a:gd name="connsiteY87" fmla="*/ 12036792 h 13499030"/>
              <a:gd name="connsiteX88" fmla="*/ 6641432 w 10516717"/>
              <a:gd name="connsiteY88" fmla="*/ 12272210 h 13499030"/>
              <a:gd name="connsiteX89" fmla="*/ 6824312 w 10516717"/>
              <a:gd name="connsiteY89" fmla="*/ 12326753 h 13499030"/>
              <a:gd name="connsiteX90" fmla="*/ 6538361 w 10516717"/>
              <a:gd name="connsiteY90" fmla="*/ 12508429 h 13499030"/>
              <a:gd name="connsiteX91" fmla="*/ 6416441 w 10516717"/>
              <a:gd name="connsiteY91" fmla="*/ 12762697 h 13499030"/>
              <a:gd name="connsiteX92" fmla="*/ 6160168 w 10516717"/>
              <a:gd name="connsiteY92" fmla="*/ 13186610 h 13499030"/>
              <a:gd name="connsiteX93" fmla="*/ 6210701 w 10516717"/>
              <a:gd name="connsiteY93" fmla="*/ 13499030 h 13499030"/>
              <a:gd name="connsiteX94" fmla="*/ 5939589 w 10516717"/>
              <a:gd name="connsiteY94" fmla="*/ 13327781 h 13499030"/>
              <a:gd name="connsiteX95" fmla="*/ 5228924 w 10516717"/>
              <a:gd name="connsiteY95" fmla="*/ 12716978 h 13499030"/>
              <a:gd name="connsiteX96" fmla="*/ 4451684 w 10516717"/>
              <a:gd name="connsiteY96" fmla="*/ 12007516 h 13499030"/>
              <a:gd name="connsiteX97" fmla="*/ 3465095 w 10516717"/>
              <a:gd name="connsiteY97" fmla="*/ 11141242 h 13499030"/>
              <a:gd name="connsiteX98" fmla="*/ 2478506 w 10516717"/>
              <a:gd name="connsiteY98" fmla="*/ 10299032 h 13499030"/>
              <a:gd name="connsiteX99" fmla="*/ 1708484 w 10516717"/>
              <a:gd name="connsiteY99" fmla="*/ 9456821 h 13499030"/>
              <a:gd name="connsiteX100" fmla="*/ 770021 w 10516717"/>
              <a:gd name="connsiteY100" fmla="*/ 8542420 h 13499030"/>
              <a:gd name="connsiteX101" fmla="*/ 24063 w 10516717"/>
              <a:gd name="connsiteY101" fmla="*/ 7820526 h 13499030"/>
              <a:gd name="connsiteX102" fmla="*/ 48126 w 10516717"/>
              <a:gd name="connsiteY102" fmla="*/ 7243010 h 13499030"/>
              <a:gd name="connsiteX103" fmla="*/ 0 w 10516717"/>
              <a:gd name="connsiteY10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194884 w 10516717"/>
              <a:gd name="connsiteY21" fmla="*/ 3224463 h 13499030"/>
              <a:gd name="connsiteX22" fmla="*/ 7317980 w 10516717"/>
              <a:gd name="connsiteY22" fmla="*/ 3434120 h 13499030"/>
              <a:gd name="connsiteX23" fmla="*/ 7279880 w 10516717"/>
              <a:gd name="connsiteY23" fmla="*/ 3548420 h 13499030"/>
              <a:gd name="connsiteX24" fmla="*/ 7332044 w 10516717"/>
              <a:gd name="connsiteY24" fmla="*/ 3718560 h 13499030"/>
              <a:gd name="connsiteX25" fmla="*/ 7315600 w 10516717"/>
              <a:gd name="connsiteY25" fmla="*/ 3768289 h 13499030"/>
              <a:gd name="connsiteX26" fmla="*/ 7170820 w 10516717"/>
              <a:gd name="connsiteY26" fmla="*/ 4012129 h 13499030"/>
              <a:gd name="connsiteX27" fmla="*/ 7147960 w 10516717"/>
              <a:gd name="connsiteY27" fmla="*/ 4294069 h 13499030"/>
              <a:gd name="connsiteX28" fmla="*/ 7208920 w 10516717"/>
              <a:gd name="connsiteY28" fmla="*/ 4339789 h 13499030"/>
              <a:gd name="connsiteX29" fmla="*/ 7005587 w 10516717"/>
              <a:gd name="connsiteY29" fmla="*/ 4607693 h 13499030"/>
              <a:gd name="connsiteX30" fmla="*/ 6530740 w 10516717"/>
              <a:gd name="connsiteY30" fmla="*/ 4979869 h 13499030"/>
              <a:gd name="connsiteX31" fmla="*/ 6110037 w 10516717"/>
              <a:gd name="connsiteY31" fmla="*/ 5042434 h 13499030"/>
              <a:gd name="connsiteX32" fmla="*/ 5635592 w 10516717"/>
              <a:gd name="connsiteY32" fmla="*/ 5405387 h 13499030"/>
              <a:gd name="connsiteX33" fmla="*/ 5373303 w 10516717"/>
              <a:gd name="connsiteY33" fmla="*/ 5669280 h 13499030"/>
              <a:gd name="connsiteX34" fmla="*/ 4640981 w 10516717"/>
              <a:gd name="connsiteY34" fmla="*/ 5990924 h 13499030"/>
              <a:gd name="connsiteX35" fmla="*/ 3592228 w 10516717"/>
              <a:gd name="connsiteY35" fmla="*/ 6700386 h 13499030"/>
              <a:gd name="connsiteX36" fmla="*/ 3993280 w 10516717"/>
              <a:gd name="connsiteY36" fmla="*/ 6854389 h 13499030"/>
              <a:gd name="connsiteX37" fmla="*/ 4427620 w 10516717"/>
              <a:gd name="connsiteY37" fmla="*/ 6663889 h 13499030"/>
              <a:gd name="connsiteX38" fmla="*/ 5241758 w 10516717"/>
              <a:gd name="connsiteY38" fmla="*/ 6249202 h 13499030"/>
              <a:gd name="connsiteX39" fmla="*/ 5684119 w 10516717"/>
              <a:gd name="connsiteY39" fmla="*/ 6080760 h 13499030"/>
              <a:gd name="connsiteX40" fmla="*/ 5907906 w 10516717"/>
              <a:gd name="connsiteY40" fmla="*/ 6428873 h 13499030"/>
              <a:gd name="connsiteX41" fmla="*/ 5898280 w 10516717"/>
              <a:gd name="connsiteY41" fmla="*/ 7197289 h 13499030"/>
              <a:gd name="connsiteX42" fmla="*/ 5609122 w 10516717"/>
              <a:gd name="connsiteY42" fmla="*/ 7368941 h 13499030"/>
              <a:gd name="connsiteX43" fmla="*/ 5887453 w 10516717"/>
              <a:gd name="connsiteY43" fmla="*/ 7552623 h 13499030"/>
              <a:gd name="connsiteX44" fmla="*/ 6210700 w 10516717"/>
              <a:gd name="connsiteY44" fmla="*/ 7380169 h 13499030"/>
              <a:gd name="connsiteX45" fmla="*/ 6375534 w 10516717"/>
              <a:gd name="connsiteY45" fmla="*/ 7063339 h 13499030"/>
              <a:gd name="connsiteX46" fmla="*/ 7146758 w 10516717"/>
              <a:gd name="connsiteY46" fmla="*/ 6641431 h 13499030"/>
              <a:gd name="connsiteX47" fmla="*/ 7952473 w 10516717"/>
              <a:gd name="connsiteY47" fmla="*/ 6191049 h 13499030"/>
              <a:gd name="connsiteX48" fmla="*/ 8591349 w 10516717"/>
              <a:gd name="connsiteY48" fmla="*/ 5812856 h 13499030"/>
              <a:gd name="connsiteX49" fmla="*/ 8763401 w 10516717"/>
              <a:gd name="connsiteY49" fmla="*/ 5703770 h 13499030"/>
              <a:gd name="connsiteX50" fmla="*/ 9081035 w 10516717"/>
              <a:gd name="connsiteY50" fmla="*/ 5662462 h 13499030"/>
              <a:gd name="connsiteX51" fmla="*/ 8942672 w 10516717"/>
              <a:gd name="connsiteY51" fmla="*/ 5854165 h 13499030"/>
              <a:gd name="connsiteX52" fmla="*/ 9283165 w 10516717"/>
              <a:gd name="connsiteY52" fmla="*/ 5913521 h 13499030"/>
              <a:gd name="connsiteX53" fmla="*/ 9521390 w 10516717"/>
              <a:gd name="connsiteY53" fmla="*/ 6142923 h 13499030"/>
              <a:gd name="connsiteX54" fmla="*/ 9817768 w 10516717"/>
              <a:gd name="connsiteY54" fmla="*/ 6809873 h 13499030"/>
              <a:gd name="connsiteX55" fmla="*/ 9828196 w 10516717"/>
              <a:gd name="connsiteY55" fmla="*/ 7082188 h 13499030"/>
              <a:gd name="connsiteX56" fmla="*/ 9837420 w 10516717"/>
              <a:gd name="connsiteY56" fmla="*/ 7338461 h 13499030"/>
              <a:gd name="connsiteX57" fmla="*/ 10211200 w 10516717"/>
              <a:gd name="connsiteY57" fmla="*/ 7524949 h 13499030"/>
              <a:gd name="connsiteX58" fmla="*/ 10323095 w 10516717"/>
              <a:gd name="connsiteY58" fmla="*/ 7868652 h 13499030"/>
              <a:gd name="connsiteX59" fmla="*/ 10516000 w 10516717"/>
              <a:gd name="connsiteY59" fmla="*/ 8386009 h 13499030"/>
              <a:gd name="connsiteX60" fmla="*/ 10348360 w 10516717"/>
              <a:gd name="connsiteY60" fmla="*/ 8431729 h 13499030"/>
              <a:gd name="connsiteX61" fmla="*/ 10266546 w 10516717"/>
              <a:gd name="connsiteY61" fmla="*/ 8345504 h 13499030"/>
              <a:gd name="connsiteX62" fmla="*/ 10074442 w 10516717"/>
              <a:gd name="connsiteY62" fmla="*/ 8570895 h 13499030"/>
              <a:gd name="connsiteX63" fmla="*/ 9769642 w 10516717"/>
              <a:gd name="connsiteY63" fmla="*/ 8614610 h 13499030"/>
              <a:gd name="connsiteX64" fmla="*/ 9708281 w 10516717"/>
              <a:gd name="connsiteY64" fmla="*/ 8728909 h 13499030"/>
              <a:gd name="connsiteX65" fmla="*/ 9731943 w 10516717"/>
              <a:gd name="connsiteY65" fmla="*/ 9030903 h 13499030"/>
              <a:gd name="connsiteX66" fmla="*/ 9347735 w 10516717"/>
              <a:gd name="connsiteY66" fmla="*/ 9099884 h 13499030"/>
              <a:gd name="connsiteX67" fmla="*/ 8955505 w 10516717"/>
              <a:gd name="connsiteY67" fmla="*/ 9241054 h 13499030"/>
              <a:gd name="connsiteX68" fmla="*/ 8524374 w 10516717"/>
              <a:gd name="connsiteY68" fmla="*/ 9314046 h 13499030"/>
              <a:gd name="connsiteX69" fmla="*/ 8221178 w 10516717"/>
              <a:gd name="connsiteY69" fmla="*/ 9468451 h 13499030"/>
              <a:gd name="connsiteX70" fmla="*/ 7820526 w 10516717"/>
              <a:gd name="connsiteY70" fmla="*/ 9673389 h 13499030"/>
              <a:gd name="connsiteX71" fmla="*/ 7387389 w 10516717"/>
              <a:gd name="connsiteY71" fmla="*/ 9745579 h 13499030"/>
              <a:gd name="connsiteX72" fmla="*/ 7050505 w 10516717"/>
              <a:gd name="connsiteY72" fmla="*/ 9986210 h 13499030"/>
              <a:gd name="connsiteX73" fmla="*/ 7071761 w 10516717"/>
              <a:gd name="connsiteY73" fmla="*/ 10184329 h 13499030"/>
              <a:gd name="connsiteX74" fmla="*/ 7504898 w 10516717"/>
              <a:gd name="connsiteY74" fmla="*/ 10095296 h 13499030"/>
              <a:gd name="connsiteX75" fmla="*/ 7398619 w 10516717"/>
              <a:gd name="connsiteY75" fmla="*/ 10267348 h 13499030"/>
              <a:gd name="connsiteX76" fmla="*/ 7267074 w 10516717"/>
              <a:gd name="connsiteY76" fmla="*/ 10443410 h 13499030"/>
              <a:gd name="connsiteX77" fmla="*/ 7267074 w 10516717"/>
              <a:gd name="connsiteY77" fmla="*/ 10491536 h 13499030"/>
              <a:gd name="connsiteX78" fmla="*/ 7041281 w 10516717"/>
              <a:gd name="connsiteY78" fmla="*/ 10435789 h 13499030"/>
              <a:gd name="connsiteX79" fmla="*/ 6652661 w 10516717"/>
              <a:gd name="connsiteY79" fmla="*/ 10473889 h 13499030"/>
              <a:gd name="connsiteX80" fmla="*/ 7102241 w 10516717"/>
              <a:gd name="connsiteY80" fmla="*/ 10778689 h 13499030"/>
              <a:gd name="connsiteX81" fmla="*/ 7120288 w 10516717"/>
              <a:gd name="connsiteY81" fmla="*/ 10898204 h 13499030"/>
              <a:gd name="connsiteX82" fmla="*/ 6919361 w 10516717"/>
              <a:gd name="connsiteY82" fmla="*/ 11220649 h 13499030"/>
              <a:gd name="connsiteX83" fmla="*/ 6547585 w 10516717"/>
              <a:gd name="connsiteY83" fmla="*/ 11241906 h 13499030"/>
              <a:gd name="connsiteX84" fmla="*/ 6568841 w 10516717"/>
              <a:gd name="connsiteY84" fmla="*/ 11403529 h 13499030"/>
              <a:gd name="connsiteX85" fmla="*/ 6757737 w 10516717"/>
              <a:gd name="connsiteY85" fmla="*/ 11506200 h 13499030"/>
              <a:gd name="connsiteX86" fmla="*/ 7078178 w 10516717"/>
              <a:gd name="connsiteY86" fmla="*/ 11654188 h 13499030"/>
              <a:gd name="connsiteX87" fmla="*/ 6926981 w 10516717"/>
              <a:gd name="connsiteY87" fmla="*/ 11929309 h 13499030"/>
              <a:gd name="connsiteX88" fmla="*/ 6993155 w 10516717"/>
              <a:gd name="connsiteY88" fmla="*/ 12036792 h 13499030"/>
              <a:gd name="connsiteX89" fmla="*/ 6641432 w 10516717"/>
              <a:gd name="connsiteY89" fmla="*/ 12272210 h 13499030"/>
              <a:gd name="connsiteX90" fmla="*/ 6824312 w 10516717"/>
              <a:gd name="connsiteY90" fmla="*/ 12326753 h 13499030"/>
              <a:gd name="connsiteX91" fmla="*/ 6538361 w 10516717"/>
              <a:gd name="connsiteY91" fmla="*/ 12508429 h 13499030"/>
              <a:gd name="connsiteX92" fmla="*/ 6416441 w 10516717"/>
              <a:gd name="connsiteY92" fmla="*/ 12762697 h 13499030"/>
              <a:gd name="connsiteX93" fmla="*/ 6160168 w 10516717"/>
              <a:gd name="connsiteY93" fmla="*/ 13186610 h 13499030"/>
              <a:gd name="connsiteX94" fmla="*/ 6210701 w 10516717"/>
              <a:gd name="connsiteY94" fmla="*/ 13499030 h 13499030"/>
              <a:gd name="connsiteX95" fmla="*/ 5939589 w 10516717"/>
              <a:gd name="connsiteY95" fmla="*/ 13327781 h 13499030"/>
              <a:gd name="connsiteX96" fmla="*/ 5228924 w 10516717"/>
              <a:gd name="connsiteY96" fmla="*/ 12716978 h 13499030"/>
              <a:gd name="connsiteX97" fmla="*/ 4451684 w 10516717"/>
              <a:gd name="connsiteY97" fmla="*/ 12007516 h 13499030"/>
              <a:gd name="connsiteX98" fmla="*/ 3465095 w 10516717"/>
              <a:gd name="connsiteY98" fmla="*/ 11141242 h 13499030"/>
              <a:gd name="connsiteX99" fmla="*/ 2478506 w 10516717"/>
              <a:gd name="connsiteY99" fmla="*/ 10299032 h 13499030"/>
              <a:gd name="connsiteX100" fmla="*/ 1708484 w 10516717"/>
              <a:gd name="connsiteY100" fmla="*/ 9456821 h 13499030"/>
              <a:gd name="connsiteX101" fmla="*/ 770021 w 10516717"/>
              <a:gd name="connsiteY101" fmla="*/ 8542420 h 13499030"/>
              <a:gd name="connsiteX102" fmla="*/ 24063 w 10516717"/>
              <a:gd name="connsiteY102" fmla="*/ 7820526 h 13499030"/>
              <a:gd name="connsiteX103" fmla="*/ 48126 w 10516717"/>
              <a:gd name="connsiteY103" fmla="*/ 7243010 h 13499030"/>
              <a:gd name="connsiteX104" fmla="*/ 0 w 10516717"/>
              <a:gd name="connsiteY104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248224 w 10516717"/>
              <a:gd name="connsiteY21" fmla="*/ 3209223 h 13499030"/>
              <a:gd name="connsiteX22" fmla="*/ 7317980 w 10516717"/>
              <a:gd name="connsiteY22" fmla="*/ 3434120 h 13499030"/>
              <a:gd name="connsiteX23" fmla="*/ 7279880 w 10516717"/>
              <a:gd name="connsiteY23" fmla="*/ 3548420 h 13499030"/>
              <a:gd name="connsiteX24" fmla="*/ 7332044 w 10516717"/>
              <a:gd name="connsiteY24" fmla="*/ 3718560 h 13499030"/>
              <a:gd name="connsiteX25" fmla="*/ 7315600 w 10516717"/>
              <a:gd name="connsiteY25" fmla="*/ 3768289 h 13499030"/>
              <a:gd name="connsiteX26" fmla="*/ 7170820 w 10516717"/>
              <a:gd name="connsiteY26" fmla="*/ 4012129 h 13499030"/>
              <a:gd name="connsiteX27" fmla="*/ 7147960 w 10516717"/>
              <a:gd name="connsiteY27" fmla="*/ 4294069 h 13499030"/>
              <a:gd name="connsiteX28" fmla="*/ 7208920 w 10516717"/>
              <a:gd name="connsiteY28" fmla="*/ 4339789 h 13499030"/>
              <a:gd name="connsiteX29" fmla="*/ 7005587 w 10516717"/>
              <a:gd name="connsiteY29" fmla="*/ 4607693 h 13499030"/>
              <a:gd name="connsiteX30" fmla="*/ 6530740 w 10516717"/>
              <a:gd name="connsiteY30" fmla="*/ 4979869 h 13499030"/>
              <a:gd name="connsiteX31" fmla="*/ 6110037 w 10516717"/>
              <a:gd name="connsiteY31" fmla="*/ 5042434 h 13499030"/>
              <a:gd name="connsiteX32" fmla="*/ 5635592 w 10516717"/>
              <a:gd name="connsiteY32" fmla="*/ 5405387 h 13499030"/>
              <a:gd name="connsiteX33" fmla="*/ 5373303 w 10516717"/>
              <a:gd name="connsiteY33" fmla="*/ 5669280 h 13499030"/>
              <a:gd name="connsiteX34" fmla="*/ 4640981 w 10516717"/>
              <a:gd name="connsiteY34" fmla="*/ 5990924 h 13499030"/>
              <a:gd name="connsiteX35" fmla="*/ 3592228 w 10516717"/>
              <a:gd name="connsiteY35" fmla="*/ 6700386 h 13499030"/>
              <a:gd name="connsiteX36" fmla="*/ 3993280 w 10516717"/>
              <a:gd name="connsiteY36" fmla="*/ 6854389 h 13499030"/>
              <a:gd name="connsiteX37" fmla="*/ 4427620 w 10516717"/>
              <a:gd name="connsiteY37" fmla="*/ 6663889 h 13499030"/>
              <a:gd name="connsiteX38" fmla="*/ 5241758 w 10516717"/>
              <a:gd name="connsiteY38" fmla="*/ 6249202 h 13499030"/>
              <a:gd name="connsiteX39" fmla="*/ 5684119 w 10516717"/>
              <a:gd name="connsiteY39" fmla="*/ 6080760 h 13499030"/>
              <a:gd name="connsiteX40" fmla="*/ 5907906 w 10516717"/>
              <a:gd name="connsiteY40" fmla="*/ 6428873 h 13499030"/>
              <a:gd name="connsiteX41" fmla="*/ 5898280 w 10516717"/>
              <a:gd name="connsiteY41" fmla="*/ 7197289 h 13499030"/>
              <a:gd name="connsiteX42" fmla="*/ 5609122 w 10516717"/>
              <a:gd name="connsiteY42" fmla="*/ 7368941 h 13499030"/>
              <a:gd name="connsiteX43" fmla="*/ 5887453 w 10516717"/>
              <a:gd name="connsiteY43" fmla="*/ 7552623 h 13499030"/>
              <a:gd name="connsiteX44" fmla="*/ 6210700 w 10516717"/>
              <a:gd name="connsiteY44" fmla="*/ 7380169 h 13499030"/>
              <a:gd name="connsiteX45" fmla="*/ 6375534 w 10516717"/>
              <a:gd name="connsiteY45" fmla="*/ 7063339 h 13499030"/>
              <a:gd name="connsiteX46" fmla="*/ 7146758 w 10516717"/>
              <a:gd name="connsiteY46" fmla="*/ 6641431 h 13499030"/>
              <a:gd name="connsiteX47" fmla="*/ 7952473 w 10516717"/>
              <a:gd name="connsiteY47" fmla="*/ 6191049 h 13499030"/>
              <a:gd name="connsiteX48" fmla="*/ 8591349 w 10516717"/>
              <a:gd name="connsiteY48" fmla="*/ 5812856 h 13499030"/>
              <a:gd name="connsiteX49" fmla="*/ 8763401 w 10516717"/>
              <a:gd name="connsiteY49" fmla="*/ 5703770 h 13499030"/>
              <a:gd name="connsiteX50" fmla="*/ 9081035 w 10516717"/>
              <a:gd name="connsiteY50" fmla="*/ 5662462 h 13499030"/>
              <a:gd name="connsiteX51" fmla="*/ 8942672 w 10516717"/>
              <a:gd name="connsiteY51" fmla="*/ 5854165 h 13499030"/>
              <a:gd name="connsiteX52" fmla="*/ 9283165 w 10516717"/>
              <a:gd name="connsiteY52" fmla="*/ 5913521 h 13499030"/>
              <a:gd name="connsiteX53" fmla="*/ 9521390 w 10516717"/>
              <a:gd name="connsiteY53" fmla="*/ 6142923 h 13499030"/>
              <a:gd name="connsiteX54" fmla="*/ 9817768 w 10516717"/>
              <a:gd name="connsiteY54" fmla="*/ 6809873 h 13499030"/>
              <a:gd name="connsiteX55" fmla="*/ 9828196 w 10516717"/>
              <a:gd name="connsiteY55" fmla="*/ 7082188 h 13499030"/>
              <a:gd name="connsiteX56" fmla="*/ 9837420 w 10516717"/>
              <a:gd name="connsiteY56" fmla="*/ 7338461 h 13499030"/>
              <a:gd name="connsiteX57" fmla="*/ 10211200 w 10516717"/>
              <a:gd name="connsiteY57" fmla="*/ 7524949 h 13499030"/>
              <a:gd name="connsiteX58" fmla="*/ 10323095 w 10516717"/>
              <a:gd name="connsiteY58" fmla="*/ 7868652 h 13499030"/>
              <a:gd name="connsiteX59" fmla="*/ 10516000 w 10516717"/>
              <a:gd name="connsiteY59" fmla="*/ 8386009 h 13499030"/>
              <a:gd name="connsiteX60" fmla="*/ 10348360 w 10516717"/>
              <a:gd name="connsiteY60" fmla="*/ 8431729 h 13499030"/>
              <a:gd name="connsiteX61" fmla="*/ 10266546 w 10516717"/>
              <a:gd name="connsiteY61" fmla="*/ 8345504 h 13499030"/>
              <a:gd name="connsiteX62" fmla="*/ 10074442 w 10516717"/>
              <a:gd name="connsiteY62" fmla="*/ 8570895 h 13499030"/>
              <a:gd name="connsiteX63" fmla="*/ 9769642 w 10516717"/>
              <a:gd name="connsiteY63" fmla="*/ 8614610 h 13499030"/>
              <a:gd name="connsiteX64" fmla="*/ 9708281 w 10516717"/>
              <a:gd name="connsiteY64" fmla="*/ 8728909 h 13499030"/>
              <a:gd name="connsiteX65" fmla="*/ 9731943 w 10516717"/>
              <a:gd name="connsiteY65" fmla="*/ 9030903 h 13499030"/>
              <a:gd name="connsiteX66" fmla="*/ 9347735 w 10516717"/>
              <a:gd name="connsiteY66" fmla="*/ 9099884 h 13499030"/>
              <a:gd name="connsiteX67" fmla="*/ 8955505 w 10516717"/>
              <a:gd name="connsiteY67" fmla="*/ 9241054 h 13499030"/>
              <a:gd name="connsiteX68" fmla="*/ 8524374 w 10516717"/>
              <a:gd name="connsiteY68" fmla="*/ 9314046 h 13499030"/>
              <a:gd name="connsiteX69" fmla="*/ 8221178 w 10516717"/>
              <a:gd name="connsiteY69" fmla="*/ 9468451 h 13499030"/>
              <a:gd name="connsiteX70" fmla="*/ 7820526 w 10516717"/>
              <a:gd name="connsiteY70" fmla="*/ 9673389 h 13499030"/>
              <a:gd name="connsiteX71" fmla="*/ 7387389 w 10516717"/>
              <a:gd name="connsiteY71" fmla="*/ 9745579 h 13499030"/>
              <a:gd name="connsiteX72" fmla="*/ 7050505 w 10516717"/>
              <a:gd name="connsiteY72" fmla="*/ 9986210 h 13499030"/>
              <a:gd name="connsiteX73" fmla="*/ 7071761 w 10516717"/>
              <a:gd name="connsiteY73" fmla="*/ 10184329 h 13499030"/>
              <a:gd name="connsiteX74" fmla="*/ 7504898 w 10516717"/>
              <a:gd name="connsiteY74" fmla="*/ 10095296 h 13499030"/>
              <a:gd name="connsiteX75" fmla="*/ 7398619 w 10516717"/>
              <a:gd name="connsiteY75" fmla="*/ 10267348 h 13499030"/>
              <a:gd name="connsiteX76" fmla="*/ 7267074 w 10516717"/>
              <a:gd name="connsiteY76" fmla="*/ 10443410 h 13499030"/>
              <a:gd name="connsiteX77" fmla="*/ 7267074 w 10516717"/>
              <a:gd name="connsiteY77" fmla="*/ 10491536 h 13499030"/>
              <a:gd name="connsiteX78" fmla="*/ 7041281 w 10516717"/>
              <a:gd name="connsiteY78" fmla="*/ 10435789 h 13499030"/>
              <a:gd name="connsiteX79" fmla="*/ 6652661 w 10516717"/>
              <a:gd name="connsiteY79" fmla="*/ 10473889 h 13499030"/>
              <a:gd name="connsiteX80" fmla="*/ 7102241 w 10516717"/>
              <a:gd name="connsiteY80" fmla="*/ 10778689 h 13499030"/>
              <a:gd name="connsiteX81" fmla="*/ 7120288 w 10516717"/>
              <a:gd name="connsiteY81" fmla="*/ 10898204 h 13499030"/>
              <a:gd name="connsiteX82" fmla="*/ 6919361 w 10516717"/>
              <a:gd name="connsiteY82" fmla="*/ 11220649 h 13499030"/>
              <a:gd name="connsiteX83" fmla="*/ 6547585 w 10516717"/>
              <a:gd name="connsiteY83" fmla="*/ 11241906 h 13499030"/>
              <a:gd name="connsiteX84" fmla="*/ 6568841 w 10516717"/>
              <a:gd name="connsiteY84" fmla="*/ 11403529 h 13499030"/>
              <a:gd name="connsiteX85" fmla="*/ 6757737 w 10516717"/>
              <a:gd name="connsiteY85" fmla="*/ 11506200 h 13499030"/>
              <a:gd name="connsiteX86" fmla="*/ 7078178 w 10516717"/>
              <a:gd name="connsiteY86" fmla="*/ 11654188 h 13499030"/>
              <a:gd name="connsiteX87" fmla="*/ 6926981 w 10516717"/>
              <a:gd name="connsiteY87" fmla="*/ 11929309 h 13499030"/>
              <a:gd name="connsiteX88" fmla="*/ 6993155 w 10516717"/>
              <a:gd name="connsiteY88" fmla="*/ 12036792 h 13499030"/>
              <a:gd name="connsiteX89" fmla="*/ 6641432 w 10516717"/>
              <a:gd name="connsiteY89" fmla="*/ 12272210 h 13499030"/>
              <a:gd name="connsiteX90" fmla="*/ 6824312 w 10516717"/>
              <a:gd name="connsiteY90" fmla="*/ 12326753 h 13499030"/>
              <a:gd name="connsiteX91" fmla="*/ 6538361 w 10516717"/>
              <a:gd name="connsiteY91" fmla="*/ 12508429 h 13499030"/>
              <a:gd name="connsiteX92" fmla="*/ 6416441 w 10516717"/>
              <a:gd name="connsiteY92" fmla="*/ 12762697 h 13499030"/>
              <a:gd name="connsiteX93" fmla="*/ 6160168 w 10516717"/>
              <a:gd name="connsiteY93" fmla="*/ 13186610 h 13499030"/>
              <a:gd name="connsiteX94" fmla="*/ 6210701 w 10516717"/>
              <a:gd name="connsiteY94" fmla="*/ 13499030 h 13499030"/>
              <a:gd name="connsiteX95" fmla="*/ 5939589 w 10516717"/>
              <a:gd name="connsiteY95" fmla="*/ 13327781 h 13499030"/>
              <a:gd name="connsiteX96" fmla="*/ 5228924 w 10516717"/>
              <a:gd name="connsiteY96" fmla="*/ 12716978 h 13499030"/>
              <a:gd name="connsiteX97" fmla="*/ 4451684 w 10516717"/>
              <a:gd name="connsiteY97" fmla="*/ 12007516 h 13499030"/>
              <a:gd name="connsiteX98" fmla="*/ 3465095 w 10516717"/>
              <a:gd name="connsiteY98" fmla="*/ 11141242 h 13499030"/>
              <a:gd name="connsiteX99" fmla="*/ 2478506 w 10516717"/>
              <a:gd name="connsiteY99" fmla="*/ 10299032 h 13499030"/>
              <a:gd name="connsiteX100" fmla="*/ 1708484 w 10516717"/>
              <a:gd name="connsiteY100" fmla="*/ 9456821 h 13499030"/>
              <a:gd name="connsiteX101" fmla="*/ 770021 w 10516717"/>
              <a:gd name="connsiteY101" fmla="*/ 8542420 h 13499030"/>
              <a:gd name="connsiteX102" fmla="*/ 24063 w 10516717"/>
              <a:gd name="connsiteY102" fmla="*/ 7820526 h 13499030"/>
              <a:gd name="connsiteX103" fmla="*/ 48126 w 10516717"/>
              <a:gd name="connsiteY103" fmla="*/ 7243010 h 13499030"/>
              <a:gd name="connsiteX104" fmla="*/ 0 w 10516717"/>
              <a:gd name="connsiteY104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248224 w 10516717"/>
              <a:gd name="connsiteY21" fmla="*/ 3209223 h 13499030"/>
              <a:gd name="connsiteX22" fmla="*/ 7317980 w 10516717"/>
              <a:gd name="connsiteY22" fmla="*/ 3434120 h 13499030"/>
              <a:gd name="connsiteX23" fmla="*/ 7279880 w 10516717"/>
              <a:gd name="connsiteY23" fmla="*/ 3548420 h 13499030"/>
              <a:gd name="connsiteX24" fmla="*/ 7332044 w 10516717"/>
              <a:gd name="connsiteY24" fmla="*/ 3718560 h 13499030"/>
              <a:gd name="connsiteX25" fmla="*/ 7315600 w 10516717"/>
              <a:gd name="connsiteY25" fmla="*/ 3768289 h 13499030"/>
              <a:gd name="connsiteX26" fmla="*/ 7170820 w 10516717"/>
              <a:gd name="connsiteY26" fmla="*/ 4012129 h 13499030"/>
              <a:gd name="connsiteX27" fmla="*/ 7147960 w 10516717"/>
              <a:gd name="connsiteY27" fmla="*/ 4294069 h 13499030"/>
              <a:gd name="connsiteX28" fmla="*/ 7208920 w 10516717"/>
              <a:gd name="connsiteY28" fmla="*/ 4339789 h 13499030"/>
              <a:gd name="connsiteX29" fmla="*/ 7005587 w 10516717"/>
              <a:gd name="connsiteY29" fmla="*/ 4607693 h 13499030"/>
              <a:gd name="connsiteX30" fmla="*/ 6530740 w 10516717"/>
              <a:gd name="connsiteY30" fmla="*/ 4979869 h 13499030"/>
              <a:gd name="connsiteX31" fmla="*/ 6110037 w 10516717"/>
              <a:gd name="connsiteY31" fmla="*/ 5042434 h 13499030"/>
              <a:gd name="connsiteX32" fmla="*/ 5635592 w 10516717"/>
              <a:gd name="connsiteY32" fmla="*/ 5405387 h 13499030"/>
              <a:gd name="connsiteX33" fmla="*/ 5373303 w 10516717"/>
              <a:gd name="connsiteY33" fmla="*/ 5669280 h 13499030"/>
              <a:gd name="connsiteX34" fmla="*/ 4640981 w 10516717"/>
              <a:gd name="connsiteY34" fmla="*/ 5990924 h 13499030"/>
              <a:gd name="connsiteX35" fmla="*/ 3592228 w 10516717"/>
              <a:gd name="connsiteY35" fmla="*/ 6700386 h 13499030"/>
              <a:gd name="connsiteX36" fmla="*/ 3993280 w 10516717"/>
              <a:gd name="connsiteY36" fmla="*/ 6854389 h 13499030"/>
              <a:gd name="connsiteX37" fmla="*/ 4427620 w 10516717"/>
              <a:gd name="connsiteY37" fmla="*/ 6663889 h 13499030"/>
              <a:gd name="connsiteX38" fmla="*/ 5241758 w 10516717"/>
              <a:gd name="connsiteY38" fmla="*/ 6249202 h 13499030"/>
              <a:gd name="connsiteX39" fmla="*/ 5684119 w 10516717"/>
              <a:gd name="connsiteY39" fmla="*/ 6080760 h 13499030"/>
              <a:gd name="connsiteX40" fmla="*/ 5907906 w 10516717"/>
              <a:gd name="connsiteY40" fmla="*/ 6428873 h 13499030"/>
              <a:gd name="connsiteX41" fmla="*/ 5898280 w 10516717"/>
              <a:gd name="connsiteY41" fmla="*/ 7197289 h 13499030"/>
              <a:gd name="connsiteX42" fmla="*/ 5609122 w 10516717"/>
              <a:gd name="connsiteY42" fmla="*/ 7368941 h 13499030"/>
              <a:gd name="connsiteX43" fmla="*/ 5887453 w 10516717"/>
              <a:gd name="connsiteY43" fmla="*/ 7552623 h 13499030"/>
              <a:gd name="connsiteX44" fmla="*/ 6210700 w 10516717"/>
              <a:gd name="connsiteY44" fmla="*/ 7380169 h 13499030"/>
              <a:gd name="connsiteX45" fmla="*/ 6375534 w 10516717"/>
              <a:gd name="connsiteY45" fmla="*/ 7063339 h 13499030"/>
              <a:gd name="connsiteX46" fmla="*/ 7146758 w 10516717"/>
              <a:gd name="connsiteY46" fmla="*/ 6641431 h 13499030"/>
              <a:gd name="connsiteX47" fmla="*/ 7952473 w 10516717"/>
              <a:gd name="connsiteY47" fmla="*/ 6191049 h 13499030"/>
              <a:gd name="connsiteX48" fmla="*/ 8591349 w 10516717"/>
              <a:gd name="connsiteY48" fmla="*/ 5812856 h 13499030"/>
              <a:gd name="connsiteX49" fmla="*/ 8763401 w 10516717"/>
              <a:gd name="connsiteY49" fmla="*/ 5703770 h 13499030"/>
              <a:gd name="connsiteX50" fmla="*/ 9081035 w 10516717"/>
              <a:gd name="connsiteY50" fmla="*/ 5662462 h 13499030"/>
              <a:gd name="connsiteX51" fmla="*/ 8942672 w 10516717"/>
              <a:gd name="connsiteY51" fmla="*/ 5854165 h 13499030"/>
              <a:gd name="connsiteX52" fmla="*/ 9283165 w 10516717"/>
              <a:gd name="connsiteY52" fmla="*/ 5913521 h 13499030"/>
              <a:gd name="connsiteX53" fmla="*/ 9521390 w 10516717"/>
              <a:gd name="connsiteY53" fmla="*/ 6142923 h 13499030"/>
              <a:gd name="connsiteX54" fmla="*/ 9817768 w 10516717"/>
              <a:gd name="connsiteY54" fmla="*/ 6809873 h 13499030"/>
              <a:gd name="connsiteX55" fmla="*/ 9828196 w 10516717"/>
              <a:gd name="connsiteY55" fmla="*/ 7082188 h 13499030"/>
              <a:gd name="connsiteX56" fmla="*/ 9837420 w 10516717"/>
              <a:gd name="connsiteY56" fmla="*/ 7338461 h 13499030"/>
              <a:gd name="connsiteX57" fmla="*/ 10211200 w 10516717"/>
              <a:gd name="connsiteY57" fmla="*/ 7524949 h 13499030"/>
              <a:gd name="connsiteX58" fmla="*/ 10323095 w 10516717"/>
              <a:gd name="connsiteY58" fmla="*/ 7868652 h 13499030"/>
              <a:gd name="connsiteX59" fmla="*/ 10516000 w 10516717"/>
              <a:gd name="connsiteY59" fmla="*/ 8386009 h 13499030"/>
              <a:gd name="connsiteX60" fmla="*/ 10348360 w 10516717"/>
              <a:gd name="connsiteY60" fmla="*/ 8431729 h 13499030"/>
              <a:gd name="connsiteX61" fmla="*/ 10266546 w 10516717"/>
              <a:gd name="connsiteY61" fmla="*/ 8345504 h 13499030"/>
              <a:gd name="connsiteX62" fmla="*/ 10074442 w 10516717"/>
              <a:gd name="connsiteY62" fmla="*/ 8570895 h 13499030"/>
              <a:gd name="connsiteX63" fmla="*/ 9769642 w 10516717"/>
              <a:gd name="connsiteY63" fmla="*/ 8614610 h 13499030"/>
              <a:gd name="connsiteX64" fmla="*/ 9708281 w 10516717"/>
              <a:gd name="connsiteY64" fmla="*/ 8728909 h 13499030"/>
              <a:gd name="connsiteX65" fmla="*/ 9731943 w 10516717"/>
              <a:gd name="connsiteY65" fmla="*/ 9030903 h 13499030"/>
              <a:gd name="connsiteX66" fmla="*/ 9347735 w 10516717"/>
              <a:gd name="connsiteY66" fmla="*/ 9099884 h 13499030"/>
              <a:gd name="connsiteX67" fmla="*/ 8955505 w 10516717"/>
              <a:gd name="connsiteY67" fmla="*/ 9241054 h 13499030"/>
              <a:gd name="connsiteX68" fmla="*/ 8524374 w 10516717"/>
              <a:gd name="connsiteY68" fmla="*/ 9314046 h 13499030"/>
              <a:gd name="connsiteX69" fmla="*/ 8221178 w 10516717"/>
              <a:gd name="connsiteY69" fmla="*/ 9468451 h 13499030"/>
              <a:gd name="connsiteX70" fmla="*/ 7820526 w 10516717"/>
              <a:gd name="connsiteY70" fmla="*/ 9673389 h 13499030"/>
              <a:gd name="connsiteX71" fmla="*/ 7387389 w 10516717"/>
              <a:gd name="connsiteY71" fmla="*/ 9745579 h 13499030"/>
              <a:gd name="connsiteX72" fmla="*/ 7050505 w 10516717"/>
              <a:gd name="connsiteY72" fmla="*/ 9986210 h 13499030"/>
              <a:gd name="connsiteX73" fmla="*/ 7071761 w 10516717"/>
              <a:gd name="connsiteY73" fmla="*/ 10184329 h 13499030"/>
              <a:gd name="connsiteX74" fmla="*/ 7504898 w 10516717"/>
              <a:gd name="connsiteY74" fmla="*/ 10095296 h 13499030"/>
              <a:gd name="connsiteX75" fmla="*/ 7398619 w 10516717"/>
              <a:gd name="connsiteY75" fmla="*/ 10267348 h 13499030"/>
              <a:gd name="connsiteX76" fmla="*/ 7267074 w 10516717"/>
              <a:gd name="connsiteY76" fmla="*/ 10443410 h 13499030"/>
              <a:gd name="connsiteX77" fmla="*/ 7267074 w 10516717"/>
              <a:gd name="connsiteY77" fmla="*/ 10491536 h 13499030"/>
              <a:gd name="connsiteX78" fmla="*/ 7041281 w 10516717"/>
              <a:gd name="connsiteY78" fmla="*/ 10435789 h 13499030"/>
              <a:gd name="connsiteX79" fmla="*/ 6652661 w 10516717"/>
              <a:gd name="connsiteY79" fmla="*/ 10473889 h 13499030"/>
              <a:gd name="connsiteX80" fmla="*/ 7102241 w 10516717"/>
              <a:gd name="connsiteY80" fmla="*/ 10778689 h 13499030"/>
              <a:gd name="connsiteX81" fmla="*/ 7120288 w 10516717"/>
              <a:gd name="connsiteY81" fmla="*/ 10898204 h 13499030"/>
              <a:gd name="connsiteX82" fmla="*/ 6919361 w 10516717"/>
              <a:gd name="connsiteY82" fmla="*/ 11220649 h 13499030"/>
              <a:gd name="connsiteX83" fmla="*/ 6547585 w 10516717"/>
              <a:gd name="connsiteY83" fmla="*/ 11241906 h 13499030"/>
              <a:gd name="connsiteX84" fmla="*/ 6568841 w 10516717"/>
              <a:gd name="connsiteY84" fmla="*/ 11403529 h 13499030"/>
              <a:gd name="connsiteX85" fmla="*/ 6757737 w 10516717"/>
              <a:gd name="connsiteY85" fmla="*/ 11506200 h 13499030"/>
              <a:gd name="connsiteX86" fmla="*/ 7078178 w 10516717"/>
              <a:gd name="connsiteY86" fmla="*/ 11654188 h 13499030"/>
              <a:gd name="connsiteX87" fmla="*/ 6926981 w 10516717"/>
              <a:gd name="connsiteY87" fmla="*/ 11929309 h 13499030"/>
              <a:gd name="connsiteX88" fmla="*/ 6993155 w 10516717"/>
              <a:gd name="connsiteY88" fmla="*/ 12036792 h 13499030"/>
              <a:gd name="connsiteX89" fmla="*/ 6641432 w 10516717"/>
              <a:gd name="connsiteY89" fmla="*/ 12272210 h 13499030"/>
              <a:gd name="connsiteX90" fmla="*/ 6824312 w 10516717"/>
              <a:gd name="connsiteY90" fmla="*/ 12326753 h 13499030"/>
              <a:gd name="connsiteX91" fmla="*/ 6538361 w 10516717"/>
              <a:gd name="connsiteY91" fmla="*/ 12508429 h 13499030"/>
              <a:gd name="connsiteX92" fmla="*/ 6416441 w 10516717"/>
              <a:gd name="connsiteY92" fmla="*/ 12762697 h 13499030"/>
              <a:gd name="connsiteX93" fmla="*/ 6160168 w 10516717"/>
              <a:gd name="connsiteY93" fmla="*/ 13186610 h 13499030"/>
              <a:gd name="connsiteX94" fmla="*/ 6210701 w 10516717"/>
              <a:gd name="connsiteY94" fmla="*/ 13499030 h 13499030"/>
              <a:gd name="connsiteX95" fmla="*/ 5939589 w 10516717"/>
              <a:gd name="connsiteY95" fmla="*/ 13327781 h 13499030"/>
              <a:gd name="connsiteX96" fmla="*/ 5228924 w 10516717"/>
              <a:gd name="connsiteY96" fmla="*/ 12716978 h 13499030"/>
              <a:gd name="connsiteX97" fmla="*/ 4451684 w 10516717"/>
              <a:gd name="connsiteY97" fmla="*/ 12007516 h 13499030"/>
              <a:gd name="connsiteX98" fmla="*/ 3465095 w 10516717"/>
              <a:gd name="connsiteY98" fmla="*/ 11141242 h 13499030"/>
              <a:gd name="connsiteX99" fmla="*/ 2478506 w 10516717"/>
              <a:gd name="connsiteY99" fmla="*/ 10299032 h 13499030"/>
              <a:gd name="connsiteX100" fmla="*/ 1708484 w 10516717"/>
              <a:gd name="connsiteY100" fmla="*/ 9456821 h 13499030"/>
              <a:gd name="connsiteX101" fmla="*/ 770021 w 10516717"/>
              <a:gd name="connsiteY101" fmla="*/ 8542420 h 13499030"/>
              <a:gd name="connsiteX102" fmla="*/ 24063 w 10516717"/>
              <a:gd name="connsiteY102" fmla="*/ 7820526 h 13499030"/>
              <a:gd name="connsiteX103" fmla="*/ 48126 w 10516717"/>
              <a:gd name="connsiteY103" fmla="*/ 7243010 h 13499030"/>
              <a:gd name="connsiteX104" fmla="*/ 0 w 10516717"/>
              <a:gd name="connsiteY104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248224 w 10516717"/>
              <a:gd name="connsiteY21" fmla="*/ 3209223 h 13499030"/>
              <a:gd name="connsiteX22" fmla="*/ 7317980 w 10516717"/>
              <a:gd name="connsiteY22" fmla="*/ 3434120 h 13499030"/>
              <a:gd name="connsiteX23" fmla="*/ 7279880 w 10516717"/>
              <a:gd name="connsiteY23" fmla="*/ 3548420 h 13499030"/>
              <a:gd name="connsiteX24" fmla="*/ 7332044 w 10516717"/>
              <a:gd name="connsiteY24" fmla="*/ 3718560 h 13499030"/>
              <a:gd name="connsiteX25" fmla="*/ 7315600 w 10516717"/>
              <a:gd name="connsiteY25" fmla="*/ 3768289 h 13499030"/>
              <a:gd name="connsiteX26" fmla="*/ 7170820 w 10516717"/>
              <a:gd name="connsiteY26" fmla="*/ 4012129 h 13499030"/>
              <a:gd name="connsiteX27" fmla="*/ 7147960 w 10516717"/>
              <a:gd name="connsiteY27" fmla="*/ 4294069 h 13499030"/>
              <a:gd name="connsiteX28" fmla="*/ 7208920 w 10516717"/>
              <a:gd name="connsiteY28" fmla="*/ 4339789 h 13499030"/>
              <a:gd name="connsiteX29" fmla="*/ 7005587 w 10516717"/>
              <a:gd name="connsiteY29" fmla="*/ 4607693 h 13499030"/>
              <a:gd name="connsiteX30" fmla="*/ 6530740 w 10516717"/>
              <a:gd name="connsiteY30" fmla="*/ 4979869 h 13499030"/>
              <a:gd name="connsiteX31" fmla="*/ 6110037 w 10516717"/>
              <a:gd name="connsiteY31" fmla="*/ 5042434 h 13499030"/>
              <a:gd name="connsiteX32" fmla="*/ 5635592 w 10516717"/>
              <a:gd name="connsiteY32" fmla="*/ 5405387 h 13499030"/>
              <a:gd name="connsiteX33" fmla="*/ 5373303 w 10516717"/>
              <a:gd name="connsiteY33" fmla="*/ 5669280 h 13499030"/>
              <a:gd name="connsiteX34" fmla="*/ 4640981 w 10516717"/>
              <a:gd name="connsiteY34" fmla="*/ 5990924 h 13499030"/>
              <a:gd name="connsiteX35" fmla="*/ 3592228 w 10516717"/>
              <a:gd name="connsiteY35" fmla="*/ 6700386 h 13499030"/>
              <a:gd name="connsiteX36" fmla="*/ 3993280 w 10516717"/>
              <a:gd name="connsiteY36" fmla="*/ 6854389 h 13499030"/>
              <a:gd name="connsiteX37" fmla="*/ 4427620 w 10516717"/>
              <a:gd name="connsiteY37" fmla="*/ 6663889 h 13499030"/>
              <a:gd name="connsiteX38" fmla="*/ 5241758 w 10516717"/>
              <a:gd name="connsiteY38" fmla="*/ 6249202 h 13499030"/>
              <a:gd name="connsiteX39" fmla="*/ 5684119 w 10516717"/>
              <a:gd name="connsiteY39" fmla="*/ 6080760 h 13499030"/>
              <a:gd name="connsiteX40" fmla="*/ 5907906 w 10516717"/>
              <a:gd name="connsiteY40" fmla="*/ 6428873 h 13499030"/>
              <a:gd name="connsiteX41" fmla="*/ 5898280 w 10516717"/>
              <a:gd name="connsiteY41" fmla="*/ 7197289 h 13499030"/>
              <a:gd name="connsiteX42" fmla="*/ 5609122 w 10516717"/>
              <a:gd name="connsiteY42" fmla="*/ 7368941 h 13499030"/>
              <a:gd name="connsiteX43" fmla="*/ 5887453 w 10516717"/>
              <a:gd name="connsiteY43" fmla="*/ 7552623 h 13499030"/>
              <a:gd name="connsiteX44" fmla="*/ 6210700 w 10516717"/>
              <a:gd name="connsiteY44" fmla="*/ 7380169 h 13499030"/>
              <a:gd name="connsiteX45" fmla="*/ 6375534 w 10516717"/>
              <a:gd name="connsiteY45" fmla="*/ 7063339 h 13499030"/>
              <a:gd name="connsiteX46" fmla="*/ 7146758 w 10516717"/>
              <a:gd name="connsiteY46" fmla="*/ 6641431 h 13499030"/>
              <a:gd name="connsiteX47" fmla="*/ 7952473 w 10516717"/>
              <a:gd name="connsiteY47" fmla="*/ 6191049 h 13499030"/>
              <a:gd name="connsiteX48" fmla="*/ 8591349 w 10516717"/>
              <a:gd name="connsiteY48" fmla="*/ 5812856 h 13499030"/>
              <a:gd name="connsiteX49" fmla="*/ 8763401 w 10516717"/>
              <a:gd name="connsiteY49" fmla="*/ 5703770 h 13499030"/>
              <a:gd name="connsiteX50" fmla="*/ 9081035 w 10516717"/>
              <a:gd name="connsiteY50" fmla="*/ 5662462 h 13499030"/>
              <a:gd name="connsiteX51" fmla="*/ 8942672 w 10516717"/>
              <a:gd name="connsiteY51" fmla="*/ 5854165 h 13499030"/>
              <a:gd name="connsiteX52" fmla="*/ 9283165 w 10516717"/>
              <a:gd name="connsiteY52" fmla="*/ 5913521 h 13499030"/>
              <a:gd name="connsiteX53" fmla="*/ 9521390 w 10516717"/>
              <a:gd name="connsiteY53" fmla="*/ 6142923 h 13499030"/>
              <a:gd name="connsiteX54" fmla="*/ 9817768 w 10516717"/>
              <a:gd name="connsiteY54" fmla="*/ 6809873 h 13499030"/>
              <a:gd name="connsiteX55" fmla="*/ 9828196 w 10516717"/>
              <a:gd name="connsiteY55" fmla="*/ 7082188 h 13499030"/>
              <a:gd name="connsiteX56" fmla="*/ 9837420 w 10516717"/>
              <a:gd name="connsiteY56" fmla="*/ 7338461 h 13499030"/>
              <a:gd name="connsiteX57" fmla="*/ 10211200 w 10516717"/>
              <a:gd name="connsiteY57" fmla="*/ 7524949 h 13499030"/>
              <a:gd name="connsiteX58" fmla="*/ 10323095 w 10516717"/>
              <a:gd name="connsiteY58" fmla="*/ 7868652 h 13499030"/>
              <a:gd name="connsiteX59" fmla="*/ 10516000 w 10516717"/>
              <a:gd name="connsiteY59" fmla="*/ 8386009 h 13499030"/>
              <a:gd name="connsiteX60" fmla="*/ 10348360 w 10516717"/>
              <a:gd name="connsiteY60" fmla="*/ 8431729 h 13499030"/>
              <a:gd name="connsiteX61" fmla="*/ 10266546 w 10516717"/>
              <a:gd name="connsiteY61" fmla="*/ 8345504 h 13499030"/>
              <a:gd name="connsiteX62" fmla="*/ 10074442 w 10516717"/>
              <a:gd name="connsiteY62" fmla="*/ 8570895 h 13499030"/>
              <a:gd name="connsiteX63" fmla="*/ 9769642 w 10516717"/>
              <a:gd name="connsiteY63" fmla="*/ 8614610 h 13499030"/>
              <a:gd name="connsiteX64" fmla="*/ 9708281 w 10516717"/>
              <a:gd name="connsiteY64" fmla="*/ 8728909 h 13499030"/>
              <a:gd name="connsiteX65" fmla="*/ 9731943 w 10516717"/>
              <a:gd name="connsiteY65" fmla="*/ 9030903 h 13499030"/>
              <a:gd name="connsiteX66" fmla="*/ 9347735 w 10516717"/>
              <a:gd name="connsiteY66" fmla="*/ 9099884 h 13499030"/>
              <a:gd name="connsiteX67" fmla="*/ 8955505 w 10516717"/>
              <a:gd name="connsiteY67" fmla="*/ 9241054 h 13499030"/>
              <a:gd name="connsiteX68" fmla="*/ 8524374 w 10516717"/>
              <a:gd name="connsiteY68" fmla="*/ 9314046 h 13499030"/>
              <a:gd name="connsiteX69" fmla="*/ 8221178 w 10516717"/>
              <a:gd name="connsiteY69" fmla="*/ 9468451 h 13499030"/>
              <a:gd name="connsiteX70" fmla="*/ 7820526 w 10516717"/>
              <a:gd name="connsiteY70" fmla="*/ 9673389 h 13499030"/>
              <a:gd name="connsiteX71" fmla="*/ 7387389 w 10516717"/>
              <a:gd name="connsiteY71" fmla="*/ 9745579 h 13499030"/>
              <a:gd name="connsiteX72" fmla="*/ 7050505 w 10516717"/>
              <a:gd name="connsiteY72" fmla="*/ 9986210 h 13499030"/>
              <a:gd name="connsiteX73" fmla="*/ 7071761 w 10516717"/>
              <a:gd name="connsiteY73" fmla="*/ 10184329 h 13499030"/>
              <a:gd name="connsiteX74" fmla="*/ 7504898 w 10516717"/>
              <a:gd name="connsiteY74" fmla="*/ 10095296 h 13499030"/>
              <a:gd name="connsiteX75" fmla="*/ 7398619 w 10516717"/>
              <a:gd name="connsiteY75" fmla="*/ 10267348 h 13499030"/>
              <a:gd name="connsiteX76" fmla="*/ 7267074 w 10516717"/>
              <a:gd name="connsiteY76" fmla="*/ 10443410 h 13499030"/>
              <a:gd name="connsiteX77" fmla="*/ 7267074 w 10516717"/>
              <a:gd name="connsiteY77" fmla="*/ 10491536 h 13499030"/>
              <a:gd name="connsiteX78" fmla="*/ 7041281 w 10516717"/>
              <a:gd name="connsiteY78" fmla="*/ 10435789 h 13499030"/>
              <a:gd name="connsiteX79" fmla="*/ 6652661 w 10516717"/>
              <a:gd name="connsiteY79" fmla="*/ 10473889 h 13499030"/>
              <a:gd name="connsiteX80" fmla="*/ 7102241 w 10516717"/>
              <a:gd name="connsiteY80" fmla="*/ 10778689 h 13499030"/>
              <a:gd name="connsiteX81" fmla="*/ 7120288 w 10516717"/>
              <a:gd name="connsiteY81" fmla="*/ 10898204 h 13499030"/>
              <a:gd name="connsiteX82" fmla="*/ 6919361 w 10516717"/>
              <a:gd name="connsiteY82" fmla="*/ 11220649 h 13499030"/>
              <a:gd name="connsiteX83" fmla="*/ 6547585 w 10516717"/>
              <a:gd name="connsiteY83" fmla="*/ 11241906 h 13499030"/>
              <a:gd name="connsiteX84" fmla="*/ 6568841 w 10516717"/>
              <a:gd name="connsiteY84" fmla="*/ 11403529 h 13499030"/>
              <a:gd name="connsiteX85" fmla="*/ 6757737 w 10516717"/>
              <a:gd name="connsiteY85" fmla="*/ 11506200 h 13499030"/>
              <a:gd name="connsiteX86" fmla="*/ 7078178 w 10516717"/>
              <a:gd name="connsiteY86" fmla="*/ 11654188 h 13499030"/>
              <a:gd name="connsiteX87" fmla="*/ 6926981 w 10516717"/>
              <a:gd name="connsiteY87" fmla="*/ 11929309 h 13499030"/>
              <a:gd name="connsiteX88" fmla="*/ 6993155 w 10516717"/>
              <a:gd name="connsiteY88" fmla="*/ 12036792 h 13499030"/>
              <a:gd name="connsiteX89" fmla="*/ 6641432 w 10516717"/>
              <a:gd name="connsiteY89" fmla="*/ 12272210 h 13499030"/>
              <a:gd name="connsiteX90" fmla="*/ 6824312 w 10516717"/>
              <a:gd name="connsiteY90" fmla="*/ 12326753 h 13499030"/>
              <a:gd name="connsiteX91" fmla="*/ 6538361 w 10516717"/>
              <a:gd name="connsiteY91" fmla="*/ 12508429 h 13499030"/>
              <a:gd name="connsiteX92" fmla="*/ 6416441 w 10516717"/>
              <a:gd name="connsiteY92" fmla="*/ 12762697 h 13499030"/>
              <a:gd name="connsiteX93" fmla="*/ 6160168 w 10516717"/>
              <a:gd name="connsiteY93" fmla="*/ 13186610 h 13499030"/>
              <a:gd name="connsiteX94" fmla="*/ 6210701 w 10516717"/>
              <a:gd name="connsiteY94" fmla="*/ 13499030 h 13499030"/>
              <a:gd name="connsiteX95" fmla="*/ 5939589 w 10516717"/>
              <a:gd name="connsiteY95" fmla="*/ 13327781 h 13499030"/>
              <a:gd name="connsiteX96" fmla="*/ 5228924 w 10516717"/>
              <a:gd name="connsiteY96" fmla="*/ 12716978 h 13499030"/>
              <a:gd name="connsiteX97" fmla="*/ 4451684 w 10516717"/>
              <a:gd name="connsiteY97" fmla="*/ 12007516 h 13499030"/>
              <a:gd name="connsiteX98" fmla="*/ 3465095 w 10516717"/>
              <a:gd name="connsiteY98" fmla="*/ 11141242 h 13499030"/>
              <a:gd name="connsiteX99" fmla="*/ 2478506 w 10516717"/>
              <a:gd name="connsiteY99" fmla="*/ 10299032 h 13499030"/>
              <a:gd name="connsiteX100" fmla="*/ 1708484 w 10516717"/>
              <a:gd name="connsiteY100" fmla="*/ 9456821 h 13499030"/>
              <a:gd name="connsiteX101" fmla="*/ 770021 w 10516717"/>
              <a:gd name="connsiteY101" fmla="*/ 8542420 h 13499030"/>
              <a:gd name="connsiteX102" fmla="*/ 24063 w 10516717"/>
              <a:gd name="connsiteY102" fmla="*/ 7820526 h 13499030"/>
              <a:gd name="connsiteX103" fmla="*/ 48126 w 10516717"/>
              <a:gd name="connsiteY103" fmla="*/ 7243010 h 13499030"/>
              <a:gd name="connsiteX104" fmla="*/ 0 w 10516717"/>
              <a:gd name="connsiteY104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54253 w 10516717"/>
              <a:gd name="connsiteY20" fmla="*/ 2911642 h 13499030"/>
              <a:gd name="connsiteX21" fmla="*/ 7028420 w 10516717"/>
              <a:gd name="connsiteY21" fmla="*/ 3296960 h 13499030"/>
              <a:gd name="connsiteX22" fmla="*/ 7248224 w 10516717"/>
              <a:gd name="connsiteY22" fmla="*/ 3209223 h 13499030"/>
              <a:gd name="connsiteX23" fmla="*/ 7317980 w 10516717"/>
              <a:gd name="connsiteY23" fmla="*/ 3434120 h 13499030"/>
              <a:gd name="connsiteX24" fmla="*/ 7279880 w 10516717"/>
              <a:gd name="connsiteY24" fmla="*/ 3548420 h 13499030"/>
              <a:gd name="connsiteX25" fmla="*/ 7332044 w 10516717"/>
              <a:gd name="connsiteY25" fmla="*/ 3718560 h 13499030"/>
              <a:gd name="connsiteX26" fmla="*/ 7315600 w 10516717"/>
              <a:gd name="connsiteY26" fmla="*/ 3768289 h 13499030"/>
              <a:gd name="connsiteX27" fmla="*/ 7170820 w 10516717"/>
              <a:gd name="connsiteY27" fmla="*/ 4012129 h 13499030"/>
              <a:gd name="connsiteX28" fmla="*/ 7147960 w 10516717"/>
              <a:gd name="connsiteY28" fmla="*/ 4294069 h 13499030"/>
              <a:gd name="connsiteX29" fmla="*/ 7208920 w 10516717"/>
              <a:gd name="connsiteY29" fmla="*/ 4339789 h 13499030"/>
              <a:gd name="connsiteX30" fmla="*/ 7005587 w 10516717"/>
              <a:gd name="connsiteY30" fmla="*/ 4607693 h 13499030"/>
              <a:gd name="connsiteX31" fmla="*/ 6530740 w 10516717"/>
              <a:gd name="connsiteY31" fmla="*/ 4979869 h 13499030"/>
              <a:gd name="connsiteX32" fmla="*/ 6110037 w 10516717"/>
              <a:gd name="connsiteY32" fmla="*/ 5042434 h 13499030"/>
              <a:gd name="connsiteX33" fmla="*/ 5635592 w 10516717"/>
              <a:gd name="connsiteY33" fmla="*/ 5405387 h 13499030"/>
              <a:gd name="connsiteX34" fmla="*/ 5373303 w 10516717"/>
              <a:gd name="connsiteY34" fmla="*/ 5669280 h 13499030"/>
              <a:gd name="connsiteX35" fmla="*/ 4640981 w 10516717"/>
              <a:gd name="connsiteY35" fmla="*/ 5990924 h 13499030"/>
              <a:gd name="connsiteX36" fmla="*/ 3592228 w 10516717"/>
              <a:gd name="connsiteY36" fmla="*/ 6700386 h 13499030"/>
              <a:gd name="connsiteX37" fmla="*/ 3993280 w 10516717"/>
              <a:gd name="connsiteY37" fmla="*/ 6854389 h 13499030"/>
              <a:gd name="connsiteX38" fmla="*/ 4427620 w 10516717"/>
              <a:gd name="connsiteY38" fmla="*/ 6663889 h 13499030"/>
              <a:gd name="connsiteX39" fmla="*/ 5241758 w 10516717"/>
              <a:gd name="connsiteY39" fmla="*/ 6249202 h 13499030"/>
              <a:gd name="connsiteX40" fmla="*/ 5684119 w 10516717"/>
              <a:gd name="connsiteY40" fmla="*/ 6080760 h 13499030"/>
              <a:gd name="connsiteX41" fmla="*/ 5907906 w 10516717"/>
              <a:gd name="connsiteY41" fmla="*/ 6428873 h 13499030"/>
              <a:gd name="connsiteX42" fmla="*/ 5898280 w 10516717"/>
              <a:gd name="connsiteY42" fmla="*/ 7197289 h 13499030"/>
              <a:gd name="connsiteX43" fmla="*/ 5609122 w 10516717"/>
              <a:gd name="connsiteY43" fmla="*/ 7368941 h 13499030"/>
              <a:gd name="connsiteX44" fmla="*/ 5887453 w 10516717"/>
              <a:gd name="connsiteY44" fmla="*/ 7552623 h 13499030"/>
              <a:gd name="connsiteX45" fmla="*/ 6210700 w 10516717"/>
              <a:gd name="connsiteY45" fmla="*/ 7380169 h 13499030"/>
              <a:gd name="connsiteX46" fmla="*/ 6375534 w 10516717"/>
              <a:gd name="connsiteY46" fmla="*/ 7063339 h 13499030"/>
              <a:gd name="connsiteX47" fmla="*/ 7146758 w 10516717"/>
              <a:gd name="connsiteY47" fmla="*/ 6641431 h 13499030"/>
              <a:gd name="connsiteX48" fmla="*/ 7952473 w 10516717"/>
              <a:gd name="connsiteY48" fmla="*/ 6191049 h 13499030"/>
              <a:gd name="connsiteX49" fmla="*/ 8591349 w 10516717"/>
              <a:gd name="connsiteY49" fmla="*/ 5812856 h 13499030"/>
              <a:gd name="connsiteX50" fmla="*/ 8763401 w 10516717"/>
              <a:gd name="connsiteY50" fmla="*/ 5703770 h 13499030"/>
              <a:gd name="connsiteX51" fmla="*/ 9081035 w 10516717"/>
              <a:gd name="connsiteY51" fmla="*/ 5662462 h 13499030"/>
              <a:gd name="connsiteX52" fmla="*/ 8942672 w 10516717"/>
              <a:gd name="connsiteY52" fmla="*/ 5854165 h 13499030"/>
              <a:gd name="connsiteX53" fmla="*/ 9283165 w 10516717"/>
              <a:gd name="connsiteY53" fmla="*/ 5913521 h 13499030"/>
              <a:gd name="connsiteX54" fmla="*/ 9521390 w 10516717"/>
              <a:gd name="connsiteY54" fmla="*/ 6142923 h 13499030"/>
              <a:gd name="connsiteX55" fmla="*/ 9817768 w 10516717"/>
              <a:gd name="connsiteY55" fmla="*/ 6809873 h 13499030"/>
              <a:gd name="connsiteX56" fmla="*/ 9828196 w 10516717"/>
              <a:gd name="connsiteY56" fmla="*/ 7082188 h 13499030"/>
              <a:gd name="connsiteX57" fmla="*/ 9837420 w 10516717"/>
              <a:gd name="connsiteY57" fmla="*/ 7338461 h 13499030"/>
              <a:gd name="connsiteX58" fmla="*/ 10211200 w 10516717"/>
              <a:gd name="connsiteY58" fmla="*/ 7524949 h 13499030"/>
              <a:gd name="connsiteX59" fmla="*/ 10323095 w 10516717"/>
              <a:gd name="connsiteY59" fmla="*/ 7868652 h 13499030"/>
              <a:gd name="connsiteX60" fmla="*/ 10516000 w 10516717"/>
              <a:gd name="connsiteY60" fmla="*/ 8386009 h 13499030"/>
              <a:gd name="connsiteX61" fmla="*/ 10348360 w 10516717"/>
              <a:gd name="connsiteY61" fmla="*/ 8431729 h 13499030"/>
              <a:gd name="connsiteX62" fmla="*/ 10266546 w 10516717"/>
              <a:gd name="connsiteY62" fmla="*/ 8345504 h 13499030"/>
              <a:gd name="connsiteX63" fmla="*/ 10074442 w 10516717"/>
              <a:gd name="connsiteY63" fmla="*/ 8570895 h 13499030"/>
              <a:gd name="connsiteX64" fmla="*/ 9769642 w 10516717"/>
              <a:gd name="connsiteY64" fmla="*/ 8614610 h 13499030"/>
              <a:gd name="connsiteX65" fmla="*/ 9708281 w 10516717"/>
              <a:gd name="connsiteY65" fmla="*/ 8728909 h 13499030"/>
              <a:gd name="connsiteX66" fmla="*/ 9731943 w 10516717"/>
              <a:gd name="connsiteY66" fmla="*/ 9030903 h 13499030"/>
              <a:gd name="connsiteX67" fmla="*/ 9347735 w 10516717"/>
              <a:gd name="connsiteY67" fmla="*/ 9099884 h 13499030"/>
              <a:gd name="connsiteX68" fmla="*/ 8955505 w 10516717"/>
              <a:gd name="connsiteY68" fmla="*/ 9241054 h 13499030"/>
              <a:gd name="connsiteX69" fmla="*/ 8524374 w 10516717"/>
              <a:gd name="connsiteY69" fmla="*/ 9314046 h 13499030"/>
              <a:gd name="connsiteX70" fmla="*/ 8221178 w 10516717"/>
              <a:gd name="connsiteY70" fmla="*/ 9468451 h 13499030"/>
              <a:gd name="connsiteX71" fmla="*/ 7820526 w 10516717"/>
              <a:gd name="connsiteY71" fmla="*/ 9673389 h 13499030"/>
              <a:gd name="connsiteX72" fmla="*/ 7387389 w 10516717"/>
              <a:gd name="connsiteY72" fmla="*/ 9745579 h 13499030"/>
              <a:gd name="connsiteX73" fmla="*/ 7050505 w 10516717"/>
              <a:gd name="connsiteY73" fmla="*/ 9986210 h 13499030"/>
              <a:gd name="connsiteX74" fmla="*/ 7071761 w 10516717"/>
              <a:gd name="connsiteY74" fmla="*/ 10184329 h 13499030"/>
              <a:gd name="connsiteX75" fmla="*/ 7504898 w 10516717"/>
              <a:gd name="connsiteY75" fmla="*/ 10095296 h 13499030"/>
              <a:gd name="connsiteX76" fmla="*/ 7398619 w 10516717"/>
              <a:gd name="connsiteY76" fmla="*/ 10267348 h 13499030"/>
              <a:gd name="connsiteX77" fmla="*/ 7267074 w 10516717"/>
              <a:gd name="connsiteY77" fmla="*/ 10443410 h 13499030"/>
              <a:gd name="connsiteX78" fmla="*/ 7267074 w 10516717"/>
              <a:gd name="connsiteY78" fmla="*/ 10491536 h 13499030"/>
              <a:gd name="connsiteX79" fmla="*/ 7041281 w 10516717"/>
              <a:gd name="connsiteY79" fmla="*/ 10435789 h 13499030"/>
              <a:gd name="connsiteX80" fmla="*/ 6652661 w 10516717"/>
              <a:gd name="connsiteY80" fmla="*/ 10473889 h 13499030"/>
              <a:gd name="connsiteX81" fmla="*/ 7102241 w 10516717"/>
              <a:gd name="connsiteY81" fmla="*/ 10778689 h 13499030"/>
              <a:gd name="connsiteX82" fmla="*/ 7120288 w 10516717"/>
              <a:gd name="connsiteY82" fmla="*/ 10898204 h 13499030"/>
              <a:gd name="connsiteX83" fmla="*/ 6919361 w 10516717"/>
              <a:gd name="connsiteY83" fmla="*/ 11220649 h 13499030"/>
              <a:gd name="connsiteX84" fmla="*/ 6547585 w 10516717"/>
              <a:gd name="connsiteY84" fmla="*/ 11241906 h 13499030"/>
              <a:gd name="connsiteX85" fmla="*/ 6568841 w 10516717"/>
              <a:gd name="connsiteY85" fmla="*/ 11403529 h 13499030"/>
              <a:gd name="connsiteX86" fmla="*/ 6757737 w 10516717"/>
              <a:gd name="connsiteY86" fmla="*/ 11506200 h 13499030"/>
              <a:gd name="connsiteX87" fmla="*/ 7078178 w 10516717"/>
              <a:gd name="connsiteY87" fmla="*/ 11654188 h 13499030"/>
              <a:gd name="connsiteX88" fmla="*/ 6926981 w 10516717"/>
              <a:gd name="connsiteY88" fmla="*/ 11929309 h 13499030"/>
              <a:gd name="connsiteX89" fmla="*/ 6993155 w 10516717"/>
              <a:gd name="connsiteY89" fmla="*/ 12036792 h 13499030"/>
              <a:gd name="connsiteX90" fmla="*/ 6641432 w 10516717"/>
              <a:gd name="connsiteY90" fmla="*/ 12272210 h 13499030"/>
              <a:gd name="connsiteX91" fmla="*/ 6824312 w 10516717"/>
              <a:gd name="connsiteY91" fmla="*/ 12326753 h 13499030"/>
              <a:gd name="connsiteX92" fmla="*/ 6538361 w 10516717"/>
              <a:gd name="connsiteY92" fmla="*/ 12508429 h 13499030"/>
              <a:gd name="connsiteX93" fmla="*/ 6416441 w 10516717"/>
              <a:gd name="connsiteY93" fmla="*/ 12762697 h 13499030"/>
              <a:gd name="connsiteX94" fmla="*/ 6160168 w 10516717"/>
              <a:gd name="connsiteY94" fmla="*/ 13186610 h 13499030"/>
              <a:gd name="connsiteX95" fmla="*/ 6210701 w 10516717"/>
              <a:gd name="connsiteY95" fmla="*/ 13499030 h 13499030"/>
              <a:gd name="connsiteX96" fmla="*/ 5939589 w 10516717"/>
              <a:gd name="connsiteY96" fmla="*/ 13327781 h 13499030"/>
              <a:gd name="connsiteX97" fmla="*/ 5228924 w 10516717"/>
              <a:gd name="connsiteY97" fmla="*/ 12716978 h 13499030"/>
              <a:gd name="connsiteX98" fmla="*/ 4451684 w 10516717"/>
              <a:gd name="connsiteY98" fmla="*/ 12007516 h 13499030"/>
              <a:gd name="connsiteX99" fmla="*/ 3465095 w 10516717"/>
              <a:gd name="connsiteY99" fmla="*/ 11141242 h 13499030"/>
              <a:gd name="connsiteX100" fmla="*/ 2478506 w 10516717"/>
              <a:gd name="connsiteY100" fmla="*/ 10299032 h 13499030"/>
              <a:gd name="connsiteX101" fmla="*/ 1708484 w 10516717"/>
              <a:gd name="connsiteY101" fmla="*/ 9456821 h 13499030"/>
              <a:gd name="connsiteX102" fmla="*/ 770021 w 10516717"/>
              <a:gd name="connsiteY102" fmla="*/ 8542420 h 13499030"/>
              <a:gd name="connsiteX103" fmla="*/ 24063 w 10516717"/>
              <a:gd name="connsiteY103" fmla="*/ 7820526 h 13499030"/>
              <a:gd name="connsiteX104" fmla="*/ 48126 w 10516717"/>
              <a:gd name="connsiteY104" fmla="*/ 7243010 h 13499030"/>
              <a:gd name="connsiteX105" fmla="*/ 0 w 10516717"/>
              <a:gd name="connsiteY105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7121893 w 10516717"/>
              <a:gd name="connsiteY20" fmla="*/ 3056422 h 13499030"/>
              <a:gd name="connsiteX21" fmla="*/ 7028420 w 10516717"/>
              <a:gd name="connsiteY21" fmla="*/ 3296960 h 13499030"/>
              <a:gd name="connsiteX22" fmla="*/ 7248224 w 10516717"/>
              <a:gd name="connsiteY22" fmla="*/ 3209223 h 13499030"/>
              <a:gd name="connsiteX23" fmla="*/ 7317980 w 10516717"/>
              <a:gd name="connsiteY23" fmla="*/ 3434120 h 13499030"/>
              <a:gd name="connsiteX24" fmla="*/ 7279880 w 10516717"/>
              <a:gd name="connsiteY24" fmla="*/ 3548420 h 13499030"/>
              <a:gd name="connsiteX25" fmla="*/ 7332044 w 10516717"/>
              <a:gd name="connsiteY25" fmla="*/ 3718560 h 13499030"/>
              <a:gd name="connsiteX26" fmla="*/ 7315600 w 10516717"/>
              <a:gd name="connsiteY26" fmla="*/ 3768289 h 13499030"/>
              <a:gd name="connsiteX27" fmla="*/ 7170820 w 10516717"/>
              <a:gd name="connsiteY27" fmla="*/ 4012129 h 13499030"/>
              <a:gd name="connsiteX28" fmla="*/ 7147960 w 10516717"/>
              <a:gd name="connsiteY28" fmla="*/ 4294069 h 13499030"/>
              <a:gd name="connsiteX29" fmla="*/ 7208920 w 10516717"/>
              <a:gd name="connsiteY29" fmla="*/ 4339789 h 13499030"/>
              <a:gd name="connsiteX30" fmla="*/ 7005587 w 10516717"/>
              <a:gd name="connsiteY30" fmla="*/ 4607693 h 13499030"/>
              <a:gd name="connsiteX31" fmla="*/ 6530740 w 10516717"/>
              <a:gd name="connsiteY31" fmla="*/ 4979869 h 13499030"/>
              <a:gd name="connsiteX32" fmla="*/ 6110037 w 10516717"/>
              <a:gd name="connsiteY32" fmla="*/ 5042434 h 13499030"/>
              <a:gd name="connsiteX33" fmla="*/ 5635592 w 10516717"/>
              <a:gd name="connsiteY33" fmla="*/ 5405387 h 13499030"/>
              <a:gd name="connsiteX34" fmla="*/ 5373303 w 10516717"/>
              <a:gd name="connsiteY34" fmla="*/ 5669280 h 13499030"/>
              <a:gd name="connsiteX35" fmla="*/ 4640981 w 10516717"/>
              <a:gd name="connsiteY35" fmla="*/ 5990924 h 13499030"/>
              <a:gd name="connsiteX36" fmla="*/ 3592228 w 10516717"/>
              <a:gd name="connsiteY36" fmla="*/ 6700386 h 13499030"/>
              <a:gd name="connsiteX37" fmla="*/ 3993280 w 10516717"/>
              <a:gd name="connsiteY37" fmla="*/ 6854389 h 13499030"/>
              <a:gd name="connsiteX38" fmla="*/ 4427620 w 10516717"/>
              <a:gd name="connsiteY38" fmla="*/ 6663889 h 13499030"/>
              <a:gd name="connsiteX39" fmla="*/ 5241758 w 10516717"/>
              <a:gd name="connsiteY39" fmla="*/ 6249202 h 13499030"/>
              <a:gd name="connsiteX40" fmla="*/ 5684119 w 10516717"/>
              <a:gd name="connsiteY40" fmla="*/ 6080760 h 13499030"/>
              <a:gd name="connsiteX41" fmla="*/ 5907906 w 10516717"/>
              <a:gd name="connsiteY41" fmla="*/ 6428873 h 13499030"/>
              <a:gd name="connsiteX42" fmla="*/ 5898280 w 10516717"/>
              <a:gd name="connsiteY42" fmla="*/ 7197289 h 13499030"/>
              <a:gd name="connsiteX43" fmla="*/ 5609122 w 10516717"/>
              <a:gd name="connsiteY43" fmla="*/ 7368941 h 13499030"/>
              <a:gd name="connsiteX44" fmla="*/ 5887453 w 10516717"/>
              <a:gd name="connsiteY44" fmla="*/ 7552623 h 13499030"/>
              <a:gd name="connsiteX45" fmla="*/ 6210700 w 10516717"/>
              <a:gd name="connsiteY45" fmla="*/ 7380169 h 13499030"/>
              <a:gd name="connsiteX46" fmla="*/ 6375534 w 10516717"/>
              <a:gd name="connsiteY46" fmla="*/ 7063339 h 13499030"/>
              <a:gd name="connsiteX47" fmla="*/ 7146758 w 10516717"/>
              <a:gd name="connsiteY47" fmla="*/ 6641431 h 13499030"/>
              <a:gd name="connsiteX48" fmla="*/ 7952473 w 10516717"/>
              <a:gd name="connsiteY48" fmla="*/ 6191049 h 13499030"/>
              <a:gd name="connsiteX49" fmla="*/ 8591349 w 10516717"/>
              <a:gd name="connsiteY49" fmla="*/ 5812856 h 13499030"/>
              <a:gd name="connsiteX50" fmla="*/ 8763401 w 10516717"/>
              <a:gd name="connsiteY50" fmla="*/ 5703770 h 13499030"/>
              <a:gd name="connsiteX51" fmla="*/ 9081035 w 10516717"/>
              <a:gd name="connsiteY51" fmla="*/ 5662462 h 13499030"/>
              <a:gd name="connsiteX52" fmla="*/ 8942672 w 10516717"/>
              <a:gd name="connsiteY52" fmla="*/ 5854165 h 13499030"/>
              <a:gd name="connsiteX53" fmla="*/ 9283165 w 10516717"/>
              <a:gd name="connsiteY53" fmla="*/ 5913521 h 13499030"/>
              <a:gd name="connsiteX54" fmla="*/ 9521390 w 10516717"/>
              <a:gd name="connsiteY54" fmla="*/ 6142923 h 13499030"/>
              <a:gd name="connsiteX55" fmla="*/ 9817768 w 10516717"/>
              <a:gd name="connsiteY55" fmla="*/ 6809873 h 13499030"/>
              <a:gd name="connsiteX56" fmla="*/ 9828196 w 10516717"/>
              <a:gd name="connsiteY56" fmla="*/ 7082188 h 13499030"/>
              <a:gd name="connsiteX57" fmla="*/ 9837420 w 10516717"/>
              <a:gd name="connsiteY57" fmla="*/ 7338461 h 13499030"/>
              <a:gd name="connsiteX58" fmla="*/ 10211200 w 10516717"/>
              <a:gd name="connsiteY58" fmla="*/ 7524949 h 13499030"/>
              <a:gd name="connsiteX59" fmla="*/ 10323095 w 10516717"/>
              <a:gd name="connsiteY59" fmla="*/ 7868652 h 13499030"/>
              <a:gd name="connsiteX60" fmla="*/ 10516000 w 10516717"/>
              <a:gd name="connsiteY60" fmla="*/ 8386009 h 13499030"/>
              <a:gd name="connsiteX61" fmla="*/ 10348360 w 10516717"/>
              <a:gd name="connsiteY61" fmla="*/ 8431729 h 13499030"/>
              <a:gd name="connsiteX62" fmla="*/ 10266546 w 10516717"/>
              <a:gd name="connsiteY62" fmla="*/ 8345504 h 13499030"/>
              <a:gd name="connsiteX63" fmla="*/ 10074442 w 10516717"/>
              <a:gd name="connsiteY63" fmla="*/ 8570895 h 13499030"/>
              <a:gd name="connsiteX64" fmla="*/ 9769642 w 10516717"/>
              <a:gd name="connsiteY64" fmla="*/ 8614610 h 13499030"/>
              <a:gd name="connsiteX65" fmla="*/ 9708281 w 10516717"/>
              <a:gd name="connsiteY65" fmla="*/ 8728909 h 13499030"/>
              <a:gd name="connsiteX66" fmla="*/ 9731943 w 10516717"/>
              <a:gd name="connsiteY66" fmla="*/ 9030903 h 13499030"/>
              <a:gd name="connsiteX67" fmla="*/ 9347735 w 10516717"/>
              <a:gd name="connsiteY67" fmla="*/ 9099884 h 13499030"/>
              <a:gd name="connsiteX68" fmla="*/ 8955505 w 10516717"/>
              <a:gd name="connsiteY68" fmla="*/ 9241054 h 13499030"/>
              <a:gd name="connsiteX69" fmla="*/ 8524374 w 10516717"/>
              <a:gd name="connsiteY69" fmla="*/ 9314046 h 13499030"/>
              <a:gd name="connsiteX70" fmla="*/ 8221178 w 10516717"/>
              <a:gd name="connsiteY70" fmla="*/ 9468451 h 13499030"/>
              <a:gd name="connsiteX71" fmla="*/ 7820526 w 10516717"/>
              <a:gd name="connsiteY71" fmla="*/ 9673389 h 13499030"/>
              <a:gd name="connsiteX72" fmla="*/ 7387389 w 10516717"/>
              <a:gd name="connsiteY72" fmla="*/ 9745579 h 13499030"/>
              <a:gd name="connsiteX73" fmla="*/ 7050505 w 10516717"/>
              <a:gd name="connsiteY73" fmla="*/ 9986210 h 13499030"/>
              <a:gd name="connsiteX74" fmla="*/ 7071761 w 10516717"/>
              <a:gd name="connsiteY74" fmla="*/ 10184329 h 13499030"/>
              <a:gd name="connsiteX75" fmla="*/ 7504898 w 10516717"/>
              <a:gd name="connsiteY75" fmla="*/ 10095296 h 13499030"/>
              <a:gd name="connsiteX76" fmla="*/ 7398619 w 10516717"/>
              <a:gd name="connsiteY76" fmla="*/ 10267348 h 13499030"/>
              <a:gd name="connsiteX77" fmla="*/ 7267074 w 10516717"/>
              <a:gd name="connsiteY77" fmla="*/ 10443410 h 13499030"/>
              <a:gd name="connsiteX78" fmla="*/ 7267074 w 10516717"/>
              <a:gd name="connsiteY78" fmla="*/ 10491536 h 13499030"/>
              <a:gd name="connsiteX79" fmla="*/ 7041281 w 10516717"/>
              <a:gd name="connsiteY79" fmla="*/ 10435789 h 13499030"/>
              <a:gd name="connsiteX80" fmla="*/ 6652661 w 10516717"/>
              <a:gd name="connsiteY80" fmla="*/ 10473889 h 13499030"/>
              <a:gd name="connsiteX81" fmla="*/ 7102241 w 10516717"/>
              <a:gd name="connsiteY81" fmla="*/ 10778689 h 13499030"/>
              <a:gd name="connsiteX82" fmla="*/ 7120288 w 10516717"/>
              <a:gd name="connsiteY82" fmla="*/ 10898204 h 13499030"/>
              <a:gd name="connsiteX83" fmla="*/ 6919361 w 10516717"/>
              <a:gd name="connsiteY83" fmla="*/ 11220649 h 13499030"/>
              <a:gd name="connsiteX84" fmla="*/ 6547585 w 10516717"/>
              <a:gd name="connsiteY84" fmla="*/ 11241906 h 13499030"/>
              <a:gd name="connsiteX85" fmla="*/ 6568841 w 10516717"/>
              <a:gd name="connsiteY85" fmla="*/ 11403529 h 13499030"/>
              <a:gd name="connsiteX86" fmla="*/ 6757737 w 10516717"/>
              <a:gd name="connsiteY86" fmla="*/ 11506200 h 13499030"/>
              <a:gd name="connsiteX87" fmla="*/ 7078178 w 10516717"/>
              <a:gd name="connsiteY87" fmla="*/ 11654188 h 13499030"/>
              <a:gd name="connsiteX88" fmla="*/ 6926981 w 10516717"/>
              <a:gd name="connsiteY88" fmla="*/ 11929309 h 13499030"/>
              <a:gd name="connsiteX89" fmla="*/ 6993155 w 10516717"/>
              <a:gd name="connsiteY89" fmla="*/ 12036792 h 13499030"/>
              <a:gd name="connsiteX90" fmla="*/ 6641432 w 10516717"/>
              <a:gd name="connsiteY90" fmla="*/ 12272210 h 13499030"/>
              <a:gd name="connsiteX91" fmla="*/ 6824312 w 10516717"/>
              <a:gd name="connsiteY91" fmla="*/ 12326753 h 13499030"/>
              <a:gd name="connsiteX92" fmla="*/ 6538361 w 10516717"/>
              <a:gd name="connsiteY92" fmla="*/ 12508429 h 13499030"/>
              <a:gd name="connsiteX93" fmla="*/ 6416441 w 10516717"/>
              <a:gd name="connsiteY93" fmla="*/ 12762697 h 13499030"/>
              <a:gd name="connsiteX94" fmla="*/ 6160168 w 10516717"/>
              <a:gd name="connsiteY94" fmla="*/ 13186610 h 13499030"/>
              <a:gd name="connsiteX95" fmla="*/ 6210701 w 10516717"/>
              <a:gd name="connsiteY95" fmla="*/ 13499030 h 13499030"/>
              <a:gd name="connsiteX96" fmla="*/ 5939589 w 10516717"/>
              <a:gd name="connsiteY96" fmla="*/ 13327781 h 13499030"/>
              <a:gd name="connsiteX97" fmla="*/ 5228924 w 10516717"/>
              <a:gd name="connsiteY97" fmla="*/ 12716978 h 13499030"/>
              <a:gd name="connsiteX98" fmla="*/ 4451684 w 10516717"/>
              <a:gd name="connsiteY98" fmla="*/ 12007516 h 13499030"/>
              <a:gd name="connsiteX99" fmla="*/ 3465095 w 10516717"/>
              <a:gd name="connsiteY99" fmla="*/ 11141242 h 13499030"/>
              <a:gd name="connsiteX100" fmla="*/ 2478506 w 10516717"/>
              <a:gd name="connsiteY100" fmla="*/ 10299032 h 13499030"/>
              <a:gd name="connsiteX101" fmla="*/ 1708484 w 10516717"/>
              <a:gd name="connsiteY101" fmla="*/ 9456821 h 13499030"/>
              <a:gd name="connsiteX102" fmla="*/ 770021 w 10516717"/>
              <a:gd name="connsiteY102" fmla="*/ 8542420 h 13499030"/>
              <a:gd name="connsiteX103" fmla="*/ 24063 w 10516717"/>
              <a:gd name="connsiteY103" fmla="*/ 7820526 h 13499030"/>
              <a:gd name="connsiteX104" fmla="*/ 48126 w 10516717"/>
              <a:gd name="connsiteY104" fmla="*/ 7243010 h 13499030"/>
              <a:gd name="connsiteX105" fmla="*/ 0 w 10516717"/>
              <a:gd name="connsiteY105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990320 w 10516717"/>
              <a:gd name="connsiteY20" fmla="*/ 3068360 h 13499030"/>
              <a:gd name="connsiteX21" fmla="*/ 7121893 w 10516717"/>
              <a:gd name="connsiteY21" fmla="*/ 3056422 h 13499030"/>
              <a:gd name="connsiteX22" fmla="*/ 7028420 w 10516717"/>
              <a:gd name="connsiteY22" fmla="*/ 3296960 h 13499030"/>
              <a:gd name="connsiteX23" fmla="*/ 7248224 w 10516717"/>
              <a:gd name="connsiteY23" fmla="*/ 3209223 h 13499030"/>
              <a:gd name="connsiteX24" fmla="*/ 7317980 w 10516717"/>
              <a:gd name="connsiteY24" fmla="*/ 3434120 h 13499030"/>
              <a:gd name="connsiteX25" fmla="*/ 7279880 w 10516717"/>
              <a:gd name="connsiteY25" fmla="*/ 3548420 h 13499030"/>
              <a:gd name="connsiteX26" fmla="*/ 7332044 w 10516717"/>
              <a:gd name="connsiteY26" fmla="*/ 3718560 h 13499030"/>
              <a:gd name="connsiteX27" fmla="*/ 7315600 w 10516717"/>
              <a:gd name="connsiteY27" fmla="*/ 3768289 h 13499030"/>
              <a:gd name="connsiteX28" fmla="*/ 7170820 w 10516717"/>
              <a:gd name="connsiteY28" fmla="*/ 4012129 h 13499030"/>
              <a:gd name="connsiteX29" fmla="*/ 7147960 w 10516717"/>
              <a:gd name="connsiteY29" fmla="*/ 4294069 h 13499030"/>
              <a:gd name="connsiteX30" fmla="*/ 7208920 w 10516717"/>
              <a:gd name="connsiteY30" fmla="*/ 4339789 h 13499030"/>
              <a:gd name="connsiteX31" fmla="*/ 7005587 w 10516717"/>
              <a:gd name="connsiteY31" fmla="*/ 4607693 h 13499030"/>
              <a:gd name="connsiteX32" fmla="*/ 6530740 w 10516717"/>
              <a:gd name="connsiteY32" fmla="*/ 4979869 h 13499030"/>
              <a:gd name="connsiteX33" fmla="*/ 6110037 w 10516717"/>
              <a:gd name="connsiteY33" fmla="*/ 5042434 h 13499030"/>
              <a:gd name="connsiteX34" fmla="*/ 5635592 w 10516717"/>
              <a:gd name="connsiteY34" fmla="*/ 5405387 h 13499030"/>
              <a:gd name="connsiteX35" fmla="*/ 5373303 w 10516717"/>
              <a:gd name="connsiteY35" fmla="*/ 5669280 h 13499030"/>
              <a:gd name="connsiteX36" fmla="*/ 4640981 w 10516717"/>
              <a:gd name="connsiteY36" fmla="*/ 5990924 h 13499030"/>
              <a:gd name="connsiteX37" fmla="*/ 3592228 w 10516717"/>
              <a:gd name="connsiteY37" fmla="*/ 6700386 h 13499030"/>
              <a:gd name="connsiteX38" fmla="*/ 3993280 w 10516717"/>
              <a:gd name="connsiteY38" fmla="*/ 6854389 h 13499030"/>
              <a:gd name="connsiteX39" fmla="*/ 4427620 w 10516717"/>
              <a:gd name="connsiteY39" fmla="*/ 6663889 h 13499030"/>
              <a:gd name="connsiteX40" fmla="*/ 5241758 w 10516717"/>
              <a:gd name="connsiteY40" fmla="*/ 6249202 h 13499030"/>
              <a:gd name="connsiteX41" fmla="*/ 5684119 w 10516717"/>
              <a:gd name="connsiteY41" fmla="*/ 6080760 h 13499030"/>
              <a:gd name="connsiteX42" fmla="*/ 5907906 w 10516717"/>
              <a:gd name="connsiteY42" fmla="*/ 6428873 h 13499030"/>
              <a:gd name="connsiteX43" fmla="*/ 5898280 w 10516717"/>
              <a:gd name="connsiteY43" fmla="*/ 7197289 h 13499030"/>
              <a:gd name="connsiteX44" fmla="*/ 5609122 w 10516717"/>
              <a:gd name="connsiteY44" fmla="*/ 7368941 h 13499030"/>
              <a:gd name="connsiteX45" fmla="*/ 5887453 w 10516717"/>
              <a:gd name="connsiteY45" fmla="*/ 7552623 h 13499030"/>
              <a:gd name="connsiteX46" fmla="*/ 6210700 w 10516717"/>
              <a:gd name="connsiteY46" fmla="*/ 7380169 h 13499030"/>
              <a:gd name="connsiteX47" fmla="*/ 6375534 w 10516717"/>
              <a:gd name="connsiteY47" fmla="*/ 7063339 h 13499030"/>
              <a:gd name="connsiteX48" fmla="*/ 7146758 w 10516717"/>
              <a:gd name="connsiteY48" fmla="*/ 6641431 h 13499030"/>
              <a:gd name="connsiteX49" fmla="*/ 7952473 w 10516717"/>
              <a:gd name="connsiteY49" fmla="*/ 6191049 h 13499030"/>
              <a:gd name="connsiteX50" fmla="*/ 8591349 w 10516717"/>
              <a:gd name="connsiteY50" fmla="*/ 5812856 h 13499030"/>
              <a:gd name="connsiteX51" fmla="*/ 8763401 w 10516717"/>
              <a:gd name="connsiteY51" fmla="*/ 5703770 h 13499030"/>
              <a:gd name="connsiteX52" fmla="*/ 9081035 w 10516717"/>
              <a:gd name="connsiteY52" fmla="*/ 5662462 h 13499030"/>
              <a:gd name="connsiteX53" fmla="*/ 8942672 w 10516717"/>
              <a:gd name="connsiteY53" fmla="*/ 5854165 h 13499030"/>
              <a:gd name="connsiteX54" fmla="*/ 9283165 w 10516717"/>
              <a:gd name="connsiteY54" fmla="*/ 5913521 h 13499030"/>
              <a:gd name="connsiteX55" fmla="*/ 9521390 w 10516717"/>
              <a:gd name="connsiteY55" fmla="*/ 6142923 h 13499030"/>
              <a:gd name="connsiteX56" fmla="*/ 9817768 w 10516717"/>
              <a:gd name="connsiteY56" fmla="*/ 6809873 h 13499030"/>
              <a:gd name="connsiteX57" fmla="*/ 9828196 w 10516717"/>
              <a:gd name="connsiteY57" fmla="*/ 7082188 h 13499030"/>
              <a:gd name="connsiteX58" fmla="*/ 9837420 w 10516717"/>
              <a:gd name="connsiteY58" fmla="*/ 7338461 h 13499030"/>
              <a:gd name="connsiteX59" fmla="*/ 10211200 w 10516717"/>
              <a:gd name="connsiteY59" fmla="*/ 7524949 h 13499030"/>
              <a:gd name="connsiteX60" fmla="*/ 10323095 w 10516717"/>
              <a:gd name="connsiteY60" fmla="*/ 7868652 h 13499030"/>
              <a:gd name="connsiteX61" fmla="*/ 10516000 w 10516717"/>
              <a:gd name="connsiteY61" fmla="*/ 8386009 h 13499030"/>
              <a:gd name="connsiteX62" fmla="*/ 10348360 w 10516717"/>
              <a:gd name="connsiteY62" fmla="*/ 8431729 h 13499030"/>
              <a:gd name="connsiteX63" fmla="*/ 10266546 w 10516717"/>
              <a:gd name="connsiteY63" fmla="*/ 8345504 h 13499030"/>
              <a:gd name="connsiteX64" fmla="*/ 10074442 w 10516717"/>
              <a:gd name="connsiteY64" fmla="*/ 8570895 h 13499030"/>
              <a:gd name="connsiteX65" fmla="*/ 9769642 w 10516717"/>
              <a:gd name="connsiteY65" fmla="*/ 8614610 h 13499030"/>
              <a:gd name="connsiteX66" fmla="*/ 9708281 w 10516717"/>
              <a:gd name="connsiteY66" fmla="*/ 8728909 h 13499030"/>
              <a:gd name="connsiteX67" fmla="*/ 9731943 w 10516717"/>
              <a:gd name="connsiteY67" fmla="*/ 9030903 h 13499030"/>
              <a:gd name="connsiteX68" fmla="*/ 9347735 w 10516717"/>
              <a:gd name="connsiteY68" fmla="*/ 9099884 h 13499030"/>
              <a:gd name="connsiteX69" fmla="*/ 8955505 w 10516717"/>
              <a:gd name="connsiteY69" fmla="*/ 9241054 h 13499030"/>
              <a:gd name="connsiteX70" fmla="*/ 8524374 w 10516717"/>
              <a:gd name="connsiteY70" fmla="*/ 9314046 h 13499030"/>
              <a:gd name="connsiteX71" fmla="*/ 8221178 w 10516717"/>
              <a:gd name="connsiteY71" fmla="*/ 9468451 h 13499030"/>
              <a:gd name="connsiteX72" fmla="*/ 7820526 w 10516717"/>
              <a:gd name="connsiteY72" fmla="*/ 9673389 h 13499030"/>
              <a:gd name="connsiteX73" fmla="*/ 7387389 w 10516717"/>
              <a:gd name="connsiteY73" fmla="*/ 9745579 h 13499030"/>
              <a:gd name="connsiteX74" fmla="*/ 7050505 w 10516717"/>
              <a:gd name="connsiteY74" fmla="*/ 9986210 h 13499030"/>
              <a:gd name="connsiteX75" fmla="*/ 7071761 w 10516717"/>
              <a:gd name="connsiteY75" fmla="*/ 10184329 h 13499030"/>
              <a:gd name="connsiteX76" fmla="*/ 7504898 w 10516717"/>
              <a:gd name="connsiteY76" fmla="*/ 10095296 h 13499030"/>
              <a:gd name="connsiteX77" fmla="*/ 7398619 w 10516717"/>
              <a:gd name="connsiteY77" fmla="*/ 10267348 h 13499030"/>
              <a:gd name="connsiteX78" fmla="*/ 7267074 w 10516717"/>
              <a:gd name="connsiteY78" fmla="*/ 10443410 h 13499030"/>
              <a:gd name="connsiteX79" fmla="*/ 7267074 w 10516717"/>
              <a:gd name="connsiteY79" fmla="*/ 10491536 h 13499030"/>
              <a:gd name="connsiteX80" fmla="*/ 7041281 w 10516717"/>
              <a:gd name="connsiteY80" fmla="*/ 10435789 h 13499030"/>
              <a:gd name="connsiteX81" fmla="*/ 6652661 w 10516717"/>
              <a:gd name="connsiteY81" fmla="*/ 10473889 h 13499030"/>
              <a:gd name="connsiteX82" fmla="*/ 7102241 w 10516717"/>
              <a:gd name="connsiteY82" fmla="*/ 10778689 h 13499030"/>
              <a:gd name="connsiteX83" fmla="*/ 7120288 w 10516717"/>
              <a:gd name="connsiteY83" fmla="*/ 10898204 h 13499030"/>
              <a:gd name="connsiteX84" fmla="*/ 6919361 w 10516717"/>
              <a:gd name="connsiteY84" fmla="*/ 11220649 h 13499030"/>
              <a:gd name="connsiteX85" fmla="*/ 6547585 w 10516717"/>
              <a:gd name="connsiteY85" fmla="*/ 11241906 h 13499030"/>
              <a:gd name="connsiteX86" fmla="*/ 6568841 w 10516717"/>
              <a:gd name="connsiteY86" fmla="*/ 11403529 h 13499030"/>
              <a:gd name="connsiteX87" fmla="*/ 6757737 w 10516717"/>
              <a:gd name="connsiteY87" fmla="*/ 11506200 h 13499030"/>
              <a:gd name="connsiteX88" fmla="*/ 7078178 w 10516717"/>
              <a:gd name="connsiteY88" fmla="*/ 11654188 h 13499030"/>
              <a:gd name="connsiteX89" fmla="*/ 6926981 w 10516717"/>
              <a:gd name="connsiteY89" fmla="*/ 11929309 h 13499030"/>
              <a:gd name="connsiteX90" fmla="*/ 6993155 w 10516717"/>
              <a:gd name="connsiteY90" fmla="*/ 12036792 h 13499030"/>
              <a:gd name="connsiteX91" fmla="*/ 6641432 w 10516717"/>
              <a:gd name="connsiteY91" fmla="*/ 12272210 h 13499030"/>
              <a:gd name="connsiteX92" fmla="*/ 6824312 w 10516717"/>
              <a:gd name="connsiteY92" fmla="*/ 12326753 h 13499030"/>
              <a:gd name="connsiteX93" fmla="*/ 6538361 w 10516717"/>
              <a:gd name="connsiteY93" fmla="*/ 12508429 h 13499030"/>
              <a:gd name="connsiteX94" fmla="*/ 6416441 w 10516717"/>
              <a:gd name="connsiteY94" fmla="*/ 12762697 h 13499030"/>
              <a:gd name="connsiteX95" fmla="*/ 6160168 w 10516717"/>
              <a:gd name="connsiteY95" fmla="*/ 13186610 h 13499030"/>
              <a:gd name="connsiteX96" fmla="*/ 6210701 w 10516717"/>
              <a:gd name="connsiteY96" fmla="*/ 13499030 h 13499030"/>
              <a:gd name="connsiteX97" fmla="*/ 5939589 w 10516717"/>
              <a:gd name="connsiteY97" fmla="*/ 13327781 h 13499030"/>
              <a:gd name="connsiteX98" fmla="*/ 5228924 w 10516717"/>
              <a:gd name="connsiteY98" fmla="*/ 12716978 h 13499030"/>
              <a:gd name="connsiteX99" fmla="*/ 4451684 w 10516717"/>
              <a:gd name="connsiteY99" fmla="*/ 12007516 h 13499030"/>
              <a:gd name="connsiteX100" fmla="*/ 3465095 w 10516717"/>
              <a:gd name="connsiteY100" fmla="*/ 11141242 h 13499030"/>
              <a:gd name="connsiteX101" fmla="*/ 2478506 w 10516717"/>
              <a:gd name="connsiteY101" fmla="*/ 10299032 h 13499030"/>
              <a:gd name="connsiteX102" fmla="*/ 1708484 w 10516717"/>
              <a:gd name="connsiteY102" fmla="*/ 9456821 h 13499030"/>
              <a:gd name="connsiteX103" fmla="*/ 770021 w 10516717"/>
              <a:gd name="connsiteY103" fmla="*/ 8542420 h 13499030"/>
              <a:gd name="connsiteX104" fmla="*/ 24063 w 10516717"/>
              <a:gd name="connsiteY104" fmla="*/ 7820526 h 13499030"/>
              <a:gd name="connsiteX105" fmla="*/ 48126 w 10516717"/>
              <a:gd name="connsiteY105" fmla="*/ 7243010 h 13499030"/>
              <a:gd name="connsiteX106" fmla="*/ 0 w 10516717"/>
              <a:gd name="connsiteY106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36105 w 10516717"/>
              <a:gd name="connsiteY19" fmla="*/ 3561347 h 13499030"/>
              <a:gd name="connsiteX20" fmla="*/ 6548360 w 10516717"/>
              <a:gd name="connsiteY20" fmla="*/ 3449360 h 13499030"/>
              <a:gd name="connsiteX21" fmla="*/ 6990320 w 10516717"/>
              <a:gd name="connsiteY21" fmla="*/ 3068360 h 13499030"/>
              <a:gd name="connsiteX22" fmla="*/ 7121893 w 10516717"/>
              <a:gd name="connsiteY22" fmla="*/ 3056422 h 13499030"/>
              <a:gd name="connsiteX23" fmla="*/ 7028420 w 10516717"/>
              <a:gd name="connsiteY23" fmla="*/ 3296960 h 13499030"/>
              <a:gd name="connsiteX24" fmla="*/ 7248224 w 10516717"/>
              <a:gd name="connsiteY24" fmla="*/ 3209223 h 13499030"/>
              <a:gd name="connsiteX25" fmla="*/ 7317980 w 10516717"/>
              <a:gd name="connsiteY25" fmla="*/ 3434120 h 13499030"/>
              <a:gd name="connsiteX26" fmla="*/ 7279880 w 10516717"/>
              <a:gd name="connsiteY26" fmla="*/ 3548420 h 13499030"/>
              <a:gd name="connsiteX27" fmla="*/ 7332044 w 10516717"/>
              <a:gd name="connsiteY27" fmla="*/ 3718560 h 13499030"/>
              <a:gd name="connsiteX28" fmla="*/ 7315600 w 10516717"/>
              <a:gd name="connsiteY28" fmla="*/ 3768289 h 13499030"/>
              <a:gd name="connsiteX29" fmla="*/ 7170820 w 10516717"/>
              <a:gd name="connsiteY29" fmla="*/ 4012129 h 13499030"/>
              <a:gd name="connsiteX30" fmla="*/ 7147960 w 10516717"/>
              <a:gd name="connsiteY30" fmla="*/ 4294069 h 13499030"/>
              <a:gd name="connsiteX31" fmla="*/ 7208920 w 10516717"/>
              <a:gd name="connsiteY31" fmla="*/ 4339789 h 13499030"/>
              <a:gd name="connsiteX32" fmla="*/ 7005587 w 10516717"/>
              <a:gd name="connsiteY32" fmla="*/ 4607693 h 13499030"/>
              <a:gd name="connsiteX33" fmla="*/ 6530740 w 10516717"/>
              <a:gd name="connsiteY33" fmla="*/ 4979869 h 13499030"/>
              <a:gd name="connsiteX34" fmla="*/ 6110037 w 10516717"/>
              <a:gd name="connsiteY34" fmla="*/ 5042434 h 13499030"/>
              <a:gd name="connsiteX35" fmla="*/ 5635592 w 10516717"/>
              <a:gd name="connsiteY35" fmla="*/ 5405387 h 13499030"/>
              <a:gd name="connsiteX36" fmla="*/ 5373303 w 10516717"/>
              <a:gd name="connsiteY36" fmla="*/ 5669280 h 13499030"/>
              <a:gd name="connsiteX37" fmla="*/ 4640981 w 10516717"/>
              <a:gd name="connsiteY37" fmla="*/ 5990924 h 13499030"/>
              <a:gd name="connsiteX38" fmla="*/ 3592228 w 10516717"/>
              <a:gd name="connsiteY38" fmla="*/ 6700386 h 13499030"/>
              <a:gd name="connsiteX39" fmla="*/ 3993280 w 10516717"/>
              <a:gd name="connsiteY39" fmla="*/ 6854389 h 13499030"/>
              <a:gd name="connsiteX40" fmla="*/ 4427620 w 10516717"/>
              <a:gd name="connsiteY40" fmla="*/ 6663889 h 13499030"/>
              <a:gd name="connsiteX41" fmla="*/ 5241758 w 10516717"/>
              <a:gd name="connsiteY41" fmla="*/ 6249202 h 13499030"/>
              <a:gd name="connsiteX42" fmla="*/ 5684119 w 10516717"/>
              <a:gd name="connsiteY42" fmla="*/ 6080760 h 13499030"/>
              <a:gd name="connsiteX43" fmla="*/ 5907906 w 10516717"/>
              <a:gd name="connsiteY43" fmla="*/ 6428873 h 13499030"/>
              <a:gd name="connsiteX44" fmla="*/ 5898280 w 10516717"/>
              <a:gd name="connsiteY44" fmla="*/ 7197289 h 13499030"/>
              <a:gd name="connsiteX45" fmla="*/ 5609122 w 10516717"/>
              <a:gd name="connsiteY45" fmla="*/ 7368941 h 13499030"/>
              <a:gd name="connsiteX46" fmla="*/ 5887453 w 10516717"/>
              <a:gd name="connsiteY46" fmla="*/ 7552623 h 13499030"/>
              <a:gd name="connsiteX47" fmla="*/ 6210700 w 10516717"/>
              <a:gd name="connsiteY47" fmla="*/ 7380169 h 13499030"/>
              <a:gd name="connsiteX48" fmla="*/ 6375534 w 10516717"/>
              <a:gd name="connsiteY48" fmla="*/ 7063339 h 13499030"/>
              <a:gd name="connsiteX49" fmla="*/ 7146758 w 10516717"/>
              <a:gd name="connsiteY49" fmla="*/ 6641431 h 13499030"/>
              <a:gd name="connsiteX50" fmla="*/ 7952473 w 10516717"/>
              <a:gd name="connsiteY50" fmla="*/ 6191049 h 13499030"/>
              <a:gd name="connsiteX51" fmla="*/ 8591349 w 10516717"/>
              <a:gd name="connsiteY51" fmla="*/ 5812856 h 13499030"/>
              <a:gd name="connsiteX52" fmla="*/ 8763401 w 10516717"/>
              <a:gd name="connsiteY52" fmla="*/ 5703770 h 13499030"/>
              <a:gd name="connsiteX53" fmla="*/ 9081035 w 10516717"/>
              <a:gd name="connsiteY53" fmla="*/ 5662462 h 13499030"/>
              <a:gd name="connsiteX54" fmla="*/ 8942672 w 10516717"/>
              <a:gd name="connsiteY54" fmla="*/ 5854165 h 13499030"/>
              <a:gd name="connsiteX55" fmla="*/ 9283165 w 10516717"/>
              <a:gd name="connsiteY55" fmla="*/ 5913521 h 13499030"/>
              <a:gd name="connsiteX56" fmla="*/ 9521390 w 10516717"/>
              <a:gd name="connsiteY56" fmla="*/ 6142923 h 13499030"/>
              <a:gd name="connsiteX57" fmla="*/ 9817768 w 10516717"/>
              <a:gd name="connsiteY57" fmla="*/ 6809873 h 13499030"/>
              <a:gd name="connsiteX58" fmla="*/ 9828196 w 10516717"/>
              <a:gd name="connsiteY58" fmla="*/ 7082188 h 13499030"/>
              <a:gd name="connsiteX59" fmla="*/ 9837420 w 10516717"/>
              <a:gd name="connsiteY59" fmla="*/ 7338461 h 13499030"/>
              <a:gd name="connsiteX60" fmla="*/ 10211200 w 10516717"/>
              <a:gd name="connsiteY60" fmla="*/ 7524949 h 13499030"/>
              <a:gd name="connsiteX61" fmla="*/ 10323095 w 10516717"/>
              <a:gd name="connsiteY61" fmla="*/ 7868652 h 13499030"/>
              <a:gd name="connsiteX62" fmla="*/ 10516000 w 10516717"/>
              <a:gd name="connsiteY62" fmla="*/ 8386009 h 13499030"/>
              <a:gd name="connsiteX63" fmla="*/ 10348360 w 10516717"/>
              <a:gd name="connsiteY63" fmla="*/ 8431729 h 13499030"/>
              <a:gd name="connsiteX64" fmla="*/ 10266546 w 10516717"/>
              <a:gd name="connsiteY64" fmla="*/ 8345504 h 13499030"/>
              <a:gd name="connsiteX65" fmla="*/ 10074442 w 10516717"/>
              <a:gd name="connsiteY65" fmla="*/ 8570895 h 13499030"/>
              <a:gd name="connsiteX66" fmla="*/ 9769642 w 10516717"/>
              <a:gd name="connsiteY66" fmla="*/ 8614610 h 13499030"/>
              <a:gd name="connsiteX67" fmla="*/ 9708281 w 10516717"/>
              <a:gd name="connsiteY67" fmla="*/ 8728909 h 13499030"/>
              <a:gd name="connsiteX68" fmla="*/ 9731943 w 10516717"/>
              <a:gd name="connsiteY68" fmla="*/ 9030903 h 13499030"/>
              <a:gd name="connsiteX69" fmla="*/ 9347735 w 10516717"/>
              <a:gd name="connsiteY69" fmla="*/ 9099884 h 13499030"/>
              <a:gd name="connsiteX70" fmla="*/ 8955505 w 10516717"/>
              <a:gd name="connsiteY70" fmla="*/ 9241054 h 13499030"/>
              <a:gd name="connsiteX71" fmla="*/ 8524374 w 10516717"/>
              <a:gd name="connsiteY71" fmla="*/ 9314046 h 13499030"/>
              <a:gd name="connsiteX72" fmla="*/ 8221178 w 10516717"/>
              <a:gd name="connsiteY72" fmla="*/ 9468451 h 13499030"/>
              <a:gd name="connsiteX73" fmla="*/ 7820526 w 10516717"/>
              <a:gd name="connsiteY73" fmla="*/ 9673389 h 13499030"/>
              <a:gd name="connsiteX74" fmla="*/ 7387389 w 10516717"/>
              <a:gd name="connsiteY74" fmla="*/ 9745579 h 13499030"/>
              <a:gd name="connsiteX75" fmla="*/ 7050505 w 10516717"/>
              <a:gd name="connsiteY75" fmla="*/ 9986210 h 13499030"/>
              <a:gd name="connsiteX76" fmla="*/ 7071761 w 10516717"/>
              <a:gd name="connsiteY76" fmla="*/ 10184329 h 13499030"/>
              <a:gd name="connsiteX77" fmla="*/ 7504898 w 10516717"/>
              <a:gd name="connsiteY77" fmla="*/ 10095296 h 13499030"/>
              <a:gd name="connsiteX78" fmla="*/ 7398619 w 10516717"/>
              <a:gd name="connsiteY78" fmla="*/ 10267348 h 13499030"/>
              <a:gd name="connsiteX79" fmla="*/ 7267074 w 10516717"/>
              <a:gd name="connsiteY79" fmla="*/ 10443410 h 13499030"/>
              <a:gd name="connsiteX80" fmla="*/ 7267074 w 10516717"/>
              <a:gd name="connsiteY80" fmla="*/ 10491536 h 13499030"/>
              <a:gd name="connsiteX81" fmla="*/ 7041281 w 10516717"/>
              <a:gd name="connsiteY81" fmla="*/ 10435789 h 13499030"/>
              <a:gd name="connsiteX82" fmla="*/ 6652661 w 10516717"/>
              <a:gd name="connsiteY82" fmla="*/ 10473889 h 13499030"/>
              <a:gd name="connsiteX83" fmla="*/ 7102241 w 10516717"/>
              <a:gd name="connsiteY83" fmla="*/ 10778689 h 13499030"/>
              <a:gd name="connsiteX84" fmla="*/ 7120288 w 10516717"/>
              <a:gd name="connsiteY84" fmla="*/ 10898204 h 13499030"/>
              <a:gd name="connsiteX85" fmla="*/ 6919361 w 10516717"/>
              <a:gd name="connsiteY85" fmla="*/ 11220649 h 13499030"/>
              <a:gd name="connsiteX86" fmla="*/ 6547585 w 10516717"/>
              <a:gd name="connsiteY86" fmla="*/ 11241906 h 13499030"/>
              <a:gd name="connsiteX87" fmla="*/ 6568841 w 10516717"/>
              <a:gd name="connsiteY87" fmla="*/ 11403529 h 13499030"/>
              <a:gd name="connsiteX88" fmla="*/ 6757737 w 10516717"/>
              <a:gd name="connsiteY88" fmla="*/ 11506200 h 13499030"/>
              <a:gd name="connsiteX89" fmla="*/ 7078178 w 10516717"/>
              <a:gd name="connsiteY89" fmla="*/ 11654188 h 13499030"/>
              <a:gd name="connsiteX90" fmla="*/ 6926981 w 10516717"/>
              <a:gd name="connsiteY90" fmla="*/ 11929309 h 13499030"/>
              <a:gd name="connsiteX91" fmla="*/ 6993155 w 10516717"/>
              <a:gd name="connsiteY91" fmla="*/ 12036792 h 13499030"/>
              <a:gd name="connsiteX92" fmla="*/ 6641432 w 10516717"/>
              <a:gd name="connsiteY92" fmla="*/ 12272210 h 13499030"/>
              <a:gd name="connsiteX93" fmla="*/ 6824312 w 10516717"/>
              <a:gd name="connsiteY93" fmla="*/ 12326753 h 13499030"/>
              <a:gd name="connsiteX94" fmla="*/ 6538361 w 10516717"/>
              <a:gd name="connsiteY94" fmla="*/ 12508429 h 13499030"/>
              <a:gd name="connsiteX95" fmla="*/ 6416441 w 10516717"/>
              <a:gd name="connsiteY95" fmla="*/ 12762697 h 13499030"/>
              <a:gd name="connsiteX96" fmla="*/ 6160168 w 10516717"/>
              <a:gd name="connsiteY96" fmla="*/ 13186610 h 13499030"/>
              <a:gd name="connsiteX97" fmla="*/ 6210701 w 10516717"/>
              <a:gd name="connsiteY97" fmla="*/ 13499030 h 13499030"/>
              <a:gd name="connsiteX98" fmla="*/ 5939589 w 10516717"/>
              <a:gd name="connsiteY98" fmla="*/ 13327781 h 13499030"/>
              <a:gd name="connsiteX99" fmla="*/ 5228924 w 10516717"/>
              <a:gd name="connsiteY99" fmla="*/ 12716978 h 13499030"/>
              <a:gd name="connsiteX100" fmla="*/ 4451684 w 10516717"/>
              <a:gd name="connsiteY100" fmla="*/ 12007516 h 13499030"/>
              <a:gd name="connsiteX101" fmla="*/ 3465095 w 10516717"/>
              <a:gd name="connsiteY101" fmla="*/ 11141242 h 13499030"/>
              <a:gd name="connsiteX102" fmla="*/ 2478506 w 10516717"/>
              <a:gd name="connsiteY102" fmla="*/ 10299032 h 13499030"/>
              <a:gd name="connsiteX103" fmla="*/ 1708484 w 10516717"/>
              <a:gd name="connsiteY103" fmla="*/ 9456821 h 13499030"/>
              <a:gd name="connsiteX104" fmla="*/ 770021 w 10516717"/>
              <a:gd name="connsiteY104" fmla="*/ 8542420 h 13499030"/>
              <a:gd name="connsiteX105" fmla="*/ 24063 w 10516717"/>
              <a:gd name="connsiteY105" fmla="*/ 7820526 h 13499030"/>
              <a:gd name="connsiteX106" fmla="*/ 48126 w 10516717"/>
              <a:gd name="connsiteY106" fmla="*/ 7243010 h 13499030"/>
              <a:gd name="connsiteX107" fmla="*/ 0 w 10516717"/>
              <a:gd name="connsiteY107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847347 w 10516717"/>
              <a:gd name="connsiteY18" fmla="*/ 3874168 h 13499030"/>
              <a:gd name="connsiteX19" fmla="*/ 6189445 w 10516717"/>
              <a:gd name="connsiteY19" fmla="*/ 3721367 h 13499030"/>
              <a:gd name="connsiteX20" fmla="*/ 6548360 w 10516717"/>
              <a:gd name="connsiteY20" fmla="*/ 3449360 h 13499030"/>
              <a:gd name="connsiteX21" fmla="*/ 6990320 w 10516717"/>
              <a:gd name="connsiteY21" fmla="*/ 3068360 h 13499030"/>
              <a:gd name="connsiteX22" fmla="*/ 7121893 w 10516717"/>
              <a:gd name="connsiteY22" fmla="*/ 3056422 h 13499030"/>
              <a:gd name="connsiteX23" fmla="*/ 7028420 w 10516717"/>
              <a:gd name="connsiteY23" fmla="*/ 3296960 h 13499030"/>
              <a:gd name="connsiteX24" fmla="*/ 7248224 w 10516717"/>
              <a:gd name="connsiteY24" fmla="*/ 3209223 h 13499030"/>
              <a:gd name="connsiteX25" fmla="*/ 7317980 w 10516717"/>
              <a:gd name="connsiteY25" fmla="*/ 3434120 h 13499030"/>
              <a:gd name="connsiteX26" fmla="*/ 7279880 w 10516717"/>
              <a:gd name="connsiteY26" fmla="*/ 3548420 h 13499030"/>
              <a:gd name="connsiteX27" fmla="*/ 7332044 w 10516717"/>
              <a:gd name="connsiteY27" fmla="*/ 3718560 h 13499030"/>
              <a:gd name="connsiteX28" fmla="*/ 7315600 w 10516717"/>
              <a:gd name="connsiteY28" fmla="*/ 3768289 h 13499030"/>
              <a:gd name="connsiteX29" fmla="*/ 7170820 w 10516717"/>
              <a:gd name="connsiteY29" fmla="*/ 4012129 h 13499030"/>
              <a:gd name="connsiteX30" fmla="*/ 7147960 w 10516717"/>
              <a:gd name="connsiteY30" fmla="*/ 4294069 h 13499030"/>
              <a:gd name="connsiteX31" fmla="*/ 7208920 w 10516717"/>
              <a:gd name="connsiteY31" fmla="*/ 4339789 h 13499030"/>
              <a:gd name="connsiteX32" fmla="*/ 7005587 w 10516717"/>
              <a:gd name="connsiteY32" fmla="*/ 4607693 h 13499030"/>
              <a:gd name="connsiteX33" fmla="*/ 6530740 w 10516717"/>
              <a:gd name="connsiteY33" fmla="*/ 4979869 h 13499030"/>
              <a:gd name="connsiteX34" fmla="*/ 6110037 w 10516717"/>
              <a:gd name="connsiteY34" fmla="*/ 5042434 h 13499030"/>
              <a:gd name="connsiteX35" fmla="*/ 5635592 w 10516717"/>
              <a:gd name="connsiteY35" fmla="*/ 5405387 h 13499030"/>
              <a:gd name="connsiteX36" fmla="*/ 5373303 w 10516717"/>
              <a:gd name="connsiteY36" fmla="*/ 5669280 h 13499030"/>
              <a:gd name="connsiteX37" fmla="*/ 4640981 w 10516717"/>
              <a:gd name="connsiteY37" fmla="*/ 5990924 h 13499030"/>
              <a:gd name="connsiteX38" fmla="*/ 3592228 w 10516717"/>
              <a:gd name="connsiteY38" fmla="*/ 6700386 h 13499030"/>
              <a:gd name="connsiteX39" fmla="*/ 3993280 w 10516717"/>
              <a:gd name="connsiteY39" fmla="*/ 6854389 h 13499030"/>
              <a:gd name="connsiteX40" fmla="*/ 4427620 w 10516717"/>
              <a:gd name="connsiteY40" fmla="*/ 6663889 h 13499030"/>
              <a:gd name="connsiteX41" fmla="*/ 5241758 w 10516717"/>
              <a:gd name="connsiteY41" fmla="*/ 6249202 h 13499030"/>
              <a:gd name="connsiteX42" fmla="*/ 5684119 w 10516717"/>
              <a:gd name="connsiteY42" fmla="*/ 6080760 h 13499030"/>
              <a:gd name="connsiteX43" fmla="*/ 5907906 w 10516717"/>
              <a:gd name="connsiteY43" fmla="*/ 6428873 h 13499030"/>
              <a:gd name="connsiteX44" fmla="*/ 5898280 w 10516717"/>
              <a:gd name="connsiteY44" fmla="*/ 7197289 h 13499030"/>
              <a:gd name="connsiteX45" fmla="*/ 5609122 w 10516717"/>
              <a:gd name="connsiteY45" fmla="*/ 7368941 h 13499030"/>
              <a:gd name="connsiteX46" fmla="*/ 5887453 w 10516717"/>
              <a:gd name="connsiteY46" fmla="*/ 7552623 h 13499030"/>
              <a:gd name="connsiteX47" fmla="*/ 6210700 w 10516717"/>
              <a:gd name="connsiteY47" fmla="*/ 7380169 h 13499030"/>
              <a:gd name="connsiteX48" fmla="*/ 6375534 w 10516717"/>
              <a:gd name="connsiteY48" fmla="*/ 7063339 h 13499030"/>
              <a:gd name="connsiteX49" fmla="*/ 7146758 w 10516717"/>
              <a:gd name="connsiteY49" fmla="*/ 6641431 h 13499030"/>
              <a:gd name="connsiteX50" fmla="*/ 7952473 w 10516717"/>
              <a:gd name="connsiteY50" fmla="*/ 6191049 h 13499030"/>
              <a:gd name="connsiteX51" fmla="*/ 8591349 w 10516717"/>
              <a:gd name="connsiteY51" fmla="*/ 5812856 h 13499030"/>
              <a:gd name="connsiteX52" fmla="*/ 8763401 w 10516717"/>
              <a:gd name="connsiteY52" fmla="*/ 5703770 h 13499030"/>
              <a:gd name="connsiteX53" fmla="*/ 9081035 w 10516717"/>
              <a:gd name="connsiteY53" fmla="*/ 5662462 h 13499030"/>
              <a:gd name="connsiteX54" fmla="*/ 8942672 w 10516717"/>
              <a:gd name="connsiteY54" fmla="*/ 5854165 h 13499030"/>
              <a:gd name="connsiteX55" fmla="*/ 9283165 w 10516717"/>
              <a:gd name="connsiteY55" fmla="*/ 5913521 h 13499030"/>
              <a:gd name="connsiteX56" fmla="*/ 9521390 w 10516717"/>
              <a:gd name="connsiteY56" fmla="*/ 6142923 h 13499030"/>
              <a:gd name="connsiteX57" fmla="*/ 9817768 w 10516717"/>
              <a:gd name="connsiteY57" fmla="*/ 6809873 h 13499030"/>
              <a:gd name="connsiteX58" fmla="*/ 9828196 w 10516717"/>
              <a:gd name="connsiteY58" fmla="*/ 7082188 h 13499030"/>
              <a:gd name="connsiteX59" fmla="*/ 9837420 w 10516717"/>
              <a:gd name="connsiteY59" fmla="*/ 7338461 h 13499030"/>
              <a:gd name="connsiteX60" fmla="*/ 10211200 w 10516717"/>
              <a:gd name="connsiteY60" fmla="*/ 7524949 h 13499030"/>
              <a:gd name="connsiteX61" fmla="*/ 10323095 w 10516717"/>
              <a:gd name="connsiteY61" fmla="*/ 7868652 h 13499030"/>
              <a:gd name="connsiteX62" fmla="*/ 10516000 w 10516717"/>
              <a:gd name="connsiteY62" fmla="*/ 8386009 h 13499030"/>
              <a:gd name="connsiteX63" fmla="*/ 10348360 w 10516717"/>
              <a:gd name="connsiteY63" fmla="*/ 8431729 h 13499030"/>
              <a:gd name="connsiteX64" fmla="*/ 10266546 w 10516717"/>
              <a:gd name="connsiteY64" fmla="*/ 8345504 h 13499030"/>
              <a:gd name="connsiteX65" fmla="*/ 10074442 w 10516717"/>
              <a:gd name="connsiteY65" fmla="*/ 8570895 h 13499030"/>
              <a:gd name="connsiteX66" fmla="*/ 9769642 w 10516717"/>
              <a:gd name="connsiteY66" fmla="*/ 8614610 h 13499030"/>
              <a:gd name="connsiteX67" fmla="*/ 9708281 w 10516717"/>
              <a:gd name="connsiteY67" fmla="*/ 8728909 h 13499030"/>
              <a:gd name="connsiteX68" fmla="*/ 9731943 w 10516717"/>
              <a:gd name="connsiteY68" fmla="*/ 9030903 h 13499030"/>
              <a:gd name="connsiteX69" fmla="*/ 9347735 w 10516717"/>
              <a:gd name="connsiteY69" fmla="*/ 9099884 h 13499030"/>
              <a:gd name="connsiteX70" fmla="*/ 8955505 w 10516717"/>
              <a:gd name="connsiteY70" fmla="*/ 9241054 h 13499030"/>
              <a:gd name="connsiteX71" fmla="*/ 8524374 w 10516717"/>
              <a:gd name="connsiteY71" fmla="*/ 9314046 h 13499030"/>
              <a:gd name="connsiteX72" fmla="*/ 8221178 w 10516717"/>
              <a:gd name="connsiteY72" fmla="*/ 9468451 h 13499030"/>
              <a:gd name="connsiteX73" fmla="*/ 7820526 w 10516717"/>
              <a:gd name="connsiteY73" fmla="*/ 9673389 h 13499030"/>
              <a:gd name="connsiteX74" fmla="*/ 7387389 w 10516717"/>
              <a:gd name="connsiteY74" fmla="*/ 9745579 h 13499030"/>
              <a:gd name="connsiteX75" fmla="*/ 7050505 w 10516717"/>
              <a:gd name="connsiteY75" fmla="*/ 9986210 h 13499030"/>
              <a:gd name="connsiteX76" fmla="*/ 7071761 w 10516717"/>
              <a:gd name="connsiteY76" fmla="*/ 10184329 h 13499030"/>
              <a:gd name="connsiteX77" fmla="*/ 7504898 w 10516717"/>
              <a:gd name="connsiteY77" fmla="*/ 10095296 h 13499030"/>
              <a:gd name="connsiteX78" fmla="*/ 7398619 w 10516717"/>
              <a:gd name="connsiteY78" fmla="*/ 10267348 h 13499030"/>
              <a:gd name="connsiteX79" fmla="*/ 7267074 w 10516717"/>
              <a:gd name="connsiteY79" fmla="*/ 10443410 h 13499030"/>
              <a:gd name="connsiteX80" fmla="*/ 7267074 w 10516717"/>
              <a:gd name="connsiteY80" fmla="*/ 10491536 h 13499030"/>
              <a:gd name="connsiteX81" fmla="*/ 7041281 w 10516717"/>
              <a:gd name="connsiteY81" fmla="*/ 10435789 h 13499030"/>
              <a:gd name="connsiteX82" fmla="*/ 6652661 w 10516717"/>
              <a:gd name="connsiteY82" fmla="*/ 10473889 h 13499030"/>
              <a:gd name="connsiteX83" fmla="*/ 7102241 w 10516717"/>
              <a:gd name="connsiteY83" fmla="*/ 10778689 h 13499030"/>
              <a:gd name="connsiteX84" fmla="*/ 7120288 w 10516717"/>
              <a:gd name="connsiteY84" fmla="*/ 10898204 h 13499030"/>
              <a:gd name="connsiteX85" fmla="*/ 6919361 w 10516717"/>
              <a:gd name="connsiteY85" fmla="*/ 11220649 h 13499030"/>
              <a:gd name="connsiteX86" fmla="*/ 6547585 w 10516717"/>
              <a:gd name="connsiteY86" fmla="*/ 11241906 h 13499030"/>
              <a:gd name="connsiteX87" fmla="*/ 6568841 w 10516717"/>
              <a:gd name="connsiteY87" fmla="*/ 11403529 h 13499030"/>
              <a:gd name="connsiteX88" fmla="*/ 6757737 w 10516717"/>
              <a:gd name="connsiteY88" fmla="*/ 11506200 h 13499030"/>
              <a:gd name="connsiteX89" fmla="*/ 7078178 w 10516717"/>
              <a:gd name="connsiteY89" fmla="*/ 11654188 h 13499030"/>
              <a:gd name="connsiteX90" fmla="*/ 6926981 w 10516717"/>
              <a:gd name="connsiteY90" fmla="*/ 11929309 h 13499030"/>
              <a:gd name="connsiteX91" fmla="*/ 6993155 w 10516717"/>
              <a:gd name="connsiteY91" fmla="*/ 12036792 h 13499030"/>
              <a:gd name="connsiteX92" fmla="*/ 6641432 w 10516717"/>
              <a:gd name="connsiteY92" fmla="*/ 12272210 h 13499030"/>
              <a:gd name="connsiteX93" fmla="*/ 6824312 w 10516717"/>
              <a:gd name="connsiteY93" fmla="*/ 12326753 h 13499030"/>
              <a:gd name="connsiteX94" fmla="*/ 6538361 w 10516717"/>
              <a:gd name="connsiteY94" fmla="*/ 12508429 h 13499030"/>
              <a:gd name="connsiteX95" fmla="*/ 6416441 w 10516717"/>
              <a:gd name="connsiteY95" fmla="*/ 12762697 h 13499030"/>
              <a:gd name="connsiteX96" fmla="*/ 6160168 w 10516717"/>
              <a:gd name="connsiteY96" fmla="*/ 13186610 h 13499030"/>
              <a:gd name="connsiteX97" fmla="*/ 6210701 w 10516717"/>
              <a:gd name="connsiteY97" fmla="*/ 13499030 h 13499030"/>
              <a:gd name="connsiteX98" fmla="*/ 5939589 w 10516717"/>
              <a:gd name="connsiteY98" fmla="*/ 13327781 h 13499030"/>
              <a:gd name="connsiteX99" fmla="*/ 5228924 w 10516717"/>
              <a:gd name="connsiteY99" fmla="*/ 12716978 h 13499030"/>
              <a:gd name="connsiteX100" fmla="*/ 4451684 w 10516717"/>
              <a:gd name="connsiteY100" fmla="*/ 12007516 h 13499030"/>
              <a:gd name="connsiteX101" fmla="*/ 3465095 w 10516717"/>
              <a:gd name="connsiteY101" fmla="*/ 11141242 h 13499030"/>
              <a:gd name="connsiteX102" fmla="*/ 2478506 w 10516717"/>
              <a:gd name="connsiteY102" fmla="*/ 10299032 h 13499030"/>
              <a:gd name="connsiteX103" fmla="*/ 1708484 w 10516717"/>
              <a:gd name="connsiteY103" fmla="*/ 9456821 h 13499030"/>
              <a:gd name="connsiteX104" fmla="*/ 770021 w 10516717"/>
              <a:gd name="connsiteY104" fmla="*/ 8542420 h 13499030"/>
              <a:gd name="connsiteX105" fmla="*/ 24063 w 10516717"/>
              <a:gd name="connsiteY105" fmla="*/ 7820526 h 13499030"/>
              <a:gd name="connsiteX106" fmla="*/ 48126 w 10516717"/>
              <a:gd name="connsiteY106" fmla="*/ 7243010 h 13499030"/>
              <a:gd name="connsiteX107" fmla="*/ 0 w 10516717"/>
              <a:gd name="connsiteY107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4202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656820 w 10516717"/>
              <a:gd name="connsiteY18" fmla="*/ 4104680 h 13499030"/>
              <a:gd name="connsiteX19" fmla="*/ 5847347 w 10516717"/>
              <a:gd name="connsiteY19" fmla="*/ 3874168 h 13499030"/>
              <a:gd name="connsiteX20" fmla="*/ 6189445 w 10516717"/>
              <a:gd name="connsiteY20" fmla="*/ 3721367 h 13499030"/>
              <a:gd name="connsiteX21" fmla="*/ 6548360 w 10516717"/>
              <a:gd name="connsiteY21" fmla="*/ 3449360 h 13499030"/>
              <a:gd name="connsiteX22" fmla="*/ 6990320 w 10516717"/>
              <a:gd name="connsiteY22" fmla="*/ 3068360 h 13499030"/>
              <a:gd name="connsiteX23" fmla="*/ 7121893 w 10516717"/>
              <a:gd name="connsiteY23" fmla="*/ 3056422 h 13499030"/>
              <a:gd name="connsiteX24" fmla="*/ 7028420 w 10516717"/>
              <a:gd name="connsiteY24" fmla="*/ 3296960 h 13499030"/>
              <a:gd name="connsiteX25" fmla="*/ 7248224 w 10516717"/>
              <a:gd name="connsiteY25" fmla="*/ 3209223 h 13499030"/>
              <a:gd name="connsiteX26" fmla="*/ 7317980 w 10516717"/>
              <a:gd name="connsiteY26" fmla="*/ 3434120 h 13499030"/>
              <a:gd name="connsiteX27" fmla="*/ 7279880 w 10516717"/>
              <a:gd name="connsiteY27" fmla="*/ 3548420 h 13499030"/>
              <a:gd name="connsiteX28" fmla="*/ 7332044 w 10516717"/>
              <a:gd name="connsiteY28" fmla="*/ 3718560 h 13499030"/>
              <a:gd name="connsiteX29" fmla="*/ 7315600 w 10516717"/>
              <a:gd name="connsiteY29" fmla="*/ 3768289 h 13499030"/>
              <a:gd name="connsiteX30" fmla="*/ 7170820 w 10516717"/>
              <a:gd name="connsiteY30" fmla="*/ 4012129 h 13499030"/>
              <a:gd name="connsiteX31" fmla="*/ 7147960 w 10516717"/>
              <a:gd name="connsiteY31" fmla="*/ 4294069 h 13499030"/>
              <a:gd name="connsiteX32" fmla="*/ 7208920 w 10516717"/>
              <a:gd name="connsiteY32" fmla="*/ 4339789 h 13499030"/>
              <a:gd name="connsiteX33" fmla="*/ 7005587 w 10516717"/>
              <a:gd name="connsiteY33" fmla="*/ 4607693 h 13499030"/>
              <a:gd name="connsiteX34" fmla="*/ 6530740 w 10516717"/>
              <a:gd name="connsiteY34" fmla="*/ 4979869 h 13499030"/>
              <a:gd name="connsiteX35" fmla="*/ 6110037 w 10516717"/>
              <a:gd name="connsiteY35" fmla="*/ 5042434 h 13499030"/>
              <a:gd name="connsiteX36" fmla="*/ 5635592 w 10516717"/>
              <a:gd name="connsiteY36" fmla="*/ 5405387 h 13499030"/>
              <a:gd name="connsiteX37" fmla="*/ 5373303 w 10516717"/>
              <a:gd name="connsiteY37" fmla="*/ 5669280 h 13499030"/>
              <a:gd name="connsiteX38" fmla="*/ 4640981 w 10516717"/>
              <a:gd name="connsiteY38" fmla="*/ 5990924 h 13499030"/>
              <a:gd name="connsiteX39" fmla="*/ 3592228 w 10516717"/>
              <a:gd name="connsiteY39" fmla="*/ 6700386 h 13499030"/>
              <a:gd name="connsiteX40" fmla="*/ 3993280 w 10516717"/>
              <a:gd name="connsiteY40" fmla="*/ 6854389 h 13499030"/>
              <a:gd name="connsiteX41" fmla="*/ 4427620 w 10516717"/>
              <a:gd name="connsiteY41" fmla="*/ 6663889 h 13499030"/>
              <a:gd name="connsiteX42" fmla="*/ 5241758 w 10516717"/>
              <a:gd name="connsiteY42" fmla="*/ 6249202 h 13499030"/>
              <a:gd name="connsiteX43" fmla="*/ 5684119 w 10516717"/>
              <a:gd name="connsiteY43" fmla="*/ 6080760 h 13499030"/>
              <a:gd name="connsiteX44" fmla="*/ 5907906 w 10516717"/>
              <a:gd name="connsiteY44" fmla="*/ 6428873 h 13499030"/>
              <a:gd name="connsiteX45" fmla="*/ 5898280 w 10516717"/>
              <a:gd name="connsiteY45" fmla="*/ 7197289 h 13499030"/>
              <a:gd name="connsiteX46" fmla="*/ 5609122 w 10516717"/>
              <a:gd name="connsiteY46" fmla="*/ 7368941 h 13499030"/>
              <a:gd name="connsiteX47" fmla="*/ 5887453 w 10516717"/>
              <a:gd name="connsiteY47" fmla="*/ 7552623 h 13499030"/>
              <a:gd name="connsiteX48" fmla="*/ 6210700 w 10516717"/>
              <a:gd name="connsiteY48" fmla="*/ 7380169 h 13499030"/>
              <a:gd name="connsiteX49" fmla="*/ 6375534 w 10516717"/>
              <a:gd name="connsiteY49" fmla="*/ 7063339 h 13499030"/>
              <a:gd name="connsiteX50" fmla="*/ 7146758 w 10516717"/>
              <a:gd name="connsiteY50" fmla="*/ 6641431 h 13499030"/>
              <a:gd name="connsiteX51" fmla="*/ 7952473 w 10516717"/>
              <a:gd name="connsiteY51" fmla="*/ 6191049 h 13499030"/>
              <a:gd name="connsiteX52" fmla="*/ 8591349 w 10516717"/>
              <a:gd name="connsiteY52" fmla="*/ 5812856 h 13499030"/>
              <a:gd name="connsiteX53" fmla="*/ 8763401 w 10516717"/>
              <a:gd name="connsiteY53" fmla="*/ 5703770 h 13499030"/>
              <a:gd name="connsiteX54" fmla="*/ 9081035 w 10516717"/>
              <a:gd name="connsiteY54" fmla="*/ 5662462 h 13499030"/>
              <a:gd name="connsiteX55" fmla="*/ 8942672 w 10516717"/>
              <a:gd name="connsiteY55" fmla="*/ 5854165 h 13499030"/>
              <a:gd name="connsiteX56" fmla="*/ 9283165 w 10516717"/>
              <a:gd name="connsiteY56" fmla="*/ 5913521 h 13499030"/>
              <a:gd name="connsiteX57" fmla="*/ 9521390 w 10516717"/>
              <a:gd name="connsiteY57" fmla="*/ 6142923 h 13499030"/>
              <a:gd name="connsiteX58" fmla="*/ 9817768 w 10516717"/>
              <a:gd name="connsiteY58" fmla="*/ 6809873 h 13499030"/>
              <a:gd name="connsiteX59" fmla="*/ 9828196 w 10516717"/>
              <a:gd name="connsiteY59" fmla="*/ 7082188 h 13499030"/>
              <a:gd name="connsiteX60" fmla="*/ 9837420 w 10516717"/>
              <a:gd name="connsiteY60" fmla="*/ 7338461 h 13499030"/>
              <a:gd name="connsiteX61" fmla="*/ 10211200 w 10516717"/>
              <a:gd name="connsiteY61" fmla="*/ 7524949 h 13499030"/>
              <a:gd name="connsiteX62" fmla="*/ 10323095 w 10516717"/>
              <a:gd name="connsiteY62" fmla="*/ 7868652 h 13499030"/>
              <a:gd name="connsiteX63" fmla="*/ 10516000 w 10516717"/>
              <a:gd name="connsiteY63" fmla="*/ 8386009 h 13499030"/>
              <a:gd name="connsiteX64" fmla="*/ 10348360 w 10516717"/>
              <a:gd name="connsiteY64" fmla="*/ 8431729 h 13499030"/>
              <a:gd name="connsiteX65" fmla="*/ 10266546 w 10516717"/>
              <a:gd name="connsiteY65" fmla="*/ 8345504 h 13499030"/>
              <a:gd name="connsiteX66" fmla="*/ 10074442 w 10516717"/>
              <a:gd name="connsiteY66" fmla="*/ 8570895 h 13499030"/>
              <a:gd name="connsiteX67" fmla="*/ 9769642 w 10516717"/>
              <a:gd name="connsiteY67" fmla="*/ 8614610 h 13499030"/>
              <a:gd name="connsiteX68" fmla="*/ 9708281 w 10516717"/>
              <a:gd name="connsiteY68" fmla="*/ 8728909 h 13499030"/>
              <a:gd name="connsiteX69" fmla="*/ 9731943 w 10516717"/>
              <a:gd name="connsiteY69" fmla="*/ 9030903 h 13499030"/>
              <a:gd name="connsiteX70" fmla="*/ 9347735 w 10516717"/>
              <a:gd name="connsiteY70" fmla="*/ 9099884 h 13499030"/>
              <a:gd name="connsiteX71" fmla="*/ 8955505 w 10516717"/>
              <a:gd name="connsiteY71" fmla="*/ 9241054 h 13499030"/>
              <a:gd name="connsiteX72" fmla="*/ 8524374 w 10516717"/>
              <a:gd name="connsiteY72" fmla="*/ 9314046 h 13499030"/>
              <a:gd name="connsiteX73" fmla="*/ 8221178 w 10516717"/>
              <a:gd name="connsiteY73" fmla="*/ 9468451 h 13499030"/>
              <a:gd name="connsiteX74" fmla="*/ 7820526 w 10516717"/>
              <a:gd name="connsiteY74" fmla="*/ 9673389 h 13499030"/>
              <a:gd name="connsiteX75" fmla="*/ 7387389 w 10516717"/>
              <a:gd name="connsiteY75" fmla="*/ 9745579 h 13499030"/>
              <a:gd name="connsiteX76" fmla="*/ 7050505 w 10516717"/>
              <a:gd name="connsiteY76" fmla="*/ 9986210 h 13499030"/>
              <a:gd name="connsiteX77" fmla="*/ 7071761 w 10516717"/>
              <a:gd name="connsiteY77" fmla="*/ 10184329 h 13499030"/>
              <a:gd name="connsiteX78" fmla="*/ 7504898 w 10516717"/>
              <a:gd name="connsiteY78" fmla="*/ 10095296 h 13499030"/>
              <a:gd name="connsiteX79" fmla="*/ 7398619 w 10516717"/>
              <a:gd name="connsiteY79" fmla="*/ 10267348 h 13499030"/>
              <a:gd name="connsiteX80" fmla="*/ 7267074 w 10516717"/>
              <a:gd name="connsiteY80" fmla="*/ 10443410 h 13499030"/>
              <a:gd name="connsiteX81" fmla="*/ 7267074 w 10516717"/>
              <a:gd name="connsiteY81" fmla="*/ 10491536 h 13499030"/>
              <a:gd name="connsiteX82" fmla="*/ 7041281 w 10516717"/>
              <a:gd name="connsiteY82" fmla="*/ 10435789 h 13499030"/>
              <a:gd name="connsiteX83" fmla="*/ 6652661 w 10516717"/>
              <a:gd name="connsiteY83" fmla="*/ 10473889 h 13499030"/>
              <a:gd name="connsiteX84" fmla="*/ 7102241 w 10516717"/>
              <a:gd name="connsiteY84" fmla="*/ 10778689 h 13499030"/>
              <a:gd name="connsiteX85" fmla="*/ 7120288 w 10516717"/>
              <a:gd name="connsiteY85" fmla="*/ 10898204 h 13499030"/>
              <a:gd name="connsiteX86" fmla="*/ 6919361 w 10516717"/>
              <a:gd name="connsiteY86" fmla="*/ 11220649 h 13499030"/>
              <a:gd name="connsiteX87" fmla="*/ 6547585 w 10516717"/>
              <a:gd name="connsiteY87" fmla="*/ 11241906 h 13499030"/>
              <a:gd name="connsiteX88" fmla="*/ 6568841 w 10516717"/>
              <a:gd name="connsiteY88" fmla="*/ 11403529 h 13499030"/>
              <a:gd name="connsiteX89" fmla="*/ 6757737 w 10516717"/>
              <a:gd name="connsiteY89" fmla="*/ 11506200 h 13499030"/>
              <a:gd name="connsiteX90" fmla="*/ 7078178 w 10516717"/>
              <a:gd name="connsiteY90" fmla="*/ 11654188 h 13499030"/>
              <a:gd name="connsiteX91" fmla="*/ 6926981 w 10516717"/>
              <a:gd name="connsiteY91" fmla="*/ 11929309 h 13499030"/>
              <a:gd name="connsiteX92" fmla="*/ 6993155 w 10516717"/>
              <a:gd name="connsiteY92" fmla="*/ 12036792 h 13499030"/>
              <a:gd name="connsiteX93" fmla="*/ 6641432 w 10516717"/>
              <a:gd name="connsiteY93" fmla="*/ 12272210 h 13499030"/>
              <a:gd name="connsiteX94" fmla="*/ 6824312 w 10516717"/>
              <a:gd name="connsiteY94" fmla="*/ 12326753 h 13499030"/>
              <a:gd name="connsiteX95" fmla="*/ 6538361 w 10516717"/>
              <a:gd name="connsiteY95" fmla="*/ 12508429 h 13499030"/>
              <a:gd name="connsiteX96" fmla="*/ 6416441 w 10516717"/>
              <a:gd name="connsiteY96" fmla="*/ 12762697 h 13499030"/>
              <a:gd name="connsiteX97" fmla="*/ 6160168 w 10516717"/>
              <a:gd name="connsiteY97" fmla="*/ 13186610 h 13499030"/>
              <a:gd name="connsiteX98" fmla="*/ 6210701 w 10516717"/>
              <a:gd name="connsiteY98" fmla="*/ 13499030 h 13499030"/>
              <a:gd name="connsiteX99" fmla="*/ 5939589 w 10516717"/>
              <a:gd name="connsiteY99" fmla="*/ 13327781 h 13499030"/>
              <a:gd name="connsiteX100" fmla="*/ 5228924 w 10516717"/>
              <a:gd name="connsiteY100" fmla="*/ 12716978 h 13499030"/>
              <a:gd name="connsiteX101" fmla="*/ 4451684 w 10516717"/>
              <a:gd name="connsiteY101" fmla="*/ 12007516 h 13499030"/>
              <a:gd name="connsiteX102" fmla="*/ 3465095 w 10516717"/>
              <a:gd name="connsiteY102" fmla="*/ 11141242 h 13499030"/>
              <a:gd name="connsiteX103" fmla="*/ 2478506 w 10516717"/>
              <a:gd name="connsiteY103" fmla="*/ 10299032 h 13499030"/>
              <a:gd name="connsiteX104" fmla="*/ 1708484 w 10516717"/>
              <a:gd name="connsiteY104" fmla="*/ 9456821 h 13499030"/>
              <a:gd name="connsiteX105" fmla="*/ 770021 w 10516717"/>
              <a:gd name="connsiteY105" fmla="*/ 8542420 h 13499030"/>
              <a:gd name="connsiteX106" fmla="*/ 24063 w 10516717"/>
              <a:gd name="connsiteY106" fmla="*/ 7820526 h 13499030"/>
              <a:gd name="connsiteX107" fmla="*/ 48126 w 10516717"/>
              <a:gd name="connsiteY107" fmla="*/ 7243010 h 13499030"/>
              <a:gd name="connsiteX108" fmla="*/ 0 w 10516717"/>
              <a:gd name="connsiteY108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357261 w 10516717"/>
              <a:gd name="connsiteY15" fmla="*/ 3056021 h 13499030"/>
              <a:gd name="connsiteX16" fmla="*/ 5245768 w 10516717"/>
              <a:gd name="connsiteY16" fmla="*/ 3465094 h 13499030"/>
              <a:gd name="connsiteX17" fmla="*/ 5510463 w 10516717"/>
              <a:gd name="connsiteY17" fmla="*/ 3657600 h 13499030"/>
              <a:gd name="connsiteX18" fmla="*/ 5656820 w 10516717"/>
              <a:gd name="connsiteY18" fmla="*/ 4104680 h 13499030"/>
              <a:gd name="connsiteX19" fmla="*/ 5847347 w 10516717"/>
              <a:gd name="connsiteY19" fmla="*/ 3874168 h 13499030"/>
              <a:gd name="connsiteX20" fmla="*/ 6189445 w 10516717"/>
              <a:gd name="connsiteY20" fmla="*/ 3721367 h 13499030"/>
              <a:gd name="connsiteX21" fmla="*/ 6548360 w 10516717"/>
              <a:gd name="connsiteY21" fmla="*/ 3449360 h 13499030"/>
              <a:gd name="connsiteX22" fmla="*/ 6990320 w 10516717"/>
              <a:gd name="connsiteY22" fmla="*/ 3068360 h 13499030"/>
              <a:gd name="connsiteX23" fmla="*/ 7121893 w 10516717"/>
              <a:gd name="connsiteY23" fmla="*/ 3056422 h 13499030"/>
              <a:gd name="connsiteX24" fmla="*/ 7028420 w 10516717"/>
              <a:gd name="connsiteY24" fmla="*/ 3296960 h 13499030"/>
              <a:gd name="connsiteX25" fmla="*/ 7248224 w 10516717"/>
              <a:gd name="connsiteY25" fmla="*/ 3209223 h 13499030"/>
              <a:gd name="connsiteX26" fmla="*/ 7317980 w 10516717"/>
              <a:gd name="connsiteY26" fmla="*/ 3434120 h 13499030"/>
              <a:gd name="connsiteX27" fmla="*/ 7279880 w 10516717"/>
              <a:gd name="connsiteY27" fmla="*/ 3548420 h 13499030"/>
              <a:gd name="connsiteX28" fmla="*/ 7332044 w 10516717"/>
              <a:gd name="connsiteY28" fmla="*/ 3718560 h 13499030"/>
              <a:gd name="connsiteX29" fmla="*/ 7315600 w 10516717"/>
              <a:gd name="connsiteY29" fmla="*/ 3768289 h 13499030"/>
              <a:gd name="connsiteX30" fmla="*/ 7170820 w 10516717"/>
              <a:gd name="connsiteY30" fmla="*/ 4012129 h 13499030"/>
              <a:gd name="connsiteX31" fmla="*/ 7147960 w 10516717"/>
              <a:gd name="connsiteY31" fmla="*/ 4294069 h 13499030"/>
              <a:gd name="connsiteX32" fmla="*/ 7208920 w 10516717"/>
              <a:gd name="connsiteY32" fmla="*/ 4339789 h 13499030"/>
              <a:gd name="connsiteX33" fmla="*/ 7005587 w 10516717"/>
              <a:gd name="connsiteY33" fmla="*/ 4607693 h 13499030"/>
              <a:gd name="connsiteX34" fmla="*/ 6530740 w 10516717"/>
              <a:gd name="connsiteY34" fmla="*/ 4979869 h 13499030"/>
              <a:gd name="connsiteX35" fmla="*/ 6110037 w 10516717"/>
              <a:gd name="connsiteY35" fmla="*/ 5042434 h 13499030"/>
              <a:gd name="connsiteX36" fmla="*/ 5635592 w 10516717"/>
              <a:gd name="connsiteY36" fmla="*/ 5405387 h 13499030"/>
              <a:gd name="connsiteX37" fmla="*/ 5373303 w 10516717"/>
              <a:gd name="connsiteY37" fmla="*/ 5669280 h 13499030"/>
              <a:gd name="connsiteX38" fmla="*/ 4640981 w 10516717"/>
              <a:gd name="connsiteY38" fmla="*/ 5990924 h 13499030"/>
              <a:gd name="connsiteX39" fmla="*/ 3592228 w 10516717"/>
              <a:gd name="connsiteY39" fmla="*/ 6700386 h 13499030"/>
              <a:gd name="connsiteX40" fmla="*/ 3993280 w 10516717"/>
              <a:gd name="connsiteY40" fmla="*/ 6854389 h 13499030"/>
              <a:gd name="connsiteX41" fmla="*/ 4427620 w 10516717"/>
              <a:gd name="connsiteY41" fmla="*/ 6663889 h 13499030"/>
              <a:gd name="connsiteX42" fmla="*/ 5241758 w 10516717"/>
              <a:gd name="connsiteY42" fmla="*/ 6249202 h 13499030"/>
              <a:gd name="connsiteX43" fmla="*/ 5684119 w 10516717"/>
              <a:gd name="connsiteY43" fmla="*/ 6080760 h 13499030"/>
              <a:gd name="connsiteX44" fmla="*/ 5907906 w 10516717"/>
              <a:gd name="connsiteY44" fmla="*/ 6428873 h 13499030"/>
              <a:gd name="connsiteX45" fmla="*/ 5898280 w 10516717"/>
              <a:gd name="connsiteY45" fmla="*/ 7197289 h 13499030"/>
              <a:gd name="connsiteX46" fmla="*/ 5609122 w 10516717"/>
              <a:gd name="connsiteY46" fmla="*/ 7368941 h 13499030"/>
              <a:gd name="connsiteX47" fmla="*/ 5887453 w 10516717"/>
              <a:gd name="connsiteY47" fmla="*/ 7552623 h 13499030"/>
              <a:gd name="connsiteX48" fmla="*/ 6210700 w 10516717"/>
              <a:gd name="connsiteY48" fmla="*/ 7380169 h 13499030"/>
              <a:gd name="connsiteX49" fmla="*/ 6375534 w 10516717"/>
              <a:gd name="connsiteY49" fmla="*/ 7063339 h 13499030"/>
              <a:gd name="connsiteX50" fmla="*/ 7146758 w 10516717"/>
              <a:gd name="connsiteY50" fmla="*/ 6641431 h 13499030"/>
              <a:gd name="connsiteX51" fmla="*/ 7952473 w 10516717"/>
              <a:gd name="connsiteY51" fmla="*/ 6191049 h 13499030"/>
              <a:gd name="connsiteX52" fmla="*/ 8591349 w 10516717"/>
              <a:gd name="connsiteY52" fmla="*/ 5812856 h 13499030"/>
              <a:gd name="connsiteX53" fmla="*/ 8763401 w 10516717"/>
              <a:gd name="connsiteY53" fmla="*/ 5703770 h 13499030"/>
              <a:gd name="connsiteX54" fmla="*/ 9081035 w 10516717"/>
              <a:gd name="connsiteY54" fmla="*/ 5662462 h 13499030"/>
              <a:gd name="connsiteX55" fmla="*/ 8942672 w 10516717"/>
              <a:gd name="connsiteY55" fmla="*/ 5854165 h 13499030"/>
              <a:gd name="connsiteX56" fmla="*/ 9283165 w 10516717"/>
              <a:gd name="connsiteY56" fmla="*/ 5913521 h 13499030"/>
              <a:gd name="connsiteX57" fmla="*/ 9521390 w 10516717"/>
              <a:gd name="connsiteY57" fmla="*/ 6142923 h 13499030"/>
              <a:gd name="connsiteX58" fmla="*/ 9817768 w 10516717"/>
              <a:gd name="connsiteY58" fmla="*/ 6809873 h 13499030"/>
              <a:gd name="connsiteX59" fmla="*/ 9828196 w 10516717"/>
              <a:gd name="connsiteY59" fmla="*/ 7082188 h 13499030"/>
              <a:gd name="connsiteX60" fmla="*/ 9837420 w 10516717"/>
              <a:gd name="connsiteY60" fmla="*/ 7338461 h 13499030"/>
              <a:gd name="connsiteX61" fmla="*/ 10211200 w 10516717"/>
              <a:gd name="connsiteY61" fmla="*/ 7524949 h 13499030"/>
              <a:gd name="connsiteX62" fmla="*/ 10323095 w 10516717"/>
              <a:gd name="connsiteY62" fmla="*/ 7868652 h 13499030"/>
              <a:gd name="connsiteX63" fmla="*/ 10516000 w 10516717"/>
              <a:gd name="connsiteY63" fmla="*/ 8386009 h 13499030"/>
              <a:gd name="connsiteX64" fmla="*/ 10348360 w 10516717"/>
              <a:gd name="connsiteY64" fmla="*/ 8431729 h 13499030"/>
              <a:gd name="connsiteX65" fmla="*/ 10266546 w 10516717"/>
              <a:gd name="connsiteY65" fmla="*/ 8345504 h 13499030"/>
              <a:gd name="connsiteX66" fmla="*/ 10074442 w 10516717"/>
              <a:gd name="connsiteY66" fmla="*/ 8570895 h 13499030"/>
              <a:gd name="connsiteX67" fmla="*/ 9769642 w 10516717"/>
              <a:gd name="connsiteY67" fmla="*/ 8614610 h 13499030"/>
              <a:gd name="connsiteX68" fmla="*/ 9708281 w 10516717"/>
              <a:gd name="connsiteY68" fmla="*/ 8728909 h 13499030"/>
              <a:gd name="connsiteX69" fmla="*/ 9731943 w 10516717"/>
              <a:gd name="connsiteY69" fmla="*/ 9030903 h 13499030"/>
              <a:gd name="connsiteX70" fmla="*/ 9347735 w 10516717"/>
              <a:gd name="connsiteY70" fmla="*/ 9099884 h 13499030"/>
              <a:gd name="connsiteX71" fmla="*/ 8955505 w 10516717"/>
              <a:gd name="connsiteY71" fmla="*/ 9241054 h 13499030"/>
              <a:gd name="connsiteX72" fmla="*/ 8524374 w 10516717"/>
              <a:gd name="connsiteY72" fmla="*/ 9314046 h 13499030"/>
              <a:gd name="connsiteX73" fmla="*/ 8221178 w 10516717"/>
              <a:gd name="connsiteY73" fmla="*/ 9468451 h 13499030"/>
              <a:gd name="connsiteX74" fmla="*/ 7820526 w 10516717"/>
              <a:gd name="connsiteY74" fmla="*/ 9673389 h 13499030"/>
              <a:gd name="connsiteX75" fmla="*/ 7387389 w 10516717"/>
              <a:gd name="connsiteY75" fmla="*/ 9745579 h 13499030"/>
              <a:gd name="connsiteX76" fmla="*/ 7050505 w 10516717"/>
              <a:gd name="connsiteY76" fmla="*/ 9986210 h 13499030"/>
              <a:gd name="connsiteX77" fmla="*/ 7071761 w 10516717"/>
              <a:gd name="connsiteY77" fmla="*/ 10184329 h 13499030"/>
              <a:gd name="connsiteX78" fmla="*/ 7504898 w 10516717"/>
              <a:gd name="connsiteY78" fmla="*/ 10095296 h 13499030"/>
              <a:gd name="connsiteX79" fmla="*/ 7398619 w 10516717"/>
              <a:gd name="connsiteY79" fmla="*/ 10267348 h 13499030"/>
              <a:gd name="connsiteX80" fmla="*/ 7267074 w 10516717"/>
              <a:gd name="connsiteY80" fmla="*/ 10443410 h 13499030"/>
              <a:gd name="connsiteX81" fmla="*/ 7267074 w 10516717"/>
              <a:gd name="connsiteY81" fmla="*/ 10491536 h 13499030"/>
              <a:gd name="connsiteX82" fmla="*/ 7041281 w 10516717"/>
              <a:gd name="connsiteY82" fmla="*/ 10435789 h 13499030"/>
              <a:gd name="connsiteX83" fmla="*/ 6652661 w 10516717"/>
              <a:gd name="connsiteY83" fmla="*/ 10473889 h 13499030"/>
              <a:gd name="connsiteX84" fmla="*/ 7102241 w 10516717"/>
              <a:gd name="connsiteY84" fmla="*/ 10778689 h 13499030"/>
              <a:gd name="connsiteX85" fmla="*/ 7120288 w 10516717"/>
              <a:gd name="connsiteY85" fmla="*/ 10898204 h 13499030"/>
              <a:gd name="connsiteX86" fmla="*/ 6919361 w 10516717"/>
              <a:gd name="connsiteY86" fmla="*/ 11220649 h 13499030"/>
              <a:gd name="connsiteX87" fmla="*/ 6547585 w 10516717"/>
              <a:gd name="connsiteY87" fmla="*/ 11241906 h 13499030"/>
              <a:gd name="connsiteX88" fmla="*/ 6568841 w 10516717"/>
              <a:gd name="connsiteY88" fmla="*/ 11403529 h 13499030"/>
              <a:gd name="connsiteX89" fmla="*/ 6757737 w 10516717"/>
              <a:gd name="connsiteY89" fmla="*/ 11506200 h 13499030"/>
              <a:gd name="connsiteX90" fmla="*/ 7078178 w 10516717"/>
              <a:gd name="connsiteY90" fmla="*/ 11654188 h 13499030"/>
              <a:gd name="connsiteX91" fmla="*/ 6926981 w 10516717"/>
              <a:gd name="connsiteY91" fmla="*/ 11929309 h 13499030"/>
              <a:gd name="connsiteX92" fmla="*/ 6993155 w 10516717"/>
              <a:gd name="connsiteY92" fmla="*/ 12036792 h 13499030"/>
              <a:gd name="connsiteX93" fmla="*/ 6641432 w 10516717"/>
              <a:gd name="connsiteY93" fmla="*/ 12272210 h 13499030"/>
              <a:gd name="connsiteX94" fmla="*/ 6824312 w 10516717"/>
              <a:gd name="connsiteY94" fmla="*/ 12326753 h 13499030"/>
              <a:gd name="connsiteX95" fmla="*/ 6538361 w 10516717"/>
              <a:gd name="connsiteY95" fmla="*/ 12508429 h 13499030"/>
              <a:gd name="connsiteX96" fmla="*/ 6416441 w 10516717"/>
              <a:gd name="connsiteY96" fmla="*/ 12762697 h 13499030"/>
              <a:gd name="connsiteX97" fmla="*/ 6160168 w 10516717"/>
              <a:gd name="connsiteY97" fmla="*/ 13186610 h 13499030"/>
              <a:gd name="connsiteX98" fmla="*/ 6210701 w 10516717"/>
              <a:gd name="connsiteY98" fmla="*/ 13499030 h 13499030"/>
              <a:gd name="connsiteX99" fmla="*/ 5939589 w 10516717"/>
              <a:gd name="connsiteY99" fmla="*/ 13327781 h 13499030"/>
              <a:gd name="connsiteX100" fmla="*/ 5228924 w 10516717"/>
              <a:gd name="connsiteY100" fmla="*/ 12716978 h 13499030"/>
              <a:gd name="connsiteX101" fmla="*/ 4451684 w 10516717"/>
              <a:gd name="connsiteY101" fmla="*/ 12007516 h 13499030"/>
              <a:gd name="connsiteX102" fmla="*/ 3465095 w 10516717"/>
              <a:gd name="connsiteY102" fmla="*/ 11141242 h 13499030"/>
              <a:gd name="connsiteX103" fmla="*/ 2478506 w 10516717"/>
              <a:gd name="connsiteY103" fmla="*/ 10299032 h 13499030"/>
              <a:gd name="connsiteX104" fmla="*/ 1708484 w 10516717"/>
              <a:gd name="connsiteY104" fmla="*/ 9456821 h 13499030"/>
              <a:gd name="connsiteX105" fmla="*/ 770021 w 10516717"/>
              <a:gd name="connsiteY105" fmla="*/ 8542420 h 13499030"/>
              <a:gd name="connsiteX106" fmla="*/ 24063 w 10516717"/>
              <a:gd name="connsiteY106" fmla="*/ 7820526 h 13499030"/>
              <a:gd name="connsiteX107" fmla="*/ 48126 w 10516717"/>
              <a:gd name="connsiteY107" fmla="*/ 7243010 h 13499030"/>
              <a:gd name="connsiteX108" fmla="*/ 0 w 10516717"/>
              <a:gd name="connsiteY108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4957010 w 10516717"/>
              <a:gd name="connsiteY14" fmla="*/ 2983831 h 13499030"/>
              <a:gd name="connsiteX15" fmla="*/ 5192000 w 10516717"/>
              <a:gd name="connsiteY15" fmla="*/ 2915960 h 13499030"/>
              <a:gd name="connsiteX16" fmla="*/ 5357261 w 10516717"/>
              <a:gd name="connsiteY16" fmla="*/ 3056021 h 13499030"/>
              <a:gd name="connsiteX17" fmla="*/ 5245768 w 10516717"/>
              <a:gd name="connsiteY17" fmla="*/ 3465094 h 13499030"/>
              <a:gd name="connsiteX18" fmla="*/ 5510463 w 10516717"/>
              <a:gd name="connsiteY18" fmla="*/ 3657600 h 13499030"/>
              <a:gd name="connsiteX19" fmla="*/ 5656820 w 10516717"/>
              <a:gd name="connsiteY19" fmla="*/ 4104680 h 13499030"/>
              <a:gd name="connsiteX20" fmla="*/ 5847347 w 10516717"/>
              <a:gd name="connsiteY20" fmla="*/ 3874168 h 13499030"/>
              <a:gd name="connsiteX21" fmla="*/ 6189445 w 10516717"/>
              <a:gd name="connsiteY21" fmla="*/ 3721367 h 13499030"/>
              <a:gd name="connsiteX22" fmla="*/ 6548360 w 10516717"/>
              <a:gd name="connsiteY22" fmla="*/ 3449360 h 13499030"/>
              <a:gd name="connsiteX23" fmla="*/ 6990320 w 10516717"/>
              <a:gd name="connsiteY23" fmla="*/ 3068360 h 13499030"/>
              <a:gd name="connsiteX24" fmla="*/ 7121893 w 10516717"/>
              <a:gd name="connsiteY24" fmla="*/ 3056422 h 13499030"/>
              <a:gd name="connsiteX25" fmla="*/ 7028420 w 10516717"/>
              <a:gd name="connsiteY25" fmla="*/ 3296960 h 13499030"/>
              <a:gd name="connsiteX26" fmla="*/ 7248224 w 10516717"/>
              <a:gd name="connsiteY26" fmla="*/ 3209223 h 13499030"/>
              <a:gd name="connsiteX27" fmla="*/ 7317980 w 10516717"/>
              <a:gd name="connsiteY27" fmla="*/ 3434120 h 13499030"/>
              <a:gd name="connsiteX28" fmla="*/ 7279880 w 10516717"/>
              <a:gd name="connsiteY28" fmla="*/ 3548420 h 13499030"/>
              <a:gd name="connsiteX29" fmla="*/ 7332044 w 10516717"/>
              <a:gd name="connsiteY29" fmla="*/ 3718560 h 13499030"/>
              <a:gd name="connsiteX30" fmla="*/ 7315600 w 10516717"/>
              <a:gd name="connsiteY30" fmla="*/ 3768289 h 13499030"/>
              <a:gd name="connsiteX31" fmla="*/ 7170820 w 10516717"/>
              <a:gd name="connsiteY31" fmla="*/ 4012129 h 13499030"/>
              <a:gd name="connsiteX32" fmla="*/ 7147960 w 10516717"/>
              <a:gd name="connsiteY32" fmla="*/ 4294069 h 13499030"/>
              <a:gd name="connsiteX33" fmla="*/ 7208920 w 10516717"/>
              <a:gd name="connsiteY33" fmla="*/ 4339789 h 13499030"/>
              <a:gd name="connsiteX34" fmla="*/ 7005587 w 10516717"/>
              <a:gd name="connsiteY34" fmla="*/ 4607693 h 13499030"/>
              <a:gd name="connsiteX35" fmla="*/ 6530740 w 10516717"/>
              <a:gd name="connsiteY35" fmla="*/ 4979869 h 13499030"/>
              <a:gd name="connsiteX36" fmla="*/ 6110037 w 10516717"/>
              <a:gd name="connsiteY36" fmla="*/ 5042434 h 13499030"/>
              <a:gd name="connsiteX37" fmla="*/ 5635592 w 10516717"/>
              <a:gd name="connsiteY37" fmla="*/ 5405387 h 13499030"/>
              <a:gd name="connsiteX38" fmla="*/ 5373303 w 10516717"/>
              <a:gd name="connsiteY38" fmla="*/ 5669280 h 13499030"/>
              <a:gd name="connsiteX39" fmla="*/ 4640981 w 10516717"/>
              <a:gd name="connsiteY39" fmla="*/ 5990924 h 13499030"/>
              <a:gd name="connsiteX40" fmla="*/ 3592228 w 10516717"/>
              <a:gd name="connsiteY40" fmla="*/ 6700386 h 13499030"/>
              <a:gd name="connsiteX41" fmla="*/ 3993280 w 10516717"/>
              <a:gd name="connsiteY41" fmla="*/ 6854389 h 13499030"/>
              <a:gd name="connsiteX42" fmla="*/ 4427620 w 10516717"/>
              <a:gd name="connsiteY42" fmla="*/ 6663889 h 13499030"/>
              <a:gd name="connsiteX43" fmla="*/ 5241758 w 10516717"/>
              <a:gd name="connsiteY43" fmla="*/ 6249202 h 13499030"/>
              <a:gd name="connsiteX44" fmla="*/ 5684119 w 10516717"/>
              <a:gd name="connsiteY44" fmla="*/ 6080760 h 13499030"/>
              <a:gd name="connsiteX45" fmla="*/ 5907906 w 10516717"/>
              <a:gd name="connsiteY45" fmla="*/ 6428873 h 13499030"/>
              <a:gd name="connsiteX46" fmla="*/ 5898280 w 10516717"/>
              <a:gd name="connsiteY46" fmla="*/ 7197289 h 13499030"/>
              <a:gd name="connsiteX47" fmla="*/ 5609122 w 10516717"/>
              <a:gd name="connsiteY47" fmla="*/ 7368941 h 13499030"/>
              <a:gd name="connsiteX48" fmla="*/ 5887453 w 10516717"/>
              <a:gd name="connsiteY48" fmla="*/ 7552623 h 13499030"/>
              <a:gd name="connsiteX49" fmla="*/ 6210700 w 10516717"/>
              <a:gd name="connsiteY49" fmla="*/ 7380169 h 13499030"/>
              <a:gd name="connsiteX50" fmla="*/ 6375534 w 10516717"/>
              <a:gd name="connsiteY50" fmla="*/ 7063339 h 13499030"/>
              <a:gd name="connsiteX51" fmla="*/ 7146758 w 10516717"/>
              <a:gd name="connsiteY51" fmla="*/ 6641431 h 13499030"/>
              <a:gd name="connsiteX52" fmla="*/ 7952473 w 10516717"/>
              <a:gd name="connsiteY52" fmla="*/ 6191049 h 13499030"/>
              <a:gd name="connsiteX53" fmla="*/ 8591349 w 10516717"/>
              <a:gd name="connsiteY53" fmla="*/ 5812856 h 13499030"/>
              <a:gd name="connsiteX54" fmla="*/ 8763401 w 10516717"/>
              <a:gd name="connsiteY54" fmla="*/ 5703770 h 13499030"/>
              <a:gd name="connsiteX55" fmla="*/ 9081035 w 10516717"/>
              <a:gd name="connsiteY55" fmla="*/ 5662462 h 13499030"/>
              <a:gd name="connsiteX56" fmla="*/ 8942672 w 10516717"/>
              <a:gd name="connsiteY56" fmla="*/ 5854165 h 13499030"/>
              <a:gd name="connsiteX57" fmla="*/ 9283165 w 10516717"/>
              <a:gd name="connsiteY57" fmla="*/ 5913521 h 13499030"/>
              <a:gd name="connsiteX58" fmla="*/ 9521390 w 10516717"/>
              <a:gd name="connsiteY58" fmla="*/ 6142923 h 13499030"/>
              <a:gd name="connsiteX59" fmla="*/ 9817768 w 10516717"/>
              <a:gd name="connsiteY59" fmla="*/ 6809873 h 13499030"/>
              <a:gd name="connsiteX60" fmla="*/ 9828196 w 10516717"/>
              <a:gd name="connsiteY60" fmla="*/ 7082188 h 13499030"/>
              <a:gd name="connsiteX61" fmla="*/ 9837420 w 10516717"/>
              <a:gd name="connsiteY61" fmla="*/ 7338461 h 13499030"/>
              <a:gd name="connsiteX62" fmla="*/ 10211200 w 10516717"/>
              <a:gd name="connsiteY62" fmla="*/ 7524949 h 13499030"/>
              <a:gd name="connsiteX63" fmla="*/ 10323095 w 10516717"/>
              <a:gd name="connsiteY63" fmla="*/ 7868652 h 13499030"/>
              <a:gd name="connsiteX64" fmla="*/ 10516000 w 10516717"/>
              <a:gd name="connsiteY64" fmla="*/ 8386009 h 13499030"/>
              <a:gd name="connsiteX65" fmla="*/ 10348360 w 10516717"/>
              <a:gd name="connsiteY65" fmla="*/ 8431729 h 13499030"/>
              <a:gd name="connsiteX66" fmla="*/ 10266546 w 10516717"/>
              <a:gd name="connsiteY66" fmla="*/ 8345504 h 13499030"/>
              <a:gd name="connsiteX67" fmla="*/ 10074442 w 10516717"/>
              <a:gd name="connsiteY67" fmla="*/ 8570895 h 13499030"/>
              <a:gd name="connsiteX68" fmla="*/ 9769642 w 10516717"/>
              <a:gd name="connsiteY68" fmla="*/ 8614610 h 13499030"/>
              <a:gd name="connsiteX69" fmla="*/ 9708281 w 10516717"/>
              <a:gd name="connsiteY69" fmla="*/ 8728909 h 13499030"/>
              <a:gd name="connsiteX70" fmla="*/ 9731943 w 10516717"/>
              <a:gd name="connsiteY70" fmla="*/ 9030903 h 13499030"/>
              <a:gd name="connsiteX71" fmla="*/ 9347735 w 10516717"/>
              <a:gd name="connsiteY71" fmla="*/ 9099884 h 13499030"/>
              <a:gd name="connsiteX72" fmla="*/ 8955505 w 10516717"/>
              <a:gd name="connsiteY72" fmla="*/ 9241054 h 13499030"/>
              <a:gd name="connsiteX73" fmla="*/ 8524374 w 10516717"/>
              <a:gd name="connsiteY73" fmla="*/ 9314046 h 13499030"/>
              <a:gd name="connsiteX74" fmla="*/ 8221178 w 10516717"/>
              <a:gd name="connsiteY74" fmla="*/ 9468451 h 13499030"/>
              <a:gd name="connsiteX75" fmla="*/ 7820526 w 10516717"/>
              <a:gd name="connsiteY75" fmla="*/ 9673389 h 13499030"/>
              <a:gd name="connsiteX76" fmla="*/ 7387389 w 10516717"/>
              <a:gd name="connsiteY76" fmla="*/ 9745579 h 13499030"/>
              <a:gd name="connsiteX77" fmla="*/ 7050505 w 10516717"/>
              <a:gd name="connsiteY77" fmla="*/ 9986210 h 13499030"/>
              <a:gd name="connsiteX78" fmla="*/ 7071761 w 10516717"/>
              <a:gd name="connsiteY78" fmla="*/ 10184329 h 13499030"/>
              <a:gd name="connsiteX79" fmla="*/ 7504898 w 10516717"/>
              <a:gd name="connsiteY79" fmla="*/ 10095296 h 13499030"/>
              <a:gd name="connsiteX80" fmla="*/ 7398619 w 10516717"/>
              <a:gd name="connsiteY80" fmla="*/ 10267348 h 13499030"/>
              <a:gd name="connsiteX81" fmla="*/ 7267074 w 10516717"/>
              <a:gd name="connsiteY81" fmla="*/ 10443410 h 13499030"/>
              <a:gd name="connsiteX82" fmla="*/ 7267074 w 10516717"/>
              <a:gd name="connsiteY82" fmla="*/ 10491536 h 13499030"/>
              <a:gd name="connsiteX83" fmla="*/ 7041281 w 10516717"/>
              <a:gd name="connsiteY83" fmla="*/ 10435789 h 13499030"/>
              <a:gd name="connsiteX84" fmla="*/ 6652661 w 10516717"/>
              <a:gd name="connsiteY84" fmla="*/ 10473889 h 13499030"/>
              <a:gd name="connsiteX85" fmla="*/ 7102241 w 10516717"/>
              <a:gd name="connsiteY85" fmla="*/ 10778689 h 13499030"/>
              <a:gd name="connsiteX86" fmla="*/ 7120288 w 10516717"/>
              <a:gd name="connsiteY86" fmla="*/ 10898204 h 13499030"/>
              <a:gd name="connsiteX87" fmla="*/ 6919361 w 10516717"/>
              <a:gd name="connsiteY87" fmla="*/ 11220649 h 13499030"/>
              <a:gd name="connsiteX88" fmla="*/ 6547585 w 10516717"/>
              <a:gd name="connsiteY88" fmla="*/ 11241906 h 13499030"/>
              <a:gd name="connsiteX89" fmla="*/ 6568841 w 10516717"/>
              <a:gd name="connsiteY89" fmla="*/ 11403529 h 13499030"/>
              <a:gd name="connsiteX90" fmla="*/ 6757737 w 10516717"/>
              <a:gd name="connsiteY90" fmla="*/ 11506200 h 13499030"/>
              <a:gd name="connsiteX91" fmla="*/ 7078178 w 10516717"/>
              <a:gd name="connsiteY91" fmla="*/ 11654188 h 13499030"/>
              <a:gd name="connsiteX92" fmla="*/ 6926981 w 10516717"/>
              <a:gd name="connsiteY92" fmla="*/ 11929309 h 13499030"/>
              <a:gd name="connsiteX93" fmla="*/ 6993155 w 10516717"/>
              <a:gd name="connsiteY93" fmla="*/ 12036792 h 13499030"/>
              <a:gd name="connsiteX94" fmla="*/ 6641432 w 10516717"/>
              <a:gd name="connsiteY94" fmla="*/ 12272210 h 13499030"/>
              <a:gd name="connsiteX95" fmla="*/ 6824312 w 10516717"/>
              <a:gd name="connsiteY95" fmla="*/ 12326753 h 13499030"/>
              <a:gd name="connsiteX96" fmla="*/ 6538361 w 10516717"/>
              <a:gd name="connsiteY96" fmla="*/ 12508429 h 13499030"/>
              <a:gd name="connsiteX97" fmla="*/ 6416441 w 10516717"/>
              <a:gd name="connsiteY97" fmla="*/ 12762697 h 13499030"/>
              <a:gd name="connsiteX98" fmla="*/ 6160168 w 10516717"/>
              <a:gd name="connsiteY98" fmla="*/ 13186610 h 13499030"/>
              <a:gd name="connsiteX99" fmla="*/ 6210701 w 10516717"/>
              <a:gd name="connsiteY99" fmla="*/ 13499030 h 13499030"/>
              <a:gd name="connsiteX100" fmla="*/ 5939589 w 10516717"/>
              <a:gd name="connsiteY100" fmla="*/ 13327781 h 13499030"/>
              <a:gd name="connsiteX101" fmla="*/ 5228924 w 10516717"/>
              <a:gd name="connsiteY101" fmla="*/ 12716978 h 13499030"/>
              <a:gd name="connsiteX102" fmla="*/ 4451684 w 10516717"/>
              <a:gd name="connsiteY102" fmla="*/ 12007516 h 13499030"/>
              <a:gd name="connsiteX103" fmla="*/ 3465095 w 10516717"/>
              <a:gd name="connsiteY103" fmla="*/ 11141242 h 13499030"/>
              <a:gd name="connsiteX104" fmla="*/ 2478506 w 10516717"/>
              <a:gd name="connsiteY104" fmla="*/ 10299032 h 13499030"/>
              <a:gd name="connsiteX105" fmla="*/ 1708484 w 10516717"/>
              <a:gd name="connsiteY105" fmla="*/ 9456821 h 13499030"/>
              <a:gd name="connsiteX106" fmla="*/ 770021 w 10516717"/>
              <a:gd name="connsiteY106" fmla="*/ 8542420 h 13499030"/>
              <a:gd name="connsiteX107" fmla="*/ 24063 w 10516717"/>
              <a:gd name="connsiteY107" fmla="*/ 7820526 h 13499030"/>
              <a:gd name="connsiteX108" fmla="*/ 48126 w 10516717"/>
              <a:gd name="connsiteY108" fmla="*/ 7243010 h 13499030"/>
              <a:gd name="connsiteX109" fmla="*/ 0 w 10516717"/>
              <a:gd name="connsiteY109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53263 w 10516717"/>
              <a:gd name="connsiteY13" fmla="*/ 2671010 h 13499030"/>
              <a:gd name="connsiteX14" fmla="*/ 5216090 w 10516717"/>
              <a:gd name="connsiteY14" fmla="*/ 2785711 h 13499030"/>
              <a:gd name="connsiteX15" fmla="*/ 5192000 w 10516717"/>
              <a:gd name="connsiteY15" fmla="*/ 2915960 h 13499030"/>
              <a:gd name="connsiteX16" fmla="*/ 5357261 w 10516717"/>
              <a:gd name="connsiteY16" fmla="*/ 3056021 h 13499030"/>
              <a:gd name="connsiteX17" fmla="*/ 5245768 w 10516717"/>
              <a:gd name="connsiteY17" fmla="*/ 3465094 h 13499030"/>
              <a:gd name="connsiteX18" fmla="*/ 5510463 w 10516717"/>
              <a:gd name="connsiteY18" fmla="*/ 3657600 h 13499030"/>
              <a:gd name="connsiteX19" fmla="*/ 5656820 w 10516717"/>
              <a:gd name="connsiteY19" fmla="*/ 4104680 h 13499030"/>
              <a:gd name="connsiteX20" fmla="*/ 5847347 w 10516717"/>
              <a:gd name="connsiteY20" fmla="*/ 3874168 h 13499030"/>
              <a:gd name="connsiteX21" fmla="*/ 6189445 w 10516717"/>
              <a:gd name="connsiteY21" fmla="*/ 3721367 h 13499030"/>
              <a:gd name="connsiteX22" fmla="*/ 6548360 w 10516717"/>
              <a:gd name="connsiteY22" fmla="*/ 3449360 h 13499030"/>
              <a:gd name="connsiteX23" fmla="*/ 6990320 w 10516717"/>
              <a:gd name="connsiteY23" fmla="*/ 3068360 h 13499030"/>
              <a:gd name="connsiteX24" fmla="*/ 7121893 w 10516717"/>
              <a:gd name="connsiteY24" fmla="*/ 3056422 h 13499030"/>
              <a:gd name="connsiteX25" fmla="*/ 7028420 w 10516717"/>
              <a:gd name="connsiteY25" fmla="*/ 3296960 h 13499030"/>
              <a:gd name="connsiteX26" fmla="*/ 7248224 w 10516717"/>
              <a:gd name="connsiteY26" fmla="*/ 3209223 h 13499030"/>
              <a:gd name="connsiteX27" fmla="*/ 7317980 w 10516717"/>
              <a:gd name="connsiteY27" fmla="*/ 3434120 h 13499030"/>
              <a:gd name="connsiteX28" fmla="*/ 7279880 w 10516717"/>
              <a:gd name="connsiteY28" fmla="*/ 3548420 h 13499030"/>
              <a:gd name="connsiteX29" fmla="*/ 7332044 w 10516717"/>
              <a:gd name="connsiteY29" fmla="*/ 3718560 h 13499030"/>
              <a:gd name="connsiteX30" fmla="*/ 7315600 w 10516717"/>
              <a:gd name="connsiteY30" fmla="*/ 3768289 h 13499030"/>
              <a:gd name="connsiteX31" fmla="*/ 7170820 w 10516717"/>
              <a:gd name="connsiteY31" fmla="*/ 4012129 h 13499030"/>
              <a:gd name="connsiteX32" fmla="*/ 7147960 w 10516717"/>
              <a:gd name="connsiteY32" fmla="*/ 4294069 h 13499030"/>
              <a:gd name="connsiteX33" fmla="*/ 7208920 w 10516717"/>
              <a:gd name="connsiteY33" fmla="*/ 4339789 h 13499030"/>
              <a:gd name="connsiteX34" fmla="*/ 7005587 w 10516717"/>
              <a:gd name="connsiteY34" fmla="*/ 4607693 h 13499030"/>
              <a:gd name="connsiteX35" fmla="*/ 6530740 w 10516717"/>
              <a:gd name="connsiteY35" fmla="*/ 4979869 h 13499030"/>
              <a:gd name="connsiteX36" fmla="*/ 6110037 w 10516717"/>
              <a:gd name="connsiteY36" fmla="*/ 5042434 h 13499030"/>
              <a:gd name="connsiteX37" fmla="*/ 5635592 w 10516717"/>
              <a:gd name="connsiteY37" fmla="*/ 5405387 h 13499030"/>
              <a:gd name="connsiteX38" fmla="*/ 5373303 w 10516717"/>
              <a:gd name="connsiteY38" fmla="*/ 5669280 h 13499030"/>
              <a:gd name="connsiteX39" fmla="*/ 4640981 w 10516717"/>
              <a:gd name="connsiteY39" fmla="*/ 5990924 h 13499030"/>
              <a:gd name="connsiteX40" fmla="*/ 3592228 w 10516717"/>
              <a:gd name="connsiteY40" fmla="*/ 6700386 h 13499030"/>
              <a:gd name="connsiteX41" fmla="*/ 3993280 w 10516717"/>
              <a:gd name="connsiteY41" fmla="*/ 6854389 h 13499030"/>
              <a:gd name="connsiteX42" fmla="*/ 4427620 w 10516717"/>
              <a:gd name="connsiteY42" fmla="*/ 6663889 h 13499030"/>
              <a:gd name="connsiteX43" fmla="*/ 5241758 w 10516717"/>
              <a:gd name="connsiteY43" fmla="*/ 6249202 h 13499030"/>
              <a:gd name="connsiteX44" fmla="*/ 5684119 w 10516717"/>
              <a:gd name="connsiteY44" fmla="*/ 6080760 h 13499030"/>
              <a:gd name="connsiteX45" fmla="*/ 5907906 w 10516717"/>
              <a:gd name="connsiteY45" fmla="*/ 6428873 h 13499030"/>
              <a:gd name="connsiteX46" fmla="*/ 5898280 w 10516717"/>
              <a:gd name="connsiteY46" fmla="*/ 7197289 h 13499030"/>
              <a:gd name="connsiteX47" fmla="*/ 5609122 w 10516717"/>
              <a:gd name="connsiteY47" fmla="*/ 7368941 h 13499030"/>
              <a:gd name="connsiteX48" fmla="*/ 5887453 w 10516717"/>
              <a:gd name="connsiteY48" fmla="*/ 7552623 h 13499030"/>
              <a:gd name="connsiteX49" fmla="*/ 6210700 w 10516717"/>
              <a:gd name="connsiteY49" fmla="*/ 7380169 h 13499030"/>
              <a:gd name="connsiteX50" fmla="*/ 6375534 w 10516717"/>
              <a:gd name="connsiteY50" fmla="*/ 7063339 h 13499030"/>
              <a:gd name="connsiteX51" fmla="*/ 7146758 w 10516717"/>
              <a:gd name="connsiteY51" fmla="*/ 6641431 h 13499030"/>
              <a:gd name="connsiteX52" fmla="*/ 7952473 w 10516717"/>
              <a:gd name="connsiteY52" fmla="*/ 6191049 h 13499030"/>
              <a:gd name="connsiteX53" fmla="*/ 8591349 w 10516717"/>
              <a:gd name="connsiteY53" fmla="*/ 5812856 h 13499030"/>
              <a:gd name="connsiteX54" fmla="*/ 8763401 w 10516717"/>
              <a:gd name="connsiteY54" fmla="*/ 5703770 h 13499030"/>
              <a:gd name="connsiteX55" fmla="*/ 9081035 w 10516717"/>
              <a:gd name="connsiteY55" fmla="*/ 5662462 h 13499030"/>
              <a:gd name="connsiteX56" fmla="*/ 8942672 w 10516717"/>
              <a:gd name="connsiteY56" fmla="*/ 5854165 h 13499030"/>
              <a:gd name="connsiteX57" fmla="*/ 9283165 w 10516717"/>
              <a:gd name="connsiteY57" fmla="*/ 5913521 h 13499030"/>
              <a:gd name="connsiteX58" fmla="*/ 9521390 w 10516717"/>
              <a:gd name="connsiteY58" fmla="*/ 6142923 h 13499030"/>
              <a:gd name="connsiteX59" fmla="*/ 9817768 w 10516717"/>
              <a:gd name="connsiteY59" fmla="*/ 6809873 h 13499030"/>
              <a:gd name="connsiteX60" fmla="*/ 9828196 w 10516717"/>
              <a:gd name="connsiteY60" fmla="*/ 7082188 h 13499030"/>
              <a:gd name="connsiteX61" fmla="*/ 9837420 w 10516717"/>
              <a:gd name="connsiteY61" fmla="*/ 7338461 h 13499030"/>
              <a:gd name="connsiteX62" fmla="*/ 10211200 w 10516717"/>
              <a:gd name="connsiteY62" fmla="*/ 7524949 h 13499030"/>
              <a:gd name="connsiteX63" fmla="*/ 10323095 w 10516717"/>
              <a:gd name="connsiteY63" fmla="*/ 7868652 h 13499030"/>
              <a:gd name="connsiteX64" fmla="*/ 10516000 w 10516717"/>
              <a:gd name="connsiteY64" fmla="*/ 8386009 h 13499030"/>
              <a:gd name="connsiteX65" fmla="*/ 10348360 w 10516717"/>
              <a:gd name="connsiteY65" fmla="*/ 8431729 h 13499030"/>
              <a:gd name="connsiteX66" fmla="*/ 10266546 w 10516717"/>
              <a:gd name="connsiteY66" fmla="*/ 8345504 h 13499030"/>
              <a:gd name="connsiteX67" fmla="*/ 10074442 w 10516717"/>
              <a:gd name="connsiteY67" fmla="*/ 8570895 h 13499030"/>
              <a:gd name="connsiteX68" fmla="*/ 9769642 w 10516717"/>
              <a:gd name="connsiteY68" fmla="*/ 8614610 h 13499030"/>
              <a:gd name="connsiteX69" fmla="*/ 9708281 w 10516717"/>
              <a:gd name="connsiteY69" fmla="*/ 8728909 h 13499030"/>
              <a:gd name="connsiteX70" fmla="*/ 9731943 w 10516717"/>
              <a:gd name="connsiteY70" fmla="*/ 9030903 h 13499030"/>
              <a:gd name="connsiteX71" fmla="*/ 9347735 w 10516717"/>
              <a:gd name="connsiteY71" fmla="*/ 9099884 h 13499030"/>
              <a:gd name="connsiteX72" fmla="*/ 8955505 w 10516717"/>
              <a:gd name="connsiteY72" fmla="*/ 9241054 h 13499030"/>
              <a:gd name="connsiteX73" fmla="*/ 8524374 w 10516717"/>
              <a:gd name="connsiteY73" fmla="*/ 9314046 h 13499030"/>
              <a:gd name="connsiteX74" fmla="*/ 8221178 w 10516717"/>
              <a:gd name="connsiteY74" fmla="*/ 9468451 h 13499030"/>
              <a:gd name="connsiteX75" fmla="*/ 7820526 w 10516717"/>
              <a:gd name="connsiteY75" fmla="*/ 9673389 h 13499030"/>
              <a:gd name="connsiteX76" fmla="*/ 7387389 w 10516717"/>
              <a:gd name="connsiteY76" fmla="*/ 9745579 h 13499030"/>
              <a:gd name="connsiteX77" fmla="*/ 7050505 w 10516717"/>
              <a:gd name="connsiteY77" fmla="*/ 9986210 h 13499030"/>
              <a:gd name="connsiteX78" fmla="*/ 7071761 w 10516717"/>
              <a:gd name="connsiteY78" fmla="*/ 10184329 h 13499030"/>
              <a:gd name="connsiteX79" fmla="*/ 7504898 w 10516717"/>
              <a:gd name="connsiteY79" fmla="*/ 10095296 h 13499030"/>
              <a:gd name="connsiteX80" fmla="*/ 7398619 w 10516717"/>
              <a:gd name="connsiteY80" fmla="*/ 10267348 h 13499030"/>
              <a:gd name="connsiteX81" fmla="*/ 7267074 w 10516717"/>
              <a:gd name="connsiteY81" fmla="*/ 10443410 h 13499030"/>
              <a:gd name="connsiteX82" fmla="*/ 7267074 w 10516717"/>
              <a:gd name="connsiteY82" fmla="*/ 10491536 h 13499030"/>
              <a:gd name="connsiteX83" fmla="*/ 7041281 w 10516717"/>
              <a:gd name="connsiteY83" fmla="*/ 10435789 h 13499030"/>
              <a:gd name="connsiteX84" fmla="*/ 6652661 w 10516717"/>
              <a:gd name="connsiteY84" fmla="*/ 10473889 h 13499030"/>
              <a:gd name="connsiteX85" fmla="*/ 7102241 w 10516717"/>
              <a:gd name="connsiteY85" fmla="*/ 10778689 h 13499030"/>
              <a:gd name="connsiteX86" fmla="*/ 7120288 w 10516717"/>
              <a:gd name="connsiteY86" fmla="*/ 10898204 h 13499030"/>
              <a:gd name="connsiteX87" fmla="*/ 6919361 w 10516717"/>
              <a:gd name="connsiteY87" fmla="*/ 11220649 h 13499030"/>
              <a:gd name="connsiteX88" fmla="*/ 6547585 w 10516717"/>
              <a:gd name="connsiteY88" fmla="*/ 11241906 h 13499030"/>
              <a:gd name="connsiteX89" fmla="*/ 6568841 w 10516717"/>
              <a:gd name="connsiteY89" fmla="*/ 11403529 h 13499030"/>
              <a:gd name="connsiteX90" fmla="*/ 6757737 w 10516717"/>
              <a:gd name="connsiteY90" fmla="*/ 11506200 h 13499030"/>
              <a:gd name="connsiteX91" fmla="*/ 7078178 w 10516717"/>
              <a:gd name="connsiteY91" fmla="*/ 11654188 h 13499030"/>
              <a:gd name="connsiteX92" fmla="*/ 6926981 w 10516717"/>
              <a:gd name="connsiteY92" fmla="*/ 11929309 h 13499030"/>
              <a:gd name="connsiteX93" fmla="*/ 6993155 w 10516717"/>
              <a:gd name="connsiteY93" fmla="*/ 12036792 h 13499030"/>
              <a:gd name="connsiteX94" fmla="*/ 6641432 w 10516717"/>
              <a:gd name="connsiteY94" fmla="*/ 12272210 h 13499030"/>
              <a:gd name="connsiteX95" fmla="*/ 6824312 w 10516717"/>
              <a:gd name="connsiteY95" fmla="*/ 12326753 h 13499030"/>
              <a:gd name="connsiteX96" fmla="*/ 6538361 w 10516717"/>
              <a:gd name="connsiteY96" fmla="*/ 12508429 h 13499030"/>
              <a:gd name="connsiteX97" fmla="*/ 6416441 w 10516717"/>
              <a:gd name="connsiteY97" fmla="*/ 12762697 h 13499030"/>
              <a:gd name="connsiteX98" fmla="*/ 6160168 w 10516717"/>
              <a:gd name="connsiteY98" fmla="*/ 13186610 h 13499030"/>
              <a:gd name="connsiteX99" fmla="*/ 6210701 w 10516717"/>
              <a:gd name="connsiteY99" fmla="*/ 13499030 h 13499030"/>
              <a:gd name="connsiteX100" fmla="*/ 5939589 w 10516717"/>
              <a:gd name="connsiteY100" fmla="*/ 13327781 h 13499030"/>
              <a:gd name="connsiteX101" fmla="*/ 5228924 w 10516717"/>
              <a:gd name="connsiteY101" fmla="*/ 12716978 h 13499030"/>
              <a:gd name="connsiteX102" fmla="*/ 4451684 w 10516717"/>
              <a:gd name="connsiteY102" fmla="*/ 12007516 h 13499030"/>
              <a:gd name="connsiteX103" fmla="*/ 3465095 w 10516717"/>
              <a:gd name="connsiteY103" fmla="*/ 11141242 h 13499030"/>
              <a:gd name="connsiteX104" fmla="*/ 2478506 w 10516717"/>
              <a:gd name="connsiteY104" fmla="*/ 10299032 h 13499030"/>
              <a:gd name="connsiteX105" fmla="*/ 1708484 w 10516717"/>
              <a:gd name="connsiteY105" fmla="*/ 9456821 h 13499030"/>
              <a:gd name="connsiteX106" fmla="*/ 770021 w 10516717"/>
              <a:gd name="connsiteY106" fmla="*/ 8542420 h 13499030"/>
              <a:gd name="connsiteX107" fmla="*/ 24063 w 10516717"/>
              <a:gd name="connsiteY107" fmla="*/ 7820526 h 13499030"/>
              <a:gd name="connsiteX108" fmla="*/ 48126 w 10516717"/>
              <a:gd name="connsiteY108" fmla="*/ 7243010 h 13499030"/>
              <a:gd name="connsiteX109" fmla="*/ 0 w 10516717"/>
              <a:gd name="connsiteY109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499810 w 10516717"/>
              <a:gd name="connsiteY12" fmla="*/ 3248526 h 13499030"/>
              <a:gd name="connsiteX13" fmla="*/ 5022783 w 10516717"/>
              <a:gd name="connsiteY13" fmla="*/ 2731970 h 13499030"/>
              <a:gd name="connsiteX14" fmla="*/ 5216090 w 10516717"/>
              <a:gd name="connsiteY14" fmla="*/ 2785711 h 13499030"/>
              <a:gd name="connsiteX15" fmla="*/ 5192000 w 10516717"/>
              <a:gd name="connsiteY15" fmla="*/ 2915960 h 13499030"/>
              <a:gd name="connsiteX16" fmla="*/ 5357261 w 10516717"/>
              <a:gd name="connsiteY16" fmla="*/ 3056021 h 13499030"/>
              <a:gd name="connsiteX17" fmla="*/ 5245768 w 10516717"/>
              <a:gd name="connsiteY17" fmla="*/ 3465094 h 13499030"/>
              <a:gd name="connsiteX18" fmla="*/ 5510463 w 10516717"/>
              <a:gd name="connsiteY18" fmla="*/ 3657600 h 13499030"/>
              <a:gd name="connsiteX19" fmla="*/ 5656820 w 10516717"/>
              <a:gd name="connsiteY19" fmla="*/ 4104680 h 13499030"/>
              <a:gd name="connsiteX20" fmla="*/ 5847347 w 10516717"/>
              <a:gd name="connsiteY20" fmla="*/ 3874168 h 13499030"/>
              <a:gd name="connsiteX21" fmla="*/ 6189445 w 10516717"/>
              <a:gd name="connsiteY21" fmla="*/ 3721367 h 13499030"/>
              <a:gd name="connsiteX22" fmla="*/ 6548360 w 10516717"/>
              <a:gd name="connsiteY22" fmla="*/ 3449360 h 13499030"/>
              <a:gd name="connsiteX23" fmla="*/ 6990320 w 10516717"/>
              <a:gd name="connsiteY23" fmla="*/ 3068360 h 13499030"/>
              <a:gd name="connsiteX24" fmla="*/ 7121893 w 10516717"/>
              <a:gd name="connsiteY24" fmla="*/ 3056422 h 13499030"/>
              <a:gd name="connsiteX25" fmla="*/ 7028420 w 10516717"/>
              <a:gd name="connsiteY25" fmla="*/ 3296960 h 13499030"/>
              <a:gd name="connsiteX26" fmla="*/ 7248224 w 10516717"/>
              <a:gd name="connsiteY26" fmla="*/ 3209223 h 13499030"/>
              <a:gd name="connsiteX27" fmla="*/ 7317980 w 10516717"/>
              <a:gd name="connsiteY27" fmla="*/ 3434120 h 13499030"/>
              <a:gd name="connsiteX28" fmla="*/ 7279880 w 10516717"/>
              <a:gd name="connsiteY28" fmla="*/ 3548420 h 13499030"/>
              <a:gd name="connsiteX29" fmla="*/ 7332044 w 10516717"/>
              <a:gd name="connsiteY29" fmla="*/ 3718560 h 13499030"/>
              <a:gd name="connsiteX30" fmla="*/ 7315600 w 10516717"/>
              <a:gd name="connsiteY30" fmla="*/ 3768289 h 13499030"/>
              <a:gd name="connsiteX31" fmla="*/ 7170820 w 10516717"/>
              <a:gd name="connsiteY31" fmla="*/ 4012129 h 13499030"/>
              <a:gd name="connsiteX32" fmla="*/ 7147960 w 10516717"/>
              <a:gd name="connsiteY32" fmla="*/ 4294069 h 13499030"/>
              <a:gd name="connsiteX33" fmla="*/ 7208920 w 10516717"/>
              <a:gd name="connsiteY33" fmla="*/ 4339789 h 13499030"/>
              <a:gd name="connsiteX34" fmla="*/ 7005587 w 10516717"/>
              <a:gd name="connsiteY34" fmla="*/ 4607693 h 13499030"/>
              <a:gd name="connsiteX35" fmla="*/ 6530740 w 10516717"/>
              <a:gd name="connsiteY35" fmla="*/ 4979869 h 13499030"/>
              <a:gd name="connsiteX36" fmla="*/ 6110037 w 10516717"/>
              <a:gd name="connsiteY36" fmla="*/ 5042434 h 13499030"/>
              <a:gd name="connsiteX37" fmla="*/ 5635592 w 10516717"/>
              <a:gd name="connsiteY37" fmla="*/ 5405387 h 13499030"/>
              <a:gd name="connsiteX38" fmla="*/ 5373303 w 10516717"/>
              <a:gd name="connsiteY38" fmla="*/ 5669280 h 13499030"/>
              <a:gd name="connsiteX39" fmla="*/ 4640981 w 10516717"/>
              <a:gd name="connsiteY39" fmla="*/ 5990924 h 13499030"/>
              <a:gd name="connsiteX40" fmla="*/ 3592228 w 10516717"/>
              <a:gd name="connsiteY40" fmla="*/ 6700386 h 13499030"/>
              <a:gd name="connsiteX41" fmla="*/ 3993280 w 10516717"/>
              <a:gd name="connsiteY41" fmla="*/ 6854389 h 13499030"/>
              <a:gd name="connsiteX42" fmla="*/ 4427620 w 10516717"/>
              <a:gd name="connsiteY42" fmla="*/ 6663889 h 13499030"/>
              <a:gd name="connsiteX43" fmla="*/ 5241758 w 10516717"/>
              <a:gd name="connsiteY43" fmla="*/ 6249202 h 13499030"/>
              <a:gd name="connsiteX44" fmla="*/ 5684119 w 10516717"/>
              <a:gd name="connsiteY44" fmla="*/ 6080760 h 13499030"/>
              <a:gd name="connsiteX45" fmla="*/ 5907906 w 10516717"/>
              <a:gd name="connsiteY45" fmla="*/ 6428873 h 13499030"/>
              <a:gd name="connsiteX46" fmla="*/ 5898280 w 10516717"/>
              <a:gd name="connsiteY46" fmla="*/ 7197289 h 13499030"/>
              <a:gd name="connsiteX47" fmla="*/ 5609122 w 10516717"/>
              <a:gd name="connsiteY47" fmla="*/ 7368941 h 13499030"/>
              <a:gd name="connsiteX48" fmla="*/ 5887453 w 10516717"/>
              <a:gd name="connsiteY48" fmla="*/ 7552623 h 13499030"/>
              <a:gd name="connsiteX49" fmla="*/ 6210700 w 10516717"/>
              <a:gd name="connsiteY49" fmla="*/ 7380169 h 13499030"/>
              <a:gd name="connsiteX50" fmla="*/ 6375534 w 10516717"/>
              <a:gd name="connsiteY50" fmla="*/ 7063339 h 13499030"/>
              <a:gd name="connsiteX51" fmla="*/ 7146758 w 10516717"/>
              <a:gd name="connsiteY51" fmla="*/ 6641431 h 13499030"/>
              <a:gd name="connsiteX52" fmla="*/ 7952473 w 10516717"/>
              <a:gd name="connsiteY52" fmla="*/ 6191049 h 13499030"/>
              <a:gd name="connsiteX53" fmla="*/ 8591349 w 10516717"/>
              <a:gd name="connsiteY53" fmla="*/ 5812856 h 13499030"/>
              <a:gd name="connsiteX54" fmla="*/ 8763401 w 10516717"/>
              <a:gd name="connsiteY54" fmla="*/ 5703770 h 13499030"/>
              <a:gd name="connsiteX55" fmla="*/ 9081035 w 10516717"/>
              <a:gd name="connsiteY55" fmla="*/ 5662462 h 13499030"/>
              <a:gd name="connsiteX56" fmla="*/ 8942672 w 10516717"/>
              <a:gd name="connsiteY56" fmla="*/ 5854165 h 13499030"/>
              <a:gd name="connsiteX57" fmla="*/ 9283165 w 10516717"/>
              <a:gd name="connsiteY57" fmla="*/ 5913521 h 13499030"/>
              <a:gd name="connsiteX58" fmla="*/ 9521390 w 10516717"/>
              <a:gd name="connsiteY58" fmla="*/ 6142923 h 13499030"/>
              <a:gd name="connsiteX59" fmla="*/ 9817768 w 10516717"/>
              <a:gd name="connsiteY59" fmla="*/ 6809873 h 13499030"/>
              <a:gd name="connsiteX60" fmla="*/ 9828196 w 10516717"/>
              <a:gd name="connsiteY60" fmla="*/ 7082188 h 13499030"/>
              <a:gd name="connsiteX61" fmla="*/ 9837420 w 10516717"/>
              <a:gd name="connsiteY61" fmla="*/ 7338461 h 13499030"/>
              <a:gd name="connsiteX62" fmla="*/ 10211200 w 10516717"/>
              <a:gd name="connsiteY62" fmla="*/ 7524949 h 13499030"/>
              <a:gd name="connsiteX63" fmla="*/ 10323095 w 10516717"/>
              <a:gd name="connsiteY63" fmla="*/ 7868652 h 13499030"/>
              <a:gd name="connsiteX64" fmla="*/ 10516000 w 10516717"/>
              <a:gd name="connsiteY64" fmla="*/ 8386009 h 13499030"/>
              <a:gd name="connsiteX65" fmla="*/ 10348360 w 10516717"/>
              <a:gd name="connsiteY65" fmla="*/ 8431729 h 13499030"/>
              <a:gd name="connsiteX66" fmla="*/ 10266546 w 10516717"/>
              <a:gd name="connsiteY66" fmla="*/ 8345504 h 13499030"/>
              <a:gd name="connsiteX67" fmla="*/ 10074442 w 10516717"/>
              <a:gd name="connsiteY67" fmla="*/ 8570895 h 13499030"/>
              <a:gd name="connsiteX68" fmla="*/ 9769642 w 10516717"/>
              <a:gd name="connsiteY68" fmla="*/ 8614610 h 13499030"/>
              <a:gd name="connsiteX69" fmla="*/ 9708281 w 10516717"/>
              <a:gd name="connsiteY69" fmla="*/ 8728909 h 13499030"/>
              <a:gd name="connsiteX70" fmla="*/ 9731943 w 10516717"/>
              <a:gd name="connsiteY70" fmla="*/ 9030903 h 13499030"/>
              <a:gd name="connsiteX71" fmla="*/ 9347735 w 10516717"/>
              <a:gd name="connsiteY71" fmla="*/ 9099884 h 13499030"/>
              <a:gd name="connsiteX72" fmla="*/ 8955505 w 10516717"/>
              <a:gd name="connsiteY72" fmla="*/ 9241054 h 13499030"/>
              <a:gd name="connsiteX73" fmla="*/ 8524374 w 10516717"/>
              <a:gd name="connsiteY73" fmla="*/ 9314046 h 13499030"/>
              <a:gd name="connsiteX74" fmla="*/ 8221178 w 10516717"/>
              <a:gd name="connsiteY74" fmla="*/ 9468451 h 13499030"/>
              <a:gd name="connsiteX75" fmla="*/ 7820526 w 10516717"/>
              <a:gd name="connsiteY75" fmla="*/ 9673389 h 13499030"/>
              <a:gd name="connsiteX76" fmla="*/ 7387389 w 10516717"/>
              <a:gd name="connsiteY76" fmla="*/ 9745579 h 13499030"/>
              <a:gd name="connsiteX77" fmla="*/ 7050505 w 10516717"/>
              <a:gd name="connsiteY77" fmla="*/ 9986210 h 13499030"/>
              <a:gd name="connsiteX78" fmla="*/ 7071761 w 10516717"/>
              <a:gd name="connsiteY78" fmla="*/ 10184329 h 13499030"/>
              <a:gd name="connsiteX79" fmla="*/ 7504898 w 10516717"/>
              <a:gd name="connsiteY79" fmla="*/ 10095296 h 13499030"/>
              <a:gd name="connsiteX80" fmla="*/ 7398619 w 10516717"/>
              <a:gd name="connsiteY80" fmla="*/ 10267348 h 13499030"/>
              <a:gd name="connsiteX81" fmla="*/ 7267074 w 10516717"/>
              <a:gd name="connsiteY81" fmla="*/ 10443410 h 13499030"/>
              <a:gd name="connsiteX82" fmla="*/ 7267074 w 10516717"/>
              <a:gd name="connsiteY82" fmla="*/ 10491536 h 13499030"/>
              <a:gd name="connsiteX83" fmla="*/ 7041281 w 10516717"/>
              <a:gd name="connsiteY83" fmla="*/ 10435789 h 13499030"/>
              <a:gd name="connsiteX84" fmla="*/ 6652661 w 10516717"/>
              <a:gd name="connsiteY84" fmla="*/ 10473889 h 13499030"/>
              <a:gd name="connsiteX85" fmla="*/ 7102241 w 10516717"/>
              <a:gd name="connsiteY85" fmla="*/ 10778689 h 13499030"/>
              <a:gd name="connsiteX86" fmla="*/ 7120288 w 10516717"/>
              <a:gd name="connsiteY86" fmla="*/ 10898204 h 13499030"/>
              <a:gd name="connsiteX87" fmla="*/ 6919361 w 10516717"/>
              <a:gd name="connsiteY87" fmla="*/ 11220649 h 13499030"/>
              <a:gd name="connsiteX88" fmla="*/ 6547585 w 10516717"/>
              <a:gd name="connsiteY88" fmla="*/ 11241906 h 13499030"/>
              <a:gd name="connsiteX89" fmla="*/ 6568841 w 10516717"/>
              <a:gd name="connsiteY89" fmla="*/ 11403529 h 13499030"/>
              <a:gd name="connsiteX90" fmla="*/ 6757737 w 10516717"/>
              <a:gd name="connsiteY90" fmla="*/ 11506200 h 13499030"/>
              <a:gd name="connsiteX91" fmla="*/ 7078178 w 10516717"/>
              <a:gd name="connsiteY91" fmla="*/ 11654188 h 13499030"/>
              <a:gd name="connsiteX92" fmla="*/ 6926981 w 10516717"/>
              <a:gd name="connsiteY92" fmla="*/ 11929309 h 13499030"/>
              <a:gd name="connsiteX93" fmla="*/ 6993155 w 10516717"/>
              <a:gd name="connsiteY93" fmla="*/ 12036792 h 13499030"/>
              <a:gd name="connsiteX94" fmla="*/ 6641432 w 10516717"/>
              <a:gd name="connsiteY94" fmla="*/ 12272210 h 13499030"/>
              <a:gd name="connsiteX95" fmla="*/ 6824312 w 10516717"/>
              <a:gd name="connsiteY95" fmla="*/ 12326753 h 13499030"/>
              <a:gd name="connsiteX96" fmla="*/ 6538361 w 10516717"/>
              <a:gd name="connsiteY96" fmla="*/ 12508429 h 13499030"/>
              <a:gd name="connsiteX97" fmla="*/ 6416441 w 10516717"/>
              <a:gd name="connsiteY97" fmla="*/ 12762697 h 13499030"/>
              <a:gd name="connsiteX98" fmla="*/ 6160168 w 10516717"/>
              <a:gd name="connsiteY98" fmla="*/ 13186610 h 13499030"/>
              <a:gd name="connsiteX99" fmla="*/ 6210701 w 10516717"/>
              <a:gd name="connsiteY99" fmla="*/ 13499030 h 13499030"/>
              <a:gd name="connsiteX100" fmla="*/ 5939589 w 10516717"/>
              <a:gd name="connsiteY100" fmla="*/ 13327781 h 13499030"/>
              <a:gd name="connsiteX101" fmla="*/ 5228924 w 10516717"/>
              <a:gd name="connsiteY101" fmla="*/ 12716978 h 13499030"/>
              <a:gd name="connsiteX102" fmla="*/ 4451684 w 10516717"/>
              <a:gd name="connsiteY102" fmla="*/ 12007516 h 13499030"/>
              <a:gd name="connsiteX103" fmla="*/ 3465095 w 10516717"/>
              <a:gd name="connsiteY103" fmla="*/ 11141242 h 13499030"/>
              <a:gd name="connsiteX104" fmla="*/ 2478506 w 10516717"/>
              <a:gd name="connsiteY104" fmla="*/ 10299032 h 13499030"/>
              <a:gd name="connsiteX105" fmla="*/ 1708484 w 10516717"/>
              <a:gd name="connsiteY105" fmla="*/ 9456821 h 13499030"/>
              <a:gd name="connsiteX106" fmla="*/ 770021 w 10516717"/>
              <a:gd name="connsiteY106" fmla="*/ 8542420 h 13499030"/>
              <a:gd name="connsiteX107" fmla="*/ 24063 w 10516717"/>
              <a:gd name="connsiteY107" fmla="*/ 7820526 h 13499030"/>
              <a:gd name="connsiteX108" fmla="*/ 48126 w 10516717"/>
              <a:gd name="connsiteY108" fmla="*/ 7243010 h 13499030"/>
              <a:gd name="connsiteX109" fmla="*/ 0 w 10516717"/>
              <a:gd name="connsiteY109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922295 w 10516717"/>
              <a:gd name="connsiteY9" fmla="*/ 216568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209020 w 10516717"/>
              <a:gd name="connsiteY12" fmla="*/ 3243620 h 13499030"/>
              <a:gd name="connsiteX13" fmla="*/ 4499810 w 10516717"/>
              <a:gd name="connsiteY13" fmla="*/ 3248526 h 13499030"/>
              <a:gd name="connsiteX14" fmla="*/ 5022783 w 10516717"/>
              <a:gd name="connsiteY14" fmla="*/ 2731970 h 13499030"/>
              <a:gd name="connsiteX15" fmla="*/ 5216090 w 10516717"/>
              <a:gd name="connsiteY15" fmla="*/ 2785711 h 13499030"/>
              <a:gd name="connsiteX16" fmla="*/ 5192000 w 10516717"/>
              <a:gd name="connsiteY16" fmla="*/ 2915960 h 13499030"/>
              <a:gd name="connsiteX17" fmla="*/ 5357261 w 10516717"/>
              <a:gd name="connsiteY17" fmla="*/ 3056021 h 13499030"/>
              <a:gd name="connsiteX18" fmla="*/ 5245768 w 10516717"/>
              <a:gd name="connsiteY18" fmla="*/ 3465094 h 13499030"/>
              <a:gd name="connsiteX19" fmla="*/ 5510463 w 10516717"/>
              <a:gd name="connsiteY19" fmla="*/ 3657600 h 13499030"/>
              <a:gd name="connsiteX20" fmla="*/ 5656820 w 10516717"/>
              <a:gd name="connsiteY20" fmla="*/ 4104680 h 13499030"/>
              <a:gd name="connsiteX21" fmla="*/ 5847347 w 10516717"/>
              <a:gd name="connsiteY21" fmla="*/ 3874168 h 13499030"/>
              <a:gd name="connsiteX22" fmla="*/ 6189445 w 10516717"/>
              <a:gd name="connsiteY22" fmla="*/ 3721367 h 13499030"/>
              <a:gd name="connsiteX23" fmla="*/ 6548360 w 10516717"/>
              <a:gd name="connsiteY23" fmla="*/ 3449360 h 13499030"/>
              <a:gd name="connsiteX24" fmla="*/ 6990320 w 10516717"/>
              <a:gd name="connsiteY24" fmla="*/ 3068360 h 13499030"/>
              <a:gd name="connsiteX25" fmla="*/ 7121893 w 10516717"/>
              <a:gd name="connsiteY25" fmla="*/ 3056422 h 13499030"/>
              <a:gd name="connsiteX26" fmla="*/ 7028420 w 10516717"/>
              <a:gd name="connsiteY26" fmla="*/ 3296960 h 13499030"/>
              <a:gd name="connsiteX27" fmla="*/ 7248224 w 10516717"/>
              <a:gd name="connsiteY27" fmla="*/ 3209223 h 13499030"/>
              <a:gd name="connsiteX28" fmla="*/ 7317980 w 10516717"/>
              <a:gd name="connsiteY28" fmla="*/ 3434120 h 13499030"/>
              <a:gd name="connsiteX29" fmla="*/ 7279880 w 10516717"/>
              <a:gd name="connsiteY29" fmla="*/ 3548420 h 13499030"/>
              <a:gd name="connsiteX30" fmla="*/ 7332044 w 10516717"/>
              <a:gd name="connsiteY30" fmla="*/ 3718560 h 13499030"/>
              <a:gd name="connsiteX31" fmla="*/ 7315600 w 10516717"/>
              <a:gd name="connsiteY31" fmla="*/ 3768289 h 13499030"/>
              <a:gd name="connsiteX32" fmla="*/ 7170820 w 10516717"/>
              <a:gd name="connsiteY32" fmla="*/ 4012129 h 13499030"/>
              <a:gd name="connsiteX33" fmla="*/ 7147960 w 10516717"/>
              <a:gd name="connsiteY33" fmla="*/ 4294069 h 13499030"/>
              <a:gd name="connsiteX34" fmla="*/ 7208920 w 10516717"/>
              <a:gd name="connsiteY34" fmla="*/ 4339789 h 13499030"/>
              <a:gd name="connsiteX35" fmla="*/ 7005587 w 10516717"/>
              <a:gd name="connsiteY35" fmla="*/ 4607693 h 13499030"/>
              <a:gd name="connsiteX36" fmla="*/ 6530740 w 10516717"/>
              <a:gd name="connsiteY36" fmla="*/ 4979869 h 13499030"/>
              <a:gd name="connsiteX37" fmla="*/ 6110037 w 10516717"/>
              <a:gd name="connsiteY37" fmla="*/ 5042434 h 13499030"/>
              <a:gd name="connsiteX38" fmla="*/ 5635592 w 10516717"/>
              <a:gd name="connsiteY38" fmla="*/ 5405387 h 13499030"/>
              <a:gd name="connsiteX39" fmla="*/ 5373303 w 10516717"/>
              <a:gd name="connsiteY39" fmla="*/ 5669280 h 13499030"/>
              <a:gd name="connsiteX40" fmla="*/ 4640981 w 10516717"/>
              <a:gd name="connsiteY40" fmla="*/ 5990924 h 13499030"/>
              <a:gd name="connsiteX41" fmla="*/ 3592228 w 10516717"/>
              <a:gd name="connsiteY41" fmla="*/ 6700386 h 13499030"/>
              <a:gd name="connsiteX42" fmla="*/ 3993280 w 10516717"/>
              <a:gd name="connsiteY42" fmla="*/ 6854389 h 13499030"/>
              <a:gd name="connsiteX43" fmla="*/ 4427620 w 10516717"/>
              <a:gd name="connsiteY43" fmla="*/ 6663889 h 13499030"/>
              <a:gd name="connsiteX44" fmla="*/ 5241758 w 10516717"/>
              <a:gd name="connsiteY44" fmla="*/ 6249202 h 13499030"/>
              <a:gd name="connsiteX45" fmla="*/ 5684119 w 10516717"/>
              <a:gd name="connsiteY45" fmla="*/ 6080760 h 13499030"/>
              <a:gd name="connsiteX46" fmla="*/ 5907906 w 10516717"/>
              <a:gd name="connsiteY46" fmla="*/ 6428873 h 13499030"/>
              <a:gd name="connsiteX47" fmla="*/ 5898280 w 10516717"/>
              <a:gd name="connsiteY47" fmla="*/ 7197289 h 13499030"/>
              <a:gd name="connsiteX48" fmla="*/ 5609122 w 10516717"/>
              <a:gd name="connsiteY48" fmla="*/ 7368941 h 13499030"/>
              <a:gd name="connsiteX49" fmla="*/ 5887453 w 10516717"/>
              <a:gd name="connsiteY49" fmla="*/ 7552623 h 13499030"/>
              <a:gd name="connsiteX50" fmla="*/ 6210700 w 10516717"/>
              <a:gd name="connsiteY50" fmla="*/ 7380169 h 13499030"/>
              <a:gd name="connsiteX51" fmla="*/ 6375534 w 10516717"/>
              <a:gd name="connsiteY51" fmla="*/ 7063339 h 13499030"/>
              <a:gd name="connsiteX52" fmla="*/ 7146758 w 10516717"/>
              <a:gd name="connsiteY52" fmla="*/ 6641431 h 13499030"/>
              <a:gd name="connsiteX53" fmla="*/ 7952473 w 10516717"/>
              <a:gd name="connsiteY53" fmla="*/ 6191049 h 13499030"/>
              <a:gd name="connsiteX54" fmla="*/ 8591349 w 10516717"/>
              <a:gd name="connsiteY54" fmla="*/ 5812856 h 13499030"/>
              <a:gd name="connsiteX55" fmla="*/ 8763401 w 10516717"/>
              <a:gd name="connsiteY55" fmla="*/ 5703770 h 13499030"/>
              <a:gd name="connsiteX56" fmla="*/ 9081035 w 10516717"/>
              <a:gd name="connsiteY56" fmla="*/ 5662462 h 13499030"/>
              <a:gd name="connsiteX57" fmla="*/ 8942672 w 10516717"/>
              <a:gd name="connsiteY57" fmla="*/ 5854165 h 13499030"/>
              <a:gd name="connsiteX58" fmla="*/ 9283165 w 10516717"/>
              <a:gd name="connsiteY58" fmla="*/ 5913521 h 13499030"/>
              <a:gd name="connsiteX59" fmla="*/ 9521390 w 10516717"/>
              <a:gd name="connsiteY59" fmla="*/ 6142923 h 13499030"/>
              <a:gd name="connsiteX60" fmla="*/ 9817768 w 10516717"/>
              <a:gd name="connsiteY60" fmla="*/ 6809873 h 13499030"/>
              <a:gd name="connsiteX61" fmla="*/ 9828196 w 10516717"/>
              <a:gd name="connsiteY61" fmla="*/ 7082188 h 13499030"/>
              <a:gd name="connsiteX62" fmla="*/ 9837420 w 10516717"/>
              <a:gd name="connsiteY62" fmla="*/ 7338461 h 13499030"/>
              <a:gd name="connsiteX63" fmla="*/ 10211200 w 10516717"/>
              <a:gd name="connsiteY63" fmla="*/ 7524949 h 13499030"/>
              <a:gd name="connsiteX64" fmla="*/ 10323095 w 10516717"/>
              <a:gd name="connsiteY64" fmla="*/ 7868652 h 13499030"/>
              <a:gd name="connsiteX65" fmla="*/ 10516000 w 10516717"/>
              <a:gd name="connsiteY65" fmla="*/ 8386009 h 13499030"/>
              <a:gd name="connsiteX66" fmla="*/ 10348360 w 10516717"/>
              <a:gd name="connsiteY66" fmla="*/ 8431729 h 13499030"/>
              <a:gd name="connsiteX67" fmla="*/ 10266546 w 10516717"/>
              <a:gd name="connsiteY67" fmla="*/ 8345504 h 13499030"/>
              <a:gd name="connsiteX68" fmla="*/ 10074442 w 10516717"/>
              <a:gd name="connsiteY68" fmla="*/ 8570895 h 13499030"/>
              <a:gd name="connsiteX69" fmla="*/ 9769642 w 10516717"/>
              <a:gd name="connsiteY69" fmla="*/ 8614610 h 13499030"/>
              <a:gd name="connsiteX70" fmla="*/ 9708281 w 10516717"/>
              <a:gd name="connsiteY70" fmla="*/ 8728909 h 13499030"/>
              <a:gd name="connsiteX71" fmla="*/ 9731943 w 10516717"/>
              <a:gd name="connsiteY71" fmla="*/ 9030903 h 13499030"/>
              <a:gd name="connsiteX72" fmla="*/ 9347735 w 10516717"/>
              <a:gd name="connsiteY72" fmla="*/ 9099884 h 13499030"/>
              <a:gd name="connsiteX73" fmla="*/ 8955505 w 10516717"/>
              <a:gd name="connsiteY73" fmla="*/ 9241054 h 13499030"/>
              <a:gd name="connsiteX74" fmla="*/ 8524374 w 10516717"/>
              <a:gd name="connsiteY74" fmla="*/ 9314046 h 13499030"/>
              <a:gd name="connsiteX75" fmla="*/ 8221178 w 10516717"/>
              <a:gd name="connsiteY75" fmla="*/ 9468451 h 13499030"/>
              <a:gd name="connsiteX76" fmla="*/ 7820526 w 10516717"/>
              <a:gd name="connsiteY76" fmla="*/ 9673389 h 13499030"/>
              <a:gd name="connsiteX77" fmla="*/ 7387389 w 10516717"/>
              <a:gd name="connsiteY77" fmla="*/ 9745579 h 13499030"/>
              <a:gd name="connsiteX78" fmla="*/ 7050505 w 10516717"/>
              <a:gd name="connsiteY78" fmla="*/ 9986210 h 13499030"/>
              <a:gd name="connsiteX79" fmla="*/ 7071761 w 10516717"/>
              <a:gd name="connsiteY79" fmla="*/ 10184329 h 13499030"/>
              <a:gd name="connsiteX80" fmla="*/ 7504898 w 10516717"/>
              <a:gd name="connsiteY80" fmla="*/ 10095296 h 13499030"/>
              <a:gd name="connsiteX81" fmla="*/ 7398619 w 10516717"/>
              <a:gd name="connsiteY81" fmla="*/ 10267348 h 13499030"/>
              <a:gd name="connsiteX82" fmla="*/ 7267074 w 10516717"/>
              <a:gd name="connsiteY82" fmla="*/ 10443410 h 13499030"/>
              <a:gd name="connsiteX83" fmla="*/ 7267074 w 10516717"/>
              <a:gd name="connsiteY83" fmla="*/ 10491536 h 13499030"/>
              <a:gd name="connsiteX84" fmla="*/ 7041281 w 10516717"/>
              <a:gd name="connsiteY84" fmla="*/ 10435789 h 13499030"/>
              <a:gd name="connsiteX85" fmla="*/ 6652661 w 10516717"/>
              <a:gd name="connsiteY85" fmla="*/ 10473889 h 13499030"/>
              <a:gd name="connsiteX86" fmla="*/ 7102241 w 10516717"/>
              <a:gd name="connsiteY86" fmla="*/ 10778689 h 13499030"/>
              <a:gd name="connsiteX87" fmla="*/ 7120288 w 10516717"/>
              <a:gd name="connsiteY87" fmla="*/ 10898204 h 13499030"/>
              <a:gd name="connsiteX88" fmla="*/ 6919361 w 10516717"/>
              <a:gd name="connsiteY88" fmla="*/ 11220649 h 13499030"/>
              <a:gd name="connsiteX89" fmla="*/ 6547585 w 10516717"/>
              <a:gd name="connsiteY89" fmla="*/ 11241906 h 13499030"/>
              <a:gd name="connsiteX90" fmla="*/ 6568841 w 10516717"/>
              <a:gd name="connsiteY90" fmla="*/ 11403529 h 13499030"/>
              <a:gd name="connsiteX91" fmla="*/ 6757737 w 10516717"/>
              <a:gd name="connsiteY91" fmla="*/ 11506200 h 13499030"/>
              <a:gd name="connsiteX92" fmla="*/ 7078178 w 10516717"/>
              <a:gd name="connsiteY92" fmla="*/ 11654188 h 13499030"/>
              <a:gd name="connsiteX93" fmla="*/ 6926981 w 10516717"/>
              <a:gd name="connsiteY93" fmla="*/ 11929309 h 13499030"/>
              <a:gd name="connsiteX94" fmla="*/ 6993155 w 10516717"/>
              <a:gd name="connsiteY94" fmla="*/ 12036792 h 13499030"/>
              <a:gd name="connsiteX95" fmla="*/ 6641432 w 10516717"/>
              <a:gd name="connsiteY95" fmla="*/ 12272210 h 13499030"/>
              <a:gd name="connsiteX96" fmla="*/ 6824312 w 10516717"/>
              <a:gd name="connsiteY96" fmla="*/ 12326753 h 13499030"/>
              <a:gd name="connsiteX97" fmla="*/ 6538361 w 10516717"/>
              <a:gd name="connsiteY97" fmla="*/ 12508429 h 13499030"/>
              <a:gd name="connsiteX98" fmla="*/ 6416441 w 10516717"/>
              <a:gd name="connsiteY98" fmla="*/ 12762697 h 13499030"/>
              <a:gd name="connsiteX99" fmla="*/ 6160168 w 10516717"/>
              <a:gd name="connsiteY99" fmla="*/ 13186610 h 13499030"/>
              <a:gd name="connsiteX100" fmla="*/ 6210701 w 10516717"/>
              <a:gd name="connsiteY100" fmla="*/ 13499030 h 13499030"/>
              <a:gd name="connsiteX101" fmla="*/ 5939589 w 10516717"/>
              <a:gd name="connsiteY101" fmla="*/ 13327781 h 13499030"/>
              <a:gd name="connsiteX102" fmla="*/ 5228924 w 10516717"/>
              <a:gd name="connsiteY102" fmla="*/ 12716978 h 13499030"/>
              <a:gd name="connsiteX103" fmla="*/ 4451684 w 10516717"/>
              <a:gd name="connsiteY103" fmla="*/ 12007516 h 13499030"/>
              <a:gd name="connsiteX104" fmla="*/ 3465095 w 10516717"/>
              <a:gd name="connsiteY104" fmla="*/ 11141242 h 13499030"/>
              <a:gd name="connsiteX105" fmla="*/ 2478506 w 10516717"/>
              <a:gd name="connsiteY105" fmla="*/ 10299032 h 13499030"/>
              <a:gd name="connsiteX106" fmla="*/ 1708484 w 10516717"/>
              <a:gd name="connsiteY106" fmla="*/ 9456821 h 13499030"/>
              <a:gd name="connsiteX107" fmla="*/ 770021 w 10516717"/>
              <a:gd name="connsiteY107" fmla="*/ 8542420 h 13499030"/>
              <a:gd name="connsiteX108" fmla="*/ 24063 w 10516717"/>
              <a:gd name="connsiteY108" fmla="*/ 7820526 h 13499030"/>
              <a:gd name="connsiteX109" fmla="*/ 48126 w 10516717"/>
              <a:gd name="connsiteY109" fmla="*/ 7243010 h 13499030"/>
              <a:gd name="connsiteX110" fmla="*/ 0 w 10516717"/>
              <a:gd name="connsiteY110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777916 w 10516717"/>
              <a:gd name="connsiteY8" fmla="*/ 1828800 h 13499030"/>
              <a:gd name="connsiteX9" fmla="*/ 3815615 w 10516717"/>
              <a:gd name="connsiteY9" fmla="*/ 224950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209020 w 10516717"/>
              <a:gd name="connsiteY12" fmla="*/ 3243620 h 13499030"/>
              <a:gd name="connsiteX13" fmla="*/ 4499810 w 10516717"/>
              <a:gd name="connsiteY13" fmla="*/ 3248526 h 13499030"/>
              <a:gd name="connsiteX14" fmla="*/ 5022783 w 10516717"/>
              <a:gd name="connsiteY14" fmla="*/ 2731970 h 13499030"/>
              <a:gd name="connsiteX15" fmla="*/ 5216090 w 10516717"/>
              <a:gd name="connsiteY15" fmla="*/ 2785711 h 13499030"/>
              <a:gd name="connsiteX16" fmla="*/ 5192000 w 10516717"/>
              <a:gd name="connsiteY16" fmla="*/ 2915960 h 13499030"/>
              <a:gd name="connsiteX17" fmla="*/ 5357261 w 10516717"/>
              <a:gd name="connsiteY17" fmla="*/ 3056021 h 13499030"/>
              <a:gd name="connsiteX18" fmla="*/ 5245768 w 10516717"/>
              <a:gd name="connsiteY18" fmla="*/ 3465094 h 13499030"/>
              <a:gd name="connsiteX19" fmla="*/ 5510463 w 10516717"/>
              <a:gd name="connsiteY19" fmla="*/ 3657600 h 13499030"/>
              <a:gd name="connsiteX20" fmla="*/ 5656820 w 10516717"/>
              <a:gd name="connsiteY20" fmla="*/ 4104680 h 13499030"/>
              <a:gd name="connsiteX21" fmla="*/ 5847347 w 10516717"/>
              <a:gd name="connsiteY21" fmla="*/ 3874168 h 13499030"/>
              <a:gd name="connsiteX22" fmla="*/ 6189445 w 10516717"/>
              <a:gd name="connsiteY22" fmla="*/ 3721367 h 13499030"/>
              <a:gd name="connsiteX23" fmla="*/ 6548360 w 10516717"/>
              <a:gd name="connsiteY23" fmla="*/ 3449360 h 13499030"/>
              <a:gd name="connsiteX24" fmla="*/ 6990320 w 10516717"/>
              <a:gd name="connsiteY24" fmla="*/ 3068360 h 13499030"/>
              <a:gd name="connsiteX25" fmla="*/ 7121893 w 10516717"/>
              <a:gd name="connsiteY25" fmla="*/ 3056422 h 13499030"/>
              <a:gd name="connsiteX26" fmla="*/ 7028420 w 10516717"/>
              <a:gd name="connsiteY26" fmla="*/ 3296960 h 13499030"/>
              <a:gd name="connsiteX27" fmla="*/ 7248224 w 10516717"/>
              <a:gd name="connsiteY27" fmla="*/ 3209223 h 13499030"/>
              <a:gd name="connsiteX28" fmla="*/ 7317980 w 10516717"/>
              <a:gd name="connsiteY28" fmla="*/ 3434120 h 13499030"/>
              <a:gd name="connsiteX29" fmla="*/ 7279880 w 10516717"/>
              <a:gd name="connsiteY29" fmla="*/ 3548420 h 13499030"/>
              <a:gd name="connsiteX30" fmla="*/ 7332044 w 10516717"/>
              <a:gd name="connsiteY30" fmla="*/ 3718560 h 13499030"/>
              <a:gd name="connsiteX31" fmla="*/ 7315600 w 10516717"/>
              <a:gd name="connsiteY31" fmla="*/ 3768289 h 13499030"/>
              <a:gd name="connsiteX32" fmla="*/ 7170820 w 10516717"/>
              <a:gd name="connsiteY32" fmla="*/ 4012129 h 13499030"/>
              <a:gd name="connsiteX33" fmla="*/ 7147960 w 10516717"/>
              <a:gd name="connsiteY33" fmla="*/ 4294069 h 13499030"/>
              <a:gd name="connsiteX34" fmla="*/ 7208920 w 10516717"/>
              <a:gd name="connsiteY34" fmla="*/ 4339789 h 13499030"/>
              <a:gd name="connsiteX35" fmla="*/ 7005587 w 10516717"/>
              <a:gd name="connsiteY35" fmla="*/ 4607693 h 13499030"/>
              <a:gd name="connsiteX36" fmla="*/ 6530740 w 10516717"/>
              <a:gd name="connsiteY36" fmla="*/ 4979869 h 13499030"/>
              <a:gd name="connsiteX37" fmla="*/ 6110037 w 10516717"/>
              <a:gd name="connsiteY37" fmla="*/ 5042434 h 13499030"/>
              <a:gd name="connsiteX38" fmla="*/ 5635592 w 10516717"/>
              <a:gd name="connsiteY38" fmla="*/ 5405387 h 13499030"/>
              <a:gd name="connsiteX39" fmla="*/ 5373303 w 10516717"/>
              <a:gd name="connsiteY39" fmla="*/ 5669280 h 13499030"/>
              <a:gd name="connsiteX40" fmla="*/ 4640981 w 10516717"/>
              <a:gd name="connsiteY40" fmla="*/ 5990924 h 13499030"/>
              <a:gd name="connsiteX41" fmla="*/ 3592228 w 10516717"/>
              <a:gd name="connsiteY41" fmla="*/ 6700386 h 13499030"/>
              <a:gd name="connsiteX42" fmla="*/ 3993280 w 10516717"/>
              <a:gd name="connsiteY42" fmla="*/ 6854389 h 13499030"/>
              <a:gd name="connsiteX43" fmla="*/ 4427620 w 10516717"/>
              <a:gd name="connsiteY43" fmla="*/ 6663889 h 13499030"/>
              <a:gd name="connsiteX44" fmla="*/ 5241758 w 10516717"/>
              <a:gd name="connsiteY44" fmla="*/ 6249202 h 13499030"/>
              <a:gd name="connsiteX45" fmla="*/ 5684119 w 10516717"/>
              <a:gd name="connsiteY45" fmla="*/ 6080760 h 13499030"/>
              <a:gd name="connsiteX46" fmla="*/ 5907906 w 10516717"/>
              <a:gd name="connsiteY46" fmla="*/ 6428873 h 13499030"/>
              <a:gd name="connsiteX47" fmla="*/ 5898280 w 10516717"/>
              <a:gd name="connsiteY47" fmla="*/ 7197289 h 13499030"/>
              <a:gd name="connsiteX48" fmla="*/ 5609122 w 10516717"/>
              <a:gd name="connsiteY48" fmla="*/ 7368941 h 13499030"/>
              <a:gd name="connsiteX49" fmla="*/ 5887453 w 10516717"/>
              <a:gd name="connsiteY49" fmla="*/ 7552623 h 13499030"/>
              <a:gd name="connsiteX50" fmla="*/ 6210700 w 10516717"/>
              <a:gd name="connsiteY50" fmla="*/ 7380169 h 13499030"/>
              <a:gd name="connsiteX51" fmla="*/ 6375534 w 10516717"/>
              <a:gd name="connsiteY51" fmla="*/ 7063339 h 13499030"/>
              <a:gd name="connsiteX52" fmla="*/ 7146758 w 10516717"/>
              <a:gd name="connsiteY52" fmla="*/ 6641431 h 13499030"/>
              <a:gd name="connsiteX53" fmla="*/ 7952473 w 10516717"/>
              <a:gd name="connsiteY53" fmla="*/ 6191049 h 13499030"/>
              <a:gd name="connsiteX54" fmla="*/ 8591349 w 10516717"/>
              <a:gd name="connsiteY54" fmla="*/ 5812856 h 13499030"/>
              <a:gd name="connsiteX55" fmla="*/ 8763401 w 10516717"/>
              <a:gd name="connsiteY55" fmla="*/ 5703770 h 13499030"/>
              <a:gd name="connsiteX56" fmla="*/ 9081035 w 10516717"/>
              <a:gd name="connsiteY56" fmla="*/ 5662462 h 13499030"/>
              <a:gd name="connsiteX57" fmla="*/ 8942672 w 10516717"/>
              <a:gd name="connsiteY57" fmla="*/ 5854165 h 13499030"/>
              <a:gd name="connsiteX58" fmla="*/ 9283165 w 10516717"/>
              <a:gd name="connsiteY58" fmla="*/ 5913521 h 13499030"/>
              <a:gd name="connsiteX59" fmla="*/ 9521390 w 10516717"/>
              <a:gd name="connsiteY59" fmla="*/ 6142923 h 13499030"/>
              <a:gd name="connsiteX60" fmla="*/ 9817768 w 10516717"/>
              <a:gd name="connsiteY60" fmla="*/ 6809873 h 13499030"/>
              <a:gd name="connsiteX61" fmla="*/ 9828196 w 10516717"/>
              <a:gd name="connsiteY61" fmla="*/ 7082188 h 13499030"/>
              <a:gd name="connsiteX62" fmla="*/ 9837420 w 10516717"/>
              <a:gd name="connsiteY62" fmla="*/ 7338461 h 13499030"/>
              <a:gd name="connsiteX63" fmla="*/ 10211200 w 10516717"/>
              <a:gd name="connsiteY63" fmla="*/ 7524949 h 13499030"/>
              <a:gd name="connsiteX64" fmla="*/ 10323095 w 10516717"/>
              <a:gd name="connsiteY64" fmla="*/ 7868652 h 13499030"/>
              <a:gd name="connsiteX65" fmla="*/ 10516000 w 10516717"/>
              <a:gd name="connsiteY65" fmla="*/ 8386009 h 13499030"/>
              <a:gd name="connsiteX66" fmla="*/ 10348360 w 10516717"/>
              <a:gd name="connsiteY66" fmla="*/ 8431729 h 13499030"/>
              <a:gd name="connsiteX67" fmla="*/ 10266546 w 10516717"/>
              <a:gd name="connsiteY67" fmla="*/ 8345504 h 13499030"/>
              <a:gd name="connsiteX68" fmla="*/ 10074442 w 10516717"/>
              <a:gd name="connsiteY68" fmla="*/ 8570895 h 13499030"/>
              <a:gd name="connsiteX69" fmla="*/ 9769642 w 10516717"/>
              <a:gd name="connsiteY69" fmla="*/ 8614610 h 13499030"/>
              <a:gd name="connsiteX70" fmla="*/ 9708281 w 10516717"/>
              <a:gd name="connsiteY70" fmla="*/ 8728909 h 13499030"/>
              <a:gd name="connsiteX71" fmla="*/ 9731943 w 10516717"/>
              <a:gd name="connsiteY71" fmla="*/ 9030903 h 13499030"/>
              <a:gd name="connsiteX72" fmla="*/ 9347735 w 10516717"/>
              <a:gd name="connsiteY72" fmla="*/ 9099884 h 13499030"/>
              <a:gd name="connsiteX73" fmla="*/ 8955505 w 10516717"/>
              <a:gd name="connsiteY73" fmla="*/ 9241054 h 13499030"/>
              <a:gd name="connsiteX74" fmla="*/ 8524374 w 10516717"/>
              <a:gd name="connsiteY74" fmla="*/ 9314046 h 13499030"/>
              <a:gd name="connsiteX75" fmla="*/ 8221178 w 10516717"/>
              <a:gd name="connsiteY75" fmla="*/ 9468451 h 13499030"/>
              <a:gd name="connsiteX76" fmla="*/ 7820526 w 10516717"/>
              <a:gd name="connsiteY76" fmla="*/ 9673389 h 13499030"/>
              <a:gd name="connsiteX77" fmla="*/ 7387389 w 10516717"/>
              <a:gd name="connsiteY77" fmla="*/ 9745579 h 13499030"/>
              <a:gd name="connsiteX78" fmla="*/ 7050505 w 10516717"/>
              <a:gd name="connsiteY78" fmla="*/ 9986210 h 13499030"/>
              <a:gd name="connsiteX79" fmla="*/ 7071761 w 10516717"/>
              <a:gd name="connsiteY79" fmla="*/ 10184329 h 13499030"/>
              <a:gd name="connsiteX80" fmla="*/ 7504898 w 10516717"/>
              <a:gd name="connsiteY80" fmla="*/ 10095296 h 13499030"/>
              <a:gd name="connsiteX81" fmla="*/ 7398619 w 10516717"/>
              <a:gd name="connsiteY81" fmla="*/ 10267348 h 13499030"/>
              <a:gd name="connsiteX82" fmla="*/ 7267074 w 10516717"/>
              <a:gd name="connsiteY82" fmla="*/ 10443410 h 13499030"/>
              <a:gd name="connsiteX83" fmla="*/ 7267074 w 10516717"/>
              <a:gd name="connsiteY83" fmla="*/ 10491536 h 13499030"/>
              <a:gd name="connsiteX84" fmla="*/ 7041281 w 10516717"/>
              <a:gd name="connsiteY84" fmla="*/ 10435789 h 13499030"/>
              <a:gd name="connsiteX85" fmla="*/ 6652661 w 10516717"/>
              <a:gd name="connsiteY85" fmla="*/ 10473889 h 13499030"/>
              <a:gd name="connsiteX86" fmla="*/ 7102241 w 10516717"/>
              <a:gd name="connsiteY86" fmla="*/ 10778689 h 13499030"/>
              <a:gd name="connsiteX87" fmla="*/ 7120288 w 10516717"/>
              <a:gd name="connsiteY87" fmla="*/ 10898204 h 13499030"/>
              <a:gd name="connsiteX88" fmla="*/ 6919361 w 10516717"/>
              <a:gd name="connsiteY88" fmla="*/ 11220649 h 13499030"/>
              <a:gd name="connsiteX89" fmla="*/ 6547585 w 10516717"/>
              <a:gd name="connsiteY89" fmla="*/ 11241906 h 13499030"/>
              <a:gd name="connsiteX90" fmla="*/ 6568841 w 10516717"/>
              <a:gd name="connsiteY90" fmla="*/ 11403529 h 13499030"/>
              <a:gd name="connsiteX91" fmla="*/ 6757737 w 10516717"/>
              <a:gd name="connsiteY91" fmla="*/ 11506200 h 13499030"/>
              <a:gd name="connsiteX92" fmla="*/ 7078178 w 10516717"/>
              <a:gd name="connsiteY92" fmla="*/ 11654188 h 13499030"/>
              <a:gd name="connsiteX93" fmla="*/ 6926981 w 10516717"/>
              <a:gd name="connsiteY93" fmla="*/ 11929309 h 13499030"/>
              <a:gd name="connsiteX94" fmla="*/ 6993155 w 10516717"/>
              <a:gd name="connsiteY94" fmla="*/ 12036792 h 13499030"/>
              <a:gd name="connsiteX95" fmla="*/ 6641432 w 10516717"/>
              <a:gd name="connsiteY95" fmla="*/ 12272210 h 13499030"/>
              <a:gd name="connsiteX96" fmla="*/ 6824312 w 10516717"/>
              <a:gd name="connsiteY96" fmla="*/ 12326753 h 13499030"/>
              <a:gd name="connsiteX97" fmla="*/ 6538361 w 10516717"/>
              <a:gd name="connsiteY97" fmla="*/ 12508429 h 13499030"/>
              <a:gd name="connsiteX98" fmla="*/ 6416441 w 10516717"/>
              <a:gd name="connsiteY98" fmla="*/ 12762697 h 13499030"/>
              <a:gd name="connsiteX99" fmla="*/ 6160168 w 10516717"/>
              <a:gd name="connsiteY99" fmla="*/ 13186610 h 13499030"/>
              <a:gd name="connsiteX100" fmla="*/ 6210701 w 10516717"/>
              <a:gd name="connsiteY100" fmla="*/ 13499030 h 13499030"/>
              <a:gd name="connsiteX101" fmla="*/ 5939589 w 10516717"/>
              <a:gd name="connsiteY101" fmla="*/ 13327781 h 13499030"/>
              <a:gd name="connsiteX102" fmla="*/ 5228924 w 10516717"/>
              <a:gd name="connsiteY102" fmla="*/ 12716978 h 13499030"/>
              <a:gd name="connsiteX103" fmla="*/ 4451684 w 10516717"/>
              <a:gd name="connsiteY103" fmla="*/ 12007516 h 13499030"/>
              <a:gd name="connsiteX104" fmla="*/ 3465095 w 10516717"/>
              <a:gd name="connsiteY104" fmla="*/ 11141242 h 13499030"/>
              <a:gd name="connsiteX105" fmla="*/ 2478506 w 10516717"/>
              <a:gd name="connsiteY105" fmla="*/ 10299032 h 13499030"/>
              <a:gd name="connsiteX106" fmla="*/ 1708484 w 10516717"/>
              <a:gd name="connsiteY106" fmla="*/ 9456821 h 13499030"/>
              <a:gd name="connsiteX107" fmla="*/ 770021 w 10516717"/>
              <a:gd name="connsiteY107" fmla="*/ 8542420 h 13499030"/>
              <a:gd name="connsiteX108" fmla="*/ 24063 w 10516717"/>
              <a:gd name="connsiteY108" fmla="*/ 7820526 h 13499030"/>
              <a:gd name="connsiteX109" fmla="*/ 48126 w 10516717"/>
              <a:gd name="connsiteY109" fmla="*/ 7243010 h 13499030"/>
              <a:gd name="connsiteX110" fmla="*/ 0 w 10516717"/>
              <a:gd name="connsiteY110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1053 w 10516717"/>
              <a:gd name="connsiteY7" fmla="*/ 1780673 h 13499030"/>
              <a:gd name="connsiteX8" fmla="*/ 3831256 w 10516717"/>
              <a:gd name="connsiteY8" fmla="*/ 1866900 h 13499030"/>
              <a:gd name="connsiteX9" fmla="*/ 3815615 w 10516717"/>
              <a:gd name="connsiteY9" fmla="*/ 224950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209020 w 10516717"/>
              <a:gd name="connsiteY12" fmla="*/ 3243620 h 13499030"/>
              <a:gd name="connsiteX13" fmla="*/ 4499810 w 10516717"/>
              <a:gd name="connsiteY13" fmla="*/ 3248526 h 13499030"/>
              <a:gd name="connsiteX14" fmla="*/ 5022783 w 10516717"/>
              <a:gd name="connsiteY14" fmla="*/ 2731970 h 13499030"/>
              <a:gd name="connsiteX15" fmla="*/ 5216090 w 10516717"/>
              <a:gd name="connsiteY15" fmla="*/ 2785711 h 13499030"/>
              <a:gd name="connsiteX16" fmla="*/ 5192000 w 10516717"/>
              <a:gd name="connsiteY16" fmla="*/ 2915960 h 13499030"/>
              <a:gd name="connsiteX17" fmla="*/ 5357261 w 10516717"/>
              <a:gd name="connsiteY17" fmla="*/ 3056021 h 13499030"/>
              <a:gd name="connsiteX18" fmla="*/ 5245768 w 10516717"/>
              <a:gd name="connsiteY18" fmla="*/ 3465094 h 13499030"/>
              <a:gd name="connsiteX19" fmla="*/ 5510463 w 10516717"/>
              <a:gd name="connsiteY19" fmla="*/ 3657600 h 13499030"/>
              <a:gd name="connsiteX20" fmla="*/ 5656820 w 10516717"/>
              <a:gd name="connsiteY20" fmla="*/ 4104680 h 13499030"/>
              <a:gd name="connsiteX21" fmla="*/ 5847347 w 10516717"/>
              <a:gd name="connsiteY21" fmla="*/ 3874168 h 13499030"/>
              <a:gd name="connsiteX22" fmla="*/ 6189445 w 10516717"/>
              <a:gd name="connsiteY22" fmla="*/ 3721367 h 13499030"/>
              <a:gd name="connsiteX23" fmla="*/ 6548360 w 10516717"/>
              <a:gd name="connsiteY23" fmla="*/ 3449360 h 13499030"/>
              <a:gd name="connsiteX24" fmla="*/ 6990320 w 10516717"/>
              <a:gd name="connsiteY24" fmla="*/ 3068360 h 13499030"/>
              <a:gd name="connsiteX25" fmla="*/ 7121893 w 10516717"/>
              <a:gd name="connsiteY25" fmla="*/ 3056422 h 13499030"/>
              <a:gd name="connsiteX26" fmla="*/ 7028420 w 10516717"/>
              <a:gd name="connsiteY26" fmla="*/ 3296960 h 13499030"/>
              <a:gd name="connsiteX27" fmla="*/ 7248224 w 10516717"/>
              <a:gd name="connsiteY27" fmla="*/ 3209223 h 13499030"/>
              <a:gd name="connsiteX28" fmla="*/ 7317980 w 10516717"/>
              <a:gd name="connsiteY28" fmla="*/ 3434120 h 13499030"/>
              <a:gd name="connsiteX29" fmla="*/ 7279880 w 10516717"/>
              <a:gd name="connsiteY29" fmla="*/ 3548420 h 13499030"/>
              <a:gd name="connsiteX30" fmla="*/ 7332044 w 10516717"/>
              <a:gd name="connsiteY30" fmla="*/ 3718560 h 13499030"/>
              <a:gd name="connsiteX31" fmla="*/ 7315600 w 10516717"/>
              <a:gd name="connsiteY31" fmla="*/ 3768289 h 13499030"/>
              <a:gd name="connsiteX32" fmla="*/ 7170820 w 10516717"/>
              <a:gd name="connsiteY32" fmla="*/ 4012129 h 13499030"/>
              <a:gd name="connsiteX33" fmla="*/ 7147960 w 10516717"/>
              <a:gd name="connsiteY33" fmla="*/ 4294069 h 13499030"/>
              <a:gd name="connsiteX34" fmla="*/ 7208920 w 10516717"/>
              <a:gd name="connsiteY34" fmla="*/ 4339789 h 13499030"/>
              <a:gd name="connsiteX35" fmla="*/ 7005587 w 10516717"/>
              <a:gd name="connsiteY35" fmla="*/ 4607693 h 13499030"/>
              <a:gd name="connsiteX36" fmla="*/ 6530740 w 10516717"/>
              <a:gd name="connsiteY36" fmla="*/ 4979869 h 13499030"/>
              <a:gd name="connsiteX37" fmla="*/ 6110037 w 10516717"/>
              <a:gd name="connsiteY37" fmla="*/ 5042434 h 13499030"/>
              <a:gd name="connsiteX38" fmla="*/ 5635592 w 10516717"/>
              <a:gd name="connsiteY38" fmla="*/ 5405387 h 13499030"/>
              <a:gd name="connsiteX39" fmla="*/ 5373303 w 10516717"/>
              <a:gd name="connsiteY39" fmla="*/ 5669280 h 13499030"/>
              <a:gd name="connsiteX40" fmla="*/ 4640981 w 10516717"/>
              <a:gd name="connsiteY40" fmla="*/ 5990924 h 13499030"/>
              <a:gd name="connsiteX41" fmla="*/ 3592228 w 10516717"/>
              <a:gd name="connsiteY41" fmla="*/ 6700386 h 13499030"/>
              <a:gd name="connsiteX42" fmla="*/ 3993280 w 10516717"/>
              <a:gd name="connsiteY42" fmla="*/ 6854389 h 13499030"/>
              <a:gd name="connsiteX43" fmla="*/ 4427620 w 10516717"/>
              <a:gd name="connsiteY43" fmla="*/ 6663889 h 13499030"/>
              <a:gd name="connsiteX44" fmla="*/ 5241758 w 10516717"/>
              <a:gd name="connsiteY44" fmla="*/ 6249202 h 13499030"/>
              <a:gd name="connsiteX45" fmla="*/ 5684119 w 10516717"/>
              <a:gd name="connsiteY45" fmla="*/ 6080760 h 13499030"/>
              <a:gd name="connsiteX46" fmla="*/ 5907906 w 10516717"/>
              <a:gd name="connsiteY46" fmla="*/ 6428873 h 13499030"/>
              <a:gd name="connsiteX47" fmla="*/ 5898280 w 10516717"/>
              <a:gd name="connsiteY47" fmla="*/ 7197289 h 13499030"/>
              <a:gd name="connsiteX48" fmla="*/ 5609122 w 10516717"/>
              <a:gd name="connsiteY48" fmla="*/ 7368941 h 13499030"/>
              <a:gd name="connsiteX49" fmla="*/ 5887453 w 10516717"/>
              <a:gd name="connsiteY49" fmla="*/ 7552623 h 13499030"/>
              <a:gd name="connsiteX50" fmla="*/ 6210700 w 10516717"/>
              <a:gd name="connsiteY50" fmla="*/ 7380169 h 13499030"/>
              <a:gd name="connsiteX51" fmla="*/ 6375534 w 10516717"/>
              <a:gd name="connsiteY51" fmla="*/ 7063339 h 13499030"/>
              <a:gd name="connsiteX52" fmla="*/ 7146758 w 10516717"/>
              <a:gd name="connsiteY52" fmla="*/ 6641431 h 13499030"/>
              <a:gd name="connsiteX53" fmla="*/ 7952473 w 10516717"/>
              <a:gd name="connsiteY53" fmla="*/ 6191049 h 13499030"/>
              <a:gd name="connsiteX54" fmla="*/ 8591349 w 10516717"/>
              <a:gd name="connsiteY54" fmla="*/ 5812856 h 13499030"/>
              <a:gd name="connsiteX55" fmla="*/ 8763401 w 10516717"/>
              <a:gd name="connsiteY55" fmla="*/ 5703770 h 13499030"/>
              <a:gd name="connsiteX56" fmla="*/ 9081035 w 10516717"/>
              <a:gd name="connsiteY56" fmla="*/ 5662462 h 13499030"/>
              <a:gd name="connsiteX57" fmla="*/ 8942672 w 10516717"/>
              <a:gd name="connsiteY57" fmla="*/ 5854165 h 13499030"/>
              <a:gd name="connsiteX58" fmla="*/ 9283165 w 10516717"/>
              <a:gd name="connsiteY58" fmla="*/ 5913521 h 13499030"/>
              <a:gd name="connsiteX59" fmla="*/ 9521390 w 10516717"/>
              <a:gd name="connsiteY59" fmla="*/ 6142923 h 13499030"/>
              <a:gd name="connsiteX60" fmla="*/ 9817768 w 10516717"/>
              <a:gd name="connsiteY60" fmla="*/ 6809873 h 13499030"/>
              <a:gd name="connsiteX61" fmla="*/ 9828196 w 10516717"/>
              <a:gd name="connsiteY61" fmla="*/ 7082188 h 13499030"/>
              <a:gd name="connsiteX62" fmla="*/ 9837420 w 10516717"/>
              <a:gd name="connsiteY62" fmla="*/ 7338461 h 13499030"/>
              <a:gd name="connsiteX63" fmla="*/ 10211200 w 10516717"/>
              <a:gd name="connsiteY63" fmla="*/ 7524949 h 13499030"/>
              <a:gd name="connsiteX64" fmla="*/ 10323095 w 10516717"/>
              <a:gd name="connsiteY64" fmla="*/ 7868652 h 13499030"/>
              <a:gd name="connsiteX65" fmla="*/ 10516000 w 10516717"/>
              <a:gd name="connsiteY65" fmla="*/ 8386009 h 13499030"/>
              <a:gd name="connsiteX66" fmla="*/ 10348360 w 10516717"/>
              <a:gd name="connsiteY66" fmla="*/ 8431729 h 13499030"/>
              <a:gd name="connsiteX67" fmla="*/ 10266546 w 10516717"/>
              <a:gd name="connsiteY67" fmla="*/ 8345504 h 13499030"/>
              <a:gd name="connsiteX68" fmla="*/ 10074442 w 10516717"/>
              <a:gd name="connsiteY68" fmla="*/ 8570895 h 13499030"/>
              <a:gd name="connsiteX69" fmla="*/ 9769642 w 10516717"/>
              <a:gd name="connsiteY69" fmla="*/ 8614610 h 13499030"/>
              <a:gd name="connsiteX70" fmla="*/ 9708281 w 10516717"/>
              <a:gd name="connsiteY70" fmla="*/ 8728909 h 13499030"/>
              <a:gd name="connsiteX71" fmla="*/ 9731943 w 10516717"/>
              <a:gd name="connsiteY71" fmla="*/ 9030903 h 13499030"/>
              <a:gd name="connsiteX72" fmla="*/ 9347735 w 10516717"/>
              <a:gd name="connsiteY72" fmla="*/ 9099884 h 13499030"/>
              <a:gd name="connsiteX73" fmla="*/ 8955505 w 10516717"/>
              <a:gd name="connsiteY73" fmla="*/ 9241054 h 13499030"/>
              <a:gd name="connsiteX74" fmla="*/ 8524374 w 10516717"/>
              <a:gd name="connsiteY74" fmla="*/ 9314046 h 13499030"/>
              <a:gd name="connsiteX75" fmla="*/ 8221178 w 10516717"/>
              <a:gd name="connsiteY75" fmla="*/ 9468451 h 13499030"/>
              <a:gd name="connsiteX76" fmla="*/ 7820526 w 10516717"/>
              <a:gd name="connsiteY76" fmla="*/ 9673389 h 13499030"/>
              <a:gd name="connsiteX77" fmla="*/ 7387389 w 10516717"/>
              <a:gd name="connsiteY77" fmla="*/ 9745579 h 13499030"/>
              <a:gd name="connsiteX78" fmla="*/ 7050505 w 10516717"/>
              <a:gd name="connsiteY78" fmla="*/ 9986210 h 13499030"/>
              <a:gd name="connsiteX79" fmla="*/ 7071761 w 10516717"/>
              <a:gd name="connsiteY79" fmla="*/ 10184329 h 13499030"/>
              <a:gd name="connsiteX80" fmla="*/ 7504898 w 10516717"/>
              <a:gd name="connsiteY80" fmla="*/ 10095296 h 13499030"/>
              <a:gd name="connsiteX81" fmla="*/ 7398619 w 10516717"/>
              <a:gd name="connsiteY81" fmla="*/ 10267348 h 13499030"/>
              <a:gd name="connsiteX82" fmla="*/ 7267074 w 10516717"/>
              <a:gd name="connsiteY82" fmla="*/ 10443410 h 13499030"/>
              <a:gd name="connsiteX83" fmla="*/ 7267074 w 10516717"/>
              <a:gd name="connsiteY83" fmla="*/ 10491536 h 13499030"/>
              <a:gd name="connsiteX84" fmla="*/ 7041281 w 10516717"/>
              <a:gd name="connsiteY84" fmla="*/ 10435789 h 13499030"/>
              <a:gd name="connsiteX85" fmla="*/ 6652661 w 10516717"/>
              <a:gd name="connsiteY85" fmla="*/ 10473889 h 13499030"/>
              <a:gd name="connsiteX86" fmla="*/ 7102241 w 10516717"/>
              <a:gd name="connsiteY86" fmla="*/ 10778689 h 13499030"/>
              <a:gd name="connsiteX87" fmla="*/ 7120288 w 10516717"/>
              <a:gd name="connsiteY87" fmla="*/ 10898204 h 13499030"/>
              <a:gd name="connsiteX88" fmla="*/ 6919361 w 10516717"/>
              <a:gd name="connsiteY88" fmla="*/ 11220649 h 13499030"/>
              <a:gd name="connsiteX89" fmla="*/ 6547585 w 10516717"/>
              <a:gd name="connsiteY89" fmla="*/ 11241906 h 13499030"/>
              <a:gd name="connsiteX90" fmla="*/ 6568841 w 10516717"/>
              <a:gd name="connsiteY90" fmla="*/ 11403529 h 13499030"/>
              <a:gd name="connsiteX91" fmla="*/ 6757737 w 10516717"/>
              <a:gd name="connsiteY91" fmla="*/ 11506200 h 13499030"/>
              <a:gd name="connsiteX92" fmla="*/ 7078178 w 10516717"/>
              <a:gd name="connsiteY92" fmla="*/ 11654188 h 13499030"/>
              <a:gd name="connsiteX93" fmla="*/ 6926981 w 10516717"/>
              <a:gd name="connsiteY93" fmla="*/ 11929309 h 13499030"/>
              <a:gd name="connsiteX94" fmla="*/ 6993155 w 10516717"/>
              <a:gd name="connsiteY94" fmla="*/ 12036792 h 13499030"/>
              <a:gd name="connsiteX95" fmla="*/ 6641432 w 10516717"/>
              <a:gd name="connsiteY95" fmla="*/ 12272210 h 13499030"/>
              <a:gd name="connsiteX96" fmla="*/ 6824312 w 10516717"/>
              <a:gd name="connsiteY96" fmla="*/ 12326753 h 13499030"/>
              <a:gd name="connsiteX97" fmla="*/ 6538361 w 10516717"/>
              <a:gd name="connsiteY97" fmla="*/ 12508429 h 13499030"/>
              <a:gd name="connsiteX98" fmla="*/ 6416441 w 10516717"/>
              <a:gd name="connsiteY98" fmla="*/ 12762697 h 13499030"/>
              <a:gd name="connsiteX99" fmla="*/ 6160168 w 10516717"/>
              <a:gd name="connsiteY99" fmla="*/ 13186610 h 13499030"/>
              <a:gd name="connsiteX100" fmla="*/ 6210701 w 10516717"/>
              <a:gd name="connsiteY100" fmla="*/ 13499030 h 13499030"/>
              <a:gd name="connsiteX101" fmla="*/ 5939589 w 10516717"/>
              <a:gd name="connsiteY101" fmla="*/ 13327781 h 13499030"/>
              <a:gd name="connsiteX102" fmla="*/ 5228924 w 10516717"/>
              <a:gd name="connsiteY102" fmla="*/ 12716978 h 13499030"/>
              <a:gd name="connsiteX103" fmla="*/ 4451684 w 10516717"/>
              <a:gd name="connsiteY103" fmla="*/ 12007516 h 13499030"/>
              <a:gd name="connsiteX104" fmla="*/ 3465095 w 10516717"/>
              <a:gd name="connsiteY104" fmla="*/ 11141242 h 13499030"/>
              <a:gd name="connsiteX105" fmla="*/ 2478506 w 10516717"/>
              <a:gd name="connsiteY105" fmla="*/ 10299032 h 13499030"/>
              <a:gd name="connsiteX106" fmla="*/ 1708484 w 10516717"/>
              <a:gd name="connsiteY106" fmla="*/ 9456821 h 13499030"/>
              <a:gd name="connsiteX107" fmla="*/ 770021 w 10516717"/>
              <a:gd name="connsiteY107" fmla="*/ 8542420 h 13499030"/>
              <a:gd name="connsiteX108" fmla="*/ 24063 w 10516717"/>
              <a:gd name="connsiteY108" fmla="*/ 7820526 h 13499030"/>
              <a:gd name="connsiteX109" fmla="*/ 48126 w 10516717"/>
              <a:gd name="connsiteY109" fmla="*/ 7243010 h 13499030"/>
              <a:gd name="connsiteX110" fmla="*/ 0 w 10516717"/>
              <a:gd name="connsiteY110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218673 w 10516717"/>
              <a:gd name="connsiteY7" fmla="*/ 1994033 h 13499030"/>
              <a:gd name="connsiteX8" fmla="*/ 3831256 w 10516717"/>
              <a:gd name="connsiteY8" fmla="*/ 1866900 h 13499030"/>
              <a:gd name="connsiteX9" fmla="*/ 3815615 w 10516717"/>
              <a:gd name="connsiteY9" fmla="*/ 2249504 h 13499030"/>
              <a:gd name="connsiteX10" fmla="*/ 4211053 w 10516717"/>
              <a:gd name="connsiteY10" fmla="*/ 2478505 h 13499030"/>
              <a:gd name="connsiteX11" fmla="*/ 4211053 w 10516717"/>
              <a:gd name="connsiteY11" fmla="*/ 2983831 h 13499030"/>
              <a:gd name="connsiteX12" fmla="*/ 4209020 w 10516717"/>
              <a:gd name="connsiteY12" fmla="*/ 3243620 h 13499030"/>
              <a:gd name="connsiteX13" fmla="*/ 4499810 w 10516717"/>
              <a:gd name="connsiteY13" fmla="*/ 3248526 h 13499030"/>
              <a:gd name="connsiteX14" fmla="*/ 5022783 w 10516717"/>
              <a:gd name="connsiteY14" fmla="*/ 2731970 h 13499030"/>
              <a:gd name="connsiteX15" fmla="*/ 5216090 w 10516717"/>
              <a:gd name="connsiteY15" fmla="*/ 2785711 h 13499030"/>
              <a:gd name="connsiteX16" fmla="*/ 5192000 w 10516717"/>
              <a:gd name="connsiteY16" fmla="*/ 2915960 h 13499030"/>
              <a:gd name="connsiteX17" fmla="*/ 5357261 w 10516717"/>
              <a:gd name="connsiteY17" fmla="*/ 3056021 h 13499030"/>
              <a:gd name="connsiteX18" fmla="*/ 5245768 w 10516717"/>
              <a:gd name="connsiteY18" fmla="*/ 3465094 h 13499030"/>
              <a:gd name="connsiteX19" fmla="*/ 5510463 w 10516717"/>
              <a:gd name="connsiteY19" fmla="*/ 3657600 h 13499030"/>
              <a:gd name="connsiteX20" fmla="*/ 5656820 w 10516717"/>
              <a:gd name="connsiteY20" fmla="*/ 4104680 h 13499030"/>
              <a:gd name="connsiteX21" fmla="*/ 5847347 w 10516717"/>
              <a:gd name="connsiteY21" fmla="*/ 3874168 h 13499030"/>
              <a:gd name="connsiteX22" fmla="*/ 6189445 w 10516717"/>
              <a:gd name="connsiteY22" fmla="*/ 3721367 h 13499030"/>
              <a:gd name="connsiteX23" fmla="*/ 6548360 w 10516717"/>
              <a:gd name="connsiteY23" fmla="*/ 3449360 h 13499030"/>
              <a:gd name="connsiteX24" fmla="*/ 6990320 w 10516717"/>
              <a:gd name="connsiteY24" fmla="*/ 3068360 h 13499030"/>
              <a:gd name="connsiteX25" fmla="*/ 7121893 w 10516717"/>
              <a:gd name="connsiteY25" fmla="*/ 3056422 h 13499030"/>
              <a:gd name="connsiteX26" fmla="*/ 7028420 w 10516717"/>
              <a:gd name="connsiteY26" fmla="*/ 3296960 h 13499030"/>
              <a:gd name="connsiteX27" fmla="*/ 7248224 w 10516717"/>
              <a:gd name="connsiteY27" fmla="*/ 3209223 h 13499030"/>
              <a:gd name="connsiteX28" fmla="*/ 7317980 w 10516717"/>
              <a:gd name="connsiteY28" fmla="*/ 3434120 h 13499030"/>
              <a:gd name="connsiteX29" fmla="*/ 7279880 w 10516717"/>
              <a:gd name="connsiteY29" fmla="*/ 3548420 h 13499030"/>
              <a:gd name="connsiteX30" fmla="*/ 7332044 w 10516717"/>
              <a:gd name="connsiteY30" fmla="*/ 3718560 h 13499030"/>
              <a:gd name="connsiteX31" fmla="*/ 7315600 w 10516717"/>
              <a:gd name="connsiteY31" fmla="*/ 3768289 h 13499030"/>
              <a:gd name="connsiteX32" fmla="*/ 7170820 w 10516717"/>
              <a:gd name="connsiteY32" fmla="*/ 4012129 h 13499030"/>
              <a:gd name="connsiteX33" fmla="*/ 7147960 w 10516717"/>
              <a:gd name="connsiteY33" fmla="*/ 4294069 h 13499030"/>
              <a:gd name="connsiteX34" fmla="*/ 7208920 w 10516717"/>
              <a:gd name="connsiteY34" fmla="*/ 4339789 h 13499030"/>
              <a:gd name="connsiteX35" fmla="*/ 7005587 w 10516717"/>
              <a:gd name="connsiteY35" fmla="*/ 4607693 h 13499030"/>
              <a:gd name="connsiteX36" fmla="*/ 6530740 w 10516717"/>
              <a:gd name="connsiteY36" fmla="*/ 4979869 h 13499030"/>
              <a:gd name="connsiteX37" fmla="*/ 6110037 w 10516717"/>
              <a:gd name="connsiteY37" fmla="*/ 5042434 h 13499030"/>
              <a:gd name="connsiteX38" fmla="*/ 5635592 w 10516717"/>
              <a:gd name="connsiteY38" fmla="*/ 5405387 h 13499030"/>
              <a:gd name="connsiteX39" fmla="*/ 5373303 w 10516717"/>
              <a:gd name="connsiteY39" fmla="*/ 5669280 h 13499030"/>
              <a:gd name="connsiteX40" fmla="*/ 4640981 w 10516717"/>
              <a:gd name="connsiteY40" fmla="*/ 5990924 h 13499030"/>
              <a:gd name="connsiteX41" fmla="*/ 3592228 w 10516717"/>
              <a:gd name="connsiteY41" fmla="*/ 6700386 h 13499030"/>
              <a:gd name="connsiteX42" fmla="*/ 3993280 w 10516717"/>
              <a:gd name="connsiteY42" fmla="*/ 6854389 h 13499030"/>
              <a:gd name="connsiteX43" fmla="*/ 4427620 w 10516717"/>
              <a:gd name="connsiteY43" fmla="*/ 6663889 h 13499030"/>
              <a:gd name="connsiteX44" fmla="*/ 5241758 w 10516717"/>
              <a:gd name="connsiteY44" fmla="*/ 6249202 h 13499030"/>
              <a:gd name="connsiteX45" fmla="*/ 5684119 w 10516717"/>
              <a:gd name="connsiteY45" fmla="*/ 6080760 h 13499030"/>
              <a:gd name="connsiteX46" fmla="*/ 5907906 w 10516717"/>
              <a:gd name="connsiteY46" fmla="*/ 6428873 h 13499030"/>
              <a:gd name="connsiteX47" fmla="*/ 5898280 w 10516717"/>
              <a:gd name="connsiteY47" fmla="*/ 7197289 h 13499030"/>
              <a:gd name="connsiteX48" fmla="*/ 5609122 w 10516717"/>
              <a:gd name="connsiteY48" fmla="*/ 7368941 h 13499030"/>
              <a:gd name="connsiteX49" fmla="*/ 5887453 w 10516717"/>
              <a:gd name="connsiteY49" fmla="*/ 7552623 h 13499030"/>
              <a:gd name="connsiteX50" fmla="*/ 6210700 w 10516717"/>
              <a:gd name="connsiteY50" fmla="*/ 7380169 h 13499030"/>
              <a:gd name="connsiteX51" fmla="*/ 6375534 w 10516717"/>
              <a:gd name="connsiteY51" fmla="*/ 7063339 h 13499030"/>
              <a:gd name="connsiteX52" fmla="*/ 7146758 w 10516717"/>
              <a:gd name="connsiteY52" fmla="*/ 6641431 h 13499030"/>
              <a:gd name="connsiteX53" fmla="*/ 7952473 w 10516717"/>
              <a:gd name="connsiteY53" fmla="*/ 6191049 h 13499030"/>
              <a:gd name="connsiteX54" fmla="*/ 8591349 w 10516717"/>
              <a:gd name="connsiteY54" fmla="*/ 5812856 h 13499030"/>
              <a:gd name="connsiteX55" fmla="*/ 8763401 w 10516717"/>
              <a:gd name="connsiteY55" fmla="*/ 5703770 h 13499030"/>
              <a:gd name="connsiteX56" fmla="*/ 9081035 w 10516717"/>
              <a:gd name="connsiteY56" fmla="*/ 5662462 h 13499030"/>
              <a:gd name="connsiteX57" fmla="*/ 8942672 w 10516717"/>
              <a:gd name="connsiteY57" fmla="*/ 5854165 h 13499030"/>
              <a:gd name="connsiteX58" fmla="*/ 9283165 w 10516717"/>
              <a:gd name="connsiteY58" fmla="*/ 5913521 h 13499030"/>
              <a:gd name="connsiteX59" fmla="*/ 9521390 w 10516717"/>
              <a:gd name="connsiteY59" fmla="*/ 6142923 h 13499030"/>
              <a:gd name="connsiteX60" fmla="*/ 9817768 w 10516717"/>
              <a:gd name="connsiteY60" fmla="*/ 6809873 h 13499030"/>
              <a:gd name="connsiteX61" fmla="*/ 9828196 w 10516717"/>
              <a:gd name="connsiteY61" fmla="*/ 7082188 h 13499030"/>
              <a:gd name="connsiteX62" fmla="*/ 9837420 w 10516717"/>
              <a:gd name="connsiteY62" fmla="*/ 7338461 h 13499030"/>
              <a:gd name="connsiteX63" fmla="*/ 10211200 w 10516717"/>
              <a:gd name="connsiteY63" fmla="*/ 7524949 h 13499030"/>
              <a:gd name="connsiteX64" fmla="*/ 10323095 w 10516717"/>
              <a:gd name="connsiteY64" fmla="*/ 7868652 h 13499030"/>
              <a:gd name="connsiteX65" fmla="*/ 10516000 w 10516717"/>
              <a:gd name="connsiteY65" fmla="*/ 8386009 h 13499030"/>
              <a:gd name="connsiteX66" fmla="*/ 10348360 w 10516717"/>
              <a:gd name="connsiteY66" fmla="*/ 8431729 h 13499030"/>
              <a:gd name="connsiteX67" fmla="*/ 10266546 w 10516717"/>
              <a:gd name="connsiteY67" fmla="*/ 8345504 h 13499030"/>
              <a:gd name="connsiteX68" fmla="*/ 10074442 w 10516717"/>
              <a:gd name="connsiteY68" fmla="*/ 8570895 h 13499030"/>
              <a:gd name="connsiteX69" fmla="*/ 9769642 w 10516717"/>
              <a:gd name="connsiteY69" fmla="*/ 8614610 h 13499030"/>
              <a:gd name="connsiteX70" fmla="*/ 9708281 w 10516717"/>
              <a:gd name="connsiteY70" fmla="*/ 8728909 h 13499030"/>
              <a:gd name="connsiteX71" fmla="*/ 9731943 w 10516717"/>
              <a:gd name="connsiteY71" fmla="*/ 9030903 h 13499030"/>
              <a:gd name="connsiteX72" fmla="*/ 9347735 w 10516717"/>
              <a:gd name="connsiteY72" fmla="*/ 9099884 h 13499030"/>
              <a:gd name="connsiteX73" fmla="*/ 8955505 w 10516717"/>
              <a:gd name="connsiteY73" fmla="*/ 9241054 h 13499030"/>
              <a:gd name="connsiteX74" fmla="*/ 8524374 w 10516717"/>
              <a:gd name="connsiteY74" fmla="*/ 9314046 h 13499030"/>
              <a:gd name="connsiteX75" fmla="*/ 8221178 w 10516717"/>
              <a:gd name="connsiteY75" fmla="*/ 9468451 h 13499030"/>
              <a:gd name="connsiteX76" fmla="*/ 7820526 w 10516717"/>
              <a:gd name="connsiteY76" fmla="*/ 9673389 h 13499030"/>
              <a:gd name="connsiteX77" fmla="*/ 7387389 w 10516717"/>
              <a:gd name="connsiteY77" fmla="*/ 9745579 h 13499030"/>
              <a:gd name="connsiteX78" fmla="*/ 7050505 w 10516717"/>
              <a:gd name="connsiteY78" fmla="*/ 9986210 h 13499030"/>
              <a:gd name="connsiteX79" fmla="*/ 7071761 w 10516717"/>
              <a:gd name="connsiteY79" fmla="*/ 10184329 h 13499030"/>
              <a:gd name="connsiteX80" fmla="*/ 7504898 w 10516717"/>
              <a:gd name="connsiteY80" fmla="*/ 10095296 h 13499030"/>
              <a:gd name="connsiteX81" fmla="*/ 7398619 w 10516717"/>
              <a:gd name="connsiteY81" fmla="*/ 10267348 h 13499030"/>
              <a:gd name="connsiteX82" fmla="*/ 7267074 w 10516717"/>
              <a:gd name="connsiteY82" fmla="*/ 10443410 h 13499030"/>
              <a:gd name="connsiteX83" fmla="*/ 7267074 w 10516717"/>
              <a:gd name="connsiteY83" fmla="*/ 10491536 h 13499030"/>
              <a:gd name="connsiteX84" fmla="*/ 7041281 w 10516717"/>
              <a:gd name="connsiteY84" fmla="*/ 10435789 h 13499030"/>
              <a:gd name="connsiteX85" fmla="*/ 6652661 w 10516717"/>
              <a:gd name="connsiteY85" fmla="*/ 10473889 h 13499030"/>
              <a:gd name="connsiteX86" fmla="*/ 7102241 w 10516717"/>
              <a:gd name="connsiteY86" fmla="*/ 10778689 h 13499030"/>
              <a:gd name="connsiteX87" fmla="*/ 7120288 w 10516717"/>
              <a:gd name="connsiteY87" fmla="*/ 10898204 h 13499030"/>
              <a:gd name="connsiteX88" fmla="*/ 6919361 w 10516717"/>
              <a:gd name="connsiteY88" fmla="*/ 11220649 h 13499030"/>
              <a:gd name="connsiteX89" fmla="*/ 6547585 w 10516717"/>
              <a:gd name="connsiteY89" fmla="*/ 11241906 h 13499030"/>
              <a:gd name="connsiteX90" fmla="*/ 6568841 w 10516717"/>
              <a:gd name="connsiteY90" fmla="*/ 11403529 h 13499030"/>
              <a:gd name="connsiteX91" fmla="*/ 6757737 w 10516717"/>
              <a:gd name="connsiteY91" fmla="*/ 11506200 h 13499030"/>
              <a:gd name="connsiteX92" fmla="*/ 7078178 w 10516717"/>
              <a:gd name="connsiteY92" fmla="*/ 11654188 h 13499030"/>
              <a:gd name="connsiteX93" fmla="*/ 6926981 w 10516717"/>
              <a:gd name="connsiteY93" fmla="*/ 11929309 h 13499030"/>
              <a:gd name="connsiteX94" fmla="*/ 6993155 w 10516717"/>
              <a:gd name="connsiteY94" fmla="*/ 12036792 h 13499030"/>
              <a:gd name="connsiteX95" fmla="*/ 6641432 w 10516717"/>
              <a:gd name="connsiteY95" fmla="*/ 12272210 h 13499030"/>
              <a:gd name="connsiteX96" fmla="*/ 6824312 w 10516717"/>
              <a:gd name="connsiteY96" fmla="*/ 12326753 h 13499030"/>
              <a:gd name="connsiteX97" fmla="*/ 6538361 w 10516717"/>
              <a:gd name="connsiteY97" fmla="*/ 12508429 h 13499030"/>
              <a:gd name="connsiteX98" fmla="*/ 6416441 w 10516717"/>
              <a:gd name="connsiteY98" fmla="*/ 12762697 h 13499030"/>
              <a:gd name="connsiteX99" fmla="*/ 6160168 w 10516717"/>
              <a:gd name="connsiteY99" fmla="*/ 13186610 h 13499030"/>
              <a:gd name="connsiteX100" fmla="*/ 6210701 w 10516717"/>
              <a:gd name="connsiteY100" fmla="*/ 13499030 h 13499030"/>
              <a:gd name="connsiteX101" fmla="*/ 5939589 w 10516717"/>
              <a:gd name="connsiteY101" fmla="*/ 13327781 h 13499030"/>
              <a:gd name="connsiteX102" fmla="*/ 5228924 w 10516717"/>
              <a:gd name="connsiteY102" fmla="*/ 12716978 h 13499030"/>
              <a:gd name="connsiteX103" fmla="*/ 4451684 w 10516717"/>
              <a:gd name="connsiteY103" fmla="*/ 12007516 h 13499030"/>
              <a:gd name="connsiteX104" fmla="*/ 3465095 w 10516717"/>
              <a:gd name="connsiteY104" fmla="*/ 11141242 h 13499030"/>
              <a:gd name="connsiteX105" fmla="*/ 2478506 w 10516717"/>
              <a:gd name="connsiteY105" fmla="*/ 10299032 h 13499030"/>
              <a:gd name="connsiteX106" fmla="*/ 1708484 w 10516717"/>
              <a:gd name="connsiteY106" fmla="*/ 9456821 h 13499030"/>
              <a:gd name="connsiteX107" fmla="*/ 770021 w 10516717"/>
              <a:gd name="connsiteY107" fmla="*/ 8542420 h 13499030"/>
              <a:gd name="connsiteX108" fmla="*/ 24063 w 10516717"/>
              <a:gd name="connsiteY108" fmla="*/ 7820526 h 13499030"/>
              <a:gd name="connsiteX109" fmla="*/ 48126 w 10516717"/>
              <a:gd name="connsiteY109" fmla="*/ 7243010 h 13499030"/>
              <a:gd name="connsiteX110" fmla="*/ 0 w 10516717"/>
              <a:gd name="connsiteY110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572000 w 10516717"/>
              <a:gd name="connsiteY6" fmla="*/ 1949115 h 13499030"/>
              <a:gd name="connsiteX7" fmla="*/ 4513820 w 10516717"/>
              <a:gd name="connsiteY7" fmla="*/ 2176820 h 13499030"/>
              <a:gd name="connsiteX8" fmla="*/ 4218673 w 10516717"/>
              <a:gd name="connsiteY8" fmla="*/ 1994033 h 13499030"/>
              <a:gd name="connsiteX9" fmla="*/ 3831256 w 10516717"/>
              <a:gd name="connsiteY9" fmla="*/ 1866900 h 13499030"/>
              <a:gd name="connsiteX10" fmla="*/ 3815615 w 10516717"/>
              <a:gd name="connsiteY10" fmla="*/ 2249504 h 13499030"/>
              <a:gd name="connsiteX11" fmla="*/ 4211053 w 10516717"/>
              <a:gd name="connsiteY11" fmla="*/ 2478505 h 13499030"/>
              <a:gd name="connsiteX12" fmla="*/ 4211053 w 10516717"/>
              <a:gd name="connsiteY12" fmla="*/ 2983831 h 13499030"/>
              <a:gd name="connsiteX13" fmla="*/ 4209020 w 10516717"/>
              <a:gd name="connsiteY13" fmla="*/ 3243620 h 13499030"/>
              <a:gd name="connsiteX14" fmla="*/ 4499810 w 10516717"/>
              <a:gd name="connsiteY14" fmla="*/ 3248526 h 13499030"/>
              <a:gd name="connsiteX15" fmla="*/ 5022783 w 10516717"/>
              <a:gd name="connsiteY15" fmla="*/ 2731970 h 13499030"/>
              <a:gd name="connsiteX16" fmla="*/ 5216090 w 10516717"/>
              <a:gd name="connsiteY16" fmla="*/ 2785711 h 13499030"/>
              <a:gd name="connsiteX17" fmla="*/ 5192000 w 10516717"/>
              <a:gd name="connsiteY17" fmla="*/ 2915960 h 13499030"/>
              <a:gd name="connsiteX18" fmla="*/ 5357261 w 10516717"/>
              <a:gd name="connsiteY18" fmla="*/ 3056021 h 13499030"/>
              <a:gd name="connsiteX19" fmla="*/ 5245768 w 10516717"/>
              <a:gd name="connsiteY19" fmla="*/ 3465094 h 13499030"/>
              <a:gd name="connsiteX20" fmla="*/ 5510463 w 10516717"/>
              <a:gd name="connsiteY20" fmla="*/ 3657600 h 13499030"/>
              <a:gd name="connsiteX21" fmla="*/ 5656820 w 10516717"/>
              <a:gd name="connsiteY21" fmla="*/ 4104680 h 13499030"/>
              <a:gd name="connsiteX22" fmla="*/ 5847347 w 10516717"/>
              <a:gd name="connsiteY22" fmla="*/ 3874168 h 13499030"/>
              <a:gd name="connsiteX23" fmla="*/ 6189445 w 10516717"/>
              <a:gd name="connsiteY23" fmla="*/ 3721367 h 13499030"/>
              <a:gd name="connsiteX24" fmla="*/ 6548360 w 10516717"/>
              <a:gd name="connsiteY24" fmla="*/ 3449360 h 13499030"/>
              <a:gd name="connsiteX25" fmla="*/ 6990320 w 10516717"/>
              <a:gd name="connsiteY25" fmla="*/ 3068360 h 13499030"/>
              <a:gd name="connsiteX26" fmla="*/ 7121893 w 10516717"/>
              <a:gd name="connsiteY26" fmla="*/ 3056422 h 13499030"/>
              <a:gd name="connsiteX27" fmla="*/ 7028420 w 10516717"/>
              <a:gd name="connsiteY27" fmla="*/ 3296960 h 13499030"/>
              <a:gd name="connsiteX28" fmla="*/ 7248224 w 10516717"/>
              <a:gd name="connsiteY28" fmla="*/ 3209223 h 13499030"/>
              <a:gd name="connsiteX29" fmla="*/ 7317980 w 10516717"/>
              <a:gd name="connsiteY29" fmla="*/ 3434120 h 13499030"/>
              <a:gd name="connsiteX30" fmla="*/ 7279880 w 10516717"/>
              <a:gd name="connsiteY30" fmla="*/ 3548420 h 13499030"/>
              <a:gd name="connsiteX31" fmla="*/ 7332044 w 10516717"/>
              <a:gd name="connsiteY31" fmla="*/ 3718560 h 13499030"/>
              <a:gd name="connsiteX32" fmla="*/ 7315600 w 10516717"/>
              <a:gd name="connsiteY32" fmla="*/ 3768289 h 13499030"/>
              <a:gd name="connsiteX33" fmla="*/ 7170820 w 10516717"/>
              <a:gd name="connsiteY33" fmla="*/ 4012129 h 13499030"/>
              <a:gd name="connsiteX34" fmla="*/ 7147960 w 10516717"/>
              <a:gd name="connsiteY34" fmla="*/ 4294069 h 13499030"/>
              <a:gd name="connsiteX35" fmla="*/ 7208920 w 10516717"/>
              <a:gd name="connsiteY35" fmla="*/ 4339789 h 13499030"/>
              <a:gd name="connsiteX36" fmla="*/ 7005587 w 10516717"/>
              <a:gd name="connsiteY36" fmla="*/ 4607693 h 13499030"/>
              <a:gd name="connsiteX37" fmla="*/ 6530740 w 10516717"/>
              <a:gd name="connsiteY37" fmla="*/ 4979869 h 13499030"/>
              <a:gd name="connsiteX38" fmla="*/ 6110037 w 10516717"/>
              <a:gd name="connsiteY38" fmla="*/ 5042434 h 13499030"/>
              <a:gd name="connsiteX39" fmla="*/ 5635592 w 10516717"/>
              <a:gd name="connsiteY39" fmla="*/ 5405387 h 13499030"/>
              <a:gd name="connsiteX40" fmla="*/ 5373303 w 10516717"/>
              <a:gd name="connsiteY40" fmla="*/ 5669280 h 13499030"/>
              <a:gd name="connsiteX41" fmla="*/ 4640981 w 10516717"/>
              <a:gd name="connsiteY41" fmla="*/ 5990924 h 13499030"/>
              <a:gd name="connsiteX42" fmla="*/ 3592228 w 10516717"/>
              <a:gd name="connsiteY42" fmla="*/ 6700386 h 13499030"/>
              <a:gd name="connsiteX43" fmla="*/ 3993280 w 10516717"/>
              <a:gd name="connsiteY43" fmla="*/ 6854389 h 13499030"/>
              <a:gd name="connsiteX44" fmla="*/ 4427620 w 10516717"/>
              <a:gd name="connsiteY44" fmla="*/ 6663889 h 13499030"/>
              <a:gd name="connsiteX45" fmla="*/ 5241758 w 10516717"/>
              <a:gd name="connsiteY45" fmla="*/ 6249202 h 13499030"/>
              <a:gd name="connsiteX46" fmla="*/ 5684119 w 10516717"/>
              <a:gd name="connsiteY46" fmla="*/ 6080760 h 13499030"/>
              <a:gd name="connsiteX47" fmla="*/ 5907906 w 10516717"/>
              <a:gd name="connsiteY47" fmla="*/ 6428873 h 13499030"/>
              <a:gd name="connsiteX48" fmla="*/ 5898280 w 10516717"/>
              <a:gd name="connsiteY48" fmla="*/ 7197289 h 13499030"/>
              <a:gd name="connsiteX49" fmla="*/ 5609122 w 10516717"/>
              <a:gd name="connsiteY49" fmla="*/ 7368941 h 13499030"/>
              <a:gd name="connsiteX50" fmla="*/ 5887453 w 10516717"/>
              <a:gd name="connsiteY50" fmla="*/ 7552623 h 13499030"/>
              <a:gd name="connsiteX51" fmla="*/ 6210700 w 10516717"/>
              <a:gd name="connsiteY51" fmla="*/ 7380169 h 13499030"/>
              <a:gd name="connsiteX52" fmla="*/ 6375534 w 10516717"/>
              <a:gd name="connsiteY52" fmla="*/ 7063339 h 13499030"/>
              <a:gd name="connsiteX53" fmla="*/ 7146758 w 10516717"/>
              <a:gd name="connsiteY53" fmla="*/ 6641431 h 13499030"/>
              <a:gd name="connsiteX54" fmla="*/ 7952473 w 10516717"/>
              <a:gd name="connsiteY54" fmla="*/ 6191049 h 13499030"/>
              <a:gd name="connsiteX55" fmla="*/ 8591349 w 10516717"/>
              <a:gd name="connsiteY55" fmla="*/ 5812856 h 13499030"/>
              <a:gd name="connsiteX56" fmla="*/ 8763401 w 10516717"/>
              <a:gd name="connsiteY56" fmla="*/ 5703770 h 13499030"/>
              <a:gd name="connsiteX57" fmla="*/ 9081035 w 10516717"/>
              <a:gd name="connsiteY57" fmla="*/ 5662462 h 13499030"/>
              <a:gd name="connsiteX58" fmla="*/ 8942672 w 10516717"/>
              <a:gd name="connsiteY58" fmla="*/ 5854165 h 13499030"/>
              <a:gd name="connsiteX59" fmla="*/ 9283165 w 10516717"/>
              <a:gd name="connsiteY59" fmla="*/ 5913521 h 13499030"/>
              <a:gd name="connsiteX60" fmla="*/ 9521390 w 10516717"/>
              <a:gd name="connsiteY60" fmla="*/ 6142923 h 13499030"/>
              <a:gd name="connsiteX61" fmla="*/ 9817768 w 10516717"/>
              <a:gd name="connsiteY61" fmla="*/ 6809873 h 13499030"/>
              <a:gd name="connsiteX62" fmla="*/ 9828196 w 10516717"/>
              <a:gd name="connsiteY62" fmla="*/ 7082188 h 13499030"/>
              <a:gd name="connsiteX63" fmla="*/ 9837420 w 10516717"/>
              <a:gd name="connsiteY63" fmla="*/ 7338461 h 13499030"/>
              <a:gd name="connsiteX64" fmla="*/ 10211200 w 10516717"/>
              <a:gd name="connsiteY64" fmla="*/ 7524949 h 13499030"/>
              <a:gd name="connsiteX65" fmla="*/ 10323095 w 10516717"/>
              <a:gd name="connsiteY65" fmla="*/ 7868652 h 13499030"/>
              <a:gd name="connsiteX66" fmla="*/ 10516000 w 10516717"/>
              <a:gd name="connsiteY66" fmla="*/ 8386009 h 13499030"/>
              <a:gd name="connsiteX67" fmla="*/ 10348360 w 10516717"/>
              <a:gd name="connsiteY67" fmla="*/ 8431729 h 13499030"/>
              <a:gd name="connsiteX68" fmla="*/ 10266546 w 10516717"/>
              <a:gd name="connsiteY68" fmla="*/ 8345504 h 13499030"/>
              <a:gd name="connsiteX69" fmla="*/ 10074442 w 10516717"/>
              <a:gd name="connsiteY69" fmla="*/ 8570895 h 13499030"/>
              <a:gd name="connsiteX70" fmla="*/ 9769642 w 10516717"/>
              <a:gd name="connsiteY70" fmla="*/ 8614610 h 13499030"/>
              <a:gd name="connsiteX71" fmla="*/ 9708281 w 10516717"/>
              <a:gd name="connsiteY71" fmla="*/ 8728909 h 13499030"/>
              <a:gd name="connsiteX72" fmla="*/ 9731943 w 10516717"/>
              <a:gd name="connsiteY72" fmla="*/ 9030903 h 13499030"/>
              <a:gd name="connsiteX73" fmla="*/ 9347735 w 10516717"/>
              <a:gd name="connsiteY73" fmla="*/ 9099884 h 13499030"/>
              <a:gd name="connsiteX74" fmla="*/ 8955505 w 10516717"/>
              <a:gd name="connsiteY74" fmla="*/ 9241054 h 13499030"/>
              <a:gd name="connsiteX75" fmla="*/ 8524374 w 10516717"/>
              <a:gd name="connsiteY75" fmla="*/ 9314046 h 13499030"/>
              <a:gd name="connsiteX76" fmla="*/ 8221178 w 10516717"/>
              <a:gd name="connsiteY76" fmla="*/ 9468451 h 13499030"/>
              <a:gd name="connsiteX77" fmla="*/ 7820526 w 10516717"/>
              <a:gd name="connsiteY77" fmla="*/ 9673389 h 13499030"/>
              <a:gd name="connsiteX78" fmla="*/ 7387389 w 10516717"/>
              <a:gd name="connsiteY78" fmla="*/ 9745579 h 13499030"/>
              <a:gd name="connsiteX79" fmla="*/ 7050505 w 10516717"/>
              <a:gd name="connsiteY79" fmla="*/ 9986210 h 13499030"/>
              <a:gd name="connsiteX80" fmla="*/ 7071761 w 10516717"/>
              <a:gd name="connsiteY80" fmla="*/ 10184329 h 13499030"/>
              <a:gd name="connsiteX81" fmla="*/ 7504898 w 10516717"/>
              <a:gd name="connsiteY81" fmla="*/ 10095296 h 13499030"/>
              <a:gd name="connsiteX82" fmla="*/ 7398619 w 10516717"/>
              <a:gd name="connsiteY82" fmla="*/ 10267348 h 13499030"/>
              <a:gd name="connsiteX83" fmla="*/ 7267074 w 10516717"/>
              <a:gd name="connsiteY83" fmla="*/ 10443410 h 13499030"/>
              <a:gd name="connsiteX84" fmla="*/ 7267074 w 10516717"/>
              <a:gd name="connsiteY84" fmla="*/ 10491536 h 13499030"/>
              <a:gd name="connsiteX85" fmla="*/ 7041281 w 10516717"/>
              <a:gd name="connsiteY85" fmla="*/ 10435789 h 13499030"/>
              <a:gd name="connsiteX86" fmla="*/ 6652661 w 10516717"/>
              <a:gd name="connsiteY86" fmla="*/ 10473889 h 13499030"/>
              <a:gd name="connsiteX87" fmla="*/ 7102241 w 10516717"/>
              <a:gd name="connsiteY87" fmla="*/ 10778689 h 13499030"/>
              <a:gd name="connsiteX88" fmla="*/ 7120288 w 10516717"/>
              <a:gd name="connsiteY88" fmla="*/ 10898204 h 13499030"/>
              <a:gd name="connsiteX89" fmla="*/ 6919361 w 10516717"/>
              <a:gd name="connsiteY89" fmla="*/ 11220649 h 13499030"/>
              <a:gd name="connsiteX90" fmla="*/ 6547585 w 10516717"/>
              <a:gd name="connsiteY90" fmla="*/ 11241906 h 13499030"/>
              <a:gd name="connsiteX91" fmla="*/ 6568841 w 10516717"/>
              <a:gd name="connsiteY91" fmla="*/ 11403529 h 13499030"/>
              <a:gd name="connsiteX92" fmla="*/ 6757737 w 10516717"/>
              <a:gd name="connsiteY92" fmla="*/ 11506200 h 13499030"/>
              <a:gd name="connsiteX93" fmla="*/ 7078178 w 10516717"/>
              <a:gd name="connsiteY93" fmla="*/ 11654188 h 13499030"/>
              <a:gd name="connsiteX94" fmla="*/ 6926981 w 10516717"/>
              <a:gd name="connsiteY94" fmla="*/ 11929309 h 13499030"/>
              <a:gd name="connsiteX95" fmla="*/ 6993155 w 10516717"/>
              <a:gd name="connsiteY95" fmla="*/ 12036792 h 13499030"/>
              <a:gd name="connsiteX96" fmla="*/ 6641432 w 10516717"/>
              <a:gd name="connsiteY96" fmla="*/ 12272210 h 13499030"/>
              <a:gd name="connsiteX97" fmla="*/ 6824312 w 10516717"/>
              <a:gd name="connsiteY97" fmla="*/ 12326753 h 13499030"/>
              <a:gd name="connsiteX98" fmla="*/ 6538361 w 10516717"/>
              <a:gd name="connsiteY98" fmla="*/ 12508429 h 13499030"/>
              <a:gd name="connsiteX99" fmla="*/ 6416441 w 10516717"/>
              <a:gd name="connsiteY99" fmla="*/ 12762697 h 13499030"/>
              <a:gd name="connsiteX100" fmla="*/ 6160168 w 10516717"/>
              <a:gd name="connsiteY100" fmla="*/ 13186610 h 13499030"/>
              <a:gd name="connsiteX101" fmla="*/ 6210701 w 10516717"/>
              <a:gd name="connsiteY101" fmla="*/ 13499030 h 13499030"/>
              <a:gd name="connsiteX102" fmla="*/ 5939589 w 10516717"/>
              <a:gd name="connsiteY102" fmla="*/ 13327781 h 13499030"/>
              <a:gd name="connsiteX103" fmla="*/ 5228924 w 10516717"/>
              <a:gd name="connsiteY103" fmla="*/ 12716978 h 13499030"/>
              <a:gd name="connsiteX104" fmla="*/ 4451684 w 10516717"/>
              <a:gd name="connsiteY104" fmla="*/ 12007516 h 13499030"/>
              <a:gd name="connsiteX105" fmla="*/ 3465095 w 10516717"/>
              <a:gd name="connsiteY105" fmla="*/ 11141242 h 13499030"/>
              <a:gd name="connsiteX106" fmla="*/ 2478506 w 10516717"/>
              <a:gd name="connsiteY106" fmla="*/ 10299032 h 13499030"/>
              <a:gd name="connsiteX107" fmla="*/ 1708484 w 10516717"/>
              <a:gd name="connsiteY107" fmla="*/ 9456821 h 13499030"/>
              <a:gd name="connsiteX108" fmla="*/ 770021 w 10516717"/>
              <a:gd name="connsiteY108" fmla="*/ 8542420 h 13499030"/>
              <a:gd name="connsiteX109" fmla="*/ 24063 w 10516717"/>
              <a:gd name="connsiteY109" fmla="*/ 7820526 h 13499030"/>
              <a:gd name="connsiteX110" fmla="*/ 48126 w 10516717"/>
              <a:gd name="connsiteY110" fmla="*/ 7243010 h 13499030"/>
              <a:gd name="connsiteX111" fmla="*/ 0 w 10516717"/>
              <a:gd name="connsiteY111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612880 w 10516717"/>
              <a:gd name="connsiteY6" fmla="*/ 1879640 h 13499030"/>
              <a:gd name="connsiteX7" fmla="*/ 4572000 w 10516717"/>
              <a:gd name="connsiteY7" fmla="*/ 1949115 h 13499030"/>
              <a:gd name="connsiteX8" fmla="*/ 4513820 w 10516717"/>
              <a:gd name="connsiteY8" fmla="*/ 2176820 h 13499030"/>
              <a:gd name="connsiteX9" fmla="*/ 4218673 w 10516717"/>
              <a:gd name="connsiteY9" fmla="*/ 1994033 h 13499030"/>
              <a:gd name="connsiteX10" fmla="*/ 3831256 w 10516717"/>
              <a:gd name="connsiteY10" fmla="*/ 1866900 h 13499030"/>
              <a:gd name="connsiteX11" fmla="*/ 3815615 w 10516717"/>
              <a:gd name="connsiteY11" fmla="*/ 2249504 h 13499030"/>
              <a:gd name="connsiteX12" fmla="*/ 4211053 w 10516717"/>
              <a:gd name="connsiteY12" fmla="*/ 2478505 h 13499030"/>
              <a:gd name="connsiteX13" fmla="*/ 4211053 w 10516717"/>
              <a:gd name="connsiteY13" fmla="*/ 2983831 h 13499030"/>
              <a:gd name="connsiteX14" fmla="*/ 4209020 w 10516717"/>
              <a:gd name="connsiteY14" fmla="*/ 3243620 h 13499030"/>
              <a:gd name="connsiteX15" fmla="*/ 4499810 w 10516717"/>
              <a:gd name="connsiteY15" fmla="*/ 3248526 h 13499030"/>
              <a:gd name="connsiteX16" fmla="*/ 5022783 w 10516717"/>
              <a:gd name="connsiteY16" fmla="*/ 2731970 h 13499030"/>
              <a:gd name="connsiteX17" fmla="*/ 5216090 w 10516717"/>
              <a:gd name="connsiteY17" fmla="*/ 2785711 h 13499030"/>
              <a:gd name="connsiteX18" fmla="*/ 5192000 w 10516717"/>
              <a:gd name="connsiteY18" fmla="*/ 2915960 h 13499030"/>
              <a:gd name="connsiteX19" fmla="*/ 5357261 w 10516717"/>
              <a:gd name="connsiteY19" fmla="*/ 3056021 h 13499030"/>
              <a:gd name="connsiteX20" fmla="*/ 5245768 w 10516717"/>
              <a:gd name="connsiteY20" fmla="*/ 3465094 h 13499030"/>
              <a:gd name="connsiteX21" fmla="*/ 5510463 w 10516717"/>
              <a:gd name="connsiteY21" fmla="*/ 3657600 h 13499030"/>
              <a:gd name="connsiteX22" fmla="*/ 5656820 w 10516717"/>
              <a:gd name="connsiteY22" fmla="*/ 4104680 h 13499030"/>
              <a:gd name="connsiteX23" fmla="*/ 5847347 w 10516717"/>
              <a:gd name="connsiteY23" fmla="*/ 3874168 h 13499030"/>
              <a:gd name="connsiteX24" fmla="*/ 6189445 w 10516717"/>
              <a:gd name="connsiteY24" fmla="*/ 3721367 h 13499030"/>
              <a:gd name="connsiteX25" fmla="*/ 6548360 w 10516717"/>
              <a:gd name="connsiteY25" fmla="*/ 3449360 h 13499030"/>
              <a:gd name="connsiteX26" fmla="*/ 6990320 w 10516717"/>
              <a:gd name="connsiteY26" fmla="*/ 3068360 h 13499030"/>
              <a:gd name="connsiteX27" fmla="*/ 7121893 w 10516717"/>
              <a:gd name="connsiteY27" fmla="*/ 3056422 h 13499030"/>
              <a:gd name="connsiteX28" fmla="*/ 7028420 w 10516717"/>
              <a:gd name="connsiteY28" fmla="*/ 3296960 h 13499030"/>
              <a:gd name="connsiteX29" fmla="*/ 7248224 w 10516717"/>
              <a:gd name="connsiteY29" fmla="*/ 3209223 h 13499030"/>
              <a:gd name="connsiteX30" fmla="*/ 7317980 w 10516717"/>
              <a:gd name="connsiteY30" fmla="*/ 3434120 h 13499030"/>
              <a:gd name="connsiteX31" fmla="*/ 7279880 w 10516717"/>
              <a:gd name="connsiteY31" fmla="*/ 3548420 h 13499030"/>
              <a:gd name="connsiteX32" fmla="*/ 7332044 w 10516717"/>
              <a:gd name="connsiteY32" fmla="*/ 3718560 h 13499030"/>
              <a:gd name="connsiteX33" fmla="*/ 7315600 w 10516717"/>
              <a:gd name="connsiteY33" fmla="*/ 3768289 h 13499030"/>
              <a:gd name="connsiteX34" fmla="*/ 7170820 w 10516717"/>
              <a:gd name="connsiteY34" fmla="*/ 4012129 h 13499030"/>
              <a:gd name="connsiteX35" fmla="*/ 7147960 w 10516717"/>
              <a:gd name="connsiteY35" fmla="*/ 4294069 h 13499030"/>
              <a:gd name="connsiteX36" fmla="*/ 7208920 w 10516717"/>
              <a:gd name="connsiteY36" fmla="*/ 4339789 h 13499030"/>
              <a:gd name="connsiteX37" fmla="*/ 7005587 w 10516717"/>
              <a:gd name="connsiteY37" fmla="*/ 4607693 h 13499030"/>
              <a:gd name="connsiteX38" fmla="*/ 6530740 w 10516717"/>
              <a:gd name="connsiteY38" fmla="*/ 4979869 h 13499030"/>
              <a:gd name="connsiteX39" fmla="*/ 6110037 w 10516717"/>
              <a:gd name="connsiteY39" fmla="*/ 5042434 h 13499030"/>
              <a:gd name="connsiteX40" fmla="*/ 5635592 w 10516717"/>
              <a:gd name="connsiteY40" fmla="*/ 5405387 h 13499030"/>
              <a:gd name="connsiteX41" fmla="*/ 5373303 w 10516717"/>
              <a:gd name="connsiteY41" fmla="*/ 5669280 h 13499030"/>
              <a:gd name="connsiteX42" fmla="*/ 4640981 w 10516717"/>
              <a:gd name="connsiteY42" fmla="*/ 5990924 h 13499030"/>
              <a:gd name="connsiteX43" fmla="*/ 3592228 w 10516717"/>
              <a:gd name="connsiteY43" fmla="*/ 6700386 h 13499030"/>
              <a:gd name="connsiteX44" fmla="*/ 3993280 w 10516717"/>
              <a:gd name="connsiteY44" fmla="*/ 6854389 h 13499030"/>
              <a:gd name="connsiteX45" fmla="*/ 4427620 w 10516717"/>
              <a:gd name="connsiteY45" fmla="*/ 6663889 h 13499030"/>
              <a:gd name="connsiteX46" fmla="*/ 5241758 w 10516717"/>
              <a:gd name="connsiteY46" fmla="*/ 6249202 h 13499030"/>
              <a:gd name="connsiteX47" fmla="*/ 5684119 w 10516717"/>
              <a:gd name="connsiteY47" fmla="*/ 6080760 h 13499030"/>
              <a:gd name="connsiteX48" fmla="*/ 5907906 w 10516717"/>
              <a:gd name="connsiteY48" fmla="*/ 6428873 h 13499030"/>
              <a:gd name="connsiteX49" fmla="*/ 5898280 w 10516717"/>
              <a:gd name="connsiteY49" fmla="*/ 7197289 h 13499030"/>
              <a:gd name="connsiteX50" fmla="*/ 5609122 w 10516717"/>
              <a:gd name="connsiteY50" fmla="*/ 7368941 h 13499030"/>
              <a:gd name="connsiteX51" fmla="*/ 5887453 w 10516717"/>
              <a:gd name="connsiteY51" fmla="*/ 7552623 h 13499030"/>
              <a:gd name="connsiteX52" fmla="*/ 6210700 w 10516717"/>
              <a:gd name="connsiteY52" fmla="*/ 7380169 h 13499030"/>
              <a:gd name="connsiteX53" fmla="*/ 6375534 w 10516717"/>
              <a:gd name="connsiteY53" fmla="*/ 7063339 h 13499030"/>
              <a:gd name="connsiteX54" fmla="*/ 7146758 w 10516717"/>
              <a:gd name="connsiteY54" fmla="*/ 6641431 h 13499030"/>
              <a:gd name="connsiteX55" fmla="*/ 7952473 w 10516717"/>
              <a:gd name="connsiteY55" fmla="*/ 6191049 h 13499030"/>
              <a:gd name="connsiteX56" fmla="*/ 8591349 w 10516717"/>
              <a:gd name="connsiteY56" fmla="*/ 5812856 h 13499030"/>
              <a:gd name="connsiteX57" fmla="*/ 8763401 w 10516717"/>
              <a:gd name="connsiteY57" fmla="*/ 5703770 h 13499030"/>
              <a:gd name="connsiteX58" fmla="*/ 9081035 w 10516717"/>
              <a:gd name="connsiteY58" fmla="*/ 5662462 h 13499030"/>
              <a:gd name="connsiteX59" fmla="*/ 8942672 w 10516717"/>
              <a:gd name="connsiteY59" fmla="*/ 5854165 h 13499030"/>
              <a:gd name="connsiteX60" fmla="*/ 9283165 w 10516717"/>
              <a:gd name="connsiteY60" fmla="*/ 5913521 h 13499030"/>
              <a:gd name="connsiteX61" fmla="*/ 9521390 w 10516717"/>
              <a:gd name="connsiteY61" fmla="*/ 6142923 h 13499030"/>
              <a:gd name="connsiteX62" fmla="*/ 9817768 w 10516717"/>
              <a:gd name="connsiteY62" fmla="*/ 6809873 h 13499030"/>
              <a:gd name="connsiteX63" fmla="*/ 9828196 w 10516717"/>
              <a:gd name="connsiteY63" fmla="*/ 7082188 h 13499030"/>
              <a:gd name="connsiteX64" fmla="*/ 9837420 w 10516717"/>
              <a:gd name="connsiteY64" fmla="*/ 7338461 h 13499030"/>
              <a:gd name="connsiteX65" fmla="*/ 10211200 w 10516717"/>
              <a:gd name="connsiteY65" fmla="*/ 7524949 h 13499030"/>
              <a:gd name="connsiteX66" fmla="*/ 10323095 w 10516717"/>
              <a:gd name="connsiteY66" fmla="*/ 7868652 h 13499030"/>
              <a:gd name="connsiteX67" fmla="*/ 10516000 w 10516717"/>
              <a:gd name="connsiteY67" fmla="*/ 8386009 h 13499030"/>
              <a:gd name="connsiteX68" fmla="*/ 10348360 w 10516717"/>
              <a:gd name="connsiteY68" fmla="*/ 8431729 h 13499030"/>
              <a:gd name="connsiteX69" fmla="*/ 10266546 w 10516717"/>
              <a:gd name="connsiteY69" fmla="*/ 8345504 h 13499030"/>
              <a:gd name="connsiteX70" fmla="*/ 10074442 w 10516717"/>
              <a:gd name="connsiteY70" fmla="*/ 8570895 h 13499030"/>
              <a:gd name="connsiteX71" fmla="*/ 9769642 w 10516717"/>
              <a:gd name="connsiteY71" fmla="*/ 8614610 h 13499030"/>
              <a:gd name="connsiteX72" fmla="*/ 9708281 w 10516717"/>
              <a:gd name="connsiteY72" fmla="*/ 8728909 h 13499030"/>
              <a:gd name="connsiteX73" fmla="*/ 9731943 w 10516717"/>
              <a:gd name="connsiteY73" fmla="*/ 9030903 h 13499030"/>
              <a:gd name="connsiteX74" fmla="*/ 9347735 w 10516717"/>
              <a:gd name="connsiteY74" fmla="*/ 9099884 h 13499030"/>
              <a:gd name="connsiteX75" fmla="*/ 8955505 w 10516717"/>
              <a:gd name="connsiteY75" fmla="*/ 9241054 h 13499030"/>
              <a:gd name="connsiteX76" fmla="*/ 8524374 w 10516717"/>
              <a:gd name="connsiteY76" fmla="*/ 9314046 h 13499030"/>
              <a:gd name="connsiteX77" fmla="*/ 8221178 w 10516717"/>
              <a:gd name="connsiteY77" fmla="*/ 9468451 h 13499030"/>
              <a:gd name="connsiteX78" fmla="*/ 7820526 w 10516717"/>
              <a:gd name="connsiteY78" fmla="*/ 9673389 h 13499030"/>
              <a:gd name="connsiteX79" fmla="*/ 7387389 w 10516717"/>
              <a:gd name="connsiteY79" fmla="*/ 9745579 h 13499030"/>
              <a:gd name="connsiteX80" fmla="*/ 7050505 w 10516717"/>
              <a:gd name="connsiteY80" fmla="*/ 9986210 h 13499030"/>
              <a:gd name="connsiteX81" fmla="*/ 7071761 w 10516717"/>
              <a:gd name="connsiteY81" fmla="*/ 10184329 h 13499030"/>
              <a:gd name="connsiteX82" fmla="*/ 7504898 w 10516717"/>
              <a:gd name="connsiteY82" fmla="*/ 10095296 h 13499030"/>
              <a:gd name="connsiteX83" fmla="*/ 7398619 w 10516717"/>
              <a:gd name="connsiteY83" fmla="*/ 10267348 h 13499030"/>
              <a:gd name="connsiteX84" fmla="*/ 7267074 w 10516717"/>
              <a:gd name="connsiteY84" fmla="*/ 10443410 h 13499030"/>
              <a:gd name="connsiteX85" fmla="*/ 7267074 w 10516717"/>
              <a:gd name="connsiteY85" fmla="*/ 10491536 h 13499030"/>
              <a:gd name="connsiteX86" fmla="*/ 7041281 w 10516717"/>
              <a:gd name="connsiteY86" fmla="*/ 10435789 h 13499030"/>
              <a:gd name="connsiteX87" fmla="*/ 6652661 w 10516717"/>
              <a:gd name="connsiteY87" fmla="*/ 10473889 h 13499030"/>
              <a:gd name="connsiteX88" fmla="*/ 7102241 w 10516717"/>
              <a:gd name="connsiteY88" fmla="*/ 10778689 h 13499030"/>
              <a:gd name="connsiteX89" fmla="*/ 7120288 w 10516717"/>
              <a:gd name="connsiteY89" fmla="*/ 10898204 h 13499030"/>
              <a:gd name="connsiteX90" fmla="*/ 6919361 w 10516717"/>
              <a:gd name="connsiteY90" fmla="*/ 11220649 h 13499030"/>
              <a:gd name="connsiteX91" fmla="*/ 6547585 w 10516717"/>
              <a:gd name="connsiteY91" fmla="*/ 11241906 h 13499030"/>
              <a:gd name="connsiteX92" fmla="*/ 6568841 w 10516717"/>
              <a:gd name="connsiteY92" fmla="*/ 11403529 h 13499030"/>
              <a:gd name="connsiteX93" fmla="*/ 6757737 w 10516717"/>
              <a:gd name="connsiteY93" fmla="*/ 11506200 h 13499030"/>
              <a:gd name="connsiteX94" fmla="*/ 7078178 w 10516717"/>
              <a:gd name="connsiteY94" fmla="*/ 11654188 h 13499030"/>
              <a:gd name="connsiteX95" fmla="*/ 6926981 w 10516717"/>
              <a:gd name="connsiteY95" fmla="*/ 11929309 h 13499030"/>
              <a:gd name="connsiteX96" fmla="*/ 6993155 w 10516717"/>
              <a:gd name="connsiteY96" fmla="*/ 12036792 h 13499030"/>
              <a:gd name="connsiteX97" fmla="*/ 6641432 w 10516717"/>
              <a:gd name="connsiteY97" fmla="*/ 12272210 h 13499030"/>
              <a:gd name="connsiteX98" fmla="*/ 6824312 w 10516717"/>
              <a:gd name="connsiteY98" fmla="*/ 12326753 h 13499030"/>
              <a:gd name="connsiteX99" fmla="*/ 6538361 w 10516717"/>
              <a:gd name="connsiteY99" fmla="*/ 12508429 h 13499030"/>
              <a:gd name="connsiteX100" fmla="*/ 6416441 w 10516717"/>
              <a:gd name="connsiteY100" fmla="*/ 12762697 h 13499030"/>
              <a:gd name="connsiteX101" fmla="*/ 6160168 w 10516717"/>
              <a:gd name="connsiteY101" fmla="*/ 13186610 h 13499030"/>
              <a:gd name="connsiteX102" fmla="*/ 6210701 w 10516717"/>
              <a:gd name="connsiteY102" fmla="*/ 13499030 h 13499030"/>
              <a:gd name="connsiteX103" fmla="*/ 5939589 w 10516717"/>
              <a:gd name="connsiteY103" fmla="*/ 13327781 h 13499030"/>
              <a:gd name="connsiteX104" fmla="*/ 5228924 w 10516717"/>
              <a:gd name="connsiteY104" fmla="*/ 12716978 h 13499030"/>
              <a:gd name="connsiteX105" fmla="*/ 4451684 w 10516717"/>
              <a:gd name="connsiteY105" fmla="*/ 12007516 h 13499030"/>
              <a:gd name="connsiteX106" fmla="*/ 3465095 w 10516717"/>
              <a:gd name="connsiteY106" fmla="*/ 11141242 h 13499030"/>
              <a:gd name="connsiteX107" fmla="*/ 2478506 w 10516717"/>
              <a:gd name="connsiteY107" fmla="*/ 10299032 h 13499030"/>
              <a:gd name="connsiteX108" fmla="*/ 1708484 w 10516717"/>
              <a:gd name="connsiteY108" fmla="*/ 9456821 h 13499030"/>
              <a:gd name="connsiteX109" fmla="*/ 770021 w 10516717"/>
              <a:gd name="connsiteY109" fmla="*/ 8542420 h 13499030"/>
              <a:gd name="connsiteX110" fmla="*/ 24063 w 10516717"/>
              <a:gd name="connsiteY110" fmla="*/ 7820526 h 13499030"/>
              <a:gd name="connsiteX111" fmla="*/ 48126 w 10516717"/>
              <a:gd name="connsiteY111" fmla="*/ 7243010 h 13499030"/>
              <a:gd name="connsiteX112" fmla="*/ 0 w 10516717"/>
              <a:gd name="connsiteY112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705726 w 10516717"/>
              <a:gd name="connsiteY4" fmla="*/ 1395663 h 13499030"/>
              <a:gd name="connsiteX5" fmla="*/ 4547937 w 10516717"/>
              <a:gd name="connsiteY5" fmla="*/ 1780673 h 13499030"/>
              <a:gd name="connsiteX6" fmla="*/ 4612880 w 10516717"/>
              <a:gd name="connsiteY6" fmla="*/ 1879640 h 13499030"/>
              <a:gd name="connsiteX7" fmla="*/ 4572000 w 10516717"/>
              <a:gd name="connsiteY7" fmla="*/ 1949115 h 13499030"/>
              <a:gd name="connsiteX8" fmla="*/ 4597640 w 10516717"/>
              <a:gd name="connsiteY8" fmla="*/ 2062520 h 13499030"/>
              <a:gd name="connsiteX9" fmla="*/ 4513820 w 10516717"/>
              <a:gd name="connsiteY9" fmla="*/ 2176820 h 13499030"/>
              <a:gd name="connsiteX10" fmla="*/ 4218673 w 10516717"/>
              <a:gd name="connsiteY10" fmla="*/ 1994033 h 13499030"/>
              <a:gd name="connsiteX11" fmla="*/ 3831256 w 10516717"/>
              <a:gd name="connsiteY11" fmla="*/ 1866900 h 13499030"/>
              <a:gd name="connsiteX12" fmla="*/ 3815615 w 10516717"/>
              <a:gd name="connsiteY12" fmla="*/ 2249504 h 13499030"/>
              <a:gd name="connsiteX13" fmla="*/ 4211053 w 10516717"/>
              <a:gd name="connsiteY13" fmla="*/ 2478505 h 13499030"/>
              <a:gd name="connsiteX14" fmla="*/ 4211053 w 10516717"/>
              <a:gd name="connsiteY14" fmla="*/ 2983831 h 13499030"/>
              <a:gd name="connsiteX15" fmla="*/ 4209020 w 10516717"/>
              <a:gd name="connsiteY15" fmla="*/ 3243620 h 13499030"/>
              <a:gd name="connsiteX16" fmla="*/ 4499810 w 10516717"/>
              <a:gd name="connsiteY16" fmla="*/ 3248526 h 13499030"/>
              <a:gd name="connsiteX17" fmla="*/ 5022783 w 10516717"/>
              <a:gd name="connsiteY17" fmla="*/ 2731970 h 13499030"/>
              <a:gd name="connsiteX18" fmla="*/ 5216090 w 10516717"/>
              <a:gd name="connsiteY18" fmla="*/ 2785711 h 13499030"/>
              <a:gd name="connsiteX19" fmla="*/ 5192000 w 10516717"/>
              <a:gd name="connsiteY19" fmla="*/ 2915960 h 13499030"/>
              <a:gd name="connsiteX20" fmla="*/ 5357261 w 10516717"/>
              <a:gd name="connsiteY20" fmla="*/ 3056021 h 13499030"/>
              <a:gd name="connsiteX21" fmla="*/ 5245768 w 10516717"/>
              <a:gd name="connsiteY21" fmla="*/ 3465094 h 13499030"/>
              <a:gd name="connsiteX22" fmla="*/ 5510463 w 10516717"/>
              <a:gd name="connsiteY22" fmla="*/ 3657600 h 13499030"/>
              <a:gd name="connsiteX23" fmla="*/ 5656820 w 10516717"/>
              <a:gd name="connsiteY23" fmla="*/ 4104680 h 13499030"/>
              <a:gd name="connsiteX24" fmla="*/ 5847347 w 10516717"/>
              <a:gd name="connsiteY24" fmla="*/ 3874168 h 13499030"/>
              <a:gd name="connsiteX25" fmla="*/ 6189445 w 10516717"/>
              <a:gd name="connsiteY25" fmla="*/ 3721367 h 13499030"/>
              <a:gd name="connsiteX26" fmla="*/ 6548360 w 10516717"/>
              <a:gd name="connsiteY26" fmla="*/ 3449360 h 13499030"/>
              <a:gd name="connsiteX27" fmla="*/ 6990320 w 10516717"/>
              <a:gd name="connsiteY27" fmla="*/ 3068360 h 13499030"/>
              <a:gd name="connsiteX28" fmla="*/ 7121893 w 10516717"/>
              <a:gd name="connsiteY28" fmla="*/ 3056422 h 13499030"/>
              <a:gd name="connsiteX29" fmla="*/ 7028420 w 10516717"/>
              <a:gd name="connsiteY29" fmla="*/ 3296960 h 13499030"/>
              <a:gd name="connsiteX30" fmla="*/ 7248224 w 10516717"/>
              <a:gd name="connsiteY30" fmla="*/ 3209223 h 13499030"/>
              <a:gd name="connsiteX31" fmla="*/ 7317980 w 10516717"/>
              <a:gd name="connsiteY31" fmla="*/ 3434120 h 13499030"/>
              <a:gd name="connsiteX32" fmla="*/ 7279880 w 10516717"/>
              <a:gd name="connsiteY32" fmla="*/ 3548420 h 13499030"/>
              <a:gd name="connsiteX33" fmla="*/ 7332044 w 10516717"/>
              <a:gd name="connsiteY33" fmla="*/ 3718560 h 13499030"/>
              <a:gd name="connsiteX34" fmla="*/ 7315600 w 10516717"/>
              <a:gd name="connsiteY34" fmla="*/ 3768289 h 13499030"/>
              <a:gd name="connsiteX35" fmla="*/ 7170820 w 10516717"/>
              <a:gd name="connsiteY35" fmla="*/ 4012129 h 13499030"/>
              <a:gd name="connsiteX36" fmla="*/ 7147960 w 10516717"/>
              <a:gd name="connsiteY36" fmla="*/ 4294069 h 13499030"/>
              <a:gd name="connsiteX37" fmla="*/ 7208920 w 10516717"/>
              <a:gd name="connsiteY37" fmla="*/ 4339789 h 13499030"/>
              <a:gd name="connsiteX38" fmla="*/ 7005587 w 10516717"/>
              <a:gd name="connsiteY38" fmla="*/ 4607693 h 13499030"/>
              <a:gd name="connsiteX39" fmla="*/ 6530740 w 10516717"/>
              <a:gd name="connsiteY39" fmla="*/ 4979869 h 13499030"/>
              <a:gd name="connsiteX40" fmla="*/ 6110037 w 10516717"/>
              <a:gd name="connsiteY40" fmla="*/ 5042434 h 13499030"/>
              <a:gd name="connsiteX41" fmla="*/ 5635592 w 10516717"/>
              <a:gd name="connsiteY41" fmla="*/ 5405387 h 13499030"/>
              <a:gd name="connsiteX42" fmla="*/ 5373303 w 10516717"/>
              <a:gd name="connsiteY42" fmla="*/ 5669280 h 13499030"/>
              <a:gd name="connsiteX43" fmla="*/ 4640981 w 10516717"/>
              <a:gd name="connsiteY43" fmla="*/ 5990924 h 13499030"/>
              <a:gd name="connsiteX44" fmla="*/ 3592228 w 10516717"/>
              <a:gd name="connsiteY44" fmla="*/ 6700386 h 13499030"/>
              <a:gd name="connsiteX45" fmla="*/ 3993280 w 10516717"/>
              <a:gd name="connsiteY45" fmla="*/ 6854389 h 13499030"/>
              <a:gd name="connsiteX46" fmla="*/ 4427620 w 10516717"/>
              <a:gd name="connsiteY46" fmla="*/ 6663889 h 13499030"/>
              <a:gd name="connsiteX47" fmla="*/ 5241758 w 10516717"/>
              <a:gd name="connsiteY47" fmla="*/ 6249202 h 13499030"/>
              <a:gd name="connsiteX48" fmla="*/ 5684119 w 10516717"/>
              <a:gd name="connsiteY48" fmla="*/ 6080760 h 13499030"/>
              <a:gd name="connsiteX49" fmla="*/ 5907906 w 10516717"/>
              <a:gd name="connsiteY49" fmla="*/ 6428873 h 13499030"/>
              <a:gd name="connsiteX50" fmla="*/ 5898280 w 10516717"/>
              <a:gd name="connsiteY50" fmla="*/ 7197289 h 13499030"/>
              <a:gd name="connsiteX51" fmla="*/ 5609122 w 10516717"/>
              <a:gd name="connsiteY51" fmla="*/ 7368941 h 13499030"/>
              <a:gd name="connsiteX52" fmla="*/ 5887453 w 10516717"/>
              <a:gd name="connsiteY52" fmla="*/ 7552623 h 13499030"/>
              <a:gd name="connsiteX53" fmla="*/ 6210700 w 10516717"/>
              <a:gd name="connsiteY53" fmla="*/ 7380169 h 13499030"/>
              <a:gd name="connsiteX54" fmla="*/ 6375534 w 10516717"/>
              <a:gd name="connsiteY54" fmla="*/ 7063339 h 13499030"/>
              <a:gd name="connsiteX55" fmla="*/ 7146758 w 10516717"/>
              <a:gd name="connsiteY55" fmla="*/ 6641431 h 13499030"/>
              <a:gd name="connsiteX56" fmla="*/ 7952473 w 10516717"/>
              <a:gd name="connsiteY56" fmla="*/ 6191049 h 13499030"/>
              <a:gd name="connsiteX57" fmla="*/ 8591349 w 10516717"/>
              <a:gd name="connsiteY57" fmla="*/ 5812856 h 13499030"/>
              <a:gd name="connsiteX58" fmla="*/ 8763401 w 10516717"/>
              <a:gd name="connsiteY58" fmla="*/ 5703770 h 13499030"/>
              <a:gd name="connsiteX59" fmla="*/ 9081035 w 10516717"/>
              <a:gd name="connsiteY59" fmla="*/ 5662462 h 13499030"/>
              <a:gd name="connsiteX60" fmla="*/ 8942672 w 10516717"/>
              <a:gd name="connsiteY60" fmla="*/ 5854165 h 13499030"/>
              <a:gd name="connsiteX61" fmla="*/ 9283165 w 10516717"/>
              <a:gd name="connsiteY61" fmla="*/ 5913521 h 13499030"/>
              <a:gd name="connsiteX62" fmla="*/ 9521390 w 10516717"/>
              <a:gd name="connsiteY62" fmla="*/ 6142923 h 13499030"/>
              <a:gd name="connsiteX63" fmla="*/ 9817768 w 10516717"/>
              <a:gd name="connsiteY63" fmla="*/ 6809873 h 13499030"/>
              <a:gd name="connsiteX64" fmla="*/ 9828196 w 10516717"/>
              <a:gd name="connsiteY64" fmla="*/ 7082188 h 13499030"/>
              <a:gd name="connsiteX65" fmla="*/ 9837420 w 10516717"/>
              <a:gd name="connsiteY65" fmla="*/ 7338461 h 13499030"/>
              <a:gd name="connsiteX66" fmla="*/ 10211200 w 10516717"/>
              <a:gd name="connsiteY66" fmla="*/ 7524949 h 13499030"/>
              <a:gd name="connsiteX67" fmla="*/ 10323095 w 10516717"/>
              <a:gd name="connsiteY67" fmla="*/ 7868652 h 13499030"/>
              <a:gd name="connsiteX68" fmla="*/ 10516000 w 10516717"/>
              <a:gd name="connsiteY68" fmla="*/ 8386009 h 13499030"/>
              <a:gd name="connsiteX69" fmla="*/ 10348360 w 10516717"/>
              <a:gd name="connsiteY69" fmla="*/ 8431729 h 13499030"/>
              <a:gd name="connsiteX70" fmla="*/ 10266546 w 10516717"/>
              <a:gd name="connsiteY70" fmla="*/ 8345504 h 13499030"/>
              <a:gd name="connsiteX71" fmla="*/ 10074442 w 10516717"/>
              <a:gd name="connsiteY71" fmla="*/ 8570895 h 13499030"/>
              <a:gd name="connsiteX72" fmla="*/ 9769642 w 10516717"/>
              <a:gd name="connsiteY72" fmla="*/ 8614610 h 13499030"/>
              <a:gd name="connsiteX73" fmla="*/ 9708281 w 10516717"/>
              <a:gd name="connsiteY73" fmla="*/ 8728909 h 13499030"/>
              <a:gd name="connsiteX74" fmla="*/ 9731943 w 10516717"/>
              <a:gd name="connsiteY74" fmla="*/ 9030903 h 13499030"/>
              <a:gd name="connsiteX75" fmla="*/ 9347735 w 10516717"/>
              <a:gd name="connsiteY75" fmla="*/ 9099884 h 13499030"/>
              <a:gd name="connsiteX76" fmla="*/ 8955505 w 10516717"/>
              <a:gd name="connsiteY76" fmla="*/ 9241054 h 13499030"/>
              <a:gd name="connsiteX77" fmla="*/ 8524374 w 10516717"/>
              <a:gd name="connsiteY77" fmla="*/ 9314046 h 13499030"/>
              <a:gd name="connsiteX78" fmla="*/ 8221178 w 10516717"/>
              <a:gd name="connsiteY78" fmla="*/ 9468451 h 13499030"/>
              <a:gd name="connsiteX79" fmla="*/ 7820526 w 10516717"/>
              <a:gd name="connsiteY79" fmla="*/ 9673389 h 13499030"/>
              <a:gd name="connsiteX80" fmla="*/ 7387389 w 10516717"/>
              <a:gd name="connsiteY80" fmla="*/ 9745579 h 13499030"/>
              <a:gd name="connsiteX81" fmla="*/ 7050505 w 10516717"/>
              <a:gd name="connsiteY81" fmla="*/ 9986210 h 13499030"/>
              <a:gd name="connsiteX82" fmla="*/ 7071761 w 10516717"/>
              <a:gd name="connsiteY82" fmla="*/ 10184329 h 13499030"/>
              <a:gd name="connsiteX83" fmla="*/ 7504898 w 10516717"/>
              <a:gd name="connsiteY83" fmla="*/ 10095296 h 13499030"/>
              <a:gd name="connsiteX84" fmla="*/ 7398619 w 10516717"/>
              <a:gd name="connsiteY84" fmla="*/ 10267348 h 13499030"/>
              <a:gd name="connsiteX85" fmla="*/ 7267074 w 10516717"/>
              <a:gd name="connsiteY85" fmla="*/ 10443410 h 13499030"/>
              <a:gd name="connsiteX86" fmla="*/ 7267074 w 10516717"/>
              <a:gd name="connsiteY86" fmla="*/ 10491536 h 13499030"/>
              <a:gd name="connsiteX87" fmla="*/ 7041281 w 10516717"/>
              <a:gd name="connsiteY87" fmla="*/ 10435789 h 13499030"/>
              <a:gd name="connsiteX88" fmla="*/ 6652661 w 10516717"/>
              <a:gd name="connsiteY88" fmla="*/ 10473889 h 13499030"/>
              <a:gd name="connsiteX89" fmla="*/ 7102241 w 10516717"/>
              <a:gd name="connsiteY89" fmla="*/ 10778689 h 13499030"/>
              <a:gd name="connsiteX90" fmla="*/ 7120288 w 10516717"/>
              <a:gd name="connsiteY90" fmla="*/ 10898204 h 13499030"/>
              <a:gd name="connsiteX91" fmla="*/ 6919361 w 10516717"/>
              <a:gd name="connsiteY91" fmla="*/ 11220649 h 13499030"/>
              <a:gd name="connsiteX92" fmla="*/ 6547585 w 10516717"/>
              <a:gd name="connsiteY92" fmla="*/ 11241906 h 13499030"/>
              <a:gd name="connsiteX93" fmla="*/ 6568841 w 10516717"/>
              <a:gd name="connsiteY93" fmla="*/ 11403529 h 13499030"/>
              <a:gd name="connsiteX94" fmla="*/ 6757737 w 10516717"/>
              <a:gd name="connsiteY94" fmla="*/ 11506200 h 13499030"/>
              <a:gd name="connsiteX95" fmla="*/ 7078178 w 10516717"/>
              <a:gd name="connsiteY95" fmla="*/ 11654188 h 13499030"/>
              <a:gd name="connsiteX96" fmla="*/ 6926981 w 10516717"/>
              <a:gd name="connsiteY96" fmla="*/ 11929309 h 13499030"/>
              <a:gd name="connsiteX97" fmla="*/ 6993155 w 10516717"/>
              <a:gd name="connsiteY97" fmla="*/ 12036792 h 13499030"/>
              <a:gd name="connsiteX98" fmla="*/ 6641432 w 10516717"/>
              <a:gd name="connsiteY98" fmla="*/ 12272210 h 13499030"/>
              <a:gd name="connsiteX99" fmla="*/ 6824312 w 10516717"/>
              <a:gd name="connsiteY99" fmla="*/ 12326753 h 13499030"/>
              <a:gd name="connsiteX100" fmla="*/ 6538361 w 10516717"/>
              <a:gd name="connsiteY100" fmla="*/ 12508429 h 13499030"/>
              <a:gd name="connsiteX101" fmla="*/ 6416441 w 10516717"/>
              <a:gd name="connsiteY101" fmla="*/ 12762697 h 13499030"/>
              <a:gd name="connsiteX102" fmla="*/ 6160168 w 10516717"/>
              <a:gd name="connsiteY102" fmla="*/ 13186610 h 13499030"/>
              <a:gd name="connsiteX103" fmla="*/ 6210701 w 10516717"/>
              <a:gd name="connsiteY103" fmla="*/ 13499030 h 13499030"/>
              <a:gd name="connsiteX104" fmla="*/ 5939589 w 10516717"/>
              <a:gd name="connsiteY104" fmla="*/ 13327781 h 13499030"/>
              <a:gd name="connsiteX105" fmla="*/ 5228924 w 10516717"/>
              <a:gd name="connsiteY105" fmla="*/ 12716978 h 13499030"/>
              <a:gd name="connsiteX106" fmla="*/ 4451684 w 10516717"/>
              <a:gd name="connsiteY106" fmla="*/ 12007516 h 13499030"/>
              <a:gd name="connsiteX107" fmla="*/ 3465095 w 10516717"/>
              <a:gd name="connsiteY107" fmla="*/ 11141242 h 13499030"/>
              <a:gd name="connsiteX108" fmla="*/ 2478506 w 10516717"/>
              <a:gd name="connsiteY108" fmla="*/ 10299032 h 13499030"/>
              <a:gd name="connsiteX109" fmla="*/ 1708484 w 10516717"/>
              <a:gd name="connsiteY109" fmla="*/ 9456821 h 13499030"/>
              <a:gd name="connsiteX110" fmla="*/ 770021 w 10516717"/>
              <a:gd name="connsiteY110" fmla="*/ 8542420 h 13499030"/>
              <a:gd name="connsiteX111" fmla="*/ 24063 w 10516717"/>
              <a:gd name="connsiteY111" fmla="*/ 7820526 h 13499030"/>
              <a:gd name="connsiteX112" fmla="*/ 48126 w 10516717"/>
              <a:gd name="connsiteY112" fmla="*/ 7243010 h 13499030"/>
              <a:gd name="connsiteX113" fmla="*/ 0 w 10516717"/>
              <a:gd name="connsiteY11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682866 w 10516717"/>
              <a:gd name="connsiteY4" fmla="*/ 1540443 h 13499030"/>
              <a:gd name="connsiteX5" fmla="*/ 4547937 w 10516717"/>
              <a:gd name="connsiteY5" fmla="*/ 1780673 h 13499030"/>
              <a:gd name="connsiteX6" fmla="*/ 4612880 w 10516717"/>
              <a:gd name="connsiteY6" fmla="*/ 1879640 h 13499030"/>
              <a:gd name="connsiteX7" fmla="*/ 4572000 w 10516717"/>
              <a:gd name="connsiteY7" fmla="*/ 1949115 h 13499030"/>
              <a:gd name="connsiteX8" fmla="*/ 4597640 w 10516717"/>
              <a:gd name="connsiteY8" fmla="*/ 2062520 h 13499030"/>
              <a:gd name="connsiteX9" fmla="*/ 4513820 w 10516717"/>
              <a:gd name="connsiteY9" fmla="*/ 2176820 h 13499030"/>
              <a:gd name="connsiteX10" fmla="*/ 4218673 w 10516717"/>
              <a:gd name="connsiteY10" fmla="*/ 1994033 h 13499030"/>
              <a:gd name="connsiteX11" fmla="*/ 3831256 w 10516717"/>
              <a:gd name="connsiteY11" fmla="*/ 1866900 h 13499030"/>
              <a:gd name="connsiteX12" fmla="*/ 3815615 w 10516717"/>
              <a:gd name="connsiteY12" fmla="*/ 2249504 h 13499030"/>
              <a:gd name="connsiteX13" fmla="*/ 4211053 w 10516717"/>
              <a:gd name="connsiteY13" fmla="*/ 2478505 h 13499030"/>
              <a:gd name="connsiteX14" fmla="*/ 4211053 w 10516717"/>
              <a:gd name="connsiteY14" fmla="*/ 2983831 h 13499030"/>
              <a:gd name="connsiteX15" fmla="*/ 4209020 w 10516717"/>
              <a:gd name="connsiteY15" fmla="*/ 3243620 h 13499030"/>
              <a:gd name="connsiteX16" fmla="*/ 4499810 w 10516717"/>
              <a:gd name="connsiteY16" fmla="*/ 3248526 h 13499030"/>
              <a:gd name="connsiteX17" fmla="*/ 5022783 w 10516717"/>
              <a:gd name="connsiteY17" fmla="*/ 2731970 h 13499030"/>
              <a:gd name="connsiteX18" fmla="*/ 5216090 w 10516717"/>
              <a:gd name="connsiteY18" fmla="*/ 2785711 h 13499030"/>
              <a:gd name="connsiteX19" fmla="*/ 5192000 w 10516717"/>
              <a:gd name="connsiteY19" fmla="*/ 2915960 h 13499030"/>
              <a:gd name="connsiteX20" fmla="*/ 5357261 w 10516717"/>
              <a:gd name="connsiteY20" fmla="*/ 3056021 h 13499030"/>
              <a:gd name="connsiteX21" fmla="*/ 5245768 w 10516717"/>
              <a:gd name="connsiteY21" fmla="*/ 3465094 h 13499030"/>
              <a:gd name="connsiteX22" fmla="*/ 5510463 w 10516717"/>
              <a:gd name="connsiteY22" fmla="*/ 3657600 h 13499030"/>
              <a:gd name="connsiteX23" fmla="*/ 5656820 w 10516717"/>
              <a:gd name="connsiteY23" fmla="*/ 4104680 h 13499030"/>
              <a:gd name="connsiteX24" fmla="*/ 5847347 w 10516717"/>
              <a:gd name="connsiteY24" fmla="*/ 3874168 h 13499030"/>
              <a:gd name="connsiteX25" fmla="*/ 6189445 w 10516717"/>
              <a:gd name="connsiteY25" fmla="*/ 3721367 h 13499030"/>
              <a:gd name="connsiteX26" fmla="*/ 6548360 w 10516717"/>
              <a:gd name="connsiteY26" fmla="*/ 3449360 h 13499030"/>
              <a:gd name="connsiteX27" fmla="*/ 6990320 w 10516717"/>
              <a:gd name="connsiteY27" fmla="*/ 3068360 h 13499030"/>
              <a:gd name="connsiteX28" fmla="*/ 7121893 w 10516717"/>
              <a:gd name="connsiteY28" fmla="*/ 3056422 h 13499030"/>
              <a:gd name="connsiteX29" fmla="*/ 7028420 w 10516717"/>
              <a:gd name="connsiteY29" fmla="*/ 3296960 h 13499030"/>
              <a:gd name="connsiteX30" fmla="*/ 7248224 w 10516717"/>
              <a:gd name="connsiteY30" fmla="*/ 3209223 h 13499030"/>
              <a:gd name="connsiteX31" fmla="*/ 7317980 w 10516717"/>
              <a:gd name="connsiteY31" fmla="*/ 3434120 h 13499030"/>
              <a:gd name="connsiteX32" fmla="*/ 7279880 w 10516717"/>
              <a:gd name="connsiteY32" fmla="*/ 3548420 h 13499030"/>
              <a:gd name="connsiteX33" fmla="*/ 7332044 w 10516717"/>
              <a:gd name="connsiteY33" fmla="*/ 3718560 h 13499030"/>
              <a:gd name="connsiteX34" fmla="*/ 7315600 w 10516717"/>
              <a:gd name="connsiteY34" fmla="*/ 3768289 h 13499030"/>
              <a:gd name="connsiteX35" fmla="*/ 7170820 w 10516717"/>
              <a:gd name="connsiteY35" fmla="*/ 4012129 h 13499030"/>
              <a:gd name="connsiteX36" fmla="*/ 7147960 w 10516717"/>
              <a:gd name="connsiteY36" fmla="*/ 4294069 h 13499030"/>
              <a:gd name="connsiteX37" fmla="*/ 7208920 w 10516717"/>
              <a:gd name="connsiteY37" fmla="*/ 4339789 h 13499030"/>
              <a:gd name="connsiteX38" fmla="*/ 7005587 w 10516717"/>
              <a:gd name="connsiteY38" fmla="*/ 4607693 h 13499030"/>
              <a:gd name="connsiteX39" fmla="*/ 6530740 w 10516717"/>
              <a:gd name="connsiteY39" fmla="*/ 4979869 h 13499030"/>
              <a:gd name="connsiteX40" fmla="*/ 6110037 w 10516717"/>
              <a:gd name="connsiteY40" fmla="*/ 5042434 h 13499030"/>
              <a:gd name="connsiteX41" fmla="*/ 5635592 w 10516717"/>
              <a:gd name="connsiteY41" fmla="*/ 5405387 h 13499030"/>
              <a:gd name="connsiteX42" fmla="*/ 5373303 w 10516717"/>
              <a:gd name="connsiteY42" fmla="*/ 5669280 h 13499030"/>
              <a:gd name="connsiteX43" fmla="*/ 4640981 w 10516717"/>
              <a:gd name="connsiteY43" fmla="*/ 5990924 h 13499030"/>
              <a:gd name="connsiteX44" fmla="*/ 3592228 w 10516717"/>
              <a:gd name="connsiteY44" fmla="*/ 6700386 h 13499030"/>
              <a:gd name="connsiteX45" fmla="*/ 3993280 w 10516717"/>
              <a:gd name="connsiteY45" fmla="*/ 6854389 h 13499030"/>
              <a:gd name="connsiteX46" fmla="*/ 4427620 w 10516717"/>
              <a:gd name="connsiteY46" fmla="*/ 6663889 h 13499030"/>
              <a:gd name="connsiteX47" fmla="*/ 5241758 w 10516717"/>
              <a:gd name="connsiteY47" fmla="*/ 6249202 h 13499030"/>
              <a:gd name="connsiteX48" fmla="*/ 5684119 w 10516717"/>
              <a:gd name="connsiteY48" fmla="*/ 6080760 h 13499030"/>
              <a:gd name="connsiteX49" fmla="*/ 5907906 w 10516717"/>
              <a:gd name="connsiteY49" fmla="*/ 6428873 h 13499030"/>
              <a:gd name="connsiteX50" fmla="*/ 5898280 w 10516717"/>
              <a:gd name="connsiteY50" fmla="*/ 7197289 h 13499030"/>
              <a:gd name="connsiteX51" fmla="*/ 5609122 w 10516717"/>
              <a:gd name="connsiteY51" fmla="*/ 7368941 h 13499030"/>
              <a:gd name="connsiteX52" fmla="*/ 5887453 w 10516717"/>
              <a:gd name="connsiteY52" fmla="*/ 7552623 h 13499030"/>
              <a:gd name="connsiteX53" fmla="*/ 6210700 w 10516717"/>
              <a:gd name="connsiteY53" fmla="*/ 7380169 h 13499030"/>
              <a:gd name="connsiteX54" fmla="*/ 6375534 w 10516717"/>
              <a:gd name="connsiteY54" fmla="*/ 7063339 h 13499030"/>
              <a:gd name="connsiteX55" fmla="*/ 7146758 w 10516717"/>
              <a:gd name="connsiteY55" fmla="*/ 6641431 h 13499030"/>
              <a:gd name="connsiteX56" fmla="*/ 7952473 w 10516717"/>
              <a:gd name="connsiteY56" fmla="*/ 6191049 h 13499030"/>
              <a:gd name="connsiteX57" fmla="*/ 8591349 w 10516717"/>
              <a:gd name="connsiteY57" fmla="*/ 5812856 h 13499030"/>
              <a:gd name="connsiteX58" fmla="*/ 8763401 w 10516717"/>
              <a:gd name="connsiteY58" fmla="*/ 5703770 h 13499030"/>
              <a:gd name="connsiteX59" fmla="*/ 9081035 w 10516717"/>
              <a:gd name="connsiteY59" fmla="*/ 5662462 h 13499030"/>
              <a:gd name="connsiteX60" fmla="*/ 8942672 w 10516717"/>
              <a:gd name="connsiteY60" fmla="*/ 5854165 h 13499030"/>
              <a:gd name="connsiteX61" fmla="*/ 9283165 w 10516717"/>
              <a:gd name="connsiteY61" fmla="*/ 5913521 h 13499030"/>
              <a:gd name="connsiteX62" fmla="*/ 9521390 w 10516717"/>
              <a:gd name="connsiteY62" fmla="*/ 6142923 h 13499030"/>
              <a:gd name="connsiteX63" fmla="*/ 9817768 w 10516717"/>
              <a:gd name="connsiteY63" fmla="*/ 6809873 h 13499030"/>
              <a:gd name="connsiteX64" fmla="*/ 9828196 w 10516717"/>
              <a:gd name="connsiteY64" fmla="*/ 7082188 h 13499030"/>
              <a:gd name="connsiteX65" fmla="*/ 9837420 w 10516717"/>
              <a:gd name="connsiteY65" fmla="*/ 7338461 h 13499030"/>
              <a:gd name="connsiteX66" fmla="*/ 10211200 w 10516717"/>
              <a:gd name="connsiteY66" fmla="*/ 7524949 h 13499030"/>
              <a:gd name="connsiteX67" fmla="*/ 10323095 w 10516717"/>
              <a:gd name="connsiteY67" fmla="*/ 7868652 h 13499030"/>
              <a:gd name="connsiteX68" fmla="*/ 10516000 w 10516717"/>
              <a:gd name="connsiteY68" fmla="*/ 8386009 h 13499030"/>
              <a:gd name="connsiteX69" fmla="*/ 10348360 w 10516717"/>
              <a:gd name="connsiteY69" fmla="*/ 8431729 h 13499030"/>
              <a:gd name="connsiteX70" fmla="*/ 10266546 w 10516717"/>
              <a:gd name="connsiteY70" fmla="*/ 8345504 h 13499030"/>
              <a:gd name="connsiteX71" fmla="*/ 10074442 w 10516717"/>
              <a:gd name="connsiteY71" fmla="*/ 8570895 h 13499030"/>
              <a:gd name="connsiteX72" fmla="*/ 9769642 w 10516717"/>
              <a:gd name="connsiteY72" fmla="*/ 8614610 h 13499030"/>
              <a:gd name="connsiteX73" fmla="*/ 9708281 w 10516717"/>
              <a:gd name="connsiteY73" fmla="*/ 8728909 h 13499030"/>
              <a:gd name="connsiteX74" fmla="*/ 9731943 w 10516717"/>
              <a:gd name="connsiteY74" fmla="*/ 9030903 h 13499030"/>
              <a:gd name="connsiteX75" fmla="*/ 9347735 w 10516717"/>
              <a:gd name="connsiteY75" fmla="*/ 9099884 h 13499030"/>
              <a:gd name="connsiteX76" fmla="*/ 8955505 w 10516717"/>
              <a:gd name="connsiteY76" fmla="*/ 9241054 h 13499030"/>
              <a:gd name="connsiteX77" fmla="*/ 8524374 w 10516717"/>
              <a:gd name="connsiteY77" fmla="*/ 9314046 h 13499030"/>
              <a:gd name="connsiteX78" fmla="*/ 8221178 w 10516717"/>
              <a:gd name="connsiteY78" fmla="*/ 9468451 h 13499030"/>
              <a:gd name="connsiteX79" fmla="*/ 7820526 w 10516717"/>
              <a:gd name="connsiteY79" fmla="*/ 9673389 h 13499030"/>
              <a:gd name="connsiteX80" fmla="*/ 7387389 w 10516717"/>
              <a:gd name="connsiteY80" fmla="*/ 9745579 h 13499030"/>
              <a:gd name="connsiteX81" fmla="*/ 7050505 w 10516717"/>
              <a:gd name="connsiteY81" fmla="*/ 9986210 h 13499030"/>
              <a:gd name="connsiteX82" fmla="*/ 7071761 w 10516717"/>
              <a:gd name="connsiteY82" fmla="*/ 10184329 h 13499030"/>
              <a:gd name="connsiteX83" fmla="*/ 7504898 w 10516717"/>
              <a:gd name="connsiteY83" fmla="*/ 10095296 h 13499030"/>
              <a:gd name="connsiteX84" fmla="*/ 7398619 w 10516717"/>
              <a:gd name="connsiteY84" fmla="*/ 10267348 h 13499030"/>
              <a:gd name="connsiteX85" fmla="*/ 7267074 w 10516717"/>
              <a:gd name="connsiteY85" fmla="*/ 10443410 h 13499030"/>
              <a:gd name="connsiteX86" fmla="*/ 7267074 w 10516717"/>
              <a:gd name="connsiteY86" fmla="*/ 10491536 h 13499030"/>
              <a:gd name="connsiteX87" fmla="*/ 7041281 w 10516717"/>
              <a:gd name="connsiteY87" fmla="*/ 10435789 h 13499030"/>
              <a:gd name="connsiteX88" fmla="*/ 6652661 w 10516717"/>
              <a:gd name="connsiteY88" fmla="*/ 10473889 h 13499030"/>
              <a:gd name="connsiteX89" fmla="*/ 7102241 w 10516717"/>
              <a:gd name="connsiteY89" fmla="*/ 10778689 h 13499030"/>
              <a:gd name="connsiteX90" fmla="*/ 7120288 w 10516717"/>
              <a:gd name="connsiteY90" fmla="*/ 10898204 h 13499030"/>
              <a:gd name="connsiteX91" fmla="*/ 6919361 w 10516717"/>
              <a:gd name="connsiteY91" fmla="*/ 11220649 h 13499030"/>
              <a:gd name="connsiteX92" fmla="*/ 6547585 w 10516717"/>
              <a:gd name="connsiteY92" fmla="*/ 11241906 h 13499030"/>
              <a:gd name="connsiteX93" fmla="*/ 6568841 w 10516717"/>
              <a:gd name="connsiteY93" fmla="*/ 11403529 h 13499030"/>
              <a:gd name="connsiteX94" fmla="*/ 6757737 w 10516717"/>
              <a:gd name="connsiteY94" fmla="*/ 11506200 h 13499030"/>
              <a:gd name="connsiteX95" fmla="*/ 7078178 w 10516717"/>
              <a:gd name="connsiteY95" fmla="*/ 11654188 h 13499030"/>
              <a:gd name="connsiteX96" fmla="*/ 6926981 w 10516717"/>
              <a:gd name="connsiteY96" fmla="*/ 11929309 h 13499030"/>
              <a:gd name="connsiteX97" fmla="*/ 6993155 w 10516717"/>
              <a:gd name="connsiteY97" fmla="*/ 12036792 h 13499030"/>
              <a:gd name="connsiteX98" fmla="*/ 6641432 w 10516717"/>
              <a:gd name="connsiteY98" fmla="*/ 12272210 h 13499030"/>
              <a:gd name="connsiteX99" fmla="*/ 6824312 w 10516717"/>
              <a:gd name="connsiteY99" fmla="*/ 12326753 h 13499030"/>
              <a:gd name="connsiteX100" fmla="*/ 6538361 w 10516717"/>
              <a:gd name="connsiteY100" fmla="*/ 12508429 h 13499030"/>
              <a:gd name="connsiteX101" fmla="*/ 6416441 w 10516717"/>
              <a:gd name="connsiteY101" fmla="*/ 12762697 h 13499030"/>
              <a:gd name="connsiteX102" fmla="*/ 6160168 w 10516717"/>
              <a:gd name="connsiteY102" fmla="*/ 13186610 h 13499030"/>
              <a:gd name="connsiteX103" fmla="*/ 6210701 w 10516717"/>
              <a:gd name="connsiteY103" fmla="*/ 13499030 h 13499030"/>
              <a:gd name="connsiteX104" fmla="*/ 5939589 w 10516717"/>
              <a:gd name="connsiteY104" fmla="*/ 13327781 h 13499030"/>
              <a:gd name="connsiteX105" fmla="*/ 5228924 w 10516717"/>
              <a:gd name="connsiteY105" fmla="*/ 12716978 h 13499030"/>
              <a:gd name="connsiteX106" fmla="*/ 4451684 w 10516717"/>
              <a:gd name="connsiteY106" fmla="*/ 12007516 h 13499030"/>
              <a:gd name="connsiteX107" fmla="*/ 3465095 w 10516717"/>
              <a:gd name="connsiteY107" fmla="*/ 11141242 h 13499030"/>
              <a:gd name="connsiteX108" fmla="*/ 2478506 w 10516717"/>
              <a:gd name="connsiteY108" fmla="*/ 10299032 h 13499030"/>
              <a:gd name="connsiteX109" fmla="*/ 1708484 w 10516717"/>
              <a:gd name="connsiteY109" fmla="*/ 9456821 h 13499030"/>
              <a:gd name="connsiteX110" fmla="*/ 770021 w 10516717"/>
              <a:gd name="connsiteY110" fmla="*/ 8542420 h 13499030"/>
              <a:gd name="connsiteX111" fmla="*/ 24063 w 10516717"/>
              <a:gd name="connsiteY111" fmla="*/ 7820526 h 13499030"/>
              <a:gd name="connsiteX112" fmla="*/ 48126 w 10516717"/>
              <a:gd name="connsiteY112" fmla="*/ 7243010 h 13499030"/>
              <a:gd name="connsiteX113" fmla="*/ 0 w 10516717"/>
              <a:gd name="connsiteY113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983832 w 10516717"/>
              <a:gd name="connsiteY3" fmla="*/ 1491915 h 13499030"/>
              <a:gd name="connsiteX4" fmla="*/ 3485120 w 10516717"/>
              <a:gd name="connsiteY4" fmla="*/ 1399580 h 13499030"/>
              <a:gd name="connsiteX5" fmla="*/ 3682866 w 10516717"/>
              <a:gd name="connsiteY5" fmla="*/ 1540443 h 13499030"/>
              <a:gd name="connsiteX6" fmla="*/ 4547937 w 10516717"/>
              <a:gd name="connsiteY6" fmla="*/ 1780673 h 13499030"/>
              <a:gd name="connsiteX7" fmla="*/ 4612880 w 10516717"/>
              <a:gd name="connsiteY7" fmla="*/ 1879640 h 13499030"/>
              <a:gd name="connsiteX8" fmla="*/ 4572000 w 10516717"/>
              <a:gd name="connsiteY8" fmla="*/ 1949115 h 13499030"/>
              <a:gd name="connsiteX9" fmla="*/ 4597640 w 10516717"/>
              <a:gd name="connsiteY9" fmla="*/ 2062520 h 13499030"/>
              <a:gd name="connsiteX10" fmla="*/ 4513820 w 10516717"/>
              <a:gd name="connsiteY10" fmla="*/ 2176820 h 13499030"/>
              <a:gd name="connsiteX11" fmla="*/ 4218673 w 10516717"/>
              <a:gd name="connsiteY11" fmla="*/ 1994033 h 13499030"/>
              <a:gd name="connsiteX12" fmla="*/ 3831256 w 10516717"/>
              <a:gd name="connsiteY12" fmla="*/ 1866900 h 13499030"/>
              <a:gd name="connsiteX13" fmla="*/ 3815615 w 10516717"/>
              <a:gd name="connsiteY13" fmla="*/ 2249504 h 13499030"/>
              <a:gd name="connsiteX14" fmla="*/ 4211053 w 10516717"/>
              <a:gd name="connsiteY14" fmla="*/ 2478505 h 13499030"/>
              <a:gd name="connsiteX15" fmla="*/ 4211053 w 10516717"/>
              <a:gd name="connsiteY15" fmla="*/ 2983831 h 13499030"/>
              <a:gd name="connsiteX16" fmla="*/ 4209020 w 10516717"/>
              <a:gd name="connsiteY16" fmla="*/ 3243620 h 13499030"/>
              <a:gd name="connsiteX17" fmla="*/ 4499810 w 10516717"/>
              <a:gd name="connsiteY17" fmla="*/ 3248526 h 13499030"/>
              <a:gd name="connsiteX18" fmla="*/ 5022783 w 10516717"/>
              <a:gd name="connsiteY18" fmla="*/ 2731970 h 13499030"/>
              <a:gd name="connsiteX19" fmla="*/ 5216090 w 10516717"/>
              <a:gd name="connsiteY19" fmla="*/ 2785711 h 13499030"/>
              <a:gd name="connsiteX20" fmla="*/ 5192000 w 10516717"/>
              <a:gd name="connsiteY20" fmla="*/ 2915960 h 13499030"/>
              <a:gd name="connsiteX21" fmla="*/ 5357261 w 10516717"/>
              <a:gd name="connsiteY21" fmla="*/ 3056021 h 13499030"/>
              <a:gd name="connsiteX22" fmla="*/ 5245768 w 10516717"/>
              <a:gd name="connsiteY22" fmla="*/ 3465094 h 13499030"/>
              <a:gd name="connsiteX23" fmla="*/ 5510463 w 10516717"/>
              <a:gd name="connsiteY23" fmla="*/ 3657600 h 13499030"/>
              <a:gd name="connsiteX24" fmla="*/ 5656820 w 10516717"/>
              <a:gd name="connsiteY24" fmla="*/ 4104680 h 13499030"/>
              <a:gd name="connsiteX25" fmla="*/ 5847347 w 10516717"/>
              <a:gd name="connsiteY25" fmla="*/ 3874168 h 13499030"/>
              <a:gd name="connsiteX26" fmla="*/ 6189445 w 10516717"/>
              <a:gd name="connsiteY26" fmla="*/ 3721367 h 13499030"/>
              <a:gd name="connsiteX27" fmla="*/ 6548360 w 10516717"/>
              <a:gd name="connsiteY27" fmla="*/ 3449360 h 13499030"/>
              <a:gd name="connsiteX28" fmla="*/ 6990320 w 10516717"/>
              <a:gd name="connsiteY28" fmla="*/ 3068360 h 13499030"/>
              <a:gd name="connsiteX29" fmla="*/ 7121893 w 10516717"/>
              <a:gd name="connsiteY29" fmla="*/ 3056422 h 13499030"/>
              <a:gd name="connsiteX30" fmla="*/ 7028420 w 10516717"/>
              <a:gd name="connsiteY30" fmla="*/ 3296960 h 13499030"/>
              <a:gd name="connsiteX31" fmla="*/ 7248224 w 10516717"/>
              <a:gd name="connsiteY31" fmla="*/ 3209223 h 13499030"/>
              <a:gd name="connsiteX32" fmla="*/ 7317980 w 10516717"/>
              <a:gd name="connsiteY32" fmla="*/ 3434120 h 13499030"/>
              <a:gd name="connsiteX33" fmla="*/ 7279880 w 10516717"/>
              <a:gd name="connsiteY33" fmla="*/ 3548420 h 13499030"/>
              <a:gd name="connsiteX34" fmla="*/ 7332044 w 10516717"/>
              <a:gd name="connsiteY34" fmla="*/ 3718560 h 13499030"/>
              <a:gd name="connsiteX35" fmla="*/ 7315600 w 10516717"/>
              <a:gd name="connsiteY35" fmla="*/ 3768289 h 13499030"/>
              <a:gd name="connsiteX36" fmla="*/ 7170820 w 10516717"/>
              <a:gd name="connsiteY36" fmla="*/ 4012129 h 13499030"/>
              <a:gd name="connsiteX37" fmla="*/ 7147960 w 10516717"/>
              <a:gd name="connsiteY37" fmla="*/ 4294069 h 13499030"/>
              <a:gd name="connsiteX38" fmla="*/ 7208920 w 10516717"/>
              <a:gd name="connsiteY38" fmla="*/ 4339789 h 13499030"/>
              <a:gd name="connsiteX39" fmla="*/ 7005587 w 10516717"/>
              <a:gd name="connsiteY39" fmla="*/ 4607693 h 13499030"/>
              <a:gd name="connsiteX40" fmla="*/ 6530740 w 10516717"/>
              <a:gd name="connsiteY40" fmla="*/ 4979869 h 13499030"/>
              <a:gd name="connsiteX41" fmla="*/ 6110037 w 10516717"/>
              <a:gd name="connsiteY41" fmla="*/ 5042434 h 13499030"/>
              <a:gd name="connsiteX42" fmla="*/ 5635592 w 10516717"/>
              <a:gd name="connsiteY42" fmla="*/ 5405387 h 13499030"/>
              <a:gd name="connsiteX43" fmla="*/ 5373303 w 10516717"/>
              <a:gd name="connsiteY43" fmla="*/ 5669280 h 13499030"/>
              <a:gd name="connsiteX44" fmla="*/ 4640981 w 10516717"/>
              <a:gd name="connsiteY44" fmla="*/ 5990924 h 13499030"/>
              <a:gd name="connsiteX45" fmla="*/ 3592228 w 10516717"/>
              <a:gd name="connsiteY45" fmla="*/ 6700386 h 13499030"/>
              <a:gd name="connsiteX46" fmla="*/ 3993280 w 10516717"/>
              <a:gd name="connsiteY46" fmla="*/ 6854389 h 13499030"/>
              <a:gd name="connsiteX47" fmla="*/ 4427620 w 10516717"/>
              <a:gd name="connsiteY47" fmla="*/ 6663889 h 13499030"/>
              <a:gd name="connsiteX48" fmla="*/ 5241758 w 10516717"/>
              <a:gd name="connsiteY48" fmla="*/ 6249202 h 13499030"/>
              <a:gd name="connsiteX49" fmla="*/ 5684119 w 10516717"/>
              <a:gd name="connsiteY49" fmla="*/ 6080760 h 13499030"/>
              <a:gd name="connsiteX50" fmla="*/ 5907906 w 10516717"/>
              <a:gd name="connsiteY50" fmla="*/ 6428873 h 13499030"/>
              <a:gd name="connsiteX51" fmla="*/ 5898280 w 10516717"/>
              <a:gd name="connsiteY51" fmla="*/ 7197289 h 13499030"/>
              <a:gd name="connsiteX52" fmla="*/ 5609122 w 10516717"/>
              <a:gd name="connsiteY52" fmla="*/ 7368941 h 13499030"/>
              <a:gd name="connsiteX53" fmla="*/ 5887453 w 10516717"/>
              <a:gd name="connsiteY53" fmla="*/ 7552623 h 13499030"/>
              <a:gd name="connsiteX54" fmla="*/ 6210700 w 10516717"/>
              <a:gd name="connsiteY54" fmla="*/ 7380169 h 13499030"/>
              <a:gd name="connsiteX55" fmla="*/ 6375534 w 10516717"/>
              <a:gd name="connsiteY55" fmla="*/ 7063339 h 13499030"/>
              <a:gd name="connsiteX56" fmla="*/ 7146758 w 10516717"/>
              <a:gd name="connsiteY56" fmla="*/ 6641431 h 13499030"/>
              <a:gd name="connsiteX57" fmla="*/ 7952473 w 10516717"/>
              <a:gd name="connsiteY57" fmla="*/ 6191049 h 13499030"/>
              <a:gd name="connsiteX58" fmla="*/ 8591349 w 10516717"/>
              <a:gd name="connsiteY58" fmla="*/ 5812856 h 13499030"/>
              <a:gd name="connsiteX59" fmla="*/ 8763401 w 10516717"/>
              <a:gd name="connsiteY59" fmla="*/ 5703770 h 13499030"/>
              <a:gd name="connsiteX60" fmla="*/ 9081035 w 10516717"/>
              <a:gd name="connsiteY60" fmla="*/ 5662462 h 13499030"/>
              <a:gd name="connsiteX61" fmla="*/ 8942672 w 10516717"/>
              <a:gd name="connsiteY61" fmla="*/ 5854165 h 13499030"/>
              <a:gd name="connsiteX62" fmla="*/ 9283165 w 10516717"/>
              <a:gd name="connsiteY62" fmla="*/ 5913521 h 13499030"/>
              <a:gd name="connsiteX63" fmla="*/ 9521390 w 10516717"/>
              <a:gd name="connsiteY63" fmla="*/ 6142923 h 13499030"/>
              <a:gd name="connsiteX64" fmla="*/ 9817768 w 10516717"/>
              <a:gd name="connsiteY64" fmla="*/ 6809873 h 13499030"/>
              <a:gd name="connsiteX65" fmla="*/ 9828196 w 10516717"/>
              <a:gd name="connsiteY65" fmla="*/ 7082188 h 13499030"/>
              <a:gd name="connsiteX66" fmla="*/ 9837420 w 10516717"/>
              <a:gd name="connsiteY66" fmla="*/ 7338461 h 13499030"/>
              <a:gd name="connsiteX67" fmla="*/ 10211200 w 10516717"/>
              <a:gd name="connsiteY67" fmla="*/ 7524949 h 13499030"/>
              <a:gd name="connsiteX68" fmla="*/ 10323095 w 10516717"/>
              <a:gd name="connsiteY68" fmla="*/ 7868652 h 13499030"/>
              <a:gd name="connsiteX69" fmla="*/ 10516000 w 10516717"/>
              <a:gd name="connsiteY69" fmla="*/ 8386009 h 13499030"/>
              <a:gd name="connsiteX70" fmla="*/ 10348360 w 10516717"/>
              <a:gd name="connsiteY70" fmla="*/ 8431729 h 13499030"/>
              <a:gd name="connsiteX71" fmla="*/ 10266546 w 10516717"/>
              <a:gd name="connsiteY71" fmla="*/ 8345504 h 13499030"/>
              <a:gd name="connsiteX72" fmla="*/ 10074442 w 10516717"/>
              <a:gd name="connsiteY72" fmla="*/ 8570895 h 13499030"/>
              <a:gd name="connsiteX73" fmla="*/ 9769642 w 10516717"/>
              <a:gd name="connsiteY73" fmla="*/ 8614610 h 13499030"/>
              <a:gd name="connsiteX74" fmla="*/ 9708281 w 10516717"/>
              <a:gd name="connsiteY74" fmla="*/ 8728909 h 13499030"/>
              <a:gd name="connsiteX75" fmla="*/ 9731943 w 10516717"/>
              <a:gd name="connsiteY75" fmla="*/ 9030903 h 13499030"/>
              <a:gd name="connsiteX76" fmla="*/ 9347735 w 10516717"/>
              <a:gd name="connsiteY76" fmla="*/ 9099884 h 13499030"/>
              <a:gd name="connsiteX77" fmla="*/ 8955505 w 10516717"/>
              <a:gd name="connsiteY77" fmla="*/ 9241054 h 13499030"/>
              <a:gd name="connsiteX78" fmla="*/ 8524374 w 10516717"/>
              <a:gd name="connsiteY78" fmla="*/ 9314046 h 13499030"/>
              <a:gd name="connsiteX79" fmla="*/ 8221178 w 10516717"/>
              <a:gd name="connsiteY79" fmla="*/ 9468451 h 13499030"/>
              <a:gd name="connsiteX80" fmla="*/ 7820526 w 10516717"/>
              <a:gd name="connsiteY80" fmla="*/ 9673389 h 13499030"/>
              <a:gd name="connsiteX81" fmla="*/ 7387389 w 10516717"/>
              <a:gd name="connsiteY81" fmla="*/ 9745579 h 13499030"/>
              <a:gd name="connsiteX82" fmla="*/ 7050505 w 10516717"/>
              <a:gd name="connsiteY82" fmla="*/ 9986210 h 13499030"/>
              <a:gd name="connsiteX83" fmla="*/ 7071761 w 10516717"/>
              <a:gd name="connsiteY83" fmla="*/ 10184329 h 13499030"/>
              <a:gd name="connsiteX84" fmla="*/ 7504898 w 10516717"/>
              <a:gd name="connsiteY84" fmla="*/ 10095296 h 13499030"/>
              <a:gd name="connsiteX85" fmla="*/ 7398619 w 10516717"/>
              <a:gd name="connsiteY85" fmla="*/ 10267348 h 13499030"/>
              <a:gd name="connsiteX86" fmla="*/ 7267074 w 10516717"/>
              <a:gd name="connsiteY86" fmla="*/ 10443410 h 13499030"/>
              <a:gd name="connsiteX87" fmla="*/ 7267074 w 10516717"/>
              <a:gd name="connsiteY87" fmla="*/ 10491536 h 13499030"/>
              <a:gd name="connsiteX88" fmla="*/ 7041281 w 10516717"/>
              <a:gd name="connsiteY88" fmla="*/ 10435789 h 13499030"/>
              <a:gd name="connsiteX89" fmla="*/ 6652661 w 10516717"/>
              <a:gd name="connsiteY89" fmla="*/ 10473889 h 13499030"/>
              <a:gd name="connsiteX90" fmla="*/ 7102241 w 10516717"/>
              <a:gd name="connsiteY90" fmla="*/ 10778689 h 13499030"/>
              <a:gd name="connsiteX91" fmla="*/ 7120288 w 10516717"/>
              <a:gd name="connsiteY91" fmla="*/ 10898204 h 13499030"/>
              <a:gd name="connsiteX92" fmla="*/ 6919361 w 10516717"/>
              <a:gd name="connsiteY92" fmla="*/ 11220649 h 13499030"/>
              <a:gd name="connsiteX93" fmla="*/ 6547585 w 10516717"/>
              <a:gd name="connsiteY93" fmla="*/ 11241906 h 13499030"/>
              <a:gd name="connsiteX94" fmla="*/ 6568841 w 10516717"/>
              <a:gd name="connsiteY94" fmla="*/ 11403529 h 13499030"/>
              <a:gd name="connsiteX95" fmla="*/ 6757737 w 10516717"/>
              <a:gd name="connsiteY95" fmla="*/ 11506200 h 13499030"/>
              <a:gd name="connsiteX96" fmla="*/ 7078178 w 10516717"/>
              <a:gd name="connsiteY96" fmla="*/ 11654188 h 13499030"/>
              <a:gd name="connsiteX97" fmla="*/ 6926981 w 10516717"/>
              <a:gd name="connsiteY97" fmla="*/ 11929309 h 13499030"/>
              <a:gd name="connsiteX98" fmla="*/ 6993155 w 10516717"/>
              <a:gd name="connsiteY98" fmla="*/ 12036792 h 13499030"/>
              <a:gd name="connsiteX99" fmla="*/ 6641432 w 10516717"/>
              <a:gd name="connsiteY99" fmla="*/ 12272210 h 13499030"/>
              <a:gd name="connsiteX100" fmla="*/ 6824312 w 10516717"/>
              <a:gd name="connsiteY100" fmla="*/ 12326753 h 13499030"/>
              <a:gd name="connsiteX101" fmla="*/ 6538361 w 10516717"/>
              <a:gd name="connsiteY101" fmla="*/ 12508429 h 13499030"/>
              <a:gd name="connsiteX102" fmla="*/ 6416441 w 10516717"/>
              <a:gd name="connsiteY102" fmla="*/ 12762697 h 13499030"/>
              <a:gd name="connsiteX103" fmla="*/ 6160168 w 10516717"/>
              <a:gd name="connsiteY103" fmla="*/ 13186610 h 13499030"/>
              <a:gd name="connsiteX104" fmla="*/ 6210701 w 10516717"/>
              <a:gd name="connsiteY104" fmla="*/ 13499030 h 13499030"/>
              <a:gd name="connsiteX105" fmla="*/ 5939589 w 10516717"/>
              <a:gd name="connsiteY105" fmla="*/ 13327781 h 13499030"/>
              <a:gd name="connsiteX106" fmla="*/ 5228924 w 10516717"/>
              <a:gd name="connsiteY106" fmla="*/ 12716978 h 13499030"/>
              <a:gd name="connsiteX107" fmla="*/ 4451684 w 10516717"/>
              <a:gd name="connsiteY107" fmla="*/ 12007516 h 13499030"/>
              <a:gd name="connsiteX108" fmla="*/ 3465095 w 10516717"/>
              <a:gd name="connsiteY108" fmla="*/ 11141242 h 13499030"/>
              <a:gd name="connsiteX109" fmla="*/ 2478506 w 10516717"/>
              <a:gd name="connsiteY109" fmla="*/ 10299032 h 13499030"/>
              <a:gd name="connsiteX110" fmla="*/ 1708484 w 10516717"/>
              <a:gd name="connsiteY110" fmla="*/ 9456821 h 13499030"/>
              <a:gd name="connsiteX111" fmla="*/ 770021 w 10516717"/>
              <a:gd name="connsiteY111" fmla="*/ 8542420 h 13499030"/>
              <a:gd name="connsiteX112" fmla="*/ 24063 w 10516717"/>
              <a:gd name="connsiteY112" fmla="*/ 7820526 h 13499030"/>
              <a:gd name="connsiteX113" fmla="*/ 48126 w 10516717"/>
              <a:gd name="connsiteY113" fmla="*/ 7243010 h 13499030"/>
              <a:gd name="connsiteX114" fmla="*/ 0 w 10516717"/>
              <a:gd name="connsiteY114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3060032 w 10516717"/>
              <a:gd name="connsiteY3" fmla="*/ 1293795 h 13499030"/>
              <a:gd name="connsiteX4" fmla="*/ 3485120 w 10516717"/>
              <a:gd name="connsiteY4" fmla="*/ 1399580 h 13499030"/>
              <a:gd name="connsiteX5" fmla="*/ 3682866 w 10516717"/>
              <a:gd name="connsiteY5" fmla="*/ 1540443 h 13499030"/>
              <a:gd name="connsiteX6" fmla="*/ 4547937 w 10516717"/>
              <a:gd name="connsiteY6" fmla="*/ 1780673 h 13499030"/>
              <a:gd name="connsiteX7" fmla="*/ 4612880 w 10516717"/>
              <a:gd name="connsiteY7" fmla="*/ 1879640 h 13499030"/>
              <a:gd name="connsiteX8" fmla="*/ 4572000 w 10516717"/>
              <a:gd name="connsiteY8" fmla="*/ 1949115 h 13499030"/>
              <a:gd name="connsiteX9" fmla="*/ 4597640 w 10516717"/>
              <a:gd name="connsiteY9" fmla="*/ 2062520 h 13499030"/>
              <a:gd name="connsiteX10" fmla="*/ 4513820 w 10516717"/>
              <a:gd name="connsiteY10" fmla="*/ 2176820 h 13499030"/>
              <a:gd name="connsiteX11" fmla="*/ 4218673 w 10516717"/>
              <a:gd name="connsiteY11" fmla="*/ 1994033 h 13499030"/>
              <a:gd name="connsiteX12" fmla="*/ 3831256 w 10516717"/>
              <a:gd name="connsiteY12" fmla="*/ 1866900 h 13499030"/>
              <a:gd name="connsiteX13" fmla="*/ 3815615 w 10516717"/>
              <a:gd name="connsiteY13" fmla="*/ 2249504 h 13499030"/>
              <a:gd name="connsiteX14" fmla="*/ 4211053 w 10516717"/>
              <a:gd name="connsiteY14" fmla="*/ 2478505 h 13499030"/>
              <a:gd name="connsiteX15" fmla="*/ 4211053 w 10516717"/>
              <a:gd name="connsiteY15" fmla="*/ 2983831 h 13499030"/>
              <a:gd name="connsiteX16" fmla="*/ 4209020 w 10516717"/>
              <a:gd name="connsiteY16" fmla="*/ 3243620 h 13499030"/>
              <a:gd name="connsiteX17" fmla="*/ 4499810 w 10516717"/>
              <a:gd name="connsiteY17" fmla="*/ 3248526 h 13499030"/>
              <a:gd name="connsiteX18" fmla="*/ 5022783 w 10516717"/>
              <a:gd name="connsiteY18" fmla="*/ 2731970 h 13499030"/>
              <a:gd name="connsiteX19" fmla="*/ 5216090 w 10516717"/>
              <a:gd name="connsiteY19" fmla="*/ 2785711 h 13499030"/>
              <a:gd name="connsiteX20" fmla="*/ 5192000 w 10516717"/>
              <a:gd name="connsiteY20" fmla="*/ 2915960 h 13499030"/>
              <a:gd name="connsiteX21" fmla="*/ 5357261 w 10516717"/>
              <a:gd name="connsiteY21" fmla="*/ 3056021 h 13499030"/>
              <a:gd name="connsiteX22" fmla="*/ 5245768 w 10516717"/>
              <a:gd name="connsiteY22" fmla="*/ 3465094 h 13499030"/>
              <a:gd name="connsiteX23" fmla="*/ 5510463 w 10516717"/>
              <a:gd name="connsiteY23" fmla="*/ 3657600 h 13499030"/>
              <a:gd name="connsiteX24" fmla="*/ 5656820 w 10516717"/>
              <a:gd name="connsiteY24" fmla="*/ 4104680 h 13499030"/>
              <a:gd name="connsiteX25" fmla="*/ 5847347 w 10516717"/>
              <a:gd name="connsiteY25" fmla="*/ 3874168 h 13499030"/>
              <a:gd name="connsiteX26" fmla="*/ 6189445 w 10516717"/>
              <a:gd name="connsiteY26" fmla="*/ 3721367 h 13499030"/>
              <a:gd name="connsiteX27" fmla="*/ 6548360 w 10516717"/>
              <a:gd name="connsiteY27" fmla="*/ 3449360 h 13499030"/>
              <a:gd name="connsiteX28" fmla="*/ 6990320 w 10516717"/>
              <a:gd name="connsiteY28" fmla="*/ 3068360 h 13499030"/>
              <a:gd name="connsiteX29" fmla="*/ 7121893 w 10516717"/>
              <a:gd name="connsiteY29" fmla="*/ 3056422 h 13499030"/>
              <a:gd name="connsiteX30" fmla="*/ 7028420 w 10516717"/>
              <a:gd name="connsiteY30" fmla="*/ 3296960 h 13499030"/>
              <a:gd name="connsiteX31" fmla="*/ 7248224 w 10516717"/>
              <a:gd name="connsiteY31" fmla="*/ 3209223 h 13499030"/>
              <a:gd name="connsiteX32" fmla="*/ 7317980 w 10516717"/>
              <a:gd name="connsiteY32" fmla="*/ 3434120 h 13499030"/>
              <a:gd name="connsiteX33" fmla="*/ 7279880 w 10516717"/>
              <a:gd name="connsiteY33" fmla="*/ 3548420 h 13499030"/>
              <a:gd name="connsiteX34" fmla="*/ 7332044 w 10516717"/>
              <a:gd name="connsiteY34" fmla="*/ 3718560 h 13499030"/>
              <a:gd name="connsiteX35" fmla="*/ 7315600 w 10516717"/>
              <a:gd name="connsiteY35" fmla="*/ 3768289 h 13499030"/>
              <a:gd name="connsiteX36" fmla="*/ 7170820 w 10516717"/>
              <a:gd name="connsiteY36" fmla="*/ 4012129 h 13499030"/>
              <a:gd name="connsiteX37" fmla="*/ 7147960 w 10516717"/>
              <a:gd name="connsiteY37" fmla="*/ 4294069 h 13499030"/>
              <a:gd name="connsiteX38" fmla="*/ 7208920 w 10516717"/>
              <a:gd name="connsiteY38" fmla="*/ 4339789 h 13499030"/>
              <a:gd name="connsiteX39" fmla="*/ 7005587 w 10516717"/>
              <a:gd name="connsiteY39" fmla="*/ 4607693 h 13499030"/>
              <a:gd name="connsiteX40" fmla="*/ 6530740 w 10516717"/>
              <a:gd name="connsiteY40" fmla="*/ 4979869 h 13499030"/>
              <a:gd name="connsiteX41" fmla="*/ 6110037 w 10516717"/>
              <a:gd name="connsiteY41" fmla="*/ 5042434 h 13499030"/>
              <a:gd name="connsiteX42" fmla="*/ 5635592 w 10516717"/>
              <a:gd name="connsiteY42" fmla="*/ 5405387 h 13499030"/>
              <a:gd name="connsiteX43" fmla="*/ 5373303 w 10516717"/>
              <a:gd name="connsiteY43" fmla="*/ 5669280 h 13499030"/>
              <a:gd name="connsiteX44" fmla="*/ 4640981 w 10516717"/>
              <a:gd name="connsiteY44" fmla="*/ 5990924 h 13499030"/>
              <a:gd name="connsiteX45" fmla="*/ 3592228 w 10516717"/>
              <a:gd name="connsiteY45" fmla="*/ 6700386 h 13499030"/>
              <a:gd name="connsiteX46" fmla="*/ 3993280 w 10516717"/>
              <a:gd name="connsiteY46" fmla="*/ 6854389 h 13499030"/>
              <a:gd name="connsiteX47" fmla="*/ 4427620 w 10516717"/>
              <a:gd name="connsiteY47" fmla="*/ 6663889 h 13499030"/>
              <a:gd name="connsiteX48" fmla="*/ 5241758 w 10516717"/>
              <a:gd name="connsiteY48" fmla="*/ 6249202 h 13499030"/>
              <a:gd name="connsiteX49" fmla="*/ 5684119 w 10516717"/>
              <a:gd name="connsiteY49" fmla="*/ 6080760 h 13499030"/>
              <a:gd name="connsiteX50" fmla="*/ 5907906 w 10516717"/>
              <a:gd name="connsiteY50" fmla="*/ 6428873 h 13499030"/>
              <a:gd name="connsiteX51" fmla="*/ 5898280 w 10516717"/>
              <a:gd name="connsiteY51" fmla="*/ 7197289 h 13499030"/>
              <a:gd name="connsiteX52" fmla="*/ 5609122 w 10516717"/>
              <a:gd name="connsiteY52" fmla="*/ 7368941 h 13499030"/>
              <a:gd name="connsiteX53" fmla="*/ 5887453 w 10516717"/>
              <a:gd name="connsiteY53" fmla="*/ 7552623 h 13499030"/>
              <a:gd name="connsiteX54" fmla="*/ 6210700 w 10516717"/>
              <a:gd name="connsiteY54" fmla="*/ 7380169 h 13499030"/>
              <a:gd name="connsiteX55" fmla="*/ 6375534 w 10516717"/>
              <a:gd name="connsiteY55" fmla="*/ 7063339 h 13499030"/>
              <a:gd name="connsiteX56" fmla="*/ 7146758 w 10516717"/>
              <a:gd name="connsiteY56" fmla="*/ 6641431 h 13499030"/>
              <a:gd name="connsiteX57" fmla="*/ 7952473 w 10516717"/>
              <a:gd name="connsiteY57" fmla="*/ 6191049 h 13499030"/>
              <a:gd name="connsiteX58" fmla="*/ 8591349 w 10516717"/>
              <a:gd name="connsiteY58" fmla="*/ 5812856 h 13499030"/>
              <a:gd name="connsiteX59" fmla="*/ 8763401 w 10516717"/>
              <a:gd name="connsiteY59" fmla="*/ 5703770 h 13499030"/>
              <a:gd name="connsiteX60" fmla="*/ 9081035 w 10516717"/>
              <a:gd name="connsiteY60" fmla="*/ 5662462 h 13499030"/>
              <a:gd name="connsiteX61" fmla="*/ 8942672 w 10516717"/>
              <a:gd name="connsiteY61" fmla="*/ 5854165 h 13499030"/>
              <a:gd name="connsiteX62" fmla="*/ 9283165 w 10516717"/>
              <a:gd name="connsiteY62" fmla="*/ 5913521 h 13499030"/>
              <a:gd name="connsiteX63" fmla="*/ 9521390 w 10516717"/>
              <a:gd name="connsiteY63" fmla="*/ 6142923 h 13499030"/>
              <a:gd name="connsiteX64" fmla="*/ 9817768 w 10516717"/>
              <a:gd name="connsiteY64" fmla="*/ 6809873 h 13499030"/>
              <a:gd name="connsiteX65" fmla="*/ 9828196 w 10516717"/>
              <a:gd name="connsiteY65" fmla="*/ 7082188 h 13499030"/>
              <a:gd name="connsiteX66" fmla="*/ 9837420 w 10516717"/>
              <a:gd name="connsiteY66" fmla="*/ 7338461 h 13499030"/>
              <a:gd name="connsiteX67" fmla="*/ 10211200 w 10516717"/>
              <a:gd name="connsiteY67" fmla="*/ 7524949 h 13499030"/>
              <a:gd name="connsiteX68" fmla="*/ 10323095 w 10516717"/>
              <a:gd name="connsiteY68" fmla="*/ 7868652 h 13499030"/>
              <a:gd name="connsiteX69" fmla="*/ 10516000 w 10516717"/>
              <a:gd name="connsiteY69" fmla="*/ 8386009 h 13499030"/>
              <a:gd name="connsiteX70" fmla="*/ 10348360 w 10516717"/>
              <a:gd name="connsiteY70" fmla="*/ 8431729 h 13499030"/>
              <a:gd name="connsiteX71" fmla="*/ 10266546 w 10516717"/>
              <a:gd name="connsiteY71" fmla="*/ 8345504 h 13499030"/>
              <a:gd name="connsiteX72" fmla="*/ 10074442 w 10516717"/>
              <a:gd name="connsiteY72" fmla="*/ 8570895 h 13499030"/>
              <a:gd name="connsiteX73" fmla="*/ 9769642 w 10516717"/>
              <a:gd name="connsiteY73" fmla="*/ 8614610 h 13499030"/>
              <a:gd name="connsiteX74" fmla="*/ 9708281 w 10516717"/>
              <a:gd name="connsiteY74" fmla="*/ 8728909 h 13499030"/>
              <a:gd name="connsiteX75" fmla="*/ 9731943 w 10516717"/>
              <a:gd name="connsiteY75" fmla="*/ 9030903 h 13499030"/>
              <a:gd name="connsiteX76" fmla="*/ 9347735 w 10516717"/>
              <a:gd name="connsiteY76" fmla="*/ 9099884 h 13499030"/>
              <a:gd name="connsiteX77" fmla="*/ 8955505 w 10516717"/>
              <a:gd name="connsiteY77" fmla="*/ 9241054 h 13499030"/>
              <a:gd name="connsiteX78" fmla="*/ 8524374 w 10516717"/>
              <a:gd name="connsiteY78" fmla="*/ 9314046 h 13499030"/>
              <a:gd name="connsiteX79" fmla="*/ 8221178 w 10516717"/>
              <a:gd name="connsiteY79" fmla="*/ 9468451 h 13499030"/>
              <a:gd name="connsiteX80" fmla="*/ 7820526 w 10516717"/>
              <a:gd name="connsiteY80" fmla="*/ 9673389 h 13499030"/>
              <a:gd name="connsiteX81" fmla="*/ 7387389 w 10516717"/>
              <a:gd name="connsiteY81" fmla="*/ 9745579 h 13499030"/>
              <a:gd name="connsiteX82" fmla="*/ 7050505 w 10516717"/>
              <a:gd name="connsiteY82" fmla="*/ 9986210 h 13499030"/>
              <a:gd name="connsiteX83" fmla="*/ 7071761 w 10516717"/>
              <a:gd name="connsiteY83" fmla="*/ 10184329 h 13499030"/>
              <a:gd name="connsiteX84" fmla="*/ 7504898 w 10516717"/>
              <a:gd name="connsiteY84" fmla="*/ 10095296 h 13499030"/>
              <a:gd name="connsiteX85" fmla="*/ 7398619 w 10516717"/>
              <a:gd name="connsiteY85" fmla="*/ 10267348 h 13499030"/>
              <a:gd name="connsiteX86" fmla="*/ 7267074 w 10516717"/>
              <a:gd name="connsiteY86" fmla="*/ 10443410 h 13499030"/>
              <a:gd name="connsiteX87" fmla="*/ 7267074 w 10516717"/>
              <a:gd name="connsiteY87" fmla="*/ 10491536 h 13499030"/>
              <a:gd name="connsiteX88" fmla="*/ 7041281 w 10516717"/>
              <a:gd name="connsiteY88" fmla="*/ 10435789 h 13499030"/>
              <a:gd name="connsiteX89" fmla="*/ 6652661 w 10516717"/>
              <a:gd name="connsiteY89" fmla="*/ 10473889 h 13499030"/>
              <a:gd name="connsiteX90" fmla="*/ 7102241 w 10516717"/>
              <a:gd name="connsiteY90" fmla="*/ 10778689 h 13499030"/>
              <a:gd name="connsiteX91" fmla="*/ 7120288 w 10516717"/>
              <a:gd name="connsiteY91" fmla="*/ 10898204 h 13499030"/>
              <a:gd name="connsiteX92" fmla="*/ 6919361 w 10516717"/>
              <a:gd name="connsiteY92" fmla="*/ 11220649 h 13499030"/>
              <a:gd name="connsiteX93" fmla="*/ 6547585 w 10516717"/>
              <a:gd name="connsiteY93" fmla="*/ 11241906 h 13499030"/>
              <a:gd name="connsiteX94" fmla="*/ 6568841 w 10516717"/>
              <a:gd name="connsiteY94" fmla="*/ 11403529 h 13499030"/>
              <a:gd name="connsiteX95" fmla="*/ 6757737 w 10516717"/>
              <a:gd name="connsiteY95" fmla="*/ 11506200 h 13499030"/>
              <a:gd name="connsiteX96" fmla="*/ 7078178 w 10516717"/>
              <a:gd name="connsiteY96" fmla="*/ 11654188 h 13499030"/>
              <a:gd name="connsiteX97" fmla="*/ 6926981 w 10516717"/>
              <a:gd name="connsiteY97" fmla="*/ 11929309 h 13499030"/>
              <a:gd name="connsiteX98" fmla="*/ 6993155 w 10516717"/>
              <a:gd name="connsiteY98" fmla="*/ 12036792 h 13499030"/>
              <a:gd name="connsiteX99" fmla="*/ 6641432 w 10516717"/>
              <a:gd name="connsiteY99" fmla="*/ 12272210 h 13499030"/>
              <a:gd name="connsiteX100" fmla="*/ 6824312 w 10516717"/>
              <a:gd name="connsiteY100" fmla="*/ 12326753 h 13499030"/>
              <a:gd name="connsiteX101" fmla="*/ 6538361 w 10516717"/>
              <a:gd name="connsiteY101" fmla="*/ 12508429 h 13499030"/>
              <a:gd name="connsiteX102" fmla="*/ 6416441 w 10516717"/>
              <a:gd name="connsiteY102" fmla="*/ 12762697 h 13499030"/>
              <a:gd name="connsiteX103" fmla="*/ 6160168 w 10516717"/>
              <a:gd name="connsiteY103" fmla="*/ 13186610 h 13499030"/>
              <a:gd name="connsiteX104" fmla="*/ 6210701 w 10516717"/>
              <a:gd name="connsiteY104" fmla="*/ 13499030 h 13499030"/>
              <a:gd name="connsiteX105" fmla="*/ 5939589 w 10516717"/>
              <a:gd name="connsiteY105" fmla="*/ 13327781 h 13499030"/>
              <a:gd name="connsiteX106" fmla="*/ 5228924 w 10516717"/>
              <a:gd name="connsiteY106" fmla="*/ 12716978 h 13499030"/>
              <a:gd name="connsiteX107" fmla="*/ 4451684 w 10516717"/>
              <a:gd name="connsiteY107" fmla="*/ 12007516 h 13499030"/>
              <a:gd name="connsiteX108" fmla="*/ 3465095 w 10516717"/>
              <a:gd name="connsiteY108" fmla="*/ 11141242 h 13499030"/>
              <a:gd name="connsiteX109" fmla="*/ 2478506 w 10516717"/>
              <a:gd name="connsiteY109" fmla="*/ 10299032 h 13499030"/>
              <a:gd name="connsiteX110" fmla="*/ 1708484 w 10516717"/>
              <a:gd name="connsiteY110" fmla="*/ 9456821 h 13499030"/>
              <a:gd name="connsiteX111" fmla="*/ 770021 w 10516717"/>
              <a:gd name="connsiteY111" fmla="*/ 8542420 h 13499030"/>
              <a:gd name="connsiteX112" fmla="*/ 24063 w 10516717"/>
              <a:gd name="connsiteY112" fmla="*/ 7820526 h 13499030"/>
              <a:gd name="connsiteX113" fmla="*/ 48126 w 10516717"/>
              <a:gd name="connsiteY113" fmla="*/ 7243010 h 13499030"/>
              <a:gd name="connsiteX114" fmla="*/ 0 w 10516717"/>
              <a:gd name="connsiteY114" fmla="*/ 0 h 13499030"/>
              <a:gd name="connsiteX0" fmla="*/ 72189 w 10516717"/>
              <a:gd name="connsiteY0" fmla="*/ 0 h 13499030"/>
              <a:gd name="connsiteX1" fmla="*/ 1323474 w 10516717"/>
              <a:gd name="connsiteY1" fmla="*/ 216568 h 13499030"/>
              <a:gd name="connsiteX2" fmla="*/ 1564105 w 10516717"/>
              <a:gd name="connsiteY2" fmla="*/ 457200 h 13499030"/>
              <a:gd name="connsiteX3" fmla="*/ 2547860 w 10516717"/>
              <a:gd name="connsiteY3" fmla="*/ 1170980 h 13499030"/>
              <a:gd name="connsiteX4" fmla="*/ 3060032 w 10516717"/>
              <a:gd name="connsiteY4" fmla="*/ 1293795 h 13499030"/>
              <a:gd name="connsiteX5" fmla="*/ 3485120 w 10516717"/>
              <a:gd name="connsiteY5" fmla="*/ 1399580 h 13499030"/>
              <a:gd name="connsiteX6" fmla="*/ 3682866 w 10516717"/>
              <a:gd name="connsiteY6" fmla="*/ 1540443 h 13499030"/>
              <a:gd name="connsiteX7" fmla="*/ 4547937 w 10516717"/>
              <a:gd name="connsiteY7" fmla="*/ 1780673 h 13499030"/>
              <a:gd name="connsiteX8" fmla="*/ 4612880 w 10516717"/>
              <a:gd name="connsiteY8" fmla="*/ 1879640 h 13499030"/>
              <a:gd name="connsiteX9" fmla="*/ 4572000 w 10516717"/>
              <a:gd name="connsiteY9" fmla="*/ 1949115 h 13499030"/>
              <a:gd name="connsiteX10" fmla="*/ 4597640 w 10516717"/>
              <a:gd name="connsiteY10" fmla="*/ 2062520 h 13499030"/>
              <a:gd name="connsiteX11" fmla="*/ 4513820 w 10516717"/>
              <a:gd name="connsiteY11" fmla="*/ 2176820 h 13499030"/>
              <a:gd name="connsiteX12" fmla="*/ 4218673 w 10516717"/>
              <a:gd name="connsiteY12" fmla="*/ 1994033 h 13499030"/>
              <a:gd name="connsiteX13" fmla="*/ 3831256 w 10516717"/>
              <a:gd name="connsiteY13" fmla="*/ 1866900 h 13499030"/>
              <a:gd name="connsiteX14" fmla="*/ 3815615 w 10516717"/>
              <a:gd name="connsiteY14" fmla="*/ 2249504 h 13499030"/>
              <a:gd name="connsiteX15" fmla="*/ 4211053 w 10516717"/>
              <a:gd name="connsiteY15" fmla="*/ 2478505 h 13499030"/>
              <a:gd name="connsiteX16" fmla="*/ 4211053 w 10516717"/>
              <a:gd name="connsiteY16" fmla="*/ 2983831 h 13499030"/>
              <a:gd name="connsiteX17" fmla="*/ 4209020 w 10516717"/>
              <a:gd name="connsiteY17" fmla="*/ 3243620 h 13499030"/>
              <a:gd name="connsiteX18" fmla="*/ 4499810 w 10516717"/>
              <a:gd name="connsiteY18" fmla="*/ 3248526 h 13499030"/>
              <a:gd name="connsiteX19" fmla="*/ 5022783 w 10516717"/>
              <a:gd name="connsiteY19" fmla="*/ 2731970 h 13499030"/>
              <a:gd name="connsiteX20" fmla="*/ 5216090 w 10516717"/>
              <a:gd name="connsiteY20" fmla="*/ 2785711 h 13499030"/>
              <a:gd name="connsiteX21" fmla="*/ 5192000 w 10516717"/>
              <a:gd name="connsiteY21" fmla="*/ 2915960 h 13499030"/>
              <a:gd name="connsiteX22" fmla="*/ 5357261 w 10516717"/>
              <a:gd name="connsiteY22" fmla="*/ 3056021 h 13499030"/>
              <a:gd name="connsiteX23" fmla="*/ 5245768 w 10516717"/>
              <a:gd name="connsiteY23" fmla="*/ 3465094 h 13499030"/>
              <a:gd name="connsiteX24" fmla="*/ 5510463 w 10516717"/>
              <a:gd name="connsiteY24" fmla="*/ 3657600 h 13499030"/>
              <a:gd name="connsiteX25" fmla="*/ 5656820 w 10516717"/>
              <a:gd name="connsiteY25" fmla="*/ 4104680 h 13499030"/>
              <a:gd name="connsiteX26" fmla="*/ 5847347 w 10516717"/>
              <a:gd name="connsiteY26" fmla="*/ 3874168 h 13499030"/>
              <a:gd name="connsiteX27" fmla="*/ 6189445 w 10516717"/>
              <a:gd name="connsiteY27" fmla="*/ 3721367 h 13499030"/>
              <a:gd name="connsiteX28" fmla="*/ 6548360 w 10516717"/>
              <a:gd name="connsiteY28" fmla="*/ 3449360 h 13499030"/>
              <a:gd name="connsiteX29" fmla="*/ 6990320 w 10516717"/>
              <a:gd name="connsiteY29" fmla="*/ 3068360 h 13499030"/>
              <a:gd name="connsiteX30" fmla="*/ 7121893 w 10516717"/>
              <a:gd name="connsiteY30" fmla="*/ 3056422 h 13499030"/>
              <a:gd name="connsiteX31" fmla="*/ 7028420 w 10516717"/>
              <a:gd name="connsiteY31" fmla="*/ 3296960 h 13499030"/>
              <a:gd name="connsiteX32" fmla="*/ 7248224 w 10516717"/>
              <a:gd name="connsiteY32" fmla="*/ 3209223 h 13499030"/>
              <a:gd name="connsiteX33" fmla="*/ 7317980 w 10516717"/>
              <a:gd name="connsiteY33" fmla="*/ 3434120 h 13499030"/>
              <a:gd name="connsiteX34" fmla="*/ 7279880 w 10516717"/>
              <a:gd name="connsiteY34" fmla="*/ 3548420 h 13499030"/>
              <a:gd name="connsiteX35" fmla="*/ 7332044 w 10516717"/>
              <a:gd name="connsiteY35" fmla="*/ 3718560 h 13499030"/>
              <a:gd name="connsiteX36" fmla="*/ 7315600 w 10516717"/>
              <a:gd name="connsiteY36" fmla="*/ 3768289 h 13499030"/>
              <a:gd name="connsiteX37" fmla="*/ 7170820 w 10516717"/>
              <a:gd name="connsiteY37" fmla="*/ 4012129 h 13499030"/>
              <a:gd name="connsiteX38" fmla="*/ 7147960 w 10516717"/>
              <a:gd name="connsiteY38" fmla="*/ 4294069 h 13499030"/>
              <a:gd name="connsiteX39" fmla="*/ 7208920 w 10516717"/>
              <a:gd name="connsiteY39" fmla="*/ 4339789 h 13499030"/>
              <a:gd name="connsiteX40" fmla="*/ 7005587 w 10516717"/>
              <a:gd name="connsiteY40" fmla="*/ 4607693 h 13499030"/>
              <a:gd name="connsiteX41" fmla="*/ 6530740 w 10516717"/>
              <a:gd name="connsiteY41" fmla="*/ 4979869 h 13499030"/>
              <a:gd name="connsiteX42" fmla="*/ 6110037 w 10516717"/>
              <a:gd name="connsiteY42" fmla="*/ 5042434 h 13499030"/>
              <a:gd name="connsiteX43" fmla="*/ 5635592 w 10516717"/>
              <a:gd name="connsiteY43" fmla="*/ 5405387 h 13499030"/>
              <a:gd name="connsiteX44" fmla="*/ 5373303 w 10516717"/>
              <a:gd name="connsiteY44" fmla="*/ 5669280 h 13499030"/>
              <a:gd name="connsiteX45" fmla="*/ 4640981 w 10516717"/>
              <a:gd name="connsiteY45" fmla="*/ 5990924 h 13499030"/>
              <a:gd name="connsiteX46" fmla="*/ 3592228 w 10516717"/>
              <a:gd name="connsiteY46" fmla="*/ 6700386 h 13499030"/>
              <a:gd name="connsiteX47" fmla="*/ 3993280 w 10516717"/>
              <a:gd name="connsiteY47" fmla="*/ 6854389 h 13499030"/>
              <a:gd name="connsiteX48" fmla="*/ 4427620 w 10516717"/>
              <a:gd name="connsiteY48" fmla="*/ 6663889 h 13499030"/>
              <a:gd name="connsiteX49" fmla="*/ 5241758 w 10516717"/>
              <a:gd name="connsiteY49" fmla="*/ 6249202 h 13499030"/>
              <a:gd name="connsiteX50" fmla="*/ 5684119 w 10516717"/>
              <a:gd name="connsiteY50" fmla="*/ 6080760 h 13499030"/>
              <a:gd name="connsiteX51" fmla="*/ 5907906 w 10516717"/>
              <a:gd name="connsiteY51" fmla="*/ 6428873 h 13499030"/>
              <a:gd name="connsiteX52" fmla="*/ 5898280 w 10516717"/>
              <a:gd name="connsiteY52" fmla="*/ 7197289 h 13499030"/>
              <a:gd name="connsiteX53" fmla="*/ 5609122 w 10516717"/>
              <a:gd name="connsiteY53" fmla="*/ 7368941 h 13499030"/>
              <a:gd name="connsiteX54" fmla="*/ 5887453 w 10516717"/>
              <a:gd name="connsiteY54" fmla="*/ 7552623 h 13499030"/>
              <a:gd name="connsiteX55" fmla="*/ 6210700 w 10516717"/>
              <a:gd name="connsiteY55" fmla="*/ 7380169 h 13499030"/>
              <a:gd name="connsiteX56" fmla="*/ 6375534 w 10516717"/>
              <a:gd name="connsiteY56" fmla="*/ 7063339 h 13499030"/>
              <a:gd name="connsiteX57" fmla="*/ 7146758 w 10516717"/>
              <a:gd name="connsiteY57" fmla="*/ 6641431 h 13499030"/>
              <a:gd name="connsiteX58" fmla="*/ 7952473 w 10516717"/>
              <a:gd name="connsiteY58" fmla="*/ 6191049 h 13499030"/>
              <a:gd name="connsiteX59" fmla="*/ 8591349 w 10516717"/>
              <a:gd name="connsiteY59" fmla="*/ 5812856 h 13499030"/>
              <a:gd name="connsiteX60" fmla="*/ 8763401 w 10516717"/>
              <a:gd name="connsiteY60" fmla="*/ 5703770 h 13499030"/>
              <a:gd name="connsiteX61" fmla="*/ 9081035 w 10516717"/>
              <a:gd name="connsiteY61" fmla="*/ 5662462 h 13499030"/>
              <a:gd name="connsiteX62" fmla="*/ 8942672 w 10516717"/>
              <a:gd name="connsiteY62" fmla="*/ 5854165 h 13499030"/>
              <a:gd name="connsiteX63" fmla="*/ 9283165 w 10516717"/>
              <a:gd name="connsiteY63" fmla="*/ 5913521 h 13499030"/>
              <a:gd name="connsiteX64" fmla="*/ 9521390 w 10516717"/>
              <a:gd name="connsiteY64" fmla="*/ 6142923 h 13499030"/>
              <a:gd name="connsiteX65" fmla="*/ 9817768 w 10516717"/>
              <a:gd name="connsiteY65" fmla="*/ 6809873 h 13499030"/>
              <a:gd name="connsiteX66" fmla="*/ 9828196 w 10516717"/>
              <a:gd name="connsiteY66" fmla="*/ 7082188 h 13499030"/>
              <a:gd name="connsiteX67" fmla="*/ 9837420 w 10516717"/>
              <a:gd name="connsiteY67" fmla="*/ 7338461 h 13499030"/>
              <a:gd name="connsiteX68" fmla="*/ 10211200 w 10516717"/>
              <a:gd name="connsiteY68" fmla="*/ 7524949 h 13499030"/>
              <a:gd name="connsiteX69" fmla="*/ 10323095 w 10516717"/>
              <a:gd name="connsiteY69" fmla="*/ 7868652 h 13499030"/>
              <a:gd name="connsiteX70" fmla="*/ 10516000 w 10516717"/>
              <a:gd name="connsiteY70" fmla="*/ 8386009 h 13499030"/>
              <a:gd name="connsiteX71" fmla="*/ 10348360 w 10516717"/>
              <a:gd name="connsiteY71" fmla="*/ 8431729 h 13499030"/>
              <a:gd name="connsiteX72" fmla="*/ 10266546 w 10516717"/>
              <a:gd name="connsiteY72" fmla="*/ 8345504 h 13499030"/>
              <a:gd name="connsiteX73" fmla="*/ 10074442 w 10516717"/>
              <a:gd name="connsiteY73" fmla="*/ 8570895 h 13499030"/>
              <a:gd name="connsiteX74" fmla="*/ 9769642 w 10516717"/>
              <a:gd name="connsiteY74" fmla="*/ 8614610 h 13499030"/>
              <a:gd name="connsiteX75" fmla="*/ 9708281 w 10516717"/>
              <a:gd name="connsiteY75" fmla="*/ 8728909 h 13499030"/>
              <a:gd name="connsiteX76" fmla="*/ 9731943 w 10516717"/>
              <a:gd name="connsiteY76" fmla="*/ 9030903 h 13499030"/>
              <a:gd name="connsiteX77" fmla="*/ 9347735 w 10516717"/>
              <a:gd name="connsiteY77" fmla="*/ 9099884 h 13499030"/>
              <a:gd name="connsiteX78" fmla="*/ 8955505 w 10516717"/>
              <a:gd name="connsiteY78" fmla="*/ 9241054 h 13499030"/>
              <a:gd name="connsiteX79" fmla="*/ 8524374 w 10516717"/>
              <a:gd name="connsiteY79" fmla="*/ 9314046 h 13499030"/>
              <a:gd name="connsiteX80" fmla="*/ 8221178 w 10516717"/>
              <a:gd name="connsiteY80" fmla="*/ 9468451 h 13499030"/>
              <a:gd name="connsiteX81" fmla="*/ 7820526 w 10516717"/>
              <a:gd name="connsiteY81" fmla="*/ 9673389 h 13499030"/>
              <a:gd name="connsiteX82" fmla="*/ 7387389 w 10516717"/>
              <a:gd name="connsiteY82" fmla="*/ 9745579 h 13499030"/>
              <a:gd name="connsiteX83" fmla="*/ 7050505 w 10516717"/>
              <a:gd name="connsiteY83" fmla="*/ 9986210 h 13499030"/>
              <a:gd name="connsiteX84" fmla="*/ 7071761 w 10516717"/>
              <a:gd name="connsiteY84" fmla="*/ 10184329 h 13499030"/>
              <a:gd name="connsiteX85" fmla="*/ 7504898 w 10516717"/>
              <a:gd name="connsiteY85" fmla="*/ 10095296 h 13499030"/>
              <a:gd name="connsiteX86" fmla="*/ 7398619 w 10516717"/>
              <a:gd name="connsiteY86" fmla="*/ 10267348 h 13499030"/>
              <a:gd name="connsiteX87" fmla="*/ 7267074 w 10516717"/>
              <a:gd name="connsiteY87" fmla="*/ 10443410 h 13499030"/>
              <a:gd name="connsiteX88" fmla="*/ 7267074 w 10516717"/>
              <a:gd name="connsiteY88" fmla="*/ 10491536 h 13499030"/>
              <a:gd name="connsiteX89" fmla="*/ 7041281 w 10516717"/>
              <a:gd name="connsiteY89" fmla="*/ 10435789 h 13499030"/>
              <a:gd name="connsiteX90" fmla="*/ 6652661 w 10516717"/>
              <a:gd name="connsiteY90" fmla="*/ 10473889 h 13499030"/>
              <a:gd name="connsiteX91" fmla="*/ 7102241 w 10516717"/>
              <a:gd name="connsiteY91" fmla="*/ 10778689 h 13499030"/>
              <a:gd name="connsiteX92" fmla="*/ 7120288 w 10516717"/>
              <a:gd name="connsiteY92" fmla="*/ 10898204 h 13499030"/>
              <a:gd name="connsiteX93" fmla="*/ 6919361 w 10516717"/>
              <a:gd name="connsiteY93" fmla="*/ 11220649 h 13499030"/>
              <a:gd name="connsiteX94" fmla="*/ 6547585 w 10516717"/>
              <a:gd name="connsiteY94" fmla="*/ 11241906 h 13499030"/>
              <a:gd name="connsiteX95" fmla="*/ 6568841 w 10516717"/>
              <a:gd name="connsiteY95" fmla="*/ 11403529 h 13499030"/>
              <a:gd name="connsiteX96" fmla="*/ 6757737 w 10516717"/>
              <a:gd name="connsiteY96" fmla="*/ 11506200 h 13499030"/>
              <a:gd name="connsiteX97" fmla="*/ 7078178 w 10516717"/>
              <a:gd name="connsiteY97" fmla="*/ 11654188 h 13499030"/>
              <a:gd name="connsiteX98" fmla="*/ 6926981 w 10516717"/>
              <a:gd name="connsiteY98" fmla="*/ 11929309 h 13499030"/>
              <a:gd name="connsiteX99" fmla="*/ 6993155 w 10516717"/>
              <a:gd name="connsiteY99" fmla="*/ 12036792 h 13499030"/>
              <a:gd name="connsiteX100" fmla="*/ 6641432 w 10516717"/>
              <a:gd name="connsiteY100" fmla="*/ 12272210 h 13499030"/>
              <a:gd name="connsiteX101" fmla="*/ 6824312 w 10516717"/>
              <a:gd name="connsiteY101" fmla="*/ 12326753 h 13499030"/>
              <a:gd name="connsiteX102" fmla="*/ 6538361 w 10516717"/>
              <a:gd name="connsiteY102" fmla="*/ 12508429 h 13499030"/>
              <a:gd name="connsiteX103" fmla="*/ 6416441 w 10516717"/>
              <a:gd name="connsiteY103" fmla="*/ 12762697 h 13499030"/>
              <a:gd name="connsiteX104" fmla="*/ 6160168 w 10516717"/>
              <a:gd name="connsiteY104" fmla="*/ 13186610 h 13499030"/>
              <a:gd name="connsiteX105" fmla="*/ 6210701 w 10516717"/>
              <a:gd name="connsiteY105" fmla="*/ 13499030 h 13499030"/>
              <a:gd name="connsiteX106" fmla="*/ 5939589 w 10516717"/>
              <a:gd name="connsiteY106" fmla="*/ 13327781 h 13499030"/>
              <a:gd name="connsiteX107" fmla="*/ 5228924 w 10516717"/>
              <a:gd name="connsiteY107" fmla="*/ 12716978 h 13499030"/>
              <a:gd name="connsiteX108" fmla="*/ 4451684 w 10516717"/>
              <a:gd name="connsiteY108" fmla="*/ 12007516 h 13499030"/>
              <a:gd name="connsiteX109" fmla="*/ 3465095 w 10516717"/>
              <a:gd name="connsiteY109" fmla="*/ 11141242 h 13499030"/>
              <a:gd name="connsiteX110" fmla="*/ 2478506 w 10516717"/>
              <a:gd name="connsiteY110" fmla="*/ 10299032 h 13499030"/>
              <a:gd name="connsiteX111" fmla="*/ 1708484 w 10516717"/>
              <a:gd name="connsiteY111" fmla="*/ 9456821 h 13499030"/>
              <a:gd name="connsiteX112" fmla="*/ 770021 w 10516717"/>
              <a:gd name="connsiteY112" fmla="*/ 8542420 h 13499030"/>
              <a:gd name="connsiteX113" fmla="*/ 24063 w 10516717"/>
              <a:gd name="connsiteY113" fmla="*/ 7820526 h 13499030"/>
              <a:gd name="connsiteX114" fmla="*/ 48126 w 10516717"/>
              <a:gd name="connsiteY114" fmla="*/ 7243010 h 13499030"/>
              <a:gd name="connsiteX115" fmla="*/ 0 w 10516717"/>
              <a:gd name="connsiteY115" fmla="*/ 0 h 13499030"/>
              <a:gd name="connsiteX0" fmla="*/ 48126 w 10492654"/>
              <a:gd name="connsiteY0" fmla="*/ 0 h 13499030"/>
              <a:gd name="connsiteX1" fmla="*/ 1299411 w 10492654"/>
              <a:gd name="connsiteY1" fmla="*/ 216568 h 13499030"/>
              <a:gd name="connsiteX2" fmla="*/ 1540042 w 10492654"/>
              <a:gd name="connsiteY2" fmla="*/ 457200 h 13499030"/>
              <a:gd name="connsiteX3" fmla="*/ 2523797 w 10492654"/>
              <a:gd name="connsiteY3" fmla="*/ 1170980 h 13499030"/>
              <a:gd name="connsiteX4" fmla="*/ 3035969 w 10492654"/>
              <a:gd name="connsiteY4" fmla="*/ 1293795 h 13499030"/>
              <a:gd name="connsiteX5" fmla="*/ 3461057 w 10492654"/>
              <a:gd name="connsiteY5" fmla="*/ 1399580 h 13499030"/>
              <a:gd name="connsiteX6" fmla="*/ 3658803 w 10492654"/>
              <a:gd name="connsiteY6" fmla="*/ 1540443 h 13499030"/>
              <a:gd name="connsiteX7" fmla="*/ 4523874 w 10492654"/>
              <a:gd name="connsiteY7" fmla="*/ 1780673 h 13499030"/>
              <a:gd name="connsiteX8" fmla="*/ 4588817 w 10492654"/>
              <a:gd name="connsiteY8" fmla="*/ 1879640 h 13499030"/>
              <a:gd name="connsiteX9" fmla="*/ 4547937 w 10492654"/>
              <a:gd name="connsiteY9" fmla="*/ 1949115 h 13499030"/>
              <a:gd name="connsiteX10" fmla="*/ 4573577 w 10492654"/>
              <a:gd name="connsiteY10" fmla="*/ 2062520 h 13499030"/>
              <a:gd name="connsiteX11" fmla="*/ 4489757 w 10492654"/>
              <a:gd name="connsiteY11" fmla="*/ 2176820 h 13499030"/>
              <a:gd name="connsiteX12" fmla="*/ 4194610 w 10492654"/>
              <a:gd name="connsiteY12" fmla="*/ 1994033 h 13499030"/>
              <a:gd name="connsiteX13" fmla="*/ 3807193 w 10492654"/>
              <a:gd name="connsiteY13" fmla="*/ 1866900 h 13499030"/>
              <a:gd name="connsiteX14" fmla="*/ 3791552 w 10492654"/>
              <a:gd name="connsiteY14" fmla="*/ 2249504 h 13499030"/>
              <a:gd name="connsiteX15" fmla="*/ 4186990 w 10492654"/>
              <a:gd name="connsiteY15" fmla="*/ 2478505 h 13499030"/>
              <a:gd name="connsiteX16" fmla="*/ 4186990 w 10492654"/>
              <a:gd name="connsiteY16" fmla="*/ 2983831 h 13499030"/>
              <a:gd name="connsiteX17" fmla="*/ 4184957 w 10492654"/>
              <a:gd name="connsiteY17" fmla="*/ 3243620 h 13499030"/>
              <a:gd name="connsiteX18" fmla="*/ 4475747 w 10492654"/>
              <a:gd name="connsiteY18" fmla="*/ 3248526 h 13499030"/>
              <a:gd name="connsiteX19" fmla="*/ 4998720 w 10492654"/>
              <a:gd name="connsiteY19" fmla="*/ 2731970 h 13499030"/>
              <a:gd name="connsiteX20" fmla="*/ 5192027 w 10492654"/>
              <a:gd name="connsiteY20" fmla="*/ 2785711 h 13499030"/>
              <a:gd name="connsiteX21" fmla="*/ 5167937 w 10492654"/>
              <a:gd name="connsiteY21" fmla="*/ 2915960 h 13499030"/>
              <a:gd name="connsiteX22" fmla="*/ 5333198 w 10492654"/>
              <a:gd name="connsiteY22" fmla="*/ 3056021 h 13499030"/>
              <a:gd name="connsiteX23" fmla="*/ 5221705 w 10492654"/>
              <a:gd name="connsiteY23" fmla="*/ 3465094 h 13499030"/>
              <a:gd name="connsiteX24" fmla="*/ 5486400 w 10492654"/>
              <a:gd name="connsiteY24" fmla="*/ 3657600 h 13499030"/>
              <a:gd name="connsiteX25" fmla="*/ 5632757 w 10492654"/>
              <a:gd name="connsiteY25" fmla="*/ 4104680 h 13499030"/>
              <a:gd name="connsiteX26" fmla="*/ 5823284 w 10492654"/>
              <a:gd name="connsiteY26" fmla="*/ 3874168 h 13499030"/>
              <a:gd name="connsiteX27" fmla="*/ 6165382 w 10492654"/>
              <a:gd name="connsiteY27" fmla="*/ 3721367 h 13499030"/>
              <a:gd name="connsiteX28" fmla="*/ 6524297 w 10492654"/>
              <a:gd name="connsiteY28" fmla="*/ 3449360 h 13499030"/>
              <a:gd name="connsiteX29" fmla="*/ 6966257 w 10492654"/>
              <a:gd name="connsiteY29" fmla="*/ 3068360 h 13499030"/>
              <a:gd name="connsiteX30" fmla="*/ 7097830 w 10492654"/>
              <a:gd name="connsiteY30" fmla="*/ 3056422 h 13499030"/>
              <a:gd name="connsiteX31" fmla="*/ 7004357 w 10492654"/>
              <a:gd name="connsiteY31" fmla="*/ 3296960 h 13499030"/>
              <a:gd name="connsiteX32" fmla="*/ 7224161 w 10492654"/>
              <a:gd name="connsiteY32" fmla="*/ 3209223 h 13499030"/>
              <a:gd name="connsiteX33" fmla="*/ 7293917 w 10492654"/>
              <a:gd name="connsiteY33" fmla="*/ 3434120 h 13499030"/>
              <a:gd name="connsiteX34" fmla="*/ 7255817 w 10492654"/>
              <a:gd name="connsiteY34" fmla="*/ 3548420 h 13499030"/>
              <a:gd name="connsiteX35" fmla="*/ 7307981 w 10492654"/>
              <a:gd name="connsiteY35" fmla="*/ 3718560 h 13499030"/>
              <a:gd name="connsiteX36" fmla="*/ 7291537 w 10492654"/>
              <a:gd name="connsiteY36" fmla="*/ 3768289 h 13499030"/>
              <a:gd name="connsiteX37" fmla="*/ 7146757 w 10492654"/>
              <a:gd name="connsiteY37" fmla="*/ 4012129 h 13499030"/>
              <a:gd name="connsiteX38" fmla="*/ 7123897 w 10492654"/>
              <a:gd name="connsiteY38" fmla="*/ 4294069 h 13499030"/>
              <a:gd name="connsiteX39" fmla="*/ 7184857 w 10492654"/>
              <a:gd name="connsiteY39" fmla="*/ 4339789 h 13499030"/>
              <a:gd name="connsiteX40" fmla="*/ 6981524 w 10492654"/>
              <a:gd name="connsiteY40" fmla="*/ 4607693 h 13499030"/>
              <a:gd name="connsiteX41" fmla="*/ 6506677 w 10492654"/>
              <a:gd name="connsiteY41" fmla="*/ 4979869 h 13499030"/>
              <a:gd name="connsiteX42" fmla="*/ 6085974 w 10492654"/>
              <a:gd name="connsiteY42" fmla="*/ 5042434 h 13499030"/>
              <a:gd name="connsiteX43" fmla="*/ 5611529 w 10492654"/>
              <a:gd name="connsiteY43" fmla="*/ 5405387 h 13499030"/>
              <a:gd name="connsiteX44" fmla="*/ 5349240 w 10492654"/>
              <a:gd name="connsiteY44" fmla="*/ 5669280 h 13499030"/>
              <a:gd name="connsiteX45" fmla="*/ 4616918 w 10492654"/>
              <a:gd name="connsiteY45" fmla="*/ 5990924 h 13499030"/>
              <a:gd name="connsiteX46" fmla="*/ 3568165 w 10492654"/>
              <a:gd name="connsiteY46" fmla="*/ 6700386 h 13499030"/>
              <a:gd name="connsiteX47" fmla="*/ 3969217 w 10492654"/>
              <a:gd name="connsiteY47" fmla="*/ 6854389 h 13499030"/>
              <a:gd name="connsiteX48" fmla="*/ 4403557 w 10492654"/>
              <a:gd name="connsiteY48" fmla="*/ 6663889 h 13499030"/>
              <a:gd name="connsiteX49" fmla="*/ 5217695 w 10492654"/>
              <a:gd name="connsiteY49" fmla="*/ 6249202 h 13499030"/>
              <a:gd name="connsiteX50" fmla="*/ 5660056 w 10492654"/>
              <a:gd name="connsiteY50" fmla="*/ 6080760 h 13499030"/>
              <a:gd name="connsiteX51" fmla="*/ 5883843 w 10492654"/>
              <a:gd name="connsiteY51" fmla="*/ 6428873 h 13499030"/>
              <a:gd name="connsiteX52" fmla="*/ 5874217 w 10492654"/>
              <a:gd name="connsiteY52" fmla="*/ 7197289 h 13499030"/>
              <a:gd name="connsiteX53" fmla="*/ 5585059 w 10492654"/>
              <a:gd name="connsiteY53" fmla="*/ 7368941 h 13499030"/>
              <a:gd name="connsiteX54" fmla="*/ 5863390 w 10492654"/>
              <a:gd name="connsiteY54" fmla="*/ 7552623 h 13499030"/>
              <a:gd name="connsiteX55" fmla="*/ 6186637 w 10492654"/>
              <a:gd name="connsiteY55" fmla="*/ 7380169 h 13499030"/>
              <a:gd name="connsiteX56" fmla="*/ 6351471 w 10492654"/>
              <a:gd name="connsiteY56" fmla="*/ 7063339 h 13499030"/>
              <a:gd name="connsiteX57" fmla="*/ 7122695 w 10492654"/>
              <a:gd name="connsiteY57" fmla="*/ 6641431 h 13499030"/>
              <a:gd name="connsiteX58" fmla="*/ 7928410 w 10492654"/>
              <a:gd name="connsiteY58" fmla="*/ 6191049 h 13499030"/>
              <a:gd name="connsiteX59" fmla="*/ 8567286 w 10492654"/>
              <a:gd name="connsiteY59" fmla="*/ 5812856 h 13499030"/>
              <a:gd name="connsiteX60" fmla="*/ 8739338 w 10492654"/>
              <a:gd name="connsiteY60" fmla="*/ 5703770 h 13499030"/>
              <a:gd name="connsiteX61" fmla="*/ 9056972 w 10492654"/>
              <a:gd name="connsiteY61" fmla="*/ 5662462 h 13499030"/>
              <a:gd name="connsiteX62" fmla="*/ 8918609 w 10492654"/>
              <a:gd name="connsiteY62" fmla="*/ 5854165 h 13499030"/>
              <a:gd name="connsiteX63" fmla="*/ 9259102 w 10492654"/>
              <a:gd name="connsiteY63" fmla="*/ 5913521 h 13499030"/>
              <a:gd name="connsiteX64" fmla="*/ 9497327 w 10492654"/>
              <a:gd name="connsiteY64" fmla="*/ 6142923 h 13499030"/>
              <a:gd name="connsiteX65" fmla="*/ 9793705 w 10492654"/>
              <a:gd name="connsiteY65" fmla="*/ 6809873 h 13499030"/>
              <a:gd name="connsiteX66" fmla="*/ 9804133 w 10492654"/>
              <a:gd name="connsiteY66" fmla="*/ 7082188 h 13499030"/>
              <a:gd name="connsiteX67" fmla="*/ 9813357 w 10492654"/>
              <a:gd name="connsiteY67" fmla="*/ 7338461 h 13499030"/>
              <a:gd name="connsiteX68" fmla="*/ 10187137 w 10492654"/>
              <a:gd name="connsiteY68" fmla="*/ 7524949 h 13499030"/>
              <a:gd name="connsiteX69" fmla="*/ 10299032 w 10492654"/>
              <a:gd name="connsiteY69" fmla="*/ 7868652 h 13499030"/>
              <a:gd name="connsiteX70" fmla="*/ 10491937 w 10492654"/>
              <a:gd name="connsiteY70" fmla="*/ 8386009 h 13499030"/>
              <a:gd name="connsiteX71" fmla="*/ 10324297 w 10492654"/>
              <a:gd name="connsiteY71" fmla="*/ 8431729 h 13499030"/>
              <a:gd name="connsiteX72" fmla="*/ 10242483 w 10492654"/>
              <a:gd name="connsiteY72" fmla="*/ 8345504 h 13499030"/>
              <a:gd name="connsiteX73" fmla="*/ 10050379 w 10492654"/>
              <a:gd name="connsiteY73" fmla="*/ 8570895 h 13499030"/>
              <a:gd name="connsiteX74" fmla="*/ 9745579 w 10492654"/>
              <a:gd name="connsiteY74" fmla="*/ 8614610 h 13499030"/>
              <a:gd name="connsiteX75" fmla="*/ 9684218 w 10492654"/>
              <a:gd name="connsiteY75" fmla="*/ 8728909 h 13499030"/>
              <a:gd name="connsiteX76" fmla="*/ 9707880 w 10492654"/>
              <a:gd name="connsiteY76" fmla="*/ 9030903 h 13499030"/>
              <a:gd name="connsiteX77" fmla="*/ 9323672 w 10492654"/>
              <a:gd name="connsiteY77" fmla="*/ 9099884 h 13499030"/>
              <a:gd name="connsiteX78" fmla="*/ 8931442 w 10492654"/>
              <a:gd name="connsiteY78" fmla="*/ 9241054 h 13499030"/>
              <a:gd name="connsiteX79" fmla="*/ 8500311 w 10492654"/>
              <a:gd name="connsiteY79" fmla="*/ 9314046 h 13499030"/>
              <a:gd name="connsiteX80" fmla="*/ 8197115 w 10492654"/>
              <a:gd name="connsiteY80" fmla="*/ 9468451 h 13499030"/>
              <a:gd name="connsiteX81" fmla="*/ 7796463 w 10492654"/>
              <a:gd name="connsiteY81" fmla="*/ 9673389 h 13499030"/>
              <a:gd name="connsiteX82" fmla="*/ 7363326 w 10492654"/>
              <a:gd name="connsiteY82" fmla="*/ 9745579 h 13499030"/>
              <a:gd name="connsiteX83" fmla="*/ 7026442 w 10492654"/>
              <a:gd name="connsiteY83" fmla="*/ 9986210 h 13499030"/>
              <a:gd name="connsiteX84" fmla="*/ 7047698 w 10492654"/>
              <a:gd name="connsiteY84" fmla="*/ 10184329 h 13499030"/>
              <a:gd name="connsiteX85" fmla="*/ 7480835 w 10492654"/>
              <a:gd name="connsiteY85" fmla="*/ 10095296 h 13499030"/>
              <a:gd name="connsiteX86" fmla="*/ 7374556 w 10492654"/>
              <a:gd name="connsiteY86" fmla="*/ 10267348 h 13499030"/>
              <a:gd name="connsiteX87" fmla="*/ 7243011 w 10492654"/>
              <a:gd name="connsiteY87" fmla="*/ 10443410 h 13499030"/>
              <a:gd name="connsiteX88" fmla="*/ 7243011 w 10492654"/>
              <a:gd name="connsiteY88" fmla="*/ 10491536 h 13499030"/>
              <a:gd name="connsiteX89" fmla="*/ 7017218 w 10492654"/>
              <a:gd name="connsiteY89" fmla="*/ 10435789 h 13499030"/>
              <a:gd name="connsiteX90" fmla="*/ 6628598 w 10492654"/>
              <a:gd name="connsiteY90" fmla="*/ 10473889 h 13499030"/>
              <a:gd name="connsiteX91" fmla="*/ 7078178 w 10492654"/>
              <a:gd name="connsiteY91" fmla="*/ 10778689 h 13499030"/>
              <a:gd name="connsiteX92" fmla="*/ 7096225 w 10492654"/>
              <a:gd name="connsiteY92" fmla="*/ 10898204 h 13499030"/>
              <a:gd name="connsiteX93" fmla="*/ 6895298 w 10492654"/>
              <a:gd name="connsiteY93" fmla="*/ 11220649 h 13499030"/>
              <a:gd name="connsiteX94" fmla="*/ 6523522 w 10492654"/>
              <a:gd name="connsiteY94" fmla="*/ 11241906 h 13499030"/>
              <a:gd name="connsiteX95" fmla="*/ 6544778 w 10492654"/>
              <a:gd name="connsiteY95" fmla="*/ 11403529 h 13499030"/>
              <a:gd name="connsiteX96" fmla="*/ 6733674 w 10492654"/>
              <a:gd name="connsiteY96" fmla="*/ 11506200 h 13499030"/>
              <a:gd name="connsiteX97" fmla="*/ 7054115 w 10492654"/>
              <a:gd name="connsiteY97" fmla="*/ 11654188 h 13499030"/>
              <a:gd name="connsiteX98" fmla="*/ 6902918 w 10492654"/>
              <a:gd name="connsiteY98" fmla="*/ 11929309 h 13499030"/>
              <a:gd name="connsiteX99" fmla="*/ 6969092 w 10492654"/>
              <a:gd name="connsiteY99" fmla="*/ 12036792 h 13499030"/>
              <a:gd name="connsiteX100" fmla="*/ 6617369 w 10492654"/>
              <a:gd name="connsiteY100" fmla="*/ 12272210 h 13499030"/>
              <a:gd name="connsiteX101" fmla="*/ 6800249 w 10492654"/>
              <a:gd name="connsiteY101" fmla="*/ 12326753 h 13499030"/>
              <a:gd name="connsiteX102" fmla="*/ 6514298 w 10492654"/>
              <a:gd name="connsiteY102" fmla="*/ 12508429 h 13499030"/>
              <a:gd name="connsiteX103" fmla="*/ 6392378 w 10492654"/>
              <a:gd name="connsiteY103" fmla="*/ 12762697 h 13499030"/>
              <a:gd name="connsiteX104" fmla="*/ 6136105 w 10492654"/>
              <a:gd name="connsiteY104" fmla="*/ 13186610 h 13499030"/>
              <a:gd name="connsiteX105" fmla="*/ 6186638 w 10492654"/>
              <a:gd name="connsiteY105" fmla="*/ 13499030 h 13499030"/>
              <a:gd name="connsiteX106" fmla="*/ 5915526 w 10492654"/>
              <a:gd name="connsiteY106" fmla="*/ 13327781 h 13499030"/>
              <a:gd name="connsiteX107" fmla="*/ 5204861 w 10492654"/>
              <a:gd name="connsiteY107" fmla="*/ 12716978 h 13499030"/>
              <a:gd name="connsiteX108" fmla="*/ 4427621 w 10492654"/>
              <a:gd name="connsiteY108" fmla="*/ 12007516 h 13499030"/>
              <a:gd name="connsiteX109" fmla="*/ 3441032 w 10492654"/>
              <a:gd name="connsiteY109" fmla="*/ 11141242 h 13499030"/>
              <a:gd name="connsiteX110" fmla="*/ 2454443 w 10492654"/>
              <a:gd name="connsiteY110" fmla="*/ 10299032 h 13499030"/>
              <a:gd name="connsiteX111" fmla="*/ 1684421 w 10492654"/>
              <a:gd name="connsiteY111" fmla="*/ 9456821 h 13499030"/>
              <a:gd name="connsiteX112" fmla="*/ 745958 w 10492654"/>
              <a:gd name="connsiteY112" fmla="*/ 8542420 h 13499030"/>
              <a:gd name="connsiteX113" fmla="*/ 0 w 10492654"/>
              <a:gd name="connsiteY113" fmla="*/ 7820526 h 13499030"/>
              <a:gd name="connsiteX114" fmla="*/ 24063 w 10492654"/>
              <a:gd name="connsiteY114" fmla="*/ 7243010 h 13499030"/>
              <a:gd name="connsiteX115" fmla="*/ 2832 w 10492654"/>
              <a:gd name="connsiteY115" fmla="*/ 322729 h 13499030"/>
              <a:gd name="connsiteX0" fmla="*/ 75021 w 10492654"/>
              <a:gd name="connsiteY0" fmla="*/ 52373 h 13282462"/>
              <a:gd name="connsiteX1" fmla="*/ 1299411 w 10492654"/>
              <a:gd name="connsiteY1" fmla="*/ 0 h 13282462"/>
              <a:gd name="connsiteX2" fmla="*/ 1540042 w 10492654"/>
              <a:gd name="connsiteY2" fmla="*/ 240632 h 13282462"/>
              <a:gd name="connsiteX3" fmla="*/ 2523797 w 10492654"/>
              <a:gd name="connsiteY3" fmla="*/ 954412 h 13282462"/>
              <a:gd name="connsiteX4" fmla="*/ 3035969 w 10492654"/>
              <a:gd name="connsiteY4" fmla="*/ 1077227 h 13282462"/>
              <a:gd name="connsiteX5" fmla="*/ 3461057 w 10492654"/>
              <a:gd name="connsiteY5" fmla="*/ 1183012 h 13282462"/>
              <a:gd name="connsiteX6" fmla="*/ 3658803 w 10492654"/>
              <a:gd name="connsiteY6" fmla="*/ 1323875 h 13282462"/>
              <a:gd name="connsiteX7" fmla="*/ 4523874 w 10492654"/>
              <a:gd name="connsiteY7" fmla="*/ 1564105 h 13282462"/>
              <a:gd name="connsiteX8" fmla="*/ 4588817 w 10492654"/>
              <a:gd name="connsiteY8" fmla="*/ 1663072 h 13282462"/>
              <a:gd name="connsiteX9" fmla="*/ 4547937 w 10492654"/>
              <a:gd name="connsiteY9" fmla="*/ 1732547 h 13282462"/>
              <a:gd name="connsiteX10" fmla="*/ 4573577 w 10492654"/>
              <a:gd name="connsiteY10" fmla="*/ 1845952 h 13282462"/>
              <a:gd name="connsiteX11" fmla="*/ 4489757 w 10492654"/>
              <a:gd name="connsiteY11" fmla="*/ 1960252 h 13282462"/>
              <a:gd name="connsiteX12" fmla="*/ 4194610 w 10492654"/>
              <a:gd name="connsiteY12" fmla="*/ 1777465 h 13282462"/>
              <a:gd name="connsiteX13" fmla="*/ 3807193 w 10492654"/>
              <a:gd name="connsiteY13" fmla="*/ 1650332 h 13282462"/>
              <a:gd name="connsiteX14" fmla="*/ 3791552 w 10492654"/>
              <a:gd name="connsiteY14" fmla="*/ 2032936 h 13282462"/>
              <a:gd name="connsiteX15" fmla="*/ 4186990 w 10492654"/>
              <a:gd name="connsiteY15" fmla="*/ 2261937 h 13282462"/>
              <a:gd name="connsiteX16" fmla="*/ 4186990 w 10492654"/>
              <a:gd name="connsiteY16" fmla="*/ 2767263 h 13282462"/>
              <a:gd name="connsiteX17" fmla="*/ 4184957 w 10492654"/>
              <a:gd name="connsiteY17" fmla="*/ 3027052 h 13282462"/>
              <a:gd name="connsiteX18" fmla="*/ 4475747 w 10492654"/>
              <a:gd name="connsiteY18" fmla="*/ 3031958 h 13282462"/>
              <a:gd name="connsiteX19" fmla="*/ 4998720 w 10492654"/>
              <a:gd name="connsiteY19" fmla="*/ 2515402 h 13282462"/>
              <a:gd name="connsiteX20" fmla="*/ 5192027 w 10492654"/>
              <a:gd name="connsiteY20" fmla="*/ 2569143 h 13282462"/>
              <a:gd name="connsiteX21" fmla="*/ 5167937 w 10492654"/>
              <a:gd name="connsiteY21" fmla="*/ 2699392 h 13282462"/>
              <a:gd name="connsiteX22" fmla="*/ 5333198 w 10492654"/>
              <a:gd name="connsiteY22" fmla="*/ 2839453 h 13282462"/>
              <a:gd name="connsiteX23" fmla="*/ 5221705 w 10492654"/>
              <a:gd name="connsiteY23" fmla="*/ 3248526 h 13282462"/>
              <a:gd name="connsiteX24" fmla="*/ 5486400 w 10492654"/>
              <a:gd name="connsiteY24" fmla="*/ 3441032 h 13282462"/>
              <a:gd name="connsiteX25" fmla="*/ 5632757 w 10492654"/>
              <a:gd name="connsiteY25" fmla="*/ 3888112 h 13282462"/>
              <a:gd name="connsiteX26" fmla="*/ 5823284 w 10492654"/>
              <a:gd name="connsiteY26" fmla="*/ 3657600 h 13282462"/>
              <a:gd name="connsiteX27" fmla="*/ 6165382 w 10492654"/>
              <a:gd name="connsiteY27" fmla="*/ 3504799 h 13282462"/>
              <a:gd name="connsiteX28" fmla="*/ 6524297 w 10492654"/>
              <a:gd name="connsiteY28" fmla="*/ 3232792 h 13282462"/>
              <a:gd name="connsiteX29" fmla="*/ 6966257 w 10492654"/>
              <a:gd name="connsiteY29" fmla="*/ 2851792 h 13282462"/>
              <a:gd name="connsiteX30" fmla="*/ 7097830 w 10492654"/>
              <a:gd name="connsiteY30" fmla="*/ 2839854 h 13282462"/>
              <a:gd name="connsiteX31" fmla="*/ 7004357 w 10492654"/>
              <a:gd name="connsiteY31" fmla="*/ 3080392 h 13282462"/>
              <a:gd name="connsiteX32" fmla="*/ 7224161 w 10492654"/>
              <a:gd name="connsiteY32" fmla="*/ 2992655 h 13282462"/>
              <a:gd name="connsiteX33" fmla="*/ 7293917 w 10492654"/>
              <a:gd name="connsiteY33" fmla="*/ 3217552 h 13282462"/>
              <a:gd name="connsiteX34" fmla="*/ 7255817 w 10492654"/>
              <a:gd name="connsiteY34" fmla="*/ 3331852 h 13282462"/>
              <a:gd name="connsiteX35" fmla="*/ 7307981 w 10492654"/>
              <a:gd name="connsiteY35" fmla="*/ 3501992 h 13282462"/>
              <a:gd name="connsiteX36" fmla="*/ 7291537 w 10492654"/>
              <a:gd name="connsiteY36" fmla="*/ 3551721 h 13282462"/>
              <a:gd name="connsiteX37" fmla="*/ 7146757 w 10492654"/>
              <a:gd name="connsiteY37" fmla="*/ 3795561 h 13282462"/>
              <a:gd name="connsiteX38" fmla="*/ 7123897 w 10492654"/>
              <a:gd name="connsiteY38" fmla="*/ 4077501 h 13282462"/>
              <a:gd name="connsiteX39" fmla="*/ 7184857 w 10492654"/>
              <a:gd name="connsiteY39" fmla="*/ 4123221 h 13282462"/>
              <a:gd name="connsiteX40" fmla="*/ 6981524 w 10492654"/>
              <a:gd name="connsiteY40" fmla="*/ 4391125 h 13282462"/>
              <a:gd name="connsiteX41" fmla="*/ 6506677 w 10492654"/>
              <a:gd name="connsiteY41" fmla="*/ 4763301 h 13282462"/>
              <a:gd name="connsiteX42" fmla="*/ 6085974 w 10492654"/>
              <a:gd name="connsiteY42" fmla="*/ 4825866 h 13282462"/>
              <a:gd name="connsiteX43" fmla="*/ 5611529 w 10492654"/>
              <a:gd name="connsiteY43" fmla="*/ 5188819 h 13282462"/>
              <a:gd name="connsiteX44" fmla="*/ 5349240 w 10492654"/>
              <a:gd name="connsiteY44" fmla="*/ 5452712 h 13282462"/>
              <a:gd name="connsiteX45" fmla="*/ 4616918 w 10492654"/>
              <a:gd name="connsiteY45" fmla="*/ 5774356 h 13282462"/>
              <a:gd name="connsiteX46" fmla="*/ 3568165 w 10492654"/>
              <a:gd name="connsiteY46" fmla="*/ 6483818 h 13282462"/>
              <a:gd name="connsiteX47" fmla="*/ 3969217 w 10492654"/>
              <a:gd name="connsiteY47" fmla="*/ 6637821 h 13282462"/>
              <a:gd name="connsiteX48" fmla="*/ 4403557 w 10492654"/>
              <a:gd name="connsiteY48" fmla="*/ 6447321 h 13282462"/>
              <a:gd name="connsiteX49" fmla="*/ 5217695 w 10492654"/>
              <a:gd name="connsiteY49" fmla="*/ 6032634 h 13282462"/>
              <a:gd name="connsiteX50" fmla="*/ 5660056 w 10492654"/>
              <a:gd name="connsiteY50" fmla="*/ 5864192 h 13282462"/>
              <a:gd name="connsiteX51" fmla="*/ 5883843 w 10492654"/>
              <a:gd name="connsiteY51" fmla="*/ 6212305 h 13282462"/>
              <a:gd name="connsiteX52" fmla="*/ 5874217 w 10492654"/>
              <a:gd name="connsiteY52" fmla="*/ 6980721 h 13282462"/>
              <a:gd name="connsiteX53" fmla="*/ 5585059 w 10492654"/>
              <a:gd name="connsiteY53" fmla="*/ 7152373 h 13282462"/>
              <a:gd name="connsiteX54" fmla="*/ 5863390 w 10492654"/>
              <a:gd name="connsiteY54" fmla="*/ 7336055 h 13282462"/>
              <a:gd name="connsiteX55" fmla="*/ 6186637 w 10492654"/>
              <a:gd name="connsiteY55" fmla="*/ 7163601 h 13282462"/>
              <a:gd name="connsiteX56" fmla="*/ 6351471 w 10492654"/>
              <a:gd name="connsiteY56" fmla="*/ 6846771 h 13282462"/>
              <a:gd name="connsiteX57" fmla="*/ 7122695 w 10492654"/>
              <a:gd name="connsiteY57" fmla="*/ 6424863 h 13282462"/>
              <a:gd name="connsiteX58" fmla="*/ 7928410 w 10492654"/>
              <a:gd name="connsiteY58" fmla="*/ 5974481 h 13282462"/>
              <a:gd name="connsiteX59" fmla="*/ 8567286 w 10492654"/>
              <a:gd name="connsiteY59" fmla="*/ 5596288 h 13282462"/>
              <a:gd name="connsiteX60" fmla="*/ 8739338 w 10492654"/>
              <a:gd name="connsiteY60" fmla="*/ 5487202 h 13282462"/>
              <a:gd name="connsiteX61" fmla="*/ 9056972 w 10492654"/>
              <a:gd name="connsiteY61" fmla="*/ 5445894 h 13282462"/>
              <a:gd name="connsiteX62" fmla="*/ 8918609 w 10492654"/>
              <a:gd name="connsiteY62" fmla="*/ 5637597 h 13282462"/>
              <a:gd name="connsiteX63" fmla="*/ 9259102 w 10492654"/>
              <a:gd name="connsiteY63" fmla="*/ 5696953 h 13282462"/>
              <a:gd name="connsiteX64" fmla="*/ 9497327 w 10492654"/>
              <a:gd name="connsiteY64" fmla="*/ 5926355 h 13282462"/>
              <a:gd name="connsiteX65" fmla="*/ 9793705 w 10492654"/>
              <a:gd name="connsiteY65" fmla="*/ 6593305 h 13282462"/>
              <a:gd name="connsiteX66" fmla="*/ 9804133 w 10492654"/>
              <a:gd name="connsiteY66" fmla="*/ 6865620 h 13282462"/>
              <a:gd name="connsiteX67" fmla="*/ 9813357 w 10492654"/>
              <a:gd name="connsiteY67" fmla="*/ 7121893 h 13282462"/>
              <a:gd name="connsiteX68" fmla="*/ 10187137 w 10492654"/>
              <a:gd name="connsiteY68" fmla="*/ 7308381 h 13282462"/>
              <a:gd name="connsiteX69" fmla="*/ 10299032 w 10492654"/>
              <a:gd name="connsiteY69" fmla="*/ 7652084 h 13282462"/>
              <a:gd name="connsiteX70" fmla="*/ 10491937 w 10492654"/>
              <a:gd name="connsiteY70" fmla="*/ 8169441 h 13282462"/>
              <a:gd name="connsiteX71" fmla="*/ 10324297 w 10492654"/>
              <a:gd name="connsiteY71" fmla="*/ 8215161 h 13282462"/>
              <a:gd name="connsiteX72" fmla="*/ 10242483 w 10492654"/>
              <a:gd name="connsiteY72" fmla="*/ 8128936 h 13282462"/>
              <a:gd name="connsiteX73" fmla="*/ 10050379 w 10492654"/>
              <a:gd name="connsiteY73" fmla="*/ 8354327 h 13282462"/>
              <a:gd name="connsiteX74" fmla="*/ 9745579 w 10492654"/>
              <a:gd name="connsiteY74" fmla="*/ 8398042 h 13282462"/>
              <a:gd name="connsiteX75" fmla="*/ 9684218 w 10492654"/>
              <a:gd name="connsiteY75" fmla="*/ 8512341 h 13282462"/>
              <a:gd name="connsiteX76" fmla="*/ 9707880 w 10492654"/>
              <a:gd name="connsiteY76" fmla="*/ 8814335 h 13282462"/>
              <a:gd name="connsiteX77" fmla="*/ 9323672 w 10492654"/>
              <a:gd name="connsiteY77" fmla="*/ 8883316 h 13282462"/>
              <a:gd name="connsiteX78" fmla="*/ 8931442 w 10492654"/>
              <a:gd name="connsiteY78" fmla="*/ 9024486 h 13282462"/>
              <a:gd name="connsiteX79" fmla="*/ 8500311 w 10492654"/>
              <a:gd name="connsiteY79" fmla="*/ 9097478 h 13282462"/>
              <a:gd name="connsiteX80" fmla="*/ 8197115 w 10492654"/>
              <a:gd name="connsiteY80" fmla="*/ 9251883 h 13282462"/>
              <a:gd name="connsiteX81" fmla="*/ 7796463 w 10492654"/>
              <a:gd name="connsiteY81" fmla="*/ 9456821 h 13282462"/>
              <a:gd name="connsiteX82" fmla="*/ 7363326 w 10492654"/>
              <a:gd name="connsiteY82" fmla="*/ 9529011 h 13282462"/>
              <a:gd name="connsiteX83" fmla="*/ 7026442 w 10492654"/>
              <a:gd name="connsiteY83" fmla="*/ 9769642 h 13282462"/>
              <a:gd name="connsiteX84" fmla="*/ 7047698 w 10492654"/>
              <a:gd name="connsiteY84" fmla="*/ 9967761 h 13282462"/>
              <a:gd name="connsiteX85" fmla="*/ 7480835 w 10492654"/>
              <a:gd name="connsiteY85" fmla="*/ 9878728 h 13282462"/>
              <a:gd name="connsiteX86" fmla="*/ 7374556 w 10492654"/>
              <a:gd name="connsiteY86" fmla="*/ 10050780 h 13282462"/>
              <a:gd name="connsiteX87" fmla="*/ 7243011 w 10492654"/>
              <a:gd name="connsiteY87" fmla="*/ 10226842 h 13282462"/>
              <a:gd name="connsiteX88" fmla="*/ 7243011 w 10492654"/>
              <a:gd name="connsiteY88" fmla="*/ 10274968 h 13282462"/>
              <a:gd name="connsiteX89" fmla="*/ 7017218 w 10492654"/>
              <a:gd name="connsiteY89" fmla="*/ 10219221 h 13282462"/>
              <a:gd name="connsiteX90" fmla="*/ 6628598 w 10492654"/>
              <a:gd name="connsiteY90" fmla="*/ 10257321 h 13282462"/>
              <a:gd name="connsiteX91" fmla="*/ 7078178 w 10492654"/>
              <a:gd name="connsiteY91" fmla="*/ 10562121 h 13282462"/>
              <a:gd name="connsiteX92" fmla="*/ 7096225 w 10492654"/>
              <a:gd name="connsiteY92" fmla="*/ 10681636 h 13282462"/>
              <a:gd name="connsiteX93" fmla="*/ 6895298 w 10492654"/>
              <a:gd name="connsiteY93" fmla="*/ 11004081 h 13282462"/>
              <a:gd name="connsiteX94" fmla="*/ 6523522 w 10492654"/>
              <a:gd name="connsiteY94" fmla="*/ 11025338 h 13282462"/>
              <a:gd name="connsiteX95" fmla="*/ 6544778 w 10492654"/>
              <a:gd name="connsiteY95" fmla="*/ 11186961 h 13282462"/>
              <a:gd name="connsiteX96" fmla="*/ 6733674 w 10492654"/>
              <a:gd name="connsiteY96" fmla="*/ 11289632 h 13282462"/>
              <a:gd name="connsiteX97" fmla="*/ 7054115 w 10492654"/>
              <a:gd name="connsiteY97" fmla="*/ 11437620 h 13282462"/>
              <a:gd name="connsiteX98" fmla="*/ 6902918 w 10492654"/>
              <a:gd name="connsiteY98" fmla="*/ 11712741 h 13282462"/>
              <a:gd name="connsiteX99" fmla="*/ 6969092 w 10492654"/>
              <a:gd name="connsiteY99" fmla="*/ 11820224 h 13282462"/>
              <a:gd name="connsiteX100" fmla="*/ 6617369 w 10492654"/>
              <a:gd name="connsiteY100" fmla="*/ 12055642 h 13282462"/>
              <a:gd name="connsiteX101" fmla="*/ 6800249 w 10492654"/>
              <a:gd name="connsiteY101" fmla="*/ 12110185 h 13282462"/>
              <a:gd name="connsiteX102" fmla="*/ 6514298 w 10492654"/>
              <a:gd name="connsiteY102" fmla="*/ 12291861 h 13282462"/>
              <a:gd name="connsiteX103" fmla="*/ 6392378 w 10492654"/>
              <a:gd name="connsiteY103" fmla="*/ 12546129 h 13282462"/>
              <a:gd name="connsiteX104" fmla="*/ 6136105 w 10492654"/>
              <a:gd name="connsiteY104" fmla="*/ 12970042 h 13282462"/>
              <a:gd name="connsiteX105" fmla="*/ 6186638 w 10492654"/>
              <a:gd name="connsiteY105" fmla="*/ 13282462 h 13282462"/>
              <a:gd name="connsiteX106" fmla="*/ 5915526 w 10492654"/>
              <a:gd name="connsiteY106" fmla="*/ 13111213 h 13282462"/>
              <a:gd name="connsiteX107" fmla="*/ 5204861 w 10492654"/>
              <a:gd name="connsiteY107" fmla="*/ 12500410 h 13282462"/>
              <a:gd name="connsiteX108" fmla="*/ 4427621 w 10492654"/>
              <a:gd name="connsiteY108" fmla="*/ 11790948 h 13282462"/>
              <a:gd name="connsiteX109" fmla="*/ 3441032 w 10492654"/>
              <a:gd name="connsiteY109" fmla="*/ 10924674 h 13282462"/>
              <a:gd name="connsiteX110" fmla="*/ 2454443 w 10492654"/>
              <a:gd name="connsiteY110" fmla="*/ 10082464 h 13282462"/>
              <a:gd name="connsiteX111" fmla="*/ 1684421 w 10492654"/>
              <a:gd name="connsiteY111" fmla="*/ 9240253 h 13282462"/>
              <a:gd name="connsiteX112" fmla="*/ 745958 w 10492654"/>
              <a:gd name="connsiteY112" fmla="*/ 8325852 h 13282462"/>
              <a:gd name="connsiteX113" fmla="*/ 0 w 10492654"/>
              <a:gd name="connsiteY113" fmla="*/ 7603958 h 13282462"/>
              <a:gd name="connsiteX114" fmla="*/ 24063 w 10492654"/>
              <a:gd name="connsiteY114" fmla="*/ 7026442 h 13282462"/>
              <a:gd name="connsiteX115" fmla="*/ 2832 w 10492654"/>
              <a:gd name="connsiteY115" fmla="*/ 106161 h 13282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</a:cxnLst>
            <a:rect l="l" t="t" r="r" b="b"/>
            <a:pathLst>
              <a:path w="10492654" h="13282462">
                <a:moveTo>
                  <a:pt x="75021" y="52373"/>
                </a:moveTo>
                <a:lnTo>
                  <a:pt x="1299411" y="0"/>
                </a:lnTo>
                <a:cubicBezTo>
                  <a:pt x="1379621" y="80211"/>
                  <a:pt x="1335978" y="81563"/>
                  <a:pt x="1540042" y="240632"/>
                </a:cubicBezTo>
                <a:cubicBezTo>
                  <a:pt x="1744106" y="399701"/>
                  <a:pt x="2274476" y="814980"/>
                  <a:pt x="2523797" y="954412"/>
                </a:cubicBezTo>
                <a:cubicBezTo>
                  <a:pt x="2773118" y="1093844"/>
                  <a:pt x="2891189" y="1020077"/>
                  <a:pt x="3035969" y="1077227"/>
                </a:cubicBezTo>
                <a:cubicBezTo>
                  <a:pt x="3172585" y="1079469"/>
                  <a:pt x="3324441" y="1180770"/>
                  <a:pt x="3461057" y="1183012"/>
                </a:cubicBezTo>
                <a:lnTo>
                  <a:pt x="3658803" y="1323875"/>
                </a:lnTo>
                <a:lnTo>
                  <a:pt x="4523874" y="1564105"/>
                </a:lnTo>
                <a:cubicBezTo>
                  <a:pt x="4527742" y="1592014"/>
                  <a:pt x="4584949" y="1635163"/>
                  <a:pt x="4588817" y="1663072"/>
                </a:cubicBezTo>
                <a:lnTo>
                  <a:pt x="4547937" y="1732547"/>
                </a:lnTo>
                <a:cubicBezTo>
                  <a:pt x="4533967" y="1763027"/>
                  <a:pt x="4583274" y="1808001"/>
                  <a:pt x="4573577" y="1845952"/>
                </a:cubicBezTo>
                <a:cubicBezTo>
                  <a:pt x="4563880" y="1883903"/>
                  <a:pt x="4541488" y="1971667"/>
                  <a:pt x="4489757" y="1960252"/>
                </a:cubicBezTo>
                <a:lnTo>
                  <a:pt x="4194610" y="1777465"/>
                </a:lnTo>
                <a:lnTo>
                  <a:pt x="3807193" y="1650332"/>
                </a:lnTo>
                <a:lnTo>
                  <a:pt x="3791552" y="2032936"/>
                </a:lnTo>
                <a:lnTo>
                  <a:pt x="4186990" y="2261937"/>
                </a:lnTo>
                <a:lnTo>
                  <a:pt x="4186990" y="2767263"/>
                </a:lnTo>
                <a:cubicBezTo>
                  <a:pt x="4234572" y="2810679"/>
                  <a:pt x="4137375" y="2983636"/>
                  <a:pt x="4184957" y="3027052"/>
                </a:cubicBezTo>
                <a:lnTo>
                  <a:pt x="4475747" y="3031958"/>
                </a:lnTo>
                <a:lnTo>
                  <a:pt x="4998720" y="2515402"/>
                </a:lnTo>
                <a:lnTo>
                  <a:pt x="5192027" y="2569143"/>
                </a:lnTo>
                <a:cubicBezTo>
                  <a:pt x="5252577" y="2574459"/>
                  <a:pt x="5107387" y="2694076"/>
                  <a:pt x="5167937" y="2699392"/>
                </a:cubicBezTo>
                <a:lnTo>
                  <a:pt x="5333198" y="2839453"/>
                </a:lnTo>
                <a:lnTo>
                  <a:pt x="5221705" y="3248526"/>
                </a:lnTo>
                <a:lnTo>
                  <a:pt x="5486400" y="3441032"/>
                </a:lnTo>
                <a:cubicBezTo>
                  <a:pt x="5568206" y="3490999"/>
                  <a:pt x="5550951" y="3838145"/>
                  <a:pt x="5632757" y="3888112"/>
                </a:cubicBezTo>
                <a:lnTo>
                  <a:pt x="5823284" y="3657600"/>
                </a:lnTo>
                <a:lnTo>
                  <a:pt x="6165382" y="3504799"/>
                </a:lnTo>
                <a:cubicBezTo>
                  <a:pt x="6277137" y="3413678"/>
                  <a:pt x="6381928" y="3314956"/>
                  <a:pt x="6524297" y="3232792"/>
                </a:cubicBezTo>
                <a:cubicBezTo>
                  <a:pt x="6666666" y="3150628"/>
                  <a:pt x="6865588" y="2896962"/>
                  <a:pt x="6966257" y="2851792"/>
                </a:cubicBezTo>
                <a:lnTo>
                  <a:pt x="7097830" y="2839854"/>
                </a:lnTo>
                <a:cubicBezTo>
                  <a:pt x="7260519" y="2783090"/>
                  <a:pt x="6955362" y="3030795"/>
                  <a:pt x="7004357" y="3080392"/>
                </a:cubicBezTo>
                <a:cubicBezTo>
                  <a:pt x="7053352" y="3129989"/>
                  <a:pt x="7189871" y="2957095"/>
                  <a:pt x="7224161" y="2992655"/>
                </a:cubicBezTo>
                <a:cubicBezTo>
                  <a:pt x="7178833" y="3110801"/>
                  <a:pt x="7293525" y="3137506"/>
                  <a:pt x="7293917" y="3217552"/>
                </a:cubicBezTo>
                <a:cubicBezTo>
                  <a:pt x="7293917" y="3253112"/>
                  <a:pt x="7255817" y="3296292"/>
                  <a:pt x="7255817" y="3331852"/>
                </a:cubicBezTo>
                <a:lnTo>
                  <a:pt x="7307981" y="3501992"/>
                </a:lnTo>
                <a:cubicBezTo>
                  <a:pt x="7305240" y="3637080"/>
                  <a:pt x="7299358" y="3445643"/>
                  <a:pt x="7291537" y="3551721"/>
                </a:cubicBezTo>
                <a:cubicBezTo>
                  <a:pt x="7297686" y="3613349"/>
                  <a:pt x="7174697" y="3707931"/>
                  <a:pt x="7146757" y="3795561"/>
                </a:cubicBezTo>
                <a:cubicBezTo>
                  <a:pt x="7118817" y="3883191"/>
                  <a:pt x="7127707" y="4025431"/>
                  <a:pt x="7123897" y="4077501"/>
                </a:cubicBezTo>
                <a:cubicBezTo>
                  <a:pt x="7120087" y="4129571"/>
                  <a:pt x="7218746" y="4065870"/>
                  <a:pt x="7184857" y="4123221"/>
                </a:cubicBezTo>
                <a:cubicBezTo>
                  <a:pt x="7150968" y="4180572"/>
                  <a:pt x="7081854" y="4275555"/>
                  <a:pt x="6981524" y="4391125"/>
                </a:cubicBezTo>
                <a:cubicBezTo>
                  <a:pt x="6863882" y="4484704"/>
                  <a:pt x="6624319" y="4669722"/>
                  <a:pt x="6506677" y="4763301"/>
                </a:cubicBezTo>
                <a:lnTo>
                  <a:pt x="6085974" y="4825866"/>
                </a:lnTo>
                <a:lnTo>
                  <a:pt x="5611529" y="5188819"/>
                </a:lnTo>
                <a:cubicBezTo>
                  <a:pt x="5539339" y="5220903"/>
                  <a:pt x="5515008" y="5355123"/>
                  <a:pt x="5349240" y="5452712"/>
                </a:cubicBezTo>
                <a:cubicBezTo>
                  <a:pt x="5183472" y="5550301"/>
                  <a:pt x="4754345" y="5606181"/>
                  <a:pt x="4616918" y="5774356"/>
                </a:cubicBezTo>
                <a:lnTo>
                  <a:pt x="3568165" y="6483818"/>
                </a:lnTo>
                <a:cubicBezTo>
                  <a:pt x="3485615" y="6626459"/>
                  <a:pt x="3829985" y="6643904"/>
                  <a:pt x="3969217" y="6637821"/>
                </a:cubicBezTo>
                <a:cubicBezTo>
                  <a:pt x="4108449" y="6631738"/>
                  <a:pt x="4185317" y="6518975"/>
                  <a:pt x="4403557" y="6447321"/>
                </a:cubicBezTo>
                <a:lnTo>
                  <a:pt x="5217695" y="6032634"/>
                </a:lnTo>
                <a:lnTo>
                  <a:pt x="5660056" y="5864192"/>
                </a:lnTo>
                <a:lnTo>
                  <a:pt x="5883843" y="6212305"/>
                </a:lnTo>
                <a:cubicBezTo>
                  <a:pt x="5781574" y="6470984"/>
                  <a:pt x="5976486" y="6722042"/>
                  <a:pt x="5874217" y="6980721"/>
                </a:cubicBezTo>
                <a:lnTo>
                  <a:pt x="5585059" y="7152373"/>
                </a:lnTo>
                <a:lnTo>
                  <a:pt x="5863390" y="7336055"/>
                </a:lnTo>
                <a:cubicBezTo>
                  <a:pt x="5902559" y="7296350"/>
                  <a:pt x="6147468" y="7203306"/>
                  <a:pt x="6186637" y="7163601"/>
                </a:cubicBezTo>
                <a:lnTo>
                  <a:pt x="6351471" y="6846771"/>
                </a:lnTo>
                <a:lnTo>
                  <a:pt x="7122695" y="6424863"/>
                </a:lnTo>
                <a:lnTo>
                  <a:pt x="7928410" y="5974481"/>
                </a:lnTo>
                <a:lnTo>
                  <a:pt x="8567286" y="5596288"/>
                </a:lnTo>
                <a:lnTo>
                  <a:pt x="8739338" y="5487202"/>
                </a:lnTo>
                <a:cubicBezTo>
                  <a:pt x="8689472" y="5711601"/>
                  <a:pt x="9056972" y="5347880"/>
                  <a:pt x="9056972" y="5445894"/>
                </a:cubicBezTo>
                <a:lnTo>
                  <a:pt x="8918609" y="5637597"/>
                </a:lnTo>
                <a:lnTo>
                  <a:pt x="9259102" y="5696953"/>
                </a:lnTo>
                <a:cubicBezTo>
                  <a:pt x="9433216" y="5871067"/>
                  <a:pt x="9393860" y="5926355"/>
                  <a:pt x="9497327" y="5926355"/>
                </a:cubicBezTo>
                <a:lnTo>
                  <a:pt x="9793705" y="6593305"/>
                </a:lnTo>
                <a:lnTo>
                  <a:pt x="9804133" y="6865620"/>
                </a:lnTo>
                <a:lnTo>
                  <a:pt x="9813357" y="7121893"/>
                </a:lnTo>
                <a:cubicBezTo>
                  <a:pt x="9878461" y="7194417"/>
                  <a:pt x="10106191" y="7220016"/>
                  <a:pt x="10187137" y="7308381"/>
                </a:cubicBezTo>
                <a:cubicBezTo>
                  <a:pt x="10268083" y="7396746"/>
                  <a:pt x="10231722" y="7506034"/>
                  <a:pt x="10299032" y="7652084"/>
                </a:cubicBezTo>
                <a:cubicBezTo>
                  <a:pt x="10352439" y="7833025"/>
                  <a:pt x="10501362" y="8089966"/>
                  <a:pt x="10491937" y="8169441"/>
                </a:cubicBezTo>
                <a:cubicBezTo>
                  <a:pt x="10503768" y="8251857"/>
                  <a:pt x="10365873" y="8221912"/>
                  <a:pt x="10324297" y="8215161"/>
                </a:cubicBezTo>
                <a:cubicBezTo>
                  <a:pt x="10282721" y="8208410"/>
                  <a:pt x="10295756" y="8094312"/>
                  <a:pt x="10242483" y="8128936"/>
                </a:cubicBezTo>
                <a:lnTo>
                  <a:pt x="10050379" y="8354327"/>
                </a:lnTo>
                <a:lnTo>
                  <a:pt x="9745579" y="8398042"/>
                </a:lnTo>
                <a:cubicBezTo>
                  <a:pt x="9745445" y="8438682"/>
                  <a:pt x="9684352" y="8471701"/>
                  <a:pt x="9684218" y="8512341"/>
                </a:cubicBezTo>
                <a:lnTo>
                  <a:pt x="9707880" y="8814335"/>
                </a:lnTo>
                <a:lnTo>
                  <a:pt x="9323672" y="8883316"/>
                </a:lnTo>
                <a:cubicBezTo>
                  <a:pt x="9325009" y="8955773"/>
                  <a:pt x="8930105" y="8952029"/>
                  <a:pt x="8931442" y="9024486"/>
                </a:cubicBezTo>
                <a:lnTo>
                  <a:pt x="8500311" y="9097478"/>
                </a:lnTo>
                <a:lnTo>
                  <a:pt x="8197115" y="9251883"/>
                </a:lnTo>
                <a:lnTo>
                  <a:pt x="7796463" y="9456821"/>
                </a:lnTo>
                <a:lnTo>
                  <a:pt x="7363326" y="9529011"/>
                </a:lnTo>
                <a:lnTo>
                  <a:pt x="7026442" y="9769642"/>
                </a:lnTo>
                <a:cubicBezTo>
                  <a:pt x="7079247" y="9779802"/>
                  <a:pt x="6994893" y="9957601"/>
                  <a:pt x="7047698" y="9967761"/>
                </a:cubicBezTo>
                <a:lnTo>
                  <a:pt x="7480835" y="9878728"/>
                </a:lnTo>
                <a:lnTo>
                  <a:pt x="7374556" y="10050780"/>
                </a:lnTo>
                <a:cubicBezTo>
                  <a:pt x="7318409" y="10118959"/>
                  <a:pt x="7264935" y="10189477"/>
                  <a:pt x="7243011" y="10226842"/>
                </a:cubicBezTo>
                <a:cubicBezTo>
                  <a:pt x="7221087" y="10264207"/>
                  <a:pt x="7243011" y="10258926"/>
                  <a:pt x="7243011" y="10274968"/>
                </a:cubicBezTo>
                <a:cubicBezTo>
                  <a:pt x="7209189" y="10283858"/>
                  <a:pt x="7119620" y="10222162"/>
                  <a:pt x="7017218" y="10219221"/>
                </a:cubicBezTo>
                <a:cubicBezTo>
                  <a:pt x="6914816" y="10216280"/>
                  <a:pt x="6622248" y="10210331"/>
                  <a:pt x="6628598" y="10257321"/>
                </a:cubicBezTo>
                <a:cubicBezTo>
                  <a:pt x="6735278" y="10353841"/>
                  <a:pt x="6971498" y="10465601"/>
                  <a:pt x="7078178" y="10562121"/>
                </a:cubicBezTo>
                <a:lnTo>
                  <a:pt x="7096225" y="10681636"/>
                </a:lnTo>
                <a:cubicBezTo>
                  <a:pt x="7001309" y="10751018"/>
                  <a:pt x="6990214" y="10934699"/>
                  <a:pt x="6895298" y="11004081"/>
                </a:cubicBezTo>
                <a:lnTo>
                  <a:pt x="6523522" y="11025338"/>
                </a:lnTo>
                <a:cubicBezTo>
                  <a:pt x="6550927" y="11112232"/>
                  <a:pt x="6517373" y="11100067"/>
                  <a:pt x="6544778" y="11186961"/>
                </a:cubicBezTo>
                <a:lnTo>
                  <a:pt x="6733674" y="11289632"/>
                </a:lnTo>
                <a:lnTo>
                  <a:pt x="7054115" y="11437620"/>
                </a:lnTo>
                <a:cubicBezTo>
                  <a:pt x="6968156" y="11542027"/>
                  <a:pt x="6943157" y="11615954"/>
                  <a:pt x="6902918" y="11712741"/>
                </a:cubicBezTo>
                <a:lnTo>
                  <a:pt x="6969092" y="11820224"/>
                </a:lnTo>
                <a:cubicBezTo>
                  <a:pt x="6942372" y="12060709"/>
                  <a:pt x="6645509" y="12007315"/>
                  <a:pt x="6617369" y="12055642"/>
                </a:cubicBezTo>
                <a:cubicBezTo>
                  <a:pt x="6589229" y="12103969"/>
                  <a:pt x="6808537" y="12060655"/>
                  <a:pt x="6800249" y="12110185"/>
                </a:cubicBezTo>
                <a:cubicBezTo>
                  <a:pt x="6722712" y="12191064"/>
                  <a:pt x="6591835" y="12210982"/>
                  <a:pt x="6514298" y="12291861"/>
                </a:cubicBezTo>
                <a:lnTo>
                  <a:pt x="6392378" y="12546129"/>
                </a:lnTo>
                <a:lnTo>
                  <a:pt x="6136105" y="12970042"/>
                </a:lnTo>
                <a:cubicBezTo>
                  <a:pt x="6102149" y="12990362"/>
                  <a:pt x="6220594" y="13262142"/>
                  <a:pt x="6186638" y="13282462"/>
                </a:cubicBezTo>
                <a:lnTo>
                  <a:pt x="5915526" y="13111213"/>
                </a:lnTo>
                <a:lnTo>
                  <a:pt x="5204861" y="12500410"/>
                </a:lnTo>
                <a:lnTo>
                  <a:pt x="4427621" y="11790948"/>
                </a:lnTo>
                <a:lnTo>
                  <a:pt x="3441032" y="10924674"/>
                </a:lnTo>
                <a:lnTo>
                  <a:pt x="2454443" y="10082464"/>
                </a:lnTo>
                <a:lnTo>
                  <a:pt x="1684421" y="9240253"/>
                </a:lnTo>
                <a:lnTo>
                  <a:pt x="745958" y="8325852"/>
                </a:lnTo>
                <a:lnTo>
                  <a:pt x="0" y="7603958"/>
                </a:lnTo>
                <a:lnTo>
                  <a:pt x="24063" y="7026442"/>
                </a:lnTo>
                <a:lnTo>
                  <a:pt x="2832" y="106161"/>
                </a:lnTo>
              </a:path>
            </a:pathLst>
          </a:custGeom>
          <a:solidFill>
            <a:srgbClr val="2E75B6">
              <a:alpha val="25098"/>
            </a:srgbClr>
          </a:solidFill>
          <a:ln w="28575">
            <a:solidFill>
              <a:srgbClr val="41719C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5" name="Group 1075"/>
          <p:cNvGrpSpPr>
            <a:grpSpLocks/>
          </p:cNvGrpSpPr>
          <p:nvPr/>
        </p:nvGrpSpPr>
        <p:grpSpPr bwMode="auto">
          <a:xfrm flipH="1">
            <a:off x="3957998" y="17518377"/>
            <a:ext cx="720725" cy="88900"/>
            <a:chOff x="8426" y="5788"/>
            <a:chExt cx="454" cy="56"/>
          </a:xfrm>
        </p:grpSpPr>
        <p:grpSp>
          <p:nvGrpSpPr>
            <p:cNvPr id="592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93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93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4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4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4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4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4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4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93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92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92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93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3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3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3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3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3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3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92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" name="Group 1075"/>
          <p:cNvGrpSpPr>
            <a:grpSpLocks/>
          </p:cNvGrpSpPr>
          <p:nvPr/>
        </p:nvGrpSpPr>
        <p:grpSpPr bwMode="auto">
          <a:xfrm>
            <a:off x="5121696" y="17462214"/>
            <a:ext cx="720725" cy="88900"/>
            <a:chOff x="8426" y="5788"/>
            <a:chExt cx="454" cy="56"/>
          </a:xfrm>
        </p:grpSpPr>
        <p:grpSp>
          <p:nvGrpSpPr>
            <p:cNvPr id="590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91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91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2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2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2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2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2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2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91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90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90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91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1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1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1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1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1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1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90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2021371" y="16795101"/>
            <a:ext cx="1917700" cy="91423"/>
            <a:chOff x="2150999" y="12124628"/>
            <a:chExt cx="1917700" cy="91423"/>
          </a:xfrm>
        </p:grpSpPr>
        <p:grpSp>
          <p:nvGrpSpPr>
            <p:cNvPr id="5843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88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89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9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0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0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0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0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0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0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89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88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88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9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9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9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9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9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9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9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88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844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86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87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7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8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8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8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8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8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8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87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86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86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7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7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7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7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7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7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7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86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845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84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85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5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6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6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6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6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6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6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85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84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84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5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5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5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5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5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5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5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84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8" name="Group 1075"/>
          <p:cNvGrpSpPr>
            <a:grpSpLocks/>
          </p:cNvGrpSpPr>
          <p:nvPr/>
        </p:nvGrpSpPr>
        <p:grpSpPr bwMode="auto">
          <a:xfrm flipH="1">
            <a:off x="2651620" y="16050993"/>
            <a:ext cx="720725" cy="88900"/>
            <a:chOff x="8426" y="5788"/>
            <a:chExt cx="454" cy="56"/>
          </a:xfrm>
        </p:grpSpPr>
        <p:grpSp>
          <p:nvGrpSpPr>
            <p:cNvPr id="582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83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83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3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3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3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4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4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4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83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82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82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82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2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2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3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3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3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3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82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" name="Group 1075"/>
          <p:cNvGrpSpPr>
            <a:grpSpLocks/>
          </p:cNvGrpSpPr>
          <p:nvPr/>
        </p:nvGrpSpPr>
        <p:grpSpPr bwMode="auto">
          <a:xfrm>
            <a:off x="2003836" y="16052756"/>
            <a:ext cx="720725" cy="88900"/>
            <a:chOff x="8426" y="5788"/>
            <a:chExt cx="454" cy="56"/>
          </a:xfrm>
        </p:grpSpPr>
        <p:grpSp>
          <p:nvGrpSpPr>
            <p:cNvPr id="580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81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81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1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1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1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2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2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2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81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80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80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80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0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0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1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1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1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1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80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" name="Group 1075"/>
          <p:cNvGrpSpPr>
            <a:grpSpLocks/>
          </p:cNvGrpSpPr>
          <p:nvPr/>
        </p:nvGrpSpPr>
        <p:grpSpPr bwMode="auto">
          <a:xfrm flipH="1">
            <a:off x="2781442" y="15317064"/>
            <a:ext cx="720725" cy="88900"/>
            <a:chOff x="8426" y="5788"/>
            <a:chExt cx="454" cy="56"/>
          </a:xfrm>
        </p:grpSpPr>
        <p:grpSp>
          <p:nvGrpSpPr>
            <p:cNvPr id="578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79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79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9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9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9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0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0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0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79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78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78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78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8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8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9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9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9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9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78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" name="Group 1096"/>
          <p:cNvGrpSpPr>
            <a:grpSpLocks/>
          </p:cNvGrpSpPr>
          <p:nvPr/>
        </p:nvGrpSpPr>
        <p:grpSpPr bwMode="auto">
          <a:xfrm flipH="1">
            <a:off x="3419222" y="15314262"/>
            <a:ext cx="720725" cy="88900"/>
            <a:chOff x="8426" y="5788"/>
            <a:chExt cx="454" cy="56"/>
          </a:xfrm>
        </p:grpSpPr>
        <p:grpSp>
          <p:nvGrpSpPr>
            <p:cNvPr id="5763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77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77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7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7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7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8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8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8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77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764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765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767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68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69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70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71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7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73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766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2" name="Group 1075"/>
          <p:cNvGrpSpPr>
            <a:grpSpLocks/>
          </p:cNvGrpSpPr>
          <p:nvPr/>
        </p:nvGrpSpPr>
        <p:grpSpPr bwMode="auto">
          <a:xfrm>
            <a:off x="2213573" y="15303429"/>
            <a:ext cx="720725" cy="88900"/>
            <a:chOff x="8426" y="5788"/>
            <a:chExt cx="454" cy="56"/>
          </a:xfrm>
        </p:grpSpPr>
        <p:grpSp>
          <p:nvGrpSpPr>
            <p:cNvPr id="574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75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75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5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5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5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6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6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6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75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74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74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74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4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4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5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5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5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5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74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3" name="Group 1075"/>
          <p:cNvGrpSpPr>
            <a:grpSpLocks/>
          </p:cNvGrpSpPr>
          <p:nvPr/>
        </p:nvGrpSpPr>
        <p:grpSpPr bwMode="auto">
          <a:xfrm flipH="1">
            <a:off x="2806587" y="14630654"/>
            <a:ext cx="720725" cy="88900"/>
            <a:chOff x="8426" y="5788"/>
            <a:chExt cx="454" cy="56"/>
          </a:xfrm>
        </p:grpSpPr>
        <p:grpSp>
          <p:nvGrpSpPr>
            <p:cNvPr id="572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73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73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3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3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3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4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4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4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73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72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72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72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2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2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3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3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3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3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72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" name="Group 1096"/>
          <p:cNvGrpSpPr>
            <a:grpSpLocks/>
          </p:cNvGrpSpPr>
          <p:nvPr/>
        </p:nvGrpSpPr>
        <p:grpSpPr bwMode="auto">
          <a:xfrm flipH="1">
            <a:off x="3449524" y="14630111"/>
            <a:ext cx="720725" cy="88900"/>
            <a:chOff x="8426" y="5788"/>
            <a:chExt cx="454" cy="56"/>
          </a:xfrm>
        </p:grpSpPr>
        <p:grpSp>
          <p:nvGrpSpPr>
            <p:cNvPr id="5703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71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71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1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1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1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2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2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2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71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704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705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707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08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09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10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11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1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13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706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5" name="Group 1075"/>
          <p:cNvGrpSpPr>
            <a:grpSpLocks/>
          </p:cNvGrpSpPr>
          <p:nvPr/>
        </p:nvGrpSpPr>
        <p:grpSpPr bwMode="auto">
          <a:xfrm>
            <a:off x="2238718" y="14617019"/>
            <a:ext cx="720725" cy="88900"/>
            <a:chOff x="8426" y="5788"/>
            <a:chExt cx="454" cy="56"/>
          </a:xfrm>
        </p:grpSpPr>
        <p:grpSp>
          <p:nvGrpSpPr>
            <p:cNvPr id="568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69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69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9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9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9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0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0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0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69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68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68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68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8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8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9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9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9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9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68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6" name="Group 1075"/>
          <p:cNvGrpSpPr>
            <a:grpSpLocks/>
          </p:cNvGrpSpPr>
          <p:nvPr/>
        </p:nvGrpSpPr>
        <p:grpSpPr bwMode="auto">
          <a:xfrm flipH="1">
            <a:off x="2101715" y="13912094"/>
            <a:ext cx="720725" cy="88900"/>
            <a:chOff x="8426" y="5788"/>
            <a:chExt cx="454" cy="56"/>
          </a:xfrm>
        </p:grpSpPr>
        <p:grpSp>
          <p:nvGrpSpPr>
            <p:cNvPr id="566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67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67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7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7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7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8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8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8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67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66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66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66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6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6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7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7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7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7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66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7" name="Group 26"/>
          <p:cNvGrpSpPr/>
          <p:nvPr/>
        </p:nvGrpSpPr>
        <p:grpSpPr>
          <a:xfrm>
            <a:off x="2334108" y="12477772"/>
            <a:ext cx="1472646" cy="89458"/>
            <a:chOff x="1510901" y="10814918"/>
            <a:chExt cx="1472646" cy="89458"/>
          </a:xfrm>
        </p:grpSpPr>
        <p:grpSp>
          <p:nvGrpSpPr>
            <p:cNvPr id="5621" name="Group 1075"/>
            <p:cNvGrpSpPr>
              <a:grpSpLocks/>
            </p:cNvGrpSpPr>
            <p:nvPr/>
          </p:nvGrpSpPr>
          <p:grpSpPr bwMode="auto">
            <a:xfrm flipH="1">
              <a:off x="1510901" y="10815476"/>
              <a:ext cx="720725" cy="88900"/>
              <a:chOff x="8426" y="5788"/>
              <a:chExt cx="454" cy="56"/>
            </a:xfrm>
          </p:grpSpPr>
          <p:grpSp>
            <p:nvGrpSpPr>
              <p:cNvPr id="564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65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65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5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5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5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6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6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6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65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64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64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64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4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4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5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5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5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5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64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622" name="Group 1096"/>
            <p:cNvGrpSpPr>
              <a:grpSpLocks/>
            </p:cNvGrpSpPr>
            <p:nvPr/>
          </p:nvGrpSpPr>
          <p:grpSpPr bwMode="auto">
            <a:xfrm flipH="1">
              <a:off x="2262822" y="10814918"/>
              <a:ext cx="720725" cy="88900"/>
              <a:chOff x="8426" y="5788"/>
              <a:chExt cx="454" cy="56"/>
            </a:xfrm>
          </p:grpSpPr>
          <p:grpSp>
            <p:nvGrpSpPr>
              <p:cNvPr id="562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63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63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3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3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3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4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4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4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63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62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62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62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2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2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3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3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3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3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62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8" name="Group 27"/>
          <p:cNvGrpSpPr/>
          <p:nvPr/>
        </p:nvGrpSpPr>
        <p:grpSpPr>
          <a:xfrm rot="2772087">
            <a:off x="1822720" y="8476298"/>
            <a:ext cx="1018758" cy="129540"/>
            <a:chOff x="13388339" y="14461557"/>
            <a:chExt cx="1708785" cy="129540"/>
          </a:xfrm>
        </p:grpSpPr>
        <p:sp>
          <p:nvSpPr>
            <p:cNvPr id="5614" name="Freeform 561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615" name="Group 561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616" name="Freeform 561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617" name="Freeform 561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618" name="Freeform 561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619" name="Freeform 561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620" name="Freeform 561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29" name="Freeform 28"/>
          <p:cNvSpPr/>
          <p:nvPr/>
        </p:nvSpPr>
        <p:spPr>
          <a:xfrm>
            <a:off x="1968217" y="8529470"/>
            <a:ext cx="5983233" cy="9360569"/>
          </a:xfrm>
          <a:custGeom>
            <a:avLst/>
            <a:gdLst>
              <a:gd name="connsiteX0" fmla="*/ 48127 w 6063916"/>
              <a:gd name="connsiteY0" fmla="*/ 0 h 9360569"/>
              <a:gd name="connsiteX1" fmla="*/ 1323474 w 6063916"/>
              <a:gd name="connsiteY1" fmla="*/ 1251284 h 9360569"/>
              <a:gd name="connsiteX2" fmla="*/ 3416969 w 6063916"/>
              <a:gd name="connsiteY2" fmla="*/ 3176337 h 9360569"/>
              <a:gd name="connsiteX3" fmla="*/ 5245769 w 6063916"/>
              <a:gd name="connsiteY3" fmla="*/ 4764505 h 9360569"/>
              <a:gd name="connsiteX4" fmla="*/ 6063916 w 6063916"/>
              <a:gd name="connsiteY4" fmla="*/ 5125453 h 9360569"/>
              <a:gd name="connsiteX5" fmla="*/ 5775158 w 6063916"/>
              <a:gd name="connsiteY5" fmla="*/ 5438274 h 9360569"/>
              <a:gd name="connsiteX6" fmla="*/ 5293895 w 6063916"/>
              <a:gd name="connsiteY6" fmla="*/ 6087979 h 9360569"/>
              <a:gd name="connsiteX7" fmla="*/ 4932948 w 6063916"/>
              <a:gd name="connsiteY7" fmla="*/ 6689558 h 9360569"/>
              <a:gd name="connsiteX8" fmla="*/ 4716379 w 6063916"/>
              <a:gd name="connsiteY8" fmla="*/ 7267074 h 9360569"/>
              <a:gd name="connsiteX9" fmla="*/ 4475748 w 6063916"/>
              <a:gd name="connsiteY9" fmla="*/ 8061158 h 9360569"/>
              <a:gd name="connsiteX10" fmla="*/ 4211053 w 6063916"/>
              <a:gd name="connsiteY10" fmla="*/ 8614611 h 9360569"/>
              <a:gd name="connsiteX11" fmla="*/ 3585411 w 6063916"/>
              <a:gd name="connsiteY11" fmla="*/ 9288379 h 9360569"/>
              <a:gd name="connsiteX12" fmla="*/ 0 w 6063916"/>
              <a:gd name="connsiteY12" fmla="*/ 9360569 h 9360569"/>
              <a:gd name="connsiteX13" fmla="*/ 96253 w 6063916"/>
              <a:gd name="connsiteY13" fmla="*/ 96253 h 9360569"/>
              <a:gd name="connsiteX0" fmla="*/ 48127 w 5983233"/>
              <a:gd name="connsiteY0" fmla="*/ 0 h 9360569"/>
              <a:gd name="connsiteX1" fmla="*/ 1323474 w 5983233"/>
              <a:gd name="connsiteY1" fmla="*/ 1251284 h 9360569"/>
              <a:gd name="connsiteX2" fmla="*/ 3416969 w 5983233"/>
              <a:gd name="connsiteY2" fmla="*/ 3176337 h 9360569"/>
              <a:gd name="connsiteX3" fmla="*/ 5245769 w 5983233"/>
              <a:gd name="connsiteY3" fmla="*/ 4764505 h 9360569"/>
              <a:gd name="connsiteX4" fmla="*/ 5983233 w 5983233"/>
              <a:gd name="connsiteY4" fmla="*/ 5259923 h 9360569"/>
              <a:gd name="connsiteX5" fmla="*/ 5775158 w 5983233"/>
              <a:gd name="connsiteY5" fmla="*/ 5438274 h 9360569"/>
              <a:gd name="connsiteX6" fmla="*/ 5293895 w 5983233"/>
              <a:gd name="connsiteY6" fmla="*/ 6087979 h 9360569"/>
              <a:gd name="connsiteX7" fmla="*/ 4932948 w 5983233"/>
              <a:gd name="connsiteY7" fmla="*/ 6689558 h 9360569"/>
              <a:gd name="connsiteX8" fmla="*/ 4716379 w 5983233"/>
              <a:gd name="connsiteY8" fmla="*/ 7267074 h 9360569"/>
              <a:gd name="connsiteX9" fmla="*/ 4475748 w 5983233"/>
              <a:gd name="connsiteY9" fmla="*/ 8061158 h 9360569"/>
              <a:gd name="connsiteX10" fmla="*/ 4211053 w 5983233"/>
              <a:gd name="connsiteY10" fmla="*/ 8614611 h 9360569"/>
              <a:gd name="connsiteX11" fmla="*/ 3585411 w 5983233"/>
              <a:gd name="connsiteY11" fmla="*/ 9288379 h 9360569"/>
              <a:gd name="connsiteX12" fmla="*/ 0 w 5983233"/>
              <a:gd name="connsiteY12" fmla="*/ 9360569 h 9360569"/>
              <a:gd name="connsiteX13" fmla="*/ 96253 w 5983233"/>
              <a:gd name="connsiteY13" fmla="*/ 96253 h 9360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983233" h="9360569">
                <a:moveTo>
                  <a:pt x="48127" y="0"/>
                </a:moveTo>
                <a:lnTo>
                  <a:pt x="1323474" y="1251284"/>
                </a:lnTo>
                <a:lnTo>
                  <a:pt x="3416969" y="3176337"/>
                </a:lnTo>
                <a:lnTo>
                  <a:pt x="5245769" y="4764505"/>
                </a:lnTo>
                <a:lnTo>
                  <a:pt x="5983233" y="5259923"/>
                </a:lnTo>
                <a:lnTo>
                  <a:pt x="5775158" y="5438274"/>
                </a:lnTo>
                <a:lnTo>
                  <a:pt x="5293895" y="6087979"/>
                </a:lnTo>
                <a:lnTo>
                  <a:pt x="4932948" y="6689558"/>
                </a:lnTo>
                <a:lnTo>
                  <a:pt x="4716379" y="7267074"/>
                </a:lnTo>
                <a:lnTo>
                  <a:pt x="4475748" y="8061158"/>
                </a:lnTo>
                <a:lnTo>
                  <a:pt x="4211053" y="8614611"/>
                </a:lnTo>
                <a:lnTo>
                  <a:pt x="3585411" y="9288379"/>
                </a:lnTo>
                <a:lnTo>
                  <a:pt x="0" y="9360569"/>
                </a:lnTo>
                <a:lnTo>
                  <a:pt x="96253" y="96253"/>
                </a:lnTo>
              </a:path>
            </a:pathLst>
          </a:custGeom>
          <a:solidFill>
            <a:srgbClr val="2E75B6">
              <a:alpha val="25098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0" name="Group 29"/>
          <p:cNvGrpSpPr/>
          <p:nvPr/>
        </p:nvGrpSpPr>
        <p:grpSpPr>
          <a:xfrm>
            <a:off x="2139505" y="17515853"/>
            <a:ext cx="1917700" cy="91423"/>
            <a:chOff x="2150999" y="12124628"/>
            <a:chExt cx="1917700" cy="91423"/>
          </a:xfrm>
        </p:grpSpPr>
        <p:grpSp>
          <p:nvGrpSpPr>
            <p:cNvPr id="5551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59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60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60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0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0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1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1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1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1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60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59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59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9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9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0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0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0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0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0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9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552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57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58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8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8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8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9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9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9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9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8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57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57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7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7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8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8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8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8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8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7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553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55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56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6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6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6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7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7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7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7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6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55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55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5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5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6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6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6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6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6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5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31" name="Group 30"/>
          <p:cNvGrpSpPr/>
          <p:nvPr/>
        </p:nvGrpSpPr>
        <p:grpSpPr>
          <a:xfrm>
            <a:off x="4328009" y="16805959"/>
            <a:ext cx="1917700" cy="91423"/>
            <a:chOff x="2150999" y="12124628"/>
            <a:chExt cx="1917700" cy="91423"/>
          </a:xfrm>
        </p:grpSpPr>
        <p:grpSp>
          <p:nvGrpSpPr>
            <p:cNvPr id="5488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53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54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4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4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4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4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4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4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5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4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53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53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3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3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3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3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3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4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4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3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489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51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52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2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2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2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2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2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2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3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2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51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51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1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1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1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1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1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2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2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1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490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49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50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0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0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0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0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0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0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1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0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49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49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49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9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9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9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9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0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50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49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32" name="Group 31"/>
          <p:cNvGrpSpPr/>
          <p:nvPr/>
        </p:nvGrpSpPr>
        <p:grpSpPr>
          <a:xfrm>
            <a:off x="3658248" y="16060710"/>
            <a:ext cx="1917700" cy="91423"/>
            <a:chOff x="2150999" y="12124628"/>
            <a:chExt cx="1917700" cy="91423"/>
          </a:xfrm>
        </p:grpSpPr>
        <p:grpSp>
          <p:nvGrpSpPr>
            <p:cNvPr id="5425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46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47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48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8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8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8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8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8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8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48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46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47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47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7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7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7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7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7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7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47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426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44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45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46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6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6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6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6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6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6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46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44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45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45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5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5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5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5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5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5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45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427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42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43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44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4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4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4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4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4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4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44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42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43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43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3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3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3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3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3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3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43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33" name="Group 1075"/>
          <p:cNvGrpSpPr>
            <a:grpSpLocks/>
          </p:cNvGrpSpPr>
          <p:nvPr/>
        </p:nvGrpSpPr>
        <p:grpSpPr bwMode="auto">
          <a:xfrm flipH="1">
            <a:off x="5722151" y="16059106"/>
            <a:ext cx="720725" cy="88900"/>
            <a:chOff x="8426" y="5788"/>
            <a:chExt cx="454" cy="56"/>
          </a:xfrm>
        </p:grpSpPr>
        <p:grpSp>
          <p:nvGrpSpPr>
            <p:cNvPr id="540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41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41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1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2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2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2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2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2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41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40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40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40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1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1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1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1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1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1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40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4" name="Group 33"/>
          <p:cNvGrpSpPr/>
          <p:nvPr/>
        </p:nvGrpSpPr>
        <p:grpSpPr>
          <a:xfrm>
            <a:off x="4604278" y="15321586"/>
            <a:ext cx="1917700" cy="91423"/>
            <a:chOff x="2150999" y="12124628"/>
            <a:chExt cx="1917700" cy="91423"/>
          </a:xfrm>
        </p:grpSpPr>
        <p:grpSp>
          <p:nvGrpSpPr>
            <p:cNvPr id="5342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38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39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39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9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0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0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0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0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40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39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38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38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38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9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9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9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9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9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9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38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343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36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37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37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7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8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8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8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8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8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37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36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36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36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7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7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7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7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7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7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36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344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34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35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35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5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6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6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6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6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6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35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34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34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34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5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5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5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5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5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5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34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35" name="Group 34"/>
          <p:cNvGrpSpPr/>
          <p:nvPr/>
        </p:nvGrpSpPr>
        <p:grpSpPr>
          <a:xfrm>
            <a:off x="5227119" y="14635142"/>
            <a:ext cx="1917700" cy="91423"/>
            <a:chOff x="2150999" y="12124628"/>
            <a:chExt cx="1917700" cy="91423"/>
          </a:xfrm>
        </p:grpSpPr>
        <p:grpSp>
          <p:nvGrpSpPr>
            <p:cNvPr id="527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32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33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33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3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3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3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3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4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4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33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32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32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32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2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2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2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3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3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3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32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28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30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31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31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1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1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1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1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2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2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31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30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30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30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0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0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0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1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1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1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30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28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28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29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29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9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9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9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9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0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30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29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28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28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28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8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8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8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9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9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9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28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36" name="Group 1096"/>
          <p:cNvGrpSpPr>
            <a:grpSpLocks/>
          </p:cNvGrpSpPr>
          <p:nvPr/>
        </p:nvGrpSpPr>
        <p:grpSpPr bwMode="auto">
          <a:xfrm flipH="1">
            <a:off x="4355625" y="14651017"/>
            <a:ext cx="720725" cy="88900"/>
            <a:chOff x="8426" y="5788"/>
            <a:chExt cx="454" cy="56"/>
          </a:xfrm>
        </p:grpSpPr>
        <p:grpSp>
          <p:nvGrpSpPr>
            <p:cNvPr id="525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27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27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7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7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7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7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7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7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27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26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26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26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6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6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6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6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6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6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26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7" name="Group 36"/>
          <p:cNvGrpSpPr/>
          <p:nvPr/>
        </p:nvGrpSpPr>
        <p:grpSpPr>
          <a:xfrm>
            <a:off x="5701782" y="13913435"/>
            <a:ext cx="1917700" cy="91423"/>
            <a:chOff x="2150999" y="12124628"/>
            <a:chExt cx="1917700" cy="91423"/>
          </a:xfrm>
        </p:grpSpPr>
        <p:grpSp>
          <p:nvGrpSpPr>
            <p:cNvPr id="519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23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25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25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5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5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5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5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5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5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25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24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24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24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4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4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4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4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4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4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24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19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21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23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23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3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3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3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3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3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3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23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22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22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22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2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2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2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2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2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2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22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19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19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21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21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1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1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1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1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1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1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21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20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20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20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0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0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0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0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0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0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20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38" name="Group 37"/>
          <p:cNvGrpSpPr/>
          <p:nvPr/>
        </p:nvGrpSpPr>
        <p:grpSpPr>
          <a:xfrm>
            <a:off x="3490194" y="13916381"/>
            <a:ext cx="1917700" cy="91423"/>
            <a:chOff x="2150999" y="12124628"/>
            <a:chExt cx="1917700" cy="91423"/>
          </a:xfrm>
        </p:grpSpPr>
        <p:grpSp>
          <p:nvGrpSpPr>
            <p:cNvPr id="5133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17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18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18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9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9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9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9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9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9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18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17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17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18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8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8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8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8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8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8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17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134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15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16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16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7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7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7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7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7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7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16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15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15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16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6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6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6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6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6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6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15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135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13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14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14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5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5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5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5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5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5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14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13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13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14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4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4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4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4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4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4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13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39" name="Group 1075"/>
          <p:cNvGrpSpPr>
            <a:grpSpLocks/>
          </p:cNvGrpSpPr>
          <p:nvPr/>
        </p:nvGrpSpPr>
        <p:grpSpPr bwMode="auto">
          <a:xfrm flipH="1">
            <a:off x="6145433" y="13192113"/>
            <a:ext cx="720725" cy="88900"/>
            <a:chOff x="8426" y="5788"/>
            <a:chExt cx="454" cy="56"/>
          </a:xfrm>
        </p:grpSpPr>
        <p:grpSp>
          <p:nvGrpSpPr>
            <p:cNvPr id="511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1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1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1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11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11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11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1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1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2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2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2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2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11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0" name="Group 1075"/>
          <p:cNvGrpSpPr>
            <a:grpSpLocks/>
          </p:cNvGrpSpPr>
          <p:nvPr/>
        </p:nvGrpSpPr>
        <p:grpSpPr bwMode="auto">
          <a:xfrm>
            <a:off x="5577108" y="13191083"/>
            <a:ext cx="720725" cy="88900"/>
            <a:chOff x="8426" y="5788"/>
            <a:chExt cx="454" cy="56"/>
          </a:xfrm>
        </p:grpSpPr>
        <p:grpSp>
          <p:nvGrpSpPr>
            <p:cNvPr id="509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10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10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0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0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0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1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1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1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10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09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09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09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9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9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0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0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0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0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09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1" name="Group 40"/>
          <p:cNvGrpSpPr/>
          <p:nvPr/>
        </p:nvGrpSpPr>
        <p:grpSpPr>
          <a:xfrm>
            <a:off x="3365520" y="13192536"/>
            <a:ext cx="1917700" cy="91423"/>
            <a:chOff x="2150999" y="12124628"/>
            <a:chExt cx="1917700" cy="91423"/>
          </a:xfrm>
        </p:grpSpPr>
        <p:grpSp>
          <p:nvGrpSpPr>
            <p:cNvPr id="5030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07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08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08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8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8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8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9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9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9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08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07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07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07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7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7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8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8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8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8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07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031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05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06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06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6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6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6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7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7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7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06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05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05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05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5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5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6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6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6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6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05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032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03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04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04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4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4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4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5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5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5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04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03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03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03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3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3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4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4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4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4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03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42" name="Group 1075"/>
          <p:cNvGrpSpPr>
            <a:grpSpLocks/>
          </p:cNvGrpSpPr>
          <p:nvPr/>
        </p:nvGrpSpPr>
        <p:grpSpPr bwMode="auto">
          <a:xfrm flipH="1">
            <a:off x="2188070" y="13169070"/>
            <a:ext cx="720725" cy="88900"/>
            <a:chOff x="8426" y="5788"/>
            <a:chExt cx="454" cy="56"/>
          </a:xfrm>
        </p:grpSpPr>
        <p:grpSp>
          <p:nvGrpSpPr>
            <p:cNvPr id="501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02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02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2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2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2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2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2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2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02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01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01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01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1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1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1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1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1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2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01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3" name="Group 42"/>
          <p:cNvGrpSpPr/>
          <p:nvPr/>
        </p:nvGrpSpPr>
        <p:grpSpPr>
          <a:xfrm>
            <a:off x="4167548" y="12462084"/>
            <a:ext cx="1917700" cy="91423"/>
            <a:chOff x="2150999" y="12124628"/>
            <a:chExt cx="1917700" cy="91423"/>
          </a:xfrm>
        </p:grpSpPr>
        <p:grpSp>
          <p:nvGrpSpPr>
            <p:cNvPr id="4947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99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00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00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0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0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0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0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0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0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00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99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99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99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9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9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9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9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9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00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99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948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97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98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98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8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8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8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8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8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8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98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97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97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97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7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7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7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7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7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8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97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949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95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96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96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6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6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6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6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6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6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96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95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95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95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5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5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5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5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5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6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95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44" name="Group 43"/>
          <p:cNvGrpSpPr/>
          <p:nvPr/>
        </p:nvGrpSpPr>
        <p:grpSpPr>
          <a:xfrm>
            <a:off x="3559899" y="11793121"/>
            <a:ext cx="1917700" cy="91423"/>
            <a:chOff x="2150999" y="12124628"/>
            <a:chExt cx="1917700" cy="91423"/>
          </a:xfrm>
        </p:grpSpPr>
        <p:grpSp>
          <p:nvGrpSpPr>
            <p:cNvPr id="4884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92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93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94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4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4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4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4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4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4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93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92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92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93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3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3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3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3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3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3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93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885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90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91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92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2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2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2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2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2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2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91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90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90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91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1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1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1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1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1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1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91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886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88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89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90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0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0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0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0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0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90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89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88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88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89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9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9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9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9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9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9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89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45" name="Group 44"/>
          <p:cNvGrpSpPr/>
          <p:nvPr/>
        </p:nvGrpSpPr>
        <p:grpSpPr>
          <a:xfrm>
            <a:off x="2104933" y="11029259"/>
            <a:ext cx="1917700" cy="91423"/>
            <a:chOff x="2150999" y="12124628"/>
            <a:chExt cx="1917700" cy="91423"/>
          </a:xfrm>
        </p:grpSpPr>
        <p:grpSp>
          <p:nvGrpSpPr>
            <p:cNvPr id="4821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86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87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87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7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7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8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8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8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8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87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86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86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86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6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7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7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7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7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7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86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822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84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85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85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5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5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6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6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6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6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85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84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84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84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4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5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5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5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5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5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84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823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82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83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83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3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3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4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4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4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4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83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82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82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82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2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3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3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3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3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83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82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46" name="Group 1075"/>
          <p:cNvGrpSpPr>
            <a:grpSpLocks/>
          </p:cNvGrpSpPr>
          <p:nvPr/>
        </p:nvGrpSpPr>
        <p:grpSpPr bwMode="auto">
          <a:xfrm flipH="1">
            <a:off x="2584955" y="10262042"/>
            <a:ext cx="720725" cy="88900"/>
            <a:chOff x="8426" y="5788"/>
            <a:chExt cx="454" cy="56"/>
          </a:xfrm>
        </p:grpSpPr>
        <p:grpSp>
          <p:nvGrpSpPr>
            <p:cNvPr id="480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81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1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1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0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80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0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0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" name="Group 1096"/>
          <p:cNvGrpSpPr>
            <a:grpSpLocks/>
          </p:cNvGrpSpPr>
          <p:nvPr/>
        </p:nvGrpSpPr>
        <p:grpSpPr bwMode="auto">
          <a:xfrm flipH="1">
            <a:off x="2226170" y="11791409"/>
            <a:ext cx="720725" cy="88900"/>
            <a:chOff x="8426" y="5788"/>
            <a:chExt cx="454" cy="56"/>
          </a:xfrm>
        </p:grpSpPr>
        <p:grpSp>
          <p:nvGrpSpPr>
            <p:cNvPr id="478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9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9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9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8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8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8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8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8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8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8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8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8" name="Group 1075"/>
          <p:cNvGrpSpPr>
            <a:grpSpLocks/>
          </p:cNvGrpSpPr>
          <p:nvPr/>
        </p:nvGrpSpPr>
        <p:grpSpPr bwMode="auto">
          <a:xfrm>
            <a:off x="2016630" y="10261012"/>
            <a:ext cx="720725" cy="88900"/>
            <a:chOff x="8426" y="5788"/>
            <a:chExt cx="454" cy="56"/>
          </a:xfrm>
        </p:grpSpPr>
        <p:grpSp>
          <p:nvGrpSpPr>
            <p:cNvPr id="476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7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7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8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7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6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6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6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6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9" name="Group 1075"/>
          <p:cNvGrpSpPr>
            <a:grpSpLocks/>
          </p:cNvGrpSpPr>
          <p:nvPr/>
        </p:nvGrpSpPr>
        <p:grpSpPr bwMode="auto">
          <a:xfrm flipH="1">
            <a:off x="2016630" y="9549510"/>
            <a:ext cx="720725" cy="88900"/>
            <a:chOff x="8426" y="5788"/>
            <a:chExt cx="454" cy="56"/>
          </a:xfrm>
        </p:grpSpPr>
        <p:grpSp>
          <p:nvGrpSpPr>
            <p:cNvPr id="474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5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5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5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5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5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5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5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5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4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4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4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4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4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4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4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5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5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4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0" name="Group 1086"/>
          <p:cNvGrpSpPr>
            <a:grpSpLocks/>
          </p:cNvGrpSpPr>
          <p:nvPr/>
        </p:nvGrpSpPr>
        <p:grpSpPr bwMode="auto">
          <a:xfrm flipH="1">
            <a:off x="7697563" y="13132369"/>
            <a:ext cx="311150" cy="82550"/>
            <a:chOff x="8330" y="5692"/>
            <a:chExt cx="196" cy="52"/>
          </a:xfrm>
        </p:grpSpPr>
        <p:grpSp>
          <p:nvGrpSpPr>
            <p:cNvPr id="473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73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73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1" name="Group 1075"/>
          <p:cNvGrpSpPr>
            <a:grpSpLocks/>
          </p:cNvGrpSpPr>
          <p:nvPr/>
        </p:nvGrpSpPr>
        <p:grpSpPr bwMode="auto">
          <a:xfrm>
            <a:off x="7729313" y="12103705"/>
            <a:ext cx="720725" cy="88900"/>
            <a:chOff x="8426" y="5788"/>
            <a:chExt cx="454" cy="56"/>
          </a:xfrm>
        </p:grpSpPr>
        <p:grpSp>
          <p:nvGrpSpPr>
            <p:cNvPr id="471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2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2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3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3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2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1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1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1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1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2" name="Group 1075"/>
          <p:cNvGrpSpPr>
            <a:grpSpLocks/>
          </p:cNvGrpSpPr>
          <p:nvPr/>
        </p:nvGrpSpPr>
        <p:grpSpPr bwMode="auto">
          <a:xfrm flipH="1">
            <a:off x="3138374" y="11503466"/>
            <a:ext cx="720725" cy="88900"/>
            <a:chOff x="8426" y="5788"/>
            <a:chExt cx="454" cy="56"/>
          </a:xfrm>
        </p:grpSpPr>
        <p:grpSp>
          <p:nvGrpSpPr>
            <p:cNvPr id="469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0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0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0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9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9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9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9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3" name="Group 1096"/>
          <p:cNvGrpSpPr>
            <a:grpSpLocks/>
          </p:cNvGrpSpPr>
          <p:nvPr/>
        </p:nvGrpSpPr>
        <p:grpSpPr bwMode="auto">
          <a:xfrm flipH="1">
            <a:off x="5825963" y="11436592"/>
            <a:ext cx="720725" cy="88900"/>
            <a:chOff x="8426" y="5788"/>
            <a:chExt cx="454" cy="56"/>
          </a:xfrm>
        </p:grpSpPr>
        <p:grpSp>
          <p:nvGrpSpPr>
            <p:cNvPr id="467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8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8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8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7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7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7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7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4" name="Group 1075"/>
          <p:cNvGrpSpPr>
            <a:grpSpLocks/>
          </p:cNvGrpSpPr>
          <p:nvPr/>
        </p:nvGrpSpPr>
        <p:grpSpPr bwMode="auto">
          <a:xfrm>
            <a:off x="4358952" y="11468169"/>
            <a:ext cx="720725" cy="88900"/>
            <a:chOff x="8426" y="5788"/>
            <a:chExt cx="454" cy="56"/>
          </a:xfrm>
        </p:grpSpPr>
        <p:grpSp>
          <p:nvGrpSpPr>
            <p:cNvPr id="465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6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6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6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5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5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5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5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5" name="Group 1075"/>
          <p:cNvGrpSpPr>
            <a:grpSpLocks/>
          </p:cNvGrpSpPr>
          <p:nvPr/>
        </p:nvGrpSpPr>
        <p:grpSpPr bwMode="auto">
          <a:xfrm flipH="1">
            <a:off x="5259237" y="10692484"/>
            <a:ext cx="720725" cy="88900"/>
            <a:chOff x="8426" y="5788"/>
            <a:chExt cx="454" cy="56"/>
          </a:xfrm>
        </p:grpSpPr>
        <p:grpSp>
          <p:nvGrpSpPr>
            <p:cNvPr id="463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4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4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4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3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3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3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3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6" name="Group 1076"/>
          <p:cNvGrpSpPr>
            <a:grpSpLocks/>
          </p:cNvGrpSpPr>
          <p:nvPr/>
        </p:nvGrpSpPr>
        <p:grpSpPr bwMode="auto">
          <a:xfrm>
            <a:off x="6817209" y="9991081"/>
            <a:ext cx="311150" cy="82550"/>
            <a:chOff x="8330" y="5692"/>
            <a:chExt cx="196" cy="52"/>
          </a:xfrm>
        </p:grpSpPr>
        <p:grpSp>
          <p:nvGrpSpPr>
            <p:cNvPr id="462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62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2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2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2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2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3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3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62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7" name="Group 1086"/>
          <p:cNvGrpSpPr>
            <a:grpSpLocks/>
          </p:cNvGrpSpPr>
          <p:nvPr/>
        </p:nvGrpSpPr>
        <p:grpSpPr bwMode="auto">
          <a:xfrm>
            <a:off x="5021028" y="10700597"/>
            <a:ext cx="311150" cy="82550"/>
            <a:chOff x="8330" y="5692"/>
            <a:chExt cx="196" cy="52"/>
          </a:xfrm>
        </p:grpSpPr>
        <p:grpSp>
          <p:nvGrpSpPr>
            <p:cNvPr id="461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61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1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1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1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2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2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62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61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8" name="Group 1075"/>
          <p:cNvGrpSpPr>
            <a:grpSpLocks/>
          </p:cNvGrpSpPr>
          <p:nvPr/>
        </p:nvGrpSpPr>
        <p:grpSpPr bwMode="auto">
          <a:xfrm flipH="1">
            <a:off x="5389059" y="9958555"/>
            <a:ext cx="720725" cy="88900"/>
            <a:chOff x="8426" y="5788"/>
            <a:chExt cx="454" cy="56"/>
          </a:xfrm>
        </p:grpSpPr>
        <p:grpSp>
          <p:nvGrpSpPr>
            <p:cNvPr id="459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0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0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0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9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9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9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9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9" name="Group 1096"/>
          <p:cNvGrpSpPr>
            <a:grpSpLocks/>
          </p:cNvGrpSpPr>
          <p:nvPr/>
        </p:nvGrpSpPr>
        <p:grpSpPr bwMode="auto">
          <a:xfrm flipH="1">
            <a:off x="6214414" y="10300185"/>
            <a:ext cx="720725" cy="88900"/>
            <a:chOff x="8426" y="5788"/>
            <a:chExt cx="454" cy="56"/>
          </a:xfrm>
        </p:grpSpPr>
        <p:grpSp>
          <p:nvGrpSpPr>
            <p:cNvPr id="457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8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8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8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8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8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7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7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7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7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8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8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8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8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8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7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0" name="Group 1075"/>
          <p:cNvGrpSpPr>
            <a:grpSpLocks/>
          </p:cNvGrpSpPr>
          <p:nvPr/>
        </p:nvGrpSpPr>
        <p:grpSpPr bwMode="auto">
          <a:xfrm>
            <a:off x="5109659" y="10287485"/>
            <a:ext cx="720725" cy="88900"/>
            <a:chOff x="8426" y="5788"/>
            <a:chExt cx="454" cy="56"/>
          </a:xfrm>
        </p:grpSpPr>
        <p:grpSp>
          <p:nvGrpSpPr>
            <p:cNvPr id="455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6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6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7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7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7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7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6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5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5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5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5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1" name="Group 1075"/>
          <p:cNvGrpSpPr>
            <a:grpSpLocks/>
          </p:cNvGrpSpPr>
          <p:nvPr/>
        </p:nvGrpSpPr>
        <p:grpSpPr bwMode="auto">
          <a:xfrm flipH="1">
            <a:off x="5414204" y="9272145"/>
            <a:ext cx="720725" cy="88900"/>
            <a:chOff x="8426" y="5788"/>
            <a:chExt cx="454" cy="56"/>
          </a:xfrm>
        </p:grpSpPr>
        <p:grpSp>
          <p:nvGrpSpPr>
            <p:cNvPr id="453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4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4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4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3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3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3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3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2" name="Group 1096"/>
          <p:cNvGrpSpPr>
            <a:grpSpLocks/>
          </p:cNvGrpSpPr>
          <p:nvPr/>
        </p:nvGrpSpPr>
        <p:grpSpPr bwMode="auto">
          <a:xfrm flipH="1">
            <a:off x="5627777" y="9537500"/>
            <a:ext cx="720725" cy="88900"/>
            <a:chOff x="8426" y="5788"/>
            <a:chExt cx="454" cy="56"/>
          </a:xfrm>
        </p:grpSpPr>
        <p:grpSp>
          <p:nvGrpSpPr>
            <p:cNvPr id="451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2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2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2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1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1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1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1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3" name="Group 1075"/>
          <p:cNvGrpSpPr>
            <a:grpSpLocks/>
          </p:cNvGrpSpPr>
          <p:nvPr/>
        </p:nvGrpSpPr>
        <p:grpSpPr bwMode="auto">
          <a:xfrm>
            <a:off x="4380719" y="9561313"/>
            <a:ext cx="720725" cy="88900"/>
            <a:chOff x="8426" y="5788"/>
            <a:chExt cx="454" cy="56"/>
          </a:xfrm>
        </p:grpSpPr>
        <p:grpSp>
          <p:nvGrpSpPr>
            <p:cNvPr id="449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0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0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0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49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49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9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9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9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4" name="Group 1075"/>
          <p:cNvGrpSpPr>
            <a:grpSpLocks/>
          </p:cNvGrpSpPr>
          <p:nvPr/>
        </p:nvGrpSpPr>
        <p:grpSpPr bwMode="auto">
          <a:xfrm flipH="1">
            <a:off x="5341329" y="8896406"/>
            <a:ext cx="720725" cy="88900"/>
            <a:chOff x="8426" y="5788"/>
            <a:chExt cx="454" cy="56"/>
          </a:xfrm>
        </p:grpSpPr>
        <p:grpSp>
          <p:nvGrpSpPr>
            <p:cNvPr id="447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48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8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8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8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9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9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9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9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8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47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47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7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8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8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8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8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8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7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5" name="Group 64"/>
          <p:cNvGrpSpPr/>
          <p:nvPr/>
        </p:nvGrpSpPr>
        <p:grpSpPr>
          <a:xfrm>
            <a:off x="5509841" y="6962752"/>
            <a:ext cx="1472646" cy="89458"/>
            <a:chOff x="1510901" y="10814918"/>
            <a:chExt cx="1472646" cy="89458"/>
          </a:xfrm>
        </p:grpSpPr>
        <p:grpSp>
          <p:nvGrpSpPr>
            <p:cNvPr id="4432" name="Group 1075"/>
            <p:cNvGrpSpPr>
              <a:grpSpLocks/>
            </p:cNvGrpSpPr>
            <p:nvPr/>
          </p:nvGrpSpPr>
          <p:grpSpPr bwMode="auto">
            <a:xfrm flipH="1">
              <a:off x="1510901" y="10815476"/>
              <a:ext cx="720725" cy="88900"/>
              <a:chOff x="8426" y="5788"/>
              <a:chExt cx="454" cy="56"/>
            </a:xfrm>
          </p:grpSpPr>
          <p:grpSp>
            <p:nvGrpSpPr>
              <p:cNvPr id="445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6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6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6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6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6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45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45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5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6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6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6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6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6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5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433" name="Group 1096"/>
            <p:cNvGrpSpPr>
              <a:grpSpLocks/>
            </p:cNvGrpSpPr>
            <p:nvPr/>
          </p:nvGrpSpPr>
          <p:grpSpPr bwMode="auto">
            <a:xfrm flipH="1">
              <a:off x="2262822" y="10814918"/>
              <a:ext cx="720725" cy="88900"/>
              <a:chOff x="8426" y="5788"/>
              <a:chExt cx="454" cy="56"/>
            </a:xfrm>
          </p:grpSpPr>
          <p:grpSp>
            <p:nvGrpSpPr>
              <p:cNvPr id="443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4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4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4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43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43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3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3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66" name="Group 65"/>
          <p:cNvGrpSpPr/>
          <p:nvPr/>
        </p:nvGrpSpPr>
        <p:grpSpPr>
          <a:xfrm>
            <a:off x="6626911" y="11809197"/>
            <a:ext cx="1917700" cy="91423"/>
            <a:chOff x="2150999" y="12124628"/>
            <a:chExt cx="1917700" cy="91423"/>
          </a:xfrm>
        </p:grpSpPr>
        <p:grpSp>
          <p:nvGrpSpPr>
            <p:cNvPr id="436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41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2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2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2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41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41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1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1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37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39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0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0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0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9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9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9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9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9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9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9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37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37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38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8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9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9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8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7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7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7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7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67" name="Group 66"/>
          <p:cNvGrpSpPr/>
          <p:nvPr/>
        </p:nvGrpSpPr>
        <p:grpSpPr>
          <a:xfrm>
            <a:off x="6617448" y="11462880"/>
            <a:ext cx="1917700" cy="91423"/>
            <a:chOff x="2150999" y="12124628"/>
            <a:chExt cx="1917700" cy="91423"/>
          </a:xfrm>
        </p:grpSpPr>
        <p:grpSp>
          <p:nvGrpSpPr>
            <p:cNvPr id="430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34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36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6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6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5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5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5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5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30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32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34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4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4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3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3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3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3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30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30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32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2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2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1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1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1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1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68" name="Group 67"/>
          <p:cNvGrpSpPr/>
          <p:nvPr/>
        </p:nvGrpSpPr>
        <p:grpSpPr>
          <a:xfrm>
            <a:off x="6738713" y="11045658"/>
            <a:ext cx="1917700" cy="91423"/>
            <a:chOff x="2150999" y="12124628"/>
            <a:chExt cx="1917700" cy="91423"/>
          </a:xfrm>
        </p:grpSpPr>
        <p:grpSp>
          <p:nvGrpSpPr>
            <p:cNvPr id="4243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28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9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9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9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28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28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9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8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244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26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7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7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7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26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26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7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6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245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24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5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5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5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24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24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5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4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69" name="Group 1075"/>
          <p:cNvGrpSpPr>
            <a:grpSpLocks/>
          </p:cNvGrpSpPr>
          <p:nvPr/>
        </p:nvGrpSpPr>
        <p:grpSpPr bwMode="auto">
          <a:xfrm flipH="1">
            <a:off x="8329768" y="10700597"/>
            <a:ext cx="720725" cy="88900"/>
            <a:chOff x="8426" y="5788"/>
            <a:chExt cx="454" cy="56"/>
          </a:xfrm>
        </p:grpSpPr>
        <p:grpSp>
          <p:nvGrpSpPr>
            <p:cNvPr id="422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23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3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3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22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22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2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2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2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2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0" name="Group 69"/>
          <p:cNvGrpSpPr/>
          <p:nvPr/>
        </p:nvGrpSpPr>
        <p:grpSpPr>
          <a:xfrm>
            <a:off x="7210836" y="10285187"/>
            <a:ext cx="1917700" cy="91423"/>
            <a:chOff x="2150999" y="12124628"/>
            <a:chExt cx="1917700" cy="91423"/>
          </a:xfrm>
        </p:grpSpPr>
        <p:grpSp>
          <p:nvGrpSpPr>
            <p:cNvPr id="4160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20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1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1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2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2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2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1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20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20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0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0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161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18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9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9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9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8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8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8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8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162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16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7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7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7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6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6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6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6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6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6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1" name="Group 70"/>
          <p:cNvGrpSpPr/>
          <p:nvPr/>
        </p:nvGrpSpPr>
        <p:grpSpPr>
          <a:xfrm>
            <a:off x="7623223" y="9530215"/>
            <a:ext cx="1917700" cy="91423"/>
            <a:chOff x="2150999" y="12124628"/>
            <a:chExt cx="1917700" cy="91423"/>
          </a:xfrm>
        </p:grpSpPr>
        <p:grpSp>
          <p:nvGrpSpPr>
            <p:cNvPr id="4097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14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5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5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5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5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5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5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5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5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5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4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4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4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5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4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098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12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3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3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3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2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2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2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2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099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10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1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1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1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0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0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0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0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2" name="Group 1096"/>
          <p:cNvGrpSpPr>
            <a:grpSpLocks/>
          </p:cNvGrpSpPr>
          <p:nvPr/>
        </p:nvGrpSpPr>
        <p:grpSpPr bwMode="auto">
          <a:xfrm flipH="1">
            <a:off x="6672867" y="9505750"/>
            <a:ext cx="720725" cy="88900"/>
            <a:chOff x="8426" y="5788"/>
            <a:chExt cx="454" cy="56"/>
          </a:xfrm>
        </p:grpSpPr>
        <p:grpSp>
          <p:nvGrpSpPr>
            <p:cNvPr id="407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08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9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9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9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9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9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9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9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8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07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07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8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8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3" name="Group 72"/>
          <p:cNvGrpSpPr/>
          <p:nvPr/>
        </p:nvGrpSpPr>
        <p:grpSpPr>
          <a:xfrm>
            <a:off x="3325662" y="8875182"/>
            <a:ext cx="1917700" cy="91423"/>
            <a:chOff x="2150999" y="12124628"/>
            <a:chExt cx="1917700" cy="91423"/>
          </a:xfrm>
        </p:grpSpPr>
        <p:grpSp>
          <p:nvGrpSpPr>
            <p:cNvPr id="4014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05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6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7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6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05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05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6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6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015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03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4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5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5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5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5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5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5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5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4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03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03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4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4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016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01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2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3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2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01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01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2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2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4" name="Group 73"/>
          <p:cNvGrpSpPr/>
          <p:nvPr/>
        </p:nvGrpSpPr>
        <p:grpSpPr>
          <a:xfrm>
            <a:off x="6277914" y="8878488"/>
            <a:ext cx="1917700" cy="91423"/>
            <a:chOff x="2150999" y="12124628"/>
            <a:chExt cx="1917700" cy="91423"/>
          </a:xfrm>
        </p:grpSpPr>
        <p:grpSp>
          <p:nvGrpSpPr>
            <p:cNvPr id="3951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99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0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0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0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99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99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9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9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952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97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98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8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8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8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8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97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97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7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7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8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8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8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8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8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7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953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95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96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6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7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7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7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7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6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95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95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5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5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5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5" name="Group 1075"/>
          <p:cNvGrpSpPr>
            <a:grpSpLocks/>
          </p:cNvGrpSpPr>
          <p:nvPr/>
        </p:nvGrpSpPr>
        <p:grpSpPr bwMode="auto">
          <a:xfrm flipH="1">
            <a:off x="10636864" y="8909106"/>
            <a:ext cx="720725" cy="88900"/>
            <a:chOff x="8426" y="5788"/>
            <a:chExt cx="454" cy="56"/>
          </a:xfrm>
        </p:grpSpPr>
        <p:grpSp>
          <p:nvGrpSpPr>
            <p:cNvPr id="393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94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4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5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4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93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93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3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3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6" name="Group 1075"/>
          <p:cNvGrpSpPr>
            <a:grpSpLocks/>
          </p:cNvGrpSpPr>
          <p:nvPr/>
        </p:nvGrpSpPr>
        <p:grpSpPr bwMode="auto">
          <a:xfrm>
            <a:off x="8184725" y="7832574"/>
            <a:ext cx="720725" cy="88900"/>
            <a:chOff x="8426" y="5788"/>
            <a:chExt cx="454" cy="56"/>
          </a:xfrm>
        </p:grpSpPr>
        <p:grpSp>
          <p:nvGrpSpPr>
            <p:cNvPr id="391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92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2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2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2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2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2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2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2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91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91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1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2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2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1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7" name="Group 76"/>
          <p:cNvGrpSpPr/>
          <p:nvPr/>
        </p:nvGrpSpPr>
        <p:grpSpPr>
          <a:xfrm>
            <a:off x="8506529" y="8907844"/>
            <a:ext cx="1917700" cy="91423"/>
            <a:chOff x="2150999" y="12124628"/>
            <a:chExt cx="1917700" cy="91423"/>
          </a:xfrm>
        </p:grpSpPr>
        <p:grpSp>
          <p:nvGrpSpPr>
            <p:cNvPr id="3848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89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90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0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0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0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0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0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0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1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0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89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89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9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9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9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9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9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0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0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9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849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87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88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8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9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8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87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87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7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7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850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85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86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6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6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85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85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5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5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5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5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5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5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8" name="Group 1075"/>
          <p:cNvGrpSpPr>
            <a:grpSpLocks/>
          </p:cNvGrpSpPr>
          <p:nvPr/>
        </p:nvGrpSpPr>
        <p:grpSpPr bwMode="auto">
          <a:xfrm flipH="1">
            <a:off x="7157627" y="8124180"/>
            <a:ext cx="720725" cy="88900"/>
            <a:chOff x="8426" y="5788"/>
            <a:chExt cx="454" cy="56"/>
          </a:xfrm>
        </p:grpSpPr>
        <p:grpSp>
          <p:nvGrpSpPr>
            <p:cNvPr id="382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83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4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4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82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83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3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3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" name="Group 78"/>
          <p:cNvGrpSpPr/>
          <p:nvPr/>
        </p:nvGrpSpPr>
        <p:grpSpPr>
          <a:xfrm>
            <a:off x="7287446" y="6963945"/>
            <a:ext cx="1917700" cy="91423"/>
            <a:chOff x="2150999" y="12124628"/>
            <a:chExt cx="1917700" cy="91423"/>
          </a:xfrm>
        </p:grpSpPr>
        <p:grpSp>
          <p:nvGrpSpPr>
            <p:cNvPr id="3765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80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81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2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2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2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2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2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2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2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2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80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81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1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1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766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78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79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0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0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78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79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9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9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767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76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77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8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8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76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77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7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7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80" name="Group 79"/>
          <p:cNvGrpSpPr/>
          <p:nvPr/>
        </p:nvGrpSpPr>
        <p:grpSpPr>
          <a:xfrm>
            <a:off x="9448466" y="6967038"/>
            <a:ext cx="1917700" cy="91423"/>
            <a:chOff x="2150999" y="12124628"/>
            <a:chExt cx="1917700" cy="91423"/>
          </a:xfrm>
        </p:grpSpPr>
        <p:grpSp>
          <p:nvGrpSpPr>
            <p:cNvPr id="3702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74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75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5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6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6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6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6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6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5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74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74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4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4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703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72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73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3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3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4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4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4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4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4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3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72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72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2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3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3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3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3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3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3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2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704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70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71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1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1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2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2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2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2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2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1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70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70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0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1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1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1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1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1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1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0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81" name="Group 80"/>
          <p:cNvGrpSpPr/>
          <p:nvPr/>
        </p:nvGrpSpPr>
        <p:grpSpPr>
          <a:xfrm>
            <a:off x="4018276" y="6311042"/>
            <a:ext cx="1917700" cy="91423"/>
            <a:chOff x="2150999" y="12124628"/>
            <a:chExt cx="1917700" cy="91423"/>
          </a:xfrm>
        </p:grpSpPr>
        <p:grpSp>
          <p:nvGrpSpPr>
            <p:cNvPr id="363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68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69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9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0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0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9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68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68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8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8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4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66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67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7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7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66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66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6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6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6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6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6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4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64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65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5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6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6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5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64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64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4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4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4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4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4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82" name="Group 1075"/>
          <p:cNvGrpSpPr>
            <a:grpSpLocks/>
          </p:cNvGrpSpPr>
          <p:nvPr/>
        </p:nvGrpSpPr>
        <p:grpSpPr bwMode="auto">
          <a:xfrm flipH="1">
            <a:off x="5192572" y="4903533"/>
            <a:ext cx="720725" cy="88900"/>
            <a:chOff x="8426" y="5788"/>
            <a:chExt cx="454" cy="56"/>
          </a:xfrm>
        </p:grpSpPr>
        <p:grpSp>
          <p:nvGrpSpPr>
            <p:cNvPr id="361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63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63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3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3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3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3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3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3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3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62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62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62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2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2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2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2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2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2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2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3" name="Group 1096"/>
          <p:cNvGrpSpPr>
            <a:grpSpLocks/>
          </p:cNvGrpSpPr>
          <p:nvPr/>
        </p:nvGrpSpPr>
        <p:grpSpPr bwMode="auto">
          <a:xfrm flipH="1">
            <a:off x="10820464" y="6392170"/>
            <a:ext cx="720725" cy="88900"/>
            <a:chOff x="8426" y="5788"/>
            <a:chExt cx="454" cy="56"/>
          </a:xfrm>
        </p:grpSpPr>
        <p:grpSp>
          <p:nvGrpSpPr>
            <p:cNvPr id="359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61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61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1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1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1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1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1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1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1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60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60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60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0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0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0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0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0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0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0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4" name="Group 1075"/>
          <p:cNvGrpSpPr>
            <a:grpSpLocks/>
          </p:cNvGrpSpPr>
          <p:nvPr/>
        </p:nvGrpSpPr>
        <p:grpSpPr bwMode="auto">
          <a:xfrm>
            <a:off x="4624247" y="4902503"/>
            <a:ext cx="720725" cy="88900"/>
            <a:chOff x="8426" y="5788"/>
            <a:chExt cx="454" cy="56"/>
          </a:xfrm>
        </p:grpSpPr>
        <p:grpSp>
          <p:nvGrpSpPr>
            <p:cNvPr id="357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59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9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9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9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9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9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9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9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9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58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58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8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8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8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8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8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8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8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8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5" name="Group 1075"/>
          <p:cNvGrpSpPr>
            <a:grpSpLocks/>
          </p:cNvGrpSpPr>
          <p:nvPr/>
        </p:nvGrpSpPr>
        <p:grpSpPr bwMode="auto">
          <a:xfrm flipH="1">
            <a:off x="4624247" y="4191001"/>
            <a:ext cx="720725" cy="88900"/>
            <a:chOff x="8426" y="5788"/>
            <a:chExt cx="454" cy="56"/>
          </a:xfrm>
        </p:grpSpPr>
        <p:grpSp>
          <p:nvGrpSpPr>
            <p:cNvPr id="355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57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7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7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7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7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7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7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7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7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56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56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6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6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6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6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6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6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6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6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6" name="Group 1075"/>
          <p:cNvGrpSpPr>
            <a:grpSpLocks/>
          </p:cNvGrpSpPr>
          <p:nvPr/>
        </p:nvGrpSpPr>
        <p:grpSpPr bwMode="auto">
          <a:xfrm flipH="1">
            <a:off x="7804971" y="12436118"/>
            <a:ext cx="720725" cy="88900"/>
            <a:chOff x="8426" y="5788"/>
            <a:chExt cx="454" cy="56"/>
          </a:xfrm>
        </p:grpSpPr>
        <p:grpSp>
          <p:nvGrpSpPr>
            <p:cNvPr id="353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55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5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5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5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5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5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5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5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5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54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54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4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4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4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4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4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4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4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4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7" name="Group 1096"/>
          <p:cNvGrpSpPr>
            <a:grpSpLocks/>
          </p:cNvGrpSpPr>
          <p:nvPr/>
        </p:nvGrpSpPr>
        <p:grpSpPr bwMode="auto">
          <a:xfrm flipH="1">
            <a:off x="5322737" y="11020155"/>
            <a:ext cx="720725" cy="88900"/>
            <a:chOff x="8426" y="5788"/>
            <a:chExt cx="454" cy="56"/>
          </a:xfrm>
        </p:grpSpPr>
        <p:grpSp>
          <p:nvGrpSpPr>
            <p:cNvPr id="351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53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3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3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3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3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3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3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3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3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52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52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2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2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8" name="Group 1075"/>
          <p:cNvGrpSpPr>
            <a:grpSpLocks/>
          </p:cNvGrpSpPr>
          <p:nvPr/>
        </p:nvGrpSpPr>
        <p:grpSpPr bwMode="auto">
          <a:xfrm>
            <a:off x="7081613" y="12417068"/>
            <a:ext cx="720725" cy="88900"/>
            <a:chOff x="8426" y="5788"/>
            <a:chExt cx="454" cy="56"/>
          </a:xfrm>
        </p:grpSpPr>
        <p:grpSp>
          <p:nvGrpSpPr>
            <p:cNvPr id="349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51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1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1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50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50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0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0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9" name="Group 88"/>
          <p:cNvGrpSpPr/>
          <p:nvPr/>
        </p:nvGrpSpPr>
        <p:grpSpPr>
          <a:xfrm>
            <a:off x="2895943" y="8119037"/>
            <a:ext cx="1917700" cy="91423"/>
            <a:chOff x="2150999" y="12124628"/>
            <a:chExt cx="1917700" cy="91423"/>
          </a:xfrm>
        </p:grpSpPr>
        <p:grpSp>
          <p:nvGrpSpPr>
            <p:cNvPr id="343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47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9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9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9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9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9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9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9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9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9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8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8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8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8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8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8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8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8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8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8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3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45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7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7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7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6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6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6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6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3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43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5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5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5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4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4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4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4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0" name="Group 89"/>
          <p:cNvGrpSpPr/>
          <p:nvPr/>
        </p:nvGrpSpPr>
        <p:grpSpPr>
          <a:xfrm>
            <a:off x="5078502" y="8096270"/>
            <a:ext cx="1917700" cy="91423"/>
            <a:chOff x="2150999" y="12124628"/>
            <a:chExt cx="1917700" cy="91423"/>
          </a:xfrm>
        </p:grpSpPr>
        <p:grpSp>
          <p:nvGrpSpPr>
            <p:cNvPr id="3373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41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2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2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2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1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1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2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1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374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39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0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0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0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9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9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0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9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375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37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8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8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8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7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7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8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8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8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8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8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8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8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7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1" name="Group 90"/>
          <p:cNvGrpSpPr/>
          <p:nvPr/>
        </p:nvGrpSpPr>
        <p:grpSpPr>
          <a:xfrm>
            <a:off x="8169163" y="8132586"/>
            <a:ext cx="1917700" cy="91423"/>
            <a:chOff x="2150999" y="12124628"/>
            <a:chExt cx="1917700" cy="91423"/>
          </a:xfrm>
        </p:grpSpPr>
        <p:grpSp>
          <p:nvGrpSpPr>
            <p:cNvPr id="3310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35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6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6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7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7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7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6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5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5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5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5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311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33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4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4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4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3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3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3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3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312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31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2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2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2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1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1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1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1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1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1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2" name="Group 91"/>
          <p:cNvGrpSpPr/>
          <p:nvPr/>
        </p:nvGrpSpPr>
        <p:grpSpPr>
          <a:xfrm>
            <a:off x="10221977" y="8141968"/>
            <a:ext cx="1917700" cy="91423"/>
            <a:chOff x="2150999" y="12124628"/>
            <a:chExt cx="1917700" cy="91423"/>
          </a:xfrm>
        </p:grpSpPr>
        <p:grpSp>
          <p:nvGrpSpPr>
            <p:cNvPr id="3247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29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0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0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0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9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9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9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9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248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27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8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8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8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7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7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7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7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249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25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6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6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6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5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5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5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5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3" name="Group 92"/>
          <p:cNvGrpSpPr/>
          <p:nvPr/>
        </p:nvGrpSpPr>
        <p:grpSpPr>
          <a:xfrm>
            <a:off x="10046451" y="7536250"/>
            <a:ext cx="1917700" cy="91423"/>
            <a:chOff x="2150999" y="12124628"/>
            <a:chExt cx="1917700" cy="91423"/>
          </a:xfrm>
        </p:grpSpPr>
        <p:grpSp>
          <p:nvGrpSpPr>
            <p:cNvPr id="3184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22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3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4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3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2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2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3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3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185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20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1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2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1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0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0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1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1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186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18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9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0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9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8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8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9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9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4" name="Group 93"/>
          <p:cNvGrpSpPr/>
          <p:nvPr/>
        </p:nvGrpSpPr>
        <p:grpSpPr>
          <a:xfrm>
            <a:off x="8017582" y="7513450"/>
            <a:ext cx="1917700" cy="91423"/>
            <a:chOff x="2150999" y="12124628"/>
            <a:chExt cx="1917700" cy="91423"/>
          </a:xfrm>
        </p:grpSpPr>
        <p:grpSp>
          <p:nvGrpSpPr>
            <p:cNvPr id="3121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16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7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7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7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6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6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6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6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122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14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5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5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5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4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4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4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4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123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12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3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3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3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2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2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2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2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5" name="Group 94"/>
          <p:cNvGrpSpPr/>
          <p:nvPr/>
        </p:nvGrpSpPr>
        <p:grpSpPr>
          <a:xfrm>
            <a:off x="5204626" y="7413696"/>
            <a:ext cx="1917700" cy="91423"/>
            <a:chOff x="2150999" y="12124628"/>
            <a:chExt cx="1917700" cy="91423"/>
          </a:xfrm>
        </p:grpSpPr>
        <p:grpSp>
          <p:nvGrpSpPr>
            <p:cNvPr id="3058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10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1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1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1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0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0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0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0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059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08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9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9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9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8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8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8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8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060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06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7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7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7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6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6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6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6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6" name="Group 1096"/>
          <p:cNvGrpSpPr>
            <a:grpSpLocks/>
          </p:cNvGrpSpPr>
          <p:nvPr/>
        </p:nvGrpSpPr>
        <p:grpSpPr bwMode="auto">
          <a:xfrm flipH="1">
            <a:off x="9898693" y="6404870"/>
            <a:ext cx="720725" cy="88900"/>
            <a:chOff x="8426" y="5788"/>
            <a:chExt cx="454" cy="56"/>
          </a:xfrm>
        </p:grpSpPr>
        <p:grpSp>
          <p:nvGrpSpPr>
            <p:cNvPr id="303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04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5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5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03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04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4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4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97" name="Group 1096"/>
          <p:cNvGrpSpPr>
            <a:grpSpLocks/>
          </p:cNvGrpSpPr>
          <p:nvPr/>
        </p:nvGrpSpPr>
        <p:grpSpPr bwMode="auto">
          <a:xfrm flipH="1">
            <a:off x="8165353" y="6290082"/>
            <a:ext cx="720725" cy="88900"/>
            <a:chOff x="8426" y="5788"/>
            <a:chExt cx="454" cy="56"/>
          </a:xfrm>
        </p:grpSpPr>
        <p:grpSp>
          <p:nvGrpSpPr>
            <p:cNvPr id="301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02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3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3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01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02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2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2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98" name="Group 1097"/>
          <p:cNvGrpSpPr>
            <a:grpSpLocks/>
          </p:cNvGrpSpPr>
          <p:nvPr/>
        </p:nvGrpSpPr>
        <p:grpSpPr bwMode="auto">
          <a:xfrm flipH="1">
            <a:off x="7353260" y="6299193"/>
            <a:ext cx="311150" cy="82550"/>
            <a:chOff x="8330" y="5692"/>
            <a:chExt cx="196" cy="52"/>
          </a:xfrm>
        </p:grpSpPr>
        <p:grpSp>
          <p:nvGrpSpPr>
            <p:cNvPr id="3009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11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12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13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14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15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16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17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10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99" name="Group 1107"/>
          <p:cNvGrpSpPr>
            <a:grpSpLocks/>
          </p:cNvGrpSpPr>
          <p:nvPr/>
        </p:nvGrpSpPr>
        <p:grpSpPr bwMode="auto">
          <a:xfrm flipH="1">
            <a:off x="6736367" y="5556953"/>
            <a:ext cx="311150" cy="82550"/>
            <a:chOff x="8330" y="5692"/>
            <a:chExt cx="196" cy="52"/>
          </a:xfrm>
        </p:grpSpPr>
        <p:grpSp>
          <p:nvGrpSpPr>
            <p:cNvPr id="300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0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0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0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0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0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0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0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0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2099180" y="6320004"/>
            <a:ext cx="1917700" cy="91423"/>
            <a:chOff x="2150999" y="12124628"/>
            <a:chExt cx="1917700" cy="91423"/>
          </a:xfrm>
        </p:grpSpPr>
        <p:grpSp>
          <p:nvGrpSpPr>
            <p:cNvPr id="2937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98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9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9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9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8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8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8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8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938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96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7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7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7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6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6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6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6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939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94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5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5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5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4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4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4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4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01" name="Group 100"/>
          <p:cNvGrpSpPr/>
          <p:nvPr/>
        </p:nvGrpSpPr>
        <p:grpSpPr>
          <a:xfrm>
            <a:off x="2103798" y="5539909"/>
            <a:ext cx="1917700" cy="91423"/>
            <a:chOff x="2150999" y="12124628"/>
            <a:chExt cx="1917700" cy="91423"/>
          </a:xfrm>
        </p:grpSpPr>
        <p:grpSp>
          <p:nvGrpSpPr>
            <p:cNvPr id="2874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91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2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3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2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1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1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2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2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75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89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0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1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0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9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9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0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0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76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87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8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9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8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7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7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8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8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02" name="Group 101"/>
          <p:cNvGrpSpPr/>
          <p:nvPr/>
        </p:nvGrpSpPr>
        <p:grpSpPr>
          <a:xfrm>
            <a:off x="4461959" y="5594296"/>
            <a:ext cx="1917700" cy="91423"/>
            <a:chOff x="2150999" y="12124628"/>
            <a:chExt cx="1917700" cy="91423"/>
          </a:xfrm>
        </p:grpSpPr>
        <p:grpSp>
          <p:nvGrpSpPr>
            <p:cNvPr id="2811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85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6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6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6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5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5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5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5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12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83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4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4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4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3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3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3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3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13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81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2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2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2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1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1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1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1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03" name="Group 1075"/>
          <p:cNvGrpSpPr>
            <a:grpSpLocks/>
          </p:cNvGrpSpPr>
          <p:nvPr/>
        </p:nvGrpSpPr>
        <p:grpSpPr bwMode="auto">
          <a:xfrm flipH="1">
            <a:off x="9273217" y="5579140"/>
            <a:ext cx="720725" cy="88900"/>
            <a:chOff x="8426" y="5788"/>
            <a:chExt cx="454" cy="56"/>
          </a:xfrm>
        </p:grpSpPr>
        <p:grpSp>
          <p:nvGrpSpPr>
            <p:cNvPr id="279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80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0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0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79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79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9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9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4" name="Group 1096"/>
          <p:cNvGrpSpPr>
            <a:grpSpLocks/>
          </p:cNvGrpSpPr>
          <p:nvPr/>
        </p:nvGrpSpPr>
        <p:grpSpPr bwMode="auto">
          <a:xfrm flipH="1">
            <a:off x="8408653" y="3466730"/>
            <a:ext cx="720725" cy="88900"/>
            <a:chOff x="8426" y="5788"/>
            <a:chExt cx="454" cy="56"/>
          </a:xfrm>
        </p:grpSpPr>
        <p:grpSp>
          <p:nvGrpSpPr>
            <p:cNvPr id="277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78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8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8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77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77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7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7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5" name="Group 1075"/>
          <p:cNvGrpSpPr>
            <a:grpSpLocks/>
          </p:cNvGrpSpPr>
          <p:nvPr/>
        </p:nvGrpSpPr>
        <p:grpSpPr bwMode="auto">
          <a:xfrm>
            <a:off x="8489616" y="5596270"/>
            <a:ext cx="720725" cy="88900"/>
            <a:chOff x="8426" y="5788"/>
            <a:chExt cx="454" cy="56"/>
          </a:xfrm>
        </p:grpSpPr>
        <p:grpSp>
          <p:nvGrpSpPr>
            <p:cNvPr id="275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76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6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6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75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75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5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5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6" name="Group 105"/>
          <p:cNvGrpSpPr/>
          <p:nvPr/>
        </p:nvGrpSpPr>
        <p:grpSpPr>
          <a:xfrm>
            <a:off x="2035680" y="4886791"/>
            <a:ext cx="1917700" cy="91423"/>
            <a:chOff x="2150999" y="12124628"/>
            <a:chExt cx="1917700" cy="91423"/>
          </a:xfrm>
        </p:grpSpPr>
        <p:grpSp>
          <p:nvGrpSpPr>
            <p:cNvPr id="2688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73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4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4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4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3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3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3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3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689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71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2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2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2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1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1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1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1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690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69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0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0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0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9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9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9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9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07" name="Group 1075"/>
          <p:cNvGrpSpPr>
            <a:grpSpLocks/>
          </p:cNvGrpSpPr>
          <p:nvPr/>
        </p:nvGrpSpPr>
        <p:grpSpPr bwMode="auto">
          <a:xfrm flipH="1">
            <a:off x="7853165" y="4896715"/>
            <a:ext cx="720725" cy="88900"/>
            <a:chOff x="8426" y="5788"/>
            <a:chExt cx="454" cy="56"/>
          </a:xfrm>
        </p:grpSpPr>
        <p:grpSp>
          <p:nvGrpSpPr>
            <p:cNvPr id="266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67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8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8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8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8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8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8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8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8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6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7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7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7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7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7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7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7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7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7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8" name="Group 1075"/>
          <p:cNvGrpSpPr>
            <a:grpSpLocks/>
          </p:cNvGrpSpPr>
          <p:nvPr/>
        </p:nvGrpSpPr>
        <p:grpSpPr bwMode="auto">
          <a:xfrm>
            <a:off x="6804930" y="4885149"/>
            <a:ext cx="720725" cy="88900"/>
            <a:chOff x="8426" y="5788"/>
            <a:chExt cx="454" cy="56"/>
          </a:xfrm>
        </p:grpSpPr>
        <p:grpSp>
          <p:nvGrpSpPr>
            <p:cNvPr id="264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65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6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6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6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6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6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6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6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6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4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5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5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5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9" name="Group 108"/>
          <p:cNvGrpSpPr/>
          <p:nvPr/>
        </p:nvGrpSpPr>
        <p:grpSpPr>
          <a:xfrm>
            <a:off x="2133465" y="4146871"/>
            <a:ext cx="1917700" cy="91423"/>
            <a:chOff x="2150999" y="12124628"/>
            <a:chExt cx="1917700" cy="91423"/>
          </a:xfrm>
        </p:grpSpPr>
        <p:grpSp>
          <p:nvGrpSpPr>
            <p:cNvPr id="2585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62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3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4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4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2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3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3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3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86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60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1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2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2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0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1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1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1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87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58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9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0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0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8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9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9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9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0" name="Group 109"/>
          <p:cNvGrpSpPr/>
          <p:nvPr/>
        </p:nvGrpSpPr>
        <p:grpSpPr>
          <a:xfrm>
            <a:off x="5610185" y="4169863"/>
            <a:ext cx="1917700" cy="91423"/>
            <a:chOff x="2150999" y="12124628"/>
            <a:chExt cx="1917700" cy="91423"/>
          </a:xfrm>
        </p:grpSpPr>
        <p:grpSp>
          <p:nvGrpSpPr>
            <p:cNvPr id="2522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56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7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7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7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6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6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6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6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23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54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5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5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5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4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4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4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4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24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52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3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3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3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2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2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2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2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1" name="Group 1075"/>
          <p:cNvGrpSpPr>
            <a:grpSpLocks/>
          </p:cNvGrpSpPr>
          <p:nvPr/>
        </p:nvGrpSpPr>
        <p:grpSpPr bwMode="auto">
          <a:xfrm flipH="1">
            <a:off x="8289309" y="4178878"/>
            <a:ext cx="720725" cy="88900"/>
            <a:chOff x="8426" y="5788"/>
            <a:chExt cx="454" cy="56"/>
          </a:xfrm>
        </p:grpSpPr>
        <p:grpSp>
          <p:nvGrpSpPr>
            <p:cNvPr id="250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51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1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1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50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50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0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0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12" name="Group 1075"/>
          <p:cNvGrpSpPr>
            <a:grpSpLocks/>
          </p:cNvGrpSpPr>
          <p:nvPr/>
        </p:nvGrpSpPr>
        <p:grpSpPr bwMode="auto">
          <a:xfrm>
            <a:off x="7720984" y="4177848"/>
            <a:ext cx="720725" cy="88900"/>
            <a:chOff x="8426" y="5788"/>
            <a:chExt cx="454" cy="56"/>
          </a:xfrm>
        </p:grpSpPr>
        <p:grpSp>
          <p:nvGrpSpPr>
            <p:cNvPr id="248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49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9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9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48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48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8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8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8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8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8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13" name="Group 112"/>
          <p:cNvGrpSpPr/>
          <p:nvPr/>
        </p:nvGrpSpPr>
        <p:grpSpPr>
          <a:xfrm>
            <a:off x="2123687" y="3430735"/>
            <a:ext cx="1917700" cy="91423"/>
            <a:chOff x="2150999" y="12124628"/>
            <a:chExt cx="1917700" cy="91423"/>
          </a:xfrm>
        </p:grpSpPr>
        <p:grpSp>
          <p:nvGrpSpPr>
            <p:cNvPr id="241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46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7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7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7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6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6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6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6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42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44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5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5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5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4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4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4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4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42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42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3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3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3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2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2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2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2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2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2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2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4" name="Group 113"/>
          <p:cNvGrpSpPr/>
          <p:nvPr/>
        </p:nvGrpSpPr>
        <p:grpSpPr>
          <a:xfrm>
            <a:off x="4851821" y="3440977"/>
            <a:ext cx="1917700" cy="91423"/>
            <a:chOff x="2150999" y="12124628"/>
            <a:chExt cx="1917700" cy="91423"/>
          </a:xfrm>
        </p:grpSpPr>
        <p:grpSp>
          <p:nvGrpSpPr>
            <p:cNvPr id="235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39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1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1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1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1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1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1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1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1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1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0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0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0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0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35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37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9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9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9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8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8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8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8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35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35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7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7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7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6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6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6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6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5" name="Group 114"/>
          <p:cNvGrpSpPr/>
          <p:nvPr/>
        </p:nvGrpSpPr>
        <p:grpSpPr>
          <a:xfrm>
            <a:off x="2004899" y="2663737"/>
            <a:ext cx="1917700" cy="91423"/>
            <a:chOff x="2150999" y="12124628"/>
            <a:chExt cx="1917700" cy="91423"/>
          </a:xfrm>
        </p:grpSpPr>
        <p:grpSp>
          <p:nvGrpSpPr>
            <p:cNvPr id="2293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33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4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4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4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3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3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4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3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294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31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2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2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2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1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1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2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1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295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29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0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0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1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1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1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1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1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1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0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29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29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0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0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0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0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0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0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0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9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6" name="Group 115"/>
          <p:cNvGrpSpPr/>
          <p:nvPr/>
        </p:nvGrpSpPr>
        <p:grpSpPr>
          <a:xfrm>
            <a:off x="4074972" y="2709691"/>
            <a:ext cx="1917700" cy="91423"/>
            <a:chOff x="2150999" y="12124628"/>
            <a:chExt cx="1917700" cy="91423"/>
          </a:xfrm>
        </p:grpSpPr>
        <p:grpSp>
          <p:nvGrpSpPr>
            <p:cNvPr id="2230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27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28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8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9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9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9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8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27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27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7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7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231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25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26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6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6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25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25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5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5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232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23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24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4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4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4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4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4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23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23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3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3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3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4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4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4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4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3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7" name="Group 1075"/>
          <p:cNvGrpSpPr>
            <a:grpSpLocks/>
          </p:cNvGrpSpPr>
          <p:nvPr/>
        </p:nvGrpSpPr>
        <p:grpSpPr bwMode="auto">
          <a:xfrm flipH="1">
            <a:off x="5087179" y="2022180"/>
            <a:ext cx="720725" cy="88900"/>
            <a:chOff x="8426" y="5788"/>
            <a:chExt cx="454" cy="56"/>
          </a:xfrm>
        </p:grpSpPr>
        <p:grpSp>
          <p:nvGrpSpPr>
            <p:cNvPr id="221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22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2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2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1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21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1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1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18" name="Group 1097"/>
          <p:cNvGrpSpPr>
            <a:grpSpLocks/>
          </p:cNvGrpSpPr>
          <p:nvPr/>
        </p:nvGrpSpPr>
        <p:grpSpPr bwMode="auto">
          <a:xfrm flipH="1">
            <a:off x="6125404" y="2019657"/>
            <a:ext cx="311150" cy="82550"/>
            <a:chOff x="8330" y="5692"/>
            <a:chExt cx="196" cy="52"/>
          </a:xfrm>
        </p:grpSpPr>
        <p:grpSp>
          <p:nvGrpSpPr>
            <p:cNvPr id="2201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03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4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5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6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7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8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9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02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19" name="Group 1075"/>
          <p:cNvGrpSpPr>
            <a:grpSpLocks/>
          </p:cNvGrpSpPr>
          <p:nvPr/>
        </p:nvGrpSpPr>
        <p:grpSpPr bwMode="auto">
          <a:xfrm>
            <a:off x="4518854" y="2021150"/>
            <a:ext cx="720725" cy="88900"/>
            <a:chOff x="8426" y="5788"/>
            <a:chExt cx="454" cy="56"/>
          </a:xfrm>
        </p:grpSpPr>
        <p:grpSp>
          <p:nvGrpSpPr>
            <p:cNvPr id="218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9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9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9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8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8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8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8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20" name="Group 119"/>
          <p:cNvGrpSpPr/>
          <p:nvPr/>
        </p:nvGrpSpPr>
        <p:grpSpPr>
          <a:xfrm>
            <a:off x="2256198" y="2122951"/>
            <a:ext cx="1917700" cy="91423"/>
            <a:chOff x="2150999" y="12124628"/>
            <a:chExt cx="1917700" cy="91423"/>
          </a:xfrm>
        </p:grpSpPr>
        <p:grpSp>
          <p:nvGrpSpPr>
            <p:cNvPr id="2118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16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17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7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8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7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16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16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6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6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19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14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15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5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5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14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14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4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4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20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12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13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3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3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12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12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2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2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1" name="Group 120"/>
          <p:cNvGrpSpPr/>
          <p:nvPr/>
        </p:nvGrpSpPr>
        <p:grpSpPr>
          <a:xfrm>
            <a:off x="2296030" y="1246651"/>
            <a:ext cx="1917700" cy="91423"/>
            <a:chOff x="2150999" y="12124628"/>
            <a:chExt cx="1917700" cy="91423"/>
          </a:xfrm>
        </p:grpSpPr>
        <p:grpSp>
          <p:nvGrpSpPr>
            <p:cNvPr id="2055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09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10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1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1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09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10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0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0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56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07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08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9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9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07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08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8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8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57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05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06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7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7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05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06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6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6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2" name="Group 1075"/>
          <p:cNvGrpSpPr>
            <a:grpSpLocks/>
          </p:cNvGrpSpPr>
          <p:nvPr/>
        </p:nvGrpSpPr>
        <p:grpSpPr bwMode="auto">
          <a:xfrm flipH="1">
            <a:off x="2635755" y="517654"/>
            <a:ext cx="720725" cy="88900"/>
            <a:chOff x="8426" y="5788"/>
            <a:chExt cx="454" cy="56"/>
          </a:xfrm>
        </p:grpSpPr>
        <p:grpSp>
          <p:nvGrpSpPr>
            <p:cNvPr id="203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4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4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4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3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3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3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3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23" name="Group 1075"/>
          <p:cNvGrpSpPr>
            <a:grpSpLocks/>
          </p:cNvGrpSpPr>
          <p:nvPr/>
        </p:nvGrpSpPr>
        <p:grpSpPr bwMode="auto">
          <a:xfrm>
            <a:off x="2067430" y="516624"/>
            <a:ext cx="720725" cy="88900"/>
            <a:chOff x="8426" y="5788"/>
            <a:chExt cx="454" cy="56"/>
          </a:xfrm>
        </p:grpSpPr>
        <p:grpSp>
          <p:nvGrpSpPr>
            <p:cNvPr id="201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2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2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2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1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1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1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1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24" name="Group 123"/>
          <p:cNvGrpSpPr/>
          <p:nvPr/>
        </p:nvGrpSpPr>
        <p:grpSpPr>
          <a:xfrm>
            <a:off x="2449873" y="7397361"/>
            <a:ext cx="1917700" cy="91423"/>
            <a:chOff x="2150999" y="12124628"/>
            <a:chExt cx="1917700" cy="91423"/>
          </a:xfrm>
        </p:grpSpPr>
        <p:grpSp>
          <p:nvGrpSpPr>
            <p:cNvPr id="1952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99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00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0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0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9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9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9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9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53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97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8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8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8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7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7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7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7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54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95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6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6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6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5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5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5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5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5" name="Group 124"/>
          <p:cNvGrpSpPr/>
          <p:nvPr/>
        </p:nvGrpSpPr>
        <p:grpSpPr>
          <a:xfrm>
            <a:off x="3274872" y="7044412"/>
            <a:ext cx="1917700" cy="91423"/>
            <a:chOff x="2150999" y="12124628"/>
            <a:chExt cx="1917700" cy="91423"/>
          </a:xfrm>
        </p:grpSpPr>
        <p:grpSp>
          <p:nvGrpSpPr>
            <p:cNvPr id="188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93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4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4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4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3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3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3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3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9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91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2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2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2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1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1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1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1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9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89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0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0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0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9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9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9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9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sp>
        <p:nvSpPr>
          <p:cNvPr id="126" name="Freeform 125"/>
          <p:cNvSpPr/>
          <p:nvPr/>
        </p:nvSpPr>
        <p:spPr>
          <a:xfrm>
            <a:off x="7839764" y="4860758"/>
            <a:ext cx="2751696" cy="1912458"/>
          </a:xfrm>
          <a:custGeom>
            <a:avLst/>
            <a:gdLst>
              <a:gd name="connsiteX0" fmla="*/ 1953941 w 2751696"/>
              <a:gd name="connsiteY0" fmla="*/ 168442 h 1912458"/>
              <a:gd name="connsiteX1" fmla="*/ 1544868 w 2751696"/>
              <a:gd name="connsiteY1" fmla="*/ 240631 h 1912458"/>
              <a:gd name="connsiteX2" fmla="*/ 1135794 w 2751696"/>
              <a:gd name="connsiteY2" fmla="*/ 409074 h 1912458"/>
              <a:gd name="connsiteX3" fmla="*/ 462025 w 2751696"/>
              <a:gd name="connsiteY3" fmla="*/ 890337 h 1912458"/>
              <a:gd name="connsiteX4" fmla="*/ 4825 w 2751696"/>
              <a:gd name="connsiteY4" fmla="*/ 1179095 h 1912458"/>
              <a:gd name="connsiteX5" fmla="*/ 269520 w 2751696"/>
              <a:gd name="connsiteY5" fmla="*/ 1900989 h 1912458"/>
              <a:gd name="connsiteX6" fmla="*/ 991415 w 2751696"/>
              <a:gd name="connsiteY6" fmla="*/ 1588168 h 1912458"/>
              <a:gd name="connsiteX7" fmla="*/ 1785499 w 2751696"/>
              <a:gd name="connsiteY7" fmla="*/ 1130968 h 1912458"/>
              <a:gd name="connsiteX8" fmla="*/ 2411141 w 2751696"/>
              <a:gd name="connsiteY8" fmla="*/ 649705 h 1912458"/>
              <a:gd name="connsiteX9" fmla="*/ 2748025 w 2751696"/>
              <a:gd name="connsiteY9" fmla="*/ 529389 h 1912458"/>
              <a:gd name="connsiteX10" fmla="*/ 2579583 w 2751696"/>
              <a:gd name="connsiteY10" fmla="*/ 264695 h 1912458"/>
              <a:gd name="connsiteX11" fmla="*/ 2411141 w 2751696"/>
              <a:gd name="connsiteY11" fmla="*/ 168442 h 1912458"/>
              <a:gd name="connsiteX12" fmla="*/ 2363015 w 2751696"/>
              <a:gd name="connsiteY12" fmla="*/ 0 h 1912458"/>
              <a:gd name="connsiteX13" fmla="*/ 1953941 w 2751696"/>
              <a:gd name="connsiteY13" fmla="*/ 168442 h 19124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51696" h="1912458">
                <a:moveTo>
                  <a:pt x="1953941" y="168442"/>
                </a:moveTo>
                <a:cubicBezTo>
                  <a:pt x="1817583" y="208547"/>
                  <a:pt x="1681226" y="200526"/>
                  <a:pt x="1544868" y="240631"/>
                </a:cubicBezTo>
                <a:cubicBezTo>
                  <a:pt x="1408510" y="280736"/>
                  <a:pt x="1316268" y="300790"/>
                  <a:pt x="1135794" y="409074"/>
                </a:cubicBezTo>
                <a:cubicBezTo>
                  <a:pt x="955320" y="517358"/>
                  <a:pt x="650520" y="762000"/>
                  <a:pt x="462025" y="890337"/>
                </a:cubicBezTo>
                <a:cubicBezTo>
                  <a:pt x="273530" y="1018674"/>
                  <a:pt x="36909" y="1010653"/>
                  <a:pt x="4825" y="1179095"/>
                </a:cubicBezTo>
                <a:cubicBezTo>
                  <a:pt x="-27259" y="1347537"/>
                  <a:pt x="105088" y="1832810"/>
                  <a:pt x="269520" y="1900989"/>
                </a:cubicBezTo>
                <a:cubicBezTo>
                  <a:pt x="433952" y="1969168"/>
                  <a:pt x="738752" y="1716505"/>
                  <a:pt x="991415" y="1588168"/>
                </a:cubicBezTo>
                <a:cubicBezTo>
                  <a:pt x="1244078" y="1459831"/>
                  <a:pt x="1548878" y="1287378"/>
                  <a:pt x="1785499" y="1130968"/>
                </a:cubicBezTo>
                <a:cubicBezTo>
                  <a:pt x="2022120" y="974558"/>
                  <a:pt x="2250720" y="749968"/>
                  <a:pt x="2411141" y="649705"/>
                </a:cubicBezTo>
                <a:cubicBezTo>
                  <a:pt x="2571562" y="549442"/>
                  <a:pt x="2719951" y="593557"/>
                  <a:pt x="2748025" y="529389"/>
                </a:cubicBezTo>
                <a:cubicBezTo>
                  <a:pt x="2776099" y="465221"/>
                  <a:pt x="2635730" y="324853"/>
                  <a:pt x="2579583" y="264695"/>
                </a:cubicBezTo>
                <a:cubicBezTo>
                  <a:pt x="2523436" y="204537"/>
                  <a:pt x="2447236" y="212558"/>
                  <a:pt x="2411141" y="168442"/>
                </a:cubicBezTo>
                <a:cubicBezTo>
                  <a:pt x="2375046" y="124326"/>
                  <a:pt x="2447236" y="0"/>
                  <a:pt x="2363015" y="0"/>
                </a:cubicBezTo>
                <a:cubicBezTo>
                  <a:pt x="2278794" y="0"/>
                  <a:pt x="2090299" y="128337"/>
                  <a:pt x="1953941" y="168442"/>
                </a:cubicBezTo>
                <a:close/>
              </a:path>
            </a:pathLst>
          </a:custGeom>
          <a:solidFill>
            <a:srgbClr val="2E75B6">
              <a:alpha val="25098"/>
            </a:srgbClr>
          </a:solidFill>
          <a:ln w="2857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7" name="Freeform 126"/>
          <p:cNvSpPr/>
          <p:nvPr/>
        </p:nvSpPr>
        <p:spPr>
          <a:xfrm>
            <a:off x="5593080" y="255270"/>
            <a:ext cx="3139440" cy="1047750"/>
          </a:xfrm>
          <a:custGeom>
            <a:avLst/>
            <a:gdLst>
              <a:gd name="connsiteX0" fmla="*/ 1074420 w 3139440"/>
              <a:gd name="connsiteY0" fmla="*/ 3810 h 1047750"/>
              <a:gd name="connsiteX1" fmla="*/ 0 w 3139440"/>
              <a:gd name="connsiteY1" fmla="*/ 0 h 1047750"/>
              <a:gd name="connsiteX2" fmla="*/ 15240 w 3139440"/>
              <a:gd name="connsiteY2" fmla="*/ 179070 h 1047750"/>
              <a:gd name="connsiteX3" fmla="*/ 118110 w 3139440"/>
              <a:gd name="connsiteY3" fmla="*/ 411480 h 1047750"/>
              <a:gd name="connsiteX4" fmla="*/ 194310 w 3139440"/>
              <a:gd name="connsiteY4" fmla="*/ 590550 h 1047750"/>
              <a:gd name="connsiteX5" fmla="*/ 289560 w 3139440"/>
              <a:gd name="connsiteY5" fmla="*/ 742950 h 1047750"/>
              <a:gd name="connsiteX6" fmla="*/ 502920 w 3139440"/>
              <a:gd name="connsiteY6" fmla="*/ 880110 h 1047750"/>
              <a:gd name="connsiteX7" fmla="*/ 655320 w 3139440"/>
              <a:gd name="connsiteY7" fmla="*/ 948690 h 1047750"/>
              <a:gd name="connsiteX8" fmla="*/ 887730 w 3139440"/>
              <a:gd name="connsiteY8" fmla="*/ 998220 h 1047750"/>
              <a:gd name="connsiteX9" fmla="*/ 933450 w 3139440"/>
              <a:gd name="connsiteY9" fmla="*/ 998220 h 1047750"/>
              <a:gd name="connsiteX10" fmla="*/ 1165860 w 3139440"/>
              <a:gd name="connsiteY10" fmla="*/ 876300 h 1047750"/>
              <a:gd name="connsiteX11" fmla="*/ 1196340 w 3139440"/>
              <a:gd name="connsiteY11" fmla="*/ 861060 h 1047750"/>
              <a:gd name="connsiteX12" fmla="*/ 1546860 w 3139440"/>
              <a:gd name="connsiteY12" fmla="*/ 754380 h 1047750"/>
              <a:gd name="connsiteX13" fmla="*/ 1592580 w 3139440"/>
              <a:gd name="connsiteY13" fmla="*/ 731520 h 1047750"/>
              <a:gd name="connsiteX14" fmla="*/ 2015490 w 3139440"/>
              <a:gd name="connsiteY14" fmla="*/ 701040 h 1047750"/>
              <a:gd name="connsiteX15" fmla="*/ 2057400 w 3139440"/>
              <a:gd name="connsiteY15" fmla="*/ 704850 h 1047750"/>
              <a:gd name="connsiteX16" fmla="*/ 2362200 w 3139440"/>
              <a:gd name="connsiteY16" fmla="*/ 880110 h 1047750"/>
              <a:gd name="connsiteX17" fmla="*/ 2446020 w 3139440"/>
              <a:gd name="connsiteY17" fmla="*/ 1047750 h 1047750"/>
              <a:gd name="connsiteX18" fmla="*/ 3032760 w 3139440"/>
              <a:gd name="connsiteY18" fmla="*/ 998220 h 1047750"/>
              <a:gd name="connsiteX19" fmla="*/ 3139440 w 3139440"/>
              <a:gd name="connsiteY19" fmla="*/ 937260 h 1047750"/>
              <a:gd name="connsiteX20" fmla="*/ 2922270 w 3139440"/>
              <a:gd name="connsiteY20" fmla="*/ 769620 h 1047750"/>
              <a:gd name="connsiteX21" fmla="*/ 2960370 w 3139440"/>
              <a:gd name="connsiteY21" fmla="*/ 586740 h 1047750"/>
              <a:gd name="connsiteX22" fmla="*/ 2857500 w 3139440"/>
              <a:gd name="connsiteY22" fmla="*/ 483870 h 1047750"/>
              <a:gd name="connsiteX23" fmla="*/ 2792730 w 3139440"/>
              <a:gd name="connsiteY23" fmla="*/ 457200 h 1047750"/>
              <a:gd name="connsiteX24" fmla="*/ 2461260 w 3139440"/>
              <a:gd name="connsiteY24" fmla="*/ 403860 h 1047750"/>
              <a:gd name="connsiteX25" fmla="*/ 2499360 w 3139440"/>
              <a:gd name="connsiteY25" fmla="*/ 243840 h 1047750"/>
              <a:gd name="connsiteX26" fmla="*/ 2533650 w 3139440"/>
              <a:gd name="connsiteY26" fmla="*/ 232410 h 1047750"/>
              <a:gd name="connsiteX27" fmla="*/ 2754630 w 3139440"/>
              <a:gd name="connsiteY27" fmla="*/ 121920 h 1047750"/>
              <a:gd name="connsiteX28" fmla="*/ 2781300 w 3139440"/>
              <a:gd name="connsiteY28" fmla="*/ 11430 h 1047750"/>
              <a:gd name="connsiteX29" fmla="*/ 1074420 w 3139440"/>
              <a:gd name="connsiteY29" fmla="*/ 3810 h 1047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139440" h="1047750">
                <a:moveTo>
                  <a:pt x="1074420" y="3810"/>
                </a:moveTo>
                <a:lnTo>
                  <a:pt x="0" y="0"/>
                </a:lnTo>
                <a:lnTo>
                  <a:pt x="15240" y="179070"/>
                </a:lnTo>
                <a:lnTo>
                  <a:pt x="118110" y="411480"/>
                </a:lnTo>
                <a:lnTo>
                  <a:pt x="194310" y="590550"/>
                </a:lnTo>
                <a:lnTo>
                  <a:pt x="289560" y="742950"/>
                </a:lnTo>
                <a:lnTo>
                  <a:pt x="502920" y="880110"/>
                </a:lnTo>
                <a:lnTo>
                  <a:pt x="655320" y="948690"/>
                </a:lnTo>
                <a:lnTo>
                  <a:pt x="887730" y="998220"/>
                </a:lnTo>
                <a:lnTo>
                  <a:pt x="933450" y="998220"/>
                </a:lnTo>
                <a:lnTo>
                  <a:pt x="1165860" y="876300"/>
                </a:lnTo>
                <a:lnTo>
                  <a:pt x="1196340" y="861060"/>
                </a:lnTo>
                <a:lnTo>
                  <a:pt x="1546860" y="754380"/>
                </a:lnTo>
                <a:lnTo>
                  <a:pt x="1592580" y="731520"/>
                </a:lnTo>
                <a:lnTo>
                  <a:pt x="2015490" y="701040"/>
                </a:lnTo>
                <a:cubicBezTo>
                  <a:pt x="2054854" y="704976"/>
                  <a:pt x="2040827" y="704850"/>
                  <a:pt x="2057400" y="704850"/>
                </a:cubicBezTo>
                <a:lnTo>
                  <a:pt x="2362200" y="880110"/>
                </a:lnTo>
                <a:lnTo>
                  <a:pt x="2446020" y="1047750"/>
                </a:lnTo>
                <a:lnTo>
                  <a:pt x="3032760" y="998220"/>
                </a:lnTo>
                <a:lnTo>
                  <a:pt x="3139440" y="937260"/>
                </a:lnTo>
                <a:lnTo>
                  <a:pt x="2922270" y="769620"/>
                </a:lnTo>
                <a:lnTo>
                  <a:pt x="2960370" y="586740"/>
                </a:lnTo>
                <a:lnTo>
                  <a:pt x="2857500" y="483870"/>
                </a:lnTo>
                <a:lnTo>
                  <a:pt x="2792730" y="457200"/>
                </a:lnTo>
                <a:lnTo>
                  <a:pt x="2461260" y="403860"/>
                </a:lnTo>
                <a:lnTo>
                  <a:pt x="2499360" y="243840"/>
                </a:lnTo>
                <a:lnTo>
                  <a:pt x="2533650" y="232410"/>
                </a:lnTo>
                <a:lnTo>
                  <a:pt x="2754630" y="121920"/>
                </a:lnTo>
                <a:lnTo>
                  <a:pt x="2781300" y="11430"/>
                </a:lnTo>
                <a:lnTo>
                  <a:pt x="1074420" y="3810"/>
                </a:lnTo>
                <a:close/>
              </a:path>
            </a:pathLst>
          </a:custGeom>
          <a:solidFill>
            <a:srgbClr val="5B9BD5">
              <a:alpha val="25098"/>
            </a:srgbClr>
          </a:solidFill>
          <a:ln w="28575"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8" name="Group 127"/>
          <p:cNvGrpSpPr/>
          <p:nvPr/>
        </p:nvGrpSpPr>
        <p:grpSpPr>
          <a:xfrm>
            <a:off x="6082684" y="491318"/>
            <a:ext cx="1917700" cy="91423"/>
            <a:chOff x="2150999" y="12124628"/>
            <a:chExt cx="1917700" cy="91423"/>
          </a:xfrm>
        </p:grpSpPr>
        <p:grpSp>
          <p:nvGrpSpPr>
            <p:cNvPr id="182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86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8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8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8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7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7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7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7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2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84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6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6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6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5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5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5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5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2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82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4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4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4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3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3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3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3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9" name="Group 128"/>
          <p:cNvGrpSpPr/>
          <p:nvPr/>
        </p:nvGrpSpPr>
        <p:grpSpPr>
          <a:xfrm>
            <a:off x="5919021" y="834161"/>
            <a:ext cx="1917700" cy="91423"/>
            <a:chOff x="2150999" y="12124628"/>
            <a:chExt cx="1917700" cy="91423"/>
          </a:xfrm>
        </p:grpSpPr>
        <p:grpSp>
          <p:nvGrpSpPr>
            <p:cNvPr id="1763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80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1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1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1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0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0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1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0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764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78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9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9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9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8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8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9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8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765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76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7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7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7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6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6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7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6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30" name="Group 1076"/>
          <p:cNvGrpSpPr>
            <a:grpSpLocks/>
          </p:cNvGrpSpPr>
          <p:nvPr/>
        </p:nvGrpSpPr>
        <p:grpSpPr bwMode="auto">
          <a:xfrm flipH="1">
            <a:off x="8214565" y="1457843"/>
            <a:ext cx="311150" cy="82550"/>
            <a:chOff x="8330" y="5692"/>
            <a:chExt cx="196" cy="52"/>
          </a:xfrm>
        </p:grpSpPr>
        <p:grpSp>
          <p:nvGrpSpPr>
            <p:cNvPr id="1754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756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57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58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59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0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1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2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755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31" name="Group 1087"/>
          <p:cNvGrpSpPr>
            <a:grpSpLocks/>
          </p:cNvGrpSpPr>
          <p:nvPr/>
        </p:nvGrpSpPr>
        <p:grpSpPr bwMode="auto">
          <a:xfrm flipH="1">
            <a:off x="8338092" y="1730581"/>
            <a:ext cx="142875" cy="82550"/>
            <a:chOff x="8460" y="6344"/>
            <a:chExt cx="90" cy="52"/>
          </a:xfrm>
        </p:grpSpPr>
        <p:sp>
          <p:nvSpPr>
            <p:cNvPr id="1747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48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49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50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51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52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53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32" name="Group 1096"/>
          <p:cNvGrpSpPr>
            <a:grpSpLocks/>
          </p:cNvGrpSpPr>
          <p:nvPr/>
        </p:nvGrpSpPr>
        <p:grpSpPr bwMode="auto">
          <a:xfrm flipH="1">
            <a:off x="7948957" y="1093843"/>
            <a:ext cx="720725" cy="88900"/>
            <a:chOff x="8426" y="5788"/>
            <a:chExt cx="454" cy="56"/>
          </a:xfrm>
        </p:grpSpPr>
        <p:grpSp>
          <p:nvGrpSpPr>
            <p:cNvPr id="172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3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4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3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2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2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3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prstDash val="dash"/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3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prstDash val="dash"/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33" name="Group 1075"/>
          <p:cNvGrpSpPr>
            <a:grpSpLocks/>
          </p:cNvGrpSpPr>
          <p:nvPr/>
        </p:nvGrpSpPr>
        <p:grpSpPr bwMode="auto">
          <a:xfrm>
            <a:off x="6071421" y="988054"/>
            <a:ext cx="720725" cy="88900"/>
            <a:chOff x="8426" y="5788"/>
            <a:chExt cx="454" cy="56"/>
          </a:xfrm>
        </p:grpSpPr>
        <p:grpSp>
          <p:nvGrpSpPr>
            <p:cNvPr id="170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1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2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1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0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0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1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1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134" name="Freeform 133"/>
          <p:cNvSpPr/>
          <p:nvPr/>
        </p:nvSpPr>
        <p:spPr>
          <a:xfrm>
            <a:off x="8126983" y="1329265"/>
            <a:ext cx="567831" cy="567182"/>
          </a:xfrm>
          <a:custGeom>
            <a:avLst/>
            <a:gdLst>
              <a:gd name="connsiteX0" fmla="*/ 281687 w 567831"/>
              <a:gd name="connsiteY0" fmla="*/ 72815 h 567182"/>
              <a:gd name="connsiteX1" fmla="*/ 3557 w 567831"/>
              <a:gd name="connsiteY1" fmla="*/ 149015 h 567182"/>
              <a:gd name="connsiteX2" fmla="*/ 133097 w 567831"/>
              <a:gd name="connsiteY2" fmla="*/ 377615 h 567182"/>
              <a:gd name="connsiteX3" fmla="*/ 262637 w 567831"/>
              <a:gd name="connsiteY3" fmla="*/ 560495 h 567182"/>
              <a:gd name="connsiteX4" fmla="*/ 384557 w 567831"/>
              <a:gd name="connsiteY4" fmla="*/ 510965 h 567182"/>
              <a:gd name="connsiteX5" fmla="*/ 399797 w 567831"/>
              <a:gd name="connsiteY5" fmla="*/ 354755 h 567182"/>
              <a:gd name="connsiteX6" fmla="*/ 536957 w 567831"/>
              <a:gd name="connsiteY6" fmla="*/ 225215 h 567182"/>
              <a:gd name="connsiteX7" fmla="*/ 533147 w 567831"/>
              <a:gd name="connsiteY7" fmla="*/ 91865 h 567182"/>
              <a:gd name="connsiteX8" fmla="*/ 552197 w 567831"/>
              <a:gd name="connsiteY8" fmla="*/ 425 h 567182"/>
              <a:gd name="connsiteX9" fmla="*/ 281687 w 567831"/>
              <a:gd name="connsiteY9" fmla="*/ 72815 h 567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67831" h="567182">
                <a:moveTo>
                  <a:pt x="281687" y="72815"/>
                </a:moveTo>
                <a:cubicBezTo>
                  <a:pt x="190247" y="97580"/>
                  <a:pt x="28322" y="98215"/>
                  <a:pt x="3557" y="149015"/>
                </a:cubicBezTo>
                <a:cubicBezTo>
                  <a:pt x="-21208" y="199815"/>
                  <a:pt x="89917" y="309035"/>
                  <a:pt x="133097" y="377615"/>
                </a:cubicBezTo>
                <a:cubicBezTo>
                  <a:pt x="176277" y="446195"/>
                  <a:pt x="220727" y="538270"/>
                  <a:pt x="262637" y="560495"/>
                </a:cubicBezTo>
                <a:cubicBezTo>
                  <a:pt x="304547" y="582720"/>
                  <a:pt x="361697" y="545255"/>
                  <a:pt x="384557" y="510965"/>
                </a:cubicBezTo>
                <a:cubicBezTo>
                  <a:pt x="407417" y="476675"/>
                  <a:pt x="374397" y="402380"/>
                  <a:pt x="399797" y="354755"/>
                </a:cubicBezTo>
                <a:cubicBezTo>
                  <a:pt x="425197" y="307130"/>
                  <a:pt x="514732" y="269030"/>
                  <a:pt x="536957" y="225215"/>
                </a:cubicBezTo>
                <a:cubicBezTo>
                  <a:pt x="559182" y="181400"/>
                  <a:pt x="530607" y="129330"/>
                  <a:pt x="533147" y="91865"/>
                </a:cubicBezTo>
                <a:cubicBezTo>
                  <a:pt x="535687" y="54400"/>
                  <a:pt x="595377" y="6140"/>
                  <a:pt x="552197" y="425"/>
                </a:cubicBezTo>
                <a:cubicBezTo>
                  <a:pt x="509017" y="-5290"/>
                  <a:pt x="373127" y="48050"/>
                  <a:pt x="281687" y="72815"/>
                </a:cubicBezTo>
                <a:close/>
              </a:path>
            </a:pathLst>
          </a:custGeom>
          <a:solidFill>
            <a:srgbClr val="5B9BD5">
              <a:alpha val="25098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5" name="Freeform 134"/>
          <p:cNvSpPr/>
          <p:nvPr/>
        </p:nvSpPr>
        <p:spPr>
          <a:xfrm>
            <a:off x="13980039" y="8031280"/>
            <a:ext cx="1808851" cy="2078439"/>
          </a:xfrm>
          <a:custGeom>
            <a:avLst/>
            <a:gdLst>
              <a:gd name="connsiteX0" fmla="*/ 1187571 w 1808851"/>
              <a:gd name="connsiteY0" fmla="*/ 34490 h 2078439"/>
              <a:gd name="connsiteX1" fmla="*/ 749421 w 1808851"/>
              <a:gd name="connsiteY1" fmla="*/ 385010 h 2078439"/>
              <a:gd name="connsiteX2" fmla="*/ 269361 w 1808851"/>
              <a:gd name="connsiteY2" fmla="*/ 663140 h 2078439"/>
              <a:gd name="connsiteX3" fmla="*/ 170301 w 1808851"/>
              <a:gd name="connsiteY3" fmla="*/ 838400 h 2078439"/>
              <a:gd name="connsiteX4" fmla="*/ 356991 w 1808851"/>
              <a:gd name="connsiteY4" fmla="*/ 1051760 h 2078439"/>
              <a:gd name="connsiteX5" fmla="*/ 2661 w 1808851"/>
              <a:gd name="connsiteY5" fmla="*/ 1280360 h 2078439"/>
              <a:gd name="connsiteX6" fmla="*/ 196971 w 1808851"/>
              <a:gd name="connsiteY6" fmla="*/ 1653740 h 2078439"/>
              <a:gd name="connsiteX7" fmla="*/ 238881 w 1808851"/>
              <a:gd name="connsiteY7" fmla="*/ 2019500 h 2078439"/>
              <a:gd name="connsiteX8" fmla="*/ 482721 w 1808851"/>
              <a:gd name="connsiteY8" fmla="*/ 2038550 h 2078439"/>
              <a:gd name="connsiteX9" fmla="*/ 478911 w 1808851"/>
              <a:gd name="connsiteY9" fmla="*/ 1630880 h 2078439"/>
              <a:gd name="connsiteX10" fmla="*/ 517011 w 1808851"/>
              <a:gd name="connsiteY10" fmla="*/ 1310840 h 2078439"/>
              <a:gd name="connsiteX11" fmla="*/ 966591 w 1808851"/>
              <a:gd name="connsiteY11" fmla="*/ 1261310 h 2078439"/>
              <a:gd name="connsiteX12" fmla="*/ 825621 w 1808851"/>
              <a:gd name="connsiteY12" fmla="*/ 990800 h 2078439"/>
              <a:gd name="connsiteX13" fmla="*/ 798951 w 1808851"/>
              <a:gd name="connsiteY13" fmla="*/ 724100 h 2078439"/>
              <a:gd name="connsiteX14" fmla="*/ 1149471 w 1808851"/>
              <a:gd name="connsiteY14" fmla="*/ 628850 h 2078439"/>
              <a:gd name="connsiteX15" fmla="*/ 1808601 w 1808851"/>
              <a:gd name="connsiteY15" fmla="*/ 548840 h 2078439"/>
              <a:gd name="connsiteX16" fmla="*/ 1229481 w 1808851"/>
              <a:gd name="connsiteY16" fmla="*/ 365960 h 2078439"/>
              <a:gd name="connsiteX17" fmla="*/ 1393311 w 1808851"/>
              <a:gd name="connsiteY17" fmla="*/ 53540 h 2078439"/>
              <a:gd name="connsiteX18" fmla="*/ 1187571 w 1808851"/>
              <a:gd name="connsiteY18" fmla="*/ 34490 h 2078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808851" h="2078439">
                <a:moveTo>
                  <a:pt x="1187571" y="34490"/>
                </a:moveTo>
                <a:cubicBezTo>
                  <a:pt x="1080256" y="89735"/>
                  <a:pt x="902456" y="280235"/>
                  <a:pt x="749421" y="385010"/>
                </a:cubicBezTo>
                <a:cubicBezTo>
                  <a:pt x="596386" y="489785"/>
                  <a:pt x="365881" y="587575"/>
                  <a:pt x="269361" y="663140"/>
                </a:cubicBezTo>
                <a:cubicBezTo>
                  <a:pt x="172841" y="738705"/>
                  <a:pt x="155696" y="773630"/>
                  <a:pt x="170301" y="838400"/>
                </a:cubicBezTo>
                <a:cubicBezTo>
                  <a:pt x="184906" y="903170"/>
                  <a:pt x="384931" y="978100"/>
                  <a:pt x="356991" y="1051760"/>
                </a:cubicBezTo>
                <a:cubicBezTo>
                  <a:pt x="329051" y="1125420"/>
                  <a:pt x="29331" y="1180030"/>
                  <a:pt x="2661" y="1280360"/>
                </a:cubicBezTo>
                <a:cubicBezTo>
                  <a:pt x="-24009" y="1380690"/>
                  <a:pt x="157601" y="1530550"/>
                  <a:pt x="196971" y="1653740"/>
                </a:cubicBezTo>
                <a:cubicBezTo>
                  <a:pt x="236341" y="1776930"/>
                  <a:pt x="191256" y="1955365"/>
                  <a:pt x="238881" y="2019500"/>
                </a:cubicBezTo>
                <a:cubicBezTo>
                  <a:pt x="286506" y="2083635"/>
                  <a:pt x="442716" y="2103320"/>
                  <a:pt x="482721" y="2038550"/>
                </a:cubicBezTo>
                <a:cubicBezTo>
                  <a:pt x="522726" y="1973780"/>
                  <a:pt x="473196" y="1752165"/>
                  <a:pt x="478911" y="1630880"/>
                </a:cubicBezTo>
                <a:cubicBezTo>
                  <a:pt x="484626" y="1509595"/>
                  <a:pt x="435731" y="1372435"/>
                  <a:pt x="517011" y="1310840"/>
                </a:cubicBezTo>
                <a:cubicBezTo>
                  <a:pt x="598291" y="1249245"/>
                  <a:pt x="915156" y="1314650"/>
                  <a:pt x="966591" y="1261310"/>
                </a:cubicBezTo>
                <a:cubicBezTo>
                  <a:pt x="1018026" y="1207970"/>
                  <a:pt x="853561" y="1080335"/>
                  <a:pt x="825621" y="990800"/>
                </a:cubicBezTo>
                <a:cubicBezTo>
                  <a:pt x="797681" y="901265"/>
                  <a:pt x="744976" y="784425"/>
                  <a:pt x="798951" y="724100"/>
                </a:cubicBezTo>
                <a:cubicBezTo>
                  <a:pt x="852926" y="663775"/>
                  <a:pt x="981196" y="658060"/>
                  <a:pt x="1149471" y="628850"/>
                </a:cubicBezTo>
                <a:cubicBezTo>
                  <a:pt x="1317746" y="599640"/>
                  <a:pt x="1795266" y="592655"/>
                  <a:pt x="1808601" y="548840"/>
                </a:cubicBezTo>
                <a:cubicBezTo>
                  <a:pt x="1821936" y="505025"/>
                  <a:pt x="1298696" y="448510"/>
                  <a:pt x="1229481" y="365960"/>
                </a:cubicBezTo>
                <a:cubicBezTo>
                  <a:pt x="1160266" y="283410"/>
                  <a:pt x="1400296" y="113230"/>
                  <a:pt x="1393311" y="53540"/>
                </a:cubicBezTo>
                <a:cubicBezTo>
                  <a:pt x="1386326" y="-6150"/>
                  <a:pt x="1294886" y="-20755"/>
                  <a:pt x="1187571" y="34490"/>
                </a:cubicBezTo>
                <a:close/>
              </a:path>
            </a:pathLst>
          </a:custGeom>
          <a:solidFill>
            <a:srgbClr val="5B9BD5">
              <a:alpha val="25098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6" name="Freeform 135"/>
          <p:cNvSpPr/>
          <p:nvPr/>
        </p:nvSpPr>
        <p:spPr>
          <a:xfrm>
            <a:off x="15755427" y="4481026"/>
            <a:ext cx="1529329" cy="2377263"/>
          </a:xfrm>
          <a:custGeom>
            <a:avLst/>
            <a:gdLst>
              <a:gd name="connsiteX0" fmla="*/ 1016193 w 1529329"/>
              <a:gd name="connsiteY0" fmla="*/ 45254 h 2377263"/>
              <a:gd name="connsiteX1" fmla="*/ 833313 w 1529329"/>
              <a:gd name="connsiteY1" fmla="*/ 388154 h 2377263"/>
              <a:gd name="connsiteX2" fmla="*/ 1084773 w 1529329"/>
              <a:gd name="connsiteY2" fmla="*/ 746294 h 2377263"/>
              <a:gd name="connsiteX3" fmla="*/ 825693 w 1529329"/>
              <a:gd name="connsiteY3" fmla="*/ 1112054 h 2377263"/>
              <a:gd name="connsiteX4" fmla="*/ 894273 w 1529329"/>
              <a:gd name="connsiteY4" fmla="*/ 1569254 h 2377263"/>
              <a:gd name="connsiteX5" fmla="*/ 25593 w 1529329"/>
              <a:gd name="connsiteY5" fmla="*/ 1965494 h 2377263"/>
              <a:gd name="connsiteX6" fmla="*/ 277053 w 1529329"/>
              <a:gd name="connsiteY6" fmla="*/ 2376974 h 2377263"/>
              <a:gd name="connsiteX7" fmla="*/ 757113 w 1529329"/>
              <a:gd name="connsiteY7" fmla="*/ 2034074 h 2377263"/>
              <a:gd name="connsiteX8" fmla="*/ 1183833 w 1529329"/>
              <a:gd name="connsiteY8" fmla="*/ 2232194 h 2377263"/>
              <a:gd name="connsiteX9" fmla="*/ 1122873 w 1529329"/>
              <a:gd name="connsiteY9" fmla="*/ 1607354 h 2377263"/>
              <a:gd name="connsiteX10" fmla="*/ 1488633 w 1529329"/>
              <a:gd name="connsiteY10" fmla="*/ 1028234 h 2377263"/>
              <a:gd name="connsiteX11" fmla="*/ 1481013 w 1529329"/>
              <a:gd name="connsiteY11" fmla="*/ 624374 h 2377263"/>
              <a:gd name="connsiteX12" fmla="*/ 1138113 w 1529329"/>
              <a:gd name="connsiteY12" fmla="*/ 510074 h 2377263"/>
              <a:gd name="connsiteX13" fmla="*/ 1229553 w 1529329"/>
              <a:gd name="connsiteY13" fmla="*/ 52874 h 2377263"/>
              <a:gd name="connsiteX14" fmla="*/ 1016193 w 1529329"/>
              <a:gd name="connsiteY14" fmla="*/ 45254 h 2377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529329" h="2377263">
                <a:moveTo>
                  <a:pt x="1016193" y="45254"/>
                </a:moveTo>
                <a:cubicBezTo>
                  <a:pt x="950153" y="101134"/>
                  <a:pt x="821883" y="271314"/>
                  <a:pt x="833313" y="388154"/>
                </a:cubicBezTo>
                <a:cubicBezTo>
                  <a:pt x="844743" y="504994"/>
                  <a:pt x="1086043" y="625644"/>
                  <a:pt x="1084773" y="746294"/>
                </a:cubicBezTo>
                <a:cubicBezTo>
                  <a:pt x="1083503" y="866944"/>
                  <a:pt x="857443" y="974894"/>
                  <a:pt x="825693" y="1112054"/>
                </a:cubicBezTo>
                <a:cubicBezTo>
                  <a:pt x="793943" y="1249214"/>
                  <a:pt x="1027623" y="1427014"/>
                  <a:pt x="894273" y="1569254"/>
                </a:cubicBezTo>
                <a:cubicBezTo>
                  <a:pt x="760923" y="1711494"/>
                  <a:pt x="128463" y="1830874"/>
                  <a:pt x="25593" y="1965494"/>
                </a:cubicBezTo>
                <a:cubicBezTo>
                  <a:pt x="-77277" y="2100114"/>
                  <a:pt x="155133" y="2365544"/>
                  <a:pt x="277053" y="2376974"/>
                </a:cubicBezTo>
                <a:cubicBezTo>
                  <a:pt x="398973" y="2388404"/>
                  <a:pt x="605983" y="2058204"/>
                  <a:pt x="757113" y="2034074"/>
                </a:cubicBezTo>
                <a:cubicBezTo>
                  <a:pt x="908243" y="2009944"/>
                  <a:pt x="1122873" y="2303314"/>
                  <a:pt x="1183833" y="2232194"/>
                </a:cubicBezTo>
                <a:cubicBezTo>
                  <a:pt x="1244793" y="2161074"/>
                  <a:pt x="1072073" y="1808014"/>
                  <a:pt x="1122873" y="1607354"/>
                </a:cubicBezTo>
                <a:cubicBezTo>
                  <a:pt x="1173673" y="1406694"/>
                  <a:pt x="1428943" y="1192064"/>
                  <a:pt x="1488633" y="1028234"/>
                </a:cubicBezTo>
                <a:cubicBezTo>
                  <a:pt x="1548323" y="864404"/>
                  <a:pt x="1539433" y="710734"/>
                  <a:pt x="1481013" y="624374"/>
                </a:cubicBezTo>
                <a:cubicBezTo>
                  <a:pt x="1422593" y="538014"/>
                  <a:pt x="1180023" y="605324"/>
                  <a:pt x="1138113" y="510074"/>
                </a:cubicBezTo>
                <a:cubicBezTo>
                  <a:pt x="1096203" y="414824"/>
                  <a:pt x="1253683" y="127804"/>
                  <a:pt x="1229553" y="52874"/>
                </a:cubicBezTo>
                <a:cubicBezTo>
                  <a:pt x="1205423" y="-22056"/>
                  <a:pt x="1082233" y="-10626"/>
                  <a:pt x="1016193" y="45254"/>
                </a:cubicBezTo>
                <a:close/>
              </a:path>
            </a:pathLst>
          </a:custGeom>
          <a:solidFill>
            <a:srgbClr val="5B9BD5">
              <a:alpha val="25098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7" name="Freeform 136"/>
          <p:cNvSpPr/>
          <p:nvPr/>
        </p:nvSpPr>
        <p:spPr>
          <a:xfrm>
            <a:off x="11120437" y="2897481"/>
            <a:ext cx="3038531" cy="1994578"/>
          </a:xfrm>
          <a:custGeom>
            <a:avLst/>
            <a:gdLst>
              <a:gd name="connsiteX0" fmla="*/ 20003 w 2260300"/>
              <a:gd name="connsiteY0" fmla="*/ 814984 h 1554144"/>
              <a:gd name="connsiteX1" fmla="*/ 629603 w 2260300"/>
              <a:gd name="connsiteY1" fmla="*/ 510184 h 1554144"/>
              <a:gd name="connsiteX2" fmla="*/ 1772603 w 2260300"/>
              <a:gd name="connsiteY2" fmla="*/ 60604 h 1554144"/>
              <a:gd name="connsiteX3" fmla="*/ 2260283 w 2260300"/>
              <a:gd name="connsiteY3" fmla="*/ 52984 h 1554144"/>
              <a:gd name="connsiteX4" fmla="*/ 1787843 w 2260300"/>
              <a:gd name="connsiteY4" fmla="*/ 510184 h 1554144"/>
              <a:gd name="connsiteX5" fmla="*/ 1063943 w 2260300"/>
              <a:gd name="connsiteY5" fmla="*/ 997864 h 1554144"/>
              <a:gd name="connsiteX6" fmla="*/ 972503 w 2260300"/>
              <a:gd name="connsiteY6" fmla="*/ 1234084 h 1554144"/>
              <a:gd name="connsiteX7" fmla="*/ 431483 w 2260300"/>
              <a:gd name="connsiteY7" fmla="*/ 1554124 h 1554144"/>
              <a:gd name="connsiteX8" fmla="*/ 271463 w 2260300"/>
              <a:gd name="connsiteY8" fmla="*/ 1218844 h 1554144"/>
              <a:gd name="connsiteX9" fmla="*/ 180023 w 2260300"/>
              <a:gd name="connsiteY9" fmla="*/ 1142644 h 1554144"/>
              <a:gd name="connsiteX10" fmla="*/ 149543 w 2260300"/>
              <a:gd name="connsiteY10" fmla="*/ 1020724 h 1554144"/>
              <a:gd name="connsiteX11" fmla="*/ 20003 w 2260300"/>
              <a:gd name="connsiteY11" fmla="*/ 814984 h 1554144"/>
              <a:gd name="connsiteX0" fmla="*/ 20003 w 2267604"/>
              <a:gd name="connsiteY0" fmla="*/ 824936 h 1564096"/>
              <a:gd name="connsiteX1" fmla="*/ 629603 w 2267604"/>
              <a:gd name="connsiteY1" fmla="*/ 520136 h 1564096"/>
              <a:gd name="connsiteX2" fmla="*/ 1772603 w 2267604"/>
              <a:gd name="connsiteY2" fmla="*/ 70556 h 1564096"/>
              <a:gd name="connsiteX3" fmla="*/ 2260283 w 2267604"/>
              <a:gd name="connsiteY3" fmla="*/ 62936 h 1564096"/>
              <a:gd name="connsiteX4" fmla="*/ 1993583 w 2267604"/>
              <a:gd name="connsiteY4" fmla="*/ 668726 h 1564096"/>
              <a:gd name="connsiteX5" fmla="*/ 1063943 w 2267604"/>
              <a:gd name="connsiteY5" fmla="*/ 1007816 h 1564096"/>
              <a:gd name="connsiteX6" fmla="*/ 972503 w 2267604"/>
              <a:gd name="connsiteY6" fmla="*/ 1244036 h 1564096"/>
              <a:gd name="connsiteX7" fmla="*/ 431483 w 2267604"/>
              <a:gd name="connsiteY7" fmla="*/ 1564076 h 1564096"/>
              <a:gd name="connsiteX8" fmla="*/ 271463 w 2267604"/>
              <a:gd name="connsiteY8" fmla="*/ 1228796 h 1564096"/>
              <a:gd name="connsiteX9" fmla="*/ 180023 w 2267604"/>
              <a:gd name="connsiteY9" fmla="*/ 1152596 h 1564096"/>
              <a:gd name="connsiteX10" fmla="*/ 149543 w 2267604"/>
              <a:gd name="connsiteY10" fmla="*/ 1030676 h 1564096"/>
              <a:gd name="connsiteX11" fmla="*/ 20003 w 2267604"/>
              <a:gd name="connsiteY11" fmla="*/ 824936 h 1564096"/>
              <a:gd name="connsiteX0" fmla="*/ 20003 w 2372480"/>
              <a:gd name="connsiteY0" fmla="*/ 845229 h 1584389"/>
              <a:gd name="connsiteX1" fmla="*/ 629603 w 2372480"/>
              <a:gd name="connsiteY1" fmla="*/ 540429 h 1584389"/>
              <a:gd name="connsiteX2" fmla="*/ 1772603 w 2372480"/>
              <a:gd name="connsiteY2" fmla="*/ 90849 h 1584389"/>
              <a:gd name="connsiteX3" fmla="*/ 2260283 w 2372480"/>
              <a:gd name="connsiteY3" fmla="*/ 83229 h 1584389"/>
              <a:gd name="connsiteX4" fmla="*/ 2264093 w 2372480"/>
              <a:gd name="connsiteY4" fmla="*/ 978579 h 1584389"/>
              <a:gd name="connsiteX5" fmla="*/ 1063943 w 2372480"/>
              <a:gd name="connsiteY5" fmla="*/ 1028109 h 1584389"/>
              <a:gd name="connsiteX6" fmla="*/ 972503 w 2372480"/>
              <a:gd name="connsiteY6" fmla="*/ 1264329 h 1584389"/>
              <a:gd name="connsiteX7" fmla="*/ 431483 w 2372480"/>
              <a:gd name="connsiteY7" fmla="*/ 1584369 h 1584389"/>
              <a:gd name="connsiteX8" fmla="*/ 271463 w 2372480"/>
              <a:gd name="connsiteY8" fmla="*/ 1249089 h 1584389"/>
              <a:gd name="connsiteX9" fmla="*/ 180023 w 2372480"/>
              <a:gd name="connsiteY9" fmla="*/ 1172889 h 1584389"/>
              <a:gd name="connsiteX10" fmla="*/ 149543 w 2372480"/>
              <a:gd name="connsiteY10" fmla="*/ 1050969 h 1584389"/>
              <a:gd name="connsiteX11" fmla="*/ 20003 w 2372480"/>
              <a:gd name="connsiteY11" fmla="*/ 845229 h 1584389"/>
              <a:gd name="connsiteX0" fmla="*/ 20003 w 3038531"/>
              <a:gd name="connsiteY0" fmla="*/ 1255418 h 1994578"/>
              <a:gd name="connsiteX1" fmla="*/ 629603 w 3038531"/>
              <a:gd name="connsiteY1" fmla="*/ 950618 h 1994578"/>
              <a:gd name="connsiteX2" fmla="*/ 1772603 w 3038531"/>
              <a:gd name="connsiteY2" fmla="*/ 501038 h 1994578"/>
              <a:gd name="connsiteX3" fmla="*/ 3029903 w 3038531"/>
              <a:gd name="connsiteY3" fmla="*/ 28598 h 1994578"/>
              <a:gd name="connsiteX4" fmla="*/ 2264093 w 3038531"/>
              <a:gd name="connsiteY4" fmla="*/ 1388768 h 1994578"/>
              <a:gd name="connsiteX5" fmla="*/ 1063943 w 3038531"/>
              <a:gd name="connsiteY5" fmla="*/ 1438298 h 1994578"/>
              <a:gd name="connsiteX6" fmla="*/ 972503 w 3038531"/>
              <a:gd name="connsiteY6" fmla="*/ 1674518 h 1994578"/>
              <a:gd name="connsiteX7" fmla="*/ 431483 w 3038531"/>
              <a:gd name="connsiteY7" fmla="*/ 1994558 h 1994578"/>
              <a:gd name="connsiteX8" fmla="*/ 271463 w 3038531"/>
              <a:gd name="connsiteY8" fmla="*/ 1659278 h 1994578"/>
              <a:gd name="connsiteX9" fmla="*/ 180023 w 3038531"/>
              <a:gd name="connsiteY9" fmla="*/ 1583078 h 1994578"/>
              <a:gd name="connsiteX10" fmla="*/ 149543 w 3038531"/>
              <a:gd name="connsiteY10" fmla="*/ 1461158 h 1994578"/>
              <a:gd name="connsiteX11" fmla="*/ 20003 w 3038531"/>
              <a:gd name="connsiteY11" fmla="*/ 1255418 h 1994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3038531" h="1994578">
                <a:moveTo>
                  <a:pt x="20003" y="1255418"/>
                </a:moveTo>
                <a:cubicBezTo>
                  <a:pt x="100013" y="1170328"/>
                  <a:pt x="337503" y="1076348"/>
                  <a:pt x="629603" y="950618"/>
                </a:cubicBezTo>
                <a:cubicBezTo>
                  <a:pt x="921703" y="824888"/>
                  <a:pt x="1372553" y="654708"/>
                  <a:pt x="1772603" y="501038"/>
                </a:cubicBezTo>
                <a:cubicBezTo>
                  <a:pt x="2172653" y="347368"/>
                  <a:pt x="2947988" y="-119357"/>
                  <a:pt x="3029903" y="28598"/>
                </a:cubicBezTo>
                <a:cubicBezTo>
                  <a:pt x="3111818" y="176553"/>
                  <a:pt x="2591753" y="1153818"/>
                  <a:pt x="2264093" y="1388768"/>
                </a:cubicBezTo>
                <a:cubicBezTo>
                  <a:pt x="1936433" y="1623718"/>
                  <a:pt x="1279208" y="1390673"/>
                  <a:pt x="1063943" y="1438298"/>
                </a:cubicBezTo>
                <a:cubicBezTo>
                  <a:pt x="848678" y="1485923"/>
                  <a:pt x="1077913" y="1581808"/>
                  <a:pt x="972503" y="1674518"/>
                </a:cubicBezTo>
                <a:cubicBezTo>
                  <a:pt x="867093" y="1767228"/>
                  <a:pt x="548323" y="1997098"/>
                  <a:pt x="431483" y="1994558"/>
                </a:cubicBezTo>
                <a:cubicBezTo>
                  <a:pt x="314643" y="1992018"/>
                  <a:pt x="313373" y="1727858"/>
                  <a:pt x="271463" y="1659278"/>
                </a:cubicBezTo>
                <a:cubicBezTo>
                  <a:pt x="229553" y="1590698"/>
                  <a:pt x="200343" y="1616098"/>
                  <a:pt x="180023" y="1583078"/>
                </a:cubicBezTo>
                <a:cubicBezTo>
                  <a:pt x="159703" y="1550058"/>
                  <a:pt x="174943" y="1515768"/>
                  <a:pt x="149543" y="1461158"/>
                </a:cubicBezTo>
                <a:cubicBezTo>
                  <a:pt x="124143" y="1406548"/>
                  <a:pt x="-60007" y="1340508"/>
                  <a:pt x="20003" y="1255418"/>
                </a:cubicBezTo>
                <a:close/>
              </a:path>
            </a:pathLst>
          </a:custGeom>
          <a:solidFill>
            <a:srgbClr val="5B9BD5">
              <a:alpha val="25098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8" name="Freeform 137"/>
          <p:cNvSpPr/>
          <p:nvPr/>
        </p:nvSpPr>
        <p:spPr>
          <a:xfrm>
            <a:off x="10435360" y="2774613"/>
            <a:ext cx="1340913" cy="941706"/>
          </a:xfrm>
          <a:custGeom>
            <a:avLst/>
            <a:gdLst>
              <a:gd name="connsiteX0" fmla="*/ 34520 w 1340913"/>
              <a:gd name="connsiteY0" fmla="*/ 21927 h 941706"/>
              <a:gd name="connsiteX1" fmla="*/ 918440 w 1340913"/>
              <a:gd name="connsiteY1" fmla="*/ 29547 h 941706"/>
              <a:gd name="connsiteX2" fmla="*/ 1169900 w 1340913"/>
              <a:gd name="connsiteY2" fmla="*/ 212427 h 941706"/>
              <a:gd name="connsiteX3" fmla="*/ 1322300 w 1340913"/>
              <a:gd name="connsiteY3" fmla="*/ 547707 h 941706"/>
              <a:gd name="connsiteX4" fmla="*/ 735560 w 1340913"/>
              <a:gd name="connsiteY4" fmla="*/ 882987 h 941706"/>
              <a:gd name="connsiteX5" fmla="*/ 308840 w 1340913"/>
              <a:gd name="connsiteY5" fmla="*/ 913467 h 941706"/>
              <a:gd name="connsiteX6" fmla="*/ 217400 w 1340913"/>
              <a:gd name="connsiteY6" fmla="*/ 585807 h 941706"/>
              <a:gd name="connsiteX7" fmla="*/ 415520 w 1340913"/>
              <a:gd name="connsiteY7" fmla="*/ 402927 h 941706"/>
              <a:gd name="connsiteX8" fmla="*/ 202160 w 1340913"/>
              <a:gd name="connsiteY8" fmla="*/ 242907 h 941706"/>
              <a:gd name="connsiteX9" fmla="*/ 34520 w 1340913"/>
              <a:gd name="connsiteY9" fmla="*/ 21927 h 941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40913" h="941706">
                <a:moveTo>
                  <a:pt x="34520" y="21927"/>
                </a:moveTo>
                <a:cubicBezTo>
                  <a:pt x="153900" y="-13633"/>
                  <a:pt x="729210" y="-2203"/>
                  <a:pt x="918440" y="29547"/>
                </a:cubicBezTo>
                <a:cubicBezTo>
                  <a:pt x="1107670" y="61297"/>
                  <a:pt x="1102590" y="126067"/>
                  <a:pt x="1169900" y="212427"/>
                </a:cubicBezTo>
                <a:cubicBezTo>
                  <a:pt x="1237210" y="298787"/>
                  <a:pt x="1394690" y="435947"/>
                  <a:pt x="1322300" y="547707"/>
                </a:cubicBezTo>
                <a:cubicBezTo>
                  <a:pt x="1249910" y="659467"/>
                  <a:pt x="904470" y="822027"/>
                  <a:pt x="735560" y="882987"/>
                </a:cubicBezTo>
                <a:cubicBezTo>
                  <a:pt x="566650" y="943947"/>
                  <a:pt x="395200" y="962997"/>
                  <a:pt x="308840" y="913467"/>
                </a:cubicBezTo>
                <a:cubicBezTo>
                  <a:pt x="222480" y="863937"/>
                  <a:pt x="199620" y="670897"/>
                  <a:pt x="217400" y="585807"/>
                </a:cubicBezTo>
                <a:cubicBezTo>
                  <a:pt x="235180" y="500717"/>
                  <a:pt x="418060" y="460077"/>
                  <a:pt x="415520" y="402927"/>
                </a:cubicBezTo>
                <a:cubicBezTo>
                  <a:pt x="412980" y="345777"/>
                  <a:pt x="265660" y="306407"/>
                  <a:pt x="202160" y="242907"/>
                </a:cubicBezTo>
                <a:cubicBezTo>
                  <a:pt x="138660" y="179407"/>
                  <a:pt x="-84860" y="57487"/>
                  <a:pt x="34520" y="21927"/>
                </a:cubicBezTo>
                <a:close/>
              </a:path>
            </a:pathLst>
          </a:custGeom>
          <a:solidFill>
            <a:srgbClr val="5B9BD5">
              <a:alpha val="25098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9" name="Freeform 138"/>
          <p:cNvSpPr/>
          <p:nvPr/>
        </p:nvSpPr>
        <p:spPr>
          <a:xfrm>
            <a:off x="11845053" y="4428936"/>
            <a:ext cx="4132432" cy="4075603"/>
          </a:xfrm>
          <a:custGeom>
            <a:avLst/>
            <a:gdLst>
              <a:gd name="connsiteX0" fmla="*/ 1101327 w 4132432"/>
              <a:gd name="connsiteY0" fmla="*/ 3419664 h 4075603"/>
              <a:gd name="connsiteX1" fmla="*/ 827007 w 4132432"/>
              <a:gd name="connsiteY1" fmla="*/ 3092004 h 4075603"/>
              <a:gd name="connsiteX2" fmla="*/ 560307 w 4132432"/>
              <a:gd name="connsiteY2" fmla="*/ 2604324 h 4075603"/>
              <a:gd name="connsiteX3" fmla="*/ 956547 w 4132432"/>
              <a:gd name="connsiteY3" fmla="*/ 2596704 h 4075603"/>
              <a:gd name="connsiteX4" fmla="*/ 910827 w 4132432"/>
              <a:gd name="connsiteY4" fmla="*/ 2398584 h 4075603"/>
              <a:gd name="connsiteX5" fmla="*/ 545067 w 4132432"/>
              <a:gd name="connsiteY5" fmla="*/ 1705164 h 4075603"/>
              <a:gd name="connsiteX6" fmla="*/ 232647 w 4132432"/>
              <a:gd name="connsiteY6" fmla="*/ 1636584 h 4075603"/>
              <a:gd name="connsiteX7" fmla="*/ 11667 w 4132432"/>
              <a:gd name="connsiteY7" fmla="*/ 1179384 h 4075603"/>
              <a:gd name="connsiteX8" fmla="*/ 95487 w 4132432"/>
              <a:gd name="connsiteY8" fmla="*/ 821244 h 4075603"/>
              <a:gd name="connsiteX9" fmla="*/ 636507 w 4132432"/>
              <a:gd name="connsiteY9" fmla="*/ 303084 h 4075603"/>
              <a:gd name="connsiteX10" fmla="*/ 1192767 w 4132432"/>
              <a:gd name="connsiteY10" fmla="*/ 13524 h 4075603"/>
              <a:gd name="connsiteX11" fmla="*/ 1535667 w 4132432"/>
              <a:gd name="connsiteY11" fmla="*/ 729804 h 4075603"/>
              <a:gd name="connsiteX12" fmla="*/ 1855707 w 4132432"/>
              <a:gd name="connsiteY12" fmla="*/ 691704 h 4075603"/>
              <a:gd name="connsiteX13" fmla="*/ 2335767 w 4132432"/>
              <a:gd name="connsiteY13" fmla="*/ 1552764 h 4075603"/>
              <a:gd name="connsiteX14" fmla="*/ 2511027 w 4132432"/>
              <a:gd name="connsiteY14" fmla="*/ 1827084 h 4075603"/>
              <a:gd name="connsiteX15" fmla="*/ 2792967 w 4132432"/>
              <a:gd name="connsiteY15" fmla="*/ 1545144 h 4075603"/>
              <a:gd name="connsiteX16" fmla="*/ 2991087 w 4132432"/>
              <a:gd name="connsiteY16" fmla="*/ 1674684 h 4075603"/>
              <a:gd name="connsiteX17" fmla="*/ 3166347 w 4132432"/>
              <a:gd name="connsiteY17" fmla="*/ 1293684 h 4075603"/>
              <a:gd name="connsiteX18" fmla="*/ 3745467 w 4132432"/>
              <a:gd name="connsiteY18" fmla="*/ 1270824 h 4075603"/>
              <a:gd name="connsiteX19" fmla="*/ 4126467 w 4132432"/>
              <a:gd name="connsiteY19" fmla="*/ 1430844 h 4075603"/>
              <a:gd name="connsiteX20" fmla="*/ 3448287 w 4132432"/>
              <a:gd name="connsiteY20" fmla="*/ 1865184 h 4075603"/>
              <a:gd name="connsiteX21" fmla="*/ 3151107 w 4132432"/>
              <a:gd name="connsiteY21" fmla="*/ 2535744 h 4075603"/>
              <a:gd name="connsiteX22" fmla="*/ 2686287 w 4132432"/>
              <a:gd name="connsiteY22" fmla="*/ 2672904 h 4075603"/>
              <a:gd name="connsiteX23" fmla="*/ 2846307 w 4132432"/>
              <a:gd name="connsiteY23" fmla="*/ 2886264 h 4075603"/>
              <a:gd name="connsiteX24" fmla="*/ 3356847 w 4132432"/>
              <a:gd name="connsiteY24" fmla="*/ 2893884 h 4075603"/>
              <a:gd name="connsiteX25" fmla="*/ 3273027 w 4132432"/>
              <a:gd name="connsiteY25" fmla="*/ 3152964 h 4075603"/>
              <a:gd name="connsiteX26" fmla="*/ 2693907 w 4132432"/>
              <a:gd name="connsiteY26" fmla="*/ 3526344 h 4075603"/>
              <a:gd name="connsiteX27" fmla="*/ 2419587 w 4132432"/>
              <a:gd name="connsiteY27" fmla="*/ 3633024 h 4075603"/>
              <a:gd name="connsiteX28" fmla="*/ 2282427 w 4132432"/>
              <a:gd name="connsiteY28" fmla="*/ 3823524 h 4075603"/>
              <a:gd name="connsiteX29" fmla="*/ 2236707 w 4132432"/>
              <a:gd name="connsiteY29" fmla="*/ 4074984 h 4075603"/>
              <a:gd name="connsiteX30" fmla="*/ 2015727 w 4132432"/>
              <a:gd name="connsiteY30" fmla="*/ 3892104 h 4075603"/>
              <a:gd name="connsiteX31" fmla="*/ 1688067 w 4132432"/>
              <a:gd name="connsiteY31" fmla="*/ 3808284 h 4075603"/>
              <a:gd name="connsiteX32" fmla="*/ 1825227 w 4132432"/>
              <a:gd name="connsiteY32" fmla="*/ 3572064 h 4075603"/>
              <a:gd name="connsiteX33" fmla="*/ 2069067 w 4132432"/>
              <a:gd name="connsiteY33" fmla="*/ 3335844 h 4075603"/>
              <a:gd name="connsiteX34" fmla="*/ 1596627 w 4132432"/>
              <a:gd name="connsiteY34" fmla="*/ 3046284 h 4075603"/>
              <a:gd name="connsiteX35" fmla="*/ 1116567 w 4132432"/>
              <a:gd name="connsiteY35" fmla="*/ 2878644 h 4075603"/>
              <a:gd name="connsiteX36" fmla="*/ 1078467 w 4132432"/>
              <a:gd name="connsiteY36" fmla="*/ 3107244 h 4075603"/>
              <a:gd name="connsiteX37" fmla="*/ 1223247 w 4132432"/>
              <a:gd name="connsiteY37" fmla="*/ 3305364 h 4075603"/>
              <a:gd name="connsiteX38" fmla="*/ 1101327 w 4132432"/>
              <a:gd name="connsiteY38" fmla="*/ 3419664 h 4075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4132432" h="4075603">
                <a:moveTo>
                  <a:pt x="1101327" y="3419664"/>
                </a:moveTo>
                <a:cubicBezTo>
                  <a:pt x="1035287" y="3384104"/>
                  <a:pt x="917177" y="3227894"/>
                  <a:pt x="827007" y="3092004"/>
                </a:cubicBezTo>
                <a:cubicBezTo>
                  <a:pt x="736837" y="2956114"/>
                  <a:pt x="538717" y="2686874"/>
                  <a:pt x="560307" y="2604324"/>
                </a:cubicBezTo>
                <a:cubicBezTo>
                  <a:pt x="581897" y="2521774"/>
                  <a:pt x="898127" y="2630994"/>
                  <a:pt x="956547" y="2596704"/>
                </a:cubicBezTo>
                <a:cubicBezTo>
                  <a:pt x="1014967" y="2562414"/>
                  <a:pt x="979407" y="2547174"/>
                  <a:pt x="910827" y="2398584"/>
                </a:cubicBezTo>
                <a:cubicBezTo>
                  <a:pt x="842247" y="2249994"/>
                  <a:pt x="658097" y="1832164"/>
                  <a:pt x="545067" y="1705164"/>
                </a:cubicBezTo>
                <a:cubicBezTo>
                  <a:pt x="432037" y="1578164"/>
                  <a:pt x="321547" y="1724214"/>
                  <a:pt x="232647" y="1636584"/>
                </a:cubicBezTo>
                <a:cubicBezTo>
                  <a:pt x="143747" y="1548954"/>
                  <a:pt x="34527" y="1315274"/>
                  <a:pt x="11667" y="1179384"/>
                </a:cubicBezTo>
                <a:cubicBezTo>
                  <a:pt x="-11193" y="1043494"/>
                  <a:pt x="-8653" y="967294"/>
                  <a:pt x="95487" y="821244"/>
                </a:cubicBezTo>
                <a:cubicBezTo>
                  <a:pt x="199627" y="675194"/>
                  <a:pt x="453627" y="437704"/>
                  <a:pt x="636507" y="303084"/>
                </a:cubicBezTo>
                <a:cubicBezTo>
                  <a:pt x="819387" y="168464"/>
                  <a:pt x="1042907" y="-57596"/>
                  <a:pt x="1192767" y="13524"/>
                </a:cubicBezTo>
                <a:cubicBezTo>
                  <a:pt x="1342627" y="84644"/>
                  <a:pt x="1425177" y="616774"/>
                  <a:pt x="1535667" y="729804"/>
                </a:cubicBezTo>
                <a:cubicBezTo>
                  <a:pt x="1646157" y="842834"/>
                  <a:pt x="1722357" y="554544"/>
                  <a:pt x="1855707" y="691704"/>
                </a:cubicBezTo>
                <a:cubicBezTo>
                  <a:pt x="1989057" y="828864"/>
                  <a:pt x="2226547" y="1363534"/>
                  <a:pt x="2335767" y="1552764"/>
                </a:cubicBezTo>
                <a:cubicBezTo>
                  <a:pt x="2444987" y="1741994"/>
                  <a:pt x="2434827" y="1828354"/>
                  <a:pt x="2511027" y="1827084"/>
                </a:cubicBezTo>
                <a:cubicBezTo>
                  <a:pt x="2587227" y="1825814"/>
                  <a:pt x="2712957" y="1570544"/>
                  <a:pt x="2792967" y="1545144"/>
                </a:cubicBezTo>
                <a:cubicBezTo>
                  <a:pt x="2872977" y="1519744"/>
                  <a:pt x="2928857" y="1716594"/>
                  <a:pt x="2991087" y="1674684"/>
                </a:cubicBezTo>
                <a:cubicBezTo>
                  <a:pt x="3053317" y="1632774"/>
                  <a:pt x="3040617" y="1360994"/>
                  <a:pt x="3166347" y="1293684"/>
                </a:cubicBezTo>
                <a:cubicBezTo>
                  <a:pt x="3292077" y="1226374"/>
                  <a:pt x="3585447" y="1247964"/>
                  <a:pt x="3745467" y="1270824"/>
                </a:cubicBezTo>
                <a:cubicBezTo>
                  <a:pt x="3905487" y="1293684"/>
                  <a:pt x="4175997" y="1331784"/>
                  <a:pt x="4126467" y="1430844"/>
                </a:cubicBezTo>
                <a:cubicBezTo>
                  <a:pt x="4076937" y="1529904"/>
                  <a:pt x="3610847" y="1681034"/>
                  <a:pt x="3448287" y="1865184"/>
                </a:cubicBezTo>
                <a:cubicBezTo>
                  <a:pt x="3285727" y="2049334"/>
                  <a:pt x="3278107" y="2401124"/>
                  <a:pt x="3151107" y="2535744"/>
                </a:cubicBezTo>
                <a:cubicBezTo>
                  <a:pt x="3024107" y="2670364"/>
                  <a:pt x="2737087" y="2614484"/>
                  <a:pt x="2686287" y="2672904"/>
                </a:cubicBezTo>
                <a:cubicBezTo>
                  <a:pt x="2635487" y="2731324"/>
                  <a:pt x="2734547" y="2849434"/>
                  <a:pt x="2846307" y="2886264"/>
                </a:cubicBezTo>
                <a:cubicBezTo>
                  <a:pt x="2958067" y="2923094"/>
                  <a:pt x="3285727" y="2849434"/>
                  <a:pt x="3356847" y="2893884"/>
                </a:cubicBezTo>
                <a:cubicBezTo>
                  <a:pt x="3427967" y="2938334"/>
                  <a:pt x="3383517" y="3047554"/>
                  <a:pt x="3273027" y="3152964"/>
                </a:cubicBezTo>
                <a:cubicBezTo>
                  <a:pt x="3162537" y="3258374"/>
                  <a:pt x="2836147" y="3446334"/>
                  <a:pt x="2693907" y="3526344"/>
                </a:cubicBezTo>
                <a:cubicBezTo>
                  <a:pt x="2551667" y="3606354"/>
                  <a:pt x="2488167" y="3583494"/>
                  <a:pt x="2419587" y="3633024"/>
                </a:cubicBezTo>
                <a:cubicBezTo>
                  <a:pt x="2351007" y="3682554"/>
                  <a:pt x="2312907" y="3749864"/>
                  <a:pt x="2282427" y="3823524"/>
                </a:cubicBezTo>
                <a:cubicBezTo>
                  <a:pt x="2251947" y="3897184"/>
                  <a:pt x="2281157" y="4063554"/>
                  <a:pt x="2236707" y="4074984"/>
                </a:cubicBezTo>
                <a:cubicBezTo>
                  <a:pt x="2192257" y="4086414"/>
                  <a:pt x="2107167" y="3936554"/>
                  <a:pt x="2015727" y="3892104"/>
                </a:cubicBezTo>
                <a:cubicBezTo>
                  <a:pt x="1924287" y="3847654"/>
                  <a:pt x="1719817" y="3861624"/>
                  <a:pt x="1688067" y="3808284"/>
                </a:cubicBezTo>
                <a:cubicBezTo>
                  <a:pt x="1656317" y="3754944"/>
                  <a:pt x="1761727" y="3650804"/>
                  <a:pt x="1825227" y="3572064"/>
                </a:cubicBezTo>
                <a:cubicBezTo>
                  <a:pt x="1888727" y="3493324"/>
                  <a:pt x="2107167" y="3423474"/>
                  <a:pt x="2069067" y="3335844"/>
                </a:cubicBezTo>
                <a:cubicBezTo>
                  <a:pt x="2030967" y="3248214"/>
                  <a:pt x="1755377" y="3122484"/>
                  <a:pt x="1596627" y="3046284"/>
                </a:cubicBezTo>
                <a:cubicBezTo>
                  <a:pt x="1437877" y="2970084"/>
                  <a:pt x="1202927" y="2868484"/>
                  <a:pt x="1116567" y="2878644"/>
                </a:cubicBezTo>
                <a:cubicBezTo>
                  <a:pt x="1030207" y="2888804"/>
                  <a:pt x="1060687" y="3036124"/>
                  <a:pt x="1078467" y="3107244"/>
                </a:cubicBezTo>
                <a:cubicBezTo>
                  <a:pt x="1096247" y="3178364"/>
                  <a:pt x="1220707" y="3248214"/>
                  <a:pt x="1223247" y="3305364"/>
                </a:cubicBezTo>
                <a:cubicBezTo>
                  <a:pt x="1225787" y="3362514"/>
                  <a:pt x="1167367" y="3455224"/>
                  <a:pt x="1101327" y="3419664"/>
                </a:cubicBezTo>
                <a:close/>
              </a:path>
            </a:pathLst>
          </a:custGeom>
          <a:solidFill>
            <a:srgbClr val="5B9BD5">
              <a:alpha val="25098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40" name="Group 139"/>
          <p:cNvGrpSpPr/>
          <p:nvPr/>
        </p:nvGrpSpPr>
        <p:grpSpPr>
          <a:xfrm>
            <a:off x="12757150" y="6858289"/>
            <a:ext cx="1917700" cy="91423"/>
            <a:chOff x="2150999" y="12124628"/>
            <a:chExt cx="1917700" cy="91423"/>
          </a:xfrm>
        </p:grpSpPr>
        <p:grpSp>
          <p:nvGrpSpPr>
            <p:cNvPr id="1644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68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69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0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9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8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68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9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9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45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66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67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8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7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6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66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7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7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46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64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65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6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5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4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64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5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5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41" name="Group 1075"/>
          <p:cNvGrpSpPr>
            <a:grpSpLocks/>
          </p:cNvGrpSpPr>
          <p:nvPr/>
        </p:nvGrpSpPr>
        <p:grpSpPr bwMode="auto">
          <a:xfrm>
            <a:off x="11505541" y="4083168"/>
            <a:ext cx="720725" cy="88900"/>
            <a:chOff x="8426" y="5788"/>
            <a:chExt cx="454" cy="56"/>
          </a:xfrm>
        </p:grpSpPr>
        <p:grpSp>
          <p:nvGrpSpPr>
            <p:cNvPr id="162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3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3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3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2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2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2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2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2" name="Group 1075"/>
          <p:cNvGrpSpPr>
            <a:grpSpLocks/>
          </p:cNvGrpSpPr>
          <p:nvPr/>
        </p:nvGrpSpPr>
        <p:grpSpPr bwMode="auto">
          <a:xfrm flipH="1">
            <a:off x="14294195" y="7505112"/>
            <a:ext cx="720725" cy="88900"/>
            <a:chOff x="8426" y="5788"/>
            <a:chExt cx="454" cy="56"/>
          </a:xfrm>
        </p:grpSpPr>
        <p:grpSp>
          <p:nvGrpSpPr>
            <p:cNvPr id="160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1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1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1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0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0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0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0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3" name="Group 1096"/>
          <p:cNvGrpSpPr>
            <a:grpSpLocks/>
          </p:cNvGrpSpPr>
          <p:nvPr/>
        </p:nvGrpSpPr>
        <p:grpSpPr bwMode="auto">
          <a:xfrm flipH="1">
            <a:off x="15016281" y="5860260"/>
            <a:ext cx="720725" cy="88900"/>
            <a:chOff x="8426" y="5788"/>
            <a:chExt cx="454" cy="56"/>
          </a:xfrm>
        </p:grpSpPr>
        <p:grpSp>
          <p:nvGrpSpPr>
            <p:cNvPr id="158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9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9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9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8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8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8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8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4" name="Group 1075"/>
          <p:cNvGrpSpPr>
            <a:grpSpLocks/>
          </p:cNvGrpSpPr>
          <p:nvPr/>
        </p:nvGrpSpPr>
        <p:grpSpPr bwMode="auto">
          <a:xfrm>
            <a:off x="13725870" y="7504082"/>
            <a:ext cx="720725" cy="88900"/>
            <a:chOff x="8426" y="5788"/>
            <a:chExt cx="454" cy="56"/>
          </a:xfrm>
        </p:grpSpPr>
        <p:grpSp>
          <p:nvGrpSpPr>
            <p:cNvPr id="156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7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7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7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6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6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6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6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5" name="Group 1075"/>
          <p:cNvGrpSpPr>
            <a:grpSpLocks/>
          </p:cNvGrpSpPr>
          <p:nvPr/>
        </p:nvGrpSpPr>
        <p:grpSpPr bwMode="auto">
          <a:xfrm flipH="1">
            <a:off x="12568986" y="5113463"/>
            <a:ext cx="720725" cy="88900"/>
            <a:chOff x="8426" y="5788"/>
            <a:chExt cx="454" cy="56"/>
          </a:xfrm>
        </p:grpSpPr>
        <p:grpSp>
          <p:nvGrpSpPr>
            <p:cNvPr id="154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5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5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5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4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4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4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4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6" name="Group 1075"/>
          <p:cNvGrpSpPr>
            <a:grpSpLocks/>
          </p:cNvGrpSpPr>
          <p:nvPr/>
        </p:nvGrpSpPr>
        <p:grpSpPr bwMode="auto">
          <a:xfrm>
            <a:off x="12000661" y="5112433"/>
            <a:ext cx="720725" cy="88900"/>
            <a:chOff x="8426" y="5788"/>
            <a:chExt cx="454" cy="56"/>
          </a:xfrm>
        </p:grpSpPr>
        <p:grpSp>
          <p:nvGrpSpPr>
            <p:cNvPr id="152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3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3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3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2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2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2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2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7" name="Group 1086"/>
          <p:cNvGrpSpPr>
            <a:grpSpLocks/>
          </p:cNvGrpSpPr>
          <p:nvPr/>
        </p:nvGrpSpPr>
        <p:grpSpPr bwMode="auto">
          <a:xfrm flipH="1">
            <a:off x="16570726" y="5737190"/>
            <a:ext cx="311150" cy="82550"/>
            <a:chOff x="8330" y="5692"/>
            <a:chExt cx="196" cy="52"/>
          </a:xfrm>
        </p:grpSpPr>
        <p:grpSp>
          <p:nvGrpSpPr>
            <p:cNvPr id="1515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517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18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19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20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21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22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23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516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48" name="Group 1096"/>
          <p:cNvGrpSpPr>
            <a:grpSpLocks/>
          </p:cNvGrpSpPr>
          <p:nvPr/>
        </p:nvGrpSpPr>
        <p:grpSpPr bwMode="auto">
          <a:xfrm flipH="1">
            <a:off x="15932406" y="6397240"/>
            <a:ext cx="720725" cy="88900"/>
            <a:chOff x="8426" y="5788"/>
            <a:chExt cx="454" cy="56"/>
          </a:xfrm>
        </p:grpSpPr>
        <p:grpSp>
          <p:nvGrpSpPr>
            <p:cNvPr id="149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06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08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9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0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1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2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3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4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07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496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497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99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0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1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2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3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4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5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98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9" name="Group 1075"/>
          <p:cNvGrpSpPr>
            <a:grpSpLocks/>
          </p:cNvGrpSpPr>
          <p:nvPr/>
        </p:nvGrpSpPr>
        <p:grpSpPr bwMode="auto">
          <a:xfrm>
            <a:off x="13565976" y="8182823"/>
            <a:ext cx="720725" cy="88900"/>
            <a:chOff x="8426" y="5788"/>
            <a:chExt cx="454" cy="56"/>
          </a:xfrm>
        </p:grpSpPr>
        <p:grpSp>
          <p:nvGrpSpPr>
            <p:cNvPr id="147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48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8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8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47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47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7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7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0" name="Group 149"/>
          <p:cNvGrpSpPr/>
          <p:nvPr/>
        </p:nvGrpSpPr>
        <p:grpSpPr>
          <a:xfrm>
            <a:off x="13010311" y="6439726"/>
            <a:ext cx="1917700" cy="91423"/>
            <a:chOff x="2150999" y="12124628"/>
            <a:chExt cx="1917700" cy="91423"/>
          </a:xfrm>
        </p:grpSpPr>
        <p:grpSp>
          <p:nvGrpSpPr>
            <p:cNvPr id="1412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45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6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6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6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5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5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5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5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413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43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4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4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4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3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3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3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3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414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41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2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2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2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1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1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1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1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51" name="Group 150"/>
          <p:cNvGrpSpPr/>
          <p:nvPr/>
        </p:nvGrpSpPr>
        <p:grpSpPr>
          <a:xfrm>
            <a:off x="11956910" y="5883924"/>
            <a:ext cx="1917700" cy="91423"/>
            <a:chOff x="2150999" y="12124628"/>
            <a:chExt cx="1917700" cy="91423"/>
          </a:xfrm>
        </p:grpSpPr>
        <p:grpSp>
          <p:nvGrpSpPr>
            <p:cNvPr id="134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39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0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0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0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9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9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9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9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35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37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8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8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8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7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7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7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7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35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35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6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6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6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5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5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5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5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52" name="Group 151"/>
          <p:cNvGrpSpPr/>
          <p:nvPr/>
        </p:nvGrpSpPr>
        <p:grpSpPr>
          <a:xfrm>
            <a:off x="11999293" y="5397988"/>
            <a:ext cx="1917700" cy="91423"/>
            <a:chOff x="2150999" y="12124628"/>
            <a:chExt cx="1917700" cy="91423"/>
          </a:xfrm>
        </p:grpSpPr>
        <p:grpSp>
          <p:nvGrpSpPr>
            <p:cNvPr id="128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32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4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4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4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3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3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3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3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8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30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2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2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2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1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1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1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1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8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28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0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0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0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9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9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9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9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53" name="Group 1076"/>
          <p:cNvGrpSpPr>
            <a:grpSpLocks/>
          </p:cNvGrpSpPr>
          <p:nvPr/>
        </p:nvGrpSpPr>
        <p:grpSpPr bwMode="auto">
          <a:xfrm flipH="1">
            <a:off x="16850126" y="5420811"/>
            <a:ext cx="311150" cy="82550"/>
            <a:chOff x="8330" y="5692"/>
            <a:chExt cx="196" cy="52"/>
          </a:xfrm>
        </p:grpSpPr>
        <p:grpSp>
          <p:nvGrpSpPr>
            <p:cNvPr id="1277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279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80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81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82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83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84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85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278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4" name="Group 1076"/>
          <p:cNvGrpSpPr>
            <a:grpSpLocks/>
          </p:cNvGrpSpPr>
          <p:nvPr/>
        </p:nvGrpSpPr>
        <p:grpSpPr bwMode="auto">
          <a:xfrm flipH="1">
            <a:off x="16522361" y="4776430"/>
            <a:ext cx="311150" cy="82550"/>
            <a:chOff x="8330" y="5692"/>
            <a:chExt cx="196" cy="52"/>
          </a:xfrm>
        </p:grpSpPr>
        <p:grpSp>
          <p:nvGrpSpPr>
            <p:cNvPr id="1268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270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71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72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73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74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75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76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269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5" name="Group 1075"/>
          <p:cNvGrpSpPr>
            <a:grpSpLocks/>
          </p:cNvGrpSpPr>
          <p:nvPr/>
        </p:nvGrpSpPr>
        <p:grpSpPr bwMode="auto">
          <a:xfrm flipH="1">
            <a:off x="10752226" y="3299816"/>
            <a:ext cx="720725" cy="88900"/>
            <a:chOff x="8426" y="5788"/>
            <a:chExt cx="454" cy="56"/>
          </a:xfrm>
        </p:grpSpPr>
        <p:grpSp>
          <p:nvGrpSpPr>
            <p:cNvPr id="124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5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6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6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4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5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5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5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6" name="Group 1096"/>
          <p:cNvGrpSpPr>
            <a:grpSpLocks/>
          </p:cNvGrpSpPr>
          <p:nvPr/>
        </p:nvGrpSpPr>
        <p:grpSpPr bwMode="auto">
          <a:xfrm flipH="1">
            <a:off x="10700364" y="2967365"/>
            <a:ext cx="720725" cy="88900"/>
            <a:chOff x="8426" y="5788"/>
            <a:chExt cx="454" cy="56"/>
          </a:xfrm>
        </p:grpSpPr>
        <p:grpSp>
          <p:nvGrpSpPr>
            <p:cNvPr id="122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3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4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4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2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3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3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3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7" name="Group 1075"/>
          <p:cNvGrpSpPr>
            <a:grpSpLocks/>
          </p:cNvGrpSpPr>
          <p:nvPr/>
        </p:nvGrpSpPr>
        <p:grpSpPr bwMode="auto">
          <a:xfrm>
            <a:off x="11399287" y="4524067"/>
            <a:ext cx="720725" cy="88900"/>
            <a:chOff x="8426" y="5788"/>
            <a:chExt cx="454" cy="56"/>
          </a:xfrm>
        </p:grpSpPr>
        <p:grpSp>
          <p:nvGrpSpPr>
            <p:cNvPr id="120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1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2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2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0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1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1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1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8" name="Group 1075"/>
          <p:cNvGrpSpPr>
            <a:grpSpLocks/>
          </p:cNvGrpSpPr>
          <p:nvPr/>
        </p:nvGrpSpPr>
        <p:grpSpPr bwMode="auto">
          <a:xfrm>
            <a:off x="12305250" y="3624865"/>
            <a:ext cx="720725" cy="88900"/>
            <a:chOff x="8426" y="5788"/>
            <a:chExt cx="454" cy="56"/>
          </a:xfrm>
        </p:grpSpPr>
        <p:grpSp>
          <p:nvGrpSpPr>
            <p:cNvPr id="118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19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0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0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8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19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9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9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9" name="Group 1086"/>
          <p:cNvGrpSpPr>
            <a:grpSpLocks/>
          </p:cNvGrpSpPr>
          <p:nvPr/>
        </p:nvGrpSpPr>
        <p:grpSpPr bwMode="auto">
          <a:xfrm flipH="1">
            <a:off x="14440869" y="8613635"/>
            <a:ext cx="311150" cy="82550"/>
            <a:chOff x="8330" y="5692"/>
            <a:chExt cx="196" cy="52"/>
          </a:xfrm>
        </p:grpSpPr>
        <p:grpSp>
          <p:nvGrpSpPr>
            <p:cNvPr id="117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18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8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18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0" name="Group 1097"/>
          <p:cNvGrpSpPr>
            <a:grpSpLocks/>
          </p:cNvGrpSpPr>
          <p:nvPr/>
        </p:nvGrpSpPr>
        <p:grpSpPr bwMode="auto">
          <a:xfrm>
            <a:off x="14402769" y="8985064"/>
            <a:ext cx="311150" cy="82550"/>
            <a:chOff x="8330" y="5692"/>
            <a:chExt cx="196" cy="52"/>
          </a:xfrm>
        </p:grpSpPr>
        <p:grpSp>
          <p:nvGrpSpPr>
            <p:cNvPr id="117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17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7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7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7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7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7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7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17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1" name="Group 1108"/>
          <p:cNvGrpSpPr>
            <a:grpSpLocks/>
          </p:cNvGrpSpPr>
          <p:nvPr/>
        </p:nvGrpSpPr>
        <p:grpSpPr bwMode="auto">
          <a:xfrm flipH="1">
            <a:off x="14279913" y="9900938"/>
            <a:ext cx="142875" cy="82550"/>
            <a:chOff x="8460" y="6344"/>
            <a:chExt cx="90" cy="52"/>
          </a:xfrm>
        </p:grpSpPr>
        <p:sp>
          <p:nvSpPr>
            <p:cNvPr id="1163" name="Line 110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64" name="Line 111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65" name="Line 111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66" name="Line 111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67" name="Line 111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68" name="Line 111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69" name="Line 111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2" name="Line 1116"/>
          <p:cNvSpPr>
            <a:spLocks noChangeShapeType="1"/>
          </p:cNvSpPr>
          <p:nvPr/>
        </p:nvSpPr>
        <p:spPr bwMode="auto">
          <a:xfrm flipH="1">
            <a:off x="14395267" y="9201286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3" name="Group 1086"/>
          <p:cNvGrpSpPr>
            <a:grpSpLocks/>
          </p:cNvGrpSpPr>
          <p:nvPr/>
        </p:nvGrpSpPr>
        <p:grpSpPr bwMode="auto">
          <a:xfrm flipH="1">
            <a:off x="14849309" y="8364538"/>
            <a:ext cx="311150" cy="82550"/>
            <a:chOff x="8330" y="5692"/>
            <a:chExt cx="196" cy="52"/>
          </a:xfrm>
        </p:grpSpPr>
        <p:grpSp>
          <p:nvGrpSpPr>
            <p:cNvPr id="115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15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5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6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6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6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15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4" name="Group 1108"/>
          <p:cNvGrpSpPr>
            <a:grpSpLocks/>
          </p:cNvGrpSpPr>
          <p:nvPr/>
        </p:nvGrpSpPr>
        <p:grpSpPr bwMode="auto">
          <a:xfrm flipH="1">
            <a:off x="14205301" y="9467993"/>
            <a:ext cx="142875" cy="82550"/>
            <a:chOff x="8460" y="6344"/>
            <a:chExt cx="90" cy="52"/>
          </a:xfrm>
        </p:grpSpPr>
        <p:sp>
          <p:nvSpPr>
            <p:cNvPr id="1147" name="Line 110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48" name="Line 111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49" name="Line 111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50" name="Line 111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51" name="Line 111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52" name="Line 111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53" name="Line 111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5" name="Freeform 164"/>
          <p:cNvSpPr/>
          <p:nvPr/>
        </p:nvSpPr>
        <p:spPr>
          <a:xfrm>
            <a:off x="2087897" y="490879"/>
            <a:ext cx="16714901" cy="7048447"/>
          </a:xfrm>
          <a:custGeom>
            <a:avLst/>
            <a:gdLst>
              <a:gd name="connsiteX0" fmla="*/ 0 w 16862612"/>
              <a:gd name="connsiteY0" fmla="*/ 6051176 h 7099187"/>
              <a:gd name="connsiteX1" fmla="*/ 914400 w 16862612"/>
              <a:gd name="connsiteY1" fmla="*/ 6911788 h 7099187"/>
              <a:gd name="connsiteX2" fmla="*/ 2528048 w 16862612"/>
              <a:gd name="connsiteY2" fmla="*/ 7019365 h 7099187"/>
              <a:gd name="connsiteX3" fmla="*/ 4303059 w 16862612"/>
              <a:gd name="connsiteY3" fmla="*/ 5943600 h 7099187"/>
              <a:gd name="connsiteX4" fmla="*/ 7718612 w 16862612"/>
              <a:gd name="connsiteY4" fmla="*/ 4222376 h 7099187"/>
              <a:gd name="connsiteX5" fmla="*/ 10972800 w 16862612"/>
              <a:gd name="connsiteY5" fmla="*/ 2608729 h 7099187"/>
              <a:gd name="connsiteX6" fmla="*/ 15813742 w 16862612"/>
              <a:gd name="connsiteY6" fmla="*/ 510988 h 7099187"/>
              <a:gd name="connsiteX7" fmla="*/ 16862612 w 16862612"/>
              <a:gd name="connsiteY7" fmla="*/ 0 h 7099187"/>
              <a:gd name="connsiteX0" fmla="*/ 0 w 16862612"/>
              <a:gd name="connsiteY0" fmla="*/ 6051176 h 7099187"/>
              <a:gd name="connsiteX1" fmla="*/ 914400 w 16862612"/>
              <a:gd name="connsiteY1" fmla="*/ 6911788 h 7099187"/>
              <a:gd name="connsiteX2" fmla="*/ 2528048 w 16862612"/>
              <a:gd name="connsiteY2" fmla="*/ 7019365 h 7099187"/>
              <a:gd name="connsiteX3" fmla="*/ 4303059 w 16862612"/>
              <a:gd name="connsiteY3" fmla="*/ 5943600 h 7099187"/>
              <a:gd name="connsiteX4" fmla="*/ 7718612 w 16862612"/>
              <a:gd name="connsiteY4" fmla="*/ 4222376 h 7099187"/>
              <a:gd name="connsiteX5" fmla="*/ 10945906 w 16862612"/>
              <a:gd name="connsiteY5" fmla="*/ 2662517 h 7099187"/>
              <a:gd name="connsiteX6" fmla="*/ 15813742 w 16862612"/>
              <a:gd name="connsiteY6" fmla="*/ 510988 h 7099187"/>
              <a:gd name="connsiteX7" fmla="*/ 16862612 w 16862612"/>
              <a:gd name="connsiteY7" fmla="*/ 0 h 7099187"/>
              <a:gd name="connsiteX0" fmla="*/ 0 w 16862612"/>
              <a:gd name="connsiteY0" fmla="*/ 6051176 h 7097198"/>
              <a:gd name="connsiteX1" fmla="*/ 914400 w 16862612"/>
              <a:gd name="connsiteY1" fmla="*/ 6911788 h 7097198"/>
              <a:gd name="connsiteX2" fmla="*/ 2528048 w 16862612"/>
              <a:gd name="connsiteY2" fmla="*/ 7019365 h 7097198"/>
              <a:gd name="connsiteX3" fmla="*/ 4383741 w 16862612"/>
              <a:gd name="connsiteY3" fmla="*/ 5970494 h 7097198"/>
              <a:gd name="connsiteX4" fmla="*/ 7718612 w 16862612"/>
              <a:gd name="connsiteY4" fmla="*/ 4222376 h 7097198"/>
              <a:gd name="connsiteX5" fmla="*/ 10945906 w 16862612"/>
              <a:gd name="connsiteY5" fmla="*/ 2662517 h 7097198"/>
              <a:gd name="connsiteX6" fmla="*/ 15813742 w 16862612"/>
              <a:gd name="connsiteY6" fmla="*/ 510988 h 7097198"/>
              <a:gd name="connsiteX7" fmla="*/ 16862612 w 16862612"/>
              <a:gd name="connsiteY7" fmla="*/ 0 h 7097198"/>
              <a:gd name="connsiteX0" fmla="*/ 0 w 16862612"/>
              <a:gd name="connsiteY0" fmla="*/ 6051176 h 7097198"/>
              <a:gd name="connsiteX1" fmla="*/ 914400 w 16862612"/>
              <a:gd name="connsiteY1" fmla="*/ 6911788 h 7097198"/>
              <a:gd name="connsiteX2" fmla="*/ 2528048 w 16862612"/>
              <a:gd name="connsiteY2" fmla="*/ 7019365 h 7097198"/>
              <a:gd name="connsiteX3" fmla="*/ 4383741 w 16862612"/>
              <a:gd name="connsiteY3" fmla="*/ 5970494 h 7097198"/>
              <a:gd name="connsiteX4" fmla="*/ 7718612 w 16862612"/>
              <a:gd name="connsiteY4" fmla="*/ 4222376 h 7097198"/>
              <a:gd name="connsiteX5" fmla="*/ 10919012 w 16862612"/>
              <a:gd name="connsiteY5" fmla="*/ 2743200 h 7097198"/>
              <a:gd name="connsiteX6" fmla="*/ 15813742 w 16862612"/>
              <a:gd name="connsiteY6" fmla="*/ 510988 h 7097198"/>
              <a:gd name="connsiteX7" fmla="*/ 16862612 w 16862612"/>
              <a:gd name="connsiteY7" fmla="*/ 0 h 7097198"/>
              <a:gd name="connsiteX0" fmla="*/ 0 w 16792273"/>
              <a:gd name="connsiteY0" fmla="*/ 6379422 h 7085475"/>
              <a:gd name="connsiteX1" fmla="*/ 844061 w 16792273"/>
              <a:gd name="connsiteY1" fmla="*/ 6911788 h 7085475"/>
              <a:gd name="connsiteX2" fmla="*/ 2457709 w 16792273"/>
              <a:gd name="connsiteY2" fmla="*/ 7019365 h 7085475"/>
              <a:gd name="connsiteX3" fmla="*/ 4313402 w 16792273"/>
              <a:gd name="connsiteY3" fmla="*/ 5970494 h 7085475"/>
              <a:gd name="connsiteX4" fmla="*/ 7648273 w 16792273"/>
              <a:gd name="connsiteY4" fmla="*/ 4222376 h 7085475"/>
              <a:gd name="connsiteX5" fmla="*/ 10848673 w 16792273"/>
              <a:gd name="connsiteY5" fmla="*/ 2743200 h 7085475"/>
              <a:gd name="connsiteX6" fmla="*/ 15743403 w 16792273"/>
              <a:gd name="connsiteY6" fmla="*/ 510988 h 7085475"/>
              <a:gd name="connsiteX7" fmla="*/ 16792273 w 16792273"/>
              <a:gd name="connsiteY7" fmla="*/ 0 h 7085475"/>
              <a:gd name="connsiteX0" fmla="*/ 0 w 16651597"/>
              <a:gd name="connsiteY0" fmla="*/ 6379422 h 7085475"/>
              <a:gd name="connsiteX1" fmla="*/ 703385 w 16651597"/>
              <a:gd name="connsiteY1" fmla="*/ 6911788 h 7085475"/>
              <a:gd name="connsiteX2" fmla="*/ 2317033 w 16651597"/>
              <a:gd name="connsiteY2" fmla="*/ 7019365 h 7085475"/>
              <a:gd name="connsiteX3" fmla="*/ 4172726 w 16651597"/>
              <a:gd name="connsiteY3" fmla="*/ 5970494 h 7085475"/>
              <a:gd name="connsiteX4" fmla="*/ 7507597 w 16651597"/>
              <a:gd name="connsiteY4" fmla="*/ 4222376 h 7085475"/>
              <a:gd name="connsiteX5" fmla="*/ 10707997 w 16651597"/>
              <a:gd name="connsiteY5" fmla="*/ 2743200 h 7085475"/>
              <a:gd name="connsiteX6" fmla="*/ 15602727 w 16651597"/>
              <a:gd name="connsiteY6" fmla="*/ 510988 h 7085475"/>
              <a:gd name="connsiteX7" fmla="*/ 16651597 w 16651597"/>
              <a:gd name="connsiteY7" fmla="*/ 0 h 7085475"/>
              <a:gd name="connsiteX0" fmla="*/ 0 w 16745381"/>
              <a:gd name="connsiteY0" fmla="*/ 6402868 h 7084733"/>
              <a:gd name="connsiteX1" fmla="*/ 797169 w 16745381"/>
              <a:gd name="connsiteY1" fmla="*/ 6911788 h 7084733"/>
              <a:gd name="connsiteX2" fmla="*/ 2410817 w 16745381"/>
              <a:gd name="connsiteY2" fmla="*/ 7019365 h 7084733"/>
              <a:gd name="connsiteX3" fmla="*/ 4266510 w 16745381"/>
              <a:gd name="connsiteY3" fmla="*/ 5970494 h 7084733"/>
              <a:gd name="connsiteX4" fmla="*/ 7601381 w 16745381"/>
              <a:gd name="connsiteY4" fmla="*/ 4222376 h 7084733"/>
              <a:gd name="connsiteX5" fmla="*/ 10801781 w 16745381"/>
              <a:gd name="connsiteY5" fmla="*/ 2743200 h 7084733"/>
              <a:gd name="connsiteX6" fmla="*/ 15696511 w 16745381"/>
              <a:gd name="connsiteY6" fmla="*/ 510988 h 7084733"/>
              <a:gd name="connsiteX7" fmla="*/ 16745381 w 16745381"/>
              <a:gd name="connsiteY7" fmla="*/ 0 h 7084733"/>
              <a:gd name="connsiteX0" fmla="*/ 0 w 16749191"/>
              <a:gd name="connsiteY0" fmla="*/ 6360958 h 7042823"/>
              <a:gd name="connsiteX1" fmla="*/ 797169 w 16749191"/>
              <a:gd name="connsiteY1" fmla="*/ 6869878 h 7042823"/>
              <a:gd name="connsiteX2" fmla="*/ 2410817 w 16749191"/>
              <a:gd name="connsiteY2" fmla="*/ 6977455 h 7042823"/>
              <a:gd name="connsiteX3" fmla="*/ 4266510 w 16749191"/>
              <a:gd name="connsiteY3" fmla="*/ 5928584 h 7042823"/>
              <a:gd name="connsiteX4" fmla="*/ 7601381 w 16749191"/>
              <a:gd name="connsiteY4" fmla="*/ 4180466 h 7042823"/>
              <a:gd name="connsiteX5" fmla="*/ 10801781 w 16749191"/>
              <a:gd name="connsiteY5" fmla="*/ 2701290 h 7042823"/>
              <a:gd name="connsiteX6" fmla="*/ 15696511 w 16749191"/>
              <a:gd name="connsiteY6" fmla="*/ 469078 h 7042823"/>
              <a:gd name="connsiteX7" fmla="*/ 16749191 w 16749191"/>
              <a:gd name="connsiteY7" fmla="*/ 0 h 7042823"/>
              <a:gd name="connsiteX0" fmla="*/ 0 w 16749191"/>
              <a:gd name="connsiteY0" fmla="*/ 6369188 h 7051053"/>
              <a:gd name="connsiteX1" fmla="*/ 797169 w 16749191"/>
              <a:gd name="connsiteY1" fmla="*/ 6878108 h 7051053"/>
              <a:gd name="connsiteX2" fmla="*/ 2410817 w 16749191"/>
              <a:gd name="connsiteY2" fmla="*/ 6985685 h 7051053"/>
              <a:gd name="connsiteX3" fmla="*/ 4266510 w 16749191"/>
              <a:gd name="connsiteY3" fmla="*/ 5936814 h 7051053"/>
              <a:gd name="connsiteX4" fmla="*/ 7601381 w 16749191"/>
              <a:gd name="connsiteY4" fmla="*/ 4188696 h 7051053"/>
              <a:gd name="connsiteX5" fmla="*/ 10801781 w 16749191"/>
              <a:gd name="connsiteY5" fmla="*/ 2709520 h 7051053"/>
              <a:gd name="connsiteX6" fmla="*/ 15696511 w 16749191"/>
              <a:gd name="connsiteY6" fmla="*/ 477308 h 7051053"/>
              <a:gd name="connsiteX7" fmla="*/ 16554433 w 16749191"/>
              <a:gd name="connsiteY7" fmla="*/ 42521 h 7051053"/>
              <a:gd name="connsiteX8" fmla="*/ 16749191 w 16749191"/>
              <a:gd name="connsiteY8" fmla="*/ 8230 h 7051053"/>
              <a:gd name="connsiteX0" fmla="*/ 0 w 16714901"/>
              <a:gd name="connsiteY0" fmla="*/ 6414908 h 7049641"/>
              <a:gd name="connsiteX1" fmla="*/ 762879 w 16714901"/>
              <a:gd name="connsiteY1" fmla="*/ 6878108 h 7049641"/>
              <a:gd name="connsiteX2" fmla="*/ 2376527 w 16714901"/>
              <a:gd name="connsiteY2" fmla="*/ 6985685 h 7049641"/>
              <a:gd name="connsiteX3" fmla="*/ 4232220 w 16714901"/>
              <a:gd name="connsiteY3" fmla="*/ 5936814 h 7049641"/>
              <a:gd name="connsiteX4" fmla="*/ 7567091 w 16714901"/>
              <a:gd name="connsiteY4" fmla="*/ 4188696 h 7049641"/>
              <a:gd name="connsiteX5" fmla="*/ 10767491 w 16714901"/>
              <a:gd name="connsiteY5" fmla="*/ 2709520 h 7049641"/>
              <a:gd name="connsiteX6" fmla="*/ 15662221 w 16714901"/>
              <a:gd name="connsiteY6" fmla="*/ 477308 h 7049641"/>
              <a:gd name="connsiteX7" fmla="*/ 16520143 w 16714901"/>
              <a:gd name="connsiteY7" fmla="*/ 42521 h 7049641"/>
              <a:gd name="connsiteX8" fmla="*/ 16714901 w 16714901"/>
              <a:gd name="connsiteY8" fmla="*/ 8230 h 7049641"/>
              <a:gd name="connsiteX0" fmla="*/ 0 w 16714901"/>
              <a:gd name="connsiteY0" fmla="*/ 6414908 h 7048447"/>
              <a:gd name="connsiteX1" fmla="*/ 133333 w 16714901"/>
              <a:gd name="connsiteY1" fmla="*/ 6454751 h 7048447"/>
              <a:gd name="connsiteX2" fmla="*/ 762879 w 16714901"/>
              <a:gd name="connsiteY2" fmla="*/ 6878108 h 7048447"/>
              <a:gd name="connsiteX3" fmla="*/ 2376527 w 16714901"/>
              <a:gd name="connsiteY3" fmla="*/ 6985685 h 7048447"/>
              <a:gd name="connsiteX4" fmla="*/ 4232220 w 16714901"/>
              <a:gd name="connsiteY4" fmla="*/ 5936814 h 7048447"/>
              <a:gd name="connsiteX5" fmla="*/ 7567091 w 16714901"/>
              <a:gd name="connsiteY5" fmla="*/ 4188696 h 7048447"/>
              <a:gd name="connsiteX6" fmla="*/ 10767491 w 16714901"/>
              <a:gd name="connsiteY6" fmla="*/ 2709520 h 7048447"/>
              <a:gd name="connsiteX7" fmla="*/ 15662221 w 16714901"/>
              <a:gd name="connsiteY7" fmla="*/ 477308 h 7048447"/>
              <a:gd name="connsiteX8" fmla="*/ 16520143 w 16714901"/>
              <a:gd name="connsiteY8" fmla="*/ 42521 h 7048447"/>
              <a:gd name="connsiteX9" fmla="*/ 16714901 w 16714901"/>
              <a:gd name="connsiteY9" fmla="*/ 8230 h 7048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714901" h="7048447">
                <a:moveTo>
                  <a:pt x="0" y="6414908"/>
                </a:moveTo>
                <a:cubicBezTo>
                  <a:pt x="17777" y="6438058"/>
                  <a:pt x="6187" y="6377551"/>
                  <a:pt x="133333" y="6454751"/>
                </a:cubicBezTo>
                <a:cubicBezTo>
                  <a:pt x="260479" y="6531951"/>
                  <a:pt x="389013" y="6789619"/>
                  <a:pt x="762879" y="6878108"/>
                </a:cubicBezTo>
                <a:cubicBezTo>
                  <a:pt x="1136745" y="6966597"/>
                  <a:pt x="1798304" y="7142567"/>
                  <a:pt x="2376527" y="6985685"/>
                </a:cubicBezTo>
                <a:cubicBezTo>
                  <a:pt x="2954751" y="6828803"/>
                  <a:pt x="3367126" y="6402979"/>
                  <a:pt x="4232220" y="5936814"/>
                </a:cubicBezTo>
                <a:cubicBezTo>
                  <a:pt x="5097314" y="5470649"/>
                  <a:pt x="6477879" y="4726578"/>
                  <a:pt x="7567091" y="4188696"/>
                </a:cubicBezTo>
                <a:cubicBezTo>
                  <a:pt x="8656303" y="3650814"/>
                  <a:pt x="9418303" y="3328085"/>
                  <a:pt x="10767491" y="2709520"/>
                </a:cubicBezTo>
                <a:lnTo>
                  <a:pt x="15662221" y="477308"/>
                </a:lnTo>
                <a:cubicBezTo>
                  <a:pt x="16626076" y="39158"/>
                  <a:pt x="16344696" y="120701"/>
                  <a:pt x="16520143" y="42521"/>
                </a:cubicBezTo>
                <a:cubicBezTo>
                  <a:pt x="16695590" y="-35659"/>
                  <a:pt x="16687521" y="20295"/>
                  <a:pt x="16714901" y="8230"/>
                </a:cubicBezTo>
              </a:path>
            </a:pathLst>
          </a:custGeom>
          <a:noFill/>
          <a:ln w="3302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Freeform 165"/>
          <p:cNvSpPr/>
          <p:nvPr/>
        </p:nvSpPr>
        <p:spPr>
          <a:xfrm>
            <a:off x="4215071" y="2716305"/>
            <a:ext cx="9581610" cy="5083097"/>
          </a:xfrm>
          <a:custGeom>
            <a:avLst/>
            <a:gdLst>
              <a:gd name="connsiteX0" fmla="*/ 87988 w 9608505"/>
              <a:gd name="connsiteY0" fmla="*/ 4491318 h 4814156"/>
              <a:gd name="connsiteX1" fmla="*/ 87988 w 9608505"/>
              <a:gd name="connsiteY1" fmla="*/ 4625788 h 4814156"/>
              <a:gd name="connsiteX2" fmla="*/ 1002388 w 9608505"/>
              <a:gd name="connsiteY2" fmla="*/ 4652682 h 4814156"/>
              <a:gd name="connsiteX3" fmla="*/ 2024364 w 9608505"/>
              <a:gd name="connsiteY3" fmla="*/ 4814047 h 4814156"/>
              <a:gd name="connsiteX4" fmla="*/ 3234600 w 9608505"/>
              <a:gd name="connsiteY4" fmla="*/ 4625788 h 4814156"/>
              <a:gd name="connsiteX5" fmla="*/ 3745588 w 9608505"/>
              <a:gd name="connsiteY5" fmla="*/ 4410635 h 4814156"/>
              <a:gd name="connsiteX6" fmla="*/ 3906953 w 9608505"/>
              <a:gd name="connsiteY6" fmla="*/ 4087906 h 4814156"/>
              <a:gd name="connsiteX7" fmla="*/ 4955823 w 9608505"/>
              <a:gd name="connsiteY7" fmla="*/ 3496235 h 4814156"/>
              <a:gd name="connsiteX8" fmla="*/ 6112270 w 9608505"/>
              <a:gd name="connsiteY8" fmla="*/ 2743200 h 4814156"/>
              <a:gd name="connsiteX9" fmla="*/ 6650153 w 9608505"/>
              <a:gd name="connsiteY9" fmla="*/ 2528047 h 4814156"/>
              <a:gd name="connsiteX10" fmla="*/ 7672129 w 9608505"/>
              <a:gd name="connsiteY10" fmla="*/ 1855694 h 4814156"/>
              <a:gd name="connsiteX11" fmla="*/ 8263800 w 9608505"/>
              <a:gd name="connsiteY11" fmla="*/ 1506071 h 4814156"/>
              <a:gd name="connsiteX12" fmla="*/ 9043729 w 9608505"/>
              <a:gd name="connsiteY12" fmla="*/ 995082 h 4814156"/>
              <a:gd name="connsiteX13" fmla="*/ 9608505 w 9608505"/>
              <a:gd name="connsiteY13" fmla="*/ 0 h 4814156"/>
              <a:gd name="connsiteX0" fmla="*/ 87988 w 9581610"/>
              <a:gd name="connsiteY0" fmla="*/ 4760259 h 5083097"/>
              <a:gd name="connsiteX1" fmla="*/ 87988 w 9581610"/>
              <a:gd name="connsiteY1" fmla="*/ 4894729 h 5083097"/>
              <a:gd name="connsiteX2" fmla="*/ 1002388 w 9581610"/>
              <a:gd name="connsiteY2" fmla="*/ 4921623 h 5083097"/>
              <a:gd name="connsiteX3" fmla="*/ 2024364 w 9581610"/>
              <a:gd name="connsiteY3" fmla="*/ 5082988 h 5083097"/>
              <a:gd name="connsiteX4" fmla="*/ 3234600 w 9581610"/>
              <a:gd name="connsiteY4" fmla="*/ 4894729 h 5083097"/>
              <a:gd name="connsiteX5" fmla="*/ 3745588 w 9581610"/>
              <a:gd name="connsiteY5" fmla="*/ 4679576 h 5083097"/>
              <a:gd name="connsiteX6" fmla="*/ 3906953 w 9581610"/>
              <a:gd name="connsiteY6" fmla="*/ 4356847 h 5083097"/>
              <a:gd name="connsiteX7" fmla="*/ 4955823 w 9581610"/>
              <a:gd name="connsiteY7" fmla="*/ 3765176 h 5083097"/>
              <a:gd name="connsiteX8" fmla="*/ 6112270 w 9581610"/>
              <a:gd name="connsiteY8" fmla="*/ 3012141 h 5083097"/>
              <a:gd name="connsiteX9" fmla="*/ 6650153 w 9581610"/>
              <a:gd name="connsiteY9" fmla="*/ 2796988 h 5083097"/>
              <a:gd name="connsiteX10" fmla="*/ 7672129 w 9581610"/>
              <a:gd name="connsiteY10" fmla="*/ 2124635 h 5083097"/>
              <a:gd name="connsiteX11" fmla="*/ 8263800 w 9581610"/>
              <a:gd name="connsiteY11" fmla="*/ 1775012 h 5083097"/>
              <a:gd name="connsiteX12" fmla="*/ 9043729 w 9581610"/>
              <a:gd name="connsiteY12" fmla="*/ 1264023 h 5083097"/>
              <a:gd name="connsiteX13" fmla="*/ 9581610 w 9581610"/>
              <a:gd name="connsiteY13" fmla="*/ 0 h 5083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581610" h="5083097">
                <a:moveTo>
                  <a:pt x="87988" y="4760259"/>
                </a:moveTo>
                <a:cubicBezTo>
                  <a:pt x="11788" y="4814047"/>
                  <a:pt x="-64412" y="4867835"/>
                  <a:pt x="87988" y="4894729"/>
                </a:cubicBezTo>
                <a:cubicBezTo>
                  <a:pt x="240388" y="4921623"/>
                  <a:pt x="679659" y="4890247"/>
                  <a:pt x="1002388" y="4921623"/>
                </a:cubicBezTo>
                <a:cubicBezTo>
                  <a:pt x="1325117" y="4952999"/>
                  <a:pt x="1652329" y="5087470"/>
                  <a:pt x="2024364" y="5082988"/>
                </a:cubicBezTo>
                <a:cubicBezTo>
                  <a:pt x="2396399" y="5078506"/>
                  <a:pt x="2947729" y="4961964"/>
                  <a:pt x="3234600" y="4894729"/>
                </a:cubicBezTo>
                <a:cubicBezTo>
                  <a:pt x="3521471" y="4827494"/>
                  <a:pt x="3633529" y="4769223"/>
                  <a:pt x="3745588" y="4679576"/>
                </a:cubicBezTo>
                <a:cubicBezTo>
                  <a:pt x="3857647" y="4589929"/>
                  <a:pt x="3705247" y="4509247"/>
                  <a:pt x="3906953" y="4356847"/>
                </a:cubicBezTo>
                <a:cubicBezTo>
                  <a:pt x="4108659" y="4204447"/>
                  <a:pt x="4588270" y="3989294"/>
                  <a:pt x="4955823" y="3765176"/>
                </a:cubicBezTo>
                <a:cubicBezTo>
                  <a:pt x="5323376" y="3541058"/>
                  <a:pt x="5829882" y="3173506"/>
                  <a:pt x="6112270" y="3012141"/>
                </a:cubicBezTo>
                <a:cubicBezTo>
                  <a:pt x="6394658" y="2850776"/>
                  <a:pt x="6390177" y="2944906"/>
                  <a:pt x="6650153" y="2796988"/>
                </a:cubicBezTo>
                <a:cubicBezTo>
                  <a:pt x="6910130" y="2649070"/>
                  <a:pt x="7403188" y="2294964"/>
                  <a:pt x="7672129" y="2124635"/>
                </a:cubicBezTo>
                <a:cubicBezTo>
                  <a:pt x="7941070" y="1954306"/>
                  <a:pt x="8035200" y="1918447"/>
                  <a:pt x="8263800" y="1775012"/>
                </a:cubicBezTo>
                <a:cubicBezTo>
                  <a:pt x="8492400" y="1631577"/>
                  <a:pt x="8824094" y="1559858"/>
                  <a:pt x="9043729" y="1264023"/>
                </a:cubicBezTo>
                <a:cubicBezTo>
                  <a:pt x="9263364" y="968188"/>
                  <a:pt x="9523339" y="183776"/>
                  <a:pt x="9581610" y="0"/>
                </a:cubicBezTo>
              </a:path>
            </a:pathLst>
          </a:custGeom>
          <a:noFill/>
          <a:ln w="1143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67" name="Group 1076"/>
          <p:cNvGrpSpPr>
            <a:grpSpLocks/>
          </p:cNvGrpSpPr>
          <p:nvPr/>
        </p:nvGrpSpPr>
        <p:grpSpPr bwMode="auto">
          <a:xfrm flipH="1">
            <a:off x="13143066" y="4099758"/>
            <a:ext cx="311150" cy="82550"/>
            <a:chOff x="8330" y="5692"/>
            <a:chExt cx="196" cy="52"/>
          </a:xfrm>
        </p:grpSpPr>
        <p:grpSp>
          <p:nvGrpSpPr>
            <p:cNvPr id="1138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140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1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2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3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4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5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46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139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8" name="Group 1086"/>
          <p:cNvGrpSpPr>
            <a:grpSpLocks/>
          </p:cNvGrpSpPr>
          <p:nvPr/>
        </p:nvGrpSpPr>
        <p:grpSpPr bwMode="auto">
          <a:xfrm flipH="1">
            <a:off x="12451351" y="4092654"/>
            <a:ext cx="311150" cy="82550"/>
            <a:chOff x="8330" y="5692"/>
            <a:chExt cx="196" cy="52"/>
          </a:xfrm>
        </p:grpSpPr>
        <p:grpSp>
          <p:nvGrpSpPr>
            <p:cNvPr id="112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13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3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13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9" name="Group 1076"/>
          <p:cNvGrpSpPr>
            <a:grpSpLocks/>
          </p:cNvGrpSpPr>
          <p:nvPr/>
        </p:nvGrpSpPr>
        <p:grpSpPr bwMode="auto">
          <a:xfrm flipH="1">
            <a:off x="13494012" y="3623820"/>
            <a:ext cx="311150" cy="82550"/>
            <a:chOff x="8330" y="5692"/>
            <a:chExt cx="196" cy="52"/>
          </a:xfrm>
        </p:grpSpPr>
        <p:grpSp>
          <p:nvGrpSpPr>
            <p:cNvPr id="112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12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2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12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70" name="Group 1086"/>
          <p:cNvGrpSpPr>
            <a:grpSpLocks/>
          </p:cNvGrpSpPr>
          <p:nvPr/>
        </p:nvGrpSpPr>
        <p:grpSpPr bwMode="auto">
          <a:xfrm flipH="1">
            <a:off x="13058395" y="3633769"/>
            <a:ext cx="311150" cy="82550"/>
            <a:chOff x="8330" y="5692"/>
            <a:chExt cx="196" cy="52"/>
          </a:xfrm>
        </p:grpSpPr>
        <p:grpSp>
          <p:nvGrpSpPr>
            <p:cNvPr id="111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11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11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71" name="Group 1076"/>
          <p:cNvGrpSpPr>
            <a:grpSpLocks/>
          </p:cNvGrpSpPr>
          <p:nvPr/>
        </p:nvGrpSpPr>
        <p:grpSpPr bwMode="auto">
          <a:xfrm flipH="1">
            <a:off x="13678682" y="3192620"/>
            <a:ext cx="311150" cy="82550"/>
            <a:chOff x="8330" y="5692"/>
            <a:chExt cx="196" cy="52"/>
          </a:xfrm>
        </p:grpSpPr>
        <p:grpSp>
          <p:nvGrpSpPr>
            <p:cNvPr id="110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10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10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2" name="Freeform 171"/>
          <p:cNvSpPr/>
          <p:nvPr/>
        </p:nvSpPr>
        <p:spPr>
          <a:xfrm>
            <a:off x="2017059" y="6212541"/>
            <a:ext cx="16728141" cy="6789394"/>
          </a:xfrm>
          <a:custGeom>
            <a:avLst/>
            <a:gdLst>
              <a:gd name="connsiteX0" fmla="*/ 0 w 16728141"/>
              <a:gd name="connsiteY0" fmla="*/ 6078071 h 6789394"/>
              <a:gd name="connsiteX1" fmla="*/ 1237129 w 16728141"/>
              <a:gd name="connsiteY1" fmla="*/ 6481483 h 6789394"/>
              <a:gd name="connsiteX2" fmla="*/ 1909482 w 16728141"/>
              <a:gd name="connsiteY2" fmla="*/ 6293224 h 6789394"/>
              <a:gd name="connsiteX3" fmla="*/ 2554941 w 16728141"/>
              <a:gd name="connsiteY3" fmla="*/ 6777318 h 6789394"/>
              <a:gd name="connsiteX4" fmla="*/ 2931459 w 16728141"/>
              <a:gd name="connsiteY4" fmla="*/ 6642847 h 6789394"/>
              <a:gd name="connsiteX5" fmla="*/ 4572000 w 16728141"/>
              <a:gd name="connsiteY5" fmla="*/ 6642847 h 6789394"/>
              <a:gd name="connsiteX6" fmla="*/ 4948517 w 16728141"/>
              <a:gd name="connsiteY6" fmla="*/ 6320118 h 6789394"/>
              <a:gd name="connsiteX7" fmla="*/ 4410635 w 16728141"/>
              <a:gd name="connsiteY7" fmla="*/ 5728447 h 6789394"/>
              <a:gd name="connsiteX8" fmla="*/ 4679576 w 16728141"/>
              <a:gd name="connsiteY8" fmla="*/ 4840941 h 6789394"/>
              <a:gd name="connsiteX9" fmla="*/ 6589059 w 16728141"/>
              <a:gd name="connsiteY9" fmla="*/ 4114800 h 6789394"/>
              <a:gd name="connsiteX10" fmla="*/ 8767482 w 16728141"/>
              <a:gd name="connsiteY10" fmla="*/ 3227294 h 6789394"/>
              <a:gd name="connsiteX11" fmla="*/ 10488706 w 16728141"/>
              <a:gd name="connsiteY11" fmla="*/ 3119718 h 6789394"/>
              <a:gd name="connsiteX12" fmla="*/ 10945906 w 16728141"/>
              <a:gd name="connsiteY12" fmla="*/ 3065930 h 6789394"/>
              <a:gd name="connsiteX13" fmla="*/ 11403106 w 16728141"/>
              <a:gd name="connsiteY13" fmla="*/ 2796988 h 6789394"/>
              <a:gd name="connsiteX14" fmla="*/ 12263717 w 16728141"/>
              <a:gd name="connsiteY14" fmla="*/ 2312894 h 6789394"/>
              <a:gd name="connsiteX15" fmla="*/ 13016753 w 16728141"/>
              <a:gd name="connsiteY15" fmla="*/ 1828800 h 6789394"/>
              <a:gd name="connsiteX16" fmla="*/ 13742894 w 16728141"/>
              <a:gd name="connsiteY16" fmla="*/ 1075765 h 6789394"/>
              <a:gd name="connsiteX17" fmla="*/ 15464117 w 16728141"/>
              <a:gd name="connsiteY17" fmla="*/ 376518 h 6789394"/>
              <a:gd name="connsiteX18" fmla="*/ 16728141 w 16728141"/>
              <a:gd name="connsiteY18" fmla="*/ 0 h 6789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6728141" h="6789394">
                <a:moveTo>
                  <a:pt x="0" y="6078071"/>
                </a:moveTo>
                <a:cubicBezTo>
                  <a:pt x="459441" y="6261847"/>
                  <a:pt x="918882" y="6445624"/>
                  <a:pt x="1237129" y="6481483"/>
                </a:cubicBezTo>
                <a:cubicBezTo>
                  <a:pt x="1555376" y="6517342"/>
                  <a:pt x="1689847" y="6243918"/>
                  <a:pt x="1909482" y="6293224"/>
                </a:cubicBezTo>
                <a:cubicBezTo>
                  <a:pt x="2129117" y="6342530"/>
                  <a:pt x="2384612" y="6719048"/>
                  <a:pt x="2554941" y="6777318"/>
                </a:cubicBezTo>
                <a:cubicBezTo>
                  <a:pt x="2725271" y="6835589"/>
                  <a:pt x="2595283" y="6665259"/>
                  <a:pt x="2931459" y="6642847"/>
                </a:cubicBezTo>
                <a:cubicBezTo>
                  <a:pt x="3267636" y="6620435"/>
                  <a:pt x="4235824" y="6696635"/>
                  <a:pt x="4572000" y="6642847"/>
                </a:cubicBezTo>
                <a:cubicBezTo>
                  <a:pt x="4908176" y="6589059"/>
                  <a:pt x="4975411" y="6472518"/>
                  <a:pt x="4948517" y="6320118"/>
                </a:cubicBezTo>
                <a:cubicBezTo>
                  <a:pt x="4921623" y="6167718"/>
                  <a:pt x="4455458" y="5974976"/>
                  <a:pt x="4410635" y="5728447"/>
                </a:cubicBezTo>
                <a:cubicBezTo>
                  <a:pt x="4365812" y="5481918"/>
                  <a:pt x="4316505" y="5109882"/>
                  <a:pt x="4679576" y="4840941"/>
                </a:cubicBezTo>
                <a:cubicBezTo>
                  <a:pt x="5042647" y="4572000"/>
                  <a:pt x="5907741" y="4383741"/>
                  <a:pt x="6589059" y="4114800"/>
                </a:cubicBezTo>
                <a:cubicBezTo>
                  <a:pt x="7270377" y="3845859"/>
                  <a:pt x="8117541" y="3393141"/>
                  <a:pt x="8767482" y="3227294"/>
                </a:cubicBezTo>
                <a:cubicBezTo>
                  <a:pt x="9417423" y="3061447"/>
                  <a:pt x="10125635" y="3146612"/>
                  <a:pt x="10488706" y="3119718"/>
                </a:cubicBezTo>
                <a:cubicBezTo>
                  <a:pt x="10851777" y="3092824"/>
                  <a:pt x="10793506" y="3119718"/>
                  <a:pt x="10945906" y="3065930"/>
                </a:cubicBezTo>
                <a:cubicBezTo>
                  <a:pt x="11098306" y="3012142"/>
                  <a:pt x="11403106" y="2796988"/>
                  <a:pt x="11403106" y="2796988"/>
                </a:cubicBezTo>
                <a:cubicBezTo>
                  <a:pt x="11622741" y="2671482"/>
                  <a:pt x="11994776" y="2474259"/>
                  <a:pt x="12263717" y="2312894"/>
                </a:cubicBezTo>
                <a:cubicBezTo>
                  <a:pt x="12532658" y="2151529"/>
                  <a:pt x="12770224" y="2034988"/>
                  <a:pt x="13016753" y="1828800"/>
                </a:cubicBezTo>
                <a:cubicBezTo>
                  <a:pt x="13263283" y="1622612"/>
                  <a:pt x="13335000" y="1317812"/>
                  <a:pt x="13742894" y="1075765"/>
                </a:cubicBezTo>
                <a:cubicBezTo>
                  <a:pt x="14150788" y="833718"/>
                  <a:pt x="14966576" y="555812"/>
                  <a:pt x="15464117" y="376518"/>
                </a:cubicBezTo>
                <a:cubicBezTo>
                  <a:pt x="15961658" y="197224"/>
                  <a:pt x="16508506" y="67235"/>
                  <a:pt x="16728141" y="0"/>
                </a:cubicBezTo>
              </a:path>
            </a:pathLst>
          </a:custGeom>
          <a:noFill/>
          <a:ln w="1143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Freeform 172"/>
          <p:cNvSpPr/>
          <p:nvPr/>
        </p:nvSpPr>
        <p:spPr>
          <a:xfrm>
            <a:off x="6351046" y="1425388"/>
            <a:ext cx="749001" cy="376070"/>
          </a:xfrm>
          <a:custGeom>
            <a:avLst/>
            <a:gdLst>
              <a:gd name="connsiteX0" fmla="*/ 0 w 779929"/>
              <a:gd name="connsiteY0" fmla="*/ 376518 h 376518"/>
              <a:gd name="connsiteX1" fmla="*/ 53788 w 779929"/>
              <a:gd name="connsiteY1" fmla="*/ 322730 h 376518"/>
              <a:gd name="connsiteX2" fmla="*/ 779929 w 779929"/>
              <a:gd name="connsiteY2" fmla="*/ 0 h 376518"/>
              <a:gd name="connsiteX0" fmla="*/ 0 w 726141"/>
              <a:gd name="connsiteY0" fmla="*/ 322730 h 322730"/>
              <a:gd name="connsiteX1" fmla="*/ 726141 w 726141"/>
              <a:gd name="connsiteY1" fmla="*/ 0 h 322730"/>
              <a:gd name="connsiteX0" fmla="*/ 0 w 749001"/>
              <a:gd name="connsiteY0" fmla="*/ 376070 h 376070"/>
              <a:gd name="connsiteX1" fmla="*/ 749001 w 749001"/>
              <a:gd name="connsiteY1" fmla="*/ 0 h 376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49001" h="376070">
                <a:moveTo>
                  <a:pt x="0" y="376070"/>
                </a:moveTo>
                <a:lnTo>
                  <a:pt x="749001" y="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Freeform 173"/>
          <p:cNvSpPr/>
          <p:nvPr/>
        </p:nvSpPr>
        <p:spPr>
          <a:xfrm>
            <a:off x="6535271" y="1801906"/>
            <a:ext cx="645458" cy="295835"/>
          </a:xfrm>
          <a:custGeom>
            <a:avLst/>
            <a:gdLst>
              <a:gd name="connsiteX0" fmla="*/ 0 w 645458"/>
              <a:gd name="connsiteY0" fmla="*/ 295835 h 295835"/>
              <a:gd name="connsiteX1" fmla="*/ 645458 w 645458"/>
              <a:gd name="connsiteY1" fmla="*/ 0 h 295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5458" h="295835">
                <a:moveTo>
                  <a:pt x="0" y="295835"/>
                </a:moveTo>
                <a:lnTo>
                  <a:pt x="645458" y="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5" name="Freeform 174"/>
          <p:cNvSpPr/>
          <p:nvPr/>
        </p:nvSpPr>
        <p:spPr>
          <a:xfrm>
            <a:off x="6096000" y="1990165"/>
            <a:ext cx="1299882" cy="503816"/>
          </a:xfrm>
          <a:custGeom>
            <a:avLst/>
            <a:gdLst>
              <a:gd name="connsiteX0" fmla="*/ 0 w 1452282"/>
              <a:gd name="connsiteY0" fmla="*/ 564776 h 564776"/>
              <a:gd name="connsiteX1" fmla="*/ 1452282 w 1452282"/>
              <a:gd name="connsiteY1" fmla="*/ 0 h 564776"/>
              <a:gd name="connsiteX0" fmla="*/ 0 w 1299882"/>
              <a:gd name="connsiteY0" fmla="*/ 503816 h 503816"/>
              <a:gd name="connsiteX1" fmla="*/ 1299882 w 1299882"/>
              <a:gd name="connsiteY1" fmla="*/ 0 h 503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9882" h="503816">
                <a:moveTo>
                  <a:pt x="0" y="503816"/>
                </a:moveTo>
                <a:lnTo>
                  <a:pt x="1299882" y="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76" name="Freeform 175"/>
          <p:cNvSpPr/>
          <p:nvPr/>
        </p:nvSpPr>
        <p:spPr>
          <a:xfrm>
            <a:off x="6154271" y="2366682"/>
            <a:ext cx="972670" cy="534521"/>
          </a:xfrm>
          <a:custGeom>
            <a:avLst/>
            <a:gdLst>
              <a:gd name="connsiteX0" fmla="*/ 0 w 1048870"/>
              <a:gd name="connsiteY0" fmla="*/ 591671 h 591671"/>
              <a:gd name="connsiteX1" fmla="*/ 1048870 w 1048870"/>
              <a:gd name="connsiteY1" fmla="*/ 0 h 591671"/>
              <a:gd name="connsiteX0" fmla="*/ 0 w 972670"/>
              <a:gd name="connsiteY0" fmla="*/ 534521 h 534521"/>
              <a:gd name="connsiteX1" fmla="*/ 972670 w 972670"/>
              <a:gd name="connsiteY1" fmla="*/ 0 h 534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72670" h="534521">
                <a:moveTo>
                  <a:pt x="0" y="534521"/>
                </a:moveTo>
                <a:lnTo>
                  <a:pt x="972670" y="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Freeform 176"/>
          <p:cNvSpPr/>
          <p:nvPr/>
        </p:nvSpPr>
        <p:spPr>
          <a:xfrm>
            <a:off x="6158753" y="2205318"/>
            <a:ext cx="1344706" cy="1102658"/>
          </a:xfrm>
          <a:custGeom>
            <a:avLst/>
            <a:gdLst>
              <a:gd name="connsiteX0" fmla="*/ 0 w 1344706"/>
              <a:gd name="connsiteY0" fmla="*/ 1102658 h 1102658"/>
              <a:gd name="connsiteX1" fmla="*/ 80682 w 1344706"/>
              <a:gd name="connsiteY1" fmla="*/ 1021976 h 1102658"/>
              <a:gd name="connsiteX2" fmla="*/ 1344706 w 1344706"/>
              <a:gd name="connsiteY2" fmla="*/ 0 h 1102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44706" h="1102658">
                <a:moveTo>
                  <a:pt x="0" y="1102658"/>
                </a:moveTo>
                <a:lnTo>
                  <a:pt x="80682" y="1021976"/>
                </a:lnTo>
                <a:lnTo>
                  <a:pt x="1344706" y="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Freeform 177"/>
          <p:cNvSpPr/>
          <p:nvPr/>
        </p:nvSpPr>
        <p:spPr>
          <a:xfrm>
            <a:off x="7179833" y="2393576"/>
            <a:ext cx="807720" cy="592568"/>
          </a:xfrm>
          <a:custGeom>
            <a:avLst/>
            <a:gdLst>
              <a:gd name="connsiteX0" fmla="*/ 0 w 914400"/>
              <a:gd name="connsiteY0" fmla="*/ 699248 h 699248"/>
              <a:gd name="connsiteX1" fmla="*/ 484094 w 914400"/>
              <a:gd name="connsiteY1" fmla="*/ 242048 h 699248"/>
              <a:gd name="connsiteX2" fmla="*/ 914400 w 914400"/>
              <a:gd name="connsiteY2" fmla="*/ 0 h 699248"/>
              <a:gd name="connsiteX0" fmla="*/ 0 w 807720"/>
              <a:gd name="connsiteY0" fmla="*/ 592568 h 592568"/>
              <a:gd name="connsiteX1" fmla="*/ 377414 w 807720"/>
              <a:gd name="connsiteY1" fmla="*/ 242048 h 592568"/>
              <a:gd name="connsiteX2" fmla="*/ 807720 w 807720"/>
              <a:gd name="connsiteY2" fmla="*/ 0 h 59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7720" h="592568">
                <a:moveTo>
                  <a:pt x="0" y="592568"/>
                </a:moveTo>
                <a:lnTo>
                  <a:pt x="377414" y="242048"/>
                </a:lnTo>
                <a:lnTo>
                  <a:pt x="807720" y="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Freeform 178"/>
          <p:cNvSpPr/>
          <p:nvPr/>
        </p:nvSpPr>
        <p:spPr>
          <a:xfrm>
            <a:off x="7261860" y="2918460"/>
            <a:ext cx="289560" cy="293370"/>
          </a:xfrm>
          <a:custGeom>
            <a:avLst/>
            <a:gdLst>
              <a:gd name="connsiteX0" fmla="*/ 0 w 289560"/>
              <a:gd name="connsiteY0" fmla="*/ 0 h 293370"/>
              <a:gd name="connsiteX1" fmla="*/ 182880 w 289560"/>
              <a:gd name="connsiteY1" fmla="*/ 95250 h 293370"/>
              <a:gd name="connsiteX2" fmla="*/ 289560 w 289560"/>
              <a:gd name="connsiteY2" fmla="*/ 293370 h 293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9560" h="293370">
                <a:moveTo>
                  <a:pt x="0" y="0"/>
                </a:moveTo>
                <a:lnTo>
                  <a:pt x="182880" y="95250"/>
                </a:lnTo>
                <a:lnTo>
                  <a:pt x="289560" y="29337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Freeform 179"/>
          <p:cNvSpPr/>
          <p:nvPr/>
        </p:nvSpPr>
        <p:spPr>
          <a:xfrm>
            <a:off x="7559040" y="2807970"/>
            <a:ext cx="697230" cy="403860"/>
          </a:xfrm>
          <a:custGeom>
            <a:avLst/>
            <a:gdLst>
              <a:gd name="connsiteX0" fmla="*/ 0 w 697230"/>
              <a:gd name="connsiteY0" fmla="*/ 403860 h 403860"/>
              <a:gd name="connsiteX1" fmla="*/ 308610 w 697230"/>
              <a:gd name="connsiteY1" fmla="*/ 133350 h 403860"/>
              <a:gd name="connsiteX2" fmla="*/ 697230 w 697230"/>
              <a:gd name="connsiteY2" fmla="*/ 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7230" h="403860">
                <a:moveTo>
                  <a:pt x="0" y="403860"/>
                </a:moveTo>
                <a:lnTo>
                  <a:pt x="308610" y="133350"/>
                </a:lnTo>
                <a:lnTo>
                  <a:pt x="697230" y="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7452360" y="2769870"/>
            <a:ext cx="365760" cy="247650"/>
          </a:xfrm>
          <a:custGeom>
            <a:avLst/>
            <a:gdLst>
              <a:gd name="connsiteX0" fmla="*/ 0 w 365760"/>
              <a:gd name="connsiteY0" fmla="*/ 247650 h 247650"/>
              <a:gd name="connsiteX1" fmla="*/ 144780 w 365760"/>
              <a:gd name="connsiteY1" fmla="*/ 99060 h 247650"/>
              <a:gd name="connsiteX2" fmla="*/ 365760 w 365760"/>
              <a:gd name="connsiteY2" fmla="*/ 0 h 247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5760" h="247650">
                <a:moveTo>
                  <a:pt x="0" y="247650"/>
                </a:moveTo>
                <a:lnTo>
                  <a:pt x="144780" y="99060"/>
                </a:lnTo>
                <a:lnTo>
                  <a:pt x="365760" y="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>
            <a:off x="5244353" y="215153"/>
            <a:ext cx="3630706" cy="2397599"/>
          </a:xfrm>
          <a:custGeom>
            <a:avLst/>
            <a:gdLst>
              <a:gd name="connsiteX0" fmla="*/ 0 w 3630706"/>
              <a:gd name="connsiteY0" fmla="*/ 0 h 2397599"/>
              <a:gd name="connsiteX1" fmla="*/ 242047 w 3630706"/>
              <a:gd name="connsiteY1" fmla="*/ 860612 h 2397599"/>
              <a:gd name="connsiteX2" fmla="*/ 914400 w 3630706"/>
              <a:gd name="connsiteY2" fmla="*/ 1398494 h 2397599"/>
              <a:gd name="connsiteX3" fmla="*/ 1963271 w 3630706"/>
              <a:gd name="connsiteY3" fmla="*/ 941294 h 2397599"/>
              <a:gd name="connsiteX4" fmla="*/ 2420471 w 3630706"/>
              <a:gd name="connsiteY4" fmla="*/ 887506 h 2397599"/>
              <a:gd name="connsiteX5" fmla="*/ 2635623 w 3630706"/>
              <a:gd name="connsiteY5" fmla="*/ 1344706 h 2397599"/>
              <a:gd name="connsiteX6" fmla="*/ 3281082 w 3630706"/>
              <a:gd name="connsiteY6" fmla="*/ 2259106 h 2397599"/>
              <a:gd name="connsiteX7" fmla="*/ 3630706 w 3630706"/>
              <a:gd name="connsiteY7" fmla="*/ 2393576 h 2397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630706" h="2397599">
                <a:moveTo>
                  <a:pt x="0" y="0"/>
                </a:moveTo>
                <a:cubicBezTo>
                  <a:pt x="44823" y="313765"/>
                  <a:pt x="89647" y="627530"/>
                  <a:pt x="242047" y="860612"/>
                </a:cubicBezTo>
                <a:cubicBezTo>
                  <a:pt x="394447" y="1093694"/>
                  <a:pt x="627529" y="1385047"/>
                  <a:pt x="914400" y="1398494"/>
                </a:cubicBezTo>
                <a:cubicBezTo>
                  <a:pt x="1201271" y="1411941"/>
                  <a:pt x="1712259" y="1026459"/>
                  <a:pt x="1963271" y="941294"/>
                </a:cubicBezTo>
                <a:cubicBezTo>
                  <a:pt x="2214283" y="856129"/>
                  <a:pt x="2308412" y="820271"/>
                  <a:pt x="2420471" y="887506"/>
                </a:cubicBezTo>
                <a:cubicBezTo>
                  <a:pt x="2532530" y="954741"/>
                  <a:pt x="2492188" y="1116106"/>
                  <a:pt x="2635623" y="1344706"/>
                </a:cubicBezTo>
                <a:cubicBezTo>
                  <a:pt x="2779058" y="1573306"/>
                  <a:pt x="3115235" y="2084294"/>
                  <a:pt x="3281082" y="2259106"/>
                </a:cubicBezTo>
                <a:cubicBezTo>
                  <a:pt x="3446929" y="2433918"/>
                  <a:pt x="3630706" y="2393576"/>
                  <a:pt x="3630706" y="2393576"/>
                </a:cubicBezTo>
              </a:path>
            </a:pathLst>
          </a:custGeom>
          <a:noFill/>
          <a:ln w="1143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>
            <a:off x="8767482" y="2581835"/>
            <a:ext cx="4814047" cy="215153"/>
          </a:xfrm>
          <a:custGeom>
            <a:avLst/>
            <a:gdLst>
              <a:gd name="connsiteX0" fmla="*/ 0 w 4814047"/>
              <a:gd name="connsiteY0" fmla="*/ 0 h 215153"/>
              <a:gd name="connsiteX1" fmla="*/ 1936377 w 4814047"/>
              <a:gd name="connsiteY1" fmla="*/ 0 h 215153"/>
              <a:gd name="connsiteX2" fmla="*/ 3039036 w 4814047"/>
              <a:gd name="connsiteY2" fmla="*/ 53789 h 215153"/>
              <a:gd name="connsiteX3" fmla="*/ 3603812 w 4814047"/>
              <a:gd name="connsiteY3" fmla="*/ 161365 h 215153"/>
              <a:gd name="connsiteX4" fmla="*/ 4249271 w 4814047"/>
              <a:gd name="connsiteY4" fmla="*/ 134471 h 215153"/>
              <a:gd name="connsiteX5" fmla="*/ 4814047 w 4814047"/>
              <a:gd name="connsiteY5" fmla="*/ 215153 h 215153"/>
              <a:gd name="connsiteX0" fmla="*/ 0 w 4814047"/>
              <a:gd name="connsiteY0" fmla="*/ 53788 h 215153"/>
              <a:gd name="connsiteX1" fmla="*/ 1936377 w 4814047"/>
              <a:gd name="connsiteY1" fmla="*/ 0 h 215153"/>
              <a:gd name="connsiteX2" fmla="*/ 3039036 w 4814047"/>
              <a:gd name="connsiteY2" fmla="*/ 53789 h 215153"/>
              <a:gd name="connsiteX3" fmla="*/ 3603812 w 4814047"/>
              <a:gd name="connsiteY3" fmla="*/ 161365 h 215153"/>
              <a:gd name="connsiteX4" fmla="*/ 4249271 w 4814047"/>
              <a:gd name="connsiteY4" fmla="*/ 134471 h 215153"/>
              <a:gd name="connsiteX5" fmla="*/ 4814047 w 4814047"/>
              <a:gd name="connsiteY5" fmla="*/ 215153 h 21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14047" h="215153">
                <a:moveTo>
                  <a:pt x="0" y="53788"/>
                </a:moveTo>
                <a:lnTo>
                  <a:pt x="1936377" y="0"/>
                </a:lnTo>
                <a:cubicBezTo>
                  <a:pt x="2442883" y="0"/>
                  <a:pt x="2761130" y="26895"/>
                  <a:pt x="3039036" y="53789"/>
                </a:cubicBezTo>
                <a:cubicBezTo>
                  <a:pt x="3316942" y="80683"/>
                  <a:pt x="3402106" y="147918"/>
                  <a:pt x="3603812" y="161365"/>
                </a:cubicBezTo>
                <a:cubicBezTo>
                  <a:pt x="3805518" y="174812"/>
                  <a:pt x="4047565" y="125506"/>
                  <a:pt x="4249271" y="134471"/>
                </a:cubicBezTo>
                <a:cubicBezTo>
                  <a:pt x="4450977" y="143436"/>
                  <a:pt x="4632512" y="179294"/>
                  <a:pt x="4814047" y="215153"/>
                </a:cubicBezTo>
              </a:path>
            </a:pathLst>
          </a:custGeom>
          <a:noFill/>
          <a:ln w="1524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>
            <a:off x="2043953" y="2474259"/>
            <a:ext cx="6750423" cy="2548319"/>
          </a:xfrm>
          <a:custGeom>
            <a:avLst/>
            <a:gdLst>
              <a:gd name="connsiteX0" fmla="*/ 6750423 w 6750423"/>
              <a:gd name="connsiteY0" fmla="*/ 134470 h 2548319"/>
              <a:gd name="connsiteX1" fmla="*/ 6615953 w 6750423"/>
              <a:gd name="connsiteY1" fmla="*/ 591670 h 2548319"/>
              <a:gd name="connsiteX2" fmla="*/ 5943600 w 6750423"/>
              <a:gd name="connsiteY2" fmla="*/ 699247 h 2548319"/>
              <a:gd name="connsiteX3" fmla="*/ 5567082 w 6750423"/>
              <a:gd name="connsiteY3" fmla="*/ 941294 h 2548319"/>
              <a:gd name="connsiteX4" fmla="*/ 5486400 w 6750423"/>
              <a:gd name="connsiteY4" fmla="*/ 1479176 h 2548319"/>
              <a:gd name="connsiteX5" fmla="*/ 5082988 w 6750423"/>
              <a:gd name="connsiteY5" fmla="*/ 2420470 h 2548319"/>
              <a:gd name="connsiteX6" fmla="*/ 4787153 w 6750423"/>
              <a:gd name="connsiteY6" fmla="*/ 2528047 h 2548319"/>
              <a:gd name="connsiteX7" fmla="*/ 4087906 w 6750423"/>
              <a:gd name="connsiteY7" fmla="*/ 2312894 h 2548319"/>
              <a:gd name="connsiteX8" fmla="*/ 3442447 w 6750423"/>
              <a:gd name="connsiteY8" fmla="*/ 2017059 h 2548319"/>
              <a:gd name="connsiteX9" fmla="*/ 3119718 w 6750423"/>
              <a:gd name="connsiteY9" fmla="*/ 1371600 h 2548319"/>
              <a:gd name="connsiteX10" fmla="*/ 2716306 w 6750423"/>
              <a:gd name="connsiteY10" fmla="*/ 1237129 h 2548319"/>
              <a:gd name="connsiteX11" fmla="*/ 1775012 w 6750423"/>
              <a:gd name="connsiteY11" fmla="*/ 1183341 h 2548319"/>
              <a:gd name="connsiteX12" fmla="*/ 1021976 w 6750423"/>
              <a:gd name="connsiteY12" fmla="*/ 537882 h 2548319"/>
              <a:gd name="connsiteX13" fmla="*/ 242047 w 6750423"/>
              <a:gd name="connsiteY13" fmla="*/ 349623 h 2548319"/>
              <a:gd name="connsiteX14" fmla="*/ 0 w 6750423"/>
              <a:gd name="connsiteY14" fmla="*/ 0 h 2548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750423" h="2548319">
                <a:moveTo>
                  <a:pt x="6750423" y="134470"/>
                </a:moveTo>
                <a:cubicBezTo>
                  <a:pt x="6750423" y="316005"/>
                  <a:pt x="6750424" y="497541"/>
                  <a:pt x="6615953" y="591670"/>
                </a:cubicBezTo>
                <a:cubicBezTo>
                  <a:pt x="6481482" y="685800"/>
                  <a:pt x="6118412" y="640976"/>
                  <a:pt x="5943600" y="699247"/>
                </a:cubicBezTo>
                <a:cubicBezTo>
                  <a:pt x="5768788" y="757518"/>
                  <a:pt x="5643282" y="811306"/>
                  <a:pt x="5567082" y="941294"/>
                </a:cubicBezTo>
                <a:cubicBezTo>
                  <a:pt x="5490882" y="1071282"/>
                  <a:pt x="5567082" y="1232647"/>
                  <a:pt x="5486400" y="1479176"/>
                </a:cubicBezTo>
                <a:cubicBezTo>
                  <a:pt x="5405718" y="1725705"/>
                  <a:pt x="5199529" y="2245658"/>
                  <a:pt x="5082988" y="2420470"/>
                </a:cubicBezTo>
                <a:cubicBezTo>
                  <a:pt x="4966447" y="2595282"/>
                  <a:pt x="4953000" y="2545976"/>
                  <a:pt x="4787153" y="2528047"/>
                </a:cubicBezTo>
                <a:cubicBezTo>
                  <a:pt x="4621306" y="2510118"/>
                  <a:pt x="4312024" y="2398059"/>
                  <a:pt x="4087906" y="2312894"/>
                </a:cubicBezTo>
                <a:cubicBezTo>
                  <a:pt x="3863788" y="2227729"/>
                  <a:pt x="3603812" y="2173941"/>
                  <a:pt x="3442447" y="2017059"/>
                </a:cubicBezTo>
                <a:cubicBezTo>
                  <a:pt x="3281082" y="1860177"/>
                  <a:pt x="3240741" y="1501588"/>
                  <a:pt x="3119718" y="1371600"/>
                </a:cubicBezTo>
                <a:cubicBezTo>
                  <a:pt x="2998695" y="1241612"/>
                  <a:pt x="2940424" y="1268506"/>
                  <a:pt x="2716306" y="1237129"/>
                </a:cubicBezTo>
                <a:cubicBezTo>
                  <a:pt x="2492188" y="1205753"/>
                  <a:pt x="2057400" y="1299882"/>
                  <a:pt x="1775012" y="1183341"/>
                </a:cubicBezTo>
                <a:cubicBezTo>
                  <a:pt x="1492624" y="1066800"/>
                  <a:pt x="1277470" y="676835"/>
                  <a:pt x="1021976" y="537882"/>
                </a:cubicBezTo>
                <a:cubicBezTo>
                  <a:pt x="766482" y="398929"/>
                  <a:pt x="412376" y="439270"/>
                  <a:pt x="242047" y="349623"/>
                </a:cubicBezTo>
                <a:cubicBezTo>
                  <a:pt x="71718" y="259976"/>
                  <a:pt x="67235" y="62753"/>
                  <a:pt x="0" y="0"/>
                </a:cubicBezTo>
              </a:path>
            </a:pathLst>
          </a:custGeom>
          <a:noFill/>
          <a:ln w="1143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>
            <a:off x="16647459" y="13447059"/>
            <a:ext cx="2205317" cy="1048870"/>
          </a:xfrm>
          <a:custGeom>
            <a:avLst/>
            <a:gdLst>
              <a:gd name="connsiteX0" fmla="*/ 2205317 w 2205317"/>
              <a:gd name="connsiteY0" fmla="*/ 1048870 h 1048870"/>
              <a:gd name="connsiteX1" fmla="*/ 0 w 2205317"/>
              <a:gd name="connsiteY1" fmla="*/ 295835 h 1048870"/>
              <a:gd name="connsiteX2" fmla="*/ 53788 w 2205317"/>
              <a:gd name="connsiteY2" fmla="*/ 0 h 1048870"/>
              <a:gd name="connsiteX3" fmla="*/ 2151529 w 2205317"/>
              <a:gd name="connsiteY3" fmla="*/ 645459 h 1048870"/>
              <a:gd name="connsiteX4" fmla="*/ 2205317 w 2205317"/>
              <a:gd name="connsiteY4" fmla="*/ 1048870 h 1048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05317" h="1048870">
                <a:moveTo>
                  <a:pt x="2205317" y="1048870"/>
                </a:moveTo>
                <a:lnTo>
                  <a:pt x="0" y="295835"/>
                </a:lnTo>
                <a:lnTo>
                  <a:pt x="53788" y="0"/>
                </a:lnTo>
                <a:lnTo>
                  <a:pt x="2151529" y="645459"/>
                </a:lnTo>
                <a:lnTo>
                  <a:pt x="2205317" y="1048870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6" name="Freeform 185"/>
          <p:cNvSpPr/>
          <p:nvPr/>
        </p:nvSpPr>
        <p:spPr>
          <a:xfrm>
            <a:off x="9001599" y="10883457"/>
            <a:ext cx="2404783" cy="1052904"/>
          </a:xfrm>
          <a:custGeom>
            <a:avLst/>
            <a:gdLst>
              <a:gd name="connsiteX0" fmla="*/ 0 w 2366683"/>
              <a:gd name="connsiteY0" fmla="*/ 215153 h 1075764"/>
              <a:gd name="connsiteX1" fmla="*/ 2366683 w 2366683"/>
              <a:gd name="connsiteY1" fmla="*/ 1075764 h 1075764"/>
              <a:gd name="connsiteX2" fmla="*/ 2366683 w 2366683"/>
              <a:gd name="connsiteY2" fmla="*/ 833717 h 1075764"/>
              <a:gd name="connsiteX3" fmla="*/ 107577 w 2366683"/>
              <a:gd name="connsiteY3" fmla="*/ 0 h 1075764"/>
              <a:gd name="connsiteX0" fmla="*/ 0 w 2343823"/>
              <a:gd name="connsiteY0" fmla="*/ 306593 h 1075764"/>
              <a:gd name="connsiteX1" fmla="*/ 2343823 w 2343823"/>
              <a:gd name="connsiteY1" fmla="*/ 1075764 h 1075764"/>
              <a:gd name="connsiteX2" fmla="*/ 2343823 w 2343823"/>
              <a:gd name="connsiteY2" fmla="*/ 833717 h 1075764"/>
              <a:gd name="connsiteX3" fmla="*/ 84717 w 2343823"/>
              <a:gd name="connsiteY3" fmla="*/ 0 h 1075764"/>
              <a:gd name="connsiteX0" fmla="*/ 0 w 2404783"/>
              <a:gd name="connsiteY0" fmla="*/ 306593 h 1075764"/>
              <a:gd name="connsiteX1" fmla="*/ 2343823 w 2404783"/>
              <a:gd name="connsiteY1" fmla="*/ 1075764 h 1075764"/>
              <a:gd name="connsiteX2" fmla="*/ 2404783 w 2404783"/>
              <a:gd name="connsiteY2" fmla="*/ 780377 h 1075764"/>
              <a:gd name="connsiteX3" fmla="*/ 84717 w 2404783"/>
              <a:gd name="connsiteY3" fmla="*/ 0 h 1075764"/>
              <a:gd name="connsiteX0" fmla="*/ 0 w 2404783"/>
              <a:gd name="connsiteY0" fmla="*/ 306593 h 1052904"/>
              <a:gd name="connsiteX1" fmla="*/ 2305723 w 2404783"/>
              <a:gd name="connsiteY1" fmla="*/ 1052904 h 1052904"/>
              <a:gd name="connsiteX2" fmla="*/ 2404783 w 2404783"/>
              <a:gd name="connsiteY2" fmla="*/ 780377 h 1052904"/>
              <a:gd name="connsiteX3" fmla="*/ 84717 w 2404783"/>
              <a:gd name="connsiteY3" fmla="*/ 0 h 1052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4783" h="1052904">
                <a:moveTo>
                  <a:pt x="0" y="306593"/>
                </a:moveTo>
                <a:lnTo>
                  <a:pt x="2305723" y="1052904"/>
                </a:lnTo>
                <a:lnTo>
                  <a:pt x="2404783" y="780377"/>
                </a:lnTo>
                <a:lnTo>
                  <a:pt x="84717" y="0"/>
                </a:lnTo>
              </a:path>
            </a:pathLst>
          </a:custGeom>
          <a:solidFill>
            <a:srgbClr val="5B9BD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7" name="Group 186"/>
          <p:cNvGrpSpPr/>
          <p:nvPr/>
        </p:nvGrpSpPr>
        <p:grpSpPr>
          <a:xfrm>
            <a:off x="9069404" y="307808"/>
            <a:ext cx="9634411" cy="17608016"/>
            <a:chOff x="9069404" y="307808"/>
            <a:chExt cx="9634411" cy="17608016"/>
          </a:xfrm>
        </p:grpSpPr>
        <p:grpSp>
          <p:nvGrpSpPr>
            <p:cNvPr id="1095" name="Group 1094"/>
            <p:cNvGrpSpPr/>
            <p:nvPr/>
          </p:nvGrpSpPr>
          <p:grpSpPr>
            <a:xfrm>
              <a:off x="9069404" y="307808"/>
              <a:ext cx="8816140" cy="17608016"/>
              <a:chOff x="9093467" y="355934"/>
              <a:chExt cx="8816140" cy="17608016"/>
            </a:xfrm>
          </p:grpSpPr>
          <p:sp>
            <p:nvSpPr>
              <p:cNvPr id="1100" name="Freeform 1099"/>
              <p:cNvSpPr/>
              <p:nvPr/>
            </p:nvSpPr>
            <p:spPr>
              <a:xfrm>
                <a:off x="9093467" y="355934"/>
                <a:ext cx="8816140" cy="17608016"/>
              </a:xfrm>
              <a:custGeom>
                <a:avLst/>
                <a:gdLst>
                  <a:gd name="connsiteX0" fmla="*/ 0 w 8758990"/>
                  <a:gd name="connsiteY0" fmla="*/ 0 h 17566105"/>
                  <a:gd name="connsiteX1" fmla="*/ 216569 w 8758990"/>
                  <a:gd name="connsiteY1" fmla="*/ 673769 h 17566105"/>
                  <a:gd name="connsiteX2" fmla="*/ 505327 w 8758990"/>
                  <a:gd name="connsiteY2" fmla="*/ 1323474 h 17566105"/>
                  <a:gd name="connsiteX3" fmla="*/ 673769 w 8758990"/>
                  <a:gd name="connsiteY3" fmla="*/ 1949116 h 17566105"/>
                  <a:gd name="connsiteX4" fmla="*/ 697832 w 8758990"/>
                  <a:gd name="connsiteY4" fmla="*/ 2406316 h 17566105"/>
                  <a:gd name="connsiteX5" fmla="*/ 8758990 w 8758990"/>
                  <a:gd name="connsiteY5" fmla="*/ 17566105 h 17566105"/>
                  <a:gd name="connsiteX0" fmla="*/ 0 w 8789470"/>
                  <a:gd name="connsiteY0" fmla="*/ 0 h 17623255"/>
                  <a:gd name="connsiteX1" fmla="*/ 247049 w 8789470"/>
                  <a:gd name="connsiteY1" fmla="*/ 730919 h 17623255"/>
                  <a:gd name="connsiteX2" fmla="*/ 535807 w 8789470"/>
                  <a:gd name="connsiteY2" fmla="*/ 1380624 h 17623255"/>
                  <a:gd name="connsiteX3" fmla="*/ 704249 w 8789470"/>
                  <a:gd name="connsiteY3" fmla="*/ 2006266 h 17623255"/>
                  <a:gd name="connsiteX4" fmla="*/ 728312 w 8789470"/>
                  <a:gd name="connsiteY4" fmla="*/ 2463466 h 17623255"/>
                  <a:gd name="connsiteX5" fmla="*/ 8789470 w 8789470"/>
                  <a:gd name="connsiteY5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535807 w 8789470"/>
                  <a:gd name="connsiteY3" fmla="*/ 1380624 h 17623255"/>
                  <a:gd name="connsiteX4" fmla="*/ 704249 w 8789470"/>
                  <a:gd name="connsiteY4" fmla="*/ 2006266 h 17623255"/>
                  <a:gd name="connsiteX5" fmla="*/ 728312 w 8789470"/>
                  <a:gd name="connsiteY5" fmla="*/ 2463466 h 17623255"/>
                  <a:gd name="connsiteX6" fmla="*/ 8789470 w 8789470"/>
                  <a:gd name="connsiteY6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531997 w 8789470"/>
                  <a:gd name="connsiteY3" fmla="*/ 1270134 h 17623255"/>
                  <a:gd name="connsiteX4" fmla="*/ 704249 w 8789470"/>
                  <a:gd name="connsiteY4" fmla="*/ 2006266 h 17623255"/>
                  <a:gd name="connsiteX5" fmla="*/ 728312 w 8789470"/>
                  <a:gd name="connsiteY5" fmla="*/ 2463466 h 17623255"/>
                  <a:gd name="connsiteX6" fmla="*/ 8789470 w 8789470"/>
                  <a:gd name="connsiteY6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04249 w 8789470"/>
                  <a:gd name="connsiteY5" fmla="*/ 2006266 h 17623255"/>
                  <a:gd name="connsiteX6" fmla="*/ 728312 w 8789470"/>
                  <a:gd name="connsiteY6" fmla="*/ 2463466 h 17623255"/>
                  <a:gd name="connsiteX7" fmla="*/ 8789470 w 8789470"/>
                  <a:gd name="connsiteY7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27109 w 8789470"/>
                  <a:gd name="connsiteY5" fmla="*/ 2006266 h 17623255"/>
                  <a:gd name="connsiteX6" fmla="*/ 728312 w 8789470"/>
                  <a:gd name="connsiteY6" fmla="*/ 2463466 h 17623255"/>
                  <a:gd name="connsiteX7" fmla="*/ 8789470 w 8789470"/>
                  <a:gd name="connsiteY7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27109 w 8789470"/>
                  <a:gd name="connsiteY5" fmla="*/ 2006266 h 17623255"/>
                  <a:gd name="connsiteX6" fmla="*/ 777842 w 8789470"/>
                  <a:gd name="connsiteY6" fmla="*/ 2539666 h 17623255"/>
                  <a:gd name="connsiteX7" fmla="*/ 8789470 w 8789470"/>
                  <a:gd name="connsiteY7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27109 w 8789470"/>
                  <a:gd name="connsiteY5" fmla="*/ 2006266 h 17623255"/>
                  <a:gd name="connsiteX6" fmla="*/ 777842 w 8789470"/>
                  <a:gd name="connsiteY6" fmla="*/ 2539666 h 17623255"/>
                  <a:gd name="connsiteX7" fmla="*/ 7308583 w 8789470"/>
                  <a:gd name="connsiteY7" fmla="*/ 14807866 h 17623255"/>
                  <a:gd name="connsiteX8" fmla="*/ 8789470 w 8789470"/>
                  <a:gd name="connsiteY8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27109 w 8789470"/>
                  <a:gd name="connsiteY5" fmla="*/ 2006266 h 17623255"/>
                  <a:gd name="connsiteX6" fmla="*/ 777842 w 8789470"/>
                  <a:gd name="connsiteY6" fmla="*/ 2539666 h 17623255"/>
                  <a:gd name="connsiteX7" fmla="*/ 7308583 w 8789470"/>
                  <a:gd name="connsiteY7" fmla="*/ 14807866 h 17623255"/>
                  <a:gd name="connsiteX8" fmla="*/ 8150593 w 8789470"/>
                  <a:gd name="connsiteY8" fmla="*/ 16373776 h 17623255"/>
                  <a:gd name="connsiteX9" fmla="*/ 8789470 w 8789470"/>
                  <a:gd name="connsiteY9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27109 w 8789470"/>
                  <a:gd name="connsiteY5" fmla="*/ 2006266 h 17623255"/>
                  <a:gd name="connsiteX6" fmla="*/ 777842 w 8789470"/>
                  <a:gd name="connsiteY6" fmla="*/ 2539666 h 17623255"/>
                  <a:gd name="connsiteX7" fmla="*/ 7308583 w 8789470"/>
                  <a:gd name="connsiteY7" fmla="*/ 14807866 h 17623255"/>
                  <a:gd name="connsiteX8" fmla="*/ 8150593 w 8789470"/>
                  <a:gd name="connsiteY8" fmla="*/ 16373776 h 17623255"/>
                  <a:gd name="connsiteX9" fmla="*/ 8789470 w 8789470"/>
                  <a:gd name="connsiteY9" fmla="*/ 17623255 h 17623255"/>
                  <a:gd name="connsiteX0" fmla="*/ 0 w 8816140"/>
                  <a:gd name="connsiteY0" fmla="*/ 0 h 17608016"/>
                  <a:gd name="connsiteX1" fmla="*/ 153403 w 8816140"/>
                  <a:gd name="connsiteY1" fmla="*/ 505126 h 17608016"/>
                  <a:gd name="connsiteX2" fmla="*/ 247049 w 8816140"/>
                  <a:gd name="connsiteY2" fmla="*/ 730919 h 17608016"/>
                  <a:gd name="connsiteX3" fmla="*/ 382003 w 8816140"/>
                  <a:gd name="connsiteY3" fmla="*/ 1030906 h 17608016"/>
                  <a:gd name="connsiteX4" fmla="*/ 531997 w 8816140"/>
                  <a:gd name="connsiteY4" fmla="*/ 1270134 h 17608016"/>
                  <a:gd name="connsiteX5" fmla="*/ 727109 w 8816140"/>
                  <a:gd name="connsiteY5" fmla="*/ 2006266 h 17608016"/>
                  <a:gd name="connsiteX6" fmla="*/ 777842 w 8816140"/>
                  <a:gd name="connsiteY6" fmla="*/ 2539666 h 17608016"/>
                  <a:gd name="connsiteX7" fmla="*/ 7308583 w 8816140"/>
                  <a:gd name="connsiteY7" fmla="*/ 14807866 h 17608016"/>
                  <a:gd name="connsiteX8" fmla="*/ 8150593 w 8816140"/>
                  <a:gd name="connsiteY8" fmla="*/ 16373776 h 17608016"/>
                  <a:gd name="connsiteX9" fmla="*/ 8816140 w 8816140"/>
                  <a:gd name="connsiteY9" fmla="*/ 17608016 h 17608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16140" h="17608016">
                    <a:moveTo>
                      <a:pt x="0" y="0"/>
                    </a:moveTo>
                    <a:cubicBezTo>
                      <a:pt x="57484" y="163295"/>
                      <a:pt x="95919" y="341831"/>
                      <a:pt x="153403" y="505126"/>
                    </a:cubicBezTo>
                    <a:lnTo>
                      <a:pt x="247049" y="730919"/>
                    </a:lnTo>
                    <a:cubicBezTo>
                      <a:pt x="299654" y="825835"/>
                      <a:pt x="329398" y="935990"/>
                      <a:pt x="382003" y="1030906"/>
                    </a:cubicBezTo>
                    <a:lnTo>
                      <a:pt x="531997" y="1270134"/>
                    </a:lnTo>
                    <a:lnTo>
                      <a:pt x="727109" y="2006266"/>
                    </a:lnTo>
                    <a:lnTo>
                      <a:pt x="777842" y="2539666"/>
                    </a:lnTo>
                    <a:lnTo>
                      <a:pt x="7308583" y="14807866"/>
                    </a:lnTo>
                    <a:cubicBezTo>
                      <a:pt x="7579093" y="15329836"/>
                      <a:pt x="7880083" y="15851806"/>
                      <a:pt x="8150593" y="16373776"/>
                    </a:cubicBezTo>
                    <a:cubicBezTo>
                      <a:pt x="8394032" y="16775028"/>
                      <a:pt x="8603181" y="17191523"/>
                      <a:pt x="8816140" y="17608016"/>
                    </a:cubicBez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1" name="Freeform 1100"/>
              <p:cNvSpPr/>
              <p:nvPr/>
            </p:nvSpPr>
            <p:spPr>
              <a:xfrm>
                <a:off x="9093467" y="355934"/>
                <a:ext cx="8816140" cy="17608016"/>
              </a:xfrm>
              <a:custGeom>
                <a:avLst/>
                <a:gdLst>
                  <a:gd name="connsiteX0" fmla="*/ 0 w 8758990"/>
                  <a:gd name="connsiteY0" fmla="*/ 0 h 17566105"/>
                  <a:gd name="connsiteX1" fmla="*/ 216569 w 8758990"/>
                  <a:gd name="connsiteY1" fmla="*/ 673769 h 17566105"/>
                  <a:gd name="connsiteX2" fmla="*/ 505327 w 8758990"/>
                  <a:gd name="connsiteY2" fmla="*/ 1323474 h 17566105"/>
                  <a:gd name="connsiteX3" fmla="*/ 673769 w 8758990"/>
                  <a:gd name="connsiteY3" fmla="*/ 1949116 h 17566105"/>
                  <a:gd name="connsiteX4" fmla="*/ 697832 w 8758990"/>
                  <a:gd name="connsiteY4" fmla="*/ 2406316 h 17566105"/>
                  <a:gd name="connsiteX5" fmla="*/ 8758990 w 8758990"/>
                  <a:gd name="connsiteY5" fmla="*/ 17566105 h 17566105"/>
                  <a:gd name="connsiteX0" fmla="*/ 0 w 8789470"/>
                  <a:gd name="connsiteY0" fmla="*/ 0 h 17623255"/>
                  <a:gd name="connsiteX1" fmla="*/ 247049 w 8789470"/>
                  <a:gd name="connsiteY1" fmla="*/ 730919 h 17623255"/>
                  <a:gd name="connsiteX2" fmla="*/ 535807 w 8789470"/>
                  <a:gd name="connsiteY2" fmla="*/ 1380624 h 17623255"/>
                  <a:gd name="connsiteX3" fmla="*/ 704249 w 8789470"/>
                  <a:gd name="connsiteY3" fmla="*/ 2006266 h 17623255"/>
                  <a:gd name="connsiteX4" fmla="*/ 728312 w 8789470"/>
                  <a:gd name="connsiteY4" fmla="*/ 2463466 h 17623255"/>
                  <a:gd name="connsiteX5" fmla="*/ 8789470 w 8789470"/>
                  <a:gd name="connsiteY5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535807 w 8789470"/>
                  <a:gd name="connsiteY3" fmla="*/ 1380624 h 17623255"/>
                  <a:gd name="connsiteX4" fmla="*/ 704249 w 8789470"/>
                  <a:gd name="connsiteY4" fmla="*/ 2006266 h 17623255"/>
                  <a:gd name="connsiteX5" fmla="*/ 728312 w 8789470"/>
                  <a:gd name="connsiteY5" fmla="*/ 2463466 h 17623255"/>
                  <a:gd name="connsiteX6" fmla="*/ 8789470 w 8789470"/>
                  <a:gd name="connsiteY6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531997 w 8789470"/>
                  <a:gd name="connsiteY3" fmla="*/ 1270134 h 17623255"/>
                  <a:gd name="connsiteX4" fmla="*/ 704249 w 8789470"/>
                  <a:gd name="connsiteY4" fmla="*/ 2006266 h 17623255"/>
                  <a:gd name="connsiteX5" fmla="*/ 728312 w 8789470"/>
                  <a:gd name="connsiteY5" fmla="*/ 2463466 h 17623255"/>
                  <a:gd name="connsiteX6" fmla="*/ 8789470 w 8789470"/>
                  <a:gd name="connsiteY6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04249 w 8789470"/>
                  <a:gd name="connsiteY5" fmla="*/ 2006266 h 17623255"/>
                  <a:gd name="connsiteX6" fmla="*/ 728312 w 8789470"/>
                  <a:gd name="connsiteY6" fmla="*/ 2463466 h 17623255"/>
                  <a:gd name="connsiteX7" fmla="*/ 8789470 w 8789470"/>
                  <a:gd name="connsiteY7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27109 w 8789470"/>
                  <a:gd name="connsiteY5" fmla="*/ 2006266 h 17623255"/>
                  <a:gd name="connsiteX6" fmla="*/ 728312 w 8789470"/>
                  <a:gd name="connsiteY6" fmla="*/ 2463466 h 17623255"/>
                  <a:gd name="connsiteX7" fmla="*/ 8789470 w 8789470"/>
                  <a:gd name="connsiteY7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27109 w 8789470"/>
                  <a:gd name="connsiteY5" fmla="*/ 2006266 h 17623255"/>
                  <a:gd name="connsiteX6" fmla="*/ 777842 w 8789470"/>
                  <a:gd name="connsiteY6" fmla="*/ 2539666 h 17623255"/>
                  <a:gd name="connsiteX7" fmla="*/ 8789470 w 8789470"/>
                  <a:gd name="connsiteY7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27109 w 8789470"/>
                  <a:gd name="connsiteY5" fmla="*/ 2006266 h 17623255"/>
                  <a:gd name="connsiteX6" fmla="*/ 777842 w 8789470"/>
                  <a:gd name="connsiteY6" fmla="*/ 2539666 h 17623255"/>
                  <a:gd name="connsiteX7" fmla="*/ 7308583 w 8789470"/>
                  <a:gd name="connsiteY7" fmla="*/ 14807866 h 17623255"/>
                  <a:gd name="connsiteX8" fmla="*/ 8789470 w 8789470"/>
                  <a:gd name="connsiteY8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27109 w 8789470"/>
                  <a:gd name="connsiteY5" fmla="*/ 2006266 h 17623255"/>
                  <a:gd name="connsiteX6" fmla="*/ 777842 w 8789470"/>
                  <a:gd name="connsiteY6" fmla="*/ 2539666 h 17623255"/>
                  <a:gd name="connsiteX7" fmla="*/ 7308583 w 8789470"/>
                  <a:gd name="connsiteY7" fmla="*/ 14807866 h 17623255"/>
                  <a:gd name="connsiteX8" fmla="*/ 8150593 w 8789470"/>
                  <a:gd name="connsiteY8" fmla="*/ 16373776 h 17623255"/>
                  <a:gd name="connsiteX9" fmla="*/ 8789470 w 8789470"/>
                  <a:gd name="connsiteY9" fmla="*/ 17623255 h 17623255"/>
                  <a:gd name="connsiteX0" fmla="*/ 0 w 8789470"/>
                  <a:gd name="connsiteY0" fmla="*/ 0 h 17623255"/>
                  <a:gd name="connsiteX1" fmla="*/ 153403 w 8789470"/>
                  <a:gd name="connsiteY1" fmla="*/ 505126 h 17623255"/>
                  <a:gd name="connsiteX2" fmla="*/ 247049 w 8789470"/>
                  <a:gd name="connsiteY2" fmla="*/ 730919 h 17623255"/>
                  <a:gd name="connsiteX3" fmla="*/ 382003 w 8789470"/>
                  <a:gd name="connsiteY3" fmla="*/ 1030906 h 17623255"/>
                  <a:gd name="connsiteX4" fmla="*/ 531997 w 8789470"/>
                  <a:gd name="connsiteY4" fmla="*/ 1270134 h 17623255"/>
                  <a:gd name="connsiteX5" fmla="*/ 727109 w 8789470"/>
                  <a:gd name="connsiteY5" fmla="*/ 2006266 h 17623255"/>
                  <a:gd name="connsiteX6" fmla="*/ 777842 w 8789470"/>
                  <a:gd name="connsiteY6" fmla="*/ 2539666 h 17623255"/>
                  <a:gd name="connsiteX7" fmla="*/ 7308583 w 8789470"/>
                  <a:gd name="connsiteY7" fmla="*/ 14807866 h 17623255"/>
                  <a:gd name="connsiteX8" fmla="*/ 8150593 w 8789470"/>
                  <a:gd name="connsiteY8" fmla="*/ 16373776 h 17623255"/>
                  <a:gd name="connsiteX9" fmla="*/ 8789470 w 8789470"/>
                  <a:gd name="connsiteY9" fmla="*/ 17623255 h 17623255"/>
                  <a:gd name="connsiteX0" fmla="*/ 0 w 8816140"/>
                  <a:gd name="connsiteY0" fmla="*/ 0 h 17608016"/>
                  <a:gd name="connsiteX1" fmla="*/ 153403 w 8816140"/>
                  <a:gd name="connsiteY1" fmla="*/ 505126 h 17608016"/>
                  <a:gd name="connsiteX2" fmla="*/ 247049 w 8816140"/>
                  <a:gd name="connsiteY2" fmla="*/ 730919 h 17608016"/>
                  <a:gd name="connsiteX3" fmla="*/ 382003 w 8816140"/>
                  <a:gd name="connsiteY3" fmla="*/ 1030906 h 17608016"/>
                  <a:gd name="connsiteX4" fmla="*/ 531997 w 8816140"/>
                  <a:gd name="connsiteY4" fmla="*/ 1270134 h 17608016"/>
                  <a:gd name="connsiteX5" fmla="*/ 727109 w 8816140"/>
                  <a:gd name="connsiteY5" fmla="*/ 2006266 h 17608016"/>
                  <a:gd name="connsiteX6" fmla="*/ 777842 w 8816140"/>
                  <a:gd name="connsiteY6" fmla="*/ 2539666 h 17608016"/>
                  <a:gd name="connsiteX7" fmla="*/ 7308583 w 8816140"/>
                  <a:gd name="connsiteY7" fmla="*/ 14807866 h 17608016"/>
                  <a:gd name="connsiteX8" fmla="*/ 8150593 w 8816140"/>
                  <a:gd name="connsiteY8" fmla="*/ 16373776 h 17608016"/>
                  <a:gd name="connsiteX9" fmla="*/ 8816140 w 8816140"/>
                  <a:gd name="connsiteY9" fmla="*/ 17608016 h 17608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16140" h="17608016">
                    <a:moveTo>
                      <a:pt x="0" y="0"/>
                    </a:moveTo>
                    <a:cubicBezTo>
                      <a:pt x="57484" y="163295"/>
                      <a:pt x="95919" y="341831"/>
                      <a:pt x="153403" y="505126"/>
                    </a:cubicBezTo>
                    <a:lnTo>
                      <a:pt x="247049" y="730919"/>
                    </a:lnTo>
                    <a:cubicBezTo>
                      <a:pt x="299654" y="825835"/>
                      <a:pt x="329398" y="935990"/>
                      <a:pt x="382003" y="1030906"/>
                    </a:cubicBezTo>
                    <a:lnTo>
                      <a:pt x="531997" y="1270134"/>
                    </a:lnTo>
                    <a:lnTo>
                      <a:pt x="727109" y="2006266"/>
                    </a:lnTo>
                    <a:lnTo>
                      <a:pt x="777842" y="2539666"/>
                    </a:lnTo>
                    <a:lnTo>
                      <a:pt x="7308583" y="14807866"/>
                    </a:lnTo>
                    <a:cubicBezTo>
                      <a:pt x="7579093" y="15329836"/>
                      <a:pt x="7880083" y="15851806"/>
                      <a:pt x="8150593" y="16373776"/>
                    </a:cubicBezTo>
                    <a:cubicBezTo>
                      <a:pt x="8394032" y="16775028"/>
                      <a:pt x="8603181" y="17191523"/>
                      <a:pt x="8816140" y="17608016"/>
                    </a:cubicBez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96" name="Group 1095"/>
            <p:cNvGrpSpPr/>
            <p:nvPr/>
          </p:nvGrpSpPr>
          <p:grpSpPr>
            <a:xfrm>
              <a:off x="17492235" y="17133678"/>
              <a:ext cx="1211580" cy="748666"/>
              <a:chOff x="17541240" y="17196434"/>
              <a:chExt cx="1211580" cy="748666"/>
            </a:xfrm>
          </p:grpSpPr>
          <p:sp>
            <p:nvSpPr>
              <p:cNvPr id="1098" name="Freeform 1097"/>
              <p:cNvSpPr/>
              <p:nvPr/>
            </p:nvSpPr>
            <p:spPr>
              <a:xfrm>
                <a:off x="17541240" y="17196434"/>
                <a:ext cx="1211580" cy="748665"/>
              </a:xfrm>
              <a:custGeom>
                <a:avLst/>
                <a:gdLst>
                  <a:gd name="connsiteX0" fmla="*/ 0 w 1188720"/>
                  <a:gd name="connsiteY0" fmla="*/ 0 h 739140"/>
                  <a:gd name="connsiteX1" fmla="*/ 1188720 w 1188720"/>
                  <a:gd name="connsiteY1" fmla="*/ 739140 h 739140"/>
                  <a:gd name="connsiteX0" fmla="*/ 0 w 1211580"/>
                  <a:gd name="connsiteY0" fmla="*/ 0 h 748665"/>
                  <a:gd name="connsiteX1" fmla="*/ 1211580 w 1211580"/>
                  <a:gd name="connsiteY1" fmla="*/ 748665 h 748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1580" h="748665">
                    <a:moveTo>
                      <a:pt x="0" y="0"/>
                    </a:moveTo>
                    <a:lnTo>
                      <a:pt x="1211580" y="748665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9" name="Freeform 1098"/>
              <p:cNvSpPr/>
              <p:nvPr/>
            </p:nvSpPr>
            <p:spPr>
              <a:xfrm>
                <a:off x="17564100" y="17205960"/>
                <a:ext cx="1188720" cy="739140"/>
              </a:xfrm>
              <a:custGeom>
                <a:avLst/>
                <a:gdLst>
                  <a:gd name="connsiteX0" fmla="*/ 0 w 1188720"/>
                  <a:gd name="connsiteY0" fmla="*/ 0 h 739140"/>
                  <a:gd name="connsiteX1" fmla="*/ 1188720 w 1188720"/>
                  <a:gd name="connsiteY1" fmla="*/ 739140 h 739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8720" h="739140">
                    <a:moveTo>
                      <a:pt x="0" y="0"/>
                    </a:moveTo>
                    <a:lnTo>
                      <a:pt x="1188720" y="73914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97" name="Freeform 1096"/>
            <p:cNvSpPr/>
            <p:nvPr/>
          </p:nvSpPr>
          <p:spPr>
            <a:xfrm>
              <a:off x="17445990" y="17064990"/>
              <a:ext cx="87630" cy="179070"/>
            </a:xfrm>
            <a:custGeom>
              <a:avLst/>
              <a:gdLst>
                <a:gd name="connsiteX0" fmla="*/ 0 w 87630"/>
                <a:gd name="connsiteY0" fmla="*/ 0 h 179070"/>
                <a:gd name="connsiteX1" fmla="*/ 87630 w 87630"/>
                <a:gd name="connsiteY1" fmla="*/ 179070 h 179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630" h="179070">
                  <a:moveTo>
                    <a:pt x="0" y="0"/>
                  </a:moveTo>
                  <a:lnTo>
                    <a:pt x="87630" y="179070"/>
                  </a:lnTo>
                </a:path>
              </a:pathLst>
            </a:custGeom>
            <a:noFill/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88" name="Group 187"/>
          <p:cNvGrpSpPr/>
          <p:nvPr/>
        </p:nvGrpSpPr>
        <p:grpSpPr>
          <a:xfrm rot="2678826">
            <a:off x="2515240" y="9190848"/>
            <a:ext cx="1018758" cy="129540"/>
            <a:chOff x="13388339" y="14461557"/>
            <a:chExt cx="1708785" cy="129540"/>
          </a:xfrm>
        </p:grpSpPr>
        <p:sp>
          <p:nvSpPr>
            <p:cNvPr id="1088" name="Freeform 108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89" name="Group 108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90" name="Freeform 108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91" name="Freeform 109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92" name="Freeform 109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93" name="Freeform 109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94" name="Freeform 109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89" name="Group 188"/>
          <p:cNvGrpSpPr/>
          <p:nvPr/>
        </p:nvGrpSpPr>
        <p:grpSpPr>
          <a:xfrm rot="2527294">
            <a:off x="3249164" y="9898651"/>
            <a:ext cx="1018758" cy="129540"/>
            <a:chOff x="13388339" y="14461557"/>
            <a:chExt cx="1708785" cy="129540"/>
          </a:xfrm>
        </p:grpSpPr>
        <p:sp>
          <p:nvSpPr>
            <p:cNvPr id="1081" name="Freeform 1080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82" name="Group 1081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83" name="Freeform 1082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84" name="Freeform 1083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85" name="Freeform 1084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86" name="Freeform 108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87" name="Freeform 108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90" name="Group 189"/>
          <p:cNvGrpSpPr/>
          <p:nvPr/>
        </p:nvGrpSpPr>
        <p:grpSpPr>
          <a:xfrm rot="2640371">
            <a:off x="3965220" y="10584562"/>
            <a:ext cx="1018758" cy="129540"/>
            <a:chOff x="13388339" y="14461557"/>
            <a:chExt cx="1708785" cy="129540"/>
          </a:xfrm>
        </p:grpSpPr>
        <p:sp>
          <p:nvSpPr>
            <p:cNvPr id="1074" name="Freeform 107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75" name="Group 107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76" name="Freeform 107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77" name="Freeform 107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78" name="Freeform 107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79" name="Freeform 107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80" name="Freeform 107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91" name="Group 190"/>
          <p:cNvGrpSpPr/>
          <p:nvPr/>
        </p:nvGrpSpPr>
        <p:grpSpPr>
          <a:xfrm rot="2354697">
            <a:off x="4701917" y="11263046"/>
            <a:ext cx="1018758" cy="129540"/>
            <a:chOff x="13388339" y="14461557"/>
            <a:chExt cx="1708785" cy="129540"/>
          </a:xfrm>
        </p:grpSpPr>
        <p:sp>
          <p:nvSpPr>
            <p:cNvPr id="1067" name="Freeform 1066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68" name="Group 1067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69" name="Freeform 1068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70" name="Freeform 1069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71" name="Freeform 1070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72" name="Freeform 1071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73" name="Freeform 1072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92" name="Group 191"/>
          <p:cNvGrpSpPr/>
          <p:nvPr/>
        </p:nvGrpSpPr>
        <p:grpSpPr>
          <a:xfrm rot="2499693">
            <a:off x="5443546" y="11926437"/>
            <a:ext cx="1018758" cy="129540"/>
            <a:chOff x="13388339" y="14461557"/>
            <a:chExt cx="1708785" cy="129540"/>
          </a:xfrm>
        </p:grpSpPr>
        <p:sp>
          <p:nvSpPr>
            <p:cNvPr id="1060" name="Freeform 105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61" name="Group 106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62" name="Freeform 106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63" name="Freeform 106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64" name="Freeform 106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65" name="Freeform 106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66" name="Freeform 106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93" name="Group 192"/>
          <p:cNvGrpSpPr/>
          <p:nvPr/>
        </p:nvGrpSpPr>
        <p:grpSpPr>
          <a:xfrm rot="2040069">
            <a:off x="7801129" y="13805205"/>
            <a:ext cx="1018758" cy="129540"/>
            <a:chOff x="13388339" y="14461557"/>
            <a:chExt cx="1708785" cy="129540"/>
          </a:xfrm>
        </p:grpSpPr>
        <p:sp>
          <p:nvSpPr>
            <p:cNvPr id="1053" name="Freeform 1052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54" name="Group 1053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55" name="Freeform 1054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56" name="Freeform 1055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57" name="Freeform 1056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58" name="Freeform 105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59" name="Freeform 105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94" name="Group 193"/>
          <p:cNvGrpSpPr/>
          <p:nvPr/>
        </p:nvGrpSpPr>
        <p:grpSpPr>
          <a:xfrm rot="2180538">
            <a:off x="6977314" y="13215327"/>
            <a:ext cx="1018758" cy="129540"/>
            <a:chOff x="13388339" y="14461557"/>
            <a:chExt cx="1708785" cy="129540"/>
          </a:xfrm>
        </p:grpSpPr>
        <p:sp>
          <p:nvSpPr>
            <p:cNvPr id="1046" name="Freeform 104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47" name="Group 104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48" name="Freeform 104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49" name="Freeform 104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50" name="Freeform 104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51" name="Freeform 105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52" name="Freeform 105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95" name="Group 194"/>
          <p:cNvGrpSpPr/>
          <p:nvPr/>
        </p:nvGrpSpPr>
        <p:grpSpPr>
          <a:xfrm rot="2040069">
            <a:off x="9452813" y="14951994"/>
            <a:ext cx="1018758" cy="129540"/>
            <a:chOff x="13388339" y="14461557"/>
            <a:chExt cx="1708785" cy="129540"/>
          </a:xfrm>
        </p:grpSpPr>
        <p:sp>
          <p:nvSpPr>
            <p:cNvPr id="1039" name="Freeform 1038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40" name="Group 1039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41" name="Freeform 104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45" name="Freeform 104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96" name="Group 195"/>
          <p:cNvGrpSpPr/>
          <p:nvPr/>
        </p:nvGrpSpPr>
        <p:grpSpPr>
          <a:xfrm rot="1904723">
            <a:off x="10277190" y="15489844"/>
            <a:ext cx="1018758" cy="129540"/>
            <a:chOff x="13388339" y="14461557"/>
            <a:chExt cx="1708785" cy="129540"/>
          </a:xfrm>
        </p:grpSpPr>
        <p:sp>
          <p:nvSpPr>
            <p:cNvPr id="1032" name="Freeform 103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33" name="Group 103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34" name="Freeform 103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38" name="Freeform 103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97" name="Group 196"/>
          <p:cNvGrpSpPr/>
          <p:nvPr/>
        </p:nvGrpSpPr>
        <p:grpSpPr>
          <a:xfrm rot="2040069">
            <a:off x="8633879" y="14382224"/>
            <a:ext cx="1018758" cy="129540"/>
            <a:chOff x="13388339" y="14461557"/>
            <a:chExt cx="1708785" cy="129540"/>
          </a:xfrm>
        </p:grpSpPr>
        <p:sp>
          <p:nvSpPr>
            <p:cNvPr id="1025" name="Freeform 102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26" name="Group 102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27" name="Freeform 102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31" name="Freeform 103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98" name="Group 197"/>
          <p:cNvGrpSpPr/>
          <p:nvPr/>
        </p:nvGrpSpPr>
        <p:grpSpPr>
          <a:xfrm rot="1904723">
            <a:off x="11119674" y="16030146"/>
            <a:ext cx="1018758" cy="129540"/>
            <a:chOff x="13388339" y="14461557"/>
            <a:chExt cx="1708785" cy="129540"/>
          </a:xfrm>
        </p:grpSpPr>
        <p:sp>
          <p:nvSpPr>
            <p:cNvPr id="1018" name="Freeform 101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19" name="Group 101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20" name="Freeform 101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23" name="Freeform 102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24" name="Freeform 102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199" name="Group 198"/>
          <p:cNvGrpSpPr/>
          <p:nvPr/>
        </p:nvGrpSpPr>
        <p:grpSpPr>
          <a:xfrm rot="1904723">
            <a:off x="11973143" y="16570447"/>
            <a:ext cx="1018758" cy="129540"/>
            <a:chOff x="13388339" y="14461557"/>
            <a:chExt cx="1708785" cy="129540"/>
          </a:xfrm>
        </p:grpSpPr>
        <p:sp>
          <p:nvSpPr>
            <p:cNvPr id="1011" name="Freeform 1010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12" name="Group 1011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13" name="Freeform 1012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17" name="Freeform 101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00" name="Group 199"/>
          <p:cNvGrpSpPr/>
          <p:nvPr/>
        </p:nvGrpSpPr>
        <p:grpSpPr>
          <a:xfrm rot="1709955">
            <a:off x="12840154" y="17087631"/>
            <a:ext cx="1018758" cy="129540"/>
            <a:chOff x="13388339" y="14461557"/>
            <a:chExt cx="1708785" cy="129540"/>
          </a:xfrm>
        </p:grpSpPr>
        <p:sp>
          <p:nvSpPr>
            <p:cNvPr id="1004" name="Freeform 100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1005" name="Group 100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1006" name="Freeform 100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10" name="Freeform 100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01" name="Group 200"/>
          <p:cNvGrpSpPr/>
          <p:nvPr/>
        </p:nvGrpSpPr>
        <p:grpSpPr>
          <a:xfrm rot="1709955">
            <a:off x="13711797" y="17573498"/>
            <a:ext cx="1018758" cy="129540"/>
            <a:chOff x="13388339" y="14461557"/>
            <a:chExt cx="1708785" cy="129540"/>
          </a:xfrm>
        </p:grpSpPr>
        <p:sp>
          <p:nvSpPr>
            <p:cNvPr id="997" name="Freeform 996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998" name="Group 997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999" name="Freeform 998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1003" name="Freeform 1002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202" name="Freeform 201"/>
          <p:cNvSpPr/>
          <p:nvPr/>
        </p:nvSpPr>
        <p:spPr>
          <a:xfrm>
            <a:off x="9601200" y="240632"/>
            <a:ext cx="1973179" cy="1251284"/>
          </a:xfrm>
          <a:custGeom>
            <a:avLst/>
            <a:gdLst>
              <a:gd name="connsiteX0" fmla="*/ 0 w 1973179"/>
              <a:gd name="connsiteY0" fmla="*/ 1251284 h 1251284"/>
              <a:gd name="connsiteX1" fmla="*/ 721895 w 1973179"/>
              <a:gd name="connsiteY1" fmla="*/ 1010652 h 1251284"/>
              <a:gd name="connsiteX2" fmla="*/ 1155032 w 1973179"/>
              <a:gd name="connsiteY2" fmla="*/ 577515 h 1251284"/>
              <a:gd name="connsiteX3" fmla="*/ 1419726 w 1973179"/>
              <a:gd name="connsiteY3" fmla="*/ 264694 h 1251284"/>
              <a:gd name="connsiteX4" fmla="*/ 1973179 w 1973179"/>
              <a:gd name="connsiteY4" fmla="*/ 0 h 1251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73179" h="1251284">
                <a:moveTo>
                  <a:pt x="0" y="1251284"/>
                </a:moveTo>
                <a:cubicBezTo>
                  <a:pt x="264695" y="1187115"/>
                  <a:pt x="529390" y="1122947"/>
                  <a:pt x="721895" y="1010652"/>
                </a:cubicBezTo>
                <a:cubicBezTo>
                  <a:pt x="914400" y="898357"/>
                  <a:pt x="1038727" y="701841"/>
                  <a:pt x="1155032" y="577515"/>
                </a:cubicBezTo>
                <a:cubicBezTo>
                  <a:pt x="1271337" y="453189"/>
                  <a:pt x="1283368" y="360946"/>
                  <a:pt x="1419726" y="264694"/>
                </a:cubicBezTo>
                <a:cubicBezTo>
                  <a:pt x="1556084" y="168441"/>
                  <a:pt x="1872916" y="44116"/>
                  <a:pt x="1973179" y="0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" name="Freeform 202"/>
          <p:cNvSpPr/>
          <p:nvPr/>
        </p:nvSpPr>
        <p:spPr>
          <a:xfrm>
            <a:off x="7194884" y="1074019"/>
            <a:ext cx="2079157" cy="361353"/>
          </a:xfrm>
          <a:custGeom>
            <a:avLst/>
            <a:gdLst>
              <a:gd name="connsiteX0" fmla="*/ 1997242 w 1997242"/>
              <a:gd name="connsiteY0" fmla="*/ 0 h 377510"/>
              <a:gd name="connsiteX1" fmla="*/ 986590 w 1997242"/>
              <a:gd name="connsiteY1" fmla="*/ 336884 h 377510"/>
              <a:gd name="connsiteX2" fmla="*/ 577516 w 1997242"/>
              <a:gd name="connsiteY2" fmla="*/ 360947 h 377510"/>
              <a:gd name="connsiteX3" fmla="*/ 385011 w 1997242"/>
              <a:gd name="connsiteY3" fmla="*/ 240632 h 377510"/>
              <a:gd name="connsiteX4" fmla="*/ 0 w 1997242"/>
              <a:gd name="connsiteY4" fmla="*/ 264695 h 377510"/>
              <a:gd name="connsiteX0" fmla="*/ 2052487 w 2052487"/>
              <a:gd name="connsiteY0" fmla="*/ 0 h 351265"/>
              <a:gd name="connsiteX1" fmla="*/ 986590 w 2052487"/>
              <a:gd name="connsiteY1" fmla="*/ 312119 h 351265"/>
              <a:gd name="connsiteX2" fmla="*/ 577516 w 2052487"/>
              <a:gd name="connsiteY2" fmla="*/ 336182 h 351265"/>
              <a:gd name="connsiteX3" fmla="*/ 385011 w 2052487"/>
              <a:gd name="connsiteY3" fmla="*/ 215867 h 351265"/>
              <a:gd name="connsiteX4" fmla="*/ 0 w 2052487"/>
              <a:gd name="connsiteY4" fmla="*/ 239930 h 351265"/>
              <a:gd name="connsiteX0" fmla="*/ 2079157 w 2079157"/>
              <a:gd name="connsiteY0" fmla="*/ 0 h 361353"/>
              <a:gd name="connsiteX1" fmla="*/ 986590 w 2079157"/>
              <a:gd name="connsiteY1" fmla="*/ 321644 h 361353"/>
              <a:gd name="connsiteX2" fmla="*/ 577516 w 2079157"/>
              <a:gd name="connsiteY2" fmla="*/ 345707 h 361353"/>
              <a:gd name="connsiteX3" fmla="*/ 385011 w 2079157"/>
              <a:gd name="connsiteY3" fmla="*/ 225392 h 361353"/>
              <a:gd name="connsiteX4" fmla="*/ 0 w 2079157"/>
              <a:gd name="connsiteY4" fmla="*/ 249455 h 361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79157" h="361353">
                <a:moveTo>
                  <a:pt x="2079157" y="0"/>
                </a:moveTo>
                <a:cubicBezTo>
                  <a:pt x="1692141" y="138363"/>
                  <a:pt x="1236863" y="264026"/>
                  <a:pt x="986590" y="321644"/>
                </a:cubicBezTo>
                <a:cubicBezTo>
                  <a:pt x="736317" y="379262"/>
                  <a:pt x="677779" y="361749"/>
                  <a:pt x="577516" y="345707"/>
                </a:cubicBezTo>
                <a:cubicBezTo>
                  <a:pt x="477253" y="329665"/>
                  <a:pt x="481264" y="241434"/>
                  <a:pt x="385011" y="225392"/>
                </a:cubicBezTo>
                <a:cubicBezTo>
                  <a:pt x="288758" y="209350"/>
                  <a:pt x="144379" y="229402"/>
                  <a:pt x="0" y="249455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" name="Freeform 203"/>
          <p:cNvSpPr/>
          <p:nvPr/>
        </p:nvSpPr>
        <p:spPr>
          <a:xfrm>
            <a:off x="9988474" y="9347378"/>
            <a:ext cx="3291353" cy="8535510"/>
          </a:xfrm>
          <a:custGeom>
            <a:avLst/>
            <a:gdLst>
              <a:gd name="connsiteX0" fmla="*/ 3276113 w 3276113"/>
              <a:gd name="connsiteY0" fmla="*/ 0 h 8414795"/>
              <a:gd name="connsiteX1" fmla="*/ 2870999 w 3276113"/>
              <a:gd name="connsiteY1" fmla="*/ 370390 h 8414795"/>
              <a:gd name="connsiteX2" fmla="*/ 2616356 w 3276113"/>
              <a:gd name="connsiteY2" fmla="*/ 1192192 h 8414795"/>
              <a:gd name="connsiteX3" fmla="*/ 1898726 w 3276113"/>
              <a:gd name="connsiteY3" fmla="*/ 1620456 h 8414795"/>
              <a:gd name="connsiteX4" fmla="*/ 1574635 w 3276113"/>
              <a:gd name="connsiteY4" fmla="*/ 2013995 h 8414795"/>
              <a:gd name="connsiteX5" fmla="*/ 1389440 w 3276113"/>
              <a:gd name="connsiteY5" fmla="*/ 2789499 h 8414795"/>
              <a:gd name="connsiteX6" fmla="*/ 938027 w 3276113"/>
              <a:gd name="connsiteY6" fmla="*/ 3507129 h 8414795"/>
              <a:gd name="connsiteX7" fmla="*/ 683384 w 3276113"/>
              <a:gd name="connsiteY7" fmla="*/ 4120587 h 8414795"/>
              <a:gd name="connsiteX8" fmla="*/ 336144 w 3276113"/>
              <a:gd name="connsiteY8" fmla="*/ 4722471 h 8414795"/>
              <a:gd name="connsiteX9" fmla="*/ 231972 w 3276113"/>
              <a:gd name="connsiteY9" fmla="*/ 5440101 h 8414795"/>
              <a:gd name="connsiteX10" fmla="*/ 478 w 3276113"/>
              <a:gd name="connsiteY10" fmla="*/ 5845215 h 8414795"/>
              <a:gd name="connsiteX11" fmla="*/ 174098 w 3276113"/>
              <a:gd name="connsiteY11" fmla="*/ 6053559 h 8414795"/>
              <a:gd name="connsiteX12" fmla="*/ 266696 w 3276113"/>
              <a:gd name="connsiteY12" fmla="*/ 7905509 h 8414795"/>
              <a:gd name="connsiteX13" fmla="*/ 336144 w 3276113"/>
              <a:gd name="connsiteY13" fmla="*/ 8414795 h 8414795"/>
              <a:gd name="connsiteX0" fmla="*/ 3276113 w 3276113"/>
              <a:gd name="connsiteY0" fmla="*/ 0 h 8623140"/>
              <a:gd name="connsiteX1" fmla="*/ 2870999 w 3276113"/>
              <a:gd name="connsiteY1" fmla="*/ 370390 h 8623140"/>
              <a:gd name="connsiteX2" fmla="*/ 2616356 w 3276113"/>
              <a:gd name="connsiteY2" fmla="*/ 1192192 h 8623140"/>
              <a:gd name="connsiteX3" fmla="*/ 1898726 w 3276113"/>
              <a:gd name="connsiteY3" fmla="*/ 1620456 h 8623140"/>
              <a:gd name="connsiteX4" fmla="*/ 1574635 w 3276113"/>
              <a:gd name="connsiteY4" fmla="*/ 2013995 h 8623140"/>
              <a:gd name="connsiteX5" fmla="*/ 1389440 w 3276113"/>
              <a:gd name="connsiteY5" fmla="*/ 2789499 h 8623140"/>
              <a:gd name="connsiteX6" fmla="*/ 938027 w 3276113"/>
              <a:gd name="connsiteY6" fmla="*/ 3507129 h 8623140"/>
              <a:gd name="connsiteX7" fmla="*/ 683384 w 3276113"/>
              <a:gd name="connsiteY7" fmla="*/ 4120587 h 8623140"/>
              <a:gd name="connsiteX8" fmla="*/ 336144 w 3276113"/>
              <a:gd name="connsiteY8" fmla="*/ 4722471 h 8623140"/>
              <a:gd name="connsiteX9" fmla="*/ 231972 w 3276113"/>
              <a:gd name="connsiteY9" fmla="*/ 5440101 h 8623140"/>
              <a:gd name="connsiteX10" fmla="*/ 478 w 3276113"/>
              <a:gd name="connsiteY10" fmla="*/ 5845215 h 8623140"/>
              <a:gd name="connsiteX11" fmla="*/ 174098 w 3276113"/>
              <a:gd name="connsiteY11" fmla="*/ 6053559 h 8623140"/>
              <a:gd name="connsiteX12" fmla="*/ 266696 w 3276113"/>
              <a:gd name="connsiteY12" fmla="*/ 7905509 h 8623140"/>
              <a:gd name="connsiteX13" fmla="*/ 301420 w 3276113"/>
              <a:gd name="connsiteY13" fmla="*/ 8623140 h 8623140"/>
              <a:gd name="connsiteX0" fmla="*/ 3291353 w 3291353"/>
              <a:gd name="connsiteY0" fmla="*/ 0 h 8535510"/>
              <a:gd name="connsiteX1" fmla="*/ 2870999 w 3291353"/>
              <a:gd name="connsiteY1" fmla="*/ 282760 h 8535510"/>
              <a:gd name="connsiteX2" fmla="*/ 2616356 w 3291353"/>
              <a:gd name="connsiteY2" fmla="*/ 1104562 h 8535510"/>
              <a:gd name="connsiteX3" fmla="*/ 1898726 w 3291353"/>
              <a:gd name="connsiteY3" fmla="*/ 1532826 h 8535510"/>
              <a:gd name="connsiteX4" fmla="*/ 1574635 w 3291353"/>
              <a:gd name="connsiteY4" fmla="*/ 1926365 h 8535510"/>
              <a:gd name="connsiteX5" fmla="*/ 1389440 w 3291353"/>
              <a:gd name="connsiteY5" fmla="*/ 2701869 h 8535510"/>
              <a:gd name="connsiteX6" fmla="*/ 938027 w 3291353"/>
              <a:gd name="connsiteY6" fmla="*/ 3419499 h 8535510"/>
              <a:gd name="connsiteX7" fmla="*/ 683384 w 3291353"/>
              <a:gd name="connsiteY7" fmla="*/ 4032957 h 8535510"/>
              <a:gd name="connsiteX8" fmla="*/ 336144 w 3291353"/>
              <a:gd name="connsiteY8" fmla="*/ 4634841 h 8535510"/>
              <a:gd name="connsiteX9" fmla="*/ 231972 w 3291353"/>
              <a:gd name="connsiteY9" fmla="*/ 5352471 h 8535510"/>
              <a:gd name="connsiteX10" fmla="*/ 478 w 3291353"/>
              <a:gd name="connsiteY10" fmla="*/ 5757585 h 8535510"/>
              <a:gd name="connsiteX11" fmla="*/ 174098 w 3291353"/>
              <a:gd name="connsiteY11" fmla="*/ 5965929 h 8535510"/>
              <a:gd name="connsiteX12" fmla="*/ 266696 w 3291353"/>
              <a:gd name="connsiteY12" fmla="*/ 7817879 h 8535510"/>
              <a:gd name="connsiteX13" fmla="*/ 301420 w 3291353"/>
              <a:gd name="connsiteY13" fmla="*/ 8535510 h 8535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291353" h="8535510">
                <a:moveTo>
                  <a:pt x="3291353" y="0"/>
                </a:moveTo>
                <a:cubicBezTo>
                  <a:pt x="3143775" y="85845"/>
                  <a:pt x="2983498" y="98666"/>
                  <a:pt x="2870999" y="282760"/>
                </a:cubicBezTo>
                <a:cubicBezTo>
                  <a:pt x="2758500" y="466854"/>
                  <a:pt x="2778401" y="896218"/>
                  <a:pt x="2616356" y="1104562"/>
                </a:cubicBezTo>
                <a:cubicBezTo>
                  <a:pt x="2454311" y="1312906"/>
                  <a:pt x="2072346" y="1395859"/>
                  <a:pt x="1898726" y="1532826"/>
                </a:cubicBezTo>
                <a:cubicBezTo>
                  <a:pt x="1725106" y="1669793"/>
                  <a:pt x="1659516" y="1731525"/>
                  <a:pt x="1574635" y="1926365"/>
                </a:cubicBezTo>
                <a:cubicBezTo>
                  <a:pt x="1489754" y="2121205"/>
                  <a:pt x="1495541" y="2453013"/>
                  <a:pt x="1389440" y="2701869"/>
                </a:cubicBezTo>
                <a:cubicBezTo>
                  <a:pt x="1283339" y="2950725"/>
                  <a:pt x="1055703" y="3197651"/>
                  <a:pt x="938027" y="3419499"/>
                </a:cubicBezTo>
                <a:cubicBezTo>
                  <a:pt x="820351" y="3641347"/>
                  <a:pt x="783698" y="3830400"/>
                  <a:pt x="683384" y="4032957"/>
                </a:cubicBezTo>
                <a:cubicBezTo>
                  <a:pt x="583070" y="4235514"/>
                  <a:pt x="411379" y="4414922"/>
                  <a:pt x="336144" y="4634841"/>
                </a:cubicBezTo>
                <a:cubicBezTo>
                  <a:pt x="260909" y="4854760"/>
                  <a:pt x="287916" y="5165347"/>
                  <a:pt x="231972" y="5352471"/>
                </a:cubicBezTo>
                <a:cubicBezTo>
                  <a:pt x="176028" y="5539595"/>
                  <a:pt x="10124" y="5655342"/>
                  <a:pt x="478" y="5757585"/>
                </a:cubicBezTo>
                <a:cubicBezTo>
                  <a:pt x="-9168" y="5859828"/>
                  <a:pt x="129728" y="5622547"/>
                  <a:pt x="174098" y="5965929"/>
                </a:cubicBezTo>
                <a:cubicBezTo>
                  <a:pt x="218468" y="6309311"/>
                  <a:pt x="245476" y="7389616"/>
                  <a:pt x="266696" y="7817879"/>
                </a:cubicBezTo>
                <a:cubicBezTo>
                  <a:pt x="287916" y="8246143"/>
                  <a:pt x="297562" y="8431338"/>
                  <a:pt x="301420" y="8535510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Freeform 204"/>
          <p:cNvSpPr/>
          <p:nvPr/>
        </p:nvSpPr>
        <p:spPr>
          <a:xfrm>
            <a:off x="6863787" y="12396342"/>
            <a:ext cx="4109013" cy="5474969"/>
          </a:xfrm>
          <a:custGeom>
            <a:avLst/>
            <a:gdLst>
              <a:gd name="connsiteX0" fmla="*/ 0 w 4109013"/>
              <a:gd name="connsiteY0" fmla="*/ 5474969 h 5474969"/>
              <a:gd name="connsiteX1" fmla="*/ 289367 w 4109013"/>
              <a:gd name="connsiteY1" fmla="*/ 4548995 h 5474969"/>
              <a:gd name="connsiteX2" fmla="*/ 520861 w 4109013"/>
              <a:gd name="connsiteY2" fmla="*/ 3947111 h 5474969"/>
              <a:gd name="connsiteX3" fmla="*/ 578735 w 4109013"/>
              <a:gd name="connsiteY3" fmla="*/ 3426250 h 5474969"/>
              <a:gd name="connsiteX4" fmla="*/ 937550 w 4109013"/>
              <a:gd name="connsiteY4" fmla="*/ 2893815 h 5474969"/>
              <a:gd name="connsiteX5" fmla="*/ 1412112 w 4109013"/>
              <a:gd name="connsiteY5" fmla="*/ 1643749 h 5474969"/>
              <a:gd name="connsiteX6" fmla="*/ 1539433 w 4109013"/>
              <a:gd name="connsiteY6" fmla="*/ 1319658 h 5474969"/>
              <a:gd name="connsiteX7" fmla="*/ 2384385 w 4109013"/>
              <a:gd name="connsiteY7" fmla="*/ 416833 h 5474969"/>
              <a:gd name="connsiteX8" fmla="*/ 3159889 w 4109013"/>
              <a:gd name="connsiteY8" fmla="*/ 144 h 5474969"/>
              <a:gd name="connsiteX9" fmla="*/ 4109013 w 4109013"/>
              <a:gd name="connsiteY9" fmla="*/ 370534 h 5474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09013" h="5474969">
                <a:moveTo>
                  <a:pt x="0" y="5474969"/>
                </a:moveTo>
                <a:cubicBezTo>
                  <a:pt x="101278" y="5139303"/>
                  <a:pt x="202557" y="4803638"/>
                  <a:pt x="289367" y="4548995"/>
                </a:cubicBezTo>
                <a:cubicBezTo>
                  <a:pt x="376177" y="4294352"/>
                  <a:pt x="472633" y="4134235"/>
                  <a:pt x="520861" y="3947111"/>
                </a:cubicBezTo>
                <a:cubicBezTo>
                  <a:pt x="569089" y="3759987"/>
                  <a:pt x="509287" y="3601799"/>
                  <a:pt x="578735" y="3426250"/>
                </a:cubicBezTo>
                <a:cubicBezTo>
                  <a:pt x="648183" y="3250701"/>
                  <a:pt x="798654" y="3190898"/>
                  <a:pt x="937550" y="2893815"/>
                </a:cubicBezTo>
                <a:cubicBezTo>
                  <a:pt x="1076446" y="2596732"/>
                  <a:pt x="1311798" y="1906109"/>
                  <a:pt x="1412112" y="1643749"/>
                </a:cubicBezTo>
                <a:cubicBezTo>
                  <a:pt x="1512426" y="1381389"/>
                  <a:pt x="1377388" y="1524144"/>
                  <a:pt x="1539433" y="1319658"/>
                </a:cubicBezTo>
                <a:cubicBezTo>
                  <a:pt x="1701478" y="1115172"/>
                  <a:pt x="2114309" y="636752"/>
                  <a:pt x="2384385" y="416833"/>
                </a:cubicBezTo>
                <a:cubicBezTo>
                  <a:pt x="2654461" y="196914"/>
                  <a:pt x="2872451" y="7860"/>
                  <a:pt x="3159889" y="144"/>
                </a:cubicBezTo>
                <a:cubicBezTo>
                  <a:pt x="3447327" y="-7572"/>
                  <a:pt x="3966259" y="295298"/>
                  <a:pt x="4109013" y="370534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" name="Freeform 205"/>
          <p:cNvSpPr/>
          <p:nvPr/>
        </p:nvSpPr>
        <p:spPr>
          <a:xfrm>
            <a:off x="11019099" y="12766876"/>
            <a:ext cx="5116010" cy="2353805"/>
          </a:xfrm>
          <a:custGeom>
            <a:avLst/>
            <a:gdLst>
              <a:gd name="connsiteX0" fmla="*/ 0 w 5116010"/>
              <a:gd name="connsiteY0" fmla="*/ 0 h 2353805"/>
              <a:gd name="connsiteX1" fmla="*/ 1076445 w 5116010"/>
              <a:gd name="connsiteY1" fmla="*/ 405114 h 2353805"/>
              <a:gd name="connsiteX2" fmla="*/ 2176040 w 5116010"/>
              <a:gd name="connsiteY2" fmla="*/ 1064871 h 2353805"/>
              <a:gd name="connsiteX3" fmla="*/ 3183038 w 5116010"/>
              <a:gd name="connsiteY3" fmla="*/ 1747777 h 2353805"/>
              <a:gd name="connsiteX4" fmla="*/ 4560425 w 5116010"/>
              <a:gd name="connsiteY4" fmla="*/ 2338086 h 2353805"/>
              <a:gd name="connsiteX5" fmla="*/ 4838217 w 5116010"/>
              <a:gd name="connsiteY5" fmla="*/ 2164466 h 2353805"/>
              <a:gd name="connsiteX6" fmla="*/ 5116010 w 5116010"/>
              <a:gd name="connsiteY6" fmla="*/ 1956121 h 2353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116010" h="2353805">
                <a:moveTo>
                  <a:pt x="0" y="0"/>
                </a:moveTo>
                <a:cubicBezTo>
                  <a:pt x="356886" y="113818"/>
                  <a:pt x="713772" y="227636"/>
                  <a:pt x="1076445" y="405114"/>
                </a:cubicBezTo>
                <a:cubicBezTo>
                  <a:pt x="1439118" y="582593"/>
                  <a:pt x="1824941" y="841094"/>
                  <a:pt x="2176040" y="1064871"/>
                </a:cubicBezTo>
                <a:cubicBezTo>
                  <a:pt x="2527139" y="1288648"/>
                  <a:pt x="2785641" y="1535575"/>
                  <a:pt x="3183038" y="1747777"/>
                </a:cubicBezTo>
                <a:cubicBezTo>
                  <a:pt x="3580436" y="1959980"/>
                  <a:pt x="4284562" y="2268638"/>
                  <a:pt x="4560425" y="2338086"/>
                </a:cubicBezTo>
                <a:cubicBezTo>
                  <a:pt x="4836288" y="2407534"/>
                  <a:pt x="4745620" y="2228127"/>
                  <a:pt x="4838217" y="2164466"/>
                </a:cubicBezTo>
                <a:cubicBezTo>
                  <a:pt x="4930815" y="2100805"/>
                  <a:pt x="5073569" y="1985058"/>
                  <a:pt x="5116010" y="1956121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" name="Freeform 206"/>
          <p:cNvSpPr/>
          <p:nvPr/>
        </p:nvSpPr>
        <p:spPr>
          <a:xfrm>
            <a:off x="8218025" y="14089346"/>
            <a:ext cx="1805651" cy="1061915"/>
          </a:xfrm>
          <a:custGeom>
            <a:avLst/>
            <a:gdLst>
              <a:gd name="connsiteX0" fmla="*/ 0 w 1805651"/>
              <a:gd name="connsiteY0" fmla="*/ 78067 h 1061915"/>
              <a:gd name="connsiteX1" fmla="*/ 173621 w 1805651"/>
              <a:gd name="connsiteY1" fmla="*/ 8619 h 1061915"/>
              <a:gd name="connsiteX2" fmla="*/ 648183 w 1805651"/>
              <a:gd name="connsiteY2" fmla="*/ 251687 h 1061915"/>
              <a:gd name="connsiteX3" fmla="*/ 1284790 w 1805651"/>
              <a:gd name="connsiteY3" fmla="*/ 737824 h 1061915"/>
              <a:gd name="connsiteX4" fmla="*/ 1469985 w 1805651"/>
              <a:gd name="connsiteY4" fmla="*/ 911444 h 1061915"/>
              <a:gd name="connsiteX5" fmla="*/ 1574157 w 1805651"/>
              <a:gd name="connsiteY5" fmla="*/ 1015616 h 1061915"/>
              <a:gd name="connsiteX6" fmla="*/ 1805651 w 1805651"/>
              <a:gd name="connsiteY6" fmla="*/ 1061915 h 1061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05651" h="1061915">
                <a:moveTo>
                  <a:pt x="0" y="78067"/>
                </a:moveTo>
                <a:cubicBezTo>
                  <a:pt x="32795" y="28874"/>
                  <a:pt x="65591" y="-20318"/>
                  <a:pt x="173621" y="8619"/>
                </a:cubicBezTo>
                <a:cubicBezTo>
                  <a:pt x="281651" y="37556"/>
                  <a:pt x="462988" y="130153"/>
                  <a:pt x="648183" y="251687"/>
                </a:cubicBezTo>
                <a:cubicBezTo>
                  <a:pt x="833378" y="373221"/>
                  <a:pt x="1147823" y="627865"/>
                  <a:pt x="1284790" y="737824"/>
                </a:cubicBezTo>
                <a:cubicBezTo>
                  <a:pt x="1421757" y="847784"/>
                  <a:pt x="1421757" y="865145"/>
                  <a:pt x="1469985" y="911444"/>
                </a:cubicBezTo>
                <a:cubicBezTo>
                  <a:pt x="1518213" y="957743"/>
                  <a:pt x="1518213" y="990538"/>
                  <a:pt x="1574157" y="1015616"/>
                </a:cubicBezTo>
                <a:cubicBezTo>
                  <a:pt x="1630101" y="1040694"/>
                  <a:pt x="1717876" y="1051304"/>
                  <a:pt x="1805651" y="1061915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>
            <a:off x="13530805" y="11030673"/>
            <a:ext cx="648182" cy="162046"/>
          </a:xfrm>
          <a:custGeom>
            <a:avLst/>
            <a:gdLst>
              <a:gd name="connsiteX0" fmla="*/ 0 w 648182"/>
              <a:gd name="connsiteY0" fmla="*/ 162046 h 162046"/>
              <a:gd name="connsiteX1" fmla="*/ 648182 w 648182"/>
              <a:gd name="connsiteY1" fmla="*/ 0 h 162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8182" h="162046">
                <a:moveTo>
                  <a:pt x="0" y="162046"/>
                </a:moveTo>
                <a:lnTo>
                  <a:pt x="648182" y="0"/>
                </a:ln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9" name="Group 208"/>
          <p:cNvGrpSpPr/>
          <p:nvPr/>
        </p:nvGrpSpPr>
        <p:grpSpPr>
          <a:xfrm rot="4544331">
            <a:off x="9602191" y="2449079"/>
            <a:ext cx="391187" cy="282500"/>
            <a:chOff x="25391225" y="14128655"/>
            <a:chExt cx="391187" cy="282500"/>
          </a:xfrm>
        </p:grpSpPr>
        <p:sp>
          <p:nvSpPr>
            <p:cNvPr id="994" name="Freeform 993"/>
            <p:cNvSpPr/>
            <p:nvPr/>
          </p:nvSpPr>
          <p:spPr>
            <a:xfrm>
              <a:off x="25431892" y="14128655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" name="Freeform 994"/>
            <p:cNvSpPr/>
            <p:nvPr/>
          </p:nvSpPr>
          <p:spPr>
            <a:xfrm rot="1196199" flipV="1">
              <a:off x="25391225" y="14321620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" name="Freeform 995"/>
            <p:cNvSpPr/>
            <p:nvPr/>
          </p:nvSpPr>
          <p:spPr>
            <a:xfrm rot="18313118">
              <a:off x="25516154" y="14128334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111125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0" name="Group 209"/>
          <p:cNvGrpSpPr/>
          <p:nvPr/>
        </p:nvGrpSpPr>
        <p:grpSpPr>
          <a:xfrm rot="21118631">
            <a:off x="7665298" y="1287719"/>
            <a:ext cx="391187" cy="282500"/>
            <a:chOff x="25391225" y="14128655"/>
            <a:chExt cx="391187" cy="282500"/>
          </a:xfrm>
        </p:grpSpPr>
        <p:sp>
          <p:nvSpPr>
            <p:cNvPr id="991" name="Freeform 990"/>
            <p:cNvSpPr/>
            <p:nvPr/>
          </p:nvSpPr>
          <p:spPr>
            <a:xfrm>
              <a:off x="25431892" y="14128655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2" name="Freeform 991"/>
            <p:cNvSpPr/>
            <p:nvPr/>
          </p:nvSpPr>
          <p:spPr>
            <a:xfrm rot="1196199" flipV="1">
              <a:off x="25391225" y="14321620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Freeform 992"/>
            <p:cNvSpPr/>
            <p:nvPr/>
          </p:nvSpPr>
          <p:spPr>
            <a:xfrm rot="18313118">
              <a:off x="25516154" y="14128334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111125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1" name="Group 210"/>
          <p:cNvGrpSpPr/>
          <p:nvPr/>
        </p:nvGrpSpPr>
        <p:grpSpPr>
          <a:xfrm>
            <a:off x="10436249" y="3938160"/>
            <a:ext cx="270624" cy="567506"/>
            <a:chOff x="10436249" y="3938160"/>
            <a:chExt cx="270624" cy="567506"/>
          </a:xfrm>
        </p:grpSpPr>
        <p:sp>
          <p:nvSpPr>
            <p:cNvPr id="988" name="Freeform 987"/>
            <p:cNvSpPr/>
            <p:nvPr/>
          </p:nvSpPr>
          <p:spPr>
            <a:xfrm rot="3407239">
              <a:off x="10421802" y="4133696"/>
              <a:ext cx="480607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9" name="Freeform 988"/>
            <p:cNvSpPr/>
            <p:nvPr/>
          </p:nvSpPr>
          <p:spPr>
            <a:xfrm rot="4091077" flipV="1">
              <a:off x="10240713" y="4220595"/>
              <a:ext cx="480607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0" name="Freeform 989"/>
            <p:cNvSpPr/>
            <p:nvPr/>
          </p:nvSpPr>
          <p:spPr>
            <a:xfrm rot="21207996">
              <a:off x="10505494" y="4024580"/>
              <a:ext cx="127635" cy="373516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111125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2" name="Group 211"/>
          <p:cNvGrpSpPr/>
          <p:nvPr/>
        </p:nvGrpSpPr>
        <p:grpSpPr>
          <a:xfrm rot="3057777">
            <a:off x="10966650" y="5215150"/>
            <a:ext cx="391187" cy="282500"/>
            <a:chOff x="25391225" y="14128655"/>
            <a:chExt cx="391187" cy="282500"/>
          </a:xfrm>
        </p:grpSpPr>
        <p:sp>
          <p:nvSpPr>
            <p:cNvPr id="985" name="Freeform 984"/>
            <p:cNvSpPr/>
            <p:nvPr/>
          </p:nvSpPr>
          <p:spPr>
            <a:xfrm>
              <a:off x="25431892" y="14128655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6" name="Freeform 985"/>
            <p:cNvSpPr/>
            <p:nvPr/>
          </p:nvSpPr>
          <p:spPr>
            <a:xfrm rot="1196199" flipV="1">
              <a:off x="25391225" y="14321620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Freeform 986"/>
            <p:cNvSpPr/>
            <p:nvPr/>
          </p:nvSpPr>
          <p:spPr>
            <a:xfrm rot="18313118">
              <a:off x="25516154" y="14128334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111125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3" name="Group 212"/>
          <p:cNvGrpSpPr/>
          <p:nvPr/>
        </p:nvGrpSpPr>
        <p:grpSpPr>
          <a:xfrm rot="3057777">
            <a:off x="12986561" y="8989143"/>
            <a:ext cx="391187" cy="282500"/>
            <a:chOff x="25391225" y="14128655"/>
            <a:chExt cx="391187" cy="282500"/>
          </a:xfrm>
        </p:grpSpPr>
        <p:sp>
          <p:nvSpPr>
            <p:cNvPr id="982" name="Freeform 981"/>
            <p:cNvSpPr/>
            <p:nvPr/>
          </p:nvSpPr>
          <p:spPr>
            <a:xfrm>
              <a:off x="25431892" y="14128655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Freeform 982"/>
            <p:cNvSpPr/>
            <p:nvPr/>
          </p:nvSpPr>
          <p:spPr>
            <a:xfrm rot="1196199" flipV="1">
              <a:off x="25391225" y="14321620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Freeform 983"/>
            <p:cNvSpPr/>
            <p:nvPr/>
          </p:nvSpPr>
          <p:spPr>
            <a:xfrm rot="18313118">
              <a:off x="25516154" y="14128334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111125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14" name="Rectangle 213"/>
          <p:cNvSpPr/>
          <p:nvPr/>
        </p:nvSpPr>
        <p:spPr>
          <a:xfrm rot="20044685">
            <a:off x="9372371" y="867786"/>
            <a:ext cx="113882" cy="14410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" name="Rectangle 214"/>
          <p:cNvSpPr/>
          <p:nvPr/>
        </p:nvSpPr>
        <p:spPr>
          <a:xfrm rot="20276675">
            <a:off x="9239907" y="462233"/>
            <a:ext cx="101657" cy="19729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" name="Rectangle 215"/>
          <p:cNvSpPr/>
          <p:nvPr/>
        </p:nvSpPr>
        <p:spPr>
          <a:xfrm rot="20276675">
            <a:off x="9436217" y="1043105"/>
            <a:ext cx="147338" cy="1218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" name="Rectangle 216"/>
          <p:cNvSpPr/>
          <p:nvPr/>
        </p:nvSpPr>
        <p:spPr>
          <a:xfrm rot="20276675">
            <a:off x="9530541" y="1212269"/>
            <a:ext cx="103343" cy="13015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" name="Freeform 217"/>
          <p:cNvSpPr/>
          <p:nvPr/>
        </p:nvSpPr>
        <p:spPr>
          <a:xfrm rot="1002807">
            <a:off x="8547347" y="387717"/>
            <a:ext cx="609972" cy="579446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972" h="579446">
                <a:moveTo>
                  <a:pt x="609777" y="425859"/>
                </a:moveTo>
                <a:cubicBezTo>
                  <a:pt x="617435" y="517197"/>
                  <a:pt x="398248" y="609655"/>
                  <a:pt x="296648" y="570015"/>
                </a:cubicBezTo>
                <a:cubicBezTo>
                  <a:pt x="195048" y="530375"/>
                  <a:pt x="58909" y="254683"/>
                  <a:pt x="175" y="188017"/>
                </a:cubicBezTo>
                <a:cubicBezTo>
                  <a:pt x="-7483" y="96679"/>
                  <a:pt x="238180" y="-3024"/>
                  <a:pt x="323681" y="70"/>
                </a:cubicBezTo>
                <a:cubicBezTo>
                  <a:pt x="425281" y="39710"/>
                  <a:pt x="602119" y="334521"/>
                  <a:pt x="609777" y="425859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28575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" name="Rectangle 218"/>
          <p:cNvSpPr/>
          <p:nvPr/>
        </p:nvSpPr>
        <p:spPr>
          <a:xfrm rot="20276675">
            <a:off x="9026039" y="951611"/>
            <a:ext cx="156700" cy="130155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" name="Freeform 219"/>
          <p:cNvSpPr/>
          <p:nvPr/>
        </p:nvSpPr>
        <p:spPr>
          <a:xfrm rot="19698348">
            <a:off x="11302706" y="12029351"/>
            <a:ext cx="941131" cy="972996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  <a:gd name="connsiteX0" fmla="*/ 1021515 w 1021515"/>
              <a:gd name="connsiteY0" fmla="*/ 734356 h 959202"/>
              <a:gd name="connsiteX1" fmla="*/ 577973 w 1021515"/>
              <a:gd name="connsiteY1" fmla="*/ 959185 h 959202"/>
              <a:gd name="connsiteX2" fmla="*/ 313 w 1021515"/>
              <a:gd name="connsiteY2" fmla="*/ 336394 h 959202"/>
              <a:gd name="connsiteX3" fmla="*/ 424383 w 1021515"/>
              <a:gd name="connsiteY3" fmla="*/ 87 h 959202"/>
              <a:gd name="connsiteX4" fmla="*/ 1021515 w 1021515"/>
              <a:gd name="connsiteY4" fmla="*/ 734356 h 959202"/>
              <a:gd name="connsiteX0" fmla="*/ 941131 w 941131"/>
              <a:gd name="connsiteY0" fmla="*/ 734373 h 972996"/>
              <a:gd name="connsiteX1" fmla="*/ 497589 w 941131"/>
              <a:gd name="connsiteY1" fmla="*/ 959202 h 972996"/>
              <a:gd name="connsiteX2" fmla="*/ 388 w 941131"/>
              <a:gd name="connsiteY2" fmla="*/ 278624 h 972996"/>
              <a:gd name="connsiteX3" fmla="*/ 343999 w 941131"/>
              <a:gd name="connsiteY3" fmla="*/ 104 h 972996"/>
              <a:gd name="connsiteX4" fmla="*/ 941131 w 941131"/>
              <a:gd name="connsiteY4" fmla="*/ 734373 h 972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1131" h="972996">
                <a:moveTo>
                  <a:pt x="941131" y="734373"/>
                </a:moveTo>
                <a:cubicBezTo>
                  <a:pt x="931145" y="774516"/>
                  <a:pt x="654379" y="1035160"/>
                  <a:pt x="497589" y="959202"/>
                </a:cubicBezTo>
                <a:cubicBezTo>
                  <a:pt x="340799" y="883244"/>
                  <a:pt x="-4669" y="274556"/>
                  <a:pt x="388" y="278624"/>
                </a:cubicBezTo>
                <a:cubicBezTo>
                  <a:pt x="-12884" y="268897"/>
                  <a:pt x="318657" y="-6144"/>
                  <a:pt x="343999" y="104"/>
                </a:cubicBezTo>
                <a:cubicBezTo>
                  <a:pt x="330329" y="8869"/>
                  <a:pt x="933473" y="643035"/>
                  <a:pt x="941131" y="734373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190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" name="Freeform 220"/>
          <p:cNvSpPr/>
          <p:nvPr/>
        </p:nvSpPr>
        <p:spPr>
          <a:xfrm rot="19698348">
            <a:off x="8304889" y="15235815"/>
            <a:ext cx="1021515" cy="1045967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1515" h="1045967">
                <a:moveTo>
                  <a:pt x="1021515" y="734356"/>
                </a:moveTo>
                <a:cubicBezTo>
                  <a:pt x="1011529" y="774499"/>
                  <a:pt x="514021" y="1042131"/>
                  <a:pt x="515441" y="1045952"/>
                </a:cubicBezTo>
                <a:cubicBezTo>
                  <a:pt x="516861" y="1049773"/>
                  <a:pt x="-4744" y="332326"/>
                  <a:pt x="313" y="336394"/>
                </a:cubicBezTo>
                <a:cubicBezTo>
                  <a:pt x="-12959" y="326667"/>
                  <a:pt x="399041" y="-6161"/>
                  <a:pt x="424383" y="87"/>
                </a:cubicBezTo>
                <a:cubicBezTo>
                  <a:pt x="410713" y="8852"/>
                  <a:pt x="1013857" y="643018"/>
                  <a:pt x="1021515" y="734356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28575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" name="Rectangle 221"/>
          <p:cNvSpPr/>
          <p:nvPr/>
        </p:nvSpPr>
        <p:spPr>
          <a:xfrm rot="20276675">
            <a:off x="10831269" y="4463246"/>
            <a:ext cx="147338" cy="12189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" name="Rectangle 222"/>
          <p:cNvSpPr/>
          <p:nvPr/>
        </p:nvSpPr>
        <p:spPr>
          <a:xfrm rot="17308431">
            <a:off x="10216855" y="12091419"/>
            <a:ext cx="216820" cy="12182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" name="Rectangle 223"/>
          <p:cNvSpPr/>
          <p:nvPr/>
        </p:nvSpPr>
        <p:spPr>
          <a:xfrm rot="19674774">
            <a:off x="9412489" y="12404685"/>
            <a:ext cx="198185" cy="96866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" name="Rectangle 224"/>
          <p:cNvSpPr/>
          <p:nvPr/>
        </p:nvSpPr>
        <p:spPr>
          <a:xfrm rot="905405">
            <a:off x="10049755" y="12226919"/>
            <a:ext cx="155886" cy="9043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" name="Rectangle 225"/>
          <p:cNvSpPr/>
          <p:nvPr/>
        </p:nvSpPr>
        <p:spPr>
          <a:xfrm rot="17484971">
            <a:off x="8017261" y="14185790"/>
            <a:ext cx="166075" cy="9961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" name="Rectangle 226"/>
          <p:cNvSpPr/>
          <p:nvPr/>
        </p:nvSpPr>
        <p:spPr>
          <a:xfrm rot="17484971">
            <a:off x="7839254" y="14353631"/>
            <a:ext cx="222233" cy="193740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" name="Rectangle 227"/>
          <p:cNvSpPr/>
          <p:nvPr/>
        </p:nvSpPr>
        <p:spPr>
          <a:xfrm rot="17484971">
            <a:off x="8260846" y="14398218"/>
            <a:ext cx="188409" cy="17452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" name="Rectangle 228"/>
          <p:cNvSpPr/>
          <p:nvPr/>
        </p:nvSpPr>
        <p:spPr>
          <a:xfrm rot="16200000">
            <a:off x="7456318" y="16106913"/>
            <a:ext cx="147227" cy="13870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" name="Rectangle 229"/>
          <p:cNvSpPr/>
          <p:nvPr/>
        </p:nvSpPr>
        <p:spPr>
          <a:xfrm rot="17410921">
            <a:off x="7775358" y="15690772"/>
            <a:ext cx="101520" cy="12195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" name="Rectangle 230"/>
          <p:cNvSpPr/>
          <p:nvPr/>
        </p:nvSpPr>
        <p:spPr>
          <a:xfrm rot="17719923">
            <a:off x="7871769" y="15206406"/>
            <a:ext cx="185433" cy="185647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2" name="Group 231"/>
          <p:cNvGrpSpPr/>
          <p:nvPr/>
        </p:nvGrpSpPr>
        <p:grpSpPr>
          <a:xfrm>
            <a:off x="9449616" y="12661108"/>
            <a:ext cx="292021" cy="341740"/>
            <a:chOff x="9449616" y="12661108"/>
            <a:chExt cx="292021" cy="341740"/>
          </a:xfrm>
        </p:grpSpPr>
        <p:sp>
          <p:nvSpPr>
            <p:cNvPr id="979" name="Rectangle 978"/>
            <p:cNvSpPr/>
            <p:nvPr/>
          </p:nvSpPr>
          <p:spPr>
            <a:xfrm rot="18848825">
              <a:off x="9523777" y="12848779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0" name="Rectangle 979"/>
            <p:cNvSpPr/>
            <p:nvPr/>
          </p:nvSpPr>
          <p:spPr>
            <a:xfrm rot="18848825">
              <a:off x="9375617" y="12735107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1" name="Rectangle 980"/>
            <p:cNvSpPr/>
            <p:nvPr/>
          </p:nvSpPr>
          <p:spPr>
            <a:xfrm rot="2566006">
              <a:off x="9513569" y="12743214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33" name="Rectangle 232"/>
          <p:cNvSpPr/>
          <p:nvPr/>
        </p:nvSpPr>
        <p:spPr>
          <a:xfrm rot="18746947">
            <a:off x="9167207" y="12936413"/>
            <a:ext cx="155886" cy="9043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" name="Rectangle 233"/>
          <p:cNvSpPr/>
          <p:nvPr/>
        </p:nvSpPr>
        <p:spPr>
          <a:xfrm rot="18746947">
            <a:off x="9648210" y="12616121"/>
            <a:ext cx="155886" cy="90439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" name="Freeform 234"/>
          <p:cNvSpPr/>
          <p:nvPr/>
        </p:nvSpPr>
        <p:spPr>
          <a:xfrm rot="20733738">
            <a:off x="8629076" y="13095694"/>
            <a:ext cx="1558326" cy="1820393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  <a:gd name="connsiteX0" fmla="*/ 1021452 w 1021452"/>
              <a:gd name="connsiteY0" fmla="*/ 808423 h 1120034"/>
              <a:gd name="connsiteX1" fmla="*/ 515378 w 1021452"/>
              <a:gd name="connsiteY1" fmla="*/ 1120019 h 1120034"/>
              <a:gd name="connsiteX2" fmla="*/ 250 w 1021452"/>
              <a:gd name="connsiteY2" fmla="*/ 410461 h 1120034"/>
              <a:gd name="connsiteX3" fmla="*/ 533881 w 1021452"/>
              <a:gd name="connsiteY3" fmla="*/ 71 h 1120034"/>
              <a:gd name="connsiteX4" fmla="*/ 1021452 w 1021452"/>
              <a:gd name="connsiteY4" fmla="*/ 808423 h 1120034"/>
              <a:gd name="connsiteX0" fmla="*/ 1216246 w 1216246"/>
              <a:gd name="connsiteY0" fmla="*/ 808408 h 1124751"/>
              <a:gd name="connsiteX1" fmla="*/ 710172 w 1216246"/>
              <a:gd name="connsiteY1" fmla="*/ 1120004 h 1124751"/>
              <a:gd name="connsiteX2" fmla="*/ 182 w 1216246"/>
              <a:gd name="connsiteY2" fmla="*/ 525515 h 1124751"/>
              <a:gd name="connsiteX3" fmla="*/ 728675 w 1216246"/>
              <a:gd name="connsiteY3" fmla="*/ 56 h 1124751"/>
              <a:gd name="connsiteX4" fmla="*/ 1216246 w 1216246"/>
              <a:gd name="connsiteY4" fmla="*/ 808408 h 1124751"/>
              <a:gd name="connsiteX0" fmla="*/ 1216246 w 1262051"/>
              <a:gd name="connsiteY0" fmla="*/ 808408 h 1818707"/>
              <a:gd name="connsiteX1" fmla="*/ 1156240 w 1262051"/>
              <a:gd name="connsiteY1" fmla="*/ 1817116 h 1818707"/>
              <a:gd name="connsiteX2" fmla="*/ 182 w 1262051"/>
              <a:gd name="connsiteY2" fmla="*/ 525515 h 1818707"/>
              <a:gd name="connsiteX3" fmla="*/ 728675 w 1262051"/>
              <a:gd name="connsiteY3" fmla="*/ 56 h 1818707"/>
              <a:gd name="connsiteX4" fmla="*/ 1216246 w 1262051"/>
              <a:gd name="connsiteY4" fmla="*/ 808408 h 1818707"/>
              <a:gd name="connsiteX0" fmla="*/ 1558326 w 1558326"/>
              <a:gd name="connsiteY0" fmla="*/ 916151 h 1820393"/>
              <a:gd name="connsiteX1" fmla="*/ 1156240 w 1558326"/>
              <a:gd name="connsiteY1" fmla="*/ 1817116 h 1820393"/>
              <a:gd name="connsiteX2" fmla="*/ 182 w 1558326"/>
              <a:gd name="connsiteY2" fmla="*/ 525515 h 1820393"/>
              <a:gd name="connsiteX3" fmla="*/ 728675 w 1558326"/>
              <a:gd name="connsiteY3" fmla="*/ 56 h 1820393"/>
              <a:gd name="connsiteX4" fmla="*/ 1558326 w 1558326"/>
              <a:gd name="connsiteY4" fmla="*/ 916151 h 182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58326" h="1820393">
                <a:moveTo>
                  <a:pt x="1558326" y="916151"/>
                </a:moveTo>
                <a:cubicBezTo>
                  <a:pt x="1548340" y="956294"/>
                  <a:pt x="1415931" y="1882222"/>
                  <a:pt x="1156240" y="1817116"/>
                </a:cubicBezTo>
                <a:cubicBezTo>
                  <a:pt x="896549" y="1752010"/>
                  <a:pt x="-4875" y="521447"/>
                  <a:pt x="182" y="525515"/>
                </a:cubicBezTo>
                <a:cubicBezTo>
                  <a:pt x="-13090" y="515788"/>
                  <a:pt x="703333" y="-6192"/>
                  <a:pt x="728675" y="56"/>
                </a:cubicBezTo>
                <a:cubicBezTo>
                  <a:pt x="715005" y="8821"/>
                  <a:pt x="1550668" y="824813"/>
                  <a:pt x="1558326" y="916151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28575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6" name="Group 235"/>
          <p:cNvGrpSpPr>
            <a:grpSpLocks noChangeAspect="1"/>
          </p:cNvGrpSpPr>
          <p:nvPr/>
        </p:nvGrpSpPr>
        <p:grpSpPr>
          <a:xfrm rot="10800000">
            <a:off x="11681961" y="10952014"/>
            <a:ext cx="300362" cy="351502"/>
            <a:chOff x="9449616" y="12661108"/>
            <a:chExt cx="292021" cy="341740"/>
          </a:xfrm>
        </p:grpSpPr>
        <p:sp>
          <p:nvSpPr>
            <p:cNvPr id="976" name="Rectangle 975"/>
            <p:cNvSpPr/>
            <p:nvPr/>
          </p:nvSpPr>
          <p:spPr>
            <a:xfrm rot="18848825">
              <a:off x="9523777" y="12848779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Rectangle 976"/>
            <p:cNvSpPr/>
            <p:nvPr/>
          </p:nvSpPr>
          <p:spPr>
            <a:xfrm rot="18848825">
              <a:off x="9375617" y="12735107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8" name="Rectangle 977"/>
            <p:cNvSpPr/>
            <p:nvPr/>
          </p:nvSpPr>
          <p:spPr>
            <a:xfrm rot="2566006">
              <a:off x="9513569" y="12743214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37" name="Freeform 236"/>
          <p:cNvSpPr/>
          <p:nvPr/>
        </p:nvSpPr>
        <p:spPr>
          <a:xfrm rot="14858381">
            <a:off x="11598128" y="11264435"/>
            <a:ext cx="251812" cy="259829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  <a:gd name="connsiteX0" fmla="*/ 814013 w 814013"/>
              <a:gd name="connsiteY0" fmla="*/ 734400 h 1059160"/>
              <a:gd name="connsiteX1" fmla="*/ 307939 w 814013"/>
              <a:gd name="connsiteY1" fmla="*/ 1045996 h 1059160"/>
              <a:gd name="connsiteX2" fmla="*/ 620 w 814013"/>
              <a:gd name="connsiteY2" fmla="*/ 221753 h 1059160"/>
              <a:gd name="connsiteX3" fmla="*/ 216881 w 814013"/>
              <a:gd name="connsiteY3" fmla="*/ 131 h 1059160"/>
              <a:gd name="connsiteX4" fmla="*/ 814013 w 814013"/>
              <a:gd name="connsiteY4" fmla="*/ 734400 h 1059160"/>
              <a:gd name="connsiteX0" fmla="*/ 814013 w 814013"/>
              <a:gd name="connsiteY0" fmla="*/ 734400 h 763804"/>
              <a:gd name="connsiteX1" fmla="*/ 500972 w 814013"/>
              <a:gd name="connsiteY1" fmla="*/ 697843 h 763804"/>
              <a:gd name="connsiteX2" fmla="*/ 620 w 814013"/>
              <a:gd name="connsiteY2" fmla="*/ 221753 h 763804"/>
              <a:gd name="connsiteX3" fmla="*/ 216881 w 814013"/>
              <a:gd name="connsiteY3" fmla="*/ 131 h 763804"/>
              <a:gd name="connsiteX4" fmla="*/ 814013 w 814013"/>
              <a:gd name="connsiteY4" fmla="*/ 734400 h 763804"/>
              <a:gd name="connsiteX0" fmla="*/ 720850 w 720850"/>
              <a:gd name="connsiteY0" fmla="*/ 646597 h 725673"/>
              <a:gd name="connsiteX1" fmla="*/ 500972 w 720850"/>
              <a:gd name="connsiteY1" fmla="*/ 697843 h 725673"/>
              <a:gd name="connsiteX2" fmla="*/ 620 w 720850"/>
              <a:gd name="connsiteY2" fmla="*/ 221753 h 725673"/>
              <a:gd name="connsiteX3" fmla="*/ 216881 w 720850"/>
              <a:gd name="connsiteY3" fmla="*/ 131 h 725673"/>
              <a:gd name="connsiteX4" fmla="*/ 720850 w 720850"/>
              <a:gd name="connsiteY4" fmla="*/ 646597 h 725673"/>
              <a:gd name="connsiteX0" fmla="*/ 720850 w 720850"/>
              <a:gd name="connsiteY0" fmla="*/ 646597 h 780554"/>
              <a:gd name="connsiteX1" fmla="*/ 578177 w 720850"/>
              <a:gd name="connsiteY1" fmla="*/ 761412 h 780554"/>
              <a:gd name="connsiteX2" fmla="*/ 620 w 720850"/>
              <a:gd name="connsiteY2" fmla="*/ 221753 h 780554"/>
              <a:gd name="connsiteX3" fmla="*/ 216881 w 720850"/>
              <a:gd name="connsiteY3" fmla="*/ 131 h 780554"/>
              <a:gd name="connsiteX4" fmla="*/ 720850 w 720850"/>
              <a:gd name="connsiteY4" fmla="*/ 646597 h 780554"/>
              <a:gd name="connsiteX0" fmla="*/ 738541 w 738541"/>
              <a:gd name="connsiteY0" fmla="*/ 658908 h 782598"/>
              <a:gd name="connsiteX1" fmla="*/ 578177 w 738541"/>
              <a:gd name="connsiteY1" fmla="*/ 761412 h 782598"/>
              <a:gd name="connsiteX2" fmla="*/ 620 w 738541"/>
              <a:gd name="connsiteY2" fmla="*/ 221753 h 782598"/>
              <a:gd name="connsiteX3" fmla="*/ 216881 w 738541"/>
              <a:gd name="connsiteY3" fmla="*/ 131 h 782598"/>
              <a:gd name="connsiteX4" fmla="*/ 738541 w 738541"/>
              <a:gd name="connsiteY4" fmla="*/ 658908 h 782598"/>
              <a:gd name="connsiteX0" fmla="*/ 738541 w 738568"/>
              <a:gd name="connsiteY0" fmla="*/ 658908 h 782598"/>
              <a:gd name="connsiteX1" fmla="*/ 578177 w 738568"/>
              <a:gd name="connsiteY1" fmla="*/ 761412 h 782598"/>
              <a:gd name="connsiteX2" fmla="*/ 620 w 738568"/>
              <a:gd name="connsiteY2" fmla="*/ 221753 h 782598"/>
              <a:gd name="connsiteX3" fmla="*/ 216881 w 738568"/>
              <a:gd name="connsiteY3" fmla="*/ 131 h 782598"/>
              <a:gd name="connsiteX4" fmla="*/ 738541 w 738568"/>
              <a:gd name="connsiteY4" fmla="*/ 658908 h 782598"/>
              <a:gd name="connsiteX0" fmla="*/ 738541 w 739820"/>
              <a:gd name="connsiteY0" fmla="*/ 658908 h 777673"/>
              <a:gd name="connsiteX1" fmla="*/ 578177 w 739820"/>
              <a:gd name="connsiteY1" fmla="*/ 761412 h 777673"/>
              <a:gd name="connsiteX2" fmla="*/ 620 w 739820"/>
              <a:gd name="connsiteY2" fmla="*/ 221753 h 777673"/>
              <a:gd name="connsiteX3" fmla="*/ 216881 w 739820"/>
              <a:gd name="connsiteY3" fmla="*/ 131 h 777673"/>
              <a:gd name="connsiteX4" fmla="*/ 738541 w 739820"/>
              <a:gd name="connsiteY4" fmla="*/ 658908 h 777673"/>
              <a:gd name="connsiteX0" fmla="*/ 738541 w 738995"/>
              <a:gd name="connsiteY0" fmla="*/ 658908 h 761696"/>
              <a:gd name="connsiteX1" fmla="*/ 578177 w 738995"/>
              <a:gd name="connsiteY1" fmla="*/ 761412 h 761696"/>
              <a:gd name="connsiteX2" fmla="*/ 620 w 738995"/>
              <a:gd name="connsiteY2" fmla="*/ 221753 h 761696"/>
              <a:gd name="connsiteX3" fmla="*/ 216881 w 738995"/>
              <a:gd name="connsiteY3" fmla="*/ 131 h 761696"/>
              <a:gd name="connsiteX4" fmla="*/ 738541 w 738995"/>
              <a:gd name="connsiteY4" fmla="*/ 658908 h 761696"/>
              <a:gd name="connsiteX0" fmla="*/ 738541 w 739398"/>
              <a:gd name="connsiteY0" fmla="*/ 658908 h 778886"/>
              <a:gd name="connsiteX1" fmla="*/ 654811 w 739398"/>
              <a:gd name="connsiteY1" fmla="*/ 778635 h 778886"/>
              <a:gd name="connsiteX2" fmla="*/ 620 w 739398"/>
              <a:gd name="connsiteY2" fmla="*/ 221753 h 778886"/>
              <a:gd name="connsiteX3" fmla="*/ 216881 w 739398"/>
              <a:gd name="connsiteY3" fmla="*/ 131 h 778886"/>
              <a:gd name="connsiteX4" fmla="*/ 738541 w 739398"/>
              <a:gd name="connsiteY4" fmla="*/ 658908 h 778886"/>
              <a:gd name="connsiteX0" fmla="*/ 523259 w 524491"/>
              <a:gd name="connsiteY0" fmla="*/ 658823 h 778618"/>
              <a:gd name="connsiteX1" fmla="*/ 439529 w 524491"/>
              <a:gd name="connsiteY1" fmla="*/ 778550 h 778618"/>
              <a:gd name="connsiteX2" fmla="*/ 273732 w 524491"/>
              <a:gd name="connsiteY2" fmla="*/ 636802 h 778618"/>
              <a:gd name="connsiteX3" fmla="*/ 1599 w 524491"/>
              <a:gd name="connsiteY3" fmla="*/ 46 h 778618"/>
              <a:gd name="connsiteX4" fmla="*/ 523259 w 524491"/>
              <a:gd name="connsiteY4" fmla="*/ 658823 h 778618"/>
              <a:gd name="connsiteX0" fmla="*/ 250580 w 251812"/>
              <a:gd name="connsiteY0" fmla="*/ 140034 h 259829"/>
              <a:gd name="connsiteX1" fmla="*/ 166850 w 251812"/>
              <a:gd name="connsiteY1" fmla="*/ 259761 h 259829"/>
              <a:gd name="connsiteX2" fmla="*/ 1053 w 251812"/>
              <a:gd name="connsiteY2" fmla="*/ 118013 h 259829"/>
              <a:gd name="connsiteX3" fmla="*/ 129273 w 251812"/>
              <a:gd name="connsiteY3" fmla="*/ 247 h 259829"/>
              <a:gd name="connsiteX4" fmla="*/ 250580 w 251812"/>
              <a:gd name="connsiteY4" fmla="*/ 140034 h 2598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1812" h="259829">
                <a:moveTo>
                  <a:pt x="250580" y="140034"/>
                </a:moveTo>
                <a:cubicBezTo>
                  <a:pt x="260506" y="118544"/>
                  <a:pt x="208438" y="263431"/>
                  <a:pt x="166850" y="259761"/>
                </a:cubicBezTo>
                <a:cubicBezTo>
                  <a:pt x="125262" y="256091"/>
                  <a:pt x="-4004" y="113945"/>
                  <a:pt x="1053" y="118013"/>
                </a:cubicBezTo>
                <a:cubicBezTo>
                  <a:pt x="-12219" y="108286"/>
                  <a:pt x="103931" y="-6001"/>
                  <a:pt x="129273" y="247"/>
                </a:cubicBezTo>
                <a:cubicBezTo>
                  <a:pt x="115603" y="9012"/>
                  <a:pt x="255028" y="116199"/>
                  <a:pt x="250580" y="140034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8" name="Group 237"/>
          <p:cNvGrpSpPr/>
          <p:nvPr/>
        </p:nvGrpSpPr>
        <p:grpSpPr>
          <a:xfrm rot="1821410">
            <a:off x="6643314" y="12625626"/>
            <a:ext cx="391187" cy="282500"/>
            <a:chOff x="25391225" y="14128655"/>
            <a:chExt cx="391187" cy="282500"/>
          </a:xfrm>
        </p:grpSpPr>
        <p:sp>
          <p:nvSpPr>
            <p:cNvPr id="973" name="Freeform 972"/>
            <p:cNvSpPr/>
            <p:nvPr/>
          </p:nvSpPr>
          <p:spPr>
            <a:xfrm>
              <a:off x="25431892" y="14128655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Freeform 973"/>
            <p:cNvSpPr/>
            <p:nvPr/>
          </p:nvSpPr>
          <p:spPr>
            <a:xfrm rot="1196199" flipV="1">
              <a:off x="25391225" y="14321620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5" name="Freeform 974"/>
            <p:cNvSpPr/>
            <p:nvPr/>
          </p:nvSpPr>
          <p:spPr>
            <a:xfrm rot="18313118">
              <a:off x="25516154" y="14128334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111125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39" name="Group 238"/>
          <p:cNvGrpSpPr/>
          <p:nvPr/>
        </p:nvGrpSpPr>
        <p:grpSpPr>
          <a:xfrm rot="2354697">
            <a:off x="6172779" y="12666032"/>
            <a:ext cx="1223811" cy="129540"/>
            <a:chOff x="13388339" y="14461557"/>
            <a:chExt cx="1708785" cy="129540"/>
          </a:xfrm>
        </p:grpSpPr>
        <p:sp>
          <p:nvSpPr>
            <p:cNvPr id="966" name="Freeform 96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967" name="Group 96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968" name="Freeform 96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969" name="Freeform 96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970" name="Freeform 96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971" name="Freeform 97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240" name="Freeform 239"/>
          <p:cNvSpPr/>
          <p:nvPr/>
        </p:nvSpPr>
        <p:spPr>
          <a:xfrm>
            <a:off x="13980695" y="4596063"/>
            <a:ext cx="649705" cy="1395663"/>
          </a:xfrm>
          <a:custGeom>
            <a:avLst/>
            <a:gdLst>
              <a:gd name="connsiteX0" fmla="*/ 0 w 649705"/>
              <a:gd name="connsiteY0" fmla="*/ 0 h 1395663"/>
              <a:gd name="connsiteX1" fmla="*/ 649705 w 649705"/>
              <a:gd name="connsiteY1" fmla="*/ 1395663 h 1395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9705" h="1395663">
                <a:moveTo>
                  <a:pt x="0" y="0"/>
                </a:moveTo>
                <a:lnTo>
                  <a:pt x="649705" y="1395663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" name="Freeform 240"/>
          <p:cNvSpPr/>
          <p:nvPr/>
        </p:nvSpPr>
        <p:spPr>
          <a:xfrm>
            <a:off x="14534147" y="4499811"/>
            <a:ext cx="577516" cy="1155031"/>
          </a:xfrm>
          <a:custGeom>
            <a:avLst/>
            <a:gdLst>
              <a:gd name="connsiteX0" fmla="*/ 0 w 577516"/>
              <a:gd name="connsiteY0" fmla="*/ 0 h 1155031"/>
              <a:gd name="connsiteX1" fmla="*/ 577516 w 577516"/>
              <a:gd name="connsiteY1" fmla="*/ 1155031 h 1155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7516" h="1155031">
                <a:moveTo>
                  <a:pt x="0" y="0"/>
                </a:moveTo>
                <a:lnTo>
                  <a:pt x="577516" y="1155031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" name="Freeform 241"/>
          <p:cNvSpPr/>
          <p:nvPr/>
        </p:nvSpPr>
        <p:spPr>
          <a:xfrm>
            <a:off x="15015411" y="4620126"/>
            <a:ext cx="505326" cy="1034716"/>
          </a:xfrm>
          <a:custGeom>
            <a:avLst/>
            <a:gdLst>
              <a:gd name="connsiteX0" fmla="*/ 0 w 505326"/>
              <a:gd name="connsiteY0" fmla="*/ 0 h 1034716"/>
              <a:gd name="connsiteX1" fmla="*/ 505326 w 505326"/>
              <a:gd name="connsiteY1" fmla="*/ 1034716 h 1034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5326" h="1034716">
                <a:moveTo>
                  <a:pt x="0" y="0"/>
                </a:moveTo>
                <a:lnTo>
                  <a:pt x="505326" y="1034716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" name="Freeform 242"/>
          <p:cNvSpPr/>
          <p:nvPr/>
        </p:nvSpPr>
        <p:spPr>
          <a:xfrm>
            <a:off x="15616989" y="4740442"/>
            <a:ext cx="1010653" cy="1299411"/>
          </a:xfrm>
          <a:custGeom>
            <a:avLst/>
            <a:gdLst>
              <a:gd name="connsiteX0" fmla="*/ 0 w 1010653"/>
              <a:gd name="connsiteY0" fmla="*/ 0 h 1299411"/>
              <a:gd name="connsiteX1" fmla="*/ 1010653 w 1010653"/>
              <a:gd name="connsiteY1" fmla="*/ 1299411 h 1299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10653" h="1299411">
                <a:moveTo>
                  <a:pt x="0" y="0"/>
                </a:moveTo>
                <a:lnTo>
                  <a:pt x="1010653" y="1299411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" name="Freeform 243"/>
          <p:cNvSpPr/>
          <p:nvPr/>
        </p:nvSpPr>
        <p:spPr>
          <a:xfrm>
            <a:off x="15376358" y="5702968"/>
            <a:ext cx="1251284" cy="1443790"/>
          </a:xfrm>
          <a:custGeom>
            <a:avLst/>
            <a:gdLst>
              <a:gd name="connsiteX0" fmla="*/ 1251284 w 1251284"/>
              <a:gd name="connsiteY0" fmla="*/ 0 h 1443790"/>
              <a:gd name="connsiteX1" fmla="*/ 0 w 1251284"/>
              <a:gd name="connsiteY1" fmla="*/ 697832 h 1443790"/>
              <a:gd name="connsiteX2" fmla="*/ 336884 w 1251284"/>
              <a:gd name="connsiteY2" fmla="*/ 1443790 h 1443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51284" h="1443790">
                <a:moveTo>
                  <a:pt x="1251284" y="0"/>
                </a:moveTo>
                <a:lnTo>
                  <a:pt x="0" y="697832"/>
                </a:lnTo>
                <a:lnTo>
                  <a:pt x="336884" y="144379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" name="Freeform 244"/>
          <p:cNvSpPr/>
          <p:nvPr/>
        </p:nvSpPr>
        <p:spPr>
          <a:xfrm>
            <a:off x="15977937" y="7194884"/>
            <a:ext cx="1155031" cy="2261937"/>
          </a:xfrm>
          <a:custGeom>
            <a:avLst/>
            <a:gdLst>
              <a:gd name="connsiteX0" fmla="*/ 0 w 1155031"/>
              <a:gd name="connsiteY0" fmla="*/ 0 h 2261937"/>
              <a:gd name="connsiteX1" fmla="*/ 48126 w 1155031"/>
              <a:gd name="connsiteY1" fmla="*/ 96253 h 2261937"/>
              <a:gd name="connsiteX2" fmla="*/ 1155031 w 1155031"/>
              <a:gd name="connsiteY2" fmla="*/ 2261937 h 2261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55031" h="2261937">
                <a:moveTo>
                  <a:pt x="0" y="0"/>
                </a:moveTo>
                <a:lnTo>
                  <a:pt x="48126" y="96253"/>
                </a:lnTo>
                <a:lnTo>
                  <a:pt x="1155031" y="2261937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" name="Freeform 245"/>
          <p:cNvSpPr/>
          <p:nvPr/>
        </p:nvSpPr>
        <p:spPr>
          <a:xfrm>
            <a:off x="16844211" y="6930189"/>
            <a:ext cx="577515" cy="1804737"/>
          </a:xfrm>
          <a:custGeom>
            <a:avLst/>
            <a:gdLst>
              <a:gd name="connsiteX0" fmla="*/ 48126 w 577515"/>
              <a:gd name="connsiteY0" fmla="*/ 0 h 1804737"/>
              <a:gd name="connsiteX1" fmla="*/ 48126 w 577515"/>
              <a:gd name="connsiteY1" fmla="*/ 72190 h 1804737"/>
              <a:gd name="connsiteX2" fmla="*/ 577515 w 577515"/>
              <a:gd name="connsiteY2" fmla="*/ 1347537 h 1804737"/>
              <a:gd name="connsiteX3" fmla="*/ 0 w 577515"/>
              <a:gd name="connsiteY3" fmla="*/ 1804737 h 1804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515" h="1804737">
                <a:moveTo>
                  <a:pt x="48126" y="0"/>
                </a:moveTo>
                <a:lnTo>
                  <a:pt x="48126" y="72190"/>
                </a:lnTo>
                <a:lnTo>
                  <a:pt x="577515" y="1347537"/>
                </a:lnTo>
                <a:lnTo>
                  <a:pt x="0" y="1804737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" name="Freeform 246"/>
          <p:cNvSpPr/>
          <p:nvPr/>
        </p:nvSpPr>
        <p:spPr>
          <a:xfrm>
            <a:off x="14871032" y="8734926"/>
            <a:ext cx="577515" cy="1371600"/>
          </a:xfrm>
          <a:custGeom>
            <a:avLst/>
            <a:gdLst>
              <a:gd name="connsiteX0" fmla="*/ 0 w 577515"/>
              <a:gd name="connsiteY0" fmla="*/ 0 h 1371600"/>
              <a:gd name="connsiteX1" fmla="*/ 577515 w 577515"/>
              <a:gd name="connsiteY1" fmla="*/ 137160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7515" h="1371600">
                <a:moveTo>
                  <a:pt x="0" y="0"/>
                </a:moveTo>
                <a:lnTo>
                  <a:pt x="577515" y="137160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" name="Freeform 247"/>
          <p:cNvSpPr/>
          <p:nvPr/>
        </p:nvSpPr>
        <p:spPr>
          <a:xfrm>
            <a:off x="14437895" y="9914021"/>
            <a:ext cx="288758" cy="697832"/>
          </a:xfrm>
          <a:custGeom>
            <a:avLst/>
            <a:gdLst>
              <a:gd name="connsiteX0" fmla="*/ 0 w 288758"/>
              <a:gd name="connsiteY0" fmla="*/ 0 h 697832"/>
              <a:gd name="connsiteX1" fmla="*/ 288758 w 288758"/>
              <a:gd name="connsiteY1" fmla="*/ 697832 h 697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8758" h="697832">
                <a:moveTo>
                  <a:pt x="0" y="0"/>
                </a:moveTo>
                <a:lnTo>
                  <a:pt x="288758" y="697832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" name="Freeform 248"/>
          <p:cNvSpPr/>
          <p:nvPr/>
        </p:nvSpPr>
        <p:spPr>
          <a:xfrm>
            <a:off x="15111663" y="8903368"/>
            <a:ext cx="842211" cy="312821"/>
          </a:xfrm>
          <a:custGeom>
            <a:avLst/>
            <a:gdLst>
              <a:gd name="connsiteX0" fmla="*/ 0 w 842211"/>
              <a:gd name="connsiteY0" fmla="*/ 312821 h 312821"/>
              <a:gd name="connsiteX1" fmla="*/ 842211 w 842211"/>
              <a:gd name="connsiteY1" fmla="*/ 0 h 312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42211" h="312821">
                <a:moveTo>
                  <a:pt x="0" y="312821"/>
                </a:moveTo>
                <a:lnTo>
                  <a:pt x="842211" y="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" name="Freeform 249"/>
          <p:cNvSpPr/>
          <p:nvPr/>
        </p:nvSpPr>
        <p:spPr>
          <a:xfrm>
            <a:off x="15424484" y="8783053"/>
            <a:ext cx="264695" cy="529389"/>
          </a:xfrm>
          <a:custGeom>
            <a:avLst/>
            <a:gdLst>
              <a:gd name="connsiteX0" fmla="*/ 0 w 264695"/>
              <a:gd name="connsiteY0" fmla="*/ 0 h 529389"/>
              <a:gd name="connsiteX1" fmla="*/ 264695 w 264695"/>
              <a:gd name="connsiteY1" fmla="*/ 529389 h 529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4695" h="529389">
                <a:moveTo>
                  <a:pt x="0" y="0"/>
                </a:moveTo>
                <a:lnTo>
                  <a:pt x="264695" y="529389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" name="Freeform 250"/>
          <p:cNvSpPr/>
          <p:nvPr/>
        </p:nvSpPr>
        <p:spPr>
          <a:xfrm>
            <a:off x="15231979" y="10828421"/>
            <a:ext cx="2237874" cy="1828800"/>
          </a:xfrm>
          <a:custGeom>
            <a:avLst/>
            <a:gdLst>
              <a:gd name="connsiteX0" fmla="*/ 0 w 2237874"/>
              <a:gd name="connsiteY0" fmla="*/ 1828800 h 1828800"/>
              <a:gd name="connsiteX1" fmla="*/ 1419726 w 2237874"/>
              <a:gd name="connsiteY1" fmla="*/ 385011 h 1828800"/>
              <a:gd name="connsiteX2" fmla="*/ 2237874 w 2237874"/>
              <a:gd name="connsiteY2" fmla="*/ 0 h 182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37874" h="1828800">
                <a:moveTo>
                  <a:pt x="0" y="1828800"/>
                </a:moveTo>
                <a:lnTo>
                  <a:pt x="1419726" y="385011"/>
                </a:lnTo>
                <a:lnTo>
                  <a:pt x="2237874" y="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" name="Freeform 251"/>
          <p:cNvSpPr/>
          <p:nvPr/>
        </p:nvSpPr>
        <p:spPr>
          <a:xfrm>
            <a:off x="16194505" y="10804358"/>
            <a:ext cx="2454442" cy="2791326"/>
          </a:xfrm>
          <a:custGeom>
            <a:avLst/>
            <a:gdLst>
              <a:gd name="connsiteX0" fmla="*/ 0 w 2454442"/>
              <a:gd name="connsiteY0" fmla="*/ 0 h 2791326"/>
              <a:gd name="connsiteX1" fmla="*/ 601579 w 2454442"/>
              <a:gd name="connsiteY1" fmla="*/ 457200 h 2791326"/>
              <a:gd name="connsiteX2" fmla="*/ 1828800 w 2454442"/>
              <a:gd name="connsiteY2" fmla="*/ 2117558 h 2791326"/>
              <a:gd name="connsiteX3" fmla="*/ 2454442 w 2454442"/>
              <a:gd name="connsiteY3" fmla="*/ 2791326 h 2791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4442" h="2791326">
                <a:moveTo>
                  <a:pt x="0" y="0"/>
                </a:moveTo>
                <a:lnTo>
                  <a:pt x="601579" y="457200"/>
                </a:lnTo>
                <a:lnTo>
                  <a:pt x="1828800" y="2117558"/>
                </a:lnTo>
                <a:lnTo>
                  <a:pt x="2454442" y="2791326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" name="Freeform 252"/>
          <p:cNvSpPr/>
          <p:nvPr/>
        </p:nvSpPr>
        <p:spPr>
          <a:xfrm>
            <a:off x="15424484" y="9986211"/>
            <a:ext cx="962527" cy="1540042"/>
          </a:xfrm>
          <a:custGeom>
            <a:avLst/>
            <a:gdLst>
              <a:gd name="connsiteX0" fmla="*/ 962527 w 962527"/>
              <a:gd name="connsiteY0" fmla="*/ 1540042 h 1540042"/>
              <a:gd name="connsiteX1" fmla="*/ 457200 w 962527"/>
              <a:gd name="connsiteY1" fmla="*/ 986589 h 1540042"/>
              <a:gd name="connsiteX2" fmla="*/ 0 w 962527"/>
              <a:gd name="connsiteY2" fmla="*/ 0 h 15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62527" h="1540042">
                <a:moveTo>
                  <a:pt x="962527" y="1540042"/>
                </a:moveTo>
                <a:lnTo>
                  <a:pt x="457200" y="986589"/>
                </a:lnTo>
                <a:lnTo>
                  <a:pt x="0" y="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" name="Freeform 253"/>
          <p:cNvSpPr/>
          <p:nvPr/>
        </p:nvSpPr>
        <p:spPr>
          <a:xfrm>
            <a:off x="14283158" y="9572014"/>
            <a:ext cx="4583430" cy="1412361"/>
          </a:xfrm>
          <a:custGeom>
            <a:avLst/>
            <a:gdLst>
              <a:gd name="connsiteX0" fmla="*/ 0 w 6123008"/>
              <a:gd name="connsiteY0" fmla="*/ 1414351 h 1414351"/>
              <a:gd name="connsiteX1" fmla="*/ 798654 w 6123008"/>
              <a:gd name="connsiteY1" fmla="*/ 1113409 h 1414351"/>
              <a:gd name="connsiteX2" fmla="*/ 1794076 w 6123008"/>
              <a:gd name="connsiteY2" fmla="*/ 337905 h 1414351"/>
              <a:gd name="connsiteX3" fmla="*/ 3194613 w 6123008"/>
              <a:gd name="connsiteY3" fmla="*/ 2239 h 1414351"/>
              <a:gd name="connsiteX4" fmla="*/ 3935393 w 6123008"/>
              <a:gd name="connsiteY4" fmla="*/ 222158 h 1414351"/>
              <a:gd name="connsiteX5" fmla="*/ 4572000 w 6123008"/>
              <a:gd name="connsiteY5" fmla="*/ 789318 h 1414351"/>
              <a:gd name="connsiteX6" fmla="*/ 5254907 w 6123008"/>
              <a:gd name="connsiteY6" fmla="*/ 1240730 h 1414351"/>
              <a:gd name="connsiteX7" fmla="*/ 6123008 w 6123008"/>
              <a:gd name="connsiteY7" fmla="*/ 1379627 h 1414351"/>
              <a:gd name="connsiteX0" fmla="*/ 0 w 5844878"/>
              <a:gd name="connsiteY0" fmla="*/ 1414351 h 1414351"/>
              <a:gd name="connsiteX1" fmla="*/ 798654 w 5844878"/>
              <a:gd name="connsiteY1" fmla="*/ 1113409 h 1414351"/>
              <a:gd name="connsiteX2" fmla="*/ 1794076 w 5844878"/>
              <a:gd name="connsiteY2" fmla="*/ 337905 h 1414351"/>
              <a:gd name="connsiteX3" fmla="*/ 3194613 w 5844878"/>
              <a:gd name="connsiteY3" fmla="*/ 2239 h 1414351"/>
              <a:gd name="connsiteX4" fmla="*/ 3935393 w 5844878"/>
              <a:gd name="connsiteY4" fmla="*/ 222158 h 1414351"/>
              <a:gd name="connsiteX5" fmla="*/ 4572000 w 5844878"/>
              <a:gd name="connsiteY5" fmla="*/ 789318 h 1414351"/>
              <a:gd name="connsiteX6" fmla="*/ 5254907 w 5844878"/>
              <a:gd name="connsiteY6" fmla="*/ 1240730 h 1414351"/>
              <a:gd name="connsiteX7" fmla="*/ 5844878 w 5844878"/>
              <a:gd name="connsiteY7" fmla="*/ 1284377 h 1414351"/>
              <a:gd name="connsiteX0" fmla="*/ 0 w 5844878"/>
              <a:gd name="connsiteY0" fmla="*/ 1415848 h 1415848"/>
              <a:gd name="connsiteX1" fmla="*/ 798654 w 5844878"/>
              <a:gd name="connsiteY1" fmla="*/ 1114906 h 1415848"/>
              <a:gd name="connsiteX2" fmla="*/ 1794076 w 5844878"/>
              <a:gd name="connsiteY2" fmla="*/ 339402 h 1415848"/>
              <a:gd name="connsiteX3" fmla="*/ 3194613 w 5844878"/>
              <a:gd name="connsiteY3" fmla="*/ 3736 h 1415848"/>
              <a:gd name="connsiteX4" fmla="*/ 3935393 w 5844878"/>
              <a:gd name="connsiteY4" fmla="*/ 223655 h 1415848"/>
              <a:gd name="connsiteX5" fmla="*/ 4411980 w 5844878"/>
              <a:gd name="connsiteY5" fmla="*/ 1122285 h 1415848"/>
              <a:gd name="connsiteX6" fmla="*/ 5254907 w 5844878"/>
              <a:gd name="connsiteY6" fmla="*/ 1242227 h 1415848"/>
              <a:gd name="connsiteX7" fmla="*/ 5844878 w 5844878"/>
              <a:gd name="connsiteY7" fmla="*/ 1285874 h 1415848"/>
              <a:gd name="connsiteX0" fmla="*/ 0 w 5844878"/>
              <a:gd name="connsiteY0" fmla="*/ 1412361 h 1412361"/>
              <a:gd name="connsiteX1" fmla="*/ 798654 w 5844878"/>
              <a:gd name="connsiteY1" fmla="*/ 1111419 h 1412361"/>
              <a:gd name="connsiteX2" fmla="*/ 1794076 w 5844878"/>
              <a:gd name="connsiteY2" fmla="*/ 335915 h 1412361"/>
              <a:gd name="connsiteX3" fmla="*/ 3194613 w 5844878"/>
              <a:gd name="connsiteY3" fmla="*/ 249 h 1412361"/>
              <a:gd name="connsiteX4" fmla="*/ 3809663 w 5844878"/>
              <a:gd name="connsiteY4" fmla="*/ 380188 h 1412361"/>
              <a:gd name="connsiteX5" fmla="*/ 4411980 w 5844878"/>
              <a:gd name="connsiteY5" fmla="*/ 1118798 h 1412361"/>
              <a:gd name="connsiteX6" fmla="*/ 5254907 w 5844878"/>
              <a:gd name="connsiteY6" fmla="*/ 1238740 h 1412361"/>
              <a:gd name="connsiteX7" fmla="*/ 5844878 w 5844878"/>
              <a:gd name="connsiteY7" fmla="*/ 1282387 h 1412361"/>
              <a:gd name="connsiteX0" fmla="*/ 0 w 5254907"/>
              <a:gd name="connsiteY0" fmla="*/ 1412361 h 1412361"/>
              <a:gd name="connsiteX1" fmla="*/ 798654 w 5254907"/>
              <a:gd name="connsiteY1" fmla="*/ 1111419 h 1412361"/>
              <a:gd name="connsiteX2" fmla="*/ 1794076 w 5254907"/>
              <a:gd name="connsiteY2" fmla="*/ 335915 h 1412361"/>
              <a:gd name="connsiteX3" fmla="*/ 3194613 w 5254907"/>
              <a:gd name="connsiteY3" fmla="*/ 249 h 1412361"/>
              <a:gd name="connsiteX4" fmla="*/ 3809663 w 5254907"/>
              <a:gd name="connsiteY4" fmla="*/ 380188 h 1412361"/>
              <a:gd name="connsiteX5" fmla="*/ 4411980 w 5254907"/>
              <a:gd name="connsiteY5" fmla="*/ 1118798 h 1412361"/>
              <a:gd name="connsiteX6" fmla="*/ 5254907 w 5254907"/>
              <a:gd name="connsiteY6" fmla="*/ 1238740 h 1412361"/>
              <a:gd name="connsiteX0" fmla="*/ 0 w 4411980"/>
              <a:gd name="connsiteY0" fmla="*/ 1412361 h 1412361"/>
              <a:gd name="connsiteX1" fmla="*/ 798654 w 4411980"/>
              <a:gd name="connsiteY1" fmla="*/ 1111419 h 1412361"/>
              <a:gd name="connsiteX2" fmla="*/ 1794076 w 4411980"/>
              <a:gd name="connsiteY2" fmla="*/ 335915 h 1412361"/>
              <a:gd name="connsiteX3" fmla="*/ 3194613 w 4411980"/>
              <a:gd name="connsiteY3" fmla="*/ 249 h 1412361"/>
              <a:gd name="connsiteX4" fmla="*/ 3809663 w 4411980"/>
              <a:gd name="connsiteY4" fmla="*/ 380188 h 1412361"/>
              <a:gd name="connsiteX5" fmla="*/ 4411980 w 4411980"/>
              <a:gd name="connsiteY5" fmla="*/ 1118798 h 1412361"/>
              <a:gd name="connsiteX0" fmla="*/ 0 w 4583430"/>
              <a:gd name="connsiteY0" fmla="*/ 1412361 h 1412361"/>
              <a:gd name="connsiteX1" fmla="*/ 798654 w 4583430"/>
              <a:gd name="connsiteY1" fmla="*/ 1111419 h 1412361"/>
              <a:gd name="connsiteX2" fmla="*/ 1794076 w 4583430"/>
              <a:gd name="connsiteY2" fmla="*/ 335915 h 1412361"/>
              <a:gd name="connsiteX3" fmla="*/ 3194613 w 4583430"/>
              <a:gd name="connsiteY3" fmla="*/ 249 h 1412361"/>
              <a:gd name="connsiteX4" fmla="*/ 3809663 w 4583430"/>
              <a:gd name="connsiteY4" fmla="*/ 380188 h 1412361"/>
              <a:gd name="connsiteX5" fmla="*/ 4583430 w 4583430"/>
              <a:gd name="connsiteY5" fmla="*/ 1400738 h 1412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583430" h="1412361">
                <a:moveTo>
                  <a:pt x="0" y="1412361"/>
                </a:moveTo>
                <a:cubicBezTo>
                  <a:pt x="249820" y="1351594"/>
                  <a:pt x="499641" y="1290827"/>
                  <a:pt x="798654" y="1111419"/>
                </a:cubicBezTo>
                <a:cubicBezTo>
                  <a:pt x="1097667" y="932011"/>
                  <a:pt x="1394750" y="521110"/>
                  <a:pt x="1794076" y="335915"/>
                </a:cubicBezTo>
                <a:cubicBezTo>
                  <a:pt x="2193403" y="150720"/>
                  <a:pt x="2858682" y="-7130"/>
                  <a:pt x="3194613" y="249"/>
                </a:cubicBezTo>
                <a:cubicBezTo>
                  <a:pt x="3530544" y="7628"/>
                  <a:pt x="3578194" y="146773"/>
                  <a:pt x="3809663" y="380188"/>
                </a:cubicBezTo>
                <a:cubicBezTo>
                  <a:pt x="4041132" y="613603"/>
                  <a:pt x="4342556" y="1257646"/>
                  <a:pt x="4583430" y="1400738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" name="Freeform 254"/>
          <p:cNvSpPr/>
          <p:nvPr/>
        </p:nvSpPr>
        <p:spPr>
          <a:xfrm>
            <a:off x="16074189" y="10178716"/>
            <a:ext cx="842211" cy="914400"/>
          </a:xfrm>
          <a:custGeom>
            <a:avLst/>
            <a:gdLst>
              <a:gd name="connsiteX0" fmla="*/ 842211 w 842211"/>
              <a:gd name="connsiteY0" fmla="*/ 914400 h 914400"/>
              <a:gd name="connsiteX1" fmla="*/ 0 w 842211"/>
              <a:gd name="connsiteY1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42211" h="914400">
                <a:moveTo>
                  <a:pt x="842211" y="914400"/>
                </a:moveTo>
                <a:lnTo>
                  <a:pt x="0" y="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" name="Freeform 255"/>
          <p:cNvSpPr/>
          <p:nvPr/>
        </p:nvSpPr>
        <p:spPr>
          <a:xfrm>
            <a:off x="16675768" y="9986211"/>
            <a:ext cx="1395664" cy="938463"/>
          </a:xfrm>
          <a:custGeom>
            <a:avLst/>
            <a:gdLst>
              <a:gd name="connsiteX0" fmla="*/ 0 w 1395664"/>
              <a:gd name="connsiteY0" fmla="*/ 938463 h 938463"/>
              <a:gd name="connsiteX1" fmla="*/ 1395664 w 1395664"/>
              <a:gd name="connsiteY1" fmla="*/ 0 h 938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95664" h="938463">
                <a:moveTo>
                  <a:pt x="0" y="938463"/>
                </a:moveTo>
                <a:lnTo>
                  <a:pt x="1395664" y="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" name="Freeform 256"/>
          <p:cNvSpPr/>
          <p:nvPr/>
        </p:nvSpPr>
        <p:spPr>
          <a:xfrm>
            <a:off x="16868274" y="9865895"/>
            <a:ext cx="505326" cy="625642"/>
          </a:xfrm>
          <a:custGeom>
            <a:avLst/>
            <a:gdLst>
              <a:gd name="connsiteX0" fmla="*/ 505326 w 505326"/>
              <a:gd name="connsiteY0" fmla="*/ 625642 h 625642"/>
              <a:gd name="connsiteX1" fmla="*/ 0 w 505326"/>
              <a:gd name="connsiteY1" fmla="*/ 0 h 625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5326" h="625642">
                <a:moveTo>
                  <a:pt x="505326" y="625642"/>
                </a:moveTo>
                <a:lnTo>
                  <a:pt x="0" y="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" name="Freeform 257"/>
          <p:cNvSpPr/>
          <p:nvPr/>
        </p:nvSpPr>
        <p:spPr>
          <a:xfrm>
            <a:off x="16844193" y="11044990"/>
            <a:ext cx="1275348" cy="794084"/>
          </a:xfrm>
          <a:custGeom>
            <a:avLst/>
            <a:gdLst>
              <a:gd name="connsiteX0" fmla="*/ 0 w 1275348"/>
              <a:gd name="connsiteY0" fmla="*/ 794084 h 794084"/>
              <a:gd name="connsiteX1" fmla="*/ 1275348 w 1275348"/>
              <a:gd name="connsiteY1" fmla="*/ 0 h 794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5348" h="794084">
                <a:moveTo>
                  <a:pt x="0" y="794084"/>
                </a:moveTo>
                <a:lnTo>
                  <a:pt x="1275348" y="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" name="Freeform 258"/>
          <p:cNvSpPr/>
          <p:nvPr/>
        </p:nvSpPr>
        <p:spPr>
          <a:xfrm>
            <a:off x="17373600" y="11381874"/>
            <a:ext cx="1058779" cy="697831"/>
          </a:xfrm>
          <a:custGeom>
            <a:avLst/>
            <a:gdLst>
              <a:gd name="connsiteX0" fmla="*/ 0 w 1058779"/>
              <a:gd name="connsiteY0" fmla="*/ 697831 h 697831"/>
              <a:gd name="connsiteX1" fmla="*/ 1058779 w 1058779"/>
              <a:gd name="connsiteY1" fmla="*/ 0 h 69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58779" h="697831">
                <a:moveTo>
                  <a:pt x="0" y="697831"/>
                </a:moveTo>
                <a:lnTo>
                  <a:pt x="1058779" y="0"/>
                </a:ln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" name="Rectangle 259"/>
          <p:cNvSpPr/>
          <p:nvPr/>
        </p:nvSpPr>
        <p:spPr>
          <a:xfrm rot="20093042">
            <a:off x="16482776" y="14971618"/>
            <a:ext cx="356644" cy="11682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" name="Rectangle 260"/>
          <p:cNvSpPr/>
          <p:nvPr/>
        </p:nvSpPr>
        <p:spPr>
          <a:xfrm rot="20093042">
            <a:off x="16560411" y="15174707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2" name="Rectangle 261"/>
          <p:cNvSpPr/>
          <p:nvPr/>
        </p:nvSpPr>
        <p:spPr>
          <a:xfrm rot="20093042">
            <a:off x="16139174" y="15063429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3" name="Rectangle 262"/>
          <p:cNvSpPr/>
          <p:nvPr/>
        </p:nvSpPr>
        <p:spPr>
          <a:xfrm rot="20093042">
            <a:off x="16390025" y="15620045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" name="Rectangle 263"/>
          <p:cNvSpPr/>
          <p:nvPr/>
        </p:nvSpPr>
        <p:spPr>
          <a:xfrm rot="20093042">
            <a:off x="16095531" y="14889204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5" name="Rectangle 264"/>
          <p:cNvSpPr/>
          <p:nvPr/>
        </p:nvSpPr>
        <p:spPr>
          <a:xfrm rot="20093042">
            <a:off x="15866175" y="14519119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6" name="Rectangle 265"/>
          <p:cNvSpPr/>
          <p:nvPr/>
        </p:nvSpPr>
        <p:spPr>
          <a:xfrm rot="20093042">
            <a:off x="15296544" y="12827602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7" name="Rectangle 266"/>
          <p:cNvSpPr/>
          <p:nvPr/>
        </p:nvSpPr>
        <p:spPr>
          <a:xfrm rot="20093042">
            <a:off x="17243870" y="16463773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8" name="Rectangle 267"/>
          <p:cNvSpPr/>
          <p:nvPr/>
        </p:nvSpPr>
        <p:spPr>
          <a:xfrm rot="20093042">
            <a:off x="16858295" y="16343455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9" name="Rectangle 268"/>
          <p:cNvSpPr/>
          <p:nvPr/>
        </p:nvSpPr>
        <p:spPr>
          <a:xfrm rot="20093042">
            <a:off x="17303826" y="16624245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0" name="Rectangle 269"/>
          <p:cNvSpPr/>
          <p:nvPr/>
        </p:nvSpPr>
        <p:spPr>
          <a:xfrm rot="20093042">
            <a:off x="16996872" y="16635397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1" name="Rectangle 270"/>
          <p:cNvSpPr/>
          <p:nvPr/>
        </p:nvSpPr>
        <p:spPr>
          <a:xfrm rot="3435009">
            <a:off x="16469138" y="16266972"/>
            <a:ext cx="356644" cy="11682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2" name="Rectangle 271"/>
          <p:cNvSpPr/>
          <p:nvPr/>
        </p:nvSpPr>
        <p:spPr>
          <a:xfrm rot="20093042">
            <a:off x="17550333" y="17561523"/>
            <a:ext cx="66404" cy="9354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3" name="Rectangle 272"/>
          <p:cNvSpPr/>
          <p:nvPr/>
        </p:nvSpPr>
        <p:spPr>
          <a:xfrm rot="20093042">
            <a:off x="17463490" y="17622053"/>
            <a:ext cx="66404" cy="9354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4" name="Rectangle 273"/>
          <p:cNvSpPr/>
          <p:nvPr/>
        </p:nvSpPr>
        <p:spPr>
          <a:xfrm rot="20093042">
            <a:off x="17582806" y="17731969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5" name="Rectangle 274"/>
          <p:cNvSpPr/>
          <p:nvPr/>
        </p:nvSpPr>
        <p:spPr>
          <a:xfrm rot="20093042">
            <a:off x="17817882" y="17546301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6" name="Rectangle 275"/>
          <p:cNvSpPr/>
          <p:nvPr/>
        </p:nvSpPr>
        <p:spPr>
          <a:xfrm rot="20093042">
            <a:off x="17731454" y="17393680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" name="Rectangle 276"/>
          <p:cNvSpPr/>
          <p:nvPr/>
        </p:nvSpPr>
        <p:spPr>
          <a:xfrm rot="20093042">
            <a:off x="17904902" y="17746353"/>
            <a:ext cx="110661" cy="114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" name="Rectangle 277"/>
          <p:cNvSpPr/>
          <p:nvPr/>
        </p:nvSpPr>
        <p:spPr>
          <a:xfrm rot="18289407">
            <a:off x="18469717" y="17574407"/>
            <a:ext cx="45719" cy="9922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" name="Rectangle 278"/>
          <p:cNvSpPr/>
          <p:nvPr/>
        </p:nvSpPr>
        <p:spPr>
          <a:xfrm rot="18289407">
            <a:off x="18248811" y="17676361"/>
            <a:ext cx="45719" cy="9922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" name="Rectangle 279"/>
          <p:cNvSpPr/>
          <p:nvPr/>
        </p:nvSpPr>
        <p:spPr>
          <a:xfrm rot="18289407">
            <a:off x="18379232" y="17752656"/>
            <a:ext cx="45719" cy="9922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" name="Rectangle 280"/>
          <p:cNvSpPr/>
          <p:nvPr/>
        </p:nvSpPr>
        <p:spPr>
          <a:xfrm rot="18289407">
            <a:off x="18347442" y="17505495"/>
            <a:ext cx="45719" cy="9922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" name="Rectangle 281"/>
          <p:cNvSpPr/>
          <p:nvPr/>
        </p:nvSpPr>
        <p:spPr>
          <a:xfrm rot="18289407">
            <a:off x="17589543" y="16982821"/>
            <a:ext cx="79905" cy="14635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" name="Rectangle 282"/>
          <p:cNvSpPr/>
          <p:nvPr/>
        </p:nvSpPr>
        <p:spPr>
          <a:xfrm rot="18289407">
            <a:off x="18137857" y="17351825"/>
            <a:ext cx="79905" cy="14635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" name="Rectangle 283"/>
          <p:cNvSpPr/>
          <p:nvPr/>
        </p:nvSpPr>
        <p:spPr>
          <a:xfrm rot="18289407">
            <a:off x="17842822" y="17162955"/>
            <a:ext cx="45719" cy="9615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" name="Rectangle 284"/>
          <p:cNvSpPr/>
          <p:nvPr/>
        </p:nvSpPr>
        <p:spPr>
          <a:xfrm rot="18289407">
            <a:off x="17990158" y="17281308"/>
            <a:ext cx="45719" cy="9615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" name="Rectangle 285"/>
          <p:cNvSpPr/>
          <p:nvPr/>
        </p:nvSpPr>
        <p:spPr>
          <a:xfrm rot="18289407">
            <a:off x="17767630" y="16950673"/>
            <a:ext cx="93991" cy="17881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" name="Rectangle 286"/>
          <p:cNvSpPr/>
          <p:nvPr/>
        </p:nvSpPr>
        <p:spPr>
          <a:xfrm rot="18289407">
            <a:off x="18169829" y="17202887"/>
            <a:ext cx="45719" cy="9922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" name="Freeform 287"/>
          <p:cNvSpPr/>
          <p:nvPr/>
        </p:nvSpPr>
        <p:spPr>
          <a:xfrm rot="1002807">
            <a:off x="9283499" y="1687309"/>
            <a:ext cx="417006" cy="512558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17006" h="512558">
                <a:moveTo>
                  <a:pt x="416585" y="426005"/>
                </a:moveTo>
                <a:cubicBezTo>
                  <a:pt x="424243" y="517343"/>
                  <a:pt x="326013" y="535690"/>
                  <a:pt x="256706" y="484364"/>
                </a:cubicBezTo>
                <a:cubicBezTo>
                  <a:pt x="187399" y="433038"/>
                  <a:pt x="59479" y="184715"/>
                  <a:pt x="745" y="118049"/>
                </a:cubicBezTo>
                <a:cubicBezTo>
                  <a:pt x="-6913" y="26711"/>
                  <a:pt x="44988" y="-2878"/>
                  <a:pt x="130489" y="216"/>
                </a:cubicBezTo>
                <a:cubicBezTo>
                  <a:pt x="232089" y="39856"/>
                  <a:pt x="408927" y="334667"/>
                  <a:pt x="416585" y="426005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190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" name="Freeform 288"/>
          <p:cNvSpPr/>
          <p:nvPr/>
        </p:nvSpPr>
        <p:spPr>
          <a:xfrm>
            <a:off x="9003030" y="1718310"/>
            <a:ext cx="598170" cy="769620"/>
          </a:xfrm>
          <a:custGeom>
            <a:avLst/>
            <a:gdLst>
              <a:gd name="connsiteX0" fmla="*/ 266700 w 598170"/>
              <a:gd name="connsiteY0" fmla="*/ 0 h 769620"/>
              <a:gd name="connsiteX1" fmla="*/ 0 w 598170"/>
              <a:gd name="connsiteY1" fmla="*/ 769620 h 769620"/>
              <a:gd name="connsiteX2" fmla="*/ 598170 w 598170"/>
              <a:gd name="connsiteY2" fmla="*/ 75057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8170" h="769620">
                <a:moveTo>
                  <a:pt x="266700" y="0"/>
                </a:moveTo>
                <a:lnTo>
                  <a:pt x="0" y="769620"/>
                </a:lnTo>
                <a:lnTo>
                  <a:pt x="598170" y="750570"/>
                </a:lnTo>
              </a:path>
            </a:pathLst>
          </a:custGeom>
          <a:noFill/>
          <a:ln w="57150"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90" name="Group 289"/>
          <p:cNvGrpSpPr/>
          <p:nvPr/>
        </p:nvGrpSpPr>
        <p:grpSpPr>
          <a:xfrm>
            <a:off x="11438589" y="12069693"/>
            <a:ext cx="994687" cy="331474"/>
            <a:chOff x="11438589" y="12069693"/>
            <a:chExt cx="994687" cy="331474"/>
          </a:xfrm>
        </p:grpSpPr>
        <p:sp>
          <p:nvSpPr>
            <p:cNvPr id="960" name="Explosion 2 95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1" name="Explosion 2 96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Explosion 2 96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Explosion 2 96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Explosion 2 96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Explosion 2 96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1" name="Group 290"/>
          <p:cNvGrpSpPr/>
          <p:nvPr/>
        </p:nvGrpSpPr>
        <p:grpSpPr>
          <a:xfrm rot="17703986">
            <a:off x="12539446" y="11450029"/>
            <a:ext cx="994687" cy="331474"/>
            <a:chOff x="11438589" y="12069693"/>
            <a:chExt cx="994687" cy="331474"/>
          </a:xfrm>
        </p:grpSpPr>
        <p:sp>
          <p:nvSpPr>
            <p:cNvPr id="954" name="Explosion 2 95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Explosion 2 95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Explosion 2 95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Explosion 2 95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8" name="Explosion 2 95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Explosion 2 95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2" name="Group 291"/>
          <p:cNvGrpSpPr/>
          <p:nvPr/>
        </p:nvGrpSpPr>
        <p:grpSpPr>
          <a:xfrm>
            <a:off x="11102925" y="12680193"/>
            <a:ext cx="994687" cy="331474"/>
            <a:chOff x="11438589" y="12069693"/>
            <a:chExt cx="994687" cy="331474"/>
          </a:xfrm>
        </p:grpSpPr>
        <p:sp>
          <p:nvSpPr>
            <p:cNvPr id="948" name="Explosion 2 947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Explosion 2 94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Explosion 2 94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Explosion 2 95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Explosion 2 95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Explosion 2 95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93" name="Explosion 2 292"/>
          <p:cNvSpPr/>
          <p:nvPr/>
        </p:nvSpPr>
        <p:spPr>
          <a:xfrm rot="1257885">
            <a:off x="12331561" y="12400468"/>
            <a:ext cx="193515" cy="61641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94" name="Group 293"/>
          <p:cNvGrpSpPr/>
          <p:nvPr/>
        </p:nvGrpSpPr>
        <p:grpSpPr>
          <a:xfrm rot="17037878">
            <a:off x="11981177" y="12632688"/>
            <a:ext cx="654860" cy="242960"/>
            <a:chOff x="11438589" y="12069693"/>
            <a:chExt cx="654860" cy="242960"/>
          </a:xfrm>
        </p:grpSpPr>
        <p:sp>
          <p:nvSpPr>
            <p:cNvPr id="944" name="Explosion 2 94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Explosion 2 94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Explosion 2 94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Explosion 2 94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5" name="Group 294"/>
          <p:cNvGrpSpPr/>
          <p:nvPr/>
        </p:nvGrpSpPr>
        <p:grpSpPr>
          <a:xfrm rot="17238022">
            <a:off x="13211450" y="11991759"/>
            <a:ext cx="994687" cy="331474"/>
            <a:chOff x="11438589" y="12069693"/>
            <a:chExt cx="994687" cy="331474"/>
          </a:xfrm>
        </p:grpSpPr>
        <p:sp>
          <p:nvSpPr>
            <p:cNvPr id="938" name="Explosion 2 937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Explosion 2 93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Explosion 2 93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Explosion 2 94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Explosion 2 94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Explosion 2 94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6" name="Group 295"/>
          <p:cNvGrpSpPr/>
          <p:nvPr/>
        </p:nvGrpSpPr>
        <p:grpSpPr>
          <a:xfrm rot="17095196">
            <a:off x="13529946" y="13348481"/>
            <a:ext cx="994687" cy="331474"/>
            <a:chOff x="11438589" y="12069693"/>
            <a:chExt cx="994687" cy="331474"/>
          </a:xfrm>
        </p:grpSpPr>
        <p:sp>
          <p:nvSpPr>
            <p:cNvPr id="932" name="Explosion 2 93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3" name="Explosion 2 93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Explosion 2 93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Explosion 2 93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Explosion 2 935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Explosion 2 936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7" name="Group 296"/>
          <p:cNvGrpSpPr/>
          <p:nvPr/>
        </p:nvGrpSpPr>
        <p:grpSpPr>
          <a:xfrm>
            <a:off x="9052022" y="15477545"/>
            <a:ext cx="994687" cy="331474"/>
            <a:chOff x="11438589" y="12069693"/>
            <a:chExt cx="994687" cy="331474"/>
          </a:xfrm>
        </p:grpSpPr>
        <p:sp>
          <p:nvSpPr>
            <p:cNvPr id="926" name="Explosion 2 92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7" name="Explosion 2 92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8" name="Explosion 2 92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9" name="Explosion 2 92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0" name="Explosion 2 92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1" name="Explosion 2 93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8" name="Group 297"/>
          <p:cNvGrpSpPr/>
          <p:nvPr/>
        </p:nvGrpSpPr>
        <p:grpSpPr>
          <a:xfrm>
            <a:off x="8227878" y="15193773"/>
            <a:ext cx="994687" cy="331474"/>
            <a:chOff x="11438589" y="12069693"/>
            <a:chExt cx="994687" cy="331474"/>
          </a:xfrm>
        </p:grpSpPr>
        <p:sp>
          <p:nvSpPr>
            <p:cNvPr id="920" name="Explosion 2 91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1" name="Explosion 2 92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2" name="Explosion 2 92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3" name="Explosion 2 92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Explosion 2 92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Explosion 2 92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9" name="Group 298"/>
          <p:cNvGrpSpPr/>
          <p:nvPr/>
        </p:nvGrpSpPr>
        <p:grpSpPr>
          <a:xfrm>
            <a:off x="9195248" y="14969580"/>
            <a:ext cx="835567" cy="261544"/>
            <a:chOff x="11597709" y="12139623"/>
            <a:chExt cx="835567" cy="261544"/>
          </a:xfrm>
        </p:grpSpPr>
        <p:sp>
          <p:nvSpPr>
            <p:cNvPr id="915" name="Explosion 2 91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6" name="Explosion 2 91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Explosion 2 91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Explosion 2 91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9" name="Explosion 2 91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0" name="Group 299"/>
          <p:cNvGrpSpPr/>
          <p:nvPr/>
        </p:nvGrpSpPr>
        <p:grpSpPr>
          <a:xfrm rot="16200000">
            <a:off x="8882409" y="15115933"/>
            <a:ext cx="495740" cy="173030"/>
            <a:chOff x="11597709" y="12139623"/>
            <a:chExt cx="495740" cy="173030"/>
          </a:xfrm>
        </p:grpSpPr>
        <p:sp>
          <p:nvSpPr>
            <p:cNvPr id="912" name="Explosion 2 911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3" name="Explosion 2 912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Explosion 2 913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1" name="Group 300"/>
          <p:cNvGrpSpPr/>
          <p:nvPr/>
        </p:nvGrpSpPr>
        <p:grpSpPr>
          <a:xfrm rot="14895223">
            <a:off x="9776975" y="15443515"/>
            <a:ext cx="495740" cy="173030"/>
            <a:chOff x="11597709" y="12139623"/>
            <a:chExt cx="495740" cy="173030"/>
          </a:xfrm>
        </p:grpSpPr>
        <p:sp>
          <p:nvSpPr>
            <p:cNvPr id="909" name="Explosion 2 90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0" name="Explosion 2 90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1" name="Explosion 2 91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2" name="Group 301"/>
          <p:cNvGrpSpPr/>
          <p:nvPr/>
        </p:nvGrpSpPr>
        <p:grpSpPr>
          <a:xfrm rot="5670386">
            <a:off x="8762870" y="15938551"/>
            <a:ext cx="994687" cy="331474"/>
            <a:chOff x="11438589" y="12069693"/>
            <a:chExt cx="994687" cy="331474"/>
          </a:xfrm>
        </p:grpSpPr>
        <p:sp>
          <p:nvSpPr>
            <p:cNvPr id="903" name="Explosion 2 902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Explosion 2 903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Explosion 2 904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6" name="Explosion 2 905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Explosion 2 906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Explosion 2 907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3" name="Group 302"/>
          <p:cNvGrpSpPr/>
          <p:nvPr/>
        </p:nvGrpSpPr>
        <p:grpSpPr>
          <a:xfrm rot="5670386">
            <a:off x="8808773" y="16820132"/>
            <a:ext cx="994687" cy="331474"/>
            <a:chOff x="11438589" y="12069693"/>
            <a:chExt cx="994687" cy="331474"/>
          </a:xfrm>
        </p:grpSpPr>
        <p:sp>
          <p:nvSpPr>
            <p:cNvPr id="897" name="Explosion 2 896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8" name="Explosion 2 897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9" name="Explosion 2 898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Explosion 2 899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Explosion 2 900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Explosion 2 901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4" name="Group 303"/>
          <p:cNvGrpSpPr/>
          <p:nvPr/>
        </p:nvGrpSpPr>
        <p:grpSpPr>
          <a:xfrm rot="10997799">
            <a:off x="9577387" y="16549210"/>
            <a:ext cx="495740" cy="173030"/>
            <a:chOff x="11597709" y="12139623"/>
            <a:chExt cx="495740" cy="173030"/>
          </a:xfrm>
        </p:grpSpPr>
        <p:sp>
          <p:nvSpPr>
            <p:cNvPr id="894" name="Explosion 2 893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Explosion 2 894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Explosion 2 895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5" name="Group 304"/>
          <p:cNvGrpSpPr/>
          <p:nvPr/>
        </p:nvGrpSpPr>
        <p:grpSpPr>
          <a:xfrm rot="10997799">
            <a:off x="7893774" y="15950847"/>
            <a:ext cx="495740" cy="173030"/>
            <a:chOff x="11597709" y="12139623"/>
            <a:chExt cx="495740" cy="173030"/>
          </a:xfrm>
        </p:grpSpPr>
        <p:sp>
          <p:nvSpPr>
            <p:cNvPr id="891" name="Explosion 2 89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2" name="Explosion 2 89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3" name="Explosion 2 89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6" name="Group 305"/>
          <p:cNvGrpSpPr/>
          <p:nvPr/>
        </p:nvGrpSpPr>
        <p:grpSpPr>
          <a:xfrm rot="5147746">
            <a:off x="8137063" y="16241066"/>
            <a:ext cx="428847" cy="169582"/>
            <a:chOff x="11664602" y="12143071"/>
            <a:chExt cx="428847" cy="169582"/>
          </a:xfrm>
        </p:grpSpPr>
        <p:sp>
          <p:nvSpPr>
            <p:cNvPr id="888" name="Explosion 2 887"/>
            <p:cNvSpPr/>
            <p:nvPr/>
          </p:nvSpPr>
          <p:spPr>
            <a:xfrm rot="1257885">
              <a:off x="11664602" y="12143071"/>
              <a:ext cx="125984" cy="70569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Explosion 2 888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0" name="Explosion 2 889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07" name="Freeform 306"/>
          <p:cNvSpPr/>
          <p:nvPr/>
        </p:nvSpPr>
        <p:spPr>
          <a:xfrm>
            <a:off x="7437120" y="16264890"/>
            <a:ext cx="2023110" cy="1607820"/>
          </a:xfrm>
          <a:custGeom>
            <a:avLst/>
            <a:gdLst>
              <a:gd name="connsiteX0" fmla="*/ 0 w 2023110"/>
              <a:gd name="connsiteY0" fmla="*/ 0 h 1607820"/>
              <a:gd name="connsiteX1" fmla="*/ 807720 w 2023110"/>
              <a:gd name="connsiteY1" fmla="*/ 335280 h 1607820"/>
              <a:gd name="connsiteX2" fmla="*/ 1268730 w 2023110"/>
              <a:gd name="connsiteY2" fmla="*/ 967740 h 1607820"/>
              <a:gd name="connsiteX3" fmla="*/ 2023110 w 2023110"/>
              <a:gd name="connsiteY3" fmla="*/ 1607820 h 1607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23110" h="1607820">
                <a:moveTo>
                  <a:pt x="0" y="0"/>
                </a:moveTo>
                <a:cubicBezTo>
                  <a:pt x="298132" y="86995"/>
                  <a:pt x="596265" y="173990"/>
                  <a:pt x="807720" y="335280"/>
                </a:cubicBezTo>
                <a:cubicBezTo>
                  <a:pt x="1019175" y="496570"/>
                  <a:pt x="1066165" y="755650"/>
                  <a:pt x="1268730" y="967740"/>
                </a:cubicBezTo>
                <a:cubicBezTo>
                  <a:pt x="1471295" y="1179830"/>
                  <a:pt x="1901190" y="1499235"/>
                  <a:pt x="2023110" y="1607820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08" name="Group 307"/>
          <p:cNvGrpSpPr/>
          <p:nvPr/>
        </p:nvGrpSpPr>
        <p:grpSpPr>
          <a:xfrm rot="10997799">
            <a:off x="7775737" y="16286559"/>
            <a:ext cx="495740" cy="173030"/>
            <a:chOff x="11597709" y="12139623"/>
            <a:chExt cx="495740" cy="173030"/>
          </a:xfrm>
        </p:grpSpPr>
        <p:sp>
          <p:nvSpPr>
            <p:cNvPr id="885" name="Explosion 2 88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6" name="Explosion 2 88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Explosion 2 88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9" name="Group 308"/>
          <p:cNvGrpSpPr/>
          <p:nvPr/>
        </p:nvGrpSpPr>
        <p:grpSpPr>
          <a:xfrm rot="12880518">
            <a:off x="8215594" y="16669002"/>
            <a:ext cx="495740" cy="173030"/>
            <a:chOff x="11597709" y="12139623"/>
            <a:chExt cx="495740" cy="173030"/>
          </a:xfrm>
        </p:grpSpPr>
        <p:sp>
          <p:nvSpPr>
            <p:cNvPr id="882" name="Explosion 2 881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3" name="Explosion 2 882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4" name="Explosion 2 883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0" name="Group 309"/>
          <p:cNvGrpSpPr/>
          <p:nvPr/>
        </p:nvGrpSpPr>
        <p:grpSpPr>
          <a:xfrm rot="5400000">
            <a:off x="8695913" y="16776042"/>
            <a:ext cx="495740" cy="173030"/>
            <a:chOff x="11597709" y="12139623"/>
            <a:chExt cx="495740" cy="173030"/>
          </a:xfrm>
        </p:grpSpPr>
        <p:sp>
          <p:nvSpPr>
            <p:cNvPr id="879" name="Explosion 2 87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0" name="Explosion 2 87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1" name="Explosion 2 88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1" name="Group 310"/>
          <p:cNvGrpSpPr/>
          <p:nvPr/>
        </p:nvGrpSpPr>
        <p:grpSpPr>
          <a:xfrm rot="1543275">
            <a:off x="8423638" y="17060231"/>
            <a:ext cx="994687" cy="331474"/>
            <a:chOff x="11438589" y="12069693"/>
            <a:chExt cx="994687" cy="331474"/>
          </a:xfrm>
        </p:grpSpPr>
        <p:sp>
          <p:nvSpPr>
            <p:cNvPr id="873" name="Explosion 2 872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4" name="Explosion 2 873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Explosion 2 874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6" name="Explosion 2 875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Explosion 2 876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Explosion 2 877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2" name="Group 311"/>
          <p:cNvGrpSpPr/>
          <p:nvPr/>
        </p:nvGrpSpPr>
        <p:grpSpPr>
          <a:xfrm rot="1242361">
            <a:off x="9181357" y="17629400"/>
            <a:ext cx="495740" cy="173030"/>
            <a:chOff x="11597709" y="12139623"/>
            <a:chExt cx="495740" cy="173030"/>
          </a:xfrm>
        </p:grpSpPr>
        <p:sp>
          <p:nvSpPr>
            <p:cNvPr id="870" name="Explosion 2 869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Explosion 2 870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Explosion 2 871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3" name="Group 312"/>
          <p:cNvGrpSpPr/>
          <p:nvPr/>
        </p:nvGrpSpPr>
        <p:grpSpPr>
          <a:xfrm rot="4064675">
            <a:off x="9600505" y="16282280"/>
            <a:ext cx="994687" cy="331474"/>
            <a:chOff x="11438589" y="12069693"/>
            <a:chExt cx="994687" cy="331474"/>
          </a:xfrm>
        </p:grpSpPr>
        <p:sp>
          <p:nvSpPr>
            <p:cNvPr id="864" name="Explosion 2 86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Explosion 2 86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Explosion 2 86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Explosion 2 86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Explosion 2 86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Explosion 2 86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4" name="Group 313"/>
          <p:cNvGrpSpPr/>
          <p:nvPr/>
        </p:nvGrpSpPr>
        <p:grpSpPr>
          <a:xfrm rot="4064675">
            <a:off x="9672732" y="17104793"/>
            <a:ext cx="994687" cy="331474"/>
            <a:chOff x="11438589" y="12069693"/>
            <a:chExt cx="994687" cy="331474"/>
          </a:xfrm>
        </p:grpSpPr>
        <p:sp>
          <p:nvSpPr>
            <p:cNvPr id="858" name="Explosion 2 857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Explosion 2 85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0" name="Explosion 2 85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Explosion 2 86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Explosion 2 86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3" name="Explosion 2 86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5" name="Group 314"/>
          <p:cNvGrpSpPr/>
          <p:nvPr/>
        </p:nvGrpSpPr>
        <p:grpSpPr>
          <a:xfrm rot="5670386">
            <a:off x="7949104" y="17151397"/>
            <a:ext cx="654860" cy="242960"/>
            <a:chOff x="11438589" y="12069693"/>
            <a:chExt cx="654860" cy="242960"/>
          </a:xfrm>
        </p:grpSpPr>
        <p:sp>
          <p:nvSpPr>
            <p:cNvPr id="854" name="Explosion 2 85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Explosion 2 85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Explosion 2 85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Explosion 2 85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6" name="Group 315"/>
          <p:cNvGrpSpPr/>
          <p:nvPr/>
        </p:nvGrpSpPr>
        <p:grpSpPr>
          <a:xfrm rot="11620437">
            <a:off x="8072449" y="17650564"/>
            <a:ext cx="495740" cy="173030"/>
            <a:chOff x="11597709" y="12139623"/>
            <a:chExt cx="495740" cy="173030"/>
          </a:xfrm>
        </p:grpSpPr>
        <p:sp>
          <p:nvSpPr>
            <p:cNvPr id="851" name="Explosion 2 85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Explosion 2 85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Explosion 2 85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7" name="Group 316"/>
          <p:cNvGrpSpPr/>
          <p:nvPr/>
        </p:nvGrpSpPr>
        <p:grpSpPr>
          <a:xfrm rot="11620437">
            <a:off x="6728509" y="15858378"/>
            <a:ext cx="495740" cy="173030"/>
            <a:chOff x="11597709" y="12139623"/>
            <a:chExt cx="495740" cy="173030"/>
          </a:xfrm>
        </p:grpSpPr>
        <p:sp>
          <p:nvSpPr>
            <p:cNvPr id="848" name="Explosion 2 847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9" name="Explosion 2 848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Explosion 2 849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8" name="Group 317"/>
          <p:cNvGrpSpPr/>
          <p:nvPr/>
        </p:nvGrpSpPr>
        <p:grpSpPr>
          <a:xfrm rot="5231466">
            <a:off x="7044741" y="15776166"/>
            <a:ext cx="495740" cy="173030"/>
            <a:chOff x="11597709" y="12139623"/>
            <a:chExt cx="495740" cy="173030"/>
          </a:xfrm>
        </p:grpSpPr>
        <p:sp>
          <p:nvSpPr>
            <p:cNvPr id="845" name="Explosion 2 84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6" name="Explosion 2 84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7" name="Explosion 2 84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9" name="Group 318"/>
          <p:cNvGrpSpPr/>
          <p:nvPr/>
        </p:nvGrpSpPr>
        <p:grpSpPr>
          <a:xfrm rot="16367806">
            <a:off x="7126312" y="14391021"/>
            <a:ext cx="994687" cy="331474"/>
            <a:chOff x="11438589" y="12069693"/>
            <a:chExt cx="994687" cy="331474"/>
          </a:xfrm>
        </p:grpSpPr>
        <p:sp>
          <p:nvSpPr>
            <p:cNvPr id="839" name="Explosion 2 838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Explosion 2 839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Explosion 2 840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Explosion 2 841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Explosion 2 842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Explosion 2 843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0" name="Group 319"/>
          <p:cNvGrpSpPr/>
          <p:nvPr/>
        </p:nvGrpSpPr>
        <p:grpSpPr>
          <a:xfrm rot="20855641">
            <a:off x="7806139" y="14065859"/>
            <a:ext cx="340062" cy="127743"/>
            <a:chOff x="11597709" y="12139623"/>
            <a:chExt cx="495740" cy="173030"/>
          </a:xfrm>
        </p:grpSpPr>
        <p:sp>
          <p:nvSpPr>
            <p:cNvPr id="836" name="Explosion 2 835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Explosion 2 836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8" name="Explosion 2 837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1" name="Group 320"/>
          <p:cNvGrpSpPr/>
          <p:nvPr/>
        </p:nvGrpSpPr>
        <p:grpSpPr>
          <a:xfrm rot="5706611">
            <a:off x="6811395" y="16750267"/>
            <a:ext cx="994687" cy="331474"/>
            <a:chOff x="11438589" y="12069693"/>
            <a:chExt cx="994687" cy="331474"/>
          </a:xfrm>
        </p:grpSpPr>
        <p:sp>
          <p:nvSpPr>
            <p:cNvPr id="830" name="Explosion 2 82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Explosion 2 83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Explosion 2 83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3" name="Explosion 2 83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Explosion 2 83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Explosion 2 83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2" name="Group 321"/>
          <p:cNvGrpSpPr/>
          <p:nvPr/>
        </p:nvGrpSpPr>
        <p:grpSpPr>
          <a:xfrm rot="10997799">
            <a:off x="6357423" y="17575326"/>
            <a:ext cx="495740" cy="173030"/>
            <a:chOff x="11597709" y="12139623"/>
            <a:chExt cx="495740" cy="173030"/>
          </a:xfrm>
        </p:grpSpPr>
        <p:sp>
          <p:nvSpPr>
            <p:cNvPr id="827" name="Explosion 2 82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Explosion 2 82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Explosion 2 82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3" name="Group 322"/>
          <p:cNvGrpSpPr/>
          <p:nvPr/>
        </p:nvGrpSpPr>
        <p:grpSpPr>
          <a:xfrm rot="7395506">
            <a:off x="5882013" y="17633655"/>
            <a:ext cx="495740" cy="173030"/>
            <a:chOff x="11597709" y="12139623"/>
            <a:chExt cx="495740" cy="173030"/>
          </a:xfrm>
        </p:grpSpPr>
        <p:sp>
          <p:nvSpPr>
            <p:cNvPr id="824" name="Explosion 2 823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Explosion 2 824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Explosion 2 825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4" name="Group 323"/>
          <p:cNvGrpSpPr/>
          <p:nvPr/>
        </p:nvGrpSpPr>
        <p:grpSpPr>
          <a:xfrm rot="21260606">
            <a:off x="6963724" y="17733229"/>
            <a:ext cx="495740" cy="173030"/>
            <a:chOff x="11597709" y="12139623"/>
            <a:chExt cx="495740" cy="173030"/>
          </a:xfrm>
        </p:grpSpPr>
        <p:sp>
          <p:nvSpPr>
            <p:cNvPr id="821" name="Explosion 2 82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Explosion 2 82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Explosion 2 82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5" name="Group 324"/>
          <p:cNvGrpSpPr/>
          <p:nvPr/>
        </p:nvGrpSpPr>
        <p:grpSpPr>
          <a:xfrm>
            <a:off x="10200686" y="16707996"/>
            <a:ext cx="994687" cy="331474"/>
            <a:chOff x="11438589" y="12069693"/>
            <a:chExt cx="994687" cy="331474"/>
          </a:xfrm>
        </p:grpSpPr>
        <p:sp>
          <p:nvSpPr>
            <p:cNvPr id="815" name="Explosion 2 814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Explosion 2 815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Explosion 2 816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Explosion 2 817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Explosion 2 818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Explosion 2 819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6" name="Group 325"/>
          <p:cNvGrpSpPr/>
          <p:nvPr/>
        </p:nvGrpSpPr>
        <p:grpSpPr>
          <a:xfrm rot="449260">
            <a:off x="11008705" y="17036786"/>
            <a:ext cx="994687" cy="331474"/>
            <a:chOff x="11438589" y="12069693"/>
            <a:chExt cx="994687" cy="331474"/>
          </a:xfrm>
        </p:grpSpPr>
        <p:sp>
          <p:nvSpPr>
            <p:cNvPr id="809" name="Explosion 2 808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0" name="Explosion 2 809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1" name="Explosion 2 810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2" name="Explosion 2 811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3" name="Explosion 2 812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4" name="Explosion 2 813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7" name="Group 326"/>
          <p:cNvGrpSpPr/>
          <p:nvPr/>
        </p:nvGrpSpPr>
        <p:grpSpPr>
          <a:xfrm rot="449260">
            <a:off x="12002289" y="17302796"/>
            <a:ext cx="994687" cy="331474"/>
            <a:chOff x="11438589" y="12069693"/>
            <a:chExt cx="994687" cy="331474"/>
          </a:xfrm>
        </p:grpSpPr>
        <p:sp>
          <p:nvSpPr>
            <p:cNvPr id="803" name="Explosion 2 802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4" name="Explosion 2 803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Explosion 2 804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Explosion 2 805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Explosion 2 806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Explosion 2 807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8" name="Group 327"/>
          <p:cNvGrpSpPr/>
          <p:nvPr/>
        </p:nvGrpSpPr>
        <p:grpSpPr>
          <a:xfrm rot="10997799">
            <a:off x="12885304" y="17683732"/>
            <a:ext cx="495740" cy="173030"/>
            <a:chOff x="11597709" y="12139623"/>
            <a:chExt cx="495740" cy="173030"/>
          </a:xfrm>
        </p:grpSpPr>
        <p:sp>
          <p:nvSpPr>
            <p:cNvPr id="800" name="Explosion 2 799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1" name="Explosion 2 800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2" name="Explosion 2 801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29" name="Explosion 2 328"/>
          <p:cNvSpPr/>
          <p:nvPr/>
        </p:nvSpPr>
        <p:spPr>
          <a:xfrm rot="18807498">
            <a:off x="11932139" y="17302009"/>
            <a:ext cx="193515" cy="61641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0" name="Group 329"/>
          <p:cNvGrpSpPr/>
          <p:nvPr/>
        </p:nvGrpSpPr>
        <p:grpSpPr>
          <a:xfrm rot="1888718">
            <a:off x="17582730" y="12493564"/>
            <a:ext cx="835567" cy="261544"/>
            <a:chOff x="11597709" y="12139623"/>
            <a:chExt cx="835567" cy="261544"/>
          </a:xfrm>
        </p:grpSpPr>
        <p:sp>
          <p:nvSpPr>
            <p:cNvPr id="795" name="Explosion 2 79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Explosion 2 79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Explosion 2 79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Explosion 2 79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Explosion 2 79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31" name="Group 330"/>
          <p:cNvGrpSpPr/>
          <p:nvPr/>
        </p:nvGrpSpPr>
        <p:grpSpPr>
          <a:xfrm rot="18408119">
            <a:off x="17601840" y="11954509"/>
            <a:ext cx="835567" cy="261544"/>
            <a:chOff x="11597709" y="12139623"/>
            <a:chExt cx="835567" cy="261544"/>
          </a:xfrm>
        </p:grpSpPr>
        <p:sp>
          <p:nvSpPr>
            <p:cNvPr id="790" name="Explosion 2 789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1" name="Explosion 2 790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2" name="Explosion 2 791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3" name="Explosion 2 792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4" name="Explosion 2 793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32" name="Group 331"/>
          <p:cNvGrpSpPr/>
          <p:nvPr/>
        </p:nvGrpSpPr>
        <p:grpSpPr>
          <a:xfrm rot="17833623">
            <a:off x="16641323" y="12820993"/>
            <a:ext cx="1137261" cy="357506"/>
            <a:chOff x="11597709" y="12139623"/>
            <a:chExt cx="835567" cy="261544"/>
          </a:xfrm>
        </p:grpSpPr>
        <p:sp>
          <p:nvSpPr>
            <p:cNvPr id="785" name="Explosion 2 78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Explosion 2 78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Explosion 2 78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Explosion 2 78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9" name="Explosion 2 78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33" name="Explosion 2 332"/>
          <p:cNvSpPr/>
          <p:nvPr/>
        </p:nvSpPr>
        <p:spPr>
          <a:xfrm rot="19666004">
            <a:off x="18476527" y="13312490"/>
            <a:ext cx="193515" cy="61641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4" name="Explosion 2 333"/>
          <p:cNvSpPr/>
          <p:nvPr/>
        </p:nvSpPr>
        <p:spPr>
          <a:xfrm rot="19666004">
            <a:off x="18620386" y="13223861"/>
            <a:ext cx="193515" cy="61641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5" name="Group 334"/>
          <p:cNvGrpSpPr/>
          <p:nvPr/>
        </p:nvGrpSpPr>
        <p:grpSpPr>
          <a:xfrm rot="18408119">
            <a:off x="17479986" y="10492307"/>
            <a:ext cx="835567" cy="261544"/>
            <a:chOff x="11597709" y="12139623"/>
            <a:chExt cx="835567" cy="261544"/>
          </a:xfrm>
        </p:grpSpPr>
        <p:sp>
          <p:nvSpPr>
            <p:cNvPr id="780" name="Explosion 2 779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1" name="Explosion 2 780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2" name="Explosion 2 781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3" name="Explosion 2 782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4" name="Explosion 2 783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36" name="Group 335"/>
          <p:cNvGrpSpPr/>
          <p:nvPr/>
        </p:nvGrpSpPr>
        <p:grpSpPr>
          <a:xfrm rot="19100601">
            <a:off x="18163199" y="9529976"/>
            <a:ext cx="674266" cy="212949"/>
            <a:chOff x="11597709" y="12139623"/>
            <a:chExt cx="674266" cy="212949"/>
          </a:xfrm>
        </p:grpSpPr>
        <p:sp>
          <p:nvSpPr>
            <p:cNvPr id="776" name="Explosion 2 775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Explosion 2 776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Explosion 2 777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Explosion 2 778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37" name="Group 336"/>
          <p:cNvGrpSpPr/>
          <p:nvPr/>
        </p:nvGrpSpPr>
        <p:grpSpPr>
          <a:xfrm rot="2685022">
            <a:off x="17913026" y="10281104"/>
            <a:ext cx="674266" cy="212949"/>
            <a:chOff x="11597709" y="12139623"/>
            <a:chExt cx="674266" cy="212949"/>
          </a:xfrm>
        </p:grpSpPr>
        <p:sp>
          <p:nvSpPr>
            <p:cNvPr id="772" name="Explosion 2 771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3" name="Explosion 2 772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4" name="Explosion 2 773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5" name="Explosion 2 774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38" name="Group 337"/>
          <p:cNvGrpSpPr/>
          <p:nvPr/>
        </p:nvGrpSpPr>
        <p:grpSpPr>
          <a:xfrm rot="1387225">
            <a:off x="18195171" y="10688234"/>
            <a:ext cx="674266" cy="212949"/>
            <a:chOff x="11597709" y="12139623"/>
            <a:chExt cx="674266" cy="212949"/>
          </a:xfrm>
        </p:grpSpPr>
        <p:sp>
          <p:nvSpPr>
            <p:cNvPr id="768" name="Explosion 2 767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Explosion 2 768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0" name="Explosion 2 769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1" name="Explosion 2 770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39" name="Freeform 338"/>
          <p:cNvSpPr/>
          <p:nvPr/>
        </p:nvSpPr>
        <p:spPr>
          <a:xfrm rot="18438556">
            <a:off x="9005502" y="2514918"/>
            <a:ext cx="659197" cy="82539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0" name="Freeform 339"/>
          <p:cNvSpPr/>
          <p:nvPr/>
        </p:nvSpPr>
        <p:spPr>
          <a:xfrm rot="277607">
            <a:off x="9837080" y="3102362"/>
            <a:ext cx="152402" cy="29762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1" name="Freeform 340"/>
          <p:cNvSpPr/>
          <p:nvPr/>
        </p:nvSpPr>
        <p:spPr>
          <a:xfrm rot="277607">
            <a:off x="10429521" y="3630015"/>
            <a:ext cx="147973" cy="183517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2" name="Freeform 341"/>
          <p:cNvSpPr/>
          <p:nvPr/>
        </p:nvSpPr>
        <p:spPr>
          <a:xfrm rot="277607">
            <a:off x="9814123" y="1908226"/>
            <a:ext cx="152402" cy="29762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3" name="Group 342"/>
          <p:cNvGrpSpPr/>
          <p:nvPr/>
        </p:nvGrpSpPr>
        <p:grpSpPr>
          <a:xfrm rot="1944024">
            <a:off x="12541562" y="10719415"/>
            <a:ext cx="994687" cy="331474"/>
            <a:chOff x="11438589" y="12069693"/>
            <a:chExt cx="994687" cy="331474"/>
          </a:xfrm>
        </p:grpSpPr>
        <p:sp>
          <p:nvSpPr>
            <p:cNvPr id="762" name="Explosion 2 76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3" name="Explosion 2 76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4" name="Explosion 2 76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5" name="Explosion 2 76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6" name="Explosion 2 765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Explosion 2 766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4" name="Group 343"/>
          <p:cNvGrpSpPr/>
          <p:nvPr/>
        </p:nvGrpSpPr>
        <p:grpSpPr>
          <a:xfrm rot="3002799">
            <a:off x="10207585" y="10231679"/>
            <a:ext cx="994687" cy="331474"/>
            <a:chOff x="11438589" y="12069693"/>
            <a:chExt cx="994687" cy="331474"/>
          </a:xfrm>
        </p:grpSpPr>
        <p:sp>
          <p:nvSpPr>
            <p:cNvPr id="756" name="Explosion 2 75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7" name="Explosion 2 75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8" name="Explosion 2 75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Explosion 2 75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Explosion 2 75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1" name="Explosion 2 76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45" name="Freeform 344"/>
          <p:cNvSpPr/>
          <p:nvPr/>
        </p:nvSpPr>
        <p:spPr>
          <a:xfrm>
            <a:off x="10264140" y="9829800"/>
            <a:ext cx="1257300" cy="1494030"/>
          </a:xfrm>
          <a:custGeom>
            <a:avLst/>
            <a:gdLst>
              <a:gd name="connsiteX0" fmla="*/ 0 w 1257300"/>
              <a:gd name="connsiteY0" fmla="*/ 0 h 1494030"/>
              <a:gd name="connsiteX1" fmla="*/ 655320 w 1257300"/>
              <a:gd name="connsiteY1" fmla="*/ 1249680 h 1494030"/>
              <a:gd name="connsiteX2" fmla="*/ 1257300 w 1257300"/>
              <a:gd name="connsiteY2" fmla="*/ 1493520 h 1494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57300" h="1494030">
                <a:moveTo>
                  <a:pt x="0" y="0"/>
                </a:moveTo>
                <a:cubicBezTo>
                  <a:pt x="222885" y="500380"/>
                  <a:pt x="445770" y="1000760"/>
                  <a:pt x="655320" y="1249680"/>
                </a:cubicBezTo>
                <a:cubicBezTo>
                  <a:pt x="864870" y="1498600"/>
                  <a:pt x="1061085" y="1496060"/>
                  <a:pt x="1257300" y="1493520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6" name="Group 345"/>
          <p:cNvGrpSpPr/>
          <p:nvPr/>
        </p:nvGrpSpPr>
        <p:grpSpPr>
          <a:xfrm rot="781524">
            <a:off x="10837725" y="10941362"/>
            <a:ext cx="654860" cy="242960"/>
            <a:chOff x="11438589" y="12069693"/>
            <a:chExt cx="654860" cy="242960"/>
          </a:xfrm>
        </p:grpSpPr>
        <p:sp>
          <p:nvSpPr>
            <p:cNvPr id="752" name="Explosion 2 75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3" name="Explosion 2 75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4" name="Explosion 2 75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5" name="Explosion 2 75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7" name="Group 346"/>
          <p:cNvGrpSpPr/>
          <p:nvPr/>
        </p:nvGrpSpPr>
        <p:grpSpPr>
          <a:xfrm rot="17672062">
            <a:off x="11924378" y="10911041"/>
            <a:ext cx="994687" cy="331474"/>
            <a:chOff x="11438589" y="12069693"/>
            <a:chExt cx="994687" cy="331474"/>
          </a:xfrm>
        </p:grpSpPr>
        <p:sp>
          <p:nvSpPr>
            <p:cNvPr id="746" name="Explosion 2 74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7" name="Explosion 2 74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Explosion 2 74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Explosion 2 74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Explosion 2 74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1" name="Explosion 2 75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8" name="Group 347"/>
          <p:cNvGrpSpPr/>
          <p:nvPr/>
        </p:nvGrpSpPr>
        <p:grpSpPr>
          <a:xfrm rot="21424088">
            <a:off x="11521531" y="11635789"/>
            <a:ext cx="352635" cy="131571"/>
            <a:chOff x="11438589" y="12069693"/>
            <a:chExt cx="352635" cy="131571"/>
          </a:xfrm>
        </p:grpSpPr>
        <p:sp>
          <p:nvSpPr>
            <p:cNvPr id="744" name="Explosion 2 74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5" name="Explosion 2 74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9" name="Group 348"/>
          <p:cNvGrpSpPr/>
          <p:nvPr/>
        </p:nvGrpSpPr>
        <p:grpSpPr>
          <a:xfrm rot="17490645">
            <a:off x="11820647" y="11460349"/>
            <a:ext cx="352635" cy="131571"/>
            <a:chOff x="11438589" y="12069693"/>
            <a:chExt cx="352635" cy="131571"/>
          </a:xfrm>
        </p:grpSpPr>
        <p:sp>
          <p:nvSpPr>
            <p:cNvPr id="742" name="Explosion 2 74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3" name="Explosion 2 74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0" name="Group 349"/>
          <p:cNvGrpSpPr/>
          <p:nvPr/>
        </p:nvGrpSpPr>
        <p:grpSpPr>
          <a:xfrm rot="972802">
            <a:off x="13250781" y="11359670"/>
            <a:ext cx="994687" cy="331474"/>
            <a:chOff x="11438589" y="12069693"/>
            <a:chExt cx="994687" cy="331474"/>
          </a:xfrm>
        </p:grpSpPr>
        <p:sp>
          <p:nvSpPr>
            <p:cNvPr id="736" name="Explosion 2 73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7" name="Explosion 2 73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Explosion 2 73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Explosion 2 73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Explosion 2 73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1" name="Explosion 2 74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1" name="Group 350"/>
          <p:cNvGrpSpPr/>
          <p:nvPr/>
        </p:nvGrpSpPr>
        <p:grpSpPr>
          <a:xfrm rot="17490645">
            <a:off x="12286265" y="12093194"/>
            <a:ext cx="352635" cy="131571"/>
            <a:chOff x="11438589" y="12069693"/>
            <a:chExt cx="352635" cy="131571"/>
          </a:xfrm>
        </p:grpSpPr>
        <p:sp>
          <p:nvSpPr>
            <p:cNvPr id="734" name="Explosion 2 73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5" name="Explosion 2 73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2" name="Group 351"/>
          <p:cNvGrpSpPr/>
          <p:nvPr/>
        </p:nvGrpSpPr>
        <p:grpSpPr>
          <a:xfrm rot="17238022">
            <a:off x="12578923" y="12845101"/>
            <a:ext cx="994687" cy="331474"/>
            <a:chOff x="11438589" y="12069693"/>
            <a:chExt cx="994687" cy="331474"/>
          </a:xfrm>
        </p:grpSpPr>
        <p:sp>
          <p:nvSpPr>
            <p:cNvPr id="728" name="Explosion 2 727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Explosion 2 72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Explosion 2 72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1" name="Explosion 2 73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2" name="Explosion 2 73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3" name="Explosion 2 73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3" name="Group 352"/>
          <p:cNvGrpSpPr/>
          <p:nvPr/>
        </p:nvGrpSpPr>
        <p:grpSpPr>
          <a:xfrm rot="546898">
            <a:off x="11961185" y="13089660"/>
            <a:ext cx="994687" cy="331474"/>
            <a:chOff x="11438589" y="12069693"/>
            <a:chExt cx="994687" cy="331474"/>
          </a:xfrm>
        </p:grpSpPr>
        <p:sp>
          <p:nvSpPr>
            <p:cNvPr id="722" name="Explosion 2 72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3" name="Explosion 2 72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4" name="Explosion 2 72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5" name="Explosion 2 72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6" name="Explosion 2 725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7" name="Explosion 2 726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4" name="Group 353"/>
          <p:cNvGrpSpPr/>
          <p:nvPr/>
        </p:nvGrpSpPr>
        <p:grpSpPr>
          <a:xfrm rot="1072694">
            <a:off x="12793566" y="13583625"/>
            <a:ext cx="994687" cy="331474"/>
            <a:chOff x="11438589" y="12069693"/>
            <a:chExt cx="994687" cy="331474"/>
          </a:xfrm>
        </p:grpSpPr>
        <p:sp>
          <p:nvSpPr>
            <p:cNvPr id="716" name="Explosion 2 71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7" name="Explosion 2 71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8" name="Explosion 2 71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9" name="Explosion 2 71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0" name="Explosion 2 71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1" name="Explosion 2 72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5" name="Group 354"/>
          <p:cNvGrpSpPr/>
          <p:nvPr/>
        </p:nvGrpSpPr>
        <p:grpSpPr>
          <a:xfrm rot="748013">
            <a:off x="13580848" y="14089014"/>
            <a:ext cx="994687" cy="331474"/>
            <a:chOff x="11438589" y="12069693"/>
            <a:chExt cx="994687" cy="331474"/>
          </a:xfrm>
        </p:grpSpPr>
        <p:sp>
          <p:nvSpPr>
            <p:cNvPr id="710" name="Explosion 2 70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1" name="Explosion 2 71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2" name="Explosion 2 71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3" name="Explosion 2 71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4" name="Explosion 2 71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5" name="Explosion 2 71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6" name="Group 355"/>
          <p:cNvGrpSpPr/>
          <p:nvPr/>
        </p:nvGrpSpPr>
        <p:grpSpPr>
          <a:xfrm rot="253327">
            <a:off x="14542095" y="14545950"/>
            <a:ext cx="994687" cy="331474"/>
            <a:chOff x="11438589" y="12069693"/>
            <a:chExt cx="994687" cy="331474"/>
          </a:xfrm>
        </p:grpSpPr>
        <p:sp>
          <p:nvSpPr>
            <p:cNvPr id="704" name="Explosion 2 70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5" name="Explosion 2 70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6" name="Explosion 2 70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Explosion 2 70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Explosion 2 70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9" name="Explosion 2 70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7" name="Group 356"/>
          <p:cNvGrpSpPr/>
          <p:nvPr/>
        </p:nvGrpSpPr>
        <p:grpSpPr>
          <a:xfrm rot="2663843">
            <a:off x="14884253" y="14287457"/>
            <a:ext cx="994687" cy="331474"/>
            <a:chOff x="11438589" y="12069693"/>
            <a:chExt cx="994687" cy="331474"/>
          </a:xfrm>
        </p:grpSpPr>
        <p:sp>
          <p:nvSpPr>
            <p:cNvPr id="698" name="Explosion 2 697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9" name="Explosion 2 69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0" name="Explosion 2 69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Explosion 2 70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Explosion 2 70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3" name="Explosion 2 70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8" name="Group 357"/>
          <p:cNvGrpSpPr/>
          <p:nvPr/>
        </p:nvGrpSpPr>
        <p:grpSpPr>
          <a:xfrm rot="3274278">
            <a:off x="14518756" y="13426075"/>
            <a:ext cx="994687" cy="331474"/>
            <a:chOff x="11438589" y="12069693"/>
            <a:chExt cx="994687" cy="331474"/>
          </a:xfrm>
        </p:grpSpPr>
        <p:sp>
          <p:nvSpPr>
            <p:cNvPr id="692" name="Explosion 2 69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3" name="Explosion 2 69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Explosion 2 69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5" name="Explosion 2 69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6" name="Explosion 2 695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7" name="Explosion 2 696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9" name="Group 358"/>
          <p:cNvGrpSpPr/>
          <p:nvPr/>
        </p:nvGrpSpPr>
        <p:grpSpPr>
          <a:xfrm rot="2714316">
            <a:off x="14091629" y="11320258"/>
            <a:ext cx="994687" cy="331474"/>
            <a:chOff x="11438589" y="12069693"/>
            <a:chExt cx="994687" cy="331474"/>
          </a:xfrm>
        </p:grpSpPr>
        <p:sp>
          <p:nvSpPr>
            <p:cNvPr id="686" name="Explosion 2 68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Explosion 2 68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8" name="Explosion 2 68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9" name="Explosion 2 68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Explosion 2 68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Explosion 2 69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0" name="Group 359"/>
          <p:cNvGrpSpPr/>
          <p:nvPr/>
        </p:nvGrpSpPr>
        <p:grpSpPr>
          <a:xfrm rot="6991115">
            <a:off x="14162110" y="12844832"/>
            <a:ext cx="495740" cy="173030"/>
            <a:chOff x="11597709" y="12139623"/>
            <a:chExt cx="495740" cy="173030"/>
          </a:xfrm>
        </p:grpSpPr>
        <p:sp>
          <p:nvSpPr>
            <p:cNvPr id="683" name="Explosion 2 68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Explosion 2 68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Explosion 2 68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61" name="Explosion 2 360"/>
          <p:cNvSpPr/>
          <p:nvPr/>
        </p:nvSpPr>
        <p:spPr>
          <a:xfrm rot="7801074">
            <a:off x="16715680" y="13904523"/>
            <a:ext cx="193515" cy="61641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2" name="Explosion 2 361"/>
          <p:cNvSpPr/>
          <p:nvPr/>
        </p:nvSpPr>
        <p:spPr>
          <a:xfrm rot="7801074">
            <a:off x="16597637" y="14032097"/>
            <a:ext cx="193515" cy="61641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3" name="Explosion 2 362"/>
          <p:cNvSpPr/>
          <p:nvPr/>
        </p:nvSpPr>
        <p:spPr>
          <a:xfrm rot="7801074">
            <a:off x="16487643" y="14160363"/>
            <a:ext cx="193515" cy="61641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4" name="Explosion 2 363"/>
          <p:cNvSpPr/>
          <p:nvPr/>
        </p:nvSpPr>
        <p:spPr>
          <a:xfrm rot="7801074">
            <a:off x="16393690" y="14281403"/>
            <a:ext cx="193515" cy="61641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5" name="Explosion 2 364"/>
          <p:cNvSpPr/>
          <p:nvPr/>
        </p:nvSpPr>
        <p:spPr>
          <a:xfrm rot="7801074">
            <a:off x="16297679" y="14437117"/>
            <a:ext cx="193515" cy="61641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6" name="Explosion 2 365"/>
          <p:cNvSpPr/>
          <p:nvPr/>
        </p:nvSpPr>
        <p:spPr>
          <a:xfrm rot="7801074">
            <a:off x="16199090" y="14573718"/>
            <a:ext cx="193515" cy="61641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67" name="Group 366"/>
          <p:cNvGrpSpPr/>
          <p:nvPr/>
        </p:nvGrpSpPr>
        <p:grpSpPr>
          <a:xfrm rot="6886773">
            <a:off x="17742360" y="16439100"/>
            <a:ext cx="1331181" cy="331474"/>
            <a:chOff x="11438589" y="12069693"/>
            <a:chExt cx="994687" cy="331474"/>
          </a:xfrm>
        </p:grpSpPr>
        <p:sp>
          <p:nvSpPr>
            <p:cNvPr id="677" name="Explosion 2 676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8" name="Explosion 2 677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9" name="Explosion 2 678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Explosion 2 679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Explosion 2 680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Explosion 2 681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8" name="Group 367"/>
          <p:cNvGrpSpPr/>
          <p:nvPr/>
        </p:nvGrpSpPr>
        <p:grpSpPr>
          <a:xfrm rot="6886773">
            <a:off x="17201979" y="15629788"/>
            <a:ext cx="1331181" cy="331474"/>
            <a:chOff x="11438589" y="12069693"/>
            <a:chExt cx="994687" cy="331474"/>
          </a:xfrm>
        </p:grpSpPr>
        <p:sp>
          <p:nvSpPr>
            <p:cNvPr id="671" name="Explosion 2 670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Explosion 2 671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3" name="Explosion 2 672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Explosion 2 673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Explosion 2 674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Explosion 2 675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9" name="Group 368"/>
          <p:cNvGrpSpPr/>
          <p:nvPr/>
        </p:nvGrpSpPr>
        <p:grpSpPr>
          <a:xfrm rot="12456351">
            <a:off x="17249303" y="14733478"/>
            <a:ext cx="1137261" cy="357506"/>
            <a:chOff x="11597709" y="12139623"/>
            <a:chExt cx="835567" cy="261544"/>
          </a:xfrm>
        </p:grpSpPr>
        <p:sp>
          <p:nvSpPr>
            <p:cNvPr id="666" name="Explosion 2 665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Explosion 2 666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8" name="Explosion 2 667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9" name="Explosion 2 668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Explosion 2 669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0" name="Group 369"/>
          <p:cNvGrpSpPr/>
          <p:nvPr/>
        </p:nvGrpSpPr>
        <p:grpSpPr>
          <a:xfrm>
            <a:off x="10393282" y="12428731"/>
            <a:ext cx="533342" cy="150155"/>
            <a:chOff x="11899934" y="12251012"/>
            <a:chExt cx="533342" cy="150155"/>
          </a:xfrm>
        </p:grpSpPr>
        <p:sp>
          <p:nvSpPr>
            <p:cNvPr id="663" name="Explosion 2 66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Explosion 2 66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Explosion 2 66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1" name="Group 370"/>
          <p:cNvGrpSpPr/>
          <p:nvPr/>
        </p:nvGrpSpPr>
        <p:grpSpPr>
          <a:xfrm>
            <a:off x="10883101" y="13502482"/>
            <a:ext cx="994687" cy="331474"/>
            <a:chOff x="11438589" y="12069693"/>
            <a:chExt cx="994687" cy="331474"/>
          </a:xfrm>
        </p:grpSpPr>
        <p:sp>
          <p:nvSpPr>
            <p:cNvPr id="657" name="Explosion 2 656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8" name="Explosion 2 657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9" name="Explosion 2 658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Explosion 2 659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Explosion 2 660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Explosion 2 661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2" name="Group 371"/>
          <p:cNvGrpSpPr/>
          <p:nvPr/>
        </p:nvGrpSpPr>
        <p:grpSpPr>
          <a:xfrm>
            <a:off x="11028855" y="12885102"/>
            <a:ext cx="994687" cy="331474"/>
            <a:chOff x="11438589" y="12069693"/>
            <a:chExt cx="994687" cy="331474"/>
          </a:xfrm>
        </p:grpSpPr>
        <p:sp>
          <p:nvSpPr>
            <p:cNvPr id="651" name="Explosion 2 650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2" name="Explosion 2 651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3" name="Explosion 2 652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4" name="Explosion 2 653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Explosion 2 654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Explosion 2 655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3" name="Group 372"/>
          <p:cNvGrpSpPr/>
          <p:nvPr/>
        </p:nvGrpSpPr>
        <p:grpSpPr>
          <a:xfrm>
            <a:off x="9968118" y="12489185"/>
            <a:ext cx="835567" cy="261544"/>
            <a:chOff x="11597709" y="12139623"/>
            <a:chExt cx="835567" cy="261544"/>
          </a:xfrm>
        </p:grpSpPr>
        <p:sp>
          <p:nvSpPr>
            <p:cNvPr id="646" name="Explosion 2 645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7" name="Explosion 2 646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8" name="Explosion 2 647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9" name="Explosion 2 648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0" name="Explosion 2 649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4" name="Group 373"/>
          <p:cNvGrpSpPr/>
          <p:nvPr/>
        </p:nvGrpSpPr>
        <p:grpSpPr>
          <a:xfrm rot="16834432">
            <a:off x="10013478" y="13106349"/>
            <a:ext cx="994687" cy="331474"/>
            <a:chOff x="11438589" y="12069693"/>
            <a:chExt cx="994687" cy="331474"/>
          </a:xfrm>
        </p:grpSpPr>
        <p:sp>
          <p:nvSpPr>
            <p:cNvPr id="640" name="Explosion 2 63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Explosion 2 64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Explosion 2 64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3" name="Explosion 2 64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4" name="Explosion 2 64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Explosion 2 64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5" name="Group 374"/>
          <p:cNvGrpSpPr/>
          <p:nvPr/>
        </p:nvGrpSpPr>
        <p:grpSpPr>
          <a:xfrm>
            <a:off x="10569409" y="14013164"/>
            <a:ext cx="994687" cy="331474"/>
            <a:chOff x="11438589" y="12069693"/>
            <a:chExt cx="994687" cy="331474"/>
          </a:xfrm>
        </p:grpSpPr>
        <p:sp>
          <p:nvSpPr>
            <p:cNvPr id="634" name="Explosion 2 63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Explosion 2 63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Explosion 2 63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Explosion 2 63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Explosion 2 63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Explosion 2 63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6" name="Group 375"/>
          <p:cNvGrpSpPr/>
          <p:nvPr/>
        </p:nvGrpSpPr>
        <p:grpSpPr>
          <a:xfrm rot="6038286">
            <a:off x="11377016" y="13755479"/>
            <a:ext cx="994687" cy="331474"/>
            <a:chOff x="11438589" y="12069693"/>
            <a:chExt cx="994687" cy="331474"/>
          </a:xfrm>
        </p:grpSpPr>
        <p:sp>
          <p:nvSpPr>
            <p:cNvPr id="628" name="Explosion 2 627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9" name="Explosion 2 62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" name="Explosion 2 62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Explosion 2 63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Explosion 2 63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Explosion 2 63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7" name="Group 376"/>
          <p:cNvGrpSpPr/>
          <p:nvPr/>
        </p:nvGrpSpPr>
        <p:grpSpPr>
          <a:xfrm rot="1028090">
            <a:off x="11982192" y="13319369"/>
            <a:ext cx="994687" cy="331474"/>
            <a:chOff x="11438589" y="12069693"/>
            <a:chExt cx="994687" cy="331474"/>
          </a:xfrm>
        </p:grpSpPr>
        <p:sp>
          <p:nvSpPr>
            <p:cNvPr id="622" name="Explosion 2 62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3" name="Explosion 2 62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4" name="Explosion 2 62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5" name="Explosion 2 62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6" name="Explosion 2 625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7" name="Explosion 2 626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8" name="Group 377"/>
          <p:cNvGrpSpPr/>
          <p:nvPr/>
        </p:nvGrpSpPr>
        <p:grpSpPr>
          <a:xfrm rot="1028090">
            <a:off x="12812182" y="13897431"/>
            <a:ext cx="994687" cy="331474"/>
            <a:chOff x="11438589" y="12069693"/>
            <a:chExt cx="994687" cy="331474"/>
          </a:xfrm>
        </p:grpSpPr>
        <p:sp>
          <p:nvSpPr>
            <p:cNvPr id="616" name="Explosion 2 61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7" name="Explosion 2 61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8" name="Explosion 2 61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9" name="Explosion 2 61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0" name="Explosion 2 61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Explosion 2 62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9" name="Group 378"/>
          <p:cNvGrpSpPr/>
          <p:nvPr/>
        </p:nvGrpSpPr>
        <p:grpSpPr>
          <a:xfrm rot="617536">
            <a:off x="13651854" y="14454866"/>
            <a:ext cx="994687" cy="331474"/>
            <a:chOff x="11438589" y="12069693"/>
            <a:chExt cx="994687" cy="331474"/>
          </a:xfrm>
        </p:grpSpPr>
        <p:sp>
          <p:nvSpPr>
            <p:cNvPr id="610" name="Explosion 2 60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Explosion 2 61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2" name="Explosion 2 61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3" name="Explosion 2 61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4" name="Explosion 2 61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5" name="Explosion 2 61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0" name="Group 379"/>
          <p:cNvGrpSpPr/>
          <p:nvPr/>
        </p:nvGrpSpPr>
        <p:grpSpPr>
          <a:xfrm rot="151424">
            <a:off x="14547651" y="14868675"/>
            <a:ext cx="994687" cy="331474"/>
            <a:chOff x="11438589" y="12069693"/>
            <a:chExt cx="994687" cy="331474"/>
          </a:xfrm>
        </p:grpSpPr>
        <p:sp>
          <p:nvSpPr>
            <p:cNvPr id="604" name="Explosion 2 60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5" name="Explosion 2 60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6" name="Explosion 2 60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7" name="Explosion 2 60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8" name="Explosion 2 60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9" name="Explosion 2 60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1" name="Group 380"/>
          <p:cNvGrpSpPr/>
          <p:nvPr/>
        </p:nvGrpSpPr>
        <p:grpSpPr>
          <a:xfrm rot="2695143">
            <a:off x="15531556" y="15531862"/>
            <a:ext cx="994687" cy="331474"/>
            <a:chOff x="11438589" y="12069693"/>
            <a:chExt cx="994687" cy="331474"/>
          </a:xfrm>
        </p:grpSpPr>
        <p:sp>
          <p:nvSpPr>
            <p:cNvPr id="598" name="Explosion 2 597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9" name="Explosion 2 59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0" name="Explosion 2 59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1" name="Explosion 2 60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2" name="Explosion 2 60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3" name="Explosion 2 60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2" name="Group 381"/>
          <p:cNvGrpSpPr/>
          <p:nvPr/>
        </p:nvGrpSpPr>
        <p:grpSpPr>
          <a:xfrm rot="18568861">
            <a:off x="15185054" y="16239777"/>
            <a:ext cx="994687" cy="331474"/>
            <a:chOff x="11438589" y="12069693"/>
            <a:chExt cx="994687" cy="331474"/>
          </a:xfrm>
        </p:grpSpPr>
        <p:sp>
          <p:nvSpPr>
            <p:cNvPr id="592" name="Explosion 2 59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3" name="Explosion 2 59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4" name="Explosion 2 59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5" name="Explosion 2 59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6" name="Explosion 2 595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7" name="Explosion 2 596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3" name="Group 382"/>
          <p:cNvGrpSpPr/>
          <p:nvPr/>
        </p:nvGrpSpPr>
        <p:grpSpPr>
          <a:xfrm rot="776293">
            <a:off x="14469254" y="16219077"/>
            <a:ext cx="994687" cy="331474"/>
            <a:chOff x="11438589" y="12069693"/>
            <a:chExt cx="994687" cy="331474"/>
          </a:xfrm>
        </p:grpSpPr>
        <p:sp>
          <p:nvSpPr>
            <p:cNvPr id="586" name="Explosion 2 58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7" name="Explosion 2 58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8" name="Explosion 2 58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9" name="Explosion 2 58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0" name="Explosion 2 58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1" name="Explosion 2 59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4" name="Group 383"/>
          <p:cNvGrpSpPr/>
          <p:nvPr/>
        </p:nvGrpSpPr>
        <p:grpSpPr>
          <a:xfrm rot="776293">
            <a:off x="13229007" y="15618730"/>
            <a:ext cx="1427479" cy="402622"/>
            <a:chOff x="11438589" y="12069693"/>
            <a:chExt cx="994687" cy="331474"/>
          </a:xfrm>
        </p:grpSpPr>
        <p:sp>
          <p:nvSpPr>
            <p:cNvPr id="580" name="Explosion 2 57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1" name="Explosion 2 58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2" name="Explosion 2 58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3" name="Explosion 2 58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4" name="Explosion 2 58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5" name="Explosion 2 58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5" name="Group 384"/>
          <p:cNvGrpSpPr/>
          <p:nvPr/>
        </p:nvGrpSpPr>
        <p:grpSpPr>
          <a:xfrm rot="16811533">
            <a:off x="14160811" y="15383148"/>
            <a:ext cx="1120776" cy="491469"/>
            <a:chOff x="11438589" y="12069693"/>
            <a:chExt cx="994687" cy="331474"/>
          </a:xfrm>
        </p:grpSpPr>
        <p:sp>
          <p:nvSpPr>
            <p:cNvPr id="574" name="Explosion 2 57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5" name="Explosion 2 57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Explosion 2 57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7" name="Explosion 2 57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8" name="Explosion 2 57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9" name="Explosion 2 57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6" name="Group 385"/>
          <p:cNvGrpSpPr/>
          <p:nvPr/>
        </p:nvGrpSpPr>
        <p:grpSpPr>
          <a:xfrm rot="16811533">
            <a:off x="12987425" y="14628710"/>
            <a:ext cx="1120776" cy="491469"/>
            <a:chOff x="11438589" y="12069693"/>
            <a:chExt cx="994687" cy="331474"/>
          </a:xfrm>
        </p:grpSpPr>
        <p:sp>
          <p:nvSpPr>
            <p:cNvPr id="568" name="Explosion 2 567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9" name="Explosion 2 56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Explosion 2 56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Explosion 2 57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Explosion 2 57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Explosion 2 57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7" name="Group 386"/>
          <p:cNvGrpSpPr/>
          <p:nvPr/>
        </p:nvGrpSpPr>
        <p:grpSpPr>
          <a:xfrm rot="17341465">
            <a:off x="12208016" y="15619117"/>
            <a:ext cx="1427479" cy="402622"/>
            <a:chOff x="11438589" y="12069693"/>
            <a:chExt cx="994687" cy="331474"/>
          </a:xfrm>
        </p:grpSpPr>
        <p:sp>
          <p:nvSpPr>
            <p:cNvPr id="562" name="Explosion 2 56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Explosion 2 56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Explosion 2 56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Explosion 2 56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Explosion 2 565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Explosion 2 566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8" name="Group 387"/>
          <p:cNvGrpSpPr/>
          <p:nvPr/>
        </p:nvGrpSpPr>
        <p:grpSpPr>
          <a:xfrm rot="914941">
            <a:off x="11651553" y="15117478"/>
            <a:ext cx="1427479" cy="402622"/>
            <a:chOff x="11438589" y="12069693"/>
            <a:chExt cx="994687" cy="331474"/>
          </a:xfrm>
        </p:grpSpPr>
        <p:sp>
          <p:nvSpPr>
            <p:cNvPr id="556" name="Explosion 2 55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Explosion 2 55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8" name="Explosion 2 55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Explosion 2 55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Explosion 2 55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Explosion 2 56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9" name="Group 388"/>
          <p:cNvGrpSpPr/>
          <p:nvPr/>
        </p:nvGrpSpPr>
        <p:grpSpPr>
          <a:xfrm rot="17492590">
            <a:off x="10868643" y="14797785"/>
            <a:ext cx="1427479" cy="402622"/>
            <a:chOff x="11438589" y="12069693"/>
            <a:chExt cx="994687" cy="331474"/>
          </a:xfrm>
        </p:grpSpPr>
        <p:sp>
          <p:nvSpPr>
            <p:cNvPr id="550" name="Explosion 2 54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Explosion 2 55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Explosion 2 55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Explosion 2 55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Explosion 2 55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Explosion 2 55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0" name="Group 389"/>
          <p:cNvGrpSpPr/>
          <p:nvPr/>
        </p:nvGrpSpPr>
        <p:grpSpPr>
          <a:xfrm rot="17492590">
            <a:off x="11494915" y="13981970"/>
            <a:ext cx="1427479" cy="402622"/>
            <a:chOff x="11438589" y="12069693"/>
            <a:chExt cx="994687" cy="331474"/>
          </a:xfrm>
        </p:grpSpPr>
        <p:sp>
          <p:nvSpPr>
            <p:cNvPr id="544" name="Explosion 2 54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Explosion 2 54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Explosion 2 54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Explosion 2 54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8" name="Explosion 2 54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Explosion 2 54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1" name="Group 390"/>
          <p:cNvGrpSpPr/>
          <p:nvPr/>
        </p:nvGrpSpPr>
        <p:grpSpPr>
          <a:xfrm rot="576521">
            <a:off x="11345567" y="14349322"/>
            <a:ext cx="533342" cy="150155"/>
            <a:chOff x="11899934" y="12251012"/>
            <a:chExt cx="533342" cy="150155"/>
          </a:xfrm>
        </p:grpSpPr>
        <p:sp>
          <p:nvSpPr>
            <p:cNvPr id="541" name="Explosion 2 54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Explosion 2 54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Explosion 2 54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2" name="Group 391"/>
          <p:cNvGrpSpPr/>
          <p:nvPr/>
        </p:nvGrpSpPr>
        <p:grpSpPr>
          <a:xfrm rot="17492590">
            <a:off x="11776771" y="14272041"/>
            <a:ext cx="1427479" cy="402622"/>
            <a:chOff x="11438589" y="12069693"/>
            <a:chExt cx="994687" cy="331474"/>
          </a:xfrm>
        </p:grpSpPr>
        <p:sp>
          <p:nvSpPr>
            <p:cNvPr id="535" name="Explosion 2 534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Explosion 2 535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Explosion 2 536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8" name="Explosion 2 537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Explosion 2 538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Explosion 2 539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3" name="Group 392"/>
          <p:cNvGrpSpPr/>
          <p:nvPr/>
        </p:nvGrpSpPr>
        <p:grpSpPr>
          <a:xfrm rot="17492590">
            <a:off x="11447802" y="15418024"/>
            <a:ext cx="765401" cy="182384"/>
            <a:chOff x="11899934" y="12251012"/>
            <a:chExt cx="533342" cy="150155"/>
          </a:xfrm>
        </p:grpSpPr>
        <p:sp>
          <p:nvSpPr>
            <p:cNvPr id="532" name="Explosion 2 531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3" name="Explosion 2 532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Explosion 2 533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4" name="Group 393"/>
          <p:cNvGrpSpPr/>
          <p:nvPr/>
        </p:nvGrpSpPr>
        <p:grpSpPr>
          <a:xfrm rot="18358880">
            <a:off x="14199699" y="16763327"/>
            <a:ext cx="1120776" cy="491469"/>
            <a:chOff x="11438589" y="12069693"/>
            <a:chExt cx="994687" cy="331474"/>
          </a:xfrm>
        </p:grpSpPr>
        <p:sp>
          <p:nvSpPr>
            <p:cNvPr id="526" name="Explosion 2 52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Explosion 2 52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Explosion 2 52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9" name="Explosion 2 52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0" name="Explosion 2 52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Explosion 2 53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5" name="Group 394"/>
          <p:cNvGrpSpPr/>
          <p:nvPr/>
        </p:nvGrpSpPr>
        <p:grpSpPr>
          <a:xfrm rot="1414427">
            <a:off x="16119285" y="16396209"/>
            <a:ext cx="1120776" cy="491469"/>
            <a:chOff x="11438589" y="12069693"/>
            <a:chExt cx="994687" cy="331474"/>
          </a:xfrm>
        </p:grpSpPr>
        <p:sp>
          <p:nvSpPr>
            <p:cNvPr id="520" name="Explosion 2 51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Explosion 2 52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Explosion 2 52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3" name="Explosion 2 52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Explosion 2 52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Explosion 2 52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6" name="Group 395"/>
          <p:cNvGrpSpPr/>
          <p:nvPr/>
        </p:nvGrpSpPr>
        <p:grpSpPr>
          <a:xfrm rot="18568861">
            <a:off x="15770910" y="16743287"/>
            <a:ext cx="994687" cy="331474"/>
            <a:chOff x="11438589" y="12069693"/>
            <a:chExt cx="994687" cy="331474"/>
          </a:xfrm>
        </p:grpSpPr>
        <p:sp>
          <p:nvSpPr>
            <p:cNvPr id="514" name="Explosion 2 51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Explosion 2 51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Explosion 2 51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Explosion 2 51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Explosion 2 51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Explosion 2 51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7" name="Group 396"/>
          <p:cNvGrpSpPr/>
          <p:nvPr/>
        </p:nvGrpSpPr>
        <p:grpSpPr>
          <a:xfrm rot="18568861">
            <a:off x="15016106" y="17170086"/>
            <a:ext cx="994687" cy="331474"/>
            <a:chOff x="11438589" y="12069693"/>
            <a:chExt cx="994687" cy="331474"/>
          </a:xfrm>
        </p:grpSpPr>
        <p:sp>
          <p:nvSpPr>
            <p:cNvPr id="508" name="Explosion 2 507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Explosion 2 50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Explosion 2 50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Explosion 2 51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Explosion 2 51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3" name="Explosion 2 51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8" name="Group 397"/>
          <p:cNvGrpSpPr/>
          <p:nvPr/>
        </p:nvGrpSpPr>
        <p:grpSpPr>
          <a:xfrm rot="2656433">
            <a:off x="14545135" y="12188035"/>
            <a:ext cx="994687" cy="331474"/>
            <a:chOff x="11438589" y="12069693"/>
            <a:chExt cx="994687" cy="331474"/>
          </a:xfrm>
        </p:grpSpPr>
        <p:sp>
          <p:nvSpPr>
            <p:cNvPr id="502" name="Explosion 2 50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3" name="Explosion 2 50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4" name="Explosion 2 50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5" name="Explosion 2 50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6" name="Explosion 2 505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Explosion 2 506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9" name="Group 398"/>
          <p:cNvGrpSpPr/>
          <p:nvPr/>
        </p:nvGrpSpPr>
        <p:grpSpPr>
          <a:xfrm rot="2656433">
            <a:off x="15119645" y="13247217"/>
            <a:ext cx="994687" cy="331474"/>
            <a:chOff x="11438589" y="12069693"/>
            <a:chExt cx="994687" cy="331474"/>
          </a:xfrm>
        </p:grpSpPr>
        <p:sp>
          <p:nvSpPr>
            <p:cNvPr id="496" name="Explosion 2 49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Explosion 2 49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Explosion 2 49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Explosion 2 49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Explosion 2 49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Explosion 2 50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00" name="Group 399"/>
          <p:cNvGrpSpPr/>
          <p:nvPr/>
        </p:nvGrpSpPr>
        <p:grpSpPr>
          <a:xfrm rot="2656433">
            <a:off x="15529950" y="14028780"/>
            <a:ext cx="994687" cy="331474"/>
            <a:chOff x="11438589" y="12069693"/>
            <a:chExt cx="994687" cy="331474"/>
          </a:xfrm>
        </p:grpSpPr>
        <p:sp>
          <p:nvSpPr>
            <p:cNvPr id="490" name="Explosion 2 48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Explosion 2 49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Explosion 2 49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3" name="Explosion 2 49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4" name="Explosion 2 49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5" name="Explosion 2 49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01" name="Freeform 400"/>
          <p:cNvSpPr/>
          <p:nvPr/>
        </p:nvSpPr>
        <p:spPr>
          <a:xfrm rot="277607">
            <a:off x="14072844" y="10559945"/>
            <a:ext cx="152402" cy="29762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2" name="Freeform 401"/>
          <p:cNvSpPr/>
          <p:nvPr/>
        </p:nvSpPr>
        <p:spPr>
          <a:xfrm rot="18674948" flipV="1">
            <a:off x="12568447" y="7565232"/>
            <a:ext cx="152402" cy="29762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3" name="Freeform 402"/>
          <p:cNvSpPr/>
          <p:nvPr/>
        </p:nvSpPr>
        <p:spPr>
          <a:xfrm rot="277607">
            <a:off x="13811997" y="10130417"/>
            <a:ext cx="152402" cy="18800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4" name="Freeform 403"/>
          <p:cNvSpPr/>
          <p:nvPr/>
        </p:nvSpPr>
        <p:spPr>
          <a:xfrm rot="18674948" flipV="1">
            <a:off x="13001017" y="8566807"/>
            <a:ext cx="152402" cy="18800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5" name="Freeform 404"/>
          <p:cNvSpPr/>
          <p:nvPr/>
        </p:nvSpPr>
        <p:spPr>
          <a:xfrm rot="20721810">
            <a:off x="12730604" y="7952200"/>
            <a:ext cx="152402" cy="38393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6" name="Freeform 405"/>
          <p:cNvSpPr/>
          <p:nvPr/>
        </p:nvSpPr>
        <p:spPr>
          <a:xfrm rot="18674948" flipV="1">
            <a:off x="13431890" y="9250725"/>
            <a:ext cx="152402" cy="38393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7" name="Freeform 406"/>
          <p:cNvSpPr/>
          <p:nvPr/>
        </p:nvSpPr>
        <p:spPr>
          <a:xfrm rot="277607">
            <a:off x="13248005" y="8784360"/>
            <a:ext cx="152402" cy="103403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8" name="Freeform 407"/>
          <p:cNvSpPr/>
          <p:nvPr/>
        </p:nvSpPr>
        <p:spPr>
          <a:xfrm rot="18674948" flipV="1">
            <a:off x="13744435" y="8466769"/>
            <a:ext cx="152402" cy="103403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9" name="Freeform 408"/>
          <p:cNvSpPr/>
          <p:nvPr/>
        </p:nvSpPr>
        <p:spPr>
          <a:xfrm rot="13673094" flipV="1">
            <a:off x="11374874" y="372308"/>
            <a:ext cx="152402" cy="29762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0" name="Freeform 409"/>
          <p:cNvSpPr/>
          <p:nvPr/>
        </p:nvSpPr>
        <p:spPr>
          <a:xfrm rot="16875753">
            <a:off x="10011812" y="1533880"/>
            <a:ext cx="152402" cy="18800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1" name="Freeform 410"/>
          <p:cNvSpPr/>
          <p:nvPr/>
        </p:nvSpPr>
        <p:spPr>
          <a:xfrm rot="13673094" flipV="1">
            <a:off x="10149689" y="2717372"/>
            <a:ext cx="152402" cy="18800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2" name="Freeform 411"/>
          <p:cNvSpPr/>
          <p:nvPr/>
        </p:nvSpPr>
        <p:spPr>
          <a:xfrm rot="15782006">
            <a:off x="10092048" y="821543"/>
            <a:ext cx="267687" cy="315727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3" name="Freeform 412"/>
          <p:cNvSpPr/>
          <p:nvPr/>
        </p:nvSpPr>
        <p:spPr>
          <a:xfrm rot="13169408" flipV="1">
            <a:off x="10738870" y="831069"/>
            <a:ext cx="152402" cy="38393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14" name="Group 413"/>
          <p:cNvGrpSpPr/>
          <p:nvPr/>
        </p:nvGrpSpPr>
        <p:grpSpPr>
          <a:xfrm rot="19241380">
            <a:off x="9314782" y="4153729"/>
            <a:ext cx="994687" cy="331474"/>
            <a:chOff x="11438589" y="12069693"/>
            <a:chExt cx="994687" cy="331474"/>
          </a:xfrm>
        </p:grpSpPr>
        <p:sp>
          <p:nvSpPr>
            <p:cNvPr id="484" name="Explosion 2 483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5" name="Explosion 2 484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6" name="Explosion 2 485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Explosion 2 48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Explosion 2 48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Explosion 2 48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5" name="Group 414"/>
          <p:cNvGrpSpPr/>
          <p:nvPr/>
        </p:nvGrpSpPr>
        <p:grpSpPr>
          <a:xfrm rot="15199255">
            <a:off x="8964558" y="3689051"/>
            <a:ext cx="994687" cy="331474"/>
            <a:chOff x="11438589" y="12069693"/>
            <a:chExt cx="994687" cy="331474"/>
          </a:xfrm>
        </p:grpSpPr>
        <p:sp>
          <p:nvSpPr>
            <p:cNvPr id="478" name="Explosion 2 477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Explosion 2 478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Explosion 2 479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Explosion 2 480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Explosion 2 481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3" name="Explosion 2 482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6" name="Group 415"/>
          <p:cNvGrpSpPr/>
          <p:nvPr/>
        </p:nvGrpSpPr>
        <p:grpSpPr>
          <a:xfrm rot="13881183">
            <a:off x="9269228" y="702094"/>
            <a:ext cx="994687" cy="331474"/>
            <a:chOff x="11438589" y="12069693"/>
            <a:chExt cx="994687" cy="331474"/>
          </a:xfrm>
        </p:grpSpPr>
        <p:sp>
          <p:nvSpPr>
            <p:cNvPr id="472" name="Explosion 2 471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3" name="Explosion 2 472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4" name="Explosion 2 473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5" name="Explosion 2 474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" name="Explosion 2 475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Explosion 2 476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7" name="Group 416"/>
          <p:cNvGrpSpPr/>
          <p:nvPr/>
        </p:nvGrpSpPr>
        <p:grpSpPr>
          <a:xfrm rot="20624645">
            <a:off x="8618575" y="2298170"/>
            <a:ext cx="994687" cy="331474"/>
            <a:chOff x="11438589" y="12069693"/>
            <a:chExt cx="994687" cy="331474"/>
          </a:xfrm>
        </p:grpSpPr>
        <p:sp>
          <p:nvSpPr>
            <p:cNvPr id="466" name="Explosion 2 465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Explosion 2 46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Explosion 2 46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Explosion 2 46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Explosion 2 469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Explosion 2 470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8" name="Group 417"/>
          <p:cNvGrpSpPr/>
          <p:nvPr/>
        </p:nvGrpSpPr>
        <p:grpSpPr>
          <a:xfrm rot="5400000">
            <a:off x="8694802" y="1833401"/>
            <a:ext cx="994687" cy="331474"/>
            <a:chOff x="11438589" y="12069693"/>
            <a:chExt cx="994687" cy="331474"/>
          </a:xfrm>
        </p:grpSpPr>
        <p:sp>
          <p:nvSpPr>
            <p:cNvPr id="460" name="Explosion 2 459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Explosion 2 46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Explosion 2 46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3" name="Explosion 2 46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4" name="Explosion 2 46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5" name="Explosion 2 46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9" name="Group 418"/>
          <p:cNvGrpSpPr/>
          <p:nvPr/>
        </p:nvGrpSpPr>
        <p:grpSpPr>
          <a:xfrm rot="1173202">
            <a:off x="8751036" y="1686446"/>
            <a:ext cx="533342" cy="150155"/>
            <a:chOff x="11899934" y="12251012"/>
            <a:chExt cx="533342" cy="150155"/>
          </a:xfrm>
        </p:grpSpPr>
        <p:sp>
          <p:nvSpPr>
            <p:cNvPr id="457" name="Explosion 2 456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Explosion 2 457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Explosion 2 458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20" name="Freeform 419"/>
          <p:cNvSpPr/>
          <p:nvPr/>
        </p:nvSpPr>
        <p:spPr>
          <a:xfrm rot="18438556">
            <a:off x="11844316" y="2452433"/>
            <a:ext cx="916347" cy="1002036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  <a:gd name="connsiteX0" fmla="*/ 652987 w 653778"/>
              <a:gd name="connsiteY0" fmla="*/ 637611 h 667707"/>
              <a:gd name="connsiteX1" fmla="*/ 304313 w 653778"/>
              <a:gd name="connsiteY1" fmla="*/ 543376 h 667707"/>
              <a:gd name="connsiteX2" fmla="*/ 148104 w 653778"/>
              <a:gd name="connsiteY2" fmla="*/ 373540 h 667707"/>
              <a:gd name="connsiteX3" fmla="*/ 33305 w 653778"/>
              <a:gd name="connsiteY3" fmla="*/ 131533 h 667707"/>
              <a:gd name="connsiteX4" fmla="*/ 7420 w 653778"/>
              <a:gd name="connsiteY4" fmla="*/ 62150 h 667707"/>
              <a:gd name="connsiteX5" fmla="*/ 163049 w 653778"/>
              <a:gd name="connsiteY5" fmla="*/ 13700 h 667707"/>
              <a:gd name="connsiteX6" fmla="*/ 443582 w 653778"/>
              <a:gd name="connsiteY6" fmla="*/ 314977 h 667707"/>
              <a:gd name="connsiteX7" fmla="*/ 652987 w 653778"/>
              <a:gd name="connsiteY7" fmla="*/ 637611 h 667707"/>
              <a:gd name="connsiteX0" fmla="*/ 652987 w 653635"/>
              <a:gd name="connsiteY0" fmla="*/ 637611 h 667707"/>
              <a:gd name="connsiteX1" fmla="*/ 304313 w 653635"/>
              <a:gd name="connsiteY1" fmla="*/ 543376 h 667707"/>
              <a:gd name="connsiteX2" fmla="*/ 148104 w 653635"/>
              <a:gd name="connsiteY2" fmla="*/ 373540 h 667707"/>
              <a:gd name="connsiteX3" fmla="*/ 33305 w 653635"/>
              <a:gd name="connsiteY3" fmla="*/ 131533 h 667707"/>
              <a:gd name="connsiteX4" fmla="*/ 7420 w 653635"/>
              <a:gd name="connsiteY4" fmla="*/ 62150 h 667707"/>
              <a:gd name="connsiteX5" fmla="*/ 163049 w 653635"/>
              <a:gd name="connsiteY5" fmla="*/ 13700 h 667707"/>
              <a:gd name="connsiteX6" fmla="*/ 402616 w 653635"/>
              <a:gd name="connsiteY6" fmla="*/ 356594 h 667707"/>
              <a:gd name="connsiteX7" fmla="*/ 652987 w 653635"/>
              <a:gd name="connsiteY7" fmla="*/ 637611 h 667707"/>
              <a:gd name="connsiteX0" fmla="*/ 652987 w 653635"/>
              <a:gd name="connsiteY0" fmla="*/ 637611 h 662701"/>
              <a:gd name="connsiteX1" fmla="*/ 337661 w 653635"/>
              <a:gd name="connsiteY1" fmla="*/ 500806 h 662701"/>
              <a:gd name="connsiteX2" fmla="*/ 148104 w 653635"/>
              <a:gd name="connsiteY2" fmla="*/ 373540 h 662701"/>
              <a:gd name="connsiteX3" fmla="*/ 33305 w 653635"/>
              <a:gd name="connsiteY3" fmla="*/ 131533 h 662701"/>
              <a:gd name="connsiteX4" fmla="*/ 7420 w 653635"/>
              <a:gd name="connsiteY4" fmla="*/ 62150 h 662701"/>
              <a:gd name="connsiteX5" fmla="*/ 163049 w 653635"/>
              <a:gd name="connsiteY5" fmla="*/ 13700 h 662701"/>
              <a:gd name="connsiteX6" fmla="*/ 402616 w 653635"/>
              <a:gd name="connsiteY6" fmla="*/ 356594 h 662701"/>
              <a:gd name="connsiteX7" fmla="*/ 652987 w 653635"/>
              <a:gd name="connsiteY7" fmla="*/ 637611 h 662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53635" h="662701">
                <a:moveTo>
                  <a:pt x="652987" y="637611"/>
                </a:moveTo>
                <a:cubicBezTo>
                  <a:pt x="660645" y="728949"/>
                  <a:pt x="421808" y="544818"/>
                  <a:pt x="337661" y="500806"/>
                </a:cubicBezTo>
                <a:cubicBezTo>
                  <a:pt x="253514" y="456794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54933" y="285629"/>
                  <a:pt x="402616" y="356594"/>
                </a:cubicBezTo>
                <a:cubicBezTo>
                  <a:pt x="450299" y="427559"/>
                  <a:pt x="666984" y="596709"/>
                  <a:pt x="652987" y="637611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1" name="Freeform 420"/>
          <p:cNvSpPr/>
          <p:nvPr/>
        </p:nvSpPr>
        <p:spPr>
          <a:xfrm rot="277607">
            <a:off x="12216185" y="7029835"/>
            <a:ext cx="152402" cy="29762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2" name="Freeform 421"/>
          <p:cNvSpPr/>
          <p:nvPr/>
        </p:nvSpPr>
        <p:spPr>
          <a:xfrm rot="18674948" flipV="1">
            <a:off x="12377748" y="6970236"/>
            <a:ext cx="152402" cy="29762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3" name="Freeform 422"/>
          <p:cNvSpPr/>
          <p:nvPr/>
        </p:nvSpPr>
        <p:spPr>
          <a:xfrm rot="277607">
            <a:off x="13431810" y="7642547"/>
            <a:ext cx="152402" cy="18800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4" name="Freeform 423"/>
          <p:cNvSpPr/>
          <p:nvPr/>
        </p:nvSpPr>
        <p:spPr>
          <a:xfrm rot="18674948" flipV="1">
            <a:off x="12739678" y="6946714"/>
            <a:ext cx="152402" cy="18800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5" name="Freeform 424"/>
          <p:cNvSpPr/>
          <p:nvPr/>
        </p:nvSpPr>
        <p:spPr>
          <a:xfrm rot="18605172">
            <a:off x="13091119" y="7352474"/>
            <a:ext cx="152402" cy="38393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6" name="Freeform 425"/>
          <p:cNvSpPr/>
          <p:nvPr/>
        </p:nvSpPr>
        <p:spPr>
          <a:xfrm rot="18674948" flipV="1">
            <a:off x="13084674" y="6903192"/>
            <a:ext cx="152402" cy="38393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7" name="Freeform 426"/>
          <p:cNvSpPr/>
          <p:nvPr/>
        </p:nvSpPr>
        <p:spPr>
          <a:xfrm rot="277607">
            <a:off x="13290374" y="8062955"/>
            <a:ext cx="152402" cy="103403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8" name="Freeform 427"/>
          <p:cNvSpPr/>
          <p:nvPr/>
        </p:nvSpPr>
        <p:spPr>
          <a:xfrm rot="18674948" flipV="1">
            <a:off x="13366799" y="6949658"/>
            <a:ext cx="152402" cy="103403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9" name="Freeform 428"/>
          <p:cNvSpPr/>
          <p:nvPr/>
        </p:nvSpPr>
        <p:spPr>
          <a:xfrm rot="277607">
            <a:off x="11940178" y="6524558"/>
            <a:ext cx="152402" cy="29762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0" name="Freeform 429"/>
          <p:cNvSpPr/>
          <p:nvPr/>
        </p:nvSpPr>
        <p:spPr>
          <a:xfrm rot="18674948" flipV="1">
            <a:off x="11793801" y="6197687"/>
            <a:ext cx="152402" cy="29762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1" name="Freeform 430"/>
          <p:cNvSpPr/>
          <p:nvPr/>
        </p:nvSpPr>
        <p:spPr>
          <a:xfrm rot="277607">
            <a:off x="10999722" y="4858505"/>
            <a:ext cx="152402" cy="18800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2" name="Freeform 431"/>
          <p:cNvSpPr/>
          <p:nvPr/>
        </p:nvSpPr>
        <p:spPr>
          <a:xfrm rot="18674948" flipV="1">
            <a:off x="12403186" y="6719143"/>
            <a:ext cx="152402" cy="18800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3" name="Freeform 432"/>
          <p:cNvSpPr/>
          <p:nvPr/>
        </p:nvSpPr>
        <p:spPr>
          <a:xfrm rot="17898782">
            <a:off x="12190831" y="6142544"/>
            <a:ext cx="152402" cy="38393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4" name="Freeform 433"/>
          <p:cNvSpPr/>
          <p:nvPr/>
        </p:nvSpPr>
        <p:spPr>
          <a:xfrm rot="18674948" flipV="1">
            <a:off x="11543459" y="5544188"/>
            <a:ext cx="152402" cy="383931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5" name="Freeform 434"/>
          <p:cNvSpPr/>
          <p:nvPr/>
        </p:nvSpPr>
        <p:spPr>
          <a:xfrm rot="277607">
            <a:off x="11693731" y="5157406"/>
            <a:ext cx="152402" cy="103403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6" name="Freeform 435"/>
          <p:cNvSpPr/>
          <p:nvPr/>
        </p:nvSpPr>
        <p:spPr>
          <a:xfrm rot="18674948" flipV="1">
            <a:off x="11357765" y="5488002"/>
            <a:ext cx="152402" cy="103403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7" name="TextBox 436"/>
          <p:cNvSpPr txBox="1"/>
          <p:nvPr/>
        </p:nvSpPr>
        <p:spPr>
          <a:xfrm>
            <a:off x="4994269" y="15027494"/>
            <a:ext cx="2553774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Pommenouque</a:t>
            </a:r>
            <a:endParaRPr lang="en-US" sz="2800" b="1" i="1" dirty="0"/>
          </a:p>
        </p:txBody>
      </p:sp>
      <p:sp>
        <p:nvSpPr>
          <p:cNvPr id="438" name="TextBox 437"/>
          <p:cNvSpPr txBox="1"/>
          <p:nvPr/>
        </p:nvSpPr>
        <p:spPr>
          <a:xfrm rot="20047709">
            <a:off x="15091858" y="1106634"/>
            <a:ext cx="11946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rgbClr val="2E75B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Douve</a:t>
            </a:r>
            <a:endParaRPr lang="en-US" sz="2800" b="1" i="1" dirty="0">
              <a:solidFill>
                <a:srgbClr val="2E75B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9" name="TextBox 438"/>
          <p:cNvSpPr txBox="1"/>
          <p:nvPr/>
        </p:nvSpPr>
        <p:spPr>
          <a:xfrm>
            <a:off x="15521111" y="17219857"/>
            <a:ext cx="1854209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CARENTAN</a:t>
            </a:r>
          </a:p>
        </p:txBody>
      </p:sp>
      <p:grpSp>
        <p:nvGrpSpPr>
          <p:cNvPr id="440" name="Group 439"/>
          <p:cNvGrpSpPr/>
          <p:nvPr/>
        </p:nvGrpSpPr>
        <p:grpSpPr>
          <a:xfrm>
            <a:off x="13576703" y="15581941"/>
            <a:ext cx="1980128" cy="2190748"/>
            <a:chOff x="21856507" y="13295407"/>
            <a:chExt cx="1980128" cy="2190748"/>
          </a:xfrm>
        </p:grpSpPr>
        <p:sp>
          <p:nvSpPr>
            <p:cNvPr id="455" name="Pentagon 454"/>
            <p:cNvSpPr>
              <a:spLocks noChangeAspect="1"/>
            </p:cNvSpPr>
            <p:nvPr/>
          </p:nvSpPr>
          <p:spPr>
            <a:xfrm rot="5400000">
              <a:off x="21751197" y="13400717"/>
              <a:ext cx="2190748" cy="1980128"/>
            </a:xfrm>
            <a:prstGeom prst="homePlat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6" name="TextBox 455"/>
            <p:cNvSpPr txBox="1"/>
            <p:nvPr/>
          </p:nvSpPr>
          <p:spPr>
            <a:xfrm>
              <a:off x="22020063" y="13436335"/>
              <a:ext cx="1653017" cy="144655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4400" b="1" dirty="0"/>
                <a:t>Hill 30</a:t>
              </a:r>
            </a:p>
            <a:p>
              <a:pPr algn="ctr"/>
              <a:r>
                <a:rPr lang="en-US" sz="4400" b="1" dirty="0"/>
                <a:t>1K</a:t>
              </a:r>
            </a:p>
          </p:txBody>
        </p:sp>
      </p:grpSp>
      <p:sp>
        <p:nvSpPr>
          <p:cNvPr id="441" name="TextBox 440"/>
          <p:cNvSpPr txBox="1"/>
          <p:nvPr/>
        </p:nvSpPr>
        <p:spPr>
          <a:xfrm>
            <a:off x="9832677" y="1480606"/>
            <a:ext cx="2405210" cy="523220"/>
          </a:xfrm>
          <a:prstGeom prst="rect">
            <a:avLst/>
          </a:prstGeom>
          <a:solidFill>
            <a:srgbClr val="F0F2EA"/>
          </a:solidFill>
        </p:spPr>
        <p:txBody>
          <a:bodyPr wrap="none" rtlCol="0">
            <a:spAutoFit/>
          </a:bodyPr>
          <a:lstStyle/>
          <a:p>
            <a:r>
              <a:rPr lang="en-US" sz="2800" b="1" i="1" dirty="0"/>
              <a:t>Pont De </a:t>
            </a:r>
            <a:r>
              <a:rPr lang="en-US" sz="2800" b="1" i="1" dirty="0" err="1"/>
              <a:t>Douve</a:t>
            </a:r>
            <a:endParaRPr lang="en-US" sz="2800" b="1" i="1" dirty="0"/>
          </a:p>
        </p:txBody>
      </p:sp>
      <p:sp>
        <p:nvSpPr>
          <p:cNvPr id="442" name="Explosion 2 441"/>
          <p:cNvSpPr>
            <a:spLocks noChangeAspect="1"/>
          </p:cNvSpPr>
          <p:nvPr/>
        </p:nvSpPr>
        <p:spPr>
          <a:xfrm>
            <a:off x="10432950" y="4046040"/>
            <a:ext cx="298841" cy="297019"/>
          </a:xfrm>
          <a:prstGeom prst="irregularSeal2">
            <a:avLst/>
          </a:prstGeom>
          <a:solidFill>
            <a:schemeClr val="tx1"/>
          </a:solidFill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7" name="TextBox 446"/>
          <p:cNvSpPr txBox="1"/>
          <p:nvPr/>
        </p:nvSpPr>
        <p:spPr>
          <a:xfrm rot="4001199">
            <a:off x="12940751" y="8731335"/>
            <a:ext cx="524503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/>
              <a:t>X</a:t>
            </a:r>
          </a:p>
        </p:txBody>
      </p:sp>
      <p:sp>
        <p:nvSpPr>
          <p:cNvPr id="448" name="TextBox 447"/>
          <p:cNvSpPr txBox="1"/>
          <p:nvPr/>
        </p:nvSpPr>
        <p:spPr>
          <a:xfrm>
            <a:off x="10545559" y="10014569"/>
            <a:ext cx="182637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err="1"/>
              <a:t>Ingouf</a:t>
            </a:r>
            <a:r>
              <a:rPr lang="en-US" sz="2800" b="1" dirty="0"/>
              <a:t> Farm </a:t>
            </a:r>
          </a:p>
        </p:txBody>
      </p:sp>
      <p:sp>
        <p:nvSpPr>
          <p:cNvPr id="449" name="Freeform 448"/>
          <p:cNvSpPr>
            <a:spLocks noChangeAspect="1"/>
          </p:cNvSpPr>
          <p:nvPr/>
        </p:nvSpPr>
        <p:spPr>
          <a:xfrm>
            <a:off x="13943574" y="1458517"/>
            <a:ext cx="4910084" cy="4646892"/>
          </a:xfrm>
          <a:custGeom>
            <a:avLst/>
            <a:gdLst>
              <a:gd name="connsiteX0" fmla="*/ 1565396 w 1941170"/>
              <a:gd name="connsiteY0" fmla="*/ 468456 h 1647792"/>
              <a:gd name="connsiteX1" fmla="*/ 554744 w 1941170"/>
              <a:gd name="connsiteY1" fmla="*/ 11256 h 1647792"/>
              <a:gd name="connsiteX2" fmla="*/ 1291 w 1941170"/>
              <a:gd name="connsiteY2" fmla="*/ 949719 h 1647792"/>
              <a:gd name="connsiteX3" fmla="*/ 699123 w 1941170"/>
              <a:gd name="connsiteY3" fmla="*/ 1647551 h 1647792"/>
              <a:gd name="connsiteX4" fmla="*/ 1902280 w 1941170"/>
              <a:gd name="connsiteY4" fmla="*/ 1021909 h 1647792"/>
              <a:gd name="connsiteX5" fmla="*/ 1565396 w 1941170"/>
              <a:gd name="connsiteY5" fmla="*/ 468456 h 1647792"/>
              <a:gd name="connsiteX0" fmla="*/ 1565396 w 5899708"/>
              <a:gd name="connsiteY0" fmla="*/ 1341012 h 2520152"/>
              <a:gd name="connsiteX1" fmla="*/ 554744 w 5899708"/>
              <a:gd name="connsiteY1" fmla="*/ 883812 h 2520152"/>
              <a:gd name="connsiteX2" fmla="*/ 1291 w 5899708"/>
              <a:gd name="connsiteY2" fmla="*/ 1822275 h 2520152"/>
              <a:gd name="connsiteX3" fmla="*/ 699123 w 5899708"/>
              <a:gd name="connsiteY3" fmla="*/ 2520107 h 2520152"/>
              <a:gd name="connsiteX4" fmla="*/ 5895911 w 5899708"/>
              <a:gd name="connsiteY4" fmla="*/ 19189 h 2520152"/>
              <a:gd name="connsiteX5" fmla="*/ 1565396 w 5899708"/>
              <a:gd name="connsiteY5" fmla="*/ 1341012 h 2520152"/>
              <a:gd name="connsiteX0" fmla="*/ 1947688 w 5905710"/>
              <a:gd name="connsiteY0" fmla="*/ 19534 h 3664325"/>
              <a:gd name="connsiteX1" fmla="*/ 555037 w 5905710"/>
              <a:gd name="connsiteY1" fmla="*/ 2027974 h 3664325"/>
              <a:gd name="connsiteX2" fmla="*/ 1584 w 5905710"/>
              <a:gd name="connsiteY2" fmla="*/ 2966437 h 3664325"/>
              <a:gd name="connsiteX3" fmla="*/ 699416 w 5905710"/>
              <a:gd name="connsiteY3" fmla="*/ 3664269 h 3664325"/>
              <a:gd name="connsiteX4" fmla="*/ 5896204 w 5905710"/>
              <a:gd name="connsiteY4" fmla="*/ 1163351 h 3664325"/>
              <a:gd name="connsiteX5" fmla="*/ 1947688 w 5905710"/>
              <a:gd name="connsiteY5" fmla="*/ 19534 h 3664325"/>
              <a:gd name="connsiteX0" fmla="*/ 1947688 w 6332088"/>
              <a:gd name="connsiteY0" fmla="*/ 1308732 h 4953530"/>
              <a:gd name="connsiteX1" fmla="*/ 555037 w 6332088"/>
              <a:gd name="connsiteY1" fmla="*/ 3317172 h 4953530"/>
              <a:gd name="connsiteX2" fmla="*/ 1584 w 6332088"/>
              <a:gd name="connsiteY2" fmla="*/ 4255635 h 4953530"/>
              <a:gd name="connsiteX3" fmla="*/ 699416 w 6332088"/>
              <a:gd name="connsiteY3" fmla="*/ 4953467 h 4953530"/>
              <a:gd name="connsiteX4" fmla="*/ 5896204 w 6332088"/>
              <a:gd name="connsiteY4" fmla="*/ 2452549 h 4953530"/>
              <a:gd name="connsiteX5" fmla="*/ 5592488 w 6332088"/>
              <a:gd name="connsiteY5" fmla="*/ 25445 h 4953530"/>
              <a:gd name="connsiteX6" fmla="*/ 1947688 w 6332088"/>
              <a:gd name="connsiteY6" fmla="*/ 1308732 h 4953530"/>
              <a:gd name="connsiteX0" fmla="*/ 1947688 w 6454813"/>
              <a:gd name="connsiteY0" fmla="*/ 1308732 h 6016300"/>
              <a:gd name="connsiteX1" fmla="*/ 555037 w 6454813"/>
              <a:gd name="connsiteY1" fmla="*/ 3317172 h 6016300"/>
              <a:gd name="connsiteX2" fmla="*/ 1584 w 6454813"/>
              <a:gd name="connsiteY2" fmla="*/ 4255635 h 6016300"/>
              <a:gd name="connsiteX3" fmla="*/ 699416 w 6454813"/>
              <a:gd name="connsiteY3" fmla="*/ 4953467 h 6016300"/>
              <a:gd name="connsiteX4" fmla="*/ 6069840 w 6454813"/>
              <a:gd name="connsiteY4" fmla="*/ 5786374 h 6016300"/>
              <a:gd name="connsiteX5" fmla="*/ 5592488 w 6454813"/>
              <a:gd name="connsiteY5" fmla="*/ 25445 h 6016300"/>
              <a:gd name="connsiteX6" fmla="*/ 1947688 w 6454813"/>
              <a:gd name="connsiteY6" fmla="*/ 1308732 h 6016300"/>
              <a:gd name="connsiteX0" fmla="*/ 1947688 w 6187605"/>
              <a:gd name="connsiteY0" fmla="*/ 1308732 h 5862451"/>
              <a:gd name="connsiteX1" fmla="*/ 555037 w 6187605"/>
              <a:gd name="connsiteY1" fmla="*/ 3317172 h 5862451"/>
              <a:gd name="connsiteX2" fmla="*/ 1584 w 6187605"/>
              <a:gd name="connsiteY2" fmla="*/ 4255635 h 5862451"/>
              <a:gd name="connsiteX3" fmla="*/ 699416 w 6187605"/>
              <a:gd name="connsiteY3" fmla="*/ 4953467 h 5862451"/>
              <a:gd name="connsiteX4" fmla="*/ 4307579 w 6187605"/>
              <a:gd name="connsiteY4" fmla="*/ 3428725 h 5862451"/>
              <a:gd name="connsiteX5" fmla="*/ 6069840 w 6187605"/>
              <a:gd name="connsiteY5" fmla="*/ 5786374 h 5862451"/>
              <a:gd name="connsiteX6" fmla="*/ 5592488 w 6187605"/>
              <a:gd name="connsiteY6" fmla="*/ 25445 h 5862451"/>
              <a:gd name="connsiteX7" fmla="*/ 1947688 w 6187605"/>
              <a:gd name="connsiteY7" fmla="*/ 1308732 h 5862451"/>
              <a:gd name="connsiteX0" fmla="*/ 1947688 w 6582235"/>
              <a:gd name="connsiteY0" fmla="*/ 1308732 h 5800392"/>
              <a:gd name="connsiteX1" fmla="*/ 555037 w 6582235"/>
              <a:gd name="connsiteY1" fmla="*/ 3317172 h 5800392"/>
              <a:gd name="connsiteX2" fmla="*/ 1584 w 6582235"/>
              <a:gd name="connsiteY2" fmla="*/ 4255635 h 5800392"/>
              <a:gd name="connsiteX3" fmla="*/ 699416 w 6582235"/>
              <a:gd name="connsiteY3" fmla="*/ 4953467 h 5800392"/>
              <a:gd name="connsiteX4" fmla="*/ 4307579 w 6582235"/>
              <a:gd name="connsiteY4" fmla="*/ 3428725 h 5800392"/>
              <a:gd name="connsiteX5" fmla="*/ 6069840 w 6582235"/>
              <a:gd name="connsiteY5" fmla="*/ 5786374 h 5800392"/>
              <a:gd name="connsiteX6" fmla="*/ 6564849 w 6582235"/>
              <a:gd name="connsiteY6" fmla="*/ 2109086 h 5800392"/>
              <a:gd name="connsiteX7" fmla="*/ 5592488 w 6582235"/>
              <a:gd name="connsiteY7" fmla="*/ 25445 h 5800392"/>
              <a:gd name="connsiteX8" fmla="*/ 1947688 w 6582235"/>
              <a:gd name="connsiteY8" fmla="*/ 1308732 h 5800392"/>
              <a:gd name="connsiteX0" fmla="*/ 1947688 w 6963529"/>
              <a:gd name="connsiteY0" fmla="*/ 1650634 h 6142294"/>
              <a:gd name="connsiteX1" fmla="*/ 555037 w 6963529"/>
              <a:gd name="connsiteY1" fmla="*/ 3659074 h 6142294"/>
              <a:gd name="connsiteX2" fmla="*/ 1584 w 6963529"/>
              <a:gd name="connsiteY2" fmla="*/ 4597537 h 6142294"/>
              <a:gd name="connsiteX3" fmla="*/ 699416 w 6963529"/>
              <a:gd name="connsiteY3" fmla="*/ 5295369 h 6142294"/>
              <a:gd name="connsiteX4" fmla="*/ 4307579 w 6963529"/>
              <a:gd name="connsiteY4" fmla="*/ 3770627 h 6142294"/>
              <a:gd name="connsiteX5" fmla="*/ 6069840 w 6963529"/>
              <a:gd name="connsiteY5" fmla="*/ 6128276 h 6142294"/>
              <a:gd name="connsiteX6" fmla="*/ 6564849 w 6963529"/>
              <a:gd name="connsiteY6" fmla="*/ 2450988 h 6142294"/>
              <a:gd name="connsiteX7" fmla="*/ 6703760 w 6963529"/>
              <a:gd name="connsiteY7" fmla="*/ 20074 h 6142294"/>
              <a:gd name="connsiteX8" fmla="*/ 1947688 w 6963529"/>
              <a:gd name="connsiteY8" fmla="*/ 1650634 h 6142294"/>
              <a:gd name="connsiteX0" fmla="*/ 1947688 w 6713135"/>
              <a:gd name="connsiteY0" fmla="*/ 1650634 h 6142294"/>
              <a:gd name="connsiteX1" fmla="*/ 555037 w 6713135"/>
              <a:gd name="connsiteY1" fmla="*/ 3659074 h 6142294"/>
              <a:gd name="connsiteX2" fmla="*/ 1584 w 6713135"/>
              <a:gd name="connsiteY2" fmla="*/ 4597537 h 6142294"/>
              <a:gd name="connsiteX3" fmla="*/ 699416 w 6713135"/>
              <a:gd name="connsiteY3" fmla="*/ 5295369 h 6142294"/>
              <a:gd name="connsiteX4" fmla="*/ 4307579 w 6713135"/>
              <a:gd name="connsiteY4" fmla="*/ 3770627 h 6142294"/>
              <a:gd name="connsiteX5" fmla="*/ 6069840 w 6713135"/>
              <a:gd name="connsiteY5" fmla="*/ 6128276 h 6142294"/>
              <a:gd name="connsiteX6" fmla="*/ 6564849 w 6713135"/>
              <a:gd name="connsiteY6" fmla="*/ 2450988 h 6142294"/>
              <a:gd name="connsiteX7" fmla="*/ 6703760 w 6713135"/>
              <a:gd name="connsiteY7" fmla="*/ 20074 h 6142294"/>
              <a:gd name="connsiteX8" fmla="*/ 1947688 w 6713135"/>
              <a:gd name="connsiteY8" fmla="*/ 1650634 h 6142294"/>
              <a:gd name="connsiteX0" fmla="*/ 1947688 w 6745121"/>
              <a:gd name="connsiteY0" fmla="*/ 1650634 h 6142294"/>
              <a:gd name="connsiteX1" fmla="*/ 555037 w 6745121"/>
              <a:gd name="connsiteY1" fmla="*/ 3659074 h 6142294"/>
              <a:gd name="connsiteX2" fmla="*/ 1584 w 6745121"/>
              <a:gd name="connsiteY2" fmla="*/ 4597537 h 6142294"/>
              <a:gd name="connsiteX3" fmla="*/ 699416 w 6745121"/>
              <a:gd name="connsiteY3" fmla="*/ 5295369 h 6142294"/>
              <a:gd name="connsiteX4" fmla="*/ 4307579 w 6745121"/>
              <a:gd name="connsiteY4" fmla="*/ 3770627 h 6142294"/>
              <a:gd name="connsiteX5" fmla="*/ 6556022 w 6745121"/>
              <a:gd name="connsiteY5" fmla="*/ 6128276 h 6142294"/>
              <a:gd name="connsiteX6" fmla="*/ 6564849 w 6745121"/>
              <a:gd name="connsiteY6" fmla="*/ 2450988 h 6142294"/>
              <a:gd name="connsiteX7" fmla="*/ 6703760 w 6745121"/>
              <a:gd name="connsiteY7" fmla="*/ 20074 h 6142294"/>
              <a:gd name="connsiteX8" fmla="*/ 1947688 w 6745121"/>
              <a:gd name="connsiteY8" fmla="*/ 1650634 h 6142294"/>
              <a:gd name="connsiteX0" fmla="*/ 1947688 w 6713135"/>
              <a:gd name="connsiteY0" fmla="*/ 1650634 h 6353316"/>
              <a:gd name="connsiteX1" fmla="*/ 555037 w 6713135"/>
              <a:gd name="connsiteY1" fmla="*/ 3659074 h 6353316"/>
              <a:gd name="connsiteX2" fmla="*/ 1584 w 6713135"/>
              <a:gd name="connsiteY2" fmla="*/ 4597537 h 6353316"/>
              <a:gd name="connsiteX3" fmla="*/ 699416 w 6713135"/>
              <a:gd name="connsiteY3" fmla="*/ 5295369 h 6353316"/>
              <a:gd name="connsiteX4" fmla="*/ 4307579 w 6713135"/>
              <a:gd name="connsiteY4" fmla="*/ 3770627 h 6353316"/>
              <a:gd name="connsiteX5" fmla="*/ 5210488 w 6713135"/>
              <a:gd name="connsiteY5" fmla="*/ 5715360 h 6353316"/>
              <a:gd name="connsiteX6" fmla="*/ 6556022 w 6713135"/>
              <a:gd name="connsiteY6" fmla="*/ 6128276 h 6353316"/>
              <a:gd name="connsiteX7" fmla="*/ 6564849 w 6713135"/>
              <a:gd name="connsiteY7" fmla="*/ 2450988 h 6353316"/>
              <a:gd name="connsiteX8" fmla="*/ 6703760 w 6713135"/>
              <a:gd name="connsiteY8" fmla="*/ 20074 h 6353316"/>
              <a:gd name="connsiteX9" fmla="*/ 1947688 w 6713135"/>
              <a:gd name="connsiteY9" fmla="*/ 1650634 h 63533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713135" h="6353316">
                <a:moveTo>
                  <a:pt x="1947688" y="1650634"/>
                </a:moveTo>
                <a:cubicBezTo>
                  <a:pt x="922901" y="2257134"/>
                  <a:pt x="879388" y="3167924"/>
                  <a:pt x="555037" y="3659074"/>
                </a:cubicBezTo>
                <a:cubicBezTo>
                  <a:pt x="230686" y="4150224"/>
                  <a:pt x="-22479" y="4324821"/>
                  <a:pt x="1584" y="4597537"/>
                </a:cubicBezTo>
                <a:cubicBezTo>
                  <a:pt x="25647" y="4870253"/>
                  <a:pt x="184326" y="5056975"/>
                  <a:pt x="699416" y="5295369"/>
                </a:cubicBezTo>
                <a:cubicBezTo>
                  <a:pt x="1214506" y="5533763"/>
                  <a:pt x="3532582" y="3880053"/>
                  <a:pt x="4307579" y="3770627"/>
                </a:cubicBezTo>
                <a:cubicBezTo>
                  <a:pt x="5082576" y="3661201"/>
                  <a:pt x="4835748" y="5322419"/>
                  <a:pt x="5210488" y="5715360"/>
                </a:cubicBezTo>
                <a:cubicBezTo>
                  <a:pt x="5585228" y="6108301"/>
                  <a:pt x="6330295" y="6672338"/>
                  <a:pt x="6556022" y="6128276"/>
                </a:cubicBezTo>
                <a:cubicBezTo>
                  <a:pt x="6781749" y="5584214"/>
                  <a:pt x="6644408" y="3411143"/>
                  <a:pt x="6564849" y="2450988"/>
                </a:cubicBezTo>
                <a:cubicBezTo>
                  <a:pt x="6485290" y="1490833"/>
                  <a:pt x="6767167" y="-54898"/>
                  <a:pt x="6703760" y="20074"/>
                </a:cubicBezTo>
                <a:cubicBezTo>
                  <a:pt x="6045674" y="-170562"/>
                  <a:pt x="2972475" y="1044134"/>
                  <a:pt x="1947688" y="1650634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0" name="Freeform 449"/>
          <p:cNvSpPr>
            <a:spLocks noChangeAspect="1"/>
          </p:cNvSpPr>
          <p:nvPr/>
        </p:nvSpPr>
        <p:spPr>
          <a:xfrm>
            <a:off x="6694688" y="1375457"/>
            <a:ext cx="1736674" cy="1517583"/>
          </a:xfrm>
          <a:custGeom>
            <a:avLst/>
            <a:gdLst>
              <a:gd name="connsiteX0" fmla="*/ 1565396 w 1941170"/>
              <a:gd name="connsiteY0" fmla="*/ 468456 h 1647792"/>
              <a:gd name="connsiteX1" fmla="*/ 554744 w 1941170"/>
              <a:gd name="connsiteY1" fmla="*/ 11256 h 1647792"/>
              <a:gd name="connsiteX2" fmla="*/ 1291 w 1941170"/>
              <a:gd name="connsiteY2" fmla="*/ 949719 h 1647792"/>
              <a:gd name="connsiteX3" fmla="*/ 699123 w 1941170"/>
              <a:gd name="connsiteY3" fmla="*/ 1647551 h 1647792"/>
              <a:gd name="connsiteX4" fmla="*/ 1902280 w 1941170"/>
              <a:gd name="connsiteY4" fmla="*/ 1021909 h 1647792"/>
              <a:gd name="connsiteX5" fmla="*/ 1565396 w 1941170"/>
              <a:gd name="connsiteY5" fmla="*/ 468456 h 1647792"/>
              <a:gd name="connsiteX0" fmla="*/ 1565396 w 2364428"/>
              <a:gd name="connsiteY0" fmla="*/ 475080 h 2104891"/>
              <a:gd name="connsiteX1" fmla="*/ 554744 w 2364428"/>
              <a:gd name="connsiteY1" fmla="*/ 17880 h 2104891"/>
              <a:gd name="connsiteX2" fmla="*/ 1291 w 2364428"/>
              <a:gd name="connsiteY2" fmla="*/ 956343 h 2104891"/>
              <a:gd name="connsiteX3" fmla="*/ 699123 w 2364428"/>
              <a:gd name="connsiteY3" fmla="*/ 1654175 h 2104891"/>
              <a:gd name="connsiteX4" fmla="*/ 2345052 w 2364428"/>
              <a:gd name="connsiteY4" fmla="*/ 2065145 h 2104891"/>
              <a:gd name="connsiteX5" fmla="*/ 1565396 w 2364428"/>
              <a:gd name="connsiteY5" fmla="*/ 475080 h 2104891"/>
              <a:gd name="connsiteX0" fmla="*/ 1497637 w 2362029"/>
              <a:gd name="connsiteY0" fmla="*/ 594676 h 2087623"/>
              <a:gd name="connsiteX1" fmla="*/ 554704 w 2362029"/>
              <a:gd name="connsiteY1" fmla="*/ 7249 h 2087623"/>
              <a:gd name="connsiteX2" fmla="*/ 1251 w 2362029"/>
              <a:gd name="connsiteY2" fmla="*/ 945712 h 2087623"/>
              <a:gd name="connsiteX3" fmla="*/ 699083 w 2362029"/>
              <a:gd name="connsiteY3" fmla="*/ 1643544 h 2087623"/>
              <a:gd name="connsiteX4" fmla="*/ 2345012 w 2362029"/>
              <a:gd name="connsiteY4" fmla="*/ 2054514 h 2087623"/>
              <a:gd name="connsiteX5" fmla="*/ 1497637 w 2362029"/>
              <a:gd name="connsiteY5" fmla="*/ 594676 h 2087623"/>
              <a:gd name="connsiteX0" fmla="*/ 1521427 w 2386892"/>
              <a:gd name="connsiteY0" fmla="*/ 472530 h 1965478"/>
              <a:gd name="connsiteX1" fmla="*/ 286786 w 2386892"/>
              <a:gd name="connsiteY1" fmla="*/ 10121 h 1965478"/>
              <a:gd name="connsiteX2" fmla="*/ 25041 w 2386892"/>
              <a:gd name="connsiteY2" fmla="*/ 823566 h 1965478"/>
              <a:gd name="connsiteX3" fmla="*/ 722873 w 2386892"/>
              <a:gd name="connsiteY3" fmla="*/ 1521398 h 1965478"/>
              <a:gd name="connsiteX4" fmla="*/ 2368802 w 2386892"/>
              <a:gd name="connsiteY4" fmla="*/ 1932368 h 1965478"/>
              <a:gd name="connsiteX5" fmla="*/ 1521427 w 2386892"/>
              <a:gd name="connsiteY5" fmla="*/ 472530 h 1965478"/>
              <a:gd name="connsiteX0" fmla="*/ 1510210 w 2374405"/>
              <a:gd name="connsiteY0" fmla="*/ 581918 h 2074866"/>
              <a:gd name="connsiteX1" fmla="*/ 624382 w 2374405"/>
              <a:gd name="connsiteY1" fmla="*/ 52026 h 2074866"/>
              <a:gd name="connsiteX2" fmla="*/ 275569 w 2374405"/>
              <a:gd name="connsiteY2" fmla="*/ 119509 h 2074866"/>
              <a:gd name="connsiteX3" fmla="*/ 13824 w 2374405"/>
              <a:gd name="connsiteY3" fmla="*/ 932954 h 2074866"/>
              <a:gd name="connsiteX4" fmla="*/ 711656 w 2374405"/>
              <a:gd name="connsiteY4" fmla="*/ 1630786 h 2074866"/>
              <a:gd name="connsiteX5" fmla="*/ 2357585 w 2374405"/>
              <a:gd name="connsiteY5" fmla="*/ 2041756 h 2074866"/>
              <a:gd name="connsiteX6" fmla="*/ 1510210 w 2374405"/>
              <a:gd name="connsiteY6" fmla="*/ 581918 h 2074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74405" h="2074866">
                <a:moveTo>
                  <a:pt x="1510210" y="581918"/>
                </a:moveTo>
                <a:cubicBezTo>
                  <a:pt x="1221343" y="250296"/>
                  <a:pt x="830155" y="129094"/>
                  <a:pt x="624382" y="52026"/>
                </a:cubicBezTo>
                <a:cubicBezTo>
                  <a:pt x="418609" y="-25042"/>
                  <a:pt x="377329" y="-27312"/>
                  <a:pt x="275569" y="119509"/>
                </a:cubicBezTo>
                <a:cubicBezTo>
                  <a:pt x="173809" y="266330"/>
                  <a:pt x="-58857" y="681075"/>
                  <a:pt x="13824" y="932954"/>
                </a:cubicBezTo>
                <a:cubicBezTo>
                  <a:pt x="86505" y="1184834"/>
                  <a:pt x="394825" y="1618754"/>
                  <a:pt x="711656" y="1630786"/>
                </a:cubicBezTo>
                <a:cubicBezTo>
                  <a:pt x="1028487" y="1642818"/>
                  <a:pt x="2224493" y="2216567"/>
                  <a:pt x="2357585" y="2041756"/>
                </a:cubicBezTo>
                <a:cubicBezTo>
                  <a:pt x="2490677" y="1866945"/>
                  <a:pt x="1799077" y="913540"/>
                  <a:pt x="1510210" y="581918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1" name="Freeform 450"/>
          <p:cNvSpPr>
            <a:spLocks noChangeAspect="1"/>
          </p:cNvSpPr>
          <p:nvPr/>
        </p:nvSpPr>
        <p:spPr>
          <a:xfrm>
            <a:off x="14483541" y="6545489"/>
            <a:ext cx="4378283" cy="4076464"/>
          </a:xfrm>
          <a:custGeom>
            <a:avLst/>
            <a:gdLst>
              <a:gd name="connsiteX0" fmla="*/ 1565396 w 1941170"/>
              <a:gd name="connsiteY0" fmla="*/ 468456 h 1647792"/>
              <a:gd name="connsiteX1" fmla="*/ 554744 w 1941170"/>
              <a:gd name="connsiteY1" fmla="*/ 11256 h 1647792"/>
              <a:gd name="connsiteX2" fmla="*/ 1291 w 1941170"/>
              <a:gd name="connsiteY2" fmla="*/ 949719 h 1647792"/>
              <a:gd name="connsiteX3" fmla="*/ 699123 w 1941170"/>
              <a:gd name="connsiteY3" fmla="*/ 1647551 h 1647792"/>
              <a:gd name="connsiteX4" fmla="*/ 1902280 w 1941170"/>
              <a:gd name="connsiteY4" fmla="*/ 1021909 h 1647792"/>
              <a:gd name="connsiteX5" fmla="*/ 1565396 w 1941170"/>
              <a:gd name="connsiteY5" fmla="*/ 468456 h 1647792"/>
              <a:gd name="connsiteX0" fmla="*/ 1565396 w 4056553"/>
              <a:gd name="connsiteY0" fmla="*/ 476982 h 2280401"/>
              <a:gd name="connsiteX1" fmla="*/ 554744 w 4056553"/>
              <a:gd name="connsiteY1" fmla="*/ 19782 h 2280401"/>
              <a:gd name="connsiteX2" fmla="*/ 1291 w 4056553"/>
              <a:gd name="connsiteY2" fmla="*/ 958245 h 2280401"/>
              <a:gd name="connsiteX3" fmla="*/ 699123 w 4056553"/>
              <a:gd name="connsiteY3" fmla="*/ 1656077 h 2280401"/>
              <a:gd name="connsiteX4" fmla="*/ 4050025 w 4056553"/>
              <a:gd name="connsiteY4" fmla="*/ 2248564 h 2280401"/>
              <a:gd name="connsiteX5" fmla="*/ 1565396 w 4056553"/>
              <a:gd name="connsiteY5" fmla="*/ 476982 h 2280401"/>
              <a:gd name="connsiteX0" fmla="*/ 3985048 w 4449390"/>
              <a:gd name="connsiteY0" fmla="*/ 60759 h 3894094"/>
              <a:gd name="connsiteX1" fmla="*/ 570203 w 4449390"/>
              <a:gd name="connsiteY1" fmla="*/ 1526920 h 3894094"/>
              <a:gd name="connsiteX2" fmla="*/ 16750 w 4449390"/>
              <a:gd name="connsiteY2" fmla="*/ 2465383 h 3894094"/>
              <a:gd name="connsiteX3" fmla="*/ 714582 w 4449390"/>
              <a:gd name="connsiteY3" fmla="*/ 3163215 h 3894094"/>
              <a:gd name="connsiteX4" fmla="*/ 4065484 w 4449390"/>
              <a:gd name="connsiteY4" fmla="*/ 3755702 h 3894094"/>
              <a:gd name="connsiteX5" fmla="*/ 3985048 w 4449390"/>
              <a:gd name="connsiteY5" fmla="*/ 60759 h 3894094"/>
              <a:gd name="connsiteX0" fmla="*/ 3985048 w 4295935"/>
              <a:gd name="connsiteY0" fmla="*/ 7850 h 3841185"/>
              <a:gd name="connsiteX1" fmla="*/ 570203 w 4295935"/>
              <a:gd name="connsiteY1" fmla="*/ 1474011 h 3841185"/>
              <a:gd name="connsiteX2" fmla="*/ 16750 w 4295935"/>
              <a:gd name="connsiteY2" fmla="*/ 2412474 h 3841185"/>
              <a:gd name="connsiteX3" fmla="*/ 714582 w 4295935"/>
              <a:gd name="connsiteY3" fmla="*/ 3110306 h 3841185"/>
              <a:gd name="connsiteX4" fmla="*/ 4065484 w 4295935"/>
              <a:gd name="connsiteY4" fmla="*/ 3702793 h 3841185"/>
              <a:gd name="connsiteX5" fmla="*/ 3985048 w 4295935"/>
              <a:gd name="connsiteY5" fmla="*/ 7850 h 3841185"/>
              <a:gd name="connsiteX0" fmla="*/ 3985048 w 4449390"/>
              <a:gd name="connsiteY0" fmla="*/ 60759 h 3894094"/>
              <a:gd name="connsiteX1" fmla="*/ 570203 w 4449390"/>
              <a:gd name="connsiteY1" fmla="*/ 1526920 h 3894094"/>
              <a:gd name="connsiteX2" fmla="*/ 16750 w 4449390"/>
              <a:gd name="connsiteY2" fmla="*/ 2465383 h 3894094"/>
              <a:gd name="connsiteX3" fmla="*/ 714582 w 4449390"/>
              <a:gd name="connsiteY3" fmla="*/ 3163215 h 3894094"/>
              <a:gd name="connsiteX4" fmla="*/ 4065484 w 4449390"/>
              <a:gd name="connsiteY4" fmla="*/ 3755703 h 3894094"/>
              <a:gd name="connsiteX5" fmla="*/ 3985048 w 4449390"/>
              <a:gd name="connsiteY5" fmla="*/ 60759 h 3894094"/>
              <a:gd name="connsiteX0" fmla="*/ 3985048 w 4250877"/>
              <a:gd name="connsiteY0" fmla="*/ 60759 h 3757240"/>
              <a:gd name="connsiteX1" fmla="*/ 570203 w 4250877"/>
              <a:gd name="connsiteY1" fmla="*/ 1526920 h 3757240"/>
              <a:gd name="connsiteX2" fmla="*/ 16750 w 4250877"/>
              <a:gd name="connsiteY2" fmla="*/ 2465383 h 3757240"/>
              <a:gd name="connsiteX3" fmla="*/ 714582 w 4250877"/>
              <a:gd name="connsiteY3" fmla="*/ 3163215 h 3757240"/>
              <a:gd name="connsiteX4" fmla="*/ 4065484 w 4250877"/>
              <a:gd name="connsiteY4" fmla="*/ 3755703 h 3757240"/>
              <a:gd name="connsiteX5" fmla="*/ 3985048 w 4250877"/>
              <a:gd name="connsiteY5" fmla="*/ 60759 h 3757240"/>
              <a:gd name="connsiteX0" fmla="*/ 3969481 w 4174614"/>
              <a:gd name="connsiteY0" fmla="*/ 60440 h 3756920"/>
              <a:gd name="connsiteX1" fmla="*/ 1375316 w 4174614"/>
              <a:gd name="connsiteY1" fmla="*/ 1464893 h 3756920"/>
              <a:gd name="connsiteX2" fmla="*/ 554636 w 4174614"/>
              <a:gd name="connsiteY2" fmla="*/ 1526601 h 3756920"/>
              <a:gd name="connsiteX3" fmla="*/ 1183 w 4174614"/>
              <a:gd name="connsiteY3" fmla="*/ 2465064 h 3756920"/>
              <a:gd name="connsiteX4" fmla="*/ 699015 w 4174614"/>
              <a:gd name="connsiteY4" fmla="*/ 3162896 h 3756920"/>
              <a:gd name="connsiteX5" fmla="*/ 4049917 w 4174614"/>
              <a:gd name="connsiteY5" fmla="*/ 3755384 h 3756920"/>
              <a:gd name="connsiteX6" fmla="*/ 3969481 w 4174614"/>
              <a:gd name="connsiteY6" fmla="*/ 60440 h 3756920"/>
              <a:gd name="connsiteX0" fmla="*/ 4065436 w 4270569"/>
              <a:gd name="connsiteY0" fmla="*/ 60440 h 3756920"/>
              <a:gd name="connsiteX1" fmla="*/ 1471271 w 4270569"/>
              <a:gd name="connsiteY1" fmla="*/ 1464893 h 3756920"/>
              <a:gd name="connsiteX2" fmla="*/ 650591 w 4270569"/>
              <a:gd name="connsiteY2" fmla="*/ 1526601 h 3756920"/>
              <a:gd name="connsiteX3" fmla="*/ 971 w 4270569"/>
              <a:gd name="connsiteY3" fmla="*/ 2368897 h 3756920"/>
              <a:gd name="connsiteX4" fmla="*/ 794970 w 4270569"/>
              <a:gd name="connsiteY4" fmla="*/ 3162896 h 3756920"/>
              <a:gd name="connsiteX5" fmla="*/ 4145872 w 4270569"/>
              <a:gd name="connsiteY5" fmla="*/ 3755384 h 3756920"/>
              <a:gd name="connsiteX6" fmla="*/ 4065436 w 4270569"/>
              <a:gd name="connsiteY6" fmla="*/ 60440 h 3756920"/>
              <a:gd name="connsiteX0" fmla="*/ 5842879 w 6441311"/>
              <a:gd name="connsiteY0" fmla="*/ 60440 h 5631321"/>
              <a:gd name="connsiteX1" fmla="*/ 3248714 w 6441311"/>
              <a:gd name="connsiteY1" fmla="*/ 1464893 h 5631321"/>
              <a:gd name="connsiteX2" fmla="*/ 2428034 w 6441311"/>
              <a:gd name="connsiteY2" fmla="*/ 1526601 h 5631321"/>
              <a:gd name="connsiteX3" fmla="*/ 1778414 w 6441311"/>
              <a:gd name="connsiteY3" fmla="*/ 2368897 h 5631321"/>
              <a:gd name="connsiteX4" fmla="*/ 39998 w 6441311"/>
              <a:gd name="connsiteY4" fmla="*/ 5631209 h 5631321"/>
              <a:gd name="connsiteX5" fmla="*/ 5923315 w 6441311"/>
              <a:gd name="connsiteY5" fmla="*/ 3755384 h 5631321"/>
              <a:gd name="connsiteX6" fmla="*/ 5842879 w 6441311"/>
              <a:gd name="connsiteY6" fmla="*/ 60440 h 5631321"/>
              <a:gd name="connsiteX0" fmla="*/ 5831487 w 6225056"/>
              <a:gd name="connsiteY0" fmla="*/ 60440 h 5691316"/>
              <a:gd name="connsiteX1" fmla="*/ 3237322 w 6225056"/>
              <a:gd name="connsiteY1" fmla="*/ 1464893 h 5691316"/>
              <a:gd name="connsiteX2" fmla="*/ 2416642 w 6225056"/>
              <a:gd name="connsiteY2" fmla="*/ 1526601 h 5691316"/>
              <a:gd name="connsiteX3" fmla="*/ 1767022 w 6225056"/>
              <a:gd name="connsiteY3" fmla="*/ 2368897 h 5691316"/>
              <a:gd name="connsiteX4" fmla="*/ 28606 w 6225056"/>
              <a:gd name="connsiteY4" fmla="*/ 5631209 h 5691316"/>
              <a:gd name="connsiteX5" fmla="*/ 2916762 w 6225056"/>
              <a:gd name="connsiteY5" fmla="*/ 3869093 h 5691316"/>
              <a:gd name="connsiteX6" fmla="*/ 5911923 w 6225056"/>
              <a:gd name="connsiteY6" fmla="*/ 3755384 h 5691316"/>
              <a:gd name="connsiteX7" fmla="*/ 5831487 w 6225056"/>
              <a:gd name="connsiteY7" fmla="*/ 60440 h 5691316"/>
              <a:gd name="connsiteX0" fmla="*/ 5834906 w 6228475"/>
              <a:gd name="connsiteY0" fmla="*/ 60440 h 5691316"/>
              <a:gd name="connsiteX1" fmla="*/ 3240741 w 6228475"/>
              <a:gd name="connsiteY1" fmla="*/ 1464893 h 5691316"/>
              <a:gd name="connsiteX2" fmla="*/ 2420061 w 6228475"/>
              <a:gd name="connsiteY2" fmla="*/ 1526601 h 5691316"/>
              <a:gd name="connsiteX3" fmla="*/ 1578106 w 6228475"/>
              <a:gd name="connsiteY3" fmla="*/ 2144505 h 5691316"/>
              <a:gd name="connsiteX4" fmla="*/ 32025 w 6228475"/>
              <a:gd name="connsiteY4" fmla="*/ 5631209 h 5691316"/>
              <a:gd name="connsiteX5" fmla="*/ 2920181 w 6228475"/>
              <a:gd name="connsiteY5" fmla="*/ 3869093 h 5691316"/>
              <a:gd name="connsiteX6" fmla="*/ 5915342 w 6228475"/>
              <a:gd name="connsiteY6" fmla="*/ 3755384 h 5691316"/>
              <a:gd name="connsiteX7" fmla="*/ 5834906 w 6228475"/>
              <a:gd name="connsiteY7" fmla="*/ 60440 h 5691316"/>
              <a:gd name="connsiteX0" fmla="*/ 5824995 w 6218564"/>
              <a:gd name="connsiteY0" fmla="*/ 60440 h 5654536"/>
              <a:gd name="connsiteX1" fmla="*/ 3230830 w 6218564"/>
              <a:gd name="connsiteY1" fmla="*/ 1464893 h 5654536"/>
              <a:gd name="connsiteX2" fmla="*/ 2410150 w 6218564"/>
              <a:gd name="connsiteY2" fmla="*/ 1526601 h 5654536"/>
              <a:gd name="connsiteX3" fmla="*/ 1568195 w 6218564"/>
              <a:gd name="connsiteY3" fmla="*/ 2144505 h 5654536"/>
              <a:gd name="connsiteX4" fmla="*/ 2076819 w 6218564"/>
              <a:gd name="connsiteY4" fmla="*/ 2939468 h 5654536"/>
              <a:gd name="connsiteX5" fmla="*/ 22114 w 6218564"/>
              <a:gd name="connsiteY5" fmla="*/ 5631209 h 5654536"/>
              <a:gd name="connsiteX6" fmla="*/ 2910270 w 6218564"/>
              <a:gd name="connsiteY6" fmla="*/ 3869093 h 5654536"/>
              <a:gd name="connsiteX7" fmla="*/ 5905431 w 6218564"/>
              <a:gd name="connsiteY7" fmla="*/ 3755384 h 5654536"/>
              <a:gd name="connsiteX8" fmla="*/ 5824995 w 6218564"/>
              <a:gd name="connsiteY8" fmla="*/ 60440 h 5654536"/>
              <a:gd name="connsiteX0" fmla="*/ 5904371 w 6297940"/>
              <a:gd name="connsiteY0" fmla="*/ 60440 h 5633326"/>
              <a:gd name="connsiteX1" fmla="*/ 3310206 w 6297940"/>
              <a:gd name="connsiteY1" fmla="*/ 1464893 h 5633326"/>
              <a:gd name="connsiteX2" fmla="*/ 2489526 w 6297940"/>
              <a:gd name="connsiteY2" fmla="*/ 1526601 h 5633326"/>
              <a:gd name="connsiteX3" fmla="*/ 1647571 w 6297940"/>
              <a:gd name="connsiteY3" fmla="*/ 2144505 h 5633326"/>
              <a:gd name="connsiteX4" fmla="*/ 2156195 w 6297940"/>
              <a:gd name="connsiteY4" fmla="*/ 2939468 h 5633326"/>
              <a:gd name="connsiteX5" fmla="*/ 617511 w 6297940"/>
              <a:gd name="connsiteY5" fmla="*/ 4061429 h 5633326"/>
              <a:gd name="connsiteX6" fmla="*/ 101490 w 6297940"/>
              <a:gd name="connsiteY6" fmla="*/ 5631209 h 5633326"/>
              <a:gd name="connsiteX7" fmla="*/ 2989646 w 6297940"/>
              <a:gd name="connsiteY7" fmla="*/ 3869093 h 5633326"/>
              <a:gd name="connsiteX8" fmla="*/ 5984807 w 6297940"/>
              <a:gd name="connsiteY8" fmla="*/ 3755384 h 5633326"/>
              <a:gd name="connsiteX9" fmla="*/ 5904371 w 6297940"/>
              <a:gd name="connsiteY9" fmla="*/ 60440 h 5633326"/>
              <a:gd name="connsiteX0" fmla="*/ 5904371 w 6297940"/>
              <a:gd name="connsiteY0" fmla="*/ 60440 h 5633327"/>
              <a:gd name="connsiteX1" fmla="*/ 3310206 w 6297940"/>
              <a:gd name="connsiteY1" fmla="*/ 1464893 h 5633327"/>
              <a:gd name="connsiteX2" fmla="*/ 2489526 w 6297940"/>
              <a:gd name="connsiteY2" fmla="*/ 1526601 h 5633327"/>
              <a:gd name="connsiteX3" fmla="*/ 1647571 w 6297940"/>
              <a:gd name="connsiteY3" fmla="*/ 2144505 h 5633327"/>
              <a:gd name="connsiteX4" fmla="*/ 2476754 w 6297940"/>
              <a:gd name="connsiteY4" fmla="*/ 3227971 h 5633327"/>
              <a:gd name="connsiteX5" fmla="*/ 617511 w 6297940"/>
              <a:gd name="connsiteY5" fmla="*/ 4061429 h 5633327"/>
              <a:gd name="connsiteX6" fmla="*/ 101490 w 6297940"/>
              <a:gd name="connsiteY6" fmla="*/ 5631209 h 5633327"/>
              <a:gd name="connsiteX7" fmla="*/ 2989646 w 6297940"/>
              <a:gd name="connsiteY7" fmla="*/ 3869093 h 5633327"/>
              <a:gd name="connsiteX8" fmla="*/ 5984807 w 6297940"/>
              <a:gd name="connsiteY8" fmla="*/ 3755384 h 5633327"/>
              <a:gd name="connsiteX9" fmla="*/ 5904371 w 6297940"/>
              <a:gd name="connsiteY9" fmla="*/ 60440 h 5633327"/>
              <a:gd name="connsiteX0" fmla="*/ 5904371 w 6169596"/>
              <a:gd name="connsiteY0" fmla="*/ 527 h 5573414"/>
              <a:gd name="connsiteX1" fmla="*/ 3310206 w 6169596"/>
              <a:gd name="connsiteY1" fmla="*/ 1404980 h 5573414"/>
              <a:gd name="connsiteX2" fmla="*/ 2489526 w 6169596"/>
              <a:gd name="connsiteY2" fmla="*/ 1466688 h 5573414"/>
              <a:gd name="connsiteX3" fmla="*/ 1647571 w 6169596"/>
              <a:gd name="connsiteY3" fmla="*/ 2084592 h 5573414"/>
              <a:gd name="connsiteX4" fmla="*/ 2476754 w 6169596"/>
              <a:gd name="connsiteY4" fmla="*/ 3168058 h 5573414"/>
              <a:gd name="connsiteX5" fmla="*/ 617511 w 6169596"/>
              <a:gd name="connsiteY5" fmla="*/ 4001516 h 5573414"/>
              <a:gd name="connsiteX6" fmla="*/ 101490 w 6169596"/>
              <a:gd name="connsiteY6" fmla="*/ 5571296 h 5573414"/>
              <a:gd name="connsiteX7" fmla="*/ 2989646 w 6169596"/>
              <a:gd name="connsiteY7" fmla="*/ 3809180 h 5573414"/>
              <a:gd name="connsiteX8" fmla="*/ 5984807 w 6169596"/>
              <a:gd name="connsiteY8" fmla="*/ 3695471 h 5573414"/>
              <a:gd name="connsiteX9" fmla="*/ 5904371 w 6169596"/>
              <a:gd name="connsiteY9" fmla="*/ 527 h 5573414"/>
              <a:gd name="connsiteX0" fmla="*/ 5904371 w 5986046"/>
              <a:gd name="connsiteY0" fmla="*/ 527 h 5573414"/>
              <a:gd name="connsiteX1" fmla="*/ 3310206 w 5986046"/>
              <a:gd name="connsiteY1" fmla="*/ 1404980 h 5573414"/>
              <a:gd name="connsiteX2" fmla="*/ 2489526 w 5986046"/>
              <a:gd name="connsiteY2" fmla="*/ 1466688 h 5573414"/>
              <a:gd name="connsiteX3" fmla="*/ 1647571 w 5986046"/>
              <a:gd name="connsiteY3" fmla="*/ 2084592 h 5573414"/>
              <a:gd name="connsiteX4" fmla="*/ 2476754 w 5986046"/>
              <a:gd name="connsiteY4" fmla="*/ 3168058 h 5573414"/>
              <a:gd name="connsiteX5" fmla="*/ 617511 w 5986046"/>
              <a:gd name="connsiteY5" fmla="*/ 4001516 h 5573414"/>
              <a:gd name="connsiteX6" fmla="*/ 101490 w 5986046"/>
              <a:gd name="connsiteY6" fmla="*/ 5571296 h 5573414"/>
              <a:gd name="connsiteX7" fmla="*/ 2989646 w 5986046"/>
              <a:gd name="connsiteY7" fmla="*/ 3809180 h 5573414"/>
              <a:gd name="connsiteX8" fmla="*/ 5984807 w 5986046"/>
              <a:gd name="connsiteY8" fmla="*/ 3695471 h 5573414"/>
              <a:gd name="connsiteX9" fmla="*/ 5904371 w 5986046"/>
              <a:gd name="connsiteY9" fmla="*/ 527 h 5573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86046" h="5573414">
                <a:moveTo>
                  <a:pt x="5904371" y="527"/>
                </a:moveTo>
                <a:cubicBezTo>
                  <a:pt x="5971497" y="-28606"/>
                  <a:pt x="3879347" y="1160620"/>
                  <a:pt x="3310206" y="1404980"/>
                </a:cubicBezTo>
                <a:cubicBezTo>
                  <a:pt x="2741065" y="1649340"/>
                  <a:pt x="2766632" y="1353419"/>
                  <a:pt x="2489526" y="1466688"/>
                </a:cubicBezTo>
                <a:cubicBezTo>
                  <a:pt x="2212420" y="1579957"/>
                  <a:pt x="1649700" y="1801030"/>
                  <a:pt x="1647571" y="2084592"/>
                </a:cubicBezTo>
                <a:cubicBezTo>
                  <a:pt x="1645442" y="2368154"/>
                  <a:pt x="2568291" y="2821857"/>
                  <a:pt x="2476754" y="3168058"/>
                </a:cubicBezTo>
                <a:cubicBezTo>
                  <a:pt x="2385217" y="3514259"/>
                  <a:pt x="959962" y="3552892"/>
                  <a:pt x="617511" y="4001516"/>
                </a:cubicBezTo>
                <a:cubicBezTo>
                  <a:pt x="275060" y="4450140"/>
                  <a:pt x="-213726" y="5630065"/>
                  <a:pt x="101490" y="5571296"/>
                </a:cubicBezTo>
                <a:cubicBezTo>
                  <a:pt x="416706" y="5512527"/>
                  <a:pt x="2009093" y="4121817"/>
                  <a:pt x="2989646" y="3809180"/>
                </a:cubicBezTo>
                <a:cubicBezTo>
                  <a:pt x="3970199" y="3496543"/>
                  <a:pt x="6043970" y="3560902"/>
                  <a:pt x="5984807" y="3695471"/>
                </a:cubicBezTo>
                <a:cubicBezTo>
                  <a:pt x="5925644" y="3830040"/>
                  <a:pt x="5837245" y="29660"/>
                  <a:pt x="5904371" y="527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2" name="Freeform 451"/>
          <p:cNvSpPr>
            <a:spLocks noChangeAspect="1"/>
          </p:cNvSpPr>
          <p:nvPr/>
        </p:nvSpPr>
        <p:spPr>
          <a:xfrm>
            <a:off x="15250158" y="9860643"/>
            <a:ext cx="2649171" cy="2660561"/>
          </a:xfrm>
          <a:custGeom>
            <a:avLst/>
            <a:gdLst>
              <a:gd name="connsiteX0" fmla="*/ 1565396 w 1941170"/>
              <a:gd name="connsiteY0" fmla="*/ 468456 h 1647792"/>
              <a:gd name="connsiteX1" fmla="*/ 554744 w 1941170"/>
              <a:gd name="connsiteY1" fmla="*/ 11256 h 1647792"/>
              <a:gd name="connsiteX2" fmla="*/ 1291 w 1941170"/>
              <a:gd name="connsiteY2" fmla="*/ 949719 h 1647792"/>
              <a:gd name="connsiteX3" fmla="*/ 699123 w 1941170"/>
              <a:gd name="connsiteY3" fmla="*/ 1647551 h 1647792"/>
              <a:gd name="connsiteX4" fmla="*/ 1902280 w 1941170"/>
              <a:gd name="connsiteY4" fmla="*/ 1021909 h 1647792"/>
              <a:gd name="connsiteX5" fmla="*/ 1565396 w 1941170"/>
              <a:gd name="connsiteY5" fmla="*/ 468456 h 1647792"/>
              <a:gd name="connsiteX0" fmla="*/ 3263315 w 3639089"/>
              <a:gd name="connsiteY0" fmla="*/ 476730 h 1656066"/>
              <a:gd name="connsiteX1" fmla="*/ 2252663 w 3639089"/>
              <a:gd name="connsiteY1" fmla="*/ 19530 h 1656066"/>
              <a:gd name="connsiteX2" fmla="*/ 247 w 3639089"/>
              <a:gd name="connsiteY2" fmla="*/ 1150329 h 1656066"/>
              <a:gd name="connsiteX3" fmla="*/ 2397042 w 3639089"/>
              <a:gd name="connsiteY3" fmla="*/ 1655825 h 1656066"/>
              <a:gd name="connsiteX4" fmla="*/ 3600199 w 3639089"/>
              <a:gd name="connsiteY4" fmla="*/ 1030183 h 1656066"/>
              <a:gd name="connsiteX5" fmla="*/ 3263315 w 3639089"/>
              <a:gd name="connsiteY5" fmla="*/ 476730 h 1656066"/>
              <a:gd name="connsiteX0" fmla="*/ 3263095 w 3637406"/>
              <a:gd name="connsiteY0" fmla="*/ 1458157 h 2637493"/>
              <a:gd name="connsiteX1" fmla="*/ 2348610 w 3637406"/>
              <a:gd name="connsiteY1" fmla="*/ 7220 h 2637493"/>
              <a:gd name="connsiteX2" fmla="*/ 27 w 3637406"/>
              <a:gd name="connsiteY2" fmla="*/ 2131756 h 2637493"/>
              <a:gd name="connsiteX3" fmla="*/ 2396822 w 3637406"/>
              <a:gd name="connsiteY3" fmla="*/ 2637252 h 2637493"/>
              <a:gd name="connsiteX4" fmla="*/ 3599979 w 3637406"/>
              <a:gd name="connsiteY4" fmla="*/ 2011610 h 2637493"/>
              <a:gd name="connsiteX5" fmla="*/ 3263095 w 3637406"/>
              <a:gd name="connsiteY5" fmla="*/ 1458157 h 2637493"/>
              <a:gd name="connsiteX0" fmla="*/ 2718144 w 3602788"/>
              <a:gd name="connsiteY0" fmla="*/ 1678192 h 2633117"/>
              <a:gd name="connsiteX1" fmla="*/ 2348609 w 3602788"/>
              <a:gd name="connsiteY1" fmla="*/ 2863 h 2633117"/>
              <a:gd name="connsiteX2" fmla="*/ 26 w 3602788"/>
              <a:gd name="connsiteY2" fmla="*/ 2127399 h 2633117"/>
              <a:gd name="connsiteX3" fmla="*/ 2396821 w 3602788"/>
              <a:gd name="connsiteY3" fmla="*/ 2632895 h 2633117"/>
              <a:gd name="connsiteX4" fmla="*/ 3599978 w 3602788"/>
              <a:gd name="connsiteY4" fmla="*/ 2007253 h 2633117"/>
              <a:gd name="connsiteX5" fmla="*/ 2718144 w 3602788"/>
              <a:gd name="connsiteY5" fmla="*/ 1678192 h 2633117"/>
              <a:gd name="connsiteX0" fmla="*/ 2720645 w 3603190"/>
              <a:gd name="connsiteY0" fmla="*/ 1678191 h 3306175"/>
              <a:gd name="connsiteX1" fmla="*/ 2351110 w 3603190"/>
              <a:gd name="connsiteY1" fmla="*/ 2862 h 3306175"/>
              <a:gd name="connsiteX2" fmla="*/ 2527 w 3603190"/>
              <a:gd name="connsiteY2" fmla="*/ 2127398 h 3306175"/>
              <a:gd name="connsiteX3" fmla="*/ 2848106 w 3603190"/>
              <a:gd name="connsiteY3" fmla="*/ 3306072 h 3306175"/>
              <a:gd name="connsiteX4" fmla="*/ 3602479 w 3603190"/>
              <a:gd name="connsiteY4" fmla="*/ 2007252 h 3306175"/>
              <a:gd name="connsiteX5" fmla="*/ 2720645 w 3603190"/>
              <a:gd name="connsiteY5" fmla="*/ 1678191 h 3306175"/>
              <a:gd name="connsiteX0" fmla="*/ 2754400 w 3637007"/>
              <a:gd name="connsiteY0" fmla="*/ 1678191 h 3637565"/>
              <a:gd name="connsiteX1" fmla="*/ 2384865 w 3637007"/>
              <a:gd name="connsiteY1" fmla="*/ 2862 h 3637565"/>
              <a:gd name="connsiteX2" fmla="*/ 36282 w 3637007"/>
              <a:gd name="connsiteY2" fmla="*/ 2127398 h 3637565"/>
              <a:gd name="connsiteX3" fmla="*/ 1091034 w 3637007"/>
              <a:gd name="connsiteY3" fmla="*/ 3572147 h 3637565"/>
              <a:gd name="connsiteX4" fmla="*/ 2881861 w 3637007"/>
              <a:gd name="connsiteY4" fmla="*/ 3306072 h 3637565"/>
              <a:gd name="connsiteX5" fmla="*/ 3636234 w 3637007"/>
              <a:gd name="connsiteY5" fmla="*/ 2007252 h 3637565"/>
              <a:gd name="connsiteX6" fmla="*/ 2754400 w 3637007"/>
              <a:gd name="connsiteY6" fmla="*/ 1678191 h 3637565"/>
              <a:gd name="connsiteX0" fmla="*/ 2739377 w 3621983"/>
              <a:gd name="connsiteY0" fmla="*/ 1678191 h 3637566"/>
              <a:gd name="connsiteX1" fmla="*/ 2369842 w 3621983"/>
              <a:gd name="connsiteY1" fmla="*/ 2862 h 3637566"/>
              <a:gd name="connsiteX2" fmla="*/ 21259 w 3621983"/>
              <a:gd name="connsiteY2" fmla="*/ 2127398 h 3637566"/>
              <a:gd name="connsiteX3" fmla="*/ 1076011 w 3621983"/>
              <a:gd name="connsiteY3" fmla="*/ 3572147 h 3637566"/>
              <a:gd name="connsiteX4" fmla="*/ 2866838 w 3621983"/>
              <a:gd name="connsiteY4" fmla="*/ 3306072 h 3637566"/>
              <a:gd name="connsiteX5" fmla="*/ 3621211 w 3621983"/>
              <a:gd name="connsiteY5" fmla="*/ 2007252 h 3637566"/>
              <a:gd name="connsiteX6" fmla="*/ 2739377 w 3621983"/>
              <a:gd name="connsiteY6" fmla="*/ 1678191 h 3637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621983" h="3637566">
                <a:moveTo>
                  <a:pt x="2739377" y="1678191"/>
                </a:moveTo>
                <a:cubicBezTo>
                  <a:pt x="2530816" y="1344126"/>
                  <a:pt x="2822862" y="-72006"/>
                  <a:pt x="2369842" y="2862"/>
                </a:cubicBezTo>
                <a:cubicBezTo>
                  <a:pt x="1916822" y="77730"/>
                  <a:pt x="236898" y="1532517"/>
                  <a:pt x="21259" y="2127398"/>
                </a:cubicBezTo>
                <a:cubicBezTo>
                  <a:pt x="-194380" y="2722279"/>
                  <a:pt x="1306977" y="2766638"/>
                  <a:pt x="1076011" y="3572147"/>
                </a:cubicBezTo>
                <a:cubicBezTo>
                  <a:pt x="1550274" y="3768593"/>
                  <a:pt x="2512092" y="3476062"/>
                  <a:pt x="2866838" y="3306072"/>
                </a:cubicBezTo>
                <a:cubicBezTo>
                  <a:pt x="3221584" y="3136082"/>
                  <a:pt x="3642455" y="2278566"/>
                  <a:pt x="3621211" y="2007252"/>
                </a:cubicBezTo>
                <a:cubicBezTo>
                  <a:pt x="3599968" y="1735939"/>
                  <a:pt x="2947938" y="2012256"/>
                  <a:pt x="2739377" y="1678191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3" name="TextBox 452"/>
          <p:cNvSpPr txBox="1"/>
          <p:nvPr/>
        </p:nvSpPr>
        <p:spPr>
          <a:xfrm rot="1157870">
            <a:off x="16411987" y="14018307"/>
            <a:ext cx="24491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dirty="0"/>
              <a:t>Unfinished Canal</a:t>
            </a:r>
          </a:p>
        </p:txBody>
      </p:sp>
      <p:sp>
        <p:nvSpPr>
          <p:cNvPr id="454" name="TextBox 453"/>
          <p:cNvSpPr txBox="1"/>
          <p:nvPr/>
        </p:nvSpPr>
        <p:spPr>
          <a:xfrm rot="1157870">
            <a:off x="8869501" y="11476799"/>
            <a:ext cx="244913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dirty="0"/>
              <a:t>Unfinished Canal</a:t>
            </a:r>
          </a:p>
        </p:txBody>
      </p:sp>
      <p:sp>
        <p:nvSpPr>
          <p:cNvPr id="5946" name="Rectangle 5945"/>
          <p:cNvSpPr/>
          <p:nvPr userDrawn="1"/>
        </p:nvSpPr>
        <p:spPr>
          <a:xfrm>
            <a:off x="2043953" y="255270"/>
            <a:ext cx="16755035" cy="17668668"/>
          </a:xfrm>
          <a:prstGeom prst="rect">
            <a:avLst/>
          </a:prstGeom>
          <a:noFill/>
          <a:ln w="152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47" name="TextBox 5946"/>
          <p:cNvSpPr txBox="1"/>
          <p:nvPr userDrawn="1"/>
        </p:nvSpPr>
        <p:spPr>
          <a:xfrm>
            <a:off x="10713624" y="9449912"/>
            <a:ext cx="177805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kern="1200" dirty="0">
                <a:solidFill>
                  <a:srgbClr val="2E75B6"/>
                </a:solidFill>
                <a:effectLst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Madeleine</a:t>
            </a:r>
            <a:endParaRPr lang="en-US" sz="2800" b="1" i="1" dirty="0">
              <a:solidFill>
                <a:srgbClr val="2E75B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700869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9306247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7099670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6901777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6336545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1885950" y="16950271"/>
            <a:ext cx="6172200" cy="973667"/>
          </a:xfrm>
          <a:prstGeom prst="rect">
            <a:avLst/>
          </a:prstGeom>
        </p:spPr>
        <p:txBody>
          <a:bodyPr/>
          <a:lstStyle/>
          <a:p>
            <a:fld id="{35B650BB-25FB-4A78-8852-7945D7DB912B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9086850" y="16950271"/>
            <a:ext cx="9258300" cy="973667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9373850" y="16950271"/>
            <a:ext cx="6172200" cy="973667"/>
          </a:xfrm>
          <a:prstGeom prst="rect">
            <a:avLst/>
          </a:prstGeom>
        </p:spPr>
        <p:txBody>
          <a:bodyPr/>
          <a:lstStyle/>
          <a:p>
            <a:fld id="{F95404C6-D8EE-4FEC-910E-56BF5EB299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224548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0442281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1885950" y="16950271"/>
            <a:ext cx="6172200" cy="973667"/>
          </a:xfrm>
          <a:prstGeom prst="rect">
            <a:avLst/>
          </a:prstGeom>
        </p:spPr>
        <p:txBody>
          <a:bodyPr/>
          <a:lstStyle/>
          <a:p>
            <a:fld id="{35B650BB-25FB-4A78-8852-7945D7DB912B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9086850" y="16950271"/>
            <a:ext cx="9258300" cy="973667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9373850" y="16950271"/>
            <a:ext cx="6172200" cy="973667"/>
          </a:xfrm>
          <a:prstGeom prst="rect">
            <a:avLst/>
          </a:prstGeom>
        </p:spPr>
        <p:txBody>
          <a:bodyPr/>
          <a:lstStyle/>
          <a:p>
            <a:fld id="{F95404C6-D8EE-4FEC-910E-56BF5EB2995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7672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71664" y="4559305"/>
            <a:ext cx="23660100" cy="7607299"/>
          </a:xfrm>
        </p:spPr>
        <p:txBody>
          <a:bodyPr anchor="b"/>
          <a:lstStyle>
            <a:lvl1pPr>
              <a:defRPr sz="1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71664" y="12238572"/>
            <a:ext cx="23660100" cy="4000499"/>
          </a:xfrm>
        </p:spPr>
        <p:txBody>
          <a:bodyPr/>
          <a:lstStyle>
            <a:lvl1pPr marL="0" indent="0">
              <a:buNone/>
              <a:defRPr sz="6400">
                <a:solidFill>
                  <a:schemeClr val="tx1"/>
                </a:solidFill>
              </a:defRPr>
            </a:lvl1pPr>
            <a:lvl2pPr marL="1219215" indent="0">
              <a:buNone/>
              <a:defRPr sz="5333">
                <a:solidFill>
                  <a:schemeClr val="tx1">
                    <a:tint val="75000"/>
                  </a:schemeClr>
                </a:solidFill>
              </a:defRPr>
            </a:lvl2pPr>
            <a:lvl3pPr marL="2438430" indent="0"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3pPr>
            <a:lvl4pPr marL="3657646" indent="0">
              <a:buNone/>
              <a:defRPr sz="4267">
                <a:solidFill>
                  <a:schemeClr val="tx1">
                    <a:tint val="75000"/>
                  </a:schemeClr>
                </a:solidFill>
              </a:defRPr>
            </a:lvl4pPr>
            <a:lvl5pPr marL="4876861" indent="0">
              <a:buNone/>
              <a:defRPr sz="4267">
                <a:solidFill>
                  <a:schemeClr val="tx1">
                    <a:tint val="75000"/>
                  </a:schemeClr>
                </a:solidFill>
              </a:defRPr>
            </a:lvl5pPr>
            <a:lvl6pPr marL="6096076" indent="0">
              <a:buNone/>
              <a:defRPr sz="4267">
                <a:solidFill>
                  <a:schemeClr val="tx1">
                    <a:tint val="75000"/>
                  </a:schemeClr>
                </a:solidFill>
              </a:defRPr>
            </a:lvl6pPr>
            <a:lvl7pPr marL="7315291" indent="0">
              <a:buNone/>
              <a:defRPr sz="4267">
                <a:solidFill>
                  <a:schemeClr val="tx1">
                    <a:tint val="75000"/>
                  </a:schemeClr>
                </a:solidFill>
              </a:defRPr>
            </a:lvl7pPr>
            <a:lvl8pPr marL="8534507" indent="0">
              <a:buNone/>
              <a:defRPr sz="4267">
                <a:solidFill>
                  <a:schemeClr val="tx1">
                    <a:tint val="75000"/>
                  </a:schemeClr>
                </a:solidFill>
              </a:defRPr>
            </a:lvl8pPr>
            <a:lvl9pPr marL="9753722" indent="0">
              <a:buNone/>
              <a:defRPr sz="4267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319109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885950" y="4868333"/>
            <a:ext cx="11658600" cy="1160356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3887450" y="4868333"/>
            <a:ext cx="11658600" cy="1160356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396454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89523" y="973671"/>
            <a:ext cx="23660100" cy="353483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89526" y="4483101"/>
            <a:ext cx="11605020" cy="2197099"/>
          </a:xfrm>
        </p:spPr>
        <p:txBody>
          <a:bodyPr anchor="b"/>
          <a:lstStyle>
            <a:lvl1pPr marL="0" indent="0">
              <a:buNone/>
              <a:defRPr sz="6400" b="1"/>
            </a:lvl1pPr>
            <a:lvl2pPr marL="1219215" indent="0">
              <a:buNone/>
              <a:defRPr sz="5333" b="1"/>
            </a:lvl2pPr>
            <a:lvl3pPr marL="2438430" indent="0">
              <a:buNone/>
              <a:defRPr sz="4800" b="1"/>
            </a:lvl3pPr>
            <a:lvl4pPr marL="3657646" indent="0">
              <a:buNone/>
              <a:defRPr sz="4267" b="1"/>
            </a:lvl4pPr>
            <a:lvl5pPr marL="4876861" indent="0">
              <a:buNone/>
              <a:defRPr sz="4267" b="1"/>
            </a:lvl5pPr>
            <a:lvl6pPr marL="6096076" indent="0">
              <a:buNone/>
              <a:defRPr sz="4267" b="1"/>
            </a:lvl6pPr>
            <a:lvl7pPr marL="7315291" indent="0">
              <a:buNone/>
              <a:defRPr sz="4267" b="1"/>
            </a:lvl7pPr>
            <a:lvl8pPr marL="8534507" indent="0">
              <a:buNone/>
              <a:defRPr sz="4267" b="1"/>
            </a:lvl8pPr>
            <a:lvl9pPr marL="9753722" indent="0">
              <a:buNone/>
              <a:defRPr sz="42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889526" y="6680200"/>
            <a:ext cx="11605020" cy="982556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13887452" y="4483101"/>
            <a:ext cx="11662173" cy="2197099"/>
          </a:xfrm>
        </p:spPr>
        <p:txBody>
          <a:bodyPr anchor="b"/>
          <a:lstStyle>
            <a:lvl1pPr marL="0" indent="0">
              <a:buNone/>
              <a:defRPr sz="6400" b="1"/>
            </a:lvl1pPr>
            <a:lvl2pPr marL="1219215" indent="0">
              <a:buNone/>
              <a:defRPr sz="5333" b="1"/>
            </a:lvl2pPr>
            <a:lvl3pPr marL="2438430" indent="0">
              <a:buNone/>
              <a:defRPr sz="4800" b="1"/>
            </a:lvl3pPr>
            <a:lvl4pPr marL="3657646" indent="0">
              <a:buNone/>
              <a:defRPr sz="4267" b="1"/>
            </a:lvl4pPr>
            <a:lvl5pPr marL="4876861" indent="0">
              <a:buNone/>
              <a:defRPr sz="4267" b="1"/>
            </a:lvl5pPr>
            <a:lvl6pPr marL="6096076" indent="0">
              <a:buNone/>
              <a:defRPr sz="4267" b="1"/>
            </a:lvl6pPr>
            <a:lvl7pPr marL="7315291" indent="0">
              <a:buNone/>
              <a:defRPr sz="4267" b="1"/>
            </a:lvl7pPr>
            <a:lvl8pPr marL="8534507" indent="0">
              <a:buNone/>
              <a:defRPr sz="4267" b="1"/>
            </a:lvl8pPr>
            <a:lvl9pPr marL="9753722" indent="0">
              <a:buNone/>
              <a:defRPr sz="4267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13887452" y="6680200"/>
            <a:ext cx="11662173" cy="982556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9694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100209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932212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89523" y="1219200"/>
            <a:ext cx="8847534" cy="4267200"/>
          </a:xfrm>
        </p:spPr>
        <p:txBody>
          <a:bodyPr anchor="b"/>
          <a:lstStyle>
            <a:lvl1pPr>
              <a:defRPr sz="8533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1662173" y="2633138"/>
            <a:ext cx="13887450" cy="12996333"/>
          </a:xfrm>
        </p:spPr>
        <p:txBody>
          <a:bodyPr/>
          <a:lstStyle>
            <a:lvl1pPr>
              <a:defRPr sz="8533"/>
            </a:lvl1pPr>
            <a:lvl2pPr>
              <a:defRPr sz="7467"/>
            </a:lvl2pPr>
            <a:lvl3pPr>
              <a:defRPr sz="6400"/>
            </a:lvl3pPr>
            <a:lvl4pPr>
              <a:defRPr sz="5333"/>
            </a:lvl4pPr>
            <a:lvl5pPr>
              <a:defRPr sz="5333"/>
            </a:lvl5pPr>
            <a:lvl6pPr>
              <a:defRPr sz="5333"/>
            </a:lvl6pPr>
            <a:lvl7pPr>
              <a:defRPr sz="5333"/>
            </a:lvl7pPr>
            <a:lvl8pPr>
              <a:defRPr sz="5333"/>
            </a:lvl8pPr>
            <a:lvl9pPr>
              <a:defRPr sz="5333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889523" y="5486400"/>
            <a:ext cx="8847534" cy="10164235"/>
          </a:xfrm>
        </p:spPr>
        <p:txBody>
          <a:bodyPr/>
          <a:lstStyle>
            <a:lvl1pPr marL="0" indent="0">
              <a:buNone/>
              <a:defRPr sz="4267"/>
            </a:lvl1pPr>
            <a:lvl2pPr marL="1219215" indent="0">
              <a:buNone/>
              <a:defRPr sz="3733"/>
            </a:lvl2pPr>
            <a:lvl3pPr marL="2438430" indent="0">
              <a:buNone/>
              <a:defRPr sz="3200"/>
            </a:lvl3pPr>
            <a:lvl4pPr marL="3657646" indent="0">
              <a:buNone/>
              <a:defRPr sz="2667"/>
            </a:lvl4pPr>
            <a:lvl5pPr marL="4876861" indent="0">
              <a:buNone/>
              <a:defRPr sz="2667"/>
            </a:lvl5pPr>
            <a:lvl6pPr marL="6096076" indent="0">
              <a:buNone/>
              <a:defRPr sz="2667"/>
            </a:lvl6pPr>
            <a:lvl7pPr marL="7315291" indent="0">
              <a:buNone/>
              <a:defRPr sz="2667"/>
            </a:lvl7pPr>
            <a:lvl8pPr marL="8534507" indent="0">
              <a:buNone/>
              <a:defRPr sz="2667"/>
            </a:lvl8pPr>
            <a:lvl9pPr marL="9753722" indent="0">
              <a:buNone/>
              <a:defRPr sz="2667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6160769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889523" y="1219200"/>
            <a:ext cx="8847534" cy="4267200"/>
          </a:xfrm>
        </p:spPr>
        <p:txBody>
          <a:bodyPr anchor="b"/>
          <a:lstStyle>
            <a:lvl1pPr>
              <a:defRPr sz="8533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1662173" y="2633138"/>
            <a:ext cx="13887450" cy="12996333"/>
          </a:xfrm>
        </p:spPr>
        <p:txBody>
          <a:bodyPr anchor="t"/>
          <a:lstStyle>
            <a:lvl1pPr marL="0" indent="0">
              <a:buNone/>
              <a:defRPr sz="8533"/>
            </a:lvl1pPr>
            <a:lvl2pPr marL="1219215" indent="0">
              <a:buNone/>
              <a:defRPr sz="7467"/>
            </a:lvl2pPr>
            <a:lvl3pPr marL="2438430" indent="0">
              <a:buNone/>
              <a:defRPr sz="6400"/>
            </a:lvl3pPr>
            <a:lvl4pPr marL="3657646" indent="0">
              <a:buNone/>
              <a:defRPr sz="5333"/>
            </a:lvl4pPr>
            <a:lvl5pPr marL="4876861" indent="0">
              <a:buNone/>
              <a:defRPr sz="5333"/>
            </a:lvl5pPr>
            <a:lvl6pPr marL="6096076" indent="0">
              <a:buNone/>
              <a:defRPr sz="5333"/>
            </a:lvl6pPr>
            <a:lvl7pPr marL="7315291" indent="0">
              <a:buNone/>
              <a:defRPr sz="5333"/>
            </a:lvl7pPr>
            <a:lvl8pPr marL="8534507" indent="0">
              <a:buNone/>
              <a:defRPr sz="5333"/>
            </a:lvl8pPr>
            <a:lvl9pPr marL="9753722" indent="0">
              <a:buNone/>
              <a:defRPr sz="5333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889523" y="5486400"/>
            <a:ext cx="8847534" cy="10164235"/>
          </a:xfrm>
        </p:spPr>
        <p:txBody>
          <a:bodyPr/>
          <a:lstStyle>
            <a:lvl1pPr marL="0" indent="0">
              <a:buNone/>
              <a:defRPr sz="4267"/>
            </a:lvl1pPr>
            <a:lvl2pPr marL="1219215" indent="0">
              <a:buNone/>
              <a:defRPr sz="3733"/>
            </a:lvl2pPr>
            <a:lvl3pPr marL="2438430" indent="0">
              <a:buNone/>
              <a:defRPr sz="3200"/>
            </a:lvl3pPr>
            <a:lvl4pPr marL="3657646" indent="0">
              <a:buNone/>
              <a:defRPr sz="2667"/>
            </a:lvl4pPr>
            <a:lvl5pPr marL="4876861" indent="0">
              <a:buNone/>
              <a:defRPr sz="2667"/>
            </a:lvl5pPr>
            <a:lvl6pPr marL="6096076" indent="0">
              <a:buNone/>
              <a:defRPr sz="2667"/>
            </a:lvl6pPr>
            <a:lvl7pPr marL="7315291" indent="0">
              <a:buNone/>
              <a:defRPr sz="2667"/>
            </a:lvl7pPr>
            <a:lvl8pPr marL="8534507" indent="0">
              <a:buNone/>
              <a:defRPr sz="2667"/>
            </a:lvl8pPr>
            <a:lvl9pPr marL="9753722" indent="0">
              <a:buNone/>
              <a:defRPr sz="2667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1453649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885950" y="973671"/>
            <a:ext cx="23660100" cy="353483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885950" y="4868333"/>
            <a:ext cx="23660100" cy="1160356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1885950" y="16950271"/>
            <a:ext cx="6172200" cy="97366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3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481E648-B6A0-403B-8638-82396F92D2D7}" type="datetimeFigureOut">
              <a:rPr lang="en-US" smtClean="0"/>
              <a:t>12/21/2023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9086850" y="16950271"/>
            <a:ext cx="9258300" cy="97366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3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9373850" y="16950271"/>
            <a:ext cx="6172200" cy="97366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3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1A2B72E-B84C-4028-98BE-0A40E752296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118321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80" r:id="rId19"/>
    <p:sldLayoutId id="2147483681" r:id="rId20"/>
  </p:sldLayoutIdLst>
  <p:txStyles>
    <p:titleStyle>
      <a:lvl1pPr algn="l" defTabSz="2438430" rtl="0" eaLnBrk="1" latinLnBrk="0" hangingPunct="1">
        <a:lnSpc>
          <a:spcPct val="90000"/>
        </a:lnSpc>
        <a:spcBef>
          <a:spcPct val="0"/>
        </a:spcBef>
        <a:buNone/>
        <a:defRPr sz="11733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609608" indent="-609608" algn="l" defTabSz="2438430" rtl="0" eaLnBrk="1" latinLnBrk="0" hangingPunct="1">
        <a:lnSpc>
          <a:spcPct val="90000"/>
        </a:lnSpc>
        <a:spcBef>
          <a:spcPts val="2667"/>
        </a:spcBef>
        <a:buFont typeface="Arial" panose="020B0604020202020204" pitchFamily="34" charset="0"/>
        <a:buChar char="•"/>
        <a:defRPr sz="7467" kern="1200">
          <a:solidFill>
            <a:schemeClr val="tx1"/>
          </a:solidFill>
          <a:latin typeface="+mn-lt"/>
          <a:ea typeface="+mn-ea"/>
          <a:cs typeface="+mn-cs"/>
        </a:defRPr>
      </a:lvl1pPr>
      <a:lvl2pPr marL="1828823" indent="-609608" algn="l" defTabSz="243843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6400" kern="1200">
          <a:solidFill>
            <a:schemeClr val="tx1"/>
          </a:solidFill>
          <a:latin typeface="+mn-lt"/>
          <a:ea typeface="+mn-ea"/>
          <a:cs typeface="+mn-cs"/>
        </a:defRPr>
      </a:lvl2pPr>
      <a:lvl3pPr marL="3048038" indent="-609608" algn="l" defTabSz="243843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5333" kern="1200">
          <a:solidFill>
            <a:schemeClr val="tx1"/>
          </a:solidFill>
          <a:latin typeface="+mn-lt"/>
          <a:ea typeface="+mn-ea"/>
          <a:cs typeface="+mn-cs"/>
        </a:defRPr>
      </a:lvl3pPr>
      <a:lvl4pPr marL="4267253" indent="-609608" algn="l" defTabSz="243843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4800" kern="1200">
          <a:solidFill>
            <a:schemeClr val="tx1"/>
          </a:solidFill>
          <a:latin typeface="+mn-lt"/>
          <a:ea typeface="+mn-ea"/>
          <a:cs typeface="+mn-cs"/>
        </a:defRPr>
      </a:lvl4pPr>
      <a:lvl5pPr marL="5486469" indent="-609608" algn="l" defTabSz="243843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4800" kern="1200">
          <a:solidFill>
            <a:schemeClr val="tx1"/>
          </a:solidFill>
          <a:latin typeface="+mn-lt"/>
          <a:ea typeface="+mn-ea"/>
          <a:cs typeface="+mn-cs"/>
        </a:defRPr>
      </a:lvl5pPr>
      <a:lvl6pPr marL="6705684" indent="-609608" algn="l" defTabSz="243843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4800" kern="1200">
          <a:solidFill>
            <a:schemeClr val="tx1"/>
          </a:solidFill>
          <a:latin typeface="+mn-lt"/>
          <a:ea typeface="+mn-ea"/>
          <a:cs typeface="+mn-cs"/>
        </a:defRPr>
      </a:lvl6pPr>
      <a:lvl7pPr marL="7924899" indent="-609608" algn="l" defTabSz="243843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4800" kern="1200">
          <a:solidFill>
            <a:schemeClr val="tx1"/>
          </a:solidFill>
          <a:latin typeface="+mn-lt"/>
          <a:ea typeface="+mn-ea"/>
          <a:cs typeface="+mn-cs"/>
        </a:defRPr>
      </a:lvl7pPr>
      <a:lvl8pPr marL="9144114" indent="-609608" algn="l" defTabSz="243843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4800" kern="1200">
          <a:solidFill>
            <a:schemeClr val="tx1"/>
          </a:solidFill>
          <a:latin typeface="+mn-lt"/>
          <a:ea typeface="+mn-ea"/>
          <a:cs typeface="+mn-cs"/>
        </a:defRPr>
      </a:lvl8pPr>
      <a:lvl9pPr marL="10363330" indent="-609608" algn="l" defTabSz="2438430" rtl="0" eaLnBrk="1" latinLnBrk="0" hangingPunct="1">
        <a:lnSpc>
          <a:spcPct val="90000"/>
        </a:lnSpc>
        <a:spcBef>
          <a:spcPts val="1333"/>
        </a:spcBef>
        <a:buFont typeface="Arial" panose="020B0604020202020204" pitchFamily="34" charset="0"/>
        <a:buChar char="•"/>
        <a:defRPr sz="4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2438430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1pPr>
      <a:lvl2pPr marL="1219215" algn="l" defTabSz="2438430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2pPr>
      <a:lvl3pPr marL="2438430" algn="l" defTabSz="2438430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3pPr>
      <a:lvl4pPr marL="3657646" algn="l" defTabSz="2438430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4pPr>
      <a:lvl5pPr marL="4876861" algn="l" defTabSz="2438430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5pPr>
      <a:lvl6pPr marL="6096076" algn="l" defTabSz="2438430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6pPr>
      <a:lvl7pPr marL="7315291" algn="l" defTabSz="2438430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7pPr>
      <a:lvl8pPr marL="8534507" algn="l" defTabSz="2438430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8pPr>
      <a:lvl9pPr marL="9753722" algn="l" defTabSz="2438430" rtl="0" eaLnBrk="1" latinLnBrk="0" hangingPunct="1">
        <a:defRPr sz="4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gi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6.jpg"/><Relationship Id="rId1" Type="http://schemas.openxmlformats.org/officeDocument/2006/relationships/slideLayout" Target="../slideLayouts/slideLayout20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.jpeg"/><Relationship Id="rId4" Type="http://schemas.openxmlformats.org/officeDocument/2006/relationships/image" Target="../media/image8.jp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jpe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fif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6.xml"/><Relationship Id="rId5" Type="http://schemas.openxmlformats.org/officeDocument/2006/relationships/image" Target="../media/image12.jpg"/><Relationship Id="rId4" Type="http://schemas.openxmlformats.org/officeDocument/2006/relationships/image" Target="../media/image11.gif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1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8.xml"/><Relationship Id="rId4" Type="http://schemas.openxmlformats.org/officeDocument/2006/relationships/image" Target="../media/image5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0" name="Rectangle 4729"/>
          <p:cNvSpPr/>
          <p:nvPr/>
        </p:nvSpPr>
        <p:spPr>
          <a:xfrm>
            <a:off x="979047" y="284840"/>
            <a:ext cx="25242253" cy="17590168"/>
          </a:xfrm>
          <a:prstGeom prst="rect">
            <a:avLst/>
          </a:prstGeom>
          <a:solidFill>
            <a:srgbClr val="C8CFDF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sp>
        <p:nvSpPr>
          <p:cNvPr id="5" name="Freeform 4"/>
          <p:cNvSpPr/>
          <p:nvPr/>
        </p:nvSpPr>
        <p:spPr>
          <a:xfrm>
            <a:off x="852451" y="382749"/>
            <a:ext cx="25314442" cy="17566105"/>
          </a:xfrm>
          <a:custGeom>
            <a:avLst/>
            <a:gdLst>
              <a:gd name="connsiteX0" fmla="*/ 656924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796463 w 25314442"/>
              <a:gd name="connsiteY34" fmla="*/ 1756610 h 17566105"/>
              <a:gd name="connsiteX35" fmla="*/ 7170821 w 25314442"/>
              <a:gd name="connsiteY35" fmla="*/ 962526 h 17566105"/>
              <a:gd name="connsiteX36" fmla="*/ 6737684 w 25314442"/>
              <a:gd name="connsiteY36" fmla="*/ 385010 h 17566105"/>
              <a:gd name="connsiteX37" fmla="*/ 6569242 w 25314442"/>
              <a:gd name="connsiteY3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796463 w 25314442"/>
              <a:gd name="connsiteY34" fmla="*/ 1756610 h 17566105"/>
              <a:gd name="connsiteX35" fmla="*/ 7170821 w 25314442"/>
              <a:gd name="connsiteY35" fmla="*/ 962526 h 17566105"/>
              <a:gd name="connsiteX36" fmla="*/ 6737684 w 25314442"/>
              <a:gd name="connsiteY36" fmla="*/ 385010 h 17566105"/>
              <a:gd name="connsiteX37" fmla="*/ 6694972 w 25314442"/>
              <a:gd name="connsiteY3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796463 w 25314442"/>
              <a:gd name="connsiteY34" fmla="*/ 1756610 h 17566105"/>
              <a:gd name="connsiteX35" fmla="*/ 7170821 w 25314442"/>
              <a:gd name="connsiteY35" fmla="*/ 962526 h 17566105"/>
              <a:gd name="connsiteX36" fmla="*/ 6737684 w 25314442"/>
              <a:gd name="connsiteY36" fmla="*/ 385010 h 17566105"/>
              <a:gd name="connsiteX37" fmla="*/ 6822306 w 25314442"/>
              <a:gd name="connsiteY37" fmla="*/ 234816 h 17566105"/>
              <a:gd name="connsiteX38" fmla="*/ 6694972 w 25314442"/>
              <a:gd name="connsiteY38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796463 w 25314442"/>
              <a:gd name="connsiteY34" fmla="*/ 1756610 h 17566105"/>
              <a:gd name="connsiteX35" fmla="*/ 7170821 w 25314442"/>
              <a:gd name="connsiteY35" fmla="*/ 962526 h 17566105"/>
              <a:gd name="connsiteX36" fmla="*/ 6970094 w 25314442"/>
              <a:gd name="connsiteY36" fmla="*/ 503120 h 17566105"/>
              <a:gd name="connsiteX37" fmla="*/ 6822306 w 25314442"/>
              <a:gd name="connsiteY37" fmla="*/ 234816 h 17566105"/>
              <a:gd name="connsiteX38" fmla="*/ 6694972 w 25314442"/>
              <a:gd name="connsiteY38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796463 w 25314442"/>
              <a:gd name="connsiteY34" fmla="*/ 1756610 h 17566105"/>
              <a:gd name="connsiteX35" fmla="*/ 7170821 w 25314442"/>
              <a:gd name="connsiteY35" fmla="*/ 962526 h 17566105"/>
              <a:gd name="connsiteX36" fmla="*/ 7092816 w 25314442"/>
              <a:gd name="connsiteY36" fmla="*/ 528186 h 17566105"/>
              <a:gd name="connsiteX37" fmla="*/ 6970094 w 25314442"/>
              <a:gd name="connsiteY37" fmla="*/ 503120 h 17566105"/>
              <a:gd name="connsiteX38" fmla="*/ 6822306 w 25314442"/>
              <a:gd name="connsiteY38" fmla="*/ 234816 h 17566105"/>
              <a:gd name="connsiteX39" fmla="*/ 6694972 w 25314442"/>
              <a:gd name="connsiteY3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796463 w 25314442"/>
              <a:gd name="connsiteY34" fmla="*/ 1756610 h 17566105"/>
              <a:gd name="connsiteX35" fmla="*/ 7170821 w 25314442"/>
              <a:gd name="connsiteY35" fmla="*/ 962526 h 17566105"/>
              <a:gd name="connsiteX36" fmla="*/ 6932796 w 25314442"/>
              <a:gd name="connsiteY36" fmla="*/ 871086 h 17566105"/>
              <a:gd name="connsiteX37" fmla="*/ 7092816 w 25314442"/>
              <a:gd name="connsiteY37" fmla="*/ 528186 h 17566105"/>
              <a:gd name="connsiteX38" fmla="*/ 6970094 w 25314442"/>
              <a:gd name="connsiteY38" fmla="*/ 503120 h 17566105"/>
              <a:gd name="connsiteX39" fmla="*/ 6822306 w 25314442"/>
              <a:gd name="connsiteY39" fmla="*/ 234816 h 17566105"/>
              <a:gd name="connsiteX40" fmla="*/ 6694972 w 25314442"/>
              <a:gd name="connsiteY40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796463 w 25314442"/>
              <a:gd name="connsiteY34" fmla="*/ 1756610 h 17566105"/>
              <a:gd name="connsiteX35" fmla="*/ 7170821 w 25314442"/>
              <a:gd name="connsiteY35" fmla="*/ 962526 h 17566105"/>
              <a:gd name="connsiteX36" fmla="*/ 7130916 w 25314442"/>
              <a:gd name="connsiteY36" fmla="*/ 848226 h 17566105"/>
              <a:gd name="connsiteX37" fmla="*/ 6932796 w 25314442"/>
              <a:gd name="connsiteY37" fmla="*/ 871086 h 17566105"/>
              <a:gd name="connsiteX38" fmla="*/ 7092816 w 25314442"/>
              <a:gd name="connsiteY38" fmla="*/ 528186 h 17566105"/>
              <a:gd name="connsiteX39" fmla="*/ 6970094 w 25314442"/>
              <a:gd name="connsiteY39" fmla="*/ 503120 h 17566105"/>
              <a:gd name="connsiteX40" fmla="*/ 6822306 w 25314442"/>
              <a:gd name="connsiteY40" fmla="*/ 234816 h 17566105"/>
              <a:gd name="connsiteX41" fmla="*/ 6694972 w 25314442"/>
              <a:gd name="connsiteY4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796463 w 25314442"/>
              <a:gd name="connsiteY34" fmla="*/ 1756610 h 17566105"/>
              <a:gd name="connsiteX35" fmla="*/ 7231781 w 25314442"/>
              <a:gd name="connsiteY35" fmla="*/ 947286 h 17566105"/>
              <a:gd name="connsiteX36" fmla="*/ 7130916 w 25314442"/>
              <a:gd name="connsiteY36" fmla="*/ 848226 h 17566105"/>
              <a:gd name="connsiteX37" fmla="*/ 6932796 w 25314442"/>
              <a:gd name="connsiteY37" fmla="*/ 871086 h 17566105"/>
              <a:gd name="connsiteX38" fmla="*/ 7092816 w 25314442"/>
              <a:gd name="connsiteY38" fmla="*/ 528186 h 17566105"/>
              <a:gd name="connsiteX39" fmla="*/ 6970094 w 25314442"/>
              <a:gd name="connsiteY39" fmla="*/ 503120 h 17566105"/>
              <a:gd name="connsiteX40" fmla="*/ 6822306 w 25314442"/>
              <a:gd name="connsiteY40" fmla="*/ 234816 h 17566105"/>
              <a:gd name="connsiteX41" fmla="*/ 6694972 w 25314442"/>
              <a:gd name="connsiteY4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796463 w 25314442"/>
              <a:gd name="connsiteY34" fmla="*/ 1756610 h 17566105"/>
              <a:gd name="connsiteX35" fmla="*/ 7231781 w 25314442"/>
              <a:gd name="connsiteY35" fmla="*/ 947286 h 17566105"/>
              <a:gd name="connsiteX36" fmla="*/ 7130916 w 25314442"/>
              <a:gd name="connsiteY36" fmla="*/ 848226 h 17566105"/>
              <a:gd name="connsiteX37" fmla="*/ 6932796 w 25314442"/>
              <a:gd name="connsiteY37" fmla="*/ 871086 h 17566105"/>
              <a:gd name="connsiteX38" fmla="*/ 7092816 w 25314442"/>
              <a:gd name="connsiteY38" fmla="*/ 528186 h 17566105"/>
              <a:gd name="connsiteX39" fmla="*/ 6970094 w 25314442"/>
              <a:gd name="connsiteY39" fmla="*/ 503120 h 17566105"/>
              <a:gd name="connsiteX40" fmla="*/ 6822306 w 25314442"/>
              <a:gd name="connsiteY40" fmla="*/ 234816 h 17566105"/>
              <a:gd name="connsiteX41" fmla="*/ 6694972 w 25314442"/>
              <a:gd name="connsiteY4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961496 w 25314442"/>
              <a:gd name="connsiteY34" fmla="*/ 1911216 h 17566105"/>
              <a:gd name="connsiteX35" fmla="*/ 7796463 w 25314442"/>
              <a:gd name="connsiteY35" fmla="*/ 1756610 h 17566105"/>
              <a:gd name="connsiteX36" fmla="*/ 7231781 w 25314442"/>
              <a:gd name="connsiteY36" fmla="*/ 947286 h 17566105"/>
              <a:gd name="connsiteX37" fmla="*/ 7130916 w 25314442"/>
              <a:gd name="connsiteY37" fmla="*/ 848226 h 17566105"/>
              <a:gd name="connsiteX38" fmla="*/ 6932796 w 25314442"/>
              <a:gd name="connsiteY38" fmla="*/ 871086 h 17566105"/>
              <a:gd name="connsiteX39" fmla="*/ 7092816 w 25314442"/>
              <a:gd name="connsiteY39" fmla="*/ 528186 h 17566105"/>
              <a:gd name="connsiteX40" fmla="*/ 6970094 w 25314442"/>
              <a:gd name="connsiteY40" fmla="*/ 503120 h 17566105"/>
              <a:gd name="connsiteX41" fmla="*/ 6822306 w 25314442"/>
              <a:gd name="connsiteY41" fmla="*/ 234816 h 17566105"/>
              <a:gd name="connsiteX42" fmla="*/ 6694972 w 25314442"/>
              <a:gd name="connsiteY4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961496 w 25314442"/>
              <a:gd name="connsiteY34" fmla="*/ 1911216 h 17566105"/>
              <a:gd name="connsiteX35" fmla="*/ 7796463 w 25314442"/>
              <a:gd name="connsiteY35" fmla="*/ 1756610 h 17566105"/>
              <a:gd name="connsiteX36" fmla="*/ 7553826 w 25314442"/>
              <a:gd name="connsiteY36" fmla="*/ 1450206 h 17566105"/>
              <a:gd name="connsiteX37" fmla="*/ 7231781 w 25314442"/>
              <a:gd name="connsiteY37" fmla="*/ 947286 h 17566105"/>
              <a:gd name="connsiteX38" fmla="*/ 7130916 w 25314442"/>
              <a:gd name="connsiteY38" fmla="*/ 848226 h 17566105"/>
              <a:gd name="connsiteX39" fmla="*/ 6932796 w 25314442"/>
              <a:gd name="connsiteY39" fmla="*/ 871086 h 17566105"/>
              <a:gd name="connsiteX40" fmla="*/ 7092816 w 25314442"/>
              <a:gd name="connsiteY40" fmla="*/ 528186 h 17566105"/>
              <a:gd name="connsiteX41" fmla="*/ 6970094 w 25314442"/>
              <a:gd name="connsiteY41" fmla="*/ 503120 h 17566105"/>
              <a:gd name="connsiteX42" fmla="*/ 6822306 w 25314442"/>
              <a:gd name="connsiteY42" fmla="*/ 234816 h 17566105"/>
              <a:gd name="connsiteX43" fmla="*/ 6694972 w 25314442"/>
              <a:gd name="connsiteY43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961496 w 25314442"/>
              <a:gd name="connsiteY34" fmla="*/ 1911216 h 17566105"/>
              <a:gd name="connsiteX35" fmla="*/ 7796463 w 25314442"/>
              <a:gd name="connsiteY35" fmla="*/ 1756610 h 17566105"/>
              <a:gd name="connsiteX36" fmla="*/ 7553826 w 25314442"/>
              <a:gd name="connsiteY36" fmla="*/ 1450206 h 17566105"/>
              <a:gd name="connsiteX37" fmla="*/ 7359516 w 25314442"/>
              <a:gd name="connsiteY37" fmla="*/ 1160646 h 17566105"/>
              <a:gd name="connsiteX38" fmla="*/ 7231781 w 25314442"/>
              <a:gd name="connsiteY38" fmla="*/ 947286 h 17566105"/>
              <a:gd name="connsiteX39" fmla="*/ 7130916 w 25314442"/>
              <a:gd name="connsiteY39" fmla="*/ 848226 h 17566105"/>
              <a:gd name="connsiteX40" fmla="*/ 6932796 w 25314442"/>
              <a:gd name="connsiteY40" fmla="*/ 871086 h 17566105"/>
              <a:gd name="connsiteX41" fmla="*/ 7092816 w 25314442"/>
              <a:gd name="connsiteY41" fmla="*/ 528186 h 17566105"/>
              <a:gd name="connsiteX42" fmla="*/ 6970094 w 25314442"/>
              <a:gd name="connsiteY42" fmla="*/ 503120 h 17566105"/>
              <a:gd name="connsiteX43" fmla="*/ 6822306 w 25314442"/>
              <a:gd name="connsiteY43" fmla="*/ 234816 h 17566105"/>
              <a:gd name="connsiteX44" fmla="*/ 6694972 w 25314442"/>
              <a:gd name="connsiteY44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7988166 w 25314442"/>
              <a:gd name="connsiteY34" fmla="*/ 2078856 h 17566105"/>
              <a:gd name="connsiteX35" fmla="*/ 7961496 w 25314442"/>
              <a:gd name="connsiteY35" fmla="*/ 1911216 h 17566105"/>
              <a:gd name="connsiteX36" fmla="*/ 7796463 w 25314442"/>
              <a:gd name="connsiteY36" fmla="*/ 1756610 h 17566105"/>
              <a:gd name="connsiteX37" fmla="*/ 7553826 w 25314442"/>
              <a:gd name="connsiteY37" fmla="*/ 1450206 h 17566105"/>
              <a:gd name="connsiteX38" fmla="*/ 7359516 w 25314442"/>
              <a:gd name="connsiteY38" fmla="*/ 1160646 h 17566105"/>
              <a:gd name="connsiteX39" fmla="*/ 7231781 w 25314442"/>
              <a:gd name="connsiteY39" fmla="*/ 947286 h 17566105"/>
              <a:gd name="connsiteX40" fmla="*/ 7130916 w 25314442"/>
              <a:gd name="connsiteY40" fmla="*/ 848226 h 17566105"/>
              <a:gd name="connsiteX41" fmla="*/ 6932796 w 25314442"/>
              <a:gd name="connsiteY41" fmla="*/ 871086 h 17566105"/>
              <a:gd name="connsiteX42" fmla="*/ 7092816 w 25314442"/>
              <a:gd name="connsiteY42" fmla="*/ 528186 h 17566105"/>
              <a:gd name="connsiteX43" fmla="*/ 6970094 w 25314442"/>
              <a:gd name="connsiteY43" fmla="*/ 503120 h 17566105"/>
              <a:gd name="connsiteX44" fmla="*/ 6822306 w 25314442"/>
              <a:gd name="connsiteY44" fmla="*/ 234816 h 17566105"/>
              <a:gd name="connsiteX45" fmla="*/ 6694972 w 25314442"/>
              <a:gd name="connsiteY45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8193906 w 25314442"/>
              <a:gd name="connsiteY34" fmla="*/ 2315076 h 17566105"/>
              <a:gd name="connsiteX35" fmla="*/ 7988166 w 25314442"/>
              <a:gd name="connsiteY35" fmla="*/ 2078856 h 17566105"/>
              <a:gd name="connsiteX36" fmla="*/ 7961496 w 25314442"/>
              <a:gd name="connsiteY36" fmla="*/ 1911216 h 17566105"/>
              <a:gd name="connsiteX37" fmla="*/ 7796463 w 25314442"/>
              <a:gd name="connsiteY37" fmla="*/ 1756610 h 17566105"/>
              <a:gd name="connsiteX38" fmla="*/ 7553826 w 25314442"/>
              <a:gd name="connsiteY38" fmla="*/ 1450206 h 17566105"/>
              <a:gd name="connsiteX39" fmla="*/ 7359516 w 25314442"/>
              <a:gd name="connsiteY39" fmla="*/ 1160646 h 17566105"/>
              <a:gd name="connsiteX40" fmla="*/ 7231781 w 25314442"/>
              <a:gd name="connsiteY40" fmla="*/ 947286 h 17566105"/>
              <a:gd name="connsiteX41" fmla="*/ 7130916 w 25314442"/>
              <a:gd name="connsiteY41" fmla="*/ 848226 h 17566105"/>
              <a:gd name="connsiteX42" fmla="*/ 6932796 w 25314442"/>
              <a:gd name="connsiteY42" fmla="*/ 871086 h 17566105"/>
              <a:gd name="connsiteX43" fmla="*/ 7092816 w 25314442"/>
              <a:gd name="connsiteY43" fmla="*/ 528186 h 17566105"/>
              <a:gd name="connsiteX44" fmla="*/ 6970094 w 25314442"/>
              <a:gd name="connsiteY44" fmla="*/ 503120 h 17566105"/>
              <a:gd name="connsiteX45" fmla="*/ 6822306 w 25314442"/>
              <a:gd name="connsiteY45" fmla="*/ 234816 h 17566105"/>
              <a:gd name="connsiteX46" fmla="*/ 6694972 w 25314442"/>
              <a:gd name="connsiteY46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229600 w 25314442"/>
              <a:gd name="connsiteY33" fmla="*/ 2646947 h 17566105"/>
              <a:gd name="connsiteX34" fmla="*/ 8277726 w 25314442"/>
              <a:gd name="connsiteY34" fmla="*/ 2520816 h 17566105"/>
              <a:gd name="connsiteX35" fmla="*/ 8193906 w 25314442"/>
              <a:gd name="connsiteY35" fmla="*/ 2315076 h 17566105"/>
              <a:gd name="connsiteX36" fmla="*/ 7988166 w 25314442"/>
              <a:gd name="connsiteY36" fmla="*/ 2078856 h 17566105"/>
              <a:gd name="connsiteX37" fmla="*/ 7961496 w 25314442"/>
              <a:gd name="connsiteY37" fmla="*/ 1911216 h 17566105"/>
              <a:gd name="connsiteX38" fmla="*/ 7796463 w 25314442"/>
              <a:gd name="connsiteY38" fmla="*/ 1756610 h 17566105"/>
              <a:gd name="connsiteX39" fmla="*/ 7553826 w 25314442"/>
              <a:gd name="connsiteY39" fmla="*/ 1450206 h 17566105"/>
              <a:gd name="connsiteX40" fmla="*/ 7359516 w 25314442"/>
              <a:gd name="connsiteY40" fmla="*/ 1160646 h 17566105"/>
              <a:gd name="connsiteX41" fmla="*/ 7231781 w 25314442"/>
              <a:gd name="connsiteY41" fmla="*/ 947286 h 17566105"/>
              <a:gd name="connsiteX42" fmla="*/ 7130916 w 25314442"/>
              <a:gd name="connsiteY42" fmla="*/ 848226 h 17566105"/>
              <a:gd name="connsiteX43" fmla="*/ 6932796 w 25314442"/>
              <a:gd name="connsiteY43" fmla="*/ 871086 h 17566105"/>
              <a:gd name="connsiteX44" fmla="*/ 7092816 w 25314442"/>
              <a:gd name="connsiteY44" fmla="*/ 528186 h 17566105"/>
              <a:gd name="connsiteX45" fmla="*/ 6970094 w 25314442"/>
              <a:gd name="connsiteY45" fmla="*/ 503120 h 17566105"/>
              <a:gd name="connsiteX46" fmla="*/ 6822306 w 25314442"/>
              <a:gd name="connsiteY46" fmla="*/ 234816 h 17566105"/>
              <a:gd name="connsiteX47" fmla="*/ 6694972 w 25314442"/>
              <a:gd name="connsiteY4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328660 w 25314442"/>
              <a:gd name="connsiteY33" fmla="*/ 2776487 h 17566105"/>
              <a:gd name="connsiteX34" fmla="*/ 8277726 w 25314442"/>
              <a:gd name="connsiteY34" fmla="*/ 2520816 h 17566105"/>
              <a:gd name="connsiteX35" fmla="*/ 8193906 w 25314442"/>
              <a:gd name="connsiteY35" fmla="*/ 2315076 h 17566105"/>
              <a:gd name="connsiteX36" fmla="*/ 7988166 w 25314442"/>
              <a:gd name="connsiteY36" fmla="*/ 2078856 h 17566105"/>
              <a:gd name="connsiteX37" fmla="*/ 7961496 w 25314442"/>
              <a:gd name="connsiteY37" fmla="*/ 1911216 h 17566105"/>
              <a:gd name="connsiteX38" fmla="*/ 7796463 w 25314442"/>
              <a:gd name="connsiteY38" fmla="*/ 1756610 h 17566105"/>
              <a:gd name="connsiteX39" fmla="*/ 7553826 w 25314442"/>
              <a:gd name="connsiteY39" fmla="*/ 1450206 h 17566105"/>
              <a:gd name="connsiteX40" fmla="*/ 7359516 w 25314442"/>
              <a:gd name="connsiteY40" fmla="*/ 1160646 h 17566105"/>
              <a:gd name="connsiteX41" fmla="*/ 7231781 w 25314442"/>
              <a:gd name="connsiteY41" fmla="*/ 947286 h 17566105"/>
              <a:gd name="connsiteX42" fmla="*/ 7130916 w 25314442"/>
              <a:gd name="connsiteY42" fmla="*/ 848226 h 17566105"/>
              <a:gd name="connsiteX43" fmla="*/ 6932796 w 25314442"/>
              <a:gd name="connsiteY43" fmla="*/ 871086 h 17566105"/>
              <a:gd name="connsiteX44" fmla="*/ 7092816 w 25314442"/>
              <a:gd name="connsiteY44" fmla="*/ 528186 h 17566105"/>
              <a:gd name="connsiteX45" fmla="*/ 6970094 w 25314442"/>
              <a:gd name="connsiteY45" fmla="*/ 503120 h 17566105"/>
              <a:gd name="connsiteX46" fmla="*/ 6822306 w 25314442"/>
              <a:gd name="connsiteY46" fmla="*/ 234816 h 17566105"/>
              <a:gd name="connsiteX47" fmla="*/ 6694972 w 25314442"/>
              <a:gd name="connsiteY4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517756 w 25314442"/>
              <a:gd name="connsiteY33" fmla="*/ 2901816 h 17566105"/>
              <a:gd name="connsiteX34" fmla="*/ 8328660 w 25314442"/>
              <a:gd name="connsiteY34" fmla="*/ 2776487 h 17566105"/>
              <a:gd name="connsiteX35" fmla="*/ 8277726 w 25314442"/>
              <a:gd name="connsiteY35" fmla="*/ 2520816 h 17566105"/>
              <a:gd name="connsiteX36" fmla="*/ 8193906 w 25314442"/>
              <a:gd name="connsiteY36" fmla="*/ 2315076 h 17566105"/>
              <a:gd name="connsiteX37" fmla="*/ 7988166 w 25314442"/>
              <a:gd name="connsiteY37" fmla="*/ 2078856 h 17566105"/>
              <a:gd name="connsiteX38" fmla="*/ 7961496 w 25314442"/>
              <a:gd name="connsiteY38" fmla="*/ 1911216 h 17566105"/>
              <a:gd name="connsiteX39" fmla="*/ 7796463 w 25314442"/>
              <a:gd name="connsiteY39" fmla="*/ 1756610 h 17566105"/>
              <a:gd name="connsiteX40" fmla="*/ 7553826 w 25314442"/>
              <a:gd name="connsiteY40" fmla="*/ 1450206 h 17566105"/>
              <a:gd name="connsiteX41" fmla="*/ 7359516 w 25314442"/>
              <a:gd name="connsiteY41" fmla="*/ 1160646 h 17566105"/>
              <a:gd name="connsiteX42" fmla="*/ 7231781 w 25314442"/>
              <a:gd name="connsiteY42" fmla="*/ 947286 h 17566105"/>
              <a:gd name="connsiteX43" fmla="*/ 7130916 w 25314442"/>
              <a:gd name="connsiteY43" fmla="*/ 848226 h 17566105"/>
              <a:gd name="connsiteX44" fmla="*/ 6932796 w 25314442"/>
              <a:gd name="connsiteY44" fmla="*/ 871086 h 17566105"/>
              <a:gd name="connsiteX45" fmla="*/ 7092816 w 25314442"/>
              <a:gd name="connsiteY45" fmla="*/ 528186 h 17566105"/>
              <a:gd name="connsiteX46" fmla="*/ 6970094 w 25314442"/>
              <a:gd name="connsiteY46" fmla="*/ 503120 h 17566105"/>
              <a:gd name="connsiteX47" fmla="*/ 6822306 w 25314442"/>
              <a:gd name="connsiteY47" fmla="*/ 234816 h 17566105"/>
              <a:gd name="connsiteX48" fmla="*/ 6694972 w 25314442"/>
              <a:gd name="connsiteY48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686800 w 25314442"/>
              <a:gd name="connsiteY32" fmla="*/ 3296652 h 17566105"/>
              <a:gd name="connsiteX33" fmla="*/ 8753976 w 25314442"/>
              <a:gd name="connsiteY33" fmla="*/ 3191376 h 17566105"/>
              <a:gd name="connsiteX34" fmla="*/ 8517756 w 25314442"/>
              <a:gd name="connsiteY34" fmla="*/ 2901816 h 17566105"/>
              <a:gd name="connsiteX35" fmla="*/ 8328660 w 25314442"/>
              <a:gd name="connsiteY35" fmla="*/ 2776487 h 17566105"/>
              <a:gd name="connsiteX36" fmla="*/ 8277726 w 25314442"/>
              <a:gd name="connsiteY36" fmla="*/ 2520816 h 17566105"/>
              <a:gd name="connsiteX37" fmla="*/ 8193906 w 25314442"/>
              <a:gd name="connsiteY37" fmla="*/ 2315076 h 17566105"/>
              <a:gd name="connsiteX38" fmla="*/ 7988166 w 25314442"/>
              <a:gd name="connsiteY38" fmla="*/ 2078856 h 17566105"/>
              <a:gd name="connsiteX39" fmla="*/ 7961496 w 25314442"/>
              <a:gd name="connsiteY39" fmla="*/ 1911216 h 17566105"/>
              <a:gd name="connsiteX40" fmla="*/ 7796463 w 25314442"/>
              <a:gd name="connsiteY40" fmla="*/ 1756610 h 17566105"/>
              <a:gd name="connsiteX41" fmla="*/ 7553826 w 25314442"/>
              <a:gd name="connsiteY41" fmla="*/ 1450206 h 17566105"/>
              <a:gd name="connsiteX42" fmla="*/ 7359516 w 25314442"/>
              <a:gd name="connsiteY42" fmla="*/ 1160646 h 17566105"/>
              <a:gd name="connsiteX43" fmla="*/ 7231781 w 25314442"/>
              <a:gd name="connsiteY43" fmla="*/ 947286 h 17566105"/>
              <a:gd name="connsiteX44" fmla="*/ 7130916 w 25314442"/>
              <a:gd name="connsiteY44" fmla="*/ 848226 h 17566105"/>
              <a:gd name="connsiteX45" fmla="*/ 6932796 w 25314442"/>
              <a:gd name="connsiteY45" fmla="*/ 871086 h 17566105"/>
              <a:gd name="connsiteX46" fmla="*/ 7092816 w 25314442"/>
              <a:gd name="connsiteY46" fmla="*/ 528186 h 17566105"/>
              <a:gd name="connsiteX47" fmla="*/ 6970094 w 25314442"/>
              <a:gd name="connsiteY47" fmla="*/ 503120 h 17566105"/>
              <a:gd name="connsiteX48" fmla="*/ 6822306 w 25314442"/>
              <a:gd name="connsiteY48" fmla="*/ 234816 h 17566105"/>
              <a:gd name="connsiteX49" fmla="*/ 6694972 w 25314442"/>
              <a:gd name="connsiteY4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8783052 w 25314442"/>
              <a:gd name="connsiteY31" fmla="*/ 3513221 h 17566105"/>
              <a:gd name="connsiteX32" fmla="*/ 8884920 w 25314442"/>
              <a:gd name="connsiteY32" fmla="*/ 3410952 h 17566105"/>
              <a:gd name="connsiteX33" fmla="*/ 8753976 w 25314442"/>
              <a:gd name="connsiteY33" fmla="*/ 3191376 h 17566105"/>
              <a:gd name="connsiteX34" fmla="*/ 8517756 w 25314442"/>
              <a:gd name="connsiteY34" fmla="*/ 2901816 h 17566105"/>
              <a:gd name="connsiteX35" fmla="*/ 8328660 w 25314442"/>
              <a:gd name="connsiteY35" fmla="*/ 2776487 h 17566105"/>
              <a:gd name="connsiteX36" fmla="*/ 8277726 w 25314442"/>
              <a:gd name="connsiteY36" fmla="*/ 2520816 h 17566105"/>
              <a:gd name="connsiteX37" fmla="*/ 8193906 w 25314442"/>
              <a:gd name="connsiteY37" fmla="*/ 2315076 h 17566105"/>
              <a:gd name="connsiteX38" fmla="*/ 7988166 w 25314442"/>
              <a:gd name="connsiteY38" fmla="*/ 2078856 h 17566105"/>
              <a:gd name="connsiteX39" fmla="*/ 7961496 w 25314442"/>
              <a:gd name="connsiteY39" fmla="*/ 1911216 h 17566105"/>
              <a:gd name="connsiteX40" fmla="*/ 7796463 w 25314442"/>
              <a:gd name="connsiteY40" fmla="*/ 1756610 h 17566105"/>
              <a:gd name="connsiteX41" fmla="*/ 7553826 w 25314442"/>
              <a:gd name="connsiteY41" fmla="*/ 1450206 h 17566105"/>
              <a:gd name="connsiteX42" fmla="*/ 7359516 w 25314442"/>
              <a:gd name="connsiteY42" fmla="*/ 1160646 h 17566105"/>
              <a:gd name="connsiteX43" fmla="*/ 7231781 w 25314442"/>
              <a:gd name="connsiteY43" fmla="*/ 947286 h 17566105"/>
              <a:gd name="connsiteX44" fmla="*/ 7130916 w 25314442"/>
              <a:gd name="connsiteY44" fmla="*/ 848226 h 17566105"/>
              <a:gd name="connsiteX45" fmla="*/ 6932796 w 25314442"/>
              <a:gd name="connsiteY45" fmla="*/ 871086 h 17566105"/>
              <a:gd name="connsiteX46" fmla="*/ 7092816 w 25314442"/>
              <a:gd name="connsiteY46" fmla="*/ 528186 h 17566105"/>
              <a:gd name="connsiteX47" fmla="*/ 6970094 w 25314442"/>
              <a:gd name="connsiteY47" fmla="*/ 503120 h 17566105"/>
              <a:gd name="connsiteX48" fmla="*/ 6822306 w 25314442"/>
              <a:gd name="connsiteY48" fmla="*/ 234816 h 17566105"/>
              <a:gd name="connsiteX49" fmla="*/ 6694972 w 25314442"/>
              <a:gd name="connsiteY4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9004032 w 25314442"/>
              <a:gd name="connsiteY31" fmla="*/ 3593231 h 17566105"/>
              <a:gd name="connsiteX32" fmla="*/ 8884920 w 25314442"/>
              <a:gd name="connsiteY32" fmla="*/ 3410952 h 17566105"/>
              <a:gd name="connsiteX33" fmla="*/ 8753976 w 25314442"/>
              <a:gd name="connsiteY33" fmla="*/ 3191376 h 17566105"/>
              <a:gd name="connsiteX34" fmla="*/ 8517756 w 25314442"/>
              <a:gd name="connsiteY34" fmla="*/ 2901816 h 17566105"/>
              <a:gd name="connsiteX35" fmla="*/ 8328660 w 25314442"/>
              <a:gd name="connsiteY35" fmla="*/ 2776487 h 17566105"/>
              <a:gd name="connsiteX36" fmla="*/ 8277726 w 25314442"/>
              <a:gd name="connsiteY36" fmla="*/ 2520816 h 17566105"/>
              <a:gd name="connsiteX37" fmla="*/ 8193906 w 25314442"/>
              <a:gd name="connsiteY37" fmla="*/ 2315076 h 17566105"/>
              <a:gd name="connsiteX38" fmla="*/ 7988166 w 25314442"/>
              <a:gd name="connsiteY38" fmla="*/ 2078856 h 17566105"/>
              <a:gd name="connsiteX39" fmla="*/ 7961496 w 25314442"/>
              <a:gd name="connsiteY39" fmla="*/ 1911216 h 17566105"/>
              <a:gd name="connsiteX40" fmla="*/ 7796463 w 25314442"/>
              <a:gd name="connsiteY40" fmla="*/ 1756610 h 17566105"/>
              <a:gd name="connsiteX41" fmla="*/ 7553826 w 25314442"/>
              <a:gd name="connsiteY41" fmla="*/ 1450206 h 17566105"/>
              <a:gd name="connsiteX42" fmla="*/ 7359516 w 25314442"/>
              <a:gd name="connsiteY42" fmla="*/ 1160646 h 17566105"/>
              <a:gd name="connsiteX43" fmla="*/ 7231781 w 25314442"/>
              <a:gd name="connsiteY43" fmla="*/ 947286 h 17566105"/>
              <a:gd name="connsiteX44" fmla="*/ 7130916 w 25314442"/>
              <a:gd name="connsiteY44" fmla="*/ 848226 h 17566105"/>
              <a:gd name="connsiteX45" fmla="*/ 6932796 w 25314442"/>
              <a:gd name="connsiteY45" fmla="*/ 871086 h 17566105"/>
              <a:gd name="connsiteX46" fmla="*/ 7092816 w 25314442"/>
              <a:gd name="connsiteY46" fmla="*/ 528186 h 17566105"/>
              <a:gd name="connsiteX47" fmla="*/ 6970094 w 25314442"/>
              <a:gd name="connsiteY47" fmla="*/ 503120 h 17566105"/>
              <a:gd name="connsiteX48" fmla="*/ 6822306 w 25314442"/>
              <a:gd name="connsiteY48" fmla="*/ 234816 h 17566105"/>
              <a:gd name="connsiteX49" fmla="*/ 6694972 w 25314442"/>
              <a:gd name="connsiteY4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9150216 w 25314442"/>
              <a:gd name="connsiteY31" fmla="*/ 3736206 h 17566105"/>
              <a:gd name="connsiteX32" fmla="*/ 9004032 w 25314442"/>
              <a:gd name="connsiteY32" fmla="*/ 3593231 h 17566105"/>
              <a:gd name="connsiteX33" fmla="*/ 8884920 w 25314442"/>
              <a:gd name="connsiteY33" fmla="*/ 3410952 h 17566105"/>
              <a:gd name="connsiteX34" fmla="*/ 8753976 w 25314442"/>
              <a:gd name="connsiteY34" fmla="*/ 3191376 h 17566105"/>
              <a:gd name="connsiteX35" fmla="*/ 8517756 w 25314442"/>
              <a:gd name="connsiteY35" fmla="*/ 2901816 h 17566105"/>
              <a:gd name="connsiteX36" fmla="*/ 8328660 w 25314442"/>
              <a:gd name="connsiteY36" fmla="*/ 2776487 h 17566105"/>
              <a:gd name="connsiteX37" fmla="*/ 8277726 w 25314442"/>
              <a:gd name="connsiteY37" fmla="*/ 2520816 h 17566105"/>
              <a:gd name="connsiteX38" fmla="*/ 8193906 w 25314442"/>
              <a:gd name="connsiteY38" fmla="*/ 2315076 h 17566105"/>
              <a:gd name="connsiteX39" fmla="*/ 7988166 w 25314442"/>
              <a:gd name="connsiteY39" fmla="*/ 2078856 h 17566105"/>
              <a:gd name="connsiteX40" fmla="*/ 7961496 w 25314442"/>
              <a:gd name="connsiteY40" fmla="*/ 1911216 h 17566105"/>
              <a:gd name="connsiteX41" fmla="*/ 7796463 w 25314442"/>
              <a:gd name="connsiteY41" fmla="*/ 1756610 h 17566105"/>
              <a:gd name="connsiteX42" fmla="*/ 7553826 w 25314442"/>
              <a:gd name="connsiteY42" fmla="*/ 1450206 h 17566105"/>
              <a:gd name="connsiteX43" fmla="*/ 7359516 w 25314442"/>
              <a:gd name="connsiteY43" fmla="*/ 1160646 h 17566105"/>
              <a:gd name="connsiteX44" fmla="*/ 7231781 w 25314442"/>
              <a:gd name="connsiteY44" fmla="*/ 947286 h 17566105"/>
              <a:gd name="connsiteX45" fmla="*/ 7130916 w 25314442"/>
              <a:gd name="connsiteY45" fmla="*/ 848226 h 17566105"/>
              <a:gd name="connsiteX46" fmla="*/ 6932796 w 25314442"/>
              <a:gd name="connsiteY46" fmla="*/ 871086 h 17566105"/>
              <a:gd name="connsiteX47" fmla="*/ 7092816 w 25314442"/>
              <a:gd name="connsiteY47" fmla="*/ 528186 h 17566105"/>
              <a:gd name="connsiteX48" fmla="*/ 6970094 w 25314442"/>
              <a:gd name="connsiteY48" fmla="*/ 503120 h 17566105"/>
              <a:gd name="connsiteX49" fmla="*/ 6822306 w 25314442"/>
              <a:gd name="connsiteY49" fmla="*/ 234816 h 17566105"/>
              <a:gd name="connsiteX50" fmla="*/ 6694972 w 25314442"/>
              <a:gd name="connsiteY50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9245466 w 25314442"/>
              <a:gd name="connsiteY31" fmla="*/ 3869556 h 17566105"/>
              <a:gd name="connsiteX32" fmla="*/ 9150216 w 25314442"/>
              <a:gd name="connsiteY32" fmla="*/ 3736206 h 17566105"/>
              <a:gd name="connsiteX33" fmla="*/ 9004032 w 25314442"/>
              <a:gd name="connsiteY33" fmla="*/ 3593231 h 17566105"/>
              <a:gd name="connsiteX34" fmla="*/ 8884920 w 25314442"/>
              <a:gd name="connsiteY34" fmla="*/ 3410952 h 17566105"/>
              <a:gd name="connsiteX35" fmla="*/ 8753976 w 25314442"/>
              <a:gd name="connsiteY35" fmla="*/ 3191376 h 17566105"/>
              <a:gd name="connsiteX36" fmla="*/ 8517756 w 25314442"/>
              <a:gd name="connsiteY36" fmla="*/ 2901816 h 17566105"/>
              <a:gd name="connsiteX37" fmla="*/ 8328660 w 25314442"/>
              <a:gd name="connsiteY37" fmla="*/ 2776487 h 17566105"/>
              <a:gd name="connsiteX38" fmla="*/ 8277726 w 25314442"/>
              <a:gd name="connsiteY38" fmla="*/ 2520816 h 17566105"/>
              <a:gd name="connsiteX39" fmla="*/ 8193906 w 25314442"/>
              <a:gd name="connsiteY39" fmla="*/ 2315076 h 17566105"/>
              <a:gd name="connsiteX40" fmla="*/ 7988166 w 25314442"/>
              <a:gd name="connsiteY40" fmla="*/ 2078856 h 17566105"/>
              <a:gd name="connsiteX41" fmla="*/ 7961496 w 25314442"/>
              <a:gd name="connsiteY41" fmla="*/ 1911216 h 17566105"/>
              <a:gd name="connsiteX42" fmla="*/ 7796463 w 25314442"/>
              <a:gd name="connsiteY42" fmla="*/ 1756610 h 17566105"/>
              <a:gd name="connsiteX43" fmla="*/ 7553826 w 25314442"/>
              <a:gd name="connsiteY43" fmla="*/ 1450206 h 17566105"/>
              <a:gd name="connsiteX44" fmla="*/ 7359516 w 25314442"/>
              <a:gd name="connsiteY44" fmla="*/ 1160646 h 17566105"/>
              <a:gd name="connsiteX45" fmla="*/ 7231781 w 25314442"/>
              <a:gd name="connsiteY45" fmla="*/ 947286 h 17566105"/>
              <a:gd name="connsiteX46" fmla="*/ 7130916 w 25314442"/>
              <a:gd name="connsiteY46" fmla="*/ 848226 h 17566105"/>
              <a:gd name="connsiteX47" fmla="*/ 6932796 w 25314442"/>
              <a:gd name="connsiteY47" fmla="*/ 871086 h 17566105"/>
              <a:gd name="connsiteX48" fmla="*/ 7092816 w 25314442"/>
              <a:gd name="connsiteY48" fmla="*/ 528186 h 17566105"/>
              <a:gd name="connsiteX49" fmla="*/ 6970094 w 25314442"/>
              <a:gd name="connsiteY49" fmla="*/ 503120 h 17566105"/>
              <a:gd name="connsiteX50" fmla="*/ 6822306 w 25314442"/>
              <a:gd name="connsiteY50" fmla="*/ 234816 h 17566105"/>
              <a:gd name="connsiteX51" fmla="*/ 6694972 w 25314442"/>
              <a:gd name="connsiteY5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80884 w 25314442"/>
              <a:gd name="connsiteY30" fmla="*/ 4259179 h 17566105"/>
              <a:gd name="connsiteX31" fmla="*/ 9386436 w 25314442"/>
              <a:gd name="connsiteY31" fmla="*/ 4079106 h 17566105"/>
              <a:gd name="connsiteX32" fmla="*/ 9245466 w 25314442"/>
              <a:gd name="connsiteY32" fmla="*/ 3869556 h 17566105"/>
              <a:gd name="connsiteX33" fmla="*/ 9150216 w 25314442"/>
              <a:gd name="connsiteY33" fmla="*/ 3736206 h 17566105"/>
              <a:gd name="connsiteX34" fmla="*/ 9004032 w 25314442"/>
              <a:gd name="connsiteY34" fmla="*/ 3593231 h 17566105"/>
              <a:gd name="connsiteX35" fmla="*/ 8884920 w 25314442"/>
              <a:gd name="connsiteY35" fmla="*/ 3410952 h 17566105"/>
              <a:gd name="connsiteX36" fmla="*/ 8753976 w 25314442"/>
              <a:gd name="connsiteY36" fmla="*/ 3191376 h 17566105"/>
              <a:gd name="connsiteX37" fmla="*/ 8517756 w 25314442"/>
              <a:gd name="connsiteY37" fmla="*/ 2901816 h 17566105"/>
              <a:gd name="connsiteX38" fmla="*/ 8328660 w 25314442"/>
              <a:gd name="connsiteY38" fmla="*/ 2776487 h 17566105"/>
              <a:gd name="connsiteX39" fmla="*/ 8277726 w 25314442"/>
              <a:gd name="connsiteY39" fmla="*/ 2520816 h 17566105"/>
              <a:gd name="connsiteX40" fmla="*/ 8193906 w 25314442"/>
              <a:gd name="connsiteY40" fmla="*/ 2315076 h 17566105"/>
              <a:gd name="connsiteX41" fmla="*/ 7988166 w 25314442"/>
              <a:gd name="connsiteY41" fmla="*/ 2078856 h 17566105"/>
              <a:gd name="connsiteX42" fmla="*/ 7961496 w 25314442"/>
              <a:gd name="connsiteY42" fmla="*/ 1911216 h 17566105"/>
              <a:gd name="connsiteX43" fmla="*/ 7796463 w 25314442"/>
              <a:gd name="connsiteY43" fmla="*/ 1756610 h 17566105"/>
              <a:gd name="connsiteX44" fmla="*/ 7553826 w 25314442"/>
              <a:gd name="connsiteY44" fmla="*/ 1450206 h 17566105"/>
              <a:gd name="connsiteX45" fmla="*/ 7359516 w 25314442"/>
              <a:gd name="connsiteY45" fmla="*/ 1160646 h 17566105"/>
              <a:gd name="connsiteX46" fmla="*/ 7231781 w 25314442"/>
              <a:gd name="connsiteY46" fmla="*/ 947286 h 17566105"/>
              <a:gd name="connsiteX47" fmla="*/ 7130916 w 25314442"/>
              <a:gd name="connsiteY47" fmla="*/ 848226 h 17566105"/>
              <a:gd name="connsiteX48" fmla="*/ 6932796 w 25314442"/>
              <a:gd name="connsiteY48" fmla="*/ 871086 h 17566105"/>
              <a:gd name="connsiteX49" fmla="*/ 7092816 w 25314442"/>
              <a:gd name="connsiteY49" fmla="*/ 528186 h 17566105"/>
              <a:gd name="connsiteX50" fmla="*/ 6970094 w 25314442"/>
              <a:gd name="connsiteY50" fmla="*/ 503120 h 17566105"/>
              <a:gd name="connsiteX51" fmla="*/ 6822306 w 25314442"/>
              <a:gd name="connsiteY51" fmla="*/ 234816 h 17566105"/>
              <a:gd name="connsiteX52" fmla="*/ 6694972 w 25314442"/>
              <a:gd name="connsiteY5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496124 w 25314442"/>
              <a:gd name="connsiteY30" fmla="*/ 4247749 h 17566105"/>
              <a:gd name="connsiteX31" fmla="*/ 9386436 w 25314442"/>
              <a:gd name="connsiteY31" fmla="*/ 4079106 h 17566105"/>
              <a:gd name="connsiteX32" fmla="*/ 9245466 w 25314442"/>
              <a:gd name="connsiteY32" fmla="*/ 3869556 h 17566105"/>
              <a:gd name="connsiteX33" fmla="*/ 9150216 w 25314442"/>
              <a:gd name="connsiteY33" fmla="*/ 3736206 h 17566105"/>
              <a:gd name="connsiteX34" fmla="*/ 9004032 w 25314442"/>
              <a:gd name="connsiteY34" fmla="*/ 3593231 h 17566105"/>
              <a:gd name="connsiteX35" fmla="*/ 8884920 w 25314442"/>
              <a:gd name="connsiteY35" fmla="*/ 3410952 h 17566105"/>
              <a:gd name="connsiteX36" fmla="*/ 8753976 w 25314442"/>
              <a:gd name="connsiteY36" fmla="*/ 3191376 h 17566105"/>
              <a:gd name="connsiteX37" fmla="*/ 8517756 w 25314442"/>
              <a:gd name="connsiteY37" fmla="*/ 2901816 h 17566105"/>
              <a:gd name="connsiteX38" fmla="*/ 8328660 w 25314442"/>
              <a:gd name="connsiteY38" fmla="*/ 2776487 h 17566105"/>
              <a:gd name="connsiteX39" fmla="*/ 8277726 w 25314442"/>
              <a:gd name="connsiteY39" fmla="*/ 2520816 h 17566105"/>
              <a:gd name="connsiteX40" fmla="*/ 8193906 w 25314442"/>
              <a:gd name="connsiteY40" fmla="*/ 2315076 h 17566105"/>
              <a:gd name="connsiteX41" fmla="*/ 7988166 w 25314442"/>
              <a:gd name="connsiteY41" fmla="*/ 2078856 h 17566105"/>
              <a:gd name="connsiteX42" fmla="*/ 7961496 w 25314442"/>
              <a:gd name="connsiteY42" fmla="*/ 1911216 h 17566105"/>
              <a:gd name="connsiteX43" fmla="*/ 7796463 w 25314442"/>
              <a:gd name="connsiteY43" fmla="*/ 1756610 h 17566105"/>
              <a:gd name="connsiteX44" fmla="*/ 7553826 w 25314442"/>
              <a:gd name="connsiteY44" fmla="*/ 1450206 h 17566105"/>
              <a:gd name="connsiteX45" fmla="*/ 7359516 w 25314442"/>
              <a:gd name="connsiteY45" fmla="*/ 1160646 h 17566105"/>
              <a:gd name="connsiteX46" fmla="*/ 7231781 w 25314442"/>
              <a:gd name="connsiteY46" fmla="*/ 947286 h 17566105"/>
              <a:gd name="connsiteX47" fmla="*/ 7130916 w 25314442"/>
              <a:gd name="connsiteY47" fmla="*/ 848226 h 17566105"/>
              <a:gd name="connsiteX48" fmla="*/ 6932796 w 25314442"/>
              <a:gd name="connsiteY48" fmla="*/ 871086 h 17566105"/>
              <a:gd name="connsiteX49" fmla="*/ 7092816 w 25314442"/>
              <a:gd name="connsiteY49" fmla="*/ 528186 h 17566105"/>
              <a:gd name="connsiteX50" fmla="*/ 6970094 w 25314442"/>
              <a:gd name="connsiteY50" fmla="*/ 503120 h 17566105"/>
              <a:gd name="connsiteX51" fmla="*/ 6822306 w 25314442"/>
              <a:gd name="connsiteY51" fmla="*/ 234816 h 17566105"/>
              <a:gd name="connsiteX52" fmla="*/ 6694972 w 25314442"/>
              <a:gd name="connsiteY5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618846 w 25314442"/>
              <a:gd name="connsiteY30" fmla="*/ 4345806 h 17566105"/>
              <a:gd name="connsiteX31" fmla="*/ 9496124 w 25314442"/>
              <a:gd name="connsiteY31" fmla="*/ 4247749 h 17566105"/>
              <a:gd name="connsiteX32" fmla="*/ 9386436 w 25314442"/>
              <a:gd name="connsiteY32" fmla="*/ 4079106 h 17566105"/>
              <a:gd name="connsiteX33" fmla="*/ 9245466 w 25314442"/>
              <a:gd name="connsiteY33" fmla="*/ 3869556 h 17566105"/>
              <a:gd name="connsiteX34" fmla="*/ 9150216 w 25314442"/>
              <a:gd name="connsiteY34" fmla="*/ 3736206 h 17566105"/>
              <a:gd name="connsiteX35" fmla="*/ 9004032 w 25314442"/>
              <a:gd name="connsiteY35" fmla="*/ 3593231 h 17566105"/>
              <a:gd name="connsiteX36" fmla="*/ 8884920 w 25314442"/>
              <a:gd name="connsiteY36" fmla="*/ 3410952 h 17566105"/>
              <a:gd name="connsiteX37" fmla="*/ 8753976 w 25314442"/>
              <a:gd name="connsiteY37" fmla="*/ 3191376 h 17566105"/>
              <a:gd name="connsiteX38" fmla="*/ 8517756 w 25314442"/>
              <a:gd name="connsiteY38" fmla="*/ 2901816 h 17566105"/>
              <a:gd name="connsiteX39" fmla="*/ 8328660 w 25314442"/>
              <a:gd name="connsiteY39" fmla="*/ 2776487 h 17566105"/>
              <a:gd name="connsiteX40" fmla="*/ 8277726 w 25314442"/>
              <a:gd name="connsiteY40" fmla="*/ 2520816 h 17566105"/>
              <a:gd name="connsiteX41" fmla="*/ 8193906 w 25314442"/>
              <a:gd name="connsiteY41" fmla="*/ 2315076 h 17566105"/>
              <a:gd name="connsiteX42" fmla="*/ 7988166 w 25314442"/>
              <a:gd name="connsiteY42" fmla="*/ 2078856 h 17566105"/>
              <a:gd name="connsiteX43" fmla="*/ 7961496 w 25314442"/>
              <a:gd name="connsiteY43" fmla="*/ 1911216 h 17566105"/>
              <a:gd name="connsiteX44" fmla="*/ 7796463 w 25314442"/>
              <a:gd name="connsiteY44" fmla="*/ 1756610 h 17566105"/>
              <a:gd name="connsiteX45" fmla="*/ 7553826 w 25314442"/>
              <a:gd name="connsiteY45" fmla="*/ 1450206 h 17566105"/>
              <a:gd name="connsiteX46" fmla="*/ 7359516 w 25314442"/>
              <a:gd name="connsiteY46" fmla="*/ 1160646 h 17566105"/>
              <a:gd name="connsiteX47" fmla="*/ 7231781 w 25314442"/>
              <a:gd name="connsiteY47" fmla="*/ 947286 h 17566105"/>
              <a:gd name="connsiteX48" fmla="*/ 7130916 w 25314442"/>
              <a:gd name="connsiteY48" fmla="*/ 848226 h 17566105"/>
              <a:gd name="connsiteX49" fmla="*/ 6932796 w 25314442"/>
              <a:gd name="connsiteY49" fmla="*/ 871086 h 17566105"/>
              <a:gd name="connsiteX50" fmla="*/ 7092816 w 25314442"/>
              <a:gd name="connsiteY50" fmla="*/ 528186 h 17566105"/>
              <a:gd name="connsiteX51" fmla="*/ 6970094 w 25314442"/>
              <a:gd name="connsiteY51" fmla="*/ 503120 h 17566105"/>
              <a:gd name="connsiteX52" fmla="*/ 6822306 w 25314442"/>
              <a:gd name="connsiteY52" fmla="*/ 234816 h 17566105"/>
              <a:gd name="connsiteX53" fmla="*/ 6694972 w 25314442"/>
              <a:gd name="connsiteY53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618846 w 25314442"/>
              <a:gd name="connsiteY30" fmla="*/ 4345806 h 17566105"/>
              <a:gd name="connsiteX31" fmla="*/ 9496124 w 25314442"/>
              <a:gd name="connsiteY31" fmla="*/ 4247749 h 17566105"/>
              <a:gd name="connsiteX32" fmla="*/ 9466446 w 25314442"/>
              <a:gd name="connsiteY32" fmla="*/ 4136256 h 17566105"/>
              <a:gd name="connsiteX33" fmla="*/ 9386436 w 25314442"/>
              <a:gd name="connsiteY33" fmla="*/ 4079106 h 17566105"/>
              <a:gd name="connsiteX34" fmla="*/ 9245466 w 25314442"/>
              <a:gd name="connsiteY34" fmla="*/ 3869556 h 17566105"/>
              <a:gd name="connsiteX35" fmla="*/ 9150216 w 25314442"/>
              <a:gd name="connsiteY35" fmla="*/ 3736206 h 17566105"/>
              <a:gd name="connsiteX36" fmla="*/ 9004032 w 25314442"/>
              <a:gd name="connsiteY36" fmla="*/ 3593231 h 17566105"/>
              <a:gd name="connsiteX37" fmla="*/ 8884920 w 25314442"/>
              <a:gd name="connsiteY37" fmla="*/ 3410952 h 17566105"/>
              <a:gd name="connsiteX38" fmla="*/ 8753976 w 25314442"/>
              <a:gd name="connsiteY38" fmla="*/ 3191376 h 17566105"/>
              <a:gd name="connsiteX39" fmla="*/ 8517756 w 25314442"/>
              <a:gd name="connsiteY39" fmla="*/ 2901816 h 17566105"/>
              <a:gd name="connsiteX40" fmla="*/ 8328660 w 25314442"/>
              <a:gd name="connsiteY40" fmla="*/ 2776487 h 17566105"/>
              <a:gd name="connsiteX41" fmla="*/ 8277726 w 25314442"/>
              <a:gd name="connsiteY41" fmla="*/ 2520816 h 17566105"/>
              <a:gd name="connsiteX42" fmla="*/ 8193906 w 25314442"/>
              <a:gd name="connsiteY42" fmla="*/ 2315076 h 17566105"/>
              <a:gd name="connsiteX43" fmla="*/ 7988166 w 25314442"/>
              <a:gd name="connsiteY43" fmla="*/ 2078856 h 17566105"/>
              <a:gd name="connsiteX44" fmla="*/ 7961496 w 25314442"/>
              <a:gd name="connsiteY44" fmla="*/ 1911216 h 17566105"/>
              <a:gd name="connsiteX45" fmla="*/ 7796463 w 25314442"/>
              <a:gd name="connsiteY45" fmla="*/ 1756610 h 17566105"/>
              <a:gd name="connsiteX46" fmla="*/ 7553826 w 25314442"/>
              <a:gd name="connsiteY46" fmla="*/ 1450206 h 17566105"/>
              <a:gd name="connsiteX47" fmla="*/ 7359516 w 25314442"/>
              <a:gd name="connsiteY47" fmla="*/ 1160646 h 17566105"/>
              <a:gd name="connsiteX48" fmla="*/ 7231781 w 25314442"/>
              <a:gd name="connsiteY48" fmla="*/ 947286 h 17566105"/>
              <a:gd name="connsiteX49" fmla="*/ 7130916 w 25314442"/>
              <a:gd name="connsiteY49" fmla="*/ 848226 h 17566105"/>
              <a:gd name="connsiteX50" fmla="*/ 6932796 w 25314442"/>
              <a:gd name="connsiteY50" fmla="*/ 871086 h 17566105"/>
              <a:gd name="connsiteX51" fmla="*/ 7092816 w 25314442"/>
              <a:gd name="connsiteY51" fmla="*/ 528186 h 17566105"/>
              <a:gd name="connsiteX52" fmla="*/ 6970094 w 25314442"/>
              <a:gd name="connsiteY52" fmla="*/ 503120 h 17566105"/>
              <a:gd name="connsiteX53" fmla="*/ 6822306 w 25314442"/>
              <a:gd name="connsiteY53" fmla="*/ 234816 h 17566105"/>
              <a:gd name="connsiteX54" fmla="*/ 6694972 w 25314442"/>
              <a:gd name="connsiteY54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618846 w 25314442"/>
              <a:gd name="connsiteY30" fmla="*/ 4345806 h 17566105"/>
              <a:gd name="connsiteX31" fmla="*/ 9576936 w 25314442"/>
              <a:gd name="connsiteY31" fmla="*/ 4303896 h 17566105"/>
              <a:gd name="connsiteX32" fmla="*/ 9496124 w 25314442"/>
              <a:gd name="connsiteY32" fmla="*/ 4247749 h 17566105"/>
              <a:gd name="connsiteX33" fmla="*/ 9466446 w 25314442"/>
              <a:gd name="connsiteY33" fmla="*/ 4136256 h 17566105"/>
              <a:gd name="connsiteX34" fmla="*/ 9386436 w 25314442"/>
              <a:gd name="connsiteY34" fmla="*/ 4079106 h 17566105"/>
              <a:gd name="connsiteX35" fmla="*/ 9245466 w 25314442"/>
              <a:gd name="connsiteY35" fmla="*/ 3869556 h 17566105"/>
              <a:gd name="connsiteX36" fmla="*/ 9150216 w 25314442"/>
              <a:gd name="connsiteY36" fmla="*/ 3736206 h 17566105"/>
              <a:gd name="connsiteX37" fmla="*/ 9004032 w 25314442"/>
              <a:gd name="connsiteY37" fmla="*/ 3593231 h 17566105"/>
              <a:gd name="connsiteX38" fmla="*/ 8884920 w 25314442"/>
              <a:gd name="connsiteY38" fmla="*/ 3410952 h 17566105"/>
              <a:gd name="connsiteX39" fmla="*/ 8753976 w 25314442"/>
              <a:gd name="connsiteY39" fmla="*/ 3191376 h 17566105"/>
              <a:gd name="connsiteX40" fmla="*/ 8517756 w 25314442"/>
              <a:gd name="connsiteY40" fmla="*/ 2901816 h 17566105"/>
              <a:gd name="connsiteX41" fmla="*/ 8328660 w 25314442"/>
              <a:gd name="connsiteY41" fmla="*/ 2776487 h 17566105"/>
              <a:gd name="connsiteX42" fmla="*/ 8277726 w 25314442"/>
              <a:gd name="connsiteY42" fmla="*/ 2520816 h 17566105"/>
              <a:gd name="connsiteX43" fmla="*/ 8193906 w 25314442"/>
              <a:gd name="connsiteY43" fmla="*/ 2315076 h 17566105"/>
              <a:gd name="connsiteX44" fmla="*/ 7988166 w 25314442"/>
              <a:gd name="connsiteY44" fmla="*/ 2078856 h 17566105"/>
              <a:gd name="connsiteX45" fmla="*/ 7961496 w 25314442"/>
              <a:gd name="connsiteY45" fmla="*/ 1911216 h 17566105"/>
              <a:gd name="connsiteX46" fmla="*/ 7796463 w 25314442"/>
              <a:gd name="connsiteY46" fmla="*/ 1756610 h 17566105"/>
              <a:gd name="connsiteX47" fmla="*/ 7553826 w 25314442"/>
              <a:gd name="connsiteY47" fmla="*/ 1450206 h 17566105"/>
              <a:gd name="connsiteX48" fmla="*/ 7359516 w 25314442"/>
              <a:gd name="connsiteY48" fmla="*/ 1160646 h 17566105"/>
              <a:gd name="connsiteX49" fmla="*/ 7231781 w 25314442"/>
              <a:gd name="connsiteY49" fmla="*/ 947286 h 17566105"/>
              <a:gd name="connsiteX50" fmla="*/ 7130916 w 25314442"/>
              <a:gd name="connsiteY50" fmla="*/ 848226 h 17566105"/>
              <a:gd name="connsiteX51" fmla="*/ 6932796 w 25314442"/>
              <a:gd name="connsiteY51" fmla="*/ 871086 h 17566105"/>
              <a:gd name="connsiteX52" fmla="*/ 7092816 w 25314442"/>
              <a:gd name="connsiteY52" fmla="*/ 528186 h 17566105"/>
              <a:gd name="connsiteX53" fmla="*/ 6970094 w 25314442"/>
              <a:gd name="connsiteY53" fmla="*/ 503120 h 17566105"/>
              <a:gd name="connsiteX54" fmla="*/ 6822306 w 25314442"/>
              <a:gd name="connsiteY54" fmla="*/ 234816 h 17566105"/>
              <a:gd name="connsiteX55" fmla="*/ 6694972 w 25314442"/>
              <a:gd name="connsiteY55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721716 w 25314442"/>
              <a:gd name="connsiteY30" fmla="*/ 4486776 h 17566105"/>
              <a:gd name="connsiteX31" fmla="*/ 9618846 w 25314442"/>
              <a:gd name="connsiteY31" fmla="*/ 4345806 h 17566105"/>
              <a:gd name="connsiteX32" fmla="*/ 9576936 w 25314442"/>
              <a:gd name="connsiteY32" fmla="*/ 4303896 h 17566105"/>
              <a:gd name="connsiteX33" fmla="*/ 9496124 w 25314442"/>
              <a:gd name="connsiteY33" fmla="*/ 4247749 h 17566105"/>
              <a:gd name="connsiteX34" fmla="*/ 9466446 w 25314442"/>
              <a:gd name="connsiteY34" fmla="*/ 4136256 h 17566105"/>
              <a:gd name="connsiteX35" fmla="*/ 9386436 w 25314442"/>
              <a:gd name="connsiteY35" fmla="*/ 4079106 h 17566105"/>
              <a:gd name="connsiteX36" fmla="*/ 9245466 w 25314442"/>
              <a:gd name="connsiteY36" fmla="*/ 3869556 h 17566105"/>
              <a:gd name="connsiteX37" fmla="*/ 9150216 w 25314442"/>
              <a:gd name="connsiteY37" fmla="*/ 3736206 h 17566105"/>
              <a:gd name="connsiteX38" fmla="*/ 9004032 w 25314442"/>
              <a:gd name="connsiteY38" fmla="*/ 3593231 h 17566105"/>
              <a:gd name="connsiteX39" fmla="*/ 8884920 w 25314442"/>
              <a:gd name="connsiteY39" fmla="*/ 3410952 h 17566105"/>
              <a:gd name="connsiteX40" fmla="*/ 8753976 w 25314442"/>
              <a:gd name="connsiteY40" fmla="*/ 3191376 h 17566105"/>
              <a:gd name="connsiteX41" fmla="*/ 8517756 w 25314442"/>
              <a:gd name="connsiteY41" fmla="*/ 2901816 h 17566105"/>
              <a:gd name="connsiteX42" fmla="*/ 8328660 w 25314442"/>
              <a:gd name="connsiteY42" fmla="*/ 2776487 h 17566105"/>
              <a:gd name="connsiteX43" fmla="*/ 8277726 w 25314442"/>
              <a:gd name="connsiteY43" fmla="*/ 2520816 h 17566105"/>
              <a:gd name="connsiteX44" fmla="*/ 8193906 w 25314442"/>
              <a:gd name="connsiteY44" fmla="*/ 2315076 h 17566105"/>
              <a:gd name="connsiteX45" fmla="*/ 7988166 w 25314442"/>
              <a:gd name="connsiteY45" fmla="*/ 2078856 h 17566105"/>
              <a:gd name="connsiteX46" fmla="*/ 7961496 w 25314442"/>
              <a:gd name="connsiteY46" fmla="*/ 1911216 h 17566105"/>
              <a:gd name="connsiteX47" fmla="*/ 7796463 w 25314442"/>
              <a:gd name="connsiteY47" fmla="*/ 1756610 h 17566105"/>
              <a:gd name="connsiteX48" fmla="*/ 7553826 w 25314442"/>
              <a:gd name="connsiteY48" fmla="*/ 1450206 h 17566105"/>
              <a:gd name="connsiteX49" fmla="*/ 7359516 w 25314442"/>
              <a:gd name="connsiteY49" fmla="*/ 1160646 h 17566105"/>
              <a:gd name="connsiteX50" fmla="*/ 7231781 w 25314442"/>
              <a:gd name="connsiteY50" fmla="*/ 947286 h 17566105"/>
              <a:gd name="connsiteX51" fmla="*/ 7130916 w 25314442"/>
              <a:gd name="connsiteY51" fmla="*/ 848226 h 17566105"/>
              <a:gd name="connsiteX52" fmla="*/ 6932796 w 25314442"/>
              <a:gd name="connsiteY52" fmla="*/ 871086 h 17566105"/>
              <a:gd name="connsiteX53" fmla="*/ 7092816 w 25314442"/>
              <a:gd name="connsiteY53" fmla="*/ 528186 h 17566105"/>
              <a:gd name="connsiteX54" fmla="*/ 6970094 w 25314442"/>
              <a:gd name="connsiteY54" fmla="*/ 503120 h 17566105"/>
              <a:gd name="connsiteX55" fmla="*/ 6822306 w 25314442"/>
              <a:gd name="connsiteY55" fmla="*/ 234816 h 17566105"/>
              <a:gd name="connsiteX56" fmla="*/ 6694972 w 25314442"/>
              <a:gd name="connsiteY56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9914021 w 25314442"/>
              <a:gd name="connsiteY29" fmla="*/ 4932947 h 17566105"/>
              <a:gd name="connsiteX30" fmla="*/ 9809346 w 25314442"/>
              <a:gd name="connsiteY30" fmla="*/ 4761096 h 17566105"/>
              <a:gd name="connsiteX31" fmla="*/ 9721716 w 25314442"/>
              <a:gd name="connsiteY31" fmla="*/ 4486776 h 17566105"/>
              <a:gd name="connsiteX32" fmla="*/ 9618846 w 25314442"/>
              <a:gd name="connsiteY32" fmla="*/ 4345806 h 17566105"/>
              <a:gd name="connsiteX33" fmla="*/ 9576936 w 25314442"/>
              <a:gd name="connsiteY33" fmla="*/ 4303896 h 17566105"/>
              <a:gd name="connsiteX34" fmla="*/ 9496124 w 25314442"/>
              <a:gd name="connsiteY34" fmla="*/ 4247749 h 17566105"/>
              <a:gd name="connsiteX35" fmla="*/ 9466446 w 25314442"/>
              <a:gd name="connsiteY35" fmla="*/ 4136256 h 17566105"/>
              <a:gd name="connsiteX36" fmla="*/ 9386436 w 25314442"/>
              <a:gd name="connsiteY36" fmla="*/ 4079106 h 17566105"/>
              <a:gd name="connsiteX37" fmla="*/ 9245466 w 25314442"/>
              <a:gd name="connsiteY37" fmla="*/ 3869556 h 17566105"/>
              <a:gd name="connsiteX38" fmla="*/ 9150216 w 25314442"/>
              <a:gd name="connsiteY38" fmla="*/ 3736206 h 17566105"/>
              <a:gd name="connsiteX39" fmla="*/ 9004032 w 25314442"/>
              <a:gd name="connsiteY39" fmla="*/ 3593231 h 17566105"/>
              <a:gd name="connsiteX40" fmla="*/ 8884920 w 25314442"/>
              <a:gd name="connsiteY40" fmla="*/ 3410952 h 17566105"/>
              <a:gd name="connsiteX41" fmla="*/ 8753976 w 25314442"/>
              <a:gd name="connsiteY41" fmla="*/ 3191376 h 17566105"/>
              <a:gd name="connsiteX42" fmla="*/ 8517756 w 25314442"/>
              <a:gd name="connsiteY42" fmla="*/ 2901816 h 17566105"/>
              <a:gd name="connsiteX43" fmla="*/ 8328660 w 25314442"/>
              <a:gd name="connsiteY43" fmla="*/ 2776487 h 17566105"/>
              <a:gd name="connsiteX44" fmla="*/ 8277726 w 25314442"/>
              <a:gd name="connsiteY44" fmla="*/ 2520816 h 17566105"/>
              <a:gd name="connsiteX45" fmla="*/ 8193906 w 25314442"/>
              <a:gd name="connsiteY45" fmla="*/ 2315076 h 17566105"/>
              <a:gd name="connsiteX46" fmla="*/ 7988166 w 25314442"/>
              <a:gd name="connsiteY46" fmla="*/ 2078856 h 17566105"/>
              <a:gd name="connsiteX47" fmla="*/ 7961496 w 25314442"/>
              <a:gd name="connsiteY47" fmla="*/ 1911216 h 17566105"/>
              <a:gd name="connsiteX48" fmla="*/ 7796463 w 25314442"/>
              <a:gd name="connsiteY48" fmla="*/ 1756610 h 17566105"/>
              <a:gd name="connsiteX49" fmla="*/ 7553826 w 25314442"/>
              <a:gd name="connsiteY49" fmla="*/ 1450206 h 17566105"/>
              <a:gd name="connsiteX50" fmla="*/ 7359516 w 25314442"/>
              <a:gd name="connsiteY50" fmla="*/ 1160646 h 17566105"/>
              <a:gd name="connsiteX51" fmla="*/ 7231781 w 25314442"/>
              <a:gd name="connsiteY51" fmla="*/ 947286 h 17566105"/>
              <a:gd name="connsiteX52" fmla="*/ 7130916 w 25314442"/>
              <a:gd name="connsiteY52" fmla="*/ 848226 h 17566105"/>
              <a:gd name="connsiteX53" fmla="*/ 6932796 w 25314442"/>
              <a:gd name="connsiteY53" fmla="*/ 871086 h 17566105"/>
              <a:gd name="connsiteX54" fmla="*/ 7092816 w 25314442"/>
              <a:gd name="connsiteY54" fmla="*/ 528186 h 17566105"/>
              <a:gd name="connsiteX55" fmla="*/ 6970094 w 25314442"/>
              <a:gd name="connsiteY55" fmla="*/ 503120 h 17566105"/>
              <a:gd name="connsiteX56" fmla="*/ 6822306 w 25314442"/>
              <a:gd name="connsiteY56" fmla="*/ 234816 h 17566105"/>
              <a:gd name="connsiteX57" fmla="*/ 6694972 w 25314442"/>
              <a:gd name="connsiteY5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10026516 w 25314442"/>
              <a:gd name="connsiteY29" fmla="*/ 5023385 h 17566105"/>
              <a:gd name="connsiteX30" fmla="*/ 9914021 w 25314442"/>
              <a:gd name="connsiteY30" fmla="*/ 4932947 h 17566105"/>
              <a:gd name="connsiteX31" fmla="*/ 9809346 w 25314442"/>
              <a:gd name="connsiteY31" fmla="*/ 4761096 h 17566105"/>
              <a:gd name="connsiteX32" fmla="*/ 9721716 w 25314442"/>
              <a:gd name="connsiteY32" fmla="*/ 4486776 h 17566105"/>
              <a:gd name="connsiteX33" fmla="*/ 9618846 w 25314442"/>
              <a:gd name="connsiteY33" fmla="*/ 4345806 h 17566105"/>
              <a:gd name="connsiteX34" fmla="*/ 9576936 w 25314442"/>
              <a:gd name="connsiteY34" fmla="*/ 4303896 h 17566105"/>
              <a:gd name="connsiteX35" fmla="*/ 9496124 w 25314442"/>
              <a:gd name="connsiteY35" fmla="*/ 4247749 h 17566105"/>
              <a:gd name="connsiteX36" fmla="*/ 9466446 w 25314442"/>
              <a:gd name="connsiteY36" fmla="*/ 4136256 h 17566105"/>
              <a:gd name="connsiteX37" fmla="*/ 9386436 w 25314442"/>
              <a:gd name="connsiteY37" fmla="*/ 4079106 h 17566105"/>
              <a:gd name="connsiteX38" fmla="*/ 9245466 w 25314442"/>
              <a:gd name="connsiteY38" fmla="*/ 3869556 h 17566105"/>
              <a:gd name="connsiteX39" fmla="*/ 9150216 w 25314442"/>
              <a:gd name="connsiteY39" fmla="*/ 3736206 h 17566105"/>
              <a:gd name="connsiteX40" fmla="*/ 9004032 w 25314442"/>
              <a:gd name="connsiteY40" fmla="*/ 3593231 h 17566105"/>
              <a:gd name="connsiteX41" fmla="*/ 8884920 w 25314442"/>
              <a:gd name="connsiteY41" fmla="*/ 3410952 h 17566105"/>
              <a:gd name="connsiteX42" fmla="*/ 8753976 w 25314442"/>
              <a:gd name="connsiteY42" fmla="*/ 3191376 h 17566105"/>
              <a:gd name="connsiteX43" fmla="*/ 8517756 w 25314442"/>
              <a:gd name="connsiteY43" fmla="*/ 2901816 h 17566105"/>
              <a:gd name="connsiteX44" fmla="*/ 8328660 w 25314442"/>
              <a:gd name="connsiteY44" fmla="*/ 2776487 h 17566105"/>
              <a:gd name="connsiteX45" fmla="*/ 8277726 w 25314442"/>
              <a:gd name="connsiteY45" fmla="*/ 2520816 h 17566105"/>
              <a:gd name="connsiteX46" fmla="*/ 8193906 w 25314442"/>
              <a:gd name="connsiteY46" fmla="*/ 2315076 h 17566105"/>
              <a:gd name="connsiteX47" fmla="*/ 7988166 w 25314442"/>
              <a:gd name="connsiteY47" fmla="*/ 2078856 h 17566105"/>
              <a:gd name="connsiteX48" fmla="*/ 7961496 w 25314442"/>
              <a:gd name="connsiteY48" fmla="*/ 1911216 h 17566105"/>
              <a:gd name="connsiteX49" fmla="*/ 7796463 w 25314442"/>
              <a:gd name="connsiteY49" fmla="*/ 1756610 h 17566105"/>
              <a:gd name="connsiteX50" fmla="*/ 7553826 w 25314442"/>
              <a:gd name="connsiteY50" fmla="*/ 1450206 h 17566105"/>
              <a:gd name="connsiteX51" fmla="*/ 7359516 w 25314442"/>
              <a:gd name="connsiteY51" fmla="*/ 1160646 h 17566105"/>
              <a:gd name="connsiteX52" fmla="*/ 7231781 w 25314442"/>
              <a:gd name="connsiteY52" fmla="*/ 947286 h 17566105"/>
              <a:gd name="connsiteX53" fmla="*/ 7130916 w 25314442"/>
              <a:gd name="connsiteY53" fmla="*/ 848226 h 17566105"/>
              <a:gd name="connsiteX54" fmla="*/ 6932796 w 25314442"/>
              <a:gd name="connsiteY54" fmla="*/ 871086 h 17566105"/>
              <a:gd name="connsiteX55" fmla="*/ 7092816 w 25314442"/>
              <a:gd name="connsiteY55" fmla="*/ 528186 h 17566105"/>
              <a:gd name="connsiteX56" fmla="*/ 6970094 w 25314442"/>
              <a:gd name="connsiteY56" fmla="*/ 503120 h 17566105"/>
              <a:gd name="connsiteX57" fmla="*/ 6822306 w 25314442"/>
              <a:gd name="connsiteY57" fmla="*/ 234816 h 17566105"/>
              <a:gd name="connsiteX58" fmla="*/ 6694972 w 25314442"/>
              <a:gd name="connsiteY58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611852 w 25314442"/>
              <a:gd name="connsiteY28" fmla="*/ 5606715 h 17566105"/>
              <a:gd name="connsiteX29" fmla="*/ 10304646 w 25314442"/>
              <a:gd name="connsiteY29" fmla="*/ 5354855 h 17566105"/>
              <a:gd name="connsiteX30" fmla="*/ 10026516 w 25314442"/>
              <a:gd name="connsiteY30" fmla="*/ 5023385 h 17566105"/>
              <a:gd name="connsiteX31" fmla="*/ 9914021 w 25314442"/>
              <a:gd name="connsiteY31" fmla="*/ 4932947 h 17566105"/>
              <a:gd name="connsiteX32" fmla="*/ 9809346 w 25314442"/>
              <a:gd name="connsiteY32" fmla="*/ 4761096 h 17566105"/>
              <a:gd name="connsiteX33" fmla="*/ 9721716 w 25314442"/>
              <a:gd name="connsiteY33" fmla="*/ 4486776 h 17566105"/>
              <a:gd name="connsiteX34" fmla="*/ 9618846 w 25314442"/>
              <a:gd name="connsiteY34" fmla="*/ 4345806 h 17566105"/>
              <a:gd name="connsiteX35" fmla="*/ 9576936 w 25314442"/>
              <a:gd name="connsiteY35" fmla="*/ 4303896 h 17566105"/>
              <a:gd name="connsiteX36" fmla="*/ 9496124 w 25314442"/>
              <a:gd name="connsiteY36" fmla="*/ 4247749 h 17566105"/>
              <a:gd name="connsiteX37" fmla="*/ 9466446 w 25314442"/>
              <a:gd name="connsiteY37" fmla="*/ 4136256 h 17566105"/>
              <a:gd name="connsiteX38" fmla="*/ 9386436 w 25314442"/>
              <a:gd name="connsiteY38" fmla="*/ 4079106 h 17566105"/>
              <a:gd name="connsiteX39" fmla="*/ 9245466 w 25314442"/>
              <a:gd name="connsiteY39" fmla="*/ 3869556 h 17566105"/>
              <a:gd name="connsiteX40" fmla="*/ 9150216 w 25314442"/>
              <a:gd name="connsiteY40" fmla="*/ 3736206 h 17566105"/>
              <a:gd name="connsiteX41" fmla="*/ 9004032 w 25314442"/>
              <a:gd name="connsiteY41" fmla="*/ 3593231 h 17566105"/>
              <a:gd name="connsiteX42" fmla="*/ 8884920 w 25314442"/>
              <a:gd name="connsiteY42" fmla="*/ 3410952 h 17566105"/>
              <a:gd name="connsiteX43" fmla="*/ 8753976 w 25314442"/>
              <a:gd name="connsiteY43" fmla="*/ 3191376 h 17566105"/>
              <a:gd name="connsiteX44" fmla="*/ 8517756 w 25314442"/>
              <a:gd name="connsiteY44" fmla="*/ 2901816 h 17566105"/>
              <a:gd name="connsiteX45" fmla="*/ 8328660 w 25314442"/>
              <a:gd name="connsiteY45" fmla="*/ 2776487 h 17566105"/>
              <a:gd name="connsiteX46" fmla="*/ 8277726 w 25314442"/>
              <a:gd name="connsiteY46" fmla="*/ 2520816 h 17566105"/>
              <a:gd name="connsiteX47" fmla="*/ 8193906 w 25314442"/>
              <a:gd name="connsiteY47" fmla="*/ 2315076 h 17566105"/>
              <a:gd name="connsiteX48" fmla="*/ 7988166 w 25314442"/>
              <a:gd name="connsiteY48" fmla="*/ 2078856 h 17566105"/>
              <a:gd name="connsiteX49" fmla="*/ 7961496 w 25314442"/>
              <a:gd name="connsiteY49" fmla="*/ 1911216 h 17566105"/>
              <a:gd name="connsiteX50" fmla="*/ 7796463 w 25314442"/>
              <a:gd name="connsiteY50" fmla="*/ 1756610 h 17566105"/>
              <a:gd name="connsiteX51" fmla="*/ 7553826 w 25314442"/>
              <a:gd name="connsiteY51" fmla="*/ 1450206 h 17566105"/>
              <a:gd name="connsiteX52" fmla="*/ 7359516 w 25314442"/>
              <a:gd name="connsiteY52" fmla="*/ 1160646 h 17566105"/>
              <a:gd name="connsiteX53" fmla="*/ 7231781 w 25314442"/>
              <a:gd name="connsiteY53" fmla="*/ 947286 h 17566105"/>
              <a:gd name="connsiteX54" fmla="*/ 7130916 w 25314442"/>
              <a:gd name="connsiteY54" fmla="*/ 848226 h 17566105"/>
              <a:gd name="connsiteX55" fmla="*/ 6932796 w 25314442"/>
              <a:gd name="connsiteY55" fmla="*/ 871086 h 17566105"/>
              <a:gd name="connsiteX56" fmla="*/ 7092816 w 25314442"/>
              <a:gd name="connsiteY56" fmla="*/ 528186 h 17566105"/>
              <a:gd name="connsiteX57" fmla="*/ 6970094 w 25314442"/>
              <a:gd name="connsiteY57" fmla="*/ 503120 h 17566105"/>
              <a:gd name="connsiteX58" fmla="*/ 6822306 w 25314442"/>
              <a:gd name="connsiteY58" fmla="*/ 234816 h 17566105"/>
              <a:gd name="connsiteX59" fmla="*/ 6694972 w 25314442"/>
              <a:gd name="connsiteY5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0708105 w 25314442"/>
              <a:gd name="connsiteY24" fmla="*/ 611204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585182 w 25314442"/>
              <a:gd name="connsiteY28" fmla="*/ 5644815 h 17566105"/>
              <a:gd name="connsiteX29" fmla="*/ 10304646 w 25314442"/>
              <a:gd name="connsiteY29" fmla="*/ 5354855 h 17566105"/>
              <a:gd name="connsiteX30" fmla="*/ 10026516 w 25314442"/>
              <a:gd name="connsiteY30" fmla="*/ 5023385 h 17566105"/>
              <a:gd name="connsiteX31" fmla="*/ 9914021 w 25314442"/>
              <a:gd name="connsiteY31" fmla="*/ 4932947 h 17566105"/>
              <a:gd name="connsiteX32" fmla="*/ 9809346 w 25314442"/>
              <a:gd name="connsiteY32" fmla="*/ 4761096 h 17566105"/>
              <a:gd name="connsiteX33" fmla="*/ 9721716 w 25314442"/>
              <a:gd name="connsiteY33" fmla="*/ 4486776 h 17566105"/>
              <a:gd name="connsiteX34" fmla="*/ 9618846 w 25314442"/>
              <a:gd name="connsiteY34" fmla="*/ 4345806 h 17566105"/>
              <a:gd name="connsiteX35" fmla="*/ 9576936 w 25314442"/>
              <a:gd name="connsiteY35" fmla="*/ 4303896 h 17566105"/>
              <a:gd name="connsiteX36" fmla="*/ 9496124 w 25314442"/>
              <a:gd name="connsiteY36" fmla="*/ 4247749 h 17566105"/>
              <a:gd name="connsiteX37" fmla="*/ 9466446 w 25314442"/>
              <a:gd name="connsiteY37" fmla="*/ 4136256 h 17566105"/>
              <a:gd name="connsiteX38" fmla="*/ 9386436 w 25314442"/>
              <a:gd name="connsiteY38" fmla="*/ 4079106 h 17566105"/>
              <a:gd name="connsiteX39" fmla="*/ 9245466 w 25314442"/>
              <a:gd name="connsiteY39" fmla="*/ 3869556 h 17566105"/>
              <a:gd name="connsiteX40" fmla="*/ 9150216 w 25314442"/>
              <a:gd name="connsiteY40" fmla="*/ 3736206 h 17566105"/>
              <a:gd name="connsiteX41" fmla="*/ 9004032 w 25314442"/>
              <a:gd name="connsiteY41" fmla="*/ 3593231 h 17566105"/>
              <a:gd name="connsiteX42" fmla="*/ 8884920 w 25314442"/>
              <a:gd name="connsiteY42" fmla="*/ 3410952 h 17566105"/>
              <a:gd name="connsiteX43" fmla="*/ 8753976 w 25314442"/>
              <a:gd name="connsiteY43" fmla="*/ 3191376 h 17566105"/>
              <a:gd name="connsiteX44" fmla="*/ 8517756 w 25314442"/>
              <a:gd name="connsiteY44" fmla="*/ 2901816 h 17566105"/>
              <a:gd name="connsiteX45" fmla="*/ 8328660 w 25314442"/>
              <a:gd name="connsiteY45" fmla="*/ 2776487 h 17566105"/>
              <a:gd name="connsiteX46" fmla="*/ 8277726 w 25314442"/>
              <a:gd name="connsiteY46" fmla="*/ 2520816 h 17566105"/>
              <a:gd name="connsiteX47" fmla="*/ 8193906 w 25314442"/>
              <a:gd name="connsiteY47" fmla="*/ 2315076 h 17566105"/>
              <a:gd name="connsiteX48" fmla="*/ 7988166 w 25314442"/>
              <a:gd name="connsiteY48" fmla="*/ 2078856 h 17566105"/>
              <a:gd name="connsiteX49" fmla="*/ 7961496 w 25314442"/>
              <a:gd name="connsiteY49" fmla="*/ 1911216 h 17566105"/>
              <a:gd name="connsiteX50" fmla="*/ 7796463 w 25314442"/>
              <a:gd name="connsiteY50" fmla="*/ 1756610 h 17566105"/>
              <a:gd name="connsiteX51" fmla="*/ 7553826 w 25314442"/>
              <a:gd name="connsiteY51" fmla="*/ 1450206 h 17566105"/>
              <a:gd name="connsiteX52" fmla="*/ 7359516 w 25314442"/>
              <a:gd name="connsiteY52" fmla="*/ 1160646 h 17566105"/>
              <a:gd name="connsiteX53" fmla="*/ 7231781 w 25314442"/>
              <a:gd name="connsiteY53" fmla="*/ 947286 h 17566105"/>
              <a:gd name="connsiteX54" fmla="*/ 7130916 w 25314442"/>
              <a:gd name="connsiteY54" fmla="*/ 848226 h 17566105"/>
              <a:gd name="connsiteX55" fmla="*/ 6932796 w 25314442"/>
              <a:gd name="connsiteY55" fmla="*/ 871086 h 17566105"/>
              <a:gd name="connsiteX56" fmla="*/ 7092816 w 25314442"/>
              <a:gd name="connsiteY56" fmla="*/ 528186 h 17566105"/>
              <a:gd name="connsiteX57" fmla="*/ 6970094 w 25314442"/>
              <a:gd name="connsiteY57" fmla="*/ 503120 h 17566105"/>
              <a:gd name="connsiteX58" fmla="*/ 6822306 w 25314442"/>
              <a:gd name="connsiteY58" fmla="*/ 234816 h 17566105"/>
              <a:gd name="connsiteX59" fmla="*/ 6694972 w 25314442"/>
              <a:gd name="connsiteY5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06275 w 25314442"/>
              <a:gd name="connsiteY24" fmla="*/ 6843562 h 17566105"/>
              <a:gd name="connsiteX25" fmla="*/ 10924673 w 25314442"/>
              <a:gd name="connsiteY25" fmla="*/ 6087979 h 17566105"/>
              <a:gd name="connsiteX26" fmla="*/ 10900610 w 25314442"/>
              <a:gd name="connsiteY26" fmla="*/ 5991726 h 17566105"/>
              <a:gd name="connsiteX27" fmla="*/ 10804358 w 25314442"/>
              <a:gd name="connsiteY27" fmla="*/ 5847347 h 17566105"/>
              <a:gd name="connsiteX28" fmla="*/ 10585182 w 25314442"/>
              <a:gd name="connsiteY28" fmla="*/ 5644815 h 17566105"/>
              <a:gd name="connsiteX29" fmla="*/ 10304646 w 25314442"/>
              <a:gd name="connsiteY29" fmla="*/ 5354855 h 17566105"/>
              <a:gd name="connsiteX30" fmla="*/ 10026516 w 25314442"/>
              <a:gd name="connsiteY30" fmla="*/ 5023385 h 17566105"/>
              <a:gd name="connsiteX31" fmla="*/ 9914021 w 25314442"/>
              <a:gd name="connsiteY31" fmla="*/ 4932947 h 17566105"/>
              <a:gd name="connsiteX32" fmla="*/ 9809346 w 25314442"/>
              <a:gd name="connsiteY32" fmla="*/ 4761096 h 17566105"/>
              <a:gd name="connsiteX33" fmla="*/ 9721716 w 25314442"/>
              <a:gd name="connsiteY33" fmla="*/ 4486776 h 17566105"/>
              <a:gd name="connsiteX34" fmla="*/ 9618846 w 25314442"/>
              <a:gd name="connsiteY34" fmla="*/ 4345806 h 17566105"/>
              <a:gd name="connsiteX35" fmla="*/ 9576936 w 25314442"/>
              <a:gd name="connsiteY35" fmla="*/ 4303896 h 17566105"/>
              <a:gd name="connsiteX36" fmla="*/ 9496124 w 25314442"/>
              <a:gd name="connsiteY36" fmla="*/ 4247749 h 17566105"/>
              <a:gd name="connsiteX37" fmla="*/ 9466446 w 25314442"/>
              <a:gd name="connsiteY37" fmla="*/ 4136256 h 17566105"/>
              <a:gd name="connsiteX38" fmla="*/ 9386436 w 25314442"/>
              <a:gd name="connsiteY38" fmla="*/ 4079106 h 17566105"/>
              <a:gd name="connsiteX39" fmla="*/ 9245466 w 25314442"/>
              <a:gd name="connsiteY39" fmla="*/ 3869556 h 17566105"/>
              <a:gd name="connsiteX40" fmla="*/ 9150216 w 25314442"/>
              <a:gd name="connsiteY40" fmla="*/ 3736206 h 17566105"/>
              <a:gd name="connsiteX41" fmla="*/ 9004032 w 25314442"/>
              <a:gd name="connsiteY41" fmla="*/ 3593231 h 17566105"/>
              <a:gd name="connsiteX42" fmla="*/ 8884920 w 25314442"/>
              <a:gd name="connsiteY42" fmla="*/ 3410952 h 17566105"/>
              <a:gd name="connsiteX43" fmla="*/ 8753976 w 25314442"/>
              <a:gd name="connsiteY43" fmla="*/ 3191376 h 17566105"/>
              <a:gd name="connsiteX44" fmla="*/ 8517756 w 25314442"/>
              <a:gd name="connsiteY44" fmla="*/ 2901816 h 17566105"/>
              <a:gd name="connsiteX45" fmla="*/ 8328660 w 25314442"/>
              <a:gd name="connsiteY45" fmla="*/ 2776487 h 17566105"/>
              <a:gd name="connsiteX46" fmla="*/ 8277726 w 25314442"/>
              <a:gd name="connsiteY46" fmla="*/ 2520816 h 17566105"/>
              <a:gd name="connsiteX47" fmla="*/ 8193906 w 25314442"/>
              <a:gd name="connsiteY47" fmla="*/ 2315076 h 17566105"/>
              <a:gd name="connsiteX48" fmla="*/ 7988166 w 25314442"/>
              <a:gd name="connsiteY48" fmla="*/ 2078856 h 17566105"/>
              <a:gd name="connsiteX49" fmla="*/ 7961496 w 25314442"/>
              <a:gd name="connsiteY49" fmla="*/ 1911216 h 17566105"/>
              <a:gd name="connsiteX50" fmla="*/ 7796463 w 25314442"/>
              <a:gd name="connsiteY50" fmla="*/ 1756610 h 17566105"/>
              <a:gd name="connsiteX51" fmla="*/ 7553826 w 25314442"/>
              <a:gd name="connsiteY51" fmla="*/ 1450206 h 17566105"/>
              <a:gd name="connsiteX52" fmla="*/ 7359516 w 25314442"/>
              <a:gd name="connsiteY52" fmla="*/ 1160646 h 17566105"/>
              <a:gd name="connsiteX53" fmla="*/ 7231781 w 25314442"/>
              <a:gd name="connsiteY53" fmla="*/ 947286 h 17566105"/>
              <a:gd name="connsiteX54" fmla="*/ 7130916 w 25314442"/>
              <a:gd name="connsiteY54" fmla="*/ 848226 h 17566105"/>
              <a:gd name="connsiteX55" fmla="*/ 6932796 w 25314442"/>
              <a:gd name="connsiteY55" fmla="*/ 871086 h 17566105"/>
              <a:gd name="connsiteX56" fmla="*/ 7092816 w 25314442"/>
              <a:gd name="connsiteY56" fmla="*/ 528186 h 17566105"/>
              <a:gd name="connsiteX57" fmla="*/ 6970094 w 25314442"/>
              <a:gd name="connsiteY57" fmla="*/ 503120 h 17566105"/>
              <a:gd name="connsiteX58" fmla="*/ 6822306 w 25314442"/>
              <a:gd name="connsiteY58" fmla="*/ 234816 h 17566105"/>
              <a:gd name="connsiteX59" fmla="*/ 6694972 w 25314442"/>
              <a:gd name="connsiteY5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06275 w 25314442"/>
              <a:gd name="connsiteY24" fmla="*/ 6843562 h 17566105"/>
              <a:gd name="connsiteX25" fmla="*/ 11119986 w 25314442"/>
              <a:gd name="connsiteY25" fmla="*/ 6612155 h 17566105"/>
              <a:gd name="connsiteX26" fmla="*/ 10924673 w 25314442"/>
              <a:gd name="connsiteY26" fmla="*/ 6087979 h 17566105"/>
              <a:gd name="connsiteX27" fmla="*/ 10900610 w 25314442"/>
              <a:gd name="connsiteY27" fmla="*/ 5991726 h 17566105"/>
              <a:gd name="connsiteX28" fmla="*/ 10804358 w 25314442"/>
              <a:gd name="connsiteY28" fmla="*/ 5847347 h 17566105"/>
              <a:gd name="connsiteX29" fmla="*/ 10585182 w 25314442"/>
              <a:gd name="connsiteY29" fmla="*/ 5644815 h 17566105"/>
              <a:gd name="connsiteX30" fmla="*/ 10304646 w 25314442"/>
              <a:gd name="connsiteY30" fmla="*/ 5354855 h 17566105"/>
              <a:gd name="connsiteX31" fmla="*/ 10026516 w 25314442"/>
              <a:gd name="connsiteY31" fmla="*/ 5023385 h 17566105"/>
              <a:gd name="connsiteX32" fmla="*/ 9914021 w 25314442"/>
              <a:gd name="connsiteY32" fmla="*/ 4932947 h 17566105"/>
              <a:gd name="connsiteX33" fmla="*/ 9809346 w 25314442"/>
              <a:gd name="connsiteY33" fmla="*/ 4761096 h 17566105"/>
              <a:gd name="connsiteX34" fmla="*/ 9721716 w 25314442"/>
              <a:gd name="connsiteY34" fmla="*/ 4486776 h 17566105"/>
              <a:gd name="connsiteX35" fmla="*/ 9618846 w 25314442"/>
              <a:gd name="connsiteY35" fmla="*/ 4345806 h 17566105"/>
              <a:gd name="connsiteX36" fmla="*/ 9576936 w 25314442"/>
              <a:gd name="connsiteY36" fmla="*/ 4303896 h 17566105"/>
              <a:gd name="connsiteX37" fmla="*/ 9496124 w 25314442"/>
              <a:gd name="connsiteY37" fmla="*/ 4247749 h 17566105"/>
              <a:gd name="connsiteX38" fmla="*/ 9466446 w 25314442"/>
              <a:gd name="connsiteY38" fmla="*/ 4136256 h 17566105"/>
              <a:gd name="connsiteX39" fmla="*/ 9386436 w 25314442"/>
              <a:gd name="connsiteY39" fmla="*/ 4079106 h 17566105"/>
              <a:gd name="connsiteX40" fmla="*/ 9245466 w 25314442"/>
              <a:gd name="connsiteY40" fmla="*/ 3869556 h 17566105"/>
              <a:gd name="connsiteX41" fmla="*/ 9150216 w 25314442"/>
              <a:gd name="connsiteY41" fmla="*/ 3736206 h 17566105"/>
              <a:gd name="connsiteX42" fmla="*/ 9004032 w 25314442"/>
              <a:gd name="connsiteY42" fmla="*/ 3593231 h 17566105"/>
              <a:gd name="connsiteX43" fmla="*/ 8884920 w 25314442"/>
              <a:gd name="connsiteY43" fmla="*/ 3410952 h 17566105"/>
              <a:gd name="connsiteX44" fmla="*/ 8753976 w 25314442"/>
              <a:gd name="connsiteY44" fmla="*/ 3191376 h 17566105"/>
              <a:gd name="connsiteX45" fmla="*/ 8517756 w 25314442"/>
              <a:gd name="connsiteY45" fmla="*/ 2901816 h 17566105"/>
              <a:gd name="connsiteX46" fmla="*/ 8328660 w 25314442"/>
              <a:gd name="connsiteY46" fmla="*/ 2776487 h 17566105"/>
              <a:gd name="connsiteX47" fmla="*/ 8277726 w 25314442"/>
              <a:gd name="connsiteY47" fmla="*/ 2520816 h 17566105"/>
              <a:gd name="connsiteX48" fmla="*/ 8193906 w 25314442"/>
              <a:gd name="connsiteY48" fmla="*/ 2315076 h 17566105"/>
              <a:gd name="connsiteX49" fmla="*/ 7988166 w 25314442"/>
              <a:gd name="connsiteY49" fmla="*/ 2078856 h 17566105"/>
              <a:gd name="connsiteX50" fmla="*/ 7961496 w 25314442"/>
              <a:gd name="connsiteY50" fmla="*/ 1911216 h 17566105"/>
              <a:gd name="connsiteX51" fmla="*/ 7796463 w 25314442"/>
              <a:gd name="connsiteY51" fmla="*/ 1756610 h 17566105"/>
              <a:gd name="connsiteX52" fmla="*/ 7553826 w 25314442"/>
              <a:gd name="connsiteY52" fmla="*/ 1450206 h 17566105"/>
              <a:gd name="connsiteX53" fmla="*/ 7359516 w 25314442"/>
              <a:gd name="connsiteY53" fmla="*/ 1160646 h 17566105"/>
              <a:gd name="connsiteX54" fmla="*/ 7231781 w 25314442"/>
              <a:gd name="connsiteY54" fmla="*/ 947286 h 17566105"/>
              <a:gd name="connsiteX55" fmla="*/ 7130916 w 25314442"/>
              <a:gd name="connsiteY55" fmla="*/ 848226 h 17566105"/>
              <a:gd name="connsiteX56" fmla="*/ 6932796 w 25314442"/>
              <a:gd name="connsiteY56" fmla="*/ 871086 h 17566105"/>
              <a:gd name="connsiteX57" fmla="*/ 7092816 w 25314442"/>
              <a:gd name="connsiteY57" fmla="*/ 528186 h 17566105"/>
              <a:gd name="connsiteX58" fmla="*/ 6970094 w 25314442"/>
              <a:gd name="connsiteY58" fmla="*/ 503120 h 17566105"/>
              <a:gd name="connsiteX59" fmla="*/ 6822306 w 25314442"/>
              <a:gd name="connsiteY59" fmla="*/ 234816 h 17566105"/>
              <a:gd name="connsiteX60" fmla="*/ 6694972 w 25314442"/>
              <a:gd name="connsiteY60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06275 w 25314442"/>
              <a:gd name="connsiteY24" fmla="*/ 6843562 h 17566105"/>
              <a:gd name="connsiteX25" fmla="*/ 11119986 w 25314442"/>
              <a:gd name="connsiteY25" fmla="*/ 6612155 h 17566105"/>
              <a:gd name="connsiteX26" fmla="*/ 10891386 w 25314442"/>
              <a:gd name="connsiteY26" fmla="*/ 6318785 h 17566105"/>
              <a:gd name="connsiteX27" fmla="*/ 10924673 w 25314442"/>
              <a:gd name="connsiteY27" fmla="*/ 6087979 h 17566105"/>
              <a:gd name="connsiteX28" fmla="*/ 10900610 w 25314442"/>
              <a:gd name="connsiteY28" fmla="*/ 5991726 h 17566105"/>
              <a:gd name="connsiteX29" fmla="*/ 10804358 w 25314442"/>
              <a:gd name="connsiteY29" fmla="*/ 5847347 h 17566105"/>
              <a:gd name="connsiteX30" fmla="*/ 10585182 w 25314442"/>
              <a:gd name="connsiteY30" fmla="*/ 5644815 h 17566105"/>
              <a:gd name="connsiteX31" fmla="*/ 10304646 w 25314442"/>
              <a:gd name="connsiteY31" fmla="*/ 5354855 h 17566105"/>
              <a:gd name="connsiteX32" fmla="*/ 10026516 w 25314442"/>
              <a:gd name="connsiteY32" fmla="*/ 5023385 h 17566105"/>
              <a:gd name="connsiteX33" fmla="*/ 9914021 w 25314442"/>
              <a:gd name="connsiteY33" fmla="*/ 4932947 h 17566105"/>
              <a:gd name="connsiteX34" fmla="*/ 9809346 w 25314442"/>
              <a:gd name="connsiteY34" fmla="*/ 4761096 h 17566105"/>
              <a:gd name="connsiteX35" fmla="*/ 9721716 w 25314442"/>
              <a:gd name="connsiteY35" fmla="*/ 4486776 h 17566105"/>
              <a:gd name="connsiteX36" fmla="*/ 9618846 w 25314442"/>
              <a:gd name="connsiteY36" fmla="*/ 4345806 h 17566105"/>
              <a:gd name="connsiteX37" fmla="*/ 9576936 w 25314442"/>
              <a:gd name="connsiteY37" fmla="*/ 4303896 h 17566105"/>
              <a:gd name="connsiteX38" fmla="*/ 9496124 w 25314442"/>
              <a:gd name="connsiteY38" fmla="*/ 4247749 h 17566105"/>
              <a:gd name="connsiteX39" fmla="*/ 9466446 w 25314442"/>
              <a:gd name="connsiteY39" fmla="*/ 4136256 h 17566105"/>
              <a:gd name="connsiteX40" fmla="*/ 9386436 w 25314442"/>
              <a:gd name="connsiteY40" fmla="*/ 4079106 h 17566105"/>
              <a:gd name="connsiteX41" fmla="*/ 9245466 w 25314442"/>
              <a:gd name="connsiteY41" fmla="*/ 3869556 h 17566105"/>
              <a:gd name="connsiteX42" fmla="*/ 9150216 w 25314442"/>
              <a:gd name="connsiteY42" fmla="*/ 3736206 h 17566105"/>
              <a:gd name="connsiteX43" fmla="*/ 9004032 w 25314442"/>
              <a:gd name="connsiteY43" fmla="*/ 3593231 h 17566105"/>
              <a:gd name="connsiteX44" fmla="*/ 8884920 w 25314442"/>
              <a:gd name="connsiteY44" fmla="*/ 3410952 h 17566105"/>
              <a:gd name="connsiteX45" fmla="*/ 8753976 w 25314442"/>
              <a:gd name="connsiteY45" fmla="*/ 3191376 h 17566105"/>
              <a:gd name="connsiteX46" fmla="*/ 8517756 w 25314442"/>
              <a:gd name="connsiteY46" fmla="*/ 2901816 h 17566105"/>
              <a:gd name="connsiteX47" fmla="*/ 8328660 w 25314442"/>
              <a:gd name="connsiteY47" fmla="*/ 2776487 h 17566105"/>
              <a:gd name="connsiteX48" fmla="*/ 8277726 w 25314442"/>
              <a:gd name="connsiteY48" fmla="*/ 2520816 h 17566105"/>
              <a:gd name="connsiteX49" fmla="*/ 8193906 w 25314442"/>
              <a:gd name="connsiteY49" fmla="*/ 2315076 h 17566105"/>
              <a:gd name="connsiteX50" fmla="*/ 7988166 w 25314442"/>
              <a:gd name="connsiteY50" fmla="*/ 2078856 h 17566105"/>
              <a:gd name="connsiteX51" fmla="*/ 7961496 w 25314442"/>
              <a:gd name="connsiteY51" fmla="*/ 1911216 h 17566105"/>
              <a:gd name="connsiteX52" fmla="*/ 7796463 w 25314442"/>
              <a:gd name="connsiteY52" fmla="*/ 1756610 h 17566105"/>
              <a:gd name="connsiteX53" fmla="*/ 7553826 w 25314442"/>
              <a:gd name="connsiteY53" fmla="*/ 1450206 h 17566105"/>
              <a:gd name="connsiteX54" fmla="*/ 7359516 w 25314442"/>
              <a:gd name="connsiteY54" fmla="*/ 1160646 h 17566105"/>
              <a:gd name="connsiteX55" fmla="*/ 7231781 w 25314442"/>
              <a:gd name="connsiteY55" fmla="*/ 947286 h 17566105"/>
              <a:gd name="connsiteX56" fmla="*/ 7130916 w 25314442"/>
              <a:gd name="connsiteY56" fmla="*/ 848226 h 17566105"/>
              <a:gd name="connsiteX57" fmla="*/ 6932796 w 25314442"/>
              <a:gd name="connsiteY57" fmla="*/ 871086 h 17566105"/>
              <a:gd name="connsiteX58" fmla="*/ 7092816 w 25314442"/>
              <a:gd name="connsiteY58" fmla="*/ 528186 h 17566105"/>
              <a:gd name="connsiteX59" fmla="*/ 6970094 w 25314442"/>
              <a:gd name="connsiteY59" fmla="*/ 503120 h 17566105"/>
              <a:gd name="connsiteX60" fmla="*/ 6822306 w 25314442"/>
              <a:gd name="connsiteY60" fmla="*/ 234816 h 17566105"/>
              <a:gd name="connsiteX61" fmla="*/ 6694972 w 25314442"/>
              <a:gd name="connsiteY6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06275 w 25314442"/>
              <a:gd name="connsiteY24" fmla="*/ 6843562 h 17566105"/>
              <a:gd name="connsiteX25" fmla="*/ 11119986 w 25314442"/>
              <a:gd name="connsiteY25" fmla="*/ 6612155 h 17566105"/>
              <a:gd name="connsiteX26" fmla="*/ 10891386 w 25314442"/>
              <a:gd name="connsiteY26" fmla="*/ 6318785 h 17566105"/>
              <a:gd name="connsiteX27" fmla="*/ 10830426 w 25314442"/>
              <a:gd name="connsiteY27" fmla="*/ 6097805 h 17566105"/>
              <a:gd name="connsiteX28" fmla="*/ 10924673 w 25314442"/>
              <a:gd name="connsiteY28" fmla="*/ 6087979 h 17566105"/>
              <a:gd name="connsiteX29" fmla="*/ 10900610 w 25314442"/>
              <a:gd name="connsiteY29" fmla="*/ 5991726 h 17566105"/>
              <a:gd name="connsiteX30" fmla="*/ 10804358 w 25314442"/>
              <a:gd name="connsiteY30" fmla="*/ 5847347 h 17566105"/>
              <a:gd name="connsiteX31" fmla="*/ 10585182 w 25314442"/>
              <a:gd name="connsiteY31" fmla="*/ 5644815 h 17566105"/>
              <a:gd name="connsiteX32" fmla="*/ 10304646 w 25314442"/>
              <a:gd name="connsiteY32" fmla="*/ 5354855 h 17566105"/>
              <a:gd name="connsiteX33" fmla="*/ 10026516 w 25314442"/>
              <a:gd name="connsiteY33" fmla="*/ 5023385 h 17566105"/>
              <a:gd name="connsiteX34" fmla="*/ 9914021 w 25314442"/>
              <a:gd name="connsiteY34" fmla="*/ 4932947 h 17566105"/>
              <a:gd name="connsiteX35" fmla="*/ 9809346 w 25314442"/>
              <a:gd name="connsiteY35" fmla="*/ 4761096 h 17566105"/>
              <a:gd name="connsiteX36" fmla="*/ 9721716 w 25314442"/>
              <a:gd name="connsiteY36" fmla="*/ 4486776 h 17566105"/>
              <a:gd name="connsiteX37" fmla="*/ 9618846 w 25314442"/>
              <a:gd name="connsiteY37" fmla="*/ 4345806 h 17566105"/>
              <a:gd name="connsiteX38" fmla="*/ 9576936 w 25314442"/>
              <a:gd name="connsiteY38" fmla="*/ 4303896 h 17566105"/>
              <a:gd name="connsiteX39" fmla="*/ 9496124 w 25314442"/>
              <a:gd name="connsiteY39" fmla="*/ 4247749 h 17566105"/>
              <a:gd name="connsiteX40" fmla="*/ 9466446 w 25314442"/>
              <a:gd name="connsiteY40" fmla="*/ 4136256 h 17566105"/>
              <a:gd name="connsiteX41" fmla="*/ 9386436 w 25314442"/>
              <a:gd name="connsiteY41" fmla="*/ 4079106 h 17566105"/>
              <a:gd name="connsiteX42" fmla="*/ 9245466 w 25314442"/>
              <a:gd name="connsiteY42" fmla="*/ 3869556 h 17566105"/>
              <a:gd name="connsiteX43" fmla="*/ 9150216 w 25314442"/>
              <a:gd name="connsiteY43" fmla="*/ 3736206 h 17566105"/>
              <a:gd name="connsiteX44" fmla="*/ 9004032 w 25314442"/>
              <a:gd name="connsiteY44" fmla="*/ 3593231 h 17566105"/>
              <a:gd name="connsiteX45" fmla="*/ 8884920 w 25314442"/>
              <a:gd name="connsiteY45" fmla="*/ 3410952 h 17566105"/>
              <a:gd name="connsiteX46" fmla="*/ 8753976 w 25314442"/>
              <a:gd name="connsiteY46" fmla="*/ 3191376 h 17566105"/>
              <a:gd name="connsiteX47" fmla="*/ 8517756 w 25314442"/>
              <a:gd name="connsiteY47" fmla="*/ 2901816 h 17566105"/>
              <a:gd name="connsiteX48" fmla="*/ 8328660 w 25314442"/>
              <a:gd name="connsiteY48" fmla="*/ 2776487 h 17566105"/>
              <a:gd name="connsiteX49" fmla="*/ 8277726 w 25314442"/>
              <a:gd name="connsiteY49" fmla="*/ 2520816 h 17566105"/>
              <a:gd name="connsiteX50" fmla="*/ 8193906 w 25314442"/>
              <a:gd name="connsiteY50" fmla="*/ 2315076 h 17566105"/>
              <a:gd name="connsiteX51" fmla="*/ 7988166 w 25314442"/>
              <a:gd name="connsiteY51" fmla="*/ 2078856 h 17566105"/>
              <a:gd name="connsiteX52" fmla="*/ 7961496 w 25314442"/>
              <a:gd name="connsiteY52" fmla="*/ 1911216 h 17566105"/>
              <a:gd name="connsiteX53" fmla="*/ 7796463 w 25314442"/>
              <a:gd name="connsiteY53" fmla="*/ 1756610 h 17566105"/>
              <a:gd name="connsiteX54" fmla="*/ 7553826 w 25314442"/>
              <a:gd name="connsiteY54" fmla="*/ 1450206 h 17566105"/>
              <a:gd name="connsiteX55" fmla="*/ 7359516 w 25314442"/>
              <a:gd name="connsiteY55" fmla="*/ 1160646 h 17566105"/>
              <a:gd name="connsiteX56" fmla="*/ 7231781 w 25314442"/>
              <a:gd name="connsiteY56" fmla="*/ 947286 h 17566105"/>
              <a:gd name="connsiteX57" fmla="*/ 7130916 w 25314442"/>
              <a:gd name="connsiteY57" fmla="*/ 848226 h 17566105"/>
              <a:gd name="connsiteX58" fmla="*/ 6932796 w 25314442"/>
              <a:gd name="connsiteY58" fmla="*/ 871086 h 17566105"/>
              <a:gd name="connsiteX59" fmla="*/ 7092816 w 25314442"/>
              <a:gd name="connsiteY59" fmla="*/ 528186 h 17566105"/>
              <a:gd name="connsiteX60" fmla="*/ 6970094 w 25314442"/>
              <a:gd name="connsiteY60" fmla="*/ 503120 h 17566105"/>
              <a:gd name="connsiteX61" fmla="*/ 6822306 w 25314442"/>
              <a:gd name="connsiteY61" fmla="*/ 234816 h 17566105"/>
              <a:gd name="connsiteX62" fmla="*/ 6694972 w 25314442"/>
              <a:gd name="connsiteY6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06275 w 25314442"/>
              <a:gd name="connsiteY24" fmla="*/ 6843562 h 17566105"/>
              <a:gd name="connsiteX25" fmla="*/ 11119986 w 25314442"/>
              <a:gd name="connsiteY25" fmla="*/ 6612155 h 17566105"/>
              <a:gd name="connsiteX26" fmla="*/ 10891386 w 25314442"/>
              <a:gd name="connsiteY26" fmla="*/ 6318785 h 17566105"/>
              <a:gd name="connsiteX27" fmla="*/ 10830426 w 25314442"/>
              <a:gd name="connsiteY27" fmla="*/ 6097805 h 17566105"/>
              <a:gd name="connsiteX28" fmla="*/ 10924673 w 25314442"/>
              <a:gd name="connsiteY28" fmla="*/ 6087979 h 17566105"/>
              <a:gd name="connsiteX29" fmla="*/ 10759640 w 25314442"/>
              <a:gd name="connsiteY29" fmla="*/ 5892666 h 17566105"/>
              <a:gd name="connsiteX30" fmla="*/ 10804358 w 25314442"/>
              <a:gd name="connsiteY30" fmla="*/ 5847347 h 17566105"/>
              <a:gd name="connsiteX31" fmla="*/ 10585182 w 25314442"/>
              <a:gd name="connsiteY31" fmla="*/ 5644815 h 17566105"/>
              <a:gd name="connsiteX32" fmla="*/ 10304646 w 25314442"/>
              <a:gd name="connsiteY32" fmla="*/ 5354855 h 17566105"/>
              <a:gd name="connsiteX33" fmla="*/ 10026516 w 25314442"/>
              <a:gd name="connsiteY33" fmla="*/ 5023385 h 17566105"/>
              <a:gd name="connsiteX34" fmla="*/ 9914021 w 25314442"/>
              <a:gd name="connsiteY34" fmla="*/ 4932947 h 17566105"/>
              <a:gd name="connsiteX35" fmla="*/ 9809346 w 25314442"/>
              <a:gd name="connsiteY35" fmla="*/ 4761096 h 17566105"/>
              <a:gd name="connsiteX36" fmla="*/ 9721716 w 25314442"/>
              <a:gd name="connsiteY36" fmla="*/ 4486776 h 17566105"/>
              <a:gd name="connsiteX37" fmla="*/ 9618846 w 25314442"/>
              <a:gd name="connsiteY37" fmla="*/ 4345806 h 17566105"/>
              <a:gd name="connsiteX38" fmla="*/ 9576936 w 25314442"/>
              <a:gd name="connsiteY38" fmla="*/ 4303896 h 17566105"/>
              <a:gd name="connsiteX39" fmla="*/ 9496124 w 25314442"/>
              <a:gd name="connsiteY39" fmla="*/ 4247749 h 17566105"/>
              <a:gd name="connsiteX40" fmla="*/ 9466446 w 25314442"/>
              <a:gd name="connsiteY40" fmla="*/ 4136256 h 17566105"/>
              <a:gd name="connsiteX41" fmla="*/ 9386436 w 25314442"/>
              <a:gd name="connsiteY41" fmla="*/ 4079106 h 17566105"/>
              <a:gd name="connsiteX42" fmla="*/ 9245466 w 25314442"/>
              <a:gd name="connsiteY42" fmla="*/ 3869556 h 17566105"/>
              <a:gd name="connsiteX43" fmla="*/ 9150216 w 25314442"/>
              <a:gd name="connsiteY43" fmla="*/ 3736206 h 17566105"/>
              <a:gd name="connsiteX44" fmla="*/ 9004032 w 25314442"/>
              <a:gd name="connsiteY44" fmla="*/ 3593231 h 17566105"/>
              <a:gd name="connsiteX45" fmla="*/ 8884920 w 25314442"/>
              <a:gd name="connsiteY45" fmla="*/ 3410952 h 17566105"/>
              <a:gd name="connsiteX46" fmla="*/ 8753976 w 25314442"/>
              <a:gd name="connsiteY46" fmla="*/ 3191376 h 17566105"/>
              <a:gd name="connsiteX47" fmla="*/ 8517756 w 25314442"/>
              <a:gd name="connsiteY47" fmla="*/ 2901816 h 17566105"/>
              <a:gd name="connsiteX48" fmla="*/ 8328660 w 25314442"/>
              <a:gd name="connsiteY48" fmla="*/ 2776487 h 17566105"/>
              <a:gd name="connsiteX49" fmla="*/ 8277726 w 25314442"/>
              <a:gd name="connsiteY49" fmla="*/ 2520816 h 17566105"/>
              <a:gd name="connsiteX50" fmla="*/ 8193906 w 25314442"/>
              <a:gd name="connsiteY50" fmla="*/ 2315076 h 17566105"/>
              <a:gd name="connsiteX51" fmla="*/ 7988166 w 25314442"/>
              <a:gd name="connsiteY51" fmla="*/ 2078856 h 17566105"/>
              <a:gd name="connsiteX52" fmla="*/ 7961496 w 25314442"/>
              <a:gd name="connsiteY52" fmla="*/ 1911216 h 17566105"/>
              <a:gd name="connsiteX53" fmla="*/ 7796463 w 25314442"/>
              <a:gd name="connsiteY53" fmla="*/ 1756610 h 17566105"/>
              <a:gd name="connsiteX54" fmla="*/ 7553826 w 25314442"/>
              <a:gd name="connsiteY54" fmla="*/ 1450206 h 17566105"/>
              <a:gd name="connsiteX55" fmla="*/ 7359516 w 25314442"/>
              <a:gd name="connsiteY55" fmla="*/ 1160646 h 17566105"/>
              <a:gd name="connsiteX56" fmla="*/ 7231781 w 25314442"/>
              <a:gd name="connsiteY56" fmla="*/ 947286 h 17566105"/>
              <a:gd name="connsiteX57" fmla="*/ 7130916 w 25314442"/>
              <a:gd name="connsiteY57" fmla="*/ 848226 h 17566105"/>
              <a:gd name="connsiteX58" fmla="*/ 6932796 w 25314442"/>
              <a:gd name="connsiteY58" fmla="*/ 871086 h 17566105"/>
              <a:gd name="connsiteX59" fmla="*/ 7092816 w 25314442"/>
              <a:gd name="connsiteY59" fmla="*/ 528186 h 17566105"/>
              <a:gd name="connsiteX60" fmla="*/ 6970094 w 25314442"/>
              <a:gd name="connsiteY60" fmla="*/ 503120 h 17566105"/>
              <a:gd name="connsiteX61" fmla="*/ 6822306 w 25314442"/>
              <a:gd name="connsiteY61" fmla="*/ 234816 h 17566105"/>
              <a:gd name="connsiteX62" fmla="*/ 6694972 w 25314442"/>
              <a:gd name="connsiteY6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06275 w 25314442"/>
              <a:gd name="connsiteY24" fmla="*/ 6843562 h 17566105"/>
              <a:gd name="connsiteX25" fmla="*/ 11119986 w 25314442"/>
              <a:gd name="connsiteY25" fmla="*/ 6612155 h 17566105"/>
              <a:gd name="connsiteX26" fmla="*/ 10891386 w 25314442"/>
              <a:gd name="connsiteY26" fmla="*/ 6318785 h 17566105"/>
              <a:gd name="connsiteX27" fmla="*/ 10830426 w 25314442"/>
              <a:gd name="connsiteY27" fmla="*/ 6097805 h 17566105"/>
              <a:gd name="connsiteX28" fmla="*/ 10924673 w 25314442"/>
              <a:gd name="connsiteY28" fmla="*/ 6087979 h 17566105"/>
              <a:gd name="connsiteX29" fmla="*/ 10759640 w 25314442"/>
              <a:gd name="connsiteY29" fmla="*/ 5892666 h 17566105"/>
              <a:gd name="connsiteX30" fmla="*/ 10663388 w 25314442"/>
              <a:gd name="connsiteY30" fmla="*/ 5782577 h 17566105"/>
              <a:gd name="connsiteX31" fmla="*/ 10585182 w 25314442"/>
              <a:gd name="connsiteY31" fmla="*/ 5644815 h 17566105"/>
              <a:gd name="connsiteX32" fmla="*/ 10304646 w 25314442"/>
              <a:gd name="connsiteY32" fmla="*/ 5354855 h 17566105"/>
              <a:gd name="connsiteX33" fmla="*/ 10026516 w 25314442"/>
              <a:gd name="connsiteY33" fmla="*/ 5023385 h 17566105"/>
              <a:gd name="connsiteX34" fmla="*/ 9914021 w 25314442"/>
              <a:gd name="connsiteY34" fmla="*/ 4932947 h 17566105"/>
              <a:gd name="connsiteX35" fmla="*/ 9809346 w 25314442"/>
              <a:gd name="connsiteY35" fmla="*/ 4761096 h 17566105"/>
              <a:gd name="connsiteX36" fmla="*/ 9721716 w 25314442"/>
              <a:gd name="connsiteY36" fmla="*/ 4486776 h 17566105"/>
              <a:gd name="connsiteX37" fmla="*/ 9618846 w 25314442"/>
              <a:gd name="connsiteY37" fmla="*/ 4345806 h 17566105"/>
              <a:gd name="connsiteX38" fmla="*/ 9576936 w 25314442"/>
              <a:gd name="connsiteY38" fmla="*/ 4303896 h 17566105"/>
              <a:gd name="connsiteX39" fmla="*/ 9496124 w 25314442"/>
              <a:gd name="connsiteY39" fmla="*/ 4247749 h 17566105"/>
              <a:gd name="connsiteX40" fmla="*/ 9466446 w 25314442"/>
              <a:gd name="connsiteY40" fmla="*/ 4136256 h 17566105"/>
              <a:gd name="connsiteX41" fmla="*/ 9386436 w 25314442"/>
              <a:gd name="connsiteY41" fmla="*/ 4079106 h 17566105"/>
              <a:gd name="connsiteX42" fmla="*/ 9245466 w 25314442"/>
              <a:gd name="connsiteY42" fmla="*/ 3869556 h 17566105"/>
              <a:gd name="connsiteX43" fmla="*/ 9150216 w 25314442"/>
              <a:gd name="connsiteY43" fmla="*/ 3736206 h 17566105"/>
              <a:gd name="connsiteX44" fmla="*/ 9004032 w 25314442"/>
              <a:gd name="connsiteY44" fmla="*/ 3593231 h 17566105"/>
              <a:gd name="connsiteX45" fmla="*/ 8884920 w 25314442"/>
              <a:gd name="connsiteY45" fmla="*/ 3410952 h 17566105"/>
              <a:gd name="connsiteX46" fmla="*/ 8753976 w 25314442"/>
              <a:gd name="connsiteY46" fmla="*/ 3191376 h 17566105"/>
              <a:gd name="connsiteX47" fmla="*/ 8517756 w 25314442"/>
              <a:gd name="connsiteY47" fmla="*/ 2901816 h 17566105"/>
              <a:gd name="connsiteX48" fmla="*/ 8328660 w 25314442"/>
              <a:gd name="connsiteY48" fmla="*/ 2776487 h 17566105"/>
              <a:gd name="connsiteX49" fmla="*/ 8277726 w 25314442"/>
              <a:gd name="connsiteY49" fmla="*/ 2520816 h 17566105"/>
              <a:gd name="connsiteX50" fmla="*/ 8193906 w 25314442"/>
              <a:gd name="connsiteY50" fmla="*/ 2315076 h 17566105"/>
              <a:gd name="connsiteX51" fmla="*/ 7988166 w 25314442"/>
              <a:gd name="connsiteY51" fmla="*/ 2078856 h 17566105"/>
              <a:gd name="connsiteX52" fmla="*/ 7961496 w 25314442"/>
              <a:gd name="connsiteY52" fmla="*/ 1911216 h 17566105"/>
              <a:gd name="connsiteX53" fmla="*/ 7796463 w 25314442"/>
              <a:gd name="connsiteY53" fmla="*/ 1756610 h 17566105"/>
              <a:gd name="connsiteX54" fmla="*/ 7553826 w 25314442"/>
              <a:gd name="connsiteY54" fmla="*/ 1450206 h 17566105"/>
              <a:gd name="connsiteX55" fmla="*/ 7359516 w 25314442"/>
              <a:gd name="connsiteY55" fmla="*/ 1160646 h 17566105"/>
              <a:gd name="connsiteX56" fmla="*/ 7231781 w 25314442"/>
              <a:gd name="connsiteY56" fmla="*/ 947286 h 17566105"/>
              <a:gd name="connsiteX57" fmla="*/ 7130916 w 25314442"/>
              <a:gd name="connsiteY57" fmla="*/ 848226 h 17566105"/>
              <a:gd name="connsiteX58" fmla="*/ 6932796 w 25314442"/>
              <a:gd name="connsiteY58" fmla="*/ 871086 h 17566105"/>
              <a:gd name="connsiteX59" fmla="*/ 7092816 w 25314442"/>
              <a:gd name="connsiteY59" fmla="*/ 528186 h 17566105"/>
              <a:gd name="connsiteX60" fmla="*/ 6970094 w 25314442"/>
              <a:gd name="connsiteY60" fmla="*/ 503120 h 17566105"/>
              <a:gd name="connsiteX61" fmla="*/ 6822306 w 25314442"/>
              <a:gd name="connsiteY61" fmla="*/ 234816 h 17566105"/>
              <a:gd name="connsiteX62" fmla="*/ 6694972 w 25314442"/>
              <a:gd name="connsiteY6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06275 w 25314442"/>
              <a:gd name="connsiteY24" fmla="*/ 6843562 h 17566105"/>
              <a:gd name="connsiteX25" fmla="*/ 11119986 w 25314442"/>
              <a:gd name="connsiteY25" fmla="*/ 6612155 h 17566105"/>
              <a:gd name="connsiteX26" fmla="*/ 10891386 w 25314442"/>
              <a:gd name="connsiteY26" fmla="*/ 6318785 h 17566105"/>
              <a:gd name="connsiteX27" fmla="*/ 10830426 w 25314442"/>
              <a:gd name="connsiteY27" fmla="*/ 6097805 h 17566105"/>
              <a:gd name="connsiteX28" fmla="*/ 10924673 w 25314442"/>
              <a:gd name="connsiteY28" fmla="*/ 6087979 h 17566105"/>
              <a:gd name="connsiteX29" fmla="*/ 10759640 w 25314442"/>
              <a:gd name="connsiteY29" fmla="*/ 5892666 h 17566105"/>
              <a:gd name="connsiteX30" fmla="*/ 10663388 w 25314442"/>
              <a:gd name="connsiteY30" fmla="*/ 5782577 h 17566105"/>
              <a:gd name="connsiteX31" fmla="*/ 10528032 w 25314442"/>
              <a:gd name="connsiteY31" fmla="*/ 5652435 h 17566105"/>
              <a:gd name="connsiteX32" fmla="*/ 10304646 w 25314442"/>
              <a:gd name="connsiteY32" fmla="*/ 5354855 h 17566105"/>
              <a:gd name="connsiteX33" fmla="*/ 10026516 w 25314442"/>
              <a:gd name="connsiteY33" fmla="*/ 5023385 h 17566105"/>
              <a:gd name="connsiteX34" fmla="*/ 9914021 w 25314442"/>
              <a:gd name="connsiteY34" fmla="*/ 4932947 h 17566105"/>
              <a:gd name="connsiteX35" fmla="*/ 9809346 w 25314442"/>
              <a:gd name="connsiteY35" fmla="*/ 4761096 h 17566105"/>
              <a:gd name="connsiteX36" fmla="*/ 9721716 w 25314442"/>
              <a:gd name="connsiteY36" fmla="*/ 4486776 h 17566105"/>
              <a:gd name="connsiteX37" fmla="*/ 9618846 w 25314442"/>
              <a:gd name="connsiteY37" fmla="*/ 4345806 h 17566105"/>
              <a:gd name="connsiteX38" fmla="*/ 9576936 w 25314442"/>
              <a:gd name="connsiteY38" fmla="*/ 4303896 h 17566105"/>
              <a:gd name="connsiteX39" fmla="*/ 9496124 w 25314442"/>
              <a:gd name="connsiteY39" fmla="*/ 4247749 h 17566105"/>
              <a:gd name="connsiteX40" fmla="*/ 9466446 w 25314442"/>
              <a:gd name="connsiteY40" fmla="*/ 4136256 h 17566105"/>
              <a:gd name="connsiteX41" fmla="*/ 9386436 w 25314442"/>
              <a:gd name="connsiteY41" fmla="*/ 4079106 h 17566105"/>
              <a:gd name="connsiteX42" fmla="*/ 9245466 w 25314442"/>
              <a:gd name="connsiteY42" fmla="*/ 3869556 h 17566105"/>
              <a:gd name="connsiteX43" fmla="*/ 9150216 w 25314442"/>
              <a:gd name="connsiteY43" fmla="*/ 3736206 h 17566105"/>
              <a:gd name="connsiteX44" fmla="*/ 9004032 w 25314442"/>
              <a:gd name="connsiteY44" fmla="*/ 3593231 h 17566105"/>
              <a:gd name="connsiteX45" fmla="*/ 8884920 w 25314442"/>
              <a:gd name="connsiteY45" fmla="*/ 3410952 h 17566105"/>
              <a:gd name="connsiteX46" fmla="*/ 8753976 w 25314442"/>
              <a:gd name="connsiteY46" fmla="*/ 3191376 h 17566105"/>
              <a:gd name="connsiteX47" fmla="*/ 8517756 w 25314442"/>
              <a:gd name="connsiteY47" fmla="*/ 2901816 h 17566105"/>
              <a:gd name="connsiteX48" fmla="*/ 8328660 w 25314442"/>
              <a:gd name="connsiteY48" fmla="*/ 2776487 h 17566105"/>
              <a:gd name="connsiteX49" fmla="*/ 8277726 w 25314442"/>
              <a:gd name="connsiteY49" fmla="*/ 2520816 h 17566105"/>
              <a:gd name="connsiteX50" fmla="*/ 8193906 w 25314442"/>
              <a:gd name="connsiteY50" fmla="*/ 2315076 h 17566105"/>
              <a:gd name="connsiteX51" fmla="*/ 7988166 w 25314442"/>
              <a:gd name="connsiteY51" fmla="*/ 2078856 h 17566105"/>
              <a:gd name="connsiteX52" fmla="*/ 7961496 w 25314442"/>
              <a:gd name="connsiteY52" fmla="*/ 1911216 h 17566105"/>
              <a:gd name="connsiteX53" fmla="*/ 7796463 w 25314442"/>
              <a:gd name="connsiteY53" fmla="*/ 1756610 h 17566105"/>
              <a:gd name="connsiteX54" fmla="*/ 7553826 w 25314442"/>
              <a:gd name="connsiteY54" fmla="*/ 1450206 h 17566105"/>
              <a:gd name="connsiteX55" fmla="*/ 7359516 w 25314442"/>
              <a:gd name="connsiteY55" fmla="*/ 1160646 h 17566105"/>
              <a:gd name="connsiteX56" fmla="*/ 7231781 w 25314442"/>
              <a:gd name="connsiteY56" fmla="*/ 947286 h 17566105"/>
              <a:gd name="connsiteX57" fmla="*/ 7130916 w 25314442"/>
              <a:gd name="connsiteY57" fmla="*/ 848226 h 17566105"/>
              <a:gd name="connsiteX58" fmla="*/ 6932796 w 25314442"/>
              <a:gd name="connsiteY58" fmla="*/ 871086 h 17566105"/>
              <a:gd name="connsiteX59" fmla="*/ 7092816 w 25314442"/>
              <a:gd name="connsiteY59" fmla="*/ 528186 h 17566105"/>
              <a:gd name="connsiteX60" fmla="*/ 6970094 w 25314442"/>
              <a:gd name="connsiteY60" fmla="*/ 503120 h 17566105"/>
              <a:gd name="connsiteX61" fmla="*/ 6822306 w 25314442"/>
              <a:gd name="connsiteY61" fmla="*/ 234816 h 17566105"/>
              <a:gd name="connsiteX62" fmla="*/ 6694972 w 25314442"/>
              <a:gd name="connsiteY6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06275 w 25314442"/>
              <a:gd name="connsiteY24" fmla="*/ 6843562 h 17566105"/>
              <a:gd name="connsiteX25" fmla="*/ 11119986 w 25314442"/>
              <a:gd name="connsiteY25" fmla="*/ 6612155 h 17566105"/>
              <a:gd name="connsiteX26" fmla="*/ 10891386 w 25314442"/>
              <a:gd name="connsiteY26" fmla="*/ 6318785 h 17566105"/>
              <a:gd name="connsiteX27" fmla="*/ 10830426 w 25314442"/>
              <a:gd name="connsiteY27" fmla="*/ 6097805 h 17566105"/>
              <a:gd name="connsiteX28" fmla="*/ 10791323 w 25314442"/>
              <a:gd name="connsiteY28" fmla="*/ 5966059 h 17566105"/>
              <a:gd name="connsiteX29" fmla="*/ 10759640 w 25314442"/>
              <a:gd name="connsiteY29" fmla="*/ 5892666 h 17566105"/>
              <a:gd name="connsiteX30" fmla="*/ 10663388 w 25314442"/>
              <a:gd name="connsiteY30" fmla="*/ 5782577 h 17566105"/>
              <a:gd name="connsiteX31" fmla="*/ 10528032 w 25314442"/>
              <a:gd name="connsiteY31" fmla="*/ 5652435 h 17566105"/>
              <a:gd name="connsiteX32" fmla="*/ 10304646 w 25314442"/>
              <a:gd name="connsiteY32" fmla="*/ 5354855 h 17566105"/>
              <a:gd name="connsiteX33" fmla="*/ 10026516 w 25314442"/>
              <a:gd name="connsiteY33" fmla="*/ 5023385 h 17566105"/>
              <a:gd name="connsiteX34" fmla="*/ 9914021 w 25314442"/>
              <a:gd name="connsiteY34" fmla="*/ 4932947 h 17566105"/>
              <a:gd name="connsiteX35" fmla="*/ 9809346 w 25314442"/>
              <a:gd name="connsiteY35" fmla="*/ 4761096 h 17566105"/>
              <a:gd name="connsiteX36" fmla="*/ 9721716 w 25314442"/>
              <a:gd name="connsiteY36" fmla="*/ 4486776 h 17566105"/>
              <a:gd name="connsiteX37" fmla="*/ 9618846 w 25314442"/>
              <a:gd name="connsiteY37" fmla="*/ 4345806 h 17566105"/>
              <a:gd name="connsiteX38" fmla="*/ 9576936 w 25314442"/>
              <a:gd name="connsiteY38" fmla="*/ 4303896 h 17566105"/>
              <a:gd name="connsiteX39" fmla="*/ 9496124 w 25314442"/>
              <a:gd name="connsiteY39" fmla="*/ 4247749 h 17566105"/>
              <a:gd name="connsiteX40" fmla="*/ 9466446 w 25314442"/>
              <a:gd name="connsiteY40" fmla="*/ 4136256 h 17566105"/>
              <a:gd name="connsiteX41" fmla="*/ 9386436 w 25314442"/>
              <a:gd name="connsiteY41" fmla="*/ 4079106 h 17566105"/>
              <a:gd name="connsiteX42" fmla="*/ 9245466 w 25314442"/>
              <a:gd name="connsiteY42" fmla="*/ 3869556 h 17566105"/>
              <a:gd name="connsiteX43" fmla="*/ 9150216 w 25314442"/>
              <a:gd name="connsiteY43" fmla="*/ 3736206 h 17566105"/>
              <a:gd name="connsiteX44" fmla="*/ 9004032 w 25314442"/>
              <a:gd name="connsiteY44" fmla="*/ 3593231 h 17566105"/>
              <a:gd name="connsiteX45" fmla="*/ 8884920 w 25314442"/>
              <a:gd name="connsiteY45" fmla="*/ 3410952 h 17566105"/>
              <a:gd name="connsiteX46" fmla="*/ 8753976 w 25314442"/>
              <a:gd name="connsiteY46" fmla="*/ 3191376 h 17566105"/>
              <a:gd name="connsiteX47" fmla="*/ 8517756 w 25314442"/>
              <a:gd name="connsiteY47" fmla="*/ 2901816 h 17566105"/>
              <a:gd name="connsiteX48" fmla="*/ 8328660 w 25314442"/>
              <a:gd name="connsiteY48" fmla="*/ 2776487 h 17566105"/>
              <a:gd name="connsiteX49" fmla="*/ 8277726 w 25314442"/>
              <a:gd name="connsiteY49" fmla="*/ 2520816 h 17566105"/>
              <a:gd name="connsiteX50" fmla="*/ 8193906 w 25314442"/>
              <a:gd name="connsiteY50" fmla="*/ 2315076 h 17566105"/>
              <a:gd name="connsiteX51" fmla="*/ 7988166 w 25314442"/>
              <a:gd name="connsiteY51" fmla="*/ 2078856 h 17566105"/>
              <a:gd name="connsiteX52" fmla="*/ 7961496 w 25314442"/>
              <a:gd name="connsiteY52" fmla="*/ 1911216 h 17566105"/>
              <a:gd name="connsiteX53" fmla="*/ 7796463 w 25314442"/>
              <a:gd name="connsiteY53" fmla="*/ 1756610 h 17566105"/>
              <a:gd name="connsiteX54" fmla="*/ 7553826 w 25314442"/>
              <a:gd name="connsiteY54" fmla="*/ 1450206 h 17566105"/>
              <a:gd name="connsiteX55" fmla="*/ 7359516 w 25314442"/>
              <a:gd name="connsiteY55" fmla="*/ 1160646 h 17566105"/>
              <a:gd name="connsiteX56" fmla="*/ 7231781 w 25314442"/>
              <a:gd name="connsiteY56" fmla="*/ 947286 h 17566105"/>
              <a:gd name="connsiteX57" fmla="*/ 7130916 w 25314442"/>
              <a:gd name="connsiteY57" fmla="*/ 848226 h 17566105"/>
              <a:gd name="connsiteX58" fmla="*/ 6932796 w 25314442"/>
              <a:gd name="connsiteY58" fmla="*/ 871086 h 17566105"/>
              <a:gd name="connsiteX59" fmla="*/ 7092816 w 25314442"/>
              <a:gd name="connsiteY59" fmla="*/ 528186 h 17566105"/>
              <a:gd name="connsiteX60" fmla="*/ 6970094 w 25314442"/>
              <a:gd name="connsiteY60" fmla="*/ 503120 h 17566105"/>
              <a:gd name="connsiteX61" fmla="*/ 6822306 w 25314442"/>
              <a:gd name="connsiteY61" fmla="*/ 234816 h 17566105"/>
              <a:gd name="connsiteX62" fmla="*/ 6694972 w 25314442"/>
              <a:gd name="connsiteY6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06275 w 25314442"/>
              <a:gd name="connsiteY24" fmla="*/ 6843562 h 17566105"/>
              <a:gd name="connsiteX25" fmla="*/ 11245716 w 25314442"/>
              <a:gd name="connsiteY25" fmla="*/ 6657875 h 17566105"/>
              <a:gd name="connsiteX26" fmla="*/ 11119986 w 25314442"/>
              <a:gd name="connsiteY26" fmla="*/ 6612155 h 17566105"/>
              <a:gd name="connsiteX27" fmla="*/ 10891386 w 25314442"/>
              <a:gd name="connsiteY27" fmla="*/ 6318785 h 17566105"/>
              <a:gd name="connsiteX28" fmla="*/ 10830426 w 25314442"/>
              <a:gd name="connsiteY28" fmla="*/ 6097805 h 17566105"/>
              <a:gd name="connsiteX29" fmla="*/ 10791323 w 25314442"/>
              <a:gd name="connsiteY29" fmla="*/ 5966059 h 17566105"/>
              <a:gd name="connsiteX30" fmla="*/ 10759640 w 25314442"/>
              <a:gd name="connsiteY30" fmla="*/ 5892666 h 17566105"/>
              <a:gd name="connsiteX31" fmla="*/ 10663388 w 25314442"/>
              <a:gd name="connsiteY31" fmla="*/ 5782577 h 17566105"/>
              <a:gd name="connsiteX32" fmla="*/ 10528032 w 25314442"/>
              <a:gd name="connsiteY32" fmla="*/ 5652435 h 17566105"/>
              <a:gd name="connsiteX33" fmla="*/ 10304646 w 25314442"/>
              <a:gd name="connsiteY33" fmla="*/ 5354855 h 17566105"/>
              <a:gd name="connsiteX34" fmla="*/ 10026516 w 25314442"/>
              <a:gd name="connsiteY34" fmla="*/ 5023385 h 17566105"/>
              <a:gd name="connsiteX35" fmla="*/ 9914021 w 25314442"/>
              <a:gd name="connsiteY35" fmla="*/ 4932947 h 17566105"/>
              <a:gd name="connsiteX36" fmla="*/ 9809346 w 25314442"/>
              <a:gd name="connsiteY36" fmla="*/ 4761096 h 17566105"/>
              <a:gd name="connsiteX37" fmla="*/ 9721716 w 25314442"/>
              <a:gd name="connsiteY37" fmla="*/ 4486776 h 17566105"/>
              <a:gd name="connsiteX38" fmla="*/ 9618846 w 25314442"/>
              <a:gd name="connsiteY38" fmla="*/ 4345806 h 17566105"/>
              <a:gd name="connsiteX39" fmla="*/ 9576936 w 25314442"/>
              <a:gd name="connsiteY39" fmla="*/ 4303896 h 17566105"/>
              <a:gd name="connsiteX40" fmla="*/ 9496124 w 25314442"/>
              <a:gd name="connsiteY40" fmla="*/ 4247749 h 17566105"/>
              <a:gd name="connsiteX41" fmla="*/ 9466446 w 25314442"/>
              <a:gd name="connsiteY41" fmla="*/ 4136256 h 17566105"/>
              <a:gd name="connsiteX42" fmla="*/ 9386436 w 25314442"/>
              <a:gd name="connsiteY42" fmla="*/ 4079106 h 17566105"/>
              <a:gd name="connsiteX43" fmla="*/ 9245466 w 25314442"/>
              <a:gd name="connsiteY43" fmla="*/ 3869556 h 17566105"/>
              <a:gd name="connsiteX44" fmla="*/ 9150216 w 25314442"/>
              <a:gd name="connsiteY44" fmla="*/ 3736206 h 17566105"/>
              <a:gd name="connsiteX45" fmla="*/ 9004032 w 25314442"/>
              <a:gd name="connsiteY45" fmla="*/ 3593231 h 17566105"/>
              <a:gd name="connsiteX46" fmla="*/ 8884920 w 25314442"/>
              <a:gd name="connsiteY46" fmla="*/ 3410952 h 17566105"/>
              <a:gd name="connsiteX47" fmla="*/ 8753976 w 25314442"/>
              <a:gd name="connsiteY47" fmla="*/ 3191376 h 17566105"/>
              <a:gd name="connsiteX48" fmla="*/ 8517756 w 25314442"/>
              <a:gd name="connsiteY48" fmla="*/ 2901816 h 17566105"/>
              <a:gd name="connsiteX49" fmla="*/ 8328660 w 25314442"/>
              <a:gd name="connsiteY49" fmla="*/ 2776487 h 17566105"/>
              <a:gd name="connsiteX50" fmla="*/ 8277726 w 25314442"/>
              <a:gd name="connsiteY50" fmla="*/ 2520816 h 17566105"/>
              <a:gd name="connsiteX51" fmla="*/ 8193906 w 25314442"/>
              <a:gd name="connsiteY51" fmla="*/ 2315076 h 17566105"/>
              <a:gd name="connsiteX52" fmla="*/ 7988166 w 25314442"/>
              <a:gd name="connsiteY52" fmla="*/ 2078856 h 17566105"/>
              <a:gd name="connsiteX53" fmla="*/ 7961496 w 25314442"/>
              <a:gd name="connsiteY53" fmla="*/ 1911216 h 17566105"/>
              <a:gd name="connsiteX54" fmla="*/ 7796463 w 25314442"/>
              <a:gd name="connsiteY54" fmla="*/ 1756610 h 17566105"/>
              <a:gd name="connsiteX55" fmla="*/ 7553826 w 25314442"/>
              <a:gd name="connsiteY55" fmla="*/ 1450206 h 17566105"/>
              <a:gd name="connsiteX56" fmla="*/ 7359516 w 25314442"/>
              <a:gd name="connsiteY56" fmla="*/ 1160646 h 17566105"/>
              <a:gd name="connsiteX57" fmla="*/ 7231781 w 25314442"/>
              <a:gd name="connsiteY57" fmla="*/ 947286 h 17566105"/>
              <a:gd name="connsiteX58" fmla="*/ 7130916 w 25314442"/>
              <a:gd name="connsiteY58" fmla="*/ 848226 h 17566105"/>
              <a:gd name="connsiteX59" fmla="*/ 6932796 w 25314442"/>
              <a:gd name="connsiteY59" fmla="*/ 871086 h 17566105"/>
              <a:gd name="connsiteX60" fmla="*/ 7092816 w 25314442"/>
              <a:gd name="connsiteY60" fmla="*/ 528186 h 17566105"/>
              <a:gd name="connsiteX61" fmla="*/ 6970094 w 25314442"/>
              <a:gd name="connsiteY61" fmla="*/ 503120 h 17566105"/>
              <a:gd name="connsiteX62" fmla="*/ 6822306 w 25314442"/>
              <a:gd name="connsiteY62" fmla="*/ 234816 h 17566105"/>
              <a:gd name="connsiteX63" fmla="*/ 6694972 w 25314442"/>
              <a:gd name="connsiteY63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36755 w 25314442"/>
              <a:gd name="connsiteY24" fmla="*/ 6893092 h 17566105"/>
              <a:gd name="connsiteX25" fmla="*/ 11245716 w 25314442"/>
              <a:gd name="connsiteY25" fmla="*/ 6657875 h 17566105"/>
              <a:gd name="connsiteX26" fmla="*/ 11119986 w 25314442"/>
              <a:gd name="connsiteY26" fmla="*/ 6612155 h 17566105"/>
              <a:gd name="connsiteX27" fmla="*/ 10891386 w 25314442"/>
              <a:gd name="connsiteY27" fmla="*/ 6318785 h 17566105"/>
              <a:gd name="connsiteX28" fmla="*/ 10830426 w 25314442"/>
              <a:gd name="connsiteY28" fmla="*/ 6097805 h 17566105"/>
              <a:gd name="connsiteX29" fmla="*/ 10791323 w 25314442"/>
              <a:gd name="connsiteY29" fmla="*/ 5966059 h 17566105"/>
              <a:gd name="connsiteX30" fmla="*/ 10759640 w 25314442"/>
              <a:gd name="connsiteY30" fmla="*/ 5892666 h 17566105"/>
              <a:gd name="connsiteX31" fmla="*/ 10663388 w 25314442"/>
              <a:gd name="connsiteY31" fmla="*/ 5782577 h 17566105"/>
              <a:gd name="connsiteX32" fmla="*/ 10528032 w 25314442"/>
              <a:gd name="connsiteY32" fmla="*/ 5652435 h 17566105"/>
              <a:gd name="connsiteX33" fmla="*/ 10304646 w 25314442"/>
              <a:gd name="connsiteY33" fmla="*/ 5354855 h 17566105"/>
              <a:gd name="connsiteX34" fmla="*/ 10026516 w 25314442"/>
              <a:gd name="connsiteY34" fmla="*/ 5023385 h 17566105"/>
              <a:gd name="connsiteX35" fmla="*/ 9914021 w 25314442"/>
              <a:gd name="connsiteY35" fmla="*/ 4932947 h 17566105"/>
              <a:gd name="connsiteX36" fmla="*/ 9809346 w 25314442"/>
              <a:gd name="connsiteY36" fmla="*/ 4761096 h 17566105"/>
              <a:gd name="connsiteX37" fmla="*/ 9721716 w 25314442"/>
              <a:gd name="connsiteY37" fmla="*/ 4486776 h 17566105"/>
              <a:gd name="connsiteX38" fmla="*/ 9618846 w 25314442"/>
              <a:gd name="connsiteY38" fmla="*/ 4345806 h 17566105"/>
              <a:gd name="connsiteX39" fmla="*/ 9576936 w 25314442"/>
              <a:gd name="connsiteY39" fmla="*/ 4303896 h 17566105"/>
              <a:gd name="connsiteX40" fmla="*/ 9496124 w 25314442"/>
              <a:gd name="connsiteY40" fmla="*/ 4247749 h 17566105"/>
              <a:gd name="connsiteX41" fmla="*/ 9466446 w 25314442"/>
              <a:gd name="connsiteY41" fmla="*/ 4136256 h 17566105"/>
              <a:gd name="connsiteX42" fmla="*/ 9386436 w 25314442"/>
              <a:gd name="connsiteY42" fmla="*/ 4079106 h 17566105"/>
              <a:gd name="connsiteX43" fmla="*/ 9245466 w 25314442"/>
              <a:gd name="connsiteY43" fmla="*/ 3869556 h 17566105"/>
              <a:gd name="connsiteX44" fmla="*/ 9150216 w 25314442"/>
              <a:gd name="connsiteY44" fmla="*/ 3736206 h 17566105"/>
              <a:gd name="connsiteX45" fmla="*/ 9004032 w 25314442"/>
              <a:gd name="connsiteY45" fmla="*/ 3593231 h 17566105"/>
              <a:gd name="connsiteX46" fmla="*/ 8884920 w 25314442"/>
              <a:gd name="connsiteY46" fmla="*/ 3410952 h 17566105"/>
              <a:gd name="connsiteX47" fmla="*/ 8753976 w 25314442"/>
              <a:gd name="connsiteY47" fmla="*/ 3191376 h 17566105"/>
              <a:gd name="connsiteX48" fmla="*/ 8517756 w 25314442"/>
              <a:gd name="connsiteY48" fmla="*/ 2901816 h 17566105"/>
              <a:gd name="connsiteX49" fmla="*/ 8328660 w 25314442"/>
              <a:gd name="connsiteY49" fmla="*/ 2776487 h 17566105"/>
              <a:gd name="connsiteX50" fmla="*/ 8277726 w 25314442"/>
              <a:gd name="connsiteY50" fmla="*/ 2520816 h 17566105"/>
              <a:gd name="connsiteX51" fmla="*/ 8193906 w 25314442"/>
              <a:gd name="connsiteY51" fmla="*/ 2315076 h 17566105"/>
              <a:gd name="connsiteX52" fmla="*/ 7988166 w 25314442"/>
              <a:gd name="connsiteY52" fmla="*/ 2078856 h 17566105"/>
              <a:gd name="connsiteX53" fmla="*/ 7961496 w 25314442"/>
              <a:gd name="connsiteY53" fmla="*/ 1911216 h 17566105"/>
              <a:gd name="connsiteX54" fmla="*/ 7796463 w 25314442"/>
              <a:gd name="connsiteY54" fmla="*/ 1756610 h 17566105"/>
              <a:gd name="connsiteX55" fmla="*/ 7553826 w 25314442"/>
              <a:gd name="connsiteY55" fmla="*/ 1450206 h 17566105"/>
              <a:gd name="connsiteX56" fmla="*/ 7359516 w 25314442"/>
              <a:gd name="connsiteY56" fmla="*/ 1160646 h 17566105"/>
              <a:gd name="connsiteX57" fmla="*/ 7231781 w 25314442"/>
              <a:gd name="connsiteY57" fmla="*/ 947286 h 17566105"/>
              <a:gd name="connsiteX58" fmla="*/ 7130916 w 25314442"/>
              <a:gd name="connsiteY58" fmla="*/ 848226 h 17566105"/>
              <a:gd name="connsiteX59" fmla="*/ 6932796 w 25314442"/>
              <a:gd name="connsiteY59" fmla="*/ 871086 h 17566105"/>
              <a:gd name="connsiteX60" fmla="*/ 7092816 w 25314442"/>
              <a:gd name="connsiteY60" fmla="*/ 528186 h 17566105"/>
              <a:gd name="connsiteX61" fmla="*/ 6970094 w 25314442"/>
              <a:gd name="connsiteY61" fmla="*/ 503120 h 17566105"/>
              <a:gd name="connsiteX62" fmla="*/ 6822306 w 25314442"/>
              <a:gd name="connsiteY62" fmla="*/ 234816 h 17566105"/>
              <a:gd name="connsiteX63" fmla="*/ 6694972 w 25314442"/>
              <a:gd name="connsiteY63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367636 w 25314442"/>
              <a:gd name="connsiteY24" fmla="*/ 7050305 h 17566105"/>
              <a:gd name="connsiteX25" fmla="*/ 11336755 w 25314442"/>
              <a:gd name="connsiteY25" fmla="*/ 6893092 h 17566105"/>
              <a:gd name="connsiteX26" fmla="*/ 11245716 w 25314442"/>
              <a:gd name="connsiteY26" fmla="*/ 6657875 h 17566105"/>
              <a:gd name="connsiteX27" fmla="*/ 11119986 w 25314442"/>
              <a:gd name="connsiteY27" fmla="*/ 6612155 h 17566105"/>
              <a:gd name="connsiteX28" fmla="*/ 10891386 w 25314442"/>
              <a:gd name="connsiteY28" fmla="*/ 6318785 h 17566105"/>
              <a:gd name="connsiteX29" fmla="*/ 10830426 w 25314442"/>
              <a:gd name="connsiteY29" fmla="*/ 6097805 h 17566105"/>
              <a:gd name="connsiteX30" fmla="*/ 10791323 w 25314442"/>
              <a:gd name="connsiteY30" fmla="*/ 5966059 h 17566105"/>
              <a:gd name="connsiteX31" fmla="*/ 10759640 w 25314442"/>
              <a:gd name="connsiteY31" fmla="*/ 5892666 h 17566105"/>
              <a:gd name="connsiteX32" fmla="*/ 10663388 w 25314442"/>
              <a:gd name="connsiteY32" fmla="*/ 5782577 h 17566105"/>
              <a:gd name="connsiteX33" fmla="*/ 10528032 w 25314442"/>
              <a:gd name="connsiteY33" fmla="*/ 5652435 h 17566105"/>
              <a:gd name="connsiteX34" fmla="*/ 10304646 w 25314442"/>
              <a:gd name="connsiteY34" fmla="*/ 5354855 h 17566105"/>
              <a:gd name="connsiteX35" fmla="*/ 10026516 w 25314442"/>
              <a:gd name="connsiteY35" fmla="*/ 5023385 h 17566105"/>
              <a:gd name="connsiteX36" fmla="*/ 9914021 w 25314442"/>
              <a:gd name="connsiteY36" fmla="*/ 4932947 h 17566105"/>
              <a:gd name="connsiteX37" fmla="*/ 9809346 w 25314442"/>
              <a:gd name="connsiteY37" fmla="*/ 4761096 h 17566105"/>
              <a:gd name="connsiteX38" fmla="*/ 9721716 w 25314442"/>
              <a:gd name="connsiteY38" fmla="*/ 4486776 h 17566105"/>
              <a:gd name="connsiteX39" fmla="*/ 9618846 w 25314442"/>
              <a:gd name="connsiteY39" fmla="*/ 4345806 h 17566105"/>
              <a:gd name="connsiteX40" fmla="*/ 9576936 w 25314442"/>
              <a:gd name="connsiteY40" fmla="*/ 4303896 h 17566105"/>
              <a:gd name="connsiteX41" fmla="*/ 9496124 w 25314442"/>
              <a:gd name="connsiteY41" fmla="*/ 4247749 h 17566105"/>
              <a:gd name="connsiteX42" fmla="*/ 9466446 w 25314442"/>
              <a:gd name="connsiteY42" fmla="*/ 4136256 h 17566105"/>
              <a:gd name="connsiteX43" fmla="*/ 9386436 w 25314442"/>
              <a:gd name="connsiteY43" fmla="*/ 4079106 h 17566105"/>
              <a:gd name="connsiteX44" fmla="*/ 9245466 w 25314442"/>
              <a:gd name="connsiteY44" fmla="*/ 3869556 h 17566105"/>
              <a:gd name="connsiteX45" fmla="*/ 9150216 w 25314442"/>
              <a:gd name="connsiteY45" fmla="*/ 3736206 h 17566105"/>
              <a:gd name="connsiteX46" fmla="*/ 9004032 w 25314442"/>
              <a:gd name="connsiteY46" fmla="*/ 3593231 h 17566105"/>
              <a:gd name="connsiteX47" fmla="*/ 8884920 w 25314442"/>
              <a:gd name="connsiteY47" fmla="*/ 3410952 h 17566105"/>
              <a:gd name="connsiteX48" fmla="*/ 8753976 w 25314442"/>
              <a:gd name="connsiteY48" fmla="*/ 3191376 h 17566105"/>
              <a:gd name="connsiteX49" fmla="*/ 8517756 w 25314442"/>
              <a:gd name="connsiteY49" fmla="*/ 2901816 h 17566105"/>
              <a:gd name="connsiteX50" fmla="*/ 8328660 w 25314442"/>
              <a:gd name="connsiteY50" fmla="*/ 2776487 h 17566105"/>
              <a:gd name="connsiteX51" fmla="*/ 8277726 w 25314442"/>
              <a:gd name="connsiteY51" fmla="*/ 2520816 h 17566105"/>
              <a:gd name="connsiteX52" fmla="*/ 8193906 w 25314442"/>
              <a:gd name="connsiteY52" fmla="*/ 2315076 h 17566105"/>
              <a:gd name="connsiteX53" fmla="*/ 7988166 w 25314442"/>
              <a:gd name="connsiteY53" fmla="*/ 2078856 h 17566105"/>
              <a:gd name="connsiteX54" fmla="*/ 7961496 w 25314442"/>
              <a:gd name="connsiteY54" fmla="*/ 1911216 h 17566105"/>
              <a:gd name="connsiteX55" fmla="*/ 7796463 w 25314442"/>
              <a:gd name="connsiteY55" fmla="*/ 1756610 h 17566105"/>
              <a:gd name="connsiteX56" fmla="*/ 7553826 w 25314442"/>
              <a:gd name="connsiteY56" fmla="*/ 1450206 h 17566105"/>
              <a:gd name="connsiteX57" fmla="*/ 7359516 w 25314442"/>
              <a:gd name="connsiteY57" fmla="*/ 1160646 h 17566105"/>
              <a:gd name="connsiteX58" fmla="*/ 7231781 w 25314442"/>
              <a:gd name="connsiteY58" fmla="*/ 947286 h 17566105"/>
              <a:gd name="connsiteX59" fmla="*/ 7130916 w 25314442"/>
              <a:gd name="connsiteY59" fmla="*/ 848226 h 17566105"/>
              <a:gd name="connsiteX60" fmla="*/ 6932796 w 25314442"/>
              <a:gd name="connsiteY60" fmla="*/ 871086 h 17566105"/>
              <a:gd name="connsiteX61" fmla="*/ 7092816 w 25314442"/>
              <a:gd name="connsiteY61" fmla="*/ 528186 h 17566105"/>
              <a:gd name="connsiteX62" fmla="*/ 6970094 w 25314442"/>
              <a:gd name="connsiteY62" fmla="*/ 503120 h 17566105"/>
              <a:gd name="connsiteX63" fmla="*/ 6822306 w 25314442"/>
              <a:gd name="connsiteY63" fmla="*/ 234816 h 17566105"/>
              <a:gd name="connsiteX64" fmla="*/ 6694972 w 25314442"/>
              <a:gd name="connsiteY64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546706 w 25314442"/>
              <a:gd name="connsiteY24" fmla="*/ 7271285 h 17566105"/>
              <a:gd name="connsiteX25" fmla="*/ 11367636 w 25314442"/>
              <a:gd name="connsiteY25" fmla="*/ 7050305 h 17566105"/>
              <a:gd name="connsiteX26" fmla="*/ 11336755 w 25314442"/>
              <a:gd name="connsiteY26" fmla="*/ 6893092 h 17566105"/>
              <a:gd name="connsiteX27" fmla="*/ 11245716 w 25314442"/>
              <a:gd name="connsiteY27" fmla="*/ 6657875 h 17566105"/>
              <a:gd name="connsiteX28" fmla="*/ 11119986 w 25314442"/>
              <a:gd name="connsiteY28" fmla="*/ 6612155 h 17566105"/>
              <a:gd name="connsiteX29" fmla="*/ 10891386 w 25314442"/>
              <a:gd name="connsiteY29" fmla="*/ 6318785 h 17566105"/>
              <a:gd name="connsiteX30" fmla="*/ 10830426 w 25314442"/>
              <a:gd name="connsiteY30" fmla="*/ 6097805 h 17566105"/>
              <a:gd name="connsiteX31" fmla="*/ 10791323 w 25314442"/>
              <a:gd name="connsiteY31" fmla="*/ 5966059 h 17566105"/>
              <a:gd name="connsiteX32" fmla="*/ 10759640 w 25314442"/>
              <a:gd name="connsiteY32" fmla="*/ 5892666 h 17566105"/>
              <a:gd name="connsiteX33" fmla="*/ 10663388 w 25314442"/>
              <a:gd name="connsiteY33" fmla="*/ 5782577 h 17566105"/>
              <a:gd name="connsiteX34" fmla="*/ 10528032 w 25314442"/>
              <a:gd name="connsiteY34" fmla="*/ 5652435 h 17566105"/>
              <a:gd name="connsiteX35" fmla="*/ 10304646 w 25314442"/>
              <a:gd name="connsiteY35" fmla="*/ 5354855 h 17566105"/>
              <a:gd name="connsiteX36" fmla="*/ 10026516 w 25314442"/>
              <a:gd name="connsiteY36" fmla="*/ 5023385 h 17566105"/>
              <a:gd name="connsiteX37" fmla="*/ 9914021 w 25314442"/>
              <a:gd name="connsiteY37" fmla="*/ 4932947 h 17566105"/>
              <a:gd name="connsiteX38" fmla="*/ 9809346 w 25314442"/>
              <a:gd name="connsiteY38" fmla="*/ 4761096 h 17566105"/>
              <a:gd name="connsiteX39" fmla="*/ 9721716 w 25314442"/>
              <a:gd name="connsiteY39" fmla="*/ 4486776 h 17566105"/>
              <a:gd name="connsiteX40" fmla="*/ 9618846 w 25314442"/>
              <a:gd name="connsiteY40" fmla="*/ 4345806 h 17566105"/>
              <a:gd name="connsiteX41" fmla="*/ 9576936 w 25314442"/>
              <a:gd name="connsiteY41" fmla="*/ 4303896 h 17566105"/>
              <a:gd name="connsiteX42" fmla="*/ 9496124 w 25314442"/>
              <a:gd name="connsiteY42" fmla="*/ 4247749 h 17566105"/>
              <a:gd name="connsiteX43" fmla="*/ 9466446 w 25314442"/>
              <a:gd name="connsiteY43" fmla="*/ 4136256 h 17566105"/>
              <a:gd name="connsiteX44" fmla="*/ 9386436 w 25314442"/>
              <a:gd name="connsiteY44" fmla="*/ 4079106 h 17566105"/>
              <a:gd name="connsiteX45" fmla="*/ 9245466 w 25314442"/>
              <a:gd name="connsiteY45" fmla="*/ 3869556 h 17566105"/>
              <a:gd name="connsiteX46" fmla="*/ 9150216 w 25314442"/>
              <a:gd name="connsiteY46" fmla="*/ 3736206 h 17566105"/>
              <a:gd name="connsiteX47" fmla="*/ 9004032 w 25314442"/>
              <a:gd name="connsiteY47" fmla="*/ 3593231 h 17566105"/>
              <a:gd name="connsiteX48" fmla="*/ 8884920 w 25314442"/>
              <a:gd name="connsiteY48" fmla="*/ 3410952 h 17566105"/>
              <a:gd name="connsiteX49" fmla="*/ 8753976 w 25314442"/>
              <a:gd name="connsiteY49" fmla="*/ 3191376 h 17566105"/>
              <a:gd name="connsiteX50" fmla="*/ 8517756 w 25314442"/>
              <a:gd name="connsiteY50" fmla="*/ 2901816 h 17566105"/>
              <a:gd name="connsiteX51" fmla="*/ 8328660 w 25314442"/>
              <a:gd name="connsiteY51" fmla="*/ 2776487 h 17566105"/>
              <a:gd name="connsiteX52" fmla="*/ 8277726 w 25314442"/>
              <a:gd name="connsiteY52" fmla="*/ 2520816 h 17566105"/>
              <a:gd name="connsiteX53" fmla="*/ 8193906 w 25314442"/>
              <a:gd name="connsiteY53" fmla="*/ 2315076 h 17566105"/>
              <a:gd name="connsiteX54" fmla="*/ 7988166 w 25314442"/>
              <a:gd name="connsiteY54" fmla="*/ 2078856 h 17566105"/>
              <a:gd name="connsiteX55" fmla="*/ 7961496 w 25314442"/>
              <a:gd name="connsiteY55" fmla="*/ 1911216 h 17566105"/>
              <a:gd name="connsiteX56" fmla="*/ 7796463 w 25314442"/>
              <a:gd name="connsiteY56" fmla="*/ 1756610 h 17566105"/>
              <a:gd name="connsiteX57" fmla="*/ 7553826 w 25314442"/>
              <a:gd name="connsiteY57" fmla="*/ 1450206 h 17566105"/>
              <a:gd name="connsiteX58" fmla="*/ 7359516 w 25314442"/>
              <a:gd name="connsiteY58" fmla="*/ 1160646 h 17566105"/>
              <a:gd name="connsiteX59" fmla="*/ 7231781 w 25314442"/>
              <a:gd name="connsiteY59" fmla="*/ 947286 h 17566105"/>
              <a:gd name="connsiteX60" fmla="*/ 7130916 w 25314442"/>
              <a:gd name="connsiteY60" fmla="*/ 848226 h 17566105"/>
              <a:gd name="connsiteX61" fmla="*/ 6932796 w 25314442"/>
              <a:gd name="connsiteY61" fmla="*/ 871086 h 17566105"/>
              <a:gd name="connsiteX62" fmla="*/ 7092816 w 25314442"/>
              <a:gd name="connsiteY62" fmla="*/ 528186 h 17566105"/>
              <a:gd name="connsiteX63" fmla="*/ 6970094 w 25314442"/>
              <a:gd name="connsiteY63" fmla="*/ 503120 h 17566105"/>
              <a:gd name="connsiteX64" fmla="*/ 6822306 w 25314442"/>
              <a:gd name="connsiteY64" fmla="*/ 234816 h 17566105"/>
              <a:gd name="connsiteX65" fmla="*/ 6694972 w 25314442"/>
              <a:gd name="connsiteY65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90947 w 25314442"/>
              <a:gd name="connsiteY23" fmla="*/ 7844589 h 17566105"/>
              <a:gd name="connsiteX24" fmla="*/ 11676246 w 25314442"/>
              <a:gd name="connsiteY24" fmla="*/ 7602755 h 17566105"/>
              <a:gd name="connsiteX25" fmla="*/ 11546706 w 25314442"/>
              <a:gd name="connsiteY25" fmla="*/ 7271285 h 17566105"/>
              <a:gd name="connsiteX26" fmla="*/ 11367636 w 25314442"/>
              <a:gd name="connsiteY26" fmla="*/ 7050305 h 17566105"/>
              <a:gd name="connsiteX27" fmla="*/ 11336755 w 25314442"/>
              <a:gd name="connsiteY27" fmla="*/ 6893092 h 17566105"/>
              <a:gd name="connsiteX28" fmla="*/ 11245716 w 25314442"/>
              <a:gd name="connsiteY28" fmla="*/ 6657875 h 17566105"/>
              <a:gd name="connsiteX29" fmla="*/ 11119986 w 25314442"/>
              <a:gd name="connsiteY29" fmla="*/ 6612155 h 17566105"/>
              <a:gd name="connsiteX30" fmla="*/ 10891386 w 25314442"/>
              <a:gd name="connsiteY30" fmla="*/ 6318785 h 17566105"/>
              <a:gd name="connsiteX31" fmla="*/ 10830426 w 25314442"/>
              <a:gd name="connsiteY31" fmla="*/ 6097805 h 17566105"/>
              <a:gd name="connsiteX32" fmla="*/ 10791323 w 25314442"/>
              <a:gd name="connsiteY32" fmla="*/ 5966059 h 17566105"/>
              <a:gd name="connsiteX33" fmla="*/ 10759640 w 25314442"/>
              <a:gd name="connsiteY33" fmla="*/ 5892666 h 17566105"/>
              <a:gd name="connsiteX34" fmla="*/ 10663388 w 25314442"/>
              <a:gd name="connsiteY34" fmla="*/ 5782577 h 17566105"/>
              <a:gd name="connsiteX35" fmla="*/ 10528032 w 25314442"/>
              <a:gd name="connsiteY35" fmla="*/ 5652435 h 17566105"/>
              <a:gd name="connsiteX36" fmla="*/ 10304646 w 25314442"/>
              <a:gd name="connsiteY36" fmla="*/ 5354855 h 17566105"/>
              <a:gd name="connsiteX37" fmla="*/ 10026516 w 25314442"/>
              <a:gd name="connsiteY37" fmla="*/ 5023385 h 17566105"/>
              <a:gd name="connsiteX38" fmla="*/ 9914021 w 25314442"/>
              <a:gd name="connsiteY38" fmla="*/ 4932947 h 17566105"/>
              <a:gd name="connsiteX39" fmla="*/ 9809346 w 25314442"/>
              <a:gd name="connsiteY39" fmla="*/ 4761096 h 17566105"/>
              <a:gd name="connsiteX40" fmla="*/ 9721716 w 25314442"/>
              <a:gd name="connsiteY40" fmla="*/ 4486776 h 17566105"/>
              <a:gd name="connsiteX41" fmla="*/ 9618846 w 25314442"/>
              <a:gd name="connsiteY41" fmla="*/ 4345806 h 17566105"/>
              <a:gd name="connsiteX42" fmla="*/ 9576936 w 25314442"/>
              <a:gd name="connsiteY42" fmla="*/ 4303896 h 17566105"/>
              <a:gd name="connsiteX43" fmla="*/ 9496124 w 25314442"/>
              <a:gd name="connsiteY43" fmla="*/ 4247749 h 17566105"/>
              <a:gd name="connsiteX44" fmla="*/ 9466446 w 25314442"/>
              <a:gd name="connsiteY44" fmla="*/ 4136256 h 17566105"/>
              <a:gd name="connsiteX45" fmla="*/ 9386436 w 25314442"/>
              <a:gd name="connsiteY45" fmla="*/ 4079106 h 17566105"/>
              <a:gd name="connsiteX46" fmla="*/ 9245466 w 25314442"/>
              <a:gd name="connsiteY46" fmla="*/ 3869556 h 17566105"/>
              <a:gd name="connsiteX47" fmla="*/ 9150216 w 25314442"/>
              <a:gd name="connsiteY47" fmla="*/ 3736206 h 17566105"/>
              <a:gd name="connsiteX48" fmla="*/ 9004032 w 25314442"/>
              <a:gd name="connsiteY48" fmla="*/ 3593231 h 17566105"/>
              <a:gd name="connsiteX49" fmla="*/ 8884920 w 25314442"/>
              <a:gd name="connsiteY49" fmla="*/ 3410952 h 17566105"/>
              <a:gd name="connsiteX50" fmla="*/ 8753976 w 25314442"/>
              <a:gd name="connsiteY50" fmla="*/ 3191376 h 17566105"/>
              <a:gd name="connsiteX51" fmla="*/ 8517756 w 25314442"/>
              <a:gd name="connsiteY51" fmla="*/ 2901816 h 17566105"/>
              <a:gd name="connsiteX52" fmla="*/ 8328660 w 25314442"/>
              <a:gd name="connsiteY52" fmla="*/ 2776487 h 17566105"/>
              <a:gd name="connsiteX53" fmla="*/ 8277726 w 25314442"/>
              <a:gd name="connsiteY53" fmla="*/ 2520816 h 17566105"/>
              <a:gd name="connsiteX54" fmla="*/ 8193906 w 25314442"/>
              <a:gd name="connsiteY54" fmla="*/ 2315076 h 17566105"/>
              <a:gd name="connsiteX55" fmla="*/ 7988166 w 25314442"/>
              <a:gd name="connsiteY55" fmla="*/ 2078856 h 17566105"/>
              <a:gd name="connsiteX56" fmla="*/ 7961496 w 25314442"/>
              <a:gd name="connsiteY56" fmla="*/ 1911216 h 17566105"/>
              <a:gd name="connsiteX57" fmla="*/ 7796463 w 25314442"/>
              <a:gd name="connsiteY57" fmla="*/ 1756610 h 17566105"/>
              <a:gd name="connsiteX58" fmla="*/ 7553826 w 25314442"/>
              <a:gd name="connsiteY58" fmla="*/ 1450206 h 17566105"/>
              <a:gd name="connsiteX59" fmla="*/ 7359516 w 25314442"/>
              <a:gd name="connsiteY59" fmla="*/ 1160646 h 17566105"/>
              <a:gd name="connsiteX60" fmla="*/ 7231781 w 25314442"/>
              <a:gd name="connsiteY60" fmla="*/ 947286 h 17566105"/>
              <a:gd name="connsiteX61" fmla="*/ 7130916 w 25314442"/>
              <a:gd name="connsiteY61" fmla="*/ 848226 h 17566105"/>
              <a:gd name="connsiteX62" fmla="*/ 6932796 w 25314442"/>
              <a:gd name="connsiteY62" fmla="*/ 871086 h 17566105"/>
              <a:gd name="connsiteX63" fmla="*/ 7092816 w 25314442"/>
              <a:gd name="connsiteY63" fmla="*/ 528186 h 17566105"/>
              <a:gd name="connsiteX64" fmla="*/ 6970094 w 25314442"/>
              <a:gd name="connsiteY64" fmla="*/ 503120 h 17566105"/>
              <a:gd name="connsiteX65" fmla="*/ 6822306 w 25314442"/>
              <a:gd name="connsiteY65" fmla="*/ 234816 h 17566105"/>
              <a:gd name="connsiteX66" fmla="*/ 6694972 w 25314442"/>
              <a:gd name="connsiteY66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381873 w 25314442"/>
              <a:gd name="connsiteY22" fmla="*/ 8494294 h 17566105"/>
              <a:gd name="connsiteX23" fmla="*/ 11726177 w 25314442"/>
              <a:gd name="connsiteY23" fmla="*/ 7913169 h 17566105"/>
              <a:gd name="connsiteX24" fmla="*/ 11676246 w 25314442"/>
              <a:gd name="connsiteY24" fmla="*/ 7602755 h 17566105"/>
              <a:gd name="connsiteX25" fmla="*/ 11546706 w 25314442"/>
              <a:gd name="connsiteY25" fmla="*/ 7271285 h 17566105"/>
              <a:gd name="connsiteX26" fmla="*/ 11367636 w 25314442"/>
              <a:gd name="connsiteY26" fmla="*/ 7050305 h 17566105"/>
              <a:gd name="connsiteX27" fmla="*/ 11336755 w 25314442"/>
              <a:gd name="connsiteY27" fmla="*/ 6893092 h 17566105"/>
              <a:gd name="connsiteX28" fmla="*/ 11245716 w 25314442"/>
              <a:gd name="connsiteY28" fmla="*/ 6657875 h 17566105"/>
              <a:gd name="connsiteX29" fmla="*/ 11119986 w 25314442"/>
              <a:gd name="connsiteY29" fmla="*/ 6612155 h 17566105"/>
              <a:gd name="connsiteX30" fmla="*/ 10891386 w 25314442"/>
              <a:gd name="connsiteY30" fmla="*/ 6318785 h 17566105"/>
              <a:gd name="connsiteX31" fmla="*/ 10830426 w 25314442"/>
              <a:gd name="connsiteY31" fmla="*/ 6097805 h 17566105"/>
              <a:gd name="connsiteX32" fmla="*/ 10791323 w 25314442"/>
              <a:gd name="connsiteY32" fmla="*/ 5966059 h 17566105"/>
              <a:gd name="connsiteX33" fmla="*/ 10759640 w 25314442"/>
              <a:gd name="connsiteY33" fmla="*/ 5892666 h 17566105"/>
              <a:gd name="connsiteX34" fmla="*/ 10663388 w 25314442"/>
              <a:gd name="connsiteY34" fmla="*/ 5782577 h 17566105"/>
              <a:gd name="connsiteX35" fmla="*/ 10528032 w 25314442"/>
              <a:gd name="connsiteY35" fmla="*/ 5652435 h 17566105"/>
              <a:gd name="connsiteX36" fmla="*/ 10304646 w 25314442"/>
              <a:gd name="connsiteY36" fmla="*/ 5354855 h 17566105"/>
              <a:gd name="connsiteX37" fmla="*/ 10026516 w 25314442"/>
              <a:gd name="connsiteY37" fmla="*/ 5023385 h 17566105"/>
              <a:gd name="connsiteX38" fmla="*/ 9914021 w 25314442"/>
              <a:gd name="connsiteY38" fmla="*/ 4932947 h 17566105"/>
              <a:gd name="connsiteX39" fmla="*/ 9809346 w 25314442"/>
              <a:gd name="connsiteY39" fmla="*/ 4761096 h 17566105"/>
              <a:gd name="connsiteX40" fmla="*/ 9721716 w 25314442"/>
              <a:gd name="connsiteY40" fmla="*/ 4486776 h 17566105"/>
              <a:gd name="connsiteX41" fmla="*/ 9618846 w 25314442"/>
              <a:gd name="connsiteY41" fmla="*/ 4345806 h 17566105"/>
              <a:gd name="connsiteX42" fmla="*/ 9576936 w 25314442"/>
              <a:gd name="connsiteY42" fmla="*/ 4303896 h 17566105"/>
              <a:gd name="connsiteX43" fmla="*/ 9496124 w 25314442"/>
              <a:gd name="connsiteY43" fmla="*/ 4247749 h 17566105"/>
              <a:gd name="connsiteX44" fmla="*/ 9466446 w 25314442"/>
              <a:gd name="connsiteY44" fmla="*/ 4136256 h 17566105"/>
              <a:gd name="connsiteX45" fmla="*/ 9386436 w 25314442"/>
              <a:gd name="connsiteY45" fmla="*/ 4079106 h 17566105"/>
              <a:gd name="connsiteX46" fmla="*/ 9245466 w 25314442"/>
              <a:gd name="connsiteY46" fmla="*/ 3869556 h 17566105"/>
              <a:gd name="connsiteX47" fmla="*/ 9150216 w 25314442"/>
              <a:gd name="connsiteY47" fmla="*/ 3736206 h 17566105"/>
              <a:gd name="connsiteX48" fmla="*/ 9004032 w 25314442"/>
              <a:gd name="connsiteY48" fmla="*/ 3593231 h 17566105"/>
              <a:gd name="connsiteX49" fmla="*/ 8884920 w 25314442"/>
              <a:gd name="connsiteY49" fmla="*/ 3410952 h 17566105"/>
              <a:gd name="connsiteX50" fmla="*/ 8753976 w 25314442"/>
              <a:gd name="connsiteY50" fmla="*/ 3191376 h 17566105"/>
              <a:gd name="connsiteX51" fmla="*/ 8517756 w 25314442"/>
              <a:gd name="connsiteY51" fmla="*/ 2901816 h 17566105"/>
              <a:gd name="connsiteX52" fmla="*/ 8328660 w 25314442"/>
              <a:gd name="connsiteY52" fmla="*/ 2776487 h 17566105"/>
              <a:gd name="connsiteX53" fmla="*/ 8277726 w 25314442"/>
              <a:gd name="connsiteY53" fmla="*/ 2520816 h 17566105"/>
              <a:gd name="connsiteX54" fmla="*/ 8193906 w 25314442"/>
              <a:gd name="connsiteY54" fmla="*/ 2315076 h 17566105"/>
              <a:gd name="connsiteX55" fmla="*/ 7988166 w 25314442"/>
              <a:gd name="connsiteY55" fmla="*/ 2078856 h 17566105"/>
              <a:gd name="connsiteX56" fmla="*/ 7961496 w 25314442"/>
              <a:gd name="connsiteY56" fmla="*/ 1911216 h 17566105"/>
              <a:gd name="connsiteX57" fmla="*/ 7796463 w 25314442"/>
              <a:gd name="connsiteY57" fmla="*/ 1756610 h 17566105"/>
              <a:gd name="connsiteX58" fmla="*/ 7553826 w 25314442"/>
              <a:gd name="connsiteY58" fmla="*/ 1450206 h 17566105"/>
              <a:gd name="connsiteX59" fmla="*/ 7359516 w 25314442"/>
              <a:gd name="connsiteY59" fmla="*/ 1160646 h 17566105"/>
              <a:gd name="connsiteX60" fmla="*/ 7231781 w 25314442"/>
              <a:gd name="connsiteY60" fmla="*/ 947286 h 17566105"/>
              <a:gd name="connsiteX61" fmla="*/ 7130916 w 25314442"/>
              <a:gd name="connsiteY61" fmla="*/ 848226 h 17566105"/>
              <a:gd name="connsiteX62" fmla="*/ 6932796 w 25314442"/>
              <a:gd name="connsiteY62" fmla="*/ 871086 h 17566105"/>
              <a:gd name="connsiteX63" fmla="*/ 7092816 w 25314442"/>
              <a:gd name="connsiteY63" fmla="*/ 528186 h 17566105"/>
              <a:gd name="connsiteX64" fmla="*/ 6970094 w 25314442"/>
              <a:gd name="connsiteY64" fmla="*/ 503120 h 17566105"/>
              <a:gd name="connsiteX65" fmla="*/ 6822306 w 25314442"/>
              <a:gd name="connsiteY65" fmla="*/ 234816 h 17566105"/>
              <a:gd name="connsiteX66" fmla="*/ 6694972 w 25314442"/>
              <a:gd name="connsiteY66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230476 w 25314442"/>
              <a:gd name="connsiteY22" fmla="*/ 8741945 h 17566105"/>
              <a:gd name="connsiteX23" fmla="*/ 11381873 w 25314442"/>
              <a:gd name="connsiteY23" fmla="*/ 8494294 h 17566105"/>
              <a:gd name="connsiteX24" fmla="*/ 11726177 w 25314442"/>
              <a:gd name="connsiteY24" fmla="*/ 7913169 h 17566105"/>
              <a:gd name="connsiteX25" fmla="*/ 11676246 w 25314442"/>
              <a:gd name="connsiteY25" fmla="*/ 7602755 h 17566105"/>
              <a:gd name="connsiteX26" fmla="*/ 11546706 w 25314442"/>
              <a:gd name="connsiteY26" fmla="*/ 7271285 h 17566105"/>
              <a:gd name="connsiteX27" fmla="*/ 11367636 w 25314442"/>
              <a:gd name="connsiteY27" fmla="*/ 7050305 h 17566105"/>
              <a:gd name="connsiteX28" fmla="*/ 11336755 w 25314442"/>
              <a:gd name="connsiteY28" fmla="*/ 6893092 h 17566105"/>
              <a:gd name="connsiteX29" fmla="*/ 11245716 w 25314442"/>
              <a:gd name="connsiteY29" fmla="*/ 6657875 h 17566105"/>
              <a:gd name="connsiteX30" fmla="*/ 11119986 w 25314442"/>
              <a:gd name="connsiteY30" fmla="*/ 6612155 h 17566105"/>
              <a:gd name="connsiteX31" fmla="*/ 10891386 w 25314442"/>
              <a:gd name="connsiteY31" fmla="*/ 6318785 h 17566105"/>
              <a:gd name="connsiteX32" fmla="*/ 10830426 w 25314442"/>
              <a:gd name="connsiteY32" fmla="*/ 6097805 h 17566105"/>
              <a:gd name="connsiteX33" fmla="*/ 10791323 w 25314442"/>
              <a:gd name="connsiteY33" fmla="*/ 5966059 h 17566105"/>
              <a:gd name="connsiteX34" fmla="*/ 10759640 w 25314442"/>
              <a:gd name="connsiteY34" fmla="*/ 5892666 h 17566105"/>
              <a:gd name="connsiteX35" fmla="*/ 10663388 w 25314442"/>
              <a:gd name="connsiteY35" fmla="*/ 5782577 h 17566105"/>
              <a:gd name="connsiteX36" fmla="*/ 10528032 w 25314442"/>
              <a:gd name="connsiteY36" fmla="*/ 5652435 h 17566105"/>
              <a:gd name="connsiteX37" fmla="*/ 10304646 w 25314442"/>
              <a:gd name="connsiteY37" fmla="*/ 5354855 h 17566105"/>
              <a:gd name="connsiteX38" fmla="*/ 10026516 w 25314442"/>
              <a:gd name="connsiteY38" fmla="*/ 5023385 h 17566105"/>
              <a:gd name="connsiteX39" fmla="*/ 9914021 w 25314442"/>
              <a:gd name="connsiteY39" fmla="*/ 4932947 h 17566105"/>
              <a:gd name="connsiteX40" fmla="*/ 9809346 w 25314442"/>
              <a:gd name="connsiteY40" fmla="*/ 4761096 h 17566105"/>
              <a:gd name="connsiteX41" fmla="*/ 9721716 w 25314442"/>
              <a:gd name="connsiteY41" fmla="*/ 4486776 h 17566105"/>
              <a:gd name="connsiteX42" fmla="*/ 9618846 w 25314442"/>
              <a:gd name="connsiteY42" fmla="*/ 4345806 h 17566105"/>
              <a:gd name="connsiteX43" fmla="*/ 9576936 w 25314442"/>
              <a:gd name="connsiteY43" fmla="*/ 4303896 h 17566105"/>
              <a:gd name="connsiteX44" fmla="*/ 9496124 w 25314442"/>
              <a:gd name="connsiteY44" fmla="*/ 4247749 h 17566105"/>
              <a:gd name="connsiteX45" fmla="*/ 9466446 w 25314442"/>
              <a:gd name="connsiteY45" fmla="*/ 4136256 h 17566105"/>
              <a:gd name="connsiteX46" fmla="*/ 9386436 w 25314442"/>
              <a:gd name="connsiteY46" fmla="*/ 4079106 h 17566105"/>
              <a:gd name="connsiteX47" fmla="*/ 9245466 w 25314442"/>
              <a:gd name="connsiteY47" fmla="*/ 3869556 h 17566105"/>
              <a:gd name="connsiteX48" fmla="*/ 9150216 w 25314442"/>
              <a:gd name="connsiteY48" fmla="*/ 3736206 h 17566105"/>
              <a:gd name="connsiteX49" fmla="*/ 9004032 w 25314442"/>
              <a:gd name="connsiteY49" fmla="*/ 3593231 h 17566105"/>
              <a:gd name="connsiteX50" fmla="*/ 8884920 w 25314442"/>
              <a:gd name="connsiteY50" fmla="*/ 3410952 h 17566105"/>
              <a:gd name="connsiteX51" fmla="*/ 8753976 w 25314442"/>
              <a:gd name="connsiteY51" fmla="*/ 3191376 h 17566105"/>
              <a:gd name="connsiteX52" fmla="*/ 8517756 w 25314442"/>
              <a:gd name="connsiteY52" fmla="*/ 2901816 h 17566105"/>
              <a:gd name="connsiteX53" fmla="*/ 8328660 w 25314442"/>
              <a:gd name="connsiteY53" fmla="*/ 2776487 h 17566105"/>
              <a:gd name="connsiteX54" fmla="*/ 8277726 w 25314442"/>
              <a:gd name="connsiteY54" fmla="*/ 2520816 h 17566105"/>
              <a:gd name="connsiteX55" fmla="*/ 8193906 w 25314442"/>
              <a:gd name="connsiteY55" fmla="*/ 2315076 h 17566105"/>
              <a:gd name="connsiteX56" fmla="*/ 7988166 w 25314442"/>
              <a:gd name="connsiteY56" fmla="*/ 2078856 h 17566105"/>
              <a:gd name="connsiteX57" fmla="*/ 7961496 w 25314442"/>
              <a:gd name="connsiteY57" fmla="*/ 1911216 h 17566105"/>
              <a:gd name="connsiteX58" fmla="*/ 7796463 w 25314442"/>
              <a:gd name="connsiteY58" fmla="*/ 1756610 h 17566105"/>
              <a:gd name="connsiteX59" fmla="*/ 7553826 w 25314442"/>
              <a:gd name="connsiteY59" fmla="*/ 1450206 h 17566105"/>
              <a:gd name="connsiteX60" fmla="*/ 7359516 w 25314442"/>
              <a:gd name="connsiteY60" fmla="*/ 1160646 h 17566105"/>
              <a:gd name="connsiteX61" fmla="*/ 7231781 w 25314442"/>
              <a:gd name="connsiteY61" fmla="*/ 947286 h 17566105"/>
              <a:gd name="connsiteX62" fmla="*/ 7130916 w 25314442"/>
              <a:gd name="connsiteY62" fmla="*/ 848226 h 17566105"/>
              <a:gd name="connsiteX63" fmla="*/ 6932796 w 25314442"/>
              <a:gd name="connsiteY63" fmla="*/ 871086 h 17566105"/>
              <a:gd name="connsiteX64" fmla="*/ 7092816 w 25314442"/>
              <a:gd name="connsiteY64" fmla="*/ 528186 h 17566105"/>
              <a:gd name="connsiteX65" fmla="*/ 6970094 w 25314442"/>
              <a:gd name="connsiteY65" fmla="*/ 503120 h 17566105"/>
              <a:gd name="connsiteX66" fmla="*/ 6822306 w 25314442"/>
              <a:gd name="connsiteY66" fmla="*/ 234816 h 17566105"/>
              <a:gd name="connsiteX67" fmla="*/ 6694972 w 25314442"/>
              <a:gd name="connsiteY6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230476 w 25314442"/>
              <a:gd name="connsiteY22" fmla="*/ 8741945 h 17566105"/>
              <a:gd name="connsiteX23" fmla="*/ 11381873 w 25314442"/>
              <a:gd name="connsiteY23" fmla="*/ 8494294 h 17566105"/>
              <a:gd name="connsiteX24" fmla="*/ 11500986 w 25314442"/>
              <a:gd name="connsiteY24" fmla="*/ 8197115 h 17566105"/>
              <a:gd name="connsiteX25" fmla="*/ 11726177 w 25314442"/>
              <a:gd name="connsiteY25" fmla="*/ 7913169 h 17566105"/>
              <a:gd name="connsiteX26" fmla="*/ 11676246 w 25314442"/>
              <a:gd name="connsiteY26" fmla="*/ 7602755 h 17566105"/>
              <a:gd name="connsiteX27" fmla="*/ 11546706 w 25314442"/>
              <a:gd name="connsiteY27" fmla="*/ 7271285 h 17566105"/>
              <a:gd name="connsiteX28" fmla="*/ 11367636 w 25314442"/>
              <a:gd name="connsiteY28" fmla="*/ 7050305 h 17566105"/>
              <a:gd name="connsiteX29" fmla="*/ 11336755 w 25314442"/>
              <a:gd name="connsiteY29" fmla="*/ 6893092 h 17566105"/>
              <a:gd name="connsiteX30" fmla="*/ 11245716 w 25314442"/>
              <a:gd name="connsiteY30" fmla="*/ 6657875 h 17566105"/>
              <a:gd name="connsiteX31" fmla="*/ 11119986 w 25314442"/>
              <a:gd name="connsiteY31" fmla="*/ 6612155 h 17566105"/>
              <a:gd name="connsiteX32" fmla="*/ 10891386 w 25314442"/>
              <a:gd name="connsiteY32" fmla="*/ 6318785 h 17566105"/>
              <a:gd name="connsiteX33" fmla="*/ 10830426 w 25314442"/>
              <a:gd name="connsiteY33" fmla="*/ 6097805 h 17566105"/>
              <a:gd name="connsiteX34" fmla="*/ 10791323 w 25314442"/>
              <a:gd name="connsiteY34" fmla="*/ 5966059 h 17566105"/>
              <a:gd name="connsiteX35" fmla="*/ 10759640 w 25314442"/>
              <a:gd name="connsiteY35" fmla="*/ 5892666 h 17566105"/>
              <a:gd name="connsiteX36" fmla="*/ 10663388 w 25314442"/>
              <a:gd name="connsiteY36" fmla="*/ 5782577 h 17566105"/>
              <a:gd name="connsiteX37" fmla="*/ 10528032 w 25314442"/>
              <a:gd name="connsiteY37" fmla="*/ 5652435 h 17566105"/>
              <a:gd name="connsiteX38" fmla="*/ 10304646 w 25314442"/>
              <a:gd name="connsiteY38" fmla="*/ 5354855 h 17566105"/>
              <a:gd name="connsiteX39" fmla="*/ 10026516 w 25314442"/>
              <a:gd name="connsiteY39" fmla="*/ 5023385 h 17566105"/>
              <a:gd name="connsiteX40" fmla="*/ 9914021 w 25314442"/>
              <a:gd name="connsiteY40" fmla="*/ 4932947 h 17566105"/>
              <a:gd name="connsiteX41" fmla="*/ 9809346 w 25314442"/>
              <a:gd name="connsiteY41" fmla="*/ 4761096 h 17566105"/>
              <a:gd name="connsiteX42" fmla="*/ 9721716 w 25314442"/>
              <a:gd name="connsiteY42" fmla="*/ 4486776 h 17566105"/>
              <a:gd name="connsiteX43" fmla="*/ 9618846 w 25314442"/>
              <a:gd name="connsiteY43" fmla="*/ 4345806 h 17566105"/>
              <a:gd name="connsiteX44" fmla="*/ 9576936 w 25314442"/>
              <a:gd name="connsiteY44" fmla="*/ 4303896 h 17566105"/>
              <a:gd name="connsiteX45" fmla="*/ 9496124 w 25314442"/>
              <a:gd name="connsiteY45" fmla="*/ 4247749 h 17566105"/>
              <a:gd name="connsiteX46" fmla="*/ 9466446 w 25314442"/>
              <a:gd name="connsiteY46" fmla="*/ 4136256 h 17566105"/>
              <a:gd name="connsiteX47" fmla="*/ 9386436 w 25314442"/>
              <a:gd name="connsiteY47" fmla="*/ 4079106 h 17566105"/>
              <a:gd name="connsiteX48" fmla="*/ 9245466 w 25314442"/>
              <a:gd name="connsiteY48" fmla="*/ 3869556 h 17566105"/>
              <a:gd name="connsiteX49" fmla="*/ 9150216 w 25314442"/>
              <a:gd name="connsiteY49" fmla="*/ 3736206 h 17566105"/>
              <a:gd name="connsiteX50" fmla="*/ 9004032 w 25314442"/>
              <a:gd name="connsiteY50" fmla="*/ 3593231 h 17566105"/>
              <a:gd name="connsiteX51" fmla="*/ 8884920 w 25314442"/>
              <a:gd name="connsiteY51" fmla="*/ 3410952 h 17566105"/>
              <a:gd name="connsiteX52" fmla="*/ 8753976 w 25314442"/>
              <a:gd name="connsiteY52" fmla="*/ 3191376 h 17566105"/>
              <a:gd name="connsiteX53" fmla="*/ 8517756 w 25314442"/>
              <a:gd name="connsiteY53" fmla="*/ 2901816 h 17566105"/>
              <a:gd name="connsiteX54" fmla="*/ 8328660 w 25314442"/>
              <a:gd name="connsiteY54" fmla="*/ 2776487 h 17566105"/>
              <a:gd name="connsiteX55" fmla="*/ 8277726 w 25314442"/>
              <a:gd name="connsiteY55" fmla="*/ 2520816 h 17566105"/>
              <a:gd name="connsiteX56" fmla="*/ 8193906 w 25314442"/>
              <a:gd name="connsiteY56" fmla="*/ 2315076 h 17566105"/>
              <a:gd name="connsiteX57" fmla="*/ 7988166 w 25314442"/>
              <a:gd name="connsiteY57" fmla="*/ 2078856 h 17566105"/>
              <a:gd name="connsiteX58" fmla="*/ 7961496 w 25314442"/>
              <a:gd name="connsiteY58" fmla="*/ 1911216 h 17566105"/>
              <a:gd name="connsiteX59" fmla="*/ 7796463 w 25314442"/>
              <a:gd name="connsiteY59" fmla="*/ 1756610 h 17566105"/>
              <a:gd name="connsiteX60" fmla="*/ 7553826 w 25314442"/>
              <a:gd name="connsiteY60" fmla="*/ 1450206 h 17566105"/>
              <a:gd name="connsiteX61" fmla="*/ 7359516 w 25314442"/>
              <a:gd name="connsiteY61" fmla="*/ 1160646 h 17566105"/>
              <a:gd name="connsiteX62" fmla="*/ 7231781 w 25314442"/>
              <a:gd name="connsiteY62" fmla="*/ 947286 h 17566105"/>
              <a:gd name="connsiteX63" fmla="*/ 7130916 w 25314442"/>
              <a:gd name="connsiteY63" fmla="*/ 848226 h 17566105"/>
              <a:gd name="connsiteX64" fmla="*/ 6932796 w 25314442"/>
              <a:gd name="connsiteY64" fmla="*/ 871086 h 17566105"/>
              <a:gd name="connsiteX65" fmla="*/ 7092816 w 25314442"/>
              <a:gd name="connsiteY65" fmla="*/ 528186 h 17566105"/>
              <a:gd name="connsiteX66" fmla="*/ 6970094 w 25314442"/>
              <a:gd name="connsiteY66" fmla="*/ 503120 h 17566105"/>
              <a:gd name="connsiteX67" fmla="*/ 6822306 w 25314442"/>
              <a:gd name="connsiteY67" fmla="*/ 234816 h 17566105"/>
              <a:gd name="connsiteX68" fmla="*/ 6694972 w 25314442"/>
              <a:gd name="connsiteY68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20926 w 25314442"/>
              <a:gd name="connsiteY21" fmla="*/ 9384631 h 17566105"/>
              <a:gd name="connsiteX22" fmla="*/ 11051406 w 25314442"/>
              <a:gd name="connsiteY22" fmla="*/ 9061985 h 17566105"/>
              <a:gd name="connsiteX23" fmla="*/ 11230476 w 25314442"/>
              <a:gd name="connsiteY23" fmla="*/ 8741945 h 17566105"/>
              <a:gd name="connsiteX24" fmla="*/ 11381873 w 25314442"/>
              <a:gd name="connsiteY24" fmla="*/ 8494294 h 17566105"/>
              <a:gd name="connsiteX25" fmla="*/ 11500986 w 25314442"/>
              <a:gd name="connsiteY25" fmla="*/ 8197115 h 17566105"/>
              <a:gd name="connsiteX26" fmla="*/ 11726177 w 25314442"/>
              <a:gd name="connsiteY26" fmla="*/ 7913169 h 17566105"/>
              <a:gd name="connsiteX27" fmla="*/ 11676246 w 25314442"/>
              <a:gd name="connsiteY27" fmla="*/ 7602755 h 17566105"/>
              <a:gd name="connsiteX28" fmla="*/ 11546706 w 25314442"/>
              <a:gd name="connsiteY28" fmla="*/ 7271285 h 17566105"/>
              <a:gd name="connsiteX29" fmla="*/ 11367636 w 25314442"/>
              <a:gd name="connsiteY29" fmla="*/ 7050305 h 17566105"/>
              <a:gd name="connsiteX30" fmla="*/ 11336755 w 25314442"/>
              <a:gd name="connsiteY30" fmla="*/ 6893092 h 17566105"/>
              <a:gd name="connsiteX31" fmla="*/ 11245716 w 25314442"/>
              <a:gd name="connsiteY31" fmla="*/ 6657875 h 17566105"/>
              <a:gd name="connsiteX32" fmla="*/ 11119986 w 25314442"/>
              <a:gd name="connsiteY32" fmla="*/ 6612155 h 17566105"/>
              <a:gd name="connsiteX33" fmla="*/ 10891386 w 25314442"/>
              <a:gd name="connsiteY33" fmla="*/ 6318785 h 17566105"/>
              <a:gd name="connsiteX34" fmla="*/ 10830426 w 25314442"/>
              <a:gd name="connsiteY34" fmla="*/ 6097805 h 17566105"/>
              <a:gd name="connsiteX35" fmla="*/ 10791323 w 25314442"/>
              <a:gd name="connsiteY35" fmla="*/ 5966059 h 17566105"/>
              <a:gd name="connsiteX36" fmla="*/ 10759640 w 25314442"/>
              <a:gd name="connsiteY36" fmla="*/ 5892666 h 17566105"/>
              <a:gd name="connsiteX37" fmla="*/ 10663388 w 25314442"/>
              <a:gd name="connsiteY37" fmla="*/ 5782577 h 17566105"/>
              <a:gd name="connsiteX38" fmla="*/ 10528032 w 25314442"/>
              <a:gd name="connsiteY38" fmla="*/ 5652435 h 17566105"/>
              <a:gd name="connsiteX39" fmla="*/ 10304646 w 25314442"/>
              <a:gd name="connsiteY39" fmla="*/ 5354855 h 17566105"/>
              <a:gd name="connsiteX40" fmla="*/ 10026516 w 25314442"/>
              <a:gd name="connsiteY40" fmla="*/ 5023385 h 17566105"/>
              <a:gd name="connsiteX41" fmla="*/ 9914021 w 25314442"/>
              <a:gd name="connsiteY41" fmla="*/ 4932947 h 17566105"/>
              <a:gd name="connsiteX42" fmla="*/ 9809346 w 25314442"/>
              <a:gd name="connsiteY42" fmla="*/ 4761096 h 17566105"/>
              <a:gd name="connsiteX43" fmla="*/ 9721716 w 25314442"/>
              <a:gd name="connsiteY43" fmla="*/ 4486776 h 17566105"/>
              <a:gd name="connsiteX44" fmla="*/ 9618846 w 25314442"/>
              <a:gd name="connsiteY44" fmla="*/ 4345806 h 17566105"/>
              <a:gd name="connsiteX45" fmla="*/ 9576936 w 25314442"/>
              <a:gd name="connsiteY45" fmla="*/ 4303896 h 17566105"/>
              <a:gd name="connsiteX46" fmla="*/ 9496124 w 25314442"/>
              <a:gd name="connsiteY46" fmla="*/ 4247749 h 17566105"/>
              <a:gd name="connsiteX47" fmla="*/ 9466446 w 25314442"/>
              <a:gd name="connsiteY47" fmla="*/ 4136256 h 17566105"/>
              <a:gd name="connsiteX48" fmla="*/ 9386436 w 25314442"/>
              <a:gd name="connsiteY48" fmla="*/ 4079106 h 17566105"/>
              <a:gd name="connsiteX49" fmla="*/ 9245466 w 25314442"/>
              <a:gd name="connsiteY49" fmla="*/ 3869556 h 17566105"/>
              <a:gd name="connsiteX50" fmla="*/ 9150216 w 25314442"/>
              <a:gd name="connsiteY50" fmla="*/ 3736206 h 17566105"/>
              <a:gd name="connsiteX51" fmla="*/ 9004032 w 25314442"/>
              <a:gd name="connsiteY51" fmla="*/ 3593231 h 17566105"/>
              <a:gd name="connsiteX52" fmla="*/ 8884920 w 25314442"/>
              <a:gd name="connsiteY52" fmla="*/ 3410952 h 17566105"/>
              <a:gd name="connsiteX53" fmla="*/ 8753976 w 25314442"/>
              <a:gd name="connsiteY53" fmla="*/ 3191376 h 17566105"/>
              <a:gd name="connsiteX54" fmla="*/ 8517756 w 25314442"/>
              <a:gd name="connsiteY54" fmla="*/ 2901816 h 17566105"/>
              <a:gd name="connsiteX55" fmla="*/ 8328660 w 25314442"/>
              <a:gd name="connsiteY55" fmla="*/ 2776487 h 17566105"/>
              <a:gd name="connsiteX56" fmla="*/ 8277726 w 25314442"/>
              <a:gd name="connsiteY56" fmla="*/ 2520816 h 17566105"/>
              <a:gd name="connsiteX57" fmla="*/ 8193906 w 25314442"/>
              <a:gd name="connsiteY57" fmla="*/ 2315076 h 17566105"/>
              <a:gd name="connsiteX58" fmla="*/ 7988166 w 25314442"/>
              <a:gd name="connsiteY58" fmla="*/ 2078856 h 17566105"/>
              <a:gd name="connsiteX59" fmla="*/ 7961496 w 25314442"/>
              <a:gd name="connsiteY59" fmla="*/ 1911216 h 17566105"/>
              <a:gd name="connsiteX60" fmla="*/ 7796463 w 25314442"/>
              <a:gd name="connsiteY60" fmla="*/ 1756610 h 17566105"/>
              <a:gd name="connsiteX61" fmla="*/ 7553826 w 25314442"/>
              <a:gd name="connsiteY61" fmla="*/ 1450206 h 17566105"/>
              <a:gd name="connsiteX62" fmla="*/ 7359516 w 25314442"/>
              <a:gd name="connsiteY62" fmla="*/ 1160646 h 17566105"/>
              <a:gd name="connsiteX63" fmla="*/ 7231781 w 25314442"/>
              <a:gd name="connsiteY63" fmla="*/ 947286 h 17566105"/>
              <a:gd name="connsiteX64" fmla="*/ 7130916 w 25314442"/>
              <a:gd name="connsiteY64" fmla="*/ 848226 h 17566105"/>
              <a:gd name="connsiteX65" fmla="*/ 6932796 w 25314442"/>
              <a:gd name="connsiteY65" fmla="*/ 871086 h 17566105"/>
              <a:gd name="connsiteX66" fmla="*/ 7092816 w 25314442"/>
              <a:gd name="connsiteY66" fmla="*/ 528186 h 17566105"/>
              <a:gd name="connsiteX67" fmla="*/ 6970094 w 25314442"/>
              <a:gd name="connsiteY67" fmla="*/ 503120 h 17566105"/>
              <a:gd name="connsiteX68" fmla="*/ 6822306 w 25314442"/>
              <a:gd name="connsiteY68" fmla="*/ 234816 h 17566105"/>
              <a:gd name="connsiteX69" fmla="*/ 6694972 w 25314442"/>
              <a:gd name="connsiteY6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89506 w 25314442"/>
              <a:gd name="connsiteY21" fmla="*/ 9583955 h 17566105"/>
              <a:gd name="connsiteX22" fmla="*/ 11020926 w 25314442"/>
              <a:gd name="connsiteY22" fmla="*/ 9384631 h 17566105"/>
              <a:gd name="connsiteX23" fmla="*/ 11051406 w 25314442"/>
              <a:gd name="connsiteY23" fmla="*/ 9061985 h 17566105"/>
              <a:gd name="connsiteX24" fmla="*/ 11230476 w 25314442"/>
              <a:gd name="connsiteY24" fmla="*/ 8741945 h 17566105"/>
              <a:gd name="connsiteX25" fmla="*/ 11381873 w 25314442"/>
              <a:gd name="connsiteY25" fmla="*/ 8494294 h 17566105"/>
              <a:gd name="connsiteX26" fmla="*/ 11500986 w 25314442"/>
              <a:gd name="connsiteY26" fmla="*/ 8197115 h 17566105"/>
              <a:gd name="connsiteX27" fmla="*/ 11726177 w 25314442"/>
              <a:gd name="connsiteY27" fmla="*/ 7913169 h 17566105"/>
              <a:gd name="connsiteX28" fmla="*/ 11676246 w 25314442"/>
              <a:gd name="connsiteY28" fmla="*/ 7602755 h 17566105"/>
              <a:gd name="connsiteX29" fmla="*/ 11546706 w 25314442"/>
              <a:gd name="connsiteY29" fmla="*/ 7271285 h 17566105"/>
              <a:gd name="connsiteX30" fmla="*/ 11367636 w 25314442"/>
              <a:gd name="connsiteY30" fmla="*/ 7050305 h 17566105"/>
              <a:gd name="connsiteX31" fmla="*/ 11336755 w 25314442"/>
              <a:gd name="connsiteY31" fmla="*/ 6893092 h 17566105"/>
              <a:gd name="connsiteX32" fmla="*/ 11245716 w 25314442"/>
              <a:gd name="connsiteY32" fmla="*/ 6657875 h 17566105"/>
              <a:gd name="connsiteX33" fmla="*/ 11119986 w 25314442"/>
              <a:gd name="connsiteY33" fmla="*/ 6612155 h 17566105"/>
              <a:gd name="connsiteX34" fmla="*/ 10891386 w 25314442"/>
              <a:gd name="connsiteY34" fmla="*/ 6318785 h 17566105"/>
              <a:gd name="connsiteX35" fmla="*/ 10830426 w 25314442"/>
              <a:gd name="connsiteY35" fmla="*/ 6097805 h 17566105"/>
              <a:gd name="connsiteX36" fmla="*/ 10791323 w 25314442"/>
              <a:gd name="connsiteY36" fmla="*/ 5966059 h 17566105"/>
              <a:gd name="connsiteX37" fmla="*/ 10759640 w 25314442"/>
              <a:gd name="connsiteY37" fmla="*/ 5892666 h 17566105"/>
              <a:gd name="connsiteX38" fmla="*/ 10663388 w 25314442"/>
              <a:gd name="connsiteY38" fmla="*/ 5782577 h 17566105"/>
              <a:gd name="connsiteX39" fmla="*/ 10528032 w 25314442"/>
              <a:gd name="connsiteY39" fmla="*/ 5652435 h 17566105"/>
              <a:gd name="connsiteX40" fmla="*/ 10304646 w 25314442"/>
              <a:gd name="connsiteY40" fmla="*/ 5354855 h 17566105"/>
              <a:gd name="connsiteX41" fmla="*/ 10026516 w 25314442"/>
              <a:gd name="connsiteY41" fmla="*/ 5023385 h 17566105"/>
              <a:gd name="connsiteX42" fmla="*/ 9914021 w 25314442"/>
              <a:gd name="connsiteY42" fmla="*/ 4932947 h 17566105"/>
              <a:gd name="connsiteX43" fmla="*/ 9809346 w 25314442"/>
              <a:gd name="connsiteY43" fmla="*/ 4761096 h 17566105"/>
              <a:gd name="connsiteX44" fmla="*/ 9721716 w 25314442"/>
              <a:gd name="connsiteY44" fmla="*/ 4486776 h 17566105"/>
              <a:gd name="connsiteX45" fmla="*/ 9618846 w 25314442"/>
              <a:gd name="connsiteY45" fmla="*/ 4345806 h 17566105"/>
              <a:gd name="connsiteX46" fmla="*/ 9576936 w 25314442"/>
              <a:gd name="connsiteY46" fmla="*/ 4303896 h 17566105"/>
              <a:gd name="connsiteX47" fmla="*/ 9496124 w 25314442"/>
              <a:gd name="connsiteY47" fmla="*/ 4247749 h 17566105"/>
              <a:gd name="connsiteX48" fmla="*/ 9466446 w 25314442"/>
              <a:gd name="connsiteY48" fmla="*/ 4136256 h 17566105"/>
              <a:gd name="connsiteX49" fmla="*/ 9386436 w 25314442"/>
              <a:gd name="connsiteY49" fmla="*/ 4079106 h 17566105"/>
              <a:gd name="connsiteX50" fmla="*/ 9245466 w 25314442"/>
              <a:gd name="connsiteY50" fmla="*/ 3869556 h 17566105"/>
              <a:gd name="connsiteX51" fmla="*/ 9150216 w 25314442"/>
              <a:gd name="connsiteY51" fmla="*/ 3736206 h 17566105"/>
              <a:gd name="connsiteX52" fmla="*/ 9004032 w 25314442"/>
              <a:gd name="connsiteY52" fmla="*/ 3593231 h 17566105"/>
              <a:gd name="connsiteX53" fmla="*/ 8884920 w 25314442"/>
              <a:gd name="connsiteY53" fmla="*/ 3410952 h 17566105"/>
              <a:gd name="connsiteX54" fmla="*/ 8753976 w 25314442"/>
              <a:gd name="connsiteY54" fmla="*/ 3191376 h 17566105"/>
              <a:gd name="connsiteX55" fmla="*/ 8517756 w 25314442"/>
              <a:gd name="connsiteY55" fmla="*/ 2901816 h 17566105"/>
              <a:gd name="connsiteX56" fmla="*/ 8328660 w 25314442"/>
              <a:gd name="connsiteY56" fmla="*/ 2776487 h 17566105"/>
              <a:gd name="connsiteX57" fmla="*/ 8277726 w 25314442"/>
              <a:gd name="connsiteY57" fmla="*/ 2520816 h 17566105"/>
              <a:gd name="connsiteX58" fmla="*/ 8193906 w 25314442"/>
              <a:gd name="connsiteY58" fmla="*/ 2315076 h 17566105"/>
              <a:gd name="connsiteX59" fmla="*/ 7988166 w 25314442"/>
              <a:gd name="connsiteY59" fmla="*/ 2078856 h 17566105"/>
              <a:gd name="connsiteX60" fmla="*/ 7961496 w 25314442"/>
              <a:gd name="connsiteY60" fmla="*/ 1911216 h 17566105"/>
              <a:gd name="connsiteX61" fmla="*/ 7796463 w 25314442"/>
              <a:gd name="connsiteY61" fmla="*/ 1756610 h 17566105"/>
              <a:gd name="connsiteX62" fmla="*/ 7553826 w 25314442"/>
              <a:gd name="connsiteY62" fmla="*/ 1450206 h 17566105"/>
              <a:gd name="connsiteX63" fmla="*/ 7359516 w 25314442"/>
              <a:gd name="connsiteY63" fmla="*/ 1160646 h 17566105"/>
              <a:gd name="connsiteX64" fmla="*/ 7231781 w 25314442"/>
              <a:gd name="connsiteY64" fmla="*/ 947286 h 17566105"/>
              <a:gd name="connsiteX65" fmla="*/ 7130916 w 25314442"/>
              <a:gd name="connsiteY65" fmla="*/ 848226 h 17566105"/>
              <a:gd name="connsiteX66" fmla="*/ 6932796 w 25314442"/>
              <a:gd name="connsiteY66" fmla="*/ 871086 h 17566105"/>
              <a:gd name="connsiteX67" fmla="*/ 7092816 w 25314442"/>
              <a:gd name="connsiteY67" fmla="*/ 528186 h 17566105"/>
              <a:gd name="connsiteX68" fmla="*/ 6970094 w 25314442"/>
              <a:gd name="connsiteY68" fmla="*/ 503120 h 17566105"/>
              <a:gd name="connsiteX69" fmla="*/ 6822306 w 25314442"/>
              <a:gd name="connsiteY69" fmla="*/ 234816 h 17566105"/>
              <a:gd name="connsiteX70" fmla="*/ 6694972 w 25314442"/>
              <a:gd name="connsiteY70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65305 w 25314442"/>
              <a:gd name="connsiteY20" fmla="*/ 10250905 h 17566105"/>
              <a:gd name="connsiteX21" fmla="*/ 11089506 w 25314442"/>
              <a:gd name="connsiteY21" fmla="*/ 9926855 h 17566105"/>
              <a:gd name="connsiteX22" fmla="*/ 11089506 w 25314442"/>
              <a:gd name="connsiteY22" fmla="*/ 9583955 h 17566105"/>
              <a:gd name="connsiteX23" fmla="*/ 11020926 w 25314442"/>
              <a:gd name="connsiteY23" fmla="*/ 9384631 h 17566105"/>
              <a:gd name="connsiteX24" fmla="*/ 11051406 w 25314442"/>
              <a:gd name="connsiteY24" fmla="*/ 9061985 h 17566105"/>
              <a:gd name="connsiteX25" fmla="*/ 11230476 w 25314442"/>
              <a:gd name="connsiteY25" fmla="*/ 8741945 h 17566105"/>
              <a:gd name="connsiteX26" fmla="*/ 11381873 w 25314442"/>
              <a:gd name="connsiteY26" fmla="*/ 8494294 h 17566105"/>
              <a:gd name="connsiteX27" fmla="*/ 11500986 w 25314442"/>
              <a:gd name="connsiteY27" fmla="*/ 8197115 h 17566105"/>
              <a:gd name="connsiteX28" fmla="*/ 11726177 w 25314442"/>
              <a:gd name="connsiteY28" fmla="*/ 7913169 h 17566105"/>
              <a:gd name="connsiteX29" fmla="*/ 11676246 w 25314442"/>
              <a:gd name="connsiteY29" fmla="*/ 7602755 h 17566105"/>
              <a:gd name="connsiteX30" fmla="*/ 11546706 w 25314442"/>
              <a:gd name="connsiteY30" fmla="*/ 7271285 h 17566105"/>
              <a:gd name="connsiteX31" fmla="*/ 11367636 w 25314442"/>
              <a:gd name="connsiteY31" fmla="*/ 7050305 h 17566105"/>
              <a:gd name="connsiteX32" fmla="*/ 11336755 w 25314442"/>
              <a:gd name="connsiteY32" fmla="*/ 6893092 h 17566105"/>
              <a:gd name="connsiteX33" fmla="*/ 11245716 w 25314442"/>
              <a:gd name="connsiteY33" fmla="*/ 6657875 h 17566105"/>
              <a:gd name="connsiteX34" fmla="*/ 11119986 w 25314442"/>
              <a:gd name="connsiteY34" fmla="*/ 6612155 h 17566105"/>
              <a:gd name="connsiteX35" fmla="*/ 10891386 w 25314442"/>
              <a:gd name="connsiteY35" fmla="*/ 6318785 h 17566105"/>
              <a:gd name="connsiteX36" fmla="*/ 10830426 w 25314442"/>
              <a:gd name="connsiteY36" fmla="*/ 6097805 h 17566105"/>
              <a:gd name="connsiteX37" fmla="*/ 10791323 w 25314442"/>
              <a:gd name="connsiteY37" fmla="*/ 5966059 h 17566105"/>
              <a:gd name="connsiteX38" fmla="*/ 10759640 w 25314442"/>
              <a:gd name="connsiteY38" fmla="*/ 5892666 h 17566105"/>
              <a:gd name="connsiteX39" fmla="*/ 10663388 w 25314442"/>
              <a:gd name="connsiteY39" fmla="*/ 5782577 h 17566105"/>
              <a:gd name="connsiteX40" fmla="*/ 10528032 w 25314442"/>
              <a:gd name="connsiteY40" fmla="*/ 5652435 h 17566105"/>
              <a:gd name="connsiteX41" fmla="*/ 10304646 w 25314442"/>
              <a:gd name="connsiteY41" fmla="*/ 5354855 h 17566105"/>
              <a:gd name="connsiteX42" fmla="*/ 10026516 w 25314442"/>
              <a:gd name="connsiteY42" fmla="*/ 5023385 h 17566105"/>
              <a:gd name="connsiteX43" fmla="*/ 9914021 w 25314442"/>
              <a:gd name="connsiteY43" fmla="*/ 4932947 h 17566105"/>
              <a:gd name="connsiteX44" fmla="*/ 9809346 w 25314442"/>
              <a:gd name="connsiteY44" fmla="*/ 4761096 h 17566105"/>
              <a:gd name="connsiteX45" fmla="*/ 9721716 w 25314442"/>
              <a:gd name="connsiteY45" fmla="*/ 4486776 h 17566105"/>
              <a:gd name="connsiteX46" fmla="*/ 9618846 w 25314442"/>
              <a:gd name="connsiteY46" fmla="*/ 4345806 h 17566105"/>
              <a:gd name="connsiteX47" fmla="*/ 9576936 w 25314442"/>
              <a:gd name="connsiteY47" fmla="*/ 4303896 h 17566105"/>
              <a:gd name="connsiteX48" fmla="*/ 9496124 w 25314442"/>
              <a:gd name="connsiteY48" fmla="*/ 4247749 h 17566105"/>
              <a:gd name="connsiteX49" fmla="*/ 9466446 w 25314442"/>
              <a:gd name="connsiteY49" fmla="*/ 4136256 h 17566105"/>
              <a:gd name="connsiteX50" fmla="*/ 9386436 w 25314442"/>
              <a:gd name="connsiteY50" fmla="*/ 4079106 h 17566105"/>
              <a:gd name="connsiteX51" fmla="*/ 9245466 w 25314442"/>
              <a:gd name="connsiteY51" fmla="*/ 3869556 h 17566105"/>
              <a:gd name="connsiteX52" fmla="*/ 9150216 w 25314442"/>
              <a:gd name="connsiteY52" fmla="*/ 3736206 h 17566105"/>
              <a:gd name="connsiteX53" fmla="*/ 9004032 w 25314442"/>
              <a:gd name="connsiteY53" fmla="*/ 3593231 h 17566105"/>
              <a:gd name="connsiteX54" fmla="*/ 8884920 w 25314442"/>
              <a:gd name="connsiteY54" fmla="*/ 3410952 h 17566105"/>
              <a:gd name="connsiteX55" fmla="*/ 8753976 w 25314442"/>
              <a:gd name="connsiteY55" fmla="*/ 3191376 h 17566105"/>
              <a:gd name="connsiteX56" fmla="*/ 8517756 w 25314442"/>
              <a:gd name="connsiteY56" fmla="*/ 2901816 h 17566105"/>
              <a:gd name="connsiteX57" fmla="*/ 8328660 w 25314442"/>
              <a:gd name="connsiteY57" fmla="*/ 2776487 h 17566105"/>
              <a:gd name="connsiteX58" fmla="*/ 8277726 w 25314442"/>
              <a:gd name="connsiteY58" fmla="*/ 2520816 h 17566105"/>
              <a:gd name="connsiteX59" fmla="*/ 8193906 w 25314442"/>
              <a:gd name="connsiteY59" fmla="*/ 2315076 h 17566105"/>
              <a:gd name="connsiteX60" fmla="*/ 7988166 w 25314442"/>
              <a:gd name="connsiteY60" fmla="*/ 2078856 h 17566105"/>
              <a:gd name="connsiteX61" fmla="*/ 7961496 w 25314442"/>
              <a:gd name="connsiteY61" fmla="*/ 1911216 h 17566105"/>
              <a:gd name="connsiteX62" fmla="*/ 7796463 w 25314442"/>
              <a:gd name="connsiteY62" fmla="*/ 1756610 h 17566105"/>
              <a:gd name="connsiteX63" fmla="*/ 7553826 w 25314442"/>
              <a:gd name="connsiteY63" fmla="*/ 1450206 h 17566105"/>
              <a:gd name="connsiteX64" fmla="*/ 7359516 w 25314442"/>
              <a:gd name="connsiteY64" fmla="*/ 1160646 h 17566105"/>
              <a:gd name="connsiteX65" fmla="*/ 7231781 w 25314442"/>
              <a:gd name="connsiteY65" fmla="*/ 947286 h 17566105"/>
              <a:gd name="connsiteX66" fmla="*/ 7130916 w 25314442"/>
              <a:gd name="connsiteY66" fmla="*/ 848226 h 17566105"/>
              <a:gd name="connsiteX67" fmla="*/ 6932796 w 25314442"/>
              <a:gd name="connsiteY67" fmla="*/ 871086 h 17566105"/>
              <a:gd name="connsiteX68" fmla="*/ 7092816 w 25314442"/>
              <a:gd name="connsiteY68" fmla="*/ 528186 h 17566105"/>
              <a:gd name="connsiteX69" fmla="*/ 6970094 w 25314442"/>
              <a:gd name="connsiteY69" fmla="*/ 503120 h 17566105"/>
              <a:gd name="connsiteX70" fmla="*/ 6822306 w 25314442"/>
              <a:gd name="connsiteY70" fmla="*/ 234816 h 17566105"/>
              <a:gd name="connsiteX71" fmla="*/ 6694972 w 25314442"/>
              <a:gd name="connsiteY7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91975 w 25314442"/>
              <a:gd name="connsiteY20" fmla="*/ 10212805 h 17566105"/>
              <a:gd name="connsiteX21" fmla="*/ 11089506 w 25314442"/>
              <a:gd name="connsiteY21" fmla="*/ 9926855 h 17566105"/>
              <a:gd name="connsiteX22" fmla="*/ 11089506 w 25314442"/>
              <a:gd name="connsiteY22" fmla="*/ 9583955 h 17566105"/>
              <a:gd name="connsiteX23" fmla="*/ 11020926 w 25314442"/>
              <a:gd name="connsiteY23" fmla="*/ 9384631 h 17566105"/>
              <a:gd name="connsiteX24" fmla="*/ 11051406 w 25314442"/>
              <a:gd name="connsiteY24" fmla="*/ 9061985 h 17566105"/>
              <a:gd name="connsiteX25" fmla="*/ 11230476 w 25314442"/>
              <a:gd name="connsiteY25" fmla="*/ 8741945 h 17566105"/>
              <a:gd name="connsiteX26" fmla="*/ 11381873 w 25314442"/>
              <a:gd name="connsiteY26" fmla="*/ 8494294 h 17566105"/>
              <a:gd name="connsiteX27" fmla="*/ 11500986 w 25314442"/>
              <a:gd name="connsiteY27" fmla="*/ 8197115 h 17566105"/>
              <a:gd name="connsiteX28" fmla="*/ 11726177 w 25314442"/>
              <a:gd name="connsiteY28" fmla="*/ 7913169 h 17566105"/>
              <a:gd name="connsiteX29" fmla="*/ 11676246 w 25314442"/>
              <a:gd name="connsiteY29" fmla="*/ 7602755 h 17566105"/>
              <a:gd name="connsiteX30" fmla="*/ 11546706 w 25314442"/>
              <a:gd name="connsiteY30" fmla="*/ 7271285 h 17566105"/>
              <a:gd name="connsiteX31" fmla="*/ 11367636 w 25314442"/>
              <a:gd name="connsiteY31" fmla="*/ 7050305 h 17566105"/>
              <a:gd name="connsiteX32" fmla="*/ 11336755 w 25314442"/>
              <a:gd name="connsiteY32" fmla="*/ 6893092 h 17566105"/>
              <a:gd name="connsiteX33" fmla="*/ 11245716 w 25314442"/>
              <a:gd name="connsiteY33" fmla="*/ 6657875 h 17566105"/>
              <a:gd name="connsiteX34" fmla="*/ 11119986 w 25314442"/>
              <a:gd name="connsiteY34" fmla="*/ 6612155 h 17566105"/>
              <a:gd name="connsiteX35" fmla="*/ 10891386 w 25314442"/>
              <a:gd name="connsiteY35" fmla="*/ 6318785 h 17566105"/>
              <a:gd name="connsiteX36" fmla="*/ 10830426 w 25314442"/>
              <a:gd name="connsiteY36" fmla="*/ 6097805 h 17566105"/>
              <a:gd name="connsiteX37" fmla="*/ 10791323 w 25314442"/>
              <a:gd name="connsiteY37" fmla="*/ 5966059 h 17566105"/>
              <a:gd name="connsiteX38" fmla="*/ 10759640 w 25314442"/>
              <a:gd name="connsiteY38" fmla="*/ 5892666 h 17566105"/>
              <a:gd name="connsiteX39" fmla="*/ 10663388 w 25314442"/>
              <a:gd name="connsiteY39" fmla="*/ 5782577 h 17566105"/>
              <a:gd name="connsiteX40" fmla="*/ 10528032 w 25314442"/>
              <a:gd name="connsiteY40" fmla="*/ 5652435 h 17566105"/>
              <a:gd name="connsiteX41" fmla="*/ 10304646 w 25314442"/>
              <a:gd name="connsiteY41" fmla="*/ 5354855 h 17566105"/>
              <a:gd name="connsiteX42" fmla="*/ 10026516 w 25314442"/>
              <a:gd name="connsiteY42" fmla="*/ 5023385 h 17566105"/>
              <a:gd name="connsiteX43" fmla="*/ 9914021 w 25314442"/>
              <a:gd name="connsiteY43" fmla="*/ 4932947 h 17566105"/>
              <a:gd name="connsiteX44" fmla="*/ 9809346 w 25314442"/>
              <a:gd name="connsiteY44" fmla="*/ 4761096 h 17566105"/>
              <a:gd name="connsiteX45" fmla="*/ 9721716 w 25314442"/>
              <a:gd name="connsiteY45" fmla="*/ 4486776 h 17566105"/>
              <a:gd name="connsiteX46" fmla="*/ 9618846 w 25314442"/>
              <a:gd name="connsiteY46" fmla="*/ 4345806 h 17566105"/>
              <a:gd name="connsiteX47" fmla="*/ 9576936 w 25314442"/>
              <a:gd name="connsiteY47" fmla="*/ 4303896 h 17566105"/>
              <a:gd name="connsiteX48" fmla="*/ 9496124 w 25314442"/>
              <a:gd name="connsiteY48" fmla="*/ 4247749 h 17566105"/>
              <a:gd name="connsiteX49" fmla="*/ 9466446 w 25314442"/>
              <a:gd name="connsiteY49" fmla="*/ 4136256 h 17566105"/>
              <a:gd name="connsiteX50" fmla="*/ 9386436 w 25314442"/>
              <a:gd name="connsiteY50" fmla="*/ 4079106 h 17566105"/>
              <a:gd name="connsiteX51" fmla="*/ 9245466 w 25314442"/>
              <a:gd name="connsiteY51" fmla="*/ 3869556 h 17566105"/>
              <a:gd name="connsiteX52" fmla="*/ 9150216 w 25314442"/>
              <a:gd name="connsiteY52" fmla="*/ 3736206 h 17566105"/>
              <a:gd name="connsiteX53" fmla="*/ 9004032 w 25314442"/>
              <a:gd name="connsiteY53" fmla="*/ 3593231 h 17566105"/>
              <a:gd name="connsiteX54" fmla="*/ 8884920 w 25314442"/>
              <a:gd name="connsiteY54" fmla="*/ 3410952 h 17566105"/>
              <a:gd name="connsiteX55" fmla="*/ 8753976 w 25314442"/>
              <a:gd name="connsiteY55" fmla="*/ 3191376 h 17566105"/>
              <a:gd name="connsiteX56" fmla="*/ 8517756 w 25314442"/>
              <a:gd name="connsiteY56" fmla="*/ 2901816 h 17566105"/>
              <a:gd name="connsiteX57" fmla="*/ 8328660 w 25314442"/>
              <a:gd name="connsiteY57" fmla="*/ 2776487 h 17566105"/>
              <a:gd name="connsiteX58" fmla="*/ 8277726 w 25314442"/>
              <a:gd name="connsiteY58" fmla="*/ 2520816 h 17566105"/>
              <a:gd name="connsiteX59" fmla="*/ 8193906 w 25314442"/>
              <a:gd name="connsiteY59" fmla="*/ 2315076 h 17566105"/>
              <a:gd name="connsiteX60" fmla="*/ 7988166 w 25314442"/>
              <a:gd name="connsiteY60" fmla="*/ 2078856 h 17566105"/>
              <a:gd name="connsiteX61" fmla="*/ 7961496 w 25314442"/>
              <a:gd name="connsiteY61" fmla="*/ 1911216 h 17566105"/>
              <a:gd name="connsiteX62" fmla="*/ 7796463 w 25314442"/>
              <a:gd name="connsiteY62" fmla="*/ 1756610 h 17566105"/>
              <a:gd name="connsiteX63" fmla="*/ 7553826 w 25314442"/>
              <a:gd name="connsiteY63" fmla="*/ 1450206 h 17566105"/>
              <a:gd name="connsiteX64" fmla="*/ 7359516 w 25314442"/>
              <a:gd name="connsiteY64" fmla="*/ 1160646 h 17566105"/>
              <a:gd name="connsiteX65" fmla="*/ 7231781 w 25314442"/>
              <a:gd name="connsiteY65" fmla="*/ 947286 h 17566105"/>
              <a:gd name="connsiteX66" fmla="*/ 7130916 w 25314442"/>
              <a:gd name="connsiteY66" fmla="*/ 848226 h 17566105"/>
              <a:gd name="connsiteX67" fmla="*/ 6932796 w 25314442"/>
              <a:gd name="connsiteY67" fmla="*/ 871086 h 17566105"/>
              <a:gd name="connsiteX68" fmla="*/ 7092816 w 25314442"/>
              <a:gd name="connsiteY68" fmla="*/ 528186 h 17566105"/>
              <a:gd name="connsiteX69" fmla="*/ 6970094 w 25314442"/>
              <a:gd name="connsiteY69" fmla="*/ 503120 h 17566105"/>
              <a:gd name="connsiteX70" fmla="*/ 6822306 w 25314442"/>
              <a:gd name="connsiteY70" fmla="*/ 234816 h 17566105"/>
              <a:gd name="connsiteX71" fmla="*/ 6694972 w 25314442"/>
              <a:gd name="connsiteY7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191975 w 25314442"/>
              <a:gd name="connsiteY20" fmla="*/ 10212805 h 17566105"/>
              <a:gd name="connsiteX21" fmla="*/ 11093316 w 25314442"/>
              <a:gd name="connsiteY21" fmla="*/ 10224035 h 17566105"/>
              <a:gd name="connsiteX22" fmla="*/ 11089506 w 25314442"/>
              <a:gd name="connsiteY22" fmla="*/ 9926855 h 17566105"/>
              <a:gd name="connsiteX23" fmla="*/ 11089506 w 25314442"/>
              <a:gd name="connsiteY23" fmla="*/ 9583955 h 17566105"/>
              <a:gd name="connsiteX24" fmla="*/ 11020926 w 25314442"/>
              <a:gd name="connsiteY24" fmla="*/ 9384631 h 17566105"/>
              <a:gd name="connsiteX25" fmla="*/ 11051406 w 25314442"/>
              <a:gd name="connsiteY25" fmla="*/ 9061985 h 17566105"/>
              <a:gd name="connsiteX26" fmla="*/ 11230476 w 25314442"/>
              <a:gd name="connsiteY26" fmla="*/ 8741945 h 17566105"/>
              <a:gd name="connsiteX27" fmla="*/ 11381873 w 25314442"/>
              <a:gd name="connsiteY27" fmla="*/ 8494294 h 17566105"/>
              <a:gd name="connsiteX28" fmla="*/ 11500986 w 25314442"/>
              <a:gd name="connsiteY28" fmla="*/ 8197115 h 17566105"/>
              <a:gd name="connsiteX29" fmla="*/ 11726177 w 25314442"/>
              <a:gd name="connsiteY29" fmla="*/ 7913169 h 17566105"/>
              <a:gd name="connsiteX30" fmla="*/ 11676246 w 25314442"/>
              <a:gd name="connsiteY30" fmla="*/ 7602755 h 17566105"/>
              <a:gd name="connsiteX31" fmla="*/ 11546706 w 25314442"/>
              <a:gd name="connsiteY31" fmla="*/ 7271285 h 17566105"/>
              <a:gd name="connsiteX32" fmla="*/ 11367636 w 25314442"/>
              <a:gd name="connsiteY32" fmla="*/ 7050305 h 17566105"/>
              <a:gd name="connsiteX33" fmla="*/ 11336755 w 25314442"/>
              <a:gd name="connsiteY33" fmla="*/ 6893092 h 17566105"/>
              <a:gd name="connsiteX34" fmla="*/ 11245716 w 25314442"/>
              <a:gd name="connsiteY34" fmla="*/ 6657875 h 17566105"/>
              <a:gd name="connsiteX35" fmla="*/ 11119986 w 25314442"/>
              <a:gd name="connsiteY35" fmla="*/ 6612155 h 17566105"/>
              <a:gd name="connsiteX36" fmla="*/ 10891386 w 25314442"/>
              <a:gd name="connsiteY36" fmla="*/ 6318785 h 17566105"/>
              <a:gd name="connsiteX37" fmla="*/ 10830426 w 25314442"/>
              <a:gd name="connsiteY37" fmla="*/ 6097805 h 17566105"/>
              <a:gd name="connsiteX38" fmla="*/ 10791323 w 25314442"/>
              <a:gd name="connsiteY38" fmla="*/ 5966059 h 17566105"/>
              <a:gd name="connsiteX39" fmla="*/ 10759640 w 25314442"/>
              <a:gd name="connsiteY39" fmla="*/ 5892666 h 17566105"/>
              <a:gd name="connsiteX40" fmla="*/ 10663388 w 25314442"/>
              <a:gd name="connsiteY40" fmla="*/ 5782577 h 17566105"/>
              <a:gd name="connsiteX41" fmla="*/ 10528032 w 25314442"/>
              <a:gd name="connsiteY41" fmla="*/ 5652435 h 17566105"/>
              <a:gd name="connsiteX42" fmla="*/ 10304646 w 25314442"/>
              <a:gd name="connsiteY42" fmla="*/ 5354855 h 17566105"/>
              <a:gd name="connsiteX43" fmla="*/ 10026516 w 25314442"/>
              <a:gd name="connsiteY43" fmla="*/ 5023385 h 17566105"/>
              <a:gd name="connsiteX44" fmla="*/ 9914021 w 25314442"/>
              <a:gd name="connsiteY44" fmla="*/ 4932947 h 17566105"/>
              <a:gd name="connsiteX45" fmla="*/ 9809346 w 25314442"/>
              <a:gd name="connsiteY45" fmla="*/ 4761096 h 17566105"/>
              <a:gd name="connsiteX46" fmla="*/ 9721716 w 25314442"/>
              <a:gd name="connsiteY46" fmla="*/ 4486776 h 17566105"/>
              <a:gd name="connsiteX47" fmla="*/ 9618846 w 25314442"/>
              <a:gd name="connsiteY47" fmla="*/ 4345806 h 17566105"/>
              <a:gd name="connsiteX48" fmla="*/ 9576936 w 25314442"/>
              <a:gd name="connsiteY48" fmla="*/ 4303896 h 17566105"/>
              <a:gd name="connsiteX49" fmla="*/ 9496124 w 25314442"/>
              <a:gd name="connsiteY49" fmla="*/ 4247749 h 17566105"/>
              <a:gd name="connsiteX50" fmla="*/ 9466446 w 25314442"/>
              <a:gd name="connsiteY50" fmla="*/ 4136256 h 17566105"/>
              <a:gd name="connsiteX51" fmla="*/ 9386436 w 25314442"/>
              <a:gd name="connsiteY51" fmla="*/ 4079106 h 17566105"/>
              <a:gd name="connsiteX52" fmla="*/ 9245466 w 25314442"/>
              <a:gd name="connsiteY52" fmla="*/ 3869556 h 17566105"/>
              <a:gd name="connsiteX53" fmla="*/ 9150216 w 25314442"/>
              <a:gd name="connsiteY53" fmla="*/ 3736206 h 17566105"/>
              <a:gd name="connsiteX54" fmla="*/ 9004032 w 25314442"/>
              <a:gd name="connsiteY54" fmla="*/ 3593231 h 17566105"/>
              <a:gd name="connsiteX55" fmla="*/ 8884920 w 25314442"/>
              <a:gd name="connsiteY55" fmla="*/ 3410952 h 17566105"/>
              <a:gd name="connsiteX56" fmla="*/ 8753976 w 25314442"/>
              <a:gd name="connsiteY56" fmla="*/ 3191376 h 17566105"/>
              <a:gd name="connsiteX57" fmla="*/ 8517756 w 25314442"/>
              <a:gd name="connsiteY57" fmla="*/ 2901816 h 17566105"/>
              <a:gd name="connsiteX58" fmla="*/ 8328660 w 25314442"/>
              <a:gd name="connsiteY58" fmla="*/ 2776487 h 17566105"/>
              <a:gd name="connsiteX59" fmla="*/ 8277726 w 25314442"/>
              <a:gd name="connsiteY59" fmla="*/ 2520816 h 17566105"/>
              <a:gd name="connsiteX60" fmla="*/ 8193906 w 25314442"/>
              <a:gd name="connsiteY60" fmla="*/ 2315076 h 17566105"/>
              <a:gd name="connsiteX61" fmla="*/ 7988166 w 25314442"/>
              <a:gd name="connsiteY61" fmla="*/ 2078856 h 17566105"/>
              <a:gd name="connsiteX62" fmla="*/ 7961496 w 25314442"/>
              <a:gd name="connsiteY62" fmla="*/ 1911216 h 17566105"/>
              <a:gd name="connsiteX63" fmla="*/ 7796463 w 25314442"/>
              <a:gd name="connsiteY63" fmla="*/ 1756610 h 17566105"/>
              <a:gd name="connsiteX64" fmla="*/ 7553826 w 25314442"/>
              <a:gd name="connsiteY64" fmla="*/ 1450206 h 17566105"/>
              <a:gd name="connsiteX65" fmla="*/ 7359516 w 25314442"/>
              <a:gd name="connsiteY65" fmla="*/ 1160646 h 17566105"/>
              <a:gd name="connsiteX66" fmla="*/ 7231781 w 25314442"/>
              <a:gd name="connsiteY66" fmla="*/ 947286 h 17566105"/>
              <a:gd name="connsiteX67" fmla="*/ 7130916 w 25314442"/>
              <a:gd name="connsiteY67" fmla="*/ 848226 h 17566105"/>
              <a:gd name="connsiteX68" fmla="*/ 6932796 w 25314442"/>
              <a:gd name="connsiteY68" fmla="*/ 871086 h 17566105"/>
              <a:gd name="connsiteX69" fmla="*/ 7092816 w 25314442"/>
              <a:gd name="connsiteY69" fmla="*/ 528186 h 17566105"/>
              <a:gd name="connsiteX70" fmla="*/ 6970094 w 25314442"/>
              <a:gd name="connsiteY70" fmla="*/ 503120 h 17566105"/>
              <a:gd name="connsiteX71" fmla="*/ 6822306 w 25314442"/>
              <a:gd name="connsiteY71" fmla="*/ 234816 h 17566105"/>
              <a:gd name="connsiteX72" fmla="*/ 6694972 w 25314442"/>
              <a:gd name="connsiteY7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35326 w 25314442"/>
              <a:gd name="connsiteY19" fmla="*/ 9938084 h 17566105"/>
              <a:gd name="connsiteX20" fmla="*/ 11516226 w 25314442"/>
              <a:gd name="connsiteY20" fmla="*/ 10014485 h 17566105"/>
              <a:gd name="connsiteX21" fmla="*/ 11191975 w 25314442"/>
              <a:gd name="connsiteY21" fmla="*/ 10212805 h 17566105"/>
              <a:gd name="connsiteX22" fmla="*/ 11093316 w 25314442"/>
              <a:gd name="connsiteY22" fmla="*/ 10224035 h 17566105"/>
              <a:gd name="connsiteX23" fmla="*/ 11089506 w 25314442"/>
              <a:gd name="connsiteY23" fmla="*/ 9926855 h 17566105"/>
              <a:gd name="connsiteX24" fmla="*/ 11089506 w 25314442"/>
              <a:gd name="connsiteY24" fmla="*/ 9583955 h 17566105"/>
              <a:gd name="connsiteX25" fmla="*/ 11020926 w 25314442"/>
              <a:gd name="connsiteY25" fmla="*/ 9384631 h 17566105"/>
              <a:gd name="connsiteX26" fmla="*/ 11051406 w 25314442"/>
              <a:gd name="connsiteY26" fmla="*/ 9061985 h 17566105"/>
              <a:gd name="connsiteX27" fmla="*/ 11230476 w 25314442"/>
              <a:gd name="connsiteY27" fmla="*/ 8741945 h 17566105"/>
              <a:gd name="connsiteX28" fmla="*/ 11381873 w 25314442"/>
              <a:gd name="connsiteY28" fmla="*/ 8494294 h 17566105"/>
              <a:gd name="connsiteX29" fmla="*/ 11500986 w 25314442"/>
              <a:gd name="connsiteY29" fmla="*/ 8197115 h 17566105"/>
              <a:gd name="connsiteX30" fmla="*/ 11726177 w 25314442"/>
              <a:gd name="connsiteY30" fmla="*/ 7913169 h 17566105"/>
              <a:gd name="connsiteX31" fmla="*/ 11676246 w 25314442"/>
              <a:gd name="connsiteY31" fmla="*/ 7602755 h 17566105"/>
              <a:gd name="connsiteX32" fmla="*/ 11546706 w 25314442"/>
              <a:gd name="connsiteY32" fmla="*/ 7271285 h 17566105"/>
              <a:gd name="connsiteX33" fmla="*/ 11367636 w 25314442"/>
              <a:gd name="connsiteY33" fmla="*/ 7050305 h 17566105"/>
              <a:gd name="connsiteX34" fmla="*/ 11336755 w 25314442"/>
              <a:gd name="connsiteY34" fmla="*/ 6893092 h 17566105"/>
              <a:gd name="connsiteX35" fmla="*/ 11245716 w 25314442"/>
              <a:gd name="connsiteY35" fmla="*/ 6657875 h 17566105"/>
              <a:gd name="connsiteX36" fmla="*/ 11119986 w 25314442"/>
              <a:gd name="connsiteY36" fmla="*/ 6612155 h 17566105"/>
              <a:gd name="connsiteX37" fmla="*/ 10891386 w 25314442"/>
              <a:gd name="connsiteY37" fmla="*/ 6318785 h 17566105"/>
              <a:gd name="connsiteX38" fmla="*/ 10830426 w 25314442"/>
              <a:gd name="connsiteY38" fmla="*/ 6097805 h 17566105"/>
              <a:gd name="connsiteX39" fmla="*/ 10791323 w 25314442"/>
              <a:gd name="connsiteY39" fmla="*/ 5966059 h 17566105"/>
              <a:gd name="connsiteX40" fmla="*/ 10759640 w 25314442"/>
              <a:gd name="connsiteY40" fmla="*/ 5892666 h 17566105"/>
              <a:gd name="connsiteX41" fmla="*/ 10663388 w 25314442"/>
              <a:gd name="connsiteY41" fmla="*/ 5782577 h 17566105"/>
              <a:gd name="connsiteX42" fmla="*/ 10528032 w 25314442"/>
              <a:gd name="connsiteY42" fmla="*/ 5652435 h 17566105"/>
              <a:gd name="connsiteX43" fmla="*/ 10304646 w 25314442"/>
              <a:gd name="connsiteY43" fmla="*/ 5354855 h 17566105"/>
              <a:gd name="connsiteX44" fmla="*/ 10026516 w 25314442"/>
              <a:gd name="connsiteY44" fmla="*/ 5023385 h 17566105"/>
              <a:gd name="connsiteX45" fmla="*/ 9914021 w 25314442"/>
              <a:gd name="connsiteY45" fmla="*/ 4932947 h 17566105"/>
              <a:gd name="connsiteX46" fmla="*/ 9809346 w 25314442"/>
              <a:gd name="connsiteY46" fmla="*/ 4761096 h 17566105"/>
              <a:gd name="connsiteX47" fmla="*/ 9721716 w 25314442"/>
              <a:gd name="connsiteY47" fmla="*/ 4486776 h 17566105"/>
              <a:gd name="connsiteX48" fmla="*/ 9618846 w 25314442"/>
              <a:gd name="connsiteY48" fmla="*/ 4345806 h 17566105"/>
              <a:gd name="connsiteX49" fmla="*/ 9576936 w 25314442"/>
              <a:gd name="connsiteY49" fmla="*/ 4303896 h 17566105"/>
              <a:gd name="connsiteX50" fmla="*/ 9496124 w 25314442"/>
              <a:gd name="connsiteY50" fmla="*/ 4247749 h 17566105"/>
              <a:gd name="connsiteX51" fmla="*/ 9466446 w 25314442"/>
              <a:gd name="connsiteY51" fmla="*/ 4136256 h 17566105"/>
              <a:gd name="connsiteX52" fmla="*/ 9386436 w 25314442"/>
              <a:gd name="connsiteY52" fmla="*/ 4079106 h 17566105"/>
              <a:gd name="connsiteX53" fmla="*/ 9245466 w 25314442"/>
              <a:gd name="connsiteY53" fmla="*/ 3869556 h 17566105"/>
              <a:gd name="connsiteX54" fmla="*/ 9150216 w 25314442"/>
              <a:gd name="connsiteY54" fmla="*/ 3736206 h 17566105"/>
              <a:gd name="connsiteX55" fmla="*/ 9004032 w 25314442"/>
              <a:gd name="connsiteY55" fmla="*/ 3593231 h 17566105"/>
              <a:gd name="connsiteX56" fmla="*/ 8884920 w 25314442"/>
              <a:gd name="connsiteY56" fmla="*/ 3410952 h 17566105"/>
              <a:gd name="connsiteX57" fmla="*/ 8753976 w 25314442"/>
              <a:gd name="connsiteY57" fmla="*/ 3191376 h 17566105"/>
              <a:gd name="connsiteX58" fmla="*/ 8517756 w 25314442"/>
              <a:gd name="connsiteY58" fmla="*/ 2901816 h 17566105"/>
              <a:gd name="connsiteX59" fmla="*/ 8328660 w 25314442"/>
              <a:gd name="connsiteY59" fmla="*/ 2776487 h 17566105"/>
              <a:gd name="connsiteX60" fmla="*/ 8277726 w 25314442"/>
              <a:gd name="connsiteY60" fmla="*/ 2520816 h 17566105"/>
              <a:gd name="connsiteX61" fmla="*/ 8193906 w 25314442"/>
              <a:gd name="connsiteY61" fmla="*/ 2315076 h 17566105"/>
              <a:gd name="connsiteX62" fmla="*/ 7988166 w 25314442"/>
              <a:gd name="connsiteY62" fmla="*/ 2078856 h 17566105"/>
              <a:gd name="connsiteX63" fmla="*/ 7961496 w 25314442"/>
              <a:gd name="connsiteY63" fmla="*/ 1911216 h 17566105"/>
              <a:gd name="connsiteX64" fmla="*/ 7796463 w 25314442"/>
              <a:gd name="connsiteY64" fmla="*/ 1756610 h 17566105"/>
              <a:gd name="connsiteX65" fmla="*/ 7553826 w 25314442"/>
              <a:gd name="connsiteY65" fmla="*/ 1450206 h 17566105"/>
              <a:gd name="connsiteX66" fmla="*/ 7359516 w 25314442"/>
              <a:gd name="connsiteY66" fmla="*/ 1160646 h 17566105"/>
              <a:gd name="connsiteX67" fmla="*/ 7231781 w 25314442"/>
              <a:gd name="connsiteY67" fmla="*/ 947286 h 17566105"/>
              <a:gd name="connsiteX68" fmla="*/ 7130916 w 25314442"/>
              <a:gd name="connsiteY68" fmla="*/ 848226 h 17566105"/>
              <a:gd name="connsiteX69" fmla="*/ 6932796 w 25314442"/>
              <a:gd name="connsiteY69" fmla="*/ 871086 h 17566105"/>
              <a:gd name="connsiteX70" fmla="*/ 7092816 w 25314442"/>
              <a:gd name="connsiteY70" fmla="*/ 528186 h 17566105"/>
              <a:gd name="connsiteX71" fmla="*/ 6970094 w 25314442"/>
              <a:gd name="connsiteY71" fmla="*/ 503120 h 17566105"/>
              <a:gd name="connsiteX72" fmla="*/ 6822306 w 25314442"/>
              <a:gd name="connsiteY72" fmla="*/ 234816 h 17566105"/>
              <a:gd name="connsiteX73" fmla="*/ 6694972 w 25314442"/>
              <a:gd name="connsiteY73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1904846 w 25314442"/>
              <a:gd name="connsiteY19" fmla="*/ 9819974 h 17566105"/>
              <a:gd name="connsiteX20" fmla="*/ 11516226 w 25314442"/>
              <a:gd name="connsiteY20" fmla="*/ 10014485 h 17566105"/>
              <a:gd name="connsiteX21" fmla="*/ 11191975 w 25314442"/>
              <a:gd name="connsiteY21" fmla="*/ 10212805 h 17566105"/>
              <a:gd name="connsiteX22" fmla="*/ 11093316 w 25314442"/>
              <a:gd name="connsiteY22" fmla="*/ 10224035 h 17566105"/>
              <a:gd name="connsiteX23" fmla="*/ 11089506 w 25314442"/>
              <a:gd name="connsiteY23" fmla="*/ 9926855 h 17566105"/>
              <a:gd name="connsiteX24" fmla="*/ 11089506 w 25314442"/>
              <a:gd name="connsiteY24" fmla="*/ 9583955 h 17566105"/>
              <a:gd name="connsiteX25" fmla="*/ 11020926 w 25314442"/>
              <a:gd name="connsiteY25" fmla="*/ 9384631 h 17566105"/>
              <a:gd name="connsiteX26" fmla="*/ 11051406 w 25314442"/>
              <a:gd name="connsiteY26" fmla="*/ 9061985 h 17566105"/>
              <a:gd name="connsiteX27" fmla="*/ 11230476 w 25314442"/>
              <a:gd name="connsiteY27" fmla="*/ 8741945 h 17566105"/>
              <a:gd name="connsiteX28" fmla="*/ 11381873 w 25314442"/>
              <a:gd name="connsiteY28" fmla="*/ 8494294 h 17566105"/>
              <a:gd name="connsiteX29" fmla="*/ 11500986 w 25314442"/>
              <a:gd name="connsiteY29" fmla="*/ 8197115 h 17566105"/>
              <a:gd name="connsiteX30" fmla="*/ 11726177 w 25314442"/>
              <a:gd name="connsiteY30" fmla="*/ 7913169 h 17566105"/>
              <a:gd name="connsiteX31" fmla="*/ 11676246 w 25314442"/>
              <a:gd name="connsiteY31" fmla="*/ 7602755 h 17566105"/>
              <a:gd name="connsiteX32" fmla="*/ 11546706 w 25314442"/>
              <a:gd name="connsiteY32" fmla="*/ 7271285 h 17566105"/>
              <a:gd name="connsiteX33" fmla="*/ 11367636 w 25314442"/>
              <a:gd name="connsiteY33" fmla="*/ 7050305 h 17566105"/>
              <a:gd name="connsiteX34" fmla="*/ 11336755 w 25314442"/>
              <a:gd name="connsiteY34" fmla="*/ 6893092 h 17566105"/>
              <a:gd name="connsiteX35" fmla="*/ 11245716 w 25314442"/>
              <a:gd name="connsiteY35" fmla="*/ 6657875 h 17566105"/>
              <a:gd name="connsiteX36" fmla="*/ 11119986 w 25314442"/>
              <a:gd name="connsiteY36" fmla="*/ 6612155 h 17566105"/>
              <a:gd name="connsiteX37" fmla="*/ 10891386 w 25314442"/>
              <a:gd name="connsiteY37" fmla="*/ 6318785 h 17566105"/>
              <a:gd name="connsiteX38" fmla="*/ 10830426 w 25314442"/>
              <a:gd name="connsiteY38" fmla="*/ 6097805 h 17566105"/>
              <a:gd name="connsiteX39" fmla="*/ 10791323 w 25314442"/>
              <a:gd name="connsiteY39" fmla="*/ 5966059 h 17566105"/>
              <a:gd name="connsiteX40" fmla="*/ 10759640 w 25314442"/>
              <a:gd name="connsiteY40" fmla="*/ 5892666 h 17566105"/>
              <a:gd name="connsiteX41" fmla="*/ 10663388 w 25314442"/>
              <a:gd name="connsiteY41" fmla="*/ 5782577 h 17566105"/>
              <a:gd name="connsiteX42" fmla="*/ 10528032 w 25314442"/>
              <a:gd name="connsiteY42" fmla="*/ 5652435 h 17566105"/>
              <a:gd name="connsiteX43" fmla="*/ 10304646 w 25314442"/>
              <a:gd name="connsiteY43" fmla="*/ 5354855 h 17566105"/>
              <a:gd name="connsiteX44" fmla="*/ 10026516 w 25314442"/>
              <a:gd name="connsiteY44" fmla="*/ 5023385 h 17566105"/>
              <a:gd name="connsiteX45" fmla="*/ 9914021 w 25314442"/>
              <a:gd name="connsiteY45" fmla="*/ 4932947 h 17566105"/>
              <a:gd name="connsiteX46" fmla="*/ 9809346 w 25314442"/>
              <a:gd name="connsiteY46" fmla="*/ 4761096 h 17566105"/>
              <a:gd name="connsiteX47" fmla="*/ 9721716 w 25314442"/>
              <a:gd name="connsiteY47" fmla="*/ 4486776 h 17566105"/>
              <a:gd name="connsiteX48" fmla="*/ 9618846 w 25314442"/>
              <a:gd name="connsiteY48" fmla="*/ 4345806 h 17566105"/>
              <a:gd name="connsiteX49" fmla="*/ 9576936 w 25314442"/>
              <a:gd name="connsiteY49" fmla="*/ 4303896 h 17566105"/>
              <a:gd name="connsiteX50" fmla="*/ 9496124 w 25314442"/>
              <a:gd name="connsiteY50" fmla="*/ 4247749 h 17566105"/>
              <a:gd name="connsiteX51" fmla="*/ 9466446 w 25314442"/>
              <a:gd name="connsiteY51" fmla="*/ 4136256 h 17566105"/>
              <a:gd name="connsiteX52" fmla="*/ 9386436 w 25314442"/>
              <a:gd name="connsiteY52" fmla="*/ 4079106 h 17566105"/>
              <a:gd name="connsiteX53" fmla="*/ 9245466 w 25314442"/>
              <a:gd name="connsiteY53" fmla="*/ 3869556 h 17566105"/>
              <a:gd name="connsiteX54" fmla="*/ 9150216 w 25314442"/>
              <a:gd name="connsiteY54" fmla="*/ 3736206 h 17566105"/>
              <a:gd name="connsiteX55" fmla="*/ 9004032 w 25314442"/>
              <a:gd name="connsiteY55" fmla="*/ 3593231 h 17566105"/>
              <a:gd name="connsiteX56" fmla="*/ 8884920 w 25314442"/>
              <a:gd name="connsiteY56" fmla="*/ 3410952 h 17566105"/>
              <a:gd name="connsiteX57" fmla="*/ 8753976 w 25314442"/>
              <a:gd name="connsiteY57" fmla="*/ 3191376 h 17566105"/>
              <a:gd name="connsiteX58" fmla="*/ 8517756 w 25314442"/>
              <a:gd name="connsiteY58" fmla="*/ 2901816 h 17566105"/>
              <a:gd name="connsiteX59" fmla="*/ 8328660 w 25314442"/>
              <a:gd name="connsiteY59" fmla="*/ 2776487 h 17566105"/>
              <a:gd name="connsiteX60" fmla="*/ 8277726 w 25314442"/>
              <a:gd name="connsiteY60" fmla="*/ 2520816 h 17566105"/>
              <a:gd name="connsiteX61" fmla="*/ 8193906 w 25314442"/>
              <a:gd name="connsiteY61" fmla="*/ 2315076 h 17566105"/>
              <a:gd name="connsiteX62" fmla="*/ 7988166 w 25314442"/>
              <a:gd name="connsiteY62" fmla="*/ 2078856 h 17566105"/>
              <a:gd name="connsiteX63" fmla="*/ 7961496 w 25314442"/>
              <a:gd name="connsiteY63" fmla="*/ 1911216 h 17566105"/>
              <a:gd name="connsiteX64" fmla="*/ 7796463 w 25314442"/>
              <a:gd name="connsiteY64" fmla="*/ 1756610 h 17566105"/>
              <a:gd name="connsiteX65" fmla="*/ 7553826 w 25314442"/>
              <a:gd name="connsiteY65" fmla="*/ 1450206 h 17566105"/>
              <a:gd name="connsiteX66" fmla="*/ 7359516 w 25314442"/>
              <a:gd name="connsiteY66" fmla="*/ 1160646 h 17566105"/>
              <a:gd name="connsiteX67" fmla="*/ 7231781 w 25314442"/>
              <a:gd name="connsiteY67" fmla="*/ 947286 h 17566105"/>
              <a:gd name="connsiteX68" fmla="*/ 7130916 w 25314442"/>
              <a:gd name="connsiteY68" fmla="*/ 848226 h 17566105"/>
              <a:gd name="connsiteX69" fmla="*/ 6932796 w 25314442"/>
              <a:gd name="connsiteY69" fmla="*/ 871086 h 17566105"/>
              <a:gd name="connsiteX70" fmla="*/ 7092816 w 25314442"/>
              <a:gd name="connsiteY70" fmla="*/ 528186 h 17566105"/>
              <a:gd name="connsiteX71" fmla="*/ 6970094 w 25314442"/>
              <a:gd name="connsiteY71" fmla="*/ 503120 h 17566105"/>
              <a:gd name="connsiteX72" fmla="*/ 6822306 w 25314442"/>
              <a:gd name="connsiteY72" fmla="*/ 234816 h 17566105"/>
              <a:gd name="connsiteX73" fmla="*/ 6694972 w 25314442"/>
              <a:gd name="connsiteY73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53073 h 17566105"/>
              <a:gd name="connsiteX19" fmla="*/ 12167736 w 25314442"/>
              <a:gd name="connsiteY19" fmla="*/ 9614435 h 17566105"/>
              <a:gd name="connsiteX20" fmla="*/ 11904846 w 25314442"/>
              <a:gd name="connsiteY20" fmla="*/ 9819974 h 17566105"/>
              <a:gd name="connsiteX21" fmla="*/ 11516226 w 25314442"/>
              <a:gd name="connsiteY21" fmla="*/ 10014485 h 17566105"/>
              <a:gd name="connsiteX22" fmla="*/ 11191975 w 25314442"/>
              <a:gd name="connsiteY22" fmla="*/ 10212805 h 17566105"/>
              <a:gd name="connsiteX23" fmla="*/ 11093316 w 25314442"/>
              <a:gd name="connsiteY23" fmla="*/ 10224035 h 17566105"/>
              <a:gd name="connsiteX24" fmla="*/ 11089506 w 25314442"/>
              <a:gd name="connsiteY24" fmla="*/ 9926855 h 17566105"/>
              <a:gd name="connsiteX25" fmla="*/ 11089506 w 25314442"/>
              <a:gd name="connsiteY25" fmla="*/ 9583955 h 17566105"/>
              <a:gd name="connsiteX26" fmla="*/ 11020926 w 25314442"/>
              <a:gd name="connsiteY26" fmla="*/ 9384631 h 17566105"/>
              <a:gd name="connsiteX27" fmla="*/ 11051406 w 25314442"/>
              <a:gd name="connsiteY27" fmla="*/ 9061985 h 17566105"/>
              <a:gd name="connsiteX28" fmla="*/ 11230476 w 25314442"/>
              <a:gd name="connsiteY28" fmla="*/ 8741945 h 17566105"/>
              <a:gd name="connsiteX29" fmla="*/ 11381873 w 25314442"/>
              <a:gd name="connsiteY29" fmla="*/ 8494294 h 17566105"/>
              <a:gd name="connsiteX30" fmla="*/ 11500986 w 25314442"/>
              <a:gd name="connsiteY30" fmla="*/ 8197115 h 17566105"/>
              <a:gd name="connsiteX31" fmla="*/ 11726177 w 25314442"/>
              <a:gd name="connsiteY31" fmla="*/ 7913169 h 17566105"/>
              <a:gd name="connsiteX32" fmla="*/ 11676246 w 25314442"/>
              <a:gd name="connsiteY32" fmla="*/ 7602755 h 17566105"/>
              <a:gd name="connsiteX33" fmla="*/ 11546706 w 25314442"/>
              <a:gd name="connsiteY33" fmla="*/ 7271285 h 17566105"/>
              <a:gd name="connsiteX34" fmla="*/ 11367636 w 25314442"/>
              <a:gd name="connsiteY34" fmla="*/ 7050305 h 17566105"/>
              <a:gd name="connsiteX35" fmla="*/ 11336755 w 25314442"/>
              <a:gd name="connsiteY35" fmla="*/ 6893092 h 17566105"/>
              <a:gd name="connsiteX36" fmla="*/ 11245716 w 25314442"/>
              <a:gd name="connsiteY36" fmla="*/ 6657875 h 17566105"/>
              <a:gd name="connsiteX37" fmla="*/ 11119986 w 25314442"/>
              <a:gd name="connsiteY37" fmla="*/ 6612155 h 17566105"/>
              <a:gd name="connsiteX38" fmla="*/ 10891386 w 25314442"/>
              <a:gd name="connsiteY38" fmla="*/ 6318785 h 17566105"/>
              <a:gd name="connsiteX39" fmla="*/ 10830426 w 25314442"/>
              <a:gd name="connsiteY39" fmla="*/ 6097805 h 17566105"/>
              <a:gd name="connsiteX40" fmla="*/ 10791323 w 25314442"/>
              <a:gd name="connsiteY40" fmla="*/ 5966059 h 17566105"/>
              <a:gd name="connsiteX41" fmla="*/ 10759640 w 25314442"/>
              <a:gd name="connsiteY41" fmla="*/ 5892666 h 17566105"/>
              <a:gd name="connsiteX42" fmla="*/ 10663388 w 25314442"/>
              <a:gd name="connsiteY42" fmla="*/ 5782577 h 17566105"/>
              <a:gd name="connsiteX43" fmla="*/ 10528032 w 25314442"/>
              <a:gd name="connsiteY43" fmla="*/ 5652435 h 17566105"/>
              <a:gd name="connsiteX44" fmla="*/ 10304646 w 25314442"/>
              <a:gd name="connsiteY44" fmla="*/ 5354855 h 17566105"/>
              <a:gd name="connsiteX45" fmla="*/ 10026516 w 25314442"/>
              <a:gd name="connsiteY45" fmla="*/ 5023385 h 17566105"/>
              <a:gd name="connsiteX46" fmla="*/ 9914021 w 25314442"/>
              <a:gd name="connsiteY46" fmla="*/ 4932947 h 17566105"/>
              <a:gd name="connsiteX47" fmla="*/ 9809346 w 25314442"/>
              <a:gd name="connsiteY47" fmla="*/ 4761096 h 17566105"/>
              <a:gd name="connsiteX48" fmla="*/ 9721716 w 25314442"/>
              <a:gd name="connsiteY48" fmla="*/ 4486776 h 17566105"/>
              <a:gd name="connsiteX49" fmla="*/ 9618846 w 25314442"/>
              <a:gd name="connsiteY49" fmla="*/ 4345806 h 17566105"/>
              <a:gd name="connsiteX50" fmla="*/ 9576936 w 25314442"/>
              <a:gd name="connsiteY50" fmla="*/ 4303896 h 17566105"/>
              <a:gd name="connsiteX51" fmla="*/ 9496124 w 25314442"/>
              <a:gd name="connsiteY51" fmla="*/ 4247749 h 17566105"/>
              <a:gd name="connsiteX52" fmla="*/ 9466446 w 25314442"/>
              <a:gd name="connsiteY52" fmla="*/ 4136256 h 17566105"/>
              <a:gd name="connsiteX53" fmla="*/ 9386436 w 25314442"/>
              <a:gd name="connsiteY53" fmla="*/ 4079106 h 17566105"/>
              <a:gd name="connsiteX54" fmla="*/ 9245466 w 25314442"/>
              <a:gd name="connsiteY54" fmla="*/ 3869556 h 17566105"/>
              <a:gd name="connsiteX55" fmla="*/ 9150216 w 25314442"/>
              <a:gd name="connsiteY55" fmla="*/ 3736206 h 17566105"/>
              <a:gd name="connsiteX56" fmla="*/ 9004032 w 25314442"/>
              <a:gd name="connsiteY56" fmla="*/ 3593231 h 17566105"/>
              <a:gd name="connsiteX57" fmla="*/ 8884920 w 25314442"/>
              <a:gd name="connsiteY57" fmla="*/ 3410952 h 17566105"/>
              <a:gd name="connsiteX58" fmla="*/ 8753976 w 25314442"/>
              <a:gd name="connsiteY58" fmla="*/ 3191376 h 17566105"/>
              <a:gd name="connsiteX59" fmla="*/ 8517756 w 25314442"/>
              <a:gd name="connsiteY59" fmla="*/ 2901816 h 17566105"/>
              <a:gd name="connsiteX60" fmla="*/ 8328660 w 25314442"/>
              <a:gd name="connsiteY60" fmla="*/ 2776487 h 17566105"/>
              <a:gd name="connsiteX61" fmla="*/ 8277726 w 25314442"/>
              <a:gd name="connsiteY61" fmla="*/ 2520816 h 17566105"/>
              <a:gd name="connsiteX62" fmla="*/ 8193906 w 25314442"/>
              <a:gd name="connsiteY62" fmla="*/ 2315076 h 17566105"/>
              <a:gd name="connsiteX63" fmla="*/ 7988166 w 25314442"/>
              <a:gd name="connsiteY63" fmla="*/ 2078856 h 17566105"/>
              <a:gd name="connsiteX64" fmla="*/ 7961496 w 25314442"/>
              <a:gd name="connsiteY64" fmla="*/ 1911216 h 17566105"/>
              <a:gd name="connsiteX65" fmla="*/ 7796463 w 25314442"/>
              <a:gd name="connsiteY65" fmla="*/ 1756610 h 17566105"/>
              <a:gd name="connsiteX66" fmla="*/ 7553826 w 25314442"/>
              <a:gd name="connsiteY66" fmla="*/ 1450206 h 17566105"/>
              <a:gd name="connsiteX67" fmla="*/ 7359516 w 25314442"/>
              <a:gd name="connsiteY67" fmla="*/ 1160646 h 17566105"/>
              <a:gd name="connsiteX68" fmla="*/ 7231781 w 25314442"/>
              <a:gd name="connsiteY68" fmla="*/ 947286 h 17566105"/>
              <a:gd name="connsiteX69" fmla="*/ 7130916 w 25314442"/>
              <a:gd name="connsiteY69" fmla="*/ 848226 h 17566105"/>
              <a:gd name="connsiteX70" fmla="*/ 6932796 w 25314442"/>
              <a:gd name="connsiteY70" fmla="*/ 871086 h 17566105"/>
              <a:gd name="connsiteX71" fmla="*/ 7092816 w 25314442"/>
              <a:gd name="connsiteY71" fmla="*/ 528186 h 17566105"/>
              <a:gd name="connsiteX72" fmla="*/ 6970094 w 25314442"/>
              <a:gd name="connsiteY72" fmla="*/ 503120 h 17566105"/>
              <a:gd name="connsiteX73" fmla="*/ 6822306 w 25314442"/>
              <a:gd name="connsiteY73" fmla="*/ 234816 h 17566105"/>
              <a:gd name="connsiteX74" fmla="*/ 6694972 w 25314442"/>
              <a:gd name="connsiteY74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392526 w 25314442"/>
              <a:gd name="connsiteY18" fmla="*/ 9564503 h 17566105"/>
              <a:gd name="connsiteX19" fmla="*/ 12167736 w 25314442"/>
              <a:gd name="connsiteY19" fmla="*/ 9614435 h 17566105"/>
              <a:gd name="connsiteX20" fmla="*/ 11904846 w 25314442"/>
              <a:gd name="connsiteY20" fmla="*/ 9819974 h 17566105"/>
              <a:gd name="connsiteX21" fmla="*/ 11516226 w 25314442"/>
              <a:gd name="connsiteY21" fmla="*/ 10014485 h 17566105"/>
              <a:gd name="connsiteX22" fmla="*/ 11191975 w 25314442"/>
              <a:gd name="connsiteY22" fmla="*/ 10212805 h 17566105"/>
              <a:gd name="connsiteX23" fmla="*/ 11093316 w 25314442"/>
              <a:gd name="connsiteY23" fmla="*/ 10224035 h 17566105"/>
              <a:gd name="connsiteX24" fmla="*/ 11089506 w 25314442"/>
              <a:gd name="connsiteY24" fmla="*/ 9926855 h 17566105"/>
              <a:gd name="connsiteX25" fmla="*/ 11089506 w 25314442"/>
              <a:gd name="connsiteY25" fmla="*/ 9583955 h 17566105"/>
              <a:gd name="connsiteX26" fmla="*/ 11020926 w 25314442"/>
              <a:gd name="connsiteY26" fmla="*/ 9384631 h 17566105"/>
              <a:gd name="connsiteX27" fmla="*/ 11051406 w 25314442"/>
              <a:gd name="connsiteY27" fmla="*/ 9061985 h 17566105"/>
              <a:gd name="connsiteX28" fmla="*/ 11230476 w 25314442"/>
              <a:gd name="connsiteY28" fmla="*/ 8741945 h 17566105"/>
              <a:gd name="connsiteX29" fmla="*/ 11381873 w 25314442"/>
              <a:gd name="connsiteY29" fmla="*/ 8494294 h 17566105"/>
              <a:gd name="connsiteX30" fmla="*/ 11500986 w 25314442"/>
              <a:gd name="connsiteY30" fmla="*/ 8197115 h 17566105"/>
              <a:gd name="connsiteX31" fmla="*/ 11726177 w 25314442"/>
              <a:gd name="connsiteY31" fmla="*/ 7913169 h 17566105"/>
              <a:gd name="connsiteX32" fmla="*/ 11676246 w 25314442"/>
              <a:gd name="connsiteY32" fmla="*/ 7602755 h 17566105"/>
              <a:gd name="connsiteX33" fmla="*/ 11546706 w 25314442"/>
              <a:gd name="connsiteY33" fmla="*/ 7271285 h 17566105"/>
              <a:gd name="connsiteX34" fmla="*/ 11367636 w 25314442"/>
              <a:gd name="connsiteY34" fmla="*/ 7050305 h 17566105"/>
              <a:gd name="connsiteX35" fmla="*/ 11336755 w 25314442"/>
              <a:gd name="connsiteY35" fmla="*/ 6893092 h 17566105"/>
              <a:gd name="connsiteX36" fmla="*/ 11245716 w 25314442"/>
              <a:gd name="connsiteY36" fmla="*/ 6657875 h 17566105"/>
              <a:gd name="connsiteX37" fmla="*/ 11119986 w 25314442"/>
              <a:gd name="connsiteY37" fmla="*/ 6612155 h 17566105"/>
              <a:gd name="connsiteX38" fmla="*/ 10891386 w 25314442"/>
              <a:gd name="connsiteY38" fmla="*/ 6318785 h 17566105"/>
              <a:gd name="connsiteX39" fmla="*/ 10830426 w 25314442"/>
              <a:gd name="connsiteY39" fmla="*/ 6097805 h 17566105"/>
              <a:gd name="connsiteX40" fmla="*/ 10791323 w 25314442"/>
              <a:gd name="connsiteY40" fmla="*/ 5966059 h 17566105"/>
              <a:gd name="connsiteX41" fmla="*/ 10759640 w 25314442"/>
              <a:gd name="connsiteY41" fmla="*/ 5892666 h 17566105"/>
              <a:gd name="connsiteX42" fmla="*/ 10663388 w 25314442"/>
              <a:gd name="connsiteY42" fmla="*/ 5782577 h 17566105"/>
              <a:gd name="connsiteX43" fmla="*/ 10528032 w 25314442"/>
              <a:gd name="connsiteY43" fmla="*/ 5652435 h 17566105"/>
              <a:gd name="connsiteX44" fmla="*/ 10304646 w 25314442"/>
              <a:gd name="connsiteY44" fmla="*/ 5354855 h 17566105"/>
              <a:gd name="connsiteX45" fmla="*/ 10026516 w 25314442"/>
              <a:gd name="connsiteY45" fmla="*/ 5023385 h 17566105"/>
              <a:gd name="connsiteX46" fmla="*/ 9914021 w 25314442"/>
              <a:gd name="connsiteY46" fmla="*/ 4932947 h 17566105"/>
              <a:gd name="connsiteX47" fmla="*/ 9809346 w 25314442"/>
              <a:gd name="connsiteY47" fmla="*/ 4761096 h 17566105"/>
              <a:gd name="connsiteX48" fmla="*/ 9721716 w 25314442"/>
              <a:gd name="connsiteY48" fmla="*/ 4486776 h 17566105"/>
              <a:gd name="connsiteX49" fmla="*/ 9618846 w 25314442"/>
              <a:gd name="connsiteY49" fmla="*/ 4345806 h 17566105"/>
              <a:gd name="connsiteX50" fmla="*/ 9576936 w 25314442"/>
              <a:gd name="connsiteY50" fmla="*/ 4303896 h 17566105"/>
              <a:gd name="connsiteX51" fmla="*/ 9496124 w 25314442"/>
              <a:gd name="connsiteY51" fmla="*/ 4247749 h 17566105"/>
              <a:gd name="connsiteX52" fmla="*/ 9466446 w 25314442"/>
              <a:gd name="connsiteY52" fmla="*/ 4136256 h 17566105"/>
              <a:gd name="connsiteX53" fmla="*/ 9386436 w 25314442"/>
              <a:gd name="connsiteY53" fmla="*/ 4079106 h 17566105"/>
              <a:gd name="connsiteX54" fmla="*/ 9245466 w 25314442"/>
              <a:gd name="connsiteY54" fmla="*/ 3869556 h 17566105"/>
              <a:gd name="connsiteX55" fmla="*/ 9150216 w 25314442"/>
              <a:gd name="connsiteY55" fmla="*/ 3736206 h 17566105"/>
              <a:gd name="connsiteX56" fmla="*/ 9004032 w 25314442"/>
              <a:gd name="connsiteY56" fmla="*/ 3593231 h 17566105"/>
              <a:gd name="connsiteX57" fmla="*/ 8884920 w 25314442"/>
              <a:gd name="connsiteY57" fmla="*/ 3410952 h 17566105"/>
              <a:gd name="connsiteX58" fmla="*/ 8753976 w 25314442"/>
              <a:gd name="connsiteY58" fmla="*/ 3191376 h 17566105"/>
              <a:gd name="connsiteX59" fmla="*/ 8517756 w 25314442"/>
              <a:gd name="connsiteY59" fmla="*/ 2901816 h 17566105"/>
              <a:gd name="connsiteX60" fmla="*/ 8328660 w 25314442"/>
              <a:gd name="connsiteY60" fmla="*/ 2776487 h 17566105"/>
              <a:gd name="connsiteX61" fmla="*/ 8277726 w 25314442"/>
              <a:gd name="connsiteY61" fmla="*/ 2520816 h 17566105"/>
              <a:gd name="connsiteX62" fmla="*/ 8193906 w 25314442"/>
              <a:gd name="connsiteY62" fmla="*/ 2315076 h 17566105"/>
              <a:gd name="connsiteX63" fmla="*/ 7988166 w 25314442"/>
              <a:gd name="connsiteY63" fmla="*/ 2078856 h 17566105"/>
              <a:gd name="connsiteX64" fmla="*/ 7961496 w 25314442"/>
              <a:gd name="connsiteY64" fmla="*/ 1911216 h 17566105"/>
              <a:gd name="connsiteX65" fmla="*/ 7796463 w 25314442"/>
              <a:gd name="connsiteY65" fmla="*/ 1756610 h 17566105"/>
              <a:gd name="connsiteX66" fmla="*/ 7553826 w 25314442"/>
              <a:gd name="connsiteY66" fmla="*/ 1450206 h 17566105"/>
              <a:gd name="connsiteX67" fmla="*/ 7359516 w 25314442"/>
              <a:gd name="connsiteY67" fmla="*/ 1160646 h 17566105"/>
              <a:gd name="connsiteX68" fmla="*/ 7231781 w 25314442"/>
              <a:gd name="connsiteY68" fmla="*/ 947286 h 17566105"/>
              <a:gd name="connsiteX69" fmla="*/ 7130916 w 25314442"/>
              <a:gd name="connsiteY69" fmla="*/ 848226 h 17566105"/>
              <a:gd name="connsiteX70" fmla="*/ 6932796 w 25314442"/>
              <a:gd name="connsiteY70" fmla="*/ 871086 h 17566105"/>
              <a:gd name="connsiteX71" fmla="*/ 7092816 w 25314442"/>
              <a:gd name="connsiteY71" fmla="*/ 528186 h 17566105"/>
              <a:gd name="connsiteX72" fmla="*/ 6970094 w 25314442"/>
              <a:gd name="connsiteY72" fmla="*/ 503120 h 17566105"/>
              <a:gd name="connsiteX73" fmla="*/ 6822306 w 25314442"/>
              <a:gd name="connsiteY73" fmla="*/ 234816 h 17566105"/>
              <a:gd name="connsiteX74" fmla="*/ 6694972 w 25314442"/>
              <a:gd name="connsiteY74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2849726 w 25314442"/>
              <a:gd name="connsiteY17" fmla="*/ 10130589 h 17566105"/>
              <a:gd name="connsiteX18" fmla="*/ 12682086 w 25314442"/>
              <a:gd name="connsiteY18" fmla="*/ 9862085 h 17566105"/>
              <a:gd name="connsiteX19" fmla="*/ 12392526 w 25314442"/>
              <a:gd name="connsiteY19" fmla="*/ 9564503 h 17566105"/>
              <a:gd name="connsiteX20" fmla="*/ 12167736 w 25314442"/>
              <a:gd name="connsiteY20" fmla="*/ 9614435 h 17566105"/>
              <a:gd name="connsiteX21" fmla="*/ 11904846 w 25314442"/>
              <a:gd name="connsiteY21" fmla="*/ 9819974 h 17566105"/>
              <a:gd name="connsiteX22" fmla="*/ 11516226 w 25314442"/>
              <a:gd name="connsiteY22" fmla="*/ 10014485 h 17566105"/>
              <a:gd name="connsiteX23" fmla="*/ 11191975 w 25314442"/>
              <a:gd name="connsiteY23" fmla="*/ 10212805 h 17566105"/>
              <a:gd name="connsiteX24" fmla="*/ 11093316 w 25314442"/>
              <a:gd name="connsiteY24" fmla="*/ 10224035 h 17566105"/>
              <a:gd name="connsiteX25" fmla="*/ 11089506 w 25314442"/>
              <a:gd name="connsiteY25" fmla="*/ 9926855 h 17566105"/>
              <a:gd name="connsiteX26" fmla="*/ 11089506 w 25314442"/>
              <a:gd name="connsiteY26" fmla="*/ 9583955 h 17566105"/>
              <a:gd name="connsiteX27" fmla="*/ 11020926 w 25314442"/>
              <a:gd name="connsiteY27" fmla="*/ 9384631 h 17566105"/>
              <a:gd name="connsiteX28" fmla="*/ 11051406 w 25314442"/>
              <a:gd name="connsiteY28" fmla="*/ 9061985 h 17566105"/>
              <a:gd name="connsiteX29" fmla="*/ 11230476 w 25314442"/>
              <a:gd name="connsiteY29" fmla="*/ 8741945 h 17566105"/>
              <a:gd name="connsiteX30" fmla="*/ 11381873 w 25314442"/>
              <a:gd name="connsiteY30" fmla="*/ 8494294 h 17566105"/>
              <a:gd name="connsiteX31" fmla="*/ 11500986 w 25314442"/>
              <a:gd name="connsiteY31" fmla="*/ 8197115 h 17566105"/>
              <a:gd name="connsiteX32" fmla="*/ 11726177 w 25314442"/>
              <a:gd name="connsiteY32" fmla="*/ 7913169 h 17566105"/>
              <a:gd name="connsiteX33" fmla="*/ 11676246 w 25314442"/>
              <a:gd name="connsiteY33" fmla="*/ 7602755 h 17566105"/>
              <a:gd name="connsiteX34" fmla="*/ 11546706 w 25314442"/>
              <a:gd name="connsiteY34" fmla="*/ 7271285 h 17566105"/>
              <a:gd name="connsiteX35" fmla="*/ 11367636 w 25314442"/>
              <a:gd name="connsiteY35" fmla="*/ 7050305 h 17566105"/>
              <a:gd name="connsiteX36" fmla="*/ 11336755 w 25314442"/>
              <a:gd name="connsiteY36" fmla="*/ 6893092 h 17566105"/>
              <a:gd name="connsiteX37" fmla="*/ 11245716 w 25314442"/>
              <a:gd name="connsiteY37" fmla="*/ 6657875 h 17566105"/>
              <a:gd name="connsiteX38" fmla="*/ 11119986 w 25314442"/>
              <a:gd name="connsiteY38" fmla="*/ 6612155 h 17566105"/>
              <a:gd name="connsiteX39" fmla="*/ 10891386 w 25314442"/>
              <a:gd name="connsiteY39" fmla="*/ 6318785 h 17566105"/>
              <a:gd name="connsiteX40" fmla="*/ 10830426 w 25314442"/>
              <a:gd name="connsiteY40" fmla="*/ 6097805 h 17566105"/>
              <a:gd name="connsiteX41" fmla="*/ 10791323 w 25314442"/>
              <a:gd name="connsiteY41" fmla="*/ 5966059 h 17566105"/>
              <a:gd name="connsiteX42" fmla="*/ 10759640 w 25314442"/>
              <a:gd name="connsiteY42" fmla="*/ 5892666 h 17566105"/>
              <a:gd name="connsiteX43" fmla="*/ 10663388 w 25314442"/>
              <a:gd name="connsiteY43" fmla="*/ 5782577 h 17566105"/>
              <a:gd name="connsiteX44" fmla="*/ 10528032 w 25314442"/>
              <a:gd name="connsiteY44" fmla="*/ 5652435 h 17566105"/>
              <a:gd name="connsiteX45" fmla="*/ 10304646 w 25314442"/>
              <a:gd name="connsiteY45" fmla="*/ 5354855 h 17566105"/>
              <a:gd name="connsiteX46" fmla="*/ 10026516 w 25314442"/>
              <a:gd name="connsiteY46" fmla="*/ 5023385 h 17566105"/>
              <a:gd name="connsiteX47" fmla="*/ 9914021 w 25314442"/>
              <a:gd name="connsiteY47" fmla="*/ 4932947 h 17566105"/>
              <a:gd name="connsiteX48" fmla="*/ 9809346 w 25314442"/>
              <a:gd name="connsiteY48" fmla="*/ 4761096 h 17566105"/>
              <a:gd name="connsiteX49" fmla="*/ 9721716 w 25314442"/>
              <a:gd name="connsiteY49" fmla="*/ 4486776 h 17566105"/>
              <a:gd name="connsiteX50" fmla="*/ 9618846 w 25314442"/>
              <a:gd name="connsiteY50" fmla="*/ 4345806 h 17566105"/>
              <a:gd name="connsiteX51" fmla="*/ 9576936 w 25314442"/>
              <a:gd name="connsiteY51" fmla="*/ 4303896 h 17566105"/>
              <a:gd name="connsiteX52" fmla="*/ 9496124 w 25314442"/>
              <a:gd name="connsiteY52" fmla="*/ 4247749 h 17566105"/>
              <a:gd name="connsiteX53" fmla="*/ 9466446 w 25314442"/>
              <a:gd name="connsiteY53" fmla="*/ 4136256 h 17566105"/>
              <a:gd name="connsiteX54" fmla="*/ 9386436 w 25314442"/>
              <a:gd name="connsiteY54" fmla="*/ 4079106 h 17566105"/>
              <a:gd name="connsiteX55" fmla="*/ 9245466 w 25314442"/>
              <a:gd name="connsiteY55" fmla="*/ 3869556 h 17566105"/>
              <a:gd name="connsiteX56" fmla="*/ 9150216 w 25314442"/>
              <a:gd name="connsiteY56" fmla="*/ 3736206 h 17566105"/>
              <a:gd name="connsiteX57" fmla="*/ 9004032 w 25314442"/>
              <a:gd name="connsiteY57" fmla="*/ 3593231 h 17566105"/>
              <a:gd name="connsiteX58" fmla="*/ 8884920 w 25314442"/>
              <a:gd name="connsiteY58" fmla="*/ 3410952 h 17566105"/>
              <a:gd name="connsiteX59" fmla="*/ 8753976 w 25314442"/>
              <a:gd name="connsiteY59" fmla="*/ 3191376 h 17566105"/>
              <a:gd name="connsiteX60" fmla="*/ 8517756 w 25314442"/>
              <a:gd name="connsiteY60" fmla="*/ 2901816 h 17566105"/>
              <a:gd name="connsiteX61" fmla="*/ 8328660 w 25314442"/>
              <a:gd name="connsiteY61" fmla="*/ 2776487 h 17566105"/>
              <a:gd name="connsiteX62" fmla="*/ 8277726 w 25314442"/>
              <a:gd name="connsiteY62" fmla="*/ 2520816 h 17566105"/>
              <a:gd name="connsiteX63" fmla="*/ 8193906 w 25314442"/>
              <a:gd name="connsiteY63" fmla="*/ 2315076 h 17566105"/>
              <a:gd name="connsiteX64" fmla="*/ 7988166 w 25314442"/>
              <a:gd name="connsiteY64" fmla="*/ 2078856 h 17566105"/>
              <a:gd name="connsiteX65" fmla="*/ 7961496 w 25314442"/>
              <a:gd name="connsiteY65" fmla="*/ 1911216 h 17566105"/>
              <a:gd name="connsiteX66" fmla="*/ 7796463 w 25314442"/>
              <a:gd name="connsiteY66" fmla="*/ 1756610 h 17566105"/>
              <a:gd name="connsiteX67" fmla="*/ 7553826 w 25314442"/>
              <a:gd name="connsiteY67" fmla="*/ 1450206 h 17566105"/>
              <a:gd name="connsiteX68" fmla="*/ 7359516 w 25314442"/>
              <a:gd name="connsiteY68" fmla="*/ 1160646 h 17566105"/>
              <a:gd name="connsiteX69" fmla="*/ 7231781 w 25314442"/>
              <a:gd name="connsiteY69" fmla="*/ 947286 h 17566105"/>
              <a:gd name="connsiteX70" fmla="*/ 7130916 w 25314442"/>
              <a:gd name="connsiteY70" fmla="*/ 848226 h 17566105"/>
              <a:gd name="connsiteX71" fmla="*/ 6932796 w 25314442"/>
              <a:gd name="connsiteY71" fmla="*/ 871086 h 17566105"/>
              <a:gd name="connsiteX72" fmla="*/ 7092816 w 25314442"/>
              <a:gd name="connsiteY72" fmla="*/ 528186 h 17566105"/>
              <a:gd name="connsiteX73" fmla="*/ 6970094 w 25314442"/>
              <a:gd name="connsiteY73" fmla="*/ 503120 h 17566105"/>
              <a:gd name="connsiteX74" fmla="*/ 6822306 w 25314442"/>
              <a:gd name="connsiteY74" fmla="*/ 234816 h 17566105"/>
              <a:gd name="connsiteX75" fmla="*/ 6694972 w 25314442"/>
              <a:gd name="connsiteY75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58800 w 25314442"/>
              <a:gd name="connsiteY15" fmla="*/ 10323094 h 17566105"/>
              <a:gd name="connsiteX16" fmla="*/ 13355052 w 25314442"/>
              <a:gd name="connsiteY16" fmla="*/ 10876547 h 17566105"/>
              <a:gd name="connsiteX17" fmla="*/ 13051656 w 25314442"/>
              <a:gd name="connsiteY17" fmla="*/ 10307855 h 17566105"/>
              <a:gd name="connsiteX18" fmla="*/ 12849726 w 25314442"/>
              <a:gd name="connsiteY18" fmla="*/ 10130589 h 17566105"/>
              <a:gd name="connsiteX19" fmla="*/ 12682086 w 25314442"/>
              <a:gd name="connsiteY19" fmla="*/ 9862085 h 17566105"/>
              <a:gd name="connsiteX20" fmla="*/ 12392526 w 25314442"/>
              <a:gd name="connsiteY20" fmla="*/ 9564503 h 17566105"/>
              <a:gd name="connsiteX21" fmla="*/ 12167736 w 25314442"/>
              <a:gd name="connsiteY21" fmla="*/ 9614435 h 17566105"/>
              <a:gd name="connsiteX22" fmla="*/ 11904846 w 25314442"/>
              <a:gd name="connsiteY22" fmla="*/ 9819974 h 17566105"/>
              <a:gd name="connsiteX23" fmla="*/ 11516226 w 25314442"/>
              <a:gd name="connsiteY23" fmla="*/ 10014485 h 17566105"/>
              <a:gd name="connsiteX24" fmla="*/ 11191975 w 25314442"/>
              <a:gd name="connsiteY24" fmla="*/ 10212805 h 17566105"/>
              <a:gd name="connsiteX25" fmla="*/ 11093316 w 25314442"/>
              <a:gd name="connsiteY25" fmla="*/ 10224035 h 17566105"/>
              <a:gd name="connsiteX26" fmla="*/ 11089506 w 25314442"/>
              <a:gd name="connsiteY26" fmla="*/ 9926855 h 17566105"/>
              <a:gd name="connsiteX27" fmla="*/ 11089506 w 25314442"/>
              <a:gd name="connsiteY27" fmla="*/ 9583955 h 17566105"/>
              <a:gd name="connsiteX28" fmla="*/ 11020926 w 25314442"/>
              <a:gd name="connsiteY28" fmla="*/ 9384631 h 17566105"/>
              <a:gd name="connsiteX29" fmla="*/ 11051406 w 25314442"/>
              <a:gd name="connsiteY29" fmla="*/ 9061985 h 17566105"/>
              <a:gd name="connsiteX30" fmla="*/ 11230476 w 25314442"/>
              <a:gd name="connsiteY30" fmla="*/ 8741945 h 17566105"/>
              <a:gd name="connsiteX31" fmla="*/ 11381873 w 25314442"/>
              <a:gd name="connsiteY31" fmla="*/ 8494294 h 17566105"/>
              <a:gd name="connsiteX32" fmla="*/ 11500986 w 25314442"/>
              <a:gd name="connsiteY32" fmla="*/ 8197115 h 17566105"/>
              <a:gd name="connsiteX33" fmla="*/ 11726177 w 25314442"/>
              <a:gd name="connsiteY33" fmla="*/ 7913169 h 17566105"/>
              <a:gd name="connsiteX34" fmla="*/ 11676246 w 25314442"/>
              <a:gd name="connsiteY34" fmla="*/ 7602755 h 17566105"/>
              <a:gd name="connsiteX35" fmla="*/ 11546706 w 25314442"/>
              <a:gd name="connsiteY35" fmla="*/ 7271285 h 17566105"/>
              <a:gd name="connsiteX36" fmla="*/ 11367636 w 25314442"/>
              <a:gd name="connsiteY36" fmla="*/ 7050305 h 17566105"/>
              <a:gd name="connsiteX37" fmla="*/ 11336755 w 25314442"/>
              <a:gd name="connsiteY37" fmla="*/ 6893092 h 17566105"/>
              <a:gd name="connsiteX38" fmla="*/ 11245716 w 25314442"/>
              <a:gd name="connsiteY38" fmla="*/ 6657875 h 17566105"/>
              <a:gd name="connsiteX39" fmla="*/ 11119986 w 25314442"/>
              <a:gd name="connsiteY39" fmla="*/ 6612155 h 17566105"/>
              <a:gd name="connsiteX40" fmla="*/ 10891386 w 25314442"/>
              <a:gd name="connsiteY40" fmla="*/ 6318785 h 17566105"/>
              <a:gd name="connsiteX41" fmla="*/ 10830426 w 25314442"/>
              <a:gd name="connsiteY41" fmla="*/ 6097805 h 17566105"/>
              <a:gd name="connsiteX42" fmla="*/ 10791323 w 25314442"/>
              <a:gd name="connsiteY42" fmla="*/ 5966059 h 17566105"/>
              <a:gd name="connsiteX43" fmla="*/ 10759640 w 25314442"/>
              <a:gd name="connsiteY43" fmla="*/ 5892666 h 17566105"/>
              <a:gd name="connsiteX44" fmla="*/ 10663388 w 25314442"/>
              <a:gd name="connsiteY44" fmla="*/ 5782577 h 17566105"/>
              <a:gd name="connsiteX45" fmla="*/ 10528032 w 25314442"/>
              <a:gd name="connsiteY45" fmla="*/ 5652435 h 17566105"/>
              <a:gd name="connsiteX46" fmla="*/ 10304646 w 25314442"/>
              <a:gd name="connsiteY46" fmla="*/ 5354855 h 17566105"/>
              <a:gd name="connsiteX47" fmla="*/ 10026516 w 25314442"/>
              <a:gd name="connsiteY47" fmla="*/ 5023385 h 17566105"/>
              <a:gd name="connsiteX48" fmla="*/ 9914021 w 25314442"/>
              <a:gd name="connsiteY48" fmla="*/ 4932947 h 17566105"/>
              <a:gd name="connsiteX49" fmla="*/ 9809346 w 25314442"/>
              <a:gd name="connsiteY49" fmla="*/ 4761096 h 17566105"/>
              <a:gd name="connsiteX50" fmla="*/ 9721716 w 25314442"/>
              <a:gd name="connsiteY50" fmla="*/ 4486776 h 17566105"/>
              <a:gd name="connsiteX51" fmla="*/ 9618846 w 25314442"/>
              <a:gd name="connsiteY51" fmla="*/ 4345806 h 17566105"/>
              <a:gd name="connsiteX52" fmla="*/ 9576936 w 25314442"/>
              <a:gd name="connsiteY52" fmla="*/ 4303896 h 17566105"/>
              <a:gd name="connsiteX53" fmla="*/ 9496124 w 25314442"/>
              <a:gd name="connsiteY53" fmla="*/ 4247749 h 17566105"/>
              <a:gd name="connsiteX54" fmla="*/ 9466446 w 25314442"/>
              <a:gd name="connsiteY54" fmla="*/ 4136256 h 17566105"/>
              <a:gd name="connsiteX55" fmla="*/ 9386436 w 25314442"/>
              <a:gd name="connsiteY55" fmla="*/ 4079106 h 17566105"/>
              <a:gd name="connsiteX56" fmla="*/ 9245466 w 25314442"/>
              <a:gd name="connsiteY56" fmla="*/ 3869556 h 17566105"/>
              <a:gd name="connsiteX57" fmla="*/ 9150216 w 25314442"/>
              <a:gd name="connsiteY57" fmla="*/ 3736206 h 17566105"/>
              <a:gd name="connsiteX58" fmla="*/ 9004032 w 25314442"/>
              <a:gd name="connsiteY58" fmla="*/ 3593231 h 17566105"/>
              <a:gd name="connsiteX59" fmla="*/ 8884920 w 25314442"/>
              <a:gd name="connsiteY59" fmla="*/ 3410952 h 17566105"/>
              <a:gd name="connsiteX60" fmla="*/ 8753976 w 25314442"/>
              <a:gd name="connsiteY60" fmla="*/ 3191376 h 17566105"/>
              <a:gd name="connsiteX61" fmla="*/ 8517756 w 25314442"/>
              <a:gd name="connsiteY61" fmla="*/ 2901816 h 17566105"/>
              <a:gd name="connsiteX62" fmla="*/ 8328660 w 25314442"/>
              <a:gd name="connsiteY62" fmla="*/ 2776487 h 17566105"/>
              <a:gd name="connsiteX63" fmla="*/ 8277726 w 25314442"/>
              <a:gd name="connsiteY63" fmla="*/ 2520816 h 17566105"/>
              <a:gd name="connsiteX64" fmla="*/ 8193906 w 25314442"/>
              <a:gd name="connsiteY64" fmla="*/ 2315076 h 17566105"/>
              <a:gd name="connsiteX65" fmla="*/ 7988166 w 25314442"/>
              <a:gd name="connsiteY65" fmla="*/ 2078856 h 17566105"/>
              <a:gd name="connsiteX66" fmla="*/ 7961496 w 25314442"/>
              <a:gd name="connsiteY66" fmla="*/ 1911216 h 17566105"/>
              <a:gd name="connsiteX67" fmla="*/ 7796463 w 25314442"/>
              <a:gd name="connsiteY67" fmla="*/ 1756610 h 17566105"/>
              <a:gd name="connsiteX68" fmla="*/ 7553826 w 25314442"/>
              <a:gd name="connsiteY68" fmla="*/ 1450206 h 17566105"/>
              <a:gd name="connsiteX69" fmla="*/ 7359516 w 25314442"/>
              <a:gd name="connsiteY69" fmla="*/ 1160646 h 17566105"/>
              <a:gd name="connsiteX70" fmla="*/ 7231781 w 25314442"/>
              <a:gd name="connsiteY70" fmla="*/ 947286 h 17566105"/>
              <a:gd name="connsiteX71" fmla="*/ 7130916 w 25314442"/>
              <a:gd name="connsiteY71" fmla="*/ 848226 h 17566105"/>
              <a:gd name="connsiteX72" fmla="*/ 6932796 w 25314442"/>
              <a:gd name="connsiteY72" fmla="*/ 871086 h 17566105"/>
              <a:gd name="connsiteX73" fmla="*/ 7092816 w 25314442"/>
              <a:gd name="connsiteY73" fmla="*/ 528186 h 17566105"/>
              <a:gd name="connsiteX74" fmla="*/ 6970094 w 25314442"/>
              <a:gd name="connsiteY74" fmla="*/ 503120 h 17566105"/>
              <a:gd name="connsiteX75" fmla="*/ 6822306 w 25314442"/>
              <a:gd name="connsiteY75" fmla="*/ 234816 h 17566105"/>
              <a:gd name="connsiteX76" fmla="*/ 6694972 w 25314442"/>
              <a:gd name="connsiteY76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300710 w 25314442"/>
              <a:gd name="connsiteY15" fmla="*/ 10300234 h 17566105"/>
              <a:gd name="connsiteX16" fmla="*/ 13355052 w 25314442"/>
              <a:gd name="connsiteY16" fmla="*/ 10876547 h 17566105"/>
              <a:gd name="connsiteX17" fmla="*/ 13051656 w 25314442"/>
              <a:gd name="connsiteY17" fmla="*/ 10307855 h 17566105"/>
              <a:gd name="connsiteX18" fmla="*/ 12849726 w 25314442"/>
              <a:gd name="connsiteY18" fmla="*/ 10130589 h 17566105"/>
              <a:gd name="connsiteX19" fmla="*/ 12682086 w 25314442"/>
              <a:gd name="connsiteY19" fmla="*/ 9862085 h 17566105"/>
              <a:gd name="connsiteX20" fmla="*/ 12392526 w 25314442"/>
              <a:gd name="connsiteY20" fmla="*/ 9564503 h 17566105"/>
              <a:gd name="connsiteX21" fmla="*/ 12167736 w 25314442"/>
              <a:gd name="connsiteY21" fmla="*/ 9614435 h 17566105"/>
              <a:gd name="connsiteX22" fmla="*/ 11904846 w 25314442"/>
              <a:gd name="connsiteY22" fmla="*/ 9819974 h 17566105"/>
              <a:gd name="connsiteX23" fmla="*/ 11516226 w 25314442"/>
              <a:gd name="connsiteY23" fmla="*/ 10014485 h 17566105"/>
              <a:gd name="connsiteX24" fmla="*/ 11191975 w 25314442"/>
              <a:gd name="connsiteY24" fmla="*/ 10212805 h 17566105"/>
              <a:gd name="connsiteX25" fmla="*/ 11093316 w 25314442"/>
              <a:gd name="connsiteY25" fmla="*/ 10224035 h 17566105"/>
              <a:gd name="connsiteX26" fmla="*/ 11089506 w 25314442"/>
              <a:gd name="connsiteY26" fmla="*/ 9926855 h 17566105"/>
              <a:gd name="connsiteX27" fmla="*/ 11089506 w 25314442"/>
              <a:gd name="connsiteY27" fmla="*/ 9583955 h 17566105"/>
              <a:gd name="connsiteX28" fmla="*/ 11020926 w 25314442"/>
              <a:gd name="connsiteY28" fmla="*/ 9384631 h 17566105"/>
              <a:gd name="connsiteX29" fmla="*/ 11051406 w 25314442"/>
              <a:gd name="connsiteY29" fmla="*/ 9061985 h 17566105"/>
              <a:gd name="connsiteX30" fmla="*/ 11230476 w 25314442"/>
              <a:gd name="connsiteY30" fmla="*/ 8741945 h 17566105"/>
              <a:gd name="connsiteX31" fmla="*/ 11381873 w 25314442"/>
              <a:gd name="connsiteY31" fmla="*/ 8494294 h 17566105"/>
              <a:gd name="connsiteX32" fmla="*/ 11500986 w 25314442"/>
              <a:gd name="connsiteY32" fmla="*/ 8197115 h 17566105"/>
              <a:gd name="connsiteX33" fmla="*/ 11726177 w 25314442"/>
              <a:gd name="connsiteY33" fmla="*/ 7913169 h 17566105"/>
              <a:gd name="connsiteX34" fmla="*/ 11676246 w 25314442"/>
              <a:gd name="connsiteY34" fmla="*/ 7602755 h 17566105"/>
              <a:gd name="connsiteX35" fmla="*/ 11546706 w 25314442"/>
              <a:gd name="connsiteY35" fmla="*/ 7271285 h 17566105"/>
              <a:gd name="connsiteX36" fmla="*/ 11367636 w 25314442"/>
              <a:gd name="connsiteY36" fmla="*/ 7050305 h 17566105"/>
              <a:gd name="connsiteX37" fmla="*/ 11336755 w 25314442"/>
              <a:gd name="connsiteY37" fmla="*/ 6893092 h 17566105"/>
              <a:gd name="connsiteX38" fmla="*/ 11245716 w 25314442"/>
              <a:gd name="connsiteY38" fmla="*/ 6657875 h 17566105"/>
              <a:gd name="connsiteX39" fmla="*/ 11119986 w 25314442"/>
              <a:gd name="connsiteY39" fmla="*/ 6612155 h 17566105"/>
              <a:gd name="connsiteX40" fmla="*/ 10891386 w 25314442"/>
              <a:gd name="connsiteY40" fmla="*/ 6318785 h 17566105"/>
              <a:gd name="connsiteX41" fmla="*/ 10830426 w 25314442"/>
              <a:gd name="connsiteY41" fmla="*/ 6097805 h 17566105"/>
              <a:gd name="connsiteX42" fmla="*/ 10791323 w 25314442"/>
              <a:gd name="connsiteY42" fmla="*/ 5966059 h 17566105"/>
              <a:gd name="connsiteX43" fmla="*/ 10759640 w 25314442"/>
              <a:gd name="connsiteY43" fmla="*/ 5892666 h 17566105"/>
              <a:gd name="connsiteX44" fmla="*/ 10663388 w 25314442"/>
              <a:gd name="connsiteY44" fmla="*/ 5782577 h 17566105"/>
              <a:gd name="connsiteX45" fmla="*/ 10528032 w 25314442"/>
              <a:gd name="connsiteY45" fmla="*/ 5652435 h 17566105"/>
              <a:gd name="connsiteX46" fmla="*/ 10304646 w 25314442"/>
              <a:gd name="connsiteY46" fmla="*/ 5354855 h 17566105"/>
              <a:gd name="connsiteX47" fmla="*/ 10026516 w 25314442"/>
              <a:gd name="connsiteY47" fmla="*/ 5023385 h 17566105"/>
              <a:gd name="connsiteX48" fmla="*/ 9914021 w 25314442"/>
              <a:gd name="connsiteY48" fmla="*/ 4932947 h 17566105"/>
              <a:gd name="connsiteX49" fmla="*/ 9809346 w 25314442"/>
              <a:gd name="connsiteY49" fmla="*/ 4761096 h 17566105"/>
              <a:gd name="connsiteX50" fmla="*/ 9721716 w 25314442"/>
              <a:gd name="connsiteY50" fmla="*/ 4486776 h 17566105"/>
              <a:gd name="connsiteX51" fmla="*/ 9618846 w 25314442"/>
              <a:gd name="connsiteY51" fmla="*/ 4345806 h 17566105"/>
              <a:gd name="connsiteX52" fmla="*/ 9576936 w 25314442"/>
              <a:gd name="connsiteY52" fmla="*/ 4303896 h 17566105"/>
              <a:gd name="connsiteX53" fmla="*/ 9496124 w 25314442"/>
              <a:gd name="connsiteY53" fmla="*/ 4247749 h 17566105"/>
              <a:gd name="connsiteX54" fmla="*/ 9466446 w 25314442"/>
              <a:gd name="connsiteY54" fmla="*/ 4136256 h 17566105"/>
              <a:gd name="connsiteX55" fmla="*/ 9386436 w 25314442"/>
              <a:gd name="connsiteY55" fmla="*/ 4079106 h 17566105"/>
              <a:gd name="connsiteX56" fmla="*/ 9245466 w 25314442"/>
              <a:gd name="connsiteY56" fmla="*/ 3869556 h 17566105"/>
              <a:gd name="connsiteX57" fmla="*/ 9150216 w 25314442"/>
              <a:gd name="connsiteY57" fmla="*/ 3736206 h 17566105"/>
              <a:gd name="connsiteX58" fmla="*/ 9004032 w 25314442"/>
              <a:gd name="connsiteY58" fmla="*/ 3593231 h 17566105"/>
              <a:gd name="connsiteX59" fmla="*/ 8884920 w 25314442"/>
              <a:gd name="connsiteY59" fmla="*/ 3410952 h 17566105"/>
              <a:gd name="connsiteX60" fmla="*/ 8753976 w 25314442"/>
              <a:gd name="connsiteY60" fmla="*/ 3191376 h 17566105"/>
              <a:gd name="connsiteX61" fmla="*/ 8517756 w 25314442"/>
              <a:gd name="connsiteY61" fmla="*/ 2901816 h 17566105"/>
              <a:gd name="connsiteX62" fmla="*/ 8328660 w 25314442"/>
              <a:gd name="connsiteY62" fmla="*/ 2776487 h 17566105"/>
              <a:gd name="connsiteX63" fmla="*/ 8277726 w 25314442"/>
              <a:gd name="connsiteY63" fmla="*/ 2520816 h 17566105"/>
              <a:gd name="connsiteX64" fmla="*/ 8193906 w 25314442"/>
              <a:gd name="connsiteY64" fmla="*/ 2315076 h 17566105"/>
              <a:gd name="connsiteX65" fmla="*/ 7988166 w 25314442"/>
              <a:gd name="connsiteY65" fmla="*/ 2078856 h 17566105"/>
              <a:gd name="connsiteX66" fmla="*/ 7961496 w 25314442"/>
              <a:gd name="connsiteY66" fmla="*/ 1911216 h 17566105"/>
              <a:gd name="connsiteX67" fmla="*/ 7796463 w 25314442"/>
              <a:gd name="connsiteY67" fmla="*/ 1756610 h 17566105"/>
              <a:gd name="connsiteX68" fmla="*/ 7553826 w 25314442"/>
              <a:gd name="connsiteY68" fmla="*/ 1450206 h 17566105"/>
              <a:gd name="connsiteX69" fmla="*/ 7359516 w 25314442"/>
              <a:gd name="connsiteY69" fmla="*/ 1160646 h 17566105"/>
              <a:gd name="connsiteX70" fmla="*/ 7231781 w 25314442"/>
              <a:gd name="connsiteY70" fmla="*/ 947286 h 17566105"/>
              <a:gd name="connsiteX71" fmla="*/ 7130916 w 25314442"/>
              <a:gd name="connsiteY71" fmla="*/ 848226 h 17566105"/>
              <a:gd name="connsiteX72" fmla="*/ 6932796 w 25314442"/>
              <a:gd name="connsiteY72" fmla="*/ 871086 h 17566105"/>
              <a:gd name="connsiteX73" fmla="*/ 7092816 w 25314442"/>
              <a:gd name="connsiteY73" fmla="*/ 528186 h 17566105"/>
              <a:gd name="connsiteX74" fmla="*/ 6970094 w 25314442"/>
              <a:gd name="connsiteY74" fmla="*/ 503120 h 17566105"/>
              <a:gd name="connsiteX75" fmla="*/ 6822306 w 25314442"/>
              <a:gd name="connsiteY75" fmla="*/ 234816 h 17566105"/>
              <a:gd name="connsiteX76" fmla="*/ 6694972 w 25314442"/>
              <a:gd name="connsiteY76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30726 w 25314442"/>
              <a:gd name="connsiteY15" fmla="*/ 9961145 h 17566105"/>
              <a:gd name="connsiteX16" fmla="*/ 13300710 w 25314442"/>
              <a:gd name="connsiteY16" fmla="*/ 10300234 h 17566105"/>
              <a:gd name="connsiteX17" fmla="*/ 13355052 w 25314442"/>
              <a:gd name="connsiteY17" fmla="*/ 10876547 h 17566105"/>
              <a:gd name="connsiteX18" fmla="*/ 13051656 w 25314442"/>
              <a:gd name="connsiteY18" fmla="*/ 10307855 h 17566105"/>
              <a:gd name="connsiteX19" fmla="*/ 12849726 w 25314442"/>
              <a:gd name="connsiteY19" fmla="*/ 10130589 h 17566105"/>
              <a:gd name="connsiteX20" fmla="*/ 12682086 w 25314442"/>
              <a:gd name="connsiteY20" fmla="*/ 9862085 h 17566105"/>
              <a:gd name="connsiteX21" fmla="*/ 12392526 w 25314442"/>
              <a:gd name="connsiteY21" fmla="*/ 9564503 h 17566105"/>
              <a:gd name="connsiteX22" fmla="*/ 12167736 w 25314442"/>
              <a:gd name="connsiteY22" fmla="*/ 9614435 h 17566105"/>
              <a:gd name="connsiteX23" fmla="*/ 11904846 w 25314442"/>
              <a:gd name="connsiteY23" fmla="*/ 9819974 h 17566105"/>
              <a:gd name="connsiteX24" fmla="*/ 11516226 w 25314442"/>
              <a:gd name="connsiteY24" fmla="*/ 10014485 h 17566105"/>
              <a:gd name="connsiteX25" fmla="*/ 11191975 w 25314442"/>
              <a:gd name="connsiteY25" fmla="*/ 10212805 h 17566105"/>
              <a:gd name="connsiteX26" fmla="*/ 11093316 w 25314442"/>
              <a:gd name="connsiteY26" fmla="*/ 10224035 h 17566105"/>
              <a:gd name="connsiteX27" fmla="*/ 11089506 w 25314442"/>
              <a:gd name="connsiteY27" fmla="*/ 9926855 h 17566105"/>
              <a:gd name="connsiteX28" fmla="*/ 11089506 w 25314442"/>
              <a:gd name="connsiteY28" fmla="*/ 9583955 h 17566105"/>
              <a:gd name="connsiteX29" fmla="*/ 11020926 w 25314442"/>
              <a:gd name="connsiteY29" fmla="*/ 9384631 h 17566105"/>
              <a:gd name="connsiteX30" fmla="*/ 11051406 w 25314442"/>
              <a:gd name="connsiteY30" fmla="*/ 9061985 h 17566105"/>
              <a:gd name="connsiteX31" fmla="*/ 11230476 w 25314442"/>
              <a:gd name="connsiteY31" fmla="*/ 8741945 h 17566105"/>
              <a:gd name="connsiteX32" fmla="*/ 11381873 w 25314442"/>
              <a:gd name="connsiteY32" fmla="*/ 8494294 h 17566105"/>
              <a:gd name="connsiteX33" fmla="*/ 11500986 w 25314442"/>
              <a:gd name="connsiteY33" fmla="*/ 8197115 h 17566105"/>
              <a:gd name="connsiteX34" fmla="*/ 11726177 w 25314442"/>
              <a:gd name="connsiteY34" fmla="*/ 7913169 h 17566105"/>
              <a:gd name="connsiteX35" fmla="*/ 11676246 w 25314442"/>
              <a:gd name="connsiteY35" fmla="*/ 7602755 h 17566105"/>
              <a:gd name="connsiteX36" fmla="*/ 11546706 w 25314442"/>
              <a:gd name="connsiteY36" fmla="*/ 7271285 h 17566105"/>
              <a:gd name="connsiteX37" fmla="*/ 11367636 w 25314442"/>
              <a:gd name="connsiteY37" fmla="*/ 7050305 h 17566105"/>
              <a:gd name="connsiteX38" fmla="*/ 11336755 w 25314442"/>
              <a:gd name="connsiteY38" fmla="*/ 6893092 h 17566105"/>
              <a:gd name="connsiteX39" fmla="*/ 11245716 w 25314442"/>
              <a:gd name="connsiteY39" fmla="*/ 6657875 h 17566105"/>
              <a:gd name="connsiteX40" fmla="*/ 11119986 w 25314442"/>
              <a:gd name="connsiteY40" fmla="*/ 6612155 h 17566105"/>
              <a:gd name="connsiteX41" fmla="*/ 10891386 w 25314442"/>
              <a:gd name="connsiteY41" fmla="*/ 6318785 h 17566105"/>
              <a:gd name="connsiteX42" fmla="*/ 10830426 w 25314442"/>
              <a:gd name="connsiteY42" fmla="*/ 6097805 h 17566105"/>
              <a:gd name="connsiteX43" fmla="*/ 10791323 w 25314442"/>
              <a:gd name="connsiteY43" fmla="*/ 5966059 h 17566105"/>
              <a:gd name="connsiteX44" fmla="*/ 10759640 w 25314442"/>
              <a:gd name="connsiteY44" fmla="*/ 5892666 h 17566105"/>
              <a:gd name="connsiteX45" fmla="*/ 10663388 w 25314442"/>
              <a:gd name="connsiteY45" fmla="*/ 5782577 h 17566105"/>
              <a:gd name="connsiteX46" fmla="*/ 10528032 w 25314442"/>
              <a:gd name="connsiteY46" fmla="*/ 5652435 h 17566105"/>
              <a:gd name="connsiteX47" fmla="*/ 10304646 w 25314442"/>
              <a:gd name="connsiteY47" fmla="*/ 5354855 h 17566105"/>
              <a:gd name="connsiteX48" fmla="*/ 10026516 w 25314442"/>
              <a:gd name="connsiteY48" fmla="*/ 5023385 h 17566105"/>
              <a:gd name="connsiteX49" fmla="*/ 9914021 w 25314442"/>
              <a:gd name="connsiteY49" fmla="*/ 4932947 h 17566105"/>
              <a:gd name="connsiteX50" fmla="*/ 9809346 w 25314442"/>
              <a:gd name="connsiteY50" fmla="*/ 4761096 h 17566105"/>
              <a:gd name="connsiteX51" fmla="*/ 9721716 w 25314442"/>
              <a:gd name="connsiteY51" fmla="*/ 4486776 h 17566105"/>
              <a:gd name="connsiteX52" fmla="*/ 9618846 w 25314442"/>
              <a:gd name="connsiteY52" fmla="*/ 4345806 h 17566105"/>
              <a:gd name="connsiteX53" fmla="*/ 9576936 w 25314442"/>
              <a:gd name="connsiteY53" fmla="*/ 4303896 h 17566105"/>
              <a:gd name="connsiteX54" fmla="*/ 9496124 w 25314442"/>
              <a:gd name="connsiteY54" fmla="*/ 4247749 h 17566105"/>
              <a:gd name="connsiteX55" fmla="*/ 9466446 w 25314442"/>
              <a:gd name="connsiteY55" fmla="*/ 4136256 h 17566105"/>
              <a:gd name="connsiteX56" fmla="*/ 9386436 w 25314442"/>
              <a:gd name="connsiteY56" fmla="*/ 4079106 h 17566105"/>
              <a:gd name="connsiteX57" fmla="*/ 9245466 w 25314442"/>
              <a:gd name="connsiteY57" fmla="*/ 3869556 h 17566105"/>
              <a:gd name="connsiteX58" fmla="*/ 9150216 w 25314442"/>
              <a:gd name="connsiteY58" fmla="*/ 3736206 h 17566105"/>
              <a:gd name="connsiteX59" fmla="*/ 9004032 w 25314442"/>
              <a:gd name="connsiteY59" fmla="*/ 3593231 h 17566105"/>
              <a:gd name="connsiteX60" fmla="*/ 8884920 w 25314442"/>
              <a:gd name="connsiteY60" fmla="*/ 3410952 h 17566105"/>
              <a:gd name="connsiteX61" fmla="*/ 8753976 w 25314442"/>
              <a:gd name="connsiteY61" fmla="*/ 3191376 h 17566105"/>
              <a:gd name="connsiteX62" fmla="*/ 8517756 w 25314442"/>
              <a:gd name="connsiteY62" fmla="*/ 2901816 h 17566105"/>
              <a:gd name="connsiteX63" fmla="*/ 8328660 w 25314442"/>
              <a:gd name="connsiteY63" fmla="*/ 2776487 h 17566105"/>
              <a:gd name="connsiteX64" fmla="*/ 8277726 w 25314442"/>
              <a:gd name="connsiteY64" fmla="*/ 2520816 h 17566105"/>
              <a:gd name="connsiteX65" fmla="*/ 8193906 w 25314442"/>
              <a:gd name="connsiteY65" fmla="*/ 2315076 h 17566105"/>
              <a:gd name="connsiteX66" fmla="*/ 7988166 w 25314442"/>
              <a:gd name="connsiteY66" fmla="*/ 2078856 h 17566105"/>
              <a:gd name="connsiteX67" fmla="*/ 7961496 w 25314442"/>
              <a:gd name="connsiteY67" fmla="*/ 1911216 h 17566105"/>
              <a:gd name="connsiteX68" fmla="*/ 7796463 w 25314442"/>
              <a:gd name="connsiteY68" fmla="*/ 1756610 h 17566105"/>
              <a:gd name="connsiteX69" fmla="*/ 7553826 w 25314442"/>
              <a:gd name="connsiteY69" fmla="*/ 1450206 h 17566105"/>
              <a:gd name="connsiteX70" fmla="*/ 7359516 w 25314442"/>
              <a:gd name="connsiteY70" fmla="*/ 1160646 h 17566105"/>
              <a:gd name="connsiteX71" fmla="*/ 7231781 w 25314442"/>
              <a:gd name="connsiteY71" fmla="*/ 947286 h 17566105"/>
              <a:gd name="connsiteX72" fmla="*/ 7130916 w 25314442"/>
              <a:gd name="connsiteY72" fmla="*/ 848226 h 17566105"/>
              <a:gd name="connsiteX73" fmla="*/ 6932796 w 25314442"/>
              <a:gd name="connsiteY73" fmla="*/ 871086 h 17566105"/>
              <a:gd name="connsiteX74" fmla="*/ 7092816 w 25314442"/>
              <a:gd name="connsiteY74" fmla="*/ 528186 h 17566105"/>
              <a:gd name="connsiteX75" fmla="*/ 6970094 w 25314442"/>
              <a:gd name="connsiteY75" fmla="*/ 503120 h 17566105"/>
              <a:gd name="connsiteX76" fmla="*/ 6822306 w 25314442"/>
              <a:gd name="connsiteY76" fmla="*/ 234816 h 17566105"/>
              <a:gd name="connsiteX77" fmla="*/ 6694972 w 25314442"/>
              <a:gd name="connsiteY7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230726 w 25314442"/>
              <a:gd name="connsiteY15" fmla="*/ 9961145 h 17566105"/>
              <a:gd name="connsiteX16" fmla="*/ 13300710 w 25314442"/>
              <a:gd name="connsiteY16" fmla="*/ 10300234 h 17566105"/>
              <a:gd name="connsiteX17" fmla="*/ 13355052 w 25314442"/>
              <a:gd name="connsiteY17" fmla="*/ 10876547 h 17566105"/>
              <a:gd name="connsiteX18" fmla="*/ 13051656 w 25314442"/>
              <a:gd name="connsiteY18" fmla="*/ 10307855 h 17566105"/>
              <a:gd name="connsiteX19" fmla="*/ 12849726 w 25314442"/>
              <a:gd name="connsiteY19" fmla="*/ 10130589 h 17566105"/>
              <a:gd name="connsiteX20" fmla="*/ 12682086 w 25314442"/>
              <a:gd name="connsiteY20" fmla="*/ 9862085 h 17566105"/>
              <a:gd name="connsiteX21" fmla="*/ 12392526 w 25314442"/>
              <a:gd name="connsiteY21" fmla="*/ 9564503 h 17566105"/>
              <a:gd name="connsiteX22" fmla="*/ 12167736 w 25314442"/>
              <a:gd name="connsiteY22" fmla="*/ 9614435 h 17566105"/>
              <a:gd name="connsiteX23" fmla="*/ 11904846 w 25314442"/>
              <a:gd name="connsiteY23" fmla="*/ 9819974 h 17566105"/>
              <a:gd name="connsiteX24" fmla="*/ 11516226 w 25314442"/>
              <a:gd name="connsiteY24" fmla="*/ 10014485 h 17566105"/>
              <a:gd name="connsiteX25" fmla="*/ 11191975 w 25314442"/>
              <a:gd name="connsiteY25" fmla="*/ 10212805 h 17566105"/>
              <a:gd name="connsiteX26" fmla="*/ 11093316 w 25314442"/>
              <a:gd name="connsiteY26" fmla="*/ 10224035 h 17566105"/>
              <a:gd name="connsiteX27" fmla="*/ 11089506 w 25314442"/>
              <a:gd name="connsiteY27" fmla="*/ 9926855 h 17566105"/>
              <a:gd name="connsiteX28" fmla="*/ 11089506 w 25314442"/>
              <a:gd name="connsiteY28" fmla="*/ 9583955 h 17566105"/>
              <a:gd name="connsiteX29" fmla="*/ 11020926 w 25314442"/>
              <a:gd name="connsiteY29" fmla="*/ 9384631 h 17566105"/>
              <a:gd name="connsiteX30" fmla="*/ 11051406 w 25314442"/>
              <a:gd name="connsiteY30" fmla="*/ 9061985 h 17566105"/>
              <a:gd name="connsiteX31" fmla="*/ 11230476 w 25314442"/>
              <a:gd name="connsiteY31" fmla="*/ 8741945 h 17566105"/>
              <a:gd name="connsiteX32" fmla="*/ 11381873 w 25314442"/>
              <a:gd name="connsiteY32" fmla="*/ 8494294 h 17566105"/>
              <a:gd name="connsiteX33" fmla="*/ 11500986 w 25314442"/>
              <a:gd name="connsiteY33" fmla="*/ 8197115 h 17566105"/>
              <a:gd name="connsiteX34" fmla="*/ 11726177 w 25314442"/>
              <a:gd name="connsiteY34" fmla="*/ 7913169 h 17566105"/>
              <a:gd name="connsiteX35" fmla="*/ 11676246 w 25314442"/>
              <a:gd name="connsiteY35" fmla="*/ 7602755 h 17566105"/>
              <a:gd name="connsiteX36" fmla="*/ 11546706 w 25314442"/>
              <a:gd name="connsiteY36" fmla="*/ 7271285 h 17566105"/>
              <a:gd name="connsiteX37" fmla="*/ 11367636 w 25314442"/>
              <a:gd name="connsiteY37" fmla="*/ 7050305 h 17566105"/>
              <a:gd name="connsiteX38" fmla="*/ 11336755 w 25314442"/>
              <a:gd name="connsiteY38" fmla="*/ 6893092 h 17566105"/>
              <a:gd name="connsiteX39" fmla="*/ 11245716 w 25314442"/>
              <a:gd name="connsiteY39" fmla="*/ 6657875 h 17566105"/>
              <a:gd name="connsiteX40" fmla="*/ 11119986 w 25314442"/>
              <a:gd name="connsiteY40" fmla="*/ 6612155 h 17566105"/>
              <a:gd name="connsiteX41" fmla="*/ 10891386 w 25314442"/>
              <a:gd name="connsiteY41" fmla="*/ 6318785 h 17566105"/>
              <a:gd name="connsiteX42" fmla="*/ 10830426 w 25314442"/>
              <a:gd name="connsiteY42" fmla="*/ 6097805 h 17566105"/>
              <a:gd name="connsiteX43" fmla="*/ 10791323 w 25314442"/>
              <a:gd name="connsiteY43" fmla="*/ 5966059 h 17566105"/>
              <a:gd name="connsiteX44" fmla="*/ 10759640 w 25314442"/>
              <a:gd name="connsiteY44" fmla="*/ 5892666 h 17566105"/>
              <a:gd name="connsiteX45" fmla="*/ 10663388 w 25314442"/>
              <a:gd name="connsiteY45" fmla="*/ 5782577 h 17566105"/>
              <a:gd name="connsiteX46" fmla="*/ 10528032 w 25314442"/>
              <a:gd name="connsiteY46" fmla="*/ 5652435 h 17566105"/>
              <a:gd name="connsiteX47" fmla="*/ 10304646 w 25314442"/>
              <a:gd name="connsiteY47" fmla="*/ 5354855 h 17566105"/>
              <a:gd name="connsiteX48" fmla="*/ 10026516 w 25314442"/>
              <a:gd name="connsiteY48" fmla="*/ 5023385 h 17566105"/>
              <a:gd name="connsiteX49" fmla="*/ 9914021 w 25314442"/>
              <a:gd name="connsiteY49" fmla="*/ 4932947 h 17566105"/>
              <a:gd name="connsiteX50" fmla="*/ 9809346 w 25314442"/>
              <a:gd name="connsiteY50" fmla="*/ 4761096 h 17566105"/>
              <a:gd name="connsiteX51" fmla="*/ 9721716 w 25314442"/>
              <a:gd name="connsiteY51" fmla="*/ 4486776 h 17566105"/>
              <a:gd name="connsiteX52" fmla="*/ 9618846 w 25314442"/>
              <a:gd name="connsiteY52" fmla="*/ 4345806 h 17566105"/>
              <a:gd name="connsiteX53" fmla="*/ 9576936 w 25314442"/>
              <a:gd name="connsiteY53" fmla="*/ 4303896 h 17566105"/>
              <a:gd name="connsiteX54" fmla="*/ 9496124 w 25314442"/>
              <a:gd name="connsiteY54" fmla="*/ 4247749 h 17566105"/>
              <a:gd name="connsiteX55" fmla="*/ 9466446 w 25314442"/>
              <a:gd name="connsiteY55" fmla="*/ 4136256 h 17566105"/>
              <a:gd name="connsiteX56" fmla="*/ 9386436 w 25314442"/>
              <a:gd name="connsiteY56" fmla="*/ 4079106 h 17566105"/>
              <a:gd name="connsiteX57" fmla="*/ 9245466 w 25314442"/>
              <a:gd name="connsiteY57" fmla="*/ 3869556 h 17566105"/>
              <a:gd name="connsiteX58" fmla="*/ 9150216 w 25314442"/>
              <a:gd name="connsiteY58" fmla="*/ 3736206 h 17566105"/>
              <a:gd name="connsiteX59" fmla="*/ 9004032 w 25314442"/>
              <a:gd name="connsiteY59" fmla="*/ 3593231 h 17566105"/>
              <a:gd name="connsiteX60" fmla="*/ 8884920 w 25314442"/>
              <a:gd name="connsiteY60" fmla="*/ 3410952 h 17566105"/>
              <a:gd name="connsiteX61" fmla="*/ 8753976 w 25314442"/>
              <a:gd name="connsiteY61" fmla="*/ 3191376 h 17566105"/>
              <a:gd name="connsiteX62" fmla="*/ 8517756 w 25314442"/>
              <a:gd name="connsiteY62" fmla="*/ 2901816 h 17566105"/>
              <a:gd name="connsiteX63" fmla="*/ 8328660 w 25314442"/>
              <a:gd name="connsiteY63" fmla="*/ 2776487 h 17566105"/>
              <a:gd name="connsiteX64" fmla="*/ 8277726 w 25314442"/>
              <a:gd name="connsiteY64" fmla="*/ 2520816 h 17566105"/>
              <a:gd name="connsiteX65" fmla="*/ 8193906 w 25314442"/>
              <a:gd name="connsiteY65" fmla="*/ 2315076 h 17566105"/>
              <a:gd name="connsiteX66" fmla="*/ 7988166 w 25314442"/>
              <a:gd name="connsiteY66" fmla="*/ 2078856 h 17566105"/>
              <a:gd name="connsiteX67" fmla="*/ 7961496 w 25314442"/>
              <a:gd name="connsiteY67" fmla="*/ 1911216 h 17566105"/>
              <a:gd name="connsiteX68" fmla="*/ 7796463 w 25314442"/>
              <a:gd name="connsiteY68" fmla="*/ 1756610 h 17566105"/>
              <a:gd name="connsiteX69" fmla="*/ 7553826 w 25314442"/>
              <a:gd name="connsiteY69" fmla="*/ 1450206 h 17566105"/>
              <a:gd name="connsiteX70" fmla="*/ 7359516 w 25314442"/>
              <a:gd name="connsiteY70" fmla="*/ 1160646 h 17566105"/>
              <a:gd name="connsiteX71" fmla="*/ 7231781 w 25314442"/>
              <a:gd name="connsiteY71" fmla="*/ 947286 h 17566105"/>
              <a:gd name="connsiteX72" fmla="*/ 7130916 w 25314442"/>
              <a:gd name="connsiteY72" fmla="*/ 848226 h 17566105"/>
              <a:gd name="connsiteX73" fmla="*/ 6932796 w 25314442"/>
              <a:gd name="connsiteY73" fmla="*/ 871086 h 17566105"/>
              <a:gd name="connsiteX74" fmla="*/ 7092816 w 25314442"/>
              <a:gd name="connsiteY74" fmla="*/ 528186 h 17566105"/>
              <a:gd name="connsiteX75" fmla="*/ 6970094 w 25314442"/>
              <a:gd name="connsiteY75" fmla="*/ 503120 h 17566105"/>
              <a:gd name="connsiteX76" fmla="*/ 6822306 w 25314442"/>
              <a:gd name="connsiteY76" fmla="*/ 234816 h 17566105"/>
              <a:gd name="connsiteX77" fmla="*/ 6694972 w 25314442"/>
              <a:gd name="connsiteY7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475368 w 25314442"/>
              <a:gd name="connsiteY14" fmla="*/ 9408694 h 17566105"/>
              <a:gd name="connsiteX15" fmla="*/ 13440276 w 25314442"/>
              <a:gd name="connsiteY15" fmla="*/ 9702065 h 17566105"/>
              <a:gd name="connsiteX16" fmla="*/ 13230726 w 25314442"/>
              <a:gd name="connsiteY16" fmla="*/ 9961145 h 17566105"/>
              <a:gd name="connsiteX17" fmla="*/ 13300710 w 25314442"/>
              <a:gd name="connsiteY17" fmla="*/ 10300234 h 17566105"/>
              <a:gd name="connsiteX18" fmla="*/ 13355052 w 25314442"/>
              <a:gd name="connsiteY18" fmla="*/ 10876547 h 17566105"/>
              <a:gd name="connsiteX19" fmla="*/ 13051656 w 25314442"/>
              <a:gd name="connsiteY19" fmla="*/ 10307855 h 17566105"/>
              <a:gd name="connsiteX20" fmla="*/ 12849726 w 25314442"/>
              <a:gd name="connsiteY20" fmla="*/ 10130589 h 17566105"/>
              <a:gd name="connsiteX21" fmla="*/ 12682086 w 25314442"/>
              <a:gd name="connsiteY21" fmla="*/ 9862085 h 17566105"/>
              <a:gd name="connsiteX22" fmla="*/ 12392526 w 25314442"/>
              <a:gd name="connsiteY22" fmla="*/ 9564503 h 17566105"/>
              <a:gd name="connsiteX23" fmla="*/ 12167736 w 25314442"/>
              <a:gd name="connsiteY23" fmla="*/ 9614435 h 17566105"/>
              <a:gd name="connsiteX24" fmla="*/ 11904846 w 25314442"/>
              <a:gd name="connsiteY24" fmla="*/ 9819974 h 17566105"/>
              <a:gd name="connsiteX25" fmla="*/ 11516226 w 25314442"/>
              <a:gd name="connsiteY25" fmla="*/ 10014485 h 17566105"/>
              <a:gd name="connsiteX26" fmla="*/ 11191975 w 25314442"/>
              <a:gd name="connsiteY26" fmla="*/ 10212805 h 17566105"/>
              <a:gd name="connsiteX27" fmla="*/ 11093316 w 25314442"/>
              <a:gd name="connsiteY27" fmla="*/ 10224035 h 17566105"/>
              <a:gd name="connsiteX28" fmla="*/ 11089506 w 25314442"/>
              <a:gd name="connsiteY28" fmla="*/ 9926855 h 17566105"/>
              <a:gd name="connsiteX29" fmla="*/ 11089506 w 25314442"/>
              <a:gd name="connsiteY29" fmla="*/ 9583955 h 17566105"/>
              <a:gd name="connsiteX30" fmla="*/ 11020926 w 25314442"/>
              <a:gd name="connsiteY30" fmla="*/ 9384631 h 17566105"/>
              <a:gd name="connsiteX31" fmla="*/ 11051406 w 25314442"/>
              <a:gd name="connsiteY31" fmla="*/ 9061985 h 17566105"/>
              <a:gd name="connsiteX32" fmla="*/ 11230476 w 25314442"/>
              <a:gd name="connsiteY32" fmla="*/ 8741945 h 17566105"/>
              <a:gd name="connsiteX33" fmla="*/ 11381873 w 25314442"/>
              <a:gd name="connsiteY33" fmla="*/ 8494294 h 17566105"/>
              <a:gd name="connsiteX34" fmla="*/ 11500986 w 25314442"/>
              <a:gd name="connsiteY34" fmla="*/ 8197115 h 17566105"/>
              <a:gd name="connsiteX35" fmla="*/ 11726177 w 25314442"/>
              <a:gd name="connsiteY35" fmla="*/ 7913169 h 17566105"/>
              <a:gd name="connsiteX36" fmla="*/ 11676246 w 25314442"/>
              <a:gd name="connsiteY36" fmla="*/ 7602755 h 17566105"/>
              <a:gd name="connsiteX37" fmla="*/ 11546706 w 25314442"/>
              <a:gd name="connsiteY37" fmla="*/ 7271285 h 17566105"/>
              <a:gd name="connsiteX38" fmla="*/ 11367636 w 25314442"/>
              <a:gd name="connsiteY38" fmla="*/ 7050305 h 17566105"/>
              <a:gd name="connsiteX39" fmla="*/ 11336755 w 25314442"/>
              <a:gd name="connsiteY39" fmla="*/ 6893092 h 17566105"/>
              <a:gd name="connsiteX40" fmla="*/ 11245716 w 25314442"/>
              <a:gd name="connsiteY40" fmla="*/ 6657875 h 17566105"/>
              <a:gd name="connsiteX41" fmla="*/ 11119986 w 25314442"/>
              <a:gd name="connsiteY41" fmla="*/ 6612155 h 17566105"/>
              <a:gd name="connsiteX42" fmla="*/ 10891386 w 25314442"/>
              <a:gd name="connsiteY42" fmla="*/ 6318785 h 17566105"/>
              <a:gd name="connsiteX43" fmla="*/ 10830426 w 25314442"/>
              <a:gd name="connsiteY43" fmla="*/ 6097805 h 17566105"/>
              <a:gd name="connsiteX44" fmla="*/ 10791323 w 25314442"/>
              <a:gd name="connsiteY44" fmla="*/ 5966059 h 17566105"/>
              <a:gd name="connsiteX45" fmla="*/ 10759640 w 25314442"/>
              <a:gd name="connsiteY45" fmla="*/ 5892666 h 17566105"/>
              <a:gd name="connsiteX46" fmla="*/ 10663388 w 25314442"/>
              <a:gd name="connsiteY46" fmla="*/ 5782577 h 17566105"/>
              <a:gd name="connsiteX47" fmla="*/ 10528032 w 25314442"/>
              <a:gd name="connsiteY47" fmla="*/ 5652435 h 17566105"/>
              <a:gd name="connsiteX48" fmla="*/ 10304646 w 25314442"/>
              <a:gd name="connsiteY48" fmla="*/ 5354855 h 17566105"/>
              <a:gd name="connsiteX49" fmla="*/ 10026516 w 25314442"/>
              <a:gd name="connsiteY49" fmla="*/ 5023385 h 17566105"/>
              <a:gd name="connsiteX50" fmla="*/ 9914021 w 25314442"/>
              <a:gd name="connsiteY50" fmla="*/ 4932947 h 17566105"/>
              <a:gd name="connsiteX51" fmla="*/ 9809346 w 25314442"/>
              <a:gd name="connsiteY51" fmla="*/ 4761096 h 17566105"/>
              <a:gd name="connsiteX52" fmla="*/ 9721716 w 25314442"/>
              <a:gd name="connsiteY52" fmla="*/ 4486776 h 17566105"/>
              <a:gd name="connsiteX53" fmla="*/ 9618846 w 25314442"/>
              <a:gd name="connsiteY53" fmla="*/ 4345806 h 17566105"/>
              <a:gd name="connsiteX54" fmla="*/ 9576936 w 25314442"/>
              <a:gd name="connsiteY54" fmla="*/ 4303896 h 17566105"/>
              <a:gd name="connsiteX55" fmla="*/ 9496124 w 25314442"/>
              <a:gd name="connsiteY55" fmla="*/ 4247749 h 17566105"/>
              <a:gd name="connsiteX56" fmla="*/ 9466446 w 25314442"/>
              <a:gd name="connsiteY56" fmla="*/ 4136256 h 17566105"/>
              <a:gd name="connsiteX57" fmla="*/ 9386436 w 25314442"/>
              <a:gd name="connsiteY57" fmla="*/ 4079106 h 17566105"/>
              <a:gd name="connsiteX58" fmla="*/ 9245466 w 25314442"/>
              <a:gd name="connsiteY58" fmla="*/ 3869556 h 17566105"/>
              <a:gd name="connsiteX59" fmla="*/ 9150216 w 25314442"/>
              <a:gd name="connsiteY59" fmla="*/ 3736206 h 17566105"/>
              <a:gd name="connsiteX60" fmla="*/ 9004032 w 25314442"/>
              <a:gd name="connsiteY60" fmla="*/ 3593231 h 17566105"/>
              <a:gd name="connsiteX61" fmla="*/ 8884920 w 25314442"/>
              <a:gd name="connsiteY61" fmla="*/ 3410952 h 17566105"/>
              <a:gd name="connsiteX62" fmla="*/ 8753976 w 25314442"/>
              <a:gd name="connsiteY62" fmla="*/ 3191376 h 17566105"/>
              <a:gd name="connsiteX63" fmla="*/ 8517756 w 25314442"/>
              <a:gd name="connsiteY63" fmla="*/ 2901816 h 17566105"/>
              <a:gd name="connsiteX64" fmla="*/ 8328660 w 25314442"/>
              <a:gd name="connsiteY64" fmla="*/ 2776487 h 17566105"/>
              <a:gd name="connsiteX65" fmla="*/ 8277726 w 25314442"/>
              <a:gd name="connsiteY65" fmla="*/ 2520816 h 17566105"/>
              <a:gd name="connsiteX66" fmla="*/ 8193906 w 25314442"/>
              <a:gd name="connsiteY66" fmla="*/ 2315076 h 17566105"/>
              <a:gd name="connsiteX67" fmla="*/ 7988166 w 25314442"/>
              <a:gd name="connsiteY67" fmla="*/ 2078856 h 17566105"/>
              <a:gd name="connsiteX68" fmla="*/ 7961496 w 25314442"/>
              <a:gd name="connsiteY68" fmla="*/ 1911216 h 17566105"/>
              <a:gd name="connsiteX69" fmla="*/ 7796463 w 25314442"/>
              <a:gd name="connsiteY69" fmla="*/ 1756610 h 17566105"/>
              <a:gd name="connsiteX70" fmla="*/ 7553826 w 25314442"/>
              <a:gd name="connsiteY70" fmla="*/ 1450206 h 17566105"/>
              <a:gd name="connsiteX71" fmla="*/ 7359516 w 25314442"/>
              <a:gd name="connsiteY71" fmla="*/ 1160646 h 17566105"/>
              <a:gd name="connsiteX72" fmla="*/ 7231781 w 25314442"/>
              <a:gd name="connsiteY72" fmla="*/ 947286 h 17566105"/>
              <a:gd name="connsiteX73" fmla="*/ 7130916 w 25314442"/>
              <a:gd name="connsiteY73" fmla="*/ 848226 h 17566105"/>
              <a:gd name="connsiteX74" fmla="*/ 6932796 w 25314442"/>
              <a:gd name="connsiteY74" fmla="*/ 871086 h 17566105"/>
              <a:gd name="connsiteX75" fmla="*/ 7092816 w 25314442"/>
              <a:gd name="connsiteY75" fmla="*/ 528186 h 17566105"/>
              <a:gd name="connsiteX76" fmla="*/ 6970094 w 25314442"/>
              <a:gd name="connsiteY76" fmla="*/ 503120 h 17566105"/>
              <a:gd name="connsiteX77" fmla="*/ 6822306 w 25314442"/>
              <a:gd name="connsiteY77" fmla="*/ 234816 h 17566105"/>
              <a:gd name="connsiteX78" fmla="*/ 6694972 w 25314442"/>
              <a:gd name="connsiteY78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631578 w 25314442"/>
              <a:gd name="connsiteY14" fmla="*/ 9385834 h 17566105"/>
              <a:gd name="connsiteX15" fmla="*/ 13440276 w 25314442"/>
              <a:gd name="connsiteY15" fmla="*/ 9702065 h 17566105"/>
              <a:gd name="connsiteX16" fmla="*/ 13230726 w 25314442"/>
              <a:gd name="connsiteY16" fmla="*/ 9961145 h 17566105"/>
              <a:gd name="connsiteX17" fmla="*/ 13300710 w 25314442"/>
              <a:gd name="connsiteY17" fmla="*/ 10300234 h 17566105"/>
              <a:gd name="connsiteX18" fmla="*/ 13355052 w 25314442"/>
              <a:gd name="connsiteY18" fmla="*/ 10876547 h 17566105"/>
              <a:gd name="connsiteX19" fmla="*/ 13051656 w 25314442"/>
              <a:gd name="connsiteY19" fmla="*/ 10307855 h 17566105"/>
              <a:gd name="connsiteX20" fmla="*/ 12849726 w 25314442"/>
              <a:gd name="connsiteY20" fmla="*/ 10130589 h 17566105"/>
              <a:gd name="connsiteX21" fmla="*/ 12682086 w 25314442"/>
              <a:gd name="connsiteY21" fmla="*/ 9862085 h 17566105"/>
              <a:gd name="connsiteX22" fmla="*/ 12392526 w 25314442"/>
              <a:gd name="connsiteY22" fmla="*/ 9564503 h 17566105"/>
              <a:gd name="connsiteX23" fmla="*/ 12167736 w 25314442"/>
              <a:gd name="connsiteY23" fmla="*/ 9614435 h 17566105"/>
              <a:gd name="connsiteX24" fmla="*/ 11904846 w 25314442"/>
              <a:gd name="connsiteY24" fmla="*/ 9819974 h 17566105"/>
              <a:gd name="connsiteX25" fmla="*/ 11516226 w 25314442"/>
              <a:gd name="connsiteY25" fmla="*/ 10014485 h 17566105"/>
              <a:gd name="connsiteX26" fmla="*/ 11191975 w 25314442"/>
              <a:gd name="connsiteY26" fmla="*/ 10212805 h 17566105"/>
              <a:gd name="connsiteX27" fmla="*/ 11093316 w 25314442"/>
              <a:gd name="connsiteY27" fmla="*/ 10224035 h 17566105"/>
              <a:gd name="connsiteX28" fmla="*/ 11089506 w 25314442"/>
              <a:gd name="connsiteY28" fmla="*/ 9926855 h 17566105"/>
              <a:gd name="connsiteX29" fmla="*/ 11089506 w 25314442"/>
              <a:gd name="connsiteY29" fmla="*/ 9583955 h 17566105"/>
              <a:gd name="connsiteX30" fmla="*/ 11020926 w 25314442"/>
              <a:gd name="connsiteY30" fmla="*/ 9384631 h 17566105"/>
              <a:gd name="connsiteX31" fmla="*/ 11051406 w 25314442"/>
              <a:gd name="connsiteY31" fmla="*/ 9061985 h 17566105"/>
              <a:gd name="connsiteX32" fmla="*/ 11230476 w 25314442"/>
              <a:gd name="connsiteY32" fmla="*/ 8741945 h 17566105"/>
              <a:gd name="connsiteX33" fmla="*/ 11381873 w 25314442"/>
              <a:gd name="connsiteY33" fmla="*/ 8494294 h 17566105"/>
              <a:gd name="connsiteX34" fmla="*/ 11500986 w 25314442"/>
              <a:gd name="connsiteY34" fmla="*/ 8197115 h 17566105"/>
              <a:gd name="connsiteX35" fmla="*/ 11726177 w 25314442"/>
              <a:gd name="connsiteY35" fmla="*/ 7913169 h 17566105"/>
              <a:gd name="connsiteX36" fmla="*/ 11676246 w 25314442"/>
              <a:gd name="connsiteY36" fmla="*/ 7602755 h 17566105"/>
              <a:gd name="connsiteX37" fmla="*/ 11546706 w 25314442"/>
              <a:gd name="connsiteY37" fmla="*/ 7271285 h 17566105"/>
              <a:gd name="connsiteX38" fmla="*/ 11367636 w 25314442"/>
              <a:gd name="connsiteY38" fmla="*/ 7050305 h 17566105"/>
              <a:gd name="connsiteX39" fmla="*/ 11336755 w 25314442"/>
              <a:gd name="connsiteY39" fmla="*/ 6893092 h 17566105"/>
              <a:gd name="connsiteX40" fmla="*/ 11245716 w 25314442"/>
              <a:gd name="connsiteY40" fmla="*/ 6657875 h 17566105"/>
              <a:gd name="connsiteX41" fmla="*/ 11119986 w 25314442"/>
              <a:gd name="connsiteY41" fmla="*/ 6612155 h 17566105"/>
              <a:gd name="connsiteX42" fmla="*/ 10891386 w 25314442"/>
              <a:gd name="connsiteY42" fmla="*/ 6318785 h 17566105"/>
              <a:gd name="connsiteX43" fmla="*/ 10830426 w 25314442"/>
              <a:gd name="connsiteY43" fmla="*/ 6097805 h 17566105"/>
              <a:gd name="connsiteX44" fmla="*/ 10791323 w 25314442"/>
              <a:gd name="connsiteY44" fmla="*/ 5966059 h 17566105"/>
              <a:gd name="connsiteX45" fmla="*/ 10759640 w 25314442"/>
              <a:gd name="connsiteY45" fmla="*/ 5892666 h 17566105"/>
              <a:gd name="connsiteX46" fmla="*/ 10663388 w 25314442"/>
              <a:gd name="connsiteY46" fmla="*/ 5782577 h 17566105"/>
              <a:gd name="connsiteX47" fmla="*/ 10528032 w 25314442"/>
              <a:gd name="connsiteY47" fmla="*/ 5652435 h 17566105"/>
              <a:gd name="connsiteX48" fmla="*/ 10304646 w 25314442"/>
              <a:gd name="connsiteY48" fmla="*/ 5354855 h 17566105"/>
              <a:gd name="connsiteX49" fmla="*/ 10026516 w 25314442"/>
              <a:gd name="connsiteY49" fmla="*/ 5023385 h 17566105"/>
              <a:gd name="connsiteX50" fmla="*/ 9914021 w 25314442"/>
              <a:gd name="connsiteY50" fmla="*/ 4932947 h 17566105"/>
              <a:gd name="connsiteX51" fmla="*/ 9809346 w 25314442"/>
              <a:gd name="connsiteY51" fmla="*/ 4761096 h 17566105"/>
              <a:gd name="connsiteX52" fmla="*/ 9721716 w 25314442"/>
              <a:gd name="connsiteY52" fmla="*/ 4486776 h 17566105"/>
              <a:gd name="connsiteX53" fmla="*/ 9618846 w 25314442"/>
              <a:gd name="connsiteY53" fmla="*/ 4345806 h 17566105"/>
              <a:gd name="connsiteX54" fmla="*/ 9576936 w 25314442"/>
              <a:gd name="connsiteY54" fmla="*/ 4303896 h 17566105"/>
              <a:gd name="connsiteX55" fmla="*/ 9496124 w 25314442"/>
              <a:gd name="connsiteY55" fmla="*/ 4247749 h 17566105"/>
              <a:gd name="connsiteX56" fmla="*/ 9466446 w 25314442"/>
              <a:gd name="connsiteY56" fmla="*/ 4136256 h 17566105"/>
              <a:gd name="connsiteX57" fmla="*/ 9386436 w 25314442"/>
              <a:gd name="connsiteY57" fmla="*/ 4079106 h 17566105"/>
              <a:gd name="connsiteX58" fmla="*/ 9245466 w 25314442"/>
              <a:gd name="connsiteY58" fmla="*/ 3869556 h 17566105"/>
              <a:gd name="connsiteX59" fmla="*/ 9150216 w 25314442"/>
              <a:gd name="connsiteY59" fmla="*/ 3736206 h 17566105"/>
              <a:gd name="connsiteX60" fmla="*/ 9004032 w 25314442"/>
              <a:gd name="connsiteY60" fmla="*/ 3593231 h 17566105"/>
              <a:gd name="connsiteX61" fmla="*/ 8884920 w 25314442"/>
              <a:gd name="connsiteY61" fmla="*/ 3410952 h 17566105"/>
              <a:gd name="connsiteX62" fmla="*/ 8753976 w 25314442"/>
              <a:gd name="connsiteY62" fmla="*/ 3191376 h 17566105"/>
              <a:gd name="connsiteX63" fmla="*/ 8517756 w 25314442"/>
              <a:gd name="connsiteY63" fmla="*/ 2901816 h 17566105"/>
              <a:gd name="connsiteX64" fmla="*/ 8328660 w 25314442"/>
              <a:gd name="connsiteY64" fmla="*/ 2776487 h 17566105"/>
              <a:gd name="connsiteX65" fmla="*/ 8277726 w 25314442"/>
              <a:gd name="connsiteY65" fmla="*/ 2520816 h 17566105"/>
              <a:gd name="connsiteX66" fmla="*/ 8193906 w 25314442"/>
              <a:gd name="connsiteY66" fmla="*/ 2315076 h 17566105"/>
              <a:gd name="connsiteX67" fmla="*/ 7988166 w 25314442"/>
              <a:gd name="connsiteY67" fmla="*/ 2078856 h 17566105"/>
              <a:gd name="connsiteX68" fmla="*/ 7961496 w 25314442"/>
              <a:gd name="connsiteY68" fmla="*/ 1911216 h 17566105"/>
              <a:gd name="connsiteX69" fmla="*/ 7796463 w 25314442"/>
              <a:gd name="connsiteY69" fmla="*/ 1756610 h 17566105"/>
              <a:gd name="connsiteX70" fmla="*/ 7553826 w 25314442"/>
              <a:gd name="connsiteY70" fmla="*/ 1450206 h 17566105"/>
              <a:gd name="connsiteX71" fmla="*/ 7359516 w 25314442"/>
              <a:gd name="connsiteY71" fmla="*/ 1160646 h 17566105"/>
              <a:gd name="connsiteX72" fmla="*/ 7231781 w 25314442"/>
              <a:gd name="connsiteY72" fmla="*/ 947286 h 17566105"/>
              <a:gd name="connsiteX73" fmla="*/ 7130916 w 25314442"/>
              <a:gd name="connsiteY73" fmla="*/ 848226 h 17566105"/>
              <a:gd name="connsiteX74" fmla="*/ 6932796 w 25314442"/>
              <a:gd name="connsiteY74" fmla="*/ 871086 h 17566105"/>
              <a:gd name="connsiteX75" fmla="*/ 7092816 w 25314442"/>
              <a:gd name="connsiteY75" fmla="*/ 528186 h 17566105"/>
              <a:gd name="connsiteX76" fmla="*/ 6970094 w 25314442"/>
              <a:gd name="connsiteY76" fmla="*/ 503120 h 17566105"/>
              <a:gd name="connsiteX77" fmla="*/ 6822306 w 25314442"/>
              <a:gd name="connsiteY77" fmla="*/ 234816 h 17566105"/>
              <a:gd name="connsiteX78" fmla="*/ 6694972 w 25314442"/>
              <a:gd name="connsiteY78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924146 w 25314442"/>
              <a:gd name="connsiteY14" fmla="*/ 8997215 h 17566105"/>
              <a:gd name="connsiteX15" fmla="*/ 13631578 w 25314442"/>
              <a:gd name="connsiteY15" fmla="*/ 9385834 h 17566105"/>
              <a:gd name="connsiteX16" fmla="*/ 13440276 w 25314442"/>
              <a:gd name="connsiteY16" fmla="*/ 9702065 h 17566105"/>
              <a:gd name="connsiteX17" fmla="*/ 13230726 w 25314442"/>
              <a:gd name="connsiteY17" fmla="*/ 9961145 h 17566105"/>
              <a:gd name="connsiteX18" fmla="*/ 13300710 w 25314442"/>
              <a:gd name="connsiteY18" fmla="*/ 10300234 h 17566105"/>
              <a:gd name="connsiteX19" fmla="*/ 13355052 w 25314442"/>
              <a:gd name="connsiteY19" fmla="*/ 10876547 h 17566105"/>
              <a:gd name="connsiteX20" fmla="*/ 13051656 w 25314442"/>
              <a:gd name="connsiteY20" fmla="*/ 10307855 h 17566105"/>
              <a:gd name="connsiteX21" fmla="*/ 12849726 w 25314442"/>
              <a:gd name="connsiteY21" fmla="*/ 10130589 h 17566105"/>
              <a:gd name="connsiteX22" fmla="*/ 12682086 w 25314442"/>
              <a:gd name="connsiteY22" fmla="*/ 9862085 h 17566105"/>
              <a:gd name="connsiteX23" fmla="*/ 12392526 w 25314442"/>
              <a:gd name="connsiteY23" fmla="*/ 9564503 h 17566105"/>
              <a:gd name="connsiteX24" fmla="*/ 12167736 w 25314442"/>
              <a:gd name="connsiteY24" fmla="*/ 9614435 h 17566105"/>
              <a:gd name="connsiteX25" fmla="*/ 11904846 w 25314442"/>
              <a:gd name="connsiteY25" fmla="*/ 9819974 h 17566105"/>
              <a:gd name="connsiteX26" fmla="*/ 11516226 w 25314442"/>
              <a:gd name="connsiteY26" fmla="*/ 10014485 h 17566105"/>
              <a:gd name="connsiteX27" fmla="*/ 11191975 w 25314442"/>
              <a:gd name="connsiteY27" fmla="*/ 10212805 h 17566105"/>
              <a:gd name="connsiteX28" fmla="*/ 11093316 w 25314442"/>
              <a:gd name="connsiteY28" fmla="*/ 10224035 h 17566105"/>
              <a:gd name="connsiteX29" fmla="*/ 11089506 w 25314442"/>
              <a:gd name="connsiteY29" fmla="*/ 9926855 h 17566105"/>
              <a:gd name="connsiteX30" fmla="*/ 11089506 w 25314442"/>
              <a:gd name="connsiteY30" fmla="*/ 9583955 h 17566105"/>
              <a:gd name="connsiteX31" fmla="*/ 11020926 w 25314442"/>
              <a:gd name="connsiteY31" fmla="*/ 9384631 h 17566105"/>
              <a:gd name="connsiteX32" fmla="*/ 11051406 w 25314442"/>
              <a:gd name="connsiteY32" fmla="*/ 9061985 h 17566105"/>
              <a:gd name="connsiteX33" fmla="*/ 11230476 w 25314442"/>
              <a:gd name="connsiteY33" fmla="*/ 8741945 h 17566105"/>
              <a:gd name="connsiteX34" fmla="*/ 11381873 w 25314442"/>
              <a:gd name="connsiteY34" fmla="*/ 8494294 h 17566105"/>
              <a:gd name="connsiteX35" fmla="*/ 11500986 w 25314442"/>
              <a:gd name="connsiteY35" fmla="*/ 8197115 h 17566105"/>
              <a:gd name="connsiteX36" fmla="*/ 11726177 w 25314442"/>
              <a:gd name="connsiteY36" fmla="*/ 7913169 h 17566105"/>
              <a:gd name="connsiteX37" fmla="*/ 11676246 w 25314442"/>
              <a:gd name="connsiteY37" fmla="*/ 7602755 h 17566105"/>
              <a:gd name="connsiteX38" fmla="*/ 11546706 w 25314442"/>
              <a:gd name="connsiteY38" fmla="*/ 7271285 h 17566105"/>
              <a:gd name="connsiteX39" fmla="*/ 11367636 w 25314442"/>
              <a:gd name="connsiteY39" fmla="*/ 7050305 h 17566105"/>
              <a:gd name="connsiteX40" fmla="*/ 11336755 w 25314442"/>
              <a:gd name="connsiteY40" fmla="*/ 6893092 h 17566105"/>
              <a:gd name="connsiteX41" fmla="*/ 11245716 w 25314442"/>
              <a:gd name="connsiteY41" fmla="*/ 6657875 h 17566105"/>
              <a:gd name="connsiteX42" fmla="*/ 11119986 w 25314442"/>
              <a:gd name="connsiteY42" fmla="*/ 6612155 h 17566105"/>
              <a:gd name="connsiteX43" fmla="*/ 10891386 w 25314442"/>
              <a:gd name="connsiteY43" fmla="*/ 6318785 h 17566105"/>
              <a:gd name="connsiteX44" fmla="*/ 10830426 w 25314442"/>
              <a:gd name="connsiteY44" fmla="*/ 6097805 h 17566105"/>
              <a:gd name="connsiteX45" fmla="*/ 10791323 w 25314442"/>
              <a:gd name="connsiteY45" fmla="*/ 5966059 h 17566105"/>
              <a:gd name="connsiteX46" fmla="*/ 10759640 w 25314442"/>
              <a:gd name="connsiteY46" fmla="*/ 5892666 h 17566105"/>
              <a:gd name="connsiteX47" fmla="*/ 10663388 w 25314442"/>
              <a:gd name="connsiteY47" fmla="*/ 5782577 h 17566105"/>
              <a:gd name="connsiteX48" fmla="*/ 10528032 w 25314442"/>
              <a:gd name="connsiteY48" fmla="*/ 5652435 h 17566105"/>
              <a:gd name="connsiteX49" fmla="*/ 10304646 w 25314442"/>
              <a:gd name="connsiteY49" fmla="*/ 5354855 h 17566105"/>
              <a:gd name="connsiteX50" fmla="*/ 10026516 w 25314442"/>
              <a:gd name="connsiteY50" fmla="*/ 5023385 h 17566105"/>
              <a:gd name="connsiteX51" fmla="*/ 9914021 w 25314442"/>
              <a:gd name="connsiteY51" fmla="*/ 4932947 h 17566105"/>
              <a:gd name="connsiteX52" fmla="*/ 9809346 w 25314442"/>
              <a:gd name="connsiteY52" fmla="*/ 4761096 h 17566105"/>
              <a:gd name="connsiteX53" fmla="*/ 9721716 w 25314442"/>
              <a:gd name="connsiteY53" fmla="*/ 4486776 h 17566105"/>
              <a:gd name="connsiteX54" fmla="*/ 9618846 w 25314442"/>
              <a:gd name="connsiteY54" fmla="*/ 4345806 h 17566105"/>
              <a:gd name="connsiteX55" fmla="*/ 9576936 w 25314442"/>
              <a:gd name="connsiteY55" fmla="*/ 4303896 h 17566105"/>
              <a:gd name="connsiteX56" fmla="*/ 9496124 w 25314442"/>
              <a:gd name="connsiteY56" fmla="*/ 4247749 h 17566105"/>
              <a:gd name="connsiteX57" fmla="*/ 9466446 w 25314442"/>
              <a:gd name="connsiteY57" fmla="*/ 4136256 h 17566105"/>
              <a:gd name="connsiteX58" fmla="*/ 9386436 w 25314442"/>
              <a:gd name="connsiteY58" fmla="*/ 4079106 h 17566105"/>
              <a:gd name="connsiteX59" fmla="*/ 9245466 w 25314442"/>
              <a:gd name="connsiteY59" fmla="*/ 3869556 h 17566105"/>
              <a:gd name="connsiteX60" fmla="*/ 9150216 w 25314442"/>
              <a:gd name="connsiteY60" fmla="*/ 3736206 h 17566105"/>
              <a:gd name="connsiteX61" fmla="*/ 9004032 w 25314442"/>
              <a:gd name="connsiteY61" fmla="*/ 3593231 h 17566105"/>
              <a:gd name="connsiteX62" fmla="*/ 8884920 w 25314442"/>
              <a:gd name="connsiteY62" fmla="*/ 3410952 h 17566105"/>
              <a:gd name="connsiteX63" fmla="*/ 8753976 w 25314442"/>
              <a:gd name="connsiteY63" fmla="*/ 3191376 h 17566105"/>
              <a:gd name="connsiteX64" fmla="*/ 8517756 w 25314442"/>
              <a:gd name="connsiteY64" fmla="*/ 2901816 h 17566105"/>
              <a:gd name="connsiteX65" fmla="*/ 8328660 w 25314442"/>
              <a:gd name="connsiteY65" fmla="*/ 2776487 h 17566105"/>
              <a:gd name="connsiteX66" fmla="*/ 8277726 w 25314442"/>
              <a:gd name="connsiteY66" fmla="*/ 2520816 h 17566105"/>
              <a:gd name="connsiteX67" fmla="*/ 8193906 w 25314442"/>
              <a:gd name="connsiteY67" fmla="*/ 2315076 h 17566105"/>
              <a:gd name="connsiteX68" fmla="*/ 7988166 w 25314442"/>
              <a:gd name="connsiteY68" fmla="*/ 2078856 h 17566105"/>
              <a:gd name="connsiteX69" fmla="*/ 7961496 w 25314442"/>
              <a:gd name="connsiteY69" fmla="*/ 1911216 h 17566105"/>
              <a:gd name="connsiteX70" fmla="*/ 7796463 w 25314442"/>
              <a:gd name="connsiteY70" fmla="*/ 1756610 h 17566105"/>
              <a:gd name="connsiteX71" fmla="*/ 7553826 w 25314442"/>
              <a:gd name="connsiteY71" fmla="*/ 1450206 h 17566105"/>
              <a:gd name="connsiteX72" fmla="*/ 7359516 w 25314442"/>
              <a:gd name="connsiteY72" fmla="*/ 1160646 h 17566105"/>
              <a:gd name="connsiteX73" fmla="*/ 7231781 w 25314442"/>
              <a:gd name="connsiteY73" fmla="*/ 947286 h 17566105"/>
              <a:gd name="connsiteX74" fmla="*/ 7130916 w 25314442"/>
              <a:gd name="connsiteY74" fmla="*/ 848226 h 17566105"/>
              <a:gd name="connsiteX75" fmla="*/ 6932796 w 25314442"/>
              <a:gd name="connsiteY75" fmla="*/ 871086 h 17566105"/>
              <a:gd name="connsiteX76" fmla="*/ 7092816 w 25314442"/>
              <a:gd name="connsiteY76" fmla="*/ 528186 h 17566105"/>
              <a:gd name="connsiteX77" fmla="*/ 6970094 w 25314442"/>
              <a:gd name="connsiteY77" fmla="*/ 503120 h 17566105"/>
              <a:gd name="connsiteX78" fmla="*/ 6822306 w 25314442"/>
              <a:gd name="connsiteY78" fmla="*/ 234816 h 17566105"/>
              <a:gd name="connsiteX79" fmla="*/ 6694972 w 25314442"/>
              <a:gd name="connsiteY7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293515 w 25314442"/>
              <a:gd name="connsiteY13" fmla="*/ 8398042 h 17566105"/>
              <a:gd name="connsiteX14" fmla="*/ 13924146 w 25314442"/>
              <a:gd name="connsiteY14" fmla="*/ 8997215 h 17566105"/>
              <a:gd name="connsiteX15" fmla="*/ 13722216 w 25314442"/>
              <a:gd name="connsiteY15" fmla="*/ 9233435 h 17566105"/>
              <a:gd name="connsiteX16" fmla="*/ 13631578 w 25314442"/>
              <a:gd name="connsiteY16" fmla="*/ 9385834 h 17566105"/>
              <a:gd name="connsiteX17" fmla="*/ 13440276 w 25314442"/>
              <a:gd name="connsiteY17" fmla="*/ 9702065 h 17566105"/>
              <a:gd name="connsiteX18" fmla="*/ 13230726 w 25314442"/>
              <a:gd name="connsiteY18" fmla="*/ 9961145 h 17566105"/>
              <a:gd name="connsiteX19" fmla="*/ 13300710 w 25314442"/>
              <a:gd name="connsiteY19" fmla="*/ 10300234 h 17566105"/>
              <a:gd name="connsiteX20" fmla="*/ 13355052 w 25314442"/>
              <a:gd name="connsiteY20" fmla="*/ 10876547 h 17566105"/>
              <a:gd name="connsiteX21" fmla="*/ 13051656 w 25314442"/>
              <a:gd name="connsiteY21" fmla="*/ 10307855 h 17566105"/>
              <a:gd name="connsiteX22" fmla="*/ 12849726 w 25314442"/>
              <a:gd name="connsiteY22" fmla="*/ 10130589 h 17566105"/>
              <a:gd name="connsiteX23" fmla="*/ 12682086 w 25314442"/>
              <a:gd name="connsiteY23" fmla="*/ 9862085 h 17566105"/>
              <a:gd name="connsiteX24" fmla="*/ 12392526 w 25314442"/>
              <a:gd name="connsiteY24" fmla="*/ 9564503 h 17566105"/>
              <a:gd name="connsiteX25" fmla="*/ 12167736 w 25314442"/>
              <a:gd name="connsiteY25" fmla="*/ 9614435 h 17566105"/>
              <a:gd name="connsiteX26" fmla="*/ 11904846 w 25314442"/>
              <a:gd name="connsiteY26" fmla="*/ 9819974 h 17566105"/>
              <a:gd name="connsiteX27" fmla="*/ 11516226 w 25314442"/>
              <a:gd name="connsiteY27" fmla="*/ 10014485 h 17566105"/>
              <a:gd name="connsiteX28" fmla="*/ 11191975 w 25314442"/>
              <a:gd name="connsiteY28" fmla="*/ 10212805 h 17566105"/>
              <a:gd name="connsiteX29" fmla="*/ 11093316 w 25314442"/>
              <a:gd name="connsiteY29" fmla="*/ 10224035 h 17566105"/>
              <a:gd name="connsiteX30" fmla="*/ 11089506 w 25314442"/>
              <a:gd name="connsiteY30" fmla="*/ 9926855 h 17566105"/>
              <a:gd name="connsiteX31" fmla="*/ 11089506 w 25314442"/>
              <a:gd name="connsiteY31" fmla="*/ 9583955 h 17566105"/>
              <a:gd name="connsiteX32" fmla="*/ 11020926 w 25314442"/>
              <a:gd name="connsiteY32" fmla="*/ 9384631 h 17566105"/>
              <a:gd name="connsiteX33" fmla="*/ 11051406 w 25314442"/>
              <a:gd name="connsiteY33" fmla="*/ 9061985 h 17566105"/>
              <a:gd name="connsiteX34" fmla="*/ 11230476 w 25314442"/>
              <a:gd name="connsiteY34" fmla="*/ 8741945 h 17566105"/>
              <a:gd name="connsiteX35" fmla="*/ 11381873 w 25314442"/>
              <a:gd name="connsiteY35" fmla="*/ 8494294 h 17566105"/>
              <a:gd name="connsiteX36" fmla="*/ 11500986 w 25314442"/>
              <a:gd name="connsiteY36" fmla="*/ 8197115 h 17566105"/>
              <a:gd name="connsiteX37" fmla="*/ 11726177 w 25314442"/>
              <a:gd name="connsiteY37" fmla="*/ 7913169 h 17566105"/>
              <a:gd name="connsiteX38" fmla="*/ 11676246 w 25314442"/>
              <a:gd name="connsiteY38" fmla="*/ 7602755 h 17566105"/>
              <a:gd name="connsiteX39" fmla="*/ 11546706 w 25314442"/>
              <a:gd name="connsiteY39" fmla="*/ 7271285 h 17566105"/>
              <a:gd name="connsiteX40" fmla="*/ 11367636 w 25314442"/>
              <a:gd name="connsiteY40" fmla="*/ 7050305 h 17566105"/>
              <a:gd name="connsiteX41" fmla="*/ 11336755 w 25314442"/>
              <a:gd name="connsiteY41" fmla="*/ 6893092 h 17566105"/>
              <a:gd name="connsiteX42" fmla="*/ 11245716 w 25314442"/>
              <a:gd name="connsiteY42" fmla="*/ 6657875 h 17566105"/>
              <a:gd name="connsiteX43" fmla="*/ 11119986 w 25314442"/>
              <a:gd name="connsiteY43" fmla="*/ 6612155 h 17566105"/>
              <a:gd name="connsiteX44" fmla="*/ 10891386 w 25314442"/>
              <a:gd name="connsiteY44" fmla="*/ 6318785 h 17566105"/>
              <a:gd name="connsiteX45" fmla="*/ 10830426 w 25314442"/>
              <a:gd name="connsiteY45" fmla="*/ 6097805 h 17566105"/>
              <a:gd name="connsiteX46" fmla="*/ 10791323 w 25314442"/>
              <a:gd name="connsiteY46" fmla="*/ 5966059 h 17566105"/>
              <a:gd name="connsiteX47" fmla="*/ 10759640 w 25314442"/>
              <a:gd name="connsiteY47" fmla="*/ 5892666 h 17566105"/>
              <a:gd name="connsiteX48" fmla="*/ 10663388 w 25314442"/>
              <a:gd name="connsiteY48" fmla="*/ 5782577 h 17566105"/>
              <a:gd name="connsiteX49" fmla="*/ 10528032 w 25314442"/>
              <a:gd name="connsiteY49" fmla="*/ 5652435 h 17566105"/>
              <a:gd name="connsiteX50" fmla="*/ 10304646 w 25314442"/>
              <a:gd name="connsiteY50" fmla="*/ 5354855 h 17566105"/>
              <a:gd name="connsiteX51" fmla="*/ 10026516 w 25314442"/>
              <a:gd name="connsiteY51" fmla="*/ 5023385 h 17566105"/>
              <a:gd name="connsiteX52" fmla="*/ 9914021 w 25314442"/>
              <a:gd name="connsiteY52" fmla="*/ 4932947 h 17566105"/>
              <a:gd name="connsiteX53" fmla="*/ 9809346 w 25314442"/>
              <a:gd name="connsiteY53" fmla="*/ 4761096 h 17566105"/>
              <a:gd name="connsiteX54" fmla="*/ 9721716 w 25314442"/>
              <a:gd name="connsiteY54" fmla="*/ 4486776 h 17566105"/>
              <a:gd name="connsiteX55" fmla="*/ 9618846 w 25314442"/>
              <a:gd name="connsiteY55" fmla="*/ 4345806 h 17566105"/>
              <a:gd name="connsiteX56" fmla="*/ 9576936 w 25314442"/>
              <a:gd name="connsiteY56" fmla="*/ 4303896 h 17566105"/>
              <a:gd name="connsiteX57" fmla="*/ 9496124 w 25314442"/>
              <a:gd name="connsiteY57" fmla="*/ 4247749 h 17566105"/>
              <a:gd name="connsiteX58" fmla="*/ 9466446 w 25314442"/>
              <a:gd name="connsiteY58" fmla="*/ 4136256 h 17566105"/>
              <a:gd name="connsiteX59" fmla="*/ 9386436 w 25314442"/>
              <a:gd name="connsiteY59" fmla="*/ 4079106 h 17566105"/>
              <a:gd name="connsiteX60" fmla="*/ 9245466 w 25314442"/>
              <a:gd name="connsiteY60" fmla="*/ 3869556 h 17566105"/>
              <a:gd name="connsiteX61" fmla="*/ 9150216 w 25314442"/>
              <a:gd name="connsiteY61" fmla="*/ 3736206 h 17566105"/>
              <a:gd name="connsiteX62" fmla="*/ 9004032 w 25314442"/>
              <a:gd name="connsiteY62" fmla="*/ 3593231 h 17566105"/>
              <a:gd name="connsiteX63" fmla="*/ 8884920 w 25314442"/>
              <a:gd name="connsiteY63" fmla="*/ 3410952 h 17566105"/>
              <a:gd name="connsiteX64" fmla="*/ 8753976 w 25314442"/>
              <a:gd name="connsiteY64" fmla="*/ 3191376 h 17566105"/>
              <a:gd name="connsiteX65" fmla="*/ 8517756 w 25314442"/>
              <a:gd name="connsiteY65" fmla="*/ 2901816 h 17566105"/>
              <a:gd name="connsiteX66" fmla="*/ 8328660 w 25314442"/>
              <a:gd name="connsiteY66" fmla="*/ 2776487 h 17566105"/>
              <a:gd name="connsiteX67" fmla="*/ 8277726 w 25314442"/>
              <a:gd name="connsiteY67" fmla="*/ 2520816 h 17566105"/>
              <a:gd name="connsiteX68" fmla="*/ 8193906 w 25314442"/>
              <a:gd name="connsiteY68" fmla="*/ 2315076 h 17566105"/>
              <a:gd name="connsiteX69" fmla="*/ 7988166 w 25314442"/>
              <a:gd name="connsiteY69" fmla="*/ 2078856 h 17566105"/>
              <a:gd name="connsiteX70" fmla="*/ 7961496 w 25314442"/>
              <a:gd name="connsiteY70" fmla="*/ 1911216 h 17566105"/>
              <a:gd name="connsiteX71" fmla="*/ 7796463 w 25314442"/>
              <a:gd name="connsiteY71" fmla="*/ 1756610 h 17566105"/>
              <a:gd name="connsiteX72" fmla="*/ 7553826 w 25314442"/>
              <a:gd name="connsiteY72" fmla="*/ 1450206 h 17566105"/>
              <a:gd name="connsiteX73" fmla="*/ 7359516 w 25314442"/>
              <a:gd name="connsiteY73" fmla="*/ 1160646 h 17566105"/>
              <a:gd name="connsiteX74" fmla="*/ 7231781 w 25314442"/>
              <a:gd name="connsiteY74" fmla="*/ 947286 h 17566105"/>
              <a:gd name="connsiteX75" fmla="*/ 7130916 w 25314442"/>
              <a:gd name="connsiteY75" fmla="*/ 848226 h 17566105"/>
              <a:gd name="connsiteX76" fmla="*/ 6932796 w 25314442"/>
              <a:gd name="connsiteY76" fmla="*/ 871086 h 17566105"/>
              <a:gd name="connsiteX77" fmla="*/ 7092816 w 25314442"/>
              <a:gd name="connsiteY77" fmla="*/ 528186 h 17566105"/>
              <a:gd name="connsiteX78" fmla="*/ 6970094 w 25314442"/>
              <a:gd name="connsiteY78" fmla="*/ 503120 h 17566105"/>
              <a:gd name="connsiteX79" fmla="*/ 6822306 w 25314442"/>
              <a:gd name="connsiteY79" fmla="*/ 234816 h 17566105"/>
              <a:gd name="connsiteX80" fmla="*/ 6694972 w 25314442"/>
              <a:gd name="connsiteY80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377335 w 25314442"/>
              <a:gd name="connsiteY13" fmla="*/ 8451382 h 17566105"/>
              <a:gd name="connsiteX14" fmla="*/ 13924146 w 25314442"/>
              <a:gd name="connsiteY14" fmla="*/ 8997215 h 17566105"/>
              <a:gd name="connsiteX15" fmla="*/ 13722216 w 25314442"/>
              <a:gd name="connsiteY15" fmla="*/ 9233435 h 17566105"/>
              <a:gd name="connsiteX16" fmla="*/ 13631578 w 25314442"/>
              <a:gd name="connsiteY16" fmla="*/ 9385834 h 17566105"/>
              <a:gd name="connsiteX17" fmla="*/ 13440276 w 25314442"/>
              <a:gd name="connsiteY17" fmla="*/ 9702065 h 17566105"/>
              <a:gd name="connsiteX18" fmla="*/ 13230726 w 25314442"/>
              <a:gd name="connsiteY18" fmla="*/ 9961145 h 17566105"/>
              <a:gd name="connsiteX19" fmla="*/ 13300710 w 25314442"/>
              <a:gd name="connsiteY19" fmla="*/ 10300234 h 17566105"/>
              <a:gd name="connsiteX20" fmla="*/ 13355052 w 25314442"/>
              <a:gd name="connsiteY20" fmla="*/ 10876547 h 17566105"/>
              <a:gd name="connsiteX21" fmla="*/ 13051656 w 25314442"/>
              <a:gd name="connsiteY21" fmla="*/ 10307855 h 17566105"/>
              <a:gd name="connsiteX22" fmla="*/ 12849726 w 25314442"/>
              <a:gd name="connsiteY22" fmla="*/ 10130589 h 17566105"/>
              <a:gd name="connsiteX23" fmla="*/ 12682086 w 25314442"/>
              <a:gd name="connsiteY23" fmla="*/ 9862085 h 17566105"/>
              <a:gd name="connsiteX24" fmla="*/ 12392526 w 25314442"/>
              <a:gd name="connsiteY24" fmla="*/ 9564503 h 17566105"/>
              <a:gd name="connsiteX25" fmla="*/ 12167736 w 25314442"/>
              <a:gd name="connsiteY25" fmla="*/ 9614435 h 17566105"/>
              <a:gd name="connsiteX26" fmla="*/ 11904846 w 25314442"/>
              <a:gd name="connsiteY26" fmla="*/ 9819974 h 17566105"/>
              <a:gd name="connsiteX27" fmla="*/ 11516226 w 25314442"/>
              <a:gd name="connsiteY27" fmla="*/ 10014485 h 17566105"/>
              <a:gd name="connsiteX28" fmla="*/ 11191975 w 25314442"/>
              <a:gd name="connsiteY28" fmla="*/ 10212805 h 17566105"/>
              <a:gd name="connsiteX29" fmla="*/ 11093316 w 25314442"/>
              <a:gd name="connsiteY29" fmla="*/ 10224035 h 17566105"/>
              <a:gd name="connsiteX30" fmla="*/ 11089506 w 25314442"/>
              <a:gd name="connsiteY30" fmla="*/ 9926855 h 17566105"/>
              <a:gd name="connsiteX31" fmla="*/ 11089506 w 25314442"/>
              <a:gd name="connsiteY31" fmla="*/ 9583955 h 17566105"/>
              <a:gd name="connsiteX32" fmla="*/ 11020926 w 25314442"/>
              <a:gd name="connsiteY32" fmla="*/ 9384631 h 17566105"/>
              <a:gd name="connsiteX33" fmla="*/ 11051406 w 25314442"/>
              <a:gd name="connsiteY33" fmla="*/ 9061985 h 17566105"/>
              <a:gd name="connsiteX34" fmla="*/ 11230476 w 25314442"/>
              <a:gd name="connsiteY34" fmla="*/ 8741945 h 17566105"/>
              <a:gd name="connsiteX35" fmla="*/ 11381873 w 25314442"/>
              <a:gd name="connsiteY35" fmla="*/ 8494294 h 17566105"/>
              <a:gd name="connsiteX36" fmla="*/ 11500986 w 25314442"/>
              <a:gd name="connsiteY36" fmla="*/ 8197115 h 17566105"/>
              <a:gd name="connsiteX37" fmla="*/ 11726177 w 25314442"/>
              <a:gd name="connsiteY37" fmla="*/ 7913169 h 17566105"/>
              <a:gd name="connsiteX38" fmla="*/ 11676246 w 25314442"/>
              <a:gd name="connsiteY38" fmla="*/ 7602755 h 17566105"/>
              <a:gd name="connsiteX39" fmla="*/ 11546706 w 25314442"/>
              <a:gd name="connsiteY39" fmla="*/ 7271285 h 17566105"/>
              <a:gd name="connsiteX40" fmla="*/ 11367636 w 25314442"/>
              <a:gd name="connsiteY40" fmla="*/ 7050305 h 17566105"/>
              <a:gd name="connsiteX41" fmla="*/ 11336755 w 25314442"/>
              <a:gd name="connsiteY41" fmla="*/ 6893092 h 17566105"/>
              <a:gd name="connsiteX42" fmla="*/ 11245716 w 25314442"/>
              <a:gd name="connsiteY42" fmla="*/ 6657875 h 17566105"/>
              <a:gd name="connsiteX43" fmla="*/ 11119986 w 25314442"/>
              <a:gd name="connsiteY43" fmla="*/ 6612155 h 17566105"/>
              <a:gd name="connsiteX44" fmla="*/ 10891386 w 25314442"/>
              <a:gd name="connsiteY44" fmla="*/ 6318785 h 17566105"/>
              <a:gd name="connsiteX45" fmla="*/ 10830426 w 25314442"/>
              <a:gd name="connsiteY45" fmla="*/ 6097805 h 17566105"/>
              <a:gd name="connsiteX46" fmla="*/ 10791323 w 25314442"/>
              <a:gd name="connsiteY46" fmla="*/ 5966059 h 17566105"/>
              <a:gd name="connsiteX47" fmla="*/ 10759640 w 25314442"/>
              <a:gd name="connsiteY47" fmla="*/ 5892666 h 17566105"/>
              <a:gd name="connsiteX48" fmla="*/ 10663388 w 25314442"/>
              <a:gd name="connsiteY48" fmla="*/ 5782577 h 17566105"/>
              <a:gd name="connsiteX49" fmla="*/ 10528032 w 25314442"/>
              <a:gd name="connsiteY49" fmla="*/ 5652435 h 17566105"/>
              <a:gd name="connsiteX50" fmla="*/ 10304646 w 25314442"/>
              <a:gd name="connsiteY50" fmla="*/ 5354855 h 17566105"/>
              <a:gd name="connsiteX51" fmla="*/ 10026516 w 25314442"/>
              <a:gd name="connsiteY51" fmla="*/ 5023385 h 17566105"/>
              <a:gd name="connsiteX52" fmla="*/ 9914021 w 25314442"/>
              <a:gd name="connsiteY52" fmla="*/ 4932947 h 17566105"/>
              <a:gd name="connsiteX53" fmla="*/ 9809346 w 25314442"/>
              <a:gd name="connsiteY53" fmla="*/ 4761096 h 17566105"/>
              <a:gd name="connsiteX54" fmla="*/ 9721716 w 25314442"/>
              <a:gd name="connsiteY54" fmla="*/ 4486776 h 17566105"/>
              <a:gd name="connsiteX55" fmla="*/ 9618846 w 25314442"/>
              <a:gd name="connsiteY55" fmla="*/ 4345806 h 17566105"/>
              <a:gd name="connsiteX56" fmla="*/ 9576936 w 25314442"/>
              <a:gd name="connsiteY56" fmla="*/ 4303896 h 17566105"/>
              <a:gd name="connsiteX57" fmla="*/ 9496124 w 25314442"/>
              <a:gd name="connsiteY57" fmla="*/ 4247749 h 17566105"/>
              <a:gd name="connsiteX58" fmla="*/ 9466446 w 25314442"/>
              <a:gd name="connsiteY58" fmla="*/ 4136256 h 17566105"/>
              <a:gd name="connsiteX59" fmla="*/ 9386436 w 25314442"/>
              <a:gd name="connsiteY59" fmla="*/ 4079106 h 17566105"/>
              <a:gd name="connsiteX60" fmla="*/ 9245466 w 25314442"/>
              <a:gd name="connsiteY60" fmla="*/ 3869556 h 17566105"/>
              <a:gd name="connsiteX61" fmla="*/ 9150216 w 25314442"/>
              <a:gd name="connsiteY61" fmla="*/ 3736206 h 17566105"/>
              <a:gd name="connsiteX62" fmla="*/ 9004032 w 25314442"/>
              <a:gd name="connsiteY62" fmla="*/ 3593231 h 17566105"/>
              <a:gd name="connsiteX63" fmla="*/ 8884920 w 25314442"/>
              <a:gd name="connsiteY63" fmla="*/ 3410952 h 17566105"/>
              <a:gd name="connsiteX64" fmla="*/ 8753976 w 25314442"/>
              <a:gd name="connsiteY64" fmla="*/ 3191376 h 17566105"/>
              <a:gd name="connsiteX65" fmla="*/ 8517756 w 25314442"/>
              <a:gd name="connsiteY65" fmla="*/ 2901816 h 17566105"/>
              <a:gd name="connsiteX66" fmla="*/ 8328660 w 25314442"/>
              <a:gd name="connsiteY66" fmla="*/ 2776487 h 17566105"/>
              <a:gd name="connsiteX67" fmla="*/ 8277726 w 25314442"/>
              <a:gd name="connsiteY67" fmla="*/ 2520816 h 17566105"/>
              <a:gd name="connsiteX68" fmla="*/ 8193906 w 25314442"/>
              <a:gd name="connsiteY68" fmla="*/ 2315076 h 17566105"/>
              <a:gd name="connsiteX69" fmla="*/ 7988166 w 25314442"/>
              <a:gd name="connsiteY69" fmla="*/ 2078856 h 17566105"/>
              <a:gd name="connsiteX70" fmla="*/ 7961496 w 25314442"/>
              <a:gd name="connsiteY70" fmla="*/ 1911216 h 17566105"/>
              <a:gd name="connsiteX71" fmla="*/ 7796463 w 25314442"/>
              <a:gd name="connsiteY71" fmla="*/ 1756610 h 17566105"/>
              <a:gd name="connsiteX72" fmla="*/ 7553826 w 25314442"/>
              <a:gd name="connsiteY72" fmla="*/ 1450206 h 17566105"/>
              <a:gd name="connsiteX73" fmla="*/ 7359516 w 25314442"/>
              <a:gd name="connsiteY73" fmla="*/ 1160646 h 17566105"/>
              <a:gd name="connsiteX74" fmla="*/ 7231781 w 25314442"/>
              <a:gd name="connsiteY74" fmla="*/ 947286 h 17566105"/>
              <a:gd name="connsiteX75" fmla="*/ 7130916 w 25314442"/>
              <a:gd name="connsiteY75" fmla="*/ 848226 h 17566105"/>
              <a:gd name="connsiteX76" fmla="*/ 6932796 w 25314442"/>
              <a:gd name="connsiteY76" fmla="*/ 871086 h 17566105"/>
              <a:gd name="connsiteX77" fmla="*/ 7092816 w 25314442"/>
              <a:gd name="connsiteY77" fmla="*/ 528186 h 17566105"/>
              <a:gd name="connsiteX78" fmla="*/ 6970094 w 25314442"/>
              <a:gd name="connsiteY78" fmla="*/ 503120 h 17566105"/>
              <a:gd name="connsiteX79" fmla="*/ 6822306 w 25314442"/>
              <a:gd name="connsiteY79" fmla="*/ 234816 h 17566105"/>
              <a:gd name="connsiteX80" fmla="*/ 6694972 w 25314442"/>
              <a:gd name="connsiteY80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4777586 w 25314442"/>
              <a:gd name="connsiteY13" fmla="*/ 8136155 h 17566105"/>
              <a:gd name="connsiteX14" fmla="*/ 14377335 w 25314442"/>
              <a:gd name="connsiteY14" fmla="*/ 8451382 h 17566105"/>
              <a:gd name="connsiteX15" fmla="*/ 13924146 w 25314442"/>
              <a:gd name="connsiteY15" fmla="*/ 8997215 h 17566105"/>
              <a:gd name="connsiteX16" fmla="*/ 13722216 w 25314442"/>
              <a:gd name="connsiteY16" fmla="*/ 9233435 h 17566105"/>
              <a:gd name="connsiteX17" fmla="*/ 13631578 w 25314442"/>
              <a:gd name="connsiteY17" fmla="*/ 9385834 h 17566105"/>
              <a:gd name="connsiteX18" fmla="*/ 13440276 w 25314442"/>
              <a:gd name="connsiteY18" fmla="*/ 9702065 h 17566105"/>
              <a:gd name="connsiteX19" fmla="*/ 13230726 w 25314442"/>
              <a:gd name="connsiteY19" fmla="*/ 9961145 h 17566105"/>
              <a:gd name="connsiteX20" fmla="*/ 13300710 w 25314442"/>
              <a:gd name="connsiteY20" fmla="*/ 10300234 h 17566105"/>
              <a:gd name="connsiteX21" fmla="*/ 13355052 w 25314442"/>
              <a:gd name="connsiteY21" fmla="*/ 10876547 h 17566105"/>
              <a:gd name="connsiteX22" fmla="*/ 13051656 w 25314442"/>
              <a:gd name="connsiteY22" fmla="*/ 10307855 h 17566105"/>
              <a:gd name="connsiteX23" fmla="*/ 12849726 w 25314442"/>
              <a:gd name="connsiteY23" fmla="*/ 10130589 h 17566105"/>
              <a:gd name="connsiteX24" fmla="*/ 12682086 w 25314442"/>
              <a:gd name="connsiteY24" fmla="*/ 9862085 h 17566105"/>
              <a:gd name="connsiteX25" fmla="*/ 12392526 w 25314442"/>
              <a:gd name="connsiteY25" fmla="*/ 9564503 h 17566105"/>
              <a:gd name="connsiteX26" fmla="*/ 12167736 w 25314442"/>
              <a:gd name="connsiteY26" fmla="*/ 9614435 h 17566105"/>
              <a:gd name="connsiteX27" fmla="*/ 11904846 w 25314442"/>
              <a:gd name="connsiteY27" fmla="*/ 9819974 h 17566105"/>
              <a:gd name="connsiteX28" fmla="*/ 11516226 w 25314442"/>
              <a:gd name="connsiteY28" fmla="*/ 10014485 h 17566105"/>
              <a:gd name="connsiteX29" fmla="*/ 11191975 w 25314442"/>
              <a:gd name="connsiteY29" fmla="*/ 10212805 h 17566105"/>
              <a:gd name="connsiteX30" fmla="*/ 11093316 w 25314442"/>
              <a:gd name="connsiteY30" fmla="*/ 10224035 h 17566105"/>
              <a:gd name="connsiteX31" fmla="*/ 11089506 w 25314442"/>
              <a:gd name="connsiteY31" fmla="*/ 9926855 h 17566105"/>
              <a:gd name="connsiteX32" fmla="*/ 11089506 w 25314442"/>
              <a:gd name="connsiteY32" fmla="*/ 9583955 h 17566105"/>
              <a:gd name="connsiteX33" fmla="*/ 11020926 w 25314442"/>
              <a:gd name="connsiteY33" fmla="*/ 9384631 h 17566105"/>
              <a:gd name="connsiteX34" fmla="*/ 11051406 w 25314442"/>
              <a:gd name="connsiteY34" fmla="*/ 9061985 h 17566105"/>
              <a:gd name="connsiteX35" fmla="*/ 11230476 w 25314442"/>
              <a:gd name="connsiteY35" fmla="*/ 8741945 h 17566105"/>
              <a:gd name="connsiteX36" fmla="*/ 11381873 w 25314442"/>
              <a:gd name="connsiteY36" fmla="*/ 8494294 h 17566105"/>
              <a:gd name="connsiteX37" fmla="*/ 11500986 w 25314442"/>
              <a:gd name="connsiteY37" fmla="*/ 8197115 h 17566105"/>
              <a:gd name="connsiteX38" fmla="*/ 11726177 w 25314442"/>
              <a:gd name="connsiteY38" fmla="*/ 7913169 h 17566105"/>
              <a:gd name="connsiteX39" fmla="*/ 11676246 w 25314442"/>
              <a:gd name="connsiteY39" fmla="*/ 7602755 h 17566105"/>
              <a:gd name="connsiteX40" fmla="*/ 11546706 w 25314442"/>
              <a:gd name="connsiteY40" fmla="*/ 7271285 h 17566105"/>
              <a:gd name="connsiteX41" fmla="*/ 11367636 w 25314442"/>
              <a:gd name="connsiteY41" fmla="*/ 7050305 h 17566105"/>
              <a:gd name="connsiteX42" fmla="*/ 11336755 w 25314442"/>
              <a:gd name="connsiteY42" fmla="*/ 6893092 h 17566105"/>
              <a:gd name="connsiteX43" fmla="*/ 11245716 w 25314442"/>
              <a:gd name="connsiteY43" fmla="*/ 6657875 h 17566105"/>
              <a:gd name="connsiteX44" fmla="*/ 11119986 w 25314442"/>
              <a:gd name="connsiteY44" fmla="*/ 6612155 h 17566105"/>
              <a:gd name="connsiteX45" fmla="*/ 10891386 w 25314442"/>
              <a:gd name="connsiteY45" fmla="*/ 6318785 h 17566105"/>
              <a:gd name="connsiteX46" fmla="*/ 10830426 w 25314442"/>
              <a:gd name="connsiteY46" fmla="*/ 6097805 h 17566105"/>
              <a:gd name="connsiteX47" fmla="*/ 10791323 w 25314442"/>
              <a:gd name="connsiteY47" fmla="*/ 5966059 h 17566105"/>
              <a:gd name="connsiteX48" fmla="*/ 10759640 w 25314442"/>
              <a:gd name="connsiteY48" fmla="*/ 5892666 h 17566105"/>
              <a:gd name="connsiteX49" fmla="*/ 10663388 w 25314442"/>
              <a:gd name="connsiteY49" fmla="*/ 5782577 h 17566105"/>
              <a:gd name="connsiteX50" fmla="*/ 10528032 w 25314442"/>
              <a:gd name="connsiteY50" fmla="*/ 5652435 h 17566105"/>
              <a:gd name="connsiteX51" fmla="*/ 10304646 w 25314442"/>
              <a:gd name="connsiteY51" fmla="*/ 5354855 h 17566105"/>
              <a:gd name="connsiteX52" fmla="*/ 10026516 w 25314442"/>
              <a:gd name="connsiteY52" fmla="*/ 5023385 h 17566105"/>
              <a:gd name="connsiteX53" fmla="*/ 9914021 w 25314442"/>
              <a:gd name="connsiteY53" fmla="*/ 4932947 h 17566105"/>
              <a:gd name="connsiteX54" fmla="*/ 9809346 w 25314442"/>
              <a:gd name="connsiteY54" fmla="*/ 4761096 h 17566105"/>
              <a:gd name="connsiteX55" fmla="*/ 9721716 w 25314442"/>
              <a:gd name="connsiteY55" fmla="*/ 4486776 h 17566105"/>
              <a:gd name="connsiteX56" fmla="*/ 9618846 w 25314442"/>
              <a:gd name="connsiteY56" fmla="*/ 4345806 h 17566105"/>
              <a:gd name="connsiteX57" fmla="*/ 9576936 w 25314442"/>
              <a:gd name="connsiteY57" fmla="*/ 4303896 h 17566105"/>
              <a:gd name="connsiteX58" fmla="*/ 9496124 w 25314442"/>
              <a:gd name="connsiteY58" fmla="*/ 4247749 h 17566105"/>
              <a:gd name="connsiteX59" fmla="*/ 9466446 w 25314442"/>
              <a:gd name="connsiteY59" fmla="*/ 4136256 h 17566105"/>
              <a:gd name="connsiteX60" fmla="*/ 9386436 w 25314442"/>
              <a:gd name="connsiteY60" fmla="*/ 4079106 h 17566105"/>
              <a:gd name="connsiteX61" fmla="*/ 9245466 w 25314442"/>
              <a:gd name="connsiteY61" fmla="*/ 3869556 h 17566105"/>
              <a:gd name="connsiteX62" fmla="*/ 9150216 w 25314442"/>
              <a:gd name="connsiteY62" fmla="*/ 3736206 h 17566105"/>
              <a:gd name="connsiteX63" fmla="*/ 9004032 w 25314442"/>
              <a:gd name="connsiteY63" fmla="*/ 3593231 h 17566105"/>
              <a:gd name="connsiteX64" fmla="*/ 8884920 w 25314442"/>
              <a:gd name="connsiteY64" fmla="*/ 3410952 h 17566105"/>
              <a:gd name="connsiteX65" fmla="*/ 8753976 w 25314442"/>
              <a:gd name="connsiteY65" fmla="*/ 3191376 h 17566105"/>
              <a:gd name="connsiteX66" fmla="*/ 8517756 w 25314442"/>
              <a:gd name="connsiteY66" fmla="*/ 2901816 h 17566105"/>
              <a:gd name="connsiteX67" fmla="*/ 8328660 w 25314442"/>
              <a:gd name="connsiteY67" fmla="*/ 2776487 h 17566105"/>
              <a:gd name="connsiteX68" fmla="*/ 8277726 w 25314442"/>
              <a:gd name="connsiteY68" fmla="*/ 2520816 h 17566105"/>
              <a:gd name="connsiteX69" fmla="*/ 8193906 w 25314442"/>
              <a:gd name="connsiteY69" fmla="*/ 2315076 h 17566105"/>
              <a:gd name="connsiteX70" fmla="*/ 7988166 w 25314442"/>
              <a:gd name="connsiteY70" fmla="*/ 2078856 h 17566105"/>
              <a:gd name="connsiteX71" fmla="*/ 7961496 w 25314442"/>
              <a:gd name="connsiteY71" fmla="*/ 1911216 h 17566105"/>
              <a:gd name="connsiteX72" fmla="*/ 7796463 w 25314442"/>
              <a:gd name="connsiteY72" fmla="*/ 1756610 h 17566105"/>
              <a:gd name="connsiteX73" fmla="*/ 7553826 w 25314442"/>
              <a:gd name="connsiteY73" fmla="*/ 1450206 h 17566105"/>
              <a:gd name="connsiteX74" fmla="*/ 7359516 w 25314442"/>
              <a:gd name="connsiteY74" fmla="*/ 1160646 h 17566105"/>
              <a:gd name="connsiteX75" fmla="*/ 7231781 w 25314442"/>
              <a:gd name="connsiteY75" fmla="*/ 947286 h 17566105"/>
              <a:gd name="connsiteX76" fmla="*/ 7130916 w 25314442"/>
              <a:gd name="connsiteY76" fmla="*/ 848226 h 17566105"/>
              <a:gd name="connsiteX77" fmla="*/ 6932796 w 25314442"/>
              <a:gd name="connsiteY77" fmla="*/ 871086 h 17566105"/>
              <a:gd name="connsiteX78" fmla="*/ 7092816 w 25314442"/>
              <a:gd name="connsiteY78" fmla="*/ 528186 h 17566105"/>
              <a:gd name="connsiteX79" fmla="*/ 6970094 w 25314442"/>
              <a:gd name="connsiteY79" fmla="*/ 503120 h 17566105"/>
              <a:gd name="connsiteX80" fmla="*/ 6822306 w 25314442"/>
              <a:gd name="connsiteY80" fmla="*/ 234816 h 17566105"/>
              <a:gd name="connsiteX81" fmla="*/ 6694972 w 25314442"/>
              <a:gd name="connsiteY8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183852 w 25314442"/>
              <a:gd name="connsiteY12" fmla="*/ 8037094 h 17566105"/>
              <a:gd name="connsiteX13" fmla="*/ 15063336 w 25314442"/>
              <a:gd name="connsiteY13" fmla="*/ 7995185 h 17566105"/>
              <a:gd name="connsiteX14" fmla="*/ 14777586 w 25314442"/>
              <a:gd name="connsiteY14" fmla="*/ 8136155 h 17566105"/>
              <a:gd name="connsiteX15" fmla="*/ 14377335 w 25314442"/>
              <a:gd name="connsiteY15" fmla="*/ 8451382 h 17566105"/>
              <a:gd name="connsiteX16" fmla="*/ 13924146 w 25314442"/>
              <a:gd name="connsiteY16" fmla="*/ 8997215 h 17566105"/>
              <a:gd name="connsiteX17" fmla="*/ 13722216 w 25314442"/>
              <a:gd name="connsiteY17" fmla="*/ 9233435 h 17566105"/>
              <a:gd name="connsiteX18" fmla="*/ 13631578 w 25314442"/>
              <a:gd name="connsiteY18" fmla="*/ 9385834 h 17566105"/>
              <a:gd name="connsiteX19" fmla="*/ 13440276 w 25314442"/>
              <a:gd name="connsiteY19" fmla="*/ 9702065 h 17566105"/>
              <a:gd name="connsiteX20" fmla="*/ 13230726 w 25314442"/>
              <a:gd name="connsiteY20" fmla="*/ 9961145 h 17566105"/>
              <a:gd name="connsiteX21" fmla="*/ 13300710 w 25314442"/>
              <a:gd name="connsiteY21" fmla="*/ 10300234 h 17566105"/>
              <a:gd name="connsiteX22" fmla="*/ 13355052 w 25314442"/>
              <a:gd name="connsiteY22" fmla="*/ 10876547 h 17566105"/>
              <a:gd name="connsiteX23" fmla="*/ 13051656 w 25314442"/>
              <a:gd name="connsiteY23" fmla="*/ 10307855 h 17566105"/>
              <a:gd name="connsiteX24" fmla="*/ 12849726 w 25314442"/>
              <a:gd name="connsiteY24" fmla="*/ 10130589 h 17566105"/>
              <a:gd name="connsiteX25" fmla="*/ 12682086 w 25314442"/>
              <a:gd name="connsiteY25" fmla="*/ 9862085 h 17566105"/>
              <a:gd name="connsiteX26" fmla="*/ 12392526 w 25314442"/>
              <a:gd name="connsiteY26" fmla="*/ 9564503 h 17566105"/>
              <a:gd name="connsiteX27" fmla="*/ 12167736 w 25314442"/>
              <a:gd name="connsiteY27" fmla="*/ 9614435 h 17566105"/>
              <a:gd name="connsiteX28" fmla="*/ 11904846 w 25314442"/>
              <a:gd name="connsiteY28" fmla="*/ 9819974 h 17566105"/>
              <a:gd name="connsiteX29" fmla="*/ 11516226 w 25314442"/>
              <a:gd name="connsiteY29" fmla="*/ 10014485 h 17566105"/>
              <a:gd name="connsiteX30" fmla="*/ 11191975 w 25314442"/>
              <a:gd name="connsiteY30" fmla="*/ 10212805 h 17566105"/>
              <a:gd name="connsiteX31" fmla="*/ 11093316 w 25314442"/>
              <a:gd name="connsiteY31" fmla="*/ 10224035 h 17566105"/>
              <a:gd name="connsiteX32" fmla="*/ 11089506 w 25314442"/>
              <a:gd name="connsiteY32" fmla="*/ 9926855 h 17566105"/>
              <a:gd name="connsiteX33" fmla="*/ 11089506 w 25314442"/>
              <a:gd name="connsiteY33" fmla="*/ 9583955 h 17566105"/>
              <a:gd name="connsiteX34" fmla="*/ 11020926 w 25314442"/>
              <a:gd name="connsiteY34" fmla="*/ 9384631 h 17566105"/>
              <a:gd name="connsiteX35" fmla="*/ 11051406 w 25314442"/>
              <a:gd name="connsiteY35" fmla="*/ 9061985 h 17566105"/>
              <a:gd name="connsiteX36" fmla="*/ 11230476 w 25314442"/>
              <a:gd name="connsiteY36" fmla="*/ 8741945 h 17566105"/>
              <a:gd name="connsiteX37" fmla="*/ 11381873 w 25314442"/>
              <a:gd name="connsiteY37" fmla="*/ 8494294 h 17566105"/>
              <a:gd name="connsiteX38" fmla="*/ 11500986 w 25314442"/>
              <a:gd name="connsiteY38" fmla="*/ 8197115 h 17566105"/>
              <a:gd name="connsiteX39" fmla="*/ 11726177 w 25314442"/>
              <a:gd name="connsiteY39" fmla="*/ 7913169 h 17566105"/>
              <a:gd name="connsiteX40" fmla="*/ 11676246 w 25314442"/>
              <a:gd name="connsiteY40" fmla="*/ 7602755 h 17566105"/>
              <a:gd name="connsiteX41" fmla="*/ 11546706 w 25314442"/>
              <a:gd name="connsiteY41" fmla="*/ 7271285 h 17566105"/>
              <a:gd name="connsiteX42" fmla="*/ 11367636 w 25314442"/>
              <a:gd name="connsiteY42" fmla="*/ 7050305 h 17566105"/>
              <a:gd name="connsiteX43" fmla="*/ 11336755 w 25314442"/>
              <a:gd name="connsiteY43" fmla="*/ 6893092 h 17566105"/>
              <a:gd name="connsiteX44" fmla="*/ 11245716 w 25314442"/>
              <a:gd name="connsiteY44" fmla="*/ 6657875 h 17566105"/>
              <a:gd name="connsiteX45" fmla="*/ 11119986 w 25314442"/>
              <a:gd name="connsiteY45" fmla="*/ 6612155 h 17566105"/>
              <a:gd name="connsiteX46" fmla="*/ 10891386 w 25314442"/>
              <a:gd name="connsiteY46" fmla="*/ 6318785 h 17566105"/>
              <a:gd name="connsiteX47" fmla="*/ 10830426 w 25314442"/>
              <a:gd name="connsiteY47" fmla="*/ 6097805 h 17566105"/>
              <a:gd name="connsiteX48" fmla="*/ 10791323 w 25314442"/>
              <a:gd name="connsiteY48" fmla="*/ 5966059 h 17566105"/>
              <a:gd name="connsiteX49" fmla="*/ 10759640 w 25314442"/>
              <a:gd name="connsiteY49" fmla="*/ 5892666 h 17566105"/>
              <a:gd name="connsiteX50" fmla="*/ 10663388 w 25314442"/>
              <a:gd name="connsiteY50" fmla="*/ 5782577 h 17566105"/>
              <a:gd name="connsiteX51" fmla="*/ 10528032 w 25314442"/>
              <a:gd name="connsiteY51" fmla="*/ 5652435 h 17566105"/>
              <a:gd name="connsiteX52" fmla="*/ 10304646 w 25314442"/>
              <a:gd name="connsiteY52" fmla="*/ 5354855 h 17566105"/>
              <a:gd name="connsiteX53" fmla="*/ 10026516 w 25314442"/>
              <a:gd name="connsiteY53" fmla="*/ 5023385 h 17566105"/>
              <a:gd name="connsiteX54" fmla="*/ 9914021 w 25314442"/>
              <a:gd name="connsiteY54" fmla="*/ 4932947 h 17566105"/>
              <a:gd name="connsiteX55" fmla="*/ 9809346 w 25314442"/>
              <a:gd name="connsiteY55" fmla="*/ 4761096 h 17566105"/>
              <a:gd name="connsiteX56" fmla="*/ 9721716 w 25314442"/>
              <a:gd name="connsiteY56" fmla="*/ 4486776 h 17566105"/>
              <a:gd name="connsiteX57" fmla="*/ 9618846 w 25314442"/>
              <a:gd name="connsiteY57" fmla="*/ 4345806 h 17566105"/>
              <a:gd name="connsiteX58" fmla="*/ 9576936 w 25314442"/>
              <a:gd name="connsiteY58" fmla="*/ 4303896 h 17566105"/>
              <a:gd name="connsiteX59" fmla="*/ 9496124 w 25314442"/>
              <a:gd name="connsiteY59" fmla="*/ 4247749 h 17566105"/>
              <a:gd name="connsiteX60" fmla="*/ 9466446 w 25314442"/>
              <a:gd name="connsiteY60" fmla="*/ 4136256 h 17566105"/>
              <a:gd name="connsiteX61" fmla="*/ 9386436 w 25314442"/>
              <a:gd name="connsiteY61" fmla="*/ 4079106 h 17566105"/>
              <a:gd name="connsiteX62" fmla="*/ 9245466 w 25314442"/>
              <a:gd name="connsiteY62" fmla="*/ 3869556 h 17566105"/>
              <a:gd name="connsiteX63" fmla="*/ 9150216 w 25314442"/>
              <a:gd name="connsiteY63" fmla="*/ 3736206 h 17566105"/>
              <a:gd name="connsiteX64" fmla="*/ 9004032 w 25314442"/>
              <a:gd name="connsiteY64" fmla="*/ 3593231 h 17566105"/>
              <a:gd name="connsiteX65" fmla="*/ 8884920 w 25314442"/>
              <a:gd name="connsiteY65" fmla="*/ 3410952 h 17566105"/>
              <a:gd name="connsiteX66" fmla="*/ 8753976 w 25314442"/>
              <a:gd name="connsiteY66" fmla="*/ 3191376 h 17566105"/>
              <a:gd name="connsiteX67" fmla="*/ 8517756 w 25314442"/>
              <a:gd name="connsiteY67" fmla="*/ 2901816 h 17566105"/>
              <a:gd name="connsiteX68" fmla="*/ 8328660 w 25314442"/>
              <a:gd name="connsiteY68" fmla="*/ 2776487 h 17566105"/>
              <a:gd name="connsiteX69" fmla="*/ 8277726 w 25314442"/>
              <a:gd name="connsiteY69" fmla="*/ 2520816 h 17566105"/>
              <a:gd name="connsiteX70" fmla="*/ 8193906 w 25314442"/>
              <a:gd name="connsiteY70" fmla="*/ 2315076 h 17566105"/>
              <a:gd name="connsiteX71" fmla="*/ 7988166 w 25314442"/>
              <a:gd name="connsiteY71" fmla="*/ 2078856 h 17566105"/>
              <a:gd name="connsiteX72" fmla="*/ 7961496 w 25314442"/>
              <a:gd name="connsiteY72" fmla="*/ 1911216 h 17566105"/>
              <a:gd name="connsiteX73" fmla="*/ 7796463 w 25314442"/>
              <a:gd name="connsiteY73" fmla="*/ 1756610 h 17566105"/>
              <a:gd name="connsiteX74" fmla="*/ 7553826 w 25314442"/>
              <a:gd name="connsiteY74" fmla="*/ 1450206 h 17566105"/>
              <a:gd name="connsiteX75" fmla="*/ 7359516 w 25314442"/>
              <a:gd name="connsiteY75" fmla="*/ 1160646 h 17566105"/>
              <a:gd name="connsiteX76" fmla="*/ 7231781 w 25314442"/>
              <a:gd name="connsiteY76" fmla="*/ 947286 h 17566105"/>
              <a:gd name="connsiteX77" fmla="*/ 7130916 w 25314442"/>
              <a:gd name="connsiteY77" fmla="*/ 848226 h 17566105"/>
              <a:gd name="connsiteX78" fmla="*/ 6932796 w 25314442"/>
              <a:gd name="connsiteY78" fmla="*/ 871086 h 17566105"/>
              <a:gd name="connsiteX79" fmla="*/ 7092816 w 25314442"/>
              <a:gd name="connsiteY79" fmla="*/ 528186 h 17566105"/>
              <a:gd name="connsiteX80" fmla="*/ 6970094 w 25314442"/>
              <a:gd name="connsiteY80" fmla="*/ 503120 h 17566105"/>
              <a:gd name="connsiteX81" fmla="*/ 6822306 w 25314442"/>
              <a:gd name="connsiteY81" fmla="*/ 234816 h 17566105"/>
              <a:gd name="connsiteX82" fmla="*/ 6694972 w 25314442"/>
              <a:gd name="connsiteY8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478626 w 25314442"/>
              <a:gd name="connsiteY12" fmla="*/ 7983755 h 17566105"/>
              <a:gd name="connsiteX13" fmla="*/ 15183852 w 25314442"/>
              <a:gd name="connsiteY13" fmla="*/ 8037094 h 17566105"/>
              <a:gd name="connsiteX14" fmla="*/ 15063336 w 25314442"/>
              <a:gd name="connsiteY14" fmla="*/ 7995185 h 17566105"/>
              <a:gd name="connsiteX15" fmla="*/ 14777586 w 25314442"/>
              <a:gd name="connsiteY15" fmla="*/ 8136155 h 17566105"/>
              <a:gd name="connsiteX16" fmla="*/ 14377335 w 25314442"/>
              <a:gd name="connsiteY16" fmla="*/ 8451382 h 17566105"/>
              <a:gd name="connsiteX17" fmla="*/ 13924146 w 25314442"/>
              <a:gd name="connsiteY17" fmla="*/ 8997215 h 17566105"/>
              <a:gd name="connsiteX18" fmla="*/ 13722216 w 25314442"/>
              <a:gd name="connsiteY18" fmla="*/ 9233435 h 17566105"/>
              <a:gd name="connsiteX19" fmla="*/ 13631578 w 25314442"/>
              <a:gd name="connsiteY19" fmla="*/ 9385834 h 17566105"/>
              <a:gd name="connsiteX20" fmla="*/ 13440276 w 25314442"/>
              <a:gd name="connsiteY20" fmla="*/ 9702065 h 17566105"/>
              <a:gd name="connsiteX21" fmla="*/ 13230726 w 25314442"/>
              <a:gd name="connsiteY21" fmla="*/ 9961145 h 17566105"/>
              <a:gd name="connsiteX22" fmla="*/ 13300710 w 25314442"/>
              <a:gd name="connsiteY22" fmla="*/ 10300234 h 17566105"/>
              <a:gd name="connsiteX23" fmla="*/ 13355052 w 25314442"/>
              <a:gd name="connsiteY23" fmla="*/ 10876547 h 17566105"/>
              <a:gd name="connsiteX24" fmla="*/ 13051656 w 25314442"/>
              <a:gd name="connsiteY24" fmla="*/ 10307855 h 17566105"/>
              <a:gd name="connsiteX25" fmla="*/ 12849726 w 25314442"/>
              <a:gd name="connsiteY25" fmla="*/ 10130589 h 17566105"/>
              <a:gd name="connsiteX26" fmla="*/ 12682086 w 25314442"/>
              <a:gd name="connsiteY26" fmla="*/ 9862085 h 17566105"/>
              <a:gd name="connsiteX27" fmla="*/ 12392526 w 25314442"/>
              <a:gd name="connsiteY27" fmla="*/ 9564503 h 17566105"/>
              <a:gd name="connsiteX28" fmla="*/ 12167736 w 25314442"/>
              <a:gd name="connsiteY28" fmla="*/ 9614435 h 17566105"/>
              <a:gd name="connsiteX29" fmla="*/ 11904846 w 25314442"/>
              <a:gd name="connsiteY29" fmla="*/ 9819974 h 17566105"/>
              <a:gd name="connsiteX30" fmla="*/ 11516226 w 25314442"/>
              <a:gd name="connsiteY30" fmla="*/ 10014485 h 17566105"/>
              <a:gd name="connsiteX31" fmla="*/ 11191975 w 25314442"/>
              <a:gd name="connsiteY31" fmla="*/ 10212805 h 17566105"/>
              <a:gd name="connsiteX32" fmla="*/ 11093316 w 25314442"/>
              <a:gd name="connsiteY32" fmla="*/ 10224035 h 17566105"/>
              <a:gd name="connsiteX33" fmla="*/ 11089506 w 25314442"/>
              <a:gd name="connsiteY33" fmla="*/ 9926855 h 17566105"/>
              <a:gd name="connsiteX34" fmla="*/ 11089506 w 25314442"/>
              <a:gd name="connsiteY34" fmla="*/ 9583955 h 17566105"/>
              <a:gd name="connsiteX35" fmla="*/ 11020926 w 25314442"/>
              <a:gd name="connsiteY35" fmla="*/ 9384631 h 17566105"/>
              <a:gd name="connsiteX36" fmla="*/ 11051406 w 25314442"/>
              <a:gd name="connsiteY36" fmla="*/ 9061985 h 17566105"/>
              <a:gd name="connsiteX37" fmla="*/ 11230476 w 25314442"/>
              <a:gd name="connsiteY37" fmla="*/ 8741945 h 17566105"/>
              <a:gd name="connsiteX38" fmla="*/ 11381873 w 25314442"/>
              <a:gd name="connsiteY38" fmla="*/ 8494294 h 17566105"/>
              <a:gd name="connsiteX39" fmla="*/ 11500986 w 25314442"/>
              <a:gd name="connsiteY39" fmla="*/ 8197115 h 17566105"/>
              <a:gd name="connsiteX40" fmla="*/ 11726177 w 25314442"/>
              <a:gd name="connsiteY40" fmla="*/ 7913169 h 17566105"/>
              <a:gd name="connsiteX41" fmla="*/ 11676246 w 25314442"/>
              <a:gd name="connsiteY41" fmla="*/ 7602755 h 17566105"/>
              <a:gd name="connsiteX42" fmla="*/ 11546706 w 25314442"/>
              <a:gd name="connsiteY42" fmla="*/ 7271285 h 17566105"/>
              <a:gd name="connsiteX43" fmla="*/ 11367636 w 25314442"/>
              <a:gd name="connsiteY43" fmla="*/ 7050305 h 17566105"/>
              <a:gd name="connsiteX44" fmla="*/ 11336755 w 25314442"/>
              <a:gd name="connsiteY44" fmla="*/ 6893092 h 17566105"/>
              <a:gd name="connsiteX45" fmla="*/ 11245716 w 25314442"/>
              <a:gd name="connsiteY45" fmla="*/ 6657875 h 17566105"/>
              <a:gd name="connsiteX46" fmla="*/ 11119986 w 25314442"/>
              <a:gd name="connsiteY46" fmla="*/ 6612155 h 17566105"/>
              <a:gd name="connsiteX47" fmla="*/ 10891386 w 25314442"/>
              <a:gd name="connsiteY47" fmla="*/ 6318785 h 17566105"/>
              <a:gd name="connsiteX48" fmla="*/ 10830426 w 25314442"/>
              <a:gd name="connsiteY48" fmla="*/ 6097805 h 17566105"/>
              <a:gd name="connsiteX49" fmla="*/ 10791323 w 25314442"/>
              <a:gd name="connsiteY49" fmla="*/ 5966059 h 17566105"/>
              <a:gd name="connsiteX50" fmla="*/ 10759640 w 25314442"/>
              <a:gd name="connsiteY50" fmla="*/ 5892666 h 17566105"/>
              <a:gd name="connsiteX51" fmla="*/ 10663388 w 25314442"/>
              <a:gd name="connsiteY51" fmla="*/ 5782577 h 17566105"/>
              <a:gd name="connsiteX52" fmla="*/ 10528032 w 25314442"/>
              <a:gd name="connsiteY52" fmla="*/ 5652435 h 17566105"/>
              <a:gd name="connsiteX53" fmla="*/ 10304646 w 25314442"/>
              <a:gd name="connsiteY53" fmla="*/ 5354855 h 17566105"/>
              <a:gd name="connsiteX54" fmla="*/ 10026516 w 25314442"/>
              <a:gd name="connsiteY54" fmla="*/ 5023385 h 17566105"/>
              <a:gd name="connsiteX55" fmla="*/ 9914021 w 25314442"/>
              <a:gd name="connsiteY55" fmla="*/ 4932947 h 17566105"/>
              <a:gd name="connsiteX56" fmla="*/ 9809346 w 25314442"/>
              <a:gd name="connsiteY56" fmla="*/ 4761096 h 17566105"/>
              <a:gd name="connsiteX57" fmla="*/ 9721716 w 25314442"/>
              <a:gd name="connsiteY57" fmla="*/ 4486776 h 17566105"/>
              <a:gd name="connsiteX58" fmla="*/ 9618846 w 25314442"/>
              <a:gd name="connsiteY58" fmla="*/ 4345806 h 17566105"/>
              <a:gd name="connsiteX59" fmla="*/ 9576936 w 25314442"/>
              <a:gd name="connsiteY59" fmla="*/ 4303896 h 17566105"/>
              <a:gd name="connsiteX60" fmla="*/ 9496124 w 25314442"/>
              <a:gd name="connsiteY60" fmla="*/ 4247749 h 17566105"/>
              <a:gd name="connsiteX61" fmla="*/ 9466446 w 25314442"/>
              <a:gd name="connsiteY61" fmla="*/ 4136256 h 17566105"/>
              <a:gd name="connsiteX62" fmla="*/ 9386436 w 25314442"/>
              <a:gd name="connsiteY62" fmla="*/ 4079106 h 17566105"/>
              <a:gd name="connsiteX63" fmla="*/ 9245466 w 25314442"/>
              <a:gd name="connsiteY63" fmla="*/ 3869556 h 17566105"/>
              <a:gd name="connsiteX64" fmla="*/ 9150216 w 25314442"/>
              <a:gd name="connsiteY64" fmla="*/ 3736206 h 17566105"/>
              <a:gd name="connsiteX65" fmla="*/ 9004032 w 25314442"/>
              <a:gd name="connsiteY65" fmla="*/ 3593231 h 17566105"/>
              <a:gd name="connsiteX66" fmla="*/ 8884920 w 25314442"/>
              <a:gd name="connsiteY66" fmla="*/ 3410952 h 17566105"/>
              <a:gd name="connsiteX67" fmla="*/ 8753976 w 25314442"/>
              <a:gd name="connsiteY67" fmla="*/ 3191376 h 17566105"/>
              <a:gd name="connsiteX68" fmla="*/ 8517756 w 25314442"/>
              <a:gd name="connsiteY68" fmla="*/ 2901816 h 17566105"/>
              <a:gd name="connsiteX69" fmla="*/ 8328660 w 25314442"/>
              <a:gd name="connsiteY69" fmla="*/ 2776487 h 17566105"/>
              <a:gd name="connsiteX70" fmla="*/ 8277726 w 25314442"/>
              <a:gd name="connsiteY70" fmla="*/ 2520816 h 17566105"/>
              <a:gd name="connsiteX71" fmla="*/ 8193906 w 25314442"/>
              <a:gd name="connsiteY71" fmla="*/ 2315076 h 17566105"/>
              <a:gd name="connsiteX72" fmla="*/ 7988166 w 25314442"/>
              <a:gd name="connsiteY72" fmla="*/ 2078856 h 17566105"/>
              <a:gd name="connsiteX73" fmla="*/ 7961496 w 25314442"/>
              <a:gd name="connsiteY73" fmla="*/ 1911216 h 17566105"/>
              <a:gd name="connsiteX74" fmla="*/ 7796463 w 25314442"/>
              <a:gd name="connsiteY74" fmla="*/ 1756610 h 17566105"/>
              <a:gd name="connsiteX75" fmla="*/ 7553826 w 25314442"/>
              <a:gd name="connsiteY75" fmla="*/ 1450206 h 17566105"/>
              <a:gd name="connsiteX76" fmla="*/ 7359516 w 25314442"/>
              <a:gd name="connsiteY76" fmla="*/ 1160646 h 17566105"/>
              <a:gd name="connsiteX77" fmla="*/ 7231781 w 25314442"/>
              <a:gd name="connsiteY77" fmla="*/ 947286 h 17566105"/>
              <a:gd name="connsiteX78" fmla="*/ 7130916 w 25314442"/>
              <a:gd name="connsiteY78" fmla="*/ 848226 h 17566105"/>
              <a:gd name="connsiteX79" fmla="*/ 6932796 w 25314442"/>
              <a:gd name="connsiteY79" fmla="*/ 871086 h 17566105"/>
              <a:gd name="connsiteX80" fmla="*/ 7092816 w 25314442"/>
              <a:gd name="connsiteY80" fmla="*/ 528186 h 17566105"/>
              <a:gd name="connsiteX81" fmla="*/ 6970094 w 25314442"/>
              <a:gd name="connsiteY81" fmla="*/ 503120 h 17566105"/>
              <a:gd name="connsiteX82" fmla="*/ 6822306 w 25314442"/>
              <a:gd name="connsiteY82" fmla="*/ 234816 h 17566105"/>
              <a:gd name="connsiteX83" fmla="*/ 6694972 w 25314442"/>
              <a:gd name="connsiteY83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478626 w 25314442"/>
              <a:gd name="connsiteY12" fmla="*/ 7983755 h 17566105"/>
              <a:gd name="connsiteX13" fmla="*/ 15225762 w 25314442"/>
              <a:gd name="connsiteY13" fmla="*/ 7991374 h 17566105"/>
              <a:gd name="connsiteX14" fmla="*/ 15063336 w 25314442"/>
              <a:gd name="connsiteY14" fmla="*/ 7995185 h 17566105"/>
              <a:gd name="connsiteX15" fmla="*/ 14777586 w 25314442"/>
              <a:gd name="connsiteY15" fmla="*/ 8136155 h 17566105"/>
              <a:gd name="connsiteX16" fmla="*/ 14377335 w 25314442"/>
              <a:gd name="connsiteY16" fmla="*/ 8451382 h 17566105"/>
              <a:gd name="connsiteX17" fmla="*/ 13924146 w 25314442"/>
              <a:gd name="connsiteY17" fmla="*/ 8997215 h 17566105"/>
              <a:gd name="connsiteX18" fmla="*/ 13722216 w 25314442"/>
              <a:gd name="connsiteY18" fmla="*/ 9233435 h 17566105"/>
              <a:gd name="connsiteX19" fmla="*/ 13631578 w 25314442"/>
              <a:gd name="connsiteY19" fmla="*/ 9385834 h 17566105"/>
              <a:gd name="connsiteX20" fmla="*/ 13440276 w 25314442"/>
              <a:gd name="connsiteY20" fmla="*/ 9702065 h 17566105"/>
              <a:gd name="connsiteX21" fmla="*/ 13230726 w 25314442"/>
              <a:gd name="connsiteY21" fmla="*/ 9961145 h 17566105"/>
              <a:gd name="connsiteX22" fmla="*/ 13300710 w 25314442"/>
              <a:gd name="connsiteY22" fmla="*/ 10300234 h 17566105"/>
              <a:gd name="connsiteX23" fmla="*/ 13355052 w 25314442"/>
              <a:gd name="connsiteY23" fmla="*/ 10876547 h 17566105"/>
              <a:gd name="connsiteX24" fmla="*/ 13051656 w 25314442"/>
              <a:gd name="connsiteY24" fmla="*/ 10307855 h 17566105"/>
              <a:gd name="connsiteX25" fmla="*/ 12849726 w 25314442"/>
              <a:gd name="connsiteY25" fmla="*/ 10130589 h 17566105"/>
              <a:gd name="connsiteX26" fmla="*/ 12682086 w 25314442"/>
              <a:gd name="connsiteY26" fmla="*/ 9862085 h 17566105"/>
              <a:gd name="connsiteX27" fmla="*/ 12392526 w 25314442"/>
              <a:gd name="connsiteY27" fmla="*/ 9564503 h 17566105"/>
              <a:gd name="connsiteX28" fmla="*/ 12167736 w 25314442"/>
              <a:gd name="connsiteY28" fmla="*/ 9614435 h 17566105"/>
              <a:gd name="connsiteX29" fmla="*/ 11904846 w 25314442"/>
              <a:gd name="connsiteY29" fmla="*/ 9819974 h 17566105"/>
              <a:gd name="connsiteX30" fmla="*/ 11516226 w 25314442"/>
              <a:gd name="connsiteY30" fmla="*/ 10014485 h 17566105"/>
              <a:gd name="connsiteX31" fmla="*/ 11191975 w 25314442"/>
              <a:gd name="connsiteY31" fmla="*/ 10212805 h 17566105"/>
              <a:gd name="connsiteX32" fmla="*/ 11093316 w 25314442"/>
              <a:gd name="connsiteY32" fmla="*/ 10224035 h 17566105"/>
              <a:gd name="connsiteX33" fmla="*/ 11089506 w 25314442"/>
              <a:gd name="connsiteY33" fmla="*/ 9926855 h 17566105"/>
              <a:gd name="connsiteX34" fmla="*/ 11089506 w 25314442"/>
              <a:gd name="connsiteY34" fmla="*/ 9583955 h 17566105"/>
              <a:gd name="connsiteX35" fmla="*/ 11020926 w 25314442"/>
              <a:gd name="connsiteY35" fmla="*/ 9384631 h 17566105"/>
              <a:gd name="connsiteX36" fmla="*/ 11051406 w 25314442"/>
              <a:gd name="connsiteY36" fmla="*/ 9061985 h 17566105"/>
              <a:gd name="connsiteX37" fmla="*/ 11230476 w 25314442"/>
              <a:gd name="connsiteY37" fmla="*/ 8741945 h 17566105"/>
              <a:gd name="connsiteX38" fmla="*/ 11381873 w 25314442"/>
              <a:gd name="connsiteY38" fmla="*/ 8494294 h 17566105"/>
              <a:gd name="connsiteX39" fmla="*/ 11500986 w 25314442"/>
              <a:gd name="connsiteY39" fmla="*/ 8197115 h 17566105"/>
              <a:gd name="connsiteX40" fmla="*/ 11726177 w 25314442"/>
              <a:gd name="connsiteY40" fmla="*/ 7913169 h 17566105"/>
              <a:gd name="connsiteX41" fmla="*/ 11676246 w 25314442"/>
              <a:gd name="connsiteY41" fmla="*/ 7602755 h 17566105"/>
              <a:gd name="connsiteX42" fmla="*/ 11546706 w 25314442"/>
              <a:gd name="connsiteY42" fmla="*/ 7271285 h 17566105"/>
              <a:gd name="connsiteX43" fmla="*/ 11367636 w 25314442"/>
              <a:gd name="connsiteY43" fmla="*/ 7050305 h 17566105"/>
              <a:gd name="connsiteX44" fmla="*/ 11336755 w 25314442"/>
              <a:gd name="connsiteY44" fmla="*/ 6893092 h 17566105"/>
              <a:gd name="connsiteX45" fmla="*/ 11245716 w 25314442"/>
              <a:gd name="connsiteY45" fmla="*/ 6657875 h 17566105"/>
              <a:gd name="connsiteX46" fmla="*/ 11119986 w 25314442"/>
              <a:gd name="connsiteY46" fmla="*/ 6612155 h 17566105"/>
              <a:gd name="connsiteX47" fmla="*/ 10891386 w 25314442"/>
              <a:gd name="connsiteY47" fmla="*/ 6318785 h 17566105"/>
              <a:gd name="connsiteX48" fmla="*/ 10830426 w 25314442"/>
              <a:gd name="connsiteY48" fmla="*/ 6097805 h 17566105"/>
              <a:gd name="connsiteX49" fmla="*/ 10791323 w 25314442"/>
              <a:gd name="connsiteY49" fmla="*/ 5966059 h 17566105"/>
              <a:gd name="connsiteX50" fmla="*/ 10759640 w 25314442"/>
              <a:gd name="connsiteY50" fmla="*/ 5892666 h 17566105"/>
              <a:gd name="connsiteX51" fmla="*/ 10663388 w 25314442"/>
              <a:gd name="connsiteY51" fmla="*/ 5782577 h 17566105"/>
              <a:gd name="connsiteX52" fmla="*/ 10528032 w 25314442"/>
              <a:gd name="connsiteY52" fmla="*/ 5652435 h 17566105"/>
              <a:gd name="connsiteX53" fmla="*/ 10304646 w 25314442"/>
              <a:gd name="connsiteY53" fmla="*/ 5354855 h 17566105"/>
              <a:gd name="connsiteX54" fmla="*/ 10026516 w 25314442"/>
              <a:gd name="connsiteY54" fmla="*/ 5023385 h 17566105"/>
              <a:gd name="connsiteX55" fmla="*/ 9914021 w 25314442"/>
              <a:gd name="connsiteY55" fmla="*/ 4932947 h 17566105"/>
              <a:gd name="connsiteX56" fmla="*/ 9809346 w 25314442"/>
              <a:gd name="connsiteY56" fmla="*/ 4761096 h 17566105"/>
              <a:gd name="connsiteX57" fmla="*/ 9721716 w 25314442"/>
              <a:gd name="connsiteY57" fmla="*/ 4486776 h 17566105"/>
              <a:gd name="connsiteX58" fmla="*/ 9618846 w 25314442"/>
              <a:gd name="connsiteY58" fmla="*/ 4345806 h 17566105"/>
              <a:gd name="connsiteX59" fmla="*/ 9576936 w 25314442"/>
              <a:gd name="connsiteY59" fmla="*/ 4303896 h 17566105"/>
              <a:gd name="connsiteX60" fmla="*/ 9496124 w 25314442"/>
              <a:gd name="connsiteY60" fmla="*/ 4247749 h 17566105"/>
              <a:gd name="connsiteX61" fmla="*/ 9466446 w 25314442"/>
              <a:gd name="connsiteY61" fmla="*/ 4136256 h 17566105"/>
              <a:gd name="connsiteX62" fmla="*/ 9386436 w 25314442"/>
              <a:gd name="connsiteY62" fmla="*/ 4079106 h 17566105"/>
              <a:gd name="connsiteX63" fmla="*/ 9245466 w 25314442"/>
              <a:gd name="connsiteY63" fmla="*/ 3869556 h 17566105"/>
              <a:gd name="connsiteX64" fmla="*/ 9150216 w 25314442"/>
              <a:gd name="connsiteY64" fmla="*/ 3736206 h 17566105"/>
              <a:gd name="connsiteX65" fmla="*/ 9004032 w 25314442"/>
              <a:gd name="connsiteY65" fmla="*/ 3593231 h 17566105"/>
              <a:gd name="connsiteX66" fmla="*/ 8884920 w 25314442"/>
              <a:gd name="connsiteY66" fmla="*/ 3410952 h 17566105"/>
              <a:gd name="connsiteX67" fmla="*/ 8753976 w 25314442"/>
              <a:gd name="connsiteY67" fmla="*/ 3191376 h 17566105"/>
              <a:gd name="connsiteX68" fmla="*/ 8517756 w 25314442"/>
              <a:gd name="connsiteY68" fmla="*/ 2901816 h 17566105"/>
              <a:gd name="connsiteX69" fmla="*/ 8328660 w 25314442"/>
              <a:gd name="connsiteY69" fmla="*/ 2776487 h 17566105"/>
              <a:gd name="connsiteX70" fmla="*/ 8277726 w 25314442"/>
              <a:gd name="connsiteY70" fmla="*/ 2520816 h 17566105"/>
              <a:gd name="connsiteX71" fmla="*/ 8193906 w 25314442"/>
              <a:gd name="connsiteY71" fmla="*/ 2315076 h 17566105"/>
              <a:gd name="connsiteX72" fmla="*/ 7988166 w 25314442"/>
              <a:gd name="connsiteY72" fmla="*/ 2078856 h 17566105"/>
              <a:gd name="connsiteX73" fmla="*/ 7961496 w 25314442"/>
              <a:gd name="connsiteY73" fmla="*/ 1911216 h 17566105"/>
              <a:gd name="connsiteX74" fmla="*/ 7796463 w 25314442"/>
              <a:gd name="connsiteY74" fmla="*/ 1756610 h 17566105"/>
              <a:gd name="connsiteX75" fmla="*/ 7553826 w 25314442"/>
              <a:gd name="connsiteY75" fmla="*/ 1450206 h 17566105"/>
              <a:gd name="connsiteX76" fmla="*/ 7359516 w 25314442"/>
              <a:gd name="connsiteY76" fmla="*/ 1160646 h 17566105"/>
              <a:gd name="connsiteX77" fmla="*/ 7231781 w 25314442"/>
              <a:gd name="connsiteY77" fmla="*/ 947286 h 17566105"/>
              <a:gd name="connsiteX78" fmla="*/ 7130916 w 25314442"/>
              <a:gd name="connsiteY78" fmla="*/ 848226 h 17566105"/>
              <a:gd name="connsiteX79" fmla="*/ 6932796 w 25314442"/>
              <a:gd name="connsiteY79" fmla="*/ 871086 h 17566105"/>
              <a:gd name="connsiteX80" fmla="*/ 7092816 w 25314442"/>
              <a:gd name="connsiteY80" fmla="*/ 528186 h 17566105"/>
              <a:gd name="connsiteX81" fmla="*/ 6970094 w 25314442"/>
              <a:gd name="connsiteY81" fmla="*/ 503120 h 17566105"/>
              <a:gd name="connsiteX82" fmla="*/ 6822306 w 25314442"/>
              <a:gd name="connsiteY82" fmla="*/ 234816 h 17566105"/>
              <a:gd name="connsiteX83" fmla="*/ 6694972 w 25314442"/>
              <a:gd name="connsiteY83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5929810 w 25314442"/>
              <a:gd name="connsiteY11" fmla="*/ 8013031 h 17566105"/>
              <a:gd name="connsiteX12" fmla="*/ 15764376 w 25314442"/>
              <a:gd name="connsiteY12" fmla="*/ 7998995 h 17566105"/>
              <a:gd name="connsiteX13" fmla="*/ 15478626 w 25314442"/>
              <a:gd name="connsiteY13" fmla="*/ 7983755 h 17566105"/>
              <a:gd name="connsiteX14" fmla="*/ 15225762 w 25314442"/>
              <a:gd name="connsiteY14" fmla="*/ 7991374 h 17566105"/>
              <a:gd name="connsiteX15" fmla="*/ 15063336 w 25314442"/>
              <a:gd name="connsiteY15" fmla="*/ 7995185 h 17566105"/>
              <a:gd name="connsiteX16" fmla="*/ 14777586 w 25314442"/>
              <a:gd name="connsiteY16" fmla="*/ 8136155 h 17566105"/>
              <a:gd name="connsiteX17" fmla="*/ 14377335 w 25314442"/>
              <a:gd name="connsiteY17" fmla="*/ 8451382 h 17566105"/>
              <a:gd name="connsiteX18" fmla="*/ 13924146 w 25314442"/>
              <a:gd name="connsiteY18" fmla="*/ 8997215 h 17566105"/>
              <a:gd name="connsiteX19" fmla="*/ 13722216 w 25314442"/>
              <a:gd name="connsiteY19" fmla="*/ 9233435 h 17566105"/>
              <a:gd name="connsiteX20" fmla="*/ 13631578 w 25314442"/>
              <a:gd name="connsiteY20" fmla="*/ 9385834 h 17566105"/>
              <a:gd name="connsiteX21" fmla="*/ 13440276 w 25314442"/>
              <a:gd name="connsiteY21" fmla="*/ 9702065 h 17566105"/>
              <a:gd name="connsiteX22" fmla="*/ 13230726 w 25314442"/>
              <a:gd name="connsiteY22" fmla="*/ 9961145 h 17566105"/>
              <a:gd name="connsiteX23" fmla="*/ 13300710 w 25314442"/>
              <a:gd name="connsiteY23" fmla="*/ 10300234 h 17566105"/>
              <a:gd name="connsiteX24" fmla="*/ 13355052 w 25314442"/>
              <a:gd name="connsiteY24" fmla="*/ 10876547 h 17566105"/>
              <a:gd name="connsiteX25" fmla="*/ 13051656 w 25314442"/>
              <a:gd name="connsiteY25" fmla="*/ 10307855 h 17566105"/>
              <a:gd name="connsiteX26" fmla="*/ 12849726 w 25314442"/>
              <a:gd name="connsiteY26" fmla="*/ 10130589 h 17566105"/>
              <a:gd name="connsiteX27" fmla="*/ 12682086 w 25314442"/>
              <a:gd name="connsiteY27" fmla="*/ 9862085 h 17566105"/>
              <a:gd name="connsiteX28" fmla="*/ 12392526 w 25314442"/>
              <a:gd name="connsiteY28" fmla="*/ 9564503 h 17566105"/>
              <a:gd name="connsiteX29" fmla="*/ 12167736 w 25314442"/>
              <a:gd name="connsiteY29" fmla="*/ 9614435 h 17566105"/>
              <a:gd name="connsiteX30" fmla="*/ 11904846 w 25314442"/>
              <a:gd name="connsiteY30" fmla="*/ 9819974 h 17566105"/>
              <a:gd name="connsiteX31" fmla="*/ 11516226 w 25314442"/>
              <a:gd name="connsiteY31" fmla="*/ 10014485 h 17566105"/>
              <a:gd name="connsiteX32" fmla="*/ 11191975 w 25314442"/>
              <a:gd name="connsiteY32" fmla="*/ 10212805 h 17566105"/>
              <a:gd name="connsiteX33" fmla="*/ 11093316 w 25314442"/>
              <a:gd name="connsiteY33" fmla="*/ 10224035 h 17566105"/>
              <a:gd name="connsiteX34" fmla="*/ 11089506 w 25314442"/>
              <a:gd name="connsiteY34" fmla="*/ 9926855 h 17566105"/>
              <a:gd name="connsiteX35" fmla="*/ 11089506 w 25314442"/>
              <a:gd name="connsiteY35" fmla="*/ 9583955 h 17566105"/>
              <a:gd name="connsiteX36" fmla="*/ 11020926 w 25314442"/>
              <a:gd name="connsiteY36" fmla="*/ 9384631 h 17566105"/>
              <a:gd name="connsiteX37" fmla="*/ 11051406 w 25314442"/>
              <a:gd name="connsiteY37" fmla="*/ 9061985 h 17566105"/>
              <a:gd name="connsiteX38" fmla="*/ 11230476 w 25314442"/>
              <a:gd name="connsiteY38" fmla="*/ 8741945 h 17566105"/>
              <a:gd name="connsiteX39" fmla="*/ 11381873 w 25314442"/>
              <a:gd name="connsiteY39" fmla="*/ 8494294 h 17566105"/>
              <a:gd name="connsiteX40" fmla="*/ 11500986 w 25314442"/>
              <a:gd name="connsiteY40" fmla="*/ 8197115 h 17566105"/>
              <a:gd name="connsiteX41" fmla="*/ 11726177 w 25314442"/>
              <a:gd name="connsiteY41" fmla="*/ 7913169 h 17566105"/>
              <a:gd name="connsiteX42" fmla="*/ 11676246 w 25314442"/>
              <a:gd name="connsiteY42" fmla="*/ 7602755 h 17566105"/>
              <a:gd name="connsiteX43" fmla="*/ 11546706 w 25314442"/>
              <a:gd name="connsiteY43" fmla="*/ 7271285 h 17566105"/>
              <a:gd name="connsiteX44" fmla="*/ 11367636 w 25314442"/>
              <a:gd name="connsiteY44" fmla="*/ 7050305 h 17566105"/>
              <a:gd name="connsiteX45" fmla="*/ 11336755 w 25314442"/>
              <a:gd name="connsiteY45" fmla="*/ 6893092 h 17566105"/>
              <a:gd name="connsiteX46" fmla="*/ 11245716 w 25314442"/>
              <a:gd name="connsiteY46" fmla="*/ 6657875 h 17566105"/>
              <a:gd name="connsiteX47" fmla="*/ 11119986 w 25314442"/>
              <a:gd name="connsiteY47" fmla="*/ 6612155 h 17566105"/>
              <a:gd name="connsiteX48" fmla="*/ 10891386 w 25314442"/>
              <a:gd name="connsiteY48" fmla="*/ 6318785 h 17566105"/>
              <a:gd name="connsiteX49" fmla="*/ 10830426 w 25314442"/>
              <a:gd name="connsiteY49" fmla="*/ 6097805 h 17566105"/>
              <a:gd name="connsiteX50" fmla="*/ 10791323 w 25314442"/>
              <a:gd name="connsiteY50" fmla="*/ 5966059 h 17566105"/>
              <a:gd name="connsiteX51" fmla="*/ 10759640 w 25314442"/>
              <a:gd name="connsiteY51" fmla="*/ 5892666 h 17566105"/>
              <a:gd name="connsiteX52" fmla="*/ 10663388 w 25314442"/>
              <a:gd name="connsiteY52" fmla="*/ 5782577 h 17566105"/>
              <a:gd name="connsiteX53" fmla="*/ 10528032 w 25314442"/>
              <a:gd name="connsiteY53" fmla="*/ 5652435 h 17566105"/>
              <a:gd name="connsiteX54" fmla="*/ 10304646 w 25314442"/>
              <a:gd name="connsiteY54" fmla="*/ 5354855 h 17566105"/>
              <a:gd name="connsiteX55" fmla="*/ 10026516 w 25314442"/>
              <a:gd name="connsiteY55" fmla="*/ 5023385 h 17566105"/>
              <a:gd name="connsiteX56" fmla="*/ 9914021 w 25314442"/>
              <a:gd name="connsiteY56" fmla="*/ 4932947 h 17566105"/>
              <a:gd name="connsiteX57" fmla="*/ 9809346 w 25314442"/>
              <a:gd name="connsiteY57" fmla="*/ 4761096 h 17566105"/>
              <a:gd name="connsiteX58" fmla="*/ 9721716 w 25314442"/>
              <a:gd name="connsiteY58" fmla="*/ 4486776 h 17566105"/>
              <a:gd name="connsiteX59" fmla="*/ 9618846 w 25314442"/>
              <a:gd name="connsiteY59" fmla="*/ 4345806 h 17566105"/>
              <a:gd name="connsiteX60" fmla="*/ 9576936 w 25314442"/>
              <a:gd name="connsiteY60" fmla="*/ 4303896 h 17566105"/>
              <a:gd name="connsiteX61" fmla="*/ 9496124 w 25314442"/>
              <a:gd name="connsiteY61" fmla="*/ 4247749 h 17566105"/>
              <a:gd name="connsiteX62" fmla="*/ 9466446 w 25314442"/>
              <a:gd name="connsiteY62" fmla="*/ 4136256 h 17566105"/>
              <a:gd name="connsiteX63" fmla="*/ 9386436 w 25314442"/>
              <a:gd name="connsiteY63" fmla="*/ 4079106 h 17566105"/>
              <a:gd name="connsiteX64" fmla="*/ 9245466 w 25314442"/>
              <a:gd name="connsiteY64" fmla="*/ 3869556 h 17566105"/>
              <a:gd name="connsiteX65" fmla="*/ 9150216 w 25314442"/>
              <a:gd name="connsiteY65" fmla="*/ 3736206 h 17566105"/>
              <a:gd name="connsiteX66" fmla="*/ 9004032 w 25314442"/>
              <a:gd name="connsiteY66" fmla="*/ 3593231 h 17566105"/>
              <a:gd name="connsiteX67" fmla="*/ 8884920 w 25314442"/>
              <a:gd name="connsiteY67" fmla="*/ 3410952 h 17566105"/>
              <a:gd name="connsiteX68" fmla="*/ 8753976 w 25314442"/>
              <a:gd name="connsiteY68" fmla="*/ 3191376 h 17566105"/>
              <a:gd name="connsiteX69" fmla="*/ 8517756 w 25314442"/>
              <a:gd name="connsiteY69" fmla="*/ 2901816 h 17566105"/>
              <a:gd name="connsiteX70" fmla="*/ 8328660 w 25314442"/>
              <a:gd name="connsiteY70" fmla="*/ 2776487 h 17566105"/>
              <a:gd name="connsiteX71" fmla="*/ 8277726 w 25314442"/>
              <a:gd name="connsiteY71" fmla="*/ 2520816 h 17566105"/>
              <a:gd name="connsiteX72" fmla="*/ 8193906 w 25314442"/>
              <a:gd name="connsiteY72" fmla="*/ 2315076 h 17566105"/>
              <a:gd name="connsiteX73" fmla="*/ 7988166 w 25314442"/>
              <a:gd name="connsiteY73" fmla="*/ 2078856 h 17566105"/>
              <a:gd name="connsiteX74" fmla="*/ 7961496 w 25314442"/>
              <a:gd name="connsiteY74" fmla="*/ 1911216 h 17566105"/>
              <a:gd name="connsiteX75" fmla="*/ 7796463 w 25314442"/>
              <a:gd name="connsiteY75" fmla="*/ 1756610 h 17566105"/>
              <a:gd name="connsiteX76" fmla="*/ 7553826 w 25314442"/>
              <a:gd name="connsiteY76" fmla="*/ 1450206 h 17566105"/>
              <a:gd name="connsiteX77" fmla="*/ 7359516 w 25314442"/>
              <a:gd name="connsiteY77" fmla="*/ 1160646 h 17566105"/>
              <a:gd name="connsiteX78" fmla="*/ 7231781 w 25314442"/>
              <a:gd name="connsiteY78" fmla="*/ 947286 h 17566105"/>
              <a:gd name="connsiteX79" fmla="*/ 7130916 w 25314442"/>
              <a:gd name="connsiteY79" fmla="*/ 848226 h 17566105"/>
              <a:gd name="connsiteX80" fmla="*/ 6932796 w 25314442"/>
              <a:gd name="connsiteY80" fmla="*/ 871086 h 17566105"/>
              <a:gd name="connsiteX81" fmla="*/ 7092816 w 25314442"/>
              <a:gd name="connsiteY81" fmla="*/ 528186 h 17566105"/>
              <a:gd name="connsiteX82" fmla="*/ 6970094 w 25314442"/>
              <a:gd name="connsiteY82" fmla="*/ 503120 h 17566105"/>
              <a:gd name="connsiteX83" fmla="*/ 6822306 w 25314442"/>
              <a:gd name="connsiteY83" fmla="*/ 234816 h 17566105"/>
              <a:gd name="connsiteX84" fmla="*/ 6694972 w 25314442"/>
              <a:gd name="connsiteY84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6080606 w 25314442"/>
              <a:gd name="connsiteY11" fmla="*/ 8056145 h 17566105"/>
              <a:gd name="connsiteX12" fmla="*/ 15929810 w 25314442"/>
              <a:gd name="connsiteY12" fmla="*/ 8013031 h 17566105"/>
              <a:gd name="connsiteX13" fmla="*/ 15764376 w 25314442"/>
              <a:gd name="connsiteY13" fmla="*/ 7998995 h 17566105"/>
              <a:gd name="connsiteX14" fmla="*/ 15478626 w 25314442"/>
              <a:gd name="connsiteY14" fmla="*/ 7983755 h 17566105"/>
              <a:gd name="connsiteX15" fmla="*/ 15225762 w 25314442"/>
              <a:gd name="connsiteY15" fmla="*/ 7991374 h 17566105"/>
              <a:gd name="connsiteX16" fmla="*/ 15063336 w 25314442"/>
              <a:gd name="connsiteY16" fmla="*/ 7995185 h 17566105"/>
              <a:gd name="connsiteX17" fmla="*/ 14777586 w 25314442"/>
              <a:gd name="connsiteY17" fmla="*/ 8136155 h 17566105"/>
              <a:gd name="connsiteX18" fmla="*/ 14377335 w 25314442"/>
              <a:gd name="connsiteY18" fmla="*/ 8451382 h 17566105"/>
              <a:gd name="connsiteX19" fmla="*/ 13924146 w 25314442"/>
              <a:gd name="connsiteY19" fmla="*/ 8997215 h 17566105"/>
              <a:gd name="connsiteX20" fmla="*/ 13722216 w 25314442"/>
              <a:gd name="connsiteY20" fmla="*/ 9233435 h 17566105"/>
              <a:gd name="connsiteX21" fmla="*/ 13631578 w 25314442"/>
              <a:gd name="connsiteY21" fmla="*/ 9385834 h 17566105"/>
              <a:gd name="connsiteX22" fmla="*/ 13440276 w 25314442"/>
              <a:gd name="connsiteY22" fmla="*/ 9702065 h 17566105"/>
              <a:gd name="connsiteX23" fmla="*/ 13230726 w 25314442"/>
              <a:gd name="connsiteY23" fmla="*/ 9961145 h 17566105"/>
              <a:gd name="connsiteX24" fmla="*/ 13300710 w 25314442"/>
              <a:gd name="connsiteY24" fmla="*/ 10300234 h 17566105"/>
              <a:gd name="connsiteX25" fmla="*/ 13355052 w 25314442"/>
              <a:gd name="connsiteY25" fmla="*/ 10876547 h 17566105"/>
              <a:gd name="connsiteX26" fmla="*/ 13051656 w 25314442"/>
              <a:gd name="connsiteY26" fmla="*/ 10307855 h 17566105"/>
              <a:gd name="connsiteX27" fmla="*/ 12849726 w 25314442"/>
              <a:gd name="connsiteY27" fmla="*/ 10130589 h 17566105"/>
              <a:gd name="connsiteX28" fmla="*/ 12682086 w 25314442"/>
              <a:gd name="connsiteY28" fmla="*/ 9862085 h 17566105"/>
              <a:gd name="connsiteX29" fmla="*/ 12392526 w 25314442"/>
              <a:gd name="connsiteY29" fmla="*/ 9564503 h 17566105"/>
              <a:gd name="connsiteX30" fmla="*/ 12167736 w 25314442"/>
              <a:gd name="connsiteY30" fmla="*/ 9614435 h 17566105"/>
              <a:gd name="connsiteX31" fmla="*/ 11904846 w 25314442"/>
              <a:gd name="connsiteY31" fmla="*/ 9819974 h 17566105"/>
              <a:gd name="connsiteX32" fmla="*/ 11516226 w 25314442"/>
              <a:gd name="connsiteY32" fmla="*/ 10014485 h 17566105"/>
              <a:gd name="connsiteX33" fmla="*/ 11191975 w 25314442"/>
              <a:gd name="connsiteY33" fmla="*/ 10212805 h 17566105"/>
              <a:gd name="connsiteX34" fmla="*/ 11093316 w 25314442"/>
              <a:gd name="connsiteY34" fmla="*/ 10224035 h 17566105"/>
              <a:gd name="connsiteX35" fmla="*/ 11089506 w 25314442"/>
              <a:gd name="connsiteY35" fmla="*/ 9926855 h 17566105"/>
              <a:gd name="connsiteX36" fmla="*/ 11089506 w 25314442"/>
              <a:gd name="connsiteY36" fmla="*/ 9583955 h 17566105"/>
              <a:gd name="connsiteX37" fmla="*/ 11020926 w 25314442"/>
              <a:gd name="connsiteY37" fmla="*/ 9384631 h 17566105"/>
              <a:gd name="connsiteX38" fmla="*/ 11051406 w 25314442"/>
              <a:gd name="connsiteY38" fmla="*/ 9061985 h 17566105"/>
              <a:gd name="connsiteX39" fmla="*/ 11230476 w 25314442"/>
              <a:gd name="connsiteY39" fmla="*/ 8741945 h 17566105"/>
              <a:gd name="connsiteX40" fmla="*/ 11381873 w 25314442"/>
              <a:gd name="connsiteY40" fmla="*/ 8494294 h 17566105"/>
              <a:gd name="connsiteX41" fmla="*/ 11500986 w 25314442"/>
              <a:gd name="connsiteY41" fmla="*/ 8197115 h 17566105"/>
              <a:gd name="connsiteX42" fmla="*/ 11726177 w 25314442"/>
              <a:gd name="connsiteY42" fmla="*/ 7913169 h 17566105"/>
              <a:gd name="connsiteX43" fmla="*/ 11676246 w 25314442"/>
              <a:gd name="connsiteY43" fmla="*/ 7602755 h 17566105"/>
              <a:gd name="connsiteX44" fmla="*/ 11546706 w 25314442"/>
              <a:gd name="connsiteY44" fmla="*/ 7271285 h 17566105"/>
              <a:gd name="connsiteX45" fmla="*/ 11367636 w 25314442"/>
              <a:gd name="connsiteY45" fmla="*/ 7050305 h 17566105"/>
              <a:gd name="connsiteX46" fmla="*/ 11336755 w 25314442"/>
              <a:gd name="connsiteY46" fmla="*/ 6893092 h 17566105"/>
              <a:gd name="connsiteX47" fmla="*/ 11245716 w 25314442"/>
              <a:gd name="connsiteY47" fmla="*/ 6657875 h 17566105"/>
              <a:gd name="connsiteX48" fmla="*/ 11119986 w 25314442"/>
              <a:gd name="connsiteY48" fmla="*/ 6612155 h 17566105"/>
              <a:gd name="connsiteX49" fmla="*/ 10891386 w 25314442"/>
              <a:gd name="connsiteY49" fmla="*/ 6318785 h 17566105"/>
              <a:gd name="connsiteX50" fmla="*/ 10830426 w 25314442"/>
              <a:gd name="connsiteY50" fmla="*/ 6097805 h 17566105"/>
              <a:gd name="connsiteX51" fmla="*/ 10791323 w 25314442"/>
              <a:gd name="connsiteY51" fmla="*/ 5966059 h 17566105"/>
              <a:gd name="connsiteX52" fmla="*/ 10759640 w 25314442"/>
              <a:gd name="connsiteY52" fmla="*/ 5892666 h 17566105"/>
              <a:gd name="connsiteX53" fmla="*/ 10663388 w 25314442"/>
              <a:gd name="connsiteY53" fmla="*/ 5782577 h 17566105"/>
              <a:gd name="connsiteX54" fmla="*/ 10528032 w 25314442"/>
              <a:gd name="connsiteY54" fmla="*/ 5652435 h 17566105"/>
              <a:gd name="connsiteX55" fmla="*/ 10304646 w 25314442"/>
              <a:gd name="connsiteY55" fmla="*/ 5354855 h 17566105"/>
              <a:gd name="connsiteX56" fmla="*/ 10026516 w 25314442"/>
              <a:gd name="connsiteY56" fmla="*/ 5023385 h 17566105"/>
              <a:gd name="connsiteX57" fmla="*/ 9914021 w 25314442"/>
              <a:gd name="connsiteY57" fmla="*/ 4932947 h 17566105"/>
              <a:gd name="connsiteX58" fmla="*/ 9809346 w 25314442"/>
              <a:gd name="connsiteY58" fmla="*/ 4761096 h 17566105"/>
              <a:gd name="connsiteX59" fmla="*/ 9721716 w 25314442"/>
              <a:gd name="connsiteY59" fmla="*/ 4486776 h 17566105"/>
              <a:gd name="connsiteX60" fmla="*/ 9618846 w 25314442"/>
              <a:gd name="connsiteY60" fmla="*/ 4345806 h 17566105"/>
              <a:gd name="connsiteX61" fmla="*/ 9576936 w 25314442"/>
              <a:gd name="connsiteY61" fmla="*/ 4303896 h 17566105"/>
              <a:gd name="connsiteX62" fmla="*/ 9496124 w 25314442"/>
              <a:gd name="connsiteY62" fmla="*/ 4247749 h 17566105"/>
              <a:gd name="connsiteX63" fmla="*/ 9466446 w 25314442"/>
              <a:gd name="connsiteY63" fmla="*/ 4136256 h 17566105"/>
              <a:gd name="connsiteX64" fmla="*/ 9386436 w 25314442"/>
              <a:gd name="connsiteY64" fmla="*/ 4079106 h 17566105"/>
              <a:gd name="connsiteX65" fmla="*/ 9245466 w 25314442"/>
              <a:gd name="connsiteY65" fmla="*/ 3869556 h 17566105"/>
              <a:gd name="connsiteX66" fmla="*/ 9150216 w 25314442"/>
              <a:gd name="connsiteY66" fmla="*/ 3736206 h 17566105"/>
              <a:gd name="connsiteX67" fmla="*/ 9004032 w 25314442"/>
              <a:gd name="connsiteY67" fmla="*/ 3593231 h 17566105"/>
              <a:gd name="connsiteX68" fmla="*/ 8884920 w 25314442"/>
              <a:gd name="connsiteY68" fmla="*/ 3410952 h 17566105"/>
              <a:gd name="connsiteX69" fmla="*/ 8753976 w 25314442"/>
              <a:gd name="connsiteY69" fmla="*/ 3191376 h 17566105"/>
              <a:gd name="connsiteX70" fmla="*/ 8517756 w 25314442"/>
              <a:gd name="connsiteY70" fmla="*/ 2901816 h 17566105"/>
              <a:gd name="connsiteX71" fmla="*/ 8328660 w 25314442"/>
              <a:gd name="connsiteY71" fmla="*/ 2776487 h 17566105"/>
              <a:gd name="connsiteX72" fmla="*/ 8277726 w 25314442"/>
              <a:gd name="connsiteY72" fmla="*/ 2520816 h 17566105"/>
              <a:gd name="connsiteX73" fmla="*/ 8193906 w 25314442"/>
              <a:gd name="connsiteY73" fmla="*/ 2315076 h 17566105"/>
              <a:gd name="connsiteX74" fmla="*/ 7988166 w 25314442"/>
              <a:gd name="connsiteY74" fmla="*/ 2078856 h 17566105"/>
              <a:gd name="connsiteX75" fmla="*/ 7961496 w 25314442"/>
              <a:gd name="connsiteY75" fmla="*/ 1911216 h 17566105"/>
              <a:gd name="connsiteX76" fmla="*/ 7796463 w 25314442"/>
              <a:gd name="connsiteY76" fmla="*/ 1756610 h 17566105"/>
              <a:gd name="connsiteX77" fmla="*/ 7553826 w 25314442"/>
              <a:gd name="connsiteY77" fmla="*/ 1450206 h 17566105"/>
              <a:gd name="connsiteX78" fmla="*/ 7359516 w 25314442"/>
              <a:gd name="connsiteY78" fmla="*/ 1160646 h 17566105"/>
              <a:gd name="connsiteX79" fmla="*/ 7231781 w 25314442"/>
              <a:gd name="connsiteY79" fmla="*/ 947286 h 17566105"/>
              <a:gd name="connsiteX80" fmla="*/ 7130916 w 25314442"/>
              <a:gd name="connsiteY80" fmla="*/ 848226 h 17566105"/>
              <a:gd name="connsiteX81" fmla="*/ 6932796 w 25314442"/>
              <a:gd name="connsiteY81" fmla="*/ 871086 h 17566105"/>
              <a:gd name="connsiteX82" fmla="*/ 7092816 w 25314442"/>
              <a:gd name="connsiteY82" fmla="*/ 528186 h 17566105"/>
              <a:gd name="connsiteX83" fmla="*/ 6970094 w 25314442"/>
              <a:gd name="connsiteY83" fmla="*/ 503120 h 17566105"/>
              <a:gd name="connsiteX84" fmla="*/ 6822306 w 25314442"/>
              <a:gd name="connsiteY84" fmla="*/ 234816 h 17566105"/>
              <a:gd name="connsiteX85" fmla="*/ 6694972 w 25314442"/>
              <a:gd name="connsiteY85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51705 w 25314442"/>
              <a:gd name="connsiteY10" fmla="*/ 8013031 h 17566105"/>
              <a:gd name="connsiteX11" fmla="*/ 16423506 w 25314442"/>
              <a:gd name="connsiteY11" fmla="*/ 8048525 h 17566105"/>
              <a:gd name="connsiteX12" fmla="*/ 16080606 w 25314442"/>
              <a:gd name="connsiteY12" fmla="*/ 8056145 h 17566105"/>
              <a:gd name="connsiteX13" fmla="*/ 15929810 w 25314442"/>
              <a:gd name="connsiteY13" fmla="*/ 8013031 h 17566105"/>
              <a:gd name="connsiteX14" fmla="*/ 15764376 w 25314442"/>
              <a:gd name="connsiteY14" fmla="*/ 7998995 h 17566105"/>
              <a:gd name="connsiteX15" fmla="*/ 15478626 w 25314442"/>
              <a:gd name="connsiteY15" fmla="*/ 7983755 h 17566105"/>
              <a:gd name="connsiteX16" fmla="*/ 15225762 w 25314442"/>
              <a:gd name="connsiteY16" fmla="*/ 7991374 h 17566105"/>
              <a:gd name="connsiteX17" fmla="*/ 15063336 w 25314442"/>
              <a:gd name="connsiteY17" fmla="*/ 7995185 h 17566105"/>
              <a:gd name="connsiteX18" fmla="*/ 14777586 w 25314442"/>
              <a:gd name="connsiteY18" fmla="*/ 8136155 h 17566105"/>
              <a:gd name="connsiteX19" fmla="*/ 14377335 w 25314442"/>
              <a:gd name="connsiteY19" fmla="*/ 8451382 h 17566105"/>
              <a:gd name="connsiteX20" fmla="*/ 13924146 w 25314442"/>
              <a:gd name="connsiteY20" fmla="*/ 8997215 h 17566105"/>
              <a:gd name="connsiteX21" fmla="*/ 13722216 w 25314442"/>
              <a:gd name="connsiteY21" fmla="*/ 9233435 h 17566105"/>
              <a:gd name="connsiteX22" fmla="*/ 13631578 w 25314442"/>
              <a:gd name="connsiteY22" fmla="*/ 9385834 h 17566105"/>
              <a:gd name="connsiteX23" fmla="*/ 13440276 w 25314442"/>
              <a:gd name="connsiteY23" fmla="*/ 9702065 h 17566105"/>
              <a:gd name="connsiteX24" fmla="*/ 13230726 w 25314442"/>
              <a:gd name="connsiteY24" fmla="*/ 9961145 h 17566105"/>
              <a:gd name="connsiteX25" fmla="*/ 13300710 w 25314442"/>
              <a:gd name="connsiteY25" fmla="*/ 10300234 h 17566105"/>
              <a:gd name="connsiteX26" fmla="*/ 13355052 w 25314442"/>
              <a:gd name="connsiteY26" fmla="*/ 10876547 h 17566105"/>
              <a:gd name="connsiteX27" fmla="*/ 13051656 w 25314442"/>
              <a:gd name="connsiteY27" fmla="*/ 10307855 h 17566105"/>
              <a:gd name="connsiteX28" fmla="*/ 12849726 w 25314442"/>
              <a:gd name="connsiteY28" fmla="*/ 10130589 h 17566105"/>
              <a:gd name="connsiteX29" fmla="*/ 12682086 w 25314442"/>
              <a:gd name="connsiteY29" fmla="*/ 9862085 h 17566105"/>
              <a:gd name="connsiteX30" fmla="*/ 12392526 w 25314442"/>
              <a:gd name="connsiteY30" fmla="*/ 9564503 h 17566105"/>
              <a:gd name="connsiteX31" fmla="*/ 12167736 w 25314442"/>
              <a:gd name="connsiteY31" fmla="*/ 9614435 h 17566105"/>
              <a:gd name="connsiteX32" fmla="*/ 11904846 w 25314442"/>
              <a:gd name="connsiteY32" fmla="*/ 9819974 h 17566105"/>
              <a:gd name="connsiteX33" fmla="*/ 11516226 w 25314442"/>
              <a:gd name="connsiteY33" fmla="*/ 10014485 h 17566105"/>
              <a:gd name="connsiteX34" fmla="*/ 11191975 w 25314442"/>
              <a:gd name="connsiteY34" fmla="*/ 10212805 h 17566105"/>
              <a:gd name="connsiteX35" fmla="*/ 11093316 w 25314442"/>
              <a:gd name="connsiteY35" fmla="*/ 10224035 h 17566105"/>
              <a:gd name="connsiteX36" fmla="*/ 11089506 w 25314442"/>
              <a:gd name="connsiteY36" fmla="*/ 9926855 h 17566105"/>
              <a:gd name="connsiteX37" fmla="*/ 11089506 w 25314442"/>
              <a:gd name="connsiteY37" fmla="*/ 9583955 h 17566105"/>
              <a:gd name="connsiteX38" fmla="*/ 11020926 w 25314442"/>
              <a:gd name="connsiteY38" fmla="*/ 9384631 h 17566105"/>
              <a:gd name="connsiteX39" fmla="*/ 11051406 w 25314442"/>
              <a:gd name="connsiteY39" fmla="*/ 9061985 h 17566105"/>
              <a:gd name="connsiteX40" fmla="*/ 11230476 w 25314442"/>
              <a:gd name="connsiteY40" fmla="*/ 8741945 h 17566105"/>
              <a:gd name="connsiteX41" fmla="*/ 11381873 w 25314442"/>
              <a:gd name="connsiteY41" fmla="*/ 8494294 h 17566105"/>
              <a:gd name="connsiteX42" fmla="*/ 11500986 w 25314442"/>
              <a:gd name="connsiteY42" fmla="*/ 8197115 h 17566105"/>
              <a:gd name="connsiteX43" fmla="*/ 11726177 w 25314442"/>
              <a:gd name="connsiteY43" fmla="*/ 7913169 h 17566105"/>
              <a:gd name="connsiteX44" fmla="*/ 11676246 w 25314442"/>
              <a:gd name="connsiteY44" fmla="*/ 7602755 h 17566105"/>
              <a:gd name="connsiteX45" fmla="*/ 11546706 w 25314442"/>
              <a:gd name="connsiteY45" fmla="*/ 7271285 h 17566105"/>
              <a:gd name="connsiteX46" fmla="*/ 11367636 w 25314442"/>
              <a:gd name="connsiteY46" fmla="*/ 7050305 h 17566105"/>
              <a:gd name="connsiteX47" fmla="*/ 11336755 w 25314442"/>
              <a:gd name="connsiteY47" fmla="*/ 6893092 h 17566105"/>
              <a:gd name="connsiteX48" fmla="*/ 11245716 w 25314442"/>
              <a:gd name="connsiteY48" fmla="*/ 6657875 h 17566105"/>
              <a:gd name="connsiteX49" fmla="*/ 11119986 w 25314442"/>
              <a:gd name="connsiteY49" fmla="*/ 6612155 h 17566105"/>
              <a:gd name="connsiteX50" fmla="*/ 10891386 w 25314442"/>
              <a:gd name="connsiteY50" fmla="*/ 6318785 h 17566105"/>
              <a:gd name="connsiteX51" fmla="*/ 10830426 w 25314442"/>
              <a:gd name="connsiteY51" fmla="*/ 6097805 h 17566105"/>
              <a:gd name="connsiteX52" fmla="*/ 10791323 w 25314442"/>
              <a:gd name="connsiteY52" fmla="*/ 5966059 h 17566105"/>
              <a:gd name="connsiteX53" fmla="*/ 10759640 w 25314442"/>
              <a:gd name="connsiteY53" fmla="*/ 5892666 h 17566105"/>
              <a:gd name="connsiteX54" fmla="*/ 10663388 w 25314442"/>
              <a:gd name="connsiteY54" fmla="*/ 5782577 h 17566105"/>
              <a:gd name="connsiteX55" fmla="*/ 10528032 w 25314442"/>
              <a:gd name="connsiteY55" fmla="*/ 5652435 h 17566105"/>
              <a:gd name="connsiteX56" fmla="*/ 10304646 w 25314442"/>
              <a:gd name="connsiteY56" fmla="*/ 5354855 h 17566105"/>
              <a:gd name="connsiteX57" fmla="*/ 10026516 w 25314442"/>
              <a:gd name="connsiteY57" fmla="*/ 5023385 h 17566105"/>
              <a:gd name="connsiteX58" fmla="*/ 9914021 w 25314442"/>
              <a:gd name="connsiteY58" fmla="*/ 4932947 h 17566105"/>
              <a:gd name="connsiteX59" fmla="*/ 9809346 w 25314442"/>
              <a:gd name="connsiteY59" fmla="*/ 4761096 h 17566105"/>
              <a:gd name="connsiteX60" fmla="*/ 9721716 w 25314442"/>
              <a:gd name="connsiteY60" fmla="*/ 4486776 h 17566105"/>
              <a:gd name="connsiteX61" fmla="*/ 9618846 w 25314442"/>
              <a:gd name="connsiteY61" fmla="*/ 4345806 h 17566105"/>
              <a:gd name="connsiteX62" fmla="*/ 9576936 w 25314442"/>
              <a:gd name="connsiteY62" fmla="*/ 4303896 h 17566105"/>
              <a:gd name="connsiteX63" fmla="*/ 9496124 w 25314442"/>
              <a:gd name="connsiteY63" fmla="*/ 4247749 h 17566105"/>
              <a:gd name="connsiteX64" fmla="*/ 9466446 w 25314442"/>
              <a:gd name="connsiteY64" fmla="*/ 4136256 h 17566105"/>
              <a:gd name="connsiteX65" fmla="*/ 9386436 w 25314442"/>
              <a:gd name="connsiteY65" fmla="*/ 4079106 h 17566105"/>
              <a:gd name="connsiteX66" fmla="*/ 9245466 w 25314442"/>
              <a:gd name="connsiteY66" fmla="*/ 3869556 h 17566105"/>
              <a:gd name="connsiteX67" fmla="*/ 9150216 w 25314442"/>
              <a:gd name="connsiteY67" fmla="*/ 3736206 h 17566105"/>
              <a:gd name="connsiteX68" fmla="*/ 9004032 w 25314442"/>
              <a:gd name="connsiteY68" fmla="*/ 3593231 h 17566105"/>
              <a:gd name="connsiteX69" fmla="*/ 8884920 w 25314442"/>
              <a:gd name="connsiteY69" fmla="*/ 3410952 h 17566105"/>
              <a:gd name="connsiteX70" fmla="*/ 8753976 w 25314442"/>
              <a:gd name="connsiteY70" fmla="*/ 3191376 h 17566105"/>
              <a:gd name="connsiteX71" fmla="*/ 8517756 w 25314442"/>
              <a:gd name="connsiteY71" fmla="*/ 2901816 h 17566105"/>
              <a:gd name="connsiteX72" fmla="*/ 8328660 w 25314442"/>
              <a:gd name="connsiteY72" fmla="*/ 2776487 h 17566105"/>
              <a:gd name="connsiteX73" fmla="*/ 8277726 w 25314442"/>
              <a:gd name="connsiteY73" fmla="*/ 2520816 h 17566105"/>
              <a:gd name="connsiteX74" fmla="*/ 8193906 w 25314442"/>
              <a:gd name="connsiteY74" fmla="*/ 2315076 h 17566105"/>
              <a:gd name="connsiteX75" fmla="*/ 7988166 w 25314442"/>
              <a:gd name="connsiteY75" fmla="*/ 2078856 h 17566105"/>
              <a:gd name="connsiteX76" fmla="*/ 7961496 w 25314442"/>
              <a:gd name="connsiteY76" fmla="*/ 1911216 h 17566105"/>
              <a:gd name="connsiteX77" fmla="*/ 7796463 w 25314442"/>
              <a:gd name="connsiteY77" fmla="*/ 1756610 h 17566105"/>
              <a:gd name="connsiteX78" fmla="*/ 7553826 w 25314442"/>
              <a:gd name="connsiteY78" fmla="*/ 1450206 h 17566105"/>
              <a:gd name="connsiteX79" fmla="*/ 7359516 w 25314442"/>
              <a:gd name="connsiteY79" fmla="*/ 1160646 h 17566105"/>
              <a:gd name="connsiteX80" fmla="*/ 7231781 w 25314442"/>
              <a:gd name="connsiteY80" fmla="*/ 947286 h 17566105"/>
              <a:gd name="connsiteX81" fmla="*/ 7130916 w 25314442"/>
              <a:gd name="connsiteY81" fmla="*/ 848226 h 17566105"/>
              <a:gd name="connsiteX82" fmla="*/ 6932796 w 25314442"/>
              <a:gd name="connsiteY82" fmla="*/ 871086 h 17566105"/>
              <a:gd name="connsiteX83" fmla="*/ 7092816 w 25314442"/>
              <a:gd name="connsiteY83" fmla="*/ 528186 h 17566105"/>
              <a:gd name="connsiteX84" fmla="*/ 6970094 w 25314442"/>
              <a:gd name="connsiteY84" fmla="*/ 503120 h 17566105"/>
              <a:gd name="connsiteX85" fmla="*/ 6822306 w 25314442"/>
              <a:gd name="connsiteY85" fmla="*/ 234816 h 17566105"/>
              <a:gd name="connsiteX86" fmla="*/ 6694972 w 25314442"/>
              <a:gd name="connsiteY86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86396 w 25314442"/>
              <a:gd name="connsiteY10" fmla="*/ 7918985 h 17566105"/>
              <a:gd name="connsiteX11" fmla="*/ 16651705 w 25314442"/>
              <a:gd name="connsiteY11" fmla="*/ 8013031 h 17566105"/>
              <a:gd name="connsiteX12" fmla="*/ 16423506 w 25314442"/>
              <a:gd name="connsiteY12" fmla="*/ 8048525 h 17566105"/>
              <a:gd name="connsiteX13" fmla="*/ 16080606 w 25314442"/>
              <a:gd name="connsiteY13" fmla="*/ 8056145 h 17566105"/>
              <a:gd name="connsiteX14" fmla="*/ 15929810 w 25314442"/>
              <a:gd name="connsiteY14" fmla="*/ 8013031 h 17566105"/>
              <a:gd name="connsiteX15" fmla="*/ 15764376 w 25314442"/>
              <a:gd name="connsiteY15" fmla="*/ 7998995 h 17566105"/>
              <a:gd name="connsiteX16" fmla="*/ 15478626 w 25314442"/>
              <a:gd name="connsiteY16" fmla="*/ 7983755 h 17566105"/>
              <a:gd name="connsiteX17" fmla="*/ 15225762 w 25314442"/>
              <a:gd name="connsiteY17" fmla="*/ 7991374 h 17566105"/>
              <a:gd name="connsiteX18" fmla="*/ 15063336 w 25314442"/>
              <a:gd name="connsiteY18" fmla="*/ 7995185 h 17566105"/>
              <a:gd name="connsiteX19" fmla="*/ 14777586 w 25314442"/>
              <a:gd name="connsiteY19" fmla="*/ 8136155 h 17566105"/>
              <a:gd name="connsiteX20" fmla="*/ 14377335 w 25314442"/>
              <a:gd name="connsiteY20" fmla="*/ 8451382 h 17566105"/>
              <a:gd name="connsiteX21" fmla="*/ 13924146 w 25314442"/>
              <a:gd name="connsiteY21" fmla="*/ 8997215 h 17566105"/>
              <a:gd name="connsiteX22" fmla="*/ 13722216 w 25314442"/>
              <a:gd name="connsiteY22" fmla="*/ 9233435 h 17566105"/>
              <a:gd name="connsiteX23" fmla="*/ 13631578 w 25314442"/>
              <a:gd name="connsiteY23" fmla="*/ 9385834 h 17566105"/>
              <a:gd name="connsiteX24" fmla="*/ 13440276 w 25314442"/>
              <a:gd name="connsiteY24" fmla="*/ 9702065 h 17566105"/>
              <a:gd name="connsiteX25" fmla="*/ 13230726 w 25314442"/>
              <a:gd name="connsiteY25" fmla="*/ 9961145 h 17566105"/>
              <a:gd name="connsiteX26" fmla="*/ 13300710 w 25314442"/>
              <a:gd name="connsiteY26" fmla="*/ 10300234 h 17566105"/>
              <a:gd name="connsiteX27" fmla="*/ 13355052 w 25314442"/>
              <a:gd name="connsiteY27" fmla="*/ 10876547 h 17566105"/>
              <a:gd name="connsiteX28" fmla="*/ 13051656 w 25314442"/>
              <a:gd name="connsiteY28" fmla="*/ 10307855 h 17566105"/>
              <a:gd name="connsiteX29" fmla="*/ 12849726 w 25314442"/>
              <a:gd name="connsiteY29" fmla="*/ 10130589 h 17566105"/>
              <a:gd name="connsiteX30" fmla="*/ 12682086 w 25314442"/>
              <a:gd name="connsiteY30" fmla="*/ 9862085 h 17566105"/>
              <a:gd name="connsiteX31" fmla="*/ 12392526 w 25314442"/>
              <a:gd name="connsiteY31" fmla="*/ 9564503 h 17566105"/>
              <a:gd name="connsiteX32" fmla="*/ 12167736 w 25314442"/>
              <a:gd name="connsiteY32" fmla="*/ 9614435 h 17566105"/>
              <a:gd name="connsiteX33" fmla="*/ 11904846 w 25314442"/>
              <a:gd name="connsiteY33" fmla="*/ 9819974 h 17566105"/>
              <a:gd name="connsiteX34" fmla="*/ 11516226 w 25314442"/>
              <a:gd name="connsiteY34" fmla="*/ 10014485 h 17566105"/>
              <a:gd name="connsiteX35" fmla="*/ 11191975 w 25314442"/>
              <a:gd name="connsiteY35" fmla="*/ 10212805 h 17566105"/>
              <a:gd name="connsiteX36" fmla="*/ 11093316 w 25314442"/>
              <a:gd name="connsiteY36" fmla="*/ 10224035 h 17566105"/>
              <a:gd name="connsiteX37" fmla="*/ 11089506 w 25314442"/>
              <a:gd name="connsiteY37" fmla="*/ 9926855 h 17566105"/>
              <a:gd name="connsiteX38" fmla="*/ 11089506 w 25314442"/>
              <a:gd name="connsiteY38" fmla="*/ 9583955 h 17566105"/>
              <a:gd name="connsiteX39" fmla="*/ 11020926 w 25314442"/>
              <a:gd name="connsiteY39" fmla="*/ 9384631 h 17566105"/>
              <a:gd name="connsiteX40" fmla="*/ 11051406 w 25314442"/>
              <a:gd name="connsiteY40" fmla="*/ 9061985 h 17566105"/>
              <a:gd name="connsiteX41" fmla="*/ 11230476 w 25314442"/>
              <a:gd name="connsiteY41" fmla="*/ 8741945 h 17566105"/>
              <a:gd name="connsiteX42" fmla="*/ 11381873 w 25314442"/>
              <a:gd name="connsiteY42" fmla="*/ 8494294 h 17566105"/>
              <a:gd name="connsiteX43" fmla="*/ 11500986 w 25314442"/>
              <a:gd name="connsiteY43" fmla="*/ 8197115 h 17566105"/>
              <a:gd name="connsiteX44" fmla="*/ 11726177 w 25314442"/>
              <a:gd name="connsiteY44" fmla="*/ 7913169 h 17566105"/>
              <a:gd name="connsiteX45" fmla="*/ 11676246 w 25314442"/>
              <a:gd name="connsiteY45" fmla="*/ 7602755 h 17566105"/>
              <a:gd name="connsiteX46" fmla="*/ 11546706 w 25314442"/>
              <a:gd name="connsiteY46" fmla="*/ 7271285 h 17566105"/>
              <a:gd name="connsiteX47" fmla="*/ 11367636 w 25314442"/>
              <a:gd name="connsiteY47" fmla="*/ 7050305 h 17566105"/>
              <a:gd name="connsiteX48" fmla="*/ 11336755 w 25314442"/>
              <a:gd name="connsiteY48" fmla="*/ 6893092 h 17566105"/>
              <a:gd name="connsiteX49" fmla="*/ 11245716 w 25314442"/>
              <a:gd name="connsiteY49" fmla="*/ 6657875 h 17566105"/>
              <a:gd name="connsiteX50" fmla="*/ 11119986 w 25314442"/>
              <a:gd name="connsiteY50" fmla="*/ 6612155 h 17566105"/>
              <a:gd name="connsiteX51" fmla="*/ 10891386 w 25314442"/>
              <a:gd name="connsiteY51" fmla="*/ 6318785 h 17566105"/>
              <a:gd name="connsiteX52" fmla="*/ 10830426 w 25314442"/>
              <a:gd name="connsiteY52" fmla="*/ 6097805 h 17566105"/>
              <a:gd name="connsiteX53" fmla="*/ 10791323 w 25314442"/>
              <a:gd name="connsiteY53" fmla="*/ 5966059 h 17566105"/>
              <a:gd name="connsiteX54" fmla="*/ 10759640 w 25314442"/>
              <a:gd name="connsiteY54" fmla="*/ 5892666 h 17566105"/>
              <a:gd name="connsiteX55" fmla="*/ 10663388 w 25314442"/>
              <a:gd name="connsiteY55" fmla="*/ 5782577 h 17566105"/>
              <a:gd name="connsiteX56" fmla="*/ 10528032 w 25314442"/>
              <a:gd name="connsiteY56" fmla="*/ 5652435 h 17566105"/>
              <a:gd name="connsiteX57" fmla="*/ 10304646 w 25314442"/>
              <a:gd name="connsiteY57" fmla="*/ 5354855 h 17566105"/>
              <a:gd name="connsiteX58" fmla="*/ 10026516 w 25314442"/>
              <a:gd name="connsiteY58" fmla="*/ 5023385 h 17566105"/>
              <a:gd name="connsiteX59" fmla="*/ 9914021 w 25314442"/>
              <a:gd name="connsiteY59" fmla="*/ 4932947 h 17566105"/>
              <a:gd name="connsiteX60" fmla="*/ 9809346 w 25314442"/>
              <a:gd name="connsiteY60" fmla="*/ 4761096 h 17566105"/>
              <a:gd name="connsiteX61" fmla="*/ 9721716 w 25314442"/>
              <a:gd name="connsiteY61" fmla="*/ 4486776 h 17566105"/>
              <a:gd name="connsiteX62" fmla="*/ 9618846 w 25314442"/>
              <a:gd name="connsiteY62" fmla="*/ 4345806 h 17566105"/>
              <a:gd name="connsiteX63" fmla="*/ 9576936 w 25314442"/>
              <a:gd name="connsiteY63" fmla="*/ 4303896 h 17566105"/>
              <a:gd name="connsiteX64" fmla="*/ 9496124 w 25314442"/>
              <a:gd name="connsiteY64" fmla="*/ 4247749 h 17566105"/>
              <a:gd name="connsiteX65" fmla="*/ 9466446 w 25314442"/>
              <a:gd name="connsiteY65" fmla="*/ 4136256 h 17566105"/>
              <a:gd name="connsiteX66" fmla="*/ 9386436 w 25314442"/>
              <a:gd name="connsiteY66" fmla="*/ 4079106 h 17566105"/>
              <a:gd name="connsiteX67" fmla="*/ 9245466 w 25314442"/>
              <a:gd name="connsiteY67" fmla="*/ 3869556 h 17566105"/>
              <a:gd name="connsiteX68" fmla="*/ 9150216 w 25314442"/>
              <a:gd name="connsiteY68" fmla="*/ 3736206 h 17566105"/>
              <a:gd name="connsiteX69" fmla="*/ 9004032 w 25314442"/>
              <a:gd name="connsiteY69" fmla="*/ 3593231 h 17566105"/>
              <a:gd name="connsiteX70" fmla="*/ 8884920 w 25314442"/>
              <a:gd name="connsiteY70" fmla="*/ 3410952 h 17566105"/>
              <a:gd name="connsiteX71" fmla="*/ 8753976 w 25314442"/>
              <a:gd name="connsiteY71" fmla="*/ 3191376 h 17566105"/>
              <a:gd name="connsiteX72" fmla="*/ 8517756 w 25314442"/>
              <a:gd name="connsiteY72" fmla="*/ 2901816 h 17566105"/>
              <a:gd name="connsiteX73" fmla="*/ 8328660 w 25314442"/>
              <a:gd name="connsiteY73" fmla="*/ 2776487 h 17566105"/>
              <a:gd name="connsiteX74" fmla="*/ 8277726 w 25314442"/>
              <a:gd name="connsiteY74" fmla="*/ 2520816 h 17566105"/>
              <a:gd name="connsiteX75" fmla="*/ 8193906 w 25314442"/>
              <a:gd name="connsiteY75" fmla="*/ 2315076 h 17566105"/>
              <a:gd name="connsiteX76" fmla="*/ 7988166 w 25314442"/>
              <a:gd name="connsiteY76" fmla="*/ 2078856 h 17566105"/>
              <a:gd name="connsiteX77" fmla="*/ 7961496 w 25314442"/>
              <a:gd name="connsiteY77" fmla="*/ 1911216 h 17566105"/>
              <a:gd name="connsiteX78" fmla="*/ 7796463 w 25314442"/>
              <a:gd name="connsiteY78" fmla="*/ 1756610 h 17566105"/>
              <a:gd name="connsiteX79" fmla="*/ 7553826 w 25314442"/>
              <a:gd name="connsiteY79" fmla="*/ 1450206 h 17566105"/>
              <a:gd name="connsiteX80" fmla="*/ 7359516 w 25314442"/>
              <a:gd name="connsiteY80" fmla="*/ 1160646 h 17566105"/>
              <a:gd name="connsiteX81" fmla="*/ 7231781 w 25314442"/>
              <a:gd name="connsiteY81" fmla="*/ 947286 h 17566105"/>
              <a:gd name="connsiteX82" fmla="*/ 7130916 w 25314442"/>
              <a:gd name="connsiteY82" fmla="*/ 848226 h 17566105"/>
              <a:gd name="connsiteX83" fmla="*/ 6932796 w 25314442"/>
              <a:gd name="connsiteY83" fmla="*/ 871086 h 17566105"/>
              <a:gd name="connsiteX84" fmla="*/ 7092816 w 25314442"/>
              <a:gd name="connsiteY84" fmla="*/ 528186 h 17566105"/>
              <a:gd name="connsiteX85" fmla="*/ 6970094 w 25314442"/>
              <a:gd name="connsiteY85" fmla="*/ 503120 h 17566105"/>
              <a:gd name="connsiteX86" fmla="*/ 6822306 w 25314442"/>
              <a:gd name="connsiteY86" fmla="*/ 234816 h 17566105"/>
              <a:gd name="connsiteX87" fmla="*/ 6694972 w 25314442"/>
              <a:gd name="connsiteY8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686396 w 25314442"/>
              <a:gd name="connsiteY10" fmla="*/ 7918985 h 17566105"/>
              <a:gd name="connsiteX11" fmla="*/ 16590745 w 25314442"/>
              <a:gd name="connsiteY11" fmla="*/ 8009221 h 17566105"/>
              <a:gd name="connsiteX12" fmla="*/ 16423506 w 25314442"/>
              <a:gd name="connsiteY12" fmla="*/ 8048525 h 17566105"/>
              <a:gd name="connsiteX13" fmla="*/ 16080606 w 25314442"/>
              <a:gd name="connsiteY13" fmla="*/ 8056145 h 17566105"/>
              <a:gd name="connsiteX14" fmla="*/ 15929810 w 25314442"/>
              <a:gd name="connsiteY14" fmla="*/ 8013031 h 17566105"/>
              <a:gd name="connsiteX15" fmla="*/ 15764376 w 25314442"/>
              <a:gd name="connsiteY15" fmla="*/ 7998995 h 17566105"/>
              <a:gd name="connsiteX16" fmla="*/ 15478626 w 25314442"/>
              <a:gd name="connsiteY16" fmla="*/ 7983755 h 17566105"/>
              <a:gd name="connsiteX17" fmla="*/ 15225762 w 25314442"/>
              <a:gd name="connsiteY17" fmla="*/ 7991374 h 17566105"/>
              <a:gd name="connsiteX18" fmla="*/ 15063336 w 25314442"/>
              <a:gd name="connsiteY18" fmla="*/ 7995185 h 17566105"/>
              <a:gd name="connsiteX19" fmla="*/ 14777586 w 25314442"/>
              <a:gd name="connsiteY19" fmla="*/ 8136155 h 17566105"/>
              <a:gd name="connsiteX20" fmla="*/ 14377335 w 25314442"/>
              <a:gd name="connsiteY20" fmla="*/ 8451382 h 17566105"/>
              <a:gd name="connsiteX21" fmla="*/ 13924146 w 25314442"/>
              <a:gd name="connsiteY21" fmla="*/ 8997215 h 17566105"/>
              <a:gd name="connsiteX22" fmla="*/ 13722216 w 25314442"/>
              <a:gd name="connsiteY22" fmla="*/ 9233435 h 17566105"/>
              <a:gd name="connsiteX23" fmla="*/ 13631578 w 25314442"/>
              <a:gd name="connsiteY23" fmla="*/ 9385834 h 17566105"/>
              <a:gd name="connsiteX24" fmla="*/ 13440276 w 25314442"/>
              <a:gd name="connsiteY24" fmla="*/ 9702065 h 17566105"/>
              <a:gd name="connsiteX25" fmla="*/ 13230726 w 25314442"/>
              <a:gd name="connsiteY25" fmla="*/ 9961145 h 17566105"/>
              <a:gd name="connsiteX26" fmla="*/ 13300710 w 25314442"/>
              <a:gd name="connsiteY26" fmla="*/ 10300234 h 17566105"/>
              <a:gd name="connsiteX27" fmla="*/ 13355052 w 25314442"/>
              <a:gd name="connsiteY27" fmla="*/ 10876547 h 17566105"/>
              <a:gd name="connsiteX28" fmla="*/ 13051656 w 25314442"/>
              <a:gd name="connsiteY28" fmla="*/ 10307855 h 17566105"/>
              <a:gd name="connsiteX29" fmla="*/ 12849726 w 25314442"/>
              <a:gd name="connsiteY29" fmla="*/ 10130589 h 17566105"/>
              <a:gd name="connsiteX30" fmla="*/ 12682086 w 25314442"/>
              <a:gd name="connsiteY30" fmla="*/ 9862085 h 17566105"/>
              <a:gd name="connsiteX31" fmla="*/ 12392526 w 25314442"/>
              <a:gd name="connsiteY31" fmla="*/ 9564503 h 17566105"/>
              <a:gd name="connsiteX32" fmla="*/ 12167736 w 25314442"/>
              <a:gd name="connsiteY32" fmla="*/ 9614435 h 17566105"/>
              <a:gd name="connsiteX33" fmla="*/ 11904846 w 25314442"/>
              <a:gd name="connsiteY33" fmla="*/ 9819974 h 17566105"/>
              <a:gd name="connsiteX34" fmla="*/ 11516226 w 25314442"/>
              <a:gd name="connsiteY34" fmla="*/ 10014485 h 17566105"/>
              <a:gd name="connsiteX35" fmla="*/ 11191975 w 25314442"/>
              <a:gd name="connsiteY35" fmla="*/ 10212805 h 17566105"/>
              <a:gd name="connsiteX36" fmla="*/ 11093316 w 25314442"/>
              <a:gd name="connsiteY36" fmla="*/ 10224035 h 17566105"/>
              <a:gd name="connsiteX37" fmla="*/ 11089506 w 25314442"/>
              <a:gd name="connsiteY37" fmla="*/ 9926855 h 17566105"/>
              <a:gd name="connsiteX38" fmla="*/ 11089506 w 25314442"/>
              <a:gd name="connsiteY38" fmla="*/ 9583955 h 17566105"/>
              <a:gd name="connsiteX39" fmla="*/ 11020926 w 25314442"/>
              <a:gd name="connsiteY39" fmla="*/ 9384631 h 17566105"/>
              <a:gd name="connsiteX40" fmla="*/ 11051406 w 25314442"/>
              <a:gd name="connsiteY40" fmla="*/ 9061985 h 17566105"/>
              <a:gd name="connsiteX41" fmla="*/ 11230476 w 25314442"/>
              <a:gd name="connsiteY41" fmla="*/ 8741945 h 17566105"/>
              <a:gd name="connsiteX42" fmla="*/ 11381873 w 25314442"/>
              <a:gd name="connsiteY42" fmla="*/ 8494294 h 17566105"/>
              <a:gd name="connsiteX43" fmla="*/ 11500986 w 25314442"/>
              <a:gd name="connsiteY43" fmla="*/ 8197115 h 17566105"/>
              <a:gd name="connsiteX44" fmla="*/ 11726177 w 25314442"/>
              <a:gd name="connsiteY44" fmla="*/ 7913169 h 17566105"/>
              <a:gd name="connsiteX45" fmla="*/ 11676246 w 25314442"/>
              <a:gd name="connsiteY45" fmla="*/ 7602755 h 17566105"/>
              <a:gd name="connsiteX46" fmla="*/ 11546706 w 25314442"/>
              <a:gd name="connsiteY46" fmla="*/ 7271285 h 17566105"/>
              <a:gd name="connsiteX47" fmla="*/ 11367636 w 25314442"/>
              <a:gd name="connsiteY47" fmla="*/ 7050305 h 17566105"/>
              <a:gd name="connsiteX48" fmla="*/ 11336755 w 25314442"/>
              <a:gd name="connsiteY48" fmla="*/ 6893092 h 17566105"/>
              <a:gd name="connsiteX49" fmla="*/ 11245716 w 25314442"/>
              <a:gd name="connsiteY49" fmla="*/ 6657875 h 17566105"/>
              <a:gd name="connsiteX50" fmla="*/ 11119986 w 25314442"/>
              <a:gd name="connsiteY50" fmla="*/ 6612155 h 17566105"/>
              <a:gd name="connsiteX51" fmla="*/ 10891386 w 25314442"/>
              <a:gd name="connsiteY51" fmla="*/ 6318785 h 17566105"/>
              <a:gd name="connsiteX52" fmla="*/ 10830426 w 25314442"/>
              <a:gd name="connsiteY52" fmla="*/ 6097805 h 17566105"/>
              <a:gd name="connsiteX53" fmla="*/ 10791323 w 25314442"/>
              <a:gd name="connsiteY53" fmla="*/ 5966059 h 17566105"/>
              <a:gd name="connsiteX54" fmla="*/ 10759640 w 25314442"/>
              <a:gd name="connsiteY54" fmla="*/ 5892666 h 17566105"/>
              <a:gd name="connsiteX55" fmla="*/ 10663388 w 25314442"/>
              <a:gd name="connsiteY55" fmla="*/ 5782577 h 17566105"/>
              <a:gd name="connsiteX56" fmla="*/ 10528032 w 25314442"/>
              <a:gd name="connsiteY56" fmla="*/ 5652435 h 17566105"/>
              <a:gd name="connsiteX57" fmla="*/ 10304646 w 25314442"/>
              <a:gd name="connsiteY57" fmla="*/ 5354855 h 17566105"/>
              <a:gd name="connsiteX58" fmla="*/ 10026516 w 25314442"/>
              <a:gd name="connsiteY58" fmla="*/ 5023385 h 17566105"/>
              <a:gd name="connsiteX59" fmla="*/ 9914021 w 25314442"/>
              <a:gd name="connsiteY59" fmla="*/ 4932947 h 17566105"/>
              <a:gd name="connsiteX60" fmla="*/ 9809346 w 25314442"/>
              <a:gd name="connsiteY60" fmla="*/ 4761096 h 17566105"/>
              <a:gd name="connsiteX61" fmla="*/ 9721716 w 25314442"/>
              <a:gd name="connsiteY61" fmla="*/ 4486776 h 17566105"/>
              <a:gd name="connsiteX62" fmla="*/ 9618846 w 25314442"/>
              <a:gd name="connsiteY62" fmla="*/ 4345806 h 17566105"/>
              <a:gd name="connsiteX63" fmla="*/ 9576936 w 25314442"/>
              <a:gd name="connsiteY63" fmla="*/ 4303896 h 17566105"/>
              <a:gd name="connsiteX64" fmla="*/ 9496124 w 25314442"/>
              <a:gd name="connsiteY64" fmla="*/ 4247749 h 17566105"/>
              <a:gd name="connsiteX65" fmla="*/ 9466446 w 25314442"/>
              <a:gd name="connsiteY65" fmla="*/ 4136256 h 17566105"/>
              <a:gd name="connsiteX66" fmla="*/ 9386436 w 25314442"/>
              <a:gd name="connsiteY66" fmla="*/ 4079106 h 17566105"/>
              <a:gd name="connsiteX67" fmla="*/ 9245466 w 25314442"/>
              <a:gd name="connsiteY67" fmla="*/ 3869556 h 17566105"/>
              <a:gd name="connsiteX68" fmla="*/ 9150216 w 25314442"/>
              <a:gd name="connsiteY68" fmla="*/ 3736206 h 17566105"/>
              <a:gd name="connsiteX69" fmla="*/ 9004032 w 25314442"/>
              <a:gd name="connsiteY69" fmla="*/ 3593231 h 17566105"/>
              <a:gd name="connsiteX70" fmla="*/ 8884920 w 25314442"/>
              <a:gd name="connsiteY70" fmla="*/ 3410952 h 17566105"/>
              <a:gd name="connsiteX71" fmla="*/ 8753976 w 25314442"/>
              <a:gd name="connsiteY71" fmla="*/ 3191376 h 17566105"/>
              <a:gd name="connsiteX72" fmla="*/ 8517756 w 25314442"/>
              <a:gd name="connsiteY72" fmla="*/ 2901816 h 17566105"/>
              <a:gd name="connsiteX73" fmla="*/ 8328660 w 25314442"/>
              <a:gd name="connsiteY73" fmla="*/ 2776487 h 17566105"/>
              <a:gd name="connsiteX74" fmla="*/ 8277726 w 25314442"/>
              <a:gd name="connsiteY74" fmla="*/ 2520816 h 17566105"/>
              <a:gd name="connsiteX75" fmla="*/ 8193906 w 25314442"/>
              <a:gd name="connsiteY75" fmla="*/ 2315076 h 17566105"/>
              <a:gd name="connsiteX76" fmla="*/ 7988166 w 25314442"/>
              <a:gd name="connsiteY76" fmla="*/ 2078856 h 17566105"/>
              <a:gd name="connsiteX77" fmla="*/ 7961496 w 25314442"/>
              <a:gd name="connsiteY77" fmla="*/ 1911216 h 17566105"/>
              <a:gd name="connsiteX78" fmla="*/ 7796463 w 25314442"/>
              <a:gd name="connsiteY78" fmla="*/ 1756610 h 17566105"/>
              <a:gd name="connsiteX79" fmla="*/ 7553826 w 25314442"/>
              <a:gd name="connsiteY79" fmla="*/ 1450206 h 17566105"/>
              <a:gd name="connsiteX80" fmla="*/ 7359516 w 25314442"/>
              <a:gd name="connsiteY80" fmla="*/ 1160646 h 17566105"/>
              <a:gd name="connsiteX81" fmla="*/ 7231781 w 25314442"/>
              <a:gd name="connsiteY81" fmla="*/ 947286 h 17566105"/>
              <a:gd name="connsiteX82" fmla="*/ 7130916 w 25314442"/>
              <a:gd name="connsiteY82" fmla="*/ 848226 h 17566105"/>
              <a:gd name="connsiteX83" fmla="*/ 6932796 w 25314442"/>
              <a:gd name="connsiteY83" fmla="*/ 871086 h 17566105"/>
              <a:gd name="connsiteX84" fmla="*/ 7092816 w 25314442"/>
              <a:gd name="connsiteY84" fmla="*/ 528186 h 17566105"/>
              <a:gd name="connsiteX85" fmla="*/ 6970094 w 25314442"/>
              <a:gd name="connsiteY85" fmla="*/ 503120 h 17566105"/>
              <a:gd name="connsiteX86" fmla="*/ 6822306 w 25314442"/>
              <a:gd name="connsiteY86" fmla="*/ 234816 h 17566105"/>
              <a:gd name="connsiteX87" fmla="*/ 6694972 w 25314442"/>
              <a:gd name="connsiteY8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0484 w 25314442"/>
              <a:gd name="connsiteY9" fmla="*/ 7700210 h 17566105"/>
              <a:gd name="connsiteX10" fmla="*/ 16892136 w 25314442"/>
              <a:gd name="connsiteY10" fmla="*/ 7850405 h 17566105"/>
              <a:gd name="connsiteX11" fmla="*/ 16686396 w 25314442"/>
              <a:gd name="connsiteY11" fmla="*/ 7918985 h 17566105"/>
              <a:gd name="connsiteX12" fmla="*/ 16590745 w 25314442"/>
              <a:gd name="connsiteY12" fmla="*/ 8009221 h 17566105"/>
              <a:gd name="connsiteX13" fmla="*/ 16423506 w 25314442"/>
              <a:gd name="connsiteY13" fmla="*/ 8048525 h 17566105"/>
              <a:gd name="connsiteX14" fmla="*/ 16080606 w 25314442"/>
              <a:gd name="connsiteY14" fmla="*/ 8056145 h 17566105"/>
              <a:gd name="connsiteX15" fmla="*/ 15929810 w 25314442"/>
              <a:gd name="connsiteY15" fmla="*/ 8013031 h 17566105"/>
              <a:gd name="connsiteX16" fmla="*/ 15764376 w 25314442"/>
              <a:gd name="connsiteY16" fmla="*/ 7998995 h 17566105"/>
              <a:gd name="connsiteX17" fmla="*/ 15478626 w 25314442"/>
              <a:gd name="connsiteY17" fmla="*/ 7983755 h 17566105"/>
              <a:gd name="connsiteX18" fmla="*/ 15225762 w 25314442"/>
              <a:gd name="connsiteY18" fmla="*/ 7991374 h 17566105"/>
              <a:gd name="connsiteX19" fmla="*/ 15063336 w 25314442"/>
              <a:gd name="connsiteY19" fmla="*/ 7995185 h 17566105"/>
              <a:gd name="connsiteX20" fmla="*/ 14777586 w 25314442"/>
              <a:gd name="connsiteY20" fmla="*/ 8136155 h 17566105"/>
              <a:gd name="connsiteX21" fmla="*/ 14377335 w 25314442"/>
              <a:gd name="connsiteY21" fmla="*/ 8451382 h 17566105"/>
              <a:gd name="connsiteX22" fmla="*/ 13924146 w 25314442"/>
              <a:gd name="connsiteY22" fmla="*/ 8997215 h 17566105"/>
              <a:gd name="connsiteX23" fmla="*/ 13722216 w 25314442"/>
              <a:gd name="connsiteY23" fmla="*/ 9233435 h 17566105"/>
              <a:gd name="connsiteX24" fmla="*/ 13631578 w 25314442"/>
              <a:gd name="connsiteY24" fmla="*/ 9385834 h 17566105"/>
              <a:gd name="connsiteX25" fmla="*/ 13440276 w 25314442"/>
              <a:gd name="connsiteY25" fmla="*/ 9702065 h 17566105"/>
              <a:gd name="connsiteX26" fmla="*/ 13230726 w 25314442"/>
              <a:gd name="connsiteY26" fmla="*/ 9961145 h 17566105"/>
              <a:gd name="connsiteX27" fmla="*/ 13300710 w 25314442"/>
              <a:gd name="connsiteY27" fmla="*/ 10300234 h 17566105"/>
              <a:gd name="connsiteX28" fmla="*/ 13355052 w 25314442"/>
              <a:gd name="connsiteY28" fmla="*/ 10876547 h 17566105"/>
              <a:gd name="connsiteX29" fmla="*/ 13051656 w 25314442"/>
              <a:gd name="connsiteY29" fmla="*/ 10307855 h 17566105"/>
              <a:gd name="connsiteX30" fmla="*/ 12849726 w 25314442"/>
              <a:gd name="connsiteY30" fmla="*/ 10130589 h 17566105"/>
              <a:gd name="connsiteX31" fmla="*/ 12682086 w 25314442"/>
              <a:gd name="connsiteY31" fmla="*/ 9862085 h 17566105"/>
              <a:gd name="connsiteX32" fmla="*/ 12392526 w 25314442"/>
              <a:gd name="connsiteY32" fmla="*/ 9564503 h 17566105"/>
              <a:gd name="connsiteX33" fmla="*/ 12167736 w 25314442"/>
              <a:gd name="connsiteY33" fmla="*/ 9614435 h 17566105"/>
              <a:gd name="connsiteX34" fmla="*/ 11904846 w 25314442"/>
              <a:gd name="connsiteY34" fmla="*/ 9819974 h 17566105"/>
              <a:gd name="connsiteX35" fmla="*/ 11516226 w 25314442"/>
              <a:gd name="connsiteY35" fmla="*/ 10014485 h 17566105"/>
              <a:gd name="connsiteX36" fmla="*/ 11191975 w 25314442"/>
              <a:gd name="connsiteY36" fmla="*/ 10212805 h 17566105"/>
              <a:gd name="connsiteX37" fmla="*/ 11093316 w 25314442"/>
              <a:gd name="connsiteY37" fmla="*/ 10224035 h 17566105"/>
              <a:gd name="connsiteX38" fmla="*/ 11089506 w 25314442"/>
              <a:gd name="connsiteY38" fmla="*/ 9926855 h 17566105"/>
              <a:gd name="connsiteX39" fmla="*/ 11089506 w 25314442"/>
              <a:gd name="connsiteY39" fmla="*/ 9583955 h 17566105"/>
              <a:gd name="connsiteX40" fmla="*/ 11020926 w 25314442"/>
              <a:gd name="connsiteY40" fmla="*/ 9384631 h 17566105"/>
              <a:gd name="connsiteX41" fmla="*/ 11051406 w 25314442"/>
              <a:gd name="connsiteY41" fmla="*/ 9061985 h 17566105"/>
              <a:gd name="connsiteX42" fmla="*/ 11230476 w 25314442"/>
              <a:gd name="connsiteY42" fmla="*/ 8741945 h 17566105"/>
              <a:gd name="connsiteX43" fmla="*/ 11381873 w 25314442"/>
              <a:gd name="connsiteY43" fmla="*/ 8494294 h 17566105"/>
              <a:gd name="connsiteX44" fmla="*/ 11500986 w 25314442"/>
              <a:gd name="connsiteY44" fmla="*/ 8197115 h 17566105"/>
              <a:gd name="connsiteX45" fmla="*/ 11726177 w 25314442"/>
              <a:gd name="connsiteY45" fmla="*/ 7913169 h 17566105"/>
              <a:gd name="connsiteX46" fmla="*/ 11676246 w 25314442"/>
              <a:gd name="connsiteY46" fmla="*/ 7602755 h 17566105"/>
              <a:gd name="connsiteX47" fmla="*/ 11546706 w 25314442"/>
              <a:gd name="connsiteY47" fmla="*/ 7271285 h 17566105"/>
              <a:gd name="connsiteX48" fmla="*/ 11367636 w 25314442"/>
              <a:gd name="connsiteY48" fmla="*/ 7050305 h 17566105"/>
              <a:gd name="connsiteX49" fmla="*/ 11336755 w 25314442"/>
              <a:gd name="connsiteY49" fmla="*/ 6893092 h 17566105"/>
              <a:gd name="connsiteX50" fmla="*/ 11245716 w 25314442"/>
              <a:gd name="connsiteY50" fmla="*/ 6657875 h 17566105"/>
              <a:gd name="connsiteX51" fmla="*/ 11119986 w 25314442"/>
              <a:gd name="connsiteY51" fmla="*/ 6612155 h 17566105"/>
              <a:gd name="connsiteX52" fmla="*/ 10891386 w 25314442"/>
              <a:gd name="connsiteY52" fmla="*/ 6318785 h 17566105"/>
              <a:gd name="connsiteX53" fmla="*/ 10830426 w 25314442"/>
              <a:gd name="connsiteY53" fmla="*/ 6097805 h 17566105"/>
              <a:gd name="connsiteX54" fmla="*/ 10791323 w 25314442"/>
              <a:gd name="connsiteY54" fmla="*/ 5966059 h 17566105"/>
              <a:gd name="connsiteX55" fmla="*/ 10759640 w 25314442"/>
              <a:gd name="connsiteY55" fmla="*/ 5892666 h 17566105"/>
              <a:gd name="connsiteX56" fmla="*/ 10663388 w 25314442"/>
              <a:gd name="connsiteY56" fmla="*/ 5782577 h 17566105"/>
              <a:gd name="connsiteX57" fmla="*/ 10528032 w 25314442"/>
              <a:gd name="connsiteY57" fmla="*/ 5652435 h 17566105"/>
              <a:gd name="connsiteX58" fmla="*/ 10304646 w 25314442"/>
              <a:gd name="connsiteY58" fmla="*/ 5354855 h 17566105"/>
              <a:gd name="connsiteX59" fmla="*/ 10026516 w 25314442"/>
              <a:gd name="connsiteY59" fmla="*/ 5023385 h 17566105"/>
              <a:gd name="connsiteX60" fmla="*/ 9914021 w 25314442"/>
              <a:gd name="connsiteY60" fmla="*/ 4932947 h 17566105"/>
              <a:gd name="connsiteX61" fmla="*/ 9809346 w 25314442"/>
              <a:gd name="connsiteY61" fmla="*/ 4761096 h 17566105"/>
              <a:gd name="connsiteX62" fmla="*/ 9721716 w 25314442"/>
              <a:gd name="connsiteY62" fmla="*/ 4486776 h 17566105"/>
              <a:gd name="connsiteX63" fmla="*/ 9618846 w 25314442"/>
              <a:gd name="connsiteY63" fmla="*/ 4345806 h 17566105"/>
              <a:gd name="connsiteX64" fmla="*/ 9576936 w 25314442"/>
              <a:gd name="connsiteY64" fmla="*/ 4303896 h 17566105"/>
              <a:gd name="connsiteX65" fmla="*/ 9496124 w 25314442"/>
              <a:gd name="connsiteY65" fmla="*/ 4247749 h 17566105"/>
              <a:gd name="connsiteX66" fmla="*/ 9466446 w 25314442"/>
              <a:gd name="connsiteY66" fmla="*/ 4136256 h 17566105"/>
              <a:gd name="connsiteX67" fmla="*/ 9386436 w 25314442"/>
              <a:gd name="connsiteY67" fmla="*/ 4079106 h 17566105"/>
              <a:gd name="connsiteX68" fmla="*/ 9245466 w 25314442"/>
              <a:gd name="connsiteY68" fmla="*/ 3869556 h 17566105"/>
              <a:gd name="connsiteX69" fmla="*/ 9150216 w 25314442"/>
              <a:gd name="connsiteY69" fmla="*/ 3736206 h 17566105"/>
              <a:gd name="connsiteX70" fmla="*/ 9004032 w 25314442"/>
              <a:gd name="connsiteY70" fmla="*/ 3593231 h 17566105"/>
              <a:gd name="connsiteX71" fmla="*/ 8884920 w 25314442"/>
              <a:gd name="connsiteY71" fmla="*/ 3410952 h 17566105"/>
              <a:gd name="connsiteX72" fmla="*/ 8753976 w 25314442"/>
              <a:gd name="connsiteY72" fmla="*/ 3191376 h 17566105"/>
              <a:gd name="connsiteX73" fmla="*/ 8517756 w 25314442"/>
              <a:gd name="connsiteY73" fmla="*/ 2901816 h 17566105"/>
              <a:gd name="connsiteX74" fmla="*/ 8328660 w 25314442"/>
              <a:gd name="connsiteY74" fmla="*/ 2776487 h 17566105"/>
              <a:gd name="connsiteX75" fmla="*/ 8277726 w 25314442"/>
              <a:gd name="connsiteY75" fmla="*/ 2520816 h 17566105"/>
              <a:gd name="connsiteX76" fmla="*/ 8193906 w 25314442"/>
              <a:gd name="connsiteY76" fmla="*/ 2315076 h 17566105"/>
              <a:gd name="connsiteX77" fmla="*/ 7988166 w 25314442"/>
              <a:gd name="connsiteY77" fmla="*/ 2078856 h 17566105"/>
              <a:gd name="connsiteX78" fmla="*/ 7961496 w 25314442"/>
              <a:gd name="connsiteY78" fmla="*/ 1911216 h 17566105"/>
              <a:gd name="connsiteX79" fmla="*/ 7796463 w 25314442"/>
              <a:gd name="connsiteY79" fmla="*/ 1756610 h 17566105"/>
              <a:gd name="connsiteX80" fmla="*/ 7553826 w 25314442"/>
              <a:gd name="connsiteY80" fmla="*/ 1450206 h 17566105"/>
              <a:gd name="connsiteX81" fmla="*/ 7359516 w 25314442"/>
              <a:gd name="connsiteY81" fmla="*/ 1160646 h 17566105"/>
              <a:gd name="connsiteX82" fmla="*/ 7231781 w 25314442"/>
              <a:gd name="connsiteY82" fmla="*/ 947286 h 17566105"/>
              <a:gd name="connsiteX83" fmla="*/ 7130916 w 25314442"/>
              <a:gd name="connsiteY83" fmla="*/ 848226 h 17566105"/>
              <a:gd name="connsiteX84" fmla="*/ 6932796 w 25314442"/>
              <a:gd name="connsiteY84" fmla="*/ 871086 h 17566105"/>
              <a:gd name="connsiteX85" fmla="*/ 7092816 w 25314442"/>
              <a:gd name="connsiteY85" fmla="*/ 528186 h 17566105"/>
              <a:gd name="connsiteX86" fmla="*/ 6970094 w 25314442"/>
              <a:gd name="connsiteY86" fmla="*/ 503120 h 17566105"/>
              <a:gd name="connsiteX87" fmla="*/ 6822306 w 25314442"/>
              <a:gd name="connsiteY87" fmla="*/ 234816 h 17566105"/>
              <a:gd name="connsiteX88" fmla="*/ 6694972 w 25314442"/>
              <a:gd name="connsiteY88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4294 w 25314442"/>
              <a:gd name="connsiteY9" fmla="*/ 7757360 h 17566105"/>
              <a:gd name="connsiteX10" fmla="*/ 16892136 w 25314442"/>
              <a:gd name="connsiteY10" fmla="*/ 7850405 h 17566105"/>
              <a:gd name="connsiteX11" fmla="*/ 16686396 w 25314442"/>
              <a:gd name="connsiteY11" fmla="*/ 7918985 h 17566105"/>
              <a:gd name="connsiteX12" fmla="*/ 16590745 w 25314442"/>
              <a:gd name="connsiteY12" fmla="*/ 8009221 h 17566105"/>
              <a:gd name="connsiteX13" fmla="*/ 16423506 w 25314442"/>
              <a:gd name="connsiteY13" fmla="*/ 8048525 h 17566105"/>
              <a:gd name="connsiteX14" fmla="*/ 16080606 w 25314442"/>
              <a:gd name="connsiteY14" fmla="*/ 8056145 h 17566105"/>
              <a:gd name="connsiteX15" fmla="*/ 15929810 w 25314442"/>
              <a:gd name="connsiteY15" fmla="*/ 8013031 h 17566105"/>
              <a:gd name="connsiteX16" fmla="*/ 15764376 w 25314442"/>
              <a:gd name="connsiteY16" fmla="*/ 7998995 h 17566105"/>
              <a:gd name="connsiteX17" fmla="*/ 15478626 w 25314442"/>
              <a:gd name="connsiteY17" fmla="*/ 7983755 h 17566105"/>
              <a:gd name="connsiteX18" fmla="*/ 15225762 w 25314442"/>
              <a:gd name="connsiteY18" fmla="*/ 7991374 h 17566105"/>
              <a:gd name="connsiteX19" fmla="*/ 15063336 w 25314442"/>
              <a:gd name="connsiteY19" fmla="*/ 7995185 h 17566105"/>
              <a:gd name="connsiteX20" fmla="*/ 14777586 w 25314442"/>
              <a:gd name="connsiteY20" fmla="*/ 8136155 h 17566105"/>
              <a:gd name="connsiteX21" fmla="*/ 14377335 w 25314442"/>
              <a:gd name="connsiteY21" fmla="*/ 8451382 h 17566105"/>
              <a:gd name="connsiteX22" fmla="*/ 13924146 w 25314442"/>
              <a:gd name="connsiteY22" fmla="*/ 8997215 h 17566105"/>
              <a:gd name="connsiteX23" fmla="*/ 13722216 w 25314442"/>
              <a:gd name="connsiteY23" fmla="*/ 9233435 h 17566105"/>
              <a:gd name="connsiteX24" fmla="*/ 13631578 w 25314442"/>
              <a:gd name="connsiteY24" fmla="*/ 9385834 h 17566105"/>
              <a:gd name="connsiteX25" fmla="*/ 13440276 w 25314442"/>
              <a:gd name="connsiteY25" fmla="*/ 9702065 h 17566105"/>
              <a:gd name="connsiteX26" fmla="*/ 13230726 w 25314442"/>
              <a:gd name="connsiteY26" fmla="*/ 9961145 h 17566105"/>
              <a:gd name="connsiteX27" fmla="*/ 13300710 w 25314442"/>
              <a:gd name="connsiteY27" fmla="*/ 10300234 h 17566105"/>
              <a:gd name="connsiteX28" fmla="*/ 13355052 w 25314442"/>
              <a:gd name="connsiteY28" fmla="*/ 10876547 h 17566105"/>
              <a:gd name="connsiteX29" fmla="*/ 13051656 w 25314442"/>
              <a:gd name="connsiteY29" fmla="*/ 10307855 h 17566105"/>
              <a:gd name="connsiteX30" fmla="*/ 12849726 w 25314442"/>
              <a:gd name="connsiteY30" fmla="*/ 10130589 h 17566105"/>
              <a:gd name="connsiteX31" fmla="*/ 12682086 w 25314442"/>
              <a:gd name="connsiteY31" fmla="*/ 9862085 h 17566105"/>
              <a:gd name="connsiteX32" fmla="*/ 12392526 w 25314442"/>
              <a:gd name="connsiteY32" fmla="*/ 9564503 h 17566105"/>
              <a:gd name="connsiteX33" fmla="*/ 12167736 w 25314442"/>
              <a:gd name="connsiteY33" fmla="*/ 9614435 h 17566105"/>
              <a:gd name="connsiteX34" fmla="*/ 11904846 w 25314442"/>
              <a:gd name="connsiteY34" fmla="*/ 9819974 h 17566105"/>
              <a:gd name="connsiteX35" fmla="*/ 11516226 w 25314442"/>
              <a:gd name="connsiteY35" fmla="*/ 10014485 h 17566105"/>
              <a:gd name="connsiteX36" fmla="*/ 11191975 w 25314442"/>
              <a:gd name="connsiteY36" fmla="*/ 10212805 h 17566105"/>
              <a:gd name="connsiteX37" fmla="*/ 11093316 w 25314442"/>
              <a:gd name="connsiteY37" fmla="*/ 10224035 h 17566105"/>
              <a:gd name="connsiteX38" fmla="*/ 11089506 w 25314442"/>
              <a:gd name="connsiteY38" fmla="*/ 9926855 h 17566105"/>
              <a:gd name="connsiteX39" fmla="*/ 11089506 w 25314442"/>
              <a:gd name="connsiteY39" fmla="*/ 9583955 h 17566105"/>
              <a:gd name="connsiteX40" fmla="*/ 11020926 w 25314442"/>
              <a:gd name="connsiteY40" fmla="*/ 9384631 h 17566105"/>
              <a:gd name="connsiteX41" fmla="*/ 11051406 w 25314442"/>
              <a:gd name="connsiteY41" fmla="*/ 9061985 h 17566105"/>
              <a:gd name="connsiteX42" fmla="*/ 11230476 w 25314442"/>
              <a:gd name="connsiteY42" fmla="*/ 8741945 h 17566105"/>
              <a:gd name="connsiteX43" fmla="*/ 11381873 w 25314442"/>
              <a:gd name="connsiteY43" fmla="*/ 8494294 h 17566105"/>
              <a:gd name="connsiteX44" fmla="*/ 11500986 w 25314442"/>
              <a:gd name="connsiteY44" fmla="*/ 8197115 h 17566105"/>
              <a:gd name="connsiteX45" fmla="*/ 11726177 w 25314442"/>
              <a:gd name="connsiteY45" fmla="*/ 7913169 h 17566105"/>
              <a:gd name="connsiteX46" fmla="*/ 11676246 w 25314442"/>
              <a:gd name="connsiteY46" fmla="*/ 7602755 h 17566105"/>
              <a:gd name="connsiteX47" fmla="*/ 11546706 w 25314442"/>
              <a:gd name="connsiteY47" fmla="*/ 7271285 h 17566105"/>
              <a:gd name="connsiteX48" fmla="*/ 11367636 w 25314442"/>
              <a:gd name="connsiteY48" fmla="*/ 7050305 h 17566105"/>
              <a:gd name="connsiteX49" fmla="*/ 11336755 w 25314442"/>
              <a:gd name="connsiteY49" fmla="*/ 6893092 h 17566105"/>
              <a:gd name="connsiteX50" fmla="*/ 11245716 w 25314442"/>
              <a:gd name="connsiteY50" fmla="*/ 6657875 h 17566105"/>
              <a:gd name="connsiteX51" fmla="*/ 11119986 w 25314442"/>
              <a:gd name="connsiteY51" fmla="*/ 6612155 h 17566105"/>
              <a:gd name="connsiteX52" fmla="*/ 10891386 w 25314442"/>
              <a:gd name="connsiteY52" fmla="*/ 6318785 h 17566105"/>
              <a:gd name="connsiteX53" fmla="*/ 10830426 w 25314442"/>
              <a:gd name="connsiteY53" fmla="*/ 6097805 h 17566105"/>
              <a:gd name="connsiteX54" fmla="*/ 10791323 w 25314442"/>
              <a:gd name="connsiteY54" fmla="*/ 5966059 h 17566105"/>
              <a:gd name="connsiteX55" fmla="*/ 10759640 w 25314442"/>
              <a:gd name="connsiteY55" fmla="*/ 5892666 h 17566105"/>
              <a:gd name="connsiteX56" fmla="*/ 10663388 w 25314442"/>
              <a:gd name="connsiteY56" fmla="*/ 5782577 h 17566105"/>
              <a:gd name="connsiteX57" fmla="*/ 10528032 w 25314442"/>
              <a:gd name="connsiteY57" fmla="*/ 5652435 h 17566105"/>
              <a:gd name="connsiteX58" fmla="*/ 10304646 w 25314442"/>
              <a:gd name="connsiteY58" fmla="*/ 5354855 h 17566105"/>
              <a:gd name="connsiteX59" fmla="*/ 10026516 w 25314442"/>
              <a:gd name="connsiteY59" fmla="*/ 5023385 h 17566105"/>
              <a:gd name="connsiteX60" fmla="*/ 9914021 w 25314442"/>
              <a:gd name="connsiteY60" fmla="*/ 4932947 h 17566105"/>
              <a:gd name="connsiteX61" fmla="*/ 9809346 w 25314442"/>
              <a:gd name="connsiteY61" fmla="*/ 4761096 h 17566105"/>
              <a:gd name="connsiteX62" fmla="*/ 9721716 w 25314442"/>
              <a:gd name="connsiteY62" fmla="*/ 4486776 h 17566105"/>
              <a:gd name="connsiteX63" fmla="*/ 9618846 w 25314442"/>
              <a:gd name="connsiteY63" fmla="*/ 4345806 h 17566105"/>
              <a:gd name="connsiteX64" fmla="*/ 9576936 w 25314442"/>
              <a:gd name="connsiteY64" fmla="*/ 4303896 h 17566105"/>
              <a:gd name="connsiteX65" fmla="*/ 9496124 w 25314442"/>
              <a:gd name="connsiteY65" fmla="*/ 4247749 h 17566105"/>
              <a:gd name="connsiteX66" fmla="*/ 9466446 w 25314442"/>
              <a:gd name="connsiteY66" fmla="*/ 4136256 h 17566105"/>
              <a:gd name="connsiteX67" fmla="*/ 9386436 w 25314442"/>
              <a:gd name="connsiteY67" fmla="*/ 4079106 h 17566105"/>
              <a:gd name="connsiteX68" fmla="*/ 9245466 w 25314442"/>
              <a:gd name="connsiteY68" fmla="*/ 3869556 h 17566105"/>
              <a:gd name="connsiteX69" fmla="*/ 9150216 w 25314442"/>
              <a:gd name="connsiteY69" fmla="*/ 3736206 h 17566105"/>
              <a:gd name="connsiteX70" fmla="*/ 9004032 w 25314442"/>
              <a:gd name="connsiteY70" fmla="*/ 3593231 h 17566105"/>
              <a:gd name="connsiteX71" fmla="*/ 8884920 w 25314442"/>
              <a:gd name="connsiteY71" fmla="*/ 3410952 h 17566105"/>
              <a:gd name="connsiteX72" fmla="*/ 8753976 w 25314442"/>
              <a:gd name="connsiteY72" fmla="*/ 3191376 h 17566105"/>
              <a:gd name="connsiteX73" fmla="*/ 8517756 w 25314442"/>
              <a:gd name="connsiteY73" fmla="*/ 2901816 h 17566105"/>
              <a:gd name="connsiteX74" fmla="*/ 8328660 w 25314442"/>
              <a:gd name="connsiteY74" fmla="*/ 2776487 h 17566105"/>
              <a:gd name="connsiteX75" fmla="*/ 8277726 w 25314442"/>
              <a:gd name="connsiteY75" fmla="*/ 2520816 h 17566105"/>
              <a:gd name="connsiteX76" fmla="*/ 8193906 w 25314442"/>
              <a:gd name="connsiteY76" fmla="*/ 2315076 h 17566105"/>
              <a:gd name="connsiteX77" fmla="*/ 7988166 w 25314442"/>
              <a:gd name="connsiteY77" fmla="*/ 2078856 h 17566105"/>
              <a:gd name="connsiteX78" fmla="*/ 7961496 w 25314442"/>
              <a:gd name="connsiteY78" fmla="*/ 1911216 h 17566105"/>
              <a:gd name="connsiteX79" fmla="*/ 7796463 w 25314442"/>
              <a:gd name="connsiteY79" fmla="*/ 1756610 h 17566105"/>
              <a:gd name="connsiteX80" fmla="*/ 7553826 w 25314442"/>
              <a:gd name="connsiteY80" fmla="*/ 1450206 h 17566105"/>
              <a:gd name="connsiteX81" fmla="*/ 7359516 w 25314442"/>
              <a:gd name="connsiteY81" fmla="*/ 1160646 h 17566105"/>
              <a:gd name="connsiteX82" fmla="*/ 7231781 w 25314442"/>
              <a:gd name="connsiteY82" fmla="*/ 947286 h 17566105"/>
              <a:gd name="connsiteX83" fmla="*/ 7130916 w 25314442"/>
              <a:gd name="connsiteY83" fmla="*/ 848226 h 17566105"/>
              <a:gd name="connsiteX84" fmla="*/ 6932796 w 25314442"/>
              <a:gd name="connsiteY84" fmla="*/ 871086 h 17566105"/>
              <a:gd name="connsiteX85" fmla="*/ 7092816 w 25314442"/>
              <a:gd name="connsiteY85" fmla="*/ 528186 h 17566105"/>
              <a:gd name="connsiteX86" fmla="*/ 6970094 w 25314442"/>
              <a:gd name="connsiteY86" fmla="*/ 503120 h 17566105"/>
              <a:gd name="connsiteX87" fmla="*/ 6822306 w 25314442"/>
              <a:gd name="connsiteY87" fmla="*/ 234816 h 17566105"/>
              <a:gd name="connsiteX88" fmla="*/ 6694972 w 25314442"/>
              <a:gd name="connsiteY88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7714294 w 25314442"/>
              <a:gd name="connsiteY9" fmla="*/ 7757360 h 17566105"/>
              <a:gd name="connsiteX10" fmla="*/ 17227416 w 25314442"/>
              <a:gd name="connsiteY10" fmla="*/ 7743725 h 17566105"/>
              <a:gd name="connsiteX11" fmla="*/ 16892136 w 25314442"/>
              <a:gd name="connsiteY11" fmla="*/ 7850405 h 17566105"/>
              <a:gd name="connsiteX12" fmla="*/ 16686396 w 25314442"/>
              <a:gd name="connsiteY12" fmla="*/ 7918985 h 17566105"/>
              <a:gd name="connsiteX13" fmla="*/ 16590745 w 25314442"/>
              <a:gd name="connsiteY13" fmla="*/ 8009221 h 17566105"/>
              <a:gd name="connsiteX14" fmla="*/ 16423506 w 25314442"/>
              <a:gd name="connsiteY14" fmla="*/ 8048525 h 17566105"/>
              <a:gd name="connsiteX15" fmla="*/ 16080606 w 25314442"/>
              <a:gd name="connsiteY15" fmla="*/ 8056145 h 17566105"/>
              <a:gd name="connsiteX16" fmla="*/ 15929810 w 25314442"/>
              <a:gd name="connsiteY16" fmla="*/ 8013031 h 17566105"/>
              <a:gd name="connsiteX17" fmla="*/ 15764376 w 25314442"/>
              <a:gd name="connsiteY17" fmla="*/ 7998995 h 17566105"/>
              <a:gd name="connsiteX18" fmla="*/ 15478626 w 25314442"/>
              <a:gd name="connsiteY18" fmla="*/ 7983755 h 17566105"/>
              <a:gd name="connsiteX19" fmla="*/ 15225762 w 25314442"/>
              <a:gd name="connsiteY19" fmla="*/ 7991374 h 17566105"/>
              <a:gd name="connsiteX20" fmla="*/ 15063336 w 25314442"/>
              <a:gd name="connsiteY20" fmla="*/ 7995185 h 17566105"/>
              <a:gd name="connsiteX21" fmla="*/ 14777586 w 25314442"/>
              <a:gd name="connsiteY21" fmla="*/ 8136155 h 17566105"/>
              <a:gd name="connsiteX22" fmla="*/ 14377335 w 25314442"/>
              <a:gd name="connsiteY22" fmla="*/ 8451382 h 17566105"/>
              <a:gd name="connsiteX23" fmla="*/ 13924146 w 25314442"/>
              <a:gd name="connsiteY23" fmla="*/ 8997215 h 17566105"/>
              <a:gd name="connsiteX24" fmla="*/ 13722216 w 25314442"/>
              <a:gd name="connsiteY24" fmla="*/ 9233435 h 17566105"/>
              <a:gd name="connsiteX25" fmla="*/ 13631578 w 25314442"/>
              <a:gd name="connsiteY25" fmla="*/ 9385834 h 17566105"/>
              <a:gd name="connsiteX26" fmla="*/ 13440276 w 25314442"/>
              <a:gd name="connsiteY26" fmla="*/ 9702065 h 17566105"/>
              <a:gd name="connsiteX27" fmla="*/ 13230726 w 25314442"/>
              <a:gd name="connsiteY27" fmla="*/ 9961145 h 17566105"/>
              <a:gd name="connsiteX28" fmla="*/ 13300710 w 25314442"/>
              <a:gd name="connsiteY28" fmla="*/ 10300234 h 17566105"/>
              <a:gd name="connsiteX29" fmla="*/ 13355052 w 25314442"/>
              <a:gd name="connsiteY29" fmla="*/ 10876547 h 17566105"/>
              <a:gd name="connsiteX30" fmla="*/ 13051656 w 25314442"/>
              <a:gd name="connsiteY30" fmla="*/ 10307855 h 17566105"/>
              <a:gd name="connsiteX31" fmla="*/ 12849726 w 25314442"/>
              <a:gd name="connsiteY31" fmla="*/ 10130589 h 17566105"/>
              <a:gd name="connsiteX32" fmla="*/ 12682086 w 25314442"/>
              <a:gd name="connsiteY32" fmla="*/ 9862085 h 17566105"/>
              <a:gd name="connsiteX33" fmla="*/ 12392526 w 25314442"/>
              <a:gd name="connsiteY33" fmla="*/ 9564503 h 17566105"/>
              <a:gd name="connsiteX34" fmla="*/ 12167736 w 25314442"/>
              <a:gd name="connsiteY34" fmla="*/ 9614435 h 17566105"/>
              <a:gd name="connsiteX35" fmla="*/ 11904846 w 25314442"/>
              <a:gd name="connsiteY35" fmla="*/ 9819974 h 17566105"/>
              <a:gd name="connsiteX36" fmla="*/ 11516226 w 25314442"/>
              <a:gd name="connsiteY36" fmla="*/ 10014485 h 17566105"/>
              <a:gd name="connsiteX37" fmla="*/ 11191975 w 25314442"/>
              <a:gd name="connsiteY37" fmla="*/ 10212805 h 17566105"/>
              <a:gd name="connsiteX38" fmla="*/ 11093316 w 25314442"/>
              <a:gd name="connsiteY38" fmla="*/ 10224035 h 17566105"/>
              <a:gd name="connsiteX39" fmla="*/ 11089506 w 25314442"/>
              <a:gd name="connsiteY39" fmla="*/ 9926855 h 17566105"/>
              <a:gd name="connsiteX40" fmla="*/ 11089506 w 25314442"/>
              <a:gd name="connsiteY40" fmla="*/ 9583955 h 17566105"/>
              <a:gd name="connsiteX41" fmla="*/ 11020926 w 25314442"/>
              <a:gd name="connsiteY41" fmla="*/ 9384631 h 17566105"/>
              <a:gd name="connsiteX42" fmla="*/ 11051406 w 25314442"/>
              <a:gd name="connsiteY42" fmla="*/ 9061985 h 17566105"/>
              <a:gd name="connsiteX43" fmla="*/ 11230476 w 25314442"/>
              <a:gd name="connsiteY43" fmla="*/ 8741945 h 17566105"/>
              <a:gd name="connsiteX44" fmla="*/ 11381873 w 25314442"/>
              <a:gd name="connsiteY44" fmla="*/ 8494294 h 17566105"/>
              <a:gd name="connsiteX45" fmla="*/ 11500986 w 25314442"/>
              <a:gd name="connsiteY45" fmla="*/ 8197115 h 17566105"/>
              <a:gd name="connsiteX46" fmla="*/ 11726177 w 25314442"/>
              <a:gd name="connsiteY46" fmla="*/ 7913169 h 17566105"/>
              <a:gd name="connsiteX47" fmla="*/ 11676246 w 25314442"/>
              <a:gd name="connsiteY47" fmla="*/ 7602755 h 17566105"/>
              <a:gd name="connsiteX48" fmla="*/ 11546706 w 25314442"/>
              <a:gd name="connsiteY48" fmla="*/ 7271285 h 17566105"/>
              <a:gd name="connsiteX49" fmla="*/ 11367636 w 25314442"/>
              <a:gd name="connsiteY49" fmla="*/ 7050305 h 17566105"/>
              <a:gd name="connsiteX50" fmla="*/ 11336755 w 25314442"/>
              <a:gd name="connsiteY50" fmla="*/ 6893092 h 17566105"/>
              <a:gd name="connsiteX51" fmla="*/ 11245716 w 25314442"/>
              <a:gd name="connsiteY51" fmla="*/ 6657875 h 17566105"/>
              <a:gd name="connsiteX52" fmla="*/ 11119986 w 25314442"/>
              <a:gd name="connsiteY52" fmla="*/ 6612155 h 17566105"/>
              <a:gd name="connsiteX53" fmla="*/ 10891386 w 25314442"/>
              <a:gd name="connsiteY53" fmla="*/ 6318785 h 17566105"/>
              <a:gd name="connsiteX54" fmla="*/ 10830426 w 25314442"/>
              <a:gd name="connsiteY54" fmla="*/ 6097805 h 17566105"/>
              <a:gd name="connsiteX55" fmla="*/ 10791323 w 25314442"/>
              <a:gd name="connsiteY55" fmla="*/ 5966059 h 17566105"/>
              <a:gd name="connsiteX56" fmla="*/ 10759640 w 25314442"/>
              <a:gd name="connsiteY56" fmla="*/ 5892666 h 17566105"/>
              <a:gd name="connsiteX57" fmla="*/ 10663388 w 25314442"/>
              <a:gd name="connsiteY57" fmla="*/ 5782577 h 17566105"/>
              <a:gd name="connsiteX58" fmla="*/ 10528032 w 25314442"/>
              <a:gd name="connsiteY58" fmla="*/ 5652435 h 17566105"/>
              <a:gd name="connsiteX59" fmla="*/ 10304646 w 25314442"/>
              <a:gd name="connsiteY59" fmla="*/ 5354855 h 17566105"/>
              <a:gd name="connsiteX60" fmla="*/ 10026516 w 25314442"/>
              <a:gd name="connsiteY60" fmla="*/ 5023385 h 17566105"/>
              <a:gd name="connsiteX61" fmla="*/ 9914021 w 25314442"/>
              <a:gd name="connsiteY61" fmla="*/ 4932947 h 17566105"/>
              <a:gd name="connsiteX62" fmla="*/ 9809346 w 25314442"/>
              <a:gd name="connsiteY62" fmla="*/ 4761096 h 17566105"/>
              <a:gd name="connsiteX63" fmla="*/ 9721716 w 25314442"/>
              <a:gd name="connsiteY63" fmla="*/ 4486776 h 17566105"/>
              <a:gd name="connsiteX64" fmla="*/ 9618846 w 25314442"/>
              <a:gd name="connsiteY64" fmla="*/ 4345806 h 17566105"/>
              <a:gd name="connsiteX65" fmla="*/ 9576936 w 25314442"/>
              <a:gd name="connsiteY65" fmla="*/ 4303896 h 17566105"/>
              <a:gd name="connsiteX66" fmla="*/ 9496124 w 25314442"/>
              <a:gd name="connsiteY66" fmla="*/ 4247749 h 17566105"/>
              <a:gd name="connsiteX67" fmla="*/ 9466446 w 25314442"/>
              <a:gd name="connsiteY67" fmla="*/ 4136256 h 17566105"/>
              <a:gd name="connsiteX68" fmla="*/ 9386436 w 25314442"/>
              <a:gd name="connsiteY68" fmla="*/ 4079106 h 17566105"/>
              <a:gd name="connsiteX69" fmla="*/ 9245466 w 25314442"/>
              <a:gd name="connsiteY69" fmla="*/ 3869556 h 17566105"/>
              <a:gd name="connsiteX70" fmla="*/ 9150216 w 25314442"/>
              <a:gd name="connsiteY70" fmla="*/ 3736206 h 17566105"/>
              <a:gd name="connsiteX71" fmla="*/ 9004032 w 25314442"/>
              <a:gd name="connsiteY71" fmla="*/ 3593231 h 17566105"/>
              <a:gd name="connsiteX72" fmla="*/ 8884920 w 25314442"/>
              <a:gd name="connsiteY72" fmla="*/ 3410952 h 17566105"/>
              <a:gd name="connsiteX73" fmla="*/ 8753976 w 25314442"/>
              <a:gd name="connsiteY73" fmla="*/ 3191376 h 17566105"/>
              <a:gd name="connsiteX74" fmla="*/ 8517756 w 25314442"/>
              <a:gd name="connsiteY74" fmla="*/ 2901816 h 17566105"/>
              <a:gd name="connsiteX75" fmla="*/ 8328660 w 25314442"/>
              <a:gd name="connsiteY75" fmla="*/ 2776487 h 17566105"/>
              <a:gd name="connsiteX76" fmla="*/ 8277726 w 25314442"/>
              <a:gd name="connsiteY76" fmla="*/ 2520816 h 17566105"/>
              <a:gd name="connsiteX77" fmla="*/ 8193906 w 25314442"/>
              <a:gd name="connsiteY77" fmla="*/ 2315076 h 17566105"/>
              <a:gd name="connsiteX78" fmla="*/ 7988166 w 25314442"/>
              <a:gd name="connsiteY78" fmla="*/ 2078856 h 17566105"/>
              <a:gd name="connsiteX79" fmla="*/ 7961496 w 25314442"/>
              <a:gd name="connsiteY79" fmla="*/ 1911216 h 17566105"/>
              <a:gd name="connsiteX80" fmla="*/ 7796463 w 25314442"/>
              <a:gd name="connsiteY80" fmla="*/ 1756610 h 17566105"/>
              <a:gd name="connsiteX81" fmla="*/ 7553826 w 25314442"/>
              <a:gd name="connsiteY81" fmla="*/ 1450206 h 17566105"/>
              <a:gd name="connsiteX82" fmla="*/ 7359516 w 25314442"/>
              <a:gd name="connsiteY82" fmla="*/ 1160646 h 17566105"/>
              <a:gd name="connsiteX83" fmla="*/ 7231781 w 25314442"/>
              <a:gd name="connsiteY83" fmla="*/ 947286 h 17566105"/>
              <a:gd name="connsiteX84" fmla="*/ 7130916 w 25314442"/>
              <a:gd name="connsiteY84" fmla="*/ 848226 h 17566105"/>
              <a:gd name="connsiteX85" fmla="*/ 6932796 w 25314442"/>
              <a:gd name="connsiteY85" fmla="*/ 871086 h 17566105"/>
              <a:gd name="connsiteX86" fmla="*/ 7092816 w 25314442"/>
              <a:gd name="connsiteY86" fmla="*/ 528186 h 17566105"/>
              <a:gd name="connsiteX87" fmla="*/ 6970094 w 25314442"/>
              <a:gd name="connsiteY87" fmla="*/ 503120 h 17566105"/>
              <a:gd name="connsiteX88" fmla="*/ 6822306 w 25314442"/>
              <a:gd name="connsiteY88" fmla="*/ 234816 h 17566105"/>
              <a:gd name="connsiteX89" fmla="*/ 6694972 w 25314442"/>
              <a:gd name="connsiteY8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8412326 w 25314442"/>
              <a:gd name="connsiteY9" fmla="*/ 7720865 h 17566105"/>
              <a:gd name="connsiteX10" fmla="*/ 17714294 w 25314442"/>
              <a:gd name="connsiteY10" fmla="*/ 7757360 h 17566105"/>
              <a:gd name="connsiteX11" fmla="*/ 17227416 w 25314442"/>
              <a:gd name="connsiteY11" fmla="*/ 7743725 h 17566105"/>
              <a:gd name="connsiteX12" fmla="*/ 16892136 w 25314442"/>
              <a:gd name="connsiteY12" fmla="*/ 7850405 h 17566105"/>
              <a:gd name="connsiteX13" fmla="*/ 16686396 w 25314442"/>
              <a:gd name="connsiteY13" fmla="*/ 7918985 h 17566105"/>
              <a:gd name="connsiteX14" fmla="*/ 16590745 w 25314442"/>
              <a:gd name="connsiteY14" fmla="*/ 8009221 h 17566105"/>
              <a:gd name="connsiteX15" fmla="*/ 16423506 w 25314442"/>
              <a:gd name="connsiteY15" fmla="*/ 8048525 h 17566105"/>
              <a:gd name="connsiteX16" fmla="*/ 16080606 w 25314442"/>
              <a:gd name="connsiteY16" fmla="*/ 8056145 h 17566105"/>
              <a:gd name="connsiteX17" fmla="*/ 15929810 w 25314442"/>
              <a:gd name="connsiteY17" fmla="*/ 8013031 h 17566105"/>
              <a:gd name="connsiteX18" fmla="*/ 15764376 w 25314442"/>
              <a:gd name="connsiteY18" fmla="*/ 7998995 h 17566105"/>
              <a:gd name="connsiteX19" fmla="*/ 15478626 w 25314442"/>
              <a:gd name="connsiteY19" fmla="*/ 7983755 h 17566105"/>
              <a:gd name="connsiteX20" fmla="*/ 15225762 w 25314442"/>
              <a:gd name="connsiteY20" fmla="*/ 7991374 h 17566105"/>
              <a:gd name="connsiteX21" fmla="*/ 15063336 w 25314442"/>
              <a:gd name="connsiteY21" fmla="*/ 7995185 h 17566105"/>
              <a:gd name="connsiteX22" fmla="*/ 14777586 w 25314442"/>
              <a:gd name="connsiteY22" fmla="*/ 8136155 h 17566105"/>
              <a:gd name="connsiteX23" fmla="*/ 14377335 w 25314442"/>
              <a:gd name="connsiteY23" fmla="*/ 8451382 h 17566105"/>
              <a:gd name="connsiteX24" fmla="*/ 13924146 w 25314442"/>
              <a:gd name="connsiteY24" fmla="*/ 8997215 h 17566105"/>
              <a:gd name="connsiteX25" fmla="*/ 13722216 w 25314442"/>
              <a:gd name="connsiteY25" fmla="*/ 9233435 h 17566105"/>
              <a:gd name="connsiteX26" fmla="*/ 13631578 w 25314442"/>
              <a:gd name="connsiteY26" fmla="*/ 9385834 h 17566105"/>
              <a:gd name="connsiteX27" fmla="*/ 13440276 w 25314442"/>
              <a:gd name="connsiteY27" fmla="*/ 9702065 h 17566105"/>
              <a:gd name="connsiteX28" fmla="*/ 13230726 w 25314442"/>
              <a:gd name="connsiteY28" fmla="*/ 9961145 h 17566105"/>
              <a:gd name="connsiteX29" fmla="*/ 13300710 w 25314442"/>
              <a:gd name="connsiteY29" fmla="*/ 10300234 h 17566105"/>
              <a:gd name="connsiteX30" fmla="*/ 13355052 w 25314442"/>
              <a:gd name="connsiteY30" fmla="*/ 10876547 h 17566105"/>
              <a:gd name="connsiteX31" fmla="*/ 13051656 w 25314442"/>
              <a:gd name="connsiteY31" fmla="*/ 10307855 h 17566105"/>
              <a:gd name="connsiteX32" fmla="*/ 12849726 w 25314442"/>
              <a:gd name="connsiteY32" fmla="*/ 10130589 h 17566105"/>
              <a:gd name="connsiteX33" fmla="*/ 12682086 w 25314442"/>
              <a:gd name="connsiteY33" fmla="*/ 9862085 h 17566105"/>
              <a:gd name="connsiteX34" fmla="*/ 12392526 w 25314442"/>
              <a:gd name="connsiteY34" fmla="*/ 9564503 h 17566105"/>
              <a:gd name="connsiteX35" fmla="*/ 12167736 w 25314442"/>
              <a:gd name="connsiteY35" fmla="*/ 9614435 h 17566105"/>
              <a:gd name="connsiteX36" fmla="*/ 11904846 w 25314442"/>
              <a:gd name="connsiteY36" fmla="*/ 9819974 h 17566105"/>
              <a:gd name="connsiteX37" fmla="*/ 11516226 w 25314442"/>
              <a:gd name="connsiteY37" fmla="*/ 10014485 h 17566105"/>
              <a:gd name="connsiteX38" fmla="*/ 11191975 w 25314442"/>
              <a:gd name="connsiteY38" fmla="*/ 10212805 h 17566105"/>
              <a:gd name="connsiteX39" fmla="*/ 11093316 w 25314442"/>
              <a:gd name="connsiteY39" fmla="*/ 10224035 h 17566105"/>
              <a:gd name="connsiteX40" fmla="*/ 11089506 w 25314442"/>
              <a:gd name="connsiteY40" fmla="*/ 9926855 h 17566105"/>
              <a:gd name="connsiteX41" fmla="*/ 11089506 w 25314442"/>
              <a:gd name="connsiteY41" fmla="*/ 9583955 h 17566105"/>
              <a:gd name="connsiteX42" fmla="*/ 11020926 w 25314442"/>
              <a:gd name="connsiteY42" fmla="*/ 9384631 h 17566105"/>
              <a:gd name="connsiteX43" fmla="*/ 11051406 w 25314442"/>
              <a:gd name="connsiteY43" fmla="*/ 9061985 h 17566105"/>
              <a:gd name="connsiteX44" fmla="*/ 11230476 w 25314442"/>
              <a:gd name="connsiteY44" fmla="*/ 8741945 h 17566105"/>
              <a:gd name="connsiteX45" fmla="*/ 11381873 w 25314442"/>
              <a:gd name="connsiteY45" fmla="*/ 8494294 h 17566105"/>
              <a:gd name="connsiteX46" fmla="*/ 11500986 w 25314442"/>
              <a:gd name="connsiteY46" fmla="*/ 8197115 h 17566105"/>
              <a:gd name="connsiteX47" fmla="*/ 11726177 w 25314442"/>
              <a:gd name="connsiteY47" fmla="*/ 7913169 h 17566105"/>
              <a:gd name="connsiteX48" fmla="*/ 11676246 w 25314442"/>
              <a:gd name="connsiteY48" fmla="*/ 7602755 h 17566105"/>
              <a:gd name="connsiteX49" fmla="*/ 11546706 w 25314442"/>
              <a:gd name="connsiteY49" fmla="*/ 7271285 h 17566105"/>
              <a:gd name="connsiteX50" fmla="*/ 11367636 w 25314442"/>
              <a:gd name="connsiteY50" fmla="*/ 7050305 h 17566105"/>
              <a:gd name="connsiteX51" fmla="*/ 11336755 w 25314442"/>
              <a:gd name="connsiteY51" fmla="*/ 6893092 h 17566105"/>
              <a:gd name="connsiteX52" fmla="*/ 11245716 w 25314442"/>
              <a:gd name="connsiteY52" fmla="*/ 6657875 h 17566105"/>
              <a:gd name="connsiteX53" fmla="*/ 11119986 w 25314442"/>
              <a:gd name="connsiteY53" fmla="*/ 6612155 h 17566105"/>
              <a:gd name="connsiteX54" fmla="*/ 10891386 w 25314442"/>
              <a:gd name="connsiteY54" fmla="*/ 6318785 h 17566105"/>
              <a:gd name="connsiteX55" fmla="*/ 10830426 w 25314442"/>
              <a:gd name="connsiteY55" fmla="*/ 6097805 h 17566105"/>
              <a:gd name="connsiteX56" fmla="*/ 10791323 w 25314442"/>
              <a:gd name="connsiteY56" fmla="*/ 5966059 h 17566105"/>
              <a:gd name="connsiteX57" fmla="*/ 10759640 w 25314442"/>
              <a:gd name="connsiteY57" fmla="*/ 5892666 h 17566105"/>
              <a:gd name="connsiteX58" fmla="*/ 10663388 w 25314442"/>
              <a:gd name="connsiteY58" fmla="*/ 5782577 h 17566105"/>
              <a:gd name="connsiteX59" fmla="*/ 10528032 w 25314442"/>
              <a:gd name="connsiteY59" fmla="*/ 5652435 h 17566105"/>
              <a:gd name="connsiteX60" fmla="*/ 10304646 w 25314442"/>
              <a:gd name="connsiteY60" fmla="*/ 5354855 h 17566105"/>
              <a:gd name="connsiteX61" fmla="*/ 10026516 w 25314442"/>
              <a:gd name="connsiteY61" fmla="*/ 5023385 h 17566105"/>
              <a:gd name="connsiteX62" fmla="*/ 9914021 w 25314442"/>
              <a:gd name="connsiteY62" fmla="*/ 4932947 h 17566105"/>
              <a:gd name="connsiteX63" fmla="*/ 9809346 w 25314442"/>
              <a:gd name="connsiteY63" fmla="*/ 4761096 h 17566105"/>
              <a:gd name="connsiteX64" fmla="*/ 9721716 w 25314442"/>
              <a:gd name="connsiteY64" fmla="*/ 4486776 h 17566105"/>
              <a:gd name="connsiteX65" fmla="*/ 9618846 w 25314442"/>
              <a:gd name="connsiteY65" fmla="*/ 4345806 h 17566105"/>
              <a:gd name="connsiteX66" fmla="*/ 9576936 w 25314442"/>
              <a:gd name="connsiteY66" fmla="*/ 4303896 h 17566105"/>
              <a:gd name="connsiteX67" fmla="*/ 9496124 w 25314442"/>
              <a:gd name="connsiteY67" fmla="*/ 4247749 h 17566105"/>
              <a:gd name="connsiteX68" fmla="*/ 9466446 w 25314442"/>
              <a:gd name="connsiteY68" fmla="*/ 4136256 h 17566105"/>
              <a:gd name="connsiteX69" fmla="*/ 9386436 w 25314442"/>
              <a:gd name="connsiteY69" fmla="*/ 4079106 h 17566105"/>
              <a:gd name="connsiteX70" fmla="*/ 9245466 w 25314442"/>
              <a:gd name="connsiteY70" fmla="*/ 3869556 h 17566105"/>
              <a:gd name="connsiteX71" fmla="*/ 9150216 w 25314442"/>
              <a:gd name="connsiteY71" fmla="*/ 3736206 h 17566105"/>
              <a:gd name="connsiteX72" fmla="*/ 9004032 w 25314442"/>
              <a:gd name="connsiteY72" fmla="*/ 3593231 h 17566105"/>
              <a:gd name="connsiteX73" fmla="*/ 8884920 w 25314442"/>
              <a:gd name="connsiteY73" fmla="*/ 3410952 h 17566105"/>
              <a:gd name="connsiteX74" fmla="*/ 8753976 w 25314442"/>
              <a:gd name="connsiteY74" fmla="*/ 3191376 h 17566105"/>
              <a:gd name="connsiteX75" fmla="*/ 8517756 w 25314442"/>
              <a:gd name="connsiteY75" fmla="*/ 2901816 h 17566105"/>
              <a:gd name="connsiteX76" fmla="*/ 8328660 w 25314442"/>
              <a:gd name="connsiteY76" fmla="*/ 2776487 h 17566105"/>
              <a:gd name="connsiteX77" fmla="*/ 8277726 w 25314442"/>
              <a:gd name="connsiteY77" fmla="*/ 2520816 h 17566105"/>
              <a:gd name="connsiteX78" fmla="*/ 8193906 w 25314442"/>
              <a:gd name="connsiteY78" fmla="*/ 2315076 h 17566105"/>
              <a:gd name="connsiteX79" fmla="*/ 7988166 w 25314442"/>
              <a:gd name="connsiteY79" fmla="*/ 2078856 h 17566105"/>
              <a:gd name="connsiteX80" fmla="*/ 7961496 w 25314442"/>
              <a:gd name="connsiteY80" fmla="*/ 1911216 h 17566105"/>
              <a:gd name="connsiteX81" fmla="*/ 7796463 w 25314442"/>
              <a:gd name="connsiteY81" fmla="*/ 1756610 h 17566105"/>
              <a:gd name="connsiteX82" fmla="*/ 7553826 w 25314442"/>
              <a:gd name="connsiteY82" fmla="*/ 1450206 h 17566105"/>
              <a:gd name="connsiteX83" fmla="*/ 7359516 w 25314442"/>
              <a:gd name="connsiteY83" fmla="*/ 1160646 h 17566105"/>
              <a:gd name="connsiteX84" fmla="*/ 7231781 w 25314442"/>
              <a:gd name="connsiteY84" fmla="*/ 947286 h 17566105"/>
              <a:gd name="connsiteX85" fmla="*/ 7130916 w 25314442"/>
              <a:gd name="connsiteY85" fmla="*/ 848226 h 17566105"/>
              <a:gd name="connsiteX86" fmla="*/ 6932796 w 25314442"/>
              <a:gd name="connsiteY86" fmla="*/ 871086 h 17566105"/>
              <a:gd name="connsiteX87" fmla="*/ 7092816 w 25314442"/>
              <a:gd name="connsiteY87" fmla="*/ 528186 h 17566105"/>
              <a:gd name="connsiteX88" fmla="*/ 6970094 w 25314442"/>
              <a:gd name="connsiteY88" fmla="*/ 503120 h 17566105"/>
              <a:gd name="connsiteX89" fmla="*/ 6822306 w 25314442"/>
              <a:gd name="connsiteY89" fmla="*/ 234816 h 17566105"/>
              <a:gd name="connsiteX90" fmla="*/ 6694972 w 25314442"/>
              <a:gd name="connsiteY90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009894 w 25314442"/>
              <a:gd name="connsiteY8" fmla="*/ 7724273 h 17566105"/>
              <a:gd name="connsiteX9" fmla="*/ 18724746 w 25314442"/>
              <a:gd name="connsiteY9" fmla="*/ 7758965 h 17566105"/>
              <a:gd name="connsiteX10" fmla="*/ 18412326 w 25314442"/>
              <a:gd name="connsiteY10" fmla="*/ 7720865 h 17566105"/>
              <a:gd name="connsiteX11" fmla="*/ 17714294 w 25314442"/>
              <a:gd name="connsiteY11" fmla="*/ 7757360 h 17566105"/>
              <a:gd name="connsiteX12" fmla="*/ 17227416 w 25314442"/>
              <a:gd name="connsiteY12" fmla="*/ 7743725 h 17566105"/>
              <a:gd name="connsiteX13" fmla="*/ 16892136 w 25314442"/>
              <a:gd name="connsiteY13" fmla="*/ 7850405 h 17566105"/>
              <a:gd name="connsiteX14" fmla="*/ 16686396 w 25314442"/>
              <a:gd name="connsiteY14" fmla="*/ 7918985 h 17566105"/>
              <a:gd name="connsiteX15" fmla="*/ 16590745 w 25314442"/>
              <a:gd name="connsiteY15" fmla="*/ 8009221 h 17566105"/>
              <a:gd name="connsiteX16" fmla="*/ 16423506 w 25314442"/>
              <a:gd name="connsiteY16" fmla="*/ 8048525 h 17566105"/>
              <a:gd name="connsiteX17" fmla="*/ 16080606 w 25314442"/>
              <a:gd name="connsiteY17" fmla="*/ 8056145 h 17566105"/>
              <a:gd name="connsiteX18" fmla="*/ 15929810 w 25314442"/>
              <a:gd name="connsiteY18" fmla="*/ 8013031 h 17566105"/>
              <a:gd name="connsiteX19" fmla="*/ 15764376 w 25314442"/>
              <a:gd name="connsiteY19" fmla="*/ 7998995 h 17566105"/>
              <a:gd name="connsiteX20" fmla="*/ 15478626 w 25314442"/>
              <a:gd name="connsiteY20" fmla="*/ 7983755 h 17566105"/>
              <a:gd name="connsiteX21" fmla="*/ 15225762 w 25314442"/>
              <a:gd name="connsiteY21" fmla="*/ 7991374 h 17566105"/>
              <a:gd name="connsiteX22" fmla="*/ 15063336 w 25314442"/>
              <a:gd name="connsiteY22" fmla="*/ 7995185 h 17566105"/>
              <a:gd name="connsiteX23" fmla="*/ 14777586 w 25314442"/>
              <a:gd name="connsiteY23" fmla="*/ 8136155 h 17566105"/>
              <a:gd name="connsiteX24" fmla="*/ 14377335 w 25314442"/>
              <a:gd name="connsiteY24" fmla="*/ 8451382 h 17566105"/>
              <a:gd name="connsiteX25" fmla="*/ 13924146 w 25314442"/>
              <a:gd name="connsiteY25" fmla="*/ 8997215 h 17566105"/>
              <a:gd name="connsiteX26" fmla="*/ 13722216 w 25314442"/>
              <a:gd name="connsiteY26" fmla="*/ 9233435 h 17566105"/>
              <a:gd name="connsiteX27" fmla="*/ 13631578 w 25314442"/>
              <a:gd name="connsiteY27" fmla="*/ 9385834 h 17566105"/>
              <a:gd name="connsiteX28" fmla="*/ 13440276 w 25314442"/>
              <a:gd name="connsiteY28" fmla="*/ 9702065 h 17566105"/>
              <a:gd name="connsiteX29" fmla="*/ 13230726 w 25314442"/>
              <a:gd name="connsiteY29" fmla="*/ 9961145 h 17566105"/>
              <a:gd name="connsiteX30" fmla="*/ 13300710 w 25314442"/>
              <a:gd name="connsiteY30" fmla="*/ 10300234 h 17566105"/>
              <a:gd name="connsiteX31" fmla="*/ 13355052 w 25314442"/>
              <a:gd name="connsiteY31" fmla="*/ 10876547 h 17566105"/>
              <a:gd name="connsiteX32" fmla="*/ 13051656 w 25314442"/>
              <a:gd name="connsiteY32" fmla="*/ 10307855 h 17566105"/>
              <a:gd name="connsiteX33" fmla="*/ 12849726 w 25314442"/>
              <a:gd name="connsiteY33" fmla="*/ 10130589 h 17566105"/>
              <a:gd name="connsiteX34" fmla="*/ 12682086 w 25314442"/>
              <a:gd name="connsiteY34" fmla="*/ 9862085 h 17566105"/>
              <a:gd name="connsiteX35" fmla="*/ 12392526 w 25314442"/>
              <a:gd name="connsiteY35" fmla="*/ 9564503 h 17566105"/>
              <a:gd name="connsiteX36" fmla="*/ 12167736 w 25314442"/>
              <a:gd name="connsiteY36" fmla="*/ 9614435 h 17566105"/>
              <a:gd name="connsiteX37" fmla="*/ 11904846 w 25314442"/>
              <a:gd name="connsiteY37" fmla="*/ 9819974 h 17566105"/>
              <a:gd name="connsiteX38" fmla="*/ 11516226 w 25314442"/>
              <a:gd name="connsiteY38" fmla="*/ 10014485 h 17566105"/>
              <a:gd name="connsiteX39" fmla="*/ 11191975 w 25314442"/>
              <a:gd name="connsiteY39" fmla="*/ 10212805 h 17566105"/>
              <a:gd name="connsiteX40" fmla="*/ 11093316 w 25314442"/>
              <a:gd name="connsiteY40" fmla="*/ 10224035 h 17566105"/>
              <a:gd name="connsiteX41" fmla="*/ 11089506 w 25314442"/>
              <a:gd name="connsiteY41" fmla="*/ 9926855 h 17566105"/>
              <a:gd name="connsiteX42" fmla="*/ 11089506 w 25314442"/>
              <a:gd name="connsiteY42" fmla="*/ 9583955 h 17566105"/>
              <a:gd name="connsiteX43" fmla="*/ 11020926 w 25314442"/>
              <a:gd name="connsiteY43" fmla="*/ 9384631 h 17566105"/>
              <a:gd name="connsiteX44" fmla="*/ 11051406 w 25314442"/>
              <a:gd name="connsiteY44" fmla="*/ 9061985 h 17566105"/>
              <a:gd name="connsiteX45" fmla="*/ 11230476 w 25314442"/>
              <a:gd name="connsiteY45" fmla="*/ 8741945 h 17566105"/>
              <a:gd name="connsiteX46" fmla="*/ 11381873 w 25314442"/>
              <a:gd name="connsiteY46" fmla="*/ 8494294 h 17566105"/>
              <a:gd name="connsiteX47" fmla="*/ 11500986 w 25314442"/>
              <a:gd name="connsiteY47" fmla="*/ 8197115 h 17566105"/>
              <a:gd name="connsiteX48" fmla="*/ 11726177 w 25314442"/>
              <a:gd name="connsiteY48" fmla="*/ 7913169 h 17566105"/>
              <a:gd name="connsiteX49" fmla="*/ 11676246 w 25314442"/>
              <a:gd name="connsiteY49" fmla="*/ 7602755 h 17566105"/>
              <a:gd name="connsiteX50" fmla="*/ 11546706 w 25314442"/>
              <a:gd name="connsiteY50" fmla="*/ 7271285 h 17566105"/>
              <a:gd name="connsiteX51" fmla="*/ 11367636 w 25314442"/>
              <a:gd name="connsiteY51" fmla="*/ 7050305 h 17566105"/>
              <a:gd name="connsiteX52" fmla="*/ 11336755 w 25314442"/>
              <a:gd name="connsiteY52" fmla="*/ 6893092 h 17566105"/>
              <a:gd name="connsiteX53" fmla="*/ 11245716 w 25314442"/>
              <a:gd name="connsiteY53" fmla="*/ 6657875 h 17566105"/>
              <a:gd name="connsiteX54" fmla="*/ 11119986 w 25314442"/>
              <a:gd name="connsiteY54" fmla="*/ 6612155 h 17566105"/>
              <a:gd name="connsiteX55" fmla="*/ 10891386 w 25314442"/>
              <a:gd name="connsiteY55" fmla="*/ 6318785 h 17566105"/>
              <a:gd name="connsiteX56" fmla="*/ 10830426 w 25314442"/>
              <a:gd name="connsiteY56" fmla="*/ 6097805 h 17566105"/>
              <a:gd name="connsiteX57" fmla="*/ 10791323 w 25314442"/>
              <a:gd name="connsiteY57" fmla="*/ 5966059 h 17566105"/>
              <a:gd name="connsiteX58" fmla="*/ 10759640 w 25314442"/>
              <a:gd name="connsiteY58" fmla="*/ 5892666 h 17566105"/>
              <a:gd name="connsiteX59" fmla="*/ 10663388 w 25314442"/>
              <a:gd name="connsiteY59" fmla="*/ 5782577 h 17566105"/>
              <a:gd name="connsiteX60" fmla="*/ 10528032 w 25314442"/>
              <a:gd name="connsiteY60" fmla="*/ 5652435 h 17566105"/>
              <a:gd name="connsiteX61" fmla="*/ 10304646 w 25314442"/>
              <a:gd name="connsiteY61" fmla="*/ 5354855 h 17566105"/>
              <a:gd name="connsiteX62" fmla="*/ 10026516 w 25314442"/>
              <a:gd name="connsiteY62" fmla="*/ 5023385 h 17566105"/>
              <a:gd name="connsiteX63" fmla="*/ 9914021 w 25314442"/>
              <a:gd name="connsiteY63" fmla="*/ 4932947 h 17566105"/>
              <a:gd name="connsiteX64" fmla="*/ 9809346 w 25314442"/>
              <a:gd name="connsiteY64" fmla="*/ 4761096 h 17566105"/>
              <a:gd name="connsiteX65" fmla="*/ 9721716 w 25314442"/>
              <a:gd name="connsiteY65" fmla="*/ 4486776 h 17566105"/>
              <a:gd name="connsiteX66" fmla="*/ 9618846 w 25314442"/>
              <a:gd name="connsiteY66" fmla="*/ 4345806 h 17566105"/>
              <a:gd name="connsiteX67" fmla="*/ 9576936 w 25314442"/>
              <a:gd name="connsiteY67" fmla="*/ 4303896 h 17566105"/>
              <a:gd name="connsiteX68" fmla="*/ 9496124 w 25314442"/>
              <a:gd name="connsiteY68" fmla="*/ 4247749 h 17566105"/>
              <a:gd name="connsiteX69" fmla="*/ 9466446 w 25314442"/>
              <a:gd name="connsiteY69" fmla="*/ 4136256 h 17566105"/>
              <a:gd name="connsiteX70" fmla="*/ 9386436 w 25314442"/>
              <a:gd name="connsiteY70" fmla="*/ 4079106 h 17566105"/>
              <a:gd name="connsiteX71" fmla="*/ 9245466 w 25314442"/>
              <a:gd name="connsiteY71" fmla="*/ 3869556 h 17566105"/>
              <a:gd name="connsiteX72" fmla="*/ 9150216 w 25314442"/>
              <a:gd name="connsiteY72" fmla="*/ 3736206 h 17566105"/>
              <a:gd name="connsiteX73" fmla="*/ 9004032 w 25314442"/>
              <a:gd name="connsiteY73" fmla="*/ 3593231 h 17566105"/>
              <a:gd name="connsiteX74" fmla="*/ 8884920 w 25314442"/>
              <a:gd name="connsiteY74" fmla="*/ 3410952 h 17566105"/>
              <a:gd name="connsiteX75" fmla="*/ 8753976 w 25314442"/>
              <a:gd name="connsiteY75" fmla="*/ 3191376 h 17566105"/>
              <a:gd name="connsiteX76" fmla="*/ 8517756 w 25314442"/>
              <a:gd name="connsiteY76" fmla="*/ 2901816 h 17566105"/>
              <a:gd name="connsiteX77" fmla="*/ 8328660 w 25314442"/>
              <a:gd name="connsiteY77" fmla="*/ 2776487 h 17566105"/>
              <a:gd name="connsiteX78" fmla="*/ 8277726 w 25314442"/>
              <a:gd name="connsiteY78" fmla="*/ 2520816 h 17566105"/>
              <a:gd name="connsiteX79" fmla="*/ 8193906 w 25314442"/>
              <a:gd name="connsiteY79" fmla="*/ 2315076 h 17566105"/>
              <a:gd name="connsiteX80" fmla="*/ 7988166 w 25314442"/>
              <a:gd name="connsiteY80" fmla="*/ 2078856 h 17566105"/>
              <a:gd name="connsiteX81" fmla="*/ 7961496 w 25314442"/>
              <a:gd name="connsiteY81" fmla="*/ 1911216 h 17566105"/>
              <a:gd name="connsiteX82" fmla="*/ 7796463 w 25314442"/>
              <a:gd name="connsiteY82" fmla="*/ 1756610 h 17566105"/>
              <a:gd name="connsiteX83" fmla="*/ 7553826 w 25314442"/>
              <a:gd name="connsiteY83" fmla="*/ 1450206 h 17566105"/>
              <a:gd name="connsiteX84" fmla="*/ 7359516 w 25314442"/>
              <a:gd name="connsiteY84" fmla="*/ 1160646 h 17566105"/>
              <a:gd name="connsiteX85" fmla="*/ 7231781 w 25314442"/>
              <a:gd name="connsiteY85" fmla="*/ 947286 h 17566105"/>
              <a:gd name="connsiteX86" fmla="*/ 7130916 w 25314442"/>
              <a:gd name="connsiteY86" fmla="*/ 848226 h 17566105"/>
              <a:gd name="connsiteX87" fmla="*/ 6932796 w 25314442"/>
              <a:gd name="connsiteY87" fmla="*/ 871086 h 17566105"/>
              <a:gd name="connsiteX88" fmla="*/ 7092816 w 25314442"/>
              <a:gd name="connsiteY88" fmla="*/ 528186 h 17566105"/>
              <a:gd name="connsiteX89" fmla="*/ 6970094 w 25314442"/>
              <a:gd name="connsiteY89" fmla="*/ 503120 h 17566105"/>
              <a:gd name="connsiteX90" fmla="*/ 6822306 w 25314442"/>
              <a:gd name="connsiteY90" fmla="*/ 234816 h 17566105"/>
              <a:gd name="connsiteX91" fmla="*/ 6694972 w 25314442"/>
              <a:gd name="connsiteY9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309305 w 25314442"/>
              <a:gd name="connsiteY7" fmla="*/ 7892715 h 17566105"/>
              <a:gd name="connsiteX8" fmla="*/ 19730586 w 25314442"/>
              <a:gd name="connsiteY8" fmla="*/ 7781825 h 17566105"/>
              <a:gd name="connsiteX9" fmla="*/ 19009894 w 25314442"/>
              <a:gd name="connsiteY9" fmla="*/ 7724273 h 17566105"/>
              <a:gd name="connsiteX10" fmla="*/ 18724746 w 25314442"/>
              <a:gd name="connsiteY10" fmla="*/ 7758965 h 17566105"/>
              <a:gd name="connsiteX11" fmla="*/ 18412326 w 25314442"/>
              <a:gd name="connsiteY11" fmla="*/ 7720865 h 17566105"/>
              <a:gd name="connsiteX12" fmla="*/ 17714294 w 25314442"/>
              <a:gd name="connsiteY12" fmla="*/ 7757360 h 17566105"/>
              <a:gd name="connsiteX13" fmla="*/ 17227416 w 25314442"/>
              <a:gd name="connsiteY13" fmla="*/ 7743725 h 17566105"/>
              <a:gd name="connsiteX14" fmla="*/ 16892136 w 25314442"/>
              <a:gd name="connsiteY14" fmla="*/ 7850405 h 17566105"/>
              <a:gd name="connsiteX15" fmla="*/ 16686396 w 25314442"/>
              <a:gd name="connsiteY15" fmla="*/ 7918985 h 17566105"/>
              <a:gd name="connsiteX16" fmla="*/ 16590745 w 25314442"/>
              <a:gd name="connsiteY16" fmla="*/ 8009221 h 17566105"/>
              <a:gd name="connsiteX17" fmla="*/ 16423506 w 25314442"/>
              <a:gd name="connsiteY17" fmla="*/ 8048525 h 17566105"/>
              <a:gd name="connsiteX18" fmla="*/ 16080606 w 25314442"/>
              <a:gd name="connsiteY18" fmla="*/ 8056145 h 17566105"/>
              <a:gd name="connsiteX19" fmla="*/ 15929810 w 25314442"/>
              <a:gd name="connsiteY19" fmla="*/ 8013031 h 17566105"/>
              <a:gd name="connsiteX20" fmla="*/ 15764376 w 25314442"/>
              <a:gd name="connsiteY20" fmla="*/ 7998995 h 17566105"/>
              <a:gd name="connsiteX21" fmla="*/ 15478626 w 25314442"/>
              <a:gd name="connsiteY21" fmla="*/ 7983755 h 17566105"/>
              <a:gd name="connsiteX22" fmla="*/ 15225762 w 25314442"/>
              <a:gd name="connsiteY22" fmla="*/ 7991374 h 17566105"/>
              <a:gd name="connsiteX23" fmla="*/ 15063336 w 25314442"/>
              <a:gd name="connsiteY23" fmla="*/ 7995185 h 17566105"/>
              <a:gd name="connsiteX24" fmla="*/ 14777586 w 25314442"/>
              <a:gd name="connsiteY24" fmla="*/ 8136155 h 17566105"/>
              <a:gd name="connsiteX25" fmla="*/ 14377335 w 25314442"/>
              <a:gd name="connsiteY25" fmla="*/ 8451382 h 17566105"/>
              <a:gd name="connsiteX26" fmla="*/ 13924146 w 25314442"/>
              <a:gd name="connsiteY26" fmla="*/ 8997215 h 17566105"/>
              <a:gd name="connsiteX27" fmla="*/ 13722216 w 25314442"/>
              <a:gd name="connsiteY27" fmla="*/ 9233435 h 17566105"/>
              <a:gd name="connsiteX28" fmla="*/ 13631578 w 25314442"/>
              <a:gd name="connsiteY28" fmla="*/ 9385834 h 17566105"/>
              <a:gd name="connsiteX29" fmla="*/ 13440276 w 25314442"/>
              <a:gd name="connsiteY29" fmla="*/ 9702065 h 17566105"/>
              <a:gd name="connsiteX30" fmla="*/ 13230726 w 25314442"/>
              <a:gd name="connsiteY30" fmla="*/ 9961145 h 17566105"/>
              <a:gd name="connsiteX31" fmla="*/ 13300710 w 25314442"/>
              <a:gd name="connsiteY31" fmla="*/ 10300234 h 17566105"/>
              <a:gd name="connsiteX32" fmla="*/ 13355052 w 25314442"/>
              <a:gd name="connsiteY32" fmla="*/ 10876547 h 17566105"/>
              <a:gd name="connsiteX33" fmla="*/ 13051656 w 25314442"/>
              <a:gd name="connsiteY33" fmla="*/ 10307855 h 17566105"/>
              <a:gd name="connsiteX34" fmla="*/ 12849726 w 25314442"/>
              <a:gd name="connsiteY34" fmla="*/ 10130589 h 17566105"/>
              <a:gd name="connsiteX35" fmla="*/ 12682086 w 25314442"/>
              <a:gd name="connsiteY35" fmla="*/ 9862085 h 17566105"/>
              <a:gd name="connsiteX36" fmla="*/ 12392526 w 25314442"/>
              <a:gd name="connsiteY36" fmla="*/ 9564503 h 17566105"/>
              <a:gd name="connsiteX37" fmla="*/ 12167736 w 25314442"/>
              <a:gd name="connsiteY37" fmla="*/ 9614435 h 17566105"/>
              <a:gd name="connsiteX38" fmla="*/ 11904846 w 25314442"/>
              <a:gd name="connsiteY38" fmla="*/ 9819974 h 17566105"/>
              <a:gd name="connsiteX39" fmla="*/ 11516226 w 25314442"/>
              <a:gd name="connsiteY39" fmla="*/ 10014485 h 17566105"/>
              <a:gd name="connsiteX40" fmla="*/ 11191975 w 25314442"/>
              <a:gd name="connsiteY40" fmla="*/ 10212805 h 17566105"/>
              <a:gd name="connsiteX41" fmla="*/ 11093316 w 25314442"/>
              <a:gd name="connsiteY41" fmla="*/ 10224035 h 17566105"/>
              <a:gd name="connsiteX42" fmla="*/ 11089506 w 25314442"/>
              <a:gd name="connsiteY42" fmla="*/ 9926855 h 17566105"/>
              <a:gd name="connsiteX43" fmla="*/ 11089506 w 25314442"/>
              <a:gd name="connsiteY43" fmla="*/ 9583955 h 17566105"/>
              <a:gd name="connsiteX44" fmla="*/ 11020926 w 25314442"/>
              <a:gd name="connsiteY44" fmla="*/ 9384631 h 17566105"/>
              <a:gd name="connsiteX45" fmla="*/ 11051406 w 25314442"/>
              <a:gd name="connsiteY45" fmla="*/ 9061985 h 17566105"/>
              <a:gd name="connsiteX46" fmla="*/ 11230476 w 25314442"/>
              <a:gd name="connsiteY46" fmla="*/ 8741945 h 17566105"/>
              <a:gd name="connsiteX47" fmla="*/ 11381873 w 25314442"/>
              <a:gd name="connsiteY47" fmla="*/ 8494294 h 17566105"/>
              <a:gd name="connsiteX48" fmla="*/ 11500986 w 25314442"/>
              <a:gd name="connsiteY48" fmla="*/ 8197115 h 17566105"/>
              <a:gd name="connsiteX49" fmla="*/ 11726177 w 25314442"/>
              <a:gd name="connsiteY49" fmla="*/ 7913169 h 17566105"/>
              <a:gd name="connsiteX50" fmla="*/ 11676246 w 25314442"/>
              <a:gd name="connsiteY50" fmla="*/ 7602755 h 17566105"/>
              <a:gd name="connsiteX51" fmla="*/ 11546706 w 25314442"/>
              <a:gd name="connsiteY51" fmla="*/ 7271285 h 17566105"/>
              <a:gd name="connsiteX52" fmla="*/ 11367636 w 25314442"/>
              <a:gd name="connsiteY52" fmla="*/ 7050305 h 17566105"/>
              <a:gd name="connsiteX53" fmla="*/ 11336755 w 25314442"/>
              <a:gd name="connsiteY53" fmla="*/ 6893092 h 17566105"/>
              <a:gd name="connsiteX54" fmla="*/ 11245716 w 25314442"/>
              <a:gd name="connsiteY54" fmla="*/ 6657875 h 17566105"/>
              <a:gd name="connsiteX55" fmla="*/ 11119986 w 25314442"/>
              <a:gd name="connsiteY55" fmla="*/ 6612155 h 17566105"/>
              <a:gd name="connsiteX56" fmla="*/ 10891386 w 25314442"/>
              <a:gd name="connsiteY56" fmla="*/ 6318785 h 17566105"/>
              <a:gd name="connsiteX57" fmla="*/ 10830426 w 25314442"/>
              <a:gd name="connsiteY57" fmla="*/ 6097805 h 17566105"/>
              <a:gd name="connsiteX58" fmla="*/ 10791323 w 25314442"/>
              <a:gd name="connsiteY58" fmla="*/ 5966059 h 17566105"/>
              <a:gd name="connsiteX59" fmla="*/ 10759640 w 25314442"/>
              <a:gd name="connsiteY59" fmla="*/ 5892666 h 17566105"/>
              <a:gd name="connsiteX60" fmla="*/ 10663388 w 25314442"/>
              <a:gd name="connsiteY60" fmla="*/ 5782577 h 17566105"/>
              <a:gd name="connsiteX61" fmla="*/ 10528032 w 25314442"/>
              <a:gd name="connsiteY61" fmla="*/ 5652435 h 17566105"/>
              <a:gd name="connsiteX62" fmla="*/ 10304646 w 25314442"/>
              <a:gd name="connsiteY62" fmla="*/ 5354855 h 17566105"/>
              <a:gd name="connsiteX63" fmla="*/ 10026516 w 25314442"/>
              <a:gd name="connsiteY63" fmla="*/ 5023385 h 17566105"/>
              <a:gd name="connsiteX64" fmla="*/ 9914021 w 25314442"/>
              <a:gd name="connsiteY64" fmla="*/ 4932947 h 17566105"/>
              <a:gd name="connsiteX65" fmla="*/ 9809346 w 25314442"/>
              <a:gd name="connsiteY65" fmla="*/ 4761096 h 17566105"/>
              <a:gd name="connsiteX66" fmla="*/ 9721716 w 25314442"/>
              <a:gd name="connsiteY66" fmla="*/ 4486776 h 17566105"/>
              <a:gd name="connsiteX67" fmla="*/ 9618846 w 25314442"/>
              <a:gd name="connsiteY67" fmla="*/ 4345806 h 17566105"/>
              <a:gd name="connsiteX68" fmla="*/ 9576936 w 25314442"/>
              <a:gd name="connsiteY68" fmla="*/ 4303896 h 17566105"/>
              <a:gd name="connsiteX69" fmla="*/ 9496124 w 25314442"/>
              <a:gd name="connsiteY69" fmla="*/ 4247749 h 17566105"/>
              <a:gd name="connsiteX70" fmla="*/ 9466446 w 25314442"/>
              <a:gd name="connsiteY70" fmla="*/ 4136256 h 17566105"/>
              <a:gd name="connsiteX71" fmla="*/ 9386436 w 25314442"/>
              <a:gd name="connsiteY71" fmla="*/ 4079106 h 17566105"/>
              <a:gd name="connsiteX72" fmla="*/ 9245466 w 25314442"/>
              <a:gd name="connsiteY72" fmla="*/ 3869556 h 17566105"/>
              <a:gd name="connsiteX73" fmla="*/ 9150216 w 25314442"/>
              <a:gd name="connsiteY73" fmla="*/ 3736206 h 17566105"/>
              <a:gd name="connsiteX74" fmla="*/ 9004032 w 25314442"/>
              <a:gd name="connsiteY74" fmla="*/ 3593231 h 17566105"/>
              <a:gd name="connsiteX75" fmla="*/ 8884920 w 25314442"/>
              <a:gd name="connsiteY75" fmla="*/ 3410952 h 17566105"/>
              <a:gd name="connsiteX76" fmla="*/ 8753976 w 25314442"/>
              <a:gd name="connsiteY76" fmla="*/ 3191376 h 17566105"/>
              <a:gd name="connsiteX77" fmla="*/ 8517756 w 25314442"/>
              <a:gd name="connsiteY77" fmla="*/ 2901816 h 17566105"/>
              <a:gd name="connsiteX78" fmla="*/ 8328660 w 25314442"/>
              <a:gd name="connsiteY78" fmla="*/ 2776487 h 17566105"/>
              <a:gd name="connsiteX79" fmla="*/ 8277726 w 25314442"/>
              <a:gd name="connsiteY79" fmla="*/ 2520816 h 17566105"/>
              <a:gd name="connsiteX80" fmla="*/ 8193906 w 25314442"/>
              <a:gd name="connsiteY80" fmla="*/ 2315076 h 17566105"/>
              <a:gd name="connsiteX81" fmla="*/ 7988166 w 25314442"/>
              <a:gd name="connsiteY81" fmla="*/ 2078856 h 17566105"/>
              <a:gd name="connsiteX82" fmla="*/ 7961496 w 25314442"/>
              <a:gd name="connsiteY82" fmla="*/ 1911216 h 17566105"/>
              <a:gd name="connsiteX83" fmla="*/ 7796463 w 25314442"/>
              <a:gd name="connsiteY83" fmla="*/ 1756610 h 17566105"/>
              <a:gd name="connsiteX84" fmla="*/ 7553826 w 25314442"/>
              <a:gd name="connsiteY84" fmla="*/ 1450206 h 17566105"/>
              <a:gd name="connsiteX85" fmla="*/ 7359516 w 25314442"/>
              <a:gd name="connsiteY85" fmla="*/ 1160646 h 17566105"/>
              <a:gd name="connsiteX86" fmla="*/ 7231781 w 25314442"/>
              <a:gd name="connsiteY86" fmla="*/ 947286 h 17566105"/>
              <a:gd name="connsiteX87" fmla="*/ 7130916 w 25314442"/>
              <a:gd name="connsiteY87" fmla="*/ 848226 h 17566105"/>
              <a:gd name="connsiteX88" fmla="*/ 6932796 w 25314442"/>
              <a:gd name="connsiteY88" fmla="*/ 871086 h 17566105"/>
              <a:gd name="connsiteX89" fmla="*/ 7092816 w 25314442"/>
              <a:gd name="connsiteY89" fmla="*/ 528186 h 17566105"/>
              <a:gd name="connsiteX90" fmla="*/ 6970094 w 25314442"/>
              <a:gd name="connsiteY90" fmla="*/ 503120 h 17566105"/>
              <a:gd name="connsiteX91" fmla="*/ 6822306 w 25314442"/>
              <a:gd name="connsiteY91" fmla="*/ 234816 h 17566105"/>
              <a:gd name="connsiteX92" fmla="*/ 6694972 w 25314442"/>
              <a:gd name="connsiteY92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561166 w 25314442"/>
              <a:gd name="connsiteY7" fmla="*/ 7998995 h 17566105"/>
              <a:gd name="connsiteX8" fmla="*/ 20309305 w 25314442"/>
              <a:gd name="connsiteY8" fmla="*/ 7892715 h 17566105"/>
              <a:gd name="connsiteX9" fmla="*/ 19730586 w 25314442"/>
              <a:gd name="connsiteY9" fmla="*/ 7781825 h 17566105"/>
              <a:gd name="connsiteX10" fmla="*/ 19009894 w 25314442"/>
              <a:gd name="connsiteY10" fmla="*/ 7724273 h 17566105"/>
              <a:gd name="connsiteX11" fmla="*/ 18724746 w 25314442"/>
              <a:gd name="connsiteY11" fmla="*/ 7758965 h 17566105"/>
              <a:gd name="connsiteX12" fmla="*/ 18412326 w 25314442"/>
              <a:gd name="connsiteY12" fmla="*/ 7720865 h 17566105"/>
              <a:gd name="connsiteX13" fmla="*/ 17714294 w 25314442"/>
              <a:gd name="connsiteY13" fmla="*/ 7757360 h 17566105"/>
              <a:gd name="connsiteX14" fmla="*/ 17227416 w 25314442"/>
              <a:gd name="connsiteY14" fmla="*/ 7743725 h 17566105"/>
              <a:gd name="connsiteX15" fmla="*/ 16892136 w 25314442"/>
              <a:gd name="connsiteY15" fmla="*/ 7850405 h 17566105"/>
              <a:gd name="connsiteX16" fmla="*/ 16686396 w 25314442"/>
              <a:gd name="connsiteY16" fmla="*/ 7918985 h 17566105"/>
              <a:gd name="connsiteX17" fmla="*/ 16590745 w 25314442"/>
              <a:gd name="connsiteY17" fmla="*/ 8009221 h 17566105"/>
              <a:gd name="connsiteX18" fmla="*/ 16423506 w 25314442"/>
              <a:gd name="connsiteY18" fmla="*/ 8048525 h 17566105"/>
              <a:gd name="connsiteX19" fmla="*/ 16080606 w 25314442"/>
              <a:gd name="connsiteY19" fmla="*/ 8056145 h 17566105"/>
              <a:gd name="connsiteX20" fmla="*/ 15929810 w 25314442"/>
              <a:gd name="connsiteY20" fmla="*/ 8013031 h 17566105"/>
              <a:gd name="connsiteX21" fmla="*/ 15764376 w 25314442"/>
              <a:gd name="connsiteY21" fmla="*/ 7998995 h 17566105"/>
              <a:gd name="connsiteX22" fmla="*/ 15478626 w 25314442"/>
              <a:gd name="connsiteY22" fmla="*/ 7983755 h 17566105"/>
              <a:gd name="connsiteX23" fmla="*/ 15225762 w 25314442"/>
              <a:gd name="connsiteY23" fmla="*/ 7991374 h 17566105"/>
              <a:gd name="connsiteX24" fmla="*/ 15063336 w 25314442"/>
              <a:gd name="connsiteY24" fmla="*/ 7995185 h 17566105"/>
              <a:gd name="connsiteX25" fmla="*/ 14777586 w 25314442"/>
              <a:gd name="connsiteY25" fmla="*/ 8136155 h 17566105"/>
              <a:gd name="connsiteX26" fmla="*/ 14377335 w 25314442"/>
              <a:gd name="connsiteY26" fmla="*/ 8451382 h 17566105"/>
              <a:gd name="connsiteX27" fmla="*/ 13924146 w 25314442"/>
              <a:gd name="connsiteY27" fmla="*/ 8997215 h 17566105"/>
              <a:gd name="connsiteX28" fmla="*/ 13722216 w 25314442"/>
              <a:gd name="connsiteY28" fmla="*/ 9233435 h 17566105"/>
              <a:gd name="connsiteX29" fmla="*/ 13631578 w 25314442"/>
              <a:gd name="connsiteY29" fmla="*/ 9385834 h 17566105"/>
              <a:gd name="connsiteX30" fmla="*/ 13440276 w 25314442"/>
              <a:gd name="connsiteY30" fmla="*/ 9702065 h 17566105"/>
              <a:gd name="connsiteX31" fmla="*/ 13230726 w 25314442"/>
              <a:gd name="connsiteY31" fmla="*/ 9961145 h 17566105"/>
              <a:gd name="connsiteX32" fmla="*/ 13300710 w 25314442"/>
              <a:gd name="connsiteY32" fmla="*/ 10300234 h 17566105"/>
              <a:gd name="connsiteX33" fmla="*/ 13355052 w 25314442"/>
              <a:gd name="connsiteY33" fmla="*/ 10876547 h 17566105"/>
              <a:gd name="connsiteX34" fmla="*/ 13051656 w 25314442"/>
              <a:gd name="connsiteY34" fmla="*/ 10307855 h 17566105"/>
              <a:gd name="connsiteX35" fmla="*/ 12849726 w 25314442"/>
              <a:gd name="connsiteY35" fmla="*/ 10130589 h 17566105"/>
              <a:gd name="connsiteX36" fmla="*/ 12682086 w 25314442"/>
              <a:gd name="connsiteY36" fmla="*/ 9862085 h 17566105"/>
              <a:gd name="connsiteX37" fmla="*/ 12392526 w 25314442"/>
              <a:gd name="connsiteY37" fmla="*/ 9564503 h 17566105"/>
              <a:gd name="connsiteX38" fmla="*/ 12167736 w 25314442"/>
              <a:gd name="connsiteY38" fmla="*/ 9614435 h 17566105"/>
              <a:gd name="connsiteX39" fmla="*/ 11904846 w 25314442"/>
              <a:gd name="connsiteY39" fmla="*/ 9819974 h 17566105"/>
              <a:gd name="connsiteX40" fmla="*/ 11516226 w 25314442"/>
              <a:gd name="connsiteY40" fmla="*/ 10014485 h 17566105"/>
              <a:gd name="connsiteX41" fmla="*/ 11191975 w 25314442"/>
              <a:gd name="connsiteY41" fmla="*/ 10212805 h 17566105"/>
              <a:gd name="connsiteX42" fmla="*/ 11093316 w 25314442"/>
              <a:gd name="connsiteY42" fmla="*/ 10224035 h 17566105"/>
              <a:gd name="connsiteX43" fmla="*/ 11089506 w 25314442"/>
              <a:gd name="connsiteY43" fmla="*/ 9926855 h 17566105"/>
              <a:gd name="connsiteX44" fmla="*/ 11089506 w 25314442"/>
              <a:gd name="connsiteY44" fmla="*/ 9583955 h 17566105"/>
              <a:gd name="connsiteX45" fmla="*/ 11020926 w 25314442"/>
              <a:gd name="connsiteY45" fmla="*/ 9384631 h 17566105"/>
              <a:gd name="connsiteX46" fmla="*/ 11051406 w 25314442"/>
              <a:gd name="connsiteY46" fmla="*/ 9061985 h 17566105"/>
              <a:gd name="connsiteX47" fmla="*/ 11230476 w 25314442"/>
              <a:gd name="connsiteY47" fmla="*/ 8741945 h 17566105"/>
              <a:gd name="connsiteX48" fmla="*/ 11381873 w 25314442"/>
              <a:gd name="connsiteY48" fmla="*/ 8494294 h 17566105"/>
              <a:gd name="connsiteX49" fmla="*/ 11500986 w 25314442"/>
              <a:gd name="connsiteY49" fmla="*/ 8197115 h 17566105"/>
              <a:gd name="connsiteX50" fmla="*/ 11726177 w 25314442"/>
              <a:gd name="connsiteY50" fmla="*/ 7913169 h 17566105"/>
              <a:gd name="connsiteX51" fmla="*/ 11676246 w 25314442"/>
              <a:gd name="connsiteY51" fmla="*/ 7602755 h 17566105"/>
              <a:gd name="connsiteX52" fmla="*/ 11546706 w 25314442"/>
              <a:gd name="connsiteY52" fmla="*/ 7271285 h 17566105"/>
              <a:gd name="connsiteX53" fmla="*/ 11367636 w 25314442"/>
              <a:gd name="connsiteY53" fmla="*/ 7050305 h 17566105"/>
              <a:gd name="connsiteX54" fmla="*/ 11336755 w 25314442"/>
              <a:gd name="connsiteY54" fmla="*/ 6893092 h 17566105"/>
              <a:gd name="connsiteX55" fmla="*/ 11245716 w 25314442"/>
              <a:gd name="connsiteY55" fmla="*/ 6657875 h 17566105"/>
              <a:gd name="connsiteX56" fmla="*/ 11119986 w 25314442"/>
              <a:gd name="connsiteY56" fmla="*/ 6612155 h 17566105"/>
              <a:gd name="connsiteX57" fmla="*/ 10891386 w 25314442"/>
              <a:gd name="connsiteY57" fmla="*/ 6318785 h 17566105"/>
              <a:gd name="connsiteX58" fmla="*/ 10830426 w 25314442"/>
              <a:gd name="connsiteY58" fmla="*/ 6097805 h 17566105"/>
              <a:gd name="connsiteX59" fmla="*/ 10791323 w 25314442"/>
              <a:gd name="connsiteY59" fmla="*/ 5966059 h 17566105"/>
              <a:gd name="connsiteX60" fmla="*/ 10759640 w 25314442"/>
              <a:gd name="connsiteY60" fmla="*/ 5892666 h 17566105"/>
              <a:gd name="connsiteX61" fmla="*/ 10663388 w 25314442"/>
              <a:gd name="connsiteY61" fmla="*/ 5782577 h 17566105"/>
              <a:gd name="connsiteX62" fmla="*/ 10528032 w 25314442"/>
              <a:gd name="connsiteY62" fmla="*/ 5652435 h 17566105"/>
              <a:gd name="connsiteX63" fmla="*/ 10304646 w 25314442"/>
              <a:gd name="connsiteY63" fmla="*/ 5354855 h 17566105"/>
              <a:gd name="connsiteX64" fmla="*/ 10026516 w 25314442"/>
              <a:gd name="connsiteY64" fmla="*/ 5023385 h 17566105"/>
              <a:gd name="connsiteX65" fmla="*/ 9914021 w 25314442"/>
              <a:gd name="connsiteY65" fmla="*/ 4932947 h 17566105"/>
              <a:gd name="connsiteX66" fmla="*/ 9809346 w 25314442"/>
              <a:gd name="connsiteY66" fmla="*/ 4761096 h 17566105"/>
              <a:gd name="connsiteX67" fmla="*/ 9721716 w 25314442"/>
              <a:gd name="connsiteY67" fmla="*/ 4486776 h 17566105"/>
              <a:gd name="connsiteX68" fmla="*/ 9618846 w 25314442"/>
              <a:gd name="connsiteY68" fmla="*/ 4345806 h 17566105"/>
              <a:gd name="connsiteX69" fmla="*/ 9576936 w 25314442"/>
              <a:gd name="connsiteY69" fmla="*/ 4303896 h 17566105"/>
              <a:gd name="connsiteX70" fmla="*/ 9496124 w 25314442"/>
              <a:gd name="connsiteY70" fmla="*/ 4247749 h 17566105"/>
              <a:gd name="connsiteX71" fmla="*/ 9466446 w 25314442"/>
              <a:gd name="connsiteY71" fmla="*/ 4136256 h 17566105"/>
              <a:gd name="connsiteX72" fmla="*/ 9386436 w 25314442"/>
              <a:gd name="connsiteY72" fmla="*/ 4079106 h 17566105"/>
              <a:gd name="connsiteX73" fmla="*/ 9245466 w 25314442"/>
              <a:gd name="connsiteY73" fmla="*/ 3869556 h 17566105"/>
              <a:gd name="connsiteX74" fmla="*/ 9150216 w 25314442"/>
              <a:gd name="connsiteY74" fmla="*/ 3736206 h 17566105"/>
              <a:gd name="connsiteX75" fmla="*/ 9004032 w 25314442"/>
              <a:gd name="connsiteY75" fmla="*/ 3593231 h 17566105"/>
              <a:gd name="connsiteX76" fmla="*/ 8884920 w 25314442"/>
              <a:gd name="connsiteY76" fmla="*/ 3410952 h 17566105"/>
              <a:gd name="connsiteX77" fmla="*/ 8753976 w 25314442"/>
              <a:gd name="connsiteY77" fmla="*/ 3191376 h 17566105"/>
              <a:gd name="connsiteX78" fmla="*/ 8517756 w 25314442"/>
              <a:gd name="connsiteY78" fmla="*/ 2901816 h 17566105"/>
              <a:gd name="connsiteX79" fmla="*/ 8328660 w 25314442"/>
              <a:gd name="connsiteY79" fmla="*/ 2776487 h 17566105"/>
              <a:gd name="connsiteX80" fmla="*/ 8277726 w 25314442"/>
              <a:gd name="connsiteY80" fmla="*/ 2520816 h 17566105"/>
              <a:gd name="connsiteX81" fmla="*/ 8193906 w 25314442"/>
              <a:gd name="connsiteY81" fmla="*/ 2315076 h 17566105"/>
              <a:gd name="connsiteX82" fmla="*/ 7988166 w 25314442"/>
              <a:gd name="connsiteY82" fmla="*/ 2078856 h 17566105"/>
              <a:gd name="connsiteX83" fmla="*/ 7961496 w 25314442"/>
              <a:gd name="connsiteY83" fmla="*/ 1911216 h 17566105"/>
              <a:gd name="connsiteX84" fmla="*/ 7796463 w 25314442"/>
              <a:gd name="connsiteY84" fmla="*/ 1756610 h 17566105"/>
              <a:gd name="connsiteX85" fmla="*/ 7553826 w 25314442"/>
              <a:gd name="connsiteY85" fmla="*/ 1450206 h 17566105"/>
              <a:gd name="connsiteX86" fmla="*/ 7359516 w 25314442"/>
              <a:gd name="connsiteY86" fmla="*/ 1160646 h 17566105"/>
              <a:gd name="connsiteX87" fmla="*/ 7231781 w 25314442"/>
              <a:gd name="connsiteY87" fmla="*/ 947286 h 17566105"/>
              <a:gd name="connsiteX88" fmla="*/ 7130916 w 25314442"/>
              <a:gd name="connsiteY88" fmla="*/ 848226 h 17566105"/>
              <a:gd name="connsiteX89" fmla="*/ 6932796 w 25314442"/>
              <a:gd name="connsiteY89" fmla="*/ 871086 h 17566105"/>
              <a:gd name="connsiteX90" fmla="*/ 7092816 w 25314442"/>
              <a:gd name="connsiteY90" fmla="*/ 528186 h 17566105"/>
              <a:gd name="connsiteX91" fmla="*/ 6970094 w 25314442"/>
              <a:gd name="connsiteY91" fmla="*/ 503120 h 17566105"/>
              <a:gd name="connsiteX92" fmla="*/ 6822306 w 25314442"/>
              <a:gd name="connsiteY92" fmla="*/ 234816 h 17566105"/>
              <a:gd name="connsiteX93" fmla="*/ 6694972 w 25314442"/>
              <a:gd name="connsiteY93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808816 w 25314442"/>
              <a:gd name="connsiteY7" fmla="*/ 8376185 h 17566105"/>
              <a:gd name="connsiteX8" fmla="*/ 20561166 w 25314442"/>
              <a:gd name="connsiteY8" fmla="*/ 7998995 h 17566105"/>
              <a:gd name="connsiteX9" fmla="*/ 20309305 w 25314442"/>
              <a:gd name="connsiteY9" fmla="*/ 7892715 h 17566105"/>
              <a:gd name="connsiteX10" fmla="*/ 19730586 w 25314442"/>
              <a:gd name="connsiteY10" fmla="*/ 7781825 h 17566105"/>
              <a:gd name="connsiteX11" fmla="*/ 19009894 w 25314442"/>
              <a:gd name="connsiteY11" fmla="*/ 7724273 h 17566105"/>
              <a:gd name="connsiteX12" fmla="*/ 18724746 w 25314442"/>
              <a:gd name="connsiteY12" fmla="*/ 7758965 h 17566105"/>
              <a:gd name="connsiteX13" fmla="*/ 18412326 w 25314442"/>
              <a:gd name="connsiteY13" fmla="*/ 7720865 h 17566105"/>
              <a:gd name="connsiteX14" fmla="*/ 17714294 w 25314442"/>
              <a:gd name="connsiteY14" fmla="*/ 7757360 h 17566105"/>
              <a:gd name="connsiteX15" fmla="*/ 17227416 w 25314442"/>
              <a:gd name="connsiteY15" fmla="*/ 7743725 h 17566105"/>
              <a:gd name="connsiteX16" fmla="*/ 16892136 w 25314442"/>
              <a:gd name="connsiteY16" fmla="*/ 7850405 h 17566105"/>
              <a:gd name="connsiteX17" fmla="*/ 16686396 w 25314442"/>
              <a:gd name="connsiteY17" fmla="*/ 7918985 h 17566105"/>
              <a:gd name="connsiteX18" fmla="*/ 16590745 w 25314442"/>
              <a:gd name="connsiteY18" fmla="*/ 8009221 h 17566105"/>
              <a:gd name="connsiteX19" fmla="*/ 16423506 w 25314442"/>
              <a:gd name="connsiteY19" fmla="*/ 8048525 h 17566105"/>
              <a:gd name="connsiteX20" fmla="*/ 16080606 w 25314442"/>
              <a:gd name="connsiteY20" fmla="*/ 8056145 h 17566105"/>
              <a:gd name="connsiteX21" fmla="*/ 15929810 w 25314442"/>
              <a:gd name="connsiteY21" fmla="*/ 8013031 h 17566105"/>
              <a:gd name="connsiteX22" fmla="*/ 15764376 w 25314442"/>
              <a:gd name="connsiteY22" fmla="*/ 7998995 h 17566105"/>
              <a:gd name="connsiteX23" fmla="*/ 15478626 w 25314442"/>
              <a:gd name="connsiteY23" fmla="*/ 7983755 h 17566105"/>
              <a:gd name="connsiteX24" fmla="*/ 15225762 w 25314442"/>
              <a:gd name="connsiteY24" fmla="*/ 7991374 h 17566105"/>
              <a:gd name="connsiteX25" fmla="*/ 15063336 w 25314442"/>
              <a:gd name="connsiteY25" fmla="*/ 7995185 h 17566105"/>
              <a:gd name="connsiteX26" fmla="*/ 14777586 w 25314442"/>
              <a:gd name="connsiteY26" fmla="*/ 8136155 h 17566105"/>
              <a:gd name="connsiteX27" fmla="*/ 14377335 w 25314442"/>
              <a:gd name="connsiteY27" fmla="*/ 8451382 h 17566105"/>
              <a:gd name="connsiteX28" fmla="*/ 13924146 w 25314442"/>
              <a:gd name="connsiteY28" fmla="*/ 8997215 h 17566105"/>
              <a:gd name="connsiteX29" fmla="*/ 13722216 w 25314442"/>
              <a:gd name="connsiteY29" fmla="*/ 9233435 h 17566105"/>
              <a:gd name="connsiteX30" fmla="*/ 13631578 w 25314442"/>
              <a:gd name="connsiteY30" fmla="*/ 9385834 h 17566105"/>
              <a:gd name="connsiteX31" fmla="*/ 13440276 w 25314442"/>
              <a:gd name="connsiteY31" fmla="*/ 9702065 h 17566105"/>
              <a:gd name="connsiteX32" fmla="*/ 13230726 w 25314442"/>
              <a:gd name="connsiteY32" fmla="*/ 9961145 h 17566105"/>
              <a:gd name="connsiteX33" fmla="*/ 13300710 w 25314442"/>
              <a:gd name="connsiteY33" fmla="*/ 10300234 h 17566105"/>
              <a:gd name="connsiteX34" fmla="*/ 13355052 w 25314442"/>
              <a:gd name="connsiteY34" fmla="*/ 10876547 h 17566105"/>
              <a:gd name="connsiteX35" fmla="*/ 13051656 w 25314442"/>
              <a:gd name="connsiteY35" fmla="*/ 10307855 h 17566105"/>
              <a:gd name="connsiteX36" fmla="*/ 12849726 w 25314442"/>
              <a:gd name="connsiteY36" fmla="*/ 10130589 h 17566105"/>
              <a:gd name="connsiteX37" fmla="*/ 12682086 w 25314442"/>
              <a:gd name="connsiteY37" fmla="*/ 9862085 h 17566105"/>
              <a:gd name="connsiteX38" fmla="*/ 12392526 w 25314442"/>
              <a:gd name="connsiteY38" fmla="*/ 9564503 h 17566105"/>
              <a:gd name="connsiteX39" fmla="*/ 12167736 w 25314442"/>
              <a:gd name="connsiteY39" fmla="*/ 9614435 h 17566105"/>
              <a:gd name="connsiteX40" fmla="*/ 11904846 w 25314442"/>
              <a:gd name="connsiteY40" fmla="*/ 9819974 h 17566105"/>
              <a:gd name="connsiteX41" fmla="*/ 11516226 w 25314442"/>
              <a:gd name="connsiteY41" fmla="*/ 10014485 h 17566105"/>
              <a:gd name="connsiteX42" fmla="*/ 11191975 w 25314442"/>
              <a:gd name="connsiteY42" fmla="*/ 10212805 h 17566105"/>
              <a:gd name="connsiteX43" fmla="*/ 11093316 w 25314442"/>
              <a:gd name="connsiteY43" fmla="*/ 10224035 h 17566105"/>
              <a:gd name="connsiteX44" fmla="*/ 11089506 w 25314442"/>
              <a:gd name="connsiteY44" fmla="*/ 9926855 h 17566105"/>
              <a:gd name="connsiteX45" fmla="*/ 11089506 w 25314442"/>
              <a:gd name="connsiteY45" fmla="*/ 9583955 h 17566105"/>
              <a:gd name="connsiteX46" fmla="*/ 11020926 w 25314442"/>
              <a:gd name="connsiteY46" fmla="*/ 9384631 h 17566105"/>
              <a:gd name="connsiteX47" fmla="*/ 11051406 w 25314442"/>
              <a:gd name="connsiteY47" fmla="*/ 9061985 h 17566105"/>
              <a:gd name="connsiteX48" fmla="*/ 11230476 w 25314442"/>
              <a:gd name="connsiteY48" fmla="*/ 8741945 h 17566105"/>
              <a:gd name="connsiteX49" fmla="*/ 11381873 w 25314442"/>
              <a:gd name="connsiteY49" fmla="*/ 8494294 h 17566105"/>
              <a:gd name="connsiteX50" fmla="*/ 11500986 w 25314442"/>
              <a:gd name="connsiteY50" fmla="*/ 8197115 h 17566105"/>
              <a:gd name="connsiteX51" fmla="*/ 11726177 w 25314442"/>
              <a:gd name="connsiteY51" fmla="*/ 7913169 h 17566105"/>
              <a:gd name="connsiteX52" fmla="*/ 11676246 w 25314442"/>
              <a:gd name="connsiteY52" fmla="*/ 7602755 h 17566105"/>
              <a:gd name="connsiteX53" fmla="*/ 11546706 w 25314442"/>
              <a:gd name="connsiteY53" fmla="*/ 7271285 h 17566105"/>
              <a:gd name="connsiteX54" fmla="*/ 11367636 w 25314442"/>
              <a:gd name="connsiteY54" fmla="*/ 7050305 h 17566105"/>
              <a:gd name="connsiteX55" fmla="*/ 11336755 w 25314442"/>
              <a:gd name="connsiteY55" fmla="*/ 6893092 h 17566105"/>
              <a:gd name="connsiteX56" fmla="*/ 11245716 w 25314442"/>
              <a:gd name="connsiteY56" fmla="*/ 6657875 h 17566105"/>
              <a:gd name="connsiteX57" fmla="*/ 11119986 w 25314442"/>
              <a:gd name="connsiteY57" fmla="*/ 6612155 h 17566105"/>
              <a:gd name="connsiteX58" fmla="*/ 10891386 w 25314442"/>
              <a:gd name="connsiteY58" fmla="*/ 6318785 h 17566105"/>
              <a:gd name="connsiteX59" fmla="*/ 10830426 w 25314442"/>
              <a:gd name="connsiteY59" fmla="*/ 6097805 h 17566105"/>
              <a:gd name="connsiteX60" fmla="*/ 10791323 w 25314442"/>
              <a:gd name="connsiteY60" fmla="*/ 5966059 h 17566105"/>
              <a:gd name="connsiteX61" fmla="*/ 10759640 w 25314442"/>
              <a:gd name="connsiteY61" fmla="*/ 5892666 h 17566105"/>
              <a:gd name="connsiteX62" fmla="*/ 10663388 w 25314442"/>
              <a:gd name="connsiteY62" fmla="*/ 5782577 h 17566105"/>
              <a:gd name="connsiteX63" fmla="*/ 10528032 w 25314442"/>
              <a:gd name="connsiteY63" fmla="*/ 5652435 h 17566105"/>
              <a:gd name="connsiteX64" fmla="*/ 10304646 w 25314442"/>
              <a:gd name="connsiteY64" fmla="*/ 5354855 h 17566105"/>
              <a:gd name="connsiteX65" fmla="*/ 10026516 w 25314442"/>
              <a:gd name="connsiteY65" fmla="*/ 5023385 h 17566105"/>
              <a:gd name="connsiteX66" fmla="*/ 9914021 w 25314442"/>
              <a:gd name="connsiteY66" fmla="*/ 4932947 h 17566105"/>
              <a:gd name="connsiteX67" fmla="*/ 9809346 w 25314442"/>
              <a:gd name="connsiteY67" fmla="*/ 4761096 h 17566105"/>
              <a:gd name="connsiteX68" fmla="*/ 9721716 w 25314442"/>
              <a:gd name="connsiteY68" fmla="*/ 4486776 h 17566105"/>
              <a:gd name="connsiteX69" fmla="*/ 9618846 w 25314442"/>
              <a:gd name="connsiteY69" fmla="*/ 4345806 h 17566105"/>
              <a:gd name="connsiteX70" fmla="*/ 9576936 w 25314442"/>
              <a:gd name="connsiteY70" fmla="*/ 4303896 h 17566105"/>
              <a:gd name="connsiteX71" fmla="*/ 9496124 w 25314442"/>
              <a:gd name="connsiteY71" fmla="*/ 4247749 h 17566105"/>
              <a:gd name="connsiteX72" fmla="*/ 9466446 w 25314442"/>
              <a:gd name="connsiteY72" fmla="*/ 4136256 h 17566105"/>
              <a:gd name="connsiteX73" fmla="*/ 9386436 w 25314442"/>
              <a:gd name="connsiteY73" fmla="*/ 4079106 h 17566105"/>
              <a:gd name="connsiteX74" fmla="*/ 9245466 w 25314442"/>
              <a:gd name="connsiteY74" fmla="*/ 3869556 h 17566105"/>
              <a:gd name="connsiteX75" fmla="*/ 9150216 w 25314442"/>
              <a:gd name="connsiteY75" fmla="*/ 3736206 h 17566105"/>
              <a:gd name="connsiteX76" fmla="*/ 9004032 w 25314442"/>
              <a:gd name="connsiteY76" fmla="*/ 3593231 h 17566105"/>
              <a:gd name="connsiteX77" fmla="*/ 8884920 w 25314442"/>
              <a:gd name="connsiteY77" fmla="*/ 3410952 h 17566105"/>
              <a:gd name="connsiteX78" fmla="*/ 8753976 w 25314442"/>
              <a:gd name="connsiteY78" fmla="*/ 3191376 h 17566105"/>
              <a:gd name="connsiteX79" fmla="*/ 8517756 w 25314442"/>
              <a:gd name="connsiteY79" fmla="*/ 2901816 h 17566105"/>
              <a:gd name="connsiteX80" fmla="*/ 8328660 w 25314442"/>
              <a:gd name="connsiteY80" fmla="*/ 2776487 h 17566105"/>
              <a:gd name="connsiteX81" fmla="*/ 8277726 w 25314442"/>
              <a:gd name="connsiteY81" fmla="*/ 2520816 h 17566105"/>
              <a:gd name="connsiteX82" fmla="*/ 8193906 w 25314442"/>
              <a:gd name="connsiteY82" fmla="*/ 2315076 h 17566105"/>
              <a:gd name="connsiteX83" fmla="*/ 7988166 w 25314442"/>
              <a:gd name="connsiteY83" fmla="*/ 2078856 h 17566105"/>
              <a:gd name="connsiteX84" fmla="*/ 7961496 w 25314442"/>
              <a:gd name="connsiteY84" fmla="*/ 1911216 h 17566105"/>
              <a:gd name="connsiteX85" fmla="*/ 7796463 w 25314442"/>
              <a:gd name="connsiteY85" fmla="*/ 1756610 h 17566105"/>
              <a:gd name="connsiteX86" fmla="*/ 7553826 w 25314442"/>
              <a:gd name="connsiteY86" fmla="*/ 1450206 h 17566105"/>
              <a:gd name="connsiteX87" fmla="*/ 7359516 w 25314442"/>
              <a:gd name="connsiteY87" fmla="*/ 1160646 h 17566105"/>
              <a:gd name="connsiteX88" fmla="*/ 7231781 w 25314442"/>
              <a:gd name="connsiteY88" fmla="*/ 947286 h 17566105"/>
              <a:gd name="connsiteX89" fmla="*/ 7130916 w 25314442"/>
              <a:gd name="connsiteY89" fmla="*/ 848226 h 17566105"/>
              <a:gd name="connsiteX90" fmla="*/ 6932796 w 25314442"/>
              <a:gd name="connsiteY90" fmla="*/ 871086 h 17566105"/>
              <a:gd name="connsiteX91" fmla="*/ 7092816 w 25314442"/>
              <a:gd name="connsiteY91" fmla="*/ 528186 h 17566105"/>
              <a:gd name="connsiteX92" fmla="*/ 6970094 w 25314442"/>
              <a:gd name="connsiteY92" fmla="*/ 503120 h 17566105"/>
              <a:gd name="connsiteX93" fmla="*/ 6822306 w 25314442"/>
              <a:gd name="connsiteY93" fmla="*/ 234816 h 17566105"/>
              <a:gd name="connsiteX94" fmla="*/ 6694972 w 25314442"/>
              <a:gd name="connsiteY94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0808816 w 25314442"/>
              <a:gd name="connsiteY7" fmla="*/ 8376185 h 17566105"/>
              <a:gd name="connsiteX8" fmla="*/ 20561166 w 25314442"/>
              <a:gd name="connsiteY8" fmla="*/ 7998995 h 17566105"/>
              <a:gd name="connsiteX9" fmla="*/ 20309305 w 25314442"/>
              <a:gd name="connsiteY9" fmla="*/ 7892715 h 17566105"/>
              <a:gd name="connsiteX10" fmla="*/ 19730586 w 25314442"/>
              <a:gd name="connsiteY10" fmla="*/ 7781825 h 17566105"/>
              <a:gd name="connsiteX11" fmla="*/ 19009894 w 25314442"/>
              <a:gd name="connsiteY11" fmla="*/ 7724273 h 17566105"/>
              <a:gd name="connsiteX12" fmla="*/ 18724746 w 25314442"/>
              <a:gd name="connsiteY12" fmla="*/ 7758965 h 17566105"/>
              <a:gd name="connsiteX13" fmla="*/ 18412326 w 25314442"/>
              <a:gd name="connsiteY13" fmla="*/ 7720865 h 17566105"/>
              <a:gd name="connsiteX14" fmla="*/ 17714294 w 25314442"/>
              <a:gd name="connsiteY14" fmla="*/ 7757360 h 17566105"/>
              <a:gd name="connsiteX15" fmla="*/ 17227416 w 25314442"/>
              <a:gd name="connsiteY15" fmla="*/ 7743725 h 17566105"/>
              <a:gd name="connsiteX16" fmla="*/ 16892136 w 25314442"/>
              <a:gd name="connsiteY16" fmla="*/ 7850405 h 17566105"/>
              <a:gd name="connsiteX17" fmla="*/ 16686396 w 25314442"/>
              <a:gd name="connsiteY17" fmla="*/ 7918985 h 17566105"/>
              <a:gd name="connsiteX18" fmla="*/ 16590745 w 25314442"/>
              <a:gd name="connsiteY18" fmla="*/ 8009221 h 17566105"/>
              <a:gd name="connsiteX19" fmla="*/ 16423506 w 25314442"/>
              <a:gd name="connsiteY19" fmla="*/ 8048525 h 17566105"/>
              <a:gd name="connsiteX20" fmla="*/ 16080606 w 25314442"/>
              <a:gd name="connsiteY20" fmla="*/ 8056145 h 17566105"/>
              <a:gd name="connsiteX21" fmla="*/ 15929810 w 25314442"/>
              <a:gd name="connsiteY21" fmla="*/ 8013031 h 17566105"/>
              <a:gd name="connsiteX22" fmla="*/ 15764376 w 25314442"/>
              <a:gd name="connsiteY22" fmla="*/ 7998995 h 17566105"/>
              <a:gd name="connsiteX23" fmla="*/ 15478626 w 25314442"/>
              <a:gd name="connsiteY23" fmla="*/ 7983755 h 17566105"/>
              <a:gd name="connsiteX24" fmla="*/ 15225762 w 25314442"/>
              <a:gd name="connsiteY24" fmla="*/ 7991374 h 17566105"/>
              <a:gd name="connsiteX25" fmla="*/ 15063336 w 25314442"/>
              <a:gd name="connsiteY25" fmla="*/ 7995185 h 17566105"/>
              <a:gd name="connsiteX26" fmla="*/ 14777586 w 25314442"/>
              <a:gd name="connsiteY26" fmla="*/ 8136155 h 17566105"/>
              <a:gd name="connsiteX27" fmla="*/ 14377335 w 25314442"/>
              <a:gd name="connsiteY27" fmla="*/ 8451382 h 17566105"/>
              <a:gd name="connsiteX28" fmla="*/ 13924146 w 25314442"/>
              <a:gd name="connsiteY28" fmla="*/ 8997215 h 17566105"/>
              <a:gd name="connsiteX29" fmla="*/ 13722216 w 25314442"/>
              <a:gd name="connsiteY29" fmla="*/ 9233435 h 17566105"/>
              <a:gd name="connsiteX30" fmla="*/ 13631578 w 25314442"/>
              <a:gd name="connsiteY30" fmla="*/ 9385834 h 17566105"/>
              <a:gd name="connsiteX31" fmla="*/ 13440276 w 25314442"/>
              <a:gd name="connsiteY31" fmla="*/ 9702065 h 17566105"/>
              <a:gd name="connsiteX32" fmla="*/ 13230726 w 25314442"/>
              <a:gd name="connsiteY32" fmla="*/ 9961145 h 17566105"/>
              <a:gd name="connsiteX33" fmla="*/ 13300710 w 25314442"/>
              <a:gd name="connsiteY33" fmla="*/ 10300234 h 17566105"/>
              <a:gd name="connsiteX34" fmla="*/ 13355052 w 25314442"/>
              <a:gd name="connsiteY34" fmla="*/ 10876547 h 17566105"/>
              <a:gd name="connsiteX35" fmla="*/ 13051656 w 25314442"/>
              <a:gd name="connsiteY35" fmla="*/ 10307855 h 17566105"/>
              <a:gd name="connsiteX36" fmla="*/ 12849726 w 25314442"/>
              <a:gd name="connsiteY36" fmla="*/ 10130589 h 17566105"/>
              <a:gd name="connsiteX37" fmla="*/ 12682086 w 25314442"/>
              <a:gd name="connsiteY37" fmla="*/ 9862085 h 17566105"/>
              <a:gd name="connsiteX38" fmla="*/ 12392526 w 25314442"/>
              <a:gd name="connsiteY38" fmla="*/ 9564503 h 17566105"/>
              <a:gd name="connsiteX39" fmla="*/ 12167736 w 25314442"/>
              <a:gd name="connsiteY39" fmla="*/ 9614435 h 17566105"/>
              <a:gd name="connsiteX40" fmla="*/ 11904846 w 25314442"/>
              <a:gd name="connsiteY40" fmla="*/ 9819974 h 17566105"/>
              <a:gd name="connsiteX41" fmla="*/ 11516226 w 25314442"/>
              <a:gd name="connsiteY41" fmla="*/ 10014485 h 17566105"/>
              <a:gd name="connsiteX42" fmla="*/ 11191975 w 25314442"/>
              <a:gd name="connsiteY42" fmla="*/ 10212805 h 17566105"/>
              <a:gd name="connsiteX43" fmla="*/ 11093316 w 25314442"/>
              <a:gd name="connsiteY43" fmla="*/ 10224035 h 17566105"/>
              <a:gd name="connsiteX44" fmla="*/ 11089506 w 25314442"/>
              <a:gd name="connsiteY44" fmla="*/ 9926855 h 17566105"/>
              <a:gd name="connsiteX45" fmla="*/ 11089506 w 25314442"/>
              <a:gd name="connsiteY45" fmla="*/ 9583955 h 17566105"/>
              <a:gd name="connsiteX46" fmla="*/ 11020926 w 25314442"/>
              <a:gd name="connsiteY46" fmla="*/ 9384631 h 17566105"/>
              <a:gd name="connsiteX47" fmla="*/ 11051406 w 25314442"/>
              <a:gd name="connsiteY47" fmla="*/ 9061985 h 17566105"/>
              <a:gd name="connsiteX48" fmla="*/ 11230476 w 25314442"/>
              <a:gd name="connsiteY48" fmla="*/ 8741945 h 17566105"/>
              <a:gd name="connsiteX49" fmla="*/ 11381873 w 25314442"/>
              <a:gd name="connsiteY49" fmla="*/ 8494294 h 17566105"/>
              <a:gd name="connsiteX50" fmla="*/ 11500986 w 25314442"/>
              <a:gd name="connsiteY50" fmla="*/ 8197115 h 17566105"/>
              <a:gd name="connsiteX51" fmla="*/ 11726177 w 25314442"/>
              <a:gd name="connsiteY51" fmla="*/ 7913169 h 17566105"/>
              <a:gd name="connsiteX52" fmla="*/ 11676246 w 25314442"/>
              <a:gd name="connsiteY52" fmla="*/ 7602755 h 17566105"/>
              <a:gd name="connsiteX53" fmla="*/ 11546706 w 25314442"/>
              <a:gd name="connsiteY53" fmla="*/ 7271285 h 17566105"/>
              <a:gd name="connsiteX54" fmla="*/ 11367636 w 25314442"/>
              <a:gd name="connsiteY54" fmla="*/ 7050305 h 17566105"/>
              <a:gd name="connsiteX55" fmla="*/ 11336755 w 25314442"/>
              <a:gd name="connsiteY55" fmla="*/ 6893092 h 17566105"/>
              <a:gd name="connsiteX56" fmla="*/ 11245716 w 25314442"/>
              <a:gd name="connsiteY56" fmla="*/ 6657875 h 17566105"/>
              <a:gd name="connsiteX57" fmla="*/ 11119986 w 25314442"/>
              <a:gd name="connsiteY57" fmla="*/ 6612155 h 17566105"/>
              <a:gd name="connsiteX58" fmla="*/ 10891386 w 25314442"/>
              <a:gd name="connsiteY58" fmla="*/ 6318785 h 17566105"/>
              <a:gd name="connsiteX59" fmla="*/ 10830426 w 25314442"/>
              <a:gd name="connsiteY59" fmla="*/ 6097805 h 17566105"/>
              <a:gd name="connsiteX60" fmla="*/ 10791323 w 25314442"/>
              <a:gd name="connsiteY60" fmla="*/ 5966059 h 17566105"/>
              <a:gd name="connsiteX61" fmla="*/ 10759640 w 25314442"/>
              <a:gd name="connsiteY61" fmla="*/ 5892666 h 17566105"/>
              <a:gd name="connsiteX62" fmla="*/ 10663388 w 25314442"/>
              <a:gd name="connsiteY62" fmla="*/ 5782577 h 17566105"/>
              <a:gd name="connsiteX63" fmla="*/ 10528032 w 25314442"/>
              <a:gd name="connsiteY63" fmla="*/ 5652435 h 17566105"/>
              <a:gd name="connsiteX64" fmla="*/ 10304646 w 25314442"/>
              <a:gd name="connsiteY64" fmla="*/ 5354855 h 17566105"/>
              <a:gd name="connsiteX65" fmla="*/ 10026516 w 25314442"/>
              <a:gd name="connsiteY65" fmla="*/ 5023385 h 17566105"/>
              <a:gd name="connsiteX66" fmla="*/ 9914021 w 25314442"/>
              <a:gd name="connsiteY66" fmla="*/ 4932947 h 17566105"/>
              <a:gd name="connsiteX67" fmla="*/ 9809346 w 25314442"/>
              <a:gd name="connsiteY67" fmla="*/ 4761096 h 17566105"/>
              <a:gd name="connsiteX68" fmla="*/ 9721716 w 25314442"/>
              <a:gd name="connsiteY68" fmla="*/ 4486776 h 17566105"/>
              <a:gd name="connsiteX69" fmla="*/ 9618846 w 25314442"/>
              <a:gd name="connsiteY69" fmla="*/ 4345806 h 17566105"/>
              <a:gd name="connsiteX70" fmla="*/ 9576936 w 25314442"/>
              <a:gd name="connsiteY70" fmla="*/ 4303896 h 17566105"/>
              <a:gd name="connsiteX71" fmla="*/ 9496124 w 25314442"/>
              <a:gd name="connsiteY71" fmla="*/ 4247749 h 17566105"/>
              <a:gd name="connsiteX72" fmla="*/ 9466446 w 25314442"/>
              <a:gd name="connsiteY72" fmla="*/ 4136256 h 17566105"/>
              <a:gd name="connsiteX73" fmla="*/ 9386436 w 25314442"/>
              <a:gd name="connsiteY73" fmla="*/ 4079106 h 17566105"/>
              <a:gd name="connsiteX74" fmla="*/ 9245466 w 25314442"/>
              <a:gd name="connsiteY74" fmla="*/ 3869556 h 17566105"/>
              <a:gd name="connsiteX75" fmla="*/ 9150216 w 25314442"/>
              <a:gd name="connsiteY75" fmla="*/ 3736206 h 17566105"/>
              <a:gd name="connsiteX76" fmla="*/ 9004032 w 25314442"/>
              <a:gd name="connsiteY76" fmla="*/ 3593231 h 17566105"/>
              <a:gd name="connsiteX77" fmla="*/ 8884920 w 25314442"/>
              <a:gd name="connsiteY77" fmla="*/ 3410952 h 17566105"/>
              <a:gd name="connsiteX78" fmla="*/ 8753976 w 25314442"/>
              <a:gd name="connsiteY78" fmla="*/ 3191376 h 17566105"/>
              <a:gd name="connsiteX79" fmla="*/ 8517756 w 25314442"/>
              <a:gd name="connsiteY79" fmla="*/ 2901816 h 17566105"/>
              <a:gd name="connsiteX80" fmla="*/ 8328660 w 25314442"/>
              <a:gd name="connsiteY80" fmla="*/ 2776487 h 17566105"/>
              <a:gd name="connsiteX81" fmla="*/ 8277726 w 25314442"/>
              <a:gd name="connsiteY81" fmla="*/ 2520816 h 17566105"/>
              <a:gd name="connsiteX82" fmla="*/ 8193906 w 25314442"/>
              <a:gd name="connsiteY82" fmla="*/ 2315076 h 17566105"/>
              <a:gd name="connsiteX83" fmla="*/ 7988166 w 25314442"/>
              <a:gd name="connsiteY83" fmla="*/ 2078856 h 17566105"/>
              <a:gd name="connsiteX84" fmla="*/ 7961496 w 25314442"/>
              <a:gd name="connsiteY84" fmla="*/ 1911216 h 17566105"/>
              <a:gd name="connsiteX85" fmla="*/ 7796463 w 25314442"/>
              <a:gd name="connsiteY85" fmla="*/ 1756610 h 17566105"/>
              <a:gd name="connsiteX86" fmla="*/ 7553826 w 25314442"/>
              <a:gd name="connsiteY86" fmla="*/ 1450206 h 17566105"/>
              <a:gd name="connsiteX87" fmla="*/ 7359516 w 25314442"/>
              <a:gd name="connsiteY87" fmla="*/ 1160646 h 17566105"/>
              <a:gd name="connsiteX88" fmla="*/ 7231781 w 25314442"/>
              <a:gd name="connsiteY88" fmla="*/ 947286 h 17566105"/>
              <a:gd name="connsiteX89" fmla="*/ 7130916 w 25314442"/>
              <a:gd name="connsiteY89" fmla="*/ 848226 h 17566105"/>
              <a:gd name="connsiteX90" fmla="*/ 6932796 w 25314442"/>
              <a:gd name="connsiteY90" fmla="*/ 871086 h 17566105"/>
              <a:gd name="connsiteX91" fmla="*/ 7092816 w 25314442"/>
              <a:gd name="connsiteY91" fmla="*/ 528186 h 17566105"/>
              <a:gd name="connsiteX92" fmla="*/ 6970094 w 25314442"/>
              <a:gd name="connsiteY92" fmla="*/ 503120 h 17566105"/>
              <a:gd name="connsiteX93" fmla="*/ 6822306 w 25314442"/>
              <a:gd name="connsiteY93" fmla="*/ 234816 h 17566105"/>
              <a:gd name="connsiteX94" fmla="*/ 6694972 w 25314442"/>
              <a:gd name="connsiteY94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319958 w 25314442"/>
              <a:gd name="connsiteY6" fmla="*/ 8783052 h 17566105"/>
              <a:gd name="connsiteX7" fmla="*/ 21109806 w 25314442"/>
              <a:gd name="connsiteY7" fmla="*/ 8524775 h 17566105"/>
              <a:gd name="connsiteX8" fmla="*/ 20808816 w 25314442"/>
              <a:gd name="connsiteY8" fmla="*/ 8376185 h 17566105"/>
              <a:gd name="connsiteX9" fmla="*/ 20561166 w 25314442"/>
              <a:gd name="connsiteY9" fmla="*/ 7998995 h 17566105"/>
              <a:gd name="connsiteX10" fmla="*/ 20309305 w 25314442"/>
              <a:gd name="connsiteY10" fmla="*/ 7892715 h 17566105"/>
              <a:gd name="connsiteX11" fmla="*/ 19730586 w 25314442"/>
              <a:gd name="connsiteY11" fmla="*/ 7781825 h 17566105"/>
              <a:gd name="connsiteX12" fmla="*/ 19009894 w 25314442"/>
              <a:gd name="connsiteY12" fmla="*/ 7724273 h 17566105"/>
              <a:gd name="connsiteX13" fmla="*/ 18724746 w 25314442"/>
              <a:gd name="connsiteY13" fmla="*/ 7758965 h 17566105"/>
              <a:gd name="connsiteX14" fmla="*/ 18412326 w 25314442"/>
              <a:gd name="connsiteY14" fmla="*/ 7720865 h 17566105"/>
              <a:gd name="connsiteX15" fmla="*/ 17714294 w 25314442"/>
              <a:gd name="connsiteY15" fmla="*/ 7757360 h 17566105"/>
              <a:gd name="connsiteX16" fmla="*/ 17227416 w 25314442"/>
              <a:gd name="connsiteY16" fmla="*/ 7743725 h 17566105"/>
              <a:gd name="connsiteX17" fmla="*/ 16892136 w 25314442"/>
              <a:gd name="connsiteY17" fmla="*/ 7850405 h 17566105"/>
              <a:gd name="connsiteX18" fmla="*/ 16686396 w 25314442"/>
              <a:gd name="connsiteY18" fmla="*/ 7918985 h 17566105"/>
              <a:gd name="connsiteX19" fmla="*/ 16590745 w 25314442"/>
              <a:gd name="connsiteY19" fmla="*/ 8009221 h 17566105"/>
              <a:gd name="connsiteX20" fmla="*/ 16423506 w 25314442"/>
              <a:gd name="connsiteY20" fmla="*/ 8048525 h 17566105"/>
              <a:gd name="connsiteX21" fmla="*/ 16080606 w 25314442"/>
              <a:gd name="connsiteY21" fmla="*/ 8056145 h 17566105"/>
              <a:gd name="connsiteX22" fmla="*/ 15929810 w 25314442"/>
              <a:gd name="connsiteY22" fmla="*/ 8013031 h 17566105"/>
              <a:gd name="connsiteX23" fmla="*/ 15764376 w 25314442"/>
              <a:gd name="connsiteY23" fmla="*/ 7998995 h 17566105"/>
              <a:gd name="connsiteX24" fmla="*/ 15478626 w 25314442"/>
              <a:gd name="connsiteY24" fmla="*/ 7983755 h 17566105"/>
              <a:gd name="connsiteX25" fmla="*/ 15225762 w 25314442"/>
              <a:gd name="connsiteY25" fmla="*/ 7991374 h 17566105"/>
              <a:gd name="connsiteX26" fmla="*/ 15063336 w 25314442"/>
              <a:gd name="connsiteY26" fmla="*/ 7995185 h 17566105"/>
              <a:gd name="connsiteX27" fmla="*/ 14777586 w 25314442"/>
              <a:gd name="connsiteY27" fmla="*/ 8136155 h 17566105"/>
              <a:gd name="connsiteX28" fmla="*/ 14377335 w 25314442"/>
              <a:gd name="connsiteY28" fmla="*/ 8451382 h 17566105"/>
              <a:gd name="connsiteX29" fmla="*/ 13924146 w 25314442"/>
              <a:gd name="connsiteY29" fmla="*/ 8997215 h 17566105"/>
              <a:gd name="connsiteX30" fmla="*/ 13722216 w 25314442"/>
              <a:gd name="connsiteY30" fmla="*/ 9233435 h 17566105"/>
              <a:gd name="connsiteX31" fmla="*/ 13631578 w 25314442"/>
              <a:gd name="connsiteY31" fmla="*/ 9385834 h 17566105"/>
              <a:gd name="connsiteX32" fmla="*/ 13440276 w 25314442"/>
              <a:gd name="connsiteY32" fmla="*/ 9702065 h 17566105"/>
              <a:gd name="connsiteX33" fmla="*/ 13230726 w 25314442"/>
              <a:gd name="connsiteY33" fmla="*/ 9961145 h 17566105"/>
              <a:gd name="connsiteX34" fmla="*/ 13300710 w 25314442"/>
              <a:gd name="connsiteY34" fmla="*/ 10300234 h 17566105"/>
              <a:gd name="connsiteX35" fmla="*/ 13355052 w 25314442"/>
              <a:gd name="connsiteY35" fmla="*/ 10876547 h 17566105"/>
              <a:gd name="connsiteX36" fmla="*/ 13051656 w 25314442"/>
              <a:gd name="connsiteY36" fmla="*/ 10307855 h 17566105"/>
              <a:gd name="connsiteX37" fmla="*/ 12849726 w 25314442"/>
              <a:gd name="connsiteY37" fmla="*/ 10130589 h 17566105"/>
              <a:gd name="connsiteX38" fmla="*/ 12682086 w 25314442"/>
              <a:gd name="connsiteY38" fmla="*/ 9862085 h 17566105"/>
              <a:gd name="connsiteX39" fmla="*/ 12392526 w 25314442"/>
              <a:gd name="connsiteY39" fmla="*/ 9564503 h 17566105"/>
              <a:gd name="connsiteX40" fmla="*/ 12167736 w 25314442"/>
              <a:gd name="connsiteY40" fmla="*/ 9614435 h 17566105"/>
              <a:gd name="connsiteX41" fmla="*/ 11904846 w 25314442"/>
              <a:gd name="connsiteY41" fmla="*/ 9819974 h 17566105"/>
              <a:gd name="connsiteX42" fmla="*/ 11516226 w 25314442"/>
              <a:gd name="connsiteY42" fmla="*/ 10014485 h 17566105"/>
              <a:gd name="connsiteX43" fmla="*/ 11191975 w 25314442"/>
              <a:gd name="connsiteY43" fmla="*/ 10212805 h 17566105"/>
              <a:gd name="connsiteX44" fmla="*/ 11093316 w 25314442"/>
              <a:gd name="connsiteY44" fmla="*/ 10224035 h 17566105"/>
              <a:gd name="connsiteX45" fmla="*/ 11089506 w 25314442"/>
              <a:gd name="connsiteY45" fmla="*/ 9926855 h 17566105"/>
              <a:gd name="connsiteX46" fmla="*/ 11089506 w 25314442"/>
              <a:gd name="connsiteY46" fmla="*/ 9583955 h 17566105"/>
              <a:gd name="connsiteX47" fmla="*/ 11020926 w 25314442"/>
              <a:gd name="connsiteY47" fmla="*/ 9384631 h 17566105"/>
              <a:gd name="connsiteX48" fmla="*/ 11051406 w 25314442"/>
              <a:gd name="connsiteY48" fmla="*/ 9061985 h 17566105"/>
              <a:gd name="connsiteX49" fmla="*/ 11230476 w 25314442"/>
              <a:gd name="connsiteY49" fmla="*/ 8741945 h 17566105"/>
              <a:gd name="connsiteX50" fmla="*/ 11381873 w 25314442"/>
              <a:gd name="connsiteY50" fmla="*/ 8494294 h 17566105"/>
              <a:gd name="connsiteX51" fmla="*/ 11500986 w 25314442"/>
              <a:gd name="connsiteY51" fmla="*/ 8197115 h 17566105"/>
              <a:gd name="connsiteX52" fmla="*/ 11726177 w 25314442"/>
              <a:gd name="connsiteY52" fmla="*/ 7913169 h 17566105"/>
              <a:gd name="connsiteX53" fmla="*/ 11676246 w 25314442"/>
              <a:gd name="connsiteY53" fmla="*/ 7602755 h 17566105"/>
              <a:gd name="connsiteX54" fmla="*/ 11546706 w 25314442"/>
              <a:gd name="connsiteY54" fmla="*/ 7271285 h 17566105"/>
              <a:gd name="connsiteX55" fmla="*/ 11367636 w 25314442"/>
              <a:gd name="connsiteY55" fmla="*/ 7050305 h 17566105"/>
              <a:gd name="connsiteX56" fmla="*/ 11336755 w 25314442"/>
              <a:gd name="connsiteY56" fmla="*/ 6893092 h 17566105"/>
              <a:gd name="connsiteX57" fmla="*/ 11245716 w 25314442"/>
              <a:gd name="connsiteY57" fmla="*/ 6657875 h 17566105"/>
              <a:gd name="connsiteX58" fmla="*/ 11119986 w 25314442"/>
              <a:gd name="connsiteY58" fmla="*/ 6612155 h 17566105"/>
              <a:gd name="connsiteX59" fmla="*/ 10891386 w 25314442"/>
              <a:gd name="connsiteY59" fmla="*/ 6318785 h 17566105"/>
              <a:gd name="connsiteX60" fmla="*/ 10830426 w 25314442"/>
              <a:gd name="connsiteY60" fmla="*/ 6097805 h 17566105"/>
              <a:gd name="connsiteX61" fmla="*/ 10791323 w 25314442"/>
              <a:gd name="connsiteY61" fmla="*/ 5966059 h 17566105"/>
              <a:gd name="connsiteX62" fmla="*/ 10759640 w 25314442"/>
              <a:gd name="connsiteY62" fmla="*/ 5892666 h 17566105"/>
              <a:gd name="connsiteX63" fmla="*/ 10663388 w 25314442"/>
              <a:gd name="connsiteY63" fmla="*/ 5782577 h 17566105"/>
              <a:gd name="connsiteX64" fmla="*/ 10528032 w 25314442"/>
              <a:gd name="connsiteY64" fmla="*/ 5652435 h 17566105"/>
              <a:gd name="connsiteX65" fmla="*/ 10304646 w 25314442"/>
              <a:gd name="connsiteY65" fmla="*/ 5354855 h 17566105"/>
              <a:gd name="connsiteX66" fmla="*/ 10026516 w 25314442"/>
              <a:gd name="connsiteY66" fmla="*/ 5023385 h 17566105"/>
              <a:gd name="connsiteX67" fmla="*/ 9914021 w 25314442"/>
              <a:gd name="connsiteY67" fmla="*/ 4932947 h 17566105"/>
              <a:gd name="connsiteX68" fmla="*/ 9809346 w 25314442"/>
              <a:gd name="connsiteY68" fmla="*/ 4761096 h 17566105"/>
              <a:gd name="connsiteX69" fmla="*/ 9721716 w 25314442"/>
              <a:gd name="connsiteY69" fmla="*/ 4486776 h 17566105"/>
              <a:gd name="connsiteX70" fmla="*/ 9618846 w 25314442"/>
              <a:gd name="connsiteY70" fmla="*/ 4345806 h 17566105"/>
              <a:gd name="connsiteX71" fmla="*/ 9576936 w 25314442"/>
              <a:gd name="connsiteY71" fmla="*/ 4303896 h 17566105"/>
              <a:gd name="connsiteX72" fmla="*/ 9496124 w 25314442"/>
              <a:gd name="connsiteY72" fmla="*/ 4247749 h 17566105"/>
              <a:gd name="connsiteX73" fmla="*/ 9466446 w 25314442"/>
              <a:gd name="connsiteY73" fmla="*/ 4136256 h 17566105"/>
              <a:gd name="connsiteX74" fmla="*/ 9386436 w 25314442"/>
              <a:gd name="connsiteY74" fmla="*/ 4079106 h 17566105"/>
              <a:gd name="connsiteX75" fmla="*/ 9245466 w 25314442"/>
              <a:gd name="connsiteY75" fmla="*/ 3869556 h 17566105"/>
              <a:gd name="connsiteX76" fmla="*/ 9150216 w 25314442"/>
              <a:gd name="connsiteY76" fmla="*/ 3736206 h 17566105"/>
              <a:gd name="connsiteX77" fmla="*/ 9004032 w 25314442"/>
              <a:gd name="connsiteY77" fmla="*/ 3593231 h 17566105"/>
              <a:gd name="connsiteX78" fmla="*/ 8884920 w 25314442"/>
              <a:gd name="connsiteY78" fmla="*/ 3410952 h 17566105"/>
              <a:gd name="connsiteX79" fmla="*/ 8753976 w 25314442"/>
              <a:gd name="connsiteY79" fmla="*/ 3191376 h 17566105"/>
              <a:gd name="connsiteX80" fmla="*/ 8517756 w 25314442"/>
              <a:gd name="connsiteY80" fmla="*/ 2901816 h 17566105"/>
              <a:gd name="connsiteX81" fmla="*/ 8328660 w 25314442"/>
              <a:gd name="connsiteY81" fmla="*/ 2776487 h 17566105"/>
              <a:gd name="connsiteX82" fmla="*/ 8277726 w 25314442"/>
              <a:gd name="connsiteY82" fmla="*/ 2520816 h 17566105"/>
              <a:gd name="connsiteX83" fmla="*/ 8193906 w 25314442"/>
              <a:gd name="connsiteY83" fmla="*/ 2315076 h 17566105"/>
              <a:gd name="connsiteX84" fmla="*/ 7988166 w 25314442"/>
              <a:gd name="connsiteY84" fmla="*/ 2078856 h 17566105"/>
              <a:gd name="connsiteX85" fmla="*/ 7961496 w 25314442"/>
              <a:gd name="connsiteY85" fmla="*/ 1911216 h 17566105"/>
              <a:gd name="connsiteX86" fmla="*/ 7796463 w 25314442"/>
              <a:gd name="connsiteY86" fmla="*/ 1756610 h 17566105"/>
              <a:gd name="connsiteX87" fmla="*/ 7553826 w 25314442"/>
              <a:gd name="connsiteY87" fmla="*/ 1450206 h 17566105"/>
              <a:gd name="connsiteX88" fmla="*/ 7359516 w 25314442"/>
              <a:gd name="connsiteY88" fmla="*/ 1160646 h 17566105"/>
              <a:gd name="connsiteX89" fmla="*/ 7231781 w 25314442"/>
              <a:gd name="connsiteY89" fmla="*/ 947286 h 17566105"/>
              <a:gd name="connsiteX90" fmla="*/ 7130916 w 25314442"/>
              <a:gd name="connsiteY90" fmla="*/ 848226 h 17566105"/>
              <a:gd name="connsiteX91" fmla="*/ 6932796 w 25314442"/>
              <a:gd name="connsiteY91" fmla="*/ 871086 h 17566105"/>
              <a:gd name="connsiteX92" fmla="*/ 7092816 w 25314442"/>
              <a:gd name="connsiteY92" fmla="*/ 528186 h 17566105"/>
              <a:gd name="connsiteX93" fmla="*/ 6970094 w 25314442"/>
              <a:gd name="connsiteY93" fmla="*/ 503120 h 17566105"/>
              <a:gd name="connsiteX94" fmla="*/ 6822306 w 25314442"/>
              <a:gd name="connsiteY94" fmla="*/ 234816 h 17566105"/>
              <a:gd name="connsiteX95" fmla="*/ 6694972 w 25314442"/>
              <a:gd name="connsiteY95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632378 w 25314442"/>
              <a:gd name="connsiteY6" fmla="*/ 8885922 h 17566105"/>
              <a:gd name="connsiteX7" fmla="*/ 21109806 w 25314442"/>
              <a:gd name="connsiteY7" fmla="*/ 8524775 h 17566105"/>
              <a:gd name="connsiteX8" fmla="*/ 20808816 w 25314442"/>
              <a:gd name="connsiteY8" fmla="*/ 8376185 h 17566105"/>
              <a:gd name="connsiteX9" fmla="*/ 20561166 w 25314442"/>
              <a:gd name="connsiteY9" fmla="*/ 7998995 h 17566105"/>
              <a:gd name="connsiteX10" fmla="*/ 20309305 w 25314442"/>
              <a:gd name="connsiteY10" fmla="*/ 7892715 h 17566105"/>
              <a:gd name="connsiteX11" fmla="*/ 19730586 w 25314442"/>
              <a:gd name="connsiteY11" fmla="*/ 7781825 h 17566105"/>
              <a:gd name="connsiteX12" fmla="*/ 19009894 w 25314442"/>
              <a:gd name="connsiteY12" fmla="*/ 7724273 h 17566105"/>
              <a:gd name="connsiteX13" fmla="*/ 18724746 w 25314442"/>
              <a:gd name="connsiteY13" fmla="*/ 7758965 h 17566105"/>
              <a:gd name="connsiteX14" fmla="*/ 18412326 w 25314442"/>
              <a:gd name="connsiteY14" fmla="*/ 7720865 h 17566105"/>
              <a:gd name="connsiteX15" fmla="*/ 17714294 w 25314442"/>
              <a:gd name="connsiteY15" fmla="*/ 7757360 h 17566105"/>
              <a:gd name="connsiteX16" fmla="*/ 17227416 w 25314442"/>
              <a:gd name="connsiteY16" fmla="*/ 7743725 h 17566105"/>
              <a:gd name="connsiteX17" fmla="*/ 16892136 w 25314442"/>
              <a:gd name="connsiteY17" fmla="*/ 7850405 h 17566105"/>
              <a:gd name="connsiteX18" fmla="*/ 16686396 w 25314442"/>
              <a:gd name="connsiteY18" fmla="*/ 7918985 h 17566105"/>
              <a:gd name="connsiteX19" fmla="*/ 16590745 w 25314442"/>
              <a:gd name="connsiteY19" fmla="*/ 8009221 h 17566105"/>
              <a:gd name="connsiteX20" fmla="*/ 16423506 w 25314442"/>
              <a:gd name="connsiteY20" fmla="*/ 8048525 h 17566105"/>
              <a:gd name="connsiteX21" fmla="*/ 16080606 w 25314442"/>
              <a:gd name="connsiteY21" fmla="*/ 8056145 h 17566105"/>
              <a:gd name="connsiteX22" fmla="*/ 15929810 w 25314442"/>
              <a:gd name="connsiteY22" fmla="*/ 8013031 h 17566105"/>
              <a:gd name="connsiteX23" fmla="*/ 15764376 w 25314442"/>
              <a:gd name="connsiteY23" fmla="*/ 7998995 h 17566105"/>
              <a:gd name="connsiteX24" fmla="*/ 15478626 w 25314442"/>
              <a:gd name="connsiteY24" fmla="*/ 7983755 h 17566105"/>
              <a:gd name="connsiteX25" fmla="*/ 15225762 w 25314442"/>
              <a:gd name="connsiteY25" fmla="*/ 7991374 h 17566105"/>
              <a:gd name="connsiteX26" fmla="*/ 15063336 w 25314442"/>
              <a:gd name="connsiteY26" fmla="*/ 7995185 h 17566105"/>
              <a:gd name="connsiteX27" fmla="*/ 14777586 w 25314442"/>
              <a:gd name="connsiteY27" fmla="*/ 8136155 h 17566105"/>
              <a:gd name="connsiteX28" fmla="*/ 14377335 w 25314442"/>
              <a:gd name="connsiteY28" fmla="*/ 8451382 h 17566105"/>
              <a:gd name="connsiteX29" fmla="*/ 13924146 w 25314442"/>
              <a:gd name="connsiteY29" fmla="*/ 8997215 h 17566105"/>
              <a:gd name="connsiteX30" fmla="*/ 13722216 w 25314442"/>
              <a:gd name="connsiteY30" fmla="*/ 9233435 h 17566105"/>
              <a:gd name="connsiteX31" fmla="*/ 13631578 w 25314442"/>
              <a:gd name="connsiteY31" fmla="*/ 9385834 h 17566105"/>
              <a:gd name="connsiteX32" fmla="*/ 13440276 w 25314442"/>
              <a:gd name="connsiteY32" fmla="*/ 9702065 h 17566105"/>
              <a:gd name="connsiteX33" fmla="*/ 13230726 w 25314442"/>
              <a:gd name="connsiteY33" fmla="*/ 9961145 h 17566105"/>
              <a:gd name="connsiteX34" fmla="*/ 13300710 w 25314442"/>
              <a:gd name="connsiteY34" fmla="*/ 10300234 h 17566105"/>
              <a:gd name="connsiteX35" fmla="*/ 13355052 w 25314442"/>
              <a:gd name="connsiteY35" fmla="*/ 10876547 h 17566105"/>
              <a:gd name="connsiteX36" fmla="*/ 13051656 w 25314442"/>
              <a:gd name="connsiteY36" fmla="*/ 10307855 h 17566105"/>
              <a:gd name="connsiteX37" fmla="*/ 12849726 w 25314442"/>
              <a:gd name="connsiteY37" fmla="*/ 10130589 h 17566105"/>
              <a:gd name="connsiteX38" fmla="*/ 12682086 w 25314442"/>
              <a:gd name="connsiteY38" fmla="*/ 9862085 h 17566105"/>
              <a:gd name="connsiteX39" fmla="*/ 12392526 w 25314442"/>
              <a:gd name="connsiteY39" fmla="*/ 9564503 h 17566105"/>
              <a:gd name="connsiteX40" fmla="*/ 12167736 w 25314442"/>
              <a:gd name="connsiteY40" fmla="*/ 9614435 h 17566105"/>
              <a:gd name="connsiteX41" fmla="*/ 11904846 w 25314442"/>
              <a:gd name="connsiteY41" fmla="*/ 9819974 h 17566105"/>
              <a:gd name="connsiteX42" fmla="*/ 11516226 w 25314442"/>
              <a:gd name="connsiteY42" fmla="*/ 10014485 h 17566105"/>
              <a:gd name="connsiteX43" fmla="*/ 11191975 w 25314442"/>
              <a:gd name="connsiteY43" fmla="*/ 10212805 h 17566105"/>
              <a:gd name="connsiteX44" fmla="*/ 11093316 w 25314442"/>
              <a:gd name="connsiteY44" fmla="*/ 10224035 h 17566105"/>
              <a:gd name="connsiteX45" fmla="*/ 11089506 w 25314442"/>
              <a:gd name="connsiteY45" fmla="*/ 9926855 h 17566105"/>
              <a:gd name="connsiteX46" fmla="*/ 11089506 w 25314442"/>
              <a:gd name="connsiteY46" fmla="*/ 9583955 h 17566105"/>
              <a:gd name="connsiteX47" fmla="*/ 11020926 w 25314442"/>
              <a:gd name="connsiteY47" fmla="*/ 9384631 h 17566105"/>
              <a:gd name="connsiteX48" fmla="*/ 11051406 w 25314442"/>
              <a:gd name="connsiteY48" fmla="*/ 9061985 h 17566105"/>
              <a:gd name="connsiteX49" fmla="*/ 11230476 w 25314442"/>
              <a:gd name="connsiteY49" fmla="*/ 8741945 h 17566105"/>
              <a:gd name="connsiteX50" fmla="*/ 11381873 w 25314442"/>
              <a:gd name="connsiteY50" fmla="*/ 8494294 h 17566105"/>
              <a:gd name="connsiteX51" fmla="*/ 11500986 w 25314442"/>
              <a:gd name="connsiteY51" fmla="*/ 8197115 h 17566105"/>
              <a:gd name="connsiteX52" fmla="*/ 11726177 w 25314442"/>
              <a:gd name="connsiteY52" fmla="*/ 7913169 h 17566105"/>
              <a:gd name="connsiteX53" fmla="*/ 11676246 w 25314442"/>
              <a:gd name="connsiteY53" fmla="*/ 7602755 h 17566105"/>
              <a:gd name="connsiteX54" fmla="*/ 11546706 w 25314442"/>
              <a:gd name="connsiteY54" fmla="*/ 7271285 h 17566105"/>
              <a:gd name="connsiteX55" fmla="*/ 11367636 w 25314442"/>
              <a:gd name="connsiteY55" fmla="*/ 7050305 h 17566105"/>
              <a:gd name="connsiteX56" fmla="*/ 11336755 w 25314442"/>
              <a:gd name="connsiteY56" fmla="*/ 6893092 h 17566105"/>
              <a:gd name="connsiteX57" fmla="*/ 11245716 w 25314442"/>
              <a:gd name="connsiteY57" fmla="*/ 6657875 h 17566105"/>
              <a:gd name="connsiteX58" fmla="*/ 11119986 w 25314442"/>
              <a:gd name="connsiteY58" fmla="*/ 6612155 h 17566105"/>
              <a:gd name="connsiteX59" fmla="*/ 10891386 w 25314442"/>
              <a:gd name="connsiteY59" fmla="*/ 6318785 h 17566105"/>
              <a:gd name="connsiteX60" fmla="*/ 10830426 w 25314442"/>
              <a:gd name="connsiteY60" fmla="*/ 6097805 h 17566105"/>
              <a:gd name="connsiteX61" fmla="*/ 10791323 w 25314442"/>
              <a:gd name="connsiteY61" fmla="*/ 5966059 h 17566105"/>
              <a:gd name="connsiteX62" fmla="*/ 10759640 w 25314442"/>
              <a:gd name="connsiteY62" fmla="*/ 5892666 h 17566105"/>
              <a:gd name="connsiteX63" fmla="*/ 10663388 w 25314442"/>
              <a:gd name="connsiteY63" fmla="*/ 5782577 h 17566105"/>
              <a:gd name="connsiteX64" fmla="*/ 10528032 w 25314442"/>
              <a:gd name="connsiteY64" fmla="*/ 5652435 h 17566105"/>
              <a:gd name="connsiteX65" fmla="*/ 10304646 w 25314442"/>
              <a:gd name="connsiteY65" fmla="*/ 5354855 h 17566105"/>
              <a:gd name="connsiteX66" fmla="*/ 10026516 w 25314442"/>
              <a:gd name="connsiteY66" fmla="*/ 5023385 h 17566105"/>
              <a:gd name="connsiteX67" fmla="*/ 9914021 w 25314442"/>
              <a:gd name="connsiteY67" fmla="*/ 4932947 h 17566105"/>
              <a:gd name="connsiteX68" fmla="*/ 9809346 w 25314442"/>
              <a:gd name="connsiteY68" fmla="*/ 4761096 h 17566105"/>
              <a:gd name="connsiteX69" fmla="*/ 9721716 w 25314442"/>
              <a:gd name="connsiteY69" fmla="*/ 4486776 h 17566105"/>
              <a:gd name="connsiteX70" fmla="*/ 9618846 w 25314442"/>
              <a:gd name="connsiteY70" fmla="*/ 4345806 h 17566105"/>
              <a:gd name="connsiteX71" fmla="*/ 9576936 w 25314442"/>
              <a:gd name="connsiteY71" fmla="*/ 4303896 h 17566105"/>
              <a:gd name="connsiteX72" fmla="*/ 9496124 w 25314442"/>
              <a:gd name="connsiteY72" fmla="*/ 4247749 h 17566105"/>
              <a:gd name="connsiteX73" fmla="*/ 9466446 w 25314442"/>
              <a:gd name="connsiteY73" fmla="*/ 4136256 h 17566105"/>
              <a:gd name="connsiteX74" fmla="*/ 9386436 w 25314442"/>
              <a:gd name="connsiteY74" fmla="*/ 4079106 h 17566105"/>
              <a:gd name="connsiteX75" fmla="*/ 9245466 w 25314442"/>
              <a:gd name="connsiteY75" fmla="*/ 3869556 h 17566105"/>
              <a:gd name="connsiteX76" fmla="*/ 9150216 w 25314442"/>
              <a:gd name="connsiteY76" fmla="*/ 3736206 h 17566105"/>
              <a:gd name="connsiteX77" fmla="*/ 9004032 w 25314442"/>
              <a:gd name="connsiteY77" fmla="*/ 3593231 h 17566105"/>
              <a:gd name="connsiteX78" fmla="*/ 8884920 w 25314442"/>
              <a:gd name="connsiteY78" fmla="*/ 3410952 h 17566105"/>
              <a:gd name="connsiteX79" fmla="*/ 8753976 w 25314442"/>
              <a:gd name="connsiteY79" fmla="*/ 3191376 h 17566105"/>
              <a:gd name="connsiteX80" fmla="*/ 8517756 w 25314442"/>
              <a:gd name="connsiteY80" fmla="*/ 2901816 h 17566105"/>
              <a:gd name="connsiteX81" fmla="*/ 8328660 w 25314442"/>
              <a:gd name="connsiteY81" fmla="*/ 2776487 h 17566105"/>
              <a:gd name="connsiteX82" fmla="*/ 8277726 w 25314442"/>
              <a:gd name="connsiteY82" fmla="*/ 2520816 h 17566105"/>
              <a:gd name="connsiteX83" fmla="*/ 8193906 w 25314442"/>
              <a:gd name="connsiteY83" fmla="*/ 2315076 h 17566105"/>
              <a:gd name="connsiteX84" fmla="*/ 7988166 w 25314442"/>
              <a:gd name="connsiteY84" fmla="*/ 2078856 h 17566105"/>
              <a:gd name="connsiteX85" fmla="*/ 7961496 w 25314442"/>
              <a:gd name="connsiteY85" fmla="*/ 1911216 h 17566105"/>
              <a:gd name="connsiteX86" fmla="*/ 7796463 w 25314442"/>
              <a:gd name="connsiteY86" fmla="*/ 1756610 h 17566105"/>
              <a:gd name="connsiteX87" fmla="*/ 7553826 w 25314442"/>
              <a:gd name="connsiteY87" fmla="*/ 1450206 h 17566105"/>
              <a:gd name="connsiteX88" fmla="*/ 7359516 w 25314442"/>
              <a:gd name="connsiteY88" fmla="*/ 1160646 h 17566105"/>
              <a:gd name="connsiteX89" fmla="*/ 7231781 w 25314442"/>
              <a:gd name="connsiteY89" fmla="*/ 947286 h 17566105"/>
              <a:gd name="connsiteX90" fmla="*/ 7130916 w 25314442"/>
              <a:gd name="connsiteY90" fmla="*/ 848226 h 17566105"/>
              <a:gd name="connsiteX91" fmla="*/ 6932796 w 25314442"/>
              <a:gd name="connsiteY91" fmla="*/ 871086 h 17566105"/>
              <a:gd name="connsiteX92" fmla="*/ 7092816 w 25314442"/>
              <a:gd name="connsiteY92" fmla="*/ 528186 h 17566105"/>
              <a:gd name="connsiteX93" fmla="*/ 6970094 w 25314442"/>
              <a:gd name="connsiteY93" fmla="*/ 503120 h 17566105"/>
              <a:gd name="connsiteX94" fmla="*/ 6822306 w 25314442"/>
              <a:gd name="connsiteY94" fmla="*/ 234816 h 17566105"/>
              <a:gd name="connsiteX95" fmla="*/ 6694972 w 25314442"/>
              <a:gd name="connsiteY95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1632378 w 25314442"/>
              <a:gd name="connsiteY6" fmla="*/ 8885922 h 17566105"/>
              <a:gd name="connsiteX7" fmla="*/ 21109806 w 25314442"/>
              <a:gd name="connsiteY7" fmla="*/ 8524775 h 17566105"/>
              <a:gd name="connsiteX8" fmla="*/ 20808816 w 25314442"/>
              <a:gd name="connsiteY8" fmla="*/ 8376185 h 17566105"/>
              <a:gd name="connsiteX9" fmla="*/ 20561166 w 25314442"/>
              <a:gd name="connsiteY9" fmla="*/ 7998995 h 17566105"/>
              <a:gd name="connsiteX10" fmla="*/ 20309305 w 25314442"/>
              <a:gd name="connsiteY10" fmla="*/ 7892715 h 17566105"/>
              <a:gd name="connsiteX11" fmla="*/ 19730586 w 25314442"/>
              <a:gd name="connsiteY11" fmla="*/ 7781825 h 17566105"/>
              <a:gd name="connsiteX12" fmla="*/ 19009894 w 25314442"/>
              <a:gd name="connsiteY12" fmla="*/ 7724273 h 17566105"/>
              <a:gd name="connsiteX13" fmla="*/ 18724746 w 25314442"/>
              <a:gd name="connsiteY13" fmla="*/ 7758965 h 17566105"/>
              <a:gd name="connsiteX14" fmla="*/ 18412326 w 25314442"/>
              <a:gd name="connsiteY14" fmla="*/ 7720865 h 17566105"/>
              <a:gd name="connsiteX15" fmla="*/ 17714294 w 25314442"/>
              <a:gd name="connsiteY15" fmla="*/ 7757360 h 17566105"/>
              <a:gd name="connsiteX16" fmla="*/ 17227416 w 25314442"/>
              <a:gd name="connsiteY16" fmla="*/ 7743725 h 17566105"/>
              <a:gd name="connsiteX17" fmla="*/ 16892136 w 25314442"/>
              <a:gd name="connsiteY17" fmla="*/ 7850405 h 17566105"/>
              <a:gd name="connsiteX18" fmla="*/ 16686396 w 25314442"/>
              <a:gd name="connsiteY18" fmla="*/ 7918985 h 17566105"/>
              <a:gd name="connsiteX19" fmla="*/ 16590745 w 25314442"/>
              <a:gd name="connsiteY19" fmla="*/ 8009221 h 17566105"/>
              <a:gd name="connsiteX20" fmla="*/ 16423506 w 25314442"/>
              <a:gd name="connsiteY20" fmla="*/ 8048525 h 17566105"/>
              <a:gd name="connsiteX21" fmla="*/ 16080606 w 25314442"/>
              <a:gd name="connsiteY21" fmla="*/ 8056145 h 17566105"/>
              <a:gd name="connsiteX22" fmla="*/ 15929810 w 25314442"/>
              <a:gd name="connsiteY22" fmla="*/ 8013031 h 17566105"/>
              <a:gd name="connsiteX23" fmla="*/ 15764376 w 25314442"/>
              <a:gd name="connsiteY23" fmla="*/ 7998995 h 17566105"/>
              <a:gd name="connsiteX24" fmla="*/ 15478626 w 25314442"/>
              <a:gd name="connsiteY24" fmla="*/ 7983755 h 17566105"/>
              <a:gd name="connsiteX25" fmla="*/ 15225762 w 25314442"/>
              <a:gd name="connsiteY25" fmla="*/ 7991374 h 17566105"/>
              <a:gd name="connsiteX26" fmla="*/ 15063336 w 25314442"/>
              <a:gd name="connsiteY26" fmla="*/ 7995185 h 17566105"/>
              <a:gd name="connsiteX27" fmla="*/ 14777586 w 25314442"/>
              <a:gd name="connsiteY27" fmla="*/ 8136155 h 17566105"/>
              <a:gd name="connsiteX28" fmla="*/ 14377335 w 25314442"/>
              <a:gd name="connsiteY28" fmla="*/ 8451382 h 17566105"/>
              <a:gd name="connsiteX29" fmla="*/ 13924146 w 25314442"/>
              <a:gd name="connsiteY29" fmla="*/ 8997215 h 17566105"/>
              <a:gd name="connsiteX30" fmla="*/ 13722216 w 25314442"/>
              <a:gd name="connsiteY30" fmla="*/ 9233435 h 17566105"/>
              <a:gd name="connsiteX31" fmla="*/ 13631578 w 25314442"/>
              <a:gd name="connsiteY31" fmla="*/ 9385834 h 17566105"/>
              <a:gd name="connsiteX32" fmla="*/ 13440276 w 25314442"/>
              <a:gd name="connsiteY32" fmla="*/ 9702065 h 17566105"/>
              <a:gd name="connsiteX33" fmla="*/ 13230726 w 25314442"/>
              <a:gd name="connsiteY33" fmla="*/ 9961145 h 17566105"/>
              <a:gd name="connsiteX34" fmla="*/ 13300710 w 25314442"/>
              <a:gd name="connsiteY34" fmla="*/ 10300234 h 17566105"/>
              <a:gd name="connsiteX35" fmla="*/ 13355052 w 25314442"/>
              <a:gd name="connsiteY35" fmla="*/ 10876547 h 17566105"/>
              <a:gd name="connsiteX36" fmla="*/ 13051656 w 25314442"/>
              <a:gd name="connsiteY36" fmla="*/ 10307855 h 17566105"/>
              <a:gd name="connsiteX37" fmla="*/ 12849726 w 25314442"/>
              <a:gd name="connsiteY37" fmla="*/ 10130589 h 17566105"/>
              <a:gd name="connsiteX38" fmla="*/ 12682086 w 25314442"/>
              <a:gd name="connsiteY38" fmla="*/ 9862085 h 17566105"/>
              <a:gd name="connsiteX39" fmla="*/ 12392526 w 25314442"/>
              <a:gd name="connsiteY39" fmla="*/ 9564503 h 17566105"/>
              <a:gd name="connsiteX40" fmla="*/ 12167736 w 25314442"/>
              <a:gd name="connsiteY40" fmla="*/ 9614435 h 17566105"/>
              <a:gd name="connsiteX41" fmla="*/ 11904846 w 25314442"/>
              <a:gd name="connsiteY41" fmla="*/ 9819974 h 17566105"/>
              <a:gd name="connsiteX42" fmla="*/ 11516226 w 25314442"/>
              <a:gd name="connsiteY42" fmla="*/ 10014485 h 17566105"/>
              <a:gd name="connsiteX43" fmla="*/ 11191975 w 25314442"/>
              <a:gd name="connsiteY43" fmla="*/ 10212805 h 17566105"/>
              <a:gd name="connsiteX44" fmla="*/ 11093316 w 25314442"/>
              <a:gd name="connsiteY44" fmla="*/ 10224035 h 17566105"/>
              <a:gd name="connsiteX45" fmla="*/ 11089506 w 25314442"/>
              <a:gd name="connsiteY45" fmla="*/ 9926855 h 17566105"/>
              <a:gd name="connsiteX46" fmla="*/ 11089506 w 25314442"/>
              <a:gd name="connsiteY46" fmla="*/ 9583955 h 17566105"/>
              <a:gd name="connsiteX47" fmla="*/ 11020926 w 25314442"/>
              <a:gd name="connsiteY47" fmla="*/ 9384631 h 17566105"/>
              <a:gd name="connsiteX48" fmla="*/ 11051406 w 25314442"/>
              <a:gd name="connsiteY48" fmla="*/ 9061985 h 17566105"/>
              <a:gd name="connsiteX49" fmla="*/ 11230476 w 25314442"/>
              <a:gd name="connsiteY49" fmla="*/ 8741945 h 17566105"/>
              <a:gd name="connsiteX50" fmla="*/ 11381873 w 25314442"/>
              <a:gd name="connsiteY50" fmla="*/ 8494294 h 17566105"/>
              <a:gd name="connsiteX51" fmla="*/ 11500986 w 25314442"/>
              <a:gd name="connsiteY51" fmla="*/ 8197115 h 17566105"/>
              <a:gd name="connsiteX52" fmla="*/ 11726177 w 25314442"/>
              <a:gd name="connsiteY52" fmla="*/ 7913169 h 17566105"/>
              <a:gd name="connsiteX53" fmla="*/ 11676246 w 25314442"/>
              <a:gd name="connsiteY53" fmla="*/ 7602755 h 17566105"/>
              <a:gd name="connsiteX54" fmla="*/ 11546706 w 25314442"/>
              <a:gd name="connsiteY54" fmla="*/ 7271285 h 17566105"/>
              <a:gd name="connsiteX55" fmla="*/ 11367636 w 25314442"/>
              <a:gd name="connsiteY55" fmla="*/ 7050305 h 17566105"/>
              <a:gd name="connsiteX56" fmla="*/ 11336755 w 25314442"/>
              <a:gd name="connsiteY56" fmla="*/ 6893092 h 17566105"/>
              <a:gd name="connsiteX57" fmla="*/ 11245716 w 25314442"/>
              <a:gd name="connsiteY57" fmla="*/ 6657875 h 17566105"/>
              <a:gd name="connsiteX58" fmla="*/ 11119986 w 25314442"/>
              <a:gd name="connsiteY58" fmla="*/ 6612155 h 17566105"/>
              <a:gd name="connsiteX59" fmla="*/ 10891386 w 25314442"/>
              <a:gd name="connsiteY59" fmla="*/ 6318785 h 17566105"/>
              <a:gd name="connsiteX60" fmla="*/ 10830426 w 25314442"/>
              <a:gd name="connsiteY60" fmla="*/ 6097805 h 17566105"/>
              <a:gd name="connsiteX61" fmla="*/ 10791323 w 25314442"/>
              <a:gd name="connsiteY61" fmla="*/ 5966059 h 17566105"/>
              <a:gd name="connsiteX62" fmla="*/ 10759640 w 25314442"/>
              <a:gd name="connsiteY62" fmla="*/ 5892666 h 17566105"/>
              <a:gd name="connsiteX63" fmla="*/ 10663388 w 25314442"/>
              <a:gd name="connsiteY63" fmla="*/ 5782577 h 17566105"/>
              <a:gd name="connsiteX64" fmla="*/ 10528032 w 25314442"/>
              <a:gd name="connsiteY64" fmla="*/ 5652435 h 17566105"/>
              <a:gd name="connsiteX65" fmla="*/ 10304646 w 25314442"/>
              <a:gd name="connsiteY65" fmla="*/ 5354855 h 17566105"/>
              <a:gd name="connsiteX66" fmla="*/ 10026516 w 25314442"/>
              <a:gd name="connsiteY66" fmla="*/ 5023385 h 17566105"/>
              <a:gd name="connsiteX67" fmla="*/ 9914021 w 25314442"/>
              <a:gd name="connsiteY67" fmla="*/ 4932947 h 17566105"/>
              <a:gd name="connsiteX68" fmla="*/ 9809346 w 25314442"/>
              <a:gd name="connsiteY68" fmla="*/ 4761096 h 17566105"/>
              <a:gd name="connsiteX69" fmla="*/ 9721716 w 25314442"/>
              <a:gd name="connsiteY69" fmla="*/ 4486776 h 17566105"/>
              <a:gd name="connsiteX70" fmla="*/ 9618846 w 25314442"/>
              <a:gd name="connsiteY70" fmla="*/ 4345806 h 17566105"/>
              <a:gd name="connsiteX71" fmla="*/ 9576936 w 25314442"/>
              <a:gd name="connsiteY71" fmla="*/ 4303896 h 17566105"/>
              <a:gd name="connsiteX72" fmla="*/ 9496124 w 25314442"/>
              <a:gd name="connsiteY72" fmla="*/ 4247749 h 17566105"/>
              <a:gd name="connsiteX73" fmla="*/ 9466446 w 25314442"/>
              <a:gd name="connsiteY73" fmla="*/ 4136256 h 17566105"/>
              <a:gd name="connsiteX74" fmla="*/ 9386436 w 25314442"/>
              <a:gd name="connsiteY74" fmla="*/ 4079106 h 17566105"/>
              <a:gd name="connsiteX75" fmla="*/ 9245466 w 25314442"/>
              <a:gd name="connsiteY75" fmla="*/ 3869556 h 17566105"/>
              <a:gd name="connsiteX76" fmla="*/ 9150216 w 25314442"/>
              <a:gd name="connsiteY76" fmla="*/ 3736206 h 17566105"/>
              <a:gd name="connsiteX77" fmla="*/ 9004032 w 25314442"/>
              <a:gd name="connsiteY77" fmla="*/ 3593231 h 17566105"/>
              <a:gd name="connsiteX78" fmla="*/ 8884920 w 25314442"/>
              <a:gd name="connsiteY78" fmla="*/ 3410952 h 17566105"/>
              <a:gd name="connsiteX79" fmla="*/ 8753976 w 25314442"/>
              <a:gd name="connsiteY79" fmla="*/ 3191376 h 17566105"/>
              <a:gd name="connsiteX80" fmla="*/ 8517756 w 25314442"/>
              <a:gd name="connsiteY80" fmla="*/ 2901816 h 17566105"/>
              <a:gd name="connsiteX81" fmla="*/ 8328660 w 25314442"/>
              <a:gd name="connsiteY81" fmla="*/ 2776487 h 17566105"/>
              <a:gd name="connsiteX82" fmla="*/ 8277726 w 25314442"/>
              <a:gd name="connsiteY82" fmla="*/ 2520816 h 17566105"/>
              <a:gd name="connsiteX83" fmla="*/ 8193906 w 25314442"/>
              <a:gd name="connsiteY83" fmla="*/ 2315076 h 17566105"/>
              <a:gd name="connsiteX84" fmla="*/ 7988166 w 25314442"/>
              <a:gd name="connsiteY84" fmla="*/ 2078856 h 17566105"/>
              <a:gd name="connsiteX85" fmla="*/ 7961496 w 25314442"/>
              <a:gd name="connsiteY85" fmla="*/ 1911216 h 17566105"/>
              <a:gd name="connsiteX86" fmla="*/ 7796463 w 25314442"/>
              <a:gd name="connsiteY86" fmla="*/ 1756610 h 17566105"/>
              <a:gd name="connsiteX87" fmla="*/ 7553826 w 25314442"/>
              <a:gd name="connsiteY87" fmla="*/ 1450206 h 17566105"/>
              <a:gd name="connsiteX88" fmla="*/ 7359516 w 25314442"/>
              <a:gd name="connsiteY88" fmla="*/ 1160646 h 17566105"/>
              <a:gd name="connsiteX89" fmla="*/ 7231781 w 25314442"/>
              <a:gd name="connsiteY89" fmla="*/ 947286 h 17566105"/>
              <a:gd name="connsiteX90" fmla="*/ 7130916 w 25314442"/>
              <a:gd name="connsiteY90" fmla="*/ 848226 h 17566105"/>
              <a:gd name="connsiteX91" fmla="*/ 6932796 w 25314442"/>
              <a:gd name="connsiteY91" fmla="*/ 871086 h 17566105"/>
              <a:gd name="connsiteX92" fmla="*/ 7092816 w 25314442"/>
              <a:gd name="connsiteY92" fmla="*/ 528186 h 17566105"/>
              <a:gd name="connsiteX93" fmla="*/ 6970094 w 25314442"/>
              <a:gd name="connsiteY93" fmla="*/ 503120 h 17566105"/>
              <a:gd name="connsiteX94" fmla="*/ 6822306 w 25314442"/>
              <a:gd name="connsiteY94" fmla="*/ 234816 h 17566105"/>
              <a:gd name="connsiteX95" fmla="*/ 6694972 w 25314442"/>
              <a:gd name="connsiteY95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2511886 w 25314442"/>
              <a:gd name="connsiteY6" fmla="*/ 9404885 h 17566105"/>
              <a:gd name="connsiteX7" fmla="*/ 21632378 w 25314442"/>
              <a:gd name="connsiteY7" fmla="*/ 8885922 h 17566105"/>
              <a:gd name="connsiteX8" fmla="*/ 21109806 w 25314442"/>
              <a:gd name="connsiteY8" fmla="*/ 8524775 h 17566105"/>
              <a:gd name="connsiteX9" fmla="*/ 20808816 w 25314442"/>
              <a:gd name="connsiteY9" fmla="*/ 8376185 h 17566105"/>
              <a:gd name="connsiteX10" fmla="*/ 20561166 w 25314442"/>
              <a:gd name="connsiteY10" fmla="*/ 7998995 h 17566105"/>
              <a:gd name="connsiteX11" fmla="*/ 20309305 w 25314442"/>
              <a:gd name="connsiteY11" fmla="*/ 7892715 h 17566105"/>
              <a:gd name="connsiteX12" fmla="*/ 19730586 w 25314442"/>
              <a:gd name="connsiteY12" fmla="*/ 7781825 h 17566105"/>
              <a:gd name="connsiteX13" fmla="*/ 19009894 w 25314442"/>
              <a:gd name="connsiteY13" fmla="*/ 7724273 h 17566105"/>
              <a:gd name="connsiteX14" fmla="*/ 18724746 w 25314442"/>
              <a:gd name="connsiteY14" fmla="*/ 7758965 h 17566105"/>
              <a:gd name="connsiteX15" fmla="*/ 18412326 w 25314442"/>
              <a:gd name="connsiteY15" fmla="*/ 7720865 h 17566105"/>
              <a:gd name="connsiteX16" fmla="*/ 17714294 w 25314442"/>
              <a:gd name="connsiteY16" fmla="*/ 7757360 h 17566105"/>
              <a:gd name="connsiteX17" fmla="*/ 17227416 w 25314442"/>
              <a:gd name="connsiteY17" fmla="*/ 7743725 h 17566105"/>
              <a:gd name="connsiteX18" fmla="*/ 16892136 w 25314442"/>
              <a:gd name="connsiteY18" fmla="*/ 7850405 h 17566105"/>
              <a:gd name="connsiteX19" fmla="*/ 16686396 w 25314442"/>
              <a:gd name="connsiteY19" fmla="*/ 7918985 h 17566105"/>
              <a:gd name="connsiteX20" fmla="*/ 16590745 w 25314442"/>
              <a:gd name="connsiteY20" fmla="*/ 8009221 h 17566105"/>
              <a:gd name="connsiteX21" fmla="*/ 16423506 w 25314442"/>
              <a:gd name="connsiteY21" fmla="*/ 8048525 h 17566105"/>
              <a:gd name="connsiteX22" fmla="*/ 16080606 w 25314442"/>
              <a:gd name="connsiteY22" fmla="*/ 8056145 h 17566105"/>
              <a:gd name="connsiteX23" fmla="*/ 15929810 w 25314442"/>
              <a:gd name="connsiteY23" fmla="*/ 8013031 h 17566105"/>
              <a:gd name="connsiteX24" fmla="*/ 15764376 w 25314442"/>
              <a:gd name="connsiteY24" fmla="*/ 7998995 h 17566105"/>
              <a:gd name="connsiteX25" fmla="*/ 15478626 w 25314442"/>
              <a:gd name="connsiteY25" fmla="*/ 7983755 h 17566105"/>
              <a:gd name="connsiteX26" fmla="*/ 15225762 w 25314442"/>
              <a:gd name="connsiteY26" fmla="*/ 7991374 h 17566105"/>
              <a:gd name="connsiteX27" fmla="*/ 15063336 w 25314442"/>
              <a:gd name="connsiteY27" fmla="*/ 7995185 h 17566105"/>
              <a:gd name="connsiteX28" fmla="*/ 14777586 w 25314442"/>
              <a:gd name="connsiteY28" fmla="*/ 8136155 h 17566105"/>
              <a:gd name="connsiteX29" fmla="*/ 14377335 w 25314442"/>
              <a:gd name="connsiteY29" fmla="*/ 8451382 h 17566105"/>
              <a:gd name="connsiteX30" fmla="*/ 13924146 w 25314442"/>
              <a:gd name="connsiteY30" fmla="*/ 8997215 h 17566105"/>
              <a:gd name="connsiteX31" fmla="*/ 13722216 w 25314442"/>
              <a:gd name="connsiteY31" fmla="*/ 9233435 h 17566105"/>
              <a:gd name="connsiteX32" fmla="*/ 13631578 w 25314442"/>
              <a:gd name="connsiteY32" fmla="*/ 9385834 h 17566105"/>
              <a:gd name="connsiteX33" fmla="*/ 13440276 w 25314442"/>
              <a:gd name="connsiteY33" fmla="*/ 9702065 h 17566105"/>
              <a:gd name="connsiteX34" fmla="*/ 13230726 w 25314442"/>
              <a:gd name="connsiteY34" fmla="*/ 9961145 h 17566105"/>
              <a:gd name="connsiteX35" fmla="*/ 13300710 w 25314442"/>
              <a:gd name="connsiteY35" fmla="*/ 10300234 h 17566105"/>
              <a:gd name="connsiteX36" fmla="*/ 13355052 w 25314442"/>
              <a:gd name="connsiteY36" fmla="*/ 10876547 h 17566105"/>
              <a:gd name="connsiteX37" fmla="*/ 13051656 w 25314442"/>
              <a:gd name="connsiteY37" fmla="*/ 10307855 h 17566105"/>
              <a:gd name="connsiteX38" fmla="*/ 12849726 w 25314442"/>
              <a:gd name="connsiteY38" fmla="*/ 10130589 h 17566105"/>
              <a:gd name="connsiteX39" fmla="*/ 12682086 w 25314442"/>
              <a:gd name="connsiteY39" fmla="*/ 9862085 h 17566105"/>
              <a:gd name="connsiteX40" fmla="*/ 12392526 w 25314442"/>
              <a:gd name="connsiteY40" fmla="*/ 9564503 h 17566105"/>
              <a:gd name="connsiteX41" fmla="*/ 12167736 w 25314442"/>
              <a:gd name="connsiteY41" fmla="*/ 9614435 h 17566105"/>
              <a:gd name="connsiteX42" fmla="*/ 11904846 w 25314442"/>
              <a:gd name="connsiteY42" fmla="*/ 9819974 h 17566105"/>
              <a:gd name="connsiteX43" fmla="*/ 11516226 w 25314442"/>
              <a:gd name="connsiteY43" fmla="*/ 10014485 h 17566105"/>
              <a:gd name="connsiteX44" fmla="*/ 11191975 w 25314442"/>
              <a:gd name="connsiteY44" fmla="*/ 10212805 h 17566105"/>
              <a:gd name="connsiteX45" fmla="*/ 11093316 w 25314442"/>
              <a:gd name="connsiteY45" fmla="*/ 10224035 h 17566105"/>
              <a:gd name="connsiteX46" fmla="*/ 11089506 w 25314442"/>
              <a:gd name="connsiteY46" fmla="*/ 9926855 h 17566105"/>
              <a:gd name="connsiteX47" fmla="*/ 11089506 w 25314442"/>
              <a:gd name="connsiteY47" fmla="*/ 9583955 h 17566105"/>
              <a:gd name="connsiteX48" fmla="*/ 11020926 w 25314442"/>
              <a:gd name="connsiteY48" fmla="*/ 9384631 h 17566105"/>
              <a:gd name="connsiteX49" fmla="*/ 11051406 w 25314442"/>
              <a:gd name="connsiteY49" fmla="*/ 9061985 h 17566105"/>
              <a:gd name="connsiteX50" fmla="*/ 11230476 w 25314442"/>
              <a:gd name="connsiteY50" fmla="*/ 8741945 h 17566105"/>
              <a:gd name="connsiteX51" fmla="*/ 11381873 w 25314442"/>
              <a:gd name="connsiteY51" fmla="*/ 8494294 h 17566105"/>
              <a:gd name="connsiteX52" fmla="*/ 11500986 w 25314442"/>
              <a:gd name="connsiteY52" fmla="*/ 8197115 h 17566105"/>
              <a:gd name="connsiteX53" fmla="*/ 11726177 w 25314442"/>
              <a:gd name="connsiteY53" fmla="*/ 7913169 h 17566105"/>
              <a:gd name="connsiteX54" fmla="*/ 11676246 w 25314442"/>
              <a:gd name="connsiteY54" fmla="*/ 7602755 h 17566105"/>
              <a:gd name="connsiteX55" fmla="*/ 11546706 w 25314442"/>
              <a:gd name="connsiteY55" fmla="*/ 7271285 h 17566105"/>
              <a:gd name="connsiteX56" fmla="*/ 11367636 w 25314442"/>
              <a:gd name="connsiteY56" fmla="*/ 7050305 h 17566105"/>
              <a:gd name="connsiteX57" fmla="*/ 11336755 w 25314442"/>
              <a:gd name="connsiteY57" fmla="*/ 6893092 h 17566105"/>
              <a:gd name="connsiteX58" fmla="*/ 11245716 w 25314442"/>
              <a:gd name="connsiteY58" fmla="*/ 6657875 h 17566105"/>
              <a:gd name="connsiteX59" fmla="*/ 11119986 w 25314442"/>
              <a:gd name="connsiteY59" fmla="*/ 6612155 h 17566105"/>
              <a:gd name="connsiteX60" fmla="*/ 10891386 w 25314442"/>
              <a:gd name="connsiteY60" fmla="*/ 6318785 h 17566105"/>
              <a:gd name="connsiteX61" fmla="*/ 10830426 w 25314442"/>
              <a:gd name="connsiteY61" fmla="*/ 6097805 h 17566105"/>
              <a:gd name="connsiteX62" fmla="*/ 10791323 w 25314442"/>
              <a:gd name="connsiteY62" fmla="*/ 5966059 h 17566105"/>
              <a:gd name="connsiteX63" fmla="*/ 10759640 w 25314442"/>
              <a:gd name="connsiteY63" fmla="*/ 5892666 h 17566105"/>
              <a:gd name="connsiteX64" fmla="*/ 10663388 w 25314442"/>
              <a:gd name="connsiteY64" fmla="*/ 5782577 h 17566105"/>
              <a:gd name="connsiteX65" fmla="*/ 10528032 w 25314442"/>
              <a:gd name="connsiteY65" fmla="*/ 5652435 h 17566105"/>
              <a:gd name="connsiteX66" fmla="*/ 10304646 w 25314442"/>
              <a:gd name="connsiteY66" fmla="*/ 5354855 h 17566105"/>
              <a:gd name="connsiteX67" fmla="*/ 10026516 w 25314442"/>
              <a:gd name="connsiteY67" fmla="*/ 5023385 h 17566105"/>
              <a:gd name="connsiteX68" fmla="*/ 9914021 w 25314442"/>
              <a:gd name="connsiteY68" fmla="*/ 4932947 h 17566105"/>
              <a:gd name="connsiteX69" fmla="*/ 9809346 w 25314442"/>
              <a:gd name="connsiteY69" fmla="*/ 4761096 h 17566105"/>
              <a:gd name="connsiteX70" fmla="*/ 9721716 w 25314442"/>
              <a:gd name="connsiteY70" fmla="*/ 4486776 h 17566105"/>
              <a:gd name="connsiteX71" fmla="*/ 9618846 w 25314442"/>
              <a:gd name="connsiteY71" fmla="*/ 4345806 h 17566105"/>
              <a:gd name="connsiteX72" fmla="*/ 9576936 w 25314442"/>
              <a:gd name="connsiteY72" fmla="*/ 4303896 h 17566105"/>
              <a:gd name="connsiteX73" fmla="*/ 9496124 w 25314442"/>
              <a:gd name="connsiteY73" fmla="*/ 4247749 h 17566105"/>
              <a:gd name="connsiteX74" fmla="*/ 9466446 w 25314442"/>
              <a:gd name="connsiteY74" fmla="*/ 4136256 h 17566105"/>
              <a:gd name="connsiteX75" fmla="*/ 9386436 w 25314442"/>
              <a:gd name="connsiteY75" fmla="*/ 4079106 h 17566105"/>
              <a:gd name="connsiteX76" fmla="*/ 9245466 w 25314442"/>
              <a:gd name="connsiteY76" fmla="*/ 3869556 h 17566105"/>
              <a:gd name="connsiteX77" fmla="*/ 9150216 w 25314442"/>
              <a:gd name="connsiteY77" fmla="*/ 3736206 h 17566105"/>
              <a:gd name="connsiteX78" fmla="*/ 9004032 w 25314442"/>
              <a:gd name="connsiteY78" fmla="*/ 3593231 h 17566105"/>
              <a:gd name="connsiteX79" fmla="*/ 8884920 w 25314442"/>
              <a:gd name="connsiteY79" fmla="*/ 3410952 h 17566105"/>
              <a:gd name="connsiteX80" fmla="*/ 8753976 w 25314442"/>
              <a:gd name="connsiteY80" fmla="*/ 3191376 h 17566105"/>
              <a:gd name="connsiteX81" fmla="*/ 8517756 w 25314442"/>
              <a:gd name="connsiteY81" fmla="*/ 2901816 h 17566105"/>
              <a:gd name="connsiteX82" fmla="*/ 8328660 w 25314442"/>
              <a:gd name="connsiteY82" fmla="*/ 2776487 h 17566105"/>
              <a:gd name="connsiteX83" fmla="*/ 8277726 w 25314442"/>
              <a:gd name="connsiteY83" fmla="*/ 2520816 h 17566105"/>
              <a:gd name="connsiteX84" fmla="*/ 8193906 w 25314442"/>
              <a:gd name="connsiteY84" fmla="*/ 2315076 h 17566105"/>
              <a:gd name="connsiteX85" fmla="*/ 7988166 w 25314442"/>
              <a:gd name="connsiteY85" fmla="*/ 2078856 h 17566105"/>
              <a:gd name="connsiteX86" fmla="*/ 7961496 w 25314442"/>
              <a:gd name="connsiteY86" fmla="*/ 1911216 h 17566105"/>
              <a:gd name="connsiteX87" fmla="*/ 7796463 w 25314442"/>
              <a:gd name="connsiteY87" fmla="*/ 1756610 h 17566105"/>
              <a:gd name="connsiteX88" fmla="*/ 7553826 w 25314442"/>
              <a:gd name="connsiteY88" fmla="*/ 1450206 h 17566105"/>
              <a:gd name="connsiteX89" fmla="*/ 7359516 w 25314442"/>
              <a:gd name="connsiteY89" fmla="*/ 1160646 h 17566105"/>
              <a:gd name="connsiteX90" fmla="*/ 7231781 w 25314442"/>
              <a:gd name="connsiteY90" fmla="*/ 947286 h 17566105"/>
              <a:gd name="connsiteX91" fmla="*/ 7130916 w 25314442"/>
              <a:gd name="connsiteY91" fmla="*/ 848226 h 17566105"/>
              <a:gd name="connsiteX92" fmla="*/ 6932796 w 25314442"/>
              <a:gd name="connsiteY92" fmla="*/ 871086 h 17566105"/>
              <a:gd name="connsiteX93" fmla="*/ 7092816 w 25314442"/>
              <a:gd name="connsiteY93" fmla="*/ 528186 h 17566105"/>
              <a:gd name="connsiteX94" fmla="*/ 6970094 w 25314442"/>
              <a:gd name="connsiteY94" fmla="*/ 503120 h 17566105"/>
              <a:gd name="connsiteX95" fmla="*/ 6822306 w 25314442"/>
              <a:gd name="connsiteY95" fmla="*/ 234816 h 17566105"/>
              <a:gd name="connsiteX96" fmla="*/ 6694972 w 25314442"/>
              <a:gd name="connsiteY96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293137 w 25314442"/>
              <a:gd name="connsiteY5" fmla="*/ 9673389 h 17566105"/>
              <a:gd name="connsiteX6" fmla="*/ 23033856 w 25314442"/>
              <a:gd name="connsiteY6" fmla="*/ 9503945 h 17566105"/>
              <a:gd name="connsiteX7" fmla="*/ 22511886 w 25314442"/>
              <a:gd name="connsiteY7" fmla="*/ 9404885 h 17566105"/>
              <a:gd name="connsiteX8" fmla="*/ 21632378 w 25314442"/>
              <a:gd name="connsiteY8" fmla="*/ 8885922 h 17566105"/>
              <a:gd name="connsiteX9" fmla="*/ 21109806 w 25314442"/>
              <a:gd name="connsiteY9" fmla="*/ 8524775 h 17566105"/>
              <a:gd name="connsiteX10" fmla="*/ 20808816 w 25314442"/>
              <a:gd name="connsiteY10" fmla="*/ 8376185 h 17566105"/>
              <a:gd name="connsiteX11" fmla="*/ 20561166 w 25314442"/>
              <a:gd name="connsiteY11" fmla="*/ 7998995 h 17566105"/>
              <a:gd name="connsiteX12" fmla="*/ 20309305 w 25314442"/>
              <a:gd name="connsiteY12" fmla="*/ 7892715 h 17566105"/>
              <a:gd name="connsiteX13" fmla="*/ 19730586 w 25314442"/>
              <a:gd name="connsiteY13" fmla="*/ 7781825 h 17566105"/>
              <a:gd name="connsiteX14" fmla="*/ 19009894 w 25314442"/>
              <a:gd name="connsiteY14" fmla="*/ 7724273 h 17566105"/>
              <a:gd name="connsiteX15" fmla="*/ 18724746 w 25314442"/>
              <a:gd name="connsiteY15" fmla="*/ 7758965 h 17566105"/>
              <a:gd name="connsiteX16" fmla="*/ 18412326 w 25314442"/>
              <a:gd name="connsiteY16" fmla="*/ 7720865 h 17566105"/>
              <a:gd name="connsiteX17" fmla="*/ 17714294 w 25314442"/>
              <a:gd name="connsiteY17" fmla="*/ 7757360 h 17566105"/>
              <a:gd name="connsiteX18" fmla="*/ 17227416 w 25314442"/>
              <a:gd name="connsiteY18" fmla="*/ 7743725 h 17566105"/>
              <a:gd name="connsiteX19" fmla="*/ 16892136 w 25314442"/>
              <a:gd name="connsiteY19" fmla="*/ 7850405 h 17566105"/>
              <a:gd name="connsiteX20" fmla="*/ 16686396 w 25314442"/>
              <a:gd name="connsiteY20" fmla="*/ 7918985 h 17566105"/>
              <a:gd name="connsiteX21" fmla="*/ 16590745 w 25314442"/>
              <a:gd name="connsiteY21" fmla="*/ 8009221 h 17566105"/>
              <a:gd name="connsiteX22" fmla="*/ 16423506 w 25314442"/>
              <a:gd name="connsiteY22" fmla="*/ 8048525 h 17566105"/>
              <a:gd name="connsiteX23" fmla="*/ 16080606 w 25314442"/>
              <a:gd name="connsiteY23" fmla="*/ 8056145 h 17566105"/>
              <a:gd name="connsiteX24" fmla="*/ 15929810 w 25314442"/>
              <a:gd name="connsiteY24" fmla="*/ 8013031 h 17566105"/>
              <a:gd name="connsiteX25" fmla="*/ 15764376 w 25314442"/>
              <a:gd name="connsiteY25" fmla="*/ 7998995 h 17566105"/>
              <a:gd name="connsiteX26" fmla="*/ 15478626 w 25314442"/>
              <a:gd name="connsiteY26" fmla="*/ 7983755 h 17566105"/>
              <a:gd name="connsiteX27" fmla="*/ 15225762 w 25314442"/>
              <a:gd name="connsiteY27" fmla="*/ 7991374 h 17566105"/>
              <a:gd name="connsiteX28" fmla="*/ 15063336 w 25314442"/>
              <a:gd name="connsiteY28" fmla="*/ 7995185 h 17566105"/>
              <a:gd name="connsiteX29" fmla="*/ 14777586 w 25314442"/>
              <a:gd name="connsiteY29" fmla="*/ 8136155 h 17566105"/>
              <a:gd name="connsiteX30" fmla="*/ 14377335 w 25314442"/>
              <a:gd name="connsiteY30" fmla="*/ 8451382 h 17566105"/>
              <a:gd name="connsiteX31" fmla="*/ 13924146 w 25314442"/>
              <a:gd name="connsiteY31" fmla="*/ 8997215 h 17566105"/>
              <a:gd name="connsiteX32" fmla="*/ 13722216 w 25314442"/>
              <a:gd name="connsiteY32" fmla="*/ 9233435 h 17566105"/>
              <a:gd name="connsiteX33" fmla="*/ 13631578 w 25314442"/>
              <a:gd name="connsiteY33" fmla="*/ 9385834 h 17566105"/>
              <a:gd name="connsiteX34" fmla="*/ 13440276 w 25314442"/>
              <a:gd name="connsiteY34" fmla="*/ 9702065 h 17566105"/>
              <a:gd name="connsiteX35" fmla="*/ 13230726 w 25314442"/>
              <a:gd name="connsiteY35" fmla="*/ 9961145 h 17566105"/>
              <a:gd name="connsiteX36" fmla="*/ 13300710 w 25314442"/>
              <a:gd name="connsiteY36" fmla="*/ 10300234 h 17566105"/>
              <a:gd name="connsiteX37" fmla="*/ 13355052 w 25314442"/>
              <a:gd name="connsiteY37" fmla="*/ 10876547 h 17566105"/>
              <a:gd name="connsiteX38" fmla="*/ 13051656 w 25314442"/>
              <a:gd name="connsiteY38" fmla="*/ 10307855 h 17566105"/>
              <a:gd name="connsiteX39" fmla="*/ 12849726 w 25314442"/>
              <a:gd name="connsiteY39" fmla="*/ 10130589 h 17566105"/>
              <a:gd name="connsiteX40" fmla="*/ 12682086 w 25314442"/>
              <a:gd name="connsiteY40" fmla="*/ 9862085 h 17566105"/>
              <a:gd name="connsiteX41" fmla="*/ 12392526 w 25314442"/>
              <a:gd name="connsiteY41" fmla="*/ 9564503 h 17566105"/>
              <a:gd name="connsiteX42" fmla="*/ 12167736 w 25314442"/>
              <a:gd name="connsiteY42" fmla="*/ 9614435 h 17566105"/>
              <a:gd name="connsiteX43" fmla="*/ 11904846 w 25314442"/>
              <a:gd name="connsiteY43" fmla="*/ 9819974 h 17566105"/>
              <a:gd name="connsiteX44" fmla="*/ 11516226 w 25314442"/>
              <a:gd name="connsiteY44" fmla="*/ 10014485 h 17566105"/>
              <a:gd name="connsiteX45" fmla="*/ 11191975 w 25314442"/>
              <a:gd name="connsiteY45" fmla="*/ 10212805 h 17566105"/>
              <a:gd name="connsiteX46" fmla="*/ 11093316 w 25314442"/>
              <a:gd name="connsiteY46" fmla="*/ 10224035 h 17566105"/>
              <a:gd name="connsiteX47" fmla="*/ 11089506 w 25314442"/>
              <a:gd name="connsiteY47" fmla="*/ 9926855 h 17566105"/>
              <a:gd name="connsiteX48" fmla="*/ 11089506 w 25314442"/>
              <a:gd name="connsiteY48" fmla="*/ 9583955 h 17566105"/>
              <a:gd name="connsiteX49" fmla="*/ 11020926 w 25314442"/>
              <a:gd name="connsiteY49" fmla="*/ 9384631 h 17566105"/>
              <a:gd name="connsiteX50" fmla="*/ 11051406 w 25314442"/>
              <a:gd name="connsiteY50" fmla="*/ 9061985 h 17566105"/>
              <a:gd name="connsiteX51" fmla="*/ 11230476 w 25314442"/>
              <a:gd name="connsiteY51" fmla="*/ 8741945 h 17566105"/>
              <a:gd name="connsiteX52" fmla="*/ 11381873 w 25314442"/>
              <a:gd name="connsiteY52" fmla="*/ 8494294 h 17566105"/>
              <a:gd name="connsiteX53" fmla="*/ 11500986 w 25314442"/>
              <a:gd name="connsiteY53" fmla="*/ 8197115 h 17566105"/>
              <a:gd name="connsiteX54" fmla="*/ 11726177 w 25314442"/>
              <a:gd name="connsiteY54" fmla="*/ 7913169 h 17566105"/>
              <a:gd name="connsiteX55" fmla="*/ 11676246 w 25314442"/>
              <a:gd name="connsiteY55" fmla="*/ 7602755 h 17566105"/>
              <a:gd name="connsiteX56" fmla="*/ 11546706 w 25314442"/>
              <a:gd name="connsiteY56" fmla="*/ 7271285 h 17566105"/>
              <a:gd name="connsiteX57" fmla="*/ 11367636 w 25314442"/>
              <a:gd name="connsiteY57" fmla="*/ 7050305 h 17566105"/>
              <a:gd name="connsiteX58" fmla="*/ 11336755 w 25314442"/>
              <a:gd name="connsiteY58" fmla="*/ 6893092 h 17566105"/>
              <a:gd name="connsiteX59" fmla="*/ 11245716 w 25314442"/>
              <a:gd name="connsiteY59" fmla="*/ 6657875 h 17566105"/>
              <a:gd name="connsiteX60" fmla="*/ 11119986 w 25314442"/>
              <a:gd name="connsiteY60" fmla="*/ 6612155 h 17566105"/>
              <a:gd name="connsiteX61" fmla="*/ 10891386 w 25314442"/>
              <a:gd name="connsiteY61" fmla="*/ 6318785 h 17566105"/>
              <a:gd name="connsiteX62" fmla="*/ 10830426 w 25314442"/>
              <a:gd name="connsiteY62" fmla="*/ 6097805 h 17566105"/>
              <a:gd name="connsiteX63" fmla="*/ 10791323 w 25314442"/>
              <a:gd name="connsiteY63" fmla="*/ 5966059 h 17566105"/>
              <a:gd name="connsiteX64" fmla="*/ 10759640 w 25314442"/>
              <a:gd name="connsiteY64" fmla="*/ 5892666 h 17566105"/>
              <a:gd name="connsiteX65" fmla="*/ 10663388 w 25314442"/>
              <a:gd name="connsiteY65" fmla="*/ 5782577 h 17566105"/>
              <a:gd name="connsiteX66" fmla="*/ 10528032 w 25314442"/>
              <a:gd name="connsiteY66" fmla="*/ 5652435 h 17566105"/>
              <a:gd name="connsiteX67" fmla="*/ 10304646 w 25314442"/>
              <a:gd name="connsiteY67" fmla="*/ 5354855 h 17566105"/>
              <a:gd name="connsiteX68" fmla="*/ 10026516 w 25314442"/>
              <a:gd name="connsiteY68" fmla="*/ 5023385 h 17566105"/>
              <a:gd name="connsiteX69" fmla="*/ 9914021 w 25314442"/>
              <a:gd name="connsiteY69" fmla="*/ 4932947 h 17566105"/>
              <a:gd name="connsiteX70" fmla="*/ 9809346 w 25314442"/>
              <a:gd name="connsiteY70" fmla="*/ 4761096 h 17566105"/>
              <a:gd name="connsiteX71" fmla="*/ 9721716 w 25314442"/>
              <a:gd name="connsiteY71" fmla="*/ 4486776 h 17566105"/>
              <a:gd name="connsiteX72" fmla="*/ 9618846 w 25314442"/>
              <a:gd name="connsiteY72" fmla="*/ 4345806 h 17566105"/>
              <a:gd name="connsiteX73" fmla="*/ 9576936 w 25314442"/>
              <a:gd name="connsiteY73" fmla="*/ 4303896 h 17566105"/>
              <a:gd name="connsiteX74" fmla="*/ 9496124 w 25314442"/>
              <a:gd name="connsiteY74" fmla="*/ 4247749 h 17566105"/>
              <a:gd name="connsiteX75" fmla="*/ 9466446 w 25314442"/>
              <a:gd name="connsiteY75" fmla="*/ 4136256 h 17566105"/>
              <a:gd name="connsiteX76" fmla="*/ 9386436 w 25314442"/>
              <a:gd name="connsiteY76" fmla="*/ 4079106 h 17566105"/>
              <a:gd name="connsiteX77" fmla="*/ 9245466 w 25314442"/>
              <a:gd name="connsiteY77" fmla="*/ 3869556 h 17566105"/>
              <a:gd name="connsiteX78" fmla="*/ 9150216 w 25314442"/>
              <a:gd name="connsiteY78" fmla="*/ 3736206 h 17566105"/>
              <a:gd name="connsiteX79" fmla="*/ 9004032 w 25314442"/>
              <a:gd name="connsiteY79" fmla="*/ 3593231 h 17566105"/>
              <a:gd name="connsiteX80" fmla="*/ 8884920 w 25314442"/>
              <a:gd name="connsiteY80" fmla="*/ 3410952 h 17566105"/>
              <a:gd name="connsiteX81" fmla="*/ 8753976 w 25314442"/>
              <a:gd name="connsiteY81" fmla="*/ 3191376 h 17566105"/>
              <a:gd name="connsiteX82" fmla="*/ 8517756 w 25314442"/>
              <a:gd name="connsiteY82" fmla="*/ 2901816 h 17566105"/>
              <a:gd name="connsiteX83" fmla="*/ 8328660 w 25314442"/>
              <a:gd name="connsiteY83" fmla="*/ 2776487 h 17566105"/>
              <a:gd name="connsiteX84" fmla="*/ 8277726 w 25314442"/>
              <a:gd name="connsiteY84" fmla="*/ 2520816 h 17566105"/>
              <a:gd name="connsiteX85" fmla="*/ 8193906 w 25314442"/>
              <a:gd name="connsiteY85" fmla="*/ 2315076 h 17566105"/>
              <a:gd name="connsiteX86" fmla="*/ 7988166 w 25314442"/>
              <a:gd name="connsiteY86" fmla="*/ 2078856 h 17566105"/>
              <a:gd name="connsiteX87" fmla="*/ 7961496 w 25314442"/>
              <a:gd name="connsiteY87" fmla="*/ 1911216 h 17566105"/>
              <a:gd name="connsiteX88" fmla="*/ 7796463 w 25314442"/>
              <a:gd name="connsiteY88" fmla="*/ 1756610 h 17566105"/>
              <a:gd name="connsiteX89" fmla="*/ 7553826 w 25314442"/>
              <a:gd name="connsiteY89" fmla="*/ 1450206 h 17566105"/>
              <a:gd name="connsiteX90" fmla="*/ 7359516 w 25314442"/>
              <a:gd name="connsiteY90" fmla="*/ 1160646 h 17566105"/>
              <a:gd name="connsiteX91" fmla="*/ 7231781 w 25314442"/>
              <a:gd name="connsiteY91" fmla="*/ 947286 h 17566105"/>
              <a:gd name="connsiteX92" fmla="*/ 7130916 w 25314442"/>
              <a:gd name="connsiteY92" fmla="*/ 848226 h 17566105"/>
              <a:gd name="connsiteX93" fmla="*/ 6932796 w 25314442"/>
              <a:gd name="connsiteY93" fmla="*/ 871086 h 17566105"/>
              <a:gd name="connsiteX94" fmla="*/ 7092816 w 25314442"/>
              <a:gd name="connsiteY94" fmla="*/ 528186 h 17566105"/>
              <a:gd name="connsiteX95" fmla="*/ 6970094 w 25314442"/>
              <a:gd name="connsiteY95" fmla="*/ 503120 h 17566105"/>
              <a:gd name="connsiteX96" fmla="*/ 6822306 w 25314442"/>
              <a:gd name="connsiteY96" fmla="*/ 234816 h 17566105"/>
              <a:gd name="connsiteX97" fmla="*/ 6694972 w 25314442"/>
              <a:gd name="connsiteY9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453156 w 25314442"/>
              <a:gd name="connsiteY5" fmla="*/ 9631479 h 17566105"/>
              <a:gd name="connsiteX6" fmla="*/ 23033856 w 25314442"/>
              <a:gd name="connsiteY6" fmla="*/ 9503945 h 17566105"/>
              <a:gd name="connsiteX7" fmla="*/ 22511886 w 25314442"/>
              <a:gd name="connsiteY7" fmla="*/ 9404885 h 17566105"/>
              <a:gd name="connsiteX8" fmla="*/ 21632378 w 25314442"/>
              <a:gd name="connsiteY8" fmla="*/ 8885922 h 17566105"/>
              <a:gd name="connsiteX9" fmla="*/ 21109806 w 25314442"/>
              <a:gd name="connsiteY9" fmla="*/ 8524775 h 17566105"/>
              <a:gd name="connsiteX10" fmla="*/ 20808816 w 25314442"/>
              <a:gd name="connsiteY10" fmla="*/ 8376185 h 17566105"/>
              <a:gd name="connsiteX11" fmla="*/ 20561166 w 25314442"/>
              <a:gd name="connsiteY11" fmla="*/ 7998995 h 17566105"/>
              <a:gd name="connsiteX12" fmla="*/ 20309305 w 25314442"/>
              <a:gd name="connsiteY12" fmla="*/ 7892715 h 17566105"/>
              <a:gd name="connsiteX13" fmla="*/ 19730586 w 25314442"/>
              <a:gd name="connsiteY13" fmla="*/ 7781825 h 17566105"/>
              <a:gd name="connsiteX14" fmla="*/ 19009894 w 25314442"/>
              <a:gd name="connsiteY14" fmla="*/ 7724273 h 17566105"/>
              <a:gd name="connsiteX15" fmla="*/ 18724746 w 25314442"/>
              <a:gd name="connsiteY15" fmla="*/ 7758965 h 17566105"/>
              <a:gd name="connsiteX16" fmla="*/ 18412326 w 25314442"/>
              <a:gd name="connsiteY16" fmla="*/ 7720865 h 17566105"/>
              <a:gd name="connsiteX17" fmla="*/ 17714294 w 25314442"/>
              <a:gd name="connsiteY17" fmla="*/ 7757360 h 17566105"/>
              <a:gd name="connsiteX18" fmla="*/ 17227416 w 25314442"/>
              <a:gd name="connsiteY18" fmla="*/ 7743725 h 17566105"/>
              <a:gd name="connsiteX19" fmla="*/ 16892136 w 25314442"/>
              <a:gd name="connsiteY19" fmla="*/ 7850405 h 17566105"/>
              <a:gd name="connsiteX20" fmla="*/ 16686396 w 25314442"/>
              <a:gd name="connsiteY20" fmla="*/ 7918985 h 17566105"/>
              <a:gd name="connsiteX21" fmla="*/ 16590745 w 25314442"/>
              <a:gd name="connsiteY21" fmla="*/ 8009221 h 17566105"/>
              <a:gd name="connsiteX22" fmla="*/ 16423506 w 25314442"/>
              <a:gd name="connsiteY22" fmla="*/ 8048525 h 17566105"/>
              <a:gd name="connsiteX23" fmla="*/ 16080606 w 25314442"/>
              <a:gd name="connsiteY23" fmla="*/ 8056145 h 17566105"/>
              <a:gd name="connsiteX24" fmla="*/ 15929810 w 25314442"/>
              <a:gd name="connsiteY24" fmla="*/ 8013031 h 17566105"/>
              <a:gd name="connsiteX25" fmla="*/ 15764376 w 25314442"/>
              <a:gd name="connsiteY25" fmla="*/ 7998995 h 17566105"/>
              <a:gd name="connsiteX26" fmla="*/ 15478626 w 25314442"/>
              <a:gd name="connsiteY26" fmla="*/ 7983755 h 17566105"/>
              <a:gd name="connsiteX27" fmla="*/ 15225762 w 25314442"/>
              <a:gd name="connsiteY27" fmla="*/ 7991374 h 17566105"/>
              <a:gd name="connsiteX28" fmla="*/ 15063336 w 25314442"/>
              <a:gd name="connsiteY28" fmla="*/ 7995185 h 17566105"/>
              <a:gd name="connsiteX29" fmla="*/ 14777586 w 25314442"/>
              <a:gd name="connsiteY29" fmla="*/ 8136155 h 17566105"/>
              <a:gd name="connsiteX30" fmla="*/ 14377335 w 25314442"/>
              <a:gd name="connsiteY30" fmla="*/ 8451382 h 17566105"/>
              <a:gd name="connsiteX31" fmla="*/ 13924146 w 25314442"/>
              <a:gd name="connsiteY31" fmla="*/ 8997215 h 17566105"/>
              <a:gd name="connsiteX32" fmla="*/ 13722216 w 25314442"/>
              <a:gd name="connsiteY32" fmla="*/ 9233435 h 17566105"/>
              <a:gd name="connsiteX33" fmla="*/ 13631578 w 25314442"/>
              <a:gd name="connsiteY33" fmla="*/ 9385834 h 17566105"/>
              <a:gd name="connsiteX34" fmla="*/ 13440276 w 25314442"/>
              <a:gd name="connsiteY34" fmla="*/ 9702065 h 17566105"/>
              <a:gd name="connsiteX35" fmla="*/ 13230726 w 25314442"/>
              <a:gd name="connsiteY35" fmla="*/ 9961145 h 17566105"/>
              <a:gd name="connsiteX36" fmla="*/ 13300710 w 25314442"/>
              <a:gd name="connsiteY36" fmla="*/ 10300234 h 17566105"/>
              <a:gd name="connsiteX37" fmla="*/ 13355052 w 25314442"/>
              <a:gd name="connsiteY37" fmla="*/ 10876547 h 17566105"/>
              <a:gd name="connsiteX38" fmla="*/ 13051656 w 25314442"/>
              <a:gd name="connsiteY38" fmla="*/ 10307855 h 17566105"/>
              <a:gd name="connsiteX39" fmla="*/ 12849726 w 25314442"/>
              <a:gd name="connsiteY39" fmla="*/ 10130589 h 17566105"/>
              <a:gd name="connsiteX40" fmla="*/ 12682086 w 25314442"/>
              <a:gd name="connsiteY40" fmla="*/ 9862085 h 17566105"/>
              <a:gd name="connsiteX41" fmla="*/ 12392526 w 25314442"/>
              <a:gd name="connsiteY41" fmla="*/ 9564503 h 17566105"/>
              <a:gd name="connsiteX42" fmla="*/ 12167736 w 25314442"/>
              <a:gd name="connsiteY42" fmla="*/ 9614435 h 17566105"/>
              <a:gd name="connsiteX43" fmla="*/ 11904846 w 25314442"/>
              <a:gd name="connsiteY43" fmla="*/ 9819974 h 17566105"/>
              <a:gd name="connsiteX44" fmla="*/ 11516226 w 25314442"/>
              <a:gd name="connsiteY44" fmla="*/ 10014485 h 17566105"/>
              <a:gd name="connsiteX45" fmla="*/ 11191975 w 25314442"/>
              <a:gd name="connsiteY45" fmla="*/ 10212805 h 17566105"/>
              <a:gd name="connsiteX46" fmla="*/ 11093316 w 25314442"/>
              <a:gd name="connsiteY46" fmla="*/ 10224035 h 17566105"/>
              <a:gd name="connsiteX47" fmla="*/ 11089506 w 25314442"/>
              <a:gd name="connsiteY47" fmla="*/ 9926855 h 17566105"/>
              <a:gd name="connsiteX48" fmla="*/ 11089506 w 25314442"/>
              <a:gd name="connsiteY48" fmla="*/ 9583955 h 17566105"/>
              <a:gd name="connsiteX49" fmla="*/ 11020926 w 25314442"/>
              <a:gd name="connsiteY49" fmla="*/ 9384631 h 17566105"/>
              <a:gd name="connsiteX50" fmla="*/ 11051406 w 25314442"/>
              <a:gd name="connsiteY50" fmla="*/ 9061985 h 17566105"/>
              <a:gd name="connsiteX51" fmla="*/ 11230476 w 25314442"/>
              <a:gd name="connsiteY51" fmla="*/ 8741945 h 17566105"/>
              <a:gd name="connsiteX52" fmla="*/ 11381873 w 25314442"/>
              <a:gd name="connsiteY52" fmla="*/ 8494294 h 17566105"/>
              <a:gd name="connsiteX53" fmla="*/ 11500986 w 25314442"/>
              <a:gd name="connsiteY53" fmla="*/ 8197115 h 17566105"/>
              <a:gd name="connsiteX54" fmla="*/ 11726177 w 25314442"/>
              <a:gd name="connsiteY54" fmla="*/ 7913169 h 17566105"/>
              <a:gd name="connsiteX55" fmla="*/ 11676246 w 25314442"/>
              <a:gd name="connsiteY55" fmla="*/ 7602755 h 17566105"/>
              <a:gd name="connsiteX56" fmla="*/ 11546706 w 25314442"/>
              <a:gd name="connsiteY56" fmla="*/ 7271285 h 17566105"/>
              <a:gd name="connsiteX57" fmla="*/ 11367636 w 25314442"/>
              <a:gd name="connsiteY57" fmla="*/ 7050305 h 17566105"/>
              <a:gd name="connsiteX58" fmla="*/ 11336755 w 25314442"/>
              <a:gd name="connsiteY58" fmla="*/ 6893092 h 17566105"/>
              <a:gd name="connsiteX59" fmla="*/ 11245716 w 25314442"/>
              <a:gd name="connsiteY59" fmla="*/ 6657875 h 17566105"/>
              <a:gd name="connsiteX60" fmla="*/ 11119986 w 25314442"/>
              <a:gd name="connsiteY60" fmla="*/ 6612155 h 17566105"/>
              <a:gd name="connsiteX61" fmla="*/ 10891386 w 25314442"/>
              <a:gd name="connsiteY61" fmla="*/ 6318785 h 17566105"/>
              <a:gd name="connsiteX62" fmla="*/ 10830426 w 25314442"/>
              <a:gd name="connsiteY62" fmla="*/ 6097805 h 17566105"/>
              <a:gd name="connsiteX63" fmla="*/ 10791323 w 25314442"/>
              <a:gd name="connsiteY63" fmla="*/ 5966059 h 17566105"/>
              <a:gd name="connsiteX64" fmla="*/ 10759640 w 25314442"/>
              <a:gd name="connsiteY64" fmla="*/ 5892666 h 17566105"/>
              <a:gd name="connsiteX65" fmla="*/ 10663388 w 25314442"/>
              <a:gd name="connsiteY65" fmla="*/ 5782577 h 17566105"/>
              <a:gd name="connsiteX66" fmla="*/ 10528032 w 25314442"/>
              <a:gd name="connsiteY66" fmla="*/ 5652435 h 17566105"/>
              <a:gd name="connsiteX67" fmla="*/ 10304646 w 25314442"/>
              <a:gd name="connsiteY67" fmla="*/ 5354855 h 17566105"/>
              <a:gd name="connsiteX68" fmla="*/ 10026516 w 25314442"/>
              <a:gd name="connsiteY68" fmla="*/ 5023385 h 17566105"/>
              <a:gd name="connsiteX69" fmla="*/ 9914021 w 25314442"/>
              <a:gd name="connsiteY69" fmla="*/ 4932947 h 17566105"/>
              <a:gd name="connsiteX70" fmla="*/ 9809346 w 25314442"/>
              <a:gd name="connsiteY70" fmla="*/ 4761096 h 17566105"/>
              <a:gd name="connsiteX71" fmla="*/ 9721716 w 25314442"/>
              <a:gd name="connsiteY71" fmla="*/ 4486776 h 17566105"/>
              <a:gd name="connsiteX72" fmla="*/ 9618846 w 25314442"/>
              <a:gd name="connsiteY72" fmla="*/ 4345806 h 17566105"/>
              <a:gd name="connsiteX73" fmla="*/ 9576936 w 25314442"/>
              <a:gd name="connsiteY73" fmla="*/ 4303896 h 17566105"/>
              <a:gd name="connsiteX74" fmla="*/ 9496124 w 25314442"/>
              <a:gd name="connsiteY74" fmla="*/ 4247749 h 17566105"/>
              <a:gd name="connsiteX75" fmla="*/ 9466446 w 25314442"/>
              <a:gd name="connsiteY75" fmla="*/ 4136256 h 17566105"/>
              <a:gd name="connsiteX76" fmla="*/ 9386436 w 25314442"/>
              <a:gd name="connsiteY76" fmla="*/ 4079106 h 17566105"/>
              <a:gd name="connsiteX77" fmla="*/ 9245466 w 25314442"/>
              <a:gd name="connsiteY77" fmla="*/ 3869556 h 17566105"/>
              <a:gd name="connsiteX78" fmla="*/ 9150216 w 25314442"/>
              <a:gd name="connsiteY78" fmla="*/ 3736206 h 17566105"/>
              <a:gd name="connsiteX79" fmla="*/ 9004032 w 25314442"/>
              <a:gd name="connsiteY79" fmla="*/ 3593231 h 17566105"/>
              <a:gd name="connsiteX80" fmla="*/ 8884920 w 25314442"/>
              <a:gd name="connsiteY80" fmla="*/ 3410952 h 17566105"/>
              <a:gd name="connsiteX81" fmla="*/ 8753976 w 25314442"/>
              <a:gd name="connsiteY81" fmla="*/ 3191376 h 17566105"/>
              <a:gd name="connsiteX82" fmla="*/ 8517756 w 25314442"/>
              <a:gd name="connsiteY82" fmla="*/ 2901816 h 17566105"/>
              <a:gd name="connsiteX83" fmla="*/ 8328660 w 25314442"/>
              <a:gd name="connsiteY83" fmla="*/ 2776487 h 17566105"/>
              <a:gd name="connsiteX84" fmla="*/ 8277726 w 25314442"/>
              <a:gd name="connsiteY84" fmla="*/ 2520816 h 17566105"/>
              <a:gd name="connsiteX85" fmla="*/ 8193906 w 25314442"/>
              <a:gd name="connsiteY85" fmla="*/ 2315076 h 17566105"/>
              <a:gd name="connsiteX86" fmla="*/ 7988166 w 25314442"/>
              <a:gd name="connsiteY86" fmla="*/ 2078856 h 17566105"/>
              <a:gd name="connsiteX87" fmla="*/ 7961496 w 25314442"/>
              <a:gd name="connsiteY87" fmla="*/ 1911216 h 17566105"/>
              <a:gd name="connsiteX88" fmla="*/ 7796463 w 25314442"/>
              <a:gd name="connsiteY88" fmla="*/ 1756610 h 17566105"/>
              <a:gd name="connsiteX89" fmla="*/ 7553826 w 25314442"/>
              <a:gd name="connsiteY89" fmla="*/ 1450206 h 17566105"/>
              <a:gd name="connsiteX90" fmla="*/ 7359516 w 25314442"/>
              <a:gd name="connsiteY90" fmla="*/ 1160646 h 17566105"/>
              <a:gd name="connsiteX91" fmla="*/ 7231781 w 25314442"/>
              <a:gd name="connsiteY91" fmla="*/ 947286 h 17566105"/>
              <a:gd name="connsiteX92" fmla="*/ 7130916 w 25314442"/>
              <a:gd name="connsiteY92" fmla="*/ 848226 h 17566105"/>
              <a:gd name="connsiteX93" fmla="*/ 6932796 w 25314442"/>
              <a:gd name="connsiteY93" fmla="*/ 871086 h 17566105"/>
              <a:gd name="connsiteX94" fmla="*/ 7092816 w 25314442"/>
              <a:gd name="connsiteY94" fmla="*/ 528186 h 17566105"/>
              <a:gd name="connsiteX95" fmla="*/ 6970094 w 25314442"/>
              <a:gd name="connsiteY95" fmla="*/ 503120 h 17566105"/>
              <a:gd name="connsiteX96" fmla="*/ 6822306 w 25314442"/>
              <a:gd name="connsiteY96" fmla="*/ 234816 h 17566105"/>
              <a:gd name="connsiteX97" fmla="*/ 6694972 w 25314442"/>
              <a:gd name="connsiteY97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548206 w 25314442"/>
              <a:gd name="connsiteY5" fmla="*/ 9705875 h 17566105"/>
              <a:gd name="connsiteX6" fmla="*/ 23453156 w 25314442"/>
              <a:gd name="connsiteY6" fmla="*/ 9631479 h 17566105"/>
              <a:gd name="connsiteX7" fmla="*/ 23033856 w 25314442"/>
              <a:gd name="connsiteY7" fmla="*/ 9503945 h 17566105"/>
              <a:gd name="connsiteX8" fmla="*/ 22511886 w 25314442"/>
              <a:gd name="connsiteY8" fmla="*/ 9404885 h 17566105"/>
              <a:gd name="connsiteX9" fmla="*/ 21632378 w 25314442"/>
              <a:gd name="connsiteY9" fmla="*/ 8885922 h 17566105"/>
              <a:gd name="connsiteX10" fmla="*/ 21109806 w 25314442"/>
              <a:gd name="connsiteY10" fmla="*/ 8524775 h 17566105"/>
              <a:gd name="connsiteX11" fmla="*/ 20808816 w 25314442"/>
              <a:gd name="connsiteY11" fmla="*/ 8376185 h 17566105"/>
              <a:gd name="connsiteX12" fmla="*/ 20561166 w 25314442"/>
              <a:gd name="connsiteY12" fmla="*/ 7998995 h 17566105"/>
              <a:gd name="connsiteX13" fmla="*/ 20309305 w 25314442"/>
              <a:gd name="connsiteY13" fmla="*/ 7892715 h 17566105"/>
              <a:gd name="connsiteX14" fmla="*/ 19730586 w 25314442"/>
              <a:gd name="connsiteY14" fmla="*/ 7781825 h 17566105"/>
              <a:gd name="connsiteX15" fmla="*/ 19009894 w 25314442"/>
              <a:gd name="connsiteY15" fmla="*/ 7724273 h 17566105"/>
              <a:gd name="connsiteX16" fmla="*/ 18724746 w 25314442"/>
              <a:gd name="connsiteY16" fmla="*/ 7758965 h 17566105"/>
              <a:gd name="connsiteX17" fmla="*/ 18412326 w 25314442"/>
              <a:gd name="connsiteY17" fmla="*/ 7720865 h 17566105"/>
              <a:gd name="connsiteX18" fmla="*/ 17714294 w 25314442"/>
              <a:gd name="connsiteY18" fmla="*/ 7757360 h 17566105"/>
              <a:gd name="connsiteX19" fmla="*/ 17227416 w 25314442"/>
              <a:gd name="connsiteY19" fmla="*/ 7743725 h 17566105"/>
              <a:gd name="connsiteX20" fmla="*/ 16892136 w 25314442"/>
              <a:gd name="connsiteY20" fmla="*/ 7850405 h 17566105"/>
              <a:gd name="connsiteX21" fmla="*/ 16686396 w 25314442"/>
              <a:gd name="connsiteY21" fmla="*/ 7918985 h 17566105"/>
              <a:gd name="connsiteX22" fmla="*/ 16590745 w 25314442"/>
              <a:gd name="connsiteY22" fmla="*/ 8009221 h 17566105"/>
              <a:gd name="connsiteX23" fmla="*/ 16423506 w 25314442"/>
              <a:gd name="connsiteY23" fmla="*/ 8048525 h 17566105"/>
              <a:gd name="connsiteX24" fmla="*/ 16080606 w 25314442"/>
              <a:gd name="connsiteY24" fmla="*/ 8056145 h 17566105"/>
              <a:gd name="connsiteX25" fmla="*/ 15929810 w 25314442"/>
              <a:gd name="connsiteY25" fmla="*/ 8013031 h 17566105"/>
              <a:gd name="connsiteX26" fmla="*/ 15764376 w 25314442"/>
              <a:gd name="connsiteY26" fmla="*/ 7998995 h 17566105"/>
              <a:gd name="connsiteX27" fmla="*/ 15478626 w 25314442"/>
              <a:gd name="connsiteY27" fmla="*/ 7983755 h 17566105"/>
              <a:gd name="connsiteX28" fmla="*/ 15225762 w 25314442"/>
              <a:gd name="connsiteY28" fmla="*/ 7991374 h 17566105"/>
              <a:gd name="connsiteX29" fmla="*/ 15063336 w 25314442"/>
              <a:gd name="connsiteY29" fmla="*/ 7995185 h 17566105"/>
              <a:gd name="connsiteX30" fmla="*/ 14777586 w 25314442"/>
              <a:gd name="connsiteY30" fmla="*/ 8136155 h 17566105"/>
              <a:gd name="connsiteX31" fmla="*/ 14377335 w 25314442"/>
              <a:gd name="connsiteY31" fmla="*/ 8451382 h 17566105"/>
              <a:gd name="connsiteX32" fmla="*/ 13924146 w 25314442"/>
              <a:gd name="connsiteY32" fmla="*/ 8997215 h 17566105"/>
              <a:gd name="connsiteX33" fmla="*/ 13722216 w 25314442"/>
              <a:gd name="connsiteY33" fmla="*/ 9233435 h 17566105"/>
              <a:gd name="connsiteX34" fmla="*/ 13631578 w 25314442"/>
              <a:gd name="connsiteY34" fmla="*/ 9385834 h 17566105"/>
              <a:gd name="connsiteX35" fmla="*/ 13440276 w 25314442"/>
              <a:gd name="connsiteY35" fmla="*/ 9702065 h 17566105"/>
              <a:gd name="connsiteX36" fmla="*/ 13230726 w 25314442"/>
              <a:gd name="connsiteY36" fmla="*/ 9961145 h 17566105"/>
              <a:gd name="connsiteX37" fmla="*/ 13300710 w 25314442"/>
              <a:gd name="connsiteY37" fmla="*/ 10300234 h 17566105"/>
              <a:gd name="connsiteX38" fmla="*/ 13355052 w 25314442"/>
              <a:gd name="connsiteY38" fmla="*/ 10876547 h 17566105"/>
              <a:gd name="connsiteX39" fmla="*/ 13051656 w 25314442"/>
              <a:gd name="connsiteY39" fmla="*/ 10307855 h 17566105"/>
              <a:gd name="connsiteX40" fmla="*/ 12849726 w 25314442"/>
              <a:gd name="connsiteY40" fmla="*/ 10130589 h 17566105"/>
              <a:gd name="connsiteX41" fmla="*/ 12682086 w 25314442"/>
              <a:gd name="connsiteY41" fmla="*/ 9862085 h 17566105"/>
              <a:gd name="connsiteX42" fmla="*/ 12392526 w 25314442"/>
              <a:gd name="connsiteY42" fmla="*/ 9564503 h 17566105"/>
              <a:gd name="connsiteX43" fmla="*/ 12167736 w 25314442"/>
              <a:gd name="connsiteY43" fmla="*/ 9614435 h 17566105"/>
              <a:gd name="connsiteX44" fmla="*/ 11904846 w 25314442"/>
              <a:gd name="connsiteY44" fmla="*/ 9819974 h 17566105"/>
              <a:gd name="connsiteX45" fmla="*/ 11516226 w 25314442"/>
              <a:gd name="connsiteY45" fmla="*/ 10014485 h 17566105"/>
              <a:gd name="connsiteX46" fmla="*/ 11191975 w 25314442"/>
              <a:gd name="connsiteY46" fmla="*/ 10212805 h 17566105"/>
              <a:gd name="connsiteX47" fmla="*/ 11093316 w 25314442"/>
              <a:gd name="connsiteY47" fmla="*/ 10224035 h 17566105"/>
              <a:gd name="connsiteX48" fmla="*/ 11089506 w 25314442"/>
              <a:gd name="connsiteY48" fmla="*/ 9926855 h 17566105"/>
              <a:gd name="connsiteX49" fmla="*/ 11089506 w 25314442"/>
              <a:gd name="connsiteY49" fmla="*/ 9583955 h 17566105"/>
              <a:gd name="connsiteX50" fmla="*/ 11020926 w 25314442"/>
              <a:gd name="connsiteY50" fmla="*/ 9384631 h 17566105"/>
              <a:gd name="connsiteX51" fmla="*/ 11051406 w 25314442"/>
              <a:gd name="connsiteY51" fmla="*/ 9061985 h 17566105"/>
              <a:gd name="connsiteX52" fmla="*/ 11230476 w 25314442"/>
              <a:gd name="connsiteY52" fmla="*/ 8741945 h 17566105"/>
              <a:gd name="connsiteX53" fmla="*/ 11381873 w 25314442"/>
              <a:gd name="connsiteY53" fmla="*/ 8494294 h 17566105"/>
              <a:gd name="connsiteX54" fmla="*/ 11500986 w 25314442"/>
              <a:gd name="connsiteY54" fmla="*/ 8197115 h 17566105"/>
              <a:gd name="connsiteX55" fmla="*/ 11726177 w 25314442"/>
              <a:gd name="connsiteY55" fmla="*/ 7913169 h 17566105"/>
              <a:gd name="connsiteX56" fmla="*/ 11676246 w 25314442"/>
              <a:gd name="connsiteY56" fmla="*/ 7602755 h 17566105"/>
              <a:gd name="connsiteX57" fmla="*/ 11546706 w 25314442"/>
              <a:gd name="connsiteY57" fmla="*/ 7271285 h 17566105"/>
              <a:gd name="connsiteX58" fmla="*/ 11367636 w 25314442"/>
              <a:gd name="connsiteY58" fmla="*/ 7050305 h 17566105"/>
              <a:gd name="connsiteX59" fmla="*/ 11336755 w 25314442"/>
              <a:gd name="connsiteY59" fmla="*/ 6893092 h 17566105"/>
              <a:gd name="connsiteX60" fmla="*/ 11245716 w 25314442"/>
              <a:gd name="connsiteY60" fmla="*/ 6657875 h 17566105"/>
              <a:gd name="connsiteX61" fmla="*/ 11119986 w 25314442"/>
              <a:gd name="connsiteY61" fmla="*/ 6612155 h 17566105"/>
              <a:gd name="connsiteX62" fmla="*/ 10891386 w 25314442"/>
              <a:gd name="connsiteY62" fmla="*/ 6318785 h 17566105"/>
              <a:gd name="connsiteX63" fmla="*/ 10830426 w 25314442"/>
              <a:gd name="connsiteY63" fmla="*/ 6097805 h 17566105"/>
              <a:gd name="connsiteX64" fmla="*/ 10791323 w 25314442"/>
              <a:gd name="connsiteY64" fmla="*/ 5966059 h 17566105"/>
              <a:gd name="connsiteX65" fmla="*/ 10759640 w 25314442"/>
              <a:gd name="connsiteY65" fmla="*/ 5892666 h 17566105"/>
              <a:gd name="connsiteX66" fmla="*/ 10663388 w 25314442"/>
              <a:gd name="connsiteY66" fmla="*/ 5782577 h 17566105"/>
              <a:gd name="connsiteX67" fmla="*/ 10528032 w 25314442"/>
              <a:gd name="connsiteY67" fmla="*/ 5652435 h 17566105"/>
              <a:gd name="connsiteX68" fmla="*/ 10304646 w 25314442"/>
              <a:gd name="connsiteY68" fmla="*/ 5354855 h 17566105"/>
              <a:gd name="connsiteX69" fmla="*/ 10026516 w 25314442"/>
              <a:gd name="connsiteY69" fmla="*/ 5023385 h 17566105"/>
              <a:gd name="connsiteX70" fmla="*/ 9914021 w 25314442"/>
              <a:gd name="connsiteY70" fmla="*/ 4932947 h 17566105"/>
              <a:gd name="connsiteX71" fmla="*/ 9809346 w 25314442"/>
              <a:gd name="connsiteY71" fmla="*/ 4761096 h 17566105"/>
              <a:gd name="connsiteX72" fmla="*/ 9721716 w 25314442"/>
              <a:gd name="connsiteY72" fmla="*/ 4486776 h 17566105"/>
              <a:gd name="connsiteX73" fmla="*/ 9618846 w 25314442"/>
              <a:gd name="connsiteY73" fmla="*/ 4345806 h 17566105"/>
              <a:gd name="connsiteX74" fmla="*/ 9576936 w 25314442"/>
              <a:gd name="connsiteY74" fmla="*/ 4303896 h 17566105"/>
              <a:gd name="connsiteX75" fmla="*/ 9496124 w 25314442"/>
              <a:gd name="connsiteY75" fmla="*/ 4247749 h 17566105"/>
              <a:gd name="connsiteX76" fmla="*/ 9466446 w 25314442"/>
              <a:gd name="connsiteY76" fmla="*/ 4136256 h 17566105"/>
              <a:gd name="connsiteX77" fmla="*/ 9386436 w 25314442"/>
              <a:gd name="connsiteY77" fmla="*/ 4079106 h 17566105"/>
              <a:gd name="connsiteX78" fmla="*/ 9245466 w 25314442"/>
              <a:gd name="connsiteY78" fmla="*/ 3869556 h 17566105"/>
              <a:gd name="connsiteX79" fmla="*/ 9150216 w 25314442"/>
              <a:gd name="connsiteY79" fmla="*/ 3736206 h 17566105"/>
              <a:gd name="connsiteX80" fmla="*/ 9004032 w 25314442"/>
              <a:gd name="connsiteY80" fmla="*/ 3593231 h 17566105"/>
              <a:gd name="connsiteX81" fmla="*/ 8884920 w 25314442"/>
              <a:gd name="connsiteY81" fmla="*/ 3410952 h 17566105"/>
              <a:gd name="connsiteX82" fmla="*/ 8753976 w 25314442"/>
              <a:gd name="connsiteY82" fmla="*/ 3191376 h 17566105"/>
              <a:gd name="connsiteX83" fmla="*/ 8517756 w 25314442"/>
              <a:gd name="connsiteY83" fmla="*/ 2901816 h 17566105"/>
              <a:gd name="connsiteX84" fmla="*/ 8328660 w 25314442"/>
              <a:gd name="connsiteY84" fmla="*/ 2776487 h 17566105"/>
              <a:gd name="connsiteX85" fmla="*/ 8277726 w 25314442"/>
              <a:gd name="connsiteY85" fmla="*/ 2520816 h 17566105"/>
              <a:gd name="connsiteX86" fmla="*/ 8193906 w 25314442"/>
              <a:gd name="connsiteY86" fmla="*/ 2315076 h 17566105"/>
              <a:gd name="connsiteX87" fmla="*/ 7988166 w 25314442"/>
              <a:gd name="connsiteY87" fmla="*/ 2078856 h 17566105"/>
              <a:gd name="connsiteX88" fmla="*/ 7961496 w 25314442"/>
              <a:gd name="connsiteY88" fmla="*/ 1911216 h 17566105"/>
              <a:gd name="connsiteX89" fmla="*/ 7796463 w 25314442"/>
              <a:gd name="connsiteY89" fmla="*/ 1756610 h 17566105"/>
              <a:gd name="connsiteX90" fmla="*/ 7553826 w 25314442"/>
              <a:gd name="connsiteY90" fmla="*/ 1450206 h 17566105"/>
              <a:gd name="connsiteX91" fmla="*/ 7359516 w 25314442"/>
              <a:gd name="connsiteY91" fmla="*/ 1160646 h 17566105"/>
              <a:gd name="connsiteX92" fmla="*/ 7231781 w 25314442"/>
              <a:gd name="connsiteY92" fmla="*/ 947286 h 17566105"/>
              <a:gd name="connsiteX93" fmla="*/ 7130916 w 25314442"/>
              <a:gd name="connsiteY93" fmla="*/ 848226 h 17566105"/>
              <a:gd name="connsiteX94" fmla="*/ 6932796 w 25314442"/>
              <a:gd name="connsiteY94" fmla="*/ 871086 h 17566105"/>
              <a:gd name="connsiteX95" fmla="*/ 7092816 w 25314442"/>
              <a:gd name="connsiteY95" fmla="*/ 528186 h 17566105"/>
              <a:gd name="connsiteX96" fmla="*/ 6970094 w 25314442"/>
              <a:gd name="connsiteY96" fmla="*/ 503120 h 17566105"/>
              <a:gd name="connsiteX97" fmla="*/ 6822306 w 25314442"/>
              <a:gd name="connsiteY97" fmla="*/ 234816 h 17566105"/>
              <a:gd name="connsiteX98" fmla="*/ 6694972 w 25314442"/>
              <a:gd name="connsiteY98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3548206 w 25314442"/>
              <a:gd name="connsiteY5" fmla="*/ 9705875 h 17566105"/>
              <a:gd name="connsiteX6" fmla="*/ 23453156 w 25314442"/>
              <a:gd name="connsiteY6" fmla="*/ 9631479 h 17566105"/>
              <a:gd name="connsiteX7" fmla="*/ 23365326 w 25314442"/>
              <a:gd name="connsiteY7" fmla="*/ 9656345 h 17566105"/>
              <a:gd name="connsiteX8" fmla="*/ 23033856 w 25314442"/>
              <a:gd name="connsiteY8" fmla="*/ 9503945 h 17566105"/>
              <a:gd name="connsiteX9" fmla="*/ 22511886 w 25314442"/>
              <a:gd name="connsiteY9" fmla="*/ 9404885 h 17566105"/>
              <a:gd name="connsiteX10" fmla="*/ 21632378 w 25314442"/>
              <a:gd name="connsiteY10" fmla="*/ 8885922 h 17566105"/>
              <a:gd name="connsiteX11" fmla="*/ 21109806 w 25314442"/>
              <a:gd name="connsiteY11" fmla="*/ 8524775 h 17566105"/>
              <a:gd name="connsiteX12" fmla="*/ 20808816 w 25314442"/>
              <a:gd name="connsiteY12" fmla="*/ 8376185 h 17566105"/>
              <a:gd name="connsiteX13" fmla="*/ 20561166 w 25314442"/>
              <a:gd name="connsiteY13" fmla="*/ 7998995 h 17566105"/>
              <a:gd name="connsiteX14" fmla="*/ 20309305 w 25314442"/>
              <a:gd name="connsiteY14" fmla="*/ 7892715 h 17566105"/>
              <a:gd name="connsiteX15" fmla="*/ 19730586 w 25314442"/>
              <a:gd name="connsiteY15" fmla="*/ 7781825 h 17566105"/>
              <a:gd name="connsiteX16" fmla="*/ 19009894 w 25314442"/>
              <a:gd name="connsiteY16" fmla="*/ 7724273 h 17566105"/>
              <a:gd name="connsiteX17" fmla="*/ 18724746 w 25314442"/>
              <a:gd name="connsiteY17" fmla="*/ 7758965 h 17566105"/>
              <a:gd name="connsiteX18" fmla="*/ 18412326 w 25314442"/>
              <a:gd name="connsiteY18" fmla="*/ 7720865 h 17566105"/>
              <a:gd name="connsiteX19" fmla="*/ 17714294 w 25314442"/>
              <a:gd name="connsiteY19" fmla="*/ 7757360 h 17566105"/>
              <a:gd name="connsiteX20" fmla="*/ 17227416 w 25314442"/>
              <a:gd name="connsiteY20" fmla="*/ 7743725 h 17566105"/>
              <a:gd name="connsiteX21" fmla="*/ 16892136 w 25314442"/>
              <a:gd name="connsiteY21" fmla="*/ 7850405 h 17566105"/>
              <a:gd name="connsiteX22" fmla="*/ 16686396 w 25314442"/>
              <a:gd name="connsiteY22" fmla="*/ 7918985 h 17566105"/>
              <a:gd name="connsiteX23" fmla="*/ 16590745 w 25314442"/>
              <a:gd name="connsiteY23" fmla="*/ 8009221 h 17566105"/>
              <a:gd name="connsiteX24" fmla="*/ 16423506 w 25314442"/>
              <a:gd name="connsiteY24" fmla="*/ 8048525 h 17566105"/>
              <a:gd name="connsiteX25" fmla="*/ 16080606 w 25314442"/>
              <a:gd name="connsiteY25" fmla="*/ 8056145 h 17566105"/>
              <a:gd name="connsiteX26" fmla="*/ 15929810 w 25314442"/>
              <a:gd name="connsiteY26" fmla="*/ 8013031 h 17566105"/>
              <a:gd name="connsiteX27" fmla="*/ 15764376 w 25314442"/>
              <a:gd name="connsiteY27" fmla="*/ 7998995 h 17566105"/>
              <a:gd name="connsiteX28" fmla="*/ 15478626 w 25314442"/>
              <a:gd name="connsiteY28" fmla="*/ 7983755 h 17566105"/>
              <a:gd name="connsiteX29" fmla="*/ 15225762 w 25314442"/>
              <a:gd name="connsiteY29" fmla="*/ 7991374 h 17566105"/>
              <a:gd name="connsiteX30" fmla="*/ 15063336 w 25314442"/>
              <a:gd name="connsiteY30" fmla="*/ 7995185 h 17566105"/>
              <a:gd name="connsiteX31" fmla="*/ 14777586 w 25314442"/>
              <a:gd name="connsiteY31" fmla="*/ 8136155 h 17566105"/>
              <a:gd name="connsiteX32" fmla="*/ 14377335 w 25314442"/>
              <a:gd name="connsiteY32" fmla="*/ 8451382 h 17566105"/>
              <a:gd name="connsiteX33" fmla="*/ 13924146 w 25314442"/>
              <a:gd name="connsiteY33" fmla="*/ 8997215 h 17566105"/>
              <a:gd name="connsiteX34" fmla="*/ 13722216 w 25314442"/>
              <a:gd name="connsiteY34" fmla="*/ 9233435 h 17566105"/>
              <a:gd name="connsiteX35" fmla="*/ 13631578 w 25314442"/>
              <a:gd name="connsiteY35" fmla="*/ 9385834 h 17566105"/>
              <a:gd name="connsiteX36" fmla="*/ 13440276 w 25314442"/>
              <a:gd name="connsiteY36" fmla="*/ 9702065 h 17566105"/>
              <a:gd name="connsiteX37" fmla="*/ 13230726 w 25314442"/>
              <a:gd name="connsiteY37" fmla="*/ 9961145 h 17566105"/>
              <a:gd name="connsiteX38" fmla="*/ 13300710 w 25314442"/>
              <a:gd name="connsiteY38" fmla="*/ 10300234 h 17566105"/>
              <a:gd name="connsiteX39" fmla="*/ 13355052 w 25314442"/>
              <a:gd name="connsiteY39" fmla="*/ 10876547 h 17566105"/>
              <a:gd name="connsiteX40" fmla="*/ 13051656 w 25314442"/>
              <a:gd name="connsiteY40" fmla="*/ 10307855 h 17566105"/>
              <a:gd name="connsiteX41" fmla="*/ 12849726 w 25314442"/>
              <a:gd name="connsiteY41" fmla="*/ 10130589 h 17566105"/>
              <a:gd name="connsiteX42" fmla="*/ 12682086 w 25314442"/>
              <a:gd name="connsiteY42" fmla="*/ 9862085 h 17566105"/>
              <a:gd name="connsiteX43" fmla="*/ 12392526 w 25314442"/>
              <a:gd name="connsiteY43" fmla="*/ 9564503 h 17566105"/>
              <a:gd name="connsiteX44" fmla="*/ 12167736 w 25314442"/>
              <a:gd name="connsiteY44" fmla="*/ 9614435 h 17566105"/>
              <a:gd name="connsiteX45" fmla="*/ 11904846 w 25314442"/>
              <a:gd name="connsiteY45" fmla="*/ 9819974 h 17566105"/>
              <a:gd name="connsiteX46" fmla="*/ 11516226 w 25314442"/>
              <a:gd name="connsiteY46" fmla="*/ 10014485 h 17566105"/>
              <a:gd name="connsiteX47" fmla="*/ 11191975 w 25314442"/>
              <a:gd name="connsiteY47" fmla="*/ 10212805 h 17566105"/>
              <a:gd name="connsiteX48" fmla="*/ 11093316 w 25314442"/>
              <a:gd name="connsiteY48" fmla="*/ 10224035 h 17566105"/>
              <a:gd name="connsiteX49" fmla="*/ 11089506 w 25314442"/>
              <a:gd name="connsiteY49" fmla="*/ 9926855 h 17566105"/>
              <a:gd name="connsiteX50" fmla="*/ 11089506 w 25314442"/>
              <a:gd name="connsiteY50" fmla="*/ 9583955 h 17566105"/>
              <a:gd name="connsiteX51" fmla="*/ 11020926 w 25314442"/>
              <a:gd name="connsiteY51" fmla="*/ 9384631 h 17566105"/>
              <a:gd name="connsiteX52" fmla="*/ 11051406 w 25314442"/>
              <a:gd name="connsiteY52" fmla="*/ 9061985 h 17566105"/>
              <a:gd name="connsiteX53" fmla="*/ 11230476 w 25314442"/>
              <a:gd name="connsiteY53" fmla="*/ 8741945 h 17566105"/>
              <a:gd name="connsiteX54" fmla="*/ 11381873 w 25314442"/>
              <a:gd name="connsiteY54" fmla="*/ 8494294 h 17566105"/>
              <a:gd name="connsiteX55" fmla="*/ 11500986 w 25314442"/>
              <a:gd name="connsiteY55" fmla="*/ 8197115 h 17566105"/>
              <a:gd name="connsiteX56" fmla="*/ 11726177 w 25314442"/>
              <a:gd name="connsiteY56" fmla="*/ 7913169 h 17566105"/>
              <a:gd name="connsiteX57" fmla="*/ 11676246 w 25314442"/>
              <a:gd name="connsiteY57" fmla="*/ 7602755 h 17566105"/>
              <a:gd name="connsiteX58" fmla="*/ 11546706 w 25314442"/>
              <a:gd name="connsiteY58" fmla="*/ 7271285 h 17566105"/>
              <a:gd name="connsiteX59" fmla="*/ 11367636 w 25314442"/>
              <a:gd name="connsiteY59" fmla="*/ 7050305 h 17566105"/>
              <a:gd name="connsiteX60" fmla="*/ 11336755 w 25314442"/>
              <a:gd name="connsiteY60" fmla="*/ 6893092 h 17566105"/>
              <a:gd name="connsiteX61" fmla="*/ 11245716 w 25314442"/>
              <a:gd name="connsiteY61" fmla="*/ 6657875 h 17566105"/>
              <a:gd name="connsiteX62" fmla="*/ 11119986 w 25314442"/>
              <a:gd name="connsiteY62" fmla="*/ 6612155 h 17566105"/>
              <a:gd name="connsiteX63" fmla="*/ 10891386 w 25314442"/>
              <a:gd name="connsiteY63" fmla="*/ 6318785 h 17566105"/>
              <a:gd name="connsiteX64" fmla="*/ 10830426 w 25314442"/>
              <a:gd name="connsiteY64" fmla="*/ 6097805 h 17566105"/>
              <a:gd name="connsiteX65" fmla="*/ 10791323 w 25314442"/>
              <a:gd name="connsiteY65" fmla="*/ 5966059 h 17566105"/>
              <a:gd name="connsiteX66" fmla="*/ 10759640 w 25314442"/>
              <a:gd name="connsiteY66" fmla="*/ 5892666 h 17566105"/>
              <a:gd name="connsiteX67" fmla="*/ 10663388 w 25314442"/>
              <a:gd name="connsiteY67" fmla="*/ 5782577 h 17566105"/>
              <a:gd name="connsiteX68" fmla="*/ 10528032 w 25314442"/>
              <a:gd name="connsiteY68" fmla="*/ 5652435 h 17566105"/>
              <a:gd name="connsiteX69" fmla="*/ 10304646 w 25314442"/>
              <a:gd name="connsiteY69" fmla="*/ 5354855 h 17566105"/>
              <a:gd name="connsiteX70" fmla="*/ 10026516 w 25314442"/>
              <a:gd name="connsiteY70" fmla="*/ 5023385 h 17566105"/>
              <a:gd name="connsiteX71" fmla="*/ 9914021 w 25314442"/>
              <a:gd name="connsiteY71" fmla="*/ 4932947 h 17566105"/>
              <a:gd name="connsiteX72" fmla="*/ 9809346 w 25314442"/>
              <a:gd name="connsiteY72" fmla="*/ 4761096 h 17566105"/>
              <a:gd name="connsiteX73" fmla="*/ 9721716 w 25314442"/>
              <a:gd name="connsiteY73" fmla="*/ 4486776 h 17566105"/>
              <a:gd name="connsiteX74" fmla="*/ 9618846 w 25314442"/>
              <a:gd name="connsiteY74" fmla="*/ 4345806 h 17566105"/>
              <a:gd name="connsiteX75" fmla="*/ 9576936 w 25314442"/>
              <a:gd name="connsiteY75" fmla="*/ 4303896 h 17566105"/>
              <a:gd name="connsiteX76" fmla="*/ 9496124 w 25314442"/>
              <a:gd name="connsiteY76" fmla="*/ 4247749 h 17566105"/>
              <a:gd name="connsiteX77" fmla="*/ 9466446 w 25314442"/>
              <a:gd name="connsiteY77" fmla="*/ 4136256 h 17566105"/>
              <a:gd name="connsiteX78" fmla="*/ 9386436 w 25314442"/>
              <a:gd name="connsiteY78" fmla="*/ 4079106 h 17566105"/>
              <a:gd name="connsiteX79" fmla="*/ 9245466 w 25314442"/>
              <a:gd name="connsiteY79" fmla="*/ 3869556 h 17566105"/>
              <a:gd name="connsiteX80" fmla="*/ 9150216 w 25314442"/>
              <a:gd name="connsiteY80" fmla="*/ 3736206 h 17566105"/>
              <a:gd name="connsiteX81" fmla="*/ 9004032 w 25314442"/>
              <a:gd name="connsiteY81" fmla="*/ 3593231 h 17566105"/>
              <a:gd name="connsiteX82" fmla="*/ 8884920 w 25314442"/>
              <a:gd name="connsiteY82" fmla="*/ 3410952 h 17566105"/>
              <a:gd name="connsiteX83" fmla="*/ 8753976 w 25314442"/>
              <a:gd name="connsiteY83" fmla="*/ 3191376 h 17566105"/>
              <a:gd name="connsiteX84" fmla="*/ 8517756 w 25314442"/>
              <a:gd name="connsiteY84" fmla="*/ 2901816 h 17566105"/>
              <a:gd name="connsiteX85" fmla="*/ 8328660 w 25314442"/>
              <a:gd name="connsiteY85" fmla="*/ 2776487 h 17566105"/>
              <a:gd name="connsiteX86" fmla="*/ 8277726 w 25314442"/>
              <a:gd name="connsiteY86" fmla="*/ 2520816 h 17566105"/>
              <a:gd name="connsiteX87" fmla="*/ 8193906 w 25314442"/>
              <a:gd name="connsiteY87" fmla="*/ 2315076 h 17566105"/>
              <a:gd name="connsiteX88" fmla="*/ 7988166 w 25314442"/>
              <a:gd name="connsiteY88" fmla="*/ 2078856 h 17566105"/>
              <a:gd name="connsiteX89" fmla="*/ 7961496 w 25314442"/>
              <a:gd name="connsiteY89" fmla="*/ 1911216 h 17566105"/>
              <a:gd name="connsiteX90" fmla="*/ 7796463 w 25314442"/>
              <a:gd name="connsiteY90" fmla="*/ 1756610 h 17566105"/>
              <a:gd name="connsiteX91" fmla="*/ 7553826 w 25314442"/>
              <a:gd name="connsiteY91" fmla="*/ 1450206 h 17566105"/>
              <a:gd name="connsiteX92" fmla="*/ 7359516 w 25314442"/>
              <a:gd name="connsiteY92" fmla="*/ 1160646 h 17566105"/>
              <a:gd name="connsiteX93" fmla="*/ 7231781 w 25314442"/>
              <a:gd name="connsiteY93" fmla="*/ 947286 h 17566105"/>
              <a:gd name="connsiteX94" fmla="*/ 7130916 w 25314442"/>
              <a:gd name="connsiteY94" fmla="*/ 848226 h 17566105"/>
              <a:gd name="connsiteX95" fmla="*/ 6932796 w 25314442"/>
              <a:gd name="connsiteY95" fmla="*/ 871086 h 17566105"/>
              <a:gd name="connsiteX96" fmla="*/ 7092816 w 25314442"/>
              <a:gd name="connsiteY96" fmla="*/ 528186 h 17566105"/>
              <a:gd name="connsiteX97" fmla="*/ 6970094 w 25314442"/>
              <a:gd name="connsiteY97" fmla="*/ 503120 h 17566105"/>
              <a:gd name="connsiteX98" fmla="*/ 6822306 w 25314442"/>
              <a:gd name="connsiteY98" fmla="*/ 234816 h 17566105"/>
              <a:gd name="connsiteX99" fmla="*/ 6694972 w 25314442"/>
              <a:gd name="connsiteY99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4382596 w 25314442"/>
              <a:gd name="connsiteY5" fmla="*/ 9869705 h 17566105"/>
              <a:gd name="connsiteX6" fmla="*/ 23548206 w 25314442"/>
              <a:gd name="connsiteY6" fmla="*/ 9705875 h 17566105"/>
              <a:gd name="connsiteX7" fmla="*/ 23453156 w 25314442"/>
              <a:gd name="connsiteY7" fmla="*/ 9631479 h 17566105"/>
              <a:gd name="connsiteX8" fmla="*/ 23365326 w 25314442"/>
              <a:gd name="connsiteY8" fmla="*/ 9656345 h 17566105"/>
              <a:gd name="connsiteX9" fmla="*/ 23033856 w 25314442"/>
              <a:gd name="connsiteY9" fmla="*/ 9503945 h 17566105"/>
              <a:gd name="connsiteX10" fmla="*/ 22511886 w 25314442"/>
              <a:gd name="connsiteY10" fmla="*/ 9404885 h 17566105"/>
              <a:gd name="connsiteX11" fmla="*/ 21632378 w 25314442"/>
              <a:gd name="connsiteY11" fmla="*/ 8885922 h 17566105"/>
              <a:gd name="connsiteX12" fmla="*/ 21109806 w 25314442"/>
              <a:gd name="connsiteY12" fmla="*/ 8524775 h 17566105"/>
              <a:gd name="connsiteX13" fmla="*/ 20808816 w 25314442"/>
              <a:gd name="connsiteY13" fmla="*/ 8376185 h 17566105"/>
              <a:gd name="connsiteX14" fmla="*/ 20561166 w 25314442"/>
              <a:gd name="connsiteY14" fmla="*/ 7998995 h 17566105"/>
              <a:gd name="connsiteX15" fmla="*/ 20309305 w 25314442"/>
              <a:gd name="connsiteY15" fmla="*/ 7892715 h 17566105"/>
              <a:gd name="connsiteX16" fmla="*/ 19730586 w 25314442"/>
              <a:gd name="connsiteY16" fmla="*/ 7781825 h 17566105"/>
              <a:gd name="connsiteX17" fmla="*/ 19009894 w 25314442"/>
              <a:gd name="connsiteY17" fmla="*/ 7724273 h 17566105"/>
              <a:gd name="connsiteX18" fmla="*/ 18724746 w 25314442"/>
              <a:gd name="connsiteY18" fmla="*/ 7758965 h 17566105"/>
              <a:gd name="connsiteX19" fmla="*/ 18412326 w 25314442"/>
              <a:gd name="connsiteY19" fmla="*/ 7720865 h 17566105"/>
              <a:gd name="connsiteX20" fmla="*/ 17714294 w 25314442"/>
              <a:gd name="connsiteY20" fmla="*/ 7757360 h 17566105"/>
              <a:gd name="connsiteX21" fmla="*/ 17227416 w 25314442"/>
              <a:gd name="connsiteY21" fmla="*/ 7743725 h 17566105"/>
              <a:gd name="connsiteX22" fmla="*/ 16892136 w 25314442"/>
              <a:gd name="connsiteY22" fmla="*/ 7850405 h 17566105"/>
              <a:gd name="connsiteX23" fmla="*/ 16686396 w 25314442"/>
              <a:gd name="connsiteY23" fmla="*/ 7918985 h 17566105"/>
              <a:gd name="connsiteX24" fmla="*/ 16590745 w 25314442"/>
              <a:gd name="connsiteY24" fmla="*/ 8009221 h 17566105"/>
              <a:gd name="connsiteX25" fmla="*/ 16423506 w 25314442"/>
              <a:gd name="connsiteY25" fmla="*/ 8048525 h 17566105"/>
              <a:gd name="connsiteX26" fmla="*/ 16080606 w 25314442"/>
              <a:gd name="connsiteY26" fmla="*/ 8056145 h 17566105"/>
              <a:gd name="connsiteX27" fmla="*/ 15929810 w 25314442"/>
              <a:gd name="connsiteY27" fmla="*/ 8013031 h 17566105"/>
              <a:gd name="connsiteX28" fmla="*/ 15764376 w 25314442"/>
              <a:gd name="connsiteY28" fmla="*/ 7998995 h 17566105"/>
              <a:gd name="connsiteX29" fmla="*/ 15478626 w 25314442"/>
              <a:gd name="connsiteY29" fmla="*/ 7983755 h 17566105"/>
              <a:gd name="connsiteX30" fmla="*/ 15225762 w 25314442"/>
              <a:gd name="connsiteY30" fmla="*/ 7991374 h 17566105"/>
              <a:gd name="connsiteX31" fmla="*/ 15063336 w 25314442"/>
              <a:gd name="connsiteY31" fmla="*/ 7995185 h 17566105"/>
              <a:gd name="connsiteX32" fmla="*/ 14777586 w 25314442"/>
              <a:gd name="connsiteY32" fmla="*/ 8136155 h 17566105"/>
              <a:gd name="connsiteX33" fmla="*/ 14377335 w 25314442"/>
              <a:gd name="connsiteY33" fmla="*/ 8451382 h 17566105"/>
              <a:gd name="connsiteX34" fmla="*/ 13924146 w 25314442"/>
              <a:gd name="connsiteY34" fmla="*/ 8997215 h 17566105"/>
              <a:gd name="connsiteX35" fmla="*/ 13722216 w 25314442"/>
              <a:gd name="connsiteY35" fmla="*/ 9233435 h 17566105"/>
              <a:gd name="connsiteX36" fmla="*/ 13631578 w 25314442"/>
              <a:gd name="connsiteY36" fmla="*/ 9385834 h 17566105"/>
              <a:gd name="connsiteX37" fmla="*/ 13440276 w 25314442"/>
              <a:gd name="connsiteY37" fmla="*/ 9702065 h 17566105"/>
              <a:gd name="connsiteX38" fmla="*/ 13230726 w 25314442"/>
              <a:gd name="connsiteY38" fmla="*/ 9961145 h 17566105"/>
              <a:gd name="connsiteX39" fmla="*/ 13300710 w 25314442"/>
              <a:gd name="connsiteY39" fmla="*/ 10300234 h 17566105"/>
              <a:gd name="connsiteX40" fmla="*/ 13355052 w 25314442"/>
              <a:gd name="connsiteY40" fmla="*/ 10876547 h 17566105"/>
              <a:gd name="connsiteX41" fmla="*/ 13051656 w 25314442"/>
              <a:gd name="connsiteY41" fmla="*/ 10307855 h 17566105"/>
              <a:gd name="connsiteX42" fmla="*/ 12849726 w 25314442"/>
              <a:gd name="connsiteY42" fmla="*/ 10130589 h 17566105"/>
              <a:gd name="connsiteX43" fmla="*/ 12682086 w 25314442"/>
              <a:gd name="connsiteY43" fmla="*/ 9862085 h 17566105"/>
              <a:gd name="connsiteX44" fmla="*/ 12392526 w 25314442"/>
              <a:gd name="connsiteY44" fmla="*/ 9564503 h 17566105"/>
              <a:gd name="connsiteX45" fmla="*/ 12167736 w 25314442"/>
              <a:gd name="connsiteY45" fmla="*/ 9614435 h 17566105"/>
              <a:gd name="connsiteX46" fmla="*/ 11904846 w 25314442"/>
              <a:gd name="connsiteY46" fmla="*/ 9819974 h 17566105"/>
              <a:gd name="connsiteX47" fmla="*/ 11516226 w 25314442"/>
              <a:gd name="connsiteY47" fmla="*/ 10014485 h 17566105"/>
              <a:gd name="connsiteX48" fmla="*/ 11191975 w 25314442"/>
              <a:gd name="connsiteY48" fmla="*/ 10212805 h 17566105"/>
              <a:gd name="connsiteX49" fmla="*/ 11093316 w 25314442"/>
              <a:gd name="connsiteY49" fmla="*/ 10224035 h 17566105"/>
              <a:gd name="connsiteX50" fmla="*/ 11089506 w 25314442"/>
              <a:gd name="connsiteY50" fmla="*/ 9926855 h 17566105"/>
              <a:gd name="connsiteX51" fmla="*/ 11089506 w 25314442"/>
              <a:gd name="connsiteY51" fmla="*/ 9583955 h 17566105"/>
              <a:gd name="connsiteX52" fmla="*/ 11020926 w 25314442"/>
              <a:gd name="connsiteY52" fmla="*/ 9384631 h 17566105"/>
              <a:gd name="connsiteX53" fmla="*/ 11051406 w 25314442"/>
              <a:gd name="connsiteY53" fmla="*/ 9061985 h 17566105"/>
              <a:gd name="connsiteX54" fmla="*/ 11230476 w 25314442"/>
              <a:gd name="connsiteY54" fmla="*/ 8741945 h 17566105"/>
              <a:gd name="connsiteX55" fmla="*/ 11381873 w 25314442"/>
              <a:gd name="connsiteY55" fmla="*/ 8494294 h 17566105"/>
              <a:gd name="connsiteX56" fmla="*/ 11500986 w 25314442"/>
              <a:gd name="connsiteY56" fmla="*/ 8197115 h 17566105"/>
              <a:gd name="connsiteX57" fmla="*/ 11726177 w 25314442"/>
              <a:gd name="connsiteY57" fmla="*/ 7913169 h 17566105"/>
              <a:gd name="connsiteX58" fmla="*/ 11676246 w 25314442"/>
              <a:gd name="connsiteY58" fmla="*/ 7602755 h 17566105"/>
              <a:gd name="connsiteX59" fmla="*/ 11546706 w 25314442"/>
              <a:gd name="connsiteY59" fmla="*/ 7271285 h 17566105"/>
              <a:gd name="connsiteX60" fmla="*/ 11367636 w 25314442"/>
              <a:gd name="connsiteY60" fmla="*/ 7050305 h 17566105"/>
              <a:gd name="connsiteX61" fmla="*/ 11336755 w 25314442"/>
              <a:gd name="connsiteY61" fmla="*/ 6893092 h 17566105"/>
              <a:gd name="connsiteX62" fmla="*/ 11245716 w 25314442"/>
              <a:gd name="connsiteY62" fmla="*/ 6657875 h 17566105"/>
              <a:gd name="connsiteX63" fmla="*/ 11119986 w 25314442"/>
              <a:gd name="connsiteY63" fmla="*/ 6612155 h 17566105"/>
              <a:gd name="connsiteX64" fmla="*/ 10891386 w 25314442"/>
              <a:gd name="connsiteY64" fmla="*/ 6318785 h 17566105"/>
              <a:gd name="connsiteX65" fmla="*/ 10830426 w 25314442"/>
              <a:gd name="connsiteY65" fmla="*/ 6097805 h 17566105"/>
              <a:gd name="connsiteX66" fmla="*/ 10791323 w 25314442"/>
              <a:gd name="connsiteY66" fmla="*/ 5966059 h 17566105"/>
              <a:gd name="connsiteX67" fmla="*/ 10759640 w 25314442"/>
              <a:gd name="connsiteY67" fmla="*/ 5892666 h 17566105"/>
              <a:gd name="connsiteX68" fmla="*/ 10663388 w 25314442"/>
              <a:gd name="connsiteY68" fmla="*/ 5782577 h 17566105"/>
              <a:gd name="connsiteX69" fmla="*/ 10528032 w 25314442"/>
              <a:gd name="connsiteY69" fmla="*/ 5652435 h 17566105"/>
              <a:gd name="connsiteX70" fmla="*/ 10304646 w 25314442"/>
              <a:gd name="connsiteY70" fmla="*/ 5354855 h 17566105"/>
              <a:gd name="connsiteX71" fmla="*/ 10026516 w 25314442"/>
              <a:gd name="connsiteY71" fmla="*/ 5023385 h 17566105"/>
              <a:gd name="connsiteX72" fmla="*/ 9914021 w 25314442"/>
              <a:gd name="connsiteY72" fmla="*/ 4932947 h 17566105"/>
              <a:gd name="connsiteX73" fmla="*/ 9809346 w 25314442"/>
              <a:gd name="connsiteY73" fmla="*/ 4761096 h 17566105"/>
              <a:gd name="connsiteX74" fmla="*/ 9721716 w 25314442"/>
              <a:gd name="connsiteY74" fmla="*/ 4486776 h 17566105"/>
              <a:gd name="connsiteX75" fmla="*/ 9618846 w 25314442"/>
              <a:gd name="connsiteY75" fmla="*/ 4345806 h 17566105"/>
              <a:gd name="connsiteX76" fmla="*/ 9576936 w 25314442"/>
              <a:gd name="connsiteY76" fmla="*/ 4303896 h 17566105"/>
              <a:gd name="connsiteX77" fmla="*/ 9496124 w 25314442"/>
              <a:gd name="connsiteY77" fmla="*/ 4247749 h 17566105"/>
              <a:gd name="connsiteX78" fmla="*/ 9466446 w 25314442"/>
              <a:gd name="connsiteY78" fmla="*/ 4136256 h 17566105"/>
              <a:gd name="connsiteX79" fmla="*/ 9386436 w 25314442"/>
              <a:gd name="connsiteY79" fmla="*/ 4079106 h 17566105"/>
              <a:gd name="connsiteX80" fmla="*/ 9245466 w 25314442"/>
              <a:gd name="connsiteY80" fmla="*/ 3869556 h 17566105"/>
              <a:gd name="connsiteX81" fmla="*/ 9150216 w 25314442"/>
              <a:gd name="connsiteY81" fmla="*/ 3736206 h 17566105"/>
              <a:gd name="connsiteX82" fmla="*/ 9004032 w 25314442"/>
              <a:gd name="connsiteY82" fmla="*/ 3593231 h 17566105"/>
              <a:gd name="connsiteX83" fmla="*/ 8884920 w 25314442"/>
              <a:gd name="connsiteY83" fmla="*/ 3410952 h 17566105"/>
              <a:gd name="connsiteX84" fmla="*/ 8753976 w 25314442"/>
              <a:gd name="connsiteY84" fmla="*/ 3191376 h 17566105"/>
              <a:gd name="connsiteX85" fmla="*/ 8517756 w 25314442"/>
              <a:gd name="connsiteY85" fmla="*/ 2901816 h 17566105"/>
              <a:gd name="connsiteX86" fmla="*/ 8328660 w 25314442"/>
              <a:gd name="connsiteY86" fmla="*/ 2776487 h 17566105"/>
              <a:gd name="connsiteX87" fmla="*/ 8277726 w 25314442"/>
              <a:gd name="connsiteY87" fmla="*/ 2520816 h 17566105"/>
              <a:gd name="connsiteX88" fmla="*/ 8193906 w 25314442"/>
              <a:gd name="connsiteY88" fmla="*/ 2315076 h 17566105"/>
              <a:gd name="connsiteX89" fmla="*/ 7988166 w 25314442"/>
              <a:gd name="connsiteY89" fmla="*/ 2078856 h 17566105"/>
              <a:gd name="connsiteX90" fmla="*/ 7961496 w 25314442"/>
              <a:gd name="connsiteY90" fmla="*/ 1911216 h 17566105"/>
              <a:gd name="connsiteX91" fmla="*/ 7796463 w 25314442"/>
              <a:gd name="connsiteY91" fmla="*/ 1756610 h 17566105"/>
              <a:gd name="connsiteX92" fmla="*/ 7553826 w 25314442"/>
              <a:gd name="connsiteY92" fmla="*/ 1450206 h 17566105"/>
              <a:gd name="connsiteX93" fmla="*/ 7359516 w 25314442"/>
              <a:gd name="connsiteY93" fmla="*/ 1160646 h 17566105"/>
              <a:gd name="connsiteX94" fmla="*/ 7231781 w 25314442"/>
              <a:gd name="connsiteY94" fmla="*/ 947286 h 17566105"/>
              <a:gd name="connsiteX95" fmla="*/ 7130916 w 25314442"/>
              <a:gd name="connsiteY95" fmla="*/ 848226 h 17566105"/>
              <a:gd name="connsiteX96" fmla="*/ 6932796 w 25314442"/>
              <a:gd name="connsiteY96" fmla="*/ 871086 h 17566105"/>
              <a:gd name="connsiteX97" fmla="*/ 7092816 w 25314442"/>
              <a:gd name="connsiteY97" fmla="*/ 528186 h 17566105"/>
              <a:gd name="connsiteX98" fmla="*/ 6970094 w 25314442"/>
              <a:gd name="connsiteY98" fmla="*/ 503120 h 17566105"/>
              <a:gd name="connsiteX99" fmla="*/ 6822306 w 25314442"/>
              <a:gd name="connsiteY99" fmla="*/ 234816 h 17566105"/>
              <a:gd name="connsiteX100" fmla="*/ 6694972 w 25314442"/>
              <a:gd name="connsiteY100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4382596 w 25314442"/>
              <a:gd name="connsiteY5" fmla="*/ 9869705 h 17566105"/>
              <a:gd name="connsiteX6" fmla="*/ 23548206 w 25314442"/>
              <a:gd name="connsiteY6" fmla="*/ 9705875 h 17566105"/>
              <a:gd name="connsiteX7" fmla="*/ 23453156 w 25314442"/>
              <a:gd name="connsiteY7" fmla="*/ 9631479 h 17566105"/>
              <a:gd name="connsiteX8" fmla="*/ 23365326 w 25314442"/>
              <a:gd name="connsiteY8" fmla="*/ 9656345 h 17566105"/>
              <a:gd name="connsiteX9" fmla="*/ 23033856 w 25314442"/>
              <a:gd name="connsiteY9" fmla="*/ 9503945 h 17566105"/>
              <a:gd name="connsiteX10" fmla="*/ 22511886 w 25314442"/>
              <a:gd name="connsiteY10" fmla="*/ 9404885 h 17566105"/>
              <a:gd name="connsiteX11" fmla="*/ 21632378 w 25314442"/>
              <a:gd name="connsiteY11" fmla="*/ 8885922 h 17566105"/>
              <a:gd name="connsiteX12" fmla="*/ 21109806 w 25314442"/>
              <a:gd name="connsiteY12" fmla="*/ 8524775 h 17566105"/>
              <a:gd name="connsiteX13" fmla="*/ 20808816 w 25314442"/>
              <a:gd name="connsiteY13" fmla="*/ 8376185 h 17566105"/>
              <a:gd name="connsiteX14" fmla="*/ 20561166 w 25314442"/>
              <a:gd name="connsiteY14" fmla="*/ 7998995 h 17566105"/>
              <a:gd name="connsiteX15" fmla="*/ 20309305 w 25314442"/>
              <a:gd name="connsiteY15" fmla="*/ 7892715 h 17566105"/>
              <a:gd name="connsiteX16" fmla="*/ 19730586 w 25314442"/>
              <a:gd name="connsiteY16" fmla="*/ 7781825 h 17566105"/>
              <a:gd name="connsiteX17" fmla="*/ 19009894 w 25314442"/>
              <a:gd name="connsiteY17" fmla="*/ 7724273 h 17566105"/>
              <a:gd name="connsiteX18" fmla="*/ 18724746 w 25314442"/>
              <a:gd name="connsiteY18" fmla="*/ 7758965 h 17566105"/>
              <a:gd name="connsiteX19" fmla="*/ 18412326 w 25314442"/>
              <a:gd name="connsiteY19" fmla="*/ 7720865 h 17566105"/>
              <a:gd name="connsiteX20" fmla="*/ 17714294 w 25314442"/>
              <a:gd name="connsiteY20" fmla="*/ 7757360 h 17566105"/>
              <a:gd name="connsiteX21" fmla="*/ 17227416 w 25314442"/>
              <a:gd name="connsiteY21" fmla="*/ 7743725 h 17566105"/>
              <a:gd name="connsiteX22" fmla="*/ 16892136 w 25314442"/>
              <a:gd name="connsiteY22" fmla="*/ 7850405 h 17566105"/>
              <a:gd name="connsiteX23" fmla="*/ 16686396 w 25314442"/>
              <a:gd name="connsiteY23" fmla="*/ 7918985 h 17566105"/>
              <a:gd name="connsiteX24" fmla="*/ 16590745 w 25314442"/>
              <a:gd name="connsiteY24" fmla="*/ 8009221 h 17566105"/>
              <a:gd name="connsiteX25" fmla="*/ 16423506 w 25314442"/>
              <a:gd name="connsiteY25" fmla="*/ 8048525 h 17566105"/>
              <a:gd name="connsiteX26" fmla="*/ 16080606 w 25314442"/>
              <a:gd name="connsiteY26" fmla="*/ 8056145 h 17566105"/>
              <a:gd name="connsiteX27" fmla="*/ 15929810 w 25314442"/>
              <a:gd name="connsiteY27" fmla="*/ 8013031 h 17566105"/>
              <a:gd name="connsiteX28" fmla="*/ 15764376 w 25314442"/>
              <a:gd name="connsiteY28" fmla="*/ 7998995 h 17566105"/>
              <a:gd name="connsiteX29" fmla="*/ 15478626 w 25314442"/>
              <a:gd name="connsiteY29" fmla="*/ 7983755 h 17566105"/>
              <a:gd name="connsiteX30" fmla="*/ 15225762 w 25314442"/>
              <a:gd name="connsiteY30" fmla="*/ 7991374 h 17566105"/>
              <a:gd name="connsiteX31" fmla="*/ 15063336 w 25314442"/>
              <a:gd name="connsiteY31" fmla="*/ 7995185 h 17566105"/>
              <a:gd name="connsiteX32" fmla="*/ 14777586 w 25314442"/>
              <a:gd name="connsiteY32" fmla="*/ 8136155 h 17566105"/>
              <a:gd name="connsiteX33" fmla="*/ 14377335 w 25314442"/>
              <a:gd name="connsiteY33" fmla="*/ 8451382 h 17566105"/>
              <a:gd name="connsiteX34" fmla="*/ 13924146 w 25314442"/>
              <a:gd name="connsiteY34" fmla="*/ 8997215 h 17566105"/>
              <a:gd name="connsiteX35" fmla="*/ 13722216 w 25314442"/>
              <a:gd name="connsiteY35" fmla="*/ 9233435 h 17566105"/>
              <a:gd name="connsiteX36" fmla="*/ 13631578 w 25314442"/>
              <a:gd name="connsiteY36" fmla="*/ 9385834 h 17566105"/>
              <a:gd name="connsiteX37" fmla="*/ 13440276 w 25314442"/>
              <a:gd name="connsiteY37" fmla="*/ 9702065 h 17566105"/>
              <a:gd name="connsiteX38" fmla="*/ 13230726 w 25314442"/>
              <a:gd name="connsiteY38" fmla="*/ 9961145 h 17566105"/>
              <a:gd name="connsiteX39" fmla="*/ 13300710 w 25314442"/>
              <a:gd name="connsiteY39" fmla="*/ 10300234 h 17566105"/>
              <a:gd name="connsiteX40" fmla="*/ 13355052 w 25314442"/>
              <a:gd name="connsiteY40" fmla="*/ 10876547 h 17566105"/>
              <a:gd name="connsiteX41" fmla="*/ 13051656 w 25314442"/>
              <a:gd name="connsiteY41" fmla="*/ 10307855 h 17566105"/>
              <a:gd name="connsiteX42" fmla="*/ 12849726 w 25314442"/>
              <a:gd name="connsiteY42" fmla="*/ 10130589 h 17566105"/>
              <a:gd name="connsiteX43" fmla="*/ 12682086 w 25314442"/>
              <a:gd name="connsiteY43" fmla="*/ 9862085 h 17566105"/>
              <a:gd name="connsiteX44" fmla="*/ 12392526 w 25314442"/>
              <a:gd name="connsiteY44" fmla="*/ 9564503 h 17566105"/>
              <a:gd name="connsiteX45" fmla="*/ 12167736 w 25314442"/>
              <a:gd name="connsiteY45" fmla="*/ 9614435 h 17566105"/>
              <a:gd name="connsiteX46" fmla="*/ 11904846 w 25314442"/>
              <a:gd name="connsiteY46" fmla="*/ 9819974 h 17566105"/>
              <a:gd name="connsiteX47" fmla="*/ 11516226 w 25314442"/>
              <a:gd name="connsiteY47" fmla="*/ 10014485 h 17566105"/>
              <a:gd name="connsiteX48" fmla="*/ 11191975 w 25314442"/>
              <a:gd name="connsiteY48" fmla="*/ 10212805 h 17566105"/>
              <a:gd name="connsiteX49" fmla="*/ 11093316 w 25314442"/>
              <a:gd name="connsiteY49" fmla="*/ 10224035 h 17566105"/>
              <a:gd name="connsiteX50" fmla="*/ 11089506 w 25314442"/>
              <a:gd name="connsiteY50" fmla="*/ 9926855 h 17566105"/>
              <a:gd name="connsiteX51" fmla="*/ 11089506 w 25314442"/>
              <a:gd name="connsiteY51" fmla="*/ 9583955 h 17566105"/>
              <a:gd name="connsiteX52" fmla="*/ 11020926 w 25314442"/>
              <a:gd name="connsiteY52" fmla="*/ 9384631 h 17566105"/>
              <a:gd name="connsiteX53" fmla="*/ 11051406 w 25314442"/>
              <a:gd name="connsiteY53" fmla="*/ 9061985 h 17566105"/>
              <a:gd name="connsiteX54" fmla="*/ 11230476 w 25314442"/>
              <a:gd name="connsiteY54" fmla="*/ 8741945 h 17566105"/>
              <a:gd name="connsiteX55" fmla="*/ 11381873 w 25314442"/>
              <a:gd name="connsiteY55" fmla="*/ 8494294 h 17566105"/>
              <a:gd name="connsiteX56" fmla="*/ 11500986 w 25314442"/>
              <a:gd name="connsiteY56" fmla="*/ 8197115 h 17566105"/>
              <a:gd name="connsiteX57" fmla="*/ 11726177 w 25314442"/>
              <a:gd name="connsiteY57" fmla="*/ 7913169 h 17566105"/>
              <a:gd name="connsiteX58" fmla="*/ 11676246 w 25314442"/>
              <a:gd name="connsiteY58" fmla="*/ 7602755 h 17566105"/>
              <a:gd name="connsiteX59" fmla="*/ 11546706 w 25314442"/>
              <a:gd name="connsiteY59" fmla="*/ 7271285 h 17566105"/>
              <a:gd name="connsiteX60" fmla="*/ 11367636 w 25314442"/>
              <a:gd name="connsiteY60" fmla="*/ 7050305 h 17566105"/>
              <a:gd name="connsiteX61" fmla="*/ 11336755 w 25314442"/>
              <a:gd name="connsiteY61" fmla="*/ 6893092 h 17566105"/>
              <a:gd name="connsiteX62" fmla="*/ 11245716 w 25314442"/>
              <a:gd name="connsiteY62" fmla="*/ 6657875 h 17566105"/>
              <a:gd name="connsiteX63" fmla="*/ 11119986 w 25314442"/>
              <a:gd name="connsiteY63" fmla="*/ 6612155 h 17566105"/>
              <a:gd name="connsiteX64" fmla="*/ 10891386 w 25314442"/>
              <a:gd name="connsiteY64" fmla="*/ 6318785 h 17566105"/>
              <a:gd name="connsiteX65" fmla="*/ 10830426 w 25314442"/>
              <a:gd name="connsiteY65" fmla="*/ 6097805 h 17566105"/>
              <a:gd name="connsiteX66" fmla="*/ 10791323 w 25314442"/>
              <a:gd name="connsiteY66" fmla="*/ 5966059 h 17566105"/>
              <a:gd name="connsiteX67" fmla="*/ 10759640 w 25314442"/>
              <a:gd name="connsiteY67" fmla="*/ 5892666 h 17566105"/>
              <a:gd name="connsiteX68" fmla="*/ 10663388 w 25314442"/>
              <a:gd name="connsiteY68" fmla="*/ 5782577 h 17566105"/>
              <a:gd name="connsiteX69" fmla="*/ 10528032 w 25314442"/>
              <a:gd name="connsiteY69" fmla="*/ 5652435 h 17566105"/>
              <a:gd name="connsiteX70" fmla="*/ 10304646 w 25314442"/>
              <a:gd name="connsiteY70" fmla="*/ 5354855 h 17566105"/>
              <a:gd name="connsiteX71" fmla="*/ 10026516 w 25314442"/>
              <a:gd name="connsiteY71" fmla="*/ 5023385 h 17566105"/>
              <a:gd name="connsiteX72" fmla="*/ 9914021 w 25314442"/>
              <a:gd name="connsiteY72" fmla="*/ 4932947 h 17566105"/>
              <a:gd name="connsiteX73" fmla="*/ 9809346 w 25314442"/>
              <a:gd name="connsiteY73" fmla="*/ 4761096 h 17566105"/>
              <a:gd name="connsiteX74" fmla="*/ 9721716 w 25314442"/>
              <a:gd name="connsiteY74" fmla="*/ 4486776 h 17566105"/>
              <a:gd name="connsiteX75" fmla="*/ 9618846 w 25314442"/>
              <a:gd name="connsiteY75" fmla="*/ 4345806 h 17566105"/>
              <a:gd name="connsiteX76" fmla="*/ 9576936 w 25314442"/>
              <a:gd name="connsiteY76" fmla="*/ 4303896 h 17566105"/>
              <a:gd name="connsiteX77" fmla="*/ 9496124 w 25314442"/>
              <a:gd name="connsiteY77" fmla="*/ 4247749 h 17566105"/>
              <a:gd name="connsiteX78" fmla="*/ 9466446 w 25314442"/>
              <a:gd name="connsiteY78" fmla="*/ 4136256 h 17566105"/>
              <a:gd name="connsiteX79" fmla="*/ 9386436 w 25314442"/>
              <a:gd name="connsiteY79" fmla="*/ 4079106 h 17566105"/>
              <a:gd name="connsiteX80" fmla="*/ 9245466 w 25314442"/>
              <a:gd name="connsiteY80" fmla="*/ 3869556 h 17566105"/>
              <a:gd name="connsiteX81" fmla="*/ 9150216 w 25314442"/>
              <a:gd name="connsiteY81" fmla="*/ 3736206 h 17566105"/>
              <a:gd name="connsiteX82" fmla="*/ 9004032 w 25314442"/>
              <a:gd name="connsiteY82" fmla="*/ 3593231 h 17566105"/>
              <a:gd name="connsiteX83" fmla="*/ 8884920 w 25314442"/>
              <a:gd name="connsiteY83" fmla="*/ 3410952 h 17566105"/>
              <a:gd name="connsiteX84" fmla="*/ 8753976 w 25314442"/>
              <a:gd name="connsiteY84" fmla="*/ 3191376 h 17566105"/>
              <a:gd name="connsiteX85" fmla="*/ 8517756 w 25314442"/>
              <a:gd name="connsiteY85" fmla="*/ 2901816 h 17566105"/>
              <a:gd name="connsiteX86" fmla="*/ 8328660 w 25314442"/>
              <a:gd name="connsiteY86" fmla="*/ 2776487 h 17566105"/>
              <a:gd name="connsiteX87" fmla="*/ 8277726 w 25314442"/>
              <a:gd name="connsiteY87" fmla="*/ 2520816 h 17566105"/>
              <a:gd name="connsiteX88" fmla="*/ 8193906 w 25314442"/>
              <a:gd name="connsiteY88" fmla="*/ 2315076 h 17566105"/>
              <a:gd name="connsiteX89" fmla="*/ 7988166 w 25314442"/>
              <a:gd name="connsiteY89" fmla="*/ 2078856 h 17566105"/>
              <a:gd name="connsiteX90" fmla="*/ 7961496 w 25314442"/>
              <a:gd name="connsiteY90" fmla="*/ 1911216 h 17566105"/>
              <a:gd name="connsiteX91" fmla="*/ 7796463 w 25314442"/>
              <a:gd name="connsiteY91" fmla="*/ 1756610 h 17566105"/>
              <a:gd name="connsiteX92" fmla="*/ 7553826 w 25314442"/>
              <a:gd name="connsiteY92" fmla="*/ 1450206 h 17566105"/>
              <a:gd name="connsiteX93" fmla="*/ 7359516 w 25314442"/>
              <a:gd name="connsiteY93" fmla="*/ 1160646 h 17566105"/>
              <a:gd name="connsiteX94" fmla="*/ 7231781 w 25314442"/>
              <a:gd name="connsiteY94" fmla="*/ 947286 h 17566105"/>
              <a:gd name="connsiteX95" fmla="*/ 7130916 w 25314442"/>
              <a:gd name="connsiteY95" fmla="*/ 848226 h 17566105"/>
              <a:gd name="connsiteX96" fmla="*/ 6932796 w 25314442"/>
              <a:gd name="connsiteY96" fmla="*/ 871086 h 17566105"/>
              <a:gd name="connsiteX97" fmla="*/ 7092816 w 25314442"/>
              <a:gd name="connsiteY97" fmla="*/ 528186 h 17566105"/>
              <a:gd name="connsiteX98" fmla="*/ 6970094 w 25314442"/>
              <a:gd name="connsiteY98" fmla="*/ 503120 h 17566105"/>
              <a:gd name="connsiteX99" fmla="*/ 6822306 w 25314442"/>
              <a:gd name="connsiteY99" fmla="*/ 234816 h 17566105"/>
              <a:gd name="connsiteX100" fmla="*/ 6694972 w 25314442"/>
              <a:gd name="connsiteY100" fmla="*/ 0 h 17566105"/>
              <a:gd name="connsiteX0" fmla="*/ 6694972 w 25314657"/>
              <a:gd name="connsiteY0" fmla="*/ 0 h 17566105"/>
              <a:gd name="connsiteX1" fmla="*/ 0 w 25314657"/>
              <a:gd name="connsiteY1" fmla="*/ 0 h 17566105"/>
              <a:gd name="connsiteX2" fmla="*/ 48126 w 25314657"/>
              <a:gd name="connsiteY2" fmla="*/ 17566105 h 17566105"/>
              <a:gd name="connsiteX3" fmla="*/ 25290379 w 25314657"/>
              <a:gd name="connsiteY3" fmla="*/ 17566105 h 17566105"/>
              <a:gd name="connsiteX4" fmla="*/ 25314442 w 25314657"/>
              <a:gd name="connsiteY4" fmla="*/ 10154652 h 17566105"/>
              <a:gd name="connsiteX5" fmla="*/ 24382596 w 25314657"/>
              <a:gd name="connsiteY5" fmla="*/ 9869705 h 17566105"/>
              <a:gd name="connsiteX6" fmla="*/ 23548206 w 25314657"/>
              <a:gd name="connsiteY6" fmla="*/ 9705875 h 17566105"/>
              <a:gd name="connsiteX7" fmla="*/ 23453156 w 25314657"/>
              <a:gd name="connsiteY7" fmla="*/ 9631479 h 17566105"/>
              <a:gd name="connsiteX8" fmla="*/ 23365326 w 25314657"/>
              <a:gd name="connsiteY8" fmla="*/ 9656345 h 17566105"/>
              <a:gd name="connsiteX9" fmla="*/ 23033856 w 25314657"/>
              <a:gd name="connsiteY9" fmla="*/ 9503945 h 17566105"/>
              <a:gd name="connsiteX10" fmla="*/ 22511886 w 25314657"/>
              <a:gd name="connsiteY10" fmla="*/ 9404885 h 17566105"/>
              <a:gd name="connsiteX11" fmla="*/ 21632378 w 25314657"/>
              <a:gd name="connsiteY11" fmla="*/ 8885922 h 17566105"/>
              <a:gd name="connsiteX12" fmla="*/ 21109806 w 25314657"/>
              <a:gd name="connsiteY12" fmla="*/ 8524775 h 17566105"/>
              <a:gd name="connsiteX13" fmla="*/ 20808816 w 25314657"/>
              <a:gd name="connsiteY13" fmla="*/ 8376185 h 17566105"/>
              <a:gd name="connsiteX14" fmla="*/ 20561166 w 25314657"/>
              <a:gd name="connsiteY14" fmla="*/ 7998995 h 17566105"/>
              <a:gd name="connsiteX15" fmla="*/ 20309305 w 25314657"/>
              <a:gd name="connsiteY15" fmla="*/ 7892715 h 17566105"/>
              <a:gd name="connsiteX16" fmla="*/ 19730586 w 25314657"/>
              <a:gd name="connsiteY16" fmla="*/ 7781825 h 17566105"/>
              <a:gd name="connsiteX17" fmla="*/ 19009894 w 25314657"/>
              <a:gd name="connsiteY17" fmla="*/ 7724273 h 17566105"/>
              <a:gd name="connsiteX18" fmla="*/ 18724746 w 25314657"/>
              <a:gd name="connsiteY18" fmla="*/ 7758965 h 17566105"/>
              <a:gd name="connsiteX19" fmla="*/ 18412326 w 25314657"/>
              <a:gd name="connsiteY19" fmla="*/ 7720865 h 17566105"/>
              <a:gd name="connsiteX20" fmla="*/ 17714294 w 25314657"/>
              <a:gd name="connsiteY20" fmla="*/ 7757360 h 17566105"/>
              <a:gd name="connsiteX21" fmla="*/ 17227416 w 25314657"/>
              <a:gd name="connsiteY21" fmla="*/ 7743725 h 17566105"/>
              <a:gd name="connsiteX22" fmla="*/ 16892136 w 25314657"/>
              <a:gd name="connsiteY22" fmla="*/ 7850405 h 17566105"/>
              <a:gd name="connsiteX23" fmla="*/ 16686396 w 25314657"/>
              <a:gd name="connsiteY23" fmla="*/ 7918985 h 17566105"/>
              <a:gd name="connsiteX24" fmla="*/ 16590745 w 25314657"/>
              <a:gd name="connsiteY24" fmla="*/ 8009221 h 17566105"/>
              <a:gd name="connsiteX25" fmla="*/ 16423506 w 25314657"/>
              <a:gd name="connsiteY25" fmla="*/ 8048525 h 17566105"/>
              <a:gd name="connsiteX26" fmla="*/ 16080606 w 25314657"/>
              <a:gd name="connsiteY26" fmla="*/ 8056145 h 17566105"/>
              <a:gd name="connsiteX27" fmla="*/ 15929810 w 25314657"/>
              <a:gd name="connsiteY27" fmla="*/ 8013031 h 17566105"/>
              <a:gd name="connsiteX28" fmla="*/ 15764376 w 25314657"/>
              <a:gd name="connsiteY28" fmla="*/ 7998995 h 17566105"/>
              <a:gd name="connsiteX29" fmla="*/ 15478626 w 25314657"/>
              <a:gd name="connsiteY29" fmla="*/ 7983755 h 17566105"/>
              <a:gd name="connsiteX30" fmla="*/ 15225762 w 25314657"/>
              <a:gd name="connsiteY30" fmla="*/ 7991374 h 17566105"/>
              <a:gd name="connsiteX31" fmla="*/ 15063336 w 25314657"/>
              <a:gd name="connsiteY31" fmla="*/ 7995185 h 17566105"/>
              <a:gd name="connsiteX32" fmla="*/ 14777586 w 25314657"/>
              <a:gd name="connsiteY32" fmla="*/ 8136155 h 17566105"/>
              <a:gd name="connsiteX33" fmla="*/ 14377335 w 25314657"/>
              <a:gd name="connsiteY33" fmla="*/ 8451382 h 17566105"/>
              <a:gd name="connsiteX34" fmla="*/ 13924146 w 25314657"/>
              <a:gd name="connsiteY34" fmla="*/ 8997215 h 17566105"/>
              <a:gd name="connsiteX35" fmla="*/ 13722216 w 25314657"/>
              <a:gd name="connsiteY35" fmla="*/ 9233435 h 17566105"/>
              <a:gd name="connsiteX36" fmla="*/ 13631578 w 25314657"/>
              <a:gd name="connsiteY36" fmla="*/ 9385834 h 17566105"/>
              <a:gd name="connsiteX37" fmla="*/ 13440276 w 25314657"/>
              <a:gd name="connsiteY37" fmla="*/ 9702065 h 17566105"/>
              <a:gd name="connsiteX38" fmla="*/ 13230726 w 25314657"/>
              <a:gd name="connsiteY38" fmla="*/ 9961145 h 17566105"/>
              <a:gd name="connsiteX39" fmla="*/ 13300710 w 25314657"/>
              <a:gd name="connsiteY39" fmla="*/ 10300234 h 17566105"/>
              <a:gd name="connsiteX40" fmla="*/ 13355052 w 25314657"/>
              <a:gd name="connsiteY40" fmla="*/ 10876547 h 17566105"/>
              <a:gd name="connsiteX41" fmla="*/ 13051656 w 25314657"/>
              <a:gd name="connsiteY41" fmla="*/ 10307855 h 17566105"/>
              <a:gd name="connsiteX42" fmla="*/ 12849726 w 25314657"/>
              <a:gd name="connsiteY42" fmla="*/ 10130589 h 17566105"/>
              <a:gd name="connsiteX43" fmla="*/ 12682086 w 25314657"/>
              <a:gd name="connsiteY43" fmla="*/ 9862085 h 17566105"/>
              <a:gd name="connsiteX44" fmla="*/ 12392526 w 25314657"/>
              <a:gd name="connsiteY44" fmla="*/ 9564503 h 17566105"/>
              <a:gd name="connsiteX45" fmla="*/ 12167736 w 25314657"/>
              <a:gd name="connsiteY45" fmla="*/ 9614435 h 17566105"/>
              <a:gd name="connsiteX46" fmla="*/ 11904846 w 25314657"/>
              <a:gd name="connsiteY46" fmla="*/ 9819974 h 17566105"/>
              <a:gd name="connsiteX47" fmla="*/ 11516226 w 25314657"/>
              <a:gd name="connsiteY47" fmla="*/ 10014485 h 17566105"/>
              <a:gd name="connsiteX48" fmla="*/ 11191975 w 25314657"/>
              <a:gd name="connsiteY48" fmla="*/ 10212805 h 17566105"/>
              <a:gd name="connsiteX49" fmla="*/ 11093316 w 25314657"/>
              <a:gd name="connsiteY49" fmla="*/ 10224035 h 17566105"/>
              <a:gd name="connsiteX50" fmla="*/ 11089506 w 25314657"/>
              <a:gd name="connsiteY50" fmla="*/ 9926855 h 17566105"/>
              <a:gd name="connsiteX51" fmla="*/ 11089506 w 25314657"/>
              <a:gd name="connsiteY51" fmla="*/ 9583955 h 17566105"/>
              <a:gd name="connsiteX52" fmla="*/ 11020926 w 25314657"/>
              <a:gd name="connsiteY52" fmla="*/ 9384631 h 17566105"/>
              <a:gd name="connsiteX53" fmla="*/ 11051406 w 25314657"/>
              <a:gd name="connsiteY53" fmla="*/ 9061985 h 17566105"/>
              <a:gd name="connsiteX54" fmla="*/ 11230476 w 25314657"/>
              <a:gd name="connsiteY54" fmla="*/ 8741945 h 17566105"/>
              <a:gd name="connsiteX55" fmla="*/ 11381873 w 25314657"/>
              <a:gd name="connsiteY55" fmla="*/ 8494294 h 17566105"/>
              <a:gd name="connsiteX56" fmla="*/ 11500986 w 25314657"/>
              <a:gd name="connsiteY56" fmla="*/ 8197115 h 17566105"/>
              <a:gd name="connsiteX57" fmla="*/ 11726177 w 25314657"/>
              <a:gd name="connsiteY57" fmla="*/ 7913169 h 17566105"/>
              <a:gd name="connsiteX58" fmla="*/ 11676246 w 25314657"/>
              <a:gd name="connsiteY58" fmla="*/ 7602755 h 17566105"/>
              <a:gd name="connsiteX59" fmla="*/ 11546706 w 25314657"/>
              <a:gd name="connsiteY59" fmla="*/ 7271285 h 17566105"/>
              <a:gd name="connsiteX60" fmla="*/ 11367636 w 25314657"/>
              <a:gd name="connsiteY60" fmla="*/ 7050305 h 17566105"/>
              <a:gd name="connsiteX61" fmla="*/ 11336755 w 25314657"/>
              <a:gd name="connsiteY61" fmla="*/ 6893092 h 17566105"/>
              <a:gd name="connsiteX62" fmla="*/ 11245716 w 25314657"/>
              <a:gd name="connsiteY62" fmla="*/ 6657875 h 17566105"/>
              <a:gd name="connsiteX63" fmla="*/ 11119986 w 25314657"/>
              <a:gd name="connsiteY63" fmla="*/ 6612155 h 17566105"/>
              <a:gd name="connsiteX64" fmla="*/ 10891386 w 25314657"/>
              <a:gd name="connsiteY64" fmla="*/ 6318785 h 17566105"/>
              <a:gd name="connsiteX65" fmla="*/ 10830426 w 25314657"/>
              <a:gd name="connsiteY65" fmla="*/ 6097805 h 17566105"/>
              <a:gd name="connsiteX66" fmla="*/ 10791323 w 25314657"/>
              <a:gd name="connsiteY66" fmla="*/ 5966059 h 17566105"/>
              <a:gd name="connsiteX67" fmla="*/ 10759640 w 25314657"/>
              <a:gd name="connsiteY67" fmla="*/ 5892666 h 17566105"/>
              <a:gd name="connsiteX68" fmla="*/ 10663388 w 25314657"/>
              <a:gd name="connsiteY68" fmla="*/ 5782577 h 17566105"/>
              <a:gd name="connsiteX69" fmla="*/ 10528032 w 25314657"/>
              <a:gd name="connsiteY69" fmla="*/ 5652435 h 17566105"/>
              <a:gd name="connsiteX70" fmla="*/ 10304646 w 25314657"/>
              <a:gd name="connsiteY70" fmla="*/ 5354855 h 17566105"/>
              <a:gd name="connsiteX71" fmla="*/ 10026516 w 25314657"/>
              <a:gd name="connsiteY71" fmla="*/ 5023385 h 17566105"/>
              <a:gd name="connsiteX72" fmla="*/ 9914021 w 25314657"/>
              <a:gd name="connsiteY72" fmla="*/ 4932947 h 17566105"/>
              <a:gd name="connsiteX73" fmla="*/ 9809346 w 25314657"/>
              <a:gd name="connsiteY73" fmla="*/ 4761096 h 17566105"/>
              <a:gd name="connsiteX74" fmla="*/ 9721716 w 25314657"/>
              <a:gd name="connsiteY74" fmla="*/ 4486776 h 17566105"/>
              <a:gd name="connsiteX75" fmla="*/ 9618846 w 25314657"/>
              <a:gd name="connsiteY75" fmla="*/ 4345806 h 17566105"/>
              <a:gd name="connsiteX76" fmla="*/ 9576936 w 25314657"/>
              <a:gd name="connsiteY76" fmla="*/ 4303896 h 17566105"/>
              <a:gd name="connsiteX77" fmla="*/ 9496124 w 25314657"/>
              <a:gd name="connsiteY77" fmla="*/ 4247749 h 17566105"/>
              <a:gd name="connsiteX78" fmla="*/ 9466446 w 25314657"/>
              <a:gd name="connsiteY78" fmla="*/ 4136256 h 17566105"/>
              <a:gd name="connsiteX79" fmla="*/ 9386436 w 25314657"/>
              <a:gd name="connsiteY79" fmla="*/ 4079106 h 17566105"/>
              <a:gd name="connsiteX80" fmla="*/ 9245466 w 25314657"/>
              <a:gd name="connsiteY80" fmla="*/ 3869556 h 17566105"/>
              <a:gd name="connsiteX81" fmla="*/ 9150216 w 25314657"/>
              <a:gd name="connsiteY81" fmla="*/ 3736206 h 17566105"/>
              <a:gd name="connsiteX82" fmla="*/ 9004032 w 25314657"/>
              <a:gd name="connsiteY82" fmla="*/ 3593231 h 17566105"/>
              <a:gd name="connsiteX83" fmla="*/ 8884920 w 25314657"/>
              <a:gd name="connsiteY83" fmla="*/ 3410952 h 17566105"/>
              <a:gd name="connsiteX84" fmla="*/ 8753976 w 25314657"/>
              <a:gd name="connsiteY84" fmla="*/ 3191376 h 17566105"/>
              <a:gd name="connsiteX85" fmla="*/ 8517756 w 25314657"/>
              <a:gd name="connsiteY85" fmla="*/ 2901816 h 17566105"/>
              <a:gd name="connsiteX86" fmla="*/ 8328660 w 25314657"/>
              <a:gd name="connsiteY86" fmla="*/ 2776487 h 17566105"/>
              <a:gd name="connsiteX87" fmla="*/ 8277726 w 25314657"/>
              <a:gd name="connsiteY87" fmla="*/ 2520816 h 17566105"/>
              <a:gd name="connsiteX88" fmla="*/ 8193906 w 25314657"/>
              <a:gd name="connsiteY88" fmla="*/ 2315076 h 17566105"/>
              <a:gd name="connsiteX89" fmla="*/ 7988166 w 25314657"/>
              <a:gd name="connsiteY89" fmla="*/ 2078856 h 17566105"/>
              <a:gd name="connsiteX90" fmla="*/ 7961496 w 25314657"/>
              <a:gd name="connsiteY90" fmla="*/ 1911216 h 17566105"/>
              <a:gd name="connsiteX91" fmla="*/ 7796463 w 25314657"/>
              <a:gd name="connsiteY91" fmla="*/ 1756610 h 17566105"/>
              <a:gd name="connsiteX92" fmla="*/ 7553826 w 25314657"/>
              <a:gd name="connsiteY92" fmla="*/ 1450206 h 17566105"/>
              <a:gd name="connsiteX93" fmla="*/ 7359516 w 25314657"/>
              <a:gd name="connsiteY93" fmla="*/ 1160646 h 17566105"/>
              <a:gd name="connsiteX94" fmla="*/ 7231781 w 25314657"/>
              <a:gd name="connsiteY94" fmla="*/ 947286 h 17566105"/>
              <a:gd name="connsiteX95" fmla="*/ 7130916 w 25314657"/>
              <a:gd name="connsiteY95" fmla="*/ 848226 h 17566105"/>
              <a:gd name="connsiteX96" fmla="*/ 6932796 w 25314657"/>
              <a:gd name="connsiteY96" fmla="*/ 871086 h 17566105"/>
              <a:gd name="connsiteX97" fmla="*/ 7092816 w 25314657"/>
              <a:gd name="connsiteY97" fmla="*/ 528186 h 17566105"/>
              <a:gd name="connsiteX98" fmla="*/ 6970094 w 25314657"/>
              <a:gd name="connsiteY98" fmla="*/ 503120 h 17566105"/>
              <a:gd name="connsiteX99" fmla="*/ 6822306 w 25314657"/>
              <a:gd name="connsiteY99" fmla="*/ 234816 h 17566105"/>
              <a:gd name="connsiteX100" fmla="*/ 6694972 w 25314657"/>
              <a:gd name="connsiteY100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82596 w 25314442"/>
              <a:gd name="connsiteY6" fmla="*/ 9869705 h 17566105"/>
              <a:gd name="connsiteX7" fmla="*/ 23548206 w 25314442"/>
              <a:gd name="connsiteY7" fmla="*/ 9705875 h 17566105"/>
              <a:gd name="connsiteX8" fmla="*/ 23453156 w 25314442"/>
              <a:gd name="connsiteY8" fmla="*/ 963147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82596 w 25314442"/>
              <a:gd name="connsiteY6" fmla="*/ 9869705 h 17566105"/>
              <a:gd name="connsiteX7" fmla="*/ 23548206 w 25314442"/>
              <a:gd name="connsiteY7" fmla="*/ 9705875 h 17566105"/>
              <a:gd name="connsiteX8" fmla="*/ 23453156 w 25314442"/>
              <a:gd name="connsiteY8" fmla="*/ 963147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53156 w 25314442"/>
              <a:gd name="connsiteY8" fmla="*/ 963147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53156 w 25314442"/>
              <a:gd name="connsiteY8" fmla="*/ 963147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77586 w 25314442"/>
              <a:gd name="connsiteY33" fmla="*/ 8136155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3924146 w 25314442"/>
              <a:gd name="connsiteY35" fmla="*/ 8997215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46706 w 25314442"/>
              <a:gd name="connsiteY60" fmla="*/ 7271285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45716 w 25314442"/>
              <a:gd name="connsiteY63" fmla="*/ 6657875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96124 w 25314442"/>
              <a:gd name="connsiteY78" fmla="*/ 4247749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75460 w 25314442"/>
              <a:gd name="connsiteY78" fmla="*/ 4263247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75460 w 25314442"/>
              <a:gd name="connsiteY78" fmla="*/ 4263247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75460 w 25314442"/>
              <a:gd name="connsiteY78" fmla="*/ 4263247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6932796 w 25314442"/>
              <a:gd name="connsiteY97" fmla="*/ 871086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75460 w 25314442"/>
              <a:gd name="connsiteY78" fmla="*/ 4263247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7056782 w 25314442"/>
              <a:gd name="connsiteY97" fmla="*/ 767764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75460 w 25314442"/>
              <a:gd name="connsiteY78" fmla="*/ 4263247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7056782 w 25314442"/>
              <a:gd name="connsiteY97" fmla="*/ 767764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75460 w 25314442"/>
              <a:gd name="connsiteY78" fmla="*/ 4263247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7056782 w 25314442"/>
              <a:gd name="connsiteY97" fmla="*/ 767764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  <a:gd name="connsiteX0" fmla="*/ 6694972 w 25314442"/>
              <a:gd name="connsiteY0" fmla="*/ 0 h 17566105"/>
              <a:gd name="connsiteX1" fmla="*/ 0 w 25314442"/>
              <a:gd name="connsiteY1" fmla="*/ 0 h 17566105"/>
              <a:gd name="connsiteX2" fmla="*/ 48126 w 25314442"/>
              <a:gd name="connsiteY2" fmla="*/ 17566105 h 17566105"/>
              <a:gd name="connsiteX3" fmla="*/ 25290379 w 25314442"/>
              <a:gd name="connsiteY3" fmla="*/ 17566105 h 17566105"/>
              <a:gd name="connsiteX4" fmla="*/ 25314442 w 25314442"/>
              <a:gd name="connsiteY4" fmla="*/ 10154652 h 17566105"/>
              <a:gd name="connsiteX5" fmla="*/ 25060776 w 25314442"/>
              <a:gd name="connsiteY5" fmla="*/ 10064015 h 17566105"/>
              <a:gd name="connsiteX6" fmla="*/ 24374976 w 25314442"/>
              <a:gd name="connsiteY6" fmla="*/ 9896375 h 17566105"/>
              <a:gd name="connsiteX7" fmla="*/ 23548206 w 25314442"/>
              <a:gd name="connsiteY7" fmla="*/ 9705875 h 17566105"/>
              <a:gd name="connsiteX8" fmla="*/ 23464586 w 25314442"/>
              <a:gd name="connsiteY8" fmla="*/ 9673389 h 17566105"/>
              <a:gd name="connsiteX9" fmla="*/ 23365326 w 25314442"/>
              <a:gd name="connsiteY9" fmla="*/ 9656345 h 17566105"/>
              <a:gd name="connsiteX10" fmla="*/ 23033856 w 25314442"/>
              <a:gd name="connsiteY10" fmla="*/ 9503945 h 17566105"/>
              <a:gd name="connsiteX11" fmla="*/ 22511886 w 25314442"/>
              <a:gd name="connsiteY11" fmla="*/ 9404885 h 17566105"/>
              <a:gd name="connsiteX12" fmla="*/ 21632378 w 25314442"/>
              <a:gd name="connsiteY12" fmla="*/ 8885922 h 17566105"/>
              <a:gd name="connsiteX13" fmla="*/ 21109806 w 25314442"/>
              <a:gd name="connsiteY13" fmla="*/ 8524775 h 17566105"/>
              <a:gd name="connsiteX14" fmla="*/ 20808816 w 25314442"/>
              <a:gd name="connsiteY14" fmla="*/ 8376185 h 17566105"/>
              <a:gd name="connsiteX15" fmla="*/ 20561166 w 25314442"/>
              <a:gd name="connsiteY15" fmla="*/ 7998995 h 17566105"/>
              <a:gd name="connsiteX16" fmla="*/ 20309305 w 25314442"/>
              <a:gd name="connsiteY16" fmla="*/ 7892715 h 17566105"/>
              <a:gd name="connsiteX17" fmla="*/ 19730586 w 25314442"/>
              <a:gd name="connsiteY17" fmla="*/ 7781825 h 17566105"/>
              <a:gd name="connsiteX18" fmla="*/ 19009894 w 25314442"/>
              <a:gd name="connsiteY18" fmla="*/ 7724273 h 17566105"/>
              <a:gd name="connsiteX19" fmla="*/ 18724746 w 25314442"/>
              <a:gd name="connsiteY19" fmla="*/ 7758965 h 17566105"/>
              <a:gd name="connsiteX20" fmla="*/ 18412326 w 25314442"/>
              <a:gd name="connsiteY20" fmla="*/ 7720865 h 17566105"/>
              <a:gd name="connsiteX21" fmla="*/ 17714294 w 25314442"/>
              <a:gd name="connsiteY21" fmla="*/ 7757360 h 17566105"/>
              <a:gd name="connsiteX22" fmla="*/ 17227416 w 25314442"/>
              <a:gd name="connsiteY22" fmla="*/ 7743725 h 17566105"/>
              <a:gd name="connsiteX23" fmla="*/ 16892136 w 25314442"/>
              <a:gd name="connsiteY23" fmla="*/ 7850405 h 17566105"/>
              <a:gd name="connsiteX24" fmla="*/ 16686396 w 25314442"/>
              <a:gd name="connsiteY24" fmla="*/ 7918985 h 17566105"/>
              <a:gd name="connsiteX25" fmla="*/ 16590745 w 25314442"/>
              <a:gd name="connsiteY25" fmla="*/ 8009221 h 17566105"/>
              <a:gd name="connsiteX26" fmla="*/ 16423506 w 25314442"/>
              <a:gd name="connsiteY26" fmla="*/ 8048525 h 17566105"/>
              <a:gd name="connsiteX27" fmla="*/ 16080606 w 25314442"/>
              <a:gd name="connsiteY27" fmla="*/ 8056145 h 17566105"/>
              <a:gd name="connsiteX28" fmla="*/ 15929810 w 25314442"/>
              <a:gd name="connsiteY28" fmla="*/ 8013031 h 17566105"/>
              <a:gd name="connsiteX29" fmla="*/ 15764376 w 25314442"/>
              <a:gd name="connsiteY29" fmla="*/ 7998995 h 17566105"/>
              <a:gd name="connsiteX30" fmla="*/ 15478626 w 25314442"/>
              <a:gd name="connsiteY30" fmla="*/ 7983755 h 17566105"/>
              <a:gd name="connsiteX31" fmla="*/ 15225762 w 25314442"/>
              <a:gd name="connsiteY31" fmla="*/ 7991374 h 17566105"/>
              <a:gd name="connsiteX32" fmla="*/ 15063336 w 25314442"/>
              <a:gd name="connsiteY32" fmla="*/ 7995185 h 17566105"/>
              <a:gd name="connsiteX33" fmla="*/ 14751756 w 25314442"/>
              <a:gd name="connsiteY33" fmla="*/ 8125822 h 17566105"/>
              <a:gd name="connsiteX34" fmla="*/ 14377335 w 25314442"/>
              <a:gd name="connsiteY34" fmla="*/ 8451382 h 17566105"/>
              <a:gd name="connsiteX35" fmla="*/ 14006804 w 25314442"/>
              <a:gd name="connsiteY35" fmla="*/ 8940388 h 17566105"/>
              <a:gd name="connsiteX36" fmla="*/ 13722216 w 25314442"/>
              <a:gd name="connsiteY36" fmla="*/ 9233435 h 17566105"/>
              <a:gd name="connsiteX37" fmla="*/ 13631578 w 25314442"/>
              <a:gd name="connsiteY37" fmla="*/ 9385834 h 17566105"/>
              <a:gd name="connsiteX38" fmla="*/ 13440276 w 25314442"/>
              <a:gd name="connsiteY38" fmla="*/ 9702065 h 17566105"/>
              <a:gd name="connsiteX39" fmla="*/ 13230726 w 25314442"/>
              <a:gd name="connsiteY39" fmla="*/ 9961145 h 17566105"/>
              <a:gd name="connsiteX40" fmla="*/ 13300710 w 25314442"/>
              <a:gd name="connsiteY40" fmla="*/ 10300234 h 17566105"/>
              <a:gd name="connsiteX41" fmla="*/ 13355052 w 25314442"/>
              <a:gd name="connsiteY41" fmla="*/ 10876547 h 17566105"/>
              <a:gd name="connsiteX42" fmla="*/ 13051656 w 25314442"/>
              <a:gd name="connsiteY42" fmla="*/ 10307855 h 17566105"/>
              <a:gd name="connsiteX43" fmla="*/ 12849726 w 25314442"/>
              <a:gd name="connsiteY43" fmla="*/ 10130589 h 17566105"/>
              <a:gd name="connsiteX44" fmla="*/ 12682086 w 25314442"/>
              <a:gd name="connsiteY44" fmla="*/ 9862085 h 17566105"/>
              <a:gd name="connsiteX45" fmla="*/ 12392526 w 25314442"/>
              <a:gd name="connsiteY45" fmla="*/ 9564503 h 17566105"/>
              <a:gd name="connsiteX46" fmla="*/ 12167736 w 25314442"/>
              <a:gd name="connsiteY46" fmla="*/ 9614435 h 17566105"/>
              <a:gd name="connsiteX47" fmla="*/ 11904846 w 25314442"/>
              <a:gd name="connsiteY47" fmla="*/ 9819974 h 17566105"/>
              <a:gd name="connsiteX48" fmla="*/ 11516226 w 25314442"/>
              <a:gd name="connsiteY48" fmla="*/ 10014485 h 17566105"/>
              <a:gd name="connsiteX49" fmla="*/ 11191975 w 25314442"/>
              <a:gd name="connsiteY49" fmla="*/ 10212805 h 17566105"/>
              <a:gd name="connsiteX50" fmla="*/ 11093316 w 25314442"/>
              <a:gd name="connsiteY50" fmla="*/ 10224035 h 17566105"/>
              <a:gd name="connsiteX51" fmla="*/ 11089506 w 25314442"/>
              <a:gd name="connsiteY51" fmla="*/ 9926855 h 17566105"/>
              <a:gd name="connsiteX52" fmla="*/ 11089506 w 25314442"/>
              <a:gd name="connsiteY52" fmla="*/ 9583955 h 17566105"/>
              <a:gd name="connsiteX53" fmla="*/ 11020926 w 25314442"/>
              <a:gd name="connsiteY53" fmla="*/ 9384631 h 17566105"/>
              <a:gd name="connsiteX54" fmla="*/ 11051406 w 25314442"/>
              <a:gd name="connsiteY54" fmla="*/ 9061985 h 17566105"/>
              <a:gd name="connsiteX55" fmla="*/ 11230476 w 25314442"/>
              <a:gd name="connsiteY55" fmla="*/ 8741945 h 17566105"/>
              <a:gd name="connsiteX56" fmla="*/ 11381873 w 25314442"/>
              <a:gd name="connsiteY56" fmla="*/ 8494294 h 17566105"/>
              <a:gd name="connsiteX57" fmla="*/ 11500986 w 25314442"/>
              <a:gd name="connsiteY57" fmla="*/ 8197115 h 17566105"/>
              <a:gd name="connsiteX58" fmla="*/ 11726177 w 25314442"/>
              <a:gd name="connsiteY58" fmla="*/ 7913169 h 17566105"/>
              <a:gd name="connsiteX59" fmla="*/ 11676246 w 25314442"/>
              <a:gd name="connsiteY59" fmla="*/ 7602755 h 17566105"/>
              <a:gd name="connsiteX60" fmla="*/ 11593201 w 25314442"/>
              <a:gd name="connsiteY60" fmla="*/ 7286784 h 17566105"/>
              <a:gd name="connsiteX61" fmla="*/ 11367636 w 25314442"/>
              <a:gd name="connsiteY61" fmla="*/ 7050305 h 17566105"/>
              <a:gd name="connsiteX62" fmla="*/ 11336755 w 25314442"/>
              <a:gd name="connsiteY62" fmla="*/ 6893092 h 17566105"/>
              <a:gd name="connsiteX63" fmla="*/ 11261215 w 25314442"/>
              <a:gd name="connsiteY63" fmla="*/ 6714702 h 17566105"/>
              <a:gd name="connsiteX64" fmla="*/ 11119986 w 25314442"/>
              <a:gd name="connsiteY64" fmla="*/ 6612155 h 17566105"/>
              <a:gd name="connsiteX65" fmla="*/ 10891386 w 25314442"/>
              <a:gd name="connsiteY65" fmla="*/ 6318785 h 17566105"/>
              <a:gd name="connsiteX66" fmla="*/ 10830426 w 25314442"/>
              <a:gd name="connsiteY66" fmla="*/ 6097805 h 17566105"/>
              <a:gd name="connsiteX67" fmla="*/ 10791323 w 25314442"/>
              <a:gd name="connsiteY67" fmla="*/ 5966059 h 17566105"/>
              <a:gd name="connsiteX68" fmla="*/ 10759640 w 25314442"/>
              <a:gd name="connsiteY68" fmla="*/ 5892666 h 17566105"/>
              <a:gd name="connsiteX69" fmla="*/ 10663388 w 25314442"/>
              <a:gd name="connsiteY69" fmla="*/ 5782577 h 17566105"/>
              <a:gd name="connsiteX70" fmla="*/ 10528032 w 25314442"/>
              <a:gd name="connsiteY70" fmla="*/ 5652435 h 17566105"/>
              <a:gd name="connsiteX71" fmla="*/ 10304646 w 25314442"/>
              <a:gd name="connsiteY71" fmla="*/ 5354855 h 17566105"/>
              <a:gd name="connsiteX72" fmla="*/ 10026516 w 25314442"/>
              <a:gd name="connsiteY72" fmla="*/ 5023385 h 17566105"/>
              <a:gd name="connsiteX73" fmla="*/ 9914021 w 25314442"/>
              <a:gd name="connsiteY73" fmla="*/ 4932947 h 17566105"/>
              <a:gd name="connsiteX74" fmla="*/ 9809346 w 25314442"/>
              <a:gd name="connsiteY74" fmla="*/ 4761096 h 17566105"/>
              <a:gd name="connsiteX75" fmla="*/ 9721716 w 25314442"/>
              <a:gd name="connsiteY75" fmla="*/ 4486776 h 17566105"/>
              <a:gd name="connsiteX76" fmla="*/ 9618846 w 25314442"/>
              <a:gd name="connsiteY76" fmla="*/ 4345806 h 17566105"/>
              <a:gd name="connsiteX77" fmla="*/ 9576936 w 25314442"/>
              <a:gd name="connsiteY77" fmla="*/ 4303896 h 17566105"/>
              <a:gd name="connsiteX78" fmla="*/ 9475460 w 25314442"/>
              <a:gd name="connsiteY78" fmla="*/ 4263247 h 17566105"/>
              <a:gd name="connsiteX79" fmla="*/ 9466446 w 25314442"/>
              <a:gd name="connsiteY79" fmla="*/ 4136256 h 17566105"/>
              <a:gd name="connsiteX80" fmla="*/ 9386436 w 25314442"/>
              <a:gd name="connsiteY80" fmla="*/ 4079106 h 17566105"/>
              <a:gd name="connsiteX81" fmla="*/ 9245466 w 25314442"/>
              <a:gd name="connsiteY81" fmla="*/ 3869556 h 17566105"/>
              <a:gd name="connsiteX82" fmla="*/ 9150216 w 25314442"/>
              <a:gd name="connsiteY82" fmla="*/ 3736206 h 17566105"/>
              <a:gd name="connsiteX83" fmla="*/ 9004032 w 25314442"/>
              <a:gd name="connsiteY83" fmla="*/ 3593231 h 17566105"/>
              <a:gd name="connsiteX84" fmla="*/ 8884920 w 25314442"/>
              <a:gd name="connsiteY84" fmla="*/ 3410952 h 17566105"/>
              <a:gd name="connsiteX85" fmla="*/ 8753976 w 25314442"/>
              <a:gd name="connsiteY85" fmla="*/ 3191376 h 17566105"/>
              <a:gd name="connsiteX86" fmla="*/ 8517756 w 25314442"/>
              <a:gd name="connsiteY86" fmla="*/ 2901816 h 17566105"/>
              <a:gd name="connsiteX87" fmla="*/ 8328660 w 25314442"/>
              <a:gd name="connsiteY87" fmla="*/ 2776487 h 17566105"/>
              <a:gd name="connsiteX88" fmla="*/ 8277726 w 25314442"/>
              <a:gd name="connsiteY88" fmla="*/ 2520816 h 17566105"/>
              <a:gd name="connsiteX89" fmla="*/ 8193906 w 25314442"/>
              <a:gd name="connsiteY89" fmla="*/ 2315076 h 17566105"/>
              <a:gd name="connsiteX90" fmla="*/ 7988166 w 25314442"/>
              <a:gd name="connsiteY90" fmla="*/ 2078856 h 17566105"/>
              <a:gd name="connsiteX91" fmla="*/ 7961496 w 25314442"/>
              <a:gd name="connsiteY91" fmla="*/ 1911216 h 17566105"/>
              <a:gd name="connsiteX92" fmla="*/ 7796463 w 25314442"/>
              <a:gd name="connsiteY92" fmla="*/ 1756610 h 17566105"/>
              <a:gd name="connsiteX93" fmla="*/ 7553826 w 25314442"/>
              <a:gd name="connsiteY93" fmla="*/ 1450206 h 17566105"/>
              <a:gd name="connsiteX94" fmla="*/ 7359516 w 25314442"/>
              <a:gd name="connsiteY94" fmla="*/ 1160646 h 17566105"/>
              <a:gd name="connsiteX95" fmla="*/ 7231781 w 25314442"/>
              <a:gd name="connsiteY95" fmla="*/ 947286 h 17566105"/>
              <a:gd name="connsiteX96" fmla="*/ 7130916 w 25314442"/>
              <a:gd name="connsiteY96" fmla="*/ 848226 h 17566105"/>
              <a:gd name="connsiteX97" fmla="*/ 7056782 w 25314442"/>
              <a:gd name="connsiteY97" fmla="*/ 767764 h 17566105"/>
              <a:gd name="connsiteX98" fmla="*/ 7092816 w 25314442"/>
              <a:gd name="connsiteY98" fmla="*/ 528186 h 17566105"/>
              <a:gd name="connsiteX99" fmla="*/ 6970094 w 25314442"/>
              <a:gd name="connsiteY99" fmla="*/ 503120 h 17566105"/>
              <a:gd name="connsiteX100" fmla="*/ 6822306 w 25314442"/>
              <a:gd name="connsiteY100" fmla="*/ 234816 h 17566105"/>
              <a:gd name="connsiteX101" fmla="*/ 6694972 w 25314442"/>
              <a:gd name="connsiteY101" fmla="*/ 0 h 17566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25314442" h="17566105">
                <a:moveTo>
                  <a:pt x="6694972" y="0"/>
                </a:moveTo>
                <a:lnTo>
                  <a:pt x="0" y="0"/>
                </a:lnTo>
                <a:lnTo>
                  <a:pt x="48126" y="17566105"/>
                </a:lnTo>
                <a:lnTo>
                  <a:pt x="25290379" y="17566105"/>
                </a:lnTo>
                <a:lnTo>
                  <a:pt x="25314442" y="10154652"/>
                </a:lnTo>
                <a:cubicBezTo>
                  <a:pt x="25300940" y="10159064"/>
                  <a:pt x="25216084" y="10111506"/>
                  <a:pt x="25060776" y="10064015"/>
                </a:cubicBezTo>
                <a:cubicBezTo>
                  <a:pt x="24905468" y="10016524"/>
                  <a:pt x="24628976" y="9961145"/>
                  <a:pt x="24374976" y="9896375"/>
                </a:cubicBezTo>
                <a:cubicBezTo>
                  <a:pt x="24080603" y="9821579"/>
                  <a:pt x="23703113" y="9753834"/>
                  <a:pt x="23548206" y="9705875"/>
                </a:cubicBezTo>
                <a:lnTo>
                  <a:pt x="23464586" y="9673389"/>
                </a:lnTo>
                <a:cubicBezTo>
                  <a:pt x="23432903" y="9648590"/>
                  <a:pt x="23435209" y="9677601"/>
                  <a:pt x="23365326" y="9656345"/>
                </a:cubicBezTo>
                <a:cubicBezTo>
                  <a:pt x="23295443" y="9635089"/>
                  <a:pt x="23177366" y="9539505"/>
                  <a:pt x="23033856" y="9503945"/>
                </a:cubicBezTo>
                <a:cubicBezTo>
                  <a:pt x="22890346" y="9468385"/>
                  <a:pt x="22737210" y="9521224"/>
                  <a:pt x="22511886" y="9404885"/>
                </a:cubicBezTo>
                <a:cubicBezTo>
                  <a:pt x="22286562" y="9288546"/>
                  <a:pt x="22010236" y="9065293"/>
                  <a:pt x="21632378" y="8885922"/>
                </a:cubicBezTo>
                <a:cubicBezTo>
                  <a:pt x="21254520" y="8706551"/>
                  <a:pt x="21194996" y="8592586"/>
                  <a:pt x="21109806" y="8524775"/>
                </a:cubicBezTo>
                <a:cubicBezTo>
                  <a:pt x="21024616" y="8456964"/>
                  <a:pt x="20886286" y="8475880"/>
                  <a:pt x="20808816" y="8376185"/>
                </a:cubicBezTo>
                <a:cubicBezTo>
                  <a:pt x="20709022" y="8256939"/>
                  <a:pt x="20645120" y="8034422"/>
                  <a:pt x="20561166" y="7998995"/>
                </a:cubicBezTo>
                <a:lnTo>
                  <a:pt x="20309305" y="7892715"/>
                </a:lnTo>
                <a:cubicBezTo>
                  <a:pt x="20170875" y="7856520"/>
                  <a:pt x="19970817" y="7801009"/>
                  <a:pt x="19730586" y="7781825"/>
                </a:cubicBezTo>
                <a:lnTo>
                  <a:pt x="19009894" y="7724273"/>
                </a:lnTo>
                <a:cubicBezTo>
                  <a:pt x="18842254" y="7720463"/>
                  <a:pt x="18828886" y="7771665"/>
                  <a:pt x="18724746" y="7758965"/>
                </a:cubicBezTo>
                <a:lnTo>
                  <a:pt x="18412326" y="7720865"/>
                </a:lnTo>
                <a:cubicBezTo>
                  <a:pt x="18243917" y="7720598"/>
                  <a:pt x="18010104" y="7746498"/>
                  <a:pt x="17714294" y="7757360"/>
                </a:cubicBezTo>
                <a:cubicBezTo>
                  <a:pt x="17418484" y="7768222"/>
                  <a:pt x="17364442" y="7728218"/>
                  <a:pt x="17227416" y="7743725"/>
                </a:cubicBezTo>
                <a:cubicBezTo>
                  <a:pt x="17090390" y="7759232"/>
                  <a:pt x="16983576" y="7828815"/>
                  <a:pt x="16892136" y="7850405"/>
                </a:cubicBezTo>
                <a:cubicBezTo>
                  <a:pt x="16800696" y="7871995"/>
                  <a:pt x="16718280" y="7888906"/>
                  <a:pt x="16686396" y="7918985"/>
                </a:cubicBezTo>
                <a:lnTo>
                  <a:pt x="16590745" y="8009221"/>
                </a:lnTo>
                <a:cubicBezTo>
                  <a:pt x="16546930" y="8030811"/>
                  <a:pt x="16518689" y="8041339"/>
                  <a:pt x="16423506" y="8048525"/>
                </a:cubicBezTo>
                <a:cubicBezTo>
                  <a:pt x="16328323" y="8055711"/>
                  <a:pt x="16162889" y="8057616"/>
                  <a:pt x="16080606" y="8056145"/>
                </a:cubicBezTo>
                <a:lnTo>
                  <a:pt x="15929810" y="8013031"/>
                </a:lnTo>
                <a:cubicBezTo>
                  <a:pt x="15879545" y="7998660"/>
                  <a:pt x="15839573" y="8003874"/>
                  <a:pt x="15764376" y="7998995"/>
                </a:cubicBezTo>
                <a:cubicBezTo>
                  <a:pt x="15689179" y="7994116"/>
                  <a:pt x="15562914" y="7981215"/>
                  <a:pt x="15478626" y="7983755"/>
                </a:cubicBezTo>
                <a:lnTo>
                  <a:pt x="15225762" y="7991374"/>
                </a:lnTo>
                <a:cubicBezTo>
                  <a:pt x="15156547" y="7993279"/>
                  <a:pt x="15142337" y="7972777"/>
                  <a:pt x="15063336" y="7995185"/>
                </a:cubicBezTo>
                <a:cubicBezTo>
                  <a:pt x="14984335" y="8017593"/>
                  <a:pt x="14885173" y="8020746"/>
                  <a:pt x="14751756" y="8125822"/>
                </a:cubicBezTo>
                <a:cubicBezTo>
                  <a:pt x="14626949" y="8234342"/>
                  <a:pt x="14501494" y="8315621"/>
                  <a:pt x="14377335" y="8451382"/>
                </a:cubicBezTo>
                <a:cubicBezTo>
                  <a:pt x="14253176" y="8587143"/>
                  <a:pt x="14069034" y="8860378"/>
                  <a:pt x="14006804" y="8940388"/>
                </a:cubicBezTo>
                <a:cubicBezTo>
                  <a:pt x="13944574" y="9020398"/>
                  <a:pt x="13784446" y="9153425"/>
                  <a:pt x="13722216" y="9233435"/>
                </a:cubicBezTo>
                <a:lnTo>
                  <a:pt x="13631578" y="9385834"/>
                </a:lnTo>
                <a:cubicBezTo>
                  <a:pt x="13601365" y="9436634"/>
                  <a:pt x="13507085" y="9606180"/>
                  <a:pt x="13440276" y="9702065"/>
                </a:cubicBezTo>
                <a:cubicBezTo>
                  <a:pt x="13399502" y="9794140"/>
                  <a:pt x="13242557" y="9853830"/>
                  <a:pt x="13230726" y="9961145"/>
                </a:cubicBezTo>
                <a:cubicBezTo>
                  <a:pt x="13372164" y="10074175"/>
                  <a:pt x="13282596" y="10108130"/>
                  <a:pt x="13300710" y="10300234"/>
                </a:cubicBezTo>
                <a:lnTo>
                  <a:pt x="13355052" y="10876547"/>
                </a:lnTo>
                <a:cubicBezTo>
                  <a:pt x="13313543" y="10877817"/>
                  <a:pt x="13118966" y="10366944"/>
                  <a:pt x="13051656" y="10307855"/>
                </a:cubicBezTo>
                <a:lnTo>
                  <a:pt x="12849726" y="10130589"/>
                </a:lnTo>
                <a:cubicBezTo>
                  <a:pt x="12782416" y="10052518"/>
                  <a:pt x="12749396" y="9940156"/>
                  <a:pt x="12682086" y="9862085"/>
                </a:cubicBezTo>
                <a:lnTo>
                  <a:pt x="12392526" y="9564503"/>
                </a:lnTo>
                <a:cubicBezTo>
                  <a:pt x="12296006" y="9465309"/>
                  <a:pt x="12249016" y="9571857"/>
                  <a:pt x="12167736" y="9614435"/>
                </a:cubicBezTo>
                <a:lnTo>
                  <a:pt x="11904846" y="9819974"/>
                </a:lnTo>
                <a:cubicBezTo>
                  <a:pt x="11796261" y="9886649"/>
                  <a:pt x="11624310" y="9948378"/>
                  <a:pt x="11516226" y="10014485"/>
                </a:cubicBezTo>
                <a:lnTo>
                  <a:pt x="11191975" y="10212805"/>
                </a:lnTo>
                <a:cubicBezTo>
                  <a:pt x="11121490" y="10247730"/>
                  <a:pt x="11110394" y="10271693"/>
                  <a:pt x="11093316" y="10224035"/>
                </a:cubicBezTo>
                <a:cubicBezTo>
                  <a:pt x="11076238" y="10176377"/>
                  <a:pt x="11095856" y="10026550"/>
                  <a:pt x="11089506" y="9926855"/>
                </a:cubicBezTo>
                <a:cubicBezTo>
                  <a:pt x="11083156" y="9827160"/>
                  <a:pt x="11112366" y="9650396"/>
                  <a:pt x="11089506" y="9583955"/>
                </a:cubicBezTo>
                <a:lnTo>
                  <a:pt x="11020926" y="9384631"/>
                </a:lnTo>
                <a:cubicBezTo>
                  <a:pt x="11011468" y="9190288"/>
                  <a:pt x="11016481" y="9169099"/>
                  <a:pt x="11051406" y="9061985"/>
                </a:cubicBezTo>
                <a:cubicBezTo>
                  <a:pt x="11086331" y="8954871"/>
                  <a:pt x="11180010" y="8824495"/>
                  <a:pt x="11230476" y="8741945"/>
                </a:cubicBezTo>
                <a:lnTo>
                  <a:pt x="11381873" y="8494294"/>
                </a:lnTo>
                <a:cubicBezTo>
                  <a:pt x="11441897" y="8392694"/>
                  <a:pt x="11440962" y="8298715"/>
                  <a:pt x="11500986" y="8197115"/>
                </a:cubicBezTo>
                <a:lnTo>
                  <a:pt x="11726177" y="7913169"/>
                </a:lnTo>
                <a:cubicBezTo>
                  <a:pt x="11801241" y="7818520"/>
                  <a:pt x="11698409" y="7707153"/>
                  <a:pt x="11676246" y="7602755"/>
                </a:cubicBezTo>
                <a:cubicBezTo>
                  <a:pt x="11654083" y="7498357"/>
                  <a:pt x="11651621" y="7371239"/>
                  <a:pt x="11593201" y="7286784"/>
                </a:cubicBezTo>
                <a:cubicBezTo>
                  <a:pt x="11534781" y="7202329"/>
                  <a:pt x="11390563" y="7111432"/>
                  <a:pt x="11367636" y="7050305"/>
                </a:cubicBezTo>
                <a:lnTo>
                  <a:pt x="11336755" y="6893092"/>
                </a:lnTo>
                <a:cubicBezTo>
                  <a:pt x="11316435" y="6827687"/>
                  <a:pt x="11292263" y="6753270"/>
                  <a:pt x="11261215" y="6714702"/>
                </a:cubicBezTo>
                <a:cubicBezTo>
                  <a:pt x="11230167" y="6676134"/>
                  <a:pt x="11172056" y="6675020"/>
                  <a:pt x="11119986" y="6612155"/>
                </a:cubicBezTo>
                <a:cubicBezTo>
                  <a:pt x="11067983" y="6523422"/>
                  <a:pt x="10923938" y="6406148"/>
                  <a:pt x="10891386" y="6318785"/>
                </a:cubicBezTo>
                <a:cubicBezTo>
                  <a:pt x="10858366" y="6237505"/>
                  <a:pt x="10824878" y="6136273"/>
                  <a:pt x="10830426" y="6097805"/>
                </a:cubicBezTo>
                <a:cubicBezTo>
                  <a:pt x="10835974" y="6059337"/>
                  <a:pt x="10803121" y="6000249"/>
                  <a:pt x="10791323" y="5966059"/>
                </a:cubicBezTo>
                <a:cubicBezTo>
                  <a:pt x="10779525" y="5931869"/>
                  <a:pt x="10780963" y="5923246"/>
                  <a:pt x="10759640" y="5892666"/>
                </a:cubicBezTo>
                <a:cubicBezTo>
                  <a:pt x="10738318" y="5862086"/>
                  <a:pt x="10701989" y="5822615"/>
                  <a:pt x="10663388" y="5782577"/>
                </a:cubicBezTo>
                <a:cubicBezTo>
                  <a:pt x="10624787" y="5742539"/>
                  <a:pt x="10587822" y="5723722"/>
                  <a:pt x="10528032" y="5652435"/>
                </a:cubicBezTo>
                <a:cubicBezTo>
                  <a:pt x="10468242" y="5581148"/>
                  <a:pt x="10402202" y="5452077"/>
                  <a:pt x="10304646" y="5354855"/>
                </a:cubicBezTo>
                <a:cubicBezTo>
                  <a:pt x="10207090" y="5257633"/>
                  <a:pt x="10096700" y="5087988"/>
                  <a:pt x="10026516" y="5023385"/>
                </a:cubicBezTo>
                <a:lnTo>
                  <a:pt x="9914021" y="4932947"/>
                </a:lnTo>
                <a:cubicBezTo>
                  <a:pt x="9780270" y="4792011"/>
                  <a:pt x="9841397" y="4835458"/>
                  <a:pt x="9809346" y="4761096"/>
                </a:cubicBezTo>
                <a:cubicBezTo>
                  <a:pt x="9777295" y="4686734"/>
                  <a:pt x="9753466" y="4555991"/>
                  <a:pt x="9721716" y="4486776"/>
                </a:cubicBezTo>
                <a:cubicBezTo>
                  <a:pt x="9689966" y="4417561"/>
                  <a:pt x="9641071" y="4378826"/>
                  <a:pt x="9618846" y="4345806"/>
                </a:cubicBezTo>
                <a:cubicBezTo>
                  <a:pt x="9597256" y="4330566"/>
                  <a:pt x="9598526" y="4319136"/>
                  <a:pt x="9576936" y="4303896"/>
                </a:cubicBezTo>
                <a:lnTo>
                  <a:pt x="9475460" y="4263247"/>
                </a:lnTo>
                <a:cubicBezTo>
                  <a:pt x="9441635" y="4249697"/>
                  <a:pt x="9481283" y="4166946"/>
                  <a:pt x="9466446" y="4136256"/>
                </a:cubicBezTo>
                <a:cubicBezTo>
                  <a:pt x="9451609" y="4105566"/>
                  <a:pt x="9418821" y="4125461"/>
                  <a:pt x="9386436" y="4079106"/>
                </a:cubicBezTo>
                <a:cubicBezTo>
                  <a:pt x="9354051" y="4032751"/>
                  <a:pt x="9282931" y="3926071"/>
                  <a:pt x="9245466" y="3869556"/>
                </a:cubicBezTo>
                <a:cubicBezTo>
                  <a:pt x="9208001" y="3813041"/>
                  <a:pt x="9187915" y="3783530"/>
                  <a:pt x="9150216" y="3736206"/>
                </a:cubicBezTo>
                <a:lnTo>
                  <a:pt x="9004032" y="3593231"/>
                </a:lnTo>
                <a:cubicBezTo>
                  <a:pt x="8971948" y="3521041"/>
                  <a:pt x="8926596" y="3477928"/>
                  <a:pt x="8884920" y="3410952"/>
                </a:cubicBezTo>
                <a:cubicBezTo>
                  <a:pt x="8843244" y="3343976"/>
                  <a:pt x="8782150" y="3257182"/>
                  <a:pt x="8753976" y="3191376"/>
                </a:cubicBezTo>
                <a:cubicBezTo>
                  <a:pt x="8725802" y="3125570"/>
                  <a:pt x="8566417" y="2965249"/>
                  <a:pt x="8517756" y="2901816"/>
                </a:cubicBezTo>
                <a:cubicBezTo>
                  <a:pt x="8469095" y="2838383"/>
                  <a:pt x="8352155" y="2839352"/>
                  <a:pt x="8328660" y="2776487"/>
                </a:cubicBezTo>
                <a:cubicBezTo>
                  <a:pt x="8245241" y="2645911"/>
                  <a:pt x="8283675" y="2576128"/>
                  <a:pt x="8277726" y="2520816"/>
                </a:cubicBezTo>
                <a:cubicBezTo>
                  <a:pt x="8271777" y="2465504"/>
                  <a:pt x="8226926" y="2387466"/>
                  <a:pt x="8193906" y="2315076"/>
                </a:cubicBezTo>
                <a:cubicBezTo>
                  <a:pt x="8160886" y="2242686"/>
                  <a:pt x="8006581" y="2147436"/>
                  <a:pt x="7988166" y="2078856"/>
                </a:cubicBezTo>
                <a:cubicBezTo>
                  <a:pt x="7969751" y="2010276"/>
                  <a:pt x="7999161" y="1959844"/>
                  <a:pt x="7961496" y="1911216"/>
                </a:cubicBezTo>
                <a:lnTo>
                  <a:pt x="7796463" y="1756610"/>
                </a:lnTo>
                <a:cubicBezTo>
                  <a:pt x="7733598" y="1681045"/>
                  <a:pt x="7647940" y="1585093"/>
                  <a:pt x="7553826" y="1450206"/>
                </a:cubicBezTo>
                <a:cubicBezTo>
                  <a:pt x="7482272" y="1350879"/>
                  <a:pt x="7413190" y="1244466"/>
                  <a:pt x="7359516" y="1160646"/>
                </a:cubicBezTo>
                <a:cubicBezTo>
                  <a:pt x="7305842" y="1076826"/>
                  <a:pt x="7271151" y="999356"/>
                  <a:pt x="7231781" y="947286"/>
                </a:cubicBezTo>
                <a:cubicBezTo>
                  <a:pt x="7113872" y="802874"/>
                  <a:pt x="7170587" y="863466"/>
                  <a:pt x="7130916" y="848226"/>
                </a:cubicBezTo>
                <a:cubicBezTo>
                  <a:pt x="7091245" y="832986"/>
                  <a:pt x="7056147" y="828089"/>
                  <a:pt x="7056782" y="767764"/>
                </a:cubicBezTo>
                <a:cubicBezTo>
                  <a:pt x="7057417" y="707439"/>
                  <a:pt x="7133723" y="536541"/>
                  <a:pt x="7092816" y="528186"/>
                </a:cubicBezTo>
                <a:lnTo>
                  <a:pt x="6970094" y="503120"/>
                </a:lnTo>
                <a:cubicBezTo>
                  <a:pt x="6929187" y="494765"/>
                  <a:pt x="6868160" y="318669"/>
                  <a:pt x="6822306" y="234816"/>
                </a:cubicBezTo>
                <a:lnTo>
                  <a:pt x="6694972" y="0"/>
                </a:lnTo>
                <a:close/>
              </a:path>
            </a:pathLst>
          </a:custGeom>
          <a:solidFill>
            <a:srgbClr val="F6F7F3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sp>
        <p:nvSpPr>
          <p:cNvPr id="4507" name="Oval 4506"/>
          <p:cNvSpPr/>
          <p:nvPr/>
        </p:nvSpPr>
        <p:spPr>
          <a:xfrm rot="10625103">
            <a:off x="8859459" y="6263278"/>
            <a:ext cx="593375" cy="612337"/>
          </a:xfrm>
          <a:prstGeom prst="ellipse">
            <a:avLst/>
          </a:prstGeom>
          <a:solidFill>
            <a:srgbClr val="00B0F0"/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09" name="Oval 4508"/>
          <p:cNvSpPr/>
          <p:nvPr/>
        </p:nvSpPr>
        <p:spPr>
          <a:xfrm rot="4637466">
            <a:off x="9086697" y="6608538"/>
            <a:ext cx="1834368" cy="535810"/>
          </a:xfrm>
          <a:prstGeom prst="ellipse">
            <a:avLst/>
          </a:prstGeom>
          <a:solidFill>
            <a:srgbClr val="00B0F0">
              <a:alpha val="58039"/>
            </a:srgbClr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90" name="Oval 4489"/>
          <p:cNvSpPr/>
          <p:nvPr/>
        </p:nvSpPr>
        <p:spPr>
          <a:xfrm rot="16966808">
            <a:off x="3174103" y="7250927"/>
            <a:ext cx="856524" cy="427812"/>
          </a:xfrm>
          <a:prstGeom prst="ellipse">
            <a:avLst/>
          </a:prstGeom>
          <a:solidFill>
            <a:srgbClr val="00B0F0">
              <a:alpha val="58039"/>
            </a:srgbClr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04" name="Oval 4503"/>
          <p:cNvSpPr/>
          <p:nvPr/>
        </p:nvSpPr>
        <p:spPr>
          <a:xfrm rot="19776554">
            <a:off x="8227564" y="11333279"/>
            <a:ext cx="539266" cy="755561"/>
          </a:xfrm>
          <a:prstGeom prst="ellipse">
            <a:avLst/>
          </a:prstGeom>
          <a:solidFill>
            <a:srgbClr val="969696">
              <a:alpha val="56863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99" name="Freeform 4498"/>
          <p:cNvSpPr/>
          <p:nvPr/>
        </p:nvSpPr>
        <p:spPr>
          <a:xfrm>
            <a:off x="7360619" y="5098049"/>
            <a:ext cx="5206470" cy="4706771"/>
          </a:xfrm>
          <a:custGeom>
            <a:avLst/>
            <a:gdLst>
              <a:gd name="connsiteX0" fmla="*/ 3239662 w 4111831"/>
              <a:gd name="connsiteY0" fmla="*/ 1564103 h 3942976"/>
              <a:gd name="connsiteX1" fmla="*/ 3193942 w 4111831"/>
              <a:gd name="connsiteY1" fmla="*/ 1266923 h 3942976"/>
              <a:gd name="connsiteX2" fmla="*/ 2934862 w 4111831"/>
              <a:gd name="connsiteY2" fmla="*/ 992603 h 3942976"/>
              <a:gd name="connsiteX3" fmla="*/ 2630062 w 4111831"/>
              <a:gd name="connsiteY3" fmla="*/ 581123 h 3942976"/>
              <a:gd name="connsiteX4" fmla="*/ 2302402 w 4111831"/>
              <a:gd name="connsiteY4" fmla="*/ 200123 h 3942976"/>
              <a:gd name="connsiteX5" fmla="*/ 2096662 w 4111831"/>
              <a:gd name="connsiteY5" fmla="*/ 2003 h 3942976"/>
              <a:gd name="connsiteX6" fmla="*/ 1921402 w 4111831"/>
              <a:gd name="connsiteY6" fmla="*/ 314423 h 3942976"/>
              <a:gd name="connsiteX7" fmla="*/ 2424322 w 4111831"/>
              <a:gd name="connsiteY7" fmla="*/ 840203 h 3942976"/>
              <a:gd name="connsiteX8" fmla="*/ 2721502 w 4111831"/>
              <a:gd name="connsiteY8" fmla="*/ 1236443 h 3942976"/>
              <a:gd name="connsiteX9" fmla="*/ 2218582 w 4111831"/>
              <a:gd name="connsiteY9" fmla="*/ 1015463 h 3942976"/>
              <a:gd name="connsiteX10" fmla="*/ 1761382 w 4111831"/>
              <a:gd name="connsiteY10" fmla="*/ 695423 h 3942976"/>
              <a:gd name="connsiteX11" fmla="*/ 1136542 w 4111831"/>
              <a:gd name="connsiteY11" fmla="*/ 649703 h 3942976"/>
              <a:gd name="connsiteX12" fmla="*/ 877462 w 4111831"/>
              <a:gd name="connsiteY12" fmla="*/ 703043 h 3942976"/>
              <a:gd name="connsiteX13" fmla="*/ 999382 w 4111831"/>
              <a:gd name="connsiteY13" fmla="*/ 1045943 h 3942976"/>
              <a:gd name="connsiteX14" fmla="*/ 1967122 w 4111831"/>
              <a:gd name="connsiteY14" fmla="*/ 1266923 h 3942976"/>
              <a:gd name="connsiteX15" fmla="*/ 1868062 w 4111831"/>
              <a:gd name="connsiteY15" fmla="*/ 1419323 h 3942976"/>
              <a:gd name="connsiteX16" fmla="*/ 1250842 w 4111831"/>
              <a:gd name="connsiteY16" fmla="*/ 1746983 h 3942976"/>
              <a:gd name="connsiteX17" fmla="*/ 572662 w 4111831"/>
              <a:gd name="connsiteY17" fmla="*/ 1853663 h 3942976"/>
              <a:gd name="connsiteX18" fmla="*/ 84982 w 4111831"/>
              <a:gd name="connsiteY18" fmla="*/ 1990823 h 3942976"/>
              <a:gd name="connsiteX19" fmla="*/ 100222 w 4111831"/>
              <a:gd name="connsiteY19" fmla="*/ 2455643 h 3942976"/>
              <a:gd name="connsiteX20" fmla="*/ 885082 w 4111831"/>
              <a:gd name="connsiteY20" fmla="*/ 2493743 h 3942976"/>
              <a:gd name="connsiteX21" fmla="*/ 1258462 w 4111831"/>
              <a:gd name="connsiteY21" fmla="*/ 2691863 h 3942976"/>
              <a:gd name="connsiteX22" fmla="*/ 1151782 w 4111831"/>
              <a:gd name="connsiteY22" fmla="*/ 3019523 h 3942976"/>
              <a:gd name="connsiteX23" fmla="*/ 290722 w 4111831"/>
              <a:gd name="connsiteY23" fmla="*/ 3392903 h 3942976"/>
              <a:gd name="connsiteX24" fmla="*/ 1162 w 4111831"/>
              <a:gd name="connsiteY24" fmla="*/ 3530063 h 3942976"/>
              <a:gd name="connsiteX25" fmla="*/ 214522 w 4111831"/>
              <a:gd name="connsiteY25" fmla="*/ 3773903 h 3942976"/>
              <a:gd name="connsiteX26" fmla="*/ 801262 w 4111831"/>
              <a:gd name="connsiteY26" fmla="*/ 3766283 h 3942976"/>
              <a:gd name="connsiteX27" fmla="*/ 1494682 w 4111831"/>
              <a:gd name="connsiteY27" fmla="*/ 3491963 h 3942976"/>
              <a:gd name="connsiteX28" fmla="*/ 1982362 w 4111831"/>
              <a:gd name="connsiteY28" fmla="*/ 3819623 h 3942976"/>
              <a:gd name="connsiteX29" fmla="*/ 2546242 w 4111831"/>
              <a:gd name="connsiteY29" fmla="*/ 3941543 h 3942976"/>
              <a:gd name="connsiteX30" fmla="*/ 2934862 w 4111831"/>
              <a:gd name="connsiteY30" fmla="*/ 3751043 h 3942976"/>
              <a:gd name="connsiteX31" fmla="*/ 3811162 w 4111831"/>
              <a:gd name="connsiteY31" fmla="*/ 3613883 h 3942976"/>
              <a:gd name="connsiteX32" fmla="*/ 3948322 w 4111831"/>
              <a:gd name="connsiteY32" fmla="*/ 3370043 h 3942976"/>
              <a:gd name="connsiteX33" fmla="*/ 4108342 w 4111831"/>
              <a:gd name="connsiteY33" fmla="*/ 3126203 h 3942976"/>
              <a:gd name="connsiteX34" fmla="*/ 4047382 w 4111831"/>
              <a:gd name="connsiteY34" fmla="*/ 2829023 h 3942976"/>
              <a:gd name="connsiteX35" fmla="*/ 3917842 w 4111831"/>
              <a:gd name="connsiteY35" fmla="*/ 2585183 h 3942976"/>
              <a:gd name="connsiteX36" fmla="*/ 3727342 w 4111831"/>
              <a:gd name="connsiteY36" fmla="*/ 2341343 h 3942976"/>
              <a:gd name="connsiteX37" fmla="*/ 3651142 w 4111831"/>
              <a:gd name="connsiteY37" fmla="*/ 2013683 h 3942976"/>
              <a:gd name="connsiteX38" fmla="*/ 3437782 w 4111831"/>
              <a:gd name="connsiteY38" fmla="*/ 1876523 h 3942976"/>
              <a:gd name="connsiteX39" fmla="*/ 3270142 w 4111831"/>
              <a:gd name="connsiteY39" fmla="*/ 1647923 h 3942976"/>
              <a:gd name="connsiteX0" fmla="*/ 3239662 w 4111831"/>
              <a:gd name="connsiteY0" fmla="*/ 1564103 h 4121669"/>
              <a:gd name="connsiteX1" fmla="*/ 3193942 w 4111831"/>
              <a:gd name="connsiteY1" fmla="*/ 1266923 h 4121669"/>
              <a:gd name="connsiteX2" fmla="*/ 2934862 w 4111831"/>
              <a:gd name="connsiteY2" fmla="*/ 992603 h 4121669"/>
              <a:gd name="connsiteX3" fmla="*/ 2630062 w 4111831"/>
              <a:gd name="connsiteY3" fmla="*/ 581123 h 4121669"/>
              <a:gd name="connsiteX4" fmla="*/ 2302402 w 4111831"/>
              <a:gd name="connsiteY4" fmla="*/ 200123 h 4121669"/>
              <a:gd name="connsiteX5" fmla="*/ 2096662 w 4111831"/>
              <a:gd name="connsiteY5" fmla="*/ 2003 h 4121669"/>
              <a:gd name="connsiteX6" fmla="*/ 1921402 w 4111831"/>
              <a:gd name="connsiteY6" fmla="*/ 314423 h 4121669"/>
              <a:gd name="connsiteX7" fmla="*/ 2424322 w 4111831"/>
              <a:gd name="connsiteY7" fmla="*/ 840203 h 4121669"/>
              <a:gd name="connsiteX8" fmla="*/ 2721502 w 4111831"/>
              <a:gd name="connsiteY8" fmla="*/ 1236443 h 4121669"/>
              <a:gd name="connsiteX9" fmla="*/ 2218582 w 4111831"/>
              <a:gd name="connsiteY9" fmla="*/ 1015463 h 4121669"/>
              <a:gd name="connsiteX10" fmla="*/ 1761382 w 4111831"/>
              <a:gd name="connsiteY10" fmla="*/ 695423 h 4121669"/>
              <a:gd name="connsiteX11" fmla="*/ 1136542 w 4111831"/>
              <a:gd name="connsiteY11" fmla="*/ 649703 h 4121669"/>
              <a:gd name="connsiteX12" fmla="*/ 877462 w 4111831"/>
              <a:gd name="connsiteY12" fmla="*/ 703043 h 4121669"/>
              <a:gd name="connsiteX13" fmla="*/ 999382 w 4111831"/>
              <a:gd name="connsiteY13" fmla="*/ 1045943 h 4121669"/>
              <a:gd name="connsiteX14" fmla="*/ 1967122 w 4111831"/>
              <a:gd name="connsiteY14" fmla="*/ 1266923 h 4121669"/>
              <a:gd name="connsiteX15" fmla="*/ 1868062 w 4111831"/>
              <a:gd name="connsiteY15" fmla="*/ 1419323 h 4121669"/>
              <a:gd name="connsiteX16" fmla="*/ 1250842 w 4111831"/>
              <a:gd name="connsiteY16" fmla="*/ 1746983 h 4121669"/>
              <a:gd name="connsiteX17" fmla="*/ 572662 w 4111831"/>
              <a:gd name="connsiteY17" fmla="*/ 1853663 h 4121669"/>
              <a:gd name="connsiteX18" fmla="*/ 84982 w 4111831"/>
              <a:gd name="connsiteY18" fmla="*/ 1990823 h 4121669"/>
              <a:gd name="connsiteX19" fmla="*/ 100222 w 4111831"/>
              <a:gd name="connsiteY19" fmla="*/ 2455643 h 4121669"/>
              <a:gd name="connsiteX20" fmla="*/ 885082 w 4111831"/>
              <a:gd name="connsiteY20" fmla="*/ 2493743 h 4121669"/>
              <a:gd name="connsiteX21" fmla="*/ 1258462 w 4111831"/>
              <a:gd name="connsiteY21" fmla="*/ 2691863 h 4121669"/>
              <a:gd name="connsiteX22" fmla="*/ 1151782 w 4111831"/>
              <a:gd name="connsiteY22" fmla="*/ 3019523 h 4121669"/>
              <a:gd name="connsiteX23" fmla="*/ 290722 w 4111831"/>
              <a:gd name="connsiteY23" fmla="*/ 3392903 h 4121669"/>
              <a:gd name="connsiteX24" fmla="*/ 1162 w 4111831"/>
              <a:gd name="connsiteY24" fmla="*/ 3530063 h 4121669"/>
              <a:gd name="connsiteX25" fmla="*/ 214522 w 4111831"/>
              <a:gd name="connsiteY25" fmla="*/ 3773903 h 4121669"/>
              <a:gd name="connsiteX26" fmla="*/ 801262 w 4111831"/>
              <a:gd name="connsiteY26" fmla="*/ 3766283 h 4121669"/>
              <a:gd name="connsiteX27" fmla="*/ 1494682 w 4111831"/>
              <a:gd name="connsiteY27" fmla="*/ 3491963 h 4121669"/>
              <a:gd name="connsiteX28" fmla="*/ 1982362 w 4111831"/>
              <a:gd name="connsiteY28" fmla="*/ 3819623 h 4121669"/>
              <a:gd name="connsiteX29" fmla="*/ 2546242 w 4111831"/>
              <a:gd name="connsiteY29" fmla="*/ 3941543 h 4121669"/>
              <a:gd name="connsiteX30" fmla="*/ 3211953 w 4111831"/>
              <a:gd name="connsiteY30" fmla="*/ 4111262 h 4121669"/>
              <a:gd name="connsiteX31" fmla="*/ 3811162 w 4111831"/>
              <a:gd name="connsiteY31" fmla="*/ 3613883 h 4121669"/>
              <a:gd name="connsiteX32" fmla="*/ 3948322 w 4111831"/>
              <a:gd name="connsiteY32" fmla="*/ 3370043 h 4121669"/>
              <a:gd name="connsiteX33" fmla="*/ 4108342 w 4111831"/>
              <a:gd name="connsiteY33" fmla="*/ 3126203 h 4121669"/>
              <a:gd name="connsiteX34" fmla="*/ 4047382 w 4111831"/>
              <a:gd name="connsiteY34" fmla="*/ 2829023 h 4121669"/>
              <a:gd name="connsiteX35" fmla="*/ 3917842 w 4111831"/>
              <a:gd name="connsiteY35" fmla="*/ 2585183 h 4121669"/>
              <a:gd name="connsiteX36" fmla="*/ 3727342 w 4111831"/>
              <a:gd name="connsiteY36" fmla="*/ 2341343 h 4121669"/>
              <a:gd name="connsiteX37" fmla="*/ 3651142 w 4111831"/>
              <a:gd name="connsiteY37" fmla="*/ 2013683 h 4121669"/>
              <a:gd name="connsiteX38" fmla="*/ 3437782 w 4111831"/>
              <a:gd name="connsiteY38" fmla="*/ 1876523 h 4121669"/>
              <a:gd name="connsiteX39" fmla="*/ 3270142 w 4111831"/>
              <a:gd name="connsiteY39" fmla="*/ 1647923 h 4121669"/>
              <a:gd name="connsiteX0" fmla="*/ 3239662 w 4111831"/>
              <a:gd name="connsiteY0" fmla="*/ 1564103 h 4272941"/>
              <a:gd name="connsiteX1" fmla="*/ 3193942 w 4111831"/>
              <a:gd name="connsiteY1" fmla="*/ 1266923 h 4272941"/>
              <a:gd name="connsiteX2" fmla="*/ 2934862 w 4111831"/>
              <a:gd name="connsiteY2" fmla="*/ 992603 h 4272941"/>
              <a:gd name="connsiteX3" fmla="*/ 2630062 w 4111831"/>
              <a:gd name="connsiteY3" fmla="*/ 581123 h 4272941"/>
              <a:gd name="connsiteX4" fmla="*/ 2302402 w 4111831"/>
              <a:gd name="connsiteY4" fmla="*/ 200123 h 4272941"/>
              <a:gd name="connsiteX5" fmla="*/ 2096662 w 4111831"/>
              <a:gd name="connsiteY5" fmla="*/ 2003 h 4272941"/>
              <a:gd name="connsiteX6" fmla="*/ 1921402 w 4111831"/>
              <a:gd name="connsiteY6" fmla="*/ 314423 h 4272941"/>
              <a:gd name="connsiteX7" fmla="*/ 2424322 w 4111831"/>
              <a:gd name="connsiteY7" fmla="*/ 840203 h 4272941"/>
              <a:gd name="connsiteX8" fmla="*/ 2721502 w 4111831"/>
              <a:gd name="connsiteY8" fmla="*/ 1236443 h 4272941"/>
              <a:gd name="connsiteX9" fmla="*/ 2218582 w 4111831"/>
              <a:gd name="connsiteY9" fmla="*/ 1015463 h 4272941"/>
              <a:gd name="connsiteX10" fmla="*/ 1761382 w 4111831"/>
              <a:gd name="connsiteY10" fmla="*/ 695423 h 4272941"/>
              <a:gd name="connsiteX11" fmla="*/ 1136542 w 4111831"/>
              <a:gd name="connsiteY11" fmla="*/ 649703 h 4272941"/>
              <a:gd name="connsiteX12" fmla="*/ 877462 w 4111831"/>
              <a:gd name="connsiteY12" fmla="*/ 703043 h 4272941"/>
              <a:gd name="connsiteX13" fmla="*/ 999382 w 4111831"/>
              <a:gd name="connsiteY13" fmla="*/ 1045943 h 4272941"/>
              <a:gd name="connsiteX14" fmla="*/ 1967122 w 4111831"/>
              <a:gd name="connsiteY14" fmla="*/ 1266923 h 4272941"/>
              <a:gd name="connsiteX15" fmla="*/ 1868062 w 4111831"/>
              <a:gd name="connsiteY15" fmla="*/ 1419323 h 4272941"/>
              <a:gd name="connsiteX16" fmla="*/ 1250842 w 4111831"/>
              <a:gd name="connsiteY16" fmla="*/ 1746983 h 4272941"/>
              <a:gd name="connsiteX17" fmla="*/ 572662 w 4111831"/>
              <a:gd name="connsiteY17" fmla="*/ 1853663 h 4272941"/>
              <a:gd name="connsiteX18" fmla="*/ 84982 w 4111831"/>
              <a:gd name="connsiteY18" fmla="*/ 1990823 h 4272941"/>
              <a:gd name="connsiteX19" fmla="*/ 100222 w 4111831"/>
              <a:gd name="connsiteY19" fmla="*/ 2455643 h 4272941"/>
              <a:gd name="connsiteX20" fmla="*/ 885082 w 4111831"/>
              <a:gd name="connsiteY20" fmla="*/ 2493743 h 4272941"/>
              <a:gd name="connsiteX21" fmla="*/ 1258462 w 4111831"/>
              <a:gd name="connsiteY21" fmla="*/ 2691863 h 4272941"/>
              <a:gd name="connsiteX22" fmla="*/ 1151782 w 4111831"/>
              <a:gd name="connsiteY22" fmla="*/ 3019523 h 4272941"/>
              <a:gd name="connsiteX23" fmla="*/ 290722 w 4111831"/>
              <a:gd name="connsiteY23" fmla="*/ 3392903 h 4272941"/>
              <a:gd name="connsiteX24" fmla="*/ 1162 w 4111831"/>
              <a:gd name="connsiteY24" fmla="*/ 3530063 h 4272941"/>
              <a:gd name="connsiteX25" fmla="*/ 214522 w 4111831"/>
              <a:gd name="connsiteY25" fmla="*/ 3773903 h 4272941"/>
              <a:gd name="connsiteX26" fmla="*/ 801262 w 4111831"/>
              <a:gd name="connsiteY26" fmla="*/ 3766283 h 4272941"/>
              <a:gd name="connsiteX27" fmla="*/ 1494682 w 4111831"/>
              <a:gd name="connsiteY27" fmla="*/ 3491963 h 4272941"/>
              <a:gd name="connsiteX28" fmla="*/ 1455890 w 4111831"/>
              <a:gd name="connsiteY28" fmla="*/ 4262969 h 4272941"/>
              <a:gd name="connsiteX29" fmla="*/ 2546242 w 4111831"/>
              <a:gd name="connsiteY29" fmla="*/ 3941543 h 4272941"/>
              <a:gd name="connsiteX30" fmla="*/ 3211953 w 4111831"/>
              <a:gd name="connsiteY30" fmla="*/ 4111262 h 4272941"/>
              <a:gd name="connsiteX31" fmla="*/ 3811162 w 4111831"/>
              <a:gd name="connsiteY31" fmla="*/ 3613883 h 4272941"/>
              <a:gd name="connsiteX32" fmla="*/ 3948322 w 4111831"/>
              <a:gd name="connsiteY32" fmla="*/ 3370043 h 4272941"/>
              <a:gd name="connsiteX33" fmla="*/ 4108342 w 4111831"/>
              <a:gd name="connsiteY33" fmla="*/ 3126203 h 4272941"/>
              <a:gd name="connsiteX34" fmla="*/ 4047382 w 4111831"/>
              <a:gd name="connsiteY34" fmla="*/ 2829023 h 4272941"/>
              <a:gd name="connsiteX35" fmla="*/ 3917842 w 4111831"/>
              <a:gd name="connsiteY35" fmla="*/ 2585183 h 4272941"/>
              <a:gd name="connsiteX36" fmla="*/ 3727342 w 4111831"/>
              <a:gd name="connsiteY36" fmla="*/ 2341343 h 4272941"/>
              <a:gd name="connsiteX37" fmla="*/ 3651142 w 4111831"/>
              <a:gd name="connsiteY37" fmla="*/ 2013683 h 4272941"/>
              <a:gd name="connsiteX38" fmla="*/ 3437782 w 4111831"/>
              <a:gd name="connsiteY38" fmla="*/ 1876523 h 4272941"/>
              <a:gd name="connsiteX39" fmla="*/ 3270142 w 4111831"/>
              <a:gd name="connsiteY39" fmla="*/ 1647923 h 4272941"/>
              <a:gd name="connsiteX0" fmla="*/ 3239662 w 4111831"/>
              <a:gd name="connsiteY0" fmla="*/ 1564103 h 4272941"/>
              <a:gd name="connsiteX1" fmla="*/ 3193942 w 4111831"/>
              <a:gd name="connsiteY1" fmla="*/ 1266923 h 4272941"/>
              <a:gd name="connsiteX2" fmla="*/ 2934862 w 4111831"/>
              <a:gd name="connsiteY2" fmla="*/ 992603 h 4272941"/>
              <a:gd name="connsiteX3" fmla="*/ 2630062 w 4111831"/>
              <a:gd name="connsiteY3" fmla="*/ 581123 h 4272941"/>
              <a:gd name="connsiteX4" fmla="*/ 2302402 w 4111831"/>
              <a:gd name="connsiteY4" fmla="*/ 200123 h 4272941"/>
              <a:gd name="connsiteX5" fmla="*/ 2096662 w 4111831"/>
              <a:gd name="connsiteY5" fmla="*/ 2003 h 4272941"/>
              <a:gd name="connsiteX6" fmla="*/ 1921402 w 4111831"/>
              <a:gd name="connsiteY6" fmla="*/ 314423 h 4272941"/>
              <a:gd name="connsiteX7" fmla="*/ 2424322 w 4111831"/>
              <a:gd name="connsiteY7" fmla="*/ 840203 h 4272941"/>
              <a:gd name="connsiteX8" fmla="*/ 2218582 w 4111831"/>
              <a:gd name="connsiteY8" fmla="*/ 1015463 h 4272941"/>
              <a:gd name="connsiteX9" fmla="*/ 1761382 w 4111831"/>
              <a:gd name="connsiteY9" fmla="*/ 695423 h 4272941"/>
              <a:gd name="connsiteX10" fmla="*/ 1136542 w 4111831"/>
              <a:gd name="connsiteY10" fmla="*/ 649703 h 4272941"/>
              <a:gd name="connsiteX11" fmla="*/ 877462 w 4111831"/>
              <a:gd name="connsiteY11" fmla="*/ 703043 h 4272941"/>
              <a:gd name="connsiteX12" fmla="*/ 999382 w 4111831"/>
              <a:gd name="connsiteY12" fmla="*/ 1045943 h 4272941"/>
              <a:gd name="connsiteX13" fmla="*/ 1967122 w 4111831"/>
              <a:gd name="connsiteY13" fmla="*/ 1266923 h 4272941"/>
              <a:gd name="connsiteX14" fmla="*/ 1868062 w 4111831"/>
              <a:gd name="connsiteY14" fmla="*/ 1419323 h 4272941"/>
              <a:gd name="connsiteX15" fmla="*/ 1250842 w 4111831"/>
              <a:gd name="connsiteY15" fmla="*/ 1746983 h 4272941"/>
              <a:gd name="connsiteX16" fmla="*/ 572662 w 4111831"/>
              <a:gd name="connsiteY16" fmla="*/ 1853663 h 4272941"/>
              <a:gd name="connsiteX17" fmla="*/ 84982 w 4111831"/>
              <a:gd name="connsiteY17" fmla="*/ 1990823 h 4272941"/>
              <a:gd name="connsiteX18" fmla="*/ 100222 w 4111831"/>
              <a:gd name="connsiteY18" fmla="*/ 2455643 h 4272941"/>
              <a:gd name="connsiteX19" fmla="*/ 885082 w 4111831"/>
              <a:gd name="connsiteY19" fmla="*/ 2493743 h 4272941"/>
              <a:gd name="connsiteX20" fmla="*/ 1258462 w 4111831"/>
              <a:gd name="connsiteY20" fmla="*/ 2691863 h 4272941"/>
              <a:gd name="connsiteX21" fmla="*/ 1151782 w 4111831"/>
              <a:gd name="connsiteY21" fmla="*/ 3019523 h 4272941"/>
              <a:gd name="connsiteX22" fmla="*/ 290722 w 4111831"/>
              <a:gd name="connsiteY22" fmla="*/ 3392903 h 4272941"/>
              <a:gd name="connsiteX23" fmla="*/ 1162 w 4111831"/>
              <a:gd name="connsiteY23" fmla="*/ 3530063 h 4272941"/>
              <a:gd name="connsiteX24" fmla="*/ 214522 w 4111831"/>
              <a:gd name="connsiteY24" fmla="*/ 3773903 h 4272941"/>
              <a:gd name="connsiteX25" fmla="*/ 801262 w 4111831"/>
              <a:gd name="connsiteY25" fmla="*/ 3766283 h 4272941"/>
              <a:gd name="connsiteX26" fmla="*/ 1494682 w 4111831"/>
              <a:gd name="connsiteY26" fmla="*/ 3491963 h 4272941"/>
              <a:gd name="connsiteX27" fmla="*/ 1455890 w 4111831"/>
              <a:gd name="connsiteY27" fmla="*/ 4262969 h 4272941"/>
              <a:gd name="connsiteX28" fmla="*/ 2546242 w 4111831"/>
              <a:gd name="connsiteY28" fmla="*/ 3941543 h 4272941"/>
              <a:gd name="connsiteX29" fmla="*/ 3211953 w 4111831"/>
              <a:gd name="connsiteY29" fmla="*/ 4111262 h 4272941"/>
              <a:gd name="connsiteX30" fmla="*/ 3811162 w 4111831"/>
              <a:gd name="connsiteY30" fmla="*/ 3613883 h 4272941"/>
              <a:gd name="connsiteX31" fmla="*/ 3948322 w 4111831"/>
              <a:gd name="connsiteY31" fmla="*/ 3370043 h 4272941"/>
              <a:gd name="connsiteX32" fmla="*/ 4108342 w 4111831"/>
              <a:gd name="connsiteY32" fmla="*/ 3126203 h 4272941"/>
              <a:gd name="connsiteX33" fmla="*/ 4047382 w 4111831"/>
              <a:gd name="connsiteY33" fmla="*/ 2829023 h 4272941"/>
              <a:gd name="connsiteX34" fmla="*/ 3917842 w 4111831"/>
              <a:gd name="connsiteY34" fmla="*/ 2585183 h 4272941"/>
              <a:gd name="connsiteX35" fmla="*/ 3727342 w 4111831"/>
              <a:gd name="connsiteY35" fmla="*/ 2341343 h 4272941"/>
              <a:gd name="connsiteX36" fmla="*/ 3651142 w 4111831"/>
              <a:gd name="connsiteY36" fmla="*/ 2013683 h 4272941"/>
              <a:gd name="connsiteX37" fmla="*/ 3437782 w 4111831"/>
              <a:gd name="connsiteY37" fmla="*/ 1876523 h 4272941"/>
              <a:gd name="connsiteX38" fmla="*/ 3270142 w 4111831"/>
              <a:gd name="connsiteY38" fmla="*/ 1647923 h 4272941"/>
              <a:gd name="connsiteX0" fmla="*/ 3239662 w 4111831"/>
              <a:gd name="connsiteY0" fmla="*/ 1564103 h 4272941"/>
              <a:gd name="connsiteX1" fmla="*/ 3193942 w 4111831"/>
              <a:gd name="connsiteY1" fmla="*/ 1266923 h 4272941"/>
              <a:gd name="connsiteX2" fmla="*/ 2934862 w 4111831"/>
              <a:gd name="connsiteY2" fmla="*/ 992603 h 4272941"/>
              <a:gd name="connsiteX3" fmla="*/ 2630062 w 4111831"/>
              <a:gd name="connsiteY3" fmla="*/ 581123 h 4272941"/>
              <a:gd name="connsiteX4" fmla="*/ 2302402 w 4111831"/>
              <a:gd name="connsiteY4" fmla="*/ 200123 h 4272941"/>
              <a:gd name="connsiteX5" fmla="*/ 2096662 w 4111831"/>
              <a:gd name="connsiteY5" fmla="*/ 2003 h 4272941"/>
              <a:gd name="connsiteX6" fmla="*/ 1921402 w 4111831"/>
              <a:gd name="connsiteY6" fmla="*/ 314423 h 4272941"/>
              <a:gd name="connsiteX7" fmla="*/ 2424322 w 4111831"/>
              <a:gd name="connsiteY7" fmla="*/ 840203 h 4272941"/>
              <a:gd name="connsiteX8" fmla="*/ 1761382 w 4111831"/>
              <a:gd name="connsiteY8" fmla="*/ 695423 h 4272941"/>
              <a:gd name="connsiteX9" fmla="*/ 1136542 w 4111831"/>
              <a:gd name="connsiteY9" fmla="*/ 649703 h 4272941"/>
              <a:gd name="connsiteX10" fmla="*/ 877462 w 4111831"/>
              <a:gd name="connsiteY10" fmla="*/ 703043 h 4272941"/>
              <a:gd name="connsiteX11" fmla="*/ 999382 w 4111831"/>
              <a:gd name="connsiteY11" fmla="*/ 1045943 h 4272941"/>
              <a:gd name="connsiteX12" fmla="*/ 1967122 w 4111831"/>
              <a:gd name="connsiteY12" fmla="*/ 1266923 h 4272941"/>
              <a:gd name="connsiteX13" fmla="*/ 1868062 w 4111831"/>
              <a:gd name="connsiteY13" fmla="*/ 1419323 h 4272941"/>
              <a:gd name="connsiteX14" fmla="*/ 1250842 w 4111831"/>
              <a:gd name="connsiteY14" fmla="*/ 1746983 h 4272941"/>
              <a:gd name="connsiteX15" fmla="*/ 572662 w 4111831"/>
              <a:gd name="connsiteY15" fmla="*/ 1853663 h 4272941"/>
              <a:gd name="connsiteX16" fmla="*/ 84982 w 4111831"/>
              <a:gd name="connsiteY16" fmla="*/ 1990823 h 4272941"/>
              <a:gd name="connsiteX17" fmla="*/ 100222 w 4111831"/>
              <a:gd name="connsiteY17" fmla="*/ 2455643 h 4272941"/>
              <a:gd name="connsiteX18" fmla="*/ 885082 w 4111831"/>
              <a:gd name="connsiteY18" fmla="*/ 2493743 h 4272941"/>
              <a:gd name="connsiteX19" fmla="*/ 1258462 w 4111831"/>
              <a:gd name="connsiteY19" fmla="*/ 2691863 h 4272941"/>
              <a:gd name="connsiteX20" fmla="*/ 1151782 w 4111831"/>
              <a:gd name="connsiteY20" fmla="*/ 3019523 h 4272941"/>
              <a:gd name="connsiteX21" fmla="*/ 290722 w 4111831"/>
              <a:gd name="connsiteY21" fmla="*/ 3392903 h 4272941"/>
              <a:gd name="connsiteX22" fmla="*/ 1162 w 4111831"/>
              <a:gd name="connsiteY22" fmla="*/ 3530063 h 4272941"/>
              <a:gd name="connsiteX23" fmla="*/ 214522 w 4111831"/>
              <a:gd name="connsiteY23" fmla="*/ 3773903 h 4272941"/>
              <a:gd name="connsiteX24" fmla="*/ 801262 w 4111831"/>
              <a:gd name="connsiteY24" fmla="*/ 3766283 h 4272941"/>
              <a:gd name="connsiteX25" fmla="*/ 1494682 w 4111831"/>
              <a:gd name="connsiteY25" fmla="*/ 3491963 h 4272941"/>
              <a:gd name="connsiteX26" fmla="*/ 1455890 w 4111831"/>
              <a:gd name="connsiteY26" fmla="*/ 4262969 h 4272941"/>
              <a:gd name="connsiteX27" fmla="*/ 2546242 w 4111831"/>
              <a:gd name="connsiteY27" fmla="*/ 3941543 h 4272941"/>
              <a:gd name="connsiteX28" fmla="*/ 3211953 w 4111831"/>
              <a:gd name="connsiteY28" fmla="*/ 4111262 h 4272941"/>
              <a:gd name="connsiteX29" fmla="*/ 3811162 w 4111831"/>
              <a:gd name="connsiteY29" fmla="*/ 3613883 h 4272941"/>
              <a:gd name="connsiteX30" fmla="*/ 3948322 w 4111831"/>
              <a:gd name="connsiteY30" fmla="*/ 3370043 h 4272941"/>
              <a:gd name="connsiteX31" fmla="*/ 4108342 w 4111831"/>
              <a:gd name="connsiteY31" fmla="*/ 3126203 h 4272941"/>
              <a:gd name="connsiteX32" fmla="*/ 4047382 w 4111831"/>
              <a:gd name="connsiteY32" fmla="*/ 2829023 h 4272941"/>
              <a:gd name="connsiteX33" fmla="*/ 3917842 w 4111831"/>
              <a:gd name="connsiteY33" fmla="*/ 2585183 h 4272941"/>
              <a:gd name="connsiteX34" fmla="*/ 3727342 w 4111831"/>
              <a:gd name="connsiteY34" fmla="*/ 2341343 h 4272941"/>
              <a:gd name="connsiteX35" fmla="*/ 3651142 w 4111831"/>
              <a:gd name="connsiteY35" fmla="*/ 2013683 h 4272941"/>
              <a:gd name="connsiteX36" fmla="*/ 3437782 w 4111831"/>
              <a:gd name="connsiteY36" fmla="*/ 1876523 h 4272941"/>
              <a:gd name="connsiteX37" fmla="*/ 3270142 w 4111831"/>
              <a:gd name="connsiteY37" fmla="*/ 1647923 h 4272941"/>
              <a:gd name="connsiteX0" fmla="*/ 3239662 w 4111831"/>
              <a:gd name="connsiteY0" fmla="*/ 1564103 h 4272941"/>
              <a:gd name="connsiteX1" fmla="*/ 3193942 w 4111831"/>
              <a:gd name="connsiteY1" fmla="*/ 1266923 h 4272941"/>
              <a:gd name="connsiteX2" fmla="*/ 2934862 w 4111831"/>
              <a:gd name="connsiteY2" fmla="*/ 992603 h 4272941"/>
              <a:gd name="connsiteX3" fmla="*/ 2630062 w 4111831"/>
              <a:gd name="connsiteY3" fmla="*/ 581123 h 4272941"/>
              <a:gd name="connsiteX4" fmla="*/ 2302402 w 4111831"/>
              <a:gd name="connsiteY4" fmla="*/ 200123 h 4272941"/>
              <a:gd name="connsiteX5" fmla="*/ 2096662 w 4111831"/>
              <a:gd name="connsiteY5" fmla="*/ 2003 h 4272941"/>
              <a:gd name="connsiteX6" fmla="*/ 1921402 w 4111831"/>
              <a:gd name="connsiteY6" fmla="*/ 314423 h 4272941"/>
              <a:gd name="connsiteX7" fmla="*/ 1761382 w 4111831"/>
              <a:gd name="connsiteY7" fmla="*/ 695423 h 4272941"/>
              <a:gd name="connsiteX8" fmla="*/ 1136542 w 4111831"/>
              <a:gd name="connsiteY8" fmla="*/ 649703 h 4272941"/>
              <a:gd name="connsiteX9" fmla="*/ 877462 w 4111831"/>
              <a:gd name="connsiteY9" fmla="*/ 703043 h 4272941"/>
              <a:gd name="connsiteX10" fmla="*/ 999382 w 4111831"/>
              <a:gd name="connsiteY10" fmla="*/ 1045943 h 4272941"/>
              <a:gd name="connsiteX11" fmla="*/ 1967122 w 4111831"/>
              <a:gd name="connsiteY11" fmla="*/ 1266923 h 4272941"/>
              <a:gd name="connsiteX12" fmla="*/ 1868062 w 4111831"/>
              <a:gd name="connsiteY12" fmla="*/ 1419323 h 4272941"/>
              <a:gd name="connsiteX13" fmla="*/ 1250842 w 4111831"/>
              <a:gd name="connsiteY13" fmla="*/ 1746983 h 4272941"/>
              <a:gd name="connsiteX14" fmla="*/ 572662 w 4111831"/>
              <a:gd name="connsiteY14" fmla="*/ 1853663 h 4272941"/>
              <a:gd name="connsiteX15" fmla="*/ 84982 w 4111831"/>
              <a:gd name="connsiteY15" fmla="*/ 1990823 h 4272941"/>
              <a:gd name="connsiteX16" fmla="*/ 100222 w 4111831"/>
              <a:gd name="connsiteY16" fmla="*/ 2455643 h 4272941"/>
              <a:gd name="connsiteX17" fmla="*/ 885082 w 4111831"/>
              <a:gd name="connsiteY17" fmla="*/ 2493743 h 4272941"/>
              <a:gd name="connsiteX18" fmla="*/ 1258462 w 4111831"/>
              <a:gd name="connsiteY18" fmla="*/ 2691863 h 4272941"/>
              <a:gd name="connsiteX19" fmla="*/ 1151782 w 4111831"/>
              <a:gd name="connsiteY19" fmla="*/ 3019523 h 4272941"/>
              <a:gd name="connsiteX20" fmla="*/ 290722 w 4111831"/>
              <a:gd name="connsiteY20" fmla="*/ 3392903 h 4272941"/>
              <a:gd name="connsiteX21" fmla="*/ 1162 w 4111831"/>
              <a:gd name="connsiteY21" fmla="*/ 3530063 h 4272941"/>
              <a:gd name="connsiteX22" fmla="*/ 214522 w 4111831"/>
              <a:gd name="connsiteY22" fmla="*/ 3773903 h 4272941"/>
              <a:gd name="connsiteX23" fmla="*/ 801262 w 4111831"/>
              <a:gd name="connsiteY23" fmla="*/ 3766283 h 4272941"/>
              <a:gd name="connsiteX24" fmla="*/ 1494682 w 4111831"/>
              <a:gd name="connsiteY24" fmla="*/ 3491963 h 4272941"/>
              <a:gd name="connsiteX25" fmla="*/ 1455890 w 4111831"/>
              <a:gd name="connsiteY25" fmla="*/ 4262969 h 4272941"/>
              <a:gd name="connsiteX26" fmla="*/ 2546242 w 4111831"/>
              <a:gd name="connsiteY26" fmla="*/ 3941543 h 4272941"/>
              <a:gd name="connsiteX27" fmla="*/ 3211953 w 4111831"/>
              <a:gd name="connsiteY27" fmla="*/ 4111262 h 4272941"/>
              <a:gd name="connsiteX28" fmla="*/ 3811162 w 4111831"/>
              <a:gd name="connsiteY28" fmla="*/ 3613883 h 4272941"/>
              <a:gd name="connsiteX29" fmla="*/ 3948322 w 4111831"/>
              <a:gd name="connsiteY29" fmla="*/ 3370043 h 4272941"/>
              <a:gd name="connsiteX30" fmla="*/ 4108342 w 4111831"/>
              <a:gd name="connsiteY30" fmla="*/ 3126203 h 4272941"/>
              <a:gd name="connsiteX31" fmla="*/ 4047382 w 4111831"/>
              <a:gd name="connsiteY31" fmla="*/ 2829023 h 4272941"/>
              <a:gd name="connsiteX32" fmla="*/ 3917842 w 4111831"/>
              <a:gd name="connsiteY32" fmla="*/ 2585183 h 4272941"/>
              <a:gd name="connsiteX33" fmla="*/ 3727342 w 4111831"/>
              <a:gd name="connsiteY33" fmla="*/ 2341343 h 4272941"/>
              <a:gd name="connsiteX34" fmla="*/ 3651142 w 4111831"/>
              <a:gd name="connsiteY34" fmla="*/ 2013683 h 4272941"/>
              <a:gd name="connsiteX35" fmla="*/ 3437782 w 4111831"/>
              <a:gd name="connsiteY35" fmla="*/ 1876523 h 4272941"/>
              <a:gd name="connsiteX36" fmla="*/ 3270142 w 4111831"/>
              <a:gd name="connsiteY36" fmla="*/ 1647923 h 4272941"/>
              <a:gd name="connsiteX0" fmla="*/ 3239662 w 4111831"/>
              <a:gd name="connsiteY0" fmla="*/ 1564103 h 4272941"/>
              <a:gd name="connsiteX1" fmla="*/ 3193942 w 4111831"/>
              <a:gd name="connsiteY1" fmla="*/ 1266923 h 4272941"/>
              <a:gd name="connsiteX2" fmla="*/ 2934862 w 4111831"/>
              <a:gd name="connsiteY2" fmla="*/ 992603 h 4272941"/>
              <a:gd name="connsiteX3" fmla="*/ 2630062 w 4111831"/>
              <a:gd name="connsiteY3" fmla="*/ 581123 h 4272941"/>
              <a:gd name="connsiteX4" fmla="*/ 2302402 w 4111831"/>
              <a:gd name="connsiteY4" fmla="*/ 200123 h 4272941"/>
              <a:gd name="connsiteX5" fmla="*/ 2096662 w 4111831"/>
              <a:gd name="connsiteY5" fmla="*/ 2003 h 4272941"/>
              <a:gd name="connsiteX6" fmla="*/ 1921402 w 4111831"/>
              <a:gd name="connsiteY6" fmla="*/ 314423 h 4272941"/>
              <a:gd name="connsiteX7" fmla="*/ 1136542 w 4111831"/>
              <a:gd name="connsiteY7" fmla="*/ 649703 h 4272941"/>
              <a:gd name="connsiteX8" fmla="*/ 877462 w 4111831"/>
              <a:gd name="connsiteY8" fmla="*/ 703043 h 4272941"/>
              <a:gd name="connsiteX9" fmla="*/ 999382 w 4111831"/>
              <a:gd name="connsiteY9" fmla="*/ 1045943 h 4272941"/>
              <a:gd name="connsiteX10" fmla="*/ 1967122 w 4111831"/>
              <a:gd name="connsiteY10" fmla="*/ 1266923 h 4272941"/>
              <a:gd name="connsiteX11" fmla="*/ 1868062 w 4111831"/>
              <a:gd name="connsiteY11" fmla="*/ 1419323 h 4272941"/>
              <a:gd name="connsiteX12" fmla="*/ 1250842 w 4111831"/>
              <a:gd name="connsiteY12" fmla="*/ 1746983 h 4272941"/>
              <a:gd name="connsiteX13" fmla="*/ 572662 w 4111831"/>
              <a:gd name="connsiteY13" fmla="*/ 1853663 h 4272941"/>
              <a:gd name="connsiteX14" fmla="*/ 84982 w 4111831"/>
              <a:gd name="connsiteY14" fmla="*/ 1990823 h 4272941"/>
              <a:gd name="connsiteX15" fmla="*/ 100222 w 4111831"/>
              <a:gd name="connsiteY15" fmla="*/ 2455643 h 4272941"/>
              <a:gd name="connsiteX16" fmla="*/ 885082 w 4111831"/>
              <a:gd name="connsiteY16" fmla="*/ 2493743 h 4272941"/>
              <a:gd name="connsiteX17" fmla="*/ 1258462 w 4111831"/>
              <a:gd name="connsiteY17" fmla="*/ 2691863 h 4272941"/>
              <a:gd name="connsiteX18" fmla="*/ 1151782 w 4111831"/>
              <a:gd name="connsiteY18" fmla="*/ 3019523 h 4272941"/>
              <a:gd name="connsiteX19" fmla="*/ 290722 w 4111831"/>
              <a:gd name="connsiteY19" fmla="*/ 3392903 h 4272941"/>
              <a:gd name="connsiteX20" fmla="*/ 1162 w 4111831"/>
              <a:gd name="connsiteY20" fmla="*/ 3530063 h 4272941"/>
              <a:gd name="connsiteX21" fmla="*/ 214522 w 4111831"/>
              <a:gd name="connsiteY21" fmla="*/ 3773903 h 4272941"/>
              <a:gd name="connsiteX22" fmla="*/ 801262 w 4111831"/>
              <a:gd name="connsiteY22" fmla="*/ 3766283 h 4272941"/>
              <a:gd name="connsiteX23" fmla="*/ 1494682 w 4111831"/>
              <a:gd name="connsiteY23" fmla="*/ 3491963 h 4272941"/>
              <a:gd name="connsiteX24" fmla="*/ 1455890 w 4111831"/>
              <a:gd name="connsiteY24" fmla="*/ 4262969 h 4272941"/>
              <a:gd name="connsiteX25" fmla="*/ 2546242 w 4111831"/>
              <a:gd name="connsiteY25" fmla="*/ 3941543 h 4272941"/>
              <a:gd name="connsiteX26" fmla="*/ 3211953 w 4111831"/>
              <a:gd name="connsiteY26" fmla="*/ 4111262 h 4272941"/>
              <a:gd name="connsiteX27" fmla="*/ 3811162 w 4111831"/>
              <a:gd name="connsiteY27" fmla="*/ 3613883 h 4272941"/>
              <a:gd name="connsiteX28" fmla="*/ 3948322 w 4111831"/>
              <a:gd name="connsiteY28" fmla="*/ 3370043 h 4272941"/>
              <a:gd name="connsiteX29" fmla="*/ 4108342 w 4111831"/>
              <a:gd name="connsiteY29" fmla="*/ 3126203 h 4272941"/>
              <a:gd name="connsiteX30" fmla="*/ 4047382 w 4111831"/>
              <a:gd name="connsiteY30" fmla="*/ 2829023 h 4272941"/>
              <a:gd name="connsiteX31" fmla="*/ 3917842 w 4111831"/>
              <a:gd name="connsiteY31" fmla="*/ 2585183 h 4272941"/>
              <a:gd name="connsiteX32" fmla="*/ 3727342 w 4111831"/>
              <a:gd name="connsiteY32" fmla="*/ 2341343 h 4272941"/>
              <a:gd name="connsiteX33" fmla="*/ 3651142 w 4111831"/>
              <a:gd name="connsiteY33" fmla="*/ 2013683 h 4272941"/>
              <a:gd name="connsiteX34" fmla="*/ 3437782 w 4111831"/>
              <a:gd name="connsiteY34" fmla="*/ 1876523 h 4272941"/>
              <a:gd name="connsiteX35" fmla="*/ 3270142 w 4111831"/>
              <a:gd name="connsiteY35" fmla="*/ 1647923 h 4272941"/>
              <a:gd name="connsiteX0" fmla="*/ 3239662 w 4111831"/>
              <a:gd name="connsiteY0" fmla="*/ 1569579 h 4278417"/>
              <a:gd name="connsiteX1" fmla="*/ 3193942 w 4111831"/>
              <a:gd name="connsiteY1" fmla="*/ 1272399 h 4278417"/>
              <a:gd name="connsiteX2" fmla="*/ 2934862 w 4111831"/>
              <a:gd name="connsiteY2" fmla="*/ 998079 h 4278417"/>
              <a:gd name="connsiteX3" fmla="*/ 2630062 w 4111831"/>
              <a:gd name="connsiteY3" fmla="*/ 586599 h 4278417"/>
              <a:gd name="connsiteX4" fmla="*/ 2302402 w 4111831"/>
              <a:gd name="connsiteY4" fmla="*/ 205599 h 4278417"/>
              <a:gd name="connsiteX5" fmla="*/ 2096662 w 4111831"/>
              <a:gd name="connsiteY5" fmla="*/ 7479 h 4278417"/>
              <a:gd name="connsiteX6" fmla="*/ 1921402 w 4111831"/>
              <a:gd name="connsiteY6" fmla="*/ 319899 h 4278417"/>
              <a:gd name="connsiteX7" fmla="*/ 778402 w 4111831"/>
              <a:gd name="connsiteY7" fmla="*/ 7479 h 4278417"/>
              <a:gd name="connsiteX8" fmla="*/ 877462 w 4111831"/>
              <a:gd name="connsiteY8" fmla="*/ 708519 h 4278417"/>
              <a:gd name="connsiteX9" fmla="*/ 999382 w 4111831"/>
              <a:gd name="connsiteY9" fmla="*/ 1051419 h 4278417"/>
              <a:gd name="connsiteX10" fmla="*/ 1967122 w 4111831"/>
              <a:gd name="connsiteY10" fmla="*/ 1272399 h 4278417"/>
              <a:gd name="connsiteX11" fmla="*/ 1868062 w 4111831"/>
              <a:gd name="connsiteY11" fmla="*/ 1424799 h 4278417"/>
              <a:gd name="connsiteX12" fmla="*/ 1250842 w 4111831"/>
              <a:gd name="connsiteY12" fmla="*/ 1752459 h 4278417"/>
              <a:gd name="connsiteX13" fmla="*/ 572662 w 4111831"/>
              <a:gd name="connsiteY13" fmla="*/ 1859139 h 4278417"/>
              <a:gd name="connsiteX14" fmla="*/ 84982 w 4111831"/>
              <a:gd name="connsiteY14" fmla="*/ 1996299 h 4278417"/>
              <a:gd name="connsiteX15" fmla="*/ 100222 w 4111831"/>
              <a:gd name="connsiteY15" fmla="*/ 2461119 h 4278417"/>
              <a:gd name="connsiteX16" fmla="*/ 885082 w 4111831"/>
              <a:gd name="connsiteY16" fmla="*/ 2499219 h 4278417"/>
              <a:gd name="connsiteX17" fmla="*/ 1258462 w 4111831"/>
              <a:gd name="connsiteY17" fmla="*/ 2697339 h 4278417"/>
              <a:gd name="connsiteX18" fmla="*/ 1151782 w 4111831"/>
              <a:gd name="connsiteY18" fmla="*/ 3024999 h 4278417"/>
              <a:gd name="connsiteX19" fmla="*/ 290722 w 4111831"/>
              <a:gd name="connsiteY19" fmla="*/ 3398379 h 4278417"/>
              <a:gd name="connsiteX20" fmla="*/ 1162 w 4111831"/>
              <a:gd name="connsiteY20" fmla="*/ 3535539 h 4278417"/>
              <a:gd name="connsiteX21" fmla="*/ 214522 w 4111831"/>
              <a:gd name="connsiteY21" fmla="*/ 3779379 h 4278417"/>
              <a:gd name="connsiteX22" fmla="*/ 801262 w 4111831"/>
              <a:gd name="connsiteY22" fmla="*/ 3771759 h 4278417"/>
              <a:gd name="connsiteX23" fmla="*/ 1494682 w 4111831"/>
              <a:gd name="connsiteY23" fmla="*/ 3497439 h 4278417"/>
              <a:gd name="connsiteX24" fmla="*/ 1455890 w 4111831"/>
              <a:gd name="connsiteY24" fmla="*/ 4268445 h 4278417"/>
              <a:gd name="connsiteX25" fmla="*/ 2546242 w 4111831"/>
              <a:gd name="connsiteY25" fmla="*/ 3947019 h 4278417"/>
              <a:gd name="connsiteX26" fmla="*/ 3211953 w 4111831"/>
              <a:gd name="connsiteY26" fmla="*/ 4116738 h 4278417"/>
              <a:gd name="connsiteX27" fmla="*/ 3811162 w 4111831"/>
              <a:gd name="connsiteY27" fmla="*/ 3619359 h 4278417"/>
              <a:gd name="connsiteX28" fmla="*/ 3948322 w 4111831"/>
              <a:gd name="connsiteY28" fmla="*/ 3375519 h 4278417"/>
              <a:gd name="connsiteX29" fmla="*/ 4108342 w 4111831"/>
              <a:gd name="connsiteY29" fmla="*/ 3131679 h 4278417"/>
              <a:gd name="connsiteX30" fmla="*/ 4047382 w 4111831"/>
              <a:gd name="connsiteY30" fmla="*/ 2834499 h 4278417"/>
              <a:gd name="connsiteX31" fmla="*/ 3917842 w 4111831"/>
              <a:gd name="connsiteY31" fmla="*/ 2590659 h 4278417"/>
              <a:gd name="connsiteX32" fmla="*/ 3727342 w 4111831"/>
              <a:gd name="connsiteY32" fmla="*/ 2346819 h 4278417"/>
              <a:gd name="connsiteX33" fmla="*/ 3651142 w 4111831"/>
              <a:gd name="connsiteY33" fmla="*/ 2019159 h 4278417"/>
              <a:gd name="connsiteX34" fmla="*/ 3437782 w 4111831"/>
              <a:gd name="connsiteY34" fmla="*/ 1881999 h 4278417"/>
              <a:gd name="connsiteX35" fmla="*/ 3270142 w 4111831"/>
              <a:gd name="connsiteY35" fmla="*/ 1653399 h 4278417"/>
              <a:gd name="connsiteX0" fmla="*/ 3239662 w 4111831"/>
              <a:gd name="connsiteY0" fmla="*/ 1574955 h 4283793"/>
              <a:gd name="connsiteX1" fmla="*/ 3193942 w 4111831"/>
              <a:gd name="connsiteY1" fmla="*/ 1277775 h 4283793"/>
              <a:gd name="connsiteX2" fmla="*/ 2934862 w 4111831"/>
              <a:gd name="connsiteY2" fmla="*/ 1003455 h 4283793"/>
              <a:gd name="connsiteX3" fmla="*/ 2630062 w 4111831"/>
              <a:gd name="connsiteY3" fmla="*/ 591975 h 4283793"/>
              <a:gd name="connsiteX4" fmla="*/ 2302402 w 4111831"/>
              <a:gd name="connsiteY4" fmla="*/ 210975 h 4283793"/>
              <a:gd name="connsiteX5" fmla="*/ 2096662 w 4111831"/>
              <a:gd name="connsiteY5" fmla="*/ 12855 h 4283793"/>
              <a:gd name="connsiteX6" fmla="*/ 1921402 w 4111831"/>
              <a:gd name="connsiteY6" fmla="*/ 325275 h 4283793"/>
              <a:gd name="connsiteX7" fmla="*/ 778402 w 4111831"/>
              <a:gd name="connsiteY7" fmla="*/ 12855 h 4283793"/>
              <a:gd name="connsiteX8" fmla="*/ 31642 w 4111831"/>
              <a:gd name="connsiteY8" fmla="*/ 858675 h 4283793"/>
              <a:gd name="connsiteX9" fmla="*/ 999382 w 4111831"/>
              <a:gd name="connsiteY9" fmla="*/ 1056795 h 4283793"/>
              <a:gd name="connsiteX10" fmla="*/ 1967122 w 4111831"/>
              <a:gd name="connsiteY10" fmla="*/ 1277775 h 4283793"/>
              <a:gd name="connsiteX11" fmla="*/ 1868062 w 4111831"/>
              <a:gd name="connsiteY11" fmla="*/ 1430175 h 4283793"/>
              <a:gd name="connsiteX12" fmla="*/ 1250842 w 4111831"/>
              <a:gd name="connsiteY12" fmla="*/ 1757835 h 4283793"/>
              <a:gd name="connsiteX13" fmla="*/ 572662 w 4111831"/>
              <a:gd name="connsiteY13" fmla="*/ 1864515 h 4283793"/>
              <a:gd name="connsiteX14" fmla="*/ 84982 w 4111831"/>
              <a:gd name="connsiteY14" fmla="*/ 2001675 h 4283793"/>
              <a:gd name="connsiteX15" fmla="*/ 100222 w 4111831"/>
              <a:gd name="connsiteY15" fmla="*/ 2466495 h 4283793"/>
              <a:gd name="connsiteX16" fmla="*/ 885082 w 4111831"/>
              <a:gd name="connsiteY16" fmla="*/ 2504595 h 4283793"/>
              <a:gd name="connsiteX17" fmla="*/ 1258462 w 4111831"/>
              <a:gd name="connsiteY17" fmla="*/ 2702715 h 4283793"/>
              <a:gd name="connsiteX18" fmla="*/ 1151782 w 4111831"/>
              <a:gd name="connsiteY18" fmla="*/ 3030375 h 4283793"/>
              <a:gd name="connsiteX19" fmla="*/ 290722 w 4111831"/>
              <a:gd name="connsiteY19" fmla="*/ 3403755 h 4283793"/>
              <a:gd name="connsiteX20" fmla="*/ 1162 w 4111831"/>
              <a:gd name="connsiteY20" fmla="*/ 3540915 h 4283793"/>
              <a:gd name="connsiteX21" fmla="*/ 214522 w 4111831"/>
              <a:gd name="connsiteY21" fmla="*/ 3784755 h 4283793"/>
              <a:gd name="connsiteX22" fmla="*/ 801262 w 4111831"/>
              <a:gd name="connsiteY22" fmla="*/ 3777135 h 4283793"/>
              <a:gd name="connsiteX23" fmla="*/ 1494682 w 4111831"/>
              <a:gd name="connsiteY23" fmla="*/ 3502815 h 4283793"/>
              <a:gd name="connsiteX24" fmla="*/ 1455890 w 4111831"/>
              <a:gd name="connsiteY24" fmla="*/ 4273821 h 4283793"/>
              <a:gd name="connsiteX25" fmla="*/ 2546242 w 4111831"/>
              <a:gd name="connsiteY25" fmla="*/ 3952395 h 4283793"/>
              <a:gd name="connsiteX26" fmla="*/ 3211953 w 4111831"/>
              <a:gd name="connsiteY26" fmla="*/ 4122114 h 4283793"/>
              <a:gd name="connsiteX27" fmla="*/ 3811162 w 4111831"/>
              <a:gd name="connsiteY27" fmla="*/ 3624735 h 4283793"/>
              <a:gd name="connsiteX28" fmla="*/ 3948322 w 4111831"/>
              <a:gd name="connsiteY28" fmla="*/ 3380895 h 4283793"/>
              <a:gd name="connsiteX29" fmla="*/ 4108342 w 4111831"/>
              <a:gd name="connsiteY29" fmla="*/ 3137055 h 4283793"/>
              <a:gd name="connsiteX30" fmla="*/ 4047382 w 4111831"/>
              <a:gd name="connsiteY30" fmla="*/ 2839875 h 4283793"/>
              <a:gd name="connsiteX31" fmla="*/ 3917842 w 4111831"/>
              <a:gd name="connsiteY31" fmla="*/ 2596035 h 4283793"/>
              <a:gd name="connsiteX32" fmla="*/ 3727342 w 4111831"/>
              <a:gd name="connsiteY32" fmla="*/ 2352195 h 4283793"/>
              <a:gd name="connsiteX33" fmla="*/ 3651142 w 4111831"/>
              <a:gd name="connsiteY33" fmla="*/ 2024535 h 4283793"/>
              <a:gd name="connsiteX34" fmla="*/ 3437782 w 4111831"/>
              <a:gd name="connsiteY34" fmla="*/ 1887375 h 4283793"/>
              <a:gd name="connsiteX35" fmla="*/ 3270142 w 4111831"/>
              <a:gd name="connsiteY35" fmla="*/ 1658775 h 4283793"/>
              <a:gd name="connsiteX0" fmla="*/ 4151557 w 5023726"/>
              <a:gd name="connsiteY0" fmla="*/ 1574955 h 4283793"/>
              <a:gd name="connsiteX1" fmla="*/ 4105837 w 5023726"/>
              <a:gd name="connsiteY1" fmla="*/ 1277775 h 4283793"/>
              <a:gd name="connsiteX2" fmla="*/ 3846757 w 5023726"/>
              <a:gd name="connsiteY2" fmla="*/ 1003455 h 4283793"/>
              <a:gd name="connsiteX3" fmla="*/ 3541957 w 5023726"/>
              <a:gd name="connsiteY3" fmla="*/ 591975 h 4283793"/>
              <a:gd name="connsiteX4" fmla="*/ 3214297 w 5023726"/>
              <a:gd name="connsiteY4" fmla="*/ 210975 h 4283793"/>
              <a:gd name="connsiteX5" fmla="*/ 3008557 w 5023726"/>
              <a:gd name="connsiteY5" fmla="*/ 12855 h 4283793"/>
              <a:gd name="connsiteX6" fmla="*/ 2833297 w 5023726"/>
              <a:gd name="connsiteY6" fmla="*/ 325275 h 4283793"/>
              <a:gd name="connsiteX7" fmla="*/ 1690297 w 5023726"/>
              <a:gd name="connsiteY7" fmla="*/ 12855 h 4283793"/>
              <a:gd name="connsiteX8" fmla="*/ 943537 w 5023726"/>
              <a:gd name="connsiteY8" fmla="*/ 858675 h 4283793"/>
              <a:gd name="connsiteX9" fmla="*/ 67237 w 5023726"/>
              <a:gd name="connsiteY9" fmla="*/ 1422555 h 4283793"/>
              <a:gd name="connsiteX10" fmla="*/ 2879017 w 5023726"/>
              <a:gd name="connsiteY10" fmla="*/ 1277775 h 4283793"/>
              <a:gd name="connsiteX11" fmla="*/ 2779957 w 5023726"/>
              <a:gd name="connsiteY11" fmla="*/ 1430175 h 4283793"/>
              <a:gd name="connsiteX12" fmla="*/ 2162737 w 5023726"/>
              <a:gd name="connsiteY12" fmla="*/ 1757835 h 4283793"/>
              <a:gd name="connsiteX13" fmla="*/ 1484557 w 5023726"/>
              <a:gd name="connsiteY13" fmla="*/ 1864515 h 4283793"/>
              <a:gd name="connsiteX14" fmla="*/ 996877 w 5023726"/>
              <a:gd name="connsiteY14" fmla="*/ 2001675 h 4283793"/>
              <a:gd name="connsiteX15" fmla="*/ 1012117 w 5023726"/>
              <a:gd name="connsiteY15" fmla="*/ 2466495 h 4283793"/>
              <a:gd name="connsiteX16" fmla="*/ 1796977 w 5023726"/>
              <a:gd name="connsiteY16" fmla="*/ 2504595 h 4283793"/>
              <a:gd name="connsiteX17" fmla="*/ 2170357 w 5023726"/>
              <a:gd name="connsiteY17" fmla="*/ 2702715 h 4283793"/>
              <a:gd name="connsiteX18" fmla="*/ 2063677 w 5023726"/>
              <a:gd name="connsiteY18" fmla="*/ 3030375 h 4283793"/>
              <a:gd name="connsiteX19" fmla="*/ 1202617 w 5023726"/>
              <a:gd name="connsiteY19" fmla="*/ 3403755 h 4283793"/>
              <a:gd name="connsiteX20" fmla="*/ 913057 w 5023726"/>
              <a:gd name="connsiteY20" fmla="*/ 3540915 h 4283793"/>
              <a:gd name="connsiteX21" fmla="*/ 1126417 w 5023726"/>
              <a:gd name="connsiteY21" fmla="*/ 3784755 h 4283793"/>
              <a:gd name="connsiteX22" fmla="*/ 1713157 w 5023726"/>
              <a:gd name="connsiteY22" fmla="*/ 3777135 h 4283793"/>
              <a:gd name="connsiteX23" fmla="*/ 2406577 w 5023726"/>
              <a:gd name="connsiteY23" fmla="*/ 3502815 h 4283793"/>
              <a:gd name="connsiteX24" fmla="*/ 2367785 w 5023726"/>
              <a:gd name="connsiteY24" fmla="*/ 4273821 h 4283793"/>
              <a:gd name="connsiteX25" fmla="*/ 3458137 w 5023726"/>
              <a:gd name="connsiteY25" fmla="*/ 3952395 h 4283793"/>
              <a:gd name="connsiteX26" fmla="*/ 4123848 w 5023726"/>
              <a:gd name="connsiteY26" fmla="*/ 4122114 h 4283793"/>
              <a:gd name="connsiteX27" fmla="*/ 4723057 w 5023726"/>
              <a:gd name="connsiteY27" fmla="*/ 3624735 h 4283793"/>
              <a:gd name="connsiteX28" fmla="*/ 4860217 w 5023726"/>
              <a:gd name="connsiteY28" fmla="*/ 3380895 h 4283793"/>
              <a:gd name="connsiteX29" fmla="*/ 5020237 w 5023726"/>
              <a:gd name="connsiteY29" fmla="*/ 3137055 h 4283793"/>
              <a:gd name="connsiteX30" fmla="*/ 4959277 w 5023726"/>
              <a:gd name="connsiteY30" fmla="*/ 2839875 h 4283793"/>
              <a:gd name="connsiteX31" fmla="*/ 4829737 w 5023726"/>
              <a:gd name="connsiteY31" fmla="*/ 2596035 h 4283793"/>
              <a:gd name="connsiteX32" fmla="*/ 4639237 w 5023726"/>
              <a:gd name="connsiteY32" fmla="*/ 2352195 h 4283793"/>
              <a:gd name="connsiteX33" fmla="*/ 4563037 w 5023726"/>
              <a:gd name="connsiteY33" fmla="*/ 2024535 h 4283793"/>
              <a:gd name="connsiteX34" fmla="*/ 4349677 w 5023726"/>
              <a:gd name="connsiteY34" fmla="*/ 1887375 h 4283793"/>
              <a:gd name="connsiteX35" fmla="*/ 4182037 w 5023726"/>
              <a:gd name="connsiteY35" fmla="*/ 1658775 h 4283793"/>
              <a:gd name="connsiteX0" fmla="*/ 4146359 w 5018528"/>
              <a:gd name="connsiteY0" fmla="*/ 1574955 h 4283793"/>
              <a:gd name="connsiteX1" fmla="*/ 4100639 w 5018528"/>
              <a:gd name="connsiteY1" fmla="*/ 1277775 h 4283793"/>
              <a:gd name="connsiteX2" fmla="*/ 3841559 w 5018528"/>
              <a:gd name="connsiteY2" fmla="*/ 1003455 h 4283793"/>
              <a:gd name="connsiteX3" fmla="*/ 3536759 w 5018528"/>
              <a:gd name="connsiteY3" fmla="*/ 591975 h 4283793"/>
              <a:gd name="connsiteX4" fmla="*/ 3209099 w 5018528"/>
              <a:gd name="connsiteY4" fmla="*/ 210975 h 4283793"/>
              <a:gd name="connsiteX5" fmla="*/ 3003359 w 5018528"/>
              <a:gd name="connsiteY5" fmla="*/ 12855 h 4283793"/>
              <a:gd name="connsiteX6" fmla="*/ 2828099 w 5018528"/>
              <a:gd name="connsiteY6" fmla="*/ 325275 h 4283793"/>
              <a:gd name="connsiteX7" fmla="*/ 1685099 w 5018528"/>
              <a:gd name="connsiteY7" fmla="*/ 12855 h 4283793"/>
              <a:gd name="connsiteX8" fmla="*/ 938339 w 5018528"/>
              <a:gd name="connsiteY8" fmla="*/ 858675 h 4283793"/>
              <a:gd name="connsiteX9" fmla="*/ 62039 w 5018528"/>
              <a:gd name="connsiteY9" fmla="*/ 1422555 h 4283793"/>
              <a:gd name="connsiteX10" fmla="*/ 2774759 w 5018528"/>
              <a:gd name="connsiteY10" fmla="*/ 1430175 h 4283793"/>
              <a:gd name="connsiteX11" fmla="*/ 2157539 w 5018528"/>
              <a:gd name="connsiteY11" fmla="*/ 1757835 h 4283793"/>
              <a:gd name="connsiteX12" fmla="*/ 1479359 w 5018528"/>
              <a:gd name="connsiteY12" fmla="*/ 1864515 h 4283793"/>
              <a:gd name="connsiteX13" fmla="*/ 991679 w 5018528"/>
              <a:gd name="connsiteY13" fmla="*/ 2001675 h 4283793"/>
              <a:gd name="connsiteX14" fmla="*/ 1006919 w 5018528"/>
              <a:gd name="connsiteY14" fmla="*/ 2466495 h 4283793"/>
              <a:gd name="connsiteX15" fmla="*/ 1791779 w 5018528"/>
              <a:gd name="connsiteY15" fmla="*/ 2504595 h 4283793"/>
              <a:gd name="connsiteX16" fmla="*/ 2165159 w 5018528"/>
              <a:gd name="connsiteY16" fmla="*/ 2702715 h 4283793"/>
              <a:gd name="connsiteX17" fmla="*/ 2058479 w 5018528"/>
              <a:gd name="connsiteY17" fmla="*/ 3030375 h 4283793"/>
              <a:gd name="connsiteX18" fmla="*/ 1197419 w 5018528"/>
              <a:gd name="connsiteY18" fmla="*/ 3403755 h 4283793"/>
              <a:gd name="connsiteX19" fmla="*/ 907859 w 5018528"/>
              <a:gd name="connsiteY19" fmla="*/ 3540915 h 4283793"/>
              <a:gd name="connsiteX20" fmla="*/ 1121219 w 5018528"/>
              <a:gd name="connsiteY20" fmla="*/ 3784755 h 4283793"/>
              <a:gd name="connsiteX21" fmla="*/ 1707959 w 5018528"/>
              <a:gd name="connsiteY21" fmla="*/ 3777135 h 4283793"/>
              <a:gd name="connsiteX22" fmla="*/ 2401379 w 5018528"/>
              <a:gd name="connsiteY22" fmla="*/ 3502815 h 4283793"/>
              <a:gd name="connsiteX23" fmla="*/ 2362587 w 5018528"/>
              <a:gd name="connsiteY23" fmla="*/ 4273821 h 4283793"/>
              <a:gd name="connsiteX24" fmla="*/ 3452939 w 5018528"/>
              <a:gd name="connsiteY24" fmla="*/ 3952395 h 4283793"/>
              <a:gd name="connsiteX25" fmla="*/ 4118650 w 5018528"/>
              <a:gd name="connsiteY25" fmla="*/ 4122114 h 4283793"/>
              <a:gd name="connsiteX26" fmla="*/ 4717859 w 5018528"/>
              <a:gd name="connsiteY26" fmla="*/ 3624735 h 4283793"/>
              <a:gd name="connsiteX27" fmla="*/ 4855019 w 5018528"/>
              <a:gd name="connsiteY27" fmla="*/ 3380895 h 4283793"/>
              <a:gd name="connsiteX28" fmla="*/ 5015039 w 5018528"/>
              <a:gd name="connsiteY28" fmla="*/ 3137055 h 4283793"/>
              <a:gd name="connsiteX29" fmla="*/ 4954079 w 5018528"/>
              <a:gd name="connsiteY29" fmla="*/ 2839875 h 4283793"/>
              <a:gd name="connsiteX30" fmla="*/ 4824539 w 5018528"/>
              <a:gd name="connsiteY30" fmla="*/ 2596035 h 4283793"/>
              <a:gd name="connsiteX31" fmla="*/ 4634039 w 5018528"/>
              <a:gd name="connsiteY31" fmla="*/ 2352195 h 4283793"/>
              <a:gd name="connsiteX32" fmla="*/ 4557839 w 5018528"/>
              <a:gd name="connsiteY32" fmla="*/ 2024535 h 4283793"/>
              <a:gd name="connsiteX33" fmla="*/ 4344479 w 5018528"/>
              <a:gd name="connsiteY33" fmla="*/ 1887375 h 4283793"/>
              <a:gd name="connsiteX34" fmla="*/ 4176839 w 5018528"/>
              <a:gd name="connsiteY34" fmla="*/ 1658775 h 4283793"/>
              <a:gd name="connsiteX0" fmla="*/ 4116698 w 4988867"/>
              <a:gd name="connsiteY0" fmla="*/ 1574955 h 4283793"/>
              <a:gd name="connsiteX1" fmla="*/ 4070978 w 4988867"/>
              <a:gd name="connsiteY1" fmla="*/ 1277775 h 4283793"/>
              <a:gd name="connsiteX2" fmla="*/ 3811898 w 4988867"/>
              <a:gd name="connsiteY2" fmla="*/ 1003455 h 4283793"/>
              <a:gd name="connsiteX3" fmla="*/ 3507098 w 4988867"/>
              <a:gd name="connsiteY3" fmla="*/ 591975 h 4283793"/>
              <a:gd name="connsiteX4" fmla="*/ 3179438 w 4988867"/>
              <a:gd name="connsiteY4" fmla="*/ 210975 h 4283793"/>
              <a:gd name="connsiteX5" fmla="*/ 2973698 w 4988867"/>
              <a:gd name="connsiteY5" fmla="*/ 12855 h 4283793"/>
              <a:gd name="connsiteX6" fmla="*/ 2798438 w 4988867"/>
              <a:gd name="connsiteY6" fmla="*/ 325275 h 4283793"/>
              <a:gd name="connsiteX7" fmla="*/ 1655438 w 4988867"/>
              <a:gd name="connsiteY7" fmla="*/ 12855 h 4283793"/>
              <a:gd name="connsiteX8" fmla="*/ 908678 w 4988867"/>
              <a:gd name="connsiteY8" fmla="*/ 858675 h 4283793"/>
              <a:gd name="connsiteX9" fmla="*/ 32378 w 4988867"/>
              <a:gd name="connsiteY9" fmla="*/ 1422555 h 4283793"/>
              <a:gd name="connsiteX10" fmla="*/ 2127878 w 4988867"/>
              <a:gd name="connsiteY10" fmla="*/ 1757835 h 4283793"/>
              <a:gd name="connsiteX11" fmla="*/ 1449698 w 4988867"/>
              <a:gd name="connsiteY11" fmla="*/ 1864515 h 4283793"/>
              <a:gd name="connsiteX12" fmla="*/ 962018 w 4988867"/>
              <a:gd name="connsiteY12" fmla="*/ 2001675 h 4283793"/>
              <a:gd name="connsiteX13" fmla="*/ 977258 w 4988867"/>
              <a:gd name="connsiteY13" fmla="*/ 2466495 h 4283793"/>
              <a:gd name="connsiteX14" fmla="*/ 1762118 w 4988867"/>
              <a:gd name="connsiteY14" fmla="*/ 2504595 h 4283793"/>
              <a:gd name="connsiteX15" fmla="*/ 2135498 w 4988867"/>
              <a:gd name="connsiteY15" fmla="*/ 2702715 h 4283793"/>
              <a:gd name="connsiteX16" fmla="*/ 2028818 w 4988867"/>
              <a:gd name="connsiteY16" fmla="*/ 3030375 h 4283793"/>
              <a:gd name="connsiteX17" fmla="*/ 1167758 w 4988867"/>
              <a:gd name="connsiteY17" fmla="*/ 3403755 h 4283793"/>
              <a:gd name="connsiteX18" fmla="*/ 878198 w 4988867"/>
              <a:gd name="connsiteY18" fmla="*/ 3540915 h 4283793"/>
              <a:gd name="connsiteX19" fmla="*/ 1091558 w 4988867"/>
              <a:gd name="connsiteY19" fmla="*/ 3784755 h 4283793"/>
              <a:gd name="connsiteX20" fmla="*/ 1678298 w 4988867"/>
              <a:gd name="connsiteY20" fmla="*/ 3777135 h 4283793"/>
              <a:gd name="connsiteX21" fmla="*/ 2371718 w 4988867"/>
              <a:gd name="connsiteY21" fmla="*/ 3502815 h 4283793"/>
              <a:gd name="connsiteX22" fmla="*/ 2332926 w 4988867"/>
              <a:gd name="connsiteY22" fmla="*/ 4273821 h 4283793"/>
              <a:gd name="connsiteX23" fmla="*/ 3423278 w 4988867"/>
              <a:gd name="connsiteY23" fmla="*/ 3952395 h 4283793"/>
              <a:gd name="connsiteX24" fmla="*/ 4088989 w 4988867"/>
              <a:gd name="connsiteY24" fmla="*/ 4122114 h 4283793"/>
              <a:gd name="connsiteX25" fmla="*/ 4688198 w 4988867"/>
              <a:gd name="connsiteY25" fmla="*/ 3624735 h 4283793"/>
              <a:gd name="connsiteX26" fmla="*/ 4825358 w 4988867"/>
              <a:gd name="connsiteY26" fmla="*/ 3380895 h 4283793"/>
              <a:gd name="connsiteX27" fmla="*/ 4985378 w 4988867"/>
              <a:gd name="connsiteY27" fmla="*/ 3137055 h 4283793"/>
              <a:gd name="connsiteX28" fmla="*/ 4924418 w 4988867"/>
              <a:gd name="connsiteY28" fmla="*/ 2839875 h 4283793"/>
              <a:gd name="connsiteX29" fmla="*/ 4794878 w 4988867"/>
              <a:gd name="connsiteY29" fmla="*/ 2596035 h 4283793"/>
              <a:gd name="connsiteX30" fmla="*/ 4604378 w 4988867"/>
              <a:gd name="connsiteY30" fmla="*/ 2352195 h 4283793"/>
              <a:gd name="connsiteX31" fmla="*/ 4528178 w 4988867"/>
              <a:gd name="connsiteY31" fmla="*/ 2024535 h 4283793"/>
              <a:gd name="connsiteX32" fmla="*/ 4314818 w 4988867"/>
              <a:gd name="connsiteY32" fmla="*/ 1887375 h 4283793"/>
              <a:gd name="connsiteX33" fmla="*/ 4147178 w 4988867"/>
              <a:gd name="connsiteY33" fmla="*/ 1658775 h 4283793"/>
              <a:gd name="connsiteX0" fmla="*/ 4092323 w 4964492"/>
              <a:gd name="connsiteY0" fmla="*/ 1574955 h 4283793"/>
              <a:gd name="connsiteX1" fmla="*/ 4046603 w 4964492"/>
              <a:gd name="connsiteY1" fmla="*/ 1277775 h 4283793"/>
              <a:gd name="connsiteX2" fmla="*/ 3787523 w 4964492"/>
              <a:gd name="connsiteY2" fmla="*/ 1003455 h 4283793"/>
              <a:gd name="connsiteX3" fmla="*/ 3482723 w 4964492"/>
              <a:gd name="connsiteY3" fmla="*/ 591975 h 4283793"/>
              <a:gd name="connsiteX4" fmla="*/ 3155063 w 4964492"/>
              <a:gd name="connsiteY4" fmla="*/ 210975 h 4283793"/>
              <a:gd name="connsiteX5" fmla="*/ 2949323 w 4964492"/>
              <a:gd name="connsiteY5" fmla="*/ 12855 h 4283793"/>
              <a:gd name="connsiteX6" fmla="*/ 2774063 w 4964492"/>
              <a:gd name="connsiteY6" fmla="*/ 325275 h 4283793"/>
              <a:gd name="connsiteX7" fmla="*/ 1631063 w 4964492"/>
              <a:gd name="connsiteY7" fmla="*/ 12855 h 4283793"/>
              <a:gd name="connsiteX8" fmla="*/ 884303 w 4964492"/>
              <a:gd name="connsiteY8" fmla="*/ 858675 h 4283793"/>
              <a:gd name="connsiteX9" fmla="*/ 8003 w 4964492"/>
              <a:gd name="connsiteY9" fmla="*/ 1422555 h 4283793"/>
              <a:gd name="connsiteX10" fmla="*/ 1425323 w 4964492"/>
              <a:gd name="connsiteY10" fmla="*/ 1864515 h 4283793"/>
              <a:gd name="connsiteX11" fmla="*/ 937643 w 4964492"/>
              <a:gd name="connsiteY11" fmla="*/ 2001675 h 4283793"/>
              <a:gd name="connsiteX12" fmla="*/ 952883 w 4964492"/>
              <a:gd name="connsiteY12" fmla="*/ 2466495 h 4283793"/>
              <a:gd name="connsiteX13" fmla="*/ 1737743 w 4964492"/>
              <a:gd name="connsiteY13" fmla="*/ 2504595 h 4283793"/>
              <a:gd name="connsiteX14" fmla="*/ 2111123 w 4964492"/>
              <a:gd name="connsiteY14" fmla="*/ 2702715 h 4283793"/>
              <a:gd name="connsiteX15" fmla="*/ 2004443 w 4964492"/>
              <a:gd name="connsiteY15" fmla="*/ 3030375 h 4283793"/>
              <a:gd name="connsiteX16" fmla="*/ 1143383 w 4964492"/>
              <a:gd name="connsiteY16" fmla="*/ 3403755 h 4283793"/>
              <a:gd name="connsiteX17" fmla="*/ 853823 w 4964492"/>
              <a:gd name="connsiteY17" fmla="*/ 3540915 h 4283793"/>
              <a:gd name="connsiteX18" fmla="*/ 1067183 w 4964492"/>
              <a:gd name="connsiteY18" fmla="*/ 3784755 h 4283793"/>
              <a:gd name="connsiteX19" fmla="*/ 1653923 w 4964492"/>
              <a:gd name="connsiteY19" fmla="*/ 3777135 h 4283793"/>
              <a:gd name="connsiteX20" fmla="*/ 2347343 w 4964492"/>
              <a:gd name="connsiteY20" fmla="*/ 3502815 h 4283793"/>
              <a:gd name="connsiteX21" fmla="*/ 2308551 w 4964492"/>
              <a:gd name="connsiteY21" fmla="*/ 4273821 h 4283793"/>
              <a:gd name="connsiteX22" fmla="*/ 3398903 w 4964492"/>
              <a:gd name="connsiteY22" fmla="*/ 3952395 h 4283793"/>
              <a:gd name="connsiteX23" fmla="*/ 4064614 w 4964492"/>
              <a:gd name="connsiteY23" fmla="*/ 4122114 h 4283793"/>
              <a:gd name="connsiteX24" fmla="*/ 4663823 w 4964492"/>
              <a:gd name="connsiteY24" fmla="*/ 3624735 h 4283793"/>
              <a:gd name="connsiteX25" fmla="*/ 4800983 w 4964492"/>
              <a:gd name="connsiteY25" fmla="*/ 3380895 h 4283793"/>
              <a:gd name="connsiteX26" fmla="*/ 4961003 w 4964492"/>
              <a:gd name="connsiteY26" fmla="*/ 3137055 h 4283793"/>
              <a:gd name="connsiteX27" fmla="*/ 4900043 w 4964492"/>
              <a:gd name="connsiteY27" fmla="*/ 2839875 h 4283793"/>
              <a:gd name="connsiteX28" fmla="*/ 4770503 w 4964492"/>
              <a:gd name="connsiteY28" fmla="*/ 2596035 h 4283793"/>
              <a:gd name="connsiteX29" fmla="*/ 4580003 w 4964492"/>
              <a:gd name="connsiteY29" fmla="*/ 2352195 h 4283793"/>
              <a:gd name="connsiteX30" fmla="*/ 4503803 w 4964492"/>
              <a:gd name="connsiteY30" fmla="*/ 2024535 h 4283793"/>
              <a:gd name="connsiteX31" fmla="*/ 4290443 w 4964492"/>
              <a:gd name="connsiteY31" fmla="*/ 1887375 h 4283793"/>
              <a:gd name="connsiteX32" fmla="*/ 4122803 w 4964492"/>
              <a:gd name="connsiteY32" fmla="*/ 1658775 h 4283793"/>
              <a:gd name="connsiteX0" fmla="*/ 4105683 w 4977852"/>
              <a:gd name="connsiteY0" fmla="*/ 1574955 h 4283793"/>
              <a:gd name="connsiteX1" fmla="*/ 4059963 w 4977852"/>
              <a:gd name="connsiteY1" fmla="*/ 1277775 h 4283793"/>
              <a:gd name="connsiteX2" fmla="*/ 3800883 w 4977852"/>
              <a:gd name="connsiteY2" fmla="*/ 1003455 h 4283793"/>
              <a:gd name="connsiteX3" fmla="*/ 3496083 w 4977852"/>
              <a:gd name="connsiteY3" fmla="*/ 591975 h 4283793"/>
              <a:gd name="connsiteX4" fmla="*/ 3168423 w 4977852"/>
              <a:gd name="connsiteY4" fmla="*/ 210975 h 4283793"/>
              <a:gd name="connsiteX5" fmla="*/ 2962683 w 4977852"/>
              <a:gd name="connsiteY5" fmla="*/ 12855 h 4283793"/>
              <a:gd name="connsiteX6" fmla="*/ 2787423 w 4977852"/>
              <a:gd name="connsiteY6" fmla="*/ 325275 h 4283793"/>
              <a:gd name="connsiteX7" fmla="*/ 1644423 w 4977852"/>
              <a:gd name="connsiteY7" fmla="*/ 12855 h 4283793"/>
              <a:gd name="connsiteX8" fmla="*/ 897663 w 4977852"/>
              <a:gd name="connsiteY8" fmla="*/ 858675 h 4283793"/>
              <a:gd name="connsiteX9" fmla="*/ 21363 w 4977852"/>
              <a:gd name="connsiteY9" fmla="*/ 1422555 h 4283793"/>
              <a:gd name="connsiteX10" fmla="*/ 326163 w 4977852"/>
              <a:gd name="connsiteY10" fmla="*/ 1955955 h 4283793"/>
              <a:gd name="connsiteX11" fmla="*/ 951003 w 4977852"/>
              <a:gd name="connsiteY11" fmla="*/ 2001675 h 4283793"/>
              <a:gd name="connsiteX12" fmla="*/ 966243 w 4977852"/>
              <a:gd name="connsiteY12" fmla="*/ 2466495 h 4283793"/>
              <a:gd name="connsiteX13" fmla="*/ 1751103 w 4977852"/>
              <a:gd name="connsiteY13" fmla="*/ 2504595 h 4283793"/>
              <a:gd name="connsiteX14" fmla="*/ 2124483 w 4977852"/>
              <a:gd name="connsiteY14" fmla="*/ 2702715 h 4283793"/>
              <a:gd name="connsiteX15" fmla="*/ 2017803 w 4977852"/>
              <a:gd name="connsiteY15" fmla="*/ 3030375 h 4283793"/>
              <a:gd name="connsiteX16" fmla="*/ 1156743 w 4977852"/>
              <a:gd name="connsiteY16" fmla="*/ 3403755 h 4283793"/>
              <a:gd name="connsiteX17" fmla="*/ 867183 w 4977852"/>
              <a:gd name="connsiteY17" fmla="*/ 3540915 h 4283793"/>
              <a:gd name="connsiteX18" fmla="*/ 1080543 w 4977852"/>
              <a:gd name="connsiteY18" fmla="*/ 3784755 h 4283793"/>
              <a:gd name="connsiteX19" fmla="*/ 1667283 w 4977852"/>
              <a:gd name="connsiteY19" fmla="*/ 3777135 h 4283793"/>
              <a:gd name="connsiteX20" fmla="*/ 2360703 w 4977852"/>
              <a:gd name="connsiteY20" fmla="*/ 3502815 h 4283793"/>
              <a:gd name="connsiteX21" fmla="*/ 2321911 w 4977852"/>
              <a:gd name="connsiteY21" fmla="*/ 4273821 h 4283793"/>
              <a:gd name="connsiteX22" fmla="*/ 3412263 w 4977852"/>
              <a:gd name="connsiteY22" fmla="*/ 3952395 h 4283793"/>
              <a:gd name="connsiteX23" fmla="*/ 4077974 w 4977852"/>
              <a:gd name="connsiteY23" fmla="*/ 4122114 h 4283793"/>
              <a:gd name="connsiteX24" fmla="*/ 4677183 w 4977852"/>
              <a:gd name="connsiteY24" fmla="*/ 3624735 h 4283793"/>
              <a:gd name="connsiteX25" fmla="*/ 4814343 w 4977852"/>
              <a:gd name="connsiteY25" fmla="*/ 3380895 h 4283793"/>
              <a:gd name="connsiteX26" fmla="*/ 4974363 w 4977852"/>
              <a:gd name="connsiteY26" fmla="*/ 3137055 h 4283793"/>
              <a:gd name="connsiteX27" fmla="*/ 4913403 w 4977852"/>
              <a:gd name="connsiteY27" fmla="*/ 2839875 h 4283793"/>
              <a:gd name="connsiteX28" fmla="*/ 4783863 w 4977852"/>
              <a:gd name="connsiteY28" fmla="*/ 2596035 h 4283793"/>
              <a:gd name="connsiteX29" fmla="*/ 4593363 w 4977852"/>
              <a:gd name="connsiteY29" fmla="*/ 2352195 h 4283793"/>
              <a:gd name="connsiteX30" fmla="*/ 4517163 w 4977852"/>
              <a:gd name="connsiteY30" fmla="*/ 2024535 h 4283793"/>
              <a:gd name="connsiteX31" fmla="*/ 4303803 w 4977852"/>
              <a:gd name="connsiteY31" fmla="*/ 1887375 h 4283793"/>
              <a:gd name="connsiteX32" fmla="*/ 4136163 w 4977852"/>
              <a:gd name="connsiteY32" fmla="*/ 1658775 h 4283793"/>
              <a:gd name="connsiteX0" fmla="*/ 4104093 w 4976262"/>
              <a:gd name="connsiteY0" fmla="*/ 1574955 h 4283793"/>
              <a:gd name="connsiteX1" fmla="*/ 4058373 w 4976262"/>
              <a:gd name="connsiteY1" fmla="*/ 1277775 h 4283793"/>
              <a:gd name="connsiteX2" fmla="*/ 3799293 w 4976262"/>
              <a:gd name="connsiteY2" fmla="*/ 1003455 h 4283793"/>
              <a:gd name="connsiteX3" fmla="*/ 3494493 w 4976262"/>
              <a:gd name="connsiteY3" fmla="*/ 591975 h 4283793"/>
              <a:gd name="connsiteX4" fmla="*/ 3166833 w 4976262"/>
              <a:gd name="connsiteY4" fmla="*/ 210975 h 4283793"/>
              <a:gd name="connsiteX5" fmla="*/ 2961093 w 4976262"/>
              <a:gd name="connsiteY5" fmla="*/ 12855 h 4283793"/>
              <a:gd name="connsiteX6" fmla="*/ 2785833 w 4976262"/>
              <a:gd name="connsiteY6" fmla="*/ 325275 h 4283793"/>
              <a:gd name="connsiteX7" fmla="*/ 1642833 w 4976262"/>
              <a:gd name="connsiteY7" fmla="*/ 12855 h 4283793"/>
              <a:gd name="connsiteX8" fmla="*/ 896073 w 4976262"/>
              <a:gd name="connsiteY8" fmla="*/ 858675 h 4283793"/>
              <a:gd name="connsiteX9" fmla="*/ 19773 w 4976262"/>
              <a:gd name="connsiteY9" fmla="*/ 1422555 h 4283793"/>
              <a:gd name="connsiteX10" fmla="*/ 324573 w 4976262"/>
              <a:gd name="connsiteY10" fmla="*/ 1955955 h 4283793"/>
              <a:gd name="connsiteX11" fmla="*/ 781773 w 4976262"/>
              <a:gd name="connsiteY11" fmla="*/ 2245515 h 4283793"/>
              <a:gd name="connsiteX12" fmla="*/ 964653 w 4976262"/>
              <a:gd name="connsiteY12" fmla="*/ 2466495 h 4283793"/>
              <a:gd name="connsiteX13" fmla="*/ 1749513 w 4976262"/>
              <a:gd name="connsiteY13" fmla="*/ 2504595 h 4283793"/>
              <a:gd name="connsiteX14" fmla="*/ 2122893 w 4976262"/>
              <a:gd name="connsiteY14" fmla="*/ 2702715 h 4283793"/>
              <a:gd name="connsiteX15" fmla="*/ 2016213 w 4976262"/>
              <a:gd name="connsiteY15" fmla="*/ 3030375 h 4283793"/>
              <a:gd name="connsiteX16" fmla="*/ 1155153 w 4976262"/>
              <a:gd name="connsiteY16" fmla="*/ 3403755 h 4283793"/>
              <a:gd name="connsiteX17" fmla="*/ 865593 w 4976262"/>
              <a:gd name="connsiteY17" fmla="*/ 3540915 h 4283793"/>
              <a:gd name="connsiteX18" fmla="*/ 1078953 w 4976262"/>
              <a:gd name="connsiteY18" fmla="*/ 3784755 h 4283793"/>
              <a:gd name="connsiteX19" fmla="*/ 1665693 w 4976262"/>
              <a:gd name="connsiteY19" fmla="*/ 3777135 h 4283793"/>
              <a:gd name="connsiteX20" fmla="*/ 2359113 w 4976262"/>
              <a:gd name="connsiteY20" fmla="*/ 3502815 h 4283793"/>
              <a:gd name="connsiteX21" fmla="*/ 2320321 w 4976262"/>
              <a:gd name="connsiteY21" fmla="*/ 4273821 h 4283793"/>
              <a:gd name="connsiteX22" fmla="*/ 3410673 w 4976262"/>
              <a:gd name="connsiteY22" fmla="*/ 3952395 h 4283793"/>
              <a:gd name="connsiteX23" fmla="*/ 4076384 w 4976262"/>
              <a:gd name="connsiteY23" fmla="*/ 4122114 h 4283793"/>
              <a:gd name="connsiteX24" fmla="*/ 4675593 w 4976262"/>
              <a:gd name="connsiteY24" fmla="*/ 3624735 h 4283793"/>
              <a:gd name="connsiteX25" fmla="*/ 4812753 w 4976262"/>
              <a:gd name="connsiteY25" fmla="*/ 3380895 h 4283793"/>
              <a:gd name="connsiteX26" fmla="*/ 4972773 w 4976262"/>
              <a:gd name="connsiteY26" fmla="*/ 3137055 h 4283793"/>
              <a:gd name="connsiteX27" fmla="*/ 4911813 w 4976262"/>
              <a:gd name="connsiteY27" fmla="*/ 2839875 h 4283793"/>
              <a:gd name="connsiteX28" fmla="*/ 4782273 w 4976262"/>
              <a:gd name="connsiteY28" fmla="*/ 2596035 h 4283793"/>
              <a:gd name="connsiteX29" fmla="*/ 4591773 w 4976262"/>
              <a:gd name="connsiteY29" fmla="*/ 2352195 h 4283793"/>
              <a:gd name="connsiteX30" fmla="*/ 4515573 w 4976262"/>
              <a:gd name="connsiteY30" fmla="*/ 2024535 h 4283793"/>
              <a:gd name="connsiteX31" fmla="*/ 4302213 w 4976262"/>
              <a:gd name="connsiteY31" fmla="*/ 1887375 h 4283793"/>
              <a:gd name="connsiteX32" fmla="*/ 4134573 w 4976262"/>
              <a:gd name="connsiteY32" fmla="*/ 1658775 h 4283793"/>
              <a:gd name="connsiteX0" fmla="*/ 4104093 w 4976262"/>
              <a:gd name="connsiteY0" fmla="*/ 1574955 h 4283793"/>
              <a:gd name="connsiteX1" fmla="*/ 4058373 w 4976262"/>
              <a:gd name="connsiteY1" fmla="*/ 1277775 h 4283793"/>
              <a:gd name="connsiteX2" fmla="*/ 3799293 w 4976262"/>
              <a:gd name="connsiteY2" fmla="*/ 1003455 h 4283793"/>
              <a:gd name="connsiteX3" fmla="*/ 3494493 w 4976262"/>
              <a:gd name="connsiteY3" fmla="*/ 591975 h 4283793"/>
              <a:gd name="connsiteX4" fmla="*/ 3166833 w 4976262"/>
              <a:gd name="connsiteY4" fmla="*/ 210975 h 4283793"/>
              <a:gd name="connsiteX5" fmla="*/ 2961093 w 4976262"/>
              <a:gd name="connsiteY5" fmla="*/ 12855 h 4283793"/>
              <a:gd name="connsiteX6" fmla="*/ 2785833 w 4976262"/>
              <a:gd name="connsiteY6" fmla="*/ 325275 h 4283793"/>
              <a:gd name="connsiteX7" fmla="*/ 1642833 w 4976262"/>
              <a:gd name="connsiteY7" fmla="*/ 12855 h 4283793"/>
              <a:gd name="connsiteX8" fmla="*/ 896073 w 4976262"/>
              <a:gd name="connsiteY8" fmla="*/ 858675 h 4283793"/>
              <a:gd name="connsiteX9" fmla="*/ 19773 w 4976262"/>
              <a:gd name="connsiteY9" fmla="*/ 1422555 h 4283793"/>
              <a:gd name="connsiteX10" fmla="*/ 324573 w 4976262"/>
              <a:gd name="connsiteY10" fmla="*/ 1955955 h 4283793"/>
              <a:gd name="connsiteX11" fmla="*/ 781773 w 4976262"/>
              <a:gd name="connsiteY11" fmla="*/ 2245515 h 4283793"/>
              <a:gd name="connsiteX12" fmla="*/ 964653 w 4976262"/>
              <a:gd name="connsiteY12" fmla="*/ 2466495 h 4283793"/>
              <a:gd name="connsiteX13" fmla="*/ 1749513 w 4976262"/>
              <a:gd name="connsiteY13" fmla="*/ 2504595 h 4283793"/>
              <a:gd name="connsiteX14" fmla="*/ 2016213 w 4976262"/>
              <a:gd name="connsiteY14" fmla="*/ 3030375 h 4283793"/>
              <a:gd name="connsiteX15" fmla="*/ 1155153 w 4976262"/>
              <a:gd name="connsiteY15" fmla="*/ 3403755 h 4283793"/>
              <a:gd name="connsiteX16" fmla="*/ 865593 w 4976262"/>
              <a:gd name="connsiteY16" fmla="*/ 3540915 h 4283793"/>
              <a:gd name="connsiteX17" fmla="*/ 1078953 w 4976262"/>
              <a:gd name="connsiteY17" fmla="*/ 3784755 h 4283793"/>
              <a:gd name="connsiteX18" fmla="*/ 1665693 w 4976262"/>
              <a:gd name="connsiteY18" fmla="*/ 3777135 h 4283793"/>
              <a:gd name="connsiteX19" fmla="*/ 2359113 w 4976262"/>
              <a:gd name="connsiteY19" fmla="*/ 3502815 h 4283793"/>
              <a:gd name="connsiteX20" fmla="*/ 2320321 w 4976262"/>
              <a:gd name="connsiteY20" fmla="*/ 4273821 h 4283793"/>
              <a:gd name="connsiteX21" fmla="*/ 3410673 w 4976262"/>
              <a:gd name="connsiteY21" fmla="*/ 3952395 h 4283793"/>
              <a:gd name="connsiteX22" fmla="*/ 4076384 w 4976262"/>
              <a:gd name="connsiteY22" fmla="*/ 4122114 h 4283793"/>
              <a:gd name="connsiteX23" fmla="*/ 4675593 w 4976262"/>
              <a:gd name="connsiteY23" fmla="*/ 3624735 h 4283793"/>
              <a:gd name="connsiteX24" fmla="*/ 4812753 w 4976262"/>
              <a:gd name="connsiteY24" fmla="*/ 3380895 h 4283793"/>
              <a:gd name="connsiteX25" fmla="*/ 4972773 w 4976262"/>
              <a:gd name="connsiteY25" fmla="*/ 3137055 h 4283793"/>
              <a:gd name="connsiteX26" fmla="*/ 4911813 w 4976262"/>
              <a:gd name="connsiteY26" fmla="*/ 2839875 h 4283793"/>
              <a:gd name="connsiteX27" fmla="*/ 4782273 w 4976262"/>
              <a:gd name="connsiteY27" fmla="*/ 2596035 h 4283793"/>
              <a:gd name="connsiteX28" fmla="*/ 4591773 w 4976262"/>
              <a:gd name="connsiteY28" fmla="*/ 2352195 h 4283793"/>
              <a:gd name="connsiteX29" fmla="*/ 4515573 w 4976262"/>
              <a:gd name="connsiteY29" fmla="*/ 2024535 h 4283793"/>
              <a:gd name="connsiteX30" fmla="*/ 4302213 w 4976262"/>
              <a:gd name="connsiteY30" fmla="*/ 1887375 h 4283793"/>
              <a:gd name="connsiteX31" fmla="*/ 4134573 w 4976262"/>
              <a:gd name="connsiteY31" fmla="*/ 1658775 h 4283793"/>
              <a:gd name="connsiteX0" fmla="*/ 4104093 w 4976262"/>
              <a:gd name="connsiteY0" fmla="*/ 1574955 h 4283793"/>
              <a:gd name="connsiteX1" fmla="*/ 4058373 w 4976262"/>
              <a:gd name="connsiteY1" fmla="*/ 1277775 h 4283793"/>
              <a:gd name="connsiteX2" fmla="*/ 3799293 w 4976262"/>
              <a:gd name="connsiteY2" fmla="*/ 1003455 h 4283793"/>
              <a:gd name="connsiteX3" fmla="*/ 3494493 w 4976262"/>
              <a:gd name="connsiteY3" fmla="*/ 591975 h 4283793"/>
              <a:gd name="connsiteX4" fmla="*/ 3166833 w 4976262"/>
              <a:gd name="connsiteY4" fmla="*/ 210975 h 4283793"/>
              <a:gd name="connsiteX5" fmla="*/ 2961093 w 4976262"/>
              <a:gd name="connsiteY5" fmla="*/ 12855 h 4283793"/>
              <a:gd name="connsiteX6" fmla="*/ 2785833 w 4976262"/>
              <a:gd name="connsiteY6" fmla="*/ 325275 h 4283793"/>
              <a:gd name="connsiteX7" fmla="*/ 1642833 w 4976262"/>
              <a:gd name="connsiteY7" fmla="*/ 12855 h 4283793"/>
              <a:gd name="connsiteX8" fmla="*/ 896073 w 4976262"/>
              <a:gd name="connsiteY8" fmla="*/ 858675 h 4283793"/>
              <a:gd name="connsiteX9" fmla="*/ 19773 w 4976262"/>
              <a:gd name="connsiteY9" fmla="*/ 1422555 h 4283793"/>
              <a:gd name="connsiteX10" fmla="*/ 324573 w 4976262"/>
              <a:gd name="connsiteY10" fmla="*/ 1955955 h 4283793"/>
              <a:gd name="connsiteX11" fmla="*/ 781773 w 4976262"/>
              <a:gd name="connsiteY11" fmla="*/ 2245515 h 4283793"/>
              <a:gd name="connsiteX12" fmla="*/ 964653 w 4976262"/>
              <a:gd name="connsiteY12" fmla="*/ 2466495 h 4283793"/>
              <a:gd name="connsiteX13" fmla="*/ 1749513 w 4976262"/>
              <a:gd name="connsiteY13" fmla="*/ 2504595 h 4283793"/>
              <a:gd name="connsiteX14" fmla="*/ 1155153 w 4976262"/>
              <a:gd name="connsiteY14" fmla="*/ 3403755 h 4283793"/>
              <a:gd name="connsiteX15" fmla="*/ 865593 w 4976262"/>
              <a:gd name="connsiteY15" fmla="*/ 3540915 h 4283793"/>
              <a:gd name="connsiteX16" fmla="*/ 1078953 w 4976262"/>
              <a:gd name="connsiteY16" fmla="*/ 3784755 h 4283793"/>
              <a:gd name="connsiteX17" fmla="*/ 1665693 w 4976262"/>
              <a:gd name="connsiteY17" fmla="*/ 3777135 h 4283793"/>
              <a:gd name="connsiteX18" fmla="*/ 2359113 w 4976262"/>
              <a:gd name="connsiteY18" fmla="*/ 3502815 h 4283793"/>
              <a:gd name="connsiteX19" fmla="*/ 2320321 w 4976262"/>
              <a:gd name="connsiteY19" fmla="*/ 4273821 h 4283793"/>
              <a:gd name="connsiteX20" fmla="*/ 3410673 w 4976262"/>
              <a:gd name="connsiteY20" fmla="*/ 3952395 h 4283793"/>
              <a:gd name="connsiteX21" fmla="*/ 4076384 w 4976262"/>
              <a:gd name="connsiteY21" fmla="*/ 4122114 h 4283793"/>
              <a:gd name="connsiteX22" fmla="*/ 4675593 w 4976262"/>
              <a:gd name="connsiteY22" fmla="*/ 3624735 h 4283793"/>
              <a:gd name="connsiteX23" fmla="*/ 4812753 w 4976262"/>
              <a:gd name="connsiteY23" fmla="*/ 3380895 h 4283793"/>
              <a:gd name="connsiteX24" fmla="*/ 4972773 w 4976262"/>
              <a:gd name="connsiteY24" fmla="*/ 3137055 h 4283793"/>
              <a:gd name="connsiteX25" fmla="*/ 4911813 w 4976262"/>
              <a:gd name="connsiteY25" fmla="*/ 2839875 h 4283793"/>
              <a:gd name="connsiteX26" fmla="*/ 4782273 w 4976262"/>
              <a:gd name="connsiteY26" fmla="*/ 2596035 h 4283793"/>
              <a:gd name="connsiteX27" fmla="*/ 4591773 w 4976262"/>
              <a:gd name="connsiteY27" fmla="*/ 2352195 h 4283793"/>
              <a:gd name="connsiteX28" fmla="*/ 4515573 w 4976262"/>
              <a:gd name="connsiteY28" fmla="*/ 2024535 h 4283793"/>
              <a:gd name="connsiteX29" fmla="*/ 4302213 w 4976262"/>
              <a:gd name="connsiteY29" fmla="*/ 1887375 h 4283793"/>
              <a:gd name="connsiteX30" fmla="*/ 4134573 w 4976262"/>
              <a:gd name="connsiteY30" fmla="*/ 1658775 h 4283793"/>
              <a:gd name="connsiteX0" fmla="*/ 4104093 w 4976262"/>
              <a:gd name="connsiteY0" fmla="*/ 1574955 h 4283793"/>
              <a:gd name="connsiteX1" fmla="*/ 4058373 w 4976262"/>
              <a:gd name="connsiteY1" fmla="*/ 1277775 h 4283793"/>
              <a:gd name="connsiteX2" fmla="*/ 3799293 w 4976262"/>
              <a:gd name="connsiteY2" fmla="*/ 1003455 h 4283793"/>
              <a:gd name="connsiteX3" fmla="*/ 3494493 w 4976262"/>
              <a:gd name="connsiteY3" fmla="*/ 591975 h 4283793"/>
              <a:gd name="connsiteX4" fmla="*/ 3166833 w 4976262"/>
              <a:gd name="connsiteY4" fmla="*/ 210975 h 4283793"/>
              <a:gd name="connsiteX5" fmla="*/ 2961093 w 4976262"/>
              <a:gd name="connsiteY5" fmla="*/ 12855 h 4283793"/>
              <a:gd name="connsiteX6" fmla="*/ 2785833 w 4976262"/>
              <a:gd name="connsiteY6" fmla="*/ 325275 h 4283793"/>
              <a:gd name="connsiteX7" fmla="*/ 1642833 w 4976262"/>
              <a:gd name="connsiteY7" fmla="*/ 12855 h 4283793"/>
              <a:gd name="connsiteX8" fmla="*/ 896073 w 4976262"/>
              <a:gd name="connsiteY8" fmla="*/ 858675 h 4283793"/>
              <a:gd name="connsiteX9" fmla="*/ 19773 w 4976262"/>
              <a:gd name="connsiteY9" fmla="*/ 1422555 h 4283793"/>
              <a:gd name="connsiteX10" fmla="*/ 324573 w 4976262"/>
              <a:gd name="connsiteY10" fmla="*/ 1955955 h 4283793"/>
              <a:gd name="connsiteX11" fmla="*/ 781773 w 4976262"/>
              <a:gd name="connsiteY11" fmla="*/ 2245515 h 4283793"/>
              <a:gd name="connsiteX12" fmla="*/ 964653 w 4976262"/>
              <a:gd name="connsiteY12" fmla="*/ 2466495 h 4283793"/>
              <a:gd name="connsiteX13" fmla="*/ 1749513 w 4976262"/>
              <a:gd name="connsiteY13" fmla="*/ 2504595 h 4283793"/>
              <a:gd name="connsiteX14" fmla="*/ 865593 w 4976262"/>
              <a:gd name="connsiteY14" fmla="*/ 3540915 h 4283793"/>
              <a:gd name="connsiteX15" fmla="*/ 1078953 w 4976262"/>
              <a:gd name="connsiteY15" fmla="*/ 3784755 h 4283793"/>
              <a:gd name="connsiteX16" fmla="*/ 1665693 w 4976262"/>
              <a:gd name="connsiteY16" fmla="*/ 3777135 h 4283793"/>
              <a:gd name="connsiteX17" fmla="*/ 2359113 w 4976262"/>
              <a:gd name="connsiteY17" fmla="*/ 3502815 h 4283793"/>
              <a:gd name="connsiteX18" fmla="*/ 2320321 w 4976262"/>
              <a:gd name="connsiteY18" fmla="*/ 4273821 h 4283793"/>
              <a:gd name="connsiteX19" fmla="*/ 3410673 w 4976262"/>
              <a:gd name="connsiteY19" fmla="*/ 3952395 h 4283793"/>
              <a:gd name="connsiteX20" fmla="*/ 4076384 w 4976262"/>
              <a:gd name="connsiteY20" fmla="*/ 4122114 h 4283793"/>
              <a:gd name="connsiteX21" fmla="*/ 4675593 w 4976262"/>
              <a:gd name="connsiteY21" fmla="*/ 3624735 h 4283793"/>
              <a:gd name="connsiteX22" fmla="*/ 4812753 w 4976262"/>
              <a:gd name="connsiteY22" fmla="*/ 3380895 h 4283793"/>
              <a:gd name="connsiteX23" fmla="*/ 4972773 w 4976262"/>
              <a:gd name="connsiteY23" fmla="*/ 3137055 h 4283793"/>
              <a:gd name="connsiteX24" fmla="*/ 4911813 w 4976262"/>
              <a:gd name="connsiteY24" fmla="*/ 2839875 h 4283793"/>
              <a:gd name="connsiteX25" fmla="*/ 4782273 w 4976262"/>
              <a:gd name="connsiteY25" fmla="*/ 2596035 h 4283793"/>
              <a:gd name="connsiteX26" fmla="*/ 4591773 w 4976262"/>
              <a:gd name="connsiteY26" fmla="*/ 2352195 h 4283793"/>
              <a:gd name="connsiteX27" fmla="*/ 4515573 w 4976262"/>
              <a:gd name="connsiteY27" fmla="*/ 2024535 h 4283793"/>
              <a:gd name="connsiteX28" fmla="*/ 4302213 w 4976262"/>
              <a:gd name="connsiteY28" fmla="*/ 1887375 h 4283793"/>
              <a:gd name="connsiteX29" fmla="*/ 4134573 w 4976262"/>
              <a:gd name="connsiteY29" fmla="*/ 1658775 h 4283793"/>
              <a:gd name="connsiteX0" fmla="*/ 4104093 w 4976262"/>
              <a:gd name="connsiteY0" fmla="*/ 1574955 h 4283793"/>
              <a:gd name="connsiteX1" fmla="*/ 4058373 w 4976262"/>
              <a:gd name="connsiteY1" fmla="*/ 1277775 h 4283793"/>
              <a:gd name="connsiteX2" fmla="*/ 3799293 w 4976262"/>
              <a:gd name="connsiteY2" fmla="*/ 1003455 h 4283793"/>
              <a:gd name="connsiteX3" fmla="*/ 3494493 w 4976262"/>
              <a:gd name="connsiteY3" fmla="*/ 591975 h 4283793"/>
              <a:gd name="connsiteX4" fmla="*/ 3166833 w 4976262"/>
              <a:gd name="connsiteY4" fmla="*/ 210975 h 4283793"/>
              <a:gd name="connsiteX5" fmla="*/ 2961093 w 4976262"/>
              <a:gd name="connsiteY5" fmla="*/ 12855 h 4283793"/>
              <a:gd name="connsiteX6" fmla="*/ 2785833 w 4976262"/>
              <a:gd name="connsiteY6" fmla="*/ 325275 h 4283793"/>
              <a:gd name="connsiteX7" fmla="*/ 1642833 w 4976262"/>
              <a:gd name="connsiteY7" fmla="*/ 12855 h 4283793"/>
              <a:gd name="connsiteX8" fmla="*/ 896073 w 4976262"/>
              <a:gd name="connsiteY8" fmla="*/ 858675 h 4283793"/>
              <a:gd name="connsiteX9" fmla="*/ 19773 w 4976262"/>
              <a:gd name="connsiteY9" fmla="*/ 1422555 h 4283793"/>
              <a:gd name="connsiteX10" fmla="*/ 324573 w 4976262"/>
              <a:gd name="connsiteY10" fmla="*/ 1955955 h 4283793"/>
              <a:gd name="connsiteX11" fmla="*/ 781773 w 4976262"/>
              <a:gd name="connsiteY11" fmla="*/ 2245515 h 4283793"/>
              <a:gd name="connsiteX12" fmla="*/ 964653 w 4976262"/>
              <a:gd name="connsiteY12" fmla="*/ 2466495 h 4283793"/>
              <a:gd name="connsiteX13" fmla="*/ 1749513 w 4976262"/>
              <a:gd name="connsiteY13" fmla="*/ 2504595 h 4283793"/>
              <a:gd name="connsiteX14" fmla="*/ 1078953 w 4976262"/>
              <a:gd name="connsiteY14" fmla="*/ 3784755 h 4283793"/>
              <a:gd name="connsiteX15" fmla="*/ 1665693 w 4976262"/>
              <a:gd name="connsiteY15" fmla="*/ 3777135 h 4283793"/>
              <a:gd name="connsiteX16" fmla="*/ 2359113 w 4976262"/>
              <a:gd name="connsiteY16" fmla="*/ 3502815 h 4283793"/>
              <a:gd name="connsiteX17" fmla="*/ 2320321 w 4976262"/>
              <a:gd name="connsiteY17" fmla="*/ 4273821 h 4283793"/>
              <a:gd name="connsiteX18" fmla="*/ 3410673 w 4976262"/>
              <a:gd name="connsiteY18" fmla="*/ 3952395 h 4283793"/>
              <a:gd name="connsiteX19" fmla="*/ 4076384 w 4976262"/>
              <a:gd name="connsiteY19" fmla="*/ 4122114 h 4283793"/>
              <a:gd name="connsiteX20" fmla="*/ 4675593 w 4976262"/>
              <a:gd name="connsiteY20" fmla="*/ 3624735 h 4283793"/>
              <a:gd name="connsiteX21" fmla="*/ 4812753 w 4976262"/>
              <a:gd name="connsiteY21" fmla="*/ 3380895 h 4283793"/>
              <a:gd name="connsiteX22" fmla="*/ 4972773 w 4976262"/>
              <a:gd name="connsiteY22" fmla="*/ 3137055 h 4283793"/>
              <a:gd name="connsiteX23" fmla="*/ 4911813 w 4976262"/>
              <a:gd name="connsiteY23" fmla="*/ 2839875 h 4283793"/>
              <a:gd name="connsiteX24" fmla="*/ 4782273 w 4976262"/>
              <a:gd name="connsiteY24" fmla="*/ 2596035 h 4283793"/>
              <a:gd name="connsiteX25" fmla="*/ 4591773 w 4976262"/>
              <a:gd name="connsiteY25" fmla="*/ 2352195 h 4283793"/>
              <a:gd name="connsiteX26" fmla="*/ 4515573 w 4976262"/>
              <a:gd name="connsiteY26" fmla="*/ 2024535 h 4283793"/>
              <a:gd name="connsiteX27" fmla="*/ 4302213 w 4976262"/>
              <a:gd name="connsiteY27" fmla="*/ 1887375 h 4283793"/>
              <a:gd name="connsiteX28" fmla="*/ 4134573 w 4976262"/>
              <a:gd name="connsiteY28" fmla="*/ 1658775 h 4283793"/>
              <a:gd name="connsiteX0" fmla="*/ 4104093 w 4976262"/>
              <a:gd name="connsiteY0" fmla="*/ 1574955 h 4283793"/>
              <a:gd name="connsiteX1" fmla="*/ 4058373 w 4976262"/>
              <a:gd name="connsiteY1" fmla="*/ 1277775 h 4283793"/>
              <a:gd name="connsiteX2" fmla="*/ 3799293 w 4976262"/>
              <a:gd name="connsiteY2" fmla="*/ 1003455 h 4283793"/>
              <a:gd name="connsiteX3" fmla="*/ 3494493 w 4976262"/>
              <a:gd name="connsiteY3" fmla="*/ 591975 h 4283793"/>
              <a:gd name="connsiteX4" fmla="*/ 3166833 w 4976262"/>
              <a:gd name="connsiteY4" fmla="*/ 210975 h 4283793"/>
              <a:gd name="connsiteX5" fmla="*/ 2961093 w 4976262"/>
              <a:gd name="connsiteY5" fmla="*/ 12855 h 4283793"/>
              <a:gd name="connsiteX6" fmla="*/ 2785833 w 4976262"/>
              <a:gd name="connsiteY6" fmla="*/ 325275 h 4283793"/>
              <a:gd name="connsiteX7" fmla="*/ 1642833 w 4976262"/>
              <a:gd name="connsiteY7" fmla="*/ 12855 h 4283793"/>
              <a:gd name="connsiteX8" fmla="*/ 896073 w 4976262"/>
              <a:gd name="connsiteY8" fmla="*/ 858675 h 4283793"/>
              <a:gd name="connsiteX9" fmla="*/ 19773 w 4976262"/>
              <a:gd name="connsiteY9" fmla="*/ 1422555 h 4283793"/>
              <a:gd name="connsiteX10" fmla="*/ 324573 w 4976262"/>
              <a:gd name="connsiteY10" fmla="*/ 1955955 h 4283793"/>
              <a:gd name="connsiteX11" fmla="*/ 781773 w 4976262"/>
              <a:gd name="connsiteY11" fmla="*/ 2245515 h 4283793"/>
              <a:gd name="connsiteX12" fmla="*/ 964653 w 4976262"/>
              <a:gd name="connsiteY12" fmla="*/ 2466495 h 4283793"/>
              <a:gd name="connsiteX13" fmla="*/ 1749513 w 4976262"/>
              <a:gd name="connsiteY13" fmla="*/ 2504595 h 4283793"/>
              <a:gd name="connsiteX14" fmla="*/ 1665693 w 4976262"/>
              <a:gd name="connsiteY14" fmla="*/ 3777135 h 4283793"/>
              <a:gd name="connsiteX15" fmla="*/ 2359113 w 4976262"/>
              <a:gd name="connsiteY15" fmla="*/ 3502815 h 4283793"/>
              <a:gd name="connsiteX16" fmla="*/ 2320321 w 4976262"/>
              <a:gd name="connsiteY16" fmla="*/ 4273821 h 4283793"/>
              <a:gd name="connsiteX17" fmla="*/ 3410673 w 4976262"/>
              <a:gd name="connsiteY17" fmla="*/ 3952395 h 4283793"/>
              <a:gd name="connsiteX18" fmla="*/ 4076384 w 4976262"/>
              <a:gd name="connsiteY18" fmla="*/ 4122114 h 4283793"/>
              <a:gd name="connsiteX19" fmla="*/ 4675593 w 4976262"/>
              <a:gd name="connsiteY19" fmla="*/ 3624735 h 4283793"/>
              <a:gd name="connsiteX20" fmla="*/ 4812753 w 4976262"/>
              <a:gd name="connsiteY20" fmla="*/ 3380895 h 4283793"/>
              <a:gd name="connsiteX21" fmla="*/ 4972773 w 4976262"/>
              <a:gd name="connsiteY21" fmla="*/ 3137055 h 4283793"/>
              <a:gd name="connsiteX22" fmla="*/ 4911813 w 4976262"/>
              <a:gd name="connsiteY22" fmla="*/ 2839875 h 4283793"/>
              <a:gd name="connsiteX23" fmla="*/ 4782273 w 4976262"/>
              <a:gd name="connsiteY23" fmla="*/ 2596035 h 4283793"/>
              <a:gd name="connsiteX24" fmla="*/ 4591773 w 4976262"/>
              <a:gd name="connsiteY24" fmla="*/ 2352195 h 4283793"/>
              <a:gd name="connsiteX25" fmla="*/ 4515573 w 4976262"/>
              <a:gd name="connsiteY25" fmla="*/ 2024535 h 4283793"/>
              <a:gd name="connsiteX26" fmla="*/ 4302213 w 4976262"/>
              <a:gd name="connsiteY26" fmla="*/ 1887375 h 4283793"/>
              <a:gd name="connsiteX27" fmla="*/ 4134573 w 4976262"/>
              <a:gd name="connsiteY27" fmla="*/ 1658775 h 4283793"/>
              <a:gd name="connsiteX0" fmla="*/ 4104093 w 4976262"/>
              <a:gd name="connsiteY0" fmla="*/ 1574955 h 4283793"/>
              <a:gd name="connsiteX1" fmla="*/ 4058373 w 4976262"/>
              <a:gd name="connsiteY1" fmla="*/ 1277775 h 4283793"/>
              <a:gd name="connsiteX2" fmla="*/ 3799293 w 4976262"/>
              <a:gd name="connsiteY2" fmla="*/ 1003455 h 4283793"/>
              <a:gd name="connsiteX3" fmla="*/ 3494493 w 4976262"/>
              <a:gd name="connsiteY3" fmla="*/ 591975 h 4283793"/>
              <a:gd name="connsiteX4" fmla="*/ 3166833 w 4976262"/>
              <a:gd name="connsiteY4" fmla="*/ 210975 h 4283793"/>
              <a:gd name="connsiteX5" fmla="*/ 2961093 w 4976262"/>
              <a:gd name="connsiteY5" fmla="*/ 12855 h 4283793"/>
              <a:gd name="connsiteX6" fmla="*/ 2785833 w 4976262"/>
              <a:gd name="connsiteY6" fmla="*/ 325275 h 4283793"/>
              <a:gd name="connsiteX7" fmla="*/ 1642833 w 4976262"/>
              <a:gd name="connsiteY7" fmla="*/ 12855 h 4283793"/>
              <a:gd name="connsiteX8" fmla="*/ 896073 w 4976262"/>
              <a:gd name="connsiteY8" fmla="*/ 858675 h 4283793"/>
              <a:gd name="connsiteX9" fmla="*/ 19773 w 4976262"/>
              <a:gd name="connsiteY9" fmla="*/ 1422555 h 4283793"/>
              <a:gd name="connsiteX10" fmla="*/ 324573 w 4976262"/>
              <a:gd name="connsiteY10" fmla="*/ 1955955 h 4283793"/>
              <a:gd name="connsiteX11" fmla="*/ 781773 w 4976262"/>
              <a:gd name="connsiteY11" fmla="*/ 2245515 h 4283793"/>
              <a:gd name="connsiteX12" fmla="*/ 964653 w 4976262"/>
              <a:gd name="connsiteY12" fmla="*/ 2466495 h 4283793"/>
              <a:gd name="connsiteX13" fmla="*/ 1238973 w 4976262"/>
              <a:gd name="connsiteY13" fmla="*/ 3068475 h 4283793"/>
              <a:gd name="connsiteX14" fmla="*/ 1665693 w 4976262"/>
              <a:gd name="connsiteY14" fmla="*/ 3777135 h 4283793"/>
              <a:gd name="connsiteX15" fmla="*/ 2359113 w 4976262"/>
              <a:gd name="connsiteY15" fmla="*/ 3502815 h 4283793"/>
              <a:gd name="connsiteX16" fmla="*/ 2320321 w 4976262"/>
              <a:gd name="connsiteY16" fmla="*/ 4273821 h 4283793"/>
              <a:gd name="connsiteX17" fmla="*/ 3410673 w 4976262"/>
              <a:gd name="connsiteY17" fmla="*/ 3952395 h 4283793"/>
              <a:gd name="connsiteX18" fmla="*/ 4076384 w 4976262"/>
              <a:gd name="connsiteY18" fmla="*/ 4122114 h 4283793"/>
              <a:gd name="connsiteX19" fmla="*/ 4675593 w 4976262"/>
              <a:gd name="connsiteY19" fmla="*/ 3624735 h 4283793"/>
              <a:gd name="connsiteX20" fmla="*/ 4812753 w 4976262"/>
              <a:gd name="connsiteY20" fmla="*/ 3380895 h 4283793"/>
              <a:gd name="connsiteX21" fmla="*/ 4972773 w 4976262"/>
              <a:gd name="connsiteY21" fmla="*/ 3137055 h 4283793"/>
              <a:gd name="connsiteX22" fmla="*/ 4911813 w 4976262"/>
              <a:gd name="connsiteY22" fmla="*/ 2839875 h 4283793"/>
              <a:gd name="connsiteX23" fmla="*/ 4782273 w 4976262"/>
              <a:gd name="connsiteY23" fmla="*/ 2596035 h 4283793"/>
              <a:gd name="connsiteX24" fmla="*/ 4591773 w 4976262"/>
              <a:gd name="connsiteY24" fmla="*/ 2352195 h 4283793"/>
              <a:gd name="connsiteX25" fmla="*/ 4515573 w 4976262"/>
              <a:gd name="connsiteY25" fmla="*/ 2024535 h 4283793"/>
              <a:gd name="connsiteX26" fmla="*/ 4302213 w 4976262"/>
              <a:gd name="connsiteY26" fmla="*/ 1887375 h 4283793"/>
              <a:gd name="connsiteX27" fmla="*/ 4134573 w 4976262"/>
              <a:gd name="connsiteY27" fmla="*/ 1658775 h 4283793"/>
              <a:gd name="connsiteX0" fmla="*/ 4104093 w 4976262"/>
              <a:gd name="connsiteY0" fmla="*/ 1574955 h 4283793"/>
              <a:gd name="connsiteX1" fmla="*/ 4058373 w 4976262"/>
              <a:gd name="connsiteY1" fmla="*/ 1277775 h 4283793"/>
              <a:gd name="connsiteX2" fmla="*/ 3799293 w 4976262"/>
              <a:gd name="connsiteY2" fmla="*/ 1003455 h 4283793"/>
              <a:gd name="connsiteX3" fmla="*/ 3494493 w 4976262"/>
              <a:gd name="connsiteY3" fmla="*/ 591975 h 4283793"/>
              <a:gd name="connsiteX4" fmla="*/ 3166833 w 4976262"/>
              <a:gd name="connsiteY4" fmla="*/ 210975 h 4283793"/>
              <a:gd name="connsiteX5" fmla="*/ 2961093 w 4976262"/>
              <a:gd name="connsiteY5" fmla="*/ 12855 h 4283793"/>
              <a:gd name="connsiteX6" fmla="*/ 2785833 w 4976262"/>
              <a:gd name="connsiteY6" fmla="*/ 325275 h 4283793"/>
              <a:gd name="connsiteX7" fmla="*/ 1642833 w 4976262"/>
              <a:gd name="connsiteY7" fmla="*/ 12855 h 4283793"/>
              <a:gd name="connsiteX8" fmla="*/ 896073 w 4976262"/>
              <a:gd name="connsiteY8" fmla="*/ 858675 h 4283793"/>
              <a:gd name="connsiteX9" fmla="*/ 19773 w 4976262"/>
              <a:gd name="connsiteY9" fmla="*/ 1422555 h 4283793"/>
              <a:gd name="connsiteX10" fmla="*/ 324573 w 4976262"/>
              <a:gd name="connsiteY10" fmla="*/ 1955955 h 4283793"/>
              <a:gd name="connsiteX11" fmla="*/ 781773 w 4976262"/>
              <a:gd name="connsiteY11" fmla="*/ 2245515 h 4283793"/>
              <a:gd name="connsiteX12" fmla="*/ 1238973 w 4976262"/>
              <a:gd name="connsiteY12" fmla="*/ 3068475 h 4283793"/>
              <a:gd name="connsiteX13" fmla="*/ 1665693 w 4976262"/>
              <a:gd name="connsiteY13" fmla="*/ 3777135 h 4283793"/>
              <a:gd name="connsiteX14" fmla="*/ 2359113 w 4976262"/>
              <a:gd name="connsiteY14" fmla="*/ 3502815 h 4283793"/>
              <a:gd name="connsiteX15" fmla="*/ 2320321 w 4976262"/>
              <a:gd name="connsiteY15" fmla="*/ 4273821 h 4283793"/>
              <a:gd name="connsiteX16" fmla="*/ 3410673 w 4976262"/>
              <a:gd name="connsiteY16" fmla="*/ 3952395 h 4283793"/>
              <a:gd name="connsiteX17" fmla="*/ 4076384 w 4976262"/>
              <a:gd name="connsiteY17" fmla="*/ 4122114 h 4283793"/>
              <a:gd name="connsiteX18" fmla="*/ 4675593 w 4976262"/>
              <a:gd name="connsiteY18" fmla="*/ 3624735 h 4283793"/>
              <a:gd name="connsiteX19" fmla="*/ 4812753 w 4976262"/>
              <a:gd name="connsiteY19" fmla="*/ 3380895 h 4283793"/>
              <a:gd name="connsiteX20" fmla="*/ 4972773 w 4976262"/>
              <a:gd name="connsiteY20" fmla="*/ 3137055 h 4283793"/>
              <a:gd name="connsiteX21" fmla="*/ 4911813 w 4976262"/>
              <a:gd name="connsiteY21" fmla="*/ 2839875 h 4283793"/>
              <a:gd name="connsiteX22" fmla="*/ 4782273 w 4976262"/>
              <a:gd name="connsiteY22" fmla="*/ 2596035 h 4283793"/>
              <a:gd name="connsiteX23" fmla="*/ 4591773 w 4976262"/>
              <a:gd name="connsiteY23" fmla="*/ 2352195 h 4283793"/>
              <a:gd name="connsiteX24" fmla="*/ 4515573 w 4976262"/>
              <a:gd name="connsiteY24" fmla="*/ 2024535 h 4283793"/>
              <a:gd name="connsiteX25" fmla="*/ 4302213 w 4976262"/>
              <a:gd name="connsiteY25" fmla="*/ 1887375 h 4283793"/>
              <a:gd name="connsiteX26" fmla="*/ 4134573 w 4976262"/>
              <a:gd name="connsiteY26" fmla="*/ 1658775 h 4283793"/>
              <a:gd name="connsiteX0" fmla="*/ 4104093 w 4976262"/>
              <a:gd name="connsiteY0" fmla="*/ 1574955 h 4275674"/>
              <a:gd name="connsiteX1" fmla="*/ 4058373 w 4976262"/>
              <a:gd name="connsiteY1" fmla="*/ 1277775 h 4275674"/>
              <a:gd name="connsiteX2" fmla="*/ 3799293 w 4976262"/>
              <a:gd name="connsiteY2" fmla="*/ 1003455 h 4275674"/>
              <a:gd name="connsiteX3" fmla="*/ 3494493 w 4976262"/>
              <a:gd name="connsiteY3" fmla="*/ 591975 h 4275674"/>
              <a:gd name="connsiteX4" fmla="*/ 3166833 w 4976262"/>
              <a:gd name="connsiteY4" fmla="*/ 210975 h 4275674"/>
              <a:gd name="connsiteX5" fmla="*/ 2961093 w 4976262"/>
              <a:gd name="connsiteY5" fmla="*/ 12855 h 4275674"/>
              <a:gd name="connsiteX6" fmla="*/ 2785833 w 4976262"/>
              <a:gd name="connsiteY6" fmla="*/ 325275 h 4275674"/>
              <a:gd name="connsiteX7" fmla="*/ 1642833 w 4976262"/>
              <a:gd name="connsiteY7" fmla="*/ 12855 h 4275674"/>
              <a:gd name="connsiteX8" fmla="*/ 896073 w 4976262"/>
              <a:gd name="connsiteY8" fmla="*/ 858675 h 4275674"/>
              <a:gd name="connsiteX9" fmla="*/ 19773 w 4976262"/>
              <a:gd name="connsiteY9" fmla="*/ 1422555 h 4275674"/>
              <a:gd name="connsiteX10" fmla="*/ 324573 w 4976262"/>
              <a:gd name="connsiteY10" fmla="*/ 1955955 h 4275674"/>
              <a:gd name="connsiteX11" fmla="*/ 781773 w 4976262"/>
              <a:gd name="connsiteY11" fmla="*/ 2245515 h 4275674"/>
              <a:gd name="connsiteX12" fmla="*/ 1238973 w 4976262"/>
              <a:gd name="connsiteY12" fmla="*/ 3068475 h 4275674"/>
              <a:gd name="connsiteX13" fmla="*/ 1665693 w 4976262"/>
              <a:gd name="connsiteY13" fmla="*/ 3777135 h 4275674"/>
              <a:gd name="connsiteX14" fmla="*/ 2320321 w 4976262"/>
              <a:gd name="connsiteY14" fmla="*/ 4273821 h 4275674"/>
              <a:gd name="connsiteX15" fmla="*/ 3410673 w 4976262"/>
              <a:gd name="connsiteY15" fmla="*/ 3952395 h 4275674"/>
              <a:gd name="connsiteX16" fmla="*/ 4076384 w 4976262"/>
              <a:gd name="connsiteY16" fmla="*/ 4122114 h 4275674"/>
              <a:gd name="connsiteX17" fmla="*/ 4675593 w 4976262"/>
              <a:gd name="connsiteY17" fmla="*/ 3624735 h 4275674"/>
              <a:gd name="connsiteX18" fmla="*/ 4812753 w 4976262"/>
              <a:gd name="connsiteY18" fmla="*/ 3380895 h 4275674"/>
              <a:gd name="connsiteX19" fmla="*/ 4972773 w 4976262"/>
              <a:gd name="connsiteY19" fmla="*/ 3137055 h 4275674"/>
              <a:gd name="connsiteX20" fmla="*/ 4911813 w 4976262"/>
              <a:gd name="connsiteY20" fmla="*/ 2839875 h 4275674"/>
              <a:gd name="connsiteX21" fmla="*/ 4782273 w 4976262"/>
              <a:gd name="connsiteY21" fmla="*/ 2596035 h 4275674"/>
              <a:gd name="connsiteX22" fmla="*/ 4591773 w 4976262"/>
              <a:gd name="connsiteY22" fmla="*/ 2352195 h 4275674"/>
              <a:gd name="connsiteX23" fmla="*/ 4515573 w 4976262"/>
              <a:gd name="connsiteY23" fmla="*/ 2024535 h 4275674"/>
              <a:gd name="connsiteX24" fmla="*/ 4302213 w 4976262"/>
              <a:gd name="connsiteY24" fmla="*/ 1887375 h 4275674"/>
              <a:gd name="connsiteX25" fmla="*/ 4134573 w 4976262"/>
              <a:gd name="connsiteY25" fmla="*/ 1658775 h 4275674"/>
              <a:gd name="connsiteX0" fmla="*/ 4104093 w 4976262"/>
              <a:gd name="connsiteY0" fmla="*/ 1574955 h 4475791"/>
              <a:gd name="connsiteX1" fmla="*/ 4058373 w 4976262"/>
              <a:gd name="connsiteY1" fmla="*/ 1277775 h 4475791"/>
              <a:gd name="connsiteX2" fmla="*/ 3799293 w 4976262"/>
              <a:gd name="connsiteY2" fmla="*/ 1003455 h 4475791"/>
              <a:gd name="connsiteX3" fmla="*/ 3494493 w 4976262"/>
              <a:gd name="connsiteY3" fmla="*/ 591975 h 4475791"/>
              <a:gd name="connsiteX4" fmla="*/ 3166833 w 4976262"/>
              <a:gd name="connsiteY4" fmla="*/ 210975 h 4475791"/>
              <a:gd name="connsiteX5" fmla="*/ 2961093 w 4976262"/>
              <a:gd name="connsiteY5" fmla="*/ 12855 h 4475791"/>
              <a:gd name="connsiteX6" fmla="*/ 2785833 w 4976262"/>
              <a:gd name="connsiteY6" fmla="*/ 325275 h 4475791"/>
              <a:gd name="connsiteX7" fmla="*/ 1642833 w 4976262"/>
              <a:gd name="connsiteY7" fmla="*/ 12855 h 4475791"/>
              <a:gd name="connsiteX8" fmla="*/ 896073 w 4976262"/>
              <a:gd name="connsiteY8" fmla="*/ 858675 h 4475791"/>
              <a:gd name="connsiteX9" fmla="*/ 19773 w 4976262"/>
              <a:gd name="connsiteY9" fmla="*/ 1422555 h 4475791"/>
              <a:gd name="connsiteX10" fmla="*/ 324573 w 4976262"/>
              <a:gd name="connsiteY10" fmla="*/ 1955955 h 4475791"/>
              <a:gd name="connsiteX11" fmla="*/ 781773 w 4976262"/>
              <a:gd name="connsiteY11" fmla="*/ 2245515 h 4475791"/>
              <a:gd name="connsiteX12" fmla="*/ 1238973 w 4976262"/>
              <a:gd name="connsiteY12" fmla="*/ 3068475 h 4475791"/>
              <a:gd name="connsiteX13" fmla="*/ 1665693 w 4976262"/>
              <a:gd name="connsiteY13" fmla="*/ 3777135 h 4475791"/>
              <a:gd name="connsiteX14" fmla="*/ 2008087 w 4976262"/>
              <a:gd name="connsiteY14" fmla="*/ 4474543 h 4475791"/>
              <a:gd name="connsiteX15" fmla="*/ 3410673 w 4976262"/>
              <a:gd name="connsiteY15" fmla="*/ 3952395 h 4475791"/>
              <a:gd name="connsiteX16" fmla="*/ 4076384 w 4976262"/>
              <a:gd name="connsiteY16" fmla="*/ 4122114 h 4475791"/>
              <a:gd name="connsiteX17" fmla="*/ 4675593 w 4976262"/>
              <a:gd name="connsiteY17" fmla="*/ 3624735 h 4475791"/>
              <a:gd name="connsiteX18" fmla="*/ 4812753 w 4976262"/>
              <a:gd name="connsiteY18" fmla="*/ 3380895 h 4475791"/>
              <a:gd name="connsiteX19" fmla="*/ 4972773 w 4976262"/>
              <a:gd name="connsiteY19" fmla="*/ 3137055 h 4475791"/>
              <a:gd name="connsiteX20" fmla="*/ 4911813 w 4976262"/>
              <a:gd name="connsiteY20" fmla="*/ 2839875 h 4475791"/>
              <a:gd name="connsiteX21" fmla="*/ 4782273 w 4976262"/>
              <a:gd name="connsiteY21" fmla="*/ 2596035 h 4475791"/>
              <a:gd name="connsiteX22" fmla="*/ 4591773 w 4976262"/>
              <a:gd name="connsiteY22" fmla="*/ 2352195 h 4475791"/>
              <a:gd name="connsiteX23" fmla="*/ 4515573 w 4976262"/>
              <a:gd name="connsiteY23" fmla="*/ 2024535 h 4475791"/>
              <a:gd name="connsiteX24" fmla="*/ 4302213 w 4976262"/>
              <a:gd name="connsiteY24" fmla="*/ 1887375 h 4475791"/>
              <a:gd name="connsiteX25" fmla="*/ 4134573 w 4976262"/>
              <a:gd name="connsiteY25" fmla="*/ 1658775 h 4475791"/>
              <a:gd name="connsiteX0" fmla="*/ 4104093 w 4976262"/>
              <a:gd name="connsiteY0" fmla="*/ 1574955 h 4754619"/>
              <a:gd name="connsiteX1" fmla="*/ 4058373 w 4976262"/>
              <a:gd name="connsiteY1" fmla="*/ 1277775 h 4754619"/>
              <a:gd name="connsiteX2" fmla="*/ 3799293 w 4976262"/>
              <a:gd name="connsiteY2" fmla="*/ 1003455 h 4754619"/>
              <a:gd name="connsiteX3" fmla="*/ 3494493 w 4976262"/>
              <a:gd name="connsiteY3" fmla="*/ 591975 h 4754619"/>
              <a:gd name="connsiteX4" fmla="*/ 3166833 w 4976262"/>
              <a:gd name="connsiteY4" fmla="*/ 210975 h 4754619"/>
              <a:gd name="connsiteX5" fmla="*/ 2961093 w 4976262"/>
              <a:gd name="connsiteY5" fmla="*/ 12855 h 4754619"/>
              <a:gd name="connsiteX6" fmla="*/ 2785833 w 4976262"/>
              <a:gd name="connsiteY6" fmla="*/ 325275 h 4754619"/>
              <a:gd name="connsiteX7" fmla="*/ 1642833 w 4976262"/>
              <a:gd name="connsiteY7" fmla="*/ 12855 h 4754619"/>
              <a:gd name="connsiteX8" fmla="*/ 896073 w 4976262"/>
              <a:gd name="connsiteY8" fmla="*/ 858675 h 4754619"/>
              <a:gd name="connsiteX9" fmla="*/ 19773 w 4976262"/>
              <a:gd name="connsiteY9" fmla="*/ 1422555 h 4754619"/>
              <a:gd name="connsiteX10" fmla="*/ 324573 w 4976262"/>
              <a:gd name="connsiteY10" fmla="*/ 1955955 h 4754619"/>
              <a:gd name="connsiteX11" fmla="*/ 781773 w 4976262"/>
              <a:gd name="connsiteY11" fmla="*/ 2245515 h 4754619"/>
              <a:gd name="connsiteX12" fmla="*/ 1238973 w 4976262"/>
              <a:gd name="connsiteY12" fmla="*/ 3068475 h 4754619"/>
              <a:gd name="connsiteX13" fmla="*/ 305244 w 4976262"/>
              <a:gd name="connsiteY13" fmla="*/ 4669232 h 4754619"/>
              <a:gd name="connsiteX14" fmla="*/ 2008087 w 4976262"/>
              <a:gd name="connsiteY14" fmla="*/ 4474543 h 4754619"/>
              <a:gd name="connsiteX15" fmla="*/ 3410673 w 4976262"/>
              <a:gd name="connsiteY15" fmla="*/ 3952395 h 4754619"/>
              <a:gd name="connsiteX16" fmla="*/ 4076384 w 4976262"/>
              <a:gd name="connsiteY16" fmla="*/ 4122114 h 4754619"/>
              <a:gd name="connsiteX17" fmla="*/ 4675593 w 4976262"/>
              <a:gd name="connsiteY17" fmla="*/ 3624735 h 4754619"/>
              <a:gd name="connsiteX18" fmla="*/ 4812753 w 4976262"/>
              <a:gd name="connsiteY18" fmla="*/ 3380895 h 4754619"/>
              <a:gd name="connsiteX19" fmla="*/ 4972773 w 4976262"/>
              <a:gd name="connsiteY19" fmla="*/ 3137055 h 4754619"/>
              <a:gd name="connsiteX20" fmla="*/ 4911813 w 4976262"/>
              <a:gd name="connsiteY20" fmla="*/ 2839875 h 4754619"/>
              <a:gd name="connsiteX21" fmla="*/ 4782273 w 4976262"/>
              <a:gd name="connsiteY21" fmla="*/ 2596035 h 4754619"/>
              <a:gd name="connsiteX22" fmla="*/ 4591773 w 4976262"/>
              <a:gd name="connsiteY22" fmla="*/ 2352195 h 4754619"/>
              <a:gd name="connsiteX23" fmla="*/ 4515573 w 4976262"/>
              <a:gd name="connsiteY23" fmla="*/ 2024535 h 4754619"/>
              <a:gd name="connsiteX24" fmla="*/ 4302213 w 4976262"/>
              <a:gd name="connsiteY24" fmla="*/ 1887375 h 4754619"/>
              <a:gd name="connsiteX25" fmla="*/ 4134573 w 4976262"/>
              <a:gd name="connsiteY25" fmla="*/ 1658775 h 4754619"/>
              <a:gd name="connsiteX0" fmla="*/ 4334301 w 5206470"/>
              <a:gd name="connsiteY0" fmla="*/ 1574955 h 4699802"/>
              <a:gd name="connsiteX1" fmla="*/ 4288581 w 5206470"/>
              <a:gd name="connsiteY1" fmla="*/ 1277775 h 4699802"/>
              <a:gd name="connsiteX2" fmla="*/ 4029501 w 5206470"/>
              <a:gd name="connsiteY2" fmla="*/ 1003455 h 4699802"/>
              <a:gd name="connsiteX3" fmla="*/ 3724701 w 5206470"/>
              <a:gd name="connsiteY3" fmla="*/ 591975 h 4699802"/>
              <a:gd name="connsiteX4" fmla="*/ 3397041 w 5206470"/>
              <a:gd name="connsiteY4" fmla="*/ 210975 h 4699802"/>
              <a:gd name="connsiteX5" fmla="*/ 3191301 w 5206470"/>
              <a:gd name="connsiteY5" fmla="*/ 12855 h 4699802"/>
              <a:gd name="connsiteX6" fmla="*/ 3016041 w 5206470"/>
              <a:gd name="connsiteY6" fmla="*/ 325275 h 4699802"/>
              <a:gd name="connsiteX7" fmla="*/ 1873041 w 5206470"/>
              <a:gd name="connsiteY7" fmla="*/ 12855 h 4699802"/>
              <a:gd name="connsiteX8" fmla="*/ 1126281 w 5206470"/>
              <a:gd name="connsiteY8" fmla="*/ 858675 h 4699802"/>
              <a:gd name="connsiteX9" fmla="*/ 249981 w 5206470"/>
              <a:gd name="connsiteY9" fmla="*/ 1422555 h 4699802"/>
              <a:gd name="connsiteX10" fmla="*/ 554781 w 5206470"/>
              <a:gd name="connsiteY10" fmla="*/ 1955955 h 4699802"/>
              <a:gd name="connsiteX11" fmla="*/ 1011981 w 5206470"/>
              <a:gd name="connsiteY11" fmla="*/ 2245515 h 4699802"/>
              <a:gd name="connsiteX12" fmla="*/ 1469181 w 5206470"/>
              <a:gd name="connsiteY12" fmla="*/ 3068475 h 4699802"/>
              <a:gd name="connsiteX13" fmla="*/ 43791 w 5206470"/>
              <a:gd name="connsiteY13" fmla="*/ 3860562 h 4699802"/>
              <a:gd name="connsiteX14" fmla="*/ 535452 w 5206470"/>
              <a:gd name="connsiteY14" fmla="*/ 4669232 h 4699802"/>
              <a:gd name="connsiteX15" fmla="*/ 2238295 w 5206470"/>
              <a:gd name="connsiteY15" fmla="*/ 4474543 h 4699802"/>
              <a:gd name="connsiteX16" fmla="*/ 3640881 w 5206470"/>
              <a:gd name="connsiteY16" fmla="*/ 3952395 h 4699802"/>
              <a:gd name="connsiteX17" fmla="*/ 4306592 w 5206470"/>
              <a:gd name="connsiteY17" fmla="*/ 4122114 h 4699802"/>
              <a:gd name="connsiteX18" fmla="*/ 4905801 w 5206470"/>
              <a:gd name="connsiteY18" fmla="*/ 3624735 h 4699802"/>
              <a:gd name="connsiteX19" fmla="*/ 5042961 w 5206470"/>
              <a:gd name="connsiteY19" fmla="*/ 3380895 h 4699802"/>
              <a:gd name="connsiteX20" fmla="*/ 5202981 w 5206470"/>
              <a:gd name="connsiteY20" fmla="*/ 3137055 h 4699802"/>
              <a:gd name="connsiteX21" fmla="*/ 5142021 w 5206470"/>
              <a:gd name="connsiteY21" fmla="*/ 2839875 h 4699802"/>
              <a:gd name="connsiteX22" fmla="*/ 5012481 w 5206470"/>
              <a:gd name="connsiteY22" fmla="*/ 2596035 h 4699802"/>
              <a:gd name="connsiteX23" fmla="*/ 4821981 w 5206470"/>
              <a:gd name="connsiteY23" fmla="*/ 2352195 h 4699802"/>
              <a:gd name="connsiteX24" fmla="*/ 4745781 w 5206470"/>
              <a:gd name="connsiteY24" fmla="*/ 2024535 h 4699802"/>
              <a:gd name="connsiteX25" fmla="*/ 4532421 w 5206470"/>
              <a:gd name="connsiteY25" fmla="*/ 1887375 h 4699802"/>
              <a:gd name="connsiteX26" fmla="*/ 4364781 w 5206470"/>
              <a:gd name="connsiteY26" fmla="*/ 1658775 h 4699802"/>
              <a:gd name="connsiteX0" fmla="*/ 4334301 w 5206470"/>
              <a:gd name="connsiteY0" fmla="*/ 1617757 h 4742604"/>
              <a:gd name="connsiteX1" fmla="*/ 4288581 w 5206470"/>
              <a:gd name="connsiteY1" fmla="*/ 1320577 h 4742604"/>
              <a:gd name="connsiteX2" fmla="*/ 4029501 w 5206470"/>
              <a:gd name="connsiteY2" fmla="*/ 1046257 h 4742604"/>
              <a:gd name="connsiteX3" fmla="*/ 3724701 w 5206470"/>
              <a:gd name="connsiteY3" fmla="*/ 634777 h 4742604"/>
              <a:gd name="connsiteX4" fmla="*/ 3397041 w 5206470"/>
              <a:gd name="connsiteY4" fmla="*/ 253777 h 4742604"/>
              <a:gd name="connsiteX5" fmla="*/ 3191301 w 5206470"/>
              <a:gd name="connsiteY5" fmla="*/ 55657 h 4742604"/>
              <a:gd name="connsiteX6" fmla="*/ 2882226 w 5206470"/>
              <a:gd name="connsiteY6" fmla="*/ 78145 h 4742604"/>
              <a:gd name="connsiteX7" fmla="*/ 1873041 w 5206470"/>
              <a:gd name="connsiteY7" fmla="*/ 55657 h 4742604"/>
              <a:gd name="connsiteX8" fmla="*/ 1126281 w 5206470"/>
              <a:gd name="connsiteY8" fmla="*/ 901477 h 4742604"/>
              <a:gd name="connsiteX9" fmla="*/ 249981 w 5206470"/>
              <a:gd name="connsiteY9" fmla="*/ 1465357 h 4742604"/>
              <a:gd name="connsiteX10" fmla="*/ 554781 w 5206470"/>
              <a:gd name="connsiteY10" fmla="*/ 1998757 h 4742604"/>
              <a:gd name="connsiteX11" fmla="*/ 1011981 w 5206470"/>
              <a:gd name="connsiteY11" fmla="*/ 2288317 h 4742604"/>
              <a:gd name="connsiteX12" fmla="*/ 1469181 w 5206470"/>
              <a:gd name="connsiteY12" fmla="*/ 3111277 h 4742604"/>
              <a:gd name="connsiteX13" fmla="*/ 43791 w 5206470"/>
              <a:gd name="connsiteY13" fmla="*/ 3903364 h 4742604"/>
              <a:gd name="connsiteX14" fmla="*/ 535452 w 5206470"/>
              <a:gd name="connsiteY14" fmla="*/ 4712034 h 4742604"/>
              <a:gd name="connsiteX15" fmla="*/ 2238295 w 5206470"/>
              <a:gd name="connsiteY15" fmla="*/ 4517345 h 4742604"/>
              <a:gd name="connsiteX16" fmla="*/ 3640881 w 5206470"/>
              <a:gd name="connsiteY16" fmla="*/ 3995197 h 4742604"/>
              <a:gd name="connsiteX17" fmla="*/ 4306592 w 5206470"/>
              <a:gd name="connsiteY17" fmla="*/ 4164916 h 4742604"/>
              <a:gd name="connsiteX18" fmla="*/ 4905801 w 5206470"/>
              <a:gd name="connsiteY18" fmla="*/ 3667537 h 4742604"/>
              <a:gd name="connsiteX19" fmla="*/ 5042961 w 5206470"/>
              <a:gd name="connsiteY19" fmla="*/ 3423697 h 4742604"/>
              <a:gd name="connsiteX20" fmla="*/ 5202981 w 5206470"/>
              <a:gd name="connsiteY20" fmla="*/ 3179857 h 4742604"/>
              <a:gd name="connsiteX21" fmla="*/ 5142021 w 5206470"/>
              <a:gd name="connsiteY21" fmla="*/ 2882677 h 4742604"/>
              <a:gd name="connsiteX22" fmla="*/ 5012481 w 5206470"/>
              <a:gd name="connsiteY22" fmla="*/ 2638837 h 4742604"/>
              <a:gd name="connsiteX23" fmla="*/ 4821981 w 5206470"/>
              <a:gd name="connsiteY23" fmla="*/ 2394997 h 4742604"/>
              <a:gd name="connsiteX24" fmla="*/ 4745781 w 5206470"/>
              <a:gd name="connsiteY24" fmla="*/ 2067337 h 4742604"/>
              <a:gd name="connsiteX25" fmla="*/ 4532421 w 5206470"/>
              <a:gd name="connsiteY25" fmla="*/ 1930177 h 4742604"/>
              <a:gd name="connsiteX26" fmla="*/ 4364781 w 5206470"/>
              <a:gd name="connsiteY26" fmla="*/ 1701577 h 4742604"/>
              <a:gd name="connsiteX0" fmla="*/ 4334301 w 5206470"/>
              <a:gd name="connsiteY0" fmla="*/ 1586977 h 4711824"/>
              <a:gd name="connsiteX1" fmla="*/ 4288581 w 5206470"/>
              <a:gd name="connsiteY1" fmla="*/ 1289797 h 4711824"/>
              <a:gd name="connsiteX2" fmla="*/ 4029501 w 5206470"/>
              <a:gd name="connsiteY2" fmla="*/ 1015477 h 4711824"/>
              <a:gd name="connsiteX3" fmla="*/ 3724701 w 5206470"/>
              <a:gd name="connsiteY3" fmla="*/ 603997 h 4711824"/>
              <a:gd name="connsiteX4" fmla="*/ 3397041 w 5206470"/>
              <a:gd name="connsiteY4" fmla="*/ 222997 h 4711824"/>
              <a:gd name="connsiteX5" fmla="*/ 3191301 w 5206470"/>
              <a:gd name="connsiteY5" fmla="*/ 24877 h 4711824"/>
              <a:gd name="connsiteX6" fmla="*/ 2882226 w 5206470"/>
              <a:gd name="connsiteY6" fmla="*/ 47365 h 4711824"/>
              <a:gd name="connsiteX7" fmla="*/ 1917646 w 5206470"/>
              <a:gd name="connsiteY7" fmla="*/ 426320 h 4711824"/>
              <a:gd name="connsiteX8" fmla="*/ 1126281 w 5206470"/>
              <a:gd name="connsiteY8" fmla="*/ 870697 h 4711824"/>
              <a:gd name="connsiteX9" fmla="*/ 249981 w 5206470"/>
              <a:gd name="connsiteY9" fmla="*/ 1434577 h 4711824"/>
              <a:gd name="connsiteX10" fmla="*/ 554781 w 5206470"/>
              <a:gd name="connsiteY10" fmla="*/ 1967977 h 4711824"/>
              <a:gd name="connsiteX11" fmla="*/ 1011981 w 5206470"/>
              <a:gd name="connsiteY11" fmla="*/ 2257537 h 4711824"/>
              <a:gd name="connsiteX12" fmla="*/ 1469181 w 5206470"/>
              <a:gd name="connsiteY12" fmla="*/ 3080497 h 4711824"/>
              <a:gd name="connsiteX13" fmla="*/ 43791 w 5206470"/>
              <a:gd name="connsiteY13" fmla="*/ 3872584 h 4711824"/>
              <a:gd name="connsiteX14" fmla="*/ 535452 w 5206470"/>
              <a:gd name="connsiteY14" fmla="*/ 4681254 h 4711824"/>
              <a:gd name="connsiteX15" fmla="*/ 2238295 w 5206470"/>
              <a:gd name="connsiteY15" fmla="*/ 4486565 h 4711824"/>
              <a:gd name="connsiteX16" fmla="*/ 3640881 w 5206470"/>
              <a:gd name="connsiteY16" fmla="*/ 3964417 h 4711824"/>
              <a:gd name="connsiteX17" fmla="*/ 4306592 w 5206470"/>
              <a:gd name="connsiteY17" fmla="*/ 4134136 h 4711824"/>
              <a:gd name="connsiteX18" fmla="*/ 4905801 w 5206470"/>
              <a:gd name="connsiteY18" fmla="*/ 3636757 h 4711824"/>
              <a:gd name="connsiteX19" fmla="*/ 5042961 w 5206470"/>
              <a:gd name="connsiteY19" fmla="*/ 3392917 h 4711824"/>
              <a:gd name="connsiteX20" fmla="*/ 5202981 w 5206470"/>
              <a:gd name="connsiteY20" fmla="*/ 3149077 h 4711824"/>
              <a:gd name="connsiteX21" fmla="*/ 5142021 w 5206470"/>
              <a:gd name="connsiteY21" fmla="*/ 2851897 h 4711824"/>
              <a:gd name="connsiteX22" fmla="*/ 5012481 w 5206470"/>
              <a:gd name="connsiteY22" fmla="*/ 2608057 h 4711824"/>
              <a:gd name="connsiteX23" fmla="*/ 4821981 w 5206470"/>
              <a:gd name="connsiteY23" fmla="*/ 2364217 h 4711824"/>
              <a:gd name="connsiteX24" fmla="*/ 4745781 w 5206470"/>
              <a:gd name="connsiteY24" fmla="*/ 2036557 h 4711824"/>
              <a:gd name="connsiteX25" fmla="*/ 4532421 w 5206470"/>
              <a:gd name="connsiteY25" fmla="*/ 1899397 h 4711824"/>
              <a:gd name="connsiteX26" fmla="*/ 4364781 w 5206470"/>
              <a:gd name="connsiteY26" fmla="*/ 1670797 h 4711824"/>
              <a:gd name="connsiteX0" fmla="*/ 4334301 w 5206470"/>
              <a:gd name="connsiteY0" fmla="*/ 1581924 h 4706771"/>
              <a:gd name="connsiteX1" fmla="*/ 4288581 w 5206470"/>
              <a:gd name="connsiteY1" fmla="*/ 1284744 h 4706771"/>
              <a:gd name="connsiteX2" fmla="*/ 4029501 w 5206470"/>
              <a:gd name="connsiteY2" fmla="*/ 1010424 h 4706771"/>
              <a:gd name="connsiteX3" fmla="*/ 3724701 w 5206470"/>
              <a:gd name="connsiteY3" fmla="*/ 598944 h 4706771"/>
              <a:gd name="connsiteX4" fmla="*/ 3397041 w 5206470"/>
              <a:gd name="connsiteY4" fmla="*/ 217944 h 4706771"/>
              <a:gd name="connsiteX5" fmla="*/ 3191301 w 5206470"/>
              <a:gd name="connsiteY5" fmla="*/ 19824 h 4706771"/>
              <a:gd name="connsiteX6" fmla="*/ 2882226 w 5206470"/>
              <a:gd name="connsiteY6" fmla="*/ 42312 h 4706771"/>
              <a:gd name="connsiteX7" fmla="*/ 1917646 w 5206470"/>
              <a:gd name="connsiteY7" fmla="*/ 332057 h 4706771"/>
              <a:gd name="connsiteX8" fmla="*/ 1126281 w 5206470"/>
              <a:gd name="connsiteY8" fmla="*/ 865644 h 4706771"/>
              <a:gd name="connsiteX9" fmla="*/ 249981 w 5206470"/>
              <a:gd name="connsiteY9" fmla="*/ 1429524 h 4706771"/>
              <a:gd name="connsiteX10" fmla="*/ 554781 w 5206470"/>
              <a:gd name="connsiteY10" fmla="*/ 1962924 h 4706771"/>
              <a:gd name="connsiteX11" fmla="*/ 1011981 w 5206470"/>
              <a:gd name="connsiteY11" fmla="*/ 2252484 h 4706771"/>
              <a:gd name="connsiteX12" fmla="*/ 1469181 w 5206470"/>
              <a:gd name="connsiteY12" fmla="*/ 3075444 h 4706771"/>
              <a:gd name="connsiteX13" fmla="*/ 43791 w 5206470"/>
              <a:gd name="connsiteY13" fmla="*/ 3867531 h 4706771"/>
              <a:gd name="connsiteX14" fmla="*/ 535452 w 5206470"/>
              <a:gd name="connsiteY14" fmla="*/ 4676201 h 4706771"/>
              <a:gd name="connsiteX15" fmla="*/ 2238295 w 5206470"/>
              <a:gd name="connsiteY15" fmla="*/ 4481512 h 4706771"/>
              <a:gd name="connsiteX16" fmla="*/ 3640881 w 5206470"/>
              <a:gd name="connsiteY16" fmla="*/ 3959364 h 4706771"/>
              <a:gd name="connsiteX17" fmla="*/ 4306592 w 5206470"/>
              <a:gd name="connsiteY17" fmla="*/ 4129083 h 4706771"/>
              <a:gd name="connsiteX18" fmla="*/ 4905801 w 5206470"/>
              <a:gd name="connsiteY18" fmla="*/ 3631704 h 4706771"/>
              <a:gd name="connsiteX19" fmla="*/ 5042961 w 5206470"/>
              <a:gd name="connsiteY19" fmla="*/ 3387864 h 4706771"/>
              <a:gd name="connsiteX20" fmla="*/ 5202981 w 5206470"/>
              <a:gd name="connsiteY20" fmla="*/ 3144024 h 4706771"/>
              <a:gd name="connsiteX21" fmla="*/ 5142021 w 5206470"/>
              <a:gd name="connsiteY21" fmla="*/ 2846844 h 4706771"/>
              <a:gd name="connsiteX22" fmla="*/ 5012481 w 5206470"/>
              <a:gd name="connsiteY22" fmla="*/ 2603004 h 4706771"/>
              <a:gd name="connsiteX23" fmla="*/ 4821981 w 5206470"/>
              <a:gd name="connsiteY23" fmla="*/ 2359164 h 4706771"/>
              <a:gd name="connsiteX24" fmla="*/ 4745781 w 5206470"/>
              <a:gd name="connsiteY24" fmla="*/ 2031504 h 4706771"/>
              <a:gd name="connsiteX25" fmla="*/ 4532421 w 5206470"/>
              <a:gd name="connsiteY25" fmla="*/ 1894344 h 4706771"/>
              <a:gd name="connsiteX26" fmla="*/ 4364781 w 5206470"/>
              <a:gd name="connsiteY26" fmla="*/ 1665744 h 4706771"/>
              <a:gd name="connsiteX0" fmla="*/ 4334301 w 5206470"/>
              <a:gd name="connsiteY0" fmla="*/ 1581924 h 4706771"/>
              <a:gd name="connsiteX1" fmla="*/ 4288581 w 5206470"/>
              <a:gd name="connsiteY1" fmla="*/ 1284744 h 4706771"/>
              <a:gd name="connsiteX2" fmla="*/ 4029501 w 5206470"/>
              <a:gd name="connsiteY2" fmla="*/ 1010424 h 4706771"/>
              <a:gd name="connsiteX3" fmla="*/ 3724701 w 5206470"/>
              <a:gd name="connsiteY3" fmla="*/ 598944 h 4706771"/>
              <a:gd name="connsiteX4" fmla="*/ 3397041 w 5206470"/>
              <a:gd name="connsiteY4" fmla="*/ 217944 h 4706771"/>
              <a:gd name="connsiteX5" fmla="*/ 3191301 w 5206470"/>
              <a:gd name="connsiteY5" fmla="*/ 19824 h 4706771"/>
              <a:gd name="connsiteX6" fmla="*/ 2882226 w 5206470"/>
              <a:gd name="connsiteY6" fmla="*/ 42312 h 4706771"/>
              <a:gd name="connsiteX7" fmla="*/ 1917646 w 5206470"/>
              <a:gd name="connsiteY7" fmla="*/ 332057 h 4706771"/>
              <a:gd name="connsiteX8" fmla="*/ 1126281 w 5206470"/>
              <a:gd name="connsiteY8" fmla="*/ 865644 h 4706771"/>
              <a:gd name="connsiteX9" fmla="*/ 735166 w 5206470"/>
              <a:gd name="connsiteY9" fmla="*/ 945912 h 4706771"/>
              <a:gd name="connsiteX10" fmla="*/ 249981 w 5206470"/>
              <a:gd name="connsiteY10" fmla="*/ 1429524 h 4706771"/>
              <a:gd name="connsiteX11" fmla="*/ 554781 w 5206470"/>
              <a:gd name="connsiteY11" fmla="*/ 1962924 h 4706771"/>
              <a:gd name="connsiteX12" fmla="*/ 1011981 w 5206470"/>
              <a:gd name="connsiteY12" fmla="*/ 2252484 h 4706771"/>
              <a:gd name="connsiteX13" fmla="*/ 1469181 w 5206470"/>
              <a:gd name="connsiteY13" fmla="*/ 3075444 h 4706771"/>
              <a:gd name="connsiteX14" fmla="*/ 43791 w 5206470"/>
              <a:gd name="connsiteY14" fmla="*/ 3867531 h 4706771"/>
              <a:gd name="connsiteX15" fmla="*/ 535452 w 5206470"/>
              <a:gd name="connsiteY15" fmla="*/ 4676201 h 4706771"/>
              <a:gd name="connsiteX16" fmla="*/ 2238295 w 5206470"/>
              <a:gd name="connsiteY16" fmla="*/ 4481512 h 4706771"/>
              <a:gd name="connsiteX17" fmla="*/ 3640881 w 5206470"/>
              <a:gd name="connsiteY17" fmla="*/ 3959364 h 4706771"/>
              <a:gd name="connsiteX18" fmla="*/ 4306592 w 5206470"/>
              <a:gd name="connsiteY18" fmla="*/ 4129083 h 4706771"/>
              <a:gd name="connsiteX19" fmla="*/ 4905801 w 5206470"/>
              <a:gd name="connsiteY19" fmla="*/ 3631704 h 4706771"/>
              <a:gd name="connsiteX20" fmla="*/ 5042961 w 5206470"/>
              <a:gd name="connsiteY20" fmla="*/ 3387864 h 4706771"/>
              <a:gd name="connsiteX21" fmla="*/ 5202981 w 5206470"/>
              <a:gd name="connsiteY21" fmla="*/ 3144024 h 4706771"/>
              <a:gd name="connsiteX22" fmla="*/ 5142021 w 5206470"/>
              <a:gd name="connsiteY22" fmla="*/ 2846844 h 4706771"/>
              <a:gd name="connsiteX23" fmla="*/ 5012481 w 5206470"/>
              <a:gd name="connsiteY23" fmla="*/ 2603004 h 4706771"/>
              <a:gd name="connsiteX24" fmla="*/ 4821981 w 5206470"/>
              <a:gd name="connsiteY24" fmla="*/ 2359164 h 4706771"/>
              <a:gd name="connsiteX25" fmla="*/ 4745781 w 5206470"/>
              <a:gd name="connsiteY25" fmla="*/ 2031504 h 4706771"/>
              <a:gd name="connsiteX26" fmla="*/ 4532421 w 5206470"/>
              <a:gd name="connsiteY26" fmla="*/ 1894344 h 4706771"/>
              <a:gd name="connsiteX27" fmla="*/ 4364781 w 5206470"/>
              <a:gd name="connsiteY27" fmla="*/ 1665744 h 4706771"/>
              <a:gd name="connsiteX0" fmla="*/ 4334301 w 5206470"/>
              <a:gd name="connsiteY0" fmla="*/ 1581924 h 4706771"/>
              <a:gd name="connsiteX1" fmla="*/ 4288581 w 5206470"/>
              <a:gd name="connsiteY1" fmla="*/ 1284744 h 4706771"/>
              <a:gd name="connsiteX2" fmla="*/ 4029501 w 5206470"/>
              <a:gd name="connsiteY2" fmla="*/ 1010424 h 4706771"/>
              <a:gd name="connsiteX3" fmla="*/ 3724701 w 5206470"/>
              <a:gd name="connsiteY3" fmla="*/ 598944 h 4706771"/>
              <a:gd name="connsiteX4" fmla="*/ 3397041 w 5206470"/>
              <a:gd name="connsiteY4" fmla="*/ 217944 h 4706771"/>
              <a:gd name="connsiteX5" fmla="*/ 3191301 w 5206470"/>
              <a:gd name="connsiteY5" fmla="*/ 19824 h 4706771"/>
              <a:gd name="connsiteX6" fmla="*/ 2882226 w 5206470"/>
              <a:gd name="connsiteY6" fmla="*/ 42312 h 4706771"/>
              <a:gd name="connsiteX7" fmla="*/ 1917646 w 5206470"/>
              <a:gd name="connsiteY7" fmla="*/ 332057 h 4706771"/>
              <a:gd name="connsiteX8" fmla="*/ 1126281 w 5206470"/>
              <a:gd name="connsiteY8" fmla="*/ 865644 h 4706771"/>
              <a:gd name="connsiteX9" fmla="*/ 735166 w 5206470"/>
              <a:gd name="connsiteY9" fmla="*/ 945912 h 4706771"/>
              <a:gd name="connsiteX10" fmla="*/ 294585 w 5206470"/>
              <a:gd name="connsiteY10" fmla="*/ 1518734 h 4706771"/>
              <a:gd name="connsiteX11" fmla="*/ 554781 w 5206470"/>
              <a:gd name="connsiteY11" fmla="*/ 1962924 h 4706771"/>
              <a:gd name="connsiteX12" fmla="*/ 1011981 w 5206470"/>
              <a:gd name="connsiteY12" fmla="*/ 2252484 h 4706771"/>
              <a:gd name="connsiteX13" fmla="*/ 1469181 w 5206470"/>
              <a:gd name="connsiteY13" fmla="*/ 3075444 h 4706771"/>
              <a:gd name="connsiteX14" fmla="*/ 43791 w 5206470"/>
              <a:gd name="connsiteY14" fmla="*/ 3867531 h 4706771"/>
              <a:gd name="connsiteX15" fmla="*/ 535452 w 5206470"/>
              <a:gd name="connsiteY15" fmla="*/ 4676201 h 4706771"/>
              <a:gd name="connsiteX16" fmla="*/ 2238295 w 5206470"/>
              <a:gd name="connsiteY16" fmla="*/ 4481512 h 4706771"/>
              <a:gd name="connsiteX17" fmla="*/ 3640881 w 5206470"/>
              <a:gd name="connsiteY17" fmla="*/ 3959364 h 4706771"/>
              <a:gd name="connsiteX18" fmla="*/ 4306592 w 5206470"/>
              <a:gd name="connsiteY18" fmla="*/ 4129083 h 4706771"/>
              <a:gd name="connsiteX19" fmla="*/ 4905801 w 5206470"/>
              <a:gd name="connsiteY19" fmla="*/ 3631704 h 4706771"/>
              <a:gd name="connsiteX20" fmla="*/ 5042961 w 5206470"/>
              <a:gd name="connsiteY20" fmla="*/ 3387864 h 4706771"/>
              <a:gd name="connsiteX21" fmla="*/ 5202981 w 5206470"/>
              <a:gd name="connsiteY21" fmla="*/ 3144024 h 4706771"/>
              <a:gd name="connsiteX22" fmla="*/ 5142021 w 5206470"/>
              <a:gd name="connsiteY22" fmla="*/ 2846844 h 4706771"/>
              <a:gd name="connsiteX23" fmla="*/ 5012481 w 5206470"/>
              <a:gd name="connsiteY23" fmla="*/ 2603004 h 4706771"/>
              <a:gd name="connsiteX24" fmla="*/ 4821981 w 5206470"/>
              <a:gd name="connsiteY24" fmla="*/ 2359164 h 4706771"/>
              <a:gd name="connsiteX25" fmla="*/ 4745781 w 5206470"/>
              <a:gd name="connsiteY25" fmla="*/ 2031504 h 4706771"/>
              <a:gd name="connsiteX26" fmla="*/ 4532421 w 5206470"/>
              <a:gd name="connsiteY26" fmla="*/ 1894344 h 4706771"/>
              <a:gd name="connsiteX27" fmla="*/ 4364781 w 5206470"/>
              <a:gd name="connsiteY27" fmla="*/ 1665744 h 470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206470" h="4706771">
                <a:moveTo>
                  <a:pt x="4334301" y="1581924"/>
                </a:moveTo>
                <a:cubicBezTo>
                  <a:pt x="4336841" y="1480959"/>
                  <a:pt x="4339381" y="1379994"/>
                  <a:pt x="4288581" y="1284744"/>
                </a:cubicBezTo>
                <a:cubicBezTo>
                  <a:pt x="4237781" y="1189494"/>
                  <a:pt x="4123481" y="1124724"/>
                  <a:pt x="4029501" y="1010424"/>
                </a:cubicBezTo>
                <a:cubicBezTo>
                  <a:pt x="3935521" y="896124"/>
                  <a:pt x="3830111" y="731024"/>
                  <a:pt x="3724701" y="598944"/>
                </a:cubicBezTo>
                <a:cubicBezTo>
                  <a:pt x="3619291" y="466864"/>
                  <a:pt x="3485941" y="314464"/>
                  <a:pt x="3397041" y="217944"/>
                </a:cubicBezTo>
                <a:cubicBezTo>
                  <a:pt x="3308141" y="121424"/>
                  <a:pt x="3277103" y="49096"/>
                  <a:pt x="3191301" y="19824"/>
                </a:cubicBezTo>
                <a:cubicBezTo>
                  <a:pt x="3105499" y="-9448"/>
                  <a:pt x="3094502" y="-9727"/>
                  <a:pt x="2882226" y="42312"/>
                </a:cubicBezTo>
                <a:cubicBezTo>
                  <a:pt x="2669950" y="94351"/>
                  <a:pt x="2210304" y="194835"/>
                  <a:pt x="1917646" y="332057"/>
                </a:cubicBezTo>
                <a:cubicBezTo>
                  <a:pt x="1624989" y="469279"/>
                  <a:pt x="1323361" y="763335"/>
                  <a:pt x="1126281" y="865644"/>
                </a:cubicBezTo>
                <a:cubicBezTo>
                  <a:pt x="929201" y="967953"/>
                  <a:pt x="881216" y="851932"/>
                  <a:pt x="735166" y="945912"/>
                </a:cubicBezTo>
                <a:cubicBezTo>
                  <a:pt x="589116" y="1039892"/>
                  <a:pt x="324649" y="1349232"/>
                  <a:pt x="294585" y="1518734"/>
                </a:cubicBezTo>
                <a:cubicBezTo>
                  <a:pt x="264521" y="1688236"/>
                  <a:pt x="435215" y="1840632"/>
                  <a:pt x="554781" y="1962924"/>
                </a:cubicBezTo>
                <a:cubicBezTo>
                  <a:pt x="674347" y="2085216"/>
                  <a:pt x="859581" y="2067064"/>
                  <a:pt x="1011981" y="2252484"/>
                </a:cubicBezTo>
                <a:cubicBezTo>
                  <a:pt x="1164381" y="2437904"/>
                  <a:pt x="1630546" y="2806269"/>
                  <a:pt x="1469181" y="3075444"/>
                </a:cubicBezTo>
                <a:cubicBezTo>
                  <a:pt x="1307816" y="3344619"/>
                  <a:pt x="199412" y="3600738"/>
                  <a:pt x="43791" y="3867531"/>
                </a:cubicBezTo>
                <a:cubicBezTo>
                  <a:pt x="-111830" y="4134324"/>
                  <a:pt x="169701" y="4573871"/>
                  <a:pt x="535452" y="4676201"/>
                </a:cubicBezTo>
                <a:cubicBezTo>
                  <a:pt x="901203" y="4778531"/>
                  <a:pt x="1720724" y="4600985"/>
                  <a:pt x="2238295" y="4481512"/>
                </a:cubicBezTo>
                <a:cubicBezTo>
                  <a:pt x="2755866" y="4362039"/>
                  <a:pt x="3296165" y="4018102"/>
                  <a:pt x="3640881" y="3959364"/>
                </a:cubicBezTo>
                <a:cubicBezTo>
                  <a:pt x="3985597" y="3900626"/>
                  <a:pt x="4095772" y="4183693"/>
                  <a:pt x="4306592" y="4129083"/>
                </a:cubicBezTo>
                <a:cubicBezTo>
                  <a:pt x="4517412" y="4074473"/>
                  <a:pt x="4783073" y="3755240"/>
                  <a:pt x="4905801" y="3631704"/>
                </a:cubicBezTo>
                <a:cubicBezTo>
                  <a:pt x="5028529" y="3508168"/>
                  <a:pt x="4993431" y="3469144"/>
                  <a:pt x="5042961" y="3387864"/>
                </a:cubicBezTo>
                <a:cubicBezTo>
                  <a:pt x="5092491" y="3306584"/>
                  <a:pt x="5186471" y="3234194"/>
                  <a:pt x="5202981" y="3144024"/>
                </a:cubicBezTo>
                <a:cubicBezTo>
                  <a:pt x="5219491" y="3053854"/>
                  <a:pt x="5173771" y="2937014"/>
                  <a:pt x="5142021" y="2846844"/>
                </a:cubicBezTo>
                <a:cubicBezTo>
                  <a:pt x="5110271" y="2756674"/>
                  <a:pt x="5065821" y="2684284"/>
                  <a:pt x="5012481" y="2603004"/>
                </a:cubicBezTo>
                <a:cubicBezTo>
                  <a:pt x="4959141" y="2521724"/>
                  <a:pt x="4866431" y="2454414"/>
                  <a:pt x="4821981" y="2359164"/>
                </a:cubicBezTo>
                <a:cubicBezTo>
                  <a:pt x="4777531" y="2263914"/>
                  <a:pt x="4794041" y="2108974"/>
                  <a:pt x="4745781" y="2031504"/>
                </a:cubicBezTo>
                <a:cubicBezTo>
                  <a:pt x="4697521" y="1954034"/>
                  <a:pt x="4595921" y="1955304"/>
                  <a:pt x="4532421" y="1894344"/>
                </a:cubicBezTo>
                <a:cubicBezTo>
                  <a:pt x="4468921" y="1833384"/>
                  <a:pt x="4402881" y="1717814"/>
                  <a:pt x="4364781" y="1665744"/>
                </a:cubicBezTo>
              </a:path>
            </a:pathLst>
          </a:custGeom>
          <a:solidFill>
            <a:srgbClr val="00B0F0">
              <a:alpha val="60000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00" name="Oval 4499"/>
          <p:cNvSpPr/>
          <p:nvPr/>
        </p:nvSpPr>
        <p:spPr>
          <a:xfrm rot="8228031">
            <a:off x="7737936" y="6248235"/>
            <a:ext cx="925305" cy="719252"/>
          </a:xfrm>
          <a:prstGeom prst="ellipse">
            <a:avLst/>
          </a:prstGeom>
          <a:solidFill>
            <a:srgbClr val="00B0F0">
              <a:alpha val="60000"/>
            </a:srgbClr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02" name="Oval 4501"/>
          <p:cNvSpPr/>
          <p:nvPr/>
        </p:nvSpPr>
        <p:spPr>
          <a:xfrm rot="8250476">
            <a:off x="8489717" y="5377433"/>
            <a:ext cx="1294559" cy="612337"/>
          </a:xfrm>
          <a:prstGeom prst="ellipse">
            <a:avLst/>
          </a:prstGeom>
          <a:solidFill>
            <a:srgbClr val="00B0F0">
              <a:alpha val="60000"/>
            </a:srgbClr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91" name="Oval 4490"/>
          <p:cNvSpPr/>
          <p:nvPr/>
        </p:nvSpPr>
        <p:spPr>
          <a:xfrm rot="19764218">
            <a:off x="4547705" y="6676399"/>
            <a:ext cx="609814" cy="427812"/>
          </a:xfrm>
          <a:prstGeom prst="ellipse">
            <a:avLst/>
          </a:prstGeom>
          <a:solidFill>
            <a:srgbClr val="00B0F0">
              <a:alpha val="58039"/>
            </a:srgbClr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92" name="Oval 4491"/>
          <p:cNvSpPr/>
          <p:nvPr/>
        </p:nvSpPr>
        <p:spPr>
          <a:xfrm rot="19764218">
            <a:off x="5314211" y="8303345"/>
            <a:ext cx="632964" cy="527829"/>
          </a:xfrm>
          <a:prstGeom prst="ellipse">
            <a:avLst/>
          </a:prstGeom>
          <a:solidFill>
            <a:srgbClr val="00B0F0">
              <a:alpha val="58039"/>
            </a:srgbClr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93" name="Oval 4492"/>
          <p:cNvSpPr/>
          <p:nvPr/>
        </p:nvSpPr>
        <p:spPr>
          <a:xfrm rot="19764218">
            <a:off x="6392447" y="6671234"/>
            <a:ext cx="856524" cy="906168"/>
          </a:xfrm>
          <a:prstGeom prst="ellipse">
            <a:avLst/>
          </a:prstGeom>
          <a:solidFill>
            <a:srgbClr val="00B0F0">
              <a:alpha val="60000"/>
            </a:srgbClr>
          </a:solidFill>
          <a:ln>
            <a:solidFill>
              <a:srgbClr val="0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6" name="Oval 4485"/>
          <p:cNvSpPr/>
          <p:nvPr/>
        </p:nvSpPr>
        <p:spPr>
          <a:xfrm>
            <a:off x="9108558" y="11786189"/>
            <a:ext cx="856524" cy="508512"/>
          </a:xfrm>
          <a:prstGeom prst="ellipse">
            <a:avLst/>
          </a:prstGeom>
          <a:solidFill>
            <a:srgbClr val="00B0F0"/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7" name="Oval 4486"/>
          <p:cNvSpPr/>
          <p:nvPr/>
        </p:nvSpPr>
        <p:spPr>
          <a:xfrm>
            <a:off x="9211668" y="10793001"/>
            <a:ext cx="552087" cy="427812"/>
          </a:xfrm>
          <a:prstGeom prst="ellipse">
            <a:avLst/>
          </a:prstGeom>
          <a:solidFill>
            <a:srgbClr val="00B0F0"/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8" name="Oval 4487"/>
          <p:cNvSpPr/>
          <p:nvPr/>
        </p:nvSpPr>
        <p:spPr>
          <a:xfrm rot="19764218">
            <a:off x="10765184" y="10927499"/>
            <a:ext cx="856524" cy="427812"/>
          </a:xfrm>
          <a:prstGeom prst="ellipse">
            <a:avLst/>
          </a:prstGeom>
          <a:solidFill>
            <a:srgbClr val="00B0F0"/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9" name="Oval 4488"/>
          <p:cNvSpPr/>
          <p:nvPr/>
        </p:nvSpPr>
        <p:spPr>
          <a:xfrm rot="3614262">
            <a:off x="7214133" y="9005448"/>
            <a:ext cx="1240267" cy="829203"/>
          </a:xfrm>
          <a:prstGeom prst="ellipse">
            <a:avLst/>
          </a:prstGeom>
          <a:solidFill>
            <a:srgbClr val="00B0F0">
              <a:alpha val="60000"/>
            </a:srgbClr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79" name="Oval 4478"/>
          <p:cNvSpPr/>
          <p:nvPr/>
        </p:nvSpPr>
        <p:spPr>
          <a:xfrm>
            <a:off x="7103211" y="917150"/>
            <a:ext cx="645155" cy="1056430"/>
          </a:xfrm>
          <a:prstGeom prst="ellipse">
            <a:avLst/>
          </a:prstGeom>
          <a:solidFill>
            <a:srgbClr val="969696">
              <a:alpha val="56863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3" name="Oval 4482"/>
          <p:cNvSpPr/>
          <p:nvPr/>
        </p:nvSpPr>
        <p:spPr>
          <a:xfrm rot="19776554">
            <a:off x="3972848" y="7078086"/>
            <a:ext cx="539266" cy="755561"/>
          </a:xfrm>
          <a:prstGeom prst="ellipse">
            <a:avLst/>
          </a:prstGeom>
          <a:solidFill>
            <a:srgbClr val="969696">
              <a:alpha val="56863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4" name="Oval 4483"/>
          <p:cNvSpPr/>
          <p:nvPr/>
        </p:nvSpPr>
        <p:spPr>
          <a:xfrm rot="1760020">
            <a:off x="6051097" y="8964180"/>
            <a:ext cx="539266" cy="755561"/>
          </a:xfrm>
          <a:prstGeom prst="ellipse">
            <a:avLst/>
          </a:prstGeom>
          <a:solidFill>
            <a:srgbClr val="969696">
              <a:alpha val="56863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5" name="Oval 4484"/>
          <p:cNvSpPr/>
          <p:nvPr/>
        </p:nvSpPr>
        <p:spPr>
          <a:xfrm rot="3713935">
            <a:off x="7294999" y="7154527"/>
            <a:ext cx="851450" cy="1636592"/>
          </a:xfrm>
          <a:prstGeom prst="ellipse">
            <a:avLst/>
          </a:prstGeom>
          <a:solidFill>
            <a:srgbClr val="969696">
              <a:alpha val="56863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0" name="Oval 4479"/>
          <p:cNvSpPr/>
          <p:nvPr/>
        </p:nvSpPr>
        <p:spPr>
          <a:xfrm rot="19776554">
            <a:off x="8482359" y="2328839"/>
            <a:ext cx="539266" cy="755561"/>
          </a:xfrm>
          <a:prstGeom prst="ellipse">
            <a:avLst/>
          </a:prstGeom>
          <a:solidFill>
            <a:srgbClr val="969696">
              <a:alpha val="56863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1" name="Oval 4480"/>
          <p:cNvSpPr/>
          <p:nvPr/>
        </p:nvSpPr>
        <p:spPr>
          <a:xfrm rot="19776554">
            <a:off x="9091734" y="3402970"/>
            <a:ext cx="539266" cy="755561"/>
          </a:xfrm>
          <a:prstGeom prst="ellipse">
            <a:avLst/>
          </a:prstGeom>
          <a:solidFill>
            <a:srgbClr val="969696">
              <a:alpha val="56863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2" name="Oval 4481"/>
          <p:cNvSpPr/>
          <p:nvPr/>
        </p:nvSpPr>
        <p:spPr>
          <a:xfrm rot="19776554">
            <a:off x="9910644" y="4320907"/>
            <a:ext cx="368710" cy="676805"/>
          </a:xfrm>
          <a:prstGeom prst="ellipse">
            <a:avLst/>
          </a:prstGeom>
          <a:solidFill>
            <a:srgbClr val="969696">
              <a:alpha val="56863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77" name="Freeform 4476"/>
          <p:cNvSpPr/>
          <p:nvPr/>
        </p:nvSpPr>
        <p:spPr>
          <a:xfrm>
            <a:off x="21498698" y="8775074"/>
            <a:ext cx="4005505" cy="2241495"/>
          </a:xfrm>
          <a:custGeom>
            <a:avLst/>
            <a:gdLst>
              <a:gd name="connsiteX0" fmla="*/ 3921182 w 3990657"/>
              <a:gd name="connsiteY0" fmla="*/ 1556855 h 2521887"/>
              <a:gd name="connsiteX1" fmla="*/ 3082982 w 3990657"/>
              <a:gd name="connsiteY1" fmla="*/ 1381595 h 2521887"/>
              <a:gd name="connsiteX2" fmla="*/ 2793422 w 3990657"/>
              <a:gd name="connsiteY2" fmla="*/ 1282535 h 2521887"/>
              <a:gd name="connsiteX3" fmla="*/ 2755322 w 3990657"/>
              <a:gd name="connsiteY3" fmla="*/ 1305395 h 2521887"/>
              <a:gd name="connsiteX4" fmla="*/ 2404802 w 3990657"/>
              <a:gd name="connsiteY4" fmla="*/ 1122515 h 2521887"/>
              <a:gd name="connsiteX5" fmla="*/ 1955222 w 3990657"/>
              <a:gd name="connsiteY5" fmla="*/ 1084415 h 2521887"/>
              <a:gd name="connsiteX6" fmla="*/ 1208462 w 3990657"/>
              <a:gd name="connsiteY6" fmla="*/ 634835 h 2521887"/>
              <a:gd name="connsiteX7" fmla="*/ 720782 w 3990657"/>
              <a:gd name="connsiteY7" fmla="*/ 390995 h 2521887"/>
              <a:gd name="connsiteX8" fmla="*/ 469322 w 3990657"/>
              <a:gd name="connsiteY8" fmla="*/ 185255 h 2521887"/>
              <a:gd name="connsiteX9" fmla="*/ 316922 w 3990657"/>
              <a:gd name="connsiteY9" fmla="*/ 86195 h 2521887"/>
              <a:gd name="connsiteX10" fmla="*/ 88322 w 3990657"/>
              <a:gd name="connsiteY10" fmla="*/ 17615 h 2521887"/>
              <a:gd name="connsiteX11" fmla="*/ 4502 w 3990657"/>
              <a:gd name="connsiteY11" fmla="*/ 429095 h 2521887"/>
              <a:gd name="connsiteX12" fmla="*/ 210242 w 3990657"/>
              <a:gd name="connsiteY12" fmla="*/ 695795 h 2521887"/>
              <a:gd name="connsiteX13" fmla="*/ 621722 w 3990657"/>
              <a:gd name="connsiteY13" fmla="*/ 718655 h 2521887"/>
              <a:gd name="connsiteX14" fmla="*/ 1147502 w 3990657"/>
              <a:gd name="connsiteY14" fmla="*/ 832955 h 2521887"/>
              <a:gd name="connsiteX15" fmla="*/ 972242 w 3990657"/>
              <a:gd name="connsiteY15" fmla="*/ 1267295 h 2521887"/>
              <a:gd name="connsiteX16" fmla="*/ 1063682 w 3990657"/>
              <a:gd name="connsiteY16" fmla="*/ 1594955 h 2521887"/>
              <a:gd name="connsiteX17" fmla="*/ 1398962 w 3990657"/>
              <a:gd name="connsiteY17" fmla="*/ 2257895 h 2521887"/>
              <a:gd name="connsiteX18" fmla="*/ 2077142 w 3990657"/>
              <a:gd name="connsiteY18" fmla="*/ 2516975 h 2521887"/>
              <a:gd name="connsiteX19" fmla="*/ 2915342 w 3990657"/>
              <a:gd name="connsiteY19" fmla="*/ 2410295 h 2521887"/>
              <a:gd name="connsiteX20" fmla="*/ 3654482 w 3990657"/>
              <a:gd name="connsiteY20" fmla="*/ 2196935 h 2521887"/>
              <a:gd name="connsiteX21" fmla="*/ 3913562 w 3990657"/>
              <a:gd name="connsiteY21" fmla="*/ 1815935 h 2521887"/>
              <a:gd name="connsiteX22" fmla="*/ 3921182 w 3990657"/>
              <a:gd name="connsiteY22" fmla="*/ 1556855 h 2521887"/>
              <a:gd name="connsiteX0" fmla="*/ 3921182 w 3990657"/>
              <a:gd name="connsiteY0" fmla="*/ 1556855 h 2537845"/>
              <a:gd name="connsiteX1" fmla="*/ 3082982 w 3990657"/>
              <a:gd name="connsiteY1" fmla="*/ 1381595 h 2537845"/>
              <a:gd name="connsiteX2" fmla="*/ 2793422 w 3990657"/>
              <a:gd name="connsiteY2" fmla="*/ 1282535 h 2537845"/>
              <a:gd name="connsiteX3" fmla="*/ 2755322 w 3990657"/>
              <a:gd name="connsiteY3" fmla="*/ 1305395 h 2537845"/>
              <a:gd name="connsiteX4" fmla="*/ 2404802 w 3990657"/>
              <a:gd name="connsiteY4" fmla="*/ 1122515 h 2537845"/>
              <a:gd name="connsiteX5" fmla="*/ 1955222 w 3990657"/>
              <a:gd name="connsiteY5" fmla="*/ 1084415 h 2537845"/>
              <a:gd name="connsiteX6" fmla="*/ 1208462 w 3990657"/>
              <a:gd name="connsiteY6" fmla="*/ 634835 h 2537845"/>
              <a:gd name="connsiteX7" fmla="*/ 720782 w 3990657"/>
              <a:gd name="connsiteY7" fmla="*/ 390995 h 2537845"/>
              <a:gd name="connsiteX8" fmla="*/ 469322 w 3990657"/>
              <a:gd name="connsiteY8" fmla="*/ 185255 h 2537845"/>
              <a:gd name="connsiteX9" fmla="*/ 316922 w 3990657"/>
              <a:gd name="connsiteY9" fmla="*/ 86195 h 2537845"/>
              <a:gd name="connsiteX10" fmla="*/ 88322 w 3990657"/>
              <a:gd name="connsiteY10" fmla="*/ 17615 h 2537845"/>
              <a:gd name="connsiteX11" fmla="*/ 4502 w 3990657"/>
              <a:gd name="connsiteY11" fmla="*/ 429095 h 2537845"/>
              <a:gd name="connsiteX12" fmla="*/ 210242 w 3990657"/>
              <a:gd name="connsiteY12" fmla="*/ 695795 h 2537845"/>
              <a:gd name="connsiteX13" fmla="*/ 621722 w 3990657"/>
              <a:gd name="connsiteY13" fmla="*/ 718655 h 2537845"/>
              <a:gd name="connsiteX14" fmla="*/ 1147502 w 3990657"/>
              <a:gd name="connsiteY14" fmla="*/ 832955 h 2537845"/>
              <a:gd name="connsiteX15" fmla="*/ 972242 w 3990657"/>
              <a:gd name="connsiteY15" fmla="*/ 1267295 h 2537845"/>
              <a:gd name="connsiteX16" fmla="*/ 1063682 w 3990657"/>
              <a:gd name="connsiteY16" fmla="*/ 1594955 h 2537845"/>
              <a:gd name="connsiteX17" fmla="*/ 1676755 w 3990657"/>
              <a:gd name="connsiteY17" fmla="*/ 1991677 h 2537845"/>
              <a:gd name="connsiteX18" fmla="*/ 2077142 w 3990657"/>
              <a:gd name="connsiteY18" fmla="*/ 2516975 h 2537845"/>
              <a:gd name="connsiteX19" fmla="*/ 2915342 w 3990657"/>
              <a:gd name="connsiteY19" fmla="*/ 2410295 h 2537845"/>
              <a:gd name="connsiteX20" fmla="*/ 3654482 w 3990657"/>
              <a:gd name="connsiteY20" fmla="*/ 2196935 h 2537845"/>
              <a:gd name="connsiteX21" fmla="*/ 3913562 w 3990657"/>
              <a:gd name="connsiteY21" fmla="*/ 1815935 h 2537845"/>
              <a:gd name="connsiteX22" fmla="*/ 3921182 w 3990657"/>
              <a:gd name="connsiteY22" fmla="*/ 1556855 h 2537845"/>
              <a:gd name="connsiteX0" fmla="*/ 3921182 w 3990657"/>
              <a:gd name="connsiteY0" fmla="*/ 1556855 h 2537845"/>
              <a:gd name="connsiteX1" fmla="*/ 3082982 w 3990657"/>
              <a:gd name="connsiteY1" fmla="*/ 1381595 h 2537845"/>
              <a:gd name="connsiteX2" fmla="*/ 2793422 w 3990657"/>
              <a:gd name="connsiteY2" fmla="*/ 1282535 h 2537845"/>
              <a:gd name="connsiteX3" fmla="*/ 2755322 w 3990657"/>
              <a:gd name="connsiteY3" fmla="*/ 1305395 h 2537845"/>
              <a:gd name="connsiteX4" fmla="*/ 2404802 w 3990657"/>
              <a:gd name="connsiteY4" fmla="*/ 1122515 h 2537845"/>
              <a:gd name="connsiteX5" fmla="*/ 1955222 w 3990657"/>
              <a:gd name="connsiteY5" fmla="*/ 1084415 h 2537845"/>
              <a:gd name="connsiteX6" fmla="*/ 1208462 w 3990657"/>
              <a:gd name="connsiteY6" fmla="*/ 634835 h 2537845"/>
              <a:gd name="connsiteX7" fmla="*/ 720782 w 3990657"/>
              <a:gd name="connsiteY7" fmla="*/ 390995 h 2537845"/>
              <a:gd name="connsiteX8" fmla="*/ 469322 w 3990657"/>
              <a:gd name="connsiteY8" fmla="*/ 185255 h 2537845"/>
              <a:gd name="connsiteX9" fmla="*/ 316922 w 3990657"/>
              <a:gd name="connsiteY9" fmla="*/ 86195 h 2537845"/>
              <a:gd name="connsiteX10" fmla="*/ 88322 w 3990657"/>
              <a:gd name="connsiteY10" fmla="*/ 17615 h 2537845"/>
              <a:gd name="connsiteX11" fmla="*/ 4502 w 3990657"/>
              <a:gd name="connsiteY11" fmla="*/ 429095 h 2537845"/>
              <a:gd name="connsiteX12" fmla="*/ 210242 w 3990657"/>
              <a:gd name="connsiteY12" fmla="*/ 695795 h 2537845"/>
              <a:gd name="connsiteX13" fmla="*/ 621722 w 3990657"/>
              <a:gd name="connsiteY13" fmla="*/ 718655 h 2537845"/>
              <a:gd name="connsiteX14" fmla="*/ 1147502 w 3990657"/>
              <a:gd name="connsiteY14" fmla="*/ 832955 h 2537845"/>
              <a:gd name="connsiteX15" fmla="*/ 972242 w 3990657"/>
              <a:gd name="connsiteY15" fmla="*/ 1267295 h 2537845"/>
              <a:gd name="connsiteX16" fmla="*/ 1144705 w 3990657"/>
              <a:gd name="connsiteY16" fmla="*/ 1479208 h 2537845"/>
              <a:gd name="connsiteX17" fmla="*/ 1676755 w 3990657"/>
              <a:gd name="connsiteY17" fmla="*/ 1991677 h 2537845"/>
              <a:gd name="connsiteX18" fmla="*/ 2077142 w 3990657"/>
              <a:gd name="connsiteY18" fmla="*/ 2516975 h 2537845"/>
              <a:gd name="connsiteX19" fmla="*/ 2915342 w 3990657"/>
              <a:gd name="connsiteY19" fmla="*/ 2410295 h 2537845"/>
              <a:gd name="connsiteX20" fmla="*/ 3654482 w 3990657"/>
              <a:gd name="connsiteY20" fmla="*/ 2196935 h 2537845"/>
              <a:gd name="connsiteX21" fmla="*/ 3913562 w 3990657"/>
              <a:gd name="connsiteY21" fmla="*/ 1815935 h 2537845"/>
              <a:gd name="connsiteX22" fmla="*/ 3921182 w 3990657"/>
              <a:gd name="connsiteY22" fmla="*/ 1556855 h 2537845"/>
              <a:gd name="connsiteX0" fmla="*/ 3921182 w 3990657"/>
              <a:gd name="connsiteY0" fmla="*/ 1556855 h 2410353"/>
              <a:gd name="connsiteX1" fmla="*/ 3082982 w 3990657"/>
              <a:gd name="connsiteY1" fmla="*/ 1381595 h 2410353"/>
              <a:gd name="connsiteX2" fmla="*/ 2793422 w 3990657"/>
              <a:gd name="connsiteY2" fmla="*/ 1282535 h 2410353"/>
              <a:gd name="connsiteX3" fmla="*/ 2755322 w 3990657"/>
              <a:gd name="connsiteY3" fmla="*/ 1305395 h 2410353"/>
              <a:gd name="connsiteX4" fmla="*/ 2404802 w 3990657"/>
              <a:gd name="connsiteY4" fmla="*/ 1122515 h 2410353"/>
              <a:gd name="connsiteX5" fmla="*/ 1955222 w 3990657"/>
              <a:gd name="connsiteY5" fmla="*/ 1084415 h 2410353"/>
              <a:gd name="connsiteX6" fmla="*/ 1208462 w 3990657"/>
              <a:gd name="connsiteY6" fmla="*/ 634835 h 2410353"/>
              <a:gd name="connsiteX7" fmla="*/ 720782 w 3990657"/>
              <a:gd name="connsiteY7" fmla="*/ 390995 h 2410353"/>
              <a:gd name="connsiteX8" fmla="*/ 469322 w 3990657"/>
              <a:gd name="connsiteY8" fmla="*/ 185255 h 2410353"/>
              <a:gd name="connsiteX9" fmla="*/ 316922 w 3990657"/>
              <a:gd name="connsiteY9" fmla="*/ 86195 h 2410353"/>
              <a:gd name="connsiteX10" fmla="*/ 88322 w 3990657"/>
              <a:gd name="connsiteY10" fmla="*/ 17615 h 2410353"/>
              <a:gd name="connsiteX11" fmla="*/ 4502 w 3990657"/>
              <a:gd name="connsiteY11" fmla="*/ 429095 h 2410353"/>
              <a:gd name="connsiteX12" fmla="*/ 210242 w 3990657"/>
              <a:gd name="connsiteY12" fmla="*/ 695795 h 2410353"/>
              <a:gd name="connsiteX13" fmla="*/ 621722 w 3990657"/>
              <a:gd name="connsiteY13" fmla="*/ 718655 h 2410353"/>
              <a:gd name="connsiteX14" fmla="*/ 1147502 w 3990657"/>
              <a:gd name="connsiteY14" fmla="*/ 832955 h 2410353"/>
              <a:gd name="connsiteX15" fmla="*/ 972242 w 3990657"/>
              <a:gd name="connsiteY15" fmla="*/ 1267295 h 2410353"/>
              <a:gd name="connsiteX16" fmla="*/ 1144705 w 3990657"/>
              <a:gd name="connsiteY16" fmla="*/ 1479208 h 2410353"/>
              <a:gd name="connsiteX17" fmla="*/ 1676755 w 3990657"/>
              <a:gd name="connsiteY17" fmla="*/ 1991677 h 2410353"/>
              <a:gd name="connsiteX18" fmla="*/ 2354935 w 3990657"/>
              <a:gd name="connsiteY18" fmla="*/ 2216033 h 2410353"/>
              <a:gd name="connsiteX19" fmla="*/ 2915342 w 3990657"/>
              <a:gd name="connsiteY19" fmla="*/ 2410295 h 2410353"/>
              <a:gd name="connsiteX20" fmla="*/ 3654482 w 3990657"/>
              <a:gd name="connsiteY20" fmla="*/ 2196935 h 2410353"/>
              <a:gd name="connsiteX21" fmla="*/ 3913562 w 3990657"/>
              <a:gd name="connsiteY21" fmla="*/ 1815935 h 2410353"/>
              <a:gd name="connsiteX22" fmla="*/ 3921182 w 3990657"/>
              <a:gd name="connsiteY22" fmla="*/ 1556855 h 2410353"/>
              <a:gd name="connsiteX0" fmla="*/ 3921182 w 3990657"/>
              <a:gd name="connsiteY0" fmla="*/ 1556855 h 2244886"/>
              <a:gd name="connsiteX1" fmla="*/ 3082982 w 3990657"/>
              <a:gd name="connsiteY1" fmla="*/ 1381595 h 2244886"/>
              <a:gd name="connsiteX2" fmla="*/ 2793422 w 3990657"/>
              <a:gd name="connsiteY2" fmla="*/ 1282535 h 2244886"/>
              <a:gd name="connsiteX3" fmla="*/ 2755322 w 3990657"/>
              <a:gd name="connsiteY3" fmla="*/ 1305395 h 2244886"/>
              <a:gd name="connsiteX4" fmla="*/ 2404802 w 3990657"/>
              <a:gd name="connsiteY4" fmla="*/ 1122515 h 2244886"/>
              <a:gd name="connsiteX5" fmla="*/ 1955222 w 3990657"/>
              <a:gd name="connsiteY5" fmla="*/ 1084415 h 2244886"/>
              <a:gd name="connsiteX6" fmla="*/ 1208462 w 3990657"/>
              <a:gd name="connsiteY6" fmla="*/ 634835 h 2244886"/>
              <a:gd name="connsiteX7" fmla="*/ 720782 w 3990657"/>
              <a:gd name="connsiteY7" fmla="*/ 390995 h 2244886"/>
              <a:gd name="connsiteX8" fmla="*/ 469322 w 3990657"/>
              <a:gd name="connsiteY8" fmla="*/ 185255 h 2244886"/>
              <a:gd name="connsiteX9" fmla="*/ 316922 w 3990657"/>
              <a:gd name="connsiteY9" fmla="*/ 86195 h 2244886"/>
              <a:gd name="connsiteX10" fmla="*/ 88322 w 3990657"/>
              <a:gd name="connsiteY10" fmla="*/ 17615 h 2244886"/>
              <a:gd name="connsiteX11" fmla="*/ 4502 w 3990657"/>
              <a:gd name="connsiteY11" fmla="*/ 429095 h 2244886"/>
              <a:gd name="connsiteX12" fmla="*/ 210242 w 3990657"/>
              <a:gd name="connsiteY12" fmla="*/ 695795 h 2244886"/>
              <a:gd name="connsiteX13" fmla="*/ 621722 w 3990657"/>
              <a:gd name="connsiteY13" fmla="*/ 718655 h 2244886"/>
              <a:gd name="connsiteX14" fmla="*/ 1147502 w 3990657"/>
              <a:gd name="connsiteY14" fmla="*/ 832955 h 2244886"/>
              <a:gd name="connsiteX15" fmla="*/ 972242 w 3990657"/>
              <a:gd name="connsiteY15" fmla="*/ 1267295 h 2244886"/>
              <a:gd name="connsiteX16" fmla="*/ 1144705 w 3990657"/>
              <a:gd name="connsiteY16" fmla="*/ 1479208 h 2244886"/>
              <a:gd name="connsiteX17" fmla="*/ 1676755 w 3990657"/>
              <a:gd name="connsiteY17" fmla="*/ 1991677 h 2244886"/>
              <a:gd name="connsiteX18" fmla="*/ 2354935 w 3990657"/>
              <a:gd name="connsiteY18" fmla="*/ 2216033 h 2244886"/>
              <a:gd name="connsiteX19" fmla="*/ 3042663 w 3990657"/>
              <a:gd name="connsiteY19" fmla="*/ 2213525 h 2244886"/>
              <a:gd name="connsiteX20" fmla="*/ 3654482 w 3990657"/>
              <a:gd name="connsiteY20" fmla="*/ 2196935 h 2244886"/>
              <a:gd name="connsiteX21" fmla="*/ 3913562 w 3990657"/>
              <a:gd name="connsiteY21" fmla="*/ 1815935 h 2244886"/>
              <a:gd name="connsiteX22" fmla="*/ 3921182 w 3990657"/>
              <a:gd name="connsiteY22" fmla="*/ 1556855 h 2244886"/>
              <a:gd name="connsiteX0" fmla="*/ 3921182 w 4005505"/>
              <a:gd name="connsiteY0" fmla="*/ 1556855 h 2241495"/>
              <a:gd name="connsiteX1" fmla="*/ 3082982 w 4005505"/>
              <a:gd name="connsiteY1" fmla="*/ 1381595 h 2241495"/>
              <a:gd name="connsiteX2" fmla="*/ 2793422 w 4005505"/>
              <a:gd name="connsiteY2" fmla="*/ 1282535 h 2241495"/>
              <a:gd name="connsiteX3" fmla="*/ 2755322 w 4005505"/>
              <a:gd name="connsiteY3" fmla="*/ 1305395 h 2241495"/>
              <a:gd name="connsiteX4" fmla="*/ 2404802 w 4005505"/>
              <a:gd name="connsiteY4" fmla="*/ 1122515 h 2241495"/>
              <a:gd name="connsiteX5" fmla="*/ 1955222 w 4005505"/>
              <a:gd name="connsiteY5" fmla="*/ 1084415 h 2241495"/>
              <a:gd name="connsiteX6" fmla="*/ 1208462 w 4005505"/>
              <a:gd name="connsiteY6" fmla="*/ 634835 h 2241495"/>
              <a:gd name="connsiteX7" fmla="*/ 720782 w 4005505"/>
              <a:gd name="connsiteY7" fmla="*/ 390995 h 2241495"/>
              <a:gd name="connsiteX8" fmla="*/ 469322 w 4005505"/>
              <a:gd name="connsiteY8" fmla="*/ 185255 h 2241495"/>
              <a:gd name="connsiteX9" fmla="*/ 316922 w 4005505"/>
              <a:gd name="connsiteY9" fmla="*/ 86195 h 2241495"/>
              <a:gd name="connsiteX10" fmla="*/ 88322 w 4005505"/>
              <a:gd name="connsiteY10" fmla="*/ 17615 h 2241495"/>
              <a:gd name="connsiteX11" fmla="*/ 4502 w 4005505"/>
              <a:gd name="connsiteY11" fmla="*/ 429095 h 2241495"/>
              <a:gd name="connsiteX12" fmla="*/ 210242 w 4005505"/>
              <a:gd name="connsiteY12" fmla="*/ 695795 h 2241495"/>
              <a:gd name="connsiteX13" fmla="*/ 621722 w 4005505"/>
              <a:gd name="connsiteY13" fmla="*/ 718655 h 2241495"/>
              <a:gd name="connsiteX14" fmla="*/ 1147502 w 4005505"/>
              <a:gd name="connsiteY14" fmla="*/ 832955 h 2241495"/>
              <a:gd name="connsiteX15" fmla="*/ 972242 w 4005505"/>
              <a:gd name="connsiteY15" fmla="*/ 1267295 h 2241495"/>
              <a:gd name="connsiteX16" fmla="*/ 1144705 w 4005505"/>
              <a:gd name="connsiteY16" fmla="*/ 1479208 h 2241495"/>
              <a:gd name="connsiteX17" fmla="*/ 1676755 w 4005505"/>
              <a:gd name="connsiteY17" fmla="*/ 1991677 h 2241495"/>
              <a:gd name="connsiteX18" fmla="*/ 2354935 w 4005505"/>
              <a:gd name="connsiteY18" fmla="*/ 2216033 h 2241495"/>
              <a:gd name="connsiteX19" fmla="*/ 3042663 w 4005505"/>
              <a:gd name="connsiteY19" fmla="*/ 2213525 h 2241495"/>
              <a:gd name="connsiteX20" fmla="*/ 3365115 w 4005505"/>
              <a:gd name="connsiteY20" fmla="*/ 2011741 h 2241495"/>
              <a:gd name="connsiteX21" fmla="*/ 3913562 w 4005505"/>
              <a:gd name="connsiteY21" fmla="*/ 1815935 h 2241495"/>
              <a:gd name="connsiteX22" fmla="*/ 3921182 w 4005505"/>
              <a:gd name="connsiteY22" fmla="*/ 1556855 h 2241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4005505" h="2241495">
                <a:moveTo>
                  <a:pt x="3921182" y="1556855"/>
                </a:moveTo>
                <a:cubicBezTo>
                  <a:pt x="3782752" y="1484465"/>
                  <a:pt x="3270942" y="1427315"/>
                  <a:pt x="3082982" y="1381595"/>
                </a:cubicBezTo>
                <a:cubicBezTo>
                  <a:pt x="2895022" y="1335875"/>
                  <a:pt x="2848032" y="1295235"/>
                  <a:pt x="2793422" y="1282535"/>
                </a:cubicBezTo>
                <a:cubicBezTo>
                  <a:pt x="2738812" y="1269835"/>
                  <a:pt x="2820092" y="1332065"/>
                  <a:pt x="2755322" y="1305395"/>
                </a:cubicBezTo>
                <a:cubicBezTo>
                  <a:pt x="2690552" y="1278725"/>
                  <a:pt x="2538152" y="1159345"/>
                  <a:pt x="2404802" y="1122515"/>
                </a:cubicBezTo>
                <a:cubicBezTo>
                  <a:pt x="2271452" y="1085685"/>
                  <a:pt x="2154612" y="1165695"/>
                  <a:pt x="1955222" y="1084415"/>
                </a:cubicBezTo>
                <a:cubicBezTo>
                  <a:pt x="1755832" y="1003135"/>
                  <a:pt x="1414202" y="750405"/>
                  <a:pt x="1208462" y="634835"/>
                </a:cubicBezTo>
                <a:cubicBezTo>
                  <a:pt x="1002722" y="519265"/>
                  <a:pt x="843972" y="465925"/>
                  <a:pt x="720782" y="390995"/>
                </a:cubicBezTo>
                <a:cubicBezTo>
                  <a:pt x="597592" y="316065"/>
                  <a:pt x="536632" y="236055"/>
                  <a:pt x="469322" y="185255"/>
                </a:cubicBezTo>
                <a:cubicBezTo>
                  <a:pt x="402012" y="134455"/>
                  <a:pt x="380422" y="114135"/>
                  <a:pt x="316922" y="86195"/>
                </a:cubicBezTo>
                <a:cubicBezTo>
                  <a:pt x="253422" y="58255"/>
                  <a:pt x="140392" y="-39535"/>
                  <a:pt x="88322" y="17615"/>
                </a:cubicBezTo>
                <a:cubicBezTo>
                  <a:pt x="36252" y="74765"/>
                  <a:pt x="-15818" y="316065"/>
                  <a:pt x="4502" y="429095"/>
                </a:cubicBezTo>
                <a:cubicBezTo>
                  <a:pt x="24822" y="542125"/>
                  <a:pt x="107372" y="647535"/>
                  <a:pt x="210242" y="695795"/>
                </a:cubicBezTo>
                <a:cubicBezTo>
                  <a:pt x="313112" y="744055"/>
                  <a:pt x="465512" y="695795"/>
                  <a:pt x="621722" y="718655"/>
                </a:cubicBezTo>
                <a:cubicBezTo>
                  <a:pt x="777932" y="741515"/>
                  <a:pt x="1089082" y="741515"/>
                  <a:pt x="1147502" y="832955"/>
                </a:cubicBezTo>
                <a:cubicBezTo>
                  <a:pt x="1205922" y="924395"/>
                  <a:pt x="972708" y="1159586"/>
                  <a:pt x="972242" y="1267295"/>
                </a:cubicBezTo>
                <a:cubicBezTo>
                  <a:pt x="971776" y="1375004"/>
                  <a:pt x="1027286" y="1358478"/>
                  <a:pt x="1144705" y="1479208"/>
                </a:cubicBezTo>
                <a:cubicBezTo>
                  <a:pt x="1262124" y="1599938"/>
                  <a:pt x="1475050" y="1868873"/>
                  <a:pt x="1676755" y="1991677"/>
                </a:cubicBezTo>
                <a:cubicBezTo>
                  <a:pt x="1878460" y="2114481"/>
                  <a:pt x="2127284" y="2179058"/>
                  <a:pt x="2354935" y="2216033"/>
                </a:cubicBezTo>
                <a:cubicBezTo>
                  <a:pt x="2582586" y="2253008"/>
                  <a:pt x="2874300" y="2247574"/>
                  <a:pt x="3042663" y="2213525"/>
                </a:cubicBezTo>
                <a:cubicBezTo>
                  <a:pt x="3211026" y="2179476"/>
                  <a:pt x="3198745" y="2110801"/>
                  <a:pt x="3365115" y="2011741"/>
                </a:cubicBezTo>
                <a:cubicBezTo>
                  <a:pt x="3531485" y="1912681"/>
                  <a:pt x="3820884" y="1891749"/>
                  <a:pt x="3913562" y="1815935"/>
                </a:cubicBezTo>
                <a:cubicBezTo>
                  <a:pt x="4006240" y="1740121"/>
                  <a:pt x="4059612" y="1629245"/>
                  <a:pt x="3921182" y="1556855"/>
                </a:cubicBezTo>
                <a:close/>
              </a:path>
            </a:pathLst>
          </a:custGeom>
          <a:solidFill>
            <a:srgbClr val="00B0F0">
              <a:alpha val="60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15" name="Group 1714"/>
          <p:cNvGrpSpPr/>
          <p:nvPr/>
        </p:nvGrpSpPr>
        <p:grpSpPr>
          <a:xfrm>
            <a:off x="3694278" y="13638768"/>
            <a:ext cx="2806855" cy="2290813"/>
            <a:chOff x="3694278" y="13638768"/>
            <a:chExt cx="2806855" cy="2290813"/>
          </a:xfrm>
        </p:grpSpPr>
        <p:grpSp>
          <p:nvGrpSpPr>
            <p:cNvPr id="54" name="Group 773"/>
            <p:cNvGrpSpPr>
              <a:grpSpLocks/>
            </p:cNvGrpSpPr>
            <p:nvPr/>
          </p:nvGrpSpPr>
          <p:grpSpPr bwMode="auto">
            <a:xfrm>
              <a:off x="4339752" y="13638768"/>
              <a:ext cx="1539875" cy="88900"/>
              <a:chOff x="3023" y="3071"/>
              <a:chExt cx="970" cy="56"/>
            </a:xfrm>
          </p:grpSpPr>
          <p:grpSp>
            <p:nvGrpSpPr>
              <p:cNvPr id="55" name="Group 774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77" name="Group 775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88" name="Group 77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90" name="Line 77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1" name="Line 77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2" name="Line 77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3" name="Line 7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4" name="Line 7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5" name="Line 78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6" name="Line 7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89" name="Line 78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8" name="Group 785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9" name="Group 78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81" name="Line 78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2" name="Line 78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3" name="Line 78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4" name="Line 7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5" name="Line 7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6" name="Line 79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7" name="Line 7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80" name="Line 79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56" name="Group 795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57" name="Group 79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8" name="Group 79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0" name="Line 7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" name="Line 79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" name="Line 80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" name="Line 8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" name="Line 8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" name="Line 80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" name="Line 8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9" name="Line 80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8" name="Group 80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9" name="Group 80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1" name="Line 80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" name="Line 80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" name="Line 8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" name="Line 8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" name="Line 8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" name="Line 81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" name="Line 8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0" name="Line 81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97" name="Group 816"/>
            <p:cNvGrpSpPr>
              <a:grpSpLocks/>
            </p:cNvGrpSpPr>
            <p:nvPr/>
          </p:nvGrpSpPr>
          <p:grpSpPr bwMode="auto">
            <a:xfrm>
              <a:off x="4499296" y="13792177"/>
              <a:ext cx="1539875" cy="88900"/>
              <a:chOff x="3023" y="3071"/>
              <a:chExt cx="970" cy="56"/>
            </a:xfrm>
          </p:grpSpPr>
          <p:grpSp>
            <p:nvGrpSpPr>
              <p:cNvPr id="98" name="Group 817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120" name="Group 818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1" name="Group 81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3" name="Line 8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" name="Line 82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" name="Line 8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" name="Line 8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" name="Line 82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" name="Line 82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" name="Line 82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2" name="Line 82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21" name="Group 828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22" name="Group 82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24" name="Line 83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5" name="Line 83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6" name="Line 8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7" name="Line 83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8" name="Line 83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9" name="Line 83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0" name="Line 83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23" name="Line 83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99" name="Group 838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100" name="Group 839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11" name="Group 840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13" name="Line 84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4" name="Line 84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5" name="Line 84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6" name="Line 84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7" name="Line 84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8" name="Line 84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9" name="Line 84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12" name="Line 848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01" name="Group 849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02" name="Group 850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04" name="Line 85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5" name="Line 85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6" name="Line 85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7" name="Line 85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8" name="Line 85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9" name="Line 85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0" name="Line 85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03" name="Line 858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40" name="Group 859"/>
            <p:cNvGrpSpPr>
              <a:grpSpLocks/>
            </p:cNvGrpSpPr>
            <p:nvPr/>
          </p:nvGrpSpPr>
          <p:grpSpPr bwMode="auto">
            <a:xfrm>
              <a:off x="4742184" y="14087098"/>
              <a:ext cx="1539875" cy="88900"/>
              <a:chOff x="3023" y="3071"/>
              <a:chExt cx="970" cy="56"/>
            </a:xfrm>
          </p:grpSpPr>
          <p:grpSp>
            <p:nvGrpSpPr>
              <p:cNvPr id="141" name="Group 860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163" name="Group 86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4" name="Group 86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6" name="Line 86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" name="Line 86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" name="Line 86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" name="Line 8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" name="Line 86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" name="Line 86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" name="Line 86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5" name="Line 87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4" name="Group 87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5" name="Group 87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7" name="Line 8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" name="Line 87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" name="Line 87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" name="Line 8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" name="Line 87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" name="Line 87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3" name="Line 87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6" name="Line 88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2" name="Group 881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143" name="Group 882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4" name="Group 883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6" name="Line 88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" name="Line 88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" name="Line 88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" name="Line 88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" name="Line 8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" name="Line 88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" name="Line 89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5" name="Line 891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4" name="Group 892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5" name="Group 893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7" name="Line 8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" name="Line 89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" name="Line 8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" name="Line 89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" name="Line 8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" name="Line 89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" name="Line 90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6" name="Line 901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83" name="Group 902"/>
            <p:cNvGrpSpPr>
              <a:grpSpLocks/>
            </p:cNvGrpSpPr>
            <p:nvPr/>
          </p:nvGrpSpPr>
          <p:grpSpPr bwMode="auto">
            <a:xfrm>
              <a:off x="4192908" y="14236742"/>
              <a:ext cx="1539875" cy="88900"/>
              <a:chOff x="3023" y="3071"/>
              <a:chExt cx="970" cy="56"/>
            </a:xfrm>
          </p:grpSpPr>
          <p:grpSp>
            <p:nvGrpSpPr>
              <p:cNvPr id="184" name="Group 903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206" name="Group 904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17" name="Group 90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19" name="Line 9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0" name="Line 90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1" name="Line 90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2" name="Line 9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3" name="Line 9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4" name="Line 91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5" name="Line 91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18" name="Line 91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07" name="Group 914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8" name="Group 91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10" name="Line 9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1" name="Line 91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2" name="Line 91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3" name="Line 9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4" name="Line 9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5" name="Line 92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6" name="Line 92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9" name="Line 92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5" name="Group 924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186" name="Group 925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7" name="Group 92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9" name="Line 9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" name="Line 92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" name="Line 92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" name="Line 93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" name="Line 93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" name="Line 93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5" name="Line 93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8" name="Line 93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7" name="Group 935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8" name="Group 93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0" name="Line 9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" name="Line 93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" name="Line 9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" name="Line 94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" name="Line 94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" name="Line 94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" name="Line 94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9" name="Line 94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26" name="Group 945"/>
            <p:cNvGrpSpPr>
              <a:grpSpLocks/>
            </p:cNvGrpSpPr>
            <p:nvPr/>
          </p:nvGrpSpPr>
          <p:grpSpPr bwMode="auto">
            <a:xfrm>
              <a:off x="4264346" y="13932885"/>
              <a:ext cx="1539875" cy="88900"/>
              <a:chOff x="3023" y="3071"/>
              <a:chExt cx="970" cy="56"/>
            </a:xfrm>
          </p:grpSpPr>
          <p:grpSp>
            <p:nvGrpSpPr>
              <p:cNvPr id="227" name="Group 946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249" name="Group 94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60" name="Group 94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62" name="Line 9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3" name="Line 95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4" name="Line 95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5" name="Line 95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6" name="Line 95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7" name="Line 95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8" name="Line 95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61" name="Line 95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50" name="Group 95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1" name="Group 95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3" name="Line 95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" name="Line 96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" name="Line 96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" name="Line 96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" name="Line 96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" name="Line 96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9" name="Line 96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2" name="Line 96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28" name="Group 967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229" name="Group 968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0" name="Group 96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2" name="Line 9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" name="Line 97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" name="Line 97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" name="Line 9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" name="Line 9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" name="Line 97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8" name="Line 97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1" name="Line 97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30" name="Group 978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31" name="Group 97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33" name="Line 9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4" name="Line 98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5" name="Line 9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6" name="Line 98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7" name="Line 98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8" name="Line 98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9" name="Line 98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32" name="Line 98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69" name="Group 988"/>
            <p:cNvGrpSpPr>
              <a:grpSpLocks/>
            </p:cNvGrpSpPr>
            <p:nvPr/>
          </p:nvGrpSpPr>
          <p:grpSpPr bwMode="auto">
            <a:xfrm>
              <a:off x="4816796" y="14630963"/>
              <a:ext cx="1539875" cy="88900"/>
              <a:chOff x="3023" y="3071"/>
              <a:chExt cx="970" cy="56"/>
            </a:xfrm>
          </p:grpSpPr>
          <p:grpSp>
            <p:nvGrpSpPr>
              <p:cNvPr id="270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292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3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5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8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9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4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3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4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6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1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2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5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71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272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3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5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8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9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0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1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4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73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4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6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7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8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9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0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1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5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12" name="Group 1031"/>
            <p:cNvGrpSpPr>
              <a:grpSpLocks/>
            </p:cNvGrpSpPr>
            <p:nvPr/>
          </p:nvGrpSpPr>
          <p:grpSpPr bwMode="auto">
            <a:xfrm>
              <a:off x="4059880" y="14484213"/>
              <a:ext cx="1539875" cy="88900"/>
              <a:chOff x="3023" y="3071"/>
              <a:chExt cx="970" cy="56"/>
            </a:xfrm>
          </p:grpSpPr>
          <p:grpSp>
            <p:nvGrpSpPr>
              <p:cNvPr id="313" name="Group 1032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335" name="Group 1033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46" name="Group 1034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48" name="Line 103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9" name="Line 103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0" name="Line 10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1" name="Line 10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2" name="Line 10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3" name="Line 104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4" name="Line 104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47" name="Line 1042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36" name="Group 1043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37" name="Group 1044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9" name="Line 104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" name="Line 104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1" name="Line 104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2" name="Line 104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3" name="Line 10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4" name="Line 105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5" name="Line 105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38" name="Line 1052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14" name="Group 1053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315" name="Group 1054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6" name="Group 105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28" name="Line 105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9" name="Line 105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0" name="Line 105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1" name="Line 105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2" name="Line 106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3" name="Line 106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4" name="Line 106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7" name="Line 106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16" name="Group 1064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7" name="Group 106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9" name="Line 10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0" name="Line 106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1" name="Line 106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2" name="Line 106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3" name="Line 10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4" name="Line 107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5" name="Line 107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8" name="Line 107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55" name="Group 1074"/>
            <p:cNvGrpSpPr>
              <a:grpSpLocks/>
            </p:cNvGrpSpPr>
            <p:nvPr/>
          </p:nvGrpSpPr>
          <p:grpSpPr bwMode="auto">
            <a:xfrm>
              <a:off x="4904430" y="14373667"/>
              <a:ext cx="1539875" cy="88900"/>
              <a:chOff x="3023" y="3071"/>
              <a:chExt cx="970" cy="56"/>
            </a:xfrm>
          </p:grpSpPr>
          <p:grpSp>
            <p:nvGrpSpPr>
              <p:cNvPr id="356" name="Group 1075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37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8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9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9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7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8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8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8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57" name="Group 1096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358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69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71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2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3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4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5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6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7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70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59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60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62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3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4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5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6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7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8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61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99" name="Group 860"/>
            <p:cNvGrpSpPr>
              <a:grpSpLocks/>
            </p:cNvGrpSpPr>
            <p:nvPr/>
          </p:nvGrpSpPr>
          <p:grpSpPr bwMode="auto">
            <a:xfrm>
              <a:off x="5689921" y="14475902"/>
              <a:ext cx="720725" cy="88900"/>
              <a:chOff x="8426" y="5788"/>
              <a:chExt cx="454" cy="56"/>
            </a:xfrm>
          </p:grpSpPr>
          <p:grpSp>
            <p:nvGrpSpPr>
              <p:cNvPr id="421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32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4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9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3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22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23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5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4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00" name="Group 881"/>
            <p:cNvGrpSpPr>
              <a:grpSpLocks/>
            </p:cNvGrpSpPr>
            <p:nvPr/>
          </p:nvGrpSpPr>
          <p:grpSpPr bwMode="auto">
            <a:xfrm>
              <a:off x="5780408" y="14236705"/>
              <a:ext cx="720725" cy="88900"/>
              <a:chOff x="8426" y="5788"/>
              <a:chExt cx="454" cy="56"/>
            </a:xfrm>
          </p:grpSpPr>
          <p:grpSp>
            <p:nvGrpSpPr>
              <p:cNvPr id="401" name="Group 882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2" name="Group 883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4" name="Line 884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5" name="Line 88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6" name="Line 886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" name="Line 887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" name="Line 888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" name="Line 88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" name="Line 89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3" name="Line 891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02" name="Group 892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03" name="Group 893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5" name="Line 894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" name="Line 89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" name="Line 896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8" name="Line 897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9" name="Line 898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" name="Line 89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" name="Line 90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4" name="Line 901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41" name="Group 860"/>
            <p:cNvGrpSpPr>
              <a:grpSpLocks/>
            </p:cNvGrpSpPr>
            <p:nvPr/>
          </p:nvGrpSpPr>
          <p:grpSpPr bwMode="auto">
            <a:xfrm>
              <a:off x="3957958" y="14636218"/>
              <a:ext cx="720725" cy="88900"/>
              <a:chOff x="8426" y="5788"/>
              <a:chExt cx="454" cy="56"/>
            </a:xfrm>
          </p:grpSpPr>
          <p:grpSp>
            <p:nvGrpSpPr>
              <p:cNvPr id="442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53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55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6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7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8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9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0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1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54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43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44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6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8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9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0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5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2" name="Group 988"/>
            <p:cNvGrpSpPr>
              <a:grpSpLocks/>
            </p:cNvGrpSpPr>
            <p:nvPr/>
          </p:nvGrpSpPr>
          <p:grpSpPr bwMode="auto">
            <a:xfrm>
              <a:off x="4724721" y="14783763"/>
              <a:ext cx="1539875" cy="88900"/>
              <a:chOff x="3023" y="3071"/>
              <a:chExt cx="970" cy="56"/>
            </a:xfrm>
          </p:grpSpPr>
          <p:grpSp>
            <p:nvGrpSpPr>
              <p:cNvPr id="463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485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96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98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9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0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1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2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3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4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97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86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87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89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0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1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2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3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4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5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88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64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465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76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78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9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0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1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2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3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4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77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66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67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69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0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1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2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3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4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5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68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05" name="Group 860"/>
            <p:cNvGrpSpPr>
              <a:grpSpLocks/>
            </p:cNvGrpSpPr>
            <p:nvPr/>
          </p:nvGrpSpPr>
          <p:grpSpPr bwMode="auto">
            <a:xfrm>
              <a:off x="3865883" y="14789018"/>
              <a:ext cx="720725" cy="88900"/>
              <a:chOff x="8426" y="5788"/>
              <a:chExt cx="454" cy="56"/>
            </a:xfrm>
          </p:grpSpPr>
          <p:grpSp>
            <p:nvGrpSpPr>
              <p:cNvPr id="506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17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19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0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1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2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3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4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25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18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07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08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10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1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2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3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4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5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16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09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26" name="Group 988"/>
            <p:cNvGrpSpPr>
              <a:grpSpLocks/>
            </p:cNvGrpSpPr>
            <p:nvPr/>
          </p:nvGrpSpPr>
          <p:grpSpPr bwMode="auto">
            <a:xfrm>
              <a:off x="4586608" y="14923927"/>
              <a:ext cx="1539875" cy="88900"/>
              <a:chOff x="3023" y="3071"/>
              <a:chExt cx="970" cy="56"/>
            </a:xfrm>
          </p:grpSpPr>
          <p:grpSp>
            <p:nvGrpSpPr>
              <p:cNvPr id="527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549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60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62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3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4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5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6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7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8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61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50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51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53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4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5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6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7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8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9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52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528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529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40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42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3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4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5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6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7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8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41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30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31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33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4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5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6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7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8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9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32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69" name="Group 860"/>
            <p:cNvGrpSpPr>
              <a:grpSpLocks/>
            </p:cNvGrpSpPr>
            <p:nvPr/>
          </p:nvGrpSpPr>
          <p:grpSpPr bwMode="auto">
            <a:xfrm>
              <a:off x="3727770" y="14929182"/>
              <a:ext cx="720725" cy="88900"/>
              <a:chOff x="8426" y="5788"/>
              <a:chExt cx="454" cy="56"/>
            </a:xfrm>
          </p:grpSpPr>
          <p:grpSp>
            <p:nvGrpSpPr>
              <p:cNvPr id="570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81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3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4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5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6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7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8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9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82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71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72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74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5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6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7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8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9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0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73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90" name="Group 988"/>
            <p:cNvGrpSpPr>
              <a:grpSpLocks/>
            </p:cNvGrpSpPr>
            <p:nvPr/>
          </p:nvGrpSpPr>
          <p:grpSpPr bwMode="auto">
            <a:xfrm flipH="1">
              <a:off x="3694278" y="15097287"/>
              <a:ext cx="1539875" cy="88900"/>
              <a:chOff x="3023" y="3071"/>
              <a:chExt cx="970" cy="56"/>
            </a:xfrm>
          </p:grpSpPr>
          <p:grpSp>
            <p:nvGrpSpPr>
              <p:cNvPr id="591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613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24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26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7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8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9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0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1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2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25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14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15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17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8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9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0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1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2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3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16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592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593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04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06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7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8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9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0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1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2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05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94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95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97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8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9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0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1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2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3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96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633" name="Group 988"/>
            <p:cNvGrpSpPr>
              <a:grpSpLocks/>
            </p:cNvGrpSpPr>
            <p:nvPr/>
          </p:nvGrpSpPr>
          <p:grpSpPr bwMode="auto">
            <a:xfrm>
              <a:off x="4072258" y="15215529"/>
              <a:ext cx="1539875" cy="88900"/>
              <a:chOff x="3023" y="3071"/>
              <a:chExt cx="970" cy="56"/>
            </a:xfrm>
          </p:grpSpPr>
          <p:grpSp>
            <p:nvGrpSpPr>
              <p:cNvPr id="634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656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67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69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0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1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2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3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4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5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68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57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58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60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1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2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3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4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5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6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59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635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636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47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49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0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1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2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3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4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5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48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37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38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40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1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2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3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4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5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6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39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676" name="Group 988"/>
            <p:cNvGrpSpPr>
              <a:grpSpLocks/>
            </p:cNvGrpSpPr>
            <p:nvPr/>
          </p:nvGrpSpPr>
          <p:grpSpPr bwMode="auto">
            <a:xfrm>
              <a:off x="3701576" y="15349075"/>
              <a:ext cx="1539875" cy="88900"/>
              <a:chOff x="3023" y="3071"/>
              <a:chExt cx="970" cy="56"/>
            </a:xfrm>
          </p:grpSpPr>
          <p:grpSp>
            <p:nvGrpSpPr>
              <p:cNvPr id="677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699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10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12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3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4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5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6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7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8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11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00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01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03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4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5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6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7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8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9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02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678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679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90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92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3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4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5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6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7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8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91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80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81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83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4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5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6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7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8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9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82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719" name="Group 988"/>
            <p:cNvGrpSpPr>
              <a:grpSpLocks/>
            </p:cNvGrpSpPr>
            <p:nvPr/>
          </p:nvGrpSpPr>
          <p:grpSpPr bwMode="auto">
            <a:xfrm>
              <a:off x="3946052" y="15543670"/>
              <a:ext cx="1539875" cy="88900"/>
              <a:chOff x="3023" y="3071"/>
              <a:chExt cx="970" cy="56"/>
            </a:xfrm>
          </p:grpSpPr>
          <p:grpSp>
            <p:nvGrpSpPr>
              <p:cNvPr id="720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742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53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55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6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7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8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9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0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1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54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43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44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46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7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8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9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0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1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2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45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721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722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33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35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6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7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8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9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0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1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34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23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24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26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7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8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9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0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1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2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25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762" name="Group 860"/>
            <p:cNvGrpSpPr>
              <a:grpSpLocks/>
            </p:cNvGrpSpPr>
            <p:nvPr/>
          </p:nvGrpSpPr>
          <p:grpSpPr bwMode="auto">
            <a:xfrm flipH="1">
              <a:off x="4124174" y="15675629"/>
              <a:ext cx="720725" cy="88900"/>
              <a:chOff x="8426" y="5788"/>
              <a:chExt cx="454" cy="56"/>
            </a:xfrm>
          </p:grpSpPr>
          <p:grpSp>
            <p:nvGrpSpPr>
              <p:cNvPr id="763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774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776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7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8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9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80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81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82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775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764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765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767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68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69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0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1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2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3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766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783" name="Group 860"/>
            <p:cNvGrpSpPr>
              <a:grpSpLocks/>
            </p:cNvGrpSpPr>
            <p:nvPr/>
          </p:nvGrpSpPr>
          <p:grpSpPr bwMode="auto">
            <a:xfrm>
              <a:off x="4520726" y="15840681"/>
              <a:ext cx="720725" cy="88900"/>
              <a:chOff x="8426" y="5788"/>
              <a:chExt cx="454" cy="56"/>
            </a:xfrm>
          </p:grpSpPr>
          <p:grpSp>
            <p:nvGrpSpPr>
              <p:cNvPr id="784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795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797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98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99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0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1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2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3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796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785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786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788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89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90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91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92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93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94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787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05" name="Group 861"/>
            <p:cNvGrpSpPr>
              <a:grpSpLocks/>
            </p:cNvGrpSpPr>
            <p:nvPr/>
          </p:nvGrpSpPr>
          <p:grpSpPr bwMode="auto">
            <a:xfrm>
              <a:off x="5454189" y="15093287"/>
              <a:ext cx="311150" cy="82550"/>
              <a:chOff x="8330" y="5692"/>
              <a:chExt cx="196" cy="52"/>
            </a:xfrm>
          </p:grpSpPr>
          <p:grpSp>
            <p:nvGrpSpPr>
              <p:cNvPr id="816" name="Group 862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18" name="Line 863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9" name="Line 864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0" name="Line 865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1" name="Line 866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2" name="Line 867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3" name="Line 868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4" name="Line 869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17" name="Line 870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06" name="Group 871"/>
            <p:cNvGrpSpPr>
              <a:grpSpLocks/>
            </p:cNvGrpSpPr>
            <p:nvPr/>
          </p:nvGrpSpPr>
          <p:grpSpPr bwMode="auto">
            <a:xfrm>
              <a:off x="5022322" y="15705836"/>
              <a:ext cx="311150" cy="82550"/>
              <a:chOff x="8330" y="5692"/>
              <a:chExt cx="196" cy="52"/>
            </a:xfrm>
          </p:grpSpPr>
          <p:grpSp>
            <p:nvGrpSpPr>
              <p:cNvPr id="807" name="Group 872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09" name="Line 873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0" name="Line 874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1" name="Line 875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2" name="Line 876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3" name="Line 877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4" name="Line 878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5" name="Line 879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08" name="Line 880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93" name="Group 1075"/>
          <p:cNvGrpSpPr>
            <a:grpSpLocks/>
          </p:cNvGrpSpPr>
          <p:nvPr/>
        </p:nvGrpSpPr>
        <p:grpSpPr bwMode="auto">
          <a:xfrm flipH="1">
            <a:off x="9460075" y="14141583"/>
            <a:ext cx="720725" cy="88900"/>
            <a:chOff x="8426" y="5788"/>
            <a:chExt cx="454" cy="56"/>
          </a:xfrm>
        </p:grpSpPr>
        <p:grpSp>
          <p:nvGrpSpPr>
            <p:cNvPr id="91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92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2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2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3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3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3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3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3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2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91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91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1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2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2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2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2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2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2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1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958" name="Group 1076"/>
          <p:cNvGrpSpPr>
            <a:grpSpLocks/>
          </p:cNvGrpSpPr>
          <p:nvPr/>
        </p:nvGrpSpPr>
        <p:grpSpPr bwMode="auto">
          <a:xfrm>
            <a:off x="8963187" y="14276203"/>
            <a:ext cx="311150" cy="82550"/>
            <a:chOff x="8330" y="5692"/>
            <a:chExt cx="196" cy="52"/>
          </a:xfrm>
        </p:grpSpPr>
        <p:grpSp>
          <p:nvGrpSpPr>
            <p:cNvPr id="969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71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72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73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74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75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76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77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70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959" name="Group 1086"/>
          <p:cNvGrpSpPr>
            <a:grpSpLocks/>
          </p:cNvGrpSpPr>
          <p:nvPr/>
        </p:nvGrpSpPr>
        <p:grpSpPr bwMode="auto">
          <a:xfrm>
            <a:off x="9372762" y="14282553"/>
            <a:ext cx="311150" cy="82550"/>
            <a:chOff x="8330" y="5692"/>
            <a:chExt cx="196" cy="52"/>
          </a:xfrm>
        </p:grpSpPr>
        <p:grpSp>
          <p:nvGrpSpPr>
            <p:cNvPr id="96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6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6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938" name="Group 1097"/>
          <p:cNvGrpSpPr>
            <a:grpSpLocks/>
          </p:cNvGrpSpPr>
          <p:nvPr/>
        </p:nvGrpSpPr>
        <p:grpSpPr bwMode="auto">
          <a:xfrm>
            <a:off x="9782337" y="14276203"/>
            <a:ext cx="311150" cy="82550"/>
            <a:chOff x="8330" y="5692"/>
            <a:chExt cx="196" cy="52"/>
          </a:xfrm>
        </p:grpSpPr>
        <p:grpSp>
          <p:nvGrpSpPr>
            <p:cNvPr id="949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51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2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3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4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5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6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7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50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979" name="Group 1075"/>
          <p:cNvGrpSpPr>
            <a:grpSpLocks/>
          </p:cNvGrpSpPr>
          <p:nvPr/>
        </p:nvGrpSpPr>
        <p:grpSpPr bwMode="auto">
          <a:xfrm flipH="1">
            <a:off x="9486492" y="14432548"/>
            <a:ext cx="720725" cy="88900"/>
            <a:chOff x="8426" y="5788"/>
            <a:chExt cx="454" cy="56"/>
          </a:xfrm>
        </p:grpSpPr>
        <p:grpSp>
          <p:nvGrpSpPr>
            <p:cNvPr id="100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1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1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1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0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0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0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0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981" name="Group 1097"/>
          <p:cNvGrpSpPr>
            <a:grpSpLocks/>
          </p:cNvGrpSpPr>
          <p:nvPr/>
        </p:nvGrpSpPr>
        <p:grpSpPr bwMode="auto">
          <a:xfrm flipH="1">
            <a:off x="9076917" y="14432548"/>
            <a:ext cx="311150" cy="82550"/>
            <a:chOff x="8330" y="5692"/>
            <a:chExt cx="196" cy="52"/>
          </a:xfrm>
        </p:grpSpPr>
        <p:grpSp>
          <p:nvGrpSpPr>
            <p:cNvPr id="992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94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95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96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97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98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99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00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93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199" name="Group 1074"/>
          <p:cNvGrpSpPr>
            <a:grpSpLocks/>
          </p:cNvGrpSpPr>
          <p:nvPr/>
        </p:nvGrpSpPr>
        <p:grpSpPr bwMode="auto">
          <a:xfrm>
            <a:off x="8803646" y="14647127"/>
            <a:ext cx="1539875" cy="88900"/>
            <a:chOff x="3023" y="3071"/>
            <a:chExt cx="970" cy="56"/>
          </a:xfrm>
        </p:grpSpPr>
        <p:grpSp>
          <p:nvGrpSpPr>
            <p:cNvPr id="1200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22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3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3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3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2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2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2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2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01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20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1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1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122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1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0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0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0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0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42" name="Group 1074"/>
          <p:cNvGrpSpPr>
            <a:grpSpLocks/>
          </p:cNvGrpSpPr>
          <p:nvPr/>
        </p:nvGrpSpPr>
        <p:grpSpPr bwMode="auto">
          <a:xfrm flipH="1">
            <a:off x="8770468" y="14814450"/>
            <a:ext cx="1539875" cy="88900"/>
            <a:chOff x="3023" y="3071"/>
            <a:chExt cx="970" cy="56"/>
          </a:xfrm>
        </p:grpSpPr>
        <p:grpSp>
          <p:nvGrpSpPr>
            <p:cNvPr id="1243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26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7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7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7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6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6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6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6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44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24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5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5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5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4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4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4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4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85" name="Group 1074"/>
          <p:cNvGrpSpPr>
            <a:grpSpLocks/>
          </p:cNvGrpSpPr>
          <p:nvPr/>
        </p:nvGrpSpPr>
        <p:grpSpPr bwMode="auto">
          <a:xfrm>
            <a:off x="8806980" y="14949070"/>
            <a:ext cx="1539875" cy="88900"/>
            <a:chOff x="3023" y="3071"/>
            <a:chExt cx="970" cy="56"/>
          </a:xfrm>
        </p:grpSpPr>
        <p:grpSp>
          <p:nvGrpSpPr>
            <p:cNvPr id="1286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30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1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2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2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0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1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1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1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87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28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9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0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0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8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9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9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9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328" name="Group 1074"/>
          <p:cNvGrpSpPr>
            <a:grpSpLocks/>
          </p:cNvGrpSpPr>
          <p:nvPr/>
        </p:nvGrpSpPr>
        <p:grpSpPr bwMode="auto">
          <a:xfrm flipH="1">
            <a:off x="8796885" y="15105415"/>
            <a:ext cx="1539875" cy="107950"/>
            <a:chOff x="3023" y="3071"/>
            <a:chExt cx="970" cy="68"/>
          </a:xfrm>
        </p:grpSpPr>
        <p:grpSp>
          <p:nvGrpSpPr>
            <p:cNvPr id="1329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35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6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6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6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5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5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5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5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330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133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4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4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4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3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133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133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3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371" name="Group 1074"/>
          <p:cNvGrpSpPr>
            <a:grpSpLocks/>
          </p:cNvGrpSpPr>
          <p:nvPr/>
        </p:nvGrpSpPr>
        <p:grpSpPr bwMode="auto">
          <a:xfrm>
            <a:off x="8932140" y="15263061"/>
            <a:ext cx="1539875" cy="88900"/>
            <a:chOff x="3023" y="3071"/>
            <a:chExt cx="970" cy="56"/>
          </a:xfrm>
        </p:grpSpPr>
        <p:grpSp>
          <p:nvGrpSpPr>
            <p:cNvPr id="1372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39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0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0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0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9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9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9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9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373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37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8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8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139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8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7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7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7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7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414" name="Group 1074"/>
          <p:cNvGrpSpPr>
            <a:grpSpLocks/>
          </p:cNvGrpSpPr>
          <p:nvPr/>
        </p:nvGrpSpPr>
        <p:grpSpPr bwMode="auto">
          <a:xfrm flipH="1">
            <a:off x="8910392" y="15430384"/>
            <a:ext cx="1539875" cy="88900"/>
            <a:chOff x="3023" y="3071"/>
            <a:chExt cx="970" cy="56"/>
          </a:xfrm>
        </p:grpSpPr>
        <p:grpSp>
          <p:nvGrpSpPr>
            <p:cNvPr id="1415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43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4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5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4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3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3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4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4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416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41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2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3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2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1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1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2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2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457" name="Group 1074"/>
          <p:cNvGrpSpPr>
            <a:grpSpLocks/>
          </p:cNvGrpSpPr>
          <p:nvPr/>
        </p:nvGrpSpPr>
        <p:grpSpPr bwMode="auto">
          <a:xfrm>
            <a:off x="9209794" y="15565004"/>
            <a:ext cx="1539875" cy="88900"/>
            <a:chOff x="3023" y="3071"/>
            <a:chExt cx="970" cy="56"/>
          </a:xfrm>
        </p:grpSpPr>
        <p:grpSp>
          <p:nvGrpSpPr>
            <p:cNvPr id="1458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48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9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9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9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8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8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8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8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459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46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7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7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7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6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6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6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6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500" name="Group 1074"/>
          <p:cNvGrpSpPr>
            <a:grpSpLocks/>
          </p:cNvGrpSpPr>
          <p:nvPr/>
        </p:nvGrpSpPr>
        <p:grpSpPr bwMode="auto">
          <a:xfrm flipH="1">
            <a:off x="8936809" y="15721349"/>
            <a:ext cx="1539875" cy="107950"/>
            <a:chOff x="3023" y="3071"/>
            <a:chExt cx="970" cy="68"/>
          </a:xfrm>
        </p:grpSpPr>
        <p:grpSp>
          <p:nvGrpSpPr>
            <p:cNvPr id="1501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52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3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3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4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4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4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3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2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52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2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2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502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150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1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1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1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0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150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150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0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543" name="Group 1074"/>
          <p:cNvGrpSpPr>
            <a:grpSpLocks/>
          </p:cNvGrpSpPr>
          <p:nvPr/>
        </p:nvGrpSpPr>
        <p:grpSpPr bwMode="auto">
          <a:xfrm>
            <a:off x="9336003" y="15935928"/>
            <a:ext cx="1539875" cy="88900"/>
            <a:chOff x="3023" y="3071"/>
            <a:chExt cx="970" cy="56"/>
          </a:xfrm>
        </p:grpSpPr>
        <p:grpSp>
          <p:nvGrpSpPr>
            <p:cNvPr id="1544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56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7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7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7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6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56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7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6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545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54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5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5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156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5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4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54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5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4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587" name="Group 1075"/>
          <p:cNvGrpSpPr>
            <a:grpSpLocks/>
          </p:cNvGrpSpPr>
          <p:nvPr/>
        </p:nvGrpSpPr>
        <p:grpSpPr bwMode="auto">
          <a:xfrm flipH="1">
            <a:off x="9859085" y="16103251"/>
            <a:ext cx="720725" cy="88900"/>
            <a:chOff x="8426" y="5788"/>
            <a:chExt cx="454" cy="56"/>
          </a:xfrm>
        </p:grpSpPr>
        <p:grpSp>
          <p:nvGrpSpPr>
            <p:cNvPr id="160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2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2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2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1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1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1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1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31" name="Group 1096"/>
          <p:cNvGrpSpPr>
            <a:grpSpLocks/>
          </p:cNvGrpSpPr>
          <p:nvPr/>
        </p:nvGrpSpPr>
        <p:grpSpPr bwMode="auto">
          <a:xfrm>
            <a:off x="10181347" y="16237871"/>
            <a:ext cx="720725" cy="88900"/>
            <a:chOff x="8426" y="5788"/>
            <a:chExt cx="454" cy="56"/>
          </a:xfrm>
        </p:grpSpPr>
        <p:grpSp>
          <p:nvGrpSpPr>
            <p:cNvPr id="163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4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4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4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3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3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3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3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95" name="Group 1076"/>
          <p:cNvGrpSpPr>
            <a:grpSpLocks/>
          </p:cNvGrpSpPr>
          <p:nvPr/>
        </p:nvGrpSpPr>
        <p:grpSpPr bwMode="auto">
          <a:xfrm flipH="1">
            <a:off x="10378926" y="16408369"/>
            <a:ext cx="311150" cy="82550"/>
            <a:chOff x="8330" y="5692"/>
            <a:chExt cx="196" cy="52"/>
          </a:xfrm>
        </p:grpSpPr>
        <p:grpSp>
          <p:nvGrpSpPr>
            <p:cNvPr id="170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70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1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1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1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1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1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70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796" name="Group 1077"/>
          <p:cNvGrpSpPr>
            <a:grpSpLocks/>
          </p:cNvGrpSpPr>
          <p:nvPr/>
        </p:nvGrpSpPr>
        <p:grpSpPr bwMode="auto">
          <a:xfrm flipH="1">
            <a:off x="17467428" y="12376426"/>
            <a:ext cx="142875" cy="82550"/>
            <a:chOff x="8460" y="6344"/>
            <a:chExt cx="90" cy="52"/>
          </a:xfrm>
        </p:grpSpPr>
        <p:sp>
          <p:nvSpPr>
            <p:cNvPr id="1798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99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00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01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02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03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04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97" name="Line 1085"/>
          <p:cNvSpPr>
            <a:spLocks noChangeShapeType="1"/>
          </p:cNvSpPr>
          <p:nvPr/>
        </p:nvSpPr>
        <p:spPr bwMode="auto">
          <a:xfrm flipH="1">
            <a:off x="17299153" y="12433576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787" name="Group 1087"/>
          <p:cNvGrpSpPr>
            <a:grpSpLocks/>
          </p:cNvGrpSpPr>
          <p:nvPr/>
        </p:nvGrpSpPr>
        <p:grpSpPr bwMode="auto">
          <a:xfrm flipH="1">
            <a:off x="17057853" y="12382776"/>
            <a:ext cx="142875" cy="82550"/>
            <a:chOff x="8460" y="6344"/>
            <a:chExt cx="90" cy="52"/>
          </a:xfrm>
        </p:grpSpPr>
        <p:sp>
          <p:nvSpPr>
            <p:cNvPr id="1789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90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91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92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93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94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95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88" name="Line 1095"/>
          <p:cNvSpPr>
            <a:spLocks noChangeShapeType="1"/>
          </p:cNvSpPr>
          <p:nvPr/>
        </p:nvSpPr>
        <p:spPr bwMode="auto">
          <a:xfrm flipH="1">
            <a:off x="16889578" y="12439926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776" name="Group 1098"/>
          <p:cNvGrpSpPr>
            <a:grpSpLocks/>
          </p:cNvGrpSpPr>
          <p:nvPr/>
        </p:nvGrpSpPr>
        <p:grpSpPr bwMode="auto">
          <a:xfrm flipH="1">
            <a:off x="16648278" y="12376426"/>
            <a:ext cx="142875" cy="82550"/>
            <a:chOff x="8460" y="6344"/>
            <a:chExt cx="90" cy="52"/>
          </a:xfrm>
        </p:grpSpPr>
        <p:sp>
          <p:nvSpPr>
            <p:cNvPr id="1778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79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80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81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82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83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84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77" name="Line 1106"/>
          <p:cNvSpPr>
            <a:spLocks noChangeShapeType="1"/>
          </p:cNvSpPr>
          <p:nvPr/>
        </p:nvSpPr>
        <p:spPr bwMode="auto">
          <a:xfrm flipH="1">
            <a:off x="16480003" y="12433576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806" name="Group 1075"/>
          <p:cNvGrpSpPr>
            <a:grpSpLocks/>
          </p:cNvGrpSpPr>
          <p:nvPr/>
        </p:nvGrpSpPr>
        <p:grpSpPr bwMode="auto">
          <a:xfrm>
            <a:off x="17574230" y="12199536"/>
            <a:ext cx="720725" cy="88900"/>
            <a:chOff x="8426" y="5788"/>
            <a:chExt cx="454" cy="56"/>
          </a:xfrm>
        </p:grpSpPr>
        <p:grpSp>
          <p:nvGrpSpPr>
            <p:cNvPr id="182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3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4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4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2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3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3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3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07" name="Group 1096"/>
          <p:cNvGrpSpPr>
            <a:grpSpLocks/>
          </p:cNvGrpSpPr>
          <p:nvPr/>
        </p:nvGrpSpPr>
        <p:grpSpPr bwMode="auto">
          <a:xfrm>
            <a:off x="18393380" y="12199536"/>
            <a:ext cx="720725" cy="88900"/>
            <a:chOff x="8426" y="5788"/>
            <a:chExt cx="454" cy="56"/>
          </a:xfrm>
        </p:grpSpPr>
        <p:grpSp>
          <p:nvGrpSpPr>
            <p:cNvPr id="180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1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2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182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2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0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1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1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1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49" name="Group 1075"/>
          <p:cNvGrpSpPr>
            <a:grpSpLocks/>
          </p:cNvGrpSpPr>
          <p:nvPr/>
        </p:nvGrpSpPr>
        <p:grpSpPr bwMode="auto">
          <a:xfrm flipH="1">
            <a:off x="18558322" y="12366859"/>
            <a:ext cx="720725" cy="88900"/>
            <a:chOff x="8426" y="5788"/>
            <a:chExt cx="454" cy="56"/>
          </a:xfrm>
        </p:grpSpPr>
        <p:grpSp>
          <p:nvGrpSpPr>
            <p:cNvPr id="187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8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8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8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7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7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7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7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50" name="Group 1096"/>
          <p:cNvGrpSpPr>
            <a:grpSpLocks/>
          </p:cNvGrpSpPr>
          <p:nvPr/>
        </p:nvGrpSpPr>
        <p:grpSpPr bwMode="auto">
          <a:xfrm flipH="1">
            <a:off x="17739172" y="12366859"/>
            <a:ext cx="720725" cy="88900"/>
            <a:chOff x="8426" y="5788"/>
            <a:chExt cx="454" cy="56"/>
          </a:xfrm>
        </p:grpSpPr>
        <p:grpSp>
          <p:nvGrpSpPr>
            <p:cNvPr id="185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6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6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6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5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5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5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5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25" name="Group 1077"/>
          <p:cNvGrpSpPr>
            <a:grpSpLocks/>
          </p:cNvGrpSpPr>
          <p:nvPr/>
        </p:nvGrpSpPr>
        <p:grpSpPr bwMode="auto">
          <a:xfrm>
            <a:off x="19442682" y="12190053"/>
            <a:ext cx="142875" cy="82550"/>
            <a:chOff x="8460" y="6344"/>
            <a:chExt cx="90" cy="52"/>
          </a:xfrm>
        </p:grpSpPr>
        <p:sp>
          <p:nvSpPr>
            <p:cNvPr id="1927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28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29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30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31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32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33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926" name="Line 1085"/>
          <p:cNvSpPr>
            <a:spLocks noChangeShapeType="1"/>
          </p:cNvSpPr>
          <p:nvPr/>
        </p:nvSpPr>
        <p:spPr bwMode="auto">
          <a:xfrm>
            <a:off x="19690332" y="12247203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936" name="Group 1096"/>
          <p:cNvGrpSpPr>
            <a:grpSpLocks/>
          </p:cNvGrpSpPr>
          <p:nvPr/>
        </p:nvGrpSpPr>
        <p:grpSpPr bwMode="auto">
          <a:xfrm flipH="1">
            <a:off x="19409504" y="12357376"/>
            <a:ext cx="720725" cy="88900"/>
            <a:chOff x="8426" y="5788"/>
            <a:chExt cx="454" cy="56"/>
          </a:xfrm>
        </p:grpSpPr>
        <p:grpSp>
          <p:nvGrpSpPr>
            <p:cNvPr id="193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94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5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4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3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93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4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4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01" name="Group 1086"/>
          <p:cNvGrpSpPr>
            <a:grpSpLocks/>
          </p:cNvGrpSpPr>
          <p:nvPr/>
        </p:nvGrpSpPr>
        <p:grpSpPr bwMode="auto">
          <a:xfrm>
            <a:off x="16419295" y="12595843"/>
            <a:ext cx="311150" cy="82550"/>
            <a:chOff x="8330" y="5692"/>
            <a:chExt cx="196" cy="52"/>
          </a:xfrm>
        </p:grpSpPr>
        <p:grpSp>
          <p:nvGrpSpPr>
            <p:cNvPr id="200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0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1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0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980" name="Group 1097"/>
          <p:cNvGrpSpPr>
            <a:grpSpLocks/>
          </p:cNvGrpSpPr>
          <p:nvPr/>
        </p:nvGrpSpPr>
        <p:grpSpPr bwMode="auto">
          <a:xfrm>
            <a:off x="16828870" y="12589493"/>
            <a:ext cx="311150" cy="82550"/>
            <a:chOff x="8330" y="5692"/>
            <a:chExt cx="196" cy="52"/>
          </a:xfrm>
        </p:grpSpPr>
        <p:grpSp>
          <p:nvGrpSpPr>
            <p:cNvPr id="1991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993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4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5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6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7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8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1999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992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981" name="Group 1107"/>
          <p:cNvGrpSpPr>
            <a:grpSpLocks/>
          </p:cNvGrpSpPr>
          <p:nvPr/>
        </p:nvGrpSpPr>
        <p:grpSpPr bwMode="auto">
          <a:xfrm>
            <a:off x="17238445" y="12595843"/>
            <a:ext cx="311150" cy="82550"/>
            <a:chOff x="8330" y="5692"/>
            <a:chExt cx="196" cy="52"/>
          </a:xfrm>
        </p:grpSpPr>
        <p:grpSp>
          <p:nvGrpSpPr>
            <p:cNvPr id="1982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984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85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86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87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88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89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0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983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21" name="Group 1075"/>
          <p:cNvGrpSpPr>
            <a:grpSpLocks/>
          </p:cNvGrpSpPr>
          <p:nvPr/>
        </p:nvGrpSpPr>
        <p:grpSpPr bwMode="auto">
          <a:xfrm flipH="1">
            <a:off x="16795692" y="12756816"/>
            <a:ext cx="720725" cy="88900"/>
            <a:chOff x="8426" y="5788"/>
            <a:chExt cx="454" cy="56"/>
          </a:xfrm>
        </p:grpSpPr>
        <p:grpSp>
          <p:nvGrpSpPr>
            <p:cNvPr id="204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5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5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6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6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6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5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4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4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4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4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64" name="Group 1075"/>
          <p:cNvGrpSpPr>
            <a:grpSpLocks/>
          </p:cNvGrpSpPr>
          <p:nvPr/>
        </p:nvGrpSpPr>
        <p:grpSpPr bwMode="auto">
          <a:xfrm>
            <a:off x="17678464" y="12579926"/>
            <a:ext cx="720725" cy="88900"/>
            <a:chOff x="8426" y="5788"/>
            <a:chExt cx="454" cy="56"/>
          </a:xfrm>
        </p:grpSpPr>
        <p:grpSp>
          <p:nvGrpSpPr>
            <p:cNvPr id="208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9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9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9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8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8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9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8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65" name="Group 1096"/>
          <p:cNvGrpSpPr>
            <a:grpSpLocks/>
          </p:cNvGrpSpPr>
          <p:nvPr/>
        </p:nvGrpSpPr>
        <p:grpSpPr bwMode="auto">
          <a:xfrm>
            <a:off x="18497614" y="12579926"/>
            <a:ext cx="720725" cy="88900"/>
            <a:chOff x="8426" y="5788"/>
            <a:chExt cx="454" cy="56"/>
          </a:xfrm>
        </p:grpSpPr>
        <p:grpSp>
          <p:nvGrpSpPr>
            <p:cNvPr id="2066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77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79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0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1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2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3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4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2085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78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67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68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70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1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2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3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4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5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6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69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07" name="Group 1075"/>
          <p:cNvGrpSpPr>
            <a:grpSpLocks/>
          </p:cNvGrpSpPr>
          <p:nvPr/>
        </p:nvGrpSpPr>
        <p:grpSpPr bwMode="auto">
          <a:xfrm flipH="1">
            <a:off x="18464436" y="12747249"/>
            <a:ext cx="720725" cy="88900"/>
            <a:chOff x="8426" y="5788"/>
            <a:chExt cx="454" cy="56"/>
          </a:xfrm>
        </p:grpSpPr>
        <p:grpSp>
          <p:nvGrpSpPr>
            <p:cNvPr id="212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4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4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4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3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3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3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3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08" name="Group 1096"/>
          <p:cNvGrpSpPr>
            <a:grpSpLocks/>
          </p:cNvGrpSpPr>
          <p:nvPr/>
        </p:nvGrpSpPr>
        <p:grpSpPr bwMode="auto">
          <a:xfrm flipH="1">
            <a:off x="17645286" y="12747249"/>
            <a:ext cx="720725" cy="88900"/>
            <a:chOff x="8426" y="5788"/>
            <a:chExt cx="454" cy="56"/>
          </a:xfrm>
        </p:grpSpPr>
        <p:grpSp>
          <p:nvGrpSpPr>
            <p:cNvPr id="210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2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2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2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1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1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1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1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50" name="Group 1075"/>
          <p:cNvGrpSpPr>
            <a:grpSpLocks/>
          </p:cNvGrpSpPr>
          <p:nvPr/>
        </p:nvGrpSpPr>
        <p:grpSpPr bwMode="auto">
          <a:xfrm>
            <a:off x="19348796" y="12570443"/>
            <a:ext cx="720725" cy="88900"/>
            <a:chOff x="8426" y="5788"/>
            <a:chExt cx="454" cy="56"/>
          </a:xfrm>
        </p:grpSpPr>
        <p:grpSp>
          <p:nvGrpSpPr>
            <p:cNvPr id="217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8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8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8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7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7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7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7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94" name="Group 1096"/>
          <p:cNvGrpSpPr>
            <a:grpSpLocks/>
          </p:cNvGrpSpPr>
          <p:nvPr/>
        </p:nvGrpSpPr>
        <p:grpSpPr bwMode="auto">
          <a:xfrm flipH="1">
            <a:off x="19315618" y="12737766"/>
            <a:ext cx="720725" cy="88900"/>
            <a:chOff x="8426" y="5788"/>
            <a:chExt cx="454" cy="56"/>
          </a:xfrm>
        </p:grpSpPr>
        <p:grpSp>
          <p:nvGrpSpPr>
            <p:cNvPr id="219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206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08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9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0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1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2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3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4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07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96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97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99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0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1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2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3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4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5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98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72" name="Group 1077"/>
          <p:cNvGrpSpPr>
            <a:grpSpLocks/>
          </p:cNvGrpSpPr>
          <p:nvPr/>
        </p:nvGrpSpPr>
        <p:grpSpPr bwMode="auto">
          <a:xfrm>
            <a:off x="12921095" y="13195697"/>
            <a:ext cx="142875" cy="82550"/>
            <a:chOff x="8460" y="6344"/>
            <a:chExt cx="90" cy="52"/>
          </a:xfrm>
        </p:grpSpPr>
        <p:sp>
          <p:nvSpPr>
            <p:cNvPr id="1674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5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6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7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8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9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80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73" name="Line 1085"/>
          <p:cNvSpPr>
            <a:spLocks noChangeShapeType="1"/>
          </p:cNvSpPr>
          <p:nvPr/>
        </p:nvSpPr>
        <p:spPr bwMode="auto">
          <a:xfrm>
            <a:off x="13168745" y="13252847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82" name="Group 1087"/>
          <p:cNvGrpSpPr>
            <a:grpSpLocks/>
          </p:cNvGrpSpPr>
          <p:nvPr/>
        </p:nvGrpSpPr>
        <p:grpSpPr bwMode="auto">
          <a:xfrm>
            <a:off x="13138012" y="13163947"/>
            <a:ext cx="142875" cy="82550"/>
            <a:chOff x="8460" y="6344"/>
            <a:chExt cx="90" cy="52"/>
          </a:xfrm>
        </p:grpSpPr>
        <p:sp>
          <p:nvSpPr>
            <p:cNvPr id="1684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85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86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87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88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89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90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703" name="Group 1076"/>
          <p:cNvGrpSpPr>
            <a:grpSpLocks/>
          </p:cNvGrpSpPr>
          <p:nvPr/>
        </p:nvGrpSpPr>
        <p:grpSpPr bwMode="auto">
          <a:xfrm flipH="1">
            <a:off x="12739142" y="13442809"/>
            <a:ext cx="311150" cy="82550"/>
            <a:chOff x="8330" y="5692"/>
            <a:chExt cx="196" cy="52"/>
          </a:xfrm>
        </p:grpSpPr>
        <p:grpSp>
          <p:nvGrpSpPr>
            <p:cNvPr id="1725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727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28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29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30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31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32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33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726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735" name="Group 1098"/>
          <p:cNvGrpSpPr>
            <a:grpSpLocks/>
          </p:cNvGrpSpPr>
          <p:nvPr/>
        </p:nvGrpSpPr>
        <p:grpSpPr bwMode="auto">
          <a:xfrm flipH="1">
            <a:off x="13203100" y="13352042"/>
            <a:ext cx="142875" cy="82550"/>
            <a:chOff x="8460" y="6344"/>
            <a:chExt cx="90" cy="52"/>
          </a:xfrm>
        </p:grpSpPr>
        <p:sp>
          <p:nvSpPr>
            <p:cNvPr id="1737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38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39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40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41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42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43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36" name="Line 1106"/>
          <p:cNvSpPr>
            <a:spLocks noChangeShapeType="1"/>
          </p:cNvSpPr>
          <p:nvPr/>
        </p:nvSpPr>
        <p:spPr bwMode="auto">
          <a:xfrm flipH="1">
            <a:off x="13034825" y="13409192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745" name="Group 1075"/>
          <p:cNvGrpSpPr>
            <a:grpSpLocks/>
          </p:cNvGrpSpPr>
          <p:nvPr/>
        </p:nvGrpSpPr>
        <p:grpSpPr bwMode="auto">
          <a:xfrm>
            <a:off x="12761554" y="13566621"/>
            <a:ext cx="720725" cy="88900"/>
            <a:chOff x="8426" y="5788"/>
            <a:chExt cx="454" cy="56"/>
          </a:xfrm>
        </p:grpSpPr>
        <p:grpSp>
          <p:nvGrpSpPr>
            <p:cNvPr id="176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0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9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4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6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6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7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7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00" name="Group 1096"/>
          <p:cNvGrpSpPr>
            <a:grpSpLocks/>
          </p:cNvGrpSpPr>
          <p:nvPr/>
        </p:nvGrpSpPr>
        <p:grpSpPr bwMode="auto">
          <a:xfrm flipH="1">
            <a:off x="12728376" y="13733944"/>
            <a:ext cx="720725" cy="88900"/>
            <a:chOff x="8426" y="5788"/>
            <a:chExt cx="454" cy="56"/>
          </a:xfrm>
        </p:grpSpPr>
        <p:grpSp>
          <p:nvGrpSpPr>
            <p:cNvPr id="190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91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1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1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0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90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0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0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72" name="Group 1075"/>
          <p:cNvGrpSpPr>
            <a:grpSpLocks/>
          </p:cNvGrpSpPr>
          <p:nvPr/>
        </p:nvGrpSpPr>
        <p:grpSpPr bwMode="auto">
          <a:xfrm>
            <a:off x="12764888" y="13868564"/>
            <a:ext cx="720725" cy="88900"/>
            <a:chOff x="8426" y="5788"/>
            <a:chExt cx="454" cy="56"/>
          </a:xfrm>
        </p:grpSpPr>
        <p:grpSp>
          <p:nvGrpSpPr>
            <p:cNvPr id="202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3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3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6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3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2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2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2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2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52" name="Group 1096"/>
          <p:cNvGrpSpPr>
            <a:grpSpLocks/>
          </p:cNvGrpSpPr>
          <p:nvPr/>
        </p:nvGrpSpPr>
        <p:grpSpPr bwMode="auto">
          <a:xfrm flipH="1">
            <a:off x="12754793" y="14024909"/>
            <a:ext cx="720725" cy="107950"/>
            <a:chOff x="8426" y="5788"/>
            <a:chExt cx="454" cy="68"/>
          </a:xfrm>
        </p:grpSpPr>
        <p:grpSp>
          <p:nvGrpSpPr>
            <p:cNvPr id="2153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6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6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6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54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2155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2157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58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59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0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1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3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56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235" name="Group 1075"/>
          <p:cNvGrpSpPr>
            <a:grpSpLocks/>
          </p:cNvGrpSpPr>
          <p:nvPr/>
        </p:nvGrpSpPr>
        <p:grpSpPr bwMode="auto">
          <a:xfrm>
            <a:off x="12890048" y="14182555"/>
            <a:ext cx="720725" cy="88900"/>
            <a:chOff x="8426" y="5788"/>
            <a:chExt cx="454" cy="56"/>
          </a:xfrm>
        </p:grpSpPr>
        <p:grpSp>
          <p:nvGrpSpPr>
            <p:cNvPr id="225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26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7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6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5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25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6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6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279" name="Group 1096"/>
          <p:cNvGrpSpPr>
            <a:grpSpLocks/>
          </p:cNvGrpSpPr>
          <p:nvPr/>
        </p:nvGrpSpPr>
        <p:grpSpPr bwMode="auto">
          <a:xfrm flipH="1">
            <a:off x="12868300" y="14349878"/>
            <a:ext cx="720725" cy="88900"/>
            <a:chOff x="8426" y="5788"/>
            <a:chExt cx="454" cy="56"/>
          </a:xfrm>
        </p:grpSpPr>
        <p:grpSp>
          <p:nvGrpSpPr>
            <p:cNvPr id="228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29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9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9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8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28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8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8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321" name="Group 1075"/>
          <p:cNvGrpSpPr>
            <a:grpSpLocks/>
          </p:cNvGrpSpPr>
          <p:nvPr/>
        </p:nvGrpSpPr>
        <p:grpSpPr bwMode="auto">
          <a:xfrm>
            <a:off x="13167702" y="14484498"/>
            <a:ext cx="720725" cy="88900"/>
            <a:chOff x="8426" y="5788"/>
            <a:chExt cx="454" cy="56"/>
          </a:xfrm>
        </p:grpSpPr>
        <p:grpSp>
          <p:nvGrpSpPr>
            <p:cNvPr id="234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35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5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5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5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5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6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6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6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5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34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34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4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4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4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5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5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5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5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4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334" name="Group 1098"/>
          <p:cNvGrpSpPr>
            <a:grpSpLocks/>
          </p:cNvGrpSpPr>
          <p:nvPr/>
        </p:nvGrpSpPr>
        <p:grpSpPr bwMode="auto">
          <a:xfrm>
            <a:off x="13986852" y="14484498"/>
            <a:ext cx="142875" cy="82550"/>
            <a:chOff x="8460" y="6344"/>
            <a:chExt cx="90" cy="52"/>
          </a:xfrm>
        </p:grpSpPr>
        <p:sp>
          <p:nvSpPr>
            <p:cNvPr id="2336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7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8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9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40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41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42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87" name="Group 1086"/>
          <p:cNvGrpSpPr>
            <a:grpSpLocks/>
          </p:cNvGrpSpPr>
          <p:nvPr/>
        </p:nvGrpSpPr>
        <p:grpSpPr bwMode="auto">
          <a:xfrm flipH="1">
            <a:off x="13713867" y="14647193"/>
            <a:ext cx="311150" cy="82550"/>
            <a:chOff x="8330" y="5692"/>
            <a:chExt cx="196" cy="52"/>
          </a:xfrm>
        </p:grpSpPr>
        <p:grpSp>
          <p:nvGrpSpPr>
            <p:cNvPr id="2388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9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89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65" name="Group 1096"/>
          <p:cNvGrpSpPr>
            <a:grpSpLocks/>
          </p:cNvGrpSpPr>
          <p:nvPr/>
        </p:nvGrpSpPr>
        <p:grpSpPr bwMode="auto">
          <a:xfrm flipH="1">
            <a:off x="12894717" y="14640843"/>
            <a:ext cx="720725" cy="107950"/>
            <a:chOff x="8426" y="5788"/>
            <a:chExt cx="454" cy="68"/>
          </a:xfrm>
        </p:grpSpPr>
        <p:grpSp>
          <p:nvGrpSpPr>
            <p:cNvPr id="2366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377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79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0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1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2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3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4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5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78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367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2368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2370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71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72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73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74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75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76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69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07" name="Group 1075"/>
          <p:cNvGrpSpPr>
            <a:grpSpLocks/>
          </p:cNvGrpSpPr>
          <p:nvPr/>
        </p:nvGrpSpPr>
        <p:grpSpPr bwMode="auto">
          <a:xfrm>
            <a:off x="13293911" y="14855422"/>
            <a:ext cx="720725" cy="88900"/>
            <a:chOff x="8426" y="5788"/>
            <a:chExt cx="454" cy="56"/>
          </a:xfrm>
        </p:grpSpPr>
        <p:grpSp>
          <p:nvGrpSpPr>
            <p:cNvPr id="242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44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4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4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43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43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3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3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50" name="Group 1076"/>
          <p:cNvGrpSpPr>
            <a:grpSpLocks/>
          </p:cNvGrpSpPr>
          <p:nvPr/>
        </p:nvGrpSpPr>
        <p:grpSpPr bwMode="auto">
          <a:xfrm flipH="1">
            <a:off x="14250720" y="14960698"/>
            <a:ext cx="311150" cy="82550"/>
            <a:chOff x="8330" y="5692"/>
            <a:chExt cx="196" cy="52"/>
          </a:xfrm>
        </p:grpSpPr>
        <p:grpSp>
          <p:nvGrpSpPr>
            <p:cNvPr id="2461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63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4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5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6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7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8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9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62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51" name="Group 1086"/>
          <p:cNvGrpSpPr>
            <a:grpSpLocks/>
          </p:cNvGrpSpPr>
          <p:nvPr/>
        </p:nvGrpSpPr>
        <p:grpSpPr bwMode="auto">
          <a:xfrm flipH="1">
            <a:off x="13816993" y="15029095"/>
            <a:ext cx="311150" cy="82550"/>
            <a:chOff x="8330" y="5692"/>
            <a:chExt cx="196" cy="52"/>
          </a:xfrm>
        </p:grpSpPr>
        <p:grpSp>
          <p:nvGrpSpPr>
            <p:cNvPr id="245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5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5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71" name="Group 1097"/>
          <p:cNvGrpSpPr>
            <a:grpSpLocks/>
          </p:cNvGrpSpPr>
          <p:nvPr/>
        </p:nvGrpSpPr>
        <p:grpSpPr bwMode="auto">
          <a:xfrm>
            <a:off x="14139255" y="15157365"/>
            <a:ext cx="311150" cy="82550"/>
            <a:chOff x="8330" y="5692"/>
            <a:chExt cx="196" cy="52"/>
          </a:xfrm>
        </p:grpSpPr>
        <p:grpSp>
          <p:nvGrpSpPr>
            <p:cNvPr id="2482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84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5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6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7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8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9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90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83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72" name="Group 1107"/>
          <p:cNvGrpSpPr>
            <a:grpSpLocks/>
          </p:cNvGrpSpPr>
          <p:nvPr/>
        </p:nvGrpSpPr>
        <p:grpSpPr bwMode="auto">
          <a:xfrm>
            <a:off x="13910017" y="15369505"/>
            <a:ext cx="311150" cy="82550"/>
            <a:chOff x="8330" y="5692"/>
            <a:chExt cx="196" cy="52"/>
          </a:xfrm>
        </p:grpSpPr>
        <p:grpSp>
          <p:nvGrpSpPr>
            <p:cNvPr id="2473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75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76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77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78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79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0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1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74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92" name="Group 1077"/>
          <p:cNvGrpSpPr>
            <a:grpSpLocks/>
          </p:cNvGrpSpPr>
          <p:nvPr/>
        </p:nvGrpSpPr>
        <p:grpSpPr bwMode="auto">
          <a:xfrm flipH="1">
            <a:off x="14505109" y="15327863"/>
            <a:ext cx="142875" cy="82550"/>
            <a:chOff x="8460" y="6344"/>
            <a:chExt cx="90" cy="52"/>
          </a:xfrm>
        </p:grpSpPr>
        <p:sp>
          <p:nvSpPr>
            <p:cNvPr id="2494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5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6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7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8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9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00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493" name="Line 1085"/>
          <p:cNvSpPr>
            <a:spLocks noChangeShapeType="1"/>
          </p:cNvSpPr>
          <p:nvPr/>
        </p:nvSpPr>
        <p:spPr bwMode="auto">
          <a:xfrm flipH="1">
            <a:off x="14336834" y="15385013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502" name="Group 1076"/>
          <p:cNvGrpSpPr>
            <a:grpSpLocks/>
          </p:cNvGrpSpPr>
          <p:nvPr/>
        </p:nvGrpSpPr>
        <p:grpSpPr bwMode="auto">
          <a:xfrm flipH="1">
            <a:off x="14871693" y="15464237"/>
            <a:ext cx="311150" cy="82550"/>
            <a:chOff x="8330" y="5692"/>
            <a:chExt cx="196" cy="52"/>
          </a:xfrm>
        </p:grpSpPr>
        <p:grpSp>
          <p:nvGrpSpPr>
            <p:cNvPr id="251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1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2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2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1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03" name="Group 1086"/>
          <p:cNvGrpSpPr>
            <a:grpSpLocks/>
          </p:cNvGrpSpPr>
          <p:nvPr/>
        </p:nvGrpSpPr>
        <p:grpSpPr bwMode="auto">
          <a:xfrm flipH="1">
            <a:off x="14462118" y="15470587"/>
            <a:ext cx="311150" cy="82550"/>
            <a:chOff x="8330" y="5692"/>
            <a:chExt cx="196" cy="52"/>
          </a:xfrm>
        </p:grpSpPr>
        <p:grpSp>
          <p:nvGrpSpPr>
            <p:cNvPr id="250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0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0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23" name="Group 1077"/>
          <p:cNvGrpSpPr>
            <a:grpSpLocks/>
          </p:cNvGrpSpPr>
          <p:nvPr/>
        </p:nvGrpSpPr>
        <p:grpSpPr bwMode="auto">
          <a:xfrm>
            <a:off x="13965230" y="15598857"/>
            <a:ext cx="142875" cy="82550"/>
            <a:chOff x="8460" y="6344"/>
            <a:chExt cx="90" cy="52"/>
          </a:xfrm>
        </p:grpSpPr>
        <p:sp>
          <p:nvSpPr>
            <p:cNvPr id="2525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6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7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8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9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0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1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524" name="Line 1085"/>
          <p:cNvSpPr>
            <a:spLocks noChangeShapeType="1"/>
          </p:cNvSpPr>
          <p:nvPr/>
        </p:nvSpPr>
        <p:spPr bwMode="auto">
          <a:xfrm>
            <a:off x="14212880" y="15656007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533" name="Group 1087"/>
          <p:cNvGrpSpPr>
            <a:grpSpLocks/>
          </p:cNvGrpSpPr>
          <p:nvPr/>
        </p:nvGrpSpPr>
        <p:grpSpPr bwMode="auto">
          <a:xfrm>
            <a:off x="14374805" y="15605207"/>
            <a:ext cx="142875" cy="82550"/>
            <a:chOff x="8460" y="6344"/>
            <a:chExt cx="90" cy="52"/>
          </a:xfrm>
        </p:grpSpPr>
        <p:sp>
          <p:nvSpPr>
            <p:cNvPr id="253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4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4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534" name="Line 1095"/>
          <p:cNvSpPr>
            <a:spLocks noChangeShapeType="1"/>
          </p:cNvSpPr>
          <p:nvPr/>
        </p:nvSpPr>
        <p:spPr bwMode="auto">
          <a:xfrm>
            <a:off x="14622455" y="15662357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543" name="Group 1098"/>
          <p:cNvGrpSpPr>
            <a:grpSpLocks/>
          </p:cNvGrpSpPr>
          <p:nvPr/>
        </p:nvGrpSpPr>
        <p:grpSpPr bwMode="auto">
          <a:xfrm>
            <a:off x="14784380" y="15598857"/>
            <a:ext cx="142875" cy="82550"/>
            <a:chOff x="8460" y="6344"/>
            <a:chExt cx="90" cy="52"/>
          </a:xfrm>
        </p:grpSpPr>
        <p:sp>
          <p:nvSpPr>
            <p:cNvPr id="2545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46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47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48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49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50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51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544" name="Line 1106"/>
          <p:cNvSpPr>
            <a:spLocks noChangeShapeType="1"/>
          </p:cNvSpPr>
          <p:nvPr/>
        </p:nvSpPr>
        <p:spPr bwMode="auto">
          <a:xfrm>
            <a:off x="15032030" y="15656007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553" name="Group 1076"/>
          <p:cNvGrpSpPr>
            <a:grpSpLocks/>
          </p:cNvGrpSpPr>
          <p:nvPr/>
        </p:nvGrpSpPr>
        <p:grpSpPr bwMode="auto">
          <a:xfrm flipH="1">
            <a:off x="14898110" y="15755202"/>
            <a:ext cx="311150" cy="82550"/>
            <a:chOff x="8330" y="5692"/>
            <a:chExt cx="196" cy="52"/>
          </a:xfrm>
        </p:grpSpPr>
        <p:grpSp>
          <p:nvGrpSpPr>
            <p:cNvPr id="2564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66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7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8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9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0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1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2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65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54" name="Group 1086"/>
          <p:cNvGrpSpPr>
            <a:grpSpLocks/>
          </p:cNvGrpSpPr>
          <p:nvPr/>
        </p:nvGrpSpPr>
        <p:grpSpPr bwMode="auto">
          <a:xfrm flipH="1">
            <a:off x="14488535" y="15761552"/>
            <a:ext cx="311150" cy="82550"/>
            <a:chOff x="8330" y="5692"/>
            <a:chExt cx="196" cy="52"/>
          </a:xfrm>
        </p:grpSpPr>
        <p:grpSp>
          <p:nvGrpSpPr>
            <p:cNvPr id="2555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57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58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59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0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1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2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3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56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74" name="Group 1098"/>
          <p:cNvGrpSpPr>
            <a:grpSpLocks/>
          </p:cNvGrpSpPr>
          <p:nvPr/>
        </p:nvGrpSpPr>
        <p:grpSpPr bwMode="auto">
          <a:xfrm flipH="1">
            <a:off x="14247235" y="15755202"/>
            <a:ext cx="142875" cy="82550"/>
            <a:chOff x="8460" y="6344"/>
            <a:chExt cx="90" cy="52"/>
          </a:xfrm>
        </p:grpSpPr>
        <p:sp>
          <p:nvSpPr>
            <p:cNvPr id="2576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77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78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79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80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81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82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575" name="Line 1106"/>
          <p:cNvSpPr>
            <a:spLocks noChangeShapeType="1"/>
          </p:cNvSpPr>
          <p:nvPr/>
        </p:nvSpPr>
        <p:spPr bwMode="auto">
          <a:xfrm flipH="1">
            <a:off x="14078960" y="15812352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584" name="Group 1075"/>
          <p:cNvGrpSpPr>
            <a:grpSpLocks/>
          </p:cNvGrpSpPr>
          <p:nvPr/>
        </p:nvGrpSpPr>
        <p:grpSpPr bwMode="auto">
          <a:xfrm>
            <a:off x="13805689" y="15969781"/>
            <a:ext cx="720725" cy="88900"/>
            <a:chOff x="8426" y="5788"/>
            <a:chExt cx="454" cy="56"/>
          </a:xfrm>
        </p:grpSpPr>
        <p:grpSp>
          <p:nvGrpSpPr>
            <p:cNvPr id="260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61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1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1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0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0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1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0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597" name="Group 1098"/>
          <p:cNvGrpSpPr>
            <a:grpSpLocks/>
          </p:cNvGrpSpPr>
          <p:nvPr/>
        </p:nvGrpSpPr>
        <p:grpSpPr bwMode="auto">
          <a:xfrm>
            <a:off x="14624839" y="15969781"/>
            <a:ext cx="142875" cy="82550"/>
            <a:chOff x="8460" y="6344"/>
            <a:chExt cx="90" cy="52"/>
          </a:xfrm>
        </p:grpSpPr>
        <p:sp>
          <p:nvSpPr>
            <p:cNvPr id="2599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00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01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02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03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04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2605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598" name="Line 1106"/>
          <p:cNvSpPr>
            <a:spLocks noChangeShapeType="1"/>
          </p:cNvSpPr>
          <p:nvPr/>
        </p:nvSpPr>
        <p:spPr bwMode="auto">
          <a:xfrm>
            <a:off x="14872489" y="16026931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651" name="Group 1087"/>
          <p:cNvGrpSpPr>
            <a:grpSpLocks/>
          </p:cNvGrpSpPr>
          <p:nvPr/>
        </p:nvGrpSpPr>
        <p:grpSpPr bwMode="auto">
          <a:xfrm flipH="1">
            <a:off x="14759936" y="16143454"/>
            <a:ext cx="142875" cy="82550"/>
            <a:chOff x="8460" y="6344"/>
            <a:chExt cx="90" cy="52"/>
          </a:xfrm>
        </p:grpSpPr>
        <p:sp>
          <p:nvSpPr>
            <p:cNvPr id="2653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54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55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56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57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58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659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652" name="Line 1095"/>
          <p:cNvSpPr>
            <a:spLocks noChangeShapeType="1"/>
          </p:cNvSpPr>
          <p:nvPr/>
        </p:nvSpPr>
        <p:spPr bwMode="auto">
          <a:xfrm flipH="1">
            <a:off x="14591661" y="16200604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628" name="Group 1096"/>
          <p:cNvGrpSpPr>
            <a:grpSpLocks/>
          </p:cNvGrpSpPr>
          <p:nvPr/>
        </p:nvGrpSpPr>
        <p:grpSpPr bwMode="auto">
          <a:xfrm flipH="1">
            <a:off x="13772511" y="16137104"/>
            <a:ext cx="720725" cy="88900"/>
            <a:chOff x="8426" y="5788"/>
            <a:chExt cx="454" cy="56"/>
          </a:xfrm>
        </p:grpSpPr>
        <p:grpSp>
          <p:nvGrpSpPr>
            <p:cNvPr id="262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64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4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4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3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3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3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3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670" name="Group 1075"/>
          <p:cNvGrpSpPr>
            <a:grpSpLocks/>
          </p:cNvGrpSpPr>
          <p:nvPr/>
        </p:nvGrpSpPr>
        <p:grpSpPr bwMode="auto">
          <a:xfrm>
            <a:off x="13809023" y="16271724"/>
            <a:ext cx="720725" cy="88900"/>
            <a:chOff x="8426" y="5788"/>
            <a:chExt cx="454" cy="56"/>
          </a:xfrm>
        </p:grpSpPr>
        <p:grpSp>
          <p:nvGrpSpPr>
            <p:cNvPr id="269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70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0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0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0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0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0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1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1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0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9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9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9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9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9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9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0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0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0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9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672" name="Group 1097"/>
          <p:cNvGrpSpPr>
            <a:grpSpLocks/>
          </p:cNvGrpSpPr>
          <p:nvPr/>
        </p:nvGrpSpPr>
        <p:grpSpPr bwMode="auto">
          <a:xfrm>
            <a:off x="14628173" y="16271724"/>
            <a:ext cx="311150" cy="82550"/>
            <a:chOff x="8330" y="5692"/>
            <a:chExt cx="196" cy="52"/>
          </a:xfrm>
        </p:grpSpPr>
        <p:grpSp>
          <p:nvGrpSpPr>
            <p:cNvPr id="268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8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8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8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8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8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9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9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8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736" name="Group 1086"/>
          <p:cNvGrpSpPr>
            <a:grpSpLocks/>
          </p:cNvGrpSpPr>
          <p:nvPr/>
        </p:nvGrpSpPr>
        <p:grpSpPr bwMode="auto">
          <a:xfrm flipH="1">
            <a:off x="14618078" y="16434419"/>
            <a:ext cx="311150" cy="82550"/>
            <a:chOff x="8330" y="5692"/>
            <a:chExt cx="196" cy="52"/>
          </a:xfrm>
        </p:grpSpPr>
        <p:grpSp>
          <p:nvGrpSpPr>
            <p:cNvPr id="273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73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4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4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4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4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4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4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73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714" name="Group 1096"/>
          <p:cNvGrpSpPr>
            <a:grpSpLocks/>
          </p:cNvGrpSpPr>
          <p:nvPr/>
        </p:nvGrpSpPr>
        <p:grpSpPr bwMode="auto">
          <a:xfrm flipH="1">
            <a:off x="13798928" y="16428069"/>
            <a:ext cx="720725" cy="107950"/>
            <a:chOff x="8426" y="5788"/>
            <a:chExt cx="454" cy="68"/>
          </a:xfrm>
        </p:grpSpPr>
        <p:grpSp>
          <p:nvGrpSpPr>
            <p:cNvPr id="271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726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28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9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30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31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32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33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34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27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716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2717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2719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0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1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2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3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4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5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18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756" name="Group 1075"/>
          <p:cNvGrpSpPr>
            <a:grpSpLocks/>
          </p:cNvGrpSpPr>
          <p:nvPr/>
        </p:nvGrpSpPr>
        <p:grpSpPr bwMode="auto">
          <a:xfrm>
            <a:off x="13934183" y="16585715"/>
            <a:ext cx="720725" cy="88900"/>
            <a:chOff x="8426" y="5788"/>
            <a:chExt cx="454" cy="56"/>
          </a:xfrm>
        </p:grpSpPr>
        <p:grpSp>
          <p:nvGrpSpPr>
            <p:cNvPr id="277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78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9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9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77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78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8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8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758" name="Group 1097"/>
          <p:cNvGrpSpPr>
            <a:grpSpLocks/>
          </p:cNvGrpSpPr>
          <p:nvPr/>
        </p:nvGrpSpPr>
        <p:grpSpPr bwMode="auto">
          <a:xfrm>
            <a:off x="14753333" y="16585715"/>
            <a:ext cx="311150" cy="82550"/>
            <a:chOff x="8330" y="5692"/>
            <a:chExt cx="196" cy="52"/>
          </a:xfrm>
        </p:grpSpPr>
        <p:grpSp>
          <p:nvGrpSpPr>
            <p:cNvPr id="2769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771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72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73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74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75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76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2777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770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822" name="Group 1086"/>
          <p:cNvGrpSpPr>
            <a:grpSpLocks/>
          </p:cNvGrpSpPr>
          <p:nvPr/>
        </p:nvGrpSpPr>
        <p:grpSpPr bwMode="auto">
          <a:xfrm flipH="1">
            <a:off x="14731585" y="16759388"/>
            <a:ext cx="311150" cy="82550"/>
            <a:chOff x="8330" y="5692"/>
            <a:chExt cx="196" cy="52"/>
          </a:xfrm>
        </p:grpSpPr>
        <p:grpSp>
          <p:nvGrpSpPr>
            <p:cNvPr id="282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82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2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2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2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2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3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3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82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800" name="Group 1096"/>
          <p:cNvGrpSpPr>
            <a:grpSpLocks/>
          </p:cNvGrpSpPr>
          <p:nvPr/>
        </p:nvGrpSpPr>
        <p:grpSpPr bwMode="auto">
          <a:xfrm flipH="1">
            <a:off x="13912435" y="16753038"/>
            <a:ext cx="720725" cy="88900"/>
            <a:chOff x="8426" y="5788"/>
            <a:chExt cx="454" cy="56"/>
          </a:xfrm>
        </p:grpSpPr>
        <p:grpSp>
          <p:nvGrpSpPr>
            <p:cNvPr id="280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81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1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2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1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80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80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0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0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842" name="Group 1075"/>
          <p:cNvGrpSpPr>
            <a:grpSpLocks/>
          </p:cNvGrpSpPr>
          <p:nvPr/>
        </p:nvGrpSpPr>
        <p:grpSpPr bwMode="auto">
          <a:xfrm>
            <a:off x="14211837" y="16887658"/>
            <a:ext cx="720725" cy="88900"/>
            <a:chOff x="8426" y="5788"/>
            <a:chExt cx="454" cy="56"/>
          </a:xfrm>
        </p:grpSpPr>
        <p:grpSp>
          <p:nvGrpSpPr>
            <p:cNvPr id="286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87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7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8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8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8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8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7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86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86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6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6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6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844" name="Group 1097"/>
          <p:cNvGrpSpPr>
            <a:grpSpLocks/>
          </p:cNvGrpSpPr>
          <p:nvPr/>
        </p:nvGrpSpPr>
        <p:grpSpPr bwMode="auto">
          <a:xfrm>
            <a:off x="15030987" y="16887658"/>
            <a:ext cx="311150" cy="82550"/>
            <a:chOff x="8330" y="5692"/>
            <a:chExt cx="196" cy="52"/>
          </a:xfrm>
        </p:grpSpPr>
        <p:grpSp>
          <p:nvGrpSpPr>
            <p:cNvPr id="2855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857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58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59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60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61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62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63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856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908" name="Group 1086"/>
          <p:cNvGrpSpPr>
            <a:grpSpLocks/>
          </p:cNvGrpSpPr>
          <p:nvPr/>
        </p:nvGrpSpPr>
        <p:grpSpPr bwMode="auto">
          <a:xfrm flipH="1">
            <a:off x="14758002" y="17050353"/>
            <a:ext cx="311150" cy="82550"/>
            <a:chOff x="8330" y="5692"/>
            <a:chExt cx="196" cy="52"/>
          </a:xfrm>
        </p:grpSpPr>
        <p:grpSp>
          <p:nvGrpSpPr>
            <p:cNvPr id="290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91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1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1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1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1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1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1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91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886" name="Group 1096"/>
          <p:cNvGrpSpPr>
            <a:grpSpLocks/>
          </p:cNvGrpSpPr>
          <p:nvPr/>
        </p:nvGrpSpPr>
        <p:grpSpPr bwMode="auto">
          <a:xfrm flipH="1">
            <a:off x="13938852" y="17044003"/>
            <a:ext cx="720725" cy="107950"/>
            <a:chOff x="8426" y="5788"/>
            <a:chExt cx="454" cy="68"/>
          </a:xfrm>
        </p:grpSpPr>
        <p:grpSp>
          <p:nvGrpSpPr>
            <p:cNvPr id="288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89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0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0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0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0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0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0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0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9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88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288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289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9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9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9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9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9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9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9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928" name="Group 1075"/>
          <p:cNvGrpSpPr>
            <a:grpSpLocks/>
          </p:cNvGrpSpPr>
          <p:nvPr/>
        </p:nvGrpSpPr>
        <p:grpSpPr bwMode="auto">
          <a:xfrm>
            <a:off x="14338046" y="17258582"/>
            <a:ext cx="720725" cy="88900"/>
            <a:chOff x="8426" y="5788"/>
            <a:chExt cx="454" cy="56"/>
          </a:xfrm>
        </p:grpSpPr>
        <p:grpSp>
          <p:nvGrpSpPr>
            <p:cNvPr id="295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96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6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6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95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95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5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5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5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5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5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5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5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930" name="Group 1097"/>
          <p:cNvGrpSpPr>
            <a:grpSpLocks/>
          </p:cNvGrpSpPr>
          <p:nvPr/>
        </p:nvGrpSpPr>
        <p:grpSpPr bwMode="auto">
          <a:xfrm>
            <a:off x="15157196" y="17258582"/>
            <a:ext cx="311150" cy="82550"/>
            <a:chOff x="8330" y="5692"/>
            <a:chExt cx="196" cy="52"/>
          </a:xfrm>
        </p:grpSpPr>
        <p:grpSp>
          <p:nvGrpSpPr>
            <p:cNvPr id="2941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943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44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45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46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47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48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2949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942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982" name="Group 1077"/>
          <p:cNvGrpSpPr>
            <a:grpSpLocks/>
          </p:cNvGrpSpPr>
          <p:nvPr/>
        </p:nvGrpSpPr>
        <p:grpSpPr bwMode="auto">
          <a:xfrm flipH="1">
            <a:off x="15438978" y="17425905"/>
            <a:ext cx="142875" cy="82550"/>
            <a:chOff x="8460" y="6344"/>
            <a:chExt cx="90" cy="52"/>
          </a:xfrm>
        </p:grpSpPr>
        <p:sp>
          <p:nvSpPr>
            <p:cNvPr id="2984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85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86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87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88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89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90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983" name="Line 1085"/>
          <p:cNvSpPr>
            <a:spLocks noChangeShapeType="1"/>
          </p:cNvSpPr>
          <p:nvPr/>
        </p:nvSpPr>
        <p:spPr bwMode="auto">
          <a:xfrm flipH="1">
            <a:off x="15270703" y="17483055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973" name="Group 1087"/>
          <p:cNvGrpSpPr>
            <a:grpSpLocks/>
          </p:cNvGrpSpPr>
          <p:nvPr/>
        </p:nvGrpSpPr>
        <p:grpSpPr bwMode="auto">
          <a:xfrm flipH="1">
            <a:off x="15029403" y="17432255"/>
            <a:ext cx="142875" cy="82550"/>
            <a:chOff x="8460" y="6344"/>
            <a:chExt cx="90" cy="52"/>
          </a:xfrm>
        </p:grpSpPr>
        <p:sp>
          <p:nvSpPr>
            <p:cNvPr id="297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7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7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7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7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8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98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974" name="Line 1095"/>
          <p:cNvSpPr>
            <a:spLocks noChangeShapeType="1"/>
          </p:cNvSpPr>
          <p:nvPr/>
        </p:nvSpPr>
        <p:spPr bwMode="auto">
          <a:xfrm flipH="1">
            <a:off x="14861128" y="17489405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003" name="Group 1098"/>
          <p:cNvGrpSpPr>
            <a:grpSpLocks/>
          </p:cNvGrpSpPr>
          <p:nvPr/>
        </p:nvGrpSpPr>
        <p:grpSpPr bwMode="auto">
          <a:xfrm>
            <a:off x="15183390" y="17560525"/>
            <a:ext cx="142875" cy="82550"/>
            <a:chOff x="8460" y="6344"/>
            <a:chExt cx="90" cy="52"/>
          </a:xfrm>
        </p:grpSpPr>
        <p:sp>
          <p:nvSpPr>
            <p:cNvPr id="3005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06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07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08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09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10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11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004" name="Line 1106"/>
          <p:cNvSpPr>
            <a:spLocks noChangeShapeType="1"/>
          </p:cNvSpPr>
          <p:nvPr/>
        </p:nvSpPr>
        <p:spPr bwMode="auto">
          <a:xfrm>
            <a:off x="15431040" y="17617675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015" name="Line 1078"/>
          <p:cNvSpPr>
            <a:spLocks noChangeShapeType="1"/>
          </p:cNvSpPr>
          <p:nvPr/>
        </p:nvSpPr>
        <p:spPr bwMode="auto">
          <a:xfrm flipH="1">
            <a:off x="15549244" y="17784998"/>
            <a:ext cx="142875" cy="1588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016" name="Line 1079"/>
          <p:cNvSpPr>
            <a:spLocks noChangeShapeType="1"/>
          </p:cNvSpPr>
          <p:nvPr/>
        </p:nvSpPr>
        <p:spPr bwMode="auto">
          <a:xfrm flipH="1" flipV="1">
            <a:off x="15568294" y="17808811"/>
            <a:ext cx="119063" cy="4763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017" name="Line 1080"/>
          <p:cNvSpPr>
            <a:spLocks noChangeShapeType="1"/>
          </p:cNvSpPr>
          <p:nvPr/>
        </p:nvSpPr>
        <p:spPr bwMode="auto">
          <a:xfrm flipH="1">
            <a:off x="15666719" y="17756423"/>
            <a:ext cx="19050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018" name="Line 1081"/>
          <p:cNvSpPr>
            <a:spLocks noChangeShapeType="1"/>
          </p:cNvSpPr>
          <p:nvPr/>
        </p:nvSpPr>
        <p:spPr bwMode="auto">
          <a:xfrm flipH="1">
            <a:off x="15638144" y="17734198"/>
            <a:ext cx="15875" cy="4762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019" name="Line 1082"/>
          <p:cNvSpPr>
            <a:spLocks noChangeShapeType="1"/>
          </p:cNvSpPr>
          <p:nvPr/>
        </p:nvSpPr>
        <p:spPr bwMode="auto">
          <a:xfrm flipH="1">
            <a:off x="15617507" y="17731023"/>
            <a:ext cx="1588" cy="50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020" name="Line 1083"/>
          <p:cNvSpPr>
            <a:spLocks noChangeShapeType="1"/>
          </p:cNvSpPr>
          <p:nvPr/>
        </p:nvSpPr>
        <p:spPr bwMode="auto">
          <a:xfrm>
            <a:off x="15584169" y="17740548"/>
            <a:ext cx="6350" cy="412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021" name="Line 1084"/>
          <p:cNvSpPr>
            <a:spLocks noChangeShapeType="1"/>
          </p:cNvSpPr>
          <p:nvPr/>
        </p:nvSpPr>
        <p:spPr bwMode="auto">
          <a:xfrm>
            <a:off x="15555594" y="17756423"/>
            <a:ext cx="9525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014" name="Line 1085"/>
          <p:cNvSpPr>
            <a:spLocks noChangeShapeType="1"/>
          </p:cNvSpPr>
          <p:nvPr/>
        </p:nvSpPr>
        <p:spPr bwMode="auto">
          <a:xfrm flipH="1">
            <a:off x="15380969" y="17788173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042" name="Group 1107"/>
          <p:cNvGrpSpPr>
            <a:grpSpLocks/>
          </p:cNvGrpSpPr>
          <p:nvPr/>
        </p:nvGrpSpPr>
        <p:grpSpPr bwMode="auto">
          <a:xfrm>
            <a:off x="13141370" y="10308826"/>
            <a:ext cx="311150" cy="82550"/>
            <a:chOff x="8330" y="5692"/>
            <a:chExt cx="196" cy="52"/>
          </a:xfrm>
        </p:grpSpPr>
        <p:grpSp>
          <p:nvGrpSpPr>
            <p:cNvPr id="3043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45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6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7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8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9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0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1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44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52" name="Group 1077"/>
          <p:cNvGrpSpPr>
            <a:grpSpLocks/>
          </p:cNvGrpSpPr>
          <p:nvPr/>
        </p:nvGrpSpPr>
        <p:grpSpPr bwMode="auto">
          <a:xfrm flipH="1">
            <a:off x="13255672" y="10155517"/>
            <a:ext cx="142875" cy="82550"/>
            <a:chOff x="8460" y="6344"/>
            <a:chExt cx="90" cy="52"/>
          </a:xfrm>
        </p:grpSpPr>
        <p:sp>
          <p:nvSpPr>
            <p:cNvPr id="3053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54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55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56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57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58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59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62" name="Group 1077"/>
          <p:cNvGrpSpPr>
            <a:grpSpLocks/>
          </p:cNvGrpSpPr>
          <p:nvPr/>
        </p:nvGrpSpPr>
        <p:grpSpPr bwMode="auto">
          <a:xfrm flipH="1">
            <a:off x="13123274" y="10694908"/>
            <a:ext cx="142875" cy="82550"/>
            <a:chOff x="8460" y="6344"/>
            <a:chExt cx="90" cy="52"/>
          </a:xfrm>
        </p:grpSpPr>
        <p:sp>
          <p:nvSpPr>
            <p:cNvPr id="3064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65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66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67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68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69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0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81" name="Group 1077"/>
          <p:cNvGrpSpPr>
            <a:grpSpLocks/>
          </p:cNvGrpSpPr>
          <p:nvPr/>
        </p:nvGrpSpPr>
        <p:grpSpPr bwMode="auto">
          <a:xfrm>
            <a:off x="13104129" y="10491760"/>
            <a:ext cx="142875" cy="82550"/>
            <a:chOff x="8460" y="6344"/>
            <a:chExt cx="90" cy="52"/>
          </a:xfrm>
        </p:grpSpPr>
        <p:sp>
          <p:nvSpPr>
            <p:cNvPr id="3082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3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4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5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6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7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8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089" name="Line 1085"/>
          <p:cNvSpPr>
            <a:spLocks noChangeShapeType="1"/>
          </p:cNvSpPr>
          <p:nvPr/>
        </p:nvSpPr>
        <p:spPr bwMode="auto">
          <a:xfrm>
            <a:off x="13477922" y="10591349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090" name="Group 1087"/>
          <p:cNvGrpSpPr>
            <a:grpSpLocks/>
          </p:cNvGrpSpPr>
          <p:nvPr/>
        </p:nvGrpSpPr>
        <p:grpSpPr bwMode="auto">
          <a:xfrm>
            <a:off x="13639847" y="10540549"/>
            <a:ext cx="142875" cy="82550"/>
            <a:chOff x="8460" y="6344"/>
            <a:chExt cx="90" cy="52"/>
          </a:xfrm>
        </p:grpSpPr>
        <p:sp>
          <p:nvSpPr>
            <p:cNvPr id="3091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2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3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4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5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6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7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99" name="Group 1098"/>
          <p:cNvGrpSpPr>
            <a:grpSpLocks/>
          </p:cNvGrpSpPr>
          <p:nvPr/>
        </p:nvGrpSpPr>
        <p:grpSpPr bwMode="auto">
          <a:xfrm>
            <a:off x="13350586" y="10426564"/>
            <a:ext cx="142875" cy="82550"/>
            <a:chOff x="8460" y="6344"/>
            <a:chExt cx="90" cy="52"/>
          </a:xfrm>
        </p:grpSpPr>
        <p:sp>
          <p:nvSpPr>
            <p:cNvPr id="310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08" name="Group 1076"/>
          <p:cNvGrpSpPr>
            <a:grpSpLocks/>
          </p:cNvGrpSpPr>
          <p:nvPr/>
        </p:nvGrpSpPr>
        <p:grpSpPr bwMode="auto">
          <a:xfrm flipH="1">
            <a:off x="13122275" y="10556900"/>
            <a:ext cx="311150" cy="82550"/>
            <a:chOff x="8330" y="5692"/>
            <a:chExt cx="196" cy="52"/>
          </a:xfrm>
        </p:grpSpPr>
        <p:grpSp>
          <p:nvGrpSpPr>
            <p:cNvPr id="3109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111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2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3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4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5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6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7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110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28" name="Group 1098"/>
          <p:cNvGrpSpPr>
            <a:grpSpLocks/>
          </p:cNvGrpSpPr>
          <p:nvPr/>
        </p:nvGrpSpPr>
        <p:grpSpPr bwMode="auto">
          <a:xfrm flipH="1">
            <a:off x="13512277" y="10690544"/>
            <a:ext cx="142875" cy="82550"/>
            <a:chOff x="8460" y="6344"/>
            <a:chExt cx="90" cy="52"/>
          </a:xfrm>
        </p:grpSpPr>
        <p:sp>
          <p:nvSpPr>
            <p:cNvPr id="3129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0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1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2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3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4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5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136" name="Line 1106"/>
          <p:cNvSpPr>
            <a:spLocks noChangeShapeType="1"/>
          </p:cNvSpPr>
          <p:nvPr/>
        </p:nvSpPr>
        <p:spPr bwMode="auto">
          <a:xfrm flipH="1">
            <a:off x="13344002" y="10747694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137" name="Group 1075"/>
          <p:cNvGrpSpPr>
            <a:grpSpLocks/>
          </p:cNvGrpSpPr>
          <p:nvPr/>
        </p:nvGrpSpPr>
        <p:grpSpPr bwMode="auto">
          <a:xfrm>
            <a:off x="13242652" y="10851241"/>
            <a:ext cx="720725" cy="88900"/>
            <a:chOff x="8426" y="5788"/>
            <a:chExt cx="454" cy="56"/>
          </a:xfrm>
        </p:grpSpPr>
        <p:grpSp>
          <p:nvGrpSpPr>
            <p:cNvPr id="313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14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15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5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5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5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5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5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5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15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13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14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14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4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4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4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4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4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4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14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3175" name="Line 1095"/>
          <p:cNvSpPr>
            <a:spLocks noChangeShapeType="1"/>
          </p:cNvSpPr>
          <p:nvPr/>
        </p:nvSpPr>
        <p:spPr bwMode="auto">
          <a:xfrm flipH="1">
            <a:off x="13856703" y="11135946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177" name="Group 1097"/>
          <p:cNvGrpSpPr>
            <a:grpSpLocks/>
          </p:cNvGrpSpPr>
          <p:nvPr/>
        </p:nvGrpSpPr>
        <p:grpSpPr bwMode="auto">
          <a:xfrm flipH="1">
            <a:off x="13466127" y="11030987"/>
            <a:ext cx="311150" cy="82550"/>
            <a:chOff x="8330" y="5692"/>
            <a:chExt cx="196" cy="52"/>
          </a:xfrm>
        </p:grpSpPr>
        <p:grpSp>
          <p:nvGrpSpPr>
            <p:cNvPr id="3188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190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91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92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93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94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95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96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189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99" name="Group 1086"/>
          <p:cNvGrpSpPr>
            <a:grpSpLocks/>
          </p:cNvGrpSpPr>
          <p:nvPr/>
        </p:nvGrpSpPr>
        <p:grpSpPr bwMode="auto">
          <a:xfrm>
            <a:off x="13483640" y="11213416"/>
            <a:ext cx="311150" cy="82550"/>
            <a:chOff x="8330" y="5692"/>
            <a:chExt cx="196" cy="52"/>
          </a:xfrm>
        </p:grpSpPr>
        <p:grpSp>
          <p:nvGrpSpPr>
            <p:cNvPr id="320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20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0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0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0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0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0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0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20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19" name="Group 1098"/>
          <p:cNvGrpSpPr>
            <a:grpSpLocks/>
          </p:cNvGrpSpPr>
          <p:nvPr/>
        </p:nvGrpSpPr>
        <p:grpSpPr bwMode="auto">
          <a:xfrm>
            <a:off x="13893215" y="11207066"/>
            <a:ext cx="142875" cy="82550"/>
            <a:chOff x="8460" y="6344"/>
            <a:chExt cx="90" cy="52"/>
          </a:xfrm>
        </p:grpSpPr>
        <p:sp>
          <p:nvSpPr>
            <p:cNvPr id="3221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22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23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24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25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26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27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28" name="Group 1086"/>
          <p:cNvGrpSpPr>
            <a:grpSpLocks/>
          </p:cNvGrpSpPr>
          <p:nvPr/>
        </p:nvGrpSpPr>
        <p:grpSpPr bwMode="auto">
          <a:xfrm flipH="1">
            <a:off x="13883120" y="11369761"/>
            <a:ext cx="311150" cy="82550"/>
            <a:chOff x="8330" y="5692"/>
            <a:chExt cx="196" cy="52"/>
          </a:xfrm>
        </p:grpSpPr>
        <p:grpSp>
          <p:nvGrpSpPr>
            <p:cNvPr id="322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23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23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39" name="Group 1097"/>
          <p:cNvGrpSpPr>
            <a:grpSpLocks/>
          </p:cNvGrpSpPr>
          <p:nvPr/>
        </p:nvGrpSpPr>
        <p:grpSpPr bwMode="auto">
          <a:xfrm flipH="1">
            <a:off x="13473545" y="11363411"/>
            <a:ext cx="311150" cy="82550"/>
            <a:chOff x="8330" y="5692"/>
            <a:chExt cx="196" cy="52"/>
          </a:xfrm>
        </p:grpSpPr>
        <p:grpSp>
          <p:nvGrpSpPr>
            <p:cNvPr id="325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25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5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5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5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5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5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5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25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61" name="Group 1086"/>
          <p:cNvGrpSpPr>
            <a:grpSpLocks/>
          </p:cNvGrpSpPr>
          <p:nvPr/>
        </p:nvGrpSpPr>
        <p:grpSpPr bwMode="auto">
          <a:xfrm>
            <a:off x="13608800" y="11527407"/>
            <a:ext cx="311150" cy="82550"/>
            <a:chOff x="8330" y="5692"/>
            <a:chExt cx="196" cy="52"/>
          </a:xfrm>
        </p:grpSpPr>
        <p:grpSp>
          <p:nvGrpSpPr>
            <p:cNvPr id="326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26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6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6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6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6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6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7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26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81" name="Group 1098"/>
          <p:cNvGrpSpPr>
            <a:grpSpLocks/>
          </p:cNvGrpSpPr>
          <p:nvPr/>
        </p:nvGrpSpPr>
        <p:grpSpPr bwMode="auto">
          <a:xfrm>
            <a:off x="14018375" y="11521057"/>
            <a:ext cx="142875" cy="82550"/>
            <a:chOff x="8460" y="6344"/>
            <a:chExt cx="90" cy="52"/>
          </a:xfrm>
        </p:grpSpPr>
        <p:sp>
          <p:nvSpPr>
            <p:cNvPr id="3283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4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5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6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7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8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3289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90" name="Group 1086"/>
          <p:cNvGrpSpPr>
            <a:grpSpLocks/>
          </p:cNvGrpSpPr>
          <p:nvPr/>
        </p:nvGrpSpPr>
        <p:grpSpPr bwMode="auto">
          <a:xfrm flipH="1">
            <a:off x="13996627" y="11694730"/>
            <a:ext cx="311150" cy="82550"/>
            <a:chOff x="8330" y="5692"/>
            <a:chExt cx="196" cy="52"/>
          </a:xfrm>
        </p:grpSpPr>
        <p:grpSp>
          <p:nvGrpSpPr>
            <p:cNvPr id="329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29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9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9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9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9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9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9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29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301" name="Group 1097"/>
          <p:cNvGrpSpPr>
            <a:grpSpLocks/>
          </p:cNvGrpSpPr>
          <p:nvPr/>
        </p:nvGrpSpPr>
        <p:grpSpPr bwMode="auto">
          <a:xfrm flipH="1">
            <a:off x="13587052" y="11688380"/>
            <a:ext cx="311150" cy="82550"/>
            <a:chOff x="8330" y="5692"/>
            <a:chExt cx="196" cy="52"/>
          </a:xfrm>
        </p:grpSpPr>
        <p:grpSp>
          <p:nvGrpSpPr>
            <p:cNvPr id="3312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314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15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16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17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18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19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20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313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321" name="Group 1075"/>
          <p:cNvGrpSpPr>
            <a:grpSpLocks/>
          </p:cNvGrpSpPr>
          <p:nvPr/>
        </p:nvGrpSpPr>
        <p:grpSpPr bwMode="auto">
          <a:xfrm>
            <a:off x="13530947" y="11851362"/>
            <a:ext cx="720725" cy="88900"/>
            <a:chOff x="8426" y="5788"/>
            <a:chExt cx="454" cy="56"/>
          </a:xfrm>
        </p:grpSpPr>
        <p:grpSp>
          <p:nvGrpSpPr>
            <p:cNvPr id="332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33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3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4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4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3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32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32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2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2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2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2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2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352" name="Group 1086"/>
          <p:cNvGrpSpPr>
            <a:grpSpLocks/>
          </p:cNvGrpSpPr>
          <p:nvPr/>
        </p:nvGrpSpPr>
        <p:grpSpPr bwMode="auto">
          <a:xfrm flipH="1">
            <a:off x="13685703" y="12024402"/>
            <a:ext cx="311150" cy="82550"/>
            <a:chOff x="8330" y="5692"/>
            <a:chExt cx="196" cy="52"/>
          </a:xfrm>
        </p:grpSpPr>
        <p:grpSp>
          <p:nvGrpSpPr>
            <p:cNvPr id="335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35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5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5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5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5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6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6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35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459" name="Group 1097"/>
          <p:cNvGrpSpPr>
            <a:grpSpLocks/>
          </p:cNvGrpSpPr>
          <p:nvPr/>
        </p:nvGrpSpPr>
        <p:grpSpPr bwMode="auto">
          <a:xfrm>
            <a:off x="7019332" y="423771"/>
            <a:ext cx="311150" cy="82550"/>
            <a:chOff x="8330" y="5692"/>
            <a:chExt cx="196" cy="52"/>
          </a:xfrm>
        </p:grpSpPr>
        <p:grpSp>
          <p:nvGrpSpPr>
            <p:cNvPr id="346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46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6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6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6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6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6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6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46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479" name="Group 1077"/>
          <p:cNvGrpSpPr>
            <a:grpSpLocks/>
          </p:cNvGrpSpPr>
          <p:nvPr/>
        </p:nvGrpSpPr>
        <p:grpSpPr bwMode="auto">
          <a:xfrm flipH="1">
            <a:off x="7248661" y="548701"/>
            <a:ext cx="142875" cy="82550"/>
            <a:chOff x="8460" y="6344"/>
            <a:chExt cx="90" cy="52"/>
          </a:xfrm>
        </p:grpSpPr>
        <p:sp>
          <p:nvSpPr>
            <p:cNvPr id="3480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481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482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483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484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485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486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487" name="Line 1085"/>
          <p:cNvSpPr>
            <a:spLocks noChangeShapeType="1"/>
          </p:cNvSpPr>
          <p:nvPr/>
        </p:nvSpPr>
        <p:spPr bwMode="auto">
          <a:xfrm flipH="1">
            <a:off x="7124707" y="609509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498" name="Group 1086"/>
          <p:cNvGrpSpPr>
            <a:grpSpLocks/>
          </p:cNvGrpSpPr>
          <p:nvPr/>
        </p:nvGrpSpPr>
        <p:grpSpPr bwMode="auto">
          <a:xfrm>
            <a:off x="7124707" y="705997"/>
            <a:ext cx="311150" cy="82550"/>
            <a:chOff x="8330" y="5692"/>
            <a:chExt cx="196" cy="52"/>
          </a:xfrm>
        </p:grpSpPr>
        <p:grpSp>
          <p:nvGrpSpPr>
            <p:cNvPr id="349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50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0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0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0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0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0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0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50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16" name="Line 1085"/>
          <p:cNvSpPr>
            <a:spLocks noChangeShapeType="1"/>
          </p:cNvSpPr>
          <p:nvPr/>
        </p:nvSpPr>
        <p:spPr bwMode="auto">
          <a:xfrm>
            <a:off x="7092957" y="922413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17" name="Group 1087"/>
          <p:cNvGrpSpPr>
            <a:grpSpLocks/>
          </p:cNvGrpSpPr>
          <p:nvPr/>
        </p:nvGrpSpPr>
        <p:grpSpPr bwMode="auto">
          <a:xfrm>
            <a:off x="7254882" y="871613"/>
            <a:ext cx="142875" cy="82550"/>
            <a:chOff x="8460" y="6344"/>
            <a:chExt cx="90" cy="52"/>
          </a:xfrm>
        </p:grpSpPr>
        <p:sp>
          <p:nvSpPr>
            <p:cNvPr id="3518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19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0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1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2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3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4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25" name="Line 1095"/>
          <p:cNvSpPr>
            <a:spLocks noChangeShapeType="1"/>
          </p:cNvSpPr>
          <p:nvPr/>
        </p:nvSpPr>
        <p:spPr bwMode="auto">
          <a:xfrm>
            <a:off x="7502532" y="928763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45" name="Group 1086"/>
          <p:cNvGrpSpPr>
            <a:grpSpLocks/>
          </p:cNvGrpSpPr>
          <p:nvPr/>
        </p:nvGrpSpPr>
        <p:grpSpPr bwMode="auto">
          <a:xfrm flipH="1">
            <a:off x="7368612" y="1027958"/>
            <a:ext cx="311150" cy="82550"/>
            <a:chOff x="8330" y="5692"/>
            <a:chExt cx="196" cy="52"/>
          </a:xfrm>
        </p:grpSpPr>
        <p:grpSp>
          <p:nvGrpSpPr>
            <p:cNvPr id="354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54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4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5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5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5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5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5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54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55" name="Group 1098"/>
          <p:cNvGrpSpPr>
            <a:grpSpLocks/>
          </p:cNvGrpSpPr>
          <p:nvPr/>
        </p:nvGrpSpPr>
        <p:grpSpPr bwMode="auto">
          <a:xfrm flipH="1">
            <a:off x="7127312" y="1021608"/>
            <a:ext cx="142875" cy="82550"/>
            <a:chOff x="8460" y="6344"/>
            <a:chExt cx="90" cy="52"/>
          </a:xfrm>
        </p:grpSpPr>
        <p:sp>
          <p:nvSpPr>
            <p:cNvPr id="3556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57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58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59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60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61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62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66" name="Group 1086"/>
          <p:cNvGrpSpPr>
            <a:grpSpLocks/>
          </p:cNvGrpSpPr>
          <p:nvPr/>
        </p:nvGrpSpPr>
        <p:grpSpPr bwMode="auto">
          <a:xfrm>
            <a:off x="7095341" y="1242537"/>
            <a:ext cx="311150" cy="82550"/>
            <a:chOff x="8330" y="5692"/>
            <a:chExt cx="196" cy="52"/>
          </a:xfrm>
        </p:grpSpPr>
        <p:grpSp>
          <p:nvGrpSpPr>
            <p:cNvPr id="356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56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7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7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7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7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7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7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56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85" name="Group 1098"/>
          <p:cNvGrpSpPr>
            <a:grpSpLocks/>
          </p:cNvGrpSpPr>
          <p:nvPr/>
        </p:nvGrpSpPr>
        <p:grpSpPr bwMode="auto">
          <a:xfrm>
            <a:off x="7504916" y="1236187"/>
            <a:ext cx="142875" cy="82550"/>
            <a:chOff x="8460" y="6344"/>
            <a:chExt cx="90" cy="52"/>
          </a:xfrm>
        </p:grpSpPr>
        <p:sp>
          <p:nvSpPr>
            <p:cNvPr id="3586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87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88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89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90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91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3592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94" name="Group 1087"/>
          <p:cNvGrpSpPr>
            <a:grpSpLocks/>
          </p:cNvGrpSpPr>
          <p:nvPr/>
        </p:nvGrpSpPr>
        <p:grpSpPr bwMode="auto">
          <a:xfrm flipH="1">
            <a:off x="7529757" y="1331666"/>
            <a:ext cx="142875" cy="82550"/>
            <a:chOff x="8460" y="6344"/>
            <a:chExt cx="90" cy="52"/>
          </a:xfrm>
        </p:grpSpPr>
        <p:sp>
          <p:nvSpPr>
            <p:cNvPr id="359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9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9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9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9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60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60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04" name="Group 1097"/>
          <p:cNvGrpSpPr>
            <a:grpSpLocks/>
          </p:cNvGrpSpPr>
          <p:nvPr/>
        </p:nvGrpSpPr>
        <p:grpSpPr bwMode="auto">
          <a:xfrm>
            <a:off x="7094862" y="1344346"/>
            <a:ext cx="311150" cy="82550"/>
            <a:chOff x="8330" y="5692"/>
            <a:chExt cx="196" cy="52"/>
          </a:xfrm>
        </p:grpSpPr>
        <p:grpSp>
          <p:nvGrpSpPr>
            <p:cNvPr id="3615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617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18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19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20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21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22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23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616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55" name="Group 1086"/>
          <p:cNvGrpSpPr>
            <a:grpSpLocks/>
          </p:cNvGrpSpPr>
          <p:nvPr/>
        </p:nvGrpSpPr>
        <p:grpSpPr bwMode="auto">
          <a:xfrm flipH="1">
            <a:off x="7502532" y="1628743"/>
            <a:ext cx="311150" cy="82550"/>
            <a:chOff x="8330" y="5692"/>
            <a:chExt cx="196" cy="52"/>
          </a:xfrm>
        </p:grpSpPr>
        <p:grpSp>
          <p:nvGrpSpPr>
            <p:cNvPr id="365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65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5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6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6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6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6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6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65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86" name="Group 1075"/>
          <p:cNvGrpSpPr>
            <a:grpSpLocks/>
          </p:cNvGrpSpPr>
          <p:nvPr/>
        </p:nvGrpSpPr>
        <p:grpSpPr bwMode="auto">
          <a:xfrm>
            <a:off x="7412592" y="1897612"/>
            <a:ext cx="720725" cy="88900"/>
            <a:chOff x="8426" y="5788"/>
            <a:chExt cx="454" cy="56"/>
          </a:xfrm>
        </p:grpSpPr>
        <p:grpSp>
          <p:nvGrpSpPr>
            <p:cNvPr id="368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69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0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9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68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68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69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9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707" name="Group 1097"/>
          <p:cNvGrpSpPr>
            <a:grpSpLocks/>
          </p:cNvGrpSpPr>
          <p:nvPr/>
        </p:nvGrpSpPr>
        <p:grpSpPr bwMode="auto">
          <a:xfrm>
            <a:off x="7410457" y="1755408"/>
            <a:ext cx="311150" cy="82550"/>
            <a:chOff x="8330" y="5692"/>
            <a:chExt cx="196" cy="52"/>
          </a:xfrm>
        </p:grpSpPr>
        <p:grpSp>
          <p:nvGrpSpPr>
            <p:cNvPr id="3708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10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11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12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13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14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15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3716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09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717" name="Group 1086"/>
          <p:cNvGrpSpPr>
            <a:grpSpLocks/>
          </p:cNvGrpSpPr>
          <p:nvPr/>
        </p:nvGrpSpPr>
        <p:grpSpPr bwMode="auto">
          <a:xfrm flipH="1">
            <a:off x="7611662" y="2025794"/>
            <a:ext cx="311150" cy="82550"/>
            <a:chOff x="8330" y="5692"/>
            <a:chExt cx="196" cy="52"/>
          </a:xfrm>
        </p:grpSpPr>
        <p:grpSp>
          <p:nvGrpSpPr>
            <p:cNvPr id="3718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2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19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739" name="Group 1098"/>
          <p:cNvGrpSpPr>
            <a:grpSpLocks/>
          </p:cNvGrpSpPr>
          <p:nvPr/>
        </p:nvGrpSpPr>
        <p:grpSpPr bwMode="auto">
          <a:xfrm flipH="1">
            <a:off x="7370362" y="2019444"/>
            <a:ext cx="142875" cy="82550"/>
            <a:chOff x="8460" y="6344"/>
            <a:chExt cx="90" cy="52"/>
          </a:xfrm>
        </p:grpSpPr>
        <p:sp>
          <p:nvSpPr>
            <p:cNvPr id="3741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42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43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44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45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46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47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730" name="Group 1108"/>
          <p:cNvGrpSpPr>
            <a:grpSpLocks/>
          </p:cNvGrpSpPr>
          <p:nvPr/>
        </p:nvGrpSpPr>
        <p:grpSpPr bwMode="auto">
          <a:xfrm flipH="1">
            <a:off x="7787640" y="1773678"/>
            <a:ext cx="142875" cy="82550"/>
            <a:chOff x="8460" y="6344"/>
            <a:chExt cx="90" cy="52"/>
          </a:xfrm>
        </p:grpSpPr>
        <p:sp>
          <p:nvSpPr>
            <p:cNvPr id="3732" name="Line 110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33" name="Line 111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34" name="Line 111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35" name="Line 111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36" name="Line 111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37" name="Line 111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738" name="Line 111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750" name="Group 1086"/>
          <p:cNvGrpSpPr>
            <a:grpSpLocks/>
          </p:cNvGrpSpPr>
          <p:nvPr/>
        </p:nvGrpSpPr>
        <p:grpSpPr bwMode="auto">
          <a:xfrm>
            <a:off x="7501489" y="2160414"/>
            <a:ext cx="311150" cy="82550"/>
            <a:chOff x="8330" y="5692"/>
            <a:chExt cx="196" cy="52"/>
          </a:xfrm>
        </p:grpSpPr>
        <p:grpSp>
          <p:nvGrpSpPr>
            <p:cNvPr id="375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5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5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769" name="Group 1097"/>
          <p:cNvGrpSpPr>
            <a:grpSpLocks/>
          </p:cNvGrpSpPr>
          <p:nvPr/>
        </p:nvGrpSpPr>
        <p:grpSpPr bwMode="auto">
          <a:xfrm>
            <a:off x="7911064" y="2154064"/>
            <a:ext cx="311150" cy="82550"/>
            <a:chOff x="8330" y="5692"/>
            <a:chExt cx="196" cy="52"/>
          </a:xfrm>
        </p:grpSpPr>
        <p:grpSp>
          <p:nvGrpSpPr>
            <p:cNvPr id="377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7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7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7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7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7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7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7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7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779" name="Group 1086"/>
          <p:cNvGrpSpPr>
            <a:grpSpLocks/>
          </p:cNvGrpSpPr>
          <p:nvPr/>
        </p:nvGrpSpPr>
        <p:grpSpPr bwMode="auto">
          <a:xfrm flipH="1">
            <a:off x="7638079" y="2316759"/>
            <a:ext cx="311150" cy="82550"/>
            <a:chOff x="8330" y="5692"/>
            <a:chExt cx="196" cy="52"/>
          </a:xfrm>
        </p:grpSpPr>
        <p:grpSp>
          <p:nvGrpSpPr>
            <p:cNvPr id="378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8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8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8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8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8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8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8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8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801" name="Group 1098"/>
          <p:cNvGrpSpPr>
            <a:grpSpLocks/>
          </p:cNvGrpSpPr>
          <p:nvPr/>
        </p:nvGrpSpPr>
        <p:grpSpPr bwMode="auto">
          <a:xfrm flipH="1">
            <a:off x="7396779" y="2310409"/>
            <a:ext cx="142875" cy="82550"/>
            <a:chOff x="8460" y="6344"/>
            <a:chExt cx="90" cy="52"/>
          </a:xfrm>
        </p:grpSpPr>
        <p:sp>
          <p:nvSpPr>
            <p:cNvPr id="3803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04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05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06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07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08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09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812" name="Group 1086"/>
          <p:cNvGrpSpPr>
            <a:grpSpLocks/>
          </p:cNvGrpSpPr>
          <p:nvPr/>
        </p:nvGrpSpPr>
        <p:grpSpPr bwMode="auto">
          <a:xfrm>
            <a:off x="7627698" y="2531338"/>
            <a:ext cx="311150" cy="82550"/>
            <a:chOff x="8330" y="5692"/>
            <a:chExt cx="196" cy="52"/>
          </a:xfrm>
        </p:grpSpPr>
        <p:grpSp>
          <p:nvGrpSpPr>
            <p:cNvPr id="381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1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1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1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1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1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1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850" name="Group 1087"/>
          <p:cNvGrpSpPr>
            <a:grpSpLocks/>
          </p:cNvGrpSpPr>
          <p:nvPr/>
        </p:nvGrpSpPr>
        <p:grpSpPr bwMode="auto">
          <a:xfrm flipH="1">
            <a:off x="7906305" y="2666911"/>
            <a:ext cx="142875" cy="82550"/>
            <a:chOff x="8460" y="6344"/>
            <a:chExt cx="90" cy="52"/>
          </a:xfrm>
        </p:grpSpPr>
        <p:sp>
          <p:nvSpPr>
            <p:cNvPr id="3851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52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53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54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55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56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57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867" name="Line 1106"/>
          <p:cNvSpPr>
            <a:spLocks noChangeShapeType="1"/>
          </p:cNvSpPr>
          <p:nvPr/>
        </p:nvSpPr>
        <p:spPr bwMode="auto">
          <a:xfrm>
            <a:off x="8311117" y="2884081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868" name="Line 1078"/>
          <p:cNvSpPr>
            <a:spLocks noChangeShapeType="1"/>
          </p:cNvSpPr>
          <p:nvPr/>
        </p:nvSpPr>
        <p:spPr bwMode="auto">
          <a:xfrm flipH="1">
            <a:off x="8429321" y="3051404"/>
            <a:ext cx="142875" cy="1588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870" name="Line 1080"/>
          <p:cNvSpPr>
            <a:spLocks noChangeShapeType="1"/>
          </p:cNvSpPr>
          <p:nvPr/>
        </p:nvSpPr>
        <p:spPr bwMode="auto">
          <a:xfrm flipH="1">
            <a:off x="8546796" y="3022829"/>
            <a:ext cx="19050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871" name="Line 1081"/>
          <p:cNvSpPr>
            <a:spLocks noChangeShapeType="1"/>
          </p:cNvSpPr>
          <p:nvPr/>
        </p:nvSpPr>
        <p:spPr bwMode="auto">
          <a:xfrm flipH="1">
            <a:off x="8518221" y="3000604"/>
            <a:ext cx="15875" cy="4762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872" name="Line 1082"/>
          <p:cNvSpPr>
            <a:spLocks noChangeShapeType="1"/>
          </p:cNvSpPr>
          <p:nvPr/>
        </p:nvSpPr>
        <p:spPr bwMode="auto">
          <a:xfrm flipH="1">
            <a:off x="8497584" y="2997429"/>
            <a:ext cx="1588" cy="50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873" name="Line 1083"/>
          <p:cNvSpPr>
            <a:spLocks noChangeShapeType="1"/>
          </p:cNvSpPr>
          <p:nvPr/>
        </p:nvSpPr>
        <p:spPr bwMode="auto">
          <a:xfrm>
            <a:off x="8464246" y="3006954"/>
            <a:ext cx="6350" cy="412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874" name="Line 1084"/>
          <p:cNvSpPr>
            <a:spLocks noChangeShapeType="1"/>
          </p:cNvSpPr>
          <p:nvPr/>
        </p:nvSpPr>
        <p:spPr bwMode="auto">
          <a:xfrm>
            <a:off x="8435671" y="3022829"/>
            <a:ext cx="9525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875" name="Line 1085"/>
          <p:cNvSpPr>
            <a:spLocks noChangeShapeType="1"/>
          </p:cNvSpPr>
          <p:nvPr/>
        </p:nvSpPr>
        <p:spPr bwMode="auto">
          <a:xfrm flipH="1">
            <a:off x="8261046" y="3054579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4751" name="Group 1107"/>
          <p:cNvGrpSpPr>
            <a:grpSpLocks/>
          </p:cNvGrpSpPr>
          <p:nvPr/>
        </p:nvGrpSpPr>
        <p:grpSpPr bwMode="auto">
          <a:xfrm>
            <a:off x="11089327" y="7099077"/>
            <a:ext cx="311150" cy="82550"/>
            <a:chOff x="8330" y="5692"/>
            <a:chExt cx="196" cy="52"/>
          </a:xfrm>
        </p:grpSpPr>
        <p:grpSp>
          <p:nvGrpSpPr>
            <p:cNvPr id="4752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754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5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6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7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8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9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60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753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4790" name="Group 1077"/>
          <p:cNvGrpSpPr>
            <a:grpSpLocks/>
          </p:cNvGrpSpPr>
          <p:nvPr/>
        </p:nvGrpSpPr>
        <p:grpSpPr bwMode="auto">
          <a:xfrm>
            <a:off x="11268843" y="6977082"/>
            <a:ext cx="142875" cy="82550"/>
            <a:chOff x="8460" y="6344"/>
            <a:chExt cx="90" cy="52"/>
          </a:xfrm>
        </p:grpSpPr>
        <p:sp>
          <p:nvSpPr>
            <p:cNvPr id="4791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92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93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94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95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96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97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4999" name="Group 1086"/>
          <p:cNvGrpSpPr>
            <a:grpSpLocks/>
          </p:cNvGrpSpPr>
          <p:nvPr/>
        </p:nvGrpSpPr>
        <p:grpSpPr bwMode="auto">
          <a:xfrm flipH="1">
            <a:off x="12173975" y="8182265"/>
            <a:ext cx="311150" cy="82550"/>
            <a:chOff x="8330" y="5692"/>
            <a:chExt cx="196" cy="52"/>
          </a:xfrm>
        </p:grpSpPr>
        <p:grpSp>
          <p:nvGrpSpPr>
            <p:cNvPr id="500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00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0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0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0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0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0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0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00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178" name="Group 1107"/>
          <p:cNvGrpSpPr>
            <a:grpSpLocks/>
          </p:cNvGrpSpPr>
          <p:nvPr/>
        </p:nvGrpSpPr>
        <p:grpSpPr bwMode="auto">
          <a:xfrm>
            <a:off x="11608825" y="7567357"/>
            <a:ext cx="311150" cy="82550"/>
            <a:chOff x="8330" y="5692"/>
            <a:chExt cx="196" cy="52"/>
          </a:xfrm>
        </p:grpSpPr>
        <p:grpSp>
          <p:nvGrpSpPr>
            <p:cNvPr id="5179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181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82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83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84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85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86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87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180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244" name="Group 1076"/>
          <p:cNvGrpSpPr>
            <a:grpSpLocks/>
          </p:cNvGrpSpPr>
          <p:nvPr/>
        </p:nvGrpSpPr>
        <p:grpSpPr bwMode="auto">
          <a:xfrm flipH="1">
            <a:off x="11740750" y="7426662"/>
            <a:ext cx="311150" cy="82550"/>
            <a:chOff x="8330" y="5692"/>
            <a:chExt cx="196" cy="52"/>
          </a:xfrm>
        </p:grpSpPr>
        <p:grpSp>
          <p:nvGrpSpPr>
            <p:cNvPr id="5245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247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48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49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50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51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52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53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246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254" name="Group 1086"/>
          <p:cNvGrpSpPr>
            <a:grpSpLocks/>
          </p:cNvGrpSpPr>
          <p:nvPr/>
        </p:nvGrpSpPr>
        <p:grpSpPr bwMode="auto">
          <a:xfrm flipH="1">
            <a:off x="11646369" y="7702051"/>
            <a:ext cx="311150" cy="82550"/>
            <a:chOff x="8330" y="5692"/>
            <a:chExt cx="196" cy="52"/>
          </a:xfrm>
        </p:grpSpPr>
        <p:grpSp>
          <p:nvGrpSpPr>
            <p:cNvPr id="5255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257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58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59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60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61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62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63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256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294" name="Group 1098"/>
          <p:cNvGrpSpPr>
            <a:grpSpLocks/>
          </p:cNvGrpSpPr>
          <p:nvPr/>
        </p:nvGrpSpPr>
        <p:grpSpPr bwMode="auto">
          <a:xfrm>
            <a:off x="11487605" y="7805841"/>
            <a:ext cx="142875" cy="82550"/>
            <a:chOff x="8460" y="6344"/>
            <a:chExt cx="90" cy="52"/>
          </a:xfrm>
        </p:grpSpPr>
        <p:sp>
          <p:nvSpPr>
            <p:cNvPr id="5295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296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297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298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299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300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5301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303" name="Group 1087"/>
          <p:cNvGrpSpPr>
            <a:grpSpLocks/>
          </p:cNvGrpSpPr>
          <p:nvPr/>
        </p:nvGrpSpPr>
        <p:grpSpPr bwMode="auto">
          <a:xfrm flipH="1">
            <a:off x="12195732" y="8041109"/>
            <a:ext cx="142875" cy="82550"/>
            <a:chOff x="8460" y="6344"/>
            <a:chExt cx="90" cy="52"/>
          </a:xfrm>
        </p:grpSpPr>
        <p:sp>
          <p:nvSpPr>
            <p:cNvPr id="5304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305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306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307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308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309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310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426" name="Group 1086"/>
          <p:cNvGrpSpPr>
            <a:grpSpLocks/>
          </p:cNvGrpSpPr>
          <p:nvPr/>
        </p:nvGrpSpPr>
        <p:grpSpPr bwMode="auto">
          <a:xfrm flipH="1">
            <a:off x="12040754" y="8290023"/>
            <a:ext cx="311150" cy="82550"/>
            <a:chOff x="8330" y="5692"/>
            <a:chExt cx="196" cy="52"/>
          </a:xfrm>
        </p:grpSpPr>
        <p:grpSp>
          <p:nvGrpSpPr>
            <p:cNvPr id="542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42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3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3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3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3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3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3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42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550" name="Group 1077"/>
          <p:cNvGrpSpPr>
            <a:grpSpLocks/>
          </p:cNvGrpSpPr>
          <p:nvPr/>
        </p:nvGrpSpPr>
        <p:grpSpPr bwMode="auto">
          <a:xfrm flipH="1">
            <a:off x="12358125" y="7958559"/>
            <a:ext cx="142875" cy="82550"/>
            <a:chOff x="8460" y="6344"/>
            <a:chExt cx="90" cy="52"/>
          </a:xfrm>
        </p:grpSpPr>
        <p:sp>
          <p:nvSpPr>
            <p:cNvPr id="5551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552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553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554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555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556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557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5567" name="Line 1095"/>
          <p:cNvSpPr>
            <a:spLocks noChangeShapeType="1"/>
          </p:cNvSpPr>
          <p:nvPr/>
        </p:nvSpPr>
        <p:spPr bwMode="auto">
          <a:xfrm flipH="1">
            <a:off x="12016975" y="9183860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5585" name="Group 1086"/>
          <p:cNvGrpSpPr>
            <a:grpSpLocks/>
          </p:cNvGrpSpPr>
          <p:nvPr/>
        </p:nvGrpSpPr>
        <p:grpSpPr bwMode="auto">
          <a:xfrm flipH="1">
            <a:off x="7871380" y="2400398"/>
            <a:ext cx="311150" cy="82550"/>
            <a:chOff x="8330" y="5692"/>
            <a:chExt cx="196" cy="52"/>
          </a:xfrm>
        </p:grpSpPr>
        <p:grpSp>
          <p:nvGrpSpPr>
            <p:cNvPr id="558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58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8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9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9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9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9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9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58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596" name="Group 1098"/>
          <p:cNvGrpSpPr>
            <a:grpSpLocks/>
          </p:cNvGrpSpPr>
          <p:nvPr/>
        </p:nvGrpSpPr>
        <p:grpSpPr bwMode="auto">
          <a:xfrm>
            <a:off x="8047123" y="2540430"/>
            <a:ext cx="142875" cy="82550"/>
            <a:chOff x="8460" y="6344"/>
            <a:chExt cx="90" cy="52"/>
          </a:xfrm>
        </p:grpSpPr>
        <p:sp>
          <p:nvSpPr>
            <p:cNvPr id="5598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599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00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01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02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03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04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5623" name="Line 1085"/>
          <p:cNvSpPr>
            <a:spLocks noChangeShapeType="1"/>
          </p:cNvSpPr>
          <p:nvPr/>
        </p:nvSpPr>
        <p:spPr bwMode="auto">
          <a:xfrm flipH="1">
            <a:off x="8463747" y="2917109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5634" name="Group 1086"/>
          <p:cNvGrpSpPr>
            <a:grpSpLocks/>
          </p:cNvGrpSpPr>
          <p:nvPr/>
        </p:nvGrpSpPr>
        <p:grpSpPr bwMode="auto">
          <a:xfrm flipH="1">
            <a:off x="8589031" y="3002683"/>
            <a:ext cx="311150" cy="82550"/>
            <a:chOff x="8330" y="5692"/>
            <a:chExt cx="196" cy="52"/>
          </a:xfrm>
        </p:grpSpPr>
        <p:grpSp>
          <p:nvGrpSpPr>
            <p:cNvPr id="5635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637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38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39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40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41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42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43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636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644" name="Group 1077"/>
          <p:cNvGrpSpPr>
            <a:grpSpLocks/>
          </p:cNvGrpSpPr>
          <p:nvPr/>
        </p:nvGrpSpPr>
        <p:grpSpPr bwMode="auto">
          <a:xfrm>
            <a:off x="8189608" y="3255816"/>
            <a:ext cx="142875" cy="82550"/>
            <a:chOff x="8460" y="6344"/>
            <a:chExt cx="90" cy="52"/>
          </a:xfrm>
        </p:grpSpPr>
        <p:sp>
          <p:nvSpPr>
            <p:cNvPr id="5645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46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47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48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49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50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51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5652" name="Line 1085"/>
          <p:cNvSpPr>
            <a:spLocks noChangeShapeType="1"/>
          </p:cNvSpPr>
          <p:nvPr/>
        </p:nvSpPr>
        <p:spPr bwMode="auto">
          <a:xfrm>
            <a:off x="8339793" y="3188103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5653" name="Group 1087"/>
          <p:cNvGrpSpPr>
            <a:grpSpLocks/>
          </p:cNvGrpSpPr>
          <p:nvPr/>
        </p:nvGrpSpPr>
        <p:grpSpPr bwMode="auto">
          <a:xfrm>
            <a:off x="8501718" y="3137303"/>
            <a:ext cx="142875" cy="82550"/>
            <a:chOff x="8460" y="6344"/>
            <a:chExt cx="90" cy="52"/>
          </a:xfrm>
        </p:grpSpPr>
        <p:sp>
          <p:nvSpPr>
            <p:cNvPr id="5654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55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56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57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58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59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60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5661" name="Line 1095"/>
          <p:cNvSpPr>
            <a:spLocks noChangeShapeType="1"/>
          </p:cNvSpPr>
          <p:nvPr/>
        </p:nvSpPr>
        <p:spPr bwMode="auto">
          <a:xfrm>
            <a:off x="8749368" y="3194453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5681" name="Group 1086"/>
          <p:cNvGrpSpPr>
            <a:grpSpLocks/>
          </p:cNvGrpSpPr>
          <p:nvPr/>
        </p:nvGrpSpPr>
        <p:grpSpPr bwMode="auto">
          <a:xfrm flipH="1">
            <a:off x="8615448" y="3293648"/>
            <a:ext cx="311150" cy="82550"/>
            <a:chOff x="8330" y="5692"/>
            <a:chExt cx="196" cy="52"/>
          </a:xfrm>
        </p:grpSpPr>
        <p:grpSp>
          <p:nvGrpSpPr>
            <p:cNvPr id="568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68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8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8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8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8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8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9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68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691" name="Group 1098"/>
          <p:cNvGrpSpPr>
            <a:grpSpLocks/>
          </p:cNvGrpSpPr>
          <p:nvPr/>
        </p:nvGrpSpPr>
        <p:grpSpPr bwMode="auto">
          <a:xfrm flipH="1">
            <a:off x="8374148" y="3287298"/>
            <a:ext cx="142875" cy="82550"/>
            <a:chOff x="8460" y="6344"/>
            <a:chExt cx="90" cy="52"/>
          </a:xfrm>
        </p:grpSpPr>
        <p:sp>
          <p:nvSpPr>
            <p:cNvPr id="5692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93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94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95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96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97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698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702" name="Group 1086"/>
          <p:cNvGrpSpPr>
            <a:grpSpLocks/>
          </p:cNvGrpSpPr>
          <p:nvPr/>
        </p:nvGrpSpPr>
        <p:grpSpPr bwMode="auto">
          <a:xfrm>
            <a:off x="8342177" y="3508227"/>
            <a:ext cx="311150" cy="82550"/>
            <a:chOff x="8330" y="5692"/>
            <a:chExt cx="196" cy="52"/>
          </a:xfrm>
        </p:grpSpPr>
        <p:grpSp>
          <p:nvGrpSpPr>
            <p:cNvPr id="570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70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0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0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0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0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1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1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70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721" name="Group 1098"/>
          <p:cNvGrpSpPr>
            <a:grpSpLocks/>
          </p:cNvGrpSpPr>
          <p:nvPr/>
        </p:nvGrpSpPr>
        <p:grpSpPr bwMode="auto">
          <a:xfrm>
            <a:off x="8751752" y="3501877"/>
            <a:ext cx="142875" cy="82550"/>
            <a:chOff x="8460" y="6344"/>
            <a:chExt cx="90" cy="52"/>
          </a:xfrm>
        </p:grpSpPr>
        <p:sp>
          <p:nvSpPr>
            <p:cNvPr id="5722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23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24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25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26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27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5728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5729" name="Line 1106"/>
          <p:cNvSpPr>
            <a:spLocks noChangeShapeType="1"/>
          </p:cNvSpPr>
          <p:nvPr/>
        </p:nvSpPr>
        <p:spPr bwMode="auto">
          <a:xfrm>
            <a:off x="8999402" y="3559027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5730" name="Group 1087"/>
          <p:cNvGrpSpPr>
            <a:grpSpLocks/>
          </p:cNvGrpSpPr>
          <p:nvPr/>
        </p:nvGrpSpPr>
        <p:grpSpPr bwMode="auto">
          <a:xfrm flipH="1">
            <a:off x="8886849" y="3675550"/>
            <a:ext cx="142875" cy="82550"/>
            <a:chOff x="8460" y="6344"/>
            <a:chExt cx="90" cy="52"/>
          </a:xfrm>
        </p:grpSpPr>
        <p:sp>
          <p:nvSpPr>
            <p:cNvPr id="5731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32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33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34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35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36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737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5738" name="Line 1095"/>
          <p:cNvSpPr>
            <a:spLocks noChangeShapeType="1"/>
          </p:cNvSpPr>
          <p:nvPr/>
        </p:nvSpPr>
        <p:spPr bwMode="auto">
          <a:xfrm flipH="1">
            <a:off x="8718574" y="3732700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5781" name="Group 1097"/>
          <p:cNvGrpSpPr>
            <a:grpSpLocks/>
          </p:cNvGrpSpPr>
          <p:nvPr/>
        </p:nvGrpSpPr>
        <p:grpSpPr bwMode="auto">
          <a:xfrm>
            <a:off x="8755086" y="3803820"/>
            <a:ext cx="311150" cy="82550"/>
            <a:chOff x="8330" y="5692"/>
            <a:chExt cx="196" cy="52"/>
          </a:xfrm>
        </p:grpSpPr>
        <p:grpSp>
          <p:nvGrpSpPr>
            <p:cNvPr id="5782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784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85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86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87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88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89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90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783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853" name="Group 1086"/>
          <p:cNvGrpSpPr>
            <a:grpSpLocks/>
          </p:cNvGrpSpPr>
          <p:nvPr/>
        </p:nvGrpSpPr>
        <p:grpSpPr bwMode="auto">
          <a:xfrm flipH="1">
            <a:off x="9384057" y="4248070"/>
            <a:ext cx="311150" cy="82550"/>
            <a:chOff x="8330" y="5692"/>
            <a:chExt cx="196" cy="52"/>
          </a:xfrm>
        </p:grpSpPr>
        <p:grpSp>
          <p:nvGrpSpPr>
            <p:cNvPr id="585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85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5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5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5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6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6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6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85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905" name="Group 1097"/>
          <p:cNvGrpSpPr>
            <a:grpSpLocks/>
          </p:cNvGrpSpPr>
          <p:nvPr/>
        </p:nvGrpSpPr>
        <p:grpSpPr bwMode="auto">
          <a:xfrm>
            <a:off x="9305541" y="4377844"/>
            <a:ext cx="311150" cy="82550"/>
            <a:chOff x="8330" y="5692"/>
            <a:chExt cx="196" cy="52"/>
          </a:xfrm>
        </p:grpSpPr>
        <p:grpSp>
          <p:nvGrpSpPr>
            <p:cNvPr id="590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90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0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1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1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1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1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1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90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967" name="Group 1097"/>
          <p:cNvGrpSpPr>
            <a:grpSpLocks/>
          </p:cNvGrpSpPr>
          <p:nvPr/>
        </p:nvGrpSpPr>
        <p:grpSpPr bwMode="auto">
          <a:xfrm>
            <a:off x="9593028" y="4768423"/>
            <a:ext cx="311150" cy="82550"/>
            <a:chOff x="8330" y="5692"/>
            <a:chExt cx="196" cy="52"/>
          </a:xfrm>
        </p:grpSpPr>
        <p:grpSp>
          <p:nvGrpSpPr>
            <p:cNvPr id="5968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970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71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72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73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74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75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5976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969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977" name="Group 1077"/>
          <p:cNvGrpSpPr>
            <a:grpSpLocks/>
          </p:cNvGrpSpPr>
          <p:nvPr/>
        </p:nvGrpSpPr>
        <p:grpSpPr bwMode="auto">
          <a:xfrm flipH="1">
            <a:off x="9565891" y="4958001"/>
            <a:ext cx="142875" cy="82550"/>
            <a:chOff x="8460" y="6344"/>
            <a:chExt cx="90" cy="52"/>
          </a:xfrm>
        </p:grpSpPr>
        <p:sp>
          <p:nvSpPr>
            <p:cNvPr id="5978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979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980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981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982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983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984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5985" name="Line 1085"/>
          <p:cNvSpPr>
            <a:spLocks noChangeShapeType="1"/>
          </p:cNvSpPr>
          <p:nvPr/>
        </p:nvSpPr>
        <p:spPr bwMode="auto">
          <a:xfrm flipH="1">
            <a:off x="9958380" y="5146596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5995" name="Group 1098"/>
          <p:cNvGrpSpPr>
            <a:grpSpLocks/>
          </p:cNvGrpSpPr>
          <p:nvPr/>
        </p:nvGrpSpPr>
        <p:grpSpPr bwMode="auto">
          <a:xfrm>
            <a:off x="9747594" y="5072064"/>
            <a:ext cx="142875" cy="82550"/>
            <a:chOff x="8460" y="6344"/>
            <a:chExt cx="90" cy="52"/>
          </a:xfrm>
        </p:grpSpPr>
        <p:sp>
          <p:nvSpPr>
            <p:cNvPr id="5996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997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998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5999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000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001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002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6003" name="Line 1106"/>
          <p:cNvSpPr>
            <a:spLocks noChangeShapeType="1"/>
          </p:cNvSpPr>
          <p:nvPr/>
        </p:nvSpPr>
        <p:spPr bwMode="auto">
          <a:xfrm>
            <a:off x="9557953" y="5149771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004" name="Line 1078"/>
          <p:cNvSpPr>
            <a:spLocks noChangeShapeType="1"/>
          </p:cNvSpPr>
          <p:nvPr/>
        </p:nvSpPr>
        <p:spPr bwMode="auto">
          <a:xfrm flipH="1">
            <a:off x="9676157" y="5317094"/>
            <a:ext cx="142875" cy="1588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005" name="Line 1079"/>
          <p:cNvSpPr>
            <a:spLocks noChangeShapeType="1"/>
          </p:cNvSpPr>
          <p:nvPr/>
        </p:nvSpPr>
        <p:spPr bwMode="auto">
          <a:xfrm flipH="1" flipV="1">
            <a:off x="9695207" y="5340907"/>
            <a:ext cx="119063" cy="4763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006" name="Line 1080"/>
          <p:cNvSpPr>
            <a:spLocks noChangeShapeType="1"/>
          </p:cNvSpPr>
          <p:nvPr/>
        </p:nvSpPr>
        <p:spPr bwMode="auto">
          <a:xfrm flipH="1">
            <a:off x="9793632" y="5288519"/>
            <a:ext cx="19050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007" name="Line 1081"/>
          <p:cNvSpPr>
            <a:spLocks noChangeShapeType="1"/>
          </p:cNvSpPr>
          <p:nvPr/>
        </p:nvSpPr>
        <p:spPr bwMode="auto">
          <a:xfrm flipH="1">
            <a:off x="9765057" y="5266294"/>
            <a:ext cx="15875" cy="4762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008" name="Line 1082"/>
          <p:cNvSpPr>
            <a:spLocks noChangeShapeType="1"/>
          </p:cNvSpPr>
          <p:nvPr/>
        </p:nvSpPr>
        <p:spPr bwMode="auto">
          <a:xfrm flipH="1">
            <a:off x="9744420" y="5263119"/>
            <a:ext cx="1588" cy="50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009" name="Line 1083"/>
          <p:cNvSpPr>
            <a:spLocks noChangeShapeType="1"/>
          </p:cNvSpPr>
          <p:nvPr/>
        </p:nvSpPr>
        <p:spPr bwMode="auto">
          <a:xfrm>
            <a:off x="9711082" y="5272644"/>
            <a:ext cx="6350" cy="412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010" name="Line 1084"/>
          <p:cNvSpPr>
            <a:spLocks noChangeShapeType="1"/>
          </p:cNvSpPr>
          <p:nvPr/>
        </p:nvSpPr>
        <p:spPr bwMode="auto">
          <a:xfrm>
            <a:off x="9682507" y="5288519"/>
            <a:ext cx="9525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6032" name="Group 1107"/>
          <p:cNvGrpSpPr>
            <a:grpSpLocks/>
          </p:cNvGrpSpPr>
          <p:nvPr/>
        </p:nvGrpSpPr>
        <p:grpSpPr bwMode="auto">
          <a:xfrm>
            <a:off x="8189330" y="3054001"/>
            <a:ext cx="311150" cy="82550"/>
            <a:chOff x="8330" y="5692"/>
            <a:chExt cx="196" cy="52"/>
          </a:xfrm>
        </p:grpSpPr>
        <p:grpSp>
          <p:nvGrpSpPr>
            <p:cNvPr id="6033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035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36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37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38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39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40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41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034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6050" name="Line 1085"/>
          <p:cNvSpPr>
            <a:spLocks noChangeShapeType="1"/>
          </p:cNvSpPr>
          <p:nvPr/>
        </p:nvSpPr>
        <p:spPr bwMode="auto">
          <a:xfrm flipH="1">
            <a:off x="8616147" y="3069509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079" name="Line 1085"/>
          <p:cNvSpPr>
            <a:spLocks noChangeShapeType="1"/>
          </p:cNvSpPr>
          <p:nvPr/>
        </p:nvSpPr>
        <p:spPr bwMode="auto">
          <a:xfrm>
            <a:off x="8492193" y="3340503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088" name="Line 1095"/>
          <p:cNvSpPr>
            <a:spLocks noChangeShapeType="1"/>
          </p:cNvSpPr>
          <p:nvPr/>
        </p:nvSpPr>
        <p:spPr bwMode="auto">
          <a:xfrm>
            <a:off x="8901768" y="3346853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6109" name="Group 1087"/>
          <p:cNvGrpSpPr>
            <a:grpSpLocks/>
          </p:cNvGrpSpPr>
          <p:nvPr/>
        </p:nvGrpSpPr>
        <p:grpSpPr bwMode="auto">
          <a:xfrm flipH="1">
            <a:off x="8936123" y="3446048"/>
            <a:ext cx="142875" cy="82550"/>
            <a:chOff x="8460" y="6344"/>
            <a:chExt cx="90" cy="52"/>
          </a:xfrm>
        </p:grpSpPr>
        <p:sp>
          <p:nvSpPr>
            <p:cNvPr id="6111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12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13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14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15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16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17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118" name="Group 1098"/>
          <p:cNvGrpSpPr>
            <a:grpSpLocks/>
          </p:cNvGrpSpPr>
          <p:nvPr/>
        </p:nvGrpSpPr>
        <p:grpSpPr bwMode="auto">
          <a:xfrm flipH="1">
            <a:off x="8526548" y="3439698"/>
            <a:ext cx="142875" cy="82550"/>
            <a:chOff x="8460" y="6344"/>
            <a:chExt cx="90" cy="52"/>
          </a:xfrm>
        </p:grpSpPr>
        <p:sp>
          <p:nvSpPr>
            <p:cNvPr id="6119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20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21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22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23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24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25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6126" name="Line 1106"/>
          <p:cNvSpPr>
            <a:spLocks noChangeShapeType="1"/>
          </p:cNvSpPr>
          <p:nvPr/>
        </p:nvSpPr>
        <p:spPr bwMode="auto">
          <a:xfrm flipH="1">
            <a:off x="8358273" y="3496848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6157" name="Group 1087"/>
          <p:cNvGrpSpPr>
            <a:grpSpLocks/>
          </p:cNvGrpSpPr>
          <p:nvPr/>
        </p:nvGrpSpPr>
        <p:grpSpPr bwMode="auto">
          <a:xfrm flipH="1">
            <a:off x="9039249" y="3827950"/>
            <a:ext cx="142875" cy="82550"/>
            <a:chOff x="8460" y="6344"/>
            <a:chExt cx="90" cy="52"/>
          </a:xfrm>
        </p:grpSpPr>
        <p:sp>
          <p:nvSpPr>
            <p:cNvPr id="6158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59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60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61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62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63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164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6165" name="Line 1095"/>
          <p:cNvSpPr>
            <a:spLocks noChangeShapeType="1"/>
          </p:cNvSpPr>
          <p:nvPr/>
        </p:nvSpPr>
        <p:spPr bwMode="auto">
          <a:xfrm flipH="1">
            <a:off x="8870974" y="3885100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6290" name="Group 1096"/>
          <p:cNvGrpSpPr>
            <a:grpSpLocks/>
          </p:cNvGrpSpPr>
          <p:nvPr/>
        </p:nvGrpSpPr>
        <p:grpSpPr bwMode="auto">
          <a:xfrm flipH="1">
            <a:off x="9365865" y="4483196"/>
            <a:ext cx="552450" cy="88900"/>
            <a:chOff x="8426" y="5788"/>
            <a:chExt cx="348" cy="56"/>
          </a:xfrm>
        </p:grpSpPr>
        <p:grpSp>
          <p:nvGrpSpPr>
            <p:cNvPr id="629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630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30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0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0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0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0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0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1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30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293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6295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96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97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98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99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00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01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332" name="Group 1097"/>
          <p:cNvGrpSpPr>
            <a:grpSpLocks/>
          </p:cNvGrpSpPr>
          <p:nvPr/>
        </p:nvGrpSpPr>
        <p:grpSpPr bwMode="auto">
          <a:xfrm>
            <a:off x="9520582" y="4621944"/>
            <a:ext cx="311150" cy="82550"/>
            <a:chOff x="8330" y="5692"/>
            <a:chExt cx="196" cy="52"/>
          </a:xfrm>
        </p:grpSpPr>
        <p:grpSp>
          <p:nvGrpSpPr>
            <p:cNvPr id="633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33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3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3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3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3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4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4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33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394" name="Group 1097"/>
          <p:cNvGrpSpPr>
            <a:grpSpLocks/>
          </p:cNvGrpSpPr>
          <p:nvPr/>
        </p:nvGrpSpPr>
        <p:grpSpPr bwMode="auto">
          <a:xfrm>
            <a:off x="9767880" y="4912742"/>
            <a:ext cx="311150" cy="82550"/>
            <a:chOff x="8330" y="5692"/>
            <a:chExt cx="196" cy="52"/>
          </a:xfrm>
        </p:grpSpPr>
        <p:grpSp>
          <p:nvGrpSpPr>
            <p:cNvPr id="6395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397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98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99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00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01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02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6403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396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6430" name="Line 1106"/>
          <p:cNvSpPr>
            <a:spLocks noChangeShapeType="1"/>
          </p:cNvSpPr>
          <p:nvPr/>
        </p:nvSpPr>
        <p:spPr bwMode="auto">
          <a:xfrm>
            <a:off x="9710353" y="5302171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431" name="Line 1078"/>
          <p:cNvSpPr>
            <a:spLocks noChangeShapeType="1"/>
          </p:cNvSpPr>
          <p:nvPr/>
        </p:nvSpPr>
        <p:spPr bwMode="auto">
          <a:xfrm flipH="1">
            <a:off x="9828557" y="5469494"/>
            <a:ext cx="142875" cy="1588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432" name="Line 1079"/>
          <p:cNvSpPr>
            <a:spLocks noChangeShapeType="1"/>
          </p:cNvSpPr>
          <p:nvPr/>
        </p:nvSpPr>
        <p:spPr bwMode="auto">
          <a:xfrm flipH="1" flipV="1">
            <a:off x="9847607" y="5493307"/>
            <a:ext cx="119063" cy="4763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433" name="Line 1080"/>
          <p:cNvSpPr>
            <a:spLocks noChangeShapeType="1"/>
          </p:cNvSpPr>
          <p:nvPr/>
        </p:nvSpPr>
        <p:spPr bwMode="auto">
          <a:xfrm flipH="1">
            <a:off x="9946032" y="5440919"/>
            <a:ext cx="19050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434" name="Line 1081"/>
          <p:cNvSpPr>
            <a:spLocks noChangeShapeType="1"/>
          </p:cNvSpPr>
          <p:nvPr/>
        </p:nvSpPr>
        <p:spPr bwMode="auto">
          <a:xfrm flipH="1">
            <a:off x="9917457" y="5418694"/>
            <a:ext cx="15875" cy="4762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435" name="Line 1082"/>
          <p:cNvSpPr>
            <a:spLocks noChangeShapeType="1"/>
          </p:cNvSpPr>
          <p:nvPr/>
        </p:nvSpPr>
        <p:spPr bwMode="auto">
          <a:xfrm flipH="1">
            <a:off x="9896820" y="5415519"/>
            <a:ext cx="1588" cy="50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436" name="Line 1083"/>
          <p:cNvSpPr>
            <a:spLocks noChangeShapeType="1"/>
          </p:cNvSpPr>
          <p:nvPr/>
        </p:nvSpPr>
        <p:spPr bwMode="auto">
          <a:xfrm>
            <a:off x="9863482" y="5425044"/>
            <a:ext cx="6350" cy="412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6437" name="Line 1084"/>
          <p:cNvSpPr>
            <a:spLocks noChangeShapeType="1"/>
          </p:cNvSpPr>
          <p:nvPr/>
        </p:nvSpPr>
        <p:spPr bwMode="auto">
          <a:xfrm>
            <a:off x="9834907" y="5440919"/>
            <a:ext cx="9525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6439" name="Group 1086"/>
          <p:cNvGrpSpPr>
            <a:grpSpLocks/>
          </p:cNvGrpSpPr>
          <p:nvPr/>
        </p:nvGrpSpPr>
        <p:grpSpPr bwMode="auto">
          <a:xfrm flipH="1">
            <a:off x="9936725" y="5244240"/>
            <a:ext cx="311150" cy="82550"/>
            <a:chOff x="8330" y="5692"/>
            <a:chExt cx="196" cy="52"/>
          </a:xfrm>
        </p:grpSpPr>
        <p:grpSp>
          <p:nvGrpSpPr>
            <p:cNvPr id="644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44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4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4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4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4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4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4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44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449" name="Group 1097"/>
          <p:cNvGrpSpPr>
            <a:grpSpLocks/>
          </p:cNvGrpSpPr>
          <p:nvPr/>
        </p:nvGrpSpPr>
        <p:grpSpPr bwMode="auto">
          <a:xfrm>
            <a:off x="9986925" y="5374292"/>
            <a:ext cx="311150" cy="82550"/>
            <a:chOff x="8330" y="5692"/>
            <a:chExt cx="196" cy="52"/>
          </a:xfrm>
        </p:grpSpPr>
        <p:grpSp>
          <p:nvGrpSpPr>
            <p:cNvPr id="645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45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5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5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5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5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5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5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45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469" name="Group 1077"/>
          <p:cNvGrpSpPr>
            <a:grpSpLocks/>
          </p:cNvGrpSpPr>
          <p:nvPr/>
        </p:nvGrpSpPr>
        <p:grpSpPr bwMode="auto">
          <a:xfrm flipH="1">
            <a:off x="10352779" y="5544790"/>
            <a:ext cx="142875" cy="82550"/>
            <a:chOff x="8460" y="6344"/>
            <a:chExt cx="90" cy="52"/>
          </a:xfrm>
        </p:grpSpPr>
        <p:sp>
          <p:nvSpPr>
            <p:cNvPr id="6470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471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472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473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474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475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476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6477" name="Line 1085"/>
          <p:cNvSpPr>
            <a:spLocks noChangeShapeType="1"/>
          </p:cNvSpPr>
          <p:nvPr/>
        </p:nvSpPr>
        <p:spPr bwMode="auto">
          <a:xfrm flipH="1">
            <a:off x="10184504" y="5601940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6488" name="Group 1086"/>
          <p:cNvGrpSpPr>
            <a:grpSpLocks/>
          </p:cNvGrpSpPr>
          <p:nvPr/>
        </p:nvGrpSpPr>
        <p:grpSpPr bwMode="auto">
          <a:xfrm flipH="1">
            <a:off x="10309788" y="5687514"/>
            <a:ext cx="311150" cy="82550"/>
            <a:chOff x="8330" y="5692"/>
            <a:chExt cx="196" cy="52"/>
          </a:xfrm>
        </p:grpSpPr>
        <p:grpSp>
          <p:nvGrpSpPr>
            <p:cNvPr id="648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49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9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9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9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9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9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9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49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6515" name="Line 1095"/>
          <p:cNvSpPr>
            <a:spLocks noChangeShapeType="1"/>
          </p:cNvSpPr>
          <p:nvPr/>
        </p:nvSpPr>
        <p:spPr bwMode="auto">
          <a:xfrm>
            <a:off x="10470125" y="5879284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6516" name="Group 1098"/>
          <p:cNvGrpSpPr>
            <a:grpSpLocks/>
          </p:cNvGrpSpPr>
          <p:nvPr/>
        </p:nvGrpSpPr>
        <p:grpSpPr bwMode="auto">
          <a:xfrm>
            <a:off x="10632050" y="5815784"/>
            <a:ext cx="142875" cy="82550"/>
            <a:chOff x="8460" y="6344"/>
            <a:chExt cx="90" cy="52"/>
          </a:xfrm>
        </p:grpSpPr>
        <p:sp>
          <p:nvSpPr>
            <p:cNvPr id="6517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18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19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20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21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22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23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545" name="Group 1098"/>
          <p:cNvGrpSpPr>
            <a:grpSpLocks/>
          </p:cNvGrpSpPr>
          <p:nvPr/>
        </p:nvGrpSpPr>
        <p:grpSpPr bwMode="auto">
          <a:xfrm flipH="1">
            <a:off x="10284444" y="5831659"/>
            <a:ext cx="142875" cy="82550"/>
            <a:chOff x="8460" y="6344"/>
            <a:chExt cx="90" cy="52"/>
          </a:xfrm>
        </p:grpSpPr>
        <p:sp>
          <p:nvSpPr>
            <p:cNvPr id="6546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47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48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49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50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51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552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717" name="Group 1097"/>
          <p:cNvGrpSpPr>
            <a:grpSpLocks/>
          </p:cNvGrpSpPr>
          <p:nvPr/>
        </p:nvGrpSpPr>
        <p:grpSpPr bwMode="auto">
          <a:xfrm>
            <a:off x="10139325" y="5526692"/>
            <a:ext cx="311150" cy="82550"/>
            <a:chOff x="8330" y="5692"/>
            <a:chExt cx="196" cy="52"/>
          </a:xfrm>
        </p:grpSpPr>
        <p:grpSp>
          <p:nvGrpSpPr>
            <p:cNvPr id="6718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720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721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722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723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724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725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726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719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6745" name="Line 1085"/>
          <p:cNvSpPr>
            <a:spLocks noChangeShapeType="1"/>
          </p:cNvSpPr>
          <p:nvPr/>
        </p:nvSpPr>
        <p:spPr bwMode="auto">
          <a:xfrm flipH="1">
            <a:off x="10336904" y="5754340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6775" name="Group 1087"/>
          <p:cNvGrpSpPr>
            <a:grpSpLocks/>
          </p:cNvGrpSpPr>
          <p:nvPr/>
        </p:nvGrpSpPr>
        <p:grpSpPr bwMode="auto">
          <a:xfrm>
            <a:off x="10018315" y="5671790"/>
            <a:ext cx="142875" cy="82550"/>
            <a:chOff x="8460" y="6344"/>
            <a:chExt cx="90" cy="52"/>
          </a:xfrm>
        </p:grpSpPr>
        <p:sp>
          <p:nvSpPr>
            <p:cNvPr id="677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7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7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7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8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8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8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6783" name="Line 1095"/>
          <p:cNvSpPr>
            <a:spLocks noChangeShapeType="1"/>
          </p:cNvSpPr>
          <p:nvPr/>
        </p:nvSpPr>
        <p:spPr bwMode="auto">
          <a:xfrm>
            <a:off x="10622525" y="6031684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6784" name="Group 1098"/>
          <p:cNvGrpSpPr>
            <a:grpSpLocks/>
          </p:cNvGrpSpPr>
          <p:nvPr/>
        </p:nvGrpSpPr>
        <p:grpSpPr bwMode="auto">
          <a:xfrm>
            <a:off x="10784450" y="5968184"/>
            <a:ext cx="142875" cy="82550"/>
            <a:chOff x="8460" y="6344"/>
            <a:chExt cx="90" cy="52"/>
          </a:xfrm>
        </p:grpSpPr>
        <p:sp>
          <p:nvSpPr>
            <p:cNvPr id="6785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86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87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88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89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90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791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903" name="Group 1097"/>
          <p:cNvGrpSpPr>
            <a:grpSpLocks/>
          </p:cNvGrpSpPr>
          <p:nvPr/>
        </p:nvGrpSpPr>
        <p:grpSpPr bwMode="auto">
          <a:xfrm>
            <a:off x="10834757" y="6660101"/>
            <a:ext cx="311150" cy="82550"/>
            <a:chOff x="8330" y="5692"/>
            <a:chExt cx="196" cy="52"/>
          </a:xfrm>
        </p:grpSpPr>
        <p:grpSp>
          <p:nvGrpSpPr>
            <p:cNvPr id="690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90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90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90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90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91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91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91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90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944" name="Group 1077"/>
          <p:cNvGrpSpPr>
            <a:grpSpLocks/>
          </p:cNvGrpSpPr>
          <p:nvPr/>
        </p:nvGrpSpPr>
        <p:grpSpPr bwMode="auto">
          <a:xfrm flipH="1">
            <a:off x="8853855" y="3977758"/>
            <a:ext cx="142875" cy="82550"/>
            <a:chOff x="8460" y="6344"/>
            <a:chExt cx="90" cy="52"/>
          </a:xfrm>
        </p:grpSpPr>
        <p:sp>
          <p:nvSpPr>
            <p:cNvPr id="6945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946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947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948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949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950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6951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222" name="Group 1097"/>
          <p:cNvGrpSpPr>
            <a:grpSpLocks/>
          </p:cNvGrpSpPr>
          <p:nvPr/>
        </p:nvGrpSpPr>
        <p:grpSpPr bwMode="auto">
          <a:xfrm>
            <a:off x="5413690" y="7836025"/>
            <a:ext cx="311150" cy="82550"/>
            <a:chOff x="8330" y="5692"/>
            <a:chExt cx="196" cy="52"/>
          </a:xfrm>
        </p:grpSpPr>
        <p:grpSp>
          <p:nvGrpSpPr>
            <p:cNvPr id="722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22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2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2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2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2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3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723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22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232" name="Group 1086"/>
          <p:cNvGrpSpPr>
            <a:grpSpLocks/>
          </p:cNvGrpSpPr>
          <p:nvPr/>
        </p:nvGrpSpPr>
        <p:grpSpPr bwMode="auto">
          <a:xfrm flipH="1">
            <a:off x="5383223" y="8006523"/>
            <a:ext cx="311150" cy="82550"/>
            <a:chOff x="8330" y="5692"/>
            <a:chExt cx="196" cy="52"/>
          </a:xfrm>
        </p:grpSpPr>
        <p:grpSp>
          <p:nvGrpSpPr>
            <p:cNvPr id="723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23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3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3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3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3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4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4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23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242" name="Group 1087"/>
          <p:cNvGrpSpPr>
            <a:grpSpLocks/>
          </p:cNvGrpSpPr>
          <p:nvPr/>
        </p:nvGrpSpPr>
        <p:grpSpPr bwMode="auto">
          <a:xfrm flipH="1">
            <a:off x="5827602" y="8521608"/>
            <a:ext cx="142875" cy="82550"/>
            <a:chOff x="8460" y="6344"/>
            <a:chExt cx="90" cy="52"/>
          </a:xfrm>
        </p:grpSpPr>
        <p:sp>
          <p:nvSpPr>
            <p:cNvPr id="7243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44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45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46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47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48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49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268" name="Group 1077"/>
          <p:cNvGrpSpPr>
            <a:grpSpLocks/>
          </p:cNvGrpSpPr>
          <p:nvPr/>
        </p:nvGrpSpPr>
        <p:grpSpPr bwMode="auto">
          <a:xfrm flipH="1">
            <a:off x="5397510" y="8193848"/>
            <a:ext cx="142875" cy="82550"/>
            <a:chOff x="8460" y="6344"/>
            <a:chExt cx="90" cy="52"/>
          </a:xfrm>
        </p:grpSpPr>
        <p:sp>
          <p:nvSpPr>
            <p:cNvPr id="7269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70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71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72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73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74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75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276" name="Group 1086"/>
          <p:cNvGrpSpPr>
            <a:grpSpLocks/>
          </p:cNvGrpSpPr>
          <p:nvPr/>
        </p:nvGrpSpPr>
        <p:grpSpPr bwMode="auto">
          <a:xfrm flipH="1">
            <a:off x="5465515" y="8347518"/>
            <a:ext cx="311150" cy="82550"/>
            <a:chOff x="8330" y="5692"/>
            <a:chExt cx="196" cy="52"/>
          </a:xfrm>
        </p:grpSpPr>
        <p:grpSp>
          <p:nvGrpSpPr>
            <p:cNvPr id="727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27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8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8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8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8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8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8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27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286" name="Group 1086"/>
          <p:cNvGrpSpPr>
            <a:grpSpLocks/>
          </p:cNvGrpSpPr>
          <p:nvPr/>
        </p:nvGrpSpPr>
        <p:grpSpPr bwMode="auto">
          <a:xfrm flipH="1">
            <a:off x="5373440" y="7637561"/>
            <a:ext cx="311150" cy="82550"/>
            <a:chOff x="8330" y="5692"/>
            <a:chExt cx="196" cy="52"/>
          </a:xfrm>
        </p:grpSpPr>
        <p:grpSp>
          <p:nvGrpSpPr>
            <p:cNvPr id="728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28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9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9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9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9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9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29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28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296" name="Group 1098"/>
          <p:cNvGrpSpPr>
            <a:grpSpLocks/>
          </p:cNvGrpSpPr>
          <p:nvPr/>
        </p:nvGrpSpPr>
        <p:grpSpPr bwMode="auto">
          <a:xfrm flipH="1">
            <a:off x="5497265" y="8484831"/>
            <a:ext cx="142875" cy="82550"/>
            <a:chOff x="8460" y="6344"/>
            <a:chExt cx="90" cy="52"/>
          </a:xfrm>
          <a:solidFill>
            <a:srgbClr val="00B0F0"/>
          </a:solidFill>
        </p:grpSpPr>
        <p:sp>
          <p:nvSpPr>
            <p:cNvPr id="7297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98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299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00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01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02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03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04" name="Group 1087"/>
          <p:cNvGrpSpPr>
            <a:grpSpLocks/>
          </p:cNvGrpSpPr>
          <p:nvPr/>
        </p:nvGrpSpPr>
        <p:grpSpPr bwMode="auto">
          <a:xfrm flipH="1">
            <a:off x="5676910" y="8220836"/>
            <a:ext cx="142875" cy="82550"/>
            <a:chOff x="8460" y="6344"/>
            <a:chExt cx="90" cy="52"/>
          </a:xfrm>
        </p:grpSpPr>
        <p:sp>
          <p:nvSpPr>
            <p:cNvPr id="730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0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0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0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0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1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1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12" name="Group 1097"/>
          <p:cNvGrpSpPr>
            <a:grpSpLocks/>
          </p:cNvGrpSpPr>
          <p:nvPr/>
        </p:nvGrpSpPr>
        <p:grpSpPr bwMode="auto">
          <a:xfrm>
            <a:off x="4972678" y="6507421"/>
            <a:ext cx="311150" cy="82550"/>
            <a:chOff x="8330" y="5692"/>
            <a:chExt cx="196" cy="52"/>
          </a:xfrm>
        </p:grpSpPr>
        <p:grpSp>
          <p:nvGrpSpPr>
            <p:cNvPr id="731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31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1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1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1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1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2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732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31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22" name="Group 1086"/>
          <p:cNvGrpSpPr>
            <a:grpSpLocks/>
          </p:cNvGrpSpPr>
          <p:nvPr/>
        </p:nvGrpSpPr>
        <p:grpSpPr bwMode="auto">
          <a:xfrm flipH="1">
            <a:off x="4942211" y="6677919"/>
            <a:ext cx="311150" cy="82550"/>
            <a:chOff x="8330" y="5692"/>
            <a:chExt cx="196" cy="52"/>
          </a:xfrm>
        </p:grpSpPr>
        <p:grpSp>
          <p:nvGrpSpPr>
            <p:cNvPr id="732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32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2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2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2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2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3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3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32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32" name="Group 1087"/>
          <p:cNvGrpSpPr>
            <a:grpSpLocks/>
          </p:cNvGrpSpPr>
          <p:nvPr/>
        </p:nvGrpSpPr>
        <p:grpSpPr bwMode="auto">
          <a:xfrm flipH="1">
            <a:off x="5386590" y="7193004"/>
            <a:ext cx="142875" cy="82550"/>
            <a:chOff x="8460" y="6344"/>
            <a:chExt cx="90" cy="52"/>
          </a:xfrm>
        </p:grpSpPr>
        <p:sp>
          <p:nvSpPr>
            <p:cNvPr id="7333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34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35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36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37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38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39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40" name="Group 1098"/>
          <p:cNvGrpSpPr>
            <a:grpSpLocks/>
          </p:cNvGrpSpPr>
          <p:nvPr/>
        </p:nvGrpSpPr>
        <p:grpSpPr bwMode="auto">
          <a:xfrm>
            <a:off x="5273745" y="7415958"/>
            <a:ext cx="142875" cy="82550"/>
            <a:chOff x="8460" y="6344"/>
            <a:chExt cx="90" cy="52"/>
          </a:xfrm>
        </p:grpSpPr>
        <p:sp>
          <p:nvSpPr>
            <p:cNvPr id="7341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42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43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44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45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46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7347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48" name="Group 1086"/>
          <p:cNvGrpSpPr>
            <a:grpSpLocks/>
          </p:cNvGrpSpPr>
          <p:nvPr/>
        </p:nvGrpSpPr>
        <p:grpSpPr bwMode="auto">
          <a:xfrm flipH="1">
            <a:off x="5182928" y="7317850"/>
            <a:ext cx="311150" cy="82550"/>
            <a:chOff x="8330" y="5692"/>
            <a:chExt cx="196" cy="52"/>
          </a:xfrm>
        </p:grpSpPr>
        <p:grpSp>
          <p:nvGrpSpPr>
            <p:cNvPr id="734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35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5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5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5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5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5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5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35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58" name="Group 1077"/>
          <p:cNvGrpSpPr>
            <a:grpSpLocks/>
          </p:cNvGrpSpPr>
          <p:nvPr/>
        </p:nvGrpSpPr>
        <p:grpSpPr bwMode="auto">
          <a:xfrm flipH="1">
            <a:off x="4956498" y="6865244"/>
            <a:ext cx="142875" cy="82550"/>
            <a:chOff x="8460" y="6344"/>
            <a:chExt cx="90" cy="52"/>
          </a:xfrm>
          <a:solidFill>
            <a:srgbClr val="00B0F0"/>
          </a:solidFill>
        </p:grpSpPr>
        <p:sp>
          <p:nvSpPr>
            <p:cNvPr id="7359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60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61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62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63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64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65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66" name="Group 1086"/>
          <p:cNvGrpSpPr>
            <a:grpSpLocks/>
          </p:cNvGrpSpPr>
          <p:nvPr/>
        </p:nvGrpSpPr>
        <p:grpSpPr bwMode="auto">
          <a:xfrm flipH="1">
            <a:off x="5024503" y="7018914"/>
            <a:ext cx="311150" cy="82550"/>
            <a:chOff x="8330" y="5692"/>
            <a:chExt cx="196" cy="52"/>
          </a:xfrm>
        </p:grpSpPr>
        <p:grpSp>
          <p:nvGrpSpPr>
            <p:cNvPr id="736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36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7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7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7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7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7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7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36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76" name="Group 1086"/>
          <p:cNvGrpSpPr>
            <a:grpSpLocks/>
          </p:cNvGrpSpPr>
          <p:nvPr/>
        </p:nvGrpSpPr>
        <p:grpSpPr bwMode="auto">
          <a:xfrm flipH="1">
            <a:off x="4932428" y="6308957"/>
            <a:ext cx="311150" cy="82550"/>
            <a:chOff x="8330" y="5692"/>
            <a:chExt cx="196" cy="52"/>
          </a:xfrm>
        </p:grpSpPr>
        <p:grpSp>
          <p:nvGrpSpPr>
            <p:cNvPr id="737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37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8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8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8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8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8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8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37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86" name="Group 1098"/>
          <p:cNvGrpSpPr>
            <a:grpSpLocks/>
          </p:cNvGrpSpPr>
          <p:nvPr/>
        </p:nvGrpSpPr>
        <p:grpSpPr bwMode="auto">
          <a:xfrm flipH="1">
            <a:off x="5056253" y="7156227"/>
            <a:ext cx="142875" cy="82550"/>
            <a:chOff x="8460" y="6344"/>
            <a:chExt cx="90" cy="52"/>
          </a:xfrm>
        </p:grpSpPr>
        <p:sp>
          <p:nvSpPr>
            <p:cNvPr id="7387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88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89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90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91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92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93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394" name="Group 1087"/>
          <p:cNvGrpSpPr>
            <a:grpSpLocks/>
          </p:cNvGrpSpPr>
          <p:nvPr/>
        </p:nvGrpSpPr>
        <p:grpSpPr bwMode="auto">
          <a:xfrm flipH="1">
            <a:off x="5235898" y="6892232"/>
            <a:ext cx="142875" cy="82550"/>
            <a:chOff x="8460" y="6344"/>
            <a:chExt cx="90" cy="52"/>
          </a:xfrm>
        </p:grpSpPr>
        <p:sp>
          <p:nvSpPr>
            <p:cNvPr id="739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9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9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9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39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40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740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924" name="Group 1075"/>
          <p:cNvGrpSpPr>
            <a:grpSpLocks/>
          </p:cNvGrpSpPr>
          <p:nvPr/>
        </p:nvGrpSpPr>
        <p:grpSpPr bwMode="auto">
          <a:xfrm>
            <a:off x="7026721" y="10962789"/>
            <a:ext cx="720725" cy="88900"/>
            <a:chOff x="8426" y="5788"/>
            <a:chExt cx="454" cy="56"/>
          </a:xfrm>
        </p:grpSpPr>
        <p:grpSp>
          <p:nvGrpSpPr>
            <p:cNvPr id="842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43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43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3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4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4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4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4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4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43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42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42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42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3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3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3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3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3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3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42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25" name="Group 1076"/>
          <p:cNvGrpSpPr>
            <a:grpSpLocks/>
          </p:cNvGrpSpPr>
          <p:nvPr/>
        </p:nvGrpSpPr>
        <p:grpSpPr bwMode="auto">
          <a:xfrm flipH="1">
            <a:off x="6466966" y="10934713"/>
            <a:ext cx="311150" cy="82550"/>
            <a:chOff x="8330" y="5692"/>
            <a:chExt cx="196" cy="52"/>
          </a:xfrm>
        </p:grpSpPr>
        <p:grpSp>
          <p:nvGrpSpPr>
            <p:cNvPr id="841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41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1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2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2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2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2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2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41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926" name="Group 1086"/>
          <p:cNvGrpSpPr>
            <a:grpSpLocks/>
          </p:cNvGrpSpPr>
          <p:nvPr/>
        </p:nvGrpSpPr>
        <p:grpSpPr bwMode="auto">
          <a:xfrm flipH="1">
            <a:off x="7523609" y="11103759"/>
            <a:ext cx="311150" cy="82550"/>
            <a:chOff x="8330" y="5692"/>
            <a:chExt cx="196" cy="52"/>
          </a:xfrm>
        </p:grpSpPr>
        <p:grpSp>
          <p:nvGrpSpPr>
            <p:cNvPr id="840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40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1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1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1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1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1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1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40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927" name="Group 1097"/>
          <p:cNvGrpSpPr>
            <a:grpSpLocks/>
          </p:cNvGrpSpPr>
          <p:nvPr/>
        </p:nvGrpSpPr>
        <p:grpSpPr bwMode="auto">
          <a:xfrm flipH="1">
            <a:off x="7114034" y="11097409"/>
            <a:ext cx="311150" cy="82550"/>
            <a:chOff x="8330" y="5692"/>
            <a:chExt cx="196" cy="52"/>
          </a:xfrm>
        </p:grpSpPr>
        <p:grpSp>
          <p:nvGrpSpPr>
            <p:cNvPr id="8398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400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01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02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03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04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05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06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399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928" name="Group 1075"/>
          <p:cNvGrpSpPr>
            <a:grpSpLocks/>
          </p:cNvGrpSpPr>
          <p:nvPr/>
        </p:nvGrpSpPr>
        <p:grpSpPr bwMode="auto">
          <a:xfrm>
            <a:off x="7000304" y="11253754"/>
            <a:ext cx="720725" cy="88900"/>
            <a:chOff x="8426" y="5788"/>
            <a:chExt cx="454" cy="56"/>
          </a:xfrm>
        </p:grpSpPr>
        <p:grpSp>
          <p:nvGrpSpPr>
            <p:cNvPr id="837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38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39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9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9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9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9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9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9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39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37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38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38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8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8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8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8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8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8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38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29" name="Group 1097"/>
          <p:cNvGrpSpPr>
            <a:grpSpLocks/>
          </p:cNvGrpSpPr>
          <p:nvPr/>
        </p:nvGrpSpPr>
        <p:grpSpPr bwMode="auto">
          <a:xfrm>
            <a:off x="7819454" y="11253754"/>
            <a:ext cx="311150" cy="82550"/>
            <a:chOff x="8330" y="5692"/>
            <a:chExt cx="196" cy="52"/>
          </a:xfrm>
        </p:grpSpPr>
        <p:grpSp>
          <p:nvGrpSpPr>
            <p:cNvPr id="8369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371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72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73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74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75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76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77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370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349" name="Group 1076"/>
          <p:cNvGrpSpPr>
            <a:grpSpLocks/>
          </p:cNvGrpSpPr>
          <p:nvPr/>
        </p:nvGrpSpPr>
        <p:grpSpPr bwMode="auto">
          <a:xfrm flipH="1">
            <a:off x="6974989" y="10752531"/>
            <a:ext cx="311150" cy="82550"/>
            <a:chOff x="8330" y="5692"/>
            <a:chExt cx="196" cy="52"/>
          </a:xfrm>
        </p:grpSpPr>
        <p:grpSp>
          <p:nvGrpSpPr>
            <p:cNvPr id="836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36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6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6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6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6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6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6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36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350" name="Group 1086"/>
          <p:cNvGrpSpPr>
            <a:grpSpLocks/>
          </p:cNvGrpSpPr>
          <p:nvPr/>
        </p:nvGrpSpPr>
        <p:grpSpPr bwMode="auto">
          <a:xfrm flipH="1">
            <a:off x="7683150" y="11474683"/>
            <a:ext cx="311150" cy="82550"/>
            <a:chOff x="8330" y="5692"/>
            <a:chExt cx="196" cy="52"/>
          </a:xfrm>
        </p:grpSpPr>
        <p:grpSp>
          <p:nvGrpSpPr>
            <p:cNvPr id="835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35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5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5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5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5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5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5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35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328" name="Group 1096"/>
          <p:cNvGrpSpPr>
            <a:grpSpLocks/>
          </p:cNvGrpSpPr>
          <p:nvPr/>
        </p:nvGrpSpPr>
        <p:grpSpPr bwMode="auto">
          <a:xfrm flipH="1">
            <a:off x="6864000" y="11468333"/>
            <a:ext cx="720725" cy="88900"/>
            <a:chOff x="8426" y="5788"/>
            <a:chExt cx="454" cy="56"/>
          </a:xfrm>
        </p:grpSpPr>
        <p:grpSp>
          <p:nvGrpSpPr>
            <p:cNvPr id="832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34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34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4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4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4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4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4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834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34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33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33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33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3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3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3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3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3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3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33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31" name="Group 1074"/>
          <p:cNvGrpSpPr>
            <a:grpSpLocks/>
          </p:cNvGrpSpPr>
          <p:nvPr/>
        </p:nvGrpSpPr>
        <p:grpSpPr bwMode="auto">
          <a:xfrm>
            <a:off x="6897178" y="11635656"/>
            <a:ext cx="1539875" cy="88900"/>
            <a:chOff x="3023" y="3071"/>
            <a:chExt cx="970" cy="56"/>
          </a:xfrm>
        </p:grpSpPr>
        <p:grpSp>
          <p:nvGrpSpPr>
            <p:cNvPr id="8285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830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31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32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2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2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2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2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2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2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31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30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30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31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1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1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1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1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1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1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31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286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828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29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30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0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0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0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0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0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30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29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28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28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29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9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9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9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9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9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9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29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932" name="Group 1074"/>
          <p:cNvGrpSpPr>
            <a:grpSpLocks/>
          </p:cNvGrpSpPr>
          <p:nvPr/>
        </p:nvGrpSpPr>
        <p:grpSpPr bwMode="auto">
          <a:xfrm flipH="1">
            <a:off x="6860666" y="11770276"/>
            <a:ext cx="1539875" cy="88900"/>
            <a:chOff x="3023" y="3071"/>
            <a:chExt cx="970" cy="56"/>
          </a:xfrm>
        </p:grpSpPr>
        <p:grpSp>
          <p:nvGrpSpPr>
            <p:cNvPr id="8243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826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27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27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7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8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8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8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8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8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27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26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26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26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7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7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7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7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7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7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26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244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824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25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25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5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6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6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6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6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6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25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24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24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24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5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5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5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5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5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5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24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933" name="Group 1074"/>
          <p:cNvGrpSpPr>
            <a:grpSpLocks/>
          </p:cNvGrpSpPr>
          <p:nvPr/>
        </p:nvGrpSpPr>
        <p:grpSpPr bwMode="auto">
          <a:xfrm>
            <a:off x="6870761" y="11926621"/>
            <a:ext cx="1539875" cy="107950"/>
            <a:chOff x="3023" y="3071"/>
            <a:chExt cx="970" cy="68"/>
          </a:xfrm>
        </p:grpSpPr>
        <p:grpSp>
          <p:nvGrpSpPr>
            <p:cNvPr id="8201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822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23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23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3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3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3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4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4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4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23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22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22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22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2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2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3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3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3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3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22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202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820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21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21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1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1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1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2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2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2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21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20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820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820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0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0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1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1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1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1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20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934" name="Group 1074"/>
          <p:cNvGrpSpPr>
            <a:grpSpLocks/>
          </p:cNvGrpSpPr>
          <p:nvPr/>
        </p:nvGrpSpPr>
        <p:grpSpPr bwMode="auto">
          <a:xfrm flipH="1">
            <a:off x="6735506" y="12084267"/>
            <a:ext cx="1539875" cy="88900"/>
            <a:chOff x="3023" y="3071"/>
            <a:chExt cx="970" cy="56"/>
          </a:xfrm>
        </p:grpSpPr>
        <p:grpSp>
          <p:nvGrpSpPr>
            <p:cNvPr id="8159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818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19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19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9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9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9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9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9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20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19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18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18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18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8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8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8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8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9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9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18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160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816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17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17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7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7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7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7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7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818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17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16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16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16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6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6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6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6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7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7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16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935" name="Group 1074"/>
          <p:cNvGrpSpPr>
            <a:grpSpLocks/>
          </p:cNvGrpSpPr>
          <p:nvPr/>
        </p:nvGrpSpPr>
        <p:grpSpPr bwMode="auto">
          <a:xfrm>
            <a:off x="6757254" y="12251590"/>
            <a:ext cx="1539875" cy="88900"/>
            <a:chOff x="3023" y="3071"/>
            <a:chExt cx="970" cy="56"/>
          </a:xfrm>
        </p:grpSpPr>
        <p:grpSp>
          <p:nvGrpSpPr>
            <p:cNvPr id="8117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813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15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15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5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5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5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5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5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5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15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14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14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14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4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4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4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4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4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4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14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118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811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13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13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3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3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3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3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3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3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13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12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12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12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2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2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2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2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2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2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12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936" name="Group 1074"/>
          <p:cNvGrpSpPr>
            <a:grpSpLocks/>
          </p:cNvGrpSpPr>
          <p:nvPr/>
        </p:nvGrpSpPr>
        <p:grpSpPr bwMode="auto">
          <a:xfrm flipH="1">
            <a:off x="6457852" y="12386210"/>
            <a:ext cx="1539875" cy="88900"/>
            <a:chOff x="3023" y="3071"/>
            <a:chExt cx="970" cy="56"/>
          </a:xfrm>
        </p:grpSpPr>
        <p:grpSp>
          <p:nvGrpSpPr>
            <p:cNvPr id="8075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809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10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11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1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1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1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1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1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1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10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09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09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10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0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0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0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0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0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10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10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076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807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08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09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9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9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9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9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9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9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08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07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07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08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8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8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8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8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8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8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08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937" name="Group 1074"/>
          <p:cNvGrpSpPr>
            <a:grpSpLocks/>
          </p:cNvGrpSpPr>
          <p:nvPr/>
        </p:nvGrpSpPr>
        <p:grpSpPr bwMode="auto">
          <a:xfrm>
            <a:off x="6730837" y="12542555"/>
            <a:ext cx="1539875" cy="107950"/>
            <a:chOff x="3023" y="3071"/>
            <a:chExt cx="970" cy="68"/>
          </a:xfrm>
        </p:grpSpPr>
        <p:grpSp>
          <p:nvGrpSpPr>
            <p:cNvPr id="8033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805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06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06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6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7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7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7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7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7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06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05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05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05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6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6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6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6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6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6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05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034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803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04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04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4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5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5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5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5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5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04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03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803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803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4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4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4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4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4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4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03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991" name="Group 1075"/>
          <p:cNvGrpSpPr>
            <a:grpSpLocks/>
          </p:cNvGrpSpPr>
          <p:nvPr/>
        </p:nvGrpSpPr>
        <p:grpSpPr bwMode="auto">
          <a:xfrm flipH="1">
            <a:off x="7150793" y="12757134"/>
            <a:ext cx="720725" cy="88900"/>
            <a:chOff x="8426" y="5788"/>
            <a:chExt cx="454" cy="56"/>
          </a:xfrm>
        </p:grpSpPr>
        <p:grpSp>
          <p:nvGrpSpPr>
            <p:cNvPr id="801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0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0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0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01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01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01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1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1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2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2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2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2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01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92" name="Group 1096"/>
          <p:cNvGrpSpPr>
            <a:grpSpLocks/>
          </p:cNvGrpSpPr>
          <p:nvPr/>
        </p:nvGrpSpPr>
        <p:grpSpPr bwMode="auto">
          <a:xfrm flipH="1">
            <a:off x="6499918" y="12757134"/>
            <a:ext cx="552450" cy="88900"/>
            <a:chOff x="8426" y="5788"/>
            <a:chExt cx="348" cy="56"/>
          </a:xfrm>
        </p:grpSpPr>
        <p:grpSp>
          <p:nvGrpSpPr>
            <p:cNvPr id="7993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00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00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0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0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0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1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1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801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00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995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7997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98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99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000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001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002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003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39" name="Group 1075"/>
          <p:cNvGrpSpPr>
            <a:grpSpLocks/>
          </p:cNvGrpSpPr>
          <p:nvPr/>
        </p:nvGrpSpPr>
        <p:grpSpPr bwMode="auto">
          <a:xfrm>
            <a:off x="6627711" y="12924457"/>
            <a:ext cx="720725" cy="88900"/>
            <a:chOff x="8426" y="5788"/>
            <a:chExt cx="454" cy="56"/>
          </a:xfrm>
        </p:grpSpPr>
        <p:grpSp>
          <p:nvGrpSpPr>
            <p:cNvPr id="797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98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98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8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8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8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8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8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9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98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97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97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97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7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7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7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7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8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8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97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40" name="Group 1096"/>
          <p:cNvGrpSpPr>
            <a:grpSpLocks/>
          </p:cNvGrpSpPr>
          <p:nvPr/>
        </p:nvGrpSpPr>
        <p:grpSpPr bwMode="auto">
          <a:xfrm flipH="1">
            <a:off x="6473724" y="13059077"/>
            <a:ext cx="552450" cy="88900"/>
            <a:chOff x="8426" y="5788"/>
            <a:chExt cx="348" cy="56"/>
          </a:xfrm>
        </p:grpSpPr>
        <p:grpSp>
          <p:nvGrpSpPr>
            <p:cNvPr id="795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96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96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6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6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6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6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6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7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96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953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7955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56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57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58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59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60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61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41" name="Group 1076"/>
          <p:cNvGrpSpPr>
            <a:grpSpLocks/>
          </p:cNvGrpSpPr>
          <p:nvPr/>
        </p:nvGrpSpPr>
        <p:grpSpPr bwMode="auto">
          <a:xfrm>
            <a:off x="6517445" y="13229575"/>
            <a:ext cx="311150" cy="82550"/>
            <a:chOff x="8330" y="5692"/>
            <a:chExt cx="196" cy="52"/>
          </a:xfrm>
        </p:grpSpPr>
        <p:grpSp>
          <p:nvGrpSpPr>
            <p:cNvPr id="794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94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4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4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4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4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4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5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94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445" name="Group 1086"/>
          <p:cNvGrpSpPr>
            <a:grpSpLocks/>
          </p:cNvGrpSpPr>
          <p:nvPr/>
        </p:nvGrpSpPr>
        <p:grpSpPr bwMode="auto">
          <a:xfrm flipH="1">
            <a:off x="7698052" y="13232210"/>
            <a:ext cx="311150" cy="82550"/>
            <a:chOff x="8330" y="5692"/>
            <a:chExt cx="196" cy="52"/>
          </a:xfrm>
        </p:grpSpPr>
        <p:grpSp>
          <p:nvGrpSpPr>
            <p:cNvPr id="844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44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4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5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5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5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5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5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44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455" name="Group 1097"/>
          <p:cNvGrpSpPr>
            <a:grpSpLocks/>
          </p:cNvGrpSpPr>
          <p:nvPr/>
        </p:nvGrpSpPr>
        <p:grpSpPr bwMode="auto">
          <a:xfrm>
            <a:off x="9139131" y="12523357"/>
            <a:ext cx="311150" cy="82550"/>
            <a:chOff x="8330" y="5692"/>
            <a:chExt cx="196" cy="52"/>
          </a:xfrm>
        </p:grpSpPr>
        <p:grpSp>
          <p:nvGrpSpPr>
            <p:cNvPr id="845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45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5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6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6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6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6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846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45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475" name="Group 1087"/>
          <p:cNvGrpSpPr>
            <a:grpSpLocks/>
          </p:cNvGrpSpPr>
          <p:nvPr/>
        </p:nvGrpSpPr>
        <p:grpSpPr bwMode="auto">
          <a:xfrm flipH="1">
            <a:off x="8902724" y="12676421"/>
            <a:ext cx="142875" cy="82550"/>
            <a:chOff x="8460" y="6344"/>
            <a:chExt cx="90" cy="52"/>
          </a:xfrm>
        </p:grpSpPr>
        <p:sp>
          <p:nvSpPr>
            <p:cNvPr id="847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7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7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7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8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8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8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483" name="Group 1098"/>
          <p:cNvGrpSpPr>
            <a:grpSpLocks/>
          </p:cNvGrpSpPr>
          <p:nvPr/>
        </p:nvGrpSpPr>
        <p:grpSpPr bwMode="auto">
          <a:xfrm>
            <a:off x="7489830" y="13077197"/>
            <a:ext cx="142875" cy="82550"/>
            <a:chOff x="8460" y="6344"/>
            <a:chExt cx="90" cy="52"/>
          </a:xfrm>
        </p:grpSpPr>
        <p:sp>
          <p:nvSpPr>
            <p:cNvPr id="848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8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8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8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8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48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849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491" name="Group 1086"/>
          <p:cNvGrpSpPr>
            <a:grpSpLocks/>
          </p:cNvGrpSpPr>
          <p:nvPr/>
        </p:nvGrpSpPr>
        <p:grpSpPr bwMode="auto">
          <a:xfrm flipH="1">
            <a:off x="8191391" y="12362391"/>
            <a:ext cx="311150" cy="82550"/>
            <a:chOff x="8330" y="5692"/>
            <a:chExt cx="196" cy="52"/>
          </a:xfrm>
        </p:grpSpPr>
        <p:grpSp>
          <p:nvGrpSpPr>
            <p:cNvPr id="849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49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9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9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9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9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9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0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49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501" name="Group 1077"/>
          <p:cNvGrpSpPr>
            <a:grpSpLocks/>
          </p:cNvGrpSpPr>
          <p:nvPr/>
        </p:nvGrpSpPr>
        <p:grpSpPr bwMode="auto">
          <a:xfrm flipH="1">
            <a:off x="6725407" y="10835081"/>
            <a:ext cx="142875" cy="82550"/>
            <a:chOff x="8460" y="6344"/>
            <a:chExt cx="90" cy="52"/>
          </a:xfrm>
        </p:grpSpPr>
        <p:sp>
          <p:nvSpPr>
            <p:cNvPr id="8502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03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04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05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06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07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08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509" name="Group 1086"/>
          <p:cNvGrpSpPr>
            <a:grpSpLocks/>
          </p:cNvGrpSpPr>
          <p:nvPr/>
        </p:nvGrpSpPr>
        <p:grpSpPr bwMode="auto">
          <a:xfrm flipH="1">
            <a:off x="6517445" y="11530582"/>
            <a:ext cx="311150" cy="82550"/>
            <a:chOff x="8330" y="5692"/>
            <a:chExt cx="196" cy="52"/>
          </a:xfrm>
        </p:grpSpPr>
        <p:grpSp>
          <p:nvGrpSpPr>
            <p:cNvPr id="851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51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1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1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1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1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1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1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51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8466409" y="12755065"/>
            <a:ext cx="142875" cy="82551"/>
            <a:chOff x="9524104" y="10751005"/>
            <a:chExt cx="142875" cy="82551"/>
          </a:xfrm>
        </p:grpSpPr>
        <p:sp>
          <p:nvSpPr>
            <p:cNvPr id="8522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23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24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25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26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27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529" name="Group 1098"/>
          <p:cNvGrpSpPr>
            <a:grpSpLocks/>
          </p:cNvGrpSpPr>
          <p:nvPr/>
        </p:nvGrpSpPr>
        <p:grpSpPr bwMode="auto">
          <a:xfrm flipH="1">
            <a:off x="8850336" y="12463968"/>
            <a:ext cx="142875" cy="82550"/>
            <a:chOff x="8460" y="6344"/>
            <a:chExt cx="90" cy="52"/>
          </a:xfrm>
        </p:grpSpPr>
        <p:sp>
          <p:nvSpPr>
            <p:cNvPr id="853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3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3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3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3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3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3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537" name="Group 1087"/>
          <p:cNvGrpSpPr>
            <a:grpSpLocks/>
          </p:cNvGrpSpPr>
          <p:nvPr/>
        </p:nvGrpSpPr>
        <p:grpSpPr bwMode="auto">
          <a:xfrm flipH="1">
            <a:off x="9043402" y="12856738"/>
            <a:ext cx="142875" cy="82550"/>
            <a:chOff x="8460" y="6344"/>
            <a:chExt cx="90" cy="52"/>
          </a:xfrm>
        </p:grpSpPr>
        <p:sp>
          <p:nvSpPr>
            <p:cNvPr id="8538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39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40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41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42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43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44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545" name="Group 8544"/>
          <p:cNvGrpSpPr/>
          <p:nvPr/>
        </p:nvGrpSpPr>
        <p:grpSpPr>
          <a:xfrm>
            <a:off x="8336048" y="12503655"/>
            <a:ext cx="142875" cy="82551"/>
            <a:chOff x="9524104" y="10751005"/>
            <a:chExt cx="142875" cy="82551"/>
          </a:xfrm>
        </p:grpSpPr>
        <p:sp>
          <p:nvSpPr>
            <p:cNvPr id="8546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47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48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49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50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51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552" name="Group 8551"/>
          <p:cNvGrpSpPr/>
          <p:nvPr/>
        </p:nvGrpSpPr>
        <p:grpSpPr>
          <a:xfrm>
            <a:off x="9204839" y="12674323"/>
            <a:ext cx="142875" cy="82551"/>
            <a:chOff x="9524104" y="10751005"/>
            <a:chExt cx="142875" cy="82551"/>
          </a:xfrm>
        </p:grpSpPr>
        <p:sp>
          <p:nvSpPr>
            <p:cNvPr id="8553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54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55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56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57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58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559" name="Group 8558"/>
          <p:cNvGrpSpPr/>
          <p:nvPr/>
        </p:nvGrpSpPr>
        <p:grpSpPr>
          <a:xfrm>
            <a:off x="9958549" y="12267841"/>
            <a:ext cx="142875" cy="82551"/>
            <a:chOff x="9524104" y="10751005"/>
            <a:chExt cx="142875" cy="82551"/>
          </a:xfrm>
        </p:grpSpPr>
        <p:sp>
          <p:nvSpPr>
            <p:cNvPr id="8560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61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62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63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64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65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566" name="Group 8565"/>
          <p:cNvGrpSpPr/>
          <p:nvPr/>
        </p:nvGrpSpPr>
        <p:grpSpPr>
          <a:xfrm>
            <a:off x="8635571" y="12951443"/>
            <a:ext cx="142875" cy="82551"/>
            <a:chOff x="9524104" y="10751005"/>
            <a:chExt cx="142875" cy="82551"/>
          </a:xfrm>
        </p:grpSpPr>
        <p:sp>
          <p:nvSpPr>
            <p:cNvPr id="8567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68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69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70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71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572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573" name="Group 1096"/>
          <p:cNvGrpSpPr>
            <a:grpSpLocks/>
          </p:cNvGrpSpPr>
          <p:nvPr/>
        </p:nvGrpSpPr>
        <p:grpSpPr bwMode="auto">
          <a:xfrm flipH="1">
            <a:off x="6986981" y="10005297"/>
            <a:ext cx="552450" cy="88900"/>
            <a:chOff x="8426" y="5788"/>
            <a:chExt cx="348" cy="56"/>
          </a:xfrm>
        </p:grpSpPr>
        <p:grpSp>
          <p:nvGrpSpPr>
            <p:cNvPr id="857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58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58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8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8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8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8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9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859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58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575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8576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77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78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79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80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81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82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592" name="Group 1075"/>
          <p:cNvGrpSpPr>
            <a:grpSpLocks/>
          </p:cNvGrpSpPr>
          <p:nvPr/>
        </p:nvGrpSpPr>
        <p:grpSpPr bwMode="auto">
          <a:xfrm>
            <a:off x="7114774" y="10172620"/>
            <a:ext cx="720725" cy="88900"/>
            <a:chOff x="8426" y="5788"/>
            <a:chExt cx="454" cy="56"/>
          </a:xfrm>
        </p:grpSpPr>
        <p:grpSp>
          <p:nvGrpSpPr>
            <p:cNvPr id="859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60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60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0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0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0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1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1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1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60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59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59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59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9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9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0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0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0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0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59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613" name="Group 1096"/>
          <p:cNvGrpSpPr>
            <a:grpSpLocks/>
          </p:cNvGrpSpPr>
          <p:nvPr/>
        </p:nvGrpSpPr>
        <p:grpSpPr bwMode="auto">
          <a:xfrm flipH="1">
            <a:off x="6960787" y="10307240"/>
            <a:ext cx="552450" cy="88900"/>
            <a:chOff x="8426" y="5788"/>
            <a:chExt cx="348" cy="56"/>
          </a:xfrm>
        </p:grpSpPr>
        <p:grpSp>
          <p:nvGrpSpPr>
            <p:cNvPr id="861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62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62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2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2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2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2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3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3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62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615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8616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17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18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19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20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21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22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632" name="Group 1076"/>
          <p:cNvGrpSpPr>
            <a:grpSpLocks/>
          </p:cNvGrpSpPr>
          <p:nvPr/>
        </p:nvGrpSpPr>
        <p:grpSpPr bwMode="auto">
          <a:xfrm>
            <a:off x="7004508" y="10477738"/>
            <a:ext cx="311150" cy="82550"/>
            <a:chOff x="8330" y="5692"/>
            <a:chExt cx="196" cy="52"/>
          </a:xfrm>
        </p:grpSpPr>
        <p:grpSp>
          <p:nvGrpSpPr>
            <p:cNvPr id="863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63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3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3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3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3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4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4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63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642" name="Group 1098"/>
          <p:cNvGrpSpPr>
            <a:grpSpLocks/>
          </p:cNvGrpSpPr>
          <p:nvPr/>
        </p:nvGrpSpPr>
        <p:grpSpPr bwMode="auto">
          <a:xfrm>
            <a:off x="7976893" y="10325360"/>
            <a:ext cx="142875" cy="82550"/>
            <a:chOff x="8460" y="6344"/>
            <a:chExt cx="90" cy="52"/>
          </a:xfrm>
        </p:grpSpPr>
        <p:sp>
          <p:nvSpPr>
            <p:cNvPr id="8643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44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45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46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47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48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8649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650" name="Group 8649"/>
          <p:cNvGrpSpPr/>
          <p:nvPr/>
        </p:nvGrpSpPr>
        <p:grpSpPr>
          <a:xfrm>
            <a:off x="6643849" y="10172341"/>
            <a:ext cx="142875" cy="82551"/>
            <a:chOff x="9524104" y="10751005"/>
            <a:chExt cx="142875" cy="82551"/>
          </a:xfrm>
        </p:grpSpPr>
        <p:sp>
          <p:nvSpPr>
            <p:cNvPr id="8651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52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53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54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55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56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657" name="Group 8656"/>
          <p:cNvGrpSpPr/>
          <p:nvPr/>
        </p:nvGrpSpPr>
        <p:grpSpPr>
          <a:xfrm>
            <a:off x="5958049" y="9014998"/>
            <a:ext cx="142875" cy="82551"/>
            <a:chOff x="9524104" y="10751005"/>
            <a:chExt cx="142875" cy="82551"/>
          </a:xfrm>
        </p:grpSpPr>
        <p:sp>
          <p:nvSpPr>
            <p:cNvPr id="8658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59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60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61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62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63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664" name="Group 8663"/>
          <p:cNvGrpSpPr/>
          <p:nvPr/>
        </p:nvGrpSpPr>
        <p:grpSpPr>
          <a:xfrm>
            <a:off x="6041869" y="9162881"/>
            <a:ext cx="142875" cy="82551"/>
            <a:chOff x="9524104" y="10751005"/>
            <a:chExt cx="142875" cy="82551"/>
          </a:xfrm>
        </p:grpSpPr>
        <p:sp>
          <p:nvSpPr>
            <p:cNvPr id="8665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66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67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68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69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70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671" name="Group 8670"/>
          <p:cNvGrpSpPr/>
          <p:nvPr/>
        </p:nvGrpSpPr>
        <p:grpSpPr>
          <a:xfrm>
            <a:off x="6262849" y="9212221"/>
            <a:ext cx="142875" cy="82551"/>
            <a:chOff x="9524104" y="10751005"/>
            <a:chExt cx="142875" cy="82551"/>
          </a:xfrm>
        </p:grpSpPr>
        <p:sp>
          <p:nvSpPr>
            <p:cNvPr id="8672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73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74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75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76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77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678" name="Group 8677"/>
          <p:cNvGrpSpPr/>
          <p:nvPr/>
        </p:nvGrpSpPr>
        <p:grpSpPr>
          <a:xfrm>
            <a:off x="6232369" y="9486541"/>
            <a:ext cx="142875" cy="82551"/>
            <a:chOff x="9524104" y="10751005"/>
            <a:chExt cx="142875" cy="82551"/>
          </a:xfrm>
        </p:grpSpPr>
        <p:sp>
          <p:nvSpPr>
            <p:cNvPr id="8679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80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81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82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83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84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685" name="Group 8684"/>
          <p:cNvGrpSpPr/>
          <p:nvPr/>
        </p:nvGrpSpPr>
        <p:grpSpPr>
          <a:xfrm>
            <a:off x="6567649" y="9517021"/>
            <a:ext cx="142875" cy="82551"/>
            <a:chOff x="9524104" y="10751005"/>
            <a:chExt cx="142875" cy="82551"/>
          </a:xfrm>
        </p:grpSpPr>
        <p:sp>
          <p:nvSpPr>
            <p:cNvPr id="8686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87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88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89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90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91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692" name="Group 8691"/>
          <p:cNvGrpSpPr/>
          <p:nvPr/>
        </p:nvGrpSpPr>
        <p:grpSpPr>
          <a:xfrm>
            <a:off x="6720049" y="9669421"/>
            <a:ext cx="142875" cy="82551"/>
            <a:chOff x="9524104" y="10751005"/>
            <a:chExt cx="142875" cy="82551"/>
          </a:xfrm>
        </p:grpSpPr>
        <p:sp>
          <p:nvSpPr>
            <p:cNvPr id="8693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94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95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96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97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698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699" name="Group 8698"/>
          <p:cNvGrpSpPr/>
          <p:nvPr/>
        </p:nvGrpSpPr>
        <p:grpSpPr>
          <a:xfrm>
            <a:off x="6460969" y="9829441"/>
            <a:ext cx="142875" cy="82551"/>
            <a:chOff x="9524104" y="10751005"/>
            <a:chExt cx="142875" cy="82551"/>
          </a:xfrm>
        </p:grpSpPr>
        <p:sp>
          <p:nvSpPr>
            <p:cNvPr id="8700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701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702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703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704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8705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3" name="Oval 12"/>
          <p:cNvSpPr/>
          <p:nvPr/>
        </p:nvSpPr>
        <p:spPr>
          <a:xfrm>
            <a:off x="25560664" y="10806245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09" name="Oval 8708"/>
          <p:cNvSpPr/>
          <p:nvPr/>
        </p:nvSpPr>
        <p:spPr>
          <a:xfrm>
            <a:off x="24010620" y="10847685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10" name="Oval 8709"/>
          <p:cNvSpPr/>
          <p:nvPr/>
        </p:nvSpPr>
        <p:spPr>
          <a:xfrm>
            <a:off x="22722840" y="10177125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11" name="Oval 8710"/>
          <p:cNvSpPr/>
          <p:nvPr/>
        </p:nvSpPr>
        <p:spPr>
          <a:xfrm>
            <a:off x="21998940" y="11732937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12" name="Oval 8711"/>
          <p:cNvSpPr/>
          <p:nvPr/>
        </p:nvSpPr>
        <p:spPr>
          <a:xfrm>
            <a:off x="21793200" y="9271677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13" name="Oval 8712"/>
          <p:cNvSpPr/>
          <p:nvPr/>
        </p:nvSpPr>
        <p:spPr>
          <a:xfrm>
            <a:off x="16786708" y="8570637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14" name="Oval 8713"/>
          <p:cNvSpPr/>
          <p:nvPr/>
        </p:nvSpPr>
        <p:spPr>
          <a:xfrm>
            <a:off x="14551335" y="12635280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15" name="Oval 8714"/>
          <p:cNvSpPr/>
          <p:nvPr/>
        </p:nvSpPr>
        <p:spPr>
          <a:xfrm>
            <a:off x="11425389" y="9027427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16" name="Oval 8715"/>
          <p:cNvSpPr/>
          <p:nvPr/>
        </p:nvSpPr>
        <p:spPr>
          <a:xfrm>
            <a:off x="10126239" y="9143065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17" name="Oval 8716"/>
          <p:cNvSpPr/>
          <p:nvPr/>
        </p:nvSpPr>
        <p:spPr>
          <a:xfrm>
            <a:off x="9352213" y="9977142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18" name="Oval 8717"/>
          <p:cNvSpPr/>
          <p:nvPr/>
        </p:nvSpPr>
        <p:spPr>
          <a:xfrm>
            <a:off x="11862899" y="7014910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19" name="Oval 8718"/>
          <p:cNvSpPr/>
          <p:nvPr/>
        </p:nvSpPr>
        <p:spPr>
          <a:xfrm>
            <a:off x="8311117" y="11528400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23" name="Oval 8722"/>
          <p:cNvSpPr/>
          <p:nvPr/>
        </p:nvSpPr>
        <p:spPr>
          <a:xfrm>
            <a:off x="8523943" y="4658715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24" name="Oval 8723"/>
          <p:cNvSpPr/>
          <p:nvPr/>
        </p:nvSpPr>
        <p:spPr>
          <a:xfrm>
            <a:off x="6742460" y="7241803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25" name="Oval 8724"/>
          <p:cNvSpPr/>
          <p:nvPr/>
        </p:nvSpPr>
        <p:spPr>
          <a:xfrm>
            <a:off x="5845517" y="8500304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26" name="Oval 8725"/>
          <p:cNvSpPr/>
          <p:nvPr/>
        </p:nvSpPr>
        <p:spPr>
          <a:xfrm>
            <a:off x="2741479" y="8875436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27" name="Oval 8726"/>
          <p:cNvSpPr/>
          <p:nvPr/>
        </p:nvSpPr>
        <p:spPr>
          <a:xfrm>
            <a:off x="4398569" y="2684098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28" name="Oval 8727"/>
          <p:cNvSpPr/>
          <p:nvPr/>
        </p:nvSpPr>
        <p:spPr>
          <a:xfrm>
            <a:off x="7703093" y="3541922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29" name="Oval 8728"/>
          <p:cNvSpPr/>
          <p:nvPr/>
        </p:nvSpPr>
        <p:spPr>
          <a:xfrm>
            <a:off x="6685890" y="16947281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30" name="Oval 8729"/>
          <p:cNvSpPr/>
          <p:nvPr/>
        </p:nvSpPr>
        <p:spPr>
          <a:xfrm>
            <a:off x="13201762" y="17444108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4" name="Freeform 13"/>
          <p:cNvSpPr/>
          <p:nvPr/>
        </p:nvSpPr>
        <p:spPr>
          <a:xfrm>
            <a:off x="14226988" y="11322424"/>
            <a:ext cx="11914094" cy="1749562"/>
          </a:xfrm>
          <a:custGeom>
            <a:avLst/>
            <a:gdLst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97741 w 11914094"/>
              <a:gd name="connsiteY37" fmla="*/ 112955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37130 w 11914094"/>
              <a:gd name="connsiteY40" fmla="*/ 11295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76518 w 11914094"/>
              <a:gd name="connsiteY43" fmla="*/ 91440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97741 w 11914094"/>
              <a:gd name="connsiteY37" fmla="*/ 112955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37130 w 11914094"/>
              <a:gd name="connsiteY40" fmla="*/ 11295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97741 w 11914094"/>
              <a:gd name="connsiteY37" fmla="*/ 112955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914887 w 11914094"/>
              <a:gd name="connsiteY31" fmla="*/ 108652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710057 w 11914094"/>
              <a:gd name="connsiteY28" fmla="*/ 106769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914887 w 11914094"/>
              <a:gd name="connsiteY31" fmla="*/ 108652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51712 w 11914094"/>
              <a:gd name="connsiteY24" fmla="*/ 12214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710057 w 11914094"/>
              <a:gd name="connsiteY28" fmla="*/ 106769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914887 w 11914094"/>
              <a:gd name="connsiteY31" fmla="*/ 108652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29600 w 11914094"/>
              <a:gd name="connsiteY14" fmla="*/ 1479176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29600 w 11914094"/>
              <a:gd name="connsiteY14" fmla="*/ 1479176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69032 w 11914094"/>
              <a:gd name="connsiteY20" fmla="*/ 1136276 h 1749562"/>
              <a:gd name="connsiteX21" fmla="*/ 7200452 w 11914094"/>
              <a:gd name="connsiteY21" fmla="*/ 1242956 h 1749562"/>
              <a:gd name="connsiteX22" fmla="*/ 7180730 w 11914094"/>
              <a:gd name="connsiteY22" fmla="*/ 1640541 h 1749562"/>
              <a:gd name="connsiteX23" fmla="*/ 6858000 w 11914094"/>
              <a:gd name="connsiteY23" fmla="*/ 1748117 h 1749562"/>
              <a:gd name="connsiteX24" fmla="*/ 6642847 w 11914094"/>
              <a:gd name="connsiteY24" fmla="*/ 1586752 h 1749562"/>
              <a:gd name="connsiteX25" fmla="*/ 6158753 w 11914094"/>
              <a:gd name="connsiteY25" fmla="*/ 1506070 h 1749562"/>
              <a:gd name="connsiteX26" fmla="*/ 5851712 w 11914094"/>
              <a:gd name="connsiteY26" fmla="*/ 1221441 h 1749562"/>
              <a:gd name="connsiteX27" fmla="*/ 5459506 w 11914094"/>
              <a:gd name="connsiteY27" fmla="*/ 860611 h 1749562"/>
              <a:gd name="connsiteX28" fmla="*/ 5190565 w 11914094"/>
              <a:gd name="connsiteY28" fmla="*/ 860611 h 1749562"/>
              <a:gd name="connsiteX29" fmla="*/ 5082988 w 11914094"/>
              <a:gd name="connsiteY29" fmla="*/ 860611 h 1749562"/>
              <a:gd name="connsiteX30" fmla="*/ 4710057 w 11914094"/>
              <a:gd name="connsiteY30" fmla="*/ 1067696 h 1749562"/>
              <a:gd name="connsiteX31" fmla="*/ 4464424 w 11914094"/>
              <a:gd name="connsiteY31" fmla="*/ 1129552 h 1749562"/>
              <a:gd name="connsiteX32" fmla="*/ 4141694 w 11914094"/>
              <a:gd name="connsiteY32" fmla="*/ 1129552 h 1749562"/>
              <a:gd name="connsiteX33" fmla="*/ 3914887 w 11914094"/>
              <a:gd name="connsiteY33" fmla="*/ 1086522 h 1749562"/>
              <a:gd name="connsiteX34" fmla="*/ 3657600 w 11914094"/>
              <a:gd name="connsiteY34" fmla="*/ 1021976 h 1749562"/>
              <a:gd name="connsiteX35" fmla="*/ 3469341 w 11914094"/>
              <a:gd name="connsiteY35" fmla="*/ 914400 h 1749562"/>
              <a:gd name="connsiteX36" fmla="*/ 2991971 w 11914094"/>
              <a:gd name="connsiteY36" fmla="*/ 1087418 h 1749562"/>
              <a:gd name="connsiteX37" fmla="*/ 2762026 w 11914094"/>
              <a:gd name="connsiteY37" fmla="*/ 1244301 h 1749562"/>
              <a:gd name="connsiteX38" fmla="*/ 2286000 w 11914094"/>
              <a:gd name="connsiteY38" fmla="*/ 1237129 h 1749562"/>
              <a:gd name="connsiteX39" fmla="*/ 2067261 w 11914094"/>
              <a:gd name="connsiteY39" fmla="*/ 1259092 h 1749562"/>
              <a:gd name="connsiteX40" fmla="*/ 1775012 w 11914094"/>
              <a:gd name="connsiteY40" fmla="*/ 1102658 h 1749562"/>
              <a:gd name="connsiteX41" fmla="*/ 1559859 w 11914094"/>
              <a:gd name="connsiteY41" fmla="*/ 1237129 h 1749562"/>
              <a:gd name="connsiteX42" fmla="*/ 1259990 w 11914094"/>
              <a:gd name="connsiteY42" fmla="*/ 1205752 h 1749562"/>
              <a:gd name="connsiteX43" fmla="*/ 1021977 w 11914094"/>
              <a:gd name="connsiteY43" fmla="*/ 1156447 h 1749562"/>
              <a:gd name="connsiteX44" fmla="*/ 726141 w 11914094"/>
              <a:gd name="connsiteY44" fmla="*/ 1129552 h 1749562"/>
              <a:gd name="connsiteX45" fmla="*/ 361278 w 11914094"/>
              <a:gd name="connsiteY45" fmla="*/ 998220 h 1749562"/>
              <a:gd name="connsiteX46" fmla="*/ 107577 w 11914094"/>
              <a:gd name="connsiteY46" fmla="*/ 699247 h 1749562"/>
              <a:gd name="connsiteX47" fmla="*/ 53788 w 11914094"/>
              <a:gd name="connsiteY47" fmla="*/ 564776 h 1749562"/>
              <a:gd name="connsiteX48" fmla="*/ 0 w 11914094"/>
              <a:gd name="connsiteY48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29600 w 11914094"/>
              <a:gd name="connsiteY14" fmla="*/ 1479176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69032 w 11914094"/>
              <a:gd name="connsiteY20" fmla="*/ 1136276 h 1749562"/>
              <a:gd name="connsiteX21" fmla="*/ 7200452 w 11914094"/>
              <a:gd name="connsiteY21" fmla="*/ 1242956 h 1749562"/>
              <a:gd name="connsiteX22" fmla="*/ 7180730 w 11914094"/>
              <a:gd name="connsiteY22" fmla="*/ 1640541 h 1749562"/>
              <a:gd name="connsiteX23" fmla="*/ 6858000 w 11914094"/>
              <a:gd name="connsiteY23" fmla="*/ 1748117 h 1749562"/>
              <a:gd name="connsiteX24" fmla="*/ 6642847 w 11914094"/>
              <a:gd name="connsiteY24" fmla="*/ 1586752 h 1749562"/>
              <a:gd name="connsiteX25" fmla="*/ 6158753 w 11914094"/>
              <a:gd name="connsiteY25" fmla="*/ 1506070 h 1749562"/>
              <a:gd name="connsiteX26" fmla="*/ 5851712 w 11914094"/>
              <a:gd name="connsiteY26" fmla="*/ 1221441 h 1749562"/>
              <a:gd name="connsiteX27" fmla="*/ 5459506 w 11914094"/>
              <a:gd name="connsiteY27" fmla="*/ 860611 h 1749562"/>
              <a:gd name="connsiteX28" fmla="*/ 5190565 w 11914094"/>
              <a:gd name="connsiteY28" fmla="*/ 860611 h 1749562"/>
              <a:gd name="connsiteX29" fmla="*/ 5082988 w 11914094"/>
              <a:gd name="connsiteY29" fmla="*/ 860611 h 1749562"/>
              <a:gd name="connsiteX30" fmla="*/ 4710057 w 11914094"/>
              <a:gd name="connsiteY30" fmla="*/ 1067696 h 1749562"/>
              <a:gd name="connsiteX31" fmla="*/ 4464424 w 11914094"/>
              <a:gd name="connsiteY31" fmla="*/ 1129552 h 1749562"/>
              <a:gd name="connsiteX32" fmla="*/ 4141694 w 11914094"/>
              <a:gd name="connsiteY32" fmla="*/ 1129552 h 1749562"/>
              <a:gd name="connsiteX33" fmla="*/ 3914887 w 11914094"/>
              <a:gd name="connsiteY33" fmla="*/ 1086522 h 1749562"/>
              <a:gd name="connsiteX34" fmla="*/ 3657600 w 11914094"/>
              <a:gd name="connsiteY34" fmla="*/ 1021976 h 1749562"/>
              <a:gd name="connsiteX35" fmla="*/ 3469341 w 11914094"/>
              <a:gd name="connsiteY35" fmla="*/ 914400 h 1749562"/>
              <a:gd name="connsiteX36" fmla="*/ 2991971 w 11914094"/>
              <a:gd name="connsiteY36" fmla="*/ 1087418 h 1749562"/>
              <a:gd name="connsiteX37" fmla="*/ 2762026 w 11914094"/>
              <a:gd name="connsiteY37" fmla="*/ 1244301 h 1749562"/>
              <a:gd name="connsiteX38" fmla="*/ 2286000 w 11914094"/>
              <a:gd name="connsiteY38" fmla="*/ 1237129 h 1749562"/>
              <a:gd name="connsiteX39" fmla="*/ 2067261 w 11914094"/>
              <a:gd name="connsiteY39" fmla="*/ 1259092 h 1749562"/>
              <a:gd name="connsiteX40" fmla="*/ 1775012 w 11914094"/>
              <a:gd name="connsiteY40" fmla="*/ 1102658 h 1749562"/>
              <a:gd name="connsiteX41" fmla="*/ 1559859 w 11914094"/>
              <a:gd name="connsiteY41" fmla="*/ 1237129 h 1749562"/>
              <a:gd name="connsiteX42" fmla="*/ 1259990 w 11914094"/>
              <a:gd name="connsiteY42" fmla="*/ 1205752 h 1749562"/>
              <a:gd name="connsiteX43" fmla="*/ 1021977 w 11914094"/>
              <a:gd name="connsiteY43" fmla="*/ 1156447 h 1749562"/>
              <a:gd name="connsiteX44" fmla="*/ 726141 w 11914094"/>
              <a:gd name="connsiteY44" fmla="*/ 1129552 h 1749562"/>
              <a:gd name="connsiteX45" fmla="*/ 361278 w 11914094"/>
              <a:gd name="connsiteY45" fmla="*/ 998220 h 1749562"/>
              <a:gd name="connsiteX46" fmla="*/ 107577 w 11914094"/>
              <a:gd name="connsiteY46" fmla="*/ 699247 h 1749562"/>
              <a:gd name="connsiteX47" fmla="*/ 53788 w 11914094"/>
              <a:gd name="connsiteY47" fmla="*/ 564776 h 1749562"/>
              <a:gd name="connsiteX48" fmla="*/ 0 w 11914094"/>
              <a:gd name="connsiteY48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02706 w 11914094"/>
              <a:gd name="connsiteY14" fmla="*/ 1264023 h 1749562"/>
              <a:gd name="connsiteX15" fmla="*/ 7799294 w 11914094"/>
              <a:gd name="connsiteY15" fmla="*/ 1559858 h 1749562"/>
              <a:gd name="connsiteX16" fmla="*/ 7637930 w 11914094"/>
              <a:gd name="connsiteY16" fmla="*/ 1398494 h 1749562"/>
              <a:gd name="connsiteX17" fmla="*/ 7530353 w 11914094"/>
              <a:gd name="connsiteY17" fmla="*/ 1371600 h 1749562"/>
              <a:gd name="connsiteX18" fmla="*/ 7368988 w 11914094"/>
              <a:gd name="connsiteY18" fmla="*/ 1237129 h 1749562"/>
              <a:gd name="connsiteX19" fmla="*/ 7269032 w 11914094"/>
              <a:gd name="connsiteY19" fmla="*/ 1136276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670664 w 11914094"/>
              <a:gd name="connsiteY12" fmla="*/ 1206201 h 1749562"/>
              <a:gd name="connsiteX13" fmla="*/ 8471647 w 11914094"/>
              <a:gd name="connsiteY13" fmla="*/ 1344705 h 1749562"/>
              <a:gd name="connsiteX14" fmla="*/ 8202706 w 11914094"/>
              <a:gd name="connsiteY14" fmla="*/ 1264023 h 1749562"/>
              <a:gd name="connsiteX15" fmla="*/ 7799294 w 11914094"/>
              <a:gd name="connsiteY15" fmla="*/ 1559858 h 1749562"/>
              <a:gd name="connsiteX16" fmla="*/ 7637930 w 11914094"/>
              <a:gd name="connsiteY16" fmla="*/ 1398494 h 1749562"/>
              <a:gd name="connsiteX17" fmla="*/ 7530353 w 11914094"/>
              <a:gd name="connsiteY17" fmla="*/ 1371600 h 1749562"/>
              <a:gd name="connsiteX18" fmla="*/ 7368988 w 11914094"/>
              <a:gd name="connsiteY18" fmla="*/ 1237129 h 1749562"/>
              <a:gd name="connsiteX19" fmla="*/ 7269032 w 11914094"/>
              <a:gd name="connsiteY19" fmla="*/ 1136276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05987 w 11914094"/>
              <a:gd name="connsiteY11" fmla="*/ 1176169 h 1749562"/>
              <a:gd name="connsiteX12" fmla="*/ 8670664 w 11914094"/>
              <a:gd name="connsiteY12" fmla="*/ 1206201 h 1749562"/>
              <a:gd name="connsiteX13" fmla="*/ 8471647 w 11914094"/>
              <a:gd name="connsiteY13" fmla="*/ 1344705 h 1749562"/>
              <a:gd name="connsiteX14" fmla="*/ 8202706 w 11914094"/>
              <a:gd name="connsiteY14" fmla="*/ 1264023 h 1749562"/>
              <a:gd name="connsiteX15" fmla="*/ 7799294 w 11914094"/>
              <a:gd name="connsiteY15" fmla="*/ 1559858 h 1749562"/>
              <a:gd name="connsiteX16" fmla="*/ 7637930 w 11914094"/>
              <a:gd name="connsiteY16" fmla="*/ 1398494 h 1749562"/>
              <a:gd name="connsiteX17" fmla="*/ 7530353 w 11914094"/>
              <a:gd name="connsiteY17" fmla="*/ 1371600 h 1749562"/>
              <a:gd name="connsiteX18" fmla="*/ 7368988 w 11914094"/>
              <a:gd name="connsiteY18" fmla="*/ 1237129 h 1749562"/>
              <a:gd name="connsiteX19" fmla="*/ 7269032 w 11914094"/>
              <a:gd name="connsiteY19" fmla="*/ 1136276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242612 w 11914094"/>
              <a:gd name="connsiteY10" fmla="*/ 1220096 h 1749562"/>
              <a:gd name="connsiteX11" fmla="*/ 9090212 w 11914094"/>
              <a:gd name="connsiteY11" fmla="*/ 1183341 h 1749562"/>
              <a:gd name="connsiteX12" fmla="*/ 8905987 w 11914094"/>
              <a:gd name="connsiteY12" fmla="*/ 1176169 h 1749562"/>
              <a:gd name="connsiteX13" fmla="*/ 8670664 w 11914094"/>
              <a:gd name="connsiteY13" fmla="*/ 1206201 h 1749562"/>
              <a:gd name="connsiteX14" fmla="*/ 8471647 w 11914094"/>
              <a:gd name="connsiteY14" fmla="*/ 1344705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69032 w 11914094"/>
              <a:gd name="connsiteY20" fmla="*/ 1136276 h 1749562"/>
              <a:gd name="connsiteX21" fmla="*/ 7200452 w 11914094"/>
              <a:gd name="connsiteY21" fmla="*/ 1242956 h 1749562"/>
              <a:gd name="connsiteX22" fmla="*/ 7180730 w 11914094"/>
              <a:gd name="connsiteY22" fmla="*/ 1640541 h 1749562"/>
              <a:gd name="connsiteX23" fmla="*/ 6858000 w 11914094"/>
              <a:gd name="connsiteY23" fmla="*/ 1748117 h 1749562"/>
              <a:gd name="connsiteX24" fmla="*/ 6642847 w 11914094"/>
              <a:gd name="connsiteY24" fmla="*/ 1586752 h 1749562"/>
              <a:gd name="connsiteX25" fmla="*/ 6158753 w 11914094"/>
              <a:gd name="connsiteY25" fmla="*/ 1506070 h 1749562"/>
              <a:gd name="connsiteX26" fmla="*/ 5851712 w 11914094"/>
              <a:gd name="connsiteY26" fmla="*/ 1221441 h 1749562"/>
              <a:gd name="connsiteX27" fmla="*/ 5459506 w 11914094"/>
              <a:gd name="connsiteY27" fmla="*/ 860611 h 1749562"/>
              <a:gd name="connsiteX28" fmla="*/ 5190565 w 11914094"/>
              <a:gd name="connsiteY28" fmla="*/ 860611 h 1749562"/>
              <a:gd name="connsiteX29" fmla="*/ 5082988 w 11914094"/>
              <a:gd name="connsiteY29" fmla="*/ 860611 h 1749562"/>
              <a:gd name="connsiteX30" fmla="*/ 4710057 w 11914094"/>
              <a:gd name="connsiteY30" fmla="*/ 1067696 h 1749562"/>
              <a:gd name="connsiteX31" fmla="*/ 4464424 w 11914094"/>
              <a:gd name="connsiteY31" fmla="*/ 1129552 h 1749562"/>
              <a:gd name="connsiteX32" fmla="*/ 4141694 w 11914094"/>
              <a:gd name="connsiteY32" fmla="*/ 1129552 h 1749562"/>
              <a:gd name="connsiteX33" fmla="*/ 3914887 w 11914094"/>
              <a:gd name="connsiteY33" fmla="*/ 1086522 h 1749562"/>
              <a:gd name="connsiteX34" fmla="*/ 3657600 w 11914094"/>
              <a:gd name="connsiteY34" fmla="*/ 1021976 h 1749562"/>
              <a:gd name="connsiteX35" fmla="*/ 3469341 w 11914094"/>
              <a:gd name="connsiteY35" fmla="*/ 914400 h 1749562"/>
              <a:gd name="connsiteX36" fmla="*/ 2991971 w 11914094"/>
              <a:gd name="connsiteY36" fmla="*/ 1087418 h 1749562"/>
              <a:gd name="connsiteX37" fmla="*/ 2762026 w 11914094"/>
              <a:gd name="connsiteY37" fmla="*/ 1244301 h 1749562"/>
              <a:gd name="connsiteX38" fmla="*/ 2286000 w 11914094"/>
              <a:gd name="connsiteY38" fmla="*/ 1237129 h 1749562"/>
              <a:gd name="connsiteX39" fmla="*/ 2067261 w 11914094"/>
              <a:gd name="connsiteY39" fmla="*/ 1259092 h 1749562"/>
              <a:gd name="connsiteX40" fmla="*/ 1775012 w 11914094"/>
              <a:gd name="connsiteY40" fmla="*/ 1102658 h 1749562"/>
              <a:gd name="connsiteX41" fmla="*/ 1559859 w 11914094"/>
              <a:gd name="connsiteY41" fmla="*/ 1237129 h 1749562"/>
              <a:gd name="connsiteX42" fmla="*/ 1259990 w 11914094"/>
              <a:gd name="connsiteY42" fmla="*/ 1205752 h 1749562"/>
              <a:gd name="connsiteX43" fmla="*/ 1021977 w 11914094"/>
              <a:gd name="connsiteY43" fmla="*/ 1156447 h 1749562"/>
              <a:gd name="connsiteX44" fmla="*/ 726141 w 11914094"/>
              <a:gd name="connsiteY44" fmla="*/ 1129552 h 1749562"/>
              <a:gd name="connsiteX45" fmla="*/ 361278 w 11914094"/>
              <a:gd name="connsiteY45" fmla="*/ 998220 h 1749562"/>
              <a:gd name="connsiteX46" fmla="*/ 107577 w 11914094"/>
              <a:gd name="connsiteY46" fmla="*/ 699247 h 1749562"/>
              <a:gd name="connsiteX47" fmla="*/ 53788 w 11914094"/>
              <a:gd name="connsiteY47" fmla="*/ 564776 h 1749562"/>
              <a:gd name="connsiteX48" fmla="*/ 0 w 11914094"/>
              <a:gd name="connsiteY48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501692 w 11914094"/>
              <a:gd name="connsiteY9" fmla="*/ 839096 h 1749562"/>
              <a:gd name="connsiteX10" fmla="*/ 9439836 w 11914094"/>
              <a:gd name="connsiteY10" fmla="*/ 1129552 h 1749562"/>
              <a:gd name="connsiteX11" fmla="*/ 9242612 w 11914094"/>
              <a:gd name="connsiteY11" fmla="*/ 1220096 h 1749562"/>
              <a:gd name="connsiteX12" fmla="*/ 9090212 w 11914094"/>
              <a:gd name="connsiteY12" fmla="*/ 1183341 h 1749562"/>
              <a:gd name="connsiteX13" fmla="*/ 8905987 w 11914094"/>
              <a:gd name="connsiteY13" fmla="*/ 1176169 h 1749562"/>
              <a:gd name="connsiteX14" fmla="*/ 8670664 w 11914094"/>
              <a:gd name="connsiteY14" fmla="*/ 1206201 h 1749562"/>
              <a:gd name="connsiteX15" fmla="*/ 8471647 w 11914094"/>
              <a:gd name="connsiteY15" fmla="*/ 1344705 h 1749562"/>
              <a:gd name="connsiteX16" fmla="*/ 8202706 w 11914094"/>
              <a:gd name="connsiteY16" fmla="*/ 1264023 h 1749562"/>
              <a:gd name="connsiteX17" fmla="*/ 7799294 w 11914094"/>
              <a:gd name="connsiteY17" fmla="*/ 1559858 h 1749562"/>
              <a:gd name="connsiteX18" fmla="*/ 7637930 w 11914094"/>
              <a:gd name="connsiteY18" fmla="*/ 1398494 h 1749562"/>
              <a:gd name="connsiteX19" fmla="*/ 7530353 w 11914094"/>
              <a:gd name="connsiteY19" fmla="*/ 1371600 h 1749562"/>
              <a:gd name="connsiteX20" fmla="*/ 7368988 w 11914094"/>
              <a:gd name="connsiteY20" fmla="*/ 1237129 h 1749562"/>
              <a:gd name="connsiteX21" fmla="*/ 7269032 w 11914094"/>
              <a:gd name="connsiteY21" fmla="*/ 1136276 h 1749562"/>
              <a:gd name="connsiteX22" fmla="*/ 7200452 w 11914094"/>
              <a:gd name="connsiteY22" fmla="*/ 1242956 h 1749562"/>
              <a:gd name="connsiteX23" fmla="*/ 7180730 w 11914094"/>
              <a:gd name="connsiteY23" fmla="*/ 1640541 h 1749562"/>
              <a:gd name="connsiteX24" fmla="*/ 6858000 w 11914094"/>
              <a:gd name="connsiteY24" fmla="*/ 1748117 h 1749562"/>
              <a:gd name="connsiteX25" fmla="*/ 6642847 w 11914094"/>
              <a:gd name="connsiteY25" fmla="*/ 1586752 h 1749562"/>
              <a:gd name="connsiteX26" fmla="*/ 6158753 w 11914094"/>
              <a:gd name="connsiteY26" fmla="*/ 1506070 h 1749562"/>
              <a:gd name="connsiteX27" fmla="*/ 5851712 w 11914094"/>
              <a:gd name="connsiteY27" fmla="*/ 1221441 h 1749562"/>
              <a:gd name="connsiteX28" fmla="*/ 5459506 w 11914094"/>
              <a:gd name="connsiteY28" fmla="*/ 860611 h 1749562"/>
              <a:gd name="connsiteX29" fmla="*/ 5190565 w 11914094"/>
              <a:gd name="connsiteY29" fmla="*/ 860611 h 1749562"/>
              <a:gd name="connsiteX30" fmla="*/ 5082988 w 11914094"/>
              <a:gd name="connsiteY30" fmla="*/ 860611 h 1749562"/>
              <a:gd name="connsiteX31" fmla="*/ 4710057 w 11914094"/>
              <a:gd name="connsiteY31" fmla="*/ 1067696 h 1749562"/>
              <a:gd name="connsiteX32" fmla="*/ 4464424 w 11914094"/>
              <a:gd name="connsiteY32" fmla="*/ 1129552 h 1749562"/>
              <a:gd name="connsiteX33" fmla="*/ 4141694 w 11914094"/>
              <a:gd name="connsiteY33" fmla="*/ 1129552 h 1749562"/>
              <a:gd name="connsiteX34" fmla="*/ 3914887 w 11914094"/>
              <a:gd name="connsiteY34" fmla="*/ 1086522 h 1749562"/>
              <a:gd name="connsiteX35" fmla="*/ 3657600 w 11914094"/>
              <a:gd name="connsiteY35" fmla="*/ 1021976 h 1749562"/>
              <a:gd name="connsiteX36" fmla="*/ 3469341 w 11914094"/>
              <a:gd name="connsiteY36" fmla="*/ 914400 h 1749562"/>
              <a:gd name="connsiteX37" fmla="*/ 2991971 w 11914094"/>
              <a:gd name="connsiteY37" fmla="*/ 1087418 h 1749562"/>
              <a:gd name="connsiteX38" fmla="*/ 2762026 w 11914094"/>
              <a:gd name="connsiteY38" fmla="*/ 1244301 h 1749562"/>
              <a:gd name="connsiteX39" fmla="*/ 2286000 w 11914094"/>
              <a:gd name="connsiteY39" fmla="*/ 1237129 h 1749562"/>
              <a:gd name="connsiteX40" fmla="*/ 2067261 w 11914094"/>
              <a:gd name="connsiteY40" fmla="*/ 1259092 h 1749562"/>
              <a:gd name="connsiteX41" fmla="*/ 1775012 w 11914094"/>
              <a:gd name="connsiteY41" fmla="*/ 1102658 h 1749562"/>
              <a:gd name="connsiteX42" fmla="*/ 1559859 w 11914094"/>
              <a:gd name="connsiteY42" fmla="*/ 1237129 h 1749562"/>
              <a:gd name="connsiteX43" fmla="*/ 1259990 w 11914094"/>
              <a:gd name="connsiteY43" fmla="*/ 1205752 h 1749562"/>
              <a:gd name="connsiteX44" fmla="*/ 1021977 w 11914094"/>
              <a:gd name="connsiteY44" fmla="*/ 1156447 h 1749562"/>
              <a:gd name="connsiteX45" fmla="*/ 726141 w 11914094"/>
              <a:gd name="connsiteY45" fmla="*/ 1129552 h 1749562"/>
              <a:gd name="connsiteX46" fmla="*/ 361278 w 11914094"/>
              <a:gd name="connsiteY46" fmla="*/ 998220 h 1749562"/>
              <a:gd name="connsiteX47" fmla="*/ 107577 w 11914094"/>
              <a:gd name="connsiteY47" fmla="*/ 699247 h 1749562"/>
              <a:gd name="connsiteX48" fmla="*/ 53788 w 11914094"/>
              <a:gd name="connsiteY48" fmla="*/ 564776 h 1749562"/>
              <a:gd name="connsiteX49" fmla="*/ 0 w 11914094"/>
              <a:gd name="connsiteY49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689951 w 11914094"/>
              <a:gd name="connsiteY8" fmla="*/ 668767 h 1749562"/>
              <a:gd name="connsiteX9" fmla="*/ 9501692 w 11914094"/>
              <a:gd name="connsiteY9" fmla="*/ 839096 h 1749562"/>
              <a:gd name="connsiteX10" fmla="*/ 9439836 w 11914094"/>
              <a:gd name="connsiteY10" fmla="*/ 1129552 h 1749562"/>
              <a:gd name="connsiteX11" fmla="*/ 9242612 w 11914094"/>
              <a:gd name="connsiteY11" fmla="*/ 1220096 h 1749562"/>
              <a:gd name="connsiteX12" fmla="*/ 9090212 w 11914094"/>
              <a:gd name="connsiteY12" fmla="*/ 1183341 h 1749562"/>
              <a:gd name="connsiteX13" fmla="*/ 8905987 w 11914094"/>
              <a:gd name="connsiteY13" fmla="*/ 1176169 h 1749562"/>
              <a:gd name="connsiteX14" fmla="*/ 8670664 w 11914094"/>
              <a:gd name="connsiteY14" fmla="*/ 1206201 h 1749562"/>
              <a:gd name="connsiteX15" fmla="*/ 8471647 w 11914094"/>
              <a:gd name="connsiteY15" fmla="*/ 1344705 h 1749562"/>
              <a:gd name="connsiteX16" fmla="*/ 8202706 w 11914094"/>
              <a:gd name="connsiteY16" fmla="*/ 1264023 h 1749562"/>
              <a:gd name="connsiteX17" fmla="*/ 7799294 w 11914094"/>
              <a:gd name="connsiteY17" fmla="*/ 1559858 h 1749562"/>
              <a:gd name="connsiteX18" fmla="*/ 7637930 w 11914094"/>
              <a:gd name="connsiteY18" fmla="*/ 1398494 h 1749562"/>
              <a:gd name="connsiteX19" fmla="*/ 7530353 w 11914094"/>
              <a:gd name="connsiteY19" fmla="*/ 1371600 h 1749562"/>
              <a:gd name="connsiteX20" fmla="*/ 7368988 w 11914094"/>
              <a:gd name="connsiteY20" fmla="*/ 1237129 h 1749562"/>
              <a:gd name="connsiteX21" fmla="*/ 7269032 w 11914094"/>
              <a:gd name="connsiteY21" fmla="*/ 1136276 h 1749562"/>
              <a:gd name="connsiteX22" fmla="*/ 7200452 w 11914094"/>
              <a:gd name="connsiteY22" fmla="*/ 1242956 h 1749562"/>
              <a:gd name="connsiteX23" fmla="*/ 7180730 w 11914094"/>
              <a:gd name="connsiteY23" fmla="*/ 1640541 h 1749562"/>
              <a:gd name="connsiteX24" fmla="*/ 6858000 w 11914094"/>
              <a:gd name="connsiteY24" fmla="*/ 1748117 h 1749562"/>
              <a:gd name="connsiteX25" fmla="*/ 6642847 w 11914094"/>
              <a:gd name="connsiteY25" fmla="*/ 1586752 h 1749562"/>
              <a:gd name="connsiteX26" fmla="*/ 6158753 w 11914094"/>
              <a:gd name="connsiteY26" fmla="*/ 1506070 h 1749562"/>
              <a:gd name="connsiteX27" fmla="*/ 5851712 w 11914094"/>
              <a:gd name="connsiteY27" fmla="*/ 1221441 h 1749562"/>
              <a:gd name="connsiteX28" fmla="*/ 5459506 w 11914094"/>
              <a:gd name="connsiteY28" fmla="*/ 860611 h 1749562"/>
              <a:gd name="connsiteX29" fmla="*/ 5190565 w 11914094"/>
              <a:gd name="connsiteY29" fmla="*/ 860611 h 1749562"/>
              <a:gd name="connsiteX30" fmla="*/ 5082988 w 11914094"/>
              <a:gd name="connsiteY30" fmla="*/ 860611 h 1749562"/>
              <a:gd name="connsiteX31" fmla="*/ 4710057 w 11914094"/>
              <a:gd name="connsiteY31" fmla="*/ 1067696 h 1749562"/>
              <a:gd name="connsiteX32" fmla="*/ 4464424 w 11914094"/>
              <a:gd name="connsiteY32" fmla="*/ 1129552 h 1749562"/>
              <a:gd name="connsiteX33" fmla="*/ 4141694 w 11914094"/>
              <a:gd name="connsiteY33" fmla="*/ 1129552 h 1749562"/>
              <a:gd name="connsiteX34" fmla="*/ 3914887 w 11914094"/>
              <a:gd name="connsiteY34" fmla="*/ 1086522 h 1749562"/>
              <a:gd name="connsiteX35" fmla="*/ 3657600 w 11914094"/>
              <a:gd name="connsiteY35" fmla="*/ 1021976 h 1749562"/>
              <a:gd name="connsiteX36" fmla="*/ 3469341 w 11914094"/>
              <a:gd name="connsiteY36" fmla="*/ 914400 h 1749562"/>
              <a:gd name="connsiteX37" fmla="*/ 2991971 w 11914094"/>
              <a:gd name="connsiteY37" fmla="*/ 1087418 h 1749562"/>
              <a:gd name="connsiteX38" fmla="*/ 2762026 w 11914094"/>
              <a:gd name="connsiteY38" fmla="*/ 1244301 h 1749562"/>
              <a:gd name="connsiteX39" fmla="*/ 2286000 w 11914094"/>
              <a:gd name="connsiteY39" fmla="*/ 1237129 h 1749562"/>
              <a:gd name="connsiteX40" fmla="*/ 2067261 w 11914094"/>
              <a:gd name="connsiteY40" fmla="*/ 1259092 h 1749562"/>
              <a:gd name="connsiteX41" fmla="*/ 1775012 w 11914094"/>
              <a:gd name="connsiteY41" fmla="*/ 1102658 h 1749562"/>
              <a:gd name="connsiteX42" fmla="*/ 1559859 w 11914094"/>
              <a:gd name="connsiteY42" fmla="*/ 1237129 h 1749562"/>
              <a:gd name="connsiteX43" fmla="*/ 1259990 w 11914094"/>
              <a:gd name="connsiteY43" fmla="*/ 1205752 h 1749562"/>
              <a:gd name="connsiteX44" fmla="*/ 1021977 w 11914094"/>
              <a:gd name="connsiteY44" fmla="*/ 1156447 h 1749562"/>
              <a:gd name="connsiteX45" fmla="*/ 726141 w 11914094"/>
              <a:gd name="connsiteY45" fmla="*/ 1129552 h 1749562"/>
              <a:gd name="connsiteX46" fmla="*/ 361278 w 11914094"/>
              <a:gd name="connsiteY46" fmla="*/ 998220 h 1749562"/>
              <a:gd name="connsiteX47" fmla="*/ 107577 w 11914094"/>
              <a:gd name="connsiteY47" fmla="*/ 699247 h 1749562"/>
              <a:gd name="connsiteX48" fmla="*/ 53788 w 11914094"/>
              <a:gd name="connsiteY48" fmla="*/ 564776 h 1749562"/>
              <a:gd name="connsiteX49" fmla="*/ 0 w 11914094"/>
              <a:gd name="connsiteY49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806492 w 11914094"/>
              <a:gd name="connsiteY8" fmla="*/ 861956 h 1749562"/>
              <a:gd name="connsiteX9" fmla="*/ 9689951 w 11914094"/>
              <a:gd name="connsiteY9" fmla="*/ 668767 h 1749562"/>
              <a:gd name="connsiteX10" fmla="*/ 9501692 w 11914094"/>
              <a:gd name="connsiteY10" fmla="*/ 839096 h 1749562"/>
              <a:gd name="connsiteX11" fmla="*/ 9439836 w 11914094"/>
              <a:gd name="connsiteY11" fmla="*/ 1129552 h 1749562"/>
              <a:gd name="connsiteX12" fmla="*/ 9242612 w 11914094"/>
              <a:gd name="connsiteY12" fmla="*/ 1220096 h 1749562"/>
              <a:gd name="connsiteX13" fmla="*/ 9090212 w 11914094"/>
              <a:gd name="connsiteY13" fmla="*/ 1183341 h 1749562"/>
              <a:gd name="connsiteX14" fmla="*/ 8905987 w 11914094"/>
              <a:gd name="connsiteY14" fmla="*/ 1176169 h 1749562"/>
              <a:gd name="connsiteX15" fmla="*/ 8670664 w 11914094"/>
              <a:gd name="connsiteY15" fmla="*/ 1206201 h 1749562"/>
              <a:gd name="connsiteX16" fmla="*/ 8471647 w 11914094"/>
              <a:gd name="connsiteY16" fmla="*/ 1344705 h 1749562"/>
              <a:gd name="connsiteX17" fmla="*/ 8202706 w 11914094"/>
              <a:gd name="connsiteY17" fmla="*/ 1264023 h 1749562"/>
              <a:gd name="connsiteX18" fmla="*/ 7799294 w 11914094"/>
              <a:gd name="connsiteY18" fmla="*/ 1559858 h 1749562"/>
              <a:gd name="connsiteX19" fmla="*/ 7637930 w 11914094"/>
              <a:gd name="connsiteY19" fmla="*/ 1398494 h 1749562"/>
              <a:gd name="connsiteX20" fmla="*/ 7530353 w 11914094"/>
              <a:gd name="connsiteY20" fmla="*/ 1371600 h 1749562"/>
              <a:gd name="connsiteX21" fmla="*/ 7368988 w 11914094"/>
              <a:gd name="connsiteY21" fmla="*/ 1237129 h 1749562"/>
              <a:gd name="connsiteX22" fmla="*/ 7269032 w 11914094"/>
              <a:gd name="connsiteY22" fmla="*/ 1136276 h 1749562"/>
              <a:gd name="connsiteX23" fmla="*/ 7200452 w 11914094"/>
              <a:gd name="connsiteY23" fmla="*/ 1242956 h 1749562"/>
              <a:gd name="connsiteX24" fmla="*/ 7180730 w 11914094"/>
              <a:gd name="connsiteY24" fmla="*/ 1640541 h 1749562"/>
              <a:gd name="connsiteX25" fmla="*/ 6858000 w 11914094"/>
              <a:gd name="connsiteY25" fmla="*/ 1748117 h 1749562"/>
              <a:gd name="connsiteX26" fmla="*/ 6642847 w 11914094"/>
              <a:gd name="connsiteY26" fmla="*/ 1586752 h 1749562"/>
              <a:gd name="connsiteX27" fmla="*/ 6158753 w 11914094"/>
              <a:gd name="connsiteY27" fmla="*/ 1506070 h 1749562"/>
              <a:gd name="connsiteX28" fmla="*/ 5851712 w 11914094"/>
              <a:gd name="connsiteY28" fmla="*/ 1221441 h 1749562"/>
              <a:gd name="connsiteX29" fmla="*/ 5459506 w 11914094"/>
              <a:gd name="connsiteY29" fmla="*/ 860611 h 1749562"/>
              <a:gd name="connsiteX30" fmla="*/ 5190565 w 11914094"/>
              <a:gd name="connsiteY30" fmla="*/ 860611 h 1749562"/>
              <a:gd name="connsiteX31" fmla="*/ 5082988 w 11914094"/>
              <a:gd name="connsiteY31" fmla="*/ 860611 h 1749562"/>
              <a:gd name="connsiteX32" fmla="*/ 4710057 w 11914094"/>
              <a:gd name="connsiteY32" fmla="*/ 1067696 h 1749562"/>
              <a:gd name="connsiteX33" fmla="*/ 4464424 w 11914094"/>
              <a:gd name="connsiteY33" fmla="*/ 1129552 h 1749562"/>
              <a:gd name="connsiteX34" fmla="*/ 4141694 w 11914094"/>
              <a:gd name="connsiteY34" fmla="*/ 1129552 h 1749562"/>
              <a:gd name="connsiteX35" fmla="*/ 3914887 w 11914094"/>
              <a:gd name="connsiteY35" fmla="*/ 1086522 h 1749562"/>
              <a:gd name="connsiteX36" fmla="*/ 3657600 w 11914094"/>
              <a:gd name="connsiteY36" fmla="*/ 1021976 h 1749562"/>
              <a:gd name="connsiteX37" fmla="*/ 3469341 w 11914094"/>
              <a:gd name="connsiteY37" fmla="*/ 914400 h 1749562"/>
              <a:gd name="connsiteX38" fmla="*/ 2991971 w 11914094"/>
              <a:gd name="connsiteY38" fmla="*/ 1087418 h 1749562"/>
              <a:gd name="connsiteX39" fmla="*/ 2762026 w 11914094"/>
              <a:gd name="connsiteY39" fmla="*/ 1244301 h 1749562"/>
              <a:gd name="connsiteX40" fmla="*/ 2286000 w 11914094"/>
              <a:gd name="connsiteY40" fmla="*/ 1237129 h 1749562"/>
              <a:gd name="connsiteX41" fmla="*/ 2067261 w 11914094"/>
              <a:gd name="connsiteY41" fmla="*/ 1259092 h 1749562"/>
              <a:gd name="connsiteX42" fmla="*/ 1775012 w 11914094"/>
              <a:gd name="connsiteY42" fmla="*/ 1102658 h 1749562"/>
              <a:gd name="connsiteX43" fmla="*/ 1559859 w 11914094"/>
              <a:gd name="connsiteY43" fmla="*/ 1237129 h 1749562"/>
              <a:gd name="connsiteX44" fmla="*/ 1259990 w 11914094"/>
              <a:gd name="connsiteY44" fmla="*/ 1205752 h 1749562"/>
              <a:gd name="connsiteX45" fmla="*/ 1021977 w 11914094"/>
              <a:gd name="connsiteY45" fmla="*/ 1156447 h 1749562"/>
              <a:gd name="connsiteX46" fmla="*/ 726141 w 11914094"/>
              <a:gd name="connsiteY46" fmla="*/ 1129552 h 1749562"/>
              <a:gd name="connsiteX47" fmla="*/ 361278 w 11914094"/>
              <a:gd name="connsiteY47" fmla="*/ 998220 h 1749562"/>
              <a:gd name="connsiteX48" fmla="*/ 107577 w 11914094"/>
              <a:gd name="connsiteY48" fmla="*/ 699247 h 1749562"/>
              <a:gd name="connsiteX49" fmla="*/ 53788 w 11914094"/>
              <a:gd name="connsiteY49" fmla="*/ 564776 h 1749562"/>
              <a:gd name="connsiteX50" fmla="*/ 0 w 11914094"/>
              <a:gd name="connsiteY50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431332 w 11914094"/>
              <a:gd name="connsiteY6" fmla="*/ 1029596 h 1749562"/>
              <a:gd name="connsiteX7" fmla="*/ 10300447 w 11914094"/>
              <a:gd name="connsiteY7" fmla="*/ 1075764 h 1749562"/>
              <a:gd name="connsiteX8" fmla="*/ 10058400 w 11914094"/>
              <a:gd name="connsiteY8" fmla="*/ 1021976 h 1749562"/>
              <a:gd name="connsiteX9" fmla="*/ 9806492 w 11914094"/>
              <a:gd name="connsiteY9" fmla="*/ 861956 h 1749562"/>
              <a:gd name="connsiteX10" fmla="*/ 9689951 w 11914094"/>
              <a:gd name="connsiteY10" fmla="*/ 668767 h 1749562"/>
              <a:gd name="connsiteX11" fmla="*/ 9501692 w 11914094"/>
              <a:gd name="connsiteY11" fmla="*/ 839096 h 1749562"/>
              <a:gd name="connsiteX12" fmla="*/ 9439836 w 11914094"/>
              <a:gd name="connsiteY12" fmla="*/ 1129552 h 1749562"/>
              <a:gd name="connsiteX13" fmla="*/ 9242612 w 11914094"/>
              <a:gd name="connsiteY13" fmla="*/ 1220096 h 1749562"/>
              <a:gd name="connsiteX14" fmla="*/ 9090212 w 11914094"/>
              <a:gd name="connsiteY14" fmla="*/ 1183341 h 1749562"/>
              <a:gd name="connsiteX15" fmla="*/ 8905987 w 11914094"/>
              <a:gd name="connsiteY15" fmla="*/ 1176169 h 1749562"/>
              <a:gd name="connsiteX16" fmla="*/ 8670664 w 11914094"/>
              <a:gd name="connsiteY16" fmla="*/ 1206201 h 1749562"/>
              <a:gd name="connsiteX17" fmla="*/ 8471647 w 11914094"/>
              <a:gd name="connsiteY17" fmla="*/ 1344705 h 1749562"/>
              <a:gd name="connsiteX18" fmla="*/ 8202706 w 11914094"/>
              <a:gd name="connsiteY18" fmla="*/ 1264023 h 1749562"/>
              <a:gd name="connsiteX19" fmla="*/ 7799294 w 11914094"/>
              <a:gd name="connsiteY19" fmla="*/ 1559858 h 1749562"/>
              <a:gd name="connsiteX20" fmla="*/ 7637930 w 11914094"/>
              <a:gd name="connsiteY20" fmla="*/ 1398494 h 1749562"/>
              <a:gd name="connsiteX21" fmla="*/ 7530353 w 11914094"/>
              <a:gd name="connsiteY21" fmla="*/ 1371600 h 1749562"/>
              <a:gd name="connsiteX22" fmla="*/ 7368988 w 11914094"/>
              <a:gd name="connsiteY22" fmla="*/ 1237129 h 1749562"/>
              <a:gd name="connsiteX23" fmla="*/ 7269032 w 11914094"/>
              <a:gd name="connsiteY23" fmla="*/ 1136276 h 1749562"/>
              <a:gd name="connsiteX24" fmla="*/ 7200452 w 11914094"/>
              <a:gd name="connsiteY24" fmla="*/ 1242956 h 1749562"/>
              <a:gd name="connsiteX25" fmla="*/ 7180730 w 11914094"/>
              <a:gd name="connsiteY25" fmla="*/ 1640541 h 1749562"/>
              <a:gd name="connsiteX26" fmla="*/ 6858000 w 11914094"/>
              <a:gd name="connsiteY26" fmla="*/ 1748117 h 1749562"/>
              <a:gd name="connsiteX27" fmla="*/ 6642847 w 11914094"/>
              <a:gd name="connsiteY27" fmla="*/ 1586752 h 1749562"/>
              <a:gd name="connsiteX28" fmla="*/ 6158753 w 11914094"/>
              <a:gd name="connsiteY28" fmla="*/ 1506070 h 1749562"/>
              <a:gd name="connsiteX29" fmla="*/ 5851712 w 11914094"/>
              <a:gd name="connsiteY29" fmla="*/ 1221441 h 1749562"/>
              <a:gd name="connsiteX30" fmla="*/ 5459506 w 11914094"/>
              <a:gd name="connsiteY30" fmla="*/ 860611 h 1749562"/>
              <a:gd name="connsiteX31" fmla="*/ 5190565 w 11914094"/>
              <a:gd name="connsiteY31" fmla="*/ 860611 h 1749562"/>
              <a:gd name="connsiteX32" fmla="*/ 5082988 w 11914094"/>
              <a:gd name="connsiteY32" fmla="*/ 860611 h 1749562"/>
              <a:gd name="connsiteX33" fmla="*/ 4710057 w 11914094"/>
              <a:gd name="connsiteY33" fmla="*/ 1067696 h 1749562"/>
              <a:gd name="connsiteX34" fmla="*/ 4464424 w 11914094"/>
              <a:gd name="connsiteY34" fmla="*/ 1129552 h 1749562"/>
              <a:gd name="connsiteX35" fmla="*/ 4141694 w 11914094"/>
              <a:gd name="connsiteY35" fmla="*/ 1129552 h 1749562"/>
              <a:gd name="connsiteX36" fmla="*/ 3914887 w 11914094"/>
              <a:gd name="connsiteY36" fmla="*/ 1086522 h 1749562"/>
              <a:gd name="connsiteX37" fmla="*/ 3657600 w 11914094"/>
              <a:gd name="connsiteY37" fmla="*/ 1021976 h 1749562"/>
              <a:gd name="connsiteX38" fmla="*/ 3469341 w 11914094"/>
              <a:gd name="connsiteY38" fmla="*/ 914400 h 1749562"/>
              <a:gd name="connsiteX39" fmla="*/ 2991971 w 11914094"/>
              <a:gd name="connsiteY39" fmla="*/ 1087418 h 1749562"/>
              <a:gd name="connsiteX40" fmla="*/ 2762026 w 11914094"/>
              <a:gd name="connsiteY40" fmla="*/ 1244301 h 1749562"/>
              <a:gd name="connsiteX41" fmla="*/ 2286000 w 11914094"/>
              <a:gd name="connsiteY41" fmla="*/ 1237129 h 1749562"/>
              <a:gd name="connsiteX42" fmla="*/ 2067261 w 11914094"/>
              <a:gd name="connsiteY42" fmla="*/ 1259092 h 1749562"/>
              <a:gd name="connsiteX43" fmla="*/ 1775012 w 11914094"/>
              <a:gd name="connsiteY43" fmla="*/ 1102658 h 1749562"/>
              <a:gd name="connsiteX44" fmla="*/ 1559859 w 11914094"/>
              <a:gd name="connsiteY44" fmla="*/ 1237129 h 1749562"/>
              <a:gd name="connsiteX45" fmla="*/ 1259990 w 11914094"/>
              <a:gd name="connsiteY45" fmla="*/ 1205752 h 1749562"/>
              <a:gd name="connsiteX46" fmla="*/ 1021977 w 11914094"/>
              <a:gd name="connsiteY46" fmla="*/ 1156447 h 1749562"/>
              <a:gd name="connsiteX47" fmla="*/ 726141 w 11914094"/>
              <a:gd name="connsiteY47" fmla="*/ 1129552 h 1749562"/>
              <a:gd name="connsiteX48" fmla="*/ 361278 w 11914094"/>
              <a:gd name="connsiteY48" fmla="*/ 998220 h 1749562"/>
              <a:gd name="connsiteX49" fmla="*/ 107577 w 11914094"/>
              <a:gd name="connsiteY49" fmla="*/ 699247 h 1749562"/>
              <a:gd name="connsiteX50" fmla="*/ 53788 w 11914094"/>
              <a:gd name="connsiteY50" fmla="*/ 564776 h 1749562"/>
              <a:gd name="connsiteX51" fmla="*/ 0 w 11914094"/>
              <a:gd name="connsiteY51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431332 w 11914094"/>
              <a:gd name="connsiteY6" fmla="*/ 1029596 h 1749562"/>
              <a:gd name="connsiteX7" fmla="*/ 10300447 w 11914094"/>
              <a:gd name="connsiteY7" fmla="*/ 1075764 h 1749562"/>
              <a:gd name="connsiteX8" fmla="*/ 10210352 w 11914094"/>
              <a:gd name="connsiteY8" fmla="*/ 1090556 h 1749562"/>
              <a:gd name="connsiteX9" fmla="*/ 10058400 w 11914094"/>
              <a:gd name="connsiteY9" fmla="*/ 1021976 h 1749562"/>
              <a:gd name="connsiteX10" fmla="*/ 9806492 w 11914094"/>
              <a:gd name="connsiteY10" fmla="*/ 861956 h 1749562"/>
              <a:gd name="connsiteX11" fmla="*/ 9689951 w 11914094"/>
              <a:gd name="connsiteY11" fmla="*/ 668767 h 1749562"/>
              <a:gd name="connsiteX12" fmla="*/ 9501692 w 11914094"/>
              <a:gd name="connsiteY12" fmla="*/ 839096 h 1749562"/>
              <a:gd name="connsiteX13" fmla="*/ 9439836 w 11914094"/>
              <a:gd name="connsiteY13" fmla="*/ 1129552 h 1749562"/>
              <a:gd name="connsiteX14" fmla="*/ 9242612 w 11914094"/>
              <a:gd name="connsiteY14" fmla="*/ 1220096 h 1749562"/>
              <a:gd name="connsiteX15" fmla="*/ 9090212 w 11914094"/>
              <a:gd name="connsiteY15" fmla="*/ 1183341 h 1749562"/>
              <a:gd name="connsiteX16" fmla="*/ 8905987 w 11914094"/>
              <a:gd name="connsiteY16" fmla="*/ 1176169 h 1749562"/>
              <a:gd name="connsiteX17" fmla="*/ 8670664 w 11914094"/>
              <a:gd name="connsiteY17" fmla="*/ 1206201 h 1749562"/>
              <a:gd name="connsiteX18" fmla="*/ 8471647 w 11914094"/>
              <a:gd name="connsiteY18" fmla="*/ 1344705 h 1749562"/>
              <a:gd name="connsiteX19" fmla="*/ 8202706 w 11914094"/>
              <a:gd name="connsiteY19" fmla="*/ 1264023 h 1749562"/>
              <a:gd name="connsiteX20" fmla="*/ 7799294 w 11914094"/>
              <a:gd name="connsiteY20" fmla="*/ 1559858 h 1749562"/>
              <a:gd name="connsiteX21" fmla="*/ 7637930 w 11914094"/>
              <a:gd name="connsiteY21" fmla="*/ 1398494 h 1749562"/>
              <a:gd name="connsiteX22" fmla="*/ 7530353 w 11914094"/>
              <a:gd name="connsiteY22" fmla="*/ 1371600 h 1749562"/>
              <a:gd name="connsiteX23" fmla="*/ 7368988 w 11914094"/>
              <a:gd name="connsiteY23" fmla="*/ 1237129 h 1749562"/>
              <a:gd name="connsiteX24" fmla="*/ 7269032 w 11914094"/>
              <a:gd name="connsiteY24" fmla="*/ 1136276 h 1749562"/>
              <a:gd name="connsiteX25" fmla="*/ 7200452 w 11914094"/>
              <a:gd name="connsiteY25" fmla="*/ 1242956 h 1749562"/>
              <a:gd name="connsiteX26" fmla="*/ 7180730 w 11914094"/>
              <a:gd name="connsiteY26" fmla="*/ 1640541 h 1749562"/>
              <a:gd name="connsiteX27" fmla="*/ 6858000 w 11914094"/>
              <a:gd name="connsiteY27" fmla="*/ 1748117 h 1749562"/>
              <a:gd name="connsiteX28" fmla="*/ 6642847 w 11914094"/>
              <a:gd name="connsiteY28" fmla="*/ 1586752 h 1749562"/>
              <a:gd name="connsiteX29" fmla="*/ 6158753 w 11914094"/>
              <a:gd name="connsiteY29" fmla="*/ 1506070 h 1749562"/>
              <a:gd name="connsiteX30" fmla="*/ 5851712 w 11914094"/>
              <a:gd name="connsiteY30" fmla="*/ 1221441 h 1749562"/>
              <a:gd name="connsiteX31" fmla="*/ 5459506 w 11914094"/>
              <a:gd name="connsiteY31" fmla="*/ 860611 h 1749562"/>
              <a:gd name="connsiteX32" fmla="*/ 5190565 w 11914094"/>
              <a:gd name="connsiteY32" fmla="*/ 860611 h 1749562"/>
              <a:gd name="connsiteX33" fmla="*/ 5082988 w 11914094"/>
              <a:gd name="connsiteY33" fmla="*/ 860611 h 1749562"/>
              <a:gd name="connsiteX34" fmla="*/ 4710057 w 11914094"/>
              <a:gd name="connsiteY34" fmla="*/ 1067696 h 1749562"/>
              <a:gd name="connsiteX35" fmla="*/ 4464424 w 11914094"/>
              <a:gd name="connsiteY35" fmla="*/ 1129552 h 1749562"/>
              <a:gd name="connsiteX36" fmla="*/ 4141694 w 11914094"/>
              <a:gd name="connsiteY36" fmla="*/ 1129552 h 1749562"/>
              <a:gd name="connsiteX37" fmla="*/ 3914887 w 11914094"/>
              <a:gd name="connsiteY37" fmla="*/ 1086522 h 1749562"/>
              <a:gd name="connsiteX38" fmla="*/ 3657600 w 11914094"/>
              <a:gd name="connsiteY38" fmla="*/ 1021976 h 1749562"/>
              <a:gd name="connsiteX39" fmla="*/ 3469341 w 11914094"/>
              <a:gd name="connsiteY39" fmla="*/ 914400 h 1749562"/>
              <a:gd name="connsiteX40" fmla="*/ 2991971 w 11914094"/>
              <a:gd name="connsiteY40" fmla="*/ 1087418 h 1749562"/>
              <a:gd name="connsiteX41" fmla="*/ 2762026 w 11914094"/>
              <a:gd name="connsiteY41" fmla="*/ 1244301 h 1749562"/>
              <a:gd name="connsiteX42" fmla="*/ 2286000 w 11914094"/>
              <a:gd name="connsiteY42" fmla="*/ 1237129 h 1749562"/>
              <a:gd name="connsiteX43" fmla="*/ 2067261 w 11914094"/>
              <a:gd name="connsiteY43" fmla="*/ 1259092 h 1749562"/>
              <a:gd name="connsiteX44" fmla="*/ 1775012 w 11914094"/>
              <a:gd name="connsiteY44" fmla="*/ 1102658 h 1749562"/>
              <a:gd name="connsiteX45" fmla="*/ 1559859 w 11914094"/>
              <a:gd name="connsiteY45" fmla="*/ 1237129 h 1749562"/>
              <a:gd name="connsiteX46" fmla="*/ 1259990 w 11914094"/>
              <a:gd name="connsiteY46" fmla="*/ 1205752 h 1749562"/>
              <a:gd name="connsiteX47" fmla="*/ 1021977 w 11914094"/>
              <a:gd name="connsiteY47" fmla="*/ 1156447 h 1749562"/>
              <a:gd name="connsiteX48" fmla="*/ 726141 w 11914094"/>
              <a:gd name="connsiteY48" fmla="*/ 1129552 h 1749562"/>
              <a:gd name="connsiteX49" fmla="*/ 361278 w 11914094"/>
              <a:gd name="connsiteY49" fmla="*/ 998220 h 1749562"/>
              <a:gd name="connsiteX50" fmla="*/ 107577 w 11914094"/>
              <a:gd name="connsiteY50" fmla="*/ 699247 h 1749562"/>
              <a:gd name="connsiteX51" fmla="*/ 53788 w 11914094"/>
              <a:gd name="connsiteY51" fmla="*/ 564776 h 1749562"/>
              <a:gd name="connsiteX52" fmla="*/ 0 w 11914094"/>
              <a:gd name="connsiteY52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11971 w 11914094"/>
              <a:gd name="connsiteY5" fmla="*/ 1147930 h 1749562"/>
              <a:gd name="connsiteX6" fmla="*/ 10431332 w 11914094"/>
              <a:gd name="connsiteY6" fmla="*/ 1029596 h 1749562"/>
              <a:gd name="connsiteX7" fmla="*/ 10300447 w 11914094"/>
              <a:gd name="connsiteY7" fmla="*/ 1075764 h 1749562"/>
              <a:gd name="connsiteX8" fmla="*/ 10210352 w 11914094"/>
              <a:gd name="connsiteY8" fmla="*/ 1090556 h 1749562"/>
              <a:gd name="connsiteX9" fmla="*/ 10058400 w 11914094"/>
              <a:gd name="connsiteY9" fmla="*/ 1021976 h 1749562"/>
              <a:gd name="connsiteX10" fmla="*/ 9806492 w 11914094"/>
              <a:gd name="connsiteY10" fmla="*/ 861956 h 1749562"/>
              <a:gd name="connsiteX11" fmla="*/ 9689951 w 11914094"/>
              <a:gd name="connsiteY11" fmla="*/ 668767 h 1749562"/>
              <a:gd name="connsiteX12" fmla="*/ 9501692 w 11914094"/>
              <a:gd name="connsiteY12" fmla="*/ 839096 h 1749562"/>
              <a:gd name="connsiteX13" fmla="*/ 9439836 w 11914094"/>
              <a:gd name="connsiteY13" fmla="*/ 1129552 h 1749562"/>
              <a:gd name="connsiteX14" fmla="*/ 9242612 w 11914094"/>
              <a:gd name="connsiteY14" fmla="*/ 1220096 h 1749562"/>
              <a:gd name="connsiteX15" fmla="*/ 9090212 w 11914094"/>
              <a:gd name="connsiteY15" fmla="*/ 1183341 h 1749562"/>
              <a:gd name="connsiteX16" fmla="*/ 8905987 w 11914094"/>
              <a:gd name="connsiteY16" fmla="*/ 1176169 h 1749562"/>
              <a:gd name="connsiteX17" fmla="*/ 8670664 w 11914094"/>
              <a:gd name="connsiteY17" fmla="*/ 1206201 h 1749562"/>
              <a:gd name="connsiteX18" fmla="*/ 8471647 w 11914094"/>
              <a:gd name="connsiteY18" fmla="*/ 1344705 h 1749562"/>
              <a:gd name="connsiteX19" fmla="*/ 8202706 w 11914094"/>
              <a:gd name="connsiteY19" fmla="*/ 1264023 h 1749562"/>
              <a:gd name="connsiteX20" fmla="*/ 7799294 w 11914094"/>
              <a:gd name="connsiteY20" fmla="*/ 1559858 h 1749562"/>
              <a:gd name="connsiteX21" fmla="*/ 7637930 w 11914094"/>
              <a:gd name="connsiteY21" fmla="*/ 1398494 h 1749562"/>
              <a:gd name="connsiteX22" fmla="*/ 7530353 w 11914094"/>
              <a:gd name="connsiteY22" fmla="*/ 1371600 h 1749562"/>
              <a:gd name="connsiteX23" fmla="*/ 7368988 w 11914094"/>
              <a:gd name="connsiteY23" fmla="*/ 1237129 h 1749562"/>
              <a:gd name="connsiteX24" fmla="*/ 7269032 w 11914094"/>
              <a:gd name="connsiteY24" fmla="*/ 1136276 h 1749562"/>
              <a:gd name="connsiteX25" fmla="*/ 7200452 w 11914094"/>
              <a:gd name="connsiteY25" fmla="*/ 1242956 h 1749562"/>
              <a:gd name="connsiteX26" fmla="*/ 7180730 w 11914094"/>
              <a:gd name="connsiteY26" fmla="*/ 1640541 h 1749562"/>
              <a:gd name="connsiteX27" fmla="*/ 6858000 w 11914094"/>
              <a:gd name="connsiteY27" fmla="*/ 1748117 h 1749562"/>
              <a:gd name="connsiteX28" fmla="*/ 6642847 w 11914094"/>
              <a:gd name="connsiteY28" fmla="*/ 1586752 h 1749562"/>
              <a:gd name="connsiteX29" fmla="*/ 6158753 w 11914094"/>
              <a:gd name="connsiteY29" fmla="*/ 1506070 h 1749562"/>
              <a:gd name="connsiteX30" fmla="*/ 5851712 w 11914094"/>
              <a:gd name="connsiteY30" fmla="*/ 1221441 h 1749562"/>
              <a:gd name="connsiteX31" fmla="*/ 5459506 w 11914094"/>
              <a:gd name="connsiteY31" fmla="*/ 860611 h 1749562"/>
              <a:gd name="connsiteX32" fmla="*/ 5190565 w 11914094"/>
              <a:gd name="connsiteY32" fmla="*/ 860611 h 1749562"/>
              <a:gd name="connsiteX33" fmla="*/ 5082988 w 11914094"/>
              <a:gd name="connsiteY33" fmla="*/ 860611 h 1749562"/>
              <a:gd name="connsiteX34" fmla="*/ 4710057 w 11914094"/>
              <a:gd name="connsiteY34" fmla="*/ 1067696 h 1749562"/>
              <a:gd name="connsiteX35" fmla="*/ 4464424 w 11914094"/>
              <a:gd name="connsiteY35" fmla="*/ 1129552 h 1749562"/>
              <a:gd name="connsiteX36" fmla="*/ 4141694 w 11914094"/>
              <a:gd name="connsiteY36" fmla="*/ 1129552 h 1749562"/>
              <a:gd name="connsiteX37" fmla="*/ 3914887 w 11914094"/>
              <a:gd name="connsiteY37" fmla="*/ 1086522 h 1749562"/>
              <a:gd name="connsiteX38" fmla="*/ 3657600 w 11914094"/>
              <a:gd name="connsiteY38" fmla="*/ 1021976 h 1749562"/>
              <a:gd name="connsiteX39" fmla="*/ 3469341 w 11914094"/>
              <a:gd name="connsiteY39" fmla="*/ 914400 h 1749562"/>
              <a:gd name="connsiteX40" fmla="*/ 2991971 w 11914094"/>
              <a:gd name="connsiteY40" fmla="*/ 1087418 h 1749562"/>
              <a:gd name="connsiteX41" fmla="*/ 2762026 w 11914094"/>
              <a:gd name="connsiteY41" fmla="*/ 1244301 h 1749562"/>
              <a:gd name="connsiteX42" fmla="*/ 2286000 w 11914094"/>
              <a:gd name="connsiteY42" fmla="*/ 1237129 h 1749562"/>
              <a:gd name="connsiteX43" fmla="*/ 2067261 w 11914094"/>
              <a:gd name="connsiteY43" fmla="*/ 1259092 h 1749562"/>
              <a:gd name="connsiteX44" fmla="*/ 1775012 w 11914094"/>
              <a:gd name="connsiteY44" fmla="*/ 1102658 h 1749562"/>
              <a:gd name="connsiteX45" fmla="*/ 1559859 w 11914094"/>
              <a:gd name="connsiteY45" fmla="*/ 1237129 h 1749562"/>
              <a:gd name="connsiteX46" fmla="*/ 1259990 w 11914094"/>
              <a:gd name="connsiteY46" fmla="*/ 1205752 h 1749562"/>
              <a:gd name="connsiteX47" fmla="*/ 1021977 w 11914094"/>
              <a:gd name="connsiteY47" fmla="*/ 1156447 h 1749562"/>
              <a:gd name="connsiteX48" fmla="*/ 726141 w 11914094"/>
              <a:gd name="connsiteY48" fmla="*/ 1129552 h 1749562"/>
              <a:gd name="connsiteX49" fmla="*/ 361278 w 11914094"/>
              <a:gd name="connsiteY49" fmla="*/ 998220 h 1749562"/>
              <a:gd name="connsiteX50" fmla="*/ 107577 w 11914094"/>
              <a:gd name="connsiteY50" fmla="*/ 699247 h 1749562"/>
              <a:gd name="connsiteX51" fmla="*/ 53788 w 11914094"/>
              <a:gd name="connsiteY51" fmla="*/ 564776 h 1749562"/>
              <a:gd name="connsiteX52" fmla="*/ 0 w 11914094"/>
              <a:gd name="connsiteY52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964284 w 11914094"/>
              <a:gd name="connsiteY4" fmla="*/ 64590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1087100 w 11914094"/>
              <a:gd name="connsiteY3" fmla="*/ 799203 h 1749562"/>
              <a:gd name="connsiteX4" fmla="*/ 10964284 w 11914094"/>
              <a:gd name="connsiteY4" fmla="*/ 64590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  <a:gd name="connsiteX0" fmla="*/ 11914094 w 11914094"/>
              <a:gd name="connsiteY0" fmla="*/ 106366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1087100 w 11914094"/>
              <a:gd name="connsiteY3" fmla="*/ 799203 h 1749562"/>
              <a:gd name="connsiteX4" fmla="*/ 10964284 w 11914094"/>
              <a:gd name="connsiteY4" fmla="*/ 64590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1914094" h="1749562">
                <a:moveTo>
                  <a:pt x="11914094" y="1063662"/>
                </a:moveTo>
                <a:cubicBezTo>
                  <a:pt x="11781865" y="1126414"/>
                  <a:pt x="11649636" y="1132018"/>
                  <a:pt x="11537577" y="1102658"/>
                </a:cubicBezTo>
                <a:cubicBezTo>
                  <a:pt x="11425518" y="1073298"/>
                  <a:pt x="11316820" y="938081"/>
                  <a:pt x="11241741" y="887505"/>
                </a:cubicBezTo>
                <a:cubicBezTo>
                  <a:pt x="11166662" y="836929"/>
                  <a:pt x="11133343" y="839469"/>
                  <a:pt x="11087100" y="799203"/>
                </a:cubicBezTo>
                <a:cubicBezTo>
                  <a:pt x="11040857" y="758937"/>
                  <a:pt x="11006269" y="610048"/>
                  <a:pt x="10964284" y="645907"/>
                </a:cubicBezTo>
                <a:cubicBezTo>
                  <a:pt x="10922299" y="681766"/>
                  <a:pt x="10877401" y="939575"/>
                  <a:pt x="10835192" y="1014356"/>
                </a:cubicBezTo>
                <a:cubicBezTo>
                  <a:pt x="10792983" y="1089137"/>
                  <a:pt x="10679281" y="1145390"/>
                  <a:pt x="10611971" y="1147930"/>
                </a:cubicBezTo>
                <a:cubicBezTo>
                  <a:pt x="10544661" y="1150470"/>
                  <a:pt x="10489603" y="1025114"/>
                  <a:pt x="10431332" y="1029596"/>
                </a:cubicBezTo>
                <a:cubicBezTo>
                  <a:pt x="10373061" y="1034078"/>
                  <a:pt x="10337277" y="1065604"/>
                  <a:pt x="10300447" y="1075764"/>
                </a:cubicBezTo>
                <a:cubicBezTo>
                  <a:pt x="10263617" y="1085924"/>
                  <a:pt x="10250693" y="1099521"/>
                  <a:pt x="10210352" y="1090556"/>
                </a:cubicBezTo>
                <a:cubicBezTo>
                  <a:pt x="10170011" y="1081591"/>
                  <a:pt x="10125710" y="1060076"/>
                  <a:pt x="10058400" y="1021976"/>
                </a:cubicBezTo>
                <a:cubicBezTo>
                  <a:pt x="9991090" y="983876"/>
                  <a:pt x="9867900" y="920824"/>
                  <a:pt x="9806492" y="861956"/>
                </a:cubicBezTo>
                <a:cubicBezTo>
                  <a:pt x="9745084" y="803088"/>
                  <a:pt x="9740751" y="672577"/>
                  <a:pt x="9689951" y="668767"/>
                </a:cubicBezTo>
                <a:cubicBezTo>
                  <a:pt x="9639151" y="664957"/>
                  <a:pt x="9550998" y="767379"/>
                  <a:pt x="9501692" y="839096"/>
                </a:cubicBezTo>
                <a:cubicBezTo>
                  <a:pt x="9452386" y="910814"/>
                  <a:pt x="9483016" y="1066052"/>
                  <a:pt x="9439836" y="1129552"/>
                </a:cubicBezTo>
                <a:cubicBezTo>
                  <a:pt x="9396656" y="1193052"/>
                  <a:pt x="9300883" y="1211131"/>
                  <a:pt x="9242612" y="1220096"/>
                </a:cubicBezTo>
                <a:cubicBezTo>
                  <a:pt x="9184341" y="1229061"/>
                  <a:pt x="9146316" y="1190662"/>
                  <a:pt x="9090212" y="1183341"/>
                </a:cubicBezTo>
                <a:cubicBezTo>
                  <a:pt x="9034108" y="1176020"/>
                  <a:pt x="8975912" y="1172359"/>
                  <a:pt x="8905987" y="1176169"/>
                </a:cubicBezTo>
                <a:cubicBezTo>
                  <a:pt x="8836062" y="1179979"/>
                  <a:pt x="8743054" y="1178112"/>
                  <a:pt x="8670664" y="1206201"/>
                </a:cubicBezTo>
                <a:cubicBezTo>
                  <a:pt x="8598274" y="1234290"/>
                  <a:pt x="8549640" y="1335068"/>
                  <a:pt x="8471647" y="1344705"/>
                </a:cubicBezTo>
                <a:cubicBezTo>
                  <a:pt x="8393654" y="1354342"/>
                  <a:pt x="8314765" y="1228164"/>
                  <a:pt x="8202706" y="1264023"/>
                </a:cubicBezTo>
                <a:cubicBezTo>
                  <a:pt x="8090647" y="1299882"/>
                  <a:pt x="7893423" y="1537446"/>
                  <a:pt x="7799294" y="1559858"/>
                </a:cubicBezTo>
                <a:cubicBezTo>
                  <a:pt x="7705165" y="1582270"/>
                  <a:pt x="7682754" y="1429870"/>
                  <a:pt x="7637930" y="1398494"/>
                </a:cubicBezTo>
                <a:cubicBezTo>
                  <a:pt x="7593106" y="1367118"/>
                  <a:pt x="7575177" y="1398494"/>
                  <a:pt x="7530353" y="1371600"/>
                </a:cubicBezTo>
                <a:cubicBezTo>
                  <a:pt x="7485529" y="1344706"/>
                  <a:pt x="7412541" y="1276350"/>
                  <a:pt x="7368988" y="1237129"/>
                </a:cubicBezTo>
                <a:cubicBezTo>
                  <a:pt x="7325435" y="1197908"/>
                  <a:pt x="7297121" y="1135305"/>
                  <a:pt x="7269032" y="1136276"/>
                </a:cubicBezTo>
                <a:cubicBezTo>
                  <a:pt x="7240943" y="1137247"/>
                  <a:pt x="7217709" y="1170342"/>
                  <a:pt x="7200452" y="1242956"/>
                </a:cubicBezTo>
                <a:cubicBezTo>
                  <a:pt x="7183195" y="1315570"/>
                  <a:pt x="7237805" y="1556348"/>
                  <a:pt x="7180730" y="1640541"/>
                </a:cubicBezTo>
                <a:cubicBezTo>
                  <a:pt x="7123655" y="1724734"/>
                  <a:pt x="6947647" y="1757082"/>
                  <a:pt x="6858000" y="1748117"/>
                </a:cubicBezTo>
                <a:cubicBezTo>
                  <a:pt x="6768353" y="1739152"/>
                  <a:pt x="6759388" y="1627093"/>
                  <a:pt x="6642847" y="1586752"/>
                </a:cubicBezTo>
                <a:cubicBezTo>
                  <a:pt x="6526306" y="1546411"/>
                  <a:pt x="6290609" y="1566955"/>
                  <a:pt x="6158753" y="1506070"/>
                </a:cubicBezTo>
                <a:cubicBezTo>
                  <a:pt x="6026897" y="1445185"/>
                  <a:pt x="5968253" y="1329018"/>
                  <a:pt x="5851712" y="1221441"/>
                </a:cubicBezTo>
                <a:cubicBezTo>
                  <a:pt x="5735171" y="1113864"/>
                  <a:pt x="5569697" y="920749"/>
                  <a:pt x="5459506" y="860611"/>
                </a:cubicBezTo>
                <a:cubicBezTo>
                  <a:pt x="5349315" y="800473"/>
                  <a:pt x="5190565" y="860611"/>
                  <a:pt x="5190565" y="860611"/>
                </a:cubicBezTo>
                <a:cubicBezTo>
                  <a:pt x="5127812" y="860611"/>
                  <a:pt x="5163073" y="826097"/>
                  <a:pt x="5082988" y="860611"/>
                </a:cubicBezTo>
                <a:cubicBezTo>
                  <a:pt x="5002903" y="895125"/>
                  <a:pt x="4813151" y="1022873"/>
                  <a:pt x="4710057" y="1067696"/>
                </a:cubicBezTo>
                <a:cubicBezTo>
                  <a:pt x="4606963" y="1112519"/>
                  <a:pt x="4559151" y="1119243"/>
                  <a:pt x="4464424" y="1129552"/>
                </a:cubicBezTo>
                <a:cubicBezTo>
                  <a:pt x="4369697" y="1139861"/>
                  <a:pt x="4233283" y="1136724"/>
                  <a:pt x="4141694" y="1129552"/>
                </a:cubicBezTo>
                <a:cubicBezTo>
                  <a:pt x="4050105" y="1122380"/>
                  <a:pt x="3995569" y="1104451"/>
                  <a:pt x="3914887" y="1086522"/>
                </a:cubicBezTo>
                <a:cubicBezTo>
                  <a:pt x="3834205" y="1068593"/>
                  <a:pt x="3731858" y="1050663"/>
                  <a:pt x="3657600" y="1021976"/>
                </a:cubicBezTo>
                <a:cubicBezTo>
                  <a:pt x="3583342" y="993289"/>
                  <a:pt x="3580279" y="903493"/>
                  <a:pt x="3469341" y="914400"/>
                </a:cubicBezTo>
                <a:cubicBezTo>
                  <a:pt x="3358403" y="925307"/>
                  <a:pt x="3109857" y="1032435"/>
                  <a:pt x="2991971" y="1087418"/>
                </a:cubicBezTo>
                <a:cubicBezTo>
                  <a:pt x="2874085" y="1142402"/>
                  <a:pt x="2879688" y="1219349"/>
                  <a:pt x="2762026" y="1244301"/>
                </a:cubicBezTo>
                <a:cubicBezTo>
                  <a:pt x="2644364" y="1269253"/>
                  <a:pt x="2401794" y="1234664"/>
                  <a:pt x="2286000" y="1237129"/>
                </a:cubicBezTo>
                <a:cubicBezTo>
                  <a:pt x="2170206" y="1239594"/>
                  <a:pt x="2152426" y="1281504"/>
                  <a:pt x="2067261" y="1259092"/>
                </a:cubicBezTo>
                <a:cubicBezTo>
                  <a:pt x="1982096" y="1236680"/>
                  <a:pt x="1859579" y="1106318"/>
                  <a:pt x="1775012" y="1102658"/>
                </a:cubicBezTo>
                <a:cubicBezTo>
                  <a:pt x="1690445" y="1098998"/>
                  <a:pt x="1645696" y="1219947"/>
                  <a:pt x="1559859" y="1237129"/>
                </a:cubicBezTo>
                <a:cubicBezTo>
                  <a:pt x="1474022" y="1254311"/>
                  <a:pt x="1349637" y="1219199"/>
                  <a:pt x="1259990" y="1205752"/>
                </a:cubicBezTo>
                <a:cubicBezTo>
                  <a:pt x="1170343" y="1192305"/>
                  <a:pt x="1110952" y="1169147"/>
                  <a:pt x="1021977" y="1156447"/>
                </a:cubicBezTo>
                <a:cubicBezTo>
                  <a:pt x="933002" y="1143747"/>
                  <a:pt x="836258" y="1155923"/>
                  <a:pt x="726141" y="1129552"/>
                </a:cubicBezTo>
                <a:cubicBezTo>
                  <a:pt x="616024" y="1103181"/>
                  <a:pt x="464372" y="1069937"/>
                  <a:pt x="361278" y="998220"/>
                </a:cubicBezTo>
                <a:cubicBezTo>
                  <a:pt x="258184" y="926503"/>
                  <a:pt x="158825" y="771488"/>
                  <a:pt x="107577" y="699247"/>
                </a:cubicBezTo>
                <a:cubicBezTo>
                  <a:pt x="56329" y="627006"/>
                  <a:pt x="71717" y="681317"/>
                  <a:pt x="53788" y="564776"/>
                </a:cubicBezTo>
                <a:cubicBezTo>
                  <a:pt x="35859" y="448235"/>
                  <a:pt x="8965" y="107576"/>
                  <a:pt x="0" y="0"/>
                </a:cubicBezTo>
              </a:path>
            </a:pathLst>
          </a:custGeom>
          <a:noFill/>
          <a:ln w="3810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5" name="Freeform 14"/>
          <p:cNvSpPr/>
          <p:nvPr/>
        </p:nvSpPr>
        <p:spPr>
          <a:xfrm>
            <a:off x="13178118" y="11994776"/>
            <a:ext cx="1990736" cy="6026972"/>
          </a:xfrm>
          <a:custGeom>
            <a:avLst/>
            <a:gdLst>
              <a:gd name="connsiteX0" fmla="*/ 1828800 w 1990736"/>
              <a:gd name="connsiteY0" fmla="*/ 5889812 h 5889812"/>
              <a:gd name="connsiteX1" fmla="*/ 1775011 w 1990736"/>
              <a:gd name="connsiteY1" fmla="*/ 5647765 h 5889812"/>
              <a:gd name="connsiteX2" fmla="*/ 1801906 w 1990736"/>
              <a:gd name="connsiteY2" fmla="*/ 5486400 h 5889812"/>
              <a:gd name="connsiteX3" fmla="*/ 1990164 w 1990736"/>
              <a:gd name="connsiteY3" fmla="*/ 5163671 h 5889812"/>
              <a:gd name="connsiteX4" fmla="*/ 1855694 w 1990736"/>
              <a:gd name="connsiteY4" fmla="*/ 4867836 h 5889812"/>
              <a:gd name="connsiteX5" fmla="*/ 1721223 w 1990736"/>
              <a:gd name="connsiteY5" fmla="*/ 4545106 h 5889812"/>
              <a:gd name="connsiteX6" fmla="*/ 1721223 w 1990736"/>
              <a:gd name="connsiteY6" fmla="*/ 4249271 h 5889812"/>
              <a:gd name="connsiteX7" fmla="*/ 1586753 w 1990736"/>
              <a:gd name="connsiteY7" fmla="*/ 4061012 h 5889812"/>
              <a:gd name="connsiteX8" fmla="*/ 1532964 w 1990736"/>
              <a:gd name="connsiteY8" fmla="*/ 4195483 h 5889812"/>
              <a:gd name="connsiteX9" fmla="*/ 1237129 w 1990736"/>
              <a:gd name="connsiteY9" fmla="*/ 4168589 h 5889812"/>
              <a:gd name="connsiteX10" fmla="*/ 1102658 w 1990736"/>
              <a:gd name="connsiteY10" fmla="*/ 4249271 h 5889812"/>
              <a:gd name="connsiteX11" fmla="*/ 860611 w 1990736"/>
              <a:gd name="connsiteY11" fmla="*/ 4087906 h 5889812"/>
              <a:gd name="connsiteX12" fmla="*/ 806823 w 1990736"/>
              <a:gd name="connsiteY12" fmla="*/ 3765177 h 5889812"/>
              <a:gd name="connsiteX13" fmla="*/ 591670 w 1990736"/>
              <a:gd name="connsiteY13" fmla="*/ 3630706 h 5889812"/>
              <a:gd name="connsiteX14" fmla="*/ 376517 w 1990736"/>
              <a:gd name="connsiteY14" fmla="*/ 3361765 h 5889812"/>
              <a:gd name="connsiteX15" fmla="*/ 242047 w 1990736"/>
              <a:gd name="connsiteY15" fmla="*/ 3092824 h 5889812"/>
              <a:gd name="connsiteX16" fmla="*/ 295835 w 1990736"/>
              <a:gd name="connsiteY16" fmla="*/ 2716306 h 5889812"/>
              <a:gd name="connsiteX17" fmla="*/ 618564 w 1990736"/>
              <a:gd name="connsiteY17" fmla="*/ 2904565 h 5889812"/>
              <a:gd name="connsiteX18" fmla="*/ 726141 w 1990736"/>
              <a:gd name="connsiteY18" fmla="*/ 2635624 h 5889812"/>
              <a:gd name="connsiteX19" fmla="*/ 510988 w 1990736"/>
              <a:gd name="connsiteY19" fmla="*/ 2474259 h 5889812"/>
              <a:gd name="connsiteX20" fmla="*/ 161364 w 1990736"/>
              <a:gd name="connsiteY20" fmla="*/ 2043953 h 5889812"/>
              <a:gd name="connsiteX21" fmla="*/ 0 w 1990736"/>
              <a:gd name="connsiteY21" fmla="*/ 1479177 h 5889812"/>
              <a:gd name="connsiteX22" fmla="*/ 161364 w 1990736"/>
              <a:gd name="connsiteY22" fmla="*/ 968189 h 5889812"/>
              <a:gd name="connsiteX23" fmla="*/ 510988 w 1990736"/>
              <a:gd name="connsiteY23" fmla="*/ 430306 h 5889812"/>
              <a:gd name="connsiteX24" fmla="*/ 968188 w 1990736"/>
              <a:gd name="connsiteY24" fmla="*/ 215153 h 5889812"/>
              <a:gd name="connsiteX25" fmla="*/ 1102658 w 1990736"/>
              <a:gd name="connsiteY25" fmla="*/ 0 h 5889812"/>
              <a:gd name="connsiteX0" fmla="*/ 1897380 w 1990736"/>
              <a:gd name="connsiteY0" fmla="*/ 6026972 h 6026972"/>
              <a:gd name="connsiteX1" fmla="*/ 1775011 w 1990736"/>
              <a:gd name="connsiteY1" fmla="*/ 5647765 h 6026972"/>
              <a:gd name="connsiteX2" fmla="*/ 1801906 w 1990736"/>
              <a:gd name="connsiteY2" fmla="*/ 5486400 h 6026972"/>
              <a:gd name="connsiteX3" fmla="*/ 1990164 w 1990736"/>
              <a:gd name="connsiteY3" fmla="*/ 5163671 h 6026972"/>
              <a:gd name="connsiteX4" fmla="*/ 1855694 w 1990736"/>
              <a:gd name="connsiteY4" fmla="*/ 4867836 h 6026972"/>
              <a:gd name="connsiteX5" fmla="*/ 1721223 w 1990736"/>
              <a:gd name="connsiteY5" fmla="*/ 4545106 h 6026972"/>
              <a:gd name="connsiteX6" fmla="*/ 1721223 w 1990736"/>
              <a:gd name="connsiteY6" fmla="*/ 4249271 h 6026972"/>
              <a:gd name="connsiteX7" fmla="*/ 1586753 w 1990736"/>
              <a:gd name="connsiteY7" fmla="*/ 4061012 h 6026972"/>
              <a:gd name="connsiteX8" fmla="*/ 1532964 w 1990736"/>
              <a:gd name="connsiteY8" fmla="*/ 4195483 h 6026972"/>
              <a:gd name="connsiteX9" fmla="*/ 1237129 w 1990736"/>
              <a:gd name="connsiteY9" fmla="*/ 4168589 h 6026972"/>
              <a:gd name="connsiteX10" fmla="*/ 1102658 w 1990736"/>
              <a:gd name="connsiteY10" fmla="*/ 4249271 h 6026972"/>
              <a:gd name="connsiteX11" fmla="*/ 860611 w 1990736"/>
              <a:gd name="connsiteY11" fmla="*/ 4087906 h 6026972"/>
              <a:gd name="connsiteX12" fmla="*/ 806823 w 1990736"/>
              <a:gd name="connsiteY12" fmla="*/ 3765177 h 6026972"/>
              <a:gd name="connsiteX13" fmla="*/ 591670 w 1990736"/>
              <a:gd name="connsiteY13" fmla="*/ 3630706 h 6026972"/>
              <a:gd name="connsiteX14" fmla="*/ 376517 w 1990736"/>
              <a:gd name="connsiteY14" fmla="*/ 3361765 h 6026972"/>
              <a:gd name="connsiteX15" fmla="*/ 242047 w 1990736"/>
              <a:gd name="connsiteY15" fmla="*/ 3092824 h 6026972"/>
              <a:gd name="connsiteX16" fmla="*/ 295835 w 1990736"/>
              <a:gd name="connsiteY16" fmla="*/ 2716306 h 6026972"/>
              <a:gd name="connsiteX17" fmla="*/ 618564 w 1990736"/>
              <a:gd name="connsiteY17" fmla="*/ 2904565 h 6026972"/>
              <a:gd name="connsiteX18" fmla="*/ 726141 w 1990736"/>
              <a:gd name="connsiteY18" fmla="*/ 2635624 h 6026972"/>
              <a:gd name="connsiteX19" fmla="*/ 510988 w 1990736"/>
              <a:gd name="connsiteY19" fmla="*/ 2474259 h 6026972"/>
              <a:gd name="connsiteX20" fmla="*/ 161364 w 1990736"/>
              <a:gd name="connsiteY20" fmla="*/ 2043953 h 6026972"/>
              <a:gd name="connsiteX21" fmla="*/ 0 w 1990736"/>
              <a:gd name="connsiteY21" fmla="*/ 1479177 h 6026972"/>
              <a:gd name="connsiteX22" fmla="*/ 161364 w 1990736"/>
              <a:gd name="connsiteY22" fmla="*/ 968189 h 6026972"/>
              <a:gd name="connsiteX23" fmla="*/ 510988 w 1990736"/>
              <a:gd name="connsiteY23" fmla="*/ 430306 h 6026972"/>
              <a:gd name="connsiteX24" fmla="*/ 968188 w 1990736"/>
              <a:gd name="connsiteY24" fmla="*/ 215153 h 6026972"/>
              <a:gd name="connsiteX25" fmla="*/ 1102658 w 1990736"/>
              <a:gd name="connsiteY25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532964 w 1990736"/>
              <a:gd name="connsiteY9" fmla="*/ 419548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806823 w 1990736"/>
              <a:gd name="connsiteY13" fmla="*/ 3765177 h 6026972"/>
              <a:gd name="connsiteX14" fmla="*/ 591670 w 1990736"/>
              <a:gd name="connsiteY14" fmla="*/ 3630706 h 6026972"/>
              <a:gd name="connsiteX15" fmla="*/ 376517 w 1990736"/>
              <a:gd name="connsiteY15" fmla="*/ 3361765 h 6026972"/>
              <a:gd name="connsiteX16" fmla="*/ 242047 w 1990736"/>
              <a:gd name="connsiteY16" fmla="*/ 3092824 h 6026972"/>
              <a:gd name="connsiteX17" fmla="*/ 295835 w 1990736"/>
              <a:gd name="connsiteY17" fmla="*/ 2716306 h 6026972"/>
              <a:gd name="connsiteX18" fmla="*/ 618564 w 1990736"/>
              <a:gd name="connsiteY18" fmla="*/ 2904565 h 6026972"/>
              <a:gd name="connsiteX19" fmla="*/ 726141 w 1990736"/>
              <a:gd name="connsiteY19" fmla="*/ 2635624 h 6026972"/>
              <a:gd name="connsiteX20" fmla="*/ 510988 w 1990736"/>
              <a:gd name="connsiteY20" fmla="*/ 2474259 h 6026972"/>
              <a:gd name="connsiteX21" fmla="*/ 161364 w 1990736"/>
              <a:gd name="connsiteY21" fmla="*/ 2043953 h 6026972"/>
              <a:gd name="connsiteX22" fmla="*/ 0 w 1990736"/>
              <a:gd name="connsiteY22" fmla="*/ 1479177 h 6026972"/>
              <a:gd name="connsiteX23" fmla="*/ 161364 w 1990736"/>
              <a:gd name="connsiteY23" fmla="*/ 968189 h 6026972"/>
              <a:gd name="connsiteX24" fmla="*/ 510988 w 1990736"/>
              <a:gd name="connsiteY24" fmla="*/ 430306 h 6026972"/>
              <a:gd name="connsiteX25" fmla="*/ 968188 w 1990736"/>
              <a:gd name="connsiteY25" fmla="*/ 215153 h 6026972"/>
              <a:gd name="connsiteX26" fmla="*/ 1102658 w 1990736"/>
              <a:gd name="connsiteY26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806823 w 1990736"/>
              <a:gd name="connsiteY13" fmla="*/ 3765177 h 6026972"/>
              <a:gd name="connsiteX14" fmla="*/ 591670 w 1990736"/>
              <a:gd name="connsiteY14" fmla="*/ 3630706 h 6026972"/>
              <a:gd name="connsiteX15" fmla="*/ 376517 w 1990736"/>
              <a:gd name="connsiteY15" fmla="*/ 3361765 h 6026972"/>
              <a:gd name="connsiteX16" fmla="*/ 242047 w 1990736"/>
              <a:gd name="connsiteY16" fmla="*/ 3092824 h 6026972"/>
              <a:gd name="connsiteX17" fmla="*/ 295835 w 1990736"/>
              <a:gd name="connsiteY17" fmla="*/ 2716306 h 6026972"/>
              <a:gd name="connsiteX18" fmla="*/ 618564 w 1990736"/>
              <a:gd name="connsiteY18" fmla="*/ 2904565 h 6026972"/>
              <a:gd name="connsiteX19" fmla="*/ 726141 w 1990736"/>
              <a:gd name="connsiteY19" fmla="*/ 2635624 h 6026972"/>
              <a:gd name="connsiteX20" fmla="*/ 510988 w 1990736"/>
              <a:gd name="connsiteY20" fmla="*/ 2474259 h 6026972"/>
              <a:gd name="connsiteX21" fmla="*/ 161364 w 1990736"/>
              <a:gd name="connsiteY21" fmla="*/ 2043953 h 6026972"/>
              <a:gd name="connsiteX22" fmla="*/ 0 w 1990736"/>
              <a:gd name="connsiteY22" fmla="*/ 1479177 h 6026972"/>
              <a:gd name="connsiteX23" fmla="*/ 161364 w 1990736"/>
              <a:gd name="connsiteY23" fmla="*/ 968189 h 6026972"/>
              <a:gd name="connsiteX24" fmla="*/ 510988 w 1990736"/>
              <a:gd name="connsiteY24" fmla="*/ 430306 h 6026972"/>
              <a:gd name="connsiteX25" fmla="*/ 968188 w 1990736"/>
              <a:gd name="connsiteY25" fmla="*/ 215153 h 6026972"/>
              <a:gd name="connsiteX26" fmla="*/ 1102658 w 1990736"/>
              <a:gd name="connsiteY26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591670 w 1990736"/>
              <a:gd name="connsiteY15" fmla="*/ 3630706 h 6026972"/>
              <a:gd name="connsiteX16" fmla="*/ 376517 w 1990736"/>
              <a:gd name="connsiteY16" fmla="*/ 3361765 h 6026972"/>
              <a:gd name="connsiteX17" fmla="*/ 242047 w 1990736"/>
              <a:gd name="connsiteY17" fmla="*/ 3092824 h 6026972"/>
              <a:gd name="connsiteX18" fmla="*/ 295835 w 1990736"/>
              <a:gd name="connsiteY18" fmla="*/ 2716306 h 6026972"/>
              <a:gd name="connsiteX19" fmla="*/ 618564 w 1990736"/>
              <a:gd name="connsiteY19" fmla="*/ 2904565 h 6026972"/>
              <a:gd name="connsiteX20" fmla="*/ 726141 w 1990736"/>
              <a:gd name="connsiteY20" fmla="*/ 2635624 h 6026972"/>
              <a:gd name="connsiteX21" fmla="*/ 510988 w 1990736"/>
              <a:gd name="connsiteY21" fmla="*/ 2474259 h 6026972"/>
              <a:gd name="connsiteX22" fmla="*/ 161364 w 1990736"/>
              <a:gd name="connsiteY22" fmla="*/ 2043953 h 6026972"/>
              <a:gd name="connsiteX23" fmla="*/ 0 w 1990736"/>
              <a:gd name="connsiteY23" fmla="*/ 1479177 h 6026972"/>
              <a:gd name="connsiteX24" fmla="*/ 161364 w 1990736"/>
              <a:gd name="connsiteY24" fmla="*/ 968189 h 6026972"/>
              <a:gd name="connsiteX25" fmla="*/ 510988 w 1990736"/>
              <a:gd name="connsiteY25" fmla="*/ 430306 h 6026972"/>
              <a:gd name="connsiteX26" fmla="*/ 968188 w 1990736"/>
              <a:gd name="connsiteY26" fmla="*/ 215153 h 6026972"/>
              <a:gd name="connsiteX27" fmla="*/ 1102658 w 1990736"/>
              <a:gd name="connsiteY27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675042 w 1990736"/>
              <a:gd name="connsiteY15" fmla="*/ 3763384 h 6026972"/>
              <a:gd name="connsiteX16" fmla="*/ 591670 w 1990736"/>
              <a:gd name="connsiteY16" fmla="*/ 3630706 h 6026972"/>
              <a:gd name="connsiteX17" fmla="*/ 376517 w 1990736"/>
              <a:gd name="connsiteY17" fmla="*/ 3361765 h 6026972"/>
              <a:gd name="connsiteX18" fmla="*/ 242047 w 1990736"/>
              <a:gd name="connsiteY18" fmla="*/ 3092824 h 6026972"/>
              <a:gd name="connsiteX19" fmla="*/ 295835 w 1990736"/>
              <a:gd name="connsiteY19" fmla="*/ 2716306 h 6026972"/>
              <a:gd name="connsiteX20" fmla="*/ 618564 w 1990736"/>
              <a:gd name="connsiteY20" fmla="*/ 2904565 h 6026972"/>
              <a:gd name="connsiteX21" fmla="*/ 726141 w 1990736"/>
              <a:gd name="connsiteY21" fmla="*/ 2635624 h 6026972"/>
              <a:gd name="connsiteX22" fmla="*/ 510988 w 1990736"/>
              <a:gd name="connsiteY22" fmla="*/ 2474259 h 6026972"/>
              <a:gd name="connsiteX23" fmla="*/ 161364 w 1990736"/>
              <a:gd name="connsiteY23" fmla="*/ 2043953 h 6026972"/>
              <a:gd name="connsiteX24" fmla="*/ 0 w 1990736"/>
              <a:gd name="connsiteY24" fmla="*/ 1479177 h 6026972"/>
              <a:gd name="connsiteX25" fmla="*/ 161364 w 1990736"/>
              <a:gd name="connsiteY25" fmla="*/ 968189 h 6026972"/>
              <a:gd name="connsiteX26" fmla="*/ 510988 w 1990736"/>
              <a:gd name="connsiteY26" fmla="*/ 430306 h 6026972"/>
              <a:gd name="connsiteX27" fmla="*/ 968188 w 1990736"/>
              <a:gd name="connsiteY27" fmla="*/ 215153 h 6026972"/>
              <a:gd name="connsiteX28" fmla="*/ 1102658 w 1990736"/>
              <a:gd name="connsiteY28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675042 w 1990736"/>
              <a:gd name="connsiteY15" fmla="*/ 3763384 h 6026972"/>
              <a:gd name="connsiteX16" fmla="*/ 591670 w 1990736"/>
              <a:gd name="connsiteY16" fmla="*/ 3630706 h 6026972"/>
              <a:gd name="connsiteX17" fmla="*/ 452717 w 1990736"/>
              <a:gd name="connsiteY17" fmla="*/ 3354145 h 6026972"/>
              <a:gd name="connsiteX18" fmla="*/ 242047 w 1990736"/>
              <a:gd name="connsiteY18" fmla="*/ 3092824 h 6026972"/>
              <a:gd name="connsiteX19" fmla="*/ 295835 w 1990736"/>
              <a:gd name="connsiteY19" fmla="*/ 2716306 h 6026972"/>
              <a:gd name="connsiteX20" fmla="*/ 618564 w 1990736"/>
              <a:gd name="connsiteY20" fmla="*/ 2904565 h 6026972"/>
              <a:gd name="connsiteX21" fmla="*/ 726141 w 1990736"/>
              <a:gd name="connsiteY21" fmla="*/ 2635624 h 6026972"/>
              <a:gd name="connsiteX22" fmla="*/ 510988 w 1990736"/>
              <a:gd name="connsiteY22" fmla="*/ 2474259 h 6026972"/>
              <a:gd name="connsiteX23" fmla="*/ 161364 w 1990736"/>
              <a:gd name="connsiteY23" fmla="*/ 2043953 h 6026972"/>
              <a:gd name="connsiteX24" fmla="*/ 0 w 1990736"/>
              <a:gd name="connsiteY24" fmla="*/ 1479177 h 6026972"/>
              <a:gd name="connsiteX25" fmla="*/ 161364 w 1990736"/>
              <a:gd name="connsiteY25" fmla="*/ 968189 h 6026972"/>
              <a:gd name="connsiteX26" fmla="*/ 510988 w 1990736"/>
              <a:gd name="connsiteY26" fmla="*/ 430306 h 6026972"/>
              <a:gd name="connsiteX27" fmla="*/ 968188 w 1990736"/>
              <a:gd name="connsiteY27" fmla="*/ 215153 h 6026972"/>
              <a:gd name="connsiteX28" fmla="*/ 1102658 w 1990736"/>
              <a:gd name="connsiteY28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675042 w 1990736"/>
              <a:gd name="connsiteY15" fmla="*/ 3763384 h 6026972"/>
              <a:gd name="connsiteX16" fmla="*/ 591670 w 1990736"/>
              <a:gd name="connsiteY16" fmla="*/ 3630706 h 6026972"/>
              <a:gd name="connsiteX17" fmla="*/ 452717 w 1990736"/>
              <a:gd name="connsiteY17" fmla="*/ 3354145 h 6026972"/>
              <a:gd name="connsiteX18" fmla="*/ 242047 w 1990736"/>
              <a:gd name="connsiteY18" fmla="*/ 3092824 h 6026972"/>
              <a:gd name="connsiteX19" fmla="*/ 295835 w 1990736"/>
              <a:gd name="connsiteY19" fmla="*/ 2716306 h 6026972"/>
              <a:gd name="connsiteX20" fmla="*/ 618564 w 1990736"/>
              <a:gd name="connsiteY20" fmla="*/ 2904565 h 6026972"/>
              <a:gd name="connsiteX21" fmla="*/ 726141 w 1990736"/>
              <a:gd name="connsiteY21" fmla="*/ 2635624 h 6026972"/>
              <a:gd name="connsiteX22" fmla="*/ 510988 w 1990736"/>
              <a:gd name="connsiteY22" fmla="*/ 2474259 h 6026972"/>
              <a:gd name="connsiteX23" fmla="*/ 161364 w 1990736"/>
              <a:gd name="connsiteY23" fmla="*/ 2043953 h 6026972"/>
              <a:gd name="connsiteX24" fmla="*/ 0 w 1990736"/>
              <a:gd name="connsiteY24" fmla="*/ 1479177 h 6026972"/>
              <a:gd name="connsiteX25" fmla="*/ 161364 w 1990736"/>
              <a:gd name="connsiteY25" fmla="*/ 968189 h 6026972"/>
              <a:gd name="connsiteX26" fmla="*/ 617668 w 1990736"/>
              <a:gd name="connsiteY26" fmla="*/ 498886 h 6026972"/>
              <a:gd name="connsiteX27" fmla="*/ 968188 w 1990736"/>
              <a:gd name="connsiteY27" fmla="*/ 215153 h 6026972"/>
              <a:gd name="connsiteX28" fmla="*/ 1102658 w 1990736"/>
              <a:gd name="connsiteY28" fmla="*/ 0 h 6026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990736" h="6026972">
                <a:moveTo>
                  <a:pt x="1897380" y="6026972"/>
                </a:moveTo>
                <a:cubicBezTo>
                  <a:pt x="1885427" y="5992607"/>
                  <a:pt x="1891777" y="5845885"/>
                  <a:pt x="1871382" y="5782684"/>
                </a:cubicBezTo>
                <a:cubicBezTo>
                  <a:pt x="1850987" y="5719483"/>
                  <a:pt x="1786590" y="5697146"/>
                  <a:pt x="1775011" y="5647765"/>
                </a:cubicBezTo>
                <a:cubicBezTo>
                  <a:pt x="1763432" y="5598384"/>
                  <a:pt x="1766047" y="5567082"/>
                  <a:pt x="1801906" y="5486400"/>
                </a:cubicBezTo>
                <a:cubicBezTo>
                  <a:pt x="1837765" y="5405718"/>
                  <a:pt x="1981199" y="5266765"/>
                  <a:pt x="1990164" y="5163671"/>
                </a:cubicBezTo>
                <a:cubicBezTo>
                  <a:pt x="1999129" y="5060577"/>
                  <a:pt x="1900517" y="4970930"/>
                  <a:pt x="1855694" y="4867836"/>
                </a:cubicBezTo>
                <a:cubicBezTo>
                  <a:pt x="1810871" y="4764742"/>
                  <a:pt x="1743635" y="4648200"/>
                  <a:pt x="1721223" y="4545106"/>
                </a:cubicBezTo>
                <a:cubicBezTo>
                  <a:pt x="1698811" y="4442012"/>
                  <a:pt x="1743635" y="4329953"/>
                  <a:pt x="1721223" y="4249271"/>
                </a:cubicBezTo>
                <a:cubicBezTo>
                  <a:pt x="1698811" y="4168589"/>
                  <a:pt x="1625750" y="4075057"/>
                  <a:pt x="1586753" y="4061012"/>
                </a:cubicBezTo>
                <a:cubicBezTo>
                  <a:pt x="1547757" y="4046967"/>
                  <a:pt x="1545515" y="4147073"/>
                  <a:pt x="1487244" y="4165003"/>
                </a:cubicBezTo>
                <a:cubicBezTo>
                  <a:pt x="1428973" y="4182932"/>
                  <a:pt x="1301227" y="4154544"/>
                  <a:pt x="1237129" y="4168589"/>
                </a:cubicBezTo>
                <a:cubicBezTo>
                  <a:pt x="1173031" y="4182634"/>
                  <a:pt x="1165411" y="4262718"/>
                  <a:pt x="1102658" y="4249271"/>
                </a:cubicBezTo>
                <a:cubicBezTo>
                  <a:pt x="1039905" y="4235824"/>
                  <a:pt x="892510" y="4142217"/>
                  <a:pt x="860611" y="4087906"/>
                </a:cubicBezTo>
                <a:cubicBezTo>
                  <a:pt x="828712" y="4033595"/>
                  <a:pt x="920227" y="3977192"/>
                  <a:pt x="911262" y="3923404"/>
                </a:cubicBezTo>
                <a:cubicBezTo>
                  <a:pt x="902297" y="3869616"/>
                  <a:pt x="846193" y="3791847"/>
                  <a:pt x="806823" y="3765177"/>
                </a:cubicBezTo>
                <a:cubicBezTo>
                  <a:pt x="767453" y="3738507"/>
                  <a:pt x="710901" y="3785796"/>
                  <a:pt x="675042" y="3763384"/>
                </a:cubicBezTo>
                <a:cubicBezTo>
                  <a:pt x="639183" y="3740972"/>
                  <a:pt x="628724" y="3698912"/>
                  <a:pt x="591670" y="3630706"/>
                </a:cubicBezTo>
                <a:cubicBezTo>
                  <a:pt x="554616" y="3562500"/>
                  <a:pt x="510987" y="3443792"/>
                  <a:pt x="452717" y="3354145"/>
                </a:cubicBezTo>
                <a:cubicBezTo>
                  <a:pt x="394447" y="3264498"/>
                  <a:pt x="268194" y="3199130"/>
                  <a:pt x="242047" y="3092824"/>
                </a:cubicBezTo>
                <a:cubicBezTo>
                  <a:pt x="215900" y="2986518"/>
                  <a:pt x="233082" y="2747682"/>
                  <a:pt x="295835" y="2716306"/>
                </a:cubicBezTo>
                <a:cubicBezTo>
                  <a:pt x="358588" y="2684930"/>
                  <a:pt x="546846" y="2918012"/>
                  <a:pt x="618564" y="2904565"/>
                </a:cubicBezTo>
                <a:cubicBezTo>
                  <a:pt x="690282" y="2891118"/>
                  <a:pt x="744070" y="2707342"/>
                  <a:pt x="726141" y="2635624"/>
                </a:cubicBezTo>
                <a:cubicBezTo>
                  <a:pt x="708212" y="2563906"/>
                  <a:pt x="605117" y="2572871"/>
                  <a:pt x="510988" y="2474259"/>
                </a:cubicBezTo>
                <a:cubicBezTo>
                  <a:pt x="416858" y="2375647"/>
                  <a:pt x="246529" y="2209800"/>
                  <a:pt x="161364" y="2043953"/>
                </a:cubicBezTo>
                <a:cubicBezTo>
                  <a:pt x="76199" y="1878106"/>
                  <a:pt x="0" y="1658471"/>
                  <a:pt x="0" y="1479177"/>
                </a:cubicBezTo>
                <a:cubicBezTo>
                  <a:pt x="0" y="1299883"/>
                  <a:pt x="58419" y="1131571"/>
                  <a:pt x="161364" y="968189"/>
                </a:cubicBezTo>
                <a:cubicBezTo>
                  <a:pt x="264309" y="804807"/>
                  <a:pt x="483197" y="624392"/>
                  <a:pt x="617668" y="498886"/>
                </a:cubicBezTo>
                <a:cubicBezTo>
                  <a:pt x="752139" y="373380"/>
                  <a:pt x="887356" y="298301"/>
                  <a:pt x="968188" y="215153"/>
                </a:cubicBezTo>
                <a:cubicBezTo>
                  <a:pt x="1049020" y="132005"/>
                  <a:pt x="1102658" y="0"/>
                  <a:pt x="1102658" y="0"/>
                </a:cubicBezTo>
              </a:path>
            </a:pathLst>
          </a:custGeom>
          <a:noFill/>
          <a:ln w="53975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6" name="Freeform 15"/>
          <p:cNvSpPr/>
          <p:nvPr/>
        </p:nvSpPr>
        <p:spPr>
          <a:xfrm>
            <a:off x="9170894" y="10596282"/>
            <a:ext cx="2796988" cy="7368989"/>
          </a:xfrm>
          <a:custGeom>
            <a:avLst/>
            <a:gdLst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37882 w 2796988"/>
              <a:gd name="connsiteY15" fmla="*/ 2823883 h 7368989"/>
              <a:gd name="connsiteX16" fmla="*/ 537882 w 2796988"/>
              <a:gd name="connsiteY16" fmla="*/ 2366683 h 7368989"/>
              <a:gd name="connsiteX17" fmla="*/ 806824 w 2796988"/>
              <a:gd name="connsiteY17" fmla="*/ 1909483 h 7368989"/>
              <a:gd name="connsiteX18" fmla="*/ 1344706 w 2796988"/>
              <a:gd name="connsiteY18" fmla="*/ 1371600 h 7368989"/>
              <a:gd name="connsiteX19" fmla="*/ 1694330 w 2796988"/>
              <a:gd name="connsiteY19" fmla="*/ 1048871 h 7368989"/>
              <a:gd name="connsiteX20" fmla="*/ 2205318 w 2796988"/>
              <a:gd name="connsiteY20" fmla="*/ 753036 h 7368989"/>
              <a:gd name="connsiteX21" fmla="*/ 2420471 w 2796988"/>
              <a:gd name="connsiteY21" fmla="*/ 457200 h 7368989"/>
              <a:gd name="connsiteX22" fmla="*/ 2635624 w 2796988"/>
              <a:gd name="connsiteY22" fmla="*/ 161365 h 7368989"/>
              <a:gd name="connsiteX23" fmla="*/ 2796988 w 2796988"/>
              <a:gd name="connsiteY23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37882 w 2796988"/>
              <a:gd name="connsiteY15" fmla="*/ 2823883 h 7368989"/>
              <a:gd name="connsiteX16" fmla="*/ 629322 w 2796988"/>
              <a:gd name="connsiteY16" fmla="*/ 2336203 h 7368989"/>
              <a:gd name="connsiteX17" fmla="*/ 806824 w 2796988"/>
              <a:gd name="connsiteY17" fmla="*/ 1909483 h 7368989"/>
              <a:gd name="connsiteX18" fmla="*/ 1344706 w 2796988"/>
              <a:gd name="connsiteY18" fmla="*/ 1371600 h 7368989"/>
              <a:gd name="connsiteX19" fmla="*/ 1694330 w 2796988"/>
              <a:gd name="connsiteY19" fmla="*/ 1048871 h 7368989"/>
              <a:gd name="connsiteX20" fmla="*/ 2205318 w 2796988"/>
              <a:gd name="connsiteY20" fmla="*/ 753036 h 7368989"/>
              <a:gd name="connsiteX21" fmla="*/ 2420471 w 2796988"/>
              <a:gd name="connsiteY21" fmla="*/ 457200 h 7368989"/>
              <a:gd name="connsiteX22" fmla="*/ 2635624 w 2796988"/>
              <a:gd name="connsiteY22" fmla="*/ 161365 h 7368989"/>
              <a:gd name="connsiteX23" fmla="*/ 2796988 w 2796988"/>
              <a:gd name="connsiteY23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682662 w 2796988"/>
              <a:gd name="connsiteY15" fmla="*/ 2846743 h 7368989"/>
              <a:gd name="connsiteX16" fmla="*/ 629322 w 2796988"/>
              <a:gd name="connsiteY16" fmla="*/ 2336203 h 7368989"/>
              <a:gd name="connsiteX17" fmla="*/ 806824 w 2796988"/>
              <a:gd name="connsiteY17" fmla="*/ 1909483 h 7368989"/>
              <a:gd name="connsiteX18" fmla="*/ 1344706 w 2796988"/>
              <a:gd name="connsiteY18" fmla="*/ 1371600 h 7368989"/>
              <a:gd name="connsiteX19" fmla="*/ 1694330 w 2796988"/>
              <a:gd name="connsiteY19" fmla="*/ 1048871 h 7368989"/>
              <a:gd name="connsiteX20" fmla="*/ 2205318 w 2796988"/>
              <a:gd name="connsiteY20" fmla="*/ 753036 h 7368989"/>
              <a:gd name="connsiteX21" fmla="*/ 2420471 w 2796988"/>
              <a:gd name="connsiteY21" fmla="*/ 457200 h 7368989"/>
              <a:gd name="connsiteX22" fmla="*/ 2635624 w 2796988"/>
              <a:gd name="connsiteY22" fmla="*/ 161365 h 7368989"/>
              <a:gd name="connsiteX23" fmla="*/ 2796988 w 2796988"/>
              <a:gd name="connsiteY23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52544 w 2796988"/>
              <a:gd name="connsiteY9" fmla="*/ 479880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1040354 w 2796988"/>
              <a:gd name="connsiteY6" fmla="*/ 576699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52544 w 2796988"/>
              <a:gd name="connsiteY9" fmla="*/ 479880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249219 w 2796988"/>
              <a:gd name="connsiteY2" fmla="*/ 67033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1040354 w 2796988"/>
              <a:gd name="connsiteY6" fmla="*/ 576699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52544 w 2796988"/>
              <a:gd name="connsiteY9" fmla="*/ 479880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249219 w 2796988"/>
              <a:gd name="connsiteY2" fmla="*/ 6703359 h 7368989"/>
              <a:gd name="connsiteX3" fmla="*/ 537882 w 2796988"/>
              <a:gd name="connsiteY3" fmla="*/ 6642847 h 7368989"/>
              <a:gd name="connsiteX4" fmla="*/ 529366 w 2796988"/>
              <a:gd name="connsiteY4" fmla="*/ 6487758 h 7368989"/>
              <a:gd name="connsiteX5" fmla="*/ 672353 w 2796988"/>
              <a:gd name="connsiteY5" fmla="*/ 6131859 h 7368989"/>
              <a:gd name="connsiteX6" fmla="*/ 779930 w 2796988"/>
              <a:gd name="connsiteY6" fmla="*/ 5970494 h 7368989"/>
              <a:gd name="connsiteX7" fmla="*/ 1040354 w 2796988"/>
              <a:gd name="connsiteY7" fmla="*/ 5766996 h 7368989"/>
              <a:gd name="connsiteX8" fmla="*/ 1021977 w 2796988"/>
              <a:gd name="connsiteY8" fmla="*/ 5325036 h 7368989"/>
              <a:gd name="connsiteX9" fmla="*/ 860612 w 2796988"/>
              <a:gd name="connsiteY9" fmla="*/ 5056094 h 7368989"/>
              <a:gd name="connsiteX10" fmla="*/ 852544 w 2796988"/>
              <a:gd name="connsiteY10" fmla="*/ 4798807 h 7368989"/>
              <a:gd name="connsiteX11" fmla="*/ 806824 w 2796988"/>
              <a:gd name="connsiteY11" fmla="*/ 4518212 h 7368989"/>
              <a:gd name="connsiteX12" fmla="*/ 914400 w 2796988"/>
              <a:gd name="connsiteY12" fmla="*/ 4034118 h 7368989"/>
              <a:gd name="connsiteX13" fmla="*/ 806824 w 2796988"/>
              <a:gd name="connsiteY13" fmla="*/ 3872753 h 7368989"/>
              <a:gd name="connsiteX14" fmla="*/ 672353 w 2796988"/>
              <a:gd name="connsiteY14" fmla="*/ 3684494 h 7368989"/>
              <a:gd name="connsiteX15" fmla="*/ 537882 w 2796988"/>
              <a:gd name="connsiteY15" fmla="*/ 3334871 h 7368989"/>
              <a:gd name="connsiteX16" fmla="*/ 506506 w 2796988"/>
              <a:gd name="connsiteY16" fmla="*/ 3058758 h 7368989"/>
              <a:gd name="connsiteX17" fmla="*/ 682662 w 2796988"/>
              <a:gd name="connsiteY17" fmla="*/ 2846743 h 7368989"/>
              <a:gd name="connsiteX18" fmla="*/ 629322 w 2796988"/>
              <a:gd name="connsiteY18" fmla="*/ 2336203 h 7368989"/>
              <a:gd name="connsiteX19" fmla="*/ 806824 w 2796988"/>
              <a:gd name="connsiteY19" fmla="*/ 1909483 h 7368989"/>
              <a:gd name="connsiteX20" fmla="*/ 1344706 w 2796988"/>
              <a:gd name="connsiteY20" fmla="*/ 1371600 h 7368989"/>
              <a:gd name="connsiteX21" fmla="*/ 1694330 w 2796988"/>
              <a:gd name="connsiteY21" fmla="*/ 1048871 h 7368989"/>
              <a:gd name="connsiteX22" fmla="*/ 2205318 w 2796988"/>
              <a:gd name="connsiteY22" fmla="*/ 753036 h 7368989"/>
              <a:gd name="connsiteX23" fmla="*/ 2420471 w 2796988"/>
              <a:gd name="connsiteY23" fmla="*/ 457200 h 7368989"/>
              <a:gd name="connsiteX24" fmla="*/ 2635624 w 2796988"/>
              <a:gd name="connsiteY24" fmla="*/ 161365 h 7368989"/>
              <a:gd name="connsiteX25" fmla="*/ 2796988 w 2796988"/>
              <a:gd name="connsiteY25" fmla="*/ 0 h 7368989"/>
              <a:gd name="connsiteX0" fmla="*/ 0 w 2796988"/>
              <a:gd name="connsiteY0" fmla="*/ 7368989 h 7368989"/>
              <a:gd name="connsiteX1" fmla="*/ 140746 w 2796988"/>
              <a:gd name="connsiteY1" fmla="*/ 7196418 h 7368989"/>
              <a:gd name="connsiteX2" fmla="*/ 80682 w 2796988"/>
              <a:gd name="connsiteY2" fmla="*/ 7046259 h 7368989"/>
              <a:gd name="connsiteX3" fmla="*/ 249219 w 2796988"/>
              <a:gd name="connsiteY3" fmla="*/ 6703359 h 7368989"/>
              <a:gd name="connsiteX4" fmla="*/ 537882 w 2796988"/>
              <a:gd name="connsiteY4" fmla="*/ 6642847 h 7368989"/>
              <a:gd name="connsiteX5" fmla="*/ 529366 w 2796988"/>
              <a:gd name="connsiteY5" fmla="*/ 6487758 h 7368989"/>
              <a:gd name="connsiteX6" fmla="*/ 672353 w 2796988"/>
              <a:gd name="connsiteY6" fmla="*/ 6131859 h 7368989"/>
              <a:gd name="connsiteX7" fmla="*/ 779930 w 2796988"/>
              <a:gd name="connsiteY7" fmla="*/ 5970494 h 7368989"/>
              <a:gd name="connsiteX8" fmla="*/ 1040354 w 2796988"/>
              <a:gd name="connsiteY8" fmla="*/ 5766996 h 7368989"/>
              <a:gd name="connsiteX9" fmla="*/ 1021977 w 2796988"/>
              <a:gd name="connsiteY9" fmla="*/ 5325036 h 7368989"/>
              <a:gd name="connsiteX10" fmla="*/ 860612 w 2796988"/>
              <a:gd name="connsiteY10" fmla="*/ 5056094 h 7368989"/>
              <a:gd name="connsiteX11" fmla="*/ 852544 w 2796988"/>
              <a:gd name="connsiteY11" fmla="*/ 4798807 h 7368989"/>
              <a:gd name="connsiteX12" fmla="*/ 806824 w 2796988"/>
              <a:gd name="connsiteY12" fmla="*/ 4518212 h 7368989"/>
              <a:gd name="connsiteX13" fmla="*/ 914400 w 2796988"/>
              <a:gd name="connsiteY13" fmla="*/ 4034118 h 7368989"/>
              <a:gd name="connsiteX14" fmla="*/ 806824 w 2796988"/>
              <a:gd name="connsiteY14" fmla="*/ 3872753 h 7368989"/>
              <a:gd name="connsiteX15" fmla="*/ 672353 w 2796988"/>
              <a:gd name="connsiteY15" fmla="*/ 3684494 h 7368989"/>
              <a:gd name="connsiteX16" fmla="*/ 537882 w 2796988"/>
              <a:gd name="connsiteY16" fmla="*/ 3334871 h 7368989"/>
              <a:gd name="connsiteX17" fmla="*/ 506506 w 2796988"/>
              <a:gd name="connsiteY17" fmla="*/ 3058758 h 7368989"/>
              <a:gd name="connsiteX18" fmla="*/ 682662 w 2796988"/>
              <a:gd name="connsiteY18" fmla="*/ 2846743 h 7368989"/>
              <a:gd name="connsiteX19" fmla="*/ 629322 w 2796988"/>
              <a:gd name="connsiteY19" fmla="*/ 2336203 h 7368989"/>
              <a:gd name="connsiteX20" fmla="*/ 806824 w 2796988"/>
              <a:gd name="connsiteY20" fmla="*/ 1909483 h 7368989"/>
              <a:gd name="connsiteX21" fmla="*/ 1344706 w 2796988"/>
              <a:gd name="connsiteY21" fmla="*/ 1371600 h 7368989"/>
              <a:gd name="connsiteX22" fmla="*/ 1694330 w 2796988"/>
              <a:gd name="connsiteY22" fmla="*/ 1048871 h 7368989"/>
              <a:gd name="connsiteX23" fmla="*/ 2205318 w 2796988"/>
              <a:gd name="connsiteY23" fmla="*/ 753036 h 7368989"/>
              <a:gd name="connsiteX24" fmla="*/ 2420471 w 2796988"/>
              <a:gd name="connsiteY24" fmla="*/ 457200 h 7368989"/>
              <a:gd name="connsiteX25" fmla="*/ 2635624 w 2796988"/>
              <a:gd name="connsiteY25" fmla="*/ 161365 h 7368989"/>
              <a:gd name="connsiteX26" fmla="*/ 2796988 w 2796988"/>
              <a:gd name="connsiteY26" fmla="*/ 0 h 7368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796988" h="7368989">
                <a:moveTo>
                  <a:pt x="0" y="7368989"/>
                </a:moveTo>
                <a:cubicBezTo>
                  <a:pt x="3138" y="7338957"/>
                  <a:pt x="127299" y="7250206"/>
                  <a:pt x="140746" y="7196418"/>
                </a:cubicBezTo>
                <a:cubicBezTo>
                  <a:pt x="154193" y="7142630"/>
                  <a:pt x="62603" y="7128436"/>
                  <a:pt x="80682" y="7046259"/>
                </a:cubicBezTo>
                <a:cubicBezTo>
                  <a:pt x="98761" y="6964083"/>
                  <a:pt x="173019" y="6770594"/>
                  <a:pt x="249219" y="6703359"/>
                </a:cubicBezTo>
                <a:cubicBezTo>
                  <a:pt x="325419" y="6636124"/>
                  <a:pt x="491191" y="6678781"/>
                  <a:pt x="537882" y="6642847"/>
                </a:cubicBezTo>
                <a:cubicBezTo>
                  <a:pt x="584573" y="6606914"/>
                  <a:pt x="506954" y="6572923"/>
                  <a:pt x="529366" y="6487758"/>
                </a:cubicBezTo>
                <a:cubicBezTo>
                  <a:pt x="551778" y="6402593"/>
                  <a:pt x="630592" y="6218069"/>
                  <a:pt x="672353" y="6131859"/>
                </a:cubicBezTo>
                <a:cubicBezTo>
                  <a:pt x="714114" y="6045649"/>
                  <a:pt x="718597" y="6031304"/>
                  <a:pt x="779930" y="5970494"/>
                </a:cubicBezTo>
                <a:cubicBezTo>
                  <a:pt x="841263" y="5909684"/>
                  <a:pt x="1000013" y="5874572"/>
                  <a:pt x="1040354" y="5766996"/>
                </a:cubicBezTo>
                <a:cubicBezTo>
                  <a:pt x="1080695" y="5659420"/>
                  <a:pt x="1051934" y="5443520"/>
                  <a:pt x="1021977" y="5325036"/>
                </a:cubicBezTo>
                <a:cubicBezTo>
                  <a:pt x="992020" y="5206552"/>
                  <a:pt x="888851" y="5143799"/>
                  <a:pt x="860612" y="5056094"/>
                </a:cubicBezTo>
                <a:cubicBezTo>
                  <a:pt x="832373" y="4968389"/>
                  <a:pt x="861509" y="4888454"/>
                  <a:pt x="852544" y="4798807"/>
                </a:cubicBezTo>
                <a:cubicBezTo>
                  <a:pt x="843579" y="4709160"/>
                  <a:pt x="796515" y="4645660"/>
                  <a:pt x="806824" y="4518212"/>
                </a:cubicBezTo>
                <a:cubicBezTo>
                  <a:pt x="817133" y="4390764"/>
                  <a:pt x="914400" y="4141694"/>
                  <a:pt x="914400" y="4034118"/>
                </a:cubicBezTo>
                <a:cubicBezTo>
                  <a:pt x="914400" y="3926542"/>
                  <a:pt x="847165" y="3931024"/>
                  <a:pt x="806824" y="3872753"/>
                </a:cubicBezTo>
                <a:cubicBezTo>
                  <a:pt x="766483" y="3814482"/>
                  <a:pt x="717177" y="3774141"/>
                  <a:pt x="672353" y="3684494"/>
                </a:cubicBezTo>
                <a:cubicBezTo>
                  <a:pt x="627529" y="3594847"/>
                  <a:pt x="565523" y="3439160"/>
                  <a:pt x="537882" y="3334871"/>
                </a:cubicBezTo>
                <a:cubicBezTo>
                  <a:pt x="510241" y="3230582"/>
                  <a:pt x="482376" y="3140113"/>
                  <a:pt x="506506" y="3058758"/>
                </a:cubicBezTo>
                <a:cubicBezTo>
                  <a:pt x="530636" y="2977403"/>
                  <a:pt x="662193" y="2967169"/>
                  <a:pt x="682662" y="2846743"/>
                </a:cubicBezTo>
                <a:cubicBezTo>
                  <a:pt x="703131" y="2726317"/>
                  <a:pt x="608628" y="2492413"/>
                  <a:pt x="629322" y="2336203"/>
                </a:cubicBezTo>
                <a:cubicBezTo>
                  <a:pt x="650016" y="2179993"/>
                  <a:pt x="687593" y="2070250"/>
                  <a:pt x="806824" y="1909483"/>
                </a:cubicBezTo>
                <a:cubicBezTo>
                  <a:pt x="926055" y="1748716"/>
                  <a:pt x="1196788" y="1515035"/>
                  <a:pt x="1344706" y="1371600"/>
                </a:cubicBezTo>
                <a:cubicBezTo>
                  <a:pt x="1492624" y="1228165"/>
                  <a:pt x="1550895" y="1151965"/>
                  <a:pt x="1694330" y="1048871"/>
                </a:cubicBezTo>
                <a:cubicBezTo>
                  <a:pt x="1837765" y="945777"/>
                  <a:pt x="2084295" y="851648"/>
                  <a:pt x="2205318" y="753036"/>
                </a:cubicBezTo>
                <a:cubicBezTo>
                  <a:pt x="2326341" y="654424"/>
                  <a:pt x="2420471" y="457200"/>
                  <a:pt x="2420471" y="457200"/>
                </a:cubicBezTo>
                <a:cubicBezTo>
                  <a:pt x="2492189" y="358588"/>
                  <a:pt x="2572871" y="237565"/>
                  <a:pt x="2635624" y="161365"/>
                </a:cubicBezTo>
                <a:cubicBezTo>
                  <a:pt x="2698377" y="85165"/>
                  <a:pt x="2792506" y="53788"/>
                  <a:pt x="2796988" y="0"/>
                </a:cubicBezTo>
              </a:path>
            </a:pathLst>
          </a:custGeom>
          <a:noFill/>
          <a:ln w="3810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7" name="Freeform 16"/>
          <p:cNvSpPr/>
          <p:nvPr/>
        </p:nvSpPr>
        <p:spPr>
          <a:xfrm>
            <a:off x="833718" y="9356963"/>
            <a:ext cx="9125224" cy="3307310"/>
          </a:xfrm>
          <a:custGeom>
            <a:avLst/>
            <a:gdLst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6779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5412 w 8990754"/>
              <a:gd name="connsiteY14" fmla="*/ 1493931 h 3405647"/>
              <a:gd name="connsiteX15" fmla="*/ 4975412 w 8990754"/>
              <a:gd name="connsiteY15" fmla="*/ 1493931 h 3405647"/>
              <a:gd name="connsiteX16" fmla="*/ 5002306 w 8990754"/>
              <a:gd name="connsiteY16" fmla="*/ 1682190 h 3405647"/>
              <a:gd name="connsiteX17" fmla="*/ 5190565 w 8990754"/>
              <a:gd name="connsiteY17" fmla="*/ 1978026 h 3405647"/>
              <a:gd name="connsiteX18" fmla="*/ 5593977 w 8990754"/>
              <a:gd name="connsiteY18" fmla="*/ 2004920 h 3405647"/>
              <a:gd name="connsiteX19" fmla="*/ 5970494 w 8990754"/>
              <a:gd name="connsiteY19" fmla="*/ 2193178 h 3405647"/>
              <a:gd name="connsiteX20" fmla="*/ 6212542 w 8990754"/>
              <a:gd name="connsiteY20" fmla="*/ 2193178 h 3405647"/>
              <a:gd name="connsiteX21" fmla="*/ 6427694 w 8990754"/>
              <a:gd name="connsiteY21" fmla="*/ 2408331 h 3405647"/>
              <a:gd name="connsiteX22" fmla="*/ 6858000 w 8990754"/>
              <a:gd name="connsiteY22" fmla="*/ 2784849 h 3405647"/>
              <a:gd name="connsiteX23" fmla="*/ 7207624 w 8990754"/>
              <a:gd name="connsiteY23" fmla="*/ 3053790 h 3405647"/>
              <a:gd name="connsiteX24" fmla="*/ 7207624 w 8990754"/>
              <a:gd name="connsiteY24" fmla="*/ 3268943 h 3405647"/>
              <a:gd name="connsiteX25" fmla="*/ 7637930 w 8990754"/>
              <a:gd name="connsiteY25" fmla="*/ 3403414 h 3405647"/>
              <a:gd name="connsiteX26" fmla="*/ 8041342 w 8990754"/>
              <a:gd name="connsiteY26" fmla="*/ 3161367 h 3405647"/>
              <a:gd name="connsiteX27" fmla="*/ 8390965 w 8990754"/>
              <a:gd name="connsiteY27" fmla="*/ 2919320 h 3405647"/>
              <a:gd name="connsiteX28" fmla="*/ 8579224 w 8990754"/>
              <a:gd name="connsiteY28" fmla="*/ 2892426 h 3405647"/>
              <a:gd name="connsiteX29" fmla="*/ 8740589 w 8990754"/>
              <a:gd name="connsiteY29" fmla="*/ 2919320 h 3405647"/>
              <a:gd name="connsiteX30" fmla="*/ 8982636 w 8990754"/>
              <a:gd name="connsiteY30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6779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1378 w 8990754"/>
              <a:gd name="connsiteY14" fmla="*/ 1072142 h 3405647"/>
              <a:gd name="connsiteX15" fmla="*/ 4975412 w 8990754"/>
              <a:gd name="connsiteY15" fmla="*/ 1493931 h 3405647"/>
              <a:gd name="connsiteX16" fmla="*/ 4975412 w 8990754"/>
              <a:gd name="connsiteY16" fmla="*/ 1493931 h 3405647"/>
              <a:gd name="connsiteX17" fmla="*/ 5002306 w 8990754"/>
              <a:gd name="connsiteY17" fmla="*/ 1682190 h 3405647"/>
              <a:gd name="connsiteX18" fmla="*/ 5190565 w 8990754"/>
              <a:gd name="connsiteY18" fmla="*/ 1978026 h 3405647"/>
              <a:gd name="connsiteX19" fmla="*/ 5593977 w 8990754"/>
              <a:gd name="connsiteY19" fmla="*/ 2004920 h 3405647"/>
              <a:gd name="connsiteX20" fmla="*/ 5970494 w 8990754"/>
              <a:gd name="connsiteY20" fmla="*/ 2193178 h 3405647"/>
              <a:gd name="connsiteX21" fmla="*/ 6212542 w 8990754"/>
              <a:gd name="connsiteY21" fmla="*/ 2193178 h 3405647"/>
              <a:gd name="connsiteX22" fmla="*/ 6427694 w 8990754"/>
              <a:gd name="connsiteY22" fmla="*/ 2408331 h 3405647"/>
              <a:gd name="connsiteX23" fmla="*/ 6858000 w 8990754"/>
              <a:gd name="connsiteY23" fmla="*/ 2784849 h 3405647"/>
              <a:gd name="connsiteX24" fmla="*/ 7207624 w 8990754"/>
              <a:gd name="connsiteY24" fmla="*/ 3053790 h 3405647"/>
              <a:gd name="connsiteX25" fmla="*/ 7207624 w 8990754"/>
              <a:gd name="connsiteY25" fmla="*/ 3268943 h 3405647"/>
              <a:gd name="connsiteX26" fmla="*/ 7637930 w 8990754"/>
              <a:gd name="connsiteY26" fmla="*/ 3403414 h 3405647"/>
              <a:gd name="connsiteX27" fmla="*/ 8041342 w 8990754"/>
              <a:gd name="connsiteY27" fmla="*/ 3161367 h 3405647"/>
              <a:gd name="connsiteX28" fmla="*/ 8390965 w 8990754"/>
              <a:gd name="connsiteY28" fmla="*/ 2919320 h 3405647"/>
              <a:gd name="connsiteX29" fmla="*/ 8579224 w 8990754"/>
              <a:gd name="connsiteY29" fmla="*/ 2892426 h 3405647"/>
              <a:gd name="connsiteX30" fmla="*/ 8740589 w 8990754"/>
              <a:gd name="connsiteY30" fmla="*/ 2919320 h 3405647"/>
              <a:gd name="connsiteX31" fmla="*/ 8982636 w 8990754"/>
              <a:gd name="connsiteY31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6779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1378 w 8990754"/>
              <a:gd name="connsiteY14" fmla="*/ 1072142 h 3405647"/>
              <a:gd name="connsiteX15" fmla="*/ 4975412 w 8990754"/>
              <a:gd name="connsiteY15" fmla="*/ 1493931 h 3405647"/>
              <a:gd name="connsiteX16" fmla="*/ 4876352 w 8990754"/>
              <a:gd name="connsiteY16" fmla="*/ 1501551 h 3405647"/>
              <a:gd name="connsiteX17" fmla="*/ 5002306 w 8990754"/>
              <a:gd name="connsiteY17" fmla="*/ 1682190 h 3405647"/>
              <a:gd name="connsiteX18" fmla="*/ 5190565 w 8990754"/>
              <a:gd name="connsiteY18" fmla="*/ 1978026 h 3405647"/>
              <a:gd name="connsiteX19" fmla="*/ 5593977 w 8990754"/>
              <a:gd name="connsiteY19" fmla="*/ 2004920 h 3405647"/>
              <a:gd name="connsiteX20" fmla="*/ 5970494 w 8990754"/>
              <a:gd name="connsiteY20" fmla="*/ 2193178 h 3405647"/>
              <a:gd name="connsiteX21" fmla="*/ 6212542 w 8990754"/>
              <a:gd name="connsiteY21" fmla="*/ 2193178 h 3405647"/>
              <a:gd name="connsiteX22" fmla="*/ 6427694 w 8990754"/>
              <a:gd name="connsiteY22" fmla="*/ 2408331 h 3405647"/>
              <a:gd name="connsiteX23" fmla="*/ 6858000 w 8990754"/>
              <a:gd name="connsiteY23" fmla="*/ 2784849 h 3405647"/>
              <a:gd name="connsiteX24" fmla="*/ 7207624 w 8990754"/>
              <a:gd name="connsiteY24" fmla="*/ 3053790 h 3405647"/>
              <a:gd name="connsiteX25" fmla="*/ 7207624 w 8990754"/>
              <a:gd name="connsiteY25" fmla="*/ 3268943 h 3405647"/>
              <a:gd name="connsiteX26" fmla="*/ 7637930 w 8990754"/>
              <a:gd name="connsiteY26" fmla="*/ 3403414 h 3405647"/>
              <a:gd name="connsiteX27" fmla="*/ 8041342 w 8990754"/>
              <a:gd name="connsiteY27" fmla="*/ 3161367 h 3405647"/>
              <a:gd name="connsiteX28" fmla="*/ 8390965 w 8990754"/>
              <a:gd name="connsiteY28" fmla="*/ 2919320 h 3405647"/>
              <a:gd name="connsiteX29" fmla="*/ 8579224 w 8990754"/>
              <a:gd name="connsiteY29" fmla="*/ 2892426 h 3405647"/>
              <a:gd name="connsiteX30" fmla="*/ 8740589 w 8990754"/>
              <a:gd name="connsiteY30" fmla="*/ 2919320 h 3405647"/>
              <a:gd name="connsiteX31" fmla="*/ 8982636 w 8990754"/>
              <a:gd name="connsiteY31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1445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1378 w 8990754"/>
              <a:gd name="connsiteY14" fmla="*/ 1072142 h 3405647"/>
              <a:gd name="connsiteX15" fmla="*/ 4975412 w 8990754"/>
              <a:gd name="connsiteY15" fmla="*/ 1493931 h 3405647"/>
              <a:gd name="connsiteX16" fmla="*/ 4876352 w 8990754"/>
              <a:gd name="connsiteY16" fmla="*/ 1501551 h 3405647"/>
              <a:gd name="connsiteX17" fmla="*/ 5002306 w 8990754"/>
              <a:gd name="connsiteY17" fmla="*/ 1682190 h 3405647"/>
              <a:gd name="connsiteX18" fmla="*/ 5190565 w 8990754"/>
              <a:gd name="connsiteY18" fmla="*/ 1978026 h 3405647"/>
              <a:gd name="connsiteX19" fmla="*/ 5593977 w 8990754"/>
              <a:gd name="connsiteY19" fmla="*/ 2004920 h 3405647"/>
              <a:gd name="connsiteX20" fmla="*/ 5970494 w 8990754"/>
              <a:gd name="connsiteY20" fmla="*/ 2193178 h 3405647"/>
              <a:gd name="connsiteX21" fmla="*/ 6212542 w 8990754"/>
              <a:gd name="connsiteY21" fmla="*/ 2193178 h 3405647"/>
              <a:gd name="connsiteX22" fmla="*/ 6427694 w 8990754"/>
              <a:gd name="connsiteY22" fmla="*/ 2408331 h 3405647"/>
              <a:gd name="connsiteX23" fmla="*/ 6858000 w 8990754"/>
              <a:gd name="connsiteY23" fmla="*/ 2784849 h 3405647"/>
              <a:gd name="connsiteX24" fmla="*/ 7207624 w 8990754"/>
              <a:gd name="connsiteY24" fmla="*/ 3053790 h 3405647"/>
              <a:gd name="connsiteX25" fmla="*/ 7207624 w 8990754"/>
              <a:gd name="connsiteY25" fmla="*/ 3268943 h 3405647"/>
              <a:gd name="connsiteX26" fmla="*/ 7637930 w 8990754"/>
              <a:gd name="connsiteY26" fmla="*/ 3403414 h 3405647"/>
              <a:gd name="connsiteX27" fmla="*/ 8041342 w 8990754"/>
              <a:gd name="connsiteY27" fmla="*/ 3161367 h 3405647"/>
              <a:gd name="connsiteX28" fmla="*/ 8390965 w 8990754"/>
              <a:gd name="connsiteY28" fmla="*/ 2919320 h 3405647"/>
              <a:gd name="connsiteX29" fmla="*/ 8579224 w 8990754"/>
              <a:gd name="connsiteY29" fmla="*/ 2892426 h 3405647"/>
              <a:gd name="connsiteX30" fmla="*/ 8740589 w 8990754"/>
              <a:gd name="connsiteY30" fmla="*/ 2919320 h 3405647"/>
              <a:gd name="connsiteX31" fmla="*/ 8982636 w 8990754"/>
              <a:gd name="connsiteY31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719418 w 8990754"/>
              <a:gd name="connsiteY3" fmla="*/ 264422 h 3405647"/>
              <a:gd name="connsiteX4" fmla="*/ 941294 w 8990754"/>
              <a:gd name="connsiteY4" fmla="*/ 95437 h 3405647"/>
              <a:gd name="connsiteX5" fmla="*/ 1398494 w 8990754"/>
              <a:gd name="connsiteY5" fmla="*/ 122331 h 3405647"/>
              <a:gd name="connsiteX6" fmla="*/ 1990165 w 8990754"/>
              <a:gd name="connsiteY6" fmla="*/ 14755 h 3405647"/>
              <a:gd name="connsiteX7" fmla="*/ 2366683 w 8990754"/>
              <a:gd name="connsiteY7" fmla="*/ 498849 h 3405647"/>
              <a:gd name="connsiteX8" fmla="*/ 3039036 w 8990754"/>
              <a:gd name="connsiteY8" fmla="*/ 794684 h 3405647"/>
              <a:gd name="connsiteX9" fmla="*/ 3281083 w 8990754"/>
              <a:gd name="connsiteY9" fmla="*/ 794684 h 3405647"/>
              <a:gd name="connsiteX10" fmla="*/ 3684494 w 8990754"/>
              <a:gd name="connsiteY10" fmla="*/ 902261 h 3405647"/>
              <a:gd name="connsiteX11" fmla="*/ 4007224 w 8990754"/>
              <a:gd name="connsiteY11" fmla="*/ 794684 h 3405647"/>
              <a:gd name="connsiteX12" fmla="*/ 4329953 w 8990754"/>
              <a:gd name="connsiteY12" fmla="*/ 714450 h 3405647"/>
              <a:gd name="connsiteX13" fmla="*/ 4572000 w 8990754"/>
              <a:gd name="connsiteY13" fmla="*/ 579531 h 3405647"/>
              <a:gd name="connsiteX14" fmla="*/ 4733365 w 8990754"/>
              <a:gd name="connsiteY14" fmla="*/ 956049 h 3405647"/>
              <a:gd name="connsiteX15" fmla="*/ 4971378 w 8990754"/>
              <a:gd name="connsiteY15" fmla="*/ 1072142 h 3405647"/>
              <a:gd name="connsiteX16" fmla="*/ 4975412 w 8990754"/>
              <a:gd name="connsiteY16" fmla="*/ 1493931 h 3405647"/>
              <a:gd name="connsiteX17" fmla="*/ 4876352 w 8990754"/>
              <a:gd name="connsiteY17" fmla="*/ 1501551 h 3405647"/>
              <a:gd name="connsiteX18" fmla="*/ 5002306 w 8990754"/>
              <a:gd name="connsiteY18" fmla="*/ 1682190 h 3405647"/>
              <a:gd name="connsiteX19" fmla="*/ 5190565 w 8990754"/>
              <a:gd name="connsiteY19" fmla="*/ 1978026 h 3405647"/>
              <a:gd name="connsiteX20" fmla="*/ 5593977 w 8990754"/>
              <a:gd name="connsiteY20" fmla="*/ 2004920 h 3405647"/>
              <a:gd name="connsiteX21" fmla="*/ 5970494 w 8990754"/>
              <a:gd name="connsiteY21" fmla="*/ 2193178 h 3405647"/>
              <a:gd name="connsiteX22" fmla="*/ 6212542 w 8990754"/>
              <a:gd name="connsiteY22" fmla="*/ 2193178 h 3405647"/>
              <a:gd name="connsiteX23" fmla="*/ 6427694 w 8990754"/>
              <a:gd name="connsiteY23" fmla="*/ 2408331 h 3405647"/>
              <a:gd name="connsiteX24" fmla="*/ 6858000 w 8990754"/>
              <a:gd name="connsiteY24" fmla="*/ 2784849 h 3405647"/>
              <a:gd name="connsiteX25" fmla="*/ 7207624 w 8990754"/>
              <a:gd name="connsiteY25" fmla="*/ 3053790 h 3405647"/>
              <a:gd name="connsiteX26" fmla="*/ 7207624 w 8990754"/>
              <a:gd name="connsiteY26" fmla="*/ 3268943 h 3405647"/>
              <a:gd name="connsiteX27" fmla="*/ 7637930 w 8990754"/>
              <a:gd name="connsiteY27" fmla="*/ 3403414 h 3405647"/>
              <a:gd name="connsiteX28" fmla="*/ 8041342 w 8990754"/>
              <a:gd name="connsiteY28" fmla="*/ 3161367 h 3405647"/>
              <a:gd name="connsiteX29" fmla="*/ 8390965 w 8990754"/>
              <a:gd name="connsiteY29" fmla="*/ 2919320 h 3405647"/>
              <a:gd name="connsiteX30" fmla="*/ 8579224 w 8990754"/>
              <a:gd name="connsiteY30" fmla="*/ 2892426 h 3405647"/>
              <a:gd name="connsiteX31" fmla="*/ 8740589 w 8990754"/>
              <a:gd name="connsiteY31" fmla="*/ 2919320 h 3405647"/>
              <a:gd name="connsiteX32" fmla="*/ 8982636 w 8990754"/>
              <a:gd name="connsiteY32" fmla="*/ 3134473 h 3405647"/>
              <a:gd name="connsiteX0" fmla="*/ 0 w 8990754"/>
              <a:gd name="connsiteY0" fmla="*/ 950830 h 3400428"/>
              <a:gd name="connsiteX1" fmla="*/ 430306 w 8990754"/>
              <a:gd name="connsiteY1" fmla="*/ 601207 h 3400428"/>
              <a:gd name="connsiteX2" fmla="*/ 510989 w 8990754"/>
              <a:gd name="connsiteY2" fmla="*/ 332265 h 3400428"/>
              <a:gd name="connsiteX3" fmla="*/ 719418 w 8990754"/>
              <a:gd name="connsiteY3" fmla="*/ 259203 h 3400428"/>
              <a:gd name="connsiteX4" fmla="*/ 941294 w 8990754"/>
              <a:gd name="connsiteY4" fmla="*/ 90218 h 3400428"/>
              <a:gd name="connsiteX5" fmla="*/ 1398494 w 8990754"/>
              <a:gd name="connsiteY5" fmla="*/ 117112 h 3400428"/>
              <a:gd name="connsiteX6" fmla="*/ 1664298 w 8990754"/>
              <a:gd name="connsiteY6" fmla="*/ 167763 h 3400428"/>
              <a:gd name="connsiteX7" fmla="*/ 1990165 w 8990754"/>
              <a:gd name="connsiteY7" fmla="*/ 9536 h 3400428"/>
              <a:gd name="connsiteX8" fmla="*/ 2366683 w 8990754"/>
              <a:gd name="connsiteY8" fmla="*/ 493630 h 3400428"/>
              <a:gd name="connsiteX9" fmla="*/ 3039036 w 8990754"/>
              <a:gd name="connsiteY9" fmla="*/ 789465 h 3400428"/>
              <a:gd name="connsiteX10" fmla="*/ 3281083 w 8990754"/>
              <a:gd name="connsiteY10" fmla="*/ 789465 h 3400428"/>
              <a:gd name="connsiteX11" fmla="*/ 3684494 w 8990754"/>
              <a:gd name="connsiteY11" fmla="*/ 897042 h 3400428"/>
              <a:gd name="connsiteX12" fmla="*/ 4007224 w 8990754"/>
              <a:gd name="connsiteY12" fmla="*/ 789465 h 3400428"/>
              <a:gd name="connsiteX13" fmla="*/ 4329953 w 8990754"/>
              <a:gd name="connsiteY13" fmla="*/ 709231 h 3400428"/>
              <a:gd name="connsiteX14" fmla="*/ 4572000 w 8990754"/>
              <a:gd name="connsiteY14" fmla="*/ 574312 h 3400428"/>
              <a:gd name="connsiteX15" fmla="*/ 4733365 w 8990754"/>
              <a:gd name="connsiteY15" fmla="*/ 950830 h 3400428"/>
              <a:gd name="connsiteX16" fmla="*/ 4971378 w 8990754"/>
              <a:gd name="connsiteY16" fmla="*/ 1066923 h 3400428"/>
              <a:gd name="connsiteX17" fmla="*/ 4975412 w 8990754"/>
              <a:gd name="connsiteY17" fmla="*/ 1488712 h 3400428"/>
              <a:gd name="connsiteX18" fmla="*/ 4876352 w 8990754"/>
              <a:gd name="connsiteY18" fmla="*/ 1496332 h 3400428"/>
              <a:gd name="connsiteX19" fmla="*/ 5002306 w 8990754"/>
              <a:gd name="connsiteY19" fmla="*/ 1676971 h 3400428"/>
              <a:gd name="connsiteX20" fmla="*/ 5190565 w 8990754"/>
              <a:gd name="connsiteY20" fmla="*/ 1972807 h 3400428"/>
              <a:gd name="connsiteX21" fmla="*/ 5593977 w 8990754"/>
              <a:gd name="connsiteY21" fmla="*/ 1999701 h 3400428"/>
              <a:gd name="connsiteX22" fmla="*/ 5970494 w 8990754"/>
              <a:gd name="connsiteY22" fmla="*/ 2187959 h 3400428"/>
              <a:gd name="connsiteX23" fmla="*/ 6212542 w 8990754"/>
              <a:gd name="connsiteY23" fmla="*/ 2187959 h 3400428"/>
              <a:gd name="connsiteX24" fmla="*/ 6427694 w 8990754"/>
              <a:gd name="connsiteY24" fmla="*/ 2403112 h 3400428"/>
              <a:gd name="connsiteX25" fmla="*/ 6858000 w 8990754"/>
              <a:gd name="connsiteY25" fmla="*/ 2779630 h 3400428"/>
              <a:gd name="connsiteX26" fmla="*/ 7207624 w 8990754"/>
              <a:gd name="connsiteY26" fmla="*/ 3048571 h 3400428"/>
              <a:gd name="connsiteX27" fmla="*/ 7207624 w 8990754"/>
              <a:gd name="connsiteY27" fmla="*/ 3263724 h 3400428"/>
              <a:gd name="connsiteX28" fmla="*/ 7637930 w 8990754"/>
              <a:gd name="connsiteY28" fmla="*/ 3398195 h 3400428"/>
              <a:gd name="connsiteX29" fmla="*/ 8041342 w 8990754"/>
              <a:gd name="connsiteY29" fmla="*/ 3156148 h 3400428"/>
              <a:gd name="connsiteX30" fmla="*/ 8390965 w 8990754"/>
              <a:gd name="connsiteY30" fmla="*/ 2914101 h 3400428"/>
              <a:gd name="connsiteX31" fmla="*/ 8579224 w 8990754"/>
              <a:gd name="connsiteY31" fmla="*/ 2887207 h 3400428"/>
              <a:gd name="connsiteX32" fmla="*/ 8740589 w 8990754"/>
              <a:gd name="connsiteY32" fmla="*/ 2914101 h 3400428"/>
              <a:gd name="connsiteX33" fmla="*/ 8982636 w 8990754"/>
              <a:gd name="connsiteY33" fmla="*/ 3129254 h 3400428"/>
              <a:gd name="connsiteX0" fmla="*/ 0 w 8990754"/>
              <a:gd name="connsiteY0" fmla="*/ 943485 h 3393083"/>
              <a:gd name="connsiteX1" fmla="*/ 430306 w 8990754"/>
              <a:gd name="connsiteY1" fmla="*/ 593862 h 3393083"/>
              <a:gd name="connsiteX2" fmla="*/ 510989 w 8990754"/>
              <a:gd name="connsiteY2" fmla="*/ 324920 h 3393083"/>
              <a:gd name="connsiteX3" fmla="*/ 719418 w 8990754"/>
              <a:gd name="connsiteY3" fmla="*/ 251858 h 3393083"/>
              <a:gd name="connsiteX4" fmla="*/ 941294 w 8990754"/>
              <a:gd name="connsiteY4" fmla="*/ 82873 h 3393083"/>
              <a:gd name="connsiteX5" fmla="*/ 1398494 w 8990754"/>
              <a:gd name="connsiteY5" fmla="*/ 109767 h 3393083"/>
              <a:gd name="connsiteX6" fmla="*/ 1664298 w 8990754"/>
              <a:gd name="connsiteY6" fmla="*/ 160418 h 3393083"/>
              <a:gd name="connsiteX7" fmla="*/ 1990165 w 8990754"/>
              <a:gd name="connsiteY7" fmla="*/ 2191 h 3393083"/>
              <a:gd name="connsiteX8" fmla="*/ 2266278 w 8990754"/>
              <a:gd name="connsiteY8" fmla="*/ 297577 h 3393083"/>
              <a:gd name="connsiteX9" fmla="*/ 2366683 w 8990754"/>
              <a:gd name="connsiteY9" fmla="*/ 486285 h 3393083"/>
              <a:gd name="connsiteX10" fmla="*/ 3039036 w 8990754"/>
              <a:gd name="connsiteY10" fmla="*/ 782120 h 3393083"/>
              <a:gd name="connsiteX11" fmla="*/ 3281083 w 8990754"/>
              <a:gd name="connsiteY11" fmla="*/ 782120 h 3393083"/>
              <a:gd name="connsiteX12" fmla="*/ 3684494 w 8990754"/>
              <a:gd name="connsiteY12" fmla="*/ 889697 h 3393083"/>
              <a:gd name="connsiteX13" fmla="*/ 4007224 w 8990754"/>
              <a:gd name="connsiteY13" fmla="*/ 782120 h 3393083"/>
              <a:gd name="connsiteX14" fmla="*/ 4329953 w 8990754"/>
              <a:gd name="connsiteY14" fmla="*/ 701886 h 3393083"/>
              <a:gd name="connsiteX15" fmla="*/ 4572000 w 8990754"/>
              <a:gd name="connsiteY15" fmla="*/ 566967 h 3393083"/>
              <a:gd name="connsiteX16" fmla="*/ 4733365 w 8990754"/>
              <a:gd name="connsiteY16" fmla="*/ 943485 h 3393083"/>
              <a:gd name="connsiteX17" fmla="*/ 4971378 w 8990754"/>
              <a:gd name="connsiteY17" fmla="*/ 1059578 h 3393083"/>
              <a:gd name="connsiteX18" fmla="*/ 4975412 w 8990754"/>
              <a:gd name="connsiteY18" fmla="*/ 1481367 h 3393083"/>
              <a:gd name="connsiteX19" fmla="*/ 4876352 w 8990754"/>
              <a:gd name="connsiteY19" fmla="*/ 1488987 h 3393083"/>
              <a:gd name="connsiteX20" fmla="*/ 5002306 w 8990754"/>
              <a:gd name="connsiteY20" fmla="*/ 1669626 h 3393083"/>
              <a:gd name="connsiteX21" fmla="*/ 5190565 w 8990754"/>
              <a:gd name="connsiteY21" fmla="*/ 1965462 h 3393083"/>
              <a:gd name="connsiteX22" fmla="*/ 5593977 w 8990754"/>
              <a:gd name="connsiteY22" fmla="*/ 1992356 h 3393083"/>
              <a:gd name="connsiteX23" fmla="*/ 5970494 w 8990754"/>
              <a:gd name="connsiteY23" fmla="*/ 2180614 h 3393083"/>
              <a:gd name="connsiteX24" fmla="*/ 6212542 w 8990754"/>
              <a:gd name="connsiteY24" fmla="*/ 2180614 h 3393083"/>
              <a:gd name="connsiteX25" fmla="*/ 6427694 w 8990754"/>
              <a:gd name="connsiteY25" fmla="*/ 2395767 h 3393083"/>
              <a:gd name="connsiteX26" fmla="*/ 6858000 w 8990754"/>
              <a:gd name="connsiteY26" fmla="*/ 2772285 h 3393083"/>
              <a:gd name="connsiteX27" fmla="*/ 7207624 w 8990754"/>
              <a:gd name="connsiteY27" fmla="*/ 3041226 h 3393083"/>
              <a:gd name="connsiteX28" fmla="*/ 7207624 w 8990754"/>
              <a:gd name="connsiteY28" fmla="*/ 3256379 h 3393083"/>
              <a:gd name="connsiteX29" fmla="*/ 7637930 w 8990754"/>
              <a:gd name="connsiteY29" fmla="*/ 3390850 h 3393083"/>
              <a:gd name="connsiteX30" fmla="*/ 8041342 w 8990754"/>
              <a:gd name="connsiteY30" fmla="*/ 3148803 h 3393083"/>
              <a:gd name="connsiteX31" fmla="*/ 8390965 w 8990754"/>
              <a:gd name="connsiteY31" fmla="*/ 2906756 h 3393083"/>
              <a:gd name="connsiteX32" fmla="*/ 8579224 w 8990754"/>
              <a:gd name="connsiteY32" fmla="*/ 2879862 h 3393083"/>
              <a:gd name="connsiteX33" fmla="*/ 8740589 w 8990754"/>
              <a:gd name="connsiteY33" fmla="*/ 2906756 h 3393083"/>
              <a:gd name="connsiteX34" fmla="*/ 8982636 w 8990754"/>
              <a:gd name="connsiteY34" fmla="*/ 3121909 h 3393083"/>
              <a:gd name="connsiteX0" fmla="*/ 0 w 8990754"/>
              <a:gd name="connsiteY0" fmla="*/ 943485 h 3393083"/>
              <a:gd name="connsiteX1" fmla="*/ 430306 w 8990754"/>
              <a:gd name="connsiteY1" fmla="*/ 593862 h 3393083"/>
              <a:gd name="connsiteX2" fmla="*/ 510989 w 8990754"/>
              <a:gd name="connsiteY2" fmla="*/ 324920 h 3393083"/>
              <a:gd name="connsiteX3" fmla="*/ 719418 w 8990754"/>
              <a:gd name="connsiteY3" fmla="*/ 251858 h 3393083"/>
              <a:gd name="connsiteX4" fmla="*/ 941294 w 8990754"/>
              <a:gd name="connsiteY4" fmla="*/ 82873 h 3393083"/>
              <a:gd name="connsiteX5" fmla="*/ 1398494 w 8990754"/>
              <a:gd name="connsiteY5" fmla="*/ 109767 h 3393083"/>
              <a:gd name="connsiteX6" fmla="*/ 1664298 w 8990754"/>
              <a:gd name="connsiteY6" fmla="*/ 160418 h 3393083"/>
              <a:gd name="connsiteX7" fmla="*/ 1990165 w 8990754"/>
              <a:gd name="connsiteY7" fmla="*/ 2191 h 3393083"/>
              <a:gd name="connsiteX8" fmla="*/ 2266278 w 8990754"/>
              <a:gd name="connsiteY8" fmla="*/ 297577 h 3393083"/>
              <a:gd name="connsiteX9" fmla="*/ 2366683 w 8990754"/>
              <a:gd name="connsiteY9" fmla="*/ 486285 h 3393083"/>
              <a:gd name="connsiteX10" fmla="*/ 2563458 w 8990754"/>
              <a:gd name="connsiteY10" fmla="*/ 632857 h 3393083"/>
              <a:gd name="connsiteX11" fmla="*/ 3039036 w 8990754"/>
              <a:gd name="connsiteY11" fmla="*/ 782120 h 3393083"/>
              <a:gd name="connsiteX12" fmla="*/ 3281083 w 8990754"/>
              <a:gd name="connsiteY12" fmla="*/ 782120 h 3393083"/>
              <a:gd name="connsiteX13" fmla="*/ 3684494 w 8990754"/>
              <a:gd name="connsiteY13" fmla="*/ 889697 h 3393083"/>
              <a:gd name="connsiteX14" fmla="*/ 4007224 w 8990754"/>
              <a:gd name="connsiteY14" fmla="*/ 782120 h 3393083"/>
              <a:gd name="connsiteX15" fmla="*/ 4329953 w 8990754"/>
              <a:gd name="connsiteY15" fmla="*/ 701886 h 3393083"/>
              <a:gd name="connsiteX16" fmla="*/ 4572000 w 8990754"/>
              <a:gd name="connsiteY16" fmla="*/ 566967 h 3393083"/>
              <a:gd name="connsiteX17" fmla="*/ 4733365 w 8990754"/>
              <a:gd name="connsiteY17" fmla="*/ 943485 h 3393083"/>
              <a:gd name="connsiteX18" fmla="*/ 4971378 w 8990754"/>
              <a:gd name="connsiteY18" fmla="*/ 1059578 h 3393083"/>
              <a:gd name="connsiteX19" fmla="*/ 4975412 w 8990754"/>
              <a:gd name="connsiteY19" fmla="*/ 1481367 h 3393083"/>
              <a:gd name="connsiteX20" fmla="*/ 4876352 w 8990754"/>
              <a:gd name="connsiteY20" fmla="*/ 1488987 h 3393083"/>
              <a:gd name="connsiteX21" fmla="*/ 5002306 w 8990754"/>
              <a:gd name="connsiteY21" fmla="*/ 1669626 h 3393083"/>
              <a:gd name="connsiteX22" fmla="*/ 5190565 w 8990754"/>
              <a:gd name="connsiteY22" fmla="*/ 1965462 h 3393083"/>
              <a:gd name="connsiteX23" fmla="*/ 5593977 w 8990754"/>
              <a:gd name="connsiteY23" fmla="*/ 1992356 h 3393083"/>
              <a:gd name="connsiteX24" fmla="*/ 5970494 w 8990754"/>
              <a:gd name="connsiteY24" fmla="*/ 2180614 h 3393083"/>
              <a:gd name="connsiteX25" fmla="*/ 6212542 w 8990754"/>
              <a:gd name="connsiteY25" fmla="*/ 2180614 h 3393083"/>
              <a:gd name="connsiteX26" fmla="*/ 6427694 w 8990754"/>
              <a:gd name="connsiteY26" fmla="*/ 2395767 h 3393083"/>
              <a:gd name="connsiteX27" fmla="*/ 6858000 w 8990754"/>
              <a:gd name="connsiteY27" fmla="*/ 2772285 h 3393083"/>
              <a:gd name="connsiteX28" fmla="*/ 7207624 w 8990754"/>
              <a:gd name="connsiteY28" fmla="*/ 3041226 h 3393083"/>
              <a:gd name="connsiteX29" fmla="*/ 7207624 w 8990754"/>
              <a:gd name="connsiteY29" fmla="*/ 3256379 h 3393083"/>
              <a:gd name="connsiteX30" fmla="*/ 7637930 w 8990754"/>
              <a:gd name="connsiteY30" fmla="*/ 3390850 h 3393083"/>
              <a:gd name="connsiteX31" fmla="*/ 8041342 w 8990754"/>
              <a:gd name="connsiteY31" fmla="*/ 3148803 h 3393083"/>
              <a:gd name="connsiteX32" fmla="*/ 8390965 w 8990754"/>
              <a:gd name="connsiteY32" fmla="*/ 2906756 h 3393083"/>
              <a:gd name="connsiteX33" fmla="*/ 8579224 w 8990754"/>
              <a:gd name="connsiteY33" fmla="*/ 2879862 h 3393083"/>
              <a:gd name="connsiteX34" fmla="*/ 8740589 w 8990754"/>
              <a:gd name="connsiteY34" fmla="*/ 2906756 h 3393083"/>
              <a:gd name="connsiteX35" fmla="*/ 8982636 w 8990754"/>
              <a:gd name="connsiteY35" fmla="*/ 3121909 h 3393083"/>
              <a:gd name="connsiteX0" fmla="*/ 0 w 8990754"/>
              <a:gd name="connsiteY0" fmla="*/ 943485 h 3393083"/>
              <a:gd name="connsiteX1" fmla="*/ 430306 w 8990754"/>
              <a:gd name="connsiteY1" fmla="*/ 593862 h 3393083"/>
              <a:gd name="connsiteX2" fmla="*/ 510989 w 8990754"/>
              <a:gd name="connsiteY2" fmla="*/ 324920 h 3393083"/>
              <a:gd name="connsiteX3" fmla="*/ 719418 w 8990754"/>
              <a:gd name="connsiteY3" fmla="*/ 251858 h 3393083"/>
              <a:gd name="connsiteX4" fmla="*/ 941294 w 8990754"/>
              <a:gd name="connsiteY4" fmla="*/ 82873 h 3393083"/>
              <a:gd name="connsiteX5" fmla="*/ 1398494 w 8990754"/>
              <a:gd name="connsiteY5" fmla="*/ 109767 h 3393083"/>
              <a:gd name="connsiteX6" fmla="*/ 1664298 w 8990754"/>
              <a:gd name="connsiteY6" fmla="*/ 160418 h 3393083"/>
              <a:gd name="connsiteX7" fmla="*/ 1990165 w 8990754"/>
              <a:gd name="connsiteY7" fmla="*/ 2191 h 3393083"/>
              <a:gd name="connsiteX8" fmla="*/ 2266278 w 8990754"/>
              <a:gd name="connsiteY8" fmla="*/ 297577 h 3393083"/>
              <a:gd name="connsiteX9" fmla="*/ 2366683 w 8990754"/>
              <a:gd name="connsiteY9" fmla="*/ 486285 h 3393083"/>
              <a:gd name="connsiteX10" fmla="*/ 2563458 w 8990754"/>
              <a:gd name="connsiteY10" fmla="*/ 632857 h 3393083"/>
              <a:gd name="connsiteX11" fmla="*/ 2959698 w 8990754"/>
              <a:gd name="connsiteY11" fmla="*/ 693817 h 3393083"/>
              <a:gd name="connsiteX12" fmla="*/ 3039036 w 8990754"/>
              <a:gd name="connsiteY12" fmla="*/ 782120 h 3393083"/>
              <a:gd name="connsiteX13" fmla="*/ 3281083 w 8990754"/>
              <a:gd name="connsiteY13" fmla="*/ 782120 h 3393083"/>
              <a:gd name="connsiteX14" fmla="*/ 3684494 w 8990754"/>
              <a:gd name="connsiteY14" fmla="*/ 889697 h 3393083"/>
              <a:gd name="connsiteX15" fmla="*/ 4007224 w 8990754"/>
              <a:gd name="connsiteY15" fmla="*/ 782120 h 3393083"/>
              <a:gd name="connsiteX16" fmla="*/ 4329953 w 8990754"/>
              <a:gd name="connsiteY16" fmla="*/ 701886 h 3393083"/>
              <a:gd name="connsiteX17" fmla="*/ 4572000 w 8990754"/>
              <a:gd name="connsiteY17" fmla="*/ 566967 h 3393083"/>
              <a:gd name="connsiteX18" fmla="*/ 4733365 w 8990754"/>
              <a:gd name="connsiteY18" fmla="*/ 943485 h 3393083"/>
              <a:gd name="connsiteX19" fmla="*/ 4971378 w 8990754"/>
              <a:gd name="connsiteY19" fmla="*/ 1059578 h 3393083"/>
              <a:gd name="connsiteX20" fmla="*/ 4975412 w 8990754"/>
              <a:gd name="connsiteY20" fmla="*/ 1481367 h 3393083"/>
              <a:gd name="connsiteX21" fmla="*/ 4876352 w 8990754"/>
              <a:gd name="connsiteY21" fmla="*/ 1488987 h 3393083"/>
              <a:gd name="connsiteX22" fmla="*/ 5002306 w 8990754"/>
              <a:gd name="connsiteY22" fmla="*/ 1669626 h 3393083"/>
              <a:gd name="connsiteX23" fmla="*/ 5190565 w 8990754"/>
              <a:gd name="connsiteY23" fmla="*/ 1965462 h 3393083"/>
              <a:gd name="connsiteX24" fmla="*/ 5593977 w 8990754"/>
              <a:gd name="connsiteY24" fmla="*/ 1992356 h 3393083"/>
              <a:gd name="connsiteX25" fmla="*/ 5970494 w 8990754"/>
              <a:gd name="connsiteY25" fmla="*/ 2180614 h 3393083"/>
              <a:gd name="connsiteX26" fmla="*/ 6212542 w 8990754"/>
              <a:gd name="connsiteY26" fmla="*/ 2180614 h 3393083"/>
              <a:gd name="connsiteX27" fmla="*/ 6427694 w 8990754"/>
              <a:gd name="connsiteY27" fmla="*/ 2395767 h 3393083"/>
              <a:gd name="connsiteX28" fmla="*/ 6858000 w 8990754"/>
              <a:gd name="connsiteY28" fmla="*/ 2772285 h 3393083"/>
              <a:gd name="connsiteX29" fmla="*/ 7207624 w 8990754"/>
              <a:gd name="connsiteY29" fmla="*/ 3041226 h 3393083"/>
              <a:gd name="connsiteX30" fmla="*/ 7207624 w 8990754"/>
              <a:gd name="connsiteY30" fmla="*/ 3256379 h 3393083"/>
              <a:gd name="connsiteX31" fmla="*/ 7637930 w 8990754"/>
              <a:gd name="connsiteY31" fmla="*/ 3390850 h 3393083"/>
              <a:gd name="connsiteX32" fmla="*/ 8041342 w 8990754"/>
              <a:gd name="connsiteY32" fmla="*/ 3148803 h 3393083"/>
              <a:gd name="connsiteX33" fmla="*/ 8390965 w 8990754"/>
              <a:gd name="connsiteY33" fmla="*/ 2906756 h 3393083"/>
              <a:gd name="connsiteX34" fmla="*/ 8579224 w 8990754"/>
              <a:gd name="connsiteY34" fmla="*/ 2879862 h 3393083"/>
              <a:gd name="connsiteX35" fmla="*/ 8740589 w 8990754"/>
              <a:gd name="connsiteY35" fmla="*/ 2906756 h 3393083"/>
              <a:gd name="connsiteX36" fmla="*/ 8982636 w 8990754"/>
              <a:gd name="connsiteY36" fmla="*/ 3121909 h 3393083"/>
              <a:gd name="connsiteX0" fmla="*/ 0 w 8990754"/>
              <a:gd name="connsiteY0" fmla="*/ 943485 h 3312974"/>
              <a:gd name="connsiteX1" fmla="*/ 430306 w 8990754"/>
              <a:gd name="connsiteY1" fmla="*/ 593862 h 3312974"/>
              <a:gd name="connsiteX2" fmla="*/ 510989 w 8990754"/>
              <a:gd name="connsiteY2" fmla="*/ 324920 h 3312974"/>
              <a:gd name="connsiteX3" fmla="*/ 719418 w 8990754"/>
              <a:gd name="connsiteY3" fmla="*/ 251858 h 3312974"/>
              <a:gd name="connsiteX4" fmla="*/ 941294 w 8990754"/>
              <a:gd name="connsiteY4" fmla="*/ 82873 h 3312974"/>
              <a:gd name="connsiteX5" fmla="*/ 1398494 w 8990754"/>
              <a:gd name="connsiteY5" fmla="*/ 109767 h 3312974"/>
              <a:gd name="connsiteX6" fmla="*/ 1664298 w 8990754"/>
              <a:gd name="connsiteY6" fmla="*/ 160418 h 3312974"/>
              <a:gd name="connsiteX7" fmla="*/ 1990165 w 8990754"/>
              <a:gd name="connsiteY7" fmla="*/ 2191 h 3312974"/>
              <a:gd name="connsiteX8" fmla="*/ 2266278 w 8990754"/>
              <a:gd name="connsiteY8" fmla="*/ 297577 h 3312974"/>
              <a:gd name="connsiteX9" fmla="*/ 2366683 w 8990754"/>
              <a:gd name="connsiteY9" fmla="*/ 486285 h 3312974"/>
              <a:gd name="connsiteX10" fmla="*/ 2563458 w 8990754"/>
              <a:gd name="connsiteY10" fmla="*/ 632857 h 3312974"/>
              <a:gd name="connsiteX11" fmla="*/ 2959698 w 8990754"/>
              <a:gd name="connsiteY11" fmla="*/ 693817 h 3312974"/>
              <a:gd name="connsiteX12" fmla="*/ 3039036 w 8990754"/>
              <a:gd name="connsiteY12" fmla="*/ 782120 h 3312974"/>
              <a:gd name="connsiteX13" fmla="*/ 3281083 w 8990754"/>
              <a:gd name="connsiteY13" fmla="*/ 782120 h 3312974"/>
              <a:gd name="connsiteX14" fmla="*/ 3684494 w 8990754"/>
              <a:gd name="connsiteY14" fmla="*/ 889697 h 3312974"/>
              <a:gd name="connsiteX15" fmla="*/ 4007224 w 8990754"/>
              <a:gd name="connsiteY15" fmla="*/ 782120 h 3312974"/>
              <a:gd name="connsiteX16" fmla="*/ 4329953 w 8990754"/>
              <a:gd name="connsiteY16" fmla="*/ 701886 h 3312974"/>
              <a:gd name="connsiteX17" fmla="*/ 4572000 w 8990754"/>
              <a:gd name="connsiteY17" fmla="*/ 566967 h 3312974"/>
              <a:gd name="connsiteX18" fmla="*/ 4733365 w 8990754"/>
              <a:gd name="connsiteY18" fmla="*/ 943485 h 3312974"/>
              <a:gd name="connsiteX19" fmla="*/ 4971378 w 8990754"/>
              <a:gd name="connsiteY19" fmla="*/ 1059578 h 3312974"/>
              <a:gd name="connsiteX20" fmla="*/ 4975412 w 8990754"/>
              <a:gd name="connsiteY20" fmla="*/ 1481367 h 3312974"/>
              <a:gd name="connsiteX21" fmla="*/ 4876352 w 8990754"/>
              <a:gd name="connsiteY21" fmla="*/ 1488987 h 3312974"/>
              <a:gd name="connsiteX22" fmla="*/ 5002306 w 8990754"/>
              <a:gd name="connsiteY22" fmla="*/ 1669626 h 3312974"/>
              <a:gd name="connsiteX23" fmla="*/ 5190565 w 8990754"/>
              <a:gd name="connsiteY23" fmla="*/ 1965462 h 3312974"/>
              <a:gd name="connsiteX24" fmla="*/ 5593977 w 8990754"/>
              <a:gd name="connsiteY24" fmla="*/ 1992356 h 3312974"/>
              <a:gd name="connsiteX25" fmla="*/ 5970494 w 8990754"/>
              <a:gd name="connsiteY25" fmla="*/ 2180614 h 3312974"/>
              <a:gd name="connsiteX26" fmla="*/ 6212542 w 8990754"/>
              <a:gd name="connsiteY26" fmla="*/ 2180614 h 3312974"/>
              <a:gd name="connsiteX27" fmla="*/ 6427694 w 8990754"/>
              <a:gd name="connsiteY27" fmla="*/ 2395767 h 3312974"/>
              <a:gd name="connsiteX28" fmla="*/ 6858000 w 8990754"/>
              <a:gd name="connsiteY28" fmla="*/ 2772285 h 3312974"/>
              <a:gd name="connsiteX29" fmla="*/ 7207624 w 8990754"/>
              <a:gd name="connsiteY29" fmla="*/ 3041226 h 3312974"/>
              <a:gd name="connsiteX30" fmla="*/ 7207624 w 8990754"/>
              <a:gd name="connsiteY30" fmla="*/ 3256379 h 3312974"/>
              <a:gd name="connsiteX31" fmla="*/ 7546490 w 8990754"/>
              <a:gd name="connsiteY31" fmla="*/ 3307030 h 3312974"/>
              <a:gd name="connsiteX32" fmla="*/ 8041342 w 8990754"/>
              <a:gd name="connsiteY32" fmla="*/ 3148803 h 3312974"/>
              <a:gd name="connsiteX33" fmla="*/ 8390965 w 8990754"/>
              <a:gd name="connsiteY33" fmla="*/ 2906756 h 3312974"/>
              <a:gd name="connsiteX34" fmla="*/ 8579224 w 8990754"/>
              <a:gd name="connsiteY34" fmla="*/ 2879862 h 3312974"/>
              <a:gd name="connsiteX35" fmla="*/ 8740589 w 8990754"/>
              <a:gd name="connsiteY35" fmla="*/ 2906756 h 3312974"/>
              <a:gd name="connsiteX36" fmla="*/ 8982636 w 8990754"/>
              <a:gd name="connsiteY36" fmla="*/ 3121909 h 3312974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970494 w 8990754"/>
              <a:gd name="connsiteY25" fmla="*/ 2180614 h 3313452"/>
              <a:gd name="connsiteX26" fmla="*/ 6212542 w 8990754"/>
              <a:gd name="connsiteY26" fmla="*/ 2180614 h 3313452"/>
              <a:gd name="connsiteX27" fmla="*/ 6427694 w 8990754"/>
              <a:gd name="connsiteY27" fmla="*/ 2395767 h 3313452"/>
              <a:gd name="connsiteX28" fmla="*/ 6858000 w 8990754"/>
              <a:gd name="connsiteY28" fmla="*/ 2772285 h 3313452"/>
              <a:gd name="connsiteX29" fmla="*/ 7085704 w 8990754"/>
              <a:gd name="connsiteY29" fmla="*/ 3018366 h 3313452"/>
              <a:gd name="connsiteX30" fmla="*/ 7207624 w 8990754"/>
              <a:gd name="connsiteY30" fmla="*/ 3256379 h 3313452"/>
              <a:gd name="connsiteX31" fmla="*/ 7546490 w 8990754"/>
              <a:gd name="connsiteY31" fmla="*/ 3307030 h 3313452"/>
              <a:gd name="connsiteX32" fmla="*/ 8041342 w 8990754"/>
              <a:gd name="connsiteY32" fmla="*/ 3148803 h 3313452"/>
              <a:gd name="connsiteX33" fmla="*/ 8390965 w 8990754"/>
              <a:gd name="connsiteY33" fmla="*/ 2906756 h 3313452"/>
              <a:gd name="connsiteX34" fmla="*/ 8579224 w 8990754"/>
              <a:gd name="connsiteY34" fmla="*/ 2879862 h 3313452"/>
              <a:gd name="connsiteX35" fmla="*/ 8740589 w 8990754"/>
              <a:gd name="connsiteY35" fmla="*/ 2906756 h 3313452"/>
              <a:gd name="connsiteX36" fmla="*/ 8982636 w 8990754"/>
              <a:gd name="connsiteY36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970494 w 8990754"/>
              <a:gd name="connsiteY25" fmla="*/ 2180614 h 3313452"/>
              <a:gd name="connsiteX26" fmla="*/ 6212542 w 8990754"/>
              <a:gd name="connsiteY26" fmla="*/ 2180614 h 3313452"/>
              <a:gd name="connsiteX27" fmla="*/ 6427694 w 8990754"/>
              <a:gd name="connsiteY27" fmla="*/ 2395767 h 3313452"/>
              <a:gd name="connsiteX28" fmla="*/ 6819900 w 8990754"/>
              <a:gd name="connsiteY28" fmla="*/ 2795145 h 3313452"/>
              <a:gd name="connsiteX29" fmla="*/ 7085704 w 8990754"/>
              <a:gd name="connsiteY29" fmla="*/ 3018366 h 3313452"/>
              <a:gd name="connsiteX30" fmla="*/ 7207624 w 8990754"/>
              <a:gd name="connsiteY30" fmla="*/ 3256379 h 3313452"/>
              <a:gd name="connsiteX31" fmla="*/ 7546490 w 8990754"/>
              <a:gd name="connsiteY31" fmla="*/ 3307030 h 3313452"/>
              <a:gd name="connsiteX32" fmla="*/ 8041342 w 8990754"/>
              <a:gd name="connsiteY32" fmla="*/ 3148803 h 3313452"/>
              <a:gd name="connsiteX33" fmla="*/ 8390965 w 8990754"/>
              <a:gd name="connsiteY33" fmla="*/ 2906756 h 3313452"/>
              <a:gd name="connsiteX34" fmla="*/ 8579224 w 8990754"/>
              <a:gd name="connsiteY34" fmla="*/ 2879862 h 3313452"/>
              <a:gd name="connsiteX35" fmla="*/ 8740589 w 8990754"/>
              <a:gd name="connsiteY35" fmla="*/ 2906756 h 3313452"/>
              <a:gd name="connsiteX36" fmla="*/ 8982636 w 8990754"/>
              <a:gd name="connsiteY36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970494 w 8990754"/>
              <a:gd name="connsiteY25" fmla="*/ 2180614 h 3313452"/>
              <a:gd name="connsiteX26" fmla="*/ 6212542 w 8990754"/>
              <a:gd name="connsiteY26" fmla="*/ 2180614 h 3313452"/>
              <a:gd name="connsiteX27" fmla="*/ 6358218 w 8990754"/>
              <a:gd name="connsiteY27" fmla="*/ 2278777 h 3313452"/>
              <a:gd name="connsiteX28" fmla="*/ 6427694 w 8990754"/>
              <a:gd name="connsiteY28" fmla="*/ 2395767 h 3313452"/>
              <a:gd name="connsiteX29" fmla="*/ 6819900 w 8990754"/>
              <a:gd name="connsiteY29" fmla="*/ 2795145 h 3313452"/>
              <a:gd name="connsiteX30" fmla="*/ 7085704 w 8990754"/>
              <a:gd name="connsiteY30" fmla="*/ 3018366 h 3313452"/>
              <a:gd name="connsiteX31" fmla="*/ 7207624 w 8990754"/>
              <a:gd name="connsiteY31" fmla="*/ 3256379 h 3313452"/>
              <a:gd name="connsiteX32" fmla="*/ 7546490 w 8990754"/>
              <a:gd name="connsiteY32" fmla="*/ 3307030 h 3313452"/>
              <a:gd name="connsiteX33" fmla="*/ 8041342 w 8990754"/>
              <a:gd name="connsiteY33" fmla="*/ 3148803 h 3313452"/>
              <a:gd name="connsiteX34" fmla="*/ 8390965 w 8990754"/>
              <a:gd name="connsiteY34" fmla="*/ 2906756 h 3313452"/>
              <a:gd name="connsiteX35" fmla="*/ 8579224 w 8990754"/>
              <a:gd name="connsiteY35" fmla="*/ 2879862 h 3313452"/>
              <a:gd name="connsiteX36" fmla="*/ 8740589 w 8990754"/>
              <a:gd name="connsiteY36" fmla="*/ 2906756 h 3313452"/>
              <a:gd name="connsiteX37" fmla="*/ 8982636 w 8990754"/>
              <a:gd name="connsiteY37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862918 w 8990754"/>
              <a:gd name="connsiteY25" fmla="*/ 2065417 h 3313452"/>
              <a:gd name="connsiteX26" fmla="*/ 5970494 w 8990754"/>
              <a:gd name="connsiteY26" fmla="*/ 2180614 h 3313452"/>
              <a:gd name="connsiteX27" fmla="*/ 6212542 w 8990754"/>
              <a:gd name="connsiteY27" fmla="*/ 2180614 h 3313452"/>
              <a:gd name="connsiteX28" fmla="*/ 6358218 w 8990754"/>
              <a:gd name="connsiteY28" fmla="*/ 2278777 h 3313452"/>
              <a:gd name="connsiteX29" fmla="*/ 6427694 w 8990754"/>
              <a:gd name="connsiteY29" fmla="*/ 2395767 h 3313452"/>
              <a:gd name="connsiteX30" fmla="*/ 6819900 w 8990754"/>
              <a:gd name="connsiteY30" fmla="*/ 2795145 h 3313452"/>
              <a:gd name="connsiteX31" fmla="*/ 7085704 w 8990754"/>
              <a:gd name="connsiteY31" fmla="*/ 3018366 h 3313452"/>
              <a:gd name="connsiteX32" fmla="*/ 7207624 w 8990754"/>
              <a:gd name="connsiteY32" fmla="*/ 3256379 h 3313452"/>
              <a:gd name="connsiteX33" fmla="*/ 7546490 w 8990754"/>
              <a:gd name="connsiteY33" fmla="*/ 3307030 h 3313452"/>
              <a:gd name="connsiteX34" fmla="*/ 8041342 w 8990754"/>
              <a:gd name="connsiteY34" fmla="*/ 3148803 h 3313452"/>
              <a:gd name="connsiteX35" fmla="*/ 8390965 w 8990754"/>
              <a:gd name="connsiteY35" fmla="*/ 2906756 h 3313452"/>
              <a:gd name="connsiteX36" fmla="*/ 8579224 w 8990754"/>
              <a:gd name="connsiteY36" fmla="*/ 2879862 h 3313452"/>
              <a:gd name="connsiteX37" fmla="*/ 8740589 w 8990754"/>
              <a:gd name="connsiteY37" fmla="*/ 2906756 h 3313452"/>
              <a:gd name="connsiteX38" fmla="*/ 8982636 w 8990754"/>
              <a:gd name="connsiteY38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443818 w 8990754"/>
              <a:gd name="connsiteY24" fmla="*/ 1943497 h 3313452"/>
              <a:gd name="connsiteX25" fmla="*/ 5593977 w 8990754"/>
              <a:gd name="connsiteY25" fmla="*/ 1992356 h 3313452"/>
              <a:gd name="connsiteX26" fmla="*/ 5862918 w 8990754"/>
              <a:gd name="connsiteY26" fmla="*/ 2065417 h 3313452"/>
              <a:gd name="connsiteX27" fmla="*/ 5970494 w 8990754"/>
              <a:gd name="connsiteY27" fmla="*/ 2180614 h 3313452"/>
              <a:gd name="connsiteX28" fmla="*/ 6212542 w 8990754"/>
              <a:gd name="connsiteY28" fmla="*/ 2180614 h 3313452"/>
              <a:gd name="connsiteX29" fmla="*/ 6358218 w 8990754"/>
              <a:gd name="connsiteY29" fmla="*/ 2278777 h 3313452"/>
              <a:gd name="connsiteX30" fmla="*/ 6427694 w 8990754"/>
              <a:gd name="connsiteY30" fmla="*/ 2395767 h 3313452"/>
              <a:gd name="connsiteX31" fmla="*/ 6819900 w 8990754"/>
              <a:gd name="connsiteY31" fmla="*/ 2795145 h 3313452"/>
              <a:gd name="connsiteX32" fmla="*/ 7085704 w 8990754"/>
              <a:gd name="connsiteY32" fmla="*/ 3018366 h 3313452"/>
              <a:gd name="connsiteX33" fmla="*/ 7207624 w 8990754"/>
              <a:gd name="connsiteY33" fmla="*/ 3256379 h 3313452"/>
              <a:gd name="connsiteX34" fmla="*/ 7546490 w 8990754"/>
              <a:gd name="connsiteY34" fmla="*/ 3307030 h 3313452"/>
              <a:gd name="connsiteX35" fmla="*/ 8041342 w 8990754"/>
              <a:gd name="connsiteY35" fmla="*/ 3148803 h 3313452"/>
              <a:gd name="connsiteX36" fmla="*/ 8390965 w 8990754"/>
              <a:gd name="connsiteY36" fmla="*/ 2906756 h 3313452"/>
              <a:gd name="connsiteX37" fmla="*/ 8579224 w 8990754"/>
              <a:gd name="connsiteY37" fmla="*/ 2879862 h 3313452"/>
              <a:gd name="connsiteX38" fmla="*/ 8740589 w 8990754"/>
              <a:gd name="connsiteY38" fmla="*/ 2906756 h 3313452"/>
              <a:gd name="connsiteX39" fmla="*/ 8982636 w 8990754"/>
              <a:gd name="connsiteY39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443818 w 8990754"/>
              <a:gd name="connsiteY24" fmla="*/ 1943497 h 3313452"/>
              <a:gd name="connsiteX25" fmla="*/ 5593977 w 8990754"/>
              <a:gd name="connsiteY25" fmla="*/ 1992356 h 3313452"/>
              <a:gd name="connsiteX26" fmla="*/ 5862918 w 8990754"/>
              <a:gd name="connsiteY26" fmla="*/ 2065417 h 3313452"/>
              <a:gd name="connsiteX27" fmla="*/ 5970494 w 8990754"/>
              <a:gd name="connsiteY27" fmla="*/ 2180614 h 3313452"/>
              <a:gd name="connsiteX28" fmla="*/ 6212542 w 8990754"/>
              <a:gd name="connsiteY28" fmla="*/ 2180614 h 3313452"/>
              <a:gd name="connsiteX29" fmla="*/ 6358218 w 8990754"/>
              <a:gd name="connsiteY29" fmla="*/ 2278777 h 3313452"/>
              <a:gd name="connsiteX30" fmla="*/ 6427694 w 8990754"/>
              <a:gd name="connsiteY30" fmla="*/ 2395767 h 3313452"/>
              <a:gd name="connsiteX31" fmla="*/ 6819900 w 8990754"/>
              <a:gd name="connsiteY31" fmla="*/ 2795145 h 3313452"/>
              <a:gd name="connsiteX32" fmla="*/ 7085704 w 8990754"/>
              <a:gd name="connsiteY32" fmla="*/ 3018366 h 3313452"/>
              <a:gd name="connsiteX33" fmla="*/ 7207624 w 8990754"/>
              <a:gd name="connsiteY33" fmla="*/ 3256379 h 3313452"/>
              <a:gd name="connsiteX34" fmla="*/ 7546490 w 8990754"/>
              <a:gd name="connsiteY34" fmla="*/ 3307030 h 3313452"/>
              <a:gd name="connsiteX35" fmla="*/ 8041342 w 8990754"/>
              <a:gd name="connsiteY35" fmla="*/ 3148803 h 3313452"/>
              <a:gd name="connsiteX36" fmla="*/ 8217498 w 8990754"/>
              <a:gd name="connsiteY36" fmla="*/ 2995057 h 3313452"/>
              <a:gd name="connsiteX37" fmla="*/ 8390965 w 8990754"/>
              <a:gd name="connsiteY37" fmla="*/ 2906756 h 3313452"/>
              <a:gd name="connsiteX38" fmla="*/ 8579224 w 8990754"/>
              <a:gd name="connsiteY38" fmla="*/ 2879862 h 3313452"/>
              <a:gd name="connsiteX39" fmla="*/ 8740589 w 8990754"/>
              <a:gd name="connsiteY39" fmla="*/ 2906756 h 3313452"/>
              <a:gd name="connsiteX40" fmla="*/ 8982636 w 8990754"/>
              <a:gd name="connsiteY40" fmla="*/ 3121909 h 3313452"/>
              <a:gd name="connsiteX0" fmla="*/ 0 w 8990754"/>
              <a:gd name="connsiteY0" fmla="*/ 943485 h 3307310"/>
              <a:gd name="connsiteX1" fmla="*/ 430306 w 8990754"/>
              <a:gd name="connsiteY1" fmla="*/ 593862 h 3307310"/>
              <a:gd name="connsiteX2" fmla="*/ 510989 w 8990754"/>
              <a:gd name="connsiteY2" fmla="*/ 324920 h 3307310"/>
              <a:gd name="connsiteX3" fmla="*/ 719418 w 8990754"/>
              <a:gd name="connsiteY3" fmla="*/ 251858 h 3307310"/>
              <a:gd name="connsiteX4" fmla="*/ 941294 w 8990754"/>
              <a:gd name="connsiteY4" fmla="*/ 82873 h 3307310"/>
              <a:gd name="connsiteX5" fmla="*/ 1398494 w 8990754"/>
              <a:gd name="connsiteY5" fmla="*/ 109767 h 3307310"/>
              <a:gd name="connsiteX6" fmla="*/ 1664298 w 8990754"/>
              <a:gd name="connsiteY6" fmla="*/ 160418 h 3307310"/>
              <a:gd name="connsiteX7" fmla="*/ 1990165 w 8990754"/>
              <a:gd name="connsiteY7" fmla="*/ 2191 h 3307310"/>
              <a:gd name="connsiteX8" fmla="*/ 2266278 w 8990754"/>
              <a:gd name="connsiteY8" fmla="*/ 297577 h 3307310"/>
              <a:gd name="connsiteX9" fmla="*/ 2366683 w 8990754"/>
              <a:gd name="connsiteY9" fmla="*/ 486285 h 3307310"/>
              <a:gd name="connsiteX10" fmla="*/ 2563458 w 8990754"/>
              <a:gd name="connsiteY10" fmla="*/ 632857 h 3307310"/>
              <a:gd name="connsiteX11" fmla="*/ 2959698 w 8990754"/>
              <a:gd name="connsiteY11" fmla="*/ 693817 h 3307310"/>
              <a:gd name="connsiteX12" fmla="*/ 3039036 w 8990754"/>
              <a:gd name="connsiteY12" fmla="*/ 782120 h 3307310"/>
              <a:gd name="connsiteX13" fmla="*/ 3281083 w 8990754"/>
              <a:gd name="connsiteY13" fmla="*/ 782120 h 3307310"/>
              <a:gd name="connsiteX14" fmla="*/ 3684494 w 8990754"/>
              <a:gd name="connsiteY14" fmla="*/ 889697 h 3307310"/>
              <a:gd name="connsiteX15" fmla="*/ 4007224 w 8990754"/>
              <a:gd name="connsiteY15" fmla="*/ 782120 h 3307310"/>
              <a:gd name="connsiteX16" fmla="*/ 4329953 w 8990754"/>
              <a:gd name="connsiteY16" fmla="*/ 701886 h 3307310"/>
              <a:gd name="connsiteX17" fmla="*/ 4572000 w 8990754"/>
              <a:gd name="connsiteY17" fmla="*/ 566967 h 3307310"/>
              <a:gd name="connsiteX18" fmla="*/ 4733365 w 8990754"/>
              <a:gd name="connsiteY18" fmla="*/ 943485 h 3307310"/>
              <a:gd name="connsiteX19" fmla="*/ 4971378 w 8990754"/>
              <a:gd name="connsiteY19" fmla="*/ 1059578 h 3307310"/>
              <a:gd name="connsiteX20" fmla="*/ 4975412 w 8990754"/>
              <a:gd name="connsiteY20" fmla="*/ 1481367 h 3307310"/>
              <a:gd name="connsiteX21" fmla="*/ 4876352 w 8990754"/>
              <a:gd name="connsiteY21" fmla="*/ 1488987 h 3307310"/>
              <a:gd name="connsiteX22" fmla="*/ 5002306 w 8990754"/>
              <a:gd name="connsiteY22" fmla="*/ 1669626 h 3307310"/>
              <a:gd name="connsiteX23" fmla="*/ 5190565 w 8990754"/>
              <a:gd name="connsiteY23" fmla="*/ 1965462 h 3307310"/>
              <a:gd name="connsiteX24" fmla="*/ 5443818 w 8990754"/>
              <a:gd name="connsiteY24" fmla="*/ 1943497 h 3307310"/>
              <a:gd name="connsiteX25" fmla="*/ 5593977 w 8990754"/>
              <a:gd name="connsiteY25" fmla="*/ 1992356 h 3307310"/>
              <a:gd name="connsiteX26" fmla="*/ 5862918 w 8990754"/>
              <a:gd name="connsiteY26" fmla="*/ 2065417 h 3307310"/>
              <a:gd name="connsiteX27" fmla="*/ 5970494 w 8990754"/>
              <a:gd name="connsiteY27" fmla="*/ 2180614 h 3307310"/>
              <a:gd name="connsiteX28" fmla="*/ 6212542 w 8990754"/>
              <a:gd name="connsiteY28" fmla="*/ 2180614 h 3307310"/>
              <a:gd name="connsiteX29" fmla="*/ 6358218 w 8990754"/>
              <a:gd name="connsiteY29" fmla="*/ 2278777 h 3307310"/>
              <a:gd name="connsiteX30" fmla="*/ 6427694 w 8990754"/>
              <a:gd name="connsiteY30" fmla="*/ 2395767 h 3307310"/>
              <a:gd name="connsiteX31" fmla="*/ 6819900 w 8990754"/>
              <a:gd name="connsiteY31" fmla="*/ 2795145 h 3307310"/>
              <a:gd name="connsiteX32" fmla="*/ 7085704 w 8990754"/>
              <a:gd name="connsiteY32" fmla="*/ 3018366 h 3307310"/>
              <a:gd name="connsiteX33" fmla="*/ 7207624 w 8990754"/>
              <a:gd name="connsiteY33" fmla="*/ 3256379 h 3307310"/>
              <a:gd name="connsiteX34" fmla="*/ 7546490 w 8990754"/>
              <a:gd name="connsiteY34" fmla="*/ 3307030 h 3307310"/>
              <a:gd name="connsiteX35" fmla="*/ 7737438 w 8990754"/>
              <a:gd name="connsiteY35" fmla="*/ 3246517 h 3307310"/>
              <a:gd name="connsiteX36" fmla="*/ 8041342 w 8990754"/>
              <a:gd name="connsiteY36" fmla="*/ 3148803 h 3307310"/>
              <a:gd name="connsiteX37" fmla="*/ 8217498 w 8990754"/>
              <a:gd name="connsiteY37" fmla="*/ 2995057 h 3307310"/>
              <a:gd name="connsiteX38" fmla="*/ 8390965 w 8990754"/>
              <a:gd name="connsiteY38" fmla="*/ 2906756 h 3307310"/>
              <a:gd name="connsiteX39" fmla="*/ 8579224 w 8990754"/>
              <a:gd name="connsiteY39" fmla="*/ 2879862 h 3307310"/>
              <a:gd name="connsiteX40" fmla="*/ 8740589 w 8990754"/>
              <a:gd name="connsiteY40" fmla="*/ 2906756 h 3307310"/>
              <a:gd name="connsiteX41" fmla="*/ 8982636 w 8990754"/>
              <a:gd name="connsiteY41" fmla="*/ 3121909 h 3307310"/>
              <a:gd name="connsiteX0" fmla="*/ 0 w 9125224"/>
              <a:gd name="connsiteY0" fmla="*/ 1051062 h 3307310"/>
              <a:gd name="connsiteX1" fmla="*/ 564776 w 9125224"/>
              <a:gd name="connsiteY1" fmla="*/ 593862 h 3307310"/>
              <a:gd name="connsiteX2" fmla="*/ 645459 w 9125224"/>
              <a:gd name="connsiteY2" fmla="*/ 324920 h 3307310"/>
              <a:gd name="connsiteX3" fmla="*/ 853888 w 9125224"/>
              <a:gd name="connsiteY3" fmla="*/ 251858 h 3307310"/>
              <a:gd name="connsiteX4" fmla="*/ 1075764 w 9125224"/>
              <a:gd name="connsiteY4" fmla="*/ 82873 h 3307310"/>
              <a:gd name="connsiteX5" fmla="*/ 1532964 w 9125224"/>
              <a:gd name="connsiteY5" fmla="*/ 109767 h 3307310"/>
              <a:gd name="connsiteX6" fmla="*/ 1798768 w 9125224"/>
              <a:gd name="connsiteY6" fmla="*/ 160418 h 3307310"/>
              <a:gd name="connsiteX7" fmla="*/ 2124635 w 9125224"/>
              <a:gd name="connsiteY7" fmla="*/ 2191 h 3307310"/>
              <a:gd name="connsiteX8" fmla="*/ 2400748 w 9125224"/>
              <a:gd name="connsiteY8" fmla="*/ 297577 h 3307310"/>
              <a:gd name="connsiteX9" fmla="*/ 2501153 w 9125224"/>
              <a:gd name="connsiteY9" fmla="*/ 486285 h 3307310"/>
              <a:gd name="connsiteX10" fmla="*/ 2697928 w 9125224"/>
              <a:gd name="connsiteY10" fmla="*/ 632857 h 3307310"/>
              <a:gd name="connsiteX11" fmla="*/ 3094168 w 9125224"/>
              <a:gd name="connsiteY11" fmla="*/ 693817 h 3307310"/>
              <a:gd name="connsiteX12" fmla="*/ 3173506 w 9125224"/>
              <a:gd name="connsiteY12" fmla="*/ 782120 h 3307310"/>
              <a:gd name="connsiteX13" fmla="*/ 3415553 w 9125224"/>
              <a:gd name="connsiteY13" fmla="*/ 782120 h 3307310"/>
              <a:gd name="connsiteX14" fmla="*/ 3818964 w 9125224"/>
              <a:gd name="connsiteY14" fmla="*/ 889697 h 3307310"/>
              <a:gd name="connsiteX15" fmla="*/ 4141694 w 9125224"/>
              <a:gd name="connsiteY15" fmla="*/ 782120 h 3307310"/>
              <a:gd name="connsiteX16" fmla="*/ 4464423 w 9125224"/>
              <a:gd name="connsiteY16" fmla="*/ 701886 h 3307310"/>
              <a:gd name="connsiteX17" fmla="*/ 4706470 w 9125224"/>
              <a:gd name="connsiteY17" fmla="*/ 566967 h 3307310"/>
              <a:gd name="connsiteX18" fmla="*/ 4867835 w 9125224"/>
              <a:gd name="connsiteY18" fmla="*/ 943485 h 3307310"/>
              <a:gd name="connsiteX19" fmla="*/ 5105848 w 9125224"/>
              <a:gd name="connsiteY19" fmla="*/ 1059578 h 3307310"/>
              <a:gd name="connsiteX20" fmla="*/ 5109882 w 9125224"/>
              <a:gd name="connsiteY20" fmla="*/ 1481367 h 3307310"/>
              <a:gd name="connsiteX21" fmla="*/ 5010822 w 9125224"/>
              <a:gd name="connsiteY21" fmla="*/ 1488987 h 3307310"/>
              <a:gd name="connsiteX22" fmla="*/ 5136776 w 9125224"/>
              <a:gd name="connsiteY22" fmla="*/ 1669626 h 3307310"/>
              <a:gd name="connsiteX23" fmla="*/ 5325035 w 9125224"/>
              <a:gd name="connsiteY23" fmla="*/ 1965462 h 3307310"/>
              <a:gd name="connsiteX24" fmla="*/ 5578288 w 9125224"/>
              <a:gd name="connsiteY24" fmla="*/ 1943497 h 3307310"/>
              <a:gd name="connsiteX25" fmla="*/ 5728447 w 9125224"/>
              <a:gd name="connsiteY25" fmla="*/ 1992356 h 3307310"/>
              <a:gd name="connsiteX26" fmla="*/ 5997388 w 9125224"/>
              <a:gd name="connsiteY26" fmla="*/ 2065417 h 3307310"/>
              <a:gd name="connsiteX27" fmla="*/ 6104964 w 9125224"/>
              <a:gd name="connsiteY27" fmla="*/ 2180614 h 3307310"/>
              <a:gd name="connsiteX28" fmla="*/ 6347012 w 9125224"/>
              <a:gd name="connsiteY28" fmla="*/ 2180614 h 3307310"/>
              <a:gd name="connsiteX29" fmla="*/ 6492688 w 9125224"/>
              <a:gd name="connsiteY29" fmla="*/ 2278777 h 3307310"/>
              <a:gd name="connsiteX30" fmla="*/ 6562164 w 9125224"/>
              <a:gd name="connsiteY30" fmla="*/ 2395767 h 3307310"/>
              <a:gd name="connsiteX31" fmla="*/ 6954370 w 9125224"/>
              <a:gd name="connsiteY31" fmla="*/ 2795145 h 3307310"/>
              <a:gd name="connsiteX32" fmla="*/ 7220174 w 9125224"/>
              <a:gd name="connsiteY32" fmla="*/ 3018366 h 3307310"/>
              <a:gd name="connsiteX33" fmla="*/ 7342094 w 9125224"/>
              <a:gd name="connsiteY33" fmla="*/ 3256379 h 3307310"/>
              <a:gd name="connsiteX34" fmla="*/ 7680960 w 9125224"/>
              <a:gd name="connsiteY34" fmla="*/ 3307030 h 3307310"/>
              <a:gd name="connsiteX35" fmla="*/ 7871908 w 9125224"/>
              <a:gd name="connsiteY35" fmla="*/ 3246517 h 3307310"/>
              <a:gd name="connsiteX36" fmla="*/ 8175812 w 9125224"/>
              <a:gd name="connsiteY36" fmla="*/ 3148803 h 3307310"/>
              <a:gd name="connsiteX37" fmla="*/ 8351968 w 9125224"/>
              <a:gd name="connsiteY37" fmla="*/ 2995057 h 3307310"/>
              <a:gd name="connsiteX38" fmla="*/ 8525435 w 9125224"/>
              <a:gd name="connsiteY38" fmla="*/ 2906756 h 3307310"/>
              <a:gd name="connsiteX39" fmla="*/ 8713694 w 9125224"/>
              <a:gd name="connsiteY39" fmla="*/ 2879862 h 3307310"/>
              <a:gd name="connsiteX40" fmla="*/ 8875059 w 9125224"/>
              <a:gd name="connsiteY40" fmla="*/ 2906756 h 3307310"/>
              <a:gd name="connsiteX41" fmla="*/ 9117106 w 9125224"/>
              <a:gd name="connsiteY41" fmla="*/ 3121909 h 3307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9125224" h="3307310">
                <a:moveTo>
                  <a:pt x="0" y="1051062"/>
                </a:moveTo>
                <a:cubicBezTo>
                  <a:pt x="172570" y="927797"/>
                  <a:pt x="457200" y="714886"/>
                  <a:pt x="564776" y="593862"/>
                </a:cubicBezTo>
                <a:cubicBezTo>
                  <a:pt x="672353" y="472838"/>
                  <a:pt x="597274" y="381921"/>
                  <a:pt x="645459" y="324920"/>
                </a:cubicBezTo>
                <a:cubicBezTo>
                  <a:pt x="693644" y="267919"/>
                  <a:pt x="782171" y="292199"/>
                  <a:pt x="853888" y="251858"/>
                </a:cubicBezTo>
                <a:cubicBezTo>
                  <a:pt x="925606" y="211517"/>
                  <a:pt x="962585" y="106555"/>
                  <a:pt x="1075764" y="82873"/>
                </a:cubicBezTo>
                <a:cubicBezTo>
                  <a:pt x="1188943" y="59191"/>
                  <a:pt x="1412463" y="96843"/>
                  <a:pt x="1532964" y="109767"/>
                </a:cubicBezTo>
                <a:cubicBezTo>
                  <a:pt x="1653465" y="122691"/>
                  <a:pt x="1700156" y="178347"/>
                  <a:pt x="1798768" y="160418"/>
                </a:cubicBezTo>
                <a:cubicBezTo>
                  <a:pt x="1897380" y="142489"/>
                  <a:pt x="2024305" y="-20669"/>
                  <a:pt x="2124635" y="2191"/>
                </a:cubicBezTo>
                <a:cubicBezTo>
                  <a:pt x="2224965" y="25051"/>
                  <a:pt x="2337995" y="216895"/>
                  <a:pt x="2400748" y="297577"/>
                </a:cubicBezTo>
                <a:cubicBezTo>
                  <a:pt x="2463501" y="378259"/>
                  <a:pt x="2451623" y="430405"/>
                  <a:pt x="2501153" y="486285"/>
                </a:cubicBezTo>
                <a:cubicBezTo>
                  <a:pt x="2550683" y="542165"/>
                  <a:pt x="2610522" y="589378"/>
                  <a:pt x="2697928" y="632857"/>
                </a:cubicBezTo>
                <a:cubicBezTo>
                  <a:pt x="2785334" y="676336"/>
                  <a:pt x="3014905" y="668940"/>
                  <a:pt x="3094168" y="693817"/>
                </a:cubicBezTo>
                <a:cubicBezTo>
                  <a:pt x="3173431" y="718694"/>
                  <a:pt x="3119942" y="767403"/>
                  <a:pt x="3173506" y="782120"/>
                </a:cubicBezTo>
                <a:cubicBezTo>
                  <a:pt x="3227070" y="796837"/>
                  <a:pt x="3307977" y="764190"/>
                  <a:pt x="3415553" y="782120"/>
                </a:cubicBezTo>
                <a:cubicBezTo>
                  <a:pt x="3523129" y="800049"/>
                  <a:pt x="3697941" y="889697"/>
                  <a:pt x="3818964" y="889697"/>
                </a:cubicBezTo>
                <a:cubicBezTo>
                  <a:pt x="3939987" y="889697"/>
                  <a:pt x="4034117" y="813422"/>
                  <a:pt x="4141694" y="782120"/>
                </a:cubicBezTo>
                <a:cubicBezTo>
                  <a:pt x="4249271" y="750818"/>
                  <a:pt x="4370294" y="737745"/>
                  <a:pt x="4464423" y="701886"/>
                </a:cubicBezTo>
                <a:cubicBezTo>
                  <a:pt x="4558552" y="666027"/>
                  <a:pt x="4639235" y="526701"/>
                  <a:pt x="4706470" y="566967"/>
                </a:cubicBezTo>
                <a:cubicBezTo>
                  <a:pt x="4773705" y="607234"/>
                  <a:pt x="4801272" y="861383"/>
                  <a:pt x="4867835" y="943485"/>
                </a:cubicBezTo>
                <a:cubicBezTo>
                  <a:pt x="4934398" y="1025587"/>
                  <a:pt x="5065507" y="969931"/>
                  <a:pt x="5105848" y="1059578"/>
                </a:cubicBezTo>
                <a:cubicBezTo>
                  <a:pt x="5146189" y="1149225"/>
                  <a:pt x="5125720" y="1409799"/>
                  <a:pt x="5109882" y="1481367"/>
                </a:cubicBezTo>
                <a:cubicBezTo>
                  <a:pt x="5094044" y="1552935"/>
                  <a:pt x="5043842" y="1486447"/>
                  <a:pt x="5010822" y="1488987"/>
                </a:cubicBezTo>
                <a:cubicBezTo>
                  <a:pt x="5015304" y="1520363"/>
                  <a:pt x="5084407" y="1590213"/>
                  <a:pt x="5136776" y="1669626"/>
                </a:cubicBezTo>
                <a:cubicBezTo>
                  <a:pt x="5189145" y="1749039"/>
                  <a:pt x="5251450" y="1919817"/>
                  <a:pt x="5325035" y="1965462"/>
                </a:cubicBezTo>
                <a:cubicBezTo>
                  <a:pt x="5398620" y="2011107"/>
                  <a:pt x="5511053" y="1939015"/>
                  <a:pt x="5578288" y="1943497"/>
                </a:cubicBezTo>
                <a:cubicBezTo>
                  <a:pt x="5645523" y="1947979"/>
                  <a:pt x="5658597" y="1972036"/>
                  <a:pt x="5728447" y="1992356"/>
                </a:cubicBezTo>
                <a:cubicBezTo>
                  <a:pt x="5798297" y="2012676"/>
                  <a:pt x="5934635" y="2034041"/>
                  <a:pt x="5997388" y="2065417"/>
                </a:cubicBezTo>
                <a:cubicBezTo>
                  <a:pt x="6060141" y="2096793"/>
                  <a:pt x="6046693" y="2161415"/>
                  <a:pt x="6104964" y="2180614"/>
                </a:cubicBezTo>
                <a:cubicBezTo>
                  <a:pt x="6163235" y="2199813"/>
                  <a:pt x="6282391" y="2164254"/>
                  <a:pt x="6347012" y="2180614"/>
                </a:cubicBezTo>
                <a:cubicBezTo>
                  <a:pt x="6411633" y="2196974"/>
                  <a:pt x="6456829" y="2242918"/>
                  <a:pt x="6492688" y="2278777"/>
                </a:cubicBezTo>
                <a:cubicBezTo>
                  <a:pt x="6528547" y="2314636"/>
                  <a:pt x="6485217" y="2309706"/>
                  <a:pt x="6562164" y="2395767"/>
                </a:cubicBezTo>
                <a:cubicBezTo>
                  <a:pt x="6639111" y="2481828"/>
                  <a:pt x="6844702" y="2691379"/>
                  <a:pt x="6954370" y="2795145"/>
                </a:cubicBezTo>
                <a:cubicBezTo>
                  <a:pt x="7064038" y="2898912"/>
                  <a:pt x="7155553" y="2941494"/>
                  <a:pt x="7220174" y="3018366"/>
                </a:cubicBezTo>
                <a:cubicBezTo>
                  <a:pt x="7284795" y="3095238"/>
                  <a:pt x="7265296" y="3208268"/>
                  <a:pt x="7342094" y="3256379"/>
                </a:cubicBezTo>
                <a:cubicBezTo>
                  <a:pt x="7418892" y="3304490"/>
                  <a:pt x="7592658" y="3308674"/>
                  <a:pt x="7680960" y="3307030"/>
                </a:cubicBezTo>
                <a:cubicBezTo>
                  <a:pt x="7769262" y="3305386"/>
                  <a:pt x="7789433" y="3272888"/>
                  <a:pt x="7871908" y="3246517"/>
                </a:cubicBezTo>
                <a:cubicBezTo>
                  <a:pt x="7954383" y="3220146"/>
                  <a:pt x="8095802" y="3190713"/>
                  <a:pt x="8175812" y="3148803"/>
                </a:cubicBezTo>
                <a:cubicBezTo>
                  <a:pt x="8255822" y="3106893"/>
                  <a:pt x="8293698" y="3035398"/>
                  <a:pt x="8351968" y="2995057"/>
                </a:cubicBezTo>
                <a:cubicBezTo>
                  <a:pt x="8410239" y="2954716"/>
                  <a:pt x="8465147" y="2925955"/>
                  <a:pt x="8525435" y="2906756"/>
                </a:cubicBezTo>
                <a:cubicBezTo>
                  <a:pt x="8585723" y="2887557"/>
                  <a:pt x="8655423" y="2879862"/>
                  <a:pt x="8713694" y="2879862"/>
                </a:cubicBezTo>
                <a:cubicBezTo>
                  <a:pt x="8771965" y="2879862"/>
                  <a:pt x="8807824" y="2866415"/>
                  <a:pt x="8875059" y="2906756"/>
                </a:cubicBezTo>
                <a:cubicBezTo>
                  <a:pt x="8942294" y="2947097"/>
                  <a:pt x="9170894" y="3148803"/>
                  <a:pt x="9117106" y="3121909"/>
                </a:cubicBezTo>
              </a:path>
            </a:pathLst>
          </a:custGeom>
          <a:noFill/>
          <a:ln w="5715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8" name="Freeform 17"/>
          <p:cNvSpPr/>
          <p:nvPr/>
        </p:nvSpPr>
        <p:spPr>
          <a:xfrm>
            <a:off x="1486795" y="406549"/>
            <a:ext cx="3999604" cy="9505726"/>
          </a:xfrm>
          <a:custGeom>
            <a:avLst/>
            <a:gdLst>
              <a:gd name="connsiteX0" fmla="*/ 0 w 4331698"/>
              <a:gd name="connsiteY0" fmla="*/ 0 h 9574306"/>
              <a:gd name="connsiteX1" fmla="*/ 215153 w 4331698"/>
              <a:gd name="connsiteY1" fmla="*/ 753036 h 9574306"/>
              <a:gd name="connsiteX2" fmla="*/ 161365 w 4331698"/>
              <a:gd name="connsiteY2" fmla="*/ 1344706 h 9574306"/>
              <a:gd name="connsiteX3" fmla="*/ 107577 w 4331698"/>
              <a:gd name="connsiteY3" fmla="*/ 1748118 h 9574306"/>
              <a:gd name="connsiteX4" fmla="*/ 591671 w 4331698"/>
              <a:gd name="connsiteY4" fmla="*/ 2205318 h 9574306"/>
              <a:gd name="connsiteX5" fmla="*/ 806824 w 4331698"/>
              <a:gd name="connsiteY5" fmla="*/ 2877671 h 9574306"/>
              <a:gd name="connsiteX6" fmla="*/ 995083 w 4331698"/>
              <a:gd name="connsiteY6" fmla="*/ 3281083 h 9574306"/>
              <a:gd name="connsiteX7" fmla="*/ 833718 w 4331698"/>
              <a:gd name="connsiteY7" fmla="*/ 3792071 h 9574306"/>
              <a:gd name="connsiteX8" fmla="*/ 887506 w 4331698"/>
              <a:gd name="connsiteY8" fmla="*/ 4249271 h 9574306"/>
              <a:gd name="connsiteX9" fmla="*/ 1210236 w 4331698"/>
              <a:gd name="connsiteY9" fmla="*/ 4437530 h 9574306"/>
              <a:gd name="connsiteX10" fmla="*/ 1371600 w 4331698"/>
              <a:gd name="connsiteY10" fmla="*/ 4464424 h 9574306"/>
              <a:gd name="connsiteX11" fmla="*/ 1586753 w 4331698"/>
              <a:gd name="connsiteY11" fmla="*/ 5056095 h 9574306"/>
              <a:gd name="connsiteX12" fmla="*/ 1963271 w 4331698"/>
              <a:gd name="connsiteY12" fmla="*/ 5325036 h 9574306"/>
              <a:gd name="connsiteX13" fmla="*/ 2716306 w 4331698"/>
              <a:gd name="connsiteY13" fmla="*/ 5217459 h 9574306"/>
              <a:gd name="connsiteX14" fmla="*/ 3146612 w 4331698"/>
              <a:gd name="connsiteY14" fmla="*/ 5593977 h 9574306"/>
              <a:gd name="connsiteX15" fmla="*/ 3119718 w 4331698"/>
              <a:gd name="connsiteY15" fmla="*/ 5943600 h 9574306"/>
              <a:gd name="connsiteX16" fmla="*/ 3523130 w 4331698"/>
              <a:gd name="connsiteY16" fmla="*/ 5970495 h 9574306"/>
              <a:gd name="connsiteX17" fmla="*/ 3792071 w 4331698"/>
              <a:gd name="connsiteY17" fmla="*/ 6131859 h 9574306"/>
              <a:gd name="connsiteX18" fmla="*/ 3792071 w 4331698"/>
              <a:gd name="connsiteY18" fmla="*/ 6454589 h 9574306"/>
              <a:gd name="connsiteX19" fmla="*/ 3684495 w 4331698"/>
              <a:gd name="connsiteY19" fmla="*/ 6965577 h 9574306"/>
              <a:gd name="connsiteX20" fmla="*/ 4114800 w 4331698"/>
              <a:gd name="connsiteY20" fmla="*/ 7234518 h 9574306"/>
              <a:gd name="connsiteX21" fmla="*/ 4168589 w 4331698"/>
              <a:gd name="connsiteY21" fmla="*/ 7772400 h 9574306"/>
              <a:gd name="connsiteX22" fmla="*/ 4195483 w 4331698"/>
              <a:gd name="connsiteY22" fmla="*/ 7799295 h 9574306"/>
              <a:gd name="connsiteX23" fmla="*/ 4329953 w 4331698"/>
              <a:gd name="connsiteY23" fmla="*/ 8148918 h 9574306"/>
              <a:gd name="connsiteX24" fmla="*/ 4087906 w 4331698"/>
              <a:gd name="connsiteY24" fmla="*/ 8552330 h 9574306"/>
              <a:gd name="connsiteX25" fmla="*/ 3953436 w 4331698"/>
              <a:gd name="connsiteY25" fmla="*/ 8875059 h 9574306"/>
              <a:gd name="connsiteX26" fmla="*/ 4007224 w 4331698"/>
              <a:gd name="connsiteY26" fmla="*/ 9170895 h 9574306"/>
              <a:gd name="connsiteX27" fmla="*/ 4114800 w 4331698"/>
              <a:gd name="connsiteY27" fmla="*/ 9574306 h 9574306"/>
              <a:gd name="connsiteX0" fmla="*/ 0 w 4341157"/>
              <a:gd name="connsiteY0" fmla="*/ 0 h 9574306"/>
              <a:gd name="connsiteX1" fmla="*/ 215153 w 4341157"/>
              <a:gd name="connsiteY1" fmla="*/ 753036 h 9574306"/>
              <a:gd name="connsiteX2" fmla="*/ 161365 w 4341157"/>
              <a:gd name="connsiteY2" fmla="*/ 1344706 h 9574306"/>
              <a:gd name="connsiteX3" fmla="*/ 107577 w 4341157"/>
              <a:gd name="connsiteY3" fmla="*/ 1748118 h 9574306"/>
              <a:gd name="connsiteX4" fmla="*/ 591671 w 4341157"/>
              <a:gd name="connsiteY4" fmla="*/ 2205318 h 9574306"/>
              <a:gd name="connsiteX5" fmla="*/ 806824 w 4341157"/>
              <a:gd name="connsiteY5" fmla="*/ 2877671 h 9574306"/>
              <a:gd name="connsiteX6" fmla="*/ 995083 w 4341157"/>
              <a:gd name="connsiteY6" fmla="*/ 3281083 h 9574306"/>
              <a:gd name="connsiteX7" fmla="*/ 833718 w 4341157"/>
              <a:gd name="connsiteY7" fmla="*/ 3792071 h 9574306"/>
              <a:gd name="connsiteX8" fmla="*/ 887506 w 4341157"/>
              <a:gd name="connsiteY8" fmla="*/ 4249271 h 9574306"/>
              <a:gd name="connsiteX9" fmla="*/ 1210236 w 4341157"/>
              <a:gd name="connsiteY9" fmla="*/ 4437530 h 9574306"/>
              <a:gd name="connsiteX10" fmla="*/ 1371600 w 4341157"/>
              <a:gd name="connsiteY10" fmla="*/ 4464424 h 9574306"/>
              <a:gd name="connsiteX11" fmla="*/ 1586753 w 4341157"/>
              <a:gd name="connsiteY11" fmla="*/ 5056095 h 9574306"/>
              <a:gd name="connsiteX12" fmla="*/ 1963271 w 4341157"/>
              <a:gd name="connsiteY12" fmla="*/ 5325036 h 9574306"/>
              <a:gd name="connsiteX13" fmla="*/ 2716306 w 4341157"/>
              <a:gd name="connsiteY13" fmla="*/ 5217459 h 9574306"/>
              <a:gd name="connsiteX14" fmla="*/ 3146612 w 4341157"/>
              <a:gd name="connsiteY14" fmla="*/ 5593977 h 9574306"/>
              <a:gd name="connsiteX15" fmla="*/ 3119718 w 4341157"/>
              <a:gd name="connsiteY15" fmla="*/ 5943600 h 9574306"/>
              <a:gd name="connsiteX16" fmla="*/ 3523130 w 4341157"/>
              <a:gd name="connsiteY16" fmla="*/ 5970495 h 9574306"/>
              <a:gd name="connsiteX17" fmla="*/ 3792071 w 4341157"/>
              <a:gd name="connsiteY17" fmla="*/ 6131859 h 9574306"/>
              <a:gd name="connsiteX18" fmla="*/ 3792071 w 4341157"/>
              <a:gd name="connsiteY18" fmla="*/ 6454589 h 9574306"/>
              <a:gd name="connsiteX19" fmla="*/ 3684495 w 4341157"/>
              <a:gd name="connsiteY19" fmla="*/ 6965577 h 9574306"/>
              <a:gd name="connsiteX20" fmla="*/ 4114800 w 4341157"/>
              <a:gd name="connsiteY20" fmla="*/ 7234518 h 9574306"/>
              <a:gd name="connsiteX21" fmla="*/ 4168589 w 4341157"/>
              <a:gd name="connsiteY21" fmla="*/ 7772400 h 9574306"/>
              <a:gd name="connsiteX22" fmla="*/ 4195483 w 4341157"/>
              <a:gd name="connsiteY22" fmla="*/ 7799295 h 9574306"/>
              <a:gd name="connsiteX23" fmla="*/ 4329953 w 4341157"/>
              <a:gd name="connsiteY23" fmla="*/ 8148918 h 9574306"/>
              <a:gd name="connsiteX24" fmla="*/ 3866926 w 4341157"/>
              <a:gd name="connsiteY24" fmla="*/ 8506610 h 9574306"/>
              <a:gd name="connsiteX25" fmla="*/ 3953436 w 4341157"/>
              <a:gd name="connsiteY25" fmla="*/ 8875059 h 9574306"/>
              <a:gd name="connsiteX26" fmla="*/ 4007224 w 4341157"/>
              <a:gd name="connsiteY26" fmla="*/ 9170895 h 9574306"/>
              <a:gd name="connsiteX27" fmla="*/ 4114800 w 4341157"/>
              <a:gd name="connsiteY27" fmla="*/ 9574306 h 9574306"/>
              <a:gd name="connsiteX0" fmla="*/ 0 w 4208086"/>
              <a:gd name="connsiteY0" fmla="*/ 0 h 9574306"/>
              <a:gd name="connsiteX1" fmla="*/ 215153 w 4208086"/>
              <a:gd name="connsiteY1" fmla="*/ 753036 h 9574306"/>
              <a:gd name="connsiteX2" fmla="*/ 161365 w 4208086"/>
              <a:gd name="connsiteY2" fmla="*/ 1344706 h 9574306"/>
              <a:gd name="connsiteX3" fmla="*/ 107577 w 4208086"/>
              <a:gd name="connsiteY3" fmla="*/ 1748118 h 9574306"/>
              <a:gd name="connsiteX4" fmla="*/ 591671 w 4208086"/>
              <a:gd name="connsiteY4" fmla="*/ 2205318 h 9574306"/>
              <a:gd name="connsiteX5" fmla="*/ 806824 w 4208086"/>
              <a:gd name="connsiteY5" fmla="*/ 2877671 h 9574306"/>
              <a:gd name="connsiteX6" fmla="*/ 995083 w 4208086"/>
              <a:gd name="connsiteY6" fmla="*/ 3281083 h 9574306"/>
              <a:gd name="connsiteX7" fmla="*/ 833718 w 4208086"/>
              <a:gd name="connsiteY7" fmla="*/ 3792071 h 9574306"/>
              <a:gd name="connsiteX8" fmla="*/ 887506 w 4208086"/>
              <a:gd name="connsiteY8" fmla="*/ 4249271 h 9574306"/>
              <a:gd name="connsiteX9" fmla="*/ 1210236 w 4208086"/>
              <a:gd name="connsiteY9" fmla="*/ 4437530 h 9574306"/>
              <a:gd name="connsiteX10" fmla="*/ 1371600 w 4208086"/>
              <a:gd name="connsiteY10" fmla="*/ 4464424 h 9574306"/>
              <a:gd name="connsiteX11" fmla="*/ 1586753 w 4208086"/>
              <a:gd name="connsiteY11" fmla="*/ 5056095 h 9574306"/>
              <a:gd name="connsiteX12" fmla="*/ 1963271 w 4208086"/>
              <a:gd name="connsiteY12" fmla="*/ 5325036 h 9574306"/>
              <a:gd name="connsiteX13" fmla="*/ 2716306 w 4208086"/>
              <a:gd name="connsiteY13" fmla="*/ 5217459 h 9574306"/>
              <a:gd name="connsiteX14" fmla="*/ 3146612 w 4208086"/>
              <a:gd name="connsiteY14" fmla="*/ 5593977 h 9574306"/>
              <a:gd name="connsiteX15" fmla="*/ 3119718 w 4208086"/>
              <a:gd name="connsiteY15" fmla="*/ 5943600 h 9574306"/>
              <a:gd name="connsiteX16" fmla="*/ 3523130 w 4208086"/>
              <a:gd name="connsiteY16" fmla="*/ 5970495 h 9574306"/>
              <a:gd name="connsiteX17" fmla="*/ 3792071 w 4208086"/>
              <a:gd name="connsiteY17" fmla="*/ 6131859 h 9574306"/>
              <a:gd name="connsiteX18" fmla="*/ 3792071 w 4208086"/>
              <a:gd name="connsiteY18" fmla="*/ 6454589 h 9574306"/>
              <a:gd name="connsiteX19" fmla="*/ 3684495 w 4208086"/>
              <a:gd name="connsiteY19" fmla="*/ 6965577 h 9574306"/>
              <a:gd name="connsiteX20" fmla="*/ 4114800 w 4208086"/>
              <a:gd name="connsiteY20" fmla="*/ 7234518 h 9574306"/>
              <a:gd name="connsiteX21" fmla="*/ 4168589 w 4208086"/>
              <a:gd name="connsiteY21" fmla="*/ 7772400 h 9574306"/>
              <a:gd name="connsiteX22" fmla="*/ 4195483 w 4208086"/>
              <a:gd name="connsiteY22" fmla="*/ 7799295 h 9574306"/>
              <a:gd name="connsiteX23" fmla="*/ 3956573 w 4208086"/>
              <a:gd name="connsiteY23" fmla="*/ 7935558 h 9574306"/>
              <a:gd name="connsiteX24" fmla="*/ 3866926 w 4208086"/>
              <a:gd name="connsiteY24" fmla="*/ 8506610 h 9574306"/>
              <a:gd name="connsiteX25" fmla="*/ 3953436 w 4208086"/>
              <a:gd name="connsiteY25" fmla="*/ 8875059 h 9574306"/>
              <a:gd name="connsiteX26" fmla="*/ 4007224 w 4208086"/>
              <a:gd name="connsiteY26" fmla="*/ 9170895 h 9574306"/>
              <a:gd name="connsiteX27" fmla="*/ 4114800 w 4208086"/>
              <a:gd name="connsiteY27" fmla="*/ 9574306 h 9574306"/>
              <a:gd name="connsiteX0" fmla="*/ 0 w 4208086"/>
              <a:gd name="connsiteY0" fmla="*/ 0 h 9574306"/>
              <a:gd name="connsiteX1" fmla="*/ 215153 w 4208086"/>
              <a:gd name="connsiteY1" fmla="*/ 753036 h 9574306"/>
              <a:gd name="connsiteX2" fmla="*/ 161365 w 4208086"/>
              <a:gd name="connsiteY2" fmla="*/ 1344706 h 9574306"/>
              <a:gd name="connsiteX3" fmla="*/ 107577 w 4208086"/>
              <a:gd name="connsiteY3" fmla="*/ 1748118 h 9574306"/>
              <a:gd name="connsiteX4" fmla="*/ 591671 w 4208086"/>
              <a:gd name="connsiteY4" fmla="*/ 2205318 h 9574306"/>
              <a:gd name="connsiteX5" fmla="*/ 806824 w 4208086"/>
              <a:gd name="connsiteY5" fmla="*/ 2877671 h 9574306"/>
              <a:gd name="connsiteX6" fmla="*/ 995083 w 4208086"/>
              <a:gd name="connsiteY6" fmla="*/ 3281083 h 9574306"/>
              <a:gd name="connsiteX7" fmla="*/ 833718 w 4208086"/>
              <a:gd name="connsiteY7" fmla="*/ 3792071 h 9574306"/>
              <a:gd name="connsiteX8" fmla="*/ 887506 w 4208086"/>
              <a:gd name="connsiteY8" fmla="*/ 4249271 h 9574306"/>
              <a:gd name="connsiteX9" fmla="*/ 1210236 w 4208086"/>
              <a:gd name="connsiteY9" fmla="*/ 4437530 h 9574306"/>
              <a:gd name="connsiteX10" fmla="*/ 1371600 w 4208086"/>
              <a:gd name="connsiteY10" fmla="*/ 4464424 h 9574306"/>
              <a:gd name="connsiteX11" fmla="*/ 1586753 w 4208086"/>
              <a:gd name="connsiteY11" fmla="*/ 5056095 h 9574306"/>
              <a:gd name="connsiteX12" fmla="*/ 1963271 w 4208086"/>
              <a:gd name="connsiteY12" fmla="*/ 5325036 h 9574306"/>
              <a:gd name="connsiteX13" fmla="*/ 2716306 w 4208086"/>
              <a:gd name="connsiteY13" fmla="*/ 5217459 h 9574306"/>
              <a:gd name="connsiteX14" fmla="*/ 3146612 w 4208086"/>
              <a:gd name="connsiteY14" fmla="*/ 5593977 h 9574306"/>
              <a:gd name="connsiteX15" fmla="*/ 3119718 w 4208086"/>
              <a:gd name="connsiteY15" fmla="*/ 5943600 h 9574306"/>
              <a:gd name="connsiteX16" fmla="*/ 3523130 w 4208086"/>
              <a:gd name="connsiteY16" fmla="*/ 5970495 h 9574306"/>
              <a:gd name="connsiteX17" fmla="*/ 3792071 w 4208086"/>
              <a:gd name="connsiteY17" fmla="*/ 6131859 h 9574306"/>
              <a:gd name="connsiteX18" fmla="*/ 3792071 w 4208086"/>
              <a:gd name="connsiteY18" fmla="*/ 6454589 h 9574306"/>
              <a:gd name="connsiteX19" fmla="*/ 3684495 w 4208086"/>
              <a:gd name="connsiteY19" fmla="*/ 6965577 h 9574306"/>
              <a:gd name="connsiteX20" fmla="*/ 4114800 w 4208086"/>
              <a:gd name="connsiteY20" fmla="*/ 7234518 h 9574306"/>
              <a:gd name="connsiteX21" fmla="*/ 4168589 w 4208086"/>
              <a:gd name="connsiteY21" fmla="*/ 7772400 h 9574306"/>
              <a:gd name="connsiteX22" fmla="*/ 4195483 w 4208086"/>
              <a:gd name="connsiteY22" fmla="*/ 7799295 h 9574306"/>
              <a:gd name="connsiteX23" fmla="*/ 3956573 w 4208086"/>
              <a:gd name="connsiteY23" fmla="*/ 7935558 h 9574306"/>
              <a:gd name="connsiteX24" fmla="*/ 3831964 w 4208086"/>
              <a:gd name="connsiteY24" fmla="*/ 8196431 h 9574306"/>
              <a:gd name="connsiteX25" fmla="*/ 3866926 w 4208086"/>
              <a:gd name="connsiteY25" fmla="*/ 8506610 h 9574306"/>
              <a:gd name="connsiteX26" fmla="*/ 3953436 w 4208086"/>
              <a:gd name="connsiteY26" fmla="*/ 8875059 h 9574306"/>
              <a:gd name="connsiteX27" fmla="*/ 4007224 w 4208086"/>
              <a:gd name="connsiteY27" fmla="*/ 9170895 h 9574306"/>
              <a:gd name="connsiteX28" fmla="*/ 4114800 w 4208086"/>
              <a:gd name="connsiteY28" fmla="*/ 9574306 h 9574306"/>
              <a:gd name="connsiteX0" fmla="*/ 0 w 4203926"/>
              <a:gd name="connsiteY0" fmla="*/ 0 h 9574306"/>
              <a:gd name="connsiteX1" fmla="*/ 215153 w 4203926"/>
              <a:gd name="connsiteY1" fmla="*/ 753036 h 9574306"/>
              <a:gd name="connsiteX2" fmla="*/ 161365 w 4203926"/>
              <a:gd name="connsiteY2" fmla="*/ 1344706 h 9574306"/>
              <a:gd name="connsiteX3" fmla="*/ 107577 w 4203926"/>
              <a:gd name="connsiteY3" fmla="*/ 1748118 h 9574306"/>
              <a:gd name="connsiteX4" fmla="*/ 591671 w 4203926"/>
              <a:gd name="connsiteY4" fmla="*/ 2205318 h 9574306"/>
              <a:gd name="connsiteX5" fmla="*/ 806824 w 4203926"/>
              <a:gd name="connsiteY5" fmla="*/ 2877671 h 9574306"/>
              <a:gd name="connsiteX6" fmla="*/ 995083 w 4203926"/>
              <a:gd name="connsiteY6" fmla="*/ 3281083 h 9574306"/>
              <a:gd name="connsiteX7" fmla="*/ 833718 w 4203926"/>
              <a:gd name="connsiteY7" fmla="*/ 3792071 h 9574306"/>
              <a:gd name="connsiteX8" fmla="*/ 887506 w 4203926"/>
              <a:gd name="connsiteY8" fmla="*/ 4249271 h 9574306"/>
              <a:gd name="connsiteX9" fmla="*/ 1210236 w 4203926"/>
              <a:gd name="connsiteY9" fmla="*/ 4437530 h 9574306"/>
              <a:gd name="connsiteX10" fmla="*/ 1371600 w 4203926"/>
              <a:gd name="connsiteY10" fmla="*/ 4464424 h 9574306"/>
              <a:gd name="connsiteX11" fmla="*/ 1586753 w 4203926"/>
              <a:gd name="connsiteY11" fmla="*/ 5056095 h 9574306"/>
              <a:gd name="connsiteX12" fmla="*/ 1963271 w 4203926"/>
              <a:gd name="connsiteY12" fmla="*/ 5325036 h 9574306"/>
              <a:gd name="connsiteX13" fmla="*/ 2716306 w 4203926"/>
              <a:gd name="connsiteY13" fmla="*/ 5217459 h 9574306"/>
              <a:gd name="connsiteX14" fmla="*/ 3146612 w 4203926"/>
              <a:gd name="connsiteY14" fmla="*/ 5593977 h 9574306"/>
              <a:gd name="connsiteX15" fmla="*/ 3119718 w 4203926"/>
              <a:gd name="connsiteY15" fmla="*/ 5943600 h 9574306"/>
              <a:gd name="connsiteX16" fmla="*/ 3523130 w 4203926"/>
              <a:gd name="connsiteY16" fmla="*/ 5970495 h 9574306"/>
              <a:gd name="connsiteX17" fmla="*/ 3792071 w 4203926"/>
              <a:gd name="connsiteY17" fmla="*/ 6131859 h 9574306"/>
              <a:gd name="connsiteX18" fmla="*/ 3792071 w 4203926"/>
              <a:gd name="connsiteY18" fmla="*/ 6454589 h 9574306"/>
              <a:gd name="connsiteX19" fmla="*/ 3684495 w 4203926"/>
              <a:gd name="connsiteY19" fmla="*/ 6965577 h 9574306"/>
              <a:gd name="connsiteX20" fmla="*/ 4114800 w 4203926"/>
              <a:gd name="connsiteY20" fmla="*/ 7234518 h 9574306"/>
              <a:gd name="connsiteX21" fmla="*/ 4168589 w 4203926"/>
              <a:gd name="connsiteY21" fmla="*/ 7772400 h 9574306"/>
              <a:gd name="connsiteX22" fmla="*/ 3692563 w 4203926"/>
              <a:gd name="connsiteY22" fmla="*/ 7715475 h 9574306"/>
              <a:gd name="connsiteX23" fmla="*/ 3956573 w 4203926"/>
              <a:gd name="connsiteY23" fmla="*/ 7935558 h 9574306"/>
              <a:gd name="connsiteX24" fmla="*/ 3831964 w 4203926"/>
              <a:gd name="connsiteY24" fmla="*/ 8196431 h 9574306"/>
              <a:gd name="connsiteX25" fmla="*/ 3866926 w 4203926"/>
              <a:gd name="connsiteY25" fmla="*/ 8506610 h 9574306"/>
              <a:gd name="connsiteX26" fmla="*/ 3953436 w 4203926"/>
              <a:gd name="connsiteY26" fmla="*/ 8875059 h 9574306"/>
              <a:gd name="connsiteX27" fmla="*/ 4007224 w 4203926"/>
              <a:gd name="connsiteY27" fmla="*/ 9170895 h 9574306"/>
              <a:gd name="connsiteX28" fmla="*/ 4114800 w 4203926"/>
              <a:gd name="connsiteY28" fmla="*/ 9574306 h 9574306"/>
              <a:gd name="connsiteX0" fmla="*/ 0 w 4208831"/>
              <a:gd name="connsiteY0" fmla="*/ 0 h 9574306"/>
              <a:gd name="connsiteX1" fmla="*/ 215153 w 4208831"/>
              <a:gd name="connsiteY1" fmla="*/ 753036 h 9574306"/>
              <a:gd name="connsiteX2" fmla="*/ 161365 w 4208831"/>
              <a:gd name="connsiteY2" fmla="*/ 1344706 h 9574306"/>
              <a:gd name="connsiteX3" fmla="*/ 107577 w 4208831"/>
              <a:gd name="connsiteY3" fmla="*/ 1748118 h 9574306"/>
              <a:gd name="connsiteX4" fmla="*/ 591671 w 4208831"/>
              <a:gd name="connsiteY4" fmla="*/ 2205318 h 9574306"/>
              <a:gd name="connsiteX5" fmla="*/ 806824 w 4208831"/>
              <a:gd name="connsiteY5" fmla="*/ 2877671 h 9574306"/>
              <a:gd name="connsiteX6" fmla="*/ 995083 w 4208831"/>
              <a:gd name="connsiteY6" fmla="*/ 3281083 h 9574306"/>
              <a:gd name="connsiteX7" fmla="*/ 833718 w 4208831"/>
              <a:gd name="connsiteY7" fmla="*/ 3792071 h 9574306"/>
              <a:gd name="connsiteX8" fmla="*/ 887506 w 4208831"/>
              <a:gd name="connsiteY8" fmla="*/ 4249271 h 9574306"/>
              <a:gd name="connsiteX9" fmla="*/ 1210236 w 4208831"/>
              <a:gd name="connsiteY9" fmla="*/ 4437530 h 9574306"/>
              <a:gd name="connsiteX10" fmla="*/ 1371600 w 4208831"/>
              <a:gd name="connsiteY10" fmla="*/ 4464424 h 9574306"/>
              <a:gd name="connsiteX11" fmla="*/ 1586753 w 4208831"/>
              <a:gd name="connsiteY11" fmla="*/ 5056095 h 9574306"/>
              <a:gd name="connsiteX12" fmla="*/ 1963271 w 4208831"/>
              <a:gd name="connsiteY12" fmla="*/ 5325036 h 9574306"/>
              <a:gd name="connsiteX13" fmla="*/ 2716306 w 4208831"/>
              <a:gd name="connsiteY13" fmla="*/ 5217459 h 9574306"/>
              <a:gd name="connsiteX14" fmla="*/ 3146612 w 4208831"/>
              <a:gd name="connsiteY14" fmla="*/ 5593977 h 9574306"/>
              <a:gd name="connsiteX15" fmla="*/ 3119718 w 4208831"/>
              <a:gd name="connsiteY15" fmla="*/ 5943600 h 9574306"/>
              <a:gd name="connsiteX16" fmla="*/ 3523130 w 4208831"/>
              <a:gd name="connsiteY16" fmla="*/ 5970495 h 9574306"/>
              <a:gd name="connsiteX17" fmla="*/ 3792071 w 4208831"/>
              <a:gd name="connsiteY17" fmla="*/ 6131859 h 9574306"/>
              <a:gd name="connsiteX18" fmla="*/ 3792071 w 4208831"/>
              <a:gd name="connsiteY18" fmla="*/ 6454589 h 9574306"/>
              <a:gd name="connsiteX19" fmla="*/ 3684495 w 4208831"/>
              <a:gd name="connsiteY19" fmla="*/ 6965577 h 9574306"/>
              <a:gd name="connsiteX20" fmla="*/ 4114800 w 4208831"/>
              <a:gd name="connsiteY20" fmla="*/ 7234518 h 9574306"/>
              <a:gd name="connsiteX21" fmla="*/ 4168589 w 4208831"/>
              <a:gd name="connsiteY21" fmla="*/ 7772400 h 9574306"/>
              <a:gd name="connsiteX22" fmla="*/ 3626224 w 4208831"/>
              <a:gd name="connsiteY22" fmla="*/ 7358231 h 9574306"/>
              <a:gd name="connsiteX23" fmla="*/ 3692563 w 4208831"/>
              <a:gd name="connsiteY23" fmla="*/ 7715475 h 9574306"/>
              <a:gd name="connsiteX24" fmla="*/ 3956573 w 4208831"/>
              <a:gd name="connsiteY24" fmla="*/ 7935558 h 9574306"/>
              <a:gd name="connsiteX25" fmla="*/ 3831964 w 4208831"/>
              <a:gd name="connsiteY25" fmla="*/ 8196431 h 9574306"/>
              <a:gd name="connsiteX26" fmla="*/ 3866926 w 4208831"/>
              <a:gd name="connsiteY26" fmla="*/ 8506610 h 9574306"/>
              <a:gd name="connsiteX27" fmla="*/ 3953436 w 4208831"/>
              <a:gd name="connsiteY27" fmla="*/ 8875059 h 9574306"/>
              <a:gd name="connsiteX28" fmla="*/ 4007224 w 4208831"/>
              <a:gd name="connsiteY28" fmla="*/ 9170895 h 9574306"/>
              <a:gd name="connsiteX29" fmla="*/ 4114800 w 4208831"/>
              <a:gd name="connsiteY29" fmla="*/ 9574306 h 9574306"/>
              <a:gd name="connsiteX0" fmla="*/ 0 w 4114971"/>
              <a:gd name="connsiteY0" fmla="*/ 0 h 9574306"/>
              <a:gd name="connsiteX1" fmla="*/ 215153 w 4114971"/>
              <a:gd name="connsiteY1" fmla="*/ 753036 h 9574306"/>
              <a:gd name="connsiteX2" fmla="*/ 161365 w 4114971"/>
              <a:gd name="connsiteY2" fmla="*/ 1344706 h 9574306"/>
              <a:gd name="connsiteX3" fmla="*/ 107577 w 4114971"/>
              <a:gd name="connsiteY3" fmla="*/ 1748118 h 9574306"/>
              <a:gd name="connsiteX4" fmla="*/ 591671 w 4114971"/>
              <a:gd name="connsiteY4" fmla="*/ 2205318 h 9574306"/>
              <a:gd name="connsiteX5" fmla="*/ 806824 w 4114971"/>
              <a:gd name="connsiteY5" fmla="*/ 2877671 h 9574306"/>
              <a:gd name="connsiteX6" fmla="*/ 995083 w 4114971"/>
              <a:gd name="connsiteY6" fmla="*/ 3281083 h 9574306"/>
              <a:gd name="connsiteX7" fmla="*/ 833718 w 4114971"/>
              <a:gd name="connsiteY7" fmla="*/ 3792071 h 9574306"/>
              <a:gd name="connsiteX8" fmla="*/ 887506 w 4114971"/>
              <a:gd name="connsiteY8" fmla="*/ 4249271 h 9574306"/>
              <a:gd name="connsiteX9" fmla="*/ 1210236 w 4114971"/>
              <a:gd name="connsiteY9" fmla="*/ 4437530 h 9574306"/>
              <a:gd name="connsiteX10" fmla="*/ 1371600 w 4114971"/>
              <a:gd name="connsiteY10" fmla="*/ 4464424 h 9574306"/>
              <a:gd name="connsiteX11" fmla="*/ 1586753 w 4114971"/>
              <a:gd name="connsiteY11" fmla="*/ 5056095 h 9574306"/>
              <a:gd name="connsiteX12" fmla="*/ 1963271 w 4114971"/>
              <a:gd name="connsiteY12" fmla="*/ 5325036 h 9574306"/>
              <a:gd name="connsiteX13" fmla="*/ 2716306 w 4114971"/>
              <a:gd name="connsiteY13" fmla="*/ 5217459 h 9574306"/>
              <a:gd name="connsiteX14" fmla="*/ 3146612 w 4114971"/>
              <a:gd name="connsiteY14" fmla="*/ 5593977 h 9574306"/>
              <a:gd name="connsiteX15" fmla="*/ 3119718 w 4114971"/>
              <a:gd name="connsiteY15" fmla="*/ 5943600 h 9574306"/>
              <a:gd name="connsiteX16" fmla="*/ 3523130 w 4114971"/>
              <a:gd name="connsiteY16" fmla="*/ 5970495 h 9574306"/>
              <a:gd name="connsiteX17" fmla="*/ 3792071 w 4114971"/>
              <a:gd name="connsiteY17" fmla="*/ 6131859 h 9574306"/>
              <a:gd name="connsiteX18" fmla="*/ 3792071 w 4114971"/>
              <a:gd name="connsiteY18" fmla="*/ 6454589 h 9574306"/>
              <a:gd name="connsiteX19" fmla="*/ 3684495 w 4114971"/>
              <a:gd name="connsiteY19" fmla="*/ 6965577 h 9574306"/>
              <a:gd name="connsiteX20" fmla="*/ 4114800 w 4114971"/>
              <a:gd name="connsiteY20" fmla="*/ 7234518 h 9574306"/>
              <a:gd name="connsiteX21" fmla="*/ 3627569 w 4114971"/>
              <a:gd name="connsiteY21" fmla="*/ 7139940 h 9574306"/>
              <a:gd name="connsiteX22" fmla="*/ 3626224 w 4114971"/>
              <a:gd name="connsiteY22" fmla="*/ 7358231 h 9574306"/>
              <a:gd name="connsiteX23" fmla="*/ 3692563 w 4114971"/>
              <a:gd name="connsiteY23" fmla="*/ 7715475 h 9574306"/>
              <a:gd name="connsiteX24" fmla="*/ 3956573 w 4114971"/>
              <a:gd name="connsiteY24" fmla="*/ 7935558 h 9574306"/>
              <a:gd name="connsiteX25" fmla="*/ 3831964 w 4114971"/>
              <a:gd name="connsiteY25" fmla="*/ 8196431 h 9574306"/>
              <a:gd name="connsiteX26" fmla="*/ 3866926 w 4114971"/>
              <a:gd name="connsiteY26" fmla="*/ 8506610 h 9574306"/>
              <a:gd name="connsiteX27" fmla="*/ 3953436 w 4114971"/>
              <a:gd name="connsiteY27" fmla="*/ 8875059 h 9574306"/>
              <a:gd name="connsiteX28" fmla="*/ 4007224 w 4114971"/>
              <a:gd name="connsiteY28" fmla="*/ 9170895 h 9574306"/>
              <a:gd name="connsiteX29" fmla="*/ 4114800 w 4114971"/>
              <a:gd name="connsiteY29" fmla="*/ 9574306 h 9574306"/>
              <a:gd name="connsiteX0" fmla="*/ 0 w 4114800"/>
              <a:gd name="connsiteY0" fmla="*/ 0 h 9574306"/>
              <a:gd name="connsiteX1" fmla="*/ 215153 w 4114800"/>
              <a:gd name="connsiteY1" fmla="*/ 753036 h 9574306"/>
              <a:gd name="connsiteX2" fmla="*/ 161365 w 4114800"/>
              <a:gd name="connsiteY2" fmla="*/ 1344706 h 9574306"/>
              <a:gd name="connsiteX3" fmla="*/ 107577 w 4114800"/>
              <a:gd name="connsiteY3" fmla="*/ 1748118 h 9574306"/>
              <a:gd name="connsiteX4" fmla="*/ 591671 w 4114800"/>
              <a:gd name="connsiteY4" fmla="*/ 2205318 h 9574306"/>
              <a:gd name="connsiteX5" fmla="*/ 806824 w 4114800"/>
              <a:gd name="connsiteY5" fmla="*/ 2877671 h 9574306"/>
              <a:gd name="connsiteX6" fmla="*/ 995083 w 4114800"/>
              <a:gd name="connsiteY6" fmla="*/ 3281083 h 9574306"/>
              <a:gd name="connsiteX7" fmla="*/ 833718 w 4114800"/>
              <a:gd name="connsiteY7" fmla="*/ 3792071 h 9574306"/>
              <a:gd name="connsiteX8" fmla="*/ 887506 w 4114800"/>
              <a:gd name="connsiteY8" fmla="*/ 4249271 h 9574306"/>
              <a:gd name="connsiteX9" fmla="*/ 1210236 w 4114800"/>
              <a:gd name="connsiteY9" fmla="*/ 4437530 h 9574306"/>
              <a:gd name="connsiteX10" fmla="*/ 1371600 w 4114800"/>
              <a:gd name="connsiteY10" fmla="*/ 4464424 h 9574306"/>
              <a:gd name="connsiteX11" fmla="*/ 1586753 w 4114800"/>
              <a:gd name="connsiteY11" fmla="*/ 5056095 h 9574306"/>
              <a:gd name="connsiteX12" fmla="*/ 1963271 w 4114800"/>
              <a:gd name="connsiteY12" fmla="*/ 5325036 h 9574306"/>
              <a:gd name="connsiteX13" fmla="*/ 2716306 w 4114800"/>
              <a:gd name="connsiteY13" fmla="*/ 5217459 h 9574306"/>
              <a:gd name="connsiteX14" fmla="*/ 3146612 w 4114800"/>
              <a:gd name="connsiteY14" fmla="*/ 5593977 h 9574306"/>
              <a:gd name="connsiteX15" fmla="*/ 3119718 w 4114800"/>
              <a:gd name="connsiteY15" fmla="*/ 5943600 h 9574306"/>
              <a:gd name="connsiteX16" fmla="*/ 3523130 w 4114800"/>
              <a:gd name="connsiteY16" fmla="*/ 5970495 h 9574306"/>
              <a:gd name="connsiteX17" fmla="*/ 3792071 w 4114800"/>
              <a:gd name="connsiteY17" fmla="*/ 6131859 h 9574306"/>
              <a:gd name="connsiteX18" fmla="*/ 3792071 w 4114800"/>
              <a:gd name="connsiteY18" fmla="*/ 6454589 h 9574306"/>
              <a:gd name="connsiteX19" fmla="*/ 3684495 w 4114800"/>
              <a:gd name="connsiteY19" fmla="*/ 6965577 h 9574306"/>
              <a:gd name="connsiteX20" fmla="*/ 3566160 w 4114800"/>
              <a:gd name="connsiteY20" fmla="*/ 6960198 h 9574306"/>
              <a:gd name="connsiteX21" fmla="*/ 3627569 w 4114800"/>
              <a:gd name="connsiteY21" fmla="*/ 7139940 h 9574306"/>
              <a:gd name="connsiteX22" fmla="*/ 3626224 w 4114800"/>
              <a:gd name="connsiteY22" fmla="*/ 7358231 h 9574306"/>
              <a:gd name="connsiteX23" fmla="*/ 3692563 w 4114800"/>
              <a:gd name="connsiteY23" fmla="*/ 7715475 h 9574306"/>
              <a:gd name="connsiteX24" fmla="*/ 3956573 w 4114800"/>
              <a:gd name="connsiteY24" fmla="*/ 7935558 h 9574306"/>
              <a:gd name="connsiteX25" fmla="*/ 3831964 w 4114800"/>
              <a:gd name="connsiteY25" fmla="*/ 8196431 h 9574306"/>
              <a:gd name="connsiteX26" fmla="*/ 3866926 w 4114800"/>
              <a:gd name="connsiteY26" fmla="*/ 8506610 h 9574306"/>
              <a:gd name="connsiteX27" fmla="*/ 3953436 w 4114800"/>
              <a:gd name="connsiteY27" fmla="*/ 8875059 h 9574306"/>
              <a:gd name="connsiteX28" fmla="*/ 4007224 w 4114800"/>
              <a:gd name="connsiteY28" fmla="*/ 9170895 h 9574306"/>
              <a:gd name="connsiteX29" fmla="*/ 4114800 w 4114800"/>
              <a:gd name="connsiteY29" fmla="*/ 9574306 h 9574306"/>
              <a:gd name="connsiteX0" fmla="*/ 0 w 4114800"/>
              <a:gd name="connsiteY0" fmla="*/ 0 h 9574306"/>
              <a:gd name="connsiteX1" fmla="*/ 215153 w 4114800"/>
              <a:gd name="connsiteY1" fmla="*/ 753036 h 9574306"/>
              <a:gd name="connsiteX2" fmla="*/ 161365 w 4114800"/>
              <a:gd name="connsiteY2" fmla="*/ 1344706 h 9574306"/>
              <a:gd name="connsiteX3" fmla="*/ 107577 w 4114800"/>
              <a:gd name="connsiteY3" fmla="*/ 1748118 h 9574306"/>
              <a:gd name="connsiteX4" fmla="*/ 591671 w 4114800"/>
              <a:gd name="connsiteY4" fmla="*/ 2205318 h 9574306"/>
              <a:gd name="connsiteX5" fmla="*/ 806824 w 4114800"/>
              <a:gd name="connsiteY5" fmla="*/ 2877671 h 9574306"/>
              <a:gd name="connsiteX6" fmla="*/ 995083 w 4114800"/>
              <a:gd name="connsiteY6" fmla="*/ 3281083 h 9574306"/>
              <a:gd name="connsiteX7" fmla="*/ 833718 w 4114800"/>
              <a:gd name="connsiteY7" fmla="*/ 3792071 h 9574306"/>
              <a:gd name="connsiteX8" fmla="*/ 887506 w 4114800"/>
              <a:gd name="connsiteY8" fmla="*/ 4249271 h 9574306"/>
              <a:gd name="connsiteX9" fmla="*/ 1210236 w 4114800"/>
              <a:gd name="connsiteY9" fmla="*/ 4437530 h 9574306"/>
              <a:gd name="connsiteX10" fmla="*/ 1371600 w 4114800"/>
              <a:gd name="connsiteY10" fmla="*/ 4464424 h 9574306"/>
              <a:gd name="connsiteX11" fmla="*/ 1586753 w 4114800"/>
              <a:gd name="connsiteY11" fmla="*/ 5056095 h 9574306"/>
              <a:gd name="connsiteX12" fmla="*/ 1963271 w 4114800"/>
              <a:gd name="connsiteY12" fmla="*/ 5325036 h 9574306"/>
              <a:gd name="connsiteX13" fmla="*/ 2716306 w 4114800"/>
              <a:gd name="connsiteY13" fmla="*/ 5217459 h 9574306"/>
              <a:gd name="connsiteX14" fmla="*/ 3146612 w 4114800"/>
              <a:gd name="connsiteY14" fmla="*/ 5593977 h 9574306"/>
              <a:gd name="connsiteX15" fmla="*/ 3119718 w 4114800"/>
              <a:gd name="connsiteY15" fmla="*/ 5943600 h 9574306"/>
              <a:gd name="connsiteX16" fmla="*/ 3523130 w 4114800"/>
              <a:gd name="connsiteY16" fmla="*/ 5970495 h 9574306"/>
              <a:gd name="connsiteX17" fmla="*/ 3792071 w 4114800"/>
              <a:gd name="connsiteY17" fmla="*/ 6131859 h 9574306"/>
              <a:gd name="connsiteX18" fmla="*/ 3792071 w 4114800"/>
              <a:gd name="connsiteY18" fmla="*/ 6454589 h 9574306"/>
              <a:gd name="connsiteX19" fmla="*/ 3684495 w 4114800"/>
              <a:gd name="connsiteY19" fmla="*/ 6965577 h 9574306"/>
              <a:gd name="connsiteX20" fmla="*/ 3566160 w 4114800"/>
              <a:gd name="connsiteY20" fmla="*/ 6960198 h 9574306"/>
              <a:gd name="connsiteX21" fmla="*/ 3627569 w 4114800"/>
              <a:gd name="connsiteY21" fmla="*/ 7139940 h 9574306"/>
              <a:gd name="connsiteX22" fmla="*/ 3626224 w 4114800"/>
              <a:gd name="connsiteY22" fmla="*/ 7358231 h 9574306"/>
              <a:gd name="connsiteX23" fmla="*/ 3692563 w 4114800"/>
              <a:gd name="connsiteY23" fmla="*/ 7715475 h 9574306"/>
              <a:gd name="connsiteX24" fmla="*/ 3816724 w 4114800"/>
              <a:gd name="connsiteY24" fmla="*/ 7876391 h 9574306"/>
              <a:gd name="connsiteX25" fmla="*/ 3956573 w 4114800"/>
              <a:gd name="connsiteY25" fmla="*/ 7935558 h 9574306"/>
              <a:gd name="connsiteX26" fmla="*/ 3831964 w 4114800"/>
              <a:gd name="connsiteY26" fmla="*/ 8196431 h 9574306"/>
              <a:gd name="connsiteX27" fmla="*/ 3866926 w 4114800"/>
              <a:gd name="connsiteY27" fmla="*/ 8506610 h 9574306"/>
              <a:gd name="connsiteX28" fmla="*/ 3953436 w 4114800"/>
              <a:gd name="connsiteY28" fmla="*/ 8875059 h 9574306"/>
              <a:gd name="connsiteX29" fmla="*/ 4007224 w 4114800"/>
              <a:gd name="connsiteY29" fmla="*/ 9170895 h 9574306"/>
              <a:gd name="connsiteX30" fmla="*/ 4114800 w 4114800"/>
              <a:gd name="connsiteY30" fmla="*/ 9574306 h 9574306"/>
              <a:gd name="connsiteX0" fmla="*/ 0 w 4009141"/>
              <a:gd name="connsiteY0" fmla="*/ 0 h 9589546"/>
              <a:gd name="connsiteX1" fmla="*/ 215153 w 4009141"/>
              <a:gd name="connsiteY1" fmla="*/ 753036 h 9589546"/>
              <a:gd name="connsiteX2" fmla="*/ 161365 w 4009141"/>
              <a:gd name="connsiteY2" fmla="*/ 1344706 h 9589546"/>
              <a:gd name="connsiteX3" fmla="*/ 107577 w 4009141"/>
              <a:gd name="connsiteY3" fmla="*/ 1748118 h 9589546"/>
              <a:gd name="connsiteX4" fmla="*/ 591671 w 4009141"/>
              <a:gd name="connsiteY4" fmla="*/ 2205318 h 9589546"/>
              <a:gd name="connsiteX5" fmla="*/ 806824 w 4009141"/>
              <a:gd name="connsiteY5" fmla="*/ 2877671 h 9589546"/>
              <a:gd name="connsiteX6" fmla="*/ 995083 w 4009141"/>
              <a:gd name="connsiteY6" fmla="*/ 3281083 h 9589546"/>
              <a:gd name="connsiteX7" fmla="*/ 833718 w 4009141"/>
              <a:gd name="connsiteY7" fmla="*/ 3792071 h 9589546"/>
              <a:gd name="connsiteX8" fmla="*/ 887506 w 4009141"/>
              <a:gd name="connsiteY8" fmla="*/ 4249271 h 9589546"/>
              <a:gd name="connsiteX9" fmla="*/ 1210236 w 4009141"/>
              <a:gd name="connsiteY9" fmla="*/ 4437530 h 9589546"/>
              <a:gd name="connsiteX10" fmla="*/ 1371600 w 4009141"/>
              <a:gd name="connsiteY10" fmla="*/ 4464424 h 9589546"/>
              <a:gd name="connsiteX11" fmla="*/ 1586753 w 4009141"/>
              <a:gd name="connsiteY11" fmla="*/ 5056095 h 9589546"/>
              <a:gd name="connsiteX12" fmla="*/ 1963271 w 4009141"/>
              <a:gd name="connsiteY12" fmla="*/ 5325036 h 9589546"/>
              <a:gd name="connsiteX13" fmla="*/ 2716306 w 4009141"/>
              <a:gd name="connsiteY13" fmla="*/ 5217459 h 9589546"/>
              <a:gd name="connsiteX14" fmla="*/ 3146612 w 4009141"/>
              <a:gd name="connsiteY14" fmla="*/ 5593977 h 9589546"/>
              <a:gd name="connsiteX15" fmla="*/ 3119718 w 4009141"/>
              <a:gd name="connsiteY15" fmla="*/ 5943600 h 9589546"/>
              <a:gd name="connsiteX16" fmla="*/ 3523130 w 4009141"/>
              <a:gd name="connsiteY16" fmla="*/ 5970495 h 9589546"/>
              <a:gd name="connsiteX17" fmla="*/ 3792071 w 4009141"/>
              <a:gd name="connsiteY17" fmla="*/ 6131859 h 9589546"/>
              <a:gd name="connsiteX18" fmla="*/ 3792071 w 4009141"/>
              <a:gd name="connsiteY18" fmla="*/ 6454589 h 9589546"/>
              <a:gd name="connsiteX19" fmla="*/ 3684495 w 4009141"/>
              <a:gd name="connsiteY19" fmla="*/ 6965577 h 9589546"/>
              <a:gd name="connsiteX20" fmla="*/ 3566160 w 4009141"/>
              <a:gd name="connsiteY20" fmla="*/ 6960198 h 9589546"/>
              <a:gd name="connsiteX21" fmla="*/ 3627569 w 4009141"/>
              <a:gd name="connsiteY21" fmla="*/ 7139940 h 9589546"/>
              <a:gd name="connsiteX22" fmla="*/ 3626224 w 4009141"/>
              <a:gd name="connsiteY22" fmla="*/ 7358231 h 9589546"/>
              <a:gd name="connsiteX23" fmla="*/ 3692563 w 4009141"/>
              <a:gd name="connsiteY23" fmla="*/ 7715475 h 9589546"/>
              <a:gd name="connsiteX24" fmla="*/ 3816724 w 4009141"/>
              <a:gd name="connsiteY24" fmla="*/ 7876391 h 9589546"/>
              <a:gd name="connsiteX25" fmla="*/ 3956573 w 4009141"/>
              <a:gd name="connsiteY25" fmla="*/ 7935558 h 9589546"/>
              <a:gd name="connsiteX26" fmla="*/ 3831964 w 4009141"/>
              <a:gd name="connsiteY26" fmla="*/ 8196431 h 9589546"/>
              <a:gd name="connsiteX27" fmla="*/ 3866926 w 4009141"/>
              <a:gd name="connsiteY27" fmla="*/ 8506610 h 9589546"/>
              <a:gd name="connsiteX28" fmla="*/ 3953436 w 4009141"/>
              <a:gd name="connsiteY28" fmla="*/ 8875059 h 9589546"/>
              <a:gd name="connsiteX29" fmla="*/ 4007224 w 4009141"/>
              <a:gd name="connsiteY29" fmla="*/ 9170895 h 9589546"/>
              <a:gd name="connsiteX30" fmla="*/ 4000500 w 4009141"/>
              <a:gd name="connsiteY30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95083 w 4007224"/>
              <a:gd name="connsiteY6" fmla="*/ 3281083 h 9589546"/>
              <a:gd name="connsiteX7" fmla="*/ 833718 w 4007224"/>
              <a:gd name="connsiteY7" fmla="*/ 3792071 h 9589546"/>
              <a:gd name="connsiteX8" fmla="*/ 887506 w 4007224"/>
              <a:gd name="connsiteY8" fmla="*/ 4249271 h 9589546"/>
              <a:gd name="connsiteX9" fmla="*/ 1210236 w 4007224"/>
              <a:gd name="connsiteY9" fmla="*/ 4437530 h 9589546"/>
              <a:gd name="connsiteX10" fmla="*/ 1371600 w 4007224"/>
              <a:gd name="connsiteY10" fmla="*/ 4464424 h 9589546"/>
              <a:gd name="connsiteX11" fmla="*/ 1586753 w 4007224"/>
              <a:gd name="connsiteY11" fmla="*/ 5056095 h 9589546"/>
              <a:gd name="connsiteX12" fmla="*/ 1963271 w 4007224"/>
              <a:gd name="connsiteY12" fmla="*/ 5325036 h 9589546"/>
              <a:gd name="connsiteX13" fmla="*/ 2716306 w 4007224"/>
              <a:gd name="connsiteY13" fmla="*/ 5217459 h 9589546"/>
              <a:gd name="connsiteX14" fmla="*/ 3146612 w 4007224"/>
              <a:gd name="connsiteY14" fmla="*/ 5593977 h 9589546"/>
              <a:gd name="connsiteX15" fmla="*/ 3119718 w 4007224"/>
              <a:gd name="connsiteY15" fmla="*/ 5943600 h 9589546"/>
              <a:gd name="connsiteX16" fmla="*/ 3523130 w 4007224"/>
              <a:gd name="connsiteY16" fmla="*/ 5970495 h 9589546"/>
              <a:gd name="connsiteX17" fmla="*/ 3792071 w 4007224"/>
              <a:gd name="connsiteY17" fmla="*/ 6131859 h 9589546"/>
              <a:gd name="connsiteX18" fmla="*/ 3792071 w 4007224"/>
              <a:gd name="connsiteY18" fmla="*/ 6454589 h 9589546"/>
              <a:gd name="connsiteX19" fmla="*/ 3684495 w 4007224"/>
              <a:gd name="connsiteY19" fmla="*/ 6965577 h 9589546"/>
              <a:gd name="connsiteX20" fmla="*/ 3566160 w 4007224"/>
              <a:gd name="connsiteY20" fmla="*/ 6960198 h 9589546"/>
              <a:gd name="connsiteX21" fmla="*/ 3627569 w 4007224"/>
              <a:gd name="connsiteY21" fmla="*/ 7139940 h 9589546"/>
              <a:gd name="connsiteX22" fmla="*/ 3626224 w 4007224"/>
              <a:gd name="connsiteY22" fmla="*/ 7358231 h 9589546"/>
              <a:gd name="connsiteX23" fmla="*/ 3692563 w 4007224"/>
              <a:gd name="connsiteY23" fmla="*/ 7715475 h 9589546"/>
              <a:gd name="connsiteX24" fmla="*/ 3816724 w 4007224"/>
              <a:gd name="connsiteY24" fmla="*/ 7876391 h 9589546"/>
              <a:gd name="connsiteX25" fmla="*/ 3956573 w 4007224"/>
              <a:gd name="connsiteY25" fmla="*/ 7935558 h 9589546"/>
              <a:gd name="connsiteX26" fmla="*/ 3831964 w 4007224"/>
              <a:gd name="connsiteY26" fmla="*/ 8196431 h 9589546"/>
              <a:gd name="connsiteX27" fmla="*/ 3866926 w 4007224"/>
              <a:gd name="connsiteY27" fmla="*/ 8506610 h 9589546"/>
              <a:gd name="connsiteX28" fmla="*/ 3953436 w 4007224"/>
              <a:gd name="connsiteY28" fmla="*/ 8875059 h 9589546"/>
              <a:gd name="connsiteX29" fmla="*/ 4007224 w 4007224"/>
              <a:gd name="connsiteY29" fmla="*/ 9170895 h 9589546"/>
              <a:gd name="connsiteX30" fmla="*/ 3953885 w 4007224"/>
              <a:gd name="connsiteY30" fmla="*/ 9377531 h 9589546"/>
              <a:gd name="connsiteX31" fmla="*/ 4000500 w 4007224"/>
              <a:gd name="connsiteY31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95083 w 4007224"/>
              <a:gd name="connsiteY6" fmla="*/ 3281083 h 9589546"/>
              <a:gd name="connsiteX7" fmla="*/ 833718 w 4007224"/>
              <a:gd name="connsiteY7" fmla="*/ 3792071 h 9589546"/>
              <a:gd name="connsiteX8" fmla="*/ 887506 w 4007224"/>
              <a:gd name="connsiteY8" fmla="*/ 4249271 h 9589546"/>
              <a:gd name="connsiteX9" fmla="*/ 1210236 w 4007224"/>
              <a:gd name="connsiteY9" fmla="*/ 4437530 h 9589546"/>
              <a:gd name="connsiteX10" fmla="*/ 1371600 w 4007224"/>
              <a:gd name="connsiteY10" fmla="*/ 4464424 h 9589546"/>
              <a:gd name="connsiteX11" fmla="*/ 1586753 w 4007224"/>
              <a:gd name="connsiteY11" fmla="*/ 5056095 h 9589546"/>
              <a:gd name="connsiteX12" fmla="*/ 1963271 w 4007224"/>
              <a:gd name="connsiteY12" fmla="*/ 5325036 h 9589546"/>
              <a:gd name="connsiteX13" fmla="*/ 2716306 w 4007224"/>
              <a:gd name="connsiteY13" fmla="*/ 5217459 h 9589546"/>
              <a:gd name="connsiteX14" fmla="*/ 3146612 w 4007224"/>
              <a:gd name="connsiteY14" fmla="*/ 5593977 h 9589546"/>
              <a:gd name="connsiteX15" fmla="*/ 3119718 w 4007224"/>
              <a:gd name="connsiteY15" fmla="*/ 5943600 h 9589546"/>
              <a:gd name="connsiteX16" fmla="*/ 3298565 w 4007224"/>
              <a:gd name="connsiteY16" fmla="*/ 6017111 h 9589546"/>
              <a:gd name="connsiteX17" fmla="*/ 3523130 w 4007224"/>
              <a:gd name="connsiteY17" fmla="*/ 5970495 h 9589546"/>
              <a:gd name="connsiteX18" fmla="*/ 3792071 w 4007224"/>
              <a:gd name="connsiteY18" fmla="*/ 6131859 h 9589546"/>
              <a:gd name="connsiteX19" fmla="*/ 3792071 w 4007224"/>
              <a:gd name="connsiteY19" fmla="*/ 6454589 h 9589546"/>
              <a:gd name="connsiteX20" fmla="*/ 3684495 w 4007224"/>
              <a:gd name="connsiteY20" fmla="*/ 6965577 h 9589546"/>
              <a:gd name="connsiteX21" fmla="*/ 3566160 w 4007224"/>
              <a:gd name="connsiteY21" fmla="*/ 6960198 h 9589546"/>
              <a:gd name="connsiteX22" fmla="*/ 3627569 w 4007224"/>
              <a:gd name="connsiteY22" fmla="*/ 7139940 h 9589546"/>
              <a:gd name="connsiteX23" fmla="*/ 3626224 w 4007224"/>
              <a:gd name="connsiteY23" fmla="*/ 7358231 h 9589546"/>
              <a:gd name="connsiteX24" fmla="*/ 3692563 w 4007224"/>
              <a:gd name="connsiteY24" fmla="*/ 7715475 h 9589546"/>
              <a:gd name="connsiteX25" fmla="*/ 3816724 w 4007224"/>
              <a:gd name="connsiteY25" fmla="*/ 7876391 h 9589546"/>
              <a:gd name="connsiteX26" fmla="*/ 3956573 w 4007224"/>
              <a:gd name="connsiteY26" fmla="*/ 7935558 h 9589546"/>
              <a:gd name="connsiteX27" fmla="*/ 3831964 w 4007224"/>
              <a:gd name="connsiteY27" fmla="*/ 8196431 h 9589546"/>
              <a:gd name="connsiteX28" fmla="*/ 3866926 w 4007224"/>
              <a:gd name="connsiteY28" fmla="*/ 8506610 h 9589546"/>
              <a:gd name="connsiteX29" fmla="*/ 3953436 w 4007224"/>
              <a:gd name="connsiteY29" fmla="*/ 8875059 h 9589546"/>
              <a:gd name="connsiteX30" fmla="*/ 4007224 w 4007224"/>
              <a:gd name="connsiteY30" fmla="*/ 9170895 h 9589546"/>
              <a:gd name="connsiteX31" fmla="*/ 3953885 w 4007224"/>
              <a:gd name="connsiteY31" fmla="*/ 9377531 h 9589546"/>
              <a:gd name="connsiteX32" fmla="*/ 4000500 w 4007224"/>
              <a:gd name="connsiteY32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95083 w 4007224"/>
              <a:gd name="connsiteY6" fmla="*/ 3281083 h 9589546"/>
              <a:gd name="connsiteX7" fmla="*/ 833718 w 4007224"/>
              <a:gd name="connsiteY7" fmla="*/ 3792071 h 9589546"/>
              <a:gd name="connsiteX8" fmla="*/ 887506 w 4007224"/>
              <a:gd name="connsiteY8" fmla="*/ 4249271 h 9589546"/>
              <a:gd name="connsiteX9" fmla="*/ 1210236 w 4007224"/>
              <a:gd name="connsiteY9" fmla="*/ 4437530 h 9589546"/>
              <a:gd name="connsiteX10" fmla="*/ 1371600 w 4007224"/>
              <a:gd name="connsiteY10" fmla="*/ 4464424 h 9589546"/>
              <a:gd name="connsiteX11" fmla="*/ 1586753 w 4007224"/>
              <a:gd name="connsiteY11" fmla="*/ 5056095 h 9589546"/>
              <a:gd name="connsiteX12" fmla="*/ 1963271 w 4007224"/>
              <a:gd name="connsiteY12" fmla="*/ 5325036 h 9589546"/>
              <a:gd name="connsiteX13" fmla="*/ 2716306 w 4007224"/>
              <a:gd name="connsiteY13" fmla="*/ 5217459 h 9589546"/>
              <a:gd name="connsiteX14" fmla="*/ 3146612 w 4007224"/>
              <a:gd name="connsiteY14" fmla="*/ 5593977 h 9589546"/>
              <a:gd name="connsiteX15" fmla="*/ 3119718 w 4007224"/>
              <a:gd name="connsiteY15" fmla="*/ 5943600 h 9589546"/>
              <a:gd name="connsiteX16" fmla="*/ 3298565 w 4007224"/>
              <a:gd name="connsiteY16" fmla="*/ 6017111 h 9589546"/>
              <a:gd name="connsiteX17" fmla="*/ 3523130 w 4007224"/>
              <a:gd name="connsiteY17" fmla="*/ 5970495 h 9589546"/>
              <a:gd name="connsiteX18" fmla="*/ 3792071 w 4007224"/>
              <a:gd name="connsiteY18" fmla="*/ 6131859 h 9589546"/>
              <a:gd name="connsiteX19" fmla="*/ 3792071 w 4007224"/>
              <a:gd name="connsiteY19" fmla="*/ 6454589 h 9589546"/>
              <a:gd name="connsiteX20" fmla="*/ 3809105 w 4007224"/>
              <a:gd name="connsiteY20" fmla="*/ 6634331 h 9589546"/>
              <a:gd name="connsiteX21" fmla="*/ 3684495 w 4007224"/>
              <a:gd name="connsiteY21" fmla="*/ 6965577 h 9589546"/>
              <a:gd name="connsiteX22" fmla="*/ 3566160 w 4007224"/>
              <a:gd name="connsiteY22" fmla="*/ 6960198 h 9589546"/>
              <a:gd name="connsiteX23" fmla="*/ 3627569 w 4007224"/>
              <a:gd name="connsiteY23" fmla="*/ 7139940 h 9589546"/>
              <a:gd name="connsiteX24" fmla="*/ 3626224 w 4007224"/>
              <a:gd name="connsiteY24" fmla="*/ 7358231 h 9589546"/>
              <a:gd name="connsiteX25" fmla="*/ 3692563 w 4007224"/>
              <a:gd name="connsiteY25" fmla="*/ 7715475 h 9589546"/>
              <a:gd name="connsiteX26" fmla="*/ 3816724 w 4007224"/>
              <a:gd name="connsiteY26" fmla="*/ 7876391 h 9589546"/>
              <a:gd name="connsiteX27" fmla="*/ 3956573 w 4007224"/>
              <a:gd name="connsiteY27" fmla="*/ 7935558 h 9589546"/>
              <a:gd name="connsiteX28" fmla="*/ 3831964 w 4007224"/>
              <a:gd name="connsiteY28" fmla="*/ 8196431 h 9589546"/>
              <a:gd name="connsiteX29" fmla="*/ 3866926 w 4007224"/>
              <a:gd name="connsiteY29" fmla="*/ 8506610 h 9589546"/>
              <a:gd name="connsiteX30" fmla="*/ 3953436 w 4007224"/>
              <a:gd name="connsiteY30" fmla="*/ 8875059 h 9589546"/>
              <a:gd name="connsiteX31" fmla="*/ 4007224 w 4007224"/>
              <a:gd name="connsiteY31" fmla="*/ 9170895 h 9589546"/>
              <a:gd name="connsiteX32" fmla="*/ 3953885 w 4007224"/>
              <a:gd name="connsiteY32" fmla="*/ 9377531 h 9589546"/>
              <a:gd name="connsiteX33" fmla="*/ 4000500 w 4007224"/>
              <a:gd name="connsiteY33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95083 w 4007224"/>
              <a:gd name="connsiteY6" fmla="*/ 3281083 h 9589546"/>
              <a:gd name="connsiteX7" fmla="*/ 833718 w 4007224"/>
              <a:gd name="connsiteY7" fmla="*/ 3792071 h 9589546"/>
              <a:gd name="connsiteX8" fmla="*/ 887506 w 4007224"/>
              <a:gd name="connsiteY8" fmla="*/ 4249271 h 9589546"/>
              <a:gd name="connsiteX9" fmla="*/ 1210236 w 4007224"/>
              <a:gd name="connsiteY9" fmla="*/ 4437530 h 9589546"/>
              <a:gd name="connsiteX10" fmla="*/ 1371600 w 4007224"/>
              <a:gd name="connsiteY10" fmla="*/ 4464424 h 9589546"/>
              <a:gd name="connsiteX11" fmla="*/ 1586753 w 4007224"/>
              <a:gd name="connsiteY11" fmla="*/ 5056095 h 9589546"/>
              <a:gd name="connsiteX12" fmla="*/ 1963271 w 4007224"/>
              <a:gd name="connsiteY12" fmla="*/ 5325036 h 9589546"/>
              <a:gd name="connsiteX13" fmla="*/ 2716306 w 4007224"/>
              <a:gd name="connsiteY13" fmla="*/ 5217459 h 9589546"/>
              <a:gd name="connsiteX14" fmla="*/ 3146612 w 4007224"/>
              <a:gd name="connsiteY14" fmla="*/ 5593977 h 9589546"/>
              <a:gd name="connsiteX15" fmla="*/ 3119718 w 4007224"/>
              <a:gd name="connsiteY15" fmla="*/ 5943600 h 9589546"/>
              <a:gd name="connsiteX16" fmla="*/ 3298565 w 4007224"/>
              <a:gd name="connsiteY16" fmla="*/ 6017111 h 9589546"/>
              <a:gd name="connsiteX17" fmla="*/ 3523130 w 4007224"/>
              <a:gd name="connsiteY17" fmla="*/ 5970495 h 9589546"/>
              <a:gd name="connsiteX18" fmla="*/ 3792071 w 4007224"/>
              <a:gd name="connsiteY18" fmla="*/ 6131859 h 9589546"/>
              <a:gd name="connsiteX19" fmla="*/ 3792071 w 4007224"/>
              <a:gd name="connsiteY19" fmla="*/ 6454589 h 9589546"/>
              <a:gd name="connsiteX20" fmla="*/ 3809105 w 4007224"/>
              <a:gd name="connsiteY20" fmla="*/ 6634331 h 9589546"/>
              <a:gd name="connsiteX21" fmla="*/ 3654015 w 4007224"/>
              <a:gd name="connsiteY21" fmla="*/ 6843657 h 9589546"/>
              <a:gd name="connsiteX22" fmla="*/ 3566160 w 4007224"/>
              <a:gd name="connsiteY22" fmla="*/ 6960198 h 9589546"/>
              <a:gd name="connsiteX23" fmla="*/ 3627569 w 4007224"/>
              <a:gd name="connsiteY23" fmla="*/ 7139940 h 9589546"/>
              <a:gd name="connsiteX24" fmla="*/ 3626224 w 4007224"/>
              <a:gd name="connsiteY24" fmla="*/ 7358231 h 9589546"/>
              <a:gd name="connsiteX25" fmla="*/ 3692563 w 4007224"/>
              <a:gd name="connsiteY25" fmla="*/ 7715475 h 9589546"/>
              <a:gd name="connsiteX26" fmla="*/ 3816724 w 4007224"/>
              <a:gd name="connsiteY26" fmla="*/ 7876391 h 9589546"/>
              <a:gd name="connsiteX27" fmla="*/ 3956573 w 4007224"/>
              <a:gd name="connsiteY27" fmla="*/ 7935558 h 9589546"/>
              <a:gd name="connsiteX28" fmla="*/ 3831964 w 4007224"/>
              <a:gd name="connsiteY28" fmla="*/ 8196431 h 9589546"/>
              <a:gd name="connsiteX29" fmla="*/ 3866926 w 4007224"/>
              <a:gd name="connsiteY29" fmla="*/ 8506610 h 9589546"/>
              <a:gd name="connsiteX30" fmla="*/ 3953436 w 4007224"/>
              <a:gd name="connsiteY30" fmla="*/ 8875059 h 9589546"/>
              <a:gd name="connsiteX31" fmla="*/ 4007224 w 4007224"/>
              <a:gd name="connsiteY31" fmla="*/ 9170895 h 9589546"/>
              <a:gd name="connsiteX32" fmla="*/ 3953885 w 4007224"/>
              <a:gd name="connsiteY32" fmla="*/ 9377531 h 9589546"/>
              <a:gd name="connsiteX33" fmla="*/ 4000500 w 4007224"/>
              <a:gd name="connsiteY33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95083 w 4007224"/>
              <a:gd name="connsiteY6" fmla="*/ 3281083 h 9589546"/>
              <a:gd name="connsiteX7" fmla="*/ 833718 w 4007224"/>
              <a:gd name="connsiteY7" fmla="*/ 3792071 h 9589546"/>
              <a:gd name="connsiteX8" fmla="*/ 887506 w 4007224"/>
              <a:gd name="connsiteY8" fmla="*/ 4249271 h 9589546"/>
              <a:gd name="connsiteX9" fmla="*/ 1210236 w 4007224"/>
              <a:gd name="connsiteY9" fmla="*/ 4437530 h 9589546"/>
              <a:gd name="connsiteX10" fmla="*/ 1371600 w 4007224"/>
              <a:gd name="connsiteY10" fmla="*/ 4464424 h 9589546"/>
              <a:gd name="connsiteX11" fmla="*/ 1586753 w 4007224"/>
              <a:gd name="connsiteY11" fmla="*/ 5056095 h 9589546"/>
              <a:gd name="connsiteX12" fmla="*/ 1963271 w 4007224"/>
              <a:gd name="connsiteY12" fmla="*/ 5325036 h 9589546"/>
              <a:gd name="connsiteX13" fmla="*/ 2716306 w 4007224"/>
              <a:gd name="connsiteY13" fmla="*/ 5217459 h 9589546"/>
              <a:gd name="connsiteX14" fmla="*/ 3047552 w 4007224"/>
              <a:gd name="connsiteY14" fmla="*/ 5601597 h 9589546"/>
              <a:gd name="connsiteX15" fmla="*/ 3119718 w 4007224"/>
              <a:gd name="connsiteY15" fmla="*/ 5943600 h 9589546"/>
              <a:gd name="connsiteX16" fmla="*/ 3298565 w 4007224"/>
              <a:gd name="connsiteY16" fmla="*/ 6017111 h 9589546"/>
              <a:gd name="connsiteX17" fmla="*/ 3523130 w 4007224"/>
              <a:gd name="connsiteY17" fmla="*/ 5970495 h 9589546"/>
              <a:gd name="connsiteX18" fmla="*/ 3792071 w 4007224"/>
              <a:gd name="connsiteY18" fmla="*/ 6131859 h 9589546"/>
              <a:gd name="connsiteX19" fmla="*/ 3792071 w 4007224"/>
              <a:gd name="connsiteY19" fmla="*/ 6454589 h 9589546"/>
              <a:gd name="connsiteX20" fmla="*/ 3809105 w 4007224"/>
              <a:gd name="connsiteY20" fmla="*/ 6634331 h 9589546"/>
              <a:gd name="connsiteX21" fmla="*/ 3654015 w 4007224"/>
              <a:gd name="connsiteY21" fmla="*/ 6843657 h 9589546"/>
              <a:gd name="connsiteX22" fmla="*/ 3566160 w 4007224"/>
              <a:gd name="connsiteY22" fmla="*/ 6960198 h 9589546"/>
              <a:gd name="connsiteX23" fmla="*/ 3627569 w 4007224"/>
              <a:gd name="connsiteY23" fmla="*/ 7139940 h 9589546"/>
              <a:gd name="connsiteX24" fmla="*/ 3626224 w 4007224"/>
              <a:gd name="connsiteY24" fmla="*/ 7358231 h 9589546"/>
              <a:gd name="connsiteX25" fmla="*/ 3692563 w 4007224"/>
              <a:gd name="connsiteY25" fmla="*/ 7715475 h 9589546"/>
              <a:gd name="connsiteX26" fmla="*/ 3816724 w 4007224"/>
              <a:gd name="connsiteY26" fmla="*/ 7876391 h 9589546"/>
              <a:gd name="connsiteX27" fmla="*/ 3956573 w 4007224"/>
              <a:gd name="connsiteY27" fmla="*/ 7935558 h 9589546"/>
              <a:gd name="connsiteX28" fmla="*/ 3831964 w 4007224"/>
              <a:gd name="connsiteY28" fmla="*/ 8196431 h 9589546"/>
              <a:gd name="connsiteX29" fmla="*/ 3866926 w 4007224"/>
              <a:gd name="connsiteY29" fmla="*/ 8506610 h 9589546"/>
              <a:gd name="connsiteX30" fmla="*/ 3953436 w 4007224"/>
              <a:gd name="connsiteY30" fmla="*/ 8875059 h 9589546"/>
              <a:gd name="connsiteX31" fmla="*/ 4007224 w 4007224"/>
              <a:gd name="connsiteY31" fmla="*/ 9170895 h 9589546"/>
              <a:gd name="connsiteX32" fmla="*/ 3953885 w 4007224"/>
              <a:gd name="connsiteY32" fmla="*/ 9377531 h 9589546"/>
              <a:gd name="connsiteX33" fmla="*/ 4000500 w 4007224"/>
              <a:gd name="connsiteY33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95083 w 4007224"/>
              <a:gd name="connsiteY6" fmla="*/ 3281083 h 9589546"/>
              <a:gd name="connsiteX7" fmla="*/ 833718 w 4007224"/>
              <a:gd name="connsiteY7" fmla="*/ 3792071 h 9589546"/>
              <a:gd name="connsiteX8" fmla="*/ 887506 w 4007224"/>
              <a:gd name="connsiteY8" fmla="*/ 4249271 h 9589546"/>
              <a:gd name="connsiteX9" fmla="*/ 1210236 w 4007224"/>
              <a:gd name="connsiteY9" fmla="*/ 4437530 h 9589546"/>
              <a:gd name="connsiteX10" fmla="*/ 1371600 w 4007224"/>
              <a:gd name="connsiteY10" fmla="*/ 4464424 h 9589546"/>
              <a:gd name="connsiteX11" fmla="*/ 1586753 w 4007224"/>
              <a:gd name="connsiteY11" fmla="*/ 5056095 h 9589546"/>
              <a:gd name="connsiteX12" fmla="*/ 1963271 w 4007224"/>
              <a:gd name="connsiteY12" fmla="*/ 5325036 h 9589546"/>
              <a:gd name="connsiteX13" fmla="*/ 2731546 w 4007224"/>
              <a:gd name="connsiteY13" fmla="*/ 5301279 h 9589546"/>
              <a:gd name="connsiteX14" fmla="*/ 3047552 w 4007224"/>
              <a:gd name="connsiteY14" fmla="*/ 5601597 h 9589546"/>
              <a:gd name="connsiteX15" fmla="*/ 3119718 w 4007224"/>
              <a:gd name="connsiteY15" fmla="*/ 5943600 h 9589546"/>
              <a:gd name="connsiteX16" fmla="*/ 3298565 w 4007224"/>
              <a:gd name="connsiteY16" fmla="*/ 6017111 h 9589546"/>
              <a:gd name="connsiteX17" fmla="*/ 3523130 w 4007224"/>
              <a:gd name="connsiteY17" fmla="*/ 5970495 h 9589546"/>
              <a:gd name="connsiteX18" fmla="*/ 3792071 w 4007224"/>
              <a:gd name="connsiteY18" fmla="*/ 6131859 h 9589546"/>
              <a:gd name="connsiteX19" fmla="*/ 3792071 w 4007224"/>
              <a:gd name="connsiteY19" fmla="*/ 6454589 h 9589546"/>
              <a:gd name="connsiteX20" fmla="*/ 3809105 w 4007224"/>
              <a:gd name="connsiteY20" fmla="*/ 6634331 h 9589546"/>
              <a:gd name="connsiteX21" fmla="*/ 3654015 w 4007224"/>
              <a:gd name="connsiteY21" fmla="*/ 6843657 h 9589546"/>
              <a:gd name="connsiteX22" fmla="*/ 3566160 w 4007224"/>
              <a:gd name="connsiteY22" fmla="*/ 6960198 h 9589546"/>
              <a:gd name="connsiteX23" fmla="*/ 3627569 w 4007224"/>
              <a:gd name="connsiteY23" fmla="*/ 7139940 h 9589546"/>
              <a:gd name="connsiteX24" fmla="*/ 3626224 w 4007224"/>
              <a:gd name="connsiteY24" fmla="*/ 7358231 h 9589546"/>
              <a:gd name="connsiteX25" fmla="*/ 3692563 w 4007224"/>
              <a:gd name="connsiteY25" fmla="*/ 7715475 h 9589546"/>
              <a:gd name="connsiteX26" fmla="*/ 3816724 w 4007224"/>
              <a:gd name="connsiteY26" fmla="*/ 7876391 h 9589546"/>
              <a:gd name="connsiteX27" fmla="*/ 3956573 w 4007224"/>
              <a:gd name="connsiteY27" fmla="*/ 7935558 h 9589546"/>
              <a:gd name="connsiteX28" fmla="*/ 3831964 w 4007224"/>
              <a:gd name="connsiteY28" fmla="*/ 8196431 h 9589546"/>
              <a:gd name="connsiteX29" fmla="*/ 3866926 w 4007224"/>
              <a:gd name="connsiteY29" fmla="*/ 8506610 h 9589546"/>
              <a:gd name="connsiteX30" fmla="*/ 3953436 w 4007224"/>
              <a:gd name="connsiteY30" fmla="*/ 8875059 h 9589546"/>
              <a:gd name="connsiteX31" fmla="*/ 4007224 w 4007224"/>
              <a:gd name="connsiteY31" fmla="*/ 9170895 h 9589546"/>
              <a:gd name="connsiteX32" fmla="*/ 3953885 w 4007224"/>
              <a:gd name="connsiteY32" fmla="*/ 9377531 h 9589546"/>
              <a:gd name="connsiteX33" fmla="*/ 4000500 w 4007224"/>
              <a:gd name="connsiteY33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95083 w 4007224"/>
              <a:gd name="connsiteY6" fmla="*/ 3281083 h 9589546"/>
              <a:gd name="connsiteX7" fmla="*/ 833718 w 4007224"/>
              <a:gd name="connsiteY7" fmla="*/ 3792071 h 9589546"/>
              <a:gd name="connsiteX8" fmla="*/ 887506 w 4007224"/>
              <a:gd name="connsiteY8" fmla="*/ 4249271 h 9589546"/>
              <a:gd name="connsiteX9" fmla="*/ 1210236 w 4007224"/>
              <a:gd name="connsiteY9" fmla="*/ 4437530 h 9589546"/>
              <a:gd name="connsiteX10" fmla="*/ 1371600 w 4007224"/>
              <a:gd name="connsiteY10" fmla="*/ 4464424 h 9589546"/>
              <a:gd name="connsiteX11" fmla="*/ 1507865 w 4007224"/>
              <a:gd name="connsiteY11" fmla="*/ 4599791 h 9589546"/>
              <a:gd name="connsiteX12" fmla="*/ 1586753 w 4007224"/>
              <a:gd name="connsiteY12" fmla="*/ 5056095 h 9589546"/>
              <a:gd name="connsiteX13" fmla="*/ 1963271 w 4007224"/>
              <a:gd name="connsiteY13" fmla="*/ 5325036 h 9589546"/>
              <a:gd name="connsiteX14" fmla="*/ 2731546 w 4007224"/>
              <a:gd name="connsiteY14" fmla="*/ 5301279 h 9589546"/>
              <a:gd name="connsiteX15" fmla="*/ 3047552 w 4007224"/>
              <a:gd name="connsiteY15" fmla="*/ 5601597 h 9589546"/>
              <a:gd name="connsiteX16" fmla="*/ 3119718 w 4007224"/>
              <a:gd name="connsiteY16" fmla="*/ 5943600 h 9589546"/>
              <a:gd name="connsiteX17" fmla="*/ 3298565 w 4007224"/>
              <a:gd name="connsiteY17" fmla="*/ 6017111 h 9589546"/>
              <a:gd name="connsiteX18" fmla="*/ 3523130 w 4007224"/>
              <a:gd name="connsiteY18" fmla="*/ 5970495 h 9589546"/>
              <a:gd name="connsiteX19" fmla="*/ 3792071 w 4007224"/>
              <a:gd name="connsiteY19" fmla="*/ 6131859 h 9589546"/>
              <a:gd name="connsiteX20" fmla="*/ 3792071 w 4007224"/>
              <a:gd name="connsiteY20" fmla="*/ 6454589 h 9589546"/>
              <a:gd name="connsiteX21" fmla="*/ 3809105 w 4007224"/>
              <a:gd name="connsiteY21" fmla="*/ 6634331 h 9589546"/>
              <a:gd name="connsiteX22" fmla="*/ 3654015 w 4007224"/>
              <a:gd name="connsiteY22" fmla="*/ 6843657 h 9589546"/>
              <a:gd name="connsiteX23" fmla="*/ 3566160 w 4007224"/>
              <a:gd name="connsiteY23" fmla="*/ 6960198 h 9589546"/>
              <a:gd name="connsiteX24" fmla="*/ 3627569 w 4007224"/>
              <a:gd name="connsiteY24" fmla="*/ 7139940 h 9589546"/>
              <a:gd name="connsiteX25" fmla="*/ 3626224 w 4007224"/>
              <a:gd name="connsiteY25" fmla="*/ 7358231 h 9589546"/>
              <a:gd name="connsiteX26" fmla="*/ 3692563 w 4007224"/>
              <a:gd name="connsiteY26" fmla="*/ 7715475 h 9589546"/>
              <a:gd name="connsiteX27" fmla="*/ 3816724 w 4007224"/>
              <a:gd name="connsiteY27" fmla="*/ 7876391 h 9589546"/>
              <a:gd name="connsiteX28" fmla="*/ 3956573 w 4007224"/>
              <a:gd name="connsiteY28" fmla="*/ 7935558 h 9589546"/>
              <a:gd name="connsiteX29" fmla="*/ 3831964 w 4007224"/>
              <a:gd name="connsiteY29" fmla="*/ 8196431 h 9589546"/>
              <a:gd name="connsiteX30" fmla="*/ 3866926 w 4007224"/>
              <a:gd name="connsiteY30" fmla="*/ 8506610 h 9589546"/>
              <a:gd name="connsiteX31" fmla="*/ 3953436 w 4007224"/>
              <a:gd name="connsiteY31" fmla="*/ 8875059 h 9589546"/>
              <a:gd name="connsiteX32" fmla="*/ 4007224 w 4007224"/>
              <a:gd name="connsiteY32" fmla="*/ 9170895 h 9589546"/>
              <a:gd name="connsiteX33" fmla="*/ 3953885 w 4007224"/>
              <a:gd name="connsiteY33" fmla="*/ 9377531 h 9589546"/>
              <a:gd name="connsiteX34" fmla="*/ 4000500 w 4007224"/>
              <a:gd name="connsiteY34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95083 w 4007224"/>
              <a:gd name="connsiteY6" fmla="*/ 3281083 h 9589546"/>
              <a:gd name="connsiteX7" fmla="*/ 833718 w 4007224"/>
              <a:gd name="connsiteY7" fmla="*/ 3792071 h 9589546"/>
              <a:gd name="connsiteX8" fmla="*/ 887506 w 4007224"/>
              <a:gd name="connsiteY8" fmla="*/ 4249271 h 9589546"/>
              <a:gd name="connsiteX9" fmla="*/ 1210236 w 4007224"/>
              <a:gd name="connsiteY9" fmla="*/ 4437530 h 9589546"/>
              <a:gd name="connsiteX10" fmla="*/ 1371600 w 4007224"/>
              <a:gd name="connsiteY10" fmla="*/ 4464424 h 9589546"/>
              <a:gd name="connsiteX11" fmla="*/ 1507865 w 4007224"/>
              <a:gd name="connsiteY11" fmla="*/ 4599791 h 9589546"/>
              <a:gd name="connsiteX12" fmla="*/ 1591685 w 4007224"/>
              <a:gd name="connsiteY12" fmla="*/ 4881731 h 9589546"/>
              <a:gd name="connsiteX13" fmla="*/ 1586753 w 4007224"/>
              <a:gd name="connsiteY13" fmla="*/ 5056095 h 9589546"/>
              <a:gd name="connsiteX14" fmla="*/ 1963271 w 4007224"/>
              <a:gd name="connsiteY14" fmla="*/ 5325036 h 9589546"/>
              <a:gd name="connsiteX15" fmla="*/ 2731546 w 4007224"/>
              <a:gd name="connsiteY15" fmla="*/ 5301279 h 9589546"/>
              <a:gd name="connsiteX16" fmla="*/ 3047552 w 4007224"/>
              <a:gd name="connsiteY16" fmla="*/ 5601597 h 9589546"/>
              <a:gd name="connsiteX17" fmla="*/ 3119718 w 4007224"/>
              <a:gd name="connsiteY17" fmla="*/ 5943600 h 9589546"/>
              <a:gd name="connsiteX18" fmla="*/ 3298565 w 4007224"/>
              <a:gd name="connsiteY18" fmla="*/ 6017111 h 9589546"/>
              <a:gd name="connsiteX19" fmla="*/ 3523130 w 4007224"/>
              <a:gd name="connsiteY19" fmla="*/ 5970495 h 9589546"/>
              <a:gd name="connsiteX20" fmla="*/ 3792071 w 4007224"/>
              <a:gd name="connsiteY20" fmla="*/ 6131859 h 9589546"/>
              <a:gd name="connsiteX21" fmla="*/ 3792071 w 4007224"/>
              <a:gd name="connsiteY21" fmla="*/ 6454589 h 9589546"/>
              <a:gd name="connsiteX22" fmla="*/ 3809105 w 4007224"/>
              <a:gd name="connsiteY22" fmla="*/ 6634331 h 9589546"/>
              <a:gd name="connsiteX23" fmla="*/ 3654015 w 4007224"/>
              <a:gd name="connsiteY23" fmla="*/ 6843657 h 9589546"/>
              <a:gd name="connsiteX24" fmla="*/ 3566160 w 4007224"/>
              <a:gd name="connsiteY24" fmla="*/ 6960198 h 9589546"/>
              <a:gd name="connsiteX25" fmla="*/ 3627569 w 4007224"/>
              <a:gd name="connsiteY25" fmla="*/ 7139940 h 9589546"/>
              <a:gd name="connsiteX26" fmla="*/ 3626224 w 4007224"/>
              <a:gd name="connsiteY26" fmla="*/ 7358231 h 9589546"/>
              <a:gd name="connsiteX27" fmla="*/ 3692563 w 4007224"/>
              <a:gd name="connsiteY27" fmla="*/ 7715475 h 9589546"/>
              <a:gd name="connsiteX28" fmla="*/ 3816724 w 4007224"/>
              <a:gd name="connsiteY28" fmla="*/ 7876391 h 9589546"/>
              <a:gd name="connsiteX29" fmla="*/ 3956573 w 4007224"/>
              <a:gd name="connsiteY29" fmla="*/ 7935558 h 9589546"/>
              <a:gd name="connsiteX30" fmla="*/ 3831964 w 4007224"/>
              <a:gd name="connsiteY30" fmla="*/ 8196431 h 9589546"/>
              <a:gd name="connsiteX31" fmla="*/ 3866926 w 4007224"/>
              <a:gd name="connsiteY31" fmla="*/ 8506610 h 9589546"/>
              <a:gd name="connsiteX32" fmla="*/ 3953436 w 4007224"/>
              <a:gd name="connsiteY32" fmla="*/ 8875059 h 9589546"/>
              <a:gd name="connsiteX33" fmla="*/ 4007224 w 4007224"/>
              <a:gd name="connsiteY33" fmla="*/ 9170895 h 9589546"/>
              <a:gd name="connsiteX34" fmla="*/ 3953885 w 4007224"/>
              <a:gd name="connsiteY34" fmla="*/ 9377531 h 9589546"/>
              <a:gd name="connsiteX35" fmla="*/ 4000500 w 4007224"/>
              <a:gd name="connsiteY35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95083 w 4007224"/>
              <a:gd name="connsiteY6" fmla="*/ 3281083 h 9589546"/>
              <a:gd name="connsiteX7" fmla="*/ 917538 w 4007224"/>
              <a:gd name="connsiteY7" fmla="*/ 3853031 h 9589546"/>
              <a:gd name="connsiteX8" fmla="*/ 887506 w 4007224"/>
              <a:gd name="connsiteY8" fmla="*/ 4249271 h 9589546"/>
              <a:gd name="connsiteX9" fmla="*/ 1210236 w 4007224"/>
              <a:gd name="connsiteY9" fmla="*/ 4437530 h 9589546"/>
              <a:gd name="connsiteX10" fmla="*/ 1371600 w 4007224"/>
              <a:gd name="connsiteY10" fmla="*/ 4464424 h 9589546"/>
              <a:gd name="connsiteX11" fmla="*/ 1507865 w 4007224"/>
              <a:gd name="connsiteY11" fmla="*/ 4599791 h 9589546"/>
              <a:gd name="connsiteX12" fmla="*/ 1591685 w 4007224"/>
              <a:gd name="connsiteY12" fmla="*/ 4881731 h 9589546"/>
              <a:gd name="connsiteX13" fmla="*/ 1586753 w 4007224"/>
              <a:gd name="connsiteY13" fmla="*/ 5056095 h 9589546"/>
              <a:gd name="connsiteX14" fmla="*/ 1963271 w 4007224"/>
              <a:gd name="connsiteY14" fmla="*/ 5325036 h 9589546"/>
              <a:gd name="connsiteX15" fmla="*/ 2731546 w 4007224"/>
              <a:gd name="connsiteY15" fmla="*/ 5301279 h 9589546"/>
              <a:gd name="connsiteX16" fmla="*/ 3047552 w 4007224"/>
              <a:gd name="connsiteY16" fmla="*/ 5601597 h 9589546"/>
              <a:gd name="connsiteX17" fmla="*/ 3119718 w 4007224"/>
              <a:gd name="connsiteY17" fmla="*/ 5943600 h 9589546"/>
              <a:gd name="connsiteX18" fmla="*/ 3298565 w 4007224"/>
              <a:gd name="connsiteY18" fmla="*/ 6017111 h 9589546"/>
              <a:gd name="connsiteX19" fmla="*/ 3523130 w 4007224"/>
              <a:gd name="connsiteY19" fmla="*/ 5970495 h 9589546"/>
              <a:gd name="connsiteX20" fmla="*/ 3792071 w 4007224"/>
              <a:gd name="connsiteY20" fmla="*/ 6131859 h 9589546"/>
              <a:gd name="connsiteX21" fmla="*/ 3792071 w 4007224"/>
              <a:gd name="connsiteY21" fmla="*/ 6454589 h 9589546"/>
              <a:gd name="connsiteX22" fmla="*/ 3809105 w 4007224"/>
              <a:gd name="connsiteY22" fmla="*/ 6634331 h 9589546"/>
              <a:gd name="connsiteX23" fmla="*/ 3654015 w 4007224"/>
              <a:gd name="connsiteY23" fmla="*/ 6843657 h 9589546"/>
              <a:gd name="connsiteX24" fmla="*/ 3566160 w 4007224"/>
              <a:gd name="connsiteY24" fmla="*/ 6960198 h 9589546"/>
              <a:gd name="connsiteX25" fmla="*/ 3627569 w 4007224"/>
              <a:gd name="connsiteY25" fmla="*/ 7139940 h 9589546"/>
              <a:gd name="connsiteX26" fmla="*/ 3626224 w 4007224"/>
              <a:gd name="connsiteY26" fmla="*/ 7358231 h 9589546"/>
              <a:gd name="connsiteX27" fmla="*/ 3692563 w 4007224"/>
              <a:gd name="connsiteY27" fmla="*/ 7715475 h 9589546"/>
              <a:gd name="connsiteX28" fmla="*/ 3816724 w 4007224"/>
              <a:gd name="connsiteY28" fmla="*/ 7876391 h 9589546"/>
              <a:gd name="connsiteX29" fmla="*/ 3956573 w 4007224"/>
              <a:gd name="connsiteY29" fmla="*/ 7935558 h 9589546"/>
              <a:gd name="connsiteX30" fmla="*/ 3831964 w 4007224"/>
              <a:gd name="connsiteY30" fmla="*/ 8196431 h 9589546"/>
              <a:gd name="connsiteX31" fmla="*/ 3866926 w 4007224"/>
              <a:gd name="connsiteY31" fmla="*/ 8506610 h 9589546"/>
              <a:gd name="connsiteX32" fmla="*/ 3953436 w 4007224"/>
              <a:gd name="connsiteY32" fmla="*/ 8875059 h 9589546"/>
              <a:gd name="connsiteX33" fmla="*/ 4007224 w 4007224"/>
              <a:gd name="connsiteY33" fmla="*/ 9170895 h 9589546"/>
              <a:gd name="connsiteX34" fmla="*/ 3953885 w 4007224"/>
              <a:gd name="connsiteY34" fmla="*/ 9377531 h 9589546"/>
              <a:gd name="connsiteX35" fmla="*/ 4000500 w 4007224"/>
              <a:gd name="connsiteY35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95083 w 4007224"/>
              <a:gd name="connsiteY6" fmla="*/ 3281083 h 9589546"/>
              <a:gd name="connsiteX7" fmla="*/ 844925 w 4007224"/>
              <a:gd name="connsiteY7" fmla="*/ 3555851 h 9589546"/>
              <a:gd name="connsiteX8" fmla="*/ 917538 w 4007224"/>
              <a:gd name="connsiteY8" fmla="*/ 3853031 h 9589546"/>
              <a:gd name="connsiteX9" fmla="*/ 887506 w 4007224"/>
              <a:gd name="connsiteY9" fmla="*/ 4249271 h 9589546"/>
              <a:gd name="connsiteX10" fmla="*/ 1210236 w 4007224"/>
              <a:gd name="connsiteY10" fmla="*/ 4437530 h 9589546"/>
              <a:gd name="connsiteX11" fmla="*/ 1371600 w 4007224"/>
              <a:gd name="connsiteY11" fmla="*/ 4464424 h 9589546"/>
              <a:gd name="connsiteX12" fmla="*/ 1507865 w 4007224"/>
              <a:gd name="connsiteY12" fmla="*/ 4599791 h 9589546"/>
              <a:gd name="connsiteX13" fmla="*/ 1591685 w 4007224"/>
              <a:gd name="connsiteY13" fmla="*/ 4881731 h 9589546"/>
              <a:gd name="connsiteX14" fmla="*/ 1586753 w 4007224"/>
              <a:gd name="connsiteY14" fmla="*/ 5056095 h 9589546"/>
              <a:gd name="connsiteX15" fmla="*/ 1963271 w 4007224"/>
              <a:gd name="connsiteY15" fmla="*/ 5325036 h 9589546"/>
              <a:gd name="connsiteX16" fmla="*/ 2731546 w 4007224"/>
              <a:gd name="connsiteY16" fmla="*/ 5301279 h 9589546"/>
              <a:gd name="connsiteX17" fmla="*/ 3047552 w 4007224"/>
              <a:gd name="connsiteY17" fmla="*/ 5601597 h 9589546"/>
              <a:gd name="connsiteX18" fmla="*/ 3119718 w 4007224"/>
              <a:gd name="connsiteY18" fmla="*/ 5943600 h 9589546"/>
              <a:gd name="connsiteX19" fmla="*/ 3298565 w 4007224"/>
              <a:gd name="connsiteY19" fmla="*/ 6017111 h 9589546"/>
              <a:gd name="connsiteX20" fmla="*/ 3523130 w 4007224"/>
              <a:gd name="connsiteY20" fmla="*/ 5970495 h 9589546"/>
              <a:gd name="connsiteX21" fmla="*/ 3792071 w 4007224"/>
              <a:gd name="connsiteY21" fmla="*/ 6131859 h 9589546"/>
              <a:gd name="connsiteX22" fmla="*/ 3792071 w 4007224"/>
              <a:gd name="connsiteY22" fmla="*/ 6454589 h 9589546"/>
              <a:gd name="connsiteX23" fmla="*/ 3809105 w 4007224"/>
              <a:gd name="connsiteY23" fmla="*/ 6634331 h 9589546"/>
              <a:gd name="connsiteX24" fmla="*/ 3654015 w 4007224"/>
              <a:gd name="connsiteY24" fmla="*/ 6843657 h 9589546"/>
              <a:gd name="connsiteX25" fmla="*/ 3566160 w 4007224"/>
              <a:gd name="connsiteY25" fmla="*/ 6960198 h 9589546"/>
              <a:gd name="connsiteX26" fmla="*/ 3627569 w 4007224"/>
              <a:gd name="connsiteY26" fmla="*/ 7139940 h 9589546"/>
              <a:gd name="connsiteX27" fmla="*/ 3626224 w 4007224"/>
              <a:gd name="connsiteY27" fmla="*/ 7358231 h 9589546"/>
              <a:gd name="connsiteX28" fmla="*/ 3692563 w 4007224"/>
              <a:gd name="connsiteY28" fmla="*/ 7715475 h 9589546"/>
              <a:gd name="connsiteX29" fmla="*/ 3816724 w 4007224"/>
              <a:gd name="connsiteY29" fmla="*/ 7876391 h 9589546"/>
              <a:gd name="connsiteX30" fmla="*/ 3956573 w 4007224"/>
              <a:gd name="connsiteY30" fmla="*/ 7935558 h 9589546"/>
              <a:gd name="connsiteX31" fmla="*/ 3831964 w 4007224"/>
              <a:gd name="connsiteY31" fmla="*/ 8196431 h 9589546"/>
              <a:gd name="connsiteX32" fmla="*/ 3866926 w 4007224"/>
              <a:gd name="connsiteY32" fmla="*/ 8506610 h 9589546"/>
              <a:gd name="connsiteX33" fmla="*/ 3953436 w 4007224"/>
              <a:gd name="connsiteY33" fmla="*/ 8875059 h 9589546"/>
              <a:gd name="connsiteX34" fmla="*/ 4007224 w 4007224"/>
              <a:gd name="connsiteY34" fmla="*/ 9170895 h 9589546"/>
              <a:gd name="connsiteX35" fmla="*/ 3953885 w 4007224"/>
              <a:gd name="connsiteY35" fmla="*/ 9377531 h 9589546"/>
              <a:gd name="connsiteX36" fmla="*/ 4000500 w 4007224"/>
              <a:gd name="connsiteY36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806824 w 4007224"/>
              <a:gd name="connsiteY5" fmla="*/ 2877671 h 9589546"/>
              <a:gd name="connsiteX6" fmla="*/ 903643 w 4007224"/>
              <a:gd name="connsiteY6" fmla="*/ 3082963 h 9589546"/>
              <a:gd name="connsiteX7" fmla="*/ 844925 w 4007224"/>
              <a:gd name="connsiteY7" fmla="*/ 3555851 h 9589546"/>
              <a:gd name="connsiteX8" fmla="*/ 917538 w 4007224"/>
              <a:gd name="connsiteY8" fmla="*/ 3853031 h 9589546"/>
              <a:gd name="connsiteX9" fmla="*/ 887506 w 4007224"/>
              <a:gd name="connsiteY9" fmla="*/ 4249271 h 9589546"/>
              <a:gd name="connsiteX10" fmla="*/ 1210236 w 4007224"/>
              <a:gd name="connsiteY10" fmla="*/ 4437530 h 9589546"/>
              <a:gd name="connsiteX11" fmla="*/ 1371600 w 4007224"/>
              <a:gd name="connsiteY11" fmla="*/ 4464424 h 9589546"/>
              <a:gd name="connsiteX12" fmla="*/ 1507865 w 4007224"/>
              <a:gd name="connsiteY12" fmla="*/ 4599791 h 9589546"/>
              <a:gd name="connsiteX13" fmla="*/ 1591685 w 4007224"/>
              <a:gd name="connsiteY13" fmla="*/ 4881731 h 9589546"/>
              <a:gd name="connsiteX14" fmla="*/ 1586753 w 4007224"/>
              <a:gd name="connsiteY14" fmla="*/ 5056095 h 9589546"/>
              <a:gd name="connsiteX15" fmla="*/ 1963271 w 4007224"/>
              <a:gd name="connsiteY15" fmla="*/ 5325036 h 9589546"/>
              <a:gd name="connsiteX16" fmla="*/ 2731546 w 4007224"/>
              <a:gd name="connsiteY16" fmla="*/ 5301279 h 9589546"/>
              <a:gd name="connsiteX17" fmla="*/ 3047552 w 4007224"/>
              <a:gd name="connsiteY17" fmla="*/ 5601597 h 9589546"/>
              <a:gd name="connsiteX18" fmla="*/ 3119718 w 4007224"/>
              <a:gd name="connsiteY18" fmla="*/ 5943600 h 9589546"/>
              <a:gd name="connsiteX19" fmla="*/ 3298565 w 4007224"/>
              <a:gd name="connsiteY19" fmla="*/ 6017111 h 9589546"/>
              <a:gd name="connsiteX20" fmla="*/ 3523130 w 4007224"/>
              <a:gd name="connsiteY20" fmla="*/ 5970495 h 9589546"/>
              <a:gd name="connsiteX21" fmla="*/ 3792071 w 4007224"/>
              <a:gd name="connsiteY21" fmla="*/ 6131859 h 9589546"/>
              <a:gd name="connsiteX22" fmla="*/ 3792071 w 4007224"/>
              <a:gd name="connsiteY22" fmla="*/ 6454589 h 9589546"/>
              <a:gd name="connsiteX23" fmla="*/ 3809105 w 4007224"/>
              <a:gd name="connsiteY23" fmla="*/ 6634331 h 9589546"/>
              <a:gd name="connsiteX24" fmla="*/ 3654015 w 4007224"/>
              <a:gd name="connsiteY24" fmla="*/ 6843657 h 9589546"/>
              <a:gd name="connsiteX25" fmla="*/ 3566160 w 4007224"/>
              <a:gd name="connsiteY25" fmla="*/ 6960198 h 9589546"/>
              <a:gd name="connsiteX26" fmla="*/ 3627569 w 4007224"/>
              <a:gd name="connsiteY26" fmla="*/ 7139940 h 9589546"/>
              <a:gd name="connsiteX27" fmla="*/ 3626224 w 4007224"/>
              <a:gd name="connsiteY27" fmla="*/ 7358231 h 9589546"/>
              <a:gd name="connsiteX28" fmla="*/ 3692563 w 4007224"/>
              <a:gd name="connsiteY28" fmla="*/ 7715475 h 9589546"/>
              <a:gd name="connsiteX29" fmla="*/ 3816724 w 4007224"/>
              <a:gd name="connsiteY29" fmla="*/ 7876391 h 9589546"/>
              <a:gd name="connsiteX30" fmla="*/ 3956573 w 4007224"/>
              <a:gd name="connsiteY30" fmla="*/ 7935558 h 9589546"/>
              <a:gd name="connsiteX31" fmla="*/ 3831964 w 4007224"/>
              <a:gd name="connsiteY31" fmla="*/ 8196431 h 9589546"/>
              <a:gd name="connsiteX32" fmla="*/ 3866926 w 4007224"/>
              <a:gd name="connsiteY32" fmla="*/ 8506610 h 9589546"/>
              <a:gd name="connsiteX33" fmla="*/ 3953436 w 4007224"/>
              <a:gd name="connsiteY33" fmla="*/ 8875059 h 9589546"/>
              <a:gd name="connsiteX34" fmla="*/ 4007224 w 4007224"/>
              <a:gd name="connsiteY34" fmla="*/ 9170895 h 9589546"/>
              <a:gd name="connsiteX35" fmla="*/ 3953885 w 4007224"/>
              <a:gd name="connsiteY35" fmla="*/ 9377531 h 9589546"/>
              <a:gd name="connsiteX36" fmla="*/ 4000500 w 4007224"/>
              <a:gd name="connsiteY36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715385 w 4007224"/>
              <a:gd name="connsiteY5" fmla="*/ 2694791 h 9589546"/>
              <a:gd name="connsiteX6" fmla="*/ 806824 w 4007224"/>
              <a:gd name="connsiteY6" fmla="*/ 2877671 h 9589546"/>
              <a:gd name="connsiteX7" fmla="*/ 903643 w 4007224"/>
              <a:gd name="connsiteY7" fmla="*/ 3082963 h 9589546"/>
              <a:gd name="connsiteX8" fmla="*/ 844925 w 4007224"/>
              <a:gd name="connsiteY8" fmla="*/ 3555851 h 9589546"/>
              <a:gd name="connsiteX9" fmla="*/ 917538 w 4007224"/>
              <a:gd name="connsiteY9" fmla="*/ 3853031 h 9589546"/>
              <a:gd name="connsiteX10" fmla="*/ 887506 w 4007224"/>
              <a:gd name="connsiteY10" fmla="*/ 4249271 h 9589546"/>
              <a:gd name="connsiteX11" fmla="*/ 1210236 w 4007224"/>
              <a:gd name="connsiteY11" fmla="*/ 4437530 h 9589546"/>
              <a:gd name="connsiteX12" fmla="*/ 1371600 w 4007224"/>
              <a:gd name="connsiteY12" fmla="*/ 4464424 h 9589546"/>
              <a:gd name="connsiteX13" fmla="*/ 1507865 w 4007224"/>
              <a:gd name="connsiteY13" fmla="*/ 4599791 h 9589546"/>
              <a:gd name="connsiteX14" fmla="*/ 1591685 w 4007224"/>
              <a:gd name="connsiteY14" fmla="*/ 4881731 h 9589546"/>
              <a:gd name="connsiteX15" fmla="*/ 1586753 w 4007224"/>
              <a:gd name="connsiteY15" fmla="*/ 5056095 h 9589546"/>
              <a:gd name="connsiteX16" fmla="*/ 1963271 w 4007224"/>
              <a:gd name="connsiteY16" fmla="*/ 5325036 h 9589546"/>
              <a:gd name="connsiteX17" fmla="*/ 2731546 w 4007224"/>
              <a:gd name="connsiteY17" fmla="*/ 5301279 h 9589546"/>
              <a:gd name="connsiteX18" fmla="*/ 3047552 w 4007224"/>
              <a:gd name="connsiteY18" fmla="*/ 5601597 h 9589546"/>
              <a:gd name="connsiteX19" fmla="*/ 3119718 w 4007224"/>
              <a:gd name="connsiteY19" fmla="*/ 5943600 h 9589546"/>
              <a:gd name="connsiteX20" fmla="*/ 3298565 w 4007224"/>
              <a:gd name="connsiteY20" fmla="*/ 6017111 h 9589546"/>
              <a:gd name="connsiteX21" fmla="*/ 3523130 w 4007224"/>
              <a:gd name="connsiteY21" fmla="*/ 5970495 h 9589546"/>
              <a:gd name="connsiteX22" fmla="*/ 3792071 w 4007224"/>
              <a:gd name="connsiteY22" fmla="*/ 6131859 h 9589546"/>
              <a:gd name="connsiteX23" fmla="*/ 3792071 w 4007224"/>
              <a:gd name="connsiteY23" fmla="*/ 6454589 h 9589546"/>
              <a:gd name="connsiteX24" fmla="*/ 3809105 w 4007224"/>
              <a:gd name="connsiteY24" fmla="*/ 6634331 h 9589546"/>
              <a:gd name="connsiteX25" fmla="*/ 3654015 w 4007224"/>
              <a:gd name="connsiteY25" fmla="*/ 6843657 h 9589546"/>
              <a:gd name="connsiteX26" fmla="*/ 3566160 w 4007224"/>
              <a:gd name="connsiteY26" fmla="*/ 6960198 h 9589546"/>
              <a:gd name="connsiteX27" fmla="*/ 3627569 w 4007224"/>
              <a:gd name="connsiteY27" fmla="*/ 7139940 h 9589546"/>
              <a:gd name="connsiteX28" fmla="*/ 3626224 w 4007224"/>
              <a:gd name="connsiteY28" fmla="*/ 7358231 h 9589546"/>
              <a:gd name="connsiteX29" fmla="*/ 3692563 w 4007224"/>
              <a:gd name="connsiteY29" fmla="*/ 7715475 h 9589546"/>
              <a:gd name="connsiteX30" fmla="*/ 3816724 w 4007224"/>
              <a:gd name="connsiteY30" fmla="*/ 7876391 h 9589546"/>
              <a:gd name="connsiteX31" fmla="*/ 3956573 w 4007224"/>
              <a:gd name="connsiteY31" fmla="*/ 7935558 h 9589546"/>
              <a:gd name="connsiteX32" fmla="*/ 3831964 w 4007224"/>
              <a:gd name="connsiteY32" fmla="*/ 8196431 h 9589546"/>
              <a:gd name="connsiteX33" fmla="*/ 3866926 w 4007224"/>
              <a:gd name="connsiteY33" fmla="*/ 8506610 h 9589546"/>
              <a:gd name="connsiteX34" fmla="*/ 3953436 w 4007224"/>
              <a:gd name="connsiteY34" fmla="*/ 8875059 h 9589546"/>
              <a:gd name="connsiteX35" fmla="*/ 4007224 w 4007224"/>
              <a:gd name="connsiteY35" fmla="*/ 9170895 h 9589546"/>
              <a:gd name="connsiteX36" fmla="*/ 3953885 w 4007224"/>
              <a:gd name="connsiteY36" fmla="*/ 9377531 h 9589546"/>
              <a:gd name="connsiteX37" fmla="*/ 4000500 w 4007224"/>
              <a:gd name="connsiteY37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591671 w 4007224"/>
              <a:gd name="connsiteY4" fmla="*/ 2205318 h 9589546"/>
              <a:gd name="connsiteX5" fmla="*/ 700145 w 4007224"/>
              <a:gd name="connsiteY5" fmla="*/ 2367131 h 9589546"/>
              <a:gd name="connsiteX6" fmla="*/ 715385 w 4007224"/>
              <a:gd name="connsiteY6" fmla="*/ 2694791 h 9589546"/>
              <a:gd name="connsiteX7" fmla="*/ 806824 w 4007224"/>
              <a:gd name="connsiteY7" fmla="*/ 2877671 h 9589546"/>
              <a:gd name="connsiteX8" fmla="*/ 903643 w 4007224"/>
              <a:gd name="connsiteY8" fmla="*/ 3082963 h 9589546"/>
              <a:gd name="connsiteX9" fmla="*/ 844925 w 4007224"/>
              <a:gd name="connsiteY9" fmla="*/ 3555851 h 9589546"/>
              <a:gd name="connsiteX10" fmla="*/ 917538 w 4007224"/>
              <a:gd name="connsiteY10" fmla="*/ 3853031 h 9589546"/>
              <a:gd name="connsiteX11" fmla="*/ 887506 w 4007224"/>
              <a:gd name="connsiteY11" fmla="*/ 4249271 h 9589546"/>
              <a:gd name="connsiteX12" fmla="*/ 1210236 w 4007224"/>
              <a:gd name="connsiteY12" fmla="*/ 4437530 h 9589546"/>
              <a:gd name="connsiteX13" fmla="*/ 1371600 w 4007224"/>
              <a:gd name="connsiteY13" fmla="*/ 4464424 h 9589546"/>
              <a:gd name="connsiteX14" fmla="*/ 1507865 w 4007224"/>
              <a:gd name="connsiteY14" fmla="*/ 4599791 h 9589546"/>
              <a:gd name="connsiteX15" fmla="*/ 1591685 w 4007224"/>
              <a:gd name="connsiteY15" fmla="*/ 4881731 h 9589546"/>
              <a:gd name="connsiteX16" fmla="*/ 1586753 w 4007224"/>
              <a:gd name="connsiteY16" fmla="*/ 5056095 h 9589546"/>
              <a:gd name="connsiteX17" fmla="*/ 1963271 w 4007224"/>
              <a:gd name="connsiteY17" fmla="*/ 5325036 h 9589546"/>
              <a:gd name="connsiteX18" fmla="*/ 2731546 w 4007224"/>
              <a:gd name="connsiteY18" fmla="*/ 5301279 h 9589546"/>
              <a:gd name="connsiteX19" fmla="*/ 3047552 w 4007224"/>
              <a:gd name="connsiteY19" fmla="*/ 5601597 h 9589546"/>
              <a:gd name="connsiteX20" fmla="*/ 3119718 w 4007224"/>
              <a:gd name="connsiteY20" fmla="*/ 5943600 h 9589546"/>
              <a:gd name="connsiteX21" fmla="*/ 3298565 w 4007224"/>
              <a:gd name="connsiteY21" fmla="*/ 6017111 h 9589546"/>
              <a:gd name="connsiteX22" fmla="*/ 3523130 w 4007224"/>
              <a:gd name="connsiteY22" fmla="*/ 5970495 h 9589546"/>
              <a:gd name="connsiteX23" fmla="*/ 3792071 w 4007224"/>
              <a:gd name="connsiteY23" fmla="*/ 6131859 h 9589546"/>
              <a:gd name="connsiteX24" fmla="*/ 3792071 w 4007224"/>
              <a:gd name="connsiteY24" fmla="*/ 6454589 h 9589546"/>
              <a:gd name="connsiteX25" fmla="*/ 3809105 w 4007224"/>
              <a:gd name="connsiteY25" fmla="*/ 6634331 h 9589546"/>
              <a:gd name="connsiteX26" fmla="*/ 3654015 w 4007224"/>
              <a:gd name="connsiteY26" fmla="*/ 6843657 h 9589546"/>
              <a:gd name="connsiteX27" fmla="*/ 3566160 w 4007224"/>
              <a:gd name="connsiteY27" fmla="*/ 6960198 h 9589546"/>
              <a:gd name="connsiteX28" fmla="*/ 3627569 w 4007224"/>
              <a:gd name="connsiteY28" fmla="*/ 7139940 h 9589546"/>
              <a:gd name="connsiteX29" fmla="*/ 3626224 w 4007224"/>
              <a:gd name="connsiteY29" fmla="*/ 7358231 h 9589546"/>
              <a:gd name="connsiteX30" fmla="*/ 3692563 w 4007224"/>
              <a:gd name="connsiteY30" fmla="*/ 7715475 h 9589546"/>
              <a:gd name="connsiteX31" fmla="*/ 3816724 w 4007224"/>
              <a:gd name="connsiteY31" fmla="*/ 7876391 h 9589546"/>
              <a:gd name="connsiteX32" fmla="*/ 3956573 w 4007224"/>
              <a:gd name="connsiteY32" fmla="*/ 7935558 h 9589546"/>
              <a:gd name="connsiteX33" fmla="*/ 3831964 w 4007224"/>
              <a:gd name="connsiteY33" fmla="*/ 8196431 h 9589546"/>
              <a:gd name="connsiteX34" fmla="*/ 3866926 w 4007224"/>
              <a:gd name="connsiteY34" fmla="*/ 8506610 h 9589546"/>
              <a:gd name="connsiteX35" fmla="*/ 3953436 w 4007224"/>
              <a:gd name="connsiteY35" fmla="*/ 8875059 h 9589546"/>
              <a:gd name="connsiteX36" fmla="*/ 4007224 w 4007224"/>
              <a:gd name="connsiteY36" fmla="*/ 9170895 h 9589546"/>
              <a:gd name="connsiteX37" fmla="*/ 3953885 w 4007224"/>
              <a:gd name="connsiteY37" fmla="*/ 9377531 h 9589546"/>
              <a:gd name="connsiteX38" fmla="*/ 4000500 w 4007224"/>
              <a:gd name="connsiteY38" fmla="*/ 9589546 h 9589546"/>
              <a:gd name="connsiteX0" fmla="*/ 0 w 4007224"/>
              <a:gd name="connsiteY0" fmla="*/ 0 h 9589546"/>
              <a:gd name="connsiteX1" fmla="*/ 215153 w 4007224"/>
              <a:gd name="connsiteY1" fmla="*/ 753036 h 9589546"/>
              <a:gd name="connsiteX2" fmla="*/ 161365 w 4007224"/>
              <a:gd name="connsiteY2" fmla="*/ 1344706 h 9589546"/>
              <a:gd name="connsiteX3" fmla="*/ 107577 w 4007224"/>
              <a:gd name="connsiteY3" fmla="*/ 1748118 h 9589546"/>
              <a:gd name="connsiteX4" fmla="*/ 395345 w 4007224"/>
              <a:gd name="connsiteY4" fmla="*/ 1932791 h 9589546"/>
              <a:gd name="connsiteX5" fmla="*/ 591671 w 4007224"/>
              <a:gd name="connsiteY5" fmla="*/ 2205318 h 9589546"/>
              <a:gd name="connsiteX6" fmla="*/ 700145 w 4007224"/>
              <a:gd name="connsiteY6" fmla="*/ 2367131 h 9589546"/>
              <a:gd name="connsiteX7" fmla="*/ 715385 w 4007224"/>
              <a:gd name="connsiteY7" fmla="*/ 2694791 h 9589546"/>
              <a:gd name="connsiteX8" fmla="*/ 806824 w 4007224"/>
              <a:gd name="connsiteY8" fmla="*/ 2877671 h 9589546"/>
              <a:gd name="connsiteX9" fmla="*/ 903643 w 4007224"/>
              <a:gd name="connsiteY9" fmla="*/ 3082963 h 9589546"/>
              <a:gd name="connsiteX10" fmla="*/ 844925 w 4007224"/>
              <a:gd name="connsiteY10" fmla="*/ 3555851 h 9589546"/>
              <a:gd name="connsiteX11" fmla="*/ 917538 w 4007224"/>
              <a:gd name="connsiteY11" fmla="*/ 3853031 h 9589546"/>
              <a:gd name="connsiteX12" fmla="*/ 887506 w 4007224"/>
              <a:gd name="connsiteY12" fmla="*/ 4249271 h 9589546"/>
              <a:gd name="connsiteX13" fmla="*/ 1210236 w 4007224"/>
              <a:gd name="connsiteY13" fmla="*/ 4437530 h 9589546"/>
              <a:gd name="connsiteX14" fmla="*/ 1371600 w 4007224"/>
              <a:gd name="connsiteY14" fmla="*/ 4464424 h 9589546"/>
              <a:gd name="connsiteX15" fmla="*/ 1507865 w 4007224"/>
              <a:gd name="connsiteY15" fmla="*/ 4599791 h 9589546"/>
              <a:gd name="connsiteX16" fmla="*/ 1591685 w 4007224"/>
              <a:gd name="connsiteY16" fmla="*/ 4881731 h 9589546"/>
              <a:gd name="connsiteX17" fmla="*/ 1586753 w 4007224"/>
              <a:gd name="connsiteY17" fmla="*/ 5056095 h 9589546"/>
              <a:gd name="connsiteX18" fmla="*/ 1963271 w 4007224"/>
              <a:gd name="connsiteY18" fmla="*/ 5325036 h 9589546"/>
              <a:gd name="connsiteX19" fmla="*/ 2731546 w 4007224"/>
              <a:gd name="connsiteY19" fmla="*/ 5301279 h 9589546"/>
              <a:gd name="connsiteX20" fmla="*/ 3047552 w 4007224"/>
              <a:gd name="connsiteY20" fmla="*/ 5601597 h 9589546"/>
              <a:gd name="connsiteX21" fmla="*/ 3119718 w 4007224"/>
              <a:gd name="connsiteY21" fmla="*/ 5943600 h 9589546"/>
              <a:gd name="connsiteX22" fmla="*/ 3298565 w 4007224"/>
              <a:gd name="connsiteY22" fmla="*/ 6017111 h 9589546"/>
              <a:gd name="connsiteX23" fmla="*/ 3523130 w 4007224"/>
              <a:gd name="connsiteY23" fmla="*/ 5970495 h 9589546"/>
              <a:gd name="connsiteX24" fmla="*/ 3792071 w 4007224"/>
              <a:gd name="connsiteY24" fmla="*/ 6131859 h 9589546"/>
              <a:gd name="connsiteX25" fmla="*/ 3792071 w 4007224"/>
              <a:gd name="connsiteY25" fmla="*/ 6454589 h 9589546"/>
              <a:gd name="connsiteX26" fmla="*/ 3809105 w 4007224"/>
              <a:gd name="connsiteY26" fmla="*/ 6634331 h 9589546"/>
              <a:gd name="connsiteX27" fmla="*/ 3654015 w 4007224"/>
              <a:gd name="connsiteY27" fmla="*/ 6843657 h 9589546"/>
              <a:gd name="connsiteX28" fmla="*/ 3566160 w 4007224"/>
              <a:gd name="connsiteY28" fmla="*/ 6960198 h 9589546"/>
              <a:gd name="connsiteX29" fmla="*/ 3627569 w 4007224"/>
              <a:gd name="connsiteY29" fmla="*/ 7139940 h 9589546"/>
              <a:gd name="connsiteX30" fmla="*/ 3626224 w 4007224"/>
              <a:gd name="connsiteY30" fmla="*/ 7358231 h 9589546"/>
              <a:gd name="connsiteX31" fmla="*/ 3692563 w 4007224"/>
              <a:gd name="connsiteY31" fmla="*/ 7715475 h 9589546"/>
              <a:gd name="connsiteX32" fmla="*/ 3816724 w 4007224"/>
              <a:gd name="connsiteY32" fmla="*/ 7876391 h 9589546"/>
              <a:gd name="connsiteX33" fmla="*/ 3956573 w 4007224"/>
              <a:gd name="connsiteY33" fmla="*/ 7935558 h 9589546"/>
              <a:gd name="connsiteX34" fmla="*/ 3831964 w 4007224"/>
              <a:gd name="connsiteY34" fmla="*/ 8196431 h 9589546"/>
              <a:gd name="connsiteX35" fmla="*/ 3866926 w 4007224"/>
              <a:gd name="connsiteY35" fmla="*/ 8506610 h 9589546"/>
              <a:gd name="connsiteX36" fmla="*/ 3953436 w 4007224"/>
              <a:gd name="connsiteY36" fmla="*/ 8875059 h 9589546"/>
              <a:gd name="connsiteX37" fmla="*/ 4007224 w 4007224"/>
              <a:gd name="connsiteY37" fmla="*/ 9170895 h 9589546"/>
              <a:gd name="connsiteX38" fmla="*/ 3953885 w 4007224"/>
              <a:gd name="connsiteY38" fmla="*/ 9377531 h 9589546"/>
              <a:gd name="connsiteX39" fmla="*/ 4000500 w 4007224"/>
              <a:gd name="connsiteY39" fmla="*/ 9589546 h 9589546"/>
              <a:gd name="connsiteX0" fmla="*/ 0 w 3999604"/>
              <a:gd name="connsiteY0" fmla="*/ 0 h 9505726"/>
              <a:gd name="connsiteX1" fmla="*/ 207533 w 3999604"/>
              <a:gd name="connsiteY1" fmla="*/ 669216 h 9505726"/>
              <a:gd name="connsiteX2" fmla="*/ 153745 w 3999604"/>
              <a:gd name="connsiteY2" fmla="*/ 1260886 h 9505726"/>
              <a:gd name="connsiteX3" fmla="*/ 99957 w 3999604"/>
              <a:gd name="connsiteY3" fmla="*/ 1664298 h 9505726"/>
              <a:gd name="connsiteX4" fmla="*/ 387725 w 3999604"/>
              <a:gd name="connsiteY4" fmla="*/ 1848971 h 9505726"/>
              <a:gd name="connsiteX5" fmla="*/ 584051 w 3999604"/>
              <a:gd name="connsiteY5" fmla="*/ 2121498 h 9505726"/>
              <a:gd name="connsiteX6" fmla="*/ 692525 w 3999604"/>
              <a:gd name="connsiteY6" fmla="*/ 2283311 h 9505726"/>
              <a:gd name="connsiteX7" fmla="*/ 707765 w 3999604"/>
              <a:gd name="connsiteY7" fmla="*/ 2610971 h 9505726"/>
              <a:gd name="connsiteX8" fmla="*/ 799204 w 3999604"/>
              <a:gd name="connsiteY8" fmla="*/ 2793851 h 9505726"/>
              <a:gd name="connsiteX9" fmla="*/ 896023 w 3999604"/>
              <a:gd name="connsiteY9" fmla="*/ 2999143 h 9505726"/>
              <a:gd name="connsiteX10" fmla="*/ 837305 w 3999604"/>
              <a:gd name="connsiteY10" fmla="*/ 3472031 h 9505726"/>
              <a:gd name="connsiteX11" fmla="*/ 909918 w 3999604"/>
              <a:gd name="connsiteY11" fmla="*/ 3769211 h 9505726"/>
              <a:gd name="connsiteX12" fmla="*/ 879886 w 3999604"/>
              <a:gd name="connsiteY12" fmla="*/ 4165451 h 9505726"/>
              <a:gd name="connsiteX13" fmla="*/ 1202616 w 3999604"/>
              <a:gd name="connsiteY13" fmla="*/ 4353710 h 9505726"/>
              <a:gd name="connsiteX14" fmla="*/ 1363980 w 3999604"/>
              <a:gd name="connsiteY14" fmla="*/ 4380604 h 9505726"/>
              <a:gd name="connsiteX15" fmla="*/ 1500245 w 3999604"/>
              <a:gd name="connsiteY15" fmla="*/ 4515971 h 9505726"/>
              <a:gd name="connsiteX16" fmla="*/ 1584065 w 3999604"/>
              <a:gd name="connsiteY16" fmla="*/ 4797911 h 9505726"/>
              <a:gd name="connsiteX17" fmla="*/ 1579133 w 3999604"/>
              <a:gd name="connsiteY17" fmla="*/ 4972275 h 9505726"/>
              <a:gd name="connsiteX18" fmla="*/ 1955651 w 3999604"/>
              <a:gd name="connsiteY18" fmla="*/ 5241216 h 9505726"/>
              <a:gd name="connsiteX19" fmla="*/ 2723926 w 3999604"/>
              <a:gd name="connsiteY19" fmla="*/ 5217459 h 9505726"/>
              <a:gd name="connsiteX20" fmla="*/ 3039932 w 3999604"/>
              <a:gd name="connsiteY20" fmla="*/ 5517777 h 9505726"/>
              <a:gd name="connsiteX21" fmla="*/ 3112098 w 3999604"/>
              <a:gd name="connsiteY21" fmla="*/ 5859780 h 9505726"/>
              <a:gd name="connsiteX22" fmla="*/ 3290945 w 3999604"/>
              <a:gd name="connsiteY22" fmla="*/ 5933291 h 9505726"/>
              <a:gd name="connsiteX23" fmla="*/ 3515510 w 3999604"/>
              <a:gd name="connsiteY23" fmla="*/ 5886675 h 9505726"/>
              <a:gd name="connsiteX24" fmla="*/ 3784451 w 3999604"/>
              <a:gd name="connsiteY24" fmla="*/ 6048039 h 9505726"/>
              <a:gd name="connsiteX25" fmla="*/ 3784451 w 3999604"/>
              <a:gd name="connsiteY25" fmla="*/ 6370769 h 9505726"/>
              <a:gd name="connsiteX26" fmla="*/ 3801485 w 3999604"/>
              <a:gd name="connsiteY26" fmla="*/ 6550511 h 9505726"/>
              <a:gd name="connsiteX27" fmla="*/ 3646395 w 3999604"/>
              <a:gd name="connsiteY27" fmla="*/ 6759837 h 9505726"/>
              <a:gd name="connsiteX28" fmla="*/ 3558540 w 3999604"/>
              <a:gd name="connsiteY28" fmla="*/ 6876378 h 9505726"/>
              <a:gd name="connsiteX29" fmla="*/ 3619949 w 3999604"/>
              <a:gd name="connsiteY29" fmla="*/ 7056120 h 9505726"/>
              <a:gd name="connsiteX30" fmla="*/ 3618604 w 3999604"/>
              <a:gd name="connsiteY30" fmla="*/ 7274411 h 9505726"/>
              <a:gd name="connsiteX31" fmla="*/ 3684943 w 3999604"/>
              <a:gd name="connsiteY31" fmla="*/ 7631655 h 9505726"/>
              <a:gd name="connsiteX32" fmla="*/ 3809104 w 3999604"/>
              <a:gd name="connsiteY32" fmla="*/ 7792571 h 9505726"/>
              <a:gd name="connsiteX33" fmla="*/ 3948953 w 3999604"/>
              <a:gd name="connsiteY33" fmla="*/ 7851738 h 9505726"/>
              <a:gd name="connsiteX34" fmla="*/ 3824344 w 3999604"/>
              <a:gd name="connsiteY34" fmla="*/ 8112611 h 9505726"/>
              <a:gd name="connsiteX35" fmla="*/ 3859306 w 3999604"/>
              <a:gd name="connsiteY35" fmla="*/ 8422790 h 9505726"/>
              <a:gd name="connsiteX36" fmla="*/ 3945816 w 3999604"/>
              <a:gd name="connsiteY36" fmla="*/ 8791239 h 9505726"/>
              <a:gd name="connsiteX37" fmla="*/ 3999604 w 3999604"/>
              <a:gd name="connsiteY37" fmla="*/ 9087075 h 9505726"/>
              <a:gd name="connsiteX38" fmla="*/ 3946265 w 3999604"/>
              <a:gd name="connsiteY38" fmla="*/ 9293711 h 9505726"/>
              <a:gd name="connsiteX39" fmla="*/ 3992880 w 3999604"/>
              <a:gd name="connsiteY39" fmla="*/ 9505726 h 9505726"/>
              <a:gd name="connsiteX0" fmla="*/ 0 w 3999604"/>
              <a:gd name="connsiteY0" fmla="*/ 0 h 9505726"/>
              <a:gd name="connsiteX1" fmla="*/ 181985 w 3999604"/>
              <a:gd name="connsiteY1" fmla="*/ 431651 h 9505726"/>
              <a:gd name="connsiteX2" fmla="*/ 207533 w 3999604"/>
              <a:gd name="connsiteY2" fmla="*/ 669216 h 9505726"/>
              <a:gd name="connsiteX3" fmla="*/ 153745 w 3999604"/>
              <a:gd name="connsiteY3" fmla="*/ 1260886 h 9505726"/>
              <a:gd name="connsiteX4" fmla="*/ 99957 w 3999604"/>
              <a:gd name="connsiteY4" fmla="*/ 1664298 h 9505726"/>
              <a:gd name="connsiteX5" fmla="*/ 387725 w 3999604"/>
              <a:gd name="connsiteY5" fmla="*/ 1848971 h 9505726"/>
              <a:gd name="connsiteX6" fmla="*/ 584051 w 3999604"/>
              <a:gd name="connsiteY6" fmla="*/ 2121498 h 9505726"/>
              <a:gd name="connsiteX7" fmla="*/ 692525 w 3999604"/>
              <a:gd name="connsiteY7" fmla="*/ 2283311 h 9505726"/>
              <a:gd name="connsiteX8" fmla="*/ 707765 w 3999604"/>
              <a:gd name="connsiteY8" fmla="*/ 2610971 h 9505726"/>
              <a:gd name="connsiteX9" fmla="*/ 799204 w 3999604"/>
              <a:gd name="connsiteY9" fmla="*/ 2793851 h 9505726"/>
              <a:gd name="connsiteX10" fmla="*/ 896023 w 3999604"/>
              <a:gd name="connsiteY10" fmla="*/ 2999143 h 9505726"/>
              <a:gd name="connsiteX11" fmla="*/ 837305 w 3999604"/>
              <a:gd name="connsiteY11" fmla="*/ 3472031 h 9505726"/>
              <a:gd name="connsiteX12" fmla="*/ 909918 w 3999604"/>
              <a:gd name="connsiteY12" fmla="*/ 3769211 h 9505726"/>
              <a:gd name="connsiteX13" fmla="*/ 879886 w 3999604"/>
              <a:gd name="connsiteY13" fmla="*/ 4165451 h 9505726"/>
              <a:gd name="connsiteX14" fmla="*/ 1202616 w 3999604"/>
              <a:gd name="connsiteY14" fmla="*/ 4353710 h 9505726"/>
              <a:gd name="connsiteX15" fmla="*/ 1363980 w 3999604"/>
              <a:gd name="connsiteY15" fmla="*/ 4380604 h 9505726"/>
              <a:gd name="connsiteX16" fmla="*/ 1500245 w 3999604"/>
              <a:gd name="connsiteY16" fmla="*/ 4515971 h 9505726"/>
              <a:gd name="connsiteX17" fmla="*/ 1584065 w 3999604"/>
              <a:gd name="connsiteY17" fmla="*/ 4797911 h 9505726"/>
              <a:gd name="connsiteX18" fmla="*/ 1579133 w 3999604"/>
              <a:gd name="connsiteY18" fmla="*/ 4972275 h 9505726"/>
              <a:gd name="connsiteX19" fmla="*/ 1955651 w 3999604"/>
              <a:gd name="connsiteY19" fmla="*/ 5241216 h 9505726"/>
              <a:gd name="connsiteX20" fmla="*/ 2723926 w 3999604"/>
              <a:gd name="connsiteY20" fmla="*/ 5217459 h 9505726"/>
              <a:gd name="connsiteX21" fmla="*/ 3039932 w 3999604"/>
              <a:gd name="connsiteY21" fmla="*/ 5517777 h 9505726"/>
              <a:gd name="connsiteX22" fmla="*/ 3112098 w 3999604"/>
              <a:gd name="connsiteY22" fmla="*/ 5859780 h 9505726"/>
              <a:gd name="connsiteX23" fmla="*/ 3290945 w 3999604"/>
              <a:gd name="connsiteY23" fmla="*/ 5933291 h 9505726"/>
              <a:gd name="connsiteX24" fmla="*/ 3515510 w 3999604"/>
              <a:gd name="connsiteY24" fmla="*/ 5886675 h 9505726"/>
              <a:gd name="connsiteX25" fmla="*/ 3784451 w 3999604"/>
              <a:gd name="connsiteY25" fmla="*/ 6048039 h 9505726"/>
              <a:gd name="connsiteX26" fmla="*/ 3784451 w 3999604"/>
              <a:gd name="connsiteY26" fmla="*/ 6370769 h 9505726"/>
              <a:gd name="connsiteX27" fmla="*/ 3801485 w 3999604"/>
              <a:gd name="connsiteY27" fmla="*/ 6550511 h 9505726"/>
              <a:gd name="connsiteX28" fmla="*/ 3646395 w 3999604"/>
              <a:gd name="connsiteY28" fmla="*/ 6759837 h 9505726"/>
              <a:gd name="connsiteX29" fmla="*/ 3558540 w 3999604"/>
              <a:gd name="connsiteY29" fmla="*/ 6876378 h 9505726"/>
              <a:gd name="connsiteX30" fmla="*/ 3619949 w 3999604"/>
              <a:gd name="connsiteY30" fmla="*/ 7056120 h 9505726"/>
              <a:gd name="connsiteX31" fmla="*/ 3618604 w 3999604"/>
              <a:gd name="connsiteY31" fmla="*/ 7274411 h 9505726"/>
              <a:gd name="connsiteX32" fmla="*/ 3684943 w 3999604"/>
              <a:gd name="connsiteY32" fmla="*/ 7631655 h 9505726"/>
              <a:gd name="connsiteX33" fmla="*/ 3809104 w 3999604"/>
              <a:gd name="connsiteY33" fmla="*/ 7792571 h 9505726"/>
              <a:gd name="connsiteX34" fmla="*/ 3948953 w 3999604"/>
              <a:gd name="connsiteY34" fmla="*/ 7851738 h 9505726"/>
              <a:gd name="connsiteX35" fmla="*/ 3824344 w 3999604"/>
              <a:gd name="connsiteY35" fmla="*/ 8112611 h 9505726"/>
              <a:gd name="connsiteX36" fmla="*/ 3859306 w 3999604"/>
              <a:gd name="connsiteY36" fmla="*/ 8422790 h 9505726"/>
              <a:gd name="connsiteX37" fmla="*/ 3945816 w 3999604"/>
              <a:gd name="connsiteY37" fmla="*/ 8791239 h 9505726"/>
              <a:gd name="connsiteX38" fmla="*/ 3999604 w 3999604"/>
              <a:gd name="connsiteY38" fmla="*/ 9087075 h 9505726"/>
              <a:gd name="connsiteX39" fmla="*/ 3946265 w 3999604"/>
              <a:gd name="connsiteY39" fmla="*/ 9293711 h 9505726"/>
              <a:gd name="connsiteX40" fmla="*/ 3992880 w 3999604"/>
              <a:gd name="connsiteY40" fmla="*/ 9505726 h 9505726"/>
              <a:gd name="connsiteX0" fmla="*/ 0 w 3999604"/>
              <a:gd name="connsiteY0" fmla="*/ 0 h 9505726"/>
              <a:gd name="connsiteX1" fmla="*/ 181985 w 3999604"/>
              <a:gd name="connsiteY1" fmla="*/ 431651 h 9505726"/>
              <a:gd name="connsiteX2" fmla="*/ 207533 w 3999604"/>
              <a:gd name="connsiteY2" fmla="*/ 669216 h 9505726"/>
              <a:gd name="connsiteX3" fmla="*/ 242945 w 3999604"/>
              <a:gd name="connsiteY3" fmla="*/ 789791 h 9505726"/>
              <a:gd name="connsiteX4" fmla="*/ 153745 w 3999604"/>
              <a:gd name="connsiteY4" fmla="*/ 1260886 h 9505726"/>
              <a:gd name="connsiteX5" fmla="*/ 99957 w 3999604"/>
              <a:gd name="connsiteY5" fmla="*/ 1664298 h 9505726"/>
              <a:gd name="connsiteX6" fmla="*/ 387725 w 3999604"/>
              <a:gd name="connsiteY6" fmla="*/ 1848971 h 9505726"/>
              <a:gd name="connsiteX7" fmla="*/ 584051 w 3999604"/>
              <a:gd name="connsiteY7" fmla="*/ 2121498 h 9505726"/>
              <a:gd name="connsiteX8" fmla="*/ 692525 w 3999604"/>
              <a:gd name="connsiteY8" fmla="*/ 2283311 h 9505726"/>
              <a:gd name="connsiteX9" fmla="*/ 707765 w 3999604"/>
              <a:gd name="connsiteY9" fmla="*/ 2610971 h 9505726"/>
              <a:gd name="connsiteX10" fmla="*/ 799204 w 3999604"/>
              <a:gd name="connsiteY10" fmla="*/ 2793851 h 9505726"/>
              <a:gd name="connsiteX11" fmla="*/ 896023 w 3999604"/>
              <a:gd name="connsiteY11" fmla="*/ 2999143 h 9505726"/>
              <a:gd name="connsiteX12" fmla="*/ 837305 w 3999604"/>
              <a:gd name="connsiteY12" fmla="*/ 3472031 h 9505726"/>
              <a:gd name="connsiteX13" fmla="*/ 909918 w 3999604"/>
              <a:gd name="connsiteY13" fmla="*/ 3769211 h 9505726"/>
              <a:gd name="connsiteX14" fmla="*/ 879886 w 3999604"/>
              <a:gd name="connsiteY14" fmla="*/ 4165451 h 9505726"/>
              <a:gd name="connsiteX15" fmla="*/ 1202616 w 3999604"/>
              <a:gd name="connsiteY15" fmla="*/ 4353710 h 9505726"/>
              <a:gd name="connsiteX16" fmla="*/ 1363980 w 3999604"/>
              <a:gd name="connsiteY16" fmla="*/ 4380604 h 9505726"/>
              <a:gd name="connsiteX17" fmla="*/ 1500245 w 3999604"/>
              <a:gd name="connsiteY17" fmla="*/ 4515971 h 9505726"/>
              <a:gd name="connsiteX18" fmla="*/ 1584065 w 3999604"/>
              <a:gd name="connsiteY18" fmla="*/ 4797911 h 9505726"/>
              <a:gd name="connsiteX19" fmla="*/ 1579133 w 3999604"/>
              <a:gd name="connsiteY19" fmla="*/ 4972275 h 9505726"/>
              <a:gd name="connsiteX20" fmla="*/ 1955651 w 3999604"/>
              <a:gd name="connsiteY20" fmla="*/ 5241216 h 9505726"/>
              <a:gd name="connsiteX21" fmla="*/ 2723926 w 3999604"/>
              <a:gd name="connsiteY21" fmla="*/ 5217459 h 9505726"/>
              <a:gd name="connsiteX22" fmla="*/ 3039932 w 3999604"/>
              <a:gd name="connsiteY22" fmla="*/ 5517777 h 9505726"/>
              <a:gd name="connsiteX23" fmla="*/ 3112098 w 3999604"/>
              <a:gd name="connsiteY23" fmla="*/ 5859780 h 9505726"/>
              <a:gd name="connsiteX24" fmla="*/ 3290945 w 3999604"/>
              <a:gd name="connsiteY24" fmla="*/ 5933291 h 9505726"/>
              <a:gd name="connsiteX25" fmla="*/ 3515510 w 3999604"/>
              <a:gd name="connsiteY25" fmla="*/ 5886675 h 9505726"/>
              <a:gd name="connsiteX26" fmla="*/ 3784451 w 3999604"/>
              <a:gd name="connsiteY26" fmla="*/ 6048039 h 9505726"/>
              <a:gd name="connsiteX27" fmla="*/ 3784451 w 3999604"/>
              <a:gd name="connsiteY27" fmla="*/ 6370769 h 9505726"/>
              <a:gd name="connsiteX28" fmla="*/ 3801485 w 3999604"/>
              <a:gd name="connsiteY28" fmla="*/ 6550511 h 9505726"/>
              <a:gd name="connsiteX29" fmla="*/ 3646395 w 3999604"/>
              <a:gd name="connsiteY29" fmla="*/ 6759837 h 9505726"/>
              <a:gd name="connsiteX30" fmla="*/ 3558540 w 3999604"/>
              <a:gd name="connsiteY30" fmla="*/ 6876378 h 9505726"/>
              <a:gd name="connsiteX31" fmla="*/ 3619949 w 3999604"/>
              <a:gd name="connsiteY31" fmla="*/ 7056120 h 9505726"/>
              <a:gd name="connsiteX32" fmla="*/ 3618604 w 3999604"/>
              <a:gd name="connsiteY32" fmla="*/ 7274411 h 9505726"/>
              <a:gd name="connsiteX33" fmla="*/ 3684943 w 3999604"/>
              <a:gd name="connsiteY33" fmla="*/ 7631655 h 9505726"/>
              <a:gd name="connsiteX34" fmla="*/ 3809104 w 3999604"/>
              <a:gd name="connsiteY34" fmla="*/ 7792571 h 9505726"/>
              <a:gd name="connsiteX35" fmla="*/ 3948953 w 3999604"/>
              <a:gd name="connsiteY35" fmla="*/ 7851738 h 9505726"/>
              <a:gd name="connsiteX36" fmla="*/ 3824344 w 3999604"/>
              <a:gd name="connsiteY36" fmla="*/ 8112611 h 9505726"/>
              <a:gd name="connsiteX37" fmla="*/ 3859306 w 3999604"/>
              <a:gd name="connsiteY37" fmla="*/ 8422790 h 9505726"/>
              <a:gd name="connsiteX38" fmla="*/ 3945816 w 3999604"/>
              <a:gd name="connsiteY38" fmla="*/ 8791239 h 9505726"/>
              <a:gd name="connsiteX39" fmla="*/ 3999604 w 3999604"/>
              <a:gd name="connsiteY39" fmla="*/ 9087075 h 9505726"/>
              <a:gd name="connsiteX40" fmla="*/ 3946265 w 3999604"/>
              <a:gd name="connsiteY40" fmla="*/ 9293711 h 9505726"/>
              <a:gd name="connsiteX41" fmla="*/ 3992880 w 3999604"/>
              <a:gd name="connsiteY41" fmla="*/ 9505726 h 9505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999604" h="9505726">
                <a:moveTo>
                  <a:pt x="0" y="0"/>
                </a:moveTo>
                <a:cubicBezTo>
                  <a:pt x="26521" y="70672"/>
                  <a:pt x="147396" y="320115"/>
                  <a:pt x="181985" y="431651"/>
                </a:cubicBezTo>
                <a:cubicBezTo>
                  <a:pt x="216574" y="543187"/>
                  <a:pt x="197373" y="609526"/>
                  <a:pt x="207533" y="669216"/>
                </a:cubicBezTo>
                <a:cubicBezTo>
                  <a:pt x="217693" y="728906"/>
                  <a:pt x="251910" y="691179"/>
                  <a:pt x="242945" y="789791"/>
                </a:cubicBezTo>
                <a:cubicBezTo>
                  <a:pt x="233980" y="888403"/>
                  <a:pt x="177576" y="1115135"/>
                  <a:pt x="153745" y="1260886"/>
                </a:cubicBezTo>
                <a:cubicBezTo>
                  <a:pt x="129914" y="1406637"/>
                  <a:pt x="60960" y="1566284"/>
                  <a:pt x="99957" y="1664298"/>
                </a:cubicBezTo>
                <a:cubicBezTo>
                  <a:pt x="138954" y="1762312"/>
                  <a:pt x="307043" y="1772771"/>
                  <a:pt x="387725" y="1848971"/>
                </a:cubicBezTo>
                <a:cubicBezTo>
                  <a:pt x="468407" y="1925171"/>
                  <a:pt x="533251" y="2049108"/>
                  <a:pt x="584051" y="2121498"/>
                </a:cubicBezTo>
                <a:cubicBezTo>
                  <a:pt x="634851" y="2193888"/>
                  <a:pt x="671906" y="2201732"/>
                  <a:pt x="692525" y="2283311"/>
                </a:cubicBezTo>
                <a:cubicBezTo>
                  <a:pt x="713144" y="2364890"/>
                  <a:pt x="683635" y="2528421"/>
                  <a:pt x="707765" y="2610971"/>
                </a:cubicBezTo>
                <a:cubicBezTo>
                  <a:pt x="731895" y="2693521"/>
                  <a:pt x="767828" y="2729156"/>
                  <a:pt x="799204" y="2793851"/>
                </a:cubicBezTo>
                <a:cubicBezTo>
                  <a:pt x="830580" y="2858546"/>
                  <a:pt x="889673" y="2886113"/>
                  <a:pt x="896023" y="2999143"/>
                </a:cubicBezTo>
                <a:cubicBezTo>
                  <a:pt x="902373" y="3112173"/>
                  <a:pt x="850229" y="3376706"/>
                  <a:pt x="837305" y="3472031"/>
                </a:cubicBezTo>
                <a:cubicBezTo>
                  <a:pt x="824381" y="3567356"/>
                  <a:pt x="902821" y="3653641"/>
                  <a:pt x="909918" y="3769211"/>
                </a:cubicBezTo>
                <a:cubicBezTo>
                  <a:pt x="917015" y="3884781"/>
                  <a:pt x="831103" y="4068035"/>
                  <a:pt x="879886" y="4165451"/>
                </a:cubicBezTo>
                <a:cubicBezTo>
                  <a:pt x="928669" y="4262867"/>
                  <a:pt x="1121934" y="4317851"/>
                  <a:pt x="1202616" y="4353710"/>
                </a:cubicBezTo>
                <a:cubicBezTo>
                  <a:pt x="1283298" y="4389569"/>
                  <a:pt x="1314375" y="4353561"/>
                  <a:pt x="1363980" y="4380604"/>
                </a:cubicBezTo>
                <a:cubicBezTo>
                  <a:pt x="1413585" y="4407648"/>
                  <a:pt x="1472454" y="4446420"/>
                  <a:pt x="1500245" y="4515971"/>
                </a:cubicBezTo>
                <a:cubicBezTo>
                  <a:pt x="1528036" y="4585522"/>
                  <a:pt x="1570917" y="4721860"/>
                  <a:pt x="1584065" y="4797911"/>
                </a:cubicBezTo>
                <a:cubicBezTo>
                  <a:pt x="1597213" y="4873962"/>
                  <a:pt x="1517202" y="4898391"/>
                  <a:pt x="1579133" y="4972275"/>
                </a:cubicBezTo>
                <a:cubicBezTo>
                  <a:pt x="1641064" y="5046159"/>
                  <a:pt x="1764852" y="5200352"/>
                  <a:pt x="1955651" y="5241216"/>
                </a:cubicBezTo>
                <a:cubicBezTo>
                  <a:pt x="2146450" y="5282080"/>
                  <a:pt x="2543213" y="5171366"/>
                  <a:pt x="2723926" y="5217459"/>
                </a:cubicBezTo>
                <a:cubicBezTo>
                  <a:pt x="2904639" y="5263552"/>
                  <a:pt x="2975237" y="5410724"/>
                  <a:pt x="3039932" y="5517777"/>
                </a:cubicBezTo>
                <a:cubicBezTo>
                  <a:pt x="3104627" y="5624830"/>
                  <a:pt x="3070263" y="5790528"/>
                  <a:pt x="3112098" y="5859780"/>
                </a:cubicBezTo>
                <a:cubicBezTo>
                  <a:pt x="3153933" y="5929032"/>
                  <a:pt x="3223710" y="5928809"/>
                  <a:pt x="3290945" y="5933291"/>
                </a:cubicBezTo>
                <a:cubicBezTo>
                  <a:pt x="3358180" y="5937774"/>
                  <a:pt x="3433259" y="5867550"/>
                  <a:pt x="3515510" y="5886675"/>
                </a:cubicBezTo>
                <a:cubicBezTo>
                  <a:pt x="3597761" y="5905800"/>
                  <a:pt x="3739628" y="5967357"/>
                  <a:pt x="3784451" y="6048039"/>
                </a:cubicBezTo>
                <a:cubicBezTo>
                  <a:pt x="3829274" y="6128721"/>
                  <a:pt x="3781612" y="6287024"/>
                  <a:pt x="3784451" y="6370769"/>
                </a:cubicBezTo>
                <a:cubicBezTo>
                  <a:pt x="3787290" y="6454514"/>
                  <a:pt x="3819414" y="6465346"/>
                  <a:pt x="3801485" y="6550511"/>
                </a:cubicBezTo>
                <a:cubicBezTo>
                  <a:pt x="3783556" y="6635676"/>
                  <a:pt x="3686886" y="6705526"/>
                  <a:pt x="3646395" y="6759837"/>
                </a:cubicBezTo>
                <a:cubicBezTo>
                  <a:pt x="3605904" y="6814148"/>
                  <a:pt x="3562948" y="6826998"/>
                  <a:pt x="3558540" y="6876378"/>
                </a:cubicBezTo>
                <a:cubicBezTo>
                  <a:pt x="3554132" y="6925758"/>
                  <a:pt x="3609938" y="6989781"/>
                  <a:pt x="3619949" y="7056120"/>
                </a:cubicBezTo>
                <a:cubicBezTo>
                  <a:pt x="3629960" y="7122459"/>
                  <a:pt x="3697942" y="7283898"/>
                  <a:pt x="3618604" y="7274411"/>
                </a:cubicBezTo>
                <a:cubicBezTo>
                  <a:pt x="3539266" y="7264924"/>
                  <a:pt x="3653193" y="7545295"/>
                  <a:pt x="3684943" y="7631655"/>
                </a:cubicBezTo>
                <a:cubicBezTo>
                  <a:pt x="3716693" y="7718015"/>
                  <a:pt x="3765102" y="7755891"/>
                  <a:pt x="3809104" y="7792571"/>
                </a:cubicBezTo>
                <a:cubicBezTo>
                  <a:pt x="3853106" y="7829252"/>
                  <a:pt x="3946413" y="7798398"/>
                  <a:pt x="3948953" y="7851738"/>
                </a:cubicBezTo>
                <a:cubicBezTo>
                  <a:pt x="3951493" y="7905078"/>
                  <a:pt x="3839285" y="8017436"/>
                  <a:pt x="3824344" y="8112611"/>
                </a:cubicBezTo>
                <a:cubicBezTo>
                  <a:pt x="3809403" y="8207786"/>
                  <a:pt x="3839061" y="8309685"/>
                  <a:pt x="3859306" y="8422790"/>
                </a:cubicBezTo>
                <a:cubicBezTo>
                  <a:pt x="3879551" y="8535895"/>
                  <a:pt x="3922433" y="8680525"/>
                  <a:pt x="3945816" y="8791239"/>
                </a:cubicBezTo>
                <a:cubicBezTo>
                  <a:pt x="3969199" y="8901953"/>
                  <a:pt x="3999529" y="9003330"/>
                  <a:pt x="3999604" y="9087075"/>
                </a:cubicBezTo>
                <a:cubicBezTo>
                  <a:pt x="3999679" y="9170820"/>
                  <a:pt x="3947386" y="9223936"/>
                  <a:pt x="3946265" y="9293711"/>
                </a:cubicBezTo>
                <a:cubicBezTo>
                  <a:pt x="3945144" y="9363486"/>
                  <a:pt x="3991461" y="9465310"/>
                  <a:pt x="3992880" y="9505726"/>
                </a:cubicBezTo>
              </a:path>
            </a:pathLst>
          </a:custGeom>
          <a:noFill/>
          <a:ln w="3810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33" name="TextBox 8732"/>
          <p:cNvSpPr txBox="1"/>
          <p:nvPr/>
        </p:nvSpPr>
        <p:spPr>
          <a:xfrm>
            <a:off x="16600751" y="8831973"/>
            <a:ext cx="280006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Grandcamp</a:t>
            </a:r>
            <a:r>
              <a:rPr lang="en-US" sz="2800" b="1" dirty="0"/>
              <a:t>-Les-</a:t>
            </a:r>
            <a:r>
              <a:rPr lang="en-US" sz="2800" b="1" dirty="0" err="1"/>
              <a:t>Bains</a:t>
            </a:r>
            <a:endParaRPr lang="en-US" sz="2800" b="1" dirty="0"/>
          </a:p>
        </p:txBody>
      </p:sp>
      <p:sp>
        <p:nvSpPr>
          <p:cNvPr id="8734" name="TextBox 8733"/>
          <p:cNvSpPr txBox="1"/>
          <p:nvPr/>
        </p:nvSpPr>
        <p:spPr>
          <a:xfrm>
            <a:off x="19020963" y="9234951"/>
            <a:ext cx="280006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Vierville</a:t>
            </a:r>
            <a:r>
              <a:rPr lang="en-US" sz="2800" b="1" dirty="0"/>
              <a:t>-Sur-</a:t>
            </a:r>
            <a:r>
              <a:rPr lang="en-US" sz="2800" b="1" dirty="0" err="1"/>
              <a:t>Mer</a:t>
            </a:r>
            <a:endParaRPr lang="en-US" sz="2800" b="1" dirty="0"/>
          </a:p>
        </p:txBody>
      </p:sp>
      <p:sp>
        <p:nvSpPr>
          <p:cNvPr id="8735" name="TextBox 8734"/>
          <p:cNvSpPr txBox="1"/>
          <p:nvPr/>
        </p:nvSpPr>
        <p:spPr>
          <a:xfrm>
            <a:off x="20911293" y="10087631"/>
            <a:ext cx="280006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St Laurent</a:t>
            </a:r>
          </a:p>
        </p:txBody>
      </p:sp>
      <p:sp>
        <p:nvSpPr>
          <p:cNvPr id="8736" name="TextBox 8735"/>
          <p:cNvSpPr txBox="1"/>
          <p:nvPr/>
        </p:nvSpPr>
        <p:spPr>
          <a:xfrm>
            <a:off x="23099483" y="11061795"/>
            <a:ext cx="280006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Colleville</a:t>
            </a:r>
            <a:endParaRPr lang="en-US" sz="2800" b="1" dirty="0"/>
          </a:p>
        </p:txBody>
      </p:sp>
      <p:sp>
        <p:nvSpPr>
          <p:cNvPr id="8737" name="TextBox 8736"/>
          <p:cNvSpPr txBox="1"/>
          <p:nvPr/>
        </p:nvSpPr>
        <p:spPr>
          <a:xfrm rot="16915932">
            <a:off x="24356845" y="9047554"/>
            <a:ext cx="272248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Ste</a:t>
            </a:r>
            <a:r>
              <a:rPr lang="en-US" sz="2800" b="1" dirty="0"/>
              <a:t> </a:t>
            </a:r>
            <a:r>
              <a:rPr lang="en-US" sz="2800" b="1" dirty="0" err="1"/>
              <a:t>Honorine</a:t>
            </a:r>
            <a:endParaRPr lang="en-US" sz="2800" b="1" dirty="0"/>
          </a:p>
        </p:txBody>
      </p:sp>
      <p:sp>
        <p:nvSpPr>
          <p:cNvPr id="8738" name="TextBox 8737"/>
          <p:cNvSpPr txBox="1"/>
          <p:nvPr/>
        </p:nvSpPr>
        <p:spPr>
          <a:xfrm>
            <a:off x="20393166" y="11819569"/>
            <a:ext cx="280006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Formigny</a:t>
            </a:r>
            <a:endParaRPr lang="en-US" sz="2800" b="1" dirty="0"/>
          </a:p>
        </p:txBody>
      </p:sp>
      <p:sp>
        <p:nvSpPr>
          <p:cNvPr id="8740" name="TextBox 8739"/>
          <p:cNvSpPr txBox="1"/>
          <p:nvPr/>
        </p:nvSpPr>
        <p:spPr>
          <a:xfrm>
            <a:off x="14904239" y="12437804"/>
            <a:ext cx="280006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Isigny</a:t>
            </a:r>
            <a:endParaRPr lang="en-US" sz="2800" b="1" dirty="0"/>
          </a:p>
        </p:txBody>
      </p:sp>
      <p:sp>
        <p:nvSpPr>
          <p:cNvPr id="8744" name="TextBox 8743"/>
          <p:cNvSpPr txBox="1"/>
          <p:nvPr/>
        </p:nvSpPr>
        <p:spPr>
          <a:xfrm>
            <a:off x="11740173" y="8933916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Pouppeville</a:t>
            </a:r>
            <a:endParaRPr lang="en-US" sz="2800" b="1" dirty="0"/>
          </a:p>
        </p:txBody>
      </p:sp>
      <p:sp>
        <p:nvSpPr>
          <p:cNvPr id="8746" name="TextBox 8745"/>
          <p:cNvSpPr txBox="1"/>
          <p:nvPr/>
        </p:nvSpPr>
        <p:spPr>
          <a:xfrm>
            <a:off x="7124937" y="6953586"/>
            <a:ext cx="220931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Ste</a:t>
            </a:r>
            <a:r>
              <a:rPr lang="en-US" sz="2800" b="1" dirty="0"/>
              <a:t>-Mere-</a:t>
            </a:r>
            <a:r>
              <a:rPr lang="en-US" sz="2800" b="1" dirty="0" err="1"/>
              <a:t>Eglise</a:t>
            </a:r>
            <a:endParaRPr lang="en-US" sz="2800" b="1" dirty="0"/>
          </a:p>
        </p:txBody>
      </p:sp>
      <p:sp>
        <p:nvSpPr>
          <p:cNvPr id="8747" name="TextBox 8746"/>
          <p:cNvSpPr txBox="1"/>
          <p:nvPr/>
        </p:nvSpPr>
        <p:spPr>
          <a:xfrm>
            <a:off x="2447929" y="2725521"/>
            <a:ext cx="21575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Montebourg</a:t>
            </a:r>
            <a:endParaRPr lang="en-US" sz="2800" b="1" dirty="0"/>
          </a:p>
        </p:txBody>
      </p:sp>
      <p:sp>
        <p:nvSpPr>
          <p:cNvPr id="19" name="Freeform 18"/>
          <p:cNvSpPr/>
          <p:nvPr/>
        </p:nvSpPr>
        <p:spPr>
          <a:xfrm>
            <a:off x="17561859" y="9197138"/>
            <a:ext cx="53788" cy="162015"/>
          </a:xfrm>
          <a:custGeom>
            <a:avLst/>
            <a:gdLst>
              <a:gd name="connsiteX0" fmla="*/ 53788 w 53788"/>
              <a:gd name="connsiteY0" fmla="*/ 162015 h 162015"/>
              <a:gd name="connsiteX1" fmla="*/ 0 w 53788"/>
              <a:gd name="connsiteY1" fmla="*/ 650 h 162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788" h="162015">
                <a:moveTo>
                  <a:pt x="53788" y="162015"/>
                </a:moveTo>
                <a:cubicBezTo>
                  <a:pt x="33617" y="76850"/>
                  <a:pt x="13447" y="-8315"/>
                  <a:pt x="0" y="650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20" name="Freeform 19"/>
          <p:cNvSpPr/>
          <p:nvPr/>
        </p:nvSpPr>
        <p:spPr>
          <a:xfrm>
            <a:off x="17130532" y="8322185"/>
            <a:ext cx="4687746" cy="972286"/>
          </a:xfrm>
          <a:custGeom>
            <a:avLst/>
            <a:gdLst>
              <a:gd name="connsiteX0" fmla="*/ 0 w 4653022"/>
              <a:gd name="connsiteY0" fmla="*/ 324104 h 1030159"/>
              <a:gd name="connsiteX1" fmla="*/ 532435 w 4653022"/>
              <a:gd name="connsiteY1" fmla="*/ 289380 h 1030159"/>
              <a:gd name="connsiteX2" fmla="*/ 995422 w 4653022"/>
              <a:gd name="connsiteY2" fmla="*/ 12 h 1030159"/>
              <a:gd name="connsiteX3" fmla="*/ 1608881 w 4653022"/>
              <a:gd name="connsiteY3" fmla="*/ 277805 h 1030159"/>
              <a:gd name="connsiteX4" fmla="*/ 2048719 w 4653022"/>
              <a:gd name="connsiteY4" fmla="*/ 393552 h 1030159"/>
              <a:gd name="connsiteX5" fmla="*/ 2372810 w 4653022"/>
              <a:gd name="connsiteY5" fmla="*/ 416701 h 1030159"/>
              <a:gd name="connsiteX6" fmla="*/ 2777924 w 4653022"/>
              <a:gd name="connsiteY6" fmla="*/ 324104 h 1030159"/>
              <a:gd name="connsiteX7" fmla="*/ 3507129 w 4653022"/>
              <a:gd name="connsiteY7" fmla="*/ 277805 h 1030159"/>
              <a:gd name="connsiteX8" fmla="*/ 3900668 w 4653022"/>
              <a:gd name="connsiteY8" fmla="*/ 474574 h 1030159"/>
              <a:gd name="connsiteX9" fmla="*/ 4213184 w 4653022"/>
              <a:gd name="connsiteY9" fmla="*/ 636620 h 1030159"/>
              <a:gd name="connsiteX10" fmla="*/ 4363655 w 4653022"/>
              <a:gd name="connsiteY10" fmla="*/ 740792 h 1030159"/>
              <a:gd name="connsiteX11" fmla="*/ 4653022 w 4653022"/>
              <a:gd name="connsiteY11" fmla="*/ 1030159 h 1030159"/>
              <a:gd name="connsiteX0" fmla="*/ 0 w 4687746"/>
              <a:gd name="connsiteY0" fmla="*/ 324104 h 972286"/>
              <a:gd name="connsiteX1" fmla="*/ 532435 w 4687746"/>
              <a:gd name="connsiteY1" fmla="*/ 289380 h 972286"/>
              <a:gd name="connsiteX2" fmla="*/ 995422 w 4687746"/>
              <a:gd name="connsiteY2" fmla="*/ 12 h 972286"/>
              <a:gd name="connsiteX3" fmla="*/ 1608881 w 4687746"/>
              <a:gd name="connsiteY3" fmla="*/ 277805 h 972286"/>
              <a:gd name="connsiteX4" fmla="*/ 2048719 w 4687746"/>
              <a:gd name="connsiteY4" fmla="*/ 393552 h 972286"/>
              <a:gd name="connsiteX5" fmla="*/ 2372810 w 4687746"/>
              <a:gd name="connsiteY5" fmla="*/ 416701 h 972286"/>
              <a:gd name="connsiteX6" fmla="*/ 2777924 w 4687746"/>
              <a:gd name="connsiteY6" fmla="*/ 324104 h 972286"/>
              <a:gd name="connsiteX7" fmla="*/ 3507129 w 4687746"/>
              <a:gd name="connsiteY7" fmla="*/ 277805 h 972286"/>
              <a:gd name="connsiteX8" fmla="*/ 3900668 w 4687746"/>
              <a:gd name="connsiteY8" fmla="*/ 474574 h 972286"/>
              <a:gd name="connsiteX9" fmla="*/ 4213184 w 4687746"/>
              <a:gd name="connsiteY9" fmla="*/ 636620 h 972286"/>
              <a:gd name="connsiteX10" fmla="*/ 4363655 w 4687746"/>
              <a:gd name="connsiteY10" fmla="*/ 740792 h 972286"/>
              <a:gd name="connsiteX11" fmla="*/ 4687746 w 4687746"/>
              <a:gd name="connsiteY11" fmla="*/ 972286 h 972286"/>
              <a:gd name="connsiteX0" fmla="*/ 0 w 4687746"/>
              <a:gd name="connsiteY0" fmla="*/ 324104 h 972286"/>
              <a:gd name="connsiteX1" fmla="*/ 532435 w 4687746"/>
              <a:gd name="connsiteY1" fmla="*/ 289380 h 972286"/>
              <a:gd name="connsiteX2" fmla="*/ 995422 w 4687746"/>
              <a:gd name="connsiteY2" fmla="*/ 12 h 972286"/>
              <a:gd name="connsiteX3" fmla="*/ 1608881 w 4687746"/>
              <a:gd name="connsiteY3" fmla="*/ 277805 h 972286"/>
              <a:gd name="connsiteX4" fmla="*/ 2048719 w 4687746"/>
              <a:gd name="connsiteY4" fmla="*/ 393552 h 972286"/>
              <a:gd name="connsiteX5" fmla="*/ 2372810 w 4687746"/>
              <a:gd name="connsiteY5" fmla="*/ 416701 h 972286"/>
              <a:gd name="connsiteX6" fmla="*/ 2777924 w 4687746"/>
              <a:gd name="connsiteY6" fmla="*/ 324104 h 972286"/>
              <a:gd name="connsiteX7" fmla="*/ 3507129 w 4687746"/>
              <a:gd name="connsiteY7" fmla="*/ 277805 h 972286"/>
              <a:gd name="connsiteX8" fmla="*/ 3900668 w 4687746"/>
              <a:gd name="connsiteY8" fmla="*/ 474574 h 972286"/>
              <a:gd name="connsiteX9" fmla="*/ 4213184 w 4687746"/>
              <a:gd name="connsiteY9" fmla="*/ 636620 h 972286"/>
              <a:gd name="connsiteX10" fmla="*/ 4386804 w 4687746"/>
              <a:gd name="connsiteY10" fmla="*/ 902837 h 972286"/>
              <a:gd name="connsiteX11" fmla="*/ 4687746 w 4687746"/>
              <a:gd name="connsiteY11" fmla="*/ 972286 h 972286"/>
              <a:gd name="connsiteX0" fmla="*/ 0 w 4687746"/>
              <a:gd name="connsiteY0" fmla="*/ 324104 h 972286"/>
              <a:gd name="connsiteX1" fmla="*/ 532435 w 4687746"/>
              <a:gd name="connsiteY1" fmla="*/ 289380 h 972286"/>
              <a:gd name="connsiteX2" fmla="*/ 995422 w 4687746"/>
              <a:gd name="connsiteY2" fmla="*/ 12 h 972286"/>
              <a:gd name="connsiteX3" fmla="*/ 1608881 w 4687746"/>
              <a:gd name="connsiteY3" fmla="*/ 277805 h 972286"/>
              <a:gd name="connsiteX4" fmla="*/ 2048719 w 4687746"/>
              <a:gd name="connsiteY4" fmla="*/ 393552 h 972286"/>
              <a:gd name="connsiteX5" fmla="*/ 2372810 w 4687746"/>
              <a:gd name="connsiteY5" fmla="*/ 416701 h 972286"/>
              <a:gd name="connsiteX6" fmla="*/ 2777924 w 4687746"/>
              <a:gd name="connsiteY6" fmla="*/ 324104 h 972286"/>
              <a:gd name="connsiteX7" fmla="*/ 3507129 w 4687746"/>
              <a:gd name="connsiteY7" fmla="*/ 277805 h 972286"/>
              <a:gd name="connsiteX8" fmla="*/ 3900668 w 4687746"/>
              <a:gd name="connsiteY8" fmla="*/ 474574 h 972286"/>
              <a:gd name="connsiteX9" fmla="*/ 4109012 w 4687746"/>
              <a:gd name="connsiteY9" fmla="*/ 636620 h 972286"/>
              <a:gd name="connsiteX10" fmla="*/ 4386804 w 4687746"/>
              <a:gd name="connsiteY10" fmla="*/ 902837 h 972286"/>
              <a:gd name="connsiteX11" fmla="*/ 4687746 w 4687746"/>
              <a:gd name="connsiteY11" fmla="*/ 972286 h 972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687746" h="972286">
                <a:moveTo>
                  <a:pt x="0" y="324104"/>
                </a:moveTo>
                <a:cubicBezTo>
                  <a:pt x="183265" y="333749"/>
                  <a:pt x="366531" y="343395"/>
                  <a:pt x="532435" y="289380"/>
                </a:cubicBezTo>
                <a:cubicBezTo>
                  <a:pt x="698339" y="235365"/>
                  <a:pt x="816014" y="1941"/>
                  <a:pt x="995422" y="12"/>
                </a:cubicBezTo>
                <a:cubicBezTo>
                  <a:pt x="1174830" y="-1917"/>
                  <a:pt x="1433331" y="212215"/>
                  <a:pt x="1608881" y="277805"/>
                </a:cubicBezTo>
                <a:cubicBezTo>
                  <a:pt x="1784431" y="343395"/>
                  <a:pt x="1921398" y="370403"/>
                  <a:pt x="2048719" y="393552"/>
                </a:cubicBezTo>
                <a:cubicBezTo>
                  <a:pt x="2176040" y="416701"/>
                  <a:pt x="2251276" y="428276"/>
                  <a:pt x="2372810" y="416701"/>
                </a:cubicBezTo>
                <a:cubicBezTo>
                  <a:pt x="2494344" y="405126"/>
                  <a:pt x="2588871" y="347253"/>
                  <a:pt x="2777924" y="324104"/>
                </a:cubicBezTo>
                <a:cubicBezTo>
                  <a:pt x="2966977" y="300955"/>
                  <a:pt x="3320005" y="252727"/>
                  <a:pt x="3507129" y="277805"/>
                </a:cubicBezTo>
                <a:cubicBezTo>
                  <a:pt x="3694253" y="302883"/>
                  <a:pt x="3800354" y="414772"/>
                  <a:pt x="3900668" y="474574"/>
                </a:cubicBezTo>
                <a:cubicBezTo>
                  <a:pt x="4000982" y="534377"/>
                  <a:pt x="4027989" y="565243"/>
                  <a:pt x="4109012" y="636620"/>
                </a:cubicBezTo>
                <a:cubicBezTo>
                  <a:pt x="4190035" y="707997"/>
                  <a:pt x="4290348" y="846893"/>
                  <a:pt x="4386804" y="902837"/>
                </a:cubicBezTo>
                <a:cubicBezTo>
                  <a:pt x="4483260" y="958781"/>
                  <a:pt x="4660738" y="918271"/>
                  <a:pt x="4687746" y="97228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sp>
        <p:nvSpPr>
          <p:cNvPr id="21" name="Freeform 20"/>
          <p:cNvSpPr/>
          <p:nvPr/>
        </p:nvSpPr>
        <p:spPr>
          <a:xfrm>
            <a:off x="21991899" y="9410218"/>
            <a:ext cx="4132162" cy="1566198"/>
          </a:xfrm>
          <a:custGeom>
            <a:avLst/>
            <a:gdLst>
              <a:gd name="connsiteX0" fmla="*/ 0 w 4132162"/>
              <a:gd name="connsiteY0" fmla="*/ 0 h 1566198"/>
              <a:gd name="connsiteX1" fmla="*/ 312516 w 4132162"/>
              <a:gd name="connsiteY1" fmla="*/ 312516 h 1566198"/>
              <a:gd name="connsiteX2" fmla="*/ 590309 w 4132162"/>
              <a:gd name="connsiteY2" fmla="*/ 659757 h 1566198"/>
              <a:gd name="connsiteX3" fmla="*/ 798653 w 4132162"/>
              <a:gd name="connsiteY3" fmla="*/ 833377 h 1566198"/>
              <a:gd name="connsiteX4" fmla="*/ 1238491 w 4132162"/>
              <a:gd name="connsiteY4" fmla="*/ 1099595 h 1566198"/>
              <a:gd name="connsiteX5" fmla="*/ 1516283 w 4132162"/>
              <a:gd name="connsiteY5" fmla="*/ 1377387 h 1566198"/>
              <a:gd name="connsiteX6" fmla="*/ 1713053 w 4132162"/>
              <a:gd name="connsiteY6" fmla="*/ 1377387 h 1566198"/>
              <a:gd name="connsiteX7" fmla="*/ 1944547 w 4132162"/>
              <a:gd name="connsiteY7" fmla="*/ 1562582 h 1566198"/>
              <a:gd name="connsiteX8" fmla="*/ 2106592 w 4132162"/>
              <a:gd name="connsiteY8" fmla="*/ 1504709 h 1566198"/>
              <a:gd name="connsiteX9" fmla="*/ 2604304 w 4132162"/>
              <a:gd name="connsiteY9" fmla="*/ 1319514 h 1566198"/>
              <a:gd name="connsiteX10" fmla="*/ 3055716 w 4132162"/>
              <a:gd name="connsiteY10" fmla="*/ 1423686 h 1566198"/>
              <a:gd name="connsiteX11" fmla="*/ 3657600 w 4132162"/>
              <a:gd name="connsiteY11" fmla="*/ 1527858 h 1566198"/>
              <a:gd name="connsiteX12" fmla="*/ 3877519 w 4132162"/>
              <a:gd name="connsiteY12" fmla="*/ 1331088 h 1566198"/>
              <a:gd name="connsiteX13" fmla="*/ 4132162 w 4132162"/>
              <a:gd name="connsiteY13" fmla="*/ 1458410 h 156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132162" h="1566198">
                <a:moveTo>
                  <a:pt x="0" y="0"/>
                </a:moveTo>
                <a:cubicBezTo>
                  <a:pt x="107065" y="101278"/>
                  <a:pt x="214131" y="202557"/>
                  <a:pt x="312516" y="312516"/>
                </a:cubicBezTo>
                <a:cubicBezTo>
                  <a:pt x="410901" y="422475"/>
                  <a:pt x="509286" y="572947"/>
                  <a:pt x="590309" y="659757"/>
                </a:cubicBezTo>
                <a:cubicBezTo>
                  <a:pt x="671332" y="746567"/>
                  <a:pt x="690623" y="760071"/>
                  <a:pt x="798653" y="833377"/>
                </a:cubicBezTo>
                <a:cubicBezTo>
                  <a:pt x="906683" y="906683"/>
                  <a:pt x="1118886" y="1008927"/>
                  <a:pt x="1238491" y="1099595"/>
                </a:cubicBezTo>
                <a:cubicBezTo>
                  <a:pt x="1358096" y="1190263"/>
                  <a:pt x="1437189" y="1331088"/>
                  <a:pt x="1516283" y="1377387"/>
                </a:cubicBezTo>
                <a:cubicBezTo>
                  <a:pt x="1595377" y="1423686"/>
                  <a:pt x="1641676" y="1346521"/>
                  <a:pt x="1713053" y="1377387"/>
                </a:cubicBezTo>
                <a:cubicBezTo>
                  <a:pt x="1784430" y="1408253"/>
                  <a:pt x="1878957" y="1541362"/>
                  <a:pt x="1944547" y="1562582"/>
                </a:cubicBezTo>
                <a:cubicBezTo>
                  <a:pt x="2010137" y="1583802"/>
                  <a:pt x="2106592" y="1504709"/>
                  <a:pt x="2106592" y="1504709"/>
                </a:cubicBezTo>
                <a:cubicBezTo>
                  <a:pt x="2216551" y="1464198"/>
                  <a:pt x="2446117" y="1333018"/>
                  <a:pt x="2604304" y="1319514"/>
                </a:cubicBezTo>
                <a:cubicBezTo>
                  <a:pt x="2762491" y="1306010"/>
                  <a:pt x="2880167" y="1388962"/>
                  <a:pt x="3055716" y="1423686"/>
                </a:cubicBezTo>
                <a:cubicBezTo>
                  <a:pt x="3231265" y="1458410"/>
                  <a:pt x="3520633" y="1543291"/>
                  <a:pt x="3657600" y="1527858"/>
                </a:cubicBezTo>
                <a:cubicBezTo>
                  <a:pt x="3794567" y="1512425"/>
                  <a:pt x="3798425" y="1342663"/>
                  <a:pt x="3877519" y="1331088"/>
                </a:cubicBezTo>
                <a:cubicBezTo>
                  <a:pt x="3956613" y="1319513"/>
                  <a:pt x="4099367" y="1437190"/>
                  <a:pt x="4132162" y="1458410"/>
                </a:cubicBezTo>
              </a:path>
            </a:pathLst>
          </a:custGeom>
          <a:noFill/>
          <a:ln w="9842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53" name="TextBox 4852"/>
          <p:cNvSpPr txBox="1"/>
          <p:nvPr/>
        </p:nvSpPr>
        <p:spPr>
          <a:xfrm>
            <a:off x="11693196" y="11286009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/>
              <a:t>Le Port</a:t>
            </a:r>
            <a:endParaRPr lang="en-US" sz="2800" b="1" dirty="0"/>
          </a:p>
        </p:txBody>
      </p:sp>
      <p:sp>
        <p:nvSpPr>
          <p:cNvPr id="4854" name="Oval 4853"/>
          <p:cNvSpPr/>
          <p:nvPr/>
        </p:nvSpPr>
        <p:spPr>
          <a:xfrm>
            <a:off x="11461352" y="11255460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55" name="TextBox 4854"/>
          <p:cNvSpPr txBox="1"/>
          <p:nvPr/>
        </p:nvSpPr>
        <p:spPr>
          <a:xfrm>
            <a:off x="11429177" y="16970073"/>
            <a:ext cx="220931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St-Jean-De-Daye</a:t>
            </a:r>
          </a:p>
        </p:txBody>
      </p:sp>
      <p:sp>
        <p:nvSpPr>
          <p:cNvPr id="4856" name="TextBox 4855"/>
          <p:cNvSpPr txBox="1"/>
          <p:nvPr/>
        </p:nvSpPr>
        <p:spPr>
          <a:xfrm>
            <a:off x="6873605" y="16775042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Sainteny</a:t>
            </a:r>
            <a:endParaRPr lang="en-US" sz="2800" b="1" dirty="0"/>
          </a:p>
        </p:txBody>
      </p:sp>
      <p:sp>
        <p:nvSpPr>
          <p:cNvPr id="4858" name="TextBox 4857"/>
          <p:cNvSpPr txBox="1"/>
          <p:nvPr/>
        </p:nvSpPr>
        <p:spPr>
          <a:xfrm>
            <a:off x="6118566" y="8293282"/>
            <a:ext cx="154388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/>
              <a:t>Chef-Du-Pont</a:t>
            </a:r>
          </a:p>
        </p:txBody>
      </p:sp>
      <p:sp>
        <p:nvSpPr>
          <p:cNvPr id="4861" name="TextBox 4860"/>
          <p:cNvSpPr txBox="1"/>
          <p:nvPr/>
        </p:nvSpPr>
        <p:spPr>
          <a:xfrm>
            <a:off x="1868415" y="1311703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VALOGNES</a:t>
            </a:r>
          </a:p>
        </p:txBody>
      </p:sp>
      <p:sp>
        <p:nvSpPr>
          <p:cNvPr id="2" name="Freeform 1"/>
          <p:cNvSpPr/>
          <p:nvPr/>
        </p:nvSpPr>
        <p:spPr>
          <a:xfrm>
            <a:off x="10096500" y="14653260"/>
            <a:ext cx="4861560" cy="2941320"/>
          </a:xfrm>
          <a:custGeom>
            <a:avLst/>
            <a:gdLst>
              <a:gd name="connsiteX0" fmla="*/ 0 w 4861560"/>
              <a:gd name="connsiteY0" fmla="*/ 0 h 2941320"/>
              <a:gd name="connsiteX1" fmla="*/ 480060 w 4861560"/>
              <a:gd name="connsiteY1" fmla="*/ 754380 h 2941320"/>
              <a:gd name="connsiteX2" fmla="*/ 1188720 w 4861560"/>
              <a:gd name="connsiteY2" fmla="*/ 1485900 h 2941320"/>
              <a:gd name="connsiteX3" fmla="*/ 2537460 w 4861560"/>
              <a:gd name="connsiteY3" fmla="*/ 1714500 h 2941320"/>
              <a:gd name="connsiteX4" fmla="*/ 3771900 w 4861560"/>
              <a:gd name="connsiteY4" fmla="*/ 1996440 h 2941320"/>
              <a:gd name="connsiteX5" fmla="*/ 4213860 w 4861560"/>
              <a:gd name="connsiteY5" fmla="*/ 2087880 h 2941320"/>
              <a:gd name="connsiteX6" fmla="*/ 4861560 w 4861560"/>
              <a:gd name="connsiteY6" fmla="*/ 2941320 h 2941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61560" h="2941320">
                <a:moveTo>
                  <a:pt x="0" y="0"/>
                </a:moveTo>
                <a:lnTo>
                  <a:pt x="480060" y="754380"/>
                </a:lnTo>
                <a:lnTo>
                  <a:pt x="1188720" y="1485900"/>
                </a:lnTo>
                <a:lnTo>
                  <a:pt x="2537460" y="1714500"/>
                </a:lnTo>
                <a:lnTo>
                  <a:pt x="3771900" y="1996440"/>
                </a:lnTo>
                <a:lnTo>
                  <a:pt x="4213860" y="2087880"/>
                </a:lnTo>
                <a:lnTo>
                  <a:pt x="4861560" y="2941320"/>
                </a:lnTo>
              </a:path>
            </a:pathLst>
          </a:custGeom>
          <a:noFill/>
          <a:ln w="101600" cmpd="dbl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64" name="Freeform 4863"/>
          <p:cNvSpPr/>
          <p:nvPr/>
        </p:nvSpPr>
        <p:spPr>
          <a:xfrm>
            <a:off x="10070574" y="14636239"/>
            <a:ext cx="4861560" cy="2941320"/>
          </a:xfrm>
          <a:custGeom>
            <a:avLst/>
            <a:gdLst>
              <a:gd name="connsiteX0" fmla="*/ 0 w 4861560"/>
              <a:gd name="connsiteY0" fmla="*/ 0 h 2941320"/>
              <a:gd name="connsiteX1" fmla="*/ 480060 w 4861560"/>
              <a:gd name="connsiteY1" fmla="*/ 754380 h 2941320"/>
              <a:gd name="connsiteX2" fmla="*/ 1188720 w 4861560"/>
              <a:gd name="connsiteY2" fmla="*/ 1485900 h 2941320"/>
              <a:gd name="connsiteX3" fmla="*/ 2537460 w 4861560"/>
              <a:gd name="connsiteY3" fmla="*/ 1714500 h 2941320"/>
              <a:gd name="connsiteX4" fmla="*/ 3771900 w 4861560"/>
              <a:gd name="connsiteY4" fmla="*/ 1996440 h 2941320"/>
              <a:gd name="connsiteX5" fmla="*/ 4213860 w 4861560"/>
              <a:gd name="connsiteY5" fmla="*/ 2087880 h 2941320"/>
              <a:gd name="connsiteX6" fmla="*/ 4861560 w 4861560"/>
              <a:gd name="connsiteY6" fmla="*/ 2941320 h 2941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61560" h="2941320">
                <a:moveTo>
                  <a:pt x="0" y="0"/>
                </a:moveTo>
                <a:lnTo>
                  <a:pt x="480060" y="754380"/>
                </a:lnTo>
                <a:lnTo>
                  <a:pt x="1188720" y="1485900"/>
                </a:lnTo>
                <a:lnTo>
                  <a:pt x="2537460" y="1714500"/>
                </a:lnTo>
                <a:lnTo>
                  <a:pt x="3771900" y="1996440"/>
                </a:lnTo>
                <a:lnTo>
                  <a:pt x="4213860" y="2087880"/>
                </a:lnTo>
                <a:lnTo>
                  <a:pt x="4861560" y="2941320"/>
                </a:lnTo>
              </a:path>
            </a:pathLst>
          </a:custGeom>
          <a:noFill/>
          <a:ln w="38100" cmpd="sng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65" name="TextBox 4864"/>
          <p:cNvSpPr txBox="1"/>
          <p:nvPr/>
        </p:nvSpPr>
        <p:spPr>
          <a:xfrm rot="791298">
            <a:off x="11206307" y="15786872"/>
            <a:ext cx="2671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 </a:t>
            </a:r>
            <a:r>
              <a:rPr lang="en-US" sz="2800" b="1" dirty="0" err="1"/>
              <a:t>Vire</a:t>
            </a:r>
            <a:r>
              <a:rPr lang="en-US" sz="2800" b="1" dirty="0"/>
              <a:t> et </a:t>
            </a:r>
            <a:r>
              <a:rPr lang="en-US" sz="2800" b="1" dirty="0" err="1"/>
              <a:t>Taute</a:t>
            </a:r>
            <a:endParaRPr lang="en-US" sz="2800" b="1" dirty="0"/>
          </a:p>
        </p:txBody>
      </p:sp>
      <p:sp>
        <p:nvSpPr>
          <p:cNvPr id="3" name="Freeform 2"/>
          <p:cNvSpPr/>
          <p:nvPr/>
        </p:nvSpPr>
        <p:spPr>
          <a:xfrm>
            <a:off x="14607540" y="8623333"/>
            <a:ext cx="2545080" cy="4063967"/>
          </a:xfrm>
          <a:custGeom>
            <a:avLst/>
            <a:gdLst>
              <a:gd name="connsiteX0" fmla="*/ 0 w 2545080"/>
              <a:gd name="connsiteY0" fmla="*/ 4063967 h 4063967"/>
              <a:gd name="connsiteX1" fmla="*/ 594360 w 2545080"/>
              <a:gd name="connsiteY1" fmla="*/ 3591527 h 4063967"/>
              <a:gd name="connsiteX2" fmla="*/ 1188720 w 2545080"/>
              <a:gd name="connsiteY2" fmla="*/ 3202907 h 4063967"/>
              <a:gd name="connsiteX3" fmla="*/ 1097280 w 2545080"/>
              <a:gd name="connsiteY3" fmla="*/ 2326607 h 4063967"/>
              <a:gd name="connsiteX4" fmla="*/ 1127760 w 2545080"/>
              <a:gd name="connsiteY4" fmla="*/ 1854167 h 4063967"/>
              <a:gd name="connsiteX5" fmla="*/ 1516380 w 2545080"/>
              <a:gd name="connsiteY5" fmla="*/ 1320767 h 4063967"/>
              <a:gd name="connsiteX6" fmla="*/ 1760220 w 2545080"/>
              <a:gd name="connsiteY6" fmla="*/ 855947 h 4063967"/>
              <a:gd name="connsiteX7" fmla="*/ 1805940 w 2545080"/>
              <a:gd name="connsiteY7" fmla="*/ 703547 h 4063967"/>
              <a:gd name="connsiteX8" fmla="*/ 1813560 w 2545080"/>
              <a:gd name="connsiteY8" fmla="*/ 261587 h 4063967"/>
              <a:gd name="connsiteX9" fmla="*/ 2080260 w 2545080"/>
              <a:gd name="connsiteY9" fmla="*/ 25367 h 4063967"/>
              <a:gd name="connsiteX10" fmla="*/ 2545080 w 2545080"/>
              <a:gd name="connsiteY10" fmla="*/ 17747 h 406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45080" h="4063967">
                <a:moveTo>
                  <a:pt x="0" y="4063967"/>
                </a:moveTo>
                <a:cubicBezTo>
                  <a:pt x="198120" y="3899502"/>
                  <a:pt x="396240" y="3735037"/>
                  <a:pt x="594360" y="3591527"/>
                </a:cubicBezTo>
                <a:cubicBezTo>
                  <a:pt x="792480" y="3448017"/>
                  <a:pt x="1104900" y="3413727"/>
                  <a:pt x="1188720" y="3202907"/>
                </a:cubicBezTo>
                <a:cubicBezTo>
                  <a:pt x="1272540" y="2992087"/>
                  <a:pt x="1107440" y="2551397"/>
                  <a:pt x="1097280" y="2326607"/>
                </a:cubicBezTo>
                <a:cubicBezTo>
                  <a:pt x="1087120" y="2101817"/>
                  <a:pt x="1057910" y="2021807"/>
                  <a:pt x="1127760" y="1854167"/>
                </a:cubicBezTo>
                <a:cubicBezTo>
                  <a:pt x="1197610" y="1686527"/>
                  <a:pt x="1410970" y="1487137"/>
                  <a:pt x="1516380" y="1320767"/>
                </a:cubicBezTo>
                <a:cubicBezTo>
                  <a:pt x="1621790" y="1154397"/>
                  <a:pt x="1711960" y="958817"/>
                  <a:pt x="1760220" y="855947"/>
                </a:cubicBezTo>
                <a:cubicBezTo>
                  <a:pt x="1808480" y="753077"/>
                  <a:pt x="1797050" y="802607"/>
                  <a:pt x="1805940" y="703547"/>
                </a:cubicBezTo>
                <a:cubicBezTo>
                  <a:pt x="1814830" y="604487"/>
                  <a:pt x="1767840" y="374617"/>
                  <a:pt x="1813560" y="261587"/>
                </a:cubicBezTo>
                <a:cubicBezTo>
                  <a:pt x="1859280" y="148557"/>
                  <a:pt x="1958340" y="66007"/>
                  <a:pt x="2080260" y="25367"/>
                </a:cubicBezTo>
                <a:cubicBezTo>
                  <a:pt x="2202180" y="-15273"/>
                  <a:pt x="2373630" y="1237"/>
                  <a:pt x="2545080" y="17747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" name="Freeform 3"/>
          <p:cNvSpPr/>
          <p:nvPr/>
        </p:nvSpPr>
        <p:spPr>
          <a:xfrm>
            <a:off x="15817811" y="11119221"/>
            <a:ext cx="10428438" cy="2547473"/>
          </a:xfrm>
          <a:custGeom>
            <a:avLst/>
            <a:gdLst>
              <a:gd name="connsiteX0" fmla="*/ 0 w 10359341"/>
              <a:gd name="connsiteY0" fmla="*/ 695365 h 2547315"/>
              <a:gd name="connsiteX1" fmla="*/ 844952 w 10359341"/>
              <a:gd name="connsiteY1" fmla="*/ 116631 h 2547315"/>
              <a:gd name="connsiteX2" fmla="*/ 1782501 w 10359341"/>
              <a:gd name="connsiteY2" fmla="*/ 884 h 2547315"/>
              <a:gd name="connsiteX3" fmla="*/ 2303362 w 10359341"/>
              <a:gd name="connsiteY3" fmla="*/ 139781 h 2547315"/>
              <a:gd name="connsiteX4" fmla="*/ 2835797 w 10359341"/>
              <a:gd name="connsiteY4" fmla="*/ 186079 h 2547315"/>
              <a:gd name="connsiteX5" fmla="*/ 3646025 w 10359341"/>
              <a:gd name="connsiteY5" fmla="*/ 162930 h 2547315"/>
              <a:gd name="connsiteX6" fmla="*/ 4467828 w 10359341"/>
              <a:gd name="connsiteY6" fmla="*/ 93482 h 2547315"/>
              <a:gd name="connsiteX7" fmla="*/ 6285053 w 10359341"/>
              <a:gd name="connsiteY7" fmla="*/ 799538 h 2547315"/>
              <a:gd name="connsiteX8" fmla="*/ 6724891 w 10359341"/>
              <a:gd name="connsiteY8" fmla="*/ 950009 h 2547315"/>
              <a:gd name="connsiteX9" fmla="*/ 7419372 w 10359341"/>
              <a:gd name="connsiteY9" fmla="*/ 1065755 h 2547315"/>
              <a:gd name="connsiteX10" fmla="*/ 8310622 w 10359341"/>
              <a:gd name="connsiteY10" fmla="*/ 1482444 h 2547315"/>
              <a:gd name="connsiteX11" fmla="*/ 9815331 w 10359341"/>
              <a:gd name="connsiteY11" fmla="*/ 2246373 h 2547315"/>
              <a:gd name="connsiteX12" fmla="*/ 10359341 w 10359341"/>
              <a:gd name="connsiteY12" fmla="*/ 2547315 h 2547315"/>
              <a:gd name="connsiteX0" fmla="*/ 0 w 10289893"/>
              <a:gd name="connsiteY0" fmla="*/ 742123 h 2547774"/>
              <a:gd name="connsiteX1" fmla="*/ 775504 w 10289893"/>
              <a:gd name="connsiteY1" fmla="*/ 117090 h 2547774"/>
              <a:gd name="connsiteX2" fmla="*/ 1713053 w 10289893"/>
              <a:gd name="connsiteY2" fmla="*/ 1343 h 2547774"/>
              <a:gd name="connsiteX3" fmla="*/ 2233914 w 10289893"/>
              <a:gd name="connsiteY3" fmla="*/ 140240 h 2547774"/>
              <a:gd name="connsiteX4" fmla="*/ 2766349 w 10289893"/>
              <a:gd name="connsiteY4" fmla="*/ 186538 h 2547774"/>
              <a:gd name="connsiteX5" fmla="*/ 3576577 w 10289893"/>
              <a:gd name="connsiteY5" fmla="*/ 163389 h 2547774"/>
              <a:gd name="connsiteX6" fmla="*/ 4398380 w 10289893"/>
              <a:gd name="connsiteY6" fmla="*/ 93941 h 2547774"/>
              <a:gd name="connsiteX7" fmla="*/ 6215605 w 10289893"/>
              <a:gd name="connsiteY7" fmla="*/ 799997 h 2547774"/>
              <a:gd name="connsiteX8" fmla="*/ 6655443 w 10289893"/>
              <a:gd name="connsiteY8" fmla="*/ 950468 h 2547774"/>
              <a:gd name="connsiteX9" fmla="*/ 7349924 w 10289893"/>
              <a:gd name="connsiteY9" fmla="*/ 1066214 h 2547774"/>
              <a:gd name="connsiteX10" fmla="*/ 8241174 w 10289893"/>
              <a:gd name="connsiteY10" fmla="*/ 1482903 h 2547774"/>
              <a:gd name="connsiteX11" fmla="*/ 9745883 w 10289893"/>
              <a:gd name="connsiteY11" fmla="*/ 2246832 h 2547774"/>
              <a:gd name="connsiteX12" fmla="*/ 10289893 w 10289893"/>
              <a:gd name="connsiteY12" fmla="*/ 2547774 h 2547774"/>
              <a:gd name="connsiteX0" fmla="*/ 0 w 10428438"/>
              <a:gd name="connsiteY0" fmla="*/ 714113 h 2547473"/>
              <a:gd name="connsiteX1" fmla="*/ 914049 w 10428438"/>
              <a:gd name="connsiteY1" fmla="*/ 116789 h 2547473"/>
              <a:gd name="connsiteX2" fmla="*/ 1851598 w 10428438"/>
              <a:gd name="connsiteY2" fmla="*/ 1042 h 2547473"/>
              <a:gd name="connsiteX3" fmla="*/ 2372459 w 10428438"/>
              <a:gd name="connsiteY3" fmla="*/ 139939 h 2547473"/>
              <a:gd name="connsiteX4" fmla="*/ 2904894 w 10428438"/>
              <a:gd name="connsiteY4" fmla="*/ 186237 h 2547473"/>
              <a:gd name="connsiteX5" fmla="*/ 3715122 w 10428438"/>
              <a:gd name="connsiteY5" fmla="*/ 163088 h 2547473"/>
              <a:gd name="connsiteX6" fmla="*/ 4536925 w 10428438"/>
              <a:gd name="connsiteY6" fmla="*/ 93640 h 2547473"/>
              <a:gd name="connsiteX7" fmla="*/ 6354150 w 10428438"/>
              <a:gd name="connsiteY7" fmla="*/ 799696 h 2547473"/>
              <a:gd name="connsiteX8" fmla="*/ 6793988 w 10428438"/>
              <a:gd name="connsiteY8" fmla="*/ 950167 h 2547473"/>
              <a:gd name="connsiteX9" fmla="*/ 7488469 w 10428438"/>
              <a:gd name="connsiteY9" fmla="*/ 1065913 h 2547473"/>
              <a:gd name="connsiteX10" fmla="*/ 8379719 w 10428438"/>
              <a:gd name="connsiteY10" fmla="*/ 1482602 h 2547473"/>
              <a:gd name="connsiteX11" fmla="*/ 9884428 w 10428438"/>
              <a:gd name="connsiteY11" fmla="*/ 2246531 h 2547473"/>
              <a:gd name="connsiteX12" fmla="*/ 10428438 w 10428438"/>
              <a:gd name="connsiteY12" fmla="*/ 2547473 h 2547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428438" h="2547473">
                <a:moveTo>
                  <a:pt x="0" y="714113"/>
                </a:moveTo>
                <a:cubicBezTo>
                  <a:pt x="273934" y="482619"/>
                  <a:pt x="605449" y="235634"/>
                  <a:pt x="914049" y="116789"/>
                </a:cubicBezTo>
                <a:cubicBezTo>
                  <a:pt x="1222649" y="-2056"/>
                  <a:pt x="1608530" y="-2816"/>
                  <a:pt x="1851598" y="1042"/>
                </a:cubicBezTo>
                <a:cubicBezTo>
                  <a:pt x="2094666" y="4900"/>
                  <a:pt x="2196910" y="109073"/>
                  <a:pt x="2372459" y="139939"/>
                </a:cubicBezTo>
                <a:cubicBezTo>
                  <a:pt x="2548008" y="170805"/>
                  <a:pt x="2681117" y="182379"/>
                  <a:pt x="2904894" y="186237"/>
                </a:cubicBezTo>
                <a:cubicBezTo>
                  <a:pt x="3128671" y="190095"/>
                  <a:pt x="3443117" y="178521"/>
                  <a:pt x="3715122" y="163088"/>
                </a:cubicBezTo>
                <a:cubicBezTo>
                  <a:pt x="3987127" y="147655"/>
                  <a:pt x="4097087" y="-12461"/>
                  <a:pt x="4536925" y="93640"/>
                </a:cubicBezTo>
                <a:cubicBezTo>
                  <a:pt x="4976763" y="199741"/>
                  <a:pt x="5977973" y="656941"/>
                  <a:pt x="6354150" y="799696"/>
                </a:cubicBezTo>
                <a:cubicBezTo>
                  <a:pt x="6730327" y="942451"/>
                  <a:pt x="6604935" y="905798"/>
                  <a:pt x="6793988" y="950167"/>
                </a:cubicBezTo>
                <a:cubicBezTo>
                  <a:pt x="6983041" y="994536"/>
                  <a:pt x="7224181" y="977174"/>
                  <a:pt x="7488469" y="1065913"/>
                </a:cubicBezTo>
                <a:cubicBezTo>
                  <a:pt x="7752757" y="1154652"/>
                  <a:pt x="7980393" y="1285832"/>
                  <a:pt x="8379719" y="1482602"/>
                </a:cubicBezTo>
                <a:cubicBezTo>
                  <a:pt x="8779045" y="1679372"/>
                  <a:pt x="9542975" y="2069053"/>
                  <a:pt x="9884428" y="2246531"/>
                </a:cubicBezTo>
                <a:cubicBezTo>
                  <a:pt x="10225881" y="2424009"/>
                  <a:pt x="10370565" y="2495387"/>
                  <a:pt x="10428438" y="2547473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6" name="Freeform 5"/>
          <p:cNvSpPr/>
          <p:nvPr/>
        </p:nvSpPr>
        <p:spPr>
          <a:xfrm>
            <a:off x="22061347" y="10278319"/>
            <a:ext cx="763929" cy="1551008"/>
          </a:xfrm>
          <a:custGeom>
            <a:avLst/>
            <a:gdLst>
              <a:gd name="connsiteX0" fmla="*/ 0 w 763929"/>
              <a:gd name="connsiteY0" fmla="*/ 1551008 h 1551008"/>
              <a:gd name="connsiteX1" fmla="*/ 173620 w 763929"/>
              <a:gd name="connsiteY1" fmla="*/ 1145894 h 1551008"/>
              <a:gd name="connsiteX2" fmla="*/ 335666 w 763929"/>
              <a:gd name="connsiteY2" fmla="*/ 810228 h 1551008"/>
              <a:gd name="connsiteX3" fmla="*/ 544010 w 763929"/>
              <a:gd name="connsiteY3" fmla="*/ 555585 h 1551008"/>
              <a:gd name="connsiteX4" fmla="*/ 740780 w 763929"/>
              <a:gd name="connsiteY4" fmla="*/ 335666 h 1551008"/>
              <a:gd name="connsiteX5" fmla="*/ 752354 w 763929"/>
              <a:gd name="connsiteY5" fmla="*/ 0 h 1551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63929" h="1551008">
                <a:moveTo>
                  <a:pt x="0" y="1551008"/>
                </a:moveTo>
                <a:cubicBezTo>
                  <a:pt x="58838" y="1410182"/>
                  <a:pt x="117676" y="1269357"/>
                  <a:pt x="173620" y="1145894"/>
                </a:cubicBezTo>
                <a:cubicBezTo>
                  <a:pt x="229564" y="1022431"/>
                  <a:pt x="273934" y="908613"/>
                  <a:pt x="335666" y="810228"/>
                </a:cubicBezTo>
                <a:cubicBezTo>
                  <a:pt x="397398" y="711843"/>
                  <a:pt x="476491" y="634679"/>
                  <a:pt x="544010" y="555585"/>
                </a:cubicBezTo>
                <a:cubicBezTo>
                  <a:pt x="611529" y="476491"/>
                  <a:pt x="706056" y="428263"/>
                  <a:pt x="740780" y="335666"/>
                </a:cubicBezTo>
                <a:cubicBezTo>
                  <a:pt x="775504" y="243068"/>
                  <a:pt x="763929" y="121534"/>
                  <a:pt x="752354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7" name="Freeform 6"/>
          <p:cNvSpPr/>
          <p:nvPr/>
        </p:nvSpPr>
        <p:spPr>
          <a:xfrm>
            <a:off x="14607251" y="12709003"/>
            <a:ext cx="8611564" cy="5289630"/>
          </a:xfrm>
          <a:custGeom>
            <a:avLst/>
            <a:gdLst>
              <a:gd name="connsiteX0" fmla="*/ 0 w 8611564"/>
              <a:gd name="connsiteY0" fmla="*/ 0 h 5289630"/>
              <a:gd name="connsiteX1" fmla="*/ 763929 w 8611564"/>
              <a:gd name="connsiteY1" fmla="*/ 694481 h 5289630"/>
              <a:gd name="connsiteX2" fmla="*/ 1053296 w 8611564"/>
              <a:gd name="connsiteY2" fmla="*/ 902825 h 5289630"/>
              <a:gd name="connsiteX3" fmla="*/ 1504708 w 8611564"/>
              <a:gd name="connsiteY3" fmla="*/ 891250 h 5289630"/>
              <a:gd name="connsiteX4" fmla="*/ 1840374 w 8611564"/>
              <a:gd name="connsiteY4" fmla="*/ 1145893 h 5289630"/>
              <a:gd name="connsiteX5" fmla="*/ 2650602 w 8611564"/>
              <a:gd name="connsiteY5" fmla="*/ 1180617 h 5289630"/>
              <a:gd name="connsiteX6" fmla="*/ 3159888 w 8611564"/>
              <a:gd name="connsiteY6" fmla="*/ 1342663 h 5289630"/>
              <a:gd name="connsiteX7" fmla="*/ 4317357 w 8611564"/>
              <a:gd name="connsiteY7" fmla="*/ 983848 h 5289630"/>
              <a:gd name="connsiteX8" fmla="*/ 4583574 w 8611564"/>
              <a:gd name="connsiteY8" fmla="*/ 1088020 h 5289630"/>
              <a:gd name="connsiteX9" fmla="*/ 5266481 w 8611564"/>
              <a:gd name="connsiteY9" fmla="*/ 1412111 h 5289630"/>
              <a:gd name="connsiteX10" fmla="*/ 5717893 w 8611564"/>
              <a:gd name="connsiteY10" fmla="*/ 2222339 h 5289630"/>
              <a:gd name="connsiteX11" fmla="*/ 5798916 w 8611564"/>
              <a:gd name="connsiteY11" fmla="*/ 2419108 h 5289630"/>
              <a:gd name="connsiteX12" fmla="*/ 6076708 w 8611564"/>
              <a:gd name="connsiteY12" fmla="*/ 2233913 h 5289630"/>
              <a:gd name="connsiteX13" fmla="*/ 6366076 w 8611564"/>
              <a:gd name="connsiteY13" fmla="*/ 2558005 h 5289630"/>
              <a:gd name="connsiteX14" fmla="*/ 6933235 w 8611564"/>
              <a:gd name="connsiteY14" fmla="*/ 2534855 h 5289630"/>
              <a:gd name="connsiteX15" fmla="*/ 7164729 w 8611564"/>
              <a:gd name="connsiteY15" fmla="*/ 2592729 h 5289630"/>
              <a:gd name="connsiteX16" fmla="*/ 7731888 w 8611564"/>
              <a:gd name="connsiteY16" fmla="*/ 2615878 h 5289630"/>
              <a:gd name="connsiteX17" fmla="*/ 7893934 w 8611564"/>
              <a:gd name="connsiteY17" fmla="*/ 3055716 h 5289630"/>
              <a:gd name="connsiteX18" fmla="*/ 8206450 w 8611564"/>
              <a:gd name="connsiteY18" fmla="*/ 3565002 h 5289630"/>
              <a:gd name="connsiteX19" fmla="*/ 8461093 w 8611564"/>
              <a:gd name="connsiteY19" fmla="*/ 3611301 h 5289630"/>
              <a:gd name="connsiteX20" fmla="*/ 8518967 w 8611564"/>
              <a:gd name="connsiteY20" fmla="*/ 3865944 h 5289630"/>
              <a:gd name="connsiteX21" fmla="*/ 8588415 w 8611564"/>
              <a:gd name="connsiteY21" fmla="*/ 4456253 h 5289630"/>
              <a:gd name="connsiteX22" fmla="*/ 8611564 w 8611564"/>
              <a:gd name="connsiteY22" fmla="*/ 5289630 h 5289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8611564" h="5289630">
                <a:moveTo>
                  <a:pt x="0" y="0"/>
                </a:moveTo>
                <a:cubicBezTo>
                  <a:pt x="294190" y="272005"/>
                  <a:pt x="588380" y="544010"/>
                  <a:pt x="763929" y="694481"/>
                </a:cubicBezTo>
                <a:cubicBezTo>
                  <a:pt x="939478" y="844952"/>
                  <a:pt x="929833" y="870030"/>
                  <a:pt x="1053296" y="902825"/>
                </a:cubicBezTo>
                <a:cubicBezTo>
                  <a:pt x="1176759" y="935620"/>
                  <a:pt x="1373528" y="850739"/>
                  <a:pt x="1504708" y="891250"/>
                </a:cubicBezTo>
                <a:cubicBezTo>
                  <a:pt x="1635888" y="931761"/>
                  <a:pt x="1649392" y="1097665"/>
                  <a:pt x="1840374" y="1145893"/>
                </a:cubicBezTo>
                <a:cubicBezTo>
                  <a:pt x="2031356" y="1194121"/>
                  <a:pt x="2430683" y="1147822"/>
                  <a:pt x="2650602" y="1180617"/>
                </a:cubicBezTo>
                <a:cubicBezTo>
                  <a:pt x="2870521" y="1213412"/>
                  <a:pt x="2882096" y="1375458"/>
                  <a:pt x="3159888" y="1342663"/>
                </a:cubicBezTo>
                <a:cubicBezTo>
                  <a:pt x="3437680" y="1309868"/>
                  <a:pt x="4080076" y="1026288"/>
                  <a:pt x="4317357" y="983848"/>
                </a:cubicBezTo>
                <a:cubicBezTo>
                  <a:pt x="4554638" y="941408"/>
                  <a:pt x="4425387" y="1016643"/>
                  <a:pt x="4583574" y="1088020"/>
                </a:cubicBezTo>
                <a:cubicBezTo>
                  <a:pt x="4741761" y="1159397"/>
                  <a:pt x="5077428" y="1223058"/>
                  <a:pt x="5266481" y="1412111"/>
                </a:cubicBezTo>
                <a:cubicBezTo>
                  <a:pt x="5455534" y="1601164"/>
                  <a:pt x="5629154" y="2054506"/>
                  <a:pt x="5717893" y="2222339"/>
                </a:cubicBezTo>
                <a:cubicBezTo>
                  <a:pt x="5806632" y="2390172"/>
                  <a:pt x="5739114" y="2417179"/>
                  <a:pt x="5798916" y="2419108"/>
                </a:cubicBezTo>
                <a:cubicBezTo>
                  <a:pt x="5858718" y="2421037"/>
                  <a:pt x="5982181" y="2210764"/>
                  <a:pt x="6076708" y="2233913"/>
                </a:cubicBezTo>
                <a:cubicBezTo>
                  <a:pt x="6171235" y="2257062"/>
                  <a:pt x="6223322" y="2507848"/>
                  <a:pt x="6366076" y="2558005"/>
                </a:cubicBezTo>
                <a:cubicBezTo>
                  <a:pt x="6508830" y="2608162"/>
                  <a:pt x="6800126" y="2529068"/>
                  <a:pt x="6933235" y="2534855"/>
                </a:cubicBezTo>
                <a:cubicBezTo>
                  <a:pt x="7066344" y="2540642"/>
                  <a:pt x="7031620" y="2579225"/>
                  <a:pt x="7164729" y="2592729"/>
                </a:cubicBezTo>
                <a:cubicBezTo>
                  <a:pt x="7297838" y="2606233"/>
                  <a:pt x="7610354" y="2538714"/>
                  <a:pt x="7731888" y="2615878"/>
                </a:cubicBezTo>
                <a:cubicBezTo>
                  <a:pt x="7853422" y="2693043"/>
                  <a:pt x="7814840" y="2897529"/>
                  <a:pt x="7893934" y="3055716"/>
                </a:cubicBezTo>
                <a:cubicBezTo>
                  <a:pt x="7973028" y="3213903"/>
                  <a:pt x="8111924" y="3472405"/>
                  <a:pt x="8206450" y="3565002"/>
                </a:cubicBezTo>
                <a:cubicBezTo>
                  <a:pt x="8300976" y="3657599"/>
                  <a:pt x="8409007" y="3561144"/>
                  <a:pt x="8461093" y="3611301"/>
                </a:cubicBezTo>
                <a:cubicBezTo>
                  <a:pt x="8513179" y="3661458"/>
                  <a:pt x="8497747" y="3725119"/>
                  <a:pt x="8518967" y="3865944"/>
                </a:cubicBezTo>
                <a:cubicBezTo>
                  <a:pt x="8540187" y="4006769"/>
                  <a:pt x="8572982" y="4218972"/>
                  <a:pt x="8588415" y="4456253"/>
                </a:cubicBezTo>
                <a:cubicBezTo>
                  <a:pt x="8603848" y="4693534"/>
                  <a:pt x="8601919" y="5146876"/>
                  <a:pt x="8611564" y="528963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" name="Freeform 7"/>
          <p:cNvSpPr/>
          <p:nvPr/>
        </p:nvSpPr>
        <p:spPr>
          <a:xfrm>
            <a:off x="16176049" y="13866471"/>
            <a:ext cx="9994310" cy="4079469"/>
          </a:xfrm>
          <a:custGeom>
            <a:avLst/>
            <a:gdLst>
              <a:gd name="connsiteX0" fmla="*/ 9994310 w 9994310"/>
              <a:gd name="connsiteY0" fmla="*/ 2037144 h 4079469"/>
              <a:gd name="connsiteX1" fmla="*/ 9450300 w 9994310"/>
              <a:gd name="connsiteY1" fmla="*/ 2118167 h 4079469"/>
              <a:gd name="connsiteX2" fmla="*/ 7008042 w 9994310"/>
              <a:gd name="connsiteY2" fmla="*/ 2928395 h 4079469"/>
              <a:gd name="connsiteX3" fmla="*/ 6764974 w 9994310"/>
              <a:gd name="connsiteY3" fmla="*/ 3136739 h 4079469"/>
              <a:gd name="connsiteX4" fmla="*/ 6626078 w 9994310"/>
              <a:gd name="connsiteY4" fmla="*/ 3252486 h 4079469"/>
              <a:gd name="connsiteX5" fmla="*/ 6105217 w 9994310"/>
              <a:gd name="connsiteY5" fmla="*/ 3402957 h 4079469"/>
              <a:gd name="connsiteX6" fmla="*/ 5676954 w 9994310"/>
              <a:gd name="connsiteY6" fmla="*/ 3345083 h 4079469"/>
              <a:gd name="connsiteX7" fmla="*/ 5109794 w 9994310"/>
              <a:gd name="connsiteY7" fmla="*/ 3321934 h 4079469"/>
              <a:gd name="connsiteX8" fmla="*/ 4681531 w 9994310"/>
              <a:gd name="connsiteY8" fmla="*/ 3553428 h 4079469"/>
              <a:gd name="connsiteX9" fmla="*/ 4565784 w 9994310"/>
              <a:gd name="connsiteY9" fmla="*/ 3518704 h 4079469"/>
              <a:gd name="connsiteX10" fmla="*/ 4149095 w 9994310"/>
              <a:gd name="connsiteY10" fmla="*/ 3750197 h 4079469"/>
              <a:gd name="connsiteX11" fmla="*/ 3628235 w 9994310"/>
              <a:gd name="connsiteY11" fmla="*/ 3669175 h 4079469"/>
              <a:gd name="connsiteX12" fmla="*/ 3327293 w 9994310"/>
              <a:gd name="connsiteY12" fmla="*/ 3680749 h 4079469"/>
              <a:gd name="connsiteX13" fmla="*/ 2933754 w 9994310"/>
              <a:gd name="connsiteY13" fmla="*/ 3657600 h 4079469"/>
              <a:gd name="connsiteX14" fmla="*/ 2598088 w 9994310"/>
              <a:gd name="connsiteY14" fmla="*/ 3495554 h 4079469"/>
              <a:gd name="connsiteX15" fmla="*/ 2308721 w 9994310"/>
              <a:gd name="connsiteY15" fmla="*/ 3553428 h 4079469"/>
              <a:gd name="connsiteX16" fmla="*/ 1672113 w 9994310"/>
              <a:gd name="connsiteY16" fmla="*/ 3692324 h 4079469"/>
              <a:gd name="connsiteX17" fmla="*/ 1012356 w 9994310"/>
              <a:gd name="connsiteY17" fmla="*/ 3842795 h 4079469"/>
              <a:gd name="connsiteX18" fmla="*/ 630392 w 9994310"/>
              <a:gd name="connsiteY18" fmla="*/ 4074288 h 4079469"/>
              <a:gd name="connsiteX19" fmla="*/ 387323 w 9994310"/>
              <a:gd name="connsiteY19" fmla="*/ 3599726 h 4079469"/>
              <a:gd name="connsiteX20" fmla="*/ 5359 w 9994310"/>
              <a:gd name="connsiteY20" fmla="*/ 3217762 h 4079469"/>
              <a:gd name="connsiteX21" fmla="*/ 167404 w 9994310"/>
              <a:gd name="connsiteY21" fmla="*/ 2882096 h 4079469"/>
              <a:gd name="connsiteX22" fmla="*/ 225278 w 9994310"/>
              <a:gd name="connsiteY22" fmla="*/ 1620456 h 4079469"/>
              <a:gd name="connsiteX23" fmla="*/ 283151 w 9994310"/>
              <a:gd name="connsiteY23" fmla="*/ 0 h 407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9994310" h="4079469">
                <a:moveTo>
                  <a:pt x="9994310" y="2037144"/>
                </a:moveTo>
                <a:cubicBezTo>
                  <a:pt x="9971160" y="2003384"/>
                  <a:pt x="9948011" y="1969625"/>
                  <a:pt x="9450300" y="2118167"/>
                </a:cubicBezTo>
                <a:cubicBezTo>
                  <a:pt x="8952589" y="2266709"/>
                  <a:pt x="7455596" y="2758633"/>
                  <a:pt x="7008042" y="2928395"/>
                </a:cubicBezTo>
                <a:cubicBezTo>
                  <a:pt x="6560488" y="3098157"/>
                  <a:pt x="6828634" y="3082724"/>
                  <a:pt x="6764974" y="3136739"/>
                </a:cubicBezTo>
                <a:cubicBezTo>
                  <a:pt x="6701314" y="3190754"/>
                  <a:pt x="6736037" y="3208116"/>
                  <a:pt x="6626078" y="3252486"/>
                </a:cubicBezTo>
                <a:cubicBezTo>
                  <a:pt x="6516119" y="3296856"/>
                  <a:pt x="6263404" y="3387524"/>
                  <a:pt x="6105217" y="3402957"/>
                </a:cubicBezTo>
                <a:cubicBezTo>
                  <a:pt x="5947030" y="3418390"/>
                  <a:pt x="5842858" y="3358587"/>
                  <a:pt x="5676954" y="3345083"/>
                </a:cubicBezTo>
                <a:cubicBezTo>
                  <a:pt x="5511050" y="3331579"/>
                  <a:pt x="5275698" y="3287210"/>
                  <a:pt x="5109794" y="3321934"/>
                </a:cubicBezTo>
                <a:cubicBezTo>
                  <a:pt x="4943890" y="3356658"/>
                  <a:pt x="4772199" y="3520633"/>
                  <a:pt x="4681531" y="3553428"/>
                </a:cubicBezTo>
                <a:cubicBezTo>
                  <a:pt x="4590863" y="3586223"/>
                  <a:pt x="4654523" y="3485909"/>
                  <a:pt x="4565784" y="3518704"/>
                </a:cubicBezTo>
                <a:cubicBezTo>
                  <a:pt x="4477045" y="3551499"/>
                  <a:pt x="4305353" y="3725119"/>
                  <a:pt x="4149095" y="3750197"/>
                </a:cubicBezTo>
                <a:cubicBezTo>
                  <a:pt x="3992837" y="3775275"/>
                  <a:pt x="3765202" y="3680750"/>
                  <a:pt x="3628235" y="3669175"/>
                </a:cubicBezTo>
                <a:cubicBezTo>
                  <a:pt x="3491268" y="3657600"/>
                  <a:pt x="3443040" y="3682678"/>
                  <a:pt x="3327293" y="3680749"/>
                </a:cubicBezTo>
                <a:cubicBezTo>
                  <a:pt x="3211546" y="3678820"/>
                  <a:pt x="3055288" y="3688466"/>
                  <a:pt x="2933754" y="3657600"/>
                </a:cubicBezTo>
                <a:cubicBezTo>
                  <a:pt x="2812220" y="3626734"/>
                  <a:pt x="2702260" y="3512916"/>
                  <a:pt x="2598088" y="3495554"/>
                </a:cubicBezTo>
                <a:cubicBezTo>
                  <a:pt x="2493916" y="3478192"/>
                  <a:pt x="2308721" y="3553428"/>
                  <a:pt x="2308721" y="3553428"/>
                </a:cubicBezTo>
                <a:lnTo>
                  <a:pt x="1672113" y="3692324"/>
                </a:lnTo>
                <a:cubicBezTo>
                  <a:pt x="1456052" y="3740552"/>
                  <a:pt x="1185976" y="3779134"/>
                  <a:pt x="1012356" y="3842795"/>
                </a:cubicBezTo>
                <a:cubicBezTo>
                  <a:pt x="838736" y="3906456"/>
                  <a:pt x="734564" y="4114799"/>
                  <a:pt x="630392" y="4074288"/>
                </a:cubicBezTo>
                <a:cubicBezTo>
                  <a:pt x="526220" y="4033777"/>
                  <a:pt x="491495" y="3742480"/>
                  <a:pt x="387323" y="3599726"/>
                </a:cubicBezTo>
                <a:cubicBezTo>
                  <a:pt x="283151" y="3456972"/>
                  <a:pt x="42012" y="3337367"/>
                  <a:pt x="5359" y="3217762"/>
                </a:cubicBezTo>
                <a:cubicBezTo>
                  <a:pt x="-31294" y="3098157"/>
                  <a:pt x="130751" y="3148314"/>
                  <a:pt x="167404" y="2882096"/>
                </a:cubicBezTo>
                <a:cubicBezTo>
                  <a:pt x="204057" y="2615878"/>
                  <a:pt x="205987" y="2100805"/>
                  <a:pt x="225278" y="1620456"/>
                </a:cubicBezTo>
                <a:cubicBezTo>
                  <a:pt x="244569" y="1140107"/>
                  <a:pt x="263860" y="570053"/>
                  <a:pt x="283151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10" name="Freeform 9"/>
          <p:cNvSpPr/>
          <p:nvPr/>
        </p:nvSpPr>
        <p:spPr>
          <a:xfrm>
            <a:off x="5706319" y="12743727"/>
            <a:ext cx="8866208" cy="5254906"/>
          </a:xfrm>
          <a:custGeom>
            <a:avLst/>
            <a:gdLst>
              <a:gd name="connsiteX0" fmla="*/ 8866208 w 8866208"/>
              <a:gd name="connsiteY0" fmla="*/ 0 h 5254906"/>
              <a:gd name="connsiteX1" fmla="*/ 8148577 w 8866208"/>
              <a:gd name="connsiteY1" fmla="*/ 289367 h 5254906"/>
              <a:gd name="connsiteX2" fmla="*/ 7037408 w 8866208"/>
              <a:gd name="connsiteY2" fmla="*/ 231493 h 5254906"/>
              <a:gd name="connsiteX3" fmla="*/ 6308203 w 8866208"/>
              <a:gd name="connsiteY3" fmla="*/ 277792 h 5254906"/>
              <a:gd name="connsiteX4" fmla="*/ 5185458 w 8866208"/>
              <a:gd name="connsiteY4" fmla="*/ 439838 h 5254906"/>
              <a:gd name="connsiteX5" fmla="*/ 4676172 w 8866208"/>
              <a:gd name="connsiteY5" fmla="*/ 729205 h 5254906"/>
              <a:gd name="connsiteX6" fmla="*/ 4143737 w 8866208"/>
              <a:gd name="connsiteY6" fmla="*/ 879676 h 5254906"/>
              <a:gd name="connsiteX7" fmla="*/ 3808071 w 8866208"/>
              <a:gd name="connsiteY7" fmla="*/ 694481 h 5254906"/>
              <a:gd name="connsiteX8" fmla="*/ 3159889 w 8866208"/>
              <a:gd name="connsiteY8" fmla="*/ 1296364 h 5254906"/>
              <a:gd name="connsiteX9" fmla="*/ 2395959 w 8866208"/>
              <a:gd name="connsiteY9" fmla="*/ 2280212 h 5254906"/>
              <a:gd name="connsiteX10" fmla="*/ 1759352 w 8866208"/>
              <a:gd name="connsiteY10" fmla="*/ 2951544 h 5254906"/>
              <a:gd name="connsiteX11" fmla="*/ 0 w 8866208"/>
              <a:gd name="connsiteY11" fmla="*/ 5254906 h 5254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866208" h="5254906">
                <a:moveTo>
                  <a:pt x="8866208" y="0"/>
                </a:moveTo>
                <a:cubicBezTo>
                  <a:pt x="8659792" y="125392"/>
                  <a:pt x="8453377" y="250785"/>
                  <a:pt x="8148577" y="289367"/>
                </a:cubicBezTo>
                <a:cubicBezTo>
                  <a:pt x="7843777" y="327949"/>
                  <a:pt x="7344137" y="233422"/>
                  <a:pt x="7037408" y="231493"/>
                </a:cubicBezTo>
                <a:cubicBezTo>
                  <a:pt x="6730679" y="229564"/>
                  <a:pt x="6616861" y="243068"/>
                  <a:pt x="6308203" y="277792"/>
                </a:cubicBezTo>
                <a:cubicBezTo>
                  <a:pt x="5999545" y="312516"/>
                  <a:pt x="5457463" y="364603"/>
                  <a:pt x="5185458" y="439838"/>
                </a:cubicBezTo>
                <a:cubicBezTo>
                  <a:pt x="4913453" y="515073"/>
                  <a:pt x="4849792" y="655899"/>
                  <a:pt x="4676172" y="729205"/>
                </a:cubicBezTo>
                <a:cubicBezTo>
                  <a:pt x="4502552" y="802511"/>
                  <a:pt x="4288420" y="885463"/>
                  <a:pt x="4143737" y="879676"/>
                </a:cubicBezTo>
                <a:cubicBezTo>
                  <a:pt x="3999053" y="873889"/>
                  <a:pt x="3972046" y="625033"/>
                  <a:pt x="3808071" y="694481"/>
                </a:cubicBezTo>
                <a:cubicBezTo>
                  <a:pt x="3644096" y="763929"/>
                  <a:pt x="3395241" y="1032076"/>
                  <a:pt x="3159889" y="1296364"/>
                </a:cubicBezTo>
                <a:cubicBezTo>
                  <a:pt x="2924537" y="1560653"/>
                  <a:pt x="2629382" y="2004349"/>
                  <a:pt x="2395959" y="2280212"/>
                </a:cubicBezTo>
                <a:cubicBezTo>
                  <a:pt x="2162536" y="2556075"/>
                  <a:pt x="2158678" y="2455762"/>
                  <a:pt x="1759352" y="2951544"/>
                </a:cubicBezTo>
                <a:cubicBezTo>
                  <a:pt x="1360026" y="3447326"/>
                  <a:pt x="680013" y="4351116"/>
                  <a:pt x="0" y="525490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22" name="Freeform 21"/>
          <p:cNvSpPr/>
          <p:nvPr/>
        </p:nvSpPr>
        <p:spPr>
          <a:xfrm>
            <a:off x="10787605" y="13229863"/>
            <a:ext cx="2640123" cy="4722471"/>
          </a:xfrm>
          <a:custGeom>
            <a:avLst/>
            <a:gdLst>
              <a:gd name="connsiteX0" fmla="*/ 0 w 2640123"/>
              <a:gd name="connsiteY0" fmla="*/ 0 h 4722471"/>
              <a:gd name="connsiteX1" fmla="*/ 486137 w 2640123"/>
              <a:gd name="connsiteY1" fmla="*/ 347241 h 4722471"/>
              <a:gd name="connsiteX2" fmla="*/ 1319514 w 2640123"/>
              <a:gd name="connsiteY2" fmla="*/ 1400537 h 4722471"/>
              <a:gd name="connsiteX3" fmla="*/ 2141317 w 2640123"/>
              <a:gd name="connsiteY3" fmla="*/ 2314937 h 4722471"/>
              <a:gd name="connsiteX4" fmla="*/ 2592729 w 2640123"/>
              <a:gd name="connsiteY4" fmla="*/ 3032567 h 4722471"/>
              <a:gd name="connsiteX5" fmla="*/ 2604304 w 2640123"/>
              <a:gd name="connsiteY5" fmla="*/ 4722471 h 472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40123" h="4722471">
                <a:moveTo>
                  <a:pt x="0" y="0"/>
                </a:moveTo>
                <a:cubicBezTo>
                  <a:pt x="133109" y="56909"/>
                  <a:pt x="266218" y="113818"/>
                  <a:pt x="486137" y="347241"/>
                </a:cubicBezTo>
                <a:cubicBezTo>
                  <a:pt x="706056" y="580664"/>
                  <a:pt x="1043651" y="1072588"/>
                  <a:pt x="1319514" y="1400537"/>
                </a:cubicBezTo>
                <a:cubicBezTo>
                  <a:pt x="1595377" y="1728486"/>
                  <a:pt x="1929115" y="2042932"/>
                  <a:pt x="2141317" y="2314937"/>
                </a:cubicBezTo>
                <a:cubicBezTo>
                  <a:pt x="2353519" y="2586942"/>
                  <a:pt x="2515565" y="2631311"/>
                  <a:pt x="2592729" y="3032567"/>
                </a:cubicBezTo>
                <a:cubicBezTo>
                  <a:pt x="2669893" y="3433823"/>
                  <a:pt x="2637098" y="4078147"/>
                  <a:pt x="2604304" y="4722471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23" name="Freeform 22"/>
          <p:cNvSpPr/>
          <p:nvPr/>
        </p:nvSpPr>
        <p:spPr>
          <a:xfrm>
            <a:off x="893566" y="12792116"/>
            <a:ext cx="8146262" cy="1198201"/>
          </a:xfrm>
          <a:custGeom>
            <a:avLst/>
            <a:gdLst>
              <a:gd name="connsiteX0" fmla="*/ 7963382 w 7963382"/>
              <a:gd name="connsiteY0" fmla="*/ 715540 h 1198201"/>
              <a:gd name="connsiteX1" fmla="*/ 7245751 w 7963382"/>
              <a:gd name="connsiteY1" fmla="*/ 1178527 h 1198201"/>
              <a:gd name="connsiteX2" fmla="*/ 6713316 w 7963382"/>
              <a:gd name="connsiteY2" fmla="*/ 1097504 h 1198201"/>
              <a:gd name="connsiteX3" fmla="*/ 6319777 w 7963382"/>
              <a:gd name="connsiteY3" fmla="*/ 958608 h 1198201"/>
              <a:gd name="connsiteX4" fmla="*/ 6018835 w 7963382"/>
              <a:gd name="connsiteY4" fmla="*/ 1120654 h 1198201"/>
              <a:gd name="connsiteX5" fmla="*/ 5706319 w 7963382"/>
              <a:gd name="connsiteY5" fmla="*/ 912309 h 1198201"/>
              <a:gd name="connsiteX6" fmla="*/ 5162308 w 7963382"/>
              <a:gd name="connsiteY6" fmla="*/ 1132228 h 1198201"/>
              <a:gd name="connsiteX7" fmla="*/ 4849792 w 7963382"/>
              <a:gd name="connsiteY7" fmla="*/ 599793 h 1198201"/>
              <a:gd name="connsiteX8" fmla="*/ 4352081 w 7963382"/>
              <a:gd name="connsiteY8" fmla="*/ 692390 h 1198201"/>
              <a:gd name="connsiteX9" fmla="*/ 3588151 w 7963382"/>
              <a:gd name="connsiteY9" fmla="*/ 21059 h 1198201"/>
              <a:gd name="connsiteX10" fmla="*/ 3379807 w 7963382"/>
              <a:gd name="connsiteY10" fmla="*/ 159955 h 1198201"/>
              <a:gd name="connsiteX11" fmla="*/ 3159888 w 7963382"/>
              <a:gd name="connsiteY11" fmla="*/ 67357 h 1198201"/>
              <a:gd name="connsiteX12" fmla="*/ 2870521 w 7963382"/>
              <a:gd name="connsiteY12" fmla="*/ 252552 h 1198201"/>
              <a:gd name="connsiteX13" fmla="*/ 2419108 w 7963382"/>
              <a:gd name="connsiteY13" fmla="*/ 333575 h 1198201"/>
              <a:gd name="connsiteX14" fmla="*/ 1828800 w 7963382"/>
              <a:gd name="connsiteY14" fmla="*/ 379874 h 1198201"/>
              <a:gd name="connsiteX15" fmla="*/ 1342663 w 7963382"/>
              <a:gd name="connsiteY15" fmla="*/ 622942 h 1198201"/>
              <a:gd name="connsiteX16" fmla="*/ 856526 w 7963382"/>
              <a:gd name="connsiteY16" fmla="*/ 703965 h 1198201"/>
              <a:gd name="connsiteX17" fmla="*/ 486136 w 7963382"/>
              <a:gd name="connsiteY17" fmla="*/ 530345 h 1198201"/>
              <a:gd name="connsiteX18" fmla="*/ 312516 w 7963382"/>
              <a:gd name="connsiteY18" fmla="*/ 611368 h 1198201"/>
              <a:gd name="connsiteX19" fmla="*/ 0 w 7963382"/>
              <a:gd name="connsiteY19" fmla="*/ 541919 h 1198201"/>
              <a:gd name="connsiteX0" fmla="*/ 8146262 w 8146262"/>
              <a:gd name="connsiteY0" fmla="*/ 715540 h 1198201"/>
              <a:gd name="connsiteX1" fmla="*/ 7428631 w 8146262"/>
              <a:gd name="connsiteY1" fmla="*/ 1178527 h 1198201"/>
              <a:gd name="connsiteX2" fmla="*/ 6896196 w 8146262"/>
              <a:gd name="connsiteY2" fmla="*/ 1097504 h 1198201"/>
              <a:gd name="connsiteX3" fmla="*/ 6502657 w 8146262"/>
              <a:gd name="connsiteY3" fmla="*/ 958608 h 1198201"/>
              <a:gd name="connsiteX4" fmla="*/ 6201715 w 8146262"/>
              <a:gd name="connsiteY4" fmla="*/ 1120654 h 1198201"/>
              <a:gd name="connsiteX5" fmla="*/ 5889199 w 8146262"/>
              <a:gd name="connsiteY5" fmla="*/ 912309 h 1198201"/>
              <a:gd name="connsiteX6" fmla="*/ 5345188 w 8146262"/>
              <a:gd name="connsiteY6" fmla="*/ 1132228 h 1198201"/>
              <a:gd name="connsiteX7" fmla="*/ 5032672 w 8146262"/>
              <a:gd name="connsiteY7" fmla="*/ 599793 h 1198201"/>
              <a:gd name="connsiteX8" fmla="*/ 4534961 w 8146262"/>
              <a:gd name="connsiteY8" fmla="*/ 692390 h 1198201"/>
              <a:gd name="connsiteX9" fmla="*/ 3771031 w 8146262"/>
              <a:gd name="connsiteY9" fmla="*/ 21059 h 1198201"/>
              <a:gd name="connsiteX10" fmla="*/ 3562687 w 8146262"/>
              <a:gd name="connsiteY10" fmla="*/ 159955 h 1198201"/>
              <a:gd name="connsiteX11" fmla="*/ 3342768 w 8146262"/>
              <a:gd name="connsiteY11" fmla="*/ 67357 h 1198201"/>
              <a:gd name="connsiteX12" fmla="*/ 3053401 w 8146262"/>
              <a:gd name="connsiteY12" fmla="*/ 252552 h 1198201"/>
              <a:gd name="connsiteX13" fmla="*/ 2601988 w 8146262"/>
              <a:gd name="connsiteY13" fmla="*/ 333575 h 1198201"/>
              <a:gd name="connsiteX14" fmla="*/ 2011680 w 8146262"/>
              <a:gd name="connsiteY14" fmla="*/ 379874 h 1198201"/>
              <a:gd name="connsiteX15" fmla="*/ 1525543 w 8146262"/>
              <a:gd name="connsiteY15" fmla="*/ 622942 h 1198201"/>
              <a:gd name="connsiteX16" fmla="*/ 1039406 w 8146262"/>
              <a:gd name="connsiteY16" fmla="*/ 703965 h 1198201"/>
              <a:gd name="connsiteX17" fmla="*/ 669016 w 8146262"/>
              <a:gd name="connsiteY17" fmla="*/ 530345 h 1198201"/>
              <a:gd name="connsiteX18" fmla="*/ 495396 w 8146262"/>
              <a:gd name="connsiteY18" fmla="*/ 611368 h 1198201"/>
              <a:gd name="connsiteX19" fmla="*/ 0 w 8146262"/>
              <a:gd name="connsiteY19" fmla="*/ 488579 h 1198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146262" h="1198201">
                <a:moveTo>
                  <a:pt x="8146262" y="715540"/>
                </a:moveTo>
                <a:cubicBezTo>
                  <a:pt x="7891618" y="915203"/>
                  <a:pt x="7636975" y="1114866"/>
                  <a:pt x="7428631" y="1178527"/>
                </a:cubicBezTo>
                <a:cubicBezTo>
                  <a:pt x="7220287" y="1242188"/>
                  <a:pt x="7050525" y="1134157"/>
                  <a:pt x="6896196" y="1097504"/>
                </a:cubicBezTo>
                <a:cubicBezTo>
                  <a:pt x="6741867" y="1060851"/>
                  <a:pt x="6618404" y="954750"/>
                  <a:pt x="6502657" y="958608"/>
                </a:cubicBezTo>
                <a:cubicBezTo>
                  <a:pt x="6386910" y="962466"/>
                  <a:pt x="6303958" y="1128370"/>
                  <a:pt x="6201715" y="1120654"/>
                </a:cubicBezTo>
                <a:cubicBezTo>
                  <a:pt x="6099472" y="1112938"/>
                  <a:pt x="6031953" y="910380"/>
                  <a:pt x="5889199" y="912309"/>
                </a:cubicBezTo>
                <a:cubicBezTo>
                  <a:pt x="5746445" y="914238"/>
                  <a:pt x="5487942" y="1184314"/>
                  <a:pt x="5345188" y="1132228"/>
                </a:cubicBezTo>
                <a:cubicBezTo>
                  <a:pt x="5202434" y="1080142"/>
                  <a:pt x="5167710" y="673099"/>
                  <a:pt x="5032672" y="599793"/>
                </a:cubicBezTo>
                <a:cubicBezTo>
                  <a:pt x="4897634" y="526487"/>
                  <a:pt x="4745234" y="788846"/>
                  <a:pt x="4534961" y="692390"/>
                </a:cubicBezTo>
                <a:cubicBezTo>
                  <a:pt x="4324688" y="595934"/>
                  <a:pt x="3933077" y="109798"/>
                  <a:pt x="3771031" y="21059"/>
                </a:cubicBezTo>
                <a:cubicBezTo>
                  <a:pt x="3608985" y="-67680"/>
                  <a:pt x="3634064" y="152239"/>
                  <a:pt x="3562687" y="159955"/>
                </a:cubicBezTo>
                <a:cubicBezTo>
                  <a:pt x="3491310" y="167671"/>
                  <a:pt x="3427649" y="51924"/>
                  <a:pt x="3342768" y="67357"/>
                </a:cubicBezTo>
                <a:cubicBezTo>
                  <a:pt x="3257887" y="82790"/>
                  <a:pt x="3176864" y="208182"/>
                  <a:pt x="3053401" y="252552"/>
                </a:cubicBezTo>
                <a:cubicBezTo>
                  <a:pt x="2929938" y="296922"/>
                  <a:pt x="2775608" y="312355"/>
                  <a:pt x="2601988" y="333575"/>
                </a:cubicBezTo>
                <a:cubicBezTo>
                  <a:pt x="2428368" y="354795"/>
                  <a:pt x="2191087" y="331646"/>
                  <a:pt x="2011680" y="379874"/>
                </a:cubicBezTo>
                <a:cubicBezTo>
                  <a:pt x="1832273" y="428102"/>
                  <a:pt x="1687589" y="568927"/>
                  <a:pt x="1525543" y="622942"/>
                </a:cubicBezTo>
                <a:cubicBezTo>
                  <a:pt x="1363497" y="676957"/>
                  <a:pt x="1182160" y="719398"/>
                  <a:pt x="1039406" y="703965"/>
                </a:cubicBezTo>
                <a:cubicBezTo>
                  <a:pt x="896652" y="688532"/>
                  <a:pt x="759684" y="545778"/>
                  <a:pt x="669016" y="530345"/>
                </a:cubicBezTo>
                <a:cubicBezTo>
                  <a:pt x="578348" y="514912"/>
                  <a:pt x="606899" y="618329"/>
                  <a:pt x="495396" y="611368"/>
                </a:cubicBezTo>
                <a:cubicBezTo>
                  <a:pt x="383893" y="604407"/>
                  <a:pt x="28937" y="492437"/>
                  <a:pt x="0" y="488579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24" name="Freeform 23"/>
          <p:cNvSpPr/>
          <p:nvPr/>
        </p:nvSpPr>
        <p:spPr>
          <a:xfrm>
            <a:off x="6296628" y="13924344"/>
            <a:ext cx="1932972" cy="891251"/>
          </a:xfrm>
          <a:custGeom>
            <a:avLst/>
            <a:gdLst>
              <a:gd name="connsiteX0" fmla="*/ 0 w 1932972"/>
              <a:gd name="connsiteY0" fmla="*/ 0 h 891251"/>
              <a:gd name="connsiteX1" fmla="*/ 312516 w 1932972"/>
              <a:gd name="connsiteY1" fmla="*/ 254643 h 891251"/>
              <a:gd name="connsiteX2" fmla="*/ 868101 w 1932972"/>
              <a:gd name="connsiteY2" fmla="*/ 266218 h 891251"/>
              <a:gd name="connsiteX3" fmla="*/ 1932972 w 1932972"/>
              <a:gd name="connsiteY3" fmla="*/ 891251 h 891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32972" h="891251">
                <a:moveTo>
                  <a:pt x="0" y="0"/>
                </a:moveTo>
                <a:cubicBezTo>
                  <a:pt x="83916" y="105136"/>
                  <a:pt x="167833" y="210273"/>
                  <a:pt x="312516" y="254643"/>
                </a:cubicBezTo>
                <a:cubicBezTo>
                  <a:pt x="457199" y="299013"/>
                  <a:pt x="598025" y="160117"/>
                  <a:pt x="868101" y="266218"/>
                </a:cubicBezTo>
                <a:cubicBezTo>
                  <a:pt x="1138177" y="372319"/>
                  <a:pt x="1755493" y="794795"/>
                  <a:pt x="1932972" y="891251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25" name="Freeform 24"/>
          <p:cNvSpPr/>
          <p:nvPr/>
        </p:nvSpPr>
        <p:spPr>
          <a:xfrm>
            <a:off x="2542592" y="9144000"/>
            <a:ext cx="553640" cy="8831484"/>
          </a:xfrm>
          <a:custGeom>
            <a:avLst/>
            <a:gdLst>
              <a:gd name="connsiteX0" fmla="*/ 219919 w 537952"/>
              <a:gd name="connsiteY0" fmla="*/ 7118431 h 7118431"/>
              <a:gd name="connsiteX1" fmla="*/ 324091 w 537952"/>
              <a:gd name="connsiteY1" fmla="*/ 5694744 h 7118431"/>
              <a:gd name="connsiteX2" fmla="*/ 127322 w 537952"/>
              <a:gd name="connsiteY2" fmla="*/ 5208608 h 7118431"/>
              <a:gd name="connsiteX3" fmla="*/ 439838 w 537952"/>
              <a:gd name="connsiteY3" fmla="*/ 4490977 h 7118431"/>
              <a:gd name="connsiteX4" fmla="*/ 370390 w 537952"/>
              <a:gd name="connsiteY4" fmla="*/ 3692324 h 7118431"/>
              <a:gd name="connsiteX5" fmla="*/ 532436 w 537952"/>
              <a:gd name="connsiteY5" fmla="*/ 3090441 h 7118431"/>
              <a:gd name="connsiteX6" fmla="*/ 451413 w 537952"/>
              <a:gd name="connsiteY6" fmla="*/ 2257063 h 7118431"/>
              <a:gd name="connsiteX7" fmla="*/ 0 w 537952"/>
              <a:gd name="connsiteY7" fmla="*/ 0 h 7118431"/>
              <a:gd name="connsiteX0" fmla="*/ 93903 w 408273"/>
              <a:gd name="connsiteY0" fmla="*/ 8831484 h 8831484"/>
              <a:gd name="connsiteX1" fmla="*/ 198075 w 408273"/>
              <a:gd name="connsiteY1" fmla="*/ 7407797 h 8831484"/>
              <a:gd name="connsiteX2" fmla="*/ 1306 w 408273"/>
              <a:gd name="connsiteY2" fmla="*/ 6921661 h 8831484"/>
              <a:gd name="connsiteX3" fmla="*/ 313822 w 408273"/>
              <a:gd name="connsiteY3" fmla="*/ 6204030 h 8831484"/>
              <a:gd name="connsiteX4" fmla="*/ 244374 w 408273"/>
              <a:gd name="connsiteY4" fmla="*/ 5405377 h 8831484"/>
              <a:gd name="connsiteX5" fmla="*/ 406420 w 408273"/>
              <a:gd name="connsiteY5" fmla="*/ 4803494 h 8831484"/>
              <a:gd name="connsiteX6" fmla="*/ 325397 w 408273"/>
              <a:gd name="connsiteY6" fmla="*/ 3970116 h 8831484"/>
              <a:gd name="connsiteX7" fmla="*/ 221224 w 408273"/>
              <a:gd name="connsiteY7" fmla="*/ 0 h 8831484"/>
              <a:gd name="connsiteX0" fmla="*/ 93903 w 408370"/>
              <a:gd name="connsiteY0" fmla="*/ 8831484 h 8831484"/>
              <a:gd name="connsiteX1" fmla="*/ 198075 w 408370"/>
              <a:gd name="connsiteY1" fmla="*/ 7407797 h 8831484"/>
              <a:gd name="connsiteX2" fmla="*/ 1306 w 408370"/>
              <a:gd name="connsiteY2" fmla="*/ 6921661 h 8831484"/>
              <a:gd name="connsiteX3" fmla="*/ 313822 w 408370"/>
              <a:gd name="connsiteY3" fmla="*/ 6204030 h 8831484"/>
              <a:gd name="connsiteX4" fmla="*/ 244374 w 408370"/>
              <a:gd name="connsiteY4" fmla="*/ 5405377 h 8831484"/>
              <a:gd name="connsiteX5" fmla="*/ 406420 w 408370"/>
              <a:gd name="connsiteY5" fmla="*/ 4803494 h 8831484"/>
              <a:gd name="connsiteX6" fmla="*/ 325397 w 408370"/>
              <a:gd name="connsiteY6" fmla="*/ 3970116 h 8831484"/>
              <a:gd name="connsiteX7" fmla="*/ 198076 w 408370"/>
              <a:gd name="connsiteY7" fmla="*/ 636608 h 8831484"/>
              <a:gd name="connsiteX8" fmla="*/ 221224 w 408370"/>
              <a:gd name="connsiteY8" fmla="*/ 0 h 8831484"/>
              <a:gd name="connsiteX0" fmla="*/ 197774 w 515301"/>
              <a:gd name="connsiteY0" fmla="*/ 8831484 h 8831484"/>
              <a:gd name="connsiteX1" fmla="*/ 301946 w 515301"/>
              <a:gd name="connsiteY1" fmla="*/ 7407797 h 8831484"/>
              <a:gd name="connsiteX2" fmla="*/ 105177 w 515301"/>
              <a:gd name="connsiteY2" fmla="*/ 6921661 h 8831484"/>
              <a:gd name="connsiteX3" fmla="*/ 417693 w 515301"/>
              <a:gd name="connsiteY3" fmla="*/ 6204030 h 8831484"/>
              <a:gd name="connsiteX4" fmla="*/ 348245 w 515301"/>
              <a:gd name="connsiteY4" fmla="*/ 5405377 h 8831484"/>
              <a:gd name="connsiteX5" fmla="*/ 510291 w 515301"/>
              <a:gd name="connsiteY5" fmla="*/ 4803494 h 8831484"/>
              <a:gd name="connsiteX6" fmla="*/ 429268 w 515301"/>
              <a:gd name="connsiteY6" fmla="*/ 3970116 h 8831484"/>
              <a:gd name="connsiteX7" fmla="*/ 1004 w 515301"/>
              <a:gd name="connsiteY7" fmla="*/ 1238491 h 8831484"/>
              <a:gd name="connsiteX8" fmla="*/ 301947 w 515301"/>
              <a:gd name="connsiteY8" fmla="*/ 636608 h 8831484"/>
              <a:gd name="connsiteX9" fmla="*/ 325095 w 515301"/>
              <a:gd name="connsiteY9" fmla="*/ 0 h 8831484"/>
              <a:gd name="connsiteX0" fmla="*/ 200868 w 518395"/>
              <a:gd name="connsiteY0" fmla="*/ 8831484 h 8831484"/>
              <a:gd name="connsiteX1" fmla="*/ 305040 w 518395"/>
              <a:gd name="connsiteY1" fmla="*/ 7407797 h 8831484"/>
              <a:gd name="connsiteX2" fmla="*/ 108271 w 518395"/>
              <a:gd name="connsiteY2" fmla="*/ 6921661 h 8831484"/>
              <a:gd name="connsiteX3" fmla="*/ 420787 w 518395"/>
              <a:gd name="connsiteY3" fmla="*/ 6204030 h 8831484"/>
              <a:gd name="connsiteX4" fmla="*/ 351339 w 518395"/>
              <a:gd name="connsiteY4" fmla="*/ 5405377 h 8831484"/>
              <a:gd name="connsiteX5" fmla="*/ 513385 w 518395"/>
              <a:gd name="connsiteY5" fmla="*/ 4803494 h 8831484"/>
              <a:gd name="connsiteX6" fmla="*/ 432362 w 518395"/>
              <a:gd name="connsiteY6" fmla="*/ 3970116 h 8831484"/>
              <a:gd name="connsiteX7" fmla="*/ 4098 w 518395"/>
              <a:gd name="connsiteY7" fmla="*/ 1238491 h 8831484"/>
              <a:gd name="connsiteX8" fmla="*/ 305041 w 518395"/>
              <a:gd name="connsiteY8" fmla="*/ 636608 h 8831484"/>
              <a:gd name="connsiteX9" fmla="*/ 328189 w 518395"/>
              <a:gd name="connsiteY9" fmla="*/ 0 h 8831484"/>
              <a:gd name="connsiteX0" fmla="*/ 200868 w 518395"/>
              <a:gd name="connsiteY0" fmla="*/ 8831484 h 8831484"/>
              <a:gd name="connsiteX1" fmla="*/ 305040 w 518395"/>
              <a:gd name="connsiteY1" fmla="*/ 7407797 h 8831484"/>
              <a:gd name="connsiteX2" fmla="*/ 108271 w 518395"/>
              <a:gd name="connsiteY2" fmla="*/ 6921661 h 8831484"/>
              <a:gd name="connsiteX3" fmla="*/ 420787 w 518395"/>
              <a:gd name="connsiteY3" fmla="*/ 6204030 h 8831484"/>
              <a:gd name="connsiteX4" fmla="*/ 351339 w 518395"/>
              <a:gd name="connsiteY4" fmla="*/ 5405377 h 8831484"/>
              <a:gd name="connsiteX5" fmla="*/ 513385 w 518395"/>
              <a:gd name="connsiteY5" fmla="*/ 4803494 h 8831484"/>
              <a:gd name="connsiteX6" fmla="*/ 432362 w 518395"/>
              <a:gd name="connsiteY6" fmla="*/ 3970116 h 8831484"/>
              <a:gd name="connsiteX7" fmla="*/ 4098 w 518395"/>
              <a:gd name="connsiteY7" fmla="*/ 1238491 h 8831484"/>
              <a:gd name="connsiteX8" fmla="*/ 247167 w 518395"/>
              <a:gd name="connsiteY8" fmla="*/ 787079 h 8831484"/>
              <a:gd name="connsiteX9" fmla="*/ 328189 w 518395"/>
              <a:gd name="connsiteY9" fmla="*/ 0 h 8831484"/>
              <a:gd name="connsiteX0" fmla="*/ 200868 w 518395"/>
              <a:gd name="connsiteY0" fmla="*/ 8831484 h 8831484"/>
              <a:gd name="connsiteX1" fmla="*/ 305040 w 518395"/>
              <a:gd name="connsiteY1" fmla="*/ 7407797 h 8831484"/>
              <a:gd name="connsiteX2" fmla="*/ 108271 w 518395"/>
              <a:gd name="connsiteY2" fmla="*/ 6921661 h 8831484"/>
              <a:gd name="connsiteX3" fmla="*/ 420787 w 518395"/>
              <a:gd name="connsiteY3" fmla="*/ 6204030 h 8831484"/>
              <a:gd name="connsiteX4" fmla="*/ 351339 w 518395"/>
              <a:gd name="connsiteY4" fmla="*/ 5405377 h 8831484"/>
              <a:gd name="connsiteX5" fmla="*/ 513385 w 518395"/>
              <a:gd name="connsiteY5" fmla="*/ 4803494 h 8831484"/>
              <a:gd name="connsiteX6" fmla="*/ 432362 w 518395"/>
              <a:gd name="connsiteY6" fmla="*/ 3970116 h 8831484"/>
              <a:gd name="connsiteX7" fmla="*/ 4098 w 518395"/>
              <a:gd name="connsiteY7" fmla="*/ 1238491 h 8831484"/>
              <a:gd name="connsiteX8" fmla="*/ 247167 w 518395"/>
              <a:gd name="connsiteY8" fmla="*/ 787079 h 8831484"/>
              <a:gd name="connsiteX9" fmla="*/ 339765 w 518395"/>
              <a:gd name="connsiteY9" fmla="*/ 370390 h 8831484"/>
              <a:gd name="connsiteX10" fmla="*/ 328189 w 518395"/>
              <a:gd name="connsiteY10" fmla="*/ 0 h 8831484"/>
              <a:gd name="connsiteX0" fmla="*/ 235331 w 553640"/>
              <a:gd name="connsiteY0" fmla="*/ 8831484 h 8831484"/>
              <a:gd name="connsiteX1" fmla="*/ 339503 w 553640"/>
              <a:gd name="connsiteY1" fmla="*/ 7407797 h 8831484"/>
              <a:gd name="connsiteX2" fmla="*/ 142734 w 553640"/>
              <a:gd name="connsiteY2" fmla="*/ 6921661 h 8831484"/>
              <a:gd name="connsiteX3" fmla="*/ 455250 w 553640"/>
              <a:gd name="connsiteY3" fmla="*/ 6204030 h 8831484"/>
              <a:gd name="connsiteX4" fmla="*/ 385802 w 553640"/>
              <a:gd name="connsiteY4" fmla="*/ 5405377 h 8831484"/>
              <a:gd name="connsiteX5" fmla="*/ 547848 w 553640"/>
              <a:gd name="connsiteY5" fmla="*/ 4803494 h 8831484"/>
              <a:gd name="connsiteX6" fmla="*/ 466825 w 553640"/>
              <a:gd name="connsiteY6" fmla="*/ 3970116 h 8831484"/>
              <a:gd name="connsiteX7" fmla="*/ 3837 w 553640"/>
              <a:gd name="connsiteY7" fmla="*/ 1643605 h 8831484"/>
              <a:gd name="connsiteX8" fmla="*/ 281630 w 553640"/>
              <a:gd name="connsiteY8" fmla="*/ 787079 h 8831484"/>
              <a:gd name="connsiteX9" fmla="*/ 374228 w 553640"/>
              <a:gd name="connsiteY9" fmla="*/ 370390 h 8831484"/>
              <a:gd name="connsiteX10" fmla="*/ 362652 w 553640"/>
              <a:gd name="connsiteY10" fmla="*/ 0 h 8831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53640" h="8831484">
                <a:moveTo>
                  <a:pt x="235331" y="8831484"/>
                </a:moveTo>
                <a:cubicBezTo>
                  <a:pt x="295133" y="8278792"/>
                  <a:pt x="354936" y="7726101"/>
                  <a:pt x="339503" y="7407797"/>
                </a:cubicBezTo>
                <a:cubicBezTo>
                  <a:pt x="324070" y="7089493"/>
                  <a:pt x="123443" y="7122289"/>
                  <a:pt x="142734" y="6921661"/>
                </a:cubicBezTo>
                <a:cubicBezTo>
                  <a:pt x="162025" y="6721033"/>
                  <a:pt x="414739" y="6456744"/>
                  <a:pt x="455250" y="6204030"/>
                </a:cubicBezTo>
                <a:cubicBezTo>
                  <a:pt x="495761" y="5951316"/>
                  <a:pt x="370369" y="5638800"/>
                  <a:pt x="385802" y="5405377"/>
                </a:cubicBezTo>
                <a:cubicBezTo>
                  <a:pt x="401235" y="5171954"/>
                  <a:pt x="534344" y="5042704"/>
                  <a:pt x="547848" y="4803494"/>
                </a:cubicBezTo>
                <a:cubicBezTo>
                  <a:pt x="561352" y="4564284"/>
                  <a:pt x="557493" y="4496764"/>
                  <a:pt x="466825" y="3970116"/>
                </a:cubicBezTo>
                <a:cubicBezTo>
                  <a:pt x="376157" y="3443468"/>
                  <a:pt x="-44391" y="2233914"/>
                  <a:pt x="3837" y="1643605"/>
                </a:cubicBezTo>
                <a:cubicBezTo>
                  <a:pt x="-17383" y="1088020"/>
                  <a:pt x="281630" y="968416"/>
                  <a:pt x="281630" y="787079"/>
                </a:cubicBezTo>
                <a:cubicBezTo>
                  <a:pt x="322142" y="640466"/>
                  <a:pt x="360724" y="501570"/>
                  <a:pt x="374228" y="370390"/>
                </a:cubicBezTo>
                <a:cubicBezTo>
                  <a:pt x="387732" y="239210"/>
                  <a:pt x="349149" y="59802"/>
                  <a:pt x="362652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/>
              <a:t>`</a:t>
            </a:r>
          </a:p>
        </p:txBody>
      </p:sp>
      <p:sp>
        <p:nvSpPr>
          <p:cNvPr id="26" name="Freeform 25"/>
          <p:cNvSpPr/>
          <p:nvPr/>
        </p:nvSpPr>
        <p:spPr>
          <a:xfrm>
            <a:off x="925975" y="3750197"/>
            <a:ext cx="8507392" cy="5217327"/>
          </a:xfrm>
          <a:custGeom>
            <a:avLst/>
            <a:gdLst>
              <a:gd name="connsiteX0" fmla="*/ 0 w 8507392"/>
              <a:gd name="connsiteY0" fmla="*/ 4363656 h 5217327"/>
              <a:gd name="connsiteX1" fmla="*/ 1412111 w 8507392"/>
              <a:gd name="connsiteY1" fmla="*/ 5127585 h 5217327"/>
              <a:gd name="connsiteX2" fmla="*/ 1886673 w 8507392"/>
              <a:gd name="connsiteY2" fmla="*/ 5197033 h 5217327"/>
              <a:gd name="connsiteX3" fmla="*/ 2245488 w 8507392"/>
              <a:gd name="connsiteY3" fmla="*/ 5081287 h 5217327"/>
              <a:gd name="connsiteX4" fmla="*/ 2662177 w 8507392"/>
              <a:gd name="connsiteY4" fmla="*/ 4884517 h 5217327"/>
              <a:gd name="connsiteX5" fmla="*/ 3020992 w 8507392"/>
              <a:gd name="connsiteY5" fmla="*/ 4687747 h 5217327"/>
              <a:gd name="connsiteX6" fmla="*/ 3553428 w 8507392"/>
              <a:gd name="connsiteY6" fmla="*/ 4444679 h 5217327"/>
              <a:gd name="connsiteX7" fmla="*/ 3831220 w 8507392"/>
              <a:gd name="connsiteY7" fmla="*/ 3993266 h 5217327"/>
              <a:gd name="connsiteX8" fmla="*/ 4166886 w 8507392"/>
              <a:gd name="connsiteY8" fmla="*/ 3715474 h 5217327"/>
              <a:gd name="connsiteX9" fmla="*/ 5034987 w 8507392"/>
              <a:gd name="connsiteY9" fmla="*/ 3669175 h 5217327"/>
              <a:gd name="connsiteX10" fmla="*/ 5578997 w 8507392"/>
              <a:gd name="connsiteY10" fmla="*/ 3761773 h 5217327"/>
              <a:gd name="connsiteX11" fmla="*/ 5891514 w 8507392"/>
              <a:gd name="connsiteY11" fmla="*/ 3599727 h 5217327"/>
              <a:gd name="connsiteX12" fmla="*/ 6134582 w 8507392"/>
              <a:gd name="connsiteY12" fmla="*/ 3252487 h 5217327"/>
              <a:gd name="connsiteX13" fmla="*/ 6169306 w 8507392"/>
              <a:gd name="connsiteY13" fmla="*/ 2650603 h 5217327"/>
              <a:gd name="connsiteX14" fmla="*/ 6759615 w 8507392"/>
              <a:gd name="connsiteY14" fmla="*/ 2037145 h 5217327"/>
              <a:gd name="connsiteX15" fmla="*/ 7072131 w 8507392"/>
              <a:gd name="connsiteY15" fmla="*/ 1620456 h 5217327"/>
              <a:gd name="connsiteX16" fmla="*/ 7211028 w 8507392"/>
              <a:gd name="connsiteY16" fmla="*/ 1388962 h 5217327"/>
              <a:gd name="connsiteX17" fmla="*/ 7697164 w 8507392"/>
              <a:gd name="connsiteY17" fmla="*/ 1041722 h 5217327"/>
              <a:gd name="connsiteX18" fmla="*/ 7685590 w 8507392"/>
              <a:gd name="connsiteY18" fmla="*/ 798654 h 5217327"/>
              <a:gd name="connsiteX19" fmla="*/ 8021255 w 8507392"/>
              <a:gd name="connsiteY19" fmla="*/ 590309 h 5217327"/>
              <a:gd name="connsiteX20" fmla="*/ 8287473 w 8507392"/>
              <a:gd name="connsiteY20" fmla="*/ 243069 h 5217327"/>
              <a:gd name="connsiteX21" fmla="*/ 8507392 w 8507392"/>
              <a:gd name="connsiteY21" fmla="*/ 0 h 5217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8507392" h="5217327">
                <a:moveTo>
                  <a:pt x="0" y="4363656"/>
                </a:moveTo>
                <a:cubicBezTo>
                  <a:pt x="548833" y="4676172"/>
                  <a:pt x="1097666" y="4988689"/>
                  <a:pt x="1412111" y="5127585"/>
                </a:cubicBezTo>
                <a:cubicBezTo>
                  <a:pt x="1726557" y="5266481"/>
                  <a:pt x="1747777" y="5204749"/>
                  <a:pt x="1886673" y="5197033"/>
                </a:cubicBezTo>
                <a:cubicBezTo>
                  <a:pt x="2025569" y="5189317"/>
                  <a:pt x="2116237" y="5133373"/>
                  <a:pt x="2245488" y="5081287"/>
                </a:cubicBezTo>
                <a:cubicBezTo>
                  <a:pt x="2374739" y="5029201"/>
                  <a:pt x="2532926" y="4950107"/>
                  <a:pt x="2662177" y="4884517"/>
                </a:cubicBezTo>
                <a:cubicBezTo>
                  <a:pt x="2791428" y="4818927"/>
                  <a:pt x="2872450" y="4761053"/>
                  <a:pt x="3020992" y="4687747"/>
                </a:cubicBezTo>
                <a:cubicBezTo>
                  <a:pt x="3169534" y="4614441"/>
                  <a:pt x="3418390" y="4560426"/>
                  <a:pt x="3553428" y="4444679"/>
                </a:cubicBezTo>
                <a:cubicBezTo>
                  <a:pt x="3688466" y="4328932"/>
                  <a:pt x="3728977" y="4114800"/>
                  <a:pt x="3831220" y="3993266"/>
                </a:cubicBezTo>
                <a:cubicBezTo>
                  <a:pt x="3933463" y="3871732"/>
                  <a:pt x="3966258" y="3769489"/>
                  <a:pt x="4166886" y="3715474"/>
                </a:cubicBezTo>
                <a:cubicBezTo>
                  <a:pt x="4367514" y="3661459"/>
                  <a:pt x="4799635" y="3661459"/>
                  <a:pt x="5034987" y="3669175"/>
                </a:cubicBezTo>
                <a:cubicBezTo>
                  <a:pt x="5270339" y="3676891"/>
                  <a:pt x="5436243" y="3773348"/>
                  <a:pt x="5578997" y="3761773"/>
                </a:cubicBezTo>
                <a:cubicBezTo>
                  <a:pt x="5721752" y="3750198"/>
                  <a:pt x="5798917" y="3684608"/>
                  <a:pt x="5891514" y="3599727"/>
                </a:cubicBezTo>
                <a:cubicBezTo>
                  <a:pt x="5984112" y="3514846"/>
                  <a:pt x="6088283" y="3410674"/>
                  <a:pt x="6134582" y="3252487"/>
                </a:cubicBezTo>
                <a:cubicBezTo>
                  <a:pt x="6180881" y="3094300"/>
                  <a:pt x="6065134" y="2853160"/>
                  <a:pt x="6169306" y="2650603"/>
                </a:cubicBezTo>
                <a:cubicBezTo>
                  <a:pt x="6273478" y="2448046"/>
                  <a:pt x="6609144" y="2208836"/>
                  <a:pt x="6759615" y="2037145"/>
                </a:cubicBezTo>
                <a:cubicBezTo>
                  <a:pt x="6910086" y="1865454"/>
                  <a:pt x="6996896" y="1728486"/>
                  <a:pt x="7072131" y="1620456"/>
                </a:cubicBezTo>
                <a:cubicBezTo>
                  <a:pt x="7147366" y="1512426"/>
                  <a:pt x="7106856" y="1485418"/>
                  <a:pt x="7211028" y="1388962"/>
                </a:cubicBezTo>
                <a:cubicBezTo>
                  <a:pt x="7315200" y="1292506"/>
                  <a:pt x="7618070" y="1140107"/>
                  <a:pt x="7697164" y="1041722"/>
                </a:cubicBezTo>
                <a:cubicBezTo>
                  <a:pt x="7776258" y="943337"/>
                  <a:pt x="7631575" y="873889"/>
                  <a:pt x="7685590" y="798654"/>
                </a:cubicBezTo>
                <a:cubicBezTo>
                  <a:pt x="7739605" y="723418"/>
                  <a:pt x="7920941" y="682906"/>
                  <a:pt x="8021255" y="590309"/>
                </a:cubicBezTo>
                <a:cubicBezTo>
                  <a:pt x="8121569" y="497711"/>
                  <a:pt x="8206450" y="341454"/>
                  <a:pt x="8287473" y="243069"/>
                </a:cubicBezTo>
                <a:cubicBezTo>
                  <a:pt x="8368496" y="144684"/>
                  <a:pt x="8470739" y="50157"/>
                  <a:pt x="8507392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27" name="Freeform 26"/>
          <p:cNvSpPr/>
          <p:nvPr/>
        </p:nvSpPr>
        <p:spPr>
          <a:xfrm>
            <a:off x="2939970" y="7488820"/>
            <a:ext cx="3613395" cy="2144656"/>
          </a:xfrm>
          <a:custGeom>
            <a:avLst/>
            <a:gdLst>
              <a:gd name="connsiteX0" fmla="*/ 0 w 3613395"/>
              <a:gd name="connsiteY0" fmla="*/ 1435261 h 2144656"/>
              <a:gd name="connsiteX1" fmla="*/ 347240 w 3613395"/>
              <a:gd name="connsiteY1" fmla="*/ 1516284 h 2144656"/>
              <a:gd name="connsiteX2" fmla="*/ 995422 w 3613395"/>
              <a:gd name="connsiteY2" fmla="*/ 1921398 h 2144656"/>
              <a:gd name="connsiteX3" fmla="*/ 1377387 w 3613395"/>
              <a:gd name="connsiteY3" fmla="*/ 1956122 h 2144656"/>
              <a:gd name="connsiteX4" fmla="*/ 1886673 w 3613395"/>
              <a:gd name="connsiteY4" fmla="*/ 2129742 h 2144656"/>
              <a:gd name="connsiteX5" fmla="*/ 2129741 w 3613395"/>
              <a:gd name="connsiteY5" fmla="*/ 2106593 h 2144656"/>
              <a:gd name="connsiteX6" fmla="*/ 2303362 w 3613395"/>
              <a:gd name="connsiteY6" fmla="*/ 1875099 h 2144656"/>
              <a:gd name="connsiteX7" fmla="*/ 2442258 w 3613395"/>
              <a:gd name="connsiteY7" fmla="*/ 1944547 h 2144656"/>
              <a:gd name="connsiteX8" fmla="*/ 2870521 w 3613395"/>
              <a:gd name="connsiteY8" fmla="*/ 1215342 h 2144656"/>
              <a:gd name="connsiteX9" fmla="*/ 3009417 w 3613395"/>
              <a:gd name="connsiteY9" fmla="*/ 1076446 h 2144656"/>
              <a:gd name="connsiteX10" fmla="*/ 3426106 w 3613395"/>
              <a:gd name="connsiteY10" fmla="*/ 682907 h 2144656"/>
              <a:gd name="connsiteX11" fmla="*/ 3565002 w 3613395"/>
              <a:gd name="connsiteY11" fmla="*/ 277793 h 2144656"/>
              <a:gd name="connsiteX12" fmla="*/ 3611301 w 3613395"/>
              <a:gd name="connsiteY12" fmla="*/ 0 h 2144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13395" h="2144656">
                <a:moveTo>
                  <a:pt x="0" y="1435261"/>
                </a:moveTo>
                <a:cubicBezTo>
                  <a:pt x="90668" y="1435261"/>
                  <a:pt x="181336" y="1435261"/>
                  <a:pt x="347240" y="1516284"/>
                </a:cubicBezTo>
                <a:cubicBezTo>
                  <a:pt x="513144" y="1597307"/>
                  <a:pt x="823731" y="1848092"/>
                  <a:pt x="995422" y="1921398"/>
                </a:cubicBezTo>
                <a:cubicBezTo>
                  <a:pt x="1167113" y="1994704"/>
                  <a:pt x="1228845" y="1921398"/>
                  <a:pt x="1377387" y="1956122"/>
                </a:cubicBezTo>
                <a:cubicBezTo>
                  <a:pt x="1525929" y="1990846"/>
                  <a:pt x="1761281" y="2104664"/>
                  <a:pt x="1886673" y="2129742"/>
                </a:cubicBezTo>
                <a:cubicBezTo>
                  <a:pt x="2012065" y="2154820"/>
                  <a:pt x="2060293" y="2149033"/>
                  <a:pt x="2129741" y="2106593"/>
                </a:cubicBezTo>
                <a:cubicBezTo>
                  <a:pt x="2199189" y="2064153"/>
                  <a:pt x="2251276" y="1902107"/>
                  <a:pt x="2303362" y="1875099"/>
                </a:cubicBezTo>
                <a:cubicBezTo>
                  <a:pt x="2355448" y="1848091"/>
                  <a:pt x="2347732" y="2054507"/>
                  <a:pt x="2442258" y="1944547"/>
                </a:cubicBezTo>
                <a:cubicBezTo>
                  <a:pt x="2536785" y="1834588"/>
                  <a:pt x="2775995" y="1360025"/>
                  <a:pt x="2870521" y="1215342"/>
                </a:cubicBezTo>
                <a:cubicBezTo>
                  <a:pt x="2965047" y="1070659"/>
                  <a:pt x="2916820" y="1165185"/>
                  <a:pt x="3009417" y="1076446"/>
                </a:cubicBezTo>
                <a:cubicBezTo>
                  <a:pt x="3102015" y="987707"/>
                  <a:pt x="3333509" y="816016"/>
                  <a:pt x="3426106" y="682907"/>
                </a:cubicBezTo>
                <a:cubicBezTo>
                  <a:pt x="3518704" y="549798"/>
                  <a:pt x="3534136" y="391611"/>
                  <a:pt x="3565002" y="277793"/>
                </a:cubicBezTo>
                <a:cubicBezTo>
                  <a:pt x="3595868" y="163975"/>
                  <a:pt x="3620947" y="44370"/>
                  <a:pt x="3611301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28" name="Freeform 27"/>
          <p:cNvSpPr/>
          <p:nvPr/>
        </p:nvSpPr>
        <p:spPr>
          <a:xfrm>
            <a:off x="6805914" y="7338349"/>
            <a:ext cx="2372810" cy="6007261"/>
          </a:xfrm>
          <a:custGeom>
            <a:avLst/>
            <a:gdLst>
              <a:gd name="connsiteX0" fmla="*/ 0 w 2372810"/>
              <a:gd name="connsiteY0" fmla="*/ 0 h 6007261"/>
              <a:gd name="connsiteX1" fmla="*/ 451413 w 2372810"/>
              <a:gd name="connsiteY1" fmla="*/ 787079 h 6007261"/>
              <a:gd name="connsiteX2" fmla="*/ 868101 w 2372810"/>
              <a:gd name="connsiteY2" fmla="*/ 1851950 h 6007261"/>
              <a:gd name="connsiteX3" fmla="*/ 1157468 w 2372810"/>
              <a:gd name="connsiteY3" fmla="*/ 2176041 h 6007261"/>
              <a:gd name="connsiteX4" fmla="*/ 1377387 w 2372810"/>
              <a:gd name="connsiteY4" fmla="*/ 2592729 h 6007261"/>
              <a:gd name="connsiteX5" fmla="*/ 1481559 w 2372810"/>
              <a:gd name="connsiteY5" fmla="*/ 3356659 h 6007261"/>
              <a:gd name="connsiteX6" fmla="*/ 1574157 w 2372810"/>
              <a:gd name="connsiteY6" fmla="*/ 4282633 h 6007261"/>
              <a:gd name="connsiteX7" fmla="*/ 1736202 w 2372810"/>
              <a:gd name="connsiteY7" fmla="*/ 4803494 h 6007261"/>
              <a:gd name="connsiteX8" fmla="*/ 1921397 w 2372810"/>
              <a:gd name="connsiteY8" fmla="*/ 5324355 h 6007261"/>
              <a:gd name="connsiteX9" fmla="*/ 2129742 w 2372810"/>
              <a:gd name="connsiteY9" fmla="*/ 5706319 h 6007261"/>
              <a:gd name="connsiteX10" fmla="*/ 2372810 w 2372810"/>
              <a:gd name="connsiteY10" fmla="*/ 6007261 h 6007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72810" h="6007261">
                <a:moveTo>
                  <a:pt x="0" y="0"/>
                </a:moveTo>
                <a:cubicBezTo>
                  <a:pt x="153365" y="239210"/>
                  <a:pt x="306730" y="478421"/>
                  <a:pt x="451413" y="787079"/>
                </a:cubicBezTo>
                <a:cubicBezTo>
                  <a:pt x="596096" y="1095737"/>
                  <a:pt x="750425" y="1620456"/>
                  <a:pt x="868101" y="1851950"/>
                </a:cubicBezTo>
                <a:cubicBezTo>
                  <a:pt x="985777" y="2083444"/>
                  <a:pt x="1072587" y="2052578"/>
                  <a:pt x="1157468" y="2176041"/>
                </a:cubicBezTo>
                <a:cubicBezTo>
                  <a:pt x="1242349" y="2299504"/>
                  <a:pt x="1323372" y="2395959"/>
                  <a:pt x="1377387" y="2592729"/>
                </a:cubicBezTo>
                <a:cubicBezTo>
                  <a:pt x="1431402" y="2789499"/>
                  <a:pt x="1448764" y="3075008"/>
                  <a:pt x="1481559" y="3356659"/>
                </a:cubicBezTo>
                <a:cubicBezTo>
                  <a:pt x="1514354" y="3638310"/>
                  <a:pt x="1531716" y="4041494"/>
                  <a:pt x="1574157" y="4282633"/>
                </a:cubicBezTo>
                <a:cubicBezTo>
                  <a:pt x="1616598" y="4523772"/>
                  <a:pt x="1678329" y="4629874"/>
                  <a:pt x="1736202" y="4803494"/>
                </a:cubicBezTo>
                <a:cubicBezTo>
                  <a:pt x="1794075" y="4977114"/>
                  <a:pt x="1855807" y="5173884"/>
                  <a:pt x="1921397" y="5324355"/>
                </a:cubicBezTo>
                <a:cubicBezTo>
                  <a:pt x="1986987" y="5474826"/>
                  <a:pt x="2054507" y="5592501"/>
                  <a:pt x="2129742" y="5706319"/>
                </a:cubicBezTo>
                <a:cubicBezTo>
                  <a:pt x="2204977" y="5820137"/>
                  <a:pt x="2341944" y="5957104"/>
                  <a:pt x="2372810" y="6007261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0" name="Freeform 29"/>
          <p:cNvSpPr/>
          <p:nvPr/>
        </p:nvSpPr>
        <p:spPr>
          <a:xfrm>
            <a:off x="8669439" y="4757195"/>
            <a:ext cx="2802126" cy="4386805"/>
          </a:xfrm>
          <a:custGeom>
            <a:avLst/>
            <a:gdLst>
              <a:gd name="connsiteX0" fmla="*/ 0 w 3067291"/>
              <a:gd name="connsiteY0" fmla="*/ 0 h 4537276"/>
              <a:gd name="connsiteX1" fmla="*/ 266218 w 3067291"/>
              <a:gd name="connsiteY1" fmla="*/ 393539 h 4537276"/>
              <a:gd name="connsiteX2" fmla="*/ 416689 w 3067291"/>
              <a:gd name="connsiteY2" fmla="*/ 810228 h 4537276"/>
              <a:gd name="connsiteX3" fmla="*/ 381965 w 3067291"/>
              <a:gd name="connsiteY3" fmla="*/ 1030147 h 4537276"/>
              <a:gd name="connsiteX4" fmla="*/ 810228 w 3067291"/>
              <a:gd name="connsiteY4" fmla="*/ 1296364 h 4537276"/>
              <a:gd name="connsiteX5" fmla="*/ 995423 w 3067291"/>
              <a:gd name="connsiteY5" fmla="*/ 1967696 h 4537276"/>
              <a:gd name="connsiteX6" fmla="*/ 914400 w 3067291"/>
              <a:gd name="connsiteY6" fmla="*/ 2662177 h 4537276"/>
              <a:gd name="connsiteX7" fmla="*/ 1157468 w 3067291"/>
              <a:gd name="connsiteY7" fmla="*/ 3159889 h 4537276"/>
              <a:gd name="connsiteX8" fmla="*/ 1713053 w 3067291"/>
              <a:gd name="connsiteY8" fmla="*/ 3495554 h 4537276"/>
              <a:gd name="connsiteX9" fmla="*/ 2048719 w 3067291"/>
              <a:gd name="connsiteY9" fmla="*/ 3831220 h 4537276"/>
              <a:gd name="connsiteX10" fmla="*/ 2720051 w 3067291"/>
              <a:gd name="connsiteY10" fmla="*/ 4305782 h 4537276"/>
              <a:gd name="connsiteX11" fmla="*/ 3067291 w 3067291"/>
              <a:gd name="connsiteY11" fmla="*/ 4537276 h 4537276"/>
              <a:gd name="connsiteX0" fmla="*/ 0 w 2720051"/>
              <a:gd name="connsiteY0" fmla="*/ 0 h 4305782"/>
              <a:gd name="connsiteX1" fmla="*/ 266218 w 2720051"/>
              <a:gd name="connsiteY1" fmla="*/ 393539 h 4305782"/>
              <a:gd name="connsiteX2" fmla="*/ 416689 w 2720051"/>
              <a:gd name="connsiteY2" fmla="*/ 810228 h 4305782"/>
              <a:gd name="connsiteX3" fmla="*/ 381965 w 2720051"/>
              <a:gd name="connsiteY3" fmla="*/ 1030147 h 4305782"/>
              <a:gd name="connsiteX4" fmla="*/ 810228 w 2720051"/>
              <a:gd name="connsiteY4" fmla="*/ 1296364 h 4305782"/>
              <a:gd name="connsiteX5" fmla="*/ 995423 w 2720051"/>
              <a:gd name="connsiteY5" fmla="*/ 1967696 h 4305782"/>
              <a:gd name="connsiteX6" fmla="*/ 914400 w 2720051"/>
              <a:gd name="connsiteY6" fmla="*/ 2662177 h 4305782"/>
              <a:gd name="connsiteX7" fmla="*/ 1157468 w 2720051"/>
              <a:gd name="connsiteY7" fmla="*/ 3159889 h 4305782"/>
              <a:gd name="connsiteX8" fmla="*/ 1713053 w 2720051"/>
              <a:gd name="connsiteY8" fmla="*/ 3495554 h 4305782"/>
              <a:gd name="connsiteX9" fmla="*/ 2048719 w 2720051"/>
              <a:gd name="connsiteY9" fmla="*/ 3831220 h 4305782"/>
              <a:gd name="connsiteX10" fmla="*/ 2720051 w 2720051"/>
              <a:gd name="connsiteY10" fmla="*/ 4305782 h 4305782"/>
              <a:gd name="connsiteX0" fmla="*/ 0 w 3412779"/>
              <a:gd name="connsiteY0" fmla="*/ 0 h 4693709"/>
              <a:gd name="connsiteX1" fmla="*/ 266218 w 3412779"/>
              <a:gd name="connsiteY1" fmla="*/ 393539 h 4693709"/>
              <a:gd name="connsiteX2" fmla="*/ 416689 w 3412779"/>
              <a:gd name="connsiteY2" fmla="*/ 810228 h 4693709"/>
              <a:gd name="connsiteX3" fmla="*/ 381965 w 3412779"/>
              <a:gd name="connsiteY3" fmla="*/ 1030147 h 4693709"/>
              <a:gd name="connsiteX4" fmla="*/ 810228 w 3412779"/>
              <a:gd name="connsiteY4" fmla="*/ 1296364 h 4693709"/>
              <a:gd name="connsiteX5" fmla="*/ 995423 w 3412779"/>
              <a:gd name="connsiteY5" fmla="*/ 1967696 h 4693709"/>
              <a:gd name="connsiteX6" fmla="*/ 914400 w 3412779"/>
              <a:gd name="connsiteY6" fmla="*/ 2662177 h 4693709"/>
              <a:gd name="connsiteX7" fmla="*/ 1157468 w 3412779"/>
              <a:gd name="connsiteY7" fmla="*/ 3159889 h 4693709"/>
              <a:gd name="connsiteX8" fmla="*/ 1713053 w 3412779"/>
              <a:gd name="connsiteY8" fmla="*/ 3495554 h 4693709"/>
              <a:gd name="connsiteX9" fmla="*/ 2048719 w 3412779"/>
              <a:gd name="connsiteY9" fmla="*/ 3831220 h 4693709"/>
              <a:gd name="connsiteX10" fmla="*/ 3412779 w 3412779"/>
              <a:gd name="connsiteY10" fmla="*/ 4693709 h 4693709"/>
              <a:gd name="connsiteX0" fmla="*/ 0 w 3412779"/>
              <a:gd name="connsiteY0" fmla="*/ 0 h 4693709"/>
              <a:gd name="connsiteX1" fmla="*/ 266218 w 3412779"/>
              <a:gd name="connsiteY1" fmla="*/ 393539 h 4693709"/>
              <a:gd name="connsiteX2" fmla="*/ 416689 w 3412779"/>
              <a:gd name="connsiteY2" fmla="*/ 810228 h 4693709"/>
              <a:gd name="connsiteX3" fmla="*/ 381965 w 3412779"/>
              <a:gd name="connsiteY3" fmla="*/ 1030147 h 4693709"/>
              <a:gd name="connsiteX4" fmla="*/ 810228 w 3412779"/>
              <a:gd name="connsiteY4" fmla="*/ 1296364 h 4693709"/>
              <a:gd name="connsiteX5" fmla="*/ 995423 w 3412779"/>
              <a:gd name="connsiteY5" fmla="*/ 1967696 h 4693709"/>
              <a:gd name="connsiteX6" fmla="*/ 914400 w 3412779"/>
              <a:gd name="connsiteY6" fmla="*/ 2662177 h 4693709"/>
              <a:gd name="connsiteX7" fmla="*/ 1157468 w 3412779"/>
              <a:gd name="connsiteY7" fmla="*/ 3159889 h 4693709"/>
              <a:gd name="connsiteX8" fmla="*/ 1713053 w 3412779"/>
              <a:gd name="connsiteY8" fmla="*/ 3495554 h 4693709"/>
              <a:gd name="connsiteX9" fmla="*/ 2048719 w 3412779"/>
              <a:gd name="connsiteY9" fmla="*/ 3831220 h 4693709"/>
              <a:gd name="connsiteX10" fmla="*/ 2802126 w 3412779"/>
              <a:gd name="connsiteY10" fmla="*/ 4386805 h 4693709"/>
              <a:gd name="connsiteX11" fmla="*/ 3412779 w 3412779"/>
              <a:gd name="connsiteY11" fmla="*/ 4693709 h 4693709"/>
              <a:gd name="connsiteX0" fmla="*/ 0 w 3495906"/>
              <a:gd name="connsiteY0" fmla="*/ 0 h 4408568"/>
              <a:gd name="connsiteX1" fmla="*/ 266218 w 3495906"/>
              <a:gd name="connsiteY1" fmla="*/ 393539 h 4408568"/>
              <a:gd name="connsiteX2" fmla="*/ 416689 w 3495906"/>
              <a:gd name="connsiteY2" fmla="*/ 810228 h 4408568"/>
              <a:gd name="connsiteX3" fmla="*/ 381965 w 3495906"/>
              <a:gd name="connsiteY3" fmla="*/ 1030147 h 4408568"/>
              <a:gd name="connsiteX4" fmla="*/ 810228 w 3495906"/>
              <a:gd name="connsiteY4" fmla="*/ 1296364 h 4408568"/>
              <a:gd name="connsiteX5" fmla="*/ 995423 w 3495906"/>
              <a:gd name="connsiteY5" fmla="*/ 1967696 h 4408568"/>
              <a:gd name="connsiteX6" fmla="*/ 914400 w 3495906"/>
              <a:gd name="connsiteY6" fmla="*/ 2662177 h 4408568"/>
              <a:gd name="connsiteX7" fmla="*/ 1157468 w 3495906"/>
              <a:gd name="connsiteY7" fmla="*/ 3159889 h 4408568"/>
              <a:gd name="connsiteX8" fmla="*/ 1713053 w 3495906"/>
              <a:gd name="connsiteY8" fmla="*/ 3495554 h 4408568"/>
              <a:gd name="connsiteX9" fmla="*/ 2048719 w 3495906"/>
              <a:gd name="connsiteY9" fmla="*/ 3831220 h 4408568"/>
              <a:gd name="connsiteX10" fmla="*/ 2802126 w 3495906"/>
              <a:gd name="connsiteY10" fmla="*/ 4386805 h 4408568"/>
              <a:gd name="connsiteX11" fmla="*/ 3495906 w 3495906"/>
              <a:gd name="connsiteY11" fmla="*/ 3973273 h 4408568"/>
              <a:gd name="connsiteX0" fmla="*/ 0 w 3629721"/>
              <a:gd name="connsiteY0" fmla="*/ 0 h 4395080"/>
              <a:gd name="connsiteX1" fmla="*/ 266218 w 3629721"/>
              <a:gd name="connsiteY1" fmla="*/ 393539 h 4395080"/>
              <a:gd name="connsiteX2" fmla="*/ 416689 w 3629721"/>
              <a:gd name="connsiteY2" fmla="*/ 810228 h 4395080"/>
              <a:gd name="connsiteX3" fmla="*/ 381965 w 3629721"/>
              <a:gd name="connsiteY3" fmla="*/ 1030147 h 4395080"/>
              <a:gd name="connsiteX4" fmla="*/ 810228 w 3629721"/>
              <a:gd name="connsiteY4" fmla="*/ 1296364 h 4395080"/>
              <a:gd name="connsiteX5" fmla="*/ 995423 w 3629721"/>
              <a:gd name="connsiteY5" fmla="*/ 1967696 h 4395080"/>
              <a:gd name="connsiteX6" fmla="*/ 914400 w 3629721"/>
              <a:gd name="connsiteY6" fmla="*/ 2662177 h 4395080"/>
              <a:gd name="connsiteX7" fmla="*/ 1157468 w 3629721"/>
              <a:gd name="connsiteY7" fmla="*/ 3159889 h 4395080"/>
              <a:gd name="connsiteX8" fmla="*/ 1713053 w 3629721"/>
              <a:gd name="connsiteY8" fmla="*/ 3495554 h 4395080"/>
              <a:gd name="connsiteX9" fmla="*/ 2048719 w 3629721"/>
              <a:gd name="connsiteY9" fmla="*/ 3831220 h 4395080"/>
              <a:gd name="connsiteX10" fmla="*/ 2802126 w 3629721"/>
              <a:gd name="connsiteY10" fmla="*/ 4386805 h 4395080"/>
              <a:gd name="connsiteX11" fmla="*/ 3629721 w 3629721"/>
              <a:gd name="connsiteY11" fmla="*/ 2813546 h 4395080"/>
              <a:gd name="connsiteX0" fmla="*/ 0 w 3710162"/>
              <a:gd name="connsiteY0" fmla="*/ 0 h 4393940"/>
              <a:gd name="connsiteX1" fmla="*/ 266218 w 3710162"/>
              <a:gd name="connsiteY1" fmla="*/ 393539 h 4393940"/>
              <a:gd name="connsiteX2" fmla="*/ 416689 w 3710162"/>
              <a:gd name="connsiteY2" fmla="*/ 810228 h 4393940"/>
              <a:gd name="connsiteX3" fmla="*/ 381965 w 3710162"/>
              <a:gd name="connsiteY3" fmla="*/ 1030147 h 4393940"/>
              <a:gd name="connsiteX4" fmla="*/ 810228 w 3710162"/>
              <a:gd name="connsiteY4" fmla="*/ 1296364 h 4393940"/>
              <a:gd name="connsiteX5" fmla="*/ 995423 w 3710162"/>
              <a:gd name="connsiteY5" fmla="*/ 1967696 h 4393940"/>
              <a:gd name="connsiteX6" fmla="*/ 914400 w 3710162"/>
              <a:gd name="connsiteY6" fmla="*/ 2662177 h 4393940"/>
              <a:gd name="connsiteX7" fmla="*/ 1157468 w 3710162"/>
              <a:gd name="connsiteY7" fmla="*/ 3159889 h 4393940"/>
              <a:gd name="connsiteX8" fmla="*/ 1713053 w 3710162"/>
              <a:gd name="connsiteY8" fmla="*/ 3495554 h 4393940"/>
              <a:gd name="connsiteX9" fmla="*/ 2048719 w 3710162"/>
              <a:gd name="connsiteY9" fmla="*/ 3831220 h 4393940"/>
              <a:gd name="connsiteX10" fmla="*/ 2802126 w 3710162"/>
              <a:gd name="connsiteY10" fmla="*/ 4386805 h 4393940"/>
              <a:gd name="connsiteX11" fmla="*/ 3663810 w 3710162"/>
              <a:gd name="connsiteY11" fmla="*/ 3717732 h 4393940"/>
              <a:gd name="connsiteX12" fmla="*/ 3629721 w 3710162"/>
              <a:gd name="connsiteY12" fmla="*/ 2813546 h 4393940"/>
              <a:gd name="connsiteX0" fmla="*/ 0 w 3629721"/>
              <a:gd name="connsiteY0" fmla="*/ 0 h 4393940"/>
              <a:gd name="connsiteX1" fmla="*/ 266218 w 3629721"/>
              <a:gd name="connsiteY1" fmla="*/ 393539 h 4393940"/>
              <a:gd name="connsiteX2" fmla="*/ 416689 w 3629721"/>
              <a:gd name="connsiteY2" fmla="*/ 810228 h 4393940"/>
              <a:gd name="connsiteX3" fmla="*/ 381965 w 3629721"/>
              <a:gd name="connsiteY3" fmla="*/ 1030147 h 4393940"/>
              <a:gd name="connsiteX4" fmla="*/ 810228 w 3629721"/>
              <a:gd name="connsiteY4" fmla="*/ 1296364 h 4393940"/>
              <a:gd name="connsiteX5" fmla="*/ 995423 w 3629721"/>
              <a:gd name="connsiteY5" fmla="*/ 1967696 h 4393940"/>
              <a:gd name="connsiteX6" fmla="*/ 914400 w 3629721"/>
              <a:gd name="connsiteY6" fmla="*/ 2662177 h 4393940"/>
              <a:gd name="connsiteX7" fmla="*/ 1157468 w 3629721"/>
              <a:gd name="connsiteY7" fmla="*/ 3159889 h 4393940"/>
              <a:gd name="connsiteX8" fmla="*/ 1713053 w 3629721"/>
              <a:gd name="connsiteY8" fmla="*/ 3495554 h 4393940"/>
              <a:gd name="connsiteX9" fmla="*/ 2048719 w 3629721"/>
              <a:gd name="connsiteY9" fmla="*/ 3831220 h 4393940"/>
              <a:gd name="connsiteX10" fmla="*/ 2802126 w 3629721"/>
              <a:gd name="connsiteY10" fmla="*/ 4386805 h 4393940"/>
              <a:gd name="connsiteX11" fmla="*/ 3552298 w 3629721"/>
              <a:gd name="connsiteY11" fmla="*/ 3717732 h 4393940"/>
              <a:gd name="connsiteX12" fmla="*/ 3629721 w 3629721"/>
              <a:gd name="connsiteY12" fmla="*/ 2813546 h 4393940"/>
              <a:gd name="connsiteX0" fmla="*/ 0 w 3629721"/>
              <a:gd name="connsiteY0" fmla="*/ 0 h 4403985"/>
              <a:gd name="connsiteX1" fmla="*/ 266218 w 3629721"/>
              <a:gd name="connsiteY1" fmla="*/ 393539 h 4403985"/>
              <a:gd name="connsiteX2" fmla="*/ 416689 w 3629721"/>
              <a:gd name="connsiteY2" fmla="*/ 810228 h 4403985"/>
              <a:gd name="connsiteX3" fmla="*/ 381965 w 3629721"/>
              <a:gd name="connsiteY3" fmla="*/ 1030147 h 4403985"/>
              <a:gd name="connsiteX4" fmla="*/ 810228 w 3629721"/>
              <a:gd name="connsiteY4" fmla="*/ 1296364 h 4403985"/>
              <a:gd name="connsiteX5" fmla="*/ 995423 w 3629721"/>
              <a:gd name="connsiteY5" fmla="*/ 1967696 h 4403985"/>
              <a:gd name="connsiteX6" fmla="*/ 914400 w 3629721"/>
              <a:gd name="connsiteY6" fmla="*/ 2662177 h 4403985"/>
              <a:gd name="connsiteX7" fmla="*/ 1157468 w 3629721"/>
              <a:gd name="connsiteY7" fmla="*/ 3159889 h 4403985"/>
              <a:gd name="connsiteX8" fmla="*/ 1713053 w 3629721"/>
              <a:gd name="connsiteY8" fmla="*/ 3495554 h 4403985"/>
              <a:gd name="connsiteX9" fmla="*/ 2048719 w 3629721"/>
              <a:gd name="connsiteY9" fmla="*/ 3831220 h 4403985"/>
              <a:gd name="connsiteX10" fmla="*/ 2802126 w 3629721"/>
              <a:gd name="connsiteY10" fmla="*/ 4386805 h 4403985"/>
              <a:gd name="connsiteX11" fmla="*/ 3217761 w 3629721"/>
              <a:gd name="connsiteY11" fmla="*/ 4230688 h 4403985"/>
              <a:gd name="connsiteX12" fmla="*/ 3552298 w 3629721"/>
              <a:gd name="connsiteY12" fmla="*/ 3717732 h 4403985"/>
              <a:gd name="connsiteX13" fmla="*/ 3629721 w 3629721"/>
              <a:gd name="connsiteY13" fmla="*/ 2813546 h 4403985"/>
              <a:gd name="connsiteX0" fmla="*/ 0 w 3607227"/>
              <a:gd name="connsiteY0" fmla="*/ 0 h 4403985"/>
              <a:gd name="connsiteX1" fmla="*/ 266218 w 3607227"/>
              <a:gd name="connsiteY1" fmla="*/ 393539 h 4403985"/>
              <a:gd name="connsiteX2" fmla="*/ 416689 w 3607227"/>
              <a:gd name="connsiteY2" fmla="*/ 810228 h 4403985"/>
              <a:gd name="connsiteX3" fmla="*/ 381965 w 3607227"/>
              <a:gd name="connsiteY3" fmla="*/ 1030147 h 4403985"/>
              <a:gd name="connsiteX4" fmla="*/ 810228 w 3607227"/>
              <a:gd name="connsiteY4" fmla="*/ 1296364 h 4403985"/>
              <a:gd name="connsiteX5" fmla="*/ 995423 w 3607227"/>
              <a:gd name="connsiteY5" fmla="*/ 1967696 h 4403985"/>
              <a:gd name="connsiteX6" fmla="*/ 914400 w 3607227"/>
              <a:gd name="connsiteY6" fmla="*/ 2662177 h 4403985"/>
              <a:gd name="connsiteX7" fmla="*/ 1157468 w 3607227"/>
              <a:gd name="connsiteY7" fmla="*/ 3159889 h 4403985"/>
              <a:gd name="connsiteX8" fmla="*/ 1713053 w 3607227"/>
              <a:gd name="connsiteY8" fmla="*/ 3495554 h 4403985"/>
              <a:gd name="connsiteX9" fmla="*/ 2048719 w 3607227"/>
              <a:gd name="connsiteY9" fmla="*/ 3831220 h 4403985"/>
              <a:gd name="connsiteX10" fmla="*/ 2802126 w 3607227"/>
              <a:gd name="connsiteY10" fmla="*/ 4386805 h 4403985"/>
              <a:gd name="connsiteX11" fmla="*/ 3217761 w 3607227"/>
              <a:gd name="connsiteY11" fmla="*/ 4230688 h 4403985"/>
              <a:gd name="connsiteX12" fmla="*/ 3552298 w 3607227"/>
              <a:gd name="connsiteY12" fmla="*/ 3717732 h 4403985"/>
              <a:gd name="connsiteX13" fmla="*/ 3565552 w 3607227"/>
              <a:gd name="connsiteY13" fmla="*/ 2893757 h 4403985"/>
              <a:gd name="connsiteX0" fmla="*/ 0 w 3596223"/>
              <a:gd name="connsiteY0" fmla="*/ 0 h 4403985"/>
              <a:gd name="connsiteX1" fmla="*/ 266218 w 3596223"/>
              <a:gd name="connsiteY1" fmla="*/ 393539 h 4403985"/>
              <a:gd name="connsiteX2" fmla="*/ 416689 w 3596223"/>
              <a:gd name="connsiteY2" fmla="*/ 810228 h 4403985"/>
              <a:gd name="connsiteX3" fmla="*/ 381965 w 3596223"/>
              <a:gd name="connsiteY3" fmla="*/ 1030147 h 4403985"/>
              <a:gd name="connsiteX4" fmla="*/ 810228 w 3596223"/>
              <a:gd name="connsiteY4" fmla="*/ 1296364 h 4403985"/>
              <a:gd name="connsiteX5" fmla="*/ 995423 w 3596223"/>
              <a:gd name="connsiteY5" fmla="*/ 1967696 h 4403985"/>
              <a:gd name="connsiteX6" fmla="*/ 914400 w 3596223"/>
              <a:gd name="connsiteY6" fmla="*/ 2662177 h 4403985"/>
              <a:gd name="connsiteX7" fmla="*/ 1157468 w 3596223"/>
              <a:gd name="connsiteY7" fmla="*/ 3159889 h 4403985"/>
              <a:gd name="connsiteX8" fmla="*/ 1713053 w 3596223"/>
              <a:gd name="connsiteY8" fmla="*/ 3495554 h 4403985"/>
              <a:gd name="connsiteX9" fmla="*/ 2048719 w 3596223"/>
              <a:gd name="connsiteY9" fmla="*/ 3831220 h 4403985"/>
              <a:gd name="connsiteX10" fmla="*/ 2802126 w 3596223"/>
              <a:gd name="connsiteY10" fmla="*/ 4386805 h 4403985"/>
              <a:gd name="connsiteX11" fmla="*/ 3217761 w 3596223"/>
              <a:gd name="connsiteY11" fmla="*/ 4230688 h 4403985"/>
              <a:gd name="connsiteX12" fmla="*/ 3552298 w 3596223"/>
              <a:gd name="connsiteY12" fmla="*/ 3717732 h 4403985"/>
              <a:gd name="connsiteX13" fmla="*/ 3501384 w 3596223"/>
              <a:gd name="connsiteY13" fmla="*/ 2893757 h 4403985"/>
              <a:gd name="connsiteX0" fmla="*/ 0 w 3615056"/>
              <a:gd name="connsiteY0" fmla="*/ 0 h 4403985"/>
              <a:gd name="connsiteX1" fmla="*/ 266218 w 3615056"/>
              <a:gd name="connsiteY1" fmla="*/ 393539 h 4403985"/>
              <a:gd name="connsiteX2" fmla="*/ 416689 w 3615056"/>
              <a:gd name="connsiteY2" fmla="*/ 810228 h 4403985"/>
              <a:gd name="connsiteX3" fmla="*/ 381965 w 3615056"/>
              <a:gd name="connsiteY3" fmla="*/ 1030147 h 4403985"/>
              <a:gd name="connsiteX4" fmla="*/ 810228 w 3615056"/>
              <a:gd name="connsiteY4" fmla="*/ 1296364 h 4403985"/>
              <a:gd name="connsiteX5" fmla="*/ 995423 w 3615056"/>
              <a:gd name="connsiteY5" fmla="*/ 1967696 h 4403985"/>
              <a:gd name="connsiteX6" fmla="*/ 914400 w 3615056"/>
              <a:gd name="connsiteY6" fmla="*/ 2662177 h 4403985"/>
              <a:gd name="connsiteX7" fmla="*/ 1157468 w 3615056"/>
              <a:gd name="connsiteY7" fmla="*/ 3159889 h 4403985"/>
              <a:gd name="connsiteX8" fmla="*/ 1713053 w 3615056"/>
              <a:gd name="connsiteY8" fmla="*/ 3495554 h 4403985"/>
              <a:gd name="connsiteX9" fmla="*/ 2048719 w 3615056"/>
              <a:gd name="connsiteY9" fmla="*/ 3831220 h 4403985"/>
              <a:gd name="connsiteX10" fmla="*/ 2802126 w 3615056"/>
              <a:gd name="connsiteY10" fmla="*/ 4386805 h 4403985"/>
              <a:gd name="connsiteX11" fmla="*/ 3217761 w 3615056"/>
              <a:gd name="connsiteY11" fmla="*/ 4230688 h 4403985"/>
              <a:gd name="connsiteX12" fmla="*/ 3552298 w 3615056"/>
              <a:gd name="connsiteY12" fmla="*/ 3717732 h 4403985"/>
              <a:gd name="connsiteX13" fmla="*/ 3501384 w 3615056"/>
              <a:gd name="connsiteY13" fmla="*/ 2893757 h 4403985"/>
              <a:gd name="connsiteX0" fmla="*/ 0 w 3636297"/>
              <a:gd name="connsiteY0" fmla="*/ 0 h 4403985"/>
              <a:gd name="connsiteX1" fmla="*/ 266218 w 3636297"/>
              <a:gd name="connsiteY1" fmla="*/ 393539 h 4403985"/>
              <a:gd name="connsiteX2" fmla="*/ 416689 w 3636297"/>
              <a:gd name="connsiteY2" fmla="*/ 810228 h 4403985"/>
              <a:gd name="connsiteX3" fmla="*/ 381965 w 3636297"/>
              <a:gd name="connsiteY3" fmla="*/ 1030147 h 4403985"/>
              <a:gd name="connsiteX4" fmla="*/ 810228 w 3636297"/>
              <a:gd name="connsiteY4" fmla="*/ 1296364 h 4403985"/>
              <a:gd name="connsiteX5" fmla="*/ 995423 w 3636297"/>
              <a:gd name="connsiteY5" fmla="*/ 1967696 h 4403985"/>
              <a:gd name="connsiteX6" fmla="*/ 914400 w 3636297"/>
              <a:gd name="connsiteY6" fmla="*/ 2662177 h 4403985"/>
              <a:gd name="connsiteX7" fmla="*/ 1157468 w 3636297"/>
              <a:gd name="connsiteY7" fmla="*/ 3159889 h 4403985"/>
              <a:gd name="connsiteX8" fmla="*/ 1713053 w 3636297"/>
              <a:gd name="connsiteY8" fmla="*/ 3495554 h 4403985"/>
              <a:gd name="connsiteX9" fmla="*/ 2048719 w 3636297"/>
              <a:gd name="connsiteY9" fmla="*/ 3831220 h 4403985"/>
              <a:gd name="connsiteX10" fmla="*/ 2802126 w 3636297"/>
              <a:gd name="connsiteY10" fmla="*/ 4386805 h 4403985"/>
              <a:gd name="connsiteX11" fmla="*/ 3217761 w 3636297"/>
              <a:gd name="connsiteY11" fmla="*/ 4230688 h 4403985"/>
              <a:gd name="connsiteX12" fmla="*/ 3552298 w 3636297"/>
              <a:gd name="connsiteY12" fmla="*/ 3717732 h 4403985"/>
              <a:gd name="connsiteX13" fmla="*/ 3565552 w 3636297"/>
              <a:gd name="connsiteY13" fmla="*/ 2845631 h 4403985"/>
              <a:gd name="connsiteX0" fmla="*/ 0 w 3552298"/>
              <a:gd name="connsiteY0" fmla="*/ 0 h 4403985"/>
              <a:gd name="connsiteX1" fmla="*/ 266218 w 3552298"/>
              <a:gd name="connsiteY1" fmla="*/ 393539 h 4403985"/>
              <a:gd name="connsiteX2" fmla="*/ 416689 w 3552298"/>
              <a:gd name="connsiteY2" fmla="*/ 810228 h 4403985"/>
              <a:gd name="connsiteX3" fmla="*/ 381965 w 3552298"/>
              <a:gd name="connsiteY3" fmla="*/ 1030147 h 4403985"/>
              <a:gd name="connsiteX4" fmla="*/ 810228 w 3552298"/>
              <a:gd name="connsiteY4" fmla="*/ 1296364 h 4403985"/>
              <a:gd name="connsiteX5" fmla="*/ 995423 w 3552298"/>
              <a:gd name="connsiteY5" fmla="*/ 1967696 h 4403985"/>
              <a:gd name="connsiteX6" fmla="*/ 914400 w 3552298"/>
              <a:gd name="connsiteY6" fmla="*/ 2662177 h 4403985"/>
              <a:gd name="connsiteX7" fmla="*/ 1157468 w 3552298"/>
              <a:gd name="connsiteY7" fmla="*/ 3159889 h 4403985"/>
              <a:gd name="connsiteX8" fmla="*/ 1713053 w 3552298"/>
              <a:gd name="connsiteY8" fmla="*/ 3495554 h 4403985"/>
              <a:gd name="connsiteX9" fmla="*/ 2048719 w 3552298"/>
              <a:gd name="connsiteY9" fmla="*/ 3831220 h 4403985"/>
              <a:gd name="connsiteX10" fmla="*/ 2802126 w 3552298"/>
              <a:gd name="connsiteY10" fmla="*/ 4386805 h 4403985"/>
              <a:gd name="connsiteX11" fmla="*/ 3217761 w 3552298"/>
              <a:gd name="connsiteY11" fmla="*/ 4230688 h 4403985"/>
              <a:gd name="connsiteX12" fmla="*/ 3552298 w 3552298"/>
              <a:gd name="connsiteY12" fmla="*/ 3717732 h 4403985"/>
              <a:gd name="connsiteX0" fmla="*/ 0 w 3217761"/>
              <a:gd name="connsiteY0" fmla="*/ 0 h 4403985"/>
              <a:gd name="connsiteX1" fmla="*/ 266218 w 3217761"/>
              <a:gd name="connsiteY1" fmla="*/ 393539 h 4403985"/>
              <a:gd name="connsiteX2" fmla="*/ 416689 w 3217761"/>
              <a:gd name="connsiteY2" fmla="*/ 810228 h 4403985"/>
              <a:gd name="connsiteX3" fmla="*/ 381965 w 3217761"/>
              <a:gd name="connsiteY3" fmla="*/ 1030147 h 4403985"/>
              <a:gd name="connsiteX4" fmla="*/ 810228 w 3217761"/>
              <a:gd name="connsiteY4" fmla="*/ 1296364 h 4403985"/>
              <a:gd name="connsiteX5" fmla="*/ 995423 w 3217761"/>
              <a:gd name="connsiteY5" fmla="*/ 1967696 h 4403985"/>
              <a:gd name="connsiteX6" fmla="*/ 914400 w 3217761"/>
              <a:gd name="connsiteY6" fmla="*/ 2662177 h 4403985"/>
              <a:gd name="connsiteX7" fmla="*/ 1157468 w 3217761"/>
              <a:gd name="connsiteY7" fmla="*/ 3159889 h 4403985"/>
              <a:gd name="connsiteX8" fmla="*/ 1713053 w 3217761"/>
              <a:gd name="connsiteY8" fmla="*/ 3495554 h 4403985"/>
              <a:gd name="connsiteX9" fmla="*/ 2048719 w 3217761"/>
              <a:gd name="connsiteY9" fmla="*/ 3831220 h 4403985"/>
              <a:gd name="connsiteX10" fmla="*/ 2802126 w 3217761"/>
              <a:gd name="connsiteY10" fmla="*/ 4386805 h 4403985"/>
              <a:gd name="connsiteX11" fmla="*/ 3217761 w 3217761"/>
              <a:gd name="connsiteY11" fmla="*/ 4230688 h 4403985"/>
              <a:gd name="connsiteX0" fmla="*/ 0 w 2802126"/>
              <a:gd name="connsiteY0" fmla="*/ 0 h 4386805"/>
              <a:gd name="connsiteX1" fmla="*/ 266218 w 2802126"/>
              <a:gd name="connsiteY1" fmla="*/ 393539 h 4386805"/>
              <a:gd name="connsiteX2" fmla="*/ 416689 w 2802126"/>
              <a:gd name="connsiteY2" fmla="*/ 810228 h 4386805"/>
              <a:gd name="connsiteX3" fmla="*/ 381965 w 2802126"/>
              <a:gd name="connsiteY3" fmla="*/ 1030147 h 4386805"/>
              <a:gd name="connsiteX4" fmla="*/ 810228 w 2802126"/>
              <a:gd name="connsiteY4" fmla="*/ 1296364 h 4386805"/>
              <a:gd name="connsiteX5" fmla="*/ 995423 w 2802126"/>
              <a:gd name="connsiteY5" fmla="*/ 1967696 h 4386805"/>
              <a:gd name="connsiteX6" fmla="*/ 914400 w 2802126"/>
              <a:gd name="connsiteY6" fmla="*/ 2662177 h 4386805"/>
              <a:gd name="connsiteX7" fmla="*/ 1157468 w 2802126"/>
              <a:gd name="connsiteY7" fmla="*/ 3159889 h 4386805"/>
              <a:gd name="connsiteX8" fmla="*/ 1713053 w 2802126"/>
              <a:gd name="connsiteY8" fmla="*/ 3495554 h 4386805"/>
              <a:gd name="connsiteX9" fmla="*/ 2048719 w 2802126"/>
              <a:gd name="connsiteY9" fmla="*/ 3831220 h 4386805"/>
              <a:gd name="connsiteX10" fmla="*/ 2802126 w 2802126"/>
              <a:gd name="connsiteY10" fmla="*/ 4386805 h 4386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02126" h="4386805">
                <a:moveTo>
                  <a:pt x="0" y="0"/>
                </a:moveTo>
                <a:cubicBezTo>
                  <a:pt x="98385" y="129250"/>
                  <a:pt x="196770" y="258501"/>
                  <a:pt x="266218" y="393539"/>
                </a:cubicBezTo>
                <a:cubicBezTo>
                  <a:pt x="335666" y="528577"/>
                  <a:pt x="397398" y="704127"/>
                  <a:pt x="416689" y="810228"/>
                </a:cubicBezTo>
                <a:cubicBezTo>
                  <a:pt x="435980" y="916329"/>
                  <a:pt x="316375" y="949125"/>
                  <a:pt x="381965" y="1030147"/>
                </a:cubicBezTo>
                <a:cubicBezTo>
                  <a:pt x="447555" y="1111169"/>
                  <a:pt x="707985" y="1140106"/>
                  <a:pt x="810228" y="1296364"/>
                </a:cubicBezTo>
                <a:cubicBezTo>
                  <a:pt x="912471" y="1452622"/>
                  <a:pt x="978061" y="1740060"/>
                  <a:pt x="995423" y="1967696"/>
                </a:cubicBezTo>
                <a:cubicBezTo>
                  <a:pt x="1012785" y="2195332"/>
                  <a:pt x="887393" y="2463478"/>
                  <a:pt x="914400" y="2662177"/>
                </a:cubicBezTo>
                <a:cubicBezTo>
                  <a:pt x="941408" y="2860876"/>
                  <a:pt x="1024359" y="3020993"/>
                  <a:pt x="1157468" y="3159889"/>
                </a:cubicBezTo>
                <a:cubicBezTo>
                  <a:pt x="1290577" y="3298785"/>
                  <a:pt x="1564511" y="3383666"/>
                  <a:pt x="1713053" y="3495554"/>
                </a:cubicBezTo>
                <a:cubicBezTo>
                  <a:pt x="1861595" y="3607443"/>
                  <a:pt x="1867207" y="3682678"/>
                  <a:pt x="2048719" y="3831220"/>
                </a:cubicBezTo>
                <a:cubicBezTo>
                  <a:pt x="2230231" y="3979762"/>
                  <a:pt x="2611003" y="4327661"/>
                  <a:pt x="2802126" y="4386805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1" name="Freeform 30"/>
          <p:cNvSpPr/>
          <p:nvPr/>
        </p:nvSpPr>
        <p:spPr>
          <a:xfrm>
            <a:off x="1307365" y="393540"/>
            <a:ext cx="10419617" cy="6391054"/>
          </a:xfrm>
          <a:custGeom>
            <a:avLst/>
            <a:gdLst>
              <a:gd name="connsiteX0" fmla="*/ 10371491 w 10371491"/>
              <a:gd name="connsiteY0" fmla="*/ 6342927 h 6342927"/>
              <a:gd name="connsiteX1" fmla="*/ 10174721 w 10371491"/>
              <a:gd name="connsiteY1" fmla="*/ 5868365 h 6342927"/>
              <a:gd name="connsiteX2" fmla="*/ 9862205 w 10371491"/>
              <a:gd name="connsiteY2" fmla="*/ 5555848 h 6342927"/>
              <a:gd name="connsiteX3" fmla="*/ 9595987 w 10371491"/>
              <a:gd name="connsiteY3" fmla="*/ 5324355 h 6342927"/>
              <a:gd name="connsiteX4" fmla="*/ 9260321 w 10371491"/>
              <a:gd name="connsiteY4" fmla="*/ 4930815 h 6342927"/>
              <a:gd name="connsiteX5" fmla="*/ 9086701 w 10371491"/>
              <a:gd name="connsiteY5" fmla="*/ 4560426 h 6342927"/>
              <a:gd name="connsiteX6" fmla="*/ 8588989 w 10371491"/>
              <a:gd name="connsiteY6" fmla="*/ 3854370 h 6342927"/>
              <a:gd name="connsiteX7" fmla="*/ 8264898 w 10371491"/>
              <a:gd name="connsiteY7" fmla="*/ 3460831 h 6342927"/>
              <a:gd name="connsiteX8" fmla="*/ 8044979 w 10371491"/>
              <a:gd name="connsiteY8" fmla="*/ 3356658 h 6342927"/>
              <a:gd name="connsiteX9" fmla="*/ 7952382 w 10371491"/>
              <a:gd name="connsiteY9" fmla="*/ 2974694 h 6342927"/>
              <a:gd name="connsiteX10" fmla="*/ 7628291 w 10371491"/>
              <a:gd name="connsiteY10" fmla="*/ 2743200 h 6342927"/>
              <a:gd name="connsiteX11" fmla="*/ 7628291 w 10371491"/>
              <a:gd name="connsiteY11" fmla="*/ 2326512 h 6342927"/>
              <a:gd name="connsiteX12" fmla="*/ 7396797 w 10371491"/>
              <a:gd name="connsiteY12" fmla="*/ 2164466 h 6342927"/>
              <a:gd name="connsiteX13" fmla="*/ 7304200 w 10371491"/>
              <a:gd name="connsiteY13" fmla="*/ 1805651 h 6342927"/>
              <a:gd name="connsiteX14" fmla="*/ 7003258 w 10371491"/>
              <a:gd name="connsiteY14" fmla="*/ 1539433 h 6342927"/>
              <a:gd name="connsiteX15" fmla="*/ 6632868 w 10371491"/>
              <a:gd name="connsiteY15" fmla="*/ 983848 h 6342927"/>
              <a:gd name="connsiteX16" fmla="*/ 5857364 w 10371491"/>
              <a:gd name="connsiteY16" fmla="*/ 1296365 h 6342927"/>
              <a:gd name="connsiteX17" fmla="*/ 5382802 w 10371491"/>
              <a:gd name="connsiteY17" fmla="*/ 1331089 h 6342927"/>
              <a:gd name="connsiteX18" fmla="*/ 4873516 w 10371491"/>
              <a:gd name="connsiteY18" fmla="*/ 1319514 h 6342927"/>
              <a:gd name="connsiteX19" fmla="*/ 4294782 w 10371491"/>
              <a:gd name="connsiteY19" fmla="*/ 1539433 h 6342927"/>
              <a:gd name="connsiteX20" fmla="*/ 4028564 w 10371491"/>
              <a:gd name="connsiteY20" fmla="*/ 1909823 h 6342927"/>
              <a:gd name="connsiteX21" fmla="*/ 3692898 w 10371491"/>
              <a:gd name="connsiteY21" fmla="*/ 1944547 h 6342927"/>
              <a:gd name="connsiteX22" fmla="*/ 3310934 w 10371491"/>
              <a:gd name="connsiteY22" fmla="*/ 2326512 h 6342927"/>
              <a:gd name="connsiteX23" fmla="*/ 3044716 w 10371491"/>
              <a:gd name="connsiteY23" fmla="*/ 2407534 h 6342927"/>
              <a:gd name="connsiteX24" fmla="*/ 2327086 w 10371491"/>
              <a:gd name="connsiteY24" fmla="*/ 2106593 h 6342927"/>
              <a:gd name="connsiteX25" fmla="*/ 1343238 w 10371491"/>
              <a:gd name="connsiteY25" fmla="*/ 1921398 h 6342927"/>
              <a:gd name="connsiteX26" fmla="*/ 243643 w 10371491"/>
              <a:gd name="connsiteY26" fmla="*/ 1516284 h 6342927"/>
              <a:gd name="connsiteX27" fmla="*/ 574 w 10371491"/>
              <a:gd name="connsiteY27" fmla="*/ 1238491 h 6342927"/>
              <a:gd name="connsiteX28" fmla="*/ 185769 w 10371491"/>
              <a:gd name="connsiteY28" fmla="*/ 729205 h 6342927"/>
              <a:gd name="connsiteX29" fmla="*/ 486711 w 10371491"/>
              <a:gd name="connsiteY29" fmla="*/ 358815 h 6342927"/>
              <a:gd name="connsiteX30" fmla="*/ 752929 w 10371491"/>
              <a:gd name="connsiteY30" fmla="*/ 0 h 6342927"/>
              <a:gd name="connsiteX0" fmla="*/ 10419617 w 10419617"/>
              <a:gd name="connsiteY0" fmla="*/ 6391054 h 6391054"/>
              <a:gd name="connsiteX1" fmla="*/ 10174721 w 10419617"/>
              <a:gd name="connsiteY1" fmla="*/ 5868365 h 6391054"/>
              <a:gd name="connsiteX2" fmla="*/ 9862205 w 10419617"/>
              <a:gd name="connsiteY2" fmla="*/ 5555848 h 6391054"/>
              <a:gd name="connsiteX3" fmla="*/ 9595987 w 10419617"/>
              <a:gd name="connsiteY3" fmla="*/ 5324355 h 6391054"/>
              <a:gd name="connsiteX4" fmla="*/ 9260321 w 10419617"/>
              <a:gd name="connsiteY4" fmla="*/ 4930815 h 6391054"/>
              <a:gd name="connsiteX5" fmla="*/ 9086701 w 10419617"/>
              <a:gd name="connsiteY5" fmla="*/ 4560426 h 6391054"/>
              <a:gd name="connsiteX6" fmla="*/ 8588989 w 10419617"/>
              <a:gd name="connsiteY6" fmla="*/ 3854370 h 6391054"/>
              <a:gd name="connsiteX7" fmla="*/ 8264898 w 10419617"/>
              <a:gd name="connsiteY7" fmla="*/ 3460831 h 6391054"/>
              <a:gd name="connsiteX8" fmla="*/ 8044979 w 10419617"/>
              <a:gd name="connsiteY8" fmla="*/ 3356658 h 6391054"/>
              <a:gd name="connsiteX9" fmla="*/ 7952382 w 10419617"/>
              <a:gd name="connsiteY9" fmla="*/ 2974694 h 6391054"/>
              <a:gd name="connsiteX10" fmla="*/ 7628291 w 10419617"/>
              <a:gd name="connsiteY10" fmla="*/ 2743200 h 6391054"/>
              <a:gd name="connsiteX11" fmla="*/ 7628291 w 10419617"/>
              <a:gd name="connsiteY11" fmla="*/ 2326512 h 6391054"/>
              <a:gd name="connsiteX12" fmla="*/ 7396797 w 10419617"/>
              <a:gd name="connsiteY12" fmla="*/ 2164466 h 6391054"/>
              <a:gd name="connsiteX13" fmla="*/ 7304200 w 10419617"/>
              <a:gd name="connsiteY13" fmla="*/ 1805651 h 6391054"/>
              <a:gd name="connsiteX14" fmla="*/ 7003258 w 10419617"/>
              <a:gd name="connsiteY14" fmla="*/ 1539433 h 6391054"/>
              <a:gd name="connsiteX15" fmla="*/ 6632868 w 10419617"/>
              <a:gd name="connsiteY15" fmla="*/ 983848 h 6391054"/>
              <a:gd name="connsiteX16" fmla="*/ 5857364 w 10419617"/>
              <a:gd name="connsiteY16" fmla="*/ 1296365 h 6391054"/>
              <a:gd name="connsiteX17" fmla="*/ 5382802 w 10419617"/>
              <a:gd name="connsiteY17" fmla="*/ 1331089 h 6391054"/>
              <a:gd name="connsiteX18" fmla="*/ 4873516 w 10419617"/>
              <a:gd name="connsiteY18" fmla="*/ 1319514 h 6391054"/>
              <a:gd name="connsiteX19" fmla="*/ 4294782 w 10419617"/>
              <a:gd name="connsiteY19" fmla="*/ 1539433 h 6391054"/>
              <a:gd name="connsiteX20" fmla="*/ 4028564 w 10419617"/>
              <a:gd name="connsiteY20" fmla="*/ 1909823 h 6391054"/>
              <a:gd name="connsiteX21" fmla="*/ 3692898 w 10419617"/>
              <a:gd name="connsiteY21" fmla="*/ 1944547 h 6391054"/>
              <a:gd name="connsiteX22" fmla="*/ 3310934 w 10419617"/>
              <a:gd name="connsiteY22" fmla="*/ 2326512 h 6391054"/>
              <a:gd name="connsiteX23" fmla="*/ 3044716 w 10419617"/>
              <a:gd name="connsiteY23" fmla="*/ 2407534 h 6391054"/>
              <a:gd name="connsiteX24" fmla="*/ 2327086 w 10419617"/>
              <a:gd name="connsiteY24" fmla="*/ 2106593 h 6391054"/>
              <a:gd name="connsiteX25" fmla="*/ 1343238 w 10419617"/>
              <a:gd name="connsiteY25" fmla="*/ 1921398 h 6391054"/>
              <a:gd name="connsiteX26" fmla="*/ 243643 w 10419617"/>
              <a:gd name="connsiteY26" fmla="*/ 1516284 h 6391054"/>
              <a:gd name="connsiteX27" fmla="*/ 574 w 10419617"/>
              <a:gd name="connsiteY27" fmla="*/ 1238491 h 6391054"/>
              <a:gd name="connsiteX28" fmla="*/ 185769 w 10419617"/>
              <a:gd name="connsiteY28" fmla="*/ 729205 h 6391054"/>
              <a:gd name="connsiteX29" fmla="*/ 486711 w 10419617"/>
              <a:gd name="connsiteY29" fmla="*/ 358815 h 6391054"/>
              <a:gd name="connsiteX30" fmla="*/ 752929 w 10419617"/>
              <a:gd name="connsiteY30" fmla="*/ 0 h 6391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0419617" h="6391054">
                <a:moveTo>
                  <a:pt x="10419617" y="6391054"/>
                </a:moveTo>
                <a:cubicBezTo>
                  <a:pt x="10363672" y="6219363"/>
                  <a:pt x="10267623" y="6007566"/>
                  <a:pt x="10174721" y="5868365"/>
                </a:cubicBezTo>
                <a:cubicBezTo>
                  <a:pt x="10081819" y="5729164"/>
                  <a:pt x="9958661" y="5646516"/>
                  <a:pt x="9862205" y="5555848"/>
                </a:cubicBezTo>
                <a:cubicBezTo>
                  <a:pt x="9765749" y="5465180"/>
                  <a:pt x="9696301" y="5428527"/>
                  <a:pt x="9595987" y="5324355"/>
                </a:cubicBezTo>
                <a:cubicBezTo>
                  <a:pt x="9495673" y="5220183"/>
                  <a:pt x="9345202" y="5058136"/>
                  <a:pt x="9260321" y="4930815"/>
                </a:cubicBezTo>
                <a:cubicBezTo>
                  <a:pt x="9175440" y="4803494"/>
                  <a:pt x="9198590" y="4739833"/>
                  <a:pt x="9086701" y="4560426"/>
                </a:cubicBezTo>
                <a:cubicBezTo>
                  <a:pt x="8974812" y="4381019"/>
                  <a:pt x="8725956" y="4037636"/>
                  <a:pt x="8588989" y="3854370"/>
                </a:cubicBezTo>
                <a:cubicBezTo>
                  <a:pt x="8452022" y="3671104"/>
                  <a:pt x="8355566" y="3543783"/>
                  <a:pt x="8264898" y="3460831"/>
                </a:cubicBezTo>
                <a:cubicBezTo>
                  <a:pt x="8174230" y="3377879"/>
                  <a:pt x="8097065" y="3437681"/>
                  <a:pt x="8044979" y="3356658"/>
                </a:cubicBezTo>
                <a:cubicBezTo>
                  <a:pt x="7992893" y="3275635"/>
                  <a:pt x="8021830" y="3076937"/>
                  <a:pt x="7952382" y="2974694"/>
                </a:cubicBezTo>
                <a:cubicBezTo>
                  <a:pt x="7882934" y="2872451"/>
                  <a:pt x="7682306" y="2851230"/>
                  <a:pt x="7628291" y="2743200"/>
                </a:cubicBezTo>
                <a:cubicBezTo>
                  <a:pt x="7574276" y="2635170"/>
                  <a:pt x="7666873" y="2422968"/>
                  <a:pt x="7628291" y="2326512"/>
                </a:cubicBezTo>
                <a:cubicBezTo>
                  <a:pt x="7589709" y="2230056"/>
                  <a:pt x="7450812" y="2251276"/>
                  <a:pt x="7396797" y="2164466"/>
                </a:cubicBezTo>
                <a:cubicBezTo>
                  <a:pt x="7342782" y="2077656"/>
                  <a:pt x="7369790" y="1909823"/>
                  <a:pt x="7304200" y="1805651"/>
                </a:cubicBezTo>
                <a:cubicBezTo>
                  <a:pt x="7238610" y="1701479"/>
                  <a:pt x="7115147" y="1676400"/>
                  <a:pt x="7003258" y="1539433"/>
                </a:cubicBezTo>
                <a:cubicBezTo>
                  <a:pt x="6891369" y="1402466"/>
                  <a:pt x="6823850" y="1024359"/>
                  <a:pt x="6632868" y="983848"/>
                </a:cubicBezTo>
                <a:cubicBezTo>
                  <a:pt x="6441886" y="943337"/>
                  <a:pt x="6065708" y="1238491"/>
                  <a:pt x="5857364" y="1296365"/>
                </a:cubicBezTo>
                <a:cubicBezTo>
                  <a:pt x="5649020" y="1354238"/>
                  <a:pt x="5546777" y="1327231"/>
                  <a:pt x="5382802" y="1331089"/>
                </a:cubicBezTo>
                <a:cubicBezTo>
                  <a:pt x="5218827" y="1334947"/>
                  <a:pt x="5054853" y="1284790"/>
                  <a:pt x="4873516" y="1319514"/>
                </a:cubicBezTo>
                <a:cubicBezTo>
                  <a:pt x="4692179" y="1354238"/>
                  <a:pt x="4435607" y="1441048"/>
                  <a:pt x="4294782" y="1539433"/>
                </a:cubicBezTo>
                <a:cubicBezTo>
                  <a:pt x="4153957" y="1637818"/>
                  <a:pt x="4128878" y="1842304"/>
                  <a:pt x="4028564" y="1909823"/>
                </a:cubicBezTo>
                <a:cubicBezTo>
                  <a:pt x="3928250" y="1977342"/>
                  <a:pt x="3812503" y="1875099"/>
                  <a:pt x="3692898" y="1944547"/>
                </a:cubicBezTo>
                <a:cubicBezTo>
                  <a:pt x="3573293" y="2013995"/>
                  <a:pt x="3418964" y="2249347"/>
                  <a:pt x="3310934" y="2326512"/>
                </a:cubicBezTo>
                <a:cubicBezTo>
                  <a:pt x="3202904" y="2403677"/>
                  <a:pt x="3208691" y="2444187"/>
                  <a:pt x="3044716" y="2407534"/>
                </a:cubicBezTo>
                <a:cubicBezTo>
                  <a:pt x="2880741" y="2370881"/>
                  <a:pt x="2610666" y="2187616"/>
                  <a:pt x="2327086" y="2106593"/>
                </a:cubicBezTo>
                <a:cubicBezTo>
                  <a:pt x="2043506" y="2025570"/>
                  <a:pt x="1690478" y="2019783"/>
                  <a:pt x="1343238" y="1921398"/>
                </a:cubicBezTo>
                <a:cubicBezTo>
                  <a:pt x="995998" y="1823013"/>
                  <a:pt x="467420" y="1630102"/>
                  <a:pt x="243643" y="1516284"/>
                </a:cubicBezTo>
                <a:cubicBezTo>
                  <a:pt x="19866" y="1402466"/>
                  <a:pt x="10220" y="1369671"/>
                  <a:pt x="574" y="1238491"/>
                </a:cubicBezTo>
                <a:cubicBezTo>
                  <a:pt x="-9072" y="1107311"/>
                  <a:pt x="104746" y="875818"/>
                  <a:pt x="185769" y="729205"/>
                </a:cubicBezTo>
                <a:cubicBezTo>
                  <a:pt x="266792" y="582592"/>
                  <a:pt x="392184" y="480349"/>
                  <a:pt x="486711" y="358815"/>
                </a:cubicBezTo>
                <a:cubicBezTo>
                  <a:pt x="581238" y="237281"/>
                  <a:pt x="677694" y="77164"/>
                  <a:pt x="752929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2" name="Freeform 31"/>
          <p:cNvSpPr/>
          <p:nvPr/>
        </p:nvSpPr>
        <p:spPr>
          <a:xfrm>
            <a:off x="6614248" y="393539"/>
            <a:ext cx="2113063" cy="4305783"/>
          </a:xfrm>
          <a:custGeom>
            <a:avLst/>
            <a:gdLst>
              <a:gd name="connsiteX0" fmla="*/ 110643 w 2113063"/>
              <a:gd name="connsiteY0" fmla="*/ 0 h 4305783"/>
              <a:gd name="connsiteX1" fmla="*/ 249539 w 2113063"/>
              <a:gd name="connsiteY1" fmla="*/ 393539 h 4305783"/>
              <a:gd name="connsiteX2" fmla="*/ 52770 w 2113063"/>
              <a:gd name="connsiteY2" fmla="*/ 1273215 h 4305783"/>
              <a:gd name="connsiteX3" fmla="*/ 29620 w 2113063"/>
              <a:gd name="connsiteY3" fmla="*/ 1979271 h 4305783"/>
              <a:gd name="connsiteX4" fmla="*/ 423160 w 2113063"/>
              <a:gd name="connsiteY4" fmla="*/ 2361236 h 4305783"/>
              <a:gd name="connsiteX5" fmla="*/ 608355 w 2113063"/>
              <a:gd name="connsiteY5" fmla="*/ 2650603 h 4305783"/>
              <a:gd name="connsiteX6" fmla="*/ 816699 w 2113063"/>
              <a:gd name="connsiteY6" fmla="*/ 2905246 h 4305783"/>
              <a:gd name="connsiteX7" fmla="*/ 1071342 w 2113063"/>
              <a:gd name="connsiteY7" fmla="*/ 3171464 h 4305783"/>
              <a:gd name="connsiteX8" fmla="*/ 1325985 w 2113063"/>
              <a:gd name="connsiteY8" fmla="*/ 3402957 h 4305783"/>
              <a:gd name="connsiteX9" fmla="*/ 1511180 w 2113063"/>
              <a:gd name="connsiteY9" fmla="*/ 3727048 h 4305783"/>
              <a:gd name="connsiteX10" fmla="*/ 1765823 w 2113063"/>
              <a:gd name="connsiteY10" fmla="*/ 4062714 h 4305783"/>
              <a:gd name="connsiteX11" fmla="*/ 2113063 w 2113063"/>
              <a:gd name="connsiteY11" fmla="*/ 4305783 h 4305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13063" h="4305783">
                <a:moveTo>
                  <a:pt x="110643" y="0"/>
                </a:moveTo>
                <a:cubicBezTo>
                  <a:pt x="184913" y="90668"/>
                  <a:pt x="259184" y="181337"/>
                  <a:pt x="249539" y="393539"/>
                </a:cubicBezTo>
                <a:cubicBezTo>
                  <a:pt x="239894" y="605741"/>
                  <a:pt x="89423" y="1008926"/>
                  <a:pt x="52770" y="1273215"/>
                </a:cubicBezTo>
                <a:cubicBezTo>
                  <a:pt x="16117" y="1537504"/>
                  <a:pt x="-32112" y="1797934"/>
                  <a:pt x="29620" y="1979271"/>
                </a:cubicBezTo>
                <a:cubicBezTo>
                  <a:pt x="91352" y="2160608"/>
                  <a:pt x="326704" y="2249347"/>
                  <a:pt x="423160" y="2361236"/>
                </a:cubicBezTo>
                <a:cubicBezTo>
                  <a:pt x="519616" y="2473125"/>
                  <a:pt x="542765" y="2559935"/>
                  <a:pt x="608355" y="2650603"/>
                </a:cubicBezTo>
                <a:cubicBezTo>
                  <a:pt x="673945" y="2741271"/>
                  <a:pt x="739535" y="2818436"/>
                  <a:pt x="816699" y="2905246"/>
                </a:cubicBezTo>
                <a:cubicBezTo>
                  <a:pt x="893863" y="2992056"/>
                  <a:pt x="986461" y="3088512"/>
                  <a:pt x="1071342" y="3171464"/>
                </a:cubicBezTo>
                <a:cubicBezTo>
                  <a:pt x="1156223" y="3254416"/>
                  <a:pt x="1252679" y="3310360"/>
                  <a:pt x="1325985" y="3402957"/>
                </a:cubicBezTo>
                <a:cubicBezTo>
                  <a:pt x="1399291" y="3495554"/>
                  <a:pt x="1437874" y="3617088"/>
                  <a:pt x="1511180" y="3727048"/>
                </a:cubicBezTo>
                <a:cubicBezTo>
                  <a:pt x="1584486" y="3837008"/>
                  <a:pt x="1665509" y="3966258"/>
                  <a:pt x="1765823" y="4062714"/>
                </a:cubicBezTo>
                <a:cubicBezTo>
                  <a:pt x="1866137" y="4159170"/>
                  <a:pt x="2064835" y="4259484"/>
                  <a:pt x="2113063" y="4305783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" name="Freeform 32"/>
          <p:cNvSpPr/>
          <p:nvPr/>
        </p:nvSpPr>
        <p:spPr>
          <a:xfrm>
            <a:off x="7488820" y="2569580"/>
            <a:ext cx="1226917" cy="798653"/>
          </a:xfrm>
          <a:custGeom>
            <a:avLst/>
            <a:gdLst>
              <a:gd name="connsiteX0" fmla="*/ 0 w 1226917"/>
              <a:gd name="connsiteY0" fmla="*/ 798653 h 798653"/>
              <a:gd name="connsiteX1" fmla="*/ 486137 w 1226917"/>
              <a:gd name="connsiteY1" fmla="*/ 486136 h 798653"/>
              <a:gd name="connsiteX2" fmla="*/ 648183 w 1226917"/>
              <a:gd name="connsiteY2" fmla="*/ 254643 h 798653"/>
              <a:gd name="connsiteX3" fmla="*/ 1226917 w 1226917"/>
              <a:gd name="connsiteY3" fmla="*/ 0 h 79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6917" h="798653">
                <a:moveTo>
                  <a:pt x="0" y="798653"/>
                </a:moveTo>
                <a:cubicBezTo>
                  <a:pt x="189053" y="687728"/>
                  <a:pt x="378107" y="576804"/>
                  <a:pt x="486137" y="486136"/>
                </a:cubicBezTo>
                <a:cubicBezTo>
                  <a:pt x="594167" y="395468"/>
                  <a:pt x="524720" y="335666"/>
                  <a:pt x="648183" y="254643"/>
                </a:cubicBezTo>
                <a:cubicBezTo>
                  <a:pt x="771646" y="173620"/>
                  <a:pt x="1157469" y="25078"/>
                  <a:pt x="1226917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4" name="Freeform 33"/>
          <p:cNvSpPr/>
          <p:nvPr/>
        </p:nvSpPr>
        <p:spPr>
          <a:xfrm>
            <a:off x="4511329" y="2783775"/>
            <a:ext cx="2323618" cy="4591098"/>
          </a:xfrm>
          <a:custGeom>
            <a:avLst/>
            <a:gdLst>
              <a:gd name="connsiteX0" fmla="*/ 81805 w 2373592"/>
              <a:gd name="connsiteY0" fmla="*/ 228877 h 4789302"/>
              <a:gd name="connsiteX1" fmla="*/ 278574 w 2373592"/>
              <a:gd name="connsiteY1" fmla="*/ 518244 h 4789302"/>
              <a:gd name="connsiteX2" fmla="*/ 2373592 w 2373592"/>
              <a:gd name="connsiteY2" fmla="*/ 4789302 h 4789302"/>
              <a:gd name="connsiteX0" fmla="*/ 0 w 2095018"/>
              <a:gd name="connsiteY0" fmla="*/ 0 h 4271058"/>
              <a:gd name="connsiteX1" fmla="*/ 2095018 w 2095018"/>
              <a:gd name="connsiteY1" fmla="*/ 4271058 h 4271058"/>
              <a:gd name="connsiteX0" fmla="*/ 0 w 2354098"/>
              <a:gd name="connsiteY0" fmla="*/ 0 h 4751118"/>
              <a:gd name="connsiteX1" fmla="*/ 2354098 w 2354098"/>
              <a:gd name="connsiteY1" fmla="*/ 4751118 h 4751118"/>
              <a:gd name="connsiteX0" fmla="*/ 0 w 2323618"/>
              <a:gd name="connsiteY0" fmla="*/ 0 h 4591098"/>
              <a:gd name="connsiteX1" fmla="*/ 2323618 w 2323618"/>
              <a:gd name="connsiteY1" fmla="*/ 4591098 h 4591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23618" h="4591098">
                <a:moveTo>
                  <a:pt x="0" y="0"/>
                </a:moveTo>
                <a:cubicBezTo>
                  <a:pt x="381964" y="760071"/>
                  <a:pt x="1989881" y="3871539"/>
                  <a:pt x="2323618" y="4591098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85" name="TextBox 4884"/>
          <p:cNvSpPr txBox="1"/>
          <p:nvPr/>
        </p:nvSpPr>
        <p:spPr>
          <a:xfrm>
            <a:off x="3619684" y="10125425"/>
            <a:ext cx="16289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Douve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86" name="TextBox 4885"/>
          <p:cNvSpPr txBox="1"/>
          <p:nvPr/>
        </p:nvSpPr>
        <p:spPr>
          <a:xfrm rot="18881471">
            <a:off x="12940411" y="12175403"/>
            <a:ext cx="108706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Vire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887" name="TextBox 4886"/>
          <p:cNvSpPr txBox="1"/>
          <p:nvPr/>
        </p:nvSpPr>
        <p:spPr>
          <a:xfrm>
            <a:off x="2753951" y="5550722"/>
            <a:ext cx="153349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Merderet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888" name="Group 4887"/>
          <p:cNvGrpSpPr/>
          <p:nvPr/>
        </p:nvGrpSpPr>
        <p:grpSpPr>
          <a:xfrm rot="3438919">
            <a:off x="859248" y="2793760"/>
            <a:ext cx="1708785" cy="129540"/>
            <a:chOff x="13388339" y="14461557"/>
            <a:chExt cx="1708785" cy="129540"/>
          </a:xfrm>
        </p:grpSpPr>
        <p:sp>
          <p:nvSpPr>
            <p:cNvPr id="4889" name="Freeform 4888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890" name="Group 4889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891" name="Freeform 489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892" name="Freeform 489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893" name="Freeform 489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894" name="Freeform 489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895" name="Freeform 489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896" name="Group 4895"/>
          <p:cNvGrpSpPr/>
          <p:nvPr/>
        </p:nvGrpSpPr>
        <p:grpSpPr>
          <a:xfrm rot="1606608">
            <a:off x="2056231" y="3895335"/>
            <a:ext cx="1708785" cy="129540"/>
            <a:chOff x="13388339" y="14461557"/>
            <a:chExt cx="1708785" cy="129540"/>
          </a:xfrm>
        </p:grpSpPr>
        <p:sp>
          <p:nvSpPr>
            <p:cNvPr id="4897" name="Freeform 4896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898" name="Group 4897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899" name="Freeform 4898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00" name="Freeform 4899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01" name="Freeform 4900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02" name="Freeform 4901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03" name="Freeform 4902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04" name="Group 4903"/>
          <p:cNvGrpSpPr/>
          <p:nvPr/>
        </p:nvGrpSpPr>
        <p:grpSpPr>
          <a:xfrm rot="3595916">
            <a:off x="3235718" y="5013329"/>
            <a:ext cx="1708785" cy="129540"/>
            <a:chOff x="13388339" y="14461557"/>
            <a:chExt cx="1708785" cy="129540"/>
          </a:xfrm>
        </p:grpSpPr>
        <p:sp>
          <p:nvSpPr>
            <p:cNvPr id="4905" name="Freeform 490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06" name="Group 490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07" name="Freeform 490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08" name="Freeform 490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09" name="Freeform 490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0" name="Freeform 490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1" name="Freeform 491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12" name="Group 4911"/>
          <p:cNvGrpSpPr/>
          <p:nvPr/>
        </p:nvGrpSpPr>
        <p:grpSpPr>
          <a:xfrm rot="3595916">
            <a:off x="4066178" y="6492284"/>
            <a:ext cx="1708785" cy="129540"/>
            <a:chOff x="13388339" y="14461557"/>
            <a:chExt cx="1708785" cy="129540"/>
          </a:xfrm>
        </p:grpSpPr>
        <p:sp>
          <p:nvSpPr>
            <p:cNvPr id="4913" name="Freeform 4912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14" name="Group 4913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15" name="Freeform 4914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6" name="Freeform 4915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7" name="Freeform 4916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8" name="Freeform 491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9" name="Freeform 491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20" name="Group 4919"/>
          <p:cNvGrpSpPr/>
          <p:nvPr/>
        </p:nvGrpSpPr>
        <p:grpSpPr>
          <a:xfrm rot="3848714">
            <a:off x="4845220" y="8019223"/>
            <a:ext cx="1708785" cy="129540"/>
            <a:chOff x="13388339" y="14461557"/>
            <a:chExt cx="1708785" cy="129540"/>
          </a:xfrm>
        </p:grpSpPr>
        <p:sp>
          <p:nvSpPr>
            <p:cNvPr id="4921" name="Freeform 4920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22" name="Group 4921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23" name="Freeform 4922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4" name="Freeform 4923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5" name="Freeform 4924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6" name="Freeform 492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7" name="Freeform 492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29" name="Group 4928"/>
          <p:cNvGrpSpPr/>
          <p:nvPr/>
        </p:nvGrpSpPr>
        <p:grpSpPr>
          <a:xfrm rot="4365811">
            <a:off x="5446383" y="9574418"/>
            <a:ext cx="1708785" cy="129540"/>
            <a:chOff x="13388339" y="14461557"/>
            <a:chExt cx="1708785" cy="129540"/>
          </a:xfrm>
        </p:grpSpPr>
        <p:sp>
          <p:nvSpPr>
            <p:cNvPr id="4930" name="Freeform 492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31" name="Group 493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32" name="Freeform 493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33" name="Freeform 493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34" name="Freeform 493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35" name="Freeform 493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36" name="Freeform 493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37" name="Group 4936"/>
          <p:cNvGrpSpPr/>
          <p:nvPr/>
        </p:nvGrpSpPr>
        <p:grpSpPr>
          <a:xfrm rot="3077121">
            <a:off x="6206127" y="11012070"/>
            <a:ext cx="1708785" cy="129540"/>
            <a:chOff x="13388339" y="14461557"/>
            <a:chExt cx="1708785" cy="129540"/>
          </a:xfrm>
        </p:grpSpPr>
        <p:sp>
          <p:nvSpPr>
            <p:cNvPr id="4938" name="Freeform 493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39" name="Group 493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40" name="Freeform 493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41" name="Freeform 494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42" name="Freeform 494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43" name="Freeform 494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44" name="Freeform 494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45" name="Group 4944"/>
          <p:cNvGrpSpPr/>
          <p:nvPr/>
        </p:nvGrpSpPr>
        <p:grpSpPr>
          <a:xfrm rot="3354383">
            <a:off x="7186949" y="12359824"/>
            <a:ext cx="1708785" cy="129540"/>
            <a:chOff x="13388339" y="14461557"/>
            <a:chExt cx="1708785" cy="129540"/>
          </a:xfrm>
        </p:grpSpPr>
        <p:sp>
          <p:nvSpPr>
            <p:cNvPr id="4946" name="Freeform 494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47" name="Group 494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48" name="Freeform 494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49" name="Freeform 494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50" name="Freeform 494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51" name="Freeform 495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52" name="Freeform 495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53" name="Group 4952"/>
          <p:cNvGrpSpPr/>
          <p:nvPr/>
        </p:nvGrpSpPr>
        <p:grpSpPr>
          <a:xfrm rot="1293093">
            <a:off x="8451877" y="13380327"/>
            <a:ext cx="1708785" cy="129540"/>
            <a:chOff x="13388339" y="14461557"/>
            <a:chExt cx="1708785" cy="129540"/>
          </a:xfrm>
        </p:grpSpPr>
        <p:sp>
          <p:nvSpPr>
            <p:cNvPr id="4954" name="Freeform 495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55" name="Group 495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56" name="Freeform 495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57" name="Freeform 495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58" name="Freeform 495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59" name="Freeform 495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60" name="Freeform 495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61" name="Group 4960"/>
          <p:cNvGrpSpPr/>
          <p:nvPr/>
        </p:nvGrpSpPr>
        <p:grpSpPr>
          <a:xfrm rot="21313274">
            <a:off x="7420436" y="13377385"/>
            <a:ext cx="1708785" cy="129540"/>
            <a:chOff x="13388339" y="14461557"/>
            <a:chExt cx="1708785" cy="129540"/>
          </a:xfrm>
        </p:grpSpPr>
        <p:sp>
          <p:nvSpPr>
            <p:cNvPr id="4962" name="Freeform 496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63" name="Group 496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64" name="Freeform 496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65" name="Freeform 496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66" name="Freeform 496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67" name="Freeform 496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68" name="Freeform 496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8706" name="Freeform 8705"/>
          <p:cNvSpPr/>
          <p:nvPr/>
        </p:nvSpPr>
        <p:spPr>
          <a:xfrm>
            <a:off x="9257217" y="13075571"/>
            <a:ext cx="413793" cy="538328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3793" h="538328">
                <a:moveTo>
                  <a:pt x="179723" y="0"/>
                </a:moveTo>
                <a:lnTo>
                  <a:pt x="0" y="123401"/>
                </a:lnTo>
                <a:lnTo>
                  <a:pt x="57340" y="242896"/>
                </a:lnTo>
                <a:lnTo>
                  <a:pt x="99863" y="266325"/>
                </a:lnTo>
                <a:lnTo>
                  <a:pt x="166886" y="359395"/>
                </a:lnTo>
                <a:lnTo>
                  <a:pt x="182077" y="531844"/>
                </a:lnTo>
                <a:lnTo>
                  <a:pt x="360004" y="538328"/>
                </a:lnTo>
                <a:lnTo>
                  <a:pt x="346097" y="347104"/>
                </a:lnTo>
                <a:lnTo>
                  <a:pt x="413793" y="276914"/>
                </a:lnTo>
                <a:lnTo>
                  <a:pt x="370434" y="51576"/>
                </a:lnTo>
                <a:lnTo>
                  <a:pt x="241792" y="79390"/>
                </a:lnTo>
                <a:lnTo>
                  <a:pt x="179723" y="0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8707" name="Freeform 8706"/>
          <p:cNvSpPr/>
          <p:nvPr/>
        </p:nvSpPr>
        <p:spPr>
          <a:xfrm rot="5400000">
            <a:off x="8946267" y="13218019"/>
            <a:ext cx="413793" cy="538328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3793" h="538328">
                <a:moveTo>
                  <a:pt x="179723" y="0"/>
                </a:moveTo>
                <a:lnTo>
                  <a:pt x="0" y="123401"/>
                </a:lnTo>
                <a:lnTo>
                  <a:pt x="57340" y="242896"/>
                </a:lnTo>
                <a:lnTo>
                  <a:pt x="99863" y="266325"/>
                </a:lnTo>
                <a:lnTo>
                  <a:pt x="166886" y="359395"/>
                </a:lnTo>
                <a:lnTo>
                  <a:pt x="182077" y="531844"/>
                </a:lnTo>
                <a:lnTo>
                  <a:pt x="360004" y="538328"/>
                </a:lnTo>
                <a:lnTo>
                  <a:pt x="346097" y="347104"/>
                </a:lnTo>
                <a:lnTo>
                  <a:pt x="413793" y="276914"/>
                </a:lnTo>
                <a:lnTo>
                  <a:pt x="370434" y="51576"/>
                </a:lnTo>
                <a:lnTo>
                  <a:pt x="241792" y="79390"/>
                </a:lnTo>
                <a:lnTo>
                  <a:pt x="179723" y="0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4969" name="Group 4968"/>
          <p:cNvGrpSpPr/>
          <p:nvPr/>
        </p:nvGrpSpPr>
        <p:grpSpPr>
          <a:xfrm rot="458927">
            <a:off x="5790227" y="13347596"/>
            <a:ext cx="1708785" cy="129540"/>
            <a:chOff x="13388339" y="14461557"/>
            <a:chExt cx="1708785" cy="129540"/>
          </a:xfrm>
        </p:grpSpPr>
        <p:sp>
          <p:nvSpPr>
            <p:cNvPr id="4970" name="Freeform 496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71" name="Group 497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72" name="Freeform 497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73" name="Freeform 497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74" name="Freeform 497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75" name="Freeform 497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76" name="Freeform 497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77" name="Group 4976"/>
          <p:cNvGrpSpPr/>
          <p:nvPr/>
        </p:nvGrpSpPr>
        <p:grpSpPr>
          <a:xfrm rot="21312514">
            <a:off x="4119494" y="13301003"/>
            <a:ext cx="1708785" cy="129540"/>
            <a:chOff x="13388339" y="14461557"/>
            <a:chExt cx="1708785" cy="129540"/>
          </a:xfrm>
        </p:grpSpPr>
        <p:sp>
          <p:nvSpPr>
            <p:cNvPr id="4978" name="Freeform 497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79" name="Group 497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80" name="Freeform 497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1" name="Freeform 498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2" name="Freeform 498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3" name="Freeform 498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4" name="Freeform 498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85" name="Group 4984"/>
          <p:cNvGrpSpPr/>
          <p:nvPr/>
        </p:nvGrpSpPr>
        <p:grpSpPr>
          <a:xfrm rot="21312514">
            <a:off x="2506566" y="13442728"/>
            <a:ext cx="1708785" cy="129540"/>
            <a:chOff x="13388339" y="14461557"/>
            <a:chExt cx="1708785" cy="129540"/>
          </a:xfrm>
        </p:grpSpPr>
        <p:sp>
          <p:nvSpPr>
            <p:cNvPr id="4986" name="Freeform 498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87" name="Group 498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88" name="Freeform 498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9" name="Freeform 498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90" name="Freeform 498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91" name="Freeform 499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92" name="Freeform 499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93" name="Group 4992"/>
          <p:cNvGrpSpPr/>
          <p:nvPr/>
        </p:nvGrpSpPr>
        <p:grpSpPr>
          <a:xfrm>
            <a:off x="1054459" y="13494972"/>
            <a:ext cx="1708785" cy="129540"/>
            <a:chOff x="13388339" y="14461557"/>
            <a:chExt cx="1708785" cy="129540"/>
          </a:xfrm>
        </p:grpSpPr>
        <p:sp>
          <p:nvSpPr>
            <p:cNvPr id="4994" name="Freeform 499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95" name="Group 499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96" name="Freeform 499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97" name="Freeform 499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98" name="Freeform 499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09" name="Freeform 500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10" name="Freeform 500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011" name="Group 5010"/>
          <p:cNvGrpSpPr/>
          <p:nvPr/>
        </p:nvGrpSpPr>
        <p:grpSpPr>
          <a:xfrm rot="906655">
            <a:off x="10068977" y="13937584"/>
            <a:ext cx="1708785" cy="129540"/>
            <a:chOff x="13388339" y="14461557"/>
            <a:chExt cx="1708785" cy="129540"/>
          </a:xfrm>
        </p:grpSpPr>
        <p:sp>
          <p:nvSpPr>
            <p:cNvPr id="5012" name="Freeform 501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13" name="Group 501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14" name="Freeform 501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15" name="Freeform 501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16" name="Freeform 501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17" name="Freeform 501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18" name="Freeform 501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019" name="Group 5018"/>
          <p:cNvGrpSpPr/>
          <p:nvPr/>
        </p:nvGrpSpPr>
        <p:grpSpPr>
          <a:xfrm>
            <a:off x="11662619" y="14144859"/>
            <a:ext cx="1708785" cy="129540"/>
            <a:chOff x="13388339" y="14461557"/>
            <a:chExt cx="1708785" cy="129540"/>
          </a:xfrm>
        </p:grpSpPr>
        <p:sp>
          <p:nvSpPr>
            <p:cNvPr id="5020" name="Freeform 501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21" name="Group 502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22" name="Freeform 502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23" name="Freeform 502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24" name="Freeform 502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25" name="Freeform 502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26" name="Freeform 502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027" name="Group 5026"/>
          <p:cNvGrpSpPr/>
          <p:nvPr/>
        </p:nvGrpSpPr>
        <p:grpSpPr>
          <a:xfrm>
            <a:off x="12258282" y="14144859"/>
            <a:ext cx="1708785" cy="129540"/>
            <a:chOff x="13388339" y="14461557"/>
            <a:chExt cx="1708785" cy="129540"/>
          </a:xfrm>
        </p:grpSpPr>
        <p:sp>
          <p:nvSpPr>
            <p:cNvPr id="5028" name="Freeform 502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29" name="Group 502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30" name="Freeform 502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31" name="Freeform 503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32" name="Freeform 503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33" name="Freeform 503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34" name="Freeform 503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035" name="Group 5034"/>
          <p:cNvGrpSpPr/>
          <p:nvPr/>
        </p:nvGrpSpPr>
        <p:grpSpPr>
          <a:xfrm rot="3555144">
            <a:off x="13721287" y="15247483"/>
            <a:ext cx="1708785" cy="129540"/>
            <a:chOff x="13388339" y="14461557"/>
            <a:chExt cx="1708785" cy="129540"/>
          </a:xfrm>
        </p:grpSpPr>
        <p:sp>
          <p:nvSpPr>
            <p:cNvPr id="5036" name="Freeform 503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37" name="Group 503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38" name="Freeform 503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39" name="Freeform 503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40" name="Freeform 503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41" name="Freeform 504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42" name="Freeform 504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043" name="Group 5042"/>
          <p:cNvGrpSpPr/>
          <p:nvPr/>
        </p:nvGrpSpPr>
        <p:grpSpPr>
          <a:xfrm rot="3555144">
            <a:off x="14568022" y="16698225"/>
            <a:ext cx="1708785" cy="129540"/>
            <a:chOff x="13388339" y="14461557"/>
            <a:chExt cx="1708785" cy="129540"/>
          </a:xfrm>
        </p:grpSpPr>
        <p:sp>
          <p:nvSpPr>
            <p:cNvPr id="5044" name="Freeform 504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45" name="Group 504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46" name="Freeform 504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47" name="Freeform 504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48" name="Freeform 504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49" name="Freeform 504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50" name="Freeform 504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051" name="Group 5050"/>
          <p:cNvGrpSpPr/>
          <p:nvPr/>
        </p:nvGrpSpPr>
        <p:grpSpPr>
          <a:xfrm rot="3555144">
            <a:off x="13095364" y="14195860"/>
            <a:ext cx="1708785" cy="129540"/>
            <a:chOff x="13388339" y="14461557"/>
            <a:chExt cx="1708785" cy="129540"/>
          </a:xfrm>
        </p:grpSpPr>
        <p:sp>
          <p:nvSpPr>
            <p:cNvPr id="5052" name="Freeform 505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53" name="Group 505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54" name="Freeform 505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55" name="Freeform 505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56" name="Freeform 505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57" name="Freeform 505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58" name="Freeform 505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059" name="Group 5058"/>
          <p:cNvGrpSpPr/>
          <p:nvPr/>
        </p:nvGrpSpPr>
        <p:grpSpPr>
          <a:xfrm>
            <a:off x="15808367" y="17448019"/>
            <a:ext cx="1708785" cy="129540"/>
            <a:chOff x="13388339" y="14461557"/>
            <a:chExt cx="1708785" cy="129540"/>
          </a:xfrm>
        </p:grpSpPr>
        <p:sp>
          <p:nvSpPr>
            <p:cNvPr id="5060" name="Freeform 505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61" name="Group 506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62" name="Freeform 506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63" name="Freeform 506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64" name="Freeform 506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65" name="Freeform 506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66" name="Freeform 506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5068" name="Freeform 5067"/>
          <p:cNvSpPr/>
          <p:nvPr/>
        </p:nvSpPr>
        <p:spPr>
          <a:xfrm rot="18442730">
            <a:off x="15368570" y="17750307"/>
            <a:ext cx="641688" cy="13382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  <a:gd name="connsiteX0" fmla="*/ 0 w 641688"/>
              <a:gd name="connsiteY0" fmla="*/ 13382 h 13382"/>
              <a:gd name="connsiteX1" fmla="*/ 641688 w 641688"/>
              <a:gd name="connsiteY1" fmla="*/ 0 h 1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1688" h="13382">
                <a:moveTo>
                  <a:pt x="0" y="13382"/>
                </a:moveTo>
                <a:lnTo>
                  <a:pt x="641688" y="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5069" name="Group 5068"/>
          <p:cNvGrpSpPr/>
          <p:nvPr/>
        </p:nvGrpSpPr>
        <p:grpSpPr>
          <a:xfrm rot="18442730">
            <a:off x="15622185" y="17574397"/>
            <a:ext cx="350519" cy="129540"/>
            <a:chOff x="13693140" y="14461557"/>
            <a:chExt cx="350519" cy="129540"/>
          </a:xfrm>
        </p:grpSpPr>
        <p:sp>
          <p:nvSpPr>
            <p:cNvPr id="5070" name="Freeform 5069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5071" name="Freeform 5070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grpSp>
        <p:nvGrpSpPr>
          <p:cNvPr id="35" name="Group 34"/>
          <p:cNvGrpSpPr/>
          <p:nvPr/>
        </p:nvGrpSpPr>
        <p:grpSpPr>
          <a:xfrm rot="1737837">
            <a:off x="13453856" y="12910346"/>
            <a:ext cx="129540" cy="618885"/>
            <a:chOff x="14891535" y="14147041"/>
            <a:chExt cx="129540" cy="618885"/>
          </a:xfrm>
        </p:grpSpPr>
        <p:sp>
          <p:nvSpPr>
            <p:cNvPr id="5124" name="Freeform 5123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125" name="Group 5124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5129" name="Freeform 512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30" name="Freeform 512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131" name="Group 5130"/>
          <p:cNvGrpSpPr/>
          <p:nvPr/>
        </p:nvGrpSpPr>
        <p:grpSpPr>
          <a:xfrm rot="5931370">
            <a:off x="13734152" y="12500662"/>
            <a:ext cx="129540" cy="618885"/>
            <a:chOff x="14891535" y="14147041"/>
            <a:chExt cx="129540" cy="618885"/>
          </a:xfrm>
        </p:grpSpPr>
        <p:sp>
          <p:nvSpPr>
            <p:cNvPr id="5132" name="Freeform 5131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133" name="Group 5132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5134" name="Freeform 513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35" name="Freeform 513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136" name="Group 5135"/>
          <p:cNvGrpSpPr/>
          <p:nvPr/>
        </p:nvGrpSpPr>
        <p:grpSpPr>
          <a:xfrm rot="6959028">
            <a:off x="14312249" y="12375768"/>
            <a:ext cx="129540" cy="618885"/>
            <a:chOff x="14891535" y="14147041"/>
            <a:chExt cx="129540" cy="618885"/>
          </a:xfrm>
        </p:grpSpPr>
        <p:sp>
          <p:nvSpPr>
            <p:cNvPr id="5137" name="Freeform 5136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138" name="Group 5137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5139" name="Freeform 513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40" name="Freeform 513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8708" name="Freeform 8707"/>
          <p:cNvSpPr/>
          <p:nvPr/>
        </p:nvSpPr>
        <p:spPr>
          <a:xfrm rot="4330500">
            <a:off x="834324" y="1279038"/>
            <a:ext cx="826718" cy="801666"/>
          </a:xfrm>
          <a:custGeom>
            <a:avLst/>
            <a:gdLst>
              <a:gd name="connsiteX0" fmla="*/ 826718 w 826718"/>
              <a:gd name="connsiteY0" fmla="*/ 764088 h 801666"/>
              <a:gd name="connsiteX1" fmla="*/ 826718 w 826718"/>
              <a:gd name="connsiteY1" fmla="*/ 475989 h 801666"/>
              <a:gd name="connsiteX2" fmla="*/ 388307 w 826718"/>
              <a:gd name="connsiteY2" fmla="*/ 12526 h 801666"/>
              <a:gd name="connsiteX3" fmla="*/ 338203 w 826718"/>
              <a:gd name="connsiteY3" fmla="*/ 125260 h 801666"/>
              <a:gd name="connsiteX4" fmla="*/ 212943 w 826718"/>
              <a:gd name="connsiteY4" fmla="*/ 0 h 801666"/>
              <a:gd name="connsiteX5" fmla="*/ 75156 w 826718"/>
              <a:gd name="connsiteY5" fmla="*/ 175364 h 801666"/>
              <a:gd name="connsiteX6" fmla="*/ 150313 w 826718"/>
              <a:gd name="connsiteY6" fmla="*/ 263047 h 801666"/>
              <a:gd name="connsiteX7" fmla="*/ 0 w 826718"/>
              <a:gd name="connsiteY7" fmla="*/ 638827 h 801666"/>
              <a:gd name="connsiteX8" fmla="*/ 538619 w 826718"/>
              <a:gd name="connsiteY8" fmla="*/ 801666 h 801666"/>
              <a:gd name="connsiteX9" fmla="*/ 651354 w 826718"/>
              <a:gd name="connsiteY9" fmla="*/ 651353 h 801666"/>
              <a:gd name="connsiteX10" fmla="*/ 826718 w 826718"/>
              <a:gd name="connsiteY10" fmla="*/ 764088 h 801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826718" h="801666">
                <a:moveTo>
                  <a:pt x="826718" y="764088"/>
                </a:moveTo>
                <a:lnTo>
                  <a:pt x="826718" y="475989"/>
                </a:lnTo>
                <a:lnTo>
                  <a:pt x="388307" y="12526"/>
                </a:lnTo>
                <a:lnTo>
                  <a:pt x="338203" y="125260"/>
                </a:lnTo>
                <a:lnTo>
                  <a:pt x="212943" y="0"/>
                </a:lnTo>
                <a:lnTo>
                  <a:pt x="75156" y="175364"/>
                </a:lnTo>
                <a:lnTo>
                  <a:pt x="150313" y="263047"/>
                </a:lnTo>
                <a:lnTo>
                  <a:pt x="0" y="638827"/>
                </a:lnTo>
                <a:lnTo>
                  <a:pt x="538619" y="801666"/>
                </a:lnTo>
                <a:lnTo>
                  <a:pt x="651354" y="651353"/>
                </a:lnTo>
                <a:lnTo>
                  <a:pt x="826718" y="764088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416" name="TextBox 4415"/>
          <p:cNvSpPr txBox="1"/>
          <p:nvPr/>
        </p:nvSpPr>
        <p:spPr>
          <a:xfrm rot="3223228">
            <a:off x="9824287" y="15423734"/>
            <a:ext cx="266877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Canal de</a:t>
            </a:r>
          </a:p>
        </p:txBody>
      </p:sp>
      <p:sp>
        <p:nvSpPr>
          <p:cNvPr id="4417" name="TextBox 4416"/>
          <p:cNvSpPr txBox="1"/>
          <p:nvPr/>
        </p:nvSpPr>
        <p:spPr>
          <a:xfrm>
            <a:off x="8271741" y="9485508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Vierville</a:t>
            </a:r>
            <a:endParaRPr lang="en-US" sz="2800" b="1" dirty="0"/>
          </a:p>
        </p:txBody>
      </p:sp>
      <p:sp>
        <p:nvSpPr>
          <p:cNvPr id="4419" name="TextBox 4418"/>
          <p:cNvSpPr txBox="1"/>
          <p:nvPr/>
        </p:nvSpPr>
        <p:spPr>
          <a:xfrm>
            <a:off x="5864182" y="3400436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St-</a:t>
            </a:r>
            <a:r>
              <a:rPr lang="en-US" sz="2800" b="1" dirty="0" err="1"/>
              <a:t>Marcouf</a:t>
            </a:r>
            <a:endParaRPr lang="en-US" sz="2800" b="1" dirty="0"/>
          </a:p>
        </p:txBody>
      </p:sp>
      <p:sp>
        <p:nvSpPr>
          <p:cNvPr id="4859" name="Freeform 4858"/>
          <p:cNvSpPr>
            <a:spLocks noChangeAspect="1"/>
          </p:cNvSpPr>
          <p:nvPr/>
        </p:nvSpPr>
        <p:spPr>
          <a:xfrm>
            <a:off x="2693197" y="8739823"/>
            <a:ext cx="297931" cy="387596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3793" h="538328">
                <a:moveTo>
                  <a:pt x="179723" y="0"/>
                </a:moveTo>
                <a:lnTo>
                  <a:pt x="0" y="123401"/>
                </a:lnTo>
                <a:lnTo>
                  <a:pt x="57340" y="242896"/>
                </a:lnTo>
                <a:lnTo>
                  <a:pt x="99863" y="266325"/>
                </a:lnTo>
                <a:lnTo>
                  <a:pt x="166886" y="359395"/>
                </a:lnTo>
                <a:lnTo>
                  <a:pt x="182077" y="531844"/>
                </a:lnTo>
                <a:lnTo>
                  <a:pt x="360004" y="538328"/>
                </a:lnTo>
                <a:lnTo>
                  <a:pt x="346097" y="347104"/>
                </a:lnTo>
                <a:lnTo>
                  <a:pt x="413793" y="276914"/>
                </a:lnTo>
                <a:lnTo>
                  <a:pt x="370434" y="51576"/>
                </a:lnTo>
                <a:lnTo>
                  <a:pt x="241792" y="79390"/>
                </a:lnTo>
                <a:lnTo>
                  <a:pt x="179723" y="0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" name="Rectangle 35"/>
          <p:cNvSpPr/>
          <p:nvPr/>
        </p:nvSpPr>
        <p:spPr>
          <a:xfrm>
            <a:off x="942109" y="332509"/>
            <a:ext cx="25315026" cy="17536698"/>
          </a:xfrm>
          <a:prstGeom prst="rect">
            <a:avLst/>
          </a:prstGeom>
          <a:noFill/>
          <a:ln w="1270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58" name="TextBox 4457"/>
          <p:cNvSpPr txBox="1"/>
          <p:nvPr/>
        </p:nvSpPr>
        <p:spPr>
          <a:xfrm>
            <a:off x="6583991" y="4360411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Ravenoville</a:t>
            </a:r>
            <a:endParaRPr lang="en-US" sz="2800" b="1" dirty="0"/>
          </a:p>
        </p:txBody>
      </p:sp>
      <p:grpSp>
        <p:nvGrpSpPr>
          <p:cNvPr id="4461" name="Group 4460"/>
          <p:cNvGrpSpPr/>
          <p:nvPr/>
        </p:nvGrpSpPr>
        <p:grpSpPr>
          <a:xfrm>
            <a:off x="16675392" y="859650"/>
            <a:ext cx="5913671" cy="3354765"/>
            <a:chOff x="12215295" y="2722226"/>
            <a:chExt cx="5913671" cy="3354765"/>
          </a:xfrm>
          <a:noFill/>
        </p:grpSpPr>
        <p:sp>
          <p:nvSpPr>
            <p:cNvPr id="4462" name="TextBox 4461"/>
            <p:cNvSpPr txBox="1"/>
            <p:nvPr/>
          </p:nvSpPr>
          <p:spPr>
            <a:xfrm>
              <a:off x="12215295" y="2722226"/>
              <a:ext cx="5913671" cy="3354765"/>
            </a:xfrm>
            <a:prstGeom prst="rect">
              <a:avLst/>
            </a:prstGeom>
            <a:grpFill/>
            <a:ln w="57150">
              <a:noFill/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4800" b="1" dirty="0"/>
                <a:t>D-Day</a:t>
              </a:r>
            </a:p>
            <a:p>
              <a:pPr algn="ctr"/>
              <a:r>
                <a:rPr lang="en-US" sz="4800" b="1" dirty="0"/>
                <a:t>6 June 1944 – Invasion</a:t>
              </a:r>
            </a:p>
            <a:p>
              <a:pPr algn="ctr"/>
              <a:endParaRPr lang="en-US" sz="4800" b="1" dirty="0"/>
            </a:p>
            <a:p>
              <a:pPr algn="ctr"/>
              <a:endParaRPr lang="en-US" sz="2000" b="1" dirty="0"/>
            </a:p>
            <a:p>
              <a:pPr algn="ctr"/>
              <a:r>
                <a:rPr lang="en-US" sz="4800" b="1" dirty="0"/>
                <a:t>US First Army</a:t>
              </a:r>
            </a:p>
          </p:txBody>
        </p:sp>
        <p:pic>
          <p:nvPicPr>
            <p:cNvPr id="4463" name="Picture 2" descr="Historical Flags of Our Ancestors - World War II Flags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504195" y="4347588"/>
              <a:ext cx="1543050" cy="935831"/>
            </a:xfrm>
            <a:prstGeom prst="rect">
              <a:avLst/>
            </a:prstGeom>
            <a:grpFill/>
            <a:ln>
              <a:noFill/>
            </a:ln>
          </p:spPr>
        </p:pic>
      </p:grpSp>
      <p:sp>
        <p:nvSpPr>
          <p:cNvPr id="4470" name="TextBox 4469"/>
          <p:cNvSpPr txBox="1"/>
          <p:nvPr/>
        </p:nvSpPr>
        <p:spPr>
          <a:xfrm rot="2782915">
            <a:off x="13306422" y="5579751"/>
            <a:ext cx="2148345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latin typeface="Georgia" panose="02040502050405020303" pitchFamily="18" charset="0"/>
              </a:rPr>
              <a:t>UTAH</a:t>
            </a:r>
          </a:p>
        </p:txBody>
      </p:sp>
      <p:sp>
        <p:nvSpPr>
          <p:cNvPr id="4471" name="Freeform 4470"/>
          <p:cNvSpPr/>
          <p:nvPr/>
        </p:nvSpPr>
        <p:spPr>
          <a:xfrm>
            <a:off x="12504420" y="6126480"/>
            <a:ext cx="1653540" cy="1402080"/>
          </a:xfrm>
          <a:custGeom>
            <a:avLst/>
            <a:gdLst>
              <a:gd name="connsiteX0" fmla="*/ 152400 w 1653540"/>
              <a:gd name="connsiteY0" fmla="*/ 708660 h 1287780"/>
              <a:gd name="connsiteX1" fmla="*/ 106680 w 1653540"/>
              <a:gd name="connsiteY1" fmla="*/ 617220 h 1287780"/>
              <a:gd name="connsiteX2" fmla="*/ 0 w 1653540"/>
              <a:gd name="connsiteY2" fmla="*/ 876300 h 1287780"/>
              <a:gd name="connsiteX3" fmla="*/ 251460 w 1653540"/>
              <a:gd name="connsiteY3" fmla="*/ 1005840 h 1287780"/>
              <a:gd name="connsiteX4" fmla="*/ 228600 w 1653540"/>
              <a:gd name="connsiteY4" fmla="*/ 914400 h 1287780"/>
              <a:gd name="connsiteX5" fmla="*/ 1135380 w 1653540"/>
              <a:gd name="connsiteY5" fmla="*/ 289560 h 1287780"/>
              <a:gd name="connsiteX6" fmla="*/ 464820 w 1653540"/>
              <a:gd name="connsiteY6" fmla="*/ 1051560 h 1287780"/>
              <a:gd name="connsiteX7" fmla="*/ 388620 w 1653540"/>
              <a:gd name="connsiteY7" fmla="*/ 982980 h 1287780"/>
              <a:gd name="connsiteX8" fmla="*/ 365760 w 1653540"/>
              <a:gd name="connsiteY8" fmla="*/ 1280160 h 1287780"/>
              <a:gd name="connsiteX9" fmla="*/ 640080 w 1653540"/>
              <a:gd name="connsiteY9" fmla="*/ 1287780 h 1287780"/>
              <a:gd name="connsiteX10" fmla="*/ 594360 w 1653540"/>
              <a:gd name="connsiteY10" fmla="*/ 1219200 h 1287780"/>
              <a:gd name="connsiteX11" fmla="*/ 1653540 w 1653540"/>
              <a:gd name="connsiteY11" fmla="*/ 0 h 1287780"/>
              <a:gd name="connsiteX0" fmla="*/ 1554480 w 1653540"/>
              <a:gd name="connsiteY0" fmla="*/ 0 h 1402080"/>
              <a:gd name="connsiteX1" fmla="*/ 106680 w 1653540"/>
              <a:gd name="connsiteY1" fmla="*/ 731520 h 1402080"/>
              <a:gd name="connsiteX2" fmla="*/ 0 w 1653540"/>
              <a:gd name="connsiteY2" fmla="*/ 990600 h 1402080"/>
              <a:gd name="connsiteX3" fmla="*/ 251460 w 1653540"/>
              <a:gd name="connsiteY3" fmla="*/ 1120140 h 1402080"/>
              <a:gd name="connsiteX4" fmla="*/ 228600 w 1653540"/>
              <a:gd name="connsiteY4" fmla="*/ 1028700 h 1402080"/>
              <a:gd name="connsiteX5" fmla="*/ 1135380 w 1653540"/>
              <a:gd name="connsiteY5" fmla="*/ 403860 h 1402080"/>
              <a:gd name="connsiteX6" fmla="*/ 464820 w 1653540"/>
              <a:gd name="connsiteY6" fmla="*/ 1165860 h 1402080"/>
              <a:gd name="connsiteX7" fmla="*/ 388620 w 1653540"/>
              <a:gd name="connsiteY7" fmla="*/ 1097280 h 1402080"/>
              <a:gd name="connsiteX8" fmla="*/ 365760 w 1653540"/>
              <a:gd name="connsiteY8" fmla="*/ 1394460 h 1402080"/>
              <a:gd name="connsiteX9" fmla="*/ 640080 w 1653540"/>
              <a:gd name="connsiteY9" fmla="*/ 1402080 h 1402080"/>
              <a:gd name="connsiteX10" fmla="*/ 594360 w 1653540"/>
              <a:gd name="connsiteY10" fmla="*/ 1333500 h 1402080"/>
              <a:gd name="connsiteX11" fmla="*/ 1653540 w 1653540"/>
              <a:gd name="connsiteY11" fmla="*/ 114300 h 1402080"/>
              <a:gd name="connsiteX0" fmla="*/ 1554480 w 1653540"/>
              <a:gd name="connsiteY0" fmla="*/ 0 h 1402080"/>
              <a:gd name="connsiteX1" fmla="*/ 175260 w 1653540"/>
              <a:gd name="connsiteY1" fmla="*/ 838200 h 1402080"/>
              <a:gd name="connsiteX2" fmla="*/ 106680 w 1653540"/>
              <a:gd name="connsiteY2" fmla="*/ 731520 h 1402080"/>
              <a:gd name="connsiteX3" fmla="*/ 0 w 1653540"/>
              <a:gd name="connsiteY3" fmla="*/ 990600 h 1402080"/>
              <a:gd name="connsiteX4" fmla="*/ 251460 w 1653540"/>
              <a:gd name="connsiteY4" fmla="*/ 1120140 h 1402080"/>
              <a:gd name="connsiteX5" fmla="*/ 228600 w 1653540"/>
              <a:gd name="connsiteY5" fmla="*/ 1028700 h 1402080"/>
              <a:gd name="connsiteX6" fmla="*/ 1135380 w 1653540"/>
              <a:gd name="connsiteY6" fmla="*/ 403860 h 1402080"/>
              <a:gd name="connsiteX7" fmla="*/ 464820 w 1653540"/>
              <a:gd name="connsiteY7" fmla="*/ 1165860 h 1402080"/>
              <a:gd name="connsiteX8" fmla="*/ 388620 w 1653540"/>
              <a:gd name="connsiteY8" fmla="*/ 1097280 h 1402080"/>
              <a:gd name="connsiteX9" fmla="*/ 365760 w 1653540"/>
              <a:gd name="connsiteY9" fmla="*/ 1394460 h 1402080"/>
              <a:gd name="connsiteX10" fmla="*/ 640080 w 1653540"/>
              <a:gd name="connsiteY10" fmla="*/ 1402080 h 1402080"/>
              <a:gd name="connsiteX11" fmla="*/ 594360 w 1653540"/>
              <a:gd name="connsiteY11" fmla="*/ 1333500 h 1402080"/>
              <a:gd name="connsiteX12" fmla="*/ 1653540 w 1653540"/>
              <a:gd name="connsiteY12" fmla="*/ 11430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653540" h="1402080">
                <a:moveTo>
                  <a:pt x="1554480" y="0"/>
                </a:moveTo>
                <a:cubicBezTo>
                  <a:pt x="1107440" y="220980"/>
                  <a:pt x="622300" y="617220"/>
                  <a:pt x="175260" y="838200"/>
                </a:cubicBezTo>
                <a:lnTo>
                  <a:pt x="106680" y="731520"/>
                </a:lnTo>
                <a:lnTo>
                  <a:pt x="0" y="990600"/>
                </a:lnTo>
                <a:lnTo>
                  <a:pt x="251460" y="1120140"/>
                </a:lnTo>
                <a:lnTo>
                  <a:pt x="228600" y="1028700"/>
                </a:lnTo>
                <a:lnTo>
                  <a:pt x="1135380" y="403860"/>
                </a:lnTo>
                <a:lnTo>
                  <a:pt x="464820" y="1165860"/>
                </a:lnTo>
                <a:lnTo>
                  <a:pt x="388620" y="1097280"/>
                </a:lnTo>
                <a:lnTo>
                  <a:pt x="365760" y="1394460"/>
                </a:lnTo>
                <a:lnTo>
                  <a:pt x="640080" y="1402080"/>
                </a:lnTo>
                <a:lnTo>
                  <a:pt x="594360" y="1333500"/>
                </a:lnTo>
                <a:lnTo>
                  <a:pt x="1653540" y="114300"/>
                </a:lnTo>
              </a:path>
            </a:pathLst>
          </a:cu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72" name="TextBox 4471"/>
          <p:cNvSpPr txBox="1"/>
          <p:nvPr/>
        </p:nvSpPr>
        <p:spPr>
          <a:xfrm rot="923774">
            <a:off x="23156135" y="6593069"/>
            <a:ext cx="2815194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latin typeface="Georgia" panose="02040502050405020303" pitchFamily="18" charset="0"/>
              </a:rPr>
              <a:t>OMAHA</a:t>
            </a:r>
          </a:p>
        </p:txBody>
      </p:sp>
      <p:sp>
        <p:nvSpPr>
          <p:cNvPr id="4473" name="Freeform 4472"/>
          <p:cNvSpPr/>
          <p:nvPr/>
        </p:nvSpPr>
        <p:spPr>
          <a:xfrm rot="20036447">
            <a:off x="22599048" y="7496374"/>
            <a:ext cx="1653540" cy="1402080"/>
          </a:xfrm>
          <a:custGeom>
            <a:avLst/>
            <a:gdLst>
              <a:gd name="connsiteX0" fmla="*/ 152400 w 1653540"/>
              <a:gd name="connsiteY0" fmla="*/ 708660 h 1287780"/>
              <a:gd name="connsiteX1" fmla="*/ 106680 w 1653540"/>
              <a:gd name="connsiteY1" fmla="*/ 617220 h 1287780"/>
              <a:gd name="connsiteX2" fmla="*/ 0 w 1653540"/>
              <a:gd name="connsiteY2" fmla="*/ 876300 h 1287780"/>
              <a:gd name="connsiteX3" fmla="*/ 251460 w 1653540"/>
              <a:gd name="connsiteY3" fmla="*/ 1005840 h 1287780"/>
              <a:gd name="connsiteX4" fmla="*/ 228600 w 1653540"/>
              <a:gd name="connsiteY4" fmla="*/ 914400 h 1287780"/>
              <a:gd name="connsiteX5" fmla="*/ 1135380 w 1653540"/>
              <a:gd name="connsiteY5" fmla="*/ 289560 h 1287780"/>
              <a:gd name="connsiteX6" fmla="*/ 464820 w 1653540"/>
              <a:gd name="connsiteY6" fmla="*/ 1051560 h 1287780"/>
              <a:gd name="connsiteX7" fmla="*/ 388620 w 1653540"/>
              <a:gd name="connsiteY7" fmla="*/ 982980 h 1287780"/>
              <a:gd name="connsiteX8" fmla="*/ 365760 w 1653540"/>
              <a:gd name="connsiteY8" fmla="*/ 1280160 h 1287780"/>
              <a:gd name="connsiteX9" fmla="*/ 640080 w 1653540"/>
              <a:gd name="connsiteY9" fmla="*/ 1287780 h 1287780"/>
              <a:gd name="connsiteX10" fmla="*/ 594360 w 1653540"/>
              <a:gd name="connsiteY10" fmla="*/ 1219200 h 1287780"/>
              <a:gd name="connsiteX11" fmla="*/ 1653540 w 1653540"/>
              <a:gd name="connsiteY11" fmla="*/ 0 h 1287780"/>
              <a:gd name="connsiteX0" fmla="*/ 1554480 w 1653540"/>
              <a:gd name="connsiteY0" fmla="*/ 0 h 1402080"/>
              <a:gd name="connsiteX1" fmla="*/ 106680 w 1653540"/>
              <a:gd name="connsiteY1" fmla="*/ 731520 h 1402080"/>
              <a:gd name="connsiteX2" fmla="*/ 0 w 1653540"/>
              <a:gd name="connsiteY2" fmla="*/ 990600 h 1402080"/>
              <a:gd name="connsiteX3" fmla="*/ 251460 w 1653540"/>
              <a:gd name="connsiteY3" fmla="*/ 1120140 h 1402080"/>
              <a:gd name="connsiteX4" fmla="*/ 228600 w 1653540"/>
              <a:gd name="connsiteY4" fmla="*/ 1028700 h 1402080"/>
              <a:gd name="connsiteX5" fmla="*/ 1135380 w 1653540"/>
              <a:gd name="connsiteY5" fmla="*/ 403860 h 1402080"/>
              <a:gd name="connsiteX6" fmla="*/ 464820 w 1653540"/>
              <a:gd name="connsiteY6" fmla="*/ 1165860 h 1402080"/>
              <a:gd name="connsiteX7" fmla="*/ 388620 w 1653540"/>
              <a:gd name="connsiteY7" fmla="*/ 1097280 h 1402080"/>
              <a:gd name="connsiteX8" fmla="*/ 365760 w 1653540"/>
              <a:gd name="connsiteY8" fmla="*/ 1394460 h 1402080"/>
              <a:gd name="connsiteX9" fmla="*/ 640080 w 1653540"/>
              <a:gd name="connsiteY9" fmla="*/ 1402080 h 1402080"/>
              <a:gd name="connsiteX10" fmla="*/ 594360 w 1653540"/>
              <a:gd name="connsiteY10" fmla="*/ 1333500 h 1402080"/>
              <a:gd name="connsiteX11" fmla="*/ 1653540 w 1653540"/>
              <a:gd name="connsiteY11" fmla="*/ 114300 h 1402080"/>
              <a:gd name="connsiteX0" fmla="*/ 1554480 w 1653540"/>
              <a:gd name="connsiteY0" fmla="*/ 0 h 1402080"/>
              <a:gd name="connsiteX1" fmla="*/ 175260 w 1653540"/>
              <a:gd name="connsiteY1" fmla="*/ 838200 h 1402080"/>
              <a:gd name="connsiteX2" fmla="*/ 106680 w 1653540"/>
              <a:gd name="connsiteY2" fmla="*/ 731520 h 1402080"/>
              <a:gd name="connsiteX3" fmla="*/ 0 w 1653540"/>
              <a:gd name="connsiteY3" fmla="*/ 990600 h 1402080"/>
              <a:gd name="connsiteX4" fmla="*/ 251460 w 1653540"/>
              <a:gd name="connsiteY4" fmla="*/ 1120140 h 1402080"/>
              <a:gd name="connsiteX5" fmla="*/ 228600 w 1653540"/>
              <a:gd name="connsiteY5" fmla="*/ 1028700 h 1402080"/>
              <a:gd name="connsiteX6" fmla="*/ 1135380 w 1653540"/>
              <a:gd name="connsiteY6" fmla="*/ 403860 h 1402080"/>
              <a:gd name="connsiteX7" fmla="*/ 464820 w 1653540"/>
              <a:gd name="connsiteY7" fmla="*/ 1165860 h 1402080"/>
              <a:gd name="connsiteX8" fmla="*/ 388620 w 1653540"/>
              <a:gd name="connsiteY8" fmla="*/ 1097280 h 1402080"/>
              <a:gd name="connsiteX9" fmla="*/ 365760 w 1653540"/>
              <a:gd name="connsiteY9" fmla="*/ 1394460 h 1402080"/>
              <a:gd name="connsiteX10" fmla="*/ 640080 w 1653540"/>
              <a:gd name="connsiteY10" fmla="*/ 1402080 h 1402080"/>
              <a:gd name="connsiteX11" fmla="*/ 594360 w 1653540"/>
              <a:gd name="connsiteY11" fmla="*/ 1333500 h 1402080"/>
              <a:gd name="connsiteX12" fmla="*/ 1653540 w 1653540"/>
              <a:gd name="connsiteY12" fmla="*/ 11430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653540" h="1402080">
                <a:moveTo>
                  <a:pt x="1554480" y="0"/>
                </a:moveTo>
                <a:cubicBezTo>
                  <a:pt x="1107440" y="220980"/>
                  <a:pt x="622300" y="617220"/>
                  <a:pt x="175260" y="838200"/>
                </a:cubicBezTo>
                <a:lnTo>
                  <a:pt x="106680" y="731520"/>
                </a:lnTo>
                <a:lnTo>
                  <a:pt x="0" y="990600"/>
                </a:lnTo>
                <a:lnTo>
                  <a:pt x="251460" y="1120140"/>
                </a:lnTo>
                <a:lnTo>
                  <a:pt x="228600" y="1028700"/>
                </a:lnTo>
                <a:lnTo>
                  <a:pt x="1135380" y="403860"/>
                </a:lnTo>
                <a:lnTo>
                  <a:pt x="464820" y="1165860"/>
                </a:lnTo>
                <a:lnTo>
                  <a:pt x="388620" y="1097280"/>
                </a:lnTo>
                <a:lnTo>
                  <a:pt x="365760" y="1394460"/>
                </a:lnTo>
                <a:lnTo>
                  <a:pt x="640080" y="1402080"/>
                </a:lnTo>
                <a:lnTo>
                  <a:pt x="594360" y="1333500"/>
                </a:lnTo>
                <a:lnTo>
                  <a:pt x="1653540" y="114300"/>
                </a:lnTo>
              </a:path>
            </a:pathLst>
          </a:cu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74" name="Freeform 4473"/>
          <p:cNvSpPr/>
          <p:nvPr/>
        </p:nvSpPr>
        <p:spPr>
          <a:xfrm rot="20036447">
            <a:off x="23914426" y="8035232"/>
            <a:ext cx="1653540" cy="1402080"/>
          </a:xfrm>
          <a:custGeom>
            <a:avLst/>
            <a:gdLst>
              <a:gd name="connsiteX0" fmla="*/ 152400 w 1653540"/>
              <a:gd name="connsiteY0" fmla="*/ 708660 h 1287780"/>
              <a:gd name="connsiteX1" fmla="*/ 106680 w 1653540"/>
              <a:gd name="connsiteY1" fmla="*/ 617220 h 1287780"/>
              <a:gd name="connsiteX2" fmla="*/ 0 w 1653540"/>
              <a:gd name="connsiteY2" fmla="*/ 876300 h 1287780"/>
              <a:gd name="connsiteX3" fmla="*/ 251460 w 1653540"/>
              <a:gd name="connsiteY3" fmla="*/ 1005840 h 1287780"/>
              <a:gd name="connsiteX4" fmla="*/ 228600 w 1653540"/>
              <a:gd name="connsiteY4" fmla="*/ 914400 h 1287780"/>
              <a:gd name="connsiteX5" fmla="*/ 1135380 w 1653540"/>
              <a:gd name="connsiteY5" fmla="*/ 289560 h 1287780"/>
              <a:gd name="connsiteX6" fmla="*/ 464820 w 1653540"/>
              <a:gd name="connsiteY6" fmla="*/ 1051560 h 1287780"/>
              <a:gd name="connsiteX7" fmla="*/ 388620 w 1653540"/>
              <a:gd name="connsiteY7" fmla="*/ 982980 h 1287780"/>
              <a:gd name="connsiteX8" fmla="*/ 365760 w 1653540"/>
              <a:gd name="connsiteY8" fmla="*/ 1280160 h 1287780"/>
              <a:gd name="connsiteX9" fmla="*/ 640080 w 1653540"/>
              <a:gd name="connsiteY9" fmla="*/ 1287780 h 1287780"/>
              <a:gd name="connsiteX10" fmla="*/ 594360 w 1653540"/>
              <a:gd name="connsiteY10" fmla="*/ 1219200 h 1287780"/>
              <a:gd name="connsiteX11" fmla="*/ 1653540 w 1653540"/>
              <a:gd name="connsiteY11" fmla="*/ 0 h 1287780"/>
              <a:gd name="connsiteX0" fmla="*/ 1554480 w 1653540"/>
              <a:gd name="connsiteY0" fmla="*/ 0 h 1402080"/>
              <a:gd name="connsiteX1" fmla="*/ 106680 w 1653540"/>
              <a:gd name="connsiteY1" fmla="*/ 731520 h 1402080"/>
              <a:gd name="connsiteX2" fmla="*/ 0 w 1653540"/>
              <a:gd name="connsiteY2" fmla="*/ 990600 h 1402080"/>
              <a:gd name="connsiteX3" fmla="*/ 251460 w 1653540"/>
              <a:gd name="connsiteY3" fmla="*/ 1120140 h 1402080"/>
              <a:gd name="connsiteX4" fmla="*/ 228600 w 1653540"/>
              <a:gd name="connsiteY4" fmla="*/ 1028700 h 1402080"/>
              <a:gd name="connsiteX5" fmla="*/ 1135380 w 1653540"/>
              <a:gd name="connsiteY5" fmla="*/ 403860 h 1402080"/>
              <a:gd name="connsiteX6" fmla="*/ 464820 w 1653540"/>
              <a:gd name="connsiteY6" fmla="*/ 1165860 h 1402080"/>
              <a:gd name="connsiteX7" fmla="*/ 388620 w 1653540"/>
              <a:gd name="connsiteY7" fmla="*/ 1097280 h 1402080"/>
              <a:gd name="connsiteX8" fmla="*/ 365760 w 1653540"/>
              <a:gd name="connsiteY8" fmla="*/ 1394460 h 1402080"/>
              <a:gd name="connsiteX9" fmla="*/ 640080 w 1653540"/>
              <a:gd name="connsiteY9" fmla="*/ 1402080 h 1402080"/>
              <a:gd name="connsiteX10" fmla="*/ 594360 w 1653540"/>
              <a:gd name="connsiteY10" fmla="*/ 1333500 h 1402080"/>
              <a:gd name="connsiteX11" fmla="*/ 1653540 w 1653540"/>
              <a:gd name="connsiteY11" fmla="*/ 114300 h 1402080"/>
              <a:gd name="connsiteX0" fmla="*/ 1554480 w 1653540"/>
              <a:gd name="connsiteY0" fmla="*/ 0 h 1402080"/>
              <a:gd name="connsiteX1" fmla="*/ 175260 w 1653540"/>
              <a:gd name="connsiteY1" fmla="*/ 838200 h 1402080"/>
              <a:gd name="connsiteX2" fmla="*/ 106680 w 1653540"/>
              <a:gd name="connsiteY2" fmla="*/ 731520 h 1402080"/>
              <a:gd name="connsiteX3" fmla="*/ 0 w 1653540"/>
              <a:gd name="connsiteY3" fmla="*/ 990600 h 1402080"/>
              <a:gd name="connsiteX4" fmla="*/ 251460 w 1653540"/>
              <a:gd name="connsiteY4" fmla="*/ 1120140 h 1402080"/>
              <a:gd name="connsiteX5" fmla="*/ 228600 w 1653540"/>
              <a:gd name="connsiteY5" fmla="*/ 1028700 h 1402080"/>
              <a:gd name="connsiteX6" fmla="*/ 1135380 w 1653540"/>
              <a:gd name="connsiteY6" fmla="*/ 403860 h 1402080"/>
              <a:gd name="connsiteX7" fmla="*/ 464820 w 1653540"/>
              <a:gd name="connsiteY7" fmla="*/ 1165860 h 1402080"/>
              <a:gd name="connsiteX8" fmla="*/ 388620 w 1653540"/>
              <a:gd name="connsiteY8" fmla="*/ 1097280 h 1402080"/>
              <a:gd name="connsiteX9" fmla="*/ 365760 w 1653540"/>
              <a:gd name="connsiteY9" fmla="*/ 1394460 h 1402080"/>
              <a:gd name="connsiteX10" fmla="*/ 640080 w 1653540"/>
              <a:gd name="connsiteY10" fmla="*/ 1402080 h 1402080"/>
              <a:gd name="connsiteX11" fmla="*/ 594360 w 1653540"/>
              <a:gd name="connsiteY11" fmla="*/ 1333500 h 1402080"/>
              <a:gd name="connsiteX12" fmla="*/ 1653540 w 1653540"/>
              <a:gd name="connsiteY12" fmla="*/ 11430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653540" h="1402080">
                <a:moveTo>
                  <a:pt x="1554480" y="0"/>
                </a:moveTo>
                <a:cubicBezTo>
                  <a:pt x="1107440" y="220980"/>
                  <a:pt x="622300" y="617220"/>
                  <a:pt x="175260" y="838200"/>
                </a:cubicBezTo>
                <a:lnTo>
                  <a:pt x="106680" y="731520"/>
                </a:lnTo>
                <a:lnTo>
                  <a:pt x="0" y="990600"/>
                </a:lnTo>
                <a:lnTo>
                  <a:pt x="251460" y="1120140"/>
                </a:lnTo>
                <a:lnTo>
                  <a:pt x="228600" y="1028700"/>
                </a:lnTo>
                <a:lnTo>
                  <a:pt x="1135380" y="403860"/>
                </a:lnTo>
                <a:lnTo>
                  <a:pt x="464820" y="1165860"/>
                </a:lnTo>
                <a:lnTo>
                  <a:pt x="388620" y="1097280"/>
                </a:lnTo>
                <a:lnTo>
                  <a:pt x="365760" y="1394460"/>
                </a:lnTo>
                <a:lnTo>
                  <a:pt x="640080" y="1402080"/>
                </a:lnTo>
                <a:lnTo>
                  <a:pt x="594360" y="1333500"/>
                </a:lnTo>
                <a:lnTo>
                  <a:pt x="1653540" y="114300"/>
                </a:lnTo>
              </a:path>
            </a:pathLst>
          </a:cu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76" name="Freeform 4475"/>
          <p:cNvSpPr>
            <a:spLocks noChangeAspect="1"/>
          </p:cNvSpPr>
          <p:nvPr/>
        </p:nvSpPr>
        <p:spPr>
          <a:xfrm>
            <a:off x="18882685" y="8050158"/>
            <a:ext cx="591720" cy="287735"/>
          </a:xfrm>
          <a:custGeom>
            <a:avLst/>
            <a:gdLst>
              <a:gd name="connsiteX0" fmla="*/ 15167 w 929567"/>
              <a:gd name="connsiteY0" fmla="*/ 0 h 464829"/>
              <a:gd name="connsiteX1" fmla="*/ 68507 w 929567"/>
              <a:gd name="connsiteY1" fmla="*/ 259080 h 464829"/>
              <a:gd name="connsiteX2" fmla="*/ 556187 w 929567"/>
              <a:gd name="connsiteY2" fmla="*/ 464820 h 464829"/>
              <a:gd name="connsiteX3" fmla="*/ 807647 w 929567"/>
              <a:gd name="connsiteY3" fmla="*/ 251460 h 464829"/>
              <a:gd name="connsiteX4" fmla="*/ 929567 w 929567"/>
              <a:gd name="connsiteY4" fmla="*/ 15240 h 464829"/>
              <a:gd name="connsiteX0" fmla="*/ 17782 w 924562"/>
              <a:gd name="connsiteY0" fmla="*/ 22860 h 449588"/>
              <a:gd name="connsiteX1" fmla="*/ 63502 w 924562"/>
              <a:gd name="connsiteY1" fmla="*/ 243840 h 449588"/>
              <a:gd name="connsiteX2" fmla="*/ 551182 w 924562"/>
              <a:gd name="connsiteY2" fmla="*/ 449580 h 449588"/>
              <a:gd name="connsiteX3" fmla="*/ 802642 w 924562"/>
              <a:gd name="connsiteY3" fmla="*/ 236220 h 449588"/>
              <a:gd name="connsiteX4" fmla="*/ 924562 w 924562"/>
              <a:gd name="connsiteY4" fmla="*/ 0 h 449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4562" h="449588">
                <a:moveTo>
                  <a:pt x="17782" y="22860"/>
                </a:moveTo>
                <a:cubicBezTo>
                  <a:pt x="-633" y="113665"/>
                  <a:pt x="-25398" y="172720"/>
                  <a:pt x="63502" y="243840"/>
                </a:cubicBezTo>
                <a:cubicBezTo>
                  <a:pt x="152402" y="314960"/>
                  <a:pt x="427992" y="450850"/>
                  <a:pt x="551182" y="449580"/>
                </a:cubicBezTo>
                <a:cubicBezTo>
                  <a:pt x="674372" y="448310"/>
                  <a:pt x="740412" y="311150"/>
                  <a:pt x="802642" y="236220"/>
                </a:cubicBezTo>
                <a:cubicBezTo>
                  <a:pt x="864872" y="161290"/>
                  <a:pt x="910592" y="35560"/>
                  <a:pt x="924562" y="0"/>
                </a:cubicBezTo>
              </a:path>
            </a:pathLst>
          </a:custGeom>
          <a:solidFill>
            <a:srgbClr val="00B0F0">
              <a:alpha val="60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78" name="Freeform 4477"/>
          <p:cNvSpPr/>
          <p:nvPr/>
        </p:nvSpPr>
        <p:spPr>
          <a:xfrm rot="17672674">
            <a:off x="18700914" y="7226546"/>
            <a:ext cx="756103" cy="605122"/>
          </a:xfrm>
          <a:custGeom>
            <a:avLst/>
            <a:gdLst>
              <a:gd name="connsiteX0" fmla="*/ 152400 w 1653540"/>
              <a:gd name="connsiteY0" fmla="*/ 708660 h 1287780"/>
              <a:gd name="connsiteX1" fmla="*/ 106680 w 1653540"/>
              <a:gd name="connsiteY1" fmla="*/ 617220 h 1287780"/>
              <a:gd name="connsiteX2" fmla="*/ 0 w 1653540"/>
              <a:gd name="connsiteY2" fmla="*/ 876300 h 1287780"/>
              <a:gd name="connsiteX3" fmla="*/ 251460 w 1653540"/>
              <a:gd name="connsiteY3" fmla="*/ 1005840 h 1287780"/>
              <a:gd name="connsiteX4" fmla="*/ 228600 w 1653540"/>
              <a:gd name="connsiteY4" fmla="*/ 914400 h 1287780"/>
              <a:gd name="connsiteX5" fmla="*/ 1135380 w 1653540"/>
              <a:gd name="connsiteY5" fmla="*/ 289560 h 1287780"/>
              <a:gd name="connsiteX6" fmla="*/ 464820 w 1653540"/>
              <a:gd name="connsiteY6" fmla="*/ 1051560 h 1287780"/>
              <a:gd name="connsiteX7" fmla="*/ 388620 w 1653540"/>
              <a:gd name="connsiteY7" fmla="*/ 982980 h 1287780"/>
              <a:gd name="connsiteX8" fmla="*/ 365760 w 1653540"/>
              <a:gd name="connsiteY8" fmla="*/ 1280160 h 1287780"/>
              <a:gd name="connsiteX9" fmla="*/ 640080 w 1653540"/>
              <a:gd name="connsiteY9" fmla="*/ 1287780 h 1287780"/>
              <a:gd name="connsiteX10" fmla="*/ 594360 w 1653540"/>
              <a:gd name="connsiteY10" fmla="*/ 1219200 h 1287780"/>
              <a:gd name="connsiteX11" fmla="*/ 1653540 w 1653540"/>
              <a:gd name="connsiteY11" fmla="*/ 0 h 1287780"/>
              <a:gd name="connsiteX0" fmla="*/ 1554480 w 1653540"/>
              <a:gd name="connsiteY0" fmla="*/ 0 h 1402080"/>
              <a:gd name="connsiteX1" fmla="*/ 106680 w 1653540"/>
              <a:gd name="connsiteY1" fmla="*/ 731520 h 1402080"/>
              <a:gd name="connsiteX2" fmla="*/ 0 w 1653540"/>
              <a:gd name="connsiteY2" fmla="*/ 990600 h 1402080"/>
              <a:gd name="connsiteX3" fmla="*/ 251460 w 1653540"/>
              <a:gd name="connsiteY3" fmla="*/ 1120140 h 1402080"/>
              <a:gd name="connsiteX4" fmla="*/ 228600 w 1653540"/>
              <a:gd name="connsiteY4" fmla="*/ 1028700 h 1402080"/>
              <a:gd name="connsiteX5" fmla="*/ 1135380 w 1653540"/>
              <a:gd name="connsiteY5" fmla="*/ 403860 h 1402080"/>
              <a:gd name="connsiteX6" fmla="*/ 464820 w 1653540"/>
              <a:gd name="connsiteY6" fmla="*/ 1165860 h 1402080"/>
              <a:gd name="connsiteX7" fmla="*/ 388620 w 1653540"/>
              <a:gd name="connsiteY7" fmla="*/ 1097280 h 1402080"/>
              <a:gd name="connsiteX8" fmla="*/ 365760 w 1653540"/>
              <a:gd name="connsiteY8" fmla="*/ 1394460 h 1402080"/>
              <a:gd name="connsiteX9" fmla="*/ 640080 w 1653540"/>
              <a:gd name="connsiteY9" fmla="*/ 1402080 h 1402080"/>
              <a:gd name="connsiteX10" fmla="*/ 594360 w 1653540"/>
              <a:gd name="connsiteY10" fmla="*/ 1333500 h 1402080"/>
              <a:gd name="connsiteX11" fmla="*/ 1653540 w 1653540"/>
              <a:gd name="connsiteY11" fmla="*/ 114300 h 1402080"/>
              <a:gd name="connsiteX0" fmla="*/ 1554480 w 1653540"/>
              <a:gd name="connsiteY0" fmla="*/ 0 h 1402080"/>
              <a:gd name="connsiteX1" fmla="*/ 175260 w 1653540"/>
              <a:gd name="connsiteY1" fmla="*/ 838200 h 1402080"/>
              <a:gd name="connsiteX2" fmla="*/ 106680 w 1653540"/>
              <a:gd name="connsiteY2" fmla="*/ 731520 h 1402080"/>
              <a:gd name="connsiteX3" fmla="*/ 0 w 1653540"/>
              <a:gd name="connsiteY3" fmla="*/ 990600 h 1402080"/>
              <a:gd name="connsiteX4" fmla="*/ 251460 w 1653540"/>
              <a:gd name="connsiteY4" fmla="*/ 1120140 h 1402080"/>
              <a:gd name="connsiteX5" fmla="*/ 228600 w 1653540"/>
              <a:gd name="connsiteY5" fmla="*/ 1028700 h 1402080"/>
              <a:gd name="connsiteX6" fmla="*/ 1135380 w 1653540"/>
              <a:gd name="connsiteY6" fmla="*/ 403860 h 1402080"/>
              <a:gd name="connsiteX7" fmla="*/ 464820 w 1653540"/>
              <a:gd name="connsiteY7" fmla="*/ 1165860 h 1402080"/>
              <a:gd name="connsiteX8" fmla="*/ 388620 w 1653540"/>
              <a:gd name="connsiteY8" fmla="*/ 1097280 h 1402080"/>
              <a:gd name="connsiteX9" fmla="*/ 365760 w 1653540"/>
              <a:gd name="connsiteY9" fmla="*/ 1394460 h 1402080"/>
              <a:gd name="connsiteX10" fmla="*/ 640080 w 1653540"/>
              <a:gd name="connsiteY10" fmla="*/ 1402080 h 1402080"/>
              <a:gd name="connsiteX11" fmla="*/ 594360 w 1653540"/>
              <a:gd name="connsiteY11" fmla="*/ 1333500 h 1402080"/>
              <a:gd name="connsiteX12" fmla="*/ 1653540 w 1653540"/>
              <a:gd name="connsiteY12" fmla="*/ 114300 h 1402080"/>
              <a:gd name="connsiteX0" fmla="*/ 1554480 w 1554480"/>
              <a:gd name="connsiteY0" fmla="*/ 0 h 1402080"/>
              <a:gd name="connsiteX1" fmla="*/ 175260 w 1554480"/>
              <a:gd name="connsiteY1" fmla="*/ 838200 h 1402080"/>
              <a:gd name="connsiteX2" fmla="*/ 106680 w 1554480"/>
              <a:gd name="connsiteY2" fmla="*/ 731520 h 1402080"/>
              <a:gd name="connsiteX3" fmla="*/ 0 w 1554480"/>
              <a:gd name="connsiteY3" fmla="*/ 990600 h 1402080"/>
              <a:gd name="connsiteX4" fmla="*/ 251460 w 1554480"/>
              <a:gd name="connsiteY4" fmla="*/ 1120140 h 1402080"/>
              <a:gd name="connsiteX5" fmla="*/ 228600 w 1554480"/>
              <a:gd name="connsiteY5" fmla="*/ 1028700 h 1402080"/>
              <a:gd name="connsiteX6" fmla="*/ 1135380 w 1554480"/>
              <a:gd name="connsiteY6" fmla="*/ 403860 h 1402080"/>
              <a:gd name="connsiteX7" fmla="*/ 464820 w 1554480"/>
              <a:gd name="connsiteY7" fmla="*/ 1165860 h 1402080"/>
              <a:gd name="connsiteX8" fmla="*/ 388620 w 1554480"/>
              <a:gd name="connsiteY8" fmla="*/ 1097280 h 1402080"/>
              <a:gd name="connsiteX9" fmla="*/ 365760 w 1554480"/>
              <a:gd name="connsiteY9" fmla="*/ 1394460 h 1402080"/>
              <a:gd name="connsiteX10" fmla="*/ 640080 w 1554480"/>
              <a:gd name="connsiteY10" fmla="*/ 1402080 h 1402080"/>
              <a:gd name="connsiteX11" fmla="*/ 594360 w 1554480"/>
              <a:gd name="connsiteY11" fmla="*/ 1333500 h 1402080"/>
              <a:gd name="connsiteX0" fmla="*/ 1554480 w 1554480"/>
              <a:gd name="connsiteY0" fmla="*/ 0 h 1394460"/>
              <a:gd name="connsiteX1" fmla="*/ 175260 w 1554480"/>
              <a:gd name="connsiteY1" fmla="*/ 838200 h 1394460"/>
              <a:gd name="connsiteX2" fmla="*/ 106680 w 1554480"/>
              <a:gd name="connsiteY2" fmla="*/ 731520 h 1394460"/>
              <a:gd name="connsiteX3" fmla="*/ 0 w 1554480"/>
              <a:gd name="connsiteY3" fmla="*/ 990600 h 1394460"/>
              <a:gd name="connsiteX4" fmla="*/ 251460 w 1554480"/>
              <a:gd name="connsiteY4" fmla="*/ 1120140 h 1394460"/>
              <a:gd name="connsiteX5" fmla="*/ 228600 w 1554480"/>
              <a:gd name="connsiteY5" fmla="*/ 1028700 h 1394460"/>
              <a:gd name="connsiteX6" fmla="*/ 1135380 w 1554480"/>
              <a:gd name="connsiteY6" fmla="*/ 403860 h 1394460"/>
              <a:gd name="connsiteX7" fmla="*/ 464820 w 1554480"/>
              <a:gd name="connsiteY7" fmla="*/ 1165860 h 1394460"/>
              <a:gd name="connsiteX8" fmla="*/ 388620 w 1554480"/>
              <a:gd name="connsiteY8" fmla="*/ 1097280 h 1394460"/>
              <a:gd name="connsiteX9" fmla="*/ 365760 w 1554480"/>
              <a:gd name="connsiteY9" fmla="*/ 1394460 h 1394460"/>
              <a:gd name="connsiteX10" fmla="*/ 594360 w 1554480"/>
              <a:gd name="connsiteY10" fmla="*/ 1333500 h 1394460"/>
              <a:gd name="connsiteX0" fmla="*/ 1554480 w 1554480"/>
              <a:gd name="connsiteY0" fmla="*/ 0 h 1394460"/>
              <a:gd name="connsiteX1" fmla="*/ 175260 w 1554480"/>
              <a:gd name="connsiteY1" fmla="*/ 838200 h 1394460"/>
              <a:gd name="connsiteX2" fmla="*/ 106680 w 1554480"/>
              <a:gd name="connsiteY2" fmla="*/ 731520 h 1394460"/>
              <a:gd name="connsiteX3" fmla="*/ 0 w 1554480"/>
              <a:gd name="connsiteY3" fmla="*/ 990600 h 1394460"/>
              <a:gd name="connsiteX4" fmla="*/ 251460 w 1554480"/>
              <a:gd name="connsiteY4" fmla="*/ 1120140 h 1394460"/>
              <a:gd name="connsiteX5" fmla="*/ 228600 w 1554480"/>
              <a:gd name="connsiteY5" fmla="*/ 1028700 h 1394460"/>
              <a:gd name="connsiteX6" fmla="*/ 1135380 w 1554480"/>
              <a:gd name="connsiteY6" fmla="*/ 403860 h 1394460"/>
              <a:gd name="connsiteX7" fmla="*/ 464820 w 1554480"/>
              <a:gd name="connsiteY7" fmla="*/ 1165860 h 1394460"/>
              <a:gd name="connsiteX8" fmla="*/ 388620 w 1554480"/>
              <a:gd name="connsiteY8" fmla="*/ 1097280 h 1394460"/>
              <a:gd name="connsiteX9" fmla="*/ 365760 w 1554480"/>
              <a:gd name="connsiteY9" fmla="*/ 1394460 h 1394460"/>
              <a:gd name="connsiteX0" fmla="*/ 1554480 w 1554480"/>
              <a:gd name="connsiteY0" fmla="*/ 0 h 1165860"/>
              <a:gd name="connsiteX1" fmla="*/ 175260 w 1554480"/>
              <a:gd name="connsiteY1" fmla="*/ 838200 h 1165860"/>
              <a:gd name="connsiteX2" fmla="*/ 106680 w 1554480"/>
              <a:gd name="connsiteY2" fmla="*/ 731520 h 1165860"/>
              <a:gd name="connsiteX3" fmla="*/ 0 w 1554480"/>
              <a:gd name="connsiteY3" fmla="*/ 990600 h 1165860"/>
              <a:gd name="connsiteX4" fmla="*/ 251460 w 1554480"/>
              <a:gd name="connsiteY4" fmla="*/ 1120140 h 1165860"/>
              <a:gd name="connsiteX5" fmla="*/ 228600 w 1554480"/>
              <a:gd name="connsiteY5" fmla="*/ 1028700 h 1165860"/>
              <a:gd name="connsiteX6" fmla="*/ 1135380 w 1554480"/>
              <a:gd name="connsiteY6" fmla="*/ 403860 h 1165860"/>
              <a:gd name="connsiteX7" fmla="*/ 464820 w 1554480"/>
              <a:gd name="connsiteY7" fmla="*/ 1165860 h 1165860"/>
              <a:gd name="connsiteX8" fmla="*/ 388620 w 1554480"/>
              <a:gd name="connsiteY8" fmla="*/ 1097280 h 1165860"/>
              <a:gd name="connsiteX0" fmla="*/ 1554480 w 1554480"/>
              <a:gd name="connsiteY0" fmla="*/ 0 h 1165860"/>
              <a:gd name="connsiteX1" fmla="*/ 175260 w 1554480"/>
              <a:gd name="connsiteY1" fmla="*/ 838200 h 1165860"/>
              <a:gd name="connsiteX2" fmla="*/ 106680 w 1554480"/>
              <a:gd name="connsiteY2" fmla="*/ 731520 h 1165860"/>
              <a:gd name="connsiteX3" fmla="*/ 0 w 1554480"/>
              <a:gd name="connsiteY3" fmla="*/ 990600 h 1165860"/>
              <a:gd name="connsiteX4" fmla="*/ 251460 w 1554480"/>
              <a:gd name="connsiteY4" fmla="*/ 1120140 h 1165860"/>
              <a:gd name="connsiteX5" fmla="*/ 228600 w 1554480"/>
              <a:gd name="connsiteY5" fmla="*/ 1028700 h 1165860"/>
              <a:gd name="connsiteX6" fmla="*/ 1135380 w 1554480"/>
              <a:gd name="connsiteY6" fmla="*/ 403860 h 1165860"/>
              <a:gd name="connsiteX7" fmla="*/ 464820 w 1554480"/>
              <a:gd name="connsiteY7" fmla="*/ 1165860 h 1165860"/>
              <a:gd name="connsiteX0" fmla="*/ 1554480 w 1554480"/>
              <a:gd name="connsiteY0" fmla="*/ 0 h 1120140"/>
              <a:gd name="connsiteX1" fmla="*/ 175260 w 1554480"/>
              <a:gd name="connsiteY1" fmla="*/ 838200 h 1120140"/>
              <a:gd name="connsiteX2" fmla="*/ 106680 w 1554480"/>
              <a:gd name="connsiteY2" fmla="*/ 731520 h 1120140"/>
              <a:gd name="connsiteX3" fmla="*/ 0 w 1554480"/>
              <a:gd name="connsiteY3" fmla="*/ 990600 h 1120140"/>
              <a:gd name="connsiteX4" fmla="*/ 251460 w 1554480"/>
              <a:gd name="connsiteY4" fmla="*/ 1120140 h 1120140"/>
              <a:gd name="connsiteX5" fmla="*/ 228600 w 1554480"/>
              <a:gd name="connsiteY5" fmla="*/ 1028700 h 1120140"/>
              <a:gd name="connsiteX6" fmla="*/ 1135380 w 1554480"/>
              <a:gd name="connsiteY6" fmla="*/ 403860 h 1120140"/>
              <a:gd name="connsiteX0" fmla="*/ 734315 w 1135380"/>
              <a:gd name="connsiteY0" fmla="*/ 111158 h 716280"/>
              <a:gd name="connsiteX1" fmla="*/ 175260 w 1135380"/>
              <a:gd name="connsiteY1" fmla="*/ 434340 h 716280"/>
              <a:gd name="connsiteX2" fmla="*/ 106680 w 1135380"/>
              <a:gd name="connsiteY2" fmla="*/ 327660 h 716280"/>
              <a:gd name="connsiteX3" fmla="*/ 0 w 1135380"/>
              <a:gd name="connsiteY3" fmla="*/ 586740 h 716280"/>
              <a:gd name="connsiteX4" fmla="*/ 251460 w 1135380"/>
              <a:gd name="connsiteY4" fmla="*/ 716280 h 716280"/>
              <a:gd name="connsiteX5" fmla="*/ 228600 w 1135380"/>
              <a:gd name="connsiteY5" fmla="*/ 624840 h 716280"/>
              <a:gd name="connsiteX6" fmla="*/ 1135380 w 1135380"/>
              <a:gd name="connsiteY6" fmla="*/ 0 h 716280"/>
              <a:gd name="connsiteX0" fmla="*/ 734315 w 756103"/>
              <a:gd name="connsiteY0" fmla="*/ 0 h 605122"/>
              <a:gd name="connsiteX1" fmla="*/ 175260 w 756103"/>
              <a:gd name="connsiteY1" fmla="*/ 323182 h 605122"/>
              <a:gd name="connsiteX2" fmla="*/ 106680 w 756103"/>
              <a:gd name="connsiteY2" fmla="*/ 216502 h 605122"/>
              <a:gd name="connsiteX3" fmla="*/ 0 w 756103"/>
              <a:gd name="connsiteY3" fmla="*/ 475582 h 605122"/>
              <a:gd name="connsiteX4" fmla="*/ 251460 w 756103"/>
              <a:gd name="connsiteY4" fmla="*/ 605122 h 605122"/>
              <a:gd name="connsiteX5" fmla="*/ 228600 w 756103"/>
              <a:gd name="connsiteY5" fmla="*/ 513682 h 605122"/>
              <a:gd name="connsiteX6" fmla="*/ 756103 w 756103"/>
              <a:gd name="connsiteY6" fmla="*/ 161415 h 605122"/>
              <a:gd name="connsiteX0" fmla="*/ 734315 w 756103"/>
              <a:gd name="connsiteY0" fmla="*/ 0 h 605122"/>
              <a:gd name="connsiteX1" fmla="*/ 175260 w 756103"/>
              <a:gd name="connsiteY1" fmla="*/ 323182 h 605122"/>
              <a:gd name="connsiteX2" fmla="*/ 106680 w 756103"/>
              <a:gd name="connsiteY2" fmla="*/ 216502 h 605122"/>
              <a:gd name="connsiteX3" fmla="*/ 0 w 756103"/>
              <a:gd name="connsiteY3" fmla="*/ 475582 h 605122"/>
              <a:gd name="connsiteX4" fmla="*/ 251460 w 756103"/>
              <a:gd name="connsiteY4" fmla="*/ 605122 h 605122"/>
              <a:gd name="connsiteX5" fmla="*/ 228600 w 756103"/>
              <a:gd name="connsiteY5" fmla="*/ 513682 h 605122"/>
              <a:gd name="connsiteX6" fmla="*/ 756103 w 756103"/>
              <a:gd name="connsiteY6" fmla="*/ 161415 h 605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56103" h="605122">
                <a:moveTo>
                  <a:pt x="734315" y="0"/>
                </a:moveTo>
                <a:cubicBezTo>
                  <a:pt x="696831" y="17196"/>
                  <a:pt x="622300" y="102202"/>
                  <a:pt x="175260" y="323182"/>
                </a:cubicBezTo>
                <a:lnTo>
                  <a:pt x="106680" y="216502"/>
                </a:lnTo>
                <a:lnTo>
                  <a:pt x="0" y="475582"/>
                </a:lnTo>
                <a:lnTo>
                  <a:pt x="251460" y="605122"/>
                </a:lnTo>
                <a:lnTo>
                  <a:pt x="228600" y="513682"/>
                </a:lnTo>
                <a:lnTo>
                  <a:pt x="756103" y="161415"/>
                </a:lnTo>
              </a:path>
            </a:pathLst>
          </a:cu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96" name="Freeform 4495"/>
          <p:cNvSpPr/>
          <p:nvPr/>
        </p:nvSpPr>
        <p:spPr>
          <a:xfrm>
            <a:off x="14200094" y="11134165"/>
            <a:ext cx="11940988" cy="2931459"/>
          </a:xfrm>
          <a:custGeom>
            <a:avLst/>
            <a:gdLst>
              <a:gd name="connsiteX0" fmla="*/ 0 w 11940988"/>
              <a:gd name="connsiteY0" fmla="*/ 0 h 2931459"/>
              <a:gd name="connsiteX1" fmla="*/ 968188 w 11940988"/>
              <a:gd name="connsiteY1" fmla="*/ 995082 h 2931459"/>
              <a:gd name="connsiteX2" fmla="*/ 2447365 w 11940988"/>
              <a:gd name="connsiteY2" fmla="*/ 1237129 h 2931459"/>
              <a:gd name="connsiteX3" fmla="*/ 3926541 w 11940988"/>
              <a:gd name="connsiteY3" fmla="*/ 941294 h 2931459"/>
              <a:gd name="connsiteX4" fmla="*/ 4679577 w 11940988"/>
              <a:gd name="connsiteY4" fmla="*/ 1075764 h 2931459"/>
              <a:gd name="connsiteX5" fmla="*/ 5056094 w 11940988"/>
              <a:gd name="connsiteY5" fmla="*/ 779929 h 2931459"/>
              <a:gd name="connsiteX6" fmla="*/ 6158753 w 11940988"/>
              <a:gd name="connsiteY6" fmla="*/ 1075764 h 2931459"/>
              <a:gd name="connsiteX7" fmla="*/ 7368988 w 11940988"/>
              <a:gd name="connsiteY7" fmla="*/ 1909482 h 2931459"/>
              <a:gd name="connsiteX8" fmla="*/ 9090212 w 11940988"/>
              <a:gd name="connsiteY8" fmla="*/ 2366682 h 2931459"/>
              <a:gd name="connsiteX9" fmla="*/ 11161059 w 11940988"/>
              <a:gd name="connsiteY9" fmla="*/ 2716306 h 2931459"/>
              <a:gd name="connsiteX10" fmla="*/ 11940988 w 11940988"/>
              <a:gd name="connsiteY10" fmla="*/ 2931459 h 29314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940988" h="2931459">
                <a:moveTo>
                  <a:pt x="0" y="0"/>
                </a:moveTo>
                <a:cubicBezTo>
                  <a:pt x="280147" y="394447"/>
                  <a:pt x="560294" y="788894"/>
                  <a:pt x="968188" y="995082"/>
                </a:cubicBezTo>
                <a:cubicBezTo>
                  <a:pt x="1376082" y="1201270"/>
                  <a:pt x="1954306" y="1246094"/>
                  <a:pt x="2447365" y="1237129"/>
                </a:cubicBezTo>
                <a:cubicBezTo>
                  <a:pt x="2940424" y="1228164"/>
                  <a:pt x="3554506" y="968188"/>
                  <a:pt x="3926541" y="941294"/>
                </a:cubicBezTo>
                <a:cubicBezTo>
                  <a:pt x="4298576" y="914400"/>
                  <a:pt x="4491318" y="1102658"/>
                  <a:pt x="4679577" y="1075764"/>
                </a:cubicBezTo>
                <a:cubicBezTo>
                  <a:pt x="4867836" y="1048870"/>
                  <a:pt x="4809565" y="779929"/>
                  <a:pt x="5056094" y="779929"/>
                </a:cubicBezTo>
                <a:cubicBezTo>
                  <a:pt x="5302623" y="779929"/>
                  <a:pt x="5773271" y="887505"/>
                  <a:pt x="6158753" y="1075764"/>
                </a:cubicBezTo>
                <a:cubicBezTo>
                  <a:pt x="6544235" y="1264023"/>
                  <a:pt x="6880412" y="1694329"/>
                  <a:pt x="7368988" y="1909482"/>
                </a:cubicBezTo>
                <a:cubicBezTo>
                  <a:pt x="7857564" y="2124635"/>
                  <a:pt x="8458200" y="2232211"/>
                  <a:pt x="9090212" y="2366682"/>
                </a:cubicBezTo>
                <a:cubicBezTo>
                  <a:pt x="9722224" y="2501153"/>
                  <a:pt x="10685930" y="2622177"/>
                  <a:pt x="11161059" y="2716306"/>
                </a:cubicBezTo>
                <a:cubicBezTo>
                  <a:pt x="11636188" y="2810435"/>
                  <a:pt x="11811000" y="2877671"/>
                  <a:pt x="11940988" y="2931459"/>
                </a:cubicBezTo>
              </a:path>
            </a:pathLst>
          </a:custGeom>
          <a:noFill/>
          <a:ln w="762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731" name="Oval 8730"/>
          <p:cNvSpPr/>
          <p:nvPr/>
        </p:nvSpPr>
        <p:spPr>
          <a:xfrm>
            <a:off x="19078965" y="13694080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5075" name="Group 5074"/>
          <p:cNvGrpSpPr/>
          <p:nvPr/>
        </p:nvGrpSpPr>
        <p:grpSpPr>
          <a:xfrm rot="20472013">
            <a:off x="17439574" y="17176137"/>
            <a:ext cx="1708785" cy="129540"/>
            <a:chOff x="13388339" y="14461557"/>
            <a:chExt cx="1708785" cy="129540"/>
          </a:xfrm>
        </p:grpSpPr>
        <p:sp>
          <p:nvSpPr>
            <p:cNvPr id="5076" name="Freeform 507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77" name="Group 507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78" name="Freeform 507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79" name="Freeform 507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80" name="Freeform 507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81" name="Freeform 508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82" name="Freeform 508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083" name="Group 5082"/>
          <p:cNvGrpSpPr/>
          <p:nvPr/>
        </p:nvGrpSpPr>
        <p:grpSpPr>
          <a:xfrm>
            <a:off x="19050531" y="16917732"/>
            <a:ext cx="1708785" cy="129540"/>
            <a:chOff x="13388339" y="14461557"/>
            <a:chExt cx="1708785" cy="129540"/>
          </a:xfrm>
        </p:grpSpPr>
        <p:sp>
          <p:nvSpPr>
            <p:cNvPr id="5084" name="Freeform 508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85" name="Group 508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86" name="Freeform 508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87" name="Freeform 508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88" name="Freeform 508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89" name="Freeform 508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90" name="Freeform 508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091" name="Group 5090"/>
          <p:cNvGrpSpPr/>
          <p:nvPr/>
        </p:nvGrpSpPr>
        <p:grpSpPr>
          <a:xfrm rot="20532858">
            <a:off x="20686060" y="16666770"/>
            <a:ext cx="1708785" cy="129540"/>
            <a:chOff x="13388339" y="14461557"/>
            <a:chExt cx="1708785" cy="129540"/>
          </a:xfrm>
        </p:grpSpPr>
        <p:sp>
          <p:nvSpPr>
            <p:cNvPr id="5092" name="Freeform 509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93" name="Group 509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94" name="Freeform 509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95" name="Freeform 509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96" name="Freeform 509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97" name="Freeform 509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98" name="Freeform 509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099" name="Group 5098"/>
          <p:cNvGrpSpPr/>
          <p:nvPr/>
        </p:nvGrpSpPr>
        <p:grpSpPr>
          <a:xfrm rot="21254172">
            <a:off x="22265082" y="16342593"/>
            <a:ext cx="1708785" cy="129540"/>
            <a:chOff x="13388339" y="14461557"/>
            <a:chExt cx="1708785" cy="129540"/>
          </a:xfrm>
        </p:grpSpPr>
        <p:sp>
          <p:nvSpPr>
            <p:cNvPr id="5100" name="Freeform 509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101" name="Group 510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102" name="Freeform 510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03" name="Freeform 510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04" name="Freeform 510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05" name="Freeform 510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06" name="Freeform 510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5107" name="Group 5106"/>
          <p:cNvGrpSpPr/>
          <p:nvPr/>
        </p:nvGrpSpPr>
        <p:grpSpPr>
          <a:xfrm rot="20418517">
            <a:off x="23847888" y="15994548"/>
            <a:ext cx="1708785" cy="129540"/>
            <a:chOff x="13388339" y="14461557"/>
            <a:chExt cx="1708785" cy="129540"/>
          </a:xfrm>
        </p:grpSpPr>
        <p:sp>
          <p:nvSpPr>
            <p:cNvPr id="5108" name="Freeform 510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109" name="Group 510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110" name="Freeform 510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11" name="Freeform 511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12" name="Freeform 511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13" name="Freeform 511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114" name="Freeform 511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5116" name="Freeform 5115"/>
          <p:cNvSpPr/>
          <p:nvPr/>
        </p:nvSpPr>
        <p:spPr>
          <a:xfrm>
            <a:off x="25501272" y="15720880"/>
            <a:ext cx="634363" cy="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  <a:gd name="connsiteX0" fmla="*/ 0 w 840105"/>
              <a:gd name="connsiteY0" fmla="*/ 0 h 0"/>
              <a:gd name="connsiteX1" fmla="*/ 840105 w 840105"/>
              <a:gd name="connsiteY1" fmla="*/ 0 h 0"/>
              <a:gd name="connsiteX0" fmla="*/ 0 w 7551"/>
              <a:gd name="connsiteY0" fmla="*/ 45720 h 0"/>
              <a:gd name="connsiteX1" fmla="*/ 7551 w 755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551">
                <a:moveTo>
                  <a:pt x="0" y="45720"/>
                </a:moveTo>
                <a:lnTo>
                  <a:pt x="7551" y="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5117" name="Group 5116"/>
          <p:cNvGrpSpPr/>
          <p:nvPr/>
        </p:nvGrpSpPr>
        <p:grpSpPr>
          <a:xfrm rot="21084470">
            <a:off x="25618578" y="15678970"/>
            <a:ext cx="350519" cy="129540"/>
            <a:chOff x="13693140" y="14461557"/>
            <a:chExt cx="350519" cy="129540"/>
          </a:xfrm>
        </p:grpSpPr>
        <p:sp>
          <p:nvSpPr>
            <p:cNvPr id="5118" name="Freeform 5117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5119" name="Freeform 5118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4438" name="Rectangle 4437"/>
          <p:cNvSpPr/>
          <p:nvPr/>
        </p:nvSpPr>
        <p:spPr>
          <a:xfrm>
            <a:off x="16956212" y="13797480"/>
            <a:ext cx="9190087" cy="4154854"/>
          </a:xfrm>
          <a:prstGeom prst="rect">
            <a:avLst/>
          </a:prstGeom>
          <a:solidFill>
            <a:schemeClr val="bg1"/>
          </a:solidFill>
          <a:ln w="1270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439" name="Picture 44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090991" y="14670591"/>
            <a:ext cx="1622484" cy="1843467"/>
          </a:xfrm>
          <a:prstGeom prst="rect">
            <a:avLst/>
          </a:prstGeom>
        </p:spPr>
      </p:pic>
      <p:sp>
        <p:nvSpPr>
          <p:cNvPr id="4440" name="TextBox 4439"/>
          <p:cNvSpPr txBox="1"/>
          <p:nvPr/>
        </p:nvSpPr>
        <p:spPr>
          <a:xfrm>
            <a:off x="17071908" y="14235020"/>
            <a:ext cx="9256875" cy="18158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>
                <a:latin typeface="Georgia" panose="02040502050405020303" pitchFamily="18" charset="0"/>
              </a:rPr>
              <a:t>US First Army Situation</a:t>
            </a:r>
          </a:p>
          <a:p>
            <a:pPr algn="ctr"/>
            <a:r>
              <a:rPr lang="en-US" sz="3600" b="1" dirty="0">
                <a:latin typeface="Georgia" panose="02040502050405020303" pitchFamily="18" charset="0"/>
              </a:rPr>
              <a:t>7 June 1944</a:t>
            </a:r>
          </a:p>
          <a:p>
            <a:pPr algn="ctr"/>
            <a:r>
              <a:rPr lang="en-US" sz="3600" b="1" dirty="0">
                <a:latin typeface="Georgia" panose="02040502050405020303" pitchFamily="18" charset="0"/>
              </a:rPr>
              <a:t>“Why Carentan?”</a:t>
            </a:r>
          </a:p>
        </p:txBody>
      </p:sp>
      <p:grpSp>
        <p:nvGrpSpPr>
          <p:cNvPr id="4442" name="Group 4441"/>
          <p:cNvGrpSpPr/>
          <p:nvPr/>
        </p:nvGrpSpPr>
        <p:grpSpPr>
          <a:xfrm>
            <a:off x="24835289" y="14362842"/>
            <a:ext cx="1023257" cy="2517383"/>
            <a:chOff x="16454512" y="22662392"/>
            <a:chExt cx="1023257" cy="2517383"/>
          </a:xfrm>
        </p:grpSpPr>
        <p:grpSp>
          <p:nvGrpSpPr>
            <p:cNvPr id="4443" name="Group 4442"/>
            <p:cNvGrpSpPr/>
            <p:nvPr/>
          </p:nvGrpSpPr>
          <p:grpSpPr>
            <a:xfrm>
              <a:off x="16678520" y="23522055"/>
              <a:ext cx="597031" cy="1657720"/>
              <a:chOff x="16799904" y="23202900"/>
              <a:chExt cx="597031" cy="1657720"/>
            </a:xfrm>
          </p:grpSpPr>
          <p:sp>
            <p:nvSpPr>
              <p:cNvPr id="4447" name="Down Arrow 4446"/>
              <p:cNvSpPr/>
              <p:nvPr/>
            </p:nvSpPr>
            <p:spPr>
              <a:xfrm rot="10800000">
                <a:off x="16824960" y="23202900"/>
                <a:ext cx="525780" cy="1028700"/>
              </a:xfrm>
              <a:prstGeom prst="downArrow">
                <a:avLst>
                  <a:gd name="adj1" fmla="val 50000"/>
                  <a:gd name="adj2" fmla="val 110959"/>
                </a:avLst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48" name="TextBox 4447"/>
              <p:cNvSpPr txBox="1"/>
              <p:nvPr/>
            </p:nvSpPr>
            <p:spPr>
              <a:xfrm>
                <a:off x="16799904" y="24103490"/>
                <a:ext cx="597031" cy="7571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002060"/>
                    </a:solidFill>
                  </a:rPr>
                  <a:t>N</a:t>
                </a:r>
              </a:p>
            </p:txBody>
          </p:sp>
        </p:grpSp>
        <p:grpSp>
          <p:nvGrpSpPr>
            <p:cNvPr id="4444" name="Group 4443"/>
            <p:cNvGrpSpPr/>
            <p:nvPr/>
          </p:nvGrpSpPr>
          <p:grpSpPr>
            <a:xfrm>
              <a:off x="16454512" y="22662392"/>
              <a:ext cx="1023257" cy="740229"/>
              <a:chOff x="27932743" y="3570514"/>
              <a:chExt cx="1023257" cy="740229"/>
            </a:xfrm>
          </p:grpSpPr>
          <p:sp>
            <p:nvSpPr>
              <p:cNvPr id="4445" name="Oval 4444"/>
              <p:cNvSpPr/>
              <p:nvPr/>
            </p:nvSpPr>
            <p:spPr>
              <a:xfrm>
                <a:off x="28063371" y="3570514"/>
                <a:ext cx="762000" cy="740229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20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4446" name="TextBox 453"/>
              <p:cNvSpPr txBox="1"/>
              <p:nvPr/>
            </p:nvSpPr>
            <p:spPr>
              <a:xfrm>
                <a:off x="27932743" y="3679371"/>
                <a:ext cx="102325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2800" b="1" dirty="0"/>
                  <a:t>1A</a:t>
                </a:r>
              </a:p>
            </p:txBody>
          </p:sp>
        </p:grpSp>
      </p:grpSp>
      <p:grpSp>
        <p:nvGrpSpPr>
          <p:cNvPr id="11" name="Group 10"/>
          <p:cNvGrpSpPr/>
          <p:nvPr/>
        </p:nvGrpSpPr>
        <p:grpSpPr>
          <a:xfrm>
            <a:off x="18478198" y="16710034"/>
            <a:ext cx="6438866" cy="1039929"/>
            <a:chOff x="19413038" y="3190189"/>
            <a:chExt cx="6438866" cy="1039929"/>
          </a:xfrm>
        </p:grpSpPr>
        <p:sp>
          <p:nvSpPr>
            <p:cNvPr id="4430" name="TextBox 4429"/>
            <p:cNvSpPr txBox="1"/>
            <p:nvPr/>
          </p:nvSpPr>
          <p:spPr>
            <a:xfrm>
              <a:off x="19413038" y="3399121"/>
              <a:ext cx="643886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400" b="1" dirty="0"/>
                <a:t>0            2              4              6             8             10      </a:t>
              </a:r>
            </a:p>
            <a:p>
              <a:pPr algn="ctr"/>
              <a:r>
                <a:rPr lang="en-US" sz="2400" b="1" dirty="0"/>
                <a:t>Kilometers</a:t>
              </a:r>
            </a:p>
          </p:txBody>
        </p:sp>
        <p:grpSp>
          <p:nvGrpSpPr>
            <p:cNvPr id="4431" name="Group 4430"/>
            <p:cNvGrpSpPr/>
            <p:nvPr/>
          </p:nvGrpSpPr>
          <p:grpSpPr>
            <a:xfrm>
              <a:off x="19901652" y="3190189"/>
              <a:ext cx="5330213" cy="195063"/>
              <a:chOff x="-527978" y="24566064"/>
              <a:chExt cx="6223658" cy="209235"/>
            </a:xfrm>
          </p:grpSpPr>
          <p:sp>
            <p:nvSpPr>
              <p:cNvPr id="4432" name="Rectangle 4431"/>
              <p:cNvSpPr/>
              <p:nvPr/>
            </p:nvSpPr>
            <p:spPr>
              <a:xfrm>
                <a:off x="-527978" y="24566064"/>
                <a:ext cx="1248712" cy="206603"/>
              </a:xfrm>
              <a:prstGeom prst="rect">
                <a:avLst/>
              </a:prstGeom>
              <a:solidFill>
                <a:srgbClr val="C00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33" name="Rectangle 4432"/>
              <p:cNvSpPr/>
              <p:nvPr/>
            </p:nvSpPr>
            <p:spPr>
              <a:xfrm>
                <a:off x="704019" y="24568338"/>
                <a:ext cx="1248711" cy="206603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34" name="Rectangle 4433"/>
              <p:cNvSpPr/>
              <p:nvPr/>
            </p:nvSpPr>
            <p:spPr>
              <a:xfrm>
                <a:off x="1950806" y="24567809"/>
                <a:ext cx="1248711" cy="206603"/>
              </a:xfrm>
              <a:prstGeom prst="rect">
                <a:avLst/>
              </a:prstGeom>
              <a:solidFill>
                <a:srgbClr val="C00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35" name="Rectangle 4434"/>
              <p:cNvSpPr/>
              <p:nvPr/>
            </p:nvSpPr>
            <p:spPr>
              <a:xfrm>
                <a:off x="3198886" y="24568252"/>
                <a:ext cx="1248711" cy="206603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36" name="Rectangle 4435"/>
              <p:cNvSpPr/>
              <p:nvPr/>
            </p:nvSpPr>
            <p:spPr>
              <a:xfrm>
                <a:off x="4446969" y="24568696"/>
                <a:ext cx="1248711" cy="206603"/>
              </a:xfrm>
              <a:prstGeom prst="rect">
                <a:avLst/>
              </a:prstGeom>
              <a:solidFill>
                <a:srgbClr val="C00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4498" name="Freeform 4497"/>
          <p:cNvSpPr/>
          <p:nvPr/>
        </p:nvSpPr>
        <p:spPr>
          <a:xfrm>
            <a:off x="2550118" y="914400"/>
            <a:ext cx="9447918" cy="11541887"/>
          </a:xfrm>
          <a:custGeom>
            <a:avLst/>
            <a:gdLst>
              <a:gd name="connsiteX0" fmla="*/ 5346973 w 9447918"/>
              <a:gd name="connsiteY0" fmla="*/ 0 h 11431847"/>
              <a:gd name="connsiteX1" fmla="*/ 4266318 w 9447918"/>
              <a:gd name="connsiteY1" fmla="*/ 471055 h 11431847"/>
              <a:gd name="connsiteX2" fmla="*/ 3767555 w 9447918"/>
              <a:gd name="connsiteY2" fmla="*/ 858982 h 11431847"/>
              <a:gd name="connsiteX3" fmla="*/ 3601300 w 9447918"/>
              <a:gd name="connsiteY3" fmla="*/ 2161309 h 11431847"/>
              <a:gd name="connsiteX4" fmla="*/ 2188137 w 9447918"/>
              <a:gd name="connsiteY4" fmla="*/ 4267200 h 11431847"/>
              <a:gd name="connsiteX5" fmla="*/ 331627 w 9447918"/>
              <a:gd name="connsiteY5" fmla="*/ 7010400 h 11431847"/>
              <a:gd name="connsiteX6" fmla="*/ 26827 w 9447918"/>
              <a:gd name="connsiteY6" fmla="*/ 8257309 h 11431847"/>
              <a:gd name="connsiteX7" fmla="*/ 664137 w 9447918"/>
              <a:gd name="connsiteY7" fmla="*/ 8368145 h 11431847"/>
              <a:gd name="connsiteX8" fmla="*/ 1301446 w 9447918"/>
              <a:gd name="connsiteY8" fmla="*/ 8478982 h 11431847"/>
              <a:gd name="connsiteX9" fmla="*/ 1994173 w 9447918"/>
              <a:gd name="connsiteY9" fmla="*/ 9088582 h 11431847"/>
              <a:gd name="connsiteX10" fmla="*/ 2659191 w 9447918"/>
              <a:gd name="connsiteY10" fmla="*/ 8839200 h 11431847"/>
              <a:gd name="connsiteX11" fmla="*/ 2825446 w 9447918"/>
              <a:gd name="connsiteY11" fmla="*/ 8285018 h 11431847"/>
              <a:gd name="connsiteX12" fmla="*/ 3185664 w 9447918"/>
              <a:gd name="connsiteY12" fmla="*/ 8118764 h 11431847"/>
              <a:gd name="connsiteX13" fmla="*/ 3379627 w 9447918"/>
              <a:gd name="connsiteY13" fmla="*/ 8950036 h 11431847"/>
              <a:gd name="connsiteX14" fmla="*/ 4016937 w 9447918"/>
              <a:gd name="connsiteY14" fmla="*/ 9559636 h 11431847"/>
              <a:gd name="connsiteX15" fmla="*/ 5208427 w 9447918"/>
              <a:gd name="connsiteY15" fmla="*/ 9836727 h 11431847"/>
              <a:gd name="connsiteX16" fmla="*/ 5568646 w 9447918"/>
              <a:gd name="connsiteY16" fmla="*/ 10723418 h 11431847"/>
              <a:gd name="connsiteX17" fmla="*/ 5956573 w 9447918"/>
              <a:gd name="connsiteY17" fmla="*/ 11360727 h 11431847"/>
              <a:gd name="connsiteX18" fmla="*/ 6316791 w 9447918"/>
              <a:gd name="connsiteY18" fmla="*/ 11388436 h 11431847"/>
              <a:gd name="connsiteX19" fmla="*/ 6760137 w 9447918"/>
              <a:gd name="connsiteY19" fmla="*/ 11111345 h 11431847"/>
              <a:gd name="connsiteX20" fmla="*/ 7064937 w 9447918"/>
              <a:gd name="connsiteY20" fmla="*/ 11083636 h 11431847"/>
              <a:gd name="connsiteX21" fmla="*/ 7369737 w 9447918"/>
              <a:gd name="connsiteY21" fmla="*/ 11249891 h 11431847"/>
              <a:gd name="connsiteX22" fmla="*/ 7729955 w 9447918"/>
              <a:gd name="connsiteY22" fmla="*/ 10861964 h 11431847"/>
              <a:gd name="connsiteX23" fmla="*/ 8007046 w 9447918"/>
              <a:gd name="connsiteY23" fmla="*/ 10861964 h 11431847"/>
              <a:gd name="connsiteX24" fmla="*/ 8616646 w 9447918"/>
              <a:gd name="connsiteY24" fmla="*/ 10834255 h 11431847"/>
              <a:gd name="connsiteX25" fmla="*/ 9281664 w 9447918"/>
              <a:gd name="connsiteY25" fmla="*/ 10307782 h 11431847"/>
              <a:gd name="connsiteX26" fmla="*/ 9447918 w 9447918"/>
              <a:gd name="connsiteY26" fmla="*/ 9670473 h 11431847"/>
              <a:gd name="connsiteX0" fmla="*/ 5346973 w 9447918"/>
              <a:gd name="connsiteY0" fmla="*/ 0 h 11423660"/>
              <a:gd name="connsiteX1" fmla="*/ 4266318 w 9447918"/>
              <a:gd name="connsiteY1" fmla="*/ 471055 h 11423660"/>
              <a:gd name="connsiteX2" fmla="*/ 3767555 w 9447918"/>
              <a:gd name="connsiteY2" fmla="*/ 858982 h 11423660"/>
              <a:gd name="connsiteX3" fmla="*/ 3601300 w 9447918"/>
              <a:gd name="connsiteY3" fmla="*/ 2161309 h 11423660"/>
              <a:gd name="connsiteX4" fmla="*/ 2188137 w 9447918"/>
              <a:gd name="connsiteY4" fmla="*/ 4267200 h 11423660"/>
              <a:gd name="connsiteX5" fmla="*/ 331627 w 9447918"/>
              <a:gd name="connsiteY5" fmla="*/ 7010400 h 11423660"/>
              <a:gd name="connsiteX6" fmla="*/ 26827 w 9447918"/>
              <a:gd name="connsiteY6" fmla="*/ 8257309 h 11423660"/>
              <a:gd name="connsiteX7" fmla="*/ 664137 w 9447918"/>
              <a:gd name="connsiteY7" fmla="*/ 8368145 h 11423660"/>
              <a:gd name="connsiteX8" fmla="*/ 1301446 w 9447918"/>
              <a:gd name="connsiteY8" fmla="*/ 8478982 h 11423660"/>
              <a:gd name="connsiteX9" fmla="*/ 1994173 w 9447918"/>
              <a:gd name="connsiteY9" fmla="*/ 9088582 h 11423660"/>
              <a:gd name="connsiteX10" fmla="*/ 2659191 w 9447918"/>
              <a:gd name="connsiteY10" fmla="*/ 8839200 h 11423660"/>
              <a:gd name="connsiteX11" fmla="*/ 2825446 w 9447918"/>
              <a:gd name="connsiteY11" fmla="*/ 8285018 h 11423660"/>
              <a:gd name="connsiteX12" fmla="*/ 3185664 w 9447918"/>
              <a:gd name="connsiteY12" fmla="*/ 8118764 h 11423660"/>
              <a:gd name="connsiteX13" fmla="*/ 3379627 w 9447918"/>
              <a:gd name="connsiteY13" fmla="*/ 8950036 h 11423660"/>
              <a:gd name="connsiteX14" fmla="*/ 4016937 w 9447918"/>
              <a:gd name="connsiteY14" fmla="*/ 9559636 h 11423660"/>
              <a:gd name="connsiteX15" fmla="*/ 5208427 w 9447918"/>
              <a:gd name="connsiteY15" fmla="*/ 9836727 h 11423660"/>
              <a:gd name="connsiteX16" fmla="*/ 5568646 w 9447918"/>
              <a:gd name="connsiteY16" fmla="*/ 10723418 h 11423660"/>
              <a:gd name="connsiteX17" fmla="*/ 5956573 w 9447918"/>
              <a:gd name="connsiteY17" fmla="*/ 11360727 h 11423660"/>
              <a:gd name="connsiteX18" fmla="*/ 6316791 w 9447918"/>
              <a:gd name="connsiteY18" fmla="*/ 11388436 h 11423660"/>
              <a:gd name="connsiteX19" fmla="*/ 6813477 w 9447918"/>
              <a:gd name="connsiteY19" fmla="*/ 11256125 h 11423660"/>
              <a:gd name="connsiteX20" fmla="*/ 7064937 w 9447918"/>
              <a:gd name="connsiteY20" fmla="*/ 11083636 h 11423660"/>
              <a:gd name="connsiteX21" fmla="*/ 7369737 w 9447918"/>
              <a:gd name="connsiteY21" fmla="*/ 11249891 h 11423660"/>
              <a:gd name="connsiteX22" fmla="*/ 7729955 w 9447918"/>
              <a:gd name="connsiteY22" fmla="*/ 10861964 h 11423660"/>
              <a:gd name="connsiteX23" fmla="*/ 8007046 w 9447918"/>
              <a:gd name="connsiteY23" fmla="*/ 10861964 h 11423660"/>
              <a:gd name="connsiteX24" fmla="*/ 8616646 w 9447918"/>
              <a:gd name="connsiteY24" fmla="*/ 10834255 h 11423660"/>
              <a:gd name="connsiteX25" fmla="*/ 9281664 w 9447918"/>
              <a:gd name="connsiteY25" fmla="*/ 10307782 h 11423660"/>
              <a:gd name="connsiteX26" fmla="*/ 9447918 w 9447918"/>
              <a:gd name="connsiteY26" fmla="*/ 9670473 h 11423660"/>
              <a:gd name="connsiteX0" fmla="*/ 5346973 w 9447918"/>
              <a:gd name="connsiteY0" fmla="*/ 0 h 11541887"/>
              <a:gd name="connsiteX1" fmla="*/ 4266318 w 9447918"/>
              <a:gd name="connsiteY1" fmla="*/ 471055 h 11541887"/>
              <a:gd name="connsiteX2" fmla="*/ 3767555 w 9447918"/>
              <a:gd name="connsiteY2" fmla="*/ 858982 h 11541887"/>
              <a:gd name="connsiteX3" fmla="*/ 3601300 w 9447918"/>
              <a:gd name="connsiteY3" fmla="*/ 2161309 h 11541887"/>
              <a:gd name="connsiteX4" fmla="*/ 2188137 w 9447918"/>
              <a:gd name="connsiteY4" fmla="*/ 4267200 h 11541887"/>
              <a:gd name="connsiteX5" fmla="*/ 331627 w 9447918"/>
              <a:gd name="connsiteY5" fmla="*/ 7010400 h 11541887"/>
              <a:gd name="connsiteX6" fmla="*/ 26827 w 9447918"/>
              <a:gd name="connsiteY6" fmla="*/ 8257309 h 11541887"/>
              <a:gd name="connsiteX7" fmla="*/ 664137 w 9447918"/>
              <a:gd name="connsiteY7" fmla="*/ 8368145 h 11541887"/>
              <a:gd name="connsiteX8" fmla="*/ 1301446 w 9447918"/>
              <a:gd name="connsiteY8" fmla="*/ 8478982 h 11541887"/>
              <a:gd name="connsiteX9" fmla="*/ 1994173 w 9447918"/>
              <a:gd name="connsiteY9" fmla="*/ 9088582 h 11541887"/>
              <a:gd name="connsiteX10" fmla="*/ 2659191 w 9447918"/>
              <a:gd name="connsiteY10" fmla="*/ 8839200 h 11541887"/>
              <a:gd name="connsiteX11" fmla="*/ 2825446 w 9447918"/>
              <a:gd name="connsiteY11" fmla="*/ 8285018 h 11541887"/>
              <a:gd name="connsiteX12" fmla="*/ 3185664 w 9447918"/>
              <a:gd name="connsiteY12" fmla="*/ 8118764 h 11541887"/>
              <a:gd name="connsiteX13" fmla="*/ 3379627 w 9447918"/>
              <a:gd name="connsiteY13" fmla="*/ 8950036 h 11541887"/>
              <a:gd name="connsiteX14" fmla="*/ 4016937 w 9447918"/>
              <a:gd name="connsiteY14" fmla="*/ 9559636 h 11541887"/>
              <a:gd name="connsiteX15" fmla="*/ 5208427 w 9447918"/>
              <a:gd name="connsiteY15" fmla="*/ 9836727 h 11541887"/>
              <a:gd name="connsiteX16" fmla="*/ 5568646 w 9447918"/>
              <a:gd name="connsiteY16" fmla="*/ 10723418 h 11541887"/>
              <a:gd name="connsiteX17" fmla="*/ 5956573 w 9447918"/>
              <a:gd name="connsiteY17" fmla="*/ 11360727 h 11541887"/>
              <a:gd name="connsiteX18" fmla="*/ 6341556 w 9447918"/>
              <a:gd name="connsiteY18" fmla="*/ 11538931 h 11541887"/>
              <a:gd name="connsiteX19" fmla="*/ 6813477 w 9447918"/>
              <a:gd name="connsiteY19" fmla="*/ 11256125 h 11541887"/>
              <a:gd name="connsiteX20" fmla="*/ 7064937 w 9447918"/>
              <a:gd name="connsiteY20" fmla="*/ 11083636 h 11541887"/>
              <a:gd name="connsiteX21" fmla="*/ 7369737 w 9447918"/>
              <a:gd name="connsiteY21" fmla="*/ 11249891 h 11541887"/>
              <a:gd name="connsiteX22" fmla="*/ 7729955 w 9447918"/>
              <a:gd name="connsiteY22" fmla="*/ 10861964 h 11541887"/>
              <a:gd name="connsiteX23" fmla="*/ 8007046 w 9447918"/>
              <a:gd name="connsiteY23" fmla="*/ 10861964 h 11541887"/>
              <a:gd name="connsiteX24" fmla="*/ 8616646 w 9447918"/>
              <a:gd name="connsiteY24" fmla="*/ 10834255 h 11541887"/>
              <a:gd name="connsiteX25" fmla="*/ 9281664 w 9447918"/>
              <a:gd name="connsiteY25" fmla="*/ 10307782 h 11541887"/>
              <a:gd name="connsiteX26" fmla="*/ 9447918 w 9447918"/>
              <a:gd name="connsiteY26" fmla="*/ 9670473 h 11541887"/>
              <a:gd name="connsiteX0" fmla="*/ 5346973 w 9447918"/>
              <a:gd name="connsiteY0" fmla="*/ 0 h 11541887"/>
              <a:gd name="connsiteX1" fmla="*/ 4266318 w 9447918"/>
              <a:gd name="connsiteY1" fmla="*/ 471055 h 11541887"/>
              <a:gd name="connsiteX2" fmla="*/ 3767555 w 9447918"/>
              <a:gd name="connsiteY2" fmla="*/ 858982 h 11541887"/>
              <a:gd name="connsiteX3" fmla="*/ 3601300 w 9447918"/>
              <a:gd name="connsiteY3" fmla="*/ 2161309 h 11541887"/>
              <a:gd name="connsiteX4" fmla="*/ 2188137 w 9447918"/>
              <a:gd name="connsiteY4" fmla="*/ 4267200 h 11541887"/>
              <a:gd name="connsiteX5" fmla="*/ 331627 w 9447918"/>
              <a:gd name="connsiteY5" fmla="*/ 7010400 h 11541887"/>
              <a:gd name="connsiteX6" fmla="*/ 26827 w 9447918"/>
              <a:gd name="connsiteY6" fmla="*/ 8257309 h 11541887"/>
              <a:gd name="connsiteX7" fmla="*/ 664137 w 9447918"/>
              <a:gd name="connsiteY7" fmla="*/ 8368145 h 11541887"/>
              <a:gd name="connsiteX8" fmla="*/ 1301446 w 9447918"/>
              <a:gd name="connsiteY8" fmla="*/ 8478982 h 11541887"/>
              <a:gd name="connsiteX9" fmla="*/ 1994173 w 9447918"/>
              <a:gd name="connsiteY9" fmla="*/ 9088582 h 11541887"/>
              <a:gd name="connsiteX10" fmla="*/ 2659191 w 9447918"/>
              <a:gd name="connsiteY10" fmla="*/ 8839200 h 11541887"/>
              <a:gd name="connsiteX11" fmla="*/ 2825446 w 9447918"/>
              <a:gd name="connsiteY11" fmla="*/ 8285018 h 11541887"/>
              <a:gd name="connsiteX12" fmla="*/ 3185664 w 9447918"/>
              <a:gd name="connsiteY12" fmla="*/ 8118764 h 11541887"/>
              <a:gd name="connsiteX13" fmla="*/ 3379627 w 9447918"/>
              <a:gd name="connsiteY13" fmla="*/ 8950036 h 11541887"/>
              <a:gd name="connsiteX14" fmla="*/ 4016937 w 9447918"/>
              <a:gd name="connsiteY14" fmla="*/ 9559636 h 11541887"/>
              <a:gd name="connsiteX15" fmla="*/ 5208427 w 9447918"/>
              <a:gd name="connsiteY15" fmla="*/ 9836727 h 11541887"/>
              <a:gd name="connsiteX16" fmla="*/ 5568646 w 9447918"/>
              <a:gd name="connsiteY16" fmla="*/ 10723418 h 11541887"/>
              <a:gd name="connsiteX17" fmla="*/ 5956573 w 9447918"/>
              <a:gd name="connsiteY17" fmla="*/ 11360727 h 11541887"/>
              <a:gd name="connsiteX18" fmla="*/ 6341556 w 9447918"/>
              <a:gd name="connsiteY18" fmla="*/ 11538931 h 11541887"/>
              <a:gd name="connsiteX19" fmla="*/ 6813477 w 9447918"/>
              <a:gd name="connsiteY19" fmla="*/ 11256125 h 11541887"/>
              <a:gd name="connsiteX20" fmla="*/ 7108752 w 9447918"/>
              <a:gd name="connsiteY20" fmla="*/ 11234131 h 11541887"/>
              <a:gd name="connsiteX21" fmla="*/ 7369737 w 9447918"/>
              <a:gd name="connsiteY21" fmla="*/ 11249891 h 11541887"/>
              <a:gd name="connsiteX22" fmla="*/ 7729955 w 9447918"/>
              <a:gd name="connsiteY22" fmla="*/ 10861964 h 11541887"/>
              <a:gd name="connsiteX23" fmla="*/ 8007046 w 9447918"/>
              <a:gd name="connsiteY23" fmla="*/ 10861964 h 11541887"/>
              <a:gd name="connsiteX24" fmla="*/ 8616646 w 9447918"/>
              <a:gd name="connsiteY24" fmla="*/ 10834255 h 11541887"/>
              <a:gd name="connsiteX25" fmla="*/ 9281664 w 9447918"/>
              <a:gd name="connsiteY25" fmla="*/ 10307782 h 11541887"/>
              <a:gd name="connsiteX26" fmla="*/ 9447918 w 9447918"/>
              <a:gd name="connsiteY26" fmla="*/ 9670473 h 11541887"/>
              <a:gd name="connsiteX0" fmla="*/ 5346973 w 9447918"/>
              <a:gd name="connsiteY0" fmla="*/ 0 h 11541887"/>
              <a:gd name="connsiteX1" fmla="*/ 4266318 w 9447918"/>
              <a:gd name="connsiteY1" fmla="*/ 471055 h 11541887"/>
              <a:gd name="connsiteX2" fmla="*/ 3767555 w 9447918"/>
              <a:gd name="connsiteY2" fmla="*/ 858982 h 11541887"/>
              <a:gd name="connsiteX3" fmla="*/ 3601300 w 9447918"/>
              <a:gd name="connsiteY3" fmla="*/ 2161309 h 11541887"/>
              <a:gd name="connsiteX4" fmla="*/ 2188137 w 9447918"/>
              <a:gd name="connsiteY4" fmla="*/ 4267200 h 11541887"/>
              <a:gd name="connsiteX5" fmla="*/ 331627 w 9447918"/>
              <a:gd name="connsiteY5" fmla="*/ 7010400 h 11541887"/>
              <a:gd name="connsiteX6" fmla="*/ 26827 w 9447918"/>
              <a:gd name="connsiteY6" fmla="*/ 8257309 h 11541887"/>
              <a:gd name="connsiteX7" fmla="*/ 664137 w 9447918"/>
              <a:gd name="connsiteY7" fmla="*/ 8368145 h 11541887"/>
              <a:gd name="connsiteX8" fmla="*/ 1301446 w 9447918"/>
              <a:gd name="connsiteY8" fmla="*/ 8478982 h 11541887"/>
              <a:gd name="connsiteX9" fmla="*/ 1994173 w 9447918"/>
              <a:gd name="connsiteY9" fmla="*/ 9088582 h 11541887"/>
              <a:gd name="connsiteX10" fmla="*/ 2659191 w 9447918"/>
              <a:gd name="connsiteY10" fmla="*/ 8839200 h 11541887"/>
              <a:gd name="connsiteX11" fmla="*/ 2825446 w 9447918"/>
              <a:gd name="connsiteY11" fmla="*/ 8285018 h 11541887"/>
              <a:gd name="connsiteX12" fmla="*/ 3185664 w 9447918"/>
              <a:gd name="connsiteY12" fmla="*/ 8118764 h 11541887"/>
              <a:gd name="connsiteX13" fmla="*/ 3379627 w 9447918"/>
              <a:gd name="connsiteY13" fmla="*/ 8950036 h 11541887"/>
              <a:gd name="connsiteX14" fmla="*/ 4016937 w 9447918"/>
              <a:gd name="connsiteY14" fmla="*/ 9559636 h 11541887"/>
              <a:gd name="connsiteX15" fmla="*/ 5208427 w 9447918"/>
              <a:gd name="connsiteY15" fmla="*/ 9836727 h 11541887"/>
              <a:gd name="connsiteX16" fmla="*/ 5568646 w 9447918"/>
              <a:gd name="connsiteY16" fmla="*/ 10723418 h 11541887"/>
              <a:gd name="connsiteX17" fmla="*/ 5956573 w 9447918"/>
              <a:gd name="connsiteY17" fmla="*/ 11360727 h 11541887"/>
              <a:gd name="connsiteX18" fmla="*/ 6341556 w 9447918"/>
              <a:gd name="connsiteY18" fmla="*/ 11538931 h 11541887"/>
              <a:gd name="connsiteX19" fmla="*/ 6813477 w 9447918"/>
              <a:gd name="connsiteY19" fmla="*/ 11256125 h 11541887"/>
              <a:gd name="connsiteX20" fmla="*/ 7108752 w 9447918"/>
              <a:gd name="connsiteY20" fmla="*/ 11234131 h 11541887"/>
              <a:gd name="connsiteX21" fmla="*/ 7512612 w 9447918"/>
              <a:gd name="connsiteY21" fmla="*/ 11369906 h 11541887"/>
              <a:gd name="connsiteX22" fmla="*/ 7729955 w 9447918"/>
              <a:gd name="connsiteY22" fmla="*/ 10861964 h 11541887"/>
              <a:gd name="connsiteX23" fmla="*/ 8007046 w 9447918"/>
              <a:gd name="connsiteY23" fmla="*/ 10861964 h 11541887"/>
              <a:gd name="connsiteX24" fmla="*/ 8616646 w 9447918"/>
              <a:gd name="connsiteY24" fmla="*/ 10834255 h 11541887"/>
              <a:gd name="connsiteX25" fmla="*/ 9281664 w 9447918"/>
              <a:gd name="connsiteY25" fmla="*/ 10307782 h 11541887"/>
              <a:gd name="connsiteX26" fmla="*/ 9447918 w 9447918"/>
              <a:gd name="connsiteY26" fmla="*/ 9670473 h 11541887"/>
              <a:gd name="connsiteX0" fmla="*/ 5346973 w 9447918"/>
              <a:gd name="connsiteY0" fmla="*/ 0 h 11541887"/>
              <a:gd name="connsiteX1" fmla="*/ 4266318 w 9447918"/>
              <a:gd name="connsiteY1" fmla="*/ 471055 h 11541887"/>
              <a:gd name="connsiteX2" fmla="*/ 3767555 w 9447918"/>
              <a:gd name="connsiteY2" fmla="*/ 858982 h 11541887"/>
              <a:gd name="connsiteX3" fmla="*/ 3601300 w 9447918"/>
              <a:gd name="connsiteY3" fmla="*/ 2161309 h 11541887"/>
              <a:gd name="connsiteX4" fmla="*/ 2188137 w 9447918"/>
              <a:gd name="connsiteY4" fmla="*/ 4267200 h 11541887"/>
              <a:gd name="connsiteX5" fmla="*/ 331627 w 9447918"/>
              <a:gd name="connsiteY5" fmla="*/ 7010400 h 11541887"/>
              <a:gd name="connsiteX6" fmla="*/ 26827 w 9447918"/>
              <a:gd name="connsiteY6" fmla="*/ 8257309 h 11541887"/>
              <a:gd name="connsiteX7" fmla="*/ 664137 w 9447918"/>
              <a:gd name="connsiteY7" fmla="*/ 8368145 h 11541887"/>
              <a:gd name="connsiteX8" fmla="*/ 1301446 w 9447918"/>
              <a:gd name="connsiteY8" fmla="*/ 8478982 h 11541887"/>
              <a:gd name="connsiteX9" fmla="*/ 1994173 w 9447918"/>
              <a:gd name="connsiteY9" fmla="*/ 9088582 h 11541887"/>
              <a:gd name="connsiteX10" fmla="*/ 2659191 w 9447918"/>
              <a:gd name="connsiteY10" fmla="*/ 8839200 h 11541887"/>
              <a:gd name="connsiteX11" fmla="*/ 2825446 w 9447918"/>
              <a:gd name="connsiteY11" fmla="*/ 8285018 h 11541887"/>
              <a:gd name="connsiteX12" fmla="*/ 3185664 w 9447918"/>
              <a:gd name="connsiteY12" fmla="*/ 8118764 h 11541887"/>
              <a:gd name="connsiteX13" fmla="*/ 3379627 w 9447918"/>
              <a:gd name="connsiteY13" fmla="*/ 8950036 h 11541887"/>
              <a:gd name="connsiteX14" fmla="*/ 4016937 w 9447918"/>
              <a:gd name="connsiteY14" fmla="*/ 9559636 h 11541887"/>
              <a:gd name="connsiteX15" fmla="*/ 5208427 w 9447918"/>
              <a:gd name="connsiteY15" fmla="*/ 9836727 h 11541887"/>
              <a:gd name="connsiteX16" fmla="*/ 5568646 w 9447918"/>
              <a:gd name="connsiteY16" fmla="*/ 10723418 h 11541887"/>
              <a:gd name="connsiteX17" fmla="*/ 5956573 w 9447918"/>
              <a:gd name="connsiteY17" fmla="*/ 11360727 h 11541887"/>
              <a:gd name="connsiteX18" fmla="*/ 6341556 w 9447918"/>
              <a:gd name="connsiteY18" fmla="*/ 11538931 h 11541887"/>
              <a:gd name="connsiteX19" fmla="*/ 6813477 w 9447918"/>
              <a:gd name="connsiteY19" fmla="*/ 11256125 h 11541887"/>
              <a:gd name="connsiteX20" fmla="*/ 7108752 w 9447918"/>
              <a:gd name="connsiteY20" fmla="*/ 11234131 h 11541887"/>
              <a:gd name="connsiteX21" fmla="*/ 7512612 w 9447918"/>
              <a:gd name="connsiteY21" fmla="*/ 11369906 h 11541887"/>
              <a:gd name="connsiteX22" fmla="*/ 7878545 w 9447918"/>
              <a:gd name="connsiteY22" fmla="*/ 11050559 h 11541887"/>
              <a:gd name="connsiteX23" fmla="*/ 8007046 w 9447918"/>
              <a:gd name="connsiteY23" fmla="*/ 10861964 h 11541887"/>
              <a:gd name="connsiteX24" fmla="*/ 8616646 w 9447918"/>
              <a:gd name="connsiteY24" fmla="*/ 10834255 h 11541887"/>
              <a:gd name="connsiteX25" fmla="*/ 9281664 w 9447918"/>
              <a:gd name="connsiteY25" fmla="*/ 10307782 h 11541887"/>
              <a:gd name="connsiteX26" fmla="*/ 9447918 w 9447918"/>
              <a:gd name="connsiteY26" fmla="*/ 9670473 h 11541887"/>
              <a:gd name="connsiteX0" fmla="*/ 5346973 w 9447918"/>
              <a:gd name="connsiteY0" fmla="*/ 0 h 11541887"/>
              <a:gd name="connsiteX1" fmla="*/ 4266318 w 9447918"/>
              <a:gd name="connsiteY1" fmla="*/ 471055 h 11541887"/>
              <a:gd name="connsiteX2" fmla="*/ 3767555 w 9447918"/>
              <a:gd name="connsiteY2" fmla="*/ 858982 h 11541887"/>
              <a:gd name="connsiteX3" fmla="*/ 3601300 w 9447918"/>
              <a:gd name="connsiteY3" fmla="*/ 2161309 h 11541887"/>
              <a:gd name="connsiteX4" fmla="*/ 2188137 w 9447918"/>
              <a:gd name="connsiteY4" fmla="*/ 4267200 h 11541887"/>
              <a:gd name="connsiteX5" fmla="*/ 331627 w 9447918"/>
              <a:gd name="connsiteY5" fmla="*/ 7010400 h 11541887"/>
              <a:gd name="connsiteX6" fmla="*/ 26827 w 9447918"/>
              <a:gd name="connsiteY6" fmla="*/ 8257309 h 11541887"/>
              <a:gd name="connsiteX7" fmla="*/ 664137 w 9447918"/>
              <a:gd name="connsiteY7" fmla="*/ 8368145 h 11541887"/>
              <a:gd name="connsiteX8" fmla="*/ 1301446 w 9447918"/>
              <a:gd name="connsiteY8" fmla="*/ 8478982 h 11541887"/>
              <a:gd name="connsiteX9" fmla="*/ 1994173 w 9447918"/>
              <a:gd name="connsiteY9" fmla="*/ 9088582 h 11541887"/>
              <a:gd name="connsiteX10" fmla="*/ 2659191 w 9447918"/>
              <a:gd name="connsiteY10" fmla="*/ 8839200 h 11541887"/>
              <a:gd name="connsiteX11" fmla="*/ 2825446 w 9447918"/>
              <a:gd name="connsiteY11" fmla="*/ 8285018 h 11541887"/>
              <a:gd name="connsiteX12" fmla="*/ 3185664 w 9447918"/>
              <a:gd name="connsiteY12" fmla="*/ 8118764 h 11541887"/>
              <a:gd name="connsiteX13" fmla="*/ 3379627 w 9447918"/>
              <a:gd name="connsiteY13" fmla="*/ 8950036 h 11541887"/>
              <a:gd name="connsiteX14" fmla="*/ 4016937 w 9447918"/>
              <a:gd name="connsiteY14" fmla="*/ 9559636 h 11541887"/>
              <a:gd name="connsiteX15" fmla="*/ 5208427 w 9447918"/>
              <a:gd name="connsiteY15" fmla="*/ 9836727 h 11541887"/>
              <a:gd name="connsiteX16" fmla="*/ 5568646 w 9447918"/>
              <a:gd name="connsiteY16" fmla="*/ 10723418 h 11541887"/>
              <a:gd name="connsiteX17" fmla="*/ 5956573 w 9447918"/>
              <a:gd name="connsiteY17" fmla="*/ 11360727 h 11541887"/>
              <a:gd name="connsiteX18" fmla="*/ 6341556 w 9447918"/>
              <a:gd name="connsiteY18" fmla="*/ 11538931 h 11541887"/>
              <a:gd name="connsiteX19" fmla="*/ 6813477 w 9447918"/>
              <a:gd name="connsiteY19" fmla="*/ 11256125 h 11541887"/>
              <a:gd name="connsiteX20" fmla="*/ 7108752 w 9447918"/>
              <a:gd name="connsiteY20" fmla="*/ 11234131 h 11541887"/>
              <a:gd name="connsiteX21" fmla="*/ 7512612 w 9447918"/>
              <a:gd name="connsiteY21" fmla="*/ 11369906 h 11541887"/>
              <a:gd name="connsiteX22" fmla="*/ 7878545 w 9447918"/>
              <a:gd name="connsiteY22" fmla="*/ 11050559 h 11541887"/>
              <a:gd name="connsiteX23" fmla="*/ 8007046 w 9447918"/>
              <a:gd name="connsiteY23" fmla="*/ 10861964 h 11541887"/>
              <a:gd name="connsiteX24" fmla="*/ 8616646 w 9447918"/>
              <a:gd name="connsiteY24" fmla="*/ 10834255 h 11541887"/>
              <a:gd name="connsiteX25" fmla="*/ 9119912 w 9447918"/>
              <a:gd name="connsiteY25" fmla="*/ 10595610 h 11541887"/>
              <a:gd name="connsiteX26" fmla="*/ 9281664 w 9447918"/>
              <a:gd name="connsiteY26" fmla="*/ 10307782 h 11541887"/>
              <a:gd name="connsiteX27" fmla="*/ 9447918 w 9447918"/>
              <a:gd name="connsiteY27" fmla="*/ 9670473 h 11541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9447918" h="11541887">
                <a:moveTo>
                  <a:pt x="5346973" y="0"/>
                </a:moveTo>
                <a:cubicBezTo>
                  <a:pt x="4938263" y="163945"/>
                  <a:pt x="4529554" y="327891"/>
                  <a:pt x="4266318" y="471055"/>
                </a:cubicBezTo>
                <a:cubicBezTo>
                  <a:pt x="4003082" y="614219"/>
                  <a:pt x="3878391" y="577273"/>
                  <a:pt x="3767555" y="858982"/>
                </a:cubicBezTo>
                <a:cubicBezTo>
                  <a:pt x="3656719" y="1140691"/>
                  <a:pt x="3864536" y="1593273"/>
                  <a:pt x="3601300" y="2161309"/>
                </a:cubicBezTo>
                <a:cubicBezTo>
                  <a:pt x="3338064" y="2729345"/>
                  <a:pt x="2188137" y="4267200"/>
                  <a:pt x="2188137" y="4267200"/>
                </a:cubicBezTo>
                <a:cubicBezTo>
                  <a:pt x="1643192" y="5075382"/>
                  <a:pt x="691845" y="6345382"/>
                  <a:pt x="331627" y="7010400"/>
                </a:cubicBezTo>
                <a:cubicBezTo>
                  <a:pt x="-28591" y="7675418"/>
                  <a:pt x="-28591" y="8031018"/>
                  <a:pt x="26827" y="8257309"/>
                </a:cubicBezTo>
                <a:cubicBezTo>
                  <a:pt x="82245" y="8483600"/>
                  <a:pt x="664137" y="8368145"/>
                  <a:pt x="664137" y="8368145"/>
                </a:cubicBezTo>
                <a:cubicBezTo>
                  <a:pt x="876573" y="8405091"/>
                  <a:pt x="1079773" y="8358909"/>
                  <a:pt x="1301446" y="8478982"/>
                </a:cubicBezTo>
                <a:cubicBezTo>
                  <a:pt x="1523119" y="8599055"/>
                  <a:pt x="1767882" y="9028546"/>
                  <a:pt x="1994173" y="9088582"/>
                </a:cubicBezTo>
                <a:cubicBezTo>
                  <a:pt x="2220464" y="9148618"/>
                  <a:pt x="2520646" y="8973127"/>
                  <a:pt x="2659191" y="8839200"/>
                </a:cubicBezTo>
                <a:cubicBezTo>
                  <a:pt x="2797736" y="8705273"/>
                  <a:pt x="2737701" y="8405091"/>
                  <a:pt x="2825446" y="8285018"/>
                </a:cubicBezTo>
                <a:cubicBezTo>
                  <a:pt x="2913191" y="8164945"/>
                  <a:pt x="3093300" y="8007928"/>
                  <a:pt x="3185664" y="8118764"/>
                </a:cubicBezTo>
                <a:cubicBezTo>
                  <a:pt x="3278027" y="8229600"/>
                  <a:pt x="3241081" y="8709891"/>
                  <a:pt x="3379627" y="8950036"/>
                </a:cubicBezTo>
                <a:cubicBezTo>
                  <a:pt x="3518172" y="9190181"/>
                  <a:pt x="3712137" y="9411854"/>
                  <a:pt x="4016937" y="9559636"/>
                </a:cubicBezTo>
                <a:cubicBezTo>
                  <a:pt x="4321737" y="9707418"/>
                  <a:pt x="4949809" y="9642763"/>
                  <a:pt x="5208427" y="9836727"/>
                </a:cubicBezTo>
                <a:cubicBezTo>
                  <a:pt x="5467045" y="10030691"/>
                  <a:pt x="5443955" y="10469418"/>
                  <a:pt x="5568646" y="10723418"/>
                </a:cubicBezTo>
                <a:cubicBezTo>
                  <a:pt x="5693337" y="10977418"/>
                  <a:pt x="5827755" y="11224808"/>
                  <a:pt x="5956573" y="11360727"/>
                </a:cubicBezTo>
                <a:cubicBezTo>
                  <a:pt x="6085391" y="11496646"/>
                  <a:pt x="6198739" y="11556365"/>
                  <a:pt x="6341556" y="11538931"/>
                </a:cubicBezTo>
                <a:cubicBezTo>
                  <a:pt x="6484373" y="11521497"/>
                  <a:pt x="6685611" y="11306925"/>
                  <a:pt x="6813477" y="11256125"/>
                </a:cubicBezTo>
                <a:cubicBezTo>
                  <a:pt x="6941343" y="11205325"/>
                  <a:pt x="6992230" y="11215168"/>
                  <a:pt x="7108752" y="11234131"/>
                </a:cubicBezTo>
                <a:cubicBezTo>
                  <a:pt x="7225274" y="11253094"/>
                  <a:pt x="7384313" y="11400501"/>
                  <a:pt x="7512612" y="11369906"/>
                </a:cubicBezTo>
                <a:cubicBezTo>
                  <a:pt x="7640911" y="11339311"/>
                  <a:pt x="7796139" y="11135216"/>
                  <a:pt x="7878545" y="11050559"/>
                </a:cubicBezTo>
                <a:cubicBezTo>
                  <a:pt x="7960951" y="10965902"/>
                  <a:pt x="7884029" y="10898015"/>
                  <a:pt x="8007046" y="10861964"/>
                </a:cubicBezTo>
                <a:cubicBezTo>
                  <a:pt x="8130063" y="10825913"/>
                  <a:pt x="8431168" y="10878647"/>
                  <a:pt x="8616646" y="10834255"/>
                </a:cubicBezTo>
                <a:cubicBezTo>
                  <a:pt x="8802124" y="10789863"/>
                  <a:pt x="9009076" y="10683356"/>
                  <a:pt x="9119912" y="10595610"/>
                </a:cubicBezTo>
                <a:cubicBezTo>
                  <a:pt x="9230748" y="10507864"/>
                  <a:pt x="9226996" y="10461971"/>
                  <a:pt x="9281664" y="10307782"/>
                </a:cubicBezTo>
                <a:cubicBezTo>
                  <a:pt x="9336332" y="10153593"/>
                  <a:pt x="9443300" y="9748982"/>
                  <a:pt x="9447918" y="9670473"/>
                </a:cubicBezTo>
              </a:path>
            </a:pathLst>
          </a:custGeom>
          <a:noFill/>
          <a:ln w="762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TextBox 38"/>
          <p:cNvSpPr txBox="1"/>
          <p:nvPr/>
        </p:nvSpPr>
        <p:spPr>
          <a:xfrm>
            <a:off x="954098" y="13289264"/>
            <a:ext cx="7074319" cy="4524315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endParaRPr lang="en-US" sz="3200" b="1" dirty="0"/>
          </a:p>
          <a:p>
            <a:r>
              <a:rPr lang="en-US" sz="3200" b="1" dirty="0"/>
              <a:t> US D-Day Objective</a:t>
            </a:r>
          </a:p>
          <a:p>
            <a:endParaRPr lang="en-US" sz="3200" b="1" dirty="0"/>
          </a:p>
          <a:p>
            <a:r>
              <a:rPr lang="en-US" sz="3200" b="1" dirty="0"/>
              <a:t> O500, June: US Held</a:t>
            </a:r>
          </a:p>
          <a:p>
            <a:endParaRPr lang="en-US" sz="3200" b="1" dirty="0"/>
          </a:p>
          <a:p>
            <a:r>
              <a:rPr lang="en-US" sz="3200" b="1" dirty="0"/>
              <a:t> 7 June: Key </a:t>
            </a:r>
            <a:r>
              <a:rPr lang="en-US" sz="3200" b="1"/>
              <a:t>German holdings </a:t>
            </a:r>
            <a:endParaRPr lang="en-US" sz="3200" b="1" dirty="0"/>
          </a:p>
          <a:p>
            <a:r>
              <a:rPr lang="en-US" sz="3200" b="1" dirty="0"/>
              <a:t> In the Airborne AO</a:t>
            </a:r>
          </a:p>
          <a:p>
            <a:endParaRPr lang="en-US" sz="3200" b="1" dirty="0"/>
          </a:p>
          <a:p>
            <a:r>
              <a:rPr lang="en-US" sz="3200" b="1" dirty="0"/>
              <a:t>UTAH Beach Exit</a:t>
            </a:r>
          </a:p>
        </p:txBody>
      </p:sp>
      <p:sp>
        <p:nvSpPr>
          <p:cNvPr id="4505" name="Oval 4504"/>
          <p:cNvSpPr/>
          <p:nvPr/>
        </p:nvSpPr>
        <p:spPr>
          <a:xfrm>
            <a:off x="6368873" y="14841922"/>
            <a:ext cx="856524" cy="427812"/>
          </a:xfrm>
          <a:prstGeom prst="ellipse">
            <a:avLst/>
          </a:prstGeom>
          <a:solidFill>
            <a:srgbClr val="00B0F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06" name="Oval 4505"/>
          <p:cNvSpPr/>
          <p:nvPr/>
        </p:nvSpPr>
        <p:spPr>
          <a:xfrm rot="1760020">
            <a:off x="6432766" y="15801109"/>
            <a:ext cx="539266" cy="755561"/>
          </a:xfrm>
          <a:prstGeom prst="ellipse">
            <a:avLst/>
          </a:prstGeom>
          <a:solidFill>
            <a:srgbClr val="969696">
              <a:alpha val="56863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Freeform 39"/>
          <p:cNvSpPr/>
          <p:nvPr/>
        </p:nvSpPr>
        <p:spPr>
          <a:xfrm>
            <a:off x="5590895" y="13932854"/>
            <a:ext cx="2078182" cy="508194"/>
          </a:xfrm>
          <a:custGeom>
            <a:avLst/>
            <a:gdLst>
              <a:gd name="connsiteX0" fmla="*/ 0 w 2078182"/>
              <a:gd name="connsiteY0" fmla="*/ 0 h 508194"/>
              <a:gd name="connsiteX1" fmla="*/ 831273 w 2078182"/>
              <a:gd name="connsiteY1" fmla="*/ 471054 h 508194"/>
              <a:gd name="connsiteX2" fmla="*/ 2078182 w 2078182"/>
              <a:gd name="connsiteY2" fmla="*/ 443345 h 508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8182" h="508194">
                <a:moveTo>
                  <a:pt x="0" y="0"/>
                </a:moveTo>
                <a:cubicBezTo>
                  <a:pt x="242454" y="198581"/>
                  <a:pt x="484909" y="397163"/>
                  <a:pt x="831273" y="471054"/>
                </a:cubicBezTo>
                <a:cubicBezTo>
                  <a:pt x="1177637" y="544945"/>
                  <a:pt x="1627909" y="494145"/>
                  <a:pt x="2078182" y="443345"/>
                </a:cubicBezTo>
              </a:path>
            </a:pathLst>
          </a:custGeom>
          <a:noFill/>
          <a:ln w="76200" cmpd="sng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08" name="TextBox 4507"/>
          <p:cNvSpPr txBox="1"/>
          <p:nvPr/>
        </p:nvSpPr>
        <p:spPr>
          <a:xfrm>
            <a:off x="10432921" y="12050923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The Lock</a:t>
            </a:r>
          </a:p>
        </p:txBody>
      </p:sp>
      <p:sp>
        <p:nvSpPr>
          <p:cNvPr id="43" name="Freeform 42"/>
          <p:cNvSpPr/>
          <p:nvPr/>
        </p:nvSpPr>
        <p:spPr>
          <a:xfrm>
            <a:off x="9578340" y="12298681"/>
            <a:ext cx="857250" cy="293370"/>
          </a:xfrm>
          <a:custGeom>
            <a:avLst/>
            <a:gdLst>
              <a:gd name="connsiteX0" fmla="*/ 0 w 857250"/>
              <a:gd name="connsiteY0" fmla="*/ 0 h 297189"/>
              <a:gd name="connsiteX1" fmla="*/ 60960 w 857250"/>
              <a:gd name="connsiteY1" fmla="*/ 293370 h 297189"/>
              <a:gd name="connsiteX2" fmla="*/ 125730 w 857250"/>
              <a:gd name="connsiteY2" fmla="*/ 297180 h 297189"/>
              <a:gd name="connsiteX3" fmla="*/ 857250 w 857250"/>
              <a:gd name="connsiteY3" fmla="*/ 190500 h 297189"/>
              <a:gd name="connsiteX0" fmla="*/ 0 w 857250"/>
              <a:gd name="connsiteY0" fmla="*/ 0 h 298948"/>
              <a:gd name="connsiteX1" fmla="*/ 60960 w 857250"/>
              <a:gd name="connsiteY1" fmla="*/ 293370 h 298948"/>
              <a:gd name="connsiteX2" fmla="*/ 857250 w 857250"/>
              <a:gd name="connsiteY2" fmla="*/ 190500 h 298948"/>
              <a:gd name="connsiteX0" fmla="*/ 0 w 857250"/>
              <a:gd name="connsiteY0" fmla="*/ 0 h 293370"/>
              <a:gd name="connsiteX1" fmla="*/ 60960 w 857250"/>
              <a:gd name="connsiteY1" fmla="*/ 293370 h 293370"/>
              <a:gd name="connsiteX2" fmla="*/ 857250 w 857250"/>
              <a:gd name="connsiteY2" fmla="*/ 190500 h 293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57250" h="293370">
                <a:moveTo>
                  <a:pt x="0" y="0"/>
                </a:moveTo>
                <a:lnTo>
                  <a:pt x="60960" y="293370"/>
                </a:lnTo>
                <a:cubicBezTo>
                  <a:pt x="70485" y="287020"/>
                  <a:pt x="691356" y="211931"/>
                  <a:pt x="857250" y="190500"/>
                </a:cubicBezTo>
              </a:path>
            </a:pathLst>
          </a:custGeom>
          <a:noFill/>
          <a:ln w="38100">
            <a:solidFill>
              <a:schemeClr val="tx1"/>
            </a:solidFill>
            <a:headEnd type="triangle" w="med" len="med"/>
            <a:tailEnd type="non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13" name="TextBox 4512"/>
          <p:cNvSpPr txBox="1"/>
          <p:nvPr/>
        </p:nvSpPr>
        <p:spPr>
          <a:xfrm>
            <a:off x="8886797" y="11250271"/>
            <a:ext cx="220931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/>
              <a:t>Les </a:t>
            </a:r>
            <a:r>
              <a:rPr lang="en-US" sz="2400" b="1" dirty="0" err="1"/>
              <a:t>Droueries</a:t>
            </a:r>
            <a:endParaRPr lang="en-US" sz="2400" b="1" dirty="0"/>
          </a:p>
        </p:txBody>
      </p:sp>
      <p:sp>
        <p:nvSpPr>
          <p:cNvPr id="4521" name="Oval 4520"/>
          <p:cNvSpPr/>
          <p:nvPr/>
        </p:nvSpPr>
        <p:spPr>
          <a:xfrm>
            <a:off x="5968654" y="17061334"/>
            <a:ext cx="547358" cy="54735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29" name="Freeform 28"/>
          <p:cNvSpPr/>
          <p:nvPr/>
        </p:nvSpPr>
        <p:spPr>
          <a:xfrm>
            <a:off x="8440584" y="6782765"/>
            <a:ext cx="3760423" cy="5173883"/>
          </a:xfrm>
          <a:custGeom>
            <a:avLst/>
            <a:gdLst>
              <a:gd name="connsiteX0" fmla="*/ 0 w 3434204"/>
              <a:gd name="connsiteY0" fmla="*/ 5173883 h 5173883"/>
              <a:gd name="connsiteX1" fmla="*/ 277793 w 3434204"/>
              <a:gd name="connsiteY1" fmla="*/ 4722470 h 5173883"/>
              <a:gd name="connsiteX2" fmla="*/ 497712 w 3434204"/>
              <a:gd name="connsiteY2" fmla="*/ 3819645 h 5173883"/>
              <a:gd name="connsiteX3" fmla="*/ 1018573 w 3434204"/>
              <a:gd name="connsiteY3" fmla="*/ 3229336 h 5173883"/>
              <a:gd name="connsiteX4" fmla="*/ 1527859 w 3434204"/>
              <a:gd name="connsiteY4" fmla="*/ 2812648 h 5173883"/>
              <a:gd name="connsiteX5" fmla="*/ 1747778 w 3434204"/>
              <a:gd name="connsiteY5" fmla="*/ 2222339 h 5173883"/>
              <a:gd name="connsiteX6" fmla="*/ 2095018 w 3434204"/>
              <a:gd name="connsiteY6" fmla="*/ 1713053 h 5173883"/>
              <a:gd name="connsiteX7" fmla="*/ 2338086 w 3434204"/>
              <a:gd name="connsiteY7" fmla="*/ 1446835 h 5173883"/>
              <a:gd name="connsiteX8" fmla="*/ 2986269 w 3434204"/>
              <a:gd name="connsiteY8" fmla="*/ 717630 h 5173883"/>
              <a:gd name="connsiteX9" fmla="*/ 3426107 w 3434204"/>
              <a:gd name="connsiteY9" fmla="*/ 196769 h 5173883"/>
              <a:gd name="connsiteX10" fmla="*/ 3229337 w 3434204"/>
              <a:gd name="connsiteY10" fmla="*/ 0 h 5173883"/>
              <a:gd name="connsiteX0" fmla="*/ 0 w 3334886"/>
              <a:gd name="connsiteY0" fmla="*/ 5173883 h 5173883"/>
              <a:gd name="connsiteX1" fmla="*/ 277793 w 3334886"/>
              <a:gd name="connsiteY1" fmla="*/ 4722470 h 5173883"/>
              <a:gd name="connsiteX2" fmla="*/ 497712 w 3334886"/>
              <a:gd name="connsiteY2" fmla="*/ 3819645 h 5173883"/>
              <a:gd name="connsiteX3" fmla="*/ 1018573 w 3334886"/>
              <a:gd name="connsiteY3" fmla="*/ 3229336 h 5173883"/>
              <a:gd name="connsiteX4" fmla="*/ 1527859 w 3334886"/>
              <a:gd name="connsiteY4" fmla="*/ 2812648 h 5173883"/>
              <a:gd name="connsiteX5" fmla="*/ 1747778 w 3334886"/>
              <a:gd name="connsiteY5" fmla="*/ 2222339 h 5173883"/>
              <a:gd name="connsiteX6" fmla="*/ 2095018 w 3334886"/>
              <a:gd name="connsiteY6" fmla="*/ 1713053 h 5173883"/>
              <a:gd name="connsiteX7" fmla="*/ 2338086 w 3334886"/>
              <a:gd name="connsiteY7" fmla="*/ 1446835 h 5173883"/>
              <a:gd name="connsiteX8" fmla="*/ 2986269 w 3334886"/>
              <a:gd name="connsiteY8" fmla="*/ 717630 h 5173883"/>
              <a:gd name="connsiteX9" fmla="*/ 3311807 w 3334886"/>
              <a:gd name="connsiteY9" fmla="*/ 303449 h 5173883"/>
              <a:gd name="connsiteX10" fmla="*/ 3229337 w 3334886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095018 w 3760423"/>
              <a:gd name="connsiteY6" fmla="*/ 1713053 h 5173883"/>
              <a:gd name="connsiteX7" fmla="*/ 2338086 w 3760423"/>
              <a:gd name="connsiteY7" fmla="*/ 1446835 h 5173883"/>
              <a:gd name="connsiteX8" fmla="*/ 2986269 w 3760423"/>
              <a:gd name="connsiteY8" fmla="*/ 717630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095018 w 3760423"/>
              <a:gd name="connsiteY6" fmla="*/ 1713053 h 5173883"/>
              <a:gd name="connsiteX7" fmla="*/ 2338086 w 3760423"/>
              <a:gd name="connsiteY7" fmla="*/ 1446835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095018 w 3760423"/>
              <a:gd name="connsiteY6" fmla="*/ 1713053 h 5173883"/>
              <a:gd name="connsiteX7" fmla="*/ 2516506 w 3760423"/>
              <a:gd name="connsiteY7" fmla="*/ 1759069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407252 w 3760423"/>
              <a:gd name="connsiteY6" fmla="*/ 1869170 h 5173883"/>
              <a:gd name="connsiteX7" fmla="*/ 2516506 w 3760423"/>
              <a:gd name="connsiteY7" fmla="*/ 1759069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948499 w 3760423"/>
              <a:gd name="connsiteY5" fmla="*/ 2400759 h 5173883"/>
              <a:gd name="connsiteX6" fmla="*/ 2407252 w 3760423"/>
              <a:gd name="connsiteY6" fmla="*/ 1869170 h 5173883"/>
              <a:gd name="connsiteX7" fmla="*/ 2516506 w 3760423"/>
              <a:gd name="connsiteY7" fmla="*/ 1759069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948499 w 3760423"/>
              <a:gd name="connsiteY5" fmla="*/ 2400759 h 5173883"/>
              <a:gd name="connsiteX6" fmla="*/ 2516506 w 3760423"/>
              <a:gd name="connsiteY6" fmla="*/ 1759069 h 5173883"/>
              <a:gd name="connsiteX7" fmla="*/ 3253898 w 3760423"/>
              <a:gd name="connsiteY7" fmla="*/ 1119074 h 5173883"/>
              <a:gd name="connsiteX8" fmla="*/ 3757855 w 3760423"/>
              <a:gd name="connsiteY8" fmla="*/ 749498 h 5173883"/>
              <a:gd name="connsiteX9" fmla="*/ 3229337 w 3760423"/>
              <a:gd name="connsiteY9" fmla="*/ 0 h 5173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60423" h="5173883">
                <a:moveTo>
                  <a:pt x="0" y="5173883"/>
                </a:moveTo>
                <a:cubicBezTo>
                  <a:pt x="97420" y="5061029"/>
                  <a:pt x="194841" y="4948176"/>
                  <a:pt x="277793" y="4722470"/>
                </a:cubicBezTo>
                <a:cubicBezTo>
                  <a:pt x="360745" y="4496764"/>
                  <a:pt x="374249" y="4068501"/>
                  <a:pt x="497712" y="3819645"/>
                </a:cubicBezTo>
                <a:cubicBezTo>
                  <a:pt x="621175" y="3570789"/>
                  <a:pt x="846882" y="3397169"/>
                  <a:pt x="1018573" y="3229336"/>
                </a:cubicBezTo>
                <a:cubicBezTo>
                  <a:pt x="1190264" y="3061503"/>
                  <a:pt x="1372871" y="2950744"/>
                  <a:pt x="1527859" y="2812648"/>
                </a:cubicBezTo>
                <a:cubicBezTo>
                  <a:pt x="1682847" y="2674552"/>
                  <a:pt x="1783724" y="2576356"/>
                  <a:pt x="1948499" y="2400759"/>
                </a:cubicBezTo>
                <a:cubicBezTo>
                  <a:pt x="2113274" y="2225162"/>
                  <a:pt x="2298940" y="1972683"/>
                  <a:pt x="2516506" y="1759069"/>
                </a:cubicBezTo>
                <a:cubicBezTo>
                  <a:pt x="2734072" y="1545455"/>
                  <a:pt x="3047007" y="1287336"/>
                  <a:pt x="3253898" y="1119074"/>
                </a:cubicBezTo>
                <a:cubicBezTo>
                  <a:pt x="3460790" y="950812"/>
                  <a:pt x="3717344" y="869103"/>
                  <a:pt x="3757855" y="749498"/>
                </a:cubicBezTo>
                <a:cubicBezTo>
                  <a:pt x="3798366" y="629893"/>
                  <a:pt x="3347977" y="38582"/>
                  <a:pt x="3229337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57" name="TextBox 4856"/>
          <p:cNvSpPr txBox="1"/>
          <p:nvPr/>
        </p:nvSpPr>
        <p:spPr>
          <a:xfrm>
            <a:off x="4189656" y="11343063"/>
            <a:ext cx="3669286" cy="954107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St-Come-du-Mont</a:t>
            </a:r>
          </a:p>
          <a:p>
            <a:pPr algn="ctr"/>
            <a:r>
              <a:rPr lang="en-US" sz="2800" b="1" dirty="0"/>
              <a:t>506</a:t>
            </a:r>
            <a:r>
              <a:rPr lang="en-US" sz="2800" b="1" baseline="30000" dirty="0"/>
              <a:t>th</a:t>
            </a:r>
            <a:r>
              <a:rPr lang="en-US" sz="2800" b="1" dirty="0"/>
              <a:t>  Attack, 7 June</a:t>
            </a:r>
          </a:p>
        </p:txBody>
      </p:sp>
      <p:sp>
        <p:nvSpPr>
          <p:cNvPr id="4522" name="Freeform 4521"/>
          <p:cNvSpPr/>
          <p:nvPr/>
        </p:nvSpPr>
        <p:spPr>
          <a:xfrm rot="21293624">
            <a:off x="8492608" y="11186597"/>
            <a:ext cx="663333" cy="487988"/>
          </a:xfrm>
          <a:custGeom>
            <a:avLst/>
            <a:gdLst>
              <a:gd name="connsiteX0" fmla="*/ 152400 w 1653540"/>
              <a:gd name="connsiteY0" fmla="*/ 708660 h 1287780"/>
              <a:gd name="connsiteX1" fmla="*/ 106680 w 1653540"/>
              <a:gd name="connsiteY1" fmla="*/ 617220 h 1287780"/>
              <a:gd name="connsiteX2" fmla="*/ 0 w 1653540"/>
              <a:gd name="connsiteY2" fmla="*/ 876300 h 1287780"/>
              <a:gd name="connsiteX3" fmla="*/ 251460 w 1653540"/>
              <a:gd name="connsiteY3" fmla="*/ 1005840 h 1287780"/>
              <a:gd name="connsiteX4" fmla="*/ 228600 w 1653540"/>
              <a:gd name="connsiteY4" fmla="*/ 914400 h 1287780"/>
              <a:gd name="connsiteX5" fmla="*/ 1135380 w 1653540"/>
              <a:gd name="connsiteY5" fmla="*/ 289560 h 1287780"/>
              <a:gd name="connsiteX6" fmla="*/ 464820 w 1653540"/>
              <a:gd name="connsiteY6" fmla="*/ 1051560 h 1287780"/>
              <a:gd name="connsiteX7" fmla="*/ 388620 w 1653540"/>
              <a:gd name="connsiteY7" fmla="*/ 982980 h 1287780"/>
              <a:gd name="connsiteX8" fmla="*/ 365760 w 1653540"/>
              <a:gd name="connsiteY8" fmla="*/ 1280160 h 1287780"/>
              <a:gd name="connsiteX9" fmla="*/ 640080 w 1653540"/>
              <a:gd name="connsiteY9" fmla="*/ 1287780 h 1287780"/>
              <a:gd name="connsiteX10" fmla="*/ 594360 w 1653540"/>
              <a:gd name="connsiteY10" fmla="*/ 1219200 h 1287780"/>
              <a:gd name="connsiteX11" fmla="*/ 1653540 w 1653540"/>
              <a:gd name="connsiteY11" fmla="*/ 0 h 1287780"/>
              <a:gd name="connsiteX0" fmla="*/ 1554480 w 1653540"/>
              <a:gd name="connsiteY0" fmla="*/ 0 h 1402080"/>
              <a:gd name="connsiteX1" fmla="*/ 106680 w 1653540"/>
              <a:gd name="connsiteY1" fmla="*/ 731520 h 1402080"/>
              <a:gd name="connsiteX2" fmla="*/ 0 w 1653540"/>
              <a:gd name="connsiteY2" fmla="*/ 990600 h 1402080"/>
              <a:gd name="connsiteX3" fmla="*/ 251460 w 1653540"/>
              <a:gd name="connsiteY3" fmla="*/ 1120140 h 1402080"/>
              <a:gd name="connsiteX4" fmla="*/ 228600 w 1653540"/>
              <a:gd name="connsiteY4" fmla="*/ 1028700 h 1402080"/>
              <a:gd name="connsiteX5" fmla="*/ 1135380 w 1653540"/>
              <a:gd name="connsiteY5" fmla="*/ 403860 h 1402080"/>
              <a:gd name="connsiteX6" fmla="*/ 464820 w 1653540"/>
              <a:gd name="connsiteY6" fmla="*/ 1165860 h 1402080"/>
              <a:gd name="connsiteX7" fmla="*/ 388620 w 1653540"/>
              <a:gd name="connsiteY7" fmla="*/ 1097280 h 1402080"/>
              <a:gd name="connsiteX8" fmla="*/ 365760 w 1653540"/>
              <a:gd name="connsiteY8" fmla="*/ 1394460 h 1402080"/>
              <a:gd name="connsiteX9" fmla="*/ 640080 w 1653540"/>
              <a:gd name="connsiteY9" fmla="*/ 1402080 h 1402080"/>
              <a:gd name="connsiteX10" fmla="*/ 594360 w 1653540"/>
              <a:gd name="connsiteY10" fmla="*/ 1333500 h 1402080"/>
              <a:gd name="connsiteX11" fmla="*/ 1653540 w 1653540"/>
              <a:gd name="connsiteY11" fmla="*/ 114300 h 1402080"/>
              <a:gd name="connsiteX0" fmla="*/ 1554480 w 1653540"/>
              <a:gd name="connsiteY0" fmla="*/ 0 h 1402080"/>
              <a:gd name="connsiteX1" fmla="*/ 175260 w 1653540"/>
              <a:gd name="connsiteY1" fmla="*/ 838200 h 1402080"/>
              <a:gd name="connsiteX2" fmla="*/ 106680 w 1653540"/>
              <a:gd name="connsiteY2" fmla="*/ 731520 h 1402080"/>
              <a:gd name="connsiteX3" fmla="*/ 0 w 1653540"/>
              <a:gd name="connsiteY3" fmla="*/ 990600 h 1402080"/>
              <a:gd name="connsiteX4" fmla="*/ 251460 w 1653540"/>
              <a:gd name="connsiteY4" fmla="*/ 1120140 h 1402080"/>
              <a:gd name="connsiteX5" fmla="*/ 228600 w 1653540"/>
              <a:gd name="connsiteY5" fmla="*/ 1028700 h 1402080"/>
              <a:gd name="connsiteX6" fmla="*/ 1135380 w 1653540"/>
              <a:gd name="connsiteY6" fmla="*/ 403860 h 1402080"/>
              <a:gd name="connsiteX7" fmla="*/ 464820 w 1653540"/>
              <a:gd name="connsiteY7" fmla="*/ 1165860 h 1402080"/>
              <a:gd name="connsiteX8" fmla="*/ 388620 w 1653540"/>
              <a:gd name="connsiteY8" fmla="*/ 1097280 h 1402080"/>
              <a:gd name="connsiteX9" fmla="*/ 365760 w 1653540"/>
              <a:gd name="connsiteY9" fmla="*/ 1394460 h 1402080"/>
              <a:gd name="connsiteX10" fmla="*/ 640080 w 1653540"/>
              <a:gd name="connsiteY10" fmla="*/ 1402080 h 1402080"/>
              <a:gd name="connsiteX11" fmla="*/ 594360 w 1653540"/>
              <a:gd name="connsiteY11" fmla="*/ 1333500 h 1402080"/>
              <a:gd name="connsiteX12" fmla="*/ 1653540 w 1653540"/>
              <a:gd name="connsiteY12" fmla="*/ 114300 h 1402080"/>
              <a:gd name="connsiteX0" fmla="*/ 1554480 w 1554480"/>
              <a:gd name="connsiteY0" fmla="*/ 0 h 1402080"/>
              <a:gd name="connsiteX1" fmla="*/ 175260 w 1554480"/>
              <a:gd name="connsiteY1" fmla="*/ 838200 h 1402080"/>
              <a:gd name="connsiteX2" fmla="*/ 106680 w 1554480"/>
              <a:gd name="connsiteY2" fmla="*/ 731520 h 1402080"/>
              <a:gd name="connsiteX3" fmla="*/ 0 w 1554480"/>
              <a:gd name="connsiteY3" fmla="*/ 990600 h 1402080"/>
              <a:gd name="connsiteX4" fmla="*/ 251460 w 1554480"/>
              <a:gd name="connsiteY4" fmla="*/ 1120140 h 1402080"/>
              <a:gd name="connsiteX5" fmla="*/ 228600 w 1554480"/>
              <a:gd name="connsiteY5" fmla="*/ 1028700 h 1402080"/>
              <a:gd name="connsiteX6" fmla="*/ 1135380 w 1554480"/>
              <a:gd name="connsiteY6" fmla="*/ 403860 h 1402080"/>
              <a:gd name="connsiteX7" fmla="*/ 464820 w 1554480"/>
              <a:gd name="connsiteY7" fmla="*/ 1165860 h 1402080"/>
              <a:gd name="connsiteX8" fmla="*/ 388620 w 1554480"/>
              <a:gd name="connsiteY8" fmla="*/ 1097280 h 1402080"/>
              <a:gd name="connsiteX9" fmla="*/ 365760 w 1554480"/>
              <a:gd name="connsiteY9" fmla="*/ 1394460 h 1402080"/>
              <a:gd name="connsiteX10" fmla="*/ 640080 w 1554480"/>
              <a:gd name="connsiteY10" fmla="*/ 1402080 h 1402080"/>
              <a:gd name="connsiteX11" fmla="*/ 594360 w 1554480"/>
              <a:gd name="connsiteY11" fmla="*/ 1333500 h 1402080"/>
              <a:gd name="connsiteX0" fmla="*/ 1554480 w 1554480"/>
              <a:gd name="connsiteY0" fmla="*/ 0 h 1394460"/>
              <a:gd name="connsiteX1" fmla="*/ 175260 w 1554480"/>
              <a:gd name="connsiteY1" fmla="*/ 838200 h 1394460"/>
              <a:gd name="connsiteX2" fmla="*/ 106680 w 1554480"/>
              <a:gd name="connsiteY2" fmla="*/ 731520 h 1394460"/>
              <a:gd name="connsiteX3" fmla="*/ 0 w 1554480"/>
              <a:gd name="connsiteY3" fmla="*/ 990600 h 1394460"/>
              <a:gd name="connsiteX4" fmla="*/ 251460 w 1554480"/>
              <a:gd name="connsiteY4" fmla="*/ 1120140 h 1394460"/>
              <a:gd name="connsiteX5" fmla="*/ 228600 w 1554480"/>
              <a:gd name="connsiteY5" fmla="*/ 1028700 h 1394460"/>
              <a:gd name="connsiteX6" fmla="*/ 1135380 w 1554480"/>
              <a:gd name="connsiteY6" fmla="*/ 403860 h 1394460"/>
              <a:gd name="connsiteX7" fmla="*/ 464820 w 1554480"/>
              <a:gd name="connsiteY7" fmla="*/ 1165860 h 1394460"/>
              <a:gd name="connsiteX8" fmla="*/ 388620 w 1554480"/>
              <a:gd name="connsiteY8" fmla="*/ 1097280 h 1394460"/>
              <a:gd name="connsiteX9" fmla="*/ 365760 w 1554480"/>
              <a:gd name="connsiteY9" fmla="*/ 1394460 h 1394460"/>
              <a:gd name="connsiteX10" fmla="*/ 594360 w 1554480"/>
              <a:gd name="connsiteY10" fmla="*/ 1333500 h 1394460"/>
              <a:gd name="connsiteX0" fmla="*/ 1554480 w 1554480"/>
              <a:gd name="connsiteY0" fmla="*/ 0 h 1394460"/>
              <a:gd name="connsiteX1" fmla="*/ 175260 w 1554480"/>
              <a:gd name="connsiteY1" fmla="*/ 838200 h 1394460"/>
              <a:gd name="connsiteX2" fmla="*/ 106680 w 1554480"/>
              <a:gd name="connsiteY2" fmla="*/ 731520 h 1394460"/>
              <a:gd name="connsiteX3" fmla="*/ 0 w 1554480"/>
              <a:gd name="connsiteY3" fmla="*/ 990600 h 1394460"/>
              <a:gd name="connsiteX4" fmla="*/ 251460 w 1554480"/>
              <a:gd name="connsiteY4" fmla="*/ 1120140 h 1394460"/>
              <a:gd name="connsiteX5" fmla="*/ 228600 w 1554480"/>
              <a:gd name="connsiteY5" fmla="*/ 1028700 h 1394460"/>
              <a:gd name="connsiteX6" fmla="*/ 1135380 w 1554480"/>
              <a:gd name="connsiteY6" fmla="*/ 403860 h 1394460"/>
              <a:gd name="connsiteX7" fmla="*/ 464820 w 1554480"/>
              <a:gd name="connsiteY7" fmla="*/ 1165860 h 1394460"/>
              <a:gd name="connsiteX8" fmla="*/ 388620 w 1554480"/>
              <a:gd name="connsiteY8" fmla="*/ 1097280 h 1394460"/>
              <a:gd name="connsiteX9" fmla="*/ 365760 w 1554480"/>
              <a:gd name="connsiteY9" fmla="*/ 1394460 h 1394460"/>
              <a:gd name="connsiteX0" fmla="*/ 1554480 w 1554480"/>
              <a:gd name="connsiteY0" fmla="*/ 0 h 1165860"/>
              <a:gd name="connsiteX1" fmla="*/ 175260 w 1554480"/>
              <a:gd name="connsiteY1" fmla="*/ 838200 h 1165860"/>
              <a:gd name="connsiteX2" fmla="*/ 106680 w 1554480"/>
              <a:gd name="connsiteY2" fmla="*/ 731520 h 1165860"/>
              <a:gd name="connsiteX3" fmla="*/ 0 w 1554480"/>
              <a:gd name="connsiteY3" fmla="*/ 990600 h 1165860"/>
              <a:gd name="connsiteX4" fmla="*/ 251460 w 1554480"/>
              <a:gd name="connsiteY4" fmla="*/ 1120140 h 1165860"/>
              <a:gd name="connsiteX5" fmla="*/ 228600 w 1554480"/>
              <a:gd name="connsiteY5" fmla="*/ 1028700 h 1165860"/>
              <a:gd name="connsiteX6" fmla="*/ 1135380 w 1554480"/>
              <a:gd name="connsiteY6" fmla="*/ 403860 h 1165860"/>
              <a:gd name="connsiteX7" fmla="*/ 464820 w 1554480"/>
              <a:gd name="connsiteY7" fmla="*/ 1165860 h 1165860"/>
              <a:gd name="connsiteX8" fmla="*/ 388620 w 1554480"/>
              <a:gd name="connsiteY8" fmla="*/ 1097280 h 1165860"/>
              <a:gd name="connsiteX0" fmla="*/ 1554480 w 1554480"/>
              <a:gd name="connsiteY0" fmla="*/ 0 h 1165860"/>
              <a:gd name="connsiteX1" fmla="*/ 175260 w 1554480"/>
              <a:gd name="connsiteY1" fmla="*/ 838200 h 1165860"/>
              <a:gd name="connsiteX2" fmla="*/ 106680 w 1554480"/>
              <a:gd name="connsiteY2" fmla="*/ 731520 h 1165860"/>
              <a:gd name="connsiteX3" fmla="*/ 0 w 1554480"/>
              <a:gd name="connsiteY3" fmla="*/ 990600 h 1165860"/>
              <a:gd name="connsiteX4" fmla="*/ 251460 w 1554480"/>
              <a:gd name="connsiteY4" fmla="*/ 1120140 h 1165860"/>
              <a:gd name="connsiteX5" fmla="*/ 228600 w 1554480"/>
              <a:gd name="connsiteY5" fmla="*/ 1028700 h 1165860"/>
              <a:gd name="connsiteX6" fmla="*/ 1135380 w 1554480"/>
              <a:gd name="connsiteY6" fmla="*/ 403860 h 1165860"/>
              <a:gd name="connsiteX7" fmla="*/ 464820 w 1554480"/>
              <a:gd name="connsiteY7" fmla="*/ 1165860 h 1165860"/>
              <a:gd name="connsiteX0" fmla="*/ 1554480 w 1554480"/>
              <a:gd name="connsiteY0" fmla="*/ 0 h 1120140"/>
              <a:gd name="connsiteX1" fmla="*/ 175260 w 1554480"/>
              <a:gd name="connsiteY1" fmla="*/ 838200 h 1120140"/>
              <a:gd name="connsiteX2" fmla="*/ 106680 w 1554480"/>
              <a:gd name="connsiteY2" fmla="*/ 731520 h 1120140"/>
              <a:gd name="connsiteX3" fmla="*/ 0 w 1554480"/>
              <a:gd name="connsiteY3" fmla="*/ 990600 h 1120140"/>
              <a:gd name="connsiteX4" fmla="*/ 251460 w 1554480"/>
              <a:gd name="connsiteY4" fmla="*/ 1120140 h 1120140"/>
              <a:gd name="connsiteX5" fmla="*/ 228600 w 1554480"/>
              <a:gd name="connsiteY5" fmla="*/ 1028700 h 1120140"/>
              <a:gd name="connsiteX6" fmla="*/ 1135380 w 1554480"/>
              <a:gd name="connsiteY6" fmla="*/ 403860 h 1120140"/>
              <a:gd name="connsiteX0" fmla="*/ 734315 w 1135380"/>
              <a:gd name="connsiteY0" fmla="*/ 111158 h 716280"/>
              <a:gd name="connsiteX1" fmla="*/ 175260 w 1135380"/>
              <a:gd name="connsiteY1" fmla="*/ 434340 h 716280"/>
              <a:gd name="connsiteX2" fmla="*/ 106680 w 1135380"/>
              <a:gd name="connsiteY2" fmla="*/ 327660 h 716280"/>
              <a:gd name="connsiteX3" fmla="*/ 0 w 1135380"/>
              <a:gd name="connsiteY3" fmla="*/ 586740 h 716280"/>
              <a:gd name="connsiteX4" fmla="*/ 251460 w 1135380"/>
              <a:gd name="connsiteY4" fmla="*/ 716280 h 716280"/>
              <a:gd name="connsiteX5" fmla="*/ 228600 w 1135380"/>
              <a:gd name="connsiteY5" fmla="*/ 624840 h 716280"/>
              <a:gd name="connsiteX6" fmla="*/ 1135380 w 1135380"/>
              <a:gd name="connsiteY6" fmla="*/ 0 h 716280"/>
              <a:gd name="connsiteX0" fmla="*/ 734315 w 756103"/>
              <a:gd name="connsiteY0" fmla="*/ 0 h 605122"/>
              <a:gd name="connsiteX1" fmla="*/ 175260 w 756103"/>
              <a:gd name="connsiteY1" fmla="*/ 323182 h 605122"/>
              <a:gd name="connsiteX2" fmla="*/ 106680 w 756103"/>
              <a:gd name="connsiteY2" fmla="*/ 216502 h 605122"/>
              <a:gd name="connsiteX3" fmla="*/ 0 w 756103"/>
              <a:gd name="connsiteY3" fmla="*/ 475582 h 605122"/>
              <a:gd name="connsiteX4" fmla="*/ 251460 w 756103"/>
              <a:gd name="connsiteY4" fmla="*/ 605122 h 605122"/>
              <a:gd name="connsiteX5" fmla="*/ 228600 w 756103"/>
              <a:gd name="connsiteY5" fmla="*/ 513682 h 605122"/>
              <a:gd name="connsiteX6" fmla="*/ 756103 w 756103"/>
              <a:gd name="connsiteY6" fmla="*/ 161415 h 605122"/>
              <a:gd name="connsiteX0" fmla="*/ 734315 w 756103"/>
              <a:gd name="connsiteY0" fmla="*/ 0 h 605122"/>
              <a:gd name="connsiteX1" fmla="*/ 175260 w 756103"/>
              <a:gd name="connsiteY1" fmla="*/ 323182 h 605122"/>
              <a:gd name="connsiteX2" fmla="*/ 106680 w 756103"/>
              <a:gd name="connsiteY2" fmla="*/ 216502 h 605122"/>
              <a:gd name="connsiteX3" fmla="*/ 0 w 756103"/>
              <a:gd name="connsiteY3" fmla="*/ 475582 h 605122"/>
              <a:gd name="connsiteX4" fmla="*/ 251460 w 756103"/>
              <a:gd name="connsiteY4" fmla="*/ 605122 h 605122"/>
              <a:gd name="connsiteX5" fmla="*/ 228600 w 756103"/>
              <a:gd name="connsiteY5" fmla="*/ 513682 h 605122"/>
              <a:gd name="connsiteX6" fmla="*/ 756103 w 756103"/>
              <a:gd name="connsiteY6" fmla="*/ 161415 h 605122"/>
              <a:gd name="connsiteX0" fmla="*/ 631545 w 756103"/>
              <a:gd name="connsiteY0" fmla="*/ 0 h 591699"/>
              <a:gd name="connsiteX1" fmla="*/ 175260 w 756103"/>
              <a:gd name="connsiteY1" fmla="*/ 309759 h 591699"/>
              <a:gd name="connsiteX2" fmla="*/ 106680 w 756103"/>
              <a:gd name="connsiteY2" fmla="*/ 203079 h 591699"/>
              <a:gd name="connsiteX3" fmla="*/ 0 w 756103"/>
              <a:gd name="connsiteY3" fmla="*/ 462159 h 591699"/>
              <a:gd name="connsiteX4" fmla="*/ 251460 w 756103"/>
              <a:gd name="connsiteY4" fmla="*/ 591699 h 591699"/>
              <a:gd name="connsiteX5" fmla="*/ 228600 w 756103"/>
              <a:gd name="connsiteY5" fmla="*/ 500259 h 591699"/>
              <a:gd name="connsiteX6" fmla="*/ 756103 w 756103"/>
              <a:gd name="connsiteY6" fmla="*/ 147992 h 591699"/>
              <a:gd name="connsiteX0" fmla="*/ 631545 w 756485"/>
              <a:gd name="connsiteY0" fmla="*/ 0 h 591699"/>
              <a:gd name="connsiteX1" fmla="*/ 175260 w 756485"/>
              <a:gd name="connsiteY1" fmla="*/ 309759 h 591699"/>
              <a:gd name="connsiteX2" fmla="*/ 106680 w 756485"/>
              <a:gd name="connsiteY2" fmla="*/ 203079 h 591699"/>
              <a:gd name="connsiteX3" fmla="*/ 0 w 756485"/>
              <a:gd name="connsiteY3" fmla="*/ 462159 h 591699"/>
              <a:gd name="connsiteX4" fmla="*/ 251460 w 756485"/>
              <a:gd name="connsiteY4" fmla="*/ 591699 h 591699"/>
              <a:gd name="connsiteX5" fmla="*/ 228600 w 756485"/>
              <a:gd name="connsiteY5" fmla="*/ 500259 h 591699"/>
              <a:gd name="connsiteX6" fmla="*/ 756485 w 756485"/>
              <a:gd name="connsiteY6" fmla="*/ 185514 h 591699"/>
              <a:gd name="connsiteX0" fmla="*/ 631545 w 1311284"/>
              <a:gd name="connsiteY0" fmla="*/ 0 h 591699"/>
              <a:gd name="connsiteX1" fmla="*/ 175260 w 1311284"/>
              <a:gd name="connsiteY1" fmla="*/ 309759 h 591699"/>
              <a:gd name="connsiteX2" fmla="*/ 106680 w 1311284"/>
              <a:gd name="connsiteY2" fmla="*/ 203079 h 591699"/>
              <a:gd name="connsiteX3" fmla="*/ 0 w 1311284"/>
              <a:gd name="connsiteY3" fmla="*/ 462159 h 591699"/>
              <a:gd name="connsiteX4" fmla="*/ 251460 w 1311284"/>
              <a:gd name="connsiteY4" fmla="*/ 591699 h 591699"/>
              <a:gd name="connsiteX5" fmla="*/ 228600 w 1311284"/>
              <a:gd name="connsiteY5" fmla="*/ 500259 h 591699"/>
              <a:gd name="connsiteX6" fmla="*/ 1311284 w 1311284"/>
              <a:gd name="connsiteY6" fmla="*/ 294203 h 591699"/>
              <a:gd name="connsiteX0" fmla="*/ 631545 w 1311284"/>
              <a:gd name="connsiteY0" fmla="*/ 0 h 591699"/>
              <a:gd name="connsiteX1" fmla="*/ 175260 w 1311284"/>
              <a:gd name="connsiteY1" fmla="*/ 309759 h 591699"/>
              <a:gd name="connsiteX2" fmla="*/ 106680 w 1311284"/>
              <a:gd name="connsiteY2" fmla="*/ 203079 h 591699"/>
              <a:gd name="connsiteX3" fmla="*/ 0 w 1311284"/>
              <a:gd name="connsiteY3" fmla="*/ 462159 h 591699"/>
              <a:gd name="connsiteX4" fmla="*/ 251460 w 1311284"/>
              <a:gd name="connsiteY4" fmla="*/ 591699 h 591699"/>
              <a:gd name="connsiteX5" fmla="*/ 228600 w 1311284"/>
              <a:gd name="connsiteY5" fmla="*/ 500259 h 591699"/>
              <a:gd name="connsiteX6" fmla="*/ 974183 w 1311284"/>
              <a:gd name="connsiteY6" fmla="*/ 130868 h 591699"/>
              <a:gd name="connsiteX7" fmla="*/ 1311284 w 1311284"/>
              <a:gd name="connsiteY7" fmla="*/ 294203 h 591699"/>
              <a:gd name="connsiteX0" fmla="*/ 1358348 w 1358348"/>
              <a:gd name="connsiteY0" fmla="*/ 20571 h 460831"/>
              <a:gd name="connsiteX1" fmla="*/ 175260 w 1358348"/>
              <a:gd name="connsiteY1" fmla="*/ 178891 h 460831"/>
              <a:gd name="connsiteX2" fmla="*/ 106680 w 1358348"/>
              <a:gd name="connsiteY2" fmla="*/ 72211 h 460831"/>
              <a:gd name="connsiteX3" fmla="*/ 0 w 1358348"/>
              <a:gd name="connsiteY3" fmla="*/ 331291 h 460831"/>
              <a:gd name="connsiteX4" fmla="*/ 251460 w 1358348"/>
              <a:gd name="connsiteY4" fmla="*/ 460831 h 460831"/>
              <a:gd name="connsiteX5" fmla="*/ 228600 w 1358348"/>
              <a:gd name="connsiteY5" fmla="*/ 369391 h 460831"/>
              <a:gd name="connsiteX6" fmla="*/ 974183 w 1358348"/>
              <a:gd name="connsiteY6" fmla="*/ 0 h 460831"/>
              <a:gd name="connsiteX7" fmla="*/ 1311284 w 1358348"/>
              <a:gd name="connsiteY7" fmla="*/ 163335 h 460831"/>
              <a:gd name="connsiteX0" fmla="*/ 1358348 w 1358348"/>
              <a:gd name="connsiteY0" fmla="*/ 618 h 440878"/>
              <a:gd name="connsiteX1" fmla="*/ 175260 w 1358348"/>
              <a:gd name="connsiteY1" fmla="*/ 158938 h 440878"/>
              <a:gd name="connsiteX2" fmla="*/ 106680 w 1358348"/>
              <a:gd name="connsiteY2" fmla="*/ 52258 h 440878"/>
              <a:gd name="connsiteX3" fmla="*/ 0 w 1358348"/>
              <a:gd name="connsiteY3" fmla="*/ 311338 h 440878"/>
              <a:gd name="connsiteX4" fmla="*/ 251460 w 1358348"/>
              <a:gd name="connsiteY4" fmla="*/ 440878 h 440878"/>
              <a:gd name="connsiteX5" fmla="*/ 228600 w 1358348"/>
              <a:gd name="connsiteY5" fmla="*/ 349438 h 440878"/>
              <a:gd name="connsiteX6" fmla="*/ 943821 w 1358348"/>
              <a:gd name="connsiteY6" fmla="*/ 60102 h 440878"/>
              <a:gd name="connsiteX7" fmla="*/ 1311284 w 1358348"/>
              <a:gd name="connsiteY7" fmla="*/ 143382 h 440878"/>
              <a:gd name="connsiteX0" fmla="*/ 1358348 w 1358348"/>
              <a:gd name="connsiteY0" fmla="*/ 110139 h 550399"/>
              <a:gd name="connsiteX1" fmla="*/ 824448 w 1358348"/>
              <a:gd name="connsiteY1" fmla="*/ 3404 h 550399"/>
              <a:gd name="connsiteX2" fmla="*/ 175260 w 1358348"/>
              <a:gd name="connsiteY2" fmla="*/ 268459 h 550399"/>
              <a:gd name="connsiteX3" fmla="*/ 106680 w 1358348"/>
              <a:gd name="connsiteY3" fmla="*/ 161779 h 550399"/>
              <a:gd name="connsiteX4" fmla="*/ 0 w 1358348"/>
              <a:gd name="connsiteY4" fmla="*/ 420859 h 550399"/>
              <a:gd name="connsiteX5" fmla="*/ 251460 w 1358348"/>
              <a:gd name="connsiteY5" fmla="*/ 550399 h 550399"/>
              <a:gd name="connsiteX6" fmla="*/ 228600 w 1358348"/>
              <a:gd name="connsiteY6" fmla="*/ 458959 h 550399"/>
              <a:gd name="connsiteX7" fmla="*/ 943821 w 1358348"/>
              <a:gd name="connsiteY7" fmla="*/ 169623 h 550399"/>
              <a:gd name="connsiteX8" fmla="*/ 1311284 w 1358348"/>
              <a:gd name="connsiteY8" fmla="*/ 252903 h 550399"/>
              <a:gd name="connsiteX0" fmla="*/ 1358348 w 1358348"/>
              <a:gd name="connsiteY0" fmla="*/ 110139 h 550399"/>
              <a:gd name="connsiteX1" fmla="*/ 824448 w 1358348"/>
              <a:gd name="connsiteY1" fmla="*/ 3404 h 550399"/>
              <a:gd name="connsiteX2" fmla="*/ 175260 w 1358348"/>
              <a:gd name="connsiteY2" fmla="*/ 268459 h 550399"/>
              <a:gd name="connsiteX3" fmla="*/ 106680 w 1358348"/>
              <a:gd name="connsiteY3" fmla="*/ 161779 h 550399"/>
              <a:gd name="connsiteX4" fmla="*/ 0 w 1358348"/>
              <a:gd name="connsiteY4" fmla="*/ 420859 h 550399"/>
              <a:gd name="connsiteX5" fmla="*/ 251460 w 1358348"/>
              <a:gd name="connsiteY5" fmla="*/ 550399 h 550399"/>
              <a:gd name="connsiteX6" fmla="*/ 228600 w 1358348"/>
              <a:gd name="connsiteY6" fmla="*/ 458959 h 550399"/>
              <a:gd name="connsiteX7" fmla="*/ 839019 w 1358348"/>
              <a:gd name="connsiteY7" fmla="*/ 113194 h 550399"/>
              <a:gd name="connsiteX8" fmla="*/ 1311284 w 1358348"/>
              <a:gd name="connsiteY8" fmla="*/ 252903 h 550399"/>
              <a:gd name="connsiteX0" fmla="*/ 1358348 w 1358348"/>
              <a:gd name="connsiteY0" fmla="*/ 110139 h 550399"/>
              <a:gd name="connsiteX1" fmla="*/ 824448 w 1358348"/>
              <a:gd name="connsiteY1" fmla="*/ 3404 h 550399"/>
              <a:gd name="connsiteX2" fmla="*/ 175260 w 1358348"/>
              <a:gd name="connsiteY2" fmla="*/ 268459 h 550399"/>
              <a:gd name="connsiteX3" fmla="*/ 106680 w 1358348"/>
              <a:gd name="connsiteY3" fmla="*/ 161779 h 550399"/>
              <a:gd name="connsiteX4" fmla="*/ 0 w 1358348"/>
              <a:gd name="connsiteY4" fmla="*/ 420859 h 550399"/>
              <a:gd name="connsiteX5" fmla="*/ 251460 w 1358348"/>
              <a:gd name="connsiteY5" fmla="*/ 550399 h 550399"/>
              <a:gd name="connsiteX6" fmla="*/ 228600 w 1358348"/>
              <a:gd name="connsiteY6" fmla="*/ 458959 h 550399"/>
              <a:gd name="connsiteX7" fmla="*/ 851113 w 1358348"/>
              <a:gd name="connsiteY7" fmla="*/ 153502 h 550399"/>
              <a:gd name="connsiteX8" fmla="*/ 1311284 w 1358348"/>
              <a:gd name="connsiteY8" fmla="*/ 252903 h 550399"/>
              <a:gd name="connsiteX0" fmla="*/ 1358348 w 1358348"/>
              <a:gd name="connsiteY0" fmla="*/ 110139 h 550399"/>
              <a:gd name="connsiteX1" fmla="*/ 824448 w 1358348"/>
              <a:gd name="connsiteY1" fmla="*/ 3404 h 550399"/>
              <a:gd name="connsiteX2" fmla="*/ 175260 w 1358348"/>
              <a:gd name="connsiteY2" fmla="*/ 268459 h 550399"/>
              <a:gd name="connsiteX3" fmla="*/ 106680 w 1358348"/>
              <a:gd name="connsiteY3" fmla="*/ 161779 h 550399"/>
              <a:gd name="connsiteX4" fmla="*/ 0 w 1358348"/>
              <a:gd name="connsiteY4" fmla="*/ 420859 h 550399"/>
              <a:gd name="connsiteX5" fmla="*/ 251460 w 1358348"/>
              <a:gd name="connsiteY5" fmla="*/ 550399 h 550399"/>
              <a:gd name="connsiteX6" fmla="*/ 228600 w 1358348"/>
              <a:gd name="connsiteY6" fmla="*/ 458959 h 550399"/>
              <a:gd name="connsiteX7" fmla="*/ 837898 w 1358348"/>
              <a:gd name="connsiteY7" fmla="*/ 222290 h 550399"/>
              <a:gd name="connsiteX8" fmla="*/ 1311284 w 1358348"/>
              <a:gd name="connsiteY8" fmla="*/ 252903 h 550399"/>
              <a:gd name="connsiteX0" fmla="*/ 1318601 w 1318601"/>
              <a:gd name="connsiteY0" fmla="*/ 68985 h 551700"/>
              <a:gd name="connsiteX1" fmla="*/ 824448 w 1318601"/>
              <a:gd name="connsiteY1" fmla="*/ 4705 h 551700"/>
              <a:gd name="connsiteX2" fmla="*/ 175260 w 1318601"/>
              <a:gd name="connsiteY2" fmla="*/ 269760 h 551700"/>
              <a:gd name="connsiteX3" fmla="*/ 106680 w 1318601"/>
              <a:gd name="connsiteY3" fmla="*/ 163080 h 551700"/>
              <a:gd name="connsiteX4" fmla="*/ 0 w 1318601"/>
              <a:gd name="connsiteY4" fmla="*/ 422160 h 551700"/>
              <a:gd name="connsiteX5" fmla="*/ 251460 w 1318601"/>
              <a:gd name="connsiteY5" fmla="*/ 551700 h 551700"/>
              <a:gd name="connsiteX6" fmla="*/ 228600 w 1318601"/>
              <a:gd name="connsiteY6" fmla="*/ 460260 h 551700"/>
              <a:gd name="connsiteX7" fmla="*/ 837898 w 1318601"/>
              <a:gd name="connsiteY7" fmla="*/ 223591 h 551700"/>
              <a:gd name="connsiteX8" fmla="*/ 1311284 w 1318601"/>
              <a:gd name="connsiteY8" fmla="*/ 254204 h 551700"/>
              <a:gd name="connsiteX0" fmla="*/ 824448 w 1311284"/>
              <a:gd name="connsiteY0" fmla="*/ 0 h 546995"/>
              <a:gd name="connsiteX1" fmla="*/ 175260 w 1311284"/>
              <a:gd name="connsiteY1" fmla="*/ 265055 h 546995"/>
              <a:gd name="connsiteX2" fmla="*/ 106680 w 1311284"/>
              <a:gd name="connsiteY2" fmla="*/ 158375 h 546995"/>
              <a:gd name="connsiteX3" fmla="*/ 0 w 1311284"/>
              <a:gd name="connsiteY3" fmla="*/ 417455 h 546995"/>
              <a:gd name="connsiteX4" fmla="*/ 251460 w 1311284"/>
              <a:gd name="connsiteY4" fmla="*/ 546995 h 546995"/>
              <a:gd name="connsiteX5" fmla="*/ 228600 w 1311284"/>
              <a:gd name="connsiteY5" fmla="*/ 455555 h 546995"/>
              <a:gd name="connsiteX6" fmla="*/ 837898 w 1311284"/>
              <a:gd name="connsiteY6" fmla="*/ 218886 h 546995"/>
              <a:gd name="connsiteX7" fmla="*/ 1311284 w 1311284"/>
              <a:gd name="connsiteY7" fmla="*/ 249499 h 546995"/>
              <a:gd name="connsiteX0" fmla="*/ 585839 w 1311284"/>
              <a:gd name="connsiteY0" fmla="*/ 0 h 487988"/>
              <a:gd name="connsiteX1" fmla="*/ 175260 w 1311284"/>
              <a:gd name="connsiteY1" fmla="*/ 206048 h 487988"/>
              <a:gd name="connsiteX2" fmla="*/ 106680 w 1311284"/>
              <a:gd name="connsiteY2" fmla="*/ 99368 h 487988"/>
              <a:gd name="connsiteX3" fmla="*/ 0 w 1311284"/>
              <a:gd name="connsiteY3" fmla="*/ 358448 h 487988"/>
              <a:gd name="connsiteX4" fmla="*/ 251460 w 1311284"/>
              <a:gd name="connsiteY4" fmla="*/ 487988 h 487988"/>
              <a:gd name="connsiteX5" fmla="*/ 228600 w 1311284"/>
              <a:gd name="connsiteY5" fmla="*/ 396548 h 487988"/>
              <a:gd name="connsiteX6" fmla="*/ 837898 w 1311284"/>
              <a:gd name="connsiteY6" fmla="*/ 159879 h 487988"/>
              <a:gd name="connsiteX7" fmla="*/ 1311284 w 1311284"/>
              <a:gd name="connsiteY7" fmla="*/ 190492 h 487988"/>
              <a:gd name="connsiteX0" fmla="*/ 585839 w 837898"/>
              <a:gd name="connsiteY0" fmla="*/ 0 h 487988"/>
              <a:gd name="connsiteX1" fmla="*/ 175260 w 837898"/>
              <a:gd name="connsiteY1" fmla="*/ 206048 h 487988"/>
              <a:gd name="connsiteX2" fmla="*/ 106680 w 837898"/>
              <a:gd name="connsiteY2" fmla="*/ 99368 h 487988"/>
              <a:gd name="connsiteX3" fmla="*/ 0 w 837898"/>
              <a:gd name="connsiteY3" fmla="*/ 358448 h 487988"/>
              <a:gd name="connsiteX4" fmla="*/ 251460 w 837898"/>
              <a:gd name="connsiteY4" fmla="*/ 487988 h 487988"/>
              <a:gd name="connsiteX5" fmla="*/ 228600 w 837898"/>
              <a:gd name="connsiteY5" fmla="*/ 396548 h 487988"/>
              <a:gd name="connsiteX6" fmla="*/ 837898 w 837898"/>
              <a:gd name="connsiteY6" fmla="*/ 159879 h 487988"/>
              <a:gd name="connsiteX0" fmla="*/ 585839 w 663333"/>
              <a:gd name="connsiteY0" fmla="*/ 0 h 487988"/>
              <a:gd name="connsiteX1" fmla="*/ 175260 w 663333"/>
              <a:gd name="connsiteY1" fmla="*/ 206048 h 487988"/>
              <a:gd name="connsiteX2" fmla="*/ 106680 w 663333"/>
              <a:gd name="connsiteY2" fmla="*/ 99368 h 487988"/>
              <a:gd name="connsiteX3" fmla="*/ 0 w 663333"/>
              <a:gd name="connsiteY3" fmla="*/ 358448 h 487988"/>
              <a:gd name="connsiteX4" fmla="*/ 251460 w 663333"/>
              <a:gd name="connsiteY4" fmla="*/ 487988 h 487988"/>
              <a:gd name="connsiteX5" fmla="*/ 228600 w 663333"/>
              <a:gd name="connsiteY5" fmla="*/ 396548 h 487988"/>
              <a:gd name="connsiteX6" fmla="*/ 663333 w 663333"/>
              <a:gd name="connsiteY6" fmla="*/ 144280 h 487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63333" h="487988">
                <a:moveTo>
                  <a:pt x="585839" y="0"/>
                </a:moveTo>
                <a:cubicBezTo>
                  <a:pt x="388658" y="26387"/>
                  <a:pt x="293214" y="200082"/>
                  <a:pt x="175260" y="206048"/>
                </a:cubicBezTo>
                <a:lnTo>
                  <a:pt x="106680" y="99368"/>
                </a:lnTo>
                <a:lnTo>
                  <a:pt x="0" y="358448"/>
                </a:lnTo>
                <a:lnTo>
                  <a:pt x="251460" y="487988"/>
                </a:lnTo>
                <a:lnTo>
                  <a:pt x="228600" y="396548"/>
                </a:lnTo>
                <a:cubicBezTo>
                  <a:pt x="456237" y="355433"/>
                  <a:pt x="435696" y="185395"/>
                  <a:pt x="663333" y="144280"/>
                </a:cubicBezTo>
              </a:path>
            </a:pathLst>
          </a:cu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523" name="Group 4522"/>
          <p:cNvGrpSpPr/>
          <p:nvPr/>
        </p:nvGrpSpPr>
        <p:grpSpPr>
          <a:xfrm>
            <a:off x="9435740" y="12673360"/>
            <a:ext cx="142875" cy="82551"/>
            <a:chOff x="9524104" y="10751005"/>
            <a:chExt cx="142875" cy="82551"/>
          </a:xfrm>
        </p:grpSpPr>
        <p:sp>
          <p:nvSpPr>
            <p:cNvPr id="4524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25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26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27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28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29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4530" name="Group 4529"/>
          <p:cNvGrpSpPr/>
          <p:nvPr/>
        </p:nvGrpSpPr>
        <p:grpSpPr>
          <a:xfrm>
            <a:off x="9349705" y="12822260"/>
            <a:ext cx="142875" cy="82551"/>
            <a:chOff x="9524104" y="10751005"/>
            <a:chExt cx="142875" cy="82551"/>
          </a:xfrm>
        </p:grpSpPr>
        <p:sp>
          <p:nvSpPr>
            <p:cNvPr id="4531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32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33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34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35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36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4510" name="Group 4509"/>
          <p:cNvGrpSpPr>
            <a:grpSpLocks noChangeAspect="1"/>
          </p:cNvGrpSpPr>
          <p:nvPr/>
        </p:nvGrpSpPr>
        <p:grpSpPr>
          <a:xfrm>
            <a:off x="15188118" y="4230944"/>
            <a:ext cx="2011962" cy="1000490"/>
            <a:chOff x="-5846720" y="955751"/>
            <a:chExt cx="1749533" cy="869991"/>
          </a:xfrm>
        </p:grpSpPr>
        <p:sp>
          <p:nvSpPr>
            <p:cNvPr id="4515" name="TextBox 4514"/>
            <p:cNvSpPr txBox="1"/>
            <p:nvPr/>
          </p:nvSpPr>
          <p:spPr>
            <a:xfrm>
              <a:off x="-5111309" y="1317242"/>
              <a:ext cx="1014122" cy="508500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4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4537" name="Group 4536"/>
            <p:cNvGrpSpPr/>
            <p:nvPr/>
          </p:nvGrpSpPr>
          <p:grpSpPr>
            <a:xfrm>
              <a:off x="-5846720" y="1270056"/>
              <a:ext cx="736842" cy="541689"/>
              <a:chOff x="7117556" y="3397056"/>
              <a:chExt cx="404943" cy="297692"/>
            </a:xfrm>
          </p:grpSpPr>
          <p:sp>
            <p:nvSpPr>
              <p:cNvPr id="4540" name="Rectangle 4539"/>
              <p:cNvSpPr/>
              <p:nvPr/>
            </p:nvSpPr>
            <p:spPr>
              <a:xfrm>
                <a:off x="7125457" y="3397056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1" name="Freeform 4540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2" name="Freeform 4541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517" name="TextBox 4516"/>
            <p:cNvSpPr txBox="1"/>
            <p:nvPr/>
          </p:nvSpPr>
          <p:spPr>
            <a:xfrm>
              <a:off x="-5717535" y="955751"/>
              <a:ext cx="517422" cy="401448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XX</a:t>
              </a:r>
            </a:p>
          </p:txBody>
        </p:sp>
      </p:grpSp>
      <p:grpSp>
        <p:nvGrpSpPr>
          <p:cNvPr id="4543" name="Group 4542"/>
          <p:cNvGrpSpPr>
            <a:grpSpLocks noChangeAspect="1"/>
          </p:cNvGrpSpPr>
          <p:nvPr/>
        </p:nvGrpSpPr>
        <p:grpSpPr>
          <a:xfrm>
            <a:off x="14551335" y="2859058"/>
            <a:ext cx="2285502" cy="1131622"/>
            <a:chOff x="-5868783" y="934574"/>
            <a:chExt cx="1771596" cy="877171"/>
          </a:xfrm>
        </p:grpSpPr>
        <p:sp>
          <p:nvSpPr>
            <p:cNvPr id="4544" name="TextBox 4543"/>
            <p:cNvSpPr txBox="1"/>
            <p:nvPr/>
          </p:nvSpPr>
          <p:spPr>
            <a:xfrm>
              <a:off x="-5111309" y="1317242"/>
              <a:ext cx="1014122" cy="453285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VII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4545" name="Group 4544"/>
            <p:cNvGrpSpPr/>
            <p:nvPr/>
          </p:nvGrpSpPr>
          <p:grpSpPr>
            <a:xfrm>
              <a:off x="-5846720" y="1270056"/>
              <a:ext cx="736842" cy="541689"/>
              <a:chOff x="7117556" y="3397056"/>
              <a:chExt cx="404943" cy="297692"/>
            </a:xfrm>
          </p:grpSpPr>
          <p:sp>
            <p:nvSpPr>
              <p:cNvPr id="4547" name="Rectangle 4546"/>
              <p:cNvSpPr/>
              <p:nvPr/>
            </p:nvSpPr>
            <p:spPr>
              <a:xfrm>
                <a:off x="7125457" y="3397056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8" name="Freeform 4547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9" name="Freeform 4548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546" name="TextBox 4545"/>
            <p:cNvSpPr txBox="1"/>
            <p:nvPr/>
          </p:nvSpPr>
          <p:spPr>
            <a:xfrm>
              <a:off x="-5868783" y="934574"/>
              <a:ext cx="780577" cy="453285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XXX</a:t>
              </a:r>
            </a:p>
          </p:txBody>
        </p:sp>
      </p:grpSp>
      <p:sp>
        <p:nvSpPr>
          <p:cNvPr id="37" name="Freeform 36"/>
          <p:cNvSpPr/>
          <p:nvPr/>
        </p:nvSpPr>
        <p:spPr>
          <a:xfrm>
            <a:off x="15041880" y="4000500"/>
            <a:ext cx="125730" cy="914400"/>
          </a:xfrm>
          <a:custGeom>
            <a:avLst/>
            <a:gdLst>
              <a:gd name="connsiteX0" fmla="*/ 0 w 121920"/>
              <a:gd name="connsiteY0" fmla="*/ 0 h 902970"/>
              <a:gd name="connsiteX1" fmla="*/ 11430 w 121920"/>
              <a:gd name="connsiteY1" fmla="*/ 902970 h 902970"/>
              <a:gd name="connsiteX2" fmla="*/ 121920 w 121920"/>
              <a:gd name="connsiteY2" fmla="*/ 899160 h 902970"/>
              <a:gd name="connsiteX0" fmla="*/ 19050 w 140970"/>
              <a:gd name="connsiteY0" fmla="*/ 0 h 899160"/>
              <a:gd name="connsiteX1" fmla="*/ 0 w 140970"/>
              <a:gd name="connsiteY1" fmla="*/ 899160 h 899160"/>
              <a:gd name="connsiteX2" fmla="*/ 140970 w 140970"/>
              <a:gd name="connsiteY2" fmla="*/ 899160 h 899160"/>
              <a:gd name="connsiteX0" fmla="*/ 3810 w 125730"/>
              <a:gd name="connsiteY0" fmla="*/ 0 h 906780"/>
              <a:gd name="connsiteX1" fmla="*/ 0 w 125730"/>
              <a:gd name="connsiteY1" fmla="*/ 906780 h 906780"/>
              <a:gd name="connsiteX2" fmla="*/ 125730 w 125730"/>
              <a:gd name="connsiteY2" fmla="*/ 899160 h 906780"/>
              <a:gd name="connsiteX0" fmla="*/ 3810 w 125730"/>
              <a:gd name="connsiteY0" fmla="*/ 0 h 914400"/>
              <a:gd name="connsiteX1" fmla="*/ 0 w 125730"/>
              <a:gd name="connsiteY1" fmla="*/ 906780 h 914400"/>
              <a:gd name="connsiteX2" fmla="*/ 125730 w 125730"/>
              <a:gd name="connsiteY2" fmla="*/ 914400 h 914400"/>
              <a:gd name="connsiteX0" fmla="*/ 3810 w 125730"/>
              <a:gd name="connsiteY0" fmla="*/ 0 h 914400"/>
              <a:gd name="connsiteX1" fmla="*/ 0 w 125730"/>
              <a:gd name="connsiteY1" fmla="*/ 906780 h 914400"/>
              <a:gd name="connsiteX2" fmla="*/ 125730 w 125730"/>
              <a:gd name="connsiteY2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5730" h="914400">
                <a:moveTo>
                  <a:pt x="3810" y="0"/>
                </a:moveTo>
                <a:lnTo>
                  <a:pt x="0" y="906780"/>
                </a:lnTo>
                <a:lnTo>
                  <a:pt x="125730" y="91440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550" name="Group 4549"/>
          <p:cNvGrpSpPr>
            <a:grpSpLocks noChangeAspect="1"/>
          </p:cNvGrpSpPr>
          <p:nvPr/>
        </p:nvGrpSpPr>
        <p:grpSpPr>
          <a:xfrm>
            <a:off x="22955952" y="5354767"/>
            <a:ext cx="2011962" cy="1000490"/>
            <a:chOff x="-5846720" y="955751"/>
            <a:chExt cx="1749533" cy="869991"/>
          </a:xfrm>
        </p:grpSpPr>
        <p:sp>
          <p:nvSpPr>
            <p:cNvPr id="4551" name="TextBox 4550"/>
            <p:cNvSpPr txBox="1"/>
            <p:nvPr/>
          </p:nvSpPr>
          <p:spPr>
            <a:xfrm>
              <a:off x="-5111309" y="1317242"/>
              <a:ext cx="1014122" cy="508500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29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4552" name="Group 4551"/>
            <p:cNvGrpSpPr/>
            <p:nvPr/>
          </p:nvGrpSpPr>
          <p:grpSpPr>
            <a:xfrm>
              <a:off x="-5846720" y="1270056"/>
              <a:ext cx="736842" cy="541689"/>
              <a:chOff x="7117556" y="3397056"/>
              <a:chExt cx="404943" cy="297692"/>
            </a:xfrm>
          </p:grpSpPr>
          <p:sp>
            <p:nvSpPr>
              <p:cNvPr id="4554" name="Rectangle 4553"/>
              <p:cNvSpPr/>
              <p:nvPr/>
            </p:nvSpPr>
            <p:spPr>
              <a:xfrm>
                <a:off x="7125457" y="3397056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55" name="Freeform 4554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56" name="Freeform 4555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553" name="TextBox 4552"/>
            <p:cNvSpPr txBox="1"/>
            <p:nvPr/>
          </p:nvSpPr>
          <p:spPr>
            <a:xfrm>
              <a:off x="-5717535" y="955751"/>
              <a:ext cx="517422" cy="401448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XX</a:t>
              </a:r>
            </a:p>
          </p:txBody>
        </p:sp>
      </p:grpSp>
      <p:grpSp>
        <p:nvGrpSpPr>
          <p:cNvPr id="4557" name="Group 4556"/>
          <p:cNvGrpSpPr>
            <a:grpSpLocks noChangeAspect="1"/>
          </p:cNvGrpSpPr>
          <p:nvPr/>
        </p:nvGrpSpPr>
        <p:grpSpPr>
          <a:xfrm>
            <a:off x="23735978" y="3926049"/>
            <a:ext cx="2285502" cy="1131622"/>
            <a:chOff x="-5868783" y="934574"/>
            <a:chExt cx="1771596" cy="877171"/>
          </a:xfrm>
        </p:grpSpPr>
        <p:sp>
          <p:nvSpPr>
            <p:cNvPr id="4558" name="TextBox 4557"/>
            <p:cNvSpPr txBox="1"/>
            <p:nvPr/>
          </p:nvSpPr>
          <p:spPr>
            <a:xfrm>
              <a:off x="-5111309" y="1317242"/>
              <a:ext cx="1014122" cy="453285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4559" name="Group 4558"/>
            <p:cNvGrpSpPr/>
            <p:nvPr/>
          </p:nvGrpSpPr>
          <p:grpSpPr>
            <a:xfrm>
              <a:off x="-5846720" y="1270056"/>
              <a:ext cx="736842" cy="541689"/>
              <a:chOff x="7117556" y="3397056"/>
              <a:chExt cx="404943" cy="297692"/>
            </a:xfrm>
          </p:grpSpPr>
          <p:sp>
            <p:nvSpPr>
              <p:cNvPr id="4561" name="Rectangle 4560"/>
              <p:cNvSpPr/>
              <p:nvPr/>
            </p:nvSpPr>
            <p:spPr>
              <a:xfrm>
                <a:off x="7125457" y="3397056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62" name="Freeform 4561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63" name="Freeform 4562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560" name="TextBox 4559"/>
            <p:cNvSpPr txBox="1"/>
            <p:nvPr/>
          </p:nvSpPr>
          <p:spPr>
            <a:xfrm>
              <a:off x="-5868783" y="934574"/>
              <a:ext cx="780577" cy="453285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XXX</a:t>
              </a:r>
            </a:p>
          </p:txBody>
        </p:sp>
      </p:grpSp>
      <p:grpSp>
        <p:nvGrpSpPr>
          <p:cNvPr id="4564" name="Group 4563"/>
          <p:cNvGrpSpPr>
            <a:grpSpLocks noChangeAspect="1"/>
          </p:cNvGrpSpPr>
          <p:nvPr/>
        </p:nvGrpSpPr>
        <p:grpSpPr>
          <a:xfrm>
            <a:off x="24632759" y="5368497"/>
            <a:ext cx="2011962" cy="1000490"/>
            <a:chOff x="-5846720" y="955751"/>
            <a:chExt cx="1749533" cy="869991"/>
          </a:xfrm>
        </p:grpSpPr>
        <p:sp>
          <p:nvSpPr>
            <p:cNvPr id="4565" name="TextBox 4564"/>
            <p:cNvSpPr txBox="1"/>
            <p:nvPr/>
          </p:nvSpPr>
          <p:spPr>
            <a:xfrm>
              <a:off x="-5111309" y="1317242"/>
              <a:ext cx="1014122" cy="508500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1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4566" name="Group 4565"/>
            <p:cNvGrpSpPr/>
            <p:nvPr/>
          </p:nvGrpSpPr>
          <p:grpSpPr>
            <a:xfrm>
              <a:off x="-5846720" y="1270056"/>
              <a:ext cx="736842" cy="541689"/>
              <a:chOff x="7117556" y="3397056"/>
              <a:chExt cx="404943" cy="297692"/>
            </a:xfrm>
          </p:grpSpPr>
          <p:sp>
            <p:nvSpPr>
              <p:cNvPr id="4568" name="Rectangle 4567"/>
              <p:cNvSpPr/>
              <p:nvPr/>
            </p:nvSpPr>
            <p:spPr>
              <a:xfrm>
                <a:off x="7125457" y="3397056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69" name="Freeform 4568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70" name="Freeform 4569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567" name="TextBox 4566"/>
            <p:cNvSpPr txBox="1"/>
            <p:nvPr/>
          </p:nvSpPr>
          <p:spPr>
            <a:xfrm>
              <a:off x="-5717535" y="955751"/>
              <a:ext cx="517422" cy="401448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XX</a:t>
              </a:r>
            </a:p>
          </p:txBody>
        </p:sp>
      </p:grpSp>
      <p:sp>
        <p:nvSpPr>
          <p:cNvPr id="38" name="Freeform 37"/>
          <p:cNvSpPr/>
          <p:nvPr/>
        </p:nvSpPr>
        <p:spPr>
          <a:xfrm>
            <a:off x="23389445" y="5322319"/>
            <a:ext cx="1668780" cy="144780"/>
          </a:xfrm>
          <a:custGeom>
            <a:avLst/>
            <a:gdLst>
              <a:gd name="connsiteX0" fmla="*/ 0 w 1668780"/>
              <a:gd name="connsiteY0" fmla="*/ 125730 h 144780"/>
              <a:gd name="connsiteX1" fmla="*/ 0 w 1668780"/>
              <a:gd name="connsiteY1" fmla="*/ 0 h 144780"/>
              <a:gd name="connsiteX2" fmla="*/ 1668780 w 1668780"/>
              <a:gd name="connsiteY2" fmla="*/ 11430 h 144780"/>
              <a:gd name="connsiteX3" fmla="*/ 1668780 w 1668780"/>
              <a:gd name="connsiteY3" fmla="*/ 144780 h 1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68780" h="144780">
                <a:moveTo>
                  <a:pt x="0" y="125730"/>
                </a:moveTo>
                <a:lnTo>
                  <a:pt x="0" y="0"/>
                </a:lnTo>
                <a:lnTo>
                  <a:pt x="1668780" y="11430"/>
                </a:lnTo>
                <a:lnTo>
                  <a:pt x="1668780" y="144780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Freeform 40"/>
          <p:cNvSpPr/>
          <p:nvPr/>
        </p:nvSpPr>
        <p:spPr>
          <a:xfrm>
            <a:off x="24231455" y="5078479"/>
            <a:ext cx="0" cy="232410"/>
          </a:xfrm>
          <a:custGeom>
            <a:avLst/>
            <a:gdLst>
              <a:gd name="connsiteX0" fmla="*/ 0 w 0"/>
              <a:gd name="connsiteY0" fmla="*/ 232410 h 232410"/>
              <a:gd name="connsiteX1" fmla="*/ 0 w 0"/>
              <a:gd name="connsiteY1" fmla="*/ 0 h 232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232410">
                <a:moveTo>
                  <a:pt x="0" y="232410"/>
                </a:moveTo>
                <a:lnTo>
                  <a:pt x="0" y="0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5" name="Group 44"/>
          <p:cNvGrpSpPr/>
          <p:nvPr/>
        </p:nvGrpSpPr>
        <p:grpSpPr>
          <a:xfrm>
            <a:off x="7232396" y="9544529"/>
            <a:ext cx="2065950" cy="1088829"/>
            <a:chOff x="1413789" y="5826653"/>
            <a:chExt cx="2065950" cy="1088829"/>
          </a:xfrm>
        </p:grpSpPr>
        <p:sp>
          <p:nvSpPr>
            <p:cNvPr id="4576" name="TextBox 4575"/>
            <p:cNvSpPr txBox="1"/>
            <p:nvPr/>
          </p:nvSpPr>
          <p:spPr>
            <a:xfrm>
              <a:off x="1471097" y="5826653"/>
              <a:ext cx="732893" cy="584775"/>
            </a:xfrm>
            <a:prstGeom prst="rect">
              <a:avLst/>
            </a:prstGeom>
            <a:solidFill>
              <a:srgbClr val="F6F7F3"/>
            </a:solidFill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</a:t>
              </a:r>
            </a:p>
          </p:txBody>
        </p:sp>
        <p:sp>
          <p:nvSpPr>
            <p:cNvPr id="44" name="Rectangle 43"/>
            <p:cNvSpPr/>
            <p:nvPr/>
          </p:nvSpPr>
          <p:spPr>
            <a:xfrm>
              <a:off x="2419264" y="6353561"/>
              <a:ext cx="767160" cy="475142"/>
            </a:xfrm>
            <a:prstGeom prst="rect">
              <a:avLst/>
            </a:prstGeom>
            <a:solidFill>
              <a:srgbClr val="F6F7F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4" name="TextBox 4573"/>
            <p:cNvSpPr txBox="1"/>
            <p:nvPr/>
          </p:nvSpPr>
          <p:spPr>
            <a:xfrm>
              <a:off x="2324594" y="6330707"/>
              <a:ext cx="1155145" cy="584775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101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4575" name="Group 4574"/>
            <p:cNvGrpSpPr>
              <a:grpSpLocks noChangeAspect="1"/>
            </p:cNvGrpSpPr>
            <p:nvPr/>
          </p:nvGrpSpPr>
          <p:grpSpPr>
            <a:xfrm>
              <a:off x="1413789" y="6296361"/>
              <a:ext cx="839307" cy="617016"/>
              <a:chOff x="674869" y="1895785"/>
              <a:chExt cx="506176" cy="372116"/>
            </a:xfrm>
          </p:grpSpPr>
          <p:grpSp>
            <p:nvGrpSpPr>
              <p:cNvPr id="4577" name="Group 4576"/>
              <p:cNvGrpSpPr/>
              <p:nvPr/>
            </p:nvGrpSpPr>
            <p:grpSpPr>
              <a:xfrm>
                <a:off x="674869" y="1895785"/>
                <a:ext cx="506176" cy="372116"/>
                <a:chOff x="7117556" y="3397056"/>
                <a:chExt cx="404943" cy="297692"/>
              </a:xfrm>
            </p:grpSpPr>
            <p:sp>
              <p:nvSpPr>
                <p:cNvPr id="4580" name="Rectangle 4579"/>
                <p:cNvSpPr/>
                <p:nvPr/>
              </p:nvSpPr>
              <p:spPr>
                <a:xfrm>
                  <a:off x="7125457" y="3397056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1" name="Freeform 4580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2" name="Freeform 4581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578" name="Block Arc 4577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rgbClr val="0033CC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4579" name="Block Arc 4578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rgbClr val="0033CC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4593" name="Group 4592"/>
          <p:cNvGrpSpPr/>
          <p:nvPr/>
        </p:nvGrpSpPr>
        <p:grpSpPr>
          <a:xfrm>
            <a:off x="5008337" y="7047084"/>
            <a:ext cx="2057666" cy="1086724"/>
            <a:chOff x="1413789" y="5826653"/>
            <a:chExt cx="2057666" cy="1086724"/>
          </a:xfrm>
        </p:grpSpPr>
        <p:sp>
          <p:nvSpPr>
            <p:cNvPr id="4594" name="TextBox 4593"/>
            <p:cNvSpPr txBox="1"/>
            <p:nvPr/>
          </p:nvSpPr>
          <p:spPr>
            <a:xfrm>
              <a:off x="1471097" y="5826653"/>
              <a:ext cx="732893" cy="584775"/>
            </a:xfrm>
            <a:prstGeom prst="rect">
              <a:avLst/>
            </a:prstGeom>
            <a:solidFill>
              <a:srgbClr val="F6F7F3"/>
            </a:solidFill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</a:t>
              </a:r>
            </a:p>
          </p:txBody>
        </p:sp>
        <p:sp>
          <p:nvSpPr>
            <p:cNvPr id="4595" name="Rectangle 4594"/>
            <p:cNvSpPr/>
            <p:nvPr/>
          </p:nvSpPr>
          <p:spPr>
            <a:xfrm>
              <a:off x="2419264" y="6353561"/>
              <a:ext cx="767160" cy="475142"/>
            </a:xfrm>
            <a:prstGeom prst="rect">
              <a:avLst/>
            </a:prstGeom>
            <a:solidFill>
              <a:srgbClr val="F6F7F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6" name="TextBox 4595"/>
            <p:cNvSpPr txBox="1"/>
            <p:nvPr/>
          </p:nvSpPr>
          <p:spPr>
            <a:xfrm>
              <a:off x="2316310" y="6280387"/>
              <a:ext cx="1155145" cy="584775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82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4597" name="Group 4596"/>
            <p:cNvGrpSpPr>
              <a:grpSpLocks noChangeAspect="1"/>
            </p:cNvGrpSpPr>
            <p:nvPr/>
          </p:nvGrpSpPr>
          <p:grpSpPr>
            <a:xfrm>
              <a:off x="1413789" y="6296361"/>
              <a:ext cx="839307" cy="617016"/>
              <a:chOff x="674869" y="1895785"/>
              <a:chExt cx="506176" cy="372116"/>
            </a:xfrm>
          </p:grpSpPr>
          <p:grpSp>
            <p:nvGrpSpPr>
              <p:cNvPr id="4598" name="Group 4597"/>
              <p:cNvGrpSpPr/>
              <p:nvPr/>
            </p:nvGrpSpPr>
            <p:grpSpPr>
              <a:xfrm>
                <a:off x="674869" y="1895785"/>
                <a:ext cx="506176" cy="372116"/>
                <a:chOff x="7117556" y="3397056"/>
                <a:chExt cx="404943" cy="297692"/>
              </a:xfrm>
            </p:grpSpPr>
            <p:sp>
              <p:nvSpPr>
                <p:cNvPr id="4601" name="Rectangle 4600"/>
                <p:cNvSpPr/>
                <p:nvPr/>
              </p:nvSpPr>
              <p:spPr>
                <a:xfrm>
                  <a:off x="7125457" y="3397056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2" name="Freeform 4601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03" name="Freeform 4602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599" name="Block Arc 4598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rgbClr val="0033CC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4600" name="Block Arc 4599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rgbClr val="0033CC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50" name="Group 49"/>
          <p:cNvGrpSpPr/>
          <p:nvPr/>
        </p:nvGrpSpPr>
        <p:grpSpPr>
          <a:xfrm>
            <a:off x="18534034" y="6057223"/>
            <a:ext cx="2066452" cy="1077218"/>
            <a:chOff x="18451360" y="6118618"/>
            <a:chExt cx="2066452" cy="1077218"/>
          </a:xfrm>
        </p:grpSpPr>
        <p:sp>
          <p:nvSpPr>
            <p:cNvPr id="4605" name="TextBox 4604"/>
            <p:cNvSpPr txBox="1"/>
            <p:nvPr/>
          </p:nvSpPr>
          <p:spPr>
            <a:xfrm>
              <a:off x="19351572" y="6118618"/>
              <a:ext cx="1166240" cy="1077218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(-)</a:t>
              </a:r>
            </a:p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2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49" name="Group 48"/>
            <p:cNvGrpSpPr/>
            <p:nvPr/>
          </p:nvGrpSpPr>
          <p:grpSpPr>
            <a:xfrm>
              <a:off x="18451360" y="6178956"/>
              <a:ext cx="1173377" cy="847842"/>
              <a:chOff x="15743315" y="6454140"/>
              <a:chExt cx="1173377" cy="847842"/>
            </a:xfrm>
          </p:grpSpPr>
          <p:grpSp>
            <p:nvGrpSpPr>
              <p:cNvPr id="48" name="Group 47"/>
              <p:cNvGrpSpPr/>
              <p:nvPr/>
            </p:nvGrpSpPr>
            <p:grpSpPr>
              <a:xfrm>
                <a:off x="16070580" y="6454140"/>
                <a:ext cx="174049" cy="274320"/>
                <a:chOff x="16024860" y="6385560"/>
                <a:chExt cx="174049" cy="274320"/>
              </a:xfrm>
            </p:grpSpPr>
            <p:sp>
              <p:nvSpPr>
                <p:cNvPr id="47" name="Freeform 46"/>
                <p:cNvSpPr/>
                <p:nvPr/>
              </p:nvSpPr>
              <p:spPr>
                <a:xfrm>
                  <a:off x="16024860" y="6385560"/>
                  <a:ext cx="0" cy="274320"/>
                </a:xfrm>
                <a:custGeom>
                  <a:avLst/>
                  <a:gdLst>
                    <a:gd name="connsiteX0" fmla="*/ 0 w 0"/>
                    <a:gd name="connsiteY0" fmla="*/ 274320 h 274320"/>
                    <a:gd name="connsiteX1" fmla="*/ 0 w 0"/>
                    <a:gd name="connsiteY1" fmla="*/ 0 h 274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74320">
                      <a:moveTo>
                        <a:pt x="0" y="27432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762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2" name="Freeform 4611"/>
                <p:cNvSpPr/>
                <p:nvPr/>
              </p:nvSpPr>
              <p:spPr>
                <a:xfrm>
                  <a:off x="16198909" y="6385560"/>
                  <a:ext cx="0" cy="274320"/>
                </a:xfrm>
                <a:custGeom>
                  <a:avLst/>
                  <a:gdLst>
                    <a:gd name="connsiteX0" fmla="*/ 0 w 0"/>
                    <a:gd name="connsiteY0" fmla="*/ 274320 h 274320"/>
                    <a:gd name="connsiteX1" fmla="*/ 0 w 0"/>
                    <a:gd name="connsiteY1" fmla="*/ 0 h 274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74320">
                      <a:moveTo>
                        <a:pt x="0" y="274320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762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608" name="Rectangle 4607"/>
              <p:cNvSpPr/>
              <p:nvPr/>
            </p:nvSpPr>
            <p:spPr>
              <a:xfrm>
                <a:off x="15743315" y="6685343"/>
                <a:ext cx="830834" cy="616639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11" name="TextBox 4610"/>
              <p:cNvSpPr txBox="1"/>
              <p:nvPr/>
            </p:nvSpPr>
            <p:spPr>
              <a:xfrm>
                <a:off x="15750452" y="6739590"/>
                <a:ext cx="1166240" cy="461665"/>
              </a:xfrm>
              <a:prstGeom prst="rect">
                <a:avLst/>
              </a:prstGeom>
              <a:noFill/>
              <a:ln w="508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2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RGR</a:t>
                </a:r>
                <a:endParaRPr lang="en-US" sz="20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</p:grpSp>
      </p:grpSp>
      <p:sp>
        <p:nvSpPr>
          <p:cNvPr id="4571" name="Oval 4570"/>
          <p:cNvSpPr>
            <a:spLocks noChangeAspect="1"/>
          </p:cNvSpPr>
          <p:nvPr/>
        </p:nvSpPr>
        <p:spPr>
          <a:xfrm>
            <a:off x="8933829" y="10474061"/>
            <a:ext cx="125260" cy="12175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572" name="Oval 4571"/>
          <p:cNvSpPr>
            <a:spLocks noChangeAspect="1"/>
          </p:cNvSpPr>
          <p:nvPr/>
        </p:nvSpPr>
        <p:spPr>
          <a:xfrm>
            <a:off x="9095576" y="11136815"/>
            <a:ext cx="125260" cy="12175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573" name="Oval 4572"/>
          <p:cNvSpPr/>
          <p:nvPr/>
        </p:nvSpPr>
        <p:spPr>
          <a:xfrm>
            <a:off x="9351479" y="10734157"/>
            <a:ext cx="205740" cy="1999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583" name="TextBox 4582"/>
          <p:cNvSpPr txBox="1"/>
          <p:nvPr/>
        </p:nvSpPr>
        <p:spPr>
          <a:xfrm>
            <a:off x="9512953" y="10461611"/>
            <a:ext cx="289885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err="1"/>
              <a:t>Angoville</a:t>
            </a:r>
            <a:r>
              <a:rPr lang="en-US" sz="2400" b="1" dirty="0"/>
              <a:t>-</a:t>
            </a:r>
            <a:r>
              <a:rPr lang="en-US" sz="2400" b="1" dirty="0" err="1"/>
              <a:t>ou</a:t>
            </a:r>
            <a:r>
              <a:rPr lang="en-US" sz="2400" b="1" dirty="0"/>
              <a:t>-Plain</a:t>
            </a:r>
          </a:p>
        </p:txBody>
      </p:sp>
      <p:sp>
        <p:nvSpPr>
          <p:cNvPr id="4518" name="Oval 4517"/>
          <p:cNvSpPr/>
          <p:nvPr/>
        </p:nvSpPr>
        <p:spPr>
          <a:xfrm>
            <a:off x="11081826" y="7867443"/>
            <a:ext cx="547358" cy="54735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9" name="Freeform 8"/>
          <p:cNvSpPr/>
          <p:nvPr/>
        </p:nvSpPr>
        <p:spPr>
          <a:xfrm>
            <a:off x="9801727" y="6769767"/>
            <a:ext cx="1909011" cy="978569"/>
          </a:xfrm>
          <a:custGeom>
            <a:avLst/>
            <a:gdLst>
              <a:gd name="connsiteX0" fmla="*/ 4443663 w 4443663"/>
              <a:gd name="connsiteY0" fmla="*/ 0 h 1395664"/>
              <a:gd name="connsiteX1" fmla="*/ 4010526 w 4443663"/>
              <a:gd name="connsiteY1" fmla="*/ 417095 h 1395664"/>
              <a:gd name="connsiteX2" fmla="*/ 2534652 w 4443663"/>
              <a:gd name="connsiteY2" fmla="*/ 978569 h 1395664"/>
              <a:gd name="connsiteX3" fmla="*/ 1347537 w 4443663"/>
              <a:gd name="connsiteY3" fmla="*/ 1058779 h 1395664"/>
              <a:gd name="connsiteX4" fmla="*/ 641684 w 4443663"/>
              <a:gd name="connsiteY4" fmla="*/ 1219200 h 1395664"/>
              <a:gd name="connsiteX5" fmla="*/ 0 w 4443663"/>
              <a:gd name="connsiteY5" fmla="*/ 1395664 h 1395664"/>
              <a:gd name="connsiteX0" fmla="*/ 3801979 w 3801979"/>
              <a:gd name="connsiteY0" fmla="*/ 0 h 1219200"/>
              <a:gd name="connsiteX1" fmla="*/ 3368842 w 3801979"/>
              <a:gd name="connsiteY1" fmla="*/ 417095 h 1219200"/>
              <a:gd name="connsiteX2" fmla="*/ 1892968 w 3801979"/>
              <a:gd name="connsiteY2" fmla="*/ 978569 h 1219200"/>
              <a:gd name="connsiteX3" fmla="*/ 705853 w 3801979"/>
              <a:gd name="connsiteY3" fmla="*/ 1058779 h 1219200"/>
              <a:gd name="connsiteX4" fmla="*/ 0 w 3801979"/>
              <a:gd name="connsiteY4" fmla="*/ 1219200 h 1219200"/>
              <a:gd name="connsiteX0" fmla="*/ 3096126 w 3096126"/>
              <a:gd name="connsiteY0" fmla="*/ 0 h 1058779"/>
              <a:gd name="connsiteX1" fmla="*/ 2662989 w 3096126"/>
              <a:gd name="connsiteY1" fmla="*/ 417095 h 1058779"/>
              <a:gd name="connsiteX2" fmla="*/ 1187115 w 3096126"/>
              <a:gd name="connsiteY2" fmla="*/ 978569 h 1058779"/>
              <a:gd name="connsiteX3" fmla="*/ 0 w 3096126"/>
              <a:gd name="connsiteY3" fmla="*/ 1058779 h 1058779"/>
              <a:gd name="connsiteX0" fmla="*/ 1909011 w 1909011"/>
              <a:gd name="connsiteY0" fmla="*/ 0 h 978569"/>
              <a:gd name="connsiteX1" fmla="*/ 1475874 w 1909011"/>
              <a:gd name="connsiteY1" fmla="*/ 417095 h 978569"/>
              <a:gd name="connsiteX2" fmla="*/ 0 w 1909011"/>
              <a:gd name="connsiteY2" fmla="*/ 978569 h 9785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9011" h="978569">
                <a:moveTo>
                  <a:pt x="1909011" y="0"/>
                </a:moveTo>
                <a:cubicBezTo>
                  <a:pt x="1851526" y="127000"/>
                  <a:pt x="1794042" y="254000"/>
                  <a:pt x="1475874" y="417095"/>
                </a:cubicBezTo>
                <a:cubicBezTo>
                  <a:pt x="1157706" y="580190"/>
                  <a:pt x="443831" y="871622"/>
                  <a:pt x="0" y="978569"/>
                </a:cubicBezTo>
              </a:path>
            </a:pathLst>
          </a:custGeom>
          <a:noFill/>
          <a:ln w="50800" cmpd="sng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19" name="Oval 4518"/>
          <p:cNvSpPr/>
          <p:nvPr/>
        </p:nvSpPr>
        <p:spPr>
          <a:xfrm>
            <a:off x="10520019" y="7078652"/>
            <a:ext cx="547358" cy="54735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8743" name="TextBox 8742"/>
          <p:cNvSpPr txBox="1"/>
          <p:nvPr/>
        </p:nvSpPr>
        <p:spPr>
          <a:xfrm>
            <a:off x="12164202" y="6860827"/>
            <a:ext cx="266085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La Madeleine</a:t>
            </a:r>
          </a:p>
        </p:txBody>
      </p:sp>
      <p:sp>
        <p:nvSpPr>
          <p:cNvPr id="51" name="Freeform 50"/>
          <p:cNvSpPr/>
          <p:nvPr/>
        </p:nvSpPr>
        <p:spPr>
          <a:xfrm>
            <a:off x="9625263" y="5823284"/>
            <a:ext cx="1379621" cy="673769"/>
          </a:xfrm>
          <a:custGeom>
            <a:avLst/>
            <a:gdLst>
              <a:gd name="connsiteX0" fmla="*/ 1379621 w 1379621"/>
              <a:gd name="connsiteY0" fmla="*/ 0 h 673769"/>
              <a:gd name="connsiteX1" fmla="*/ 818148 w 1379621"/>
              <a:gd name="connsiteY1" fmla="*/ 272716 h 673769"/>
              <a:gd name="connsiteX2" fmla="*/ 352926 w 1379621"/>
              <a:gd name="connsiteY2" fmla="*/ 433137 h 673769"/>
              <a:gd name="connsiteX3" fmla="*/ 0 w 1379621"/>
              <a:gd name="connsiteY3" fmla="*/ 673769 h 673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79621" h="673769">
                <a:moveTo>
                  <a:pt x="1379621" y="0"/>
                </a:moveTo>
                <a:cubicBezTo>
                  <a:pt x="1184442" y="100263"/>
                  <a:pt x="989264" y="200527"/>
                  <a:pt x="818148" y="272716"/>
                </a:cubicBezTo>
                <a:cubicBezTo>
                  <a:pt x="647032" y="344906"/>
                  <a:pt x="489284" y="366295"/>
                  <a:pt x="352926" y="433137"/>
                </a:cubicBezTo>
                <a:cubicBezTo>
                  <a:pt x="216568" y="499979"/>
                  <a:pt x="108284" y="586874"/>
                  <a:pt x="0" y="673769"/>
                </a:cubicBezTo>
              </a:path>
            </a:pathLst>
          </a:custGeom>
          <a:noFill/>
          <a:ln w="50800" cmpd="sng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20" name="Oval 4519"/>
          <p:cNvSpPr/>
          <p:nvPr/>
        </p:nvSpPr>
        <p:spPr>
          <a:xfrm>
            <a:off x="10025848" y="5871736"/>
            <a:ext cx="547358" cy="54735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</a:rPr>
              <a:t>4</a:t>
            </a:r>
          </a:p>
        </p:txBody>
      </p:sp>
      <p:sp>
        <p:nvSpPr>
          <p:cNvPr id="4585" name="Oval 4584"/>
          <p:cNvSpPr/>
          <p:nvPr/>
        </p:nvSpPr>
        <p:spPr>
          <a:xfrm>
            <a:off x="9698604" y="9919489"/>
            <a:ext cx="761240" cy="584960"/>
          </a:xfrm>
          <a:prstGeom prst="ellipse">
            <a:avLst/>
          </a:prstGeom>
          <a:solidFill>
            <a:srgbClr val="00B0F0"/>
          </a:solidFill>
          <a:ln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52" name="TextBox 4851"/>
          <p:cNvSpPr txBox="1"/>
          <p:nvPr/>
        </p:nvSpPr>
        <p:spPr>
          <a:xfrm>
            <a:off x="10131932" y="9211367"/>
            <a:ext cx="2209314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Ste</a:t>
            </a:r>
            <a:r>
              <a:rPr lang="en-US" sz="2800" b="1" dirty="0"/>
              <a:t>-Marie-du-Mont</a:t>
            </a:r>
          </a:p>
        </p:txBody>
      </p:sp>
      <p:sp>
        <p:nvSpPr>
          <p:cNvPr id="4584" name="TextBox 4583"/>
          <p:cNvSpPr txBox="1"/>
          <p:nvPr/>
        </p:nvSpPr>
        <p:spPr>
          <a:xfrm>
            <a:off x="9052449" y="10225899"/>
            <a:ext cx="2898851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/>
              <a:t>Beaumont</a:t>
            </a:r>
          </a:p>
        </p:txBody>
      </p:sp>
      <p:sp>
        <p:nvSpPr>
          <p:cNvPr id="4586" name="Oval 4585"/>
          <p:cNvSpPr/>
          <p:nvPr/>
        </p:nvSpPr>
        <p:spPr>
          <a:xfrm rot="2542929">
            <a:off x="7361199" y="5321932"/>
            <a:ext cx="539266" cy="1079543"/>
          </a:xfrm>
          <a:prstGeom prst="ellipse">
            <a:avLst/>
          </a:prstGeom>
          <a:solidFill>
            <a:srgbClr val="969696">
              <a:alpha val="56863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TextBox 41"/>
          <p:cNvSpPr txBox="1"/>
          <p:nvPr/>
        </p:nvSpPr>
        <p:spPr>
          <a:xfrm>
            <a:off x="6521749" y="17033312"/>
            <a:ext cx="63748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/>
              <a:t>to </a:t>
            </a:r>
          </a:p>
        </p:txBody>
      </p:sp>
      <p:sp>
        <p:nvSpPr>
          <p:cNvPr id="4587" name="Oval 4586"/>
          <p:cNvSpPr/>
          <p:nvPr/>
        </p:nvSpPr>
        <p:spPr>
          <a:xfrm>
            <a:off x="7135547" y="17061334"/>
            <a:ext cx="547358" cy="54735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</a:rPr>
              <a:t>4</a:t>
            </a:r>
          </a:p>
        </p:txBody>
      </p:sp>
      <p:sp>
        <p:nvSpPr>
          <p:cNvPr id="52" name="Freeform 51"/>
          <p:cNvSpPr/>
          <p:nvPr/>
        </p:nvSpPr>
        <p:spPr>
          <a:xfrm>
            <a:off x="11526253" y="7531768"/>
            <a:ext cx="894194" cy="1491916"/>
          </a:xfrm>
          <a:custGeom>
            <a:avLst/>
            <a:gdLst>
              <a:gd name="connsiteX0" fmla="*/ 0 w 894194"/>
              <a:gd name="connsiteY0" fmla="*/ 1491916 h 1491916"/>
              <a:gd name="connsiteX1" fmla="*/ 481263 w 894194"/>
              <a:gd name="connsiteY1" fmla="*/ 1130969 h 1491916"/>
              <a:gd name="connsiteX2" fmla="*/ 890336 w 894194"/>
              <a:gd name="connsiteY2" fmla="*/ 625643 h 1491916"/>
              <a:gd name="connsiteX3" fmla="*/ 673768 w 894194"/>
              <a:gd name="connsiteY3" fmla="*/ 0 h 1491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194" h="1491916">
                <a:moveTo>
                  <a:pt x="0" y="1491916"/>
                </a:moveTo>
                <a:cubicBezTo>
                  <a:pt x="166437" y="1383632"/>
                  <a:pt x="332874" y="1275348"/>
                  <a:pt x="481263" y="1130969"/>
                </a:cubicBezTo>
                <a:cubicBezTo>
                  <a:pt x="629652" y="986590"/>
                  <a:pt x="858252" y="814138"/>
                  <a:pt x="890336" y="625643"/>
                </a:cubicBezTo>
                <a:cubicBezTo>
                  <a:pt x="922420" y="437148"/>
                  <a:pt x="745957" y="84221"/>
                  <a:pt x="673768" y="0"/>
                </a:cubicBezTo>
              </a:path>
            </a:pathLst>
          </a:custGeom>
          <a:noFill/>
          <a:ln w="50800" cmpd="sng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/>
          <p:nvPr/>
        </p:nvSpPr>
        <p:spPr>
          <a:xfrm>
            <a:off x="11890446" y="8344732"/>
            <a:ext cx="547358" cy="547358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4862" name="TextBox 4861"/>
          <p:cNvSpPr txBox="1"/>
          <p:nvPr/>
        </p:nvSpPr>
        <p:spPr>
          <a:xfrm>
            <a:off x="1966325" y="7704467"/>
            <a:ext cx="1257033" cy="954107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dirty="0">
                <a:cs typeface="Arial" panose="020B0604020202020204" pitchFamily="34" charset="0"/>
              </a:rPr>
              <a:t>Pont </a:t>
            </a:r>
            <a:r>
              <a:rPr lang="en-US" sz="2800" b="1" dirty="0" err="1">
                <a:cs typeface="Arial" panose="020B0604020202020204" pitchFamily="34" charset="0"/>
              </a:rPr>
              <a:t>L’Abbé</a:t>
            </a:r>
            <a:endParaRPr lang="en-US" sz="2800" b="1" dirty="0">
              <a:cs typeface="Arial" panose="020B0604020202020204" pitchFamily="34" charset="0"/>
            </a:endParaRPr>
          </a:p>
        </p:txBody>
      </p:sp>
      <p:sp>
        <p:nvSpPr>
          <p:cNvPr id="4860" name="TextBox 4859"/>
          <p:cNvSpPr txBox="1"/>
          <p:nvPr/>
        </p:nvSpPr>
        <p:spPr>
          <a:xfrm>
            <a:off x="8404576" y="13988469"/>
            <a:ext cx="2209314" cy="52322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CARENTAN</a:t>
            </a:r>
          </a:p>
        </p:txBody>
      </p:sp>
    </p:spTree>
    <p:extLst>
      <p:ext uri="{BB962C8B-B14F-4D97-AF65-F5344CB8AC3E}">
        <p14:creationId xmlns:p14="http://schemas.microsoft.com/office/powerpoint/2010/main" val="87542728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" name="Rectangle 219"/>
          <p:cNvSpPr/>
          <p:nvPr userDrawn="1"/>
        </p:nvSpPr>
        <p:spPr>
          <a:xfrm>
            <a:off x="668743" y="494654"/>
            <a:ext cx="19830874" cy="17119600"/>
          </a:xfrm>
          <a:prstGeom prst="rect">
            <a:avLst/>
          </a:prstGeom>
          <a:solidFill>
            <a:srgbClr val="F2F2F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21" name="Group 1075"/>
          <p:cNvGrpSpPr>
            <a:grpSpLocks/>
          </p:cNvGrpSpPr>
          <p:nvPr userDrawn="1"/>
        </p:nvGrpSpPr>
        <p:grpSpPr bwMode="auto">
          <a:xfrm>
            <a:off x="3004667" y="10189161"/>
            <a:ext cx="1081088" cy="133350"/>
            <a:chOff x="8426" y="5788"/>
            <a:chExt cx="454" cy="56"/>
          </a:xfrm>
        </p:grpSpPr>
        <p:grpSp>
          <p:nvGrpSpPr>
            <p:cNvPr id="587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88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88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9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9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9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9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9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9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</p:grpSp>
          <p:sp>
            <p:nvSpPr>
              <p:cNvPr id="588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</p:grpSp>
        <p:grpSp>
          <p:nvGrpSpPr>
            <p:cNvPr id="587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87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88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8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8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8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8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8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588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</p:grpSp>
          <p:sp>
            <p:nvSpPr>
              <p:cNvPr id="587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</p:grpSp>
      </p:grpSp>
      <p:sp>
        <p:nvSpPr>
          <p:cNvPr id="222" name="Freeform 221"/>
          <p:cNvSpPr/>
          <p:nvPr userDrawn="1"/>
        </p:nvSpPr>
        <p:spPr>
          <a:xfrm>
            <a:off x="17353436" y="11734148"/>
            <a:ext cx="3307976" cy="1573305"/>
          </a:xfrm>
          <a:custGeom>
            <a:avLst/>
            <a:gdLst>
              <a:gd name="connsiteX0" fmla="*/ 2205317 w 2205317"/>
              <a:gd name="connsiteY0" fmla="*/ 1048870 h 1048870"/>
              <a:gd name="connsiteX1" fmla="*/ 0 w 2205317"/>
              <a:gd name="connsiteY1" fmla="*/ 295835 h 1048870"/>
              <a:gd name="connsiteX2" fmla="*/ 53788 w 2205317"/>
              <a:gd name="connsiteY2" fmla="*/ 0 h 1048870"/>
              <a:gd name="connsiteX3" fmla="*/ 2151529 w 2205317"/>
              <a:gd name="connsiteY3" fmla="*/ 645459 h 1048870"/>
              <a:gd name="connsiteX4" fmla="*/ 2205317 w 2205317"/>
              <a:gd name="connsiteY4" fmla="*/ 1048870 h 1048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05317" h="1048870">
                <a:moveTo>
                  <a:pt x="2205317" y="1048870"/>
                </a:moveTo>
                <a:lnTo>
                  <a:pt x="0" y="295835"/>
                </a:lnTo>
                <a:lnTo>
                  <a:pt x="53788" y="0"/>
                </a:lnTo>
                <a:lnTo>
                  <a:pt x="2151529" y="645459"/>
                </a:lnTo>
                <a:lnTo>
                  <a:pt x="2205317" y="1048870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23" name="Freeform 222"/>
          <p:cNvSpPr/>
          <p:nvPr userDrawn="1"/>
        </p:nvSpPr>
        <p:spPr>
          <a:xfrm>
            <a:off x="4671449" y="7354723"/>
            <a:ext cx="4986395" cy="2044176"/>
          </a:xfrm>
          <a:custGeom>
            <a:avLst/>
            <a:gdLst>
              <a:gd name="connsiteX0" fmla="*/ 0 w 2366683"/>
              <a:gd name="connsiteY0" fmla="*/ 215153 h 1075764"/>
              <a:gd name="connsiteX1" fmla="*/ 2366683 w 2366683"/>
              <a:gd name="connsiteY1" fmla="*/ 1075764 h 1075764"/>
              <a:gd name="connsiteX2" fmla="*/ 2366683 w 2366683"/>
              <a:gd name="connsiteY2" fmla="*/ 833717 h 1075764"/>
              <a:gd name="connsiteX3" fmla="*/ 107577 w 2366683"/>
              <a:gd name="connsiteY3" fmla="*/ 0 h 1075764"/>
              <a:gd name="connsiteX0" fmla="*/ 0 w 2343823"/>
              <a:gd name="connsiteY0" fmla="*/ 306593 h 1075764"/>
              <a:gd name="connsiteX1" fmla="*/ 2343823 w 2343823"/>
              <a:gd name="connsiteY1" fmla="*/ 1075764 h 1075764"/>
              <a:gd name="connsiteX2" fmla="*/ 2343823 w 2343823"/>
              <a:gd name="connsiteY2" fmla="*/ 833717 h 1075764"/>
              <a:gd name="connsiteX3" fmla="*/ 84717 w 2343823"/>
              <a:gd name="connsiteY3" fmla="*/ 0 h 1075764"/>
              <a:gd name="connsiteX0" fmla="*/ 0 w 2404783"/>
              <a:gd name="connsiteY0" fmla="*/ 306593 h 1075764"/>
              <a:gd name="connsiteX1" fmla="*/ 2343823 w 2404783"/>
              <a:gd name="connsiteY1" fmla="*/ 1075764 h 1075764"/>
              <a:gd name="connsiteX2" fmla="*/ 2404783 w 2404783"/>
              <a:gd name="connsiteY2" fmla="*/ 780377 h 1075764"/>
              <a:gd name="connsiteX3" fmla="*/ 84717 w 2404783"/>
              <a:gd name="connsiteY3" fmla="*/ 0 h 1075764"/>
              <a:gd name="connsiteX0" fmla="*/ 0 w 2404783"/>
              <a:gd name="connsiteY0" fmla="*/ 306593 h 1052904"/>
              <a:gd name="connsiteX1" fmla="*/ 2305723 w 2404783"/>
              <a:gd name="connsiteY1" fmla="*/ 1052904 h 1052904"/>
              <a:gd name="connsiteX2" fmla="*/ 2404783 w 2404783"/>
              <a:gd name="connsiteY2" fmla="*/ 780377 h 1052904"/>
              <a:gd name="connsiteX3" fmla="*/ 84717 w 2404783"/>
              <a:gd name="connsiteY3" fmla="*/ 0 h 1052904"/>
              <a:gd name="connsiteX0" fmla="*/ 0 w 3324263"/>
              <a:gd name="connsiteY0" fmla="*/ 11953 h 1052904"/>
              <a:gd name="connsiteX1" fmla="*/ 3225203 w 3324263"/>
              <a:gd name="connsiteY1" fmla="*/ 1052904 h 1052904"/>
              <a:gd name="connsiteX2" fmla="*/ 3324263 w 3324263"/>
              <a:gd name="connsiteY2" fmla="*/ 780377 h 1052904"/>
              <a:gd name="connsiteX3" fmla="*/ 1004197 w 3324263"/>
              <a:gd name="connsiteY3" fmla="*/ 0 h 1052904"/>
              <a:gd name="connsiteX0" fmla="*/ 0 w 3324263"/>
              <a:gd name="connsiteY0" fmla="*/ 321833 h 1362784"/>
              <a:gd name="connsiteX1" fmla="*/ 3225203 w 3324263"/>
              <a:gd name="connsiteY1" fmla="*/ 1362784 h 1362784"/>
              <a:gd name="connsiteX2" fmla="*/ 3324263 w 3324263"/>
              <a:gd name="connsiteY2" fmla="*/ 1090257 h 1362784"/>
              <a:gd name="connsiteX3" fmla="*/ 94877 w 3324263"/>
              <a:gd name="connsiteY3" fmla="*/ 0 h 1362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24263" h="1362784">
                <a:moveTo>
                  <a:pt x="0" y="321833"/>
                </a:moveTo>
                <a:lnTo>
                  <a:pt x="3225203" y="1362784"/>
                </a:lnTo>
                <a:lnTo>
                  <a:pt x="3324263" y="1090257"/>
                </a:lnTo>
                <a:lnTo>
                  <a:pt x="94877" y="0"/>
                </a:lnTo>
              </a:path>
            </a:pathLst>
          </a:custGeom>
          <a:solidFill>
            <a:srgbClr val="5B9BD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24" name="Group 223"/>
          <p:cNvGrpSpPr/>
          <p:nvPr userDrawn="1"/>
        </p:nvGrpSpPr>
        <p:grpSpPr>
          <a:xfrm rot="2196641">
            <a:off x="540153" y="9217653"/>
            <a:ext cx="1528137" cy="194310"/>
            <a:chOff x="13388339" y="14461557"/>
            <a:chExt cx="1708785" cy="129540"/>
          </a:xfrm>
        </p:grpSpPr>
        <p:sp>
          <p:nvSpPr>
            <p:cNvPr id="5869" name="Freeform 5868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5870" name="Group 5869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871" name="Freeform 587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72" name="Freeform 587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73" name="Freeform 587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74" name="Freeform 587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75" name="Freeform 587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25" name="Group 224"/>
          <p:cNvGrpSpPr/>
          <p:nvPr userDrawn="1"/>
        </p:nvGrpSpPr>
        <p:grpSpPr>
          <a:xfrm rot="2040069">
            <a:off x="4137321" y="12057589"/>
            <a:ext cx="1528137" cy="194310"/>
            <a:chOff x="13388339" y="14461557"/>
            <a:chExt cx="1708785" cy="129540"/>
          </a:xfrm>
        </p:grpSpPr>
        <p:sp>
          <p:nvSpPr>
            <p:cNvPr id="5862" name="Freeform 586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5863" name="Group 586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864" name="Freeform 586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65" name="Freeform 586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66" name="Freeform 586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67" name="Freeform 586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68" name="Freeform 586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26" name="Group 225"/>
          <p:cNvGrpSpPr/>
          <p:nvPr userDrawn="1"/>
        </p:nvGrpSpPr>
        <p:grpSpPr>
          <a:xfrm rot="2180538">
            <a:off x="3023222" y="11192564"/>
            <a:ext cx="1528137" cy="194310"/>
            <a:chOff x="13388339" y="14461557"/>
            <a:chExt cx="1708785" cy="129540"/>
          </a:xfrm>
        </p:grpSpPr>
        <p:sp>
          <p:nvSpPr>
            <p:cNvPr id="5855" name="Freeform 585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5856" name="Group 585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857" name="Freeform 585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58" name="Freeform 585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59" name="Freeform 585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60" name="Freeform 585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61" name="Freeform 586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27" name="Group 226"/>
          <p:cNvGrpSpPr/>
          <p:nvPr userDrawn="1"/>
        </p:nvGrpSpPr>
        <p:grpSpPr>
          <a:xfrm rot="2040069">
            <a:off x="6355992" y="13596882"/>
            <a:ext cx="1528137" cy="194310"/>
            <a:chOff x="13388339" y="14461557"/>
            <a:chExt cx="1708785" cy="129540"/>
          </a:xfrm>
        </p:grpSpPr>
        <p:sp>
          <p:nvSpPr>
            <p:cNvPr id="5848" name="Freeform 584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5849" name="Group 584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850" name="Freeform 584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51" name="Freeform 585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52" name="Freeform 585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53" name="Freeform 585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54" name="Freeform 585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28" name="Group 227"/>
          <p:cNvGrpSpPr/>
          <p:nvPr userDrawn="1"/>
        </p:nvGrpSpPr>
        <p:grpSpPr>
          <a:xfrm rot="2087894">
            <a:off x="7580562" y="14463953"/>
            <a:ext cx="1528137" cy="194310"/>
            <a:chOff x="13388339" y="14461557"/>
            <a:chExt cx="1708785" cy="129540"/>
          </a:xfrm>
        </p:grpSpPr>
        <p:sp>
          <p:nvSpPr>
            <p:cNvPr id="5841" name="Freeform 5840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5842" name="Group 5841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843" name="Freeform 5842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44" name="Freeform 5843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45" name="Freeform 5844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46" name="Freeform 584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47" name="Freeform 584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29" name="Group 228"/>
          <p:cNvGrpSpPr/>
          <p:nvPr userDrawn="1"/>
        </p:nvGrpSpPr>
        <p:grpSpPr>
          <a:xfrm rot="2040069">
            <a:off x="5180976" y="12764660"/>
            <a:ext cx="1528137" cy="194310"/>
            <a:chOff x="13388339" y="14461557"/>
            <a:chExt cx="1708785" cy="129540"/>
          </a:xfrm>
        </p:grpSpPr>
        <p:sp>
          <p:nvSpPr>
            <p:cNvPr id="5834" name="Freeform 583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5835" name="Group 583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836" name="Freeform 583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37" name="Freeform 583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38" name="Freeform 583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39" name="Freeform 583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40" name="Freeform 583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78" name="Group 277"/>
          <p:cNvGrpSpPr/>
          <p:nvPr userDrawn="1"/>
        </p:nvGrpSpPr>
        <p:grpSpPr>
          <a:xfrm rot="1904723">
            <a:off x="8787280" y="15258735"/>
            <a:ext cx="1528137" cy="194310"/>
            <a:chOff x="13388339" y="14461557"/>
            <a:chExt cx="1708785" cy="129540"/>
          </a:xfrm>
        </p:grpSpPr>
        <p:sp>
          <p:nvSpPr>
            <p:cNvPr id="5827" name="Freeform 5826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5828" name="Group 5827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829" name="Freeform 5828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30" name="Freeform 5829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31" name="Freeform 5830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32" name="Freeform 5831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33" name="Freeform 5832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79" name="Group 278"/>
          <p:cNvGrpSpPr/>
          <p:nvPr userDrawn="1"/>
        </p:nvGrpSpPr>
        <p:grpSpPr>
          <a:xfrm rot="1904723">
            <a:off x="10193144" y="16122756"/>
            <a:ext cx="1528137" cy="194310"/>
            <a:chOff x="13388339" y="14461557"/>
            <a:chExt cx="1708785" cy="129540"/>
          </a:xfrm>
        </p:grpSpPr>
        <p:sp>
          <p:nvSpPr>
            <p:cNvPr id="5820" name="Freeform 581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5821" name="Group 582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822" name="Freeform 582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23" name="Freeform 582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24" name="Freeform 582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25" name="Freeform 582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26" name="Freeform 582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80" name="Group 279"/>
          <p:cNvGrpSpPr/>
          <p:nvPr userDrawn="1"/>
        </p:nvGrpSpPr>
        <p:grpSpPr>
          <a:xfrm rot="1709955">
            <a:off x="11415988" y="17072426"/>
            <a:ext cx="2312701" cy="194310"/>
            <a:chOff x="13388339" y="14461557"/>
            <a:chExt cx="1708785" cy="129540"/>
          </a:xfrm>
        </p:grpSpPr>
        <p:sp>
          <p:nvSpPr>
            <p:cNvPr id="5813" name="Freeform 5812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5814" name="Group 5813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815" name="Freeform 5814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16" name="Freeform 5815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17" name="Freeform 5816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18" name="Freeform 581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19" name="Freeform 581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sp>
        <p:nvSpPr>
          <p:cNvPr id="281" name="Freeform 280"/>
          <p:cNvSpPr/>
          <p:nvPr userDrawn="1"/>
        </p:nvSpPr>
        <p:spPr>
          <a:xfrm>
            <a:off x="7395739" y="5696814"/>
            <a:ext cx="4725418" cy="11942759"/>
          </a:xfrm>
          <a:custGeom>
            <a:avLst/>
            <a:gdLst>
              <a:gd name="connsiteX0" fmla="*/ 3276113 w 3276113"/>
              <a:gd name="connsiteY0" fmla="*/ 0 h 8414795"/>
              <a:gd name="connsiteX1" fmla="*/ 2870999 w 3276113"/>
              <a:gd name="connsiteY1" fmla="*/ 370390 h 8414795"/>
              <a:gd name="connsiteX2" fmla="*/ 2616356 w 3276113"/>
              <a:gd name="connsiteY2" fmla="*/ 1192192 h 8414795"/>
              <a:gd name="connsiteX3" fmla="*/ 1898726 w 3276113"/>
              <a:gd name="connsiteY3" fmla="*/ 1620456 h 8414795"/>
              <a:gd name="connsiteX4" fmla="*/ 1574635 w 3276113"/>
              <a:gd name="connsiteY4" fmla="*/ 2013995 h 8414795"/>
              <a:gd name="connsiteX5" fmla="*/ 1389440 w 3276113"/>
              <a:gd name="connsiteY5" fmla="*/ 2789499 h 8414795"/>
              <a:gd name="connsiteX6" fmla="*/ 938027 w 3276113"/>
              <a:gd name="connsiteY6" fmla="*/ 3507129 h 8414795"/>
              <a:gd name="connsiteX7" fmla="*/ 683384 w 3276113"/>
              <a:gd name="connsiteY7" fmla="*/ 4120587 h 8414795"/>
              <a:gd name="connsiteX8" fmla="*/ 336144 w 3276113"/>
              <a:gd name="connsiteY8" fmla="*/ 4722471 h 8414795"/>
              <a:gd name="connsiteX9" fmla="*/ 231972 w 3276113"/>
              <a:gd name="connsiteY9" fmla="*/ 5440101 h 8414795"/>
              <a:gd name="connsiteX10" fmla="*/ 478 w 3276113"/>
              <a:gd name="connsiteY10" fmla="*/ 5845215 h 8414795"/>
              <a:gd name="connsiteX11" fmla="*/ 174098 w 3276113"/>
              <a:gd name="connsiteY11" fmla="*/ 6053559 h 8414795"/>
              <a:gd name="connsiteX12" fmla="*/ 266696 w 3276113"/>
              <a:gd name="connsiteY12" fmla="*/ 7905509 h 8414795"/>
              <a:gd name="connsiteX13" fmla="*/ 336144 w 3276113"/>
              <a:gd name="connsiteY13" fmla="*/ 8414795 h 8414795"/>
              <a:gd name="connsiteX0" fmla="*/ 3276113 w 3276113"/>
              <a:gd name="connsiteY0" fmla="*/ 0 h 8623140"/>
              <a:gd name="connsiteX1" fmla="*/ 2870999 w 3276113"/>
              <a:gd name="connsiteY1" fmla="*/ 370390 h 8623140"/>
              <a:gd name="connsiteX2" fmla="*/ 2616356 w 3276113"/>
              <a:gd name="connsiteY2" fmla="*/ 1192192 h 8623140"/>
              <a:gd name="connsiteX3" fmla="*/ 1898726 w 3276113"/>
              <a:gd name="connsiteY3" fmla="*/ 1620456 h 8623140"/>
              <a:gd name="connsiteX4" fmla="*/ 1574635 w 3276113"/>
              <a:gd name="connsiteY4" fmla="*/ 2013995 h 8623140"/>
              <a:gd name="connsiteX5" fmla="*/ 1389440 w 3276113"/>
              <a:gd name="connsiteY5" fmla="*/ 2789499 h 8623140"/>
              <a:gd name="connsiteX6" fmla="*/ 938027 w 3276113"/>
              <a:gd name="connsiteY6" fmla="*/ 3507129 h 8623140"/>
              <a:gd name="connsiteX7" fmla="*/ 683384 w 3276113"/>
              <a:gd name="connsiteY7" fmla="*/ 4120587 h 8623140"/>
              <a:gd name="connsiteX8" fmla="*/ 336144 w 3276113"/>
              <a:gd name="connsiteY8" fmla="*/ 4722471 h 8623140"/>
              <a:gd name="connsiteX9" fmla="*/ 231972 w 3276113"/>
              <a:gd name="connsiteY9" fmla="*/ 5440101 h 8623140"/>
              <a:gd name="connsiteX10" fmla="*/ 478 w 3276113"/>
              <a:gd name="connsiteY10" fmla="*/ 5845215 h 8623140"/>
              <a:gd name="connsiteX11" fmla="*/ 174098 w 3276113"/>
              <a:gd name="connsiteY11" fmla="*/ 6053559 h 8623140"/>
              <a:gd name="connsiteX12" fmla="*/ 266696 w 3276113"/>
              <a:gd name="connsiteY12" fmla="*/ 7905509 h 8623140"/>
              <a:gd name="connsiteX13" fmla="*/ 301420 w 3276113"/>
              <a:gd name="connsiteY13" fmla="*/ 8623140 h 8623140"/>
              <a:gd name="connsiteX0" fmla="*/ 3291353 w 3291353"/>
              <a:gd name="connsiteY0" fmla="*/ 0 h 8535510"/>
              <a:gd name="connsiteX1" fmla="*/ 2870999 w 3291353"/>
              <a:gd name="connsiteY1" fmla="*/ 282760 h 8535510"/>
              <a:gd name="connsiteX2" fmla="*/ 2616356 w 3291353"/>
              <a:gd name="connsiteY2" fmla="*/ 1104562 h 8535510"/>
              <a:gd name="connsiteX3" fmla="*/ 1898726 w 3291353"/>
              <a:gd name="connsiteY3" fmla="*/ 1532826 h 8535510"/>
              <a:gd name="connsiteX4" fmla="*/ 1574635 w 3291353"/>
              <a:gd name="connsiteY4" fmla="*/ 1926365 h 8535510"/>
              <a:gd name="connsiteX5" fmla="*/ 1389440 w 3291353"/>
              <a:gd name="connsiteY5" fmla="*/ 2701869 h 8535510"/>
              <a:gd name="connsiteX6" fmla="*/ 938027 w 3291353"/>
              <a:gd name="connsiteY6" fmla="*/ 3419499 h 8535510"/>
              <a:gd name="connsiteX7" fmla="*/ 683384 w 3291353"/>
              <a:gd name="connsiteY7" fmla="*/ 4032957 h 8535510"/>
              <a:gd name="connsiteX8" fmla="*/ 336144 w 3291353"/>
              <a:gd name="connsiteY8" fmla="*/ 4634841 h 8535510"/>
              <a:gd name="connsiteX9" fmla="*/ 231972 w 3291353"/>
              <a:gd name="connsiteY9" fmla="*/ 5352471 h 8535510"/>
              <a:gd name="connsiteX10" fmla="*/ 478 w 3291353"/>
              <a:gd name="connsiteY10" fmla="*/ 5757585 h 8535510"/>
              <a:gd name="connsiteX11" fmla="*/ 174098 w 3291353"/>
              <a:gd name="connsiteY11" fmla="*/ 5965929 h 8535510"/>
              <a:gd name="connsiteX12" fmla="*/ 266696 w 3291353"/>
              <a:gd name="connsiteY12" fmla="*/ 7817879 h 8535510"/>
              <a:gd name="connsiteX13" fmla="*/ 301420 w 3291353"/>
              <a:gd name="connsiteY13" fmla="*/ 8535510 h 8535510"/>
              <a:gd name="connsiteX0" fmla="*/ 3291353 w 3291353"/>
              <a:gd name="connsiteY0" fmla="*/ 0 h 7817879"/>
              <a:gd name="connsiteX1" fmla="*/ 2870999 w 3291353"/>
              <a:gd name="connsiteY1" fmla="*/ 282760 h 7817879"/>
              <a:gd name="connsiteX2" fmla="*/ 2616356 w 3291353"/>
              <a:gd name="connsiteY2" fmla="*/ 1104562 h 7817879"/>
              <a:gd name="connsiteX3" fmla="*/ 1898726 w 3291353"/>
              <a:gd name="connsiteY3" fmla="*/ 1532826 h 7817879"/>
              <a:gd name="connsiteX4" fmla="*/ 1574635 w 3291353"/>
              <a:gd name="connsiteY4" fmla="*/ 1926365 h 7817879"/>
              <a:gd name="connsiteX5" fmla="*/ 1389440 w 3291353"/>
              <a:gd name="connsiteY5" fmla="*/ 2701869 h 7817879"/>
              <a:gd name="connsiteX6" fmla="*/ 938027 w 3291353"/>
              <a:gd name="connsiteY6" fmla="*/ 3419499 h 7817879"/>
              <a:gd name="connsiteX7" fmla="*/ 683384 w 3291353"/>
              <a:gd name="connsiteY7" fmla="*/ 4032957 h 7817879"/>
              <a:gd name="connsiteX8" fmla="*/ 336144 w 3291353"/>
              <a:gd name="connsiteY8" fmla="*/ 4634841 h 7817879"/>
              <a:gd name="connsiteX9" fmla="*/ 231972 w 3291353"/>
              <a:gd name="connsiteY9" fmla="*/ 5352471 h 7817879"/>
              <a:gd name="connsiteX10" fmla="*/ 478 w 3291353"/>
              <a:gd name="connsiteY10" fmla="*/ 5757585 h 7817879"/>
              <a:gd name="connsiteX11" fmla="*/ 174098 w 3291353"/>
              <a:gd name="connsiteY11" fmla="*/ 5965929 h 7817879"/>
              <a:gd name="connsiteX12" fmla="*/ 266696 w 3291353"/>
              <a:gd name="connsiteY12" fmla="*/ 7817879 h 7817879"/>
              <a:gd name="connsiteX0" fmla="*/ 3291251 w 3291251"/>
              <a:gd name="connsiteY0" fmla="*/ 0 h 8000759"/>
              <a:gd name="connsiteX1" fmla="*/ 2870897 w 3291251"/>
              <a:gd name="connsiteY1" fmla="*/ 282760 h 8000759"/>
              <a:gd name="connsiteX2" fmla="*/ 2616254 w 3291251"/>
              <a:gd name="connsiteY2" fmla="*/ 1104562 h 8000759"/>
              <a:gd name="connsiteX3" fmla="*/ 1898624 w 3291251"/>
              <a:gd name="connsiteY3" fmla="*/ 1532826 h 8000759"/>
              <a:gd name="connsiteX4" fmla="*/ 1574533 w 3291251"/>
              <a:gd name="connsiteY4" fmla="*/ 1926365 h 8000759"/>
              <a:gd name="connsiteX5" fmla="*/ 1389338 w 3291251"/>
              <a:gd name="connsiteY5" fmla="*/ 2701869 h 8000759"/>
              <a:gd name="connsiteX6" fmla="*/ 937925 w 3291251"/>
              <a:gd name="connsiteY6" fmla="*/ 3419499 h 8000759"/>
              <a:gd name="connsiteX7" fmla="*/ 683282 w 3291251"/>
              <a:gd name="connsiteY7" fmla="*/ 4032957 h 8000759"/>
              <a:gd name="connsiteX8" fmla="*/ 336042 w 3291251"/>
              <a:gd name="connsiteY8" fmla="*/ 4634841 h 8000759"/>
              <a:gd name="connsiteX9" fmla="*/ 231870 w 3291251"/>
              <a:gd name="connsiteY9" fmla="*/ 5352471 h 8000759"/>
              <a:gd name="connsiteX10" fmla="*/ 376 w 3291251"/>
              <a:gd name="connsiteY10" fmla="*/ 5757585 h 8000759"/>
              <a:gd name="connsiteX11" fmla="*/ 173996 w 3291251"/>
              <a:gd name="connsiteY11" fmla="*/ 5965929 h 8000759"/>
              <a:gd name="connsiteX12" fmla="*/ 22754 w 3291251"/>
              <a:gd name="connsiteY12" fmla="*/ 8000759 h 8000759"/>
              <a:gd name="connsiteX0" fmla="*/ 3314018 w 3314018"/>
              <a:gd name="connsiteY0" fmla="*/ 0 h 8000759"/>
              <a:gd name="connsiteX1" fmla="*/ 2893664 w 3314018"/>
              <a:gd name="connsiteY1" fmla="*/ 282760 h 8000759"/>
              <a:gd name="connsiteX2" fmla="*/ 2639021 w 3314018"/>
              <a:gd name="connsiteY2" fmla="*/ 1104562 h 8000759"/>
              <a:gd name="connsiteX3" fmla="*/ 1921391 w 3314018"/>
              <a:gd name="connsiteY3" fmla="*/ 1532826 h 8000759"/>
              <a:gd name="connsiteX4" fmla="*/ 1597300 w 3314018"/>
              <a:gd name="connsiteY4" fmla="*/ 1926365 h 8000759"/>
              <a:gd name="connsiteX5" fmla="*/ 1412105 w 3314018"/>
              <a:gd name="connsiteY5" fmla="*/ 2701869 h 8000759"/>
              <a:gd name="connsiteX6" fmla="*/ 960692 w 3314018"/>
              <a:gd name="connsiteY6" fmla="*/ 3419499 h 8000759"/>
              <a:gd name="connsiteX7" fmla="*/ 706049 w 3314018"/>
              <a:gd name="connsiteY7" fmla="*/ 4032957 h 8000759"/>
              <a:gd name="connsiteX8" fmla="*/ 358809 w 3314018"/>
              <a:gd name="connsiteY8" fmla="*/ 4634841 h 8000759"/>
              <a:gd name="connsiteX9" fmla="*/ 254637 w 3314018"/>
              <a:gd name="connsiteY9" fmla="*/ 5352471 h 8000759"/>
              <a:gd name="connsiteX10" fmla="*/ 23143 w 3314018"/>
              <a:gd name="connsiteY10" fmla="*/ 5757585 h 8000759"/>
              <a:gd name="connsiteX11" fmla="*/ 196763 w 3314018"/>
              <a:gd name="connsiteY11" fmla="*/ 5965929 h 8000759"/>
              <a:gd name="connsiteX12" fmla="*/ 4653 w 3314018"/>
              <a:gd name="connsiteY12" fmla="*/ 6472164 h 8000759"/>
              <a:gd name="connsiteX13" fmla="*/ 45521 w 3314018"/>
              <a:gd name="connsiteY13" fmla="*/ 8000759 h 8000759"/>
              <a:gd name="connsiteX0" fmla="*/ 3661854 w 3661854"/>
              <a:gd name="connsiteY0" fmla="*/ 0 h 8000759"/>
              <a:gd name="connsiteX1" fmla="*/ 3241500 w 3661854"/>
              <a:gd name="connsiteY1" fmla="*/ 282760 h 8000759"/>
              <a:gd name="connsiteX2" fmla="*/ 2986857 w 3661854"/>
              <a:gd name="connsiteY2" fmla="*/ 1104562 h 8000759"/>
              <a:gd name="connsiteX3" fmla="*/ 2269227 w 3661854"/>
              <a:gd name="connsiteY3" fmla="*/ 1532826 h 8000759"/>
              <a:gd name="connsiteX4" fmla="*/ 1945136 w 3661854"/>
              <a:gd name="connsiteY4" fmla="*/ 1926365 h 8000759"/>
              <a:gd name="connsiteX5" fmla="*/ 1759941 w 3661854"/>
              <a:gd name="connsiteY5" fmla="*/ 2701869 h 8000759"/>
              <a:gd name="connsiteX6" fmla="*/ 1308528 w 3661854"/>
              <a:gd name="connsiteY6" fmla="*/ 3419499 h 8000759"/>
              <a:gd name="connsiteX7" fmla="*/ 1053885 w 3661854"/>
              <a:gd name="connsiteY7" fmla="*/ 4032957 h 8000759"/>
              <a:gd name="connsiteX8" fmla="*/ 706645 w 3661854"/>
              <a:gd name="connsiteY8" fmla="*/ 4634841 h 8000759"/>
              <a:gd name="connsiteX9" fmla="*/ 602473 w 3661854"/>
              <a:gd name="connsiteY9" fmla="*/ 5352471 h 8000759"/>
              <a:gd name="connsiteX10" fmla="*/ 139 w 3661854"/>
              <a:gd name="connsiteY10" fmla="*/ 5686465 h 8000759"/>
              <a:gd name="connsiteX11" fmla="*/ 544599 w 3661854"/>
              <a:gd name="connsiteY11" fmla="*/ 5965929 h 8000759"/>
              <a:gd name="connsiteX12" fmla="*/ 352489 w 3661854"/>
              <a:gd name="connsiteY12" fmla="*/ 6472164 h 8000759"/>
              <a:gd name="connsiteX13" fmla="*/ 393357 w 3661854"/>
              <a:gd name="connsiteY13" fmla="*/ 8000759 h 8000759"/>
              <a:gd name="connsiteX0" fmla="*/ 3678428 w 3678428"/>
              <a:gd name="connsiteY0" fmla="*/ 0 h 8000759"/>
              <a:gd name="connsiteX1" fmla="*/ 3258074 w 3678428"/>
              <a:gd name="connsiteY1" fmla="*/ 282760 h 8000759"/>
              <a:gd name="connsiteX2" fmla="*/ 3003431 w 3678428"/>
              <a:gd name="connsiteY2" fmla="*/ 1104562 h 8000759"/>
              <a:gd name="connsiteX3" fmla="*/ 2285801 w 3678428"/>
              <a:gd name="connsiteY3" fmla="*/ 1532826 h 8000759"/>
              <a:gd name="connsiteX4" fmla="*/ 1961710 w 3678428"/>
              <a:gd name="connsiteY4" fmla="*/ 1926365 h 8000759"/>
              <a:gd name="connsiteX5" fmla="*/ 1776515 w 3678428"/>
              <a:gd name="connsiteY5" fmla="*/ 2701869 h 8000759"/>
              <a:gd name="connsiteX6" fmla="*/ 1325102 w 3678428"/>
              <a:gd name="connsiteY6" fmla="*/ 3419499 h 8000759"/>
              <a:gd name="connsiteX7" fmla="*/ 1070459 w 3678428"/>
              <a:gd name="connsiteY7" fmla="*/ 4032957 h 8000759"/>
              <a:gd name="connsiteX8" fmla="*/ 723219 w 3678428"/>
              <a:gd name="connsiteY8" fmla="*/ 4634841 h 8000759"/>
              <a:gd name="connsiteX9" fmla="*/ 619047 w 3678428"/>
              <a:gd name="connsiteY9" fmla="*/ 5352471 h 8000759"/>
              <a:gd name="connsiteX10" fmla="*/ 16713 w 3678428"/>
              <a:gd name="connsiteY10" fmla="*/ 5686465 h 8000759"/>
              <a:gd name="connsiteX11" fmla="*/ 185253 w 3678428"/>
              <a:gd name="connsiteY11" fmla="*/ 6108169 h 8000759"/>
              <a:gd name="connsiteX12" fmla="*/ 369063 w 3678428"/>
              <a:gd name="connsiteY12" fmla="*/ 6472164 h 8000759"/>
              <a:gd name="connsiteX13" fmla="*/ 409931 w 3678428"/>
              <a:gd name="connsiteY13" fmla="*/ 8000759 h 8000759"/>
              <a:gd name="connsiteX0" fmla="*/ 3677942 w 3677942"/>
              <a:gd name="connsiteY0" fmla="*/ 0 h 8000759"/>
              <a:gd name="connsiteX1" fmla="*/ 3257588 w 3677942"/>
              <a:gd name="connsiteY1" fmla="*/ 282760 h 8000759"/>
              <a:gd name="connsiteX2" fmla="*/ 3002945 w 3677942"/>
              <a:gd name="connsiteY2" fmla="*/ 1104562 h 8000759"/>
              <a:gd name="connsiteX3" fmla="*/ 2285315 w 3677942"/>
              <a:gd name="connsiteY3" fmla="*/ 1532826 h 8000759"/>
              <a:gd name="connsiteX4" fmla="*/ 1961224 w 3677942"/>
              <a:gd name="connsiteY4" fmla="*/ 1926365 h 8000759"/>
              <a:gd name="connsiteX5" fmla="*/ 1776029 w 3677942"/>
              <a:gd name="connsiteY5" fmla="*/ 2701869 h 8000759"/>
              <a:gd name="connsiteX6" fmla="*/ 1324616 w 3677942"/>
              <a:gd name="connsiteY6" fmla="*/ 3419499 h 8000759"/>
              <a:gd name="connsiteX7" fmla="*/ 1069973 w 3677942"/>
              <a:gd name="connsiteY7" fmla="*/ 4032957 h 8000759"/>
              <a:gd name="connsiteX8" fmla="*/ 722733 w 3677942"/>
              <a:gd name="connsiteY8" fmla="*/ 4634841 h 8000759"/>
              <a:gd name="connsiteX9" fmla="*/ 618561 w 3677942"/>
              <a:gd name="connsiteY9" fmla="*/ 5352471 h 8000759"/>
              <a:gd name="connsiteX10" fmla="*/ 16227 w 3677942"/>
              <a:gd name="connsiteY10" fmla="*/ 5686465 h 8000759"/>
              <a:gd name="connsiteX11" fmla="*/ 184767 w 3677942"/>
              <a:gd name="connsiteY11" fmla="*/ 6108169 h 8000759"/>
              <a:gd name="connsiteX12" fmla="*/ 322857 w 3677942"/>
              <a:gd name="connsiteY12" fmla="*/ 6492484 h 8000759"/>
              <a:gd name="connsiteX13" fmla="*/ 409445 w 3677942"/>
              <a:gd name="connsiteY13" fmla="*/ 8000759 h 8000759"/>
              <a:gd name="connsiteX0" fmla="*/ 3674602 w 3674602"/>
              <a:gd name="connsiteY0" fmla="*/ 0 h 8000759"/>
              <a:gd name="connsiteX1" fmla="*/ 3254248 w 3674602"/>
              <a:gd name="connsiteY1" fmla="*/ 282760 h 8000759"/>
              <a:gd name="connsiteX2" fmla="*/ 2999605 w 3674602"/>
              <a:gd name="connsiteY2" fmla="*/ 1104562 h 8000759"/>
              <a:gd name="connsiteX3" fmla="*/ 2281975 w 3674602"/>
              <a:gd name="connsiteY3" fmla="*/ 1532826 h 8000759"/>
              <a:gd name="connsiteX4" fmla="*/ 1957884 w 3674602"/>
              <a:gd name="connsiteY4" fmla="*/ 1926365 h 8000759"/>
              <a:gd name="connsiteX5" fmla="*/ 1772689 w 3674602"/>
              <a:gd name="connsiteY5" fmla="*/ 2701869 h 8000759"/>
              <a:gd name="connsiteX6" fmla="*/ 1321276 w 3674602"/>
              <a:gd name="connsiteY6" fmla="*/ 3419499 h 8000759"/>
              <a:gd name="connsiteX7" fmla="*/ 1066633 w 3674602"/>
              <a:gd name="connsiteY7" fmla="*/ 4032957 h 8000759"/>
              <a:gd name="connsiteX8" fmla="*/ 719393 w 3674602"/>
              <a:gd name="connsiteY8" fmla="*/ 4634841 h 8000759"/>
              <a:gd name="connsiteX9" fmla="*/ 615221 w 3674602"/>
              <a:gd name="connsiteY9" fmla="*/ 5352471 h 8000759"/>
              <a:gd name="connsiteX10" fmla="*/ 12887 w 3674602"/>
              <a:gd name="connsiteY10" fmla="*/ 5686465 h 8000759"/>
              <a:gd name="connsiteX11" fmla="*/ 211907 w 3674602"/>
              <a:gd name="connsiteY11" fmla="*/ 6103089 h 8000759"/>
              <a:gd name="connsiteX12" fmla="*/ 319517 w 3674602"/>
              <a:gd name="connsiteY12" fmla="*/ 6492484 h 8000759"/>
              <a:gd name="connsiteX13" fmla="*/ 406105 w 3674602"/>
              <a:gd name="connsiteY13" fmla="*/ 8000759 h 8000759"/>
              <a:gd name="connsiteX0" fmla="*/ 3662072 w 3662072"/>
              <a:gd name="connsiteY0" fmla="*/ 0 h 8000759"/>
              <a:gd name="connsiteX1" fmla="*/ 3241718 w 3662072"/>
              <a:gd name="connsiteY1" fmla="*/ 282760 h 8000759"/>
              <a:gd name="connsiteX2" fmla="*/ 2987075 w 3662072"/>
              <a:gd name="connsiteY2" fmla="*/ 1104562 h 8000759"/>
              <a:gd name="connsiteX3" fmla="*/ 2269445 w 3662072"/>
              <a:gd name="connsiteY3" fmla="*/ 1532826 h 8000759"/>
              <a:gd name="connsiteX4" fmla="*/ 1945354 w 3662072"/>
              <a:gd name="connsiteY4" fmla="*/ 1926365 h 8000759"/>
              <a:gd name="connsiteX5" fmla="*/ 1760159 w 3662072"/>
              <a:gd name="connsiteY5" fmla="*/ 2701869 h 8000759"/>
              <a:gd name="connsiteX6" fmla="*/ 1308746 w 3662072"/>
              <a:gd name="connsiteY6" fmla="*/ 3419499 h 8000759"/>
              <a:gd name="connsiteX7" fmla="*/ 1054103 w 3662072"/>
              <a:gd name="connsiteY7" fmla="*/ 4032957 h 8000759"/>
              <a:gd name="connsiteX8" fmla="*/ 706863 w 3662072"/>
              <a:gd name="connsiteY8" fmla="*/ 4634841 h 8000759"/>
              <a:gd name="connsiteX9" fmla="*/ 252171 w 3662072"/>
              <a:gd name="connsiteY9" fmla="*/ 5093391 h 8000759"/>
              <a:gd name="connsiteX10" fmla="*/ 357 w 3662072"/>
              <a:gd name="connsiteY10" fmla="*/ 5686465 h 8000759"/>
              <a:gd name="connsiteX11" fmla="*/ 199377 w 3662072"/>
              <a:gd name="connsiteY11" fmla="*/ 6103089 h 8000759"/>
              <a:gd name="connsiteX12" fmla="*/ 306987 w 3662072"/>
              <a:gd name="connsiteY12" fmla="*/ 6492484 h 8000759"/>
              <a:gd name="connsiteX13" fmla="*/ 393575 w 3662072"/>
              <a:gd name="connsiteY13" fmla="*/ 8000759 h 8000759"/>
              <a:gd name="connsiteX0" fmla="*/ 3662072 w 3662072"/>
              <a:gd name="connsiteY0" fmla="*/ 0 h 8000759"/>
              <a:gd name="connsiteX1" fmla="*/ 3241718 w 3662072"/>
              <a:gd name="connsiteY1" fmla="*/ 282760 h 8000759"/>
              <a:gd name="connsiteX2" fmla="*/ 2987075 w 3662072"/>
              <a:gd name="connsiteY2" fmla="*/ 1104562 h 8000759"/>
              <a:gd name="connsiteX3" fmla="*/ 2269445 w 3662072"/>
              <a:gd name="connsiteY3" fmla="*/ 1532826 h 8000759"/>
              <a:gd name="connsiteX4" fmla="*/ 1945354 w 3662072"/>
              <a:gd name="connsiteY4" fmla="*/ 1926365 h 8000759"/>
              <a:gd name="connsiteX5" fmla="*/ 1760159 w 3662072"/>
              <a:gd name="connsiteY5" fmla="*/ 2701869 h 8000759"/>
              <a:gd name="connsiteX6" fmla="*/ 1308746 w 3662072"/>
              <a:gd name="connsiteY6" fmla="*/ 3419499 h 8000759"/>
              <a:gd name="connsiteX7" fmla="*/ 1054103 w 3662072"/>
              <a:gd name="connsiteY7" fmla="*/ 4032957 h 8000759"/>
              <a:gd name="connsiteX8" fmla="*/ 554463 w 3662072"/>
              <a:gd name="connsiteY8" fmla="*/ 4294481 h 8000759"/>
              <a:gd name="connsiteX9" fmla="*/ 252171 w 3662072"/>
              <a:gd name="connsiteY9" fmla="*/ 5093391 h 8000759"/>
              <a:gd name="connsiteX10" fmla="*/ 357 w 3662072"/>
              <a:gd name="connsiteY10" fmla="*/ 5686465 h 8000759"/>
              <a:gd name="connsiteX11" fmla="*/ 199377 w 3662072"/>
              <a:gd name="connsiteY11" fmla="*/ 6103089 h 8000759"/>
              <a:gd name="connsiteX12" fmla="*/ 306987 w 3662072"/>
              <a:gd name="connsiteY12" fmla="*/ 6492484 h 8000759"/>
              <a:gd name="connsiteX13" fmla="*/ 393575 w 3662072"/>
              <a:gd name="connsiteY13" fmla="*/ 8000759 h 8000759"/>
              <a:gd name="connsiteX0" fmla="*/ 3662072 w 3662072"/>
              <a:gd name="connsiteY0" fmla="*/ 0 h 8000759"/>
              <a:gd name="connsiteX1" fmla="*/ 3241718 w 3662072"/>
              <a:gd name="connsiteY1" fmla="*/ 282760 h 8000759"/>
              <a:gd name="connsiteX2" fmla="*/ 2987075 w 3662072"/>
              <a:gd name="connsiteY2" fmla="*/ 1104562 h 8000759"/>
              <a:gd name="connsiteX3" fmla="*/ 2269445 w 3662072"/>
              <a:gd name="connsiteY3" fmla="*/ 1532826 h 8000759"/>
              <a:gd name="connsiteX4" fmla="*/ 1945354 w 3662072"/>
              <a:gd name="connsiteY4" fmla="*/ 1926365 h 8000759"/>
              <a:gd name="connsiteX5" fmla="*/ 1760159 w 3662072"/>
              <a:gd name="connsiteY5" fmla="*/ 2701869 h 8000759"/>
              <a:gd name="connsiteX6" fmla="*/ 1308746 w 3662072"/>
              <a:gd name="connsiteY6" fmla="*/ 3419499 h 8000759"/>
              <a:gd name="connsiteX7" fmla="*/ 881383 w 3662072"/>
              <a:gd name="connsiteY7" fmla="*/ 3794197 h 8000759"/>
              <a:gd name="connsiteX8" fmla="*/ 554463 w 3662072"/>
              <a:gd name="connsiteY8" fmla="*/ 4294481 h 8000759"/>
              <a:gd name="connsiteX9" fmla="*/ 252171 w 3662072"/>
              <a:gd name="connsiteY9" fmla="*/ 5093391 h 8000759"/>
              <a:gd name="connsiteX10" fmla="*/ 357 w 3662072"/>
              <a:gd name="connsiteY10" fmla="*/ 5686465 h 8000759"/>
              <a:gd name="connsiteX11" fmla="*/ 199377 w 3662072"/>
              <a:gd name="connsiteY11" fmla="*/ 6103089 h 8000759"/>
              <a:gd name="connsiteX12" fmla="*/ 306987 w 3662072"/>
              <a:gd name="connsiteY12" fmla="*/ 6492484 h 8000759"/>
              <a:gd name="connsiteX13" fmla="*/ 393575 w 3662072"/>
              <a:gd name="connsiteY13" fmla="*/ 8000759 h 8000759"/>
              <a:gd name="connsiteX0" fmla="*/ 3662072 w 3662072"/>
              <a:gd name="connsiteY0" fmla="*/ 0 h 8000759"/>
              <a:gd name="connsiteX1" fmla="*/ 3241718 w 3662072"/>
              <a:gd name="connsiteY1" fmla="*/ 282760 h 8000759"/>
              <a:gd name="connsiteX2" fmla="*/ 2987075 w 3662072"/>
              <a:gd name="connsiteY2" fmla="*/ 1104562 h 8000759"/>
              <a:gd name="connsiteX3" fmla="*/ 2269445 w 3662072"/>
              <a:gd name="connsiteY3" fmla="*/ 1532826 h 8000759"/>
              <a:gd name="connsiteX4" fmla="*/ 1945354 w 3662072"/>
              <a:gd name="connsiteY4" fmla="*/ 1926365 h 8000759"/>
              <a:gd name="connsiteX5" fmla="*/ 1658559 w 3662072"/>
              <a:gd name="connsiteY5" fmla="*/ 2656149 h 8000759"/>
              <a:gd name="connsiteX6" fmla="*/ 1308746 w 3662072"/>
              <a:gd name="connsiteY6" fmla="*/ 3419499 h 8000759"/>
              <a:gd name="connsiteX7" fmla="*/ 881383 w 3662072"/>
              <a:gd name="connsiteY7" fmla="*/ 3794197 h 8000759"/>
              <a:gd name="connsiteX8" fmla="*/ 554463 w 3662072"/>
              <a:gd name="connsiteY8" fmla="*/ 4294481 h 8000759"/>
              <a:gd name="connsiteX9" fmla="*/ 252171 w 3662072"/>
              <a:gd name="connsiteY9" fmla="*/ 5093391 h 8000759"/>
              <a:gd name="connsiteX10" fmla="*/ 357 w 3662072"/>
              <a:gd name="connsiteY10" fmla="*/ 5686465 h 8000759"/>
              <a:gd name="connsiteX11" fmla="*/ 199377 w 3662072"/>
              <a:gd name="connsiteY11" fmla="*/ 6103089 h 8000759"/>
              <a:gd name="connsiteX12" fmla="*/ 306987 w 3662072"/>
              <a:gd name="connsiteY12" fmla="*/ 6492484 h 8000759"/>
              <a:gd name="connsiteX13" fmla="*/ 393575 w 3662072"/>
              <a:gd name="connsiteY13" fmla="*/ 8000759 h 8000759"/>
              <a:gd name="connsiteX0" fmla="*/ 3662072 w 3662072"/>
              <a:gd name="connsiteY0" fmla="*/ 0 h 8000759"/>
              <a:gd name="connsiteX1" fmla="*/ 3241718 w 3662072"/>
              <a:gd name="connsiteY1" fmla="*/ 282760 h 8000759"/>
              <a:gd name="connsiteX2" fmla="*/ 2829595 w 3662072"/>
              <a:gd name="connsiteY2" fmla="*/ 1053762 h 8000759"/>
              <a:gd name="connsiteX3" fmla="*/ 2269445 w 3662072"/>
              <a:gd name="connsiteY3" fmla="*/ 1532826 h 8000759"/>
              <a:gd name="connsiteX4" fmla="*/ 1945354 w 3662072"/>
              <a:gd name="connsiteY4" fmla="*/ 1926365 h 8000759"/>
              <a:gd name="connsiteX5" fmla="*/ 1658559 w 3662072"/>
              <a:gd name="connsiteY5" fmla="*/ 2656149 h 8000759"/>
              <a:gd name="connsiteX6" fmla="*/ 1308746 w 3662072"/>
              <a:gd name="connsiteY6" fmla="*/ 3419499 h 8000759"/>
              <a:gd name="connsiteX7" fmla="*/ 881383 w 3662072"/>
              <a:gd name="connsiteY7" fmla="*/ 3794197 h 8000759"/>
              <a:gd name="connsiteX8" fmla="*/ 554463 w 3662072"/>
              <a:gd name="connsiteY8" fmla="*/ 4294481 h 8000759"/>
              <a:gd name="connsiteX9" fmla="*/ 252171 w 3662072"/>
              <a:gd name="connsiteY9" fmla="*/ 5093391 h 8000759"/>
              <a:gd name="connsiteX10" fmla="*/ 357 w 3662072"/>
              <a:gd name="connsiteY10" fmla="*/ 5686465 h 8000759"/>
              <a:gd name="connsiteX11" fmla="*/ 199377 w 3662072"/>
              <a:gd name="connsiteY11" fmla="*/ 6103089 h 8000759"/>
              <a:gd name="connsiteX12" fmla="*/ 306987 w 3662072"/>
              <a:gd name="connsiteY12" fmla="*/ 6492484 h 8000759"/>
              <a:gd name="connsiteX13" fmla="*/ 393575 w 3662072"/>
              <a:gd name="connsiteY13" fmla="*/ 8000759 h 8000759"/>
              <a:gd name="connsiteX0" fmla="*/ 3662072 w 3662072"/>
              <a:gd name="connsiteY0" fmla="*/ 0 h 8000759"/>
              <a:gd name="connsiteX1" fmla="*/ 3241718 w 3662072"/>
              <a:gd name="connsiteY1" fmla="*/ 282760 h 8000759"/>
              <a:gd name="connsiteX2" fmla="*/ 2846987 w 3662072"/>
              <a:gd name="connsiteY2" fmla="*/ 350764 h 8000759"/>
              <a:gd name="connsiteX3" fmla="*/ 2829595 w 3662072"/>
              <a:gd name="connsiteY3" fmla="*/ 1053762 h 8000759"/>
              <a:gd name="connsiteX4" fmla="*/ 2269445 w 3662072"/>
              <a:gd name="connsiteY4" fmla="*/ 1532826 h 8000759"/>
              <a:gd name="connsiteX5" fmla="*/ 1945354 w 3662072"/>
              <a:gd name="connsiteY5" fmla="*/ 1926365 h 8000759"/>
              <a:gd name="connsiteX6" fmla="*/ 1658559 w 3662072"/>
              <a:gd name="connsiteY6" fmla="*/ 2656149 h 8000759"/>
              <a:gd name="connsiteX7" fmla="*/ 1308746 w 3662072"/>
              <a:gd name="connsiteY7" fmla="*/ 3419499 h 8000759"/>
              <a:gd name="connsiteX8" fmla="*/ 881383 w 3662072"/>
              <a:gd name="connsiteY8" fmla="*/ 3794197 h 8000759"/>
              <a:gd name="connsiteX9" fmla="*/ 554463 w 3662072"/>
              <a:gd name="connsiteY9" fmla="*/ 4294481 h 8000759"/>
              <a:gd name="connsiteX10" fmla="*/ 252171 w 3662072"/>
              <a:gd name="connsiteY10" fmla="*/ 5093391 h 8000759"/>
              <a:gd name="connsiteX11" fmla="*/ 357 w 3662072"/>
              <a:gd name="connsiteY11" fmla="*/ 5686465 h 8000759"/>
              <a:gd name="connsiteX12" fmla="*/ 199377 w 3662072"/>
              <a:gd name="connsiteY12" fmla="*/ 6103089 h 8000759"/>
              <a:gd name="connsiteX13" fmla="*/ 306987 w 3662072"/>
              <a:gd name="connsiteY13" fmla="*/ 6492484 h 8000759"/>
              <a:gd name="connsiteX14" fmla="*/ 393575 w 3662072"/>
              <a:gd name="connsiteY14" fmla="*/ 8000759 h 8000759"/>
              <a:gd name="connsiteX0" fmla="*/ 3662072 w 3662072"/>
              <a:gd name="connsiteY0" fmla="*/ 0 h 8000759"/>
              <a:gd name="connsiteX1" fmla="*/ 3150278 w 3662072"/>
              <a:gd name="connsiteY1" fmla="*/ 38920 h 8000759"/>
              <a:gd name="connsiteX2" fmla="*/ 2846987 w 3662072"/>
              <a:gd name="connsiteY2" fmla="*/ 350764 h 8000759"/>
              <a:gd name="connsiteX3" fmla="*/ 2829595 w 3662072"/>
              <a:gd name="connsiteY3" fmla="*/ 1053762 h 8000759"/>
              <a:gd name="connsiteX4" fmla="*/ 2269445 w 3662072"/>
              <a:gd name="connsiteY4" fmla="*/ 1532826 h 8000759"/>
              <a:gd name="connsiteX5" fmla="*/ 1945354 w 3662072"/>
              <a:gd name="connsiteY5" fmla="*/ 1926365 h 8000759"/>
              <a:gd name="connsiteX6" fmla="*/ 1658559 w 3662072"/>
              <a:gd name="connsiteY6" fmla="*/ 2656149 h 8000759"/>
              <a:gd name="connsiteX7" fmla="*/ 1308746 w 3662072"/>
              <a:gd name="connsiteY7" fmla="*/ 3419499 h 8000759"/>
              <a:gd name="connsiteX8" fmla="*/ 881383 w 3662072"/>
              <a:gd name="connsiteY8" fmla="*/ 3794197 h 8000759"/>
              <a:gd name="connsiteX9" fmla="*/ 554463 w 3662072"/>
              <a:gd name="connsiteY9" fmla="*/ 4294481 h 8000759"/>
              <a:gd name="connsiteX10" fmla="*/ 252171 w 3662072"/>
              <a:gd name="connsiteY10" fmla="*/ 5093391 h 8000759"/>
              <a:gd name="connsiteX11" fmla="*/ 357 w 3662072"/>
              <a:gd name="connsiteY11" fmla="*/ 5686465 h 8000759"/>
              <a:gd name="connsiteX12" fmla="*/ 199377 w 3662072"/>
              <a:gd name="connsiteY12" fmla="*/ 6103089 h 8000759"/>
              <a:gd name="connsiteX13" fmla="*/ 306987 w 3662072"/>
              <a:gd name="connsiteY13" fmla="*/ 6492484 h 8000759"/>
              <a:gd name="connsiteX14" fmla="*/ 393575 w 3662072"/>
              <a:gd name="connsiteY14" fmla="*/ 8000759 h 8000759"/>
              <a:gd name="connsiteX0" fmla="*/ 3150278 w 3150278"/>
              <a:gd name="connsiteY0" fmla="*/ 0 h 7961839"/>
              <a:gd name="connsiteX1" fmla="*/ 2846987 w 3150278"/>
              <a:gd name="connsiteY1" fmla="*/ 311844 h 7961839"/>
              <a:gd name="connsiteX2" fmla="*/ 2829595 w 3150278"/>
              <a:gd name="connsiteY2" fmla="*/ 1014842 h 7961839"/>
              <a:gd name="connsiteX3" fmla="*/ 2269445 w 3150278"/>
              <a:gd name="connsiteY3" fmla="*/ 1493906 h 7961839"/>
              <a:gd name="connsiteX4" fmla="*/ 1945354 w 3150278"/>
              <a:gd name="connsiteY4" fmla="*/ 1887445 h 7961839"/>
              <a:gd name="connsiteX5" fmla="*/ 1658559 w 3150278"/>
              <a:gd name="connsiteY5" fmla="*/ 2617229 h 7961839"/>
              <a:gd name="connsiteX6" fmla="*/ 1308746 w 3150278"/>
              <a:gd name="connsiteY6" fmla="*/ 3380579 h 7961839"/>
              <a:gd name="connsiteX7" fmla="*/ 881383 w 3150278"/>
              <a:gd name="connsiteY7" fmla="*/ 3755277 h 7961839"/>
              <a:gd name="connsiteX8" fmla="*/ 554463 w 3150278"/>
              <a:gd name="connsiteY8" fmla="*/ 4255561 h 7961839"/>
              <a:gd name="connsiteX9" fmla="*/ 252171 w 3150278"/>
              <a:gd name="connsiteY9" fmla="*/ 5054471 h 7961839"/>
              <a:gd name="connsiteX10" fmla="*/ 357 w 3150278"/>
              <a:gd name="connsiteY10" fmla="*/ 5647545 h 7961839"/>
              <a:gd name="connsiteX11" fmla="*/ 199377 w 3150278"/>
              <a:gd name="connsiteY11" fmla="*/ 6064169 h 7961839"/>
              <a:gd name="connsiteX12" fmla="*/ 306987 w 3150278"/>
              <a:gd name="connsiteY12" fmla="*/ 6453564 h 7961839"/>
              <a:gd name="connsiteX13" fmla="*/ 393575 w 3150278"/>
              <a:gd name="connsiteY13" fmla="*/ 7961839 h 7961839"/>
              <a:gd name="connsiteX0" fmla="*/ 3150278 w 3150278"/>
              <a:gd name="connsiteY0" fmla="*/ 0 h 7961839"/>
              <a:gd name="connsiteX1" fmla="*/ 2846987 w 3150278"/>
              <a:gd name="connsiteY1" fmla="*/ 311844 h 7961839"/>
              <a:gd name="connsiteX2" fmla="*/ 2829595 w 3150278"/>
              <a:gd name="connsiteY2" fmla="*/ 1014842 h 7961839"/>
              <a:gd name="connsiteX3" fmla="*/ 2137365 w 3150278"/>
              <a:gd name="connsiteY3" fmla="*/ 1397386 h 7961839"/>
              <a:gd name="connsiteX4" fmla="*/ 1945354 w 3150278"/>
              <a:gd name="connsiteY4" fmla="*/ 1887445 h 7961839"/>
              <a:gd name="connsiteX5" fmla="*/ 1658559 w 3150278"/>
              <a:gd name="connsiteY5" fmla="*/ 2617229 h 7961839"/>
              <a:gd name="connsiteX6" fmla="*/ 1308746 w 3150278"/>
              <a:gd name="connsiteY6" fmla="*/ 3380579 h 7961839"/>
              <a:gd name="connsiteX7" fmla="*/ 881383 w 3150278"/>
              <a:gd name="connsiteY7" fmla="*/ 3755277 h 7961839"/>
              <a:gd name="connsiteX8" fmla="*/ 554463 w 3150278"/>
              <a:gd name="connsiteY8" fmla="*/ 4255561 h 7961839"/>
              <a:gd name="connsiteX9" fmla="*/ 252171 w 3150278"/>
              <a:gd name="connsiteY9" fmla="*/ 5054471 h 7961839"/>
              <a:gd name="connsiteX10" fmla="*/ 357 w 3150278"/>
              <a:gd name="connsiteY10" fmla="*/ 5647545 h 7961839"/>
              <a:gd name="connsiteX11" fmla="*/ 199377 w 3150278"/>
              <a:gd name="connsiteY11" fmla="*/ 6064169 h 7961839"/>
              <a:gd name="connsiteX12" fmla="*/ 306987 w 3150278"/>
              <a:gd name="connsiteY12" fmla="*/ 6453564 h 7961839"/>
              <a:gd name="connsiteX13" fmla="*/ 393575 w 3150278"/>
              <a:gd name="connsiteY13" fmla="*/ 7961839 h 79618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150278" h="7961839">
                <a:moveTo>
                  <a:pt x="3150278" y="0"/>
                </a:moveTo>
                <a:cubicBezTo>
                  <a:pt x="3014431" y="58461"/>
                  <a:pt x="2915674" y="183344"/>
                  <a:pt x="2846987" y="311844"/>
                </a:cubicBezTo>
                <a:cubicBezTo>
                  <a:pt x="2778300" y="440344"/>
                  <a:pt x="2947865" y="833918"/>
                  <a:pt x="2829595" y="1014842"/>
                </a:cubicBezTo>
                <a:cubicBezTo>
                  <a:pt x="2711325" y="1195766"/>
                  <a:pt x="2284738" y="1251952"/>
                  <a:pt x="2137365" y="1397386"/>
                </a:cubicBezTo>
                <a:cubicBezTo>
                  <a:pt x="1989992" y="1542820"/>
                  <a:pt x="2025155" y="1684138"/>
                  <a:pt x="1945354" y="1887445"/>
                </a:cubicBezTo>
                <a:cubicBezTo>
                  <a:pt x="1865553" y="2090752"/>
                  <a:pt x="1764660" y="2368373"/>
                  <a:pt x="1658559" y="2617229"/>
                </a:cubicBezTo>
                <a:cubicBezTo>
                  <a:pt x="1552458" y="2866085"/>
                  <a:pt x="1438275" y="3190904"/>
                  <a:pt x="1308746" y="3380579"/>
                </a:cubicBezTo>
                <a:cubicBezTo>
                  <a:pt x="1179217" y="3570254"/>
                  <a:pt x="1007097" y="3609447"/>
                  <a:pt x="881383" y="3755277"/>
                </a:cubicBezTo>
                <a:cubicBezTo>
                  <a:pt x="755669" y="3901107"/>
                  <a:pt x="659332" y="4039029"/>
                  <a:pt x="554463" y="4255561"/>
                </a:cubicBezTo>
                <a:cubicBezTo>
                  <a:pt x="449594" y="4472093"/>
                  <a:pt x="344522" y="4822474"/>
                  <a:pt x="252171" y="5054471"/>
                </a:cubicBezTo>
                <a:cubicBezTo>
                  <a:pt x="159820" y="5286468"/>
                  <a:pt x="9156" y="5479262"/>
                  <a:pt x="357" y="5647545"/>
                </a:cubicBezTo>
                <a:cubicBezTo>
                  <a:pt x="-8442" y="5815828"/>
                  <a:pt x="148272" y="5929833"/>
                  <a:pt x="199377" y="6064169"/>
                </a:cubicBezTo>
                <a:cubicBezTo>
                  <a:pt x="250482" y="6198505"/>
                  <a:pt x="332194" y="6114426"/>
                  <a:pt x="306987" y="6453564"/>
                </a:cubicBezTo>
                <a:cubicBezTo>
                  <a:pt x="281780" y="6792702"/>
                  <a:pt x="413857" y="7708766"/>
                  <a:pt x="393575" y="7961839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2" name="Freeform 281"/>
          <p:cNvSpPr/>
          <p:nvPr userDrawn="1"/>
        </p:nvSpPr>
        <p:spPr>
          <a:xfrm>
            <a:off x="3081788" y="9771083"/>
            <a:ext cx="6251150" cy="7947932"/>
          </a:xfrm>
          <a:custGeom>
            <a:avLst/>
            <a:gdLst>
              <a:gd name="connsiteX0" fmla="*/ 0 w 4109013"/>
              <a:gd name="connsiteY0" fmla="*/ 5474969 h 5474969"/>
              <a:gd name="connsiteX1" fmla="*/ 289367 w 4109013"/>
              <a:gd name="connsiteY1" fmla="*/ 4548995 h 5474969"/>
              <a:gd name="connsiteX2" fmla="*/ 520861 w 4109013"/>
              <a:gd name="connsiteY2" fmla="*/ 3947111 h 5474969"/>
              <a:gd name="connsiteX3" fmla="*/ 578735 w 4109013"/>
              <a:gd name="connsiteY3" fmla="*/ 3426250 h 5474969"/>
              <a:gd name="connsiteX4" fmla="*/ 937550 w 4109013"/>
              <a:gd name="connsiteY4" fmla="*/ 2893815 h 5474969"/>
              <a:gd name="connsiteX5" fmla="*/ 1412112 w 4109013"/>
              <a:gd name="connsiteY5" fmla="*/ 1643749 h 5474969"/>
              <a:gd name="connsiteX6" fmla="*/ 1539433 w 4109013"/>
              <a:gd name="connsiteY6" fmla="*/ 1319658 h 5474969"/>
              <a:gd name="connsiteX7" fmla="*/ 2384385 w 4109013"/>
              <a:gd name="connsiteY7" fmla="*/ 416833 h 5474969"/>
              <a:gd name="connsiteX8" fmla="*/ 3159889 w 4109013"/>
              <a:gd name="connsiteY8" fmla="*/ 144 h 5474969"/>
              <a:gd name="connsiteX9" fmla="*/ 4109013 w 4109013"/>
              <a:gd name="connsiteY9" fmla="*/ 370534 h 5474969"/>
              <a:gd name="connsiteX0" fmla="*/ 0 w 3839773"/>
              <a:gd name="connsiteY0" fmla="*/ 5040629 h 5040629"/>
              <a:gd name="connsiteX1" fmla="*/ 20127 w 3839773"/>
              <a:gd name="connsiteY1" fmla="*/ 4548995 h 5040629"/>
              <a:gd name="connsiteX2" fmla="*/ 251621 w 3839773"/>
              <a:gd name="connsiteY2" fmla="*/ 3947111 h 5040629"/>
              <a:gd name="connsiteX3" fmla="*/ 309495 w 3839773"/>
              <a:gd name="connsiteY3" fmla="*/ 3426250 h 5040629"/>
              <a:gd name="connsiteX4" fmla="*/ 668310 w 3839773"/>
              <a:gd name="connsiteY4" fmla="*/ 2893815 h 5040629"/>
              <a:gd name="connsiteX5" fmla="*/ 1142872 w 3839773"/>
              <a:gd name="connsiteY5" fmla="*/ 1643749 h 5040629"/>
              <a:gd name="connsiteX6" fmla="*/ 1270193 w 3839773"/>
              <a:gd name="connsiteY6" fmla="*/ 1319658 h 5040629"/>
              <a:gd name="connsiteX7" fmla="*/ 2115145 w 3839773"/>
              <a:gd name="connsiteY7" fmla="*/ 416833 h 5040629"/>
              <a:gd name="connsiteX8" fmla="*/ 2890649 w 3839773"/>
              <a:gd name="connsiteY8" fmla="*/ 144 h 5040629"/>
              <a:gd name="connsiteX9" fmla="*/ 3839773 w 3839773"/>
              <a:gd name="connsiteY9" fmla="*/ 370534 h 5040629"/>
              <a:gd name="connsiteX0" fmla="*/ 0 w 3839773"/>
              <a:gd name="connsiteY0" fmla="*/ 5040629 h 5040629"/>
              <a:gd name="connsiteX1" fmla="*/ 136967 w 3839773"/>
              <a:gd name="connsiteY1" fmla="*/ 4500735 h 5040629"/>
              <a:gd name="connsiteX2" fmla="*/ 251621 w 3839773"/>
              <a:gd name="connsiteY2" fmla="*/ 3947111 h 5040629"/>
              <a:gd name="connsiteX3" fmla="*/ 309495 w 3839773"/>
              <a:gd name="connsiteY3" fmla="*/ 3426250 h 5040629"/>
              <a:gd name="connsiteX4" fmla="*/ 668310 w 3839773"/>
              <a:gd name="connsiteY4" fmla="*/ 2893815 h 5040629"/>
              <a:gd name="connsiteX5" fmla="*/ 1142872 w 3839773"/>
              <a:gd name="connsiteY5" fmla="*/ 1643749 h 5040629"/>
              <a:gd name="connsiteX6" fmla="*/ 1270193 w 3839773"/>
              <a:gd name="connsiteY6" fmla="*/ 1319658 h 5040629"/>
              <a:gd name="connsiteX7" fmla="*/ 2115145 w 3839773"/>
              <a:gd name="connsiteY7" fmla="*/ 416833 h 5040629"/>
              <a:gd name="connsiteX8" fmla="*/ 2890649 w 3839773"/>
              <a:gd name="connsiteY8" fmla="*/ 144 h 5040629"/>
              <a:gd name="connsiteX9" fmla="*/ 3839773 w 3839773"/>
              <a:gd name="connsiteY9" fmla="*/ 370534 h 5040629"/>
              <a:gd name="connsiteX0" fmla="*/ 0 w 3839773"/>
              <a:gd name="connsiteY0" fmla="*/ 5040629 h 5040629"/>
              <a:gd name="connsiteX1" fmla="*/ 136967 w 3839773"/>
              <a:gd name="connsiteY1" fmla="*/ 4500735 h 5040629"/>
              <a:gd name="connsiteX2" fmla="*/ 320201 w 3839773"/>
              <a:gd name="connsiteY2" fmla="*/ 3962351 h 5040629"/>
              <a:gd name="connsiteX3" fmla="*/ 309495 w 3839773"/>
              <a:gd name="connsiteY3" fmla="*/ 3426250 h 5040629"/>
              <a:gd name="connsiteX4" fmla="*/ 668310 w 3839773"/>
              <a:gd name="connsiteY4" fmla="*/ 2893815 h 5040629"/>
              <a:gd name="connsiteX5" fmla="*/ 1142872 w 3839773"/>
              <a:gd name="connsiteY5" fmla="*/ 1643749 h 5040629"/>
              <a:gd name="connsiteX6" fmla="*/ 1270193 w 3839773"/>
              <a:gd name="connsiteY6" fmla="*/ 1319658 h 5040629"/>
              <a:gd name="connsiteX7" fmla="*/ 2115145 w 3839773"/>
              <a:gd name="connsiteY7" fmla="*/ 416833 h 5040629"/>
              <a:gd name="connsiteX8" fmla="*/ 2890649 w 3839773"/>
              <a:gd name="connsiteY8" fmla="*/ 144 h 5040629"/>
              <a:gd name="connsiteX9" fmla="*/ 3839773 w 3839773"/>
              <a:gd name="connsiteY9" fmla="*/ 370534 h 5040629"/>
              <a:gd name="connsiteX0" fmla="*/ 0 w 3839773"/>
              <a:gd name="connsiteY0" fmla="*/ 5040629 h 5040629"/>
              <a:gd name="connsiteX1" fmla="*/ 136967 w 3839773"/>
              <a:gd name="connsiteY1" fmla="*/ 4500735 h 5040629"/>
              <a:gd name="connsiteX2" fmla="*/ 320201 w 3839773"/>
              <a:gd name="connsiteY2" fmla="*/ 3962351 h 5040629"/>
              <a:gd name="connsiteX3" fmla="*/ 385695 w 3839773"/>
              <a:gd name="connsiteY3" fmla="*/ 3428790 h 5040629"/>
              <a:gd name="connsiteX4" fmla="*/ 668310 w 3839773"/>
              <a:gd name="connsiteY4" fmla="*/ 2893815 h 5040629"/>
              <a:gd name="connsiteX5" fmla="*/ 1142872 w 3839773"/>
              <a:gd name="connsiteY5" fmla="*/ 1643749 h 5040629"/>
              <a:gd name="connsiteX6" fmla="*/ 1270193 w 3839773"/>
              <a:gd name="connsiteY6" fmla="*/ 1319658 h 5040629"/>
              <a:gd name="connsiteX7" fmla="*/ 2115145 w 3839773"/>
              <a:gd name="connsiteY7" fmla="*/ 416833 h 5040629"/>
              <a:gd name="connsiteX8" fmla="*/ 2890649 w 3839773"/>
              <a:gd name="connsiteY8" fmla="*/ 144 h 5040629"/>
              <a:gd name="connsiteX9" fmla="*/ 3839773 w 3839773"/>
              <a:gd name="connsiteY9" fmla="*/ 370534 h 5040629"/>
              <a:gd name="connsiteX0" fmla="*/ 0 w 3839773"/>
              <a:gd name="connsiteY0" fmla="*/ 5040629 h 5040629"/>
              <a:gd name="connsiteX1" fmla="*/ 136967 w 3839773"/>
              <a:gd name="connsiteY1" fmla="*/ 4500735 h 5040629"/>
              <a:gd name="connsiteX2" fmla="*/ 320201 w 3839773"/>
              <a:gd name="connsiteY2" fmla="*/ 3962351 h 5040629"/>
              <a:gd name="connsiteX3" fmla="*/ 385695 w 3839773"/>
              <a:gd name="connsiteY3" fmla="*/ 3428790 h 5040629"/>
              <a:gd name="connsiteX4" fmla="*/ 650530 w 3839773"/>
              <a:gd name="connsiteY4" fmla="*/ 2886195 h 5040629"/>
              <a:gd name="connsiteX5" fmla="*/ 1142872 w 3839773"/>
              <a:gd name="connsiteY5" fmla="*/ 1643749 h 5040629"/>
              <a:gd name="connsiteX6" fmla="*/ 1270193 w 3839773"/>
              <a:gd name="connsiteY6" fmla="*/ 1319658 h 5040629"/>
              <a:gd name="connsiteX7" fmla="*/ 2115145 w 3839773"/>
              <a:gd name="connsiteY7" fmla="*/ 416833 h 5040629"/>
              <a:gd name="connsiteX8" fmla="*/ 2890649 w 3839773"/>
              <a:gd name="connsiteY8" fmla="*/ 144 h 5040629"/>
              <a:gd name="connsiteX9" fmla="*/ 3839773 w 3839773"/>
              <a:gd name="connsiteY9" fmla="*/ 370534 h 5040629"/>
              <a:gd name="connsiteX0" fmla="*/ 0 w 3839773"/>
              <a:gd name="connsiteY0" fmla="*/ 5040629 h 5040629"/>
              <a:gd name="connsiteX1" fmla="*/ 136967 w 3839773"/>
              <a:gd name="connsiteY1" fmla="*/ 4500735 h 5040629"/>
              <a:gd name="connsiteX2" fmla="*/ 320201 w 3839773"/>
              <a:gd name="connsiteY2" fmla="*/ 3962351 h 5040629"/>
              <a:gd name="connsiteX3" fmla="*/ 385695 w 3839773"/>
              <a:gd name="connsiteY3" fmla="*/ 3428790 h 5040629"/>
              <a:gd name="connsiteX4" fmla="*/ 691170 w 3839773"/>
              <a:gd name="connsiteY4" fmla="*/ 2906515 h 5040629"/>
              <a:gd name="connsiteX5" fmla="*/ 1142872 w 3839773"/>
              <a:gd name="connsiteY5" fmla="*/ 1643749 h 5040629"/>
              <a:gd name="connsiteX6" fmla="*/ 1270193 w 3839773"/>
              <a:gd name="connsiteY6" fmla="*/ 1319658 h 5040629"/>
              <a:gd name="connsiteX7" fmla="*/ 2115145 w 3839773"/>
              <a:gd name="connsiteY7" fmla="*/ 416833 h 5040629"/>
              <a:gd name="connsiteX8" fmla="*/ 2890649 w 3839773"/>
              <a:gd name="connsiteY8" fmla="*/ 144 h 5040629"/>
              <a:gd name="connsiteX9" fmla="*/ 3839773 w 3839773"/>
              <a:gd name="connsiteY9" fmla="*/ 370534 h 5040629"/>
              <a:gd name="connsiteX0" fmla="*/ 0 w 3839773"/>
              <a:gd name="connsiteY0" fmla="*/ 5040629 h 5040629"/>
              <a:gd name="connsiteX1" fmla="*/ 136967 w 3839773"/>
              <a:gd name="connsiteY1" fmla="*/ 4500735 h 5040629"/>
              <a:gd name="connsiteX2" fmla="*/ 320201 w 3839773"/>
              <a:gd name="connsiteY2" fmla="*/ 3962351 h 5040629"/>
              <a:gd name="connsiteX3" fmla="*/ 385695 w 3839773"/>
              <a:gd name="connsiteY3" fmla="*/ 3428790 h 5040629"/>
              <a:gd name="connsiteX4" fmla="*/ 691170 w 3839773"/>
              <a:gd name="connsiteY4" fmla="*/ 2906515 h 5040629"/>
              <a:gd name="connsiteX5" fmla="*/ 1137792 w 3839773"/>
              <a:gd name="connsiteY5" fmla="*/ 1717409 h 5040629"/>
              <a:gd name="connsiteX6" fmla="*/ 1270193 w 3839773"/>
              <a:gd name="connsiteY6" fmla="*/ 1319658 h 5040629"/>
              <a:gd name="connsiteX7" fmla="*/ 2115145 w 3839773"/>
              <a:gd name="connsiteY7" fmla="*/ 416833 h 5040629"/>
              <a:gd name="connsiteX8" fmla="*/ 2890649 w 3839773"/>
              <a:gd name="connsiteY8" fmla="*/ 144 h 5040629"/>
              <a:gd name="connsiteX9" fmla="*/ 3839773 w 3839773"/>
              <a:gd name="connsiteY9" fmla="*/ 370534 h 5040629"/>
              <a:gd name="connsiteX0" fmla="*/ 0 w 3839773"/>
              <a:gd name="connsiteY0" fmla="*/ 5040629 h 5040629"/>
              <a:gd name="connsiteX1" fmla="*/ 136967 w 3839773"/>
              <a:gd name="connsiteY1" fmla="*/ 4500735 h 5040629"/>
              <a:gd name="connsiteX2" fmla="*/ 320201 w 3839773"/>
              <a:gd name="connsiteY2" fmla="*/ 3962351 h 5040629"/>
              <a:gd name="connsiteX3" fmla="*/ 385695 w 3839773"/>
              <a:gd name="connsiteY3" fmla="*/ 3428790 h 5040629"/>
              <a:gd name="connsiteX4" fmla="*/ 691170 w 3839773"/>
              <a:gd name="connsiteY4" fmla="*/ 2906515 h 5040629"/>
              <a:gd name="connsiteX5" fmla="*/ 1193672 w 3839773"/>
              <a:gd name="connsiteY5" fmla="*/ 1694549 h 5040629"/>
              <a:gd name="connsiteX6" fmla="*/ 1270193 w 3839773"/>
              <a:gd name="connsiteY6" fmla="*/ 1319658 h 5040629"/>
              <a:gd name="connsiteX7" fmla="*/ 2115145 w 3839773"/>
              <a:gd name="connsiteY7" fmla="*/ 416833 h 5040629"/>
              <a:gd name="connsiteX8" fmla="*/ 2890649 w 3839773"/>
              <a:gd name="connsiteY8" fmla="*/ 144 h 5040629"/>
              <a:gd name="connsiteX9" fmla="*/ 3839773 w 3839773"/>
              <a:gd name="connsiteY9" fmla="*/ 370534 h 5040629"/>
              <a:gd name="connsiteX0" fmla="*/ 0 w 3839773"/>
              <a:gd name="connsiteY0" fmla="*/ 5040629 h 5040629"/>
              <a:gd name="connsiteX1" fmla="*/ 136967 w 3839773"/>
              <a:gd name="connsiteY1" fmla="*/ 4500735 h 5040629"/>
              <a:gd name="connsiteX2" fmla="*/ 320201 w 3839773"/>
              <a:gd name="connsiteY2" fmla="*/ 3962351 h 5040629"/>
              <a:gd name="connsiteX3" fmla="*/ 385695 w 3839773"/>
              <a:gd name="connsiteY3" fmla="*/ 3428790 h 5040629"/>
              <a:gd name="connsiteX4" fmla="*/ 691170 w 3839773"/>
              <a:gd name="connsiteY4" fmla="*/ 2906515 h 5040629"/>
              <a:gd name="connsiteX5" fmla="*/ 942675 w 3839773"/>
              <a:gd name="connsiteY5" fmla="*/ 2412592 h 5040629"/>
              <a:gd name="connsiteX6" fmla="*/ 1193672 w 3839773"/>
              <a:gd name="connsiteY6" fmla="*/ 1694549 h 5040629"/>
              <a:gd name="connsiteX7" fmla="*/ 1270193 w 3839773"/>
              <a:gd name="connsiteY7" fmla="*/ 1319658 h 5040629"/>
              <a:gd name="connsiteX8" fmla="*/ 2115145 w 3839773"/>
              <a:gd name="connsiteY8" fmla="*/ 416833 h 5040629"/>
              <a:gd name="connsiteX9" fmla="*/ 2890649 w 3839773"/>
              <a:gd name="connsiteY9" fmla="*/ 144 h 5040629"/>
              <a:gd name="connsiteX10" fmla="*/ 3839773 w 3839773"/>
              <a:gd name="connsiteY10" fmla="*/ 370534 h 5040629"/>
              <a:gd name="connsiteX0" fmla="*/ 0 w 3839773"/>
              <a:gd name="connsiteY0" fmla="*/ 5040629 h 5040629"/>
              <a:gd name="connsiteX1" fmla="*/ 136967 w 3839773"/>
              <a:gd name="connsiteY1" fmla="*/ 4500735 h 5040629"/>
              <a:gd name="connsiteX2" fmla="*/ 320201 w 3839773"/>
              <a:gd name="connsiteY2" fmla="*/ 3962351 h 5040629"/>
              <a:gd name="connsiteX3" fmla="*/ 385695 w 3839773"/>
              <a:gd name="connsiteY3" fmla="*/ 3428790 h 5040629"/>
              <a:gd name="connsiteX4" fmla="*/ 691170 w 3839773"/>
              <a:gd name="connsiteY4" fmla="*/ 2906515 h 5040629"/>
              <a:gd name="connsiteX5" fmla="*/ 942675 w 3839773"/>
              <a:gd name="connsiteY5" fmla="*/ 2412592 h 5040629"/>
              <a:gd name="connsiteX6" fmla="*/ 1193672 w 3839773"/>
              <a:gd name="connsiteY6" fmla="*/ 1694549 h 5040629"/>
              <a:gd name="connsiteX7" fmla="*/ 1394653 w 3839773"/>
              <a:gd name="connsiteY7" fmla="*/ 1263778 h 5040629"/>
              <a:gd name="connsiteX8" fmla="*/ 2115145 w 3839773"/>
              <a:gd name="connsiteY8" fmla="*/ 416833 h 5040629"/>
              <a:gd name="connsiteX9" fmla="*/ 2890649 w 3839773"/>
              <a:gd name="connsiteY9" fmla="*/ 144 h 5040629"/>
              <a:gd name="connsiteX10" fmla="*/ 3839773 w 3839773"/>
              <a:gd name="connsiteY10" fmla="*/ 370534 h 5040629"/>
              <a:gd name="connsiteX0" fmla="*/ 0 w 3839773"/>
              <a:gd name="connsiteY0" fmla="*/ 5319960 h 5319960"/>
              <a:gd name="connsiteX1" fmla="*/ 136967 w 3839773"/>
              <a:gd name="connsiteY1" fmla="*/ 4780066 h 5319960"/>
              <a:gd name="connsiteX2" fmla="*/ 320201 w 3839773"/>
              <a:gd name="connsiteY2" fmla="*/ 4241682 h 5319960"/>
              <a:gd name="connsiteX3" fmla="*/ 385695 w 3839773"/>
              <a:gd name="connsiteY3" fmla="*/ 3708121 h 5319960"/>
              <a:gd name="connsiteX4" fmla="*/ 691170 w 3839773"/>
              <a:gd name="connsiteY4" fmla="*/ 3185846 h 5319960"/>
              <a:gd name="connsiteX5" fmla="*/ 942675 w 3839773"/>
              <a:gd name="connsiteY5" fmla="*/ 2691923 h 5319960"/>
              <a:gd name="connsiteX6" fmla="*/ 1193672 w 3839773"/>
              <a:gd name="connsiteY6" fmla="*/ 1973880 h 5319960"/>
              <a:gd name="connsiteX7" fmla="*/ 1394653 w 3839773"/>
              <a:gd name="connsiteY7" fmla="*/ 1543109 h 5319960"/>
              <a:gd name="connsiteX8" fmla="*/ 2115145 w 3839773"/>
              <a:gd name="connsiteY8" fmla="*/ 696164 h 5319960"/>
              <a:gd name="connsiteX9" fmla="*/ 3203069 w 3839773"/>
              <a:gd name="connsiteY9" fmla="*/ 75 h 5319960"/>
              <a:gd name="connsiteX10" fmla="*/ 3839773 w 3839773"/>
              <a:gd name="connsiteY10" fmla="*/ 649865 h 5319960"/>
              <a:gd name="connsiteX0" fmla="*/ 0 w 3839773"/>
              <a:gd name="connsiteY0" fmla="*/ 5373294 h 5373294"/>
              <a:gd name="connsiteX1" fmla="*/ 136967 w 3839773"/>
              <a:gd name="connsiteY1" fmla="*/ 4833400 h 5373294"/>
              <a:gd name="connsiteX2" fmla="*/ 320201 w 3839773"/>
              <a:gd name="connsiteY2" fmla="*/ 4295016 h 5373294"/>
              <a:gd name="connsiteX3" fmla="*/ 385695 w 3839773"/>
              <a:gd name="connsiteY3" fmla="*/ 3761455 h 5373294"/>
              <a:gd name="connsiteX4" fmla="*/ 691170 w 3839773"/>
              <a:gd name="connsiteY4" fmla="*/ 3239180 h 5373294"/>
              <a:gd name="connsiteX5" fmla="*/ 942675 w 3839773"/>
              <a:gd name="connsiteY5" fmla="*/ 2745257 h 5373294"/>
              <a:gd name="connsiteX6" fmla="*/ 1193672 w 3839773"/>
              <a:gd name="connsiteY6" fmla="*/ 2027214 h 5373294"/>
              <a:gd name="connsiteX7" fmla="*/ 1394653 w 3839773"/>
              <a:gd name="connsiteY7" fmla="*/ 1596443 h 5373294"/>
              <a:gd name="connsiteX8" fmla="*/ 2115145 w 3839773"/>
              <a:gd name="connsiteY8" fmla="*/ 749498 h 5373294"/>
              <a:gd name="connsiteX9" fmla="*/ 3098929 w 3839773"/>
              <a:gd name="connsiteY9" fmla="*/ 69 h 5373294"/>
              <a:gd name="connsiteX10" fmla="*/ 3839773 w 3839773"/>
              <a:gd name="connsiteY10" fmla="*/ 703199 h 5373294"/>
              <a:gd name="connsiteX0" fmla="*/ 0 w 3839773"/>
              <a:gd name="connsiteY0" fmla="*/ 5378542 h 5378542"/>
              <a:gd name="connsiteX1" fmla="*/ 136967 w 3839773"/>
              <a:gd name="connsiteY1" fmla="*/ 4838648 h 5378542"/>
              <a:gd name="connsiteX2" fmla="*/ 320201 w 3839773"/>
              <a:gd name="connsiteY2" fmla="*/ 4300264 h 5378542"/>
              <a:gd name="connsiteX3" fmla="*/ 385695 w 3839773"/>
              <a:gd name="connsiteY3" fmla="*/ 3766703 h 5378542"/>
              <a:gd name="connsiteX4" fmla="*/ 691170 w 3839773"/>
              <a:gd name="connsiteY4" fmla="*/ 3244428 h 5378542"/>
              <a:gd name="connsiteX5" fmla="*/ 942675 w 3839773"/>
              <a:gd name="connsiteY5" fmla="*/ 2750505 h 5378542"/>
              <a:gd name="connsiteX6" fmla="*/ 1193672 w 3839773"/>
              <a:gd name="connsiteY6" fmla="*/ 2032462 h 5378542"/>
              <a:gd name="connsiteX7" fmla="*/ 1394653 w 3839773"/>
              <a:gd name="connsiteY7" fmla="*/ 1601691 h 5378542"/>
              <a:gd name="connsiteX8" fmla="*/ 2115145 w 3839773"/>
              <a:gd name="connsiteY8" fmla="*/ 754746 h 5378542"/>
              <a:gd name="connsiteX9" fmla="*/ 2542874 w 3839773"/>
              <a:gd name="connsiteY9" fmla="*/ 434026 h 5378542"/>
              <a:gd name="connsiteX10" fmla="*/ 3098929 w 3839773"/>
              <a:gd name="connsiteY10" fmla="*/ 5317 h 5378542"/>
              <a:gd name="connsiteX11" fmla="*/ 3839773 w 3839773"/>
              <a:gd name="connsiteY11" fmla="*/ 708447 h 5378542"/>
              <a:gd name="connsiteX0" fmla="*/ 0 w 3839773"/>
              <a:gd name="connsiteY0" fmla="*/ 5378542 h 5378542"/>
              <a:gd name="connsiteX1" fmla="*/ 136967 w 3839773"/>
              <a:gd name="connsiteY1" fmla="*/ 4838648 h 5378542"/>
              <a:gd name="connsiteX2" fmla="*/ 320201 w 3839773"/>
              <a:gd name="connsiteY2" fmla="*/ 4300264 h 5378542"/>
              <a:gd name="connsiteX3" fmla="*/ 385695 w 3839773"/>
              <a:gd name="connsiteY3" fmla="*/ 3766703 h 5378542"/>
              <a:gd name="connsiteX4" fmla="*/ 691170 w 3839773"/>
              <a:gd name="connsiteY4" fmla="*/ 3244428 h 5378542"/>
              <a:gd name="connsiteX5" fmla="*/ 942675 w 3839773"/>
              <a:gd name="connsiteY5" fmla="*/ 2750505 h 5378542"/>
              <a:gd name="connsiteX6" fmla="*/ 1193672 w 3839773"/>
              <a:gd name="connsiteY6" fmla="*/ 2032462 h 5378542"/>
              <a:gd name="connsiteX7" fmla="*/ 1394653 w 3839773"/>
              <a:gd name="connsiteY7" fmla="*/ 1601691 h 5378542"/>
              <a:gd name="connsiteX8" fmla="*/ 2178645 w 3839773"/>
              <a:gd name="connsiteY8" fmla="*/ 775066 h 5378542"/>
              <a:gd name="connsiteX9" fmla="*/ 2542874 w 3839773"/>
              <a:gd name="connsiteY9" fmla="*/ 434026 h 5378542"/>
              <a:gd name="connsiteX10" fmla="*/ 3098929 w 3839773"/>
              <a:gd name="connsiteY10" fmla="*/ 5317 h 5378542"/>
              <a:gd name="connsiteX11" fmla="*/ 3839773 w 3839773"/>
              <a:gd name="connsiteY11" fmla="*/ 708447 h 5378542"/>
              <a:gd name="connsiteX0" fmla="*/ 0 w 3791513"/>
              <a:gd name="connsiteY0" fmla="*/ 5378542 h 5378542"/>
              <a:gd name="connsiteX1" fmla="*/ 136967 w 3791513"/>
              <a:gd name="connsiteY1" fmla="*/ 4838648 h 5378542"/>
              <a:gd name="connsiteX2" fmla="*/ 320201 w 3791513"/>
              <a:gd name="connsiteY2" fmla="*/ 4300264 h 5378542"/>
              <a:gd name="connsiteX3" fmla="*/ 385695 w 3791513"/>
              <a:gd name="connsiteY3" fmla="*/ 3766703 h 5378542"/>
              <a:gd name="connsiteX4" fmla="*/ 691170 w 3791513"/>
              <a:gd name="connsiteY4" fmla="*/ 3244428 h 5378542"/>
              <a:gd name="connsiteX5" fmla="*/ 942675 w 3791513"/>
              <a:gd name="connsiteY5" fmla="*/ 2750505 h 5378542"/>
              <a:gd name="connsiteX6" fmla="*/ 1193672 w 3791513"/>
              <a:gd name="connsiteY6" fmla="*/ 2032462 h 5378542"/>
              <a:gd name="connsiteX7" fmla="*/ 1394653 w 3791513"/>
              <a:gd name="connsiteY7" fmla="*/ 1601691 h 5378542"/>
              <a:gd name="connsiteX8" fmla="*/ 2178645 w 3791513"/>
              <a:gd name="connsiteY8" fmla="*/ 775066 h 5378542"/>
              <a:gd name="connsiteX9" fmla="*/ 2542874 w 3791513"/>
              <a:gd name="connsiteY9" fmla="*/ 434026 h 5378542"/>
              <a:gd name="connsiteX10" fmla="*/ 3098929 w 3791513"/>
              <a:gd name="connsiteY10" fmla="*/ 5317 h 5378542"/>
              <a:gd name="connsiteX11" fmla="*/ 3791513 w 3791513"/>
              <a:gd name="connsiteY11" fmla="*/ 655107 h 5378542"/>
              <a:gd name="connsiteX0" fmla="*/ 0 w 3872793"/>
              <a:gd name="connsiteY0" fmla="*/ 5378542 h 5378542"/>
              <a:gd name="connsiteX1" fmla="*/ 136967 w 3872793"/>
              <a:gd name="connsiteY1" fmla="*/ 4838648 h 5378542"/>
              <a:gd name="connsiteX2" fmla="*/ 320201 w 3872793"/>
              <a:gd name="connsiteY2" fmla="*/ 4300264 h 5378542"/>
              <a:gd name="connsiteX3" fmla="*/ 385695 w 3872793"/>
              <a:gd name="connsiteY3" fmla="*/ 3766703 h 5378542"/>
              <a:gd name="connsiteX4" fmla="*/ 691170 w 3872793"/>
              <a:gd name="connsiteY4" fmla="*/ 3244428 h 5378542"/>
              <a:gd name="connsiteX5" fmla="*/ 942675 w 3872793"/>
              <a:gd name="connsiteY5" fmla="*/ 2750505 h 5378542"/>
              <a:gd name="connsiteX6" fmla="*/ 1193672 w 3872793"/>
              <a:gd name="connsiteY6" fmla="*/ 2032462 h 5378542"/>
              <a:gd name="connsiteX7" fmla="*/ 1394653 w 3872793"/>
              <a:gd name="connsiteY7" fmla="*/ 1601691 h 5378542"/>
              <a:gd name="connsiteX8" fmla="*/ 2178645 w 3872793"/>
              <a:gd name="connsiteY8" fmla="*/ 775066 h 5378542"/>
              <a:gd name="connsiteX9" fmla="*/ 2542874 w 3872793"/>
              <a:gd name="connsiteY9" fmla="*/ 434026 h 5378542"/>
              <a:gd name="connsiteX10" fmla="*/ 3098929 w 3872793"/>
              <a:gd name="connsiteY10" fmla="*/ 5317 h 5378542"/>
              <a:gd name="connsiteX11" fmla="*/ 3872793 w 3872793"/>
              <a:gd name="connsiteY11" fmla="*/ 533187 h 5378542"/>
              <a:gd name="connsiteX0" fmla="*/ 0 w 4167433"/>
              <a:gd name="connsiteY0" fmla="*/ 5378542 h 5378542"/>
              <a:gd name="connsiteX1" fmla="*/ 136967 w 4167433"/>
              <a:gd name="connsiteY1" fmla="*/ 4838648 h 5378542"/>
              <a:gd name="connsiteX2" fmla="*/ 320201 w 4167433"/>
              <a:gd name="connsiteY2" fmla="*/ 4300264 h 5378542"/>
              <a:gd name="connsiteX3" fmla="*/ 385695 w 4167433"/>
              <a:gd name="connsiteY3" fmla="*/ 3766703 h 5378542"/>
              <a:gd name="connsiteX4" fmla="*/ 691170 w 4167433"/>
              <a:gd name="connsiteY4" fmla="*/ 3244428 h 5378542"/>
              <a:gd name="connsiteX5" fmla="*/ 942675 w 4167433"/>
              <a:gd name="connsiteY5" fmla="*/ 2750505 h 5378542"/>
              <a:gd name="connsiteX6" fmla="*/ 1193672 w 4167433"/>
              <a:gd name="connsiteY6" fmla="*/ 2032462 h 5378542"/>
              <a:gd name="connsiteX7" fmla="*/ 1394653 w 4167433"/>
              <a:gd name="connsiteY7" fmla="*/ 1601691 h 5378542"/>
              <a:gd name="connsiteX8" fmla="*/ 2178645 w 4167433"/>
              <a:gd name="connsiteY8" fmla="*/ 775066 h 5378542"/>
              <a:gd name="connsiteX9" fmla="*/ 2542874 w 4167433"/>
              <a:gd name="connsiteY9" fmla="*/ 434026 h 5378542"/>
              <a:gd name="connsiteX10" fmla="*/ 3098929 w 4167433"/>
              <a:gd name="connsiteY10" fmla="*/ 5317 h 5378542"/>
              <a:gd name="connsiteX11" fmla="*/ 4167433 w 4167433"/>
              <a:gd name="connsiteY11" fmla="*/ 736387 h 5378542"/>
              <a:gd name="connsiteX0" fmla="*/ 0 w 4167433"/>
              <a:gd name="connsiteY0" fmla="*/ 5298621 h 5298621"/>
              <a:gd name="connsiteX1" fmla="*/ 136967 w 4167433"/>
              <a:gd name="connsiteY1" fmla="*/ 4758727 h 5298621"/>
              <a:gd name="connsiteX2" fmla="*/ 320201 w 4167433"/>
              <a:gd name="connsiteY2" fmla="*/ 4220343 h 5298621"/>
              <a:gd name="connsiteX3" fmla="*/ 385695 w 4167433"/>
              <a:gd name="connsiteY3" fmla="*/ 3686782 h 5298621"/>
              <a:gd name="connsiteX4" fmla="*/ 691170 w 4167433"/>
              <a:gd name="connsiteY4" fmla="*/ 3164507 h 5298621"/>
              <a:gd name="connsiteX5" fmla="*/ 942675 w 4167433"/>
              <a:gd name="connsiteY5" fmla="*/ 2670584 h 5298621"/>
              <a:gd name="connsiteX6" fmla="*/ 1193672 w 4167433"/>
              <a:gd name="connsiteY6" fmla="*/ 1952541 h 5298621"/>
              <a:gd name="connsiteX7" fmla="*/ 1394653 w 4167433"/>
              <a:gd name="connsiteY7" fmla="*/ 1521770 h 5298621"/>
              <a:gd name="connsiteX8" fmla="*/ 2178645 w 4167433"/>
              <a:gd name="connsiteY8" fmla="*/ 695145 h 5298621"/>
              <a:gd name="connsiteX9" fmla="*/ 2542874 w 4167433"/>
              <a:gd name="connsiteY9" fmla="*/ 354105 h 5298621"/>
              <a:gd name="connsiteX10" fmla="*/ 3159889 w 4167433"/>
              <a:gd name="connsiteY10" fmla="*/ 6676 h 5298621"/>
              <a:gd name="connsiteX11" fmla="*/ 4167433 w 4167433"/>
              <a:gd name="connsiteY11" fmla="*/ 656466 h 5298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67433" h="5298621">
                <a:moveTo>
                  <a:pt x="0" y="5298621"/>
                </a:moveTo>
                <a:cubicBezTo>
                  <a:pt x="101278" y="4962955"/>
                  <a:pt x="83600" y="4938440"/>
                  <a:pt x="136967" y="4758727"/>
                </a:cubicBezTo>
                <a:cubicBezTo>
                  <a:pt x="190334" y="4579014"/>
                  <a:pt x="278746" y="4399001"/>
                  <a:pt x="320201" y="4220343"/>
                </a:cubicBezTo>
                <a:cubicBezTo>
                  <a:pt x="361656" y="4041686"/>
                  <a:pt x="323867" y="3862755"/>
                  <a:pt x="385695" y="3686782"/>
                </a:cubicBezTo>
                <a:cubicBezTo>
                  <a:pt x="447523" y="3510809"/>
                  <a:pt x="598340" y="3333873"/>
                  <a:pt x="691170" y="3164507"/>
                </a:cubicBezTo>
                <a:cubicBezTo>
                  <a:pt x="784000" y="2995141"/>
                  <a:pt x="858925" y="2872578"/>
                  <a:pt x="942675" y="2670584"/>
                </a:cubicBezTo>
                <a:cubicBezTo>
                  <a:pt x="1026425" y="2468590"/>
                  <a:pt x="1118342" y="2144010"/>
                  <a:pt x="1193672" y="1952541"/>
                </a:cubicBezTo>
                <a:cubicBezTo>
                  <a:pt x="1269002" y="1761072"/>
                  <a:pt x="1230491" y="1731336"/>
                  <a:pt x="1394653" y="1521770"/>
                </a:cubicBezTo>
                <a:cubicBezTo>
                  <a:pt x="1558815" y="1312204"/>
                  <a:pt x="1987275" y="889756"/>
                  <a:pt x="2178645" y="695145"/>
                </a:cubicBezTo>
                <a:cubicBezTo>
                  <a:pt x="2370015" y="500534"/>
                  <a:pt x="2378910" y="479010"/>
                  <a:pt x="2542874" y="354105"/>
                </a:cubicBezTo>
                <a:cubicBezTo>
                  <a:pt x="2706838" y="229200"/>
                  <a:pt x="2934426" y="-46258"/>
                  <a:pt x="3159889" y="6676"/>
                </a:cubicBezTo>
                <a:cubicBezTo>
                  <a:pt x="3447327" y="-1040"/>
                  <a:pt x="4024679" y="581230"/>
                  <a:pt x="4167433" y="656466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3" name="Freeform 282"/>
          <p:cNvSpPr/>
          <p:nvPr userDrawn="1"/>
        </p:nvSpPr>
        <p:spPr>
          <a:xfrm>
            <a:off x="9378127" y="10804888"/>
            <a:ext cx="7335938" cy="3525089"/>
          </a:xfrm>
          <a:custGeom>
            <a:avLst/>
            <a:gdLst>
              <a:gd name="connsiteX0" fmla="*/ 0 w 5116010"/>
              <a:gd name="connsiteY0" fmla="*/ 0 h 2353805"/>
              <a:gd name="connsiteX1" fmla="*/ 1076445 w 5116010"/>
              <a:gd name="connsiteY1" fmla="*/ 405114 h 2353805"/>
              <a:gd name="connsiteX2" fmla="*/ 2176040 w 5116010"/>
              <a:gd name="connsiteY2" fmla="*/ 1064871 h 2353805"/>
              <a:gd name="connsiteX3" fmla="*/ 3183038 w 5116010"/>
              <a:gd name="connsiteY3" fmla="*/ 1747777 h 2353805"/>
              <a:gd name="connsiteX4" fmla="*/ 4560425 w 5116010"/>
              <a:gd name="connsiteY4" fmla="*/ 2338086 h 2353805"/>
              <a:gd name="connsiteX5" fmla="*/ 4838217 w 5116010"/>
              <a:gd name="connsiteY5" fmla="*/ 2164466 h 2353805"/>
              <a:gd name="connsiteX6" fmla="*/ 5116010 w 5116010"/>
              <a:gd name="connsiteY6" fmla="*/ 1956121 h 2353805"/>
              <a:gd name="connsiteX0" fmla="*/ 0 w 4838217"/>
              <a:gd name="connsiteY0" fmla="*/ 0 h 2353805"/>
              <a:gd name="connsiteX1" fmla="*/ 1076445 w 4838217"/>
              <a:gd name="connsiteY1" fmla="*/ 405114 h 2353805"/>
              <a:gd name="connsiteX2" fmla="*/ 2176040 w 4838217"/>
              <a:gd name="connsiteY2" fmla="*/ 1064871 h 2353805"/>
              <a:gd name="connsiteX3" fmla="*/ 3183038 w 4838217"/>
              <a:gd name="connsiteY3" fmla="*/ 1747777 h 2353805"/>
              <a:gd name="connsiteX4" fmla="*/ 4560425 w 4838217"/>
              <a:gd name="connsiteY4" fmla="*/ 2338086 h 2353805"/>
              <a:gd name="connsiteX5" fmla="*/ 4838217 w 4838217"/>
              <a:gd name="connsiteY5" fmla="*/ 2164466 h 2353805"/>
              <a:gd name="connsiteX0" fmla="*/ 0 w 4560425"/>
              <a:gd name="connsiteY0" fmla="*/ 0 h 2338086"/>
              <a:gd name="connsiteX1" fmla="*/ 1076445 w 4560425"/>
              <a:gd name="connsiteY1" fmla="*/ 405114 h 2338086"/>
              <a:gd name="connsiteX2" fmla="*/ 2176040 w 4560425"/>
              <a:gd name="connsiteY2" fmla="*/ 1064871 h 2338086"/>
              <a:gd name="connsiteX3" fmla="*/ 3183038 w 4560425"/>
              <a:gd name="connsiteY3" fmla="*/ 1747777 h 2338086"/>
              <a:gd name="connsiteX4" fmla="*/ 4560425 w 4560425"/>
              <a:gd name="connsiteY4" fmla="*/ 2338086 h 2338086"/>
              <a:gd name="connsiteX0" fmla="*/ 0 w 5205585"/>
              <a:gd name="connsiteY0" fmla="*/ 0 h 2353326"/>
              <a:gd name="connsiteX1" fmla="*/ 1076445 w 5205585"/>
              <a:gd name="connsiteY1" fmla="*/ 405114 h 2353326"/>
              <a:gd name="connsiteX2" fmla="*/ 2176040 w 5205585"/>
              <a:gd name="connsiteY2" fmla="*/ 1064871 h 2353326"/>
              <a:gd name="connsiteX3" fmla="*/ 3183038 w 5205585"/>
              <a:gd name="connsiteY3" fmla="*/ 1747777 h 2353326"/>
              <a:gd name="connsiteX4" fmla="*/ 5205585 w 5205585"/>
              <a:gd name="connsiteY4" fmla="*/ 2353326 h 2353326"/>
              <a:gd name="connsiteX0" fmla="*/ 0 w 5205585"/>
              <a:gd name="connsiteY0" fmla="*/ 0 h 2353326"/>
              <a:gd name="connsiteX1" fmla="*/ 1076445 w 5205585"/>
              <a:gd name="connsiteY1" fmla="*/ 405114 h 2353326"/>
              <a:gd name="connsiteX2" fmla="*/ 2176040 w 5205585"/>
              <a:gd name="connsiteY2" fmla="*/ 1064871 h 2353326"/>
              <a:gd name="connsiteX3" fmla="*/ 3086518 w 5205585"/>
              <a:gd name="connsiteY3" fmla="*/ 2001777 h 2353326"/>
              <a:gd name="connsiteX4" fmla="*/ 5205585 w 5205585"/>
              <a:gd name="connsiteY4" fmla="*/ 2353326 h 2353326"/>
              <a:gd name="connsiteX0" fmla="*/ 0 w 5205585"/>
              <a:gd name="connsiteY0" fmla="*/ 0 h 2446579"/>
              <a:gd name="connsiteX1" fmla="*/ 1076445 w 5205585"/>
              <a:gd name="connsiteY1" fmla="*/ 405114 h 2446579"/>
              <a:gd name="connsiteX2" fmla="*/ 2176040 w 5205585"/>
              <a:gd name="connsiteY2" fmla="*/ 1064871 h 2446579"/>
              <a:gd name="connsiteX3" fmla="*/ 3086518 w 5205585"/>
              <a:gd name="connsiteY3" fmla="*/ 2001777 h 2446579"/>
              <a:gd name="connsiteX4" fmla="*/ 4106035 w 5205585"/>
              <a:gd name="connsiteY4" fmla="*/ 2433501 h 2446579"/>
              <a:gd name="connsiteX5" fmla="*/ 5205585 w 5205585"/>
              <a:gd name="connsiteY5" fmla="*/ 2353326 h 2446579"/>
              <a:gd name="connsiteX0" fmla="*/ 0 w 5205585"/>
              <a:gd name="connsiteY0" fmla="*/ 0 h 2446579"/>
              <a:gd name="connsiteX1" fmla="*/ 1076445 w 5205585"/>
              <a:gd name="connsiteY1" fmla="*/ 405114 h 2446579"/>
              <a:gd name="connsiteX2" fmla="*/ 1967760 w 5205585"/>
              <a:gd name="connsiteY2" fmla="*/ 1222351 h 2446579"/>
              <a:gd name="connsiteX3" fmla="*/ 3086518 w 5205585"/>
              <a:gd name="connsiteY3" fmla="*/ 2001777 h 2446579"/>
              <a:gd name="connsiteX4" fmla="*/ 4106035 w 5205585"/>
              <a:gd name="connsiteY4" fmla="*/ 2433501 h 2446579"/>
              <a:gd name="connsiteX5" fmla="*/ 5205585 w 5205585"/>
              <a:gd name="connsiteY5" fmla="*/ 2353326 h 2446579"/>
              <a:gd name="connsiteX0" fmla="*/ 0 w 5205585"/>
              <a:gd name="connsiteY0" fmla="*/ 0 h 2446579"/>
              <a:gd name="connsiteX1" fmla="*/ 918965 w 5205585"/>
              <a:gd name="connsiteY1" fmla="*/ 506714 h 2446579"/>
              <a:gd name="connsiteX2" fmla="*/ 1967760 w 5205585"/>
              <a:gd name="connsiteY2" fmla="*/ 1222351 h 2446579"/>
              <a:gd name="connsiteX3" fmla="*/ 3086518 w 5205585"/>
              <a:gd name="connsiteY3" fmla="*/ 2001777 h 2446579"/>
              <a:gd name="connsiteX4" fmla="*/ 4106035 w 5205585"/>
              <a:gd name="connsiteY4" fmla="*/ 2433501 h 2446579"/>
              <a:gd name="connsiteX5" fmla="*/ 5205585 w 5205585"/>
              <a:gd name="connsiteY5" fmla="*/ 2353326 h 2446579"/>
              <a:gd name="connsiteX0" fmla="*/ 0 w 4849985"/>
              <a:gd name="connsiteY0" fmla="*/ 0 h 2324659"/>
              <a:gd name="connsiteX1" fmla="*/ 563365 w 4849985"/>
              <a:gd name="connsiteY1" fmla="*/ 384794 h 2324659"/>
              <a:gd name="connsiteX2" fmla="*/ 1612160 w 4849985"/>
              <a:gd name="connsiteY2" fmla="*/ 1100431 h 2324659"/>
              <a:gd name="connsiteX3" fmla="*/ 2730918 w 4849985"/>
              <a:gd name="connsiteY3" fmla="*/ 1879857 h 2324659"/>
              <a:gd name="connsiteX4" fmla="*/ 3750435 w 4849985"/>
              <a:gd name="connsiteY4" fmla="*/ 2311581 h 2324659"/>
              <a:gd name="connsiteX5" fmla="*/ 4849985 w 4849985"/>
              <a:gd name="connsiteY5" fmla="*/ 2231406 h 2324659"/>
              <a:gd name="connsiteX0" fmla="*/ 0 w 4849985"/>
              <a:gd name="connsiteY0" fmla="*/ 0 h 2324659"/>
              <a:gd name="connsiteX1" fmla="*/ 204595 w 4849985"/>
              <a:gd name="connsiteY1" fmla="*/ 147501 h 2324659"/>
              <a:gd name="connsiteX2" fmla="*/ 563365 w 4849985"/>
              <a:gd name="connsiteY2" fmla="*/ 384794 h 2324659"/>
              <a:gd name="connsiteX3" fmla="*/ 1612160 w 4849985"/>
              <a:gd name="connsiteY3" fmla="*/ 1100431 h 2324659"/>
              <a:gd name="connsiteX4" fmla="*/ 2730918 w 4849985"/>
              <a:gd name="connsiteY4" fmla="*/ 1879857 h 2324659"/>
              <a:gd name="connsiteX5" fmla="*/ 3750435 w 4849985"/>
              <a:gd name="connsiteY5" fmla="*/ 2311581 h 2324659"/>
              <a:gd name="connsiteX6" fmla="*/ 4849985 w 4849985"/>
              <a:gd name="connsiteY6" fmla="*/ 2231406 h 2324659"/>
              <a:gd name="connsiteX0" fmla="*/ 0 w 4890625"/>
              <a:gd name="connsiteY0" fmla="*/ 0 h 2350059"/>
              <a:gd name="connsiteX1" fmla="*/ 245235 w 4890625"/>
              <a:gd name="connsiteY1" fmla="*/ 172901 h 2350059"/>
              <a:gd name="connsiteX2" fmla="*/ 604005 w 4890625"/>
              <a:gd name="connsiteY2" fmla="*/ 410194 h 2350059"/>
              <a:gd name="connsiteX3" fmla="*/ 1652800 w 4890625"/>
              <a:gd name="connsiteY3" fmla="*/ 1125831 h 2350059"/>
              <a:gd name="connsiteX4" fmla="*/ 2771558 w 4890625"/>
              <a:gd name="connsiteY4" fmla="*/ 1905257 h 2350059"/>
              <a:gd name="connsiteX5" fmla="*/ 3791075 w 4890625"/>
              <a:gd name="connsiteY5" fmla="*/ 2336981 h 2350059"/>
              <a:gd name="connsiteX6" fmla="*/ 4890625 w 4890625"/>
              <a:gd name="connsiteY6" fmla="*/ 2256806 h 2350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90625" h="2350059">
                <a:moveTo>
                  <a:pt x="0" y="0"/>
                </a:moveTo>
                <a:cubicBezTo>
                  <a:pt x="36639" y="14423"/>
                  <a:pt x="151341" y="108769"/>
                  <a:pt x="245235" y="172901"/>
                </a:cubicBezTo>
                <a:cubicBezTo>
                  <a:pt x="339129" y="237033"/>
                  <a:pt x="369411" y="251372"/>
                  <a:pt x="604005" y="410194"/>
                </a:cubicBezTo>
                <a:lnTo>
                  <a:pt x="1652800" y="1125831"/>
                </a:lnTo>
                <a:cubicBezTo>
                  <a:pt x="2014059" y="1375008"/>
                  <a:pt x="2415179" y="1703399"/>
                  <a:pt x="2771558" y="1905257"/>
                </a:cubicBezTo>
                <a:cubicBezTo>
                  <a:pt x="3127937" y="2107115"/>
                  <a:pt x="3437897" y="2278389"/>
                  <a:pt x="3791075" y="2336981"/>
                </a:cubicBezTo>
                <a:cubicBezTo>
                  <a:pt x="4144253" y="2395573"/>
                  <a:pt x="4722607" y="2237149"/>
                  <a:pt x="4890625" y="2256806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4" name="Freeform 283"/>
          <p:cNvSpPr/>
          <p:nvPr userDrawn="1"/>
        </p:nvSpPr>
        <p:spPr>
          <a:xfrm>
            <a:off x="4923903" y="12662878"/>
            <a:ext cx="2714745" cy="1635090"/>
          </a:xfrm>
          <a:custGeom>
            <a:avLst/>
            <a:gdLst>
              <a:gd name="connsiteX0" fmla="*/ 0 w 1805651"/>
              <a:gd name="connsiteY0" fmla="*/ 78067 h 1061915"/>
              <a:gd name="connsiteX1" fmla="*/ 173621 w 1805651"/>
              <a:gd name="connsiteY1" fmla="*/ 8619 h 1061915"/>
              <a:gd name="connsiteX2" fmla="*/ 648183 w 1805651"/>
              <a:gd name="connsiteY2" fmla="*/ 251687 h 1061915"/>
              <a:gd name="connsiteX3" fmla="*/ 1284790 w 1805651"/>
              <a:gd name="connsiteY3" fmla="*/ 737824 h 1061915"/>
              <a:gd name="connsiteX4" fmla="*/ 1469985 w 1805651"/>
              <a:gd name="connsiteY4" fmla="*/ 911444 h 1061915"/>
              <a:gd name="connsiteX5" fmla="*/ 1574157 w 1805651"/>
              <a:gd name="connsiteY5" fmla="*/ 1015616 h 1061915"/>
              <a:gd name="connsiteX6" fmla="*/ 1805651 w 1805651"/>
              <a:gd name="connsiteY6" fmla="*/ 1061915 h 1061915"/>
              <a:gd name="connsiteX0" fmla="*/ 0 w 1632030"/>
              <a:gd name="connsiteY0" fmla="*/ 0 h 1053296"/>
              <a:gd name="connsiteX1" fmla="*/ 474562 w 1632030"/>
              <a:gd name="connsiteY1" fmla="*/ 243068 h 1053296"/>
              <a:gd name="connsiteX2" fmla="*/ 1111169 w 1632030"/>
              <a:gd name="connsiteY2" fmla="*/ 729205 h 1053296"/>
              <a:gd name="connsiteX3" fmla="*/ 1296364 w 1632030"/>
              <a:gd name="connsiteY3" fmla="*/ 902825 h 1053296"/>
              <a:gd name="connsiteX4" fmla="*/ 1400536 w 1632030"/>
              <a:gd name="connsiteY4" fmla="*/ 1006997 h 1053296"/>
              <a:gd name="connsiteX5" fmla="*/ 1632030 w 1632030"/>
              <a:gd name="connsiteY5" fmla="*/ 1053296 h 1053296"/>
              <a:gd name="connsiteX0" fmla="*/ 0 w 1647270"/>
              <a:gd name="connsiteY0" fmla="*/ 0 h 1053296"/>
              <a:gd name="connsiteX1" fmla="*/ 489802 w 1647270"/>
              <a:gd name="connsiteY1" fmla="*/ 243068 h 1053296"/>
              <a:gd name="connsiteX2" fmla="*/ 1126409 w 1647270"/>
              <a:gd name="connsiteY2" fmla="*/ 729205 h 1053296"/>
              <a:gd name="connsiteX3" fmla="*/ 1311604 w 1647270"/>
              <a:gd name="connsiteY3" fmla="*/ 902825 h 1053296"/>
              <a:gd name="connsiteX4" fmla="*/ 1415776 w 1647270"/>
              <a:gd name="connsiteY4" fmla="*/ 1006997 h 1053296"/>
              <a:gd name="connsiteX5" fmla="*/ 1647270 w 1647270"/>
              <a:gd name="connsiteY5" fmla="*/ 1053296 h 1053296"/>
              <a:gd name="connsiteX0" fmla="*/ 0 w 1733630"/>
              <a:gd name="connsiteY0" fmla="*/ 0 h 946616"/>
              <a:gd name="connsiteX1" fmla="*/ 576162 w 1733630"/>
              <a:gd name="connsiteY1" fmla="*/ 136388 h 946616"/>
              <a:gd name="connsiteX2" fmla="*/ 1212769 w 1733630"/>
              <a:gd name="connsiteY2" fmla="*/ 622525 h 946616"/>
              <a:gd name="connsiteX3" fmla="*/ 1397964 w 1733630"/>
              <a:gd name="connsiteY3" fmla="*/ 796145 h 946616"/>
              <a:gd name="connsiteX4" fmla="*/ 1502136 w 1733630"/>
              <a:gd name="connsiteY4" fmla="*/ 900317 h 946616"/>
              <a:gd name="connsiteX5" fmla="*/ 1733630 w 1733630"/>
              <a:gd name="connsiteY5" fmla="*/ 946616 h 946616"/>
              <a:gd name="connsiteX0" fmla="*/ 0 w 1733630"/>
              <a:gd name="connsiteY0" fmla="*/ 26604 h 973220"/>
              <a:gd name="connsiteX1" fmla="*/ 197198 w 1733630"/>
              <a:gd name="connsiteY1" fmla="*/ 6121 h 973220"/>
              <a:gd name="connsiteX2" fmla="*/ 576162 w 1733630"/>
              <a:gd name="connsiteY2" fmla="*/ 162992 h 973220"/>
              <a:gd name="connsiteX3" fmla="*/ 1212769 w 1733630"/>
              <a:gd name="connsiteY3" fmla="*/ 649129 h 973220"/>
              <a:gd name="connsiteX4" fmla="*/ 1397964 w 1733630"/>
              <a:gd name="connsiteY4" fmla="*/ 822749 h 973220"/>
              <a:gd name="connsiteX5" fmla="*/ 1502136 w 1733630"/>
              <a:gd name="connsiteY5" fmla="*/ 926921 h 973220"/>
              <a:gd name="connsiteX6" fmla="*/ 1733630 w 1733630"/>
              <a:gd name="connsiteY6" fmla="*/ 973220 h 973220"/>
              <a:gd name="connsiteX0" fmla="*/ 0 w 1733630"/>
              <a:gd name="connsiteY0" fmla="*/ 26604 h 973220"/>
              <a:gd name="connsiteX1" fmla="*/ 197198 w 1733630"/>
              <a:gd name="connsiteY1" fmla="*/ 6121 h 973220"/>
              <a:gd name="connsiteX2" fmla="*/ 576162 w 1733630"/>
              <a:gd name="connsiteY2" fmla="*/ 162992 h 973220"/>
              <a:gd name="connsiteX3" fmla="*/ 761078 w 1733630"/>
              <a:gd name="connsiteY3" fmla="*/ 336321 h 973220"/>
              <a:gd name="connsiteX4" fmla="*/ 1212769 w 1733630"/>
              <a:gd name="connsiteY4" fmla="*/ 649129 h 973220"/>
              <a:gd name="connsiteX5" fmla="*/ 1397964 w 1733630"/>
              <a:gd name="connsiteY5" fmla="*/ 822749 h 973220"/>
              <a:gd name="connsiteX6" fmla="*/ 1502136 w 1733630"/>
              <a:gd name="connsiteY6" fmla="*/ 926921 h 973220"/>
              <a:gd name="connsiteX7" fmla="*/ 1733630 w 1733630"/>
              <a:gd name="connsiteY7" fmla="*/ 973220 h 973220"/>
              <a:gd name="connsiteX0" fmla="*/ 0 w 1733630"/>
              <a:gd name="connsiteY0" fmla="*/ 26604 h 973220"/>
              <a:gd name="connsiteX1" fmla="*/ 197198 w 1733630"/>
              <a:gd name="connsiteY1" fmla="*/ 6121 h 973220"/>
              <a:gd name="connsiteX2" fmla="*/ 550762 w 1733630"/>
              <a:gd name="connsiteY2" fmla="*/ 218872 h 973220"/>
              <a:gd name="connsiteX3" fmla="*/ 761078 w 1733630"/>
              <a:gd name="connsiteY3" fmla="*/ 336321 h 973220"/>
              <a:gd name="connsiteX4" fmla="*/ 1212769 w 1733630"/>
              <a:gd name="connsiteY4" fmla="*/ 649129 h 973220"/>
              <a:gd name="connsiteX5" fmla="*/ 1397964 w 1733630"/>
              <a:gd name="connsiteY5" fmla="*/ 822749 h 973220"/>
              <a:gd name="connsiteX6" fmla="*/ 1502136 w 1733630"/>
              <a:gd name="connsiteY6" fmla="*/ 926921 h 973220"/>
              <a:gd name="connsiteX7" fmla="*/ 1733630 w 1733630"/>
              <a:gd name="connsiteY7" fmla="*/ 973220 h 973220"/>
              <a:gd name="connsiteX0" fmla="*/ 0 w 1809830"/>
              <a:gd name="connsiteY0" fmla="*/ 26604 h 1090060"/>
              <a:gd name="connsiteX1" fmla="*/ 197198 w 1809830"/>
              <a:gd name="connsiteY1" fmla="*/ 6121 h 1090060"/>
              <a:gd name="connsiteX2" fmla="*/ 550762 w 1809830"/>
              <a:gd name="connsiteY2" fmla="*/ 218872 h 1090060"/>
              <a:gd name="connsiteX3" fmla="*/ 761078 w 1809830"/>
              <a:gd name="connsiteY3" fmla="*/ 336321 h 1090060"/>
              <a:gd name="connsiteX4" fmla="*/ 1212769 w 1809830"/>
              <a:gd name="connsiteY4" fmla="*/ 649129 h 1090060"/>
              <a:gd name="connsiteX5" fmla="*/ 1397964 w 1809830"/>
              <a:gd name="connsiteY5" fmla="*/ 822749 h 1090060"/>
              <a:gd name="connsiteX6" fmla="*/ 1502136 w 1809830"/>
              <a:gd name="connsiteY6" fmla="*/ 926921 h 1090060"/>
              <a:gd name="connsiteX7" fmla="*/ 1809830 w 1809830"/>
              <a:gd name="connsiteY7" fmla="*/ 1090060 h 1090060"/>
              <a:gd name="connsiteX0" fmla="*/ 0 w 1809830"/>
              <a:gd name="connsiteY0" fmla="*/ 26604 h 1090060"/>
              <a:gd name="connsiteX1" fmla="*/ 197198 w 1809830"/>
              <a:gd name="connsiteY1" fmla="*/ 6121 h 1090060"/>
              <a:gd name="connsiteX2" fmla="*/ 550762 w 1809830"/>
              <a:gd name="connsiteY2" fmla="*/ 218872 h 1090060"/>
              <a:gd name="connsiteX3" fmla="*/ 761078 w 1809830"/>
              <a:gd name="connsiteY3" fmla="*/ 336321 h 1090060"/>
              <a:gd name="connsiteX4" fmla="*/ 1212769 w 1809830"/>
              <a:gd name="connsiteY4" fmla="*/ 649129 h 1090060"/>
              <a:gd name="connsiteX5" fmla="*/ 1397964 w 1809830"/>
              <a:gd name="connsiteY5" fmla="*/ 822749 h 1090060"/>
              <a:gd name="connsiteX6" fmla="*/ 1502136 w 1809830"/>
              <a:gd name="connsiteY6" fmla="*/ 926921 h 1090060"/>
              <a:gd name="connsiteX7" fmla="*/ 1665318 w 1809830"/>
              <a:gd name="connsiteY7" fmla="*/ 1072921 h 1090060"/>
              <a:gd name="connsiteX8" fmla="*/ 1809830 w 1809830"/>
              <a:gd name="connsiteY8" fmla="*/ 1090060 h 1090060"/>
              <a:gd name="connsiteX0" fmla="*/ 0 w 1809830"/>
              <a:gd name="connsiteY0" fmla="*/ 26604 h 1090060"/>
              <a:gd name="connsiteX1" fmla="*/ 197198 w 1809830"/>
              <a:gd name="connsiteY1" fmla="*/ 6121 h 1090060"/>
              <a:gd name="connsiteX2" fmla="*/ 550762 w 1809830"/>
              <a:gd name="connsiteY2" fmla="*/ 218872 h 1090060"/>
              <a:gd name="connsiteX3" fmla="*/ 761078 w 1809830"/>
              <a:gd name="connsiteY3" fmla="*/ 336321 h 1090060"/>
              <a:gd name="connsiteX4" fmla="*/ 1212769 w 1809830"/>
              <a:gd name="connsiteY4" fmla="*/ 649129 h 1090060"/>
              <a:gd name="connsiteX5" fmla="*/ 1397964 w 1809830"/>
              <a:gd name="connsiteY5" fmla="*/ 822749 h 1090060"/>
              <a:gd name="connsiteX6" fmla="*/ 1502136 w 1809830"/>
              <a:gd name="connsiteY6" fmla="*/ 926921 h 1090060"/>
              <a:gd name="connsiteX7" fmla="*/ 1655158 w 1809830"/>
              <a:gd name="connsiteY7" fmla="*/ 951001 h 1090060"/>
              <a:gd name="connsiteX8" fmla="*/ 1665318 w 1809830"/>
              <a:gd name="connsiteY8" fmla="*/ 1072921 h 1090060"/>
              <a:gd name="connsiteX9" fmla="*/ 1809830 w 1809830"/>
              <a:gd name="connsiteY9" fmla="*/ 1090060 h 109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09830" h="1090060">
                <a:moveTo>
                  <a:pt x="0" y="26604"/>
                </a:moveTo>
                <a:cubicBezTo>
                  <a:pt x="27786" y="31657"/>
                  <a:pt x="101171" y="-16610"/>
                  <a:pt x="197198" y="6121"/>
                </a:cubicBezTo>
                <a:cubicBezTo>
                  <a:pt x="293225" y="28852"/>
                  <a:pt x="456782" y="163839"/>
                  <a:pt x="550762" y="218872"/>
                </a:cubicBezTo>
                <a:cubicBezTo>
                  <a:pt x="644742" y="273905"/>
                  <a:pt x="654977" y="255298"/>
                  <a:pt x="761078" y="336321"/>
                </a:cubicBezTo>
                <a:cubicBezTo>
                  <a:pt x="867179" y="417344"/>
                  <a:pt x="1106621" y="568058"/>
                  <a:pt x="1212769" y="649129"/>
                </a:cubicBezTo>
                <a:cubicBezTo>
                  <a:pt x="1318917" y="730200"/>
                  <a:pt x="1349736" y="776450"/>
                  <a:pt x="1397964" y="822749"/>
                </a:cubicBezTo>
                <a:cubicBezTo>
                  <a:pt x="1446192" y="869048"/>
                  <a:pt x="1475357" y="900466"/>
                  <a:pt x="1502136" y="926921"/>
                </a:cubicBezTo>
                <a:cubicBezTo>
                  <a:pt x="1528915" y="953376"/>
                  <a:pt x="1627961" y="926668"/>
                  <a:pt x="1655158" y="951001"/>
                </a:cubicBezTo>
                <a:cubicBezTo>
                  <a:pt x="1682355" y="975334"/>
                  <a:pt x="1623453" y="1054825"/>
                  <a:pt x="1665318" y="1072921"/>
                </a:cubicBezTo>
                <a:cubicBezTo>
                  <a:pt x="1716600" y="1100111"/>
                  <a:pt x="1786591" y="1082124"/>
                  <a:pt x="1809830" y="1090060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5" name="Freeform 284"/>
          <p:cNvSpPr/>
          <p:nvPr userDrawn="1"/>
        </p:nvSpPr>
        <p:spPr>
          <a:xfrm rot="19698348">
            <a:off x="9745172" y="9894098"/>
            <a:ext cx="1193105" cy="1276062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  <a:gd name="connsiteX0" fmla="*/ 1021515 w 1021515"/>
              <a:gd name="connsiteY0" fmla="*/ 734356 h 959202"/>
              <a:gd name="connsiteX1" fmla="*/ 577973 w 1021515"/>
              <a:gd name="connsiteY1" fmla="*/ 959185 h 959202"/>
              <a:gd name="connsiteX2" fmla="*/ 313 w 1021515"/>
              <a:gd name="connsiteY2" fmla="*/ 336394 h 959202"/>
              <a:gd name="connsiteX3" fmla="*/ 424383 w 1021515"/>
              <a:gd name="connsiteY3" fmla="*/ 87 h 959202"/>
              <a:gd name="connsiteX4" fmla="*/ 1021515 w 1021515"/>
              <a:gd name="connsiteY4" fmla="*/ 734356 h 959202"/>
              <a:gd name="connsiteX0" fmla="*/ 941131 w 941131"/>
              <a:gd name="connsiteY0" fmla="*/ 734373 h 972996"/>
              <a:gd name="connsiteX1" fmla="*/ 497589 w 941131"/>
              <a:gd name="connsiteY1" fmla="*/ 959202 h 972996"/>
              <a:gd name="connsiteX2" fmla="*/ 388 w 941131"/>
              <a:gd name="connsiteY2" fmla="*/ 278624 h 972996"/>
              <a:gd name="connsiteX3" fmla="*/ 343999 w 941131"/>
              <a:gd name="connsiteY3" fmla="*/ 104 h 972996"/>
              <a:gd name="connsiteX4" fmla="*/ 941131 w 941131"/>
              <a:gd name="connsiteY4" fmla="*/ 734373 h 972996"/>
              <a:gd name="connsiteX0" fmla="*/ 940993 w 940993"/>
              <a:gd name="connsiteY0" fmla="*/ 614858 h 853481"/>
              <a:gd name="connsiteX1" fmla="*/ 497451 w 940993"/>
              <a:gd name="connsiteY1" fmla="*/ 839687 h 853481"/>
              <a:gd name="connsiteX2" fmla="*/ 250 w 940993"/>
              <a:gd name="connsiteY2" fmla="*/ 159109 h 853481"/>
              <a:gd name="connsiteX3" fmla="*/ 532712 w 940993"/>
              <a:gd name="connsiteY3" fmla="*/ 184 h 853481"/>
              <a:gd name="connsiteX4" fmla="*/ 940993 w 940993"/>
              <a:gd name="connsiteY4" fmla="*/ 614858 h 853481"/>
              <a:gd name="connsiteX0" fmla="*/ 853248 w 853248"/>
              <a:gd name="connsiteY0" fmla="*/ 614768 h 846668"/>
              <a:gd name="connsiteX1" fmla="*/ 409706 w 853248"/>
              <a:gd name="connsiteY1" fmla="*/ 839597 h 846668"/>
              <a:gd name="connsiteX2" fmla="*/ 300 w 853248"/>
              <a:gd name="connsiteY2" fmla="*/ 311741 h 846668"/>
              <a:gd name="connsiteX3" fmla="*/ 444967 w 853248"/>
              <a:gd name="connsiteY3" fmla="*/ 94 h 846668"/>
              <a:gd name="connsiteX4" fmla="*/ 853248 w 853248"/>
              <a:gd name="connsiteY4" fmla="*/ 614768 h 846668"/>
              <a:gd name="connsiteX0" fmla="*/ 853248 w 853248"/>
              <a:gd name="connsiteY0" fmla="*/ 614768 h 856226"/>
              <a:gd name="connsiteX1" fmla="*/ 290215 w 853248"/>
              <a:gd name="connsiteY1" fmla="*/ 849401 h 856226"/>
              <a:gd name="connsiteX2" fmla="*/ 300 w 853248"/>
              <a:gd name="connsiteY2" fmla="*/ 311741 h 856226"/>
              <a:gd name="connsiteX3" fmla="*/ 444967 w 853248"/>
              <a:gd name="connsiteY3" fmla="*/ 94 h 856226"/>
              <a:gd name="connsiteX4" fmla="*/ 853248 w 853248"/>
              <a:gd name="connsiteY4" fmla="*/ 614768 h 856226"/>
              <a:gd name="connsiteX0" fmla="*/ 751614 w 751614"/>
              <a:gd name="connsiteY0" fmla="*/ 590819 h 854858"/>
              <a:gd name="connsiteX1" fmla="*/ 290215 w 751614"/>
              <a:gd name="connsiteY1" fmla="*/ 849401 h 854858"/>
              <a:gd name="connsiteX2" fmla="*/ 300 w 751614"/>
              <a:gd name="connsiteY2" fmla="*/ 311741 h 854858"/>
              <a:gd name="connsiteX3" fmla="*/ 444967 w 751614"/>
              <a:gd name="connsiteY3" fmla="*/ 94 h 854858"/>
              <a:gd name="connsiteX4" fmla="*/ 751614 w 751614"/>
              <a:gd name="connsiteY4" fmla="*/ 590819 h 854858"/>
              <a:gd name="connsiteX0" fmla="*/ 795346 w 795346"/>
              <a:gd name="connsiteY0" fmla="*/ 611852 h 856047"/>
              <a:gd name="connsiteX1" fmla="*/ 290215 w 795346"/>
              <a:gd name="connsiteY1" fmla="*/ 849401 h 856047"/>
              <a:gd name="connsiteX2" fmla="*/ 300 w 795346"/>
              <a:gd name="connsiteY2" fmla="*/ 311741 h 856047"/>
              <a:gd name="connsiteX3" fmla="*/ 444967 w 795346"/>
              <a:gd name="connsiteY3" fmla="*/ 94 h 856047"/>
              <a:gd name="connsiteX4" fmla="*/ 795346 w 795346"/>
              <a:gd name="connsiteY4" fmla="*/ 611852 h 856047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03"/>
              <a:gd name="connsiteY0" fmla="*/ 611852 h 850708"/>
              <a:gd name="connsiteX1" fmla="*/ 290215 w 795403"/>
              <a:gd name="connsiteY1" fmla="*/ 849401 h 850708"/>
              <a:gd name="connsiteX2" fmla="*/ 300 w 795403"/>
              <a:gd name="connsiteY2" fmla="*/ 311741 h 850708"/>
              <a:gd name="connsiteX3" fmla="*/ 444967 w 795403"/>
              <a:gd name="connsiteY3" fmla="*/ 94 h 850708"/>
              <a:gd name="connsiteX4" fmla="*/ 795346 w 795403"/>
              <a:gd name="connsiteY4" fmla="*/ 611852 h 8507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95403" h="850708">
                <a:moveTo>
                  <a:pt x="795346" y="611852"/>
                </a:moveTo>
                <a:cubicBezTo>
                  <a:pt x="801562" y="611251"/>
                  <a:pt x="299796" y="871279"/>
                  <a:pt x="290215" y="849401"/>
                </a:cubicBezTo>
                <a:cubicBezTo>
                  <a:pt x="280634" y="827523"/>
                  <a:pt x="-4757" y="307673"/>
                  <a:pt x="300" y="311741"/>
                </a:cubicBezTo>
                <a:cubicBezTo>
                  <a:pt x="-12972" y="302014"/>
                  <a:pt x="419625" y="-6154"/>
                  <a:pt x="444967" y="94"/>
                </a:cubicBezTo>
                <a:cubicBezTo>
                  <a:pt x="431297" y="8859"/>
                  <a:pt x="792908" y="589412"/>
                  <a:pt x="795346" y="611852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190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86" name="Group 285"/>
          <p:cNvGrpSpPr/>
          <p:nvPr userDrawn="1"/>
        </p:nvGrpSpPr>
        <p:grpSpPr>
          <a:xfrm rot="2354697">
            <a:off x="1649394" y="10222905"/>
            <a:ext cx="1835717" cy="194310"/>
            <a:chOff x="13388339" y="14461557"/>
            <a:chExt cx="1708785" cy="129540"/>
          </a:xfrm>
        </p:grpSpPr>
        <p:sp>
          <p:nvSpPr>
            <p:cNvPr id="5806" name="Freeform 580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5807" name="Group 580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808" name="Freeform 580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09" name="Freeform 580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10" name="Freeform 580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11" name="Freeform 581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5812" name="Freeform 581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sp>
        <p:nvSpPr>
          <p:cNvPr id="287" name="Freeform 286"/>
          <p:cNvSpPr/>
          <p:nvPr userDrawn="1"/>
        </p:nvSpPr>
        <p:spPr>
          <a:xfrm>
            <a:off x="13806984" y="5921754"/>
            <a:ext cx="6743195" cy="2118367"/>
          </a:xfrm>
          <a:custGeom>
            <a:avLst/>
            <a:gdLst>
              <a:gd name="connsiteX0" fmla="*/ 0 w 6123008"/>
              <a:gd name="connsiteY0" fmla="*/ 1414351 h 1414351"/>
              <a:gd name="connsiteX1" fmla="*/ 798654 w 6123008"/>
              <a:gd name="connsiteY1" fmla="*/ 1113409 h 1414351"/>
              <a:gd name="connsiteX2" fmla="*/ 1794076 w 6123008"/>
              <a:gd name="connsiteY2" fmla="*/ 337905 h 1414351"/>
              <a:gd name="connsiteX3" fmla="*/ 3194613 w 6123008"/>
              <a:gd name="connsiteY3" fmla="*/ 2239 h 1414351"/>
              <a:gd name="connsiteX4" fmla="*/ 3935393 w 6123008"/>
              <a:gd name="connsiteY4" fmla="*/ 222158 h 1414351"/>
              <a:gd name="connsiteX5" fmla="*/ 4572000 w 6123008"/>
              <a:gd name="connsiteY5" fmla="*/ 789318 h 1414351"/>
              <a:gd name="connsiteX6" fmla="*/ 5254907 w 6123008"/>
              <a:gd name="connsiteY6" fmla="*/ 1240730 h 1414351"/>
              <a:gd name="connsiteX7" fmla="*/ 6123008 w 6123008"/>
              <a:gd name="connsiteY7" fmla="*/ 1379627 h 1414351"/>
              <a:gd name="connsiteX0" fmla="*/ 0 w 5844878"/>
              <a:gd name="connsiteY0" fmla="*/ 1414351 h 1414351"/>
              <a:gd name="connsiteX1" fmla="*/ 798654 w 5844878"/>
              <a:gd name="connsiteY1" fmla="*/ 1113409 h 1414351"/>
              <a:gd name="connsiteX2" fmla="*/ 1794076 w 5844878"/>
              <a:gd name="connsiteY2" fmla="*/ 337905 h 1414351"/>
              <a:gd name="connsiteX3" fmla="*/ 3194613 w 5844878"/>
              <a:gd name="connsiteY3" fmla="*/ 2239 h 1414351"/>
              <a:gd name="connsiteX4" fmla="*/ 3935393 w 5844878"/>
              <a:gd name="connsiteY4" fmla="*/ 222158 h 1414351"/>
              <a:gd name="connsiteX5" fmla="*/ 4572000 w 5844878"/>
              <a:gd name="connsiteY5" fmla="*/ 789318 h 1414351"/>
              <a:gd name="connsiteX6" fmla="*/ 5254907 w 5844878"/>
              <a:gd name="connsiteY6" fmla="*/ 1240730 h 1414351"/>
              <a:gd name="connsiteX7" fmla="*/ 5844878 w 5844878"/>
              <a:gd name="connsiteY7" fmla="*/ 1284377 h 1414351"/>
              <a:gd name="connsiteX0" fmla="*/ 0 w 5844878"/>
              <a:gd name="connsiteY0" fmla="*/ 1415848 h 1415848"/>
              <a:gd name="connsiteX1" fmla="*/ 798654 w 5844878"/>
              <a:gd name="connsiteY1" fmla="*/ 1114906 h 1415848"/>
              <a:gd name="connsiteX2" fmla="*/ 1794076 w 5844878"/>
              <a:gd name="connsiteY2" fmla="*/ 339402 h 1415848"/>
              <a:gd name="connsiteX3" fmla="*/ 3194613 w 5844878"/>
              <a:gd name="connsiteY3" fmla="*/ 3736 h 1415848"/>
              <a:gd name="connsiteX4" fmla="*/ 3935393 w 5844878"/>
              <a:gd name="connsiteY4" fmla="*/ 223655 h 1415848"/>
              <a:gd name="connsiteX5" fmla="*/ 4411980 w 5844878"/>
              <a:gd name="connsiteY5" fmla="*/ 1122285 h 1415848"/>
              <a:gd name="connsiteX6" fmla="*/ 5254907 w 5844878"/>
              <a:gd name="connsiteY6" fmla="*/ 1242227 h 1415848"/>
              <a:gd name="connsiteX7" fmla="*/ 5844878 w 5844878"/>
              <a:gd name="connsiteY7" fmla="*/ 1285874 h 1415848"/>
              <a:gd name="connsiteX0" fmla="*/ 0 w 5844878"/>
              <a:gd name="connsiteY0" fmla="*/ 1412361 h 1412361"/>
              <a:gd name="connsiteX1" fmla="*/ 798654 w 5844878"/>
              <a:gd name="connsiteY1" fmla="*/ 1111419 h 1412361"/>
              <a:gd name="connsiteX2" fmla="*/ 1794076 w 5844878"/>
              <a:gd name="connsiteY2" fmla="*/ 335915 h 1412361"/>
              <a:gd name="connsiteX3" fmla="*/ 3194613 w 5844878"/>
              <a:gd name="connsiteY3" fmla="*/ 249 h 1412361"/>
              <a:gd name="connsiteX4" fmla="*/ 3809663 w 5844878"/>
              <a:gd name="connsiteY4" fmla="*/ 380188 h 1412361"/>
              <a:gd name="connsiteX5" fmla="*/ 4411980 w 5844878"/>
              <a:gd name="connsiteY5" fmla="*/ 1118798 h 1412361"/>
              <a:gd name="connsiteX6" fmla="*/ 5254907 w 5844878"/>
              <a:gd name="connsiteY6" fmla="*/ 1238740 h 1412361"/>
              <a:gd name="connsiteX7" fmla="*/ 5844878 w 5844878"/>
              <a:gd name="connsiteY7" fmla="*/ 1282387 h 1412361"/>
              <a:gd name="connsiteX0" fmla="*/ 0 w 5254907"/>
              <a:gd name="connsiteY0" fmla="*/ 1412361 h 1412361"/>
              <a:gd name="connsiteX1" fmla="*/ 798654 w 5254907"/>
              <a:gd name="connsiteY1" fmla="*/ 1111419 h 1412361"/>
              <a:gd name="connsiteX2" fmla="*/ 1794076 w 5254907"/>
              <a:gd name="connsiteY2" fmla="*/ 335915 h 1412361"/>
              <a:gd name="connsiteX3" fmla="*/ 3194613 w 5254907"/>
              <a:gd name="connsiteY3" fmla="*/ 249 h 1412361"/>
              <a:gd name="connsiteX4" fmla="*/ 3809663 w 5254907"/>
              <a:gd name="connsiteY4" fmla="*/ 380188 h 1412361"/>
              <a:gd name="connsiteX5" fmla="*/ 4411980 w 5254907"/>
              <a:gd name="connsiteY5" fmla="*/ 1118798 h 1412361"/>
              <a:gd name="connsiteX6" fmla="*/ 5254907 w 5254907"/>
              <a:gd name="connsiteY6" fmla="*/ 1238740 h 1412361"/>
              <a:gd name="connsiteX0" fmla="*/ 0 w 4411980"/>
              <a:gd name="connsiteY0" fmla="*/ 1412361 h 1412361"/>
              <a:gd name="connsiteX1" fmla="*/ 798654 w 4411980"/>
              <a:gd name="connsiteY1" fmla="*/ 1111419 h 1412361"/>
              <a:gd name="connsiteX2" fmla="*/ 1794076 w 4411980"/>
              <a:gd name="connsiteY2" fmla="*/ 335915 h 1412361"/>
              <a:gd name="connsiteX3" fmla="*/ 3194613 w 4411980"/>
              <a:gd name="connsiteY3" fmla="*/ 249 h 1412361"/>
              <a:gd name="connsiteX4" fmla="*/ 3809663 w 4411980"/>
              <a:gd name="connsiteY4" fmla="*/ 380188 h 1412361"/>
              <a:gd name="connsiteX5" fmla="*/ 4411980 w 4411980"/>
              <a:gd name="connsiteY5" fmla="*/ 1118798 h 1412361"/>
              <a:gd name="connsiteX0" fmla="*/ 0 w 4583430"/>
              <a:gd name="connsiteY0" fmla="*/ 1412361 h 1412361"/>
              <a:gd name="connsiteX1" fmla="*/ 798654 w 4583430"/>
              <a:gd name="connsiteY1" fmla="*/ 1111419 h 1412361"/>
              <a:gd name="connsiteX2" fmla="*/ 1794076 w 4583430"/>
              <a:gd name="connsiteY2" fmla="*/ 335915 h 1412361"/>
              <a:gd name="connsiteX3" fmla="*/ 3194613 w 4583430"/>
              <a:gd name="connsiteY3" fmla="*/ 249 h 1412361"/>
              <a:gd name="connsiteX4" fmla="*/ 3809663 w 4583430"/>
              <a:gd name="connsiteY4" fmla="*/ 380188 h 1412361"/>
              <a:gd name="connsiteX5" fmla="*/ 4583430 w 4583430"/>
              <a:gd name="connsiteY5" fmla="*/ 1400738 h 1412361"/>
              <a:gd name="connsiteX0" fmla="*/ 0 w 4583430"/>
              <a:gd name="connsiteY0" fmla="*/ 1412372 h 1412372"/>
              <a:gd name="connsiteX1" fmla="*/ 854534 w 4583430"/>
              <a:gd name="connsiteY1" fmla="*/ 1157150 h 1412372"/>
              <a:gd name="connsiteX2" fmla="*/ 1794076 w 4583430"/>
              <a:gd name="connsiteY2" fmla="*/ 335926 h 1412372"/>
              <a:gd name="connsiteX3" fmla="*/ 3194613 w 4583430"/>
              <a:gd name="connsiteY3" fmla="*/ 260 h 1412372"/>
              <a:gd name="connsiteX4" fmla="*/ 3809663 w 4583430"/>
              <a:gd name="connsiteY4" fmla="*/ 380199 h 1412372"/>
              <a:gd name="connsiteX5" fmla="*/ 4583430 w 4583430"/>
              <a:gd name="connsiteY5" fmla="*/ 1400749 h 1412372"/>
              <a:gd name="connsiteX0" fmla="*/ 0 w 4583430"/>
              <a:gd name="connsiteY0" fmla="*/ 1414943 h 1414943"/>
              <a:gd name="connsiteX1" fmla="*/ 854534 w 4583430"/>
              <a:gd name="connsiteY1" fmla="*/ 1159721 h 1414943"/>
              <a:gd name="connsiteX2" fmla="*/ 1971876 w 4583430"/>
              <a:gd name="connsiteY2" fmla="*/ 546777 h 1414943"/>
              <a:gd name="connsiteX3" fmla="*/ 3194613 w 4583430"/>
              <a:gd name="connsiteY3" fmla="*/ 2831 h 1414943"/>
              <a:gd name="connsiteX4" fmla="*/ 3809663 w 4583430"/>
              <a:gd name="connsiteY4" fmla="*/ 382770 h 1414943"/>
              <a:gd name="connsiteX5" fmla="*/ 4583430 w 4583430"/>
              <a:gd name="connsiteY5" fmla="*/ 1403320 h 1414943"/>
              <a:gd name="connsiteX0" fmla="*/ 0 w 4583430"/>
              <a:gd name="connsiteY0" fmla="*/ 1414943 h 1414943"/>
              <a:gd name="connsiteX1" fmla="*/ 854534 w 4583430"/>
              <a:gd name="connsiteY1" fmla="*/ 1159721 h 1414943"/>
              <a:gd name="connsiteX2" fmla="*/ 1971876 w 4583430"/>
              <a:gd name="connsiteY2" fmla="*/ 546777 h 1414943"/>
              <a:gd name="connsiteX3" fmla="*/ 3194613 w 4583430"/>
              <a:gd name="connsiteY3" fmla="*/ 2831 h 1414943"/>
              <a:gd name="connsiteX4" fmla="*/ 3809663 w 4583430"/>
              <a:gd name="connsiteY4" fmla="*/ 382770 h 1414943"/>
              <a:gd name="connsiteX5" fmla="*/ 4583430 w 4583430"/>
              <a:gd name="connsiteY5" fmla="*/ 1403320 h 1414943"/>
              <a:gd name="connsiteX0" fmla="*/ 0 w 4583430"/>
              <a:gd name="connsiteY0" fmla="*/ 1416235 h 1416235"/>
              <a:gd name="connsiteX1" fmla="*/ 854534 w 4583430"/>
              <a:gd name="connsiteY1" fmla="*/ 1161013 h 1416235"/>
              <a:gd name="connsiteX2" fmla="*/ 1971876 w 4583430"/>
              <a:gd name="connsiteY2" fmla="*/ 548069 h 1416235"/>
              <a:gd name="connsiteX3" fmla="*/ 3194613 w 4583430"/>
              <a:gd name="connsiteY3" fmla="*/ 4123 h 1416235"/>
              <a:gd name="connsiteX4" fmla="*/ 4312583 w 4583430"/>
              <a:gd name="connsiteY4" fmla="*/ 358662 h 1416235"/>
              <a:gd name="connsiteX5" fmla="*/ 4583430 w 4583430"/>
              <a:gd name="connsiteY5" fmla="*/ 1404612 h 1416235"/>
              <a:gd name="connsiteX0" fmla="*/ 0 w 4312583"/>
              <a:gd name="connsiteY0" fmla="*/ 1416235 h 1416235"/>
              <a:gd name="connsiteX1" fmla="*/ 854534 w 4312583"/>
              <a:gd name="connsiteY1" fmla="*/ 1161013 h 1416235"/>
              <a:gd name="connsiteX2" fmla="*/ 1971876 w 4312583"/>
              <a:gd name="connsiteY2" fmla="*/ 548069 h 1416235"/>
              <a:gd name="connsiteX3" fmla="*/ 3194613 w 4312583"/>
              <a:gd name="connsiteY3" fmla="*/ 4123 h 1416235"/>
              <a:gd name="connsiteX4" fmla="*/ 4312583 w 4312583"/>
              <a:gd name="connsiteY4" fmla="*/ 358662 h 1416235"/>
              <a:gd name="connsiteX0" fmla="*/ 0 w 4495463"/>
              <a:gd name="connsiteY0" fmla="*/ 1412244 h 1412244"/>
              <a:gd name="connsiteX1" fmla="*/ 854534 w 4495463"/>
              <a:gd name="connsiteY1" fmla="*/ 1157022 h 1412244"/>
              <a:gd name="connsiteX2" fmla="*/ 1971876 w 4495463"/>
              <a:gd name="connsiteY2" fmla="*/ 544078 h 1412244"/>
              <a:gd name="connsiteX3" fmla="*/ 3194613 w 4495463"/>
              <a:gd name="connsiteY3" fmla="*/ 132 h 1412244"/>
              <a:gd name="connsiteX4" fmla="*/ 4495463 w 4495463"/>
              <a:gd name="connsiteY4" fmla="*/ 501991 h 1412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95463" h="1412244">
                <a:moveTo>
                  <a:pt x="0" y="1412244"/>
                </a:moveTo>
                <a:cubicBezTo>
                  <a:pt x="249820" y="1351477"/>
                  <a:pt x="525888" y="1301716"/>
                  <a:pt x="854534" y="1157022"/>
                </a:cubicBezTo>
                <a:cubicBezTo>
                  <a:pt x="1183180" y="1012328"/>
                  <a:pt x="1581863" y="736893"/>
                  <a:pt x="1971876" y="544078"/>
                </a:cubicBezTo>
                <a:cubicBezTo>
                  <a:pt x="2361889" y="351263"/>
                  <a:pt x="2774015" y="7146"/>
                  <a:pt x="3194613" y="132"/>
                </a:cubicBezTo>
                <a:cubicBezTo>
                  <a:pt x="3615211" y="-6882"/>
                  <a:pt x="4263994" y="268576"/>
                  <a:pt x="4495463" y="501991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8" name="Rectangle 287"/>
          <p:cNvSpPr/>
          <p:nvPr userDrawn="1"/>
        </p:nvSpPr>
        <p:spPr>
          <a:xfrm rot="18289407">
            <a:off x="19589033" y="17591296"/>
            <a:ext cx="119858" cy="21953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9" name="Rectangle 288"/>
          <p:cNvSpPr/>
          <p:nvPr userDrawn="1"/>
        </p:nvSpPr>
        <p:spPr>
          <a:xfrm rot="18289407">
            <a:off x="19367484" y="17485521"/>
            <a:ext cx="68579" cy="14423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0" name="Freeform 289"/>
          <p:cNvSpPr/>
          <p:nvPr userDrawn="1"/>
        </p:nvSpPr>
        <p:spPr>
          <a:xfrm>
            <a:off x="3537927" y="15960894"/>
            <a:ext cx="1861185" cy="1779270"/>
          </a:xfrm>
          <a:custGeom>
            <a:avLst/>
            <a:gdLst>
              <a:gd name="connsiteX0" fmla="*/ 0 w 2023110"/>
              <a:gd name="connsiteY0" fmla="*/ 0 h 1607820"/>
              <a:gd name="connsiteX1" fmla="*/ 807720 w 2023110"/>
              <a:gd name="connsiteY1" fmla="*/ 335280 h 1607820"/>
              <a:gd name="connsiteX2" fmla="*/ 1268730 w 2023110"/>
              <a:gd name="connsiteY2" fmla="*/ 967740 h 1607820"/>
              <a:gd name="connsiteX3" fmla="*/ 2023110 w 2023110"/>
              <a:gd name="connsiteY3" fmla="*/ 1607820 h 1607820"/>
              <a:gd name="connsiteX0" fmla="*/ 0 w 1408430"/>
              <a:gd name="connsiteY0" fmla="*/ 0 h 1201420"/>
              <a:gd name="connsiteX1" fmla="*/ 807720 w 1408430"/>
              <a:gd name="connsiteY1" fmla="*/ 335280 h 1201420"/>
              <a:gd name="connsiteX2" fmla="*/ 1268730 w 1408430"/>
              <a:gd name="connsiteY2" fmla="*/ 967740 h 1201420"/>
              <a:gd name="connsiteX3" fmla="*/ 1408430 w 1408430"/>
              <a:gd name="connsiteY3" fmla="*/ 1201420 h 1201420"/>
              <a:gd name="connsiteX0" fmla="*/ 0 w 1474470"/>
              <a:gd name="connsiteY0" fmla="*/ 0 h 1165860"/>
              <a:gd name="connsiteX1" fmla="*/ 807720 w 1474470"/>
              <a:gd name="connsiteY1" fmla="*/ 335280 h 1165860"/>
              <a:gd name="connsiteX2" fmla="*/ 1268730 w 1474470"/>
              <a:gd name="connsiteY2" fmla="*/ 967740 h 1165860"/>
              <a:gd name="connsiteX3" fmla="*/ 1474470 w 1474470"/>
              <a:gd name="connsiteY3" fmla="*/ 1165860 h 1165860"/>
              <a:gd name="connsiteX0" fmla="*/ 0 w 1474470"/>
              <a:gd name="connsiteY0" fmla="*/ 0 h 1165860"/>
              <a:gd name="connsiteX1" fmla="*/ 807720 w 1474470"/>
              <a:gd name="connsiteY1" fmla="*/ 335280 h 1165860"/>
              <a:gd name="connsiteX2" fmla="*/ 1294130 w 1474470"/>
              <a:gd name="connsiteY2" fmla="*/ 927100 h 1165860"/>
              <a:gd name="connsiteX3" fmla="*/ 1474470 w 1474470"/>
              <a:gd name="connsiteY3" fmla="*/ 1165860 h 1165860"/>
              <a:gd name="connsiteX0" fmla="*/ 0 w 1474470"/>
              <a:gd name="connsiteY0" fmla="*/ 0 h 1165860"/>
              <a:gd name="connsiteX1" fmla="*/ 721360 w 1474470"/>
              <a:gd name="connsiteY1" fmla="*/ 487680 h 1165860"/>
              <a:gd name="connsiteX2" fmla="*/ 1294130 w 1474470"/>
              <a:gd name="connsiteY2" fmla="*/ 927100 h 1165860"/>
              <a:gd name="connsiteX3" fmla="*/ 1474470 w 1474470"/>
              <a:gd name="connsiteY3" fmla="*/ 1165860 h 1165860"/>
              <a:gd name="connsiteX0" fmla="*/ 0 w 1474470"/>
              <a:gd name="connsiteY0" fmla="*/ 0 h 1165860"/>
              <a:gd name="connsiteX1" fmla="*/ 721360 w 1474470"/>
              <a:gd name="connsiteY1" fmla="*/ 487680 h 1165860"/>
              <a:gd name="connsiteX2" fmla="*/ 1070610 w 1474470"/>
              <a:gd name="connsiteY2" fmla="*/ 906780 h 1165860"/>
              <a:gd name="connsiteX3" fmla="*/ 1474470 w 1474470"/>
              <a:gd name="connsiteY3" fmla="*/ 1165860 h 1165860"/>
              <a:gd name="connsiteX0" fmla="*/ 0 w 1240790"/>
              <a:gd name="connsiteY0" fmla="*/ 0 h 1186180"/>
              <a:gd name="connsiteX1" fmla="*/ 721360 w 1240790"/>
              <a:gd name="connsiteY1" fmla="*/ 487680 h 1186180"/>
              <a:gd name="connsiteX2" fmla="*/ 1070610 w 1240790"/>
              <a:gd name="connsiteY2" fmla="*/ 906780 h 1186180"/>
              <a:gd name="connsiteX3" fmla="*/ 1240790 w 1240790"/>
              <a:gd name="connsiteY3" fmla="*/ 1186180 h 1186180"/>
              <a:gd name="connsiteX0" fmla="*/ 0 w 1240790"/>
              <a:gd name="connsiteY0" fmla="*/ 0 h 1186180"/>
              <a:gd name="connsiteX1" fmla="*/ 721360 w 1240790"/>
              <a:gd name="connsiteY1" fmla="*/ 487680 h 1186180"/>
              <a:gd name="connsiteX2" fmla="*/ 1019810 w 1240790"/>
              <a:gd name="connsiteY2" fmla="*/ 911860 h 1186180"/>
              <a:gd name="connsiteX3" fmla="*/ 1240790 w 1240790"/>
              <a:gd name="connsiteY3" fmla="*/ 1186180 h 1186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40790" h="1186180">
                <a:moveTo>
                  <a:pt x="0" y="0"/>
                </a:moveTo>
                <a:cubicBezTo>
                  <a:pt x="298132" y="86995"/>
                  <a:pt x="551392" y="335703"/>
                  <a:pt x="721360" y="487680"/>
                </a:cubicBezTo>
                <a:cubicBezTo>
                  <a:pt x="891328" y="639657"/>
                  <a:pt x="817245" y="699770"/>
                  <a:pt x="1019810" y="911860"/>
                </a:cubicBezTo>
                <a:cubicBezTo>
                  <a:pt x="1222375" y="1123950"/>
                  <a:pt x="1118870" y="1077595"/>
                  <a:pt x="1240790" y="1186180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91" name="Group 290"/>
          <p:cNvGrpSpPr/>
          <p:nvPr userDrawn="1"/>
        </p:nvGrpSpPr>
        <p:grpSpPr>
          <a:xfrm rot="1888718">
            <a:off x="18756342" y="10303905"/>
            <a:ext cx="1253351" cy="392316"/>
            <a:chOff x="11597709" y="12139623"/>
            <a:chExt cx="835567" cy="261544"/>
          </a:xfrm>
        </p:grpSpPr>
        <p:sp>
          <p:nvSpPr>
            <p:cNvPr id="5801" name="Explosion 2 5800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802" name="Explosion 2 5801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803" name="Explosion 2 5802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804" name="Explosion 2 5803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805" name="Explosion 2 5804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92" name="Group 291"/>
          <p:cNvGrpSpPr/>
          <p:nvPr userDrawn="1"/>
        </p:nvGrpSpPr>
        <p:grpSpPr>
          <a:xfrm rot="18408119">
            <a:off x="18785007" y="9495322"/>
            <a:ext cx="1253351" cy="392316"/>
            <a:chOff x="11597709" y="12139623"/>
            <a:chExt cx="835567" cy="261544"/>
          </a:xfrm>
          <a:solidFill>
            <a:srgbClr val="008000"/>
          </a:solidFill>
        </p:grpSpPr>
        <p:sp>
          <p:nvSpPr>
            <p:cNvPr id="5796" name="Explosion 2 5795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grp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97" name="Explosion 2 5796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grp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98" name="Explosion 2 5797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grp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99" name="Explosion 2 5798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grp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800" name="Explosion 2 5799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grp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93" name="Explosion 2 292"/>
          <p:cNvSpPr/>
          <p:nvPr userDrawn="1"/>
        </p:nvSpPr>
        <p:spPr>
          <a:xfrm rot="19666004">
            <a:off x="20097038" y="11532294"/>
            <a:ext cx="290273" cy="92462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94" name="Explosion 2 293"/>
          <p:cNvSpPr/>
          <p:nvPr userDrawn="1"/>
        </p:nvSpPr>
        <p:spPr>
          <a:xfrm rot="19666004">
            <a:off x="20312826" y="11399351"/>
            <a:ext cx="290273" cy="92462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95" name="Group 294"/>
          <p:cNvGrpSpPr/>
          <p:nvPr userDrawn="1"/>
        </p:nvGrpSpPr>
        <p:grpSpPr>
          <a:xfrm rot="1387225">
            <a:off x="19882965" y="7731604"/>
            <a:ext cx="775680" cy="226280"/>
            <a:chOff x="11754855" y="12201719"/>
            <a:chExt cx="517120" cy="150853"/>
          </a:xfrm>
        </p:grpSpPr>
        <p:sp>
          <p:nvSpPr>
            <p:cNvPr id="5793" name="Explosion 2 5792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94" name="Explosion 2 5793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95" name="Explosion 2 5794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96" name="Freeform 295"/>
          <p:cNvSpPr/>
          <p:nvPr userDrawn="1"/>
        </p:nvSpPr>
        <p:spPr>
          <a:xfrm>
            <a:off x="8266914" y="6332333"/>
            <a:ext cx="1969770" cy="2309013"/>
          </a:xfrm>
          <a:custGeom>
            <a:avLst/>
            <a:gdLst>
              <a:gd name="connsiteX0" fmla="*/ 0 w 1257300"/>
              <a:gd name="connsiteY0" fmla="*/ 0 h 1494030"/>
              <a:gd name="connsiteX1" fmla="*/ 655320 w 1257300"/>
              <a:gd name="connsiteY1" fmla="*/ 1249680 h 1494030"/>
              <a:gd name="connsiteX2" fmla="*/ 1257300 w 1257300"/>
              <a:gd name="connsiteY2" fmla="*/ 1493520 h 1494030"/>
              <a:gd name="connsiteX0" fmla="*/ 0 w 1313180"/>
              <a:gd name="connsiteY0" fmla="*/ 0 h 1539342"/>
              <a:gd name="connsiteX1" fmla="*/ 655320 w 1313180"/>
              <a:gd name="connsiteY1" fmla="*/ 1249680 h 1539342"/>
              <a:gd name="connsiteX2" fmla="*/ 1313180 w 1313180"/>
              <a:gd name="connsiteY2" fmla="*/ 1539240 h 1539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13180" h="1539342">
                <a:moveTo>
                  <a:pt x="0" y="0"/>
                </a:moveTo>
                <a:cubicBezTo>
                  <a:pt x="222885" y="500380"/>
                  <a:pt x="445770" y="1000760"/>
                  <a:pt x="655320" y="1249680"/>
                </a:cubicBezTo>
                <a:cubicBezTo>
                  <a:pt x="864870" y="1498600"/>
                  <a:pt x="1116965" y="1541780"/>
                  <a:pt x="1313180" y="1539240"/>
                </a:cubicBezTo>
              </a:path>
            </a:pathLst>
          </a:custGeom>
          <a:noFill/>
          <a:ln w="8255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grpSp>
        <p:nvGrpSpPr>
          <p:cNvPr id="297" name="Group 296"/>
          <p:cNvGrpSpPr/>
          <p:nvPr userDrawn="1"/>
        </p:nvGrpSpPr>
        <p:grpSpPr>
          <a:xfrm rot="776293">
            <a:off x="14086128" y="15892175"/>
            <a:ext cx="1492031" cy="497211"/>
            <a:chOff x="11438589" y="12069693"/>
            <a:chExt cx="994687" cy="331474"/>
          </a:xfrm>
        </p:grpSpPr>
        <p:sp>
          <p:nvSpPr>
            <p:cNvPr id="5787" name="Explosion 2 5786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88" name="Explosion 2 5787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89" name="Explosion 2 5788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90" name="Explosion 2 5789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91" name="Explosion 2 5790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92" name="Explosion 2 5791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98" name="Group 297"/>
          <p:cNvGrpSpPr/>
          <p:nvPr userDrawn="1"/>
        </p:nvGrpSpPr>
        <p:grpSpPr>
          <a:xfrm rot="18358880">
            <a:off x="13681796" y="16708549"/>
            <a:ext cx="1681164" cy="737204"/>
            <a:chOff x="11438589" y="12069693"/>
            <a:chExt cx="994687" cy="331474"/>
          </a:xfrm>
        </p:grpSpPr>
        <p:sp>
          <p:nvSpPr>
            <p:cNvPr id="5781" name="Explosion 2 5780"/>
            <p:cNvSpPr/>
            <p:nvPr/>
          </p:nvSpPr>
          <p:spPr>
            <a:xfrm rot="1257885">
              <a:off x="11438589" y="1206969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82" name="Explosion 2 5781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83" name="Explosion 2 5782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84" name="Explosion 2 5783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85" name="Explosion 2 5784"/>
            <p:cNvSpPr/>
            <p:nvPr/>
          </p:nvSpPr>
          <p:spPr>
            <a:xfrm rot="1257885">
              <a:off x="12078460" y="12290931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86" name="Explosion 2 5785"/>
            <p:cNvSpPr/>
            <p:nvPr/>
          </p:nvSpPr>
          <p:spPr>
            <a:xfrm rot="1257885">
              <a:off x="12239761" y="12339526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 w="28575"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sp>
        <p:nvSpPr>
          <p:cNvPr id="299" name="Freeform 298"/>
          <p:cNvSpPr>
            <a:spLocks noChangeAspect="1"/>
          </p:cNvSpPr>
          <p:nvPr userDrawn="1"/>
        </p:nvSpPr>
        <p:spPr>
          <a:xfrm rot="18674948" flipV="1">
            <a:off x="11996484" y="4215082"/>
            <a:ext cx="274323" cy="338408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0" name="Freeform 299"/>
          <p:cNvSpPr>
            <a:spLocks noChangeAspect="1"/>
          </p:cNvSpPr>
          <p:nvPr userDrawn="1"/>
        </p:nvSpPr>
        <p:spPr>
          <a:xfrm rot="20721810">
            <a:off x="11561063" y="3397239"/>
            <a:ext cx="274323" cy="691076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3" name="TextBox 302"/>
          <p:cNvSpPr txBox="1"/>
          <p:nvPr userDrawn="1"/>
        </p:nvSpPr>
        <p:spPr>
          <a:xfrm rot="19624064">
            <a:off x="13937876" y="3768286"/>
            <a:ext cx="2667077" cy="7848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kern="1200" dirty="0">
                <a:solidFill>
                  <a:srgbClr val="2E75B6"/>
                </a:solidFill>
                <a:effectLst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Madeleine</a:t>
            </a:r>
            <a:endParaRPr lang="en-US" sz="2800" b="1" i="1" dirty="0">
              <a:solidFill>
                <a:srgbClr val="2E75B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4" name="Rectangle 303"/>
          <p:cNvSpPr/>
          <p:nvPr userDrawn="1"/>
        </p:nvSpPr>
        <p:spPr>
          <a:xfrm>
            <a:off x="598803" y="591672"/>
            <a:ext cx="19916153" cy="17104484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" name="Freeform 304"/>
          <p:cNvSpPr/>
          <p:nvPr userDrawn="1"/>
        </p:nvSpPr>
        <p:spPr>
          <a:xfrm>
            <a:off x="588010" y="8895080"/>
            <a:ext cx="3912870" cy="8808720"/>
          </a:xfrm>
          <a:custGeom>
            <a:avLst/>
            <a:gdLst>
              <a:gd name="connsiteX0" fmla="*/ 0 w 3886200"/>
              <a:gd name="connsiteY0" fmla="*/ 0 h 15595600"/>
              <a:gd name="connsiteX1" fmla="*/ 25400 w 3886200"/>
              <a:gd name="connsiteY1" fmla="*/ 15544800 h 15595600"/>
              <a:gd name="connsiteX2" fmla="*/ 914400 w 3886200"/>
              <a:gd name="connsiteY2" fmla="*/ 15595600 h 15595600"/>
              <a:gd name="connsiteX3" fmla="*/ 1371600 w 3886200"/>
              <a:gd name="connsiteY3" fmla="*/ 14706600 h 15595600"/>
              <a:gd name="connsiteX4" fmla="*/ 1574800 w 3886200"/>
              <a:gd name="connsiteY4" fmla="*/ 13665200 h 15595600"/>
              <a:gd name="connsiteX5" fmla="*/ 2057400 w 3886200"/>
              <a:gd name="connsiteY5" fmla="*/ 12776200 h 15595600"/>
              <a:gd name="connsiteX6" fmla="*/ 2590800 w 3886200"/>
              <a:gd name="connsiteY6" fmla="*/ 11531600 h 15595600"/>
              <a:gd name="connsiteX7" fmla="*/ 3505200 w 3886200"/>
              <a:gd name="connsiteY7" fmla="*/ 10261600 h 15595600"/>
              <a:gd name="connsiteX8" fmla="*/ 3886200 w 3886200"/>
              <a:gd name="connsiteY8" fmla="*/ 9880600 h 15595600"/>
              <a:gd name="connsiteX9" fmla="*/ 2692400 w 3886200"/>
              <a:gd name="connsiteY9" fmla="*/ 9067800 h 15595600"/>
              <a:gd name="connsiteX10" fmla="*/ 1295400 w 3886200"/>
              <a:gd name="connsiteY10" fmla="*/ 7924800 h 15595600"/>
              <a:gd name="connsiteX11" fmla="*/ 76200 w 3886200"/>
              <a:gd name="connsiteY11" fmla="*/ 6858000 h 15595600"/>
              <a:gd name="connsiteX12" fmla="*/ 25400 w 3886200"/>
              <a:gd name="connsiteY12" fmla="*/ 15519400 h 15595600"/>
              <a:gd name="connsiteX0" fmla="*/ 0 w 3911600"/>
              <a:gd name="connsiteY0" fmla="*/ 0 h 8813800"/>
              <a:gd name="connsiteX1" fmla="*/ 50800 w 3911600"/>
              <a:gd name="connsiteY1" fmla="*/ 8763000 h 8813800"/>
              <a:gd name="connsiteX2" fmla="*/ 939800 w 3911600"/>
              <a:gd name="connsiteY2" fmla="*/ 8813800 h 8813800"/>
              <a:gd name="connsiteX3" fmla="*/ 1397000 w 3911600"/>
              <a:gd name="connsiteY3" fmla="*/ 7924800 h 8813800"/>
              <a:gd name="connsiteX4" fmla="*/ 1600200 w 3911600"/>
              <a:gd name="connsiteY4" fmla="*/ 6883400 h 8813800"/>
              <a:gd name="connsiteX5" fmla="*/ 2082800 w 3911600"/>
              <a:gd name="connsiteY5" fmla="*/ 5994400 h 8813800"/>
              <a:gd name="connsiteX6" fmla="*/ 2616200 w 3911600"/>
              <a:gd name="connsiteY6" fmla="*/ 4749800 h 8813800"/>
              <a:gd name="connsiteX7" fmla="*/ 3530600 w 3911600"/>
              <a:gd name="connsiteY7" fmla="*/ 3479800 h 8813800"/>
              <a:gd name="connsiteX8" fmla="*/ 3911600 w 3911600"/>
              <a:gd name="connsiteY8" fmla="*/ 3098800 h 8813800"/>
              <a:gd name="connsiteX9" fmla="*/ 2717800 w 3911600"/>
              <a:gd name="connsiteY9" fmla="*/ 2286000 h 8813800"/>
              <a:gd name="connsiteX10" fmla="*/ 1320800 w 3911600"/>
              <a:gd name="connsiteY10" fmla="*/ 1143000 h 8813800"/>
              <a:gd name="connsiteX11" fmla="*/ 101600 w 3911600"/>
              <a:gd name="connsiteY11" fmla="*/ 76200 h 8813800"/>
              <a:gd name="connsiteX12" fmla="*/ 50800 w 3911600"/>
              <a:gd name="connsiteY12" fmla="*/ 8737600 h 88138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397000 w 3911600"/>
              <a:gd name="connsiteY3" fmla="*/ 7924800 h 8763000"/>
              <a:gd name="connsiteX4" fmla="*/ 1600200 w 3911600"/>
              <a:gd name="connsiteY4" fmla="*/ 6883400 h 8763000"/>
              <a:gd name="connsiteX5" fmla="*/ 2082800 w 3911600"/>
              <a:gd name="connsiteY5" fmla="*/ 5994400 h 8763000"/>
              <a:gd name="connsiteX6" fmla="*/ 2616200 w 3911600"/>
              <a:gd name="connsiteY6" fmla="*/ 4749800 h 8763000"/>
              <a:gd name="connsiteX7" fmla="*/ 3530600 w 3911600"/>
              <a:gd name="connsiteY7" fmla="*/ 3479800 h 8763000"/>
              <a:gd name="connsiteX8" fmla="*/ 3911600 w 3911600"/>
              <a:gd name="connsiteY8" fmla="*/ 3098800 h 8763000"/>
              <a:gd name="connsiteX9" fmla="*/ 2717800 w 3911600"/>
              <a:gd name="connsiteY9" fmla="*/ 2286000 h 8763000"/>
              <a:gd name="connsiteX10" fmla="*/ 1320800 w 3911600"/>
              <a:gd name="connsiteY10" fmla="*/ 1143000 h 8763000"/>
              <a:gd name="connsiteX11" fmla="*/ 101600 w 3911600"/>
              <a:gd name="connsiteY11" fmla="*/ 76200 h 8763000"/>
              <a:gd name="connsiteX12" fmla="*/ 50800 w 3911600"/>
              <a:gd name="connsiteY12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397000 w 3911600"/>
              <a:gd name="connsiteY4" fmla="*/ 7924800 h 8763000"/>
              <a:gd name="connsiteX5" fmla="*/ 1600200 w 3911600"/>
              <a:gd name="connsiteY5" fmla="*/ 6883400 h 8763000"/>
              <a:gd name="connsiteX6" fmla="*/ 2082800 w 3911600"/>
              <a:gd name="connsiteY6" fmla="*/ 5994400 h 8763000"/>
              <a:gd name="connsiteX7" fmla="*/ 2616200 w 3911600"/>
              <a:gd name="connsiteY7" fmla="*/ 4749800 h 8763000"/>
              <a:gd name="connsiteX8" fmla="*/ 3530600 w 3911600"/>
              <a:gd name="connsiteY8" fmla="*/ 3479800 h 8763000"/>
              <a:gd name="connsiteX9" fmla="*/ 3911600 w 3911600"/>
              <a:gd name="connsiteY9" fmla="*/ 3098800 h 8763000"/>
              <a:gd name="connsiteX10" fmla="*/ 2717800 w 3911600"/>
              <a:gd name="connsiteY10" fmla="*/ 2286000 h 8763000"/>
              <a:gd name="connsiteX11" fmla="*/ 1320800 w 3911600"/>
              <a:gd name="connsiteY11" fmla="*/ 1143000 h 8763000"/>
              <a:gd name="connsiteX12" fmla="*/ 101600 w 3911600"/>
              <a:gd name="connsiteY12" fmla="*/ 76200 h 8763000"/>
              <a:gd name="connsiteX13" fmla="*/ 50800 w 3911600"/>
              <a:gd name="connsiteY13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97000 w 3911600"/>
              <a:gd name="connsiteY5" fmla="*/ 7924800 h 8763000"/>
              <a:gd name="connsiteX6" fmla="*/ 1600200 w 3911600"/>
              <a:gd name="connsiteY6" fmla="*/ 6883400 h 8763000"/>
              <a:gd name="connsiteX7" fmla="*/ 2082800 w 3911600"/>
              <a:gd name="connsiteY7" fmla="*/ 5994400 h 8763000"/>
              <a:gd name="connsiteX8" fmla="*/ 2616200 w 3911600"/>
              <a:gd name="connsiteY8" fmla="*/ 4749800 h 8763000"/>
              <a:gd name="connsiteX9" fmla="*/ 3530600 w 3911600"/>
              <a:gd name="connsiteY9" fmla="*/ 3479800 h 8763000"/>
              <a:gd name="connsiteX10" fmla="*/ 3911600 w 3911600"/>
              <a:gd name="connsiteY10" fmla="*/ 3098800 h 8763000"/>
              <a:gd name="connsiteX11" fmla="*/ 2717800 w 3911600"/>
              <a:gd name="connsiteY11" fmla="*/ 2286000 h 8763000"/>
              <a:gd name="connsiteX12" fmla="*/ 1320800 w 3911600"/>
              <a:gd name="connsiteY12" fmla="*/ 1143000 h 8763000"/>
              <a:gd name="connsiteX13" fmla="*/ 101600 w 3911600"/>
              <a:gd name="connsiteY13" fmla="*/ 76200 h 8763000"/>
              <a:gd name="connsiteX14" fmla="*/ 50800 w 3911600"/>
              <a:gd name="connsiteY14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457960 w 3911600"/>
              <a:gd name="connsiteY5" fmla="*/ 7924800 h 8763000"/>
              <a:gd name="connsiteX6" fmla="*/ 1600200 w 3911600"/>
              <a:gd name="connsiteY6" fmla="*/ 6883400 h 8763000"/>
              <a:gd name="connsiteX7" fmla="*/ 2082800 w 3911600"/>
              <a:gd name="connsiteY7" fmla="*/ 5994400 h 8763000"/>
              <a:gd name="connsiteX8" fmla="*/ 2616200 w 3911600"/>
              <a:gd name="connsiteY8" fmla="*/ 4749800 h 8763000"/>
              <a:gd name="connsiteX9" fmla="*/ 3530600 w 3911600"/>
              <a:gd name="connsiteY9" fmla="*/ 3479800 h 8763000"/>
              <a:gd name="connsiteX10" fmla="*/ 3911600 w 3911600"/>
              <a:gd name="connsiteY10" fmla="*/ 3098800 h 8763000"/>
              <a:gd name="connsiteX11" fmla="*/ 2717800 w 3911600"/>
              <a:gd name="connsiteY11" fmla="*/ 2286000 h 8763000"/>
              <a:gd name="connsiteX12" fmla="*/ 1320800 w 3911600"/>
              <a:gd name="connsiteY12" fmla="*/ 1143000 h 8763000"/>
              <a:gd name="connsiteX13" fmla="*/ 101600 w 3911600"/>
              <a:gd name="connsiteY13" fmla="*/ 76200 h 8763000"/>
              <a:gd name="connsiteX14" fmla="*/ 50800 w 3911600"/>
              <a:gd name="connsiteY14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600200 w 3911600"/>
              <a:gd name="connsiteY7" fmla="*/ 6883400 h 8763000"/>
              <a:gd name="connsiteX8" fmla="*/ 2082800 w 3911600"/>
              <a:gd name="connsiteY8" fmla="*/ 5994400 h 8763000"/>
              <a:gd name="connsiteX9" fmla="*/ 2616200 w 3911600"/>
              <a:gd name="connsiteY9" fmla="*/ 4749800 h 8763000"/>
              <a:gd name="connsiteX10" fmla="*/ 3530600 w 3911600"/>
              <a:gd name="connsiteY10" fmla="*/ 3479800 h 8763000"/>
              <a:gd name="connsiteX11" fmla="*/ 3911600 w 3911600"/>
              <a:gd name="connsiteY11" fmla="*/ 3098800 h 8763000"/>
              <a:gd name="connsiteX12" fmla="*/ 2717800 w 3911600"/>
              <a:gd name="connsiteY12" fmla="*/ 2286000 h 8763000"/>
              <a:gd name="connsiteX13" fmla="*/ 1320800 w 3911600"/>
              <a:gd name="connsiteY13" fmla="*/ 1143000 h 8763000"/>
              <a:gd name="connsiteX14" fmla="*/ 101600 w 3911600"/>
              <a:gd name="connsiteY14" fmla="*/ 76200 h 8763000"/>
              <a:gd name="connsiteX15" fmla="*/ 50800 w 3911600"/>
              <a:gd name="connsiteY15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600200 w 3911600"/>
              <a:gd name="connsiteY8" fmla="*/ 6883400 h 8763000"/>
              <a:gd name="connsiteX9" fmla="*/ 2082800 w 3911600"/>
              <a:gd name="connsiteY9" fmla="*/ 5994400 h 8763000"/>
              <a:gd name="connsiteX10" fmla="*/ 2616200 w 3911600"/>
              <a:gd name="connsiteY10" fmla="*/ 4749800 h 8763000"/>
              <a:gd name="connsiteX11" fmla="*/ 3530600 w 3911600"/>
              <a:gd name="connsiteY11" fmla="*/ 3479800 h 8763000"/>
              <a:gd name="connsiteX12" fmla="*/ 3911600 w 3911600"/>
              <a:gd name="connsiteY12" fmla="*/ 3098800 h 8763000"/>
              <a:gd name="connsiteX13" fmla="*/ 2717800 w 3911600"/>
              <a:gd name="connsiteY13" fmla="*/ 2286000 h 8763000"/>
              <a:gd name="connsiteX14" fmla="*/ 1320800 w 3911600"/>
              <a:gd name="connsiteY14" fmla="*/ 1143000 h 8763000"/>
              <a:gd name="connsiteX15" fmla="*/ 101600 w 3911600"/>
              <a:gd name="connsiteY15" fmla="*/ 76200 h 8763000"/>
              <a:gd name="connsiteX16" fmla="*/ 50800 w 3911600"/>
              <a:gd name="connsiteY16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600200 w 3911600"/>
              <a:gd name="connsiteY9" fmla="*/ 6883400 h 8763000"/>
              <a:gd name="connsiteX10" fmla="*/ 2082800 w 3911600"/>
              <a:gd name="connsiteY10" fmla="*/ 5994400 h 8763000"/>
              <a:gd name="connsiteX11" fmla="*/ 2616200 w 3911600"/>
              <a:gd name="connsiteY11" fmla="*/ 4749800 h 8763000"/>
              <a:gd name="connsiteX12" fmla="*/ 3530600 w 3911600"/>
              <a:gd name="connsiteY12" fmla="*/ 3479800 h 8763000"/>
              <a:gd name="connsiteX13" fmla="*/ 3911600 w 3911600"/>
              <a:gd name="connsiteY13" fmla="*/ 3098800 h 8763000"/>
              <a:gd name="connsiteX14" fmla="*/ 2717800 w 3911600"/>
              <a:gd name="connsiteY14" fmla="*/ 2286000 h 8763000"/>
              <a:gd name="connsiteX15" fmla="*/ 1320800 w 3911600"/>
              <a:gd name="connsiteY15" fmla="*/ 1143000 h 8763000"/>
              <a:gd name="connsiteX16" fmla="*/ 101600 w 3911600"/>
              <a:gd name="connsiteY16" fmla="*/ 76200 h 8763000"/>
              <a:gd name="connsiteX17" fmla="*/ 50800 w 3911600"/>
              <a:gd name="connsiteY17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756410 w 3911600"/>
              <a:gd name="connsiteY9" fmla="*/ 6929120 h 8763000"/>
              <a:gd name="connsiteX10" fmla="*/ 2082800 w 3911600"/>
              <a:gd name="connsiteY10" fmla="*/ 5994400 h 8763000"/>
              <a:gd name="connsiteX11" fmla="*/ 2616200 w 3911600"/>
              <a:gd name="connsiteY11" fmla="*/ 4749800 h 8763000"/>
              <a:gd name="connsiteX12" fmla="*/ 3530600 w 3911600"/>
              <a:gd name="connsiteY12" fmla="*/ 3479800 h 8763000"/>
              <a:gd name="connsiteX13" fmla="*/ 3911600 w 3911600"/>
              <a:gd name="connsiteY13" fmla="*/ 3098800 h 8763000"/>
              <a:gd name="connsiteX14" fmla="*/ 2717800 w 3911600"/>
              <a:gd name="connsiteY14" fmla="*/ 2286000 h 8763000"/>
              <a:gd name="connsiteX15" fmla="*/ 1320800 w 3911600"/>
              <a:gd name="connsiteY15" fmla="*/ 1143000 h 8763000"/>
              <a:gd name="connsiteX16" fmla="*/ 101600 w 3911600"/>
              <a:gd name="connsiteY16" fmla="*/ 76200 h 8763000"/>
              <a:gd name="connsiteX17" fmla="*/ 50800 w 3911600"/>
              <a:gd name="connsiteY17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756410 w 3911600"/>
              <a:gd name="connsiteY9" fmla="*/ 6929120 h 8763000"/>
              <a:gd name="connsiteX10" fmla="*/ 1868170 w 3911600"/>
              <a:gd name="connsiteY10" fmla="*/ 6695440 h 8763000"/>
              <a:gd name="connsiteX11" fmla="*/ 2082800 w 3911600"/>
              <a:gd name="connsiteY11" fmla="*/ 5994400 h 8763000"/>
              <a:gd name="connsiteX12" fmla="*/ 2616200 w 3911600"/>
              <a:gd name="connsiteY12" fmla="*/ 4749800 h 8763000"/>
              <a:gd name="connsiteX13" fmla="*/ 3530600 w 3911600"/>
              <a:gd name="connsiteY13" fmla="*/ 3479800 h 8763000"/>
              <a:gd name="connsiteX14" fmla="*/ 3911600 w 3911600"/>
              <a:gd name="connsiteY14" fmla="*/ 3098800 h 8763000"/>
              <a:gd name="connsiteX15" fmla="*/ 2717800 w 3911600"/>
              <a:gd name="connsiteY15" fmla="*/ 2286000 h 8763000"/>
              <a:gd name="connsiteX16" fmla="*/ 1320800 w 3911600"/>
              <a:gd name="connsiteY16" fmla="*/ 1143000 h 8763000"/>
              <a:gd name="connsiteX17" fmla="*/ 101600 w 3911600"/>
              <a:gd name="connsiteY17" fmla="*/ 76200 h 8763000"/>
              <a:gd name="connsiteX18" fmla="*/ 50800 w 3911600"/>
              <a:gd name="connsiteY18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756410 w 3911600"/>
              <a:gd name="connsiteY9" fmla="*/ 6929120 h 8763000"/>
              <a:gd name="connsiteX10" fmla="*/ 1868170 w 3911600"/>
              <a:gd name="connsiteY10" fmla="*/ 6695440 h 8763000"/>
              <a:gd name="connsiteX11" fmla="*/ 1982470 w 3911600"/>
              <a:gd name="connsiteY11" fmla="*/ 6200140 h 8763000"/>
              <a:gd name="connsiteX12" fmla="*/ 2082800 w 3911600"/>
              <a:gd name="connsiteY12" fmla="*/ 5994400 h 8763000"/>
              <a:gd name="connsiteX13" fmla="*/ 2616200 w 3911600"/>
              <a:gd name="connsiteY13" fmla="*/ 4749800 h 8763000"/>
              <a:gd name="connsiteX14" fmla="*/ 3530600 w 3911600"/>
              <a:gd name="connsiteY14" fmla="*/ 3479800 h 8763000"/>
              <a:gd name="connsiteX15" fmla="*/ 3911600 w 3911600"/>
              <a:gd name="connsiteY15" fmla="*/ 3098800 h 8763000"/>
              <a:gd name="connsiteX16" fmla="*/ 2717800 w 3911600"/>
              <a:gd name="connsiteY16" fmla="*/ 2286000 h 8763000"/>
              <a:gd name="connsiteX17" fmla="*/ 1320800 w 3911600"/>
              <a:gd name="connsiteY17" fmla="*/ 1143000 h 8763000"/>
              <a:gd name="connsiteX18" fmla="*/ 101600 w 3911600"/>
              <a:gd name="connsiteY18" fmla="*/ 76200 h 8763000"/>
              <a:gd name="connsiteX19" fmla="*/ 50800 w 3911600"/>
              <a:gd name="connsiteY19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756410 w 3911600"/>
              <a:gd name="connsiteY9" fmla="*/ 6929120 h 8763000"/>
              <a:gd name="connsiteX10" fmla="*/ 1868170 w 3911600"/>
              <a:gd name="connsiteY10" fmla="*/ 6695440 h 8763000"/>
              <a:gd name="connsiteX11" fmla="*/ 1982470 w 3911600"/>
              <a:gd name="connsiteY11" fmla="*/ 6200140 h 8763000"/>
              <a:gd name="connsiteX12" fmla="*/ 2082800 w 3911600"/>
              <a:gd name="connsiteY12" fmla="*/ 5994400 h 8763000"/>
              <a:gd name="connsiteX13" fmla="*/ 2317750 w 3911600"/>
              <a:gd name="connsiteY13" fmla="*/ 5571490 h 8763000"/>
              <a:gd name="connsiteX14" fmla="*/ 2616200 w 3911600"/>
              <a:gd name="connsiteY14" fmla="*/ 4749800 h 8763000"/>
              <a:gd name="connsiteX15" fmla="*/ 3530600 w 3911600"/>
              <a:gd name="connsiteY15" fmla="*/ 3479800 h 8763000"/>
              <a:gd name="connsiteX16" fmla="*/ 3911600 w 3911600"/>
              <a:gd name="connsiteY16" fmla="*/ 3098800 h 8763000"/>
              <a:gd name="connsiteX17" fmla="*/ 2717800 w 3911600"/>
              <a:gd name="connsiteY17" fmla="*/ 2286000 h 8763000"/>
              <a:gd name="connsiteX18" fmla="*/ 1320800 w 3911600"/>
              <a:gd name="connsiteY18" fmla="*/ 1143000 h 8763000"/>
              <a:gd name="connsiteX19" fmla="*/ 101600 w 3911600"/>
              <a:gd name="connsiteY19" fmla="*/ 76200 h 8763000"/>
              <a:gd name="connsiteX20" fmla="*/ 50800 w 3911600"/>
              <a:gd name="connsiteY20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756410 w 3911600"/>
              <a:gd name="connsiteY9" fmla="*/ 6929120 h 8763000"/>
              <a:gd name="connsiteX10" fmla="*/ 1868170 w 3911600"/>
              <a:gd name="connsiteY10" fmla="*/ 6695440 h 8763000"/>
              <a:gd name="connsiteX11" fmla="*/ 1982470 w 3911600"/>
              <a:gd name="connsiteY11" fmla="*/ 6200140 h 8763000"/>
              <a:gd name="connsiteX12" fmla="*/ 2082800 w 3911600"/>
              <a:gd name="connsiteY12" fmla="*/ 5994400 h 8763000"/>
              <a:gd name="connsiteX13" fmla="*/ 2317750 w 3911600"/>
              <a:gd name="connsiteY13" fmla="*/ 5571490 h 8763000"/>
              <a:gd name="connsiteX14" fmla="*/ 2508250 w 3911600"/>
              <a:gd name="connsiteY14" fmla="*/ 5182870 h 8763000"/>
              <a:gd name="connsiteX15" fmla="*/ 2616200 w 3911600"/>
              <a:gd name="connsiteY15" fmla="*/ 4749800 h 8763000"/>
              <a:gd name="connsiteX16" fmla="*/ 3530600 w 3911600"/>
              <a:gd name="connsiteY16" fmla="*/ 3479800 h 8763000"/>
              <a:gd name="connsiteX17" fmla="*/ 3911600 w 3911600"/>
              <a:gd name="connsiteY17" fmla="*/ 3098800 h 8763000"/>
              <a:gd name="connsiteX18" fmla="*/ 2717800 w 3911600"/>
              <a:gd name="connsiteY18" fmla="*/ 2286000 h 8763000"/>
              <a:gd name="connsiteX19" fmla="*/ 1320800 w 3911600"/>
              <a:gd name="connsiteY19" fmla="*/ 1143000 h 8763000"/>
              <a:gd name="connsiteX20" fmla="*/ 101600 w 3911600"/>
              <a:gd name="connsiteY20" fmla="*/ 76200 h 8763000"/>
              <a:gd name="connsiteX21" fmla="*/ 50800 w 3911600"/>
              <a:gd name="connsiteY21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756410 w 3911600"/>
              <a:gd name="connsiteY9" fmla="*/ 6929120 h 8763000"/>
              <a:gd name="connsiteX10" fmla="*/ 1868170 w 3911600"/>
              <a:gd name="connsiteY10" fmla="*/ 6695440 h 8763000"/>
              <a:gd name="connsiteX11" fmla="*/ 1982470 w 3911600"/>
              <a:gd name="connsiteY11" fmla="*/ 6200140 h 8763000"/>
              <a:gd name="connsiteX12" fmla="*/ 2082800 w 3911600"/>
              <a:gd name="connsiteY12" fmla="*/ 5994400 h 8763000"/>
              <a:gd name="connsiteX13" fmla="*/ 2317750 w 3911600"/>
              <a:gd name="connsiteY13" fmla="*/ 5571490 h 8763000"/>
              <a:gd name="connsiteX14" fmla="*/ 2508250 w 3911600"/>
              <a:gd name="connsiteY14" fmla="*/ 5182870 h 8763000"/>
              <a:gd name="connsiteX15" fmla="*/ 2618740 w 3911600"/>
              <a:gd name="connsiteY15" fmla="*/ 4958080 h 8763000"/>
              <a:gd name="connsiteX16" fmla="*/ 2616200 w 3911600"/>
              <a:gd name="connsiteY16" fmla="*/ 4749800 h 8763000"/>
              <a:gd name="connsiteX17" fmla="*/ 3530600 w 3911600"/>
              <a:gd name="connsiteY17" fmla="*/ 3479800 h 8763000"/>
              <a:gd name="connsiteX18" fmla="*/ 3911600 w 3911600"/>
              <a:gd name="connsiteY18" fmla="*/ 3098800 h 8763000"/>
              <a:gd name="connsiteX19" fmla="*/ 2717800 w 3911600"/>
              <a:gd name="connsiteY19" fmla="*/ 2286000 h 8763000"/>
              <a:gd name="connsiteX20" fmla="*/ 1320800 w 3911600"/>
              <a:gd name="connsiteY20" fmla="*/ 1143000 h 8763000"/>
              <a:gd name="connsiteX21" fmla="*/ 101600 w 3911600"/>
              <a:gd name="connsiteY21" fmla="*/ 76200 h 8763000"/>
              <a:gd name="connsiteX22" fmla="*/ 50800 w 3911600"/>
              <a:gd name="connsiteY22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756410 w 3911600"/>
              <a:gd name="connsiteY9" fmla="*/ 6929120 h 8763000"/>
              <a:gd name="connsiteX10" fmla="*/ 1868170 w 3911600"/>
              <a:gd name="connsiteY10" fmla="*/ 6695440 h 8763000"/>
              <a:gd name="connsiteX11" fmla="*/ 1982470 w 3911600"/>
              <a:gd name="connsiteY11" fmla="*/ 6200140 h 8763000"/>
              <a:gd name="connsiteX12" fmla="*/ 2082800 w 3911600"/>
              <a:gd name="connsiteY12" fmla="*/ 5994400 h 8763000"/>
              <a:gd name="connsiteX13" fmla="*/ 2317750 w 3911600"/>
              <a:gd name="connsiteY13" fmla="*/ 5571490 h 8763000"/>
              <a:gd name="connsiteX14" fmla="*/ 2508250 w 3911600"/>
              <a:gd name="connsiteY14" fmla="*/ 5182870 h 8763000"/>
              <a:gd name="connsiteX15" fmla="*/ 2618740 w 3911600"/>
              <a:gd name="connsiteY15" fmla="*/ 4958080 h 8763000"/>
              <a:gd name="connsiteX16" fmla="*/ 2741930 w 3911600"/>
              <a:gd name="connsiteY16" fmla="*/ 4772660 h 8763000"/>
              <a:gd name="connsiteX17" fmla="*/ 3530600 w 3911600"/>
              <a:gd name="connsiteY17" fmla="*/ 3479800 h 8763000"/>
              <a:gd name="connsiteX18" fmla="*/ 3911600 w 3911600"/>
              <a:gd name="connsiteY18" fmla="*/ 3098800 h 8763000"/>
              <a:gd name="connsiteX19" fmla="*/ 2717800 w 3911600"/>
              <a:gd name="connsiteY19" fmla="*/ 2286000 h 8763000"/>
              <a:gd name="connsiteX20" fmla="*/ 1320800 w 3911600"/>
              <a:gd name="connsiteY20" fmla="*/ 1143000 h 8763000"/>
              <a:gd name="connsiteX21" fmla="*/ 101600 w 3911600"/>
              <a:gd name="connsiteY21" fmla="*/ 76200 h 8763000"/>
              <a:gd name="connsiteX22" fmla="*/ 50800 w 3911600"/>
              <a:gd name="connsiteY22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756410 w 3911600"/>
              <a:gd name="connsiteY9" fmla="*/ 6929120 h 8763000"/>
              <a:gd name="connsiteX10" fmla="*/ 1868170 w 3911600"/>
              <a:gd name="connsiteY10" fmla="*/ 6695440 h 8763000"/>
              <a:gd name="connsiteX11" fmla="*/ 1982470 w 3911600"/>
              <a:gd name="connsiteY11" fmla="*/ 6200140 h 8763000"/>
              <a:gd name="connsiteX12" fmla="*/ 2082800 w 3911600"/>
              <a:gd name="connsiteY12" fmla="*/ 5994400 h 8763000"/>
              <a:gd name="connsiteX13" fmla="*/ 2317750 w 3911600"/>
              <a:gd name="connsiteY13" fmla="*/ 5571490 h 8763000"/>
              <a:gd name="connsiteX14" fmla="*/ 2508250 w 3911600"/>
              <a:gd name="connsiteY14" fmla="*/ 5182870 h 8763000"/>
              <a:gd name="connsiteX15" fmla="*/ 2618740 w 3911600"/>
              <a:gd name="connsiteY15" fmla="*/ 4958080 h 8763000"/>
              <a:gd name="connsiteX16" fmla="*/ 2741930 w 3911600"/>
              <a:gd name="connsiteY16" fmla="*/ 4772660 h 8763000"/>
              <a:gd name="connsiteX17" fmla="*/ 3171190 w 3911600"/>
              <a:gd name="connsiteY17" fmla="*/ 4112260 h 8763000"/>
              <a:gd name="connsiteX18" fmla="*/ 3530600 w 3911600"/>
              <a:gd name="connsiteY18" fmla="*/ 3479800 h 8763000"/>
              <a:gd name="connsiteX19" fmla="*/ 3911600 w 3911600"/>
              <a:gd name="connsiteY19" fmla="*/ 3098800 h 8763000"/>
              <a:gd name="connsiteX20" fmla="*/ 2717800 w 3911600"/>
              <a:gd name="connsiteY20" fmla="*/ 2286000 h 8763000"/>
              <a:gd name="connsiteX21" fmla="*/ 1320800 w 3911600"/>
              <a:gd name="connsiteY21" fmla="*/ 1143000 h 8763000"/>
              <a:gd name="connsiteX22" fmla="*/ 101600 w 3911600"/>
              <a:gd name="connsiteY22" fmla="*/ 76200 h 8763000"/>
              <a:gd name="connsiteX23" fmla="*/ 50800 w 3911600"/>
              <a:gd name="connsiteY23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756410 w 3911600"/>
              <a:gd name="connsiteY9" fmla="*/ 6929120 h 8763000"/>
              <a:gd name="connsiteX10" fmla="*/ 1868170 w 3911600"/>
              <a:gd name="connsiteY10" fmla="*/ 6695440 h 8763000"/>
              <a:gd name="connsiteX11" fmla="*/ 1982470 w 3911600"/>
              <a:gd name="connsiteY11" fmla="*/ 6200140 h 8763000"/>
              <a:gd name="connsiteX12" fmla="*/ 2082800 w 3911600"/>
              <a:gd name="connsiteY12" fmla="*/ 5994400 h 8763000"/>
              <a:gd name="connsiteX13" fmla="*/ 2317750 w 3911600"/>
              <a:gd name="connsiteY13" fmla="*/ 5571490 h 8763000"/>
              <a:gd name="connsiteX14" fmla="*/ 2508250 w 3911600"/>
              <a:gd name="connsiteY14" fmla="*/ 5182870 h 8763000"/>
              <a:gd name="connsiteX15" fmla="*/ 2618740 w 3911600"/>
              <a:gd name="connsiteY15" fmla="*/ 4958080 h 8763000"/>
              <a:gd name="connsiteX16" fmla="*/ 2741930 w 3911600"/>
              <a:gd name="connsiteY16" fmla="*/ 4772660 h 8763000"/>
              <a:gd name="connsiteX17" fmla="*/ 3171190 w 3911600"/>
              <a:gd name="connsiteY17" fmla="*/ 4112260 h 8763000"/>
              <a:gd name="connsiteX18" fmla="*/ 3323590 w 3911600"/>
              <a:gd name="connsiteY18" fmla="*/ 3898900 h 8763000"/>
              <a:gd name="connsiteX19" fmla="*/ 3530600 w 3911600"/>
              <a:gd name="connsiteY19" fmla="*/ 3479800 h 8763000"/>
              <a:gd name="connsiteX20" fmla="*/ 3911600 w 3911600"/>
              <a:gd name="connsiteY20" fmla="*/ 3098800 h 8763000"/>
              <a:gd name="connsiteX21" fmla="*/ 2717800 w 3911600"/>
              <a:gd name="connsiteY21" fmla="*/ 2286000 h 8763000"/>
              <a:gd name="connsiteX22" fmla="*/ 1320800 w 3911600"/>
              <a:gd name="connsiteY22" fmla="*/ 1143000 h 8763000"/>
              <a:gd name="connsiteX23" fmla="*/ 101600 w 3911600"/>
              <a:gd name="connsiteY23" fmla="*/ 76200 h 8763000"/>
              <a:gd name="connsiteX24" fmla="*/ 50800 w 3911600"/>
              <a:gd name="connsiteY24" fmla="*/ 8737600 h 8763000"/>
              <a:gd name="connsiteX0" fmla="*/ 0 w 3911600"/>
              <a:gd name="connsiteY0" fmla="*/ 0 h 8763000"/>
              <a:gd name="connsiteX1" fmla="*/ 50800 w 3911600"/>
              <a:gd name="connsiteY1" fmla="*/ 8763000 h 8763000"/>
              <a:gd name="connsiteX2" fmla="*/ 958850 w 3911600"/>
              <a:gd name="connsiteY2" fmla="*/ 8749030 h 8763000"/>
              <a:gd name="connsiteX3" fmla="*/ 1018540 w 3911600"/>
              <a:gd name="connsiteY3" fmla="*/ 8608060 h 8763000"/>
              <a:gd name="connsiteX4" fmla="*/ 1258570 w 3911600"/>
              <a:gd name="connsiteY4" fmla="*/ 8280400 h 8763000"/>
              <a:gd name="connsiteX5" fmla="*/ 1376680 w 3911600"/>
              <a:gd name="connsiteY5" fmla="*/ 8131810 h 8763000"/>
              <a:gd name="connsiteX6" fmla="*/ 1457960 w 3911600"/>
              <a:gd name="connsiteY6" fmla="*/ 7924800 h 8763000"/>
              <a:gd name="connsiteX7" fmla="*/ 1479550 w 3911600"/>
              <a:gd name="connsiteY7" fmla="*/ 7678420 h 8763000"/>
              <a:gd name="connsiteX8" fmla="*/ 1548130 w 3911600"/>
              <a:gd name="connsiteY8" fmla="*/ 7419340 h 8763000"/>
              <a:gd name="connsiteX9" fmla="*/ 1756410 w 3911600"/>
              <a:gd name="connsiteY9" fmla="*/ 6929120 h 8763000"/>
              <a:gd name="connsiteX10" fmla="*/ 1868170 w 3911600"/>
              <a:gd name="connsiteY10" fmla="*/ 6695440 h 8763000"/>
              <a:gd name="connsiteX11" fmla="*/ 1982470 w 3911600"/>
              <a:gd name="connsiteY11" fmla="*/ 6200140 h 8763000"/>
              <a:gd name="connsiteX12" fmla="*/ 2082800 w 3911600"/>
              <a:gd name="connsiteY12" fmla="*/ 5994400 h 8763000"/>
              <a:gd name="connsiteX13" fmla="*/ 2317750 w 3911600"/>
              <a:gd name="connsiteY13" fmla="*/ 5571490 h 8763000"/>
              <a:gd name="connsiteX14" fmla="*/ 2508250 w 3911600"/>
              <a:gd name="connsiteY14" fmla="*/ 5182870 h 8763000"/>
              <a:gd name="connsiteX15" fmla="*/ 2618740 w 3911600"/>
              <a:gd name="connsiteY15" fmla="*/ 4958080 h 8763000"/>
              <a:gd name="connsiteX16" fmla="*/ 2741930 w 3911600"/>
              <a:gd name="connsiteY16" fmla="*/ 4772660 h 8763000"/>
              <a:gd name="connsiteX17" fmla="*/ 3171190 w 3911600"/>
              <a:gd name="connsiteY17" fmla="*/ 4112260 h 8763000"/>
              <a:gd name="connsiteX18" fmla="*/ 3323590 w 3911600"/>
              <a:gd name="connsiteY18" fmla="*/ 3898900 h 8763000"/>
              <a:gd name="connsiteX19" fmla="*/ 3530600 w 3911600"/>
              <a:gd name="connsiteY19" fmla="*/ 3479800 h 8763000"/>
              <a:gd name="connsiteX20" fmla="*/ 3704590 w 3911600"/>
              <a:gd name="connsiteY20" fmla="*/ 3277870 h 8763000"/>
              <a:gd name="connsiteX21" fmla="*/ 3911600 w 3911600"/>
              <a:gd name="connsiteY21" fmla="*/ 3098800 h 8763000"/>
              <a:gd name="connsiteX22" fmla="*/ 2717800 w 3911600"/>
              <a:gd name="connsiteY22" fmla="*/ 2286000 h 8763000"/>
              <a:gd name="connsiteX23" fmla="*/ 1320800 w 3911600"/>
              <a:gd name="connsiteY23" fmla="*/ 1143000 h 8763000"/>
              <a:gd name="connsiteX24" fmla="*/ 101600 w 3911600"/>
              <a:gd name="connsiteY24" fmla="*/ 76200 h 8763000"/>
              <a:gd name="connsiteX25" fmla="*/ 50800 w 3911600"/>
              <a:gd name="connsiteY25" fmla="*/ 8737600 h 8763000"/>
              <a:gd name="connsiteX0" fmla="*/ 0 w 3942080"/>
              <a:gd name="connsiteY0" fmla="*/ 0 h 8763000"/>
              <a:gd name="connsiteX1" fmla="*/ 50800 w 3942080"/>
              <a:gd name="connsiteY1" fmla="*/ 8763000 h 8763000"/>
              <a:gd name="connsiteX2" fmla="*/ 958850 w 3942080"/>
              <a:gd name="connsiteY2" fmla="*/ 8749030 h 8763000"/>
              <a:gd name="connsiteX3" fmla="*/ 1018540 w 3942080"/>
              <a:gd name="connsiteY3" fmla="*/ 8608060 h 8763000"/>
              <a:gd name="connsiteX4" fmla="*/ 1258570 w 3942080"/>
              <a:gd name="connsiteY4" fmla="*/ 8280400 h 8763000"/>
              <a:gd name="connsiteX5" fmla="*/ 1376680 w 3942080"/>
              <a:gd name="connsiteY5" fmla="*/ 8131810 h 8763000"/>
              <a:gd name="connsiteX6" fmla="*/ 1457960 w 3942080"/>
              <a:gd name="connsiteY6" fmla="*/ 7924800 h 8763000"/>
              <a:gd name="connsiteX7" fmla="*/ 1479550 w 3942080"/>
              <a:gd name="connsiteY7" fmla="*/ 7678420 h 8763000"/>
              <a:gd name="connsiteX8" fmla="*/ 1548130 w 3942080"/>
              <a:gd name="connsiteY8" fmla="*/ 7419340 h 8763000"/>
              <a:gd name="connsiteX9" fmla="*/ 1756410 w 3942080"/>
              <a:gd name="connsiteY9" fmla="*/ 6929120 h 8763000"/>
              <a:gd name="connsiteX10" fmla="*/ 1868170 w 3942080"/>
              <a:gd name="connsiteY10" fmla="*/ 6695440 h 8763000"/>
              <a:gd name="connsiteX11" fmla="*/ 1982470 w 3942080"/>
              <a:gd name="connsiteY11" fmla="*/ 6200140 h 8763000"/>
              <a:gd name="connsiteX12" fmla="*/ 2082800 w 3942080"/>
              <a:gd name="connsiteY12" fmla="*/ 5994400 h 8763000"/>
              <a:gd name="connsiteX13" fmla="*/ 2317750 w 3942080"/>
              <a:gd name="connsiteY13" fmla="*/ 5571490 h 8763000"/>
              <a:gd name="connsiteX14" fmla="*/ 2508250 w 3942080"/>
              <a:gd name="connsiteY14" fmla="*/ 5182870 h 8763000"/>
              <a:gd name="connsiteX15" fmla="*/ 2618740 w 3942080"/>
              <a:gd name="connsiteY15" fmla="*/ 4958080 h 8763000"/>
              <a:gd name="connsiteX16" fmla="*/ 2741930 w 3942080"/>
              <a:gd name="connsiteY16" fmla="*/ 4772660 h 8763000"/>
              <a:gd name="connsiteX17" fmla="*/ 3171190 w 3942080"/>
              <a:gd name="connsiteY17" fmla="*/ 4112260 h 8763000"/>
              <a:gd name="connsiteX18" fmla="*/ 3323590 w 3942080"/>
              <a:gd name="connsiteY18" fmla="*/ 3898900 h 8763000"/>
              <a:gd name="connsiteX19" fmla="*/ 3530600 w 3942080"/>
              <a:gd name="connsiteY19" fmla="*/ 3479800 h 8763000"/>
              <a:gd name="connsiteX20" fmla="*/ 3704590 w 3942080"/>
              <a:gd name="connsiteY20" fmla="*/ 3277870 h 8763000"/>
              <a:gd name="connsiteX21" fmla="*/ 3942080 w 3942080"/>
              <a:gd name="connsiteY21" fmla="*/ 3072130 h 8763000"/>
              <a:gd name="connsiteX22" fmla="*/ 2717800 w 3942080"/>
              <a:gd name="connsiteY22" fmla="*/ 2286000 h 8763000"/>
              <a:gd name="connsiteX23" fmla="*/ 1320800 w 3942080"/>
              <a:gd name="connsiteY23" fmla="*/ 1143000 h 8763000"/>
              <a:gd name="connsiteX24" fmla="*/ 101600 w 3942080"/>
              <a:gd name="connsiteY24" fmla="*/ 76200 h 8763000"/>
              <a:gd name="connsiteX25" fmla="*/ 50800 w 3942080"/>
              <a:gd name="connsiteY25" fmla="*/ 8737600 h 8763000"/>
              <a:gd name="connsiteX0" fmla="*/ 0 w 3942080"/>
              <a:gd name="connsiteY0" fmla="*/ 0 h 8763000"/>
              <a:gd name="connsiteX1" fmla="*/ 50800 w 3942080"/>
              <a:gd name="connsiteY1" fmla="*/ 8763000 h 8763000"/>
              <a:gd name="connsiteX2" fmla="*/ 958850 w 3942080"/>
              <a:gd name="connsiteY2" fmla="*/ 8749030 h 8763000"/>
              <a:gd name="connsiteX3" fmla="*/ 1018540 w 3942080"/>
              <a:gd name="connsiteY3" fmla="*/ 8608060 h 8763000"/>
              <a:gd name="connsiteX4" fmla="*/ 1258570 w 3942080"/>
              <a:gd name="connsiteY4" fmla="*/ 8280400 h 8763000"/>
              <a:gd name="connsiteX5" fmla="*/ 1376680 w 3942080"/>
              <a:gd name="connsiteY5" fmla="*/ 8131810 h 8763000"/>
              <a:gd name="connsiteX6" fmla="*/ 1457960 w 3942080"/>
              <a:gd name="connsiteY6" fmla="*/ 7924800 h 8763000"/>
              <a:gd name="connsiteX7" fmla="*/ 1479550 w 3942080"/>
              <a:gd name="connsiteY7" fmla="*/ 7678420 h 8763000"/>
              <a:gd name="connsiteX8" fmla="*/ 1548130 w 3942080"/>
              <a:gd name="connsiteY8" fmla="*/ 7419340 h 8763000"/>
              <a:gd name="connsiteX9" fmla="*/ 1756410 w 3942080"/>
              <a:gd name="connsiteY9" fmla="*/ 6929120 h 8763000"/>
              <a:gd name="connsiteX10" fmla="*/ 1868170 w 3942080"/>
              <a:gd name="connsiteY10" fmla="*/ 6695440 h 8763000"/>
              <a:gd name="connsiteX11" fmla="*/ 1982470 w 3942080"/>
              <a:gd name="connsiteY11" fmla="*/ 6200140 h 8763000"/>
              <a:gd name="connsiteX12" fmla="*/ 2082800 w 3942080"/>
              <a:gd name="connsiteY12" fmla="*/ 5994400 h 8763000"/>
              <a:gd name="connsiteX13" fmla="*/ 2317750 w 3942080"/>
              <a:gd name="connsiteY13" fmla="*/ 5571490 h 8763000"/>
              <a:gd name="connsiteX14" fmla="*/ 2508250 w 3942080"/>
              <a:gd name="connsiteY14" fmla="*/ 5182870 h 8763000"/>
              <a:gd name="connsiteX15" fmla="*/ 2618740 w 3942080"/>
              <a:gd name="connsiteY15" fmla="*/ 4958080 h 8763000"/>
              <a:gd name="connsiteX16" fmla="*/ 2741930 w 3942080"/>
              <a:gd name="connsiteY16" fmla="*/ 4772660 h 8763000"/>
              <a:gd name="connsiteX17" fmla="*/ 3171190 w 3942080"/>
              <a:gd name="connsiteY17" fmla="*/ 4112260 h 8763000"/>
              <a:gd name="connsiteX18" fmla="*/ 3323590 w 3942080"/>
              <a:gd name="connsiteY18" fmla="*/ 3898900 h 8763000"/>
              <a:gd name="connsiteX19" fmla="*/ 3530600 w 3942080"/>
              <a:gd name="connsiteY19" fmla="*/ 3479800 h 8763000"/>
              <a:gd name="connsiteX20" fmla="*/ 3704590 w 3942080"/>
              <a:gd name="connsiteY20" fmla="*/ 3277870 h 8763000"/>
              <a:gd name="connsiteX21" fmla="*/ 3942080 w 3942080"/>
              <a:gd name="connsiteY21" fmla="*/ 3072130 h 8763000"/>
              <a:gd name="connsiteX22" fmla="*/ 3281680 w 3942080"/>
              <a:gd name="connsiteY22" fmla="*/ 2573020 h 8763000"/>
              <a:gd name="connsiteX23" fmla="*/ 2717800 w 3942080"/>
              <a:gd name="connsiteY23" fmla="*/ 2286000 h 8763000"/>
              <a:gd name="connsiteX24" fmla="*/ 1320800 w 3942080"/>
              <a:gd name="connsiteY24" fmla="*/ 1143000 h 8763000"/>
              <a:gd name="connsiteX25" fmla="*/ 101600 w 3942080"/>
              <a:gd name="connsiteY25" fmla="*/ 76200 h 8763000"/>
              <a:gd name="connsiteX26" fmla="*/ 50800 w 3942080"/>
              <a:gd name="connsiteY26" fmla="*/ 8737600 h 8763000"/>
              <a:gd name="connsiteX0" fmla="*/ 0 w 3942080"/>
              <a:gd name="connsiteY0" fmla="*/ 0 h 8763000"/>
              <a:gd name="connsiteX1" fmla="*/ 50800 w 3942080"/>
              <a:gd name="connsiteY1" fmla="*/ 8763000 h 8763000"/>
              <a:gd name="connsiteX2" fmla="*/ 958850 w 3942080"/>
              <a:gd name="connsiteY2" fmla="*/ 8749030 h 8763000"/>
              <a:gd name="connsiteX3" fmla="*/ 1018540 w 3942080"/>
              <a:gd name="connsiteY3" fmla="*/ 8608060 h 8763000"/>
              <a:gd name="connsiteX4" fmla="*/ 1258570 w 3942080"/>
              <a:gd name="connsiteY4" fmla="*/ 8280400 h 8763000"/>
              <a:gd name="connsiteX5" fmla="*/ 1376680 w 3942080"/>
              <a:gd name="connsiteY5" fmla="*/ 8131810 h 8763000"/>
              <a:gd name="connsiteX6" fmla="*/ 1457960 w 3942080"/>
              <a:gd name="connsiteY6" fmla="*/ 7924800 h 8763000"/>
              <a:gd name="connsiteX7" fmla="*/ 1479550 w 3942080"/>
              <a:gd name="connsiteY7" fmla="*/ 7678420 h 8763000"/>
              <a:gd name="connsiteX8" fmla="*/ 1548130 w 3942080"/>
              <a:gd name="connsiteY8" fmla="*/ 7419340 h 8763000"/>
              <a:gd name="connsiteX9" fmla="*/ 1756410 w 3942080"/>
              <a:gd name="connsiteY9" fmla="*/ 6929120 h 8763000"/>
              <a:gd name="connsiteX10" fmla="*/ 1868170 w 3942080"/>
              <a:gd name="connsiteY10" fmla="*/ 6695440 h 8763000"/>
              <a:gd name="connsiteX11" fmla="*/ 1982470 w 3942080"/>
              <a:gd name="connsiteY11" fmla="*/ 6200140 h 8763000"/>
              <a:gd name="connsiteX12" fmla="*/ 2082800 w 3942080"/>
              <a:gd name="connsiteY12" fmla="*/ 5994400 h 8763000"/>
              <a:gd name="connsiteX13" fmla="*/ 2317750 w 3942080"/>
              <a:gd name="connsiteY13" fmla="*/ 5571490 h 8763000"/>
              <a:gd name="connsiteX14" fmla="*/ 2508250 w 3942080"/>
              <a:gd name="connsiteY14" fmla="*/ 5182870 h 8763000"/>
              <a:gd name="connsiteX15" fmla="*/ 2618740 w 3942080"/>
              <a:gd name="connsiteY15" fmla="*/ 4958080 h 8763000"/>
              <a:gd name="connsiteX16" fmla="*/ 2741930 w 3942080"/>
              <a:gd name="connsiteY16" fmla="*/ 4772660 h 8763000"/>
              <a:gd name="connsiteX17" fmla="*/ 3171190 w 3942080"/>
              <a:gd name="connsiteY17" fmla="*/ 4112260 h 8763000"/>
              <a:gd name="connsiteX18" fmla="*/ 3323590 w 3942080"/>
              <a:gd name="connsiteY18" fmla="*/ 3898900 h 8763000"/>
              <a:gd name="connsiteX19" fmla="*/ 3530600 w 3942080"/>
              <a:gd name="connsiteY19" fmla="*/ 3479800 h 8763000"/>
              <a:gd name="connsiteX20" fmla="*/ 3704590 w 3942080"/>
              <a:gd name="connsiteY20" fmla="*/ 3277870 h 8763000"/>
              <a:gd name="connsiteX21" fmla="*/ 3942080 w 3942080"/>
              <a:gd name="connsiteY21" fmla="*/ 3072130 h 8763000"/>
              <a:gd name="connsiteX22" fmla="*/ 3281680 w 3942080"/>
              <a:gd name="connsiteY22" fmla="*/ 2573020 h 8763000"/>
              <a:gd name="connsiteX23" fmla="*/ 2736850 w 3942080"/>
              <a:gd name="connsiteY23" fmla="*/ 2152650 h 8763000"/>
              <a:gd name="connsiteX24" fmla="*/ 1320800 w 3942080"/>
              <a:gd name="connsiteY24" fmla="*/ 1143000 h 8763000"/>
              <a:gd name="connsiteX25" fmla="*/ 101600 w 3942080"/>
              <a:gd name="connsiteY25" fmla="*/ 76200 h 8763000"/>
              <a:gd name="connsiteX26" fmla="*/ 50800 w 3942080"/>
              <a:gd name="connsiteY26" fmla="*/ 8737600 h 8763000"/>
              <a:gd name="connsiteX0" fmla="*/ 0 w 3942080"/>
              <a:gd name="connsiteY0" fmla="*/ 0 h 8763000"/>
              <a:gd name="connsiteX1" fmla="*/ 50800 w 3942080"/>
              <a:gd name="connsiteY1" fmla="*/ 8763000 h 8763000"/>
              <a:gd name="connsiteX2" fmla="*/ 958850 w 3942080"/>
              <a:gd name="connsiteY2" fmla="*/ 8749030 h 8763000"/>
              <a:gd name="connsiteX3" fmla="*/ 1018540 w 3942080"/>
              <a:gd name="connsiteY3" fmla="*/ 8608060 h 8763000"/>
              <a:gd name="connsiteX4" fmla="*/ 1258570 w 3942080"/>
              <a:gd name="connsiteY4" fmla="*/ 8280400 h 8763000"/>
              <a:gd name="connsiteX5" fmla="*/ 1376680 w 3942080"/>
              <a:gd name="connsiteY5" fmla="*/ 8131810 h 8763000"/>
              <a:gd name="connsiteX6" fmla="*/ 1457960 w 3942080"/>
              <a:gd name="connsiteY6" fmla="*/ 7924800 h 8763000"/>
              <a:gd name="connsiteX7" fmla="*/ 1479550 w 3942080"/>
              <a:gd name="connsiteY7" fmla="*/ 7678420 h 8763000"/>
              <a:gd name="connsiteX8" fmla="*/ 1548130 w 3942080"/>
              <a:gd name="connsiteY8" fmla="*/ 7419340 h 8763000"/>
              <a:gd name="connsiteX9" fmla="*/ 1756410 w 3942080"/>
              <a:gd name="connsiteY9" fmla="*/ 6929120 h 8763000"/>
              <a:gd name="connsiteX10" fmla="*/ 1868170 w 3942080"/>
              <a:gd name="connsiteY10" fmla="*/ 6695440 h 8763000"/>
              <a:gd name="connsiteX11" fmla="*/ 1982470 w 3942080"/>
              <a:gd name="connsiteY11" fmla="*/ 6200140 h 8763000"/>
              <a:gd name="connsiteX12" fmla="*/ 2082800 w 3942080"/>
              <a:gd name="connsiteY12" fmla="*/ 5994400 h 8763000"/>
              <a:gd name="connsiteX13" fmla="*/ 2317750 w 3942080"/>
              <a:gd name="connsiteY13" fmla="*/ 5571490 h 8763000"/>
              <a:gd name="connsiteX14" fmla="*/ 2508250 w 3942080"/>
              <a:gd name="connsiteY14" fmla="*/ 5182870 h 8763000"/>
              <a:gd name="connsiteX15" fmla="*/ 2618740 w 3942080"/>
              <a:gd name="connsiteY15" fmla="*/ 4958080 h 8763000"/>
              <a:gd name="connsiteX16" fmla="*/ 2741930 w 3942080"/>
              <a:gd name="connsiteY16" fmla="*/ 4772660 h 8763000"/>
              <a:gd name="connsiteX17" fmla="*/ 3171190 w 3942080"/>
              <a:gd name="connsiteY17" fmla="*/ 4112260 h 8763000"/>
              <a:gd name="connsiteX18" fmla="*/ 3323590 w 3942080"/>
              <a:gd name="connsiteY18" fmla="*/ 3898900 h 8763000"/>
              <a:gd name="connsiteX19" fmla="*/ 3530600 w 3942080"/>
              <a:gd name="connsiteY19" fmla="*/ 3479800 h 8763000"/>
              <a:gd name="connsiteX20" fmla="*/ 3704590 w 3942080"/>
              <a:gd name="connsiteY20" fmla="*/ 3277870 h 8763000"/>
              <a:gd name="connsiteX21" fmla="*/ 3942080 w 3942080"/>
              <a:gd name="connsiteY21" fmla="*/ 3072130 h 8763000"/>
              <a:gd name="connsiteX22" fmla="*/ 3281680 w 3942080"/>
              <a:gd name="connsiteY22" fmla="*/ 2573020 h 8763000"/>
              <a:gd name="connsiteX23" fmla="*/ 2736850 w 3942080"/>
              <a:gd name="connsiteY23" fmla="*/ 2152650 h 8763000"/>
              <a:gd name="connsiteX24" fmla="*/ 1807210 w 3942080"/>
              <a:gd name="connsiteY24" fmla="*/ 1430020 h 8763000"/>
              <a:gd name="connsiteX25" fmla="*/ 1320800 w 3942080"/>
              <a:gd name="connsiteY25" fmla="*/ 1143000 h 8763000"/>
              <a:gd name="connsiteX26" fmla="*/ 101600 w 3942080"/>
              <a:gd name="connsiteY26" fmla="*/ 76200 h 8763000"/>
              <a:gd name="connsiteX27" fmla="*/ 50800 w 3942080"/>
              <a:gd name="connsiteY27" fmla="*/ 8737600 h 8763000"/>
              <a:gd name="connsiteX0" fmla="*/ 0 w 3942080"/>
              <a:gd name="connsiteY0" fmla="*/ 0 h 8763000"/>
              <a:gd name="connsiteX1" fmla="*/ 50800 w 3942080"/>
              <a:gd name="connsiteY1" fmla="*/ 8763000 h 8763000"/>
              <a:gd name="connsiteX2" fmla="*/ 958850 w 3942080"/>
              <a:gd name="connsiteY2" fmla="*/ 8749030 h 8763000"/>
              <a:gd name="connsiteX3" fmla="*/ 1018540 w 3942080"/>
              <a:gd name="connsiteY3" fmla="*/ 8608060 h 8763000"/>
              <a:gd name="connsiteX4" fmla="*/ 1258570 w 3942080"/>
              <a:gd name="connsiteY4" fmla="*/ 8280400 h 8763000"/>
              <a:gd name="connsiteX5" fmla="*/ 1376680 w 3942080"/>
              <a:gd name="connsiteY5" fmla="*/ 8131810 h 8763000"/>
              <a:gd name="connsiteX6" fmla="*/ 1457960 w 3942080"/>
              <a:gd name="connsiteY6" fmla="*/ 7924800 h 8763000"/>
              <a:gd name="connsiteX7" fmla="*/ 1479550 w 3942080"/>
              <a:gd name="connsiteY7" fmla="*/ 7678420 h 8763000"/>
              <a:gd name="connsiteX8" fmla="*/ 1548130 w 3942080"/>
              <a:gd name="connsiteY8" fmla="*/ 7419340 h 8763000"/>
              <a:gd name="connsiteX9" fmla="*/ 1756410 w 3942080"/>
              <a:gd name="connsiteY9" fmla="*/ 6929120 h 8763000"/>
              <a:gd name="connsiteX10" fmla="*/ 1868170 w 3942080"/>
              <a:gd name="connsiteY10" fmla="*/ 6695440 h 8763000"/>
              <a:gd name="connsiteX11" fmla="*/ 1982470 w 3942080"/>
              <a:gd name="connsiteY11" fmla="*/ 6200140 h 8763000"/>
              <a:gd name="connsiteX12" fmla="*/ 2082800 w 3942080"/>
              <a:gd name="connsiteY12" fmla="*/ 5994400 h 8763000"/>
              <a:gd name="connsiteX13" fmla="*/ 2317750 w 3942080"/>
              <a:gd name="connsiteY13" fmla="*/ 5571490 h 8763000"/>
              <a:gd name="connsiteX14" fmla="*/ 2508250 w 3942080"/>
              <a:gd name="connsiteY14" fmla="*/ 5182870 h 8763000"/>
              <a:gd name="connsiteX15" fmla="*/ 2618740 w 3942080"/>
              <a:gd name="connsiteY15" fmla="*/ 4958080 h 8763000"/>
              <a:gd name="connsiteX16" fmla="*/ 2741930 w 3942080"/>
              <a:gd name="connsiteY16" fmla="*/ 4772660 h 8763000"/>
              <a:gd name="connsiteX17" fmla="*/ 3171190 w 3942080"/>
              <a:gd name="connsiteY17" fmla="*/ 4112260 h 8763000"/>
              <a:gd name="connsiteX18" fmla="*/ 3323590 w 3942080"/>
              <a:gd name="connsiteY18" fmla="*/ 3898900 h 8763000"/>
              <a:gd name="connsiteX19" fmla="*/ 3530600 w 3942080"/>
              <a:gd name="connsiteY19" fmla="*/ 3479800 h 8763000"/>
              <a:gd name="connsiteX20" fmla="*/ 3704590 w 3942080"/>
              <a:gd name="connsiteY20" fmla="*/ 3277870 h 8763000"/>
              <a:gd name="connsiteX21" fmla="*/ 3942080 w 3942080"/>
              <a:gd name="connsiteY21" fmla="*/ 3072130 h 8763000"/>
              <a:gd name="connsiteX22" fmla="*/ 3281680 w 3942080"/>
              <a:gd name="connsiteY22" fmla="*/ 2573020 h 8763000"/>
              <a:gd name="connsiteX23" fmla="*/ 2736850 w 3942080"/>
              <a:gd name="connsiteY23" fmla="*/ 2152650 h 8763000"/>
              <a:gd name="connsiteX24" fmla="*/ 1807210 w 3942080"/>
              <a:gd name="connsiteY24" fmla="*/ 1430020 h 8763000"/>
              <a:gd name="connsiteX25" fmla="*/ 1374140 w 3942080"/>
              <a:gd name="connsiteY25" fmla="*/ 1062990 h 8763000"/>
              <a:gd name="connsiteX26" fmla="*/ 101600 w 3942080"/>
              <a:gd name="connsiteY26" fmla="*/ 76200 h 8763000"/>
              <a:gd name="connsiteX27" fmla="*/ 50800 w 3942080"/>
              <a:gd name="connsiteY27" fmla="*/ 8737600 h 8763000"/>
              <a:gd name="connsiteX0" fmla="*/ 0 w 3942080"/>
              <a:gd name="connsiteY0" fmla="*/ 45720 h 8808720"/>
              <a:gd name="connsiteX1" fmla="*/ 50800 w 3942080"/>
              <a:gd name="connsiteY1" fmla="*/ 8808720 h 8808720"/>
              <a:gd name="connsiteX2" fmla="*/ 958850 w 3942080"/>
              <a:gd name="connsiteY2" fmla="*/ 8794750 h 8808720"/>
              <a:gd name="connsiteX3" fmla="*/ 1018540 w 3942080"/>
              <a:gd name="connsiteY3" fmla="*/ 8653780 h 8808720"/>
              <a:gd name="connsiteX4" fmla="*/ 1258570 w 3942080"/>
              <a:gd name="connsiteY4" fmla="*/ 8326120 h 8808720"/>
              <a:gd name="connsiteX5" fmla="*/ 1376680 w 3942080"/>
              <a:gd name="connsiteY5" fmla="*/ 8177530 h 8808720"/>
              <a:gd name="connsiteX6" fmla="*/ 1457960 w 3942080"/>
              <a:gd name="connsiteY6" fmla="*/ 7970520 h 8808720"/>
              <a:gd name="connsiteX7" fmla="*/ 1479550 w 3942080"/>
              <a:gd name="connsiteY7" fmla="*/ 7724140 h 8808720"/>
              <a:gd name="connsiteX8" fmla="*/ 1548130 w 3942080"/>
              <a:gd name="connsiteY8" fmla="*/ 7465060 h 8808720"/>
              <a:gd name="connsiteX9" fmla="*/ 1756410 w 3942080"/>
              <a:gd name="connsiteY9" fmla="*/ 6974840 h 8808720"/>
              <a:gd name="connsiteX10" fmla="*/ 1868170 w 3942080"/>
              <a:gd name="connsiteY10" fmla="*/ 6741160 h 8808720"/>
              <a:gd name="connsiteX11" fmla="*/ 1982470 w 3942080"/>
              <a:gd name="connsiteY11" fmla="*/ 6245860 h 8808720"/>
              <a:gd name="connsiteX12" fmla="*/ 2082800 w 3942080"/>
              <a:gd name="connsiteY12" fmla="*/ 6040120 h 8808720"/>
              <a:gd name="connsiteX13" fmla="*/ 2317750 w 3942080"/>
              <a:gd name="connsiteY13" fmla="*/ 5617210 h 8808720"/>
              <a:gd name="connsiteX14" fmla="*/ 2508250 w 3942080"/>
              <a:gd name="connsiteY14" fmla="*/ 5228590 h 8808720"/>
              <a:gd name="connsiteX15" fmla="*/ 2618740 w 3942080"/>
              <a:gd name="connsiteY15" fmla="*/ 5003800 h 8808720"/>
              <a:gd name="connsiteX16" fmla="*/ 2741930 w 3942080"/>
              <a:gd name="connsiteY16" fmla="*/ 4818380 h 8808720"/>
              <a:gd name="connsiteX17" fmla="*/ 3171190 w 3942080"/>
              <a:gd name="connsiteY17" fmla="*/ 4157980 h 8808720"/>
              <a:gd name="connsiteX18" fmla="*/ 3323590 w 3942080"/>
              <a:gd name="connsiteY18" fmla="*/ 3944620 h 8808720"/>
              <a:gd name="connsiteX19" fmla="*/ 3530600 w 3942080"/>
              <a:gd name="connsiteY19" fmla="*/ 3525520 h 8808720"/>
              <a:gd name="connsiteX20" fmla="*/ 3704590 w 3942080"/>
              <a:gd name="connsiteY20" fmla="*/ 3323590 h 8808720"/>
              <a:gd name="connsiteX21" fmla="*/ 3942080 w 3942080"/>
              <a:gd name="connsiteY21" fmla="*/ 3117850 h 8808720"/>
              <a:gd name="connsiteX22" fmla="*/ 3281680 w 3942080"/>
              <a:gd name="connsiteY22" fmla="*/ 2618740 h 8808720"/>
              <a:gd name="connsiteX23" fmla="*/ 2736850 w 3942080"/>
              <a:gd name="connsiteY23" fmla="*/ 2198370 h 8808720"/>
              <a:gd name="connsiteX24" fmla="*/ 1807210 w 3942080"/>
              <a:gd name="connsiteY24" fmla="*/ 1475740 h 8808720"/>
              <a:gd name="connsiteX25" fmla="*/ 1374140 w 3942080"/>
              <a:gd name="connsiteY25" fmla="*/ 1108710 h 8808720"/>
              <a:gd name="connsiteX26" fmla="*/ 29210 w 3942080"/>
              <a:gd name="connsiteY26" fmla="*/ 0 h 8808720"/>
              <a:gd name="connsiteX27" fmla="*/ 50800 w 3942080"/>
              <a:gd name="connsiteY27" fmla="*/ 8783320 h 8808720"/>
              <a:gd name="connsiteX0" fmla="*/ 0 w 4003040"/>
              <a:gd name="connsiteY0" fmla="*/ 1664970 h 8808720"/>
              <a:gd name="connsiteX1" fmla="*/ 111760 w 4003040"/>
              <a:gd name="connsiteY1" fmla="*/ 8808720 h 8808720"/>
              <a:gd name="connsiteX2" fmla="*/ 1019810 w 4003040"/>
              <a:gd name="connsiteY2" fmla="*/ 8794750 h 8808720"/>
              <a:gd name="connsiteX3" fmla="*/ 1079500 w 4003040"/>
              <a:gd name="connsiteY3" fmla="*/ 8653780 h 8808720"/>
              <a:gd name="connsiteX4" fmla="*/ 1319530 w 4003040"/>
              <a:gd name="connsiteY4" fmla="*/ 8326120 h 8808720"/>
              <a:gd name="connsiteX5" fmla="*/ 1437640 w 4003040"/>
              <a:gd name="connsiteY5" fmla="*/ 8177530 h 8808720"/>
              <a:gd name="connsiteX6" fmla="*/ 1518920 w 4003040"/>
              <a:gd name="connsiteY6" fmla="*/ 7970520 h 8808720"/>
              <a:gd name="connsiteX7" fmla="*/ 1540510 w 4003040"/>
              <a:gd name="connsiteY7" fmla="*/ 7724140 h 8808720"/>
              <a:gd name="connsiteX8" fmla="*/ 1609090 w 4003040"/>
              <a:gd name="connsiteY8" fmla="*/ 7465060 h 8808720"/>
              <a:gd name="connsiteX9" fmla="*/ 1817370 w 4003040"/>
              <a:gd name="connsiteY9" fmla="*/ 6974840 h 8808720"/>
              <a:gd name="connsiteX10" fmla="*/ 1929130 w 4003040"/>
              <a:gd name="connsiteY10" fmla="*/ 6741160 h 8808720"/>
              <a:gd name="connsiteX11" fmla="*/ 2043430 w 4003040"/>
              <a:gd name="connsiteY11" fmla="*/ 6245860 h 8808720"/>
              <a:gd name="connsiteX12" fmla="*/ 2143760 w 4003040"/>
              <a:gd name="connsiteY12" fmla="*/ 6040120 h 8808720"/>
              <a:gd name="connsiteX13" fmla="*/ 2378710 w 4003040"/>
              <a:gd name="connsiteY13" fmla="*/ 5617210 h 8808720"/>
              <a:gd name="connsiteX14" fmla="*/ 2569210 w 4003040"/>
              <a:gd name="connsiteY14" fmla="*/ 5228590 h 8808720"/>
              <a:gd name="connsiteX15" fmla="*/ 2679700 w 4003040"/>
              <a:gd name="connsiteY15" fmla="*/ 5003800 h 8808720"/>
              <a:gd name="connsiteX16" fmla="*/ 2802890 w 4003040"/>
              <a:gd name="connsiteY16" fmla="*/ 4818380 h 8808720"/>
              <a:gd name="connsiteX17" fmla="*/ 3232150 w 4003040"/>
              <a:gd name="connsiteY17" fmla="*/ 4157980 h 8808720"/>
              <a:gd name="connsiteX18" fmla="*/ 3384550 w 4003040"/>
              <a:gd name="connsiteY18" fmla="*/ 3944620 h 8808720"/>
              <a:gd name="connsiteX19" fmla="*/ 3591560 w 4003040"/>
              <a:gd name="connsiteY19" fmla="*/ 3525520 h 8808720"/>
              <a:gd name="connsiteX20" fmla="*/ 3765550 w 4003040"/>
              <a:gd name="connsiteY20" fmla="*/ 3323590 h 8808720"/>
              <a:gd name="connsiteX21" fmla="*/ 4003040 w 4003040"/>
              <a:gd name="connsiteY21" fmla="*/ 3117850 h 8808720"/>
              <a:gd name="connsiteX22" fmla="*/ 3342640 w 4003040"/>
              <a:gd name="connsiteY22" fmla="*/ 2618740 h 8808720"/>
              <a:gd name="connsiteX23" fmla="*/ 2797810 w 4003040"/>
              <a:gd name="connsiteY23" fmla="*/ 2198370 h 8808720"/>
              <a:gd name="connsiteX24" fmla="*/ 1868170 w 4003040"/>
              <a:gd name="connsiteY24" fmla="*/ 1475740 h 8808720"/>
              <a:gd name="connsiteX25" fmla="*/ 1435100 w 4003040"/>
              <a:gd name="connsiteY25" fmla="*/ 1108710 h 8808720"/>
              <a:gd name="connsiteX26" fmla="*/ 90170 w 4003040"/>
              <a:gd name="connsiteY26" fmla="*/ 0 h 8808720"/>
              <a:gd name="connsiteX27" fmla="*/ 111760 w 4003040"/>
              <a:gd name="connsiteY27" fmla="*/ 8783320 h 8808720"/>
              <a:gd name="connsiteX0" fmla="*/ 0 w 3934460"/>
              <a:gd name="connsiteY0" fmla="*/ 4130040 h 8808720"/>
              <a:gd name="connsiteX1" fmla="*/ 43180 w 3934460"/>
              <a:gd name="connsiteY1" fmla="*/ 8808720 h 8808720"/>
              <a:gd name="connsiteX2" fmla="*/ 951230 w 3934460"/>
              <a:gd name="connsiteY2" fmla="*/ 8794750 h 8808720"/>
              <a:gd name="connsiteX3" fmla="*/ 1010920 w 3934460"/>
              <a:gd name="connsiteY3" fmla="*/ 8653780 h 8808720"/>
              <a:gd name="connsiteX4" fmla="*/ 1250950 w 3934460"/>
              <a:gd name="connsiteY4" fmla="*/ 8326120 h 8808720"/>
              <a:gd name="connsiteX5" fmla="*/ 1369060 w 3934460"/>
              <a:gd name="connsiteY5" fmla="*/ 8177530 h 8808720"/>
              <a:gd name="connsiteX6" fmla="*/ 1450340 w 3934460"/>
              <a:gd name="connsiteY6" fmla="*/ 7970520 h 8808720"/>
              <a:gd name="connsiteX7" fmla="*/ 1471930 w 3934460"/>
              <a:gd name="connsiteY7" fmla="*/ 7724140 h 8808720"/>
              <a:gd name="connsiteX8" fmla="*/ 1540510 w 3934460"/>
              <a:gd name="connsiteY8" fmla="*/ 7465060 h 8808720"/>
              <a:gd name="connsiteX9" fmla="*/ 1748790 w 3934460"/>
              <a:gd name="connsiteY9" fmla="*/ 6974840 h 8808720"/>
              <a:gd name="connsiteX10" fmla="*/ 1860550 w 3934460"/>
              <a:gd name="connsiteY10" fmla="*/ 6741160 h 8808720"/>
              <a:gd name="connsiteX11" fmla="*/ 1974850 w 3934460"/>
              <a:gd name="connsiteY11" fmla="*/ 6245860 h 8808720"/>
              <a:gd name="connsiteX12" fmla="*/ 2075180 w 3934460"/>
              <a:gd name="connsiteY12" fmla="*/ 6040120 h 8808720"/>
              <a:gd name="connsiteX13" fmla="*/ 2310130 w 3934460"/>
              <a:gd name="connsiteY13" fmla="*/ 5617210 h 8808720"/>
              <a:gd name="connsiteX14" fmla="*/ 2500630 w 3934460"/>
              <a:gd name="connsiteY14" fmla="*/ 5228590 h 8808720"/>
              <a:gd name="connsiteX15" fmla="*/ 2611120 w 3934460"/>
              <a:gd name="connsiteY15" fmla="*/ 5003800 h 8808720"/>
              <a:gd name="connsiteX16" fmla="*/ 2734310 w 3934460"/>
              <a:gd name="connsiteY16" fmla="*/ 4818380 h 8808720"/>
              <a:gd name="connsiteX17" fmla="*/ 3163570 w 3934460"/>
              <a:gd name="connsiteY17" fmla="*/ 4157980 h 8808720"/>
              <a:gd name="connsiteX18" fmla="*/ 3315970 w 3934460"/>
              <a:gd name="connsiteY18" fmla="*/ 3944620 h 8808720"/>
              <a:gd name="connsiteX19" fmla="*/ 3522980 w 3934460"/>
              <a:gd name="connsiteY19" fmla="*/ 3525520 h 8808720"/>
              <a:gd name="connsiteX20" fmla="*/ 3696970 w 3934460"/>
              <a:gd name="connsiteY20" fmla="*/ 3323590 h 8808720"/>
              <a:gd name="connsiteX21" fmla="*/ 3934460 w 3934460"/>
              <a:gd name="connsiteY21" fmla="*/ 3117850 h 8808720"/>
              <a:gd name="connsiteX22" fmla="*/ 3274060 w 3934460"/>
              <a:gd name="connsiteY22" fmla="*/ 2618740 h 8808720"/>
              <a:gd name="connsiteX23" fmla="*/ 2729230 w 3934460"/>
              <a:gd name="connsiteY23" fmla="*/ 2198370 h 8808720"/>
              <a:gd name="connsiteX24" fmla="*/ 1799590 w 3934460"/>
              <a:gd name="connsiteY24" fmla="*/ 1475740 h 8808720"/>
              <a:gd name="connsiteX25" fmla="*/ 1366520 w 3934460"/>
              <a:gd name="connsiteY25" fmla="*/ 1108710 h 8808720"/>
              <a:gd name="connsiteX26" fmla="*/ 21590 w 3934460"/>
              <a:gd name="connsiteY26" fmla="*/ 0 h 8808720"/>
              <a:gd name="connsiteX27" fmla="*/ 43180 w 3934460"/>
              <a:gd name="connsiteY27" fmla="*/ 8783320 h 8808720"/>
              <a:gd name="connsiteX0" fmla="*/ 0 w 3995420"/>
              <a:gd name="connsiteY0" fmla="*/ 6252210 h 8808720"/>
              <a:gd name="connsiteX1" fmla="*/ 104140 w 3995420"/>
              <a:gd name="connsiteY1" fmla="*/ 8808720 h 8808720"/>
              <a:gd name="connsiteX2" fmla="*/ 1012190 w 3995420"/>
              <a:gd name="connsiteY2" fmla="*/ 8794750 h 8808720"/>
              <a:gd name="connsiteX3" fmla="*/ 1071880 w 3995420"/>
              <a:gd name="connsiteY3" fmla="*/ 8653780 h 8808720"/>
              <a:gd name="connsiteX4" fmla="*/ 1311910 w 3995420"/>
              <a:gd name="connsiteY4" fmla="*/ 8326120 h 8808720"/>
              <a:gd name="connsiteX5" fmla="*/ 1430020 w 3995420"/>
              <a:gd name="connsiteY5" fmla="*/ 8177530 h 8808720"/>
              <a:gd name="connsiteX6" fmla="*/ 1511300 w 3995420"/>
              <a:gd name="connsiteY6" fmla="*/ 7970520 h 8808720"/>
              <a:gd name="connsiteX7" fmla="*/ 1532890 w 3995420"/>
              <a:gd name="connsiteY7" fmla="*/ 7724140 h 8808720"/>
              <a:gd name="connsiteX8" fmla="*/ 1601470 w 3995420"/>
              <a:gd name="connsiteY8" fmla="*/ 7465060 h 8808720"/>
              <a:gd name="connsiteX9" fmla="*/ 1809750 w 3995420"/>
              <a:gd name="connsiteY9" fmla="*/ 6974840 h 8808720"/>
              <a:gd name="connsiteX10" fmla="*/ 1921510 w 3995420"/>
              <a:gd name="connsiteY10" fmla="*/ 6741160 h 8808720"/>
              <a:gd name="connsiteX11" fmla="*/ 2035810 w 3995420"/>
              <a:gd name="connsiteY11" fmla="*/ 6245860 h 8808720"/>
              <a:gd name="connsiteX12" fmla="*/ 2136140 w 3995420"/>
              <a:gd name="connsiteY12" fmla="*/ 6040120 h 8808720"/>
              <a:gd name="connsiteX13" fmla="*/ 2371090 w 3995420"/>
              <a:gd name="connsiteY13" fmla="*/ 5617210 h 8808720"/>
              <a:gd name="connsiteX14" fmla="*/ 2561590 w 3995420"/>
              <a:gd name="connsiteY14" fmla="*/ 5228590 h 8808720"/>
              <a:gd name="connsiteX15" fmla="*/ 2672080 w 3995420"/>
              <a:gd name="connsiteY15" fmla="*/ 5003800 h 8808720"/>
              <a:gd name="connsiteX16" fmla="*/ 2795270 w 3995420"/>
              <a:gd name="connsiteY16" fmla="*/ 4818380 h 8808720"/>
              <a:gd name="connsiteX17" fmla="*/ 3224530 w 3995420"/>
              <a:gd name="connsiteY17" fmla="*/ 4157980 h 8808720"/>
              <a:gd name="connsiteX18" fmla="*/ 3376930 w 3995420"/>
              <a:gd name="connsiteY18" fmla="*/ 3944620 h 8808720"/>
              <a:gd name="connsiteX19" fmla="*/ 3583940 w 3995420"/>
              <a:gd name="connsiteY19" fmla="*/ 3525520 h 8808720"/>
              <a:gd name="connsiteX20" fmla="*/ 3757930 w 3995420"/>
              <a:gd name="connsiteY20" fmla="*/ 3323590 h 8808720"/>
              <a:gd name="connsiteX21" fmla="*/ 3995420 w 3995420"/>
              <a:gd name="connsiteY21" fmla="*/ 3117850 h 8808720"/>
              <a:gd name="connsiteX22" fmla="*/ 3335020 w 3995420"/>
              <a:gd name="connsiteY22" fmla="*/ 2618740 h 8808720"/>
              <a:gd name="connsiteX23" fmla="*/ 2790190 w 3995420"/>
              <a:gd name="connsiteY23" fmla="*/ 2198370 h 8808720"/>
              <a:gd name="connsiteX24" fmla="*/ 1860550 w 3995420"/>
              <a:gd name="connsiteY24" fmla="*/ 1475740 h 8808720"/>
              <a:gd name="connsiteX25" fmla="*/ 1427480 w 3995420"/>
              <a:gd name="connsiteY25" fmla="*/ 1108710 h 8808720"/>
              <a:gd name="connsiteX26" fmla="*/ 82550 w 3995420"/>
              <a:gd name="connsiteY26" fmla="*/ 0 h 8808720"/>
              <a:gd name="connsiteX27" fmla="*/ 104140 w 3995420"/>
              <a:gd name="connsiteY27" fmla="*/ 8783320 h 8808720"/>
              <a:gd name="connsiteX0" fmla="*/ 0 w 4246880"/>
              <a:gd name="connsiteY0" fmla="*/ 6751320 h 8808720"/>
              <a:gd name="connsiteX1" fmla="*/ 355600 w 4246880"/>
              <a:gd name="connsiteY1" fmla="*/ 8808720 h 8808720"/>
              <a:gd name="connsiteX2" fmla="*/ 1263650 w 4246880"/>
              <a:gd name="connsiteY2" fmla="*/ 8794750 h 8808720"/>
              <a:gd name="connsiteX3" fmla="*/ 1323340 w 4246880"/>
              <a:gd name="connsiteY3" fmla="*/ 8653780 h 8808720"/>
              <a:gd name="connsiteX4" fmla="*/ 1563370 w 4246880"/>
              <a:gd name="connsiteY4" fmla="*/ 8326120 h 8808720"/>
              <a:gd name="connsiteX5" fmla="*/ 1681480 w 4246880"/>
              <a:gd name="connsiteY5" fmla="*/ 8177530 h 8808720"/>
              <a:gd name="connsiteX6" fmla="*/ 1762760 w 4246880"/>
              <a:gd name="connsiteY6" fmla="*/ 7970520 h 8808720"/>
              <a:gd name="connsiteX7" fmla="*/ 1784350 w 4246880"/>
              <a:gd name="connsiteY7" fmla="*/ 7724140 h 8808720"/>
              <a:gd name="connsiteX8" fmla="*/ 1852930 w 4246880"/>
              <a:gd name="connsiteY8" fmla="*/ 7465060 h 8808720"/>
              <a:gd name="connsiteX9" fmla="*/ 2061210 w 4246880"/>
              <a:gd name="connsiteY9" fmla="*/ 6974840 h 8808720"/>
              <a:gd name="connsiteX10" fmla="*/ 2172970 w 4246880"/>
              <a:gd name="connsiteY10" fmla="*/ 6741160 h 8808720"/>
              <a:gd name="connsiteX11" fmla="*/ 2287270 w 4246880"/>
              <a:gd name="connsiteY11" fmla="*/ 6245860 h 8808720"/>
              <a:gd name="connsiteX12" fmla="*/ 2387600 w 4246880"/>
              <a:gd name="connsiteY12" fmla="*/ 6040120 h 8808720"/>
              <a:gd name="connsiteX13" fmla="*/ 2622550 w 4246880"/>
              <a:gd name="connsiteY13" fmla="*/ 5617210 h 8808720"/>
              <a:gd name="connsiteX14" fmla="*/ 2813050 w 4246880"/>
              <a:gd name="connsiteY14" fmla="*/ 5228590 h 8808720"/>
              <a:gd name="connsiteX15" fmla="*/ 2923540 w 4246880"/>
              <a:gd name="connsiteY15" fmla="*/ 5003800 h 8808720"/>
              <a:gd name="connsiteX16" fmla="*/ 3046730 w 4246880"/>
              <a:gd name="connsiteY16" fmla="*/ 4818380 h 8808720"/>
              <a:gd name="connsiteX17" fmla="*/ 3475990 w 4246880"/>
              <a:gd name="connsiteY17" fmla="*/ 4157980 h 8808720"/>
              <a:gd name="connsiteX18" fmla="*/ 3628390 w 4246880"/>
              <a:gd name="connsiteY18" fmla="*/ 3944620 h 8808720"/>
              <a:gd name="connsiteX19" fmla="*/ 3835400 w 4246880"/>
              <a:gd name="connsiteY19" fmla="*/ 3525520 h 8808720"/>
              <a:gd name="connsiteX20" fmla="*/ 4009390 w 4246880"/>
              <a:gd name="connsiteY20" fmla="*/ 3323590 h 8808720"/>
              <a:gd name="connsiteX21" fmla="*/ 4246880 w 4246880"/>
              <a:gd name="connsiteY21" fmla="*/ 3117850 h 8808720"/>
              <a:gd name="connsiteX22" fmla="*/ 3586480 w 4246880"/>
              <a:gd name="connsiteY22" fmla="*/ 2618740 h 8808720"/>
              <a:gd name="connsiteX23" fmla="*/ 3041650 w 4246880"/>
              <a:gd name="connsiteY23" fmla="*/ 2198370 h 8808720"/>
              <a:gd name="connsiteX24" fmla="*/ 2112010 w 4246880"/>
              <a:gd name="connsiteY24" fmla="*/ 1475740 h 8808720"/>
              <a:gd name="connsiteX25" fmla="*/ 1678940 w 4246880"/>
              <a:gd name="connsiteY25" fmla="*/ 1108710 h 8808720"/>
              <a:gd name="connsiteX26" fmla="*/ 334010 w 4246880"/>
              <a:gd name="connsiteY26" fmla="*/ 0 h 8808720"/>
              <a:gd name="connsiteX27" fmla="*/ 355600 w 4246880"/>
              <a:gd name="connsiteY27" fmla="*/ 8783320 h 8808720"/>
              <a:gd name="connsiteX0" fmla="*/ 21590 w 3912870"/>
              <a:gd name="connsiteY0" fmla="*/ 8808720 h 8808720"/>
              <a:gd name="connsiteX1" fmla="*/ 929640 w 3912870"/>
              <a:gd name="connsiteY1" fmla="*/ 8794750 h 8808720"/>
              <a:gd name="connsiteX2" fmla="*/ 989330 w 3912870"/>
              <a:gd name="connsiteY2" fmla="*/ 8653780 h 8808720"/>
              <a:gd name="connsiteX3" fmla="*/ 1229360 w 3912870"/>
              <a:gd name="connsiteY3" fmla="*/ 8326120 h 8808720"/>
              <a:gd name="connsiteX4" fmla="*/ 1347470 w 3912870"/>
              <a:gd name="connsiteY4" fmla="*/ 8177530 h 8808720"/>
              <a:gd name="connsiteX5" fmla="*/ 1428750 w 3912870"/>
              <a:gd name="connsiteY5" fmla="*/ 7970520 h 8808720"/>
              <a:gd name="connsiteX6" fmla="*/ 1450340 w 3912870"/>
              <a:gd name="connsiteY6" fmla="*/ 7724140 h 8808720"/>
              <a:gd name="connsiteX7" fmla="*/ 1518920 w 3912870"/>
              <a:gd name="connsiteY7" fmla="*/ 7465060 h 8808720"/>
              <a:gd name="connsiteX8" fmla="*/ 1727200 w 3912870"/>
              <a:gd name="connsiteY8" fmla="*/ 6974840 h 8808720"/>
              <a:gd name="connsiteX9" fmla="*/ 1838960 w 3912870"/>
              <a:gd name="connsiteY9" fmla="*/ 6741160 h 8808720"/>
              <a:gd name="connsiteX10" fmla="*/ 1953260 w 3912870"/>
              <a:gd name="connsiteY10" fmla="*/ 6245860 h 8808720"/>
              <a:gd name="connsiteX11" fmla="*/ 2053590 w 3912870"/>
              <a:gd name="connsiteY11" fmla="*/ 6040120 h 8808720"/>
              <a:gd name="connsiteX12" fmla="*/ 2288540 w 3912870"/>
              <a:gd name="connsiteY12" fmla="*/ 5617210 h 8808720"/>
              <a:gd name="connsiteX13" fmla="*/ 2479040 w 3912870"/>
              <a:gd name="connsiteY13" fmla="*/ 5228590 h 8808720"/>
              <a:gd name="connsiteX14" fmla="*/ 2589530 w 3912870"/>
              <a:gd name="connsiteY14" fmla="*/ 5003800 h 8808720"/>
              <a:gd name="connsiteX15" fmla="*/ 2712720 w 3912870"/>
              <a:gd name="connsiteY15" fmla="*/ 4818380 h 8808720"/>
              <a:gd name="connsiteX16" fmla="*/ 3141980 w 3912870"/>
              <a:gd name="connsiteY16" fmla="*/ 4157980 h 8808720"/>
              <a:gd name="connsiteX17" fmla="*/ 3294380 w 3912870"/>
              <a:gd name="connsiteY17" fmla="*/ 3944620 h 8808720"/>
              <a:gd name="connsiteX18" fmla="*/ 3501390 w 3912870"/>
              <a:gd name="connsiteY18" fmla="*/ 3525520 h 8808720"/>
              <a:gd name="connsiteX19" fmla="*/ 3675380 w 3912870"/>
              <a:gd name="connsiteY19" fmla="*/ 3323590 h 8808720"/>
              <a:gd name="connsiteX20" fmla="*/ 3912870 w 3912870"/>
              <a:gd name="connsiteY20" fmla="*/ 3117850 h 8808720"/>
              <a:gd name="connsiteX21" fmla="*/ 3252470 w 3912870"/>
              <a:gd name="connsiteY21" fmla="*/ 2618740 h 8808720"/>
              <a:gd name="connsiteX22" fmla="*/ 2707640 w 3912870"/>
              <a:gd name="connsiteY22" fmla="*/ 2198370 h 8808720"/>
              <a:gd name="connsiteX23" fmla="*/ 1778000 w 3912870"/>
              <a:gd name="connsiteY23" fmla="*/ 1475740 h 8808720"/>
              <a:gd name="connsiteX24" fmla="*/ 1344930 w 3912870"/>
              <a:gd name="connsiteY24" fmla="*/ 1108710 h 8808720"/>
              <a:gd name="connsiteX25" fmla="*/ 0 w 3912870"/>
              <a:gd name="connsiteY25" fmla="*/ 0 h 8808720"/>
              <a:gd name="connsiteX26" fmla="*/ 21590 w 3912870"/>
              <a:gd name="connsiteY26" fmla="*/ 8783320 h 8808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12870" h="8808720">
                <a:moveTo>
                  <a:pt x="21590" y="8808720"/>
                </a:moveTo>
                <a:lnTo>
                  <a:pt x="929640" y="8794750"/>
                </a:lnTo>
                <a:cubicBezTo>
                  <a:pt x="955887" y="8747760"/>
                  <a:pt x="963083" y="8700770"/>
                  <a:pt x="989330" y="8653780"/>
                </a:cubicBezTo>
                <a:cubicBezTo>
                  <a:pt x="1043940" y="8550910"/>
                  <a:pt x="1174750" y="8428990"/>
                  <a:pt x="1229360" y="8326120"/>
                </a:cubicBezTo>
                <a:cubicBezTo>
                  <a:pt x="1259840" y="8270240"/>
                  <a:pt x="1316990" y="8233410"/>
                  <a:pt x="1347470" y="8177530"/>
                </a:cubicBezTo>
                <a:lnTo>
                  <a:pt x="1428750" y="7970520"/>
                </a:lnTo>
                <a:cubicBezTo>
                  <a:pt x="1439757" y="7878233"/>
                  <a:pt x="1439333" y="7816427"/>
                  <a:pt x="1450340" y="7724140"/>
                </a:cubicBezTo>
                <a:cubicBezTo>
                  <a:pt x="1466850" y="7623810"/>
                  <a:pt x="1502410" y="7565390"/>
                  <a:pt x="1518920" y="7465060"/>
                </a:cubicBezTo>
                <a:lnTo>
                  <a:pt x="1727200" y="6974840"/>
                </a:lnTo>
                <a:cubicBezTo>
                  <a:pt x="1751753" y="6895677"/>
                  <a:pt x="1814407" y="6820323"/>
                  <a:pt x="1838960" y="6741160"/>
                </a:cubicBezTo>
                <a:cubicBezTo>
                  <a:pt x="1888490" y="6582410"/>
                  <a:pt x="1903730" y="6404610"/>
                  <a:pt x="1953260" y="6245860"/>
                </a:cubicBezTo>
                <a:lnTo>
                  <a:pt x="2053590" y="6040120"/>
                </a:lnTo>
                <a:cubicBezTo>
                  <a:pt x="2111587" y="5895340"/>
                  <a:pt x="2230543" y="5761990"/>
                  <a:pt x="2288540" y="5617210"/>
                </a:cubicBezTo>
                <a:cubicBezTo>
                  <a:pt x="2336800" y="5483860"/>
                  <a:pt x="2430780" y="5361940"/>
                  <a:pt x="2479040" y="5228590"/>
                </a:cubicBezTo>
                <a:cubicBezTo>
                  <a:pt x="2499360" y="5149850"/>
                  <a:pt x="2569210" y="5082540"/>
                  <a:pt x="2589530" y="5003800"/>
                </a:cubicBezTo>
                <a:cubicBezTo>
                  <a:pt x="2588683" y="4934373"/>
                  <a:pt x="2713567" y="4887807"/>
                  <a:pt x="2712720" y="4818380"/>
                </a:cubicBezTo>
                <a:cubicBezTo>
                  <a:pt x="2844377" y="4600787"/>
                  <a:pt x="3010323" y="4375573"/>
                  <a:pt x="3141980" y="4157980"/>
                </a:cubicBezTo>
                <a:cubicBezTo>
                  <a:pt x="3182620" y="4077970"/>
                  <a:pt x="3253740" y="4024630"/>
                  <a:pt x="3294380" y="3944620"/>
                </a:cubicBezTo>
                <a:lnTo>
                  <a:pt x="3501390" y="3525520"/>
                </a:lnTo>
                <a:cubicBezTo>
                  <a:pt x="3565737" y="3459480"/>
                  <a:pt x="3611033" y="3389630"/>
                  <a:pt x="3675380" y="3323590"/>
                </a:cubicBezTo>
                <a:lnTo>
                  <a:pt x="3912870" y="3117850"/>
                </a:lnTo>
                <a:cubicBezTo>
                  <a:pt x="3682577" y="2966720"/>
                  <a:pt x="3482763" y="2769870"/>
                  <a:pt x="3252470" y="2618740"/>
                </a:cubicBezTo>
                <a:lnTo>
                  <a:pt x="2707640" y="2198370"/>
                </a:lnTo>
                <a:cubicBezTo>
                  <a:pt x="2393950" y="1976543"/>
                  <a:pt x="2091690" y="1697567"/>
                  <a:pt x="1778000" y="1475740"/>
                </a:cubicBezTo>
                <a:lnTo>
                  <a:pt x="1344930" y="1108710"/>
                </a:lnTo>
                <a:lnTo>
                  <a:pt x="0" y="0"/>
                </a:lnTo>
                <a:cubicBezTo>
                  <a:pt x="7197" y="2927773"/>
                  <a:pt x="14393" y="5855547"/>
                  <a:pt x="21590" y="8783320"/>
                </a:cubicBezTo>
              </a:path>
            </a:pathLst>
          </a:custGeom>
          <a:solidFill>
            <a:srgbClr val="5B9BD5">
              <a:alpha val="10196"/>
            </a:srgbClr>
          </a:solidFill>
          <a:ln w="38100">
            <a:solidFill>
              <a:srgbClr val="41719C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" name="Freeform 305"/>
          <p:cNvSpPr/>
          <p:nvPr userDrawn="1"/>
        </p:nvSpPr>
        <p:spPr>
          <a:xfrm rot="277607">
            <a:off x="13491513" y="7403477"/>
            <a:ext cx="228603" cy="446432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" name="Freeform 306"/>
          <p:cNvSpPr/>
          <p:nvPr userDrawn="1"/>
        </p:nvSpPr>
        <p:spPr>
          <a:xfrm rot="277607">
            <a:off x="13100243" y="6759185"/>
            <a:ext cx="228603" cy="282008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8" name="Freeform 307"/>
          <p:cNvSpPr/>
          <p:nvPr userDrawn="1"/>
        </p:nvSpPr>
        <p:spPr>
          <a:xfrm rot="18674948" flipV="1">
            <a:off x="12530082" y="5439646"/>
            <a:ext cx="228603" cy="575897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9" name="Freeform 308"/>
          <p:cNvSpPr>
            <a:spLocks noChangeAspect="1"/>
          </p:cNvSpPr>
          <p:nvPr userDrawn="1"/>
        </p:nvSpPr>
        <p:spPr>
          <a:xfrm rot="277607">
            <a:off x="12244438" y="4647926"/>
            <a:ext cx="274323" cy="18612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" name="Freeform 309"/>
          <p:cNvSpPr>
            <a:spLocks noChangeAspect="1"/>
          </p:cNvSpPr>
          <p:nvPr userDrawn="1"/>
        </p:nvSpPr>
        <p:spPr>
          <a:xfrm rot="18674948" flipV="1">
            <a:off x="12718523" y="4291223"/>
            <a:ext cx="274323" cy="18612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1" name="Freeform 310"/>
          <p:cNvSpPr>
            <a:spLocks noChangeAspect="1"/>
          </p:cNvSpPr>
          <p:nvPr userDrawn="1"/>
        </p:nvSpPr>
        <p:spPr>
          <a:xfrm rot="277607">
            <a:off x="12316488" y="3659782"/>
            <a:ext cx="274323" cy="18612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2" name="Group 311"/>
          <p:cNvGrpSpPr/>
          <p:nvPr userDrawn="1"/>
        </p:nvGrpSpPr>
        <p:grpSpPr>
          <a:xfrm>
            <a:off x="8195694" y="5868418"/>
            <a:ext cx="325015" cy="500689"/>
            <a:chOff x="8195694" y="5868418"/>
            <a:chExt cx="325015" cy="500689"/>
          </a:xfrm>
        </p:grpSpPr>
        <p:sp>
          <p:nvSpPr>
            <p:cNvPr id="5778" name="Explosion 2 5777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79" name="Explosion 2 5778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80" name="Explosion 2 5779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3" name="Group 312"/>
          <p:cNvGrpSpPr/>
          <p:nvPr userDrawn="1"/>
        </p:nvGrpSpPr>
        <p:grpSpPr>
          <a:xfrm>
            <a:off x="8367335" y="6287508"/>
            <a:ext cx="325015" cy="500689"/>
            <a:chOff x="8195694" y="5868418"/>
            <a:chExt cx="325015" cy="500689"/>
          </a:xfrm>
        </p:grpSpPr>
        <p:sp>
          <p:nvSpPr>
            <p:cNvPr id="5775" name="Explosion 2 5774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76" name="Explosion 2 5775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77" name="Explosion 2 5776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4" name="Group 313"/>
          <p:cNvGrpSpPr/>
          <p:nvPr userDrawn="1"/>
        </p:nvGrpSpPr>
        <p:grpSpPr>
          <a:xfrm>
            <a:off x="8568655" y="6690927"/>
            <a:ext cx="325015" cy="500689"/>
            <a:chOff x="8195694" y="5868418"/>
            <a:chExt cx="325015" cy="500689"/>
          </a:xfrm>
        </p:grpSpPr>
        <p:sp>
          <p:nvSpPr>
            <p:cNvPr id="5772" name="Explosion 2 5771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73" name="Explosion 2 5772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74" name="Explosion 2 5773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5" name="Group 314"/>
          <p:cNvGrpSpPr/>
          <p:nvPr userDrawn="1"/>
        </p:nvGrpSpPr>
        <p:grpSpPr>
          <a:xfrm>
            <a:off x="8740296" y="7110017"/>
            <a:ext cx="325015" cy="500689"/>
            <a:chOff x="8195694" y="5868418"/>
            <a:chExt cx="325015" cy="500689"/>
          </a:xfrm>
        </p:grpSpPr>
        <p:sp>
          <p:nvSpPr>
            <p:cNvPr id="5769" name="Explosion 2 5768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70" name="Explosion 2 576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71" name="Explosion 2 5770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6" name="Group 315"/>
          <p:cNvGrpSpPr/>
          <p:nvPr userDrawn="1"/>
        </p:nvGrpSpPr>
        <p:grpSpPr>
          <a:xfrm rot="20863837">
            <a:off x="8945063" y="7505092"/>
            <a:ext cx="325015" cy="500689"/>
            <a:chOff x="8195694" y="5868418"/>
            <a:chExt cx="325015" cy="500689"/>
          </a:xfrm>
        </p:grpSpPr>
        <p:sp>
          <p:nvSpPr>
            <p:cNvPr id="5766" name="Explosion 2 5765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7" name="Explosion 2 5766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8" name="Explosion 2 5767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17" name="Freeform 316"/>
          <p:cNvSpPr/>
          <p:nvPr userDrawn="1"/>
        </p:nvSpPr>
        <p:spPr>
          <a:xfrm>
            <a:off x="618565" y="806824"/>
            <a:ext cx="19982329" cy="9977195"/>
          </a:xfrm>
          <a:custGeom>
            <a:avLst/>
            <a:gdLst>
              <a:gd name="connsiteX0" fmla="*/ 0 w 19982329"/>
              <a:gd name="connsiteY0" fmla="*/ 9870141 h 9977195"/>
              <a:gd name="connsiteX1" fmla="*/ 1748117 w 19982329"/>
              <a:gd name="connsiteY1" fmla="*/ 9950823 h 9977195"/>
              <a:gd name="connsiteX2" fmla="*/ 2286000 w 19982329"/>
              <a:gd name="connsiteY2" fmla="*/ 9466729 h 9977195"/>
              <a:gd name="connsiteX3" fmla="*/ 1694329 w 19982329"/>
              <a:gd name="connsiteY3" fmla="*/ 8659905 h 9977195"/>
              <a:gd name="connsiteX4" fmla="*/ 1479176 w 19982329"/>
              <a:gd name="connsiteY4" fmla="*/ 8148917 h 9977195"/>
              <a:gd name="connsiteX5" fmla="*/ 2070847 w 19982329"/>
              <a:gd name="connsiteY5" fmla="*/ 7100047 h 9977195"/>
              <a:gd name="connsiteX6" fmla="*/ 5782235 w 19982329"/>
              <a:gd name="connsiteY6" fmla="*/ 5701552 h 9977195"/>
              <a:gd name="connsiteX7" fmla="*/ 7261411 w 19982329"/>
              <a:gd name="connsiteY7" fmla="*/ 5056094 h 9977195"/>
              <a:gd name="connsiteX8" fmla="*/ 9305364 w 19982329"/>
              <a:gd name="connsiteY8" fmla="*/ 4867835 h 9977195"/>
              <a:gd name="connsiteX9" fmla="*/ 10919011 w 19982329"/>
              <a:gd name="connsiteY9" fmla="*/ 4679576 h 9977195"/>
              <a:gd name="connsiteX10" fmla="*/ 12021670 w 19982329"/>
              <a:gd name="connsiteY10" fmla="*/ 4437529 h 9977195"/>
              <a:gd name="connsiteX11" fmla="*/ 13689106 w 19982329"/>
              <a:gd name="connsiteY11" fmla="*/ 3227294 h 9977195"/>
              <a:gd name="connsiteX12" fmla="*/ 15033811 w 19982329"/>
              <a:gd name="connsiteY12" fmla="*/ 2232211 h 9977195"/>
              <a:gd name="connsiteX13" fmla="*/ 16781929 w 19982329"/>
              <a:gd name="connsiteY13" fmla="*/ 1048870 h 9977195"/>
              <a:gd name="connsiteX14" fmla="*/ 18772094 w 19982329"/>
              <a:gd name="connsiteY14" fmla="*/ 376517 h 9977195"/>
              <a:gd name="connsiteX15" fmla="*/ 19982329 w 19982329"/>
              <a:gd name="connsiteY15" fmla="*/ 0 h 9977195"/>
              <a:gd name="connsiteX0" fmla="*/ 0 w 19982329"/>
              <a:gd name="connsiteY0" fmla="*/ 9870141 h 9977195"/>
              <a:gd name="connsiteX1" fmla="*/ 1748117 w 19982329"/>
              <a:gd name="connsiteY1" fmla="*/ 9950823 h 9977195"/>
              <a:gd name="connsiteX2" fmla="*/ 2286000 w 19982329"/>
              <a:gd name="connsiteY2" fmla="*/ 9466729 h 9977195"/>
              <a:gd name="connsiteX3" fmla="*/ 1694329 w 19982329"/>
              <a:gd name="connsiteY3" fmla="*/ 8659905 h 9977195"/>
              <a:gd name="connsiteX4" fmla="*/ 1479176 w 19982329"/>
              <a:gd name="connsiteY4" fmla="*/ 8148917 h 9977195"/>
              <a:gd name="connsiteX5" fmla="*/ 2070847 w 19982329"/>
              <a:gd name="connsiteY5" fmla="*/ 7100047 h 9977195"/>
              <a:gd name="connsiteX6" fmla="*/ 5782235 w 19982329"/>
              <a:gd name="connsiteY6" fmla="*/ 5701552 h 9977195"/>
              <a:gd name="connsiteX7" fmla="*/ 7261411 w 19982329"/>
              <a:gd name="connsiteY7" fmla="*/ 5056094 h 9977195"/>
              <a:gd name="connsiteX8" fmla="*/ 9305364 w 19982329"/>
              <a:gd name="connsiteY8" fmla="*/ 4867835 h 9977195"/>
              <a:gd name="connsiteX9" fmla="*/ 10838329 w 19982329"/>
              <a:gd name="connsiteY9" fmla="*/ 4545105 h 9977195"/>
              <a:gd name="connsiteX10" fmla="*/ 12021670 w 19982329"/>
              <a:gd name="connsiteY10" fmla="*/ 4437529 h 9977195"/>
              <a:gd name="connsiteX11" fmla="*/ 13689106 w 19982329"/>
              <a:gd name="connsiteY11" fmla="*/ 3227294 h 9977195"/>
              <a:gd name="connsiteX12" fmla="*/ 15033811 w 19982329"/>
              <a:gd name="connsiteY12" fmla="*/ 2232211 h 9977195"/>
              <a:gd name="connsiteX13" fmla="*/ 16781929 w 19982329"/>
              <a:gd name="connsiteY13" fmla="*/ 1048870 h 9977195"/>
              <a:gd name="connsiteX14" fmla="*/ 18772094 w 19982329"/>
              <a:gd name="connsiteY14" fmla="*/ 376517 h 9977195"/>
              <a:gd name="connsiteX15" fmla="*/ 19982329 w 19982329"/>
              <a:gd name="connsiteY15" fmla="*/ 0 h 9977195"/>
              <a:gd name="connsiteX0" fmla="*/ 0 w 19982329"/>
              <a:gd name="connsiteY0" fmla="*/ 9870141 h 9977195"/>
              <a:gd name="connsiteX1" fmla="*/ 1748117 w 19982329"/>
              <a:gd name="connsiteY1" fmla="*/ 9950823 h 9977195"/>
              <a:gd name="connsiteX2" fmla="*/ 2286000 w 19982329"/>
              <a:gd name="connsiteY2" fmla="*/ 9466729 h 9977195"/>
              <a:gd name="connsiteX3" fmla="*/ 1694329 w 19982329"/>
              <a:gd name="connsiteY3" fmla="*/ 8659905 h 9977195"/>
              <a:gd name="connsiteX4" fmla="*/ 1479176 w 19982329"/>
              <a:gd name="connsiteY4" fmla="*/ 8148917 h 9977195"/>
              <a:gd name="connsiteX5" fmla="*/ 2070847 w 19982329"/>
              <a:gd name="connsiteY5" fmla="*/ 7100047 h 9977195"/>
              <a:gd name="connsiteX6" fmla="*/ 5782235 w 19982329"/>
              <a:gd name="connsiteY6" fmla="*/ 5701552 h 9977195"/>
              <a:gd name="connsiteX7" fmla="*/ 7261411 w 19982329"/>
              <a:gd name="connsiteY7" fmla="*/ 5056094 h 9977195"/>
              <a:gd name="connsiteX8" fmla="*/ 9278470 w 19982329"/>
              <a:gd name="connsiteY8" fmla="*/ 4706470 h 9977195"/>
              <a:gd name="connsiteX9" fmla="*/ 10838329 w 19982329"/>
              <a:gd name="connsiteY9" fmla="*/ 4545105 h 9977195"/>
              <a:gd name="connsiteX10" fmla="*/ 12021670 w 19982329"/>
              <a:gd name="connsiteY10" fmla="*/ 4437529 h 9977195"/>
              <a:gd name="connsiteX11" fmla="*/ 13689106 w 19982329"/>
              <a:gd name="connsiteY11" fmla="*/ 3227294 h 9977195"/>
              <a:gd name="connsiteX12" fmla="*/ 15033811 w 19982329"/>
              <a:gd name="connsiteY12" fmla="*/ 2232211 h 9977195"/>
              <a:gd name="connsiteX13" fmla="*/ 16781929 w 19982329"/>
              <a:gd name="connsiteY13" fmla="*/ 1048870 h 9977195"/>
              <a:gd name="connsiteX14" fmla="*/ 18772094 w 19982329"/>
              <a:gd name="connsiteY14" fmla="*/ 376517 h 9977195"/>
              <a:gd name="connsiteX15" fmla="*/ 19982329 w 19982329"/>
              <a:gd name="connsiteY15" fmla="*/ 0 h 9977195"/>
              <a:gd name="connsiteX0" fmla="*/ 0 w 19982329"/>
              <a:gd name="connsiteY0" fmla="*/ 9870141 h 9977195"/>
              <a:gd name="connsiteX1" fmla="*/ 1748117 w 19982329"/>
              <a:gd name="connsiteY1" fmla="*/ 9950823 h 9977195"/>
              <a:gd name="connsiteX2" fmla="*/ 2286000 w 19982329"/>
              <a:gd name="connsiteY2" fmla="*/ 9466729 h 9977195"/>
              <a:gd name="connsiteX3" fmla="*/ 1694329 w 19982329"/>
              <a:gd name="connsiteY3" fmla="*/ 8659905 h 9977195"/>
              <a:gd name="connsiteX4" fmla="*/ 1479176 w 19982329"/>
              <a:gd name="connsiteY4" fmla="*/ 8148917 h 9977195"/>
              <a:gd name="connsiteX5" fmla="*/ 2070847 w 19982329"/>
              <a:gd name="connsiteY5" fmla="*/ 7100047 h 9977195"/>
              <a:gd name="connsiteX6" fmla="*/ 5782235 w 19982329"/>
              <a:gd name="connsiteY6" fmla="*/ 5701552 h 9977195"/>
              <a:gd name="connsiteX7" fmla="*/ 7261411 w 19982329"/>
              <a:gd name="connsiteY7" fmla="*/ 5056094 h 9977195"/>
              <a:gd name="connsiteX8" fmla="*/ 9278470 w 19982329"/>
              <a:gd name="connsiteY8" fmla="*/ 4706470 h 9977195"/>
              <a:gd name="connsiteX9" fmla="*/ 10838329 w 19982329"/>
              <a:gd name="connsiteY9" fmla="*/ 4545105 h 9977195"/>
              <a:gd name="connsiteX10" fmla="*/ 12021670 w 19982329"/>
              <a:gd name="connsiteY10" fmla="*/ 4437529 h 9977195"/>
              <a:gd name="connsiteX11" fmla="*/ 13689106 w 19982329"/>
              <a:gd name="connsiteY11" fmla="*/ 3227294 h 9977195"/>
              <a:gd name="connsiteX12" fmla="*/ 15033811 w 19982329"/>
              <a:gd name="connsiteY12" fmla="*/ 2232211 h 9977195"/>
              <a:gd name="connsiteX13" fmla="*/ 16781929 w 19982329"/>
              <a:gd name="connsiteY13" fmla="*/ 1048870 h 9977195"/>
              <a:gd name="connsiteX14" fmla="*/ 18772094 w 19982329"/>
              <a:gd name="connsiteY14" fmla="*/ 376517 h 9977195"/>
              <a:gd name="connsiteX15" fmla="*/ 19982329 w 19982329"/>
              <a:gd name="connsiteY15" fmla="*/ 0 h 9977195"/>
              <a:gd name="connsiteX0" fmla="*/ 0 w 19982329"/>
              <a:gd name="connsiteY0" fmla="*/ 9870141 h 9977195"/>
              <a:gd name="connsiteX1" fmla="*/ 1748117 w 19982329"/>
              <a:gd name="connsiteY1" fmla="*/ 9950823 h 9977195"/>
              <a:gd name="connsiteX2" fmla="*/ 2286000 w 19982329"/>
              <a:gd name="connsiteY2" fmla="*/ 9466729 h 9977195"/>
              <a:gd name="connsiteX3" fmla="*/ 1694329 w 19982329"/>
              <a:gd name="connsiteY3" fmla="*/ 8659905 h 9977195"/>
              <a:gd name="connsiteX4" fmla="*/ 1479176 w 19982329"/>
              <a:gd name="connsiteY4" fmla="*/ 8148917 h 9977195"/>
              <a:gd name="connsiteX5" fmla="*/ 2070847 w 19982329"/>
              <a:gd name="connsiteY5" fmla="*/ 7100047 h 9977195"/>
              <a:gd name="connsiteX6" fmla="*/ 5782235 w 19982329"/>
              <a:gd name="connsiteY6" fmla="*/ 5701552 h 9977195"/>
              <a:gd name="connsiteX7" fmla="*/ 7261411 w 19982329"/>
              <a:gd name="connsiteY7" fmla="*/ 5056094 h 9977195"/>
              <a:gd name="connsiteX8" fmla="*/ 9278470 w 19982329"/>
              <a:gd name="connsiteY8" fmla="*/ 4706470 h 9977195"/>
              <a:gd name="connsiteX9" fmla="*/ 10838329 w 19982329"/>
              <a:gd name="connsiteY9" fmla="*/ 4545105 h 9977195"/>
              <a:gd name="connsiteX10" fmla="*/ 12021670 w 19982329"/>
              <a:gd name="connsiteY10" fmla="*/ 4168588 h 9977195"/>
              <a:gd name="connsiteX11" fmla="*/ 13689106 w 19982329"/>
              <a:gd name="connsiteY11" fmla="*/ 3227294 h 9977195"/>
              <a:gd name="connsiteX12" fmla="*/ 15033811 w 19982329"/>
              <a:gd name="connsiteY12" fmla="*/ 2232211 h 9977195"/>
              <a:gd name="connsiteX13" fmla="*/ 16781929 w 19982329"/>
              <a:gd name="connsiteY13" fmla="*/ 1048870 h 9977195"/>
              <a:gd name="connsiteX14" fmla="*/ 18772094 w 19982329"/>
              <a:gd name="connsiteY14" fmla="*/ 376517 h 9977195"/>
              <a:gd name="connsiteX15" fmla="*/ 19982329 w 19982329"/>
              <a:gd name="connsiteY15" fmla="*/ 0 h 9977195"/>
              <a:gd name="connsiteX0" fmla="*/ 0 w 19982329"/>
              <a:gd name="connsiteY0" fmla="*/ 9870141 h 9977195"/>
              <a:gd name="connsiteX1" fmla="*/ 1748117 w 19982329"/>
              <a:gd name="connsiteY1" fmla="*/ 9950823 h 9977195"/>
              <a:gd name="connsiteX2" fmla="*/ 2286000 w 19982329"/>
              <a:gd name="connsiteY2" fmla="*/ 9466729 h 9977195"/>
              <a:gd name="connsiteX3" fmla="*/ 1694329 w 19982329"/>
              <a:gd name="connsiteY3" fmla="*/ 8659905 h 9977195"/>
              <a:gd name="connsiteX4" fmla="*/ 1479176 w 19982329"/>
              <a:gd name="connsiteY4" fmla="*/ 8148917 h 9977195"/>
              <a:gd name="connsiteX5" fmla="*/ 2070847 w 19982329"/>
              <a:gd name="connsiteY5" fmla="*/ 7100047 h 9977195"/>
              <a:gd name="connsiteX6" fmla="*/ 5782235 w 19982329"/>
              <a:gd name="connsiteY6" fmla="*/ 5701552 h 9977195"/>
              <a:gd name="connsiteX7" fmla="*/ 7261411 w 19982329"/>
              <a:gd name="connsiteY7" fmla="*/ 5056094 h 9977195"/>
              <a:gd name="connsiteX8" fmla="*/ 9278470 w 19982329"/>
              <a:gd name="connsiteY8" fmla="*/ 4706470 h 9977195"/>
              <a:gd name="connsiteX9" fmla="*/ 10838329 w 19982329"/>
              <a:gd name="connsiteY9" fmla="*/ 4545105 h 9977195"/>
              <a:gd name="connsiteX10" fmla="*/ 12021670 w 19982329"/>
              <a:gd name="connsiteY10" fmla="*/ 4168588 h 9977195"/>
              <a:gd name="connsiteX11" fmla="*/ 13689106 w 19982329"/>
              <a:gd name="connsiteY11" fmla="*/ 3227294 h 9977195"/>
              <a:gd name="connsiteX12" fmla="*/ 15168282 w 19982329"/>
              <a:gd name="connsiteY12" fmla="*/ 2447364 h 9977195"/>
              <a:gd name="connsiteX13" fmla="*/ 16781929 w 19982329"/>
              <a:gd name="connsiteY13" fmla="*/ 1048870 h 9977195"/>
              <a:gd name="connsiteX14" fmla="*/ 18772094 w 19982329"/>
              <a:gd name="connsiteY14" fmla="*/ 376517 h 9977195"/>
              <a:gd name="connsiteX15" fmla="*/ 19982329 w 19982329"/>
              <a:gd name="connsiteY15" fmla="*/ 0 h 9977195"/>
              <a:gd name="connsiteX0" fmla="*/ 0 w 19982329"/>
              <a:gd name="connsiteY0" fmla="*/ 9870141 h 9977195"/>
              <a:gd name="connsiteX1" fmla="*/ 1748117 w 19982329"/>
              <a:gd name="connsiteY1" fmla="*/ 9950823 h 9977195"/>
              <a:gd name="connsiteX2" fmla="*/ 2286000 w 19982329"/>
              <a:gd name="connsiteY2" fmla="*/ 9466729 h 9977195"/>
              <a:gd name="connsiteX3" fmla="*/ 1694329 w 19982329"/>
              <a:gd name="connsiteY3" fmla="*/ 8659905 h 9977195"/>
              <a:gd name="connsiteX4" fmla="*/ 1479176 w 19982329"/>
              <a:gd name="connsiteY4" fmla="*/ 8148917 h 9977195"/>
              <a:gd name="connsiteX5" fmla="*/ 2070847 w 19982329"/>
              <a:gd name="connsiteY5" fmla="*/ 7100047 h 9977195"/>
              <a:gd name="connsiteX6" fmla="*/ 5782235 w 19982329"/>
              <a:gd name="connsiteY6" fmla="*/ 5701552 h 9977195"/>
              <a:gd name="connsiteX7" fmla="*/ 7261411 w 19982329"/>
              <a:gd name="connsiteY7" fmla="*/ 5056094 h 9977195"/>
              <a:gd name="connsiteX8" fmla="*/ 9278470 w 19982329"/>
              <a:gd name="connsiteY8" fmla="*/ 4706470 h 9977195"/>
              <a:gd name="connsiteX9" fmla="*/ 10838329 w 19982329"/>
              <a:gd name="connsiteY9" fmla="*/ 4545105 h 9977195"/>
              <a:gd name="connsiteX10" fmla="*/ 12021670 w 19982329"/>
              <a:gd name="connsiteY10" fmla="*/ 4168588 h 9977195"/>
              <a:gd name="connsiteX11" fmla="*/ 13689106 w 19982329"/>
              <a:gd name="connsiteY11" fmla="*/ 3227294 h 9977195"/>
              <a:gd name="connsiteX12" fmla="*/ 15168282 w 19982329"/>
              <a:gd name="connsiteY12" fmla="*/ 2447364 h 9977195"/>
              <a:gd name="connsiteX13" fmla="*/ 16916399 w 19982329"/>
              <a:gd name="connsiteY13" fmla="*/ 1183341 h 9977195"/>
              <a:gd name="connsiteX14" fmla="*/ 18772094 w 19982329"/>
              <a:gd name="connsiteY14" fmla="*/ 376517 h 9977195"/>
              <a:gd name="connsiteX15" fmla="*/ 19982329 w 19982329"/>
              <a:gd name="connsiteY15" fmla="*/ 0 h 9977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9982329" h="9977195">
                <a:moveTo>
                  <a:pt x="0" y="9870141"/>
                </a:moveTo>
                <a:cubicBezTo>
                  <a:pt x="683558" y="9944099"/>
                  <a:pt x="1367117" y="10018058"/>
                  <a:pt x="1748117" y="9950823"/>
                </a:cubicBezTo>
                <a:cubicBezTo>
                  <a:pt x="2129117" y="9883588"/>
                  <a:pt x="2294965" y="9681882"/>
                  <a:pt x="2286000" y="9466729"/>
                </a:cubicBezTo>
                <a:cubicBezTo>
                  <a:pt x="2277035" y="9251576"/>
                  <a:pt x="1828800" y="8879540"/>
                  <a:pt x="1694329" y="8659905"/>
                </a:cubicBezTo>
                <a:cubicBezTo>
                  <a:pt x="1559858" y="8440270"/>
                  <a:pt x="1416423" y="8408893"/>
                  <a:pt x="1479176" y="8148917"/>
                </a:cubicBezTo>
                <a:cubicBezTo>
                  <a:pt x="1541929" y="7888941"/>
                  <a:pt x="1353671" y="7507941"/>
                  <a:pt x="2070847" y="7100047"/>
                </a:cubicBezTo>
                <a:cubicBezTo>
                  <a:pt x="2788023" y="6692153"/>
                  <a:pt x="4917141" y="6042211"/>
                  <a:pt x="5782235" y="5701552"/>
                </a:cubicBezTo>
                <a:cubicBezTo>
                  <a:pt x="6647329" y="5360893"/>
                  <a:pt x="6678705" y="5221941"/>
                  <a:pt x="7261411" y="5056094"/>
                </a:cubicBezTo>
                <a:cubicBezTo>
                  <a:pt x="7844117" y="4890247"/>
                  <a:pt x="8682317" y="4791635"/>
                  <a:pt x="9278470" y="4706470"/>
                </a:cubicBezTo>
                <a:cubicBezTo>
                  <a:pt x="9874623" y="4621305"/>
                  <a:pt x="10381129" y="4634752"/>
                  <a:pt x="10838329" y="4545105"/>
                </a:cubicBezTo>
                <a:cubicBezTo>
                  <a:pt x="11295529" y="4455458"/>
                  <a:pt x="11546541" y="4388223"/>
                  <a:pt x="12021670" y="4168588"/>
                </a:cubicBezTo>
                <a:cubicBezTo>
                  <a:pt x="12496800" y="3948953"/>
                  <a:pt x="13164671" y="3514165"/>
                  <a:pt x="13689106" y="3227294"/>
                </a:cubicBezTo>
                <a:cubicBezTo>
                  <a:pt x="14213541" y="2940423"/>
                  <a:pt x="14630400" y="2788023"/>
                  <a:pt x="15168282" y="2447364"/>
                </a:cubicBezTo>
                <a:cubicBezTo>
                  <a:pt x="15706164" y="2106705"/>
                  <a:pt x="16315764" y="1528482"/>
                  <a:pt x="16916399" y="1183341"/>
                </a:cubicBezTo>
                <a:cubicBezTo>
                  <a:pt x="17517034" y="838200"/>
                  <a:pt x="18261106" y="573740"/>
                  <a:pt x="18772094" y="376517"/>
                </a:cubicBezTo>
                <a:cubicBezTo>
                  <a:pt x="19283082" y="179294"/>
                  <a:pt x="19643911" y="100852"/>
                  <a:pt x="19982329" y="0"/>
                </a:cubicBezTo>
              </a:path>
            </a:pathLst>
          </a:custGeom>
          <a:noFill/>
          <a:ln w="2540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8" name="Group 317"/>
          <p:cNvGrpSpPr/>
          <p:nvPr userDrawn="1"/>
        </p:nvGrpSpPr>
        <p:grpSpPr>
          <a:xfrm>
            <a:off x="4582210" y="13952782"/>
            <a:ext cx="712246" cy="689144"/>
            <a:chOff x="4582210" y="13952782"/>
            <a:chExt cx="712246" cy="689144"/>
          </a:xfrm>
        </p:grpSpPr>
        <p:grpSp>
          <p:nvGrpSpPr>
            <p:cNvPr id="5758" name="Group 5757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763" name="Explosion 2 576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64" name="Explosion 2 576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65" name="Explosion 2 576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59" name="Group 5758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760" name="Explosion 2 575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61" name="Explosion 2 576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62" name="Explosion 2 576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19" name="Group 318"/>
          <p:cNvGrpSpPr/>
          <p:nvPr userDrawn="1"/>
        </p:nvGrpSpPr>
        <p:grpSpPr>
          <a:xfrm>
            <a:off x="5395109" y="14343268"/>
            <a:ext cx="712246" cy="689144"/>
            <a:chOff x="4582210" y="13952782"/>
            <a:chExt cx="712246" cy="689144"/>
          </a:xfrm>
        </p:grpSpPr>
        <p:grpSp>
          <p:nvGrpSpPr>
            <p:cNvPr id="5750" name="Group 5749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755" name="Explosion 2 575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56" name="Explosion 2 575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57" name="Explosion 2 575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51" name="Group 5750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752" name="Explosion 2 575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53" name="Explosion 2 575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54" name="Explosion 2 575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0" name="Group 319"/>
          <p:cNvGrpSpPr/>
          <p:nvPr userDrawn="1"/>
        </p:nvGrpSpPr>
        <p:grpSpPr>
          <a:xfrm rot="21410681">
            <a:off x="6950813" y="14989128"/>
            <a:ext cx="712246" cy="689144"/>
            <a:chOff x="4582210" y="13952782"/>
            <a:chExt cx="712246" cy="689144"/>
          </a:xfrm>
        </p:grpSpPr>
        <p:grpSp>
          <p:nvGrpSpPr>
            <p:cNvPr id="5742" name="Group 5741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747" name="Explosion 2 574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48" name="Explosion 2 574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49" name="Explosion 2 574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43" name="Group 5742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744" name="Explosion 2 574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45" name="Explosion 2 574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46" name="Explosion 2 574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1" name="Group 320"/>
          <p:cNvGrpSpPr/>
          <p:nvPr userDrawn="1"/>
        </p:nvGrpSpPr>
        <p:grpSpPr>
          <a:xfrm>
            <a:off x="6202364" y="14692596"/>
            <a:ext cx="712246" cy="689144"/>
            <a:chOff x="4582210" y="13952782"/>
            <a:chExt cx="712246" cy="689144"/>
          </a:xfrm>
        </p:grpSpPr>
        <p:grpSp>
          <p:nvGrpSpPr>
            <p:cNvPr id="5734" name="Group 5733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739" name="Explosion 2 573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40" name="Explosion 2 573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41" name="Explosion 2 574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35" name="Group 5734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736" name="Explosion 2 573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37" name="Explosion 2 573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38" name="Explosion 2 573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2" name="Group 321"/>
          <p:cNvGrpSpPr/>
          <p:nvPr userDrawn="1"/>
        </p:nvGrpSpPr>
        <p:grpSpPr>
          <a:xfrm rot="4165705">
            <a:off x="7385899" y="16452982"/>
            <a:ext cx="712246" cy="689144"/>
            <a:chOff x="4582210" y="13952782"/>
            <a:chExt cx="712246" cy="689144"/>
          </a:xfrm>
        </p:grpSpPr>
        <p:grpSp>
          <p:nvGrpSpPr>
            <p:cNvPr id="5726" name="Group 5725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731" name="Explosion 2 573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32" name="Explosion 2 573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33" name="Explosion 2 573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27" name="Group 5726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728" name="Explosion 2 572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29" name="Explosion 2 572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30" name="Explosion 2 572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3" name="Group 322"/>
          <p:cNvGrpSpPr/>
          <p:nvPr userDrawn="1"/>
        </p:nvGrpSpPr>
        <p:grpSpPr>
          <a:xfrm rot="3671515">
            <a:off x="7400602" y="15627334"/>
            <a:ext cx="712246" cy="689144"/>
            <a:chOff x="4582210" y="13952782"/>
            <a:chExt cx="712246" cy="689144"/>
          </a:xfrm>
        </p:grpSpPr>
        <p:grpSp>
          <p:nvGrpSpPr>
            <p:cNvPr id="5718" name="Group 5717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723" name="Explosion 2 572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24" name="Explosion 2 572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25" name="Explosion 2 572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19" name="Group 5718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720" name="Explosion 2 571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21" name="Explosion 2 572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22" name="Explosion 2 572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4" name="Group 323"/>
          <p:cNvGrpSpPr/>
          <p:nvPr userDrawn="1"/>
        </p:nvGrpSpPr>
        <p:grpSpPr>
          <a:xfrm rot="5121593">
            <a:off x="6043488" y="16867686"/>
            <a:ext cx="712246" cy="689144"/>
            <a:chOff x="4582210" y="13952782"/>
            <a:chExt cx="712246" cy="689144"/>
          </a:xfrm>
        </p:grpSpPr>
        <p:grpSp>
          <p:nvGrpSpPr>
            <p:cNvPr id="5710" name="Group 5709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715" name="Explosion 2 571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16" name="Explosion 2 571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17" name="Explosion 2 571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11" name="Group 5710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712" name="Explosion 2 571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13" name="Explosion 2 571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14" name="Explosion 2 571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5" name="Group 324"/>
          <p:cNvGrpSpPr/>
          <p:nvPr userDrawn="1"/>
        </p:nvGrpSpPr>
        <p:grpSpPr>
          <a:xfrm>
            <a:off x="6808246" y="16273937"/>
            <a:ext cx="824437" cy="689144"/>
            <a:chOff x="4582210" y="13952782"/>
            <a:chExt cx="712246" cy="689144"/>
          </a:xfrm>
        </p:grpSpPr>
        <p:grpSp>
          <p:nvGrpSpPr>
            <p:cNvPr id="5702" name="Group 5701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707" name="Explosion 2 570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08" name="Explosion 2 570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09" name="Explosion 2 570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703" name="Group 5702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704" name="Explosion 2 570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05" name="Explosion 2 570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06" name="Explosion 2 570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6" name="Group 325"/>
          <p:cNvGrpSpPr/>
          <p:nvPr userDrawn="1"/>
        </p:nvGrpSpPr>
        <p:grpSpPr>
          <a:xfrm rot="11892731">
            <a:off x="7579507" y="17212020"/>
            <a:ext cx="325015" cy="500689"/>
            <a:chOff x="8195694" y="5868418"/>
            <a:chExt cx="325015" cy="500689"/>
          </a:xfrm>
        </p:grpSpPr>
        <p:sp>
          <p:nvSpPr>
            <p:cNvPr id="5699" name="Explosion 2 5698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0" name="Explosion 2 569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1" name="Explosion 2 5700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7" name="Group 326"/>
          <p:cNvGrpSpPr/>
          <p:nvPr userDrawn="1"/>
        </p:nvGrpSpPr>
        <p:grpSpPr>
          <a:xfrm rot="14090124">
            <a:off x="6482103" y="16373981"/>
            <a:ext cx="325015" cy="500689"/>
            <a:chOff x="8195694" y="5868418"/>
            <a:chExt cx="325015" cy="500689"/>
          </a:xfrm>
        </p:grpSpPr>
        <p:sp>
          <p:nvSpPr>
            <p:cNvPr id="5696" name="Explosion 2 5695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97" name="Explosion 2 5696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98" name="Explosion 2 5697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28" name="Group 327"/>
          <p:cNvGrpSpPr/>
          <p:nvPr userDrawn="1"/>
        </p:nvGrpSpPr>
        <p:grpSpPr>
          <a:xfrm rot="5400000">
            <a:off x="5381624" y="16905449"/>
            <a:ext cx="712246" cy="689144"/>
            <a:chOff x="4582210" y="13952782"/>
            <a:chExt cx="712246" cy="689144"/>
          </a:xfrm>
        </p:grpSpPr>
        <p:grpSp>
          <p:nvGrpSpPr>
            <p:cNvPr id="5688" name="Group 5687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93" name="Explosion 2 569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94" name="Explosion 2 569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95" name="Explosion 2 569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89" name="Group 5688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90" name="Explosion 2 568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91" name="Explosion 2 569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92" name="Explosion 2 569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29" name="Group 328"/>
          <p:cNvGrpSpPr/>
          <p:nvPr userDrawn="1"/>
        </p:nvGrpSpPr>
        <p:grpSpPr>
          <a:xfrm rot="5400000">
            <a:off x="5766364" y="16120668"/>
            <a:ext cx="712246" cy="689144"/>
            <a:chOff x="4582210" y="13952782"/>
            <a:chExt cx="712246" cy="689144"/>
          </a:xfrm>
        </p:grpSpPr>
        <p:grpSp>
          <p:nvGrpSpPr>
            <p:cNvPr id="5680" name="Group 5679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85" name="Explosion 2 568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86" name="Explosion 2 568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87" name="Explosion 2 568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81" name="Group 5680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82" name="Explosion 2 568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83" name="Explosion 2 568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84" name="Explosion 2 568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30" name="Group 329"/>
          <p:cNvGrpSpPr/>
          <p:nvPr userDrawn="1"/>
        </p:nvGrpSpPr>
        <p:grpSpPr>
          <a:xfrm rot="5400000">
            <a:off x="6123802" y="15282252"/>
            <a:ext cx="835048" cy="774462"/>
            <a:chOff x="4582210" y="13952782"/>
            <a:chExt cx="712246" cy="689144"/>
          </a:xfrm>
        </p:grpSpPr>
        <p:grpSp>
          <p:nvGrpSpPr>
            <p:cNvPr id="5672" name="Group 5671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77" name="Explosion 2 567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78" name="Explosion 2 567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79" name="Explosion 2 567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73" name="Group 5672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74" name="Explosion 2 567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75" name="Explosion 2 567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76" name="Explosion 2 567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31" name="Group 330"/>
          <p:cNvGrpSpPr/>
          <p:nvPr userDrawn="1"/>
        </p:nvGrpSpPr>
        <p:grpSpPr>
          <a:xfrm rot="1636212">
            <a:off x="4885168" y="16863391"/>
            <a:ext cx="712246" cy="689144"/>
            <a:chOff x="4582210" y="13952782"/>
            <a:chExt cx="712246" cy="689144"/>
          </a:xfrm>
        </p:grpSpPr>
        <p:grpSp>
          <p:nvGrpSpPr>
            <p:cNvPr id="5664" name="Group 5663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69" name="Explosion 2 566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70" name="Explosion 2 566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71" name="Explosion 2 567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65" name="Group 5664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66" name="Explosion 2 566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67" name="Explosion 2 566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68" name="Explosion 2 566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32" name="Group 331"/>
          <p:cNvGrpSpPr/>
          <p:nvPr userDrawn="1"/>
        </p:nvGrpSpPr>
        <p:grpSpPr>
          <a:xfrm rot="1331736">
            <a:off x="4354776" y="16174498"/>
            <a:ext cx="712246" cy="689144"/>
            <a:chOff x="4582210" y="13952782"/>
            <a:chExt cx="712246" cy="689144"/>
          </a:xfrm>
        </p:grpSpPr>
        <p:grpSp>
          <p:nvGrpSpPr>
            <p:cNvPr id="5656" name="Group 5655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61" name="Explosion 2 566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62" name="Explosion 2 566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63" name="Explosion 2 566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57" name="Group 5656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58" name="Explosion 2 565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59" name="Explosion 2 565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60" name="Explosion 2 565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33" name="Explosion 2 332"/>
          <p:cNvSpPr/>
          <p:nvPr userDrawn="1"/>
        </p:nvSpPr>
        <p:spPr>
          <a:xfrm rot="11940064">
            <a:off x="4256247" y="16054889"/>
            <a:ext cx="190820" cy="223646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4" name="Explosion 2 333"/>
          <p:cNvSpPr/>
          <p:nvPr userDrawn="1"/>
        </p:nvSpPr>
        <p:spPr>
          <a:xfrm rot="11940064">
            <a:off x="4181032" y="15961273"/>
            <a:ext cx="190820" cy="223646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5" name="Group 334"/>
          <p:cNvGrpSpPr/>
          <p:nvPr userDrawn="1"/>
        </p:nvGrpSpPr>
        <p:grpSpPr>
          <a:xfrm rot="2035948">
            <a:off x="4435991" y="16961528"/>
            <a:ext cx="712246" cy="689144"/>
            <a:chOff x="4582210" y="13952782"/>
            <a:chExt cx="712246" cy="689144"/>
          </a:xfrm>
        </p:grpSpPr>
        <p:grpSp>
          <p:nvGrpSpPr>
            <p:cNvPr id="5648" name="Group 5647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53" name="Explosion 2 565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54" name="Explosion 2 565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55" name="Explosion 2 565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49" name="Group 5648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50" name="Explosion 2 564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51" name="Explosion 2 565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52" name="Explosion 2 565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36" name="Group 335"/>
          <p:cNvGrpSpPr/>
          <p:nvPr userDrawn="1"/>
        </p:nvGrpSpPr>
        <p:grpSpPr>
          <a:xfrm rot="1281816">
            <a:off x="3946183" y="16322511"/>
            <a:ext cx="712246" cy="689144"/>
            <a:chOff x="4582210" y="13952782"/>
            <a:chExt cx="712246" cy="689144"/>
          </a:xfrm>
        </p:grpSpPr>
        <p:grpSp>
          <p:nvGrpSpPr>
            <p:cNvPr id="5640" name="Group 5639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45" name="Explosion 2 564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46" name="Explosion 2 564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47" name="Explosion 2 564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41" name="Group 5640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42" name="Explosion 2 564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43" name="Explosion 2 564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44" name="Explosion 2 564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37" name="Group 336"/>
          <p:cNvGrpSpPr/>
          <p:nvPr userDrawn="1"/>
        </p:nvGrpSpPr>
        <p:grpSpPr>
          <a:xfrm rot="4957328">
            <a:off x="3025482" y="16897579"/>
            <a:ext cx="712246" cy="689144"/>
            <a:chOff x="4582210" y="13952782"/>
            <a:chExt cx="712246" cy="689144"/>
          </a:xfrm>
        </p:grpSpPr>
        <p:grpSp>
          <p:nvGrpSpPr>
            <p:cNvPr id="5632" name="Group 5631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37" name="Explosion 2 563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38" name="Explosion 2 563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39" name="Explosion 2 563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33" name="Group 5632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34" name="Explosion 2 563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35" name="Explosion 2 563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36" name="Explosion 2 563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38" name="Group 337"/>
          <p:cNvGrpSpPr/>
          <p:nvPr userDrawn="1"/>
        </p:nvGrpSpPr>
        <p:grpSpPr>
          <a:xfrm rot="4957328">
            <a:off x="3235465" y="16212291"/>
            <a:ext cx="712246" cy="689144"/>
            <a:chOff x="4582210" y="13952782"/>
            <a:chExt cx="712246" cy="689144"/>
          </a:xfrm>
        </p:grpSpPr>
        <p:grpSp>
          <p:nvGrpSpPr>
            <p:cNvPr id="5624" name="Group 5623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29" name="Explosion 2 562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30" name="Explosion 2 562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31" name="Explosion 2 563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25" name="Group 5624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26" name="Explosion 2 562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27" name="Explosion 2 562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28" name="Explosion 2 562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39" name="Explosion 2 338"/>
          <p:cNvSpPr/>
          <p:nvPr userDrawn="1"/>
        </p:nvSpPr>
        <p:spPr>
          <a:xfrm rot="18255407">
            <a:off x="3741096" y="16100980"/>
            <a:ext cx="190820" cy="223646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0" name="Explosion 2 339"/>
          <p:cNvSpPr/>
          <p:nvPr userDrawn="1"/>
        </p:nvSpPr>
        <p:spPr>
          <a:xfrm rot="18255407">
            <a:off x="3852041" y="16192863"/>
            <a:ext cx="190820" cy="223646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1" name="Group 340"/>
          <p:cNvGrpSpPr/>
          <p:nvPr userDrawn="1"/>
        </p:nvGrpSpPr>
        <p:grpSpPr>
          <a:xfrm rot="4957328">
            <a:off x="2640124" y="16905067"/>
            <a:ext cx="712246" cy="689144"/>
            <a:chOff x="4582210" y="13952782"/>
            <a:chExt cx="712246" cy="689144"/>
          </a:xfrm>
        </p:grpSpPr>
        <p:grpSp>
          <p:nvGrpSpPr>
            <p:cNvPr id="5616" name="Group 5615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21" name="Explosion 2 562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22" name="Explosion 2 562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23" name="Explosion 2 562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17" name="Group 5616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18" name="Explosion 2 561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9" name="Explosion 2 561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20" name="Explosion 2 561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2" name="Group 341"/>
          <p:cNvGrpSpPr/>
          <p:nvPr userDrawn="1"/>
        </p:nvGrpSpPr>
        <p:grpSpPr>
          <a:xfrm rot="4957328">
            <a:off x="2850107" y="16219779"/>
            <a:ext cx="712246" cy="689144"/>
            <a:chOff x="4582210" y="13952782"/>
            <a:chExt cx="712246" cy="689144"/>
          </a:xfrm>
        </p:grpSpPr>
        <p:grpSp>
          <p:nvGrpSpPr>
            <p:cNvPr id="5608" name="Group 5607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13" name="Explosion 2 561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4" name="Explosion 2 561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5" name="Explosion 2 561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09" name="Group 5608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10" name="Explosion 2 560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1" name="Explosion 2 561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12" name="Explosion 2 561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3" name="Group 342"/>
          <p:cNvGrpSpPr/>
          <p:nvPr userDrawn="1"/>
        </p:nvGrpSpPr>
        <p:grpSpPr>
          <a:xfrm rot="4957328">
            <a:off x="2977956" y="15803659"/>
            <a:ext cx="712246" cy="689144"/>
            <a:chOff x="4582210" y="13952782"/>
            <a:chExt cx="712246" cy="689144"/>
          </a:xfrm>
        </p:grpSpPr>
        <p:grpSp>
          <p:nvGrpSpPr>
            <p:cNvPr id="5600" name="Group 5599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605" name="Explosion 2 560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6" name="Explosion 2 560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7" name="Explosion 2 560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601" name="Group 5600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602" name="Explosion 2 560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3" name="Explosion 2 560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04" name="Explosion 2 560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4" name="Group 343"/>
          <p:cNvGrpSpPr/>
          <p:nvPr userDrawn="1"/>
        </p:nvGrpSpPr>
        <p:grpSpPr>
          <a:xfrm rot="4343434">
            <a:off x="3115285" y="15070133"/>
            <a:ext cx="712246" cy="689144"/>
            <a:chOff x="4582210" y="13952782"/>
            <a:chExt cx="712246" cy="689144"/>
          </a:xfrm>
        </p:grpSpPr>
        <p:grpSp>
          <p:nvGrpSpPr>
            <p:cNvPr id="5592" name="Group 5591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97" name="Explosion 2 559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8" name="Explosion 2 559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9" name="Explosion 2 559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93" name="Group 5592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594" name="Explosion 2 559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5" name="Explosion 2 559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96" name="Explosion 2 559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5" name="Group 344"/>
          <p:cNvGrpSpPr/>
          <p:nvPr userDrawn="1"/>
        </p:nvGrpSpPr>
        <p:grpSpPr>
          <a:xfrm rot="20126222">
            <a:off x="13109216" y="9189429"/>
            <a:ext cx="334699" cy="422977"/>
            <a:chOff x="8186010" y="5946130"/>
            <a:chExt cx="334699" cy="422977"/>
          </a:xfrm>
        </p:grpSpPr>
        <p:sp>
          <p:nvSpPr>
            <p:cNvPr id="5589" name="Explosion 2 5588"/>
            <p:cNvSpPr/>
            <p:nvPr/>
          </p:nvSpPr>
          <p:spPr>
            <a:xfrm rot="19449940">
              <a:off x="8186010" y="5946130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0" name="Explosion 2 558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1" name="Explosion 2 5590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6" name="Group 345"/>
          <p:cNvGrpSpPr/>
          <p:nvPr userDrawn="1"/>
        </p:nvGrpSpPr>
        <p:grpSpPr>
          <a:xfrm rot="1658070">
            <a:off x="13282163" y="9476924"/>
            <a:ext cx="712246" cy="689144"/>
            <a:chOff x="4582210" y="13952782"/>
            <a:chExt cx="712246" cy="689144"/>
          </a:xfrm>
        </p:grpSpPr>
        <p:grpSp>
          <p:nvGrpSpPr>
            <p:cNvPr id="5581" name="Group 5580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86" name="Explosion 2 558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87" name="Explosion 2 558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88" name="Explosion 2 558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82" name="Group 5581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583" name="Explosion 2 558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84" name="Explosion 2 558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85" name="Explosion 2 558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7" name="Group 346"/>
          <p:cNvGrpSpPr/>
          <p:nvPr userDrawn="1"/>
        </p:nvGrpSpPr>
        <p:grpSpPr>
          <a:xfrm rot="2387819">
            <a:off x="13690853" y="10155197"/>
            <a:ext cx="712246" cy="689144"/>
            <a:chOff x="4582210" y="13952782"/>
            <a:chExt cx="712246" cy="689144"/>
          </a:xfrm>
        </p:grpSpPr>
        <p:grpSp>
          <p:nvGrpSpPr>
            <p:cNvPr id="5573" name="Group 5572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78" name="Explosion 2 557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79" name="Explosion 2 557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80" name="Explosion 2 557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74" name="Group 5573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575" name="Explosion 2 557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76" name="Explosion 2 557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77" name="Explosion 2 557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8" name="Group 347"/>
          <p:cNvGrpSpPr/>
          <p:nvPr userDrawn="1"/>
        </p:nvGrpSpPr>
        <p:grpSpPr>
          <a:xfrm rot="2387819">
            <a:off x="14040335" y="10880277"/>
            <a:ext cx="712246" cy="689144"/>
            <a:chOff x="4582210" y="13952782"/>
            <a:chExt cx="712246" cy="689144"/>
          </a:xfrm>
        </p:grpSpPr>
        <p:grpSp>
          <p:nvGrpSpPr>
            <p:cNvPr id="5565" name="Group 5564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70" name="Explosion 2 556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71" name="Explosion 2 557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72" name="Explosion 2 557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66" name="Group 5565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567" name="Explosion 2 556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68" name="Explosion 2 556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69" name="Explosion 2 556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49" name="Group 348"/>
          <p:cNvGrpSpPr/>
          <p:nvPr userDrawn="1"/>
        </p:nvGrpSpPr>
        <p:grpSpPr>
          <a:xfrm rot="2387819">
            <a:off x="14342155" y="11596573"/>
            <a:ext cx="712246" cy="689144"/>
            <a:chOff x="4582210" y="13952782"/>
            <a:chExt cx="712246" cy="689144"/>
          </a:xfrm>
        </p:grpSpPr>
        <p:grpSp>
          <p:nvGrpSpPr>
            <p:cNvPr id="5557" name="Group 5556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62" name="Explosion 2 556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63" name="Explosion 2 556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64" name="Explosion 2 556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58" name="Group 5557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559" name="Explosion 2 555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60" name="Explosion 2 555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61" name="Explosion 2 556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50" name="Group 349"/>
          <p:cNvGrpSpPr/>
          <p:nvPr userDrawn="1"/>
        </p:nvGrpSpPr>
        <p:grpSpPr>
          <a:xfrm rot="2387819">
            <a:off x="14701639" y="12319100"/>
            <a:ext cx="712246" cy="689144"/>
            <a:chOff x="4582210" y="13952782"/>
            <a:chExt cx="712246" cy="689144"/>
          </a:xfrm>
        </p:grpSpPr>
        <p:grpSp>
          <p:nvGrpSpPr>
            <p:cNvPr id="5549" name="Group 5548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54" name="Explosion 2 555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55" name="Explosion 2 555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56" name="Explosion 2 555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50" name="Group 5549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551" name="Explosion 2 555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52" name="Explosion 2 555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53" name="Explosion 2 555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51" name="Group 350"/>
          <p:cNvGrpSpPr/>
          <p:nvPr userDrawn="1"/>
        </p:nvGrpSpPr>
        <p:grpSpPr>
          <a:xfrm rot="21511470">
            <a:off x="15151315" y="12980074"/>
            <a:ext cx="325015" cy="500689"/>
            <a:chOff x="8195694" y="5868418"/>
            <a:chExt cx="325015" cy="500689"/>
          </a:xfrm>
        </p:grpSpPr>
        <p:sp>
          <p:nvSpPr>
            <p:cNvPr id="5546" name="Explosion 2 5545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7" name="Explosion 2 5546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8" name="Explosion 2 5547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2" name="Group 351"/>
          <p:cNvGrpSpPr/>
          <p:nvPr userDrawn="1"/>
        </p:nvGrpSpPr>
        <p:grpSpPr>
          <a:xfrm rot="21511470">
            <a:off x="15328206" y="13372721"/>
            <a:ext cx="325015" cy="500689"/>
            <a:chOff x="8195694" y="5868418"/>
            <a:chExt cx="325015" cy="500689"/>
          </a:xfrm>
        </p:grpSpPr>
        <p:sp>
          <p:nvSpPr>
            <p:cNvPr id="5543" name="Explosion 2 5542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4" name="Explosion 2 5543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5" name="Explosion 2 5544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3" name="Group 352"/>
          <p:cNvGrpSpPr/>
          <p:nvPr userDrawn="1"/>
        </p:nvGrpSpPr>
        <p:grpSpPr>
          <a:xfrm rot="21511470">
            <a:off x="15510484" y="13693203"/>
            <a:ext cx="325015" cy="500689"/>
            <a:chOff x="8195694" y="5868418"/>
            <a:chExt cx="325015" cy="500689"/>
          </a:xfrm>
        </p:grpSpPr>
        <p:sp>
          <p:nvSpPr>
            <p:cNvPr id="5540" name="Explosion 2 5539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1" name="Explosion 2 5540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2" name="Explosion 2 5541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4" name="Group 353"/>
          <p:cNvGrpSpPr/>
          <p:nvPr userDrawn="1"/>
        </p:nvGrpSpPr>
        <p:grpSpPr>
          <a:xfrm rot="2387819">
            <a:off x="15770027" y="14488987"/>
            <a:ext cx="712246" cy="689144"/>
            <a:chOff x="4582210" y="13952782"/>
            <a:chExt cx="712246" cy="689144"/>
          </a:xfrm>
        </p:grpSpPr>
        <p:grpSp>
          <p:nvGrpSpPr>
            <p:cNvPr id="5532" name="Group 5531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37" name="Explosion 2 553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8" name="Explosion 2 553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9" name="Explosion 2 553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33" name="Group 5532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534" name="Explosion 2 553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5" name="Explosion 2 553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6" name="Explosion 2 553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55" name="Group 354"/>
          <p:cNvGrpSpPr/>
          <p:nvPr userDrawn="1"/>
        </p:nvGrpSpPr>
        <p:grpSpPr>
          <a:xfrm rot="1296895">
            <a:off x="16232327" y="15215379"/>
            <a:ext cx="712246" cy="689144"/>
            <a:chOff x="4582210" y="13952782"/>
            <a:chExt cx="712246" cy="689144"/>
          </a:xfrm>
        </p:grpSpPr>
        <p:grpSp>
          <p:nvGrpSpPr>
            <p:cNvPr id="5524" name="Group 5523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29" name="Explosion 2 552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0" name="Explosion 2 552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1" name="Explosion 2 553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25" name="Group 5524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526" name="Explosion 2 552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7" name="Explosion 2 552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8" name="Explosion 2 552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56" name="Group 355"/>
          <p:cNvGrpSpPr/>
          <p:nvPr userDrawn="1"/>
        </p:nvGrpSpPr>
        <p:grpSpPr>
          <a:xfrm rot="1296895">
            <a:off x="16682794" y="15717634"/>
            <a:ext cx="668587" cy="685011"/>
            <a:chOff x="4582210" y="13952782"/>
            <a:chExt cx="668587" cy="685011"/>
          </a:xfrm>
        </p:grpSpPr>
        <p:grpSp>
          <p:nvGrpSpPr>
            <p:cNvPr id="5516" name="Group 5515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21" name="Explosion 2 552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2" name="Explosion 2 552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3" name="Explosion 2 552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17" name="Group 5516"/>
            <p:cNvGrpSpPr/>
            <p:nvPr/>
          </p:nvGrpSpPr>
          <p:grpSpPr>
            <a:xfrm rot="19123651">
              <a:off x="4967885" y="14157679"/>
              <a:ext cx="282912" cy="480114"/>
              <a:chOff x="8195694" y="5868418"/>
              <a:chExt cx="282912" cy="480114"/>
            </a:xfrm>
          </p:grpSpPr>
          <p:sp>
            <p:nvSpPr>
              <p:cNvPr id="5518" name="Explosion 2 551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9" name="Explosion 2 551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0" name="Explosion 2 5519"/>
              <p:cNvSpPr/>
              <p:nvPr/>
            </p:nvSpPr>
            <p:spPr>
              <a:xfrm rot="19449940">
                <a:off x="8287786" y="6124886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57" name="Group 356"/>
          <p:cNvGrpSpPr/>
          <p:nvPr userDrawn="1"/>
        </p:nvGrpSpPr>
        <p:grpSpPr>
          <a:xfrm rot="479816">
            <a:off x="17297341" y="16258116"/>
            <a:ext cx="712246" cy="689144"/>
            <a:chOff x="4582210" y="13952782"/>
            <a:chExt cx="712246" cy="689144"/>
          </a:xfrm>
        </p:grpSpPr>
        <p:grpSp>
          <p:nvGrpSpPr>
            <p:cNvPr id="5508" name="Group 5507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13" name="Explosion 2 551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4" name="Explosion 2 551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5" name="Explosion 2 551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509" name="Group 5508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510" name="Explosion 2 550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1" name="Explosion 2 551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12" name="Explosion 2 551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58" name="Group 357"/>
          <p:cNvGrpSpPr/>
          <p:nvPr userDrawn="1"/>
        </p:nvGrpSpPr>
        <p:grpSpPr>
          <a:xfrm rot="19691423">
            <a:off x="18085681" y="16679378"/>
            <a:ext cx="325015" cy="500689"/>
            <a:chOff x="8195694" y="5868418"/>
            <a:chExt cx="325015" cy="500689"/>
          </a:xfrm>
        </p:grpSpPr>
        <p:sp>
          <p:nvSpPr>
            <p:cNvPr id="5505" name="Explosion 2 5504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6" name="Explosion 2 5505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7" name="Explosion 2 5506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9" name="Group 358"/>
          <p:cNvGrpSpPr/>
          <p:nvPr userDrawn="1"/>
        </p:nvGrpSpPr>
        <p:grpSpPr>
          <a:xfrm rot="18185054">
            <a:off x="16673697" y="16456080"/>
            <a:ext cx="712246" cy="689144"/>
            <a:chOff x="4582210" y="13952782"/>
            <a:chExt cx="712246" cy="689144"/>
          </a:xfrm>
        </p:grpSpPr>
        <p:grpSp>
          <p:nvGrpSpPr>
            <p:cNvPr id="5497" name="Group 5496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502" name="Explosion 2 550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03" name="Explosion 2 550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04" name="Explosion 2 550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98" name="Group 5497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99" name="Explosion 2 549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00" name="Explosion 2 549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01" name="Explosion 2 550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60" name="Group 359"/>
          <p:cNvGrpSpPr/>
          <p:nvPr userDrawn="1"/>
        </p:nvGrpSpPr>
        <p:grpSpPr>
          <a:xfrm rot="18185054">
            <a:off x="16019366" y="16920861"/>
            <a:ext cx="712246" cy="689144"/>
            <a:chOff x="4582210" y="13952782"/>
            <a:chExt cx="712246" cy="689144"/>
          </a:xfrm>
        </p:grpSpPr>
        <p:grpSp>
          <p:nvGrpSpPr>
            <p:cNvPr id="5489" name="Group 5488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494" name="Explosion 2 549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95" name="Explosion 2 549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96" name="Explosion 2 549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90" name="Group 5489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91" name="Explosion 2 549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92" name="Explosion 2 549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93" name="Explosion 2 549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61" name="Group 360"/>
          <p:cNvGrpSpPr/>
          <p:nvPr userDrawn="1"/>
        </p:nvGrpSpPr>
        <p:grpSpPr>
          <a:xfrm rot="15852167">
            <a:off x="15756385" y="17297506"/>
            <a:ext cx="325015" cy="500689"/>
            <a:chOff x="8195694" y="5868418"/>
            <a:chExt cx="325015" cy="500689"/>
          </a:xfrm>
        </p:grpSpPr>
        <p:sp>
          <p:nvSpPr>
            <p:cNvPr id="5486" name="Explosion 2 5485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87" name="Explosion 2 5486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88" name="Explosion 2 5487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2" name="Group 361"/>
          <p:cNvGrpSpPr/>
          <p:nvPr userDrawn="1"/>
        </p:nvGrpSpPr>
        <p:grpSpPr>
          <a:xfrm rot="18185054">
            <a:off x="15926434" y="15702733"/>
            <a:ext cx="712246" cy="689144"/>
            <a:chOff x="4582210" y="13952782"/>
            <a:chExt cx="712246" cy="689144"/>
          </a:xfrm>
        </p:grpSpPr>
        <p:grpSp>
          <p:nvGrpSpPr>
            <p:cNvPr id="5478" name="Group 5477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483" name="Explosion 2 548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84" name="Explosion 2 548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85" name="Explosion 2 548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79" name="Group 5478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80" name="Explosion 2 547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81" name="Explosion 2 548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82" name="Explosion 2 548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63" name="Group 362"/>
          <p:cNvGrpSpPr/>
          <p:nvPr userDrawn="1"/>
        </p:nvGrpSpPr>
        <p:grpSpPr>
          <a:xfrm rot="18185054">
            <a:off x="15249539" y="16166499"/>
            <a:ext cx="712246" cy="689144"/>
            <a:chOff x="4582210" y="13952782"/>
            <a:chExt cx="712246" cy="689144"/>
          </a:xfrm>
        </p:grpSpPr>
        <p:grpSp>
          <p:nvGrpSpPr>
            <p:cNvPr id="5470" name="Group 5469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475" name="Explosion 2 547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76" name="Explosion 2 547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77" name="Explosion 2 547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71" name="Group 5470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72" name="Explosion 2 547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73" name="Explosion 2 547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74" name="Explosion 2 547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64" name="Group 363"/>
          <p:cNvGrpSpPr/>
          <p:nvPr userDrawn="1"/>
        </p:nvGrpSpPr>
        <p:grpSpPr>
          <a:xfrm rot="15852167">
            <a:off x="14986558" y="16543144"/>
            <a:ext cx="325015" cy="500689"/>
            <a:chOff x="8195694" y="5868418"/>
            <a:chExt cx="325015" cy="500689"/>
          </a:xfrm>
        </p:grpSpPr>
        <p:sp>
          <p:nvSpPr>
            <p:cNvPr id="5467" name="Explosion 2 5466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8" name="Explosion 2 5467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9" name="Explosion 2 5468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5" name="Group 364"/>
          <p:cNvGrpSpPr/>
          <p:nvPr userDrawn="1"/>
        </p:nvGrpSpPr>
        <p:grpSpPr>
          <a:xfrm rot="18185054">
            <a:off x="14402865" y="16678300"/>
            <a:ext cx="712246" cy="689144"/>
            <a:chOff x="4582210" y="13952782"/>
            <a:chExt cx="712246" cy="689144"/>
          </a:xfrm>
        </p:grpSpPr>
        <p:grpSp>
          <p:nvGrpSpPr>
            <p:cNvPr id="5459" name="Group 5458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464" name="Explosion 2 546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65" name="Explosion 2 546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66" name="Explosion 2 546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60" name="Group 5459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61" name="Explosion 2 546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62" name="Explosion 2 546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63" name="Explosion 2 546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66" name="Group 365"/>
          <p:cNvGrpSpPr/>
          <p:nvPr userDrawn="1"/>
        </p:nvGrpSpPr>
        <p:grpSpPr>
          <a:xfrm rot="18185054">
            <a:off x="14001145" y="17189585"/>
            <a:ext cx="519758" cy="500689"/>
            <a:chOff x="4774698" y="14141237"/>
            <a:chExt cx="519758" cy="500689"/>
          </a:xfrm>
        </p:grpSpPr>
        <p:sp>
          <p:nvSpPr>
            <p:cNvPr id="5454" name="Explosion 2 5453"/>
            <p:cNvSpPr/>
            <p:nvPr/>
          </p:nvSpPr>
          <p:spPr>
            <a:xfrm rot="16973591">
              <a:off x="4791111" y="14151153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455" name="Group 5454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56" name="Explosion 2 545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7" name="Explosion 2 545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8" name="Explosion 2 545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67" name="Group 366"/>
          <p:cNvGrpSpPr/>
          <p:nvPr userDrawn="1"/>
        </p:nvGrpSpPr>
        <p:grpSpPr>
          <a:xfrm rot="6031868">
            <a:off x="13420182" y="10682322"/>
            <a:ext cx="712246" cy="689144"/>
            <a:chOff x="4582210" y="13952782"/>
            <a:chExt cx="712246" cy="689144"/>
          </a:xfrm>
        </p:grpSpPr>
        <p:grpSp>
          <p:nvGrpSpPr>
            <p:cNvPr id="5446" name="Group 5445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451" name="Explosion 2 545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2" name="Explosion 2 545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3" name="Explosion 2 545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47" name="Group 5446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48" name="Explosion 2 544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9" name="Explosion 2 544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0" name="Explosion 2 544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68" name="Group 367"/>
          <p:cNvGrpSpPr/>
          <p:nvPr userDrawn="1"/>
        </p:nvGrpSpPr>
        <p:grpSpPr>
          <a:xfrm rot="6031868">
            <a:off x="12931654" y="11367711"/>
            <a:ext cx="712246" cy="689144"/>
            <a:chOff x="4582210" y="13952782"/>
            <a:chExt cx="712246" cy="689144"/>
          </a:xfrm>
        </p:grpSpPr>
        <p:grpSp>
          <p:nvGrpSpPr>
            <p:cNvPr id="5438" name="Group 5437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443" name="Explosion 2 544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4" name="Explosion 2 544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5" name="Explosion 2 544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39" name="Group 5438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40" name="Explosion 2 543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1" name="Explosion 2 544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42" name="Explosion 2 544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69" name="Group 368"/>
          <p:cNvGrpSpPr/>
          <p:nvPr userDrawn="1"/>
        </p:nvGrpSpPr>
        <p:grpSpPr>
          <a:xfrm rot="6031868">
            <a:off x="12480558" y="12022094"/>
            <a:ext cx="712246" cy="689144"/>
            <a:chOff x="4582210" y="13952782"/>
            <a:chExt cx="712246" cy="689144"/>
          </a:xfrm>
        </p:grpSpPr>
        <p:grpSp>
          <p:nvGrpSpPr>
            <p:cNvPr id="5430" name="Group 5429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435" name="Explosion 2 543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6" name="Explosion 2 543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7" name="Explosion 2 543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31" name="Group 5430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32" name="Explosion 2 543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3" name="Explosion 2 543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34" name="Explosion 2 543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0" name="Group 369"/>
          <p:cNvGrpSpPr/>
          <p:nvPr userDrawn="1"/>
        </p:nvGrpSpPr>
        <p:grpSpPr>
          <a:xfrm rot="6031868">
            <a:off x="12498975" y="9455638"/>
            <a:ext cx="712246" cy="689144"/>
            <a:chOff x="4582210" y="13952782"/>
            <a:chExt cx="712246" cy="689144"/>
          </a:xfrm>
        </p:grpSpPr>
        <p:grpSp>
          <p:nvGrpSpPr>
            <p:cNvPr id="5422" name="Group 5421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427" name="Explosion 2 542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28" name="Explosion 2 542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29" name="Explosion 2 542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23" name="Group 5422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24" name="Explosion 2 542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25" name="Explosion 2 542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26" name="Explosion 2 542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1" name="Group 370"/>
          <p:cNvGrpSpPr/>
          <p:nvPr userDrawn="1"/>
        </p:nvGrpSpPr>
        <p:grpSpPr>
          <a:xfrm rot="6031868">
            <a:off x="12010447" y="10141027"/>
            <a:ext cx="712246" cy="689144"/>
            <a:chOff x="4582210" y="13952782"/>
            <a:chExt cx="712246" cy="689144"/>
          </a:xfrm>
        </p:grpSpPr>
        <p:grpSp>
          <p:nvGrpSpPr>
            <p:cNvPr id="5414" name="Group 5413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419" name="Explosion 2 541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20" name="Explosion 2 541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21" name="Explosion 2 542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415" name="Group 5414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416" name="Explosion 2 541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17" name="Explosion 2 541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18" name="Explosion 2 541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2" name="Group 371"/>
          <p:cNvGrpSpPr/>
          <p:nvPr userDrawn="1"/>
        </p:nvGrpSpPr>
        <p:grpSpPr>
          <a:xfrm rot="3555519">
            <a:off x="11880994" y="10716505"/>
            <a:ext cx="325015" cy="500689"/>
            <a:chOff x="8195694" y="5868418"/>
            <a:chExt cx="325015" cy="500689"/>
          </a:xfrm>
        </p:grpSpPr>
        <p:sp>
          <p:nvSpPr>
            <p:cNvPr id="5411" name="Explosion 2 5410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2" name="Explosion 2 5411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3" name="Explosion 2 5412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3" name="Group 372"/>
          <p:cNvGrpSpPr/>
          <p:nvPr userDrawn="1"/>
        </p:nvGrpSpPr>
        <p:grpSpPr>
          <a:xfrm rot="3555519">
            <a:off x="11624939" y="11062770"/>
            <a:ext cx="325015" cy="500689"/>
            <a:chOff x="8195694" y="5868418"/>
            <a:chExt cx="325015" cy="500689"/>
          </a:xfrm>
        </p:grpSpPr>
        <p:sp>
          <p:nvSpPr>
            <p:cNvPr id="5408" name="Explosion 2 5407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9" name="Explosion 2 5408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0" name="Explosion 2 5409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4" name="Group 373"/>
          <p:cNvGrpSpPr/>
          <p:nvPr userDrawn="1"/>
        </p:nvGrpSpPr>
        <p:grpSpPr>
          <a:xfrm rot="3555519">
            <a:off x="11382027" y="11443496"/>
            <a:ext cx="325015" cy="500689"/>
            <a:chOff x="8195694" y="5868418"/>
            <a:chExt cx="325015" cy="500689"/>
          </a:xfrm>
        </p:grpSpPr>
        <p:sp>
          <p:nvSpPr>
            <p:cNvPr id="5405" name="Explosion 2 5404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6" name="Explosion 2 5405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7" name="Explosion 2 5406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5" name="Group 374"/>
          <p:cNvGrpSpPr/>
          <p:nvPr userDrawn="1"/>
        </p:nvGrpSpPr>
        <p:grpSpPr>
          <a:xfrm rot="16200000">
            <a:off x="10808311" y="11009461"/>
            <a:ext cx="1628768" cy="2052018"/>
            <a:chOff x="12644509" y="10823171"/>
            <a:chExt cx="1628768" cy="2052018"/>
          </a:xfrm>
        </p:grpSpPr>
        <p:grpSp>
          <p:nvGrpSpPr>
            <p:cNvPr id="5378" name="Group 5377"/>
            <p:cNvGrpSpPr/>
            <p:nvPr/>
          </p:nvGrpSpPr>
          <p:grpSpPr>
            <a:xfrm rot="6031868">
              <a:off x="13572582" y="10834722"/>
              <a:ext cx="712246" cy="689144"/>
              <a:chOff x="4582210" y="13952782"/>
              <a:chExt cx="712246" cy="689144"/>
            </a:xfrm>
          </p:grpSpPr>
          <p:grpSp>
            <p:nvGrpSpPr>
              <p:cNvPr id="5397" name="Group 5396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02" name="Explosion 2 540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03" name="Explosion 2 540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04" name="Explosion 2 540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98" name="Group 5397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399" name="Explosion 2 539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00" name="Explosion 2 539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01" name="Explosion 2 540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79" name="Group 5378"/>
            <p:cNvGrpSpPr/>
            <p:nvPr/>
          </p:nvGrpSpPr>
          <p:grpSpPr>
            <a:xfrm rot="6031868">
              <a:off x="13084054" y="11520111"/>
              <a:ext cx="712246" cy="689144"/>
              <a:chOff x="4582210" y="13952782"/>
              <a:chExt cx="712246" cy="689144"/>
            </a:xfrm>
          </p:grpSpPr>
          <p:grpSp>
            <p:nvGrpSpPr>
              <p:cNvPr id="5389" name="Group 5388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394" name="Explosion 2 539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95" name="Explosion 2 539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96" name="Explosion 2 539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90" name="Group 5389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391" name="Explosion 2 539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92" name="Explosion 2 539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93" name="Explosion 2 539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80" name="Group 5379"/>
            <p:cNvGrpSpPr/>
            <p:nvPr/>
          </p:nvGrpSpPr>
          <p:grpSpPr>
            <a:xfrm rot="6031868">
              <a:off x="12632958" y="12174494"/>
              <a:ext cx="712246" cy="689144"/>
              <a:chOff x="4582210" y="13952782"/>
              <a:chExt cx="712246" cy="689144"/>
            </a:xfrm>
          </p:grpSpPr>
          <p:grpSp>
            <p:nvGrpSpPr>
              <p:cNvPr id="5381" name="Group 5380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386" name="Explosion 2 538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87" name="Explosion 2 538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88" name="Explosion 2 538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82" name="Group 5381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383" name="Explosion 2 538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84" name="Explosion 2 538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85" name="Explosion 2 538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376" name="Group 375"/>
          <p:cNvGrpSpPr/>
          <p:nvPr userDrawn="1"/>
        </p:nvGrpSpPr>
        <p:grpSpPr>
          <a:xfrm rot="16200000">
            <a:off x="10960711" y="11161861"/>
            <a:ext cx="1628768" cy="2052018"/>
            <a:chOff x="12644509" y="10823171"/>
            <a:chExt cx="1628768" cy="2052018"/>
          </a:xfrm>
        </p:grpSpPr>
        <p:grpSp>
          <p:nvGrpSpPr>
            <p:cNvPr id="5351" name="Group 5350"/>
            <p:cNvGrpSpPr/>
            <p:nvPr/>
          </p:nvGrpSpPr>
          <p:grpSpPr>
            <a:xfrm rot="6031868">
              <a:off x="13572582" y="10834722"/>
              <a:ext cx="712246" cy="689144"/>
              <a:chOff x="4582210" y="13952782"/>
              <a:chExt cx="712246" cy="689144"/>
            </a:xfrm>
          </p:grpSpPr>
          <p:grpSp>
            <p:nvGrpSpPr>
              <p:cNvPr id="5370" name="Group 536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375" name="Explosion 2 537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76" name="Explosion 2 537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77" name="Explosion 2 537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71" name="Group 537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372" name="Explosion 2 537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73" name="Explosion 2 537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74" name="Explosion 2 537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52" name="Group 5351"/>
            <p:cNvGrpSpPr/>
            <p:nvPr/>
          </p:nvGrpSpPr>
          <p:grpSpPr>
            <a:xfrm rot="6031868">
              <a:off x="13084054" y="11520111"/>
              <a:ext cx="712246" cy="689144"/>
              <a:chOff x="4582210" y="13952782"/>
              <a:chExt cx="712246" cy="689144"/>
            </a:xfrm>
          </p:grpSpPr>
          <p:grpSp>
            <p:nvGrpSpPr>
              <p:cNvPr id="5362" name="Group 5361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367" name="Explosion 2 536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8" name="Explosion 2 536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9" name="Explosion 2 536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63" name="Group 5362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364" name="Explosion 2 536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5" name="Explosion 2 536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6" name="Explosion 2 536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353" name="Group 5352"/>
            <p:cNvGrpSpPr/>
            <p:nvPr/>
          </p:nvGrpSpPr>
          <p:grpSpPr>
            <a:xfrm rot="6031868">
              <a:off x="12632958" y="12174494"/>
              <a:ext cx="712246" cy="689144"/>
              <a:chOff x="4582210" y="13952782"/>
              <a:chExt cx="712246" cy="689144"/>
            </a:xfrm>
          </p:grpSpPr>
          <p:grpSp>
            <p:nvGrpSpPr>
              <p:cNvPr id="5354" name="Group 535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359" name="Explosion 2 535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0" name="Explosion 2 535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61" name="Explosion 2 536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55" name="Group 535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356" name="Explosion 2 535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7" name="Explosion 2 535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58" name="Explosion 2 535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377" name="Group 376"/>
          <p:cNvGrpSpPr/>
          <p:nvPr userDrawn="1"/>
        </p:nvGrpSpPr>
        <p:grpSpPr>
          <a:xfrm rot="631868">
            <a:off x="12829287" y="12807984"/>
            <a:ext cx="712246" cy="689144"/>
            <a:chOff x="4582210" y="13952782"/>
            <a:chExt cx="712246" cy="689144"/>
          </a:xfrm>
        </p:grpSpPr>
        <p:grpSp>
          <p:nvGrpSpPr>
            <p:cNvPr id="5343" name="Group 5342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348" name="Explosion 2 534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9" name="Explosion 2 534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50" name="Explosion 2 534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344" name="Group 5343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345" name="Explosion 2 534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6" name="Explosion 2 534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7" name="Explosion 2 534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8" name="Group 377"/>
          <p:cNvGrpSpPr/>
          <p:nvPr userDrawn="1"/>
        </p:nvGrpSpPr>
        <p:grpSpPr>
          <a:xfrm rot="631868">
            <a:off x="13514676" y="13296512"/>
            <a:ext cx="712246" cy="689144"/>
            <a:chOff x="4582210" y="13952782"/>
            <a:chExt cx="712246" cy="689144"/>
          </a:xfrm>
        </p:grpSpPr>
        <p:grpSp>
          <p:nvGrpSpPr>
            <p:cNvPr id="5335" name="Group 5334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340" name="Explosion 2 533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1" name="Explosion 2 534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42" name="Explosion 2 534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336" name="Group 5335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337" name="Explosion 2 533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38" name="Explosion 2 533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39" name="Explosion 2 533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79" name="Group 378"/>
          <p:cNvGrpSpPr/>
          <p:nvPr userDrawn="1"/>
        </p:nvGrpSpPr>
        <p:grpSpPr>
          <a:xfrm rot="20970135">
            <a:off x="14251777" y="13571164"/>
            <a:ext cx="712246" cy="689144"/>
            <a:chOff x="4582210" y="13952782"/>
            <a:chExt cx="712246" cy="689144"/>
          </a:xfrm>
        </p:grpSpPr>
        <p:grpSp>
          <p:nvGrpSpPr>
            <p:cNvPr id="5327" name="Group 5326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332" name="Explosion 2 533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33" name="Explosion 2 533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34" name="Explosion 2 533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328" name="Group 5327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329" name="Explosion 2 532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30" name="Explosion 2 532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31" name="Explosion 2 533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0" name="Group 379"/>
          <p:cNvGrpSpPr/>
          <p:nvPr userDrawn="1"/>
        </p:nvGrpSpPr>
        <p:grpSpPr>
          <a:xfrm rot="20122136">
            <a:off x="14899644" y="13653658"/>
            <a:ext cx="712246" cy="689144"/>
            <a:chOff x="4582210" y="13952782"/>
            <a:chExt cx="712246" cy="689144"/>
          </a:xfrm>
        </p:grpSpPr>
        <p:grpSp>
          <p:nvGrpSpPr>
            <p:cNvPr id="5319" name="Group 5318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324" name="Explosion 2 532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25" name="Explosion 2 532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26" name="Explosion 2 532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320" name="Group 5319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321" name="Explosion 2 532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22" name="Explosion 2 532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23" name="Explosion 2 532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1" name="Group 380"/>
          <p:cNvGrpSpPr/>
          <p:nvPr userDrawn="1"/>
        </p:nvGrpSpPr>
        <p:grpSpPr>
          <a:xfrm rot="6031868">
            <a:off x="12477447" y="9453556"/>
            <a:ext cx="712246" cy="689144"/>
            <a:chOff x="4582210" y="13952782"/>
            <a:chExt cx="712246" cy="689144"/>
          </a:xfrm>
        </p:grpSpPr>
        <p:grpSp>
          <p:nvGrpSpPr>
            <p:cNvPr id="5311" name="Group 5310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316" name="Explosion 2 531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7" name="Explosion 2 531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8" name="Explosion 2 531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312" name="Group 5311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313" name="Explosion 2 531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4" name="Explosion 2 531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5" name="Explosion 2 531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2" name="Group 381"/>
          <p:cNvGrpSpPr/>
          <p:nvPr userDrawn="1"/>
        </p:nvGrpSpPr>
        <p:grpSpPr>
          <a:xfrm rot="6031868">
            <a:off x="11988919" y="10138945"/>
            <a:ext cx="712246" cy="689144"/>
            <a:chOff x="4582210" y="13952782"/>
            <a:chExt cx="712246" cy="689144"/>
          </a:xfrm>
        </p:grpSpPr>
        <p:grpSp>
          <p:nvGrpSpPr>
            <p:cNvPr id="5303" name="Group 5302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308" name="Explosion 2 530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09" name="Explosion 2 530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10" name="Explosion 2 530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304" name="Group 5303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305" name="Explosion 2 530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06" name="Explosion 2 530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07" name="Explosion 2 530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3" name="Group 382"/>
          <p:cNvGrpSpPr/>
          <p:nvPr userDrawn="1"/>
        </p:nvGrpSpPr>
        <p:grpSpPr>
          <a:xfrm rot="6422206">
            <a:off x="11616581" y="8507413"/>
            <a:ext cx="712246" cy="689144"/>
            <a:chOff x="4582210" y="13952782"/>
            <a:chExt cx="712246" cy="689144"/>
          </a:xfrm>
        </p:grpSpPr>
        <p:grpSp>
          <p:nvGrpSpPr>
            <p:cNvPr id="5295" name="Group 5294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300" name="Explosion 2 529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01" name="Explosion 2 530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02" name="Explosion 2 530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96" name="Group 5295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297" name="Explosion 2 529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98" name="Explosion 2 529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99" name="Explosion 2 529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4" name="Group 383"/>
          <p:cNvGrpSpPr/>
          <p:nvPr userDrawn="1"/>
        </p:nvGrpSpPr>
        <p:grpSpPr>
          <a:xfrm rot="3945857">
            <a:off x="11428885" y="9005962"/>
            <a:ext cx="325015" cy="500689"/>
            <a:chOff x="8195694" y="5868418"/>
            <a:chExt cx="325015" cy="500689"/>
          </a:xfrm>
        </p:grpSpPr>
        <p:sp>
          <p:nvSpPr>
            <p:cNvPr id="5292" name="Explosion 2 5291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93" name="Explosion 2 5292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94" name="Explosion 2 5293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5" name="Group 384"/>
          <p:cNvGrpSpPr/>
          <p:nvPr userDrawn="1"/>
        </p:nvGrpSpPr>
        <p:grpSpPr>
          <a:xfrm rot="3945857">
            <a:off x="11135246" y="9320985"/>
            <a:ext cx="325015" cy="500689"/>
            <a:chOff x="8195694" y="5868418"/>
            <a:chExt cx="325015" cy="500689"/>
          </a:xfrm>
        </p:grpSpPr>
        <p:sp>
          <p:nvSpPr>
            <p:cNvPr id="5289" name="Explosion 2 5288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90" name="Explosion 2 528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91" name="Explosion 2 5290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6" name="Group 385"/>
          <p:cNvGrpSpPr/>
          <p:nvPr userDrawn="1"/>
        </p:nvGrpSpPr>
        <p:grpSpPr>
          <a:xfrm rot="15412693">
            <a:off x="10084931" y="9474876"/>
            <a:ext cx="1090827" cy="1189027"/>
            <a:chOff x="11378849" y="8648262"/>
            <a:chExt cx="1090827" cy="1189027"/>
          </a:xfrm>
        </p:grpSpPr>
        <p:grpSp>
          <p:nvGrpSpPr>
            <p:cNvPr id="5272" name="Group 5271"/>
            <p:cNvGrpSpPr/>
            <p:nvPr/>
          </p:nvGrpSpPr>
          <p:grpSpPr>
            <a:xfrm rot="6422206">
              <a:off x="11768981" y="8659813"/>
              <a:ext cx="712246" cy="689144"/>
              <a:chOff x="4582210" y="13952782"/>
              <a:chExt cx="712246" cy="689144"/>
            </a:xfrm>
          </p:grpSpPr>
          <p:grpSp>
            <p:nvGrpSpPr>
              <p:cNvPr id="5281" name="Group 5280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86" name="Explosion 2 528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7" name="Explosion 2 528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8" name="Explosion 2 528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82" name="Group 5281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83" name="Explosion 2 528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4" name="Explosion 2 528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5" name="Explosion 2 528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73" name="Group 5272"/>
            <p:cNvGrpSpPr/>
            <p:nvPr/>
          </p:nvGrpSpPr>
          <p:grpSpPr>
            <a:xfrm rot="6422206">
              <a:off x="11362440" y="9245444"/>
              <a:ext cx="608254" cy="575435"/>
              <a:chOff x="4582210" y="13952782"/>
              <a:chExt cx="608254" cy="575435"/>
            </a:xfrm>
          </p:grpSpPr>
          <p:grpSp>
            <p:nvGrpSpPr>
              <p:cNvPr id="5274" name="Group 527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78" name="Explosion 2 527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9" name="Explosion 2 527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0" name="Explosion 2 527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75" name="Group 5274"/>
              <p:cNvGrpSpPr/>
              <p:nvPr/>
            </p:nvGrpSpPr>
            <p:grpSpPr>
              <a:xfrm rot="19123651">
                <a:off x="4926618" y="14180400"/>
                <a:ext cx="263846" cy="347817"/>
                <a:chOff x="8195694" y="5868418"/>
                <a:chExt cx="263846" cy="347817"/>
              </a:xfrm>
            </p:grpSpPr>
            <p:sp>
              <p:nvSpPr>
                <p:cNvPr id="5276" name="Explosion 2 527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77" name="Explosion 2 527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387" name="Group 386"/>
          <p:cNvGrpSpPr/>
          <p:nvPr userDrawn="1"/>
        </p:nvGrpSpPr>
        <p:grpSpPr>
          <a:xfrm rot="3945857">
            <a:off x="10829976" y="9662780"/>
            <a:ext cx="325015" cy="500689"/>
            <a:chOff x="8195694" y="5868418"/>
            <a:chExt cx="325015" cy="500689"/>
          </a:xfrm>
        </p:grpSpPr>
        <p:sp>
          <p:nvSpPr>
            <p:cNvPr id="5269" name="Explosion 2 5268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0" name="Explosion 2 526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1" name="Explosion 2 5270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8" name="Group 387"/>
          <p:cNvGrpSpPr/>
          <p:nvPr userDrawn="1"/>
        </p:nvGrpSpPr>
        <p:grpSpPr>
          <a:xfrm rot="6031868">
            <a:off x="10556499" y="10526748"/>
            <a:ext cx="712246" cy="689144"/>
            <a:chOff x="4582210" y="13952782"/>
            <a:chExt cx="712246" cy="689144"/>
          </a:xfrm>
        </p:grpSpPr>
        <p:grpSp>
          <p:nvGrpSpPr>
            <p:cNvPr id="5261" name="Group 5260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266" name="Explosion 2 526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7" name="Explosion 2 526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8" name="Explosion 2 526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62" name="Group 5261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263" name="Explosion 2 526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4" name="Explosion 2 526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5" name="Explosion 2 526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89" name="Group 388"/>
          <p:cNvGrpSpPr/>
          <p:nvPr userDrawn="1"/>
        </p:nvGrpSpPr>
        <p:grpSpPr>
          <a:xfrm rot="4165705">
            <a:off x="7857670" y="15980478"/>
            <a:ext cx="712246" cy="689144"/>
            <a:chOff x="4582210" y="13952782"/>
            <a:chExt cx="712246" cy="689144"/>
          </a:xfrm>
        </p:grpSpPr>
        <p:grpSp>
          <p:nvGrpSpPr>
            <p:cNvPr id="5253" name="Group 5252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258" name="Explosion 2 525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9" name="Explosion 2 525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60" name="Explosion 2 525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54" name="Group 5253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255" name="Explosion 2 525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6" name="Explosion 2 525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7" name="Explosion 2 525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0" name="Group 389"/>
          <p:cNvGrpSpPr/>
          <p:nvPr userDrawn="1"/>
        </p:nvGrpSpPr>
        <p:grpSpPr>
          <a:xfrm rot="3671515">
            <a:off x="7872373" y="15154830"/>
            <a:ext cx="712246" cy="689144"/>
            <a:chOff x="4582210" y="13952782"/>
            <a:chExt cx="712246" cy="689144"/>
          </a:xfrm>
        </p:grpSpPr>
        <p:grpSp>
          <p:nvGrpSpPr>
            <p:cNvPr id="5245" name="Group 5244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250" name="Explosion 2 524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1" name="Explosion 2 525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2" name="Explosion 2 525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46" name="Group 5245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247" name="Explosion 2 524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48" name="Explosion 2 524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49" name="Explosion 2 524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1" name="Group 390"/>
          <p:cNvGrpSpPr/>
          <p:nvPr userDrawn="1"/>
        </p:nvGrpSpPr>
        <p:grpSpPr>
          <a:xfrm rot="11892731">
            <a:off x="8051278" y="16739516"/>
            <a:ext cx="325015" cy="500689"/>
            <a:chOff x="8195694" y="5868418"/>
            <a:chExt cx="325015" cy="500689"/>
          </a:xfrm>
        </p:grpSpPr>
        <p:sp>
          <p:nvSpPr>
            <p:cNvPr id="5242" name="Explosion 2 5241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3" name="Explosion 2 5242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4" name="Explosion 2 5243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2" name="Group 391"/>
          <p:cNvGrpSpPr/>
          <p:nvPr userDrawn="1"/>
        </p:nvGrpSpPr>
        <p:grpSpPr>
          <a:xfrm rot="11892731">
            <a:off x="8075679" y="17182011"/>
            <a:ext cx="325015" cy="500689"/>
            <a:chOff x="8195694" y="5868418"/>
            <a:chExt cx="325015" cy="500689"/>
          </a:xfrm>
        </p:grpSpPr>
        <p:sp>
          <p:nvSpPr>
            <p:cNvPr id="5239" name="Explosion 2 5238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0" name="Explosion 2 523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1" name="Explosion 2 5240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93" name="Group 392"/>
          <p:cNvGrpSpPr/>
          <p:nvPr userDrawn="1"/>
        </p:nvGrpSpPr>
        <p:grpSpPr>
          <a:xfrm rot="17932230">
            <a:off x="9026042" y="14412002"/>
            <a:ext cx="703847" cy="2539421"/>
            <a:chOff x="8836964" y="15411335"/>
            <a:chExt cx="703847" cy="2539421"/>
          </a:xfrm>
        </p:grpSpPr>
        <p:grpSp>
          <p:nvGrpSpPr>
            <p:cNvPr id="5213" name="Group 5212"/>
            <p:cNvGrpSpPr/>
            <p:nvPr/>
          </p:nvGrpSpPr>
          <p:grpSpPr>
            <a:xfrm rot="4165705">
              <a:off x="8825413" y="16248534"/>
              <a:ext cx="712246" cy="689144"/>
              <a:chOff x="4582210" y="13952782"/>
              <a:chExt cx="712246" cy="689144"/>
            </a:xfrm>
          </p:grpSpPr>
          <p:grpSp>
            <p:nvGrpSpPr>
              <p:cNvPr id="5231" name="Group 5230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36" name="Explosion 2 523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37" name="Explosion 2 523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38" name="Explosion 2 523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32" name="Group 5231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33" name="Explosion 2 523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34" name="Explosion 2 523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35" name="Explosion 2 523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14" name="Group 5213"/>
            <p:cNvGrpSpPr/>
            <p:nvPr/>
          </p:nvGrpSpPr>
          <p:grpSpPr>
            <a:xfrm rot="3671515">
              <a:off x="8840116" y="15422886"/>
              <a:ext cx="712246" cy="689144"/>
              <a:chOff x="4582210" y="13952782"/>
              <a:chExt cx="712246" cy="689144"/>
            </a:xfrm>
          </p:grpSpPr>
          <p:grpSp>
            <p:nvGrpSpPr>
              <p:cNvPr id="5223" name="Group 5222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28" name="Explosion 2 522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29" name="Explosion 2 522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30" name="Explosion 2 522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24" name="Group 5223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25" name="Explosion 2 522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26" name="Explosion 2 522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27" name="Explosion 2 522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215" name="Group 5214"/>
            <p:cNvGrpSpPr/>
            <p:nvPr/>
          </p:nvGrpSpPr>
          <p:grpSpPr>
            <a:xfrm rot="11892731">
              <a:off x="9019021" y="17007572"/>
              <a:ext cx="325015" cy="500689"/>
              <a:chOff x="8195694" y="5868418"/>
              <a:chExt cx="325015" cy="500689"/>
            </a:xfrm>
          </p:grpSpPr>
          <p:sp>
            <p:nvSpPr>
              <p:cNvPr id="5220" name="Explosion 2 521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1" name="Explosion 2 522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2" name="Explosion 2 522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16" name="Group 5215"/>
            <p:cNvGrpSpPr/>
            <p:nvPr/>
          </p:nvGrpSpPr>
          <p:grpSpPr>
            <a:xfrm rot="11892731">
              <a:off x="9043422" y="17450067"/>
              <a:ext cx="325015" cy="500689"/>
              <a:chOff x="8195694" y="5868418"/>
              <a:chExt cx="325015" cy="500689"/>
            </a:xfrm>
          </p:grpSpPr>
          <p:sp>
            <p:nvSpPr>
              <p:cNvPr id="5217" name="Explosion 2 521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18" name="Explosion 2 521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19" name="Explosion 2 521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4" name="Group 393"/>
          <p:cNvGrpSpPr/>
          <p:nvPr userDrawn="1"/>
        </p:nvGrpSpPr>
        <p:grpSpPr>
          <a:xfrm rot="17932230">
            <a:off x="11342406" y="15691814"/>
            <a:ext cx="703847" cy="2539421"/>
            <a:chOff x="8836964" y="15411335"/>
            <a:chExt cx="703847" cy="2539421"/>
          </a:xfrm>
        </p:grpSpPr>
        <p:grpSp>
          <p:nvGrpSpPr>
            <p:cNvPr id="5187" name="Group 5186"/>
            <p:cNvGrpSpPr/>
            <p:nvPr/>
          </p:nvGrpSpPr>
          <p:grpSpPr>
            <a:xfrm rot="4165705">
              <a:off x="8825413" y="16248534"/>
              <a:ext cx="712246" cy="689144"/>
              <a:chOff x="4582210" y="13952782"/>
              <a:chExt cx="712246" cy="689144"/>
            </a:xfrm>
          </p:grpSpPr>
          <p:grpSp>
            <p:nvGrpSpPr>
              <p:cNvPr id="5205" name="Group 5204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10" name="Explosion 2 520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11" name="Explosion 2 521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12" name="Explosion 2 521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06" name="Group 5205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07" name="Explosion 2 520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8" name="Explosion 2 520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9" name="Explosion 2 520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88" name="Group 5187"/>
            <p:cNvGrpSpPr/>
            <p:nvPr/>
          </p:nvGrpSpPr>
          <p:grpSpPr>
            <a:xfrm rot="3671515">
              <a:off x="8840116" y="15422886"/>
              <a:ext cx="712246" cy="689144"/>
              <a:chOff x="4582210" y="13952782"/>
              <a:chExt cx="712246" cy="689144"/>
            </a:xfrm>
          </p:grpSpPr>
          <p:grpSp>
            <p:nvGrpSpPr>
              <p:cNvPr id="5197" name="Group 5196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02" name="Explosion 2 520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3" name="Explosion 2 520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4" name="Explosion 2 520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98" name="Group 5197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99" name="Explosion 2 519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0" name="Explosion 2 519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1" name="Explosion 2 520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89" name="Group 5188"/>
            <p:cNvGrpSpPr/>
            <p:nvPr/>
          </p:nvGrpSpPr>
          <p:grpSpPr>
            <a:xfrm rot="11892731">
              <a:off x="9019021" y="17007572"/>
              <a:ext cx="325015" cy="500689"/>
              <a:chOff x="8195694" y="5868418"/>
              <a:chExt cx="325015" cy="500689"/>
            </a:xfrm>
          </p:grpSpPr>
          <p:sp>
            <p:nvSpPr>
              <p:cNvPr id="5194" name="Explosion 2 519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95" name="Explosion 2 519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96" name="Explosion 2 519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190" name="Group 5189"/>
            <p:cNvGrpSpPr/>
            <p:nvPr/>
          </p:nvGrpSpPr>
          <p:grpSpPr>
            <a:xfrm rot="11892731">
              <a:off x="9043422" y="17450067"/>
              <a:ext cx="325015" cy="500689"/>
              <a:chOff x="8195694" y="5868418"/>
              <a:chExt cx="325015" cy="500689"/>
            </a:xfrm>
          </p:grpSpPr>
          <p:sp>
            <p:nvSpPr>
              <p:cNvPr id="5191" name="Explosion 2 519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92" name="Explosion 2 519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93" name="Explosion 2 519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5" name="Group 394"/>
          <p:cNvGrpSpPr/>
          <p:nvPr userDrawn="1"/>
        </p:nvGrpSpPr>
        <p:grpSpPr>
          <a:xfrm rot="17932230">
            <a:off x="5880889" y="12594008"/>
            <a:ext cx="703847" cy="2406948"/>
            <a:chOff x="8836964" y="15411335"/>
            <a:chExt cx="703847" cy="2406948"/>
          </a:xfrm>
        </p:grpSpPr>
        <p:grpSp>
          <p:nvGrpSpPr>
            <p:cNvPr id="5162" name="Group 5161"/>
            <p:cNvGrpSpPr/>
            <p:nvPr/>
          </p:nvGrpSpPr>
          <p:grpSpPr>
            <a:xfrm rot="4165705">
              <a:off x="8825413" y="16248534"/>
              <a:ext cx="712246" cy="689144"/>
              <a:chOff x="4582210" y="13952782"/>
              <a:chExt cx="712246" cy="689144"/>
            </a:xfrm>
          </p:grpSpPr>
          <p:grpSp>
            <p:nvGrpSpPr>
              <p:cNvPr id="5179" name="Group 5178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84" name="Explosion 2 518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85" name="Explosion 2 518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86" name="Explosion 2 518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80" name="Group 5179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81" name="Explosion 2 518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82" name="Explosion 2 518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83" name="Explosion 2 518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63" name="Group 5162"/>
            <p:cNvGrpSpPr/>
            <p:nvPr/>
          </p:nvGrpSpPr>
          <p:grpSpPr>
            <a:xfrm rot="3671515">
              <a:off x="8840116" y="15422886"/>
              <a:ext cx="712246" cy="689144"/>
              <a:chOff x="4582210" y="13952782"/>
              <a:chExt cx="712246" cy="689144"/>
            </a:xfrm>
          </p:grpSpPr>
          <p:grpSp>
            <p:nvGrpSpPr>
              <p:cNvPr id="5171" name="Group 5170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76" name="Explosion 2 517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77" name="Explosion 2 517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78" name="Explosion 2 517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72" name="Group 5171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73" name="Explosion 2 517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74" name="Explosion 2 517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75" name="Explosion 2 517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64" name="Group 5163"/>
            <p:cNvGrpSpPr/>
            <p:nvPr/>
          </p:nvGrpSpPr>
          <p:grpSpPr>
            <a:xfrm rot="11892731">
              <a:off x="9019021" y="17007572"/>
              <a:ext cx="325015" cy="500689"/>
              <a:chOff x="8195694" y="5868418"/>
              <a:chExt cx="325015" cy="500689"/>
            </a:xfrm>
          </p:grpSpPr>
          <p:sp>
            <p:nvSpPr>
              <p:cNvPr id="5168" name="Explosion 2 516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9" name="Explosion 2 516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0" name="Explosion 2 516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165" name="Group 5164"/>
            <p:cNvGrpSpPr/>
            <p:nvPr/>
          </p:nvGrpSpPr>
          <p:grpSpPr>
            <a:xfrm rot="11892731">
              <a:off x="9064655" y="17441765"/>
              <a:ext cx="251989" cy="376518"/>
              <a:chOff x="8268720" y="5992589"/>
              <a:chExt cx="251989" cy="376518"/>
            </a:xfrm>
          </p:grpSpPr>
          <p:sp>
            <p:nvSpPr>
              <p:cNvPr id="5166" name="Explosion 2 516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7" name="Explosion 2 516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6" name="Group 395"/>
          <p:cNvGrpSpPr/>
          <p:nvPr userDrawn="1"/>
        </p:nvGrpSpPr>
        <p:grpSpPr>
          <a:xfrm rot="5400000">
            <a:off x="5079588" y="13650889"/>
            <a:ext cx="835048" cy="774462"/>
            <a:chOff x="4582210" y="13952782"/>
            <a:chExt cx="712246" cy="689144"/>
          </a:xfrm>
        </p:grpSpPr>
        <p:grpSp>
          <p:nvGrpSpPr>
            <p:cNvPr id="5154" name="Group 5153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159" name="Explosion 2 515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0" name="Explosion 2 515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1" name="Explosion 2 516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155" name="Group 5154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156" name="Explosion 2 515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7" name="Explosion 2 515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8" name="Explosion 2 515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7" name="Group 396"/>
          <p:cNvGrpSpPr/>
          <p:nvPr userDrawn="1"/>
        </p:nvGrpSpPr>
        <p:grpSpPr>
          <a:xfrm rot="5400000">
            <a:off x="5872635" y="13984781"/>
            <a:ext cx="835048" cy="774462"/>
            <a:chOff x="4582210" y="13952782"/>
            <a:chExt cx="712246" cy="689144"/>
          </a:xfrm>
        </p:grpSpPr>
        <p:grpSp>
          <p:nvGrpSpPr>
            <p:cNvPr id="5146" name="Group 5145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151" name="Explosion 2 515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2" name="Explosion 2 515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3" name="Explosion 2 515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147" name="Group 5146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148" name="Explosion 2 514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49" name="Explosion 2 514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0" name="Explosion 2 514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8" name="Group 397"/>
          <p:cNvGrpSpPr/>
          <p:nvPr userDrawn="1"/>
        </p:nvGrpSpPr>
        <p:grpSpPr>
          <a:xfrm rot="2840134">
            <a:off x="7083223" y="14677955"/>
            <a:ext cx="835048" cy="774462"/>
            <a:chOff x="4582210" y="13952782"/>
            <a:chExt cx="712246" cy="689144"/>
          </a:xfrm>
        </p:grpSpPr>
        <p:grpSp>
          <p:nvGrpSpPr>
            <p:cNvPr id="5138" name="Group 5137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5143" name="Explosion 2 514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44" name="Explosion 2 514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45" name="Explosion 2 514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139" name="Group 5138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5140" name="Explosion 2 513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41" name="Explosion 2 514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42" name="Explosion 2 514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399" name="Explosion 2 398"/>
          <p:cNvSpPr/>
          <p:nvPr userDrawn="1"/>
        </p:nvSpPr>
        <p:spPr>
          <a:xfrm rot="19813725">
            <a:off x="7197314" y="14384158"/>
            <a:ext cx="223721" cy="251334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00" name="Group 399"/>
          <p:cNvGrpSpPr/>
          <p:nvPr userDrawn="1"/>
        </p:nvGrpSpPr>
        <p:grpSpPr>
          <a:xfrm rot="18260547">
            <a:off x="10053664" y="10549764"/>
            <a:ext cx="703847" cy="2539421"/>
            <a:chOff x="8836964" y="15411335"/>
            <a:chExt cx="703847" cy="2539421"/>
          </a:xfrm>
        </p:grpSpPr>
        <p:grpSp>
          <p:nvGrpSpPr>
            <p:cNvPr id="5112" name="Group 5111"/>
            <p:cNvGrpSpPr/>
            <p:nvPr/>
          </p:nvGrpSpPr>
          <p:grpSpPr>
            <a:xfrm rot="4165705">
              <a:off x="8825413" y="16248534"/>
              <a:ext cx="712246" cy="689144"/>
              <a:chOff x="4582210" y="13952782"/>
              <a:chExt cx="712246" cy="689144"/>
            </a:xfrm>
          </p:grpSpPr>
          <p:grpSp>
            <p:nvGrpSpPr>
              <p:cNvPr id="5130" name="Group 512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35" name="Explosion 2 513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36" name="Explosion 2 513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37" name="Explosion 2 513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31" name="Group 513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32" name="Explosion 2 513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33" name="Explosion 2 513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34" name="Explosion 2 513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13" name="Group 5112"/>
            <p:cNvGrpSpPr/>
            <p:nvPr/>
          </p:nvGrpSpPr>
          <p:grpSpPr>
            <a:xfrm rot="3671515">
              <a:off x="8840116" y="15422886"/>
              <a:ext cx="712246" cy="689144"/>
              <a:chOff x="4582210" y="13952782"/>
              <a:chExt cx="712246" cy="689144"/>
            </a:xfrm>
          </p:grpSpPr>
          <p:grpSp>
            <p:nvGrpSpPr>
              <p:cNvPr id="5122" name="Group 5121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27" name="Explosion 2 512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28" name="Explosion 2 512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29" name="Explosion 2 512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23" name="Group 5122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24" name="Explosion 2 512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25" name="Explosion 2 512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26" name="Explosion 2 512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114" name="Group 5113"/>
            <p:cNvGrpSpPr/>
            <p:nvPr/>
          </p:nvGrpSpPr>
          <p:grpSpPr>
            <a:xfrm rot="11892731">
              <a:off x="9019021" y="17007572"/>
              <a:ext cx="325015" cy="500689"/>
              <a:chOff x="8195694" y="5868418"/>
              <a:chExt cx="325015" cy="500689"/>
            </a:xfrm>
          </p:grpSpPr>
          <p:sp>
            <p:nvSpPr>
              <p:cNvPr id="5119" name="Explosion 2 511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20" name="Explosion 2 511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21" name="Explosion 2 512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115" name="Group 5114"/>
            <p:cNvGrpSpPr/>
            <p:nvPr/>
          </p:nvGrpSpPr>
          <p:grpSpPr>
            <a:xfrm rot="11892731">
              <a:off x="9043422" y="17450067"/>
              <a:ext cx="325015" cy="500689"/>
              <a:chOff x="8195694" y="5868418"/>
              <a:chExt cx="325015" cy="500689"/>
            </a:xfrm>
          </p:grpSpPr>
          <p:sp>
            <p:nvSpPr>
              <p:cNvPr id="5116" name="Explosion 2 511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17" name="Explosion 2 511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18" name="Explosion 2 511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1" name="Group 400"/>
          <p:cNvGrpSpPr/>
          <p:nvPr userDrawn="1"/>
        </p:nvGrpSpPr>
        <p:grpSpPr>
          <a:xfrm rot="18260547">
            <a:off x="11906351" y="11883629"/>
            <a:ext cx="703847" cy="2539421"/>
            <a:chOff x="8836964" y="15411335"/>
            <a:chExt cx="703847" cy="2539421"/>
          </a:xfrm>
        </p:grpSpPr>
        <p:grpSp>
          <p:nvGrpSpPr>
            <p:cNvPr id="5086" name="Group 5085"/>
            <p:cNvGrpSpPr/>
            <p:nvPr/>
          </p:nvGrpSpPr>
          <p:grpSpPr>
            <a:xfrm rot="4165705">
              <a:off x="8825413" y="16248534"/>
              <a:ext cx="712246" cy="689144"/>
              <a:chOff x="4582210" y="13952782"/>
              <a:chExt cx="712246" cy="689144"/>
            </a:xfrm>
          </p:grpSpPr>
          <p:grpSp>
            <p:nvGrpSpPr>
              <p:cNvPr id="5104" name="Group 510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09" name="Explosion 2 510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10" name="Explosion 2 510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11" name="Explosion 2 511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05" name="Group 510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06" name="Explosion 2 510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7" name="Explosion 2 510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8" name="Explosion 2 510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087" name="Group 5086"/>
            <p:cNvGrpSpPr/>
            <p:nvPr/>
          </p:nvGrpSpPr>
          <p:grpSpPr>
            <a:xfrm rot="3671515">
              <a:off x="8840116" y="15422886"/>
              <a:ext cx="712246" cy="689144"/>
              <a:chOff x="4582210" y="13952782"/>
              <a:chExt cx="712246" cy="689144"/>
            </a:xfrm>
          </p:grpSpPr>
          <p:grpSp>
            <p:nvGrpSpPr>
              <p:cNvPr id="5096" name="Group 5095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01" name="Explosion 2 510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2" name="Explosion 2 510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3" name="Explosion 2 510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97" name="Group 5096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098" name="Explosion 2 509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99" name="Explosion 2 509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0" name="Explosion 2 509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088" name="Group 5087"/>
            <p:cNvGrpSpPr/>
            <p:nvPr/>
          </p:nvGrpSpPr>
          <p:grpSpPr>
            <a:xfrm rot="11892731">
              <a:off x="9019021" y="17007572"/>
              <a:ext cx="325015" cy="500689"/>
              <a:chOff x="8195694" y="5868418"/>
              <a:chExt cx="325015" cy="500689"/>
            </a:xfrm>
          </p:grpSpPr>
          <p:sp>
            <p:nvSpPr>
              <p:cNvPr id="5093" name="Explosion 2 509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94" name="Explosion 2 509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95" name="Explosion 2 509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089" name="Group 5088"/>
            <p:cNvGrpSpPr/>
            <p:nvPr/>
          </p:nvGrpSpPr>
          <p:grpSpPr>
            <a:xfrm rot="11892731">
              <a:off x="9043422" y="17450067"/>
              <a:ext cx="325015" cy="500689"/>
              <a:chOff x="8195694" y="5868418"/>
              <a:chExt cx="325015" cy="500689"/>
            </a:xfrm>
          </p:grpSpPr>
          <p:sp>
            <p:nvSpPr>
              <p:cNvPr id="5090" name="Explosion 2 508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91" name="Explosion 2 509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92" name="Explosion 2 509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2" name="Group 401"/>
          <p:cNvGrpSpPr/>
          <p:nvPr userDrawn="1"/>
        </p:nvGrpSpPr>
        <p:grpSpPr>
          <a:xfrm rot="12779338">
            <a:off x="11556082" y="13354459"/>
            <a:ext cx="703847" cy="2539421"/>
            <a:chOff x="8836964" y="15411335"/>
            <a:chExt cx="703847" cy="2539421"/>
          </a:xfrm>
        </p:grpSpPr>
        <p:grpSp>
          <p:nvGrpSpPr>
            <p:cNvPr id="5060" name="Group 5059"/>
            <p:cNvGrpSpPr/>
            <p:nvPr/>
          </p:nvGrpSpPr>
          <p:grpSpPr>
            <a:xfrm rot="4165705">
              <a:off x="8825413" y="16248534"/>
              <a:ext cx="712246" cy="689144"/>
              <a:chOff x="4582210" y="13952782"/>
              <a:chExt cx="712246" cy="689144"/>
            </a:xfrm>
          </p:grpSpPr>
          <p:grpSp>
            <p:nvGrpSpPr>
              <p:cNvPr id="5078" name="Group 5077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083" name="Explosion 2 508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84" name="Explosion 2 508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85" name="Explosion 2 508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79" name="Group 5078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080" name="Explosion 2 507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81" name="Explosion 2 508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82" name="Explosion 2 508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061" name="Group 5060"/>
            <p:cNvGrpSpPr/>
            <p:nvPr/>
          </p:nvGrpSpPr>
          <p:grpSpPr>
            <a:xfrm rot="3671515">
              <a:off x="8840116" y="15422886"/>
              <a:ext cx="712246" cy="689144"/>
              <a:chOff x="4582210" y="13952782"/>
              <a:chExt cx="712246" cy="689144"/>
            </a:xfrm>
          </p:grpSpPr>
          <p:grpSp>
            <p:nvGrpSpPr>
              <p:cNvPr id="5070" name="Group 506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075" name="Explosion 2 507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76" name="Explosion 2 507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77" name="Explosion 2 507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71" name="Group 507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072" name="Explosion 2 507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73" name="Explosion 2 507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74" name="Explosion 2 507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062" name="Group 5061"/>
            <p:cNvGrpSpPr/>
            <p:nvPr/>
          </p:nvGrpSpPr>
          <p:grpSpPr>
            <a:xfrm rot="11892731">
              <a:off x="9019021" y="17007572"/>
              <a:ext cx="325015" cy="500689"/>
              <a:chOff x="8195694" y="5868418"/>
              <a:chExt cx="325015" cy="500689"/>
            </a:xfrm>
          </p:grpSpPr>
          <p:sp>
            <p:nvSpPr>
              <p:cNvPr id="5067" name="Explosion 2 506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68" name="Explosion 2 506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69" name="Explosion 2 506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063" name="Group 5062"/>
            <p:cNvGrpSpPr/>
            <p:nvPr/>
          </p:nvGrpSpPr>
          <p:grpSpPr>
            <a:xfrm rot="11892731">
              <a:off x="9043422" y="17450067"/>
              <a:ext cx="325015" cy="500689"/>
              <a:chOff x="8195694" y="5868418"/>
              <a:chExt cx="325015" cy="500689"/>
            </a:xfrm>
          </p:grpSpPr>
          <p:sp>
            <p:nvSpPr>
              <p:cNvPr id="5064" name="Explosion 2 506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65" name="Explosion 2 506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66" name="Explosion 2 506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3" name="Group 402"/>
          <p:cNvGrpSpPr/>
          <p:nvPr userDrawn="1"/>
        </p:nvGrpSpPr>
        <p:grpSpPr>
          <a:xfrm rot="13026154">
            <a:off x="10276111" y="12386641"/>
            <a:ext cx="703847" cy="2539421"/>
            <a:chOff x="8836964" y="15411335"/>
            <a:chExt cx="703847" cy="2539421"/>
          </a:xfrm>
        </p:grpSpPr>
        <p:grpSp>
          <p:nvGrpSpPr>
            <p:cNvPr id="5034" name="Group 5033"/>
            <p:cNvGrpSpPr/>
            <p:nvPr/>
          </p:nvGrpSpPr>
          <p:grpSpPr>
            <a:xfrm rot="4165705">
              <a:off x="8825413" y="16248534"/>
              <a:ext cx="712246" cy="689144"/>
              <a:chOff x="4582210" y="13952782"/>
              <a:chExt cx="712246" cy="689144"/>
            </a:xfrm>
          </p:grpSpPr>
          <p:grpSp>
            <p:nvGrpSpPr>
              <p:cNvPr id="5052" name="Group 5051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057" name="Explosion 2 505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8" name="Explosion 2 505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9" name="Explosion 2 505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53" name="Group 5052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054" name="Explosion 2 505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5" name="Explosion 2 505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6" name="Explosion 2 505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035" name="Group 5034"/>
            <p:cNvGrpSpPr/>
            <p:nvPr/>
          </p:nvGrpSpPr>
          <p:grpSpPr>
            <a:xfrm rot="3671515">
              <a:off x="8840116" y="15422886"/>
              <a:ext cx="712246" cy="689144"/>
              <a:chOff x="4582210" y="13952782"/>
              <a:chExt cx="712246" cy="689144"/>
            </a:xfrm>
          </p:grpSpPr>
          <p:grpSp>
            <p:nvGrpSpPr>
              <p:cNvPr id="5044" name="Group 504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049" name="Explosion 2 504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0" name="Explosion 2 504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1" name="Explosion 2 505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45" name="Group 504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046" name="Explosion 2 504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47" name="Explosion 2 504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48" name="Explosion 2 504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036" name="Group 5035"/>
            <p:cNvGrpSpPr/>
            <p:nvPr/>
          </p:nvGrpSpPr>
          <p:grpSpPr>
            <a:xfrm rot="11892731">
              <a:off x="9019021" y="17007572"/>
              <a:ext cx="325015" cy="500689"/>
              <a:chOff x="8195694" y="5868418"/>
              <a:chExt cx="325015" cy="500689"/>
            </a:xfrm>
          </p:grpSpPr>
          <p:sp>
            <p:nvSpPr>
              <p:cNvPr id="5041" name="Explosion 2 504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42" name="Explosion 2 504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43" name="Explosion 2 504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037" name="Group 5036"/>
            <p:cNvGrpSpPr/>
            <p:nvPr/>
          </p:nvGrpSpPr>
          <p:grpSpPr>
            <a:xfrm rot="11892731">
              <a:off x="9043422" y="17450067"/>
              <a:ext cx="325015" cy="500689"/>
              <a:chOff x="8195694" y="5868418"/>
              <a:chExt cx="325015" cy="500689"/>
            </a:xfrm>
          </p:grpSpPr>
          <p:sp>
            <p:nvSpPr>
              <p:cNvPr id="5038" name="Explosion 2 503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39" name="Explosion 2 503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40" name="Explosion 2 503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4" name="Group 403"/>
          <p:cNvGrpSpPr/>
          <p:nvPr userDrawn="1"/>
        </p:nvGrpSpPr>
        <p:grpSpPr>
          <a:xfrm rot="13026154">
            <a:off x="9924268" y="12130843"/>
            <a:ext cx="703847" cy="2539421"/>
            <a:chOff x="8836964" y="15411335"/>
            <a:chExt cx="703847" cy="2539421"/>
          </a:xfrm>
        </p:grpSpPr>
        <p:grpSp>
          <p:nvGrpSpPr>
            <p:cNvPr id="5008" name="Group 5007"/>
            <p:cNvGrpSpPr/>
            <p:nvPr/>
          </p:nvGrpSpPr>
          <p:grpSpPr>
            <a:xfrm rot="4165705">
              <a:off x="8825413" y="16248534"/>
              <a:ext cx="712246" cy="689144"/>
              <a:chOff x="4582210" y="13952782"/>
              <a:chExt cx="712246" cy="689144"/>
            </a:xfrm>
          </p:grpSpPr>
          <p:grpSp>
            <p:nvGrpSpPr>
              <p:cNvPr id="5026" name="Group 5025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031" name="Explosion 2 503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32" name="Explosion 2 503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33" name="Explosion 2 503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27" name="Group 5026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028" name="Explosion 2 502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29" name="Explosion 2 502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30" name="Explosion 2 502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009" name="Group 5008"/>
            <p:cNvGrpSpPr/>
            <p:nvPr/>
          </p:nvGrpSpPr>
          <p:grpSpPr>
            <a:xfrm rot="3671515">
              <a:off x="8840116" y="15422886"/>
              <a:ext cx="712246" cy="689144"/>
              <a:chOff x="4582210" y="13952782"/>
              <a:chExt cx="712246" cy="689144"/>
            </a:xfrm>
          </p:grpSpPr>
          <p:grpSp>
            <p:nvGrpSpPr>
              <p:cNvPr id="5018" name="Group 5017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023" name="Explosion 2 502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24" name="Explosion 2 502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25" name="Explosion 2 502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19" name="Group 5018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020" name="Explosion 2 501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21" name="Explosion 2 502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22" name="Explosion 2 502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010" name="Group 5009"/>
            <p:cNvGrpSpPr/>
            <p:nvPr/>
          </p:nvGrpSpPr>
          <p:grpSpPr>
            <a:xfrm rot="11892731">
              <a:off x="9019021" y="17007572"/>
              <a:ext cx="325015" cy="500689"/>
              <a:chOff x="8195694" y="5868418"/>
              <a:chExt cx="325015" cy="500689"/>
            </a:xfrm>
          </p:grpSpPr>
          <p:sp>
            <p:nvSpPr>
              <p:cNvPr id="5015" name="Explosion 2 501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16" name="Explosion 2 501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17" name="Explosion 2 501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011" name="Group 5010"/>
            <p:cNvGrpSpPr/>
            <p:nvPr/>
          </p:nvGrpSpPr>
          <p:grpSpPr>
            <a:xfrm rot="11892731">
              <a:off x="9043422" y="17450067"/>
              <a:ext cx="325015" cy="500689"/>
              <a:chOff x="8195694" y="5868418"/>
              <a:chExt cx="325015" cy="500689"/>
            </a:xfrm>
          </p:grpSpPr>
          <p:sp>
            <p:nvSpPr>
              <p:cNvPr id="5012" name="Explosion 2 501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13" name="Explosion 2 501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14" name="Explosion 2 501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5" name="Group 404"/>
          <p:cNvGrpSpPr/>
          <p:nvPr userDrawn="1"/>
        </p:nvGrpSpPr>
        <p:grpSpPr>
          <a:xfrm rot="19679592">
            <a:off x="13922204" y="14049276"/>
            <a:ext cx="325015" cy="500689"/>
            <a:chOff x="8195694" y="5868418"/>
            <a:chExt cx="325015" cy="500689"/>
          </a:xfrm>
        </p:grpSpPr>
        <p:sp>
          <p:nvSpPr>
            <p:cNvPr id="5005" name="Explosion 2 5004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6" name="Explosion 2 5005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7" name="Explosion 2 5006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06" name="Group 405"/>
          <p:cNvGrpSpPr/>
          <p:nvPr userDrawn="1"/>
        </p:nvGrpSpPr>
        <p:grpSpPr>
          <a:xfrm rot="18342590">
            <a:off x="14324966" y="14229039"/>
            <a:ext cx="325015" cy="500689"/>
            <a:chOff x="8195694" y="5868418"/>
            <a:chExt cx="325015" cy="500689"/>
          </a:xfrm>
        </p:grpSpPr>
        <p:sp>
          <p:nvSpPr>
            <p:cNvPr id="5002" name="Explosion 2 5001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3" name="Explosion 2 5002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4" name="Explosion 2 5003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07" name="Group 406"/>
          <p:cNvGrpSpPr/>
          <p:nvPr userDrawn="1"/>
        </p:nvGrpSpPr>
        <p:grpSpPr>
          <a:xfrm rot="61751">
            <a:off x="13195620" y="13655676"/>
            <a:ext cx="712246" cy="689144"/>
            <a:chOff x="4582210" y="13952782"/>
            <a:chExt cx="712246" cy="689144"/>
          </a:xfrm>
        </p:grpSpPr>
        <p:grpSp>
          <p:nvGrpSpPr>
            <p:cNvPr id="4994" name="Group 4993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4999" name="Explosion 2 499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00" name="Explosion 2 499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01" name="Explosion 2 500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95" name="Group 4994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4996" name="Explosion 2 499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97" name="Explosion 2 499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98" name="Explosion 2 499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08" name="Group 407"/>
          <p:cNvGrpSpPr/>
          <p:nvPr userDrawn="1"/>
        </p:nvGrpSpPr>
        <p:grpSpPr>
          <a:xfrm rot="6770313">
            <a:off x="15085618" y="14290202"/>
            <a:ext cx="325015" cy="500689"/>
            <a:chOff x="8195694" y="5868418"/>
            <a:chExt cx="325015" cy="500689"/>
          </a:xfrm>
        </p:grpSpPr>
        <p:sp>
          <p:nvSpPr>
            <p:cNvPr id="4991" name="Explosion 2 4990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2" name="Explosion 2 4991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3" name="Explosion 2 4992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09" name="Group 408"/>
          <p:cNvGrpSpPr/>
          <p:nvPr userDrawn="1"/>
        </p:nvGrpSpPr>
        <p:grpSpPr>
          <a:xfrm rot="6812119">
            <a:off x="15541962" y="14283050"/>
            <a:ext cx="325015" cy="500689"/>
            <a:chOff x="8195694" y="5868418"/>
            <a:chExt cx="325015" cy="500689"/>
          </a:xfrm>
        </p:grpSpPr>
        <p:sp>
          <p:nvSpPr>
            <p:cNvPr id="4988" name="Explosion 2 4987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9" name="Explosion 2 4988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0" name="Explosion 2 4989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0" name="Group 409"/>
          <p:cNvGrpSpPr/>
          <p:nvPr userDrawn="1"/>
        </p:nvGrpSpPr>
        <p:grpSpPr>
          <a:xfrm rot="18342590">
            <a:off x="14744905" y="14352407"/>
            <a:ext cx="325015" cy="500689"/>
            <a:chOff x="8195694" y="5868418"/>
            <a:chExt cx="325015" cy="500689"/>
          </a:xfrm>
        </p:grpSpPr>
        <p:sp>
          <p:nvSpPr>
            <p:cNvPr id="4985" name="Explosion 2 4984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6" name="Explosion 2 4985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7" name="Explosion 2 4986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1" name="Group 410"/>
          <p:cNvGrpSpPr/>
          <p:nvPr userDrawn="1"/>
        </p:nvGrpSpPr>
        <p:grpSpPr>
          <a:xfrm rot="20053721">
            <a:off x="12872853" y="14936692"/>
            <a:ext cx="325015" cy="500689"/>
            <a:chOff x="8195694" y="5868418"/>
            <a:chExt cx="325015" cy="500689"/>
          </a:xfrm>
        </p:grpSpPr>
        <p:sp>
          <p:nvSpPr>
            <p:cNvPr id="4982" name="Explosion 2 4981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3" name="Explosion 2 4982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4" name="Explosion 2 4983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2" name="Group 411"/>
          <p:cNvGrpSpPr/>
          <p:nvPr userDrawn="1"/>
        </p:nvGrpSpPr>
        <p:grpSpPr>
          <a:xfrm rot="20053721">
            <a:off x="15383119" y="17249764"/>
            <a:ext cx="325015" cy="500689"/>
            <a:chOff x="8195694" y="5868418"/>
            <a:chExt cx="325015" cy="500689"/>
          </a:xfrm>
        </p:grpSpPr>
        <p:sp>
          <p:nvSpPr>
            <p:cNvPr id="4979" name="Explosion 2 4978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0" name="Explosion 2 497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1" name="Explosion 2 4980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3" name="Group 412"/>
          <p:cNvGrpSpPr/>
          <p:nvPr userDrawn="1"/>
        </p:nvGrpSpPr>
        <p:grpSpPr>
          <a:xfrm rot="435880">
            <a:off x="12181938" y="14486974"/>
            <a:ext cx="712246" cy="689144"/>
            <a:chOff x="4582210" y="13952782"/>
            <a:chExt cx="712246" cy="689144"/>
          </a:xfrm>
        </p:grpSpPr>
        <p:grpSp>
          <p:nvGrpSpPr>
            <p:cNvPr id="4971" name="Group 4970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4976" name="Explosion 2 497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7" name="Explosion 2 497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8" name="Explosion 2 497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72" name="Group 4971"/>
            <p:cNvGrpSpPr/>
            <p:nvPr/>
          </p:nvGrpSpPr>
          <p:grpSpPr>
            <a:xfrm rot="19123651">
              <a:off x="4969441" y="14141237"/>
              <a:ext cx="325015" cy="500689"/>
              <a:chOff x="8195694" y="5868418"/>
              <a:chExt cx="325015" cy="500689"/>
            </a:xfrm>
          </p:grpSpPr>
          <p:sp>
            <p:nvSpPr>
              <p:cNvPr id="4973" name="Explosion 2 497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4" name="Explosion 2 497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5" name="Explosion 2 497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4" name="Group 413"/>
          <p:cNvGrpSpPr/>
          <p:nvPr userDrawn="1"/>
        </p:nvGrpSpPr>
        <p:grpSpPr>
          <a:xfrm>
            <a:off x="13271357" y="14359219"/>
            <a:ext cx="811796" cy="745302"/>
            <a:chOff x="13271357" y="14359219"/>
            <a:chExt cx="811796" cy="745302"/>
          </a:xfrm>
        </p:grpSpPr>
        <p:grpSp>
          <p:nvGrpSpPr>
            <p:cNvPr id="4963" name="Group 4962"/>
            <p:cNvGrpSpPr/>
            <p:nvPr/>
          </p:nvGrpSpPr>
          <p:grpSpPr>
            <a:xfrm rot="3424284">
              <a:off x="13359194" y="14691669"/>
              <a:ext cx="325015" cy="500689"/>
              <a:chOff x="8195694" y="5868418"/>
              <a:chExt cx="325015" cy="500689"/>
            </a:xfrm>
          </p:grpSpPr>
          <p:sp>
            <p:nvSpPr>
              <p:cNvPr id="4968" name="Explosion 2 496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69" name="Explosion 2 496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0" name="Explosion 2 496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64" name="Group 4963"/>
            <p:cNvGrpSpPr/>
            <p:nvPr/>
          </p:nvGrpSpPr>
          <p:grpSpPr>
            <a:xfrm rot="3606486">
              <a:off x="13670301" y="14271382"/>
              <a:ext cx="325015" cy="500689"/>
              <a:chOff x="8195694" y="5868418"/>
              <a:chExt cx="325015" cy="500689"/>
            </a:xfrm>
          </p:grpSpPr>
          <p:sp>
            <p:nvSpPr>
              <p:cNvPr id="4965" name="Explosion 2 496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66" name="Explosion 2 496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67" name="Explosion 2 496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415" name="Explosion 2 414"/>
          <p:cNvSpPr/>
          <p:nvPr userDrawn="1"/>
        </p:nvSpPr>
        <p:spPr>
          <a:xfrm rot="1274224">
            <a:off x="13217237" y="15099872"/>
            <a:ext cx="190820" cy="223646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16" name="Group 415"/>
          <p:cNvGrpSpPr/>
          <p:nvPr userDrawn="1"/>
        </p:nvGrpSpPr>
        <p:grpSpPr>
          <a:xfrm rot="5400000">
            <a:off x="14663561" y="16767803"/>
            <a:ext cx="814074" cy="738592"/>
            <a:chOff x="13271357" y="14365929"/>
            <a:chExt cx="814074" cy="738592"/>
          </a:xfrm>
        </p:grpSpPr>
        <p:grpSp>
          <p:nvGrpSpPr>
            <p:cNvPr id="4955" name="Group 4954"/>
            <p:cNvGrpSpPr/>
            <p:nvPr/>
          </p:nvGrpSpPr>
          <p:grpSpPr>
            <a:xfrm rot="3424284">
              <a:off x="13359194" y="14691669"/>
              <a:ext cx="325015" cy="500689"/>
              <a:chOff x="8195694" y="5868418"/>
              <a:chExt cx="325015" cy="500689"/>
            </a:xfrm>
          </p:grpSpPr>
          <p:sp>
            <p:nvSpPr>
              <p:cNvPr id="4960" name="Explosion 2 495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61" name="Explosion 2 496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62" name="Explosion 2 496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56" name="Group 4955"/>
            <p:cNvGrpSpPr/>
            <p:nvPr/>
          </p:nvGrpSpPr>
          <p:grpSpPr>
            <a:xfrm rot="3606486">
              <a:off x="13657962" y="14265295"/>
              <a:ext cx="326835" cy="528103"/>
              <a:chOff x="8195694" y="5868418"/>
              <a:chExt cx="326835" cy="528103"/>
            </a:xfrm>
          </p:grpSpPr>
          <p:sp>
            <p:nvSpPr>
              <p:cNvPr id="4957" name="Explosion 2 495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58" name="Explosion 2 495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59" name="Explosion 2 4958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7" name="Group 416"/>
          <p:cNvGrpSpPr/>
          <p:nvPr userDrawn="1"/>
        </p:nvGrpSpPr>
        <p:grpSpPr>
          <a:xfrm rot="5400000">
            <a:off x="10215688" y="14131192"/>
            <a:ext cx="814074" cy="738592"/>
            <a:chOff x="13271357" y="14365929"/>
            <a:chExt cx="814074" cy="738592"/>
          </a:xfrm>
        </p:grpSpPr>
        <p:grpSp>
          <p:nvGrpSpPr>
            <p:cNvPr id="4947" name="Group 4946"/>
            <p:cNvGrpSpPr/>
            <p:nvPr/>
          </p:nvGrpSpPr>
          <p:grpSpPr>
            <a:xfrm rot="3424284">
              <a:off x="13359194" y="14691669"/>
              <a:ext cx="325015" cy="500689"/>
              <a:chOff x="8195694" y="5868418"/>
              <a:chExt cx="325015" cy="500689"/>
            </a:xfrm>
          </p:grpSpPr>
          <p:sp>
            <p:nvSpPr>
              <p:cNvPr id="4952" name="Explosion 2 495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53" name="Explosion 2 495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54" name="Explosion 2 495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48" name="Group 4947"/>
            <p:cNvGrpSpPr/>
            <p:nvPr/>
          </p:nvGrpSpPr>
          <p:grpSpPr>
            <a:xfrm rot="3606486">
              <a:off x="13657962" y="14265295"/>
              <a:ext cx="326835" cy="528103"/>
              <a:chOff x="8195694" y="5868418"/>
              <a:chExt cx="326835" cy="528103"/>
            </a:xfrm>
          </p:grpSpPr>
          <p:sp>
            <p:nvSpPr>
              <p:cNvPr id="4949" name="Explosion 2 494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50" name="Explosion 2 494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51" name="Explosion 2 4950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8" name="Group 417"/>
          <p:cNvGrpSpPr/>
          <p:nvPr userDrawn="1"/>
        </p:nvGrpSpPr>
        <p:grpSpPr>
          <a:xfrm rot="5400000">
            <a:off x="10804711" y="14558152"/>
            <a:ext cx="814074" cy="738592"/>
            <a:chOff x="13271357" y="14365929"/>
            <a:chExt cx="814074" cy="738592"/>
          </a:xfrm>
        </p:grpSpPr>
        <p:grpSp>
          <p:nvGrpSpPr>
            <p:cNvPr id="4939" name="Group 4938"/>
            <p:cNvGrpSpPr/>
            <p:nvPr/>
          </p:nvGrpSpPr>
          <p:grpSpPr>
            <a:xfrm rot="3424284">
              <a:off x="13359194" y="14691669"/>
              <a:ext cx="325015" cy="500689"/>
              <a:chOff x="8195694" y="5868418"/>
              <a:chExt cx="325015" cy="500689"/>
            </a:xfrm>
          </p:grpSpPr>
          <p:sp>
            <p:nvSpPr>
              <p:cNvPr id="4944" name="Explosion 2 494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45" name="Explosion 2 494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46" name="Explosion 2 494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40" name="Group 4939"/>
            <p:cNvGrpSpPr/>
            <p:nvPr/>
          </p:nvGrpSpPr>
          <p:grpSpPr>
            <a:xfrm rot="3606486">
              <a:off x="13657962" y="14265295"/>
              <a:ext cx="326835" cy="528103"/>
              <a:chOff x="8195694" y="5868418"/>
              <a:chExt cx="326835" cy="528103"/>
            </a:xfrm>
          </p:grpSpPr>
          <p:sp>
            <p:nvSpPr>
              <p:cNvPr id="4941" name="Explosion 2 494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42" name="Explosion 2 494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43" name="Explosion 2 4942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19" name="Group 418"/>
          <p:cNvGrpSpPr/>
          <p:nvPr userDrawn="1"/>
        </p:nvGrpSpPr>
        <p:grpSpPr>
          <a:xfrm rot="16423820">
            <a:off x="12014236" y="15335965"/>
            <a:ext cx="1327615" cy="1241034"/>
            <a:chOff x="10405829" y="14245851"/>
            <a:chExt cx="1327615" cy="1241034"/>
          </a:xfrm>
        </p:grpSpPr>
        <p:grpSp>
          <p:nvGrpSpPr>
            <p:cNvPr id="4921" name="Group 4920"/>
            <p:cNvGrpSpPr/>
            <p:nvPr/>
          </p:nvGrpSpPr>
          <p:grpSpPr>
            <a:xfrm rot="5400000">
              <a:off x="10368088" y="14283592"/>
              <a:ext cx="814074" cy="738592"/>
              <a:chOff x="13271357" y="14365929"/>
              <a:chExt cx="814074" cy="738592"/>
            </a:xfrm>
          </p:grpSpPr>
          <p:grpSp>
            <p:nvGrpSpPr>
              <p:cNvPr id="4931" name="Group 4930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936" name="Explosion 2 493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7" name="Explosion 2 493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8" name="Explosion 2 493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32" name="Group 4931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933" name="Explosion 2 493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4" name="Explosion 2 493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5" name="Explosion 2 4934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922" name="Group 4921"/>
            <p:cNvGrpSpPr/>
            <p:nvPr/>
          </p:nvGrpSpPr>
          <p:grpSpPr>
            <a:xfrm rot="5400000">
              <a:off x="10957111" y="14710552"/>
              <a:ext cx="814074" cy="738592"/>
              <a:chOff x="13271357" y="14365929"/>
              <a:chExt cx="814074" cy="738592"/>
            </a:xfrm>
          </p:grpSpPr>
          <p:grpSp>
            <p:nvGrpSpPr>
              <p:cNvPr id="4923" name="Group 4922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928" name="Explosion 2 492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9" name="Explosion 2 492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0" name="Explosion 2 492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24" name="Group 4923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925" name="Explosion 2 492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6" name="Explosion 2 492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7" name="Explosion 2 4926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420" name="Group 419"/>
          <p:cNvGrpSpPr/>
          <p:nvPr userDrawn="1"/>
        </p:nvGrpSpPr>
        <p:grpSpPr>
          <a:xfrm>
            <a:off x="8156771" y="12492117"/>
            <a:ext cx="1716940" cy="1411434"/>
            <a:chOff x="8156771" y="12492117"/>
            <a:chExt cx="1716940" cy="1411434"/>
          </a:xfrm>
        </p:grpSpPr>
        <p:grpSp>
          <p:nvGrpSpPr>
            <p:cNvPr id="4900" name="Group 4899"/>
            <p:cNvGrpSpPr/>
            <p:nvPr/>
          </p:nvGrpSpPr>
          <p:grpSpPr>
            <a:xfrm rot="8824284">
              <a:off x="8546096" y="12662517"/>
              <a:ext cx="325015" cy="500689"/>
              <a:chOff x="8195694" y="5868418"/>
              <a:chExt cx="325015" cy="500689"/>
            </a:xfrm>
          </p:grpSpPr>
          <p:sp>
            <p:nvSpPr>
              <p:cNvPr id="4918" name="Explosion 2 491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19" name="Explosion 2 491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20" name="Explosion 2 491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01" name="Group 4900"/>
            <p:cNvGrpSpPr/>
            <p:nvPr/>
          </p:nvGrpSpPr>
          <p:grpSpPr>
            <a:xfrm rot="9006486">
              <a:off x="8957853" y="12948488"/>
              <a:ext cx="326835" cy="528103"/>
              <a:chOff x="8195694" y="5868418"/>
              <a:chExt cx="326835" cy="528103"/>
            </a:xfrm>
          </p:grpSpPr>
          <p:sp>
            <p:nvSpPr>
              <p:cNvPr id="4915" name="Explosion 2 491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16" name="Explosion 2 491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17" name="Explosion 2 4916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02" name="Group 4901"/>
            <p:cNvGrpSpPr/>
            <p:nvPr/>
          </p:nvGrpSpPr>
          <p:grpSpPr>
            <a:xfrm rot="5400000">
              <a:off x="9097378" y="13127218"/>
              <a:ext cx="814074" cy="738592"/>
              <a:chOff x="13271357" y="14365929"/>
              <a:chExt cx="814074" cy="738592"/>
            </a:xfrm>
          </p:grpSpPr>
          <p:grpSp>
            <p:nvGrpSpPr>
              <p:cNvPr id="4907" name="Group 4906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912" name="Explosion 2 491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3" name="Explosion 2 491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4" name="Explosion 2 491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08" name="Group 4907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909" name="Explosion 2 490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0" name="Explosion 2 490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11" name="Explosion 2 4910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903" name="Group 4902"/>
            <p:cNvGrpSpPr/>
            <p:nvPr/>
          </p:nvGrpSpPr>
          <p:grpSpPr>
            <a:xfrm rot="8824284">
              <a:off x="8156771" y="12492117"/>
              <a:ext cx="325015" cy="500689"/>
              <a:chOff x="8195694" y="5868418"/>
              <a:chExt cx="325015" cy="500689"/>
            </a:xfrm>
          </p:grpSpPr>
          <p:sp>
            <p:nvSpPr>
              <p:cNvPr id="4904" name="Explosion 2 490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05" name="Explosion 2 490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06" name="Explosion 2 490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21" name="Group 420"/>
          <p:cNvGrpSpPr/>
          <p:nvPr userDrawn="1"/>
        </p:nvGrpSpPr>
        <p:grpSpPr>
          <a:xfrm rot="8824284">
            <a:off x="9178861" y="11800126"/>
            <a:ext cx="325015" cy="500689"/>
            <a:chOff x="8195694" y="5868418"/>
            <a:chExt cx="325015" cy="500689"/>
          </a:xfrm>
        </p:grpSpPr>
        <p:sp>
          <p:nvSpPr>
            <p:cNvPr id="4897" name="Explosion 2 4896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8" name="Explosion 2 4897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9" name="Explosion 2 4898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2" name="Group 421"/>
          <p:cNvGrpSpPr/>
          <p:nvPr userDrawn="1"/>
        </p:nvGrpSpPr>
        <p:grpSpPr>
          <a:xfrm rot="9006486">
            <a:off x="9590618" y="12086097"/>
            <a:ext cx="326835" cy="528103"/>
            <a:chOff x="8195694" y="5868418"/>
            <a:chExt cx="326835" cy="528103"/>
          </a:xfrm>
        </p:grpSpPr>
        <p:sp>
          <p:nvSpPr>
            <p:cNvPr id="4894" name="Explosion 2 4893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5" name="Explosion 2 4894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6" name="Explosion 2 4895"/>
            <p:cNvSpPr/>
            <p:nvPr/>
          </p:nvSpPr>
          <p:spPr>
            <a:xfrm rot="19449940">
              <a:off x="8331709" y="6172875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3" name="Group 422"/>
          <p:cNvGrpSpPr/>
          <p:nvPr userDrawn="1"/>
        </p:nvGrpSpPr>
        <p:grpSpPr>
          <a:xfrm rot="5400000">
            <a:off x="9730143" y="12264827"/>
            <a:ext cx="814074" cy="738592"/>
            <a:chOff x="13271357" y="14365929"/>
            <a:chExt cx="814074" cy="738592"/>
          </a:xfrm>
        </p:grpSpPr>
        <p:grpSp>
          <p:nvGrpSpPr>
            <p:cNvPr id="4886" name="Group 4885"/>
            <p:cNvGrpSpPr/>
            <p:nvPr/>
          </p:nvGrpSpPr>
          <p:grpSpPr>
            <a:xfrm rot="3424284">
              <a:off x="13359194" y="14691669"/>
              <a:ext cx="325015" cy="500689"/>
              <a:chOff x="8195694" y="5868418"/>
              <a:chExt cx="325015" cy="500689"/>
            </a:xfrm>
          </p:grpSpPr>
          <p:sp>
            <p:nvSpPr>
              <p:cNvPr id="4891" name="Explosion 2 489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92" name="Explosion 2 489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93" name="Explosion 2 489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87" name="Group 4886"/>
            <p:cNvGrpSpPr/>
            <p:nvPr/>
          </p:nvGrpSpPr>
          <p:grpSpPr>
            <a:xfrm rot="3606486">
              <a:off x="13657962" y="14265295"/>
              <a:ext cx="326835" cy="528103"/>
              <a:chOff x="8195694" y="5868418"/>
              <a:chExt cx="326835" cy="528103"/>
            </a:xfrm>
          </p:grpSpPr>
          <p:sp>
            <p:nvSpPr>
              <p:cNvPr id="4888" name="Explosion 2 488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89" name="Explosion 2 488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90" name="Explosion 2 4889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24" name="Group 423"/>
          <p:cNvGrpSpPr/>
          <p:nvPr userDrawn="1"/>
        </p:nvGrpSpPr>
        <p:grpSpPr>
          <a:xfrm rot="8824284">
            <a:off x="8789536" y="11629726"/>
            <a:ext cx="325015" cy="500689"/>
            <a:chOff x="8195694" y="5868418"/>
            <a:chExt cx="325015" cy="500689"/>
          </a:xfrm>
        </p:grpSpPr>
        <p:sp>
          <p:nvSpPr>
            <p:cNvPr id="4883" name="Explosion 2 4882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4" name="Explosion 2 4883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5" name="Explosion 2 4884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5" name="Group 424"/>
          <p:cNvGrpSpPr/>
          <p:nvPr userDrawn="1"/>
        </p:nvGrpSpPr>
        <p:grpSpPr>
          <a:xfrm rot="1745293">
            <a:off x="15354446" y="11556385"/>
            <a:ext cx="1716940" cy="1411434"/>
            <a:chOff x="8156771" y="12492117"/>
            <a:chExt cx="1716940" cy="1411434"/>
          </a:xfrm>
        </p:grpSpPr>
        <p:grpSp>
          <p:nvGrpSpPr>
            <p:cNvPr id="4862" name="Group 4861"/>
            <p:cNvGrpSpPr/>
            <p:nvPr/>
          </p:nvGrpSpPr>
          <p:grpSpPr>
            <a:xfrm rot="8824284">
              <a:off x="8546096" y="12662517"/>
              <a:ext cx="325015" cy="500689"/>
              <a:chOff x="8195694" y="5868418"/>
              <a:chExt cx="325015" cy="500689"/>
            </a:xfrm>
          </p:grpSpPr>
          <p:sp>
            <p:nvSpPr>
              <p:cNvPr id="4880" name="Explosion 2 487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81" name="Explosion 2 488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82" name="Explosion 2 488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63" name="Group 4862"/>
            <p:cNvGrpSpPr/>
            <p:nvPr/>
          </p:nvGrpSpPr>
          <p:grpSpPr>
            <a:xfrm rot="9006486">
              <a:off x="8957853" y="12948488"/>
              <a:ext cx="326835" cy="528103"/>
              <a:chOff x="8195694" y="5868418"/>
              <a:chExt cx="326835" cy="528103"/>
            </a:xfrm>
          </p:grpSpPr>
          <p:sp>
            <p:nvSpPr>
              <p:cNvPr id="4877" name="Explosion 2 487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78" name="Explosion 2 487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79" name="Explosion 2 4878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64" name="Group 4863"/>
            <p:cNvGrpSpPr/>
            <p:nvPr/>
          </p:nvGrpSpPr>
          <p:grpSpPr>
            <a:xfrm rot="5400000">
              <a:off x="9097378" y="13127218"/>
              <a:ext cx="814074" cy="738592"/>
              <a:chOff x="13271357" y="14365929"/>
              <a:chExt cx="814074" cy="738592"/>
            </a:xfrm>
          </p:grpSpPr>
          <p:grpSp>
            <p:nvGrpSpPr>
              <p:cNvPr id="4869" name="Group 4868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874" name="Explosion 2 487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5" name="Explosion 2 487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6" name="Explosion 2 487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70" name="Group 4869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871" name="Explosion 2 487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2" name="Explosion 2 487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3" name="Explosion 2 4872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865" name="Group 4864"/>
            <p:cNvGrpSpPr/>
            <p:nvPr/>
          </p:nvGrpSpPr>
          <p:grpSpPr>
            <a:xfrm rot="8824284">
              <a:off x="8156771" y="12492117"/>
              <a:ext cx="325015" cy="500689"/>
              <a:chOff x="8195694" y="5868418"/>
              <a:chExt cx="325015" cy="500689"/>
            </a:xfrm>
          </p:grpSpPr>
          <p:sp>
            <p:nvSpPr>
              <p:cNvPr id="4866" name="Explosion 2 486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7" name="Explosion 2 486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68" name="Explosion 2 486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26" name="Group 425"/>
          <p:cNvGrpSpPr/>
          <p:nvPr userDrawn="1"/>
        </p:nvGrpSpPr>
        <p:grpSpPr>
          <a:xfrm rot="4279881">
            <a:off x="8980744" y="11017250"/>
            <a:ext cx="325015" cy="500689"/>
            <a:chOff x="8195694" y="5868418"/>
            <a:chExt cx="325015" cy="500689"/>
          </a:xfrm>
        </p:grpSpPr>
        <p:sp>
          <p:nvSpPr>
            <p:cNvPr id="4859" name="Explosion 2 4858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60" name="Explosion 2 485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61" name="Explosion 2 4860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7" name="Group 426"/>
          <p:cNvGrpSpPr/>
          <p:nvPr userDrawn="1"/>
        </p:nvGrpSpPr>
        <p:grpSpPr>
          <a:xfrm rot="3541684">
            <a:off x="8713599" y="11298189"/>
            <a:ext cx="325015" cy="500689"/>
            <a:chOff x="8195694" y="5868418"/>
            <a:chExt cx="325015" cy="500689"/>
          </a:xfrm>
        </p:grpSpPr>
        <p:sp>
          <p:nvSpPr>
            <p:cNvPr id="4856" name="Explosion 2 4855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57" name="Explosion 2 4856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58" name="Explosion 2 4857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8" name="Group 427"/>
          <p:cNvGrpSpPr/>
          <p:nvPr userDrawn="1"/>
        </p:nvGrpSpPr>
        <p:grpSpPr>
          <a:xfrm rot="21232849">
            <a:off x="8039767" y="11890324"/>
            <a:ext cx="814074" cy="738592"/>
            <a:chOff x="13271357" y="14365929"/>
            <a:chExt cx="814074" cy="738592"/>
          </a:xfrm>
        </p:grpSpPr>
        <p:grpSp>
          <p:nvGrpSpPr>
            <p:cNvPr id="4848" name="Group 4847"/>
            <p:cNvGrpSpPr/>
            <p:nvPr/>
          </p:nvGrpSpPr>
          <p:grpSpPr>
            <a:xfrm rot="3424284">
              <a:off x="13359194" y="14691669"/>
              <a:ext cx="325015" cy="500689"/>
              <a:chOff x="8195694" y="5868418"/>
              <a:chExt cx="325015" cy="500689"/>
            </a:xfrm>
          </p:grpSpPr>
          <p:sp>
            <p:nvSpPr>
              <p:cNvPr id="4853" name="Explosion 2 485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4" name="Explosion 2 485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5" name="Explosion 2 485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49" name="Group 4848"/>
            <p:cNvGrpSpPr/>
            <p:nvPr/>
          </p:nvGrpSpPr>
          <p:grpSpPr>
            <a:xfrm rot="3606486">
              <a:off x="13657962" y="14265295"/>
              <a:ext cx="326835" cy="528103"/>
              <a:chOff x="8195694" y="5868418"/>
              <a:chExt cx="326835" cy="528103"/>
            </a:xfrm>
          </p:grpSpPr>
          <p:sp>
            <p:nvSpPr>
              <p:cNvPr id="4850" name="Explosion 2 484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1" name="Explosion 2 485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52" name="Explosion 2 4851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29" name="Group 428"/>
          <p:cNvGrpSpPr/>
          <p:nvPr userDrawn="1"/>
        </p:nvGrpSpPr>
        <p:grpSpPr>
          <a:xfrm rot="20842736">
            <a:off x="7566561" y="12836022"/>
            <a:ext cx="814074" cy="738592"/>
            <a:chOff x="13271357" y="14365929"/>
            <a:chExt cx="814074" cy="738592"/>
          </a:xfrm>
        </p:grpSpPr>
        <p:grpSp>
          <p:nvGrpSpPr>
            <p:cNvPr id="4840" name="Group 4839"/>
            <p:cNvGrpSpPr/>
            <p:nvPr/>
          </p:nvGrpSpPr>
          <p:grpSpPr>
            <a:xfrm rot="3424284">
              <a:off x="13359194" y="14691669"/>
              <a:ext cx="325015" cy="500689"/>
              <a:chOff x="8195694" y="5868418"/>
              <a:chExt cx="325015" cy="500689"/>
            </a:xfrm>
          </p:grpSpPr>
          <p:sp>
            <p:nvSpPr>
              <p:cNvPr id="4845" name="Explosion 2 484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6" name="Explosion 2 484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7" name="Explosion 2 484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41" name="Group 4840"/>
            <p:cNvGrpSpPr/>
            <p:nvPr/>
          </p:nvGrpSpPr>
          <p:grpSpPr>
            <a:xfrm rot="3606486">
              <a:off x="13657962" y="14265295"/>
              <a:ext cx="326835" cy="528103"/>
              <a:chOff x="8195694" y="5868418"/>
              <a:chExt cx="326835" cy="528103"/>
            </a:xfrm>
          </p:grpSpPr>
          <p:sp>
            <p:nvSpPr>
              <p:cNvPr id="4842" name="Explosion 2 484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3" name="Explosion 2 484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4" name="Explosion 2 4843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430" name="Freeform 429"/>
          <p:cNvSpPr/>
          <p:nvPr userDrawn="1"/>
        </p:nvSpPr>
        <p:spPr>
          <a:xfrm>
            <a:off x="9616440" y="9814560"/>
            <a:ext cx="967740" cy="1531620"/>
          </a:xfrm>
          <a:custGeom>
            <a:avLst/>
            <a:gdLst>
              <a:gd name="connsiteX0" fmla="*/ 396240 w 967740"/>
              <a:gd name="connsiteY0" fmla="*/ 0 h 1531620"/>
              <a:gd name="connsiteX1" fmla="*/ 0 w 967740"/>
              <a:gd name="connsiteY1" fmla="*/ 891540 h 1531620"/>
              <a:gd name="connsiteX2" fmla="*/ 967740 w 967740"/>
              <a:gd name="connsiteY2" fmla="*/ 1531620 h 1531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67740" h="1531620">
                <a:moveTo>
                  <a:pt x="396240" y="0"/>
                </a:moveTo>
                <a:lnTo>
                  <a:pt x="0" y="891540"/>
                </a:lnTo>
                <a:lnTo>
                  <a:pt x="967740" y="1531620"/>
                </a:lnTo>
              </a:path>
            </a:pathLst>
          </a:custGeom>
          <a:noFill/>
          <a:ln w="127000">
            <a:solidFill>
              <a:srgbClr val="77777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31" name="Group 430"/>
          <p:cNvGrpSpPr/>
          <p:nvPr userDrawn="1"/>
        </p:nvGrpSpPr>
        <p:grpSpPr>
          <a:xfrm rot="4279881">
            <a:off x="8585663" y="10727294"/>
            <a:ext cx="325015" cy="500689"/>
            <a:chOff x="8195694" y="5868418"/>
            <a:chExt cx="325015" cy="500689"/>
          </a:xfrm>
        </p:grpSpPr>
        <p:sp>
          <p:nvSpPr>
            <p:cNvPr id="4837" name="Explosion 2 4836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38" name="Explosion 2 4837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39" name="Explosion 2 4838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32" name="Group 431"/>
          <p:cNvGrpSpPr/>
          <p:nvPr userDrawn="1"/>
        </p:nvGrpSpPr>
        <p:grpSpPr>
          <a:xfrm rot="3541684">
            <a:off x="8318518" y="11008233"/>
            <a:ext cx="325015" cy="500689"/>
            <a:chOff x="8195694" y="5868418"/>
            <a:chExt cx="325015" cy="500689"/>
          </a:xfrm>
        </p:grpSpPr>
        <p:sp>
          <p:nvSpPr>
            <p:cNvPr id="4834" name="Explosion 2 4833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35" name="Explosion 2 4834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36" name="Explosion 2 4835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33" name="Group 432"/>
          <p:cNvGrpSpPr/>
          <p:nvPr userDrawn="1"/>
        </p:nvGrpSpPr>
        <p:grpSpPr>
          <a:xfrm rot="21232849">
            <a:off x="7644686" y="11600368"/>
            <a:ext cx="814074" cy="738592"/>
            <a:chOff x="13271357" y="14365929"/>
            <a:chExt cx="814074" cy="738592"/>
          </a:xfrm>
        </p:grpSpPr>
        <p:grpSp>
          <p:nvGrpSpPr>
            <p:cNvPr id="4826" name="Group 4825"/>
            <p:cNvGrpSpPr/>
            <p:nvPr/>
          </p:nvGrpSpPr>
          <p:grpSpPr>
            <a:xfrm rot="3424284">
              <a:off x="13359194" y="14691669"/>
              <a:ext cx="325015" cy="500689"/>
              <a:chOff x="8195694" y="5868418"/>
              <a:chExt cx="325015" cy="500689"/>
            </a:xfrm>
          </p:grpSpPr>
          <p:sp>
            <p:nvSpPr>
              <p:cNvPr id="4831" name="Explosion 2 483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32" name="Explosion 2 483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33" name="Explosion 2 483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27" name="Group 4826"/>
            <p:cNvGrpSpPr/>
            <p:nvPr/>
          </p:nvGrpSpPr>
          <p:grpSpPr>
            <a:xfrm rot="3606486">
              <a:off x="13657962" y="14265295"/>
              <a:ext cx="326835" cy="528103"/>
              <a:chOff x="8195694" y="5868418"/>
              <a:chExt cx="326835" cy="528103"/>
            </a:xfrm>
          </p:grpSpPr>
          <p:sp>
            <p:nvSpPr>
              <p:cNvPr id="4828" name="Explosion 2 482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29" name="Explosion 2 482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30" name="Explosion 2 4829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34" name="Group 433"/>
          <p:cNvGrpSpPr/>
          <p:nvPr userDrawn="1"/>
        </p:nvGrpSpPr>
        <p:grpSpPr>
          <a:xfrm rot="20842736">
            <a:off x="7171480" y="12546066"/>
            <a:ext cx="814074" cy="738592"/>
            <a:chOff x="13271357" y="14365929"/>
            <a:chExt cx="814074" cy="738592"/>
          </a:xfrm>
        </p:grpSpPr>
        <p:grpSp>
          <p:nvGrpSpPr>
            <p:cNvPr id="4818" name="Group 4817"/>
            <p:cNvGrpSpPr/>
            <p:nvPr/>
          </p:nvGrpSpPr>
          <p:grpSpPr>
            <a:xfrm rot="3424284">
              <a:off x="13359194" y="14691669"/>
              <a:ext cx="325015" cy="500689"/>
              <a:chOff x="8195694" y="5868418"/>
              <a:chExt cx="325015" cy="500689"/>
            </a:xfrm>
          </p:grpSpPr>
          <p:sp>
            <p:nvSpPr>
              <p:cNvPr id="4823" name="Explosion 2 482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24" name="Explosion 2 482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25" name="Explosion 2 482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819" name="Group 4818"/>
            <p:cNvGrpSpPr/>
            <p:nvPr/>
          </p:nvGrpSpPr>
          <p:grpSpPr>
            <a:xfrm rot="3606486">
              <a:off x="13657962" y="14265295"/>
              <a:ext cx="326835" cy="528103"/>
              <a:chOff x="8195694" y="5868418"/>
              <a:chExt cx="326835" cy="528103"/>
            </a:xfrm>
          </p:grpSpPr>
          <p:sp>
            <p:nvSpPr>
              <p:cNvPr id="4820" name="Explosion 2 481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21" name="Explosion 2 482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22" name="Explosion 2 4821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35" name="Group 434"/>
          <p:cNvGrpSpPr/>
          <p:nvPr userDrawn="1"/>
        </p:nvGrpSpPr>
        <p:grpSpPr>
          <a:xfrm rot="8824284">
            <a:off x="7341947" y="12035786"/>
            <a:ext cx="325015" cy="500689"/>
            <a:chOff x="8195694" y="5868418"/>
            <a:chExt cx="325015" cy="500689"/>
          </a:xfrm>
        </p:grpSpPr>
        <p:sp>
          <p:nvSpPr>
            <p:cNvPr id="4815" name="Explosion 2 4814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6" name="Explosion 2 4815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7" name="Explosion 2 4816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36" name="Group 435"/>
          <p:cNvGrpSpPr/>
          <p:nvPr userDrawn="1"/>
        </p:nvGrpSpPr>
        <p:grpSpPr>
          <a:xfrm rot="8824284">
            <a:off x="6999714" y="11769896"/>
            <a:ext cx="325015" cy="500689"/>
            <a:chOff x="8195694" y="5868418"/>
            <a:chExt cx="325015" cy="500689"/>
          </a:xfrm>
        </p:grpSpPr>
        <p:sp>
          <p:nvSpPr>
            <p:cNvPr id="4812" name="Explosion 2 4811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3" name="Explosion 2 4812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4" name="Explosion 2 4813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37" name="Group 436"/>
          <p:cNvGrpSpPr/>
          <p:nvPr userDrawn="1"/>
        </p:nvGrpSpPr>
        <p:grpSpPr>
          <a:xfrm rot="8824284">
            <a:off x="6672032" y="11549306"/>
            <a:ext cx="325015" cy="500689"/>
            <a:chOff x="8195694" y="5868418"/>
            <a:chExt cx="325015" cy="500689"/>
          </a:xfrm>
        </p:grpSpPr>
        <p:sp>
          <p:nvSpPr>
            <p:cNvPr id="4809" name="Explosion 2 4808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0" name="Explosion 2 480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1" name="Explosion 2 4810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38" name="Freeform 437"/>
          <p:cNvSpPr/>
          <p:nvPr userDrawn="1"/>
        </p:nvSpPr>
        <p:spPr>
          <a:xfrm rot="14780696">
            <a:off x="7007782" y="10687193"/>
            <a:ext cx="1289913" cy="1471290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  <a:gd name="connsiteX0" fmla="*/ 1021515 w 1021515"/>
              <a:gd name="connsiteY0" fmla="*/ 734356 h 959202"/>
              <a:gd name="connsiteX1" fmla="*/ 577973 w 1021515"/>
              <a:gd name="connsiteY1" fmla="*/ 959185 h 959202"/>
              <a:gd name="connsiteX2" fmla="*/ 313 w 1021515"/>
              <a:gd name="connsiteY2" fmla="*/ 336394 h 959202"/>
              <a:gd name="connsiteX3" fmla="*/ 424383 w 1021515"/>
              <a:gd name="connsiteY3" fmla="*/ 87 h 959202"/>
              <a:gd name="connsiteX4" fmla="*/ 1021515 w 1021515"/>
              <a:gd name="connsiteY4" fmla="*/ 734356 h 959202"/>
              <a:gd name="connsiteX0" fmla="*/ 941131 w 941131"/>
              <a:gd name="connsiteY0" fmla="*/ 734373 h 972996"/>
              <a:gd name="connsiteX1" fmla="*/ 497589 w 941131"/>
              <a:gd name="connsiteY1" fmla="*/ 959202 h 972996"/>
              <a:gd name="connsiteX2" fmla="*/ 388 w 941131"/>
              <a:gd name="connsiteY2" fmla="*/ 278624 h 972996"/>
              <a:gd name="connsiteX3" fmla="*/ 343999 w 941131"/>
              <a:gd name="connsiteY3" fmla="*/ 104 h 972996"/>
              <a:gd name="connsiteX4" fmla="*/ 941131 w 941131"/>
              <a:gd name="connsiteY4" fmla="*/ 734373 h 972996"/>
              <a:gd name="connsiteX0" fmla="*/ 940993 w 940993"/>
              <a:gd name="connsiteY0" fmla="*/ 614858 h 853481"/>
              <a:gd name="connsiteX1" fmla="*/ 497451 w 940993"/>
              <a:gd name="connsiteY1" fmla="*/ 839687 h 853481"/>
              <a:gd name="connsiteX2" fmla="*/ 250 w 940993"/>
              <a:gd name="connsiteY2" fmla="*/ 159109 h 853481"/>
              <a:gd name="connsiteX3" fmla="*/ 532712 w 940993"/>
              <a:gd name="connsiteY3" fmla="*/ 184 h 853481"/>
              <a:gd name="connsiteX4" fmla="*/ 940993 w 940993"/>
              <a:gd name="connsiteY4" fmla="*/ 614858 h 853481"/>
              <a:gd name="connsiteX0" fmla="*/ 853248 w 853248"/>
              <a:gd name="connsiteY0" fmla="*/ 614768 h 846668"/>
              <a:gd name="connsiteX1" fmla="*/ 409706 w 853248"/>
              <a:gd name="connsiteY1" fmla="*/ 839597 h 846668"/>
              <a:gd name="connsiteX2" fmla="*/ 300 w 853248"/>
              <a:gd name="connsiteY2" fmla="*/ 311741 h 846668"/>
              <a:gd name="connsiteX3" fmla="*/ 444967 w 853248"/>
              <a:gd name="connsiteY3" fmla="*/ 94 h 846668"/>
              <a:gd name="connsiteX4" fmla="*/ 853248 w 853248"/>
              <a:gd name="connsiteY4" fmla="*/ 614768 h 846668"/>
              <a:gd name="connsiteX0" fmla="*/ 853248 w 853248"/>
              <a:gd name="connsiteY0" fmla="*/ 614768 h 856226"/>
              <a:gd name="connsiteX1" fmla="*/ 290215 w 853248"/>
              <a:gd name="connsiteY1" fmla="*/ 849401 h 856226"/>
              <a:gd name="connsiteX2" fmla="*/ 300 w 853248"/>
              <a:gd name="connsiteY2" fmla="*/ 311741 h 856226"/>
              <a:gd name="connsiteX3" fmla="*/ 444967 w 853248"/>
              <a:gd name="connsiteY3" fmla="*/ 94 h 856226"/>
              <a:gd name="connsiteX4" fmla="*/ 853248 w 853248"/>
              <a:gd name="connsiteY4" fmla="*/ 614768 h 856226"/>
              <a:gd name="connsiteX0" fmla="*/ 751614 w 751614"/>
              <a:gd name="connsiteY0" fmla="*/ 590819 h 854858"/>
              <a:gd name="connsiteX1" fmla="*/ 290215 w 751614"/>
              <a:gd name="connsiteY1" fmla="*/ 849401 h 854858"/>
              <a:gd name="connsiteX2" fmla="*/ 300 w 751614"/>
              <a:gd name="connsiteY2" fmla="*/ 311741 h 854858"/>
              <a:gd name="connsiteX3" fmla="*/ 444967 w 751614"/>
              <a:gd name="connsiteY3" fmla="*/ 94 h 854858"/>
              <a:gd name="connsiteX4" fmla="*/ 751614 w 751614"/>
              <a:gd name="connsiteY4" fmla="*/ 590819 h 854858"/>
              <a:gd name="connsiteX0" fmla="*/ 795346 w 795346"/>
              <a:gd name="connsiteY0" fmla="*/ 611852 h 856047"/>
              <a:gd name="connsiteX1" fmla="*/ 290215 w 795346"/>
              <a:gd name="connsiteY1" fmla="*/ 849401 h 856047"/>
              <a:gd name="connsiteX2" fmla="*/ 300 w 795346"/>
              <a:gd name="connsiteY2" fmla="*/ 311741 h 856047"/>
              <a:gd name="connsiteX3" fmla="*/ 444967 w 795346"/>
              <a:gd name="connsiteY3" fmla="*/ 94 h 856047"/>
              <a:gd name="connsiteX4" fmla="*/ 795346 w 795346"/>
              <a:gd name="connsiteY4" fmla="*/ 611852 h 856047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03"/>
              <a:gd name="connsiteY0" fmla="*/ 611852 h 850708"/>
              <a:gd name="connsiteX1" fmla="*/ 290215 w 795403"/>
              <a:gd name="connsiteY1" fmla="*/ 849401 h 850708"/>
              <a:gd name="connsiteX2" fmla="*/ 300 w 795403"/>
              <a:gd name="connsiteY2" fmla="*/ 311741 h 850708"/>
              <a:gd name="connsiteX3" fmla="*/ 444967 w 795403"/>
              <a:gd name="connsiteY3" fmla="*/ 94 h 850708"/>
              <a:gd name="connsiteX4" fmla="*/ 795346 w 795403"/>
              <a:gd name="connsiteY4" fmla="*/ 611852 h 850708"/>
              <a:gd name="connsiteX0" fmla="*/ 795346 w 795421"/>
              <a:gd name="connsiteY0" fmla="*/ 611852 h 980656"/>
              <a:gd name="connsiteX1" fmla="*/ 410581 w 795421"/>
              <a:gd name="connsiteY1" fmla="*/ 979770 h 980656"/>
              <a:gd name="connsiteX2" fmla="*/ 300 w 795421"/>
              <a:gd name="connsiteY2" fmla="*/ 311741 h 980656"/>
              <a:gd name="connsiteX3" fmla="*/ 444967 w 795421"/>
              <a:gd name="connsiteY3" fmla="*/ 94 h 980656"/>
              <a:gd name="connsiteX4" fmla="*/ 795346 w 795421"/>
              <a:gd name="connsiteY4" fmla="*/ 611852 h 980656"/>
              <a:gd name="connsiteX0" fmla="*/ 859874 w 859965"/>
              <a:gd name="connsiteY0" fmla="*/ 717761 h 988910"/>
              <a:gd name="connsiteX1" fmla="*/ 410581 w 859965"/>
              <a:gd name="connsiteY1" fmla="*/ 979770 h 988910"/>
              <a:gd name="connsiteX2" fmla="*/ 300 w 859965"/>
              <a:gd name="connsiteY2" fmla="*/ 311741 h 988910"/>
              <a:gd name="connsiteX3" fmla="*/ 444967 w 859965"/>
              <a:gd name="connsiteY3" fmla="*/ 94 h 988910"/>
              <a:gd name="connsiteX4" fmla="*/ 859874 w 859965"/>
              <a:gd name="connsiteY4" fmla="*/ 717761 h 988910"/>
              <a:gd name="connsiteX0" fmla="*/ 859874 w 859942"/>
              <a:gd name="connsiteY0" fmla="*/ 717761 h 980860"/>
              <a:gd name="connsiteX1" fmla="*/ 410581 w 859942"/>
              <a:gd name="connsiteY1" fmla="*/ 979770 h 980860"/>
              <a:gd name="connsiteX2" fmla="*/ 300 w 859942"/>
              <a:gd name="connsiteY2" fmla="*/ 311741 h 980860"/>
              <a:gd name="connsiteX3" fmla="*/ 444967 w 859942"/>
              <a:gd name="connsiteY3" fmla="*/ 94 h 980860"/>
              <a:gd name="connsiteX4" fmla="*/ 859874 w 859942"/>
              <a:gd name="connsiteY4" fmla="*/ 717761 h 980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9942" h="980860">
                <a:moveTo>
                  <a:pt x="859874" y="717761"/>
                </a:moveTo>
                <a:cubicBezTo>
                  <a:pt x="866090" y="717160"/>
                  <a:pt x="446820" y="1000560"/>
                  <a:pt x="410581" y="979770"/>
                </a:cubicBezTo>
                <a:cubicBezTo>
                  <a:pt x="374342" y="958980"/>
                  <a:pt x="-4757" y="307673"/>
                  <a:pt x="300" y="311741"/>
                </a:cubicBezTo>
                <a:cubicBezTo>
                  <a:pt x="-12972" y="302014"/>
                  <a:pt x="419625" y="-6154"/>
                  <a:pt x="444967" y="94"/>
                </a:cubicBezTo>
                <a:cubicBezTo>
                  <a:pt x="431297" y="8859"/>
                  <a:pt x="857436" y="695321"/>
                  <a:pt x="859874" y="717761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190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39" name="Group 438"/>
          <p:cNvGrpSpPr/>
          <p:nvPr userDrawn="1"/>
        </p:nvGrpSpPr>
        <p:grpSpPr>
          <a:xfrm rot="8824284">
            <a:off x="8232219" y="10702424"/>
            <a:ext cx="325015" cy="500689"/>
            <a:chOff x="8195694" y="5868418"/>
            <a:chExt cx="325015" cy="500689"/>
          </a:xfrm>
        </p:grpSpPr>
        <p:sp>
          <p:nvSpPr>
            <p:cNvPr id="4806" name="Explosion 2 4805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7" name="Explosion 2 4806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8" name="Explosion 2 4807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40" name="Group 439"/>
          <p:cNvGrpSpPr/>
          <p:nvPr userDrawn="1"/>
        </p:nvGrpSpPr>
        <p:grpSpPr>
          <a:xfrm rot="8824284">
            <a:off x="7889986" y="10436534"/>
            <a:ext cx="325015" cy="500689"/>
            <a:chOff x="8195694" y="5868418"/>
            <a:chExt cx="325015" cy="500689"/>
          </a:xfrm>
        </p:grpSpPr>
        <p:sp>
          <p:nvSpPr>
            <p:cNvPr id="4803" name="Explosion 2 4802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4" name="Explosion 2 4803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5" name="Explosion 2 4804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41" name="Group 440"/>
          <p:cNvGrpSpPr/>
          <p:nvPr userDrawn="1"/>
        </p:nvGrpSpPr>
        <p:grpSpPr>
          <a:xfrm rot="11282374">
            <a:off x="7614620" y="10054492"/>
            <a:ext cx="325015" cy="500689"/>
            <a:chOff x="8195694" y="5868418"/>
            <a:chExt cx="325015" cy="500689"/>
          </a:xfrm>
        </p:grpSpPr>
        <p:sp>
          <p:nvSpPr>
            <p:cNvPr id="4800" name="Explosion 2 4799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1" name="Explosion 2 4800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2" name="Explosion 2 4801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42" name="Group 441"/>
          <p:cNvGrpSpPr/>
          <p:nvPr userDrawn="1"/>
        </p:nvGrpSpPr>
        <p:grpSpPr>
          <a:xfrm rot="20234393">
            <a:off x="9305560" y="7830598"/>
            <a:ext cx="600381" cy="882731"/>
            <a:chOff x="9275686" y="7883503"/>
            <a:chExt cx="600381" cy="882731"/>
          </a:xfrm>
        </p:grpSpPr>
        <p:grpSp>
          <p:nvGrpSpPr>
            <p:cNvPr id="4792" name="Group 4791"/>
            <p:cNvGrpSpPr/>
            <p:nvPr/>
          </p:nvGrpSpPr>
          <p:grpSpPr>
            <a:xfrm rot="8824284">
              <a:off x="9551052" y="8265545"/>
              <a:ext cx="325015" cy="500689"/>
              <a:chOff x="8195694" y="5868418"/>
              <a:chExt cx="325015" cy="500689"/>
            </a:xfrm>
          </p:grpSpPr>
          <p:sp>
            <p:nvSpPr>
              <p:cNvPr id="4797" name="Explosion 2 479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8" name="Explosion 2 479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9" name="Explosion 2 479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793" name="Group 4792"/>
            <p:cNvGrpSpPr/>
            <p:nvPr/>
          </p:nvGrpSpPr>
          <p:grpSpPr>
            <a:xfrm rot="11282374">
              <a:off x="9275686" y="7883503"/>
              <a:ext cx="325015" cy="500689"/>
              <a:chOff x="8195694" y="5868418"/>
              <a:chExt cx="325015" cy="500689"/>
            </a:xfrm>
          </p:grpSpPr>
          <p:sp>
            <p:nvSpPr>
              <p:cNvPr id="4794" name="Explosion 2 479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5" name="Explosion 2 479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6" name="Explosion 2 479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3" name="Group 442"/>
          <p:cNvGrpSpPr/>
          <p:nvPr userDrawn="1"/>
        </p:nvGrpSpPr>
        <p:grpSpPr>
          <a:xfrm rot="1735348">
            <a:off x="14049075" y="9069246"/>
            <a:ext cx="1716940" cy="1411434"/>
            <a:chOff x="8156771" y="12492117"/>
            <a:chExt cx="1716940" cy="1411434"/>
          </a:xfrm>
        </p:grpSpPr>
        <p:grpSp>
          <p:nvGrpSpPr>
            <p:cNvPr id="4771" name="Group 4770"/>
            <p:cNvGrpSpPr/>
            <p:nvPr/>
          </p:nvGrpSpPr>
          <p:grpSpPr>
            <a:xfrm rot="8824284">
              <a:off x="8546096" y="12662517"/>
              <a:ext cx="325015" cy="500689"/>
              <a:chOff x="8195694" y="5868418"/>
              <a:chExt cx="325015" cy="500689"/>
            </a:xfrm>
          </p:grpSpPr>
          <p:sp>
            <p:nvSpPr>
              <p:cNvPr id="4789" name="Explosion 2 478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0" name="Explosion 2 478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1" name="Explosion 2 479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772" name="Group 4771"/>
            <p:cNvGrpSpPr/>
            <p:nvPr/>
          </p:nvGrpSpPr>
          <p:grpSpPr>
            <a:xfrm rot="9006486">
              <a:off x="8957853" y="12948488"/>
              <a:ext cx="326835" cy="528103"/>
              <a:chOff x="8195694" y="5868418"/>
              <a:chExt cx="326835" cy="528103"/>
            </a:xfrm>
          </p:grpSpPr>
          <p:sp>
            <p:nvSpPr>
              <p:cNvPr id="4786" name="Explosion 2 478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7" name="Explosion 2 478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8" name="Explosion 2 4787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773" name="Group 4772"/>
            <p:cNvGrpSpPr/>
            <p:nvPr/>
          </p:nvGrpSpPr>
          <p:grpSpPr>
            <a:xfrm rot="5400000">
              <a:off x="9097378" y="13127218"/>
              <a:ext cx="814074" cy="738592"/>
              <a:chOff x="13271357" y="14365929"/>
              <a:chExt cx="814074" cy="738592"/>
            </a:xfrm>
          </p:grpSpPr>
          <p:grpSp>
            <p:nvGrpSpPr>
              <p:cNvPr id="4778" name="Group 4777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783" name="Explosion 2 478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4" name="Explosion 2 478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5" name="Explosion 2 478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779" name="Group 4778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780" name="Explosion 2 477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1" name="Explosion 2 478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2" name="Explosion 2 4781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74" name="Group 4773"/>
            <p:cNvGrpSpPr/>
            <p:nvPr/>
          </p:nvGrpSpPr>
          <p:grpSpPr>
            <a:xfrm rot="8824284">
              <a:off x="8156771" y="12492117"/>
              <a:ext cx="325015" cy="500689"/>
              <a:chOff x="8195694" y="5868418"/>
              <a:chExt cx="325015" cy="500689"/>
            </a:xfrm>
          </p:grpSpPr>
          <p:sp>
            <p:nvSpPr>
              <p:cNvPr id="4775" name="Explosion 2 477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6" name="Explosion 2 477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77" name="Explosion 2 477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4" name="Group 443"/>
          <p:cNvGrpSpPr/>
          <p:nvPr userDrawn="1"/>
        </p:nvGrpSpPr>
        <p:grpSpPr>
          <a:xfrm rot="10623423">
            <a:off x="14108760" y="8355775"/>
            <a:ext cx="325015" cy="500689"/>
            <a:chOff x="8195694" y="5868418"/>
            <a:chExt cx="325015" cy="500689"/>
          </a:xfrm>
        </p:grpSpPr>
        <p:sp>
          <p:nvSpPr>
            <p:cNvPr id="4768" name="Explosion 2 4767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9" name="Explosion 2 4768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0" name="Explosion 2 4769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45" name="Group 444"/>
          <p:cNvGrpSpPr/>
          <p:nvPr userDrawn="1"/>
        </p:nvGrpSpPr>
        <p:grpSpPr>
          <a:xfrm rot="10623423">
            <a:off x="13986068" y="8165524"/>
            <a:ext cx="325015" cy="500689"/>
            <a:chOff x="8195694" y="5868418"/>
            <a:chExt cx="325015" cy="500689"/>
          </a:xfrm>
        </p:grpSpPr>
        <p:sp>
          <p:nvSpPr>
            <p:cNvPr id="4765" name="Explosion 2 4764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6" name="Explosion 2 4765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7" name="Explosion 2 4766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46" name="Group 445"/>
          <p:cNvGrpSpPr/>
          <p:nvPr userDrawn="1"/>
        </p:nvGrpSpPr>
        <p:grpSpPr>
          <a:xfrm rot="10623423">
            <a:off x="13626759" y="7357263"/>
            <a:ext cx="325015" cy="500689"/>
            <a:chOff x="8195694" y="5868418"/>
            <a:chExt cx="325015" cy="500689"/>
          </a:xfrm>
        </p:grpSpPr>
        <p:sp>
          <p:nvSpPr>
            <p:cNvPr id="4762" name="Explosion 2 4761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3" name="Explosion 2 4762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4" name="Explosion 2 4763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47" name="Group 446"/>
          <p:cNvGrpSpPr/>
          <p:nvPr userDrawn="1"/>
        </p:nvGrpSpPr>
        <p:grpSpPr>
          <a:xfrm rot="5400000">
            <a:off x="14153276" y="7914121"/>
            <a:ext cx="325015" cy="500689"/>
            <a:chOff x="8195694" y="5868418"/>
            <a:chExt cx="325015" cy="500689"/>
          </a:xfrm>
        </p:grpSpPr>
        <p:sp>
          <p:nvSpPr>
            <p:cNvPr id="4759" name="Explosion 2 4758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0" name="Explosion 2 475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1" name="Explosion 2 4760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48" name="Group 447"/>
          <p:cNvGrpSpPr/>
          <p:nvPr userDrawn="1"/>
        </p:nvGrpSpPr>
        <p:grpSpPr>
          <a:xfrm rot="5118626">
            <a:off x="18477185" y="14376276"/>
            <a:ext cx="1716940" cy="1411434"/>
            <a:chOff x="8156771" y="12492117"/>
            <a:chExt cx="1716940" cy="1411434"/>
          </a:xfrm>
        </p:grpSpPr>
        <p:grpSp>
          <p:nvGrpSpPr>
            <p:cNvPr id="4738" name="Group 4737"/>
            <p:cNvGrpSpPr/>
            <p:nvPr/>
          </p:nvGrpSpPr>
          <p:grpSpPr>
            <a:xfrm rot="8824284">
              <a:off x="8546096" y="12662517"/>
              <a:ext cx="325015" cy="500689"/>
              <a:chOff x="8195694" y="5868418"/>
              <a:chExt cx="325015" cy="500689"/>
            </a:xfrm>
          </p:grpSpPr>
          <p:sp>
            <p:nvSpPr>
              <p:cNvPr id="4756" name="Explosion 2 475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57" name="Explosion 2 475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58" name="Explosion 2 475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739" name="Group 4738"/>
            <p:cNvGrpSpPr/>
            <p:nvPr/>
          </p:nvGrpSpPr>
          <p:grpSpPr>
            <a:xfrm rot="9006486">
              <a:off x="8957853" y="12948488"/>
              <a:ext cx="326835" cy="528103"/>
              <a:chOff x="8195694" y="5868418"/>
              <a:chExt cx="326835" cy="528103"/>
            </a:xfrm>
          </p:grpSpPr>
          <p:sp>
            <p:nvSpPr>
              <p:cNvPr id="4753" name="Explosion 2 475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54" name="Explosion 2 475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55" name="Explosion 2 4754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740" name="Group 4739"/>
            <p:cNvGrpSpPr/>
            <p:nvPr/>
          </p:nvGrpSpPr>
          <p:grpSpPr>
            <a:xfrm rot="5400000">
              <a:off x="9097378" y="13127218"/>
              <a:ext cx="814074" cy="738592"/>
              <a:chOff x="13271357" y="14365929"/>
              <a:chExt cx="814074" cy="738592"/>
            </a:xfrm>
          </p:grpSpPr>
          <p:grpSp>
            <p:nvGrpSpPr>
              <p:cNvPr id="4745" name="Group 4744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750" name="Explosion 2 474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1" name="Explosion 2 475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52" name="Explosion 2 475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746" name="Group 4745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747" name="Explosion 2 474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8" name="Explosion 2 474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9" name="Explosion 2 4748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741" name="Group 4740"/>
            <p:cNvGrpSpPr/>
            <p:nvPr/>
          </p:nvGrpSpPr>
          <p:grpSpPr>
            <a:xfrm rot="8824284">
              <a:off x="8156771" y="12492117"/>
              <a:ext cx="325015" cy="500689"/>
              <a:chOff x="8195694" y="5868418"/>
              <a:chExt cx="325015" cy="500689"/>
            </a:xfrm>
          </p:grpSpPr>
          <p:sp>
            <p:nvSpPr>
              <p:cNvPr id="4742" name="Explosion 2 474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43" name="Explosion 2 474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44" name="Explosion 2 474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49" name="Group 448"/>
          <p:cNvGrpSpPr/>
          <p:nvPr userDrawn="1"/>
        </p:nvGrpSpPr>
        <p:grpSpPr>
          <a:xfrm rot="13942910">
            <a:off x="20321104" y="15542221"/>
            <a:ext cx="325015" cy="500689"/>
            <a:chOff x="8195694" y="5868418"/>
            <a:chExt cx="325015" cy="500689"/>
          </a:xfrm>
        </p:grpSpPr>
        <p:sp>
          <p:nvSpPr>
            <p:cNvPr id="4735" name="Explosion 2 4734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36" name="Explosion 2 4735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37" name="Explosion 2 4736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0" name="Group 449"/>
          <p:cNvGrpSpPr/>
          <p:nvPr userDrawn="1"/>
        </p:nvGrpSpPr>
        <p:grpSpPr>
          <a:xfrm rot="14125112">
            <a:off x="20055258" y="15964300"/>
            <a:ext cx="326835" cy="528103"/>
            <a:chOff x="8195694" y="5868418"/>
            <a:chExt cx="326835" cy="528103"/>
          </a:xfrm>
        </p:grpSpPr>
        <p:sp>
          <p:nvSpPr>
            <p:cNvPr id="4732" name="Explosion 2 4731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33" name="Explosion 2 4732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34" name="Explosion 2 4733"/>
            <p:cNvSpPr/>
            <p:nvPr/>
          </p:nvSpPr>
          <p:spPr>
            <a:xfrm rot="19449940">
              <a:off x="8331709" y="6172875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1" name="Group 450"/>
          <p:cNvGrpSpPr/>
          <p:nvPr userDrawn="1"/>
        </p:nvGrpSpPr>
        <p:grpSpPr>
          <a:xfrm rot="10518626">
            <a:off x="19559939" y="16264135"/>
            <a:ext cx="814074" cy="738592"/>
            <a:chOff x="13271357" y="14365929"/>
            <a:chExt cx="814074" cy="738592"/>
          </a:xfrm>
        </p:grpSpPr>
        <p:grpSp>
          <p:nvGrpSpPr>
            <p:cNvPr id="4724" name="Group 4723"/>
            <p:cNvGrpSpPr/>
            <p:nvPr/>
          </p:nvGrpSpPr>
          <p:grpSpPr>
            <a:xfrm rot="3424284">
              <a:off x="13359194" y="14691669"/>
              <a:ext cx="325015" cy="500689"/>
              <a:chOff x="8195694" y="5868418"/>
              <a:chExt cx="325015" cy="500689"/>
            </a:xfrm>
          </p:grpSpPr>
          <p:sp>
            <p:nvSpPr>
              <p:cNvPr id="4729" name="Explosion 2 472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30" name="Explosion 2 472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31" name="Explosion 2 473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725" name="Group 4724"/>
            <p:cNvGrpSpPr/>
            <p:nvPr/>
          </p:nvGrpSpPr>
          <p:grpSpPr>
            <a:xfrm rot="3606486">
              <a:off x="13657962" y="14265295"/>
              <a:ext cx="326835" cy="528103"/>
              <a:chOff x="8195694" y="5868418"/>
              <a:chExt cx="326835" cy="528103"/>
            </a:xfrm>
          </p:grpSpPr>
          <p:sp>
            <p:nvSpPr>
              <p:cNvPr id="4726" name="Explosion 2 472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27" name="Explosion 2 472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28" name="Explosion 2 4727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2" name="Group 451"/>
          <p:cNvGrpSpPr/>
          <p:nvPr userDrawn="1"/>
        </p:nvGrpSpPr>
        <p:grpSpPr>
          <a:xfrm rot="13942910">
            <a:off x="19802683" y="13692204"/>
            <a:ext cx="325015" cy="500689"/>
            <a:chOff x="8195694" y="5868418"/>
            <a:chExt cx="325015" cy="500689"/>
          </a:xfrm>
        </p:grpSpPr>
        <p:sp>
          <p:nvSpPr>
            <p:cNvPr id="4721" name="Explosion 2 4720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2" name="Explosion 2 4721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3" name="Explosion 2 4722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3" name="Group 452"/>
          <p:cNvGrpSpPr/>
          <p:nvPr userDrawn="1"/>
        </p:nvGrpSpPr>
        <p:grpSpPr>
          <a:xfrm rot="13942910">
            <a:off x="20037726" y="13242982"/>
            <a:ext cx="325015" cy="500689"/>
            <a:chOff x="8195694" y="5868418"/>
            <a:chExt cx="325015" cy="500689"/>
          </a:xfrm>
        </p:grpSpPr>
        <p:sp>
          <p:nvSpPr>
            <p:cNvPr id="4718" name="Explosion 2 4717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9" name="Explosion 2 4718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0" name="Explosion 2 4719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4" name="Group 453"/>
          <p:cNvGrpSpPr/>
          <p:nvPr userDrawn="1"/>
        </p:nvGrpSpPr>
        <p:grpSpPr>
          <a:xfrm rot="18355234">
            <a:off x="19353191" y="13982628"/>
            <a:ext cx="325015" cy="500689"/>
            <a:chOff x="8195694" y="5868418"/>
            <a:chExt cx="325015" cy="500689"/>
          </a:xfrm>
        </p:grpSpPr>
        <p:sp>
          <p:nvSpPr>
            <p:cNvPr id="4715" name="Explosion 2 4714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6" name="Explosion 2 4715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7" name="Explosion 2 4716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5" name="Group 454"/>
          <p:cNvGrpSpPr/>
          <p:nvPr userDrawn="1"/>
        </p:nvGrpSpPr>
        <p:grpSpPr>
          <a:xfrm rot="5123997">
            <a:off x="17133895" y="12572173"/>
            <a:ext cx="325015" cy="500689"/>
            <a:chOff x="8195694" y="5868418"/>
            <a:chExt cx="325015" cy="500689"/>
          </a:xfrm>
        </p:grpSpPr>
        <p:sp>
          <p:nvSpPr>
            <p:cNvPr id="4712" name="Explosion 2 4711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3" name="Explosion 2 4712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4" name="Explosion 2 4713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6" name="Group 455"/>
          <p:cNvGrpSpPr/>
          <p:nvPr userDrawn="1"/>
        </p:nvGrpSpPr>
        <p:grpSpPr>
          <a:xfrm rot="5306199">
            <a:off x="17592596" y="12337425"/>
            <a:ext cx="326835" cy="528103"/>
            <a:chOff x="8195694" y="5868418"/>
            <a:chExt cx="326835" cy="528103"/>
          </a:xfrm>
        </p:grpSpPr>
        <p:sp>
          <p:nvSpPr>
            <p:cNvPr id="4709" name="Explosion 2 4708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0" name="Explosion 2 4709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1" name="Explosion 2 4710"/>
            <p:cNvSpPr/>
            <p:nvPr/>
          </p:nvSpPr>
          <p:spPr>
            <a:xfrm rot="19449940">
              <a:off x="8331709" y="6172875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7" name="Group 456"/>
          <p:cNvGrpSpPr/>
          <p:nvPr userDrawn="1"/>
        </p:nvGrpSpPr>
        <p:grpSpPr>
          <a:xfrm rot="5123997">
            <a:off x="16799157" y="12834014"/>
            <a:ext cx="325015" cy="500689"/>
            <a:chOff x="8195694" y="5868418"/>
            <a:chExt cx="325015" cy="500689"/>
          </a:xfrm>
        </p:grpSpPr>
        <p:sp>
          <p:nvSpPr>
            <p:cNvPr id="4706" name="Explosion 2 4705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7" name="Explosion 2 4706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8" name="Explosion 2 4707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8" name="Group 457"/>
          <p:cNvGrpSpPr/>
          <p:nvPr userDrawn="1"/>
        </p:nvGrpSpPr>
        <p:grpSpPr>
          <a:xfrm rot="17693644">
            <a:off x="18910997" y="8943771"/>
            <a:ext cx="1530522" cy="1144710"/>
            <a:chOff x="8156771" y="12492117"/>
            <a:chExt cx="1530522" cy="1144710"/>
          </a:xfrm>
        </p:grpSpPr>
        <p:grpSp>
          <p:nvGrpSpPr>
            <p:cNvPr id="4688" name="Group 4687"/>
            <p:cNvGrpSpPr/>
            <p:nvPr/>
          </p:nvGrpSpPr>
          <p:grpSpPr>
            <a:xfrm rot="8824284">
              <a:off x="8546096" y="12662517"/>
              <a:ext cx="325015" cy="500689"/>
              <a:chOff x="8195694" y="5868418"/>
              <a:chExt cx="325015" cy="500689"/>
            </a:xfrm>
          </p:grpSpPr>
          <p:sp>
            <p:nvSpPr>
              <p:cNvPr id="4703" name="Explosion 2 470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4" name="Explosion 2 470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5" name="Explosion 2 470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89" name="Group 4688"/>
            <p:cNvGrpSpPr/>
            <p:nvPr/>
          </p:nvGrpSpPr>
          <p:grpSpPr>
            <a:xfrm rot="9006486">
              <a:off x="8957853" y="12948488"/>
              <a:ext cx="326835" cy="528103"/>
              <a:chOff x="8195694" y="5868418"/>
              <a:chExt cx="326835" cy="528103"/>
            </a:xfrm>
          </p:grpSpPr>
          <p:sp>
            <p:nvSpPr>
              <p:cNvPr id="4700" name="Explosion 2 469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1" name="Explosion 2 470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2" name="Explosion 2 4701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90" name="Group 4689"/>
            <p:cNvGrpSpPr/>
            <p:nvPr/>
          </p:nvGrpSpPr>
          <p:grpSpPr>
            <a:xfrm rot="5400000">
              <a:off x="9137533" y="13087067"/>
              <a:ext cx="547348" cy="552172"/>
              <a:chOff x="13271357" y="14552349"/>
              <a:chExt cx="547348" cy="552172"/>
            </a:xfrm>
          </p:grpSpPr>
          <p:grpSp>
            <p:nvGrpSpPr>
              <p:cNvPr id="4695" name="Group 4694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697" name="Explosion 2 469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8" name="Explosion 2 469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9" name="Explosion 2 469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696" name="Explosion 2 4695"/>
              <p:cNvSpPr/>
              <p:nvPr/>
            </p:nvSpPr>
            <p:spPr>
              <a:xfrm rot="1456426">
                <a:off x="13627885" y="1455234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91" name="Group 4690"/>
            <p:cNvGrpSpPr/>
            <p:nvPr/>
          </p:nvGrpSpPr>
          <p:grpSpPr>
            <a:xfrm rot="8824284">
              <a:off x="8156771" y="12492117"/>
              <a:ext cx="325015" cy="500689"/>
              <a:chOff x="8195694" y="5868418"/>
              <a:chExt cx="325015" cy="500689"/>
            </a:xfrm>
          </p:grpSpPr>
          <p:sp>
            <p:nvSpPr>
              <p:cNvPr id="4692" name="Explosion 2 469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3" name="Explosion 2 469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4" name="Explosion 2 469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59" name="Group 458"/>
          <p:cNvGrpSpPr/>
          <p:nvPr userDrawn="1"/>
        </p:nvGrpSpPr>
        <p:grpSpPr>
          <a:xfrm rot="1176143">
            <a:off x="18749320" y="10152038"/>
            <a:ext cx="1716940" cy="1411434"/>
            <a:chOff x="8156771" y="12492117"/>
            <a:chExt cx="1716940" cy="1411434"/>
          </a:xfrm>
        </p:grpSpPr>
        <p:grpSp>
          <p:nvGrpSpPr>
            <p:cNvPr id="4667" name="Group 4666"/>
            <p:cNvGrpSpPr/>
            <p:nvPr/>
          </p:nvGrpSpPr>
          <p:grpSpPr>
            <a:xfrm rot="8824284">
              <a:off x="8546096" y="12662517"/>
              <a:ext cx="325015" cy="500689"/>
              <a:chOff x="8195694" y="5868418"/>
              <a:chExt cx="325015" cy="500689"/>
            </a:xfrm>
          </p:grpSpPr>
          <p:sp>
            <p:nvSpPr>
              <p:cNvPr id="4685" name="Explosion 2 468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6" name="Explosion 2 468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7" name="Explosion 2 468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68" name="Group 4667"/>
            <p:cNvGrpSpPr/>
            <p:nvPr/>
          </p:nvGrpSpPr>
          <p:grpSpPr>
            <a:xfrm rot="9006486">
              <a:off x="8957853" y="12948488"/>
              <a:ext cx="326835" cy="528103"/>
              <a:chOff x="8195694" y="5868418"/>
              <a:chExt cx="326835" cy="528103"/>
            </a:xfrm>
          </p:grpSpPr>
          <p:sp>
            <p:nvSpPr>
              <p:cNvPr id="4682" name="Explosion 2 468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3" name="Explosion 2 468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84" name="Explosion 2 4683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69" name="Group 4668"/>
            <p:cNvGrpSpPr/>
            <p:nvPr/>
          </p:nvGrpSpPr>
          <p:grpSpPr>
            <a:xfrm rot="5400000">
              <a:off x="9097378" y="13127218"/>
              <a:ext cx="814074" cy="738592"/>
              <a:chOff x="13271357" y="14365929"/>
              <a:chExt cx="814074" cy="738592"/>
            </a:xfrm>
          </p:grpSpPr>
          <p:grpSp>
            <p:nvGrpSpPr>
              <p:cNvPr id="4674" name="Group 4673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679" name="Explosion 2 467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0" name="Explosion 2 467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1" name="Explosion 2 468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5" name="Group 4674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676" name="Explosion 2 467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77" name="Explosion 2 467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78" name="Explosion 2 4677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670" name="Group 4669"/>
            <p:cNvGrpSpPr/>
            <p:nvPr/>
          </p:nvGrpSpPr>
          <p:grpSpPr>
            <a:xfrm rot="8824284">
              <a:off x="8156771" y="12492117"/>
              <a:ext cx="325015" cy="500689"/>
              <a:chOff x="8195694" y="5868418"/>
              <a:chExt cx="325015" cy="500689"/>
            </a:xfrm>
          </p:grpSpPr>
          <p:sp>
            <p:nvSpPr>
              <p:cNvPr id="4671" name="Explosion 2 467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72" name="Explosion 2 467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73" name="Explosion 2 467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0" name="Group 459"/>
          <p:cNvGrpSpPr/>
          <p:nvPr userDrawn="1"/>
        </p:nvGrpSpPr>
        <p:grpSpPr>
          <a:xfrm rot="5306199">
            <a:off x="20232946" y="11364533"/>
            <a:ext cx="253809" cy="403932"/>
            <a:chOff x="8268720" y="5992589"/>
            <a:chExt cx="253809" cy="403932"/>
          </a:xfrm>
        </p:grpSpPr>
        <p:sp>
          <p:nvSpPr>
            <p:cNvPr id="4665" name="Explosion 2 4664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66" name="Explosion 2 4665"/>
            <p:cNvSpPr/>
            <p:nvPr/>
          </p:nvSpPr>
          <p:spPr>
            <a:xfrm rot="19449940">
              <a:off x="8331709" y="6172875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61" name="Group 460"/>
          <p:cNvGrpSpPr/>
          <p:nvPr userDrawn="1"/>
        </p:nvGrpSpPr>
        <p:grpSpPr>
          <a:xfrm rot="833781">
            <a:off x="19818578" y="6343908"/>
            <a:ext cx="714340" cy="671089"/>
            <a:chOff x="8156771" y="12492117"/>
            <a:chExt cx="714340" cy="671089"/>
          </a:xfrm>
        </p:grpSpPr>
        <p:grpSp>
          <p:nvGrpSpPr>
            <p:cNvPr id="4657" name="Group 4656"/>
            <p:cNvGrpSpPr/>
            <p:nvPr/>
          </p:nvGrpSpPr>
          <p:grpSpPr>
            <a:xfrm rot="8824284">
              <a:off x="8546096" y="12662517"/>
              <a:ext cx="325015" cy="500689"/>
              <a:chOff x="8195694" y="5868418"/>
              <a:chExt cx="325015" cy="500689"/>
            </a:xfrm>
          </p:grpSpPr>
          <p:sp>
            <p:nvSpPr>
              <p:cNvPr id="4662" name="Explosion 2 466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63" name="Explosion 2 466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64" name="Explosion 2 466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58" name="Group 4657"/>
            <p:cNvGrpSpPr/>
            <p:nvPr/>
          </p:nvGrpSpPr>
          <p:grpSpPr>
            <a:xfrm rot="8824284">
              <a:off x="8156771" y="12492117"/>
              <a:ext cx="325015" cy="500689"/>
              <a:chOff x="8195694" y="5868418"/>
              <a:chExt cx="325015" cy="500689"/>
            </a:xfrm>
          </p:grpSpPr>
          <p:sp>
            <p:nvSpPr>
              <p:cNvPr id="4659" name="Explosion 2 465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60" name="Explosion 2 465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61" name="Explosion 2 466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2" name="Group 461"/>
          <p:cNvGrpSpPr/>
          <p:nvPr userDrawn="1"/>
        </p:nvGrpSpPr>
        <p:grpSpPr>
          <a:xfrm rot="17698576">
            <a:off x="19107703" y="6795796"/>
            <a:ext cx="1303365" cy="1098051"/>
            <a:chOff x="8156771" y="12492117"/>
            <a:chExt cx="1303365" cy="1098051"/>
          </a:xfrm>
        </p:grpSpPr>
        <p:grpSp>
          <p:nvGrpSpPr>
            <p:cNvPr id="4641" name="Group 4640"/>
            <p:cNvGrpSpPr/>
            <p:nvPr/>
          </p:nvGrpSpPr>
          <p:grpSpPr>
            <a:xfrm rot="8824284">
              <a:off x="8546096" y="12662517"/>
              <a:ext cx="325015" cy="500689"/>
              <a:chOff x="8195694" y="5868418"/>
              <a:chExt cx="325015" cy="500689"/>
            </a:xfrm>
          </p:grpSpPr>
          <p:sp>
            <p:nvSpPr>
              <p:cNvPr id="4654" name="Explosion 2 465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55" name="Explosion 2 465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56" name="Explosion 2 465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42" name="Group 4641"/>
            <p:cNvGrpSpPr/>
            <p:nvPr/>
          </p:nvGrpSpPr>
          <p:grpSpPr>
            <a:xfrm rot="9006486">
              <a:off x="8957853" y="12948488"/>
              <a:ext cx="326835" cy="528103"/>
              <a:chOff x="8195694" y="5868418"/>
              <a:chExt cx="326835" cy="528103"/>
            </a:xfrm>
          </p:grpSpPr>
          <p:sp>
            <p:nvSpPr>
              <p:cNvPr id="4651" name="Explosion 2 465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52" name="Explosion 2 465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53" name="Explosion 2 4652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43" name="Group 4642"/>
            <p:cNvGrpSpPr/>
            <p:nvPr/>
          </p:nvGrpSpPr>
          <p:grpSpPr>
            <a:xfrm rot="8824284">
              <a:off x="9135121" y="13089479"/>
              <a:ext cx="325015" cy="500689"/>
              <a:chOff x="8195694" y="5868418"/>
              <a:chExt cx="325015" cy="500689"/>
            </a:xfrm>
          </p:grpSpPr>
          <p:sp>
            <p:nvSpPr>
              <p:cNvPr id="4648" name="Explosion 2 464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49" name="Explosion 2 464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50" name="Explosion 2 464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44" name="Group 4643"/>
            <p:cNvGrpSpPr/>
            <p:nvPr/>
          </p:nvGrpSpPr>
          <p:grpSpPr>
            <a:xfrm rot="8824284">
              <a:off x="8156771" y="12492117"/>
              <a:ext cx="325015" cy="500689"/>
              <a:chOff x="8195694" y="5868418"/>
              <a:chExt cx="325015" cy="500689"/>
            </a:xfrm>
          </p:grpSpPr>
          <p:sp>
            <p:nvSpPr>
              <p:cNvPr id="4645" name="Explosion 2 464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46" name="Explosion 2 464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47" name="Explosion 2 464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3" name="Group 462"/>
          <p:cNvGrpSpPr/>
          <p:nvPr userDrawn="1"/>
        </p:nvGrpSpPr>
        <p:grpSpPr>
          <a:xfrm rot="833781">
            <a:off x="19764156" y="7304131"/>
            <a:ext cx="714340" cy="671089"/>
            <a:chOff x="8156771" y="12492117"/>
            <a:chExt cx="714340" cy="671089"/>
          </a:xfrm>
        </p:grpSpPr>
        <p:grpSp>
          <p:nvGrpSpPr>
            <p:cNvPr id="4633" name="Group 4632"/>
            <p:cNvGrpSpPr/>
            <p:nvPr/>
          </p:nvGrpSpPr>
          <p:grpSpPr>
            <a:xfrm rot="8824284">
              <a:off x="8546096" y="12662517"/>
              <a:ext cx="325015" cy="500689"/>
              <a:chOff x="8195694" y="5868418"/>
              <a:chExt cx="325015" cy="500689"/>
            </a:xfrm>
          </p:grpSpPr>
          <p:sp>
            <p:nvSpPr>
              <p:cNvPr id="4638" name="Explosion 2 463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39" name="Explosion 2 463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40" name="Explosion 2 463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634" name="Group 4633"/>
            <p:cNvGrpSpPr/>
            <p:nvPr/>
          </p:nvGrpSpPr>
          <p:grpSpPr>
            <a:xfrm rot="8824284">
              <a:off x="8156771" y="12492117"/>
              <a:ext cx="325015" cy="500689"/>
              <a:chOff x="8195694" y="5868418"/>
              <a:chExt cx="325015" cy="500689"/>
            </a:xfrm>
          </p:grpSpPr>
          <p:sp>
            <p:nvSpPr>
              <p:cNvPr id="4635" name="Explosion 2 463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36" name="Explosion 2 463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37" name="Explosion 2 463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64" name="Group 463"/>
          <p:cNvGrpSpPr/>
          <p:nvPr userDrawn="1"/>
        </p:nvGrpSpPr>
        <p:grpSpPr>
          <a:xfrm rot="18598680">
            <a:off x="19938032" y="5719785"/>
            <a:ext cx="532038" cy="500689"/>
            <a:chOff x="8156771" y="12492117"/>
            <a:chExt cx="532038" cy="500689"/>
          </a:xfrm>
        </p:grpSpPr>
        <p:sp>
          <p:nvSpPr>
            <p:cNvPr id="4628" name="Explosion 2 4627"/>
            <p:cNvSpPr/>
            <p:nvPr/>
          </p:nvSpPr>
          <p:spPr>
            <a:xfrm rot="6674224">
              <a:off x="8481576" y="12721244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629" name="Group 4628"/>
            <p:cNvGrpSpPr/>
            <p:nvPr/>
          </p:nvGrpSpPr>
          <p:grpSpPr>
            <a:xfrm rot="8824284">
              <a:off x="8156771" y="12492117"/>
              <a:ext cx="325015" cy="500689"/>
              <a:chOff x="8195694" y="5868418"/>
              <a:chExt cx="325015" cy="500689"/>
            </a:xfrm>
          </p:grpSpPr>
          <p:sp>
            <p:nvSpPr>
              <p:cNvPr id="4630" name="Explosion 2 462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31" name="Explosion 2 463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32" name="Explosion 2 463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465" name="Freeform 464"/>
          <p:cNvSpPr/>
          <p:nvPr userDrawn="1"/>
        </p:nvSpPr>
        <p:spPr>
          <a:xfrm rot="20721810">
            <a:off x="10860960" y="1923664"/>
            <a:ext cx="263046" cy="870598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6" name="Freeform 465"/>
          <p:cNvSpPr/>
          <p:nvPr userDrawn="1"/>
        </p:nvSpPr>
        <p:spPr>
          <a:xfrm>
            <a:off x="586385" y="5932044"/>
            <a:ext cx="2596179" cy="1289796"/>
          </a:xfrm>
          <a:custGeom>
            <a:avLst/>
            <a:gdLst>
              <a:gd name="connsiteX0" fmla="*/ 0 w 2366683"/>
              <a:gd name="connsiteY0" fmla="*/ 215153 h 1075764"/>
              <a:gd name="connsiteX1" fmla="*/ 2366683 w 2366683"/>
              <a:gd name="connsiteY1" fmla="*/ 1075764 h 1075764"/>
              <a:gd name="connsiteX2" fmla="*/ 2366683 w 2366683"/>
              <a:gd name="connsiteY2" fmla="*/ 833717 h 1075764"/>
              <a:gd name="connsiteX3" fmla="*/ 107577 w 2366683"/>
              <a:gd name="connsiteY3" fmla="*/ 0 h 1075764"/>
              <a:gd name="connsiteX0" fmla="*/ 0 w 2343823"/>
              <a:gd name="connsiteY0" fmla="*/ 306593 h 1075764"/>
              <a:gd name="connsiteX1" fmla="*/ 2343823 w 2343823"/>
              <a:gd name="connsiteY1" fmla="*/ 1075764 h 1075764"/>
              <a:gd name="connsiteX2" fmla="*/ 2343823 w 2343823"/>
              <a:gd name="connsiteY2" fmla="*/ 833717 h 1075764"/>
              <a:gd name="connsiteX3" fmla="*/ 84717 w 2343823"/>
              <a:gd name="connsiteY3" fmla="*/ 0 h 1075764"/>
              <a:gd name="connsiteX0" fmla="*/ 0 w 2404783"/>
              <a:gd name="connsiteY0" fmla="*/ 306593 h 1075764"/>
              <a:gd name="connsiteX1" fmla="*/ 2343823 w 2404783"/>
              <a:gd name="connsiteY1" fmla="*/ 1075764 h 1075764"/>
              <a:gd name="connsiteX2" fmla="*/ 2404783 w 2404783"/>
              <a:gd name="connsiteY2" fmla="*/ 780377 h 1075764"/>
              <a:gd name="connsiteX3" fmla="*/ 84717 w 2404783"/>
              <a:gd name="connsiteY3" fmla="*/ 0 h 1075764"/>
              <a:gd name="connsiteX0" fmla="*/ 0 w 2404783"/>
              <a:gd name="connsiteY0" fmla="*/ 306593 h 1052904"/>
              <a:gd name="connsiteX1" fmla="*/ 2305723 w 2404783"/>
              <a:gd name="connsiteY1" fmla="*/ 1052904 h 1052904"/>
              <a:gd name="connsiteX2" fmla="*/ 2404783 w 2404783"/>
              <a:gd name="connsiteY2" fmla="*/ 780377 h 1052904"/>
              <a:gd name="connsiteX3" fmla="*/ 84717 w 2404783"/>
              <a:gd name="connsiteY3" fmla="*/ 0 h 1052904"/>
              <a:gd name="connsiteX0" fmla="*/ 0 w 3324263"/>
              <a:gd name="connsiteY0" fmla="*/ 11953 h 1052904"/>
              <a:gd name="connsiteX1" fmla="*/ 3225203 w 3324263"/>
              <a:gd name="connsiteY1" fmla="*/ 1052904 h 1052904"/>
              <a:gd name="connsiteX2" fmla="*/ 3324263 w 3324263"/>
              <a:gd name="connsiteY2" fmla="*/ 780377 h 1052904"/>
              <a:gd name="connsiteX3" fmla="*/ 1004197 w 3324263"/>
              <a:gd name="connsiteY3" fmla="*/ 0 h 1052904"/>
              <a:gd name="connsiteX0" fmla="*/ 0 w 3324263"/>
              <a:gd name="connsiteY0" fmla="*/ 321833 h 1362784"/>
              <a:gd name="connsiteX1" fmla="*/ 3225203 w 3324263"/>
              <a:gd name="connsiteY1" fmla="*/ 1362784 h 1362784"/>
              <a:gd name="connsiteX2" fmla="*/ 3324263 w 3324263"/>
              <a:gd name="connsiteY2" fmla="*/ 1090257 h 1362784"/>
              <a:gd name="connsiteX3" fmla="*/ 94877 w 3324263"/>
              <a:gd name="connsiteY3" fmla="*/ 0 h 1362784"/>
              <a:gd name="connsiteX0" fmla="*/ 1500243 w 3229386"/>
              <a:gd name="connsiteY0" fmla="*/ 850153 h 1362784"/>
              <a:gd name="connsiteX1" fmla="*/ 3130326 w 3229386"/>
              <a:gd name="connsiteY1" fmla="*/ 1362784 h 1362784"/>
              <a:gd name="connsiteX2" fmla="*/ 3229386 w 3229386"/>
              <a:gd name="connsiteY2" fmla="*/ 1090257 h 1362784"/>
              <a:gd name="connsiteX3" fmla="*/ 0 w 3229386"/>
              <a:gd name="connsiteY3" fmla="*/ 0 h 1362784"/>
              <a:gd name="connsiteX0" fmla="*/ 1643 w 1730786"/>
              <a:gd name="connsiteY0" fmla="*/ 347233 h 859864"/>
              <a:gd name="connsiteX1" fmla="*/ 1631726 w 1730786"/>
              <a:gd name="connsiteY1" fmla="*/ 859864 h 859864"/>
              <a:gd name="connsiteX2" fmla="*/ 1730786 w 1730786"/>
              <a:gd name="connsiteY2" fmla="*/ 587337 h 859864"/>
              <a:gd name="connsiteX3" fmla="*/ 0 w 1730786"/>
              <a:gd name="connsiteY3" fmla="*/ 0 h 859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30786" h="859864">
                <a:moveTo>
                  <a:pt x="1643" y="347233"/>
                </a:moveTo>
                <a:lnTo>
                  <a:pt x="1631726" y="859864"/>
                </a:lnTo>
                <a:lnTo>
                  <a:pt x="1730786" y="587337"/>
                </a:lnTo>
                <a:lnTo>
                  <a:pt x="0" y="0"/>
                </a:lnTo>
              </a:path>
            </a:pathLst>
          </a:custGeom>
          <a:solidFill>
            <a:srgbClr val="5B9BD5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67" name="Group 466"/>
          <p:cNvGrpSpPr/>
          <p:nvPr userDrawn="1"/>
        </p:nvGrpSpPr>
        <p:grpSpPr>
          <a:xfrm>
            <a:off x="721370" y="12650042"/>
            <a:ext cx="3131425" cy="149286"/>
            <a:chOff x="2150999" y="12124628"/>
            <a:chExt cx="1917700" cy="91423"/>
          </a:xfrm>
        </p:grpSpPr>
        <p:grpSp>
          <p:nvGrpSpPr>
            <p:cNvPr id="4565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60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61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62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2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2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2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2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2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2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62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60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61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61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1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1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1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1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1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1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61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566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58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59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60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0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0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0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0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0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60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60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58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59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59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9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9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9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9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9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9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59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567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56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57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58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8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8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8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8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8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8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58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56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57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57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7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7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7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7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7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7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57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468" name="Group 1075"/>
          <p:cNvGrpSpPr>
            <a:grpSpLocks/>
          </p:cNvGrpSpPr>
          <p:nvPr userDrawn="1"/>
        </p:nvGrpSpPr>
        <p:grpSpPr bwMode="auto">
          <a:xfrm flipH="1">
            <a:off x="2362256" y="13162102"/>
            <a:ext cx="1176877" cy="145165"/>
            <a:chOff x="8426" y="5788"/>
            <a:chExt cx="454" cy="56"/>
          </a:xfrm>
        </p:grpSpPr>
        <p:grpSp>
          <p:nvGrpSpPr>
            <p:cNvPr id="454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5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5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5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4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4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4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4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69" name="Group 1075"/>
          <p:cNvGrpSpPr>
            <a:grpSpLocks/>
          </p:cNvGrpSpPr>
          <p:nvPr userDrawn="1"/>
        </p:nvGrpSpPr>
        <p:grpSpPr bwMode="auto">
          <a:xfrm flipH="1">
            <a:off x="808811" y="13184803"/>
            <a:ext cx="1176877" cy="145165"/>
            <a:chOff x="8426" y="5788"/>
            <a:chExt cx="454" cy="56"/>
          </a:xfrm>
        </p:grpSpPr>
        <p:grpSp>
          <p:nvGrpSpPr>
            <p:cNvPr id="452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3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3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4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3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2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2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2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2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0" name="Group 469"/>
          <p:cNvGrpSpPr/>
          <p:nvPr userDrawn="1"/>
        </p:nvGrpSpPr>
        <p:grpSpPr>
          <a:xfrm>
            <a:off x="673598" y="12078244"/>
            <a:ext cx="3131425" cy="149286"/>
            <a:chOff x="2150999" y="12124628"/>
            <a:chExt cx="1917700" cy="91423"/>
          </a:xfrm>
        </p:grpSpPr>
        <p:grpSp>
          <p:nvGrpSpPr>
            <p:cNvPr id="4462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50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51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51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51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50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50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50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50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463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48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9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9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9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0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0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0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0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0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9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48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48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8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9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9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9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9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9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9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8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464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46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7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7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8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8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8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8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8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7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46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46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6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6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471" name="Group 470"/>
          <p:cNvGrpSpPr/>
          <p:nvPr userDrawn="1"/>
        </p:nvGrpSpPr>
        <p:grpSpPr>
          <a:xfrm>
            <a:off x="814379" y="11537399"/>
            <a:ext cx="3131425" cy="149286"/>
            <a:chOff x="2150999" y="12124628"/>
            <a:chExt cx="1917700" cy="91423"/>
          </a:xfrm>
        </p:grpSpPr>
        <p:grpSp>
          <p:nvGrpSpPr>
            <p:cNvPr id="439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44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5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5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6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6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5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44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44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4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5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4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40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42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3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3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4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3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42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42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2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2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40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40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1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1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1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40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40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0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0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472" name="Group 1075"/>
          <p:cNvGrpSpPr>
            <a:grpSpLocks/>
          </p:cNvGrpSpPr>
          <p:nvPr userDrawn="1"/>
        </p:nvGrpSpPr>
        <p:grpSpPr bwMode="auto">
          <a:xfrm flipH="1">
            <a:off x="1550575" y="11023589"/>
            <a:ext cx="1176877" cy="145166"/>
            <a:chOff x="8426" y="5788"/>
            <a:chExt cx="454" cy="56"/>
          </a:xfrm>
        </p:grpSpPr>
        <p:grpSp>
          <p:nvGrpSpPr>
            <p:cNvPr id="437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39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9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9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8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38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8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8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3" name="Group 1096"/>
          <p:cNvGrpSpPr>
            <a:grpSpLocks/>
          </p:cNvGrpSpPr>
          <p:nvPr userDrawn="1"/>
        </p:nvGrpSpPr>
        <p:grpSpPr bwMode="auto">
          <a:xfrm flipH="1">
            <a:off x="740284" y="13701571"/>
            <a:ext cx="1176877" cy="145166"/>
            <a:chOff x="8426" y="5788"/>
            <a:chExt cx="454" cy="56"/>
          </a:xfrm>
        </p:grpSpPr>
        <p:grpSp>
          <p:nvGrpSpPr>
            <p:cNvPr id="435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37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7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7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6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36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6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6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4" name="Group 1075"/>
          <p:cNvGrpSpPr>
            <a:grpSpLocks/>
          </p:cNvGrpSpPr>
          <p:nvPr userDrawn="1"/>
        </p:nvGrpSpPr>
        <p:grpSpPr bwMode="auto">
          <a:xfrm>
            <a:off x="622553" y="11021907"/>
            <a:ext cx="1176877" cy="145166"/>
            <a:chOff x="8426" y="5788"/>
            <a:chExt cx="454" cy="56"/>
          </a:xfrm>
        </p:grpSpPr>
        <p:grpSp>
          <p:nvGrpSpPr>
            <p:cNvPr id="433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35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5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5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5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5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5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5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5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5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4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34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4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4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4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4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4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4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4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4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5" name="Group 1096"/>
          <p:cNvGrpSpPr>
            <a:grpSpLocks/>
          </p:cNvGrpSpPr>
          <p:nvPr userDrawn="1"/>
        </p:nvGrpSpPr>
        <p:grpSpPr bwMode="auto">
          <a:xfrm flipH="1">
            <a:off x="1995143" y="13701571"/>
            <a:ext cx="1176877" cy="145166"/>
            <a:chOff x="8426" y="5788"/>
            <a:chExt cx="454" cy="56"/>
          </a:xfrm>
        </p:grpSpPr>
        <p:grpSp>
          <p:nvGrpSpPr>
            <p:cNvPr id="431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33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3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3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3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3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3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3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3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3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2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32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2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2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2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2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2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2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2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2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6" name="Group 1075"/>
          <p:cNvGrpSpPr>
            <a:grpSpLocks/>
          </p:cNvGrpSpPr>
          <p:nvPr userDrawn="1"/>
        </p:nvGrpSpPr>
        <p:grpSpPr bwMode="auto">
          <a:xfrm flipH="1">
            <a:off x="1792510" y="14190734"/>
            <a:ext cx="1176877" cy="145165"/>
            <a:chOff x="8426" y="5788"/>
            <a:chExt cx="454" cy="56"/>
          </a:xfrm>
        </p:grpSpPr>
        <p:grpSp>
          <p:nvGrpSpPr>
            <p:cNvPr id="429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31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1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1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1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1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1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1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1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1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0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30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0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0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0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0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0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0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0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0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7" name="Group 1075"/>
          <p:cNvGrpSpPr>
            <a:grpSpLocks/>
          </p:cNvGrpSpPr>
          <p:nvPr userDrawn="1"/>
        </p:nvGrpSpPr>
        <p:grpSpPr bwMode="auto">
          <a:xfrm flipH="1">
            <a:off x="665394" y="14220932"/>
            <a:ext cx="1176877" cy="145165"/>
            <a:chOff x="8426" y="5788"/>
            <a:chExt cx="454" cy="56"/>
          </a:xfrm>
        </p:grpSpPr>
        <p:grpSp>
          <p:nvGrpSpPr>
            <p:cNvPr id="427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29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9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9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9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9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9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9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9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9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28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28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8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8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8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8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8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8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8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8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8" name="Group 1075"/>
          <p:cNvGrpSpPr>
            <a:grpSpLocks/>
          </p:cNvGrpSpPr>
          <p:nvPr userDrawn="1"/>
        </p:nvGrpSpPr>
        <p:grpSpPr bwMode="auto">
          <a:xfrm flipH="1">
            <a:off x="778087" y="14753090"/>
            <a:ext cx="1176877" cy="145165"/>
            <a:chOff x="8426" y="5788"/>
            <a:chExt cx="454" cy="56"/>
          </a:xfrm>
        </p:grpSpPr>
        <p:grpSp>
          <p:nvGrpSpPr>
            <p:cNvPr id="425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27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7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7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7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7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7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7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7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7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26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26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6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6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6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6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6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6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6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6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9" name="Group 1075"/>
          <p:cNvGrpSpPr>
            <a:grpSpLocks/>
          </p:cNvGrpSpPr>
          <p:nvPr userDrawn="1"/>
        </p:nvGrpSpPr>
        <p:grpSpPr bwMode="auto">
          <a:xfrm>
            <a:off x="1182092" y="15288291"/>
            <a:ext cx="1176877" cy="145165"/>
            <a:chOff x="8426" y="5788"/>
            <a:chExt cx="454" cy="56"/>
          </a:xfrm>
        </p:grpSpPr>
        <p:grpSp>
          <p:nvGrpSpPr>
            <p:cNvPr id="423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25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5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5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5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5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5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5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5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5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24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24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4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4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80" name="Group 1075"/>
          <p:cNvGrpSpPr>
            <a:grpSpLocks/>
          </p:cNvGrpSpPr>
          <p:nvPr userDrawn="1"/>
        </p:nvGrpSpPr>
        <p:grpSpPr bwMode="auto">
          <a:xfrm flipH="1">
            <a:off x="747292" y="15797118"/>
            <a:ext cx="1176877" cy="145165"/>
            <a:chOff x="8426" y="5788"/>
            <a:chExt cx="454" cy="56"/>
          </a:xfrm>
        </p:grpSpPr>
        <p:grpSp>
          <p:nvGrpSpPr>
            <p:cNvPr id="421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23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3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3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22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22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2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2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2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2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2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2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2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2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81" name="Group 1075"/>
          <p:cNvGrpSpPr>
            <a:grpSpLocks/>
          </p:cNvGrpSpPr>
          <p:nvPr userDrawn="1"/>
        </p:nvGrpSpPr>
        <p:grpSpPr bwMode="auto">
          <a:xfrm>
            <a:off x="839917" y="16385039"/>
            <a:ext cx="1176877" cy="145165"/>
            <a:chOff x="8426" y="5788"/>
            <a:chExt cx="454" cy="56"/>
          </a:xfrm>
        </p:grpSpPr>
        <p:grpSp>
          <p:nvGrpSpPr>
            <p:cNvPr id="419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21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1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1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1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1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1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1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1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1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20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20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0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0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82" name="Group 1075"/>
          <p:cNvGrpSpPr>
            <a:grpSpLocks/>
          </p:cNvGrpSpPr>
          <p:nvPr userDrawn="1"/>
        </p:nvGrpSpPr>
        <p:grpSpPr bwMode="auto">
          <a:xfrm flipH="1">
            <a:off x="736862" y="16847658"/>
            <a:ext cx="1176877" cy="145165"/>
            <a:chOff x="8426" y="5788"/>
            <a:chExt cx="454" cy="56"/>
          </a:xfrm>
        </p:grpSpPr>
        <p:grpSp>
          <p:nvGrpSpPr>
            <p:cNvPr id="417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19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9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9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18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18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8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8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83" name="Group 1075"/>
          <p:cNvGrpSpPr>
            <a:grpSpLocks/>
          </p:cNvGrpSpPr>
          <p:nvPr userDrawn="1"/>
        </p:nvGrpSpPr>
        <p:grpSpPr bwMode="auto">
          <a:xfrm>
            <a:off x="695397" y="17414770"/>
            <a:ext cx="902100" cy="145165"/>
            <a:chOff x="8426" y="5788"/>
            <a:chExt cx="348" cy="56"/>
          </a:xfrm>
        </p:grpSpPr>
        <p:grpSp>
          <p:nvGrpSpPr>
            <p:cNvPr id="416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17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7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7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7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7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7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7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7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7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162" name="Group 1087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416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84" name="Group 1075"/>
          <p:cNvGrpSpPr>
            <a:grpSpLocks/>
          </p:cNvGrpSpPr>
          <p:nvPr userDrawn="1"/>
        </p:nvGrpSpPr>
        <p:grpSpPr bwMode="auto">
          <a:xfrm flipH="1">
            <a:off x="689950" y="10354577"/>
            <a:ext cx="1176877" cy="145166"/>
            <a:chOff x="8426" y="5788"/>
            <a:chExt cx="454" cy="56"/>
          </a:xfrm>
        </p:grpSpPr>
        <p:grpSp>
          <p:nvGrpSpPr>
            <p:cNvPr id="414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15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5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6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5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14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14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4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4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4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4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4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4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85" name="Group 1075"/>
          <p:cNvGrpSpPr>
            <a:grpSpLocks/>
          </p:cNvGrpSpPr>
          <p:nvPr userDrawn="1"/>
        </p:nvGrpSpPr>
        <p:grpSpPr bwMode="auto">
          <a:xfrm>
            <a:off x="654198" y="9873889"/>
            <a:ext cx="1176877" cy="145166"/>
            <a:chOff x="8426" y="5788"/>
            <a:chExt cx="454" cy="56"/>
          </a:xfrm>
        </p:grpSpPr>
        <p:grpSp>
          <p:nvGrpSpPr>
            <p:cNvPr id="412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13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3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3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3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3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3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3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4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3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12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12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2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2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2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2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2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3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3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2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86" name="Group 1076"/>
          <p:cNvGrpSpPr>
            <a:grpSpLocks/>
          </p:cNvGrpSpPr>
          <p:nvPr userDrawn="1"/>
        </p:nvGrpSpPr>
        <p:grpSpPr bwMode="auto">
          <a:xfrm>
            <a:off x="730510" y="9317568"/>
            <a:ext cx="508079" cy="134797"/>
            <a:chOff x="8330" y="5692"/>
            <a:chExt cx="196" cy="52"/>
          </a:xfrm>
        </p:grpSpPr>
        <p:grpSp>
          <p:nvGrpSpPr>
            <p:cNvPr id="411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11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1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1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1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1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1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2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11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487" name="Freeform 486"/>
          <p:cNvSpPr/>
          <p:nvPr userDrawn="1"/>
        </p:nvSpPr>
        <p:spPr>
          <a:xfrm>
            <a:off x="586154" y="586154"/>
            <a:ext cx="2790092" cy="1453661"/>
          </a:xfrm>
          <a:custGeom>
            <a:avLst/>
            <a:gdLst>
              <a:gd name="connsiteX0" fmla="*/ 0 w 2790092"/>
              <a:gd name="connsiteY0" fmla="*/ 937846 h 1453661"/>
              <a:gd name="connsiteX1" fmla="*/ 23446 w 2790092"/>
              <a:gd name="connsiteY1" fmla="*/ 1453661 h 1453661"/>
              <a:gd name="connsiteX2" fmla="*/ 750277 w 2790092"/>
              <a:gd name="connsiteY2" fmla="*/ 961292 h 1453661"/>
              <a:gd name="connsiteX3" fmla="*/ 1805354 w 2790092"/>
              <a:gd name="connsiteY3" fmla="*/ 515815 h 1453661"/>
              <a:gd name="connsiteX4" fmla="*/ 2485292 w 2790092"/>
              <a:gd name="connsiteY4" fmla="*/ 187569 h 1453661"/>
              <a:gd name="connsiteX5" fmla="*/ 2790092 w 2790092"/>
              <a:gd name="connsiteY5" fmla="*/ 0 h 1453661"/>
              <a:gd name="connsiteX6" fmla="*/ 1992923 w 2790092"/>
              <a:gd name="connsiteY6" fmla="*/ 23446 h 1453661"/>
              <a:gd name="connsiteX7" fmla="*/ 1148861 w 2790092"/>
              <a:gd name="connsiteY7" fmla="*/ 375138 h 1453661"/>
              <a:gd name="connsiteX8" fmla="*/ 0 w 2790092"/>
              <a:gd name="connsiteY8" fmla="*/ 937846 h 145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790092" h="1453661">
                <a:moveTo>
                  <a:pt x="0" y="937846"/>
                </a:moveTo>
                <a:lnTo>
                  <a:pt x="23446" y="1453661"/>
                </a:lnTo>
                <a:lnTo>
                  <a:pt x="750277" y="961292"/>
                </a:lnTo>
                <a:lnTo>
                  <a:pt x="1805354" y="515815"/>
                </a:lnTo>
                <a:lnTo>
                  <a:pt x="2485292" y="187569"/>
                </a:lnTo>
                <a:lnTo>
                  <a:pt x="2790092" y="0"/>
                </a:lnTo>
                <a:lnTo>
                  <a:pt x="1992923" y="23446"/>
                </a:lnTo>
                <a:lnTo>
                  <a:pt x="1148861" y="375138"/>
                </a:lnTo>
                <a:lnTo>
                  <a:pt x="0" y="937846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8" name="Freeform 487"/>
          <p:cNvSpPr/>
          <p:nvPr userDrawn="1"/>
        </p:nvSpPr>
        <p:spPr>
          <a:xfrm>
            <a:off x="539262" y="609600"/>
            <a:ext cx="11129122" cy="11160369"/>
          </a:xfrm>
          <a:custGeom>
            <a:avLst/>
            <a:gdLst>
              <a:gd name="connsiteX0" fmla="*/ 0 w 10925908"/>
              <a:gd name="connsiteY0" fmla="*/ 1500554 h 11160369"/>
              <a:gd name="connsiteX1" fmla="*/ 0 w 10925908"/>
              <a:gd name="connsiteY1" fmla="*/ 1594338 h 11160369"/>
              <a:gd name="connsiteX2" fmla="*/ 23446 w 10925908"/>
              <a:gd name="connsiteY2" fmla="*/ 7948246 h 11160369"/>
              <a:gd name="connsiteX3" fmla="*/ 4009292 w 10925908"/>
              <a:gd name="connsiteY3" fmla="*/ 11160369 h 11160369"/>
              <a:gd name="connsiteX4" fmla="*/ 4009292 w 10925908"/>
              <a:gd name="connsiteY4" fmla="*/ 11160369 h 11160369"/>
              <a:gd name="connsiteX5" fmla="*/ 4173415 w 10925908"/>
              <a:gd name="connsiteY5" fmla="*/ 10785231 h 11160369"/>
              <a:gd name="connsiteX6" fmla="*/ 4478215 w 10925908"/>
              <a:gd name="connsiteY6" fmla="*/ 10175631 h 11160369"/>
              <a:gd name="connsiteX7" fmla="*/ 4595446 w 10925908"/>
              <a:gd name="connsiteY7" fmla="*/ 9823938 h 11160369"/>
              <a:gd name="connsiteX8" fmla="*/ 4736123 w 10925908"/>
              <a:gd name="connsiteY8" fmla="*/ 9753600 h 11160369"/>
              <a:gd name="connsiteX9" fmla="*/ 4947138 w 10925908"/>
              <a:gd name="connsiteY9" fmla="*/ 9519138 h 11160369"/>
              <a:gd name="connsiteX10" fmla="*/ 5345723 w 10925908"/>
              <a:gd name="connsiteY10" fmla="*/ 9073662 h 11160369"/>
              <a:gd name="connsiteX11" fmla="*/ 5251938 w 10925908"/>
              <a:gd name="connsiteY11" fmla="*/ 8815754 h 11160369"/>
              <a:gd name="connsiteX12" fmla="*/ 5251938 w 10925908"/>
              <a:gd name="connsiteY12" fmla="*/ 8815754 h 11160369"/>
              <a:gd name="connsiteX13" fmla="*/ 5345723 w 10925908"/>
              <a:gd name="connsiteY13" fmla="*/ 8557846 h 11160369"/>
              <a:gd name="connsiteX14" fmla="*/ 5439508 w 10925908"/>
              <a:gd name="connsiteY14" fmla="*/ 8510954 h 11160369"/>
              <a:gd name="connsiteX15" fmla="*/ 4876800 w 10925908"/>
              <a:gd name="connsiteY15" fmla="*/ 8182708 h 11160369"/>
              <a:gd name="connsiteX16" fmla="*/ 4759569 w 10925908"/>
              <a:gd name="connsiteY16" fmla="*/ 7948246 h 11160369"/>
              <a:gd name="connsiteX17" fmla="*/ 5158154 w 10925908"/>
              <a:gd name="connsiteY17" fmla="*/ 7737231 h 11160369"/>
              <a:gd name="connsiteX18" fmla="*/ 5392615 w 10925908"/>
              <a:gd name="connsiteY18" fmla="*/ 7596554 h 11160369"/>
              <a:gd name="connsiteX19" fmla="*/ 5556738 w 10925908"/>
              <a:gd name="connsiteY19" fmla="*/ 7174523 h 11160369"/>
              <a:gd name="connsiteX20" fmla="*/ 5158154 w 10925908"/>
              <a:gd name="connsiteY20" fmla="*/ 6916615 h 11160369"/>
              <a:gd name="connsiteX21" fmla="*/ 4994031 w 10925908"/>
              <a:gd name="connsiteY21" fmla="*/ 6611815 h 11160369"/>
              <a:gd name="connsiteX22" fmla="*/ 5580184 w 10925908"/>
              <a:gd name="connsiteY22" fmla="*/ 6705600 h 11160369"/>
              <a:gd name="connsiteX23" fmla="*/ 5744308 w 10925908"/>
              <a:gd name="connsiteY23" fmla="*/ 6494585 h 11160369"/>
              <a:gd name="connsiteX24" fmla="*/ 6025661 w 10925908"/>
              <a:gd name="connsiteY24" fmla="*/ 6213231 h 11160369"/>
              <a:gd name="connsiteX25" fmla="*/ 6002215 w 10925908"/>
              <a:gd name="connsiteY25" fmla="*/ 6049108 h 11160369"/>
              <a:gd name="connsiteX26" fmla="*/ 5650523 w 10925908"/>
              <a:gd name="connsiteY26" fmla="*/ 6283569 h 11160369"/>
              <a:gd name="connsiteX27" fmla="*/ 5181600 w 10925908"/>
              <a:gd name="connsiteY27" fmla="*/ 6049108 h 11160369"/>
              <a:gd name="connsiteX28" fmla="*/ 5978769 w 10925908"/>
              <a:gd name="connsiteY28" fmla="*/ 5556738 h 11160369"/>
              <a:gd name="connsiteX29" fmla="*/ 6752492 w 10925908"/>
              <a:gd name="connsiteY29" fmla="*/ 5111262 h 11160369"/>
              <a:gd name="connsiteX30" fmla="*/ 7784123 w 10925908"/>
              <a:gd name="connsiteY30" fmla="*/ 4783015 h 11160369"/>
              <a:gd name="connsiteX31" fmla="*/ 9589477 w 10925908"/>
              <a:gd name="connsiteY31" fmla="*/ 4618892 h 11160369"/>
              <a:gd name="connsiteX32" fmla="*/ 9753600 w 10925908"/>
              <a:gd name="connsiteY32" fmla="*/ 5251938 h 11160369"/>
              <a:gd name="connsiteX33" fmla="*/ 9823938 w 10925908"/>
              <a:gd name="connsiteY33" fmla="*/ 6283569 h 11160369"/>
              <a:gd name="connsiteX34" fmla="*/ 10316308 w 10925908"/>
              <a:gd name="connsiteY34" fmla="*/ 6963508 h 11160369"/>
              <a:gd name="connsiteX35" fmla="*/ 10691446 w 10925908"/>
              <a:gd name="connsiteY35" fmla="*/ 6424246 h 11160369"/>
              <a:gd name="connsiteX36" fmla="*/ 10761784 w 10925908"/>
              <a:gd name="connsiteY36" fmla="*/ 5439508 h 11160369"/>
              <a:gd name="connsiteX37" fmla="*/ 10761784 w 10925908"/>
              <a:gd name="connsiteY37" fmla="*/ 5040923 h 11160369"/>
              <a:gd name="connsiteX38" fmla="*/ 10902461 w 10925908"/>
              <a:gd name="connsiteY38" fmla="*/ 4572000 h 11160369"/>
              <a:gd name="connsiteX39" fmla="*/ 10925908 w 10925908"/>
              <a:gd name="connsiteY39" fmla="*/ 3938954 h 11160369"/>
              <a:gd name="connsiteX40" fmla="*/ 10644554 w 10925908"/>
              <a:gd name="connsiteY40" fmla="*/ 3235569 h 11160369"/>
              <a:gd name="connsiteX41" fmla="*/ 10222523 w 10925908"/>
              <a:gd name="connsiteY41" fmla="*/ 2438400 h 11160369"/>
              <a:gd name="connsiteX42" fmla="*/ 9683261 w 10925908"/>
              <a:gd name="connsiteY42" fmla="*/ 1500554 h 11160369"/>
              <a:gd name="connsiteX43" fmla="*/ 9308123 w 10925908"/>
              <a:gd name="connsiteY43" fmla="*/ 398585 h 11160369"/>
              <a:gd name="connsiteX44" fmla="*/ 8909538 w 10925908"/>
              <a:gd name="connsiteY44" fmla="*/ 0 h 11160369"/>
              <a:gd name="connsiteX45" fmla="*/ 7057292 w 10925908"/>
              <a:gd name="connsiteY45" fmla="*/ 0 h 11160369"/>
              <a:gd name="connsiteX46" fmla="*/ 6330461 w 10925908"/>
              <a:gd name="connsiteY46" fmla="*/ 515815 h 11160369"/>
              <a:gd name="connsiteX47" fmla="*/ 5158154 w 10925908"/>
              <a:gd name="connsiteY47" fmla="*/ 1242646 h 11160369"/>
              <a:gd name="connsiteX48" fmla="*/ 4337538 w 10925908"/>
              <a:gd name="connsiteY48" fmla="*/ 1570892 h 11160369"/>
              <a:gd name="connsiteX49" fmla="*/ 4149969 w 10925908"/>
              <a:gd name="connsiteY49" fmla="*/ 1992923 h 11160369"/>
              <a:gd name="connsiteX50" fmla="*/ 4009292 w 10925908"/>
              <a:gd name="connsiteY50" fmla="*/ 2157046 h 11160369"/>
              <a:gd name="connsiteX51" fmla="*/ 3423138 w 10925908"/>
              <a:gd name="connsiteY51" fmla="*/ 2203938 h 11160369"/>
              <a:gd name="connsiteX52" fmla="*/ 3681046 w 10925908"/>
              <a:gd name="connsiteY52" fmla="*/ 1711569 h 11160369"/>
              <a:gd name="connsiteX53" fmla="*/ 3798277 w 10925908"/>
              <a:gd name="connsiteY53" fmla="*/ 1453662 h 11160369"/>
              <a:gd name="connsiteX54" fmla="*/ 3798277 w 10925908"/>
              <a:gd name="connsiteY54" fmla="*/ 844062 h 11160369"/>
              <a:gd name="connsiteX55" fmla="*/ 3610708 w 10925908"/>
              <a:gd name="connsiteY55" fmla="*/ 562708 h 11160369"/>
              <a:gd name="connsiteX56" fmla="*/ 3493477 w 10925908"/>
              <a:gd name="connsiteY56" fmla="*/ 211015 h 11160369"/>
              <a:gd name="connsiteX57" fmla="*/ 3235569 w 10925908"/>
              <a:gd name="connsiteY57" fmla="*/ 117231 h 11160369"/>
              <a:gd name="connsiteX58" fmla="*/ 2532184 w 10925908"/>
              <a:gd name="connsiteY58" fmla="*/ 398585 h 11160369"/>
              <a:gd name="connsiteX59" fmla="*/ 1852246 w 10925908"/>
              <a:gd name="connsiteY59" fmla="*/ 703385 h 11160369"/>
              <a:gd name="connsiteX60" fmla="*/ 1570892 w 10925908"/>
              <a:gd name="connsiteY60" fmla="*/ 937846 h 11160369"/>
              <a:gd name="connsiteX61" fmla="*/ 961292 w 10925908"/>
              <a:gd name="connsiteY61" fmla="*/ 1289538 h 11160369"/>
              <a:gd name="connsiteX62" fmla="*/ 46892 w 10925908"/>
              <a:gd name="connsiteY62" fmla="*/ 1617785 h 11160369"/>
              <a:gd name="connsiteX63" fmla="*/ 70338 w 10925908"/>
              <a:gd name="connsiteY63" fmla="*/ 7807569 h 11160369"/>
              <a:gd name="connsiteX64" fmla="*/ 187569 w 10925908"/>
              <a:gd name="connsiteY64" fmla="*/ 8112369 h 11160369"/>
              <a:gd name="connsiteX0" fmla="*/ 46892 w 10972800"/>
              <a:gd name="connsiteY0" fmla="*/ 1500554 h 11160369"/>
              <a:gd name="connsiteX1" fmla="*/ 46892 w 10972800"/>
              <a:gd name="connsiteY1" fmla="*/ 1594338 h 11160369"/>
              <a:gd name="connsiteX2" fmla="*/ 70338 w 10972800"/>
              <a:gd name="connsiteY2" fmla="*/ 7948246 h 11160369"/>
              <a:gd name="connsiteX3" fmla="*/ 4056184 w 10972800"/>
              <a:gd name="connsiteY3" fmla="*/ 11160369 h 11160369"/>
              <a:gd name="connsiteX4" fmla="*/ 4056184 w 10972800"/>
              <a:gd name="connsiteY4" fmla="*/ 11160369 h 11160369"/>
              <a:gd name="connsiteX5" fmla="*/ 4220307 w 10972800"/>
              <a:gd name="connsiteY5" fmla="*/ 10785231 h 11160369"/>
              <a:gd name="connsiteX6" fmla="*/ 4525107 w 10972800"/>
              <a:gd name="connsiteY6" fmla="*/ 10175631 h 11160369"/>
              <a:gd name="connsiteX7" fmla="*/ 4642338 w 10972800"/>
              <a:gd name="connsiteY7" fmla="*/ 9823938 h 11160369"/>
              <a:gd name="connsiteX8" fmla="*/ 4783015 w 10972800"/>
              <a:gd name="connsiteY8" fmla="*/ 9753600 h 11160369"/>
              <a:gd name="connsiteX9" fmla="*/ 4994030 w 10972800"/>
              <a:gd name="connsiteY9" fmla="*/ 9519138 h 11160369"/>
              <a:gd name="connsiteX10" fmla="*/ 5392615 w 10972800"/>
              <a:gd name="connsiteY10" fmla="*/ 9073662 h 11160369"/>
              <a:gd name="connsiteX11" fmla="*/ 5298830 w 10972800"/>
              <a:gd name="connsiteY11" fmla="*/ 8815754 h 11160369"/>
              <a:gd name="connsiteX12" fmla="*/ 5298830 w 10972800"/>
              <a:gd name="connsiteY12" fmla="*/ 8815754 h 11160369"/>
              <a:gd name="connsiteX13" fmla="*/ 5392615 w 10972800"/>
              <a:gd name="connsiteY13" fmla="*/ 8557846 h 11160369"/>
              <a:gd name="connsiteX14" fmla="*/ 5486400 w 10972800"/>
              <a:gd name="connsiteY14" fmla="*/ 8510954 h 11160369"/>
              <a:gd name="connsiteX15" fmla="*/ 4923692 w 10972800"/>
              <a:gd name="connsiteY15" fmla="*/ 8182708 h 11160369"/>
              <a:gd name="connsiteX16" fmla="*/ 4806461 w 10972800"/>
              <a:gd name="connsiteY16" fmla="*/ 7948246 h 11160369"/>
              <a:gd name="connsiteX17" fmla="*/ 5205046 w 10972800"/>
              <a:gd name="connsiteY17" fmla="*/ 7737231 h 11160369"/>
              <a:gd name="connsiteX18" fmla="*/ 5439507 w 10972800"/>
              <a:gd name="connsiteY18" fmla="*/ 7596554 h 11160369"/>
              <a:gd name="connsiteX19" fmla="*/ 5603630 w 10972800"/>
              <a:gd name="connsiteY19" fmla="*/ 7174523 h 11160369"/>
              <a:gd name="connsiteX20" fmla="*/ 5205046 w 10972800"/>
              <a:gd name="connsiteY20" fmla="*/ 6916615 h 11160369"/>
              <a:gd name="connsiteX21" fmla="*/ 5040923 w 10972800"/>
              <a:gd name="connsiteY21" fmla="*/ 6611815 h 11160369"/>
              <a:gd name="connsiteX22" fmla="*/ 5627076 w 10972800"/>
              <a:gd name="connsiteY22" fmla="*/ 6705600 h 11160369"/>
              <a:gd name="connsiteX23" fmla="*/ 5791200 w 10972800"/>
              <a:gd name="connsiteY23" fmla="*/ 6494585 h 11160369"/>
              <a:gd name="connsiteX24" fmla="*/ 6072553 w 10972800"/>
              <a:gd name="connsiteY24" fmla="*/ 6213231 h 11160369"/>
              <a:gd name="connsiteX25" fmla="*/ 6049107 w 10972800"/>
              <a:gd name="connsiteY25" fmla="*/ 6049108 h 11160369"/>
              <a:gd name="connsiteX26" fmla="*/ 5697415 w 10972800"/>
              <a:gd name="connsiteY26" fmla="*/ 6283569 h 11160369"/>
              <a:gd name="connsiteX27" fmla="*/ 5228492 w 10972800"/>
              <a:gd name="connsiteY27" fmla="*/ 6049108 h 11160369"/>
              <a:gd name="connsiteX28" fmla="*/ 6025661 w 10972800"/>
              <a:gd name="connsiteY28" fmla="*/ 5556738 h 11160369"/>
              <a:gd name="connsiteX29" fmla="*/ 6799384 w 10972800"/>
              <a:gd name="connsiteY29" fmla="*/ 5111262 h 11160369"/>
              <a:gd name="connsiteX30" fmla="*/ 7831015 w 10972800"/>
              <a:gd name="connsiteY30" fmla="*/ 4783015 h 11160369"/>
              <a:gd name="connsiteX31" fmla="*/ 9636369 w 10972800"/>
              <a:gd name="connsiteY31" fmla="*/ 4618892 h 11160369"/>
              <a:gd name="connsiteX32" fmla="*/ 9800492 w 10972800"/>
              <a:gd name="connsiteY32" fmla="*/ 5251938 h 11160369"/>
              <a:gd name="connsiteX33" fmla="*/ 9870830 w 10972800"/>
              <a:gd name="connsiteY33" fmla="*/ 6283569 h 11160369"/>
              <a:gd name="connsiteX34" fmla="*/ 10363200 w 10972800"/>
              <a:gd name="connsiteY34" fmla="*/ 6963508 h 11160369"/>
              <a:gd name="connsiteX35" fmla="*/ 10738338 w 10972800"/>
              <a:gd name="connsiteY35" fmla="*/ 6424246 h 11160369"/>
              <a:gd name="connsiteX36" fmla="*/ 10808676 w 10972800"/>
              <a:gd name="connsiteY36" fmla="*/ 5439508 h 11160369"/>
              <a:gd name="connsiteX37" fmla="*/ 10808676 w 10972800"/>
              <a:gd name="connsiteY37" fmla="*/ 5040923 h 11160369"/>
              <a:gd name="connsiteX38" fmla="*/ 10949353 w 10972800"/>
              <a:gd name="connsiteY38" fmla="*/ 4572000 h 11160369"/>
              <a:gd name="connsiteX39" fmla="*/ 10972800 w 10972800"/>
              <a:gd name="connsiteY39" fmla="*/ 3938954 h 11160369"/>
              <a:gd name="connsiteX40" fmla="*/ 10691446 w 10972800"/>
              <a:gd name="connsiteY40" fmla="*/ 3235569 h 11160369"/>
              <a:gd name="connsiteX41" fmla="*/ 10269415 w 10972800"/>
              <a:gd name="connsiteY41" fmla="*/ 2438400 h 11160369"/>
              <a:gd name="connsiteX42" fmla="*/ 9730153 w 10972800"/>
              <a:gd name="connsiteY42" fmla="*/ 1500554 h 11160369"/>
              <a:gd name="connsiteX43" fmla="*/ 9355015 w 10972800"/>
              <a:gd name="connsiteY43" fmla="*/ 398585 h 11160369"/>
              <a:gd name="connsiteX44" fmla="*/ 8956430 w 10972800"/>
              <a:gd name="connsiteY44" fmla="*/ 0 h 11160369"/>
              <a:gd name="connsiteX45" fmla="*/ 7104184 w 10972800"/>
              <a:gd name="connsiteY45" fmla="*/ 0 h 11160369"/>
              <a:gd name="connsiteX46" fmla="*/ 6377353 w 10972800"/>
              <a:gd name="connsiteY46" fmla="*/ 515815 h 11160369"/>
              <a:gd name="connsiteX47" fmla="*/ 5205046 w 10972800"/>
              <a:gd name="connsiteY47" fmla="*/ 1242646 h 11160369"/>
              <a:gd name="connsiteX48" fmla="*/ 4384430 w 10972800"/>
              <a:gd name="connsiteY48" fmla="*/ 1570892 h 11160369"/>
              <a:gd name="connsiteX49" fmla="*/ 4196861 w 10972800"/>
              <a:gd name="connsiteY49" fmla="*/ 1992923 h 11160369"/>
              <a:gd name="connsiteX50" fmla="*/ 4056184 w 10972800"/>
              <a:gd name="connsiteY50" fmla="*/ 2157046 h 11160369"/>
              <a:gd name="connsiteX51" fmla="*/ 3470030 w 10972800"/>
              <a:gd name="connsiteY51" fmla="*/ 2203938 h 11160369"/>
              <a:gd name="connsiteX52" fmla="*/ 3727938 w 10972800"/>
              <a:gd name="connsiteY52" fmla="*/ 1711569 h 11160369"/>
              <a:gd name="connsiteX53" fmla="*/ 3845169 w 10972800"/>
              <a:gd name="connsiteY53" fmla="*/ 1453662 h 11160369"/>
              <a:gd name="connsiteX54" fmla="*/ 3845169 w 10972800"/>
              <a:gd name="connsiteY54" fmla="*/ 844062 h 11160369"/>
              <a:gd name="connsiteX55" fmla="*/ 3657600 w 10972800"/>
              <a:gd name="connsiteY55" fmla="*/ 562708 h 11160369"/>
              <a:gd name="connsiteX56" fmla="*/ 3540369 w 10972800"/>
              <a:gd name="connsiteY56" fmla="*/ 211015 h 11160369"/>
              <a:gd name="connsiteX57" fmla="*/ 3282461 w 10972800"/>
              <a:gd name="connsiteY57" fmla="*/ 117231 h 11160369"/>
              <a:gd name="connsiteX58" fmla="*/ 2579076 w 10972800"/>
              <a:gd name="connsiteY58" fmla="*/ 398585 h 11160369"/>
              <a:gd name="connsiteX59" fmla="*/ 1899138 w 10972800"/>
              <a:gd name="connsiteY59" fmla="*/ 703385 h 11160369"/>
              <a:gd name="connsiteX60" fmla="*/ 1617784 w 10972800"/>
              <a:gd name="connsiteY60" fmla="*/ 937846 h 11160369"/>
              <a:gd name="connsiteX61" fmla="*/ 1008184 w 10972800"/>
              <a:gd name="connsiteY61" fmla="*/ 1289538 h 11160369"/>
              <a:gd name="connsiteX62" fmla="*/ 93784 w 10972800"/>
              <a:gd name="connsiteY62" fmla="*/ 1617785 h 11160369"/>
              <a:gd name="connsiteX63" fmla="*/ 117230 w 10972800"/>
              <a:gd name="connsiteY63" fmla="*/ 7807569 h 11160369"/>
              <a:gd name="connsiteX64" fmla="*/ 0 w 10972800"/>
              <a:gd name="connsiteY64" fmla="*/ 8042031 h 11160369"/>
              <a:gd name="connsiteX0" fmla="*/ 46892 w 10972800"/>
              <a:gd name="connsiteY0" fmla="*/ 1500554 h 11160369"/>
              <a:gd name="connsiteX1" fmla="*/ 46892 w 10972800"/>
              <a:gd name="connsiteY1" fmla="*/ 1594338 h 11160369"/>
              <a:gd name="connsiteX2" fmla="*/ 70338 w 10972800"/>
              <a:gd name="connsiteY2" fmla="*/ 7948246 h 11160369"/>
              <a:gd name="connsiteX3" fmla="*/ 4056184 w 10972800"/>
              <a:gd name="connsiteY3" fmla="*/ 11160369 h 11160369"/>
              <a:gd name="connsiteX4" fmla="*/ 4056184 w 10972800"/>
              <a:gd name="connsiteY4" fmla="*/ 11160369 h 11160369"/>
              <a:gd name="connsiteX5" fmla="*/ 4220307 w 10972800"/>
              <a:gd name="connsiteY5" fmla="*/ 10785231 h 11160369"/>
              <a:gd name="connsiteX6" fmla="*/ 4525107 w 10972800"/>
              <a:gd name="connsiteY6" fmla="*/ 10175631 h 11160369"/>
              <a:gd name="connsiteX7" fmla="*/ 4642338 w 10972800"/>
              <a:gd name="connsiteY7" fmla="*/ 9823938 h 11160369"/>
              <a:gd name="connsiteX8" fmla="*/ 4783015 w 10972800"/>
              <a:gd name="connsiteY8" fmla="*/ 9753600 h 11160369"/>
              <a:gd name="connsiteX9" fmla="*/ 4994030 w 10972800"/>
              <a:gd name="connsiteY9" fmla="*/ 9519138 h 11160369"/>
              <a:gd name="connsiteX10" fmla="*/ 5392615 w 10972800"/>
              <a:gd name="connsiteY10" fmla="*/ 9073662 h 11160369"/>
              <a:gd name="connsiteX11" fmla="*/ 5298830 w 10972800"/>
              <a:gd name="connsiteY11" fmla="*/ 8815754 h 11160369"/>
              <a:gd name="connsiteX12" fmla="*/ 5298830 w 10972800"/>
              <a:gd name="connsiteY12" fmla="*/ 8815754 h 11160369"/>
              <a:gd name="connsiteX13" fmla="*/ 5392615 w 10972800"/>
              <a:gd name="connsiteY13" fmla="*/ 8557846 h 11160369"/>
              <a:gd name="connsiteX14" fmla="*/ 5486400 w 10972800"/>
              <a:gd name="connsiteY14" fmla="*/ 8510954 h 11160369"/>
              <a:gd name="connsiteX15" fmla="*/ 4923692 w 10972800"/>
              <a:gd name="connsiteY15" fmla="*/ 8182708 h 11160369"/>
              <a:gd name="connsiteX16" fmla="*/ 4806461 w 10972800"/>
              <a:gd name="connsiteY16" fmla="*/ 7948246 h 11160369"/>
              <a:gd name="connsiteX17" fmla="*/ 5205046 w 10972800"/>
              <a:gd name="connsiteY17" fmla="*/ 7737231 h 11160369"/>
              <a:gd name="connsiteX18" fmla="*/ 5439507 w 10972800"/>
              <a:gd name="connsiteY18" fmla="*/ 7596554 h 11160369"/>
              <a:gd name="connsiteX19" fmla="*/ 5603630 w 10972800"/>
              <a:gd name="connsiteY19" fmla="*/ 7174523 h 11160369"/>
              <a:gd name="connsiteX20" fmla="*/ 5205046 w 10972800"/>
              <a:gd name="connsiteY20" fmla="*/ 6916615 h 11160369"/>
              <a:gd name="connsiteX21" fmla="*/ 5040923 w 10972800"/>
              <a:gd name="connsiteY21" fmla="*/ 6611815 h 11160369"/>
              <a:gd name="connsiteX22" fmla="*/ 5627076 w 10972800"/>
              <a:gd name="connsiteY22" fmla="*/ 6705600 h 11160369"/>
              <a:gd name="connsiteX23" fmla="*/ 5791200 w 10972800"/>
              <a:gd name="connsiteY23" fmla="*/ 6494585 h 11160369"/>
              <a:gd name="connsiteX24" fmla="*/ 6072553 w 10972800"/>
              <a:gd name="connsiteY24" fmla="*/ 6213231 h 11160369"/>
              <a:gd name="connsiteX25" fmla="*/ 6049107 w 10972800"/>
              <a:gd name="connsiteY25" fmla="*/ 6049108 h 11160369"/>
              <a:gd name="connsiteX26" fmla="*/ 5697415 w 10972800"/>
              <a:gd name="connsiteY26" fmla="*/ 6283569 h 11160369"/>
              <a:gd name="connsiteX27" fmla="*/ 5228492 w 10972800"/>
              <a:gd name="connsiteY27" fmla="*/ 6049108 h 11160369"/>
              <a:gd name="connsiteX28" fmla="*/ 6025661 w 10972800"/>
              <a:gd name="connsiteY28" fmla="*/ 5556738 h 11160369"/>
              <a:gd name="connsiteX29" fmla="*/ 6799384 w 10972800"/>
              <a:gd name="connsiteY29" fmla="*/ 5111262 h 11160369"/>
              <a:gd name="connsiteX30" fmla="*/ 7831015 w 10972800"/>
              <a:gd name="connsiteY30" fmla="*/ 4783015 h 11160369"/>
              <a:gd name="connsiteX31" fmla="*/ 9636369 w 10972800"/>
              <a:gd name="connsiteY31" fmla="*/ 4618892 h 11160369"/>
              <a:gd name="connsiteX32" fmla="*/ 9800492 w 10972800"/>
              <a:gd name="connsiteY32" fmla="*/ 5251938 h 11160369"/>
              <a:gd name="connsiteX33" fmla="*/ 9870830 w 10972800"/>
              <a:gd name="connsiteY33" fmla="*/ 6283569 h 11160369"/>
              <a:gd name="connsiteX34" fmla="*/ 10363200 w 10972800"/>
              <a:gd name="connsiteY34" fmla="*/ 6963508 h 11160369"/>
              <a:gd name="connsiteX35" fmla="*/ 10738338 w 10972800"/>
              <a:gd name="connsiteY35" fmla="*/ 6424246 h 11160369"/>
              <a:gd name="connsiteX36" fmla="*/ 10808676 w 10972800"/>
              <a:gd name="connsiteY36" fmla="*/ 5439508 h 11160369"/>
              <a:gd name="connsiteX37" fmla="*/ 10808676 w 10972800"/>
              <a:gd name="connsiteY37" fmla="*/ 5040923 h 11160369"/>
              <a:gd name="connsiteX38" fmla="*/ 10949353 w 10972800"/>
              <a:gd name="connsiteY38" fmla="*/ 4572000 h 11160369"/>
              <a:gd name="connsiteX39" fmla="*/ 10972800 w 10972800"/>
              <a:gd name="connsiteY39" fmla="*/ 3938954 h 11160369"/>
              <a:gd name="connsiteX40" fmla="*/ 10691446 w 10972800"/>
              <a:gd name="connsiteY40" fmla="*/ 3235569 h 11160369"/>
              <a:gd name="connsiteX41" fmla="*/ 10269415 w 10972800"/>
              <a:gd name="connsiteY41" fmla="*/ 2438400 h 11160369"/>
              <a:gd name="connsiteX42" fmla="*/ 9730153 w 10972800"/>
              <a:gd name="connsiteY42" fmla="*/ 1500554 h 11160369"/>
              <a:gd name="connsiteX43" fmla="*/ 9355015 w 10972800"/>
              <a:gd name="connsiteY43" fmla="*/ 398585 h 11160369"/>
              <a:gd name="connsiteX44" fmla="*/ 8956430 w 10972800"/>
              <a:gd name="connsiteY44" fmla="*/ 0 h 11160369"/>
              <a:gd name="connsiteX45" fmla="*/ 7104184 w 10972800"/>
              <a:gd name="connsiteY45" fmla="*/ 0 h 11160369"/>
              <a:gd name="connsiteX46" fmla="*/ 6377353 w 10972800"/>
              <a:gd name="connsiteY46" fmla="*/ 515815 h 11160369"/>
              <a:gd name="connsiteX47" fmla="*/ 5205046 w 10972800"/>
              <a:gd name="connsiteY47" fmla="*/ 1242646 h 11160369"/>
              <a:gd name="connsiteX48" fmla="*/ 4384430 w 10972800"/>
              <a:gd name="connsiteY48" fmla="*/ 1570892 h 11160369"/>
              <a:gd name="connsiteX49" fmla="*/ 4196861 w 10972800"/>
              <a:gd name="connsiteY49" fmla="*/ 1992923 h 11160369"/>
              <a:gd name="connsiteX50" fmla="*/ 4056184 w 10972800"/>
              <a:gd name="connsiteY50" fmla="*/ 2157046 h 11160369"/>
              <a:gd name="connsiteX51" fmla="*/ 3470030 w 10972800"/>
              <a:gd name="connsiteY51" fmla="*/ 2203938 h 11160369"/>
              <a:gd name="connsiteX52" fmla="*/ 3727938 w 10972800"/>
              <a:gd name="connsiteY52" fmla="*/ 1711569 h 11160369"/>
              <a:gd name="connsiteX53" fmla="*/ 3845169 w 10972800"/>
              <a:gd name="connsiteY53" fmla="*/ 1453662 h 11160369"/>
              <a:gd name="connsiteX54" fmla="*/ 3845169 w 10972800"/>
              <a:gd name="connsiteY54" fmla="*/ 844062 h 11160369"/>
              <a:gd name="connsiteX55" fmla="*/ 3657600 w 10972800"/>
              <a:gd name="connsiteY55" fmla="*/ 562708 h 11160369"/>
              <a:gd name="connsiteX56" fmla="*/ 3540369 w 10972800"/>
              <a:gd name="connsiteY56" fmla="*/ 211015 h 11160369"/>
              <a:gd name="connsiteX57" fmla="*/ 3282461 w 10972800"/>
              <a:gd name="connsiteY57" fmla="*/ 117231 h 11160369"/>
              <a:gd name="connsiteX58" fmla="*/ 2579076 w 10972800"/>
              <a:gd name="connsiteY58" fmla="*/ 398585 h 11160369"/>
              <a:gd name="connsiteX59" fmla="*/ 1899138 w 10972800"/>
              <a:gd name="connsiteY59" fmla="*/ 703385 h 11160369"/>
              <a:gd name="connsiteX60" fmla="*/ 1617784 w 10972800"/>
              <a:gd name="connsiteY60" fmla="*/ 937846 h 11160369"/>
              <a:gd name="connsiteX61" fmla="*/ 1008184 w 10972800"/>
              <a:gd name="connsiteY61" fmla="*/ 1289538 h 11160369"/>
              <a:gd name="connsiteX62" fmla="*/ 93784 w 10972800"/>
              <a:gd name="connsiteY62" fmla="*/ 1617785 h 11160369"/>
              <a:gd name="connsiteX63" fmla="*/ 117230 w 10972800"/>
              <a:gd name="connsiteY63" fmla="*/ 7807569 h 11160369"/>
              <a:gd name="connsiteX64" fmla="*/ 0 w 10972800"/>
              <a:gd name="connsiteY64" fmla="*/ 8042031 h 11160369"/>
              <a:gd name="connsiteX0" fmla="*/ 46892 w 10972800"/>
              <a:gd name="connsiteY0" fmla="*/ 1500554 h 11160369"/>
              <a:gd name="connsiteX1" fmla="*/ 46892 w 10972800"/>
              <a:gd name="connsiteY1" fmla="*/ 1594338 h 11160369"/>
              <a:gd name="connsiteX2" fmla="*/ 70338 w 10972800"/>
              <a:gd name="connsiteY2" fmla="*/ 7948246 h 11160369"/>
              <a:gd name="connsiteX3" fmla="*/ 4056184 w 10972800"/>
              <a:gd name="connsiteY3" fmla="*/ 11160369 h 11160369"/>
              <a:gd name="connsiteX4" fmla="*/ 4056184 w 10972800"/>
              <a:gd name="connsiteY4" fmla="*/ 11160369 h 11160369"/>
              <a:gd name="connsiteX5" fmla="*/ 4220307 w 10972800"/>
              <a:gd name="connsiteY5" fmla="*/ 10785231 h 11160369"/>
              <a:gd name="connsiteX6" fmla="*/ 4525107 w 10972800"/>
              <a:gd name="connsiteY6" fmla="*/ 10175631 h 11160369"/>
              <a:gd name="connsiteX7" fmla="*/ 4642338 w 10972800"/>
              <a:gd name="connsiteY7" fmla="*/ 9823938 h 11160369"/>
              <a:gd name="connsiteX8" fmla="*/ 4783015 w 10972800"/>
              <a:gd name="connsiteY8" fmla="*/ 9753600 h 11160369"/>
              <a:gd name="connsiteX9" fmla="*/ 4994030 w 10972800"/>
              <a:gd name="connsiteY9" fmla="*/ 9519138 h 11160369"/>
              <a:gd name="connsiteX10" fmla="*/ 5392615 w 10972800"/>
              <a:gd name="connsiteY10" fmla="*/ 9073662 h 11160369"/>
              <a:gd name="connsiteX11" fmla="*/ 5298830 w 10972800"/>
              <a:gd name="connsiteY11" fmla="*/ 8815754 h 11160369"/>
              <a:gd name="connsiteX12" fmla="*/ 5298830 w 10972800"/>
              <a:gd name="connsiteY12" fmla="*/ 8815754 h 11160369"/>
              <a:gd name="connsiteX13" fmla="*/ 5392615 w 10972800"/>
              <a:gd name="connsiteY13" fmla="*/ 8557846 h 11160369"/>
              <a:gd name="connsiteX14" fmla="*/ 5486400 w 10972800"/>
              <a:gd name="connsiteY14" fmla="*/ 8510954 h 11160369"/>
              <a:gd name="connsiteX15" fmla="*/ 4923692 w 10972800"/>
              <a:gd name="connsiteY15" fmla="*/ 8182708 h 11160369"/>
              <a:gd name="connsiteX16" fmla="*/ 4806461 w 10972800"/>
              <a:gd name="connsiteY16" fmla="*/ 7948246 h 11160369"/>
              <a:gd name="connsiteX17" fmla="*/ 5205046 w 10972800"/>
              <a:gd name="connsiteY17" fmla="*/ 7737231 h 11160369"/>
              <a:gd name="connsiteX18" fmla="*/ 5439507 w 10972800"/>
              <a:gd name="connsiteY18" fmla="*/ 7596554 h 11160369"/>
              <a:gd name="connsiteX19" fmla="*/ 5603630 w 10972800"/>
              <a:gd name="connsiteY19" fmla="*/ 7174523 h 11160369"/>
              <a:gd name="connsiteX20" fmla="*/ 5205046 w 10972800"/>
              <a:gd name="connsiteY20" fmla="*/ 6916615 h 11160369"/>
              <a:gd name="connsiteX21" fmla="*/ 5040923 w 10972800"/>
              <a:gd name="connsiteY21" fmla="*/ 6611815 h 11160369"/>
              <a:gd name="connsiteX22" fmla="*/ 5627076 w 10972800"/>
              <a:gd name="connsiteY22" fmla="*/ 6705600 h 11160369"/>
              <a:gd name="connsiteX23" fmla="*/ 5791200 w 10972800"/>
              <a:gd name="connsiteY23" fmla="*/ 6494585 h 11160369"/>
              <a:gd name="connsiteX24" fmla="*/ 6072553 w 10972800"/>
              <a:gd name="connsiteY24" fmla="*/ 6213231 h 11160369"/>
              <a:gd name="connsiteX25" fmla="*/ 6049107 w 10972800"/>
              <a:gd name="connsiteY25" fmla="*/ 6049108 h 11160369"/>
              <a:gd name="connsiteX26" fmla="*/ 5697415 w 10972800"/>
              <a:gd name="connsiteY26" fmla="*/ 6283569 h 11160369"/>
              <a:gd name="connsiteX27" fmla="*/ 5228492 w 10972800"/>
              <a:gd name="connsiteY27" fmla="*/ 6049108 h 11160369"/>
              <a:gd name="connsiteX28" fmla="*/ 6025661 w 10972800"/>
              <a:gd name="connsiteY28" fmla="*/ 5556738 h 11160369"/>
              <a:gd name="connsiteX29" fmla="*/ 6799384 w 10972800"/>
              <a:gd name="connsiteY29" fmla="*/ 5111262 h 11160369"/>
              <a:gd name="connsiteX30" fmla="*/ 7831015 w 10972800"/>
              <a:gd name="connsiteY30" fmla="*/ 4783015 h 11160369"/>
              <a:gd name="connsiteX31" fmla="*/ 9636369 w 10972800"/>
              <a:gd name="connsiteY31" fmla="*/ 4618892 h 11160369"/>
              <a:gd name="connsiteX32" fmla="*/ 9800492 w 10972800"/>
              <a:gd name="connsiteY32" fmla="*/ 5251938 h 11160369"/>
              <a:gd name="connsiteX33" fmla="*/ 9870830 w 10972800"/>
              <a:gd name="connsiteY33" fmla="*/ 6283569 h 11160369"/>
              <a:gd name="connsiteX34" fmla="*/ 10378440 w 10972800"/>
              <a:gd name="connsiteY34" fmla="*/ 6788248 h 11160369"/>
              <a:gd name="connsiteX35" fmla="*/ 10738338 w 10972800"/>
              <a:gd name="connsiteY35" fmla="*/ 6424246 h 11160369"/>
              <a:gd name="connsiteX36" fmla="*/ 10808676 w 10972800"/>
              <a:gd name="connsiteY36" fmla="*/ 5439508 h 11160369"/>
              <a:gd name="connsiteX37" fmla="*/ 10808676 w 10972800"/>
              <a:gd name="connsiteY37" fmla="*/ 5040923 h 11160369"/>
              <a:gd name="connsiteX38" fmla="*/ 10949353 w 10972800"/>
              <a:gd name="connsiteY38" fmla="*/ 4572000 h 11160369"/>
              <a:gd name="connsiteX39" fmla="*/ 10972800 w 10972800"/>
              <a:gd name="connsiteY39" fmla="*/ 3938954 h 11160369"/>
              <a:gd name="connsiteX40" fmla="*/ 10691446 w 10972800"/>
              <a:gd name="connsiteY40" fmla="*/ 3235569 h 11160369"/>
              <a:gd name="connsiteX41" fmla="*/ 10269415 w 10972800"/>
              <a:gd name="connsiteY41" fmla="*/ 2438400 h 11160369"/>
              <a:gd name="connsiteX42" fmla="*/ 9730153 w 10972800"/>
              <a:gd name="connsiteY42" fmla="*/ 1500554 h 11160369"/>
              <a:gd name="connsiteX43" fmla="*/ 9355015 w 10972800"/>
              <a:gd name="connsiteY43" fmla="*/ 398585 h 11160369"/>
              <a:gd name="connsiteX44" fmla="*/ 8956430 w 10972800"/>
              <a:gd name="connsiteY44" fmla="*/ 0 h 11160369"/>
              <a:gd name="connsiteX45" fmla="*/ 7104184 w 10972800"/>
              <a:gd name="connsiteY45" fmla="*/ 0 h 11160369"/>
              <a:gd name="connsiteX46" fmla="*/ 6377353 w 10972800"/>
              <a:gd name="connsiteY46" fmla="*/ 515815 h 11160369"/>
              <a:gd name="connsiteX47" fmla="*/ 5205046 w 10972800"/>
              <a:gd name="connsiteY47" fmla="*/ 1242646 h 11160369"/>
              <a:gd name="connsiteX48" fmla="*/ 4384430 w 10972800"/>
              <a:gd name="connsiteY48" fmla="*/ 1570892 h 11160369"/>
              <a:gd name="connsiteX49" fmla="*/ 4196861 w 10972800"/>
              <a:gd name="connsiteY49" fmla="*/ 1992923 h 11160369"/>
              <a:gd name="connsiteX50" fmla="*/ 4056184 w 10972800"/>
              <a:gd name="connsiteY50" fmla="*/ 2157046 h 11160369"/>
              <a:gd name="connsiteX51" fmla="*/ 3470030 w 10972800"/>
              <a:gd name="connsiteY51" fmla="*/ 2203938 h 11160369"/>
              <a:gd name="connsiteX52" fmla="*/ 3727938 w 10972800"/>
              <a:gd name="connsiteY52" fmla="*/ 1711569 h 11160369"/>
              <a:gd name="connsiteX53" fmla="*/ 3845169 w 10972800"/>
              <a:gd name="connsiteY53" fmla="*/ 1453662 h 11160369"/>
              <a:gd name="connsiteX54" fmla="*/ 3845169 w 10972800"/>
              <a:gd name="connsiteY54" fmla="*/ 844062 h 11160369"/>
              <a:gd name="connsiteX55" fmla="*/ 3657600 w 10972800"/>
              <a:gd name="connsiteY55" fmla="*/ 562708 h 11160369"/>
              <a:gd name="connsiteX56" fmla="*/ 3540369 w 10972800"/>
              <a:gd name="connsiteY56" fmla="*/ 211015 h 11160369"/>
              <a:gd name="connsiteX57" fmla="*/ 3282461 w 10972800"/>
              <a:gd name="connsiteY57" fmla="*/ 117231 h 11160369"/>
              <a:gd name="connsiteX58" fmla="*/ 2579076 w 10972800"/>
              <a:gd name="connsiteY58" fmla="*/ 398585 h 11160369"/>
              <a:gd name="connsiteX59" fmla="*/ 1899138 w 10972800"/>
              <a:gd name="connsiteY59" fmla="*/ 703385 h 11160369"/>
              <a:gd name="connsiteX60" fmla="*/ 1617784 w 10972800"/>
              <a:gd name="connsiteY60" fmla="*/ 937846 h 11160369"/>
              <a:gd name="connsiteX61" fmla="*/ 1008184 w 10972800"/>
              <a:gd name="connsiteY61" fmla="*/ 1289538 h 11160369"/>
              <a:gd name="connsiteX62" fmla="*/ 93784 w 10972800"/>
              <a:gd name="connsiteY62" fmla="*/ 1617785 h 11160369"/>
              <a:gd name="connsiteX63" fmla="*/ 117230 w 10972800"/>
              <a:gd name="connsiteY63" fmla="*/ 7807569 h 11160369"/>
              <a:gd name="connsiteX64" fmla="*/ 0 w 10972800"/>
              <a:gd name="connsiteY64" fmla="*/ 8042031 h 11160369"/>
              <a:gd name="connsiteX0" fmla="*/ 46892 w 10972800"/>
              <a:gd name="connsiteY0" fmla="*/ 1500554 h 11160369"/>
              <a:gd name="connsiteX1" fmla="*/ 46892 w 10972800"/>
              <a:gd name="connsiteY1" fmla="*/ 1594338 h 11160369"/>
              <a:gd name="connsiteX2" fmla="*/ 70338 w 10972800"/>
              <a:gd name="connsiteY2" fmla="*/ 7948246 h 11160369"/>
              <a:gd name="connsiteX3" fmla="*/ 4056184 w 10972800"/>
              <a:gd name="connsiteY3" fmla="*/ 11160369 h 11160369"/>
              <a:gd name="connsiteX4" fmla="*/ 4056184 w 10972800"/>
              <a:gd name="connsiteY4" fmla="*/ 11160369 h 11160369"/>
              <a:gd name="connsiteX5" fmla="*/ 4220307 w 10972800"/>
              <a:gd name="connsiteY5" fmla="*/ 10785231 h 11160369"/>
              <a:gd name="connsiteX6" fmla="*/ 4525107 w 10972800"/>
              <a:gd name="connsiteY6" fmla="*/ 10175631 h 11160369"/>
              <a:gd name="connsiteX7" fmla="*/ 4642338 w 10972800"/>
              <a:gd name="connsiteY7" fmla="*/ 9823938 h 11160369"/>
              <a:gd name="connsiteX8" fmla="*/ 4783015 w 10972800"/>
              <a:gd name="connsiteY8" fmla="*/ 9753600 h 11160369"/>
              <a:gd name="connsiteX9" fmla="*/ 4994030 w 10972800"/>
              <a:gd name="connsiteY9" fmla="*/ 9519138 h 11160369"/>
              <a:gd name="connsiteX10" fmla="*/ 5392615 w 10972800"/>
              <a:gd name="connsiteY10" fmla="*/ 9073662 h 11160369"/>
              <a:gd name="connsiteX11" fmla="*/ 5298830 w 10972800"/>
              <a:gd name="connsiteY11" fmla="*/ 8815754 h 11160369"/>
              <a:gd name="connsiteX12" fmla="*/ 5298830 w 10972800"/>
              <a:gd name="connsiteY12" fmla="*/ 8815754 h 11160369"/>
              <a:gd name="connsiteX13" fmla="*/ 5392615 w 10972800"/>
              <a:gd name="connsiteY13" fmla="*/ 8557846 h 11160369"/>
              <a:gd name="connsiteX14" fmla="*/ 5486400 w 10972800"/>
              <a:gd name="connsiteY14" fmla="*/ 8510954 h 11160369"/>
              <a:gd name="connsiteX15" fmla="*/ 4923692 w 10972800"/>
              <a:gd name="connsiteY15" fmla="*/ 8182708 h 11160369"/>
              <a:gd name="connsiteX16" fmla="*/ 4806461 w 10972800"/>
              <a:gd name="connsiteY16" fmla="*/ 7948246 h 11160369"/>
              <a:gd name="connsiteX17" fmla="*/ 5205046 w 10972800"/>
              <a:gd name="connsiteY17" fmla="*/ 7737231 h 11160369"/>
              <a:gd name="connsiteX18" fmla="*/ 5439507 w 10972800"/>
              <a:gd name="connsiteY18" fmla="*/ 7596554 h 11160369"/>
              <a:gd name="connsiteX19" fmla="*/ 5603630 w 10972800"/>
              <a:gd name="connsiteY19" fmla="*/ 7174523 h 11160369"/>
              <a:gd name="connsiteX20" fmla="*/ 5205046 w 10972800"/>
              <a:gd name="connsiteY20" fmla="*/ 6916615 h 11160369"/>
              <a:gd name="connsiteX21" fmla="*/ 5040923 w 10972800"/>
              <a:gd name="connsiteY21" fmla="*/ 6611815 h 11160369"/>
              <a:gd name="connsiteX22" fmla="*/ 5627076 w 10972800"/>
              <a:gd name="connsiteY22" fmla="*/ 6705600 h 11160369"/>
              <a:gd name="connsiteX23" fmla="*/ 5791200 w 10972800"/>
              <a:gd name="connsiteY23" fmla="*/ 6494585 h 11160369"/>
              <a:gd name="connsiteX24" fmla="*/ 6072553 w 10972800"/>
              <a:gd name="connsiteY24" fmla="*/ 6213231 h 11160369"/>
              <a:gd name="connsiteX25" fmla="*/ 6049107 w 10972800"/>
              <a:gd name="connsiteY25" fmla="*/ 6049108 h 11160369"/>
              <a:gd name="connsiteX26" fmla="*/ 5697415 w 10972800"/>
              <a:gd name="connsiteY26" fmla="*/ 6283569 h 11160369"/>
              <a:gd name="connsiteX27" fmla="*/ 5228492 w 10972800"/>
              <a:gd name="connsiteY27" fmla="*/ 6049108 h 11160369"/>
              <a:gd name="connsiteX28" fmla="*/ 6025661 w 10972800"/>
              <a:gd name="connsiteY28" fmla="*/ 5556738 h 11160369"/>
              <a:gd name="connsiteX29" fmla="*/ 6799384 w 10972800"/>
              <a:gd name="connsiteY29" fmla="*/ 5111262 h 11160369"/>
              <a:gd name="connsiteX30" fmla="*/ 7831015 w 10972800"/>
              <a:gd name="connsiteY30" fmla="*/ 4783015 h 11160369"/>
              <a:gd name="connsiteX31" fmla="*/ 9636369 w 10972800"/>
              <a:gd name="connsiteY31" fmla="*/ 4618892 h 11160369"/>
              <a:gd name="connsiteX32" fmla="*/ 9800492 w 10972800"/>
              <a:gd name="connsiteY32" fmla="*/ 5251938 h 11160369"/>
              <a:gd name="connsiteX33" fmla="*/ 9870830 w 10972800"/>
              <a:gd name="connsiteY33" fmla="*/ 6283569 h 11160369"/>
              <a:gd name="connsiteX34" fmla="*/ 10378440 w 10972800"/>
              <a:gd name="connsiteY34" fmla="*/ 6788248 h 11160369"/>
              <a:gd name="connsiteX35" fmla="*/ 10738338 w 10972800"/>
              <a:gd name="connsiteY35" fmla="*/ 6424246 h 11160369"/>
              <a:gd name="connsiteX36" fmla="*/ 10808676 w 10972800"/>
              <a:gd name="connsiteY36" fmla="*/ 5439508 h 11160369"/>
              <a:gd name="connsiteX37" fmla="*/ 10808676 w 10972800"/>
              <a:gd name="connsiteY37" fmla="*/ 5040923 h 11160369"/>
              <a:gd name="connsiteX38" fmla="*/ 10949353 w 10972800"/>
              <a:gd name="connsiteY38" fmla="*/ 4572000 h 11160369"/>
              <a:gd name="connsiteX39" fmla="*/ 10972800 w 10972800"/>
              <a:gd name="connsiteY39" fmla="*/ 3938954 h 11160369"/>
              <a:gd name="connsiteX40" fmla="*/ 10767646 w 10972800"/>
              <a:gd name="connsiteY40" fmla="*/ 3212709 h 11160369"/>
              <a:gd name="connsiteX41" fmla="*/ 10269415 w 10972800"/>
              <a:gd name="connsiteY41" fmla="*/ 2438400 h 11160369"/>
              <a:gd name="connsiteX42" fmla="*/ 9730153 w 10972800"/>
              <a:gd name="connsiteY42" fmla="*/ 1500554 h 11160369"/>
              <a:gd name="connsiteX43" fmla="*/ 9355015 w 10972800"/>
              <a:gd name="connsiteY43" fmla="*/ 398585 h 11160369"/>
              <a:gd name="connsiteX44" fmla="*/ 8956430 w 10972800"/>
              <a:gd name="connsiteY44" fmla="*/ 0 h 11160369"/>
              <a:gd name="connsiteX45" fmla="*/ 7104184 w 10972800"/>
              <a:gd name="connsiteY45" fmla="*/ 0 h 11160369"/>
              <a:gd name="connsiteX46" fmla="*/ 6377353 w 10972800"/>
              <a:gd name="connsiteY46" fmla="*/ 515815 h 11160369"/>
              <a:gd name="connsiteX47" fmla="*/ 5205046 w 10972800"/>
              <a:gd name="connsiteY47" fmla="*/ 1242646 h 11160369"/>
              <a:gd name="connsiteX48" fmla="*/ 4384430 w 10972800"/>
              <a:gd name="connsiteY48" fmla="*/ 1570892 h 11160369"/>
              <a:gd name="connsiteX49" fmla="*/ 4196861 w 10972800"/>
              <a:gd name="connsiteY49" fmla="*/ 1992923 h 11160369"/>
              <a:gd name="connsiteX50" fmla="*/ 4056184 w 10972800"/>
              <a:gd name="connsiteY50" fmla="*/ 2157046 h 11160369"/>
              <a:gd name="connsiteX51" fmla="*/ 3470030 w 10972800"/>
              <a:gd name="connsiteY51" fmla="*/ 2203938 h 11160369"/>
              <a:gd name="connsiteX52" fmla="*/ 3727938 w 10972800"/>
              <a:gd name="connsiteY52" fmla="*/ 1711569 h 11160369"/>
              <a:gd name="connsiteX53" fmla="*/ 3845169 w 10972800"/>
              <a:gd name="connsiteY53" fmla="*/ 1453662 h 11160369"/>
              <a:gd name="connsiteX54" fmla="*/ 3845169 w 10972800"/>
              <a:gd name="connsiteY54" fmla="*/ 844062 h 11160369"/>
              <a:gd name="connsiteX55" fmla="*/ 3657600 w 10972800"/>
              <a:gd name="connsiteY55" fmla="*/ 562708 h 11160369"/>
              <a:gd name="connsiteX56" fmla="*/ 3540369 w 10972800"/>
              <a:gd name="connsiteY56" fmla="*/ 211015 h 11160369"/>
              <a:gd name="connsiteX57" fmla="*/ 3282461 w 10972800"/>
              <a:gd name="connsiteY57" fmla="*/ 117231 h 11160369"/>
              <a:gd name="connsiteX58" fmla="*/ 2579076 w 10972800"/>
              <a:gd name="connsiteY58" fmla="*/ 398585 h 11160369"/>
              <a:gd name="connsiteX59" fmla="*/ 1899138 w 10972800"/>
              <a:gd name="connsiteY59" fmla="*/ 703385 h 11160369"/>
              <a:gd name="connsiteX60" fmla="*/ 1617784 w 10972800"/>
              <a:gd name="connsiteY60" fmla="*/ 937846 h 11160369"/>
              <a:gd name="connsiteX61" fmla="*/ 1008184 w 10972800"/>
              <a:gd name="connsiteY61" fmla="*/ 1289538 h 11160369"/>
              <a:gd name="connsiteX62" fmla="*/ 93784 w 10972800"/>
              <a:gd name="connsiteY62" fmla="*/ 1617785 h 11160369"/>
              <a:gd name="connsiteX63" fmla="*/ 117230 w 10972800"/>
              <a:gd name="connsiteY63" fmla="*/ 7807569 h 11160369"/>
              <a:gd name="connsiteX64" fmla="*/ 0 w 10972800"/>
              <a:gd name="connsiteY64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730153 w 11125200"/>
              <a:gd name="connsiteY42" fmla="*/ 1500554 h 11160369"/>
              <a:gd name="connsiteX43" fmla="*/ 9355015 w 11125200"/>
              <a:gd name="connsiteY43" fmla="*/ 398585 h 11160369"/>
              <a:gd name="connsiteX44" fmla="*/ 8956430 w 11125200"/>
              <a:gd name="connsiteY44" fmla="*/ 0 h 11160369"/>
              <a:gd name="connsiteX45" fmla="*/ 7104184 w 11125200"/>
              <a:gd name="connsiteY45" fmla="*/ 0 h 11160369"/>
              <a:gd name="connsiteX46" fmla="*/ 6377353 w 11125200"/>
              <a:gd name="connsiteY46" fmla="*/ 515815 h 11160369"/>
              <a:gd name="connsiteX47" fmla="*/ 5205046 w 11125200"/>
              <a:gd name="connsiteY47" fmla="*/ 1242646 h 11160369"/>
              <a:gd name="connsiteX48" fmla="*/ 4384430 w 11125200"/>
              <a:gd name="connsiteY48" fmla="*/ 1570892 h 11160369"/>
              <a:gd name="connsiteX49" fmla="*/ 4196861 w 11125200"/>
              <a:gd name="connsiteY49" fmla="*/ 1992923 h 11160369"/>
              <a:gd name="connsiteX50" fmla="*/ 4056184 w 11125200"/>
              <a:gd name="connsiteY50" fmla="*/ 2157046 h 11160369"/>
              <a:gd name="connsiteX51" fmla="*/ 3470030 w 11125200"/>
              <a:gd name="connsiteY51" fmla="*/ 2203938 h 11160369"/>
              <a:gd name="connsiteX52" fmla="*/ 3727938 w 11125200"/>
              <a:gd name="connsiteY52" fmla="*/ 1711569 h 11160369"/>
              <a:gd name="connsiteX53" fmla="*/ 3845169 w 11125200"/>
              <a:gd name="connsiteY53" fmla="*/ 1453662 h 11160369"/>
              <a:gd name="connsiteX54" fmla="*/ 3845169 w 11125200"/>
              <a:gd name="connsiteY54" fmla="*/ 844062 h 11160369"/>
              <a:gd name="connsiteX55" fmla="*/ 3657600 w 11125200"/>
              <a:gd name="connsiteY55" fmla="*/ 562708 h 11160369"/>
              <a:gd name="connsiteX56" fmla="*/ 3540369 w 11125200"/>
              <a:gd name="connsiteY56" fmla="*/ 211015 h 11160369"/>
              <a:gd name="connsiteX57" fmla="*/ 3282461 w 11125200"/>
              <a:gd name="connsiteY57" fmla="*/ 117231 h 11160369"/>
              <a:gd name="connsiteX58" fmla="*/ 2579076 w 11125200"/>
              <a:gd name="connsiteY58" fmla="*/ 398585 h 11160369"/>
              <a:gd name="connsiteX59" fmla="*/ 1899138 w 11125200"/>
              <a:gd name="connsiteY59" fmla="*/ 703385 h 11160369"/>
              <a:gd name="connsiteX60" fmla="*/ 1617784 w 11125200"/>
              <a:gd name="connsiteY60" fmla="*/ 937846 h 11160369"/>
              <a:gd name="connsiteX61" fmla="*/ 1008184 w 11125200"/>
              <a:gd name="connsiteY61" fmla="*/ 1289538 h 11160369"/>
              <a:gd name="connsiteX62" fmla="*/ 93784 w 11125200"/>
              <a:gd name="connsiteY62" fmla="*/ 1617785 h 11160369"/>
              <a:gd name="connsiteX63" fmla="*/ 117230 w 11125200"/>
              <a:gd name="connsiteY63" fmla="*/ 7807569 h 11160369"/>
              <a:gd name="connsiteX64" fmla="*/ 0 w 11125200"/>
              <a:gd name="connsiteY64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8956430 w 11125200"/>
              <a:gd name="connsiteY44" fmla="*/ 0 h 11160369"/>
              <a:gd name="connsiteX45" fmla="*/ 7104184 w 11125200"/>
              <a:gd name="connsiteY45" fmla="*/ 0 h 11160369"/>
              <a:gd name="connsiteX46" fmla="*/ 6377353 w 11125200"/>
              <a:gd name="connsiteY46" fmla="*/ 515815 h 11160369"/>
              <a:gd name="connsiteX47" fmla="*/ 5205046 w 11125200"/>
              <a:gd name="connsiteY47" fmla="*/ 1242646 h 11160369"/>
              <a:gd name="connsiteX48" fmla="*/ 4384430 w 11125200"/>
              <a:gd name="connsiteY48" fmla="*/ 1570892 h 11160369"/>
              <a:gd name="connsiteX49" fmla="*/ 4196861 w 11125200"/>
              <a:gd name="connsiteY49" fmla="*/ 1992923 h 11160369"/>
              <a:gd name="connsiteX50" fmla="*/ 4056184 w 11125200"/>
              <a:gd name="connsiteY50" fmla="*/ 2157046 h 11160369"/>
              <a:gd name="connsiteX51" fmla="*/ 3470030 w 11125200"/>
              <a:gd name="connsiteY51" fmla="*/ 2203938 h 11160369"/>
              <a:gd name="connsiteX52" fmla="*/ 3727938 w 11125200"/>
              <a:gd name="connsiteY52" fmla="*/ 1711569 h 11160369"/>
              <a:gd name="connsiteX53" fmla="*/ 3845169 w 11125200"/>
              <a:gd name="connsiteY53" fmla="*/ 1453662 h 11160369"/>
              <a:gd name="connsiteX54" fmla="*/ 3845169 w 11125200"/>
              <a:gd name="connsiteY54" fmla="*/ 844062 h 11160369"/>
              <a:gd name="connsiteX55" fmla="*/ 3657600 w 11125200"/>
              <a:gd name="connsiteY55" fmla="*/ 562708 h 11160369"/>
              <a:gd name="connsiteX56" fmla="*/ 3540369 w 11125200"/>
              <a:gd name="connsiteY56" fmla="*/ 211015 h 11160369"/>
              <a:gd name="connsiteX57" fmla="*/ 3282461 w 11125200"/>
              <a:gd name="connsiteY57" fmla="*/ 117231 h 11160369"/>
              <a:gd name="connsiteX58" fmla="*/ 2579076 w 11125200"/>
              <a:gd name="connsiteY58" fmla="*/ 398585 h 11160369"/>
              <a:gd name="connsiteX59" fmla="*/ 1899138 w 11125200"/>
              <a:gd name="connsiteY59" fmla="*/ 703385 h 11160369"/>
              <a:gd name="connsiteX60" fmla="*/ 1617784 w 11125200"/>
              <a:gd name="connsiteY60" fmla="*/ 937846 h 11160369"/>
              <a:gd name="connsiteX61" fmla="*/ 1008184 w 11125200"/>
              <a:gd name="connsiteY61" fmla="*/ 1289538 h 11160369"/>
              <a:gd name="connsiteX62" fmla="*/ 93784 w 11125200"/>
              <a:gd name="connsiteY62" fmla="*/ 1617785 h 11160369"/>
              <a:gd name="connsiteX63" fmla="*/ 117230 w 11125200"/>
              <a:gd name="connsiteY63" fmla="*/ 7807569 h 11160369"/>
              <a:gd name="connsiteX64" fmla="*/ 0 w 11125200"/>
              <a:gd name="connsiteY64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9084798 w 11125200"/>
              <a:gd name="connsiteY44" fmla="*/ 30480 h 11160369"/>
              <a:gd name="connsiteX45" fmla="*/ 8956430 w 11125200"/>
              <a:gd name="connsiteY45" fmla="*/ 0 h 11160369"/>
              <a:gd name="connsiteX46" fmla="*/ 7104184 w 11125200"/>
              <a:gd name="connsiteY46" fmla="*/ 0 h 11160369"/>
              <a:gd name="connsiteX47" fmla="*/ 6377353 w 11125200"/>
              <a:gd name="connsiteY47" fmla="*/ 515815 h 11160369"/>
              <a:gd name="connsiteX48" fmla="*/ 5205046 w 11125200"/>
              <a:gd name="connsiteY48" fmla="*/ 1242646 h 11160369"/>
              <a:gd name="connsiteX49" fmla="*/ 4384430 w 11125200"/>
              <a:gd name="connsiteY49" fmla="*/ 1570892 h 11160369"/>
              <a:gd name="connsiteX50" fmla="*/ 4196861 w 11125200"/>
              <a:gd name="connsiteY50" fmla="*/ 1992923 h 11160369"/>
              <a:gd name="connsiteX51" fmla="*/ 4056184 w 11125200"/>
              <a:gd name="connsiteY51" fmla="*/ 2157046 h 11160369"/>
              <a:gd name="connsiteX52" fmla="*/ 3470030 w 11125200"/>
              <a:gd name="connsiteY52" fmla="*/ 2203938 h 11160369"/>
              <a:gd name="connsiteX53" fmla="*/ 3727938 w 11125200"/>
              <a:gd name="connsiteY53" fmla="*/ 1711569 h 11160369"/>
              <a:gd name="connsiteX54" fmla="*/ 3845169 w 11125200"/>
              <a:gd name="connsiteY54" fmla="*/ 1453662 h 11160369"/>
              <a:gd name="connsiteX55" fmla="*/ 3845169 w 11125200"/>
              <a:gd name="connsiteY55" fmla="*/ 844062 h 11160369"/>
              <a:gd name="connsiteX56" fmla="*/ 3657600 w 11125200"/>
              <a:gd name="connsiteY56" fmla="*/ 562708 h 11160369"/>
              <a:gd name="connsiteX57" fmla="*/ 3540369 w 11125200"/>
              <a:gd name="connsiteY57" fmla="*/ 211015 h 11160369"/>
              <a:gd name="connsiteX58" fmla="*/ 3282461 w 11125200"/>
              <a:gd name="connsiteY58" fmla="*/ 117231 h 11160369"/>
              <a:gd name="connsiteX59" fmla="*/ 2579076 w 11125200"/>
              <a:gd name="connsiteY59" fmla="*/ 398585 h 11160369"/>
              <a:gd name="connsiteX60" fmla="*/ 1899138 w 11125200"/>
              <a:gd name="connsiteY60" fmla="*/ 703385 h 11160369"/>
              <a:gd name="connsiteX61" fmla="*/ 1617784 w 11125200"/>
              <a:gd name="connsiteY61" fmla="*/ 937846 h 11160369"/>
              <a:gd name="connsiteX62" fmla="*/ 1008184 w 11125200"/>
              <a:gd name="connsiteY62" fmla="*/ 1289538 h 11160369"/>
              <a:gd name="connsiteX63" fmla="*/ 93784 w 11125200"/>
              <a:gd name="connsiteY63" fmla="*/ 1617785 h 11160369"/>
              <a:gd name="connsiteX64" fmla="*/ 117230 w 11125200"/>
              <a:gd name="connsiteY64" fmla="*/ 7807569 h 11160369"/>
              <a:gd name="connsiteX65" fmla="*/ 0 w 11125200"/>
              <a:gd name="connsiteY65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9084798 w 11125200"/>
              <a:gd name="connsiteY44" fmla="*/ 30480 h 11160369"/>
              <a:gd name="connsiteX45" fmla="*/ 8956430 w 11125200"/>
              <a:gd name="connsiteY45" fmla="*/ 0 h 11160369"/>
              <a:gd name="connsiteX46" fmla="*/ 7104184 w 11125200"/>
              <a:gd name="connsiteY46" fmla="*/ 0 h 11160369"/>
              <a:gd name="connsiteX47" fmla="*/ 6316393 w 11125200"/>
              <a:gd name="connsiteY47" fmla="*/ 378655 h 11160369"/>
              <a:gd name="connsiteX48" fmla="*/ 5205046 w 11125200"/>
              <a:gd name="connsiteY48" fmla="*/ 1242646 h 11160369"/>
              <a:gd name="connsiteX49" fmla="*/ 4384430 w 11125200"/>
              <a:gd name="connsiteY49" fmla="*/ 1570892 h 11160369"/>
              <a:gd name="connsiteX50" fmla="*/ 4196861 w 11125200"/>
              <a:gd name="connsiteY50" fmla="*/ 1992923 h 11160369"/>
              <a:gd name="connsiteX51" fmla="*/ 4056184 w 11125200"/>
              <a:gd name="connsiteY51" fmla="*/ 2157046 h 11160369"/>
              <a:gd name="connsiteX52" fmla="*/ 3470030 w 11125200"/>
              <a:gd name="connsiteY52" fmla="*/ 2203938 h 11160369"/>
              <a:gd name="connsiteX53" fmla="*/ 3727938 w 11125200"/>
              <a:gd name="connsiteY53" fmla="*/ 1711569 h 11160369"/>
              <a:gd name="connsiteX54" fmla="*/ 3845169 w 11125200"/>
              <a:gd name="connsiteY54" fmla="*/ 1453662 h 11160369"/>
              <a:gd name="connsiteX55" fmla="*/ 3845169 w 11125200"/>
              <a:gd name="connsiteY55" fmla="*/ 844062 h 11160369"/>
              <a:gd name="connsiteX56" fmla="*/ 3657600 w 11125200"/>
              <a:gd name="connsiteY56" fmla="*/ 562708 h 11160369"/>
              <a:gd name="connsiteX57" fmla="*/ 3540369 w 11125200"/>
              <a:gd name="connsiteY57" fmla="*/ 211015 h 11160369"/>
              <a:gd name="connsiteX58" fmla="*/ 3282461 w 11125200"/>
              <a:gd name="connsiteY58" fmla="*/ 117231 h 11160369"/>
              <a:gd name="connsiteX59" fmla="*/ 2579076 w 11125200"/>
              <a:gd name="connsiteY59" fmla="*/ 398585 h 11160369"/>
              <a:gd name="connsiteX60" fmla="*/ 1899138 w 11125200"/>
              <a:gd name="connsiteY60" fmla="*/ 703385 h 11160369"/>
              <a:gd name="connsiteX61" fmla="*/ 1617784 w 11125200"/>
              <a:gd name="connsiteY61" fmla="*/ 937846 h 11160369"/>
              <a:gd name="connsiteX62" fmla="*/ 1008184 w 11125200"/>
              <a:gd name="connsiteY62" fmla="*/ 1289538 h 11160369"/>
              <a:gd name="connsiteX63" fmla="*/ 93784 w 11125200"/>
              <a:gd name="connsiteY63" fmla="*/ 1617785 h 11160369"/>
              <a:gd name="connsiteX64" fmla="*/ 117230 w 11125200"/>
              <a:gd name="connsiteY64" fmla="*/ 7807569 h 11160369"/>
              <a:gd name="connsiteX65" fmla="*/ 0 w 11125200"/>
              <a:gd name="connsiteY65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9084798 w 11125200"/>
              <a:gd name="connsiteY44" fmla="*/ 30480 h 11160369"/>
              <a:gd name="connsiteX45" fmla="*/ 8956430 w 11125200"/>
              <a:gd name="connsiteY45" fmla="*/ 0 h 11160369"/>
              <a:gd name="connsiteX46" fmla="*/ 7104184 w 11125200"/>
              <a:gd name="connsiteY46" fmla="*/ 0 h 11160369"/>
              <a:gd name="connsiteX47" fmla="*/ 6316393 w 11125200"/>
              <a:gd name="connsiteY47" fmla="*/ 378655 h 11160369"/>
              <a:gd name="connsiteX48" fmla="*/ 5861538 w 11125200"/>
              <a:gd name="connsiteY48" fmla="*/ 822960 h 11160369"/>
              <a:gd name="connsiteX49" fmla="*/ 5205046 w 11125200"/>
              <a:gd name="connsiteY49" fmla="*/ 1242646 h 11160369"/>
              <a:gd name="connsiteX50" fmla="*/ 4384430 w 11125200"/>
              <a:gd name="connsiteY50" fmla="*/ 1570892 h 11160369"/>
              <a:gd name="connsiteX51" fmla="*/ 4196861 w 11125200"/>
              <a:gd name="connsiteY51" fmla="*/ 1992923 h 11160369"/>
              <a:gd name="connsiteX52" fmla="*/ 4056184 w 11125200"/>
              <a:gd name="connsiteY52" fmla="*/ 2157046 h 11160369"/>
              <a:gd name="connsiteX53" fmla="*/ 3470030 w 11125200"/>
              <a:gd name="connsiteY53" fmla="*/ 2203938 h 11160369"/>
              <a:gd name="connsiteX54" fmla="*/ 3727938 w 11125200"/>
              <a:gd name="connsiteY54" fmla="*/ 1711569 h 11160369"/>
              <a:gd name="connsiteX55" fmla="*/ 3845169 w 11125200"/>
              <a:gd name="connsiteY55" fmla="*/ 1453662 h 11160369"/>
              <a:gd name="connsiteX56" fmla="*/ 3845169 w 11125200"/>
              <a:gd name="connsiteY56" fmla="*/ 844062 h 11160369"/>
              <a:gd name="connsiteX57" fmla="*/ 3657600 w 11125200"/>
              <a:gd name="connsiteY57" fmla="*/ 562708 h 11160369"/>
              <a:gd name="connsiteX58" fmla="*/ 3540369 w 11125200"/>
              <a:gd name="connsiteY58" fmla="*/ 211015 h 11160369"/>
              <a:gd name="connsiteX59" fmla="*/ 3282461 w 11125200"/>
              <a:gd name="connsiteY59" fmla="*/ 117231 h 11160369"/>
              <a:gd name="connsiteX60" fmla="*/ 2579076 w 11125200"/>
              <a:gd name="connsiteY60" fmla="*/ 398585 h 11160369"/>
              <a:gd name="connsiteX61" fmla="*/ 1899138 w 11125200"/>
              <a:gd name="connsiteY61" fmla="*/ 703385 h 11160369"/>
              <a:gd name="connsiteX62" fmla="*/ 1617784 w 11125200"/>
              <a:gd name="connsiteY62" fmla="*/ 937846 h 11160369"/>
              <a:gd name="connsiteX63" fmla="*/ 1008184 w 11125200"/>
              <a:gd name="connsiteY63" fmla="*/ 1289538 h 11160369"/>
              <a:gd name="connsiteX64" fmla="*/ 93784 w 11125200"/>
              <a:gd name="connsiteY64" fmla="*/ 1617785 h 11160369"/>
              <a:gd name="connsiteX65" fmla="*/ 117230 w 11125200"/>
              <a:gd name="connsiteY65" fmla="*/ 7807569 h 11160369"/>
              <a:gd name="connsiteX66" fmla="*/ 0 w 11125200"/>
              <a:gd name="connsiteY66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9084798 w 11125200"/>
              <a:gd name="connsiteY44" fmla="*/ 30480 h 11160369"/>
              <a:gd name="connsiteX45" fmla="*/ 8956430 w 11125200"/>
              <a:gd name="connsiteY45" fmla="*/ 0 h 11160369"/>
              <a:gd name="connsiteX46" fmla="*/ 7104184 w 11125200"/>
              <a:gd name="connsiteY46" fmla="*/ 0 h 11160369"/>
              <a:gd name="connsiteX47" fmla="*/ 6316393 w 11125200"/>
              <a:gd name="connsiteY47" fmla="*/ 378655 h 11160369"/>
              <a:gd name="connsiteX48" fmla="*/ 5861538 w 11125200"/>
              <a:gd name="connsiteY48" fmla="*/ 822960 h 11160369"/>
              <a:gd name="connsiteX49" fmla="*/ 5090746 w 11125200"/>
              <a:gd name="connsiteY49" fmla="*/ 1151206 h 11160369"/>
              <a:gd name="connsiteX50" fmla="*/ 4384430 w 11125200"/>
              <a:gd name="connsiteY50" fmla="*/ 1570892 h 11160369"/>
              <a:gd name="connsiteX51" fmla="*/ 4196861 w 11125200"/>
              <a:gd name="connsiteY51" fmla="*/ 1992923 h 11160369"/>
              <a:gd name="connsiteX52" fmla="*/ 4056184 w 11125200"/>
              <a:gd name="connsiteY52" fmla="*/ 2157046 h 11160369"/>
              <a:gd name="connsiteX53" fmla="*/ 3470030 w 11125200"/>
              <a:gd name="connsiteY53" fmla="*/ 2203938 h 11160369"/>
              <a:gd name="connsiteX54" fmla="*/ 3727938 w 11125200"/>
              <a:gd name="connsiteY54" fmla="*/ 1711569 h 11160369"/>
              <a:gd name="connsiteX55" fmla="*/ 3845169 w 11125200"/>
              <a:gd name="connsiteY55" fmla="*/ 1453662 h 11160369"/>
              <a:gd name="connsiteX56" fmla="*/ 3845169 w 11125200"/>
              <a:gd name="connsiteY56" fmla="*/ 844062 h 11160369"/>
              <a:gd name="connsiteX57" fmla="*/ 3657600 w 11125200"/>
              <a:gd name="connsiteY57" fmla="*/ 562708 h 11160369"/>
              <a:gd name="connsiteX58" fmla="*/ 3540369 w 11125200"/>
              <a:gd name="connsiteY58" fmla="*/ 211015 h 11160369"/>
              <a:gd name="connsiteX59" fmla="*/ 3282461 w 11125200"/>
              <a:gd name="connsiteY59" fmla="*/ 117231 h 11160369"/>
              <a:gd name="connsiteX60" fmla="*/ 2579076 w 11125200"/>
              <a:gd name="connsiteY60" fmla="*/ 398585 h 11160369"/>
              <a:gd name="connsiteX61" fmla="*/ 1899138 w 11125200"/>
              <a:gd name="connsiteY61" fmla="*/ 703385 h 11160369"/>
              <a:gd name="connsiteX62" fmla="*/ 1617784 w 11125200"/>
              <a:gd name="connsiteY62" fmla="*/ 937846 h 11160369"/>
              <a:gd name="connsiteX63" fmla="*/ 1008184 w 11125200"/>
              <a:gd name="connsiteY63" fmla="*/ 1289538 h 11160369"/>
              <a:gd name="connsiteX64" fmla="*/ 93784 w 11125200"/>
              <a:gd name="connsiteY64" fmla="*/ 1617785 h 11160369"/>
              <a:gd name="connsiteX65" fmla="*/ 117230 w 11125200"/>
              <a:gd name="connsiteY65" fmla="*/ 7807569 h 11160369"/>
              <a:gd name="connsiteX66" fmla="*/ 0 w 11125200"/>
              <a:gd name="connsiteY66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9084798 w 11125200"/>
              <a:gd name="connsiteY44" fmla="*/ 30480 h 11160369"/>
              <a:gd name="connsiteX45" fmla="*/ 8956430 w 11125200"/>
              <a:gd name="connsiteY45" fmla="*/ 0 h 11160369"/>
              <a:gd name="connsiteX46" fmla="*/ 7104184 w 11125200"/>
              <a:gd name="connsiteY46" fmla="*/ 0 h 11160369"/>
              <a:gd name="connsiteX47" fmla="*/ 6316393 w 11125200"/>
              <a:gd name="connsiteY47" fmla="*/ 378655 h 11160369"/>
              <a:gd name="connsiteX48" fmla="*/ 5861538 w 11125200"/>
              <a:gd name="connsiteY48" fmla="*/ 822960 h 11160369"/>
              <a:gd name="connsiteX49" fmla="*/ 5090746 w 11125200"/>
              <a:gd name="connsiteY49" fmla="*/ 1151206 h 11160369"/>
              <a:gd name="connsiteX50" fmla="*/ 4254890 w 11125200"/>
              <a:gd name="connsiteY50" fmla="*/ 1456592 h 11160369"/>
              <a:gd name="connsiteX51" fmla="*/ 4196861 w 11125200"/>
              <a:gd name="connsiteY51" fmla="*/ 1992923 h 11160369"/>
              <a:gd name="connsiteX52" fmla="*/ 4056184 w 11125200"/>
              <a:gd name="connsiteY52" fmla="*/ 2157046 h 11160369"/>
              <a:gd name="connsiteX53" fmla="*/ 3470030 w 11125200"/>
              <a:gd name="connsiteY53" fmla="*/ 2203938 h 11160369"/>
              <a:gd name="connsiteX54" fmla="*/ 3727938 w 11125200"/>
              <a:gd name="connsiteY54" fmla="*/ 1711569 h 11160369"/>
              <a:gd name="connsiteX55" fmla="*/ 3845169 w 11125200"/>
              <a:gd name="connsiteY55" fmla="*/ 1453662 h 11160369"/>
              <a:gd name="connsiteX56" fmla="*/ 3845169 w 11125200"/>
              <a:gd name="connsiteY56" fmla="*/ 844062 h 11160369"/>
              <a:gd name="connsiteX57" fmla="*/ 3657600 w 11125200"/>
              <a:gd name="connsiteY57" fmla="*/ 562708 h 11160369"/>
              <a:gd name="connsiteX58" fmla="*/ 3540369 w 11125200"/>
              <a:gd name="connsiteY58" fmla="*/ 211015 h 11160369"/>
              <a:gd name="connsiteX59" fmla="*/ 3282461 w 11125200"/>
              <a:gd name="connsiteY59" fmla="*/ 117231 h 11160369"/>
              <a:gd name="connsiteX60" fmla="*/ 2579076 w 11125200"/>
              <a:gd name="connsiteY60" fmla="*/ 398585 h 11160369"/>
              <a:gd name="connsiteX61" fmla="*/ 1899138 w 11125200"/>
              <a:gd name="connsiteY61" fmla="*/ 703385 h 11160369"/>
              <a:gd name="connsiteX62" fmla="*/ 1617784 w 11125200"/>
              <a:gd name="connsiteY62" fmla="*/ 937846 h 11160369"/>
              <a:gd name="connsiteX63" fmla="*/ 1008184 w 11125200"/>
              <a:gd name="connsiteY63" fmla="*/ 1289538 h 11160369"/>
              <a:gd name="connsiteX64" fmla="*/ 93784 w 11125200"/>
              <a:gd name="connsiteY64" fmla="*/ 1617785 h 11160369"/>
              <a:gd name="connsiteX65" fmla="*/ 117230 w 11125200"/>
              <a:gd name="connsiteY65" fmla="*/ 7807569 h 11160369"/>
              <a:gd name="connsiteX66" fmla="*/ 0 w 11125200"/>
              <a:gd name="connsiteY66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9084798 w 11125200"/>
              <a:gd name="connsiteY44" fmla="*/ 30480 h 11160369"/>
              <a:gd name="connsiteX45" fmla="*/ 8956430 w 11125200"/>
              <a:gd name="connsiteY45" fmla="*/ 0 h 11160369"/>
              <a:gd name="connsiteX46" fmla="*/ 7104184 w 11125200"/>
              <a:gd name="connsiteY46" fmla="*/ 0 h 11160369"/>
              <a:gd name="connsiteX47" fmla="*/ 6316393 w 11125200"/>
              <a:gd name="connsiteY47" fmla="*/ 378655 h 11160369"/>
              <a:gd name="connsiteX48" fmla="*/ 5861538 w 11125200"/>
              <a:gd name="connsiteY48" fmla="*/ 822960 h 11160369"/>
              <a:gd name="connsiteX49" fmla="*/ 5090746 w 11125200"/>
              <a:gd name="connsiteY49" fmla="*/ 1151206 h 11160369"/>
              <a:gd name="connsiteX50" fmla="*/ 4254890 w 11125200"/>
              <a:gd name="connsiteY50" fmla="*/ 1456592 h 11160369"/>
              <a:gd name="connsiteX51" fmla="*/ 4143521 w 11125200"/>
              <a:gd name="connsiteY51" fmla="*/ 1954823 h 11160369"/>
              <a:gd name="connsiteX52" fmla="*/ 4056184 w 11125200"/>
              <a:gd name="connsiteY52" fmla="*/ 2157046 h 11160369"/>
              <a:gd name="connsiteX53" fmla="*/ 3470030 w 11125200"/>
              <a:gd name="connsiteY53" fmla="*/ 2203938 h 11160369"/>
              <a:gd name="connsiteX54" fmla="*/ 3727938 w 11125200"/>
              <a:gd name="connsiteY54" fmla="*/ 1711569 h 11160369"/>
              <a:gd name="connsiteX55" fmla="*/ 3845169 w 11125200"/>
              <a:gd name="connsiteY55" fmla="*/ 1453662 h 11160369"/>
              <a:gd name="connsiteX56" fmla="*/ 3845169 w 11125200"/>
              <a:gd name="connsiteY56" fmla="*/ 844062 h 11160369"/>
              <a:gd name="connsiteX57" fmla="*/ 3657600 w 11125200"/>
              <a:gd name="connsiteY57" fmla="*/ 562708 h 11160369"/>
              <a:gd name="connsiteX58" fmla="*/ 3540369 w 11125200"/>
              <a:gd name="connsiteY58" fmla="*/ 211015 h 11160369"/>
              <a:gd name="connsiteX59" fmla="*/ 3282461 w 11125200"/>
              <a:gd name="connsiteY59" fmla="*/ 117231 h 11160369"/>
              <a:gd name="connsiteX60" fmla="*/ 2579076 w 11125200"/>
              <a:gd name="connsiteY60" fmla="*/ 398585 h 11160369"/>
              <a:gd name="connsiteX61" fmla="*/ 1899138 w 11125200"/>
              <a:gd name="connsiteY61" fmla="*/ 703385 h 11160369"/>
              <a:gd name="connsiteX62" fmla="*/ 1617784 w 11125200"/>
              <a:gd name="connsiteY62" fmla="*/ 937846 h 11160369"/>
              <a:gd name="connsiteX63" fmla="*/ 1008184 w 11125200"/>
              <a:gd name="connsiteY63" fmla="*/ 1289538 h 11160369"/>
              <a:gd name="connsiteX64" fmla="*/ 93784 w 11125200"/>
              <a:gd name="connsiteY64" fmla="*/ 1617785 h 11160369"/>
              <a:gd name="connsiteX65" fmla="*/ 117230 w 11125200"/>
              <a:gd name="connsiteY65" fmla="*/ 7807569 h 11160369"/>
              <a:gd name="connsiteX66" fmla="*/ 0 w 11125200"/>
              <a:gd name="connsiteY66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9084798 w 11125200"/>
              <a:gd name="connsiteY44" fmla="*/ 30480 h 11160369"/>
              <a:gd name="connsiteX45" fmla="*/ 8956430 w 11125200"/>
              <a:gd name="connsiteY45" fmla="*/ 0 h 11160369"/>
              <a:gd name="connsiteX46" fmla="*/ 7104184 w 11125200"/>
              <a:gd name="connsiteY46" fmla="*/ 0 h 11160369"/>
              <a:gd name="connsiteX47" fmla="*/ 6316393 w 11125200"/>
              <a:gd name="connsiteY47" fmla="*/ 378655 h 11160369"/>
              <a:gd name="connsiteX48" fmla="*/ 5861538 w 11125200"/>
              <a:gd name="connsiteY48" fmla="*/ 822960 h 11160369"/>
              <a:gd name="connsiteX49" fmla="*/ 5090746 w 11125200"/>
              <a:gd name="connsiteY49" fmla="*/ 1151206 h 11160369"/>
              <a:gd name="connsiteX50" fmla="*/ 4254890 w 11125200"/>
              <a:gd name="connsiteY50" fmla="*/ 1456592 h 11160369"/>
              <a:gd name="connsiteX51" fmla="*/ 4143521 w 11125200"/>
              <a:gd name="connsiteY51" fmla="*/ 1954823 h 11160369"/>
              <a:gd name="connsiteX52" fmla="*/ 4025704 w 11125200"/>
              <a:gd name="connsiteY52" fmla="*/ 2088466 h 11160369"/>
              <a:gd name="connsiteX53" fmla="*/ 3470030 w 11125200"/>
              <a:gd name="connsiteY53" fmla="*/ 2203938 h 11160369"/>
              <a:gd name="connsiteX54" fmla="*/ 3727938 w 11125200"/>
              <a:gd name="connsiteY54" fmla="*/ 1711569 h 11160369"/>
              <a:gd name="connsiteX55" fmla="*/ 3845169 w 11125200"/>
              <a:gd name="connsiteY55" fmla="*/ 1453662 h 11160369"/>
              <a:gd name="connsiteX56" fmla="*/ 3845169 w 11125200"/>
              <a:gd name="connsiteY56" fmla="*/ 844062 h 11160369"/>
              <a:gd name="connsiteX57" fmla="*/ 3657600 w 11125200"/>
              <a:gd name="connsiteY57" fmla="*/ 562708 h 11160369"/>
              <a:gd name="connsiteX58" fmla="*/ 3540369 w 11125200"/>
              <a:gd name="connsiteY58" fmla="*/ 211015 h 11160369"/>
              <a:gd name="connsiteX59" fmla="*/ 3282461 w 11125200"/>
              <a:gd name="connsiteY59" fmla="*/ 117231 h 11160369"/>
              <a:gd name="connsiteX60" fmla="*/ 2579076 w 11125200"/>
              <a:gd name="connsiteY60" fmla="*/ 398585 h 11160369"/>
              <a:gd name="connsiteX61" fmla="*/ 1899138 w 11125200"/>
              <a:gd name="connsiteY61" fmla="*/ 703385 h 11160369"/>
              <a:gd name="connsiteX62" fmla="*/ 1617784 w 11125200"/>
              <a:gd name="connsiteY62" fmla="*/ 937846 h 11160369"/>
              <a:gd name="connsiteX63" fmla="*/ 1008184 w 11125200"/>
              <a:gd name="connsiteY63" fmla="*/ 1289538 h 11160369"/>
              <a:gd name="connsiteX64" fmla="*/ 93784 w 11125200"/>
              <a:gd name="connsiteY64" fmla="*/ 1617785 h 11160369"/>
              <a:gd name="connsiteX65" fmla="*/ 117230 w 11125200"/>
              <a:gd name="connsiteY65" fmla="*/ 7807569 h 11160369"/>
              <a:gd name="connsiteX66" fmla="*/ 0 w 11125200"/>
              <a:gd name="connsiteY66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9084798 w 11125200"/>
              <a:gd name="connsiteY44" fmla="*/ 30480 h 11160369"/>
              <a:gd name="connsiteX45" fmla="*/ 8956430 w 11125200"/>
              <a:gd name="connsiteY45" fmla="*/ 0 h 11160369"/>
              <a:gd name="connsiteX46" fmla="*/ 7104184 w 11125200"/>
              <a:gd name="connsiteY46" fmla="*/ 0 h 11160369"/>
              <a:gd name="connsiteX47" fmla="*/ 6316393 w 11125200"/>
              <a:gd name="connsiteY47" fmla="*/ 378655 h 11160369"/>
              <a:gd name="connsiteX48" fmla="*/ 5861538 w 11125200"/>
              <a:gd name="connsiteY48" fmla="*/ 822960 h 11160369"/>
              <a:gd name="connsiteX49" fmla="*/ 5090746 w 11125200"/>
              <a:gd name="connsiteY49" fmla="*/ 1151206 h 11160369"/>
              <a:gd name="connsiteX50" fmla="*/ 4254890 w 11125200"/>
              <a:gd name="connsiteY50" fmla="*/ 1456592 h 11160369"/>
              <a:gd name="connsiteX51" fmla="*/ 4143521 w 11125200"/>
              <a:gd name="connsiteY51" fmla="*/ 1954823 h 11160369"/>
              <a:gd name="connsiteX52" fmla="*/ 4025704 w 11125200"/>
              <a:gd name="connsiteY52" fmla="*/ 2088466 h 11160369"/>
              <a:gd name="connsiteX53" fmla="*/ 3470030 w 11125200"/>
              <a:gd name="connsiteY53" fmla="*/ 2203938 h 11160369"/>
              <a:gd name="connsiteX54" fmla="*/ 3727938 w 11125200"/>
              <a:gd name="connsiteY54" fmla="*/ 1711569 h 11160369"/>
              <a:gd name="connsiteX55" fmla="*/ 3845169 w 11125200"/>
              <a:gd name="connsiteY55" fmla="*/ 1453662 h 11160369"/>
              <a:gd name="connsiteX56" fmla="*/ 3845169 w 11125200"/>
              <a:gd name="connsiteY56" fmla="*/ 844062 h 11160369"/>
              <a:gd name="connsiteX57" fmla="*/ 3657600 w 11125200"/>
              <a:gd name="connsiteY57" fmla="*/ 562708 h 11160369"/>
              <a:gd name="connsiteX58" fmla="*/ 3540369 w 11125200"/>
              <a:gd name="connsiteY58" fmla="*/ 211015 h 11160369"/>
              <a:gd name="connsiteX59" fmla="*/ 3282461 w 11125200"/>
              <a:gd name="connsiteY59" fmla="*/ 117231 h 11160369"/>
              <a:gd name="connsiteX60" fmla="*/ 2579076 w 11125200"/>
              <a:gd name="connsiteY60" fmla="*/ 398585 h 11160369"/>
              <a:gd name="connsiteX61" fmla="*/ 1899138 w 11125200"/>
              <a:gd name="connsiteY61" fmla="*/ 703385 h 11160369"/>
              <a:gd name="connsiteX62" fmla="*/ 1617784 w 11125200"/>
              <a:gd name="connsiteY62" fmla="*/ 937846 h 11160369"/>
              <a:gd name="connsiteX63" fmla="*/ 1008184 w 11125200"/>
              <a:gd name="connsiteY63" fmla="*/ 1289538 h 11160369"/>
              <a:gd name="connsiteX64" fmla="*/ 93784 w 11125200"/>
              <a:gd name="connsiteY64" fmla="*/ 1617785 h 11160369"/>
              <a:gd name="connsiteX65" fmla="*/ 117230 w 11125200"/>
              <a:gd name="connsiteY65" fmla="*/ 7807569 h 11160369"/>
              <a:gd name="connsiteX66" fmla="*/ 0 w 11125200"/>
              <a:gd name="connsiteY66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9084798 w 11125200"/>
              <a:gd name="connsiteY44" fmla="*/ 30480 h 11160369"/>
              <a:gd name="connsiteX45" fmla="*/ 8956430 w 11125200"/>
              <a:gd name="connsiteY45" fmla="*/ 0 h 11160369"/>
              <a:gd name="connsiteX46" fmla="*/ 7104184 w 11125200"/>
              <a:gd name="connsiteY46" fmla="*/ 0 h 11160369"/>
              <a:gd name="connsiteX47" fmla="*/ 6316393 w 11125200"/>
              <a:gd name="connsiteY47" fmla="*/ 378655 h 11160369"/>
              <a:gd name="connsiteX48" fmla="*/ 5861538 w 11125200"/>
              <a:gd name="connsiteY48" fmla="*/ 822960 h 11160369"/>
              <a:gd name="connsiteX49" fmla="*/ 5090746 w 11125200"/>
              <a:gd name="connsiteY49" fmla="*/ 1151206 h 11160369"/>
              <a:gd name="connsiteX50" fmla="*/ 4254890 w 11125200"/>
              <a:gd name="connsiteY50" fmla="*/ 1456592 h 11160369"/>
              <a:gd name="connsiteX51" fmla="*/ 4143521 w 11125200"/>
              <a:gd name="connsiteY51" fmla="*/ 1954823 h 11160369"/>
              <a:gd name="connsiteX52" fmla="*/ 4025704 w 11125200"/>
              <a:gd name="connsiteY52" fmla="*/ 2088466 h 11160369"/>
              <a:gd name="connsiteX53" fmla="*/ 3470030 w 11125200"/>
              <a:gd name="connsiteY53" fmla="*/ 2203938 h 11160369"/>
              <a:gd name="connsiteX54" fmla="*/ 3727938 w 11125200"/>
              <a:gd name="connsiteY54" fmla="*/ 1711569 h 11160369"/>
              <a:gd name="connsiteX55" fmla="*/ 3845169 w 11125200"/>
              <a:gd name="connsiteY55" fmla="*/ 1453662 h 11160369"/>
              <a:gd name="connsiteX56" fmla="*/ 3845169 w 11125200"/>
              <a:gd name="connsiteY56" fmla="*/ 844062 h 11160369"/>
              <a:gd name="connsiteX57" fmla="*/ 3657600 w 11125200"/>
              <a:gd name="connsiteY57" fmla="*/ 562708 h 11160369"/>
              <a:gd name="connsiteX58" fmla="*/ 3540369 w 11125200"/>
              <a:gd name="connsiteY58" fmla="*/ 211015 h 11160369"/>
              <a:gd name="connsiteX59" fmla="*/ 3282461 w 11125200"/>
              <a:gd name="connsiteY59" fmla="*/ 117231 h 11160369"/>
              <a:gd name="connsiteX60" fmla="*/ 2579076 w 11125200"/>
              <a:gd name="connsiteY60" fmla="*/ 398585 h 11160369"/>
              <a:gd name="connsiteX61" fmla="*/ 1899138 w 11125200"/>
              <a:gd name="connsiteY61" fmla="*/ 703385 h 11160369"/>
              <a:gd name="connsiteX62" fmla="*/ 1617784 w 11125200"/>
              <a:gd name="connsiteY62" fmla="*/ 937846 h 11160369"/>
              <a:gd name="connsiteX63" fmla="*/ 1008184 w 11125200"/>
              <a:gd name="connsiteY63" fmla="*/ 1289538 h 11160369"/>
              <a:gd name="connsiteX64" fmla="*/ 93784 w 11125200"/>
              <a:gd name="connsiteY64" fmla="*/ 1617785 h 11160369"/>
              <a:gd name="connsiteX65" fmla="*/ 117230 w 11125200"/>
              <a:gd name="connsiteY65" fmla="*/ 7807569 h 11160369"/>
              <a:gd name="connsiteX66" fmla="*/ 0 w 11125200"/>
              <a:gd name="connsiteY66" fmla="*/ 8042031 h 11160369"/>
              <a:gd name="connsiteX0" fmla="*/ 46892 w 11125200"/>
              <a:gd name="connsiteY0" fmla="*/ 1500554 h 11160369"/>
              <a:gd name="connsiteX1" fmla="*/ 46892 w 11125200"/>
              <a:gd name="connsiteY1" fmla="*/ 1594338 h 11160369"/>
              <a:gd name="connsiteX2" fmla="*/ 70338 w 11125200"/>
              <a:gd name="connsiteY2" fmla="*/ 7948246 h 11160369"/>
              <a:gd name="connsiteX3" fmla="*/ 4056184 w 11125200"/>
              <a:gd name="connsiteY3" fmla="*/ 11160369 h 11160369"/>
              <a:gd name="connsiteX4" fmla="*/ 4056184 w 11125200"/>
              <a:gd name="connsiteY4" fmla="*/ 11160369 h 11160369"/>
              <a:gd name="connsiteX5" fmla="*/ 4220307 w 11125200"/>
              <a:gd name="connsiteY5" fmla="*/ 10785231 h 11160369"/>
              <a:gd name="connsiteX6" fmla="*/ 4525107 w 11125200"/>
              <a:gd name="connsiteY6" fmla="*/ 10175631 h 11160369"/>
              <a:gd name="connsiteX7" fmla="*/ 4642338 w 11125200"/>
              <a:gd name="connsiteY7" fmla="*/ 9823938 h 11160369"/>
              <a:gd name="connsiteX8" fmla="*/ 4783015 w 11125200"/>
              <a:gd name="connsiteY8" fmla="*/ 9753600 h 11160369"/>
              <a:gd name="connsiteX9" fmla="*/ 4994030 w 11125200"/>
              <a:gd name="connsiteY9" fmla="*/ 9519138 h 11160369"/>
              <a:gd name="connsiteX10" fmla="*/ 5392615 w 11125200"/>
              <a:gd name="connsiteY10" fmla="*/ 9073662 h 11160369"/>
              <a:gd name="connsiteX11" fmla="*/ 5298830 w 11125200"/>
              <a:gd name="connsiteY11" fmla="*/ 8815754 h 11160369"/>
              <a:gd name="connsiteX12" fmla="*/ 5298830 w 11125200"/>
              <a:gd name="connsiteY12" fmla="*/ 8815754 h 11160369"/>
              <a:gd name="connsiteX13" fmla="*/ 5392615 w 11125200"/>
              <a:gd name="connsiteY13" fmla="*/ 8557846 h 11160369"/>
              <a:gd name="connsiteX14" fmla="*/ 5486400 w 11125200"/>
              <a:gd name="connsiteY14" fmla="*/ 8510954 h 11160369"/>
              <a:gd name="connsiteX15" fmla="*/ 4923692 w 11125200"/>
              <a:gd name="connsiteY15" fmla="*/ 8182708 h 11160369"/>
              <a:gd name="connsiteX16" fmla="*/ 4806461 w 11125200"/>
              <a:gd name="connsiteY16" fmla="*/ 7948246 h 11160369"/>
              <a:gd name="connsiteX17" fmla="*/ 5205046 w 11125200"/>
              <a:gd name="connsiteY17" fmla="*/ 7737231 h 11160369"/>
              <a:gd name="connsiteX18" fmla="*/ 5439507 w 11125200"/>
              <a:gd name="connsiteY18" fmla="*/ 7596554 h 11160369"/>
              <a:gd name="connsiteX19" fmla="*/ 5603630 w 11125200"/>
              <a:gd name="connsiteY19" fmla="*/ 7174523 h 11160369"/>
              <a:gd name="connsiteX20" fmla="*/ 5205046 w 11125200"/>
              <a:gd name="connsiteY20" fmla="*/ 6916615 h 11160369"/>
              <a:gd name="connsiteX21" fmla="*/ 5040923 w 11125200"/>
              <a:gd name="connsiteY21" fmla="*/ 6611815 h 11160369"/>
              <a:gd name="connsiteX22" fmla="*/ 5627076 w 11125200"/>
              <a:gd name="connsiteY22" fmla="*/ 6705600 h 11160369"/>
              <a:gd name="connsiteX23" fmla="*/ 5791200 w 11125200"/>
              <a:gd name="connsiteY23" fmla="*/ 6494585 h 11160369"/>
              <a:gd name="connsiteX24" fmla="*/ 6072553 w 11125200"/>
              <a:gd name="connsiteY24" fmla="*/ 6213231 h 11160369"/>
              <a:gd name="connsiteX25" fmla="*/ 6049107 w 11125200"/>
              <a:gd name="connsiteY25" fmla="*/ 6049108 h 11160369"/>
              <a:gd name="connsiteX26" fmla="*/ 5697415 w 11125200"/>
              <a:gd name="connsiteY26" fmla="*/ 6283569 h 11160369"/>
              <a:gd name="connsiteX27" fmla="*/ 5228492 w 11125200"/>
              <a:gd name="connsiteY27" fmla="*/ 6049108 h 11160369"/>
              <a:gd name="connsiteX28" fmla="*/ 6025661 w 11125200"/>
              <a:gd name="connsiteY28" fmla="*/ 5556738 h 11160369"/>
              <a:gd name="connsiteX29" fmla="*/ 6799384 w 11125200"/>
              <a:gd name="connsiteY29" fmla="*/ 5111262 h 11160369"/>
              <a:gd name="connsiteX30" fmla="*/ 7831015 w 11125200"/>
              <a:gd name="connsiteY30" fmla="*/ 4783015 h 11160369"/>
              <a:gd name="connsiteX31" fmla="*/ 9636369 w 11125200"/>
              <a:gd name="connsiteY31" fmla="*/ 4618892 h 11160369"/>
              <a:gd name="connsiteX32" fmla="*/ 9800492 w 11125200"/>
              <a:gd name="connsiteY32" fmla="*/ 5251938 h 11160369"/>
              <a:gd name="connsiteX33" fmla="*/ 9870830 w 11125200"/>
              <a:gd name="connsiteY33" fmla="*/ 6283569 h 11160369"/>
              <a:gd name="connsiteX34" fmla="*/ 10378440 w 11125200"/>
              <a:gd name="connsiteY34" fmla="*/ 6788248 h 11160369"/>
              <a:gd name="connsiteX35" fmla="*/ 10738338 w 11125200"/>
              <a:gd name="connsiteY35" fmla="*/ 6424246 h 11160369"/>
              <a:gd name="connsiteX36" fmla="*/ 10808676 w 11125200"/>
              <a:gd name="connsiteY36" fmla="*/ 5439508 h 11160369"/>
              <a:gd name="connsiteX37" fmla="*/ 10808676 w 11125200"/>
              <a:gd name="connsiteY37" fmla="*/ 5040923 h 11160369"/>
              <a:gd name="connsiteX38" fmla="*/ 10949353 w 11125200"/>
              <a:gd name="connsiteY38" fmla="*/ 4572000 h 11160369"/>
              <a:gd name="connsiteX39" fmla="*/ 11125200 w 11125200"/>
              <a:gd name="connsiteY39" fmla="*/ 3954194 h 11160369"/>
              <a:gd name="connsiteX40" fmla="*/ 10767646 w 11125200"/>
              <a:gd name="connsiteY40" fmla="*/ 3212709 h 11160369"/>
              <a:gd name="connsiteX41" fmla="*/ 10269415 w 11125200"/>
              <a:gd name="connsiteY41" fmla="*/ 2438400 h 11160369"/>
              <a:gd name="connsiteX42" fmla="*/ 9836833 w 11125200"/>
              <a:gd name="connsiteY42" fmla="*/ 1454834 h 11160369"/>
              <a:gd name="connsiteX43" fmla="*/ 9355015 w 11125200"/>
              <a:gd name="connsiteY43" fmla="*/ 398585 h 11160369"/>
              <a:gd name="connsiteX44" fmla="*/ 9084798 w 11125200"/>
              <a:gd name="connsiteY44" fmla="*/ 30480 h 11160369"/>
              <a:gd name="connsiteX45" fmla="*/ 8956430 w 11125200"/>
              <a:gd name="connsiteY45" fmla="*/ 0 h 11160369"/>
              <a:gd name="connsiteX46" fmla="*/ 7104184 w 11125200"/>
              <a:gd name="connsiteY46" fmla="*/ 0 h 11160369"/>
              <a:gd name="connsiteX47" fmla="*/ 6316393 w 11125200"/>
              <a:gd name="connsiteY47" fmla="*/ 378655 h 11160369"/>
              <a:gd name="connsiteX48" fmla="*/ 5861538 w 11125200"/>
              <a:gd name="connsiteY48" fmla="*/ 822960 h 11160369"/>
              <a:gd name="connsiteX49" fmla="*/ 5090746 w 11125200"/>
              <a:gd name="connsiteY49" fmla="*/ 1151206 h 11160369"/>
              <a:gd name="connsiteX50" fmla="*/ 4254890 w 11125200"/>
              <a:gd name="connsiteY50" fmla="*/ 1456592 h 11160369"/>
              <a:gd name="connsiteX51" fmla="*/ 4143521 w 11125200"/>
              <a:gd name="connsiteY51" fmla="*/ 1954823 h 11160369"/>
              <a:gd name="connsiteX52" fmla="*/ 4025704 w 11125200"/>
              <a:gd name="connsiteY52" fmla="*/ 2088466 h 11160369"/>
              <a:gd name="connsiteX53" fmla="*/ 3470030 w 11125200"/>
              <a:gd name="connsiteY53" fmla="*/ 2203938 h 11160369"/>
              <a:gd name="connsiteX54" fmla="*/ 3727938 w 11125200"/>
              <a:gd name="connsiteY54" fmla="*/ 1711569 h 11160369"/>
              <a:gd name="connsiteX55" fmla="*/ 3845169 w 11125200"/>
              <a:gd name="connsiteY55" fmla="*/ 1453662 h 11160369"/>
              <a:gd name="connsiteX56" fmla="*/ 3845169 w 11125200"/>
              <a:gd name="connsiteY56" fmla="*/ 844062 h 11160369"/>
              <a:gd name="connsiteX57" fmla="*/ 3657600 w 11125200"/>
              <a:gd name="connsiteY57" fmla="*/ 562708 h 11160369"/>
              <a:gd name="connsiteX58" fmla="*/ 3540369 w 11125200"/>
              <a:gd name="connsiteY58" fmla="*/ 211015 h 11160369"/>
              <a:gd name="connsiteX59" fmla="*/ 3282461 w 11125200"/>
              <a:gd name="connsiteY59" fmla="*/ 117231 h 11160369"/>
              <a:gd name="connsiteX60" fmla="*/ 2579076 w 11125200"/>
              <a:gd name="connsiteY60" fmla="*/ 398585 h 11160369"/>
              <a:gd name="connsiteX61" fmla="*/ 1899138 w 11125200"/>
              <a:gd name="connsiteY61" fmla="*/ 703385 h 11160369"/>
              <a:gd name="connsiteX62" fmla="*/ 1617784 w 11125200"/>
              <a:gd name="connsiteY62" fmla="*/ 937846 h 11160369"/>
              <a:gd name="connsiteX63" fmla="*/ 1008184 w 11125200"/>
              <a:gd name="connsiteY63" fmla="*/ 1289538 h 11160369"/>
              <a:gd name="connsiteX64" fmla="*/ 93784 w 11125200"/>
              <a:gd name="connsiteY64" fmla="*/ 1617785 h 11160369"/>
              <a:gd name="connsiteX65" fmla="*/ 117230 w 11125200"/>
              <a:gd name="connsiteY65" fmla="*/ 7807569 h 11160369"/>
              <a:gd name="connsiteX66" fmla="*/ 0 w 11125200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92615 w 11129122"/>
              <a:gd name="connsiteY13" fmla="*/ 855784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806461 w 11129122"/>
              <a:gd name="connsiteY16" fmla="*/ 794824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92615 w 11129122"/>
              <a:gd name="connsiteY13" fmla="*/ 855784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806461 w 11129122"/>
              <a:gd name="connsiteY16" fmla="*/ 794824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92615 w 11129122"/>
              <a:gd name="connsiteY13" fmla="*/ 855784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806461 w 11129122"/>
              <a:gd name="connsiteY16" fmla="*/ 794824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92615 w 11129122"/>
              <a:gd name="connsiteY13" fmla="*/ 855784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806461 w 11129122"/>
              <a:gd name="connsiteY16" fmla="*/ 794824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92615 w 11129122"/>
              <a:gd name="connsiteY13" fmla="*/ 855784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806461 w 11129122"/>
              <a:gd name="connsiteY16" fmla="*/ 794824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92615 w 11129122"/>
              <a:gd name="connsiteY13" fmla="*/ 855784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791221 w 11129122"/>
              <a:gd name="connsiteY16" fmla="*/ 797110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77375 w 11129122"/>
              <a:gd name="connsiteY13" fmla="*/ 866452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791221 w 11129122"/>
              <a:gd name="connsiteY16" fmla="*/ 797110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77375 w 11129122"/>
              <a:gd name="connsiteY13" fmla="*/ 866452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791221 w 11129122"/>
              <a:gd name="connsiteY16" fmla="*/ 797110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77375 w 11129122"/>
              <a:gd name="connsiteY13" fmla="*/ 866452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791221 w 11129122"/>
              <a:gd name="connsiteY16" fmla="*/ 797110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77375 w 11129122"/>
              <a:gd name="connsiteY13" fmla="*/ 866452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791221 w 11129122"/>
              <a:gd name="connsiteY16" fmla="*/ 797110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  <a:gd name="connsiteX0" fmla="*/ 46892 w 11129122"/>
              <a:gd name="connsiteY0" fmla="*/ 1500554 h 11160369"/>
              <a:gd name="connsiteX1" fmla="*/ 46892 w 11129122"/>
              <a:gd name="connsiteY1" fmla="*/ 1594338 h 11160369"/>
              <a:gd name="connsiteX2" fmla="*/ 70338 w 11129122"/>
              <a:gd name="connsiteY2" fmla="*/ 7948246 h 11160369"/>
              <a:gd name="connsiteX3" fmla="*/ 4056184 w 11129122"/>
              <a:gd name="connsiteY3" fmla="*/ 11160369 h 11160369"/>
              <a:gd name="connsiteX4" fmla="*/ 4056184 w 11129122"/>
              <a:gd name="connsiteY4" fmla="*/ 11160369 h 11160369"/>
              <a:gd name="connsiteX5" fmla="*/ 4220307 w 11129122"/>
              <a:gd name="connsiteY5" fmla="*/ 10785231 h 11160369"/>
              <a:gd name="connsiteX6" fmla="*/ 4525107 w 11129122"/>
              <a:gd name="connsiteY6" fmla="*/ 10175631 h 11160369"/>
              <a:gd name="connsiteX7" fmla="*/ 4642338 w 11129122"/>
              <a:gd name="connsiteY7" fmla="*/ 9823938 h 11160369"/>
              <a:gd name="connsiteX8" fmla="*/ 4783015 w 11129122"/>
              <a:gd name="connsiteY8" fmla="*/ 9753600 h 11160369"/>
              <a:gd name="connsiteX9" fmla="*/ 4994030 w 11129122"/>
              <a:gd name="connsiteY9" fmla="*/ 9519138 h 11160369"/>
              <a:gd name="connsiteX10" fmla="*/ 5392615 w 11129122"/>
              <a:gd name="connsiteY10" fmla="*/ 9073662 h 11160369"/>
              <a:gd name="connsiteX11" fmla="*/ 5298830 w 11129122"/>
              <a:gd name="connsiteY11" fmla="*/ 8815754 h 11160369"/>
              <a:gd name="connsiteX12" fmla="*/ 5298830 w 11129122"/>
              <a:gd name="connsiteY12" fmla="*/ 8815754 h 11160369"/>
              <a:gd name="connsiteX13" fmla="*/ 5377375 w 11129122"/>
              <a:gd name="connsiteY13" fmla="*/ 8664526 h 11160369"/>
              <a:gd name="connsiteX14" fmla="*/ 5486400 w 11129122"/>
              <a:gd name="connsiteY14" fmla="*/ 8510954 h 11160369"/>
              <a:gd name="connsiteX15" fmla="*/ 4923692 w 11129122"/>
              <a:gd name="connsiteY15" fmla="*/ 8182708 h 11160369"/>
              <a:gd name="connsiteX16" fmla="*/ 4791221 w 11129122"/>
              <a:gd name="connsiteY16" fmla="*/ 7971106 h 11160369"/>
              <a:gd name="connsiteX17" fmla="*/ 5205046 w 11129122"/>
              <a:gd name="connsiteY17" fmla="*/ 7737231 h 11160369"/>
              <a:gd name="connsiteX18" fmla="*/ 5439507 w 11129122"/>
              <a:gd name="connsiteY18" fmla="*/ 7596554 h 11160369"/>
              <a:gd name="connsiteX19" fmla="*/ 5603630 w 11129122"/>
              <a:gd name="connsiteY19" fmla="*/ 7174523 h 11160369"/>
              <a:gd name="connsiteX20" fmla="*/ 5205046 w 11129122"/>
              <a:gd name="connsiteY20" fmla="*/ 6916615 h 11160369"/>
              <a:gd name="connsiteX21" fmla="*/ 5040923 w 11129122"/>
              <a:gd name="connsiteY21" fmla="*/ 6611815 h 11160369"/>
              <a:gd name="connsiteX22" fmla="*/ 5627076 w 11129122"/>
              <a:gd name="connsiteY22" fmla="*/ 6705600 h 11160369"/>
              <a:gd name="connsiteX23" fmla="*/ 5791200 w 11129122"/>
              <a:gd name="connsiteY23" fmla="*/ 6494585 h 11160369"/>
              <a:gd name="connsiteX24" fmla="*/ 6072553 w 11129122"/>
              <a:gd name="connsiteY24" fmla="*/ 6213231 h 11160369"/>
              <a:gd name="connsiteX25" fmla="*/ 6049107 w 11129122"/>
              <a:gd name="connsiteY25" fmla="*/ 6049108 h 11160369"/>
              <a:gd name="connsiteX26" fmla="*/ 5697415 w 11129122"/>
              <a:gd name="connsiteY26" fmla="*/ 6283569 h 11160369"/>
              <a:gd name="connsiteX27" fmla="*/ 5228492 w 11129122"/>
              <a:gd name="connsiteY27" fmla="*/ 6049108 h 11160369"/>
              <a:gd name="connsiteX28" fmla="*/ 6025661 w 11129122"/>
              <a:gd name="connsiteY28" fmla="*/ 5556738 h 11160369"/>
              <a:gd name="connsiteX29" fmla="*/ 6799384 w 11129122"/>
              <a:gd name="connsiteY29" fmla="*/ 5111262 h 11160369"/>
              <a:gd name="connsiteX30" fmla="*/ 7831015 w 11129122"/>
              <a:gd name="connsiteY30" fmla="*/ 4783015 h 11160369"/>
              <a:gd name="connsiteX31" fmla="*/ 9636369 w 11129122"/>
              <a:gd name="connsiteY31" fmla="*/ 4618892 h 11160369"/>
              <a:gd name="connsiteX32" fmla="*/ 9800492 w 11129122"/>
              <a:gd name="connsiteY32" fmla="*/ 5251938 h 11160369"/>
              <a:gd name="connsiteX33" fmla="*/ 9870830 w 11129122"/>
              <a:gd name="connsiteY33" fmla="*/ 6283569 h 11160369"/>
              <a:gd name="connsiteX34" fmla="*/ 10378440 w 11129122"/>
              <a:gd name="connsiteY34" fmla="*/ 6788248 h 11160369"/>
              <a:gd name="connsiteX35" fmla="*/ 10738338 w 11129122"/>
              <a:gd name="connsiteY35" fmla="*/ 6424246 h 11160369"/>
              <a:gd name="connsiteX36" fmla="*/ 10808676 w 11129122"/>
              <a:gd name="connsiteY36" fmla="*/ 5439508 h 11160369"/>
              <a:gd name="connsiteX37" fmla="*/ 10808676 w 11129122"/>
              <a:gd name="connsiteY37" fmla="*/ 5040923 h 11160369"/>
              <a:gd name="connsiteX38" fmla="*/ 10949353 w 11129122"/>
              <a:gd name="connsiteY38" fmla="*/ 4572000 h 11160369"/>
              <a:gd name="connsiteX39" fmla="*/ 11125200 w 11129122"/>
              <a:gd name="connsiteY39" fmla="*/ 3954194 h 11160369"/>
              <a:gd name="connsiteX40" fmla="*/ 10767646 w 11129122"/>
              <a:gd name="connsiteY40" fmla="*/ 3212709 h 11160369"/>
              <a:gd name="connsiteX41" fmla="*/ 10269415 w 11129122"/>
              <a:gd name="connsiteY41" fmla="*/ 2438400 h 11160369"/>
              <a:gd name="connsiteX42" fmla="*/ 9836833 w 11129122"/>
              <a:gd name="connsiteY42" fmla="*/ 1454834 h 11160369"/>
              <a:gd name="connsiteX43" fmla="*/ 9355015 w 11129122"/>
              <a:gd name="connsiteY43" fmla="*/ 398585 h 11160369"/>
              <a:gd name="connsiteX44" fmla="*/ 9084798 w 11129122"/>
              <a:gd name="connsiteY44" fmla="*/ 30480 h 11160369"/>
              <a:gd name="connsiteX45" fmla="*/ 8956430 w 11129122"/>
              <a:gd name="connsiteY45" fmla="*/ 0 h 11160369"/>
              <a:gd name="connsiteX46" fmla="*/ 7104184 w 11129122"/>
              <a:gd name="connsiteY46" fmla="*/ 0 h 11160369"/>
              <a:gd name="connsiteX47" fmla="*/ 6316393 w 11129122"/>
              <a:gd name="connsiteY47" fmla="*/ 378655 h 11160369"/>
              <a:gd name="connsiteX48" fmla="*/ 5861538 w 11129122"/>
              <a:gd name="connsiteY48" fmla="*/ 822960 h 11160369"/>
              <a:gd name="connsiteX49" fmla="*/ 5090746 w 11129122"/>
              <a:gd name="connsiteY49" fmla="*/ 1151206 h 11160369"/>
              <a:gd name="connsiteX50" fmla="*/ 4254890 w 11129122"/>
              <a:gd name="connsiteY50" fmla="*/ 1456592 h 11160369"/>
              <a:gd name="connsiteX51" fmla="*/ 4143521 w 11129122"/>
              <a:gd name="connsiteY51" fmla="*/ 1954823 h 11160369"/>
              <a:gd name="connsiteX52" fmla="*/ 4025704 w 11129122"/>
              <a:gd name="connsiteY52" fmla="*/ 2088466 h 11160369"/>
              <a:gd name="connsiteX53" fmla="*/ 3470030 w 11129122"/>
              <a:gd name="connsiteY53" fmla="*/ 2203938 h 11160369"/>
              <a:gd name="connsiteX54" fmla="*/ 3727938 w 11129122"/>
              <a:gd name="connsiteY54" fmla="*/ 1711569 h 11160369"/>
              <a:gd name="connsiteX55" fmla="*/ 3845169 w 11129122"/>
              <a:gd name="connsiteY55" fmla="*/ 1453662 h 11160369"/>
              <a:gd name="connsiteX56" fmla="*/ 3845169 w 11129122"/>
              <a:gd name="connsiteY56" fmla="*/ 844062 h 11160369"/>
              <a:gd name="connsiteX57" fmla="*/ 3657600 w 11129122"/>
              <a:gd name="connsiteY57" fmla="*/ 562708 h 11160369"/>
              <a:gd name="connsiteX58" fmla="*/ 3540369 w 11129122"/>
              <a:gd name="connsiteY58" fmla="*/ 211015 h 11160369"/>
              <a:gd name="connsiteX59" fmla="*/ 3282461 w 11129122"/>
              <a:gd name="connsiteY59" fmla="*/ 117231 h 11160369"/>
              <a:gd name="connsiteX60" fmla="*/ 2579076 w 11129122"/>
              <a:gd name="connsiteY60" fmla="*/ 398585 h 11160369"/>
              <a:gd name="connsiteX61" fmla="*/ 1899138 w 11129122"/>
              <a:gd name="connsiteY61" fmla="*/ 703385 h 11160369"/>
              <a:gd name="connsiteX62" fmla="*/ 1617784 w 11129122"/>
              <a:gd name="connsiteY62" fmla="*/ 937846 h 11160369"/>
              <a:gd name="connsiteX63" fmla="*/ 1008184 w 11129122"/>
              <a:gd name="connsiteY63" fmla="*/ 1289538 h 11160369"/>
              <a:gd name="connsiteX64" fmla="*/ 93784 w 11129122"/>
              <a:gd name="connsiteY64" fmla="*/ 1617785 h 11160369"/>
              <a:gd name="connsiteX65" fmla="*/ 117230 w 11129122"/>
              <a:gd name="connsiteY65" fmla="*/ 7807569 h 11160369"/>
              <a:gd name="connsiteX66" fmla="*/ 0 w 11129122"/>
              <a:gd name="connsiteY66" fmla="*/ 8042031 h 11160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11129122" h="11160369">
                <a:moveTo>
                  <a:pt x="46892" y="1500554"/>
                </a:moveTo>
                <a:lnTo>
                  <a:pt x="46892" y="1594338"/>
                </a:lnTo>
                <a:cubicBezTo>
                  <a:pt x="54707" y="3712307"/>
                  <a:pt x="62523" y="5830277"/>
                  <a:pt x="70338" y="7948246"/>
                </a:cubicBezTo>
                <a:lnTo>
                  <a:pt x="4056184" y="11160369"/>
                </a:lnTo>
                <a:lnTo>
                  <a:pt x="4056184" y="11160369"/>
                </a:lnTo>
                <a:cubicBezTo>
                  <a:pt x="4083538" y="11097846"/>
                  <a:pt x="4142153" y="10949354"/>
                  <a:pt x="4220307" y="10785231"/>
                </a:cubicBezTo>
                <a:lnTo>
                  <a:pt x="4525107" y="10175631"/>
                </a:lnTo>
                <a:cubicBezTo>
                  <a:pt x="4595446" y="10015416"/>
                  <a:pt x="4599353" y="9894276"/>
                  <a:pt x="4642338" y="9823938"/>
                </a:cubicBezTo>
                <a:cubicBezTo>
                  <a:pt x="4685323" y="9753600"/>
                  <a:pt x="4724400" y="9804400"/>
                  <a:pt x="4783015" y="9753600"/>
                </a:cubicBezTo>
                <a:lnTo>
                  <a:pt x="4994030" y="9519138"/>
                </a:lnTo>
                <a:lnTo>
                  <a:pt x="5392615" y="9073662"/>
                </a:lnTo>
                <a:lnTo>
                  <a:pt x="5298830" y="8815754"/>
                </a:lnTo>
                <a:lnTo>
                  <a:pt x="5298830" y="8815754"/>
                </a:lnTo>
                <a:lnTo>
                  <a:pt x="5377375" y="8664526"/>
                </a:lnTo>
                <a:cubicBezTo>
                  <a:pt x="5408637" y="8613726"/>
                  <a:pt x="5562014" y="8591257"/>
                  <a:pt x="5486400" y="8510954"/>
                </a:cubicBezTo>
                <a:cubicBezTo>
                  <a:pt x="5410786" y="8430651"/>
                  <a:pt x="5039555" y="8272683"/>
                  <a:pt x="4923692" y="8182708"/>
                </a:cubicBezTo>
                <a:lnTo>
                  <a:pt x="4791221" y="7971106"/>
                </a:lnTo>
                <a:cubicBezTo>
                  <a:pt x="4747064" y="7900572"/>
                  <a:pt x="5096998" y="7799656"/>
                  <a:pt x="5205046" y="7737231"/>
                </a:cubicBezTo>
                <a:lnTo>
                  <a:pt x="5439507" y="7596554"/>
                </a:lnTo>
                <a:lnTo>
                  <a:pt x="5603630" y="7174523"/>
                </a:lnTo>
                <a:lnTo>
                  <a:pt x="5205046" y="6916615"/>
                </a:lnTo>
                <a:cubicBezTo>
                  <a:pt x="5111262" y="6822830"/>
                  <a:pt x="4970585" y="6646984"/>
                  <a:pt x="5040923" y="6611815"/>
                </a:cubicBezTo>
                <a:cubicBezTo>
                  <a:pt x="5111261" y="6576646"/>
                  <a:pt x="5502030" y="6725138"/>
                  <a:pt x="5627076" y="6705600"/>
                </a:cubicBezTo>
                <a:cubicBezTo>
                  <a:pt x="5752122" y="6686062"/>
                  <a:pt x="5716954" y="6576646"/>
                  <a:pt x="5791200" y="6494585"/>
                </a:cubicBezTo>
                <a:lnTo>
                  <a:pt x="6072553" y="6213231"/>
                </a:lnTo>
                <a:cubicBezTo>
                  <a:pt x="6115537" y="6138985"/>
                  <a:pt x="6111630" y="6037385"/>
                  <a:pt x="6049107" y="6049108"/>
                </a:cubicBezTo>
                <a:cubicBezTo>
                  <a:pt x="5986584" y="6060831"/>
                  <a:pt x="5834184" y="6283569"/>
                  <a:pt x="5697415" y="6283569"/>
                </a:cubicBezTo>
                <a:lnTo>
                  <a:pt x="5228492" y="6049108"/>
                </a:lnTo>
                <a:cubicBezTo>
                  <a:pt x="5072184" y="5970954"/>
                  <a:pt x="5763846" y="5713046"/>
                  <a:pt x="6025661" y="5556738"/>
                </a:cubicBezTo>
                <a:lnTo>
                  <a:pt x="6799384" y="5111262"/>
                </a:lnTo>
                <a:lnTo>
                  <a:pt x="7831015" y="4783015"/>
                </a:lnTo>
                <a:cubicBezTo>
                  <a:pt x="8303846" y="4700953"/>
                  <a:pt x="9308123" y="4540738"/>
                  <a:pt x="9636369" y="4618892"/>
                </a:cubicBezTo>
                <a:cubicBezTo>
                  <a:pt x="9964615" y="4697046"/>
                  <a:pt x="9761415" y="4974492"/>
                  <a:pt x="9800492" y="5251938"/>
                </a:cubicBezTo>
                <a:lnTo>
                  <a:pt x="9870830" y="6283569"/>
                </a:lnTo>
                <a:cubicBezTo>
                  <a:pt x="9964615" y="6568831"/>
                  <a:pt x="10233855" y="6764802"/>
                  <a:pt x="10378440" y="6788248"/>
                </a:cubicBezTo>
                <a:cubicBezTo>
                  <a:pt x="10523025" y="6811694"/>
                  <a:pt x="10664092" y="6678246"/>
                  <a:pt x="10738338" y="6424246"/>
                </a:cubicBezTo>
                <a:lnTo>
                  <a:pt x="10808676" y="5439508"/>
                </a:lnTo>
                <a:lnTo>
                  <a:pt x="10808676" y="5040923"/>
                </a:lnTo>
                <a:lnTo>
                  <a:pt x="10949353" y="4572000"/>
                </a:lnTo>
                <a:cubicBezTo>
                  <a:pt x="11002107" y="4390878"/>
                  <a:pt x="11155484" y="4180742"/>
                  <a:pt x="11125200" y="3954194"/>
                </a:cubicBezTo>
                <a:cubicBezTo>
                  <a:pt x="11094916" y="3727646"/>
                  <a:pt x="10910277" y="3465341"/>
                  <a:pt x="10767646" y="3212709"/>
                </a:cubicBezTo>
                <a:lnTo>
                  <a:pt x="10269415" y="2438400"/>
                </a:lnTo>
                <a:lnTo>
                  <a:pt x="9836833" y="1454834"/>
                </a:lnTo>
                <a:lnTo>
                  <a:pt x="9355015" y="398585"/>
                </a:lnTo>
                <a:cubicBezTo>
                  <a:pt x="9257323" y="303823"/>
                  <a:pt x="9182490" y="125242"/>
                  <a:pt x="9084798" y="30480"/>
                </a:cubicBezTo>
                <a:lnTo>
                  <a:pt x="8956430" y="0"/>
                </a:lnTo>
                <a:lnTo>
                  <a:pt x="7104184" y="0"/>
                </a:lnTo>
                <a:lnTo>
                  <a:pt x="6316393" y="378655"/>
                </a:lnTo>
                <a:cubicBezTo>
                  <a:pt x="6154615" y="503897"/>
                  <a:pt x="6023316" y="697718"/>
                  <a:pt x="5861538" y="822960"/>
                </a:cubicBezTo>
                <a:lnTo>
                  <a:pt x="5090746" y="1151206"/>
                </a:lnTo>
                <a:lnTo>
                  <a:pt x="4254890" y="1456592"/>
                </a:lnTo>
                <a:lnTo>
                  <a:pt x="4143521" y="1954823"/>
                </a:lnTo>
                <a:lnTo>
                  <a:pt x="4025704" y="2088466"/>
                </a:lnTo>
                <a:lnTo>
                  <a:pt x="3470030" y="2203938"/>
                </a:lnTo>
                <a:lnTo>
                  <a:pt x="3727938" y="1711569"/>
                </a:lnTo>
                <a:lnTo>
                  <a:pt x="3845169" y="1453662"/>
                </a:lnTo>
                <a:cubicBezTo>
                  <a:pt x="3864707" y="1309078"/>
                  <a:pt x="3876431" y="992554"/>
                  <a:pt x="3845169" y="844062"/>
                </a:cubicBezTo>
                <a:cubicBezTo>
                  <a:pt x="3813908" y="695570"/>
                  <a:pt x="3708400" y="668216"/>
                  <a:pt x="3657600" y="562708"/>
                </a:cubicBezTo>
                <a:cubicBezTo>
                  <a:pt x="3606800" y="457200"/>
                  <a:pt x="3602892" y="285261"/>
                  <a:pt x="3540369" y="211015"/>
                </a:cubicBezTo>
                <a:cubicBezTo>
                  <a:pt x="3477846" y="136769"/>
                  <a:pt x="3442677" y="85969"/>
                  <a:pt x="3282461" y="117231"/>
                </a:cubicBezTo>
                <a:lnTo>
                  <a:pt x="2579076" y="398585"/>
                </a:lnTo>
                <a:lnTo>
                  <a:pt x="1899138" y="703385"/>
                </a:lnTo>
                <a:lnTo>
                  <a:pt x="1617784" y="937846"/>
                </a:lnTo>
                <a:lnTo>
                  <a:pt x="1008184" y="1289538"/>
                </a:lnTo>
                <a:lnTo>
                  <a:pt x="93784" y="1617785"/>
                </a:lnTo>
                <a:cubicBezTo>
                  <a:pt x="101599" y="3681046"/>
                  <a:pt x="109415" y="5744308"/>
                  <a:pt x="117230" y="7807569"/>
                </a:cubicBezTo>
                <a:lnTo>
                  <a:pt x="0" y="8042031"/>
                </a:lnTo>
              </a:path>
            </a:pathLst>
          </a:custGeom>
          <a:solidFill>
            <a:srgbClr val="5B9BD5">
              <a:alpha val="10980"/>
            </a:srgbClr>
          </a:solidFill>
          <a:ln w="38100">
            <a:solidFill>
              <a:srgbClr val="41719C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89" name="Group 488"/>
          <p:cNvGrpSpPr/>
          <p:nvPr userDrawn="1"/>
        </p:nvGrpSpPr>
        <p:grpSpPr>
          <a:xfrm>
            <a:off x="2315558" y="8936045"/>
            <a:ext cx="3131425" cy="149286"/>
            <a:chOff x="2150999" y="12124628"/>
            <a:chExt cx="1917700" cy="91423"/>
          </a:xfrm>
        </p:grpSpPr>
        <p:grpSp>
          <p:nvGrpSpPr>
            <p:cNvPr id="404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09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0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0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0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09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09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9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9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9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9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9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05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07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8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8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8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8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8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8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9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9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8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07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07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7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8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8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8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7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05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405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6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6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6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05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05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5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5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5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5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6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5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490" name="Group 489"/>
          <p:cNvGrpSpPr/>
          <p:nvPr userDrawn="1"/>
        </p:nvGrpSpPr>
        <p:grpSpPr>
          <a:xfrm>
            <a:off x="2655178" y="9415897"/>
            <a:ext cx="3131425" cy="149286"/>
            <a:chOff x="2150999" y="12124628"/>
            <a:chExt cx="1917700" cy="91423"/>
          </a:xfrm>
        </p:grpSpPr>
        <p:grpSp>
          <p:nvGrpSpPr>
            <p:cNvPr id="398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402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4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4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4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4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03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03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3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3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98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400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2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2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2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01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01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1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1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98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98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0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0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0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99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99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9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9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491" name="Group 1075"/>
          <p:cNvGrpSpPr>
            <a:grpSpLocks/>
          </p:cNvGrpSpPr>
          <p:nvPr userDrawn="1"/>
        </p:nvGrpSpPr>
        <p:grpSpPr bwMode="auto">
          <a:xfrm flipH="1">
            <a:off x="4365362" y="9862157"/>
            <a:ext cx="1176877" cy="145166"/>
            <a:chOff x="8426" y="5788"/>
            <a:chExt cx="454" cy="56"/>
          </a:xfrm>
        </p:grpSpPr>
        <p:grpSp>
          <p:nvGrpSpPr>
            <p:cNvPr id="396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97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7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8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8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8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8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8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8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7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96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96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7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7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7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7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7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7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7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6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92" name="Group 1096"/>
          <p:cNvGrpSpPr>
            <a:grpSpLocks/>
          </p:cNvGrpSpPr>
          <p:nvPr userDrawn="1"/>
        </p:nvGrpSpPr>
        <p:grpSpPr bwMode="auto">
          <a:xfrm flipH="1">
            <a:off x="3982591" y="10359369"/>
            <a:ext cx="1176877" cy="145166"/>
            <a:chOff x="8426" y="5788"/>
            <a:chExt cx="454" cy="56"/>
          </a:xfrm>
        </p:grpSpPr>
        <p:grpSp>
          <p:nvGrpSpPr>
            <p:cNvPr id="3946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957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59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60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61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62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63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64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65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58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947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948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50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51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52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53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54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55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56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49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93" name="Group 1075"/>
          <p:cNvGrpSpPr>
            <a:grpSpLocks/>
          </p:cNvGrpSpPr>
          <p:nvPr userDrawn="1"/>
        </p:nvGrpSpPr>
        <p:grpSpPr bwMode="auto">
          <a:xfrm>
            <a:off x="3024011" y="9815490"/>
            <a:ext cx="1176877" cy="145166"/>
            <a:chOff x="8426" y="5788"/>
            <a:chExt cx="454" cy="56"/>
          </a:xfrm>
        </p:grpSpPr>
        <p:grpSp>
          <p:nvGrpSpPr>
            <p:cNvPr id="392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93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3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3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92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92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3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2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94" name="Group 1098"/>
          <p:cNvGrpSpPr>
            <a:grpSpLocks/>
          </p:cNvGrpSpPr>
          <p:nvPr userDrawn="1"/>
        </p:nvGrpSpPr>
        <p:grpSpPr bwMode="auto">
          <a:xfrm flipH="1">
            <a:off x="4394718" y="11402602"/>
            <a:ext cx="233302" cy="134797"/>
            <a:chOff x="8460" y="6344"/>
            <a:chExt cx="90" cy="52"/>
          </a:xfrm>
        </p:grpSpPr>
        <p:sp>
          <p:nvSpPr>
            <p:cNvPr id="3919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0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1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2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3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4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5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495" name="Group 1107"/>
          <p:cNvGrpSpPr>
            <a:grpSpLocks/>
          </p:cNvGrpSpPr>
          <p:nvPr userDrawn="1"/>
        </p:nvGrpSpPr>
        <p:grpSpPr bwMode="auto">
          <a:xfrm flipH="1">
            <a:off x="3286575" y="10308703"/>
            <a:ext cx="508079" cy="134797"/>
            <a:chOff x="8330" y="5692"/>
            <a:chExt cx="196" cy="52"/>
          </a:xfrm>
        </p:grpSpPr>
        <p:grpSp>
          <p:nvGrpSpPr>
            <p:cNvPr id="391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91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1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1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1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1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1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1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91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496" name="Group 1107"/>
          <p:cNvGrpSpPr>
            <a:grpSpLocks/>
          </p:cNvGrpSpPr>
          <p:nvPr userDrawn="1"/>
        </p:nvGrpSpPr>
        <p:grpSpPr bwMode="auto">
          <a:xfrm flipH="1">
            <a:off x="3953582" y="11016712"/>
            <a:ext cx="508079" cy="134797"/>
            <a:chOff x="8330" y="5692"/>
            <a:chExt cx="196" cy="52"/>
          </a:xfrm>
        </p:grpSpPr>
        <p:grpSp>
          <p:nvGrpSpPr>
            <p:cNvPr id="3901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903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04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05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06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07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08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09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902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497" name="Group 1075"/>
          <p:cNvGrpSpPr>
            <a:grpSpLocks/>
          </p:cNvGrpSpPr>
          <p:nvPr userDrawn="1"/>
        </p:nvGrpSpPr>
        <p:grpSpPr bwMode="auto">
          <a:xfrm flipH="1">
            <a:off x="3131456" y="8407937"/>
            <a:ext cx="1176877" cy="145166"/>
            <a:chOff x="8426" y="5788"/>
            <a:chExt cx="454" cy="56"/>
          </a:xfrm>
        </p:grpSpPr>
        <p:grpSp>
          <p:nvGrpSpPr>
            <p:cNvPr id="388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89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9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9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88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88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8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8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8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8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8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8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98" name="Group 1096"/>
          <p:cNvGrpSpPr>
            <a:grpSpLocks/>
          </p:cNvGrpSpPr>
          <p:nvPr userDrawn="1"/>
        </p:nvGrpSpPr>
        <p:grpSpPr bwMode="auto">
          <a:xfrm flipH="1">
            <a:off x="4157982" y="8403817"/>
            <a:ext cx="1176877" cy="145166"/>
            <a:chOff x="8426" y="5788"/>
            <a:chExt cx="454" cy="56"/>
          </a:xfrm>
        </p:grpSpPr>
        <p:grpSp>
          <p:nvGrpSpPr>
            <p:cNvPr id="386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87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7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7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7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7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7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7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8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7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86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86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6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6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6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6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6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7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7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6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99" name="Group 1076"/>
          <p:cNvGrpSpPr>
            <a:grpSpLocks/>
          </p:cNvGrpSpPr>
          <p:nvPr userDrawn="1"/>
        </p:nvGrpSpPr>
        <p:grpSpPr bwMode="auto">
          <a:xfrm flipH="1">
            <a:off x="5915521" y="6944915"/>
            <a:ext cx="508079" cy="134797"/>
            <a:chOff x="8330" y="5692"/>
            <a:chExt cx="196" cy="52"/>
          </a:xfrm>
        </p:grpSpPr>
        <p:grpSp>
          <p:nvGrpSpPr>
            <p:cNvPr id="385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5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5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00" name="Group 1098"/>
          <p:cNvGrpSpPr>
            <a:grpSpLocks/>
          </p:cNvGrpSpPr>
          <p:nvPr userDrawn="1"/>
        </p:nvGrpSpPr>
        <p:grpSpPr bwMode="auto">
          <a:xfrm flipH="1">
            <a:off x="5291408" y="7316364"/>
            <a:ext cx="233302" cy="134797"/>
            <a:chOff x="8460" y="6344"/>
            <a:chExt cx="90" cy="52"/>
          </a:xfrm>
        </p:grpSpPr>
        <p:sp>
          <p:nvSpPr>
            <p:cNvPr id="3845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6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7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8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9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50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51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01" name="Group 1108"/>
          <p:cNvGrpSpPr>
            <a:grpSpLocks/>
          </p:cNvGrpSpPr>
          <p:nvPr userDrawn="1"/>
        </p:nvGrpSpPr>
        <p:grpSpPr bwMode="auto">
          <a:xfrm flipH="1">
            <a:off x="4378139" y="7379643"/>
            <a:ext cx="233302" cy="134797"/>
            <a:chOff x="8460" y="6344"/>
            <a:chExt cx="90" cy="52"/>
          </a:xfrm>
        </p:grpSpPr>
        <p:sp>
          <p:nvSpPr>
            <p:cNvPr id="3838" name="Line 110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39" name="Line 111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0" name="Line 111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1" name="Line 111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2" name="Line 111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3" name="Line 111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4" name="Line 111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02" name="Group 1075"/>
          <p:cNvGrpSpPr>
            <a:grpSpLocks/>
          </p:cNvGrpSpPr>
          <p:nvPr userDrawn="1"/>
        </p:nvGrpSpPr>
        <p:grpSpPr bwMode="auto">
          <a:xfrm>
            <a:off x="2736085" y="7843063"/>
            <a:ext cx="1176877" cy="145166"/>
            <a:chOff x="8426" y="5788"/>
            <a:chExt cx="454" cy="56"/>
          </a:xfrm>
        </p:grpSpPr>
        <p:grpSp>
          <p:nvGrpSpPr>
            <p:cNvPr id="381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82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3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3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81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82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2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2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03" name="Group 1075"/>
          <p:cNvGrpSpPr>
            <a:grpSpLocks/>
          </p:cNvGrpSpPr>
          <p:nvPr userDrawn="1"/>
        </p:nvGrpSpPr>
        <p:grpSpPr bwMode="auto">
          <a:xfrm>
            <a:off x="3741289" y="7910726"/>
            <a:ext cx="1176877" cy="145166"/>
            <a:chOff x="8426" y="5788"/>
            <a:chExt cx="454" cy="56"/>
          </a:xfrm>
        </p:grpSpPr>
        <p:grpSp>
          <p:nvGrpSpPr>
            <p:cNvPr id="379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80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1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1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79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80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0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0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04" name="Group 1075"/>
          <p:cNvGrpSpPr>
            <a:grpSpLocks/>
          </p:cNvGrpSpPr>
          <p:nvPr userDrawn="1"/>
        </p:nvGrpSpPr>
        <p:grpSpPr bwMode="auto">
          <a:xfrm flipH="1">
            <a:off x="3458736" y="6547637"/>
            <a:ext cx="1176877" cy="145166"/>
            <a:chOff x="8426" y="5788"/>
            <a:chExt cx="454" cy="56"/>
          </a:xfrm>
        </p:grpSpPr>
        <p:grpSp>
          <p:nvGrpSpPr>
            <p:cNvPr id="377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78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9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9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9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9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9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9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9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9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77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78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8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8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8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8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8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8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8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8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05" name="Group 1096"/>
          <p:cNvGrpSpPr>
            <a:grpSpLocks/>
          </p:cNvGrpSpPr>
          <p:nvPr userDrawn="1"/>
        </p:nvGrpSpPr>
        <p:grpSpPr bwMode="auto">
          <a:xfrm flipH="1">
            <a:off x="4485262" y="6543517"/>
            <a:ext cx="1176877" cy="145166"/>
            <a:chOff x="8426" y="5788"/>
            <a:chExt cx="454" cy="56"/>
          </a:xfrm>
        </p:grpSpPr>
        <p:grpSp>
          <p:nvGrpSpPr>
            <p:cNvPr id="375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76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7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7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7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7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7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7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7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7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75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76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6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6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6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6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6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6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6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6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06" name="Group 1086"/>
          <p:cNvGrpSpPr>
            <a:grpSpLocks/>
          </p:cNvGrpSpPr>
          <p:nvPr userDrawn="1"/>
        </p:nvGrpSpPr>
        <p:grpSpPr bwMode="auto">
          <a:xfrm>
            <a:off x="3466549" y="7113168"/>
            <a:ext cx="508079" cy="134797"/>
            <a:chOff x="8330" y="5692"/>
            <a:chExt cx="196" cy="52"/>
          </a:xfrm>
        </p:grpSpPr>
        <p:grpSp>
          <p:nvGrpSpPr>
            <p:cNvPr id="374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5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5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07" name="Group 1076"/>
          <p:cNvGrpSpPr>
            <a:grpSpLocks/>
          </p:cNvGrpSpPr>
          <p:nvPr userDrawn="1"/>
        </p:nvGrpSpPr>
        <p:grpSpPr bwMode="auto">
          <a:xfrm flipH="1">
            <a:off x="1497930" y="8354914"/>
            <a:ext cx="508079" cy="134797"/>
            <a:chOff x="8330" y="5692"/>
            <a:chExt cx="196" cy="52"/>
          </a:xfrm>
        </p:grpSpPr>
        <p:grpSp>
          <p:nvGrpSpPr>
            <p:cNvPr id="374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4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4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4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4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4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4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4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4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08" name="Group 1086"/>
          <p:cNvGrpSpPr>
            <a:grpSpLocks/>
          </p:cNvGrpSpPr>
          <p:nvPr userDrawn="1"/>
        </p:nvGrpSpPr>
        <p:grpSpPr bwMode="auto">
          <a:xfrm flipH="1">
            <a:off x="829132" y="8365283"/>
            <a:ext cx="508079" cy="134797"/>
            <a:chOff x="8330" y="5692"/>
            <a:chExt cx="196" cy="52"/>
          </a:xfrm>
        </p:grpSpPr>
        <p:grpSp>
          <p:nvGrpSpPr>
            <p:cNvPr id="373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3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3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3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3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3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3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3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3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09" name="Group 1076"/>
          <p:cNvGrpSpPr>
            <a:grpSpLocks/>
          </p:cNvGrpSpPr>
          <p:nvPr userDrawn="1"/>
        </p:nvGrpSpPr>
        <p:grpSpPr bwMode="auto">
          <a:xfrm flipH="1">
            <a:off x="1360205" y="8978883"/>
            <a:ext cx="508079" cy="134797"/>
            <a:chOff x="8330" y="5692"/>
            <a:chExt cx="196" cy="52"/>
          </a:xfrm>
        </p:grpSpPr>
        <p:grpSp>
          <p:nvGrpSpPr>
            <p:cNvPr id="372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2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2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3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2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10" name="Group 1096"/>
          <p:cNvGrpSpPr>
            <a:grpSpLocks/>
          </p:cNvGrpSpPr>
          <p:nvPr userDrawn="1"/>
        </p:nvGrpSpPr>
        <p:grpSpPr bwMode="auto">
          <a:xfrm flipH="1">
            <a:off x="958316" y="7861944"/>
            <a:ext cx="1176877" cy="145166"/>
            <a:chOff x="8426" y="5788"/>
            <a:chExt cx="454" cy="56"/>
          </a:xfrm>
        </p:grpSpPr>
        <p:grpSp>
          <p:nvGrpSpPr>
            <p:cNvPr id="370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71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1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1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70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70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0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0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11" name="Group 1096"/>
          <p:cNvGrpSpPr>
            <a:grpSpLocks/>
          </p:cNvGrpSpPr>
          <p:nvPr userDrawn="1"/>
        </p:nvGrpSpPr>
        <p:grpSpPr bwMode="auto">
          <a:xfrm flipH="1">
            <a:off x="1750889" y="7273724"/>
            <a:ext cx="1176877" cy="145166"/>
            <a:chOff x="8426" y="5788"/>
            <a:chExt cx="454" cy="56"/>
          </a:xfrm>
        </p:grpSpPr>
        <p:grpSp>
          <p:nvGrpSpPr>
            <p:cNvPr id="368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69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69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0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9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68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68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68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8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8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8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9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8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12" name="Group 1097"/>
          <p:cNvGrpSpPr>
            <a:grpSpLocks/>
          </p:cNvGrpSpPr>
          <p:nvPr userDrawn="1"/>
        </p:nvGrpSpPr>
        <p:grpSpPr bwMode="auto">
          <a:xfrm flipH="1">
            <a:off x="1054230" y="7204462"/>
            <a:ext cx="508079" cy="134797"/>
            <a:chOff x="8330" y="5692"/>
            <a:chExt cx="196" cy="52"/>
          </a:xfrm>
        </p:grpSpPr>
        <p:grpSp>
          <p:nvGrpSpPr>
            <p:cNvPr id="367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67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7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7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7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7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8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8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67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13" name="Group 1107"/>
          <p:cNvGrpSpPr>
            <a:grpSpLocks/>
          </p:cNvGrpSpPr>
          <p:nvPr userDrawn="1"/>
        </p:nvGrpSpPr>
        <p:grpSpPr bwMode="auto">
          <a:xfrm flipH="1">
            <a:off x="874072" y="6772549"/>
            <a:ext cx="508079" cy="134797"/>
            <a:chOff x="8330" y="5692"/>
            <a:chExt cx="196" cy="52"/>
          </a:xfrm>
        </p:grpSpPr>
        <p:grpSp>
          <p:nvGrpSpPr>
            <p:cNvPr id="3664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666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67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68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69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70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71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72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665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14" name="Group 513"/>
          <p:cNvGrpSpPr/>
          <p:nvPr userDrawn="1"/>
        </p:nvGrpSpPr>
        <p:grpSpPr>
          <a:xfrm>
            <a:off x="3229961" y="5948940"/>
            <a:ext cx="3131425" cy="149286"/>
            <a:chOff x="2150999" y="12124628"/>
            <a:chExt cx="1917700" cy="91423"/>
          </a:xfrm>
        </p:grpSpPr>
        <p:grpSp>
          <p:nvGrpSpPr>
            <p:cNvPr id="3601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64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65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5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6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6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6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6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5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64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64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4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4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5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4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02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62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63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3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3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3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4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4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4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4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3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62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62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2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2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3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3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3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3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3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2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03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60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61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1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1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1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2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2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2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2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1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60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60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0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0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1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1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1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1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1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0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15" name="Group 514"/>
          <p:cNvGrpSpPr/>
          <p:nvPr userDrawn="1"/>
        </p:nvGrpSpPr>
        <p:grpSpPr>
          <a:xfrm>
            <a:off x="862713" y="4866527"/>
            <a:ext cx="3471045" cy="629138"/>
            <a:chOff x="2467958" y="9088445"/>
            <a:chExt cx="3471045" cy="629138"/>
          </a:xfrm>
        </p:grpSpPr>
        <p:grpSp>
          <p:nvGrpSpPr>
            <p:cNvPr id="3473" name="Group 3472"/>
            <p:cNvGrpSpPr/>
            <p:nvPr/>
          </p:nvGrpSpPr>
          <p:grpSpPr>
            <a:xfrm>
              <a:off x="2467958" y="9088445"/>
              <a:ext cx="3131425" cy="149286"/>
              <a:chOff x="2150999" y="12124628"/>
              <a:chExt cx="1917700" cy="91423"/>
            </a:xfrm>
          </p:grpSpPr>
          <p:grpSp>
            <p:nvGrpSpPr>
              <p:cNvPr id="3538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358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9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9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0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9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58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8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8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8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8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8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8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8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539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56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7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7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7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7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7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7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7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8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7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56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6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6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6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6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6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6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7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7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6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540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54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5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5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5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5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5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5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5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6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5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54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4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4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4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4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4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4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5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5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4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474" name="Group 3473"/>
            <p:cNvGrpSpPr/>
            <p:nvPr/>
          </p:nvGrpSpPr>
          <p:grpSpPr>
            <a:xfrm>
              <a:off x="2807578" y="9568297"/>
              <a:ext cx="3131425" cy="149286"/>
              <a:chOff x="2150999" y="12124628"/>
              <a:chExt cx="1917700" cy="91423"/>
            </a:xfrm>
          </p:grpSpPr>
          <p:grpSp>
            <p:nvGrpSpPr>
              <p:cNvPr id="3475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351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2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3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3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3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3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3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3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3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3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51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2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2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2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2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2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2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2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2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2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476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498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09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11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12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13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14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15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16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17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10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499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00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02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03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04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05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06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07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08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01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477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47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48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49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9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9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9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9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9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9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49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47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48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48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8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8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8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8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8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8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48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</p:grpSp>
      <p:sp>
        <p:nvSpPr>
          <p:cNvPr id="516" name="Freeform 515"/>
          <p:cNvSpPr/>
          <p:nvPr userDrawn="1"/>
        </p:nvSpPr>
        <p:spPr>
          <a:xfrm>
            <a:off x="609600" y="584200"/>
            <a:ext cx="6629400" cy="2566339"/>
          </a:xfrm>
          <a:custGeom>
            <a:avLst/>
            <a:gdLst>
              <a:gd name="connsiteX0" fmla="*/ 0 w 6629400"/>
              <a:gd name="connsiteY0" fmla="*/ 2286000 h 2566339"/>
              <a:gd name="connsiteX1" fmla="*/ 1219200 w 6629400"/>
              <a:gd name="connsiteY1" fmla="*/ 2565400 h 2566339"/>
              <a:gd name="connsiteX2" fmla="*/ 2565400 w 6629400"/>
              <a:gd name="connsiteY2" fmla="*/ 2362200 h 2566339"/>
              <a:gd name="connsiteX3" fmla="*/ 3810000 w 6629400"/>
              <a:gd name="connsiteY3" fmla="*/ 1981200 h 2566339"/>
              <a:gd name="connsiteX4" fmla="*/ 4165600 w 6629400"/>
              <a:gd name="connsiteY4" fmla="*/ 1346200 h 2566339"/>
              <a:gd name="connsiteX5" fmla="*/ 5537200 w 6629400"/>
              <a:gd name="connsiteY5" fmla="*/ 812800 h 2566339"/>
              <a:gd name="connsiteX6" fmla="*/ 5994400 w 6629400"/>
              <a:gd name="connsiteY6" fmla="*/ 381000 h 2566339"/>
              <a:gd name="connsiteX7" fmla="*/ 6629400 w 6629400"/>
              <a:gd name="connsiteY7" fmla="*/ 0 h 2566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629400" h="2566339">
                <a:moveTo>
                  <a:pt x="0" y="2286000"/>
                </a:moveTo>
                <a:cubicBezTo>
                  <a:pt x="395816" y="2419350"/>
                  <a:pt x="791633" y="2552700"/>
                  <a:pt x="1219200" y="2565400"/>
                </a:cubicBezTo>
                <a:cubicBezTo>
                  <a:pt x="1646767" y="2578100"/>
                  <a:pt x="2133600" y="2459567"/>
                  <a:pt x="2565400" y="2362200"/>
                </a:cubicBezTo>
                <a:cubicBezTo>
                  <a:pt x="2997200" y="2264833"/>
                  <a:pt x="3543300" y="2150533"/>
                  <a:pt x="3810000" y="1981200"/>
                </a:cubicBezTo>
                <a:cubicBezTo>
                  <a:pt x="4076700" y="1811867"/>
                  <a:pt x="3877733" y="1540933"/>
                  <a:pt x="4165600" y="1346200"/>
                </a:cubicBezTo>
                <a:cubicBezTo>
                  <a:pt x="4453467" y="1151467"/>
                  <a:pt x="5232400" y="973667"/>
                  <a:pt x="5537200" y="812800"/>
                </a:cubicBezTo>
                <a:cubicBezTo>
                  <a:pt x="5842000" y="651933"/>
                  <a:pt x="5812367" y="516467"/>
                  <a:pt x="5994400" y="381000"/>
                </a:cubicBezTo>
                <a:cubicBezTo>
                  <a:pt x="6176433" y="245533"/>
                  <a:pt x="6402916" y="122766"/>
                  <a:pt x="6629400" y="0"/>
                </a:cubicBezTo>
              </a:path>
            </a:pathLst>
          </a:custGeom>
          <a:noFill/>
          <a:ln w="168275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17" name="Group 516"/>
          <p:cNvGrpSpPr/>
          <p:nvPr userDrawn="1"/>
        </p:nvGrpSpPr>
        <p:grpSpPr>
          <a:xfrm>
            <a:off x="792565" y="4328765"/>
            <a:ext cx="3131425" cy="149286"/>
            <a:chOff x="2150999" y="12124628"/>
            <a:chExt cx="1917700" cy="91423"/>
          </a:xfrm>
        </p:grpSpPr>
        <p:grpSp>
          <p:nvGrpSpPr>
            <p:cNvPr id="3410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45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6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6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6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5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5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5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5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11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43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4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4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4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3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3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3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3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12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41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2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2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2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1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1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1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1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18" name="Group 517"/>
          <p:cNvGrpSpPr/>
          <p:nvPr userDrawn="1"/>
        </p:nvGrpSpPr>
        <p:grpSpPr>
          <a:xfrm>
            <a:off x="751089" y="3275740"/>
            <a:ext cx="3471045" cy="629138"/>
            <a:chOff x="2467958" y="9088445"/>
            <a:chExt cx="3471045" cy="629138"/>
          </a:xfrm>
        </p:grpSpPr>
        <p:grpSp>
          <p:nvGrpSpPr>
            <p:cNvPr id="3282" name="Group 3281"/>
            <p:cNvGrpSpPr/>
            <p:nvPr/>
          </p:nvGrpSpPr>
          <p:grpSpPr>
            <a:xfrm>
              <a:off x="2467958" y="9088445"/>
              <a:ext cx="3131425" cy="149286"/>
              <a:chOff x="2150999" y="12124628"/>
              <a:chExt cx="1917700" cy="91423"/>
            </a:xfrm>
          </p:grpSpPr>
          <p:grpSp>
            <p:nvGrpSpPr>
              <p:cNvPr id="3347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339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40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40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40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39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39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9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9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9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9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9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9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39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348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370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381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83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84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85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86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87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88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89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382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371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372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74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75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76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77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78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79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80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373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349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35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36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6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6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6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6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6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6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6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36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35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35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5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5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5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5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5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5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6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35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283" name="Group 3282"/>
            <p:cNvGrpSpPr/>
            <p:nvPr/>
          </p:nvGrpSpPr>
          <p:grpSpPr>
            <a:xfrm>
              <a:off x="2807578" y="9568297"/>
              <a:ext cx="3131425" cy="149286"/>
              <a:chOff x="2150999" y="12124628"/>
              <a:chExt cx="1917700" cy="91423"/>
            </a:xfrm>
          </p:grpSpPr>
          <p:grpSp>
            <p:nvGrpSpPr>
              <p:cNvPr id="3284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332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33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4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4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4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4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4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4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4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33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32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32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3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3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3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3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3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3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3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33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285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307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318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20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21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22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23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24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25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26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319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308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309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11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12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13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14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15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16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17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310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286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28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9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30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0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0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0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0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0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0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9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28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8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29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9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9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9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9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9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9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9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</p:grpSp>
      <p:grpSp>
        <p:nvGrpSpPr>
          <p:cNvPr id="519" name="Group 518"/>
          <p:cNvGrpSpPr/>
          <p:nvPr userDrawn="1"/>
        </p:nvGrpSpPr>
        <p:grpSpPr>
          <a:xfrm>
            <a:off x="4550016" y="4343555"/>
            <a:ext cx="3131425" cy="149286"/>
            <a:chOff x="2150999" y="12124628"/>
            <a:chExt cx="1917700" cy="91423"/>
          </a:xfrm>
        </p:grpSpPr>
        <p:grpSp>
          <p:nvGrpSpPr>
            <p:cNvPr id="321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26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7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7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7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6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6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6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6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22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24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5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5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5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4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4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4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4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22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22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3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3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3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2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2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2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2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20" name="Group 519"/>
          <p:cNvGrpSpPr/>
          <p:nvPr userDrawn="1"/>
        </p:nvGrpSpPr>
        <p:grpSpPr>
          <a:xfrm>
            <a:off x="7983436" y="4289881"/>
            <a:ext cx="3131425" cy="149286"/>
            <a:chOff x="2150999" y="12124628"/>
            <a:chExt cx="1917700" cy="91423"/>
          </a:xfrm>
        </p:grpSpPr>
        <p:grpSp>
          <p:nvGrpSpPr>
            <p:cNvPr id="315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19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1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1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1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0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0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0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0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15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17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9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9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9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8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8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8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8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15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15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7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7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7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6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6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6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6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21" name="Group 520"/>
          <p:cNvGrpSpPr/>
          <p:nvPr userDrawn="1"/>
        </p:nvGrpSpPr>
        <p:grpSpPr>
          <a:xfrm>
            <a:off x="4410035" y="4876955"/>
            <a:ext cx="3131425" cy="149286"/>
            <a:chOff x="2150999" y="12124628"/>
            <a:chExt cx="1917700" cy="91423"/>
          </a:xfrm>
        </p:grpSpPr>
        <p:grpSp>
          <p:nvGrpSpPr>
            <p:cNvPr id="3093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13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4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4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4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3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3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4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3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094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11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2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2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2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1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1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2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1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095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09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0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0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0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9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9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0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9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22" name="Group 521"/>
          <p:cNvGrpSpPr/>
          <p:nvPr userDrawn="1"/>
        </p:nvGrpSpPr>
        <p:grpSpPr>
          <a:xfrm>
            <a:off x="7843455" y="4823281"/>
            <a:ext cx="3131425" cy="149286"/>
            <a:chOff x="2150999" y="12124628"/>
            <a:chExt cx="1917700" cy="91423"/>
          </a:xfrm>
        </p:grpSpPr>
        <p:grpSp>
          <p:nvGrpSpPr>
            <p:cNvPr id="3030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07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8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8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8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7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7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7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7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031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05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6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6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6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5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5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5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5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032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03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4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4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4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3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3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3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3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23" name="Group 522"/>
          <p:cNvGrpSpPr/>
          <p:nvPr userDrawn="1"/>
        </p:nvGrpSpPr>
        <p:grpSpPr>
          <a:xfrm>
            <a:off x="4539647" y="5310021"/>
            <a:ext cx="3131425" cy="149286"/>
            <a:chOff x="2150999" y="12124628"/>
            <a:chExt cx="1917700" cy="91423"/>
          </a:xfrm>
        </p:grpSpPr>
        <p:grpSp>
          <p:nvGrpSpPr>
            <p:cNvPr id="2967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01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2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2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2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1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1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1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1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968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99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0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0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0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9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9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9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9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969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97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8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8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8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7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7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7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7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24" name="Group 523"/>
          <p:cNvGrpSpPr/>
          <p:nvPr userDrawn="1"/>
        </p:nvGrpSpPr>
        <p:grpSpPr>
          <a:xfrm>
            <a:off x="4665407" y="3754946"/>
            <a:ext cx="3131425" cy="149286"/>
            <a:chOff x="2150999" y="12124628"/>
            <a:chExt cx="1917700" cy="91423"/>
          </a:xfrm>
        </p:grpSpPr>
        <p:grpSp>
          <p:nvGrpSpPr>
            <p:cNvPr id="2904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94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5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6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5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4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4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5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5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905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92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3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4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3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2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2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3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3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906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90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1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2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1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0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0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1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1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25" name="Group 524"/>
          <p:cNvGrpSpPr/>
          <p:nvPr userDrawn="1"/>
        </p:nvGrpSpPr>
        <p:grpSpPr>
          <a:xfrm>
            <a:off x="8098827" y="3701272"/>
            <a:ext cx="3131425" cy="149286"/>
            <a:chOff x="2150999" y="12124628"/>
            <a:chExt cx="1917700" cy="91423"/>
          </a:xfrm>
        </p:grpSpPr>
        <p:grpSp>
          <p:nvGrpSpPr>
            <p:cNvPr id="2841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88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9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9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9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8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8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8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8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42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86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7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7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7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6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6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6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6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43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84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5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5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5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4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4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4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4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26" name="Group 525"/>
          <p:cNvGrpSpPr/>
          <p:nvPr userDrawn="1"/>
        </p:nvGrpSpPr>
        <p:grpSpPr>
          <a:xfrm>
            <a:off x="4344794" y="3297355"/>
            <a:ext cx="3131425" cy="149286"/>
            <a:chOff x="2150999" y="12124628"/>
            <a:chExt cx="1917700" cy="91423"/>
          </a:xfrm>
        </p:grpSpPr>
        <p:grpSp>
          <p:nvGrpSpPr>
            <p:cNvPr id="2778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82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3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3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3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2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2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2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2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779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80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1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1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1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0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0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0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0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780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78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9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9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9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8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8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8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8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27" name="Group 526"/>
          <p:cNvGrpSpPr/>
          <p:nvPr userDrawn="1"/>
        </p:nvGrpSpPr>
        <p:grpSpPr>
          <a:xfrm>
            <a:off x="7778214" y="3243681"/>
            <a:ext cx="3131425" cy="149286"/>
            <a:chOff x="2150999" y="12124628"/>
            <a:chExt cx="1917700" cy="91423"/>
          </a:xfrm>
        </p:grpSpPr>
        <p:grpSp>
          <p:nvGrpSpPr>
            <p:cNvPr id="2715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75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6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7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7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5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6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6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6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716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73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4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5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5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3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4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4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4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717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71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2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3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3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1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2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2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2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28" name="Group 527"/>
          <p:cNvGrpSpPr/>
          <p:nvPr userDrawn="1"/>
        </p:nvGrpSpPr>
        <p:grpSpPr>
          <a:xfrm>
            <a:off x="5335958" y="2666294"/>
            <a:ext cx="3131425" cy="149286"/>
            <a:chOff x="2150999" y="12124628"/>
            <a:chExt cx="1917700" cy="91423"/>
          </a:xfrm>
        </p:grpSpPr>
        <p:grpSp>
          <p:nvGrpSpPr>
            <p:cNvPr id="2652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69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0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0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0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9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9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9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9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653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67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8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8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8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7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7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7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7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654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65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6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6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6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5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5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5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5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29" name="Group 1086"/>
          <p:cNvGrpSpPr>
            <a:grpSpLocks/>
          </p:cNvGrpSpPr>
          <p:nvPr userDrawn="1"/>
        </p:nvGrpSpPr>
        <p:grpSpPr bwMode="auto">
          <a:xfrm flipH="1">
            <a:off x="9697400" y="2627109"/>
            <a:ext cx="508079" cy="134797"/>
            <a:chOff x="8330" y="5692"/>
            <a:chExt cx="196" cy="52"/>
          </a:xfrm>
        </p:grpSpPr>
        <p:grpSp>
          <p:nvGrpSpPr>
            <p:cNvPr id="264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4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5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5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4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30" name="Group 1096"/>
          <p:cNvGrpSpPr>
            <a:grpSpLocks/>
          </p:cNvGrpSpPr>
          <p:nvPr userDrawn="1"/>
        </p:nvGrpSpPr>
        <p:grpSpPr bwMode="auto">
          <a:xfrm flipH="1">
            <a:off x="12912203" y="3709813"/>
            <a:ext cx="1176877" cy="145166"/>
            <a:chOff x="8426" y="5788"/>
            <a:chExt cx="454" cy="56"/>
          </a:xfrm>
        </p:grpSpPr>
        <p:grpSp>
          <p:nvGrpSpPr>
            <p:cNvPr id="2623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63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3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3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24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25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27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8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9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0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1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3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26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31" name="Group 1075"/>
          <p:cNvGrpSpPr>
            <a:grpSpLocks/>
          </p:cNvGrpSpPr>
          <p:nvPr userDrawn="1"/>
        </p:nvGrpSpPr>
        <p:grpSpPr bwMode="auto">
          <a:xfrm>
            <a:off x="8769378" y="2615058"/>
            <a:ext cx="1176877" cy="145166"/>
            <a:chOff x="8426" y="5788"/>
            <a:chExt cx="454" cy="56"/>
          </a:xfrm>
        </p:grpSpPr>
        <p:grpSp>
          <p:nvGrpSpPr>
            <p:cNvPr id="260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61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1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2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1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0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0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0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1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0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32" name="Group 531"/>
          <p:cNvGrpSpPr/>
          <p:nvPr userDrawn="1"/>
        </p:nvGrpSpPr>
        <p:grpSpPr>
          <a:xfrm>
            <a:off x="5015345" y="2208703"/>
            <a:ext cx="3131425" cy="149286"/>
            <a:chOff x="2150999" y="12124628"/>
            <a:chExt cx="1917700" cy="91423"/>
          </a:xfrm>
        </p:grpSpPr>
        <p:grpSp>
          <p:nvGrpSpPr>
            <p:cNvPr id="2540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58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9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9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9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8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8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8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8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41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56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7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7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7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6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6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6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6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42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54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5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5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5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4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4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4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4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33" name="Group 1086"/>
          <p:cNvGrpSpPr>
            <a:grpSpLocks/>
          </p:cNvGrpSpPr>
          <p:nvPr userDrawn="1"/>
        </p:nvGrpSpPr>
        <p:grpSpPr bwMode="auto">
          <a:xfrm flipH="1">
            <a:off x="9376787" y="2169518"/>
            <a:ext cx="508079" cy="134797"/>
            <a:chOff x="8330" y="5692"/>
            <a:chExt cx="196" cy="52"/>
          </a:xfrm>
        </p:grpSpPr>
        <p:grpSp>
          <p:nvGrpSpPr>
            <p:cNvPr id="253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3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3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3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3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3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3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3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3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34" name="Group 1096"/>
          <p:cNvGrpSpPr>
            <a:grpSpLocks/>
          </p:cNvGrpSpPr>
          <p:nvPr userDrawn="1"/>
        </p:nvGrpSpPr>
        <p:grpSpPr bwMode="auto">
          <a:xfrm flipH="1">
            <a:off x="12432144" y="3212462"/>
            <a:ext cx="1176877" cy="145166"/>
            <a:chOff x="8426" y="5788"/>
            <a:chExt cx="454" cy="56"/>
          </a:xfrm>
        </p:grpSpPr>
        <p:grpSp>
          <p:nvGrpSpPr>
            <p:cNvPr id="251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52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2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3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2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51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51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1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1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35" name="Group 1075"/>
          <p:cNvGrpSpPr>
            <a:grpSpLocks/>
          </p:cNvGrpSpPr>
          <p:nvPr userDrawn="1"/>
        </p:nvGrpSpPr>
        <p:grpSpPr bwMode="auto">
          <a:xfrm>
            <a:off x="8448765" y="2157467"/>
            <a:ext cx="1176877" cy="145166"/>
            <a:chOff x="8426" y="5788"/>
            <a:chExt cx="454" cy="56"/>
          </a:xfrm>
        </p:grpSpPr>
        <p:grpSp>
          <p:nvGrpSpPr>
            <p:cNvPr id="249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50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0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1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0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49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49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9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9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36" name="Group 535"/>
          <p:cNvGrpSpPr/>
          <p:nvPr userDrawn="1"/>
        </p:nvGrpSpPr>
        <p:grpSpPr>
          <a:xfrm>
            <a:off x="6822112" y="1546498"/>
            <a:ext cx="3131425" cy="149286"/>
            <a:chOff x="2150999" y="12124628"/>
            <a:chExt cx="1917700" cy="91423"/>
          </a:xfrm>
        </p:grpSpPr>
        <p:grpSp>
          <p:nvGrpSpPr>
            <p:cNvPr id="2428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47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8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8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8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7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7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7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7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429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45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6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6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6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5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5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5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5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430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43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4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4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4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3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3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3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3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4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3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37" name="Group 1075"/>
          <p:cNvGrpSpPr>
            <a:grpSpLocks/>
          </p:cNvGrpSpPr>
          <p:nvPr userDrawn="1"/>
        </p:nvGrpSpPr>
        <p:grpSpPr bwMode="auto">
          <a:xfrm flipH="1">
            <a:off x="7948007" y="1069974"/>
            <a:ext cx="1176877" cy="145166"/>
            <a:chOff x="8426" y="5788"/>
            <a:chExt cx="454" cy="56"/>
          </a:xfrm>
        </p:grpSpPr>
        <p:grpSp>
          <p:nvGrpSpPr>
            <p:cNvPr id="240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41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2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2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40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41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1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1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1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1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1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1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1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1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38" name="Group 1107"/>
          <p:cNvGrpSpPr>
            <a:grpSpLocks/>
          </p:cNvGrpSpPr>
          <p:nvPr userDrawn="1"/>
        </p:nvGrpSpPr>
        <p:grpSpPr bwMode="auto">
          <a:xfrm flipH="1">
            <a:off x="8974533" y="1076223"/>
            <a:ext cx="508079" cy="134797"/>
            <a:chOff x="8330" y="5692"/>
            <a:chExt cx="196" cy="52"/>
          </a:xfrm>
        </p:grpSpPr>
        <p:grpSp>
          <p:nvGrpSpPr>
            <p:cNvPr id="2399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01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02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03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04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05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06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07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00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39" name="Group 1075"/>
          <p:cNvGrpSpPr>
            <a:grpSpLocks/>
          </p:cNvGrpSpPr>
          <p:nvPr userDrawn="1"/>
        </p:nvGrpSpPr>
        <p:grpSpPr bwMode="auto">
          <a:xfrm>
            <a:off x="7019985" y="1068292"/>
            <a:ext cx="1176877" cy="145166"/>
            <a:chOff x="8426" y="5788"/>
            <a:chExt cx="454" cy="56"/>
          </a:xfrm>
        </p:grpSpPr>
        <p:grpSp>
          <p:nvGrpSpPr>
            <p:cNvPr id="237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39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9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9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9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9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9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9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9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9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38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38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8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8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40" name="Group 539"/>
          <p:cNvGrpSpPr/>
          <p:nvPr userDrawn="1"/>
        </p:nvGrpSpPr>
        <p:grpSpPr>
          <a:xfrm>
            <a:off x="683678" y="2169922"/>
            <a:ext cx="3131425" cy="149286"/>
            <a:chOff x="2150999" y="12124628"/>
            <a:chExt cx="1917700" cy="91423"/>
          </a:xfrm>
        </p:grpSpPr>
        <p:grpSp>
          <p:nvGrpSpPr>
            <p:cNvPr id="231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35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7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7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7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6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6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6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6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31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33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5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5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5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4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4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4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4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31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31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3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3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3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2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2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2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2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2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41" name="Group 1075"/>
          <p:cNvGrpSpPr>
            <a:grpSpLocks/>
          </p:cNvGrpSpPr>
          <p:nvPr userDrawn="1"/>
        </p:nvGrpSpPr>
        <p:grpSpPr bwMode="auto">
          <a:xfrm flipH="1">
            <a:off x="1951320" y="2653894"/>
            <a:ext cx="1176877" cy="145166"/>
            <a:chOff x="8426" y="5788"/>
            <a:chExt cx="454" cy="56"/>
          </a:xfrm>
        </p:grpSpPr>
        <p:grpSp>
          <p:nvGrpSpPr>
            <p:cNvPr id="229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30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0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0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9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29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0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9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42" name="Group 1096"/>
          <p:cNvGrpSpPr>
            <a:grpSpLocks/>
          </p:cNvGrpSpPr>
          <p:nvPr userDrawn="1"/>
        </p:nvGrpSpPr>
        <p:grpSpPr bwMode="auto">
          <a:xfrm flipH="1">
            <a:off x="4829542" y="655782"/>
            <a:ext cx="1176877" cy="145166"/>
            <a:chOff x="8426" y="5788"/>
            <a:chExt cx="454" cy="56"/>
          </a:xfrm>
        </p:grpSpPr>
        <p:grpSp>
          <p:nvGrpSpPr>
            <p:cNvPr id="2276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287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89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0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1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2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3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4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5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88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77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278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80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1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2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3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4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5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6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79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43" name="Group 1075"/>
          <p:cNvGrpSpPr>
            <a:grpSpLocks/>
          </p:cNvGrpSpPr>
          <p:nvPr userDrawn="1"/>
        </p:nvGrpSpPr>
        <p:grpSpPr bwMode="auto">
          <a:xfrm>
            <a:off x="1023298" y="2652212"/>
            <a:ext cx="1176877" cy="145166"/>
            <a:chOff x="8426" y="5788"/>
            <a:chExt cx="454" cy="56"/>
          </a:xfrm>
        </p:grpSpPr>
        <p:grpSp>
          <p:nvGrpSpPr>
            <p:cNvPr id="225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26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6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6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5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25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6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5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44" name="Group 1086"/>
          <p:cNvGrpSpPr>
            <a:grpSpLocks/>
          </p:cNvGrpSpPr>
          <p:nvPr userDrawn="1"/>
        </p:nvGrpSpPr>
        <p:grpSpPr bwMode="auto">
          <a:xfrm flipH="1">
            <a:off x="3653064" y="1148025"/>
            <a:ext cx="508079" cy="134797"/>
            <a:chOff x="8330" y="5692"/>
            <a:chExt cx="196" cy="52"/>
          </a:xfrm>
        </p:grpSpPr>
        <p:grpSp>
          <p:nvGrpSpPr>
            <p:cNvPr id="224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4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4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45" name="Group 1096"/>
          <p:cNvGrpSpPr>
            <a:grpSpLocks/>
          </p:cNvGrpSpPr>
          <p:nvPr userDrawn="1"/>
        </p:nvGrpSpPr>
        <p:grpSpPr bwMode="auto">
          <a:xfrm flipH="1">
            <a:off x="4679590" y="1133536"/>
            <a:ext cx="1176877" cy="145166"/>
            <a:chOff x="8426" y="5788"/>
            <a:chExt cx="454" cy="56"/>
          </a:xfrm>
        </p:grpSpPr>
        <p:grpSp>
          <p:nvGrpSpPr>
            <p:cNvPr id="222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23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4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4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4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4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4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4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4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3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2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22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3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3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3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3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3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3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3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3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46" name="Group 1075"/>
          <p:cNvGrpSpPr>
            <a:grpSpLocks/>
          </p:cNvGrpSpPr>
          <p:nvPr userDrawn="1"/>
        </p:nvGrpSpPr>
        <p:grpSpPr bwMode="auto">
          <a:xfrm>
            <a:off x="2725042" y="1135974"/>
            <a:ext cx="1176877" cy="145166"/>
            <a:chOff x="8426" y="5788"/>
            <a:chExt cx="454" cy="56"/>
          </a:xfrm>
        </p:grpSpPr>
        <p:grpSp>
          <p:nvGrpSpPr>
            <p:cNvPr id="220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21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2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2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1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0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20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1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1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1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47" name="Group 1075"/>
          <p:cNvGrpSpPr>
            <a:grpSpLocks/>
          </p:cNvGrpSpPr>
          <p:nvPr userDrawn="1"/>
        </p:nvGrpSpPr>
        <p:grpSpPr bwMode="auto">
          <a:xfrm flipH="1">
            <a:off x="2957945" y="1648871"/>
            <a:ext cx="1176877" cy="145166"/>
            <a:chOff x="8426" y="5788"/>
            <a:chExt cx="454" cy="56"/>
          </a:xfrm>
        </p:grpSpPr>
        <p:grpSp>
          <p:nvGrpSpPr>
            <p:cNvPr id="218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9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0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0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9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8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8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9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9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9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48" name="Group 1075"/>
          <p:cNvGrpSpPr>
            <a:grpSpLocks/>
          </p:cNvGrpSpPr>
          <p:nvPr userDrawn="1"/>
        </p:nvGrpSpPr>
        <p:grpSpPr bwMode="auto">
          <a:xfrm>
            <a:off x="2029923" y="1647189"/>
            <a:ext cx="1176877" cy="145166"/>
            <a:chOff x="8426" y="5788"/>
            <a:chExt cx="454" cy="56"/>
          </a:xfrm>
        </p:grpSpPr>
        <p:grpSp>
          <p:nvGrpSpPr>
            <p:cNvPr id="216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7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8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8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7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6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6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7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7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549" name="Freeform 548"/>
          <p:cNvSpPr/>
          <p:nvPr userDrawn="1"/>
        </p:nvSpPr>
        <p:spPr>
          <a:xfrm>
            <a:off x="609562" y="605253"/>
            <a:ext cx="1624328" cy="888842"/>
          </a:xfrm>
          <a:custGeom>
            <a:avLst/>
            <a:gdLst>
              <a:gd name="connsiteX0" fmla="*/ 87233 w 1711522"/>
              <a:gd name="connsiteY0" fmla="*/ 60179 h 864205"/>
              <a:gd name="connsiteX1" fmla="*/ 216773 w 1711522"/>
              <a:gd name="connsiteY1" fmla="*/ 845039 h 864205"/>
              <a:gd name="connsiteX2" fmla="*/ 811133 w 1711522"/>
              <a:gd name="connsiteY2" fmla="*/ 585959 h 864205"/>
              <a:gd name="connsiteX3" fmla="*/ 1649333 w 1711522"/>
              <a:gd name="connsiteY3" fmla="*/ 174479 h 864205"/>
              <a:gd name="connsiteX4" fmla="*/ 1474073 w 1711522"/>
              <a:gd name="connsiteY4" fmla="*/ 67799 h 864205"/>
              <a:gd name="connsiteX5" fmla="*/ 87233 w 1711522"/>
              <a:gd name="connsiteY5" fmla="*/ 60179 h 864205"/>
              <a:gd name="connsiteX0" fmla="*/ 14485 w 1638774"/>
              <a:gd name="connsiteY0" fmla="*/ 241 h 804267"/>
              <a:gd name="connsiteX1" fmla="*/ 144025 w 1638774"/>
              <a:gd name="connsiteY1" fmla="*/ 785101 h 804267"/>
              <a:gd name="connsiteX2" fmla="*/ 738385 w 1638774"/>
              <a:gd name="connsiteY2" fmla="*/ 526021 h 804267"/>
              <a:gd name="connsiteX3" fmla="*/ 1576585 w 1638774"/>
              <a:gd name="connsiteY3" fmla="*/ 114541 h 804267"/>
              <a:gd name="connsiteX4" fmla="*/ 1401325 w 1638774"/>
              <a:gd name="connsiteY4" fmla="*/ 7861 h 804267"/>
              <a:gd name="connsiteX5" fmla="*/ 14485 w 1638774"/>
              <a:gd name="connsiteY5" fmla="*/ 241 h 804267"/>
              <a:gd name="connsiteX0" fmla="*/ 128191 w 1752480"/>
              <a:gd name="connsiteY0" fmla="*/ 67509 h 966503"/>
              <a:gd name="connsiteX1" fmla="*/ 143431 w 1752480"/>
              <a:gd name="connsiteY1" fmla="*/ 951429 h 966503"/>
              <a:gd name="connsiteX2" fmla="*/ 852091 w 1752480"/>
              <a:gd name="connsiteY2" fmla="*/ 593289 h 966503"/>
              <a:gd name="connsiteX3" fmla="*/ 1690291 w 1752480"/>
              <a:gd name="connsiteY3" fmla="*/ 181809 h 966503"/>
              <a:gd name="connsiteX4" fmla="*/ 1515031 w 1752480"/>
              <a:gd name="connsiteY4" fmla="*/ 75129 h 966503"/>
              <a:gd name="connsiteX5" fmla="*/ 128191 w 1752480"/>
              <a:gd name="connsiteY5" fmla="*/ 67509 h 966503"/>
              <a:gd name="connsiteX0" fmla="*/ 100768 w 1725057"/>
              <a:gd name="connsiteY0" fmla="*/ 67509 h 952110"/>
              <a:gd name="connsiteX1" fmla="*/ 116008 w 1725057"/>
              <a:gd name="connsiteY1" fmla="*/ 951429 h 952110"/>
              <a:gd name="connsiteX2" fmla="*/ 824668 w 1725057"/>
              <a:gd name="connsiteY2" fmla="*/ 593289 h 952110"/>
              <a:gd name="connsiteX3" fmla="*/ 1662868 w 1725057"/>
              <a:gd name="connsiteY3" fmla="*/ 181809 h 952110"/>
              <a:gd name="connsiteX4" fmla="*/ 1487608 w 1725057"/>
              <a:gd name="connsiteY4" fmla="*/ 75129 h 952110"/>
              <a:gd name="connsiteX5" fmla="*/ 100768 w 1725057"/>
              <a:gd name="connsiteY5" fmla="*/ 67509 h 952110"/>
              <a:gd name="connsiteX0" fmla="*/ 39 w 1624328"/>
              <a:gd name="connsiteY0" fmla="*/ 4347 h 888842"/>
              <a:gd name="connsiteX1" fmla="*/ 15279 w 1624328"/>
              <a:gd name="connsiteY1" fmla="*/ 888267 h 888842"/>
              <a:gd name="connsiteX2" fmla="*/ 723939 w 1624328"/>
              <a:gd name="connsiteY2" fmla="*/ 530127 h 888842"/>
              <a:gd name="connsiteX3" fmla="*/ 1562139 w 1624328"/>
              <a:gd name="connsiteY3" fmla="*/ 118647 h 888842"/>
              <a:gd name="connsiteX4" fmla="*/ 1386879 w 1624328"/>
              <a:gd name="connsiteY4" fmla="*/ 11967 h 888842"/>
              <a:gd name="connsiteX5" fmla="*/ 39 w 1624328"/>
              <a:gd name="connsiteY5" fmla="*/ 4347 h 888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28" h="888842">
                <a:moveTo>
                  <a:pt x="39" y="4347"/>
                </a:moveTo>
                <a:cubicBezTo>
                  <a:pt x="7659" y="5617"/>
                  <a:pt x="1309" y="914937"/>
                  <a:pt x="15279" y="888267"/>
                </a:cubicBezTo>
                <a:cubicBezTo>
                  <a:pt x="29249" y="861597"/>
                  <a:pt x="466129" y="658397"/>
                  <a:pt x="723939" y="530127"/>
                </a:cubicBezTo>
                <a:cubicBezTo>
                  <a:pt x="981749" y="401857"/>
                  <a:pt x="1451649" y="205007"/>
                  <a:pt x="1562139" y="118647"/>
                </a:cubicBezTo>
                <a:cubicBezTo>
                  <a:pt x="1672629" y="32287"/>
                  <a:pt x="1648499" y="32287"/>
                  <a:pt x="1386879" y="11967"/>
                </a:cubicBezTo>
                <a:cubicBezTo>
                  <a:pt x="1125259" y="-8353"/>
                  <a:pt x="-7581" y="3077"/>
                  <a:pt x="39" y="4347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 w="38100">
            <a:solidFill>
              <a:schemeClr val="accent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50" name="Group 1096"/>
          <p:cNvGrpSpPr>
            <a:grpSpLocks/>
          </p:cNvGrpSpPr>
          <p:nvPr userDrawn="1"/>
        </p:nvGrpSpPr>
        <p:grpSpPr bwMode="auto">
          <a:xfrm flipH="1">
            <a:off x="647400" y="730957"/>
            <a:ext cx="1176877" cy="145166"/>
            <a:chOff x="8426" y="5788"/>
            <a:chExt cx="454" cy="56"/>
          </a:xfrm>
        </p:grpSpPr>
        <p:grpSp>
          <p:nvGrpSpPr>
            <p:cNvPr id="214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5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6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5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4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4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5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5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5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5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5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5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5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5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51" name="Group 1075"/>
          <p:cNvGrpSpPr>
            <a:grpSpLocks/>
          </p:cNvGrpSpPr>
          <p:nvPr userDrawn="1"/>
        </p:nvGrpSpPr>
        <p:grpSpPr bwMode="auto">
          <a:xfrm flipH="1">
            <a:off x="11540827" y="931583"/>
            <a:ext cx="1176877" cy="145166"/>
            <a:chOff x="8426" y="5788"/>
            <a:chExt cx="454" cy="56"/>
          </a:xfrm>
        </p:grpSpPr>
        <p:grpSp>
          <p:nvGrpSpPr>
            <p:cNvPr id="212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3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4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3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2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2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3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3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52" name="Group 1075"/>
          <p:cNvGrpSpPr>
            <a:grpSpLocks/>
          </p:cNvGrpSpPr>
          <p:nvPr userDrawn="1"/>
        </p:nvGrpSpPr>
        <p:grpSpPr bwMode="auto">
          <a:xfrm>
            <a:off x="10612805" y="929901"/>
            <a:ext cx="1176877" cy="145166"/>
            <a:chOff x="8426" y="5788"/>
            <a:chExt cx="454" cy="56"/>
          </a:xfrm>
        </p:grpSpPr>
        <p:grpSp>
          <p:nvGrpSpPr>
            <p:cNvPr id="210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1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2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1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0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0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1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1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53" name="Group 552"/>
          <p:cNvGrpSpPr/>
          <p:nvPr userDrawn="1"/>
        </p:nvGrpSpPr>
        <p:grpSpPr>
          <a:xfrm>
            <a:off x="11216347" y="1437861"/>
            <a:ext cx="3131425" cy="149286"/>
            <a:chOff x="2150999" y="12124628"/>
            <a:chExt cx="1917700" cy="91423"/>
          </a:xfrm>
        </p:grpSpPr>
        <p:grpSp>
          <p:nvGrpSpPr>
            <p:cNvPr id="2044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08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09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0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9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08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08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9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9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45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06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07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8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8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7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06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06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7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7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7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46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04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05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6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6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5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04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04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5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5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5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5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5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5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5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5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54" name="Group 553"/>
          <p:cNvGrpSpPr/>
          <p:nvPr userDrawn="1"/>
        </p:nvGrpSpPr>
        <p:grpSpPr>
          <a:xfrm>
            <a:off x="14759452" y="1453866"/>
            <a:ext cx="3131425" cy="149286"/>
            <a:chOff x="2150999" y="12124628"/>
            <a:chExt cx="1917700" cy="91423"/>
          </a:xfrm>
        </p:grpSpPr>
        <p:grpSp>
          <p:nvGrpSpPr>
            <p:cNvPr id="1981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02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03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3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3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3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4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4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4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4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3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02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02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2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2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3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3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3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3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3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2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82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00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01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1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2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2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2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2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1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00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00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0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1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0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83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98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9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9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0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9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8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8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8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9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8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55" name="Group 554"/>
          <p:cNvGrpSpPr/>
          <p:nvPr userDrawn="1"/>
        </p:nvGrpSpPr>
        <p:grpSpPr>
          <a:xfrm>
            <a:off x="11216937" y="2126374"/>
            <a:ext cx="3131425" cy="149286"/>
            <a:chOff x="2150999" y="12124628"/>
            <a:chExt cx="1917700" cy="91423"/>
          </a:xfrm>
        </p:grpSpPr>
        <p:grpSp>
          <p:nvGrpSpPr>
            <p:cNvPr id="1918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96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7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7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7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6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6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6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6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19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94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5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5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5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4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4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4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4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20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92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3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3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4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3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2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2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2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2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56" name="Group 1075"/>
          <p:cNvGrpSpPr>
            <a:grpSpLocks/>
          </p:cNvGrpSpPr>
          <p:nvPr userDrawn="1"/>
        </p:nvGrpSpPr>
        <p:grpSpPr bwMode="auto">
          <a:xfrm flipH="1">
            <a:off x="15872083" y="2085443"/>
            <a:ext cx="1176877" cy="145166"/>
            <a:chOff x="8426" y="5788"/>
            <a:chExt cx="454" cy="56"/>
          </a:xfrm>
        </p:grpSpPr>
        <p:grpSp>
          <p:nvGrpSpPr>
            <p:cNvPr id="189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90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1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1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9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90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0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0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57" name="Group 1075"/>
          <p:cNvGrpSpPr>
            <a:grpSpLocks/>
          </p:cNvGrpSpPr>
          <p:nvPr userDrawn="1"/>
        </p:nvGrpSpPr>
        <p:grpSpPr bwMode="auto">
          <a:xfrm>
            <a:off x="14944061" y="2083761"/>
            <a:ext cx="1176877" cy="145166"/>
            <a:chOff x="8426" y="5788"/>
            <a:chExt cx="454" cy="56"/>
          </a:xfrm>
        </p:grpSpPr>
        <p:grpSp>
          <p:nvGrpSpPr>
            <p:cNvPr id="187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8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9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9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7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8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8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8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58" name="Group 557"/>
          <p:cNvGrpSpPr/>
          <p:nvPr userDrawn="1"/>
        </p:nvGrpSpPr>
        <p:grpSpPr>
          <a:xfrm>
            <a:off x="13477877" y="908753"/>
            <a:ext cx="3131425" cy="149286"/>
            <a:chOff x="2150999" y="12124628"/>
            <a:chExt cx="1917700" cy="91423"/>
          </a:xfrm>
        </p:grpSpPr>
        <p:grpSp>
          <p:nvGrpSpPr>
            <p:cNvPr id="1815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85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6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7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7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5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6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6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6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16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83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4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5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5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5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3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4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4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4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4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17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81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2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3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3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3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1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2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2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2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2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59" name="Group 558"/>
          <p:cNvGrpSpPr/>
          <p:nvPr userDrawn="1"/>
        </p:nvGrpSpPr>
        <p:grpSpPr>
          <a:xfrm>
            <a:off x="16911297" y="855079"/>
            <a:ext cx="3131425" cy="149286"/>
            <a:chOff x="2150999" y="12124628"/>
            <a:chExt cx="1917700" cy="91423"/>
          </a:xfrm>
        </p:grpSpPr>
        <p:grpSp>
          <p:nvGrpSpPr>
            <p:cNvPr id="1752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79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0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0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1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0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9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9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9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0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9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753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77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8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8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9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8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7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7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7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7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754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75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6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6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6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5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5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5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5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sp>
        <p:nvSpPr>
          <p:cNvPr id="560" name="Freeform 559"/>
          <p:cNvSpPr/>
          <p:nvPr userDrawn="1"/>
        </p:nvSpPr>
        <p:spPr>
          <a:xfrm>
            <a:off x="10139082" y="606463"/>
            <a:ext cx="10378889" cy="3949504"/>
          </a:xfrm>
          <a:custGeom>
            <a:avLst/>
            <a:gdLst>
              <a:gd name="connsiteX0" fmla="*/ 0 w 10112189"/>
              <a:gd name="connsiteY0" fmla="*/ 80683 h 3845859"/>
              <a:gd name="connsiteX1" fmla="*/ 699247 w 10112189"/>
              <a:gd name="connsiteY1" fmla="*/ 1801906 h 3845859"/>
              <a:gd name="connsiteX2" fmla="*/ 1075765 w 10112189"/>
              <a:gd name="connsiteY2" fmla="*/ 2608730 h 3845859"/>
              <a:gd name="connsiteX3" fmla="*/ 1990165 w 10112189"/>
              <a:gd name="connsiteY3" fmla="*/ 2420471 h 3845859"/>
              <a:gd name="connsiteX4" fmla="*/ 2823883 w 10112189"/>
              <a:gd name="connsiteY4" fmla="*/ 2850777 h 3845859"/>
              <a:gd name="connsiteX5" fmla="*/ 3065930 w 10112189"/>
              <a:gd name="connsiteY5" fmla="*/ 3845859 h 3845859"/>
              <a:gd name="connsiteX6" fmla="*/ 4114800 w 10112189"/>
              <a:gd name="connsiteY6" fmla="*/ 3173506 h 3845859"/>
              <a:gd name="connsiteX7" fmla="*/ 6911789 w 10112189"/>
              <a:gd name="connsiteY7" fmla="*/ 1371600 h 3845859"/>
              <a:gd name="connsiteX8" fmla="*/ 8525436 w 10112189"/>
              <a:gd name="connsiteY8" fmla="*/ 591671 h 3845859"/>
              <a:gd name="connsiteX9" fmla="*/ 8794377 w 10112189"/>
              <a:gd name="connsiteY9" fmla="*/ 510989 h 3845859"/>
              <a:gd name="connsiteX10" fmla="*/ 8955742 w 10112189"/>
              <a:gd name="connsiteY10" fmla="*/ 457200 h 3845859"/>
              <a:gd name="connsiteX11" fmla="*/ 10112189 w 10112189"/>
              <a:gd name="connsiteY11" fmla="*/ 0 h 3845859"/>
              <a:gd name="connsiteX12" fmla="*/ 0 w 10112189"/>
              <a:gd name="connsiteY12" fmla="*/ 80683 h 3845859"/>
              <a:gd name="connsiteX0" fmla="*/ 0 w 10112189"/>
              <a:gd name="connsiteY0" fmla="*/ 80683 h 3845859"/>
              <a:gd name="connsiteX1" fmla="*/ 699247 w 10112189"/>
              <a:gd name="connsiteY1" fmla="*/ 1801906 h 3845859"/>
              <a:gd name="connsiteX2" fmla="*/ 1075765 w 10112189"/>
              <a:gd name="connsiteY2" fmla="*/ 2608730 h 3845859"/>
              <a:gd name="connsiteX3" fmla="*/ 1990165 w 10112189"/>
              <a:gd name="connsiteY3" fmla="*/ 2420471 h 3845859"/>
              <a:gd name="connsiteX4" fmla="*/ 2673412 w 10112189"/>
              <a:gd name="connsiteY4" fmla="*/ 2966524 h 3845859"/>
              <a:gd name="connsiteX5" fmla="*/ 3065930 w 10112189"/>
              <a:gd name="connsiteY5" fmla="*/ 3845859 h 3845859"/>
              <a:gd name="connsiteX6" fmla="*/ 4114800 w 10112189"/>
              <a:gd name="connsiteY6" fmla="*/ 3173506 h 3845859"/>
              <a:gd name="connsiteX7" fmla="*/ 6911789 w 10112189"/>
              <a:gd name="connsiteY7" fmla="*/ 1371600 h 3845859"/>
              <a:gd name="connsiteX8" fmla="*/ 8525436 w 10112189"/>
              <a:gd name="connsiteY8" fmla="*/ 591671 h 3845859"/>
              <a:gd name="connsiteX9" fmla="*/ 8794377 w 10112189"/>
              <a:gd name="connsiteY9" fmla="*/ 510989 h 3845859"/>
              <a:gd name="connsiteX10" fmla="*/ 8955742 w 10112189"/>
              <a:gd name="connsiteY10" fmla="*/ 457200 h 3845859"/>
              <a:gd name="connsiteX11" fmla="*/ 10112189 w 10112189"/>
              <a:gd name="connsiteY11" fmla="*/ 0 h 3845859"/>
              <a:gd name="connsiteX12" fmla="*/ 0 w 10112189"/>
              <a:gd name="connsiteY12" fmla="*/ 80683 h 3845859"/>
              <a:gd name="connsiteX0" fmla="*/ 0 w 10112189"/>
              <a:gd name="connsiteY0" fmla="*/ 80683 h 3845859"/>
              <a:gd name="connsiteX1" fmla="*/ 699247 w 10112189"/>
              <a:gd name="connsiteY1" fmla="*/ 1801906 h 3845859"/>
              <a:gd name="connsiteX2" fmla="*/ 1075765 w 10112189"/>
              <a:gd name="connsiteY2" fmla="*/ 2608730 h 3845859"/>
              <a:gd name="connsiteX3" fmla="*/ 1990165 w 10112189"/>
              <a:gd name="connsiteY3" fmla="*/ 2420471 h 3845859"/>
              <a:gd name="connsiteX4" fmla="*/ 2673412 w 10112189"/>
              <a:gd name="connsiteY4" fmla="*/ 2966524 h 3845859"/>
              <a:gd name="connsiteX5" fmla="*/ 3065930 w 10112189"/>
              <a:gd name="connsiteY5" fmla="*/ 3845859 h 3845859"/>
              <a:gd name="connsiteX6" fmla="*/ 4114800 w 10112189"/>
              <a:gd name="connsiteY6" fmla="*/ 3173506 h 3845859"/>
              <a:gd name="connsiteX7" fmla="*/ 6911789 w 10112189"/>
              <a:gd name="connsiteY7" fmla="*/ 1371600 h 3845859"/>
              <a:gd name="connsiteX8" fmla="*/ 8525436 w 10112189"/>
              <a:gd name="connsiteY8" fmla="*/ 591671 h 3845859"/>
              <a:gd name="connsiteX9" fmla="*/ 8794377 w 10112189"/>
              <a:gd name="connsiteY9" fmla="*/ 510989 h 3845859"/>
              <a:gd name="connsiteX10" fmla="*/ 8955742 w 10112189"/>
              <a:gd name="connsiteY10" fmla="*/ 457200 h 3845859"/>
              <a:gd name="connsiteX11" fmla="*/ 10112189 w 10112189"/>
              <a:gd name="connsiteY11" fmla="*/ 0 h 3845859"/>
              <a:gd name="connsiteX12" fmla="*/ 0 w 10112189"/>
              <a:gd name="connsiteY12" fmla="*/ 80683 h 3845859"/>
              <a:gd name="connsiteX0" fmla="*/ 0 w 10112189"/>
              <a:gd name="connsiteY0" fmla="*/ 80683 h 3845859"/>
              <a:gd name="connsiteX1" fmla="*/ 699247 w 10112189"/>
              <a:gd name="connsiteY1" fmla="*/ 1801906 h 3845859"/>
              <a:gd name="connsiteX2" fmla="*/ 1075765 w 10112189"/>
              <a:gd name="connsiteY2" fmla="*/ 2608730 h 3845859"/>
              <a:gd name="connsiteX3" fmla="*/ 1990165 w 10112189"/>
              <a:gd name="connsiteY3" fmla="*/ 2420471 h 3845859"/>
              <a:gd name="connsiteX4" fmla="*/ 2673412 w 10112189"/>
              <a:gd name="connsiteY4" fmla="*/ 2966524 h 3845859"/>
              <a:gd name="connsiteX5" fmla="*/ 3065930 w 10112189"/>
              <a:gd name="connsiteY5" fmla="*/ 3845859 h 3845859"/>
              <a:gd name="connsiteX6" fmla="*/ 4114800 w 10112189"/>
              <a:gd name="connsiteY6" fmla="*/ 3173506 h 3845859"/>
              <a:gd name="connsiteX7" fmla="*/ 6911789 w 10112189"/>
              <a:gd name="connsiteY7" fmla="*/ 1371600 h 3845859"/>
              <a:gd name="connsiteX8" fmla="*/ 8525436 w 10112189"/>
              <a:gd name="connsiteY8" fmla="*/ 591671 h 3845859"/>
              <a:gd name="connsiteX9" fmla="*/ 8794377 w 10112189"/>
              <a:gd name="connsiteY9" fmla="*/ 510989 h 3845859"/>
              <a:gd name="connsiteX10" fmla="*/ 8955742 w 10112189"/>
              <a:gd name="connsiteY10" fmla="*/ 457200 h 3845859"/>
              <a:gd name="connsiteX11" fmla="*/ 10112189 w 10112189"/>
              <a:gd name="connsiteY11" fmla="*/ 0 h 3845859"/>
              <a:gd name="connsiteX12" fmla="*/ 0 w 10112189"/>
              <a:gd name="connsiteY12" fmla="*/ 80683 h 3845859"/>
              <a:gd name="connsiteX0" fmla="*/ 0 w 10112189"/>
              <a:gd name="connsiteY0" fmla="*/ 80683 h 3928117"/>
              <a:gd name="connsiteX1" fmla="*/ 699247 w 10112189"/>
              <a:gd name="connsiteY1" fmla="*/ 1801906 h 3928117"/>
              <a:gd name="connsiteX2" fmla="*/ 1075765 w 10112189"/>
              <a:gd name="connsiteY2" fmla="*/ 2608730 h 3928117"/>
              <a:gd name="connsiteX3" fmla="*/ 1990165 w 10112189"/>
              <a:gd name="connsiteY3" fmla="*/ 2420471 h 3928117"/>
              <a:gd name="connsiteX4" fmla="*/ 2673412 w 10112189"/>
              <a:gd name="connsiteY4" fmla="*/ 2966524 h 3928117"/>
              <a:gd name="connsiteX5" fmla="*/ 3065930 w 10112189"/>
              <a:gd name="connsiteY5" fmla="*/ 3845859 h 3928117"/>
              <a:gd name="connsiteX6" fmla="*/ 4114800 w 10112189"/>
              <a:gd name="connsiteY6" fmla="*/ 3173506 h 3928117"/>
              <a:gd name="connsiteX7" fmla="*/ 6911789 w 10112189"/>
              <a:gd name="connsiteY7" fmla="*/ 1371600 h 3928117"/>
              <a:gd name="connsiteX8" fmla="*/ 8525436 w 10112189"/>
              <a:gd name="connsiteY8" fmla="*/ 591671 h 3928117"/>
              <a:gd name="connsiteX9" fmla="*/ 8794377 w 10112189"/>
              <a:gd name="connsiteY9" fmla="*/ 510989 h 3928117"/>
              <a:gd name="connsiteX10" fmla="*/ 8955742 w 10112189"/>
              <a:gd name="connsiteY10" fmla="*/ 457200 h 3928117"/>
              <a:gd name="connsiteX11" fmla="*/ 10112189 w 10112189"/>
              <a:gd name="connsiteY11" fmla="*/ 0 h 3928117"/>
              <a:gd name="connsiteX12" fmla="*/ 0 w 10112189"/>
              <a:gd name="connsiteY12" fmla="*/ 80683 h 3928117"/>
              <a:gd name="connsiteX0" fmla="*/ 0 w 10112189"/>
              <a:gd name="connsiteY0" fmla="*/ 80683 h 3890331"/>
              <a:gd name="connsiteX1" fmla="*/ 699247 w 10112189"/>
              <a:gd name="connsiteY1" fmla="*/ 1801906 h 3890331"/>
              <a:gd name="connsiteX2" fmla="*/ 1075765 w 10112189"/>
              <a:gd name="connsiteY2" fmla="*/ 2608730 h 3890331"/>
              <a:gd name="connsiteX3" fmla="*/ 1990165 w 10112189"/>
              <a:gd name="connsiteY3" fmla="*/ 2420471 h 3890331"/>
              <a:gd name="connsiteX4" fmla="*/ 2673412 w 10112189"/>
              <a:gd name="connsiteY4" fmla="*/ 2966524 h 3890331"/>
              <a:gd name="connsiteX5" fmla="*/ 3065930 w 10112189"/>
              <a:gd name="connsiteY5" fmla="*/ 3845859 h 3890331"/>
              <a:gd name="connsiteX6" fmla="*/ 4114800 w 10112189"/>
              <a:gd name="connsiteY6" fmla="*/ 3173506 h 3890331"/>
              <a:gd name="connsiteX7" fmla="*/ 6911789 w 10112189"/>
              <a:gd name="connsiteY7" fmla="*/ 1371600 h 3890331"/>
              <a:gd name="connsiteX8" fmla="*/ 8525436 w 10112189"/>
              <a:gd name="connsiteY8" fmla="*/ 591671 h 3890331"/>
              <a:gd name="connsiteX9" fmla="*/ 8794377 w 10112189"/>
              <a:gd name="connsiteY9" fmla="*/ 510989 h 3890331"/>
              <a:gd name="connsiteX10" fmla="*/ 8955742 w 10112189"/>
              <a:gd name="connsiteY10" fmla="*/ 457200 h 3890331"/>
              <a:gd name="connsiteX11" fmla="*/ 10112189 w 10112189"/>
              <a:gd name="connsiteY11" fmla="*/ 0 h 3890331"/>
              <a:gd name="connsiteX12" fmla="*/ 0 w 10112189"/>
              <a:gd name="connsiteY12" fmla="*/ 80683 h 3890331"/>
              <a:gd name="connsiteX0" fmla="*/ 0 w 10112189"/>
              <a:gd name="connsiteY0" fmla="*/ 80683 h 3890331"/>
              <a:gd name="connsiteX1" fmla="*/ 699247 w 10112189"/>
              <a:gd name="connsiteY1" fmla="*/ 1801906 h 3890331"/>
              <a:gd name="connsiteX2" fmla="*/ 1075765 w 10112189"/>
              <a:gd name="connsiteY2" fmla="*/ 2608730 h 3890331"/>
              <a:gd name="connsiteX3" fmla="*/ 1990165 w 10112189"/>
              <a:gd name="connsiteY3" fmla="*/ 2420471 h 3890331"/>
              <a:gd name="connsiteX4" fmla="*/ 2673412 w 10112189"/>
              <a:gd name="connsiteY4" fmla="*/ 2966524 h 3890331"/>
              <a:gd name="connsiteX5" fmla="*/ 3065930 w 10112189"/>
              <a:gd name="connsiteY5" fmla="*/ 3845859 h 3890331"/>
              <a:gd name="connsiteX6" fmla="*/ 4114800 w 10112189"/>
              <a:gd name="connsiteY6" fmla="*/ 3173506 h 3890331"/>
              <a:gd name="connsiteX7" fmla="*/ 6911789 w 10112189"/>
              <a:gd name="connsiteY7" fmla="*/ 1371600 h 3890331"/>
              <a:gd name="connsiteX8" fmla="*/ 8525436 w 10112189"/>
              <a:gd name="connsiteY8" fmla="*/ 591671 h 3890331"/>
              <a:gd name="connsiteX9" fmla="*/ 8794377 w 10112189"/>
              <a:gd name="connsiteY9" fmla="*/ 510989 h 3890331"/>
              <a:gd name="connsiteX10" fmla="*/ 8955742 w 10112189"/>
              <a:gd name="connsiteY10" fmla="*/ 457200 h 3890331"/>
              <a:gd name="connsiteX11" fmla="*/ 10112189 w 10112189"/>
              <a:gd name="connsiteY11" fmla="*/ 0 h 3890331"/>
              <a:gd name="connsiteX12" fmla="*/ 0 w 10112189"/>
              <a:gd name="connsiteY12" fmla="*/ 80683 h 3890331"/>
              <a:gd name="connsiteX0" fmla="*/ 0 w 10112189"/>
              <a:gd name="connsiteY0" fmla="*/ 80683 h 3890331"/>
              <a:gd name="connsiteX1" fmla="*/ 699247 w 10112189"/>
              <a:gd name="connsiteY1" fmla="*/ 1801906 h 3890331"/>
              <a:gd name="connsiteX2" fmla="*/ 1075765 w 10112189"/>
              <a:gd name="connsiteY2" fmla="*/ 2608730 h 3890331"/>
              <a:gd name="connsiteX3" fmla="*/ 1990165 w 10112189"/>
              <a:gd name="connsiteY3" fmla="*/ 2420471 h 3890331"/>
              <a:gd name="connsiteX4" fmla="*/ 2338427 w 10112189"/>
              <a:gd name="connsiteY4" fmla="*/ 2841926 h 3890331"/>
              <a:gd name="connsiteX5" fmla="*/ 2673412 w 10112189"/>
              <a:gd name="connsiteY5" fmla="*/ 2966524 h 3890331"/>
              <a:gd name="connsiteX6" fmla="*/ 3065930 w 10112189"/>
              <a:gd name="connsiteY6" fmla="*/ 3845859 h 3890331"/>
              <a:gd name="connsiteX7" fmla="*/ 4114800 w 10112189"/>
              <a:gd name="connsiteY7" fmla="*/ 3173506 h 3890331"/>
              <a:gd name="connsiteX8" fmla="*/ 6911789 w 10112189"/>
              <a:gd name="connsiteY8" fmla="*/ 1371600 h 3890331"/>
              <a:gd name="connsiteX9" fmla="*/ 8525436 w 10112189"/>
              <a:gd name="connsiteY9" fmla="*/ 591671 h 3890331"/>
              <a:gd name="connsiteX10" fmla="*/ 8794377 w 10112189"/>
              <a:gd name="connsiteY10" fmla="*/ 510989 h 3890331"/>
              <a:gd name="connsiteX11" fmla="*/ 8955742 w 10112189"/>
              <a:gd name="connsiteY11" fmla="*/ 457200 h 3890331"/>
              <a:gd name="connsiteX12" fmla="*/ 10112189 w 10112189"/>
              <a:gd name="connsiteY12" fmla="*/ 0 h 3890331"/>
              <a:gd name="connsiteX13" fmla="*/ 0 w 10112189"/>
              <a:gd name="connsiteY13" fmla="*/ 80683 h 3890331"/>
              <a:gd name="connsiteX0" fmla="*/ 0 w 10112189"/>
              <a:gd name="connsiteY0" fmla="*/ 80683 h 3847269"/>
              <a:gd name="connsiteX1" fmla="*/ 699247 w 10112189"/>
              <a:gd name="connsiteY1" fmla="*/ 1801906 h 3847269"/>
              <a:gd name="connsiteX2" fmla="*/ 1075765 w 10112189"/>
              <a:gd name="connsiteY2" fmla="*/ 2608730 h 3847269"/>
              <a:gd name="connsiteX3" fmla="*/ 1990165 w 10112189"/>
              <a:gd name="connsiteY3" fmla="*/ 2420471 h 3847269"/>
              <a:gd name="connsiteX4" fmla="*/ 2338427 w 10112189"/>
              <a:gd name="connsiteY4" fmla="*/ 2841926 h 3847269"/>
              <a:gd name="connsiteX5" fmla="*/ 2673412 w 10112189"/>
              <a:gd name="connsiteY5" fmla="*/ 2966524 h 3847269"/>
              <a:gd name="connsiteX6" fmla="*/ 2824564 w 10112189"/>
              <a:gd name="connsiteY6" fmla="*/ 3339637 h 3847269"/>
              <a:gd name="connsiteX7" fmla="*/ 3065930 w 10112189"/>
              <a:gd name="connsiteY7" fmla="*/ 3845859 h 3847269"/>
              <a:gd name="connsiteX8" fmla="*/ 4114800 w 10112189"/>
              <a:gd name="connsiteY8" fmla="*/ 3173506 h 3847269"/>
              <a:gd name="connsiteX9" fmla="*/ 6911789 w 10112189"/>
              <a:gd name="connsiteY9" fmla="*/ 1371600 h 3847269"/>
              <a:gd name="connsiteX10" fmla="*/ 8525436 w 10112189"/>
              <a:gd name="connsiteY10" fmla="*/ 591671 h 3847269"/>
              <a:gd name="connsiteX11" fmla="*/ 8794377 w 10112189"/>
              <a:gd name="connsiteY11" fmla="*/ 510989 h 3847269"/>
              <a:gd name="connsiteX12" fmla="*/ 8955742 w 10112189"/>
              <a:gd name="connsiteY12" fmla="*/ 457200 h 3847269"/>
              <a:gd name="connsiteX13" fmla="*/ 10112189 w 10112189"/>
              <a:gd name="connsiteY13" fmla="*/ 0 h 3847269"/>
              <a:gd name="connsiteX14" fmla="*/ 0 w 10112189"/>
              <a:gd name="connsiteY14" fmla="*/ 80683 h 3847269"/>
              <a:gd name="connsiteX0" fmla="*/ 0 w 10112189"/>
              <a:gd name="connsiteY0" fmla="*/ 80683 h 3847766"/>
              <a:gd name="connsiteX1" fmla="*/ 699247 w 10112189"/>
              <a:gd name="connsiteY1" fmla="*/ 1801906 h 3847766"/>
              <a:gd name="connsiteX2" fmla="*/ 1075765 w 10112189"/>
              <a:gd name="connsiteY2" fmla="*/ 2608730 h 3847766"/>
              <a:gd name="connsiteX3" fmla="*/ 1990165 w 10112189"/>
              <a:gd name="connsiteY3" fmla="*/ 2420471 h 3847766"/>
              <a:gd name="connsiteX4" fmla="*/ 2338427 w 10112189"/>
              <a:gd name="connsiteY4" fmla="*/ 2841926 h 3847766"/>
              <a:gd name="connsiteX5" fmla="*/ 2673412 w 10112189"/>
              <a:gd name="connsiteY5" fmla="*/ 2966524 h 3847766"/>
              <a:gd name="connsiteX6" fmla="*/ 2697243 w 10112189"/>
              <a:gd name="connsiteY6" fmla="*/ 3362786 h 3847766"/>
              <a:gd name="connsiteX7" fmla="*/ 3065930 w 10112189"/>
              <a:gd name="connsiteY7" fmla="*/ 3845859 h 3847766"/>
              <a:gd name="connsiteX8" fmla="*/ 4114800 w 10112189"/>
              <a:gd name="connsiteY8" fmla="*/ 3173506 h 3847766"/>
              <a:gd name="connsiteX9" fmla="*/ 6911789 w 10112189"/>
              <a:gd name="connsiteY9" fmla="*/ 1371600 h 3847766"/>
              <a:gd name="connsiteX10" fmla="*/ 8525436 w 10112189"/>
              <a:gd name="connsiteY10" fmla="*/ 591671 h 3847766"/>
              <a:gd name="connsiteX11" fmla="*/ 8794377 w 10112189"/>
              <a:gd name="connsiteY11" fmla="*/ 510989 h 3847766"/>
              <a:gd name="connsiteX12" fmla="*/ 8955742 w 10112189"/>
              <a:gd name="connsiteY12" fmla="*/ 457200 h 3847766"/>
              <a:gd name="connsiteX13" fmla="*/ 10112189 w 10112189"/>
              <a:gd name="connsiteY13" fmla="*/ 0 h 3847766"/>
              <a:gd name="connsiteX14" fmla="*/ 0 w 10112189"/>
              <a:gd name="connsiteY14" fmla="*/ 80683 h 3847766"/>
              <a:gd name="connsiteX0" fmla="*/ 0 w 10112189"/>
              <a:gd name="connsiteY0" fmla="*/ 80683 h 3846819"/>
              <a:gd name="connsiteX1" fmla="*/ 699247 w 10112189"/>
              <a:gd name="connsiteY1" fmla="*/ 1801906 h 3846819"/>
              <a:gd name="connsiteX2" fmla="*/ 1075765 w 10112189"/>
              <a:gd name="connsiteY2" fmla="*/ 2608730 h 3846819"/>
              <a:gd name="connsiteX3" fmla="*/ 1990165 w 10112189"/>
              <a:gd name="connsiteY3" fmla="*/ 2420471 h 3846819"/>
              <a:gd name="connsiteX4" fmla="*/ 2338427 w 10112189"/>
              <a:gd name="connsiteY4" fmla="*/ 2841926 h 3846819"/>
              <a:gd name="connsiteX5" fmla="*/ 2673412 w 10112189"/>
              <a:gd name="connsiteY5" fmla="*/ 2966524 h 3846819"/>
              <a:gd name="connsiteX6" fmla="*/ 2697243 w 10112189"/>
              <a:gd name="connsiteY6" fmla="*/ 3362786 h 3846819"/>
              <a:gd name="connsiteX7" fmla="*/ 3065930 w 10112189"/>
              <a:gd name="connsiteY7" fmla="*/ 3845859 h 3846819"/>
              <a:gd name="connsiteX8" fmla="*/ 4230547 w 10112189"/>
              <a:gd name="connsiteY8" fmla="*/ 3231380 h 3846819"/>
              <a:gd name="connsiteX9" fmla="*/ 6911789 w 10112189"/>
              <a:gd name="connsiteY9" fmla="*/ 1371600 h 3846819"/>
              <a:gd name="connsiteX10" fmla="*/ 8525436 w 10112189"/>
              <a:gd name="connsiteY10" fmla="*/ 591671 h 3846819"/>
              <a:gd name="connsiteX11" fmla="*/ 8794377 w 10112189"/>
              <a:gd name="connsiteY11" fmla="*/ 510989 h 3846819"/>
              <a:gd name="connsiteX12" fmla="*/ 8955742 w 10112189"/>
              <a:gd name="connsiteY12" fmla="*/ 457200 h 3846819"/>
              <a:gd name="connsiteX13" fmla="*/ 10112189 w 10112189"/>
              <a:gd name="connsiteY13" fmla="*/ 0 h 3846819"/>
              <a:gd name="connsiteX14" fmla="*/ 0 w 10112189"/>
              <a:gd name="connsiteY14" fmla="*/ 80683 h 3846819"/>
              <a:gd name="connsiteX0" fmla="*/ 0 w 10112189"/>
              <a:gd name="connsiteY0" fmla="*/ 80683 h 3846819"/>
              <a:gd name="connsiteX1" fmla="*/ 699247 w 10112189"/>
              <a:gd name="connsiteY1" fmla="*/ 1801906 h 3846819"/>
              <a:gd name="connsiteX2" fmla="*/ 1075765 w 10112189"/>
              <a:gd name="connsiteY2" fmla="*/ 2608730 h 3846819"/>
              <a:gd name="connsiteX3" fmla="*/ 1732878 w 10112189"/>
              <a:gd name="connsiteY3" fmla="*/ 2837778 h 3846819"/>
              <a:gd name="connsiteX4" fmla="*/ 1990165 w 10112189"/>
              <a:gd name="connsiteY4" fmla="*/ 2420471 h 3846819"/>
              <a:gd name="connsiteX5" fmla="*/ 2338427 w 10112189"/>
              <a:gd name="connsiteY5" fmla="*/ 2841926 h 3846819"/>
              <a:gd name="connsiteX6" fmla="*/ 2673412 w 10112189"/>
              <a:gd name="connsiteY6" fmla="*/ 2966524 h 3846819"/>
              <a:gd name="connsiteX7" fmla="*/ 2697243 w 10112189"/>
              <a:gd name="connsiteY7" fmla="*/ 3362786 h 3846819"/>
              <a:gd name="connsiteX8" fmla="*/ 3065930 w 10112189"/>
              <a:gd name="connsiteY8" fmla="*/ 3845859 h 3846819"/>
              <a:gd name="connsiteX9" fmla="*/ 4230547 w 10112189"/>
              <a:gd name="connsiteY9" fmla="*/ 3231380 h 3846819"/>
              <a:gd name="connsiteX10" fmla="*/ 6911789 w 10112189"/>
              <a:gd name="connsiteY10" fmla="*/ 1371600 h 3846819"/>
              <a:gd name="connsiteX11" fmla="*/ 8525436 w 10112189"/>
              <a:gd name="connsiteY11" fmla="*/ 591671 h 3846819"/>
              <a:gd name="connsiteX12" fmla="*/ 8794377 w 10112189"/>
              <a:gd name="connsiteY12" fmla="*/ 510989 h 3846819"/>
              <a:gd name="connsiteX13" fmla="*/ 8955742 w 10112189"/>
              <a:gd name="connsiteY13" fmla="*/ 457200 h 3846819"/>
              <a:gd name="connsiteX14" fmla="*/ 10112189 w 10112189"/>
              <a:gd name="connsiteY14" fmla="*/ 0 h 3846819"/>
              <a:gd name="connsiteX15" fmla="*/ 0 w 10112189"/>
              <a:gd name="connsiteY15" fmla="*/ 80683 h 3846819"/>
              <a:gd name="connsiteX0" fmla="*/ 0 w 10112189"/>
              <a:gd name="connsiteY0" fmla="*/ 80683 h 3857548"/>
              <a:gd name="connsiteX1" fmla="*/ 699247 w 10112189"/>
              <a:gd name="connsiteY1" fmla="*/ 1801906 h 3857548"/>
              <a:gd name="connsiteX2" fmla="*/ 1075765 w 10112189"/>
              <a:gd name="connsiteY2" fmla="*/ 2608730 h 3857548"/>
              <a:gd name="connsiteX3" fmla="*/ 1732878 w 10112189"/>
              <a:gd name="connsiteY3" fmla="*/ 2837778 h 3857548"/>
              <a:gd name="connsiteX4" fmla="*/ 1990165 w 10112189"/>
              <a:gd name="connsiteY4" fmla="*/ 2420471 h 3857548"/>
              <a:gd name="connsiteX5" fmla="*/ 2338427 w 10112189"/>
              <a:gd name="connsiteY5" fmla="*/ 2841926 h 3857548"/>
              <a:gd name="connsiteX6" fmla="*/ 2673412 w 10112189"/>
              <a:gd name="connsiteY6" fmla="*/ 2966524 h 3857548"/>
              <a:gd name="connsiteX7" fmla="*/ 2422923 w 10112189"/>
              <a:gd name="connsiteY7" fmla="*/ 3583766 h 3857548"/>
              <a:gd name="connsiteX8" fmla="*/ 3065930 w 10112189"/>
              <a:gd name="connsiteY8" fmla="*/ 3845859 h 3857548"/>
              <a:gd name="connsiteX9" fmla="*/ 4230547 w 10112189"/>
              <a:gd name="connsiteY9" fmla="*/ 3231380 h 3857548"/>
              <a:gd name="connsiteX10" fmla="*/ 6911789 w 10112189"/>
              <a:gd name="connsiteY10" fmla="*/ 1371600 h 3857548"/>
              <a:gd name="connsiteX11" fmla="*/ 8525436 w 10112189"/>
              <a:gd name="connsiteY11" fmla="*/ 591671 h 3857548"/>
              <a:gd name="connsiteX12" fmla="*/ 8794377 w 10112189"/>
              <a:gd name="connsiteY12" fmla="*/ 510989 h 3857548"/>
              <a:gd name="connsiteX13" fmla="*/ 8955742 w 10112189"/>
              <a:gd name="connsiteY13" fmla="*/ 457200 h 3857548"/>
              <a:gd name="connsiteX14" fmla="*/ 10112189 w 10112189"/>
              <a:gd name="connsiteY14" fmla="*/ 0 h 3857548"/>
              <a:gd name="connsiteX15" fmla="*/ 0 w 10112189"/>
              <a:gd name="connsiteY15" fmla="*/ 80683 h 3857548"/>
              <a:gd name="connsiteX0" fmla="*/ 0 w 10112189"/>
              <a:gd name="connsiteY0" fmla="*/ 80683 h 3855635"/>
              <a:gd name="connsiteX1" fmla="*/ 699247 w 10112189"/>
              <a:gd name="connsiteY1" fmla="*/ 1801906 h 3855635"/>
              <a:gd name="connsiteX2" fmla="*/ 1075765 w 10112189"/>
              <a:gd name="connsiteY2" fmla="*/ 2608730 h 3855635"/>
              <a:gd name="connsiteX3" fmla="*/ 1732878 w 10112189"/>
              <a:gd name="connsiteY3" fmla="*/ 2837778 h 3855635"/>
              <a:gd name="connsiteX4" fmla="*/ 1990165 w 10112189"/>
              <a:gd name="connsiteY4" fmla="*/ 2420471 h 3855635"/>
              <a:gd name="connsiteX5" fmla="*/ 2338427 w 10112189"/>
              <a:gd name="connsiteY5" fmla="*/ 2841926 h 3855635"/>
              <a:gd name="connsiteX6" fmla="*/ 2673412 w 10112189"/>
              <a:gd name="connsiteY6" fmla="*/ 2966524 h 3855635"/>
              <a:gd name="connsiteX7" fmla="*/ 2422923 w 10112189"/>
              <a:gd name="connsiteY7" fmla="*/ 3583766 h 3855635"/>
              <a:gd name="connsiteX8" fmla="*/ 2929218 w 10112189"/>
              <a:gd name="connsiteY8" fmla="*/ 3607397 h 3855635"/>
              <a:gd name="connsiteX9" fmla="*/ 3065930 w 10112189"/>
              <a:gd name="connsiteY9" fmla="*/ 3845859 h 3855635"/>
              <a:gd name="connsiteX10" fmla="*/ 4230547 w 10112189"/>
              <a:gd name="connsiteY10" fmla="*/ 3231380 h 3855635"/>
              <a:gd name="connsiteX11" fmla="*/ 6911789 w 10112189"/>
              <a:gd name="connsiteY11" fmla="*/ 1371600 h 3855635"/>
              <a:gd name="connsiteX12" fmla="*/ 8525436 w 10112189"/>
              <a:gd name="connsiteY12" fmla="*/ 591671 h 3855635"/>
              <a:gd name="connsiteX13" fmla="*/ 8794377 w 10112189"/>
              <a:gd name="connsiteY13" fmla="*/ 510989 h 3855635"/>
              <a:gd name="connsiteX14" fmla="*/ 8955742 w 10112189"/>
              <a:gd name="connsiteY14" fmla="*/ 457200 h 3855635"/>
              <a:gd name="connsiteX15" fmla="*/ 10112189 w 10112189"/>
              <a:gd name="connsiteY15" fmla="*/ 0 h 3855635"/>
              <a:gd name="connsiteX16" fmla="*/ 0 w 10112189"/>
              <a:gd name="connsiteY16" fmla="*/ 80683 h 3855635"/>
              <a:gd name="connsiteX0" fmla="*/ 0 w 10112189"/>
              <a:gd name="connsiteY0" fmla="*/ 80683 h 4019790"/>
              <a:gd name="connsiteX1" fmla="*/ 699247 w 10112189"/>
              <a:gd name="connsiteY1" fmla="*/ 1801906 h 4019790"/>
              <a:gd name="connsiteX2" fmla="*/ 1075765 w 10112189"/>
              <a:gd name="connsiteY2" fmla="*/ 2608730 h 4019790"/>
              <a:gd name="connsiteX3" fmla="*/ 1732878 w 10112189"/>
              <a:gd name="connsiteY3" fmla="*/ 2837778 h 4019790"/>
              <a:gd name="connsiteX4" fmla="*/ 1990165 w 10112189"/>
              <a:gd name="connsiteY4" fmla="*/ 2420471 h 4019790"/>
              <a:gd name="connsiteX5" fmla="*/ 2338427 w 10112189"/>
              <a:gd name="connsiteY5" fmla="*/ 2841926 h 4019790"/>
              <a:gd name="connsiteX6" fmla="*/ 2673412 w 10112189"/>
              <a:gd name="connsiteY6" fmla="*/ 2966524 h 4019790"/>
              <a:gd name="connsiteX7" fmla="*/ 2422923 w 10112189"/>
              <a:gd name="connsiteY7" fmla="*/ 3583766 h 4019790"/>
              <a:gd name="connsiteX8" fmla="*/ 2929218 w 10112189"/>
              <a:gd name="connsiteY8" fmla="*/ 3607397 h 4019790"/>
              <a:gd name="connsiteX9" fmla="*/ 2944010 w 10112189"/>
              <a:gd name="connsiteY9" fmla="*/ 4013499 h 4019790"/>
              <a:gd name="connsiteX10" fmla="*/ 4230547 w 10112189"/>
              <a:gd name="connsiteY10" fmla="*/ 3231380 h 4019790"/>
              <a:gd name="connsiteX11" fmla="*/ 6911789 w 10112189"/>
              <a:gd name="connsiteY11" fmla="*/ 1371600 h 4019790"/>
              <a:gd name="connsiteX12" fmla="*/ 8525436 w 10112189"/>
              <a:gd name="connsiteY12" fmla="*/ 591671 h 4019790"/>
              <a:gd name="connsiteX13" fmla="*/ 8794377 w 10112189"/>
              <a:gd name="connsiteY13" fmla="*/ 510989 h 4019790"/>
              <a:gd name="connsiteX14" fmla="*/ 8955742 w 10112189"/>
              <a:gd name="connsiteY14" fmla="*/ 457200 h 4019790"/>
              <a:gd name="connsiteX15" fmla="*/ 10112189 w 10112189"/>
              <a:gd name="connsiteY15" fmla="*/ 0 h 4019790"/>
              <a:gd name="connsiteX16" fmla="*/ 0 w 10112189"/>
              <a:gd name="connsiteY16" fmla="*/ 80683 h 4019790"/>
              <a:gd name="connsiteX0" fmla="*/ 0 w 10112189"/>
              <a:gd name="connsiteY0" fmla="*/ 80683 h 4019790"/>
              <a:gd name="connsiteX1" fmla="*/ 699247 w 10112189"/>
              <a:gd name="connsiteY1" fmla="*/ 1801906 h 4019790"/>
              <a:gd name="connsiteX2" fmla="*/ 1075765 w 10112189"/>
              <a:gd name="connsiteY2" fmla="*/ 2608730 h 4019790"/>
              <a:gd name="connsiteX3" fmla="*/ 1732878 w 10112189"/>
              <a:gd name="connsiteY3" fmla="*/ 2837778 h 4019790"/>
              <a:gd name="connsiteX4" fmla="*/ 1990165 w 10112189"/>
              <a:gd name="connsiteY4" fmla="*/ 2420471 h 4019790"/>
              <a:gd name="connsiteX5" fmla="*/ 2338427 w 10112189"/>
              <a:gd name="connsiteY5" fmla="*/ 2841926 h 4019790"/>
              <a:gd name="connsiteX6" fmla="*/ 2673412 w 10112189"/>
              <a:gd name="connsiteY6" fmla="*/ 2966524 h 4019790"/>
              <a:gd name="connsiteX7" fmla="*/ 2422923 w 10112189"/>
              <a:gd name="connsiteY7" fmla="*/ 3583766 h 4019790"/>
              <a:gd name="connsiteX8" fmla="*/ 2929218 w 10112189"/>
              <a:gd name="connsiteY8" fmla="*/ 3607397 h 4019790"/>
              <a:gd name="connsiteX9" fmla="*/ 2944010 w 10112189"/>
              <a:gd name="connsiteY9" fmla="*/ 4013499 h 4019790"/>
              <a:gd name="connsiteX10" fmla="*/ 4230547 w 10112189"/>
              <a:gd name="connsiteY10" fmla="*/ 3231380 h 4019790"/>
              <a:gd name="connsiteX11" fmla="*/ 6911789 w 10112189"/>
              <a:gd name="connsiteY11" fmla="*/ 1371600 h 4019790"/>
              <a:gd name="connsiteX12" fmla="*/ 8525436 w 10112189"/>
              <a:gd name="connsiteY12" fmla="*/ 591671 h 4019790"/>
              <a:gd name="connsiteX13" fmla="*/ 8794377 w 10112189"/>
              <a:gd name="connsiteY13" fmla="*/ 510989 h 4019790"/>
              <a:gd name="connsiteX14" fmla="*/ 8857578 w 10112189"/>
              <a:gd name="connsiteY14" fmla="*/ 666077 h 4019790"/>
              <a:gd name="connsiteX15" fmla="*/ 8955742 w 10112189"/>
              <a:gd name="connsiteY15" fmla="*/ 457200 h 4019790"/>
              <a:gd name="connsiteX16" fmla="*/ 10112189 w 10112189"/>
              <a:gd name="connsiteY16" fmla="*/ 0 h 4019790"/>
              <a:gd name="connsiteX17" fmla="*/ 0 w 10112189"/>
              <a:gd name="connsiteY17" fmla="*/ 80683 h 4019790"/>
              <a:gd name="connsiteX0" fmla="*/ 0 w 10112189"/>
              <a:gd name="connsiteY0" fmla="*/ 80683 h 4019790"/>
              <a:gd name="connsiteX1" fmla="*/ 699247 w 10112189"/>
              <a:gd name="connsiteY1" fmla="*/ 1801906 h 4019790"/>
              <a:gd name="connsiteX2" fmla="*/ 1075765 w 10112189"/>
              <a:gd name="connsiteY2" fmla="*/ 2608730 h 4019790"/>
              <a:gd name="connsiteX3" fmla="*/ 1732878 w 10112189"/>
              <a:gd name="connsiteY3" fmla="*/ 2837778 h 4019790"/>
              <a:gd name="connsiteX4" fmla="*/ 1990165 w 10112189"/>
              <a:gd name="connsiteY4" fmla="*/ 2420471 h 4019790"/>
              <a:gd name="connsiteX5" fmla="*/ 2338427 w 10112189"/>
              <a:gd name="connsiteY5" fmla="*/ 2841926 h 4019790"/>
              <a:gd name="connsiteX6" fmla="*/ 2673412 w 10112189"/>
              <a:gd name="connsiteY6" fmla="*/ 2966524 h 4019790"/>
              <a:gd name="connsiteX7" fmla="*/ 2422923 w 10112189"/>
              <a:gd name="connsiteY7" fmla="*/ 3583766 h 4019790"/>
              <a:gd name="connsiteX8" fmla="*/ 2929218 w 10112189"/>
              <a:gd name="connsiteY8" fmla="*/ 3607397 h 4019790"/>
              <a:gd name="connsiteX9" fmla="*/ 2944010 w 10112189"/>
              <a:gd name="connsiteY9" fmla="*/ 4013499 h 4019790"/>
              <a:gd name="connsiteX10" fmla="*/ 4230547 w 10112189"/>
              <a:gd name="connsiteY10" fmla="*/ 3231380 h 4019790"/>
              <a:gd name="connsiteX11" fmla="*/ 6911789 w 10112189"/>
              <a:gd name="connsiteY11" fmla="*/ 1371600 h 4019790"/>
              <a:gd name="connsiteX12" fmla="*/ 8525436 w 10112189"/>
              <a:gd name="connsiteY12" fmla="*/ 591671 h 4019790"/>
              <a:gd name="connsiteX13" fmla="*/ 8794377 w 10112189"/>
              <a:gd name="connsiteY13" fmla="*/ 510989 h 4019790"/>
              <a:gd name="connsiteX14" fmla="*/ 8955742 w 10112189"/>
              <a:gd name="connsiteY14" fmla="*/ 457200 h 4019790"/>
              <a:gd name="connsiteX15" fmla="*/ 10112189 w 10112189"/>
              <a:gd name="connsiteY15" fmla="*/ 0 h 4019790"/>
              <a:gd name="connsiteX16" fmla="*/ 0 w 10112189"/>
              <a:gd name="connsiteY16" fmla="*/ 80683 h 4019790"/>
              <a:gd name="connsiteX0" fmla="*/ 0 w 10378889"/>
              <a:gd name="connsiteY0" fmla="*/ 12103 h 3951210"/>
              <a:gd name="connsiteX1" fmla="*/ 699247 w 10378889"/>
              <a:gd name="connsiteY1" fmla="*/ 1733326 h 3951210"/>
              <a:gd name="connsiteX2" fmla="*/ 1075765 w 10378889"/>
              <a:gd name="connsiteY2" fmla="*/ 2540150 h 3951210"/>
              <a:gd name="connsiteX3" fmla="*/ 1732878 w 10378889"/>
              <a:gd name="connsiteY3" fmla="*/ 2769198 h 3951210"/>
              <a:gd name="connsiteX4" fmla="*/ 1990165 w 10378889"/>
              <a:gd name="connsiteY4" fmla="*/ 2351891 h 3951210"/>
              <a:gd name="connsiteX5" fmla="*/ 2338427 w 10378889"/>
              <a:gd name="connsiteY5" fmla="*/ 2773346 h 3951210"/>
              <a:gd name="connsiteX6" fmla="*/ 2673412 w 10378889"/>
              <a:gd name="connsiteY6" fmla="*/ 2897944 h 3951210"/>
              <a:gd name="connsiteX7" fmla="*/ 2422923 w 10378889"/>
              <a:gd name="connsiteY7" fmla="*/ 3515186 h 3951210"/>
              <a:gd name="connsiteX8" fmla="*/ 2929218 w 10378889"/>
              <a:gd name="connsiteY8" fmla="*/ 3538817 h 3951210"/>
              <a:gd name="connsiteX9" fmla="*/ 2944010 w 10378889"/>
              <a:gd name="connsiteY9" fmla="*/ 3944919 h 3951210"/>
              <a:gd name="connsiteX10" fmla="*/ 4230547 w 10378889"/>
              <a:gd name="connsiteY10" fmla="*/ 3162800 h 3951210"/>
              <a:gd name="connsiteX11" fmla="*/ 6911789 w 10378889"/>
              <a:gd name="connsiteY11" fmla="*/ 1303020 h 3951210"/>
              <a:gd name="connsiteX12" fmla="*/ 8525436 w 10378889"/>
              <a:gd name="connsiteY12" fmla="*/ 523091 h 3951210"/>
              <a:gd name="connsiteX13" fmla="*/ 8794377 w 10378889"/>
              <a:gd name="connsiteY13" fmla="*/ 442409 h 3951210"/>
              <a:gd name="connsiteX14" fmla="*/ 8955742 w 10378889"/>
              <a:gd name="connsiteY14" fmla="*/ 388620 h 3951210"/>
              <a:gd name="connsiteX15" fmla="*/ 10378889 w 10378889"/>
              <a:gd name="connsiteY15" fmla="*/ 0 h 3951210"/>
              <a:gd name="connsiteX16" fmla="*/ 0 w 10378889"/>
              <a:gd name="connsiteY16" fmla="*/ 12103 h 3951210"/>
              <a:gd name="connsiteX0" fmla="*/ 0 w 10378889"/>
              <a:gd name="connsiteY0" fmla="*/ 12103 h 3951210"/>
              <a:gd name="connsiteX1" fmla="*/ 699247 w 10378889"/>
              <a:gd name="connsiteY1" fmla="*/ 1733326 h 3951210"/>
              <a:gd name="connsiteX2" fmla="*/ 1075765 w 10378889"/>
              <a:gd name="connsiteY2" fmla="*/ 2540150 h 3951210"/>
              <a:gd name="connsiteX3" fmla="*/ 1732878 w 10378889"/>
              <a:gd name="connsiteY3" fmla="*/ 2769198 h 3951210"/>
              <a:gd name="connsiteX4" fmla="*/ 1990165 w 10378889"/>
              <a:gd name="connsiteY4" fmla="*/ 2351891 h 3951210"/>
              <a:gd name="connsiteX5" fmla="*/ 2338427 w 10378889"/>
              <a:gd name="connsiteY5" fmla="*/ 2773346 h 3951210"/>
              <a:gd name="connsiteX6" fmla="*/ 2673412 w 10378889"/>
              <a:gd name="connsiteY6" fmla="*/ 2897944 h 3951210"/>
              <a:gd name="connsiteX7" fmla="*/ 2422923 w 10378889"/>
              <a:gd name="connsiteY7" fmla="*/ 3515186 h 3951210"/>
              <a:gd name="connsiteX8" fmla="*/ 2929218 w 10378889"/>
              <a:gd name="connsiteY8" fmla="*/ 3538817 h 3951210"/>
              <a:gd name="connsiteX9" fmla="*/ 2944010 w 10378889"/>
              <a:gd name="connsiteY9" fmla="*/ 3944919 h 3951210"/>
              <a:gd name="connsiteX10" fmla="*/ 4230547 w 10378889"/>
              <a:gd name="connsiteY10" fmla="*/ 3162800 h 3951210"/>
              <a:gd name="connsiteX11" fmla="*/ 6911789 w 10378889"/>
              <a:gd name="connsiteY11" fmla="*/ 1303020 h 3951210"/>
              <a:gd name="connsiteX12" fmla="*/ 8525436 w 10378889"/>
              <a:gd name="connsiteY12" fmla="*/ 523091 h 3951210"/>
              <a:gd name="connsiteX13" fmla="*/ 8794377 w 10378889"/>
              <a:gd name="connsiteY13" fmla="*/ 442409 h 3951210"/>
              <a:gd name="connsiteX14" fmla="*/ 9847282 w 10378889"/>
              <a:gd name="connsiteY14" fmla="*/ 228600 h 3951210"/>
              <a:gd name="connsiteX15" fmla="*/ 10378889 w 10378889"/>
              <a:gd name="connsiteY15" fmla="*/ 0 h 3951210"/>
              <a:gd name="connsiteX16" fmla="*/ 0 w 10378889"/>
              <a:gd name="connsiteY16" fmla="*/ 12103 h 3951210"/>
              <a:gd name="connsiteX0" fmla="*/ 0 w 10378889"/>
              <a:gd name="connsiteY0" fmla="*/ 12103 h 3951210"/>
              <a:gd name="connsiteX1" fmla="*/ 699247 w 10378889"/>
              <a:gd name="connsiteY1" fmla="*/ 1733326 h 3951210"/>
              <a:gd name="connsiteX2" fmla="*/ 1075765 w 10378889"/>
              <a:gd name="connsiteY2" fmla="*/ 2540150 h 3951210"/>
              <a:gd name="connsiteX3" fmla="*/ 1732878 w 10378889"/>
              <a:gd name="connsiteY3" fmla="*/ 2769198 h 3951210"/>
              <a:gd name="connsiteX4" fmla="*/ 1990165 w 10378889"/>
              <a:gd name="connsiteY4" fmla="*/ 2351891 h 3951210"/>
              <a:gd name="connsiteX5" fmla="*/ 2338427 w 10378889"/>
              <a:gd name="connsiteY5" fmla="*/ 2773346 h 3951210"/>
              <a:gd name="connsiteX6" fmla="*/ 2673412 w 10378889"/>
              <a:gd name="connsiteY6" fmla="*/ 2897944 h 3951210"/>
              <a:gd name="connsiteX7" fmla="*/ 2422923 w 10378889"/>
              <a:gd name="connsiteY7" fmla="*/ 3515186 h 3951210"/>
              <a:gd name="connsiteX8" fmla="*/ 2929218 w 10378889"/>
              <a:gd name="connsiteY8" fmla="*/ 3538817 h 3951210"/>
              <a:gd name="connsiteX9" fmla="*/ 2944010 w 10378889"/>
              <a:gd name="connsiteY9" fmla="*/ 3944919 h 3951210"/>
              <a:gd name="connsiteX10" fmla="*/ 4230547 w 10378889"/>
              <a:gd name="connsiteY10" fmla="*/ 3162800 h 3951210"/>
              <a:gd name="connsiteX11" fmla="*/ 6911789 w 10378889"/>
              <a:gd name="connsiteY11" fmla="*/ 1303020 h 3951210"/>
              <a:gd name="connsiteX12" fmla="*/ 8525436 w 10378889"/>
              <a:gd name="connsiteY12" fmla="*/ 523091 h 3951210"/>
              <a:gd name="connsiteX13" fmla="*/ 8794377 w 10378889"/>
              <a:gd name="connsiteY13" fmla="*/ 442409 h 3951210"/>
              <a:gd name="connsiteX14" fmla="*/ 9847282 w 10378889"/>
              <a:gd name="connsiteY14" fmla="*/ 228600 h 3951210"/>
              <a:gd name="connsiteX15" fmla="*/ 10351098 w 10378889"/>
              <a:gd name="connsiteY15" fmla="*/ 79337 h 3951210"/>
              <a:gd name="connsiteX16" fmla="*/ 10378889 w 10378889"/>
              <a:gd name="connsiteY16" fmla="*/ 0 h 3951210"/>
              <a:gd name="connsiteX17" fmla="*/ 0 w 10378889"/>
              <a:gd name="connsiteY17" fmla="*/ 12103 h 3951210"/>
              <a:gd name="connsiteX0" fmla="*/ 0 w 10378889"/>
              <a:gd name="connsiteY0" fmla="*/ 12103 h 3951210"/>
              <a:gd name="connsiteX1" fmla="*/ 699247 w 10378889"/>
              <a:gd name="connsiteY1" fmla="*/ 1733326 h 3951210"/>
              <a:gd name="connsiteX2" fmla="*/ 1075765 w 10378889"/>
              <a:gd name="connsiteY2" fmla="*/ 2540150 h 3951210"/>
              <a:gd name="connsiteX3" fmla="*/ 1732878 w 10378889"/>
              <a:gd name="connsiteY3" fmla="*/ 2769198 h 3951210"/>
              <a:gd name="connsiteX4" fmla="*/ 1990165 w 10378889"/>
              <a:gd name="connsiteY4" fmla="*/ 2351891 h 3951210"/>
              <a:gd name="connsiteX5" fmla="*/ 2338427 w 10378889"/>
              <a:gd name="connsiteY5" fmla="*/ 2773346 h 3951210"/>
              <a:gd name="connsiteX6" fmla="*/ 2673412 w 10378889"/>
              <a:gd name="connsiteY6" fmla="*/ 2897944 h 3951210"/>
              <a:gd name="connsiteX7" fmla="*/ 2422923 w 10378889"/>
              <a:gd name="connsiteY7" fmla="*/ 3515186 h 3951210"/>
              <a:gd name="connsiteX8" fmla="*/ 2929218 w 10378889"/>
              <a:gd name="connsiteY8" fmla="*/ 3538817 h 3951210"/>
              <a:gd name="connsiteX9" fmla="*/ 2944010 w 10378889"/>
              <a:gd name="connsiteY9" fmla="*/ 3944919 h 3951210"/>
              <a:gd name="connsiteX10" fmla="*/ 4230547 w 10378889"/>
              <a:gd name="connsiteY10" fmla="*/ 3162800 h 3951210"/>
              <a:gd name="connsiteX11" fmla="*/ 6911789 w 10378889"/>
              <a:gd name="connsiteY11" fmla="*/ 1303020 h 3951210"/>
              <a:gd name="connsiteX12" fmla="*/ 8525436 w 10378889"/>
              <a:gd name="connsiteY12" fmla="*/ 523091 h 3951210"/>
              <a:gd name="connsiteX13" fmla="*/ 8824857 w 10378889"/>
              <a:gd name="connsiteY13" fmla="*/ 610049 h 3951210"/>
              <a:gd name="connsiteX14" fmla="*/ 9847282 w 10378889"/>
              <a:gd name="connsiteY14" fmla="*/ 228600 h 3951210"/>
              <a:gd name="connsiteX15" fmla="*/ 10351098 w 10378889"/>
              <a:gd name="connsiteY15" fmla="*/ 79337 h 3951210"/>
              <a:gd name="connsiteX16" fmla="*/ 10378889 w 10378889"/>
              <a:gd name="connsiteY16" fmla="*/ 0 h 3951210"/>
              <a:gd name="connsiteX17" fmla="*/ 0 w 10378889"/>
              <a:gd name="connsiteY17" fmla="*/ 12103 h 3951210"/>
              <a:gd name="connsiteX0" fmla="*/ 0 w 10378889"/>
              <a:gd name="connsiteY0" fmla="*/ 12103 h 3951210"/>
              <a:gd name="connsiteX1" fmla="*/ 699247 w 10378889"/>
              <a:gd name="connsiteY1" fmla="*/ 1733326 h 3951210"/>
              <a:gd name="connsiteX2" fmla="*/ 1075765 w 10378889"/>
              <a:gd name="connsiteY2" fmla="*/ 2540150 h 3951210"/>
              <a:gd name="connsiteX3" fmla="*/ 1732878 w 10378889"/>
              <a:gd name="connsiteY3" fmla="*/ 2769198 h 3951210"/>
              <a:gd name="connsiteX4" fmla="*/ 1990165 w 10378889"/>
              <a:gd name="connsiteY4" fmla="*/ 2351891 h 3951210"/>
              <a:gd name="connsiteX5" fmla="*/ 2338427 w 10378889"/>
              <a:gd name="connsiteY5" fmla="*/ 2773346 h 3951210"/>
              <a:gd name="connsiteX6" fmla="*/ 2673412 w 10378889"/>
              <a:gd name="connsiteY6" fmla="*/ 2897944 h 3951210"/>
              <a:gd name="connsiteX7" fmla="*/ 2422923 w 10378889"/>
              <a:gd name="connsiteY7" fmla="*/ 3515186 h 3951210"/>
              <a:gd name="connsiteX8" fmla="*/ 2929218 w 10378889"/>
              <a:gd name="connsiteY8" fmla="*/ 3538817 h 3951210"/>
              <a:gd name="connsiteX9" fmla="*/ 2944010 w 10378889"/>
              <a:gd name="connsiteY9" fmla="*/ 3944919 h 3951210"/>
              <a:gd name="connsiteX10" fmla="*/ 4230547 w 10378889"/>
              <a:gd name="connsiteY10" fmla="*/ 3162800 h 3951210"/>
              <a:gd name="connsiteX11" fmla="*/ 6911789 w 10378889"/>
              <a:gd name="connsiteY11" fmla="*/ 1303020 h 3951210"/>
              <a:gd name="connsiteX12" fmla="*/ 8167296 w 10378889"/>
              <a:gd name="connsiteY12" fmla="*/ 881231 h 3951210"/>
              <a:gd name="connsiteX13" fmla="*/ 8824857 w 10378889"/>
              <a:gd name="connsiteY13" fmla="*/ 610049 h 3951210"/>
              <a:gd name="connsiteX14" fmla="*/ 9847282 w 10378889"/>
              <a:gd name="connsiteY14" fmla="*/ 228600 h 3951210"/>
              <a:gd name="connsiteX15" fmla="*/ 10351098 w 10378889"/>
              <a:gd name="connsiteY15" fmla="*/ 79337 h 3951210"/>
              <a:gd name="connsiteX16" fmla="*/ 10378889 w 10378889"/>
              <a:gd name="connsiteY16" fmla="*/ 0 h 3951210"/>
              <a:gd name="connsiteX17" fmla="*/ 0 w 10378889"/>
              <a:gd name="connsiteY17" fmla="*/ 12103 h 3951210"/>
              <a:gd name="connsiteX0" fmla="*/ 0 w 10378889"/>
              <a:gd name="connsiteY0" fmla="*/ 12103 h 3951210"/>
              <a:gd name="connsiteX1" fmla="*/ 699247 w 10378889"/>
              <a:gd name="connsiteY1" fmla="*/ 1733326 h 3951210"/>
              <a:gd name="connsiteX2" fmla="*/ 1075765 w 10378889"/>
              <a:gd name="connsiteY2" fmla="*/ 2540150 h 3951210"/>
              <a:gd name="connsiteX3" fmla="*/ 1732878 w 10378889"/>
              <a:gd name="connsiteY3" fmla="*/ 2769198 h 3951210"/>
              <a:gd name="connsiteX4" fmla="*/ 1990165 w 10378889"/>
              <a:gd name="connsiteY4" fmla="*/ 2351891 h 3951210"/>
              <a:gd name="connsiteX5" fmla="*/ 2338427 w 10378889"/>
              <a:gd name="connsiteY5" fmla="*/ 2773346 h 3951210"/>
              <a:gd name="connsiteX6" fmla="*/ 2673412 w 10378889"/>
              <a:gd name="connsiteY6" fmla="*/ 2897944 h 3951210"/>
              <a:gd name="connsiteX7" fmla="*/ 2422923 w 10378889"/>
              <a:gd name="connsiteY7" fmla="*/ 3515186 h 3951210"/>
              <a:gd name="connsiteX8" fmla="*/ 2929218 w 10378889"/>
              <a:gd name="connsiteY8" fmla="*/ 3538817 h 3951210"/>
              <a:gd name="connsiteX9" fmla="*/ 2944010 w 10378889"/>
              <a:gd name="connsiteY9" fmla="*/ 3944919 h 3951210"/>
              <a:gd name="connsiteX10" fmla="*/ 4230547 w 10378889"/>
              <a:gd name="connsiteY10" fmla="*/ 3162800 h 3951210"/>
              <a:gd name="connsiteX11" fmla="*/ 6972749 w 10378889"/>
              <a:gd name="connsiteY11" fmla="*/ 1508760 h 3951210"/>
              <a:gd name="connsiteX12" fmla="*/ 8167296 w 10378889"/>
              <a:gd name="connsiteY12" fmla="*/ 881231 h 3951210"/>
              <a:gd name="connsiteX13" fmla="*/ 8824857 w 10378889"/>
              <a:gd name="connsiteY13" fmla="*/ 610049 h 3951210"/>
              <a:gd name="connsiteX14" fmla="*/ 9847282 w 10378889"/>
              <a:gd name="connsiteY14" fmla="*/ 228600 h 3951210"/>
              <a:gd name="connsiteX15" fmla="*/ 10351098 w 10378889"/>
              <a:gd name="connsiteY15" fmla="*/ 79337 h 3951210"/>
              <a:gd name="connsiteX16" fmla="*/ 10378889 w 10378889"/>
              <a:gd name="connsiteY16" fmla="*/ 0 h 3951210"/>
              <a:gd name="connsiteX17" fmla="*/ 0 w 10378889"/>
              <a:gd name="connsiteY17" fmla="*/ 12103 h 3951210"/>
              <a:gd name="connsiteX0" fmla="*/ 0 w 10378889"/>
              <a:gd name="connsiteY0" fmla="*/ 12103 h 3949504"/>
              <a:gd name="connsiteX1" fmla="*/ 699247 w 10378889"/>
              <a:gd name="connsiteY1" fmla="*/ 1733326 h 3949504"/>
              <a:gd name="connsiteX2" fmla="*/ 1075765 w 10378889"/>
              <a:gd name="connsiteY2" fmla="*/ 2540150 h 3949504"/>
              <a:gd name="connsiteX3" fmla="*/ 1732878 w 10378889"/>
              <a:gd name="connsiteY3" fmla="*/ 2769198 h 3949504"/>
              <a:gd name="connsiteX4" fmla="*/ 1990165 w 10378889"/>
              <a:gd name="connsiteY4" fmla="*/ 2351891 h 3949504"/>
              <a:gd name="connsiteX5" fmla="*/ 2338427 w 10378889"/>
              <a:gd name="connsiteY5" fmla="*/ 2773346 h 3949504"/>
              <a:gd name="connsiteX6" fmla="*/ 2673412 w 10378889"/>
              <a:gd name="connsiteY6" fmla="*/ 2897944 h 3949504"/>
              <a:gd name="connsiteX7" fmla="*/ 2422923 w 10378889"/>
              <a:gd name="connsiteY7" fmla="*/ 3515186 h 3949504"/>
              <a:gd name="connsiteX8" fmla="*/ 2929218 w 10378889"/>
              <a:gd name="connsiteY8" fmla="*/ 3538817 h 3949504"/>
              <a:gd name="connsiteX9" fmla="*/ 2944010 w 10378889"/>
              <a:gd name="connsiteY9" fmla="*/ 3944919 h 3949504"/>
              <a:gd name="connsiteX10" fmla="*/ 4268647 w 10378889"/>
              <a:gd name="connsiteY10" fmla="*/ 3223760 h 3949504"/>
              <a:gd name="connsiteX11" fmla="*/ 6972749 w 10378889"/>
              <a:gd name="connsiteY11" fmla="*/ 1508760 h 3949504"/>
              <a:gd name="connsiteX12" fmla="*/ 8167296 w 10378889"/>
              <a:gd name="connsiteY12" fmla="*/ 881231 h 3949504"/>
              <a:gd name="connsiteX13" fmla="*/ 8824857 w 10378889"/>
              <a:gd name="connsiteY13" fmla="*/ 610049 h 3949504"/>
              <a:gd name="connsiteX14" fmla="*/ 9847282 w 10378889"/>
              <a:gd name="connsiteY14" fmla="*/ 228600 h 3949504"/>
              <a:gd name="connsiteX15" fmla="*/ 10351098 w 10378889"/>
              <a:gd name="connsiteY15" fmla="*/ 79337 h 3949504"/>
              <a:gd name="connsiteX16" fmla="*/ 10378889 w 10378889"/>
              <a:gd name="connsiteY16" fmla="*/ 0 h 3949504"/>
              <a:gd name="connsiteX17" fmla="*/ 0 w 10378889"/>
              <a:gd name="connsiteY17" fmla="*/ 12103 h 3949504"/>
              <a:gd name="connsiteX0" fmla="*/ 0 w 10378889"/>
              <a:gd name="connsiteY0" fmla="*/ 12103 h 3949504"/>
              <a:gd name="connsiteX1" fmla="*/ 699247 w 10378889"/>
              <a:gd name="connsiteY1" fmla="*/ 1733326 h 3949504"/>
              <a:gd name="connsiteX2" fmla="*/ 1075765 w 10378889"/>
              <a:gd name="connsiteY2" fmla="*/ 2540150 h 3949504"/>
              <a:gd name="connsiteX3" fmla="*/ 1732878 w 10378889"/>
              <a:gd name="connsiteY3" fmla="*/ 2769198 h 3949504"/>
              <a:gd name="connsiteX4" fmla="*/ 1990165 w 10378889"/>
              <a:gd name="connsiteY4" fmla="*/ 2351891 h 3949504"/>
              <a:gd name="connsiteX5" fmla="*/ 2338427 w 10378889"/>
              <a:gd name="connsiteY5" fmla="*/ 2773346 h 3949504"/>
              <a:gd name="connsiteX6" fmla="*/ 2673412 w 10378889"/>
              <a:gd name="connsiteY6" fmla="*/ 2897944 h 3949504"/>
              <a:gd name="connsiteX7" fmla="*/ 2422923 w 10378889"/>
              <a:gd name="connsiteY7" fmla="*/ 3515186 h 3949504"/>
              <a:gd name="connsiteX8" fmla="*/ 2929218 w 10378889"/>
              <a:gd name="connsiteY8" fmla="*/ 3538817 h 3949504"/>
              <a:gd name="connsiteX9" fmla="*/ 2944010 w 10378889"/>
              <a:gd name="connsiteY9" fmla="*/ 3944919 h 3949504"/>
              <a:gd name="connsiteX10" fmla="*/ 4268647 w 10378889"/>
              <a:gd name="connsiteY10" fmla="*/ 3223760 h 3949504"/>
              <a:gd name="connsiteX11" fmla="*/ 5550498 w 10378889"/>
              <a:gd name="connsiteY11" fmla="*/ 2563457 h 3949504"/>
              <a:gd name="connsiteX12" fmla="*/ 6972749 w 10378889"/>
              <a:gd name="connsiteY12" fmla="*/ 1508760 h 3949504"/>
              <a:gd name="connsiteX13" fmla="*/ 8167296 w 10378889"/>
              <a:gd name="connsiteY13" fmla="*/ 881231 h 3949504"/>
              <a:gd name="connsiteX14" fmla="*/ 8824857 w 10378889"/>
              <a:gd name="connsiteY14" fmla="*/ 610049 h 3949504"/>
              <a:gd name="connsiteX15" fmla="*/ 9847282 w 10378889"/>
              <a:gd name="connsiteY15" fmla="*/ 228600 h 3949504"/>
              <a:gd name="connsiteX16" fmla="*/ 10351098 w 10378889"/>
              <a:gd name="connsiteY16" fmla="*/ 79337 h 3949504"/>
              <a:gd name="connsiteX17" fmla="*/ 10378889 w 10378889"/>
              <a:gd name="connsiteY17" fmla="*/ 0 h 3949504"/>
              <a:gd name="connsiteX18" fmla="*/ 0 w 10378889"/>
              <a:gd name="connsiteY18" fmla="*/ 12103 h 394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0378889" h="3949504">
                <a:moveTo>
                  <a:pt x="0" y="12103"/>
                </a:moveTo>
                <a:lnTo>
                  <a:pt x="699247" y="1733326"/>
                </a:lnTo>
                <a:lnTo>
                  <a:pt x="1075765" y="2540150"/>
                </a:lnTo>
                <a:cubicBezTo>
                  <a:pt x="1217557" y="2658185"/>
                  <a:pt x="1580478" y="2800574"/>
                  <a:pt x="1732878" y="2769198"/>
                </a:cubicBezTo>
                <a:cubicBezTo>
                  <a:pt x="1885278" y="2737822"/>
                  <a:pt x="1889240" y="2351200"/>
                  <a:pt x="1990165" y="2351891"/>
                </a:cubicBezTo>
                <a:cubicBezTo>
                  <a:pt x="2091090" y="2352582"/>
                  <a:pt x="2224553" y="2682337"/>
                  <a:pt x="2338427" y="2773346"/>
                </a:cubicBezTo>
                <a:cubicBezTo>
                  <a:pt x="2452302" y="2864355"/>
                  <a:pt x="2592389" y="2814992"/>
                  <a:pt x="2673412" y="2897944"/>
                </a:cubicBezTo>
                <a:cubicBezTo>
                  <a:pt x="2754435" y="2980896"/>
                  <a:pt x="2413309" y="3372814"/>
                  <a:pt x="2422923" y="3515186"/>
                </a:cubicBezTo>
                <a:cubicBezTo>
                  <a:pt x="2432537" y="3657558"/>
                  <a:pt x="2822050" y="3495135"/>
                  <a:pt x="2929218" y="3538817"/>
                </a:cubicBezTo>
                <a:cubicBezTo>
                  <a:pt x="3036386" y="3582499"/>
                  <a:pt x="2720772" y="3997428"/>
                  <a:pt x="2944010" y="3944919"/>
                </a:cubicBezTo>
                <a:cubicBezTo>
                  <a:pt x="3167248" y="3892410"/>
                  <a:pt x="3834232" y="3454004"/>
                  <a:pt x="4268647" y="3223760"/>
                </a:cubicBezTo>
                <a:cubicBezTo>
                  <a:pt x="4703062" y="2993516"/>
                  <a:pt x="5099814" y="2849290"/>
                  <a:pt x="5550498" y="2563457"/>
                </a:cubicBezTo>
                <a:cubicBezTo>
                  <a:pt x="6001182" y="2277624"/>
                  <a:pt x="6511216" y="1778971"/>
                  <a:pt x="6972749" y="1508760"/>
                </a:cubicBezTo>
                <a:lnTo>
                  <a:pt x="8167296" y="881231"/>
                </a:lnTo>
                <a:cubicBezTo>
                  <a:pt x="8256943" y="854337"/>
                  <a:pt x="8544859" y="718821"/>
                  <a:pt x="8824857" y="610049"/>
                </a:cubicBezTo>
                <a:cubicBezTo>
                  <a:pt x="9104855" y="501277"/>
                  <a:pt x="9596719" y="295462"/>
                  <a:pt x="9847282" y="228600"/>
                </a:cubicBezTo>
                <a:cubicBezTo>
                  <a:pt x="9997441" y="166146"/>
                  <a:pt x="10200939" y="141791"/>
                  <a:pt x="10351098" y="79337"/>
                </a:cubicBezTo>
                <a:lnTo>
                  <a:pt x="10378889" y="0"/>
                </a:lnTo>
                <a:lnTo>
                  <a:pt x="0" y="12103"/>
                </a:lnTo>
                <a:close/>
              </a:path>
            </a:pathLst>
          </a:custGeom>
          <a:solidFill>
            <a:srgbClr val="5B9BD5">
              <a:alpha val="10980"/>
            </a:srgbClr>
          </a:solidFill>
          <a:ln w="38100"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61" name="Group 560"/>
          <p:cNvGrpSpPr/>
          <p:nvPr userDrawn="1"/>
        </p:nvGrpSpPr>
        <p:grpSpPr>
          <a:xfrm>
            <a:off x="11994018" y="2742290"/>
            <a:ext cx="3131425" cy="149286"/>
            <a:chOff x="2150999" y="12124628"/>
            <a:chExt cx="1917700" cy="91423"/>
          </a:xfrm>
        </p:grpSpPr>
        <p:grpSp>
          <p:nvGrpSpPr>
            <p:cNvPr id="168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73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4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4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4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3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3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3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3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9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71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2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2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2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1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1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1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1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9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69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0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0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0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9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69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9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9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sp>
        <p:nvSpPr>
          <p:cNvPr id="562" name="Freeform 561"/>
          <p:cNvSpPr/>
          <p:nvPr userDrawn="1"/>
        </p:nvSpPr>
        <p:spPr>
          <a:xfrm>
            <a:off x="13300759" y="1011869"/>
            <a:ext cx="7241338" cy="6667482"/>
          </a:xfrm>
          <a:custGeom>
            <a:avLst/>
            <a:gdLst>
              <a:gd name="connsiteX0" fmla="*/ 570681 w 7752733"/>
              <a:gd name="connsiteY0" fmla="*/ 3465810 h 6190250"/>
              <a:gd name="connsiteX1" fmla="*/ 616980 w 7752733"/>
              <a:gd name="connsiteY1" fmla="*/ 3963522 h 6190250"/>
              <a:gd name="connsiteX2" fmla="*/ 813749 w 7752733"/>
              <a:gd name="connsiteY2" fmla="*/ 4634853 h 6190250"/>
              <a:gd name="connsiteX3" fmla="*/ 1623977 w 7752733"/>
              <a:gd name="connsiteY3" fmla="*/ 6151137 h 6190250"/>
              <a:gd name="connsiteX4" fmla="*/ 2688848 w 7752733"/>
              <a:gd name="connsiteY4" fmla="*/ 5665000 h 6190250"/>
              <a:gd name="connsiteX5" fmla="*/ 4019937 w 7752733"/>
              <a:gd name="connsiteY5" fmla="*/ 4820048 h 6190250"/>
              <a:gd name="connsiteX6" fmla="*/ 5374175 w 7752733"/>
              <a:gd name="connsiteY6" fmla="*/ 4276038 h 6190250"/>
              <a:gd name="connsiteX7" fmla="*/ 6821010 w 7752733"/>
              <a:gd name="connsiteY7" fmla="*/ 4102418 h 6190250"/>
              <a:gd name="connsiteX8" fmla="*/ 7608089 w 7752733"/>
              <a:gd name="connsiteY8" fmla="*/ 3222742 h 6190250"/>
              <a:gd name="connsiteX9" fmla="*/ 7561790 w 7752733"/>
              <a:gd name="connsiteY9" fmla="*/ 155451 h 6190250"/>
              <a:gd name="connsiteX10" fmla="*/ 5698266 w 7752733"/>
              <a:gd name="connsiteY10" fmla="*/ 572139 h 6190250"/>
              <a:gd name="connsiteX11" fmla="*/ 3834742 w 7752733"/>
              <a:gd name="connsiteY11" fmla="*/ 1613861 h 6190250"/>
              <a:gd name="connsiteX12" fmla="*/ 1901770 w 7752733"/>
              <a:gd name="connsiteY12" fmla="*/ 2736605 h 6190250"/>
              <a:gd name="connsiteX13" fmla="*/ 61395 w 7752733"/>
              <a:gd name="connsiteY13" fmla="*/ 3859349 h 6190250"/>
              <a:gd name="connsiteX14" fmla="*/ 616980 w 7752733"/>
              <a:gd name="connsiteY14" fmla="*/ 3651005 h 6190250"/>
              <a:gd name="connsiteX0" fmla="*/ 0 w 7182052"/>
              <a:gd name="connsiteY0" fmla="*/ 3465810 h 6190250"/>
              <a:gd name="connsiteX1" fmla="*/ 46299 w 7182052"/>
              <a:gd name="connsiteY1" fmla="*/ 3963522 h 6190250"/>
              <a:gd name="connsiteX2" fmla="*/ 243068 w 7182052"/>
              <a:gd name="connsiteY2" fmla="*/ 4634853 h 6190250"/>
              <a:gd name="connsiteX3" fmla="*/ 1053296 w 7182052"/>
              <a:gd name="connsiteY3" fmla="*/ 6151137 h 6190250"/>
              <a:gd name="connsiteX4" fmla="*/ 2118167 w 7182052"/>
              <a:gd name="connsiteY4" fmla="*/ 5665000 h 6190250"/>
              <a:gd name="connsiteX5" fmla="*/ 3449256 w 7182052"/>
              <a:gd name="connsiteY5" fmla="*/ 4820048 h 6190250"/>
              <a:gd name="connsiteX6" fmla="*/ 4803494 w 7182052"/>
              <a:gd name="connsiteY6" fmla="*/ 4276038 h 6190250"/>
              <a:gd name="connsiteX7" fmla="*/ 6250329 w 7182052"/>
              <a:gd name="connsiteY7" fmla="*/ 4102418 h 6190250"/>
              <a:gd name="connsiteX8" fmla="*/ 7037408 w 7182052"/>
              <a:gd name="connsiteY8" fmla="*/ 3222742 h 6190250"/>
              <a:gd name="connsiteX9" fmla="*/ 6991109 w 7182052"/>
              <a:gd name="connsiteY9" fmla="*/ 155451 h 6190250"/>
              <a:gd name="connsiteX10" fmla="*/ 5127585 w 7182052"/>
              <a:gd name="connsiteY10" fmla="*/ 572139 h 6190250"/>
              <a:gd name="connsiteX11" fmla="*/ 3264061 w 7182052"/>
              <a:gd name="connsiteY11" fmla="*/ 1613861 h 6190250"/>
              <a:gd name="connsiteX12" fmla="*/ 1331089 w 7182052"/>
              <a:gd name="connsiteY12" fmla="*/ 2736605 h 6190250"/>
              <a:gd name="connsiteX13" fmla="*/ 46299 w 7182052"/>
              <a:gd name="connsiteY13" fmla="*/ 3651005 h 6190250"/>
              <a:gd name="connsiteX0" fmla="*/ 11575 w 7193627"/>
              <a:gd name="connsiteY0" fmla="*/ 3465810 h 6190250"/>
              <a:gd name="connsiteX1" fmla="*/ 57874 w 7193627"/>
              <a:gd name="connsiteY1" fmla="*/ 3963522 h 6190250"/>
              <a:gd name="connsiteX2" fmla="*/ 254643 w 7193627"/>
              <a:gd name="connsiteY2" fmla="*/ 4634853 h 6190250"/>
              <a:gd name="connsiteX3" fmla="*/ 1064871 w 7193627"/>
              <a:gd name="connsiteY3" fmla="*/ 6151137 h 6190250"/>
              <a:gd name="connsiteX4" fmla="*/ 2129742 w 7193627"/>
              <a:gd name="connsiteY4" fmla="*/ 5665000 h 6190250"/>
              <a:gd name="connsiteX5" fmla="*/ 3460831 w 7193627"/>
              <a:gd name="connsiteY5" fmla="*/ 4820048 h 6190250"/>
              <a:gd name="connsiteX6" fmla="*/ 4815069 w 7193627"/>
              <a:gd name="connsiteY6" fmla="*/ 4276038 h 6190250"/>
              <a:gd name="connsiteX7" fmla="*/ 6261904 w 7193627"/>
              <a:gd name="connsiteY7" fmla="*/ 4102418 h 6190250"/>
              <a:gd name="connsiteX8" fmla="*/ 7048983 w 7193627"/>
              <a:gd name="connsiteY8" fmla="*/ 3222742 h 6190250"/>
              <a:gd name="connsiteX9" fmla="*/ 7002684 w 7193627"/>
              <a:gd name="connsiteY9" fmla="*/ 155451 h 6190250"/>
              <a:gd name="connsiteX10" fmla="*/ 5139160 w 7193627"/>
              <a:gd name="connsiteY10" fmla="*/ 572139 h 6190250"/>
              <a:gd name="connsiteX11" fmla="*/ 3275636 w 7193627"/>
              <a:gd name="connsiteY11" fmla="*/ 1613861 h 6190250"/>
              <a:gd name="connsiteX12" fmla="*/ 1342664 w 7193627"/>
              <a:gd name="connsiteY12" fmla="*/ 2736605 h 6190250"/>
              <a:gd name="connsiteX13" fmla="*/ 0 w 7193627"/>
              <a:gd name="connsiteY13" fmla="*/ 3465810 h 6190250"/>
              <a:gd name="connsiteX0" fmla="*/ 11575 w 7193627"/>
              <a:gd name="connsiteY0" fmla="*/ 3465810 h 6190250"/>
              <a:gd name="connsiteX1" fmla="*/ 57874 w 7193627"/>
              <a:gd name="connsiteY1" fmla="*/ 3963522 h 6190250"/>
              <a:gd name="connsiteX2" fmla="*/ 254643 w 7193627"/>
              <a:gd name="connsiteY2" fmla="*/ 4634853 h 6190250"/>
              <a:gd name="connsiteX3" fmla="*/ 1064871 w 7193627"/>
              <a:gd name="connsiteY3" fmla="*/ 6151137 h 6190250"/>
              <a:gd name="connsiteX4" fmla="*/ 2129742 w 7193627"/>
              <a:gd name="connsiteY4" fmla="*/ 5665000 h 6190250"/>
              <a:gd name="connsiteX5" fmla="*/ 3460831 w 7193627"/>
              <a:gd name="connsiteY5" fmla="*/ 4820048 h 6190250"/>
              <a:gd name="connsiteX6" fmla="*/ 4815069 w 7193627"/>
              <a:gd name="connsiteY6" fmla="*/ 4276038 h 6190250"/>
              <a:gd name="connsiteX7" fmla="*/ 6261904 w 7193627"/>
              <a:gd name="connsiteY7" fmla="*/ 4102418 h 6190250"/>
              <a:gd name="connsiteX8" fmla="*/ 7048983 w 7193627"/>
              <a:gd name="connsiteY8" fmla="*/ 3222742 h 6190250"/>
              <a:gd name="connsiteX9" fmla="*/ 7002684 w 7193627"/>
              <a:gd name="connsiteY9" fmla="*/ 155451 h 6190250"/>
              <a:gd name="connsiteX10" fmla="*/ 5139160 w 7193627"/>
              <a:gd name="connsiteY10" fmla="*/ 572139 h 6190250"/>
              <a:gd name="connsiteX11" fmla="*/ 3275636 w 7193627"/>
              <a:gd name="connsiteY11" fmla="*/ 1613861 h 6190250"/>
              <a:gd name="connsiteX12" fmla="*/ 1342664 w 7193627"/>
              <a:gd name="connsiteY12" fmla="*/ 2736605 h 6190250"/>
              <a:gd name="connsiteX13" fmla="*/ 0 w 7193627"/>
              <a:gd name="connsiteY13" fmla="*/ 3465810 h 6190250"/>
              <a:gd name="connsiteX0" fmla="*/ 11575 w 7172049"/>
              <a:gd name="connsiteY0" fmla="*/ 3465810 h 6190250"/>
              <a:gd name="connsiteX1" fmla="*/ 57874 w 7172049"/>
              <a:gd name="connsiteY1" fmla="*/ 3963522 h 6190250"/>
              <a:gd name="connsiteX2" fmla="*/ 254643 w 7172049"/>
              <a:gd name="connsiteY2" fmla="*/ 4634853 h 6190250"/>
              <a:gd name="connsiteX3" fmla="*/ 1064871 w 7172049"/>
              <a:gd name="connsiteY3" fmla="*/ 6151137 h 6190250"/>
              <a:gd name="connsiteX4" fmla="*/ 2129742 w 7172049"/>
              <a:gd name="connsiteY4" fmla="*/ 5665000 h 6190250"/>
              <a:gd name="connsiteX5" fmla="*/ 3460831 w 7172049"/>
              <a:gd name="connsiteY5" fmla="*/ 4820048 h 6190250"/>
              <a:gd name="connsiteX6" fmla="*/ 4815069 w 7172049"/>
              <a:gd name="connsiteY6" fmla="*/ 4276038 h 6190250"/>
              <a:gd name="connsiteX7" fmla="*/ 6261904 w 7172049"/>
              <a:gd name="connsiteY7" fmla="*/ 4102418 h 6190250"/>
              <a:gd name="connsiteX8" fmla="*/ 7048983 w 7172049"/>
              <a:gd name="connsiteY8" fmla="*/ 3222742 h 6190250"/>
              <a:gd name="connsiteX9" fmla="*/ 7002684 w 7172049"/>
              <a:gd name="connsiteY9" fmla="*/ 155451 h 6190250"/>
              <a:gd name="connsiteX10" fmla="*/ 5139160 w 7172049"/>
              <a:gd name="connsiteY10" fmla="*/ 572139 h 6190250"/>
              <a:gd name="connsiteX11" fmla="*/ 3275636 w 7172049"/>
              <a:gd name="connsiteY11" fmla="*/ 1613861 h 6190250"/>
              <a:gd name="connsiteX12" fmla="*/ 1342664 w 7172049"/>
              <a:gd name="connsiteY12" fmla="*/ 2736605 h 6190250"/>
              <a:gd name="connsiteX13" fmla="*/ 0 w 7172049"/>
              <a:gd name="connsiteY13" fmla="*/ 3465810 h 6190250"/>
              <a:gd name="connsiteX0" fmla="*/ 11575 w 7075137"/>
              <a:gd name="connsiteY0" fmla="*/ 3329800 h 6054240"/>
              <a:gd name="connsiteX1" fmla="*/ 57874 w 7075137"/>
              <a:gd name="connsiteY1" fmla="*/ 3827512 h 6054240"/>
              <a:gd name="connsiteX2" fmla="*/ 254643 w 7075137"/>
              <a:gd name="connsiteY2" fmla="*/ 4498843 h 6054240"/>
              <a:gd name="connsiteX3" fmla="*/ 1064871 w 7075137"/>
              <a:gd name="connsiteY3" fmla="*/ 6015127 h 6054240"/>
              <a:gd name="connsiteX4" fmla="*/ 2129742 w 7075137"/>
              <a:gd name="connsiteY4" fmla="*/ 5528990 h 6054240"/>
              <a:gd name="connsiteX5" fmla="*/ 3460831 w 7075137"/>
              <a:gd name="connsiteY5" fmla="*/ 4684038 h 6054240"/>
              <a:gd name="connsiteX6" fmla="*/ 4815069 w 7075137"/>
              <a:gd name="connsiteY6" fmla="*/ 4140028 h 6054240"/>
              <a:gd name="connsiteX7" fmla="*/ 6261904 w 7075137"/>
              <a:gd name="connsiteY7" fmla="*/ 3966408 h 6054240"/>
              <a:gd name="connsiteX8" fmla="*/ 7048983 w 7075137"/>
              <a:gd name="connsiteY8" fmla="*/ 3086732 h 6054240"/>
              <a:gd name="connsiteX9" fmla="*/ 7002684 w 7075137"/>
              <a:gd name="connsiteY9" fmla="*/ 19441 h 6054240"/>
              <a:gd name="connsiteX10" fmla="*/ 5139160 w 7075137"/>
              <a:gd name="connsiteY10" fmla="*/ 436129 h 6054240"/>
              <a:gd name="connsiteX11" fmla="*/ 3275636 w 7075137"/>
              <a:gd name="connsiteY11" fmla="*/ 1477851 h 6054240"/>
              <a:gd name="connsiteX12" fmla="*/ 1342664 w 7075137"/>
              <a:gd name="connsiteY12" fmla="*/ 2600595 h 6054240"/>
              <a:gd name="connsiteX13" fmla="*/ 0 w 7075137"/>
              <a:gd name="connsiteY13" fmla="*/ 3329800 h 6054240"/>
              <a:gd name="connsiteX0" fmla="*/ 11575 w 7089382"/>
              <a:gd name="connsiteY0" fmla="*/ 3622290 h 6346730"/>
              <a:gd name="connsiteX1" fmla="*/ 57874 w 7089382"/>
              <a:gd name="connsiteY1" fmla="*/ 4120002 h 6346730"/>
              <a:gd name="connsiteX2" fmla="*/ 254643 w 7089382"/>
              <a:gd name="connsiteY2" fmla="*/ 4791333 h 6346730"/>
              <a:gd name="connsiteX3" fmla="*/ 1064871 w 7089382"/>
              <a:gd name="connsiteY3" fmla="*/ 6307617 h 6346730"/>
              <a:gd name="connsiteX4" fmla="*/ 2129742 w 7089382"/>
              <a:gd name="connsiteY4" fmla="*/ 5821480 h 6346730"/>
              <a:gd name="connsiteX5" fmla="*/ 3460831 w 7089382"/>
              <a:gd name="connsiteY5" fmla="*/ 4976528 h 6346730"/>
              <a:gd name="connsiteX6" fmla="*/ 4815069 w 7089382"/>
              <a:gd name="connsiteY6" fmla="*/ 4432518 h 6346730"/>
              <a:gd name="connsiteX7" fmla="*/ 6261904 w 7089382"/>
              <a:gd name="connsiteY7" fmla="*/ 4258898 h 6346730"/>
              <a:gd name="connsiteX8" fmla="*/ 7048983 w 7089382"/>
              <a:gd name="connsiteY8" fmla="*/ 3379222 h 6346730"/>
              <a:gd name="connsiteX9" fmla="*/ 7002684 w 7089382"/>
              <a:gd name="connsiteY9" fmla="*/ 311931 h 6346730"/>
              <a:gd name="connsiteX10" fmla="*/ 6366076 w 7089382"/>
              <a:gd name="connsiteY10" fmla="*/ 149885 h 6346730"/>
              <a:gd name="connsiteX11" fmla="*/ 5139160 w 7089382"/>
              <a:gd name="connsiteY11" fmla="*/ 728619 h 6346730"/>
              <a:gd name="connsiteX12" fmla="*/ 3275636 w 7089382"/>
              <a:gd name="connsiteY12" fmla="*/ 1770341 h 6346730"/>
              <a:gd name="connsiteX13" fmla="*/ 1342664 w 7089382"/>
              <a:gd name="connsiteY13" fmla="*/ 2893085 h 6346730"/>
              <a:gd name="connsiteX14" fmla="*/ 0 w 7089382"/>
              <a:gd name="connsiteY14" fmla="*/ 3622290 h 6346730"/>
              <a:gd name="connsiteX0" fmla="*/ 125875 w 7203682"/>
              <a:gd name="connsiteY0" fmla="*/ 3622290 h 6346730"/>
              <a:gd name="connsiteX1" fmla="*/ 172174 w 7203682"/>
              <a:gd name="connsiteY1" fmla="*/ 4120002 h 6346730"/>
              <a:gd name="connsiteX2" fmla="*/ 368943 w 7203682"/>
              <a:gd name="connsiteY2" fmla="*/ 4791333 h 6346730"/>
              <a:gd name="connsiteX3" fmla="*/ 1179171 w 7203682"/>
              <a:gd name="connsiteY3" fmla="*/ 6307617 h 6346730"/>
              <a:gd name="connsiteX4" fmla="*/ 2244042 w 7203682"/>
              <a:gd name="connsiteY4" fmla="*/ 5821480 h 6346730"/>
              <a:gd name="connsiteX5" fmla="*/ 3575131 w 7203682"/>
              <a:gd name="connsiteY5" fmla="*/ 4976528 h 6346730"/>
              <a:gd name="connsiteX6" fmla="*/ 4929369 w 7203682"/>
              <a:gd name="connsiteY6" fmla="*/ 4432518 h 6346730"/>
              <a:gd name="connsiteX7" fmla="*/ 6376204 w 7203682"/>
              <a:gd name="connsiteY7" fmla="*/ 4258898 h 6346730"/>
              <a:gd name="connsiteX8" fmla="*/ 7163283 w 7203682"/>
              <a:gd name="connsiteY8" fmla="*/ 3379222 h 6346730"/>
              <a:gd name="connsiteX9" fmla="*/ 7116984 w 7203682"/>
              <a:gd name="connsiteY9" fmla="*/ 311931 h 6346730"/>
              <a:gd name="connsiteX10" fmla="*/ 6480376 w 7203682"/>
              <a:gd name="connsiteY10" fmla="*/ 149885 h 6346730"/>
              <a:gd name="connsiteX11" fmla="*/ 5253460 w 7203682"/>
              <a:gd name="connsiteY11" fmla="*/ 728619 h 6346730"/>
              <a:gd name="connsiteX12" fmla="*/ 3389936 w 7203682"/>
              <a:gd name="connsiteY12" fmla="*/ 1770341 h 6346730"/>
              <a:gd name="connsiteX13" fmla="*/ 1456964 w 7203682"/>
              <a:gd name="connsiteY13" fmla="*/ 2893085 h 6346730"/>
              <a:gd name="connsiteX14" fmla="*/ 0 w 7203682"/>
              <a:gd name="connsiteY14" fmla="*/ 3477510 h 6346730"/>
              <a:gd name="connsiteX0" fmla="*/ 125875 w 7203682"/>
              <a:gd name="connsiteY0" fmla="*/ 3622290 h 6346730"/>
              <a:gd name="connsiteX1" fmla="*/ 172174 w 7203682"/>
              <a:gd name="connsiteY1" fmla="*/ 4120002 h 6346730"/>
              <a:gd name="connsiteX2" fmla="*/ 368943 w 7203682"/>
              <a:gd name="connsiteY2" fmla="*/ 4791333 h 6346730"/>
              <a:gd name="connsiteX3" fmla="*/ 1179171 w 7203682"/>
              <a:gd name="connsiteY3" fmla="*/ 6307617 h 6346730"/>
              <a:gd name="connsiteX4" fmla="*/ 2244042 w 7203682"/>
              <a:gd name="connsiteY4" fmla="*/ 5821480 h 6346730"/>
              <a:gd name="connsiteX5" fmla="*/ 3575131 w 7203682"/>
              <a:gd name="connsiteY5" fmla="*/ 4976528 h 6346730"/>
              <a:gd name="connsiteX6" fmla="*/ 4929369 w 7203682"/>
              <a:gd name="connsiteY6" fmla="*/ 4432518 h 6346730"/>
              <a:gd name="connsiteX7" fmla="*/ 6376204 w 7203682"/>
              <a:gd name="connsiteY7" fmla="*/ 4258898 h 6346730"/>
              <a:gd name="connsiteX8" fmla="*/ 7163283 w 7203682"/>
              <a:gd name="connsiteY8" fmla="*/ 3379222 h 6346730"/>
              <a:gd name="connsiteX9" fmla="*/ 7116984 w 7203682"/>
              <a:gd name="connsiteY9" fmla="*/ 311931 h 6346730"/>
              <a:gd name="connsiteX10" fmla="*/ 6480376 w 7203682"/>
              <a:gd name="connsiteY10" fmla="*/ 149885 h 6346730"/>
              <a:gd name="connsiteX11" fmla="*/ 5253460 w 7203682"/>
              <a:gd name="connsiteY11" fmla="*/ 728619 h 6346730"/>
              <a:gd name="connsiteX12" fmla="*/ 3389936 w 7203682"/>
              <a:gd name="connsiteY12" fmla="*/ 1770341 h 6346730"/>
              <a:gd name="connsiteX13" fmla="*/ 1373144 w 7203682"/>
              <a:gd name="connsiteY13" fmla="*/ 2710205 h 6346730"/>
              <a:gd name="connsiteX14" fmla="*/ 0 w 7203682"/>
              <a:gd name="connsiteY14" fmla="*/ 3477510 h 6346730"/>
              <a:gd name="connsiteX0" fmla="*/ 125875 w 7203682"/>
              <a:gd name="connsiteY0" fmla="*/ 3622290 h 6346730"/>
              <a:gd name="connsiteX1" fmla="*/ 172174 w 7203682"/>
              <a:gd name="connsiteY1" fmla="*/ 4120002 h 6346730"/>
              <a:gd name="connsiteX2" fmla="*/ 368943 w 7203682"/>
              <a:gd name="connsiteY2" fmla="*/ 4791333 h 6346730"/>
              <a:gd name="connsiteX3" fmla="*/ 1179171 w 7203682"/>
              <a:gd name="connsiteY3" fmla="*/ 6307617 h 6346730"/>
              <a:gd name="connsiteX4" fmla="*/ 2244042 w 7203682"/>
              <a:gd name="connsiteY4" fmla="*/ 5821480 h 6346730"/>
              <a:gd name="connsiteX5" fmla="*/ 3575131 w 7203682"/>
              <a:gd name="connsiteY5" fmla="*/ 4976528 h 6346730"/>
              <a:gd name="connsiteX6" fmla="*/ 4929369 w 7203682"/>
              <a:gd name="connsiteY6" fmla="*/ 4432518 h 6346730"/>
              <a:gd name="connsiteX7" fmla="*/ 6376204 w 7203682"/>
              <a:gd name="connsiteY7" fmla="*/ 4258898 h 6346730"/>
              <a:gd name="connsiteX8" fmla="*/ 7163283 w 7203682"/>
              <a:gd name="connsiteY8" fmla="*/ 3379222 h 6346730"/>
              <a:gd name="connsiteX9" fmla="*/ 7116984 w 7203682"/>
              <a:gd name="connsiteY9" fmla="*/ 311931 h 6346730"/>
              <a:gd name="connsiteX10" fmla="*/ 6480376 w 7203682"/>
              <a:gd name="connsiteY10" fmla="*/ 149885 h 6346730"/>
              <a:gd name="connsiteX11" fmla="*/ 5253460 w 7203682"/>
              <a:gd name="connsiteY11" fmla="*/ 728619 h 6346730"/>
              <a:gd name="connsiteX12" fmla="*/ 3328976 w 7203682"/>
              <a:gd name="connsiteY12" fmla="*/ 1747481 h 6346730"/>
              <a:gd name="connsiteX13" fmla="*/ 1373144 w 7203682"/>
              <a:gd name="connsiteY13" fmla="*/ 2710205 h 6346730"/>
              <a:gd name="connsiteX14" fmla="*/ 0 w 7203682"/>
              <a:gd name="connsiteY14" fmla="*/ 3477510 h 6346730"/>
              <a:gd name="connsiteX0" fmla="*/ 125875 w 7203682"/>
              <a:gd name="connsiteY0" fmla="*/ 3622290 h 6346730"/>
              <a:gd name="connsiteX1" fmla="*/ 172174 w 7203682"/>
              <a:gd name="connsiteY1" fmla="*/ 4120002 h 6346730"/>
              <a:gd name="connsiteX2" fmla="*/ 368943 w 7203682"/>
              <a:gd name="connsiteY2" fmla="*/ 4791333 h 6346730"/>
              <a:gd name="connsiteX3" fmla="*/ 1179171 w 7203682"/>
              <a:gd name="connsiteY3" fmla="*/ 6307617 h 6346730"/>
              <a:gd name="connsiteX4" fmla="*/ 2244042 w 7203682"/>
              <a:gd name="connsiteY4" fmla="*/ 5821480 h 6346730"/>
              <a:gd name="connsiteX5" fmla="*/ 3575131 w 7203682"/>
              <a:gd name="connsiteY5" fmla="*/ 4976528 h 6346730"/>
              <a:gd name="connsiteX6" fmla="*/ 4929369 w 7203682"/>
              <a:gd name="connsiteY6" fmla="*/ 4432518 h 6346730"/>
              <a:gd name="connsiteX7" fmla="*/ 6376204 w 7203682"/>
              <a:gd name="connsiteY7" fmla="*/ 4258898 h 6346730"/>
              <a:gd name="connsiteX8" fmla="*/ 7163283 w 7203682"/>
              <a:gd name="connsiteY8" fmla="*/ 3379222 h 6346730"/>
              <a:gd name="connsiteX9" fmla="*/ 7116984 w 7203682"/>
              <a:gd name="connsiteY9" fmla="*/ 311931 h 6346730"/>
              <a:gd name="connsiteX10" fmla="*/ 6480376 w 7203682"/>
              <a:gd name="connsiteY10" fmla="*/ 149885 h 6346730"/>
              <a:gd name="connsiteX11" fmla="*/ 5253460 w 7203682"/>
              <a:gd name="connsiteY11" fmla="*/ 728619 h 6346730"/>
              <a:gd name="connsiteX12" fmla="*/ 3328976 w 7203682"/>
              <a:gd name="connsiteY12" fmla="*/ 1747481 h 6346730"/>
              <a:gd name="connsiteX13" fmla="*/ 2746961 w 7203682"/>
              <a:gd name="connsiteY13" fmla="*/ 1957079 h 6346730"/>
              <a:gd name="connsiteX14" fmla="*/ 1373144 w 7203682"/>
              <a:gd name="connsiteY14" fmla="*/ 2710205 h 6346730"/>
              <a:gd name="connsiteX15" fmla="*/ 0 w 7203682"/>
              <a:gd name="connsiteY15" fmla="*/ 3477510 h 6346730"/>
              <a:gd name="connsiteX0" fmla="*/ 125875 w 7203682"/>
              <a:gd name="connsiteY0" fmla="*/ 3622290 h 6346730"/>
              <a:gd name="connsiteX1" fmla="*/ 172174 w 7203682"/>
              <a:gd name="connsiteY1" fmla="*/ 4120002 h 6346730"/>
              <a:gd name="connsiteX2" fmla="*/ 368943 w 7203682"/>
              <a:gd name="connsiteY2" fmla="*/ 4791333 h 6346730"/>
              <a:gd name="connsiteX3" fmla="*/ 1179171 w 7203682"/>
              <a:gd name="connsiteY3" fmla="*/ 6307617 h 6346730"/>
              <a:gd name="connsiteX4" fmla="*/ 2244042 w 7203682"/>
              <a:gd name="connsiteY4" fmla="*/ 5821480 h 6346730"/>
              <a:gd name="connsiteX5" fmla="*/ 3575131 w 7203682"/>
              <a:gd name="connsiteY5" fmla="*/ 4976528 h 6346730"/>
              <a:gd name="connsiteX6" fmla="*/ 4929369 w 7203682"/>
              <a:gd name="connsiteY6" fmla="*/ 4432518 h 6346730"/>
              <a:gd name="connsiteX7" fmla="*/ 6376204 w 7203682"/>
              <a:gd name="connsiteY7" fmla="*/ 4258898 h 6346730"/>
              <a:gd name="connsiteX8" fmla="*/ 7163283 w 7203682"/>
              <a:gd name="connsiteY8" fmla="*/ 3379222 h 6346730"/>
              <a:gd name="connsiteX9" fmla="*/ 7116984 w 7203682"/>
              <a:gd name="connsiteY9" fmla="*/ 311931 h 6346730"/>
              <a:gd name="connsiteX10" fmla="*/ 6480376 w 7203682"/>
              <a:gd name="connsiteY10" fmla="*/ 149885 h 6346730"/>
              <a:gd name="connsiteX11" fmla="*/ 5253460 w 7203682"/>
              <a:gd name="connsiteY11" fmla="*/ 728619 h 6346730"/>
              <a:gd name="connsiteX12" fmla="*/ 3412796 w 7203682"/>
              <a:gd name="connsiteY12" fmla="*/ 1457921 h 6346730"/>
              <a:gd name="connsiteX13" fmla="*/ 2746961 w 7203682"/>
              <a:gd name="connsiteY13" fmla="*/ 1957079 h 6346730"/>
              <a:gd name="connsiteX14" fmla="*/ 1373144 w 7203682"/>
              <a:gd name="connsiteY14" fmla="*/ 2710205 h 6346730"/>
              <a:gd name="connsiteX15" fmla="*/ 0 w 7203682"/>
              <a:gd name="connsiteY15" fmla="*/ 3477510 h 6346730"/>
              <a:gd name="connsiteX0" fmla="*/ 125875 w 7203682"/>
              <a:gd name="connsiteY0" fmla="*/ 3622290 h 6346730"/>
              <a:gd name="connsiteX1" fmla="*/ 172174 w 7203682"/>
              <a:gd name="connsiteY1" fmla="*/ 4120002 h 6346730"/>
              <a:gd name="connsiteX2" fmla="*/ 368943 w 7203682"/>
              <a:gd name="connsiteY2" fmla="*/ 4791333 h 6346730"/>
              <a:gd name="connsiteX3" fmla="*/ 1179171 w 7203682"/>
              <a:gd name="connsiteY3" fmla="*/ 6307617 h 6346730"/>
              <a:gd name="connsiteX4" fmla="*/ 2244042 w 7203682"/>
              <a:gd name="connsiteY4" fmla="*/ 5821480 h 6346730"/>
              <a:gd name="connsiteX5" fmla="*/ 3575131 w 7203682"/>
              <a:gd name="connsiteY5" fmla="*/ 4976528 h 6346730"/>
              <a:gd name="connsiteX6" fmla="*/ 4929369 w 7203682"/>
              <a:gd name="connsiteY6" fmla="*/ 4432518 h 6346730"/>
              <a:gd name="connsiteX7" fmla="*/ 6376204 w 7203682"/>
              <a:gd name="connsiteY7" fmla="*/ 4258898 h 6346730"/>
              <a:gd name="connsiteX8" fmla="*/ 7163283 w 7203682"/>
              <a:gd name="connsiteY8" fmla="*/ 3379222 h 6346730"/>
              <a:gd name="connsiteX9" fmla="*/ 7116984 w 7203682"/>
              <a:gd name="connsiteY9" fmla="*/ 311931 h 6346730"/>
              <a:gd name="connsiteX10" fmla="*/ 6480376 w 7203682"/>
              <a:gd name="connsiteY10" fmla="*/ 149885 h 6346730"/>
              <a:gd name="connsiteX11" fmla="*/ 5253460 w 7203682"/>
              <a:gd name="connsiteY11" fmla="*/ 728619 h 6346730"/>
              <a:gd name="connsiteX12" fmla="*/ 4354781 w 7203682"/>
              <a:gd name="connsiteY12" fmla="*/ 814079 h 6346730"/>
              <a:gd name="connsiteX13" fmla="*/ 3412796 w 7203682"/>
              <a:gd name="connsiteY13" fmla="*/ 1457921 h 6346730"/>
              <a:gd name="connsiteX14" fmla="*/ 2746961 w 7203682"/>
              <a:gd name="connsiteY14" fmla="*/ 1957079 h 6346730"/>
              <a:gd name="connsiteX15" fmla="*/ 1373144 w 7203682"/>
              <a:gd name="connsiteY15" fmla="*/ 2710205 h 6346730"/>
              <a:gd name="connsiteX16" fmla="*/ 0 w 7203682"/>
              <a:gd name="connsiteY16" fmla="*/ 3477510 h 6346730"/>
              <a:gd name="connsiteX0" fmla="*/ 125875 w 7203682"/>
              <a:gd name="connsiteY0" fmla="*/ 3622290 h 6346730"/>
              <a:gd name="connsiteX1" fmla="*/ 172174 w 7203682"/>
              <a:gd name="connsiteY1" fmla="*/ 4120002 h 6346730"/>
              <a:gd name="connsiteX2" fmla="*/ 368943 w 7203682"/>
              <a:gd name="connsiteY2" fmla="*/ 4791333 h 6346730"/>
              <a:gd name="connsiteX3" fmla="*/ 1179171 w 7203682"/>
              <a:gd name="connsiteY3" fmla="*/ 6307617 h 6346730"/>
              <a:gd name="connsiteX4" fmla="*/ 2244042 w 7203682"/>
              <a:gd name="connsiteY4" fmla="*/ 5821480 h 6346730"/>
              <a:gd name="connsiteX5" fmla="*/ 3575131 w 7203682"/>
              <a:gd name="connsiteY5" fmla="*/ 4976528 h 6346730"/>
              <a:gd name="connsiteX6" fmla="*/ 4929369 w 7203682"/>
              <a:gd name="connsiteY6" fmla="*/ 4432518 h 6346730"/>
              <a:gd name="connsiteX7" fmla="*/ 6376204 w 7203682"/>
              <a:gd name="connsiteY7" fmla="*/ 4258898 h 6346730"/>
              <a:gd name="connsiteX8" fmla="*/ 7163283 w 7203682"/>
              <a:gd name="connsiteY8" fmla="*/ 3379222 h 6346730"/>
              <a:gd name="connsiteX9" fmla="*/ 7116984 w 7203682"/>
              <a:gd name="connsiteY9" fmla="*/ 311931 h 6346730"/>
              <a:gd name="connsiteX10" fmla="*/ 6480376 w 7203682"/>
              <a:gd name="connsiteY10" fmla="*/ 149885 h 6346730"/>
              <a:gd name="connsiteX11" fmla="*/ 5367760 w 7203682"/>
              <a:gd name="connsiteY11" fmla="*/ 324759 h 6346730"/>
              <a:gd name="connsiteX12" fmla="*/ 4354781 w 7203682"/>
              <a:gd name="connsiteY12" fmla="*/ 814079 h 6346730"/>
              <a:gd name="connsiteX13" fmla="*/ 3412796 w 7203682"/>
              <a:gd name="connsiteY13" fmla="*/ 1457921 h 6346730"/>
              <a:gd name="connsiteX14" fmla="*/ 2746961 w 7203682"/>
              <a:gd name="connsiteY14" fmla="*/ 1957079 h 6346730"/>
              <a:gd name="connsiteX15" fmla="*/ 1373144 w 7203682"/>
              <a:gd name="connsiteY15" fmla="*/ 2710205 h 6346730"/>
              <a:gd name="connsiteX16" fmla="*/ 0 w 7203682"/>
              <a:gd name="connsiteY16" fmla="*/ 3477510 h 6346730"/>
              <a:gd name="connsiteX0" fmla="*/ 125875 w 7204535"/>
              <a:gd name="connsiteY0" fmla="*/ 3759882 h 6484322"/>
              <a:gd name="connsiteX1" fmla="*/ 172174 w 7204535"/>
              <a:gd name="connsiteY1" fmla="*/ 4257594 h 6484322"/>
              <a:gd name="connsiteX2" fmla="*/ 368943 w 7204535"/>
              <a:gd name="connsiteY2" fmla="*/ 4928925 h 6484322"/>
              <a:gd name="connsiteX3" fmla="*/ 1179171 w 7204535"/>
              <a:gd name="connsiteY3" fmla="*/ 6445209 h 6484322"/>
              <a:gd name="connsiteX4" fmla="*/ 2244042 w 7204535"/>
              <a:gd name="connsiteY4" fmla="*/ 5959072 h 6484322"/>
              <a:gd name="connsiteX5" fmla="*/ 3575131 w 7204535"/>
              <a:gd name="connsiteY5" fmla="*/ 5114120 h 6484322"/>
              <a:gd name="connsiteX6" fmla="*/ 4929369 w 7204535"/>
              <a:gd name="connsiteY6" fmla="*/ 4570110 h 6484322"/>
              <a:gd name="connsiteX7" fmla="*/ 6376204 w 7204535"/>
              <a:gd name="connsiteY7" fmla="*/ 4396490 h 6484322"/>
              <a:gd name="connsiteX8" fmla="*/ 7163283 w 7204535"/>
              <a:gd name="connsiteY8" fmla="*/ 3516814 h 6484322"/>
              <a:gd name="connsiteX9" fmla="*/ 7116984 w 7204535"/>
              <a:gd name="connsiteY9" fmla="*/ 449523 h 6484322"/>
              <a:gd name="connsiteX10" fmla="*/ 6465136 w 7204535"/>
              <a:gd name="connsiteY10" fmla="*/ 58877 h 6484322"/>
              <a:gd name="connsiteX11" fmla="*/ 5367760 w 7204535"/>
              <a:gd name="connsiteY11" fmla="*/ 462351 h 6484322"/>
              <a:gd name="connsiteX12" fmla="*/ 4354781 w 7204535"/>
              <a:gd name="connsiteY12" fmla="*/ 951671 h 6484322"/>
              <a:gd name="connsiteX13" fmla="*/ 3412796 w 7204535"/>
              <a:gd name="connsiteY13" fmla="*/ 1595513 h 6484322"/>
              <a:gd name="connsiteX14" fmla="*/ 2746961 w 7204535"/>
              <a:gd name="connsiteY14" fmla="*/ 2094671 h 6484322"/>
              <a:gd name="connsiteX15" fmla="*/ 1373144 w 7204535"/>
              <a:gd name="connsiteY15" fmla="*/ 2847797 h 6484322"/>
              <a:gd name="connsiteX16" fmla="*/ 0 w 7204535"/>
              <a:gd name="connsiteY16" fmla="*/ 3615102 h 6484322"/>
              <a:gd name="connsiteX0" fmla="*/ 125875 w 7268895"/>
              <a:gd name="connsiteY0" fmla="*/ 4104201 h 6828641"/>
              <a:gd name="connsiteX1" fmla="*/ 172174 w 7268895"/>
              <a:gd name="connsiteY1" fmla="*/ 4601913 h 6828641"/>
              <a:gd name="connsiteX2" fmla="*/ 368943 w 7268895"/>
              <a:gd name="connsiteY2" fmla="*/ 5273244 h 6828641"/>
              <a:gd name="connsiteX3" fmla="*/ 1179171 w 7268895"/>
              <a:gd name="connsiteY3" fmla="*/ 6789528 h 6828641"/>
              <a:gd name="connsiteX4" fmla="*/ 2244042 w 7268895"/>
              <a:gd name="connsiteY4" fmla="*/ 6303391 h 6828641"/>
              <a:gd name="connsiteX5" fmla="*/ 3575131 w 7268895"/>
              <a:gd name="connsiteY5" fmla="*/ 5458439 h 6828641"/>
              <a:gd name="connsiteX6" fmla="*/ 4929369 w 7268895"/>
              <a:gd name="connsiteY6" fmla="*/ 4914429 h 6828641"/>
              <a:gd name="connsiteX7" fmla="*/ 6376204 w 7268895"/>
              <a:gd name="connsiteY7" fmla="*/ 4740809 h 6828641"/>
              <a:gd name="connsiteX8" fmla="*/ 7163283 w 7268895"/>
              <a:gd name="connsiteY8" fmla="*/ 3861133 h 6828641"/>
              <a:gd name="connsiteX9" fmla="*/ 7185564 w 7268895"/>
              <a:gd name="connsiteY9" fmla="*/ 229962 h 6828641"/>
              <a:gd name="connsiteX10" fmla="*/ 6465136 w 7268895"/>
              <a:gd name="connsiteY10" fmla="*/ 403196 h 6828641"/>
              <a:gd name="connsiteX11" fmla="*/ 5367760 w 7268895"/>
              <a:gd name="connsiteY11" fmla="*/ 806670 h 6828641"/>
              <a:gd name="connsiteX12" fmla="*/ 4354781 w 7268895"/>
              <a:gd name="connsiteY12" fmla="*/ 1295990 h 6828641"/>
              <a:gd name="connsiteX13" fmla="*/ 3412796 w 7268895"/>
              <a:gd name="connsiteY13" fmla="*/ 1939832 h 6828641"/>
              <a:gd name="connsiteX14" fmla="*/ 2746961 w 7268895"/>
              <a:gd name="connsiteY14" fmla="*/ 2438990 h 6828641"/>
              <a:gd name="connsiteX15" fmla="*/ 1373144 w 7268895"/>
              <a:gd name="connsiteY15" fmla="*/ 3192116 h 6828641"/>
              <a:gd name="connsiteX16" fmla="*/ 0 w 7268895"/>
              <a:gd name="connsiteY16" fmla="*/ 3959421 h 6828641"/>
              <a:gd name="connsiteX0" fmla="*/ 125875 w 7241338"/>
              <a:gd name="connsiteY0" fmla="*/ 3884222 h 6608662"/>
              <a:gd name="connsiteX1" fmla="*/ 172174 w 7241338"/>
              <a:gd name="connsiteY1" fmla="*/ 4381934 h 6608662"/>
              <a:gd name="connsiteX2" fmla="*/ 368943 w 7241338"/>
              <a:gd name="connsiteY2" fmla="*/ 5053265 h 6608662"/>
              <a:gd name="connsiteX3" fmla="*/ 1179171 w 7241338"/>
              <a:gd name="connsiteY3" fmla="*/ 6569549 h 6608662"/>
              <a:gd name="connsiteX4" fmla="*/ 2244042 w 7241338"/>
              <a:gd name="connsiteY4" fmla="*/ 6083412 h 6608662"/>
              <a:gd name="connsiteX5" fmla="*/ 3575131 w 7241338"/>
              <a:gd name="connsiteY5" fmla="*/ 5238460 h 6608662"/>
              <a:gd name="connsiteX6" fmla="*/ 4929369 w 7241338"/>
              <a:gd name="connsiteY6" fmla="*/ 4694450 h 6608662"/>
              <a:gd name="connsiteX7" fmla="*/ 6376204 w 7241338"/>
              <a:gd name="connsiteY7" fmla="*/ 4520830 h 6608662"/>
              <a:gd name="connsiteX8" fmla="*/ 7163283 w 7241338"/>
              <a:gd name="connsiteY8" fmla="*/ 3641154 h 6608662"/>
              <a:gd name="connsiteX9" fmla="*/ 7185564 w 7241338"/>
              <a:gd name="connsiteY9" fmla="*/ 9983 h 6608662"/>
              <a:gd name="connsiteX10" fmla="*/ 6465136 w 7241338"/>
              <a:gd name="connsiteY10" fmla="*/ 183217 h 6608662"/>
              <a:gd name="connsiteX11" fmla="*/ 5367760 w 7241338"/>
              <a:gd name="connsiteY11" fmla="*/ 586691 h 6608662"/>
              <a:gd name="connsiteX12" fmla="*/ 4354781 w 7241338"/>
              <a:gd name="connsiteY12" fmla="*/ 1076011 h 6608662"/>
              <a:gd name="connsiteX13" fmla="*/ 3412796 w 7241338"/>
              <a:gd name="connsiteY13" fmla="*/ 1719853 h 6608662"/>
              <a:gd name="connsiteX14" fmla="*/ 2746961 w 7241338"/>
              <a:gd name="connsiteY14" fmla="*/ 2219011 h 6608662"/>
              <a:gd name="connsiteX15" fmla="*/ 1373144 w 7241338"/>
              <a:gd name="connsiteY15" fmla="*/ 2972137 h 6608662"/>
              <a:gd name="connsiteX16" fmla="*/ 0 w 7241338"/>
              <a:gd name="connsiteY16" fmla="*/ 3739442 h 6608662"/>
              <a:gd name="connsiteX0" fmla="*/ 125875 w 7241338"/>
              <a:gd name="connsiteY0" fmla="*/ 3884222 h 6600193"/>
              <a:gd name="connsiteX1" fmla="*/ 172174 w 7241338"/>
              <a:gd name="connsiteY1" fmla="*/ 4381934 h 6600193"/>
              <a:gd name="connsiteX2" fmla="*/ 368943 w 7241338"/>
              <a:gd name="connsiteY2" fmla="*/ 5053265 h 6600193"/>
              <a:gd name="connsiteX3" fmla="*/ 1179171 w 7241338"/>
              <a:gd name="connsiteY3" fmla="*/ 6569549 h 6600193"/>
              <a:gd name="connsiteX4" fmla="*/ 2244042 w 7241338"/>
              <a:gd name="connsiteY4" fmla="*/ 6083412 h 6600193"/>
              <a:gd name="connsiteX5" fmla="*/ 2465021 w 7241338"/>
              <a:gd name="connsiteY5" fmla="*/ 6242371 h 6600193"/>
              <a:gd name="connsiteX6" fmla="*/ 3575131 w 7241338"/>
              <a:gd name="connsiteY6" fmla="*/ 5238460 h 6600193"/>
              <a:gd name="connsiteX7" fmla="*/ 4929369 w 7241338"/>
              <a:gd name="connsiteY7" fmla="*/ 4694450 h 6600193"/>
              <a:gd name="connsiteX8" fmla="*/ 6376204 w 7241338"/>
              <a:gd name="connsiteY8" fmla="*/ 4520830 h 6600193"/>
              <a:gd name="connsiteX9" fmla="*/ 7163283 w 7241338"/>
              <a:gd name="connsiteY9" fmla="*/ 3641154 h 6600193"/>
              <a:gd name="connsiteX10" fmla="*/ 7185564 w 7241338"/>
              <a:gd name="connsiteY10" fmla="*/ 9983 h 6600193"/>
              <a:gd name="connsiteX11" fmla="*/ 6465136 w 7241338"/>
              <a:gd name="connsiteY11" fmla="*/ 183217 h 6600193"/>
              <a:gd name="connsiteX12" fmla="*/ 5367760 w 7241338"/>
              <a:gd name="connsiteY12" fmla="*/ 586691 h 6600193"/>
              <a:gd name="connsiteX13" fmla="*/ 4354781 w 7241338"/>
              <a:gd name="connsiteY13" fmla="*/ 1076011 h 6600193"/>
              <a:gd name="connsiteX14" fmla="*/ 3412796 w 7241338"/>
              <a:gd name="connsiteY14" fmla="*/ 1719853 h 6600193"/>
              <a:gd name="connsiteX15" fmla="*/ 2746961 w 7241338"/>
              <a:gd name="connsiteY15" fmla="*/ 2219011 h 6600193"/>
              <a:gd name="connsiteX16" fmla="*/ 1373144 w 7241338"/>
              <a:gd name="connsiteY16" fmla="*/ 2972137 h 6600193"/>
              <a:gd name="connsiteX17" fmla="*/ 0 w 7241338"/>
              <a:gd name="connsiteY17" fmla="*/ 3739442 h 6600193"/>
              <a:gd name="connsiteX0" fmla="*/ 125875 w 7241338"/>
              <a:gd name="connsiteY0" fmla="*/ 3884222 h 6611256"/>
              <a:gd name="connsiteX1" fmla="*/ 172174 w 7241338"/>
              <a:gd name="connsiteY1" fmla="*/ 4381934 h 6611256"/>
              <a:gd name="connsiteX2" fmla="*/ 368943 w 7241338"/>
              <a:gd name="connsiteY2" fmla="*/ 5053265 h 6611256"/>
              <a:gd name="connsiteX3" fmla="*/ 1179171 w 7241338"/>
              <a:gd name="connsiteY3" fmla="*/ 6569549 h 6611256"/>
              <a:gd name="connsiteX4" fmla="*/ 2053542 w 7241338"/>
              <a:gd name="connsiteY4" fmla="*/ 6190092 h 6611256"/>
              <a:gd name="connsiteX5" fmla="*/ 2465021 w 7241338"/>
              <a:gd name="connsiteY5" fmla="*/ 6242371 h 6611256"/>
              <a:gd name="connsiteX6" fmla="*/ 3575131 w 7241338"/>
              <a:gd name="connsiteY6" fmla="*/ 5238460 h 6611256"/>
              <a:gd name="connsiteX7" fmla="*/ 4929369 w 7241338"/>
              <a:gd name="connsiteY7" fmla="*/ 4694450 h 6611256"/>
              <a:gd name="connsiteX8" fmla="*/ 6376204 w 7241338"/>
              <a:gd name="connsiteY8" fmla="*/ 4520830 h 6611256"/>
              <a:gd name="connsiteX9" fmla="*/ 7163283 w 7241338"/>
              <a:gd name="connsiteY9" fmla="*/ 3641154 h 6611256"/>
              <a:gd name="connsiteX10" fmla="*/ 7185564 w 7241338"/>
              <a:gd name="connsiteY10" fmla="*/ 9983 h 6611256"/>
              <a:gd name="connsiteX11" fmla="*/ 6465136 w 7241338"/>
              <a:gd name="connsiteY11" fmla="*/ 183217 h 6611256"/>
              <a:gd name="connsiteX12" fmla="*/ 5367760 w 7241338"/>
              <a:gd name="connsiteY12" fmla="*/ 586691 h 6611256"/>
              <a:gd name="connsiteX13" fmla="*/ 4354781 w 7241338"/>
              <a:gd name="connsiteY13" fmla="*/ 1076011 h 6611256"/>
              <a:gd name="connsiteX14" fmla="*/ 3412796 w 7241338"/>
              <a:gd name="connsiteY14" fmla="*/ 1719853 h 6611256"/>
              <a:gd name="connsiteX15" fmla="*/ 2746961 w 7241338"/>
              <a:gd name="connsiteY15" fmla="*/ 2219011 h 6611256"/>
              <a:gd name="connsiteX16" fmla="*/ 1373144 w 7241338"/>
              <a:gd name="connsiteY16" fmla="*/ 2972137 h 6611256"/>
              <a:gd name="connsiteX17" fmla="*/ 0 w 7241338"/>
              <a:gd name="connsiteY17" fmla="*/ 3739442 h 6611256"/>
              <a:gd name="connsiteX0" fmla="*/ 125875 w 7241338"/>
              <a:gd name="connsiteY0" fmla="*/ 3884222 h 6611256"/>
              <a:gd name="connsiteX1" fmla="*/ 172174 w 7241338"/>
              <a:gd name="connsiteY1" fmla="*/ 4381934 h 6611256"/>
              <a:gd name="connsiteX2" fmla="*/ 368943 w 7241338"/>
              <a:gd name="connsiteY2" fmla="*/ 5053265 h 6611256"/>
              <a:gd name="connsiteX3" fmla="*/ 1179171 w 7241338"/>
              <a:gd name="connsiteY3" fmla="*/ 6569549 h 6611256"/>
              <a:gd name="connsiteX4" fmla="*/ 2053542 w 7241338"/>
              <a:gd name="connsiteY4" fmla="*/ 6190092 h 6611256"/>
              <a:gd name="connsiteX5" fmla="*/ 2465021 w 7241338"/>
              <a:gd name="connsiteY5" fmla="*/ 6242371 h 6611256"/>
              <a:gd name="connsiteX6" fmla="*/ 2449781 w 7241338"/>
              <a:gd name="connsiteY6" fmla="*/ 5914711 h 6611256"/>
              <a:gd name="connsiteX7" fmla="*/ 3575131 w 7241338"/>
              <a:gd name="connsiteY7" fmla="*/ 5238460 h 6611256"/>
              <a:gd name="connsiteX8" fmla="*/ 4929369 w 7241338"/>
              <a:gd name="connsiteY8" fmla="*/ 4694450 h 6611256"/>
              <a:gd name="connsiteX9" fmla="*/ 6376204 w 7241338"/>
              <a:gd name="connsiteY9" fmla="*/ 4520830 h 6611256"/>
              <a:gd name="connsiteX10" fmla="*/ 7163283 w 7241338"/>
              <a:gd name="connsiteY10" fmla="*/ 3641154 h 6611256"/>
              <a:gd name="connsiteX11" fmla="*/ 7185564 w 7241338"/>
              <a:gd name="connsiteY11" fmla="*/ 9983 h 6611256"/>
              <a:gd name="connsiteX12" fmla="*/ 6465136 w 7241338"/>
              <a:gd name="connsiteY12" fmla="*/ 183217 h 6611256"/>
              <a:gd name="connsiteX13" fmla="*/ 5367760 w 7241338"/>
              <a:gd name="connsiteY13" fmla="*/ 586691 h 6611256"/>
              <a:gd name="connsiteX14" fmla="*/ 4354781 w 7241338"/>
              <a:gd name="connsiteY14" fmla="*/ 1076011 h 6611256"/>
              <a:gd name="connsiteX15" fmla="*/ 3412796 w 7241338"/>
              <a:gd name="connsiteY15" fmla="*/ 1719853 h 6611256"/>
              <a:gd name="connsiteX16" fmla="*/ 2746961 w 7241338"/>
              <a:gd name="connsiteY16" fmla="*/ 2219011 h 6611256"/>
              <a:gd name="connsiteX17" fmla="*/ 1373144 w 7241338"/>
              <a:gd name="connsiteY17" fmla="*/ 2972137 h 6611256"/>
              <a:gd name="connsiteX18" fmla="*/ 0 w 7241338"/>
              <a:gd name="connsiteY18" fmla="*/ 3739442 h 6611256"/>
              <a:gd name="connsiteX0" fmla="*/ 125875 w 7241338"/>
              <a:gd name="connsiteY0" fmla="*/ 3884222 h 6611256"/>
              <a:gd name="connsiteX1" fmla="*/ 172174 w 7241338"/>
              <a:gd name="connsiteY1" fmla="*/ 4381934 h 6611256"/>
              <a:gd name="connsiteX2" fmla="*/ 368943 w 7241338"/>
              <a:gd name="connsiteY2" fmla="*/ 5053265 h 6611256"/>
              <a:gd name="connsiteX3" fmla="*/ 1179171 w 7241338"/>
              <a:gd name="connsiteY3" fmla="*/ 6569549 h 6611256"/>
              <a:gd name="connsiteX4" fmla="*/ 2053542 w 7241338"/>
              <a:gd name="connsiteY4" fmla="*/ 6190092 h 6611256"/>
              <a:gd name="connsiteX5" fmla="*/ 2465021 w 7241338"/>
              <a:gd name="connsiteY5" fmla="*/ 6242371 h 6611256"/>
              <a:gd name="connsiteX6" fmla="*/ 2449781 w 7241338"/>
              <a:gd name="connsiteY6" fmla="*/ 5914711 h 6611256"/>
              <a:gd name="connsiteX7" fmla="*/ 3575131 w 7241338"/>
              <a:gd name="connsiteY7" fmla="*/ 5238460 h 6611256"/>
              <a:gd name="connsiteX8" fmla="*/ 4606241 w 7241338"/>
              <a:gd name="connsiteY8" fmla="*/ 5046031 h 6611256"/>
              <a:gd name="connsiteX9" fmla="*/ 4929369 w 7241338"/>
              <a:gd name="connsiteY9" fmla="*/ 4694450 h 6611256"/>
              <a:gd name="connsiteX10" fmla="*/ 6376204 w 7241338"/>
              <a:gd name="connsiteY10" fmla="*/ 4520830 h 6611256"/>
              <a:gd name="connsiteX11" fmla="*/ 7163283 w 7241338"/>
              <a:gd name="connsiteY11" fmla="*/ 3641154 h 6611256"/>
              <a:gd name="connsiteX12" fmla="*/ 7185564 w 7241338"/>
              <a:gd name="connsiteY12" fmla="*/ 9983 h 6611256"/>
              <a:gd name="connsiteX13" fmla="*/ 6465136 w 7241338"/>
              <a:gd name="connsiteY13" fmla="*/ 183217 h 6611256"/>
              <a:gd name="connsiteX14" fmla="*/ 5367760 w 7241338"/>
              <a:gd name="connsiteY14" fmla="*/ 586691 h 6611256"/>
              <a:gd name="connsiteX15" fmla="*/ 4354781 w 7241338"/>
              <a:gd name="connsiteY15" fmla="*/ 1076011 h 6611256"/>
              <a:gd name="connsiteX16" fmla="*/ 3412796 w 7241338"/>
              <a:gd name="connsiteY16" fmla="*/ 1719853 h 6611256"/>
              <a:gd name="connsiteX17" fmla="*/ 2746961 w 7241338"/>
              <a:gd name="connsiteY17" fmla="*/ 2219011 h 6611256"/>
              <a:gd name="connsiteX18" fmla="*/ 1373144 w 7241338"/>
              <a:gd name="connsiteY18" fmla="*/ 2972137 h 6611256"/>
              <a:gd name="connsiteX19" fmla="*/ 0 w 7241338"/>
              <a:gd name="connsiteY19" fmla="*/ 3739442 h 6611256"/>
              <a:gd name="connsiteX0" fmla="*/ 125875 w 7241338"/>
              <a:gd name="connsiteY0" fmla="*/ 3884222 h 6611256"/>
              <a:gd name="connsiteX1" fmla="*/ 172174 w 7241338"/>
              <a:gd name="connsiteY1" fmla="*/ 4381934 h 6611256"/>
              <a:gd name="connsiteX2" fmla="*/ 368943 w 7241338"/>
              <a:gd name="connsiteY2" fmla="*/ 5053265 h 6611256"/>
              <a:gd name="connsiteX3" fmla="*/ 1179171 w 7241338"/>
              <a:gd name="connsiteY3" fmla="*/ 6569549 h 6611256"/>
              <a:gd name="connsiteX4" fmla="*/ 2053542 w 7241338"/>
              <a:gd name="connsiteY4" fmla="*/ 6190092 h 6611256"/>
              <a:gd name="connsiteX5" fmla="*/ 2465021 w 7241338"/>
              <a:gd name="connsiteY5" fmla="*/ 6242371 h 6611256"/>
              <a:gd name="connsiteX6" fmla="*/ 2449781 w 7241338"/>
              <a:gd name="connsiteY6" fmla="*/ 5914711 h 6611256"/>
              <a:gd name="connsiteX7" fmla="*/ 3575131 w 7241338"/>
              <a:gd name="connsiteY7" fmla="*/ 5238460 h 6611256"/>
              <a:gd name="connsiteX8" fmla="*/ 4370021 w 7241338"/>
              <a:gd name="connsiteY8" fmla="*/ 5007931 h 6611256"/>
              <a:gd name="connsiteX9" fmla="*/ 4606241 w 7241338"/>
              <a:gd name="connsiteY9" fmla="*/ 5046031 h 6611256"/>
              <a:gd name="connsiteX10" fmla="*/ 4929369 w 7241338"/>
              <a:gd name="connsiteY10" fmla="*/ 4694450 h 6611256"/>
              <a:gd name="connsiteX11" fmla="*/ 6376204 w 7241338"/>
              <a:gd name="connsiteY11" fmla="*/ 4520830 h 6611256"/>
              <a:gd name="connsiteX12" fmla="*/ 7163283 w 7241338"/>
              <a:gd name="connsiteY12" fmla="*/ 3641154 h 6611256"/>
              <a:gd name="connsiteX13" fmla="*/ 7185564 w 7241338"/>
              <a:gd name="connsiteY13" fmla="*/ 9983 h 6611256"/>
              <a:gd name="connsiteX14" fmla="*/ 6465136 w 7241338"/>
              <a:gd name="connsiteY14" fmla="*/ 183217 h 6611256"/>
              <a:gd name="connsiteX15" fmla="*/ 5367760 w 7241338"/>
              <a:gd name="connsiteY15" fmla="*/ 586691 h 6611256"/>
              <a:gd name="connsiteX16" fmla="*/ 4354781 w 7241338"/>
              <a:gd name="connsiteY16" fmla="*/ 1076011 h 6611256"/>
              <a:gd name="connsiteX17" fmla="*/ 3412796 w 7241338"/>
              <a:gd name="connsiteY17" fmla="*/ 1719853 h 6611256"/>
              <a:gd name="connsiteX18" fmla="*/ 2746961 w 7241338"/>
              <a:gd name="connsiteY18" fmla="*/ 2219011 h 6611256"/>
              <a:gd name="connsiteX19" fmla="*/ 1373144 w 7241338"/>
              <a:gd name="connsiteY19" fmla="*/ 2972137 h 6611256"/>
              <a:gd name="connsiteX20" fmla="*/ 0 w 7241338"/>
              <a:gd name="connsiteY20" fmla="*/ 3739442 h 6611256"/>
              <a:gd name="connsiteX0" fmla="*/ 125875 w 7241338"/>
              <a:gd name="connsiteY0" fmla="*/ 3884222 h 6611256"/>
              <a:gd name="connsiteX1" fmla="*/ 172174 w 7241338"/>
              <a:gd name="connsiteY1" fmla="*/ 4381934 h 6611256"/>
              <a:gd name="connsiteX2" fmla="*/ 368943 w 7241338"/>
              <a:gd name="connsiteY2" fmla="*/ 5053265 h 6611256"/>
              <a:gd name="connsiteX3" fmla="*/ 1179171 w 7241338"/>
              <a:gd name="connsiteY3" fmla="*/ 6569549 h 6611256"/>
              <a:gd name="connsiteX4" fmla="*/ 2053542 w 7241338"/>
              <a:gd name="connsiteY4" fmla="*/ 6190092 h 6611256"/>
              <a:gd name="connsiteX5" fmla="*/ 2465021 w 7241338"/>
              <a:gd name="connsiteY5" fmla="*/ 6242371 h 6611256"/>
              <a:gd name="connsiteX6" fmla="*/ 2701241 w 7241338"/>
              <a:gd name="connsiteY6" fmla="*/ 5960431 h 6611256"/>
              <a:gd name="connsiteX7" fmla="*/ 3575131 w 7241338"/>
              <a:gd name="connsiteY7" fmla="*/ 5238460 h 6611256"/>
              <a:gd name="connsiteX8" fmla="*/ 4370021 w 7241338"/>
              <a:gd name="connsiteY8" fmla="*/ 5007931 h 6611256"/>
              <a:gd name="connsiteX9" fmla="*/ 4606241 w 7241338"/>
              <a:gd name="connsiteY9" fmla="*/ 5046031 h 6611256"/>
              <a:gd name="connsiteX10" fmla="*/ 4929369 w 7241338"/>
              <a:gd name="connsiteY10" fmla="*/ 4694450 h 6611256"/>
              <a:gd name="connsiteX11" fmla="*/ 6376204 w 7241338"/>
              <a:gd name="connsiteY11" fmla="*/ 4520830 h 6611256"/>
              <a:gd name="connsiteX12" fmla="*/ 7163283 w 7241338"/>
              <a:gd name="connsiteY12" fmla="*/ 3641154 h 6611256"/>
              <a:gd name="connsiteX13" fmla="*/ 7185564 w 7241338"/>
              <a:gd name="connsiteY13" fmla="*/ 9983 h 6611256"/>
              <a:gd name="connsiteX14" fmla="*/ 6465136 w 7241338"/>
              <a:gd name="connsiteY14" fmla="*/ 183217 h 6611256"/>
              <a:gd name="connsiteX15" fmla="*/ 5367760 w 7241338"/>
              <a:gd name="connsiteY15" fmla="*/ 586691 h 6611256"/>
              <a:gd name="connsiteX16" fmla="*/ 4354781 w 7241338"/>
              <a:gd name="connsiteY16" fmla="*/ 1076011 h 6611256"/>
              <a:gd name="connsiteX17" fmla="*/ 3412796 w 7241338"/>
              <a:gd name="connsiteY17" fmla="*/ 1719853 h 6611256"/>
              <a:gd name="connsiteX18" fmla="*/ 2746961 w 7241338"/>
              <a:gd name="connsiteY18" fmla="*/ 2219011 h 6611256"/>
              <a:gd name="connsiteX19" fmla="*/ 1373144 w 7241338"/>
              <a:gd name="connsiteY19" fmla="*/ 2972137 h 6611256"/>
              <a:gd name="connsiteX20" fmla="*/ 0 w 7241338"/>
              <a:gd name="connsiteY20" fmla="*/ 3739442 h 6611256"/>
              <a:gd name="connsiteX0" fmla="*/ 125875 w 7241338"/>
              <a:gd name="connsiteY0" fmla="*/ 3884222 h 6611256"/>
              <a:gd name="connsiteX1" fmla="*/ 172174 w 7241338"/>
              <a:gd name="connsiteY1" fmla="*/ 4381934 h 6611256"/>
              <a:gd name="connsiteX2" fmla="*/ 368943 w 7241338"/>
              <a:gd name="connsiteY2" fmla="*/ 5053265 h 6611256"/>
              <a:gd name="connsiteX3" fmla="*/ 1179171 w 7241338"/>
              <a:gd name="connsiteY3" fmla="*/ 6569549 h 6611256"/>
              <a:gd name="connsiteX4" fmla="*/ 2053542 w 7241338"/>
              <a:gd name="connsiteY4" fmla="*/ 6190092 h 6611256"/>
              <a:gd name="connsiteX5" fmla="*/ 2465021 w 7241338"/>
              <a:gd name="connsiteY5" fmla="*/ 6242371 h 6611256"/>
              <a:gd name="connsiteX6" fmla="*/ 2701241 w 7241338"/>
              <a:gd name="connsiteY6" fmla="*/ 5960431 h 6611256"/>
              <a:gd name="connsiteX7" fmla="*/ 3658951 w 7241338"/>
              <a:gd name="connsiteY7" fmla="*/ 5421340 h 6611256"/>
              <a:gd name="connsiteX8" fmla="*/ 4370021 w 7241338"/>
              <a:gd name="connsiteY8" fmla="*/ 5007931 h 6611256"/>
              <a:gd name="connsiteX9" fmla="*/ 4606241 w 7241338"/>
              <a:gd name="connsiteY9" fmla="*/ 5046031 h 6611256"/>
              <a:gd name="connsiteX10" fmla="*/ 4929369 w 7241338"/>
              <a:gd name="connsiteY10" fmla="*/ 4694450 h 6611256"/>
              <a:gd name="connsiteX11" fmla="*/ 6376204 w 7241338"/>
              <a:gd name="connsiteY11" fmla="*/ 4520830 h 6611256"/>
              <a:gd name="connsiteX12" fmla="*/ 7163283 w 7241338"/>
              <a:gd name="connsiteY12" fmla="*/ 3641154 h 6611256"/>
              <a:gd name="connsiteX13" fmla="*/ 7185564 w 7241338"/>
              <a:gd name="connsiteY13" fmla="*/ 9983 h 6611256"/>
              <a:gd name="connsiteX14" fmla="*/ 6465136 w 7241338"/>
              <a:gd name="connsiteY14" fmla="*/ 183217 h 6611256"/>
              <a:gd name="connsiteX15" fmla="*/ 5367760 w 7241338"/>
              <a:gd name="connsiteY15" fmla="*/ 586691 h 6611256"/>
              <a:gd name="connsiteX16" fmla="*/ 4354781 w 7241338"/>
              <a:gd name="connsiteY16" fmla="*/ 1076011 h 6611256"/>
              <a:gd name="connsiteX17" fmla="*/ 3412796 w 7241338"/>
              <a:gd name="connsiteY17" fmla="*/ 1719853 h 6611256"/>
              <a:gd name="connsiteX18" fmla="*/ 2746961 w 7241338"/>
              <a:gd name="connsiteY18" fmla="*/ 2219011 h 6611256"/>
              <a:gd name="connsiteX19" fmla="*/ 1373144 w 7241338"/>
              <a:gd name="connsiteY19" fmla="*/ 2972137 h 6611256"/>
              <a:gd name="connsiteX20" fmla="*/ 0 w 7241338"/>
              <a:gd name="connsiteY20" fmla="*/ 3739442 h 6611256"/>
              <a:gd name="connsiteX0" fmla="*/ 125875 w 7241338"/>
              <a:gd name="connsiteY0" fmla="*/ 3884222 h 6611256"/>
              <a:gd name="connsiteX1" fmla="*/ 172174 w 7241338"/>
              <a:gd name="connsiteY1" fmla="*/ 4381934 h 6611256"/>
              <a:gd name="connsiteX2" fmla="*/ 368943 w 7241338"/>
              <a:gd name="connsiteY2" fmla="*/ 5053265 h 6611256"/>
              <a:gd name="connsiteX3" fmla="*/ 1179171 w 7241338"/>
              <a:gd name="connsiteY3" fmla="*/ 6569549 h 6611256"/>
              <a:gd name="connsiteX4" fmla="*/ 2053542 w 7241338"/>
              <a:gd name="connsiteY4" fmla="*/ 6190092 h 6611256"/>
              <a:gd name="connsiteX5" fmla="*/ 2465021 w 7241338"/>
              <a:gd name="connsiteY5" fmla="*/ 6242371 h 6611256"/>
              <a:gd name="connsiteX6" fmla="*/ 2701241 w 7241338"/>
              <a:gd name="connsiteY6" fmla="*/ 5960431 h 6611256"/>
              <a:gd name="connsiteX7" fmla="*/ 3658951 w 7241338"/>
              <a:gd name="connsiteY7" fmla="*/ 5421340 h 6611256"/>
              <a:gd name="connsiteX8" fmla="*/ 4370021 w 7241338"/>
              <a:gd name="connsiteY8" fmla="*/ 5007931 h 6611256"/>
              <a:gd name="connsiteX9" fmla="*/ 4606241 w 7241338"/>
              <a:gd name="connsiteY9" fmla="*/ 5046031 h 6611256"/>
              <a:gd name="connsiteX10" fmla="*/ 5020809 w 7241338"/>
              <a:gd name="connsiteY10" fmla="*/ 4816370 h 6611256"/>
              <a:gd name="connsiteX11" fmla="*/ 6376204 w 7241338"/>
              <a:gd name="connsiteY11" fmla="*/ 4520830 h 6611256"/>
              <a:gd name="connsiteX12" fmla="*/ 7163283 w 7241338"/>
              <a:gd name="connsiteY12" fmla="*/ 3641154 h 6611256"/>
              <a:gd name="connsiteX13" fmla="*/ 7185564 w 7241338"/>
              <a:gd name="connsiteY13" fmla="*/ 9983 h 6611256"/>
              <a:gd name="connsiteX14" fmla="*/ 6465136 w 7241338"/>
              <a:gd name="connsiteY14" fmla="*/ 183217 h 6611256"/>
              <a:gd name="connsiteX15" fmla="*/ 5367760 w 7241338"/>
              <a:gd name="connsiteY15" fmla="*/ 586691 h 6611256"/>
              <a:gd name="connsiteX16" fmla="*/ 4354781 w 7241338"/>
              <a:gd name="connsiteY16" fmla="*/ 1076011 h 6611256"/>
              <a:gd name="connsiteX17" fmla="*/ 3412796 w 7241338"/>
              <a:gd name="connsiteY17" fmla="*/ 1719853 h 6611256"/>
              <a:gd name="connsiteX18" fmla="*/ 2746961 w 7241338"/>
              <a:gd name="connsiteY18" fmla="*/ 2219011 h 6611256"/>
              <a:gd name="connsiteX19" fmla="*/ 1373144 w 7241338"/>
              <a:gd name="connsiteY19" fmla="*/ 2972137 h 6611256"/>
              <a:gd name="connsiteX20" fmla="*/ 0 w 7241338"/>
              <a:gd name="connsiteY20" fmla="*/ 3739442 h 6611256"/>
              <a:gd name="connsiteX0" fmla="*/ 125875 w 7241338"/>
              <a:gd name="connsiteY0" fmla="*/ 3884222 h 6667482"/>
              <a:gd name="connsiteX1" fmla="*/ 172174 w 7241338"/>
              <a:gd name="connsiteY1" fmla="*/ 4381934 h 6667482"/>
              <a:gd name="connsiteX2" fmla="*/ 368943 w 7241338"/>
              <a:gd name="connsiteY2" fmla="*/ 5053265 h 6667482"/>
              <a:gd name="connsiteX3" fmla="*/ 1179171 w 7241338"/>
              <a:gd name="connsiteY3" fmla="*/ 6569549 h 6667482"/>
              <a:gd name="connsiteX4" fmla="*/ 1817322 w 7241338"/>
              <a:gd name="connsiteY4" fmla="*/ 6487272 h 6667482"/>
              <a:gd name="connsiteX5" fmla="*/ 2465021 w 7241338"/>
              <a:gd name="connsiteY5" fmla="*/ 6242371 h 6667482"/>
              <a:gd name="connsiteX6" fmla="*/ 2701241 w 7241338"/>
              <a:gd name="connsiteY6" fmla="*/ 5960431 h 6667482"/>
              <a:gd name="connsiteX7" fmla="*/ 3658951 w 7241338"/>
              <a:gd name="connsiteY7" fmla="*/ 5421340 h 6667482"/>
              <a:gd name="connsiteX8" fmla="*/ 4370021 w 7241338"/>
              <a:gd name="connsiteY8" fmla="*/ 5007931 h 6667482"/>
              <a:gd name="connsiteX9" fmla="*/ 4606241 w 7241338"/>
              <a:gd name="connsiteY9" fmla="*/ 5046031 h 6667482"/>
              <a:gd name="connsiteX10" fmla="*/ 5020809 w 7241338"/>
              <a:gd name="connsiteY10" fmla="*/ 4816370 h 6667482"/>
              <a:gd name="connsiteX11" fmla="*/ 6376204 w 7241338"/>
              <a:gd name="connsiteY11" fmla="*/ 4520830 h 6667482"/>
              <a:gd name="connsiteX12" fmla="*/ 7163283 w 7241338"/>
              <a:gd name="connsiteY12" fmla="*/ 3641154 h 6667482"/>
              <a:gd name="connsiteX13" fmla="*/ 7185564 w 7241338"/>
              <a:gd name="connsiteY13" fmla="*/ 9983 h 6667482"/>
              <a:gd name="connsiteX14" fmla="*/ 6465136 w 7241338"/>
              <a:gd name="connsiteY14" fmla="*/ 183217 h 6667482"/>
              <a:gd name="connsiteX15" fmla="*/ 5367760 w 7241338"/>
              <a:gd name="connsiteY15" fmla="*/ 586691 h 6667482"/>
              <a:gd name="connsiteX16" fmla="*/ 4354781 w 7241338"/>
              <a:gd name="connsiteY16" fmla="*/ 1076011 h 6667482"/>
              <a:gd name="connsiteX17" fmla="*/ 3412796 w 7241338"/>
              <a:gd name="connsiteY17" fmla="*/ 1719853 h 6667482"/>
              <a:gd name="connsiteX18" fmla="*/ 2746961 w 7241338"/>
              <a:gd name="connsiteY18" fmla="*/ 2219011 h 6667482"/>
              <a:gd name="connsiteX19" fmla="*/ 1373144 w 7241338"/>
              <a:gd name="connsiteY19" fmla="*/ 2972137 h 6667482"/>
              <a:gd name="connsiteX20" fmla="*/ 0 w 7241338"/>
              <a:gd name="connsiteY20" fmla="*/ 3739442 h 6667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7241338" h="6667482">
                <a:moveTo>
                  <a:pt x="125875" y="3884222"/>
                </a:moveTo>
                <a:cubicBezTo>
                  <a:pt x="128769" y="4035657"/>
                  <a:pt x="131663" y="4187093"/>
                  <a:pt x="172174" y="4381934"/>
                </a:cubicBezTo>
                <a:cubicBezTo>
                  <a:pt x="212685" y="4576775"/>
                  <a:pt x="201110" y="4688663"/>
                  <a:pt x="368943" y="5053265"/>
                </a:cubicBezTo>
                <a:cubicBezTo>
                  <a:pt x="536776" y="5417868"/>
                  <a:pt x="937775" y="6330548"/>
                  <a:pt x="1179171" y="6569549"/>
                </a:cubicBezTo>
                <a:cubicBezTo>
                  <a:pt x="1420567" y="6808550"/>
                  <a:pt x="1603014" y="6541802"/>
                  <a:pt x="1817322" y="6487272"/>
                </a:cubicBezTo>
                <a:cubicBezTo>
                  <a:pt x="2031630" y="6432742"/>
                  <a:pt x="2365961" y="6261598"/>
                  <a:pt x="2465021" y="6242371"/>
                </a:cubicBezTo>
                <a:cubicBezTo>
                  <a:pt x="2564081" y="6223144"/>
                  <a:pt x="2516223" y="6127750"/>
                  <a:pt x="2701241" y="5960431"/>
                </a:cubicBezTo>
                <a:cubicBezTo>
                  <a:pt x="2886259" y="5793113"/>
                  <a:pt x="3380821" y="5580090"/>
                  <a:pt x="3658951" y="5421340"/>
                </a:cubicBezTo>
                <a:cubicBezTo>
                  <a:pt x="3937081" y="5262590"/>
                  <a:pt x="4198169" y="5040002"/>
                  <a:pt x="4370021" y="5007931"/>
                </a:cubicBezTo>
                <a:cubicBezTo>
                  <a:pt x="4541873" y="4975860"/>
                  <a:pt x="4492696" y="5117328"/>
                  <a:pt x="4606241" y="5046031"/>
                </a:cubicBezTo>
                <a:cubicBezTo>
                  <a:pt x="4719786" y="4974734"/>
                  <a:pt x="4725815" y="4903903"/>
                  <a:pt x="5020809" y="4816370"/>
                </a:cubicBezTo>
                <a:cubicBezTo>
                  <a:pt x="5315803" y="4728837"/>
                  <a:pt x="6019125" y="4716699"/>
                  <a:pt x="6376204" y="4520830"/>
                </a:cubicBezTo>
                <a:cubicBezTo>
                  <a:pt x="6733283" y="4324961"/>
                  <a:pt x="7028390" y="4392962"/>
                  <a:pt x="7163283" y="3641154"/>
                </a:cubicBezTo>
                <a:cubicBezTo>
                  <a:pt x="7298176" y="2889346"/>
                  <a:pt x="7225722" y="60526"/>
                  <a:pt x="7185564" y="9983"/>
                </a:cubicBezTo>
                <a:cubicBezTo>
                  <a:pt x="7145406" y="-40560"/>
                  <a:pt x="6775723" y="113769"/>
                  <a:pt x="6465136" y="183217"/>
                </a:cubicBezTo>
                <a:cubicBezTo>
                  <a:pt x="6154549" y="252665"/>
                  <a:pt x="5719486" y="437892"/>
                  <a:pt x="5367760" y="586691"/>
                </a:cubicBezTo>
                <a:cubicBezTo>
                  <a:pt x="5016034" y="735490"/>
                  <a:pt x="4661558" y="954461"/>
                  <a:pt x="4354781" y="1076011"/>
                </a:cubicBezTo>
                <a:cubicBezTo>
                  <a:pt x="4048004" y="1197561"/>
                  <a:pt x="3680766" y="1529353"/>
                  <a:pt x="3412796" y="1719853"/>
                </a:cubicBezTo>
                <a:cubicBezTo>
                  <a:pt x="3144826" y="1910353"/>
                  <a:pt x="3072933" y="2058557"/>
                  <a:pt x="2746961" y="2219011"/>
                </a:cubicBezTo>
                <a:cubicBezTo>
                  <a:pt x="2420989" y="2379465"/>
                  <a:pt x="1830971" y="2718732"/>
                  <a:pt x="1373144" y="2972137"/>
                </a:cubicBezTo>
                <a:cubicBezTo>
                  <a:pt x="915317" y="3225542"/>
                  <a:pt x="267665" y="3548942"/>
                  <a:pt x="0" y="3739442"/>
                </a:cubicBezTo>
              </a:path>
            </a:pathLst>
          </a:custGeom>
          <a:solidFill>
            <a:srgbClr val="5B9BD5">
              <a:alpha val="10196"/>
            </a:srgbClr>
          </a:solidFill>
          <a:ln w="38100"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63" name="Group 562"/>
          <p:cNvGrpSpPr/>
          <p:nvPr userDrawn="1"/>
        </p:nvGrpSpPr>
        <p:grpSpPr>
          <a:xfrm>
            <a:off x="15549781" y="3694988"/>
            <a:ext cx="3131425" cy="149286"/>
            <a:chOff x="2150999" y="12124628"/>
            <a:chExt cx="1917700" cy="91423"/>
          </a:xfrm>
        </p:grpSpPr>
        <p:grpSp>
          <p:nvGrpSpPr>
            <p:cNvPr id="162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66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68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8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8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8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7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67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7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7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7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2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64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66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6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6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5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65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5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5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2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62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64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4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4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4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4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4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4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4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4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3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63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3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3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64" name="Group 1075"/>
          <p:cNvGrpSpPr>
            <a:grpSpLocks/>
          </p:cNvGrpSpPr>
          <p:nvPr userDrawn="1"/>
        </p:nvGrpSpPr>
        <p:grpSpPr bwMode="auto">
          <a:xfrm>
            <a:off x="19092886" y="3713431"/>
            <a:ext cx="1176877" cy="145166"/>
            <a:chOff x="8426" y="5788"/>
            <a:chExt cx="454" cy="56"/>
          </a:xfrm>
        </p:grpSpPr>
        <p:grpSp>
          <p:nvGrpSpPr>
            <p:cNvPr id="160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1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1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1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0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0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1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0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65" name="Group 564"/>
          <p:cNvGrpSpPr/>
          <p:nvPr userDrawn="1"/>
        </p:nvGrpSpPr>
        <p:grpSpPr>
          <a:xfrm>
            <a:off x="15550371" y="4383501"/>
            <a:ext cx="3131425" cy="149286"/>
            <a:chOff x="2150999" y="12124628"/>
            <a:chExt cx="1917700" cy="91423"/>
          </a:xfrm>
        </p:grpSpPr>
        <p:grpSp>
          <p:nvGrpSpPr>
            <p:cNvPr id="1543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58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9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9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9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8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58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9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9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9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9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9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9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9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8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544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56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7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7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8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7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6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56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7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6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545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54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5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5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5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4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54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5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4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66" name="Group 1075"/>
          <p:cNvGrpSpPr>
            <a:grpSpLocks/>
          </p:cNvGrpSpPr>
          <p:nvPr userDrawn="1"/>
        </p:nvGrpSpPr>
        <p:grpSpPr bwMode="auto">
          <a:xfrm>
            <a:off x="19277495" y="4340888"/>
            <a:ext cx="1176877" cy="145166"/>
            <a:chOff x="8426" y="5788"/>
            <a:chExt cx="454" cy="56"/>
          </a:xfrm>
        </p:grpSpPr>
        <p:grpSp>
          <p:nvGrpSpPr>
            <p:cNvPr id="152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3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3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3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2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2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2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2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67" name="Group 1075"/>
          <p:cNvGrpSpPr>
            <a:grpSpLocks/>
          </p:cNvGrpSpPr>
          <p:nvPr userDrawn="1"/>
        </p:nvGrpSpPr>
        <p:grpSpPr bwMode="auto">
          <a:xfrm flipH="1">
            <a:off x="18956256" y="2218661"/>
            <a:ext cx="1176877" cy="145166"/>
            <a:chOff x="8426" y="5788"/>
            <a:chExt cx="454" cy="56"/>
          </a:xfrm>
        </p:grpSpPr>
        <p:grpSp>
          <p:nvGrpSpPr>
            <p:cNvPr id="150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1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1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1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0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0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0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0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68" name="Group 1075"/>
          <p:cNvGrpSpPr>
            <a:grpSpLocks/>
          </p:cNvGrpSpPr>
          <p:nvPr userDrawn="1"/>
        </p:nvGrpSpPr>
        <p:grpSpPr bwMode="auto">
          <a:xfrm>
            <a:off x="18028235" y="2184215"/>
            <a:ext cx="1176877" cy="145166"/>
            <a:chOff x="8426" y="5788"/>
            <a:chExt cx="454" cy="56"/>
          </a:xfrm>
        </p:grpSpPr>
        <p:grpSp>
          <p:nvGrpSpPr>
            <p:cNvPr id="148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49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9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9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48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48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8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8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69" name="Group 568"/>
          <p:cNvGrpSpPr/>
          <p:nvPr userDrawn="1"/>
        </p:nvGrpSpPr>
        <p:grpSpPr>
          <a:xfrm>
            <a:off x="13676358" y="5194930"/>
            <a:ext cx="3131425" cy="149286"/>
            <a:chOff x="2150999" y="12124628"/>
            <a:chExt cx="1917700" cy="91423"/>
          </a:xfrm>
        </p:grpSpPr>
        <p:grpSp>
          <p:nvGrpSpPr>
            <p:cNvPr id="1420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46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7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7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7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6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6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6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6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421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44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5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5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5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4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4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4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4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422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42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3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3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3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2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2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2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2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70" name="Group 569"/>
          <p:cNvGrpSpPr/>
          <p:nvPr userDrawn="1"/>
        </p:nvGrpSpPr>
        <p:grpSpPr>
          <a:xfrm>
            <a:off x="17227550" y="2778054"/>
            <a:ext cx="3131425" cy="149286"/>
            <a:chOff x="2150999" y="12124628"/>
            <a:chExt cx="1917700" cy="91423"/>
          </a:xfrm>
        </p:grpSpPr>
        <p:grpSp>
          <p:nvGrpSpPr>
            <p:cNvPr id="1357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40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1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1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1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0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0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0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0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358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38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9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9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9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8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8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8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8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359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36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7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7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7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6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6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6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6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71" name="Group 1075"/>
          <p:cNvGrpSpPr>
            <a:grpSpLocks/>
          </p:cNvGrpSpPr>
          <p:nvPr userDrawn="1"/>
        </p:nvGrpSpPr>
        <p:grpSpPr bwMode="auto">
          <a:xfrm>
            <a:off x="14474306" y="6433901"/>
            <a:ext cx="1176877" cy="145166"/>
            <a:chOff x="8426" y="5788"/>
            <a:chExt cx="454" cy="56"/>
          </a:xfrm>
        </p:grpSpPr>
        <p:grpSp>
          <p:nvGrpSpPr>
            <p:cNvPr id="133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34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5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4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3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3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4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4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72" name="Group 1075"/>
          <p:cNvGrpSpPr>
            <a:grpSpLocks/>
          </p:cNvGrpSpPr>
          <p:nvPr userDrawn="1"/>
        </p:nvGrpSpPr>
        <p:grpSpPr bwMode="auto">
          <a:xfrm flipH="1">
            <a:off x="17812525" y="5194482"/>
            <a:ext cx="1176877" cy="145166"/>
            <a:chOff x="8426" y="5788"/>
            <a:chExt cx="454" cy="56"/>
          </a:xfrm>
        </p:grpSpPr>
        <p:grpSp>
          <p:nvGrpSpPr>
            <p:cNvPr id="131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32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3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2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1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1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2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2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73" name="Group 572"/>
          <p:cNvGrpSpPr/>
          <p:nvPr userDrawn="1"/>
        </p:nvGrpSpPr>
        <p:grpSpPr>
          <a:xfrm>
            <a:off x="14093709" y="5868121"/>
            <a:ext cx="3131425" cy="149286"/>
            <a:chOff x="2150999" y="12124628"/>
            <a:chExt cx="1917700" cy="91423"/>
          </a:xfrm>
        </p:grpSpPr>
        <p:grpSp>
          <p:nvGrpSpPr>
            <p:cNvPr id="1254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29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0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1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0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9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9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0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0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55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27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8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9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8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7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7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8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8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56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25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6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7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6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5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5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6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6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74" name="Group 1075"/>
          <p:cNvGrpSpPr>
            <a:grpSpLocks/>
          </p:cNvGrpSpPr>
          <p:nvPr userDrawn="1"/>
        </p:nvGrpSpPr>
        <p:grpSpPr bwMode="auto">
          <a:xfrm>
            <a:off x="14208900" y="7151400"/>
            <a:ext cx="902100" cy="145166"/>
            <a:chOff x="8426" y="5788"/>
            <a:chExt cx="348" cy="56"/>
          </a:xfrm>
        </p:grpSpPr>
        <p:grpSp>
          <p:nvGrpSpPr>
            <p:cNvPr id="123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4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4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4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37" name="Group 1087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123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3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4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4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4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4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4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75" name="Group 1075"/>
          <p:cNvGrpSpPr>
            <a:grpSpLocks/>
          </p:cNvGrpSpPr>
          <p:nvPr userDrawn="1"/>
        </p:nvGrpSpPr>
        <p:grpSpPr bwMode="auto">
          <a:xfrm flipH="1">
            <a:off x="10395057" y="5843803"/>
            <a:ext cx="902100" cy="145166"/>
            <a:chOff x="8426" y="5788"/>
            <a:chExt cx="348" cy="56"/>
          </a:xfrm>
        </p:grpSpPr>
        <p:grpSp>
          <p:nvGrpSpPr>
            <p:cNvPr id="121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2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2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2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19" name="Group 1087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122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2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76" name="Group 1076"/>
          <p:cNvGrpSpPr>
            <a:grpSpLocks/>
          </p:cNvGrpSpPr>
          <p:nvPr userDrawn="1"/>
        </p:nvGrpSpPr>
        <p:grpSpPr bwMode="auto">
          <a:xfrm flipH="1">
            <a:off x="10667243" y="6368376"/>
            <a:ext cx="508079" cy="134797"/>
            <a:chOff x="8330" y="5692"/>
            <a:chExt cx="196" cy="52"/>
          </a:xfrm>
        </p:grpSpPr>
        <p:grpSp>
          <p:nvGrpSpPr>
            <p:cNvPr id="1209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211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2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3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4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5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6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17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210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77" name="Group 1076"/>
          <p:cNvGrpSpPr>
            <a:grpSpLocks/>
          </p:cNvGrpSpPr>
          <p:nvPr userDrawn="1"/>
        </p:nvGrpSpPr>
        <p:grpSpPr bwMode="auto">
          <a:xfrm>
            <a:off x="10667722" y="6966989"/>
            <a:ext cx="508079" cy="134797"/>
            <a:chOff x="8330" y="5692"/>
            <a:chExt cx="196" cy="52"/>
          </a:xfrm>
        </p:grpSpPr>
        <p:grpSp>
          <p:nvGrpSpPr>
            <p:cNvPr id="120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20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20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20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578" name="Freeform 577"/>
          <p:cNvSpPr/>
          <p:nvPr userDrawn="1"/>
        </p:nvSpPr>
        <p:spPr>
          <a:xfrm>
            <a:off x="14881228" y="6108312"/>
            <a:ext cx="5326551" cy="5893330"/>
          </a:xfrm>
          <a:custGeom>
            <a:avLst/>
            <a:gdLst>
              <a:gd name="connsiteX0" fmla="*/ 46299 w 5336143"/>
              <a:gd name="connsiteY0" fmla="*/ 1737552 h 5733985"/>
              <a:gd name="connsiteX1" fmla="*/ 198699 w 5336143"/>
              <a:gd name="connsiteY1" fmla="*/ 2194752 h 5733985"/>
              <a:gd name="connsiteX2" fmla="*/ 1235019 w 5336143"/>
              <a:gd name="connsiteY2" fmla="*/ 1554672 h 5733985"/>
              <a:gd name="connsiteX3" fmla="*/ 1311219 w 5336143"/>
              <a:gd name="connsiteY3" fmla="*/ 2255712 h 5733985"/>
              <a:gd name="connsiteX4" fmla="*/ 808299 w 5336143"/>
              <a:gd name="connsiteY4" fmla="*/ 2804352 h 5733985"/>
              <a:gd name="connsiteX5" fmla="*/ 823539 w 5336143"/>
              <a:gd name="connsiteY5" fmla="*/ 3444432 h 5733985"/>
              <a:gd name="connsiteX6" fmla="*/ 671139 w 5336143"/>
              <a:gd name="connsiteY6" fmla="*/ 3977832 h 5733985"/>
              <a:gd name="connsiteX7" fmla="*/ 1067379 w 5336143"/>
              <a:gd name="connsiteY7" fmla="*/ 4404552 h 5733985"/>
              <a:gd name="connsiteX8" fmla="*/ 1433139 w 5336143"/>
              <a:gd name="connsiteY8" fmla="*/ 5181792 h 5733985"/>
              <a:gd name="connsiteX9" fmla="*/ 2286579 w 5336143"/>
              <a:gd name="connsiteY9" fmla="*/ 5654232 h 5733985"/>
              <a:gd name="connsiteX10" fmla="*/ 2499939 w 5336143"/>
              <a:gd name="connsiteY10" fmla="*/ 5699952 h 5733985"/>
              <a:gd name="connsiteX11" fmla="*/ 2530419 w 5336143"/>
              <a:gd name="connsiteY11" fmla="*/ 5303712 h 5733985"/>
              <a:gd name="connsiteX12" fmla="*/ 2103699 w 5336143"/>
              <a:gd name="connsiteY12" fmla="*/ 4724592 h 5733985"/>
              <a:gd name="connsiteX13" fmla="*/ 3200979 w 5336143"/>
              <a:gd name="connsiteY13" fmla="*/ 4572192 h 5733985"/>
              <a:gd name="connsiteX14" fmla="*/ 3155259 w 5336143"/>
              <a:gd name="connsiteY14" fmla="*/ 3657792 h 5733985"/>
              <a:gd name="connsiteX15" fmla="*/ 4008699 w 5336143"/>
              <a:gd name="connsiteY15" fmla="*/ 3505392 h 5733985"/>
              <a:gd name="connsiteX16" fmla="*/ 5334579 w 5336143"/>
              <a:gd name="connsiteY16" fmla="*/ 2484312 h 5733985"/>
              <a:gd name="connsiteX17" fmla="*/ 4298259 w 5336143"/>
              <a:gd name="connsiteY17" fmla="*/ 1813752 h 5733985"/>
              <a:gd name="connsiteX18" fmla="*/ 3917259 w 5336143"/>
              <a:gd name="connsiteY18" fmla="*/ 1569912 h 5733985"/>
              <a:gd name="connsiteX19" fmla="*/ 4709739 w 5336143"/>
              <a:gd name="connsiteY19" fmla="*/ 731712 h 5733985"/>
              <a:gd name="connsiteX20" fmla="*/ 4755459 w 5336143"/>
              <a:gd name="connsiteY20" fmla="*/ 335472 h 5733985"/>
              <a:gd name="connsiteX21" fmla="*/ 3825819 w 5336143"/>
              <a:gd name="connsiteY21" fmla="*/ 192 h 5733985"/>
              <a:gd name="connsiteX22" fmla="*/ 2850459 w 5336143"/>
              <a:gd name="connsiteY22" fmla="*/ 381192 h 5733985"/>
              <a:gd name="connsiteX23" fmla="*/ 2057979 w 5336143"/>
              <a:gd name="connsiteY23" fmla="*/ 701232 h 5733985"/>
              <a:gd name="connsiteX24" fmla="*/ 1387419 w 5336143"/>
              <a:gd name="connsiteY24" fmla="*/ 1173672 h 5733985"/>
              <a:gd name="connsiteX25" fmla="*/ 762579 w 5336143"/>
              <a:gd name="connsiteY25" fmla="*/ 1508952 h 5733985"/>
              <a:gd name="connsiteX26" fmla="*/ 46299 w 5336143"/>
              <a:gd name="connsiteY26" fmla="*/ 1737552 h 5733985"/>
              <a:gd name="connsiteX0" fmla="*/ 46299 w 5336143"/>
              <a:gd name="connsiteY0" fmla="*/ 1737552 h 5733985"/>
              <a:gd name="connsiteX1" fmla="*/ 198699 w 5336143"/>
              <a:gd name="connsiteY1" fmla="*/ 2194752 h 5733985"/>
              <a:gd name="connsiteX2" fmla="*/ 1235019 w 5336143"/>
              <a:gd name="connsiteY2" fmla="*/ 1554672 h 5733985"/>
              <a:gd name="connsiteX3" fmla="*/ 1311219 w 5336143"/>
              <a:gd name="connsiteY3" fmla="*/ 2255712 h 5733985"/>
              <a:gd name="connsiteX4" fmla="*/ 808299 w 5336143"/>
              <a:gd name="connsiteY4" fmla="*/ 2804352 h 5733985"/>
              <a:gd name="connsiteX5" fmla="*/ 823539 w 5336143"/>
              <a:gd name="connsiteY5" fmla="*/ 3444432 h 5733985"/>
              <a:gd name="connsiteX6" fmla="*/ 671139 w 5336143"/>
              <a:gd name="connsiteY6" fmla="*/ 3977832 h 5733985"/>
              <a:gd name="connsiteX7" fmla="*/ 1067379 w 5336143"/>
              <a:gd name="connsiteY7" fmla="*/ 4404552 h 5733985"/>
              <a:gd name="connsiteX8" fmla="*/ 1433139 w 5336143"/>
              <a:gd name="connsiteY8" fmla="*/ 5181792 h 5733985"/>
              <a:gd name="connsiteX9" fmla="*/ 2286579 w 5336143"/>
              <a:gd name="connsiteY9" fmla="*/ 5654232 h 5733985"/>
              <a:gd name="connsiteX10" fmla="*/ 2499939 w 5336143"/>
              <a:gd name="connsiteY10" fmla="*/ 5699952 h 5733985"/>
              <a:gd name="connsiteX11" fmla="*/ 2530419 w 5336143"/>
              <a:gd name="connsiteY11" fmla="*/ 5303712 h 5733985"/>
              <a:gd name="connsiteX12" fmla="*/ 2103699 w 5336143"/>
              <a:gd name="connsiteY12" fmla="*/ 4724592 h 5733985"/>
              <a:gd name="connsiteX13" fmla="*/ 3200979 w 5336143"/>
              <a:gd name="connsiteY13" fmla="*/ 4572192 h 5733985"/>
              <a:gd name="connsiteX14" fmla="*/ 3155259 w 5336143"/>
              <a:gd name="connsiteY14" fmla="*/ 3657792 h 5733985"/>
              <a:gd name="connsiteX15" fmla="*/ 4008699 w 5336143"/>
              <a:gd name="connsiteY15" fmla="*/ 3505392 h 5733985"/>
              <a:gd name="connsiteX16" fmla="*/ 5334579 w 5336143"/>
              <a:gd name="connsiteY16" fmla="*/ 2484312 h 5733985"/>
              <a:gd name="connsiteX17" fmla="*/ 4298259 w 5336143"/>
              <a:gd name="connsiteY17" fmla="*/ 1813752 h 5733985"/>
              <a:gd name="connsiteX18" fmla="*/ 3917259 w 5336143"/>
              <a:gd name="connsiteY18" fmla="*/ 1569912 h 5733985"/>
              <a:gd name="connsiteX19" fmla="*/ 4709739 w 5336143"/>
              <a:gd name="connsiteY19" fmla="*/ 731712 h 5733985"/>
              <a:gd name="connsiteX20" fmla="*/ 4755459 w 5336143"/>
              <a:gd name="connsiteY20" fmla="*/ 335472 h 5733985"/>
              <a:gd name="connsiteX21" fmla="*/ 3825819 w 5336143"/>
              <a:gd name="connsiteY21" fmla="*/ 192 h 5733985"/>
              <a:gd name="connsiteX22" fmla="*/ 2850459 w 5336143"/>
              <a:gd name="connsiteY22" fmla="*/ 381192 h 5733985"/>
              <a:gd name="connsiteX23" fmla="*/ 2057979 w 5336143"/>
              <a:gd name="connsiteY23" fmla="*/ 701232 h 5733985"/>
              <a:gd name="connsiteX24" fmla="*/ 1387419 w 5336143"/>
              <a:gd name="connsiteY24" fmla="*/ 1173672 h 5733985"/>
              <a:gd name="connsiteX25" fmla="*/ 916267 w 5336143"/>
              <a:gd name="connsiteY25" fmla="*/ 1131628 h 5733985"/>
              <a:gd name="connsiteX26" fmla="*/ 762579 w 5336143"/>
              <a:gd name="connsiteY26" fmla="*/ 1508952 h 5733985"/>
              <a:gd name="connsiteX27" fmla="*/ 46299 w 5336143"/>
              <a:gd name="connsiteY27" fmla="*/ 1737552 h 5733985"/>
              <a:gd name="connsiteX0" fmla="*/ 46299 w 5336143"/>
              <a:gd name="connsiteY0" fmla="*/ 1855310 h 5851743"/>
              <a:gd name="connsiteX1" fmla="*/ 198699 w 5336143"/>
              <a:gd name="connsiteY1" fmla="*/ 2312510 h 5851743"/>
              <a:gd name="connsiteX2" fmla="*/ 1235019 w 5336143"/>
              <a:gd name="connsiteY2" fmla="*/ 1672430 h 5851743"/>
              <a:gd name="connsiteX3" fmla="*/ 1311219 w 5336143"/>
              <a:gd name="connsiteY3" fmla="*/ 2373470 h 5851743"/>
              <a:gd name="connsiteX4" fmla="*/ 808299 w 5336143"/>
              <a:gd name="connsiteY4" fmla="*/ 2922110 h 5851743"/>
              <a:gd name="connsiteX5" fmla="*/ 823539 w 5336143"/>
              <a:gd name="connsiteY5" fmla="*/ 3562190 h 5851743"/>
              <a:gd name="connsiteX6" fmla="*/ 671139 w 5336143"/>
              <a:gd name="connsiteY6" fmla="*/ 4095590 h 5851743"/>
              <a:gd name="connsiteX7" fmla="*/ 1067379 w 5336143"/>
              <a:gd name="connsiteY7" fmla="*/ 4522310 h 5851743"/>
              <a:gd name="connsiteX8" fmla="*/ 1433139 w 5336143"/>
              <a:gd name="connsiteY8" fmla="*/ 5299550 h 5851743"/>
              <a:gd name="connsiteX9" fmla="*/ 2286579 w 5336143"/>
              <a:gd name="connsiteY9" fmla="*/ 5771990 h 5851743"/>
              <a:gd name="connsiteX10" fmla="*/ 2499939 w 5336143"/>
              <a:gd name="connsiteY10" fmla="*/ 5817710 h 5851743"/>
              <a:gd name="connsiteX11" fmla="*/ 2530419 w 5336143"/>
              <a:gd name="connsiteY11" fmla="*/ 5421470 h 5851743"/>
              <a:gd name="connsiteX12" fmla="*/ 2103699 w 5336143"/>
              <a:gd name="connsiteY12" fmla="*/ 4842350 h 5851743"/>
              <a:gd name="connsiteX13" fmla="*/ 3200979 w 5336143"/>
              <a:gd name="connsiteY13" fmla="*/ 4689950 h 5851743"/>
              <a:gd name="connsiteX14" fmla="*/ 3155259 w 5336143"/>
              <a:gd name="connsiteY14" fmla="*/ 3775550 h 5851743"/>
              <a:gd name="connsiteX15" fmla="*/ 4008699 w 5336143"/>
              <a:gd name="connsiteY15" fmla="*/ 3623150 h 5851743"/>
              <a:gd name="connsiteX16" fmla="*/ 5334579 w 5336143"/>
              <a:gd name="connsiteY16" fmla="*/ 2602070 h 5851743"/>
              <a:gd name="connsiteX17" fmla="*/ 4298259 w 5336143"/>
              <a:gd name="connsiteY17" fmla="*/ 1931510 h 5851743"/>
              <a:gd name="connsiteX18" fmla="*/ 3917259 w 5336143"/>
              <a:gd name="connsiteY18" fmla="*/ 1687670 h 5851743"/>
              <a:gd name="connsiteX19" fmla="*/ 4709739 w 5336143"/>
              <a:gd name="connsiteY19" fmla="*/ 849470 h 5851743"/>
              <a:gd name="connsiteX20" fmla="*/ 4755459 w 5336143"/>
              <a:gd name="connsiteY20" fmla="*/ 453230 h 5851743"/>
              <a:gd name="connsiteX21" fmla="*/ 3825819 w 5336143"/>
              <a:gd name="connsiteY21" fmla="*/ 117950 h 5851743"/>
              <a:gd name="connsiteX22" fmla="*/ 3087967 w 5336143"/>
              <a:gd name="connsiteY22" fmla="*/ 21910 h 5851743"/>
              <a:gd name="connsiteX23" fmla="*/ 2850459 w 5336143"/>
              <a:gd name="connsiteY23" fmla="*/ 498950 h 5851743"/>
              <a:gd name="connsiteX24" fmla="*/ 2057979 w 5336143"/>
              <a:gd name="connsiteY24" fmla="*/ 818990 h 5851743"/>
              <a:gd name="connsiteX25" fmla="*/ 1387419 w 5336143"/>
              <a:gd name="connsiteY25" fmla="*/ 1291430 h 5851743"/>
              <a:gd name="connsiteX26" fmla="*/ 916267 w 5336143"/>
              <a:gd name="connsiteY26" fmla="*/ 1249386 h 5851743"/>
              <a:gd name="connsiteX27" fmla="*/ 762579 w 5336143"/>
              <a:gd name="connsiteY27" fmla="*/ 1626710 h 5851743"/>
              <a:gd name="connsiteX28" fmla="*/ 46299 w 5336143"/>
              <a:gd name="connsiteY28" fmla="*/ 1855310 h 5851743"/>
              <a:gd name="connsiteX0" fmla="*/ 46299 w 5336143"/>
              <a:gd name="connsiteY0" fmla="*/ 1847282 h 5843715"/>
              <a:gd name="connsiteX1" fmla="*/ 198699 w 5336143"/>
              <a:gd name="connsiteY1" fmla="*/ 2304482 h 5843715"/>
              <a:gd name="connsiteX2" fmla="*/ 1235019 w 5336143"/>
              <a:gd name="connsiteY2" fmla="*/ 1664402 h 5843715"/>
              <a:gd name="connsiteX3" fmla="*/ 1311219 w 5336143"/>
              <a:gd name="connsiteY3" fmla="*/ 2365442 h 5843715"/>
              <a:gd name="connsiteX4" fmla="*/ 808299 w 5336143"/>
              <a:gd name="connsiteY4" fmla="*/ 2914082 h 5843715"/>
              <a:gd name="connsiteX5" fmla="*/ 823539 w 5336143"/>
              <a:gd name="connsiteY5" fmla="*/ 3554162 h 5843715"/>
              <a:gd name="connsiteX6" fmla="*/ 671139 w 5336143"/>
              <a:gd name="connsiteY6" fmla="*/ 4087562 h 5843715"/>
              <a:gd name="connsiteX7" fmla="*/ 1067379 w 5336143"/>
              <a:gd name="connsiteY7" fmla="*/ 4514282 h 5843715"/>
              <a:gd name="connsiteX8" fmla="*/ 1433139 w 5336143"/>
              <a:gd name="connsiteY8" fmla="*/ 5291522 h 5843715"/>
              <a:gd name="connsiteX9" fmla="*/ 2286579 w 5336143"/>
              <a:gd name="connsiteY9" fmla="*/ 5763962 h 5843715"/>
              <a:gd name="connsiteX10" fmla="*/ 2499939 w 5336143"/>
              <a:gd name="connsiteY10" fmla="*/ 5809682 h 5843715"/>
              <a:gd name="connsiteX11" fmla="*/ 2530419 w 5336143"/>
              <a:gd name="connsiteY11" fmla="*/ 5413442 h 5843715"/>
              <a:gd name="connsiteX12" fmla="*/ 2103699 w 5336143"/>
              <a:gd name="connsiteY12" fmla="*/ 4834322 h 5843715"/>
              <a:gd name="connsiteX13" fmla="*/ 3200979 w 5336143"/>
              <a:gd name="connsiteY13" fmla="*/ 4681922 h 5843715"/>
              <a:gd name="connsiteX14" fmla="*/ 3155259 w 5336143"/>
              <a:gd name="connsiteY14" fmla="*/ 3767522 h 5843715"/>
              <a:gd name="connsiteX15" fmla="*/ 4008699 w 5336143"/>
              <a:gd name="connsiteY15" fmla="*/ 3615122 h 5843715"/>
              <a:gd name="connsiteX16" fmla="*/ 5334579 w 5336143"/>
              <a:gd name="connsiteY16" fmla="*/ 2594042 h 5843715"/>
              <a:gd name="connsiteX17" fmla="*/ 4298259 w 5336143"/>
              <a:gd name="connsiteY17" fmla="*/ 1923482 h 5843715"/>
              <a:gd name="connsiteX18" fmla="*/ 3917259 w 5336143"/>
              <a:gd name="connsiteY18" fmla="*/ 1679642 h 5843715"/>
              <a:gd name="connsiteX19" fmla="*/ 4709739 w 5336143"/>
              <a:gd name="connsiteY19" fmla="*/ 841442 h 5843715"/>
              <a:gd name="connsiteX20" fmla="*/ 4755459 w 5336143"/>
              <a:gd name="connsiteY20" fmla="*/ 445202 h 5843715"/>
              <a:gd name="connsiteX21" fmla="*/ 3825819 w 5336143"/>
              <a:gd name="connsiteY21" fmla="*/ 109922 h 5843715"/>
              <a:gd name="connsiteX22" fmla="*/ 3385147 w 5336143"/>
              <a:gd name="connsiteY22" fmla="*/ 212002 h 5843715"/>
              <a:gd name="connsiteX23" fmla="*/ 3087967 w 5336143"/>
              <a:gd name="connsiteY23" fmla="*/ 13882 h 5843715"/>
              <a:gd name="connsiteX24" fmla="*/ 2850459 w 5336143"/>
              <a:gd name="connsiteY24" fmla="*/ 490922 h 5843715"/>
              <a:gd name="connsiteX25" fmla="*/ 2057979 w 5336143"/>
              <a:gd name="connsiteY25" fmla="*/ 810962 h 5843715"/>
              <a:gd name="connsiteX26" fmla="*/ 1387419 w 5336143"/>
              <a:gd name="connsiteY26" fmla="*/ 1283402 h 5843715"/>
              <a:gd name="connsiteX27" fmla="*/ 916267 w 5336143"/>
              <a:gd name="connsiteY27" fmla="*/ 1241358 h 5843715"/>
              <a:gd name="connsiteX28" fmla="*/ 762579 w 5336143"/>
              <a:gd name="connsiteY28" fmla="*/ 1618682 h 5843715"/>
              <a:gd name="connsiteX29" fmla="*/ 46299 w 5336143"/>
              <a:gd name="connsiteY29" fmla="*/ 1847282 h 5843715"/>
              <a:gd name="connsiteX0" fmla="*/ 36707 w 5326551"/>
              <a:gd name="connsiteY0" fmla="*/ 1847282 h 5843715"/>
              <a:gd name="connsiteX1" fmla="*/ 189107 w 5326551"/>
              <a:gd name="connsiteY1" fmla="*/ 2304482 h 5843715"/>
              <a:gd name="connsiteX2" fmla="*/ 1225427 w 5326551"/>
              <a:gd name="connsiteY2" fmla="*/ 1664402 h 5843715"/>
              <a:gd name="connsiteX3" fmla="*/ 1301627 w 5326551"/>
              <a:gd name="connsiteY3" fmla="*/ 2365442 h 5843715"/>
              <a:gd name="connsiteX4" fmla="*/ 798707 w 5326551"/>
              <a:gd name="connsiteY4" fmla="*/ 2914082 h 5843715"/>
              <a:gd name="connsiteX5" fmla="*/ 813947 w 5326551"/>
              <a:gd name="connsiteY5" fmla="*/ 3554162 h 5843715"/>
              <a:gd name="connsiteX6" fmla="*/ 661547 w 5326551"/>
              <a:gd name="connsiteY6" fmla="*/ 4087562 h 5843715"/>
              <a:gd name="connsiteX7" fmla="*/ 1057787 w 5326551"/>
              <a:gd name="connsiteY7" fmla="*/ 4514282 h 5843715"/>
              <a:gd name="connsiteX8" fmla="*/ 1423547 w 5326551"/>
              <a:gd name="connsiteY8" fmla="*/ 5291522 h 5843715"/>
              <a:gd name="connsiteX9" fmla="*/ 2276987 w 5326551"/>
              <a:gd name="connsiteY9" fmla="*/ 5763962 h 5843715"/>
              <a:gd name="connsiteX10" fmla="*/ 2490347 w 5326551"/>
              <a:gd name="connsiteY10" fmla="*/ 5809682 h 5843715"/>
              <a:gd name="connsiteX11" fmla="*/ 2520827 w 5326551"/>
              <a:gd name="connsiteY11" fmla="*/ 5413442 h 5843715"/>
              <a:gd name="connsiteX12" fmla="*/ 2094107 w 5326551"/>
              <a:gd name="connsiteY12" fmla="*/ 4834322 h 5843715"/>
              <a:gd name="connsiteX13" fmla="*/ 3191387 w 5326551"/>
              <a:gd name="connsiteY13" fmla="*/ 4681922 h 5843715"/>
              <a:gd name="connsiteX14" fmla="*/ 3145667 w 5326551"/>
              <a:gd name="connsiteY14" fmla="*/ 3767522 h 5843715"/>
              <a:gd name="connsiteX15" fmla="*/ 3999107 w 5326551"/>
              <a:gd name="connsiteY15" fmla="*/ 3615122 h 5843715"/>
              <a:gd name="connsiteX16" fmla="*/ 5324987 w 5326551"/>
              <a:gd name="connsiteY16" fmla="*/ 2594042 h 5843715"/>
              <a:gd name="connsiteX17" fmla="*/ 4288667 w 5326551"/>
              <a:gd name="connsiteY17" fmla="*/ 1923482 h 5843715"/>
              <a:gd name="connsiteX18" fmla="*/ 3907667 w 5326551"/>
              <a:gd name="connsiteY18" fmla="*/ 1679642 h 5843715"/>
              <a:gd name="connsiteX19" fmla="*/ 4700147 w 5326551"/>
              <a:gd name="connsiteY19" fmla="*/ 841442 h 5843715"/>
              <a:gd name="connsiteX20" fmla="*/ 4745867 w 5326551"/>
              <a:gd name="connsiteY20" fmla="*/ 445202 h 5843715"/>
              <a:gd name="connsiteX21" fmla="*/ 3816227 w 5326551"/>
              <a:gd name="connsiteY21" fmla="*/ 109922 h 5843715"/>
              <a:gd name="connsiteX22" fmla="*/ 3375555 w 5326551"/>
              <a:gd name="connsiteY22" fmla="*/ 212002 h 5843715"/>
              <a:gd name="connsiteX23" fmla="*/ 3078375 w 5326551"/>
              <a:gd name="connsiteY23" fmla="*/ 13882 h 5843715"/>
              <a:gd name="connsiteX24" fmla="*/ 2840867 w 5326551"/>
              <a:gd name="connsiteY24" fmla="*/ 490922 h 5843715"/>
              <a:gd name="connsiteX25" fmla="*/ 2048387 w 5326551"/>
              <a:gd name="connsiteY25" fmla="*/ 810962 h 5843715"/>
              <a:gd name="connsiteX26" fmla="*/ 1377827 w 5326551"/>
              <a:gd name="connsiteY26" fmla="*/ 1283402 h 5843715"/>
              <a:gd name="connsiteX27" fmla="*/ 906675 w 5326551"/>
              <a:gd name="connsiteY27" fmla="*/ 1241358 h 5843715"/>
              <a:gd name="connsiteX28" fmla="*/ 623447 w 5326551"/>
              <a:gd name="connsiteY28" fmla="*/ 1496762 h 5843715"/>
              <a:gd name="connsiteX29" fmla="*/ 36707 w 5326551"/>
              <a:gd name="connsiteY29" fmla="*/ 1847282 h 5843715"/>
              <a:gd name="connsiteX0" fmla="*/ 36707 w 5326551"/>
              <a:gd name="connsiteY0" fmla="*/ 1847282 h 5843715"/>
              <a:gd name="connsiteX1" fmla="*/ 189107 w 5326551"/>
              <a:gd name="connsiteY1" fmla="*/ 2304482 h 5843715"/>
              <a:gd name="connsiteX2" fmla="*/ 1225427 w 5326551"/>
              <a:gd name="connsiteY2" fmla="*/ 1664402 h 5843715"/>
              <a:gd name="connsiteX3" fmla="*/ 1301627 w 5326551"/>
              <a:gd name="connsiteY3" fmla="*/ 2365442 h 5843715"/>
              <a:gd name="connsiteX4" fmla="*/ 798707 w 5326551"/>
              <a:gd name="connsiteY4" fmla="*/ 2914082 h 5843715"/>
              <a:gd name="connsiteX5" fmla="*/ 813947 w 5326551"/>
              <a:gd name="connsiteY5" fmla="*/ 3554162 h 5843715"/>
              <a:gd name="connsiteX6" fmla="*/ 661547 w 5326551"/>
              <a:gd name="connsiteY6" fmla="*/ 4087562 h 5843715"/>
              <a:gd name="connsiteX7" fmla="*/ 1057787 w 5326551"/>
              <a:gd name="connsiteY7" fmla="*/ 4514282 h 5843715"/>
              <a:gd name="connsiteX8" fmla="*/ 1423547 w 5326551"/>
              <a:gd name="connsiteY8" fmla="*/ 5291522 h 5843715"/>
              <a:gd name="connsiteX9" fmla="*/ 2276987 w 5326551"/>
              <a:gd name="connsiteY9" fmla="*/ 5763962 h 5843715"/>
              <a:gd name="connsiteX10" fmla="*/ 2490347 w 5326551"/>
              <a:gd name="connsiteY10" fmla="*/ 5809682 h 5843715"/>
              <a:gd name="connsiteX11" fmla="*/ 2520827 w 5326551"/>
              <a:gd name="connsiteY11" fmla="*/ 5413442 h 5843715"/>
              <a:gd name="connsiteX12" fmla="*/ 2094107 w 5326551"/>
              <a:gd name="connsiteY12" fmla="*/ 4834322 h 5843715"/>
              <a:gd name="connsiteX13" fmla="*/ 3191387 w 5326551"/>
              <a:gd name="connsiteY13" fmla="*/ 4681922 h 5843715"/>
              <a:gd name="connsiteX14" fmla="*/ 3145667 w 5326551"/>
              <a:gd name="connsiteY14" fmla="*/ 3767522 h 5843715"/>
              <a:gd name="connsiteX15" fmla="*/ 3999107 w 5326551"/>
              <a:gd name="connsiteY15" fmla="*/ 3615122 h 5843715"/>
              <a:gd name="connsiteX16" fmla="*/ 5324987 w 5326551"/>
              <a:gd name="connsiteY16" fmla="*/ 2594042 h 5843715"/>
              <a:gd name="connsiteX17" fmla="*/ 4288667 w 5326551"/>
              <a:gd name="connsiteY17" fmla="*/ 1923482 h 5843715"/>
              <a:gd name="connsiteX18" fmla="*/ 3907667 w 5326551"/>
              <a:gd name="connsiteY18" fmla="*/ 1679642 h 5843715"/>
              <a:gd name="connsiteX19" fmla="*/ 4700147 w 5326551"/>
              <a:gd name="connsiteY19" fmla="*/ 841442 h 5843715"/>
              <a:gd name="connsiteX20" fmla="*/ 4745867 w 5326551"/>
              <a:gd name="connsiteY20" fmla="*/ 445202 h 5843715"/>
              <a:gd name="connsiteX21" fmla="*/ 3816227 w 5326551"/>
              <a:gd name="connsiteY21" fmla="*/ 109922 h 5843715"/>
              <a:gd name="connsiteX22" fmla="*/ 3375555 w 5326551"/>
              <a:gd name="connsiteY22" fmla="*/ 212002 h 5843715"/>
              <a:gd name="connsiteX23" fmla="*/ 3078375 w 5326551"/>
              <a:gd name="connsiteY23" fmla="*/ 13882 h 5843715"/>
              <a:gd name="connsiteX24" fmla="*/ 2840867 w 5326551"/>
              <a:gd name="connsiteY24" fmla="*/ 490922 h 5843715"/>
              <a:gd name="connsiteX25" fmla="*/ 2048387 w 5326551"/>
              <a:gd name="connsiteY25" fmla="*/ 810962 h 5843715"/>
              <a:gd name="connsiteX26" fmla="*/ 1461647 w 5326551"/>
              <a:gd name="connsiteY26" fmla="*/ 1047182 h 5843715"/>
              <a:gd name="connsiteX27" fmla="*/ 906675 w 5326551"/>
              <a:gd name="connsiteY27" fmla="*/ 1241358 h 5843715"/>
              <a:gd name="connsiteX28" fmla="*/ 623447 w 5326551"/>
              <a:gd name="connsiteY28" fmla="*/ 1496762 h 5843715"/>
              <a:gd name="connsiteX29" fmla="*/ 36707 w 5326551"/>
              <a:gd name="connsiteY29" fmla="*/ 1847282 h 5843715"/>
              <a:gd name="connsiteX0" fmla="*/ 36707 w 5326551"/>
              <a:gd name="connsiteY0" fmla="*/ 1847282 h 5843715"/>
              <a:gd name="connsiteX1" fmla="*/ 189107 w 5326551"/>
              <a:gd name="connsiteY1" fmla="*/ 2304482 h 5843715"/>
              <a:gd name="connsiteX2" fmla="*/ 1225427 w 5326551"/>
              <a:gd name="connsiteY2" fmla="*/ 1664402 h 5843715"/>
              <a:gd name="connsiteX3" fmla="*/ 1301627 w 5326551"/>
              <a:gd name="connsiteY3" fmla="*/ 2365442 h 5843715"/>
              <a:gd name="connsiteX4" fmla="*/ 798707 w 5326551"/>
              <a:gd name="connsiteY4" fmla="*/ 2914082 h 5843715"/>
              <a:gd name="connsiteX5" fmla="*/ 813947 w 5326551"/>
              <a:gd name="connsiteY5" fmla="*/ 3554162 h 5843715"/>
              <a:gd name="connsiteX6" fmla="*/ 661547 w 5326551"/>
              <a:gd name="connsiteY6" fmla="*/ 4087562 h 5843715"/>
              <a:gd name="connsiteX7" fmla="*/ 1057787 w 5326551"/>
              <a:gd name="connsiteY7" fmla="*/ 4514282 h 5843715"/>
              <a:gd name="connsiteX8" fmla="*/ 1423547 w 5326551"/>
              <a:gd name="connsiteY8" fmla="*/ 5291522 h 5843715"/>
              <a:gd name="connsiteX9" fmla="*/ 2276987 w 5326551"/>
              <a:gd name="connsiteY9" fmla="*/ 5763962 h 5843715"/>
              <a:gd name="connsiteX10" fmla="*/ 2490347 w 5326551"/>
              <a:gd name="connsiteY10" fmla="*/ 5809682 h 5843715"/>
              <a:gd name="connsiteX11" fmla="*/ 2520827 w 5326551"/>
              <a:gd name="connsiteY11" fmla="*/ 5413442 h 5843715"/>
              <a:gd name="connsiteX12" fmla="*/ 2094107 w 5326551"/>
              <a:gd name="connsiteY12" fmla="*/ 4834322 h 5843715"/>
              <a:gd name="connsiteX13" fmla="*/ 3191387 w 5326551"/>
              <a:gd name="connsiteY13" fmla="*/ 4681922 h 5843715"/>
              <a:gd name="connsiteX14" fmla="*/ 3145667 w 5326551"/>
              <a:gd name="connsiteY14" fmla="*/ 3767522 h 5843715"/>
              <a:gd name="connsiteX15" fmla="*/ 3999107 w 5326551"/>
              <a:gd name="connsiteY15" fmla="*/ 3615122 h 5843715"/>
              <a:gd name="connsiteX16" fmla="*/ 5324987 w 5326551"/>
              <a:gd name="connsiteY16" fmla="*/ 2594042 h 5843715"/>
              <a:gd name="connsiteX17" fmla="*/ 4288667 w 5326551"/>
              <a:gd name="connsiteY17" fmla="*/ 1923482 h 5843715"/>
              <a:gd name="connsiteX18" fmla="*/ 3907667 w 5326551"/>
              <a:gd name="connsiteY18" fmla="*/ 1679642 h 5843715"/>
              <a:gd name="connsiteX19" fmla="*/ 4700147 w 5326551"/>
              <a:gd name="connsiteY19" fmla="*/ 841442 h 5843715"/>
              <a:gd name="connsiteX20" fmla="*/ 4745867 w 5326551"/>
              <a:gd name="connsiteY20" fmla="*/ 445202 h 5843715"/>
              <a:gd name="connsiteX21" fmla="*/ 3816227 w 5326551"/>
              <a:gd name="connsiteY21" fmla="*/ 109922 h 5843715"/>
              <a:gd name="connsiteX22" fmla="*/ 3375555 w 5326551"/>
              <a:gd name="connsiteY22" fmla="*/ 212002 h 5843715"/>
              <a:gd name="connsiteX23" fmla="*/ 3078375 w 5326551"/>
              <a:gd name="connsiteY23" fmla="*/ 13882 h 5843715"/>
              <a:gd name="connsiteX24" fmla="*/ 2840867 w 5326551"/>
              <a:gd name="connsiteY24" fmla="*/ 490922 h 5843715"/>
              <a:gd name="connsiteX25" fmla="*/ 2246507 w 5326551"/>
              <a:gd name="connsiteY25" fmla="*/ 650942 h 5843715"/>
              <a:gd name="connsiteX26" fmla="*/ 1461647 w 5326551"/>
              <a:gd name="connsiteY26" fmla="*/ 1047182 h 5843715"/>
              <a:gd name="connsiteX27" fmla="*/ 906675 w 5326551"/>
              <a:gd name="connsiteY27" fmla="*/ 1241358 h 5843715"/>
              <a:gd name="connsiteX28" fmla="*/ 623447 w 5326551"/>
              <a:gd name="connsiteY28" fmla="*/ 1496762 h 5843715"/>
              <a:gd name="connsiteX29" fmla="*/ 36707 w 5326551"/>
              <a:gd name="connsiteY29" fmla="*/ 1847282 h 5843715"/>
              <a:gd name="connsiteX0" fmla="*/ 36707 w 5326551"/>
              <a:gd name="connsiteY0" fmla="*/ 1847282 h 5843715"/>
              <a:gd name="connsiteX1" fmla="*/ 189107 w 5326551"/>
              <a:gd name="connsiteY1" fmla="*/ 2304482 h 5843715"/>
              <a:gd name="connsiteX2" fmla="*/ 1225427 w 5326551"/>
              <a:gd name="connsiteY2" fmla="*/ 1664402 h 5843715"/>
              <a:gd name="connsiteX3" fmla="*/ 1301627 w 5326551"/>
              <a:gd name="connsiteY3" fmla="*/ 2365442 h 5843715"/>
              <a:gd name="connsiteX4" fmla="*/ 798707 w 5326551"/>
              <a:gd name="connsiteY4" fmla="*/ 2914082 h 5843715"/>
              <a:gd name="connsiteX5" fmla="*/ 813947 w 5326551"/>
              <a:gd name="connsiteY5" fmla="*/ 3554162 h 5843715"/>
              <a:gd name="connsiteX6" fmla="*/ 661547 w 5326551"/>
              <a:gd name="connsiteY6" fmla="*/ 4087562 h 5843715"/>
              <a:gd name="connsiteX7" fmla="*/ 1057787 w 5326551"/>
              <a:gd name="connsiteY7" fmla="*/ 4514282 h 5843715"/>
              <a:gd name="connsiteX8" fmla="*/ 1423547 w 5326551"/>
              <a:gd name="connsiteY8" fmla="*/ 5291522 h 5843715"/>
              <a:gd name="connsiteX9" fmla="*/ 2276987 w 5326551"/>
              <a:gd name="connsiteY9" fmla="*/ 5763962 h 5843715"/>
              <a:gd name="connsiteX10" fmla="*/ 2490347 w 5326551"/>
              <a:gd name="connsiteY10" fmla="*/ 5809682 h 5843715"/>
              <a:gd name="connsiteX11" fmla="*/ 2520827 w 5326551"/>
              <a:gd name="connsiteY11" fmla="*/ 5413442 h 5843715"/>
              <a:gd name="connsiteX12" fmla="*/ 2094107 w 5326551"/>
              <a:gd name="connsiteY12" fmla="*/ 4834322 h 5843715"/>
              <a:gd name="connsiteX13" fmla="*/ 3191387 w 5326551"/>
              <a:gd name="connsiteY13" fmla="*/ 4681922 h 5843715"/>
              <a:gd name="connsiteX14" fmla="*/ 3145667 w 5326551"/>
              <a:gd name="connsiteY14" fmla="*/ 3767522 h 5843715"/>
              <a:gd name="connsiteX15" fmla="*/ 3999107 w 5326551"/>
              <a:gd name="connsiteY15" fmla="*/ 3615122 h 5843715"/>
              <a:gd name="connsiteX16" fmla="*/ 5324987 w 5326551"/>
              <a:gd name="connsiteY16" fmla="*/ 2594042 h 5843715"/>
              <a:gd name="connsiteX17" fmla="*/ 4288667 w 5326551"/>
              <a:gd name="connsiteY17" fmla="*/ 1923482 h 5843715"/>
              <a:gd name="connsiteX18" fmla="*/ 3907667 w 5326551"/>
              <a:gd name="connsiteY18" fmla="*/ 1679642 h 5843715"/>
              <a:gd name="connsiteX19" fmla="*/ 4700147 w 5326551"/>
              <a:gd name="connsiteY19" fmla="*/ 841442 h 5843715"/>
              <a:gd name="connsiteX20" fmla="*/ 4745867 w 5326551"/>
              <a:gd name="connsiteY20" fmla="*/ 445202 h 5843715"/>
              <a:gd name="connsiteX21" fmla="*/ 3816227 w 5326551"/>
              <a:gd name="connsiteY21" fmla="*/ 109922 h 5843715"/>
              <a:gd name="connsiteX22" fmla="*/ 3375555 w 5326551"/>
              <a:gd name="connsiteY22" fmla="*/ 212002 h 5843715"/>
              <a:gd name="connsiteX23" fmla="*/ 3078375 w 5326551"/>
              <a:gd name="connsiteY23" fmla="*/ 13882 h 5843715"/>
              <a:gd name="connsiteX24" fmla="*/ 2848487 w 5326551"/>
              <a:gd name="connsiteY24" fmla="*/ 269942 h 5843715"/>
              <a:gd name="connsiteX25" fmla="*/ 2246507 w 5326551"/>
              <a:gd name="connsiteY25" fmla="*/ 650942 h 5843715"/>
              <a:gd name="connsiteX26" fmla="*/ 1461647 w 5326551"/>
              <a:gd name="connsiteY26" fmla="*/ 1047182 h 5843715"/>
              <a:gd name="connsiteX27" fmla="*/ 906675 w 5326551"/>
              <a:gd name="connsiteY27" fmla="*/ 1241358 h 5843715"/>
              <a:gd name="connsiteX28" fmla="*/ 623447 w 5326551"/>
              <a:gd name="connsiteY28" fmla="*/ 1496762 h 5843715"/>
              <a:gd name="connsiteX29" fmla="*/ 36707 w 5326551"/>
              <a:gd name="connsiteY29" fmla="*/ 1847282 h 5843715"/>
              <a:gd name="connsiteX0" fmla="*/ 36707 w 5326551"/>
              <a:gd name="connsiteY0" fmla="*/ 1896897 h 5893330"/>
              <a:gd name="connsiteX1" fmla="*/ 189107 w 5326551"/>
              <a:gd name="connsiteY1" fmla="*/ 2354097 h 5893330"/>
              <a:gd name="connsiteX2" fmla="*/ 1225427 w 5326551"/>
              <a:gd name="connsiteY2" fmla="*/ 1714017 h 5893330"/>
              <a:gd name="connsiteX3" fmla="*/ 1301627 w 5326551"/>
              <a:gd name="connsiteY3" fmla="*/ 2415057 h 5893330"/>
              <a:gd name="connsiteX4" fmla="*/ 798707 w 5326551"/>
              <a:gd name="connsiteY4" fmla="*/ 2963697 h 5893330"/>
              <a:gd name="connsiteX5" fmla="*/ 813947 w 5326551"/>
              <a:gd name="connsiteY5" fmla="*/ 3603777 h 5893330"/>
              <a:gd name="connsiteX6" fmla="*/ 661547 w 5326551"/>
              <a:gd name="connsiteY6" fmla="*/ 4137177 h 5893330"/>
              <a:gd name="connsiteX7" fmla="*/ 1057787 w 5326551"/>
              <a:gd name="connsiteY7" fmla="*/ 4563897 h 5893330"/>
              <a:gd name="connsiteX8" fmla="*/ 1423547 w 5326551"/>
              <a:gd name="connsiteY8" fmla="*/ 5341137 h 5893330"/>
              <a:gd name="connsiteX9" fmla="*/ 2276987 w 5326551"/>
              <a:gd name="connsiteY9" fmla="*/ 5813577 h 5893330"/>
              <a:gd name="connsiteX10" fmla="*/ 2490347 w 5326551"/>
              <a:gd name="connsiteY10" fmla="*/ 5859297 h 5893330"/>
              <a:gd name="connsiteX11" fmla="*/ 2520827 w 5326551"/>
              <a:gd name="connsiteY11" fmla="*/ 5463057 h 5893330"/>
              <a:gd name="connsiteX12" fmla="*/ 2094107 w 5326551"/>
              <a:gd name="connsiteY12" fmla="*/ 4883937 h 5893330"/>
              <a:gd name="connsiteX13" fmla="*/ 3191387 w 5326551"/>
              <a:gd name="connsiteY13" fmla="*/ 4731537 h 5893330"/>
              <a:gd name="connsiteX14" fmla="*/ 3145667 w 5326551"/>
              <a:gd name="connsiteY14" fmla="*/ 3817137 h 5893330"/>
              <a:gd name="connsiteX15" fmla="*/ 3999107 w 5326551"/>
              <a:gd name="connsiteY15" fmla="*/ 3664737 h 5893330"/>
              <a:gd name="connsiteX16" fmla="*/ 5324987 w 5326551"/>
              <a:gd name="connsiteY16" fmla="*/ 2643657 h 5893330"/>
              <a:gd name="connsiteX17" fmla="*/ 4288667 w 5326551"/>
              <a:gd name="connsiteY17" fmla="*/ 1973097 h 5893330"/>
              <a:gd name="connsiteX18" fmla="*/ 3907667 w 5326551"/>
              <a:gd name="connsiteY18" fmla="*/ 1729257 h 5893330"/>
              <a:gd name="connsiteX19" fmla="*/ 4700147 w 5326551"/>
              <a:gd name="connsiteY19" fmla="*/ 891057 h 5893330"/>
              <a:gd name="connsiteX20" fmla="*/ 4745867 w 5326551"/>
              <a:gd name="connsiteY20" fmla="*/ 494817 h 5893330"/>
              <a:gd name="connsiteX21" fmla="*/ 3816227 w 5326551"/>
              <a:gd name="connsiteY21" fmla="*/ 159537 h 5893330"/>
              <a:gd name="connsiteX22" fmla="*/ 3665115 w 5326551"/>
              <a:gd name="connsiteY22" fmla="*/ 10157 h 5893330"/>
              <a:gd name="connsiteX23" fmla="*/ 3078375 w 5326551"/>
              <a:gd name="connsiteY23" fmla="*/ 63497 h 5893330"/>
              <a:gd name="connsiteX24" fmla="*/ 2848487 w 5326551"/>
              <a:gd name="connsiteY24" fmla="*/ 319557 h 5893330"/>
              <a:gd name="connsiteX25" fmla="*/ 2246507 w 5326551"/>
              <a:gd name="connsiteY25" fmla="*/ 700557 h 5893330"/>
              <a:gd name="connsiteX26" fmla="*/ 1461647 w 5326551"/>
              <a:gd name="connsiteY26" fmla="*/ 1096797 h 5893330"/>
              <a:gd name="connsiteX27" fmla="*/ 906675 w 5326551"/>
              <a:gd name="connsiteY27" fmla="*/ 1290973 h 5893330"/>
              <a:gd name="connsiteX28" fmla="*/ 623447 w 5326551"/>
              <a:gd name="connsiteY28" fmla="*/ 1546377 h 5893330"/>
              <a:gd name="connsiteX29" fmla="*/ 36707 w 5326551"/>
              <a:gd name="connsiteY29" fmla="*/ 1896897 h 5893330"/>
              <a:gd name="connsiteX0" fmla="*/ 36707 w 5326551"/>
              <a:gd name="connsiteY0" fmla="*/ 1896897 h 5893330"/>
              <a:gd name="connsiteX1" fmla="*/ 189107 w 5326551"/>
              <a:gd name="connsiteY1" fmla="*/ 2354097 h 5893330"/>
              <a:gd name="connsiteX2" fmla="*/ 1225427 w 5326551"/>
              <a:gd name="connsiteY2" fmla="*/ 1714017 h 5893330"/>
              <a:gd name="connsiteX3" fmla="*/ 1301627 w 5326551"/>
              <a:gd name="connsiteY3" fmla="*/ 2415057 h 5893330"/>
              <a:gd name="connsiteX4" fmla="*/ 798707 w 5326551"/>
              <a:gd name="connsiteY4" fmla="*/ 2963697 h 5893330"/>
              <a:gd name="connsiteX5" fmla="*/ 813947 w 5326551"/>
              <a:gd name="connsiteY5" fmla="*/ 3603777 h 5893330"/>
              <a:gd name="connsiteX6" fmla="*/ 661547 w 5326551"/>
              <a:gd name="connsiteY6" fmla="*/ 4137177 h 5893330"/>
              <a:gd name="connsiteX7" fmla="*/ 1057787 w 5326551"/>
              <a:gd name="connsiteY7" fmla="*/ 4563897 h 5893330"/>
              <a:gd name="connsiteX8" fmla="*/ 1423547 w 5326551"/>
              <a:gd name="connsiteY8" fmla="*/ 5341137 h 5893330"/>
              <a:gd name="connsiteX9" fmla="*/ 2276987 w 5326551"/>
              <a:gd name="connsiteY9" fmla="*/ 5813577 h 5893330"/>
              <a:gd name="connsiteX10" fmla="*/ 2490347 w 5326551"/>
              <a:gd name="connsiteY10" fmla="*/ 5859297 h 5893330"/>
              <a:gd name="connsiteX11" fmla="*/ 2520827 w 5326551"/>
              <a:gd name="connsiteY11" fmla="*/ 5463057 h 5893330"/>
              <a:gd name="connsiteX12" fmla="*/ 2094107 w 5326551"/>
              <a:gd name="connsiteY12" fmla="*/ 4883937 h 5893330"/>
              <a:gd name="connsiteX13" fmla="*/ 3191387 w 5326551"/>
              <a:gd name="connsiteY13" fmla="*/ 4731537 h 5893330"/>
              <a:gd name="connsiteX14" fmla="*/ 3145667 w 5326551"/>
              <a:gd name="connsiteY14" fmla="*/ 3817137 h 5893330"/>
              <a:gd name="connsiteX15" fmla="*/ 3999107 w 5326551"/>
              <a:gd name="connsiteY15" fmla="*/ 3664737 h 5893330"/>
              <a:gd name="connsiteX16" fmla="*/ 5324987 w 5326551"/>
              <a:gd name="connsiteY16" fmla="*/ 2643657 h 5893330"/>
              <a:gd name="connsiteX17" fmla="*/ 4288667 w 5326551"/>
              <a:gd name="connsiteY17" fmla="*/ 1973097 h 5893330"/>
              <a:gd name="connsiteX18" fmla="*/ 3907667 w 5326551"/>
              <a:gd name="connsiteY18" fmla="*/ 1729257 h 5893330"/>
              <a:gd name="connsiteX19" fmla="*/ 4700147 w 5326551"/>
              <a:gd name="connsiteY19" fmla="*/ 891057 h 5893330"/>
              <a:gd name="connsiteX20" fmla="*/ 4745867 w 5326551"/>
              <a:gd name="connsiteY20" fmla="*/ 494817 h 5893330"/>
              <a:gd name="connsiteX21" fmla="*/ 4441067 w 5326551"/>
              <a:gd name="connsiteY21" fmla="*/ 113817 h 5893330"/>
              <a:gd name="connsiteX22" fmla="*/ 3665115 w 5326551"/>
              <a:gd name="connsiteY22" fmla="*/ 10157 h 5893330"/>
              <a:gd name="connsiteX23" fmla="*/ 3078375 w 5326551"/>
              <a:gd name="connsiteY23" fmla="*/ 63497 h 5893330"/>
              <a:gd name="connsiteX24" fmla="*/ 2848487 w 5326551"/>
              <a:gd name="connsiteY24" fmla="*/ 319557 h 5893330"/>
              <a:gd name="connsiteX25" fmla="*/ 2246507 w 5326551"/>
              <a:gd name="connsiteY25" fmla="*/ 700557 h 5893330"/>
              <a:gd name="connsiteX26" fmla="*/ 1461647 w 5326551"/>
              <a:gd name="connsiteY26" fmla="*/ 1096797 h 5893330"/>
              <a:gd name="connsiteX27" fmla="*/ 906675 w 5326551"/>
              <a:gd name="connsiteY27" fmla="*/ 1290973 h 5893330"/>
              <a:gd name="connsiteX28" fmla="*/ 623447 w 5326551"/>
              <a:gd name="connsiteY28" fmla="*/ 1546377 h 5893330"/>
              <a:gd name="connsiteX29" fmla="*/ 36707 w 5326551"/>
              <a:gd name="connsiteY29" fmla="*/ 1896897 h 5893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5326551" h="5893330">
                <a:moveTo>
                  <a:pt x="36707" y="1896897"/>
                </a:moveTo>
                <a:cubicBezTo>
                  <a:pt x="-35683" y="2031517"/>
                  <a:pt x="-9013" y="2384577"/>
                  <a:pt x="189107" y="2354097"/>
                </a:cubicBezTo>
                <a:cubicBezTo>
                  <a:pt x="387227" y="2323617"/>
                  <a:pt x="1040007" y="1703857"/>
                  <a:pt x="1225427" y="1714017"/>
                </a:cubicBezTo>
                <a:cubicBezTo>
                  <a:pt x="1410847" y="1724177"/>
                  <a:pt x="1372747" y="2206777"/>
                  <a:pt x="1301627" y="2415057"/>
                </a:cubicBezTo>
                <a:cubicBezTo>
                  <a:pt x="1230507" y="2623337"/>
                  <a:pt x="879987" y="2765577"/>
                  <a:pt x="798707" y="2963697"/>
                </a:cubicBezTo>
                <a:cubicBezTo>
                  <a:pt x="717427" y="3161817"/>
                  <a:pt x="836807" y="3408197"/>
                  <a:pt x="813947" y="3603777"/>
                </a:cubicBezTo>
                <a:cubicBezTo>
                  <a:pt x="791087" y="3799357"/>
                  <a:pt x="620907" y="3977157"/>
                  <a:pt x="661547" y="4137177"/>
                </a:cubicBezTo>
                <a:cubicBezTo>
                  <a:pt x="702187" y="4297197"/>
                  <a:pt x="930787" y="4363237"/>
                  <a:pt x="1057787" y="4563897"/>
                </a:cubicBezTo>
                <a:cubicBezTo>
                  <a:pt x="1184787" y="4764557"/>
                  <a:pt x="1220347" y="5132857"/>
                  <a:pt x="1423547" y="5341137"/>
                </a:cubicBezTo>
                <a:cubicBezTo>
                  <a:pt x="1626747" y="5549417"/>
                  <a:pt x="2099187" y="5727217"/>
                  <a:pt x="2276987" y="5813577"/>
                </a:cubicBezTo>
                <a:cubicBezTo>
                  <a:pt x="2454787" y="5899937"/>
                  <a:pt x="2449707" y="5917717"/>
                  <a:pt x="2490347" y="5859297"/>
                </a:cubicBezTo>
                <a:cubicBezTo>
                  <a:pt x="2530987" y="5800877"/>
                  <a:pt x="2586867" y="5625617"/>
                  <a:pt x="2520827" y="5463057"/>
                </a:cubicBezTo>
                <a:cubicBezTo>
                  <a:pt x="2454787" y="5300497"/>
                  <a:pt x="1982347" y="5005857"/>
                  <a:pt x="2094107" y="4883937"/>
                </a:cubicBezTo>
                <a:cubicBezTo>
                  <a:pt x="2205867" y="4762017"/>
                  <a:pt x="3016127" y="4909337"/>
                  <a:pt x="3191387" y="4731537"/>
                </a:cubicBezTo>
                <a:cubicBezTo>
                  <a:pt x="3366647" y="4553737"/>
                  <a:pt x="3011047" y="3994937"/>
                  <a:pt x="3145667" y="3817137"/>
                </a:cubicBezTo>
                <a:cubicBezTo>
                  <a:pt x="3280287" y="3639337"/>
                  <a:pt x="3635887" y="3860317"/>
                  <a:pt x="3999107" y="3664737"/>
                </a:cubicBezTo>
                <a:cubicBezTo>
                  <a:pt x="4362327" y="3469157"/>
                  <a:pt x="5276727" y="2925597"/>
                  <a:pt x="5324987" y="2643657"/>
                </a:cubicBezTo>
                <a:cubicBezTo>
                  <a:pt x="5373247" y="2361717"/>
                  <a:pt x="4288667" y="1973097"/>
                  <a:pt x="4288667" y="1973097"/>
                </a:cubicBezTo>
                <a:cubicBezTo>
                  <a:pt x="4052447" y="1820697"/>
                  <a:pt x="3839087" y="1909597"/>
                  <a:pt x="3907667" y="1729257"/>
                </a:cubicBezTo>
                <a:cubicBezTo>
                  <a:pt x="3976247" y="1548917"/>
                  <a:pt x="4560447" y="1096797"/>
                  <a:pt x="4700147" y="891057"/>
                </a:cubicBezTo>
                <a:cubicBezTo>
                  <a:pt x="4839847" y="685317"/>
                  <a:pt x="4789047" y="624357"/>
                  <a:pt x="4745867" y="494817"/>
                </a:cubicBezTo>
                <a:cubicBezTo>
                  <a:pt x="4702687" y="365277"/>
                  <a:pt x="4621192" y="194594"/>
                  <a:pt x="4441067" y="113817"/>
                </a:cubicBezTo>
                <a:cubicBezTo>
                  <a:pt x="4260942" y="33040"/>
                  <a:pt x="3788090" y="26164"/>
                  <a:pt x="3665115" y="10157"/>
                </a:cubicBezTo>
                <a:cubicBezTo>
                  <a:pt x="3542140" y="-5850"/>
                  <a:pt x="3186540" y="-12200"/>
                  <a:pt x="3078375" y="63497"/>
                </a:cubicBezTo>
                <a:cubicBezTo>
                  <a:pt x="2970210" y="139194"/>
                  <a:pt x="2987132" y="213380"/>
                  <a:pt x="2848487" y="319557"/>
                </a:cubicBezTo>
                <a:cubicBezTo>
                  <a:pt x="2709842" y="425734"/>
                  <a:pt x="2477647" y="571017"/>
                  <a:pt x="2246507" y="700557"/>
                </a:cubicBezTo>
                <a:cubicBezTo>
                  <a:pt x="2015367" y="830097"/>
                  <a:pt x="1629072" y="989504"/>
                  <a:pt x="1461647" y="1096797"/>
                </a:cubicBezTo>
                <a:cubicBezTo>
                  <a:pt x="1294222" y="1204090"/>
                  <a:pt x="1010815" y="1235093"/>
                  <a:pt x="906675" y="1290973"/>
                </a:cubicBezTo>
                <a:cubicBezTo>
                  <a:pt x="802535" y="1346853"/>
                  <a:pt x="768442" y="1445390"/>
                  <a:pt x="623447" y="1546377"/>
                </a:cubicBezTo>
                <a:cubicBezTo>
                  <a:pt x="478452" y="1647364"/>
                  <a:pt x="109097" y="1762277"/>
                  <a:pt x="36707" y="1896897"/>
                </a:cubicBezTo>
                <a:close/>
              </a:path>
            </a:pathLst>
          </a:custGeom>
          <a:solidFill>
            <a:srgbClr val="5B9BD5">
              <a:alpha val="10980"/>
            </a:srgbClr>
          </a:solidFill>
          <a:ln w="38100">
            <a:solidFill>
              <a:srgbClr val="41719C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9" name="Freeform 578"/>
          <p:cNvSpPr/>
          <p:nvPr userDrawn="1"/>
        </p:nvSpPr>
        <p:spPr>
          <a:xfrm>
            <a:off x="12542520" y="7711440"/>
            <a:ext cx="1051560" cy="670560"/>
          </a:xfrm>
          <a:custGeom>
            <a:avLst/>
            <a:gdLst>
              <a:gd name="connsiteX0" fmla="*/ 0 w 1051560"/>
              <a:gd name="connsiteY0" fmla="*/ 0 h 670560"/>
              <a:gd name="connsiteX1" fmla="*/ 182880 w 1051560"/>
              <a:gd name="connsiteY1" fmla="*/ 670560 h 670560"/>
              <a:gd name="connsiteX2" fmla="*/ 1051560 w 1051560"/>
              <a:gd name="connsiteY2" fmla="*/ 42672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51560" h="670560">
                <a:moveTo>
                  <a:pt x="0" y="0"/>
                </a:moveTo>
                <a:lnTo>
                  <a:pt x="182880" y="670560"/>
                </a:lnTo>
                <a:lnTo>
                  <a:pt x="1051560" y="4267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80" name="Group 1075"/>
          <p:cNvGrpSpPr>
            <a:grpSpLocks/>
          </p:cNvGrpSpPr>
          <p:nvPr userDrawn="1"/>
        </p:nvGrpSpPr>
        <p:grpSpPr bwMode="auto">
          <a:xfrm flipH="1">
            <a:off x="17361723" y="7219548"/>
            <a:ext cx="1176877" cy="145166"/>
            <a:chOff x="8426" y="5788"/>
            <a:chExt cx="454" cy="56"/>
          </a:xfrm>
        </p:grpSpPr>
        <p:grpSp>
          <p:nvGrpSpPr>
            <p:cNvPr id="118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19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9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9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8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18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8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8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8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8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8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8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8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81" name="Group 1096"/>
          <p:cNvGrpSpPr>
            <a:grpSpLocks/>
          </p:cNvGrpSpPr>
          <p:nvPr userDrawn="1"/>
        </p:nvGrpSpPr>
        <p:grpSpPr bwMode="auto">
          <a:xfrm flipH="1">
            <a:off x="17862642" y="6636761"/>
            <a:ext cx="1176877" cy="145166"/>
            <a:chOff x="8426" y="5788"/>
            <a:chExt cx="454" cy="56"/>
          </a:xfrm>
        </p:grpSpPr>
        <p:grpSp>
          <p:nvGrpSpPr>
            <p:cNvPr id="116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17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7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7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7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7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7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7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7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7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6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16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6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7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6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82" name="Group 1075"/>
          <p:cNvGrpSpPr>
            <a:grpSpLocks/>
          </p:cNvGrpSpPr>
          <p:nvPr userDrawn="1"/>
        </p:nvGrpSpPr>
        <p:grpSpPr bwMode="auto">
          <a:xfrm>
            <a:off x="16433701" y="7217866"/>
            <a:ext cx="1176877" cy="145166"/>
            <a:chOff x="8426" y="5788"/>
            <a:chExt cx="454" cy="56"/>
          </a:xfrm>
        </p:grpSpPr>
        <p:grpSp>
          <p:nvGrpSpPr>
            <p:cNvPr id="114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15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5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5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4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14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4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4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83" name="Group 1075"/>
          <p:cNvGrpSpPr>
            <a:grpSpLocks/>
          </p:cNvGrpSpPr>
          <p:nvPr userDrawn="1"/>
        </p:nvGrpSpPr>
        <p:grpSpPr bwMode="auto">
          <a:xfrm flipH="1">
            <a:off x="17212319" y="7885507"/>
            <a:ext cx="1176877" cy="145166"/>
            <a:chOff x="8426" y="5788"/>
            <a:chExt cx="454" cy="56"/>
          </a:xfrm>
        </p:grpSpPr>
        <p:grpSp>
          <p:nvGrpSpPr>
            <p:cNvPr id="112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13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3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3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2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12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2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2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84" name="Group 1097"/>
          <p:cNvGrpSpPr>
            <a:grpSpLocks/>
          </p:cNvGrpSpPr>
          <p:nvPr userDrawn="1"/>
        </p:nvGrpSpPr>
        <p:grpSpPr bwMode="auto">
          <a:xfrm flipH="1">
            <a:off x="14892349" y="7881232"/>
            <a:ext cx="508079" cy="134797"/>
            <a:chOff x="8330" y="5692"/>
            <a:chExt cx="196" cy="52"/>
          </a:xfrm>
        </p:grpSpPr>
        <p:grpSp>
          <p:nvGrpSpPr>
            <p:cNvPr id="1111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113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4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5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6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7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8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9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112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85" name="Group 1107"/>
          <p:cNvGrpSpPr>
            <a:grpSpLocks/>
          </p:cNvGrpSpPr>
          <p:nvPr userDrawn="1"/>
        </p:nvGrpSpPr>
        <p:grpSpPr bwMode="auto">
          <a:xfrm flipH="1">
            <a:off x="18238845" y="7891756"/>
            <a:ext cx="508079" cy="134797"/>
            <a:chOff x="8330" y="5692"/>
            <a:chExt cx="196" cy="52"/>
          </a:xfrm>
        </p:grpSpPr>
        <p:grpSp>
          <p:nvGrpSpPr>
            <p:cNvPr id="1102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104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5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6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7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8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9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10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103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86" name="Group 1075"/>
          <p:cNvGrpSpPr>
            <a:grpSpLocks/>
          </p:cNvGrpSpPr>
          <p:nvPr userDrawn="1"/>
        </p:nvGrpSpPr>
        <p:grpSpPr bwMode="auto">
          <a:xfrm>
            <a:off x="16284297" y="7883825"/>
            <a:ext cx="1176877" cy="145166"/>
            <a:chOff x="8426" y="5788"/>
            <a:chExt cx="454" cy="56"/>
          </a:xfrm>
        </p:grpSpPr>
        <p:grpSp>
          <p:nvGrpSpPr>
            <p:cNvPr id="108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9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9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9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8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8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8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8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8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8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8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87" name="Group 586"/>
          <p:cNvGrpSpPr/>
          <p:nvPr userDrawn="1"/>
        </p:nvGrpSpPr>
        <p:grpSpPr>
          <a:xfrm>
            <a:off x="16247826" y="8424693"/>
            <a:ext cx="3131425" cy="149286"/>
            <a:chOff x="2150999" y="12124628"/>
            <a:chExt cx="1917700" cy="91423"/>
          </a:xfrm>
        </p:grpSpPr>
        <p:grpSp>
          <p:nvGrpSpPr>
            <p:cNvPr id="101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06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7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7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7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6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6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6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6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02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04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5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5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5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4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4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4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4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02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02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3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3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3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2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2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2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2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88" name="Group 1075"/>
          <p:cNvGrpSpPr>
            <a:grpSpLocks/>
          </p:cNvGrpSpPr>
          <p:nvPr userDrawn="1"/>
        </p:nvGrpSpPr>
        <p:grpSpPr bwMode="auto">
          <a:xfrm flipH="1">
            <a:off x="16273748" y="10576023"/>
            <a:ext cx="1176877" cy="145166"/>
            <a:chOff x="8426" y="5788"/>
            <a:chExt cx="454" cy="56"/>
          </a:xfrm>
        </p:grpSpPr>
        <p:grpSp>
          <p:nvGrpSpPr>
            <p:cNvPr id="99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1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1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1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0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0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0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0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89" name="Group 588"/>
          <p:cNvGrpSpPr/>
          <p:nvPr userDrawn="1"/>
        </p:nvGrpSpPr>
        <p:grpSpPr>
          <a:xfrm>
            <a:off x="15843616" y="9123781"/>
            <a:ext cx="3131425" cy="149286"/>
            <a:chOff x="2150999" y="12124628"/>
            <a:chExt cx="1917700" cy="91423"/>
          </a:xfrm>
        </p:grpSpPr>
        <p:grpSp>
          <p:nvGrpSpPr>
            <p:cNvPr id="936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97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9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9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9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8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8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8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8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937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95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7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7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7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6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6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6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6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938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93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5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5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5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4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4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4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4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590" name="Group 1097"/>
          <p:cNvGrpSpPr>
            <a:grpSpLocks/>
          </p:cNvGrpSpPr>
          <p:nvPr userDrawn="1"/>
        </p:nvGrpSpPr>
        <p:grpSpPr bwMode="auto">
          <a:xfrm flipH="1">
            <a:off x="16389283" y="11124513"/>
            <a:ext cx="508079" cy="134797"/>
            <a:chOff x="8330" y="5692"/>
            <a:chExt cx="196" cy="52"/>
          </a:xfrm>
        </p:grpSpPr>
        <p:grpSp>
          <p:nvGrpSpPr>
            <p:cNvPr id="927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29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0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1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2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3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4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5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28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91" name="Group 1097"/>
          <p:cNvGrpSpPr>
            <a:grpSpLocks/>
          </p:cNvGrpSpPr>
          <p:nvPr userDrawn="1"/>
        </p:nvGrpSpPr>
        <p:grpSpPr bwMode="auto">
          <a:xfrm>
            <a:off x="16761794" y="11512323"/>
            <a:ext cx="508079" cy="134797"/>
            <a:chOff x="8330" y="5692"/>
            <a:chExt cx="196" cy="52"/>
          </a:xfrm>
        </p:grpSpPr>
        <p:grpSp>
          <p:nvGrpSpPr>
            <p:cNvPr id="918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20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1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2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3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4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5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6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19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1750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92" name="Group 1075"/>
          <p:cNvGrpSpPr>
            <a:grpSpLocks/>
          </p:cNvGrpSpPr>
          <p:nvPr userDrawn="1"/>
        </p:nvGrpSpPr>
        <p:grpSpPr bwMode="auto">
          <a:xfrm flipH="1">
            <a:off x="16611553" y="9847510"/>
            <a:ext cx="1176877" cy="145166"/>
            <a:chOff x="8426" y="5788"/>
            <a:chExt cx="454" cy="56"/>
          </a:xfrm>
        </p:grpSpPr>
        <p:grpSp>
          <p:nvGrpSpPr>
            <p:cNvPr id="89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90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1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1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9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90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0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0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0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0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0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0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0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0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93" name="Group 1075"/>
          <p:cNvGrpSpPr>
            <a:grpSpLocks/>
          </p:cNvGrpSpPr>
          <p:nvPr userDrawn="1"/>
        </p:nvGrpSpPr>
        <p:grpSpPr bwMode="auto">
          <a:xfrm>
            <a:off x="15683531" y="9845828"/>
            <a:ext cx="1176877" cy="145166"/>
            <a:chOff x="8426" y="5788"/>
            <a:chExt cx="454" cy="56"/>
          </a:xfrm>
        </p:grpSpPr>
        <p:grpSp>
          <p:nvGrpSpPr>
            <p:cNvPr id="87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8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9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9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9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9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9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9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9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9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7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8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8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8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8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8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8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8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8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8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594" name="Freeform 593"/>
          <p:cNvSpPr/>
          <p:nvPr userDrawn="1"/>
        </p:nvSpPr>
        <p:spPr>
          <a:xfrm>
            <a:off x="4314092" y="562708"/>
            <a:ext cx="2414954" cy="1195754"/>
          </a:xfrm>
          <a:custGeom>
            <a:avLst/>
            <a:gdLst>
              <a:gd name="connsiteX0" fmla="*/ 0 w 2414954"/>
              <a:gd name="connsiteY0" fmla="*/ 70338 h 1195754"/>
              <a:gd name="connsiteX1" fmla="*/ 93785 w 2414954"/>
              <a:gd name="connsiteY1" fmla="*/ 468923 h 1195754"/>
              <a:gd name="connsiteX2" fmla="*/ 304800 w 2414954"/>
              <a:gd name="connsiteY2" fmla="*/ 844061 h 1195754"/>
              <a:gd name="connsiteX3" fmla="*/ 375139 w 2414954"/>
              <a:gd name="connsiteY3" fmla="*/ 1195754 h 1195754"/>
              <a:gd name="connsiteX4" fmla="*/ 1336431 w 2414954"/>
              <a:gd name="connsiteY4" fmla="*/ 773723 h 1195754"/>
              <a:gd name="connsiteX5" fmla="*/ 2086708 w 2414954"/>
              <a:gd name="connsiteY5" fmla="*/ 234461 h 1195754"/>
              <a:gd name="connsiteX6" fmla="*/ 2414954 w 2414954"/>
              <a:gd name="connsiteY6" fmla="*/ 0 h 1195754"/>
              <a:gd name="connsiteX7" fmla="*/ 0 w 2414954"/>
              <a:gd name="connsiteY7" fmla="*/ 70338 h 1195754"/>
              <a:gd name="connsiteX0" fmla="*/ 0 w 2414954"/>
              <a:gd name="connsiteY0" fmla="*/ 70338 h 1195754"/>
              <a:gd name="connsiteX1" fmla="*/ 93785 w 2414954"/>
              <a:gd name="connsiteY1" fmla="*/ 468923 h 1195754"/>
              <a:gd name="connsiteX2" fmla="*/ 304800 w 2414954"/>
              <a:gd name="connsiteY2" fmla="*/ 844061 h 1195754"/>
              <a:gd name="connsiteX3" fmla="*/ 375139 w 2414954"/>
              <a:gd name="connsiteY3" fmla="*/ 1195754 h 1195754"/>
              <a:gd name="connsiteX4" fmla="*/ 1382151 w 2414954"/>
              <a:gd name="connsiteY4" fmla="*/ 880403 h 1195754"/>
              <a:gd name="connsiteX5" fmla="*/ 2086708 w 2414954"/>
              <a:gd name="connsiteY5" fmla="*/ 234461 h 1195754"/>
              <a:gd name="connsiteX6" fmla="*/ 2414954 w 2414954"/>
              <a:gd name="connsiteY6" fmla="*/ 0 h 1195754"/>
              <a:gd name="connsiteX7" fmla="*/ 0 w 2414954"/>
              <a:gd name="connsiteY7" fmla="*/ 70338 h 1195754"/>
              <a:gd name="connsiteX0" fmla="*/ 0 w 2414954"/>
              <a:gd name="connsiteY0" fmla="*/ 70338 h 1195754"/>
              <a:gd name="connsiteX1" fmla="*/ 93785 w 2414954"/>
              <a:gd name="connsiteY1" fmla="*/ 468923 h 1195754"/>
              <a:gd name="connsiteX2" fmla="*/ 304800 w 2414954"/>
              <a:gd name="connsiteY2" fmla="*/ 844061 h 1195754"/>
              <a:gd name="connsiteX3" fmla="*/ 375139 w 2414954"/>
              <a:gd name="connsiteY3" fmla="*/ 1195754 h 1195754"/>
              <a:gd name="connsiteX4" fmla="*/ 1382151 w 2414954"/>
              <a:gd name="connsiteY4" fmla="*/ 880403 h 1195754"/>
              <a:gd name="connsiteX5" fmla="*/ 2201008 w 2414954"/>
              <a:gd name="connsiteY5" fmla="*/ 348761 h 1195754"/>
              <a:gd name="connsiteX6" fmla="*/ 2414954 w 2414954"/>
              <a:gd name="connsiteY6" fmla="*/ 0 h 1195754"/>
              <a:gd name="connsiteX7" fmla="*/ 0 w 2414954"/>
              <a:gd name="connsiteY7" fmla="*/ 70338 h 1195754"/>
              <a:gd name="connsiteX0" fmla="*/ 0 w 2414954"/>
              <a:gd name="connsiteY0" fmla="*/ 70338 h 1195754"/>
              <a:gd name="connsiteX1" fmla="*/ 93785 w 2414954"/>
              <a:gd name="connsiteY1" fmla="*/ 468923 h 1195754"/>
              <a:gd name="connsiteX2" fmla="*/ 304800 w 2414954"/>
              <a:gd name="connsiteY2" fmla="*/ 844061 h 1195754"/>
              <a:gd name="connsiteX3" fmla="*/ 375139 w 2414954"/>
              <a:gd name="connsiteY3" fmla="*/ 1195754 h 1195754"/>
              <a:gd name="connsiteX4" fmla="*/ 1382151 w 2414954"/>
              <a:gd name="connsiteY4" fmla="*/ 880403 h 1195754"/>
              <a:gd name="connsiteX5" fmla="*/ 1774288 w 2414954"/>
              <a:gd name="connsiteY5" fmla="*/ 702212 h 1195754"/>
              <a:gd name="connsiteX6" fmla="*/ 2201008 w 2414954"/>
              <a:gd name="connsiteY6" fmla="*/ 348761 h 1195754"/>
              <a:gd name="connsiteX7" fmla="*/ 2414954 w 2414954"/>
              <a:gd name="connsiteY7" fmla="*/ 0 h 1195754"/>
              <a:gd name="connsiteX8" fmla="*/ 0 w 2414954"/>
              <a:gd name="connsiteY8" fmla="*/ 70338 h 1195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14954" h="1195754">
                <a:moveTo>
                  <a:pt x="0" y="70338"/>
                </a:moveTo>
                <a:lnTo>
                  <a:pt x="93785" y="468923"/>
                </a:lnTo>
                <a:lnTo>
                  <a:pt x="304800" y="844061"/>
                </a:lnTo>
                <a:lnTo>
                  <a:pt x="375139" y="1195754"/>
                </a:lnTo>
                <a:lnTo>
                  <a:pt x="1382151" y="880403"/>
                </a:lnTo>
                <a:cubicBezTo>
                  <a:pt x="1490003" y="813386"/>
                  <a:pt x="1666436" y="769229"/>
                  <a:pt x="1774288" y="702212"/>
                </a:cubicBezTo>
                <a:lnTo>
                  <a:pt x="2201008" y="348761"/>
                </a:lnTo>
                <a:lnTo>
                  <a:pt x="2414954" y="0"/>
                </a:lnTo>
                <a:lnTo>
                  <a:pt x="0" y="70338"/>
                </a:lnTo>
                <a:close/>
              </a:path>
            </a:pathLst>
          </a:custGeom>
          <a:solidFill>
            <a:srgbClr val="5B9BD5">
              <a:alpha val="10196"/>
            </a:srgbClr>
          </a:solidFill>
          <a:ln w="38100"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5" name="Freeform 594"/>
          <p:cNvSpPr/>
          <p:nvPr userDrawn="1"/>
        </p:nvSpPr>
        <p:spPr>
          <a:xfrm>
            <a:off x="18311446" y="16857785"/>
            <a:ext cx="0" cy="0"/>
          </a:xfrm>
          <a:custGeom>
            <a:avLst/>
            <a:gdLst>
              <a:gd name="connsiteX0" fmla="*/ 0 w 0"/>
              <a:gd name="connsiteY0" fmla="*/ 0 h 0"/>
              <a:gd name="connsiteX1" fmla="*/ 0 w 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96" name="Group 595"/>
          <p:cNvGrpSpPr/>
          <p:nvPr userDrawn="1"/>
        </p:nvGrpSpPr>
        <p:grpSpPr>
          <a:xfrm>
            <a:off x="9732234" y="570424"/>
            <a:ext cx="10006163" cy="17147151"/>
            <a:chOff x="9963727" y="332105"/>
            <a:chExt cx="10006163" cy="17147151"/>
          </a:xfrm>
        </p:grpSpPr>
        <p:grpSp>
          <p:nvGrpSpPr>
            <p:cNvPr id="872" name="Group 871"/>
            <p:cNvGrpSpPr/>
            <p:nvPr/>
          </p:nvGrpSpPr>
          <p:grpSpPr>
            <a:xfrm>
              <a:off x="9963727" y="332105"/>
              <a:ext cx="10006163" cy="17147151"/>
              <a:chOff x="9730156" y="562708"/>
              <a:chExt cx="10006163" cy="17147151"/>
            </a:xfrm>
          </p:grpSpPr>
          <p:sp>
            <p:nvSpPr>
              <p:cNvPr id="876" name="Freeform 875"/>
              <p:cNvSpPr/>
              <p:nvPr/>
            </p:nvSpPr>
            <p:spPr>
              <a:xfrm>
                <a:off x="9730156" y="562708"/>
                <a:ext cx="8942778" cy="17100259"/>
              </a:xfrm>
              <a:custGeom>
                <a:avLst/>
                <a:gdLst>
                  <a:gd name="connsiteX0" fmla="*/ 0 w 8792307"/>
                  <a:gd name="connsiteY0" fmla="*/ 0 h 16810892"/>
                  <a:gd name="connsiteX1" fmla="*/ 8792307 w 8792307"/>
                  <a:gd name="connsiteY1" fmla="*/ 16810892 h 16810892"/>
                  <a:gd name="connsiteX0" fmla="*/ 0 w 8942778"/>
                  <a:gd name="connsiteY0" fmla="*/ 0 h 17100259"/>
                  <a:gd name="connsiteX1" fmla="*/ 8942778 w 8942778"/>
                  <a:gd name="connsiteY1" fmla="*/ 17100259 h 17100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942778" h="17100259">
                    <a:moveTo>
                      <a:pt x="0" y="0"/>
                    </a:moveTo>
                    <a:lnTo>
                      <a:pt x="8942778" y="17100259"/>
                    </a:lnTo>
                  </a:path>
                </a:pathLst>
              </a:custGeom>
              <a:noFill/>
              <a:ln w="168275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7" name="Freeform 876"/>
              <p:cNvSpPr/>
              <p:nvPr/>
            </p:nvSpPr>
            <p:spPr>
              <a:xfrm>
                <a:off x="18241108" y="16787446"/>
                <a:ext cx="1495211" cy="922413"/>
              </a:xfrm>
              <a:custGeom>
                <a:avLst/>
                <a:gdLst>
                  <a:gd name="connsiteX0" fmla="*/ 0 w 1078523"/>
                  <a:gd name="connsiteY0" fmla="*/ 0 h 633046"/>
                  <a:gd name="connsiteX1" fmla="*/ 1078523 w 1078523"/>
                  <a:gd name="connsiteY1" fmla="*/ 633046 h 633046"/>
                  <a:gd name="connsiteX0" fmla="*/ 0 w 1495211"/>
                  <a:gd name="connsiteY0" fmla="*/ 0 h 922413"/>
                  <a:gd name="connsiteX1" fmla="*/ 1495211 w 1495211"/>
                  <a:gd name="connsiteY1" fmla="*/ 922413 h 922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5211" h="922413">
                    <a:moveTo>
                      <a:pt x="0" y="0"/>
                    </a:moveTo>
                    <a:lnTo>
                      <a:pt x="1495211" y="922413"/>
                    </a:lnTo>
                  </a:path>
                </a:pathLst>
              </a:custGeom>
              <a:noFill/>
              <a:ln w="1651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73" name="Group 872"/>
            <p:cNvGrpSpPr/>
            <p:nvPr/>
          </p:nvGrpSpPr>
          <p:grpSpPr>
            <a:xfrm>
              <a:off x="9963727" y="332105"/>
              <a:ext cx="10006163" cy="17147151"/>
              <a:chOff x="9730156" y="562708"/>
              <a:chExt cx="10006163" cy="17147151"/>
            </a:xfrm>
          </p:grpSpPr>
          <p:sp>
            <p:nvSpPr>
              <p:cNvPr id="874" name="Freeform 873"/>
              <p:cNvSpPr/>
              <p:nvPr/>
            </p:nvSpPr>
            <p:spPr>
              <a:xfrm>
                <a:off x="9730156" y="562708"/>
                <a:ext cx="8942778" cy="17100259"/>
              </a:xfrm>
              <a:custGeom>
                <a:avLst/>
                <a:gdLst>
                  <a:gd name="connsiteX0" fmla="*/ 0 w 8792307"/>
                  <a:gd name="connsiteY0" fmla="*/ 0 h 16810892"/>
                  <a:gd name="connsiteX1" fmla="*/ 8792307 w 8792307"/>
                  <a:gd name="connsiteY1" fmla="*/ 16810892 h 16810892"/>
                  <a:gd name="connsiteX0" fmla="*/ 0 w 8942778"/>
                  <a:gd name="connsiteY0" fmla="*/ 0 h 17100259"/>
                  <a:gd name="connsiteX1" fmla="*/ 8942778 w 8942778"/>
                  <a:gd name="connsiteY1" fmla="*/ 17100259 h 17100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942778" h="17100259">
                    <a:moveTo>
                      <a:pt x="0" y="0"/>
                    </a:moveTo>
                    <a:lnTo>
                      <a:pt x="8942778" y="17100259"/>
                    </a:lnTo>
                  </a:path>
                </a:pathLst>
              </a:custGeom>
              <a:noFill/>
              <a:ln w="762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5" name="Freeform 874"/>
              <p:cNvSpPr/>
              <p:nvPr/>
            </p:nvSpPr>
            <p:spPr>
              <a:xfrm>
                <a:off x="18241108" y="16787446"/>
                <a:ext cx="1495211" cy="922413"/>
              </a:xfrm>
              <a:custGeom>
                <a:avLst/>
                <a:gdLst>
                  <a:gd name="connsiteX0" fmla="*/ 0 w 1078523"/>
                  <a:gd name="connsiteY0" fmla="*/ 0 h 633046"/>
                  <a:gd name="connsiteX1" fmla="*/ 1078523 w 1078523"/>
                  <a:gd name="connsiteY1" fmla="*/ 633046 h 633046"/>
                  <a:gd name="connsiteX0" fmla="*/ 0 w 1495211"/>
                  <a:gd name="connsiteY0" fmla="*/ 0 h 922413"/>
                  <a:gd name="connsiteX1" fmla="*/ 1495211 w 1495211"/>
                  <a:gd name="connsiteY1" fmla="*/ 922413 h 922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5211" h="922413">
                    <a:moveTo>
                      <a:pt x="0" y="0"/>
                    </a:moveTo>
                    <a:lnTo>
                      <a:pt x="1495211" y="922413"/>
                    </a:lnTo>
                  </a:path>
                </a:pathLst>
              </a:custGeom>
              <a:noFill/>
              <a:ln w="762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97" name="Group 596"/>
          <p:cNvGrpSpPr/>
          <p:nvPr userDrawn="1"/>
        </p:nvGrpSpPr>
        <p:grpSpPr>
          <a:xfrm>
            <a:off x="11962655" y="4931467"/>
            <a:ext cx="505168" cy="664529"/>
            <a:chOff x="11943605" y="4965757"/>
            <a:chExt cx="505168" cy="664529"/>
          </a:xfrm>
        </p:grpSpPr>
        <p:grpSp>
          <p:nvGrpSpPr>
            <p:cNvPr id="867" name="Group 866"/>
            <p:cNvGrpSpPr/>
            <p:nvPr/>
          </p:nvGrpSpPr>
          <p:grpSpPr>
            <a:xfrm rot="3057777">
              <a:off x="11862089" y="5047273"/>
              <a:ext cx="586781" cy="423750"/>
              <a:chOff x="25391225" y="14128655"/>
              <a:chExt cx="391187" cy="282500"/>
            </a:xfrm>
          </p:grpSpPr>
          <p:sp>
            <p:nvSpPr>
              <p:cNvPr id="869" name="Freeform 868"/>
              <p:cNvSpPr/>
              <p:nvPr/>
            </p:nvSpPr>
            <p:spPr>
              <a:xfrm>
                <a:off x="25431892" y="14128655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0" name="Freeform 869"/>
              <p:cNvSpPr/>
              <p:nvPr/>
            </p:nvSpPr>
            <p:spPr>
              <a:xfrm rot="1196199" flipV="1">
                <a:off x="25391225" y="14321620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71" name="Freeform 870"/>
              <p:cNvSpPr/>
              <p:nvPr/>
            </p:nvSpPr>
            <p:spPr>
              <a:xfrm rot="18313118">
                <a:off x="25516154" y="14128334"/>
                <a:ext cx="127635" cy="272415"/>
              </a:xfrm>
              <a:custGeom>
                <a:avLst/>
                <a:gdLst>
                  <a:gd name="connsiteX0" fmla="*/ 0 w 26670"/>
                  <a:gd name="connsiteY0" fmla="*/ 0 h 306705"/>
                  <a:gd name="connsiteX1" fmla="*/ 26670 w 26670"/>
                  <a:gd name="connsiteY1" fmla="*/ 306705 h 306705"/>
                  <a:gd name="connsiteX0" fmla="*/ 0 w 20955"/>
                  <a:gd name="connsiteY0" fmla="*/ 0 h 316230"/>
                  <a:gd name="connsiteX1" fmla="*/ 20955 w 20955"/>
                  <a:gd name="connsiteY1" fmla="*/ 316230 h 316230"/>
                  <a:gd name="connsiteX0" fmla="*/ 0 w 127635"/>
                  <a:gd name="connsiteY0" fmla="*/ 0 h 272415"/>
                  <a:gd name="connsiteX1" fmla="*/ 127635 w 127635"/>
                  <a:gd name="connsiteY1" fmla="*/ 272415 h 27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635" h="272415">
                    <a:moveTo>
                      <a:pt x="0" y="0"/>
                    </a:moveTo>
                    <a:lnTo>
                      <a:pt x="127635" y="272415"/>
                    </a:lnTo>
                  </a:path>
                </a:pathLst>
              </a:custGeom>
              <a:noFill/>
              <a:ln w="184150">
                <a:solidFill>
                  <a:srgbClr val="B2B2B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68" name="TextBox 867"/>
            <p:cNvSpPr txBox="1"/>
            <p:nvPr/>
          </p:nvSpPr>
          <p:spPr>
            <a:xfrm rot="4001199">
              <a:off x="11976929" y="5158442"/>
              <a:ext cx="48202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dirty="0"/>
                <a:t>X</a:t>
              </a:r>
            </a:p>
          </p:txBody>
        </p:sp>
      </p:grpSp>
      <p:grpSp>
        <p:nvGrpSpPr>
          <p:cNvPr id="598" name="Group 597"/>
          <p:cNvGrpSpPr/>
          <p:nvPr userDrawn="1"/>
        </p:nvGrpSpPr>
        <p:grpSpPr>
          <a:xfrm rot="1821410">
            <a:off x="2496343" y="10342307"/>
            <a:ext cx="586781" cy="423751"/>
            <a:chOff x="25391225" y="14128655"/>
            <a:chExt cx="391187" cy="282500"/>
          </a:xfrm>
        </p:grpSpPr>
        <p:sp>
          <p:nvSpPr>
            <p:cNvPr id="864" name="Freeform 863"/>
            <p:cNvSpPr/>
            <p:nvPr/>
          </p:nvSpPr>
          <p:spPr>
            <a:xfrm>
              <a:off x="25431892" y="14128655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Freeform 864"/>
            <p:cNvSpPr/>
            <p:nvPr/>
          </p:nvSpPr>
          <p:spPr>
            <a:xfrm rot="1196199" flipV="1">
              <a:off x="25391225" y="14321620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Freeform 865"/>
            <p:cNvSpPr/>
            <p:nvPr/>
          </p:nvSpPr>
          <p:spPr>
            <a:xfrm rot="18313118">
              <a:off x="25516154" y="14128334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111125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99" name="TextBox 598"/>
          <p:cNvSpPr txBox="1"/>
          <p:nvPr userDrawn="1"/>
        </p:nvSpPr>
        <p:spPr>
          <a:xfrm>
            <a:off x="18076843" y="15152928"/>
            <a:ext cx="2271520" cy="584775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3200" b="1" i="1" dirty="0"/>
              <a:t>CARENTAN</a:t>
            </a:r>
          </a:p>
        </p:txBody>
      </p:sp>
      <p:sp>
        <p:nvSpPr>
          <p:cNvPr id="600" name="Freeform 599"/>
          <p:cNvSpPr/>
          <p:nvPr userDrawn="1"/>
        </p:nvSpPr>
        <p:spPr>
          <a:xfrm>
            <a:off x="12242202" y="15413778"/>
            <a:ext cx="2630245" cy="2066364"/>
          </a:xfrm>
          <a:custGeom>
            <a:avLst/>
            <a:gdLst>
              <a:gd name="connsiteX0" fmla="*/ 0 w 2447365"/>
              <a:gd name="connsiteY0" fmla="*/ 1183341 h 1990164"/>
              <a:gd name="connsiteX1" fmla="*/ 0 w 2447365"/>
              <a:gd name="connsiteY1" fmla="*/ 1183341 h 1990164"/>
              <a:gd name="connsiteX2" fmla="*/ 806824 w 2447365"/>
              <a:gd name="connsiteY2" fmla="*/ 0 h 1990164"/>
              <a:gd name="connsiteX3" fmla="*/ 2447365 w 2447365"/>
              <a:gd name="connsiteY3" fmla="*/ 860611 h 1990164"/>
              <a:gd name="connsiteX4" fmla="*/ 1156447 w 2447365"/>
              <a:gd name="connsiteY4" fmla="*/ 1990164 h 1990164"/>
              <a:gd name="connsiteX5" fmla="*/ 53789 w 2447365"/>
              <a:gd name="connsiteY5" fmla="*/ 1210235 h 1990164"/>
              <a:gd name="connsiteX0" fmla="*/ 182880 w 2630245"/>
              <a:gd name="connsiteY0" fmla="*/ 1183341 h 1990164"/>
              <a:gd name="connsiteX1" fmla="*/ 0 w 2630245"/>
              <a:gd name="connsiteY1" fmla="*/ 1244301 h 1990164"/>
              <a:gd name="connsiteX2" fmla="*/ 989704 w 2630245"/>
              <a:gd name="connsiteY2" fmla="*/ 0 h 1990164"/>
              <a:gd name="connsiteX3" fmla="*/ 2630245 w 2630245"/>
              <a:gd name="connsiteY3" fmla="*/ 860611 h 1990164"/>
              <a:gd name="connsiteX4" fmla="*/ 1339327 w 2630245"/>
              <a:gd name="connsiteY4" fmla="*/ 1990164 h 1990164"/>
              <a:gd name="connsiteX5" fmla="*/ 236669 w 2630245"/>
              <a:gd name="connsiteY5" fmla="*/ 1210235 h 1990164"/>
              <a:gd name="connsiteX0" fmla="*/ 182880 w 2630245"/>
              <a:gd name="connsiteY0" fmla="*/ 1183341 h 1990164"/>
              <a:gd name="connsiteX1" fmla="*/ 0 w 2630245"/>
              <a:gd name="connsiteY1" fmla="*/ 1244301 h 1990164"/>
              <a:gd name="connsiteX2" fmla="*/ 989704 w 2630245"/>
              <a:gd name="connsiteY2" fmla="*/ 0 h 1990164"/>
              <a:gd name="connsiteX3" fmla="*/ 2630245 w 2630245"/>
              <a:gd name="connsiteY3" fmla="*/ 860611 h 1990164"/>
              <a:gd name="connsiteX4" fmla="*/ 1339327 w 2630245"/>
              <a:gd name="connsiteY4" fmla="*/ 1990164 h 1990164"/>
              <a:gd name="connsiteX5" fmla="*/ 449 w 2630245"/>
              <a:gd name="connsiteY5" fmla="*/ 1248335 h 1990164"/>
              <a:gd name="connsiteX0" fmla="*/ 182880 w 2630245"/>
              <a:gd name="connsiteY0" fmla="*/ 1183341 h 2066364"/>
              <a:gd name="connsiteX1" fmla="*/ 0 w 2630245"/>
              <a:gd name="connsiteY1" fmla="*/ 1244301 h 2066364"/>
              <a:gd name="connsiteX2" fmla="*/ 989704 w 2630245"/>
              <a:gd name="connsiteY2" fmla="*/ 0 h 2066364"/>
              <a:gd name="connsiteX3" fmla="*/ 2630245 w 2630245"/>
              <a:gd name="connsiteY3" fmla="*/ 860611 h 2066364"/>
              <a:gd name="connsiteX4" fmla="*/ 1461247 w 2630245"/>
              <a:gd name="connsiteY4" fmla="*/ 2066364 h 2066364"/>
              <a:gd name="connsiteX5" fmla="*/ 449 w 2630245"/>
              <a:gd name="connsiteY5" fmla="*/ 1248335 h 2066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30245" h="2066364">
                <a:moveTo>
                  <a:pt x="182880" y="1183341"/>
                </a:moveTo>
                <a:lnTo>
                  <a:pt x="0" y="1244301"/>
                </a:lnTo>
                <a:lnTo>
                  <a:pt x="989704" y="0"/>
                </a:lnTo>
                <a:lnTo>
                  <a:pt x="2630245" y="860611"/>
                </a:lnTo>
                <a:lnTo>
                  <a:pt x="1461247" y="2066364"/>
                </a:lnTo>
                <a:lnTo>
                  <a:pt x="449" y="1248335"/>
                </a:lnTo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1" name="Freeform 600"/>
          <p:cNvSpPr/>
          <p:nvPr userDrawn="1"/>
        </p:nvSpPr>
        <p:spPr>
          <a:xfrm>
            <a:off x="8325697" y="15230587"/>
            <a:ext cx="4490229" cy="2473362"/>
          </a:xfrm>
          <a:custGeom>
            <a:avLst/>
            <a:gdLst>
              <a:gd name="connsiteX0" fmla="*/ 0 w 4087906"/>
              <a:gd name="connsiteY0" fmla="*/ 0 h 2366682"/>
              <a:gd name="connsiteX1" fmla="*/ 26894 w 4087906"/>
              <a:gd name="connsiteY1" fmla="*/ 2339788 h 2366682"/>
              <a:gd name="connsiteX2" fmla="*/ 4087906 w 4087906"/>
              <a:gd name="connsiteY2" fmla="*/ 2366682 h 2366682"/>
              <a:gd name="connsiteX3" fmla="*/ 0 w 4087906"/>
              <a:gd name="connsiteY3" fmla="*/ 0 h 2366682"/>
              <a:gd name="connsiteX0" fmla="*/ 0 w 4133626"/>
              <a:gd name="connsiteY0" fmla="*/ 0 h 2465742"/>
              <a:gd name="connsiteX1" fmla="*/ 72614 w 4133626"/>
              <a:gd name="connsiteY1" fmla="*/ 2438848 h 2465742"/>
              <a:gd name="connsiteX2" fmla="*/ 4133626 w 4133626"/>
              <a:gd name="connsiteY2" fmla="*/ 2465742 h 2465742"/>
              <a:gd name="connsiteX3" fmla="*/ 0 w 4133626"/>
              <a:gd name="connsiteY3" fmla="*/ 0 h 2465742"/>
              <a:gd name="connsiteX0" fmla="*/ 0 w 4133626"/>
              <a:gd name="connsiteY0" fmla="*/ 0 h 2465742"/>
              <a:gd name="connsiteX1" fmla="*/ 72614 w 4133626"/>
              <a:gd name="connsiteY1" fmla="*/ 2438848 h 2465742"/>
              <a:gd name="connsiteX2" fmla="*/ 4133626 w 4133626"/>
              <a:gd name="connsiteY2" fmla="*/ 2465742 h 2465742"/>
              <a:gd name="connsiteX3" fmla="*/ 1987475 w 4133626"/>
              <a:gd name="connsiteY3" fmla="*/ 1129553 h 2465742"/>
              <a:gd name="connsiteX4" fmla="*/ 0 w 4133626"/>
              <a:gd name="connsiteY4" fmla="*/ 0 h 2465742"/>
              <a:gd name="connsiteX0" fmla="*/ 0 w 4238209"/>
              <a:gd name="connsiteY0" fmla="*/ 0 h 2465742"/>
              <a:gd name="connsiteX1" fmla="*/ 72614 w 4238209"/>
              <a:gd name="connsiteY1" fmla="*/ 2438848 h 2465742"/>
              <a:gd name="connsiteX2" fmla="*/ 4133626 w 4238209"/>
              <a:gd name="connsiteY2" fmla="*/ 2465742 h 2465742"/>
              <a:gd name="connsiteX3" fmla="*/ 2985695 w 4238209"/>
              <a:gd name="connsiteY3" fmla="*/ 1685813 h 2465742"/>
              <a:gd name="connsiteX4" fmla="*/ 1987475 w 4238209"/>
              <a:gd name="connsiteY4" fmla="*/ 1129553 h 2465742"/>
              <a:gd name="connsiteX5" fmla="*/ 0 w 4238209"/>
              <a:gd name="connsiteY5" fmla="*/ 0 h 2465742"/>
              <a:gd name="connsiteX0" fmla="*/ 0 w 4266771"/>
              <a:gd name="connsiteY0" fmla="*/ 0 h 2458122"/>
              <a:gd name="connsiteX1" fmla="*/ 72614 w 4266771"/>
              <a:gd name="connsiteY1" fmla="*/ 2438848 h 2458122"/>
              <a:gd name="connsiteX2" fmla="*/ 4164106 w 4266771"/>
              <a:gd name="connsiteY2" fmla="*/ 2458122 h 2458122"/>
              <a:gd name="connsiteX3" fmla="*/ 2985695 w 4266771"/>
              <a:gd name="connsiteY3" fmla="*/ 1685813 h 2458122"/>
              <a:gd name="connsiteX4" fmla="*/ 1987475 w 4266771"/>
              <a:gd name="connsiteY4" fmla="*/ 1129553 h 2458122"/>
              <a:gd name="connsiteX5" fmla="*/ 0 w 4266771"/>
              <a:gd name="connsiteY5" fmla="*/ 0 h 2458122"/>
              <a:gd name="connsiteX0" fmla="*/ 0 w 4555615"/>
              <a:gd name="connsiteY0" fmla="*/ 0 h 2473362"/>
              <a:gd name="connsiteX1" fmla="*/ 72614 w 4555615"/>
              <a:gd name="connsiteY1" fmla="*/ 2438848 h 2473362"/>
              <a:gd name="connsiteX2" fmla="*/ 4468906 w 4555615"/>
              <a:gd name="connsiteY2" fmla="*/ 2473362 h 2473362"/>
              <a:gd name="connsiteX3" fmla="*/ 2985695 w 4555615"/>
              <a:gd name="connsiteY3" fmla="*/ 1685813 h 2473362"/>
              <a:gd name="connsiteX4" fmla="*/ 1987475 w 4555615"/>
              <a:gd name="connsiteY4" fmla="*/ 1129553 h 2473362"/>
              <a:gd name="connsiteX5" fmla="*/ 0 w 4555615"/>
              <a:gd name="connsiteY5" fmla="*/ 0 h 2473362"/>
              <a:gd name="connsiteX0" fmla="*/ 0 w 4470682"/>
              <a:gd name="connsiteY0" fmla="*/ 0 h 2473362"/>
              <a:gd name="connsiteX1" fmla="*/ 72614 w 4470682"/>
              <a:gd name="connsiteY1" fmla="*/ 2438848 h 2473362"/>
              <a:gd name="connsiteX2" fmla="*/ 4468906 w 4470682"/>
              <a:gd name="connsiteY2" fmla="*/ 2473362 h 2473362"/>
              <a:gd name="connsiteX3" fmla="*/ 2985695 w 4470682"/>
              <a:gd name="connsiteY3" fmla="*/ 1685813 h 2473362"/>
              <a:gd name="connsiteX4" fmla="*/ 1987475 w 4470682"/>
              <a:gd name="connsiteY4" fmla="*/ 1129553 h 2473362"/>
              <a:gd name="connsiteX5" fmla="*/ 0 w 4470682"/>
              <a:gd name="connsiteY5" fmla="*/ 0 h 2473362"/>
              <a:gd name="connsiteX0" fmla="*/ 19547 w 4490229"/>
              <a:gd name="connsiteY0" fmla="*/ 0 h 2473362"/>
              <a:gd name="connsiteX1" fmla="*/ 2962 w 4490229"/>
              <a:gd name="connsiteY1" fmla="*/ 1243853 h 2473362"/>
              <a:gd name="connsiteX2" fmla="*/ 92161 w 4490229"/>
              <a:gd name="connsiteY2" fmla="*/ 2438848 h 2473362"/>
              <a:gd name="connsiteX3" fmla="*/ 4488453 w 4490229"/>
              <a:gd name="connsiteY3" fmla="*/ 2473362 h 2473362"/>
              <a:gd name="connsiteX4" fmla="*/ 3005242 w 4490229"/>
              <a:gd name="connsiteY4" fmla="*/ 1685813 h 2473362"/>
              <a:gd name="connsiteX5" fmla="*/ 2007022 w 4490229"/>
              <a:gd name="connsiteY5" fmla="*/ 1129553 h 2473362"/>
              <a:gd name="connsiteX6" fmla="*/ 19547 w 4490229"/>
              <a:gd name="connsiteY6" fmla="*/ 0 h 2473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490229" h="2473362">
                <a:moveTo>
                  <a:pt x="19547" y="0"/>
                </a:moveTo>
                <a:cubicBezTo>
                  <a:pt x="34339" y="399378"/>
                  <a:pt x="-11830" y="844475"/>
                  <a:pt x="2962" y="1243853"/>
                </a:cubicBezTo>
                <a:lnTo>
                  <a:pt x="92161" y="2438848"/>
                </a:lnTo>
                <a:lnTo>
                  <a:pt x="4488453" y="2473362"/>
                </a:lnTo>
                <a:cubicBezTo>
                  <a:pt x="4542167" y="2450726"/>
                  <a:pt x="3362934" y="1908511"/>
                  <a:pt x="3005242" y="1685813"/>
                </a:cubicBezTo>
                <a:cubicBezTo>
                  <a:pt x="2647550" y="1463115"/>
                  <a:pt x="2491938" y="1414332"/>
                  <a:pt x="2007022" y="1129553"/>
                </a:cubicBezTo>
                <a:lnTo>
                  <a:pt x="19547" y="0"/>
                </a:lnTo>
                <a:close/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2" name="Freeform 601"/>
          <p:cNvSpPr/>
          <p:nvPr userDrawn="1"/>
        </p:nvSpPr>
        <p:spPr>
          <a:xfrm>
            <a:off x="4328189" y="14401163"/>
            <a:ext cx="2261795" cy="2953422"/>
          </a:xfrm>
          <a:custGeom>
            <a:avLst/>
            <a:gdLst>
              <a:gd name="connsiteX0" fmla="*/ 510988 w 2124635"/>
              <a:gd name="connsiteY0" fmla="*/ 0 h 2823882"/>
              <a:gd name="connsiteX1" fmla="*/ 0 w 2124635"/>
              <a:gd name="connsiteY1" fmla="*/ 1183341 h 2823882"/>
              <a:gd name="connsiteX2" fmla="*/ 1156447 w 2124635"/>
              <a:gd name="connsiteY2" fmla="*/ 2823882 h 2823882"/>
              <a:gd name="connsiteX3" fmla="*/ 2124635 w 2124635"/>
              <a:gd name="connsiteY3" fmla="*/ 753035 h 2823882"/>
              <a:gd name="connsiteX4" fmla="*/ 591671 w 2124635"/>
              <a:gd name="connsiteY4" fmla="*/ 0 h 2823882"/>
              <a:gd name="connsiteX0" fmla="*/ 510988 w 2177975"/>
              <a:gd name="connsiteY0" fmla="*/ 0 h 2823882"/>
              <a:gd name="connsiteX1" fmla="*/ 0 w 2177975"/>
              <a:gd name="connsiteY1" fmla="*/ 1183341 h 2823882"/>
              <a:gd name="connsiteX2" fmla="*/ 1156447 w 2177975"/>
              <a:gd name="connsiteY2" fmla="*/ 2823882 h 2823882"/>
              <a:gd name="connsiteX3" fmla="*/ 2177975 w 2177975"/>
              <a:gd name="connsiteY3" fmla="*/ 676835 h 2823882"/>
              <a:gd name="connsiteX4" fmla="*/ 591671 w 2177975"/>
              <a:gd name="connsiteY4" fmla="*/ 0 h 2823882"/>
              <a:gd name="connsiteX0" fmla="*/ 434788 w 2177975"/>
              <a:gd name="connsiteY0" fmla="*/ 0 h 2945802"/>
              <a:gd name="connsiteX1" fmla="*/ 0 w 2177975"/>
              <a:gd name="connsiteY1" fmla="*/ 1305261 h 2945802"/>
              <a:gd name="connsiteX2" fmla="*/ 1156447 w 2177975"/>
              <a:gd name="connsiteY2" fmla="*/ 2945802 h 2945802"/>
              <a:gd name="connsiteX3" fmla="*/ 2177975 w 2177975"/>
              <a:gd name="connsiteY3" fmla="*/ 798755 h 2945802"/>
              <a:gd name="connsiteX4" fmla="*/ 591671 w 2177975"/>
              <a:gd name="connsiteY4" fmla="*/ 121920 h 2945802"/>
              <a:gd name="connsiteX0" fmla="*/ 518608 w 2261795"/>
              <a:gd name="connsiteY0" fmla="*/ 0 h 2945802"/>
              <a:gd name="connsiteX1" fmla="*/ 0 w 2261795"/>
              <a:gd name="connsiteY1" fmla="*/ 1457661 h 2945802"/>
              <a:gd name="connsiteX2" fmla="*/ 1240267 w 2261795"/>
              <a:gd name="connsiteY2" fmla="*/ 2945802 h 2945802"/>
              <a:gd name="connsiteX3" fmla="*/ 2261795 w 2261795"/>
              <a:gd name="connsiteY3" fmla="*/ 798755 h 2945802"/>
              <a:gd name="connsiteX4" fmla="*/ 675491 w 2261795"/>
              <a:gd name="connsiteY4" fmla="*/ 121920 h 2945802"/>
              <a:gd name="connsiteX0" fmla="*/ 518608 w 2261795"/>
              <a:gd name="connsiteY0" fmla="*/ 7620 h 2953422"/>
              <a:gd name="connsiteX1" fmla="*/ 0 w 2261795"/>
              <a:gd name="connsiteY1" fmla="*/ 1465281 h 2953422"/>
              <a:gd name="connsiteX2" fmla="*/ 1240267 w 2261795"/>
              <a:gd name="connsiteY2" fmla="*/ 2953422 h 2953422"/>
              <a:gd name="connsiteX3" fmla="*/ 2261795 w 2261795"/>
              <a:gd name="connsiteY3" fmla="*/ 806375 h 2953422"/>
              <a:gd name="connsiteX4" fmla="*/ 469751 w 2261795"/>
              <a:gd name="connsiteY4" fmla="*/ 0 h 2953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61795" h="2953422">
                <a:moveTo>
                  <a:pt x="518608" y="7620"/>
                </a:moveTo>
                <a:lnTo>
                  <a:pt x="0" y="1465281"/>
                </a:lnTo>
                <a:lnTo>
                  <a:pt x="1240267" y="2953422"/>
                </a:lnTo>
                <a:lnTo>
                  <a:pt x="2261795" y="806375"/>
                </a:lnTo>
                <a:lnTo>
                  <a:pt x="469751" y="0"/>
                </a:lnTo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3" name="Freeform 602"/>
          <p:cNvSpPr/>
          <p:nvPr userDrawn="1"/>
        </p:nvSpPr>
        <p:spPr>
          <a:xfrm>
            <a:off x="10789024" y="8718625"/>
            <a:ext cx="2256864" cy="2998694"/>
          </a:xfrm>
          <a:custGeom>
            <a:avLst/>
            <a:gdLst>
              <a:gd name="connsiteX0" fmla="*/ 295835 w 1990164"/>
              <a:gd name="connsiteY0" fmla="*/ 1156447 h 2770094"/>
              <a:gd name="connsiteX1" fmla="*/ 1425388 w 1990164"/>
              <a:gd name="connsiteY1" fmla="*/ 0 h 2770094"/>
              <a:gd name="connsiteX2" fmla="*/ 1990164 w 1990164"/>
              <a:gd name="connsiteY2" fmla="*/ 510988 h 2770094"/>
              <a:gd name="connsiteX3" fmla="*/ 510988 w 1990164"/>
              <a:gd name="connsiteY3" fmla="*/ 2770094 h 2770094"/>
              <a:gd name="connsiteX4" fmla="*/ 0 w 1990164"/>
              <a:gd name="connsiteY4" fmla="*/ 2339788 h 2770094"/>
              <a:gd name="connsiteX5" fmla="*/ 645458 w 1990164"/>
              <a:gd name="connsiteY5" fmla="*/ 1425388 h 2770094"/>
              <a:gd name="connsiteX6" fmla="*/ 295835 w 1990164"/>
              <a:gd name="connsiteY6" fmla="*/ 1156447 h 2770094"/>
              <a:gd name="connsiteX0" fmla="*/ 295835 w 2165424"/>
              <a:gd name="connsiteY0" fmla="*/ 1156447 h 2770094"/>
              <a:gd name="connsiteX1" fmla="*/ 1425388 w 2165424"/>
              <a:gd name="connsiteY1" fmla="*/ 0 h 2770094"/>
              <a:gd name="connsiteX2" fmla="*/ 2165424 w 2165424"/>
              <a:gd name="connsiteY2" fmla="*/ 488128 h 2770094"/>
              <a:gd name="connsiteX3" fmla="*/ 510988 w 2165424"/>
              <a:gd name="connsiteY3" fmla="*/ 2770094 h 2770094"/>
              <a:gd name="connsiteX4" fmla="*/ 0 w 2165424"/>
              <a:gd name="connsiteY4" fmla="*/ 2339788 h 2770094"/>
              <a:gd name="connsiteX5" fmla="*/ 645458 w 2165424"/>
              <a:gd name="connsiteY5" fmla="*/ 1425388 h 2770094"/>
              <a:gd name="connsiteX6" fmla="*/ 295835 w 2165424"/>
              <a:gd name="connsiteY6" fmla="*/ 1156447 h 2770094"/>
              <a:gd name="connsiteX0" fmla="*/ 295835 w 2165424"/>
              <a:gd name="connsiteY0" fmla="*/ 1156447 h 2869154"/>
              <a:gd name="connsiteX1" fmla="*/ 1425388 w 2165424"/>
              <a:gd name="connsiteY1" fmla="*/ 0 h 2869154"/>
              <a:gd name="connsiteX2" fmla="*/ 2165424 w 2165424"/>
              <a:gd name="connsiteY2" fmla="*/ 488128 h 2869154"/>
              <a:gd name="connsiteX3" fmla="*/ 510988 w 2165424"/>
              <a:gd name="connsiteY3" fmla="*/ 2869154 h 2869154"/>
              <a:gd name="connsiteX4" fmla="*/ 0 w 2165424"/>
              <a:gd name="connsiteY4" fmla="*/ 2339788 h 2869154"/>
              <a:gd name="connsiteX5" fmla="*/ 645458 w 2165424"/>
              <a:gd name="connsiteY5" fmla="*/ 1425388 h 2869154"/>
              <a:gd name="connsiteX6" fmla="*/ 295835 w 2165424"/>
              <a:gd name="connsiteY6" fmla="*/ 1156447 h 2869154"/>
              <a:gd name="connsiteX0" fmla="*/ 372035 w 2241624"/>
              <a:gd name="connsiteY0" fmla="*/ 1156447 h 2869154"/>
              <a:gd name="connsiteX1" fmla="*/ 1501588 w 2241624"/>
              <a:gd name="connsiteY1" fmla="*/ 0 h 2869154"/>
              <a:gd name="connsiteX2" fmla="*/ 2241624 w 2241624"/>
              <a:gd name="connsiteY2" fmla="*/ 488128 h 2869154"/>
              <a:gd name="connsiteX3" fmla="*/ 587188 w 2241624"/>
              <a:gd name="connsiteY3" fmla="*/ 2869154 h 2869154"/>
              <a:gd name="connsiteX4" fmla="*/ 0 w 2241624"/>
              <a:gd name="connsiteY4" fmla="*/ 2431228 h 2869154"/>
              <a:gd name="connsiteX5" fmla="*/ 721658 w 2241624"/>
              <a:gd name="connsiteY5" fmla="*/ 1425388 h 2869154"/>
              <a:gd name="connsiteX6" fmla="*/ 372035 w 2241624"/>
              <a:gd name="connsiteY6" fmla="*/ 1156447 h 2869154"/>
              <a:gd name="connsiteX0" fmla="*/ 372035 w 2241624"/>
              <a:gd name="connsiteY0" fmla="*/ 1156447 h 2869154"/>
              <a:gd name="connsiteX1" fmla="*/ 1501588 w 2241624"/>
              <a:gd name="connsiteY1" fmla="*/ 0 h 2869154"/>
              <a:gd name="connsiteX2" fmla="*/ 2241624 w 2241624"/>
              <a:gd name="connsiteY2" fmla="*/ 488128 h 2869154"/>
              <a:gd name="connsiteX3" fmla="*/ 587188 w 2241624"/>
              <a:gd name="connsiteY3" fmla="*/ 2869154 h 2869154"/>
              <a:gd name="connsiteX4" fmla="*/ 0 w 2241624"/>
              <a:gd name="connsiteY4" fmla="*/ 2431228 h 2869154"/>
              <a:gd name="connsiteX5" fmla="*/ 592118 w 2241624"/>
              <a:gd name="connsiteY5" fmla="*/ 1562548 h 2869154"/>
              <a:gd name="connsiteX6" fmla="*/ 372035 w 2241624"/>
              <a:gd name="connsiteY6" fmla="*/ 1156447 h 2869154"/>
              <a:gd name="connsiteX0" fmla="*/ 204395 w 2241624"/>
              <a:gd name="connsiteY0" fmla="*/ 1263127 h 2869154"/>
              <a:gd name="connsiteX1" fmla="*/ 1501588 w 2241624"/>
              <a:gd name="connsiteY1" fmla="*/ 0 h 2869154"/>
              <a:gd name="connsiteX2" fmla="*/ 2241624 w 2241624"/>
              <a:gd name="connsiteY2" fmla="*/ 488128 h 2869154"/>
              <a:gd name="connsiteX3" fmla="*/ 587188 w 2241624"/>
              <a:gd name="connsiteY3" fmla="*/ 2869154 h 2869154"/>
              <a:gd name="connsiteX4" fmla="*/ 0 w 2241624"/>
              <a:gd name="connsiteY4" fmla="*/ 2431228 h 2869154"/>
              <a:gd name="connsiteX5" fmla="*/ 592118 w 2241624"/>
              <a:gd name="connsiteY5" fmla="*/ 1562548 h 2869154"/>
              <a:gd name="connsiteX6" fmla="*/ 204395 w 2241624"/>
              <a:gd name="connsiteY6" fmla="*/ 1263127 h 2869154"/>
              <a:gd name="connsiteX0" fmla="*/ 204395 w 2241624"/>
              <a:gd name="connsiteY0" fmla="*/ 1392667 h 2998694"/>
              <a:gd name="connsiteX1" fmla="*/ 1486348 w 2241624"/>
              <a:gd name="connsiteY1" fmla="*/ 0 h 2998694"/>
              <a:gd name="connsiteX2" fmla="*/ 2241624 w 2241624"/>
              <a:gd name="connsiteY2" fmla="*/ 617668 h 2998694"/>
              <a:gd name="connsiteX3" fmla="*/ 587188 w 2241624"/>
              <a:gd name="connsiteY3" fmla="*/ 2998694 h 2998694"/>
              <a:gd name="connsiteX4" fmla="*/ 0 w 2241624"/>
              <a:gd name="connsiteY4" fmla="*/ 2560768 h 2998694"/>
              <a:gd name="connsiteX5" fmla="*/ 592118 w 2241624"/>
              <a:gd name="connsiteY5" fmla="*/ 1692088 h 2998694"/>
              <a:gd name="connsiteX6" fmla="*/ 204395 w 2241624"/>
              <a:gd name="connsiteY6" fmla="*/ 1392667 h 2998694"/>
              <a:gd name="connsiteX0" fmla="*/ 204395 w 2256864"/>
              <a:gd name="connsiteY0" fmla="*/ 1392667 h 2998694"/>
              <a:gd name="connsiteX1" fmla="*/ 1486348 w 2256864"/>
              <a:gd name="connsiteY1" fmla="*/ 0 h 2998694"/>
              <a:gd name="connsiteX2" fmla="*/ 2256864 w 2256864"/>
              <a:gd name="connsiteY2" fmla="*/ 594808 h 2998694"/>
              <a:gd name="connsiteX3" fmla="*/ 587188 w 2256864"/>
              <a:gd name="connsiteY3" fmla="*/ 2998694 h 2998694"/>
              <a:gd name="connsiteX4" fmla="*/ 0 w 2256864"/>
              <a:gd name="connsiteY4" fmla="*/ 2560768 h 2998694"/>
              <a:gd name="connsiteX5" fmla="*/ 592118 w 2256864"/>
              <a:gd name="connsiteY5" fmla="*/ 1692088 h 2998694"/>
              <a:gd name="connsiteX6" fmla="*/ 204395 w 2256864"/>
              <a:gd name="connsiteY6" fmla="*/ 1392667 h 299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56864" h="2998694">
                <a:moveTo>
                  <a:pt x="204395" y="1392667"/>
                </a:moveTo>
                <a:lnTo>
                  <a:pt x="1486348" y="0"/>
                </a:lnTo>
                <a:lnTo>
                  <a:pt x="2256864" y="594808"/>
                </a:lnTo>
                <a:lnTo>
                  <a:pt x="587188" y="2998694"/>
                </a:lnTo>
                <a:lnTo>
                  <a:pt x="0" y="2560768"/>
                </a:lnTo>
                <a:lnTo>
                  <a:pt x="592118" y="1692088"/>
                </a:lnTo>
                <a:lnTo>
                  <a:pt x="204395" y="1392667"/>
                </a:lnTo>
                <a:close/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4" name="Freeform 603"/>
          <p:cNvSpPr/>
          <p:nvPr userDrawn="1"/>
        </p:nvSpPr>
        <p:spPr>
          <a:xfrm>
            <a:off x="7926593" y="12821322"/>
            <a:ext cx="1866003" cy="1685365"/>
          </a:xfrm>
          <a:custGeom>
            <a:avLst/>
            <a:gdLst>
              <a:gd name="connsiteX0" fmla="*/ 242047 w 1721223"/>
              <a:gd name="connsiteY0" fmla="*/ 0 h 1532965"/>
              <a:gd name="connsiteX1" fmla="*/ 0 w 1721223"/>
              <a:gd name="connsiteY1" fmla="*/ 699247 h 1532965"/>
              <a:gd name="connsiteX2" fmla="*/ 1237129 w 1721223"/>
              <a:gd name="connsiteY2" fmla="*/ 1532965 h 1532965"/>
              <a:gd name="connsiteX3" fmla="*/ 1721223 w 1721223"/>
              <a:gd name="connsiteY3" fmla="*/ 941294 h 1532965"/>
              <a:gd name="connsiteX4" fmla="*/ 242047 w 1721223"/>
              <a:gd name="connsiteY4" fmla="*/ 0 h 1532965"/>
              <a:gd name="connsiteX0" fmla="*/ 272527 w 1721223"/>
              <a:gd name="connsiteY0" fmla="*/ 0 h 1593925"/>
              <a:gd name="connsiteX1" fmla="*/ 0 w 1721223"/>
              <a:gd name="connsiteY1" fmla="*/ 760207 h 1593925"/>
              <a:gd name="connsiteX2" fmla="*/ 1237129 w 1721223"/>
              <a:gd name="connsiteY2" fmla="*/ 1593925 h 1593925"/>
              <a:gd name="connsiteX3" fmla="*/ 1721223 w 1721223"/>
              <a:gd name="connsiteY3" fmla="*/ 1002254 h 1593925"/>
              <a:gd name="connsiteX4" fmla="*/ 272527 w 1721223"/>
              <a:gd name="connsiteY4" fmla="*/ 0 h 1593925"/>
              <a:gd name="connsiteX0" fmla="*/ 272527 w 1805043"/>
              <a:gd name="connsiteY0" fmla="*/ 0 h 1593925"/>
              <a:gd name="connsiteX1" fmla="*/ 0 w 1805043"/>
              <a:gd name="connsiteY1" fmla="*/ 760207 h 1593925"/>
              <a:gd name="connsiteX2" fmla="*/ 1237129 w 1805043"/>
              <a:gd name="connsiteY2" fmla="*/ 1593925 h 1593925"/>
              <a:gd name="connsiteX3" fmla="*/ 1805043 w 1805043"/>
              <a:gd name="connsiteY3" fmla="*/ 1009874 h 1593925"/>
              <a:gd name="connsiteX4" fmla="*/ 272527 w 1805043"/>
              <a:gd name="connsiteY4" fmla="*/ 0 h 1593925"/>
              <a:gd name="connsiteX0" fmla="*/ 272527 w 1805043"/>
              <a:gd name="connsiteY0" fmla="*/ 0 h 1685365"/>
              <a:gd name="connsiteX1" fmla="*/ 0 w 1805043"/>
              <a:gd name="connsiteY1" fmla="*/ 760207 h 1685365"/>
              <a:gd name="connsiteX2" fmla="*/ 1336189 w 1805043"/>
              <a:gd name="connsiteY2" fmla="*/ 1685365 h 1685365"/>
              <a:gd name="connsiteX3" fmla="*/ 1805043 w 1805043"/>
              <a:gd name="connsiteY3" fmla="*/ 1009874 h 1685365"/>
              <a:gd name="connsiteX4" fmla="*/ 272527 w 1805043"/>
              <a:gd name="connsiteY4" fmla="*/ 0 h 1685365"/>
              <a:gd name="connsiteX0" fmla="*/ 333487 w 1866003"/>
              <a:gd name="connsiteY0" fmla="*/ 0 h 1685365"/>
              <a:gd name="connsiteX1" fmla="*/ 0 w 1866003"/>
              <a:gd name="connsiteY1" fmla="*/ 935467 h 1685365"/>
              <a:gd name="connsiteX2" fmla="*/ 1397149 w 1866003"/>
              <a:gd name="connsiteY2" fmla="*/ 1685365 h 1685365"/>
              <a:gd name="connsiteX3" fmla="*/ 1866003 w 1866003"/>
              <a:gd name="connsiteY3" fmla="*/ 1009874 h 1685365"/>
              <a:gd name="connsiteX4" fmla="*/ 333487 w 1866003"/>
              <a:gd name="connsiteY4" fmla="*/ 0 h 1685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66003" h="1685365">
                <a:moveTo>
                  <a:pt x="333487" y="0"/>
                </a:moveTo>
                <a:lnTo>
                  <a:pt x="0" y="935467"/>
                </a:lnTo>
                <a:lnTo>
                  <a:pt x="1397149" y="1685365"/>
                </a:lnTo>
                <a:lnTo>
                  <a:pt x="1866003" y="1009874"/>
                </a:lnTo>
                <a:lnTo>
                  <a:pt x="333487" y="0"/>
                </a:lnTo>
                <a:close/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5" name="Freeform 604"/>
          <p:cNvSpPr/>
          <p:nvPr userDrawn="1"/>
        </p:nvSpPr>
        <p:spPr>
          <a:xfrm>
            <a:off x="15168283" y="15928938"/>
            <a:ext cx="2121498" cy="1563444"/>
          </a:xfrm>
          <a:custGeom>
            <a:avLst/>
            <a:gdLst>
              <a:gd name="connsiteX0" fmla="*/ 80683 w 2043953"/>
              <a:gd name="connsiteY0" fmla="*/ 914400 h 1532964"/>
              <a:gd name="connsiteX1" fmla="*/ 1398494 w 2043953"/>
              <a:gd name="connsiteY1" fmla="*/ 0 h 1532964"/>
              <a:gd name="connsiteX2" fmla="*/ 2043953 w 2043953"/>
              <a:gd name="connsiteY2" fmla="*/ 510988 h 1532964"/>
              <a:gd name="connsiteX3" fmla="*/ 672353 w 2043953"/>
              <a:gd name="connsiteY3" fmla="*/ 1532964 h 1532964"/>
              <a:gd name="connsiteX4" fmla="*/ 0 w 2043953"/>
              <a:gd name="connsiteY4" fmla="*/ 1129553 h 1532964"/>
              <a:gd name="connsiteX5" fmla="*/ 80683 w 2043953"/>
              <a:gd name="connsiteY5" fmla="*/ 860611 h 1532964"/>
              <a:gd name="connsiteX0" fmla="*/ 80683 w 2043953"/>
              <a:gd name="connsiteY0" fmla="*/ 906780 h 1525344"/>
              <a:gd name="connsiteX1" fmla="*/ 1535654 w 2043953"/>
              <a:gd name="connsiteY1" fmla="*/ 0 h 1525344"/>
              <a:gd name="connsiteX2" fmla="*/ 2043953 w 2043953"/>
              <a:gd name="connsiteY2" fmla="*/ 503368 h 1525344"/>
              <a:gd name="connsiteX3" fmla="*/ 672353 w 2043953"/>
              <a:gd name="connsiteY3" fmla="*/ 1525344 h 1525344"/>
              <a:gd name="connsiteX4" fmla="*/ 0 w 2043953"/>
              <a:gd name="connsiteY4" fmla="*/ 1121933 h 1525344"/>
              <a:gd name="connsiteX5" fmla="*/ 80683 w 2043953"/>
              <a:gd name="connsiteY5" fmla="*/ 852991 h 1525344"/>
              <a:gd name="connsiteX0" fmla="*/ 80683 w 2121498"/>
              <a:gd name="connsiteY0" fmla="*/ 906780 h 1525344"/>
              <a:gd name="connsiteX1" fmla="*/ 1535654 w 2121498"/>
              <a:gd name="connsiteY1" fmla="*/ 0 h 1525344"/>
              <a:gd name="connsiteX2" fmla="*/ 2121498 w 2121498"/>
              <a:gd name="connsiteY2" fmla="*/ 591222 h 1525344"/>
              <a:gd name="connsiteX3" fmla="*/ 2043953 w 2121498"/>
              <a:gd name="connsiteY3" fmla="*/ 503368 h 1525344"/>
              <a:gd name="connsiteX4" fmla="*/ 672353 w 2121498"/>
              <a:gd name="connsiteY4" fmla="*/ 1525344 h 1525344"/>
              <a:gd name="connsiteX5" fmla="*/ 0 w 2121498"/>
              <a:gd name="connsiteY5" fmla="*/ 1121933 h 1525344"/>
              <a:gd name="connsiteX6" fmla="*/ 80683 w 2121498"/>
              <a:gd name="connsiteY6" fmla="*/ 852991 h 1525344"/>
              <a:gd name="connsiteX0" fmla="*/ 80683 w 2121498"/>
              <a:gd name="connsiteY0" fmla="*/ 906780 h 1525344"/>
              <a:gd name="connsiteX1" fmla="*/ 1535654 w 2121498"/>
              <a:gd name="connsiteY1" fmla="*/ 0 h 1525344"/>
              <a:gd name="connsiteX2" fmla="*/ 2121498 w 2121498"/>
              <a:gd name="connsiteY2" fmla="*/ 591222 h 1525344"/>
              <a:gd name="connsiteX3" fmla="*/ 2082053 w 2121498"/>
              <a:gd name="connsiteY3" fmla="*/ 602428 h 1525344"/>
              <a:gd name="connsiteX4" fmla="*/ 672353 w 2121498"/>
              <a:gd name="connsiteY4" fmla="*/ 1525344 h 1525344"/>
              <a:gd name="connsiteX5" fmla="*/ 0 w 2121498"/>
              <a:gd name="connsiteY5" fmla="*/ 1121933 h 1525344"/>
              <a:gd name="connsiteX6" fmla="*/ 80683 w 2121498"/>
              <a:gd name="connsiteY6" fmla="*/ 852991 h 1525344"/>
              <a:gd name="connsiteX0" fmla="*/ 80683 w 2121498"/>
              <a:gd name="connsiteY0" fmla="*/ 906780 h 1563444"/>
              <a:gd name="connsiteX1" fmla="*/ 1535654 w 2121498"/>
              <a:gd name="connsiteY1" fmla="*/ 0 h 1563444"/>
              <a:gd name="connsiteX2" fmla="*/ 2121498 w 2121498"/>
              <a:gd name="connsiteY2" fmla="*/ 591222 h 1563444"/>
              <a:gd name="connsiteX3" fmla="*/ 2082053 w 2121498"/>
              <a:gd name="connsiteY3" fmla="*/ 602428 h 1563444"/>
              <a:gd name="connsiteX4" fmla="*/ 596153 w 2121498"/>
              <a:gd name="connsiteY4" fmla="*/ 1563444 h 1563444"/>
              <a:gd name="connsiteX5" fmla="*/ 0 w 2121498"/>
              <a:gd name="connsiteY5" fmla="*/ 1121933 h 1563444"/>
              <a:gd name="connsiteX6" fmla="*/ 80683 w 2121498"/>
              <a:gd name="connsiteY6" fmla="*/ 852991 h 1563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21498" h="1563444">
                <a:moveTo>
                  <a:pt x="80683" y="906780"/>
                </a:moveTo>
                <a:lnTo>
                  <a:pt x="1535654" y="0"/>
                </a:lnTo>
                <a:cubicBezTo>
                  <a:pt x="1695375" y="148814"/>
                  <a:pt x="1961777" y="442408"/>
                  <a:pt x="2121498" y="591222"/>
                </a:cubicBezTo>
                <a:lnTo>
                  <a:pt x="2082053" y="602428"/>
                </a:lnTo>
                <a:lnTo>
                  <a:pt x="596153" y="1563444"/>
                </a:lnTo>
                <a:lnTo>
                  <a:pt x="0" y="1121933"/>
                </a:lnTo>
                <a:lnTo>
                  <a:pt x="80683" y="852991"/>
                </a:lnTo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6" name="Freeform 605"/>
          <p:cNvSpPr/>
          <p:nvPr userDrawn="1"/>
        </p:nvSpPr>
        <p:spPr>
          <a:xfrm>
            <a:off x="12730779" y="10835640"/>
            <a:ext cx="2751716" cy="3064136"/>
          </a:xfrm>
          <a:custGeom>
            <a:avLst/>
            <a:gdLst>
              <a:gd name="connsiteX0" fmla="*/ 995082 w 2393576"/>
              <a:gd name="connsiteY0" fmla="*/ 0 h 2850776"/>
              <a:gd name="connsiteX1" fmla="*/ 995082 w 2393576"/>
              <a:gd name="connsiteY1" fmla="*/ 0 h 2850776"/>
              <a:gd name="connsiteX2" fmla="*/ 0 w 2393576"/>
              <a:gd name="connsiteY2" fmla="*/ 1667435 h 2850776"/>
              <a:gd name="connsiteX3" fmla="*/ 1264023 w 2393576"/>
              <a:gd name="connsiteY3" fmla="*/ 2581835 h 2850776"/>
              <a:gd name="connsiteX4" fmla="*/ 2393576 w 2393576"/>
              <a:gd name="connsiteY4" fmla="*/ 2850776 h 2850776"/>
              <a:gd name="connsiteX5" fmla="*/ 1048870 w 2393576"/>
              <a:gd name="connsiteY5" fmla="*/ 0 h 2850776"/>
              <a:gd name="connsiteX0" fmla="*/ 1254162 w 2652656"/>
              <a:gd name="connsiteY0" fmla="*/ 0 h 2850776"/>
              <a:gd name="connsiteX1" fmla="*/ 1254162 w 2652656"/>
              <a:gd name="connsiteY1" fmla="*/ 0 h 2850776"/>
              <a:gd name="connsiteX2" fmla="*/ 0 w 2652656"/>
              <a:gd name="connsiteY2" fmla="*/ 1736015 h 2850776"/>
              <a:gd name="connsiteX3" fmla="*/ 1523103 w 2652656"/>
              <a:gd name="connsiteY3" fmla="*/ 2581835 h 2850776"/>
              <a:gd name="connsiteX4" fmla="*/ 2652656 w 2652656"/>
              <a:gd name="connsiteY4" fmla="*/ 2850776 h 2850776"/>
              <a:gd name="connsiteX5" fmla="*/ 1307950 w 2652656"/>
              <a:gd name="connsiteY5" fmla="*/ 0 h 2850776"/>
              <a:gd name="connsiteX0" fmla="*/ 1254162 w 2652656"/>
              <a:gd name="connsiteY0" fmla="*/ 137160 h 2987936"/>
              <a:gd name="connsiteX1" fmla="*/ 1254162 w 2652656"/>
              <a:gd name="connsiteY1" fmla="*/ 137160 h 2987936"/>
              <a:gd name="connsiteX2" fmla="*/ 0 w 2652656"/>
              <a:gd name="connsiteY2" fmla="*/ 1873175 h 2987936"/>
              <a:gd name="connsiteX3" fmla="*/ 1523103 w 2652656"/>
              <a:gd name="connsiteY3" fmla="*/ 2718995 h 2987936"/>
              <a:gd name="connsiteX4" fmla="*/ 2652656 w 2652656"/>
              <a:gd name="connsiteY4" fmla="*/ 2987936 h 2987936"/>
              <a:gd name="connsiteX5" fmla="*/ 1346050 w 2652656"/>
              <a:gd name="connsiteY5" fmla="*/ 0 h 2987936"/>
              <a:gd name="connsiteX0" fmla="*/ 1254162 w 2652656"/>
              <a:gd name="connsiteY0" fmla="*/ 137160 h 2987936"/>
              <a:gd name="connsiteX1" fmla="*/ 1307502 w 2652656"/>
              <a:gd name="connsiteY1" fmla="*/ 22860 h 2987936"/>
              <a:gd name="connsiteX2" fmla="*/ 0 w 2652656"/>
              <a:gd name="connsiteY2" fmla="*/ 1873175 h 2987936"/>
              <a:gd name="connsiteX3" fmla="*/ 1523103 w 2652656"/>
              <a:gd name="connsiteY3" fmla="*/ 2718995 h 2987936"/>
              <a:gd name="connsiteX4" fmla="*/ 2652656 w 2652656"/>
              <a:gd name="connsiteY4" fmla="*/ 2987936 h 2987936"/>
              <a:gd name="connsiteX5" fmla="*/ 1346050 w 2652656"/>
              <a:gd name="connsiteY5" fmla="*/ 0 h 2987936"/>
              <a:gd name="connsiteX0" fmla="*/ 1254162 w 2652656"/>
              <a:gd name="connsiteY0" fmla="*/ 137160 h 2987936"/>
              <a:gd name="connsiteX1" fmla="*/ 1307502 w 2652656"/>
              <a:gd name="connsiteY1" fmla="*/ 22860 h 2987936"/>
              <a:gd name="connsiteX2" fmla="*/ 0 w 2652656"/>
              <a:gd name="connsiteY2" fmla="*/ 1873175 h 2987936"/>
              <a:gd name="connsiteX3" fmla="*/ 1469763 w 2652656"/>
              <a:gd name="connsiteY3" fmla="*/ 2863775 h 2987936"/>
              <a:gd name="connsiteX4" fmla="*/ 2652656 w 2652656"/>
              <a:gd name="connsiteY4" fmla="*/ 2987936 h 2987936"/>
              <a:gd name="connsiteX5" fmla="*/ 1346050 w 2652656"/>
              <a:gd name="connsiteY5" fmla="*/ 0 h 2987936"/>
              <a:gd name="connsiteX0" fmla="*/ 1254162 w 2751716"/>
              <a:gd name="connsiteY0" fmla="*/ 137160 h 3064136"/>
              <a:gd name="connsiteX1" fmla="*/ 1307502 w 2751716"/>
              <a:gd name="connsiteY1" fmla="*/ 22860 h 3064136"/>
              <a:gd name="connsiteX2" fmla="*/ 0 w 2751716"/>
              <a:gd name="connsiteY2" fmla="*/ 1873175 h 3064136"/>
              <a:gd name="connsiteX3" fmla="*/ 1469763 w 2751716"/>
              <a:gd name="connsiteY3" fmla="*/ 2863775 h 3064136"/>
              <a:gd name="connsiteX4" fmla="*/ 2751716 w 2751716"/>
              <a:gd name="connsiteY4" fmla="*/ 3064136 h 3064136"/>
              <a:gd name="connsiteX5" fmla="*/ 1346050 w 2751716"/>
              <a:gd name="connsiteY5" fmla="*/ 0 h 3064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716" h="3064136">
                <a:moveTo>
                  <a:pt x="1254162" y="137160"/>
                </a:moveTo>
                <a:lnTo>
                  <a:pt x="1307502" y="22860"/>
                </a:lnTo>
                <a:lnTo>
                  <a:pt x="0" y="1873175"/>
                </a:lnTo>
                <a:lnTo>
                  <a:pt x="1469763" y="2863775"/>
                </a:lnTo>
                <a:lnTo>
                  <a:pt x="2751716" y="3064136"/>
                </a:lnTo>
                <a:lnTo>
                  <a:pt x="1346050" y="0"/>
                </a:lnTo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7" name="Freeform 606"/>
          <p:cNvSpPr/>
          <p:nvPr userDrawn="1"/>
        </p:nvSpPr>
        <p:spPr>
          <a:xfrm>
            <a:off x="6247504" y="14135548"/>
            <a:ext cx="1175272" cy="1086523"/>
          </a:xfrm>
          <a:custGeom>
            <a:avLst/>
            <a:gdLst>
              <a:gd name="connsiteX0" fmla="*/ 242047 w 1129552"/>
              <a:gd name="connsiteY0" fmla="*/ 0 h 995083"/>
              <a:gd name="connsiteX1" fmla="*/ 0 w 1129552"/>
              <a:gd name="connsiteY1" fmla="*/ 510988 h 995083"/>
              <a:gd name="connsiteX2" fmla="*/ 1129552 w 1129552"/>
              <a:gd name="connsiteY2" fmla="*/ 995083 h 995083"/>
              <a:gd name="connsiteX3" fmla="*/ 833717 w 1129552"/>
              <a:gd name="connsiteY3" fmla="*/ 215153 h 995083"/>
              <a:gd name="connsiteX4" fmla="*/ 349623 w 1129552"/>
              <a:gd name="connsiteY4" fmla="*/ 0 h 995083"/>
              <a:gd name="connsiteX0" fmla="*/ 234427 w 1121932"/>
              <a:gd name="connsiteY0" fmla="*/ 0 h 995083"/>
              <a:gd name="connsiteX1" fmla="*/ 0 w 1121932"/>
              <a:gd name="connsiteY1" fmla="*/ 510988 h 995083"/>
              <a:gd name="connsiteX2" fmla="*/ 1121932 w 1121932"/>
              <a:gd name="connsiteY2" fmla="*/ 995083 h 995083"/>
              <a:gd name="connsiteX3" fmla="*/ 826097 w 1121932"/>
              <a:gd name="connsiteY3" fmla="*/ 215153 h 995083"/>
              <a:gd name="connsiteX4" fmla="*/ 342003 w 1121932"/>
              <a:gd name="connsiteY4" fmla="*/ 0 h 995083"/>
              <a:gd name="connsiteX0" fmla="*/ 280147 w 1121932"/>
              <a:gd name="connsiteY0" fmla="*/ 0 h 1078903"/>
              <a:gd name="connsiteX1" fmla="*/ 0 w 1121932"/>
              <a:gd name="connsiteY1" fmla="*/ 594808 h 1078903"/>
              <a:gd name="connsiteX2" fmla="*/ 1121932 w 1121932"/>
              <a:gd name="connsiteY2" fmla="*/ 1078903 h 1078903"/>
              <a:gd name="connsiteX3" fmla="*/ 826097 w 1121932"/>
              <a:gd name="connsiteY3" fmla="*/ 298973 h 1078903"/>
              <a:gd name="connsiteX4" fmla="*/ 342003 w 1121932"/>
              <a:gd name="connsiteY4" fmla="*/ 83820 h 1078903"/>
              <a:gd name="connsiteX0" fmla="*/ 280147 w 1121932"/>
              <a:gd name="connsiteY0" fmla="*/ 7620 h 1086523"/>
              <a:gd name="connsiteX1" fmla="*/ 0 w 1121932"/>
              <a:gd name="connsiteY1" fmla="*/ 602428 h 1086523"/>
              <a:gd name="connsiteX2" fmla="*/ 1121932 w 1121932"/>
              <a:gd name="connsiteY2" fmla="*/ 1086523 h 1086523"/>
              <a:gd name="connsiteX3" fmla="*/ 826097 w 1121932"/>
              <a:gd name="connsiteY3" fmla="*/ 306593 h 1086523"/>
              <a:gd name="connsiteX4" fmla="*/ 303903 w 1121932"/>
              <a:gd name="connsiteY4" fmla="*/ 0 h 1086523"/>
              <a:gd name="connsiteX0" fmla="*/ 333487 w 1175272"/>
              <a:gd name="connsiteY0" fmla="*/ 7620 h 1086523"/>
              <a:gd name="connsiteX1" fmla="*/ 0 w 1175272"/>
              <a:gd name="connsiteY1" fmla="*/ 587188 h 1086523"/>
              <a:gd name="connsiteX2" fmla="*/ 1175272 w 1175272"/>
              <a:gd name="connsiteY2" fmla="*/ 1086523 h 1086523"/>
              <a:gd name="connsiteX3" fmla="*/ 879437 w 1175272"/>
              <a:gd name="connsiteY3" fmla="*/ 306593 h 1086523"/>
              <a:gd name="connsiteX4" fmla="*/ 357243 w 1175272"/>
              <a:gd name="connsiteY4" fmla="*/ 0 h 1086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75272" h="1086523">
                <a:moveTo>
                  <a:pt x="333487" y="7620"/>
                </a:moveTo>
                <a:lnTo>
                  <a:pt x="0" y="587188"/>
                </a:lnTo>
                <a:lnTo>
                  <a:pt x="1175272" y="1086523"/>
                </a:lnTo>
                <a:lnTo>
                  <a:pt x="879437" y="306593"/>
                </a:lnTo>
                <a:lnTo>
                  <a:pt x="357243" y="0"/>
                </a:lnTo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`</a:t>
            </a:r>
          </a:p>
        </p:txBody>
      </p:sp>
      <p:sp>
        <p:nvSpPr>
          <p:cNvPr id="608" name="Freeform 607"/>
          <p:cNvSpPr/>
          <p:nvPr userDrawn="1"/>
        </p:nvSpPr>
        <p:spPr>
          <a:xfrm>
            <a:off x="8956189" y="11161059"/>
            <a:ext cx="1930998" cy="1642782"/>
          </a:xfrm>
          <a:custGeom>
            <a:avLst/>
            <a:gdLst>
              <a:gd name="connsiteX0" fmla="*/ 322730 w 1748118"/>
              <a:gd name="connsiteY0" fmla="*/ 107576 h 1452282"/>
              <a:gd name="connsiteX1" fmla="*/ 0 w 1748118"/>
              <a:gd name="connsiteY1" fmla="*/ 430306 h 1452282"/>
              <a:gd name="connsiteX2" fmla="*/ 1559859 w 1748118"/>
              <a:gd name="connsiteY2" fmla="*/ 1452282 h 1452282"/>
              <a:gd name="connsiteX3" fmla="*/ 1748118 w 1748118"/>
              <a:gd name="connsiteY3" fmla="*/ 1210235 h 1452282"/>
              <a:gd name="connsiteX4" fmla="*/ 295836 w 1748118"/>
              <a:gd name="connsiteY4" fmla="*/ 0 h 1452282"/>
              <a:gd name="connsiteX0" fmla="*/ 322730 w 1748118"/>
              <a:gd name="connsiteY0" fmla="*/ 107576 h 1642782"/>
              <a:gd name="connsiteX1" fmla="*/ 0 w 1748118"/>
              <a:gd name="connsiteY1" fmla="*/ 430306 h 1642782"/>
              <a:gd name="connsiteX2" fmla="*/ 1567479 w 1748118"/>
              <a:gd name="connsiteY2" fmla="*/ 1642782 h 1642782"/>
              <a:gd name="connsiteX3" fmla="*/ 1748118 w 1748118"/>
              <a:gd name="connsiteY3" fmla="*/ 1210235 h 1642782"/>
              <a:gd name="connsiteX4" fmla="*/ 295836 w 1748118"/>
              <a:gd name="connsiteY4" fmla="*/ 0 h 1642782"/>
              <a:gd name="connsiteX0" fmla="*/ 322730 w 1877658"/>
              <a:gd name="connsiteY0" fmla="*/ 107576 h 1642782"/>
              <a:gd name="connsiteX1" fmla="*/ 0 w 1877658"/>
              <a:gd name="connsiteY1" fmla="*/ 430306 h 1642782"/>
              <a:gd name="connsiteX2" fmla="*/ 1567479 w 1877658"/>
              <a:gd name="connsiteY2" fmla="*/ 1642782 h 1642782"/>
              <a:gd name="connsiteX3" fmla="*/ 1877658 w 1877658"/>
              <a:gd name="connsiteY3" fmla="*/ 1134035 h 1642782"/>
              <a:gd name="connsiteX4" fmla="*/ 295836 w 1877658"/>
              <a:gd name="connsiteY4" fmla="*/ 0 h 1642782"/>
              <a:gd name="connsiteX0" fmla="*/ 284630 w 1877658"/>
              <a:gd name="connsiteY0" fmla="*/ 92336 h 1642782"/>
              <a:gd name="connsiteX1" fmla="*/ 0 w 1877658"/>
              <a:gd name="connsiteY1" fmla="*/ 430306 h 1642782"/>
              <a:gd name="connsiteX2" fmla="*/ 1567479 w 1877658"/>
              <a:gd name="connsiteY2" fmla="*/ 1642782 h 1642782"/>
              <a:gd name="connsiteX3" fmla="*/ 1877658 w 1877658"/>
              <a:gd name="connsiteY3" fmla="*/ 1134035 h 1642782"/>
              <a:gd name="connsiteX4" fmla="*/ 295836 w 1877658"/>
              <a:gd name="connsiteY4" fmla="*/ 0 h 1642782"/>
              <a:gd name="connsiteX0" fmla="*/ 315110 w 1908138"/>
              <a:gd name="connsiteY0" fmla="*/ 92336 h 1642782"/>
              <a:gd name="connsiteX1" fmla="*/ 0 w 1908138"/>
              <a:gd name="connsiteY1" fmla="*/ 529366 h 1642782"/>
              <a:gd name="connsiteX2" fmla="*/ 1597959 w 1908138"/>
              <a:gd name="connsiteY2" fmla="*/ 1642782 h 1642782"/>
              <a:gd name="connsiteX3" fmla="*/ 1908138 w 1908138"/>
              <a:gd name="connsiteY3" fmla="*/ 1134035 h 1642782"/>
              <a:gd name="connsiteX4" fmla="*/ 326316 w 1908138"/>
              <a:gd name="connsiteY4" fmla="*/ 0 h 1642782"/>
              <a:gd name="connsiteX0" fmla="*/ 337970 w 1930998"/>
              <a:gd name="connsiteY0" fmla="*/ 92336 h 1642782"/>
              <a:gd name="connsiteX1" fmla="*/ 0 w 1930998"/>
              <a:gd name="connsiteY1" fmla="*/ 575086 h 1642782"/>
              <a:gd name="connsiteX2" fmla="*/ 1620819 w 1930998"/>
              <a:gd name="connsiteY2" fmla="*/ 1642782 h 1642782"/>
              <a:gd name="connsiteX3" fmla="*/ 1930998 w 1930998"/>
              <a:gd name="connsiteY3" fmla="*/ 1134035 h 1642782"/>
              <a:gd name="connsiteX4" fmla="*/ 349176 w 1930998"/>
              <a:gd name="connsiteY4" fmla="*/ 0 h 1642782"/>
              <a:gd name="connsiteX0" fmla="*/ 337970 w 1930998"/>
              <a:gd name="connsiteY0" fmla="*/ 92336 h 1642782"/>
              <a:gd name="connsiteX1" fmla="*/ 0 w 1930998"/>
              <a:gd name="connsiteY1" fmla="*/ 575086 h 1642782"/>
              <a:gd name="connsiteX2" fmla="*/ 302111 w 1930998"/>
              <a:gd name="connsiteY2" fmla="*/ 703281 h 1642782"/>
              <a:gd name="connsiteX3" fmla="*/ 1620819 w 1930998"/>
              <a:gd name="connsiteY3" fmla="*/ 1642782 h 1642782"/>
              <a:gd name="connsiteX4" fmla="*/ 1930998 w 1930998"/>
              <a:gd name="connsiteY4" fmla="*/ 1134035 h 1642782"/>
              <a:gd name="connsiteX5" fmla="*/ 349176 w 1930998"/>
              <a:gd name="connsiteY5" fmla="*/ 0 h 1642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30998" h="1642782">
                <a:moveTo>
                  <a:pt x="337970" y="92336"/>
                </a:moveTo>
                <a:lnTo>
                  <a:pt x="0" y="575086"/>
                </a:lnTo>
                <a:cubicBezTo>
                  <a:pt x="82924" y="630518"/>
                  <a:pt x="219187" y="647849"/>
                  <a:pt x="302111" y="703281"/>
                </a:cubicBezTo>
                <a:lnTo>
                  <a:pt x="1620819" y="1642782"/>
                </a:lnTo>
                <a:lnTo>
                  <a:pt x="1930998" y="1134035"/>
                </a:lnTo>
                <a:lnTo>
                  <a:pt x="349176" y="0"/>
                </a:lnTo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9" name="Freeform 608"/>
          <p:cNvSpPr/>
          <p:nvPr userDrawn="1"/>
        </p:nvSpPr>
        <p:spPr>
          <a:xfrm>
            <a:off x="19158025" y="9214821"/>
            <a:ext cx="1366221" cy="2241625"/>
          </a:xfrm>
          <a:custGeom>
            <a:avLst/>
            <a:gdLst>
              <a:gd name="connsiteX0" fmla="*/ 1183341 w 1183341"/>
              <a:gd name="connsiteY0" fmla="*/ 0 h 1990165"/>
              <a:gd name="connsiteX1" fmla="*/ 0 w 1183341"/>
              <a:gd name="connsiteY1" fmla="*/ 564777 h 1990165"/>
              <a:gd name="connsiteX2" fmla="*/ 968188 w 1183341"/>
              <a:gd name="connsiteY2" fmla="*/ 1990165 h 1990165"/>
              <a:gd name="connsiteX3" fmla="*/ 1183341 w 1183341"/>
              <a:gd name="connsiteY3" fmla="*/ 1775012 h 1990165"/>
              <a:gd name="connsiteX4" fmla="*/ 1183341 w 1183341"/>
              <a:gd name="connsiteY4" fmla="*/ 0 h 1990165"/>
              <a:gd name="connsiteX0" fmla="*/ 1335741 w 1335741"/>
              <a:gd name="connsiteY0" fmla="*/ 0 h 1990165"/>
              <a:gd name="connsiteX1" fmla="*/ 0 w 1335741"/>
              <a:gd name="connsiteY1" fmla="*/ 656217 h 1990165"/>
              <a:gd name="connsiteX2" fmla="*/ 1120588 w 1335741"/>
              <a:gd name="connsiteY2" fmla="*/ 1990165 h 1990165"/>
              <a:gd name="connsiteX3" fmla="*/ 1335741 w 1335741"/>
              <a:gd name="connsiteY3" fmla="*/ 1775012 h 1990165"/>
              <a:gd name="connsiteX4" fmla="*/ 1335741 w 1335741"/>
              <a:gd name="connsiteY4" fmla="*/ 0 h 1990165"/>
              <a:gd name="connsiteX0" fmla="*/ 1312881 w 1335741"/>
              <a:gd name="connsiteY0" fmla="*/ 0 h 2188285"/>
              <a:gd name="connsiteX1" fmla="*/ 0 w 1335741"/>
              <a:gd name="connsiteY1" fmla="*/ 854337 h 2188285"/>
              <a:gd name="connsiteX2" fmla="*/ 1120588 w 1335741"/>
              <a:gd name="connsiteY2" fmla="*/ 2188285 h 2188285"/>
              <a:gd name="connsiteX3" fmla="*/ 1335741 w 1335741"/>
              <a:gd name="connsiteY3" fmla="*/ 1973132 h 2188285"/>
              <a:gd name="connsiteX4" fmla="*/ 1312881 w 1335741"/>
              <a:gd name="connsiteY4" fmla="*/ 0 h 2188285"/>
              <a:gd name="connsiteX0" fmla="*/ 1366221 w 1389081"/>
              <a:gd name="connsiteY0" fmla="*/ 0 h 2188285"/>
              <a:gd name="connsiteX1" fmla="*/ 0 w 1389081"/>
              <a:gd name="connsiteY1" fmla="*/ 839097 h 2188285"/>
              <a:gd name="connsiteX2" fmla="*/ 1173928 w 1389081"/>
              <a:gd name="connsiteY2" fmla="*/ 2188285 h 2188285"/>
              <a:gd name="connsiteX3" fmla="*/ 1389081 w 1389081"/>
              <a:gd name="connsiteY3" fmla="*/ 1973132 h 2188285"/>
              <a:gd name="connsiteX4" fmla="*/ 1366221 w 1389081"/>
              <a:gd name="connsiteY4" fmla="*/ 0 h 2188285"/>
              <a:gd name="connsiteX0" fmla="*/ 1366221 w 1389081"/>
              <a:gd name="connsiteY0" fmla="*/ 0 h 2188285"/>
              <a:gd name="connsiteX1" fmla="*/ 692075 w 1389081"/>
              <a:gd name="connsiteY1" fmla="*/ 355899 h 2188285"/>
              <a:gd name="connsiteX2" fmla="*/ 0 w 1389081"/>
              <a:gd name="connsiteY2" fmla="*/ 839097 h 2188285"/>
              <a:gd name="connsiteX3" fmla="*/ 1173928 w 1389081"/>
              <a:gd name="connsiteY3" fmla="*/ 2188285 h 2188285"/>
              <a:gd name="connsiteX4" fmla="*/ 1389081 w 1389081"/>
              <a:gd name="connsiteY4" fmla="*/ 1973132 h 2188285"/>
              <a:gd name="connsiteX5" fmla="*/ 1366221 w 1389081"/>
              <a:gd name="connsiteY5" fmla="*/ 0 h 2188285"/>
              <a:gd name="connsiteX0" fmla="*/ 1366221 w 1389081"/>
              <a:gd name="connsiteY0" fmla="*/ 0 h 2241625"/>
              <a:gd name="connsiteX1" fmla="*/ 692075 w 1389081"/>
              <a:gd name="connsiteY1" fmla="*/ 355899 h 2241625"/>
              <a:gd name="connsiteX2" fmla="*/ 0 w 1389081"/>
              <a:gd name="connsiteY2" fmla="*/ 839097 h 2241625"/>
              <a:gd name="connsiteX3" fmla="*/ 1097728 w 1389081"/>
              <a:gd name="connsiteY3" fmla="*/ 2241625 h 2241625"/>
              <a:gd name="connsiteX4" fmla="*/ 1389081 w 1389081"/>
              <a:gd name="connsiteY4" fmla="*/ 1973132 h 2241625"/>
              <a:gd name="connsiteX5" fmla="*/ 1366221 w 1389081"/>
              <a:gd name="connsiteY5" fmla="*/ 0 h 2241625"/>
              <a:gd name="connsiteX0" fmla="*/ 1366221 w 1389081"/>
              <a:gd name="connsiteY0" fmla="*/ 0 h 2241625"/>
              <a:gd name="connsiteX1" fmla="*/ 692075 w 1389081"/>
              <a:gd name="connsiteY1" fmla="*/ 355899 h 2241625"/>
              <a:gd name="connsiteX2" fmla="*/ 0 w 1389081"/>
              <a:gd name="connsiteY2" fmla="*/ 839097 h 2241625"/>
              <a:gd name="connsiteX3" fmla="*/ 532055 w 1389081"/>
              <a:gd name="connsiteY3" fmla="*/ 1437939 h 2241625"/>
              <a:gd name="connsiteX4" fmla="*/ 1097728 w 1389081"/>
              <a:gd name="connsiteY4" fmla="*/ 2241625 h 2241625"/>
              <a:gd name="connsiteX5" fmla="*/ 1389081 w 1389081"/>
              <a:gd name="connsiteY5" fmla="*/ 1973132 h 2241625"/>
              <a:gd name="connsiteX6" fmla="*/ 1366221 w 1389081"/>
              <a:gd name="connsiteY6" fmla="*/ 0 h 2241625"/>
              <a:gd name="connsiteX0" fmla="*/ 1366221 w 1366221"/>
              <a:gd name="connsiteY0" fmla="*/ 0 h 2241625"/>
              <a:gd name="connsiteX1" fmla="*/ 692075 w 1366221"/>
              <a:gd name="connsiteY1" fmla="*/ 355899 h 2241625"/>
              <a:gd name="connsiteX2" fmla="*/ 0 w 1366221"/>
              <a:gd name="connsiteY2" fmla="*/ 839097 h 2241625"/>
              <a:gd name="connsiteX3" fmla="*/ 532055 w 1366221"/>
              <a:gd name="connsiteY3" fmla="*/ 1437939 h 2241625"/>
              <a:gd name="connsiteX4" fmla="*/ 1097728 w 1366221"/>
              <a:gd name="connsiteY4" fmla="*/ 2241625 h 2241625"/>
              <a:gd name="connsiteX5" fmla="*/ 1366221 w 1366221"/>
              <a:gd name="connsiteY5" fmla="*/ 2087432 h 2241625"/>
              <a:gd name="connsiteX6" fmla="*/ 1366221 w 1366221"/>
              <a:gd name="connsiteY6" fmla="*/ 0 h 2241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66221" h="2241625">
                <a:moveTo>
                  <a:pt x="1366221" y="0"/>
                </a:moveTo>
                <a:cubicBezTo>
                  <a:pt x="1161826" y="123713"/>
                  <a:pt x="896470" y="232186"/>
                  <a:pt x="692075" y="355899"/>
                </a:cubicBezTo>
                <a:lnTo>
                  <a:pt x="0" y="839097"/>
                </a:lnTo>
                <a:cubicBezTo>
                  <a:pt x="164652" y="1043791"/>
                  <a:pt x="367403" y="1233245"/>
                  <a:pt x="532055" y="1437939"/>
                </a:cubicBezTo>
                <a:lnTo>
                  <a:pt x="1097728" y="2241625"/>
                </a:lnTo>
                <a:lnTo>
                  <a:pt x="1366221" y="2087432"/>
                </a:lnTo>
                <a:lnTo>
                  <a:pt x="1366221" y="0"/>
                </a:lnTo>
                <a:close/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0" name="Freeform 609"/>
          <p:cNvSpPr/>
          <p:nvPr userDrawn="1"/>
        </p:nvSpPr>
        <p:spPr>
          <a:xfrm>
            <a:off x="19982329" y="6992471"/>
            <a:ext cx="564777" cy="914400"/>
          </a:xfrm>
          <a:custGeom>
            <a:avLst/>
            <a:gdLst>
              <a:gd name="connsiteX0" fmla="*/ 510989 w 564777"/>
              <a:gd name="connsiteY0" fmla="*/ 0 h 914400"/>
              <a:gd name="connsiteX1" fmla="*/ 0 w 564777"/>
              <a:gd name="connsiteY1" fmla="*/ 322729 h 914400"/>
              <a:gd name="connsiteX2" fmla="*/ 564777 w 564777"/>
              <a:gd name="connsiteY2" fmla="*/ 914400 h 914400"/>
              <a:gd name="connsiteX3" fmla="*/ 510989 w 564777"/>
              <a:gd name="connsiteY3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4777" h="914400">
                <a:moveTo>
                  <a:pt x="510989" y="0"/>
                </a:moveTo>
                <a:lnTo>
                  <a:pt x="0" y="322729"/>
                </a:lnTo>
                <a:lnTo>
                  <a:pt x="564777" y="914400"/>
                </a:lnTo>
                <a:lnTo>
                  <a:pt x="510989" y="0"/>
                </a:lnTo>
                <a:close/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1" name="Freeform 610"/>
          <p:cNvSpPr/>
          <p:nvPr userDrawn="1"/>
        </p:nvSpPr>
        <p:spPr>
          <a:xfrm rot="17018253">
            <a:off x="12747490" y="7896296"/>
            <a:ext cx="1007733" cy="1503704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  <a:gd name="connsiteX0" fmla="*/ 1021515 w 1021515"/>
              <a:gd name="connsiteY0" fmla="*/ 734356 h 959202"/>
              <a:gd name="connsiteX1" fmla="*/ 577973 w 1021515"/>
              <a:gd name="connsiteY1" fmla="*/ 959185 h 959202"/>
              <a:gd name="connsiteX2" fmla="*/ 313 w 1021515"/>
              <a:gd name="connsiteY2" fmla="*/ 336394 h 959202"/>
              <a:gd name="connsiteX3" fmla="*/ 424383 w 1021515"/>
              <a:gd name="connsiteY3" fmla="*/ 87 h 959202"/>
              <a:gd name="connsiteX4" fmla="*/ 1021515 w 1021515"/>
              <a:gd name="connsiteY4" fmla="*/ 734356 h 959202"/>
              <a:gd name="connsiteX0" fmla="*/ 941131 w 941131"/>
              <a:gd name="connsiteY0" fmla="*/ 734373 h 972996"/>
              <a:gd name="connsiteX1" fmla="*/ 497589 w 941131"/>
              <a:gd name="connsiteY1" fmla="*/ 959202 h 972996"/>
              <a:gd name="connsiteX2" fmla="*/ 388 w 941131"/>
              <a:gd name="connsiteY2" fmla="*/ 278624 h 972996"/>
              <a:gd name="connsiteX3" fmla="*/ 343999 w 941131"/>
              <a:gd name="connsiteY3" fmla="*/ 104 h 972996"/>
              <a:gd name="connsiteX4" fmla="*/ 941131 w 941131"/>
              <a:gd name="connsiteY4" fmla="*/ 734373 h 972996"/>
              <a:gd name="connsiteX0" fmla="*/ 940993 w 940993"/>
              <a:gd name="connsiteY0" fmla="*/ 614858 h 853481"/>
              <a:gd name="connsiteX1" fmla="*/ 497451 w 940993"/>
              <a:gd name="connsiteY1" fmla="*/ 839687 h 853481"/>
              <a:gd name="connsiteX2" fmla="*/ 250 w 940993"/>
              <a:gd name="connsiteY2" fmla="*/ 159109 h 853481"/>
              <a:gd name="connsiteX3" fmla="*/ 532712 w 940993"/>
              <a:gd name="connsiteY3" fmla="*/ 184 h 853481"/>
              <a:gd name="connsiteX4" fmla="*/ 940993 w 940993"/>
              <a:gd name="connsiteY4" fmla="*/ 614858 h 853481"/>
              <a:gd name="connsiteX0" fmla="*/ 853248 w 853248"/>
              <a:gd name="connsiteY0" fmla="*/ 614768 h 846668"/>
              <a:gd name="connsiteX1" fmla="*/ 409706 w 853248"/>
              <a:gd name="connsiteY1" fmla="*/ 839597 h 846668"/>
              <a:gd name="connsiteX2" fmla="*/ 300 w 853248"/>
              <a:gd name="connsiteY2" fmla="*/ 311741 h 846668"/>
              <a:gd name="connsiteX3" fmla="*/ 444967 w 853248"/>
              <a:gd name="connsiteY3" fmla="*/ 94 h 846668"/>
              <a:gd name="connsiteX4" fmla="*/ 853248 w 853248"/>
              <a:gd name="connsiteY4" fmla="*/ 614768 h 846668"/>
              <a:gd name="connsiteX0" fmla="*/ 853248 w 853248"/>
              <a:gd name="connsiteY0" fmla="*/ 614768 h 856226"/>
              <a:gd name="connsiteX1" fmla="*/ 290215 w 853248"/>
              <a:gd name="connsiteY1" fmla="*/ 849401 h 856226"/>
              <a:gd name="connsiteX2" fmla="*/ 300 w 853248"/>
              <a:gd name="connsiteY2" fmla="*/ 311741 h 856226"/>
              <a:gd name="connsiteX3" fmla="*/ 444967 w 853248"/>
              <a:gd name="connsiteY3" fmla="*/ 94 h 856226"/>
              <a:gd name="connsiteX4" fmla="*/ 853248 w 853248"/>
              <a:gd name="connsiteY4" fmla="*/ 614768 h 856226"/>
              <a:gd name="connsiteX0" fmla="*/ 751614 w 751614"/>
              <a:gd name="connsiteY0" fmla="*/ 590819 h 854858"/>
              <a:gd name="connsiteX1" fmla="*/ 290215 w 751614"/>
              <a:gd name="connsiteY1" fmla="*/ 849401 h 854858"/>
              <a:gd name="connsiteX2" fmla="*/ 300 w 751614"/>
              <a:gd name="connsiteY2" fmla="*/ 311741 h 854858"/>
              <a:gd name="connsiteX3" fmla="*/ 444967 w 751614"/>
              <a:gd name="connsiteY3" fmla="*/ 94 h 854858"/>
              <a:gd name="connsiteX4" fmla="*/ 751614 w 751614"/>
              <a:gd name="connsiteY4" fmla="*/ 590819 h 854858"/>
              <a:gd name="connsiteX0" fmla="*/ 795346 w 795346"/>
              <a:gd name="connsiteY0" fmla="*/ 611852 h 856047"/>
              <a:gd name="connsiteX1" fmla="*/ 290215 w 795346"/>
              <a:gd name="connsiteY1" fmla="*/ 849401 h 856047"/>
              <a:gd name="connsiteX2" fmla="*/ 300 w 795346"/>
              <a:gd name="connsiteY2" fmla="*/ 311741 h 856047"/>
              <a:gd name="connsiteX3" fmla="*/ 444967 w 795346"/>
              <a:gd name="connsiteY3" fmla="*/ 94 h 856047"/>
              <a:gd name="connsiteX4" fmla="*/ 795346 w 795346"/>
              <a:gd name="connsiteY4" fmla="*/ 611852 h 856047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03"/>
              <a:gd name="connsiteY0" fmla="*/ 611852 h 850708"/>
              <a:gd name="connsiteX1" fmla="*/ 290215 w 795403"/>
              <a:gd name="connsiteY1" fmla="*/ 849401 h 850708"/>
              <a:gd name="connsiteX2" fmla="*/ 300 w 795403"/>
              <a:gd name="connsiteY2" fmla="*/ 311741 h 850708"/>
              <a:gd name="connsiteX3" fmla="*/ 444967 w 795403"/>
              <a:gd name="connsiteY3" fmla="*/ 94 h 850708"/>
              <a:gd name="connsiteX4" fmla="*/ 795346 w 795403"/>
              <a:gd name="connsiteY4" fmla="*/ 611852 h 850708"/>
              <a:gd name="connsiteX0" fmla="*/ 795346 w 795421"/>
              <a:gd name="connsiteY0" fmla="*/ 611852 h 980656"/>
              <a:gd name="connsiteX1" fmla="*/ 410581 w 795421"/>
              <a:gd name="connsiteY1" fmla="*/ 979770 h 980656"/>
              <a:gd name="connsiteX2" fmla="*/ 300 w 795421"/>
              <a:gd name="connsiteY2" fmla="*/ 311741 h 980656"/>
              <a:gd name="connsiteX3" fmla="*/ 444967 w 795421"/>
              <a:gd name="connsiteY3" fmla="*/ 94 h 980656"/>
              <a:gd name="connsiteX4" fmla="*/ 795346 w 795421"/>
              <a:gd name="connsiteY4" fmla="*/ 611852 h 980656"/>
              <a:gd name="connsiteX0" fmla="*/ 859874 w 859965"/>
              <a:gd name="connsiteY0" fmla="*/ 717761 h 988910"/>
              <a:gd name="connsiteX1" fmla="*/ 410581 w 859965"/>
              <a:gd name="connsiteY1" fmla="*/ 979770 h 988910"/>
              <a:gd name="connsiteX2" fmla="*/ 300 w 859965"/>
              <a:gd name="connsiteY2" fmla="*/ 311741 h 988910"/>
              <a:gd name="connsiteX3" fmla="*/ 444967 w 859965"/>
              <a:gd name="connsiteY3" fmla="*/ 94 h 988910"/>
              <a:gd name="connsiteX4" fmla="*/ 859874 w 859965"/>
              <a:gd name="connsiteY4" fmla="*/ 717761 h 988910"/>
              <a:gd name="connsiteX0" fmla="*/ 859874 w 859942"/>
              <a:gd name="connsiteY0" fmla="*/ 717761 h 980860"/>
              <a:gd name="connsiteX1" fmla="*/ 410581 w 859942"/>
              <a:gd name="connsiteY1" fmla="*/ 979770 h 980860"/>
              <a:gd name="connsiteX2" fmla="*/ 300 w 859942"/>
              <a:gd name="connsiteY2" fmla="*/ 311741 h 980860"/>
              <a:gd name="connsiteX3" fmla="*/ 444967 w 859942"/>
              <a:gd name="connsiteY3" fmla="*/ 94 h 980860"/>
              <a:gd name="connsiteX4" fmla="*/ 859874 w 859942"/>
              <a:gd name="connsiteY4" fmla="*/ 717761 h 980860"/>
              <a:gd name="connsiteX0" fmla="*/ 798076 w 798185"/>
              <a:gd name="connsiteY0" fmla="*/ 656958 h 985688"/>
              <a:gd name="connsiteX1" fmla="*/ 410581 w 798185"/>
              <a:gd name="connsiteY1" fmla="*/ 979770 h 985688"/>
              <a:gd name="connsiteX2" fmla="*/ 300 w 798185"/>
              <a:gd name="connsiteY2" fmla="*/ 311741 h 985688"/>
              <a:gd name="connsiteX3" fmla="*/ 444967 w 798185"/>
              <a:gd name="connsiteY3" fmla="*/ 94 h 985688"/>
              <a:gd name="connsiteX4" fmla="*/ 798076 w 798185"/>
              <a:gd name="connsiteY4" fmla="*/ 656958 h 985688"/>
              <a:gd name="connsiteX0" fmla="*/ 798076 w 798175"/>
              <a:gd name="connsiteY0" fmla="*/ 656958 h 971540"/>
              <a:gd name="connsiteX1" fmla="*/ 383575 w 798175"/>
              <a:gd name="connsiteY1" fmla="*/ 965413 h 971540"/>
              <a:gd name="connsiteX2" fmla="*/ 300 w 798175"/>
              <a:gd name="connsiteY2" fmla="*/ 311741 h 971540"/>
              <a:gd name="connsiteX3" fmla="*/ 444967 w 798175"/>
              <a:gd name="connsiteY3" fmla="*/ 94 h 971540"/>
              <a:gd name="connsiteX4" fmla="*/ 798076 w 798175"/>
              <a:gd name="connsiteY4" fmla="*/ 656958 h 971540"/>
              <a:gd name="connsiteX0" fmla="*/ 798076 w 798142"/>
              <a:gd name="connsiteY0" fmla="*/ 656958 h 966204"/>
              <a:gd name="connsiteX1" fmla="*/ 383575 w 798142"/>
              <a:gd name="connsiteY1" fmla="*/ 965413 h 966204"/>
              <a:gd name="connsiteX2" fmla="*/ 300 w 798142"/>
              <a:gd name="connsiteY2" fmla="*/ 311741 h 966204"/>
              <a:gd name="connsiteX3" fmla="*/ 444967 w 798142"/>
              <a:gd name="connsiteY3" fmla="*/ 94 h 966204"/>
              <a:gd name="connsiteX4" fmla="*/ 798076 w 798142"/>
              <a:gd name="connsiteY4" fmla="*/ 656958 h 966204"/>
              <a:gd name="connsiteX0" fmla="*/ 798076 w 798143"/>
              <a:gd name="connsiteY0" fmla="*/ 656958 h 990836"/>
              <a:gd name="connsiteX1" fmla="*/ 389565 w 798143"/>
              <a:gd name="connsiteY1" fmla="*/ 990098 h 990836"/>
              <a:gd name="connsiteX2" fmla="*/ 300 w 798143"/>
              <a:gd name="connsiteY2" fmla="*/ 311741 h 990836"/>
              <a:gd name="connsiteX3" fmla="*/ 444967 w 798143"/>
              <a:gd name="connsiteY3" fmla="*/ 94 h 990836"/>
              <a:gd name="connsiteX4" fmla="*/ 798076 w 798143"/>
              <a:gd name="connsiteY4" fmla="*/ 656958 h 990836"/>
              <a:gd name="connsiteX0" fmla="*/ 671734 w 671828"/>
              <a:gd name="connsiteY0" fmla="*/ 656917 h 990679"/>
              <a:gd name="connsiteX1" fmla="*/ 263223 w 671828"/>
              <a:gd name="connsiteY1" fmla="*/ 990057 h 990679"/>
              <a:gd name="connsiteX2" fmla="*/ 420 w 671828"/>
              <a:gd name="connsiteY2" fmla="*/ 552842 h 990679"/>
              <a:gd name="connsiteX3" fmla="*/ 318625 w 671828"/>
              <a:gd name="connsiteY3" fmla="*/ 53 h 990679"/>
              <a:gd name="connsiteX4" fmla="*/ 671734 w 671828"/>
              <a:gd name="connsiteY4" fmla="*/ 656917 h 990679"/>
              <a:gd name="connsiteX0" fmla="*/ 671751 w 671845"/>
              <a:gd name="connsiteY0" fmla="*/ 669330 h 1003092"/>
              <a:gd name="connsiteX1" fmla="*/ 263240 w 671845"/>
              <a:gd name="connsiteY1" fmla="*/ 1002470 h 1003092"/>
              <a:gd name="connsiteX2" fmla="*/ 437 w 671845"/>
              <a:gd name="connsiteY2" fmla="*/ 565255 h 1003092"/>
              <a:gd name="connsiteX3" fmla="*/ 305175 w 671845"/>
              <a:gd name="connsiteY3" fmla="*/ 51 h 1003092"/>
              <a:gd name="connsiteX4" fmla="*/ 671751 w 671845"/>
              <a:gd name="connsiteY4" fmla="*/ 669330 h 1003092"/>
              <a:gd name="connsiteX0" fmla="*/ 671751 w 671821"/>
              <a:gd name="connsiteY0" fmla="*/ 669330 h 1002470"/>
              <a:gd name="connsiteX1" fmla="*/ 263240 w 671821"/>
              <a:gd name="connsiteY1" fmla="*/ 1002470 h 1002470"/>
              <a:gd name="connsiteX2" fmla="*/ 437 w 671821"/>
              <a:gd name="connsiteY2" fmla="*/ 565255 h 1002470"/>
              <a:gd name="connsiteX3" fmla="*/ 305175 w 671821"/>
              <a:gd name="connsiteY3" fmla="*/ 51 h 1002470"/>
              <a:gd name="connsiteX4" fmla="*/ 671751 w 671821"/>
              <a:gd name="connsiteY4" fmla="*/ 669330 h 1002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1821" h="1002470">
                <a:moveTo>
                  <a:pt x="671751" y="669330"/>
                </a:moveTo>
                <a:cubicBezTo>
                  <a:pt x="677967" y="668729"/>
                  <a:pt x="271746" y="1003079"/>
                  <a:pt x="263240" y="1002470"/>
                </a:cubicBezTo>
                <a:cubicBezTo>
                  <a:pt x="254734" y="1001861"/>
                  <a:pt x="-4620" y="561187"/>
                  <a:pt x="437" y="565255"/>
                </a:cubicBezTo>
                <a:cubicBezTo>
                  <a:pt x="-12835" y="555528"/>
                  <a:pt x="279833" y="-6197"/>
                  <a:pt x="305175" y="51"/>
                </a:cubicBezTo>
                <a:cubicBezTo>
                  <a:pt x="291505" y="8816"/>
                  <a:pt x="669313" y="646890"/>
                  <a:pt x="671751" y="669330"/>
                </a:cubicBezTo>
                <a:close/>
              </a:path>
            </a:pathLst>
          </a:custGeom>
          <a:pattFill prst="ltDnDiag">
            <a:fgClr>
              <a:schemeClr val="accent6">
                <a:lumMod val="50000"/>
              </a:schemeClr>
            </a:fgClr>
            <a:bgClr>
              <a:schemeClr val="accent4">
                <a:lumMod val="75000"/>
              </a:schemeClr>
            </a:bgClr>
          </a:pattFill>
          <a:ln w="190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2" name="Rectangle 611"/>
          <p:cNvSpPr/>
          <p:nvPr userDrawn="1"/>
        </p:nvSpPr>
        <p:spPr>
          <a:xfrm rot="17308431">
            <a:off x="8108042" y="9458709"/>
            <a:ext cx="325230" cy="256543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3" name="Rectangle 612"/>
          <p:cNvSpPr/>
          <p:nvPr userDrawn="1"/>
        </p:nvSpPr>
        <p:spPr>
          <a:xfrm rot="19674774">
            <a:off x="6650126" y="10157952"/>
            <a:ext cx="160409" cy="6527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4" name="Rectangle 613"/>
          <p:cNvSpPr/>
          <p:nvPr userDrawn="1"/>
        </p:nvSpPr>
        <p:spPr>
          <a:xfrm rot="19173234">
            <a:off x="6905776" y="9752065"/>
            <a:ext cx="339815" cy="19846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5" name="Rectangle 614"/>
          <p:cNvSpPr/>
          <p:nvPr userDrawn="1"/>
        </p:nvSpPr>
        <p:spPr>
          <a:xfrm rot="18746947">
            <a:off x="6349025" y="10867854"/>
            <a:ext cx="233829" cy="13565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6" name="Rectangle 615"/>
          <p:cNvSpPr/>
          <p:nvPr userDrawn="1"/>
        </p:nvSpPr>
        <p:spPr>
          <a:xfrm rot="17484971">
            <a:off x="4591533" y="12681864"/>
            <a:ext cx="249113" cy="14942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7" name="Rectangle 616"/>
          <p:cNvSpPr/>
          <p:nvPr userDrawn="1"/>
        </p:nvSpPr>
        <p:spPr>
          <a:xfrm rot="17484971">
            <a:off x="4322183" y="13009823"/>
            <a:ext cx="333350" cy="29061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8" name="Rectangle 617"/>
          <p:cNvSpPr/>
          <p:nvPr userDrawn="1"/>
        </p:nvSpPr>
        <p:spPr>
          <a:xfrm rot="17484971">
            <a:off x="4768767" y="13152461"/>
            <a:ext cx="366002" cy="18104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9" name="Rectangle 618"/>
          <p:cNvSpPr/>
          <p:nvPr userDrawn="1"/>
        </p:nvSpPr>
        <p:spPr>
          <a:xfrm rot="16200000">
            <a:off x="3751256" y="15336039"/>
            <a:ext cx="220841" cy="20805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0" name="Rectangle 619"/>
          <p:cNvSpPr/>
          <p:nvPr userDrawn="1"/>
        </p:nvSpPr>
        <p:spPr>
          <a:xfrm rot="17410921">
            <a:off x="4131121" y="15029659"/>
            <a:ext cx="152280" cy="18292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1" name="Rectangle 620"/>
          <p:cNvSpPr/>
          <p:nvPr userDrawn="1"/>
        </p:nvSpPr>
        <p:spPr>
          <a:xfrm rot="17719923">
            <a:off x="4220057" y="14425043"/>
            <a:ext cx="278150" cy="16450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22" name="Group 621"/>
          <p:cNvGrpSpPr/>
          <p:nvPr userDrawn="1"/>
        </p:nvGrpSpPr>
        <p:grpSpPr>
          <a:xfrm>
            <a:off x="6730330" y="10460190"/>
            <a:ext cx="438032" cy="512610"/>
            <a:chOff x="9449616" y="12661108"/>
            <a:chExt cx="292021" cy="341740"/>
          </a:xfrm>
        </p:grpSpPr>
        <p:sp>
          <p:nvSpPr>
            <p:cNvPr id="861" name="Rectangle 860"/>
            <p:cNvSpPr/>
            <p:nvPr/>
          </p:nvSpPr>
          <p:spPr>
            <a:xfrm rot="18848825">
              <a:off x="9523777" y="12848779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Rectangle 861"/>
            <p:cNvSpPr/>
            <p:nvPr/>
          </p:nvSpPr>
          <p:spPr>
            <a:xfrm rot="18848825">
              <a:off x="9375617" y="12735107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3" name="Rectangle 862"/>
            <p:cNvSpPr/>
            <p:nvPr/>
          </p:nvSpPr>
          <p:spPr>
            <a:xfrm rot="2566006">
              <a:off x="9513569" y="12743214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23" name="Group 622"/>
          <p:cNvGrpSpPr>
            <a:grpSpLocks noChangeAspect="1"/>
          </p:cNvGrpSpPr>
          <p:nvPr userDrawn="1"/>
        </p:nvGrpSpPr>
        <p:grpSpPr>
          <a:xfrm rot="9227211">
            <a:off x="10351516" y="8481084"/>
            <a:ext cx="450543" cy="527253"/>
            <a:chOff x="9449616" y="12661108"/>
            <a:chExt cx="292021" cy="341740"/>
          </a:xfrm>
        </p:grpSpPr>
        <p:sp>
          <p:nvSpPr>
            <p:cNvPr id="858" name="Rectangle 857"/>
            <p:cNvSpPr/>
            <p:nvPr/>
          </p:nvSpPr>
          <p:spPr>
            <a:xfrm rot="18848825">
              <a:off x="9523777" y="12848779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Rectangle 858"/>
            <p:cNvSpPr/>
            <p:nvPr/>
          </p:nvSpPr>
          <p:spPr>
            <a:xfrm rot="18848825">
              <a:off x="9375617" y="12735107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0" name="Rectangle 859"/>
            <p:cNvSpPr/>
            <p:nvPr/>
          </p:nvSpPr>
          <p:spPr>
            <a:xfrm rot="2566006">
              <a:off x="9513569" y="12743214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24" name="Rectangle 623"/>
          <p:cNvSpPr/>
          <p:nvPr userDrawn="1"/>
        </p:nvSpPr>
        <p:spPr>
          <a:xfrm rot="17410921">
            <a:off x="4048037" y="14765466"/>
            <a:ext cx="152280" cy="18292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5" name="Rectangle 624"/>
          <p:cNvSpPr/>
          <p:nvPr userDrawn="1"/>
        </p:nvSpPr>
        <p:spPr>
          <a:xfrm rot="16200000">
            <a:off x="3670837" y="15724967"/>
            <a:ext cx="278150" cy="152583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6" name="Rectangle 625"/>
          <p:cNvSpPr/>
          <p:nvPr userDrawn="1"/>
        </p:nvSpPr>
        <p:spPr>
          <a:xfrm rot="18746947">
            <a:off x="6894053" y="10363860"/>
            <a:ext cx="233829" cy="13565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7" name="Rectangle 626"/>
          <p:cNvSpPr/>
          <p:nvPr userDrawn="1"/>
        </p:nvSpPr>
        <p:spPr>
          <a:xfrm rot="20093042">
            <a:off x="17115734" y="13976871"/>
            <a:ext cx="366159" cy="344093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8" name="Rectangle 627"/>
          <p:cNvSpPr/>
          <p:nvPr userDrawn="1"/>
        </p:nvSpPr>
        <p:spPr>
          <a:xfrm rot="20093042">
            <a:off x="17835974" y="15721524"/>
            <a:ext cx="165992" cy="17175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9" name="Rectangle 628"/>
          <p:cNvSpPr/>
          <p:nvPr userDrawn="1"/>
        </p:nvSpPr>
        <p:spPr>
          <a:xfrm rot="20093042">
            <a:off x="16430988" y="14508183"/>
            <a:ext cx="165992" cy="17175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0" name="Rectangle 629"/>
          <p:cNvSpPr/>
          <p:nvPr userDrawn="1"/>
        </p:nvSpPr>
        <p:spPr>
          <a:xfrm rot="20093042">
            <a:off x="16847378" y="14910281"/>
            <a:ext cx="314791" cy="28465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1" name="Rectangle 630"/>
          <p:cNvSpPr/>
          <p:nvPr userDrawn="1"/>
        </p:nvSpPr>
        <p:spPr>
          <a:xfrm rot="20093042">
            <a:off x="16345465" y="13942538"/>
            <a:ext cx="165992" cy="17175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2" name="Rectangle 631"/>
          <p:cNvSpPr/>
          <p:nvPr userDrawn="1"/>
        </p:nvSpPr>
        <p:spPr>
          <a:xfrm rot="20093042">
            <a:off x="17983096" y="16008264"/>
            <a:ext cx="165992" cy="17175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3" name="Rectangle 632"/>
          <p:cNvSpPr/>
          <p:nvPr userDrawn="1"/>
        </p:nvSpPr>
        <p:spPr>
          <a:xfrm rot="20093042">
            <a:off x="17566212" y="15947497"/>
            <a:ext cx="165992" cy="17175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4" name="Rectangle 633"/>
          <p:cNvSpPr/>
          <p:nvPr userDrawn="1"/>
        </p:nvSpPr>
        <p:spPr>
          <a:xfrm rot="20093042">
            <a:off x="18463221" y="16499114"/>
            <a:ext cx="165992" cy="17175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5" name="Rectangle 634"/>
          <p:cNvSpPr/>
          <p:nvPr userDrawn="1"/>
        </p:nvSpPr>
        <p:spPr>
          <a:xfrm rot="20093042">
            <a:off x="17822608" y="16439730"/>
            <a:ext cx="113236" cy="14163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6" name="Rectangle 635"/>
          <p:cNvSpPr/>
          <p:nvPr userDrawn="1"/>
        </p:nvSpPr>
        <p:spPr>
          <a:xfrm rot="3435009">
            <a:off x="16940216" y="15734164"/>
            <a:ext cx="534966" cy="17523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7" name="Rectangle 636"/>
          <p:cNvSpPr/>
          <p:nvPr userDrawn="1"/>
        </p:nvSpPr>
        <p:spPr>
          <a:xfrm rot="20093042">
            <a:off x="18648489" y="17260105"/>
            <a:ext cx="165992" cy="17175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8" name="Rectangle 637"/>
          <p:cNvSpPr/>
          <p:nvPr userDrawn="1"/>
        </p:nvSpPr>
        <p:spPr>
          <a:xfrm rot="18289407">
            <a:off x="19238428" y="16884523"/>
            <a:ext cx="119858" cy="21953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9" name="Rectangle 638"/>
          <p:cNvSpPr/>
          <p:nvPr userDrawn="1"/>
        </p:nvSpPr>
        <p:spPr>
          <a:xfrm rot="18289407">
            <a:off x="19309615" y="17230211"/>
            <a:ext cx="68579" cy="14423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0" name="Rectangle 639"/>
          <p:cNvSpPr/>
          <p:nvPr userDrawn="1"/>
        </p:nvSpPr>
        <p:spPr>
          <a:xfrm rot="18289407">
            <a:off x="18922941" y="16914771"/>
            <a:ext cx="140987" cy="268223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1" name="Rectangle 640"/>
          <p:cNvSpPr/>
          <p:nvPr userDrawn="1"/>
        </p:nvSpPr>
        <p:spPr>
          <a:xfrm rot="18289407">
            <a:off x="19560791" y="17379865"/>
            <a:ext cx="68579" cy="148833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2" name="Rectangle 641"/>
          <p:cNvSpPr/>
          <p:nvPr userDrawn="1"/>
        </p:nvSpPr>
        <p:spPr>
          <a:xfrm rot="20093042">
            <a:off x="15553505" y="10843412"/>
            <a:ext cx="285912" cy="32287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3" name="Rectangle 642"/>
          <p:cNvSpPr/>
          <p:nvPr userDrawn="1"/>
        </p:nvSpPr>
        <p:spPr>
          <a:xfrm rot="20093042">
            <a:off x="18340185" y="16167398"/>
            <a:ext cx="159183" cy="26964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4" name="Rectangle 643"/>
          <p:cNvSpPr/>
          <p:nvPr userDrawn="1"/>
        </p:nvSpPr>
        <p:spPr>
          <a:xfrm rot="20093042">
            <a:off x="18309150" y="16115270"/>
            <a:ext cx="470326" cy="1227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5" name="Rectangle 644"/>
          <p:cNvSpPr/>
          <p:nvPr userDrawn="1"/>
        </p:nvSpPr>
        <p:spPr>
          <a:xfrm rot="18289407">
            <a:off x="19798068" y="17261895"/>
            <a:ext cx="119858" cy="21953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6" name="Rectangle 645"/>
          <p:cNvSpPr/>
          <p:nvPr userDrawn="1"/>
        </p:nvSpPr>
        <p:spPr>
          <a:xfrm rot="18289407">
            <a:off x="19783444" y="17470115"/>
            <a:ext cx="283702" cy="13973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7" name="Rectangle 646"/>
          <p:cNvSpPr/>
          <p:nvPr userDrawn="1"/>
        </p:nvSpPr>
        <p:spPr>
          <a:xfrm rot="18374092">
            <a:off x="8444924" y="10248033"/>
            <a:ext cx="138188" cy="19629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8" name="Rectangle 647"/>
          <p:cNvSpPr/>
          <p:nvPr userDrawn="1"/>
        </p:nvSpPr>
        <p:spPr>
          <a:xfrm rot="19296914">
            <a:off x="7254940" y="10023102"/>
            <a:ext cx="277875" cy="20573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9" name="Rectangle 648"/>
          <p:cNvSpPr/>
          <p:nvPr userDrawn="1"/>
        </p:nvSpPr>
        <p:spPr>
          <a:xfrm rot="18746947">
            <a:off x="6218861" y="10627006"/>
            <a:ext cx="131781" cy="14350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50" name="Group 649"/>
          <p:cNvGrpSpPr/>
          <p:nvPr userDrawn="1"/>
        </p:nvGrpSpPr>
        <p:grpSpPr>
          <a:xfrm rot="19795821">
            <a:off x="9094948" y="9704862"/>
            <a:ext cx="325015" cy="500689"/>
            <a:chOff x="8195694" y="5868418"/>
            <a:chExt cx="325015" cy="500689"/>
          </a:xfrm>
        </p:grpSpPr>
        <p:sp>
          <p:nvSpPr>
            <p:cNvPr id="855" name="Explosion 2 854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Explosion 2 855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Explosion 2 856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51" name="Group 650"/>
          <p:cNvGrpSpPr/>
          <p:nvPr userDrawn="1"/>
        </p:nvGrpSpPr>
        <p:grpSpPr>
          <a:xfrm rot="3117984">
            <a:off x="9208421" y="10100932"/>
            <a:ext cx="325015" cy="500689"/>
            <a:chOff x="8195694" y="5868418"/>
            <a:chExt cx="325015" cy="500689"/>
          </a:xfrm>
        </p:grpSpPr>
        <p:sp>
          <p:nvSpPr>
            <p:cNvPr id="852" name="Explosion 2 851"/>
            <p:cNvSpPr/>
            <p:nvPr/>
          </p:nvSpPr>
          <p:spPr>
            <a:xfrm rot="19449940">
              <a:off x="8195694" y="586841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Explosion 2 852"/>
            <p:cNvSpPr/>
            <p:nvPr/>
          </p:nvSpPr>
          <p:spPr>
            <a:xfrm rot="19449940">
              <a:off x="8268720" y="59925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Explosion 2 853"/>
            <p:cNvSpPr/>
            <p:nvPr/>
          </p:nvSpPr>
          <p:spPr>
            <a:xfrm rot="19449940">
              <a:off x="8329889" y="614546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52" name="Group 651"/>
          <p:cNvGrpSpPr/>
          <p:nvPr userDrawn="1"/>
        </p:nvGrpSpPr>
        <p:grpSpPr>
          <a:xfrm>
            <a:off x="7536397" y="8991703"/>
            <a:ext cx="668382" cy="599917"/>
            <a:chOff x="7536397" y="8991703"/>
            <a:chExt cx="668382" cy="599917"/>
          </a:xfrm>
        </p:grpSpPr>
        <p:grpSp>
          <p:nvGrpSpPr>
            <p:cNvPr id="844" name="Group 843"/>
            <p:cNvGrpSpPr/>
            <p:nvPr userDrawn="1"/>
          </p:nvGrpSpPr>
          <p:grpSpPr>
            <a:xfrm rot="3117984">
              <a:off x="7791927" y="8903866"/>
              <a:ext cx="325015" cy="500689"/>
              <a:chOff x="8195694" y="5868418"/>
              <a:chExt cx="325015" cy="500689"/>
            </a:xfrm>
          </p:grpSpPr>
          <p:sp>
            <p:nvSpPr>
              <p:cNvPr id="849" name="Explosion 2 84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0" name="Explosion 2 84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1" name="Explosion 2 85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45" name="Group 844"/>
            <p:cNvGrpSpPr/>
            <p:nvPr userDrawn="1"/>
          </p:nvGrpSpPr>
          <p:grpSpPr>
            <a:xfrm rot="3117984">
              <a:off x="7624234" y="9178768"/>
              <a:ext cx="325015" cy="500689"/>
              <a:chOff x="8195694" y="5868418"/>
              <a:chExt cx="325015" cy="500689"/>
            </a:xfrm>
          </p:grpSpPr>
          <p:sp>
            <p:nvSpPr>
              <p:cNvPr id="846" name="Explosion 2 84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7" name="Explosion 2 84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8" name="Explosion 2 84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53" name="Group 652"/>
          <p:cNvGrpSpPr/>
          <p:nvPr userDrawn="1"/>
        </p:nvGrpSpPr>
        <p:grpSpPr>
          <a:xfrm rot="5562011">
            <a:off x="6978740" y="9061004"/>
            <a:ext cx="668382" cy="599917"/>
            <a:chOff x="7536397" y="8991703"/>
            <a:chExt cx="668382" cy="599917"/>
          </a:xfrm>
        </p:grpSpPr>
        <p:grpSp>
          <p:nvGrpSpPr>
            <p:cNvPr id="836" name="Group 835"/>
            <p:cNvGrpSpPr/>
            <p:nvPr userDrawn="1"/>
          </p:nvGrpSpPr>
          <p:grpSpPr>
            <a:xfrm rot="3117984">
              <a:off x="7791927" y="8903866"/>
              <a:ext cx="325015" cy="500689"/>
              <a:chOff x="8195694" y="5868418"/>
              <a:chExt cx="325015" cy="500689"/>
            </a:xfrm>
          </p:grpSpPr>
          <p:sp>
            <p:nvSpPr>
              <p:cNvPr id="841" name="Explosion 2 84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2" name="Explosion 2 84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3" name="Explosion 2 84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37" name="Group 836"/>
            <p:cNvGrpSpPr/>
            <p:nvPr userDrawn="1"/>
          </p:nvGrpSpPr>
          <p:grpSpPr>
            <a:xfrm rot="3117984">
              <a:off x="7624234" y="9178768"/>
              <a:ext cx="325015" cy="500689"/>
              <a:chOff x="8195694" y="5868418"/>
              <a:chExt cx="325015" cy="500689"/>
            </a:xfrm>
          </p:grpSpPr>
          <p:sp>
            <p:nvSpPr>
              <p:cNvPr id="838" name="Explosion 2 83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9" name="Explosion 2 83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0" name="Explosion 2 83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54" name="Group 653"/>
          <p:cNvGrpSpPr/>
          <p:nvPr userDrawn="1"/>
        </p:nvGrpSpPr>
        <p:grpSpPr>
          <a:xfrm rot="5063219">
            <a:off x="8519687" y="9443195"/>
            <a:ext cx="668382" cy="599917"/>
            <a:chOff x="7536397" y="8991703"/>
            <a:chExt cx="668382" cy="599917"/>
          </a:xfrm>
        </p:grpSpPr>
        <p:grpSp>
          <p:nvGrpSpPr>
            <p:cNvPr id="828" name="Group 827"/>
            <p:cNvGrpSpPr/>
            <p:nvPr userDrawn="1"/>
          </p:nvGrpSpPr>
          <p:grpSpPr>
            <a:xfrm rot="3117984">
              <a:off x="7791927" y="8903866"/>
              <a:ext cx="325015" cy="500689"/>
              <a:chOff x="8195694" y="5868418"/>
              <a:chExt cx="325015" cy="500689"/>
            </a:xfrm>
          </p:grpSpPr>
          <p:sp>
            <p:nvSpPr>
              <p:cNvPr id="833" name="Explosion 2 83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4" name="Explosion 2 83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5" name="Explosion 2 83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29" name="Group 828"/>
            <p:cNvGrpSpPr/>
            <p:nvPr userDrawn="1"/>
          </p:nvGrpSpPr>
          <p:grpSpPr>
            <a:xfrm rot="3117984">
              <a:off x="7624234" y="9178768"/>
              <a:ext cx="325015" cy="500689"/>
              <a:chOff x="8195694" y="5868418"/>
              <a:chExt cx="325015" cy="500689"/>
            </a:xfrm>
          </p:grpSpPr>
          <p:sp>
            <p:nvSpPr>
              <p:cNvPr id="830" name="Explosion 2 82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1" name="Explosion 2 83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2" name="Explosion 2 83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55" name="TextBox 654"/>
          <p:cNvSpPr txBox="1"/>
          <p:nvPr userDrawn="1"/>
        </p:nvSpPr>
        <p:spPr>
          <a:xfrm>
            <a:off x="3948363" y="15215179"/>
            <a:ext cx="25388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err="1"/>
              <a:t>Pommenauque</a:t>
            </a:r>
            <a:endParaRPr lang="en-US" sz="2800" b="1" dirty="0"/>
          </a:p>
        </p:txBody>
      </p:sp>
      <p:sp>
        <p:nvSpPr>
          <p:cNvPr id="656" name="Explosion 2 655"/>
          <p:cNvSpPr/>
          <p:nvPr userDrawn="1"/>
        </p:nvSpPr>
        <p:spPr>
          <a:xfrm rot="17409471">
            <a:off x="13228011" y="15287368"/>
            <a:ext cx="190820" cy="223646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7" name="Explosion 2 656"/>
          <p:cNvSpPr/>
          <p:nvPr userDrawn="1"/>
        </p:nvSpPr>
        <p:spPr>
          <a:xfrm rot="17409471">
            <a:off x="13371821" y="15394733"/>
            <a:ext cx="190820" cy="223646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8" name="Explosion 2 657"/>
          <p:cNvSpPr/>
          <p:nvPr userDrawn="1"/>
        </p:nvSpPr>
        <p:spPr>
          <a:xfrm rot="17409471">
            <a:off x="13547359" y="15530781"/>
            <a:ext cx="190820" cy="223646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9" name="Explosion 2 658"/>
          <p:cNvSpPr/>
          <p:nvPr userDrawn="1"/>
        </p:nvSpPr>
        <p:spPr>
          <a:xfrm rot="17409471">
            <a:off x="13494762" y="15486068"/>
            <a:ext cx="190820" cy="223646"/>
          </a:xfrm>
          <a:prstGeom prst="irregularSeal2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0" name="Rectangle 659"/>
          <p:cNvSpPr/>
          <p:nvPr userDrawn="1"/>
        </p:nvSpPr>
        <p:spPr>
          <a:xfrm>
            <a:off x="684082" y="562708"/>
            <a:ext cx="19905356" cy="17187669"/>
          </a:xfrm>
          <a:prstGeom prst="rect">
            <a:avLst/>
          </a:prstGeom>
          <a:noFill/>
          <a:ln w="152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1" name="TextBox 660"/>
          <p:cNvSpPr txBox="1"/>
          <p:nvPr userDrawn="1"/>
        </p:nvSpPr>
        <p:spPr>
          <a:xfrm rot="19858869">
            <a:off x="1015923" y="1318827"/>
            <a:ext cx="114165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i="1" kern="1200" dirty="0" err="1">
                <a:solidFill>
                  <a:srgbClr val="2E75B6"/>
                </a:solidFill>
                <a:effectLst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Douve</a:t>
            </a:r>
            <a:endParaRPr lang="en-US" sz="2800" b="1" i="1" dirty="0">
              <a:solidFill>
                <a:srgbClr val="2E75B6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62" name="Picture 661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123384" y="658646"/>
            <a:ext cx="1622484" cy="1843467"/>
          </a:xfrm>
          <a:prstGeom prst="rect">
            <a:avLst/>
          </a:prstGeom>
        </p:spPr>
      </p:pic>
      <p:sp>
        <p:nvSpPr>
          <p:cNvPr id="663" name="TextBox 662"/>
          <p:cNvSpPr txBox="1"/>
          <p:nvPr userDrawn="1"/>
        </p:nvSpPr>
        <p:spPr>
          <a:xfrm>
            <a:off x="21176576" y="2532610"/>
            <a:ext cx="5750470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>
                <a:latin typeface="Georgia" panose="02040502050405020303" pitchFamily="18" charset="0"/>
              </a:rPr>
              <a:t>Battle of </a:t>
            </a:r>
            <a:r>
              <a:rPr lang="en-US" sz="5400" b="1" dirty="0" err="1">
                <a:latin typeface="Georgia" panose="02040502050405020303" pitchFamily="18" charset="0"/>
              </a:rPr>
              <a:t>Ingouf</a:t>
            </a:r>
            <a:r>
              <a:rPr lang="en-US" sz="5400" b="1" dirty="0">
                <a:latin typeface="Georgia" panose="02040502050405020303" pitchFamily="18" charset="0"/>
              </a:rPr>
              <a:t> Farm</a:t>
            </a:r>
          </a:p>
          <a:p>
            <a:pPr algn="ctr"/>
            <a:r>
              <a:rPr lang="en-US" sz="5400" b="1" dirty="0">
                <a:latin typeface="Georgia" panose="02040502050405020303" pitchFamily="18" charset="0"/>
              </a:rPr>
              <a:t>11 June 1944</a:t>
            </a:r>
          </a:p>
        </p:txBody>
      </p:sp>
      <p:grpSp>
        <p:nvGrpSpPr>
          <p:cNvPr id="664" name="Group 663"/>
          <p:cNvGrpSpPr/>
          <p:nvPr userDrawn="1"/>
        </p:nvGrpSpPr>
        <p:grpSpPr>
          <a:xfrm>
            <a:off x="25681976" y="1162511"/>
            <a:ext cx="597031" cy="1657720"/>
            <a:chOff x="16799904" y="23202900"/>
            <a:chExt cx="597031" cy="1657720"/>
          </a:xfrm>
        </p:grpSpPr>
        <p:sp>
          <p:nvSpPr>
            <p:cNvPr id="826" name="Down Arrow 825"/>
            <p:cNvSpPr/>
            <p:nvPr/>
          </p:nvSpPr>
          <p:spPr>
            <a:xfrm rot="10800000">
              <a:off x="16824960" y="23202900"/>
              <a:ext cx="525780" cy="1028700"/>
            </a:xfrm>
            <a:prstGeom prst="downArrow">
              <a:avLst>
                <a:gd name="adj1" fmla="val 50000"/>
                <a:gd name="adj2" fmla="val 110959"/>
              </a:avLst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TextBox 826"/>
            <p:cNvSpPr txBox="1"/>
            <p:nvPr/>
          </p:nvSpPr>
          <p:spPr>
            <a:xfrm>
              <a:off x="16799904" y="24103490"/>
              <a:ext cx="59703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rgbClr val="002060"/>
                  </a:solidFill>
                </a:rPr>
                <a:t>N</a:t>
              </a:r>
            </a:p>
          </p:txBody>
        </p:sp>
      </p:grpSp>
      <p:grpSp>
        <p:nvGrpSpPr>
          <p:cNvPr id="665" name="Group 664"/>
          <p:cNvGrpSpPr/>
          <p:nvPr userDrawn="1"/>
        </p:nvGrpSpPr>
        <p:grpSpPr>
          <a:xfrm>
            <a:off x="22377986" y="5089457"/>
            <a:ext cx="3530710" cy="1126749"/>
            <a:chOff x="10468482" y="15613001"/>
            <a:chExt cx="3530710" cy="1126749"/>
          </a:xfrm>
        </p:grpSpPr>
        <p:sp>
          <p:nvSpPr>
            <p:cNvPr id="818" name="TextBox 817"/>
            <p:cNvSpPr txBox="1"/>
            <p:nvPr/>
          </p:nvSpPr>
          <p:spPr>
            <a:xfrm>
              <a:off x="10952613" y="15662532"/>
              <a:ext cx="2220133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              Meters</a:t>
              </a:r>
            </a:p>
          </p:txBody>
        </p:sp>
        <p:sp>
          <p:nvSpPr>
            <p:cNvPr id="819" name="TextBox 818"/>
            <p:cNvSpPr txBox="1"/>
            <p:nvPr/>
          </p:nvSpPr>
          <p:spPr>
            <a:xfrm>
              <a:off x="10468482" y="15817018"/>
              <a:ext cx="401733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0               </a:t>
              </a:r>
            </a:p>
          </p:txBody>
        </p:sp>
        <p:sp>
          <p:nvSpPr>
            <p:cNvPr id="820" name="TextBox 819"/>
            <p:cNvSpPr txBox="1"/>
            <p:nvPr/>
          </p:nvSpPr>
          <p:spPr>
            <a:xfrm>
              <a:off x="12783675" y="15742430"/>
              <a:ext cx="1215517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200              </a:t>
              </a:r>
            </a:p>
          </p:txBody>
        </p:sp>
        <p:grpSp>
          <p:nvGrpSpPr>
            <p:cNvPr id="821" name="Group 820"/>
            <p:cNvGrpSpPr/>
            <p:nvPr/>
          </p:nvGrpSpPr>
          <p:grpSpPr>
            <a:xfrm>
              <a:off x="10649824" y="15613001"/>
              <a:ext cx="2741609" cy="206263"/>
              <a:chOff x="14049734" y="18685645"/>
              <a:chExt cx="6286062" cy="424543"/>
            </a:xfrm>
          </p:grpSpPr>
          <p:sp>
            <p:nvSpPr>
              <p:cNvPr id="822" name="Rectangle 821"/>
              <p:cNvSpPr/>
              <p:nvPr/>
            </p:nvSpPr>
            <p:spPr>
              <a:xfrm>
                <a:off x="14049734" y="18685645"/>
                <a:ext cx="1586323" cy="419921"/>
              </a:xfrm>
              <a:prstGeom prst="rect">
                <a:avLst/>
              </a:prstGeom>
              <a:solidFill>
                <a:srgbClr val="C00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3" name="Rectangle 822"/>
              <p:cNvSpPr/>
              <p:nvPr/>
            </p:nvSpPr>
            <p:spPr>
              <a:xfrm>
                <a:off x="15614823" y="18690267"/>
                <a:ext cx="1586322" cy="41992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4" name="Rectangle 823"/>
              <p:cNvSpPr/>
              <p:nvPr/>
            </p:nvSpPr>
            <p:spPr>
              <a:xfrm>
                <a:off x="17198700" y="18689192"/>
                <a:ext cx="1586322" cy="419921"/>
              </a:xfrm>
              <a:prstGeom prst="rect">
                <a:avLst/>
              </a:prstGeom>
              <a:solidFill>
                <a:srgbClr val="C00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5" name="Rectangle 824"/>
              <p:cNvSpPr/>
              <p:nvPr/>
            </p:nvSpPr>
            <p:spPr>
              <a:xfrm>
                <a:off x="18749474" y="18686773"/>
                <a:ext cx="1586322" cy="41992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66" name="Group 665"/>
          <p:cNvGrpSpPr/>
          <p:nvPr userDrawn="1"/>
        </p:nvGrpSpPr>
        <p:grpSpPr>
          <a:xfrm>
            <a:off x="21085844" y="13757372"/>
            <a:ext cx="5382922" cy="731520"/>
            <a:chOff x="21087807" y="14155843"/>
            <a:chExt cx="5382922" cy="731520"/>
          </a:xfrm>
        </p:grpSpPr>
        <p:grpSp>
          <p:nvGrpSpPr>
            <p:cNvPr id="755" name="Group 754"/>
            <p:cNvGrpSpPr/>
            <p:nvPr/>
          </p:nvGrpSpPr>
          <p:grpSpPr>
            <a:xfrm>
              <a:off x="21087807" y="14155843"/>
              <a:ext cx="1017270" cy="731520"/>
              <a:chOff x="20256125" y="15463723"/>
              <a:chExt cx="1017270" cy="731520"/>
            </a:xfrm>
          </p:grpSpPr>
          <p:sp>
            <p:nvSpPr>
              <p:cNvPr id="757" name="Freeform 756"/>
              <p:cNvSpPr/>
              <p:nvPr/>
            </p:nvSpPr>
            <p:spPr>
              <a:xfrm>
                <a:off x="20256125" y="15463723"/>
                <a:ext cx="1017270" cy="731520"/>
              </a:xfrm>
              <a:custGeom>
                <a:avLst/>
                <a:gdLst>
                  <a:gd name="connsiteX0" fmla="*/ 3810 w 1017270"/>
                  <a:gd name="connsiteY0" fmla="*/ 11430 h 731520"/>
                  <a:gd name="connsiteX1" fmla="*/ 0 w 1017270"/>
                  <a:gd name="connsiteY1" fmla="*/ 685800 h 731520"/>
                  <a:gd name="connsiteX2" fmla="*/ 182880 w 1017270"/>
                  <a:gd name="connsiteY2" fmla="*/ 731520 h 731520"/>
                  <a:gd name="connsiteX3" fmla="*/ 491490 w 1017270"/>
                  <a:gd name="connsiteY3" fmla="*/ 659130 h 731520"/>
                  <a:gd name="connsiteX4" fmla="*/ 521970 w 1017270"/>
                  <a:gd name="connsiteY4" fmla="*/ 640080 h 731520"/>
                  <a:gd name="connsiteX5" fmla="*/ 544830 w 1017270"/>
                  <a:gd name="connsiteY5" fmla="*/ 636270 h 731520"/>
                  <a:gd name="connsiteX6" fmla="*/ 556260 w 1017270"/>
                  <a:gd name="connsiteY6" fmla="*/ 632460 h 731520"/>
                  <a:gd name="connsiteX7" fmla="*/ 575310 w 1017270"/>
                  <a:gd name="connsiteY7" fmla="*/ 624840 h 731520"/>
                  <a:gd name="connsiteX8" fmla="*/ 594360 w 1017270"/>
                  <a:gd name="connsiteY8" fmla="*/ 613410 h 731520"/>
                  <a:gd name="connsiteX9" fmla="*/ 811530 w 1017270"/>
                  <a:gd name="connsiteY9" fmla="*/ 400050 h 731520"/>
                  <a:gd name="connsiteX10" fmla="*/ 937260 w 1017270"/>
                  <a:gd name="connsiteY10" fmla="*/ 140970 h 731520"/>
                  <a:gd name="connsiteX11" fmla="*/ 1017270 w 1017270"/>
                  <a:gd name="connsiteY11" fmla="*/ 0 h 731520"/>
                  <a:gd name="connsiteX12" fmla="*/ 3810 w 1017270"/>
                  <a:gd name="connsiteY12" fmla="*/ 11430 h 731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17270" h="731520">
                    <a:moveTo>
                      <a:pt x="3810" y="11430"/>
                    </a:moveTo>
                    <a:lnTo>
                      <a:pt x="0" y="685800"/>
                    </a:lnTo>
                    <a:lnTo>
                      <a:pt x="182880" y="731520"/>
                    </a:lnTo>
                    <a:lnTo>
                      <a:pt x="491490" y="659130"/>
                    </a:lnTo>
                    <a:cubicBezTo>
                      <a:pt x="501650" y="652780"/>
                      <a:pt x="510958" y="644800"/>
                      <a:pt x="521970" y="640080"/>
                    </a:cubicBezTo>
                    <a:cubicBezTo>
                      <a:pt x="529070" y="637037"/>
                      <a:pt x="537289" y="637946"/>
                      <a:pt x="544830" y="636270"/>
                    </a:cubicBezTo>
                    <a:cubicBezTo>
                      <a:pt x="548750" y="635399"/>
                      <a:pt x="552500" y="633870"/>
                      <a:pt x="556260" y="632460"/>
                    </a:cubicBezTo>
                    <a:cubicBezTo>
                      <a:pt x="562664" y="630059"/>
                      <a:pt x="569193" y="627899"/>
                      <a:pt x="575310" y="624840"/>
                    </a:cubicBezTo>
                    <a:cubicBezTo>
                      <a:pt x="581934" y="621528"/>
                      <a:pt x="594360" y="613410"/>
                      <a:pt x="594360" y="613410"/>
                    </a:cubicBezTo>
                    <a:lnTo>
                      <a:pt x="811530" y="400050"/>
                    </a:lnTo>
                    <a:lnTo>
                      <a:pt x="937260" y="140970"/>
                    </a:lnTo>
                    <a:lnTo>
                      <a:pt x="1017270" y="0"/>
                    </a:lnTo>
                    <a:lnTo>
                      <a:pt x="3810" y="11430"/>
                    </a:lnTo>
                    <a:close/>
                  </a:path>
                </a:pathLst>
              </a:custGeom>
              <a:solidFill>
                <a:srgbClr val="2E75B6">
                  <a:alpha val="25882"/>
                </a:srgbClr>
              </a:solidFill>
              <a:ln w="28575"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58" name="Group 1075"/>
              <p:cNvGrpSpPr>
                <a:grpSpLocks/>
              </p:cNvGrpSpPr>
              <p:nvPr/>
            </p:nvGrpSpPr>
            <p:grpSpPr bwMode="auto">
              <a:xfrm>
                <a:off x="20276128" y="15499240"/>
                <a:ext cx="720725" cy="88900"/>
                <a:chOff x="8426" y="5788"/>
                <a:chExt cx="454" cy="56"/>
              </a:xfrm>
            </p:grpSpPr>
            <p:grpSp>
              <p:nvGrpSpPr>
                <p:cNvPr id="79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80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81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1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1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1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1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1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1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81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9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80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80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0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0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0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0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0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80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80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759" name="Group 1075"/>
              <p:cNvGrpSpPr>
                <a:grpSpLocks/>
              </p:cNvGrpSpPr>
              <p:nvPr/>
            </p:nvGrpSpPr>
            <p:grpSpPr bwMode="auto">
              <a:xfrm>
                <a:off x="20324071" y="15674780"/>
                <a:ext cx="720725" cy="88900"/>
                <a:chOff x="8426" y="5788"/>
                <a:chExt cx="454" cy="56"/>
              </a:xfrm>
            </p:grpSpPr>
            <p:grpSp>
              <p:nvGrpSpPr>
                <p:cNvPr id="77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8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9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9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9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9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9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9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9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9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7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8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8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8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760" name="Group 1076"/>
              <p:cNvGrpSpPr>
                <a:grpSpLocks/>
              </p:cNvGrpSpPr>
              <p:nvPr/>
            </p:nvGrpSpPr>
            <p:grpSpPr bwMode="auto">
              <a:xfrm>
                <a:off x="20614264" y="15849126"/>
                <a:ext cx="311150" cy="82550"/>
                <a:chOff x="8330" y="5692"/>
                <a:chExt cx="196" cy="52"/>
              </a:xfrm>
            </p:grpSpPr>
            <p:grpSp>
              <p:nvGrpSpPr>
                <p:cNvPr id="76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77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77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761" name="Group 1087"/>
              <p:cNvGrpSpPr>
                <a:grpSpLocks/>
              </p:cNvGrpSpPr>
              <p:nvPr/>
            </p:nvGrpSpPr>
            <p:grpSpPr bwMode="auto">
              <a:xfrm flipH="1">
                <a:off x="20328514" y="16000297"/>
                <a:ext cx="142875" cy="82550"/>
                <a:chOff x="8460" y="6344"/>
                <a:chExt cx="90" cy="52"/>
              </a:xfrm>
            </p:grpSpPr>
            <p:sp>
              <p:nvSpPr>
                <p:cNvPr id="76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sp>
          <p:nvSpPr>
            <p:cNvPr id="756" name="TextBox 755"/>
            <p:cNvSpPr txBox="1"/>
            <p:nvPr/>
          </p:nvSpPr>
          <p:spPr>
            <a:xfrm>
              <a:off x="23729466" y="14229216"/>
              <a:ext cx="2741263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Flooded Marsh</a:t>
              </a:r>
            </a:p>
          </p:txBody>
        </p:sp>
      </p:grpSp>
      <p:grpSp>
        <p:nvGrpSpPr>
          <p:cNvPr id="667" name="Group 666"/>
          <p:cNvGrpSpPr/>
          <p:nvPr userDrawn="1"/>
        </p:nvGrpSpPr>
        <p:grpSpPr>
          <a:xfrm>
            <a:off x="21192278" y="16436482"/>
            <a:ext cx="5186091" cy="659197"/>
            <a:chOff x="21194241" y="16834953"/>
            <a:chExt cx="5186091" cy="659197"/>
          </a:xfrm>
        </p:grpSpPr>
        <p:sp>
          <p:nvSpPr>
            <p:cNvPr id="753" name="Freeform 752"/>
            <p:cNvSpPr/>
            <p:nvPr/>
          </p:nvSpPr>
          <p:spPr>
            <a:xfrm rot="18438556">
              <a:off x="21277340" y="16751854"/>
              <a:ext cx="659197" cy="825395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4" name="TextBox 753"/>
            <p:cNvSpPr txBox="1"/>
            <p:nvPr/>
          </p:nvSpPr>
          <p:spPr>
            <a:xfrm>
              <a:off x="23840854" y="16872164"/>
              <a:ext cx="2539478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Trees &amp; Brush</a:t>
              </a:r>
            </a:p>
          </p:txBody>
        </p:sp>
      </p:grpSp>
      <p:grpSp>
        <p:nvGrpSpPr>
          <p:cNvPr id="668" name="Group 667"/>
          <p:cNvGrpSpPr/>
          <p:nvPr userDrawn="1"/>
        </p:nvGrpSpPr>
        <p:grpSpPr>
          <a:xfrm>
            <a:off x="21299989" y="15824488"/>
            <a:ext cx="4586451" cy="584775"/>
            <a:chOff x="21301952" y="15867359"/>
            <a:chExt cx="4586451" cy="584775"/>
          </a:xfrm>
        </p:grpSpPr>
        <p:sp>
          <p:nvSpPr>
            <p:cNvPr id="751" name="Freeform 750"/>
            <p:cNvSpPr/>
            <p:nvPr/>
          </p:nvSpPr>
          <p:spPr>
            <a:xfrm rot="1002807">
              <a:off x="21301952" y="15870023"/>
              <a:ext cx="609972" cy="579446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9972" h="579446">
                  <a:moveTo>
                    <a:pt x="609777" y="425859"/>
                  </a:moveTo>
                  <a:cubicBezTo>
                    <a:pt x="617435" y="517197"/>
                    <a:pt x="398248" y="609655"/>
                    <a:pt x="296648" y="570015"/>
                  </a:cubicBezTo>
                  <a:cubicBezTo>
                    <a:pt x="195048" y="530375"/>
                    <a:pt x="58909" y="254683"/>
                    <a:pt x="175" y="188017"/>
                  </a:cubicBezTo>
                  <a:cubicBezTo>
                    <a:pt x="-7483" y="96679"/>
                    <a:pt x="238180" y="-3024"/>
                    <a:pt x="323681" y="70"/>
                  </a:cubicBezTo>
                  <a:cubicBezTo>
                    <a:pt x="425281" y="39710"/>
                    <a:pt x="602119" y="334521"/>
                    <a:pt x="609777" y="425859"/>
                  </a:cubicBezTo>
                  <a:close/>
                </a:path>
              </a:pathLst>
            </a:custGeom>
            <a:pattFill prst="sphere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28575"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2" name="TextBox 751"/>
            <p:cNvSpPr txBox="1"/>
            <p:nvPr/>
          </p:nvSpPr>
          <p:spPr>
            <a:xfrm>
              <a:off x="24332784" y="15867359"/>
              <a:ext cx="155561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Orchard</a:t>
              </a:r>
            </a:p>
          </p:txBody>
        </p:sp>
      </p:grpSp>
      <p:grpSp>
        <p:nvGrpSpPr>
          <p:cNvPr id="669" name="Group 668"/>
          <p:cNvGrpSpPr/>
          <p:nvPr userDrawn="1"/>
        </p:nvGrpSpPr>
        <p:grpSpPr>
          <a:xfrm>
            <a:off x="21318635" y="14776892"/>
            <a:ext cx="4757247" cy="863995"/>
            <a:chOff x="21320598" y="14565763"/>
            <a:chExt cx="4757247" cy="863995"/>
          </a:xfrm>
        </p:grpSpPr>
        <p:sp>
          <p:nvSpPr>
            <p:cNvPr id="741" name="TextBox 740"/>
            <p:cNvSpPr txBox="1"/>
            <p:nvPr/>
          </p:nvSpPr>
          <p:spPr>
            <a:xfrm>
              <a:off x="24143341" y="14676238"/>
              <a:ext cx="1934504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Hedgerow</a:t>
              </a:r>
            </a:p>
          </p:txBody>
        </p:sp>
        <p:grpSp>
          <p:nvGrpSpPr>
            <p:cNvPr id="742" name="Group 741"/>
            <p:cNvGrpSpPr/>
            <p:nvPr/>
          </p:nvGrpSpPr>
          <p:grpSpPr>
            <a:xfrm>
              <a:off x="21320598" y="14565763"/>
              <a:ext cx="506639" cy="863995"/>
              <a:chOff x="22336696" y="8213186"/>
              <a:chExt cx="506639" cy="863995"/>
            </a:xfrm>
          </p:grpSpPr>
          <p:grpSp>
            <p:nvGrpSpPr>
              <p:cNvPr id="743" name="Group 742"/>
              <p:cNvGrpSpPr/>
              <p:nvPr/>
            </p:nvGrpSpPr>
            <p:grpSpPr>
              <a:xfrm rot="10559632">
                <a:off x="22518320" y="8576492"/>
                <a:ext cx="325015" cy="500689"/>
                <a:chOff x="8195694" y="5868418"/>
                <a:chExt cx="325015" cy="500689"/>
              </a:xfrm>
            </p:grpSpPr>
            <p:sp>
              <p:nvSpPr>
                <p:cNvPr id="748" name="Explosion 2 74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9" name="Explosion 2 74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50" name="Explosion 2 74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44" name="Group 743"/>
              <p:cNvGrpSpPr/>
              <p:nvPr/>
            </p:nvGrpSpPr>
            <p:grpSpPr>
              <a:xfrm rot="10559632">
                <a:off x="22336696" y="8213186"/>
                <a:ext cx="325015" cy="500689"/>
                <a:chOff x="8195694" y="5868418"/>
                <a:chExt cx="325015" cy="500689"/>
              </a:xfrm>
            </p:grpSpPr>
            <p:sp>
              <p:nvSpPr>
                <p:cNvPr id="745" name="Explosion 2 74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6" name="Explosion 2 74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47" name="Explosion 2 74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670" name="Group 669"/>
          <p:cNvGrpSpPr/>
          <p:nvPr userDrawn="1"/>
        </p:nvGrpSpPr>
        <p:grpSpPr>
          <a:xfrm rot="16188091">
            <a:off x="9829176" y="9073887"/>
            <a:ext cx="608254" cy="575435"/>
            <a:chOff x="4582210" y="13952782"/>
            <a:chExt cx="608254" cy="575435"/>
          </a:xfrm>
        </p:grpSpPr>
        <p:grpSp>
          <p:nvGrpSpPr>
            <p:cNvPr id="734" name="Group 733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738" name="Explosion 2 73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9" name="Explosion 2 73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0" name="Explosion 2 73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35" name="Group 734"/>
            <p:cNvGrpSpPr/>
            <p:nvPr/>
          </p:nvGrpSpPr>
          <p:grpSpPr>
            <a:xfrm rot="19123651">
              <a:off x="4926618" y="14180400"/>
              <a:ext cx="263846" cy="347817"/>
              <a:chOff x="8195694" y="5868418"/>
              <a:chExt cx="263846" cy="347817"/>
            </a:xfrm>
          </p:grpSpPr>
          <p:sp>
            <p:nvSpPr>
              <p:cNvPr id="736" name="Explosion 2 73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7" name="Explosion 2 73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71" name="Group 670"/>
          <p:cNvGrpSpPr/>
          <p:nvPr userDrawn="1"/>
        </p:nvGrpSpPr>
        <p:grpSpPr>
          <a:xfrm rot="21266295">
            <a:off x="10296188" y="8807947"/>
            <a:ext cx="608254" cy="575435"/>
            <a:chOff x="4582210" y="13952782"/>
            <a:chExt cx="608254" cy="575435"/>
          </a:xfrm>
        </p:grpSpPr>
        <p:grpSp>
          <p:nvGrpSpPr>
            <p:cNvPr id="727" name="Group 726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731" name="Explosion 2 73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2" name="Explosion 2 73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3" name="Explosion 2 73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28" name="Group 727"/>
            <p:cNvGrpSpPr/>
            <p:nvPr/>
          </p:nvGrpSpPr>
          <p:grpSpPr>
            <a:xfrm rot="19123651">
              <a:off x="4926618" y="14180400"/>
              <a:ext cx="263846" cy="347817"/>
              <a:chOff x="8195694" y="5868418"/>
              <a:chExt cx="263846" cy="347817"/>
            </a:xfrm>
          </p:grpSpPr>
          <p:sp>
            <p:nvSpPr>
              <p:cNvPr id="729" name="Explosion 2 72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0" name="Explosion 2 72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72" name="Group 671"/>
          <p:cNvGrpSpPr/>
          <p:nvPr userDrawn="1"/>
        </p:nvGrpSpPr>
        <p:grpSpPr>
          <a:xfrm rot="15577401">
            <a:off x="10691536" y="8600752"/>
            <a:ext cx="608254" cy="575435"/>
            <a:chOff x="4582210" y="13952782"/>
            <a:chExt cx="608254" cy="575435"/>
          </a:xfrm>
        </p:grpSpPr>
        <p:grpSp>
          <p:nvGrpSpPr>
            <p:cNvPr id="720" name="Group 719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724" name="Explosion 2 72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25" name="Explosion 2 72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26" name="Explosion 2 72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21" name="Group 720"/>
            <p:cNvGrpSpPr/>
            <p:nvPr/>
          </p:nvGrpSpPr>
          <p:grpSpPr>
            <a:xfrm rot="19123651">
              <a:off x="4926618" y="14180400"/>
              <a:ext cx="263846" cy="347817"/>
              <a:chOff x="8195694" y="5868418"/>
              <a:chExt cx="263846" cy="347817"/>
            </a:xfrm>
          </p:grpSpPr>
          <p:sp>
            <p:nvSpPr>
              <p:cNvPr id="722" name="Explosion 2 72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23" name="Explosion 2 72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73" name="Group 672"/>
          <p:cNvGrpSpPr/>
          <p:nvPr userDrawn="1"/>
        </p:nvGrpSpPr>
        <p:grpSpPr>
          <a:xfrm rot="15577401">
            <a:off x="10899352" y="7869466"/>
            <a:ext cx="608254" cy="575435"/>
            <a:chOff x="4582210" y="13952782"/>
            <a:chExt cx="608254" cy="575435"/>
          </a:xfrm>
        </p:grpSpPr>
        <p:grpSp>
          <p:nvGrpSpPr>
            <p:cNvPr id="713" name="Group 712"/>
            <p:cNvGrpSpPr/>
            <p:nvPr/>
          </p:nvGrpSpPr>
          <p:grpSpPr>
            <a:xfrm rot="19123651">
              <a:off x="4582210" y="13952782"/>
              <a:ext cx="325015" cy="500689"/>
              <a:chOff x="8195694" y="5868418"/>
              <a:chExt cx="325015" cy="500689"/>
            </a:xfrm>
          </p:grpSpPr>
          <p:sp>
            <p:nvSpPr>
              <p:cNvPr id="717" name="Explosion 2 71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8" name="Explosion 2 71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9" name="Explosion 2 71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14" name="Group 713"/>
            <p:cNvGrpSpPr/>
            <p:nvPr/>
          </p:nvGrpSpPr>
          <p:grpSpPr>
            <a:xfrm rot="19123651">
              <a:off x="4926618" y="14180400"/>
              <a:ext cx="263846" cy="347817"/>
              <a:chOff x="8195694" y="5868418"/>
              <a:chExt cx="263846" cy="347817"/>
            </a:xfrm>
          </p:grpSpPr>
          <p:sp>
            <p:nvSpPr>
              <p:cNvPr id="715" name="Explosion 2 71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6" name="Explosion 2 71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74" name="Group 673"/>
          <p:cNvGrpSpPr/>
          <p:nvPr userDrawn="1"/>
        </p:nvGrpSpPr>
        <p:grpSpPr>
          <a:xfrm rot="14826021">
            <a:off x="8253868" y="8652282"/>
            <a:ext cx="1090827" cy="1189027"/>
            <a:chOff x="11378849" y="8648262"/>
            <a:chExt cx="1090827" cy="1189027"/>
          </a:xfrm>
        </p:grpSpPr>
        <p:grpSp>
          <p:nvGrpSpPr>
            <p:cNvPr id="696" name="Group 695"/>
            <p:cNvGrpSpPr/>
            <p:nvPr/>
          </p:nvGrpSpPr>
          <p:grpSpPr>
            <a:xfrm rot="6422206">
              <a:off x="11768981" y="8659813"/>
              <a:ext cx="712246" cy="689144"/>
              <a:chOff x="4582210" y="13952782"/>
              <a:chExt cx="712246" cy="689144"/>
            </a:xfrm>
          </p:grpSpPr>
          <p:grpSp>
            <p:nvGrpSpPr>
              <p:cNvPr id="705" name="Group 704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710" name="Explosion 2 70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1" name="Explosion 2 71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2" name="Explosion 2 71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6" name="Group 705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707" name="Explosion 2 70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8" name="Explosion 2 70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9" name="Explosion 2 70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97" name="Group 696"/>
            <p:cNvGrpSpPr/>
            <p:nvPr/>
          </p:nvGrpSpPr>
          <p:grpSpPr>
            <a:xfrm rot="6422206">
              <a:off x="11362440" y="9245444"/>
              <a:ext cx="608254" cy="575435"/>
              <a:chOff x="4582210" y="13952782"/>
              <a:chExt cx="608254" cy="575435"/>
            </a:xfrm>
          </p:grpSpPr>
          <p:grpSp>
            <p:nvGrpSpPr>
              <p:cNvPr id="698" name="Group 697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702" name="Explosion 2 70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3" name="Explosion 2 70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4" name="Explosion 2 70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99" name="Group 698"/>
              <p:cNvGrpSpPr/>
              <p:nvPr/>
            </p:nvGrpSpPr>
            <p:grpSpPr>
              <a:xfrm rot="19123651">
                <a:off x="4926618" y="14180400"/>
                <a:ext cx="263846" cy="347817"/>
                <a:chOff x="8195694" y="5868418"/>
                <a:chExt cx="263846" cy="347817"/>
              </a:xfrm>
            </p:grpSpPr>
            <p:sp>
              <p:nvSpPr>
                <p:cNvPr id="700" name="Explosion 2 69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1" name="Explosion 2 70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675" name="Freeform 674"/>
          <p:cNvSpPr/>
          <p:nvPr userDrawn="1"/>
        </p:nvSpPr>
        <p:spPr>
          <a:xfrm>
            <a:off x="8336286" y="9670702"/>
            <a:ext cx="975360" cy="861060"/>
          </a:xfrm>
          <a:custGeom>
            <a:avLst/>
            <a:gdLst>
              <a:gd name="connsiteX0" fmla="*/ 91440 w 975360"/>
              <a:gd name="connsiteY0" fmla="*/ 0 h 861060"/>
              <a:gd name="connsiteX1" fmla="*/ 0 w 975360"/>
              <a:gd name="connsiteY1" fmla="*/ 205740 h 861060"/>
              <a:gd name="connsiteX2" fmla="*/ 800100 w 975360"/>
              <a:gd name="connsiteY2" fmla="*/ 861060 h 861060"/>
              <a:gd name="connsiteX3" fmla="*/ 975360 w 975360"/>
              <a:gd name="connsiteY3" fmla="*/ 472440 h 861060"/>
              <a:gd name="connsiteX4" fmla="*/ 91440 w 975360"/>
              <a:gd name="connsiteY4" fmla="*/ 0 h 86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5360" h="861060">
                <a:moveTo>
                  <a:pt x="91440" y="0"/>
                </a:moveTo>
                <a:lnTo>
                  <a:pt x="0" y="205740"/>
                </a:lnTo>
                <a:lnTo>
                  <a:pt x="800100" y="861060"/>
                </a:lnTo>
                <a:lnTo>
                  <a:pt x="975360" y="472440"/>
                </a:lnTo>
                <a:lnTo>
                  <a:pt x="91440" y="0"/>
                </a:lnTo>
                <a:close/>
              </a:path>
            </a:pathLst>
          </a:custGeom>
          <a:solidFill>
            <a:srgbClr val="E0E0E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76" name="Group 675"/>
          <p:cNvGrpSpPr/>
          <p:nvPr userDrawn="1"/>
        </p:nvGrpSpPr>
        <p:grpSpPr>
          <a:xfrm>
            <a:off x="9132658" y="8396641"/>
            <a:ext cx="347817" cy="309269"/>
            <a:chOff x="7654193" y="9180583"/>
            <a:chExt cx="347817" cy="309269"/>
          </a:xfrm>
        </p:grpSpPr>
        <p:sp>
          <p:nvSpPr>
            <p:cNvPr id="692" name="Explosion 2 691"/>
            <p:cNvSpPr/>
            <p:nvPr/>
          </p:nvSpPr>
          <p:spPr>
            <a:xfrm rot="967924">
              <a:off x="7791259" y="9180583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93" name="Group 692"/>
            <p:cNvGrpSpPr/>
            <p:nvPr userDrawn="1"/>
          </p:nvGrpSpPr>
          <p:grpSpPr>
            <a:xfrm rot="3117984">
              <a:off x="7696179" y="9184020"/>
              <a:ext cx="263846" cy="347817"/>
              <a:chOff x="8195694" y="5868418"/>
              <a:chExt cx="263846" cy="347817"/>
            </a:xfrm>
          </p:grpSpPr>
          <p:sp>
            <p:nvSpPr>
              <p:cNvPr id="694" name="Explosion 2 69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5" name="Explosion 2 69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77" name="Group 676"/>
          <p:cNvGrpSpPr/>
          <p:nvPr userDrawn="1"/>
        </p:nvGrpSpPr>
        <p:grpSpPr>
          <a:xfrm>
            <a:off x="9883605" y="7963061"/>
            <a:ext cx="500689" cy="411037"/>
            <a:chOff x="7536397" y="9180583"/>
            <a:chExt cx="500689" cy="411037"/>
          </a:xfrm>
        </p:grpSpPr>
        <p:sp>
          <p:nvSpPr>
            <p:cNvPr id="687" name="Explosion 2 686"/>
            <p:cNvSpPr/>
            <p:nvPr/>
          </p:nvSpPr>
          <p:spPr>
            <a:xfrm rot="967924">
              <a:off x="7791259" y="9180583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88" name="Group 687"/>
            <p:cNvGrpSpPr/>
            <p:nvPr userDrawn="1"/>
          </p:nvGrpSpPr>
          <p:grpSpPr>
            <a:xfrm rot="3117984">
              <a:off x="7624234" y="9178768"/>
              <a:ext cx="325015" cy="500689"/>
              <a:chOff x="8195694" y="5868418"/>
              <a:chExt cx="325015" cy="500689"/>
            </a:xfrm>
          </p:grpSpPr>
          <p:sp>
            <p:nvSpPr>
              <p:cNvPr id="689" name="Explosion 2 68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0" name="Explosion 2 68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1" name="Explosion 2 690"/>
              <p:cNvSpPr/>
              <p:nvPr userDrawn="1"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678" name="Freeform 677"/>
          <p:cNvSpPr/>
          <p:nvPr userDrawn="1"/>
        </p:nvSpPr>
        <p:spPr>
          <a:xfrm rot="277607">
            <a:off x="10796335" y="8263328"/>
            <a:ext cx="210269" cy="249649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9" name="Freeform 678"/>
          <p:cNvSpPr/>
          <p:nvPr userDrawn="1"/>
        </p:nvSpPr>
        <p:spPr>
          <a:xfrm rot="17069525">
            <a:off x="10878182" y="7862051"/>
            <a:ext cx="228603" cy="282008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0" name="Freeform 679"/>
          <p:cNvSpPr>
            <a:spLocks noChangeAspect="1"/>
          </p:cNvSpPr>
          <p:nvPr userDrawn="1"/>
        </p:nvSpPr>
        <p:spPr>
          <a:xfrm rot="277607">
            <a:off x="10923977" y="8102303"/>
            <a:ext cx="184472" cy="146413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  <a:gd name="connsiteX0" fmla="*/ 449356 w 470420"/>
              <a:gd name="connsiteY0" fmla="*/ 439489 h 545695"/>
              <a:gd name="connsiteX1" fmla="*/ 304524 w 470420"/>
              <a:gd name="connsiteY1" fmla="*/ 543376 h 545695"/>
              <a:gd name="connsiteX2" fmla="*/ 116596 w 470420"/>
              <a:gd name="connsiteY2" fmla="*/ 478331 h 545695"/>
              <a:gd name="connsiteX3" fmla="*/ 33516 w 470420"/>
              <a:gd name="connsiteY3" fmla="*/ 131533 h 545695"/>
              <a:gd name="connsiteX4" fmla="*/ 7631 w 470420"/>
              <a:gd name="connsiteY4" fmla="*/ 62150 h 545695"/>
              <a:gd name="connsiteX5" fmla="*/ 163260 w 470420"/>
              <a:gd name="connsiteY5" fmla="*/ 13700 h 545695"/>
              <a:gd name="connsiteX6" fmla="*/ 443793 w 470420"/>
              <a:gd name="connsiteY6" fmla="*/ 314977 h 545695"/>
              <a:gd name="connsiteX7" fmla="*/ 449356 w 470420"/>
              <a:gd name="connsiteY7" fmla="*/ 439489 h 545695"/>
              <a:gd name="connsiteX0" fmla="*/ 460638 w 471234"/>
              <a:gd name="connsiteY0" fmla="*/ 395883 h 502089"/>
              <a:gd name="connsiteX1" fmla="*/ 315806 w 471234"/>
              <a:gd name="connsiteY1" fmla="*/ 499770 h 502089"/>
              <a:gd name="connsiteX2" fmla="*/ 127878 w 471234"/>
              <a:gd name="connsiteY2" fmla="*/ 434725 h 502089"/>
              <a:gd name="connsiteX3" fmla="*/ 44798 w 471234"/>
              <a:gd name="connsiteY3" fmla="*/ 87927 h 502089"/>
              <a:gd name="connsiteX4" fmla="*/ 18913 w 471234"/>
              <a:gd name="connsiteY4" fmla="*/ 18544 h 502089"/>
              <a:gd name="connsiteX5" fmla="*/ 331101 w 471234"/>
              <a:gd name="connsiteY5" fmla="*/ 23715 h 502089"/>
              <a:gd name="connsiteX6" fmla="*/ 455075 w 471234"/>
              <a:gd name="connsiteY6" fmla="*/ 271371 h 502089"/>
              <a:gd name="connsiteX7" fmla="*/ 460638 w 471234"/>
              <a:gd name="connsiteY7" fmla="*/ 395883 h 502089"/>
              <a:gd name="connsiteX0" fmla="*/ 448958 w 459554"/>
              <a:gd name="connsiteY0" fmla="*/ 395880 h 503734"/>
              <a:gd name="connsiteX1" fmla="*/ 304126 w 459554"/>
              <a:gd name="connsiteY1" fmla="*/ 499767 h 503734"/>
              <a:gd name="connsiteX2" fmla="*/ 116198 w 459554"/>
              <a:gd name="connsiteY2" fmla="*/ 434722 h 503734"/>
              <a:gd name="connsiteX3" fmla="*/ 7233 w 459554"/>
              <a:gd name="connsiteY3" fmla="*/ 18541 h 503734"/>
              <a:gd name="connsiteX4" fmla="*/ 319421 w 459554"/>
              <a:gd name="connsiteY4" fmla="*/ 23712 h 503734"/>
              <a:gd name="connsiteX5" fmla="*/ 443395 w 459554"/>
              <a:gd name="connsiteY5" fmla="*/ 271368 h 503734"/>
              <a:gd name="connsiteX6" fmla="*/ 448958 w 459554"/>
              <a:gd name="connsiteY6" fmla="*/ 395880 h 503734"/>
              <a:gd name="connsiteX0" fmla="*/ 332797 w 343393"/>
              <a:gd name="connsiteY0" fmla="*/ 374563 h 482266"/>
              <a:gd name="connsiteX1" fmla="*/ 187965 w 343393"/>
              <a:gd name="connsiteY1" fmla="*/ 478450 h 482266"/>
              <a:gd name="connsiteX2" fmla="*/ 37 w 343393"/>
              <a:gd name="connsiteY2" fmla="*/ 413405 h 482266"/>
              <a:gd name="connsiteX3" fmla="*/ 203260 w 343393"/>
              <a:gd name="connsiteY3" fmla="*/ 2395 h 482266"/>
              <a:gd name="connsiteX4" fmla="*/ 327234 w 343393"/>
              <a:gd name="connsiteY4" fmla="*/ 250051 h 482266"/>
              <a:gd name="connsiteX5" fmla="*/ 332797 w 343393"/>
              <a:gd name="connsiteY5" fmla="*/ 374563 h 482266"/>
              <a:gd name="connsiteX0" fmla="*/ 343366 w 353962"/>
              <a:gd name="connsiteY0" fmla="*/ 375249 h 480693"/>
              <a:gd name="connsiteX1" fmla="*/ 198534 w 353962"/>
              <a:gd name="connsiteY1" fmla="*/ 479136 h 480693"/>
              <a:gd name="connsiteX2" fmla="*/ 10606 w 353962"/>
              <a:gd name="connsiteY2" fmla="*/ 414091 h 480693"/>
              <a:gd name="connsiteX3" fmla="*/ 43861 w 353962"/>
              <a:gd name="connsiteY3" fmla="*/ 123205 h 480693"/>
              <a:gd name="connsiteX4" fmla="*/ 213829 w 353962"/>
              <a:gd name="connsiteY4" fmla="*/ 3081 h 480693"/>
              <a:gd name="connsiteX5" fmla="*/ 337803 w 353962"/>
              <a:gd name="connsiteY5" fmla="*/ 250737 h 480693"/>
              <a:gd name="connsiteX6" fmla="*/ 343366 w 353962"/>
              <a:gd name="connsiteY6" fmla="*/ 375249 h 480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3962" h="480693">
                <a:moveTo>
                  <a:pt x="343366" y="375249"/>
                </a:moveTo>
                <a:cubicBezTo>
                  <a:pt x="351024" y="466587"/>
                  <a:pt x="253994" y="472662"/>
                  <a:pt x="198534" y="479136"/>
                </a:cubicBezTo>
                <a:cubicBezTo>
                  <a:pt x="143074" y="485610"/>
                  <a:pt x="36385" y="473413"/>
                  <a:pt x="10606" y="414091"/>
                </a:cubicBezTo>
                <a:cubicBezTo>
                  <a:pt x="-15173" y="354769"/>
                  <a:pt x="9991" y="191707"/>
                  <a:pt x="43861" y="123205"/>
                </a:cubicBezTo>
                <a:cubicBezTo>
                  <a:pt x="77731" y="54703"/>
                  <a:pt x="177180" y="-15700"/>
                  <a:pt x="213829" y="3081"/>
                </a:cubicBezTo>
                <a:cubicBezTo>
                  <a:pt x="250478" y="21862"/>
                  <a:pt x="316214" y="188709"/>
                  <a:pt x="337803" y="250737"/>
                </a:cubicBezTo>
                <a:cubicBezTo>
                  <a:pt x="359393" y="312765"/>
                  <a:pt x="357363" y="334347"/>
                  <a:pt x="343366" y="37524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1" name="Freeform 680"/>
          <p:cNvSpPr/>
          <p:nvPr userDrawn="1"/>
        </p:nvSpPr>
        <p:spPr>
          <a:xfrm>
            <a:off x="5439508" y="12098215"/>
            <a:ext cx="1875692" cy="1219200"/>
          </a:xfrm>
          <a:custGeom>
            <a:avLst/>
            <a:gdLst>
              <a:gd name="connsiteX0" fmla="*/ 1875692 w 1875692"/>
              <a:gd name="connsiteY0" fmla="*/ 1219200 h 1219200"/>
              <a:gd name="connsiteX1" fmla="*/ 0 w 1875692"/>
              <a:gd name="connsiteY1" fmla="*/ 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75692" h="1219200">
                <a:moveTo>
                  <a:pt x="1875692" y="1219200"/>
                </a:moveTo>
                <a:lnTo>
                  <a:pt x="0" y="0"/>
                </a:lnTo>
              </a:path>
            </a:pathLst>
          </a:custGeom>
          <a:noFill/>
          <a:ln w="127000">
            <a:solidFill>
              <a:srgbClr val="77777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2" name="Freeform 681"/>
          <p:cNvSpPr/>
          <p:nvPr userDrawn="1"/>
        </p:nvSpPr>
        <p:spPr>
          <a:xfrm>
            <a:off x="21228336" y="17078974"/>
            <a:ext cx="633406" cy="590140"/>
          </a:xfrm>
          <a:custGeom>
            <a:avLst/>
            <a:gdLst>
              <a:gd name="connsiteX0" fmla="*/ 1875692 w 1875692"/>
              <a:gd name="connsiteY0" fmla="*/ 1219200 h 1219200"/>
              <a:gd name="connsiteX1" fmla="*/ 0 w 1875692"/>
              <a:gd name="connsiteY1" fmla="*/ 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75692" h="1219200">
                <a:moveTo>
                  <a:pt x="1875692" y="1219200"/>
                </a:moveTo>
                <a:lnTo>
                  <a:pt x="0" y="0"/>
                </a:lnTo>
              </a:path>
            </a:pathLst>
          </a:custGeom>
          <a:noFill/>
          <a:ln w="127000">
            <a:solidFill>
              <a:srgbClr val="777777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3" name="TextBox 682"/>
          <p:cNvSpPr txBox="1"/>
          <p:nvPr userDrawn="1"/>
        </p:nvSpPr>
        <p:spPr>
          <a:xfrm>
            <a:off x="23875287" y="17187406"/>
            <a:ext cx="2018886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/>
              <a:t>Stone Wall</a:t>
            </a:r>
          </a:p>
        </p:txBody>
      </p:sp>
      <p:grpSp>
        <p:nvGrpSpPr>
          <p:cNvPr id="684" name="Group 683"/>
          <p:cNvGrpSpPr/>
          <p:nvPr userDrawn="1"/>
        </p:nvGrpSpPr>
        <p:grpSpPr>
          <a:xfrm>
            <a:off x="13594025" y="15470537"/>
            <a:ext cx="1835022" cy="2184315"/>
            <a:chOff x="21779651" y="13506500"/>
            <a:chExt cx="2101129" cy="1905609"/>
          </a:xfrm>
        </p:grpSpPr>
        <p:sp>
          <p:nvSpPr>
            <p:cNvPr id="685" name="Pentagon 684"/>
            <p:cNvSpPr>
              <a:spLocks noChangeAspect="1"/>
            </p:cNvSpPr>
            <p:nvPr/>
          </p:nvSpPr>
          <p:spPr>
            <a:xfrm rot="5400000">
              <a:off x="21877411" y="13408740"/>
              <a:ext cx="1905609" cy="2101129"/>
            </a:xfrm>
            <a:prstGeom prst="homePlat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TextBox 685"/>
            <p:cNvSpPr txBox="1"/>
            <p:nvPr/>
          </p:nvSpPr>
          <p:spPr>
            <a:xfrm>
              <a:off x="22310819" y="13660269"/>
              <a:ext cx="1102011" cy="96436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4400" b="1" dirty="0"/>
                <a:t>Hill 30</a:t>
              </a:r>
            </a:p>
            <a:p>
              <a:pPr algn="ctr"/>
              <a:r>
                <a:rPr lang="en-US" sz="4400" b="1" dirty="0"/>
                <a:t>1K</a:t>
              </a:r>
            </a:p>
          </p:txBody>
        </p:sp>
      </p:grpSp>
      <p:grpSp>
        <p:nvGrpSpPr>
          <p:cNvPr id="16" name="Group 15"/>
          <p:cNvGrpSpPr/>
          <p:nvPr/>
        </p:nvGrpSpPr>
        <p:grpSpPr>
          <a:xfrm>
            <a:off x="10177119" y="8678249"/>
            <a:ext cx="1028129" cy="596948"/>
            <a:chOff x="10306581" y="8521845"/>
            <a:chExt cx="807842" cy="430099"/>
          </a:xfrm>
        </p:grpSpPr>
        <p:sp>
          <p:nvSpPr>
            <p:cNvPr id="17" name="Block Arc 16"/>
            <p:cNvSpPr>
              <a:spLocks noChangeAspect="1"/>
            </p:cNvSpPr>
            <p:nvPr/>
          </p:nvSpPr>
          <p:spPr>
            <a:xfrm rot="6618883">
              <a:off x="10859704" y="8499819"/>
              <a:ext cx="232694" cy="276745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solidFill>
              <a:srgbClr val="0000FF"/>
            </a:solidFill>
            <a:ln w="63500" cmpd="dbl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8" name="Block Arc 17"/>
            <p:cNvSpPr>
              <a:spLocks noChangeAspect="1"/>
            </p:cNvSpPr>
            <p:nvPr/>
          </p:nvSpPr>
          <p:spPr>
            <a:xfrm rot="8912392">
              <a:off x="10716110" y="8664469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solidFill>
              <a:srgbClr val="0000FF"/>
            </a:solidFill>
            <a:ln w="63500" cmpd="dbl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9" name="Block Arc 18"/>
            <p:cNvSpPr>
              <a:spLocks noChangeAspect="1"/>
            </p:cNvSpPr>
            <p:nvPr/>
          </p:nvSpPr>
          <p:spPr>
            <a:xfrm rot="11471494">
              <a:off x="10524024" y="8698178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solidFill>
              <a:srgbClr val="0000FF"/>
            </a:solidFill>
            <a:ln w="63500" cmpd="dbl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0" name="Block Arc 19"/>
            <p:cNvSpPr>
              <a:spLocks noChangeAspect="1"/>
            </p:cNvSpPr>
            <p:nvPr/>
          </p:nvSpPr>
          <p:spPr>
            <a:xfrm rot="11471494">
              <a:off x="10306581" y="8668853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solidFill>
              <a:srgbClr val="0000FF"/>
            </a:solidFill>
            <a:ln w="63500" cmpd="dbl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54" name="Freeform 53"/>
          <p:cNvSpPr/>
          <p:nvPr/>
        </p:nvSpPr>
        <p:spPr>
          <a:xfrm>
            <a:off x="10630148" y="6748859"/>
            <a:ext cx="0" cy="1854170"/>
          </a:xfrm>
          <a:custGeom>
            <a:avLst/>
            <a:gdLst>
              <a:gd name="connsiteX0" fmla="*/ 0 w 1193800"/>
              <a:gd name="connsiteY0" fmla="*/ 1879600 h 1879600"/>
              <a:gd name="connsiteX1" fmla="*/ 1193800 w 1193800"/>
              <a:gd name="connsiteY1" fmla="*/ 1422400 h 1879600"/>
              <a:gd name="connsiteX2" fmla="*/ 1117600 w 1193800"/>
              <a:gd name="connsiteY2" fmla="*/ 0 h 1879600"/>
              <a:gd name="connsiteX0" fmla="*/ 0 w 1193800"/>
              <a:gd name="connsiteY0" fmla="*/ 1930400 h 1930400"/>
              <a:gd name="connsiteX1" fmla="*/ 1193800 w 1193800"/>
              <a:gd name="connsiteY1" fmla="*/ 1473200 h 1930400"/>
              <a:gd name="connsiteX2" fmla="*/ 1193800 w 1193800"/>
              <a:gd name="connsiteY2" fmla="*/ 0 h 1930400"/>
              <a:gd name="connsiteX0" fmla="*/ 0 w 1625600"/>
              <a:gd name="connsiteY0" fmla="*/ 1498600 h 1498600"/>
              <a:gd name="connsiteX1" fmla="*/ 1625600 w 1625600"/>
              <a:gd name="connsiteY1" fmla="*/ 1473200 h 1498600"/>
              <a:gd name="connsiteX2" fmla="*/ 1625600 w 1625600"/>
              <a:gd name="connsiteY2" fmla="*/ 0 h 1498600"/>
              <a:gd name="connsiteX0" fmla="*/ 0 w 0"/>
              <a:gd name="connsiteY0" fmla="*/ 1473200 h 1473200"/>
              <a:gd name="connsiteX1" fmla="*/ 0 w 0"/>
              <a:gd name="connsiteY1" fmla="*/ 0 h 1473200"/>
              <a:gd name="connsiteX0" fmla="*/ 25400 w 0"/>
              <a:gd name="connsiteY0" fmla="*/ 12586 h 12586"/>
              <a:gd name="connsiteX1" fmla="*/ 0 w 0"/>
              <a:gd name="connsiteY1" fmla="*/ 0 h 1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2586">
                <a:moveTo>
                  <a:pt x="25400" y="12586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4" name="Group 73"/>
          <p:cNvGrpSpPr/>
          <p:nvPr/>
        </p:nvGrpSpPr>
        <p:grpSpPr>
          <a:xfrm rot="1681450">
            <a:off x="8638731" y="9562209"/>
            <a:ext cx="893587" cy="392911"/>
            <a:chOff x="10306581" y="8668853"/>
            <a:chExt cx="702127" cy="283091"/>
          </a:xfrm>
          <a:solidFill>
            <a:schemeClr val="bg1"/>
          </a:solidFill>
        </p:grpSpPr>
        <p:sp>
          <p:nvSpPr>
            <p:cNvPr id="75" name="Block Arc 74"/>
            <p:cNvSpPr>
              <a:spLocks noChangeAspect="1"/>
            </p:cNvSpPr>
            <p:nvPr/>
          </p:nvSpPr>
          <p:spPr>
            <a:xfrm rot="10160664">
              <a:off x="10754943" y="8685152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grpFill/>
            <a:ln w="635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76" name="Block Arc 75"/>
            <p:cNvSpPr>
              <a:spLocks noChangeAspect="1"/>
            </p:cNvSpPr>
            <p:nvPr/>
          </p:nvSpPr>
          <p:spPr>
            <a:xfrm rot="11471494">
              <a:off x="10524024" y="8698178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grpFill/>
            <a:ln w="635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77" name="Block Arc 76"/>
            <p:cNvSpPr>
              <a:spLocks noChangeAspect="1"/>
            </p:cNvSpPr>
            <p:nvPr/>
          </p:nvSpPr>
          <p:spPr>
            <a:xfrm rot="11471494">
              <a:off x="10306581" y="8668853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grpFill/>
            <a:ln w="635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78" name="Group 77"/>
          <p:cNvGrpSpPr/>
          <p:nvPr/>
        </p:nvGrpSpPr>
        <p:grpSpPr>
          <a:xfrm>
            <a:off x="12512716" y="7764935"/>
            <a:ext cx="1160081" cy="528638"/>
            <a:chOff x="13160471" y="7507940"/>
            <a:chExt cx="1160081" cy="528638"/>
          </a:xfrm>
        </p:grpSpPr>
        <p:grpSp>
          <p:nvGrpSpPr>
            <p:cNvPr id="79" name="Group 78"/>
            <p:cNvGrpSpPr/>
            <p:nvPr/>
          </p:nvGrpSpPr>
          <p:grpSpPr>
            <a:xfrm rot="20709090">
              <a:off x="13160471" y="7643667"/>
              <a:ext cx="893587" cy="392911"/>
              <a:chOff x="10306581" y="8668853"/>
              <a:chExt cx="702127" cy="283091"/>
            </a:xfrm>
            <a:solidFill>
              <a:schemeClr val="bg1"/>
            </a:solidFill>
          </p:grpSpPr>
          <p:sp>
            <p:nvSpPr>
              <p:cNvPr id="81" name="Block Arc 80"/>
              <p:cNvSpPr>
                <a:spLocks noChangeAspect="1"/>
              </p:cNvSpPr>
              <p:nvPr/>
            </p:nvSpPr>
            <p:spPr>
              <a:xfrm rot="10160664">
                <a:off x="10754943" y="8685152"/>
                <a:ext cx="253765" cy="253766"/>
              </a:xfrm>
              <a:prstGeom prst="blockArc">
                <a:avLst>
                  <a:gd name="adj1" fmla="val 10800000"/>
                  <a:gd name="adj2" fmla="val 21426286"/>
                  <a:gd name="adj3" fmla="val 11748"/>
                </a:avLst>
              </a:prstGeom>
              <a:grpFill/>
              <a:ln w="50800" cmpd="sng">
                <a:solidFill>
                  <a:srgbClr val="00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82" name="Block Arc 81"/>
              <p:cNvSpPr>
                <a:spLocks noChangeAspect="1"/>
              </p:cNvSpPr>
              <p:nvPr/>
            </p:nvSpPr>
            <p:spPr>
              <a:xfrm rot="11471494">
                <a:off x="10524024" y="8698178"/>
                <a:ext cx="253765" cy="253766"/>
              </a:xfrm>
              <a:prstGeom prst="blockArc">
                <a:avLst>
                  <a:gd name="adj1" fmla="val 10800000"/>
                  <a:gd name="adj2" fmla="val 21426286"/>
                  <a:gd name="adj3" fmla="val 11748"/>
                </a:avLst>
              </a:prstGeom>
              <a:grpFill/>
              <a:ln w="50800" cmpd="sng">
                <a:solidFill>
                  <a:srgbClr val="00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83" name="Block Arc 82"/>
              <p:cNvSpPr>
                <a:spLocks noChangeAspect="1"/>
              </p:cNvSpPr>
              <p:nvPr/>
            </p:nvSpPr>
            <p:spPr>
              <a:xfrm rot="11471494">
                <a:off x="10306581" y="8668853"/>
                <a:ext cx="253765" cy="253766"/>
              </a:xfrm>
              <a:prstGeom prst="blockArc">
                <a:avLst>
                  <a:gd name="adj1" fmla="val 10800000"/>
                  <a:gd name="adj2" fmla="val 21426286"/>
                  <a:gd name="adj3" fmla="val 11748"/>
                </a:avLst>
              </a:prstGeom>
              <a:grpFill/>
              <a:ln w="50800" cmpd="sng">
                <a:solidFill>
                  <a:srgbClr val="00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80" name="Block Arc 79"/>
            <p:cNvSpPr>
              <a:spLocks noChangeAspect="1"/>
            </p:cNvSpPr>
            <p:nvPr/>
          </p:nvSpPr>
          <p:spPr>
            <a:xfrm rot="10160807">
              <a:off x="13997589" y="7507940"/>
              <a:ext cx="322963" cy="336009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solidFill>
              <a:schemeClr val="bg1"/>
            </a:solidFill>
            <a:ln w="508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130" name="Freeform 129"/>
          <p:cNvSpPr/>
          <p:nvPr/>
        </p:nvSpPr>
        <p:spPr>
          <a:xfrm>
            <a:off x="12694920" y="5875020"/>
            <a:ext cx="883920" cy="1706880"/>
          </a:xfrm>
          <a:custGeom>
            <a:avLst/>
            <a:gdLst>
              <a:gd name="connsiteX0" fmla="*/ 7620 w 883920"/>
              <a:gd name="connsiteY0" fmla="*/ 0 h 1706880"/>
              <a:gd name="connsiteX1" fmla="*/ 0 w 883920"/>
              <a:gd name="connsiteY1" fmla="*/ 1120140 h 1706880"/>
              <a:gd name="connsiteX2" fmla="*/ 883920 w 883920"/>
              <a:gd name="connsiteY2" fmla="*/ 1706880 h 170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83920" h="1706880">
                <a:moveTo>
                  <a:pt x="7620" y="0"/>
                </a:moveTo>
                <a:lnTo>
                  <a:pt x="0" y="1120140"/>
                </a:lnTo>
                <a:lnTo>
                  <a:pt x="883920" y="170688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5" name="Group 14"/>
          <p:cNvGrpSpPr/>
          <p:nvPr/>
        </p:nvGrpSpPr>
        <p:grpSpPr>
          <a:xfrm>
            <a:off x="6654163" y="12290536"/>
            <a:ext cx="1177292" cy="1126842"/>
            <a:chOff x="6654163" y="12290536"/>
            <a:chExt cx="1177292" cy="1126842"/>
          </a:xfrm>
        </p:grpSpPr>
        <p:grpSp>
          <p:nvGrpSpPr>
            <p:cNvPr id="109" name="Group 108"/>
            <p:cNvGrpSpPr/>
            <p:nvPr/>
          </p:nvGrpSpPr>
          <p:grpSpPr>
            <a:xfrm>
              <a:off x="6998435" y="12516891"/>
              <a:ext cx="502649" cy="494354"/>
              <a:chOff x="9260582" y="11964128"/>
              <a:chExt cx="502649" cy="494354"/>
            </a:xfrm>
          </p:grpSpPr>
          <p:grpSp>
            <p:nvGrpSpPr>
              <p:cNvPr id="110" name="Group 109"/>
              <p:cNvGrpSpPr>
                <a:grpSpLocks noChangeAspect="1"/>
              </p:cNvGrpSpPr>
              <p:nvPr/>
            </p:nvGrpSpPr>
            <p:grpSpPr>
              <a:xfrm>
                <a:off x="9260582" y="12084925"/>
                <a:ext cx="502649" cy="373557"/>
                <a:chOff x="674864" y="1895829"/>
                <a:chExt cx="500652" cy="372075"/>
              </a:xfrm>
            </p:grpSpPr>
            <p:grpSp>
              <p:nvGrpSpPr>
                <p:cNvPr id="113" name="Group 112"/>
                <p:cNvGrpSpPr/>
                <p:nvPr/>
              </p:nvGrpSpPr>
              <p:grpSpPr>
                <a:xfrm>
                  <a:off x="674864" y="1895829"/>
                  <a:ext cx="500652" cy="372075"/>
                  <a:chOff x="7117556" y="3397089"/>
                  <a:chExt cx="400524" cy="297659"/>
                </a:xfrm>
              </p:grpSpPr>
              <p:sp>
                <p:nvSpPr>
                  <p:cNvPr id="116" name="Rectangle 115"/>
                  <p:cNvSpPr/>
                  <p:nvPr/>
                </p:nvSpPr>
                <p:spPr>
                  <a:xfrm>
                    <a:off x="7118355" y="3399141"/>
                    <a:ext cx="397042" cy="294680"/>
                  </a:xfrm>
                  <a:prstGeom prst="rect">
                    <a:avLst/>
                  </a:prstGeom>
                  <a:solidFill>
                    <a:srgbClr val="5B9BD5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7" name="Freeform 116"/>
                  <p:cNvSpPr/>
                  <p:nvPr/>
                </p:nvSpPr>
                <p:spPr>
                  <a:xfrm>
                    <a:off x="7124697" y="3397089"/>
                    <a:ext cx="393383" cy="294798"/>
                  </a:xfrm>
                  <a:custGeom>
                    <a:avLst/>
                    <a:gdLst>
                      <a:gd name="connsiteX0" fmla="*/ 0 w 388620"/>
                      <a:gd name="connsiteY0" fmla="*/ 297180 h 297180"/>
                      <a:gd name="connsiteX1" fmla="*/ 388620 w 388620"/>
                      <a:gd name="connsiteY1" fmla="*/ 0 h 297180"/>
                      <a:gd name="connsiteX0" fmla="*/ 0 w 393383"/>
                      <a:gd name="connsiteY0" fmla="*/ 294799 h 294799"/>
                      <a:gd name="connsiteX1" fmla="*/ 393383 w 393383"/>
                      <a:gd name="connsiteY1" fmla="*/ 0 h 29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3383" h="294799">
                        <a:moveTo>
                          <a:pt x="0" y="294799"/>
                        </a:moveTo>
                        <a:cubicBezTo>
                          <a:pt x="129540" y="195739"/>
                          <a:pt x="263843" y="99060"/>
                          <a:pt x="393383" y="0"/>
                        </a:cubicBez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18" name="Freeform 117"/>
                  <p:cNvSpPr/>
                  <p:nvPr/>
                </p:nvSpPr>
                <p:spPr>
                  <a:xfrm>
                    <a:off x="7117556" y="3399472"/>
                    <a:ext cx="400050" cy="295276"/>
                  </a:xfrm>
                  <a:custGeom>
                    <a:avLst/>
                    <a:gdLst>
                      <a:gd name="connsiteX0" fmla="*/ 0 w 400050"/>
                      <a:gd name="connsiteY0" fmla="*/ 0 h 304800"/>
                      <a:gd name="connsiteX1" fmla="*/ 400050 w 400050"/>
                      <a:gd name="connsiteY1" fmla="*/ 304800 h 304800"/>
                      <a:gd name="connsiteX0" fmla="*/ 0 w 392907"/>
                      <a:gd name="connsiteY0" fmla="*/ 0 h 300038"/>
                      <a:gd name="connsiteX1" fmla="*/ 392907 w 392907"/>
                      <a:gd name="connsiteY1" fmla="*/ 300038 h 300038"/>
                      <a:gd name="connsiteX0" fmla="*/ 0 w 400050"/>
                      <a:gd name="connsiteY0" fmla="*/ 0 h 295276"/>
                      <a:gd name="connsiteX1" fmla="*/ 400050 w 400050"/>
                      <a:gd name="connsiteY1" fmla="*/ 295276 h 29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0050" h="295276">
                        <a:moveTo>
                          <a:pt x="0" y="0"/>
                        </a:moveTo>
                        <a:lnTo>
                          <a:pt x="400050" y="295276"/>
                        </a:lnTo>
                      </a:path>
                    </a:pathLst>
                  </a:custGeom>
                  <a:noFill/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14" name="Block Arc 113"/>
                <p:cNvSpPr/>
                <p:nvPr/>
              </p:nvSpPr>
              <p:spPr>
                <a:xfrm>
                  <a:off x="845377" y="2189647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15" name="Block Arc 114"/>
                <p:cNvSpPr/>
                <p:nvPr/>
              </p:nvSpPr>
              <p:spPr>
                <a:xfrm>
                  <a:off x="919790" y="2189647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  <p:sp>
            <p:nvSpPr>
              <p:cNvPr id="111" name="Oval 110"/>
              <p:cNvSpPr/>
              <p:nvPr/>
            </p:nvSpPr>
            <p:spPr>
              <a:xfrm>
                <a:off x="9395414" y="11964128"/>
                <a:ext cx="91644" cy="9906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9534451" y="11964128"/>
                <a:ext cx="91644" cy="99060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" name="Freeform 1"/>
            <p:cNvSpPr/>
            <p:nvPr/>
          </p:nvSpPr>
          <p:spPr>
            <a:xfrm>
              <a:off x="6757780" y="12410282"/>
              <a:ext cx="940370" cy="849444"/>
            </a:xfrm>
            <a:custGeom>
              <a:avLst/>
              <a:gdLst>
                <a:gd name="connsiteX0" fmla="*/ 370730 w 940370"/>
                <a:gd name="connsiteY0" fmla="*/ 793 h 849444"/>
                <a:gd name="connsiteX1" fmla="*/ 123080 w 940370"/>
                <a:gd name="connsiteY1" fmla="*/ 143668 h 849444"/>
                <a:gd name="connsiteX2" fmla="*/ 16400 w 940370"/>
                <a:gd name="connsiteY2" fmla="*/ 492283 h 849444"/>
                <a:gd name="connsiteX3" fmla="*/ 464075 w 940370"/>
                <a:gd name="connsiteY3" fmla="*/ 844708 h 849444"/>
                <a:gd name="connsiteX4" fmla="*/ 795545 w 940370"/>
                <a:gd name="connsiteY4" fmla="*/ 669448 h 849444"/>
                <a:gd name="connsiteX5" fmla="*/ 940325 w 940370"/>
                <a:gd name="connsiteY5" fmla="*/ 303688 h 849444"/>
                <a:gd name="connsiteX6" fmla="*/ 805070 w 940370"/>
                <a:gd name="connsiteY6" fmla="*/ 96043 h 849444"/>
                <a:gd name="connsiteX7" fmla="*/ 370730 w 940370"/>
                <a:gd name="connsiteY7" fmla="*/ 793 h 84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0370" h="849444">
                  <a:moveTo>
                    <a:pt x="370730" y="793"/>
                  </a:moveTo>
                  <a:cubicBezTo>
                    <a:pt x="257065" y="8730"/>
                    <a:pt x="182135" y="61753"/>
                    <a:pt x="123080" y="143668"/>
                  </a:cubicBezTo>
                  <a:cubicBezTo>
                    <a:pt x="64025" y="225583"/>
                    <a:pt x="-40432" y="375443"/>
                    <a:pt x="16400" y="492283"/>
                  </a:cubicBezTo>
                  <a:cubicBezTo>
                    <a:pt x="73232" y="609123"/>
                    <a:pt x="334217" y="815181"/>
                    <a:pt x="464075" y="844708"/>
                  </a:cubicBezTo>
                  <a:cubicBezTo>
                    <a:pt x="593933" y="874236"/>
                    <a:pt x="716170" y="759618"/>
                    <a:pt x="795545" y="669448"/>
                  </a:cubicBezTo>
                  <a:cubicBezTo>
                    <a:pt x="874920" y="579278"/>
                    <a:pt x="938738" y="399255"/>
                    <a:pt x="940325" y="303688"/>
                  </a:cubicBezTo>
                  <a:cubicBezTo>
                    <a:pt x="941912" y="208121"/>
                    <a:pt x="901907" y="146208"/>
                    <a:pt x="805070" y="96043"/>
                  </a:cubicBezTo>
                  <a:cubicBezTo>
                    <a:pt x="708233" y="45878"/>
                    <a:pt x="484395" y="-7144"/>
                    <a:pt x="370730" y="793"/>
                  </a:cubicBezTo>
                  <a:close/>
                </a:path>
              </a:pathLst>
            </a:custGeom>
            <a:noFill/>
            <a:ln w="889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" name="Freeform 3"/>
            <p:cNvSpPr/>
            <p:nvPr/>
          </p:nvSpPr>
          <p:spPr>
            <a:xfrm>
              <a:off x="6774180" y="12470130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Freeform 6"/>
            <p:cNvSpPr/>
            <p:nvPr/>
          </p:nvSpPr>
          <p:spPr>
            <a:xfrm>
              <a:off x="7356569" y="12290536"/>
              <a:ext cx="45720" cy="142875"/>
            </a:xfrm>
            <a:custGeom>
              <a:avLst/>
              <a:gdLst>
                <a:gd name="connsiteX0" fmla="*/ 45720 w 45720"/>
                <a:gd name="connsiteY0" fmla="*/ 0 h 142875"/>
                <a:gd name="connsiteX1" fmla="*/ 0 w 45720"/>
                <a:gd name="connsiteY1" fmla="*/ 14287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142875">
                  <a:moveTo>
                    <a:pt x="45720" y="0"/>
                  </a:moveTo>
                  <a:lnTo>
                    <a:pt x="0" y="142875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Freeform 7"/>
            <p:cNvSpPr/>
            <p:nvPr/>
          </p:nvSpPr>
          <p:spPr>
            <a:xfrm>
              <a:off x="7625715" y="12950190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Freeform 8"/>
            <p:cNvSpPr/>
            <p:nvPr/>
          </p:nvSpPr>
          <p:spPr>
            <a:xfrm>
              <a:off x="6979649" y="13171633"/>
              <a:ext cx="100965" cy="163830"/>
            </a:xfrm>
            <a:custGeom>
              <a:avLst/>
              <a:gdLst>
                <a:gd name="connsiteX0" fmla="*/ 100965 w 100965"/>
                <a:gd name="connsiteY0" fmla="*/ 0 h 163830"/>
                <a:gd name="connsiteX1" fmla="*/ 0 w 100965"/>
                <a:gd name="connsiteY1" fmla="*/ 163830 h 16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965" h="163830">
                  <a:moveTo>
                    <a:pt x="100965" y="0"/>
                  </a:moveTo>
                  <a:lnTo>
                    <a:pt x="0" y="16383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Freeform 130"/>
            <p:cNvSpPr/>
            <p:nvPr/>
          </p:nvSpPr>
          <p:spPr>
            <a:xfrm>
              <a:off x="6654165" y="12701428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" name="Freeform 131"/>
            <p:cNvSpPr/>
            <p:nvPr/>
          </p:nvSpPr>
          <p:spPr>
            <a:xfrm rot="2243336">
              <a:off x="6970395" y="12320846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Freeform 132"/>
            <p:cNvSpPr/>
            <p:nvPr/>
          </p:nvSpPr>
          <p:spPr>
            <a:xfrm rot="19194965">
              <a:off x="6654163" y="12917160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Freeform 133"/>
            <p:cNvSpPr/>
            <p:nvPr/>
          </p:nvSpPr>
          <p:spPr>
            <a:xfrm>
              <a:off x="6817756" y="13060165"/>
              <a:ext cx="100965" cy="163830"/>
            </a:xfrm>
            <a:custGeom>
              <a:avLst/>
              <a:gdLst>
                <a:gd name="connsiteX0" fmla="*/ 100965 w 100965"/>
                <a:gd name="connsiteY0" fmla="*/ 0 h 163830"/>
                <a:gd name="connsiteX1" fmla="*/ 0 w 100965"/>
                <a:gd name="connsiteY1" fmla="*/ 163830 h 16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965" h="163830">
                  <a:moveTo>
                    <a:pt x="100965" y="0"/>
                  </a:moveTo>
                  <a:lnTo>
                    <a:pt x="0" y="16383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Freeform 134"/>
            <p:cNvSpPr/>
            <p:nvPr/>
          </p:nvSpPr>
          <p:spPr>
            <a:xfrm rot="19098715">
              <a:off x="7233025" y="13253548"/>
              <a:ext cx="100965" cy="163830"/>
            </a:xfrm>
            <a:custGeom>
              <a:avLst/>
              <a:gdLst>
                <a:gd name="connsiteX0" fmla="*/ 100965 w 100965"/>
                <a:gd name="connsiteY0" fmla="*/ 0 h 163830"/>
                <a:gd name="connsiteX1" fmla="*/ 0 w 100965"/>
                <a:gd name="connsiteY1" fmla="*/ 163830 h 16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965" h="163830">
                  <a:moveTo>
                    <a:pt x="100965" y="0"/>
                  </a:moveTo>
                  <a:lnTo>
                    <a:pt x="0" y="16383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" name="Freeform 135"/>
            <p:cNvSpPr/>
            <p:nvPr/>
          </p:nvSpPr>
          <p:spPr>
            <a:xfrm rot="1138714">
              <a:off x="7447361" y="13171633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" name="Freeform 136"/>
            <p:cNvSpPr/>
            <p:nvPr/>
          </p:nvSpPr>
          <p:spPr>
            <a:xfrm rot="20101434">
              <a:off x="7694295" y="12692856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Freeform 139"/>
            <p:cNvSpPr/>
            <p:nvPr/>
          </p:nvSpPr>
          <p:spPr>
            <a:xfrm rot="16844502">
              <a:off x="7623942" y="12466756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41" name="Block Arc 140"/>
          <p:cNvSpPr>
            <a:spLocks noChangeAspect="1"/>
          </p:cNvSpPr>
          <p:nvPr/>
        </p:nvSpPr>
        <p:spPr>
          <a:xfrm rot="6618883">
            <a:off x="24653595" y="12632758"/>
            <a:ext cx="526857" cy="574566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rgbClr val="0000FF"/>
          </a:solidFill>
          <a:ln w="635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42" name="Block Arc 141"/>
          <p:cNvSpPr>
            <a:spLocks noChangeAspect="1"/>
          </p:cNvSpPr>
          <p:nvPr/>
        </p:nvSpPr>
        <p:spPr>
          <a:xfrm rot="10160807">
            <a:off x="21892218" y="12645972"/>
            <a:ext cx="526857" cy="548139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chemeClr val="bg1"/>
          </a:solidFill>
          <a:ln w="50800" cmpd="dbl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10" name="Group 9"/>
          <p:cNvGrpSpPr>
            <a:grpSpLocks noChangeAspect="1"/>
          </p:cNvGrpSpPr>
          <p:nvPr/>
        </p:nvGrpSpPr>
        <p:grpSpPr>
          <a:xfrm>
            <a:off x="25678874" y="12528510"/>
            <a:ext cx="818122" cy="783062"/>
            <a:chOff x="24205668" y="11959169"/>
            <a:chExt cx="1177292" cy="1126842"/>
          </a:xfrm>
        </p:grpSpPr>
        <p:sp>
          <p:nvSpPr>
            <p:cNvPr id="153" name="Freeform 152"/>
            <p:cNvSpPr/>
            <p:nvPr/>
          </p:nvSpPr>
          <p:spPr>
            <a:xfrm>
              <a:off x="24309285" y="12078915"/>
              <a:ext cx="940370" cy="849444"/>
            </a:xfrm>
            <a:custGeom>
              <a:avLst/>
              <a:gdLst>
                <a:gd name="connsiteX0" fmla="*/ 370730 w 940370"/>
                <a:gd name="connsiteY0" fmla="*/ 793 h 849444"/>
                <a:gd name="connsiteX1" fmla="*/ 123080 w 940370"/>
                <a:gd name="connsiteY1" fmla="*/ 143668 h 849444"/>
                <a:gd name="connsiteX2" fmla="*/ 16400 w 940370"/>
                <a:gd name="connsiteY2" fmla="*/ 492283 h 849444"/>
                <a:gd name="connsiteX3" fmla="*/ 464075 w 940370"/>
                <a:gd name="connsiteY3" fmla="*/ 844708 h 849444"/>
                <a:gd name="connsiteX4" fmla="*/ 795545 w 940370"/>
                <a:gd name="connsiteY4" fmla="*/ 669448 h 849444"/>
                <a:gd name="connsiteX5" fmla="*/ 940325 w 940370"/>
                <a:gd name="connsiteY5" fmla="*/ 303688 h 849444"/>
                <a:gd name="connsiteX6" fmla="*/ 805070 w 940370"/>
                <a:gd name="connsiteY6" fmla="*/ 96043 h 849444"/>
                <a:gd name="connsiteX7" fmla="*/ 370730 w 940370"/>
                <a:gd name="connsiteY7" fmla="*/ 793 h 84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0370" h="849444">
                  <a:moveTo>
                    <a:pt x="370730" y="793"/>
                  </a:moveTo>
                  <a:cubicBezTo>
                    <a:pt x="257065" y="8730"/>
                    <a:pt x="182135" y="61753"/>
                    <a:pt x="123080" y="143668"/>
                  </a:cubicBezTo>
                  <a:cubicBezTo>
                    <a:pt x="64025" y="225583"/>
                    <a:pt x="-40432" y="375443"/>
                    <a:pt x="16400" y="492283"/>
                  </a:cubicBezTo>
                  <a:cubicBezTo>
                    <a:pt x="73232" y="609123"/>
                    <a:pt x="334217" y="815181"/>
                    <a:pt x="464075" y="844708"/>
                  </a:cubicBezTo>
                  <a:cubicBezTo>
                    <a:pt x="593933" y="874236"/>
                    <a:pt x="716170" y="759618"/>
                    <a:pt x="795545" y="669448"/>
                  </a:cubicBezTo>
                  <a:cubicBezTo>
                    <a:pt x="874920" y="579278"/>
                    <a:pt x="938738" y="399255"/>
                    <a:pt x="940325" y="303688"/>
                  </a:cubicBezTo>
                  <a:cubicBezTo>
                    <a:pt x="941912" y="208121"/>
                    <a:pt x="901907" y="146208"/>
                    <a:pt x="805070" y="96043"/>
                  </a:cubicBezTo>
                  <a:cubicBezTo>
                    <a:pt x="708233" y="45878"/>
                    <a:pt x="484395" y="-7144"/>
                    <a:pt x="370730" y="793"/>
                  </a:cubicBezTo>
                  <a:close/>
                </a:path>
              </a:pathLst>
            </a:custGeom>
            <a:noFill/>
            <a:ln w="889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Freeform 153"/>
            <p:cNvSpPr/>
            <p:nvPr/>
          </p:nvSpPr>
          <p:spPr>
            <a:xfrm>
              <a:off x="24325685" y="12138763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Freeform 154"/>
            <p:cNvSpPr/>
            <p:nvPr/>
          </p:nvSpPr>
          <p:spPr>
            <a:xfrm>
              <a:off x="24908074" y="11959169"/>
              <a:ext cx="45720" cy="142875"/>
            </a:xfrm>
            <a:custGeom>
              <a:avLst/>
              <a:gdLst>
                <a:gd name="connsiteX0" fmla="*/ 45720 w 45720"/>
                <a:gd name="connsiteY0" fmla="*/ 0 h 142875"/>
                <a:gd name="connsiteX1" fmla="*/ 0 w 45720"/>
                <a:gd name="connsiteY1" fmla="*/ 14287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142875">
                  <a:moveTo>
                    <a:pt x="45720" y="0"/>
                  </a:moveTo>
                  <a:lnTo>
                    <a:pt x="0" y="142875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Freeform 155"/>
            <p:cNvSpPr/>
            <p:nvPr/>
          </p:nvSpPr>
          <p:spPr>
            <a:xfrm>
              <a:off x="25177220" y="12618823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Freeform 156"/>
            <p:cNvSpPr/>
            <p:nvPr/>
          </p:nvSpPr>
          <p:spPr>
            <a:xfrm>
              <a:off x="24531154" y="12840266"/>
              <a:ext cx="100965" cy="163830"/>
            </a:xfrm>
            <a:custGeom>
              <a:avLst/>
              <a:gdLst>
                <a:gd name="connsiteX0" fmla="*/ 100965 w 100965"/>
                <a:gd name="connsiteY0" fmla="*/ 0 h 163830"/>
                <a:gd name="connsiteX1" fmla="*/ 0 w 100965"/>
                <a:gd name="connsiteY1" fmla="*/ 163830 h 16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965" h="163830">
                  <a:moveTo>
                    <a:pt x="100965" y="0"/>
                  </a:moveTo>
                  <a:lnTo>
                    <a:pt x="0" y="163830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Freeform 157"/>
            <p:cNvSpPr/>
            <p:nvPr/>
          </p:nvSpPr>
          <p:spPr>
            <a:xfrm>
              <a:off x="24205670" y="12370061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Freeform 158"/>
            <p:cNvSpPr/>
            <p:nvPr/>
          </p:nvSpPr>
          <p:spPr>
            <a:xfrm rot="2243336">
              <a:off x="24521900" y="11989479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Freeform 159"/>
            <p:cNvSpPr/>
            <p:nvPr/>
          </p:nvSpPr>
          <p:spPr>
            <a:xfrm rot="19194965">
              <a:off x="24205668" y="12585793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Freeform 160"/>
            <p:cNvSpPr/>
            <p:nvPr/>
          </p:nvSpPr>
          <p:spPr>
            <a:xfrm>
              <a:off x="24369261" y="12728798"/>
              <a:ext cx="100965" cy="163830"/>
            </a:xfrm>
            <a:custGeom>
              <a:avLst/>
              <a:gdLst>
                <a:gd name="connsiteX0" fmla="*/ 100965 w 100965"/>
                <a:gd name="connsiteY0" fmla="*/ 0 h 163830"/>
                <a:gd name="connsiteX1" fmla="*/ 0 w 100965"/>
                <a:gd name="connsiteY1" fmla="*/ 163830 h 16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965" h="163830">
                  <a:moveTo>
                    <a:pt x="100965" y="0"/>
                  </a:moveTo>
                  <a:lnTo>
                    <a:pt x="0" y="163830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Freeform 161"/>
            <p:cNvSpPr/>
            <p:nvPr/>
          </p:nvSpPr>
          <p:spPr>
            <a:xfrm rot="19098715">
              <a:off x="24784530" y="12922181"/>
              <a:ext cx="100965" cy="163830"/>
            </a:xfrm>
            <a:custGeom>
              <a:avLst/>
              <a:gdLst>
                <a:gd name="connsiteX0" fmla="*/ 100965 w 100965"/>
                <a:gd name="connsiteY0" fmla="*/ 0 h 163830"/>
                <a:gd name="connsiteX1" fmla="*/ 0 w 100965"/>
                <a:gd name="connsiteY1" fmla="*/ 163830 h 16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965" h="163830">
                  <a:moveTo>
                    <a:pt x="100965" y="0"/>
                  </a:moveTo>
                  <a:lnTo>
                    <a:pt x="0" y="163830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Freeform 162"/>
            <p:cNvSpPr/>
            <p:nvPr/>
          </p:nvSpPr>
          <p:spPr>
            <a:xfrm rot="1138714">
              <a:off x="24998866" y="12840266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Freeform 163"/>
            <p:cNvSpPr/>
            <p:nvPr/>
          </p:nvSpPr>
          <p:spPr>
            <a:xfrm rot="20101434">
              <a:off x="25245800" y="12361489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" name="Freeform 164"/>
            <p:cNvSpPr/>
            <p:nvPr/>
          </p:nvSpPr>
          <p:spPr>
            <a:xfrm rot="16844502">
              <a:off x="25175447" y="12135389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66" name="TextBox 165"/>
          <p:cNvSpPr txBox="1"/>
          <p:nvPr/>
        </p:nvSpPr>
        <p:spPr>
          <a:xfrm>
            <a:off x="24683695" y="11306010"/>
            <a:ext cx="1825852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cs typeface="Arial" panose="020B0604020202020204" pitchFamily="34" charset="0"/>
              </a:rPr>
              <a:t>1/502</a:t>
            </a:r>
          </a:p>
          <a:p>
            <a:pPr algn="ctr"/>
            <a:r>
              <a:rPr lang="en-US" sz="3200" b="1" dirty="0">
                <a:cs typeface="Arial" panose="020B0604020202020204" pitchFamily="34" charset="0"/>
              </a:rPr>
              <a:t>Positions</a:t>
            </a:r>
            <a:endParaRPr lang="en-US" sz="2400" b="1" dirty="0">
              <a:cs typeface="Arial" panose="020B0604020202020204" pitchFamily="34" charset="0"/>
            </a:endParaRPr>
          </a:p>
        </p:txBody>
      </p:sp>
      <p:sp>
        <p:nvSpPr>
          <p:cNvPr id="168" name="TextBox 167"/>
          <p:cNvSpPr txBox="1"/>
          <p:nvPr/>
        </p:nvSpPr>
        <p:spPr>
          <a:xfrm>
            <a:off x="21323675" y="11306010"/>
            <a:ext cx="1825852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>
                <a:cs typeface="Arial" panose="020B0604020202020204" pitchFamily="34" charset="0"/>
              </a:rPr>
              <a:t>3/502</a:t>
            </a:r>
          </a:p>
          <a:p>
            <a:pPr algn="ctr"/>
            <a:r>
              <a:rPr lang="en-US" sz="3200" b="1" dirty="0">
                <a:cs typeface="Arial" panose="020B0604020202020204" pitchFamily="34" charset="0"/>
              </a:rPr>
              <a:t>Positions</a:t>
            </a:r>
            <a:endParaRPr lang="en-US" sz="2400" b="1" dirty="0">
              <a:cs typeface="Arial" panose="020B0604020202020204" pitchFamily="34" charset="0"/>
            </a:endParaRPr>
          </a:p>
        </p:txBody>
      </p:sp>
      <p:sp>
        <p:nvSpPr>
          <p:cNvPr id="169" name="Block Arc 168"/>
          <p:cNvSpPr>
            <a:spLocks noChangeAspect="1"/>
          </p:cNvSpPr>
          <p:nvPr/>
        </p:nvSpPr>
        <p:spPr>
          <a:xfrm rot="8719187">
            <a:off x="13686082" y="7638474"/>
            <a:ext cx="322963" cy="352209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rgbClr val="0000FF"/>
          </a:solidFill>
          <a:ln w="63500" cmpd="dbl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70" name="Block Arc 169"/>
          <p:cNvSpPr>
            <a:spLocks noChangeAspect="1"/>
          </p:cNvSpPr>
          <p:nvPr/>
        </p:nvSpPr>
        <p:spPr>
          <a:xfrm rot="8719187">
            <a:off x="12060946" y="8340192"/>
            <a:ext cx="322963" cy="352209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rgbClr val="0000FF"/>
          </a:solidFill>
          <a:ln w="63500" cmpd="dbl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71" name="TextBox 170"/>
          <p:cNvSpPr txBox="1"/>
          <p:nvPr/>
        </p:nvSpPr>
        <p:spPr>
          <a:xfrm>
            <a:off x="20726401" y="7055938"/>
            <a:ext cx="6600560" cy="53245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≈ 1000: B Co. Advance 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1100: A Co. Advance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Lt. Comb’s Strongpoint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1100 -1200: Consolidation &amp; Phantom Fight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German Counterattack</a:t>
            </a:r>
          </a:p>
          <a:p>
            <a:pPr marL="406400" lvl="1"/>
            <a:endParaRPr lang="en-US" sz="3600" b="1" dirty="0">
              <a:latin typeface="Georgia" panose="02040502050405020303" pitchFamily="18" charset="0"/>
            </a:endParaRPr>
          </a:p>
          <a:p>
            <a:pPr marL="406400" lvl="1"/>
            <a:endParaRPr lang="en-US" sz="3600" b="1" dirty="0">
              <a:latin typeface="Georgia" panose="02040502050405020303" pitchFamily="18" charset="0"/>
            </a:endParaRPr>
          </a:p>
          <a:p>
            <a:pPr marL="406400" lvl="1"/>
            <a:endParaRPr lang="en-US" sz="1600" b="1" dirty="0">
              <a:latin typeface="Georgia" panose="02040502050405020303" pitchFamily="18" charset="0"/>
            </a:endParaRPr>
          </a:p>
        </p:txBody>
      </p:sp>
      <p:sp>
        <p:nvSpPr>
          <p:cNvPr id="172" name="TextBox 171"/>
          <p:cNvSpPr txBox="1"/>
          <p:nvPr/>
        </p:nvSpPr>
        <p:spPr>
          <a:xfrm>
            <a:off x="21176233" y="5516468"/>
            <a:ext cx="5445722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06400" indent="-406400">
              <a:buFont typeface="Arial" panose="020B0604020202020204" pitchFamily="34" charset="0"/>
              <a:buChar char="•"/>
            </a:pPr>
            <a:endParaRPr lang="en-US" sz="4400" b="1" u="sng" dirty="0">
              <a:latin typeface="Georgia" panose="02040502050405020303" pitchFamily="18" charset="0"/>
            </a:endParaRPr>
          </a:p>
          <a:p>
            <a:r>
              <a:rPr lang="en-US" sz="4400" b="1" u="sng" dirty="0">
                <a:latin typeface="Georgia" panose="02040502050405020303" pitchFamily="18" charset="0"/>
              </a:rPr>
              <a:t>Cassidy’s Advance</a:t>
            </a:r>
            <a:endParaRPr lang="en-US" sz="4400" u="sng" dirty="0"/>
          </a:p>
        </p:txBody>
      </p:sp>
      <p:sp>
        <p:nvSpPr>
          <p:cNvPr id="3" name="Freeform 2"/>
          <p:cNvSpPr/>
          <p:nvPr/>
        </p:nvSpPr>
        <p:spPr>
          <a:xfrm>
            <a:off x="9685020" y="5570220"/>
            <a:ext cx="2506980" cy="3322320"/>
          </a:xfrm>
          <a:custGeom>
            <a:avLst/>
            <a:gdLst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533400 w 2506980"/>
              <a:gd name="connsiteY9" fmla="*/ 2872740 h 3322320"/>
              <a:gd name="connsiteX10" fmla="*/ 868680 w 2506980"/>
              <a:gd name="connsiteY10" fmla="*/ 2407920 h 3322320"/>
              <a:gd name="connsiteX11" fmla="*/ 1790700 w 2506980"/>
              <a:gd name="connsiteY11" fmla="*/ 1905000 h 3322320"/>
              <a:gd name="connsiteX12" fmla="*/ 2110740 w 2506980"/>
              <a:gd name="connsiteY12" fmla="*/ 533400 h 3322320"/>
              <a:gd name="connsiteX13" fmla="*/ 2506980 w 2506980"/>
              <a:gd name="connsiteY13" fmla="*/ 213360 h 3322320"/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533400 w 2506980"/>
              <a:gd name="connsiteY9" fmla="*/ 2872740 h 3322320"/>
              <a:gd name="connsiteX10" fmla="*/ 868680 w 2506980"/>
              <a:gd name="connsiteY10" fmla="*/ 2407920 h 3322320"/>
              <a:gd name="connsiteX11" fmla="*/ 1790700 w 2506980"/>
              <a:gd name="connsiteY11" fmla="*/ 1905000 h 3322320"/>
              <a:gd name="connsiteX12" fmla="*/ 2110740 w 2506980"/>
              <a:gd name="connsiteY12" fmla="*/ 533400 h 3322320"/>
              <a:gd name="connsiteX13" fmla="*/ 2506980 w 2506980"/>
              <a:gd name="connsiteY13" fmla="*/ 213360 h 3322320"/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533400 w 2506980"/>
              <a:gd name="connsiteY9" fmla="*/ 2872740 h 3322320"/>
              <a:gd name="connsiteX10" fmla="*/ 868680 w 2506980"/>
              <a:gd name="connsiteY10" fmla="*/ 2407920 h 3322320"/>
              <a:gd name="connsiteX11" fmla="*/ 1790700 w 2506980"/>
              <a:gd name="connsiteY11" fmla="*/ 1905000 h 3322320"/>
              <a:gd name="connsiteX12" fmla="*/ 2110740 w 2506980"/>
              <a:gd name="connsiteY12" fmla="*/ 533400 h 3322320"/>
              <a:gd name="connsiteX13" fmla="*/ 2506980 w 2506980"/>
              <a:gd name="connsiteY13" fmla="*/ 213360 h 3322320"/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533400 w 2506980"/>
              <a:gd name="connsiteY9" fmla="*/ 2872740 h 3322320"/>
              <a:gd name="connsiteX10" fmla="*/ 868680 w 2506980"/>
              <a:gd name="connsiteY10" fmla="*/ 2407920 h 3322320"/>
              <a:gd name="connsiteX11" fmla="*/ 1790700 w 2506980"/>
              <a:gd name="connsiteY11" fmla="*/ 1905000 h 3322320"/>
              <a:gd name="connsiteX12" fmla="*/ 2110740 w 2506980"/>
              <a:gd name="connsiteY12" fmla="*/ 533400 h 3322320"/>
              <a:gd name="connsiteX13" fmla="*/ 2506980 w 2506980"/>
              <a:gd name="connsiteY13" fmla="*/ 213360 h 3322320"/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868680 w 2506980"/>
              <a:gd name="connsiteY9" fmla="*/ 2407920 h 3322320"/>
              <a:gd name="connsiteX10" fmla="*/ 1790700 w 2506980"/>
              <a:gd name="connsiteY10" fmla="*/ 1905000 h 3322320"/>
              <a:gd name="connsiteX11" fmla="*/ 2110740 w 2506980"/>
              <a:gd name="connsiteY11" fmla="*/ 533400 h 3322320"/>
              <a:gd name="connsiteX12" fmla="*/ 2506980 w 2506980"/>
              <a:gd name="connsiteY12" fmla="*/ 213360 h 3322320"/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868680 w 2506980"/>
              <a:gd name="connsiteY9" fmla="*/ 2407920 h 3322320"/>
              <a:gd name="connsiteX10" fmla="*/ 1790700 w 2506980"/>
              <a:gd name="connsiteY10" fmla="*/ 1905000 h 3322320"/>
              <a:gd name="connsiteX11" fmla="*/ 2110740 w 2506980"/>
              <a:gd name="connsiteY11" fmla="*/ 533400 h 3322320"/>
              <a:gd name="connsiteX12" fmla="*/ 2506980 w 2506980"/>
              <a:gd name="connsiteY12" fmla="*/ 213360 h 3322320"/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868680 w 2506980"/>
              <a:gd name="connsiteY9" fmla="*/ 2407920 h 3322320"/>
              <a:gd name="connsiteX10" fmla="*/ 1790700 w 2506980"/>
              <a:gd name="connsiteY10" fmla="*/ 1905000 h 3322320"/>
              <a:gd name="connsiteX11" fmla="*/ 2110740 w 2506980"/>
              <a:gd name="connsiteY11" fmla="*/ 533400 h 3322320"/>
              <a:gd name="connsiteX12" fmla="*/ 2506980 w 2506980"/>
              <a:gd name="connsiteY12" fmla="*/ 213360 h 3322320"/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868680 w 2506980"/>
              <a:gd name="connsiteY9" fmla="*/ 2407920 h 3322320"/>
              <a:gd name="connsiteX10" fmla="*/ 1790700 w 2506980"/>
              <a:gd name="connsiteY10" fmla="*/ 1905000 h 3322320"/>
              <a:gd name="connsiteX11" fmla="*/ 2110740 w 2506980"/>
              <a:gd name="connsiteY11" fmla="*/ 533400 h 3322320"/>
              <a:gd name="connsiteX12" fmla="*/ 2506980 w 2506980"/>
              <a:gd name="connsiteY12" fmla="*/ 213360 h 3322320"/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868680 w 2506980"/>
              <a:gd name="connsiteY9" fmla="*/ 2407920 h 3322320"/>
              <a:gd name="connsiteX10" fmla="*/ 1790700 w 2506980"/>
              <a:gd name="connsiteY10" fmla="*/ 1905000 h 3322320"/>
              <a:gd name="connsiteX11" fmla="*/ 2026920 w 2506980"/>
              <a:gd name="connsiteY11" fmla="*/ 525780 h 3322320"/>
              <a:gd name="connsiteX12" fmla="*/ 2506980 w 2506980"/>
              <a:gd name="connsiteY12" fmla="*/ 213360 h 3322320"/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769620 w 2506980"/>
              <a:gd name="connsiteY9" fmla="*/ 2324100 h 3322320"/>
              <a:gd name="connsiteX10" fmla="*/ 1790700 w 2506980"/>
              <a:gd name="connsiteY10" fmla="*/ 1905000 h 3322320"/>
              <a:gd name="connsiteX11" fmla="*/ 2026920 w 2506980"/>
              <a:gd name="connsiteY11" fmla="*/ 525780 h 3322320"/>
              <a:gd name="connsiteX12" fmla="*/ 2506980 w 2506980"/>
              <a:gd name="connsiteY12" fmla="*/ 213360 h 3322320"/>
              <a:gd name="connsiteX0" fmla="*/ 2286000 w 2506980"/>
              <a:gd name="connsiteY0" fmla="*/ 0 h 3322320"/>
              <a:gd name="connsiteX1" fmla="*/ 1821180 w 2506980"/>
              <a:gd name="connsiteY1" fmla="*/ 388620 h 3322320"/>
              <a:gd name="connsiteX2" fmla="*/ 1592580 w 2506980"/>
              <a:gd name="connsiteY2" fmla="*/ 1744980 h 3322320"/>
              <a:gd name="connsiteX3" fmla="*/ 601980 w 2506980"/>
              <a:gd name="connsiteY3" fmla="*/ 2263140 h 3322320"/>
              <a:gd name="connsiteX4" fmla="*/ 114300 w 2506980"/>
              <a:gd name="connsiteY4" fmla="*/ 3017520 h 3322320"/>
              <a:gd name="connsiteX5" fmla="*/ 0 w 2506980"/>
              <a:gd name="connsiteY5" fmla="*/ 2948940 h 3322320"/>
              <a:gd name="connsiteX6" fmla="*/ 38100 w 2506980"/>
              <a:gd name="connsiteY6" fmla="*/ 3322320 h 3322320"/>
              <a:gd name="connsiteX7" fmla="*/ 388620 w 2506980"/>
              <a:gd name="connsiteY7" fmla="*/ 3268980 h 3322320"/>
              <a:gd name="connsiteX8" fmla="*/ 304800 w 2506980"/>
              <a:gd name="connsiteY8" fmla="*/ 3185160 h 3322320"/>
              <a:gd name="connsiteX9" fmla="*/ 792480 w 2506980"/>
              <a:gd name="connsiteY9" fmla="*/ 2461260 h 3322320"/>
              <a:gd name="connsiteX10" fmla="*/ 1790700 w 2506980"/>
              <a:gd name="connsiteY10" fmla="*/ 1905000 h 3322320"/>
              <a:gd name="connsiteX11" fmla="*/ 2026920 w 2506980"/>
              <a:gd name="connsiteY11" fmla="*/ 525780 h 3322320"/>
              <a:gd name="connsiteX12" fmla="*/ 2506980 w 2506980"/>
              <a:gd name="connsiteY12" fmla="*/ 213360 h 3322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506980" h="3322320">
                <a:moveTo>
                  <a:pt x="2286000" y="0"/>
                </a:moveTo>
                <a:cubicBezTo>
                  <a:pt x="2131060" y="129540"/>
                  <a:pt x="1936750" y="97790"/>
                  <a:pt x="1821180" y="388620"/>
                </a:cubicBezTo>
                <a:cubicBezTo>
                  <a:pt x="1705610" y="679450"/>
                  <a:pt x="1795780" y="1432560"/>
                  <a:pt x="1592580" y="1744980"/>
                </a:cubicBezTo>
                <a:cubicBezTo>
                  <a:pt x="1389380" y="2057400"/>
                  <a:pt x="848360" y="2051050"/>
                  <a:pt x="601980" y="2263140"/>
                </a:cubicBezTo>
                <a:cubicBezTo>
                  <a:pt x="355600" y="2475230"/>
                  <a:pt x="214630" y="2903220"/>
                  <a:pt x="114300" y="3017520"/>
                </a:cubicBezTo>
                <a:lnTo>
                  <a:pt x="0" y="2948940"/>
                </a:lnTo>
                <a:lnTo>
                  <a:pt x="38100" y="3322320"/>
                </a:lnTo>
                <a:lnTo>
                  <a:pt x="388620" y="3268980"/>
                </a:lnTo>
                <a:lnTo>
                  <a:pt x="304800" y="3185160"/>
                </a:lnTo>
                <a:lnTo>
                  <a:pt x="792480" y="2461260"/>
                </a:lnTo>
                <a:cubicBezTo>
                  <a:pt x="1002030" y="2299970"/>
                  <a:pt x="1584960" y="2227580"/>
                  <a:pt x="1790700" y="1905000"/>
                </a:cubicBezTo>
                <a:cubicBezTo>
                  <a:pt x="1996440" y="1582420"/>
                  <a:pt x="1907540" y="807720"/>
                  <a:pt x="2026920" y="525780"/>
                </a:cubicBezTo>
                <a:cubicBezTo>
                  <a:pt x="2146300" y="243840"/>
                  <a:pt x="2374900" y="320040"/>
                  <a:pt x="2506980" y="213360"/>
                </a:cubicBezTo>
              </a:path>
            </a:pathLst>
          </a:cu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 4"/>
          <p:cNvSpPr/>
          <p:nvPr/>
        </p:nvSpPr>
        <p:spPr>
          <a:xfrm>
            <a:off x="7856220" y="9624060"/>
            <a:ext cx="1905000" cy="2941320"/>
          </a:xfrm>
          <a:custGeom>
            <a:avLst/>
            <a:gdLst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409700 h 2941320"/>
              <a:gd name="connsiteX11" fmla="*/ 1607820 w 1905000"/>
              <a:gd name="connsiteY11" fmla="*/ 1143000 h 2941320"/>
              <a:gd name="connsiteX12" fmla="*/ 1866900 w 1905000"/>
              <a:gd name="connsiteY12" fmla="*/ 617220 h 2941320"/>
              <a:gd name="connsiteX13" fmla="*/ 1905000 w 1905000"/>
              <a:gd name="connsiteY13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607820 w 1905000"/>
              <a:gd name="connsiteY11" fmla="*/ 1143000 h 2941320"/>
              <a:gd name="connsiteX12" fmla="*/ 1866900 w 1905000"/>
              <a:gd name="connsiteY12" fmla="*/ 617220 h 2941320"/>
              <a:gd name="connsiteX13" fmla="*/ 1905000 w 1905000"/>
              <a:gd name="connsiteY13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569720 w 1905000"/>
              <a:gd name="connsiteY11" fmla="*/ 1112520 h 2941320"/>
              <a:gd name="connsiteX12" fmla="*/ 1866900 w 1905000"/>
              <a:gd name="connsiteY12" fmla="*/ 617220 h 2941320"/>
              <a:gd name="connsiteX13" fmla="*/ 1905000 w 1905000"/>
              <a:gd name="connsiteY13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569720 w 1905000"/>
              <a:gd name="connsiteY11" fmla="*/ 1112520 h 2941320"/>
              <a:gd name="connsiteX12" fmla="*/ 1897380 w 1905000"/>
              <a:gd name="connsiteY12" fmla="*/ 678180 h 2941320"/>
              <a:gd name="connsiteX13" fmla="*/ 1905000 w 1905000"/>
              <a:gd name="connsiteY13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569720 w 1905000"/>
              <a:gd name="connsiteY11" fmla="*/ 1112520 h 2941320"/>
              <a:gd name="connsiteX12" fmla="*/ 1836420 w 1905000"/>
              <a:gd name="connsiteY12" fmla="*/ 685800 h 2941320"/>
              <a:gd name="connsiteX13" fmla="*/ 1905000 w 1905000"/>
              <a:gd name="connsiteY13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569720 w 1905000"/>
              <a:gd name="connsiteY11" fmla="*/ 1112520 h 2941320"/>
              <a:gd name="connsiteX12" fmla="*/ 1836420 w 1905000"/>
              <a:gd name="connsiteY12" fmla="*/ 685800 h 2941320"/>
              <a:gd name="connsiteX13" fmla="*/ 1905000 w 1905000"/>
              <a:gd name="connsiteY13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569720 w 1905000"/>
              <a:gd name="connsiteY11" fmla="*/ 1112520 h 2941320"/>
              <a:gd name="connsiteX12" fmla="*/ 1836420 w 1905000"/>
              <a:gd name="connsiteY12" fmla="*/ 685800 h 2941320"/>
              <a:gd name="connsiteX13" fmla="*/ 1905000 w 1905000"/>
              <a:gd name="connsiteY13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836420 w 1905000"/>
              <a:gd name="connsiteY11" fmla="*/ 685800 h 2941320"/>
              <a:gd name="connsiteX12" fmla="*/ 1905000 w 1905000"/>
              <a:gd name="connsiteY12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836420 w 1905000"/>
              <a:gd name="connsiteY11" fmla="*/ 685800 h 2941320"/>
              <a:gd name="connsiteX12" fmla="*/ 1905000 w 1905000"/>
              <a:gd name="connsiteY12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836420 w 1905000"/>
              <a:gd name="connsiteY11" fmla="*/ 685800 h 2941320"/>
              <a:gd name="connsiteX12" fmla="*/ 1905000 w 1905000"/>
              <a:gd name="connsiteY12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836420 w 1905000"/>
              <a:gd name="connsiteY11" fmla="*/ 685800 h 2941320"/>
              <a:gd name="connsiteX12" fmla="*/ 1905000 w 1905000"/>
              <a:gd name="connsiteY12" fmla="*/ 15240 h 2941320"/>
              <a:gd name="connsiteX0" fmla="*/ 1699260 w 1905000"/>
              <a:gd name="connsiteY0" fmla="*/ 0 h 2941320"/>
              <a:gd name="connsiteX1" fmla="*/ 1676400 w 1905000"/>
              <a:gd name="connsiteY1" fmla="*/ 632460 h 2941320"/>
              <a:gd name="connsiteX2" fmla="*/ 1181100 w 1905000"/>
              <a:gd name="connsiteY2" fmla="*/ 1341120 h 2941320"/>
              <a:gd name="connsiteX3" fmla="*/ 548640 w 1905000"/>
              <a:gd name="connsiteY3" fmla="*/ 1965960 h 2941320"/>
              <a:gd name="connsiteX4" fmla="*/ 68580 w 1905000"/>
              <a:gd name="connsiteY4" fmla="*/ 2773680 h 2941320"/>
              <a:gd name="connsiteX5" fmla="*/ 0 w 1905000"/>
              <a:gd name="connsiteY5" fmla="*/ 2735580 h 2941320"/>
              <a:gd name="connsiteX6" fmla="*/ 30480 w 1905000"/>
              <a:gd name="connsiteY6" fmla="*/ 2941320 h 2941320"/>
              <a:gd name="connsiteX7" fmla="*/ 236220 w 1905000"/>
              <a:gd name="connsiteY7" fmla="*/ 2941320 h 2941320"/>
              <a:gd name="connsiteX8" fmla="*/ 205740 w 1905000"/>
              <a:gd name="connsiteY8" fmla="*/ 2872740 h 2941320"/>
              <a:gd name="connsiteX9" fmla="*/ 716280 w 1905000"/>
              <a:gd name="connsiteY9" fmla="*/ 1988820 h 2941320"/>
              <a:gd name="connsiteX10" fmla="*/ 1386840 w 1905000"/>
              <a:gd name="connsiteY10" fmla="*/ 1379220 h 2941320"/>
              <a:gd name="connsiteX11" fmla="*/ 1836420 w 1905000"/>
              <a:gd name="connsiteY11" fmla="*/ 685800 h 2941320"/>
              <a:gd name="connsiteX12" fmla="*/ 1905000 w 1905000"/>
              <a:gd name="connsiteY12" fmla="*/ 15240 h 2941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05000" h="2941320">
                <a:moveTo>
                  <a:pt x="1699260" y="0"/>
                </a:moveTo>
                <a:cubicBezTo>
                  <a:pt x="1691640" y="210820"/>
                  <a:pt x="1762760" y="408940"/>
                  <a:pt x="1676400" y="632460"/>
                </a:cubicBezTo>
                <a:cubicBezTo>
                  <a:pt x="1590040" y="855980"/>
                  <a:pt x="1369060" y="1118870"/>
                  <a:pt x="1181100" y="1341120"/>
                </a:cubicBezTo>
                <a:cubicBezTo>
                  <a:pt x="993140" y="1563370"/>
                  <a:pt x="734060" y="1727200"/>
                  <a:pt x="548640" y="1965960"/>
                </a:cubicBezTo>
                <a:cubicBezTo>
                  <a:pt x="363220" y="2204720"/>
                  <a:pt x="160020" y="2645410"/>
                  <a:pt x="68580" y="2773680"/>
                </a:cubicBezTo>
                <a:lnTo>
                  <a:pt x="0" y="2735580"/>
                </a:lnTo>
                <a:lnTo>
                  <a:pt x="30480" y="2941320"/>
                </a:lnTo>
                <a:lnTo>
                  <a:pt x="236220" y="2941320"/>
                </a:lnTo>
                <a:lnTo>
                  <a:pt x="205740" y="2872740"/>
                </a:lnTo>
                <a:cubicBezTo>
                  <a:pt x="285750" y="2713990"/>
                  <a:pt x="519430" y="2237740"/>
                  <a:pt x="716280" y="1988820"/>
                </a:cubicBezTo>
                <a:cubicBezTo>
                  <a:pt x="913130" y="1739900"/>
                  <a:pt x="1200150" y="1596390"/>
                  <a:pt x="1386840" y="1379220"/>
                </a:cubicBezTo>
                <a:cubicBezTo>
                  <a:pt x="1573530" y="1162050"/>
                  <a:pt x="1750060" y="913130"/>
                  <a:pt x="1836420" y="685800"/>
                </a:cubicBezTo>
                <a:cubicBezTo>
                  <a:pt x="1892300" y="502920"/>
                  <a:pt x="1882140" y="238760"/>
                  <a:pt x="1905000" y="15240"/>
                </a:cubicBezTo>
              </a:path>
            </a:pathLst>
          </a:cu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 5"/>
          <p:cNvSpPr/>
          <p:nvPr/>
        </p:nvSpPr>
        <p:spPr>
          <a:xfrm>
            <a:off x="12192498" y="5814060"/>
            <a:ext cx="929142" cy="2148840"/>
          </a:xfrm>
          <a:custGeom>
            <a:avLst/>
            <a:gdLst>
              <a:gd name="connsiteX0" fmla="*/ 0 w 914400"/>
              <a:gd name="connsiteY0" fmla="*/ 0 h 2148840"/>
              <a:gd name="connsiteX1" fmla="*/ 0 w 914400"/>
              <a:gd name="connsiteY1" fmla="*/ 0 h 2148840"/>
              <a:gd name="connsiteX2" fmla="*/ 45720 w 914400"/>
              <a:gd name="connsiteY2" fmla="*/ 1051560 h 2148840"/>
              <a:gd name="connsiteX3" fmla="*/ 640080 w 914400"/>
              <a:gd name="connsiteY3" fmla="*/ 2026920 h 2148840"/>
              <a:gd name="connsiteX4" fmla="*/ 556260 w 914400"/>
              <a:gd name="connsiteY4" fmla="*/ 2080260 h 2148840"/>
              <a:gd name="connsiteX5" fmla="*/ 830580 w 914400"/>
              <a:gd name="connsiteY5" fmla="*/ 2148840 h 2148840"/>
              <a:gd name="connsiteX6" fmla="*/ 914400 w 914400"/>
              <a:gd name="connsiteY6" fmla="*/ 1828800 h 2148840"/>
              <a:gd name="connsiteX7" fmla="*/ 807720 w 914400"/>
              <a:gd name="connsiteY7" fmla="*/ 1905000 h 2148840"/>
              <a:gd name="connsiteX8" fmla="*/ 289560 w 914400"/>
              <a:gd name="connsiteY8" fmla="*/ 1005840 h 2148840"/>
              <a:gd name="connsiteX9" fmla="*/ 289560 w 914400"/>
              <a:gd name="connsiteY9" fmla="*/ 15240 h 2148840"/>
              <a:gd name="connsiteX0" fmla="*/ 14742 w 929142"/>
              <a:gd name="connsiteY0" fmla="*/ 0 h 2148840"/>
              <a:gd name="connsiteX1" fmla="*/ 14742 w 929142"/>
              <a:gd name="connsiteY1" fmla="*/ 0 h 2148840"/>
              <a:gd name="connsiteX2" fmla="*/ 60462 w 929142"/>
              <a:gd name="connsiteY2" fmla="*/ 1051560 h 2148840"/>
              <a:gd name="connsiteX3" fmla="*/ 654822 w 929142"/>
              <a:gd name="connsiteY3" fmla="*/ 2026920 h 2148840"/>
              <a:gd name="connsiteX4" fmla="*/ 571002 w 929142"/>
              <a:gd name="connsiteY4" fmla="*/ 2080260 h 2148840"/>
              <a:gd name="connsiteX5" fmla="*/ 845322 w 929142"/>
              <a:gd name="connsiteY5" fmla="*/ 2148840 h 2148840"/>
              <a:gd name="connsiteX6" fmla="*/ 929142 w 929142"/>
              <a:gd name="connsiteY6" fmla="*/ 1828800 h 2148840"/>
              <a:gd name="connsiteX7" fmla="*/ 822462 w 929142"/>
              <a:gd name="connsiteY7" fmla="*/ 1905000 h 2148840"/>
              <a:gd name="connsiteX8" fmla="*/ 304302 w 929142"/>
              <a:gd name="connsiteY8" fmla="*/ 1005840 h 2148840"/>
              <a:gd name="connsiteX9" fmla="*/ 304302 w 929142"/>
              <a:gd name="connsiteY9" fmla="*/ 15240 h 2148840"/>
              <a:gd name="connsiteX0" fmla="*/ 14742 w 929142"/>
              <a:gd name="connsiteY0" fmla="*/ 0 h 2148840"/>
              <a:gd name="connsiteX1" fmla="*/ 14742 w 929142"/>
              <a:gd name="connsiteY1" fmla="*/ 0 h 2148840"/>
              <a:gd name="connsiteX2" fmla="*/ 60462 w 929142"/>
              <a:gd name="connsiteY2" fmla="*/ 1051560 h 2148840"/>
              <a:gd name="connsiteX3" fmla="*/ 654822 w 929142"/>
              <a:gd name="connsiteY3" fmla="*/ 2026920 h 2148840"/>
              <a:gd name="connsiteX4" fmla="*/ 571002 w 929142"/>
              <a:gd name="connsiteY4" fmla="*/ 2080260 h 2148840"/>
              <a:gd name="connsiteX5" fmla="*/ 845322 w 929142"/>
              <a:gd name="connsiteY5" fmla="*/ 2148840 h 2148840"/>
              <a:gd name="connsiteX6" fmla="*/ 929142 w 929142"/>
              <a:gd name="connsiteY6" fmla="*/ 1828800 h 2148840"/>
              <a:gd name="connsiteX7" fmla="*/ 822462 w 929142"/>
              <a:gd name="connsiteY7" fmla="*/ 1905000 h 2148840"/>
              <a:gd name="connsiteX8" fmla="*/ 304302 w 929142"/>
              <a:gd name="connsiteY8" fmla="*/ 1005840 h 2148840"/>
              <a:gd name="connsiteX9" fmla="*/ 304302 w 929142"/>
              <a:gd name="connsiteY9" fmla="*/ 15240 h 2148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29142" h="2148840">
                <a:moveTo>
                  <a:pt x="14742" y="0"/>
                </a:moveTo>
                <a:lnTo>
                  <a:pt x="14742" y="0"/>
                </a:lnTo>
                <a:cubicBezTo>
                  <a:pt x="22362" y="175260"/>
                  <a:pt x="-46218" y="713740"/>
                  <a:pt x="60462" y="1051560"/>
                </a:cubicBezTo>
                <a:cubicBezTo>
                  <a:pt x="167142" y="1389380"/>
                  <a:pt x="569732" y="1855470"/>
                  <a:pt x="654822" y="2026920"/>
                </a:cubicBezTo>
                <a:lnTo>
                  <a:pt x="571002" y="2080260"/>
                </a:lnTo>
                <a:lnTo>
                  <a:pt x="845322" y="2148840"/>
                </a:lnTo>
                <a:lnTo>
                  <a:pt x="929142" y="1828800"/>
                </a:lnTo>
                <a:lnTo>
                  <a:pt x="822462" y="1905000"/>
                </a:lnTo>
                <a:cubicBezTo>
                  <a:pt x="718322" y="1767840"/>
                  <a:pt x="390662" y="1320800"/>
                  <a:pt x="304302" y="1005840"/>
                </a:cubicBezTo>
                <a:cubicBezTo>
                  <a:pt x="217942" y="690880"/>
                  <a:pt x="304302" y="345440"/>
                  <a:pt x="304302" y="15240"/>
                </a:cubicBezTo>
              </a:path>
            </a:pathLst>
          </a:cu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3" name="Explosion 1 142"/>
          <p:cNvSpPr>
            <a:spLocks noChangeAspect="1"/>
          </p:cNvSpPr>
          <p:nvPr/>
        </p:nvSpPr>
        <p:spPr>
          <a:xfrm>
            <a:off x="12173425" y="6748859"/>
            <a:ext cx="284470" cy="377441"/>
          </a:xfrm>
          <a:prstGeom prst="irregularSeal1">
            <a:avLst/>
          </a:prstGeom>
          <a:gradFill>
            <a:gsLst>
              <a:gs pos="13000">
                <a:srgbClr val="FFC000"/>
              </a:gs>
              <a:gs pos="55000">
                <a:srgbClr val="C00000"/>
              </a:gs>
            </a:gsLst>
            <a:path path="circle">
              <a:fillToRect l="50000" t="50000" r="50000" b="50000"/>
            </a:path>
          </a:gradFill>
          <a:ln w="19050">
            <a:solidFill>
              <a:schemeClr val="accent2">
                <a:lumMod val="50000"/>
              </a:schemeClr>
            </a:solidFill>
          </a:ln>
          <a:effectLst>
            <a:glow rad="127000">
              <a:srgbClr val="C000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10972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21945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32918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438912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548640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65836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76809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87782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21945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32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4" name="Explosion 1 143"/>
          <p:cNvSpPr>
            <a:spLocks noChangeAspect="1"/>
          </p:cNvSpPr>
          <p:nvPr/>
        </p:nvSpPr>
        <p:spPr>
          <a:xfrm>
            <a:off x="12321522" y="6218005"/>
            <a:ext cx="284470" cy="377441"/>
          </a:xfrm>
          <a:prstGeom prst="irregularSeal1">
            <a:avLst/>
          </a:prstGeom>
          <a:gradFill>
            <a:gsLst>
              <a:gs pos="13000">
                <a:srgbClr val="FFC000"/>
              </a:gs>
              <a:gs pos="55000">
                <a:srgbClr val="C00000"/>
              </a:gs>
            </a:gsLst>
            <a:path path="circle">
              <a:fillToRect l="50000" t="50000" r="50000" b="50000"/>
            </a:path>
          </a:gradFill>
          <a:ln w="19050">
            <a:solidFill>
              <a:schemeClr val="accent2">
                <a:lumMod val="50000"/>
              </a:schemeClr>
            </a:solidFill>
          </a:ln>
          <a:effectLst>
            <a:glow rad="127000">
              <a:srgbClr val="C000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10972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21945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32918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438912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548640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65836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76809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87782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21945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32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" name="Explosion 1 144"/>
          <p:cNvSpPr>
            <a:spLocks noChangeAspect="1"/>
          </p:cNvSpPr>
          <p:nvPr/>
        </p:nvSpPr>
        <p:spPr>
          <a:xfrm>
            <a:off x="11848953" y="6241185"/>
            <a:ext cx="284470" cy="377441"/>
          </a:xfrm>
          <a:prstGeom prst="irregularSeal1">
            <a:avLst/>
          </a:prstGeom>
          <a:gradFill>
            <a:gsLst>
              <a:gs pos="13000">
                <a:srgbClr val="FFC000"/>
              </a:gs>
              <a:gs pos="55000">
                <a:srgbClr val="C00000"/>
              </a:gs>
            </a:gsLst>
            <a:path path="circle">
              <a:fillToRect l="50000" t="50000" r="50000" b="50000"/>
            </a:path>
          </a:gradFill>
          <a:ln w="19050">
            <a:solidFill>
              <a:schemeClr val="accent2">
                <a:lumMod val="50000"/>
              </a:schemeClr>
            </a:solidFill>
          </a:ln>
          <a:effectLst>
            <a:glow rad="127000">
              <a:srgbClr val="C000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10972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21945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32918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438912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548640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65836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76809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87782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21945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32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" name="Freeform 11"/>
          <p:cNvSpPr/>
          <p:nvPr/>
        </p:nvSpPr>
        <p:spPr>
          <a:xfrm>
            <a:off x="7688580" y="10957560"/>
            <a:ext cx="1950720" cy="4747260"/>
          </a:xfrm>
          <a:custGeom>
            <a:avLst/>
            <a:gdLst>
              <a:gd name="connsiteX0" fmla="*/ 53340 w 1950720"/>
              <a:gd name="connsiteY0" fmla="*/ 4663440 h 4747260"/>
              <a:gd name="connsiteX1" fmla="*/ 487680 w 1950720"/>
              <a:gd name="connsiteY1" fmla="*/ 3360420 h 4747260"/>
              <a:gd name="connsiteX2" fmla="*/ 152400 w 1950720"/>
              <a:gd name="connsiteY2" fmla="*/ 2369820 h 4747260"/>
              <a:gd name="connsiteX3" fmla="*/ 0 w 1950720"/>
              <a:gd name="connsiteY3" fmla="*/ 2438400 h 4747260"/>
              <a:gd name="connsiteX4" fmla="*/ 144780 w 1950720"/>
              <a:gd name="connsiteY4" fmla="*/ 2026920 h 4747260"/>
              <a:gd name="connsiteX5" fmla="*/ 495300 w 1950720"/>
              <a:gd name="connsiteY5" fmla="*/ 2164080 h 4747260"/>
              <a:gd name="connsiteX6" fmla="*/ 365760 w 1950720"/>
              <a:gd name="connsiteY6" fmla="*/ 2209800 h 4747260"/>
              <a:gd name="connsiteX7" fmla="*/ 594360 w 1950720"/>
              <a:gd name="connsiteY7" fmla="*/ 2583180 h 4747260"/>
              <a:gd name="connsiteX8" fmla="*/ 1676400 w 1950720"/>
              <a:gd name="connsiteY8" fmla="*/ 144780 h 4747260"/>
              <a:gd name="connsiteX9" fmla="*/ 1562100 w 1950720"/>
              <a:gd name="connsiteY9" fmla="*/ 91440 h 4747260"/>
              <a:gd name="connsiteX10" fmla="*/ 1836420 w 1950720"/>
              <a:gd name="connsiteY10" fmla="*/ 0 h 4747260"/>
              <a:gd name="connsiteX11" fmla="*/ 1950720 w 1950720"/>
              <a:gd name="connsiteY11" fmla="*/ 228600 h 4747260"/>
              <a:gd name="connsiteX12" fmla="*/ 1859280 w 1950720"/>
              <a:gd name="connsiteY12" fmla="*/ 205740 h 4747260"/>
              <a:gd name="connsiteX13" fmla="*/ 777240 w 1950720"/>
              <a:gd name="connsiteY13" fmla="*/ 3390900 h 4747260"/>
              <a:gd name="connsiteX14" fmla="*/ 533400 w 1950720"/>
              <a:gd name="connsiteY14" fmla="*/ 4747260 h 4747260"/>
              <a:gd name="connsiteX0" fmla="*/ 53340 w 1950720"/>
              <a:gd name="connsiteY0" fmla="*/ 4663440 h 4747260"/>
              <a:gd name="connsiteX1" fmla="*/ 441960 w 1950720"/>
              <a:gd name="connsiteY1" fmla="*/ 3352800 h 4747260"/>
              <a:gd name="connsiteX2" fmla="*/ 152400 w 1950720"/>
              <a:gd name="connsiteY2" fmla="*/ 2369820 h 4747260"/>
              <a:gd name="connsiteX3" fmla="*/ 0 w 1950720"/>
              <a:gd name="connsiteY3" fmla="*/ 2438400 h 4747260"/>
              <a:gd name="connsiteX4" fmla="*/ 144780 w 1950720"/>
              <a:gd name="connsiteY4" fmla="*/ 2026920 h 4747260"/>
              <a:gd name="connsiteX5" fmla="*/ 495300 w 1950720"/>
              <a:gd name="connsiteY5" fmla="*/ 2164080 h 4747260"/>
              <a:gd name="connsiteX6" fmla="*/ 365760 w 1950720"/>
              <a:gd name="connsiteY6" fmla="*/ 2209800 h 4747260"/>
              <a:gd name="connsiteX7" fmla="*/ 594360 w 1950720"/>
              <a:gd name="connsiteY7" fmla="*/ 2583180 h 4747260"/>
              <a:gd name="connsiteX8" fmla="*/ 1676400 w 1950720"/>
              <a:gd name="connsiteY8" fmla="*/ 144780 h 4747260"/>
              <a:gd name="connsiteX9" fmla="*/ 1562100 w 1950720"/>
              <a:gd name="connsiteY9" fmla="*/ 91440 h 4747260"/>
              <a:gd name="connsiteX10" fmla="*/ 1836420 w 1950720"/>
              <a:gd name="connsiteY10" fmla="*/ 0 h 4747260"/>
              <a:gd name="connsiteX11" fmla="*/ 1950720 w 1950720"/>
              <a:gd name="connsiteY11" fmla="*/ 228600 h 4747260"/>
              <a:gd name="connsiteX12" fmla="*/ 1859280 w 1950720"/>
              <a:gd name="connsiteY12" fmla="*/ 205740 h 4747260"/>
              <a:gd name="connsiteX13" fmla="*/ 777240 w 1950720"/>
              <a:gd name="connsiteY13" fmla="*/ 3390900 h 4747260"/>
              <a:gd name="connsiteX14" fmla="*/ 533400 w 1950720"/>
              <a:gd name="connsiteY14" fmla="*/ 4747260 h 4747260"/>
              <a:gd name="connsiteX0" fmla="*/ 53340 w 1950720"/>
              <a:gd name="connsiteY0" fmla="*/ 4663440 h 4747260"/>
              <a:gd name="connsiteX1" fmla="*/ 441960 w 1950720"/>
              <a:gd name="connsiteY1" fmla="*/ 3352800 h 4747260"/>
              <a:gd name="connsiteX2" fmla="*/ 152400 w 1950720"/>
              <a:gd name="connsiteY2" fmla="*/ 2369820 h 4747260"/>
              <a:gd name="connsiteX3" fmla="*/ 0 w 1950720"/>
              <a:gd name="connsiteY3" fmla="*/ 2438400 h 4747260"/>
              <a:gd name="connsiteX4" fmla="*/ 144780 w 1950720"/>
              <a:gd name="connsiteY4" fmla="*/ 2026920 h 4747260"/>
              <a:gd name="connsiteX5" fmla="*/ 495300 w 1950720"/>
              <a:gd name="connsiteY5" fmla="*/ 2164080 h 4747260"/>
              <a:gd name="connsiteX6" fmla="*/ 365760 w 1950720"/>
              <a:gd name="connsiteY6" fmla="*/ 2209800 h 4747260"/>
              <a:gd name="connsiteX7" fmla="*/ 594360 w 1950720"/>
              <a:gd name="connsiteY7" fmla="*/ 2583180 h 4747260"/>
              <a:gd name="connsiteX8" fmla="*/ 1676400 w 1950720"/>
              <a:gd name="connsiteY8" fmla="*/ 144780 h 4747260"/>
              <a:gd name="connsiteX9" fmla="*/ 1562100 w 1950720"/>
              <a:gd name="connsiteY9" fmla="*/ 91440 h 4747260"/>
              <a:gd name="connsiteX10" fmla="*/ 1836420 w 1950720"/>
              <a:gd name="connsiteY10" fmla="*/ 0 h 4747260"/>
              <a:gd name="connsiteX11" fmla="*/ 1950720 w 1950720"/>
              <a:gd name="connsiteY11" fmla="*/ 228600 h 4747260"/>
              <a:gd name="connsiteX12" fmla="*/ 1859280 w 1950720"/>
              <a:gd name="connsiteY12" fmla="*/ 205740 h 4747260"/>
              <a:gd name="connsiteX13" fmla="*/ 777240 w 1950720"/>
              <a:gd name="connsiteY13" fmla="*/ 3390900 h 4747260"/>
              <a:gd name="connsiteX14" fmla="*/ 533400 w 1950720"/>
              <a:gd name="connsiteY14" fmla="*/ 4747260 h 4747260"/>
              <a:gd name="connsiteX0" fmla="*/ 53340 w 1950720"/>
              <a:gd name="connsiteY0" fmla="*/ 4663440 h 4747260"/>
              <a:gd name="connsiteX1" fmla="*/ 441960 w 1950720"/>
              <a:gd name="connsiteY1" fmla="*/ 3352800 h 4747260"/>
              <a:gd name="connsiteX2" fmla="*/ 152400 w 1950720"/>
              <a:gd name="connsiteY2" fmla="*/ 2369820 h 4747260"/>
              <a:gd name="connsiteX3" fmla="*/ 0 w 1950720"/>
              <a:gd name="connsiteY3" fmla="*/ 2438400 h 4747260"/>
              <a:gd name="connsiteX4" fmla="*/ 144780 w 1950720"/>
              <a:gd name="connsiteY4" fmla="*/ 2026920 h 4747260"/>
              <a:gd name="connsiteX5" fmla="*/ 495300 w 1950720"/>
              <a:gd name="connsiteY5" fmla="*/ 2164080 h 4747260"/>
              <a:gd name="connsiteX6" fmla="*/ 365760 w 1950720"/>
              <a:gd name="connsiteY6" fmla="*/ 2209800 h 4747260"/>
              <a:gd name="connsiteX7" fmla="*/ 594360 w 1950720"/>
              <a:gd name="connsiteY7" fmla="*/ 2583180 h 4747260"/>
              <a:gd name="connsiteX8" fmla="*/ 1676400 w 1950720"/>
              <a:gd name="connsiteY8" fmla="*/ 144780 h 4747260"/>
              <a:gd name="connsiteX9" fmla="*/ 1562100 w 1950720"/>
              <a:gd name="connsiteY9" fmla="*/ 91440 h 4747260"/>
              <a:gd name="connsiteX10" fmla="*/ 1836420 w 1950720"/>
              <a:gd name="connsiteY10" fmla="*/ 0 h 4747260"/>
              <a:gd name="connsiteX11" fmla="*/ 1950720 w 1950720"/>
              <a:gd name="connsiteY11" fmla="*/ 228600 h 4747260"/>
              <a:gd name="connsiteX12" fmla="*/ 1859280 w 1950720"/>
              <a:gd name="connsiteY12" fmla="*/ 205740 h 4747260"/>
              <a:gd name="connsiteX13" fmla="*/ 777240 w 1950720"/>
              <a:gd name="connsiteY13" fmla="*/ 3390900 h 4747260"/>
              <a:gd name="connsiteX14" fmla="*/ 533400 w 1950720"/>
              <a:gd name="connsiteY14" fmla="*/ 4747260 h 4747260"/>
              <a:gd name="connsiteX0" fmla="*/ 53340 w 1950720"/>
              <a:gd name="connsiteY0" fmla="*/ 4663440 h 4747260"/>
              <a:gd name="connsiteX1" fmla="*/ 441960 w 1950720"/>
              <a:gd name="connsiteY1" fmla="*/ 3352800 h 4747260"/>
              <a:gd name="connsiteX2" fmla="*/ 152400 w 1950720"/>
              <a:gd name="connsiteY2" fmla="*/ 2369820 h 4747260"/>
              <a:gd name="connsiteX3" fmla="*/ 0 w 1950720"/>
              <a:gd name="connsiteY3" fmla="*/ 2438400 h 4747260"/>
              <a:gd name="connsiteX4" fmla="*/ 144780 w 1950720"/>
              <a:gd name="connsiteY4" fmla="*/ 2026920 h 4747260"/>
              <a:gd name="connsiteX5" fmla="*/ 495300 w 1950720"/>
              <a:gd name="connsiteY5" fmla="*/ 2164080 h 4747260"/>
              <a:gd name="connsiteX6" fmla="*/ 365760 w 1950720"/>
              <a:gd name="connsiteY6" fmla="*/ 2209800 h 4747260"/>
              <a:gd name="connsiteX7" fmla="*/ 594360 w 1950720"/>
              <a:gd name="connsiteY7" fmla="*/ 2583180 h 4747260"/>
              <a:gd name="connsiteX8" fmla="*/ 1676400 w 1950720"/>
              <a:gd name="connsiteY8" fmla="*/ 144780 h 4747260"/>
              <a:gd name="connsiteX9" fmla="*/ 1562100 w 1950720"/>
              <a:gd name="connsiteY9" fmla="*/ 91440 h 4747260"/>
              <a:gd name="connsiteX10" fmla="*/ 1836420 w 1950720"/>
              <a:gd name="connsiteY10" fmla="*/ 0 h 4747260"/>
              <a:gd name="connsiteX11" fmla="*/ 1950720 w 1950720"/>
              <a:gd name="connsiteY11" fmla="*/ 228600 h 4747260"/>
              <a:gd name="connsiteX12" fmla="*/ 1859280 w 1950720"/>
              <a:gd name="connsiteY12" fmla="*/ 205740 h 4747260"/>
              <a:gd name="connsiteX13" fmla="*/ 777240 w 1950720"/>
              <a:gd name="connsiteY13" fmla="*/ 3390900 h 4747260"/>
              <a:gd name="connsiteX14" fmla="*/ 533400 w 1950720"/>
              <a:gd name="connsiteY14" fmla="*/ 4747260 h 4747260"/>
              <a:gd name="connsiteX0" fmla="*/ 53340 w 1950720"/>
              <a:gd name="connsiteY0" fmla="*/ 4663440 h 4747260"/>
              <a:gd name="connsiteX1" fmla="*/ 441960 w 1950720"/>
              <a:gd name="connsiteY1" fmla="*/ 3352800 h 4747260"/>
              <a:gd name="connsiteX2" fmla="*/ 152400 w 1950720"/>
              <a:gd name="connsiteY2" fmla="*/ 2369820 h 4747260"/>
              <a:gd name="connsiteX3" fmla="*/ 0 w 1950720"/>
              <a:gd name="connsiteY3" fmla="*/ 2438400 h 4747260"/>
              <a:gd name="connsiteX4" fmla="*/ 144780 w 1950720"/>
              <a:gd name="connsiteY4" fmla="*/ 2026920 h 4747260"/>
              <a:gd name="connsiteX5" fmla="*/ 495300 w 1950720"/>
              <a:gd name="connsiteY5" fmla="*/ 2164080 h 4747260"/>
              <a:gd name="connsiteX6" fmla="*/ 365760 w 1950720"/>
              <a:gd name="connsiteY6" fmla="*/ 2209800 h 4747260"/>
              <a:gd name="connsiteX7" fmla="*/ 594360 w 1950720"/>
              <a:gd name="connsiteY7" fmla="*/ 2583180 h 4747260"/>
              <a:gd name="connsiteX8" fmla="*/ 1676400 w 1950720"/>
              <a:gd name="connsiteY8" fmla="*/ 144780 h 4747260"/>
              <a:gd name="connsiteX9" fmla="*/ 1562100 w 1950720"/>
              <a:gd name="connsiteY9" fmla="*/ 91440 h 4747260"/>
              <a:gd name="connsiteX10" fmla="*/ 1836420 w 1950720"/>
              <a:gd name="connsiteY10" fmla="*/ 0 h 4747260"/>
              <a:gd name="connsiteX11" fmla="*/ 1950720 w 1950720"/>
              <a:gd name="connsiteY11" fmla="*/ 228600 h 4747260"/>
              <a:gd name="connsiteX12" fmla="*/ 1859280 w 1950720"/>
              <a:gd name="connsiteY12" fmla="*/ 205740 h 4747260"/>
              <a:gd name="connsiteX13" fmla="*/ 784860 w 1950720"/>
              <a:gd name="connsiteY13" fmla="*/ 2903220 h 4747260"/>
              <a:gd name="connsiteX14" fmla="*/ 533400 w 1950720"/>
              <a:gd name="connsiteY14" fmla="*/ 4747260 h 4747260"/>
              <a:gd name="connsiteX0" fmla="*/ 53340 w 1950720"/>
              <a:gd name="connsiteY0" fmla="*/ 4663440 h 4747260"/>
              <a:gd name="connsiteX1" fmla="*/ 365760 w 1950720"/>
              <a:gd name="connsiteY1" fmla="*/ 3345180 h 4747260"/>
              <a:gd name="connsiteX2" fmla="*/ 152400 w 1950720"/>
              <a:gd name="connsiteY2" fmla="*/ 2369820 h 4747260"/>
              <a:gd name="connsiteX3" fmla="*/ 0 w 1950720"/>
              <a:gd name="connsiteY3" fmla="*/ 2438400 h 4747260"/>
              <a:gd name="connsiteX4" fmla="*/ 144780 w 1950720"/>
              <a:gd name="connsiteY4" fmla="*/ 2026920 h 4747260"/>
              <a:gd name="connsiteX5" fmla="*/ 495300 w 1950720"/>
              <a:gd name="connsiteY5" fmla="*/ 2164080 h 4747260"/>
              <a:gd name="connsiteX6" fmla="*/ 365760 w 1950720"/>
              <a:gd name="connsiteY6" fmla="*/ 2209800 h 4747260"/>
              <a:gd name="connsiteX7" fmla="*/ 594360 w 1950720"/>
              <a:gd name="connsiteY7" fmla="*/ 2583180 h 4747260"/>
              <a:gd name="connsiteX8" fmla="*/ 1676400 w 1950720"/>
              <a:gd name="connsiteY8" fmla="*/ 144780 h 4747260"/>
              <a:gd name="connsiteX9" fmla="*/ 1562100 w 1950720"/>
              <a:gd name="connsiteY9" fmla="*/ 91440 h 4747260"/>
              <a:gd name="connsiteX10" fmla="*/ 1836420 w 1950720"/>
              <a:gd name="connsiteY10" fmla="*/ 0 h 4747260"/>
              <a:gd name="connsiteX11" fmla="*/ 1950720 w 1950720"/>
              <a:gd name="connsiteY11" fmla="*/ 228600 h 4747260"/>
              <a:gd name="connsiteX12" fmla="*/ 1859280 w 1950720"/>
              <a:gd name="connsiteY12" fmla="*/ 205740 h 4747260"/>
              <a:gd name="connsiteX13" fmla="*/ 784860 w 1950720"/>
              <a:gd name="connsiteY13" fmla="*/ 2903220 h 4747260"/>
              <a:gd name="connsiteX14" fmla="*/ 533400 w 1950720"/>
              <a:gd name="connsiteY14" fmla="*/ 4747260 h 474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50720" h="4747260">
                <a:moveTo>
                  <a:pt x="53340" y="4663440"/>
                </a:moveTo>
                <a:cubicBezTo>
                  <a:pt x="182880" y="4226560"/>
                  <a:pt x="349250" y="3727450"/>
                  <a:pt x="365760" y="3345180"/>
                </a:cubicBezTo>
                <a:cubicBezTo>
                  <a:pt x="382270" y="2962910"/>
                  <a:pt x="226060" y="2522220"/>
                  <a:pt x="152400" y="2369820"/>
                </a:cubicBezTo>
                <a:lnTo>
                  <a:pt x="0" y="2438400"/>
                </a:lnTo>
                <a:lnTo>
                  <a:pt x="144780" y="2026920"/>
                </a:lnTo>
                <a:lnTo>
                  <a:pt x="495300" y="2164080"/>
                </a:lnTo>
                <a:lnTo>
                  <a:pt x="365760" y="2209800"/>
                </a:lnTo>
                <a:cubicBezTo>
                  <a:pt x="382270" y="2279650"/>
                  <a:pt x="375920" y="2927350"/>
                  <a:pt x="594360" y="2583180"/>
                </a:cubicBezTo>
                <a:cubicBezTo>
                  <a:pt x="812800" y="2239010"/>
                  <a:pt x="1515110" y="560070"/>
                  <a:pt x="1676400" y="144780"/>
                </a:cubicBezTo>
                <a:lnTo>
                  <a:pt x="1562100" y="91440"/>
                </a:lnTo>
                <a:lnTo>
                  <a:pt x="1836420" y="0"/>
                </a:lnTo>
                <a:lnTo>
                  <a:pt x="1950720" y="228600"/>
                </a:lnTo>
                <a:lnTo>
                  <a:pt x="1859280" y="205740"/>
                </a:lnTo>
                <a:cubicBezTo>
                  <a:pt x="1663700" y="732790"/>
                  <a:pt x="1005840" y="2146300"/>
                  <a:pt x="784860" y="2903220"/>
                </a:cubicBezTo>
                <a:cubicBezTo>
                  <a:pt x="563880" y="3660140"/>
                  <a:pt x="614680" y="4295140"/>
                  <a:pt x="533400" y="4747260"/>
                </a:cubicBezTo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12"/>
          <p:cNvSpPr/>
          <p:nvPr/>
        </p:nvSpPr>
        <p:spPr>
          <a:xfrm>
            <a:off x="10319756" y="10179989"/>
            <a:ext cx="1059180" cy="3573780"/>
          </a:xfrm>
          <a:custGeom>
            <a:avLst/>
            <a:gdLst>
              <a:gd name="connsiteX0" fmla="*/ 320040 w 1059180"/>
              <a:gd name="connsiteY0" fmla="*/ 3733800 h 3733800"/>
              <a:gd name="connsiteX1" fmla="*/ 144780 w 1059180"/>
              <a:gd name="connsiteY1" fmla="*/ 320040 h 3733800"/>
              <a:gd name="connsiteX2" fmla="*/ 0 w 1059180"/>
              <a:gd name="connsiteY2" fmla="*/ 281940 h 3733800"/>
              <a:gd name="connsiteX3" fmla="*/ 228600 w 1059180"/>
              <a:gd name="connsiteY3" fmla="*/ 0 h 3733800"/>
              <a:gd name="connsiteX4" fmla="*/ 541020 w 1059180"/>
              <a:gd name="connsiteY4" fmla="*/ 251460 h 3733800"/>
              <a:gd name="connsiteX5" fmla="*/ 434340 w 1059180"/>
              <a:gd name="connsiteY5" fmla="*/ 266700 h 3733800"/>
              <a:gd name="connsiteX6" fmla="*/ 502920 w 1059180"/>
              <a:gd name="connsiteY6" fmla="*/ 1882140 h 3733800"/>
              <a:gd name="connsiteX7" fmla="*/ 1059180 w 1059180"/>
              <a:gd name="connsiteY7" fmla="*/ 3314700 h 3733800"/>
              <a:gd name="connsiteX0" fmla="*/ 320040 w 1059180"/>
              <a:gd name="connsiteY0" fmla="*/ 3733800 h 3733800"/>
              <a:gd name="connsiteX1" fmla="*/ 228600 w 1059180"/>
              <a:gd name="connsiteY1" fmla="*/ 1912620 h 3733800"/>
              <a:gd name="connsiteX2" fmla="*/ 144780 w 1059180"/>
              <a:gd name="connsiteY2" fmla="*/ 320040 h 3733800"/>
              <a:gd name="connsiteX3" fmla="*/ 0 w 1059180"/>
              <a:gd name="connsiteY3" fmla="*/ 281940 h 3733800"/>
              <a:gd name="connsiteX4" fmla="*/ 228600 w 1059180"/>
              <a:gd name="connsiteY4" fmla="*/ 0 h 3733800"/>
              <a:gd name="connsiteX5" fmla="*/ 541020 w 1059180"/>
              <a:gd name="connsiteY5" fmla="*/ 251460 h 3733800"/>
              <a:gd name="connsiteX6" fmla="*/ 434340 w 1059180"/>
              <a:gd name="connsiteY6" fmla="*/ 266700 h 3733800"/>
              <a:gd name="connsiteX7" fmla="*/ 502920 w 1059180"/>
              <a:gd name="connsiteY7" fmla="*/ 1882140 h 3733800"/>
              <a:gd name="connsiteX8" fmla="*/ 1059180 w 1059180"/>
              <a:gd name="connsiteY8" fmla="*/ 3314700 h 373380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9180" h="3573780">
                <a:moveTo>
                  <a:pt x="685800" y="3573780"/>
                </a:moveTo>
                <a:cubicBezTo>
                  <a:pt x="657860" y="2976880"/>
                  <a:pt x="256540" y="2443480"/>
                  <a:pt x="228600" y="1912620"/>
                </a:cubicBezTo>
                <a:lnTo>
                  <a:pt x="144780" y="320040"/>
                </a:lnTo>
                <a:lnTo>
                  <a:pt x="0" y="281940"/>
                </a:lnTo>
                <a:lnTo>
                  <a:pt x="228600" y="0"/>
                </a:lnTo>
                <a:lnTo>
                  <a:pt x="541020" y="251460"/>
                </a:lnTo>
                <a:lnTo>
                  <a:pt x="434340" y="266700"/>
                </a:lnTo>
                <a:cubicBezTo>
                  <a:pt x="427990" y="538480"/>
                  <a:pt x="398780" y="1374140"/>
                  <a:pt x="502920" y="1882140"/>
                </a:cubicBezTo>
                <a:cubicBezTo>
                  <a:pt x="607060" y="2390140"/>
                  <a:pt x="873760" y="2837180"/>
                  <a:pt x="1059180" y="3314700"/>
                </a:cubicBezTo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48" name="Group 147"/>
          <p:cNvGrpSpPr>
            <a:grpSpLocks noChangeAspect="1"/>
          </p:cNvGrpSpPr>
          <p:nvPr/>
        </p:nvGrpSpPr>
        <p:grpSpPr>
          <a:xfrm>
            <a:off x="9552380" y="14350031"/>
            <a:ext cx="2232207" cy="797979"/>
            <a:chOff x="2427044" y="4484970"/>
            <a:chExt cx="2125911" cy="759980"/>
          </a:xfrm>
        </p:grpSpPr>
        <p:grpSp>
          <p:nvGrpSpPr>
            <p:cNvPr id="149" name="Group 148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152" name="Group 151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179" name="Freeform 178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0" name="Freeform 179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67" name="Group 166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176" name="Diamond 175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7" name="Freeform 176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8" name="Freeform 177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73" name="Group 172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174" name="Block Arc 173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75" name="Block Arc 174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150" name="Rectangle 149"/>
            <p:cNvSpPr/>
            <p:nvPr/>
          </p:nvSpPr>
          <p:spPr>
            <a:xfrm>
              <a:off x="3138675" y="4722524"/>
              <a:ext cx="596139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TextBox 150"/>
            <p:cNvSpPr txBox="1"/>
            <p:nvPr/>
          </p:nvSpPr>
          <p:spPr>
            <a:xfrm>
              <a:off x="3116030" y="4675386"/>
              <a:ext cx="143692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3/6 </a:t>
              </a:r>
            </a:p>
          </p:txBody>
        </p:sp>
      </p:grpSp>
      <p:grpSp>
        <p:nvGrpSpPr>
          <p:cNvPr id="181" name="Group 180"/>
          <p:cNvGrpSpPr/>
          <p:nvPr/>
        </p:nvGrpSpPr>
        <p:grpSpPr>
          <a:xfrm>
            <a:off x="4136951" y="13603971"/>
            <a:ext cx="2697236" cy="883813"/>
            <a:chOff x="2289123" y="3223700"/>
            <a:chExt cx="2697236" cy="883813"/>
          </a:xfrm>
        </p:grpSpPr>
        <p:sp>
          <p:nvSpPr>
            <p:cNvPr id="182" name="Rectangle 181"/>
            <p:cNvSpPr/>
            <p:nvPr/>
          </p:nvSpPr>
          <p:spPr>
            <a:xfrm>
              <a:off x="2978406" y="3223700"/>
              <a:ext cx="1018020" cy="8773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TextBox 182"/>
            <p:cNvSpPr txBox="1"/>
            <p:nvPr/>
          </p:nvSpPr>
          <p:spPr>
            <a:xfrm>
              <a:off x="2957139" y="3276516"/>
              <a:ext cx="2029220" cy="83099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3/1058 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91</a:t>
              </a:r>
            </a:p>
          </p:txBody>
        </p:sp>
        <p:grpSp>
          <p:nvGrpSpPr>
            <p:cNvPr id="184" name="Group 183"/>
            <p:cNvGrpSpPr>
              <a:grpSpLocks noChangeAspect="1"/>
            </p:cNvGrpSpPr>
            <p:nvPr/>
          </p:nvGrpSpPr>
          <p:grpSpPr>
            <a:xfrm>
              <a:off x="2289123" y="3224243"/>
              <a:ext cx="664606" cy="754845"/>
              <a:chOff x="2502379" y="3327900"/>
              <a:chExt cx="513500" cy="583218"/>
            </a:xfrm>
          </p:grpSpPr>
          <p:grpSp>
            <p:nvGrpSpPr>
              <p:cNvPr id="185" name="Group 184"/>
              <p:cNvGrpSpPr/>
              <p:nvPr/>
            </p:nvGrpSpPr>
            <p:grpSpPr>
              <a:xfrm>
                <a:off x="2699117" y="3327900"/>
                <a:ext cx="126592" cy="142875"/>
                <a:chOff x="4804585" y="3157572"/>
                <a:chExt cx="126592" cy="142875"/>
              </a:xfrm>
            </p:grpSpPr>
            <p:sp>
              <p:nvSpPr>
                <p:cNvPr id="191" name="Freeform 190"/>
                <p:cNvSpPr/>
                <p:nvPr/>
              </p:nvSpPr>
              <p:spPr>
                <a:xfrm>
                  <a:off x="4931177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2" name="Freeform 191"/>
                <p:cNvSpPr/>
                <p:nvPr/>
              </p:nvSpPr>
              <p:spPr>
                <a:xfrm>
                  <a:off x="4804585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86" name="Group 185"/>
              <p:cNvGrpSpPr/>
              <p:nvPr/>
            </p:nvGrpSpPr>
            <p:grpSpPr>
              <a:xfrm>
                <a:off x="2502379" y="3397618"/>
                <a:ext cx="513500" cy="513500"/>
                <a:chOff x="4664443" y="3476436"/>
                <a:chExt cx="513500" cy="513500"/>
              </a:xfrm>
            </p:grpSpPr>
            <p:sp>
              <p:nvSpPr>
                <p:cNvPr id="188" name="Diamond 187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9" name="Freeform 188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0" name="Freeform 189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87" name="Freeform 186"/>
              <p:cNvSpPr/>
              <p:nvPr/>
            </p:nvSpPr>
            <p:spPr>
              <a:xfrm>
                <a:off x="2625329" y="3644351"/>
                <a:ext cx="251460" cy="3810"/>
              </a:xfrm>
              <a:custGeom>
                <a:avLst/>
                <a:gdLst>
                  <a:gd name="connsiteX0" fmla="*/ 0 w 251460"/>
                  <a:gd name="connsiteY0" fmla="*/ 3810 h 3810"/>
                  <a:gd name="connsiteX1" fmla="*/ 251460 w 251460"/>
                  <a:gd name="connsiteY1" fmla="*/ 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3810">
                    <a:moveTo>
                      <a:pt x="0" y="3810"/>
                    </a:moveTo>
                    <a:lnTo>
                      <a:pt x="251460" y="0"/>
                    </a:lnTo>
                  </a:path>
                </a:pathLst>
              </a:custGeom>
              <a:noFill/>
              <a:ln w="571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93" name="Group 192"/>
          <p:cNvGrpSpPr/>
          <p:nvPr/>
        </p:nvGrpSpPr>
        <p:grpSpPr>
          <a:xfrm>
            <a:off x="25483368" y="330200"/>
            <a:ext cx="1023257" cy="740229"/>
            <a:chOff x="27932743" y="3570514"/>
            <a:chExt cx="1023257" cy="740229"/>
          </a:xfrm>
        </p:grpSpPr>
        <p:sp>
          <p:nvSpPr>
            <p:cNvPr id="194" name="Oval 193"/>
            <p:cNvSpPr/>
            <p:nvPr/>
          </p:nvSpPr>
          <p:spPr>
            <a:xfrm>
              <a:off x="28063371" y="3570514"/>
              <a:ext cx="762000" cy="740229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195" name="TextBox 453"/>
            <p:cNvSpPr txBox="1"/>
            <p:nvPr/>
          </p:nvSpPr>
          <p:spPr>
            <a:xfrm>
              <a:off x="27932743" y="3679371"/>
              <a:ext cx="102325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2800" b="1" dirty="0"/>
                <a:t>3B</a:t>
              </a:r>
            </a:p>
          </p:txBody>
        </p:sp>
      </p:grpSp>
      <p:grpSp>
        <p:nvGrpSpPr>
          <p:cNvPr id="196" name="Group 195"/>
          <p:cNvGrpSpPr/>
          <p:nvPr/>
        </p:nvGrpSpPr>
        <p:grpSpPr>
          <a:xfrm>
            <a:off x="15685598" y="13275906"/>
            <a:ext cx="669127" cy="669132"/>
            <a:chOff x="23515236" y="2962742"/>
            <a:chExt cx="669127" cy="669132"/>
          </a:xfrm>
        </p:grpSpPr>
        <p:sp>
          <p:nvSpPr>
            <p:cNvPr id="197" name="Diamond 196"/>
            <p:cNvSpPr/>
            <p:nvPr/>
          </p:nvSpPr>
          <p:spPr>
            <a:xfrm>
              <a:off x="23515236" y="2962742"/>
              <a:ext cx="669127" cy="669132"/>
            </a:xfrm>
            <a:prstGeom prst="diamond">
              <a:avLst/>
            </a:prstGeom>
            <a:solidFill>
              <a:srgbClr val="FF808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" name="Freeform 197"/>
            <p:cNvSpPr/>
            <p:nvPr/>
          </p:nvSpPr>
          <p:spPr>
            <a:xfrm>
              <a:off x="23848695" y="3036570"/>
              <a:ext cx="1905" cy="360045"/>
            </a:xfrm>
            <a:custGeom>
              <a:avLst/>
              <a:gdLst>
                <a:gd name="connsiteX0" fmla="*/ 0 w 1905"/>
                <a:gd name="connsiteY0" fmla="*/ 0 h 360045"/>
                <a:gd name="connsiteX1" fmla="*/ 1905 w 1905"/>
                <a:gd name="connsiteY1" fmla="*/ 360045 h 36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" h="360045">
                  <a:moveTo>
                    <a:pt x="0" y="0"/>
                  </a:moveTo>
                  <a:lnTo>
                    <a:pt x="1905" y="360045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Freeform 198"/>
            <p:cNvSpPr/>
            <p:nvPr/>
          </p:nvSpPr>
          <p:spPr>
            <a:xfrm>
              <a:off x="23770590" y="3368040"/>
              <a:ext cx="156210" cy="112395"/>
            </a:xfrm>
            <a:custGeom>
              <a:avLst/>
              <a:gdLst>
                <a:gd name="connsiteX0" fmla="*/ 0 w 156210"/>
                <a:gd name="connsiteY0" fmla="*/ 112395 h 112395"/>
                <a:gd name="connsiteX1" fmla="*/ 78105 w 156210"/>
                <a:gd name="connsiteY1" fmla="*/ 0 h 112395"/>
                <a:gd name="connsiteX2" fmla="*/ 156210 w 156210"/>
                <a:gd name="connsiteY2" fmla="*/ 108585 h 1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210" h="112395">
                  <a:moveTo>
                    <a:pt x="0" y="112395"/>
                  </a:moveTo>
                  <a:lnTo>
                    <a:pt x="78105" y="0"/>
                  </a:lnTo>
                  <a:lnTo>
                    <a:pt x="156210" y="108585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Freeform 199"/>
            <p:cNvSpPr/>
            <p:nvPr/>
          </p:nvSpPr>
          <p:spPr>
            <a:xfrm>
              <a:off x="23734395" y="3145155"/>
              <a:ext cx="0" cy="198120"/>
            </a:xfrm>
            <a:custGeom>
              <a:avLst/>
              <a:gdLst>
                <a:gd name="connsiteX0" fmla="*/ 0 w 0"/>
                <a:gd name="connsiteY0" fmla="*/ 0 h 198120"/>
                <a:gd name="connsiteX1" fmla="*/ 0 w 0"/>
                <a:gd name="connsiteY1" fmla="*/ 19812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Freeform 200"/>
            <p:cNvSpPr/>
            <p:nvPr/>
          </p:nvSpPr>
          <p:spPr>
            <a:xfrm>
              <a:off x="23951565" y="3145155"/>
              <a:ext cx="0" cy="198120"/>
            </a:xfrm>
            <a:custGeom>
              <a:avLst/>
              <a:gdLst>
                <a:gd name="connsiteX0" fmla="*/ 0 w 0"/>
                <a:gd name="connsiteY0" fmla="*/ 0 h 198120"/>
                <a:gd name="connsiteX1" fmla="*/ 0 w 0"/>
                <a:gd name="connsiteY1" fmla="*/ 19812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2" name="Freeform 201"/>
            <p:cNvSpPr/>
            <p:nvPr/>
          </p:nvSpPr>
          <p:spPr>
            <a:xfrm>
              <a:off x="23743920" y="3190875"/>
              <a:ext cx="198120" cy="1905"/>
            </a:xfrm>
            <a:custGeom>
              <a:avLst/>
              <a:gdLst>
                <a:gd name="connsiteX0" fmla="*/ 0 w 198120"/>
                <a:gd name="connsiteY0" fmla="*/ 1905 h 1905"/>
                <a:gd name="connsiteX1" fmla="*/ 198120 w 198120"/>
                <a:gd name="connsiteY1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20" h="1905">
                  <a:moveTo>
                    <a:pt x="0" y="1905"/>
                  </a:moveTo>
                  <a:lnTo>
                    <a:pt x="19812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Freeform 202"/>
            <p:cNvSpPr/>
            <p:nvPr/>
          </p:nvSpPr>
          <p:spPr>
            <a:xfrm>
              <a:off x="23736301" y="3279457"/>
              <a:ext cx="198120" cy="1905"/>
            </a:xfrm>
            <a:custGeom>
              <a:avLst/>
              <a:gdLst>
                <a:gd name="connsiteX0" fmla="*/ 0 w 198120"/>
                <a:gd name="connsiteY0" fmla="*/ 1905 h 1905"/>
                <a:gd name="connsiteX1" fmla="*/ 198120 w 198120"/>
                <a:gd name="connsiteY1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20" h="1905">
                  <a:moveTo>
                    <a:pt x="0" y="1905"/>
                  </a:moveTo>
                  <a:lnTo>
                    <a:pt x="19812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04" name="TextBox 203"/>
          <p:cNvSpPr txBox="1"/>
          <p:nvPr/>
        </p:nvSpPr>
        <p:spPr>
          <a:xfrm>
            <a:off x="10701203" y="7999749"/>
            <a:ext cx="15337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Ingouf</a:t>
            </a:r>
            <a:endParaRPr lang="en-US" sz="2800" b="1" dirty="0"/>
          </a:p>
        </p:txBody>
      </p:sp>
      <p:sp>
        <p:nvSpPr>
          <p:cNvPr id="205" name="TextBox 204"/>
          <p:cNvSpPr txBox="1"/>
          <p:nvPr/>
        </p:nvSpPr>
        <p:spPr>
          <a:xfrm>
            <a:off x="10880478" y="8453036"/>
            <a:ext cx="94054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Farm</a:t>
            </a:r>
          </a:p>
        </p:txBody>
      </p:sp>
      <p:sp>
        <p:nvSpPr>
          <p:cNvPr id="206" name="TextBox 205"/>
          <p:cNvSpPr txBox="1"/>
          <p:nvPr/>
        </p:nvSpPr>
        <p:spPr>
          <a:xfrm>
            <a:off x="11603153" y="8976256"/>
            <a:ext cx="153372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Cabbage Patch</a:t>
            </a:r>
          </a:p>
        </p:txBody>
      </p:sp>
      <p:sp>
        <p:nvSpPr>
          <p:cNvPr id="14" name="Freeform 13"/>
          <p:cNvSpPr/>
          <p:nvPr/>
        </p:nvSpPr>
        <p:spPr>
          <a:xfrm>
            <a:off x="12481560" y="8648700"/>
            <a:ext cx="746760" cy="434340"/>
          </a:xfrm>
          <a:custGeom>
            <a:avLst/>
            <a:gdLst>
              <a:gd name="connsiteX0" fmla="*/ 0 w 746760"/>
              <a:gd name="connsiteY0" fmla="*/ 434340 h 434340"/>
              <a:gd name="connsiteX1" fmla="*/ 0 w 746760"/>
              <a:gd name="connsiteY1" fmla="*/ 434340 h 434340"/>
              <a:gd name="connsiteX2" fmla="*/ 746760 w 746760"/>
              <a:gd name="connsiteY2" fmla="*/ 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46760" h="434340">
                <a:moveTo>
                  <a:pt x="0" y="434340"/>
                </a:moveTo>
                <a:lnTo>
                  <a:pt x="0" y="434340"/>
                </a:lnTo>
                <a:lnTo>
                  <a:pt x="746760" y="0"/>
                </a:lnTo>
              </a:path>
            </a:pathLst>
          </a:custGeom>
          <a:noFill/>
          <a:ln w="50800">
            <a:solidFill>
              <a:schemeClr val="tx1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" name="Block Arc 206"/>
          <p:cNvSpPr>
            <a:spLocks noChangeAspect="1"/>
          </p:cNvSpPr>
          <p:nvPr/>
        </p:nvSpPr>
        <p:spPr>
          <a:xfrm rot="8719187">
            <a:off x="11797523" y="8569540"/>
            <a:ext cx="322963" cy="352209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rgbClr val="0000FF"/>
          </a:solidFill>
          <a:ln w="63500" cmpd="dbl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208" name="Group 207"/>
          <p:cNvGrpSpPr/>
          <p:nvPr/>
        </p:nvGrpSpPr>
        <p:grpSpPr>
          <a:xfrm>
            <a:off x="8642515" y="8771741"/>
            <a:ext cx="1481765" cy="839045"/>
            <a:chOff x="608320" y="1687886"/>
            <a:chExt cx="1481765" cy="839045"/>
          </a:xfrm>
        </p:grpSpPr>
        <p:sp>
          <p:nvSpPr>
            <p:cNvPr id="209" name="Rectangle 208"/>
            <p:cNvSpPr/>
            <p:nvPr/>
          </p:nvSpPr>
          <p:spPr>
            <a:xfrm>
              <a:off x="1237816" y="1762245"/>
              <a:ext cx="686252" cy="693419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TextBox 209"/>
            <p:cNvSpPr txBox="1"/>
            <p:nvPr/>
          </p:nvSpPr>
          <p:spPr>
            <a:xfrm>
              <a:off x="1208676" y="1695934"/>
              <a:ext cx="88140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B/1/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11" name="Group 210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212" name="Freeform 211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13" name="Group 212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216" name="Rectangle 215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7" name="Freeform 216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8" name="Freeform 217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14" name="Block Arc 213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15" name="Block Arc 214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30" name="Group 229"/>
          <p:cNvGrpSpPr/>
          <p:nvPr/>
        </p:nvGrpSpPr>
        <p:grpSpPr>
          <a:xfrm>
            <a:off x="10680094" y="6586227"/>
            <a:ext cx="1643617" cy="654477"/>
            <a:chOff x="608320" y="1687886"/>
            <a:chExt cx="1643617" cy="654477"/>
          </a:xfrm>
        </p:grpSpPr>
        <p:sp>
          <p:nvSpPr>
            <p:cNvPr id="231" name="Rectangle 230"/>
            <p:cNvSpPr/>
            <p:nvPr/>
          </p:nvSpPr>
          <p:spPr>
            <a:xfrm>
              <a:off x="1237815" y="1893680"/>
              <a:ext cx="895449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TextBox 231"/>
            <p:cNvSpPr txBox="1"/>
            <p:nvPr/>
          </p:nvSpPr>
          <p:spPr>
            <a:xfrm>
              <a:off x="1237815" y="1872820"/>
              <a:ext cx="10141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33" name="Group 232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grpSp>
            <p:nvGrpSpPr>
              <p:cNvPr id="234" name="Group 233"/>
              <p:cNvGrpSpPr/>
              <p:nvPr/>
            </p:nvGrpSpPr>
            <p:grpSpPr>
              <a:xfrm>
                <a:off x="879171" y="1755933"/>
                <a:ext cx="100963" cy="142875"/>
                <a:chOff x="877155" y="1813070"/>
                <a:chExt cx="100963" cy="142875"/>
              </a:xfrm>
            </p:grpSpPr>
            <p:sp>
              <p:nvSpPr>
                <p:cNvPr id="241" name="Freeform 240"/>
                <p:cNvSpPr/>
                <p:nvPr/>
              </p:nvSpPr>
              <p:spPr>
                <a:xfrm>
                  <a:off x="978118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2" name="Freeform 241"/>
                <p:cNvSpPr/>
                <p:nvPr/>
              </p:nvSpPr>
              <p:spPr>
                <a:xfrm>
                  <a:off x="877155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5" name="Group 234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238" name="Rectangle 237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9" name="Freeform 238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0" name="Freeform 239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36" name="Block Arc 235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37" name="Block Arc 236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43" name="Group 242"/>
          <p:cNvGrpSpPr/>
          <p:nvPr/>
        </p:nvGrpSpPr>
        <p:grpSpPr>
          <a:xfrm>
            <a:off x="13773806" y="6898933"/>
            <a:ext cx="1481765" cy="839045"/>
            <a:chOff x="608320" y="1687886"/>
            <a:chExt cx="1481765" cy="839045"/>
          </a:xfrm>
        </p:grpSpPr>
        <p:sp>
          <p:nvSpPr>
            <p:cNvPr id="244" name="Rectangle 243"/>
            <p:cNvSpPr/>
            <p:nvPr/>
          </p:nvSpPr>
          <p:spPr>
            <a:xfrm>
              <a:off x="1237816" y="1762245"/>
              <a:ext cx="686252" cy="693419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TextBox 244"/>
            <p:cNvSpPr txBox="1"/>
            <p:nvPr/>
          </p:nvSpPr>
          <p:spPr>
            <a:xfrm>
              <a:off x="1208676" y="1695934"/>
              <a:ext cx="88140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A/1/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46" name="Group 245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247" name="Freeform 246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48" name="Group 247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251" name="Rectangle 250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2" name="Freeform 251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3" name="Freeform 252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49" name="Block Arc 248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50" name="Block Arc 249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54" name="Group 253"/>
          <p:cNvGrpSpPr/>
          <p:nvPr/>
        </p:nvGrpSpPr>
        <p:grpSpPr>
          <a:xfrm>
            <a:off x="12774896" y="5659197"/>
            <a:ext cx="1643617" cy="654477"/>
            <a:chOff x="608320" y="1687886"/>
            <a:chExt cx="1643617" cy="654477"/>
          </a:xfrm>
        </p:grpSpPr>
        <p:sp>
          <p:nvSpPr>
            <p:cNvPr id="255" name="Rectangle 254"/>
            <p:cNvSpPr/>
            <p:nvPr/>
          </p:nvSpPr>
          <p:spPr>
            <a:xfrm>
              <a:off x="1237815" y="1893680"/>
              <a:ext cx="895449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TextBox 255"/>
            <p:cNvSpPr txBox="1"/>
            <p:nvPr/>
          </p:nvSpPr>
          <p:spPr>
            <a:xfrm>
              <a:off x="1237815" y="1872820"/>
              <a:ext cx="10141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1/502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57" name="Group 256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grpSp>
            <p:nvGrpSpPr>
              <p:cNvPr id="258" name="Group 257"/>
              <p:cNvGrpSpPr/>
              <p:nvPr/>
            </p:nvGrpSpPr>
            <p:grpSpPr>
              <a:xfrm>
                <a:off x="879171" y="1755933"/>
                <a:ext cx="100963" cy="142875"/>
                <a:chOff x="877155" y="1813070"/>
                <a:chExt cx="100963" cy="142875"/>
              </a:xfrm>
            </p:grpSpPr>
            <p:sp>
              <p:nvSpPr>
                <p:cNvPr id="265" name="Freeform 264"/>
                <p:cNvSpPr/>
                <p:nvPr/>
              </p:nvSpPr>
              <p:spPr>
                <a:xfrm>
                  <a:off x="978118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6" name="Freeform 265"/>
                <p:cNvSpPr/>
                <p:nvPr/>
              </p:nvSpPr>
              <p:spPr>
                <a:xfrm>
                  <a:off x="877155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59" name="Group 258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262" name="Rectangle 261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3" name="Freeform 262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4" name="Freeform 263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60" name="Block Arc 259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61" name="Block Arc 260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67" name="Group 266"/>
          <p:cNvGrpSpPr/>
          <p:nvPr/>
        </p:nvGrpSpPr>
        <p:grpSpPr>
          <a:xfrm>
            <a:off x="11714540" y="3542481"/>
            <a:ext cx="1481765" cy="839045"/>
            <a:chOff x="608320" y="1687886"/>
            <a:chExt cx="1481765" cy="839045"/>
          </a:xfrm>
        </p:grpSpPr>
        <p:sp>
          <p:nvSpPr>
            <p:cNvPr id="268" name="Rectangle 267"/>
            <p:cNvSpPr/>
            <p:nvPr/>
          </p:nvSpPr>
          <p:spPr>
            <a:xfrm>
              <a:off x="1237816" y="1762245"/>
              <a:ext cx="686252" cy="693419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" name="TextBox 268"/>
            <p:cNvSpPr txBox="1"/>
            <p:nvPr/>
          </p:nvSpPr>
          <p:spPr>
            <a:xfrm>
              <a:off x="1208676" y="1695934"/>
              <a:ext cx="88140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C/1/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70" name="Group 269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271" name="Freeform 270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72" name="Group 271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275" name="Rectangle 274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6" name="Freeform 275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77" name="Freeform 276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73" name="Block Arc 272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74" name="Block Arc 273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5896" name="TextBox 5895"/>
          <p:cNvSpPr txBox="1"/>
          <p:nvPr/>
        </p:nvSpPr>
        <p:spPr>
          <a:xfrm>
            <a:off x="8371979" y="2932947"/>
            <a:ext cx="1983107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600" b="1" dirty="0"/>
              <a:t>Bridge #4</a:t>
            </a:r>
          </a:p>
        </p:txBody>
      </p:sp>
      <p:sp>
        <p:nvSpPr>
          <p:cNvPr id="5897" name="Freeform 5896"/>
          <p:cNvSpPr/>
          <p:nvPr/>
        </p:nvSpPr>
        <p:spPr>
          <a:xfrm>
            <a:off x="9401908" y="3634154"/>
            <a:ext cx="2391507" cy="1383323"/>
          </a:xfrm>
          <a:custGeom>
            <a:avLst/>
            <a:gdLst>
              <a:gd name="connsiteX0" fmla="*/ 0 w 2391507"/>
              <a:gd name="connsiteY0" fmla="*/ 0 h 1383323"/>
              <a:gd name="connsiteX1" fmla="*/ 2391507 w 2391507"/>
              <a:gd name="connsiteY1" fmla="*/ 1383323 h 1383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91507" h="1383323">
                <a:moveTo>
                  <a:pt x="0" y="0"/>
                </a:moveTo>
                <a:lnTo>
                  <a:pt x="2391507" y="1383323"/>
                </a:lnTo>
              </a:path>
            </a:pathLst>
          </a:custGeom>
          <a:noFill/>
          <a:ln w="762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98" name="TextBox 5897"/>
          <p:cNvSpPr txBox="1"/>
          <p:nvPr/>
        </p:nvSpPr>
        <p:spPr>
          <a:xfrm rot="1093113">
            <a:off x="4702067" y="7820430"/>
            <a:ext cx="367370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3600" b="1" dirty="0"/>
              <a:t>Unfinished Canal</a:t>
            </a:r>
          </a:p>
        </p:txBody>
      </p:sp>
      <p:sp>
        <p:nvSpPr>
          <p:cNvPr id="5899" name="Oval 5898"/>
          <p:cNvSpPr>
            <a:spLocks noChangeAspect="1"/>
          </p:cNvSpPr>
          <p:nvPr/>
        </p:nvSpPr>
        <p:spPr>
          <a:xfrm>
            <a:off x="8492207" y="8042910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5900" name="Oval 5899"/>
          <p:cNvSpPr>
            <a:spLocks noChangeAspect="1"/>
          </p:cNvSpPr>
          <p:nvPr/>
        </p:nvSpPr>
        <p:spPr>
          <a:xfrm>
            <a:off x="12019821" y="6680635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5901" name="Oval 5900"/>
          <p:cNvSpPr>
            <a:spLocks noChangeAspect="1"/>
          </p:cNvSpPr>
          <p:nvPr/>
        </p:nvSpPr>
        <p:spPr>
          <a:xfrm>
            <a:off x="6059677" y="11851405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5902" name="Oval 5901"/>
          <p:cNvSpPr>
            <a:spLocks noChangeAspect="1"/>
          </p:cNvSpPr>
          <p:nvPr/>
        </p:nvSpPr>
        <p:spPr>
          <a:xfrm>
            <a:off x="10656980" y="8913190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5903" name="Oval 5902"/>
          <p:cNvSpPr>
            <a:spLocks noChangeAspect="1"/>
          </p:cNvSpPr>
          <p:nvPr/>
        </p:nvSpPr>
        <p:spPr>
          <a:xfrm>
            <a:off x="9326831" y="12502515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34198312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" name="TextBox 170"/>
          <p:cNvSpPr txBox="1"/>
          <p:nvPr/>
        </p:nvSpPr>
        <p:spPr>
          <a:xfrm>
            <a:off x="20938428" y="7952368"/>
            <a:ext cx="6600560" cy="84023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1200-1300:  1/502 adjusts the line &amp; Cease Fire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1300 -1830: German Attacks</a:t>
            </a:r>
          </a:p>
          <a:p>
            <a:pPr marL="1840230" lvl="1" indent="-742950">
              <a:buAutoNum type="alphaLcPeriod"/>
            </a:pPr>
            <a:r>
              <a:rPr lang="en-US" sz="3600" b="1" dirty="0">
                <a:latin typeface="Georgia" panose="02040502050405020303" pitchFamily="18" charset="0"/>
              </a:rPr>
              <a:t>Crisis in the Center</a:t>
            </a:r>
          </a:p>
          <a:p>
            <a:pPr marL="1840230" lvl="1" indent="-742950">
              <a:buAutoNum type="alphaLcPeriod"/>
            </a:pPr>
            <a:r>
              <a:rPr lang="en-US" sz="3600" b="1" dirty="0">
                <a:latin typeface="Georgia" panose="02040502050405020303" pitchFamily="18" charset="0"/>
              </a:rPr>
              <a:t>Cabbage Patch Holds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1830: Cole’s Decision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U.S. Artillery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6</a:t>
            </a:r>
            <a:r>
              <a:rPr lang="en-US" sz="3600" b="1" baseline="30000" dirty="0">
                <a:latin typeface="Georgia" panose="02040502050405020303" pitchFamily="18" charset="0"/>
              </a:rPr>
              <a:t>th</a:t>
            </a:r>
            <a:r>
              <a:rPr lang="en-US" sz="3600" b="1" dirty="0">
                <a:latin typeface="Georgia" panose="02040502050405020303" pitchFamily="18" charset="0"/>
              </a:rPr>
              <a:t> FJR Withdrawal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2000: 2/502 Relief in Place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u="sng" dirty="0">
                <a:latin typeface="Georgia" panose="02040502050405020303" pitchFamily="18" charset="0"/>
              </a:rPr>
              <a:t>German Air Resupply</a:t>
            </a:r>
          </a:p>
          <a:p>
            <a:pPr algn="ctr"/>
            <a:r>
              <a:rPr lang="en-US" sz="3600" b="1" dirty="0">
                <a:latin typeface="Georgia" panose="02040502050405020303" pitchFamily="18" charset="0"/>
              </a:rPr>
              <a:t>“Too little and too late”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21176233" y="5831778"/>
            <a:ext cx="5654112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06400" indent="-406400">
              <a:buFont typeface="Arial" panose="020B0604020202020204" pitchFamily="34" charset="0"/>
              <a:buChar char="•"/>
            </a:pPr>
            <a:endParaRPr lang="en-US" sz="4400" b="1" u="sng" dirty="0">
              <a:latin typeface="Georgia" panose="02040502050405020303" pitchFamily="18" charset="0"/>
            </a:endParaRPr>
          </a:p>
          <a:p>
            <a:r>
              <a:rPr lang="en-US" sz="4400" b="1" u="sng" dirty="0">
                <a:latin typeface="Georgia" panose="02040502050405020303" pitchFamily="18" charset="0"/>
              </a:rPr>
              <a:t>The Cabbage Patch</a:t>
            </a:r>
            <a:endParaRPr lang="en-US" sz="4400" u="sng" dirty="0"/>
          </a:p>
        </p:txBody>
      </p:sp>
      <p:grpSp>
        <p:nvGrpSpPr>
          <p:cNvPr id="193" name="Group 192"/>
          <p:cNvGrpSpPr/>
          <p:nvPr/>
        </p:nvGrpSpPr>
        <p:grpSpPr>
          <a:xfrm>
            <a:off x="25483368" y="330200"/>
            <a:ext cx="1023257" cy="740229"/>
            <a:chOff x="27932743" y="3570514"/>
            <a:chExt cx="1023257" cy="740229"/>
          </a:xfrm>
        </p:grpSpPr>
        <p:sp>
          <p:nvSpPr>
            <p:cNvPr id="194" name="Oval 193"/>
            <p:cNvSpPr/>
            <p:nvPr/>
          </p:nvSpPr>
          <p:spPr>
            <a:xfrm>
              <a:off x="28063371" y="3570514"/>
              <a:ext cx="762000" cy="740229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195" name="TextBox 453"/>
            <p:cNvSpPr txBox="1"/>
            <p:nvPr/>
          </p:nvSpPr>
          <p:spPr>
            <a:xfrm>
              <a:off x="27932743" y="3679371"/>
              <a:ext cx="102325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2800" b="1" dirty="0"/>
                <a:t>3C</a:t>
              </a:r>
            </a:p>
          </p:txBody>
        </p:sp>
      </p:grpSp>
      <p:pic>
        <p:nvPicPr>
          <p:cNvPr id="11" name="Picture 10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241" t="25031" r="36453" b="18166"/>
          <a:stretch/>
        </p:blipFill>
        <p:spPr>
          <a:xfrm>
            <a:off x="746645" y="479634"/>
            <a:ext cx="19842536" cy="17351488"/>
          </a:xfrm>
          <a:prstGeom prst="rect">
            <a:avLst/>
          </a:prstGeom>
          <a:ln w="152400">
            <a:solidFill>
              <a:schemeClr val="tx1"/>
            </a:solidFill>
          </a:ln>
        </p:spPr>
      </p:pic>
      <p:pic>
        <p:nvPicPr>
          <p:cNvPr id="208" name="Picture 207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0648" t="27761" r="6048" b="64035"/>
          <a:stretch/>
        </p:blipFill>
        <p:spPr>
          <a:xfrm>
            <a:off x="21123384" y="4735268"/>
            <a:ext cx="6096000" cy="2506134"/>
          </a:xfrm>
          <a:prstGeom prst="rect">
            <a:avLst/>
          </a:prstGeom>
          <a:ln w="152400">
            <a:noFill/>
          </a:ln>
        </p:spPr>
      </p:pic>
      <p:sp>
        <p:nvSpPr>
          <p:cNvPr id="130" name="Freeform 129"/>
          <p:cNvSpPr/>
          <p:nvPr/>
        </p:nvSpPr>
        <p:spPr>
          <a:xfrm>
            <a:off x="11695251" y="4186919"/>
            <a:ext cx="2298700" cy="1469813"/>
          </a:xfrm>
          <a:custGeom>
            <a:avLst/>
            <a:gdLst>
              <a:gd name="connsiteX0" fmla="*/ 7620 w 883920"/>
              <a:gd name="connsiteY0" fmla="*/ 0 h 1706880"/>
              <a:gd name="connsiteX1" fmla="*/ 0 w 883920"/>
              <a:gd name="connsiteY1" fmla="*/ 1120140 h 1706880"/>
              <a:gd name="connsiteX2" fmla="*/ 883920 w 883920"/>
              <a:gd name="connsiteY2" fmla="*/ 1706880 h 1706880"/>
              <a:gd name="connsiteX0" fmla="*/ 0 w 2298700"/>
              <a:gd name="connsiteY0" fmla="*/ 0 h 1469813"/>
              <a:gd name="connsiteX1" fmla="*/ 1414780 w 2298700"/>
              <a:gd name="connsiteY1" fmla="*/ 883073 h 1469813"/>
              <a:gd name="connsiteX2" fmla="*/ 2298700 w 2298700"/>
              <a:gd name="connsiteY2" fmla="*/ 1469813 h 1469813"/>
              <a:gd name="connsiteX0" fmla="*/ 41487 w 2340187"/>
              <a:gd name="connsiteY0" fmla="*/ 0 h 1469813"/>
              <a:gd name="connsiteX1" fmla="*/ 0 w 2340187"/>
              <a:gd name="connsiteY1" fmla="*/ 984673 h 1469813"/>
              <a:gd name="connsiteX2" fmla="*/ 2340187 w 2340187"/>
              <a:gd name="connsiteY2" fmla="*/ 1469813 h 1469813"/>
              <a:gd name="connsiteX0" fmla="*/ 0 w 2298700"/>
              <a:gd name="connsiteY0" fmla="*/ 0 h 1469813"/>
              <a:gd name="connsiteX1" fmla="*/ 60113 w 2298700"/>
              <a:gd name="connsiteY1" fmla="*/ 984673 h 1469813"/>
              <a:gd name="connsiteX2" fmla="*/ 2298700 w 2298700"/>
              <a:gd name="connsiteY2" fmla="*/ 1469813 h 1469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98700" h="1469813">
                <a:moveTo>
                  <a:pt x="0" y="0"/>
                </a:moveTo>
                <a:lnTo>
                  <a:pt x="60113" y="984673"/>
                </a:lnTo>
                <a:lnTo>
                  <a:pt x="2298700" y="1469813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" name="Freeform 53"/>
          <p:cNvSpPr/>
          <p:nvPr/>
        </p:nvSpPr>
        <p:spPr>
          <a:xfrm>
            <a:off x="9221299" y="5618572"/>
            <a:ext cx="0" cy="1854170"/>
          </a:xfrm>
          <a:custGeom>
            <a:avLst/>
            <a:gdLst>
              <a:gd name="connsiteX0" fmla="*/ 0 w 1193800"/>
              <a:gd name="connsiteY0" fmla="*/ 1879600 h 1879600"/>
              <a:gd name="connsiteX1" fmla="*/ 1193800 w 1193800"/>
              <a:gd name="connsiteY1" fmla="*/ 1422400 h 1879600"/>
              <a:gd name="connsiteX2" fmla="*/ 1117600 w 1193800"/>
              <a:gd name="connsiteY2" fmla="*/ 0 h 1879600"/>
              <a:gd name="connsiteX0" fmla="*/ 0 w 1193800"/>
              <a:gd name="connsiteY0" fmla="*/ 1930400 h 1930400"/>
              <a:gd name="connsiteX1" fmla="*/ 1193800 w 1193800"/>
              <a:gd name="connsiteY1" fmla="*/ 1473200 h 1930400"/>
              <a:gd name="connsiteX2" fmla="*/ 1193800 w 1193800"/>
              <a:gd name="connsiteY2" fmla="*/ 0 h 1930400"/>
              <a:gd name="connsiteX0" fmla="*/ 0 w 1625600"/>
              <a:gd name="connsiteY0" fmla="*/ 1498600 h 1498600"/>
              <a:gd name="connsiteX1" fmla="*/ 1625600 w 1625600"/>
              <a:gd name="connsiteY1" fmla="*/ 1473200 h 1498600"/>
              <a:gd name="connsiteX2" fmla="*/ 1625600 w 1625600"/>
              <a:gd name="connsiteY2" fmla="*/ 0 h 1498600"/>
              <a:gd name="connsiteX0" fmla="*/ 0 w 0"/>
              <a:gd name="connsiteY0" fmla="*/ 1473200 h 1473200"/>
              <a:gd name="connsiteX1" fmla="*/ 0 w 0"/>
              <a:gd name="connsiteY1" fmla="*/ 0 h 1473200"/>
              <a:gd name="connsiteX0" fmla="*/ 25400 w 0"/>
              <a:gd name="connsiteY0" fmla="*/ 12586 h 12586"/>
              <a:gd name="connsiteX1" fmla="*/ 0 w 0"/>
              <a:gd name="connsiteY1" fmla="*/ 0 h 1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2586">
                <a:moveTo>
                  <a:pt x="25400" y="12586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9" name="Group 208"/>
          <p:cNvGrpSpPr>
            <a:grpSpLocks noChangeAspect="1"/>
          </p:cNvGrpSpPr>
          <p:nvPr/>
        </p:nvGrpSpPr>
        <p:grpSpPr>
          <a:xfrm rot="1681450">
            <a:off x="5606746" y="8775917"/>
            <a:ext cx="1908222" cy="839045"/>
            <a:chOff x="10306581" y="8668853"/>
            <a:chExt cx="702127" cy="283091"/>
          </a:xfrm>
          <a:solidFill>
            <a:srgbClr val="0000FF"/>
          </a:solidFill>
        </p:grpSpPr>
        <p:sp>
          <p:nvSpPr>
            <p:cNvPr id="210" name="Block Arc 209"/>
            <p:cNvSpPr>
              <a:spLocks noChangeAspect="1"/>
            </p:cNvSpPr>
            <p:nvPr/>
          </p:nvSpPr>
          <p:spPr>
            <a:xfrm rot="10160664">
              <a:off x="10754943" y="8685152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grpFill/>
            <a:ln w="635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11" name="Block Arc 210"/>
            <p:cNvSpPr>
              <a:spLocks noChangeAspect="1"/>
            </p:cNvSpPr>
            <p:nvPr/>
          </p:nvSpPr>
          <p:spPr>
            <a:xfrm rot="11471494">
              <a:off x="10524024" y="8698178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grpFill/>
            <a:ln w="635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12" name="Block Arc 211"/>
            <p:cNvSpPr>
              <a:spLocks noChangeAspect="1"/>
            </p:cNvSpPr>
            <p:nvPr/>
          </p:nvSpPr>
          <p:spPr>
            <a:xfrm rot="11471494">
              <a:off x="10306581" y="8668853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grpFill/>
            <a:ln w="635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24" name="Group 223"/>
          <p:cNvGrpSpPr/>
          <p:nvPr/>
        </p:nvGrpSpPr>
        <p:grpSpPr>
          <a:xfrm>
            <a:off x="3136761" y="13809198"/>
            <a:ext cx="502649" cy="494354"/>
            <a:chOff x="9260582" y="11964128"/>
            <a:chExt cx="502649" cy="494354"/>
          </a:xfrm>
        </p:grpSpPr>
        <p:grpSp>
          <p:nvGrpSpPr>
            <p:cNvPr id="225" name="Group 224"/>
            <p:cNvGrpSpPr>
              <a:grpSpLocks noChangeAspect="1"/>
            </p:cNvGrpSpPr>
            <p:nvPr/>
          </p:nvGrpSpPr>
          <p:grpSpPr>
            <a:xfrm>
              <a:off x="9260582" y="12084925"/>
              <a:ext cx="502649" cy="373557"/>
              <a:chOff x="674864" y="1895829"/>
              <a:chExt cx="500652" cy="372075"/>
            </a:xfrm>
          </p:grpSpPr>
          <p:grpSp>
            <p:nvGrpSpPr>
              <p:cNvPr id="228" name="Group 227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231" name="Rectangle 230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5B9BD5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2" name="Freeform 231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3" name="Freeform 232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29" name="Block Arc 228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30" name="Block Arc 229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26" name="Oval 225"/>
            <p:cNvSpPr/>
            <p:nvPr/>
          </p:nvSpPr>
          <p:spPr>
            <a:xfrm>
              <a:off x="9395414" y="11964128"/>
              <a:ext cx="91644" cy="9906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" name="Oval 226"/>
            <p:cNvSpPr/>
            <p:nvPr/>
          </p:nvSpPr>
          <p:spPr>
            <a:xfrm>
              <a:off x="9534451" y="11964128"/>
              <a:ext cx="91644" cy="9906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" name="Group 20"/>
          <p:cNvGrpSpPr>
            <a:grpSpLocks noChangeAspect="1"/>
          </p:cNvGrpSpPr>
          <p:nvPr/>
        </p:nvGrpSpPr>
        <p:grpSpPr>
          <a:xfrm>
            <a:off x="2684576" y="13423762"/>
            <a:ext cx="1490238" cy="1426377"/>
            <a:chOff x="14266979" y="-1984652"/>
            <a:chExt cx="1177292" cy="1126842"/>
          </a:xfrm>
        </p:grpSpPr>
        <p:sp>
          <p:nvSpPr>
            <p:cNvPr id="236" name="Freeform 235"/>
            <p:cNvSpPr/>
            <p:nvPr/>
          </p:nvSpPr>
          <p:spPr>
            <a:xfrm>
              <a:off x="14370596" y="-1864906"/>
              <a:ext cx="940370" cy="849444"/>
            </a:xfrm>
            <a:custGeom>
              <a:avLst/>
              <a:gdLst>
                <a:gd name="connsiteX0" fmla="*/ 370730 w 940370"/>
                <a:gd name="connsiteY0" fmla="*/ 793 h 849444"/>
                <a:gd name="connsiteX1" fmla="*/ 123080 w 940370"/>
                <a:gd name="connsiteY1" fmla="*/ 143668 h 849444"/>
                <a:gd name="connsiteX2" fmla="*/ 16400 w 940370"/>
                <a:gd name="connsiteY2" fmla="*/ 492283 h 849444"/>
                <a:gd name="connsiteX3" fmla="*/ 464075 w 940370"/>
                <a:gd name="connsiteY3" fmla="*/ 844708 h 849444"/>
                <a:gd name="connsiteX4" fmla="*/ 795545 w 940370"/>
                <a:gd name="connsiteY4" fmla="*/ 669448 h 849444"/>
                <a:gd name="connsiteX5" fmla="*/ 940325 w 940370"/>
                <a:gd name="connsiteY5" fmla="*/ 303688 h 849444"/>
                <a:gd name="connsiteX6" fmla="*/ 805070 w 940370"/>
                <a:gd name="connsiteY6" fmla="*/ 96043 h 849444"/>
                <a:gd name="connsiteX7" fmla="*/ 370730 w 940370"/>
                <a:gd name="connsiteY7" fmla="*/ 793 h 849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40370" h="849444">
                  <a:moveTo>
                    <a:pt x="370730" y="793"/>
                  </a:moveTo>
                  <a:cubicBezTo>
                    <a:pt x="257065" y="8730"/>
                    <a:pt x="182135" y="61753"/>
                    <a:pt x="123080" y="143668"/>
                  </a:cubicBezTo>
                  <a:cubicBezTo>
                    <a:pt x="64025" y="225583"/>
                    <a:pt x="-40432" y="375443"/>
                    <a:pt x="16400" y="492283"/>
                  </a:cubicBezTo>
                  <a:cubicBezTo>
                    <a:pt x="73232" y="609123"/>
                    <a:pt x="334217" y="815181"/>
                    <a:pt x="464075" y="844708"/>
                  </a:cubicBezTo>
                  <a:cubicBezTo>
                    <a:pt x="593933" y="874236"/>
                    <a:pt x="716170" y="759618"/>
                    <a:pt x="795545" y="669448"/>
                  </a:cubicBezTo>
                  <a:cubicBezTo>
                    <a:pt x="874920" y="579278"/>
                    <a:pt x="938738" y="399255"/>
                    <a:pt x="940325" y="303688"/>
                  </a:cubicBezTo>
                  <a:cubicBezTo>
                    <a:pt x="941912" y="208121"/>
                    <a:pt x="901907" y="146208"/>
                    <a:pt x="805070" y="96043"/>
                  </a:cubicBezTo>
                  <a:cubicBezTo>
                    <a:pt x="708233" y="45878"/>
                    <a:pt x="484395" y="-7144"/>
                    <a:pt x="370730" y="793"/>
                  </a:cubicBezTo>
                  <a:close/>
                </a:path>
              </a:pathLst>
            </a:custGeom>
            <a:noFill/>
            <a:ln w="889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" name="Freeform 236"/>
            <p:cNvSpPr/>
            <p:nvPr/>
          </p:nvSpPr>
          <p:spPr>
            <a:xfrm>
              <a:off x="14386996" y="-1805058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Freeform 237"/>
            <p:cNvSpPr/>
            <p:nvPr/>
          </p:nvSpPr>
          <p:spPr>
            <a:xfrm>
              <a:off x="14969385" y="-1984652"/>
              <a:ext cx="45720" cy="142875"/>
            </a:xfrm>
            <a:custGeom>
              <a:avLst/>
              <a:gdLst>
                <a:gd name="connsiteX0" fmla="*/ 45720 w 45720"/>
                <a:gd name="connsiteY0" fmla="*/ 0 h 142875"/>
                <a:gd name="connsiteX1" fmla="*/ 0 w 45720"/>
                <a:gd name="connsiteY1" fmla="*/ 142875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142875">
                  <a:moveTo>
                    <a:pt x="45720" y="0"/>
                  </a:moveTo>
                  <a:lnTo>
                    <a:pt x="0" y="142875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Freeform 238"/>
            <p:cNvSpPr/>
            <p:nvPr/>
          </p:nvSpPr>
          <p:spPr>
            <a:xfrm>
              <a:off x="15238531" y="-1324998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Freeform 239"/>
            <p:cNvSpPr/>
            <p:nvPr/>
          </p:nvSpPr>
          <p:spPr>
            <a:xfrm>
              <a:off x="14592465" y="-1103555"/>
              <a:ext cx="100965" cy="163830"/>
            </a:xfrm>
            <a:custGeom>
              <a:avLst/>
              <a:gdLst>
                <a:gd name="connsiteX0" fmla="*/ 100965 w 100965"/>
                <a:gd name="connsiteY0" fmla="*/ 0 h 163830"/>
                <a:gd name="connsiteX1" fmla="*/ 0 w 100965"/>
                <a:gd name="connsiteY1" fmla="*/ 163830 h 16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965" h="163830">
                  <a:moveTo>
                    <a:pt x="100965" y="0"/>
                  </a:moveTo>
                  <a:lnTo>
                    <a:pt x="0" y="16383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" name="Freeform 240"/>
            <p:cNvSpPr/>
            <p:nvPr/>
          </p:nvSpPr>
          <p:spPr>
            <a:xfrm>
              <a:off x="14266981" y="-1573760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Freeform 241"/>
            <p:cNvSpPr/>
            <p:nvPr/>
          </p:nvSpPr>
          <p:spPr>
            <a:xfrm rot="2243336">
              <a:off x="14583211" y="-1954342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Freeform 242"/>
            <p:cNvSpPr/>
            <p:nvPr/>
          </p:nvSpPr>
          <p:spPr>
            <a:xfrm rot="19194965">
              <a:off x="14266979" y="-1358028"/>
              <a:ext cx="120015" cy="64770"/>
            </a:xfrm>
            <a:custGeom>
              <a:avLst/>
              <a:gdLst>
                <a:gd name="connsiteX0" fmla="*/ 0 w 120015"/>
                <a:gd name="connsiteY0" fmla="*/ 0 h 64770"/>
                <a:gd name="connsiteX1" fmla="*/ 120015 w 120015"/>
                <a:gd name="connsiteY1" fmla="*/ 6477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5" h="64770">
                  <a:moveTo>
                    <a:pt x="0" y="0"/>
                  </a:moveTo>
                  <a:lnTo>
                    <a:pt x="120015" y="6477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Freeform 243"/>
            <p:cNvSpPr/>
            <p:nvPr/>
          </p:nvSpPr>
          <p:spPr>
            <a:xfrm>
              <a:off x="14430572" y="-1215023"/>
              <a:ext cx="100965" cy="163830"/>
            </a:xfrm>
            <a:custGeom>
              <a:avLst/>
              <a:gdLst>
                <a:gd name="connsiteX0" fmla="*/ 100965 w 100965"/>
                <a:gd name="connsiteY0" fmla="*/ 0 h 163830"/>
                <a:gd name="connsiteX1" fmla="*/ 0 w 100965"/>
                <a:gd name="connsiteY1" fmla="*/ 163830 h 16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965" h="163830">
                  <a:moveTo>
                    <a:pt x="100965" y="0"/>
                  </a:moveTo>
                  <a:lnTo>
                    <a:pt x="0" y="16383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Freeform 244"/>
            <p:cNvSpPr/>
            <p:nvPr/>
          </p:nvSpPr>
          <p:spPr>
            <a:xfrm rot="19098715">
              <a:off x="14845841" y="-1021640"/>
              <a:ext cx="100965" cy="163830"/>
            </a:xfrm>
            <a:custGeom>
              <a:avLst/>
              <a:gdLst>
                <a:gd name="connsiteX0" fmla="*/ 100965 w 100965"/>
                <a:gd name="connsiteY0" fmla="*/ 0 h 163830"/>
                <a:gd name="connsiteX1" fmla="*/ 0 w 100965"/>
                <a:gd name="connsiteY1" fmla="*/ 163830 h 16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965" h="163830">
                  <a:moveTo>
                    <a:pt x="100965" y="0"/>
                  </a:moveTo>
                  <a:lnTo>
                    <a:pt x="0" y="163830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" name="Freeform 245"/>
            <p:cNvSpPr/>
            <p:nvPr/>
          </p:nvSpPr>
          <p:spPr>
            <a:xfrm rot="1138714">
              <a:off x="15060177" y="-1103555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" name="Freeform 246"/>
            <p:cNvSpPr/>
            <p:nvPr/>
          </p:nvSpPr>
          <p:spPr>
            <a:xfrm rot="20101434">
              <a:off x="15307111" y="-1582332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Freeform 247"/>
            <p:cNvSpPr/>
            <p:nvPr/>
          </p:nvSpPr>
          <p:spPr>
            <a:xfrm rot="16844502">
              <a:off x="15236758" y="-1808432"/>
              <a:ext cx="137160" cy="81915"/>
            </a:xfrm>
            <a:custGeom>
              <a:avLst/>
              <a:gdLst>
                <a:gd name="connsiteX0" fmla="*/ 0 w 137160"/>
                <a:gd name="connsiteY0" fmla="*/ 0 h 81915"/>
                <a:gd name="connsiteX1" fmla="*/ 137160 w 137160"/>
                <a:gd name="connsiteY1" fmla="*/ 81915 h 8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81915">
                  <a:moveTo>
                    <a:pt x="0" y="0"/>
                  </a:moveTo>
                  <a:lnTo>
                    <a:pt x="137160" y="81915"/>
                  </a:lnTo>
                </a:path>
              </a:pathLst>
            </a:custGeom>
            <a:noFill/>
            <a:ln w="57150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58" name="Group 257"/>
          <p:cNvGrpSpPr>
            <a:grpSpLocks noChangeAspect="1"/>
          </p:cNvGrpSpPr>
          <p:nvPr/>
        </p:nvGrpSpPr>
        <p:grpSpPr>
          <a:xfrm>
            <a:off x="8757607" y="7472742"/>
            <a:ext cx="1502901" cy="872607"/>
            <a:chOff x="10306581" y="8521845"/>
            <a:chExt cx="807842" cy="430099"/>
          </a:xfrm>
        </p:grpSpPr>
        <p:sp>
          <p:nvSpPr>
            <p:cNvPr id="259" name="Block Arc 258"/>
            <p:cNvSpPr>
              <a:spLocks noChangeAspect="1"/>
            </p:cNvSpPr>
            <p:nvPr/>
          </p:nvSpPr>
          <p:spPr>
            <a:xfrm rot="6618883">
              <a:off x="10859704" y="8499819"/>
              <a:ext cx="232694" cy="276745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solidFill>
              <a:srgbClr val="0000FF"/>
            </a:solidFill>
            <a:ln w="63500" cmpd="dbl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60" name="Block Arc 259"/>
            <p:cNvSpPr>
              <a:spLocks noChangeAspect="1"/>
            </p:cNvSpPr>
            <p:nvPr/>
          </p:nvSpPr>
          <p:spPr>
            <a:xfrm rot="8912392">
              <a:off x="10716110" y="8664469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solidFill>
              <a:srgbClr val="0000FF"/>
            </a:solidFill>
            <a:ln w="63500" cmpd="dbl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61" name="Block Arc 260"/>
            <p:cNvSpPr>
              <a:spLocks noChangeAspect="1"/>
            </p:cNvSpPr>
            <p:nvPr/>
          </p:nvSpPr>
          <p:spPr>
            <a:xfrm rot="11471494">
              <a:off x="10524024" y="8698178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solidFill>
              <a:srgbClr val="0000FF"/>
            </a:solidFill>
            <a:ln w="63500" cmpd="dbl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62" name="Block Arc 261"/>
            <p:cNvSpPr>
              <a:spLocks noChangeAspect="1"/>
            </p:cNvSpPr>
            <p:nvPr/>
          </p:nvSpPr>
          <p:spPr>
            <a:xfrm rot="11471494">
              <a:off x="10306581" y="8668853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solidFill>
              <a:srgbClr val="0000FF"/>
            </a:solidFill>
            <a:ln w="63500" cmpd="dbl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264" name="Group 263"/>
          <p:cNvGrpSpPr/>
          <p:nvPr/>
        </p:nvGrpSpPr>
        <p:grpSpPr>
          <a:xfrm rot="20709090">
            <a:off x="12463038" y="6271358"/>
            <a:ext cx="1165095" cy="702493"/>
            <a:chOff x="10524024" y="8685152"/>
            <a:chExt cx="484684" cy="266792"/>
          </a:xfrm>
          <a:solidFill>
            <a:srgbClr val="0000FF"/>
          </a:solidFill>
        </p:grpSpPr>
        <p:sp>
          <p:nvSpPr>
            <p:cNvPr id="266" name="Block Arc 265"/>
            <p:cNvSpPr>
              <a:spLocks noChangeAspect="1"/>
            </p:cNvSpPr>
            <p:nvPr/>
          </p:nvSpPr>
          <p:spPr>
            <a:xfrm rot="10160664">
              <a:off x="10754943" y="8685152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grpFill/>
            <a:ln w="508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67" name="Block Arc 266"/>
            <p:cNvSpPr>
              <a:spLocks noChangeAspect="1"/>
            </p:cNvSpPr>
            <p:nvPr/>
          </p:nvSpPr>
          <p:spPr>
            <a:xfrm rot="11471494">
              <a:off x="10524024" y="8698178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grpFill/>
            <a:ln w="508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265" name="Block Arc 264"/>
          <p:cNvSpPr>
            <a:spLocks noChangeAspect="1"/>
          </p:cNvSpPr>
          <p:nvPr/>
        </p:nvSpPr>
        <p:spPr>
          <a:xfrm rot="10160807">
            <a:off x="13534138" y="6073624"/>
            <a:ext cx="610006" cy="637458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rgbClr val="0000FF"/>
          </a:solidFill>
          <a:ln w="50800" cmpd="sng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70" name="Block Arc 269"/>
          <p:cNvSpPr>
            <a:spLocks noChangeAspect="1"/>
          </p:cNvSpPr>
          <p:nvPr/>
        </p:nvSpPr>
        <p:spPr>
          <a:xfrm rot="8719187">
            <a:off x="11298060" y="6824496"/>
            <a:ext cx="610006" cy="668192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rgbClr val="0000FF"/>
          </a:solidFill>
          <a:ln w="63500" cmpd="sng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71" name="Block Arc 270"/>
          <p:cNvSpPr>
            <a:spLocks noChangeAspect="1"/>
          </p:cNvSpPr>
          <p:nvPr/>
        </p:nvSpPr>
        <p:spPr>
          <a:xfrm rot="8719187">
            <a:off x="10816461" y="7218450"/>
            <a:ext cx="610006" cy="668192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rgbClr val="0000FF"/>
          </a:solidFill>
          <a:ln w="63500" cmpd="dbl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grpSp>
        <p:nvGrpSpPr>
          <p:cNvPr id="276" name="Group 275"/>
          <p:cNvGrpSpPr/>
          <p:nvPr/>
        </p:nvGrpSpPr>
        <p:grpSpPr>
          <a:xfrm rot="20709090">
            <a:off x="13171736" y="7405581"/>
            <a:ext cx="1095576" cy="759115"/>
            <a:chOff x="10552944" y="8650622"/>
            <a:chExt cx="455764" cy="288296"/>
          </a:xfrm>
          <a:solidFill>
            <a:srgbClr val="0000FF"/>
          </a:solidFill>
        </p:grpSpPr>
        <p:sp>
          <p:nvSpPr>
            <p:cNvPr id="277" name="Block Arc 276"/>
            <p:cNvSpPr>
              <a:spLocks noChangeAspect="1"/>
            </p:cNvSpPr>
            <p:nvPr/>
          </p:nvSpPr>
          <p:spPr>
            <a:xfrm rot="10160664">
              <a:off x="10754943" y="8685152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grpFill/>
            <a:ln w="508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78" name="Block Arc 277"/>
            <p:cNvSpPr>
              <a:spLocks noChangeAspect="1"/>
            </p:cNvSpPr>
            <p:nvPr/>
          </p:nvSpPr>
          <p:spPr>
            <a:xfrm rot="13232881">
              <a:off x="10552944" y="8650622"/>
              <a:ext cx="253765" cy="253766"/>
            </a:xfrm>
            <a:prstGeom prst="blockArc">
              <a:avLst>
                <a:gd name="adj1" fmla="val 10800000"/>
                <a:gd name="adj2" fmla="val 21426286"/>
                <a:gd name="adj3" fmla="val 11748"/>
              </a:avLst>
            </a:prstGeom>
            <a:grpFill/>
            <a:ln w="50800" cmpd="sng"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279" name="Block Arc 278"/>
          <p:cNvSpPr>
            <a:spLocks noChangeAspect="1"/>
          </p:cNvSpPr>
          <p:nvPr/>
        </p:nvSpPr>
        <p:spPr>
          <a:xfrm rot="10160807">
            <a:off x="14190535" y="7305595"/>
            <a:ext cx="610006" cy="637458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rgbClr val="0000FF"/>
          </a:solidFill>
          <a:ln w="50800" cmpd="sng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81" name="Freeform 280"/>
          <p:cNvSpPr/>
          <p:nvPr/>
        </p:nvSpPr>
        <p:spPr>
          <a:xfrm flipH="1">
            <a:off x="11899965" y="1960576"/>
            <a:ext cx="2667091" cy="5253990"/>
          </a:xfrm>
          <a:custGeom>
            <a:avLst/>
            <a:gdLst>
              <a:gd name="connsiteX0" fmla="*/ 0 w 914400"/>
              <a:gd name="connsiteY0" fmla="*/ 0 h 2148840"/>
              <a:gd name="connsiteX1" fmla="*/ 0 w 914400"/>
              <a:gd name="connsiteY1" fmla="*/ 0 h 2148840"/>
              <a:gd name="connsiteX2" fmla="*/ 45720 w 914400"/>
              <a:gd name="connsiteY2" fmla="*/ 1051560 h 2148840"/>
              <a:gd name="connsiteX3" fmla="*/ 640080 w 914400"/>
              <a:gd name="connsiteY3" fmla="*/ 2026920 h 2148840"/>
              <a:gd name="connsiteX4" fmla="*/ 556260 w 914400"/>
              <a:gd name="connsiteY4" fmla="*/ 2080260 h 2148840"/>
              <a:gd name="connsiteX5" fmla="*/ 830580 w 914400"/>
              <a:gd name="connsiteY5" fmla="*/ 2148840 h 2148840"/>
              <a:gd name="connsiteX6" fmla="*/ 914400 w 914400"/>
              <a:gd name="connsiteY6" fmla="*/ 1828800 h 2148840"/>
              <a:gd name="connsiteX7" fmla="*/ 807720 w 914400"/>
              <a:gd name="connsiteY7" fmla="*/ 1905000 h 2148840"/>
              <a:gd name="connsiteX8" fmla="*/ 289560 w 914400"/>
              <a:gd name="connsiteY8" fmla="*/ 1005840 h 2148840"/>
              <a:gd name="connsiteX9" fmla="*/ 289560 w 914400"/>
              <a:gd name="connsiteY9" fmla="*/ 15240 h 2148840"/>
              <a:gd name="connsiteX0" fmla="*/ 14742 w 929142"/>
              <a:gd name="connsiteY0" fmla="*/ 0 h 2148840"/>
              <a:gd name="connsiteX1" fmla="*/ 14742 w 929142"/>
              <a:gd name="connsiteY1" fmla="*/ 0 h 2148840"/>
              <a:gd name="connsiteX2" fmla="*/ 60462 w 929142"/>
              <a:gd name="connsiteY2" fmla="*/ 1051560 h 2148840"/>
              <a:gd name="connsiteX3" fmla="*/ 654822 w 929142"/>
              <a:gd name="connsiteY3" fmla="*/ 2026920 h 2148840"/>
              <a:gd name="connsiteX4" fmla="*/ 571002 w 929142"/>
              <a:gd name="connsiteY4" fmla="*/ 2080260 h 2148840"/>
              <a:gd name="connsiteX5" fmla="*/ 845322 w 929142"/>
              <a:gd name="connsiteY5" fmla="*/ 2148840 h 2148840"/>
              <a:gd name="connsiteX6" fmla="*/ 929142 w 929142"/>
              <a:gd name="connsiteY6" fmla="*/ 1828800 h 2148840"/>
              <a:gd name="connsiteX7" fmla="*/ 822462 w 929142"/>
              <a:gd name="connsiteY7" fmla="*/ 1905000 h 2148840"/>
              <a:gd name="connsiteX8" fmla="*/ 304302 w 929142"/>
              <a:gd name="connsiteY8" fmla="*/ 1005840 h 2148840"/>
              <a:gd name="connsiteX9" fmla="*/ 304302 w 929142"/>
              <a:gd name="connsiteY9" fmla="*/ 15240 h 2148840"/>
              <a:gd name="connsiteX0" fmla="*/ 14742 w 929142"/>
              <a:gd name="connsiteY0" fmla="*/ 0 h 2148840"/>
              <a:gd name="connsiteX1" fmla="*/ 14742 w 929142"/>
              <a:gd name="connsiteY1" fmla="*/ 0 h 2148840"/>
              <a:gd name="connsiteX2" fmla="*/ 60462 w 929142"/>
              <a:gd name="connsiteY2" fmla="*/ 1051560 h 2148840"/>
              <a:gd name="connsiteX3" fmla="*/ 654822 w 929142"/>
              <a:gd name="connsiteY3" fmla="*/ 2026920 h 2148840"/>
              <a:gd name="connsiteX4" fmla="*/ 571002 w 929142"/>
              <a:gd name="connsiteY4" fmla="*/ 2080260 h 2148840"/>
              <a:gd name="connsiteX5" fmla="*/ 845322 w 929142"/>
              <a:gd name="connsiteY5" fmla="*/ 2148840 h 2148840"/>
              <a:gd name="connsiteX6" fmla="*/ 929142 w 929142"/>
              <a:gd name="connsiteY6" fmla="*/ 1828800 h 2148840"/>
              <a:gd name="connsiteX7" fmla="*/ 822462 w 929142"/>
              <a:gd name="connsiteY7" fmla="*/ 1905000 h 2148840"/>
              <a:gd name="connsiteX8" fmla="*/ 304302 w 929142"/>
              <a:gd name="connsiteY8" fmla="*/ 1005840 h 2148840"/>
              <a:gd name="connsiteX9" fmla="*/ 304302 w 929142"/>
              <a:gd name="connsiteY9" fmla="*/ 15240 h 2148840"/>
              <a:gd name="connsiteX0" fmla="*/ 14742 w 929142"/>
              <a:gd name="connsiteY0" fmla="*/ 0 h 2148840"/>
              <a:gd name="connsiteX1" fmla="*/ 14742 w 929142"/>
              <a:gd name="connsiteY1" fmla="*/ 0 h 2148840"/>
              <a:gd name="connsiteX2" fmla="*/ 60462 w 929142"/>
              <a:gd name="connsiteY2" fmla="*/ 1051560 h 2148840"/>
              <a:gd name="connsiteX3" fmla="*/ 654822 w 929142"/>
              <a:gd name="connsiteY3" fmla="*/ 2026920 h 2148840"/>
              <a:gd name="connsiteX4" fmla="*/ 571002 w 929142"/>
              <a:gd name="connsiteY4" fmla="*/ 2080260 h 2148840"/>
              <a:gd name="connsiteX5" fmla="*/ 845322 w 929142"/>
              <a:gd name="connsiteY5" fmla="*/ 2148840 h 2148840"/>
              <a:gd name="connsiteX6" fmla="*/ 929142 w 929142"/>
              <a:gd name="connsiteY6" fmla="*/ 1828800 h 2148840"/>
              <a:gd name="connsiteX7" fmla="*/ 822462 w 929142"/>
              <a:gd name="connsiteY7" fmla="*/ 1905000 h 2148840"/>
              <a:gd name="connsiteX8" fmla="*/ 536712 w 929142"/>
              <a:gd name="connsiteY8" fmla="*/ 1295400 h 2148840"/>
              <a:gd name="connsiteX9" fmla="*/ 304302 w 929142"/>
              <a:gd name="connsiteY9" fmla="*/ 15240 h 2148840"/>
              <a:gd name="connsiteX0" fmla="*/ 0 w 914400"/>
              <a:gd name="connsiteY0" fmla="*/ 0 h 2148840"/>
              <a:gd name="connsiteX1" fmla="*/ 0 w 914400"/>
              <a:gd name="connsiteY1" fmla="*/ 0 h 2148840"/>
              <a:gd name="connsiteX2" fmla="*/ 251460 w 914400"/>
              <a:gd name="connsiteY2" fmla="*/ 1188720 h 2148840"/>
              <a:gd name="connsiteX3" fmla="*/ 640080 w 914400"/>
              <a:gd name="connsiteY3" fmla="*/ 2026920 h 2148840"/>
              <a:gd name="connsiteX4" fmla="*/ 556260 w 914400"/>
              <a:gd name="connsiteY4" fmla="*/ 2080260 h 2148840"/>
              <a:gd name="connsiteX5" fmla="*/ 830580 w 914400"/>
              <a:gd name="connsiteY5" fmla="*/ 2148840 h 2148840"/>
              <a:gd name="connsiteX6" fmla="*/ 914400 w 914400"/>
              <a:gd name="connsiteY6" fmla="*/ 1828800 h 2148840"/>
              <a:gd name="connsiteX7" fmla="*/ 807720 w 914400"/>
              <a:gd name="connsiteY7" fmla="*/ 1905000 h 2148840"/>
              <a:gd name="connsiteX8" fmla="*/ 521970 w 914400"/>
              <a:gd name="connsiteY8" fmla="*/ 1295400 h 2148840"/>
              <a:gd name="connsiteX9" fmla="*/ 289560 w 914400"/>
              <a:gd name="connsiteY9" fmla="*/ 15240 h 2148840"/>
              <a:gd name="connsiteX0" fmla="*/ 0 w 1375410"/>
              <a:gd name="connsiteY0" fmla="*/ 361950 h 2510790"/>
              <a:gd name="connsiteX1" fmla="*/ 0 w 1375410"/>
              <a:gd name="connsiteY1" fmla="*/ 361950 h 2510790"/>
              <a:gd name="connsiteX2" fmla="*/ 251460 w 1375410"/>
              <a:gd name="connsiteY2" fmla="*/ 1550670 h 2510790"/>
              <a:gd name="connsiteX3" fmla="*/ 640080 w 1375410"/>
              <a:gd name="connsiteY3" fmla="*/ 2388870 h 2510790"/>
              <a:gd name="connsiteX4" fmla="*/ 556260 w 1375410"/>
              <a:gd name="connsiteY4" fmla="*/ 2442210 h 2510790"/>
              <a:gd name="connsiteX5" fmla="*/ 830580 w 1375410"/>
              <a:gd name="connsiteY5" fmla="*/ 2510790 h 2510790"/>
              <a:gd name="connsiteX6" fmla="*/ 914400 w 1375410"/>
              <a:gd name="connsiteY6" fmla="*/ 2190750 h 2510790"/>
              <a:gd name="connsiteX7" fmla="*/ 807720 w 1375410"/>
              <a:gd name="connsiteY7" fmla="*/ 2266950 h 2510790"/>
              <a:gd name="connsiteX8" fmla="*/ 521970 w 1375410"/>
              <a:gd name="connsiteY8" fmla="*/ 1657350 h 2510790"/>
              <a:gd name="connsiteX9" fmla="*/ 1375410 w 1375410"/>
              <a:gd name="connsiteY9" fmla="*/ 0 h 2510790"/>
              <a:gd name="connsiteX0" fmla="*/ 0 w 1375410"/>
              <a:gd name="connsiteY0" fmla="*/ 361950 h 2510790"/>
              <a:gd name="connsiteX1" fmla="*/ 1021080 w 1375410"/>
              <a:gd name="connsiteY1" fmla="*/ 68580 h 2510790"/>
              <a:gd name="connsiteX2" fmla="*/ 251460 w 1375410"/>
              <a:gd name="connsiteY2" fmla="*/ 1550670 h 2510790"/>
              <a:gd name="connsiteX3" fmla="*/ 640080 w 1375410"/>
              <a:gd name="connsiteY3" fmla="*/ 2388870 h 2510790"/>
              <a:gd name="connsiteX4" fmla="*/ 556260 w 1375410"/>
              <a:gd name="connsiteY4" fmla="*/ 2442210 h 2510790"/>
              <a:gd name="connsiteX5" fmla="*/ 830580 w 1375410"/>
              <a:gd name="connsiteY5" fmla="*/ 2510790 h 2510790"/>
              <a:gd name="connsiteX6" fmla="*/ 914400 w 1375410"/>
              <a:gd name="connsiteY6" fmla="*/ 2190750 h 2510790"/>
              <a:gd name="connsiteX7" fmla="*/ 807720 w 1375410"/>
              <a:gd name="connsiteY7" fmla="*/ 2266950 h 2510790"/>
              <a:gd name="connsiteX8" fmla="*/ 521970 w 1375410"/>
              <a:gd name="connsiteY8" fmla="*/ 1657350 h 2510790"/>
              <a:gd name="connsiteX9" fmla="*/ 1375410 w 1375410"/>
              <a:gd name="connsiteY9" fmla="*/ 0 h 2510790"/>
              <a:gd name="connsiteX0" fmla="*/ 776960 w 1131290"/>
              <a:gd name="connsiteY0" fmla="*/ 68580 h 2510790"/>
              <a:gd name="connsiteX1" fmla="*/ 7340 w 1131290"/>
              <a:gd name="connsiteY1" fmla="*/ 1550670 h 2510790"/>
              <a:gd name="connsiteX2" fmla="*/ 395960 w 1131290"/>
              <a:gd name="connsiteY2" fmla="*/ 2388870 h 2510790"/>
              <a:gd name="connsiteX3" fmla="*/ 312140 w 1131290"/>
              <a:gd name="connsiteY3" fmla="*/ 2442210 h 2510790"/>
              <a:gd name="connsiteX4" fmla="*/ 586460 w 1131290"/>
              <a:gd name="connsiteY4" fmla="*/ 2510790 h 2510790"/>
              <a:gd name="connsiteX5" fmla="*/ 670280 w 1131290"/>
              <a:gd name="connsiteY5" fmla="*/ 2190750 h 2510790"/>
              <a:gd name="connsiteX6" fmla="*/ 563600 w 1131290"/>
              <a:gd name="connsiteY6" fmla="*/ 2266950 h 2510790"/>
              <a:gd name="connsiteX7" fmla="*/ 277850 w 1131290"/>
              <a:gd name="connsiteY7" fmla="*/ 1657350 h 2510790"/>
              <a:gd name="connsiteX8" fmla="*/ 1131290 w 1131290"/>
              <a:gd name="connsiteY8" fmla="*/ 0 h 2510790"/>
              <a:gd name="connsiteX0" fmla="*/ 776960 w 2365730"/>
              <a:gd name="connsiteY0" fmla="*/ 2442210 h 4884420"/>
              <a:gd name="connsiteX1" fmla="*/ 7340 w 2365730"/>
              <a:gd name="connsiteY1" fmla="*/ 3924300 h 4884420"/>
              <a:gd name="connsiteX2" fmla="*/ 395960 w 2365730"/>
              <a:gd name="connsiteY2" fmla="*/ 4762500 h 4884420"/>
              <a:gd name="connsiteX3" fmla="*/ 312140 w 2365730"/>
              <a:gd name="connsiteY3" fmla="*/ 4815840 h 4884420"/>
              <a:gd name="connsiteX4" fmla="*/ 586460 w 2365730"/>
              <a:gd name="connsiteY4" fmla="*/ 4884420 h 4884420"/>
              <a:gd name="connsiteX5" fmla="*/ 670280 w 2365730"/>
              <a:gd name="connsiteY5" fmla="*/ 4564380 h 4884420"/>
              <a:gd name="connsiteX6" fmla="*/ 563600 w 2365730"/>
              <a:gd name="connsiteY6" fmla="*/ 4640580 h 4884420"/>
              <a:gd name="connsiteX7" fmla="*/ 277850 w 2365730"/>
              <a:gd name="connsiteY7" fmla="*/ 4030980 h 4884420"/>
              <a:gd name="connsiteX8" fmla="*/ 2365730 w 2365730"/>
              <a:gd name="connsiteY8" fmla="*/ 0 h 4884420"/>
              <a:gd name="connsiteX0" fmla="*/ 2209049 w 2437649"/>
              <a:gd name="connsiteY0" fmla="*/ 0 h 5002530"/>
              <a:gd name="connsiteX1" fmla="*/ 79259 w 2437649"/>
              <a:gd name="connsiteY1" fmla="*/ 4042410 h 5002530"/>
              <a:gd name="connsiteX2" fmla="*/ 467879 w 2437649"/>
              <a:gd name="connsiteY2" fmla="*/ 4880610 h 5002530"/>
              <a:gd name="connsiteX3" fmla="*/ 384059 w 2437649"/>
              <a:gd name="connsiteY3" fmla="*/ 4933950 h 5002530"/>
              <a:gd name="connsiteX4" fmla="*/ 658379 w 2437649"/>
              <a:gd name="connsiteY4" fmla="*/ 5002530 h 5002530"/>
              <a:gd name="connsiteX5" fmla="*/ 742199 w 2437649"/>
              <a:gd name="connsiteY5" fmla="*/ 4682490 h 5002530"/>
              <a:gd name="connsiteX6" fmla="*/ 635519 w 2437649"/>
              <a:gd name="connsiteY6" fmla="*/ 4758690 h 5002530"/>
              <a:gd name="connsiteX7" fmla="*/ 349769 w 2437649"/>
              <a:gd name="connsiteY7" fmla="*/ 4149090 h 5002530"/>
              <a:gd name="connsiteX8" fmla="*/ 2437649 w 2437649"/>
              <a:gd name="connsiteY8" fmla="*/ 118110 h 5002530"/>
              <a:gd name="connsiteX0" fmla="*/ 2209049 w 2658629"/>
              <a:gd name="connsiteY0" fmla="*/ 99060 h 5101590"/>
              <a:gd name="connsiteX1" fmla="*/ 79259 w 2658629"/>
              <a:gd name="connsiteY1" fmla="*/ 4141470 h 5101590"/>
              <a:gd name="connsiteX2" fmla="*/ 467879 w 2658629"/>
              <a:gd name="connsiteY2" fmla="*/ 4979670 h 5101590"/>
              <a:gd name="connsiteX3" fmla="*/ 384059 w 2658629"/>
              <a:gd name="connsiteY3" fmla="*/ 5033010 h 5101590"/>
              <a:gd name="connsiteX4" fmla="*/ 658379 w 2658629"/>
              <a:gd name="connsiteY4" fmla="*/ 5101590 h 5101590"/>
              <a:gd name="connsiteX5" fmla="*/ 742199 w 2658629"/>
              <a:gd name="connsiteY5" fmla="*/ 4781550 h 5101590"/>
              <a:gd name="connsiteX6" fmla="*/ 635519 w 2658629"/>
              <a:gd name="connsiteY6" fmla="*/ 4857750 h 5101590"/>
              <a:gd name="connsiteX7" fmla="*/ 349769 w 2658629"/>
              <a:gd name="connsiteY7" fmla="*/ 4248150 h 5101590"/>
              <a:gd name="connsiteX8" fmla="*/ 2658629 w 2658629"/>
              <a:gd name="connsiteY8" fmla="*/ 0 h 5101590"/>
              <a:gd name="connsiteX0" fmla="*/ 2350861 w 2667091"/>
              <a:gd name="connsiteY0" fmla="*/ 0 h 5253990"/>
              <a:gd name="connsiteX1" fmla="*/ 87721 w 2667091"/>
              <a:gd name="connsiteY1" fmla="*/ 4293870 h 5253990"/>
              <a:gd name="connsiteX2" fmla="*/ 476341 w 2667091"/>
              <a:gd name="connsiteY2" fmla="*/ 5132070 h 5253990"/>
              <a:gd name="connsiteX3" fmla="*/ 392521 w 2667091"/>
              <a:gd name="connsiteY3" fmla="*/ 5185410 h 5253990"/>
              <a:gd name="connsiteX4" fmla="*/ 666841 w 2667091"/>
              <a:gd name="connsiteY4" fmla="*/ 5253990 h 5253990"/>
              <a:gd name="connsiteX5" fmla="*/ 750661 w 2667091"/>
              <a:gd name="connsiteY5" fmla="*/ 4933950 h 5253990"/>
              <a:gd name="connsiteX6" fmla="*/ 643981 w 2667091"/>
              <a:gd name="connsiteY6" fmla="*/ 5010150 h 5253990"/>
              <a:gd name="connsiteX7" fmla="*/ 358231 w 2667091"/>
              <a:gd name="connsiteY7" fmla="*/ 4400550 h 5253990"/>
              <a:gd name="connsiteX8" fmla="*/ 2667091 w 2667091"/>
              <a:gd name="connsiteY8" fmla="*/ 152400 h 5253990"/>
              <a:gd name="connsiteX0" fmla="*/ 2350861 w 2667091"/>
              <a:gd name="connsiteY0" fmla="*/ 0 h 5253990"/>
              <a:gd name="connsiteX1" fmla="*/ 87721 w 2667091"/>
              <a:gd name="connsiteY1" fmla="*/ 4293870 h 5253990"/>
              <a:gd name="connsiteX2" fmla="*/ 476341 w 2667091"/>
              <a:gd name="connsiteY2" fmla="*/ 5132070 h 5253990"/>
              <a:gd name="connsiteX3" fmla="*/ 392521 w 2667091"/>
              <a:gd name="connsiteY3" fmla="*/ 5185410 h 5253990"/>
              <a:gd name="connsiteX4" fmla="*/ 666841 w 2667091"/>
              <a:gd name="connsiteY4" fmla="*/ 5253990 h 5253990"/>
              <a:gd name="connsiteX5" fmla="*/ 750661 w 2667091"/>
              <a:gd name="connsiteY5" fmla="*/ 4933950 h 5253990"/>
              <a:gd name="connsiteX6" fmla="*/ 643981 w 2667091"/>
              <a:gd name="connsiteY6" fmla="*/ 5010150 h 5253990"/>
              <a:gd name="connsiteX7" fmla="*/ 317656 w 2667091"/>
              <a:gd name="connsiteY7" fmla="*/ 4786934 h 5253990"/>
              <a:gd name="connsiteX8" fmla="*/ 358231 w 2667091"/>
              <a:gd name="connsiteY8" fmla="*/ 4400550 h 5253990"/>
              <a:gd name="connsiteX9" fmla="*/ 2667091 w 2667091"/>
              <a:gd name="connsiteY9" fmla="*/ 152400 h 5253990"/>
              <a:gd name="connsiteX0" fmla="*/ 2350861 w 2667091"/>
              <a:gd name="connsiteY0" fmla="*/ 0 h 5253990"/>
              <a:gd name="connsiteX1" fmla="*/ 87721 w 2667091"/>
              <a:gd name="connsiteY1" fmla="*/ 4293870 h 5253990"/>
              <a:gd name="connsiteX2" fmla="*/ 476341 w 2667091"/>
              <a:gd name="connsiteY2" fmla="*/ 5132070 h 5253990"/>
              <a:gd name="connsiteX3" fmla="*/ 392521 w 2667091"/>
              <a:gd name="connsiteY3" fmla="*/ 5185410 h 5253990"/>
              <a:gd name="connsiteX4" fmla="*/ 666841 w 2667091"/>
              <a:gd name="connsiteY4" fmla="*/ 5253990 h 5253990"/>
              <a:gd name="connsiteX5" fmla="*/ 750661 w 2667091"/>
              <a:gd name="connsiteY5" fmla="*/ 4933950 h 5253990"/>
              <a:gd name="connsiteX6" fmla="*/ 643981 w 2667091"/>
              <a:gd name="connsiteY6" fmla="*/ 5010150 h 5253990"/>
              <a:gd name="connsiteX7" fmla="*/ 317656 w 2667091"/>
              <a:gd name="connsiteY7" fmla="*/ 4786934 h 5253990"/>
              <a:gd name="connsiteX8" fmla="*/ 358231 w 2667091"/>
              <a:gd name="connsiteY8" fmla="*/ 4400550 h 5253990"/>
              <a:gd name="connsiteX9" fmla="*/ 2667091 w 2667091"/>
              <a:gd name="connsiteY9" fmla="*/ 152400 h 5253990"/>
              <a:gd name="connsiteX0" fmla="*/ 2350861 w 2667091"/>
              <a:gd name="connsiteY0" fmla="*/ 0 h 5253990"/>
              <a:gd name="connsiteX1" fmla="*/ 87721 w 2667091"/>
              <a:gd name="connsiteY1" fmla="*/ 4293870 h 5253990"/>
              <a:gd name="connsiteX2" fmla="*/ 476341 w 2667091"/>
              <a:gd name="connsiteY2" fmla="*/ 5132070 h 5253990"/>
              <a:gd name="connsiteX3" fmla="*/ 392521 w 2667091"/>
              <a:gd name="connsiteY3" fmla="*/ 5185410 h 5253990"/>
              <a:gd name="connsiteX4" fmla="*/ 666841 w 2667091"/>
              <a:gd name="connsiteY4" fmla="*/ 5253990 h 5253990"/>
              <a:gd name="connsiteX5" fmla="*/ 750661 w 2667091"/>
              <a:gd name="connsiteY5" fmla="*/ 4933950 h 5253990"/>
              <a:gd name="connsiteX6" fmla="*/ 643981 w 2667091"/>
              <a:gd name="connsiteY6" fmla="*/ 5010150 h 5253990"/>
              <a:gd name="connsiteX7" fmla="*/ 317656 w 2667091"/>
              <a:gd name="connsiteY7" fmla="*/ 4786934 h 5253990"/>
              <a:gd name="connsiteX8" fmla="*/ 358231 w 2667091"/>
              <a:gd name="connsiteY8" fmla="*/ 4400550 h 5253990"/>
              <a:gd name="connsiteX9" fmla="*/ 2667091 w 2667091"/>
              <a:gd name="connsiteY9" fmla="*/ 152400 h 5253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67091" h="5253990">
                <a:moveTo>
                  <a:pt x="2350861" y="0"/>
                </a:moveTo>
                <a:cubicBezTo>
                  <a:pt x="2392771" y="198120"/>
                  <a:pt x="400141" y="3438525"/>
                  <a:pt x="87721" y="4293870"/>
                </a:cubicBezTo>
                <a:cubicBezTo>
                  <a:pt x="-224699" y="5149215"/>
                  <a:pt x="391251" y="4960620"/>
                  <a:pt x="476341" y="5132070"/>
                </a:cubicBezTo>
                <a:lnTo>
                  <a:pt x="392521" y="5185410"/>
                </a:lnTo>
                <a:lnTo>
                  <a:pt x="666841" y="5253990"/>
                </a:lnTo>
                <a:lnTo>
                  <a:pt x="750661" y="4933950"/>
                </a:lnTo>
                <a:lnTo>
                  <a:pt x="643981" y="5010150"/>
                </a:lnTo>
                <a:cubicBezTo>
                  <a:pt x="561654" y="4995807"/>
                  <a:pt x="365281" y="4888534"/>
                  <a:pt x="317656" y="4786934"/>
                </a:cubicBezTo>
                <a:cubicBezTo>
                  <a:pt x="304321" y="4769154"/>
                  <a:pt x="324799" y="4430022"/>
                  <a:pt x="358231" y="4400550"/>
                </a:cubicBezTo>
                <a:cubicBezTo>
                  <a:pt x="391663" y="4371078"/>
                  <a:pt x="2667091" y="482600"/>
                  <a:pt x="2667091" y="152400"/>
                </a:cubicBezTo>
              </a:path>
            </a:pathLst>
          </a:cu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" name="TextBox 281"/>
          <p:cNvSpPr txBox="1"/>
          <p:nvPr/>
        </p:nvSpPr>
        <p:spPr>
          <a:xfrm>
            <a:off x="21370753" y="6884199"/>
            <a:ext cx="5654112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u="sng" dirty="0">
                <a:latin typeface="Georgia" panose="02040502050405020303" pitchFamily="18" charset="0"/>
              </a:rPr>
              <a:t>The Cabbage Patch</a:t>
            </a:r>
            <a:endParaRPr lang="en-US" sz="4400" u="sng" dirty="0"/>
          </a:p>
        </p:txBody>
      </p:sp>
      <p:sp>
        <p:nvSpPr>
          <p:cNvPr id="283" name="Block Arc 282"/>
          <p:cNvSpPr>
            <a:spLocks noChangeAspect="1"/>
          </p:cNvSpPr>
          <p:nvPr/>
        </p:nvSpPr>
        <p:spPr>
          <a:xfrm rot="9406562">
            <a:off x="11840181" y="6528869"/>
            <a:ext cx="610006" cy="668192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rgbClr val="0000FF"/>
          </a:solidFill>
          <a:ln w="63500" cmpd="sng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84" name="Block Arc 283"/>
          <p:cNvSpPr>
            <a:spLocks noChangeAspect="1"/>
          </p:cNvSpPr>
          <p:nvPr/>
        </p:nvSpPr>
        <p:spPr>
          <a:xfrm rot="8719187">
            <a:off x="14384625" y="5519640"/>
            <a:ext cx="610006" cy="668192"/>
          </a:xfrm>
          <a:prstGeom prst="blockArc">
            <a:avLst>
              <a:gd name="adj1" fmla="val 10800000"/>
              <a:gd name="adj2" fmla="val 21426286"/>
              <a:gd name="adj3" fmla="val 11748"/>
            </a:avLst>
          </a:prstGeom>
          <a:solidFill>
            <a:srgbClr val="0000FF"/>
          </a:solidFill>
          <a:ln w="63500" cmpd="dbl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23" name="Freeform 22"/>
          <p:cNvSpPr/>
          <p:nvPr/>
        </p:nvSpPr>
        <p:spPr>
          <a:xfrm>
            <a:off x="10938933" y="5249333"/>
            <a:ext cx="532403" cy="2099734"/>
          </a:xfrm>
          <a:custGeom>
            <a:avLst/>
            <a:gdLst>
              <a:gd name="connsiteX0" fmla="*/ 0 w 532403"/>
              <a:gd name="connsiteY0" fmla="*/ 2099734 h 2099734"/>
              <a:gd name="connsiteX1" fmla="*/ 474134 w 532403"/>
              <a:gd name="connsiteY1" fmla="*/ 1557867 h 2099734"/>
              <a:gd name="connsiteX2" fmla="*/ 508000 w 532403"/>
              <a:gd name="connsiteY2" fmla="*/ 0 h 2099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32403" h="2099734">
                <a:moveTo>
                  <a:pt x="0" y="2099734"/>
                </a:moveTo>
                <a:cubicBezTo>
                  <a:pt x="194733" y="2003778"/>
                  <a:pt x="389467" y="1907823"/>
                  <a:pt x="474134" y="1557867"/>
                </a:cubicBezTo>
                <a:cubicBezTo>
                  <a:pt x="558801" y="1207911"/>
                  <a:pt x="533400" y="603955"/>
                  <a:pt x="508000" y="0"/>
                </a:cubicBezTo>
              </a:path>
            </a:pathLst>
          </a:custGeom>
          <a:noFill/>
          <a:ln w="152400">
            <a:solidFill>
              <a:srgbClr val="0000FF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Freeform 23"/>
          <p:cNvSpPr/>
          <p:nvPr/>
        </p:nvSpPr>
        <p:spPr>
          <a:xfrm>
            <a:off x="11864776" y="5445583"/>
            <a:ext cx="377190" cy="1310640"/>
          </a:xfrm>
          <a:custGeom>
            <a:avLst/>
            <a:gdLst>
              <a:gd name="connsiteX0" fmla="*/ 377190 w 377190"/>
              <a:gd name="connsiteY0" fmla="*/ 1310640 h 1310640"/>
              <a:gd name="connsiteX1" fmla="*/ 144780 w 377190"/>
              <a:gd name="connsiteY1" fmla="*/ 982980 h 1310640"/>
              <a:gd name="connsiteX2" fmla="*/ 0 w 377190"/>
              <a:gd name="connsiteY2" fmla="*/ 0 h 1310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7190" h="1310640">
                <a:moveTo>
                  <a:pt x="377190" y="1310640"/>
                </a:moveTo>
                <a:cubicBezTo>
                  <a:pt x="292417" y="1256030"/>
                  <a:pt x="207645" y="1201420"/>
                  <a:pt x="144780" y="982980"/>
                </a:cubicBezTo>
                <a:cubicBezTo>
                  <a:pt x="81915" y="764540"/>
                  <a:pt x="40957" y="382270"/>
                  <a:pt x="0" y="0"/>
                </a:cubicBezTo>
              </a:path>
            </a:pathLst>
          </a:custGeom>
          <a:noFill/>
          <a:ln w="152400">
            <a:solidFill>
              <a:srgbClr val="0000FF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" name="Freeform 284"/>
          <p:cNvSpPr/>
          <p:nvPr/>
        </p:nvSpPr>
        <p:spPr>
          <a:xfrm rot="2510130">
            <a:off x="8472049" y="8767567"/>
            <a:ext cx="3357032" cy="5791713"/>
          </a:xfrm>
          <a:custGeom>
            <a:avLst/>
            <a:gdLst>
              <a:gd name="connsiteX0" fmla="*/ 320040 w 1059180"/>
              <a:gd name="connsiteY0" fmla="*/ 3733800 h 3733800"/>
              <a:gd name="connsiteX1" fmla="*/ 144780 w 1059180"/>
              <a:gd name="connsiteY1" fmla="*/ 320040 h 3733800"/>
              <a:gd name="connsiteX2" fmla="*/ 0 w 1059180"/>
              <a:gd name="connsiteY2" fmla="*/ 281940 h 3733800"/>
              <a:gd name="connsiteX3" fmla="*/ 228600 w 1059180"/>
              <a:gd name="connsiteY3" fmla="*/ 0 h 3733800"/>
              <a:gd name="connsiteX4" fmla="*/ 541020 w 1059180"/>
              <a:gd name="connsiteY4" fmla="*/ 251460 h 3733800"/>
              <a:gd name="connsiteX5" fmla="*/ 434340 w 1059180"/>
              <a:gd name="connsiteY5" fmla="*/ 266700 h 3733800"/>
              <a:gd name="connsiteX6" fmla="*/ 502920 w 1059180"/>
              <a:gd name="connsiteY6" fmla="*/ 1882140 h 3733800"/>
              <a:gd name="connsiteX7" fmla="*/ 1059180 w 1059180"/>
              <a:gd name="connsiteY7" fmla="*/ 3314700 h 3733800"/>
              <a:gd name="connsiteX0" fmla="*/ 320040 w 1059180"/>
              <a:gd name="connsiteY0" fmla="*/ 3733800 h 3733800"/>
              <a:gd name="connsiteX1" fmla="*/ 228600 w 1059180"/>
              <a:gd name="connsiteY1" fmla="*/ 1912620 h 3733800"/>
              <a:gd name="connsiteX2" fmla="*/ 144780 w 1059180"/>
              <a:gd name="connsiteY2" fmla="*/ 320040 h 3733800"/>
              <a:gd name="connsiteX3" fmla="*/ 0 w 1059180"/>
              <a:gd name="connsiteY3" fmla="*/ 281940 h 3733800"/>
              <a:gd name="connsiteX4" fmla="*/ 228600 w 1059180"/>
              <a:gd name="connsiteY4" fmla="*/ 0 h 3733800"/>
              <a:gd name="connsiteX5" fmla="*/ 541020 w 1059180"/>
              <a:gd name="connsiteY5" fmla="*/ 251460 h 3733800"/>
              <a:gd name="connsiteX6" fmla="*/ 434340 w 1059180"/>
              <a:gd name="connsiteY6" fmla="*/ 266700 h 3733800"/>
              <a:gd name="connsiteX7" fmla="*/ 502920 w 1059180"/>
              <a:gd name="connsiteY7" fmla="*/ 1882140 h 3733800"/>
              <a:gd name="connsiteX8" fmla="*/ 1059180 w 1059180"/>
              <a:gd name="connsiteY8" fmla="*/ 3314700 h 373380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320940"/>
              <a:gd name="connsiteY0" fmla="*/ 3573780 h 3573780"/>
              <a:gd name="connsiteX1" fmla="*/ 228600 w 1320940"/>
              <a:gd name="connsiteY1" fmla="*/ 1912620 h 3573780"/>
              <a:gd name="connsiteX2" fmla="*/ 144780 w 1320940"/>
              <a:gd name="connsiteY2" fmla="*/ 320040 h 3573780"/>
              <a:gd name="connsiteX3" fmla="*/ 0 w 1320940"/>
              <a:gd name="connsiteY3" fmla="*/ 281940 h 3573780"/>
              <a:gd name="connsiteX4" fmla="*/ 228600 w 1320940"/>
              <a:gd name="connsiteY4" fmla="*/ 0 h 3573780"/>
              <a:gd name="connsiteX5" fmla="*/ 541020 w 1320940"/>
              <a:gd name="connsiteY5" fmla="*/ 251460 h 3573780"/>
              <a:gd name="connsiteX6" fmla="*/ 434340 w 1320940"/>
              <a:gd name="connsiteY6" fmla="*/ 266700 h 3573780"/>
              <a:gd name="connsiteX7" fmla="*/ 1307427 w 1320940"/>
              <a:gd name="connsiteY7" fmla="*/ 1581250 h 3573780"/>
              <a:gd name="connsiteX8" fmla="*/ 1059180 w 1320940"/>
              <a:gd name="connsiteY8" fmla="*/ 3314700 h 3573780"/>
              <a:gd name="connsiteX0" fmla="*/ 685800 w 1320988"/>
              <a:gd name="connsiteY0" fmla="*/ 3573780 h 3573780"/>
              <a:gd name="connsiteX1" fmla="*/ 228600 w 1320988"/>
              <a:gd name="connsiteY1" fmla="*/ 1912620 h 3573780"/>
              <a:gd name="connsiteX2" fmla="*/ 144780 w 1320988"/>
              <a:gd name="connsiteY2" fmla="*/ 320040 h 3573780"/>
              <a:gd name="connsiteX3" fmla="*/ 0 w 1320988"/>
              <a:gd name="connsiteY3" fmla="*/ 281940 h 3573780"/>
              <a:gd name="connsiteX4" fmla="*/ 228600 w 1320988"/>
              <a:gd name="connsiteY4" fmla="*/ 0 h 3573780"/>
              <a:gd name="connsiteX5" fmla="*/ 541020 w 1320988"/>
              <a:gd name="connsiteY5" fmla="*/ 251460 h 3573780"/>
              <a:gd name="connsiteX6" fmla="*/ 434340 w 1320988"/>
              <a:gd name="connsiteY6" fmla="*/ 266700 h 3573780"/>
              <a:gd name="connsiteX7" fmla="*/ 433064 w 1320988"/>
              <a:gd name="connsiteY7" fmla="*/ 1242956 h 3573780"/>
              <a:gd name="connsiteX8" fmla="*/ 1307427 w 1320988"/>
              <a:gd name="connsiteY8" fmla="*/ 1581250 h 3573780"/>
              <a:gd name="connsiteX9" fmla="*/ 1059180 w 1320988"/>
              <a:gd name="connsiteY9" fmla="*/ 3314700 h 3573780"/>
              <a:gd name="connsiteX0" fmla="*/ 685800 w 1320988"/>
              <a:gd name="connsiteY0" fmla="*/ 3573780 h 3573780"/>
              <a:gd name="connsiteX1" fmla="*/ 249744 w 1320988"/>
              <a:gd name="connsiteY1" fmla="*/ 1627781 h 3573780"/>
              <a:gd name="connsiteX2" fmla="*/ 144780 w 1320988"/>
              <a:gd name="connsiteY2" fmla="*/ 320040 h 3573780"/>
              <a:gd name="connsiteX3" fmla="*/ 0 w 1320988"/>
              <a:gd name="connsiteY3" fmla="*/ 281940 h 3573780"/>
              <a:gd name="connsiteX4" fmla="*/ 228600 w 1320988"/>
              <a:gd name="connsiteY4" fmla="*/ 0 h 3573780"/>
              <a:gd name="connsiteX5" fmla="*/ 541020 w 1320988"/>
              <a:gd name="connsiteY5" fmla="*/ 251460 h 3573780"/>
              <a:gd name="connsiteX6" fmla="*/ 434340 w 1320988"/>
              <a:gd name="connsiteY6" fmla="*/ 266700 h 3573780"/>
              <a:gd name="connsiteX7" fmla="*/ 433064 w 1320988"/>
              <a:gd name="connsiteY7" fmla="*/ 1242956 h 3573780"/>
              <a:gd name="connsiteX8" fmla="*/ 1307427 w 1320988"/>
              <a:gd name="connsiteY8" fmla="*/ 1581250 h 3573780"/>
              <a:gd name="connsiteX9" fmla="*/ 1059180 w 1320988"/>
              <a:gd name="connsiteY9" fmla="*/ 3314700 h 3573780"/>
              <a:gd name="connsiteX0" fmla="*/ 685800 w 1320988"/>
              <a:gd name="connsiteY0" fmla="*/ 3573780 h 3573780"/>
              <a:gd name="connsiteX1" fmla="*/ 1029448 w 1320988"/>
              <a:gd name="connsiteY1" fmla="*/ 1680657 h 3573780"/>
              <a:gd name="connsiteX2" fmla="*/ 249744 w 1320988"/>
              <a:gd name="connsiteY2" fmla="*/ 1627781 h 3573780"/>
              <a:gd name="connsiteX3" fmla="*/ 144780 w 1320988"/>
              <a:gd name="connsiteY3" fmla="*/ 320040 h 3573780"/>
              <a:gd name="connsiteX4" fmla="*/ 0 w 1320988"/>
              <a:gd name="connsiteY4" fmla="*/ 281940 h 3573780"/>
              <a:gd name="connsiteX5" fmla="*/ 228600 w 1320988"/>
              <a:gd name="connsiteY5" fmla="*/ 0 h 3573780"/>
              <a:gd name="connsiteX6" fmla="*/ 541020 w 1320988"/>
              <a:gd name="connsiteY6" fmla="*/ 251460 h 3573780"/>
              <a:gd name="connsiteX7" fmla="*/ 434340 w 1320988"/>
              <a:gd name="connsiteY7" fmla="*/ 266700 h 3573780"/>
              <a:gd name="connsiteX8" fmla="*/ 433064 w 1320988"/>
              <a:gd name="connsiteY8" fmla="*/ 1242956 h 3573780"/>
              <a:gd name="connsiteX9" fmla="*/ 1307427 w 1320988"/>
              <a:gd name="connsiteY9" fmla="*/ 1581250 h 3573780"/>
              <a:gd name="connsiteX10" fmla="*/ 1059180 w 1320988"/>
              <a:gd name="connsiteY10" fmla="*/ 3314700 h 3573780"/>
              <a:gd name="connsiteX0" fmla="*/ 685800 w 1867411"/>
              <a:gd name="connsiteY0" fmla="*/ 3573780 h 3573780"/>
              <a:gd name="connsiteX1" fmla="*/ 1029448 w 1867411"/>
              <a:gd name="connsiteY1" fmla="*/ 1680657 h 3573780"/>
              <a:gd name="connsiteX2" fmla="*/ 249744 w 1867411"/>
              <a:gd name="connsiteY2" fmla="*/ 1627781 h 3573780"/>
              <a:gd name="connsiteX3" fmla="*/ 144780 w 1867411"/>
              <a:gd name="connsiteY3" fmla="*/ 320040 h 3573780"/>
              <a:gd name="connsiteX4" fmla="*/ 0 w 1867411"/>
              <a:gd name="connsiteY4" fmla="*/ 281940 h 3573780"/>
              <a:gd name="connsiteX5" fmla="*/ 228600 w 1867411"/>
              <a:gd name="connsiteY5" fmla="*/ 0 h 3573780"/>
              <a:gd name="connsiteX6" fmla="*/ 541020 w 1867411"/>
              <a:gd name="connsiteY6" fmla="*/ 251460 h 3573780"/>
              <a:gd name="connsiteX7" fmla="*/ 434340 w 1867411"/>
              <a:gd name="connsiteY7" fmla="*/ 266700 h 3573780"/>
              <a:gd name="connsiteX8" fmla="*/ 433064 w 1867411"/>
              <a:gd name="connsiteY8" fmla="*/ 1242956 h 3573780"/>
              <a:gd name="connsiteX9" fmla="*/ 1307427 w 1867411"/>
              <a:gd name="connsiteY9" fmla="*/ 1581250 h 3573780"/>
              <a:gd name="connsiteX10" fmla="*/ 1867411 w 1867411"/>
              <a:gd name="connsiteY10" fmla="*/ 3532069 h 3573780"/>
              <a:gd name="connsiteX0" fmla="*/ 1241201 w 1867411"/>
              <a:gd name="connsiteY0" fmla="*/ 3874306 h 3874306"/>
              <a:gd name="connsiteX1" fmla="*/ 1029448 w 1867411"/>
              <a:gd name="connsiteY1" fmla="*/ 1680657 h 3874306"/>
              <a:gd name="connsiteX2" fmla="*/ 249744 w 1867411"/>
              <a:gd name="connsiteY2" fmla="*/ 1627781 h 3874306"/>
              <a:gd name="connsiteX3" fmla="*/ 144780 w 1867411"/>
              <a:gd name="connsiteY3" fmla="*/ 320040 h 3874306"/>
              <a:gd name="connsiteX4" fmla="*/ 0 w 1867411"/>
              <a:gd name="connsiteY4" fmla="*/ 281940 h 3874306"/>
              <a:gd name="connsiteX5" fmla="*/ 228600 w 1867411"/>
              <a:gd name="connsiteY5" fmla="*/ 0 h 3874306"/>
              <a:gd name="connsiteX6" fmla="*/ 541020 w 1867411"/>
              <a:gd name="connsiteY6" fmla="*/ 251460 h 3874306"/>
              <a:gd name="connsiteX7" fmla="*/ 434340 w 1867411"/>
              <a:gd name="connsiteY7" fmla="*/ 266700 h 3874306"/>
              <a:gd name="connsiteX8" fmla="*/ 433064 w 1867411"/>
              <a:gd name="connsiteY8" fmla="*/ 1242956 h 3874306"/>
              <a:gd name="connsiteX9" fmla="*/ 1307427 w 1867411"/>
              <a:gd name="connsiteY9" fmla="*/ 1581250 h 3874306"/>
              <a:gd name="connsiteX10" fmla="*/ 1867411 w 1867411"/>
              <a:gd name="connsiteY10" fmla="*/ 3532069 h 3874306"/>
              <a:gd name="connsiteX0" fmla="*/ 1241201 w 1524065"/>
              <a:gd name="connsiteY0" fmla="*/ 3874306 h 3874306"/>
              <a:gd name="connsiteX1" fmla="*/ 1029448 w 1524065"/>
              <a:gd name="connsiteY1" fmla="*/ 1680657 h 3874306"/>
              <a:gd name="connsiteX2" fmla="*/ 249744 w 1524065"/>
              <a:gd name="connsiteY2" fmla="*/ 1627781 h 3874306"/>
              <a:gd name="connsiteX3" fmla="*/ 144780 w 1524065"/>
              <a:gd name="connsiteY3" fmla="*/ 320040 h 3874306"/>
              <a:gd name="connsiteX4" fmla="*/ 0 w 1524065"/>
              <a:gd name="connsiteY4" fmla="*/ 281940 h 3874306"/>
              <a:gd name="connsiteX5" fmla="*/ 228600 w 1524065"/>
              <a:gd name="connsiteY5" fmla="*/ 0 h 3874306"/>
              <a:gd name="connsiteX6" fmla="*/ 541020 w 1524065"/>
              <a:gd name="connsiteY6" fmla="*/ 251460 h 3874306"/>
              <a:gd name="connsiteX7" fmla="*/ 434340 w 1524065"/>
              <a:gd name="connsiteY7" fmla="*/ 266700 h 3874306"/>
              <a:gd name="connsiteX8" fmla="*/ 433064 w 1524065"/>
              <a:gd name="connsiteY8" fmla="*/ 1242956 h 3874306"/>
              <a:gd name="connsiteX9" fmla="*/ 1307427 w 1524065"/>
              <a:gd name="connsiteY9" fmla="*/ 1581250 h 3874306"/>
              <a:gd name="connsiteX10" fmla="*/ 1524065 w 1524065"/>
              <a:gd name="connsiteY10" fmla="*/ 3788302 h 3874306"/>
              <a:gd name="connsiteX0" fmla="*/ 1241201 w 1524065"/>
              <a:gd name="connsiteY0" fmla="*/ 3874306 h 3874306"/>
              <a:gd name="connsiteX1" fmla="*/ 1029448 w 1524065"/>
              <a:gd name="connsiteY1" fmla="*/ 1680657 h 3874306"/>
              <a:gd name="connsiteX2" fmla="*/ 259586 w 1524065"/>
              <a:gd name="connsiteY2" fmla="*/ 1547379 h 3874306"/>
              <a:gd name="connsiteX3" fmla="*/ 144780 w 1524065"/>
              <a:gd name="connsiteY3" fmla="*/ 320040 h 3874306"/>
              <a:gd name="connsiteX4" fmla="*/ 0 w 1524065"/>
              <a:gd name="connsiteY4" fmla="*/ 281940 h 3874306"/>
              <a:gd name="connsiteX5" fmla="*/ 228600 w 1524065"/>
              <a:gd name="connsiteY5" fmla="*/ 0 h 3874306"/>
              <a:gd name="connsiteX6" fmla="*/ 541020 w 1524065"/>
              <a:gd name="connsiteY6" fmla="*/ 251460 h 3874306"/>
              <a:gd name="connsiteX7" fmla="*/ 434340 w 1524065"/>
              <a:gd name="connsiteY7" fmla="*/ 266700 h 3874306"/>
              <a:gd name="connsiteX8" fmla="*/ 433064 w 1524065"/>
              <a:gd name="connsiteY8" fmla="*/ 1242956 h 3874306"/>
              <a:gd name="connsiteX9" fmla="*/ 1307427 w 1524065"/>
              <a:gd name="connsiteY9" fmla="*/ 1581250 h 3874306"/>
              <a:gd name="connsiteX10" fmla="*/ 1524065 w 1524065"/>
              <a:gd name="connsiteY10" fmla="*/ 3788302 h 3874306"/>
              <a:gd name="connsiteX0" fmla="*/ 1241201 w 1524065"/>
              <a:gd name="connsiteY0" fmla="*/ 3874306 h 3874306"/>
              <a:gd name="connsiteX1" fmla="*/ 1029448 w 1524065"/>
              <a:gd name="connsiteY1" fmla="*/ 1680657 h 3874306"/>
              <a:gd name="connsiteX2" fmla="*/ 259586 w 1524065"/>
              <a:gd name="connsiteY2" fmla="*/ 1547379 h 3874306"/>
              <a:gd name="connsiteX3" fmla="*/ 144780 w 1524065"/>
              <a:gd name="connsiteY3" fmla="*/ 320040 h 3874306"/>
              <a:gd name="connsiteX4" fmla="*/ 0 w 1524065"/>
              <a:gd name="connsiteY4" fmla="*/ 281940 h 3874306"/>
              <a:gd name="connsiteX5" fmla="*/ 228600 w 1524065"/>
              <a:gd name="connsiteY5" fmla="*/ 0 h 3874306"/>
              <a:gd name="connsiteX6" fmla="*/ 541020 w 1524065"/>
              <a:gd name="connsiteY6" fmla="*/ 251460 h 3874306"/>
              <a:gd name="connsiteX7" fmla="*/ 434340 w 1524065"/>
              <a:gd name="connsiteY7" fmla="*/ 266700 h 3874306"/>
              <a:gd name="connsiteX8" fmla="*/ 497029 w 1524065"/>
              <a:gd name="connsiteY8" fmla="*/ 1257285 h 3874306"/>
              <a:gd name="connsiteX9" fmla="*/ 1307427 w 1524065"/>
              <a:gd name="connsiteY9" fmla="*/ 1581250 h 3874306"/>
              <a:gd name="connsiteX10" fmla="*/ 1524065 w 1524065"/>
              <a:gd name="connsiteY10" fmla="*/ 3788302 h 3874306"/>
              <a:gd name="connsiteX0" fmla="*/ 1241201 w 1777480"/>
              <a:gd name="connsiteY0" fmla="*/ 3874306 h 4768265"/>
              <a:gd name="connsiteX1" fmla="*/ 1029448 w 1777480"/>
              <a:gd name="connsiteY1" fmla="*/ 1680657 h 4768265"/>
              <a:gd name="connsiteX2" fmla="*/ 259586 w 1777480"/>
              <a:gd name="connsiteY2" fmla="*/ 1547379 h 4768265"/>
              <a:gd name="connsiteX3" fmla="*/ 144780 w 1777480"/>
              <a:gd name="connsiteY3" fmla="*/ 320040 h 4768265"/>
              <a:gd name="connsiteX4" fmla="*/ 0 w 1777480"/>
              <a:gd name="connsiteY4" fmla="*/ 281940 h 4768265"/>
              <a:gd name="connsiteX5" fmla="*/ 228600 w 1777480"/>
              <a:gd name="connsiteY5" fmla="*/ 0 h 4768265"/>
              <a:gd name="connsiteX6" fmla="*/ 541020 w 1777480"/>
              <a:gd name="connsiteY6" fmla="*/ 251460 h 4768265"/>
              <a:gd name="connsiteX7" fmla="*/ 434340 w 1777480"/>
              <a:gd name="connsiteY7" fmla="*/ 266700 h 4768265"/>
              <a:gd name="connsiteX8" fmla="*/ 497029 w 1777480"/>
              <a:gd name="connsiteY8" fmla="*/ 1257285 h 4768265"/>
              <a:gd name="connsiteX9" fmla="*/ 1307427 w 1777480"/>
              <a:gd name="connsiteY9" fmla="*/ 1581250 h 4768265"/>
              <a:gd name="connsiteX10" fmla="*/ 1777480 w 1777480"/>
              <a:gd name="connsiteY10" fmla="*/ 4768265 h 4768265"/>
              <a:gd name="connsiteX0" fmla="*/ 1438113 w 1777480"/>
              <a:gd name="connsiteY0" fmla="*/ 4802578 h 4802578"/>
              <a:gd name="connsiteX1" fmla="*/ 1029448 w 1777480"/>
              <a:gd name="connsiteY1" fmla="*/ 1680657 h 4802578"/>
              <a:gd name="connsiteX2" fmla="*/ 259586 w 1777480"/>
              <a:gd name="connsiteY2" fmla="*/ 1547379 h 4802578"/>
              <a:gd name="connsiteX3" fmla="*/ 144780 w 1777480"/>
              <a:gd name="connsiteY3" fmla="*/ 320040 h 4802578"/>
              <a:gd name="connsiteX4" fmla="*/ 0 w 1777480"/>
              <a:gd name="connsiteY4" fmla="*/ 281940 h 4802578"/>
              <a:gd name="connsiteX5" fmla="*/ 228600 w 1777480"/>
              <a:gd name="connsiteY5" fmla="*/ 0 h 4802578"/>
              <a:gd name="connsiteX6" fmla="*/ 541020 w 1777480"/>
              <a:gd name="connsiteY6" fmla="*/ 251460 h 4802578"/>
              <a:gd name="connsiteX7" fmla="*/ 434340 w 1777480"/>
              <a:gd name="connsiteY7" fmla="*/ 266700 h 4802578"/>
              <a:gd name="connsiteX8" fmla="*/ 497029 w 1777480"/>
              <a:gd name="connsiteY8" fmla="*/ 1257285 h 4802578"/>
              <a:gd name="connsiteX9" fmla="*/ 1307427 w 1777480"/>
              <a:gd name="connsiteY9" fmla="*/ 1581250 h 4802578"/>
              <a:gd name="connsiteX10" fmla="*/ 1777480 w 1777480"/>
              <a:gd name="connsiteY10" fmla="*/ 4768265 h 4802578"/>
              <a:gd name="connsiteX0" fmla="*/ 1438113 w 3357032"/>
              <a:gd name="connsiteY0" fmla="*/ 4802578 h 5263321"/>
              <a:gd name="connsiteX1" fmla="*/ 1029448 w 3357032"/>
              <a:gd name="connsiteY1" fmla="*/ 1680657 h 5263321"/>
              <a:gd name="connsiteX2" fmla="*/ 259586 w 3357032"/>
              <a:gd name="connsiteY2" fmla="*/ 1547379 h 5263321"/>
              <a:gd name="connsiteX3" fmla="*/ 144780 w 3357032"/>
              <a:gd name="connsiteY3" fmla="*/ 320040 h 5263321"/>
              <a:gd name="connsiteX4" fmla="*/ 0 w 3357032"/>
              <a:gd name="connsiteY4" fmla="*/ 281940 h 5263321"/>
              <a:gd name="connsiteX5" fmla="*/ 228600 w 3357032"/>
              <a:gd name="connsiteY5" fmla="*/ 0 h 5263321"/>
              <a:gd name="connsiteX6" fmla="*/ 541020 w 3357032"/>
              <a:gd name="connsiteY6" fmla="*/ 251460 h 5263321"/>
              <a:gd name="connsiteX7" fmla="*/ 434340 w 3357032"/>
              <a:gd name="connsiteY7" fmla="*/ 266700 h 5263321"/>
              <a:gd name="connsiteX8" fmla="*/ 497029 w 3357032"/>
              <a:gd name="connsiteY8" fmla="*/ 1257285 h 5263321"/>
              <a:gd name="connsiteX9" fmla="*/ 1307427 w 3357032"/>
              <a:gd name="connsiteY9" fmla="*/ 1581250 h 5263321"/>
              <a:gd name="connsiteX10" fmla="*/ 3357032 w 3357032"/>
              <a:gd name="connsiteY10" fmla="*/ 5263321 h 5263321"/>
              <a:gd name="connsiteX0" fmla="*/ 1438113 w 3357032"/>
              <a:gd name="connsiteY0" fmla="*/ 4802578 h 5263321"/>
              <a:gd name="connsiteX1" fmla="*/ 1029448 w 3357032"/>
              <a:gd name="connsiteY1" fmla="*/ 1680657 h 5263321"/>
              <a:gd name="connsiteX2" fmla="*/ 259586 w 3357032"/>
              <a:gd name="connsiteY2" fmla="*/ 1547379 h 5263321"/>
              <a:gd name="connsiteX3" fmla="*/ 144780 w 3357032"/>
              <a:gd name="connsiteY3" fmla="*/ 320040 h 5263321"/>
              <a:gd name="connsiteX4" fmla="*/ 0 w 3357032"/>
              <a:gd name="connsiteY4" fmla="*/ 281940 h 5263321"/>
              <a:gd name="connsiteX5" fmla="*/ 228600 w 3357032"/>
              <a:gd name="connsiteY5" fmla="*/ 0 h 5263321"/>
              <a:gd name="connsiteX6" fmla="*/ 541020 w 3357032"/>
              <a:gd name="connsiteY6" fmla="*/ 251460 h 5263321"/>
              <a:gd name="connsiteX7" fmla="*/ 434340 w 3357032"/>
              <a:gd name="connsiteY7" fmla="*/ 266700 h 5263321"/>
              <a:gd name="connsiteX8" fmla="*/ 497029 w 3357032"/>
              <a:gd name="connsiteY8" fmla="*/ 1257285 h 5263321"/>
              <a:gd name="connsiteX9" fmla="*/ 1307427 w 3357032"/>
              <a:gd name="connsiteY9" fmla="*/ 1581250 h 5263321"/>
              <a:gd name="connsiteX10" fmla="*/ 1854980 w 3357032"/>
              <a:gd name="connsiteY10" fmla="*/ 3992780 h 5263321"/>
              <a:gd name="connsiteX11" fmla="*/ 3357032 w 3357032"/>
              <a:gd name="connsiteY11" fmla="*/ 5263321 h 5263321"/>
              <a:gd name="connsiteX0" fmla="*/ 1424663 w 3357032"/>
              <a:gd name="connsiteY0" fmla="*/ 4178252 h 5263321"/>
              <a:gd name="connsiteX1" fmla="*/ 1029448 w 3357032"/>
              <a:gd name="connsiteY1" fmla="*/ 1680657 h 5263321"/>
              <a:gd name="connsiteX2" fmla="*/ 259586 w 3357032"/>
              <a:gd name="connsiteY2" fmla="*/ 1547379 h 5263321"/>
              <a:gd name="connsiteX3" fmla="*/ 144780 w 3357032"/>
              <a:gd name="connsiteY3" fmla="*/ 320040 h 5263321"/>
              <a:gd name="connsiteX4" fmla="*/ 0 w 3357032"/>
              <a:gd name="connsiteY4" fmla="*/ 281940 h 5263321"/>
              <a:gd name="connsiteX5" fmla="*/ 228600 w 3357032"/>
              <a:gd name="connsiteY5" fmla="*/ 0 h 5263321"/>
              <a:gd name="connsiteX6" fmla="*/ 541020 w 3357032"/>
              <a:gd name="connsiteY6" fmla="*/ 251460 h 5263321"/>
              <a:gd name="connsiteX7" fmla="*/ 434340 w 3357032"/>
              <a:gd name="connsiteY7" fmla="*/ 266700 h 5263321"/>
              <a:gd name="connsiteX8" fmla="*/ 497029 w 3357032"/>
              <a:gd name="connsiteY8" fmla="*/ 1257285 h 5263321"/>
              <a:gd name="connsiteX9" fmla="*/ 1307427 w 3357032"/>
              <a:gd name="connsiteY9" fmla="*/ 1581250 h 5263321"/>
              <a:gd name="connsiteX10" fmla="*/ 1854980 w 3357032"/>
              <a:gd name="connsiteY10" fmla="*/ 3992780 h 5263321"/>
              <a:gd name="connsiteX11" fmla="*/ 3357032 w 3357032"/>
              <a:gd name="connsiteY11" fmla="*/ 5263321 h 5263321"/>
              <a:gd name="connsiteX0" fmla="*/ 1507087 w 3357032"/>
              <a:gd name="connsiteY0" fmla="*/ 4422648 h 5263321"/>
              <a:gd name="connsiteX1" fmla="*/ 1029448 w 3357032"/>
              <a:gd name="connsiteY1" fmla="*/ 1680657 h 5263321"/>
              <a:gd name="connsiteX2" fmla="*/ 259586 w 3357032"/>
              <a:gd name="connsiteY2" fmla="*/ 1547379 h 5263321"/>
              <a:gd name="connsiteX3" fmla="*/ 144780 w 3357032"/>
              <a:gd name="connsiteY3" fmla="*/ 320040 h 5263321"/>
              <a:gd name="connsiteX4" fmla="*/ 0 w 3357032"/>
              <a:gd name="connsiteY4" fmla="*/ 281940 h 5263321"/>
              <a:gd name="connsiteX5" fmla="*/ 228600 w 3357032"/>
              <a:gd name="connsiteY5" fmla="*/ 0 h 5263321"/>
              <a:gd name="connsiteX6" fmla="*/ 541020 w 3357032"/>
              <a:gd name="connsiteY6" fmla="*/ 251460 h 5263321"/>
              <a:gd name="connsiteX7" fmla="*/ 434340 w 3357032"/>
              <a:gd name="connsiteY7" fmla="*/ 266700 h 5263321"/>
              <a:gd name="connsiteX8" fmla="*/ 497029 w 3357032"/>
              <a:gd name="connsiteY8" fmla="*/ 1257285 h 5263321"/>
              <a:gd name="connsiteX9" fmla="*/ 1307427 w 3357032"/>
              <a:gd name="connsiteY9" fmla="*/ 1581250 h 5263321"/>
              <a:gd name="connsiteX10" fmla="*/ 1854980 w 3357032"/>
              <a:gd name="connsiteY10" fmla="*/ 3992780 h 5263321"/>
              <a:gd name="connsiteX11" fmla="*/ 3357032 w 3357032"/>
              <a:gd name="connsiteY11" fmla="*/ 5263321 h 5263321"/>
              <a:gd name="connsiteX0" fmla="*/ 1507087 w 3357032"/>
              <a:gd name="connsiteY0" fmla="*/ 4422648 h 5263321"/>
              <a:gd name="connsiteX1" fmla="*/ 1266462 w 3357032"/>
              <a:gd name="connsiteY1" fmla="*/ 3792354 h 5263321"/>
              <a:gd name="connsiteX2" fmla="*/ 1029448 w 3357032"/>
              <a:gd name="connsiteY2" fmla="*/ 1680657 h 5263321"/>
              <a:gd name="connsiteX3" fmla="*/ 259586 w 3357032"/>
              <a:gd name="connsiteY3" fmla="*/ 1547379 h 5263321"/>
              <a:gd name="connsiteX4" fmla="*/ 144780 w 3357032"/>
              <a:gd name="connsiteY4" fmla="*/ 320040 h 5263321"/>
              <a:gd name="connsiteX5" fmla="*/ 0 w 3357032"/>
              <a:gd name="connsiteY5" fmla="*/ 281940 h 5263321"/>
              <a:gd name="connsiteX6" fmla="*/ 228600 w 3357032"/>
              <a:gd name="connsiteY6" fmla="*/ 0 h 5263321"/>
              <a:gd name="connsiteX7" fmla="*/ 541020 w 3357032"/>
              <a:gd name="connsiteY7" fmla="*/ 251460 h 5263321"/>
              <a:gd name="connsiteX8" fmla="*/ 434340 w 3357032"/>
              <a:gd name="connsiteY8" fmla="*/ 266700 h 5263321"/>
              <a:gd name="connsiteX9" fmla="*/ 497029 w 3357032"/>
              <a:gd name="connsiteY9" fmla="*/ 1257285 h 5263321"/>
              <a:gd name="connsiteX10" fmla="*/ 1307427 w 3357032"/>
              <a:gd name="connsiteY10" fmla="*/ 1581250 h 5263321"/>
              <a:gd name="connsiteX11" fmla="*/ 1854980 w 3357032"/>
              <a:gd name="connsiteY11" fmla="*/ 3992780 h 5263321"/>
              <a:gd name="connsiteX12" fmla="*/ 3357032 w 3357032"/>
              <a:gd name="connsiteY12" fmla="*/ 5263321 h 5263321"/>
              <a:gd name="connsiteX0" fmla="*/ 3278157 w 3357032"/>
              <a:gd name="connsiteY0" fmla="*/ 5791713 h 5791713"/>
              <a:gd name="connsiteX1" fmla="*/ 1266462 w 3357032"/>
              <a:gd name="connsiteY1" fmla="*/ 3792354 h 5791713"/>
              <a:gd name="connsiteX2" fmla="*/ 1029448 w 3357032"/>
              <a:gd name="connsiteY2" fmla="*/ 1680657 h 5791713"/>
              <a:gd name="connsiteX3" fmla="*/ 259586 w 3357032"/>
              <a:gd name="connsiteY3" fmla="*/ 1547379 h 5791713"/>
              <a:gd name="connsiteX4" fmla="*/ 144780 w 3357032"/>
              <a:gd name="connsiteY4" fmla="*/ 320040 h 5791713"/>
              <a:gd name="connsiteX5" fmla="*/ 0 w 3357032"/>
              <a:gd name="connsiteY5" fmla="*/ 281940 h 5791713"/>
              <a:gd name="connsiteX6" fmla="*/ 228600 w 3357032"/>
              <a:gd name="connsiteY6" fmla="*/ 0 h 5791713"/>
              <a:gd name="connsiteX7" fmla="*/ 541020 w 3357032"/>
              <a:gd name="connsiteY7" fmla="*/ 251460 h 5791713"/>
              <a:gd name="connsiteX8" fmla="*/ 434340 w 3357032"/>
              <a:gd name="connsiteY8" fmla="*/ 266700 h 5791713"/>
              <a:gd name="connsiteX9" fmla="*/ 497029 w 3357032"/>
              <a:gd name="connsiteY9" fmla="*/ 1257285 h 5791713"/>
              <a:gd name="connsiteX10" fmla="*/ 1307427 w 3357032"/>
              <a:gd name="connsiteY10" fmla="*/ 1581250 h 5791713"/>
              <a:gd name="connsiteX11" fmla="*/ 1854980 w 3357032"/>
              <a:gd name="connsiteY11" fmla="*/ 3992780 h 5791713"/>
              <a:gd name="connsiteX12" fmla="*/ 3357032 w 3357032"/>
              <a:gd name="connsiteY12" fmla="*/ 5263321 h 5791713"/>
              <a:gd name="connsiteX0" fmla="*/ 3278157 w 3357032"/>
              <a:gd name="connsiteY0" fmla="*/ 5791713 h 5791713"/>
              <a:gd name="connsiteX1" fmla="*/ 1266462 w 3357032"/>
              <a:gd name="connsiteY1" fmla="*/ 3792354 h 5791713"/>
              <a:gd name="connsiteX2" fmla="*/ 259586 w 3357032"/>
              <a:gd name="connsiteY2" fmla="*/ 1547379 h 5791713"/>
              <a:gd name="connsiteX3" fmla="*/ 144780 w 3357032"/>
              <a:gd name="connsiteY3" fmla="*/ 320040 h 5791713"/>
              <a:gd name="connsiteX4" fmla="*/ 0 w 3357032"/>
              <a:gd name="connsiteY4" fmla="*/ 281940 h 5791713"/>
              <a:gd name="connsiteX5" fmla="*/ 228600 w 3357032"/>
              <a:gd name="connsiteY5" fmla="*/ 0 h 5791713"/>
              <a:gd name="connsiteX6" fmla="*/ 541020 w 3357032"/>
              <a:gd name="connsiteY6" fmla="*/ 251460 h 5791713"/>
              <a:gd name="connsiteX7" fmla="*/ 434340 w 3357032"/>
              <a:gd name="connsiteY7" fmla="*/ 266700 h 5791713"/>
              <a:gd name="connsiteX8" fmla="*/ 497029 w 3357032"/>
              <a:gd name="connsiteY8" fmla="*/ 1257285 h 5791713"/>
              <a:gd name="connsiteX9" fmla="*/ 1307427 w 3357032"/>
              <a:gd name="connsiteY9" fmla="*/ 1581250 h 5791713"/>
              <a:gd name="connsiteX10" fmla="*/ 1854980 w 3357032"/>
              <a:gd name="connsiteY10" fmla="*/ 3992780 h 5791713"/>
              <a:gd name="connsiteX11" fmla="*/ 3357032 w 3357032"/>
              <a:gd name="connsiteY11" fmla="*/ 5263321 h 5791713"/>
              <a:gd name="connsiteX0" fmla="*/ 3278157 w 3357032"/>
              <a:gd name="connsiteY0" fmla="*/ 5791713 h 5791713"/>
              <a:gd name="connsiteX1" fmla="*/ 1266462 w 3357032"/>
              <a:gd name="connsiteY1" fmla="*/ 3792354 h 5791713"/>
              <a:gd name="connsiteX2" fmla="*/ 259586 w 3357032"/>
              <a:gd name="connsiteY2" fmla="*/ 1547379 h 5791713"/>
              <a:gd name="connsiteX3" fmla="*/ 144780 w 3357032"/>
              <a:gd name="connsiteY3" fmla="*/ 320040 h 5791713"/>
              <a:gd name="connsiteX4" fmla="*/ 0 w 3357032"/>
              <a:gd name="connsiteY4" fmla="*/ 281940 h 5791713"/>
              <a:gd name="connsiteX5" fmla="*/ 228600 w 3357032"/>
              <a:gd name="connsiteY5" fmla="*/ 0 h 5791713"/>
              <a:gd name="connsiteX6" fmla="*/ 541020 w 3357032"/>
              <a:gd name="connsiteY6" fmla="*/ 251460 h 5791713"/>
              <a:gd name="connsiteX7" fmla="*/ 434340 w 3357032"/>
              <a:gd name="connsiteY7" fmla="*/ 266700 h 5791713"/>
              <a:gd name="connsiteX8" fmla="*/ 497029 w 3357032"/>
              <a:gd name="connsiteY8" fmla="*/ 1257285 h 5791713"/>
              <a:gd name="connsiteX9" fmla="*/ 1854980 w 3357032"/>
              <a:gd name="connsiteY9" fmla="*/ 3992780 h 5791713"/>
              <a:gd name="connsiteX10" fmla="*/ 3357032 w 3357032"/>
              <a:gd name="connsiteY10" fmla="*/ 5263321 h 5791713"/>
              <a:gd name="connsiteX0" fmla="*/ 3278157 w 3357032"/>
              <a:gd name="connsiteY0" fmla="*/ 5791713 h 5791713"/>
              <a:gd name="connsiteX1" fmla="*/ 997534 w 3357032"/>
              <a:gd name="connsiteY1" fmla="*/ 4033103 h 5791713"/>
              <a:gd name="connsiteX2" fmla="*/ 259586 w 3357032"/>
              <a:gd name="connsiteY2" fmla="*/ 1547379 h 5791713"/>
              <a:gd name="connsiteX3" fmla="*/ 144780 w 3357032"/>
              <a:gd name="connsiteY3" fmla="*/ 320040 h 5791713"/>
              <a:gd name="connsiteX4" fmla="*/ 0 w 3357032"/>
              <a:gd name="connsiteY4" fmla="*/ 281940 h 5791713"/>
              <a:gd name="connsiteX5" fmla="*/ 228600 w 3357032"/>
              <a:gd name="connsiteY5" fmla="*/ 0 h 5791713"/>
              <a:gd name="connsiteX6" fmla="*/ 541020 w 3357032"/>
              <a:gd name="connsiteY6" fmla="*/ 251460 h 5791713"/>
              <a:gd name="connsiteX7" fmla="*/ 434340 w 3357032"/>
              <a:gd name="connsiteY7" fmla="*/ 266700 h 5791713"/>
              <a:gd name="connsiteX8" fmla="*/ 497029 w 3357032"/>
              <a:gd name="connsiteY8" fmla="*/ 1257285 h 5791713"/>
              <a:gd name="connsiteX9" fmla="*/ 1854980 w 3357032"/>
              <a:gd name="connsiteY9" fmla="*/ 3992780 h 5791713"/>
              <a:gd name="connsiteX10" fmla="*/ 3357032 w 3357032"/>
              <a:gd name="connsiteY10" fmla="*/ 5263321 h 5791713"/>
              <a:gd name="connsiteX0" fmla="*/ 3278157 w 3357032"/>
              <a:gd name="connsiteY0" fmla="*/ 5791713 h 5791713"/>
              <a:gd name="connsiteX1" fmla="*/ 997534 w 3357032"/>
              <a:gd name="connsiteY1" fmla="*/ 4033103 h 5791713"/>
              <a:gd name="connsiteX2" fmla="*/ 259586 w 3357032"/>
              <a:gd name="connsiteY2" fmla="*/ 1547379 h 5791713"/>
              <a:gd name="connsiteX3" fmla="*/ 144780 w 3357032"/>
              <a:gd name="connsiteY3" fmla="*/ 320040 h 5791713"/>
              <a:gd name="connsiteX4" fmla="*/ 0 w 3357032"/>
              <a:gd name="connsiteY4" fmla="*/ 281940 h 5791713"/>
              <a:gd name="connsiteX5" fmla="*/ 228600 w 3357032"/>
              <a:gd name="connsiteY5" fmla="*/ 0 h 5791713"/>
              <a:gd name="connsiteX6" fmla="*/ 541020 w 3357032"/>
              <a:gd name="connsiteY6" fmla="*/ 251460 h 5791713"/>
              <a:gd name="connsiteX7" fmla="*/ 434340 w 3357032"/>
              <a:gd name="connsiteY7" fmla="*/ 266700 h 5791713"/>
              <a:gd name="connsiteX8" fmla="*/ 497029 w 3357032"/>
              <a:gd name="connsiteY8" fmla="*/ 1257285 h 5791713"/>
              <a:gd name="connsiteX9" fmla="*/ 1444502 w 3357032"/>
              <a:gd name="connsiteY9" fmla="*/ 4327951 h 5791713"/>
              <a:gd name="connsiteX10" fmla="*/ 3357032 w 3357032"/>
              <a:gd name="connsiteY10" fmla="*/ 5263321 h 5791713"/>
              <a:gd name="connsiteX0" fmla="*/ 3278157 w 3357032"/>
              <a:gd name="connsiteY0" fmla="*/ 5791713 h 5791713"/>
              <a:gd name="connsiteX1" fmla="*/ 800320 w 3357032"/>
              <a:gd name="connsiteY1" fmla="*/ 4209653 h 5791713"/>
              <a:gd name="connsiteX2" fmla="*/ 259586 w 3357032"/>
              <a:gd name="connsiteY2" fmla="*/ 1547379 h 5791713"/>
              <a:gd name="connsiteX3" fmla="*/ 144780 w 3357032"/>
              <a:gd name="connsiteY3" fmla="*/ 320040 h 5791713"/>
              <a:gd name="connsiteX4" fmla="*/ 0 w 3357032"/>
              <a:gd name="connsiteY4" fmla="*/ 281940 h 5791713"/>
              <a:gd name="connsiteX5" fmla="*/ 228600 w 3357032"/>
              <a:gd name="connsiteY5" fmla="*/ 0 h 5791713"/>
              <a:gd name="connsiteX6" fmla="*/ 541020 w 3357032"/>
              <a:gd name="connsiteY6" fmla="*/ 251460 h 5791713"/>
              <a:gd name="connsiteX7" fmla="*/ 434340 w 3357032"/>
              <a:gd name="connsiteY7" fmla="*/ 266700 h 5791713"/>
              <a:gd name="connsiteX8" fmla="*/ 497029 w 3357032"/>
              <a:gd name="connsiteY8" fmla="*/ 1257285 h 5791713"/>
              <a:gd name="connsiteX9" fmla="*/ 1444502 w 3357032"/>
              <a:gd name="connsiteY9" fmla="*/ 4327951 h 5791713"/>
              <a:gd name="connsiteX10" fmla="*/ 3357032 w 3357032"/>
              <a:gd name="connsiteY10" fmla="*/ 5263321 h 5791713"/>
              <a:gd name="connsiteX0" fmla="*/ 3278157 w 3357032"/>
              <a:gd name="connsiteY0" fmla="*/ 5791713 h 5791713"/>
              <a:gd name="connsiteX1" fmla="*/ 800320 w 3357032"/>
              <a:gd name="connsiteY1" fmla="*/ 4209653 h 5791713"/>
              <a:gd name="connsiteX2" fmla="*/ 259586 w 3357032"/>
              <a:gd name="connsiteY2" fmla="*/ 1547379 h 5791713"/>
              <a:gd name="connsiteX3" fmla="*/ 144780 w 3357032"/>
              <a:gd name="connsiteY3" fmla="*/ 320040 h 5791713"/>
              <a:gd name="connsiteX4" fmla="*/ 0 w 3357032"/>
              <a:gd name="connsiteY4" fmla="*/ 281940 h 5791713"/>
              <a:gd name="connsiteX5" fmla="*/ 228600 w 3357032"/>
              <a:gd name="connsiteY5" fmla="*/ 0 h 5791713"/>
              <a:gd name="connsiteX6" fmla="*/ 541020 w 3357032"/>
              <a:gd name="connsiteY6" fmla="*/ 251460 h 5791713"/>
              <a:gd name="connsiteX7" fmla="*/ 434340 w 3357032"/>
              <a:gd name="connsiteY7" fmla="*/ 266700 h 5791713"/>
              <a:gd name="connsiteX8" fmla="*/ 497029 w 3357032"/>
              <a:gd name="connsiteY8" fmla="*/ 1257285 h 5791713"/>
              <a:gd name="connsiteX9" fmla="*/ 1077231 w 3357032"/>
              <a:gd name="connsiteY9" fmla="*/ 3881616 h 5791713"/>
              <a:gd name="connsiteX10" fmla="*/ 3357032 w 3357032"/>
              <a:gd name="connsiteY10" fmla="*/ 5263321 h 579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357032" h="5791713">
                <a:moveTo>
                  <a:pt x="3278157" y="5791713"/>
                </a:moveTo>
                <a:cubicBezTo>
                  <a:pt x="3256436" y="5715662"/>
                  <a:pt x="1303415" y="4917042"/>
                  <a:pt x="800320" y="4209653"/>
                </a:cubicBezTo>
                <a:cubicBezTo>
                  <a:pt x="297225" y="3502264"/>
                  <a:pt x="368843" y="2195648"/>
                  <a:pt x="259586" y="1547379"/>
                </a:cubicBezTo>
                <a:cubicBezTo>
                  <a:pt x="150329" y="899110"/>
                  <a:pt x="179768" y="755954"/>
                  <a:pt x="144780" y="320040"/>
                </a:cubicBezTo>
                <a:lnTo>
                  <a:pt x="0" y="281940"/>
                </a:lnTo>
                <a:lnTo>
                  <a:pt x="228600" y="0"/>
                </a:lnTo>
                <a:lnTo>
                  <a:pt x="541020" y="251460"/>
                </a:lnTo>
                <a:lnTo>
                  <a:pt x="434340" y="266700"/>
                </a:lnTo>
                <a:cubicBezTo>
                  <a:pt x="478844" y="358956"/>
                  <a:pt x="389881" y="654799"/>
                  <a:pt x="497029" y="1257285"/>
                </a:cubicBezTo>
                <a:cubicBezTo>
                  <a:pt x="604177" y="1859771"/>
                  <a:pt x="600564" y="3213943"/>
                  <a:pt x="1077231" y="3881616"/>
                </a:cubicBezTo>
                <a:cubicBezTo>
                  <a:pt x="1418832" y="4495294"/>
                  <a:pt x="3199651" y="4960768"/>
                  <a:pt x="3357032" y="5263321"/>
                </a:cubicBezTo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" name="Freeform 285"/>
          <p:cNvSpPr/>
          <p:nvPr/>
        </p:nvSpPr>
        <p:spPr>
          <a:xfrm>
            <a:off x="4162177" y="14348111"/>
            <a:ext cx="773853" cy="2051473"/>
          </a:xfrm>
          <a:custGeom>
            <a:avLst/>
            <a:gdLst>
              <a:gd name="connsiteX0" fmla="*/ 320040 w 1059180"/>
              <a:gd name="connsiteY0" fmla="*/ 3733800 h 3733800"/>
              <a:gd name="connsiteX1" fmla="*/ 144780 w 1059180"/>
              <a:gd name="connsiteY1" fmla="*/ 320040 h 3733800"/>
              <a:gd name="connsiteX2" fmla="*/ 0 w 1059180"/>
              <a:gd name="connsiteY2" fmla="*/ 281940 h 3733800"/>
              <a:gd name="connsiteX3" fmla="*/ 228600 w 1059180"/>
              <a:gd name="connsiteY3" fmla="*/ 0 h 3733800"/>
              <a:gd name="connsiteX4" fmla="*/ 541020 w 1059180"/>
              <a:gd name="connsiteY4" fmla="*/ 251460 h 3733800"/>
              <a:gd name="connsiteX5" fmla="*/ 434340 w 1059180"/>
              <a:gd name="connsiteY5" fmla="*/ 266700 h 3733800"/>
              <a:gd name="connsiteX6" fmla="*/ 502920 w 1059180"/>
              <a:gd name="connsiteY6" fmla="*/ 1882140 h 3733800"/>
              <a:gd name="connsiteX7" fmla="*/ 1059180 w 1059180"/>
              <a:gd name="connsiteY7" fmla="*/ 3314700 h 3733800"/>
              <a:gd name="connsiteX0" fmla="*/ 320040 w 1059180"/>
              <a:gd name="connsiteY0" fmla="*/ 3733800 h 3733800"/>
              <a:gd name="connsiteX1" fmla="*/ 228600 w 1059180"/>
              <a:gd name="connsiteY1" fmla="*/ 1912620 h 3733800"/>
              <a:gd name="connsiteX2" fmla="*/ 144780 w 1059180"/>
              <a:gd name="connsiteY2" fmla="*/ 320040 h 3733800"/>
              <a:gd name="connsiteX3" fmla="*/ 0 w 1059180"/>
              <a:gd name="connsiteY3" fmla="*/ 281940 h 3733800"/>
              <a:gd name="connsiteX4" fmla="*/ 228600 w 1059180"/>
              <a:gd name="connsiteY4" fmla="*/ 0 h 3733800"/>
              <a:gd name="connsiteX5" fmla="*/ 541020 w 1059180"/>
              <a:gd name="connsiteY5" fmla="*/ 251460 h 3733800"/>
              <a:gd name="connsiteX6" fmla="*/ 434340 w 1059180"/>
              <a:gd name="connsiteY6" fmla="*/ 266700 h 3733800"/>
              <a:gd name="connsiteX7" fmla="*/ 502920 w 1059180"/>
              <a:gd name="connsiteY7" fmla="*/ 1882140 h 3733800"/>
              <a:gd name="connsiteX8" fmla="*/ 1059180 w 1059180"/>
              <a:gd name="connsiteY8" fmla="*/ 3314700 h 373380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228600 w 1059180"/>
              <a:gd name="connsiteY0" fmla="*/ 1912620 h 3314700"/>
              <a:gd name="connsiteX1" fmla="*/ 144780 w 1059180"/>
              <a:gd name="connsiteY1" fmla="*/ 320040 h 3314700"/>
              <a:gd name="connsiteX2" fmla="*/ 0 w 1059180"/>
              <a:gd name="connsiteY2" fmla="*/ 281940 h 3314700"/>
              <a:gd name="connsiteX3" fmla="*/ 228600 w 1059180"/>
              <a:gd name="connsiteY3" fmla="*/ 0 h 3314700"/>
              <a:gd name="connsiteX4" fmla="*/ 541020 w 1059180"/>
              <a:gd name="connsiteY4" fmla="*/ 251460 h 3314700"/>
              <a:gd name="connsiteX5" fmla="*/ 434340 w 1059180"/>
              <a:gd name="connsiteY5" fmla="*/ 266700 h 3314700"/>
              <a:gd name="connsiteX6" fmla="*/ 502920 w 1059180"/>
              <a:gd name="connsiteY6" fmla="*/ 1882140 h 3314700"/>
              <a:gd name="connsiteX7" fmla="*/ 1059180 w 1059180"/>
              <a:gd name="connsiteY7" fmla="*/ 3314700 h 3314700"/>
              <a:gd name="connsiteX0" fmla="*/ 228600 w 541020"/>
              <a:gd name="connsiteY0" fmla="*/ 1912620 h 1912620"/>
              <a:gd name="connsiteX1" fmla="*/ 144780 w 541020"/>
              <a:gd name="connsiteY1" fmla="*/ 320040 h 1912620"/>
              <a:gd name="connsiteX2" fmla="*/ 0 w 541020"/>
              <a:gd name="connsiteY2" fmla="*/ 281940 h 1912620"/>
              <a:gd name="connsiteX3" fmla="*/ 228600 w 541020"/>
              <a:gd name="connsiteY3" fmla="*/ 0 h 1912620"/>
              <a:gd name="connsiteX4" fmla="*/ 541020 w 541020"/>
              <a:gd name="connsiteY4" fmla="*/ 251460 h 1912620"/>
              <a:gd name="connsiteX5" fmla="*/ 434340 w 541020"/>
              <a:gd name="connsiteY5" fmla="*/ 266700 h 1912620"/>
              <a:gd name="connsiteX6" fmla="*/ 502920 w 541020"/>
              <a:gd name="connsiteY6" fmla="*/ 1882140 h 1912620"/>
              <a:gd name="connsiteX0" fmla="*/ 228600 w 773853"/>
              <a:gd name="connsiteY0" fmla="*/ 1912620 h 2051473"/>
              <a:gd name="connsiteX1" fmla="*/ 144780 w 773853"/>
              <a:gd name="connsiteY1" fmla="*/ 320040 h 2051473"/>
              <a:gd name="connsiteX2" fmla="*/ 0 w 773853"/>
              <a:gd name="connsiteY2" fmla="*/ 281940 h 2051473"/>
              <a:gd name="connsiteX3" fmla="*/ 228600 w 773853"/>
              <a:gd name="connsiteY3" fmla="*/ 0 h 2051473"/>
              <a:gd name="connsiteX4" fmla="*/ 541020 w 773853"/>
              <a:gd name="connsiteY4" fmla="*/ 251460 h 2051473"/>
              <a:gd name="connsiteX5" fmla="*/ 434340 w 773853"/>
              <a:gd name="connsiteY5" fmla="*/ 266700 h 2051473"/>
              <a:gd name="connsiteX6" fmla="*/ 773853 w 773853"/>
              <a:gd name="connsiteY6" fmla="*/ 2051473 h 2051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73853" h="2051473">
                <a:moveTo>
                  <a:pt x="228600" y="1912620"/>
                </a:moveTo>
                <a:cubicBezTo>
                  <a:pt x="138430" y="1370330"/>
                  <a:pt x="172720" y="850900"/>
                  <a:pt x="144780" y="320040"/>
                </a:cubicBezTo>
                <a:lnTo>
                  <a:pt x="0" y="281940"/>
                </a:lnTo>
                <a:lnTo>
                  <a:pt x="228600" y="0"/>
                </a:lnTo>
                <a:lnTo>
                  <a:pt x="541020" y="251460"/>
                </a:lnTo>
                <a:lnTo>
                  <a:pt x="434340" y="266700"/>
                </a:lnTo>
                <a:cubicBezTo>
                  <a:pt x="427990" y="538480"/>
                  <a:pt x="669713" y="1543473"/>
                  <a:pt x="773853" y="2051473"/>
                </a:cubicBezTo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" name="Freeform 286"/>
          <p:cNvSpPr/>
          <p:nvPr/>
        </p:nvSpPr>
        <p:spPr>
          <a:xfrm>
            <a:off x="7003958" y="11060929"/>
            <a:ext cx="1059180" cy="3573780"/>
          </a:xfrm>
          <a:custGeom>
            <a:avLst/>
            <a:gdLst>
              <a:gd name="connsiteX0" fmla="*/ 320040 w 1059180"/>
              <a:gd name="connsiteY0" fmla="*/ 3733800 h 3733800"/>
              <a:gd name="connsiteX1" fmla="*/ 144780 w 1059180"/>
              <a:gd name="connsiteY1" fmla="*/ 320040 h 3733800"/>
              <a:gd name="connsiteX2" fmla="*/ 0 w 1059180"/>
              <a:gd name="connsiteY2" fmla="*/ 281940 h 3733800"/>
              <a:gd name="connsiteX3" fmla="*/ 228600 w 1059180"/>
              <a:gd name="connsiteY3" fmla="*/ 0 h 3733800"/>
              <a:gd name="connsiteX4" fmla="*/ 541020 w 1059180"/>
              <a:gd name="connsiteY4" fmla="*/ 251460 h 3733800"/>
              <a:gd name="connsiteX5" fmla="*/ 434340 w 1059180"/>
              <a:gd name="connsiteY5" fmla="*/ 266700 h 3733800"/>
              <a:gd name="connsiteX6" fmla="*/ 502920 w 1059180"/>
              <a:gd name="connsiteY6" fmla="*/ 1882140 h 3733800"/>
              <a:gd name="connsiteX7" fmla="*/ 1059180 w 1059180"/>
              <a:gd name="connsiteY7" fmla="*/ 3314700 h 3733800"/>
              <a:gd name="connsiteX0" fmla="*/ 320040 w 1059180"/>
              <a:gd name="connsiteY0" fmla="*/ 3733800 h 3733800"/>
              <a:gd name="connsiteX1" fmla="*/ 228600 w 1059180"/>
              <a:gd name="connsiteY1" fmla="*/ 1912620 h 3733800"/>
              <a:gd name="connsiteX2" fmla="*/ 144780 w 1059180"/>
              <a:gd name="connsiteY2" fmla="*/ 320040 h 3733800"/>
              <a:gd name="connsiteX3" fmla="*/ 0 w 1059180"/>
              <a:gd name="connsiteY3" fmla="*/ 281940 h 3733800"/>
              <a:gd name="connsiteX4" fmla="*/ 228600 w 1059180"/>
              <a:gd name="connsiteY4" fmla="*/ 0 h 3733800"/>
              <a:gd name="connsiteX5" fmla="*/ 541020 w 1059180"/>
              <a:gd name="connsiteY5" fmla="*/ 251460 h 3733800"/>
              <a:gd name="connsiteX6" fmla="*/ 434340 w 1059180"/>
              <a:gd name="connsiteY6" fmla="*/ 266700 h 3733800"/>
              <a:gd name="connsiteX7" fmla="*/ 502920 w 1059180"/>
              <a:gd name="connsiteY7" fmla="*/ 1882140 h 3733800"/>
              <a:gd name="connsiteX8" fmla="*/ 1059180 w 1059180"/>
              <a:gd name="connsiteY8" fmla="*/ 3314700 h 373380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9180" h="3573780">
                <a:moveTo>
                  <a:pt x="685800" y="3573780"/>
                </a:moveTo>
                <a:cubicBezTo>
                  <a:pt x="657860" y="2976880"/>
                  <a:pt x="256540" y="2443480"/>
                  <a:pt x="228600" y="1912620"/>
                </a:cubicBezTo>
                <a:lnTo>
                  <a:pt x="144780" y="320040"/>
                </a:lnTo>
                <a:lnTo>
                  <a:pt x="0" y="281940"/>
                </a:lnTo>
                <a:lnTo>
                  <a:pt x="228600" y="0"/>
                </a:lnTo>
                <a:lnTo>
                  <a:pt x="541020" y="251460"/>
                </a:lnTo>
                <a:lnTo>
                  <a:pt x="434340" y="266700"/>
                </a:lnTo>
                <a:cubicBezTo>
                  <a:pt x="427990" y="538480"/>
                  <a:pt x="398780" y="1374140"/>
                  <a:pt x="502920" y="1882140"/>
                </a:cubicBezTo>
                <a:cubicBezTo>
                  <a:pt x="607060" y="2390140"/>
                  <a:pt x="873760" y="2837180"/>
                  <a:pt x="1059180" y="3314700"/>
                </a:cubicBezTo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" name="Freeform 287"/>
          <p:cNvSpPr/>
          <p:nvPr/>
        </p:nvSpPr>
        <p:spPr>
          <a:xfrm rot="1813932">
            <a:off x="11577652" y="8716948"/>
            <a:ext cx="922596" cy="5955289"/>
          </a:xfrm>
          <a:custGeom>
            <a:avLst/>
            <a:gdLst>
              <a:gd name="connsiteX0" fmla="*/ 320040 w 1059180"/>
              <a:gd name="connsiteY0" fmla="*/ 3733800 h 3733800"/>
              <a:gd name="connsiteX1" fmla="*/ 144780 w 1059180"/>
              <a:gd name="connsiteY1" fmla="*/ 320040 h 3733800"/>
              <a:gd name="connsiteX2" fmla="*/ 0 w 1059180"/>
              <a:gd name="connsiteY2" fmla="*/ 281940 h 3733800"/>
              <a:gd name="connsiteX3" fmla="*/ 228600 w 1059180"/>
              <a:gd name="connsiteY3" fmla="*/ 0 h 3733800"/>
              <a:gd name="connsiteX4" fmla="*/ 541020 w 1059180"/>
              <a:gd name="connsiteY4" fmla="*/ 251460 h 3733800"/>
              <a:gd name="connsiteX5" fmla="*/ 434340 w 1059180"/>
              <a:gd name="connsiteY5" fmla="*/ 266700 h 3733800"/>
              <a:gd name="connsiteX6" fmla="*/ 502920 w 1059180"/>
              <a:gd name="connsiteY6" fmla="*/ 1882140 h 3733800"/>
              <a:gd name="connsiteX7" fmla="*/ 1059180 w 1059180"/>
              <a:gd name="connsiteY7" fmla="*/ 3314700 h 3733800"/>
              <a:gd name="connsiteX0" fmla="*/ 320040 w 1059180"/>
              <a:gd name="connsiteY0" fmla="*/ 3733800 h 3733800"/>
              <a:gd name="connsiteX1" fmla="*/ 228600 w 1059180"/>
              <a:gd name="connsiteY1" fmla="*/ 1912620 h 3733800"/>
              <a:gd name="connsiteX2" fmla="*/ 144780 w 1059180"/>
              <a:gd name="connsiteY2" fmla="*/ 320040 h 3733800"/>
              <a:gd name="connsiteX3" fmla="*/ 0 w 1059180"/>
              <a:gd name="connsiteY3" fmla="*/ 281940 h 3733800"/>
              <a:gd name="connsiteX4" fmla="*/ 228600 w 1059180"/>
              <a:gd name="connsiteY4" fmla="*/ 0 h 3733800"/>
              <a:gd name="connsiteX5" fmla="*/ 541020 w 1059180"/>
              <a:gd name="connsiteY5" fmla="*/ 251460 h 3733800"/>
              <a:gd name="connsiteX6" fmla="*/ 434340 w 1059180"/>
              <a:gd name="connsiteY6" fmla="*/ 266700 h 3733800"/>
              <a:gd name="connsiteX7" fmla="*/ 502920 w 1059180"/>
              <a:gd name="connsiteY7" fmla="*/ 1882140 h 3733800"/>
              <a:gd name="connsiteX8" fmla="*/ 1059180 w 1059180"/>
              <a:gd name="connsiteY8" fmla="*/ 3314700 h 373380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503787 w 1059180"/>
              <a:gd name="connsiteY0" fmla="*/ 5955289 h 5955289"/>
              <a:gd name="connsiteX1" fmla="*/ 228600 w 1059180"/>
              <a:gd name="connsiteY1" fmla="*/ 1912620 h 5955289"/>
              <a:gd name="connsiteX2" fmla="*/ 144780 w 1059180"/>
              <a:gd name="connsiteY2" fmla="*/ 320040 h 5955289"/>
              <a:gd name="connsiteX3" fmla="*/ 0 w 1059180"/>
              <a:gd name="connsiteY3" fmla="*/ 281940 h 5955289"/>
              <a:gd name="connsiteX4" fmla="*/ 228600 w 1059180"/>
              <a:gd name="connsiteY4" fmla="*/ 0 h 5955289"/>
              <a:gd name="connsiteX5" fmla="*/ 541020 w 1059180"/>
              <a:gd name="connsiteY5" fmla="*/ 251460 h 5955289"/>
              <a:gd name="connsiteX6" fmla="*/ 434340 w 1059180"/>
              <a:gd name="connsiteY6" fmla="*/ 266700 h 5955289"/>
              <a:gd name="connsiteX7" fmla="*/ 502920 w 1059180"/>
              <a:gd name="connsiteY7" fmla="*/ 1882140 h 5955289"/>
              <a:gd name="connsiteX8" fmla="*/ 1059180 w 1059180"/>
              <a:gd name="connsiteY8" fmla="*/ 3314700 h 5955289"/>
              <a:gd name="connsiteX0" fmla="*/ 503787 w 922596"/>
              <a:gd name="connsiteY0" fmla="*/ 5955289 h 5955289"/>
              <a:gd name="connsiteX1" fmla="*/ 228600 w 922596"/>
              <a:gd name="connsiteY1" fmla="*/ 1912620 h 5955289"/>
              <a:gd name="connsiteX2" fmla="*/ 144780 w 922596"/>
              <a:gd name="connsiteY2" fmla="*/ 320040 h 5955289"/>
              <a:gd name="connsiteX3" fmla="*/ 0 w 922596"/>
              <a:gd name="connsiteY3" fmla="*/ 281940 h 5955289"/>
              <a:gd name="connsiteX4" fmla="*/ 228600 w 922596"/>
              <a:gd name="connsiteY4" fmla="*/ 0 h 5955289"/>
              <a:gd name="connsiteX5" fmla="*/ 541020 w 922596"/>
              <a:gd name="connsiteY5" fmla="*/ 251460 h 5955289"/>
              <a:gd name="connsiteX6" fmla="*/ 434340 w 922596"/>
              <a:gd name="connsiteY6" fmla="*/ 266700 h 5955289"/>
              <a:gd name="connsiteX7" fmla="*/ 502920 w 922596"/>
              <a:gd name="connsiteY7" fmla="*/ 1882140 h 5955289"/>
              <a:gd name="connsiteX8" fmla="*/ 922596 w 922596"/>
              <a:gd name="connsiteY8" fmla="*/ 5925501 h 5955289"/>
              <a:gd name="connsiteX0" fmla="*/ 503787 w 922596"/>
              <a:gd name="connsiteY0" fmla="*/ 5955289 h 5955289"/>
              <a:gd name="connsiteX1" fmla="*/ 51153 w 922596"/>
              <a:gd name="connsiteY1" fmla="*/ 3907024 h 5955289"/>
              <a:gd name="connsiteX2" fmla="*/ 228600 w 922596"/>
              <a:gd name="connsiteY2" fmla="*/ 1912620 h 5955289"/>
              <a:gd name="connsiteX3" fmla="*/ 144780 w 922596"/>
              <a:gd name="connsiteY3" fmla="*/ 320040 h 5955289"/>
              <a:gd name="connsiteX4" fmla="*/ 0 w 922596"/>
              <a:gd name="connsiteY4" fmla="*/ 281940 h 5955289"/>
              <a:gd name="connsiteX5" fmla="*/ 228600 w 922596"/>
              <a:gd name="connsiteY5" fmla="*/ 0 h 5955289"/>
              <a:gd name="connsiteX6" fmla="*/ 541020 w 922596"/>
              <a:gd name="connsiteY6" fmla="*/ 251460 h 5955289"/>
              <a:gd name="connsiteX7" fmla="*/ 434340 w 922596"/>
              <a:gd name="connsiteY7" fmla="*/ 266700 h 5955289"/>
              <a:gd name="connsiteX8" fmla="*/ 502920 w 922596"/>
              <a:gd name="connsiteY8" fmla="*/ 1882140 h 5955289"/>
              <a:gd name="connsiteX9" fmla="*/ 922596 w 922596"/>
              <a:gd name="connsiteY9" fmla="*/ 5925501 h 5955289"/>
              <a:gd name="connsiteX0" fmla="*/ 503787 w 922596"/>
              <a:gd name="connsiteY0" fmla="*/ 5955289 h 5955289"/>
              <a:gd name="connsiteX1" fmla="*/ 51153 w 922596"/>
              <a:gd name="connsiteY1" fmla="*/ 3907024 h 5955289"/>
              <a:gd name="connsiteX2" fmla="*/ 228600 w 922596"/>
              <a:gd name="connsiteY2" fmla="*/ 1912620 h 5955289"/>
              <a:gd name="connsiteX3" fmla="*/ 144780 w 922596"/>
              <a:gd name="connsiteY3" fmla="*/ 320040 h 5955289"/>
              <a:gd name="connsiteX4" fmla="*/ 0 w 922596"/>
              <a:gd name="connsiteY4" fmla="*/ 281940 h 5955289"/>
              <a:gd name="connsiteX5" fmla="*/ 228600 w 922596"/>
              <a:gd name="connsiteY5" fmla="*/ 0 h 5955289"/>
              <a:gd name="connsiteX6" fmla="*/ 541020 w 922596"/>
              <a:gd name="connsiteY6" fmla="*/ 251460 h 5955289"/>
              <a:gd name="connsiteX7" fmla="*/ 434340 w 922596"/>
              <a:gd name="connsiteY7" fmla="*/ 266700 h 5955289"/>
              <a:gd name="connsiteX8" fmla="*/ 502920 w 922596"/>
              <a:gd name="connsiteY8" fmla="*/ 1882140 h 5955289"/>
              <a:gd name="connsiteX9" fmla="*/ 417522 w 922596"/>
              <a:gd name="connsiteY9" fmla="*/ 3975743 h 5955289"/>
              <a:gd name="connsiteX10" fmla="*/ 922596 w 922596"/>
              <a:gd name="connsiteY10" fmla="*/ 5925501 h 5955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22596" h="5955289">
                <a:moveTo>
                  <a:pt x="503787" y="5955289"/>
                </a:moveTo>
                <a:cubicBezTo>
                  <a:pt x="476352" y="5590347"/>
                  <a:pt x="97018" y="4580802"/>
                  <a:pt x="51153" y="3907024"/>
                </a:cubicBezTo>
                <a:cubicBezTo>
                  <a:pt x="5289" y="3233246"/>
                  <a:pt x="212996" y="2510451"/>
                  <a:pt x="228600" y="1912620"/>
                </a:cubicBezTo>
                <a:cubicBezTo>
                  <a:pt x="244204" y="1314789"/>
                  <a:pt x="172720" y="850900"/>
                  <a:pt x="144780" y="320040"/>
                </a:cubicBezTo>
                <a:lnTo>
                  <a:pt x="0" y="281940"/>
                </a:lnTo>
                <a:lnTo>
                  <a:pt x="228600" y="0"/>
                </a:lnTo>
                <a:lnTo>
                  <a:pt x="541020" y="251460"/>
                </a:lnTo>
                <a:lnTo>
                  <a:pt x="434340" y="266700"/>
                </a:lnTo>
                <a:cubicBezTo>
                  <a:pt x="427990" y="538480"/>
                  <a:pt x="505723" y="1263966"/>
                  <a:pt x="502920" y="1882140"/>
                </a:cubicBezTo>
                <a:cubicBezTo>
                  <a:pt x="500117" y="2500314"/>
                  <a:pt x="347576" y="3301850"/>
                  <a:pt x="417522" y="3975743"/>
                </a:cubicBezTo>
                <a:cubicBezTo>
                  <a:pt x="487468" y="4649637"/>
                  <a:pt x="878188" y="5590594"/>
                  <a:pt x="922596" y="5925501"/>
                </a:cubicBezTo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" name="Freeform 288"/>
          <p:cNvSpPr/>
          <p:nvPr/>
        </p:nvSpPr>
        <p:spPr>
          <a:xfrm rot="19984852">
            <a:off x="15867427" y="8044234"/>
            <a:ext cx="589542" cy="8116714"/>
          </a:xfrm>
          <a:custGeom>
            <a:avLst/>
            <a:gdLst>
              <a:gd name="connsiteX0" fmla="*/ 320040 w 1059180"/>
              <a:gd name="connsiteY0" fmla="*/ 3733800 h 3733800"/>
              <a:gd name="connsiteX1" fmla="*/ 144780 w 1059180"/>
              <a:gd name="connsiteY1" fmla="*/ 320040 h 3733800"/>
              <a:gd name="connsiteX2" fmla="*/ 0 w 1059180"/>
              <a:gd name="connsiteY2" fmla="*/ 281940 h 3733800"/>
              <a:gd name="connsiteX3" fmla="*/ 228600 w 1059180"/>
              <a:gd name="connsiteY3" fmla="*/ 0 h 3733800"/>
              <a:gd name="connsiteX4" fmla="*/ 541020 w 1059180"/>
              <a:gd name="connsiteY4" fmla="*/ 251460 h 3733800"/>
              <a:gd name="connsiteX5" fmla="*/ 434340 w 1059180"/>
              <a:gd name="connsiteY5" fmla="*/ 266700 h 3733800"/>
              <a:gd name="connsiteX6" fmla="*/ 502920 w 1059180"/>
              <a:gd name="connsiteY6" fmla="*/ 1882140 h 3733800"/>
              <a:gd name="connsiteX7" fmla="*/ 1059180 w 1059180"/>
              <a:gd name="connsiteY7" fmla="*/ 3314700 h 3733800"/>
              <a:gd name="connsiteX0" fmla="*/ 320040 w 1059180"/>
              <a:gd name="connsiteY0" fmla="*/ 3733800 h 3733800"/>
              <a:gd name="connsiteX1" fmla="*/ 228600 w 1059180"/>
              <a:gd name="connsiteY1" fmla="*/ 1912620 h 3733800"/>
              <a:gd name="connsiteX2" fmla="*/ 144780 w 1059180"/>
              <a:gd name="connsiteY2" fmla="*/ 320040 h 3733800"/>
              <a:gd name="connsiteX3" fmla="*/ 0 w 1059180"/>
              <a:gd name="connsiteY3" fmla="*/ 281940 h 3733800"/>
              <a:gd name="connsiteX4" fmla="*/ 228600 w 1059180"/>
              <a:gd name="connsiteY4" fmla="*/ 0 h 3733800"/>
              <a:gd name="connsiteX5" fmla="*/ 541020 w 1059180"/>
              <a:gd name="connsiteY5" fmla="*/ 251460 h 3733800"/>
              <a:gd name="connsiteX6" fmla="*/ 434340 w 1059180"/>
              <a:gd name="connsiteY6" fmla="*/ 266700 h 3733800"/>
              <a:gd name="connsiteX7" fmla="*/ 502920 w 1059180"/>
              <a:gd name="connsiteY7" fmla="*/ 1882140 h 3733800"/>
              <a:gd name="connsiteX8" fmla="*/ 1059180 w 1059180"/>
              <a:gd name="connsiteY8" fmla="*/ 3314700 h 373380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503787 w 1059180"/>
              <a:gd name="connsiteY0" fmla="*/ 5955289 h 5955289"/>
              <a:gd name="connsiteX1" fmla="*/ 228600 w 1059180"/>
              <a:gd name="connsiteY1" fmla="*/ 1912620 h 5955289"/>
              <a:gd name="connsiteX2" fmla="*/ 144780 w 1059180"/>
              <a:gd name="connsiteY2" fmla="*/ 320040 h 5955289"/>
              <a:gd name="connsiteX3" fmla="*/ 0 w 1059180"/>
              <a:gd name="connsiteY3" fmla="*/ 281940 h 5955289"/>
              <a:gd name="connsiteX4" fmla="*/ 228600 w 1059180"/>
              <a:gd name="connsiteY4" fmla="*/ 0 h 5955289"/>
              <a:gd name="connsiteX5" fmla="*/ 541020 w 1059180"/>
              <a:gd name="connsiteY5" fmla="*/ 251460 h 5955289"/>
              <a:gd name="connsiteX6" fmla="*/ 434340 w 1059180"/>
              <a:gd name="connsiteY6" fmla="*/ 266700 h 5955289"/>
              <a:gd name="connsiteX7" fmla="*/ 502920 w 1059180"/>
              <a:gd name="connsiteY7" fmla="*/ 1882140 h 5955289"/>
              <a:gd name="connsiteX8" fmla="*/ 1059180 w 1059180"/>
              <a:gd name="connsiteY8" fmla="*/ 3314700 h 5955289"/>
              <a:gd name="connsiteX0" fmla="*/ 503787 w 922596"/>
              <a:gd name="connsiteY0" fmla="*/ 5955289 h 5955289"/>
              <a:gd name="connsiteX1" fmla="*/ 228600 w 922596"/>
              <a:gd name="connsiteY1" fmla="*/ 1912620 h 5955289"/>
              <a:gd name="connsiteX2" fmla="*/ 144780 w 922596"/>
              <a:gd name="connsiteY2" fmla="*/ 320040 h 5955289"/>
              <a:gd name="connsiteX3" fmla="*/ 0 w 922596"/>
              <a:gd name="connsiteY3" fmla="*/ 281940 h 5955289"/>
              <a:gd name="connsiteX4" fmla="*/ 228600 w 922596"/>
              <a:gd name="connsiteY4" fmla="*/ 0 h 5955289"/>
              <a:gd name="connsiteX5" fmla="*/ 541020 w 922596"/>
              <a:gd name="connsiteY5" fmla="*/ 251460 h 5955289"/>
              <a:gd name="connsiteX6" fmla="*/ 434340 w 922596"/>
              <a:gd name="connsiteY6" fmla="*/ 266700 h 5955289"/>
              <a:gd name="connsiteX7" fmla="*/ 502920 w 922596"/>
              <a:gd name="connsiteY7" fmla="*/ 1882140 h 5955289"/>
              <a:gd name="connsiteX8" fmla="*/ 922596 w 922596"/>
              <a:gd name="connsiteY8" fmla="*/ 5925501 h 5955289"/>
              <a:gd name="connsiteX0" fmla="*/ 503787 w 922596"/>
              <a:gd name="connsiteY0" fmla="*/ 5955289 h 5955289"/>
              <a:gd name="connsiteX1" fmla="*/ 51153 w 922596"/>
              <a:gd name="connsiteY1" fmla="*/ 3907024 h 5955289"/>
              <a:gd name="connsiteX2" fmla="*/ 228600 w 922596"/>
              <a:gd name="connsiteY2" fmla="*/ 1912620 h 5955289"/>
              <a:gd name="connsiteX3" fmla="*/ 144780 w 922596"/>
              <a:gd name="connsiteY3" fmla="*/ 320040 h 5955289"/>
              <a:gd name="connsiteX4" fmla="*/ 0 w 922596"/>
              <a:gd name="connsiteY4" fmla="*/ 281940 h 5955289"/>
              <a:gd name="connsiteX5" fmla="*/ 228600 w 922596"/>
              <a:gd name="connsiteY5" fmla="*/ 0 h 5955289"/>
              <a:gd name="connsiteX6" fmla="*/ 541020 w 922596"/>
              <a:gd name="connsiteY6" fmla="*/ 251460 h 5955289"/>
              <a:gd name="connsiteX7" fmla="*/ 434340 w 922596"/>
              <a:gd name="connsiteY7" fmla="*/ 266700 h 5955289"/>
              <a:gd name="connsiteX8" fmla="*/ 502920 w 922596"/>
              <a:gd name="connsiteY8" fmla="*/ 1882140 h 5955289"/>
              <a:gd name="connsiteX9" fmla="*/ 922596 w 922596"/>
              <a:gd name="connsiteY9" fmla="*/ 5925501 h 5955289"/>
              <a:gd name="connsiteX0" fmla="*/ 503787 w 922596"/>
              <a:gd name="connsiteY0" fmla="*/ 5955289 h 5955289"/>
              <a:gd name="connsiteX1" fmla="*/ 51153 w 922596"/>
              <a:gd name="connsiteY1" fmla="*/ 3907024 h 5955289"/>
              <a:gd name="connsiteX2" fmla="*/ 228600 w 922596"/>
              <a:gd name="connsiteY2" fmla="*/ 1912620 h 5955289"/>
              <a:gd name="connsiteX3" fmla="*/ 144780 w 922596"/>
              <a:gd name="connsiteY3" fmla="*/ 320040 h 5955289"/>
              <a:gd name="connsiteX4" fmla="*/ 0 w 922596"/>
              <a:gd name="connsiteY4" fmla="*/ 281940 h 5955289"/>
              <a:gd name="connsiteX5" fmla="*/ 228600 w 922596"/>
              <a:gd name="connsiteY5" fmla="*/ 0 h 5955289"/>
              <a:gd name="connsiteX6" fmla="*/ 541020 w 922596"/>
              <a:gd name="connsiteY6" fmla="*/ 251460 h 5955289"/>
              <a:gd name="connsiteX7" fmla="*/ 434340 w 922596"/>
              <a:gd name="connsiteY7" fmla="*/ 266700 h 5955289"/>
              <a:gd name="connsiteX8" fmla="*/ 502920 w 922596"/>
              <a:gd name="connsiteY8" fmla="*/ 1882140 h 5955289"/>
              <a:gd name="connsiteX9" fmla="*/ 417522 w 922596"/>
              <a:gd name="connsiteY9" fmla="*/ 3975743 h 5955289"/>
              <a:gd name="connsiteX10" fmla="*/ 922596 w 922596"/>
              <a:gd name="connsiteY10" fmla="*/ 5925501 h 5955289"/>
              <a:gd name="connsiteX0" fmla="*/ 503787 w 922596"/>
              <a:gd name="connsiteY0" fmla="*/ 5955289 h 5955289"/>
              <a:gd name="connsiteX1" fmla="*/ 109063 w 922596"/>
              <a:gd name="connsiteY1" fmla="*/ 3910789 h 5955289"/>
              <a:gd name="connsiteX2" fmla="*/ 228600 w 922596"/>
              <a:gd name="connsiteY2" fmla="*/ 1912620 h 5955289"/>
              <a:gd name="connsiteX3" fmla="*/ 144780 w 922596"/>
              <a:gd name="connsiteY3" fmla="*/ 320040 h 5955289"/>
              <a:gd name="connsiteX4" fmla="*/ 0 w 922596"/>
              <a:gd name="connsiteY4" fmla="*/ 281940 h 5955289"/>
              <a:gd name="connsiteX5" fmla="*/ 228600 w 922596"/>
              <a:gd name="connsiteY5" fmla="*/ 0 h 5955289"/>
              <a:gd name="connsiteX6" fmla="*/ 541020 w 922596"/>
              <a:gd name="connsiteY6" fmla="*/ 251460 h 5955289"/>
              <a:gd name="connsiteX7" fmla="*/ 434340 w 922596"/>
              <a:gd name="connsiteY7" fmla="*/ 266700 h 5955289"/>
              <a:gd name="connsiteX8" fmla="*/ 502920 w 922596"/>
              <a:gd name="connsiteY8" fmla="*/ 1882140 h 5955289"/>
              <a:gd name="connsiteX9" fmla="*/ 417522 w 922596"/>
              <a:gd name="connsiteY9" fmla="*/ 3975743 h 5955289"/>
              <a:gd name="connsiteX10" fmla="*/ 922596 w 922596"/>
              <a:gd name="connsiteY10" fmla="*/ 5925501 h 5955289"/>
              <a:gd name="connsiteX0" fmla="*/ 503787 w 922596"/>
              <a:gd name="connsiteY0" fmla="*/ 5955289 h 5955289"/>
              <a:gd name="connsiteX1" fmla="*/ 109063 w 922596"/>
              <a:gd name="connsiteY1" fmla="*/ 3910789 h 5955289"/>
              <a:gd name="connsiteX2" fmla="*/ 228600 w 922596"/>
              <a:gd name="connsiteY2" fmla="*/ 1912620 h 5955289"/>
              <a:gd name="connsiteX3" fmla="*/ 144780 w 922596"/>
              <a:gd name="connsiteY3" fmla="*/ 320040 h 5955289"/>
              <a:gd name="connsiteX4" fmla="*/ 0 w 922596"/>
              <a:gd name="connsiteY4" fmla="*/ 281940 h 5955289"/>
              <a:gd name="connsiteX5" fmla="*/ 228600 w 922596"/>
              <a:gd name="connsiteY5" fmla="*/ 0 h 5955289"/>
              <a:gd name="connsiteX6" fmla="*/ 541020 w 922596"/>
              <a:gd name="connsiteY6" fmla="*/ 251460 h 5955289"/>
              <a:gd name="connsiteX7" fmla="*/ 434340 w 922596"/>
              <a:gd name="connsiteY7" fmla="*/ 266700 h 5955289"/>
              <a:gd name="connsiteX8" fmla="*/ 502920 w 922596"/>
              <a:gd name="connsiteY8" fmla="*/ 1882140 h 5955289"/>
              <a:gd name="connsiteX9" fmla="*/ 458499 w 922596"/>
              <a:gd name="connsiteY9" fmla="*/ 3962365 h 5955289"/>
              <a:gd name="connsiteX10" fmla="*/ 922596 w 922596"/>
              <a:gd name="connsiteY10" fmla="*/ 5925501 h 5955289"/>
              <a:gd name="connsiteX0" fmla="*/ 119202 w 922596"/>
              <a:gd name="connsiteY0" fmla="*/ 8631468 h 8631468"/>
              <a:gd name="connsiteX1" fmla="*/ 109063 w 922596"/>
              <a:gd name="connsiteY1" fmla="*/ 3910789 h 8631468"/>
              <a:gd name="connsiteX2" fmla="*/ 228600 w 922596"/>
              <a:gd name="connsiteY2" fmla="*/ 1912620 h 8631468"/>
              <a:gd name="connsiteX3" fmla="*/ 144780 w 922596"/>
              <a:gd name="connsiteY3" fmla="*/ 320040 h 8631468"/>
              <a:gd name="connsiteX4" fmla="*/ 0 w 922596"/>
              <a:gd name="connsiteY4" fmla="*/ 281940 h 8631468"/>
              <a:gd name="connsiteX5" fmla="*/ 228600 w 922596"/>
              <a:gd name="connsiteY5" fmla="*/ 0 h 8631468"/>
              <a:gd name="connsiteX6" fmla="*/ 541020 w 922596"/>
              <a:gd name="connsiteY6" fmla="*/ 251460 h 8631468"/>
              <a:gd name="connsiteX7" fmla="*/ 434340 w 922596"/>
              <a:gd name="connsiteY7" fmla="*/ 266700 h 8631468"/>
              <a:gd name="connsiteX8" fmla="*/ 502920 w 922596"/>
              <a:gd name="connsiteY8" fmla="*/ 1882140 h 8631468"/>
              <a:gd name="connsiteX9" fmla="*/ 458499 w 922596"/>
              <a:gd name="connsiteY9" fmla="*/ 3962365 h 8631468"/>
              <a:gd name="connsiteX10" fmla="*/ 922596 w 922596"/>
              <a:gd name="connsiteY10" fmla="*/ 5925501 h 8631468"/>
              <a:gd name="connsiteX0" fmla="*/ 119202 w 541020"/>
              <a:gd name="connsiteY0" fmla="*/ 8631468 h 8662935"/>
              <a:gd name="connsiteX1" fmla="*/ 109063 w 541020"/>
              <a:gd name="connsiteY1" fmla="*/ 3910789 h 8662935"/>
              <a:gd name="connsiteX2" fmla="*/ 228600 w 541020"/>
              <a:gd name="connsiteY2" fmla="*/ 1912620 h 8662935"/>
              <a:gd name="connsiteX3" fmla="*/ 144780 w 541020"/>
              <a:gd name="connsiteY3" fmla="*/ 320040 h 8662935"/>
              <a:gd name="connsiteX4" fmla="*/ 0 w 541020"/>
              <a:gd name="connsiteY4" fmla="*/ 281940 h 8662935"/>
              <a:gd name="connsiteX5" fmla="*/ 228600 w 541020"/>
              <a:gd name="connsiteY5" fmla="*/ 0 h 8662935"/>
              <a:gd name="connsiteX6" fmla="*/ 541020 w 541020"/>
              <a:gd name="connsiteY6" fmla="*/ 251460 h 8662935"/>
              <a:gd name="connsiteX7" fmla="*/ 434340 w 541020"/>
              <a:gd name="connsiteY7" fmla="*/ 266700 h 8662935"/>
              <a:gd name="connsiteX8" fmla="*/ 502920 w 541020"/>
              <a:gd name="connsiteY8" fmla="*/ 1882140 h 8662935"/>
              <a:gd name="connsiteX9" fmla="*/ 458499 w 541020"/>
              <a:gd name="connsiteY9" fmla="*/ 3962365 h 8662935"/>
              <a:gd name="connsiteX10" fmla="*/ 524001 w 541020"/>
              <a:gd name="connsiteY10" fmla="*/ 8662935 h 8662935"/>
              <a:gd name="connsiteX0" fmla="*/ 119202 w 589542"/>
              <a:gd name="connsiteY0" fmla="*/ 8631468 h 8631468"/>
              <a:gd name="connsiteX1" fmla="*/ 109063 w 589542"/>
              <a:gd name="connsiteY1" fmla="*/ 3910789 h 8631468"/>
              <a:gd name="connsiteX2" fmla="*/ 228600 w 589542"/>
              <a:gd name="connsiteY2" fmla="*/ 1912620 h 8631468"/>
              <a:gd name="connsiteX3" fmla="*/ 144780 w 589542"/>
              <a:gd name="connsiteY3" fmla="*/ 320040 h 8631468"/>
              <a:gd name="connsiteX4" fmla="*/ 0 w 589542"/>
              <a:gd name="connsiteY4" fmla="*/ 281940 h 8631468"/>
              <a:gd name="connsiteX5" fmla="*/ 228600 w 589542"/>
              <a:gd name="connsiteY5" fmla="*/ 0 h 8631468"/>
              <a:gd name="connsiteX6" fmla="*/ 541020 w 589542"/>
              <a:gd name="connsiteY6" fmla="*/ 251460 h 8631468"/>
              <a:gd name="connsiteX7" fmla="*/ 434340 w 589542"/>
              <a:gd name="connsiteY7" fmla="*/ 266700 h 8631468"/>
              <a:gd name="connsiteX8" fmla="*/ 502920 w 589542"/>
              <a:gd name="connsiteY8" fmla="*/ 1882140 h 8631468"/>
              <a:gd name="connsiteX9" fmla="*/ 458499 w 589542"/>
              <a:gd name="connsiteY9" fmla="*/ 3962365 h 8631468"/>
              <a:gd name="connsiteX10" fmla="*/ 589542 w 589542"/>
              <a:gd name="connsiteY10" fmla="*/ 7860607 h 8631468"/>
              <a:gd name="connsiteX0" fmla="*/ 152675 w 589542"/>
              <a:gd name="connsiteY0" fmla="*/ 8116714 h 8116714"/>
              <a:gd name="connsiteX1" fmla="*/ 109063 w 589542"/>
              <a:gd name="connsiteY1" fmla="*/ 3910789 h 8116714"/>
              <a:gd name="connsiteX2" fmla="*/ 228600 w 589542"/>
              <a:gd name="connsiteY2" fmla="*/ 1912620 h 8116714"/>
              <a:gd name="connsiteX3" fmla="*/ 144780 w 589542"/>
              <a:gd name="connsiteY3" fmla="*/ 320040 h 8116714"/>
              <a:gd name="connsiteX4" fmla="*/ 0 w 589542"/>
              <a:gd name="connsiteY4" fmla="*/ 281940 h 8116714"/>
              <a:gd name="connsiteX5" fmla="*/ 228600 w 589542"/>
              <a:gd name="connsiteY5" fmla="*/ 0 h 8116714"/>
              <a:gd name="connsiteX6" fmla="*/ 541020 w 589542"/>
              <a:gd name="connsiteY6" fmla="*/ 251460 h 8116714"/>
              <a:gd name="connsiteX7" fmla="*/ 434340 w 589542"/>
              <a:gd name="connsiteY7" fmla="*/ 266700 h 8116714"/>
              <a:gd name="connsiteX8" fmla="*/ 502920 w 589542"/>
              <a:gd name="connsiteY8" fmla="*/ 1882140 h 8116714"/>
              <a:gd name="connsiteX9" fmla="*/ 458499 w 589542"/>
              <a:gd name="connsiteY9" fmla="*/ 3962365 h 8116714"/>
              <a:gd name="connsiteX10" fmla="*/ 589542 w 589542"/>
              <a:gd name="connsiteY10" fmla="*/ 7860607 h 8116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89542" h="8116714">
                <a:moveTo>
                  <a:pt x="152675" y="8116714"/>
                </a:moveTo>
                <a:cubicBezTo>
                  <a:pt x="125240" y="7751772"/>
                  <a:pt x="154928" y="4584567"/>
                  <a:pt x="109063" y="3910789"/>
                </a:cubicBezTo>
                <a:cubicBezTo>
                  <a:pt x="63199" y="3237011"/>
                  <a:pt x="222647" y="2511078"/>
                  <a:pt x="228600" y="1912620"/>
                </a:cubicBezTo>
                <a:cubicBezTo>
                  <a:pt x="234553" y="1314162"/>
                  <a:pt x="172720" y="850900"/>
                  <a:pt x="144780" y="320040"/>
                </a:cubicBezTo>
                <a:lnTo>
                  <a:pt x="0" y="281940"/>
                </a:lnTo>
                <a:lnTo>
                  <a:pt x="228600" y="0"/>
                </a:lnTo>
                <a:lnTo>
                  <a:pt x="541020" y="251460"/>
                </a:lnTo>
                <a:lnTo>
                  <a:pt x="434340" y="266700"/>
                </a:lnTo>
                <a:cubicBezTo>
                  <a:pt x="427990" y="538480"/>
                  <a:pt x="498894" y="1266196"/>
                  <a:pt x="502920" y="1882140"/>
                </a:cubicBezTo>
                <a:cubicBezTo>
                  <a:pt x="506946" y="2498084"/>
                  <a:pt x="388553" y="3288472"/>
                  <a:pt x="458499" y="3962365"/>
                </a:cubicBezTo>
                <a:cubicBezTo>
                  <a:pt x="528445" y="4636259"/>
                  <a:pt x="545134" y="7525700"/>
                  <a:pt x="589542" y="7860607"/>
                </a:cubicBezTo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" name="Freeform 289"/>
          <p:cNvSpPr/>
          <p:nvPr/>
        </p:nvSpPr>
        <p:spPr>
          <a:xfrm rot="19984852">
            <a:off x="17125365" y="7469984"/>
            <a:ext cx="541020" cy="8662935"/>
          </a:xfrm>
          <a:custGeom>
            <a:avLst/>
            <a:gdLst>
              <a:gd name="connsiteX0" fmla="*/ 320040 w 1059180"/>
              <a:gd name="connsiteY0" fmla="*/ 3733800 h 3733800"/>
              <a:gd name="connsiteX1" fmla="*/ 144780 w 1059180"/>
              <a:gd name="connsiteY1" fmla="*/ 320040 h 3733800"/>
              <a:gd name="connsiteX2" fmla="*/ 0 w 1059180"/>
              <a:gd name="connsiteY2" fmla="*/ 281940 h 3733800"/>
              <a:gd name="connsiteX3" fmla="*/ 228600 w 1059180"/>
              <a:gd name="connsiteY3" fmla="*/ 0 h 3733800"/>
              <a:gd name="connsiteX4" fmla="*/ 541020 w 1059180"/>
              <a:gd name="connsiteY4" fmla="*/ 251460 h 3733800"/>
              <a:gd name="connsiteX5" fmla="*/ 434340 w 1059180"/>
              <a:gd name="connsiteY5" fmla="*/ 266700 h 3733800"/>
              <a:gd name="connsiteX6" fmla="*/ 502920 w 1059180"/>
              <a:gd name="connsiteY6" fmla="*/ 1882140 h 3733800"/>
              <a:gd name="connsiteX7" fmla="*/ 1059180 w 1059180"/>
              <a:gd name="connsiteY7" fmla="*/ 3314700 h 3733800"/>
              <a:gd name="connsiteX0" fmla="*/ 320040 w 1059180"/>
              <a:gd name="connsiteY0" fmla="*/ 3733800 h 3733800"/>
              <a:gd name="connsiteX1" fmla="*/ 228600 w 1059180"/>
              <a:gd name="connsiteY1" fmla="*/ 1912620 h 3733800"/>
              <a:gd name="connsiteX2" fmla="*/ 144780 w 1059180"/>
              <a:gd name="connsiteY2" fmla="*/ 320040 h 3733800"/>
              <a:gd name="connsiteX3" fmla="*/ 0 w 1059180"/>
              <a:gd name="connsiteY3" fmla="*/ 281940 h 3733800"/>
              <a:gd name="connsiteX4" fmla="*/ 228600 w 1059180"/>
              <a:gd name="connsiteY4" fmla="*/ 0 h 3733800"/>
              <a:gd name="connsiteX5" fmla="*/ 541020 w 1059180"/>
              <a:gd name="connsiteY5" fmla="*/ 251460 h 3733800"/>
              <a:gd name="connsiteX6" fmla="*/ 434340 w 1059180"/>
              <a:gd name="connsiteY6" fmla="*/ 266700 h 3733800"/>
              <a:gd name="connsiteX7" fmla="*/ 502920 w 1059180"/>
              <a:gd name="connsiteY7" fmla="*/ 1882140 h 3733800"/>
              <a:gd name="connsiteX8" fmla="*/ 1059180 w 1059180"/>
              <a:gd name="connsiteY8" fmla="*/ 3314700 h 373380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685800 w 1059180"/>
              <a:gd name="connsiteY0" fmla="*/ 3573780 h 3573780"/>
              <a:gd name="connsiteX1" fmla="*/ 228600 w 1059180"/>
              <a:gd name="connsiteY1" fmla="*/ 1912620 h 3573780"/>
              <a:gd name="connsiteX2" fmla="*/ 144780 w 1059180"/>
              <a:gd name="connsiteY2" fmla="*/ 320040 h 3573780"/>
              <a:gd name="connsiteX3" fmla="*/ 0 w 1059180"/>
              <a:gd name="connsiteY3" fmla="*/ 281940 h 3573780"/>
              <a:gd name="connsiteX4" fmla="*/ 228600 w 1059180"/>
              <a:gd name="connsiteY4" fmla="*/ 0 h 3573780"/>
              <a:gd name="connsiteX5" fmla="*/ 541020 w 1059180"/>
              <a:gd name="connsiteY5" fmla="*/ 251460 h 3573780"/>
              <a:gd name="connsiteX6" fmla="*/ 434340 w 1059180"/>
              <a:gd name="connsiteY6" fmla="*/ 266700 h 3573780"/>
              <a:gd name="connsiteX7" fmla="*/ 502920 w 1059180"/>
              <a:gd name="connsiteY7" fmla="*/ 1882140 h 3573780"/>
              <a:gd name="connsiteX8" fmla="*/ 1059180 w 1059180"/>
              <a:gd name="connsiteY8" fmla="*/ 3314700 h 3573780"/>
              <a:gd name="connsiteX0" fmla="*/ 503787 w 1059180"/>
              <a:gd name="connsiteY0" fmla="*/ 5955289 h 5955289"/>
              <a:gd name="connsiteX1" fmla="*/ 228600 w 1059180"/>
              <a:gd name="connsiteY1" fmla="*/ 1912620 h 5955289"/>
              <a:gd name="connsiteX2" fmla="*/ 144780 w 1059180"/>
              <a:gd name="connsiteY2" fmla="*/ 320040 h 5955289"/>
              <a:gd name="connsiteX3" fmla="*/ 0 w 1059180"/>
              <a:gd name="connsiteY3" fmla="*/ 281940 h 5955289"/>
              <a:gd name="connsiteX4" fmla="*/ 228600 w 1059180"/>
              <a:gd name="connsiteY4" fmla="*/ 0 h 5955289"/>
              <a:gd name="connsiteX5" fmla="*/ 541020 w 1059180"/>
              <a:gd name="connsiteY5" fmla="*/ 251460 h 5955289"/>
              <a:gd name="connsiteX6" fmla="*/ 434340 w 1059180"/>
              <a:gd name="connsiteY6" fmla="*/ 266700 h 5955289"/>
              <a:gd name="connsiteX7" fmla="*/ 502920 w 1059180"/>
              <a:gd name="connsiteY7" fmla="*/ 1882140 h 5955289"/>
              <a:gd name="connsiteX8" fmla="*/ 1059180 w 1059180"/>
              <a:gd name="connsiteY8" fmla="*/ 3314700 h 5955289"/>
              <a:gd name="connsiteX0" fmla="*/ 503787 w 922596"/>
              <a:gd name="connsiteY0" fmla="*/ 5955289 h 5955289"/>
              <a:gd name="connsiteX1" fmla="*/ 228600 w 922596"/>
              <a:gd name="connsiteY1" fmla="*/ 1912620 h 5955289"/>
              <a:gd name="connsiteX2" fmla="*/ 144780 w 922596"/>
              <a:gd name="connsiteY2" fmla="*/ 320040 h 5955289"/>
              <a:gd name="connsiteX3" fmla="*/ 0 w 922596"/>
              <a:gd name="connsiteY3" fmla="*/ 281940 h 5955289"/>
              <a:gd name="connsiteX4" fmla="*/ 228600 w 922596"/>
              <a:gd name="connsiteY4" fmla="*/ 0 h 5955289"/>
              <a:gd name="connsiteX5" fmla="*/ 541020 w 922596"/>
              <a:gd name="connsiteY5" fmla="*/ 251460 h 5955289"/>
              <a:gd name="connsiteX6" fmla="*/ 434340 w 922596"/>
              <a:gd name="connsiteY6" fmla="*/ 266700 h 5955289"/>
              <a:gd name="connsiteX7" fmla="*/ 502920 w 922596"/>
              <a:gd name="connsiteY7" fmla="*/ 1882140 h 5955289"/>
              <a:gd name="connsiteX8" fmla="*/ 922596 w 922596"/>
              <a:gd name="connsiteY8" fmla="*/ 5925501 h 5955289"/>
              <a:gd name="connsiteX0" fmla="*/ 503787 w 922596"/>
              <a:gd name="connsiteY0" fmla="*/ 5955289 h 5955289"/>
              <a:gd name="connsiteX1" fmla="*/ 51153 w 922596"/>
              <a:gd name="connsiteY1" fmla="*/ 3907024 h 5955289"/>
              <a:gd name="connsiteX2" fmla="*/ 228600 w 922596"/>
              <a:gd name="connsiteY2" fmla="*/ 1912620 h 5955289"/>
              <a:gd name="connsiteX3" fmla="*/ 144780 w 922596"/>
              <a:gd name="connsiteY3" fmla="*/ 320040 h 5955289"/>
              <a:gd name="connsiteX4" fmla="*/ 0 w 922596"/>
              <a:gd name="connsiteY4" fmla="*/ 281940 h 5955289"/>
              <a:gd name="connsiteX5" fmla="*/ 228600 w 922596"/>
              <a:gd name="connsiteY5" fmla="*/ 0 h 5955289"/>
              <a:gd name="connsiteX6" fmla="*/ 541020 w 922596"/>
              <a:gd name="connsiteY6" fmla="*/ 251460 h 5955289"/>
              <a:gd name="connsiteX7" fmla="*/ 434340 w 922596"/>
              <a:gd name="connsiteY7" fmla="*/ 266700 h 5955289"/>
              <a:gd name="connsiteX8" fmla="*/ 502920 w 922596"/>
              <a:gd name="connsiteY8" fmla="*/ 1882140 h 5955289"/>
              <a:gd name="connsiteX9" fmla="*/ 922596 w 922596"/>
              <a:gd name="connsiteY9" fmla="*/ 5925501 h 5955289"/>
              <a:gd name="connsiteX0" fmla="*/ 503787 w 922596"/>
              <a:gd name="connsiteY0" fmla="*/ 5955289 h 5955289"/>
              <a:gd name="connsiteX1" fmla="*/ 51153 w 922596"/>
              <a:gd name="connsiteY1" fmla="*/ 3907024 h 5955289"/>
              <a:gd name="connsiteX2" fmla="*/ 228600 w 922596"/>
              <a:gd name="connsiteY2" fmla="*/ 1912620 h 5955289"/>
              <a:gd name="connsiteX3" fmla="*/ 144780 w 922596"/>
              <a:gd name="connsiteY3" fmla="*/ 320040 h 5955289"/>
              <a:gd name="connsiteX4" fmla="*/ 0 w 922596"/>
              <a:gd name="connsiteY4" fmla="*/ 281940 h 5955289"/>
              <a:gd name="connsiteX5" fmla="*/ 228600 w 922596"/>
              <a:gd name="connsiteY5" fmla="*/ 0 h 5955289"/>
              <a:gd name="connsiteX6" fmla="*/ 541020 w 922596"/>
              <a:gd name="connsiteY6" fmla="*/ 251460 h 5955289"/>
              <a:gd name="connsiteX7" fmla="*/ 434340 w 922596"/>
              <a:gd name="connsiteY7" fmla="*/ 266700 h 5955289"/>
              <a:gd name="connsiteX8" fmla="*/ 502920 w 922596"/>
              <a:gd name="connsiteY8" fmla="*/ 1882140 h 5955289"/>
              <a:gd name="connsiteX9" fmla="*/ 417522 w 922596"/>
              <a:gd name="connsiteY9" fmla="*/ 3975743 h 5955289"/>
              <a:gd name="connsiteX10" fmla="*/ 922596 w 922596"/>
              <a:gd name="connsiteY10" fmla="*/ 5925501 h 5955289"/>
              <a:gd name="connsiteX0" fmla="*/ 503787 w 922596"/>
              <a:gd name="connsiteY0" fmla="*/ 5955289 h 5955289"/>
              <a:gd name="connsiteX1" fmla="*/ 109063 w 922596"/>
              <a:gd name="connsiteY1" fmla="*/ 3910789 h 5955289"/>
              <a:gd name="connsiteX2" fmla="*/ 228600 w 922596"/>
              <a:gd name="connsiteY2" fmla="*/ 1912620 h 5955289"/>
              <a:gd name="connsiteX3" fmla="*/ 144780 w 922596"/>
              <a:gd name="connsiteY3" fmla="*/ 320040 h 5955289"/>
              <a:gd name="connsiteX4" fmla="*/ 0 w 922596"/>
              <a:gd name="connsiteY4" fmla="*/ 281940 h 5955289"/>
              <a:gd name="connsiteX5" fmla="*/ 228600 w 922596"/>
              <a:gd name="connsiteY5" fmla="*/ 0 h 5955289"/>
              <a:gd name="connsiteX6" fmla="*/ 541020 w 922596"/>
              <a:gd name="connsiteY6" fmla="*/ 251460 h 5955289"/>
              <a:gd name="connsiteX7" fmla="*/ 434340 w 922596"/>
              <a:gd name="connsiteY7" fmla="*/ 266700 h 5955289"/>
              <a:gd name="connsiteX8" fmla="*/ 502920 w 922596"/>
              <a:gd name="connsiteY8" fmla="*/ 1882140 h 5955289"/>
              <a:gd name="connsiteX9" fmla="*/ 417522 w 922596"/>
              <a:gd name="connsiteY9" fmla="*/ 3975743 h 5955289"/>
              <a:gd name="connsiteX10" fmla="*/ 922596 w 922596"/>
              <a:gd name="connsiteY10" fmla="*/ 5925501 h 5955289"/>
              <a:gd name="connsiteX0" fmla="*/ 503787 w 922596"/>
              <a:gd name="connsiteY0" fmla="*/ 5955289 h 5955289"/>
              <a:gd name="connsiteX1" fmla="*/ 109063 w 922596"/>
              <a:gd name="connsiteY1" fmla="*/ 3910789 h 5955289"/>
              <a:gd name="connsiteX2" fmla="*/ 228600 w 922596"/>
              <a:gd name="connsiteY2" fmla="*/ 1912620 h 5955289"/>
              <a:gd name="connsiteX3" fmla="*/ 144780 w 922596"/>
              <a:gd name="connsiteY3" fmla="*/ 320040 h 5955289"/>
              <a:gd name="connsiteX4" fmla="*/ 0 w 922596"/>
              <a:gd name="connsiteY4" fmla="*/ 281940 h 5955289"/>
              <a:gd name="connsiteX5" fmla="*/ 228600 w 922596"/>
              <a:gd name="connsiteY5" fmla="*/ 0 h 5955289"/>
              <a:gd name="connsiteX6" fmla="*/ 541020 w 922596"/>
              <a:gd name="connsiteY6" fmla="*/ 251460 h 5955289"/>
              <a:gd name="connsiteX7" fmla="*/ 434340 w 922596"/>
              <a:gd name="connsiteY7" fmla="*/ 266700 h 5955289"/>
              <a:gd name="connsiteX8" fmla="*/ 502920 w 922596"/>
              <a:gd name="connsiteY8" fmla="*/ 1882140 h 5955289"/>
              <a:gd name="connsiteX9" fmla="*/ 458499 w 922596"/>
              <a:gd name="connsiteY9" fmla="*/ 3962365 h 5955289"/>
              <a:gd name="connsiteX10" fmla="*/ 922596 w 922596"/>
              <a:gd name="connsiteY10" fmla="*/ 5925501 h 5955289"/>
              <a:gd name="connsiteX0" fmla="*/ 119202 w 922596"/>
              <a:gd name="connsiteY0" fmla="*/ 8631468 h 8631468"/>
              <a:gd name="connsiteX1" fmla="*/ 109063 w 922596"/>
              <a:gd name="connsiteY1" fmla="*/ 3910789 h 8631468"/>
              <a:gd name="connsiteX2" fmla="*/ 228600 w 922596"/>
              <a:gd name="connsiteY2" fmla="*/ 1912620 h 8631468"/>
              <a:gd name="connsiteX3" fmla="*/ 144780 w 922596"/>
              <a:gd name="connsiteY3" fmla="*/ 320040 h 8631468"/>
              <a:gd name="connsiteX4" fmla="*/ 0 w 922596"/>
              <a:gd name="connsiteY4" fmla="*/ 281940 h 8631468"/>
              <a:gd name="connsiteX5" fmla="*/ 228600 w 922596"/>
              <a:gd name="connsiteY5" fmla="*/ 0 h 8631468"/>
              <a:gd name="connsiteX6" fmla="*/ 541020 w 922596"/>
              <a:gd name="connsiteY6" fmla="*/ 251460 h 8631468"/>
              <a:gd name="connsiteX7" fmla="*/ 434340 w 922596"/>
              <a:gd name="connsiteY7" fmla="*/ 266700 h 8631468"/>
              <a:gd name="connsiteX8" fmla="*/ 502920 w 922596"/>
              <a:gd name="connsiteY8" fmla="*/ 1882140 h 8631468"/>
              <a:gd name="connsiteX9" fmla="*/ 458499 w 922596"/>
              <a:gd name="connsiteY9" fmla="*/ 3962365 h 8631468"/>
              <a:gd name="connsiteX10" fmla="*/ 922596 w 922596"/>
              <a:gd name="connsiteY10" fmla="*/ 5925501 h 8631468"/>
              <a:gd name="connsiteX0" fmla="*/ 119202 w 541020"/>
              <a:gd name="connsiteY0" fmla="*/ 8631468 h 8662935"/>
              <a:gd name="connsiteX1" fmla="*/ 109063 w 541020"/>
              <a:gd name="connsiteY1" fmla="*/ 3910789 h 8662935"/>
              <a:gd name="connsiteX2" fmla="*/ 228600 w 541020"/>
              <a:gd name="connsiteY2" fmla="*/ 1912620 h 8662935"/>
              <a:gd name="connsiteX3" fmla="*/ 144780 w 541020"/>
              <a:gd name="connsiteY3" fmla="*/ 320040 h 8662935"/>
              <a:gd name="connsiteX4" fmla="*/ 0 w 541020"/>
              <a:gd name="connsiteY4" fmla="*/ 281940 h 8662935"/>
              <a:gd name="connsiteX5" fmla="*/ 228600 w 541020"/>
              <a:gd name="connsiteY5" fmla="*/ 0 h 8662935"/>
              <a:gd name="connsiteX6" fmla="*/ 541020 w 541020"/>
              <a:gd name="connsiteY6" fmla="*/ 251460 h 8662935"/>
              <a:gd name="connsiteX7" fmla="*/ 434340 w 541020"/>
              <a:gd name="connsiteY7" fmla="*/ 266700 h 8662935"/>
              <a:gd name="connsiteX8" fmla="*/ 502920 w 541020"/>
              <a:gd name="connsiteY8" fmla="*/ 1882140 h 8662935"/>
              <a:gd name="connsiteX9" fmla="*/ 458499 w 541020"/>
              <a:gd name="connsiteY9" fmla="*/ 3962365 h 8662935"/>
              <a:gd name="connsiteX10" fmla="*/ 524001 w 541020"/>
              <a:gd name="connsiteY10" fmla="*/ 8662935 h 8662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020" h="8662935">
                <a:moveTo>
                  <a:pt x="119202" y="8631468"/>
                </a:moveTo>
                <a:cubicBezTo>
                  <a:pt x="91767" y="8266526"/>
                  <a:pt x="154928" y="4584567"/>
                  <a:pt x="109063" y="3910789"/>
                </a:cubicBezTo>
                <a:cubicBezTo>
                  <a:pt x="63199" y="3237011"/>
                  <a:pt x="222647" y="2511078"/>
                  <a:pt x="228600" y="1912620"/>
                </a:cubicBezTo>
                <a:cubicBezTo>
                  <a:pt x="234553" y="1314162"/>
                  <a:pt x="172720" y="850900"/>
                  <a:pt x="144780" y="320040"/>
                </a:cubicBezTo>
                <a:lnTo>
                  <a:pt x="0" y="281940"/>
                </a:lnTo>
                <a:lnTo>
                  <a:pt x="228600" y="0"/>
                </a:lnTo>
                <a:lnTo>
                  <a:pt x="541020" y="251460"/>
                </a:lnTo>
                <a:lnTo>
                  <a:pt x="434340" y="266700"/>
                </a:lnTo>
                <a:cubicBezTo>
                  <a:pt x="427990" y="538480"/>
                  <a:pt x="498894" y="1266196"/>
                  <a:pt x="502920" y="1882140"/>
                </a:cubicBezTo>
                <a:cubicBezTo>
                  <a:pt x="506946" y="2498084"/>
                  <a:pt x="388553" y="3288472"/>
                  <a:pt x="458499" y="3962365"/>
                </a:cubicBezTo>
                <a:cubicBezTo>
                  <a:pt x="528445" y="4636259"/>
                  <a:pt x="479593" y="8328028"/>
                  <a:pt x="524001" y="8662935"/>
                </a:cubicBezTo>
              </a:path>
            </a:pathLst>
          </a:custGeom>
          <a:solidFill>
            <a:srgbClr val="FF0000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91" name="Group 290"/>
          <p:cNvGrpSpPr>
            <a:grpSpLocks noChangeAspect="1"/>
          </p:cNvGrpSpPr>
          <p:nvPr/>
        </p:nvGrpSpPr>
        <p:grpSpPr>
          <a:xfrm>
            <a:off x="10453440" y="14779894"/>
            <a:ext cx="2204559" cy="879514"/>
            <a:chOff x="2427044" y="4484970"/>
            <a:chExt cx="2099580" cy="837632"/>
          </a:xfrm>
        </p:grpSpPr>
        <p:grpSp>
          <p:nvGrpSpPr>
            <p:cNvPr id="292" name="Group 291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295" name="Group 294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303" name="Freeform 302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4" name="Freeform 303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96" name="Group 295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300" name="Diamond 299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1" name="Freeform 300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2" name="Freeform 301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97" name="Group 296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298" name="Block Arc 297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99" name="Block Arc 298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293" name="Rectangle 292"/>
            <p:cNvSpPr/>
            <p:nvPr/>
          </p:nvSpPr>
          <p:spPr>
            <a:xfrm>
              <a:off x="3138675" y="4722524"/>
              <a:ext cx="596139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TextBox 293"/>
            <p:cNvSpPr txBox="1"/>
            <p:nvPr/>
          </p:nvSpPr>
          <p:spPr>
            <a:xfrm>
              <a:off x="3089699" y="4531176"/>
              <a:ext cx="1436925" cy="7914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(+)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3/6 </a:t>
              </a:r>
            </a:p>
          </p:txBody>
        </p:sp>
      </p:grpSp>
      <p:grpSp>
        <p:nvGrpSpPr>
          <p:cNvPr id="305" name="Group 304"/>
          <p:cNvGrpSpPr/>
          <p:nvPr/>
        </p:nvGrpSpPr>
        <p:grpSpPr>
          <a:xfrm>
            <a:off x="5556422" y="15207578"/>
            <a:ext cx="2648713" cy="1200329"/>
            <a:chOff x="2289123" y="3031423"/>
            <a:chExt cx="2648713" cy="1200329"/>
          </a:xfrm>
        </p:grpSpPr>
        <p:sp>
          <p:nvSpPr>
            <p:cNvPr id="306" name="Rectangle 305"/>
            <p:cNvSpPr/>
            <p:nvPr/>
          </p:nvSpPr>
          <p:spPr>
            <a:xfrm>
              <a:off x="2978406" y="3223700"/>
              <a:ext cx="1018020" cy="8773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TextBox 306"/>
            <p:cNvSpPr txBox="1"/>
            <p:nvPr/>
          </p:nvSpPr>
          <p:spPr>
            <a:xfrm>
              <a:off x="2908616" y="3031423"/>
              <a:ext cx="2029220" cy="1200329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(-)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3/1058 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91</a:t>
              </a:r>
            </a:p>
          </p:txBody>
        </p:sp>
        <p:grpSp>
          <p:nvGrpSpPr>
            <p:cNvPr id="308" name="Group 307"/>
            <p:cNvGrpSpPr>
              <a:grpSpLocks noChangeAspect="1"/>
            </p:cNvGrpSpPr>
            <p:nvPr/>
          </p:nvGrpSpPr>
          <p:grpSpPr>
            <a:xfrm>
              <a:off x="2289123" y="3224243"/>
              <a:ext cx="664606" cy="754845"/>
              <a:chOff x="2502379" y="3327900"/>
              <a:chExt cx="513500" cy="583218"/>
            </a:xfrm>
          </p:grpSpPr>
          <p:grpSp>
            <p:nvGrpSpPr>
              <p:cNvPr id="309" name="Group 308"/>
              <p:cNvGrpSpPr/>
              <p:nvPr/>
            </p:nvGrpSpPr>
            <p:grpSpPr>
              <a:xfrm>
                <a:off x="2699117" y="3327900"/>
                <a:ext cx="126592" cy="142875"/>
                <a:chOff x="4804585" y="3157572"/>
                <a:chExt cx="126592" cy="142875"/>
              </a:xfrm>
            </p:grpSpPr>
            <p:sp>
              <p:nvSpPr>
                <p:cNvPr id="315" name="Freeform 314"/>
                <p:cNvSpPr/>
                <p:nvPr/>
              </p:nvSpPr>
              <p:spPr>
                <a:xfrm>
                  <a:off x="4931177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6" name="Freeform 315"/>
                <p:cNvSpPr/>
                <p:nvPr/>
              </p:nvSpPr>
              <p:spPr>
                <a:xfrm>
                  <a:off x="4804585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10" name="Group 309"/>
              <p:cNvGrpSpPr/>
              <p:nvPr/>
            </p:nvGrpSpPr>
            <p:grpSpPr>
              <a:xfrm>
                <a:off x="2502379" y="3397618"/>
                <a:ext cx="513500" cy="513500"/>
                <a:chOff x="4664443" y="3476436"/>
                <a:chExt cx="513500" cy="513500"/>
              </a:xfrm>
            </p:grpSpPr>
            <p:sp>
              <p:nvSpPr>
                <p:cNvPr id="312" name="Diamond 311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3" name="Freeform 312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4" name="Freeform 313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11" name="Freeform 310"/>
              <p:cNvSpPr/>
              <p:nvPr/>
            </p:nvSpPr>
            <p:spPr>
              <a:xfrm>
                <a:off x="2625329" y="3644351"/>
                <a:ext cx="251460" cy="3810"/>
              </a:xfrm>
              <a:custGeom>
                <a:avLst/>
                <a:gdLst>
                  <a:gd name="connsiteX0" fmla="*/ 0 w 251460"/>
                  <a:gd name="connsiteY0" fmla="*/ 3810 h 3810"/>
                  <a:gd name="connsiteX1" fmla="*/ 251460 w 251460"/>
                  <a:gd name="connsiteY1" fmla="*/ 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3810">
                    <a:moveTo>
                      <a:pt x="0" y="3810"/>
                    </a:moveTo>
                    <a:lnTo>
                      <a:pt x="251460" y="0"/>
                    </a:lnTo>
                  </a:path>
                </a:pathLst>
              </a:custGeom>
              <a:noFill/>
              <a:ln w="571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5" name="Rectangle 24"/>
          <p:cNvSpPr/>
          <p:nvPr/>
        </p:nvSpPr>
        <p:spPr>
          <a:xfrm rot="19932370">
            <a:off x="11729976" y="1530331"/>
            <a:ext cx="289003" cy="282077"/>
          </a:xfrm>
          <a:prstGeom prst="rect">
            <a:avLst/>
          </a:prstGeom>
          <a:solidFill>
            <a:srgbClr val="B2B2B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67" name="Group 166"/>
          <p:cNvGrpSpPr/>
          <p:nvPr/>
        </p:nvGrpSpPr>
        <p:grpSpPr>
          <a:xfrm>
            <a:off x="6903570" y="8889665"/>
            <a:ext cx="1481765" cy="839045"/>
            <a:chOff x="608320" y="1687886"/>
            <a:chExt cx="1481765" cy="839045"/>
          </a:xfrm>
        </p:grpSpPr>
        <p:sp>
          <p:nvSpPr>
            <p:cNvPr id="168" name="Rectangle 167"/>
            <p:cNvSpPr/>
            <p:nvPr/>
          </p:nvSpPr>
          <p:spPr>
            <a:xfrm>
              <a:off x="1237816" y="1762245"/>
              <a:ext cx="686252" cy="693419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TextBox 168"/>
            <p:cNvSpPr txBox="1"/>
            <p:nvPr/>
          </p:nvSpPr>
          <p:spPr>
            <a:xfrm>
              <a:off x="1208676" y="1695934"/>
              <a:ext cx="88140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B/1/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70" name="Group 169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173" name="Freeform 172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74" name="Group 173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177" name="Rectangle 176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8" name="Freeform 177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9" name="Freeform 178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75" name="Block Arc 174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76" name="Block Arc 175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80" name="Group 179"/>
          <p:cNvGrpSpPr/>
          <p:nvPr/>
        </p:nvGrpSpPr>
        <p:grpSpPr>
          <a:xfrm>
            <a:off x="9259633" y="5405449"/>
            <a:ext cx="1643617" cy="654477"/>
            <a:chOff x="608320" y="1687886"/>
            <a:chExt cx="1643617" cy="654477"/>
          </a:xfrm>
        </p:grpSpPr>
        <p:sp>
          <p:nvSpPr>
            <p:cNvPr id="181" name="Rectangle 180"/>
            <p:cNvSpPr/>
            <p:nvPr/>
          </p:nvSpPr>
          <p:spPr>
            <a:xfrm>
              <a:off x="1237815" y="1893680"/>
              <a:ext cx="895449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TextBox 181"/>
            <p:cNvSpPr txBox="1"/>
            <p:nvPr/>
          </p:nvSpPr>
          <p:spPr>
            <a:xfrm>
              <a:off x="1237815" y="1872820"/>
              <a:ext cx="10141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83" name="Group 182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grpSp>
            <p:nvGrpSpPr>
              <p:cNvPr id="184" name="Group 183"/>
              <p:cNvGrpSpPr/>
              <p:nvPr/>
            </p:nvGrpSpPr>
            <p:grpSpPr>
              <a:xfrm>
                <a:off x="879171" y="1755933"/>
                <a:ext cx="100963" cy="142875"/>
                <a:chOff x="877155" y="1813070"/>
                <a:chExt cx="100963" cy="142875"/>
              </a:xfrm>
            </p:grpSpPr>
            <p:sp>
              <p:nvSpPr>
                <p:cNvPr id="191" name="Freeform 190"/>
                <p:cNvSpPr/>
                <p:nvPr/>
              </p:nvSpPr>
              <p:spPr>
                <a:xfrm>
                  <a:off x="978118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2" name="Freeform 191"/>
                <p:cNvSpPr/>
                <p:nvPr/>
              </p:nvSpPr>
              <p:spPr>
                <a:xfrm>
                  <a:off x="877155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85" name="Group 184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188" name="Rectangle 187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89" name="Freeform 188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90" name="Freeform 189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86" name="Block Arc 185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87" name="Block Arc 186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35" name="Group 234"/>
          <p:cNvGrpSpPr/>
          <p:nvPr/>
        </p:nvGrpSpPr>
        <p:grpSpPr>
          <a:xfrm>
            <a:off x="11736735" y="3972604"/>
            <a:ext cx="1643617" cy="654477"/>
            <a:chOff x="608320" y="1687886"/>
            <a:chExt cx="1643617" cy="654477"/>
          </a:xfrm>
        </p:grpSpPr>
        <p:sp>
          <p:nvSpPr>
            <p:cNvPr id="249" name="Rectangle 248"/>
            <p:cNvSpPr/>
            <p:nvPr/>
          </p:nvSpPr>
          <p:spPr>
            <a:xfrm>
              <a:off x="1237815" y="1893680"/>
              <a:ext cx="895449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TextBox 249"/>
            <p:cNvSpPr txBox="1"/>
            <p:nvPr/>
          </p:nvSpPr>
          <p:spPr>
            <a:xfrm>
              <a:off x="1237815" y="1872820"/>
              <a:ext cx="10141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1/502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51" name="Group 250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grpSp>
            <p:nvGrpSpPr>
              <p:cNvPr id="252" name="Group 251"/>
              <p:cNvGrpSpPr/>
              <p:nvPr/>
            </p:nvGrpSpPr>
            <p:grpSpPr>
              <a:xfrm>
                <a:off x="879171" y="1755933"/>
                <a:ext cx="100963" cy="142875"/>
                <a:chOff x="877155" y="1813070"/>
                <a:chExt cx="100963" cy="142875"/>
              </a:xfrm>
            </p:grpSpPr>
            <p:sp>
              <p:nvSpPr>
                <p:cNvPr id="268" name="Freeform 267"/>
                <p:cNvSpPr/>
                <p:nvPr/>
              </p:nvSpPr>
              <p:spPr>
                <a:xfrm>
                  <a:off x="978118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9" name="Freeform 268"/>
                <p:cNvSpPr/>
                <p:nvPr/>
              </p:nvSpPr>
              <p:spPr>
                <a:xfrm>
                  <a:off x="877155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53" name="Group 252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256" name="Rectangle 255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7" name="Freeform 256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3" name="Freeform 262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54" name="Block Arc 253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55" name="Block Arc 254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72" name="Group 271"/>
          <p:cNvGrpSpPr/>
          <p:nvPr/>
        </p:nvGrpSpPr>
        <p:grpSpPr>
          <a:xfrm>
            <a:off x="13279039" y="7150975"/>
            <a:ext cx="1481765" cy="839045"/>
            <a:chOff x="608320" y="1687886"/>
            <a:chExt cx="1481765" cy="839045"/>
          </a:xfrm>
        </p:grpSpPr>
        <p:sp>
          <p:nvSpPr>
            <p:cNvPr id="273" name="Rectangle 272"/>
            <p:cNvSpPr/>
            <p:nvPr/>
          </p:nvSpPr>
          <p:spPr>
            <a:xfrm>
              <a:off x="1237816" y="1762245"/>
              <a:ext cx="686252" cy="693419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" name="TextBox 273"/>
            <p:cNvSpPr txBox="1"/>
            <p:nvPr/>
          </p:nvSpPr>
          <p:spPr>
            <a:xfrm>
              <a:off x="1208676" y="1695934"/>
              <a:ext cx="88140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C/1/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275" name="Group 274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280" name="Freeform 279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17" name="Group 316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320" name="Rectangle 319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1" name="Freeform 320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2" name="Freeform 321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18" name="Block Arc 317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19" name="Block Arc 318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23" name="Group 322"/>
          <p:cNvGrpSpPr/>
          <p:nvPr/>
        </p:nvGrpSpPr>
        <p:grpSpPr>
          <a:xfrm>
            <a:off x="12811977" y="5715253"/>
            <a:ext cx="1481765" cy="839045"/>
            <a:chOff x="608320" y="1687886"/>
            <a:chExt cx="1481765" cy="839045"/>
          </a:xfrm>
        </p:grpSpPr>
        <p:sp>
          <p:nvSpPr>
            <p:cNvPr id="324" name="Rectangle 323"/>
            <p:cNvSpPr/>
            <p:nvPr/>
          </p:nvSpPr>
          <p:spPr>
            <a:xfrm>
              <a:off x="1237816" y="1762245"/>
              <a:ext cx="686252" cy="693419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TextBox 337"/>
            <p:cNvSpPr txBox="1"/>
            <p:nvPr/>
          </p:nvSpPr>
          <p:spPr>
            <a:xfrm>
              <a:off x="1208676" y="1695934"/>
              <a:ext cx="88140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A/1/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39" name="Group 338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340" name="Freeform 339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41" name="Group 340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344" name="Rectangle 343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5" name="Freeform 344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6" name="Freeform 345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42" name="Block Arc 341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43" name="Block Arc 342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47" name="Group 346"/>
          <p:cNvGrpSpPr/>
          <p:nvPr/>
        </p:nvGrpSpPr>
        <p:grpSpPr>
          <a:xfrm>
            <a:off x="10926225" y="480515"/>
            <a:ext cx="1643617" cy="654477"/>
            <a:chOff x="608320" y="1687886"/>
            <a:chExt cx="1643617" cy="654477"/>
          </a:xfrm>
        </p:grpSpPr>
        <p:sp>
          <p:nvSpPr>
            <p:cNvPr id="348" name="Rectangle 347"/>
            <p:cNvSpPr/>
            <p:nvPr/>
          </p:nvSpPr>
          <p:spPr>
            <a:xfrm>
              <a:off x="1237815" y="1893680"/>
              <a:ext cx="895449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" name="TextBox 348"/>
            <p:cNvSpPr txBox="1"/>
            <p:nvPr/>
          </p:nvSpPr>
          <p:spPr>
            <a:xfrm>
              <a:off x="1237815" y="1872820"/>
              <a:ext cx="10141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2/502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50" name="Group 349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grpSp>
            <p:nvGrpSpPr>
              <p:cNvPr id="351" name="Group 350"/>
              <p:cNvGrpSpPr/>
              <p:nvPr/>
            </p:nvGrpSpPr>
            <p:grpSpPr>
              <a:xfrm>
                <a:off x="879171" y="1755933"/>
                <a:ext cx="100963" cy="142875"/>
                <a:chOff x="877155" y="1813070"/>
                <a:chExt cx="100963" cy="142875"/>
              </a:xfrm>
            </p:grpSpPr>
            <p:sp>
              <p:nvSpPr>
                <p:cNvPr id="358" name="Freeform 357"/>
                <p:cNvSpPr/>
                <p:nvPr/>
              </p:nvSpPr>
              <p:spPr>
                <a:xfrm>
                  <a:off x="978118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9" name="Freeform 358"/>
                <p:cNvSpPr/>
                <p:nvPr/>
              </p:nvSpPr>
              <p:spPr>
                <a:xfrm>
                  <a:off x="877155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52" name="Group 351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355" name="Rectangle 354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6" name="Freeform 355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7" name="Freeform 356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53" name="Block Arc 352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54" name="Block Arc 353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pic>
        <p:nvPicPr>
          <p:cNvPr id="213" name="Picture 21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123384" y="658646"/>
            <a:ext cx="1622484" cy="1843467"/>
          </a:xfrm>
          <a:prstGeom prst="rect">
            <a:avLst/>
          </a:prstGeom>
        </p:spPr>
      </p:pic>
      <p:sp>
        <p:nvSpPr>
          <p:cNvPr id="214" name="TextBox 213"/>
          <p:cNvSpPr txBox="1"/>
          <p:nvPr/>
        </p:nvSpPr>
        <p:spPr>
          <a:xfrm>
            <a:off x="21176576" y="2532610"/>
            <a:ext cx="5750470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>
                <a:latin typeface="Georgia" panose="02040502050405020303" pitchFamily="18" charset="0"/>
              </a:rPr>
              <a:t>Battle of </a:t>
            </a:r>
            <a:r>
              <a:rPr lang="en-US" sz="5400" b="1" dirty="0" err="1">
                <a:latin typeface="Georgia" panose="02040502050405020303" pitchFamily="18" charset="0"/>
              </a:rPr>
              <a:t>Ingouf</a:t>
            </a:r>
            <a:r>
              <a:rPr lang="en-US" sz="5400" b="1" dirty="0">
                <a:latin typeface="Georgia" panose="02040502050405020303" pitchFamily="18" charset="0"/>
              </a:rPr>
              <a:t> Farm</a:t>
            </a:r>
          </a:p>
          <a:p>
            <a:pPr algn="ctr"/>
            <a:r>
              <a:rPr lang="en-US" sz="5400" b="1" dirty="0">
                <a:latin typeface="Georgia" panose="02040502050405020303" pitchFamily="18" charset="0"/>
              </a:rPr>
              <a:t>11 June 1944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6566849" y="915046"/>
            <a:ext cx="1983107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600" b="1" dirty="0"/>
              <a:t>Bridge #4</a:t>
            </a:r>
          </a:p>
        </p:txBody>
      </p:sp>
      <p:sp>
        <p:nvSpPr>
          <p:cNvPr id="197" name="Freeform 196"/>
          <p:cNvSpPr/>
          <p:nvPr/>
        </p:nvSpPr>
        <p:spPr>
          <a:xfrm>
            <a:off x="8747672" y="1265241"/>
            <a:ext cx="2723664" cy="365271"/>
          </a:xfrm>
          <a:custGeom>
            <a:avLst/>
            <a:gdLst>
              <a:gd name="connsiteX0" fmla="*/ 0 w 2391507"/>
              <a:gd name="connsiteY0" fmla="*/ 0 h 1383323"/>
              <a:gd name="connsiteX1" fmla="*/ 2391507 w 2391507"/>
              <a:gd name="connsiteY1" fmla="*/ 1383323 h 1383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91507" h="1383323">
                <a:moveTo>
                  <a:pt x="0" y="0"/>
                </a:moveTo>
                <a:lnTo>
                  <a:pt x="2391507" y="1383323"/>
                </a:lnTo>
              </a:path>
            </a:pathLst>
          </a:custGeom>
          <a:noFill/>
          <a:ln w="762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" name="Oval 199"/>
          <p:cNvSpPr>
            <a:spLocks noChangeAspect="1"/>
          </p:cNvSpPr>
          <p:nvPr/>
        </p:nvSpPr>
        <p:spPr>
          <a:xfrm>
            <a:off x="9315396" y="14922378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01" name="Oval 200"/>
          <p:cNvSpPr>
            <a:spLocks noChangeAspect="1"/>
          </p:cNvSpPr>
          <p:nvPr/>
        </p:nvSpPr>
        <p:spPr>
          <a:xfrm>
            <a:off x="18270431" y="15273905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02" name="Oval 201"/>
          <p:cNvSpPr>
            <a:spLocks noChangeAspect="1"/>
          </p:cNvSpPr>
          <p:nvPr/>
        </p:nvSpPr>
        <p:spPr>
          <a:xfrm>
            <a:off x="4779858" y="16406577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204" name="Oval 203"/>
          <p:cNvSpPr>
            <a:spLocks noChangeAspect="1"/>
          </p:cNvSpPr>
          <p:nvPr/>
        </p:nvSpPr>
        <p:spPr>
          <a:xfrm>
            <a:off x="9565986" y="7407190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207" name="Oval 206"/>
          <p:cNvSpPr>
            <a:spLocks noChangeAspect="1"/>
          </p:cNvSpPr>
          <p:nvPr/>
        </p:nvSpPr>
        <p:spPr>
          <a:xfrm>
            <a:off x="9580829" y="6605980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215" name="Oval 214"/>
          <p:cNvSpPr>
            <a:spLocks noChangeAspect="1"/>
          </p:cNvSpPr>
          <p:nvPr/>
        </p:nvSpPr>
        <p:spPr>
          <a:xfrm>
            <a:off x="11705221" y="7469966"/>
            <a:ext cx="843172" cy="834395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2a</a:t>
            </a:r>
          </a:p>
        </p:txBody>
      </p:sp>
      <p:sp>
        <p:nvSpPr>
          <p:cNvPr id="216" name="Oval 215"/>
          <p:cNvSpPr>
            <a:spLocks noChangeAspect="1"/>
          </p:cNvSpPr>
          <p:nvPr/>
        </p:nvSpPr>
        <p:spPr>
          <a:xfrm>
            <a:off x="14760804" y="6725433"/>
            <a:ext cx="860036" cy="851083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2b</a:t>
            </a:r>
          </a:p>
        </p:txBody>
      </p:sp>
      <p:sp>
        <p:nvSpPr>
          <p:cNvPr id="217" name="Oval 216"/>
          <p:cNvSpPr>
            <a:spLocks noChangeAspect="1"/>
          </p:cNvSpPr>
          <p:nvPr/>
        </p:nvSpPr>
        <p:spPr>
          <a:xfrm>
            <a:off x="10514926" y="16203387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2" name="Freeform 1"/>
          <p:cNvSpPr/>
          <p:nvPr/>
        </p:nvSpPr>
        <p:spPr>
          <a:xfrm>
            <a:off x="10216055" y="15576331"/>
            <a:ext cx="851338" cy="2175641"/>
          </a:xfrm>
          <a:custGeom>
            <a:avLst/>
            <a:gdLst>
              <a:gd name="connsiteX0" fmla="*/ 0 w 851338"/>
              <a:gd name="connsiteY0" fmla="*/ 0 h 2175641"/>
              <a:gd name="connsiteX1" fmla="*/ 189186 w 851338"/>
              <a:gd name="connsiteY1" fmla="*/ 1450428 h 2175641"/>
              <a:gd name="connsiteX2" fmla="*/ 851338 w 851338"/>
              <a:gd name="connsiteY2" fmla="*/ 2175641 h 2175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51338" h="2175641">
                <a:moveTo>
                  <a:pt x="0" y="0"/>
                </a:moveTo>
                <a:cubicBezTo>
                  <a:pt x="23648" y="543910"/>
                  <a:pt x="47296" y="1087821"/>
                  <a:pt x="189186" y="1450428"/>
                </a:cubicBezTo>
                <a:cubicBezTo>
                  <a:pt x="331076" y="1813035"/>
                  <a:pt x="591207" y="1994338"/>
                  <a:pt x="851338" y="2175641"/>
                </a:cubicBezTo>
              </a:path>
            </a:pathLst>
          </a:custGeom>
          <a:noFill/>
          <a:ln w="177800">
            <a:solidFill>
              <a:srgbClr val="FF0000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" name="Oval 217"/>
          <p:cNvSpPr>
            <a:spLocks noChangeAspect="1"/>
          </p:cNvSpPr>
          <p:nvPr/>
        </p:nvSpPr>
        <p:spPr>
          <a:xfrm>
            <a:off x="9974153" y="527531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6</a:t>
            </a:r>
          </a:p>
        </p:txBody>
      </p:sp>
    </p:spTree>
    <p:extLst>
      <p:ext uri="{BB962C8B-B14F-4D97-AF65-F5344CB8AC3E}">
        <p14:creationId xmlns:p14="http://schemas.microsoft.com/office/powerpoint/2010/main" val="369768475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" name="Group 226"/>
          <p:cNvGrpSpPr/>
          <p:nvPr/>
        </p:nvGrpSpPr>
        <p:grpSpPr>
          <a:xfrm>
            <a:off x="1417320" y="498431"/>
            <a:ext cx="24502260" cy="17613579"/>
            <a:chOff x="1417320" y="498431"/>
            <a:chExt cx="24502260" cy="17613579"/>
          </a:xfrm>
        </p:grpSpPr>
        <p:sp>
          <p:nvSpPr>
            <p:cNvPr id="237" name="Freeform 236"/>
            <p:cNvSpPr/>
            <p:nvPr/>
          </p:nvSpPr>
          <p:spPr>
            <a:xfrm>
              <a:off x="5979053" y="11250268"/>
              <a:ext cx="430530" cy="65288"/>
            </a:xfrm>
            <a:custGeom>
              <a:avLst/>
              <a:gdLst>
                <a:gd name="connsiteX0" fmla="*/ 0 w 430530"/>
                <a:gd name="connsiteY0" fmla="*/ 65288 h 65288"/>
                <a:gd name="connsiteX1" fmla="*/ 78105 w 430530"/>
                <a:gd name="connsiteY1" fmla="*/ 6233 h 65288"/>
                <a:gd name="connsiteX2" fmla="*/ 312420 w 430530"/>
                <a:gd name="connsiteY2" fmla="*/ 4328 h 65288"/>
                <a:gd name="connsiteX3" fmla="*/ 430530 w 430530"/>
                <a:gd name="connsiteY3" fmla="*/ 29093 h 6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0530" h="65288">
                  <a:moveTo>
                    <a:pt x="0" y="65288"/>
                  </a:moveTo>
                  <a:cubicBezTo>
                    <a:pt x="13017" y="40840"/>
                    <a:pt x="26035" y="16393"/>
                    <a:pt x="78105" y="6233"/>
                  </a:cubicBezTo>
                  <a:cubicBezTo>
                    <a:pt x="130175" y="-3927"/>
                    <a:pt x="253683" y="518"/>
                    <a:pt x="312420" y="4328"/>
                  </a:cubicBezTo>
                  <a:cubicBezTo>
                    <a:pt x="371158" y="8138"/>
                    <a:pt x="430530" y="29093"/>
                    <a:pt x="430530" y="29093"/>
                  </a:cubicBez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8" name="Freeform 237"/>
            <p:cNvSpPr/>
            <p:nvPr/>
          </p:nvSpPr>
          <p:spPr>
            <a:xfrm>
              <a:off x="5747001" y="10729423"/>
              <a:ext cx="710565" cy="541198"/>
            </a:xfrm>
            <a:custGeom>
              <a:avLst/>
              <a:gdLst>
                <a:gd name="connsiteX0" fmla="*/ 0 w 676275"/>
                <a:gd name="connsiteY0" fmla="*/ 312420 h 489310"/>
                <a:gd name="connsiteX1" fmla="*/ 297180 w 676275"/>
                <a:gd name="connsiteY1" fmla="*/ 480060 h 489310"/>
                <a:gd name="connsiteX2" fmla="*/ 426720 w 676275"/>
                <a:gd name="connsiteY2" fmla="*/ 451485 h 489310"/>
                <a:gd name="connsiteX3" fmla="*/ 508635 w 676275"/>
                <a:gd name="connsiteY3" fmla="*/ 316230 h 489310"/>
                <a:gd name="connsiteX4" fmla="*/ 569595 w 676275"/>
                <a:gd name="connsiteY4" fmla="*/ 154305 h 489310"/>
                <a:gd name="connsiteX5" fmla="*/ 655320 w 676275"/>
                <a:gd name="connsiteY5" fmla="*/ 70485 h 489310"/>
                <a:gd name="connsiteX6" fmla="*/ 676275 w 676275"/>
                <a:gd name="connsiteY6" fmla="*/ 0 h 489310"/>
                <a:gd name="connsiteX0" fmla="*/ 0 w 674370"/>
                <a:gd name="connsiteY0" fmla="*/ 361950 h 538840"/>
                <a:gd name="connsiteX1" fmla="*/ 297180 w 674370"/>
                <a:gd name="connsiteY1" fmla="*/ 529590 h 538840"/>
                <a:gd name="connsiteX2" fmla="*/ 426720 w 674370"/>
                <a:gd name="connsiteY2" fmla="*/ 501015 h 538840"/>
                <a:gd name="connsiteX3" fmla="*/ 508635 w 674370"/>
                <a:gd name="connsiteY3" fmla="*/ 365760 h 538840"/>
                <a:gd name="connsiteX4" fmla="*/ 569595 w 674370"/>
                <a:gd name="connsiteY4" fmla="*/ 203835 h 538840"/>
                <a:gd name="connsiteX5" fmla="*/ 655320 w 674370"/>
                <a:gd name="connsiteY5" fmla="*/ 120015 h 538840"/>
                <a:gd name="connsiteX6" fmla="*/ 674370 w 674370"/>
                <a:gd name="connsiteY6" fmla="*/ 0 h 538840"/>
                <a:gd name="connsiteX0" fmla="*/ 0 w 710565"/>
                <a:gd name="connsiteY0" fmla="*/ 329565 h 541198"/>
                <a:gd name="connsiteX1" fmla="*/ 333375 w 710565"/>
                <a:gd name="connsiteY1" fmla="*/ 529590 h 541198"/>
                <a:gd name="connsiteX2" fmla="*/ 462915 w 710565"/>
                <a:gd name="connsiteY2" fmla="*/ 501015 h 541198"/>
                <a:gd name="connsiteX3" fmla="*/ 544830 w 710565"/>
                <a:gd name="connsiteY3" fmla="*/ 365760 h 541198"/>
                <a:gd name="connsiteX4" fmla="*/ 605790 w 710565"/>
                <a:gd name="connsiteY4" fmla="*/ 203835 h 541198"/>
                <a:gd name="connsiteX5" fmla="*/ 691515 w 710565"/>
                <a:gd name="connsiteY5" fmla="*/ 120015 h 541198"/>
                <a:gd name="connsiteX6" fmla="*/ 710565 w 710565"/>
                <a:gd name="connsiteY6" fmla="*/ 0 h 54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0565" h="541198">
                  <a:moveTo>
                    <a:pt x="0" y="329565"/>
                  </a:moveTo>
                  <a:cubicBezTo>
                    <a:pt x="113030" y="401796"/>
                    <a:pt x="256223" y="501015"/>
                    <a:pt x="333375" y="529590"/>
                  </a:cubicBezTo>
                  <a:cubicBezTo>
                    <a:pt x="410528" y="558165"/>
                    <a:pt x="427673" y="528320"/>
                    <a:pt x="462915" y="501015"/>
                  </a:cubicBezTo>
                  <a:cubicBezTo>
                    <a:pt x="498157" y="473710"/>
                    <a:pt x="521018" y="415290"/>
                    <a:pt x="544830" y="365760"/>
                  </a:cubicBezTo>
                  <a:cubicBezTo>
                    <a:pt x="568642" y="316230"/>
                    <a:pt x="581343" y="244792"/>
                    <a:pt x="605790" y="203835"/>
                  </a:cubicBezTo>
                  <a:cubicBezTo>
                    <a:pt x="630237" y="162878"/>
                    <a:pt x="674053" y="153988"/>
                    <a:pt x="691515" y="120015"/>
                  </a:cubicBezTo>
                  <a:cubicBezTo>
                    <a:pt x="708978" y="86043"/>
                    <a:pt x="707073" y="11112"/>
                    <a:pt x="710565" y="0"/>
                  </a:cubicBezTo>
                </a:path>
              </a:pathLst>
            </a:custGeom>
            <a:noFill/>
            <a:ln w="571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9" name="Rectangle 238"/>
            <p:cNvSpPr/>
            <p:nvPr/>
          </p:nvSpPr>
          <p:spPr>
            <a:xfrm>
              <a:off x="2737144" y="4595920"/>
              <a:ext cx="4547936" cy="4547936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0" name="Rectangle 239"/>
            <p:cNvSpPr/>
            <p:nvPr/>
          </p:nvSpPr>
          <p:spPr>
            <a:xfrm>
              <a:off x="1537959" y="554527"/>
              <a:ext cx="24339177" cy="17534965"/>
            </a:xfrm>
            <a:prstGeom prst="rect">
              <a:avLst/>
            </a:prstGeom>
            <a:solidFill>
              <a:srgbClr val="F0F2EA"/>
            </a:solidFill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`</a:t>
              </a:r>
            </a:p>
          </p:txBody>
        </p:sp>
        <p:grpSp>
          <p:nvGrpSpPr>
            <p:cNvPr id="241" name="Group 240"/>
            <p:cNvGrpSpPr>
              <a:grpSpLocks noChangeAspect="1"/>
            </p:cNvGrpSpPr>
            <p:nvPr/>
          </p:nvGrpSpPr>
          <p:grpSpPr>
            <a:xfrm rot="21480000">
              <a:off x="4667548" y="6696110"/>
              <a:ext cx="85530" cy="57282"/>
              <a:chOff x="14597990" y="13766119"/>
              <a:chExt cx="236570" cy="158439"/>
            </a:xfrm>
          </p:grpSpPr>
          <p:sp>
            <p:nvSpPr>
              <p:cNvPr id="3379" name="Rectangle 3378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80" name="Freeform 3379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81" name="Freeform 3380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42" name="Freeform 241"/>
            <p:cNvSpPr/>
            <p:nvPr/>
          </p:nvSpPr>
          <p:spPr>
            <a:xfrm>
              <a:off x="6024773" y="11226727"/>
              <a:ext cx="329314" cy="134549"/>
            </a:xfrm>
            <a:custGeom>
              <a:avLst/>
              <a:gdLst>
                <a:gd name="connsiteX0" fmla="*/ 0 w 310515"/>
                <a:gd name="connsiteY0" fmla="*/ 125730 h 125730"/>
                <a:gd name="connsiteX1" fmla="*/ 310515 w 310515"/>
                <a:gd name="connsiteY1" fmla="*/ 0 h 12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0515" h="125730">
                  <a:moveTo>
                    <a:pt x="0" y="125730"/>
                  </a:moveTo>
                  <a:lnTo>
                    <a:pt x="310515" y="0"/>
                  </a:lnTo>
                </a:path>
              </a:pathLst>
            </a:custGeom>
            <a:noFill/>
            <a:ln w="571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" name="Rectangle 242"/>
            <p:cNvSpPr/>
            <p:nvPr/>
          </p:nvSpPr>
          <p:spPr>
            <a:xfrm rot="16080000">
              <a:off x="5025083" y="6698467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4" name="Rectangle 243"/>
            <p:cNvSpPr/>
            <p:nvPr/>
          </p:nvSpPr>
          <p:spPr>
            <a:xfrm rot="16320000">
              <a:off x="4874747" y="6686881"/>
              <a:ext cx="55876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Rectangle 244"/>
            <p:cNvSpPr/>
            <p:nvPr/>
          </p:nvSpPr>
          <p:spPr>
            <a:xfrm rot="1848695">
              <a:off x="9170846" y="113014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6" name="Rectangle 245"/>
            <p:cNvSpPr/>
            <p:nvPr/>
          </p:nvSpPr>
          <p:spPr>
            <a:xfrm>
              <a:off x="7048405" y="5784010"/>
              <a:ext cx="69633" cy="6611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" name="Rectangle 246"/>
            <p:cNvSpPr/>
            <p:nvPr/>
          </p:nvSpPr>
          <p:spPr>
            <a:xfrm rot="21180000">
              <a:off x="4690033" y="6559325"/>
              <a:ext cx="55876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Rectangle 247"/>
            <p:cNvSpPr/>
            <p:nvPr/>
          </p:nvSpPr>
          <p:spPr>
            <a:xfrm rot="18112257">
              <a:off x="6828030" y="5651267"/>
              <a:ext cx="55876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9" name="Rectangle 248"/>
            <p:cNvSpPr/>
            <p:nvPr/>
          </p:nvSpPr>
          <p:spPr>
            <a:xfrm rot="1680258">
              <a:off x="6795072" y="5774096"/>
              <a:ext cx="69633" cy="6611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0" name="Rectangle 249"/>
            <p:cNvSpPr/>
            <p:nvPr/>
          </p:nvSpPr>
          <p:spPr>
            <a:xfrm rot="2707130">
              <a:off x="6976347" y="5693180"/>
              <a:ext cx="55876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Rectangle 250"/>
            <p:cNvSpPr/>
            <p:nvPr/>
          </p:nvSpPr>
          <p:spPr>
            <a:xfrm rot="16140000">
              <a:off x="4874747" y="6566545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2" name="Group 251"/>
            <p:cNvGrpSpPr>
              <a:grpSpLocks noChangeAspect="1"/>
            </p:cNvGrpSpPr>
            <p:nvPr/>
          </p:nvGrpSpPr>
          <p:grpSpPr>
            <a:xfrm rot="19649046">
              <a:off x="9238950" y="1052102"/>
              <a:ext cx="85530" cy="57282"/>
              <a:chOff x="14597990" y="13766119"/>
              <a:chExt cx="236570" cy="158439"/>
            </a:xfrm>
          </p:grpSpPr>
          <p:sp>
            <p:nvSpPr>
              <p:cNvPr id="3376" name="Rectangle 3375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7" name="Freeform 3376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8" name="Freeform 3377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3" name="Rectangle 252"/>
            <p:cNvSpPr/>
            <p:nvPr/>
          </p:nvSpPr>
          <p:spPr>
            <a:xfrm rot="1638810">
              <a:off x="7975897" y="692875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" name="Rectangle 253"/>
            <p:cNvSpPr/>
            <p:nvPr/>
          </p:nvSpPr>
          <p:spPr>
            <a:xfrm rot="17062559">
              <a:off x="6535490" y="5907189"/>
              <a:ext cx="55876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Rectangle 254"/>
            <p:cNvSpPr/>
            <p:nvPr/>
          </p:nvSpPr>
          <p:spPr>
            <a:xfrm rot="16080000">
              <a:off x="4914425" y="6828103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Rectangle 255"/>
            <p:cNvSpPr/>
            <p:nvPr/>
          </p:nvSpPr>
          <p:spPr>
            <a:xfrm rot="16080000">
              <a:off x="5047849" y="6828983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" name="Rectangle 256"/>
            <p:cNvSpPr/>
            <p:nvPr/>
          </p:nvSpPr>
          <p:spPr>
            <a:xfrm rot="15720000">
              <a:off x="4947158" y="692875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Rectangle 257"/>
            <p:cNvSpPr/>
            <p:nvPr/>
          </p:nvSpPr>
          <p:spPr>
            <a:xfrm rot="15720000">
              <a:off x="4965974" y="7037121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Rectangle 258"/>
            <p:cNvSpPr/>
            <p:nvPr/>
          </p:nvSpPr>
          <p:spPr>
            <a:xfrm rot="15720000">
              <a:off x="4985154" y="7127847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Rectangle 285"/>
            <p:cNvSpPr/>
            <p:nvPr/>
          </p:nvSpPr>
          <p:spPr>
            <a:xfrm rot="16080000">
              <a:off x="4754360" y="6839297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Rectangle 286"/>
            <p:cNvSpPr/>
            <p:nvPr/>
          </p:nvSpPr>
          <p:spPr>
            <a:xfrm rot="15720000">
              <a:off x="4761303" y="6920650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Rectangle 301"/>
            <p:cNvSpPr/>
            <p:nvPr/>
          </p:nvSpPr>
          <p:spPr>
            <a:xfrm rot="15720000">
              <a:off x="4785195" y="7003103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" name="Rectangle 302"/>
            <p:cNvSpPr/>
            <p:nvPr/>
          </p:nvSpPr>
          <p:spPr>
            <a:xfrm rot="15720000">
              <a:off x="4799593" y="7090905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" name="Rectangle 303"/>
            <p:cNvSpPr/>
            <p:nvPr/>
          </p:nvSpPr>
          <p:spPr>
            <a:xfrm rot="16080000">
              <a:off x="4481871" y="6696544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" name="Rectangle 304"/>
            <p:cNvSpPr/>
            <p:nvPr/>
          </p:nvSpPr>
          <p:spPr>
            <a:xfrm rot="16080000">
              <a:off x="4586774" y="668221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Rectangle 305"/>
            <p:cNvSpPr/>
            <p:nvPr/>
          </p:nvSpPr>
          <p:spPr>
            <a:xfrm rot="16080000">
              <a:off x="4638635" y="6835445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Rectangle 306"/>
            <p:cNvSpPr/>
            <p:nvPr/>
          </p:nvSpPr>
          <p:spPr>
            <a:xfrm rot="15720000">
              <a:off x="7953014" y="7204761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Rectangle 307"/>
            <p:cNvSpPr/>
            <p:nvPr/>
          </p:nvSpPr>
          <p:spPr>
            <a:xfrm rot="15720000">
              <a:off x="7814678" y="726968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" name="Rectangle 308"/>
            <p:cNvSpPr/>
            <p:nvPr/>
          </p:nvSpPr>
          <p:spPr>
            <a:xfrm rot="15720000">
              <a:off x="7814677" y="7132568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0" name="Group 309"/>
            <p:cNvGrpSpPr>
              <a:grpSpLocks noChangeAspect="1"/>
            </p:cNvGrpSpPr>
            <p:nvPr/>
          </p:nvGrpSpPr>
          <p:grpSpPr>
            <a:xfrm rot="21480000">
              <a:off x="8004683" y="3843959"/>
              <a:ext cx="85530" cy="57282"/>
              <a:chOff x="14597990" y="13766119"/>
              <a:chExt cx="236570" cy="158439"/>
            </a:xfrm>
          </p:grpSpPr>
          <p:sp>
            <p:nvSpPr>
              <p:cNvPr id="3373" name="Rectangle 3372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4" name="Freeform 3373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5" name="Freeform 3374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1" name="Rectangle 310"/>
            <p:cNvSpPr/>
            <p:nvPr/>
          </p:nvSpPr>
          <p:spPr>
            <a:xfrm rot="15720000">
              <a:off x="7806634" y="3835946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2" name="Rectangle 311"/>
            <p:cNvSpPr/>
            <p:nvPr/>
          </p:nvSpPr>
          <p:spPr>
            <a:xfrm rot="15720000">
              <a:off x="7825814" y="392667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3" name="Rectangle 312"/>
            <p:cNvSpPr/>
            <p:nvPr/>
          </p:nvSpPr>
          <p:spPr>
            <a:xfrm rot="15720000">
              <a:off x="7753034" y="3717811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" name="Rectangle 313"/>
            <p:cNvSpPr/>
            <p:nvPr/>
          </p:nvSpPr>
          <p:spPr>
            <a:xfrm rot="15720000">
              <a:off x="8029008" y="3997324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5" name="Rectangle 314"/>
            <p:cNvSpPr/>
            <p:nvPr/>
          </p:nvSpPr>
          <p:spPr>
            <a:xfrm rot="13020000">
              <a:off x="7738685" y="4066985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Rectangle 315"/>
            <p:cNvSpPr/>
            <p:nvPr/>
          </p:nvSpPr>
          <p:spPr>
            <a:xfrm rot="18060000">
              <a:off x="7890670" y="4229733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Rectangle 316"/>
            <p:cNvSpPr/>
            <p:nvPr/>
          </p:nvSpPr>
          <p:spPr>
            <a:xfrm rot="1848695">
              <a:off x="9107694" y="121635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8" name="Rectangle 317"/>
            <p:cNvSpPr/>
            <p:nvPr/>
          </p:nvSpPr>
          <p:spPr>
            <a:xfrm rot="2972079">
              <a:off x="9159294" y="87282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" name="Rectangle 318"/>
            <p:cNvSpPr/>
            <p:nvPr/>
          </p:nvSpPr>
          <p:spPr>
            <a:xfrm rot="1848695">
              <a:off x="8932598" y="114426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0" name="Rectangle 319"/>
            <p:cNvSpPr/>
            <p:nvPr/>
          </p:nvSpPr>
          <p:spPr>
            <a:xfrm rot="1848695">
              <a:off x="9019782" y="101827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1" name="Rectangle 320"/>
            <p:cNvSpPr>
              <a:spLocks noChangeAspect="1"/>
            </p:cNvSpPr>
            <p:nvPr/>
          </p:nvSpPr>
          <p:spPr>
            <a:xfrm rot="17524130">
              <a:off x="6629057" y="3991256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Rectangle 321"/>
            <p:cNvSpPr>
              <a:spLocks noChangeAspect="1"/>
            </p:cNvSpPr>
            <p:nvPr/>
          </p:nvSpPr>
          <p:spPr>
            <a:xfrm rot="17524130">
              <a:off x="6585925" y="4081850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3" name="Rectangle 322"/>
            <p:cNvSpPr>
              <a:spLocks noChangeAspect="1"/>
            </p:cNvSpPr>
            <p:nvPr/>
          </p:nvSpPr>
          <p:spPr>
            <a:xfrm rot="17524130">
              <a:off x="6542793" y="4184600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4" name="Rectangle 323"/>
            <p:cNvSpPr>
              <a:spLocks noChangeAspect="1"/>
            </p:cNvSpPr>
            <p:nvPr/>
          </p:nvSpPr>
          <p:spPr>
            <a:xfrm rot="17524130">
              <a:off x="6456531" y="3975328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25" name="Group 324"/>
            <p:cNvGrpSpPr/>
            <p:nvPr/>
          </p:nvGrpSpPr>
          <p:grpSpPr>
            <a:xfrm>
              <a:off x="2865330" y="3296332"/>
              <a:ext cx="228913" cy="265589"/>
              <a:chOff x="6470573" y="4127907"/>
              <a:chExt cx="228913" cy="265589"/>
            </a:xfrm>
          </p:grpSpPr>
          <p:sp>
            <p:nvSpPr>
              <p:cNvPr id="3369" name="Rectangle 3368"/>
              <p:cNvSpPr>
                <a:spLocks noChangeAspect="1"/>
              </p:cNvSpPr>
              <p:nvPr/>
            </p:nvSpPr>
            <p:spPr>
              <a:xfrm rot="17524130">
                <a:off x="6643134" y="4143800"/>
                <a:ext cx="56317" cy="56387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0" name="Rectangle 3369"/>
              <p:cNvSpPr>
                <a:spLocks noChangeAspect="1"/>
              </p:cNvSpPr>
              <p:nvPr/>
            </p:nvSpPr>
            <p:spPr>
              <a:xfrm rot="17524130">
                <a:off x="6600002" y="4234394"/>
                <a:ext cx="56317" cy="56387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1" name="Rectangle 3370"/>
              <p:cNvSpPr>
                <a:spLocks noChangeAspect="1"/>
              </p:cNvSpPr>
              <p:nvPr/>
            </p:nvSpPr>
            <p:spPr>
              <a:xfrm rot="17524130">
                <a:off x="6556870" y="4337144"/>
                <a:ext cx="56317" cy="56387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2" name="Rectangle 3371"/>
              <p:cNvSpPr>
                <a:spLocks noChangeAspect="1"/>
              </p:cNvSpPr>
              <p:nvPr/>
            </p:nvSpPr>
            <p:spPr>
              <a:xfrm rot="17524130">
                <a:off x="6470608" y="4127872"/>
                <a:ext cx="56317" cy="56387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6" name="Rectangle 325"/>
            <p:cNvSpPr>
              <a:spLocks noChangeAspect="1"/>
            </p:cNvSpPr>
            <p:nvPr/>
          </p:nvSpPr>
          <p:spPr>
            <a:xfrm rot="6724130">
              <a:off x="3166197" y="3432462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Rectangle 326"/>
            <p:cNvSpPr/>
            <p:nvPr/>
          </p:nvSpPr>
          <p:spPr>
            <a:xfrm rot="15720000">
              <a:off x="5352819" y="8428961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8" name="Rectangle 327"/>
            <p:cNvSpPr/>
            <p:nvPr/>
          </p:nvSpPr>
          <p:spPr>
            <a:xfrm rot="9736264">
              <a:off x="5141633" y="8383031"/>
              <a:ext cx="45719" cy="64334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9" name="Freeform 328"/>
            <p:cNvSpPr/>
            <p:nvPr/>
          </p:nvSpPr>
          <p:spPr>
            <a:xfrm>
              <a:off x="4511260" y="9613935"/>
              <a:ext cx="4407722" cy="1992630"/>
            </a:xfrm>
            <a:custGeom>
              <a:avLst/>
              <a:gdLst>
                <a:gd name="connsiteX0" fmla="*/ 0 w 4061012"/>
                <a:gd name="connsiteY0" fmla="*/ 1828800 h 1828800"/>
                <a:gd name="connsiteX1" fmla="*/ 4061012 w 4061012"/>
                <a:gd name="connsiteY1" fmla="*/ 0 h 1828800"/>
                <a:gd name="connsiteX0" fmla="*/ 0 w 4407722"/>
                <a:gd name="connsiteY0" fmla="*/ 1992630 h 1992630"/>
                <a:gd name="connsiteX1" fmla="*/ 4407722 w 4407722"/>
                <a:gd name="connsiteY1" fmla="*/ 0 h 199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07722" h="1992630">
                  <a:moveTo>
                    <a:pt x="0" y="1992630"/>
                  </a:moveTo>
                  <a:lnTo>
                    <a:pt x="4407722" y="0"/>
                  </a:lnTo>
                </a:path>
              </a:pathLst>
            </a:custGeom>
            <a:noFill/>
            <a:ln w="762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0" name="Freeform 329"/>
            <p:cNvSpPr/>
            <p:nvPr/>
          </p:nvSpPr>
          <p:spPr>
            <a:xfrm>
              <a:off x="1586123" y="8496156"/>
              <a:ext cx="868680" cy="845820"/>
            </a:xfrm>
            <a:custGeom>
              <a:avLst/>
              <a:gdLst>
                <a:gd name="connsiteX0" fmla="*/ 0 w 868680"/>
                <a:gd name="connsiteY0" fmla="*/ 0 h 845820"/>
                <a:gd name="connsiteX1" fmla="*/ 144780 w 868680"/>
                <a:gd name="connsiteY1" fmla="*/ 266700 h 845820"/>
                <a:gd name="connsiteX2" fmla="*/ 327660 w 868680"/>
                <a:gd name="connsiteY2" fmla="*/ 381000 h 845820"/>
                <a:gd name="connsiteX3" fmla="*/ 525780 w 868680"/>
                <a:gd name="connsiteY3" fmla="*/ 327660 h 845820"/>
                <a:gd name="connsiteX4" fmla="*/ 655320 w 868680"/>
                <a:gd name="connsiteY4" fmla="*/ 411480 h 845820"/>
                <a:gd name="connsiteX5" fmla="*/ 868680 w 868680"/>
                <a:gd name="connsiteY5" fmla="*/ 845820 h 84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8680" h="845820">
                  <a:moveTo>
                    <a:pt x="0" y="0"/>
                  </a:moveTo>
                  <a:cubicBezTo>
                    <a:pt x="45085" y="101600"/>
                    <a:pt x="90170" y="203200"/>
                    <a:pt x="144780" y="266700"/>
                  </a:cubicBezTo>
                  <a:cubicBezTo>
                    <a:pt x="199390" y="330200"/>
                    <a:pt x="264160" y="370840"/>
                    <a:pt x="327660" y="381000"/>
                  </a:cubicBezTo>
                  <a:cubicBezTo>
                    <a:pt x="391160" y="391160"/>
                    <a:pt x="471170" y="322580"/>
                    <a:pt x="525780" y="327660"/>
                  </a:cubicBezTo>
                  <a:cubicBezTo>
                    <a:pt x="580390" y="332740"/>
                    <a:pt x="598170" y="325120"/>
                    <a:pt x="655320" y="411480"/>
                  </a:cubicBezTo>
                  <a:cubicBezTo>
                    <a:pt x="712470" y="497840"/>
                    <a:pt x="838200" y="765810"/>
                    <a:pt x="868680" y="845820"/>
                  </a:cubicBezTo>
                </a:path>
              </a:pathLst>
            </a:custGeom>
            <a:noFill/>
            <a:ln w="57150">
              <a:solidFill>
                <a:srgbClr val="2E75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Freeform 330"/>
            <p:cNvSpPr/>
            <p:nvPr/>
          </p:nvSpPr>
          <p:spPr>
            <a:xfrm>
              <a:off x="2409083" y="9242916"/>
              <a:ext cx="2164080" cy="2392765"/>
            </a:xfrm>
            <a:custGeom>
              <a:avLst/>
              <a:gdLst>
                <a:gd name="connsiteX0" fmla="*/ 0 w 2164080"/>
                <a:gd name="connsiteY0" fmla="*/ 0 h 2392765"/>
                <a:gd name="connsiteX1" fmla="*/ 259080 w 2164080"/>
                <a:gd name="connsiteY1" fmla="*/ 594360 h 2392765"/>
                <a:gd name="connsiteX2" fmla="*/ 586740 w 2164080"/>
                <a:gd name="connsiteY2" fmla="*/ 1104900 h 2392765"/>
                <a:gd name="connsiteX3" fmla="*/ 891540 w 2164080"/>
                <a:gd name="connsiteY3" fmla="*/ 1493520 h 2392765"/>
                <a:gd name="connsiteX4" fmla="*/ 1219200 w 2164080"/>
                <a:gd name="connsiteY4" fmla="*/ 1813560 h 2392765"/>
                <a:gd name="connsiteX5" fmla="*/ 1592580 w 2164080"/>
                <a:gd name="connsiteY5" fmla="*/ 2141220 h 2392765"/>
                <a:gd name="connsiteX6" fmla="*/ 1851660 w 2164080"/>
                <a:gd name="connsiteY6" fmla="*/ 2339340 h 2392765"/>
                <a:gd name="connsiteX7" fmla="*/ 2049780 w 2164080"/>
                <a:gd name="connsiteY7" fmla="*/ 2392680 h 2392765"/>
                <a:gd name="connsiteX8" fmla="*/ 2164080 w 2164080"/>
                <a:gd name="connsiteY8" fmla="*/ 2331720 h 239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4080" h="2392765">
                  <a:moveTo>
                    <a:pt x="0" y="0"/>
                  </a:moveTo>
                  <a:cubicBezTo>
                    <a:pt x="80645" y="205105"/>
                    <a:pt x="161290" y="410210"/>
                    <a:pt x="259080" y="594360"/>
                  </a:cubicBezTo>
                  <a:cubicBezTo>
                    <a:pt x="356870" y="778510"/>
                    <a:pt x="481330" y="955040"/>
                    <a:pt x="586740" y="1104900"/>
                  </a:cubicBezTo>
                  <a:cubicBezTo>
                    <a:pt x="692150" y="1254760"/>
                    <a:pt x="786130" y="1375410"/>
                    <a:pt x="891540" y="1493520"/>
                  </a:cubicBezTo>
                  <a:cubicBezTo>
                    <a:pt x="996950" y="1611630"/>
                    <a:pt x="1102360" y="1705610"/>
                    <a:pt x="1219200" y="1813560"/>
                  </a:cubicBezTo>
                  <a:cubicBezTo>
                    <a:pt x="1336040" y="1921510"/>
                    <a:pt x="1487170" y="2053590"/>
                    <a:pt x="1592580" y="2141220"/>
                  </a:cubicBezTo>
                  <a:cubicBezTo>
                    <a:pt x="1697990" y="2228850"/>
                    <a:pt x="1775460" y="2297430"/>
                    <a:pt x="1851660" y="2339340"/>
                  </a:cubicBezTo>
                  <a:cubicBezTo>
                    <a:pt x="1927860" y="2381250"/>
                    <a:pt x="1997710" y="2393950"/>
                    <a:pt x="2049780" y="2392680"/>
                  </a:cubicBezTo>
                  <a:cubicBezTo>
                    <a:pt x="2101850" y="2391410"/>
                    <a:pt x="2152650" y="2332990"/>
                    <a:pt x="2164080" y="2331720"/>
                  </a:cubicBezTo>
                </a:path>
              </a:pathLst>
            </a:custGeom>
            <a:no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Freeform 331"/>
            <p:cNvSpPr/>
            <p:nvPr/>
          </p:nvSpPr>
          <p:spPr>
            <a:xfrm>
              <a:off x="9373573" y="4902545"/>
              <a:ext cx="9955829" cy="6954671"/>
            </a:xfrm>
            <a:custGeom>
              <a:avLst/>
              <a:gdLst>
                <a:gd name="connsiteX0" fmla="*/ 1347 w 9955829"/>
                <a:gd name="connsiteY0" fmla="*/ 4438081 h 6954671"/>
                <a:gd name="connsiteX1" fmla="*/ 371737 w 9955829"/>
                <a:gd name="connsiteY1" fmla="*/ 4333908 h 6954671"/>
                <a:gd name="connsiteX2" fmla="*/ 718978 w 9955829"/>
                <a:gd name="connsiteY2" fmla="*/ 4576977 h 6954671"/>
                <a:gd name="connsiteX3" fmla="*/ 973621 w 9955829"/>
                <a:gd name="connsiteY3" fmla="*/ 4808470 h 6954671"/>
                <a:gd name="connsiteX4" fmla="*/ 1262988 w 9955829"/>
                <a:gd name="connsiteY4" fmla="*/ 5097838 h 6954671"/>
                <a:gd name="connsiteX5" fmla="*/ 1656527 w 9955829"/>
                <a:gd name="connsiteY5" fmla="*/ 5456653 h 6954671"/>
                <a:gd name="connsiteX6" fmla="*/ 1945894 w 9955829"/>
                <a:gd name="connsiteY6" fmla="*/ 5734445 h 6954671"/>
                <a:gd name="connsiteX7" fmla="*/ 2235261 w 9955829"/>
                <a:gd name="connsiteY7" fmla="*/ 5954364 h 6954671"/>
                <a:gd name="connsiteX8" fmla="*/ 2374158 w 9955829"/>
                <a:gd name="connsiteY8" fmla="*/ 6185858 h 6954671"/>
                <a:gd name="connsiteX9" fmla="*/ 2420456 w 9955829"/>
                <a:gd name="connsiteY9" fmla="*/ 6428926 h 6954671"/>
                <a:gd name="connsiteX10" fmla="*/ 2559353 w 9955829"/>
                <a:gd name="connsiteY10" fmla="*/ 6463650 h 6954671"/>
                <a:gd name="connsiteX11" fmla="*/ 2825570 w 9955829"/>
                <a:gd name="connsiteY11" fmla="*/ 6243731 h 6954671"/>
                <a:gd name="connsiteX12" fmla="*/ 3404304 w 9955829"/>
                <a:gd name="connsiteY12" fmla="*/ 5410354 h 6954671"/>
                <a:gd name="connsiteX13" fmla="*/ 3658947 w 9955829"/>
                <a:gd name="connsiteY13" fmla="*/ 4912643 h 6954671"/>
                <a:gd name="connsiteX14" fmla="*/ 3925165 w 9955829"/>
                <a:gd name="connsiteY14" fmla="*/ 4611701 h 6954671"/>
                <a:gd name="connsiteX15" fmla="*/ 4202958 w 9955829"/>
                <a:gd name="connsiteY15" fmla="*/ 4183438 h 6954671"/>
                <a:gd name="connsiteX16" fmla="*/ 4353428 w 9955829"/>
                <a:gd name="connsiteY16" fmla="*/ 3859346 h 6954671"/>
                <a:gd name="connsiteX17" fmla="*/ 4584922 w 9955829"/>
                <a:gd name="connsiteY17" fmla="*/ 3512106 h 6954671"/>
                <a:gd name="connsiteX18" fmla="*/ 5071059 w 9955829"/>
                <a:gd name="connsiteY18" fmla="*/ 3188015 h 6954671"/>
                <a:gd name="connsiteX19" fmla="*/ 5765540 w 9955829"/>
                <a:gd name="connsiteY19" fmla="*/ 2991245 h 6954671"/>
                <a:gd name="connsiteX20" fmla="*/ 6240102 w 9955829"/>
                <a:gd name="connsiteY20" fmla="*/ 2898648 h 6954671"/>
                <a:gd name="connsiteX21" fmla="*/ 6772537 w 9955829"/>
                <a:gd name="connsiteY21" fmla="*/ 2609281 h 6954671"/>
                <a:gd name="connsiteX22" fmla="*/ 7038755 w 9955829"/>
                <a:gd name="connsiteY22" fmla="*/ 2447235 h 6954671"/>
                <a:gd name="connsiteX23" fmla="*/ 7524892 w 9955829"/>
                <a:gd name="connsiteY23" fmla="*/ 2192592 h 6954671"/>
                <a:gd name="connsiteX24" fmla="*/ 7802684 w 9955829"/>
                <a:gd name="connsiteY24" fmla="*/ 2099995 h 6954671"/>
                <a:gd name="connsiteX25" fmla="*/ 8011028 w 9955829"/>
                <a:gd name="connsiteY25" fmla="*/ 1833777 h 6954671"/>
                <a:gd name="connsiteX26" fmla="*/ 8265672 w 9955829"/>
                <a:gd name="connsiteY26" fmla="*/ 1660157 h 6954671"/>
                <a:gd name="connsiteX27" fmla="*/ 8717084 w 9955829"/>
                <a:gd name="connsiteY27" fmla="*/ 1359215 h 6954671"/>
                <a:gd name="connsiteX28" fmla="*/ 9353692 w 9955829"/>
                <a:gd name="connsiteY28" fmla="*/ 699458 h 6954671"/>
                <a:gd name="connsiteX29" fmla="*/ 9608335 w 9955829"/>
                <a:gd name="connsiteY29" fmla="*/ 386941 h 6954671"/>
                <a:gd name="connsiteX30" fmla="*/ 9793530 w 9955829"/>
                <a:gd name="connsiteY30" fmla="*/ 132298 h 6954671"/>
                <a:gd name="connsiteX31" fmla="*/ 9839828 w 9955829"/>
                <a:gd name="connsiteY31" fmla="*/ 4977 h 6954671"/>
                <a:gd name="connsiteX32" fmla="*/ 9955575 w 9955829"/>
                <a:gd name="connsiteY32" fmla="*/ 51276 h 6954671"/>
                <a:gd name="connsiteX33" fmla="*/ 9805104 w 9955829"/>
                <a:gd name="connsiteY33" fmla="*/ 282769 h 6954671"/>
                <a:gd name="connsiteX34" fmla="*/ 9272669 w 9955829"/>
                <a:gd name="connsiteY34" fmla="*/ 1011974 h 6954671"/>
                <a:gd name="connsiteX35" fmla="*/ 8531889 w 9955829"/>
                <a:gd name="connsiteY35" fmla="*/ 1706455 h 6954671"/>
                <a:gd name="connsiteX36" fmla="*/ 7802684 w 9955829"/>
                <a:gd name="connsiteY36" fmla="*/ 2227316 h 6954671"/>
                <a:gd name="connsiteX37" fmla="*/ 7085054 w 9955829"/>
                <a:gd name="connsiteY37" fmla="*/ 2667154 h 6954671"/>
                <a:gd name="connsiteX38" fmla="*/ 6321125 w 9955829"/>
                <a:gd name="connsiteY38" fmla="*/ 2991245 h 6954671"/>
                <a:gd name="connsiteX39" fmla="*/ 6043332 w 9955829"/>
                <a:gd name="connsiteY39" fmla="*/ 3141716 h 6954671"/>
                <a:gd name="connsiteX40" fmla="*/ 5545621 w 9955829"/>
                <a:gd name="connsiteY40" fmla="*/ 3153291 h 6954671"/>
                <a:gd name="connsiteX41" fmla="*/ 5094208 w 9955829"/>
                <a:gd name="connsiteY41" fmla="*/ 3234314 h 6954671"/>
                <a:gd name="connsiteX42" fmla="*/ 4665945 w 9955829"/>
                <a:gd name="connsiteY42" fmla="*/ 3523681 h 6954671"/>
                <a:gd name="connsiteX43" fmla="*/ 4480750 w 9955829"/>
                <a:gd name="connsiteY43" fmla="*/ 3882496 h 6954671"/>
                <a:gd name="connsiteX44" fmla="*/ 4295555 w 9955829"/>
                <a:gd name="connsiteY44" fmla="*/ 4206587 h 6954671"/>
                <a:gd name="connsiteX45" fmla="*/ 3890441 w 9955829"/>
                <a:gd name="connsiteY45" fmla="*/ 4669574 h 6954671"/>
                <a:gd name="connsiteX46" fmla="*/ 3496902 w 9955829"/>
                <a:gd name="connsiteY46" fmla="*/ 5398779 h 6954671"/>
                <a:gd name="connsiteX47" fmla="*/ 3184385 w 9955829"/>
                <a:gd name="connsiteY47" fmla="*/ 6023812 h 6954671"/>
                <a:gd name="connsiteX48" fmla="*/ 2779272 w 9955829"/>
                <a:gd name="connsiteY48" fmla="*/ 6440501 h 6954671"/>
                <a:gd name="connsiteX49" fmla="*/ 2617226 w 9955829"/>
                <a:gd name="connsiteY49" fmla="*/ 6753017 h 6954671"/>
                <a:gd name="connsiteX50" fmla="*/ 2594077 w 9955829"/>
                <a:gd name="connsiteY50" fmla="*/ 6915063 h 6954671"/>
                <a:gd name="connsiteX51" fmla="*/ 2536203 w 9955829"/>
                <a:gd name="connsiteY51" fmla="*/ 6949787 h 6954671"/>
                <a:gd name="connsiteX52" fmla="*/ 2536203 w 9955829"/>
                <a:gd name="connsiteY52" fmla="*/ 6834040 h 6954671"/>
                <a:gd name="connsiteX53" fmla="*/ 2455180 w 9955829"/>
                <a:gd name="connsiteY53" fmla="*/ 6810891 h 6954671"/>
                <a:gd name="connsiteX54" fmla="*/ 2304709 w 9955829"/>
                <a:gd name="connsiteY54" fmla="*/ 6903488 h 6954671"/>
                <a:gd name="connsiteX55" fmla="*/ 2374158 w 9955829"/>
                <a:gd name="connsiteY55" fmla="*/ 6729868 h 6954671"/>
                <a:gd name="connsiteX56" fmla="*/ 2304709 w 9955829"/>
                <a:gd name="connsiteY56" fmla="*/ 6556248 h 6954671"/>
                <a:gd name="connsiteX57" fmla="*/ 2212112 w 9955829"/>
                <a:gd name="connsiteY57" fmla="*/ 6324754 h 6954671"/>
                <a:gd name="connsiteX58" fmla="*/ 2142664 w 9955829"/>
                <a:gd name="connsiteY58" fmla="*/ 6046962 h 6954671"/>
                <a:gd name="connsiteX59" fmla="*/ 1980618 w 9955829"/>
                <a:gd name="connsiteY59" fmla="*/ 5861767 h 6954671"/>
                <a:gd name="connsiteX60" fmla="*/ 1644953 w 9955829"/>
                <a:gd name="connsiteY60" fmla="*/ 5722870 h 6954671"/>
                <a:gd name="connsiteX61" fmla="*/ 1425034 w 9955829"/>
                <a:gd name="connsiteY61" fmla="*/ 5410354 h 6954671"/>
                <a:gd name="connsiteX62" fmla="*/ 1181965 w 9955829"/>
                <a:gd name="connsiteY62" fmla="*/ 5155711 h 6954671"/>
                <a:gd name="connsiteX63" fmla="*/ 915747 w 9955829"/>
                <a:gd name="connsiteY63" fmla="*/ 4901068 h 6954671"/>
                <a:gd name="connsiteX64" fmla="*/ 684254 w 9955829"/>
                <a:gd name="connsiteY64" fmla="*/ 4658000 h 6954671"/>
                <a:gd name="connsiteX65" fmla="*/ 464335 w 9955829"/>
                <a:gd name="connsiteY65" fmla="*/ 4472805 h 6954671"/>
                <a:gd name="connsiteX66" fmla="*/ 255991 w 9955829"/>
                <a:gd name="connsiteY66" fmla="*/ 4438081 h 6954671"/>
                <a:gd name="connsiteX67" fmla="*/ 1347 w 9955829"/>
                <a:gd name="connsiteY67" fmla="*/ 4438081 h 6954671"/>
                <a:gd name="connsiteX0" fmla="*/ 1347 w 9955829"/>
                <a:gd name="connsiteY0" fmla="*/ 4438081 h 6954671"/>
                <a:gd name="connsiteX1" fmla="*/ 371737 w 9955829"/>
                <a:gd name="connsiteY1" fmla="*/ 4333908 h 6954671"/>
                <a:gd name="connsiteX2" fmla="*/ 718978 w 9955829"/>
                <a:gd name="connsiteY2" fmla="*/ 4576977 h 6954671"/>
                <a:gd name="connsiteX3" fmla="*/ 973621 w 9955829"/>
                <a:gd name="connsiteY3" fmla="*/ 4808470 h 6954671"/>
                <a:gd name="connsiteX4" fmla="*/ 1262988 w 9955829"/>
                <a:gd name="connsiteY4" fmla="*/ 5097838 h 6954671"/>
                <a:gd name="connsiteX5" fmla="*/ 1656527 w 9955829"/>
                <a:gd name="connsiteY5" fmla="*/ 5456653 h 6954671"/>
                <a:gd name="connsiteX6" fmla="*/ 1945894 w 9955829"/>
                <a:gd name="connsiteY6" fmla="*/ 5734445 h 6954671"/>
                <a:gd name="connsiteX7" fmla="*/ 2235261 w 9955829"/>
                <a:gd name="connsiteY7" fmla="*/ 5954364 h 6954671"/>
                <a:gd name="connsiteX8" fmla="*/ 2374158 w 9955829"/>
                <a:gd name="connsiteY8" fmla="*/ 6185858 h 6954671"/>
                <a:gd name="connsiteX9" fmla="*/ 2420456 w 9955829"/>
                <a:gd name="connsiteY9" fmla="*/ 6428926 h 6954671"/>
                <a:gd name="connsiteX10" fmla="*/ 2559353 w 9955829"/>
                <a:gd name="connsiteY10" fmla="*/ 6463650 h 6954671"/>
                <a:gd name="connsiteX11" fmla="*/ 2825570 w 9955829"/>
                <a:gd name="connsiteY11" fmla="*/ 6243731 h 6954671"/>
                <a:gd name="connsiteX12" fmla="*/ 3404304 w 9955829"/>
                <a:gd name="connsiteY12" fmla="*/ 5410354 h 6954671"/>
                <a:gd name="connsiteX13" fmla="*/ 3658947 w 9955829"/>
                <a:gd name="connsiteY13" fmla="*/ 4912643 h 6954671"/>
                <a:gd name="connsiteX14" fmla="*/ 3925165 w 9955829"/>
                <a:gd name="connsiteY14" fmla="*/ 4611701 h 6954671"/>
                <a:gd name="connsiteX15" fmla="*/ 4202958 w 9955829"/>
                <a:gd name="connsiteY15" fmla="*/ 4183438 h 6954671"/>
                <a:gd name="connsiteX16" fmla="*/ 4353428 w 9955829"/>
                <a:gd name="connsiteY16" fmla="*/ 3859346 h 6954671"/>
                <a:gd name="connsiteX17" fmla="*/ 4584922 w 9955829"/>
                <a:gd name="connsiteY17" fmla="*/ 3512106 h 6954671"/>
                <a:gd name="connsiteX18" fmla="*/ 5071059 w 9955829"/>
                <a:gd name="connsiteY18" fmla="*/ 3188015 h 6954671"/>
                <a:gd name="connsiteX19" fmla="*/ 5765540 w 9955829"/>
                <a:gd name="connsiteY19" fmla="*/ 2991245 h 6954671"/>
                <a:gd name="connsiteX20" fmla="*/ 6240102 w 9955829"/>
                <a:gd name="connsiteY20" fmla="*/ 2898648 h 6954671"/>
                <a:gd name="connsiteX21" fmla="*/ 6772537 w 9955829"/>
                <a:gd name="connsiteY21" fmla="*/ 2609281 h 6954671"/>
                <a:gd name="connsiteX22" fmla="*/ 7038755 w 9955829"/>
                <a:gd name="connsiteY22" fmla="*/ 2447235 h 6954671"/>
                <a:gd name="connsiteX23" fmla="*/ 7524892 w 9955829"/>
                <a:gd name="connsiteY23" fmla="*/ 2192592 h 6954671"/>
                <a:gd name="connsiteX24" fmla="*/ 7802684 w 9955829"/>
                <a:gd name="connsiteY24" fmla="*/ 2099995 h 6954671"/>
                <a:gd name="connsiteX25" fmla="*/ 8011028 w 9955829"/>
                <a:gd name="connsiteY25" fmla="*/ 1833777 h 6954671"/>
                <a:gd name="connsiteX26" fmla="*/ 8265672 w 9955829"/>
                <a:gd name="connsiteY26" fmla="*/ 1660157 h 6954671"/>
                <a:gd name="connsiteX27" fmla="*/ 8717084 w 9955829"/>
                <a:gd name="connsiteY27" fmla="*/ 1359215 h 6954671"/>
                <a:gd name="connsiteX28" fmla="*/ 9353692 w 9955829"/>
                <a:gd name="connsiteY28" fmla="*/ 699458 h 6954671"/>
                <a:gd name="connsiteX29" fmla="*/ 9608335 w 9955829"/>
                <a:gd name="connsiteY29" fmla="*/ 386941 h 6954671"/>
                <a:gd name="connsiteX30" fmla="*/ 9793530 w 9955829"/>
                <a:gd name="connsiteY30" fmla="*/ 132298 h 6954671"/>
                <a:gd name="connsiteX31" fmla="*/ 9839828 w 9955829"/>
                <a:gd name="connsiteY31" fmla="*/ 4977 h 6954671"/>
                <a:gd name="connsiteX32" fmla="*/ 9955575 w 9955829"/>
                <a:gd name="connsiteY32" fmla="*/ 51276 h 6954671"/>
                <a:gd name="connsiteX33" fmla="*/ 9805104 w 9955829"/>
                <a:gd name="connsiteY33" fmla="*/ 282769 h 6954671"/>
                <a:gd name="connsiteX34" fmla="*/ 9272669 w 9955829"/>
                <a:gd name="connsiteY34" fmla="*/ 1011974 h 6954671"/>
                <a:gd name="connsiteX35" fmla="*/ 8531889 w 9955829"/>
                <a:gd name="connsiteY35" fmla="*/ 1706455 h 6954671"/>
                <a:gd name="connsiteX36" fmla="*/ 7802684 w 9955829"/>
                <a:gd name="connsiteY36" fmla="*/ 2227316 h 6954671"/>
                <a:gd name="connsiteX37" fmla="*/ 7085054 w 9955829"/>
                <a:gd name="connsiteY37" fmla="*/ 2667154 h 6954671"/>
                <a:gd name="connsiteX38" fmla="*/ 6321125 w 9955829"/>
                <a:gd name="connsiteY38" fmla="*/ 2991245 h 6954671"/>
                <a:gd name="connsiteX39" fmla="*/ 6043332 w 9955829"/>
                <a:gd name="connsiteY39" fmla="*/ 3141716 h 6954671"/>
                <a:gd name="connsiteX40" fmla="*/ 5545621 w 9955829"/>
                <a:gd name="connsiteY40" fmla="*/ 3153291 h 6954671"/>
                <a:gd name="connsiteX41" fmla="*/ 5094208 w 9955829"/>
                <a:gd name="connsiteY41" fmla="*/ 3234314 h 6954671"/>
                <a:gd name="connsiteX42" fmla="*/ 4665945 w 9955829"/>
                <a:gd name="connsiteY42" fmla="*/ 3523681 h 6954671"/>
                <a:gd name="connsiteX43" fmla="*/ 4480750 w 9955829"/>
                <a:gd name="connsiteY43" fmla="*/ 3882496 h 6954671"/>
                <a:gd name="connsiteX44" fmla="*/ 4295555 w 9955829"/>
                <a:gd name="connsiteY44" fmla="*/ 4206587 h 6954671"/>
                <a:gd name="connsiteX45" fmla="*/ 3983039 w 9955829"/>
                <a:gd name="connsiteY45" fmla="*/ 4727447 h 6954671"/>
                <a:gd name="connsiteX46" fmla="*/ 3496902 w 9955829"/>
                <a:gd name="connsiteY46" fmla="*/ 5398779 h 6954671"/>
                <a:gd name="connsiteX47" fmla="*/ 3184385 w 9955829"/>
                <a:gd name="connsiteY47" fmla="*/ 6023812 h 6954671"/>
                <a:gd name="connsiteX48" fmla="*/ 2779272 w 9955829"/>
                <a:gd name="connsiteY48" fmla="*/ 6440501 h 6954671"/>
                <a:gd name="connsiteX49" fmla="*/ 2617226 w 9955829"/>
                <a:gd name="connsiteY49" fmla="*/ 6753017 h 6954671"/>
                <a:gd name="connsiteX50" fmla="*/ 2594077 w 9955829"/>
                <a:gd name="connsiteY50" fmla="*/ 6915063 h 6954671"/>
                <a:gd name="connsiteX51" fmla="*/ 2536203 w 9955829"/>
                <a:gd name="connsiteY51" fmla="*/ 6949787 h 6954671"/>
                <a:gd name="connsiteX52" fmla="*/ 2536203 w 9955829"/>
                <a:gd name="connsiteY52" fmla="*/ 6834040 h 6954671"/>
                <a:gd name="connsiteX53" fmla="*/ 2455180 w 9955829"/>
                <a:gd name="connsiteY53" fmla="*/ 6810891 h 6954671"/>
                <a:gd name="connsiteX54" fmla="*/ 2304709 w 9955829"/>
                <a:gd name="connsiteY54" fmla="*/ 6903488 h 6954671"/>
                <a:gd name="connsiteX55" fmla="*/ 2374158 w 9955829"/>
                <a:gd name="connsiteY55" fmla="*/ 6729868 h 6954671"/>
                <a:gd name="connsiteX56" fmla="*/ 2304709 w 9955829"/>
                <a:gd name="connsiteY56" fmla="*/ 6556248 h 6954671"/>
                <a:gd name="connsiteX57" fmla="*/ 2212112 w 9955829"/>
                <a:gd name="connsiteY57" fmla="*/ 6324754 h 6954671"/>
                <a:gd name="connsiteX58" fmla="*/ 2142664 w 9955829"/>
                <a:gd name="connsiteY58" fmla="*/ 6046962 h 6954671"/>
                <a:gd name="connsiteX59" fmla="*/ 1980618 w 9955829"/>
                <a:gd name="connsiteY59" fmla="*/ 5861767 h 6954671"/>
                <a:gd name="connsiteX60" fmla="*/ 1644953 w 9955829"/>
                <a:gd name="connsiteY60" fmla="*/ 5722870 h 6954671"/>
                <a:gd name="connsiteX61" fmla="*/ 1425034 w 9955829"/>
                <a:gd name="connsiteY61" fmla="*/ 5410354 h 6954671"/>
                <a:gd name="connsiteX62" fmla="*/ 1181965 w 9955829"/>
                <a:gd name="connsiteY62" fmla="*/ 5155711 h 6954671"/>
                <a:gd name="connsiteX63" fmla="*/ 915747 w 9955829"/>
                <a:gd name="connsiteY63" fmla="*/ 4901068 h 6954671"/>
                <a:gd name="connsiteX64" fmla="*/ 684254 w 9955829"/>
                <a:gd name="connsiteY64" fmla="*/ 4658000 h 6954671"/>
                <a:gd name="connsiteX65" fmla="*/ 464335 w 9955829"/>
                <a:gd name="connsiteY65" fmla="*/ 4472805 h 6954671"/>
                <a:gd name="connsiteX66" fmla="*/ 255991 w 9955829"/>
                <a:gd name="connsiteY66" fmla="*/ 4438081 h 6954671"/>
                <a:gd name="connsiteX67" fmla="*/ 1347 w 9955829"/>
                <a:gd name="connsiteY67" fmla="*/ 4438081 h 6954671"/>
                <a:gd name="connsiteX0" fmla="*/ 1347 w 9955829"/>
                <a:gd name="connsiteY0" fmla="*/ 4438081 h 6954671"/>
                <a:gd name="connsiteX1" fmla="*/ 371737 w 9955829"/>
                <a:gd name="connsiteY1" fmla="*/ 4333908 h 6954671"/>
                <a:gd name="connsiteX2" fmla="*/ 718978 w 9955829"/>
                <a:gd name="connsiteY2" fmla="*/ 4576977 h 6954671"/>
                <a:gd name="connsiteX3" fmla="*/ 973621 w 9955829"/>
                <a:gd name="connsiteY3" fmla="*/ 4808470 h 6954671"/>
                <a:gd name="connsiteX4" fmla="*/ 1262988 w 9955829"/>
                <a:gd name="connsiteY4" fmla="*/ 5097838 h 6954671"/>
                <a:gd name="connsiteX5" fmla="*/ 1656527 w 9955829"/>
                <a:gd name="connsiteY5" fmla="*/ 5456653 h 6954671"/>
                <a:gd name="connsiteX6" fmla="*/ 1945894 w 9955829"/>
                <a:gd name="connsiteY6" fmla="*/ 5734445 h 6954671"/>
                <a:gd name="connsiteX7" fmla="*/ 2235261 w 9955829"/>
                <a:gd name="connsiteY7" fmla="*/ 5954364 h 6954671"/>
                <a:gd name="connsiteX8" fmla="*/ 2374158 w 9955829"/>
                <a:gd name="connsiteY8" fmla="*/ 6185858 h 6954671"/>
                <a:gd name="connsiteX9" fmla="*/ 2420456 w 9955829"/>
                <a:gd name="connsiteY9" fmla="*/ 6428926 h 6954671"/>
                <a:gd name="connsiteX10" fmla="*/ 2559353 w 9955829"/>
                <a:gd name="connsiteY10" fmla="*/ 6463650 h 6954671"/>
                <a:gd name="connsiteX11" fmla="*/ 2825570 w 9955829"/>
                <a:gd name="connsiteY11" fmla="*/ 6243731 h 6954671"/>
                <a:gd name="connsiteX12" fmla="*/ 3404304 w 9955829"/>
                <a:gd name="connsiteY12" fmla="*/ 5410354 h 6954671"/>
                <a:gd name="connsiteX13" fmla="*/ 3658947 w 9955829"/>
                <a:gd name="connsiteY13" fmla="*/ 4912643 h 6954671"/>
                <a:gd name="connsiteX14" fmla="*/ 3925165 w 9955829"/>
                <a:gd name="connsiteY14" fmla="*/ 4611701 h 6954671"/>
                <a:gd name="connsiteX15" fmla="*/ 4202958 w 9955829"/>
                <a:gd name="connsiteY15" fmla="*/ 4183438 h 6954671"/>
                <a:gd name="connsiteX16" fmla="*/ 4353428 w 9955829"/>
                <a:gd name="connsiteY16" fmla="*/ 3859346 h 6954671"/>
                <a:gd name="connsiteX17" fmla="*/ 4584922 w 9955829"/>
                <a:gd name="connsiteY17" fmla="*/ 3512106 h 6954671"/>
                <a:gd name="connsiteX18" fmla="*/ 5071059 w 9955829"/>
                <a:gd name="connsiteY18" fmla="*/ 3188015 h 6954671"/>
                <a:gd name="connsiteX19" fmla="*/ 5765540 w 9955829"/>
                <a:gd name="connsiteY19" fmla="*/ 2991245 h 6954671"/>
                <a:gd name="connsiteX20" fmla="*/ 6240102 w 9955829"/>
                <a:gd name="connsiteY20" fmla="*/ 2898648 h 6954671"/>
                <a:gd name="connsiteX21" fmla="*/ 6772537 w 9955829"/>
                <a:gd name="connsiteY21" fmla="*/ 2609281 h 6954671"/>
                <a:gd name="connsiteX22" fmla="*/ 7038755 w 9955829"/>
                <a:gd name="connsiteY22" fmla="*/ 2447235 h 6954671"/>
                <a:gd name="connsiteX23" fmla="*/ 7524892 w 9955829"/>
                <a:gd name="connsiteY23" fmla="*/ 2192592 h 6954671"/>
                <a:gd name="connsiteX24" fmla="*/ 7802684 w 9955829"/>
                <a:gd name="connsiteY24" fmla="*/ 2099995 h 6954671"/>
                <a:gd name="connsiteX25" fmla="*/ 8011028 w 9955829"/>
                <a:gd name="connsiteY25" fmla="*/ 1833777 h 6954671"/>
                <a:gd name="connsiteX26" fmla="*/ 8265672 w 9955829"/>
                <a:gd name="connsiteY26" fmla="*/ 1660157 h 6954671"/>
                <a:gd name="connsiteX27" fmla="*/ 8717084 w 9955829"/>
                <a:gd name="connsiteY27" fmla="*/ 1359215 h 6954671"/>
                <a:gd name="connsiteX28" fmla="*/ 9353692 w 9955829"/>
                <a:gd name="connsiteY28" fmla="*/ 699458 h 6954671"/>
                <a:gd name="connsiteX29" fmla="*/ 9608335 w 9955829"/>
                <a:gd name="connsiteY29" fmla="*/ 386941 h 6954671"/>
                <a:gd name="connsiteX30" fmla="*/ 9793530 w 9955829"/>
                <a:gd name="connsiteY30" fmla="*/ 132298 h 6954671"/>
                <a:gd name="connsiteX31" fmla="*/ 9839828 w 9955829"/>
                <a:gd name="connsiteY31" fmla="*/ 4977 h 6954671"/>
                <a:gd name="connsiteX32" fmla="*/ 9955575 w 9955829"/>
                <a:gd name="connsiteY32" fmla="*/ 51276 h 6954671"/>
                <a:gd name="connsiteX33" fmla="*/ 9805104 w 9955829"/>
                <a:gd name="connsiteY33" fmla="*/ 282769 h 6954671"/>
                <a:gd name="connsiteX34" fmla="*/ 9272669 w 9955829"/>
                <a:gd name="connsiteY34" fmla="*/ 1011974 h 6954671"/>
                <a:gd name="connsiteX35" fmla="*/ 8531889 w 9955829"/>
                <a:gd name="connsiteY35" fmla="*/ 1706455 h 6954671"/>
                <a:gd name="connsiteX36" fmla="*/ 7802684 w 9955829"/>
                <a:gd name="connsiteY36" fmla="*/ 2227316 h 6954671"/>
                <a:gd name="connsiteX37" fmla="*/ 7085054 w 9955829"/>
                <a:gd name="connsiteY37" fmla="*/ 2667154 h 6954671"/>
                <a:gd name="connsiteX38" fmla="*/ 6321125 w 9955829"/>
                <a:gd name="connsiteY38" fmla="*/ 2991245 h 6954671"/>
                <a:gd name="connsiteX39" fmla="*/ 6043332 w 9955829"/>
                <a:gd name="connsiteY39" fmla="*/ 3141716 h 6954671"/>
                <a:gd name="connsiteX40" fmla="*/ 5545621 w 9955829"/>
                <a:gd name="connsiteY40" fmla="*/ 3153291 h 6954671"/>
                <a:gd name="connsiteX41" fmla="*/ 5140507 w 9955829"/>
                <a:gd name="connsiteY41" fmla="*/ 3303762 h 6954671"/>
                <a:gd name="connsiteX42" fmla="*/ 4665945 w 9955829"/>
                <a:gd name="connsiteY42" fmla="*/ 3523681 h 6954671"/>
                <a:gd name="connsiteX43" fmla="*/ 4480750 w 9955829"/>
                <a:gd name="connsiteY43" fmla="*/ 3882496 h 6954671"/>
                <a:gd name="connsiteX44" fmla="*/ 4295555 w 9955829"/>
                <a:gd name="connsiteY44" fmla="*/ 4206587 h 6954671"/>
                <a:gd name="connsiteX45" fmla="*/ 3983039 w 9955829"/>
                <a:gd name="connsiteY45" fmla="*/ 4727447 h 6954671"/>
                <a:gd name="connsiteX46" fmla="*/ 3496902 w 9955829"/>
                <a:gd name="connsiteY46" fmla="*/ 5398779 h 6954671"/>
                <a:gd name="connsiteX47" fmla="*/ 3184385 w 9955829"/>
                <a:gd name="connsiteY47" fmla="*/ 6023812 h 6954671"/>
                <a:gd name="connsiteX48" fmla="*/ 2779272 w 9955829"/>
                <a:gd name="connsiteY48" fmla="*/ 6440501 h 6954671"/>
                <a:gd name="connsiteX49" fmla="*/ 2617226 w 9955829"/>
                <a:gd name="connsiteY49" fmla="*/ 6753017 h 6954671"/>
                <a:gd name="connsiteX50" fmla="*/ 2594077 w 9955829"/>
                <a:gd name="connsiteY50" fmla="*/ 6915063 h 6954671"/>
                <a:gd name="connsiteX51" fmla="*/ 2536203 w 9955829"/>
                <a:gd name="connsiteY51" fmla="*/ 6949787 h 6954671"/>
                <a:gd name="connsiteX52" fmla="*/ 2536203 w 9955829"/>
                <a:gd name="connsiteY52" fmla="*/ 6834040 h 6954671"/>
                <a:gd name="connsiteX53" fmla="*/ 2455180 w 9955829"/>
                <a:gd name="connsiteY53" fmla="*/ 6810891 h 6954671"/>
                <a:gd name="connsiteX54" fmla="*/ 2304709 w 9955829"/>
                <a:gd name="connsiteY54" fmla="*/ 6903488 h 6954671"/>
                <a:gd name="connsiteX55" fmla="*/ 2374158 w 9955829"/>
                <a:gd name="connsiteY55" fmla="*/ 6729868 h 6954671"/>
                <a:gd name="connsiteX56" fmla="*/ 2304709 w 9955829"/>
                <a:gd name="connsiteY56" fmla="*/ 6556248 h 6954671"/>
                <a:gd name="connsiteX57" fmla="*/ 2212112 w 9955829"/>
                <a:gd name="connsiteY57" fmla="*/ 6324754 h 6954671"/>
                <a:gd name="connsiteX58" fmla="*/ 2142664 w 9955829"/>
                <a:gd name="connsiteY58" fmla="*/ 6046962 h 6954671"/>
                <a:gd name="connsiteX59" fmla="*/ 1980618 w 9955829"/>
                <a:gd name="connsiteY59" fmla="*/ 5861767 h 6954671"/>
                <a:gd name="connsiteX60" fmla="*/ 1644953 w 9955829"/>
                <a:gd name="connsiteY60" fmla="*/ 5722870 h 6954671"/>
                <a:gd name="connsiteX61" fmla="*/ 1425034 w 9955829"/>
                <a:gd name="connsiteY61" fmla="*/ 5410354 h 6954671"/>
                <a:gd name="connsiteX62" fmla="*/ 1181965 w 9955829"/>
                <a:gd name="connsiteY62" fmla="*/ 5155711 h 6954671"/>
                <a:gd name="connsiteX63" fmla="*/ 915747 w 9955829"/>
                <a:gd name="connsiteY63" fmla="*/ 4901068 h 6954671"/>
                <a:gd name="connsiteX64" fmla="*/ 684254 w 9955829"/>
                <a:gd name="connsiteY64" fmla="*/ 4658000 h 6954671"/>
                <a:gd name="connsiteX65" fmla="*/ 464335 w 9955829"/>
                <a:gd name="connsiteY65" fmla="*/ 4472805 h 6954671"/>
                <a:gd name="connsiteX66" fmla="*/ 255991 w 9955829"/>
                <a:gd name="connsiteY66" fmla="*/ 4438081 h 6954671"/>
                <a:gd name="connsiteX67" fmla="*/ 1347 w 9955829"/>
                <a:gd name="connsiteY67" fmla="*/ 4438081 h 695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9955829" h="6954671">
                  <a:moveTo>
                    <a:pt x="1347" y="4438081"/>
                  </a:moveTo>
                  <a:cubicBezTo>
                    <a:pt x="20638" y="4420719"/>
                    <a:pt x="252132" y="4310759"/>
                    <a:pt x="371737" y="4333908"/>
                  </a:cubicBezTo>
                  <a:cubicBezTo>
                    <a:pt x="491342" y="4357057"/>
                    <a:pt x="618664" y="4497883"/>
                    <a:pt x="718978" y="4576977"/>
                  </a:cubicBezTo>
                  <a:cubicBezTo>
                    <a:pt x="819292" y="4656071"/>
                    <a:pt x="882953" y="4721660"/>
                    <a:pt x="973621" y="4808470"/>
                  </a:cubicBezTo>
                  <a:cubicBezTo>
                    <a:pt x="1064289" y="4895280"/>
                    <a:pt x="1149170" y="4989808"/>
                    <a:pt x="1262988" y="5097838"/>
                  </a:cubicBezTo>
                  <a:cubicBezTo>
                    <a:pt x="1376806" y="5205868"/>
                    <a:pt x="1542709" y="5350552"/>
                    <a:pt x="1656527" y="5456653"/>
                  </a:cubicBezTo>
                  <a:cubicBezTo>
                    <a:pt x="1770345" y="5562754"/>
                    <a:pt x="1849438" y="5651493"/>
                    <a:pt x="1945894" y="5734445"/>
                  </a:cubicBezTo>
                  <a:cubicBezTo>
                    <a:pt x="2042350" y="5817397"/>
                    <a:pt x="2163884" y="5879129"/>
                    <a:pt x="2235261" y="5954364"/>
                  </a:cubicBezTo>
                  <a:cubicBezTo>
                    <a:pt x="2306638" y="6029599"/>
                    <a:pt x="2343292" y="6106764"/>
                    <a:pt x="2374158" y="6185858"/>
                  </a:cubicBezTo>
                  <a:cubicBezTo>
                    <a:pt x="2405024" y="6264952"/>
                    <a:pt x="2389590" y="6382627"/>
                    <a:pt x="2420456" y="6428926"/>
                  </a:cubicBezTo>
                  <a:cubicBezTo>
                    <a:pt x="2451322" y="6475225"/>
                    <a:pt x="2491834" y="6494516"/>
                    <a:pt x="2559353" y="6463650"/>
                  </a:cubicBezTo>
                  <a:cubicBezTo>
                    <a:pt x="2626872" y="6432784"/>
                    <a:pt x="2684745" y="6419280"/>
                    <a:pt x="2825570" y="6243731"/>
                  </a:cubicBezTo>
                  <a:cubicBezTo>
                    <a:pt x="2966395" y="6068182"/>
                    <a:pt x="3265408" y="5632202"/>
                    <a:pt x="3404304" y="5410354"/>
                  </a:cubicBezTo>
                  <a:cubicBezTo>
                    <a:pt x="3543200" y="5188506"/>
                    <a:pt x="3572137" y="5045752"/>
                    <a:pt x="3658947" y="4912643"/>
                  </a:cubicBezTo>
                  <a:cubicBezTo>
                    <a:pt x="3745757" y="4779534"/>
                    <a:pt x="3834497" y="4733235"/>
                    <a:pt x="3925165" y="4611701"/>
                  </a:cubicBezTo>
                  <a:cubicBezTo>
                    <a:pt x="4015833" y="4490167"/>
                    <a:pt x="4131581" y="4308831"/>
                    <a:pt x="4202958" y="4183438"/>
                  </a:cubicBezTo>
                  <a:cubicBezTo>
                    <a:pt x="4274335" y="4058045"/>
                    <a:pt x="4289767" y="3971235"/>
                    <a:pt x="4353428" y="3859346"/>
                  </a:cubicBezTo>
                  <a:cubicBezTo>
                    <a:pt x="4417089" y="3747457"/>
                    <a:pt x="4465317" y="3623994"/>
                    <a:pt x="4584922" y="3512106"/>
                  </a:cubicBezTo>
                  <a:cubicBezTo>
                    <a:pt x="4704527" y="3400218"/>
                    <a:pt x="4874289" y="3274825"/>
                    <a:pt x="5071059" y="3188015"/>
                  </a:cubicBezTo>
                  <a:cubicBezTo>
                    <a:pt x="5267829" y="3101205"/>
                    <a:pt x="5570700" y="3039473"/>
                    <a:pt x="5765540" y="2991245"/>
                  </a:cubicBezTo>
                  <a:cubicBezTo>
                    <a:pt x="5960381" y="2943017"/>
                    <a:pt x="6072269" y="2962309"/>
                    <a:pt x="6240102" y="2898648"/>
                  </a:cubicBezTo>
                  <a:cubicBezTo>
                    <a:pt x="6407935" y="2834987"/>
                    <a:pt x="6639428" y="2684516"/>
                    <a:pt x="6772537" y="2609281"/>
                  </a:cubicBezTo>
                  <a:cubicBezTo>
                    <a:pt x="6905646" y="2534046"/>
                    <a:pt x="6913363" y="2516683"/>
                    <a:pt x="7038755" y="2447235"/>
                  </a:cubicBezTo>
                  <a:cubicBezTo>
                    <a:pt x="7164147" y="2377787"/>
                    <a:pt x="7397571" y="2250465"/>
                    <a:pt x="7524892" y="2192592"/>
                  </a:cubicBezTo>
                  <a:cubicBezTo>
                    <a:pt x="7652214" y="2134719"/>
                    <a:pt x="7721661" y="2159797"/>
                    <a:pt x="7802684" y="2099995"/>
                  </a:cubicBezTo>
                  <a:cubicBezTo>
                    <a:pt x="7883707" y="2040193"/>
                    <a:pt x="7933863" y="1907083"/>
                    <a:pt x="8011028" y="1833777"/>
                  </a:cubicBezTo>
                  <a:cubicBezTo>
                    <a:pt x="8088193" y="1760471"/>
                    <a:pt x="8265672" y="1660157"/>
                    <a:pt x="8265672" y="1660157"/>
                  </a:cubicBezTo>
                  <a:cubicBezTo>
                    <a:pt x="8383348" y="1581063"/>
                    <a:pt x="8535747" y="1519331"/>
                    <a:pt x="8717084" y="1359215"/>
                  </a:cubicBezTo>
                  <a:cubicBezTo>
                    <a:pt x="8898421" y="1199098"/>
                    <a:pt x="9205150" y="861504"/>
                    <a:pt x="9353692" y="699458"/>
                  </a:cubicBezTo>
                  <a:cubicBezTo>
                    <a:pt x="9502234" y="537412"/>
                    <a:pt x="9535029" y="481468"/>
                    <a:pt x="9608335" y="386941"/>
                  </a:cubicBezTo>
                  <a:cubicBezTo>
                    <a:pt x="9681641" y="292414"/>
                    <a:pt x="9754948" y="195959"/>
                    <a:pt x="9793530" y="132298"/>
                  </a:cubicBezTo>
                  <a:cubicBezTo>
                    <a:pt x="9832112" y="68637"/>
                    <a:pt x="9812821" y="18481"/>
                    <a:pt x="9839828" y="4977"/>
                  </a:cubicBezTo>
                  <a:cubicBezTo>
                    <a:pt x="9866835" y="-8527"/>
                    <a:pt x="9961362" y="4977"/>
                    <a:pt x="9955575" y="51276"/>
                  </a:cubicBezTo>
                  <a:cubicBezTo>
                    <a:pt x="9949788" y="97575"/>
                    <a:pt x="9918922" y="122653"/>
                    <a:pt x="9805104" y="282769"/>
                  </a:cubicBezTo>
                  <a:cubicBezTo>
                    <a:pt x="9691286" y="442885"/>
                    <a:pt x="9484871" y="774693"/>
                    <a:pt x="9272669" y="1011974"/>
                  </a:cubicBezTo>
                  <a:cubicBezTo>
                    <a:pt x="9060467" y="1249255"/>
                    <a:pt x="8776886" y="1503898"/>
                    <a:pt x="8531889" y="1706455"/>
                  </a:cubicBezTo>
                  <a:cubicBezTo>
                    <a:pt x="8286892" y="1909012"/>
                    <a:pt x="8043823" y="2067199"/>
                    <a:pt x="7802684" y="2227316"/>
                  </a:cubicBezTo>
                  <a:cubicBezTo>
                    <a:pt x="7561545" y="2387432"/>
                    <a:pt x="7331980" y="2539833"/>
                    <a:pt x="7085054" y="2667154"/>
                  </a:cubicBezTo>
                  <a:cubicBezTo>
                    <a:pt x="6838128" y="2794475"/>
                    <a:pt x="6494745" y="2912151"/>
                    <a:pt x="6321125" y="2991245"/>
                  </a:cubicBezTo>
                  <a:cubicBezTo>
                    <a:pt x="6147505" y="3070339"/>
                    <a:pt x="6172583" y="3114708"/>
                    <a:pt x="6043332" y="3141716"/>
                  </a:cubicBezTo>
                  <a:cubicBezTo>
                    <a:pt x="5914081" y="3168724"/>
                    <a:pt x="5696092" y="3126283"/>
                    <a:pt x="5545621" y="3153291"/>
                  </a:cubicBezTo>
                  <a:cubicBezTo>
                    <a:pt x="5395150" y="3180299"/>
                    <a:pt x="5287120" y="3242030"/>
                    <a:pt x="5140507" y="3303762"/>
                  </a:cubicBezTo>
                  <a:cubicBezTo>
                    <a:pt x="4993894" y="3365494"/>
                    <a:pt x="4775905" y="3427225"/>
                    <a:pt x="4665945" y="3523681"/>
                  </a:cubicBezTo>
                  <a:cubicBezTo>
                    <a:pt x="4555986" y="3620137"/>
                    <a:pt x="4542482" y="3768678"/>
                    <a:pt x="4480750" y="3882496"/>
                  </a:cubicBezTo>
                  <a:cubicBezTo>
                    <a:pt x="4419018" y="3996314"/>
                    <a:pt x="4378507" y="4065762"/>
                    <a:pt x="4295555" y="4206587"/>
                  </a:cubicBezTo>
                  <a:cubicBezTo>
                    <a:pt x="4212603" y="4347412"/>
                    <a:pt x="4116148" y="4528748"/>
                    <a:pt x="3983039" y="4727447"/>
                  </a:cubicBezTo>
                  <a:cubicBezTo>
                    <a:pt x="3849930" y="4926146"/>
                    <a:pt x="3630011" y="5182718"/>
                    <a:pt x="3496902" y="5398779"/>
                  </a:cubicBezTo>
                  <a:cubicBezTo>
                    <a:pt x="3363793" y="5614840"/>
                    <a:pt x="3303990" y="5850192"/>
                    <a:pt x="3184385" y="6023812"/>
                  </a:cubicBezTo>
                  <a:cubicBezTo>
                    <a:pt x="3064780" y="6197432"/>
                    <a:pt x="2873798" y="6318967"/>
                    <a:pt x="2779272" y="6440501"/>
                  </a:cubicBezTo>
                  <a:cubicBezTo>
                    <a:pt x="2684746" y="6562035"/>
                    <a:pt x="2648092" y="6673923"/>
                    <a:pt x="2617226" y="6753017"/>
                  </a:cubicBezTo>
                  <a:cubicBezTo>
                    <a:pt x="2586360" y="6832111"/>
                    <a:pt x="2607581" y="6882268"/>
                    <a:pt x="2594077" y="6915063"/>
                  </a:cubicBezTo>
                  <a:cubicBezTo>
                    <a:pt x="2580573" y="6947858"/>
                    <a:pt x="2545849" y="6963291"/>
                    <a:pt x="2536203" y="6949787"/>
                  </a:cubicBezTo>
                  <a:cubicBezTo>
                    <a:pt x="2526557" y="6936283"/>
                    <a:pt x="2549707" y="6857189"/>
                    <a:pt x="2536203" y="6834040"/>
                  </a:cubicBezTo>
                  <a:cubicBezTo>
                    <a:pt x="2522699" y="6810891"/>
                    <a:pt x="2493762" y="6799316"/>
                    <a:pt x="2455180" y="6810891"/>
                  </a:cubicBezTo>
                  <a:cubicBezTo>
                    <a:pt x="2416598" y="6822466"/>
                    <a:pt x="2318213" y="6916992"/>
                    <a:pt x="2304709" y="6903488"/>
                  </a:cubicBezTo>
                  <a:cubicBezTo>
                    <a:pt x="2291205" y="6889984"/>
                    <a:pt x="2374158" y="6787741"/>
                    <a:pt x="2374158" y="6729868"/>
                  </a:cubicBezTo>
                  <a:cubicBezTo>
                    <a:pt x="2374158" y="6671995"/>
                    <a:pt x="2304709" y="6556248"/>
                    <a:pt x="2304709" y="6556248"/>
                  </a:cubicBezTo>
                  <a:cubicBezTo>
                    <a:pt x="2277701" y="6488729"/>
                    <a:pt x="2239120" y="6409635"/>
                    <a:pt x="2212112" y="6324754"/>
                  </a:cubicBezTo>
                  <a:cubicBezTo>
                    <a:pt x="2185105" y="6239873"/>
                    <a:pt x="2181246" y="6124126"/>
                    <a:pt x="2142664" y="6046962"/>
                  </a:cubicBezTo>
                  <a:cubicBezTo>
                    <a:pt x="2104082" y="5969798"/>
                    <a:pt x="2063570" y="5915782"/>
                    <a:pt x="1980618" y="5861767"/>
                  </a:cubicBezTo>
                  <a:cubicBezTo>
                    <a:pt x="1897666" y="5807752"/>
                    <a:pt x="1737550" y="5798105"/>
                    <a:pt x="1644953" y="5722870"/>
                  </a:cubicBezTo>
                  <a:cubicBezTo>
                    <a:pt x="1552356" y="5647635"/>
                    <a:pt x="1502199" y="5504880"/>
                    <a:pt x="1425034" y="5410354"/>
                  </a:cubicBezTo>
                  <a:cubicBezTo>
                    <a:pt x="1347869" y="5315828"/>
                    <a:pt x="1266846" y="5240592"/>
                    <a:pt x="1181965" y="5155711"/>
                  </a:cubicBezTo>
                  <a:cubicBezTo>
                    <a:pt x="1097084" y="5070830"/>
                    <a:pt x="998699" y="4984020"/>
                    <a:pt x="915747" y="4901068"/>
                  </a:cubicBezTo>
                  <a:cubicBezTo>
                    <a:pt x="832795" y="4818116"/>
                    <a:pt x="759489" y="4729377"/>
                    <a:pt x="684254" y="4658000"/>
                  </a:cubicBezTo>
                  <a:cubicBezTo>
                    <a:pt x="609019" y="4586623"/>
                    <a:pt x="535712" y="4509458"/>
                    <a:pt x="464335" y="4472805"/>
                  </a:cubicBezTo>
                  <a:cubicBezTo>
                    <a:pt x="392958" y="4436152"/>
                    <a:pt x="337014" y="4440010"/>
                    <a:pt x="255991" y="4438081"/>
                  </a:cubicBezTo>
                  <a:cubicBezTo>
                    <a:pt x="174968" y="4436152"/>
                    <a:pt x="-17944" y="4455443"/>
                    <a:pt x="1347" y="4438081"/>
                  </a:cubicBezTo>
                  <a:close/>
                </a:path>
              </a:pathLst>
            </a:custGeom>
            <a:solidFill>
              <a:srgbClr val="4171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3" name="Freeform 332"/>
            <p:cNvSpPr/>
            <p:nvPr/>
          </p:nvSpPr>
          <p:spPr>
            <a:xfrm>
              <a:off x="8807761" y="9311617"/>
              <a:ext cx="685993" cy="359105"/>
            </a:xfrm>
            <a:custGeom>
              <a:avLst/>
              <a:gdLst>
                <a:gd name="connsiteX0" fmla="*/ 0 w 625033"/>
                <a:gd name="connsiteY0" fmla="*/ 381965 h 381965"/>
                <a:gd name="connsiteX1" fmla="*/ 208344 w 625033"/>
                <a:gd name="connsiteY1" fmla="*/ 300942 h 381965"/>
                <a:gd name="connsiteX2" fmla="*/ 347240 w 625033"/>
                <a:gd name="connsiteY2" fmla="*/ 208345 h 381965"/>
                <a:gd name="connsiteX3" fmla="*/ 439838 w 625033"/>
                <a:gd name="connsiteY3" fmla="*/ 81023 h 381965"/>
                <a:gd name="connsiteX4" fmla="*/ 625033 w 625033"/>
                <a:gd name="connsiteY4" fmla="*/ 0 h 381965"/>
                <a:gd name="connsiteX0" fmla="*/ 0 w 685993"/>
                <a:gd name="connsiteY0" fmla="*/ 376250 h 376250"/>
                <a:gd name="connsiteX1" fmla="*/ 208344 w 685993"/>
                <a:gd name="connsiteY1" fmla="*/ 295227 h 376250"/>
                <a:gd name="connsiteX2" fmla="*/ 347240 w 685993"/>
                <a:gd name="connsiteY2" fmla="*/ 202630 h 376250"/>
                <a:gd name="connsiteX3" fmla="*/ 439838 w 685993"/>
                <a:gd name="connsiteY3" fmla="*/ 75308 h 376250"/>
                <a:gd name="connsiteX4" fmla="*/ 685993 w 685993"/>
                <a:gd name="connsiteY4" fmla="*/ 0 h 376250"/>
                <a:gd name="connsiteX0" fmla="*/ 0 w 685993"/>
                <a:gd name="connsiteY0" fmla="*/ 359105 h 359105"/>
                <a:gd name="connsiteX1" fmla="*/ 208344 w 685993"/>
                <a:gd name="connsiteY1" fmla="*/ 295227 h 359105"/>
                <a:gd name="connsiteX2" fmla="*/ 347240 w 685993"/>
                <a:gd name="connsiteY2" fmla="*/ 202630 h 359105"/>
                <a:gd name="connsiteX3" fmla="*/ 439838 w 685993"/>
                <a:gd name="connsiteY3" fmla="*/ 75308 h 359105"/>
                <a:gd name="connsiteX4" fmla="*/ 685993 w 685993"/>
                <a:gd name="connsiteY4" fmla="*/ 0 h 35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5993" h="359105">
                  <a:moveTo>
                    <a:pt x="0" y="359105"/>
                  </a:moveTo>
                  <a:cubicBezTo>
                    <a:pt x="75235" y="333062"/>
                    <a:pt x="150471" y="321306"/>
                    <a:pt x="208344" y="295227"/>
                  </a:cubicBezTo>
                  <a:cubicBezTo>
                    <a:pt x="266217" y="269148"/>
                    <a:pt x="308658" y="239283"/>
                    <a:pt x="347240" y="202630"/>
                  </a:cubicBezTo>
                  <a:cubicBezTo>
                    <a:pt x="385822" y="165977"/>
                    <a:pt x="383379" y="109080"/>
                    <a:pt x="439838" y="75308"/>
                  </a:cubicBezTo>
                  <a:cubicBezTo>
                    <a:pt x="496297" y="41536"/>
                    <a:pt x="653198" y="13504"/>
                    <a:pt x="685993" y="0"/>
                  </a:cubicBezTo>
                </a:path>
              </a:pathLst>
            </a:custGeom>
            <a:solidFill>
              <a:srgbClr val="2E75B6"/>
            </a:solidFill>
            <a:ln w="603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Freeform 333"/>
            <p:cNvSpPr/>
            <p:nvPr/>
          </p:nvSpPr>
          <p:spPr>
            <a:xfrm>
              <a:off x="9846294" y="11685258"/>
              <a:ext cx="2063482" cy="6417403"/>
            </a:xfrm>
            <a:custGeom>
              <a:avLst/>
              <a:gdLst>
                <a:gd name="connsiteX0" fmla="*/ 2063482 w 2063482"/>
                <a:gd name="connsiteY0" fmla="*/ 16603 h 6417403"/>
                <a:gd name="connsiteX1" fmla="*/ 2040333 w 2063482"/>
                <a:gd name="connsiteY1" fmla="*/ 62902 h 6417403"/>
                <a:gd name="connsiteX2" fmla="*/ 1947735 w 2063482"/>
                <a:gd name="connsiteY2" fmla="*/ 525889 h 6417403"/>
                <a:gd name="connsiteX3" fmla="*/ 1681518 w 2063482"/>
                <a:gd name="connsiteY3" fmla="*/ 896279 h 6417403"/>
                <a:gd name="connsiteX4" fmla="*/ 1345852 w 2063482"/>
                <a:gd name="connsiteY4" fmla="*/ 1266669 h 6417403"/>
                <a:gd name="connsiteX5" fmla="*/ 1068059 w 2063482"/>
                <a:gd name="connsiteY5" fmla="*/ 1544461 h 6417403"/>
                <a:gd name="connsiteX6" fmla="*/ 848140 w 2063482"/>
                <a:gd name="connsiteY6" fmla="*/ 1741231 h 6417403"/>
                <a:gd name="connsiteX7" fmla="*/ 848140 w 2063482"/>
                <a:gd name="connsiteY7" fmla="*/ 2458861 h 6417403"/>
                <a:gd name="connsiteX8" fmla="*/ 651371 w 2063482"/>
                <a:gd name="connsiteY8" fmla="*/ 2944998 h 6417403"/>
                <a:gd name="connsiteX9" fmla="*/ 477751 w 2063482"/>
                <a:gd name="connsiteY9" fmla="*/ 3407985 h 6417403"/>
                <a:gd name="connsiteX10" fmla="*/ 593497 w 2063482"/>
                <a:gd name="connsiteY10" fmla="*/ 4102466 h 6417403"/>
                <a:gd name="connsiteX11" fmla="*/ 570348 w 2063482"/>
                <a:gd name="connsiteY11" fmla="*/ 4530730 h 6417403"/>
                <a:gd name="connsiteX12" fmla="*/ 443026 w 2063482"/>
                <a:gd name="connsiteY12" fmla="*/ 5016866 h 6417403"/>
                <a:gd name="connsiteX13" fmla="*/ 118935 w 2063482"/>
                <a:gd name="connsiteY13" fmla="*/ 5584026 h 6417403"/>
                <a:gd name="connsiteX14" fmla="*/ 3188 w 2063482"/>
                <a:gd name="connsiteY14" fmla="*/ 5942841 h 6417403"/>
                <a:gd name="connsiteX15" fmla="*/ 37913 w 2063482"/>
                <a:gd name="connsiteY15" fmla="*/ 6347955 h 6417403"/>
                <a:gd name="connsiteX16" fmla="*/ 95786 w 2063482"/>
                <a:gd name="connsiteY16" fmla="*/ 6417403 h 641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3482" h="6417403">
                  <a:moveTo>
                    <a:pt x="2063482" y="16603"/>
                  </a:moveTo>
                  <a:cubicBezTo>
                    <a:pt x="2061553" y="-2688"/>
                    <a:pt x="2059624" y="-21979"/>
                    <a:pt x="2040333" y="62902"/>
                  </a:cubicBezTo>
                  <a:cubicBezTo>
                    <a:pt x="2021042" y="147783"/>
                    <a:pt x="2007537" y="386993"/>
                    <a:pt x="1947735" y="525889"/>
                  </a:cubicBezTo>
                  <a:cubicBezTo>
                    <a:pt x="1887933" y="664785"/>
                    <a:pt x="1781832" y="772816"/>
                    <a:pt x="1681518" y="896279"/>
                  </a:cubicBezTo>
                  <a:cubicBezTo>
                    <a:pt x="1581204" y="1019742"/>
                    <a:pt x="1448095" y="1158639"/>
                    <a:pt x="1345852" y="1266669"/>
                  </a:cubicBezTo>
                  <a:cubicBezTo>
                    <a:pt x="1243609" y="1374699"/>
                    <a:pt x="1151011" y="1465367"/>
                    <a:pt x="1068059" y="1544461"/>
                  </a:cubicBezTo>
                  <a:cubicBezTo>
                    <a:pt x="985107" y="1623555"/>
                    <a:pt x="884793" y="1588831"/>
                    <a:pt x="848140" y="1741231"/>
                  </a:cubicBezTo>
                  <a:cubicBezTo>
                    <a:pt x="811487" y="1893631"/>
                    <a:pt x="880935" y="2258233"/>
                    <a:pt x="848140" y="2458861"/>
                  </a:cubicBezTo>
                  <a:cubicBezTo>
                    <a:pt x="815345" y="2659489"/>
                    <a:pt x="713102" y="2786811"/>
                    <a:pt x="651371" y="2944998"/>
                  </a:cubicBezTo>
                  <a:cubicBezTo>
                    <a:pt x="589640" y="3103185"/>
                    <a:pt x="487397" y="3215074"/>
                    <a:pt x="477751" y="3407985"/>
                  </a:cubicBezTo>
                  <a:cubicBezTo>
                    <a:pt x="468105" y="3600896"/>
                    <a:pt x="578064" y="3915342"/>
                    <a:pt x="593497" y="4102466"/>
                  </a:cubicBezTo>
                  <a:cubicBezTo>
                    <a:pt x="608930" y="4289590"/>
                    <a:pt x="595426" y="4378330"/>
                    <a:pt x="570348" y="4530730"/>
                  </a:cubicBezTo>
                  <a:cubicBezTo>
                    <a:pt x="545270" y="4683130"/>
                    <a:pt x="518261" y="4841317"/>
                    <a:pt x="443026" y="5016866"/>
                  </a:cubicBezTo>
                  <a:cubicBezTo>
                    <a:pt x="367791" y="5192415"/>
                    <a:pt x="192241" y="5429697"/>
                    <a:pt x="118935" y="5584026"/>
                  </a:cubicBezTo>
                  <a:cubicBezTo>
                    <a:pt x="45629" y="5738355"/>
                    <a:pt x="16692" y="5815520"/>
                    <a:pt x="3188" y="5942841"/>
                  </a:cubicBezTo>
                  <a:cubicBezTo>
                    <a:pt x="-10316" y="6070163"/>
                    <a:pt x="22480" y="6268861"/>
                    <a:pt x="37913" y="6347955"/>
                  </a:cubicBezTo>
                  <a:cubicBezTo>
                    <a:pt x="53346" y="6427049"/>
                    <a:pt x="86141" y="6409687"/>
                    <a:pt x="95786" y="6417403"/>
                  </a:cubicBezTo>
                </a:path>
              </a:pathLst>
            </a:custGeom>
            <a:noFill/>
            <a:ln w="762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Freeform 334"/>
            <p:cNvSpPr/>
            <p:nvPr/>
          </p:nvSpPr>
          <p:spPr>
            <a:xfrm>
              <a:off x="9598469" y="11673823"/>
              <a:ext cx="2189548" cy="3246340"/>
            </a:xfrm>
            <a:custGeom>
              <a:avLst/>
              <a:gdLst>
                <a:gd name="connsiteX0" fmla="*/ 899196 w 2189548"/>
                <a:gd name="connsiteY0" fmla="*/ 2944858 h 3246340"/>
                <a:gd name="connsiteX1" fmla="*/ 609829 w 2189548"/>
                <a:gd name="connsiteY1" fmla="*/ 2898560 h 3246340"/>
                <a:gd name="connsiteX2" fmla="*/ 297312 w 2189548"/>
                <a:gd name="connsiteY2" fmla="*/ 2586043 h 3246340"/>
                <a:gd name="connsiteX3" fmla="*/ 239439 w 2189548"/>
                <a:gd name="connsiteY3" fmla="*/ 2389274 h 3246340"/>
                <a:gd name="connsiteX4" fmla="*/ 320462 w 2189548"/>
                <a:gd name="connsiteY4" fmla="*/ 2111481 h 3246340"/>
                <a:gd name="connsiteX5" fmla="*/ 702426 w 2189548"/>
                <a:gd name="connsiteY5" fmla="*/ 1671643 h 3246340"/>
                <a:gd name="connsiteX6" fmla="*/ 1142264 w 2189548"/>
                <a:gd name="connsiteY6" fmla="*/ 1173932 h 3246340"/>
                <a:gd name="connsiteX7" fmla="*/ 1697849 w 2189548"/>
                <a:gd name="connsiteY7" fmla="*/ 629922 h 3246340"/>
                <a:gd name="connsiteX8" fmla="*/ 1952492 w 2189548"/>
                <a:gd name="connsiteY8" fmla="*/ 271106 h 3246340"/>
                <a:gd name="connsiteX9" fmla="*/ 2183986 w 2189548"/>
                <a:gd name="connsiteY9" fmla="*/ 97486 h 3246340"/>
                <a:gd name="connsiteX10" fmla="*/ 2079813 w 2189548"/>
                <a:gd name="connsiteY10" fmla="*/ 16463 h 3246340"/>
                <a:gd name="connsiteX11" fmla="*/ 1674700 w 2189548"/>
                <a:gd name="connsiteY11" fmla="*/ 421577 h 3246340"/>
                <a:gd name="connsiteX12" fmla="*/ 158416 w 2189548"/>
                <a:gd name="connsiteY12" fmla="*/ 2099906 h 3246340"/>
                <a:gd name="connsiteX13" fmla="*/ 42669 w 2189548"/>
                <a:gd name="connsiteY13" fmla="*/ 2296676 h 3246340"/>
                <a:gd name="connsiteX14" fmla="*/ 123692 w 2189548"/>
                <a:gd name="connsiteY14" fmla="*/ 2597618 h 3246340"/>
                <a:gd name="connsiteX15" fmla="*/ 320462 w 2189548"/>
                <a:gd name="connsiteY15" fmla="*/ 2840686 h 3246340"/>
                <a:gd name="connsiteX16" fmla="*/ 482507 w 2189548"/>
                <a:gd name="connsiteY16" fmla="*/ 2921709 h 3246340"/>
                <a:gd name="connsiteX17" fmla="*/ 690851 w 2189548"/>
                <a:gd name="connsiteY17" fmla="*/ 3025881 h 3246340"/>
                <a:gd name="connsiteX18" fmla="*/ 771874 w 2189548"/>
                <a:gd name="connsiteY18" fmla="*/ 3245800 h 3246340"/>
                <a:gd name="connsiteX19" fmla="*/ 899196 w 2189548"/>
                <a:gd name="connsiteY19" fmla="*/ 2944858 h 324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89548" h="3246340">
                  <a:moveTo>
                    <a:pt x="899196" y="2944858"/>
                  </a:moveTo>
                  <a:cubicBezTo>
                    <a:pt x="872189" y="2886985"/>
                    <a:pt x="710143" y="2958362"/>
                    <a:pt x="609829" y="2898560"/>
                  </a:cubicBezTo>
                  <a:cubicBezTo>
                    <a:pt x="509515" y="2838758"/>
                    <a:pt x="359044" y="2670924"/>
                    <a:pt x="297312" y="2586043"/>
                  </a:cubicBezTo>
                  <a:cubicBezTo>
                    <a:pt x="235580" y="2501162"/>
                    <a:pt x="235581" y="2468368"/>
                    <a:pt x="239439" y="2389274"/>
                  </a:cubicBezTo>
                  <a:cubicBezTo>
                    <a:pt x="243297" y="2310180"/>
                    <a:pt x="243297" y="2231086"/>
                    <a:pt x="320462" y="2111481"/>
                  </a:cubicBezTo>
                  <a:cubicBezTo>
                    <a:pt x="397626" y="1991876"/>
                    <a:pt x="702426" y="1671643"/>
                    <a:pt x="702426" y="1671643"/>
                  </a:cubicBezTo>
                  <a:cubicBezTo>
                    <a:pt x="839393" y="1515385"/>
                    <a:pt x="976360" y="1347552"/>
                    <a:pt x="1142264" y="1173932"/>
                  </a:cubicBezTo>
                  <a:cubicBezTo>
                    <a:pt x="1308168" y="1000312"/>
                    <a:pt x="1562811" y="780393"/>
                    <a:pt x="1697849" y="629922"/>
                  </a:cubicBezTo>
                  <a:cubicBezTo>
                    <a:pt x="1832887" y="479451"/>
                    <a:pt x="1871469" y="359845"/>
                    <a:pt x="1952492" y="271106"/>
                  </a:cubicBezTo>
                  <a:cubicBezTo>
                    <a:pt x="2033515" y="182367"/>
                    <a:pt x="2162766" y="139926"/>
                    <a:pt x="2183986" y="97486"/>
                  </a:cubicBezTo>
                  <a:cubicBezTo>
                    <a:pt x="2205206" y="55046"/>
                    <a:pt x="2164694" y="-37552"/>
                    <a:pt x="2079813" y="16463"/>
                  </a:cubicBezTo>
                  <a:cubicBezTo>
                    <a:pt x="1994932" y="70478"/>
                    <a:pt x="1994933" y="74337"/>
                    <a:pt x="1674700" y="421577"/>
                  </a:cubicBezTo>
                  <a:cubicBezTo>
                    <a:pt x="1354467" y="768817"/>
                    <a:pt x="430421" y="1787389"/>
                    <a:pt x="158416" y="2099906"/>
                  </a:cubicBezTo>
                  <a:cubicBezTo>
                    <a:pt x="-113589" y="2412423"/>
                    <a:pt x="48456" y="2213724"/>
                    <a:pt x="42669" y="2296676"/>
                  </a:cubicBezTo>
                  <a:cubicBezTo>
                    <a:pt x="36882" y="2379628"/>
                    <a:pt x="77393" y="2506950"/>
                    <a:pt x="123692" y="2597618"/>
                  </a:cubicBezTo>
                  <a:cubicBezTo>
                    <a:pt x="169991" y="2688286"/>
                    <a:pt x="260660" y="2786671"/>
                    <a:pt x="320462" y="2840686"/>
                  </a:cubicBezTo>
                  <a:cubicBezTo>
                    <a:pt x="380264" y="2894701"/>
                    <a:pt x="482507" y="2921709"/>
                    <a:pt x="482507" y="2921709"/>
                  </a:cubicBezTo>
                  <a:cubicBezTo>
                    <a:pt x="544238" y="2952575"/>
                    <a:pt x="642623" y="2971866"/>
                    <a:pt x="690851" y="3025881"/>
                  </a:cubicBezTo>
                  <a:cubicBezTo>
                    <a:pt x="739079" y="3079896"/>
                    <a:pt x="741008" y="3257375"/>
                    <a:pt x="771874" y="3245800"/>
                  </a:cubicBezTo>
                  <a:cubicBezTo>
                    <a:pt x="802740" y="3234225"/>
                    <a:pt x="926203" y="3002731"/>
                    <a:pt x="899196" y="2944858"/>
                  </a:cubicBezTo>
                  <a:close/>
                </a:path>
              </a:pathLst>
            </a:custGeom>
            <a:solidFill>
              <a:srgbClr val="41719C"/>
            </a:solidFill>
            <a:ln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36" name="Group 1075"/>
            <p:cNvGrpSpPr>
              <a:grpSpLocks/>
            </p:cNvGrpSpPr>
            <p:nvPr/>
          </p:nvGrpSpPr>
          <p:grpSpPr bwMode="auto">
            <a:xfrm flipH="1">
              <a:off x="3521578" y="13909096"/>
              <a:ext cx="720725" cy="88900"/>
              <a:chOff x="8426" y="5788"/>
              <a:chExt cx="454" cy="56"/>
            </a:xfrm>
          </p:grpSpPr>
          <p:grpSp>
            <p:nvGrpSpPr>
              <p:cNvPr id="334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6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6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6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5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5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5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5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5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37" name="Group 1096"/>
            <p:cNvGrpSpPr>
              <a:grpSpLocks/>
            </p:cNvGrpSpPr>
            <p:nvPr/>
          </p:nvGrpSpPr>
          <p:grpSpPr bwMode="auto">
            <a:xfrm flipH="1">
              <a:off x="3931153" y="13902746"/>
              <a:ext cx="720725" cy="88900"/>
              <a:chOff x="8426" y="5788"/>
              <a:chExt cx="454" cy="56"/>
            </a:xfrm>
          </p:grpSpPr>
          <p:grpSp>
            <p:nvGrpSpPr>
              <p:cNvPr id="332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4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4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4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3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3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3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3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sp>
          <p:nvSpPr>
            <p:cNvPr id="338" name="Freeform 337"/>
            <p:cNvSpPr/>
            <p:nvPr/>
          </p:nvSpPr>
          <p:spPr>
            <a:xfrm>
              <a:off x="1540403" y="8077056"/>
              <a:ext cx="3642360" cy="6217920"/>
            </a:xfrm>
            <a:custGeom>
              <a:avLst/>
              <a:gdLst>
                <a:gd name="connsiteX0" fmla="*/ 0 w 3642360"/>
                <a:gd name="connsiteY0" fmla="*/ 0 h 6217920"/>
                <a:gd name="connsiteX1" fmla="*/ 60960 w 3642360"/>
                <a:gd name="connsiteY1" fmla="*/ 4998720 h 6217920"/>
                <a:gd name="connsiteX2" fmla="*/ 350520 w 3642360"/>
                <a:gd name="connsiteY2" fmla="*/ 5090160 h 6217920"/>
                <a:gd name="connsiteX3" fmla="*/ 579120 w 3642360"/>
                <a:gd name="connsiteY3" fmla="*/ 5212080 h 6217920"/>
                <a:gd name="connsiteX4" fmla="*/ 853440 w 3642360"/>
                <a:gd name="connsiteY4" fmla="*/ 5410200 h 6217920"/>
                <a:gd name="connsiteX5" fmla="*/ 1249680 w 3642360"/>
                <a:gd name="connsiteY5" fmla="*/ 5425440 h 6217920"/>
                <a:gd name="connsiteX6" fmla="*/ 1371600 w 3642360"/>
                <a:gd name="connsiteY6" fmla="*/ 5730240 h 6217920"/>
                <a:gd name="connsiteX7" fmla="*/ 1676400 w 3642360"/>
                <a:gd name="connsiteY7" fmla="*/ 5836920 h 6217920"/>
                <a:gd name="connsiteX8" fmla="*/ 1828800 w 3642360"/>
                <a:gd name="connsiteY8" fmla="*/ 5806440 h 6217920"/>
                <a:gd name="connsiteX9" fmla="*/ 1996440 w 3642360"/>
                <a:gd name="connsiteY9" fmla="*/ 5943600 h 6217920"/>
                <a:gd name="connsiteX10" fmla="*/ 2331720 w 3642360"/>
                <a:gd name="connsiteY10" fmla="*/ 6050280 h 6217920"/>
                <a:gd name="connsiteX11" fmla="*/ 2636520 w 3642360"/>
                <a:gd name="connsiteY11" fmla="*/ 6217920 h 6217920"/>
                <a:gd name="connsiteX12" fmla="*/ 2971800 w 3642360"/>
                <a:gd name="connsiteY12" fmla="*/ 6141720 h 6217920"/>
                <a:gd name="connsiteX13" fmla="*/ 3139440 w 3642360"/>
                <a:gd name="connsiteY13" fmla="*/ 5821680 h 6217920"/>
                <a:gd name="connsiteX14" fmla="*/ 3322320 w 3642360"/>
                <a:gd name="connsiteY14" fmla="*/ 5654040 h 6217920"/>
                <a:gd name="connsiteX15" fmla="*/ 3642360 w 3642360"/>
                <a:gd name="connsiteY15" fmla="*/ 5379720 h 6217920"/>
                <a:gd name="connsiteX16" fmla="*/ 3520440 w 3642360"/>
                <a:gd name="connsiteY16" fmla="*/ 4998720 h 6217920"/>
                <a:gd name="connsiteX17" fmla="*/ 3474720 w 3642360"/>
                <a:gd name="connsiteY17" fmla="*/ 4922520 h 6217920"/>
                <a:gd name="connsiteX18" fmla="*/ 2255520 w 3642360"/>
                <a:gd name="connsiteY18" fmla="*/ 3642360 h 6217920"/>
                <a:gd name="connsiteX19" fmla="*/ 1554480 w 3642360"/>
                <a:gd name="connsiteY19" fmla="*/ 2834640 h 6217920"/>
                <a:gd name="connsiteX20" fmla="*/ 975360 w 3642360"/>
                <a:gd name="connsiteY20" fmla="*/ 1844040 h 6217920"/>
                <a:gd name="connsiteX21" fmla="*/ 533400 w 3642360"/>
                <a:gd name="connsiteY21" fmla="*/ 1021080 h 6217920"/>
                <a:gd name="connsiteX22" fmla="*/ 152400 w 3642360"/>
                <a:gd name="connsiteY22" fmla="*/ 304800 h 6217920"/>
                <a:gd name="connsiteX23" fmla="*/ 0 w 3642360"/>
                <a:gd name="connsiteY23" fmla="*/ 0 h 6217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642360" h="6217920">
                  <a:moveTo>
                    <a:pt x="0" y="0"/>
                  </a:moveTo>
                  <a:lnTo>
                    <a:pt x="60960" y="4998720"/>
                  </a:lnTo>
                  <a:lnTo>
                    <a:pt x="350520" y="5090160"/>
                  </a:lnTo>
                  <a:lnTo>
                    <a:pt x="579120" y="5212080"/>
                  </a:lnTo>
                  <a:lnTo>
                    <a:pt x="853440" y="5410200"/>
                  </a:lnTo>
                  <a:lnTo>
                    <a:pt x="1249680" y="5425440"/>
                  </a:lnTo>
                  <a:lnTo>
                    <a:pt x="1371600" y="5730240"/>
                  </a:lnTo>
                  <a:lnTo>
                    <a:pt x="1676400" y="5836920"/>
                  </a:lnTo>
                  <a:lnTo>
                    <a:pt x="1828800" y="5806440"/>
                  </a:lnTo>
                  <a:lnTo>
                    <a:pt x="1996440" y="5943600"/>
                  </a:lnTo>
                  <a:lnTo>
                    <a:pt x="2331720" y="6050280"/>
                  </a:lnTo>
                  <a:lnTo>
                    <a:pt x="2636520" y="6217920"/>
                  </a:lnTo>
                  <a:lnTo>
                    <a:pt x="2971800" y="6141720"/>
                  </a:lnTo>
                  <a:lnTo>
                    <a:pt x="3139440" y="5821680"/>
                  </a:lnTo>
                  <a:lnTo>
                    <a:pt x="3322320" y="5654040"/>
                  </a:lnTo>
                  <a:lnTo>
                    <a:pt x="3642360" y="5379720"/>
                  </a:lnTo>
                  <a:lnTo>
                    <a:pt x="3520440" y="4998720"/>
                  </a:lnTo>
                  <a:lnTo>
                    <a:pt x="3474720" y="4922520"/>
                  </a:lnTo>
                  <a:lnTo>
                    <a:pt x="2255520" y="3642360"/>
                  </a:lnTo>
                  <a:lnTo>
                    <a:pt x="1554480" y="2834640"/>
                  </a:lnTo>
                  <a:lnTo>
                    <a:pt x="975360" y="1844040"/>
                  </a:lnTo>
                  <a:lnTo>
                    <a:pt x="533400" y="1021080"/>
                  </a:lnTo>
                  <a:lnTo>
                    <a:pt x="152400" y="3048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75B6">
                <a:alpha val="24706"/>
              </a:srgbClr>
            </a:solidFill>
            <a:ln w="28575">
              <a:solidFill>
                <a:srgbClr val="41719C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39" name="Group 1096"/>
            <p:cNvGrpSpPr>
              <a:grpSpLocks/>
            </p:cNvGrpSpPr>
            <p:nvPr/>
          </p:nvGrpSpPr>
          <p:grpSpPr bwMode="auto">
            <a:xfrm flipH="1">
              <a:off x="3872022" y="14079811"/>
              <a:ext cx="720725" cy="88900"/>
              <a:chOff x="8426" y="5788"/>
              <a:chExt cx="454" cy="56"/>
            </a:xfrm>
          </p:grpSpPr>
          <p:grpSp>
            <p:nvGrpSpPr>
              <p:cNvPr id="330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2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2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2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1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1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1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1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1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1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1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1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1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1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0" name="Group 1075"/>
            <p:cNvGrpSpPr>
              <a:grpSpLocks/>
            </p:cNvGrpSpPr>
            <p:nvPr/>
          </p:nvGrpSpPr>
          <p:grpSpPr bwMode="auto">
            <a:xfrm flipH="1">
              <a:off x="3500469" y="13661412"/>
              <a:ext cx="720725" cy="88900"/>
              <a:chOff x="8426" y="5788"/>
              <a:chExt cx="454" cy="56"/>
            </a:xfrm>
          </p:grpSpPr>
          <p:grpSp>
            <p:nvGrpSpPr>
              <p:cNvPr id="328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0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0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0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9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9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9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9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1" name="Group 1096"/>
            <p:cNvGrpSpPr>
              <a:grpSpLocks/>
            </p:cNvGrpSpPr>
            <p:nvPr/>
          </p:nvGrpSpPr>
          <p:grpSpPr bwMode="auto">
            <a:xfrm flipH="1">
              <a:off x="4129119" y="13658889"/>
              <a:ext cx="720725" cy="88900"/>
              <a:chOff x="8426" y="5788"/>
              <a:chExt cx="454" cy="56"/>
            </a:xfrm>
          </p:grpSpPr>
          <p:grpSp>
            <p:nvGrpSpPr>
              <p:cNvPr id="326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8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8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8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8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7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7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7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7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7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2" name="Group 1075"/>
            <p:cNvGrpSpPr>
              <a:grpSpLocks/>
            </p:cNvGrpSpPr>
            <p:nvPr/>
          </p:nvGrpSpPr>
          <p:grpSpPr bwMode="auto">
            <a:xfrm>
              <a:off x="2932600" y="13647777"/>
              <a:ext cx="720725" cy="88900"/>
              <a:chOff x="8426" y="5788"/>
              <a:chExt cx="454" cy="56"/>
            </a:xfrm>
          </p:grpSpPr>
          <p:grpSp>
            <p:nvGrpSpPr>
              <p:cNvPr id="324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6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6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6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6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5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5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5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5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5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3" name="Group 1075"/>
            <p:cNvGrpSpPr>
              <a:grpSpLocks/>
            </p:cNvGrpSpPr>
            <p:nvPr/>
          </p:nvGrpSpPr>
          <p:grpSpPr bwMode="auto">
            <a:xfrm flipH="1">
              <a:off x="3729147" y="13403785"/>
              <a:ext cx="720725" cy="88900"/>
              <a:chOff x="8426" y="5788"/>
              <a:chExt cx="454" cy="56"/>
            </a:xfrm>
          </p:grpSpPr>
          <p:grpSp>
            <p:nvGrpSpPr>
              <p:cNvPr id="322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4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4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4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3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3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3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3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4" name="Group 1096"/>
            <p:cNvGrpSpPr>
              <a:grpSpLocks/>
            </p:cNvGrpSpPr>
            <p:nvPr/>
          </p:nvGrpSpPr>
          <p:grpSpPr bwMode="auto">
            <a:xfrm flipH="1">
              <a:off x="4357797" y="13401262"/>
              <a:ext cx="720725" cy="88900"/>
              <a:chOff x="8426" y="5788"/>
              <a:chExt cx="454" cy="56"/>
            </a:xfrm>
          </p:grpSpPr>
          <p:grpSp>
            <p:nvGrpSpPr>
              <p:cNvPr id="319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2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2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2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9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0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1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0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5" name="Group 1075"/>
            <p:cNvGrpSpPr>
              <a:grpSpLocks/>
            </p:cNvGrpSpPr>
            <p:nvPr/>
          </p:nvGrpSpPr>
          <p:grpSpPr bwMode="auto">
            <a:xfrm>
              <a:off x="3161278" y="13390150"/>
              <a:ext cx="720725" cy="88900"/>
              <a:chOff x="8426" y="5788"/>
              <a:chExt cx="454" cy="56"/>
            </a:xfrm>
          </p:grpSpPr>
          <p:grpSp>
            <p:nvGrpSpPr>
              <p:cNvPr id="314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8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8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8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5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5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7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5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6" name="Group 345"/>
            <p:cNvGrpSpPr/>
            <p:nvPr/>
          </p:nvGrpSpPr>
          <p:grpSpPr>
            <a:xfrm>
              <a:off x="2348636" y="13117710"/>
              <a:ext cx="1917244" cy="102535"/>
              <a:chOff x="3015017" y="13164460"/>
              <a:chExt cx="1917244" cy="102535"/>
            </a:xfrm>
          </p:grpSpPr>
          <p:grpSp>
            <p:nvGrpSpPr>
              <p:cNvPr id="3060" name="Group 1075"/>
              <p:cNvGrpSpPr>
                <a:grpSpLocks/>
              </p:cNvGrpSpPr>
              <p:nvPr/>
            </p:nvGrpSpPr>
            <p:grpSpPr bwMode="auto">
              <a:xfrm flipH="1">
                <a:off x="3582886" y="13178095"/>
                <a:ext cx="720725" cy="88900"/>
                <a:chOff x="8426" y="5788"/>
                <a:chExt cx="454" cy="56"/>
              </a:xfrm>
            </p:grpSpPr>
            <p:grpSp>
              <p:nvGrpSpPr>
                <p:cNvPr id="311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4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4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4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4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4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4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4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4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4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11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2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2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2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2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2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2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33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3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2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061" name="Group 1096"/>
              <p:cNvGrpSpPr>
                <a:grpSpLocks/>
              </p:cNvGrpSpPr>
              <p:nvPr/>
            </p:nvGrpSpPr>
            <p:grpSpPr bwMode="auto">
              <a:xfrm flipH="1">
                <a:off x="4211536" y="13175572"/>
                <a:ext cx="720725" cy="88900"/>
                <a:chOff x="8426" y="5788"/>
                <a:chExt cx="454" cy="56"/>
              </a:xfrm>
            </p:grpSpPr>
            <p:grpSp>
              <p:nvGrpSpPr>
                <p:cNvPr id="308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08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10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1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3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4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5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6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7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09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08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99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01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2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3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4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5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6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7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00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062" name="Group 1075"/>
              <p:cNvGrpSpPr>
                <a:grpSpLocks/>
              </p:cNvGrpSpPr>
              <p:nvPr/>
            </p:nvGrpSpPr>
            <p:grpSpPr bwMode="auto">
              <a:xfrm>
                <a:off x="3015017" y="13164460"/>
                <a:ext cx="720725" cy="88900"/>
                <a:chOff x="8426" y="5788"/>
                <a:chExt cx="454" cy="56"/>
              </a:xfrm>
            </p:grpSpPr>
            <p:grpSp>
              <p:nvGrpSpPr>
                <p:cNvPr id="306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7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7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8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8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8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7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06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6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6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6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47" name="Group 1075"/>
            <p:cNvGrpSpPr>
              <a:grpSpLocks/>
            </p:cNvGrpSpPr>
            <p:nvPr/>
          </p:nvGrpSpPr>
          <p:grpSpPr bwMode="auto">
            <a:xfrm flipH="1">
              <a:off x="3605297" y="12908895"/>
              <a:ext cx="720725" cy="88900"/>
              <a:chOff x="8426" y="5788"/>
              <a:chExt cx="454" cy="56"/>
            </a:xfrm>
          </p:grpSpPr>
          <p:grpSp>
            <p:nvGrpSpPr>
              <p:cNvPr id="304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5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5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5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4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4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4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4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8" name="Group 1096"/>
            <p:cNvGrpSpPr>
              <a:grpSpLocks/>
            </p:cNvGrpSpPr>
            <p:nvPr/>
          </p:nvGrpSpPr>
          <p:grpSpPr bwMode="auto">
            <a:xfrm flipH="1">
              <a:off x="4233947" y="12906372"/>
              <a:ext cx="720725" cy="88900"/>
              <a:chOff x="8426" y="5788"/>
              <a:chExt cx="454" cy="56"/>
            </a:xfrm>
          </p:grpSpPr>
          <p:grpSp>
            <p:nvGrpSpPr>
              <p:cNvPr id="302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3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3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3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2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2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2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2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9" name="Group 1075"/>
            <p:cNvGrpSpPr>
              <a:grpSpLocks/>
            </p:cNvGrpSpPr>
            <p:nvPr/>
          </p:nvGrpSpPr>
          <p:grpSpPr bwMode="auto">
            <a:xfrm>
              <a:off x="3037428" y="12895260"/>
              <a:ext cx="720725" cy="88900"/>
              <a:chOff x="8426" y="5788"/>
              <a:chExt cx="454" cy="56"/>
            </a:xfrm>
          </p:grpSpPr>
          <p:grpSp>
            <p:nvGrpSpPr>
              <p:cNvPr id="300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1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1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1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0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0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0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0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0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0" name="Group 1075"/>
            <p:cNvGrpSpPr>
              <a:grpSpLocks/>
            </p:cNvGrpSpPr>
            <p:nvPr/>
          </p:nvGrpSpPr>
          <p:grpSpPr bwMode="auto">
            <a:xfrm flipH="1">
              <a:off x="2376781" y="12632609"/>
              <a:ext cx="720725" cy="88900"/>
              <a:chOff x="8426" y="5788"/>
              <a:chExt cx="454" cy="56"/>
            </a:xfrm>
          </p:grpSpPr>
          <p:grpSp>
            <p:nvGrpSpPr>
              <p:cNvPr id="298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9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9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9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8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8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8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8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9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8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1" name="Group 1096"/>
            <p:cNvGrpSpPr>
              <a:grpSpLocks/>
            </p:cNvGrpSpPr>
            <p:nvPr/>
          </p:nvGrpSpPr>
          <p:grpSpPr bwMode="auto">
            <a:xfrm flipH="1">
              <a:off x="3005431" y="12630086"/>
              <a:ext cx="720725" cy="88900"/>
              <a:chOff x="8426" y="5788"/>
              <a:chExt cx="454" cy="56"/>
            </a:xfrm>
          </p:grpSpPr>
          <p:grpSp>
            <p:nvGrpSpPr>
              <p:cNvPr id="296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7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7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7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6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6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6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6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7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6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2" name="Group 1075"/>
            <p:cNvGrpSpPr>
              <a:grpSpLocks/>
            </p:cNvGrpSpPr>
            <p:nvPr/>
          </p:nvGrpSpPr>
          <p:grpSpPr bwMode="auto">
            <a:xfrm>
              <a:off x="1808912" y="12618974"/>
              <a:ext cx="720725" cy="88900"/>
              <a:chOff x="8426" y="5788"/>
              <a:chExt cx="454" cy="56"/>
            </a:xfrm>
          </p:grpSpPr>
          <p:grpSp>
            <p:nvGrpSpPr>
              <p:cNvPr id="294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5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5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5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4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4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4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4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3" name="Group 1075"/>
            <p:cNvGrpSpPr>
              <a:grpSpLocks/>
            </p:cNvGrpSpPr>
            <p:nvPr/>
          </p:nvGrpSpPr>
          <p:grpSpPr bwMode="auto">
            <a:xfrm flipH="1">
              <a:off x="3114366" y="12372731"/>
              <a:ext cx="720725" cy="88900"/>
              <a:chOff x="8426" y="5788"/>
              <a:chExt cx="454" cy="56"/>
            </a:xfrm>
          </p:grpSpPr>
          <p:grpSp>
            <p:nvGrpSpPr>
              <p:cNvPr id="292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3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3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3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2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2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2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2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4" name="Group 1096"/>
            <p:cNvGrpSpPr>
              <a:grpSpLocks/>
            </p:cNvGrpSpPr>
            <p:nvPr/>
          </p:nvGrpSpPr>
          <p:grpSpPr bwMode="auto">
            <a:xfrm flipH="1">
              <a:off x="3743016" y="12370208"/>
              <a:ext cx="720725" cy="88900"/>
              <a:chOff x="8426" y="5788"/>
              <a:chExt cx="454" cy="56"/>
            </a:xfrm>
          </p:grpSpPr>
          <p:grpSp>
            <p:nvGrpSpPr>
              <p:cNvPr id="290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1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1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1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0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0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0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0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5" name="Group 1075"/>
            <p:cNvGrpSpPr>
              <a:grpSpLocks/>
            </p:cNvGrpSpPr>
            <p:nvPr/>
          </p:nvGrpSpPr>
          <p:grpSpPr bwMode="auto">
            <a:xfrm>
              <a:off x="2546497" y="12359096"/>
              <a:ext cx="720725" cy="88900"/>
              <a:chOff x="8426" y="5788"/>
              <a:chExt cx="454" cy="56"/>
            </a:xfrm>
          </p:grpSpPr>
          <p:grpSp>
            <p:nvGrpSpPr>
              <p:cNvPr id="288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9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9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9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8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8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8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8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6" name="Group 355"/>
            <p:cNvGrpSpPr/>
            <p:nvPr/>
          </p:nvGrpSpPr>
          <p:grpSpPr>
            <a:xfrm>
              <a:off x="1651700" y="12109040"/>
              <a:ext cx="1917700" cy="91423"/>
              <a:chOff x="2150999" y="12124628"/>
              <a:chExt cx="1917700" cy="91423"/>
            </a:xfrm>
          </p:grpSpPr>
          <p:grpSp>
            <p:nvGrpSpPr>
              <p:cNvPr id="2817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86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7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7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7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86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6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6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6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818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840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51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53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4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5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6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7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8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9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52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841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42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44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5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6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7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8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9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0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43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819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82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3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3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3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82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2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2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2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57" name="Group 1075"/>
            <p:cNvGrpSpPr>
              <a:grpSpLocks/>
            </p:cNvGrpSpPr>
            <p:nvPr/>
          </p:nvGrpSpPr>
          <p:grpSpPr bwMode="auto">
            <a:xfrm flipH="1">
              <a:off x="2627800" y="11861463"/>
              <a:ext cx="720725" cy="88900"/>
              <a:chOff x="8426" y="5788"/>
              <a:chExt cx="454" cy="56"/>
            </a:xfrm>
          </p:grpSpPr>
          <p:grpSp>
            <p:nvGrpSpPr>
              <p:cNvPr id="279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0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1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0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9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9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0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0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8" name="Group 1096"/>
            <p:cNvGrpSpPr>
              <a:grpSpLocks/>
            </p:cNvGrpSpPr>
            <p:nvPr/>
          </p:nvGrpSpPr>
          <p:grpSpPr bwMode="auto">
            <a:xfrm flipH="1">
              <a:off x="3256450" y="11858940"/>
              <a:ext cx="720725" cy="88900"/>
              <a:chOff x="8426" y="5788"/>
              <a:chExt cx="454" cy="56"/>
            </a:xfrm>
          </p:grpSpPr>
          <p:grpSp>
            <p:nvGrpSpPr>
              <p:cNvPr id="277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8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9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8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7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7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8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8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9" name="Group 1075"/>
            <p:cNvGrpSpPr>
              <a:grpSpLocks/>
            </p:cNvGrpSpPr>
            <p:nvPr/>
          </p:nvGrpSpPr>
          <p:grpSpPr bwMode="auto">
            <a:xfrm>
              <a:off x="2059931" y="11847828"/>
              <a:ext cx="720725" cy="88900"/>
              <a:chOff x="8426" y="5788"/>
              <a:chExt cx="454" cy="56"/>
            </a:xfrm>
          </p:grpSpPr>
          <p:grpSp>
            <p:nvGrpSpPr>
              <p:cNvPr id="275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6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7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6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5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5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6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6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0" name="Group 1075"/>
            <p:cNvGrpSpPr>
              <a:grpSpLocks/>
            </p:cNvGrpSpPr>
            <p:nvPr/>
          </p:nvGrpSpPr>
          <p:grpSpPr bwMode="auto">
            <a:xfrm flipH="1">
              <a:off x="2210018" y="11626100"/>
              <a:ext cx="720725" cy="88900"/>
              <a:chOff x="8426" y="5788"/>
              <a:chExt cx="454" cy="56"/>
            </a:xfrm>
          </p:grpSpPr>
          <p:grpSp>
            <p:nvGrpSpPr>
              <p:cNvPr id="273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4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5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4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3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3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4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4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1" name="Group 1096"/>
            <p:cNvGrpSpPr>
              <a:grpSpLocks/>
            </p:cNvGrpSpPr>
            <p:nvPr/>
          </p:nvGrpSpPr>
          <p:grpSpPr bwMode="auto">
            <a:xfrm flipH="1">
              <a:off x="2838668" y="11623577"/>
              <a:ext cx="720725" cy="88900"/>
              <a:chOff x="8426" y="5788"/>
              <a:chExt cx="454" cy="56"/>
            </a:xfrm>
          </p:grpSpPr>
          <p:grpSp>
            <p:nvGrpSpPr>
              <p:cNvPr id="271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2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3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2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1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1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2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2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2" name="Group 1075"/>
            <p:cNvGrpSpPr>
              <a:grpSpLocks/>
            </p:cNvGrpSpPr>
            <p:nvPr/>
          </p:nvGrpSpPr>
          <p:grpSpPr bwMode="auto">
            <a:xfrm>
              <a:off x="1642149" y="11612465"/>
              <a:ext cx="720725" cy="88900"/>
              <a:chOff x="8426" y="5788"/>
              <a:chExt cx="454" cy="56"/>
            </a:xfrm>
          </p:grpSpPr>
          <p:grpSp>
            <p:nvGrpSpPr>
              <p:cNvPr id="269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0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1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0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9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9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0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0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3" name="Group 1075"/>
            <p:cNvGrpSpPr>
              <a:grpSpLocks/>
            </p:cNvGrpSpPr>
            <p:nvPr/>
          </p:nvGrpSpPr>
          <p:grpSpPr bwMode="auto">
            <a:xfrm flipH="1">
              <a:off x="2163118" y="11349396"/>
              <a:ext cx="720725" cy="88900"/>
              <a:chOff x="8426" y="5788"/>
              <a:chExt cx="454" cy="56"/>
            </a:xfrm>
          </p:grpSpPr>
          <p:grpSp>
            <p:nvGrpSpPr>
              <p:cNvPr id="267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8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9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8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7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7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8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8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4" name="Group 1096"/>
            <p:cNvGrpSpPr>
              <a:grpSpLocks/>
            </p:cNvGrpSpPr>
            <p:nvPr/>
          </p:nvGrpSpPr>
          <p:grpSpPr bwMode="auto">
            <a:xfrm flipH="1">
              <a:off x="2791768" y="11346873"/>
              <a:ext cx="720725" cy="88900"/>
              <a:chOff x="8426" y="5788"/>
              <a:chExt cx="454" cy="56"/>
            </a:xfrm>
          </p:grpSpPr>
          <p:grpSp>
            <p:nvGrpSpPr>
              <p:cNvPr id="265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6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7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6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5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5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6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6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5" name="Group 1075"/>
            <p:cNvGrpSpPr>
              <a:grpSpLocks/>
            </p:cNvGrpSpPr>
            <p:nvPr/>
          </p:nvGrpSpPr>
          <p:grpSpPr bwMode="auto">
            <a:xfrm>
              <a:off x="1595249" y="11335761"/>
              <a:ext cx="720725" cy="88900"/>
              <a:chOff x="8426" y="5788"/>
              <a:chExt cx="454" cy="56"/>
            </a:xfrm>
          </p:grpSpPr>
          <p:grpSp>
            <p:nvGrpSpPr>
              <p:cNvPr id="263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4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5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4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3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3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4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4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6" name="Group 1075"/>
            <p:cNvGrpSpPr>
              <a:grpSpLocks/>
            </p:cNvGrpSpPr>
            <p:nvPr/>
          </p:nvGrpSpPr>
          <p:grpSpPr bwMode="auto">
            <a:xfrm flipH="1">
              <a:off x="1926559" y="11084765"/>
              <a:ext cx="720725" cy="88900"/>
              <a:chOff x="8426" y="5788"/>
              <a:chExt cx="454" cy="56"/>
            </a:xfrm>
          </p:grpSpPr>
          <p:grpSp>
            <p:nvGrpSpPr>
              <p:cNvPr id="261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2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3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2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1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1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2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2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7" name="Group 1096"/>
            <p:cNvGrpSpPr>
              <a:grpSpLocks/>
            </p:cNvGrpSpPr>
            <p:nvPr/>
          </p:nvGrpSpPr>
          <p:grpSpPr bwMode="auto">
            <a:xfrm flipH="1">
              <a:off x="2555209" y="11082242"/>
              <a:ext cx="720725" cy="88900"/>
              <a:chOff x="8426" y="5788"/>
              <a:chExt cx="454" cy="56"/>
            </a:xfrm>
          </p:grpSpPr>
          <p:grpSp>
            <p:nvGrpSpPr>
              <p:cNvPr id="259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0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1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0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9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9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0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0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68" name="Group 367"/>
            <p:cNvGrpSpPr/>
            <p:nvPr/>
          </p:nvGrpSpPr>
          <p:grpSpPr>
            <a:xfrm>
              <a:off x="1649224" y="10814774"/>
              <a:ext cx="1472646" cy="89458"/>
              <a:chOff x="1510901" y="10814918"/>
              <a:chExt cx="1472646" cy="89458"/>
            </a:xfrm>
          </p:grpSpPr>
          <p:grpSp>
            <p:nvGrpSpPr>
              <p:cNvPr id="2555" name="Group 1075"/>
              <p:cNvGrpSpPr>
                <a:grpSpLocks/>
              </p:cNvGrpSpPr>
              <p:nvPr/>
            </p:nvGrpSpPr>
            <p:grpSpPr bwMode="auto">
              <a:xfrm flipH="1">
                <a:off x="1510901" y="10815476"/>
                <a:ext cx="720725" cy="88900"/>
                <a:chOff x="8426" y="5788"/>
                <a:chExt cx="454" cy="56"/>
              </a:xfrm>
            </p:grpSpPr>
            <p:grpSp>
              <p:nvGrpSpPr>
                <p:cNvPr id="257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8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9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9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9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9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9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9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9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8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57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7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8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8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556" name="Group 1096"/>
              <p:cNvGrpSpPr>
                <a:grpSpLocks/>
              </p:cNvGrpSpPr>
              <p:nvPr/>
            </p:nvGrpSpPr>
            <p:grpSpPr bwMode="auto">
              <a:xfrm flipH="1">
                <a:off x="2262822" y="10814918"/>
                <a:ext cx="720725" cy="88900"/>
                <a:chOff x="8426" y="5788"/>
                <a:chExt cx="454" cy="56"/>
              </a:xfrm>
            </p:grpSpPr>
            <p:grpSp>
              <p:nvGrpSpPr>
                <p:cNvPr id="2557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68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70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1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2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3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4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5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6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69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558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59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61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2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3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4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5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6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7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60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69" name="Group 368"/>
            <p:cNvGrpSpPr/>
            <p:nvPr/>
          </p:nvGrpSpPr>
          <p:grpSpPr>
            <a:xfrm>
              <a:off x="1450608" y="10567594"/>
              <a:ext cx="1472646" cy="89458"/>
              <a:chOff x="1510901" y="10814918"/>
              <a:chExt cx="1472646" cy="89458"/>
            </a:xfrm>
          </p:grpSpPr>
          <p:grpSp>
            <p:nvGrpSpPr>
              <p:cNvPr id="2513" name="Group 1075"/>
              <p:cNvGrpSpPr>
                <a:grpSpLocks/>
              </p:cNvGrpSpPr>
              <p:nvPr/>
            </p:nvGrpSpPr>
            <p:grpSpPr bwMode="auto">
              <a:xfrm flipH="1">
                <a:off x="1510901" y="10815476"/>
                <a:ext cx="720725" cy="88900"/>
                <a:chOff x="8426" y="5788"/>
                <a:chExt cx="454" cy="56"/>
              </a:xfrm>
            </p:grpSpPr>
            <p:grpSp>
              <p:nvGrpSpPr>
                <p:cNvPr id="253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4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4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4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53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3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3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3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514" name="Group 1096"/>
              <p:cNvGrpSpPr>
                <a:grpSpLocks/>
              </p:cNvGrpSpPr>
              <p:nvPr/>
            </p:nvGrpSpPr>
            <p:grpSpPr bwMode="auto">
              <a:xfrm flipH="1">
                <a:off x="2262822" y="10814918"/>
                <a:ext cx="720725" cy="88900"/>
                <a:chOff x="8426" y="5788"/>
                <a:chExt cx="454" cy="56"/>
              </a:xfrm>
            </p:grpSpPr>
            <p:grpSp>
              <p:nvGrpSpPr>
                <p:cNvPr id="2515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26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28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29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0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1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2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3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4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27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516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17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19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20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21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22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23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24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25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18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70" name="Group 1096"/>
            <p:cNvGrpSpPr>
              <a:grpSpLocks/>
            </p:cNvGrpSpPr>
            <p:nvPr/>
          </p:nvGrpSpPr>
          <p:grpSpPr bwMode="auto">
            <a:xfrm flipH="1">
              <a:off x="2104063" y="10311863"/>
              <a:ext cx="720725" cy="88900"/>
              <a:chOff x="8426" y="5788"/>
              <a:chExt cx="454" cy="56"/>
            </a:xfrm>
          </p:grpSpPr>
          <p:grpSp>
            <p:nvGrpSpPr>
              <p:cNvPr id="249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0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0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0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9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9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9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9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71" name="Group 1075"/>
            <p:cNvGrpSpPr>
              <a:grpSpLocks/>
            </p:cNvGrpSpPr>
            <p:nvPr/>
          </p:nvGrpSpPr>
          <p:grpSpPr bwMode="auto">
            <a:xfrm flipH="1">
              <a:off x="1605712" y="10075649"/>
              <a:ext cx="720725" cy="88900"/>
              <a:chOff x="8426" y="5788"/>
              <a:chExt cx="454" cy="56"/>
            </a:xfrm>
          </p:grpSpPr>
          <p:grpSp>
            <p:nvGrpSpPr>
              <p:cNvPr id="247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8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8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8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7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7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7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7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72" name="Group 1075"/>
            <p:cNvGrpSpPr>
              <a:grpSpLocks/>
            </p:cNvGrpSpPr>
            <p:nvPr/>
          </p:nvGrpSpPr>
          <p:grpSpPr bwMode="auto">
            <a:xfrm flipH="1">
              <a:off x="1611379" y="9816650"/>
              <a:ext cx="720725" cy="88900"/>
              <a:chOff x="8426" y="5788"/>
              <a:chExt cx="454" cy="56"/>
            </a:xfrm>
          </p:grpSpPr>
          <p:grpSp>
            <p:nvGrpSpPr>
              <p:cNvPr id="245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6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6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7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6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5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5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5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5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6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5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73" name="Group 1076"/>
            <p:cNvGrpSpPr>
              <a:grpSpLocks/>
            </p:cNvGrpSpPr>
            <p:nvPr/>
          </p:nvGrpSpPr>
          <p:grpSpPr bwMode="auto">
            <a:xfrm flipH="1">
              <a:off x="1994503" y="9504284"/>
              <a:ext cx="311150" cy="82550"/>
              <a:chOff x="8330" y="5692"/>
              <a:chExt cx="196" cy="52"/>
            </a:xfrm>
          </p:grpSpPr>
          <p:grpSp>
            <p:nvGrpSpPr>
              <p:cNvPr id="244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4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5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5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5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4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74" name="Group 1086"/>
            <p:cNvGrpSpPr>
              <a:grpSpLocks/>
            </p:cNvGrpSpPr>
            <p:nvPr/>
          </p:nvGrpSpPr>
          <p:grpSpPr bwMode="auto">
            <a:xfrm flipH="1">
              <a:off x="1584928" y="9510634"/>
              <a:ext cx="311150" cy="82550"/>
              <a:chOff x="8330" y="5692"/>
              <a:chExt cx="196" cy="52"/>
            </a:xfrm>
          </p:grpSpPr>
          <p:grpSp>
            <p:nvGrpSpPr>
              <p:cNvPr id="243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3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4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3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75" name="Group 1086"/>
            <p:cNvGrpSpPr>
              <a:grpSpLocks/>
            </p:cNvGrpSpPr>
            <p:nvPr/>
          </p:nvGrpSpPr>
          <p:grpSpPr bwMode="auto">
            <a:xfrm flipH="1">
              <a:off x="1703199" y="9188744"/>
              <a:ext cx="311150" cy="82550"/>
              <a:chOff x="8330" y="5692"/>
              <a:chExt cx="196" cy="52"/>
            </a:xfrm>
          </p:grpSpPr>
          <p:grpSp>
            <p:nvGrpSpPr>
              <p:cNvPr id="242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2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3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2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76" name="Group 1086"/>
            <p:cNvGrpSpPr>
              <a:grpSpLocks/>
            </p:cNvGrpSpPr>
            <p:nvPr/>
          </p:nvGrpSpPr>
          <p:grpSpPr bwMode="auto">
            <a:xfrm flipH="1">
              <a:off x="1550412" y="8941141"/>
              <a:ext cx="311150" cy="82550"/>
              <a:chOff x="8330" y="5692"/>
              <a:chExt cx="196" cy="52"/>
            </a:xfrm>
          </p:grpSpPr>
          <p:grpSp>
            <p:nvGrpSpPr>
              <p:cNvPr id="241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1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2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1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7" name="Freeform 376"/>
            <p:cNvSpPr/>
            <p:nvPr/>
          </p:nvSpPr>
          <p:spPr>
            <a:xfrm>
              <a:off x="2325263" y="9021936"/>
              <a:ext cx="4434840" cy="1546860"/>
            </a:xfrm>
            <a:custGeom>
              <a:avLst/>
              <a:gdLst>
                <a:gd name="connsiteX0" fmla="*/ 0 w 4434840"/>
                <a:gd name="connsiteY0" fmla="*/ 0 h 1546860"/>
                <a:gd name="connsiteX1" fmla="*/ 381000 w 4434840"/>
                <a:gd name="connsiteY1" fmla="*/ 190500 h 1546860"/>
                <a:gd name="connsiteX2" fmla="*/ 792480 w 4434840"/>
                <a:gd name="connsiteY2" fmla="*/ 281940 h 1546860"/>
                <a:gd name="connsiteX3" fmla="*/ 1097280 w 4434840"/>
                <a:gd name="connsiteY3" fmla="*/ 396240 h 1546860"/>
                <a:gd name="connsiteX4" fmla="*/ 1463040 w 4434840"/>
                <a:gd name="connsiteY4" fmla="*/ 434340 h 1546860"/>
                <a:gd name="connsiteX5" fmla="*/ 1706880 w 4434840"/>
                <a:gd name="connsiteY5" fmla="*/ 457200 h 1546860"/>
                <a:gd name="connsiteX6" fmla="*/ 1897380 w 4434840"/>
                <a:gd name="connsiteY6" fmla="*/ 495300 h 1546860"/>
                <a:gd name="connsiteX7" fmla="*/ 2034540 w 4434840"/>
                <a:gd name="connsiteY7" fmla="*/ 525780 h 1546860"/>
                <a:gd name="connsiteX8" fmla="*/ 2095500 w 4434840"/>
                <a:gd name="connsiteY8" fmla="*/ 518160 h 1546860"/>
                <a:gd name="connsiteX9" fmla="*/ 2247900 w 4434840"/>
                <a:gd name="connsiteY9" fmla="*/ 464820 h 1546860"/>
                <a:gd name="connsiteX10" fmla="*/ 2316480 w 4434840"/>
                <a:gd name="connsiteY10" fmla="*/ 480060 h 1546860"/>
                <a:gd name="connsiteX11" fmla="*/ 2377440 w 4434840"/>
                <a:gd name="connsiteY11" fmla="*/ 662940 h 1546860"/>
                <a:gd name="connsiteX12" fmla="*/ 2369820 w 4434840"/>
                <a:gd name="connsiteY12" fmla="*/ 1013460 h 1546860"/>
                <a:gd name="connsiteX13" fmla="*/ 2461260 w 4434840"/>
                <a:gd name="connsiteY13" fmla="*/ 1143000 h 1546860"/>
                <a:gd name="connsiteX14" fmla="*/ 2667000 w 4434840"/>
                <a:gd name="connsiteY14" fmla="*/ 1211580 h 1546860"/>
                <a:gd name="connsiteX15" fmla="*/ 2903220 w 4434840"/>
                <a:gd name="connsiteY15" fmla="*/ 1150620 h 1546860"/>
                <a:gd name="connsiteX16" fmla="*/ 3009900 w 4434840"/>
                <a:gd name="connsiteY16" fmla="*/ 1219200 h 1546860"/>
                <a:gd name="connsiteX17" fmla="*/ 3101340 w 4434840"/>
                <a:gd name="connsiteY17" fmla="*/ 1379220 h 1546860"/>
                <a:gd name="connsiteX18" fmla="*/ 3291840 w 4434840"/>
                <a:gd name="connsiteY18" fmla="*/ 1485900 h 1546860"/>
                <a:gd name="connsiteX19" fmla="*/ 3649980 w 4434840"/>
                <a:gd name="connsiteY19" fmla="*/ 1478280 h 1546860"/>
                <a:gd name="connsiteX20" fmla="*/ 3909060 w 4434840"/>
                <a:gd name="connsiteY20" fmla="*/ 1508760 h 1546860"/>
                <a:gd name="connsiteX21" fmla="*/ 4145280 w 4434840"/>
                <a:gd name="connsiteY21" fmla="*/ 1539240 h 1546860"/>
                <a:gd name="connsiteX22" fmla="*/ 4305300 w 4434840"/>
                <a:gd name="connsiteY22" fmla="*/ 1508760 h 1546860"/>
                <a:gd name="connsiteX23" fmla="*/ 4434840 w 4434840"/>
                <a:gd name="connsiteY23" fmla="*/ 1546860 h 1546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434840" h="1546860">
                  <a:moveTo>
                    <a:pt x="0" y="0"/>
                  </a:moveTo>
                  <a:cubicBezTo>
                    <a:pt x="124460" y="71755"/>
                    <a:pt x="248920" y="143510"/>
                    <a:pt x="381000" y="190500"/>
                  </a:cubicBezTo>
                  <a:cubicBezTo>
                    <a:pt x="513080" y="237490"/>
                    <a:pt x="673100" y="247650"/>
                    <a:pt x="792480" y="281940"/>
                  </a:cubicBezTo>
                  <a:cubicBezTo>
                    <a:pt x="911860" y="316230"/>
                    <a:pt x="985520" y="370840"/>
                    <a:pt x="1097280" y="396240"/>
                  </a:cubicBezTo>
                  <a:cubicBezTo>
                    <a:pt x="1209040" y="421640"/>
                    <a:pt x="1463040" y="434340"/>
                    <a:pt x="1463040" y="434340"/>
                  </a:cubicBezTo>
                  <a:cubicBezTo>
                    <a:pt x="1564640" y="444500"/>
                    <a:pt x="1634490" y="447040"/>
                    <a:pt x="1706880" y="457200"/>
                  </a:cubicBezTo>
                  <a:cubicBezTo>
                    <a:pt x="1779270" y="467360"/>
                    <a:pt x="1842770" y="483870"/>
                    <a:pt x="1897380" y="495300"/>
                  </a:cubicBezTo>
                  <a:cubicBezTo>
                    <a:pt x="1951990" y="506730"/>
                    <a:pt x="2001520" y="521970"/>
                    <a:pt x="2034540" y="525780"/>
                  </a:cubicBezTo>
                  <a:cubicBezTo>
                    <a:pt x="2067560" y="529590"/>
                    <a:pt x="2059940" y="528320"/>
                    <a:pt x="2095500" y="518160"/>
                  </a:cubicBezTo>
                  <a:cubicBezTo>
                    <a:pt x="2131060" y="508000"/>
                    <a:pt x="2211070" y="471170"/>
                    <a:pt x="2247900" y="464820"/>
                  </a:cubicBezTo>
                  <a:cubicBezTo>
                    <a:pt x="2284730" y="458470"/>
                    <a:pt x="2294890" y="447040"/>
                    <a:pt x="2316480" y="480060"/>
                  </a:cubicBezTo>
                  <a:cubicBezTo>
                    <a:pt x="2338070" y="513080"/>
                    <a:pt x="2368550" y="574040"/>
                    <a:pt x="2377440" y="662940"/>
                  </a:cubicBezTo>
                  <a:cubicBezTo>
                    <a:pt x="2386330" y="751840"/>
                    <a:pt x="2355850" y="933450"/>
                    <a:pt x="2369820" y="1013460"/>
                  </a:cubicBezTo>
                  <a:cubicBezTo>
                    <a:pt x="2383790" y="1093470"/>
                    <a:pt x="2411730" y="1109980"/>
                    <a:pt x="2461260" y="1143000"/>
                  </a:cubicBezTo>
                  <a:cubicBezTo>
                    <a:pt x="2510790" y="1176020"/>
                    <a:pt x="2593340" y="1210310"/>
                    <a:pt x="2667000" y="1211580"/>
                  </a:cubicBezTo>
                  <a:cubicBezTo>
                    <a:pt x="2740660" y="1212850"/>
                    <a:pt x="2846070" y="1149350"/>
                    <a:pt x="2903220" y="1150620"/>
                  </a:cubicBezTo>
                  <a:cubicBezTo>
                    <a:pt x="2960370" y="1151890"/>
                    <a:pt x="2976880" y="1181100"/>
                    <a:pt x="3009900" y="1219200"/>
                  </a:cubicBezTo>
                  <a:cubicBezTo>
                    <a:pt x="3042920" y="1257300"/>
                    <a:pt x="3054350" y="1334770"/>
                    <a:pt x="3101340" y="1379220"/>
                  </a:cubicBezTo>
                  <a:cubicBezTo>
                    <a:pt x="3148330" y="1423670"/>
                    <a:pt x="3200400" y="1469390"/>
                    <a:pt x="3291840" y="1485900"/>
                  </a:cubicBezTo>
                  <a:cubicBezTo>
                    <a:pt x="3383280" y="1502410"/>
                    <a:pt x="3547110" y="1474470"/>
                    <a:pt x="3649980" y="1478280"/>
                  </a:cubicBezTo>
                  <a:cubicBezTo>
                    <a:pt x="3752850" y="1482090"/>
                    <a:pt x="3909060" y="1508760"/>
                    <a:pt x="3909060" y="1508760"/>
                  </a:cubicBezTo>
                  <a:cubicBezTo>
                    <a:pt x="3991610" y="1518920"/>
                    <a:pt x="4079240" y="1539240"/>
                    <a:pt x="4145280" y="1539240"/>
                  </a:cubicBezTo>
                  <a:cubicBezTo>
                    <a:pt x="4211320" y="1539240"/>
                    <a:pt x="4257040" y="1507490"/>
                    <a:pt x="4305300" y="1508760"/>
                  </a:cubicBezTo>
                  <a:cubicBezTo>
                    <a:pt x="4353560" y="1510030"/>
                    <a:pt x="4417060" y="1539240"/>
                    <a:pt x="4434840" y="1546860"/>
                  </a:cubicBezTo>
                </a:path>
              </a:pathLst>
            </a:custGeom>
            <a:noFill/>
            <a:ln w="5715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78" name="Group 377"/>
            <p:cNvGrpSpPr/>
            <p:nvPr/>
          </p:nvGrpSpPr>
          <p:grpSpPr>
            <a:xfrm>
              <a:off x="1537583" y="7562876"/>
              <a:ext cx="4803493" cy="5497974"/>
              <a:chOff x="1400537" y="7442522"/>
              <a:chExt cx="4803493" cy="5497974"/>
            </a:xfrm>
          </p:grpSpPr>
          <p:sp>
            <p:nvSpPr>
              <p:cNvPr id="1841" name="Freeform 1840"/>
              <p:cNvSpPr/>
              <p:nvPr/>
            </p:nvSpPr>
            <p:spPr>
              <a:xfrm>
                <a:off x="1400537" y="7442522"/>
                <a:ext cx="4803493" cy="5497974"/>
              </a:xfrm>
              <a:custGeom>
                <a:avLst/>
                <a:gdLst>
                  <a:gd name="connsiteX0" fmla="*/ 34724 w 4803493"/>
                  <a:gd name="connsiteY0" fmla="*/ 0 h 5497974"/>
                  <a:gd name="connsiteX1" fmla="*/ 0 w 4803493"/>
                  <a:gd name="connsiteY1" fmla="*/ 196769 h 5497974"/>
                  <a:gd name="connsiteX2" fmla="*/ 370390 w 4803493"/>
                  <a:gd name="connsiteY2" fmla="*/ 937549 h 5497974"/>
                  <a:gd name="connsiteX3" fmla="*/ 810228 w 4803493"/>
                  <a:gd name="connsiteY3" fmla="*/ 1840374 h 5497974"/>
                  <a:gd name="connsiteX4" fmla="*/ 1307939 w 4803493"/>
                  <a:gd name="connsiteY4" fmla="*/ 2743200 h 5497974"/>
                  <a:gd name="connsiteX5" fmla="*/ 1574157 w 4803493"/>
                  <a:gd name="connsiteY5" fmla="*/ 3090440 h 5497974"/>
                  <a:gd name="connsiteX6" fmla="*/ 1967696 w 4803493"/>
                  <a:gd name="connsiteY6" fmla="*/ 3565002 h 5497974"/>
                  <a:gd name="connsiteX7" fmla="*/ 2430683 w 4803493"/>
                  <a:gd name="connsiteY7" fmla="*/ 4143736 h 5497974"/>
                  <a:gd name="connsiteX8" fmla="*/ 3148314 w 4803493"/>
                  <a:gd name="connsiteY8" fmla="*/ 4803493 h 5497974"/>
                  <a:gd name="connsiteX9" fmla="*/ 3553428 w 4803493"/>
                  <a:gd name="connsiteY9" fmla="*/ 5312779 h 5497974"/>
                  <a:gd name="connsiteX10" fmla="*/ 3865944 w 4803493"/>
                  <a:gd name="connsiteY10" fmla="*/ 5497974 h 5497974"/>
                  <a:gd name="connsiteX11" fmla="*/ 4004840 w 4803493"/>
                  <a:gd name="connsiteY11" fmla="*/ 5474825 h 5497974"/>
                  <a:gd name="connsiteX12" fmla="*/ 4305782 w 4803493"/>
                  <a:gd name="connsiteY12" fmla="*/ 5347503 h 5497974"/>
                  <a:gd name="connsiteX13" fmla="*/ 4444678 w 4803493"/>
                  <a:gd name="connsiteY13" fmla="*/ 5312779 h 5497974"/>
                  <a:gd name="connsiteX14" fmla="*/ 4305782 w 4803493"/>
                  <a:gd name="connsiteY14" fmla="*/ 5092860 h 5497974"/>
                  <a:gd name="connsiteX15" fmla="*/ 4190035 w 4803493"/>
                  <a:gd name="connsiteY15" fmla="*/ 4907665 h 5497974"/>
                  <a:gd name="connsiteX16" fmla="*/ 4456253 w 4803493"/>
                  <a:gd name="connsiteY16" fmla="*/ 4641448 h 5497974"/>
                  <a:gd name="connsiteX17" fmla="*/ 4803493 w 4803493"/>
                  <a:gd name="connsiteY17" fmla="*/ 4514126 h 5497974"/>
                  <a:gd name="connsiteX18" fmla="*/ 4768769 w 4803493"/>
                  <a:gd name="connsiteY18" fmla="*/ 4178460 h 5497974"/>
                  <a:gd name="connsiteX19" fmla="*/ 4514126 w 4803493"/>
                  <a:gd name="connsiteY19" fmla="*/ 3808070 h 5497974"/>
                  <a:gd name="connsiteX20" fmla="*/ 4062714 w 4803493"/>
                  <a:gd name="connsiteY20" fmla="*/ 3530278 h 5497974"/>
                  <a:gd name="connsiteX21" fmla="*/ 3159888 w 4803493"/>
                  <a:gd name="connsiteY21" fmla="*/ 2893670 h 5497974"/>
                  <a:gd name="connsiteX22" fmla="*/ 2407534 w 4803493"/>
                  <a:gd name="connsiteY22" fmla="*/ 2338086 h 5497974"/>
                  <a:gd name="connsiteX23" fmla="*/ 2013995 w 4803493"/>
                  <a:gd name="connsiteY23" fmla="*/ 1851949 h 5497974"/>
                  <a:gd name="connsiteX24" fmla="*/ 1828800 w 4803493"/>
                  <a:gd name="connsiteY24" fmla="*/ 1481559 h 5497974"/>
                  <a:gd name="connsiteX25" fmla="*/ 1354238 w 4803493"/>
                  <a:gd name="connsiteY25" fmla="*/ 1145893 h 5497974"/>
                  <a:gd name="connsiteX26" fmla="*/ 1111169 w 4803493"/>
                  <a:gd name="connsiteY26" fmla="*/ 775503 h 5497974"/>
                  <a:gd name="connsiteX27" fmla="*/ 868101 w 4803493"/>
                  <a:gd name="connsiteY27" fmla="*/ 416688 h 5497974"/>
                  <a:gd name="connsiteX28" fmla="*/ 729205 w 4803493"/>
                  <a:gd name="connsiteY28" fmla="*/ 266217 h 5497974"/>
                  <a:gd name="connsiteX29" fmla="*/ 162045 w 4803493"/>
                  <a:gd name="connsiteY29" fmla="*/ 115746 h 5497974"/>
                  <a:gd name="connsiteX30" fmla="*/ 34724 w 4803493"/>
                  <a:gd name="connsiteY30" fmla="*/ 0 h 5497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03493" h="5497974">
                    <a:moveTo>
                      <a:pt x="34724" y="0"/>
                    </a:moveTo>
                    <a:lnTo>
                      <a:pt x="0" y="196769"/>
                    </a:lnTo>
                    <a:lnTo>
                      <a:pt x="370390" y="937549"/>
                    </a:lnTo>
                    <a:lnTo>
                      <a:pt x="810228" y="1840374"/>
                    </a:lnTo>
                    <a:lnTo>
                      <a:pt x="1307939" y="2743200"/>
                    </a:lnTo>
                    <a:lnTo>
                      <a:pt x="1574157" y="3090440"/>
                    </a:lnTo>
                    <a:lnTo>
                      <a:pt x="1967696" y="3565002"/>
                    </a:lnTo>
                    <a:lnTo>
                      <a:pt x="2430683" y="4143736"/>
                    </a:lnTo>
                    <a:lnTo>
                      <a:pt x="3148314" y="4803493"/>
                    </a:lnTo>
                    <a:lnTo>
                      <a:pt x="3553428" y="5312779"/>
                    </a:lnTo>
                    <a:lnTo>
                      <a:pt x="3865944" y="5497974"/>
                    </a:lnTo>
                    <a:lnTo>
                      <a:pt x="4004840" y="5474825"/>
                    </a:lnTo>
                    <a:lnTo>
                      <a:pt x="4305782" y="5347503"/>
                    </a:lnTo>
                    <a:lnTo>
                      <a:pt x="4444678" y="5312779"/>
                    </a:lnTo>
                    <a:lnTo>
                      <a:pt x="4305782" y="5092860"/>
                    </a:lnTo>
                    <a:lnTo>
                      <a:pt x="4190035" y="4907665"/>
                    </a:lnTo>
                    <a:lnTo>
                      <a:pt x="4456253" y="4641448"/>
                    </a:lnTo>
                    <a:lnTo>
                      <a:pt x="4803493" y="4514126"/>
                    </a:lnTo>
                    <a:lnTo>
                      <a:pt x="4768769" y="4178460"/>
                    </a:lnTo>
                    <a:lnTo>
                      <a:pt x="4514126" y="3808070"/>
                    </a:lnTo>
                    <a:lnTo>
                      <a:pt x="4062714" y="3530278"/>
                    </a:lnTo>
                    <a:lnTo>
                      <a:pt x="3159888" y="2893670"/>
                    </a:lnTo>
                    <a:lnTo>
                      <a:pt x="2407534" y="2338086"/>
                    </a:lnTo>
                    <a:lnTo>
                      <a:pt x="2013995" y="1851949"/>
                    </a:lnTo>
                    <a:lnTo>
                      <a:pt x="1828800" y="1481559"/>
                    </a:lnTo>
                    <a:lnTo>
                      <a:pt x="1354238" y="1145893"/>
                    </a:lnTo>
                    <a:lnTo>
                      <a:pt x="1111169" y="775503"/>
                    </a:lnTo>
                    <a:lnTo>
                      <a:pt x="868101" y="416688"/>
                    </a:lnTo>
                    <a:lnTo>
                      <a:pt x="729205" y="266217"/>
                    </a:lnTo>
                    <a:lnTo>
                      <a:pt x="162045" y="115746"/>
                    </a:lnTo>
                    <a:lnTo>
                      <a:pt x="34724" y="0"/>
                    </a:lnTo>
                    <a:close/>
                  </a:path>
                </a:pathLst>
              </a:custGeom>
              <a:solidFill>
                <a:srgbClr val="2E75B6">
                  <a:alpha val="25882"/>
                </a:srgbClr>
              </a:solidFill>
              <a:ln w="31750">
                <a:solidFill>
                  <a:srgbClr val="41719C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842" name="Group 1841"/>
              <p:cNvGrpSpPr/>
              <p:nvPr/>
            </p:nvGrpSpPr>
            <p:grpSpPr>
              <a:xfrm>
                <a:off x="3543838" y="11011904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374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397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408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410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11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12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13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14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15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16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409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398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399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401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02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03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04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05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06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407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400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375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376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387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389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90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92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93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94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95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96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388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377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378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380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81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82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83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84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85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86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379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843" name="Group 1842"/>
              <p:cNvGrpSpPr/>
              <p:nvPr/>
            </p:nvGrpSpPr>
            <p:grpSpPr>
              <a:xfrm>
                <a:off x="4523008" y="11286224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332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354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365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367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68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69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70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71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72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73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366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355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356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358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59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60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61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62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63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64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357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333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334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345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347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48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49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50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51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52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53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346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335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336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338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39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40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41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42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43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44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337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844" name="Group 1843"/>
              <p:cNvGrpSpPr/>
              <p:nvPr/>
            </p:nvGrpSpPr>
            <p:grpSpPr>
              <a:xfrm>
                <a:off x="3830064" y="10763689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290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312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323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325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26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27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28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29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30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31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324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313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314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316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17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18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19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20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21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22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315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291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292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303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305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06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07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08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09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10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11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304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293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94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96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97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98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99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00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01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302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95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845" name="Group 1844"/>
              <p:cNvGrpSpPr/>
              <p:nvPr/>
            </p:nvGrpSpPr>
            <p:grpSpPr>
              <a:xfrm>
                <a:off x="4194457" y="11781306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248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270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81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83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4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5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6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7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8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9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82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271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72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74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5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6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7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8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9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0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73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249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250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61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63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4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5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6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7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8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9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62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251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52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54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5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6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7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8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9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0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53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846" name="Group 1845"/>
              <p:cNvGrpSpPr/>
              <p:nvPr/>
            </p:nvGrpSpPr>
            <p:grpSpPr>
              <a:xfrm>
                <a:off x="4356541" y="12074757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206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228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39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41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2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3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4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5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6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7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40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229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30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32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3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4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5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6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7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8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31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207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208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19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21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2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3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4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5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6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7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20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209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10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12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13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14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15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16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17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18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11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847" name="Group 1846"/>
              <p:cNvGrpSpPr/>
              <p:nvPr/>
            </p:nvGrpSpPr>
            <p:grpSpPr>
              <a:xfrm>
                <a:off x="4626989" y="11540577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164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186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97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99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0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1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2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3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4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5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98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187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88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90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1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2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3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4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5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6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89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165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166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77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79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0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1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2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3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4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5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78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167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68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70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71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72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73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74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75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76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69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848" name="Group 1086"/>
              <p:cNvGrpSpPr>
                <a:grpSpLocks/>
              </p:cNvGrpSpPr>
              <p:nvPr/>
            </p:nvGrpSpPr>
            <p:grpSpPr bwMode="auto">
              <a:xfrm flipH="1">
                <a:off x="5073774" y="12765413"/>
                <a:ext cx="311150" cy="82550"/>
                <a:chOff x="8330" y="5692"/>
                <a:chExt cx="196" cy="52"/>
              </a:xfrm>
            </p:grpSpPr>
            <p:grpSp>
              <p:nvGrpSpPr>
                <p:cNvPr id="215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5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5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49" name="Group 1096"/>
              <p:cNvGrpSpPr>
                <a:grpSpLocks/>
              </p:cNvGrpSpPr>
              <p:nvPr/>
            </p:nvGrpSpPr>
            <p:grpSpPr bwMode="auto">
              <a:xfrm flipH="1">
                <a:off x="4858155" y="12459297"/>
                <a:ext cx="720725" cy="88900"/>
                <a:chOff x="8426" y="5788"/>
                <a:chExt cx="454" cy="56"/>
              </a:xfrm>
            </p:grpSpPr>
            <p:grpSp>
              <p:nvGrpSpPr>
                <p:cNvPr id="2135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146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148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49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50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51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52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53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54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147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136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137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139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40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41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42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43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44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45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138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50" name="Group 1849"/>
              <p:cNvGrpSpPr/>
              <p:nvPr/>
            </p:nvGrpSpPr>
            <p:grpSpPr>
              <a:xfrm>
                <a:off x="2877688" y="10227034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093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115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26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28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9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30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31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32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33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34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27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116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17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19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0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1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2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3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4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5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18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094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095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06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08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9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10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11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12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13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14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07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096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97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99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0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1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2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3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4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5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98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851" name="Group 1850"/>
              <p:cNvGrpSpPr/>
              <p:nvPr/>
            </p:nvGrpSpPr>
            <p:grpSpPr>
              <a:xfrm>
                <a:off x="3515263" y="10516463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051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073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84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86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7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8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9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90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91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92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85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074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75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77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8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9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0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1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2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3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76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052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053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64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66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7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8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9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0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1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2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65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054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55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57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58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59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0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1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2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3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56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852" name="Group 1096"/>
              <p:cNvGrpSpPr>
                <a:grpSpLocks/>
              </p:cNvGrpSpPr>
              <p:nvPr/>
            </p:nvGrpSpPr>
            <p:grpSpPr bwMode="auto">
              <a:xfrm flipH="1">
                <a:off x="3294662" y="9884283"/>
                <a:ext cx="720725" cy="88900"/>
                <a:chOff x="8426" y="5788"/>
                <a:chExt cx="454" cy="56"/>
              </a:xfrm>
            </p:grpSpPr>
            <p:grpSp>
              <p:nvGrpSpPr>
                <p:cNvPr id="203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4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4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5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4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03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3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3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3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53" name="Group 1096"/>
              <p:cNvGrpSpPr>
                <a:grpSpLocks/>
              </p:cNvGrpSpPr>
              <p:nvPr/>
            </p:nvGrpSpPr>
            <p:grpSpPr bwMode="auto">
              <a:xfrm flipH="1">
                <a:off x="2549075" y="9640443"/>
                <a:ext cx="720725" cy="88900"/>
                <a:chOff x="8426" y="5788"/>
                <a:chExt cx="454" cy="56"/>
              </a:xfrm>
            </p:grpSpPr>
            <p:grpSp>
              <p:nvGrpSpPr>
                <p:cNvPr id="201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2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2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2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01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1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1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1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54" name="Group 1096"/>
              <p:cNvGrpSpPr>
                <a:grpSpLocks/>
              </p:cNvGrpSpPr>
              <p:nvPr/>
            </p:nvGrpSpPr>
            <p:grpSpPr bwMode="auto">
              <a:xfrm flipH="1">
                <a:off x="2793550" y="9369699"/>
                <a:ext cx="720725" cy="88900"/>
                <a:chOff x="8426" y="5788"/>
                <a:chExt cx="454" cy="56"/>
              </a:xfrm>
            </p:grpSpPr>
            <p:grpSp>
              <p:nvGrpSpPr>
                <p:cNvPr id="199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0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0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0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9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9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9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9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9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9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9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9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55" name="Group 1096"/>
              <p:cNvGrpSpPr>
                <a:grpSpLocks/>
              </p:cNvGrpSpPr>
              <p:nvPr/>
            </p:nvGrpSpPr>
            <p:grpSpPr bwMode="auto">
              <a:xfrm flipH="1">
                <a:off x="2602512" y="9121700"/>
                <a:ext cx="720725" cy="88900"/>
                <a:chOff x="8426" y="5788"/>
                <a:chExt cx="454" cy="56"/>
              </a:xfrm>
            </p:grpSpPr>
            <p:grpSp>
              <p:nvGrpSpPr>
                <p:cNvPr id="197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8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8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9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8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7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7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7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7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56" name="Group 1096"/>
              <p:cNvGrpSpPr>
                <a:grpSpLocks/>
              </p:cNvGrpSpPr>
              <p:nvPr/>
            </p:nvGrpSpPr>
            <p:grpSpPr bwMode="auto">
              <a:xfrm flipH="1">
                <a:off x="2121588" y="8844262"/>
                <a:ext cx="720725" cy="88900"/>
                <a:chOff x="8426" y="5788"/>
                <a:chExt cx="454" cy="56"/>
              </a:xfrm>
            </p:grpSpPr>
            <p:grpSp>
              <p:nvGrpSpPr>
                <p:cNvPr id="195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6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6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6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5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5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5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5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57" name="Group 1096"/>
              <p:cNvGrpSpPr>
                <a:grpSpLocks/>
              </p:cNvGrpSpPr>
              <p:nvPr/>
            </p:nvGrpSpPr>
            <p:grpSpPr bwMode="auto">
              <a:xfrm flipH="1">
                <a:off x="2081133" y="8592225"/>
                <a:ext cx="720725" cy="88900"/>
                <a:chOff x="8426" y="5788"/>
                <a:chExt cx="454" cy="56"/>
              </a:xfrm>
            </p:grpSpPr>
            <p:grpSp>
              <p:nvGrpSpPr>
                <p:cNvPr id="193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4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4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4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3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3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3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3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58" name="Group 1096"/>
              <p:cNvGrpSpPr>
                <a:grpSpLocks/>
              </p:cNvGrpSpPr>
              <p:nvPr/>
            </p:nvGrpSpPr>
            <p:grpSpPr bwMode="auto">
              <a:xfrm flipH="1">
                <a:off x="1762601" y="8348485"/>
                <a:ext cx="720725" cy="88900"/>
                <a:chOff x="8426" y="5788"/>
                <a:chExt cx="454" cy="56"/>
              </a:xfrm>
            </p:grpSpPr>
            <p:grpSp>
              <p:nvGrpSpPr>
                <p:cNvPr id="191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2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2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2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1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1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1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1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59" name="Group 1096"/>
              <p:cNvGrpSpPr>
                <a:grpSpLocks/>
              </p:cNvGrpSpPr>
              <p:nvPr/>
            </p:nvGrpSpPr>
            <p:grpSpPr bwMode="auto">
              <a:xfrm flipH="1">
                <a:off x="1722146" y="8096448"/>
                <a:ext cx="720725" cy="88900"/>
                <a:chOff x="8426" y="5788"/>
                <a:chExt cx="454" cy="56"/>
              </a:xfrm>
            </p:grpSpPr>
            <p:grpSp>
              <p:nvGrpSpPr>
                <p:cNvPr id="189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0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0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0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9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9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9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9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9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9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9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9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60" name="Group 1096"/>
              <p:cNvGrpSpPr>
                <a:grpSpLocks/>
              </p:cNvGrpSpPr>
              <p:nvPr/>
            </p:nvGrpSpPr>
            <p:grpSpPr bwMode="auto">
              <a:xfrm flipH="1">
                <a:off x="1540139" y="7814429"/>
                <a:ext cx="720725" cy="88900"/>
                <a:chOff x="8426" y="5788"/>
                <a:chExt cx="454" cy="56"/>
              </a:xfrm>
            </p:grpSpPr>
            <p:grpSp>
              <p:nvGrpSpPr>
                <p:cNvPr id="187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8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8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9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8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7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7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7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7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7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7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7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7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61" name="Group 1097"/>
              <p:cNvGrpSpPr>
                <a:grpSpLocks/>
              </p:cNvGrpSpPr>
              <p:nvPr/>
            </p:nvGrpSpPr>
            <p:grpSpPr bwMode="auto">
              <a:xfrm flipH="1">
                <a:off x="1465527" y="7560809"/>
                <a:ext cx="311150" cy="82550"/>
                <a:chOff x="8330" y="5692"/>
                <a:chExt cx="196" cy="52"/>
              </a:xfrm>
            </p:grpSpPr>
            <p:grpSp>
              <p:nvGrpSpPr>
                <p:cNvPr id="186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6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6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79" name="Group 378"/>
            <p:cNvGrpSpPr/>
            <p:nvPr/>
          </p:nvGrpSpPr>
          <p:grpSpPr>
            <a:xfrm>
              <a:off x="1552786" y="4076556"/>
              <a:ext cx="1088707" cy="1257300"/>
              <a:chOff x="1414463" y="4076700"/>
              <a:chExt cx="1088707" cy="1257300"/>
            </a:xfrm>
          </p:grpSpPr>
          <p:sp>
            <p:nvSpPr>
              <p:cNvPr id="1759" name="Freeform 1758"/>
              <p:cNvSpPr/>
              <p:nvPr/>
            </p:nvSpPr>
            <p:spPr>
              <a:xfrm>
                <a:off x="1421130" y="4076700"/>
                <a:ext cx="1082040" cy="1257300"/>
              </a:xfrm>
              <a:custGeom>
                <a:avLst/>
                <a:gdLst>
                  <a:gd name="connsiteX0" fmla="*/ 0 w 1082040"/>
                  <a:gd name="connsiteY0" fmla="*/ 190500 h 1257300"/>
                  <a:gd name="connsiteX1" fmla="*/ 0 w 1082040"/>
                  <a:gd name="connsiteY1" fmla="*/ 1257300 h 1257300"/>
                  <a:gd name="connsiteX2" fmla="*/ 194310 w 1082040"/>
                  <a:gd name="connsiteY2" fmla="*/ 1158240 h 1257300"/>
                  <a:gd name="connsiteX3" fmla="*/ 419100 w 1082040"/>
                  <a:gd name="connsiteY3" fmla="*/ 979170 h 1257300"/>
                  <a:gd name="connsiteX4" fmla="*/ 563880 w 1082040"/>
                  <a:gd name="connsiteY4" fmla="*/ 670560 h 1257300"/>
                  <a:gd name="connsiteX5" fmla="*/ 1002030 w 1082040"/>
                  <a:gd name="connsiteY5" fmla="*/ 544830 h 1257300"/>
                  <a:gd name="connsiteX6" fmla="*/ 1082040 w 1082040"/>
                  <a:gd name="connsiteY6" fmla="*/ 415290 h 1257300"/>
                  <a:gd name="connsiteX7" fmla="*/ 971550 w 1082040"/>
                  <a:gd name="connsiteY7" fmla="*/ 194310 h 1257300"/>
                  <a:gd name="connsiteX8" fmla="*/ 723900 w 1082040"/>
                  <a:gd name="connsiteY8" fmla="*/ 0 h 1257300"/>
                  <a:gd name="connsiteX9" fmla="*/ 506730 w 1082040"/>
                  <a:gd name="connsiteY9" fmla="*/ 15240 h 1257300"/>
                  <a:gd name="connsiteX10" fmla="*/ 129540 w 1082040"/>
                  <a:gd name="connsiteY10" fmla="*/ 148590 h 1257300"/>
                  <a:gd name="connsiteX11" fmla="*/ 0 w 1082040"/>
                  <a:gd name="connsiteY11" fmla="*/ 190500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2040" h="1257300">
                    <a:moveTo>
                      <a:pt x="0" y="190500"/>
                    </a:moveTo>
                    <a:lnTo>
                      <a:pt x="0" y="1257300"/>
                    </a:lnTo>
                    <a:lnTo>
                      <a:pt x="194310" y="1158240"/>
                    </a:lnTo>
                    <a:lnTo>
                      <a:pt x="419100" y="979170"/>
                    </a:lnTo>
                    <a:lnTo>
                      <a:pt x="563880" y="670560"/>
                    </a:lnTo>
                    <a:lnTo>
                      <a:pt x="1002030" y="544830"/>
                    </a:lnTo>
                    <a:lnTo>
                      <a:pt x="1082040" y="415290"/>
                    </a:lnTo>
                    <a:lnTo>
                      <a:pt x="971550" y="194310"/>
                    </a:lnTo>
                    <a:lnTo>
                      <a:pt x="723900" y="0"/>
                    </a:lnTo>
                    <a:lnTo>
                      <a:pt x="506730" y="15240"/>
                    </a:lnTo>
                    <a:lnTo>
                      <a:pt x="129540" y="148590"/>
                    </a:lnTo>
                    <a:lnTo>
                      <a:pt x="0" y="190500"/>
                    </a:lnTo>
                    <a:close/>
                  </a:path>
                </a:pathLst>
              </a:custGeom>
              <a:solidFill>
                <a:srgbClr val="2E75B6">
                  <a:alpha val="25098"/>
                </a:srgbClr>
              </a:solidFill>
              <a:ln w="28575"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760" name="Group 1075"/>
              <p:cNvGrpSpPr>
                <a:grpSpLocks/>
              </p:cNvGrpSpPr>
              <p:nvPr/>
            </p:nvGrpSpPr>
            <p:grpSpPr bwMode="auto">
              <a:xfrm>
                <a:off x="1601787" y="4182110"/>
                <a:ext cx="720725" cy="88900"/>
                <a:chOff x="8426" y="5788"/>
                <a:chExt cx="454" cy="56"/>
              </a:xfrm>
            </p:grpSpPr>
            <p:grpSp>
              <p:nvGrpSpPr>
                <p:cNvPr id="182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3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3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3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2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2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2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2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61" name="Group 1075"/>
              <p:cNvGrpSpPr>
                <a:grpSpLocks/>
              </p:cNvGrpSpPr>
              <p:nvPr/>
            </p:nvGrpSpPr>
            <p:grpSpPr bwMode="auto">
              <a:xfrm>
                <a:off x="1414463" y="4437380"/>
                <a:ext cx="720725" cy="88900"/>
                <a:chOff x="8426" y="5788"/>
                <a:chExt cx="454" cy="56"/>
              </a:xfrm>
            </p:grpSpPr>
            <p:grpSp>
              <p:nvGrpSpPr>
                <p:cNvPr id="180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1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1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1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0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0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0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0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62" name="Group 1075"/>
              <p:cNvGrpSpPr>
                <a:grpSpLocks/>
              </p:cNvGrpSpPr>
              <p:nvPr/>
            </p:nvGrpSpPr>
            <p:grpSpPr bwMode="auto">
              <a:xfrm>
                <a:off x="1693863" y="4612163"/>
                <a:ext cx="720725" cy="88900"/>
                <a:chOff x="8426" y="5788"/>
                <a:chExt cx="454" cy="56"/>
              </a:xfrm>
            </p:grpSpPr>
            <p:grpSp>
              <p:nvGrpSpPr>
                <p:cNvPr id="178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9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9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9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78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8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8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8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63" name="Group 1076"/>
              <p:cNvGrpSpPr>
                <a:grpSpLocks/>
              </p:cNvGrpSpPr>
              <p:nvPr/>
            </p:nvGrpSpPr>
            <p:grpSpPr bwMode="auto">
              <a:xfrm>
                <a:off x="1434465" y="4848860"/>
                <a:ext cx="311150" cy="82550"/>
                <a:chOff x="8330" y="5692"/>
                <a:chExt cx="196" cy="52"/>
              </a:xfrm>
            </p:grpSpPr>
            <p:grpSp>
              <p:nvGrpSpPr>
                <p:cNvPr id="177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7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7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8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7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64" name="Group 1087"/>
              <p:cNvGrpSpPr>
                <a:grpSpLocks/>
              </p:cNvGrpSpPr>
              <p:nvPr/>
            </p:nvGrpSpPr>
            <p:grpSpPr bwMode="auto">
              <a:xfrm flipH="1">
                <a:off x="1504949" y="5031898"/>
                <a:ext cx="142875" cy="82550"/>
                <a:chOff x="8460" y="6344"/>
                <a:chExt cx="90" cy="52"/>
              </a:xfrm>
            </p:grpSpPr>
            <p:sp>
              <p:nvSpPr>
                <p:cNvPr id="176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sp>
          <p:nvSpPr>
            <p:cNvPr id="380" name="Freeform 379"/>
            <p:cNvSpPr/>
            <p:nvPr/>
          </p:nvSpPr>
          <p:spPr>
            <a:xfrm>
              <a:off x="1551833" y="537066"/>
              <a:ext cx="1017270" cy="731520"/>
            </a:xfrm>
            <a:custGeom>
              <a:avLst/>
              <a:gdLst>
                <a:gd name="connsiteX0" fmla="*/ 3810 w 1017270"/>
                <a:gd name="connsiteY0" fmla="*/ 11430 h 731520"/>
                <a:gd name="connsiteX1" fmla="*/ 0 w 1017270"/>
                <a:gd name="connsiteY1" fmla="*/ 685800 h 731520"/>
                <a:gd name="connsiteX2" fmla="*/ 182880 w 1017270"/>
                <a:gd name="connsiteY2" fmla="*/ 731520 h 731520"/>
                <a:gd name="connsiteX3" fmla="*/ 491490 w 1017270"/>
                <a:gd name="connsiteY3" fmla="*/ 659130 h 731520"/>
                <a:gd name="connsiteX4" fmla="*/ 521970 w 1017270"/>
                <a:gd name="connsiteY4" fmla="*/ 640080 h 731520"/>
                <a:gd name="connsiteX5" fmla="*/ 544830 w 1017270"/>
                <a:gd name="connsiteY5" fmla="*/ 636270 h 731520"/>
                <a:gd name="connsiteX6" fmla="*/ 556260 w 1017270"/>
                <a:gd name="connsiteY6" fmla="*/ 632460 h 731520"/>
                <a:gd name="connsiteX7" fmla="*/ 575310 w 1017270"/>
                <a:gd name="connsiteY7" fmla="*/ 624840 h 731520"/>
                <a:gd name="connsiteX8" fmla="*/ 594360 w 1017270"/>
                <a:gd name="connsiteY8" fmla="*/ 613410 h 731520"/>
                <a:gd name="connsiteX9" fmla="*/ 811530 w 1017270"/>
                <a:gd name="connsiteY9" fmla="*/ 400050 h 731520"/>
                <a:gd name="connsiteX10" fmla="*/ 937260 w 1017270"/>
                <a:gd name="connsiteY10" fmla="*/ 140970 h 731520"/>
                <a:gd name="connsiteX11" fmla="*/ 1017270 w 1017270"/>
                <a:gd name="connsiteY11" fmla="*/ 0 h 731520"/>
                <a:gd name="connsiteX12" fmla="*/ 3810 w 1017270"/>
                <a:gd name="connsiteY12" fmla="*/ 1143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17270" h="731520">
                  <a:moveTo>
                    <a:pt x="3810" y="11430"/>
                  </a:moveTo>
                  <a:lnTo>
                    <a:pt x="0" y="685800"/>
                  </a:lnTo>
                  <a:lnTo>
                    <a:pt x="182880" y="731520"/>
                  </a:lnTo>
                  <a:lnTo>
                    <a:pt x="491490" y="659130"/>
                  </a:lnTo>
                  <a:cubicBezTo>
                    <a:pt x="501650" y="652780"/>
                    <a:pt x="510958" y="644800"/>
                    <a:pt x="521970" y="640080"/>
                  </a:cubicBezTo>
                  <a:cubicBezTo>
                    <a:pt x="529070" y="637037"/>
                    <a:pt x="537289" y="637946"/>
                    <a:pt x="544830" y="636270"/>
                  </a:cubicBezTo>
                  <a:cubicBezTo>
                    <a:pt x="548750" y="635399"/>
                    <a:pt x="552500" y="633870"/>
                    <a:pt x="556260" y="632460"/>
                  </a:cubicBezTo>
                  <a:cubicBezTo>
                    <a:pt x="562664" y="630059"/>
                    <a:pt x="569193" y="627899"/>
                    <a:pt x="575310" y="624840"/>
                  </a:cubicBezTo>
                  <a:cubicBezTo>
                    <a:pt x="581934" y="621528"/>
                    <a:pt x="594360" y="613410"/>
                    <a:pt x="594360" y="613410"/>
                  </a:cubicBezTo>
                  <a:lnTo>
                    <a:pt x="811530" y="400050"/>
                  </a:lnTo>
                  <a:lnTo>
                    <a:pt x="937260" y="140970"/>
                  </a:lnTo>
                  <a:lnTo>
                    <a:pt x="1017270" y="0"/>
                  </a:lnTo>
                  <a:lnTo>
                    <a:pt x="3810" y="11430"/>
                  </a:lnTo>
                  <a:close/>
                </a:path>
              </a:pathLst>
            </a:custGeom>
            <a:solidFill>
              <a:srgbClr val="2E75B6">
                <a:alpha val="25882"/>
              </a:srgbClr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81" name="Group 1075"/>
            <p:cNvGrpSpPr>
              <a:grpSpLocks/>
            </p:cNvGrpSpPr>
            <p:nvPr/>
          </p:nvGrpSpPr>
          <p:grpSpPr bwMode="auto">
            <a:xfrm>
              <a:off x="1571836" y="572583"/>
              <a:ext cx="720725" cy="88900"/>
              <a:chOff x="8426" y="5788"/>
              <a:chExt cx="454" cy="56"/>
            </a:xfrm>
          </p:grpSpPr>
          <p:grpSp>
            <p:nvGrpSpPr>
              <p:cNvPr id="173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5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5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5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4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4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4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4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82" name="Group 1075"/>
            <p:cNvGrpSpPr>
              <a:grpSpLocks/>
            </p:cNvGrpSpPr>
            <p:nvPr/>
          </p:nvGrpSpPr>
          <p:grpSpPr bwMode="auto">
            <a:xfrm>
              <a:off x="1619779" y="748123"/>
              <a:ext cx="720725" cy="88900"/>
              <a:chOff x="8426" y="5788"/>
              <a:chExt cx="454" cy="56"/>
            </a:xfrm>
          </p:grpSpPr>
          <p:grpSp>
            <p:nvGrpSpPr>
              <p:cNvPr id="171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3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3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3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2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2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2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2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83" name="Group 1076"/>
            <p:cNvGrpSpPr>
              <a:grpSpLocks/>
            </p:cNvGrpSpPr>
            <p:nvPr/>
          </p:nvGrpSpPr>
          <p:grpSpPr bwMode="auto">
            <a:xfrm>
              <a:off x="1909972" y="922469"/>
              <a:ext cx="311150" cy="82550"/>
              <a:chOff x="8330" y="5692"/>
              <a:chExt cx="196" cy="52"/>
            </a:xfrm>
          </p:grpSpPr>
          <p:grpSp>
            <p:nvGrpSpPr>
              <p:cNvPr id="171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1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1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84" name="Group 1087"/>
            <p:cNvGrpSpPr>
              <a:grpSpLocks/>
            </p:cNvGrpSpPr>
            <p:nvPr/>
          </p:nvGrpSpPr>
          <p:grpSpPr bwMode="auto">
            <a:xfrm flipH="1">
              <a:off x="1624222" y="1073640"/>
              <a:ext cx="142875" cy="82550"/>
              <a:chOff x="8460" y="6344"/>
              <a:chExt cx="90" cy="52"/>
            </a:xfrm>
          </p:grpSpPr>
          <p:sp>
            <p:nvSpPr>
              <p:cNvPr id="170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85" name="Group 384"/>
            <p:cNvGrpSpPr/>
            <p:nvPr/>
          </p:nvGrpSpPr>
          <p:grpSpPr>
            <a:xfrm>
              <a:off x="4831898" y="8194732"/>
              <a:ext cx="3130911" cy="1890194"/>
              <a:chOff x="4693575" y="8194876"/>
              <a:chExt cx="3130911" cy="1890194"/>
            </a:xfrm>
          </p:grpSpPr>
          <p:sp>
            <p:nvSpPr>
              <p:cNvPr id="1542" name="Freeform 1541"/>
              <p:cNvSpPr/>
              <p:nvPr/>
            </p:nvSpPr>
            <p:spPr>
              <a:xfrm>
                <a:off x="4693920" y="9254490"/>
                <a:ext cx="796290" cy="830580"/>
              </a:xfrm>
              <a:custGeom>
                <a:avLst/>
                <a:gdLst>
                  <a:gd name="connsiteX0" fmla="*/ 605790 w 796290"/>
                  <a:gd name="connsiteY0" fmla="*/ 38100 h 830580"/>
                  <a:gd name="connsiteX1" fmla="*/ 796290 w 796290"/>
                  <a:gd name="connsiteY1" fmla="*/ 590550 h 830580"/>
                  <a:gd name="connsiteX2" fmla="*/ 632460 w 796290"/>
                  <a:gd name="connsiteY2" fmla="*/ 636270 h 830580"/>
                  <a:gd name="connsiteX3" fmla="*/ 518160 w 796290"/>
                  <a:gd name="connsiteY3" fmla="*/ 723900 h 830580"/>
                  <a:gd name="connsiteX4" fmla="*/ 457200 w 796290"/>
                  <a:gd name="connsiteY4" fmla="*/ 830580 h 830580"/>
                  <a:gd name="connsiteX5" fmla="*/ 316230 w 796290"/>
                  <a:gd name="connsiteY5" fmla="*/ 781050 h 830580"/>
                  <a:gd name="connsiteX6" fmla="*/ 129540 w 796290"/>
                  <a:gd name="connsiteY6" fmla="*/ 815340 h 830580"/>
                  <a:gd name="connsiteX7" fmla="*/ 34290 w 796290"/>
                  <a:gd name="connsiteY7" fmla="*/ 765810 h 830580"/>
                  <a:gd name="connsiteX8" fmla="*/ 0 w 796290"/>
                  <a:gd name="connsiteY8" fmla="*/ 468630 h 830580"/>
                  <a:gd name="connsiteX9" fmla="*/ 80010 w 796290"/>
                  <a:gd name="connsiteY9" fmla="*/ 278130 h 830580"/>
                  <a:gd name="connsiteX10" fmla="*/ 209550 w 796290"/>
                  <a:gd name="connsiteY10" fmla="*/ 95250 h 830580"/>
                  <a:gd name="connsiteX11" fmla="*/ 331470 w 796290"/>
                  <a:gd name="connsiteY11" fmla="*/ 0 h 830580"/>
                  <a:gd name="connsiteX12" fmla="*/ 472440 w 796290"/>
                  <a:gd name="connsiteY12" fmla="*/ 3810 h 830580"/>
                  <a:gd name="connsiteX13" fmla="*/ 605790 w 796290"/>
                  <a:gd name="connsiteY13" fmla="*/ 38100 h 830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96290" h="830580">
                    <a:moveTo>
                      <a:pt x="605790" y="38100"/>
                    </a:moveTo>
                    <a:lnTo>
                      <a:pt x="796290" y="590550"/>
                    </a:lnTo>
                    <a:lnTo>
                      <a:pt x="632460" y="636270"/>
                    </a:lnTo>
                    <a:lnTo>
                      <a:pt x="518160" y="723900"/>
                    </a:lnTo>
                    <a:lnTo>
                      <a:pt x="457200" y="830580"/>
                    </a:lnTo>
                    <a:lnTo>
                      <a:pt x="316230" y="781050"/>
                    </a:lnTo>
                    <a:lnTo>
                      <a:pt x="129540" y="815340"/>
                    </a:lnTo>
                    <a:lnTo>
                      <a:pt x="34290" y="765810"/>
                    </a:lnTo>
                    <a:lnTo>
                      <a:pt x="0" y="468630"/>
                    </a:lnTo>
                    <a:lnTo>
                      <a:pt x="80010" y="278130"/>
                    </a:lnTo>
                    <a:lnTo>
                      <a:pt x="209550" y="95250"/>
                    </a:lnTo>
                    <a:lnTo>
                      <a:pt x="331470" y="0"/>
                    </a:lnTo>
                    <a:lnTo>
                      <a:pt x="472440" y="3810"/>
                    </a:lnTo>
                    <a:lnTo>
                      <a:pt x="605790" y="38100"/>
                    </a:lnTo>
                    <a:close/>
                  </a:path>
                </a:pathLst>
              </a:custGeom>
              <a:solidFill>
                <a:srgbClr val="41719C">
                  <a:alpha val="25098"/>
                </a:srgbClr>
              </a:solidFill>
              <a:ln w="28575"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3" name="Freeform 1542"/>
              <p:cNvSpPr/>
              <p:nvPr/>
            </p:nvSpPr>
            <p:spPr>
              <a:xfrm>
                <a:off x="5497975" y="8194876"/>
                <a:ext cx="2326511" cy="1666754"/>
              </a:xfrm>
              <a:custGeom>
                <a:avLst/>
                <a:gdLst>
                  <a:gd name="connsiteX0" fmla="*/ 0 w 2326511"/>
                  <a:gd name="connsiteY0" fmla="*/ 1076446 h 1666754"/>
                  <a:gd name="connsiteX1" fmla="*/ 81022 w 2326511"/>
                  <a:gd name="connsiteY1" fmla="*/ 1342663 h 1666754"/>
                  <a:gd name="connsiteX2" fmla="*/ 173620 w 2326511"/>
                  <a:gd name="connsiteY2" fmla="*/ 1562582 h 1666754"/>
                  <a:gd name="connsiteX3" fmla="*/ 300941 w 2326511"/>
                  <a:gd name="connsiteY3" fmla="*/ 1666754 h 1666754"/>
                  <a:gd name="connsiteX4" fmla="*/ 752354 w 2326511"/>
                  <a:gd name="connsiteY4" fmla="*/ 1377387 h 1666754"/>
                  <a:gd name="connsiteX5" fmla="*/ 1006997 w 2326511"/>
                  <a:gd name="connsiteY5" fmla="*/ 1169043 h 1666754"/>
                  <a:gd name="connsiteX6" fmla="*/ 1423686 w 2326511"/>
                  <a:gd name="connsiteY6" fmla="*/ 949124 h 1666754"/>
                  <a:gd name="connsiteX7" fmla="*/ 1932972 w 2326511"/>
                  <a:gd name="connsiteY7" fmla="*/ 694481 h 1666754"/>
                  <a:gd name="connsiteX8" fmla="*/ 2141316 w 2326511"/>
                  <a:gd name="connsiteY8" fmla="*/ 428263 h 1666754"/>
                  <a:gd name="connsiteX9" fmla="*/ 2326511 w 2326511"/>
                  <a:gd name="connsiteY9" fmla="*/ 127321 h 1666754"/>
                  <a:gd name="connsiteX10" fmla="*/ 2013995 w 2326511"/>
                  <a:gd name="connsiteY10" fmla="*/ 0 h 1666754"/>
                  <a:gd name="connsiteX11" fmla="*/ 1585731 w 2326511"/>
                  <a:gd name="connsiteY11" fmla="*/ 104172 h 1666754"/>
                  <a:gd name="connsiteX12" fmla="*/ 1041721 w 2326511"/>
                  <a:gd name="connsiteY12" fmla="*/ 138896 h 1666754"/>
                  <a:gd name="connsiteX13" fmla="*/ 810228 w 2326511"/>
                  <a:gd name="connsiteY13" fmla="*/ 300942 h 1666754"/>
                  <a:gd name="connsiteX14" fmla="*/ 451412 w 2326511"/>
                  <a:gd name="connsiteY14" fmla="*/ 497711 h 1666754"/>
                  <a:gd name="connsiteX15" fmla="*/ 173620 w 2326511"/>
                  <a:gd name="connsiteY15" fmla="*/ 717630 h 1666754"/>
                  <a:gd name="connsiteX16" fmla="*/ 0 w 2326511"/>
                  <a:gd name="connsiteY16" fmla="*/ 891251 h 1666754"/>
                  <a:gd name="connsiteX17" fmla="*/ 0 w 2326511"/>
                  <a:gd name="connsiteY17" fmla="*/ 1076446 h 1666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326511" h="1666754">
                    <a:moveTo>
                      <a:pt x="0" y="1076446"/>
                    </a:moveTo>
                    <a:lnTo>
                      <a:pt x="81022" y="1342663"/>
                    </a:lnTo>
                    <a:lnTo>
                      <a:pt x="173620" y="1562582"/>
                    </a:lnTo>
                    <a:lnTo>
                      <a:pt x="300941" y="1666754"/>
                    </a:lnTo>
                    <a:lnTo>
                      <a:pt x="752354" y="1377387"/>
                    </a:lnTo>
                    <a:lnTo>
                      <a:pt x="1006997" y="1169043"/>
                    </a:lnTo>
                    <a:lnTo>
                      <a:pt x="1423686" y="949124"/>
                    </a:lnTo>
                    <a:lnTo>
                      <a:pt x="1932972" y="694481"/>
                    </a:lnTo>
                    <a:lnTo>
                      <a:pt x="2141316" y="428263"/>
                    </a:lnTo>
                    <a:lnTo>
                      <a:pt x="2326511" y="127321"/>
                    </a:lnTo>
                    <a:lnTo>
                      <a:pt x="2013995" y="0"/>
                    </a:lnTo>
                    <a:lnTo>
                      <a:pt x="1585731" y="104172"/>
                    </a:lnTo>
                    <a:lnTo>
                      <a:pt x="1041721" y="138896"/>
                    </a:lnTo>
                    <a:lnTo>
                      <a:pt x="810228" y="300942"/>
                    </a:lnTo>
                    <a:lnTo>
                      <a:pt x="451412" y="497711"/>
                    </a:lnTo>
                    <a:lnTo>
                      <a:pt x="173620" y="717630"/>
                    </a:lnTo>
                    <a:lnTo>
                      <a:pt x="0" y="891251"/>
                    </a:lnTo>
                    <a:lnTo>
                      <a:pt x="0" y="1076446"/>
                    </a:lnTo>
                    <a:close/>
                  </a:path>
                </a:pathLst>
              </a:custGeom>
              <a:solidFill>
                <a:srgbClr val="41719C">
                  <a:alpha val="24706"/>
                </a:srgbClr>
              </a:solidFill>
              <a:ln w="28575">
                <a:solidFill>
                  <a:srgbClr val="41719C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544" name="Group 1075"/>
              <p:cNvGrpSpPr>
                <a:grpSpLocks/>
              </p:cNvGrpSpPr>
              <p:nvPr/>
            </p:nvGrpSpPr>
            <p:grpSpPr bwMode="auto">
              <a:xfrm>
                <a:off x="6344647" y="8939353"/>
                <a:ext cx="720725" cy="88900"/>
                <a:chOff x="8426" y="5788"/>
                <a:chExt cx="454" cy="56"/>
              </a:xfrm>
            </p:grpSpPr>
            <p:grpSp>
              <p:nvGrpSpPr>
                <p:cNvPr id="168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9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9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9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8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8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8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8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45" name="Group 1075"/>
              <p:cNvGrpSpPr>
                <a:grpSpLocks/>
              </p:cNvGrpSpPr>
              <p:nvPr/>
            </p:nvGrpSpPr>
            <p:grpSpPr bwMode="auto">
              <a:xfrm>
                <a:off x="5531891" y="9171704"/>
                <a:ext cx="720725" cy="88900"/>
                <a:chOff x="8426" y="5788"/>
                <a:chExt cx="454" cy="56"/>
              </a:xfrm>
            </p:grpSpPr>
            <p:grpSp>
              <p:nvGrpSpPr>
                <p:cNvPr id="166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7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7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7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6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6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6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6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46" name="Group 1076"/>
              <p:cNvGrpSpPr>
                <a:grpSpLocks/>
              </p:cNvGrpSpPr>
              <p:nvPr/>
            </p:nvGrpSpPr>
            <p:grpSpPr bwMode="auto">
              <a:xfrm>
                <a:off x="5896972" y="9451622"/>
                <a:ext cx="311150" cy="82550"/>
                <a:chOff x="8330" y="5692"/>
                <a:chExt cx="196" cy="52"/>
              </a:xfrm>
            </p:grpSpPr>
            <p:grpSp>
              <p:nvGrpSpPr>
                <p:cNvPr id="165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5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5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47" name="Group 1087"/>
              <p:cNvGrpSpPr>
                <a:grpSpLocks/>
              </p:cNvGrpSpPr>
              <p:nvPr/>
            </p:nvGrpSpPr>
            <p:grpSpPr bwMode="auto">
              <a:xfrm flipH="1">
                <a:off x="5671524" y="9666647"/>
                <a:ext cx="142875" cy="82550"/>
                <a:chOff x="8460" y="6344"/>
                <a:chExt cx="90" cy="52"/>
              </a:xfrm>
            </p:grpSpPr>
            <p:sp>
              <p:nvSpPr>
                <p:cNvPr id="164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48" name="Group 1075"/>
              <p:cNvGrpSpPr>
                <a:grpSpLocks/>
              </p:cNvGrpSpPr>
              <p:nvPr/>
            </p:nvGrpSpPr>
            <p:grpSpPr bwMode="auto">
              <a:xfrm>
                <a:off x="6000159" y="8668961"/>
                <a:ext cx="720725" cy="88900"/>
                <a:chOff x="8426" y="5788"/>
                <a:chExt cx="454" cy="56"/>
              </a:xfrm>
            </p:grpSpPr>
            <p:grpSp>
              <p:nvGrpSpPr>
                <p:cNvPr id="162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3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4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3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2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2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3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3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49" name="Group 1075"/>
              <p:cNvGrpSpPr>
                <a:grpSpLocks/>
              </p:cNvGrpSpPr>
              <p:nvPr/>
            </p:nvGrpSpPr>
            <p:grpSpPr bwMode="auto">
              <a:xfrm>
                <a:off x="7001872" y="8439498"/>
                <a:ext cx="720725" cy="88900"/>
                <a:chOff x="8426" y="5788"/>
                <a:chExt cx="454" cy="56"/>
              </a:xfrm>
            </p:grpSpPr>
            <p:grpSp>
              <p:nvGrpSpPr>
                <p:cNvPr id="160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1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2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1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0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0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1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1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50" name="Group 1087"/>
              <p:cNvGrpSpPr>
                <a:grpSpLocks/>
              </p:cNvGrpSpPr>
              <p:nvPr/>
            </p:nvGrpSpPr>
            <p:grpSpPr bwMode="auto">
              <a:xfrm flipH="1">
                <a:off x="7109230" y="8291787"/>
                <a:ext cx="142875" cy="82550"/>
                <a:chOff x="8460" y="6344"/>
                <a:chExt cx="90" cy="52"/>
              </a:xfrm>
            </p:grpSpPr>
            <p:sp>
              <p:nvSpPr>
                <p:cNvPr id="160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51" name="Group 1087"/>
              <p:cNvGrpSpPr>
                <a:grpSpLocks/>
              </p:cNvGrpSpPr>
              <p:nvPr/>
            </p:nvGrpSpPr>
            <p:grpSpPr bwMode="auto">
              <a:xfrm flipH="1">
                <a:off x="7208017" y="8705474"/>
                <a:ext cx="142875" cy="82550"/>
                <a:chOff x="8460" y="6344"/>
                <a:chExt cx="90" cy="52"/>
              </a:xfrm>
            </p:grpSpPr>
            <p:sp>
              <p:nvSpPr>
                <p:cNvPr id="159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52" name="Group 1075"/>
              <p:cNvGrpSpPr>
                <a:grpSpLocks/>
              </p:cNvGrpSpPr>
              <p:nvPr/>
            </p:nvGrpSpPr>
            <p:grpSpPr bwMode="auto">
              <a:xfrm>
                <a:off x="4693575" y="9586876"/>
                <a:ext cx="720725" cy="88900"/>
                <a:chOff x="8426" y="5788"/>
                <a:chExt cx="454" cy="56"/>
              </a:xfrm>
            </p:grpSpPr>
            <p:grpSp>
              <p:nvGrpSpPr>
                <p:cNvPr id="157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8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8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8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7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7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7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7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53" name="Group 1076"/>
              <p:cNvGrpSpPr>
                <a:grpSpLocks/>
              </p:cNvGrpSpPr>
              <p:nvPr/>
            </p:nvGrpSpPr>
            <p:grpSpPr bwMode="auto">
              <a:xfrm>
                <a:off x="4939755" y="9335033"/>
                <a:ext cx="311150" cy="82550"/>
                <a:chOff x="8330" y="5692"/>
                <a:chExt cx="196" cy="52"/>
              </a:xfrm>
            </p:grpSpPr>
            <p:grpSp>
              <p:nvGrpSpPr>
                <p:cNvPr id="156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6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7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6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54" name="Group 1076"/>
              <p:cNvGrpSpPr>
                <a:grpSpLocks/>
              </p:cNvGrpSpPr>
              <p:nvPr/>
            </p:nvGrpSpPr>
            <p:grpSpPr bwMode="auto">
              <a:xfrm>
                <a:off x="4927055" y="9839148"/>
                <a:ext cx="311150" cy="82550"/>
                <a:chOff x="8330" y="5692"/>
                <a:chExt cx="196" cy="52"/>
              </a:xfrm>
            </p:grpSpPr>
            <p:grpSp>
              <p:nvGrpSpPr>
                <p:cNvPr id="155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5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5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6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5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sp>
          <p:nvSpPr>
            <p:cNvPr id="386" name="Freeform 385"/>
            <p:cNvSpPr/>
            <p:nvPr/>
          </p:nvSpPr>
          <p:spPr>
            <a:xfrm>
              <a:off x="6330556" y="10706438"/>
              <a:ext cx="1784184" cy="1123128"/>
            </a:xfrm>
            <a:custGeom>
              <a:avLst/>
              <a:gdLst>
                <a:gd name="connsiteX0" fmla="*/ 440061 w 1784184"/>
                <a:gd name="connsiteY0" fmla="*/ 162046 h 1123128"/>
                <a:gd name="connsiteX1" fmla="*/ 115970 w 1784184"/>
                <a:gd name="connsiteY1" fmla="*/ 300942 h 1123128"/>
                <a:gd name="connsiteX2" fmla="*/ 223 w 1784184"/>
                <a:gd name="connsiteY2" fmla="*/ 625033 h 1123128"/>
                <a:gd name="connsiteX3" fmla="*/ 139119 w 1784184"/>
                <a:gd name="connsiteY3" fmla="*/ 844952 h 1123128"/>
                <a:gd name="connsiteX4" fmla="*/ 359038 w 1784184"/>
                <a:gd name="connsiteY4" fmla="*/ 1099595 h 1123128"/>
                <a:gd name="connsiteX5" fmla="*/ 764152 w 1784184"/>
                <a:gd name="connsiteY5" fmla="*/ 1076446 h 1123128"/>
                <a:gd name="connsiteX6" fmla="*/ 1238714 w 1784184"/>
                <a:gd name="connsiteY6" fmla="*/ 787079 h 1123128"/>
                <a:gd name="connsiteX7" fmla="*/ 1759575 w 1784184"/>
                <a:gd name="connsiteY7" fmla="*/ 520861 h 1123128"/>
                <a:gd name="connsiteX8" fmla="*/ 1666977 w 1784184"/>
                <a:gd name="connsiteY8" fmla="*/ 173621 h 1123128"/>
                <a:gd name="connsiteX9" fmla="*/ 1377610 w 1784184"/>
                <a:gd name="connsiteY9" fmla="*/ 0 h 1123128"/>
                <a:gd name="connsiteX10" fmla="*/ 440061 w 1784184"/>
                <a:gd name="connsiteY10" fmla="*/ 162046 h 112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4184" h="1123128">
                  <a:moveTo>
                    <a:pt x="440061" y="162046"/>
                  </a:moveTo>
                  <a:cubicBezTo>
                    <a:pt x="229788" y="212203"/>
                    <a:pt x="189276" y="223778"/>
                    <a:pt x="115970" y="300942"/>
                  </a:cubicBezTo>
                  <a:cubicBezTo>
                    <a:pt x="42664" y="378106"/>
                    <a:pt x="-3635" y="534365"/>
                    <a:pt x="223" y="625033"/>
                  </a:cubicBezTo>
                  <a:cubicBezTo>
                    <a:pt x="4081" y="715701"/>
                    <a:pt x="79316" y="765858"/>
                    <a:pt x="139119" y="844952"/>
                  </a:cubicBezTo>
                  <a:cubicBezTo>
                    <a:pt x="198922" y="924046"/>
                    <a:pt x="254866" y="1061013"/>
                    <a:pt x="359038" y="1099595"/>
                  </a:cubicBezTo>
                  <a:cubicBezTo>
                    <a:pt x="463210" y="1138177"/>
                    <a:pt x="617539" y="1128532"/>
                    <a:pt x="764152" y="1076446"/>
                  </a:cubicBezTo>
                  <a:cubicBezTo>
                    <a:pt x="910765" y="1024360"/>
                    <a:pt x="1072810" y="879676"/>
                    <a:pt x="1238714" y="787079"/>
                  </a:cubicBezTo>
                  <a:cubicBezTo>
                    <a:pt x="1404618" y="694482"/>
                    <a:pt x="1688198" y="623104"/>
                    <a:pt x="1759575" y="520861"/>
                  </a:cubicBezTo>
                  <a:cubicBezTo>
                    <a:pt x="1830952" y="418618"/>
                    <a:pt x="1730638" y="260431"/>
                    <a:pt x="1666977" y="173621"/>
                  </a:cubicBezTo>
                  <a:cubicBezTo>
                    <a:pt x="1603316" y="86811"/>
                    <a:pt x="1582096" y="0"/>
                    <a:pt x="1377610" y="0"/>
                  </a:cubicBezTo>
                  <a:cubicBezTo>
                    <a:pt x="1173124" y="0"/>
                    <a:pt x="650334" y="111889"/>
                    <a:pt x="440061" y="162046"/>
                  </a:cubicBezTo>
                  <a:close/>
                </a:path>
              </a:pathLst>
            </a:custGeom>
            <a:solidFill>
              <a:srgbClr val="41719C">
                <a:alpha val="25882"/>
              </a:srgbClr>
            </a:solidFill>
            <a:ln w="28575">
              <a:solidFill>
                <a:srgbClr val="41719C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87" name="Group 1075"/>
            <p:cNvGrpSpPr>
              <a:grpSpLocks/>
            </p:cNvGrpSpPr>
            <p:nvPr/>
          </p:nvGrpSpPr>
          <p:grpSpPr bwMode="auto">
            <a:xfrm>
              <a:off x="6382438" y="11223552"/>
              <a:ext cx="720725" cy="88900"/>
              <a:chOff x="8426" y="5788"/>
              <a:chExt cx="454" cy="56"/>
            </a:xfrm>
          </p:grpSpPr>
          <p:grpSp>
            <p:nvGrpSpPr>
              <p:cNvPr id="152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3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3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4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4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3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2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52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2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2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88" name="Group 1075"/>
            <p:cNvGrpSpPr>
              <a:grpSpLocks/>
            </p:cNvGrpSpPr>
            <p:nvPr/>
          </p:nvGrpSpPr>
          <p:grpSpPr bwMode="auto">
            <a:xfrm>
              <a:off x="6816938" y="11437659"/>
              <a:ext cx="720725" cy="88900"/>
              <a:chOff x="8426" y="5788"/>
              <a:chExt cx="454" cy="56"/>
            </a:xfrm>
          </p:grpSpPr>
          <p:grpSp>
            <p:nvGrpSpPr>
              <p:cNvPr id="150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1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1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1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0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50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0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0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89" name="Group 1076"/>
            <p:cNvGrpSpPr>
              <a:grpSpLocks/>
            </p:cNvGrpSpPr>
            <p:nvPr/>
          </p:nvGrpSpPr>
          <p:grpSpPr bwMode="auto">
            <a:xfrm>
              <a:off x="6628589" y="11642424"/>
              <a:ext cx="311150" cy="82550"/>
              <a:chOff x="8330" y="5692"/>
              <a:chExt cx="196" cy="52"/>
            </a:xfrm>
          </p:grpSpPr>
          <p:grpSp>
            <p:nvGrpSpPr>
              <p:cNvPr id="149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9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9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90" name="Group 1075"/>
            <p:cNvGrpSpPr>
              <a:grpSpLocks/>
            </p:cNvGrpSpPr>
            <p:nvPr/>
          </p:nvGrpSpPr>
          <p:grpSpPr bwMode="auto">
            <a:xfrm>
              <a:off x="7119198" y="10770426"/>
              <a:ext cx="720725" cy="88900"/>
              <a:chOff x="8426" y="5788"/>
              <a:chExt cx="454" cy="56"/>
            </a:xfrm>
          </p:grpSpPr>
          <p:grpSp>
            <p:nvGrpSpPr>
              <p:cNvPr id="147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8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8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8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7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7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7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7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91" name="Group 1075"/>
            <p:cNvGrpSpPr>
              <a:grpSpLocks/>
            </p:cNvGrpSpPr>
            <p:nvPr/>
          </p:nvGrpSpPr>
          <p:grpSpPr bwMode="auto">
            <a:xfrm>
              <a:off x="7328748" y="10969667"/>
              <a:ext cx="720725" cy="88900"/>
              <a:chOff x="8426" y="5788"/>
              <a:chExt cx="454" cy="56"/>
            </a:xfrm>
          </p:grpSpPr>
          <p:grpSp>
            <p:nvGrpSpPr>
              <p:cNvPr id="145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6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6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6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5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5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5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5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92" name="Group 1075"/>
            <p:cNvGrpSpPr>
              <a:grpSpLocks/>
            </p:cNvGrpSpPr>
            <p:nvPr/>
          </p:nvGrpSpPr>
          <p:grpSpPr bwMode="auto">
            <a:xfrm>
              <a:off x="6550874" y="10961947"/>
              <a:ext cx="720725" cy="88900"/>
              <a:chOff x="8426" y="5788"/>
              <a:chExt cx="454" cy="56"/>
            </a:xfrm>
          </p:grpSpPr>
          <p:grpSp>
            <p:nvGrpSpPr>
              <p:cNvPr id="143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4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4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4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3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3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3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3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93" name="Group 1076"/>
            <p:cNvGrpSpPr>
              <a:grpSpLocks/>
            </p:cNvGrpSpPr>
            <p:nvPr/>
          </p:nvGrpSpPr>
          <p:grpSpPr bwMode="auto">
            <a:xfrm>
              <a:off x="7420663" y="11223552"/>
              <a:ext cx="311150" cy="82550"/>
              <a:chOff x="8330" y="5692"/>
              <a:chExt cx="196" cy="52"/>
            </a:xfrm>
          </p:grpSpPr>
          <p:grpSp>
            <p:nvGrpSpPr>
              <p:cNvPr id="14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94" name="Freeform 393"/>
            <p:cNvSpPr/>
            <p:nvPr/>
          </p:nvSpPr>
          <p:spPr>
            <a:xfrm>
              <a:off x="5799983" y="10980276"/>
              <a:ext cx="2827020" cy="1394460"/>
            </a:xfrm>
            <a:custGeom>
              <a:avLst/>
              <a:gdLst>
                <a:gd name="connsiteX0" fmla="*/ 0 w 2827020"/>
                <a:gd name="connsiteY0" fmla="*/ 1394460 h 1394460"/>
                <a:gd name="connsiteX1" fmla="*/ 655320 w 2827020"/>
                <a:gd name="connsiteY1" fmla="*/ 1249680 h 1394460"/>
                <a:gd name="connsiteX2" fmla="*/ 922020 w 2827020"/>
                <a:gd name="connsiteY2" fmla="*/ 1143000 h 1394460"/>
                <a:gd name="connsiteX3" fmla="*/ 1188720 w 2827020"/>
                <a:gd name="connsiteY3" fmla="*/ 952500 h 1394460"/>
                <a:gd name="connsiteX4" fmla="*/ 1638300 w 2827020"/>
                <a:gd name="connsiteY4" fmla="*/ 716280 h 1394460"/>
                <a:gd name="connsiteX5" fmla="*/ 2011680 w 2827020"/>
                <a:gd name="connsiteY5" fmla="*/ 548640 h 1394460"/>
                <a:gd name="connsiteX6" fmla="*/ 2438400 w 2827020"/>
                <a:gd name="connsiteY6" fmla="*/ 373380 h 1394460"/>
                <a:gd name="connsiteX7" fmla="*/ 2621280 w 2827020"/>
                <a:gd name="connsiteY7" fmla="*/ 304800 h 1394460"/>
                <a:gd name="connsiteX8" fmla="*/ 2689860 w 2827020"/>
                <a:gd name="connsiteY8" fmla="*/ 205740 h 1394460"/>
                <a:gd name="connsiteX9" fmla="*/ 2727960 w 2827020"/>
                <a:gd name="connsiteY9" fmla="*/ 83820 h 1394460"/>
                <a:gd name="connsiteX10" fmla="*/ 2827020 w 2827020"/>
                <a:gd name="connsiteY10" fmla="*/ 0 h 139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7020" h="1394460">
                  <a:moveTo>
                    <a:pt x="0" y="1394460"/>
                  </a:moveTo>
                  <a:lnTo>
                    <a:pt x="655320" y="1249680"/>
                  </a:lnTo>
                  <a:lnTo>
                    <a:pt x="922020" y="1143000"/>
                  </a:lnTo>
                  <a:lnTo>
                    <a:pt x="1188720" y="952500"/>
                  </a:lnTo>
                  <a:lnTo>
                    <a:pt x="1638300" y="716280"/>
                  </a:lnTo>
                  <a:lnTo>
                    <a:pt x="2011680" y="548640"/>
                  </a:lnTo>
                  <a:lnTo>
                    <a:pt x="2438400" y="373380"/>
                  </a:lnTo>
                  <a:lnTo>
                    <a:pt x="2621280" y="304800"/>
                  </a:lnTo>
                  <a:lnTo>
                    <a:pt x="2689860" y="205740"/>
                  </a:lnTo>
                  <a:lnTo>
                    <a:pt x="2727960" y="83820"/>
                  </a:lnTo>
                  <a:lnTo>
                    <a:pt x="2827020" y="0"/>
                  </a:lnTo>
                </a:path>
              </a:pathLst>
            </a:custGeom>
            <a:noFill/>
            <a:ln w="5715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5" name="Freeform 394"/>
            <p:cNvSpPr/>
            <p:nvPr/>
          </p:nvSpPr>
          <p:spPr>
            <a:xfrm>
              <a:off x="8185043" y="10500216"/>
              <a:ext cx="2705100" cy="2125980"/>
            </a:xfrm>
            <a:custGeom>
              <a:avLst/>
              <a:gdLst>
                <a:gd name="connsiteX0" fmla="*/ 0 w 2705100"/>
                <a:gd name="connsiteY0" fmla="*/ 0 h 2125980"/>
                <a:gd name="connsiteX1" fmla="*/ 594360 w 2705100"/>
                <a:gd name="connsiteY1" fmla="*/ 640080 h 2125980"/>
                <a:gd name="connsiteX2" fmla="*/ 762000 w 2705100"/>
                <a:gd name="connsiteY2" fmla="*/ 807720 h 2125980"/>
                <a:gd name="connsiteX3" fmla="*/ 716280 w 2705100"/>
                <a:gd name="connsiteY3" fmla="*/ 906780 h 2125980"/>
                <a:gd name="connsiteX4" fmla="*/ 746760 w 2705100"/>
                <a:gd name="connsiteY4" fmla="*/ 1104900 h 2125980"/>
                <a:gd name="connsiteX5" fmla="*/ 815340 w 2705100"/>
                <a:gd name="connsiteY5" fmla="*/ 1165860 h 2125980"/>
                <a:gd name="connsiteX6" fmla="*/ 838200 w 2705100"/>
                <a:gd name="connsiteY6" fmla="*/ 1409700 h 2125980"/>
                <a:gd name="connsiteX7" fmla="*/ 701040 w 2705100"/>
                <a:gd name="connsiteY7" fmla="*/ 1737360 h 2125980"/>
                <a:gd name="connsiteX8" fmla="*/ 998220 w 2705100"/>
                <a:gd name="connsiteY8" fmla="*/ 1729740 h 2125980"/>
                <a:gd name="connsiteX9" fmla="*/ 1127760 w 2705100"/>
                <a:gd name="connsiteY9" fmla="*/ 2011680 h 2125980"/>
                <a:gd name="connsiteX10" fmla="*/ 1287780 w 2705100"/>
                <a:gd name="connsiteY10" fmla="*/ 2125980 h 2125980"/>
                <a:gd name="connsiteX11" fmla="*/ 1889760 w 2705100"/>
                <a:gd name="connsiteY11" fmla="*/ 2042160 h 2125980"/>
                <a:gd name="connsiteX12" fmla="*/ 2263140 w 2705100"/>
                <a:gd name="connsiteY12" fmla="*/ 2049780 h 2125980"/>
                <a:gd name="connsiteX13" fmla="*/ 2705100 w 2705100"/>
                <a:gd name="connsiteY13" fmla="*/ 2026920 h 212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05100" h="2125980">
                  <a:moveTo>
                    <a:pt x="0" y="0"/>
                  </a:moveTo>
                  <a:lnTo>
                    <a:pt x="594360" y="640080"/>
                  </a:lnTo>
                  <a:lnTo>
                    <a:pt x="762000" y="807720"/>
                  </a:lnTo>
                  <a:lnTo>
                    <a:pt x="716280" y="906780"/>
                  </a:lnTo>
                  <a:lnTo>
                    <a:pt x="746760" y="1104900"/>
                  </a:lnTo>
                  <a:lnTo>
                    <a:pt x="815340" y="1165860"/>
                  </a:lnTo>
                  <a:lnTo>
                    <a:pt x="838200" y="1409700"/>
                  </a:lnTo>
                  <a:lnTo>
                    <a:pt x="701040" y="1737360"/>
                  </a:lnTo>
                  <a:lnTo>
                    <a:pt x="998220" y="1729740"/>
                  </a:lnTo>
                  <a:lnTo>
                    <a:pt x="1127760" y="2011680"/>
                  </a:lnTo>
                  <a:lnTo>
                    <a:pt x="1287780" y="2125980"/>
                  </a:lnTo>
                  <a:lnTo>
                    <a:pt x="1889760" y="2042160"/>
                  </a:lnTo>
                  <a:lnTo>
                    <a:pt x="2263140" y="2049780"/>
                  </a:lnTo>
                  <a:lnTo>
                    <a:pt x="2705100" y="20269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6" name="Freeform 395"/>
            <p:cNvSpPr/>
            <p:nvPr/>
          </p:nvSpPr>
          <p:spPr>
            <a:xfrm>
              <a:off x="6859163" y="12047076"/>
              <a:ext cx="129540" cy="434340"/>
            </a:xfrm>
            <a:custGeom>
              <a:avLst/>
              <a:gdLst>
                <a:gd name="connsiteX0" fmla="*/ 0 w 129540"/>
                <a:gd name="connsiteY0" fmla="*/ 0 h 434340"/>
                <a:gd name="connsiteX1" fmla="*/ 129540 w 129540"/>
                <a:gd name="connsiteY1" fmla="*/ 43434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540" h="434340">
                  <a:moveTo>
                    <a:pt x="0" y="0"/>
                  </a:moveTo>
                  <a:lnTo>
                    <a:pt x="129540" y="434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Freeform 396"/>
            <p:cNvSpPr/>
            <p:nvPr/>
          </p:nvSpPr>
          <p:spPr>
            <a:xfrm>
              <a:off x="7110623" y="11909916"/>
              <a:ext cx="868680" cy="1463040"/>
            </a:xfrm>
            <a:custGeom>
              <a:avLst/>
              <a:gdLst>
                <a:gd name="connsiteX0" fmla="*/ 0 w 868680"/>
                <a:gd name="connsiteY0" fmla="*/ 0 h 1463040"/>
                <a:gd name="connsiteX1" fmla="*/ 266700 w 868680"/>
                <a:gd name="connsiteY1" fmla="*/ 441960 h 1463040"/>
                <a:gd name="connsiteX2" fmla="*/ 213360 w 868680"/>
                <a:gd name="connsiteY2" fmla="*/ 510540 h 1463040"/>
                <a:gd name="connsiteX3" fmla="*/ 419100 w 868680"/>
                <a:gd name="connsiteY3" fmla="*/ 739140 h 1463040"/>
                <a:gd name="connsiteX4" fmla="*/ 365760 w 868680"/>
                <a:gd name="connsiteY4" fmla="*/ 807720 h 1463040"/>
                <a:gd name="connsiteX5" fmla="*/ 868680 w 868680"/>
                <a:gd name="connsiteY5" fmla="*/ 1402080 h 1463040"/>
                <a:gd name="connsiteX6" fmla="*/ 822960 w 868680"/>
                <a:gd name="connsiteY6" fmla="*/ 1463040 h 1463040"/>
                <a:gd name="connsiteX7" fmla="*/ 373380 w 868680"/>
                <a:gd name="connsiteY7" fmla="*/ 1325880 h 1463040"/>
                <a:gd name="connsiteX8" fmla="*/ 213360 w 868680"/>
                <a:gd name="connsiteY8" fmla="*/ 1158240 h 146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68680" h="1463040">
                  <a:moveTo>
                    <a:pt x="0" y="0"/>
                  </a:moveTo>
                  <a:lnTo>
                    <a:pt x="266700" y="441960"/>
                  </a:lnTo>
                  <a:lnTo>
                    <a:pt x="213360" y="510540"/>
                  </a:lnTo>
                  <a:lnTo>
                    <a:pt x="419100" y="739140"/>
                  </a:lnTo>
                  <a:lnTo>
                    <a:pt x="365760" y="807720"/>
                  </a:lnTo>
                  <a:lnTo>
                    <a:pt x="868680" y="1402080"/>
                  </a:lnTo>
                  <a:lnTo>
                    <a:pt x="822960" y="1463040"/>
                  </a:lnTo>
                  <a:lnTo>
                    <a:pt x="373380" y="1325880"/>
                  </a:lnTo>
                  <a:lnTo>
                    <a:pt x="213360" y="1158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Freeform 397"/>
            <p:cNvSpPr/>
            <p:nvPr/>
          </p:nvSpPr>
          <p:spPr>
            <a:xfrm>
              <a:off x="7544963" y="11361276"/>
              <a:ext cx="541020" cy="868680"/>
            </a:xfrm>
            <a:custGeom>
              <a:avLst/>
              <a:gdLst>
                <a:gd name="connsiteX0" fmla="*/ 0 w 541020"/>
                <a:gd name="connsiteY0" fmla="*/ 297180 h 868680"/>
                <a:gd name="connsiteX1" fmla="*/ 289560 w 541020"/>
                <a:gd name="connsiteY1" fmla="*/ 868680 h 868680"/>
                <a:gd name="connsiteX2" fmla="*/ 541020 w 541020"/>
                <a:gd name="connsiteY2" fmla="*/ 693420 h 868680"/>
                <a:gd name="connsiteX3" fmla="*/ 289560 w 541020"/>
                <a:gd name="connsiteY3" fmla="*/ 167640 h 868680"/>
                <a:gd name="connsiteX4" fmla="*/ 228600 w 541020"/>
                <a:gd name="connsiteY4" fmla="*/ 114300 h 868680"/>
                <a:gd name="connsiteX5" fmla="*/ 243840 w 541020"/>
                <a:gd name="connsiteY5" fmla="*/ 0 h 868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1020" h="868680">
                  <a:moveTo>
                    <a:pt x="0" y="297180"/>
                  </a:moveTo>
                  <a:lnTo>
                    <a:pt x="289560" y="868680"/>
                  </a:lnTo>
                  <a:lnTo>
                    <a:pt x="541020" y="693420"/>
                  </a:lnTo>
                  <a:lnTo>
                    <a:pt x="289560" y="167640"/>
                  </a:lnTo>
                  <a:lnTo>
                    <a:pt x="228600" y="114300"/>
                  </a:lnTo>
                  <a:lnTo>
                    <a:pt x="2438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Freeform 398"/>
            <p:cNvSpPr/>
            <p:nvPr/>
          </p:nvSpPr>
          <p:spPr>
            <a:xfrm>
              <a:off x="7263023" y="11688936"/>
              <a:ext cx="106680" cy="236220"/>
            </a:xfrm>
            <a:custGeom>
              <a:avLst/>
              <a:gdLst>
                <a:gd name="connsiteX0" fmla="*/ 0 w 106680"/>
                <a:gd name="connsiteY0" fmla="*/ 0 h 236220"/>
                <a:gd name="connsiteX1" fmla="*/ 106680 w 106680"/>
                <a:gd name="connsiteY1" fmla="*/ 236220 h 23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680" h="236220">
                  <a:moveTo>
                    <a:pt x="0" y="0"/>
                  </a:moveTo>
                  <a:lnTo>
                    <a:pt x="106680" y="2362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9190883" y="10454496"/>
              <a:ext cx="2346960" cy="1760220"/>
            </a:xfrm>
            <a:custGeom>
              <a:avLst/>
              <a:gdLst>
                <a:gd name="connsiteX0" fmla="*/ 2346960 w 2346960"/>
                <a:gd name="connsiteY0" fmla="*/ 579120 h 1760220"/>
                <a:gd name="connsiteX1" fmla="*/ 1836420 w 2346960"/>
                <a:gd name="connsiteY1" fmla="*/ 594360 h 1760220"/>
                <a:gd name="connsiteX2" fmla="*/ 914400 w 2346960"/>
                <a:gd name="connsiteY2" fmla="*/ 0 h 1760220"/>
                <a:gd name="connsiteX3" fmla="*/ 495300 w 2346960"/>
                <a:gd name="connsiteY3" fmla="*/ 632460 h 1760220"/>
                <a:gd name="connsiteX4" fmla="*/ 198120 w 2346960"/>
                <a:gd name="connsiteY4" fmla="*/ 1234440 h 1760220"/>
                <a:gd name="connsiteX5" fmla="*/ 76200 w 2346960"/>
                <a:gd name="connsiteY5" fmla="*/ 1760220 h 1760220"/>
                <a:gd name="connsiteX6" fmla="*/ 0 w 2346960"/>
                <a:gd name="connsiteY6" fmla="*/ 1752600 h 176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6960" h="1760220">
                  <a:moveTo>
                    <a:pt x="2346960" y="579120"/>
                  </a:moveTo>
                  <a:lnTo>
                    <a:pt x="1836420" y="594360"/>
                  </a:lnTo>
                  <a:lnTo>
                    <a:pt x="914400" y="0"/>
                  </a:lnTo>
                  <a:lnTo>
                    <a:pt x="495300" y="632460"/>
                  </a:lnTo>
                  <a:lnTo>
                    <a:pt x="198120" y="1234440"/>
                  </a:lnTo>
                  <a:lnTo>
                    <a:pt x="76200" y="1760220"/>
                  </a:lnTo>
                  <a:lnTo>
                    <a:pt x="0" y="1752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Freeform 400"/>
            <p:cNvSpPr/>
            <p:nvPr/>
          </p:nvSpPr>
          <p:spPr>
            <a:xfrm>
              <a:off x="8924183" y="10286856"/>
              <a:ext cx="792480" cy="769620"/>
            </a:xfrm>
            <a:custGeom>
              <a:avLst/>
              <a:gdLst>
                <a:gd name="connsiteX0" fmla="*/ 190500 w 792480"/>
                <a:gd name="connsiteY0" fmla="*/ 0 h 769620"/>
                <a:gd name="connsiteX1" fmla="*/ 0 w 792480"/>
                <a:gd name="connsiteY1" fmla="*/ 312420 h 769620"/>
                <a:gd name="connsiteX2" fmla="*/ 792480 w 792480"/>
                <a:gd name="connsiteY2" fmla="*/ 769620 h 76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2480" h="769620">
                  <a:moveTo>
                    <a:pt x="190500" y="0"/>
                  </a:moveTo>
                  <a:lnTo>
                    <a:pt x="0" y="312420"/>
                  </a:lnTo>
                  <a:lnTo>
                    <a:pt x="792480" y="7696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2" name="Freeform 401"/>
            <p:cNvSpPr/>
            <p:nvPr/>
          </p:nvSpPr>
          <p:spPr>
            <a:xfrm>
              <a:off x="9267083" y="10644996"/>
              <a:ext cx="312420" cy="449580"/>
            </a:xfrm>
            <a:custGeom>
              <a:avLst/>
              <a:gdLst>
                <a:gd name="connsiteX0" fmla="*/ 312420 w 312420"/>
                <a:gd name="connsiteY0" fmla="*/ 0 h 449580"/>
                <a:gd name="connsiteX1" fmla="*/ 0 w 312420"/>
                <a:gd name="connsiteY1" fmla="*/ 449580 h 44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420" h="449580">
                  <a:moveTo>
                    <a:pt x="312420" y="0"/>
                  </a:moveTo>
                  <a:lnTo>
                    <a:pt x="0" y="4495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3" name="Freeform 402"/>
            <p:cNvSpPr/>
            <p:nvPr/>
          </p:nvSpPr>
          <p:spPr>
            <a:xfrm>
              <a:off x="9114683" y="10751676"/>
              <a:ext cx="121920" cy="205740"/>
            </a:xfrm>
            <a:custGeom>
              <a:avLst/>
              <a:gdLst>
                <a:gd name="connsiteX0" fmla="*/ 121920 w 121920"/>
                <a:gd name="connsiteY0" fmla="*/ 0 h 205740"/>
                <a:gd name="connsiteX1" fmla="*/ 121920 w 121920"/>
                <a:gd name="connsiteY1" fmla="*/ 0 h 205740"/>
                <a:gd name="connsiteX2" fmla="*/ 0 w 121920"/>
                <a:gd name="connsiteY2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" h="205740">
                  <a:moveTo>
                    <a:pt x="121920" y="0"/>
                  </a:moveTo>
                  <a:lnTo>
                    <a:pt x="121920" y="0"/>
                  </a:lnTo>
                  <a:lnTo>
                    <a:pt x="0" y="2057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4" name="Freeform 403"/>
            <p:cNvSpPr/>
            <p:nvPr/>
          </p:nvSpPr>
          <p:spPr>
            <a:xfrm>
              <a:off x="9762383" y="10957416"/>
              <a:ext cx="1280160" cy="289560"/>
            </a:xfrm>
            <a:custGeom>
              <a:avLst/>
              <a:gdLst>
                <a:gd name="connsiteX0" fmla="*/ 0 w 1280160"/>
                <a:gd name="connsiteY0" fmla="*/ 7620 h 289560"/>
                <a:gd name="connsiteX1" fmla="*/ 312420 w 1280160"/>
                <a:gd name="connsiteY1" fmla="*/ 0 h 289560"/>
                <a:gd name="connsiteX2" fmla="*/ 419100 w 1280160"/>
                <a:gd name="connsiteY2" fmla="*/ 30480 h 289560"/>
                <a:gd name="connsiteX3" fmla="*/ 541020 w 1280160"/>
                <a:gd name="connsiteY3" fmla="*/ 251460 h 289560"/>
                <a:gd name="connsiteX4" fmla="*/ 662940 w 1280160"/>
                <a:gd name="connsiteY4" fmla="*/ 220980 h 289560"/>
                <a:gd name="connsiteX5" fmla="*/ 762000 w 1280160"/>
                <a:gd name="connsiteY5" fmla="*/ 228600 h 289560"/>
                <a:gd name="connsiteX6" fmla="*/ 929640 w 1280160"/>
                <a:gd name="connsiteY6" fmla="*/ 289560 h 289560"/>
                <a:gd name="connsiteX7" fmla="*/ 1089660 w 1280160"/>
                <a:gd name="connsiteY7" fmla="*/ 266700 h 289560"/>
                <a:gd name="connsiteX8" fmla="*/ 1165860 w 1280160"/>
                <a:gd name="connsiteY8" fmla="*/ 144780 h 289560"/>
                <a:gd name="connsiteX9" fmla="*/ 1280160 w 1280160"/>
                <a:gd name="connsiteY9" fmla="*/ 6858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80160" h="289560">
                  <a:moveTo>
                    <a:pt x="0" y="7620"/>
                  </a:moveTo>
                  <a:lnTo>
                    <a:pt x="312420" y="0"/>
                  </a:lnTo>
                  <a:lnTo>
                    <a:pt x="419100" y="30480"/>
                  </a:lnTo>
                  <a:lnTo>
                    <a:pt x="541020" y="251460"/>
                  </a:lnTo>
                  <a:lnTo>
                    <a:pt x="662940" y="220980"/>
                  </a:lnTo>
                  <a:lnTo>
                    <a:pt x="762000" y="228600"/>
                  </a:lnTo>
                  <a:lnTo>
                    <a:pt x="929640" y="289560"/>
                  </a:lnTo>
                  <a:lnTo>
                    <a:pt x="1089660" y="266700"/>
                  </a:lnTo>
                  <a:lnTo>
                    <a:pt x="1165860" y="144780"/>
                  </a:lnTo>
                  <a:lnTo>
                    <a:pt x="1280160" y="685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5" name="Freeform 404"/>
            <p:cNvSpPr/>
            <p:nvPr/>
          </p:nvSpPr>
          <p:spPr>
            <a:xfrm>
              <a:off x="10410083" y="11117436"/>
              <a:ext cx="1158240" cy="1051560"/>
            </a:xfrm>
            <a:custGeom>
              <a:avLst/>
              <a:gdLst>
                <a:gd name="connsiteX0" fmla="*/ 1158240 w 1158240"/>
                <a:gd name="connsiteY0" fmla="*/ 0 h 1051560"/>
                <a:gd name="connsiteX1" fmla="*/ 807720 w 1158240"/>
                <a:gd name="connsiteY1" fmla="*/ 243840 h 1051560"/>
                <a:gd name="connsiteX2" fmla="*/ 739140 w 1158240"/>
                <a:gd name="connsiteY2" fmla="*/ 350520 h 1051560"/>
                <a:gd name="connsiteX3" fmla="*/ 579120 w 1158240"/>
                <a:gd name="connsiteY3" fmla="*/ 388620 h 1051560"/>
                <a:gd name="connsiteX4" fmla="*/ 274320 w 1158240"/>
                <a:gd name="connsiteY4" fmla="*/ 487680 h 1051560"/>
                <a:gd name="connsiteX5" fmla="*/ 99060 w 1158240"/>
                <a:gd name="connsiteY5" fmla="*/ 609600 h 1051560"/>
                <a:gd name="connsiteX6" fmla="*/ 0 w 1158240"/>
                <a:gd name="connsiteY6" fmla="*/ 762000 h 1051560"/>
                <a:gd name="connsiteX7" fmla="*/ 0 w 1158240"/>
                <a:gd name="connsiteY7" fmla="*/ 944880 h 1051560"/>
                <a:gd name="connsiteX8" fmla="*/ 266700 w 1158240"/>
                <a:gd name="connsiteY8" fmla="*/ 1051560 h 10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8240" h="1051560">
                  <a:moveTo>
                    <a:pt x="1158240" y="0"/>
                  </a:moveTo>
                  <a:lnTo>
                    <a:pt x="807720" y="243840"/>
                  </a:lnTo>
                  <a:lnTo>
                    <a:pt x="739140" y="350520"/>
                  </a:lnTo>
                  <a:lnTo>
                    <a:pt x="579120" y="388620"/>
                  </a:lnTo>
                  <a:lnTo>
                    <a:pt x="274320" y="487680"/>
                  </a:lnTo>
                  <a:lnTo>
                    <a:pt x="99060" y="609600"/>
                  </a:lnTo>
                  <a:lnTo>
                    <a:pt x="0" y="762000"/>
                  </a:lnTo>
                  <a:lnTo>
                    <a:pt x="0" y="944880"/>
                  </a:lnTo>
                  <a:lnTo>
                    <a:pt x="266700" y="10515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Freeform 405"/>
            <p:cNvSpPr/>
            <p:nvPr/>
          </p:nvSpPr>
          <p:spPr>
            <a:xfrm>
              <a:off x="9899543" y="12077556"/>
              <a:ext cx="617220" cy="457200"/>
            </a:xfrm>
            <a:custGeom>
              <a:avLst/>
              <a:gdLst>
                <a:gd name="connsiteX0" fmla="*/ 541020 w 617220"/>
                <a:gd name="connsiteY0" fmla="*/ 457200 h 457200"/>
                <a:gd name="connsiteX1" fmla="*/ 617220 w 617220"/>
                <a:gd name="connsiteY1" fmla="*/ 236220 h 457200"/>
                <a:gd name="connsiteX2" fmla="*/ 0 w 617220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7220" h="457200">
                  <a:moveTo>
                    <a:pt x="541020" y="457200"/>
                  </a:moveTo>
                  <a:lnTo>
                    <a:pt x="617220" y="23622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Freeform 406"/>
            <p:cNvSpPr/>
            <p:nvPr/>
          </p:nvSpPr>
          <p:spPr>
            <a:xfrm>
              <a:off x="9297563" y="12618576"/>
              <a:ext cx="297180" cy="944880"/>
            </a:xfrm>
            <a:custGeom>
              <a:avLst/>
              <a:gdLst>
                <a:gd name="connsiteX0" fmla="*/ 297180 w 297180"/>
                <a:gd name="connsiteY0" fmla="*/ 0 h 944880"/>
                <a:gd name="connsiteX1" fmla="*/ 129540 w 297180"/>
                <a:gd name="connsiteY1" fmla="*/ 160020 h 944880"/>
                <a:gd name="connsiteX2" fmla="*/ 0 w 297180"/>
                <a:gd name="connsiteY2" fmla="*/ 944880 h 94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180" h="944880">
                  <a:moveTo>
                    <a:pt x="297180" y="0"/>
                  </a:moveTo>
                  <a:lnTo>
                    <a:pt x="129540" y="160020"/>
                  </a:lnTo>
                  <a:lnTo>
                    <a:pt x="0" y="944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8" name="Freeform 407"/>
            <p:cNvSpPr/>
            <p:nvPr/>
          </p:nvSpPr>
          <p:spPr>
            <a:xfrm>
              <a:off x="8809883" y="12549996"/>
              <a:ext cx="548640" cy="1257300"/>
            </a:xfrm>
            <a:custGeom>
              <a:avLst/>
              <a:gdLst>
                <a:gd name="connsiteX0" fmla="*/ 548640 w 548640"/>
                <a:gd name="connsiteY0" fmla="*/ 0 h 1257300"/>
                <a:gd name="connsiteX1" fmla="*/ 388620 w 548640"/>
                <a:gd name="connsiteY1" fmla="*/ 198120 h 1257300"/>
                <a:gd name="connsiteX2" fmla="*/ 152400 w 548640"/>
                <a:gd name="connsiteY2" fmla="*/ 289560 h 1257300"/>
                <a:gd name="connsiteX3" fmla="*/ 327660 w 548640"/>
                <a:gd name="connsiteY3" fmla="*/ 449580 h 1257300"/>
                <a:gd name="connsiteX4" fmla="*/ 0 w 548640"/>
                <a:gd name="connsiteY4" fmla="*/ 125730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640" h="1257300">
                  <a:moveTo>
                    <a:pt x="548640" y="0"/>
                  </a:moveTo>
                  <a:lnTo>
                    <a:pt x="388620" y="198120"/>
                  </a:lnTo>
                  <a:lnTo>
                    <a:pt x="152400" y="289560"/>
                  </a:lnTo>
                  <a:lnTo>
                    <a:pt x="327660" y="449580"/>
                  </a:lnTo>
                  <a:lnTo>
                    <a:pt x="0" y="12573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Freeform 408"/>
            <p:cNvSpPr/>
            <p:nvPr/>
          </p:nvSpPr>
          <p:spPr>
            <a:xfrm>
              <a:off x="8482223" y="12984336"/>
              <a:ext cx="662940" cy="419100"/>
            </a:xfrm>
            <a:custGeom>
              <a:avLst/>
              <a:gdLst>
                <a:gd name="connsiteX0" fmla="*/ 0 w 662940"/>
                <a:gd name="connsiteY0" fmla="*/ 419100 h 419100"/>
                <a:gd name="connsiteX1" fmla="*/ 274320 w 662940"/>
                <a:gd name="connsiteY1" fmla="*/ 182880 h 419100"/>
                <a:gd name="connsiteX2" fmla="*/ 662940 w 662940"/>
                <a:gd name="connsiteY2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2940" h="419100">
                  <a:moveTo>
                    <a:pt x="0" y="419100"/>
                  </a:moveTo>
                  <a:lnTo>
                    <a:pt x="274320" y="182880"/>
                  </a:lnTo>
                  <a:lnTo>
                    <a:pt x="6629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Freeform 409"/>
            <p:cNvSpPr/>
            <p:nvPr/>
          </p:nvSpPr>
          <p:spPr>
            <a:xfrm>
              <a:off x="8329823" y="12572856"/>
              <a:ext cx="678180" cy="662940"/>
            </a:xfrm>
            <a:custGeom>
              <a:avLst/>
              <a:gdLst>
                <a:gd name="connsiteX0" fmla="*/ 0 w 678180"/>
                <a:gd name="connsiteY0" fmla="*/ 662940 h 662940"/>
                <a:gd name="connsiteX1" fmla="*/ 525780 w 678180"/>
                <a:gd name="connsiteY1" fmla="*/ 0 h 662940"/>
                <a:gd name="connsiteX2" fmla="*/ 678180 w 678180"/>
                <a:gd name="connsiteY2" fmla="*/ 243840 h 662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80" h="662940">
                  <a:moveTo>
                    <a:pt x="0" y="662940"/>
                  </a:moveTo>
                  <a:lnTo>
                    <a:pt x="525780" y="0"/>
                  </a:lnTo>
                  <a:lnTo>
                    <a:pt x="678180" y="2438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Freeform 410"/>
            <p:cNvSpPr/>
            <p:nvPr/>
          </p:nvSpPr>
          <p:spPr>
            <a:xfrm>
              <a:off x="8246003" y="11848956"/>
              <a:ext cx="662940" cy="739140"/>
            </a:xfrm>
            <a:custGeom>
              <a:avLst/>
              <a:gdLst>
                <a:gd name="connsiteX0" fmla="*/ 601980 w 662940"/>
                <a:gd name="connsiteY0" fmla="*/ 739140 h 739140"/>
                <a:gd name="connsiteX1" fmla="*/ 601980 w 662940"/>
                <a:gd name="connsiteY1" fmla="*/ 739140 h 739140"/>
                <a:gd name="connsiteX2" fmla="*/ 556260 w 662940"/>
                <a:gd name="connsiteY2" fmla="*/ 670560 h 739140"/>
                <a:gd name="connsiteX3" fmla="*/ 350520 w 662940"/>
                <a:gd name="connsiteY3" fmla="*/ 594360 h 739140"/>
                <a:gd name="connsiteX4" fmla="*/ 304800 w 662940"/>
                <a:gd name="connsiteY4" fmla="*/ 464820 h 739140"/>
                <a:gd name="connsiteX5" fmla="*/ 662940 w 662940"/>
                <a:gd name="connsiteY5" fmla="*/ 403860 h 739140"/>
                <a:gd name="connsiteX6" fmla="*/ 365760 w 662940"/>
                <a:gd name="connsiteY6" fmla="*/ 0 h 739140"/>
                <a:gd name="connsiteX7" fmla="*/ 0 w 662940"/>
                <a:gd name="connsiteY7" fmla="*/ 40386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2940" h="739140">
                  <a:moveTo>
                    <a:pt x="601980" y="739140"/>
                  </a:moveTo>
                  <a:lnTo>
                    <a:pt x="601980" y="739140"/>
                  </a:lnTo>
                  <a:lnTo>
                    <a:pt x="556260" y="670560"/>
                  </a:lnTo>
                  <a:lnTo>
                    <a:pt x="350520" y="594360"/>
                  </a:lnTo>
                  <a:lnTo>
                    <a:pt x="304800" y="464820"/>
                  </a:lnTo>
                  <a:lnTo>
                    <a:pt x="662940" y="403860"/>
                  </a:lnTo>
                  <a:lnTo>
                    <a:pt x="365760" y="0"/>
                  </a:lnTo>
                  <a:lnTo>
                    <a:pt x="0" y="4038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Freeform 411"/>
            <p:cNvSpPr/>
            <p:nvPr/>
          </p:nvSpPr>
          <p:spPr>
            <a:xfrm>
              <a:off x="9008003" y="11391756"/>
              <a:ext cx="175260" cy="274320"/>
            </a:xfrm>
            <a:custGeom>
              <a:avLst/>
              <a:gdLst>
                <a:gd name="connsiteX0" fmla="*/ 0 w 175260"/>
                <a:gd name="connsiteY0" fmla="*/ 274320 h 274320"/>
                <a:gd name="connsiteX1" fmla="*/ 175260 w 17526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260" h="274320">
                  <a:moveTo>
                    <a:pt x="0" y="274320"/>
                  </a:moveTo>
                  <a:lnTo>
                    <a:pt x="1752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Freeform 412"/>
            <p:cNvSpPr/>
            <p:nvPr/>
          </p:nvSpPr>
          <p:spPr>
            <a:xfrm>
              <a:off x="9800483" y="11528916"/>
              <a:ext cx="480060" cy="358140"/>
            </a:xfrm>
            <a:custGeom>
              <a:avLst/>
              <a:gdLst>
                <a:gd name="connsiteX0" fmla="*/ 0 w 480060"/>
                <a:gd name="connsiteY0" fmla="*/ 0 h 358140"/>
                <a:gd name="connsiteX1" fmla="*/ 426720 w 480060"/>
                <a:gd name="connsiteY1" fmla="*/ 137160 h 358140"/>
                <a:gd name="connsiteX2" fmla="*/ 480060 w 480060"/>
                <a:gd name="connsiteY2" fmla="*/ 358140 h 35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0060" h="358140">
                  <a:moveTo>
                    <a:pt x="0" y="0"/>
                  </a:moveTo>
                  <a:lnTo>
                    <a:pt x="426720" y="137160"/>
                  </a:lnTo>
                  <a:lnTo>
                    <a:pt x="480060" y="3581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4" name="Freeform 413"/>
            <p:cNvSpPr/>
            <p:nvPr/>
          </p:nvSpPr>
          <p:spPr>
            <a:xfrm>
              <a:off x="10516763" y="9707736"/>
              <a:ext cx="1638300" cy="937260"/>
            </a:xfrm>
            <a:custGeom>
              <a:avLst/>
              <a:gdLst>
                <a:gd name="connsiteX0" fmla="*/ 0 w 1638300"/>
                <a:gd name="connsiteY0" fmla="*/ 152400 h 937260"/>
                <a:gd name="connsiteX1" fmla="*/ 137160 w 1638300"/>
                <a:gd name="connsiteY1" fmla="*/ 0 h 937260"/>
                <a:gd name="connsiteX2" fmla="*/ 510540 w 1638300"/>
                <a:gd name="connsiteY2" fmla="*/ 335280 h 937260"/>
                <a:gd name="connsiteX3" fmla="*/ 1638300 w 1638300"/>
                <a:gd name="connsiteY3" fmla="*/ 937260 h 93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8300" h="937260">
                  <a:moveTo>
                    <a:pt x="0" y="152400"/>
                  </a:moveTo>
                  <a:lnTo>
                    <a:pt x="137160" y="0"/>
                  </a:lnTo>
                  <a:lnTo>
                    <a:pt x="510540" y="335280"/>
                  </a:lnTo>
                  <a:lnTo>
                    <a:pt x="1638300" y="937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5" name="Freeform 414"/>
            <p:cNvSpPr/>
            <p:nvPr/>
          </p:nvSpPr>
          <p:spPr>
            <a:xfrm>
              <a:off x="11865503" y="8869536"/>
              <a:ext cx="586740" cy="1615440"/>
            </a:xfrm>
            <a:custGeom>
              <a:avLst/>
              <a:gdLst>
                <a:gd name="connsiteX0" fmla="*/ 0 w 586740"/>
                <a:gd name="connsiteY0" fmla="*/ 1615440 h 1615440"/>
                <a:gd name="connsiteX1" fmla="*/ 586740 w 586740"/>
                <a:gd name="connsiteY1" fmla="*/ 0 h 1615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740" h="1615440">
                  <a:moveTo>
                    <a:pt x="0" y="1615440"/>
                  </a:moveTo>
                  <a:lnTo>
                    <a:pt x="5867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6" name="Freeform 415"/>
            <p:cNvSpPr/>
            <p:nvPr/>
          </p:nvSpPr>
          <p:spPr>
            <a:xfrm>
              <a:off x="11545463" y="8938116"/>
              <a:ext cx="1005840" cy="1402080"/>
            </a:xfrm>
            <a:custGeom>
              <a:avLst/>
              <a:gdLst>
                <a:gd name="connsiteX0" fmla="*/ 1005840 w 1005840"/>
                <a:gd name="connsiteY0" fmla="*/ 121920 h 1402080"/>
                <a:gd name="connsiteX1" fmla="*/ 480060 w 1005840"/>
                <a:gd name="connsiteY1" fmla="*/ 0 h 1402080"/>
                <a:gd name="connsiteX2" fmla="*/ 0 w 1005840"/>
                <a:gd name="connsiteY2" fmla="*/ 1402080 h 140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5840" h="1402080">
                  <a:moveTo>
                    <a:pt x="1005840" y="121920"/>
                  </a:moveTo>
                  <a:lnTo>
                    <a:pt x="480060" y="0"/>
                  </a:lnTo>
                  <a:lnTo>
                    <a:pt x="0" y="14020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Freeform 416"/>
            <p:cNvSpPr/>
            <p:nvPr/>
          </p:nvSpPr>
          <p:spPr>
            <a:xfrm>
              <a:off x="11583563" y="10218276"/>
              <a:ext cx="655320" cy="91440"/>
            </a:xfrm>
            <a:custGeom>
              <a:avLst/>
              <a:gdLst>
                <a:gd name="connsiteX0" fmla="*/ 0 w 655320"/>
                <a:gd name="connsiteY0" fmla="*/ 0 h 91440"/>
                <a:gd name="connsiteX1" fmla="*/ 655320 w 65532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5320" h="91440">
                  <a:moveTo>
                    <a:pt x="0" y="0"/>
                  </a:moveTo>
                  <a:lnTo>
                    <a:pt x="655320" y="91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Freeform 417"/>
            <p:cNvSpPr/>
            <p:nvPr/>
          </p:nvSpPr>
          <p:spPr>
            <a:xfrm>
              <a:off x="11507363" y="9555336"/>
              <a:ext cx="876300" cy="487680"/>
            </a:xfrm>
            <a:custGeom>
              <a:avLst/>
              <a:gdLst>
                <a:gd name="connsiteX0" fmla="*/ 0 w 876300"/>
                <a:gd name="connsiteY0" fmla="*/ 0 h 487680"/>
                <a:gd name="connsiteX1" fmla="*/ 876300 w 876300"/>
                <a:gd name="connsiteY1" fmla="*/ 48768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6300" h="487680">
                  <a:moveTo>
                    <a:pt x="0" y="0"/>
                  </a:moveTo>
                  <a:lnTo>
                    <a:pt x="876300" y="487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Freeform 418"/>
            <p:cNvSpPr/>
            <p:nvPr/>
          </p:nvSpPr>
          <p:spPr>
            <a:xfrm>
              <a:off x="11675003" y="9364836"/>
              <a:ext cx="868680" cy="274320"/>
            </a:xfrm>
            <a:custGeom>
              <a:avLst/>
              <a:gdLst>
                <a:gd name="connsiteX0" fmla="*/ 0 w 868680"/>
                <a:gd name="connsiteY0" fmla="*/ 0 h 274320"/>
                <a:gd name="connsiteX1" fmla="*/ 868680 w 868680"/>
                <a:gd name="connsiteY1" fmla="*/ 27432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8680" h="274320">
                  <a:moveTo>
                    <a:pt x="0" y="0"/>
                  </a:moveTo>
                  <a:lnTo>
                    <a:pt x="868680" y="2743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Freeform 419"/>
            <p:cNvSpPr/>
            <p:nvPr/>
          </p:nvSpPr>
          <p:spPr>
            <a:xfrm>
              <a:off x="11743583" y="9105756"/>
              <a:ext cx="548640" cy="182880"/>
            </a:xfrm>
            <a:custGeom>
              <a:avLst/>
              <a:gdLst>
                <a:gd name="connsiteX0" fmla="*/ 0 w 548640"/>
                <a:gd name="connsiteY0" fmla="*/ 0 h 182880"/>
                <a:gd name="connsiteX1" fmla="*/ 548640 w 548640"/>
                <a:gd name="connsiteY1" fmla="*/ 18288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640" h="182880">
                  <a:moveTo>
                    <a:pt x="0" y="0"/>
                  </a:moveTo>
                  <a:lnTo>
                    <a:pt x="548640" y="182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Freeform 420"/>
            <p:cNvSpPr/>
            <p:nvPr/>
          </p:nvSpPr>
          <p:spPr>
            <a:xfrm>
              <a:off x="10615823" y="9479136"/>
              <a:ext cx="746760" cy="556260"/>
            </a:xfrm>
            <a:custGeom>
              <a:avLst/>
              <a:gdLst>
                <a:gd name="connsiteX0" fmla="*/ 0 w 746760"/>
                <a:gd name="connsiteY0" fmla="*/ 236220 h 556260"/>
                <a:gd name="connsiteX1" fmla="*/ 198120 w 746760"/>
                <a:gd name="connsiteY1" fmla="*/ 0 h 556260"/>
                <a:gd name="connsiteX2" fmla="*/ 746760 w 746760"/>
                <a:gd name="connsiteY2" fmla="*/ 403860 h 556260"/>
                <a:gd name="connsiteX3" fmla="*/ 419100 w 746760"/>
                <a:gd name="connsiteY3" fmla="*/ 556260 h 55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6760" h="556260">
                  <a:moveTo>
                    <a:pt x="0" y="236220"/>
                  </a:moveTo>
                  <a:lnTo>
                    <a:pt x="198120" y="0"/>
                  </a:lnTo>
                  <a:lnTo>
                    <a:pt x="746760" y="403860"/>
                  </a:lnTo>
                  <a:lnTo>
                    <a:pt x="419100" y="556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Freeform 421"/>
            <p:cNvSpPr/>
            <p:nvPr/>
          </p:nvSpPr>
          <p:spPr>
            <a:xfrm>
              <a:off x="16772783" y="6014350"/>
              <a:ext cx="411515" cy="957806"/>
            </a:xfrm>
            <a:custGeom>
              <a:avLst/>
              <a:gdLst>
                <a:gd name="connsiteX0" fmla="*/ 0 w 411515"/>
                <a:gd name="connsiteY0" fmla="*/ 957806 h 957806"/>
                <a:gd name="connsiteX1" fmla="*/ 335280 w 411515"/>
                <a:gd name="connsiteY1" fmla="*/ 729206 h 957806"/>
                <a:gd name="connsiteX2" fmla="*/ 411480 w 411515"/>
                <a:gd name="connsiteY2" fmla="*/ 592046 h 957806"/>
                <a:gd name="connsiteX3" fmla="*/ 342900 w 411515"/>
                <a:gd name="connsiteY3" fmla="*/ 416786 h 957806"/>
                <a:gd name="connsiteX4" fmla="*/ 190500 w 411515"/>
                <a:gd name="connsiteY4" fmla="*/ 363446 h 957806"/>
                <a:gd name="connsiteX5" fmla="*/ 182880 w 411515"/>
                <a:gd name="connsiteY5" fmla="*/ 264386 h 957806"/>
                <a:gd name="connsiteX6" fmla="*/ 312420 w 411515"/>
                <a:gd name="connsiteY6" fmla="*/ 287246 h 957806"/>
                <a:gd name="connsiteX7" fmla="*/ 281940 w 411515"/>
                <a:gd name="connsiteY7" fmla="*/ 127226 h 957806"/>
                <a:gd name="connsiteX8" fmla="*/ 175260 w 411515"/>
                <a:gd name="connsiteY8" fmla="*/ 43406 h 957806"/>
                <a:gd name="connsiteX9" fmla="*/ 38100 w 411515"/>
                <a:gd name="connsiteY9" fmla="*/ 5306 h 957806"/>
                <a:gd name="connsiteX10" fmla="*/ 22860 w 411515"/>
                <a:gd name="connsiteY10" fmla="*/ 157706 h 957806"/>
                <a:gd name="connsiteX11" fmla="*/ 99060 w 411515"/>
                <a:gd name="connsiteY11" fmla="*/ 348206 h 957806"/>
                <a:gd name="connsiteX12" fmla="*/ 297180 w 411515"/>
                <a:gd name="connsiteY12" fmla="*/ 515846 h 957806"/>
                <a:gd name="connsiteX13" fmla="*/ 289560 w 411515"/>
                <a:gd name="connsiteY13" fmla="*/ 706346 h 957806"/>
                <a:gd name="connsiteX14" fmla="*/ 152400 w 411515"/>
                <a:gd name="connsiteY14" fmla="*/ 881606 h 957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1515" h="957806">
                  <a:moveTo>
                    <a:pt x="0" y="957806"/>
                  </a:moveTo>
                  <a:cubicBezTo>
                    <a:pt x="133350" y="873986"/>
                    <a:pt x="266700" y="790166"/>
                    <a:pt x="335280" y="729206"/>
                  </a:cubicBezTo>
                  <a:cubicBezTo>
                    <a:pt x="403860" y="668246"/>
                    <a:pt x="410210" y="644116"/>
                    <a:pt x="411480" y="592046"/>
                  </a:cubicBezTo>
                  <a:cubicBezTo>
                    <a:pt x="412750" y="539976"/>
                    <a:pt x="379730" y="454886"/>
                    <a:pt x="342900" y="416786"/>
                  </a:cubicBezTo>
                  <a:cubicBezTo>
                    <a:pt x="306070" y="378686"/>
                    <a:pt x="217170" y="388846"/>
                    <a:pt x="190500" y="363446"/>
                  </a:cubicBezTo>
                  <a:cubicBezTo>
                    <a:pt x="163830" y="338046"/>
                    <a:pt x="162560" y="277086"/>
                    <a:pt x="182880" y="264386"/>
                  </a:cubicBezTo>
                  <a:cubicBezTo>
                    <a:pt x="203200" y="251686"/>
                    <a:pt x="295910" y="310106"/>
                    <a:pt x="312420" y="287246"/>
                  </a:cubicBezTo>
                  <a:cubicBezTo>
                    <a:pt x="328930" y="264386"/>
                    <a:pt x="304800" y="167866"/>
                    <a:pt x="281940" y="127226"/>
                  </a:cubicBezTo>
                  <a:cubicBezTo>
                    <a:pt x="259080" y="86586"/>
                    <a:pt x="215900" y="63726"/>
                    <a:pt x="175260" y="43406"/>
                  </a:cubicBezTo>
                  <a:cubicBezTo>
                    <a:pt x="134620" y="23086"/>
                    <a:pt x="63500" y="-13744"/>
                    <a:pt x="38100" y="5306"/>
                  </a:cubicBezTo>
                  <a:cubicBezTo>
                    <a:pt x="12700" y="24356"/>
                    <a:pt x="12700" y="100556"/>
                    <a:pt x="22860" y="157706"/>
                  </a:cubicBezTo>
                  <a:cubicBezTo>
                    <a:pt x="33020" y="214856"/>
                    <a:pt x="53340" y="288516"/>
                    <a:pt x="99060" y="348206"/>
                  </a:cubicBezTo>
                  <a:cubicBezTo>
                    <a:pt x="144780" y="407896"/>
                    <a:pt x="265430" y="456156"/>
                    <a:pt x="297180" y="515846"/>
                  </a:cubicBezTo>
                  <a:cubicBezTo>
                    <a:pt x="328930" y="575536"/>
                    <a:pt x="313690" y="645386"/>
                    <a:pt x="289560" y="706346"/>
                  </a:cubicBezTo>
                  <a:cubicBezTo>
                    <a:pt x="265430" y="767306"/>
                    <a:pt x="182880" y="858746"/>
                    <a:pt x="152400" y="881606"/>
                  </a:cubicBezTo>
                </a:path>
              </a:pathLst>
            </a:custGeom>
            <a:solidFill>
              <a:srgbClr val="41719C"/>
            </a:solidFill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3" name="Freeform 422"/>
            <p:cNvSpPr/>
            <p:nvPr/>
          </p:nvSpPr>
          <p:spPr>
            <a:xfrm>
              <a:off x="17207123" y="4983336"/>
              <a:ext cx="1729740" cy="1737360"/>
            </a:xfrm>
            <a:custGeom>
              <a:avLst/>
              <a:gdLst>
                <a:gd name="connsiteX0" fmla="*/ 1729740 w 1729740"/>
                <a:gd name="connsiteY0" fmla="*/ 0 h 1737360"/>
                <a:gd name="connsiteX1" fmla="*/ 1630680 w 1729740"/>
                <a:gd name="connsiteY1" fmla="*/ 182880 h 1737360"/>
                <a:gd name="connsiteX2" fmla="*/ 1577340 w 1729740"/>
                <a:gd name="connsiteY2" fmla="*/ 68580 h 1737360"/>
                <a:gd name="connsiteX3" fmla="*/ 1516380 w 1729740"/>
                <a:gd name="connsiteY3" fmla="*/ 137160 h 1737360"/>
                <a:gd name="connsiteX4" fmla="*/ 0 w 1729740"/>
                <a:gd name="connsiteY4" fmla="*/ 1478280 h 1737360"/>
                <a:gd name="connsiteX5" fmla="*/ 259080 w 1729740"/>
                <a:gd name="connsiteY5" fmla="*/ 1737360 h 173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9740" h="1737360">
                  <a:moveTo>
                    <a:pt x="1729740" y="0"/>
                  </a:moveTo>
                  <a:lnTo>
                    <a:pt x="1630680" y="182880"/>
                  </a:lnTo>
                  <a:lnTo>
                    <a:pt x="1577340" y="68580"/>
                  </a:lnTo>
                  <a:lnTo>
                    <a:pt x="1516380" y="137160"/>
                  </a:lnTo>
                  <a:lnTo>
                    <a:pt x="0" y="1478280"/>
                  </a:lnTo>
                  <a:lnTo>
                    <a:pt x="259080" y="17373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4" name="Freeform 423"/>
            <p:cNvSpPr/>
            <p:nvPr/>
          </p:nvSpPr>
          <p:spPr>
            <a:xfrm>
              <a:off x="17047103" y="4861416"/>
              <a:ext cx="1653540" cy="1493520"/>
            </a:xfrm>
            <a:custGeom>
              <a:avLst/>
              <a:gdLst>
                <a:gd name="connsiteX0" fmla="*/ 1653540 w 1653540"/>
                <a:gd name="connsiteY0" fmla="*/ 0 h 1493520"/>
                <a:gd name="connsiteX1" fmla="*/ 1219200 w 1653540"/>
                <a:gd name="connsiteY1" fmla="*/ 441960 h 1493520"/>
                <a:gd name="connsiteX2" fmla="*/ 83820 w 1653540"/>
                <a:gd name="connsiteY2" fmla="*/ 1493520 h 1493520"/>
                <a:gd name="connsiteX3" fmla="*/ 0 w 1653540"/>
                <a:gd name="connsiteY3" fmla="*/ 1417320 h 149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3540" h="1493520">
                  <a:moveTo>
                    <a:pt x="1653540" y="0"/>
                  </a:moveTo>
                  <a:lnTo>
                    <a:pt x="1219200" y="441960"/>
                  </a:lnTo>
                  <a:lnTo>
                    <a:pt x="83820" y="1493520"/>
                  </a:lnTo>
                  <a:lnTo>
                    <a:pt x="0" y="14173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5" name="Freeform 424"/>
            <p:cNvSpPr/>
            <p:nvPr/>
          </p:nvSpPr>
          <p:spPr>
            <a:xfrm>
              <a:off x="16894703" y="4815696"/>
              <a:ext cx="784860" cy="1249680"/>
            </a:xfrm>
            <a:custGeom>
              <a:avLst/>
              <a:gdLst>
                <a:gd name="connsiteX0" fmla="*/ 784860 w 784860"/>
                <a:gd name="connsiteY0" fmla="*/ 0 h 1249680"/>
                <a:gd name="connsiteX1" fmla="*/ 0 w 784860"/>
                <a:gd name="connsiteY1" fmla="*/ 1249680 h 124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4860" h="1249680">
                  <a:moveTo>
                    <a:pt x="784860" y="0"/>
                  </a:moveTo>
                  <a:lnTo>
                    <a:pt x="0" y="1249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6" name="Freeform 425"/>
            <p:cNvSpPr/>
            <p:nvPr/>
          </p:nvSpPr>
          <p:spPr>
            <a:xfrm>
              <a:off x="16467983" y="4922376"/>
              <a:ext cx="731520" cy="1135380"/>
            </a:xfrm>
            <a:custGeom>
              <a:avLst/>
              <a:gdLst>
                <a:gd name="connsiteX0" fmla="*/ 731520 w 731520"/>
                <a:gd name="connsiteY0" fmla="*/ 0 h 1135380"/>
                <a:gd name="connsiteX1" fmla="*/ 0 w 731520"/>
                <a:gd name="connsiteY1" fmla="*/ 883920 h 1135380"/>
                <a:gd name="connsiteX2" fmla="*/ 388620 w 731520"/>
                <a:gd name="connsiteY2" fmla="*/ 1135380 h 113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1520" h="1135380">
                  <a:moveTo>
                    <a:pt x="731520" y="0"/>
                  </a:moveTo>
                  <a:lnTo>
                    <a:pt x="0" y="883920"/>
                  </a:lnTo>
                  <a:lnTo>
                    <a:pt x="388620" y="11353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Freeform 426"/>
            <p:cNvSpPr/>
            <p:nvPr/>
          </p:nvSpPr>
          <p:spPr>
            <a:xfrm>
              <a:off x="16803263" y="5379576"/>
              <a:ext cx="701040" cy="647700"/>
            </a:xfrm>
            <a:custGeom>
              <a:avLst/>
              <a:gdLst>
                <a:gd name="connsiteX0" fmla="*/ 0 w 701040"/>
                <a:gd name="connsiteY0" fmla="*/ 0 h 647700"/>
                <a:gd name="connsiteX1" fmla="*/ 701040 w 701040"/>
                <a:gd name="connsiteY1" fmla="*/ 64770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1040" h="647700">
                  <a:moveTo>
                    <a:pt x="0" y="0"/>
                  </a:moveTo>
                  <a:lnTo>
                    <a:pt x="701040" y="647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Freeform 427"/>
            <p:cNvSpPr/>
            <p:nvPr/>
          </p:nvSpPr>
          <p:spPr>
            <a:xfrm>
              <a:off x="17115683" y="5021436"/>
              <a:ext cx="693420" cy="708660"/>
            </a:xfrm>
            <a:custGeom>
              <a:avLst/>
              <a:gdLst>
                <a:gd name="connsiteX0" fmla="*/ 0 w 693420"/>
                <a:gd name="connsiteY0" fmla="*/ 0 h 708660"/>
                <a:gd name="connsiteX1" fmla="*/ 693420 w 693420"/>
                <a:gd name="connsiteY1" fmla="*/ 708660 h 70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3420" h="708660">
                  <a:moveTo>
                    <a:pt x="0" y="0"/>
                  </a:moveTo>
                  <a:lnTo>
                    <a:pt x="693420" y="7086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Freeform 428"/>
            <p:cNvSpPr/>
            <p:nvPr/>
          </p:nvSpPr>
          <p:spPr>
            <a:xfrm>
              <a:off x="17702423" y="4929996"/>
              <a:ext cx="426720" cy="495300"/>
            </a:xfrm>
            <a:custGeom>
              <a:avLst/>
              <a:gdLst>
                <a:gd name="connsiteX0" fmla="*/ 0 w 426720"/>
                <a:gd name="connsiteY0" fmla="*/ 0 h 495300"/>
                <a:gd name="connsiteX1" fmla="*/ 0 w 426720"/>
                <a:gd name="connsiteY1" fmla="*/ 0 h 495300"/>
                <a:gd name="connsiteX2" fmla="*/ 68580 w 426720"/>
                <a:gd name="connsiteY2" fmla="*/ 22860 h 495300"/>
                <a:gd name="connsiteX3" fmla="*/ 426720 w 426720"/>
                <a:gd name="connsiteY3" fmla="*/ 4953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720" h="495300">
                  <a:moveTo>
                    <a:pt x="0" y="0"/>
                  </a:moveTo>
                  <a:lnTo>
                    <a:pt x="0" y="0"/>
                  </a:lnTo>
                  <a:lnTo>
                    <a:pt x="68580" y="22860"/>
                  </a:lnTo>
                  <a:lnTo>
                    <a:pt x="426720" y="4953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Freeform 429"/>
            <p:cNvSpPr/>
            <p:nvPr/>
          </p:nvSpPr>
          <p:spPr>
            <a:xfrm>
              <a:off x="13755263" y="4167996"/>
              <a:ext cx="1950720" cy="3589020"/>
            </a:xfrm>
            <a:custGeom>
              <a:avLst/>
              <a:gdLst>
                <a:gd name="connsiteX0" fmla="*/ 335280 w 1950720"/>
                <a:gd name="connsiteY0" fmla="*/ 0 h 3589020"/>
                <a:gd name="connsiteX1" fmla="*/ 464820 w 1950720"/>
                <a:gd name="connsiteY1" fmla="*/ 144780 h 3589020"/>
                <a:gd name="connsiteX2" fmla="*/ 152400 w 1950720"/>
                <a:gd name="connsiteY2" fmla="*/ 632460 h 3589020"/>
                <a:gd name="connsiteX3" fmla="*/ 38100 w 1950720"/>
                <a:gd name="connsiteY3" fmla="*/ 762000 h 3589020"/>
                <a:gd name="connsiteX4" fmla="*/ 106680 w 1950720"/>
                <a:gd name="connsiteY4" fmla="*/ 975360 h 3589020"/>
                <a:gd name="connsiteX5" fmla="*/ 0 w 1950720"/>
                <a:gd name="connsiteY5" fmla="*/ 1158240 h 3589020"/>
                <a:gd name="connsiteX6" fmla="*/ 152400 w 1950720"/>
                <a:gd name="connsiteY6" fmla="*/ 1402080 h 3589020"/>
                <a:gd name="connsiteX7" fmla="*/ 297180 w 1950720"/>
                <a:gd name="connsiteY7" fmla="*/ 1539240 h 3589020"/>
                <a:gd name="connsiteX8" fmla="*/ 152400 w 1950720"/>
                <a:gd name="connsiteY8" fmla="*/ 1790700 h 3589020"/>
                <a:gd name="connsiteX9" fmla="*/ 1943100 w 1950720"/>
                <a:gd name="connsiteY9" fmla="*/ 3368040 h 3589020"/>
                <a:gd name="connsiteX10" fmla="*/ 1950720 w 1950720"/>
                <a:gd name="connsiteY10" fmla="*/ 3589020 h 3589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0720" h="3589020">
                  <a:moveTo>
                    <a:pt x="335280" y="0"/>
                  </a:moveTo>
                  <a:lnTo>
                    <a:pt x="464820" y="144780"/>
                  </a:lnTo>
                  <a:lnTo>
                    <a:pt x="152400" y="632460"/>
                  </a:lnTo>
                  <a:lnTo>
                    <a:pt x="38100" y="762000"/>
                  </a:lnTo>
                  <a:lnTo>
                    <a:pt x="106680" y="975360"/>
                  </a:lnTo>
                  <a:lnTo>
                    <a:pt x="0" y="1158240"/>
                  </a:lnTo>
                  <a:lnTo>
                    <a:pt x="152400" y="1402080"/>
                  </a:lnTo>
                  <a:lnTo>
                    <a:pt x="297180" y="1539240"/>
                  </a:lnTo>
                  <a:lnTo>
                    <a:pt x="152400" y="1790700"/>
                  </a:lnTo>
                  <a:lnTo>
                    <a:pt x="1943100" y="3368040"/>
                  </a:lnTo>
                  <a:lnTo>
                    <a:pt x="1950720" y="35890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Freeform 430"/>
            <p:cNvSpPr/>
            <p:nvPr/>
          </p:nvSpPr>
          <p:spPr>
            <a:xfrm>
              <a:off x="14174363" y="5570076"/>
              <a:ext cx="2514600" cy="1943100"/>
            </a:xfrm>
            <a:custGeom>
              <a:avLst/>
              <a:gdLst>
                <a:gd name="connsiteX0" fmla="*/ 1508760 w 2514600"/>
                <a:gd name="connsiteY0" fmla="*/ 1943100 h 1943100"/>
                <a:gd name="connsiteX1" fmla="*/ 1539240 w 2514600"/>
                <a:gd name="connsiteY1" fmla="*/ 1783080 h 1943100"/>
                <a:gd name="connsiteX2" fmla="*/ 1935480 w 2514600"/>
                <a:gd name="connsiteY2" fmla="*/ 1310640 h 1943100"/>
                <a:gd name="connsiteX3" fmla="*/ 2278380 w 2514600"/>
                <a:gd name="connsiteY3" fmla="*/ 1013460 h 1943100"/>
                <a:gd name="connsiteX4" fmla="*/ 2423160 w 2514600"/>
                <a:gd name="connsiteY4" fmla="*/ 792480 h 1943100"/>
                <a:gd name="connsiteX5" fmla="*/ 2514600 w 2514600"/>
                <a:gd name="connsiteY5" fmla="*/ 617220 h 1943100"/>
                <a:gd name="connsiteX6" fmla="*/ 2247900 w 2514600"/>
                <a:gd name="connsiteY6" fmla="*/ 381000 h 1943100"/>
                <a:gd name="connsiteX7" fmla="*/ 1851660 w 2514600"/>
                <a:gd name="connsiteY7" fmla="*/ 937260 h 1943100"/>
                <a:gd name="connsiteX8" fmla="*/ 1478280 w 2514600"/>
                <a:gd name="connsiteY8" fmla="*/ 1303020 h 1943100"/>
                <a:gd name="connsiteX9" fmla="*/ 403860 w 2514600"/>
                <a:gd name="connsiteY9" fmla="*/ 327660 h 1943100"/>
                <a:gd name="connsiteX10" fmla="*/ 0 w 2514600"/>
                <a:gd name="connsiteY10" fmla="*/ 0 h 194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14600" h="1943100">
                  <a:moveTo>
                    <a:pt x="1508760" y="1943100"/>
                  </a:moveTo>
                  <a:lnTo>
                    <a:pt x="1539240" y="1783080"/>
                  </a:lnTo>
                  <a:lnTo>
                    <a:pt x="1935480" y="1310640"/>
                  </a:lnTo>
                  <a:lnTo>
                    <a:pt x="2278380" y="1013460"/>
                  </a:lnTo>
                  <a:lnTo>
                    <a:pt x="2423160" y="792480"/>
                  </a:lnTo>
                  <a:lnTo>
                    <a:pt x="2514600" y="617220"/>
                  </a:lnTo>
                  <a:lnTo>
                    <a:pt x="2247900" y="381000"/>
                  </a:lnTo>
                  <a:lnTo>
                    <a:pt x="1851660" y="937260"/>
                  </a:lnTo>
                  <a:lnTo>
                    <a:pt x="1478280" y="1303020"/>
                  </a:lnTo>
                  <a:lnTo>
                    <a:pt x="403860" y="32766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Freeform 431"/>
            <p:cNvSpPr/>
            <p:nvPr/>
          </p:nvSpPr>
          <p:spPr>
            <a:xfrm>
              <a:off x="15881243" y="6286356"/>
              <a:ext cx="952500" cy="1219200"/>
            </a:xfrm>
            <a:custGeom>
              <a:avLst/>
              <a:gdLst>
                <a:gd name="connsiteX0" fmla="*/ 929640 w 952500"/>
                <a:gd name="connsiteY0" fmla="*/ 0 h 1219200"/>
                <a:gd name="connsiteX1" fmla="*/ 731520 w 952500"/>
                <a:gd name="connsiteY1" fmla="*/ 304800 h 1219200"/>
                <a:gd name="connsiteX2" fmla="*/ 548640 w 952500"/>
                <a:gd name="connsiteY2" fmla="*/ 472440 h 1219200"/>
                <a:gd name="connsiteX3" fmla="*/ 0 w 952500"/>
                <a:gd name="connsiteY3" fmla="*/ 1089660 h 1219200"/>
                <a:gd name="connsiteX4" fmla="*/ 60960 w 952500"/>
                <a:gd name="connsiteY4" fmla="*/ 1219200 h 1219200"/>
                <a:gd name="connsiteX5" fmla="*/ 419100 w 952500"/>
                <a:gd name="connsiteY5" fmla="*/ 922020 h 1219200"/>
                <a:gd name="connsiteX6" fmla="*/ 952500 w 952500"/>
                <a:gd name="connsiteY6" fmla="*/ 6477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0" h="1219200">
                  <a:moveTo>
                    <a:pt x="929640" y="0"/>
                  </a:moveTo>
                  <a:lnTo>
                    <a:pt x="731520" y="304800"/>
                  </a:lnTo>
                  <a:lnTo>
                    <a:pt x="548640" y="472440"/>
                  </a:lnTo>
                  <a:lnTo>
                    <a:pt x="0" y="1089660"/>
                  </a:lnTo>
                  <a:lnTo>
                    <a:pt x="60960" y="1219200"/>
                  </a:lnTo>
                  <a:lnTo>
                    <a:pt x="419100" y="922020"/>
                  </a:lnTo>
                  <a:lnTo>
                    <a:pt x="952500" y="647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3" name="Freeform 432"/>
            <p:cNvSpPr/>
            <p:nvPr/>
          </p:nvSpPr>
          <p:spPr>
            <a:xfrm>
              <a:off x="16483223" y="6720696"/>
              <a:ext cx="228600" cy="251460"/>
            </a:xfrm>
            <a:custGeom>
              <a:avLst/>
              <a:gdLst>
                <a:gd name="connsiteX0" fmla="*/ 228600 w 228600"/>
                <a:gd name="connsiteY0" fmla="*/ 251460 h 251460"/>
                <a:gd name="connsiteX1" fmla="*/ 0 w 228600"/>
                <a:gd name="connsiteY1" fmla="*/ 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0" h="251460">
                  <a:moveTo>
                    <a:pt x="228600" y="25146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4" name="Freeform 433"/>
            <p:cNvSpPr/>
            <p:nvPr/>
          </p:nvSpPr>
          <p:spPr>
            <a:xfrm>
              <a:off x="16163183" y="7055976"/>
              <a:ext cx="160020" cy="129540"/>
            </a:xfrm>
            <a:custGeom>
              <a:avLst/>
              <a:gdLst>
                <a:gd name="connsiteX0" fmla="*/ 160020 w 160020"/>
                <a:gd name="connsiteY0" fmla="*/ 129540 h 129540"/>
                <a:gd name="connsiteX1" fmla="*/ 0 w 160020"/>
                <a:gd name="connsiteY1" fmla="*/ 0 h 12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129540">
                  <a:moveTo>
                    <a:pt x="160020" y="12954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5" name="Freeform 434"/>
            <p:cNvSpPr/>
            <p:nvPr/>
          </p:nvSpPr>
          <p:spPr>
            <a:xfrm>
              <a:off x="16224143" y="6217776"/>
              <a:ext cx="434340" cy="320040"/>
            </a:xfrm>
            <a:custGeom>
              <a:avLst/>
              <a:gdLst>
                <a:gd name="connsiteX0" fmla="*/ 0 w 434340"/>
                <a:gd name="connsiteY0" fmla="*/ 0 h 320040"/>
                <a:gd name="connsiteX1" fmla="*/ 434340 w 434340"/>
                <a:gd name="connsiteY1" fmla="*/ 320040 h 32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4340" h="320040">
                  <a:moveTo>
                    <a:pt x="0" y="0"/>
                  </a:moveTo>
                  <a:lnTo>
                    <a:pt x="434340" y="320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6" name="Freeform 435"/>
            <p:cNvSpPr/>
            <p:nvPr/>
          </p:nvSpPr>
          <p:spPr>
            <a:xfrm>
              <a:off x="16056503" y="6469236"/>
              <a:ext cx="251460" cy="243840"/>
            </a:xfrm>
            <a:custGeom>
              <a:avLst/>
              <a:gdLst>
                <a:gd name="connsiteX0" fmla="*/ 0 w 251460"/>
                <a:gd name="connsiteY0" fmla="*/ 0 h 243840"/>
                <a:gd name="connsiteX1" fmla="*/ 251460 w 251460"/>
                <a:gd name="connsiteY1" fmla="*/ 243840 h 24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460" h="243840">
                  <a:moveTo>
                    <a:pt x="0" y="0"/>
                  </a:moveTo>
                  <a:lnTo>
                    <a:pt x="251460" y="2438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Freeform 436"/>
            <p:cNvSpPr/>
            <p:nvPr/>
          </p:nvSpPr>
          <p:spPr>
            <a:xfrm>
              <a:off x="15805043" y="6743556"/>
              <a:ext cx="266700" cy="236220"/>
            </a:xfrm>
            <a:custGeom>
              <a:avLst/>
              <a:gdLst>
                <a:gd name="connsiteX0" fmla="*/ 0 w 266700"/>
                <a:gd name="connsiteY0" fmla="*/ 0 h 236220"/>
                <a:gd name="connsiteX1" fmla="*/ 266700 w 266700"/>
                <a:gd name="connsiteY1" fmla="*/ 236220 h 23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700" h="236220">
                  <a:moveTo>
                    <a:pt x="0" y="0"/>
                  </a:moveTo>
                  <a:lnTo>
                    <a:pt x="266700" y="2362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Freeform 437"/>
            <p:cNvSpPr/>
            <p:nvPr/>
          </p:nvSpPr>
          <p:spPr>
            <a:xfrm>
              <a:off x="15164963" y="4358496"/>
              <a:ext cx="1775460" cy="1310640"/>
            </a:xfrm>
            <a:custGeom>
              <a:avLst/>
              <a:gdLst>
                <a:gd name="connsiteX0" fmla="*/ 1775460 w 1775460"/>
                <a:gd name="connsiteY0" fmla="*/ 601980 h 1310640"/>
                <a:gd name="connsiteX1" fmla="*/ 1211580 w 1775460"/>
                <a:gd name="connsiteY1" fmla="*/ 1310640 h 1310640"/>
                <a:gd name="connsiteX2" fmla="*/ 502920 w 1775460"/>
                <a:gd name="connsiteY2" fmla="*/ 754380 h 1310640"/>
                <a:gd name="connsiteX3" fmla="*/ 594360 w 1775460"/>
                <a:gd name="connsiteY3" fmla="*/ 510540 h 1310640"/>
                <a:gd name="connsiteX4" fmla="*/ 0 w 1775460"/>
                <a:gd name="connsiteY4" fmla="*/ 0 h 1310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5460" h="1310640">
                  <a:moveTo>
                    <a:pt x="1775460" y="601980"/>
                  </a:moveTo>
                  <a:lnTo>
                    <a:pt x="1211580" y="1310640"/>
                  </a:lnTo>
                  <a:lnTo>
                    <a:pt x="502920" y="754380"/>
                  </a:lnTo>
                  <a:lnTo>
                    <a:pt x="594360" y="51054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Freeform 438"/>
            <p:cNvSpPr/>
            <p:nvPr/>
          </p:nvSpPr>
          <p:spPr>
            <a:xfrm>
              <a:off x="14700143" y="4968096"/>
              <a:ext cx="716280" cy="541020"/>
            </a:xfrm>
            <a:custGeom>
              <a:avLst/>
              <a:gdLst>
                <a:gd name="connsiteX0" fmla="*/ 0 w 716280"/>
                <a:gd name="connsiteY0" fmla="*/ 0 h 541020"/>
                <a:gd name="connsiteX1" fmla="*/ 716280 w 716280"/>
                <a:gd name="connsiteY1" fmla="*/ 541020 h 54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6280" h="541020">
                  <a:moveTo>
                    <a:pt x="0" y="0"/>
                  </a:moveTo>
                  <a:lnTo>
                    <a:pt x="716280" y="5410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Freeform 439"/>
            <p:cNvSpPr/>
            <p:nvPr/>
          </p:nvSpPr>
          <p:spPr>
            <a:xfrm>
              <a:off x="14608703" y="5173836"/>
              <a:ext cx="1051560" cy="1082040"/>
            </a:xfrm>
            <a:custGeom>
              <a:avLst/>
              <a:gdLst>
                <a:gd name="connsiteX0" fmla="*/ 0 w 1051560"/>
                <a:gd name="connsiteY0" fmla="*/ 0 h 1082040"/>
                <a:gd name="connsiteX1" fmla="*/ 1051560 w 1051560"/>
                <a:gd name="connsiteY1" fmla="*/ 1082040 h 108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51560" h="1082040">
                  <a:moveTo>
                    <a:pt x="0" y="0"/>
                  </a:moveTo>
                  <a:lnTo>
                    <a:pt x="1051560" y="1082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Freeform 440"/>
            <p:cNvSpPr/>
            <p:nvPr/>
          </p:nvSpPr>
          <p:spPr>
            <a:xfrm>
              <a:off x="14479163" y="5471016"/>
              <a:ext cx="1196340" cy="998220"/>
            </a:xfrm>
            <a:custGeom>
              <a:avLst/>
              <a:gdLst>
                <a:gd name="connsiteX0" fmla="*/ 0 w 1196340"/>
                <a:gd name="connsiteY0" fmla="*/ 0 h 998220"/>
                <a:gd name="connsiteX1" fmla="*/ 1196340 w 1196340"/>
                <a:gd name="connsiteY1" fmla="*/ 998220 h 99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340" h="998220">
                  <a:moveTo>
                    <a:pt x="0" y="0"/>
                  </a:moveTo>
                  <a:lnTo>
                    <a:pt x="1196340" y="9982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Freeform 441"/>
            <p:cNvSpPr/>
            <p:nvPr/>
          </p:nvSpPr>
          <p:spPr>
            <a:xfrm>
              <a:off x="15576443" y="5204316"/>
              <a:ext cx="784860" cy="1478280"/>
            </a:xfrm>
            <a:custGeom>
              <a:avLst/>
              <a:gdLst>
                <a:gd name="connsiteX0" fmla="*/ 0 w 784860"/>
                <a:gd name="connsiteY0" fmla="*/ 0 h 1478280"/>
                <a:gd name="connsiteX1" fmla="*/ 784860 w 784860"/>
                <a:gd name="connsiteY1" fmla="*/ 624840 h 1478280"/>
                <a:gd name="connsiteX2" fmla="*/ 106680 w 784860"/>
                <a:gd name="connsiteY2" fmla="*/ 1478280 h 1478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4860" h="1478280">
                  <a:moveTo>
                    <a:pt x="0" y="0"/>
                  </a:moveTo>
                  <a:lnTo>
                    <a:pt x="784860" y="624840"/>
                  </a:lnTo>
                  <a:lnTo>
                    <a:pt x="106680" y="14782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3" name="Freeform 442"/>
            <p:cNvSpPr/>
            <p:nvPr/>
          </p:nvSpPr>
          <p:spPr>
            <a:xfrm>
              <a:off x="15119243" y="5059536"/>
              <a:ext cx="556260" cy="922020"/>
            </a:xfrm>
            <a:custGeom>
              <a:avLst/>
              <a:gdLst>
                <a:gd name="connsiteX0" fmla="*/ 0 w 556260"/>
                <a:gd name="connsiteY0" fmla="*/ 922020 h 922020"/>
                <a:gd name="connsiteX1" fmla="*/ 556260 w 556260"/>
                <a:gd name="connsiteY1" fmla="*/ 0 h 92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260" h="922020">
                  <a:moveTo>
                    <a:pt x="0" y="922020"/>
                  </a:moveTo>
                  <a:lnTo>
                    <a:pt x="5562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4" name="Freeform 443"/>
            <p:cNvSpPr/>
            <p:nvPr/>
          </p:nvSpPr>
          <p:spPr>
            <a:xfrm>
              <a:off x="15599303" y="5501496"/>
              <a:ext cx="373380" cy="624840"/>
            </a:xfrm>
            <a:custGeom>
              <a:avLst/>
              <a:gdLst>
                <a:gd name="connsiteX0" fmla="*/ 0 w 373380"/>
                <a:gd name="connsiteY0" fmla="*/ 624840 h 624840"/>
                <a:gd name="connsiteX1" fmla="*/ 76200 w 373380"/>
                <a:gd name="connsiteY1" fmla="*/ 472440 h 624840"/>
                <a:gd name="connsiteX2" fmla="*/ 373380 w 373380"/>
                <a:gd name="connsiteY2" fmla="*/ 0 h 6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380" h="624840">
                  <a:moveTo>
                    <a:pt x="0" y="624840"/>
                  </a:moveTo>
                  <a:lnTo>
                    <a:pt x="76200" y="472440"/>
                  </a:lnTo>
                  <a:lnTo>
                    <a:pt x="3733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5" name="Freeform 444"/>
            <p:cNvSpPr/>
            <p:nvPr/>
          </p:nvSpPr>
          <p:spPr>
            <a:xfrm>
              <a:off x="15690743" y="5981556"/>
              <a:ext cx="327660" cy="678180"/>
            </a:xfrm>
            <a:custGeom>
              <a:avLst/>
              <a:gdLst>
                <a:gd name="connsiteX0" fmla="*/ 0 w 327660"/>
                <a:gd name="connsiteY0" fmla="*/ 0 h 678180"/>
                <a:gd name="connsiteX1" fmla="*/ 327660 w 327660"/>
                <a:gd name="connsiteY1" fmla="*/ 281940 h 678180"/>
                <a:gd name="connsiteX2" fmla="*/ 0 w 327660"/>
                <a:gd name="connsiteY2" fmla="*/ 678180 h 67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660" h="678180">
                  <a:moveTo>
                    <a:pt x="0" y="0"/>
                  </a:moveTo>
                  <a:lnTo>
                    <a:pt x="327660" y="281940"/>
                  </a:lnTo>
                  <a:lnTo>
                    <a:pt x="0" y="6781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6" name="Freeform 445"/>
            <p:cNvSpPr/>
            <p:nvPr/>
          </p:nvSpPr>
          <p:spPr>
            <a:xfrm>
              <a:off x="15980303" y="5798676"/>
              <a:ext cx="365760" cy="449580"/>
            </a:xfrm>
            <a:custGeom>
              <a:avLst/>
              <a:gdLst>
                <a:gd name="connsiteX0" fmla="*/ 0 w 365760"/>
                <a:gd name="connsiteY0" fmla="*/ 449580 h 449580"/>
                <a:gd name="connsiteX1" fmla="*/ 365760 w 365760"/>
                <a:gd name="connsiteY1" fmla="*/ 0 h 44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760" h="449580">
                  <a:moveTo>
                    <a:pt x="0" y="449580"/>
                  </a:moveTo>
                  <a:lnTo>
                    <a:pt x="3657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Freeform 446"/>
            <p:cNvSpPr/>
            <p:nvPr/>
          </p:nvSpPr>
          <p:spPr>
            <a:xfrm>
              <a:off x="15965063" y="5029056"/>
              <a:ext cx="640080" cy="266700"/>
            </a:xfrm>
            <a:custGeom>
              <a:avLst/>
              <a:gdLst>
                <a:gd name="connsiteX0" fmla="*/ 0 w 640080"/>
                <a:gd name="connsiteY0" fmla="*/ 266700 h 266700"/>
                <a:gd name="connsiteX1" fmla="*/ 220980 w 640080"/>
                <a:gd name="connsiteY1" fmla="*/ 15240 h 266700"/>
                <a:gd name="connsiteX2" fmla="*/ 434340 w 640080"/>
                <a:gd name="connsiteY2" fmla="*/ 251460 h 266700"/>
                <a:gd name="connsiteX3" fmla="*/ 640080 w 640080"/>
                <a:gd name="connsiteY3" fmla="*/ 0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0080" h="266700">
                  <a:moveTo>
                    <a:pt x="0" y="266700"/>
                  </a:moveTo>
                  <a:lnTo>
                    <a:pt x="220980" y="15240"/>
                  </a:lnTo>
                  <a:lnTo>
                    <a:pt x="434340" y="251460"/>
                  </a:lnTo>
                  <a:lnTo>
                    <a:pt x="6400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Freeform 447"/>
            <p:cNvSpPr/>
            <p:nvPr/>
          </p:nvSpPr>
          <p:spPr>
            <a:xfrm>
              <a:off x="14121023" y="4571856"/>
              <a:ext cx="419100" cy="228600"/>
            </a:xfrm>
            <a:custGeom>
              <a:avLst/>
              <a:gdLst>
                <a:gd name="connsiteX0" fmla="*/ 0 w 419100"/>
                <a:gd name="connsiteY0" fmla="*/ 0 h 228600"/>
                <a:gd name="connsiteX1" fmla="*/ 419100 w 419100"/>
                <a:gd name="connsiteY1" fmla="*/ 2286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9100" h="228600">
                  <a:moveTo>
                    <a:pt x="0" y="0"/>
                  </a:moveTo>
                  <a:lnTo>
                    <a:pt x="419100" y="228600"/>
                  </a:ln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9" name="Freeform 448"/>
            <p:cNvSpPr/>
            <p:nvPr/>
          </p:nvSpPr>
          <p:spPr>
            <a:xfrm>
              <a:off x="13983863" y="4762356"/>
              <a:ext cx="411480" cy="228600"/>
            </a:xfrm>
            <a:custGeom>
              <a:avLst/>
              <a:gdLst>
                <a:gd name="connsiteX0" fmla="*/ 0 w 411480"/>
                <a:gd name="connsiteY0" fmla="*/ 0 h 228600"/>
                <a:gd name="connsiteX1" fmla="*/ 411480 w 411480"/>
                <a:gd name="connsiteY1" fmla="*/ 2286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1480" h="228600">
                  <a:moveTo>
                    <a:pt x="0" y="0"/>
                  </a:moveTo>
                  <a:lnTo>
                    <a:pt x="411480" y="228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0" name="Freeform 449"/>
            <p:cNvSpPr/>
            <p:nvPr/>
          </p:nvSpPr>
          <p:spPr>
            <a:xfrm>
              <a:off x="13831463" y="5189076"/>
              <a:ext cx="289560" cy="106680"/>
            </a:xfrm>
            <a:custGeom>
              <a:avLst/>
              <a:gdLst>
                <a:gd name="connsiteX0" fmla="*/ 0 w 289560"/>
                <a:gd name="connsiteY0" fmla="*/ 0 h 106680"/>
                <a:gd name="connsiteX1" fmla="*/ 289560 w 289560"/>
                <a:gd name="connsiteY1" fmla="*/ 106680 h 10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9560" h="106680">
                  <a:moveTo>
                    <a:pt x="0" y="0"/>
                  </a:moveTo>
                  <a:lnTo>
                    <a:pt x="289560" y="106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Freeform 450"/>
            <p:cNvSpPr/>
            <p:nvPr/>
          </p:nvSpPr>
          <p:spPr>
            <a:xfrm>
              <a:off x="13252343" y="5775816"/>
              <a:ext cx="678180" cy="190500"/>
            </a:xfrm>
            <a:custGeom>
              <a:avLst/>
              <a:gdLst>
                <a:gd name="connsiteX0" fmla="*/ 0 w 678180"/>
                <a:gd name="connsiteY0" fmla="*/ 0 h 190500"/>
                <a:gd name="connsiteX1" fmla="*/ 632460 w 678180"/>
                <a:gd name="connsiteY1" fmla="*/ 99060 h 190500"/>
                <a:gd name="connsiteX2" fmla="*/ 678180 w 678180"/>
                <a:gd name="connsiteY2" fmla="*/ 190500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80" h="190500">
                  <a:moveTo>
                    <a:pt x="0" y="0"/>
                  </a:moveTo>
                  <a:lnTo>
                    <a:pt x="632460" y="99060"/>
                  </a:lnTo>
                  <a:lnTo>
                    <a:pt x="678180" y="1905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Freeform 451"/>
            <p:cNvSpPr/>
            <p:nvPr/>
          </p:nvSpPr>
          <p:spPr>
            <a:xfrm>
              <a:off x="11575943" y="4800456"/>
              <a:ext cx="2491740" cy="2377440"/>
            </a:xfrm>
            <a:custGeom>
              <a:avLst/>
              <a:gdLst>
                <a:gd name="connsiteX0" fmla="*/ 2491740 w 2491740"/>
                <a:gd name="connsiteY0" fmla="*/ 2377440 h 2377440"/>
                <a:gd name="connsiteX1" fmla="*/ 883920 w 2491740"/>
                <a:gd name="connsiteY1" fmla="*/ 1546860 h 2377440"/>
                <a:gd name="connsiteX2" fmla="*/ 784860 w 2491740"/>
                <a:gd name="connsiteY2" fmla="*/ 1615440 h 2377440"/>
                <a:gd name="connsiteX3" fmla="*/ 0 w 2491740"/>
                <a:gd name="connsiteY3" fmla="*/ 342900 h 2377440"/>
                <a:gd name="connsiteX4" fmla="*/ 388620 w 2491740"/>
                <a:gd name="connsiteY4" fmla="*/ 0 h 2377440"/>
                <a:gd name="connsiteX5" fmla="*/ 944880 w 2491740"/>
                <a:gd name="connsiteY5" fmla="*/ 929640 h 237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1740" h="2377440">
                  <a:moveTo>
                    <a:pt x="2491740" y="2377440"/>
                  </a:moveTo>
                  <a:lnTo>
                    <a:pt x="883920" y="1546860"/>
                  </a:lnTo>
                  <a:lnTo>
                    <a:pt x="784860" y="1615440"/>
                  </a:lnTo>
                  <a:lnTo>
                    <a:pt x="0" y="342900"/>
                  </a:lnTo>
                  <a:lnTo>
                    <a:pt x="388620" y="0"/>
                  </a:lnTo>
                  <a:lnTo>
                    <a:pt x="944880" y="92964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Freeform 452"/>
            <p:cNvSpPr/>
            <p:nvPr/>
          </p:nvSpPr>
          <p:spPr>
            <a:xfrm>
              <a:off x="12970403" y="6987396"/>
              <a:ext cx="731520" cy="723900"/>
            </a:xfrm>
            <a:custGeom>
              <a:avLst/>
              <a:gdLst>
                <a:gd name="connsiteX0" fmla="*/ 731520 w 731520"/>
                <a:gd name="connsiteY0" fmla="*/ 0 h 723900"/>
                <a:gd name="connsiteX1" fmla="*/ 220980 w 731520"/>
                <a:gd name="connsiteY1" fmla="*/ 723900 h 723900"/>
                <a:gd name="connsiteX2" fmla="*/ 0 w 731520"/>
                <a:gd name="connsiteY2" fmla="*/ 5715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1520" h="723900">
                  <a:moveTo>
                    <a:pt x="731520" y="0"/>
                  </a:moveTo>
                  <a:lnTo>
                    <a:pt x="220980" y="723900"/>
                  </a:lnTo>
                  <a:lnTo>
                    <a:pt x="0" y="5715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4" name="Freeform 453"/>
            <p:cNvSpPr/>
            <p:nvPr/>
          </p:nvSpPr>
          <p:spPr>
            <a:xfrm>
              <a:off x="13000883" y="7315056"/>
              <a:ext cx="762000" cy="205740"/>
            </a:xfrm>
            <a:custGeom>
              <a:avLst/>
              <a:gdLst>
                <a:gd name="connsiteX0" fmla="*/ 0 w 762000"/>
                <a:gd name="connsiteY0" fmla="*/ 0 h 205740"/>
                <a:gd name="connsiteX1" fmla="*/ 342900 w 762000"/>
                <a:gd name="connsiteY1" fmla="*/ 144780 h 205740"/>
                <a:gd name="connsiteX2" fmla="*/ 762000 w 762000"/>
                <a:gd name="connsiteY2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205740">
                  <a:moveTo>
                    <a:pt x="0" y="0"/>
                  </a:moveTo>
                  <a:lnTo>
                    <a:pt x="342900" y="144780"/>
                  </a:lnTo>
                  <a:lnTo>
                    <a:pt x="762000" y="2057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5" name="Freeform 454"/>
            <p:cNvSpPr/>
            <p:nvPr/>
          </p:nvSpPr>
          <p:spPr>
            <a:xfrm>
              <a:off x="13077083" y="7162656"/>
              <a:ext cx="403860" cy="160020"/>
            </a:xfrm>
            <a:custGeom>
              <a:avLst/>
              <a:gdLst>
                <a:gd name="connsiteX0" fmla="*/ 0 w 403860"/>
                <a:gd name="connsiteY0" fmla="*/ 0 h 160020"/>
                <a:gd name="connsiteX1" fmla="*/ 403860 w 403860"/>
                <a:gd name="connsiteY1" fmla="*/ 160020 h 160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160020">
                  <a:moveTo>
                    <a:pt x="0" y="0"/>
                  </a:moveTo>
                  <a:lnTo>
                    <a:pt x="403860" y="1600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6" name="Freeform 455"/>
            <p:cNvSpPr/>
            <p:nvPr/>
          </p:nvSpPr>
          <p:spPr>
            <a:xfrm>
              <a:off x="7918343" y="8305656"/>
              <a:ext cx="594360" cy="769620"/>
            </a:xfrm>
            <a:custGeom>
              <a:avLst/>
              <a:gdLst>
                <a:gd name="connsiteX0" fmla="*/ 0 w 594360"/>
                <a:gd name="connsiteY0" fmla="*/ 0 h 769620"/>
                <a:gd name="connsiteX1" fmla="*/ 228600 w 594360"/>
                <a:gd name="connsiteY1" fmla="*/ 190500 h 769620"/>
                <a:gd name="connsiteX2" fmla="*/ 594360 w 594360"/>
                <a:gd name="connsiteY2" fmla="*/ 769620 h 76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4360" h="769620">
                  <a:moveTo>
                    <a:pt x="0" y="0"/>
                  </a:moveTo>
                  <a:lnTo>
                    <a:pt x="228600" y="190500"/>
                  </a:lnTo>
                  <a:lnTo>
                    <a:pt x="594360" y="7696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Freeform 456"/>
            <p:cNvSpPr/>
            <p:nvPr/>
          </p:nvSpPr>
          <p:spPr>
            <a:xfrm>
              <a:off x="8108843" y="7772256"/>
              <a:ext cx="777240" cy="1043940"/>
            </a:xfrm>
            <a:custGeom>
              <a:avLst/>
              <a:gdLst>
                <a:gd name="connsiteX0" fmla="*/ 0 w 777240"/>
                <a:gd name="connsiteY0" fmla="*/ 1043940 h 1043940"/>
                <a:gd name="connsiteX1" fmla="*/ 777240 w 777240"/>
                <a:gd name="connsiteY1" fmla="*/ 647700 h 1043940"/>
                <a:gd name="connsiteX2" fmla="*/ 190500 w 777240"/>
                <a:gd name="connsiteY2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7240" h="1043940">
                  <a:moveTo>
                    <a:pt x="0" y="1043940"/>
                  </a:moveTo>
                  <a:lnTo>
                    <a:pt x="777240" y="647700"/>
                  </a:lnTo>
                  <a:lnTo>
                    <a:pt x="19050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Freeform 457"/>
            <p:cNvSpPr/>
            <p:nvPr/>
          </p:nvSpPr>
          <p:spPr>
            <a:xfrm>
              <a:off x="8047883" y="7901796"/>
              <a:ext cx="533400" cy="434340"/>
            </a:xfrm>
            <a:custGeom>
              <a:avLst/>
              <a:gdLst>
                <a:gd name="connsiteX0" fmla="*/ 0 w 533400"/>
                <a:gd name="connsiteY0" fmla="*/ 0 h 434340"/>
                <a:gd name="connsiteX1" fmla="*/ 533400 w 533400"/>
                <a:gd name="connsiteY1" fmla="*/ 43434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0" h="434340">
                  <a:moveTo>
                    <a:pt x="0" y="0"/>
                  </a:moveTo>
                  <a:lnTo>
                    <a:pt x="533400" y="434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Freeform 458"/>
            <p:cNvSpPr/>
            <p:nvPr/>
          </p:nvSpPr>
          <p:spPr>
            <a:xfrm>
              <a:off x="8375543" y="7787496"/>
              <a:ext cx="312420" cy="365760"/>
            </a:xfrm>
            <a:custGeom>
              <a:avLst/>
              <a:gdLst>
                <a:gd name="connsiteX0" fmla="*/ 0 w 312420"/>
                <a:gd name="connsiteY0" fmla="*/ 365760 h 365760"/>
                <a:gd name="connsiteX1" fmla="*/ 137160 w 312420"/>
                <a:gd name="connsiteY1" fmla="*/ 160020 h 365760"/>
                <a:gd name="connsiteX2" fmla="*/ 312420 w 312420"/>
                <a:gd name="connsiteY2" fmla="*/ 0 h 36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2420" h="365760">
                  <a:moveTo>
                    <a:pt x="0" y="365760"/>
                  </a:moveTo>
                  <a:lnTo>
                    <a:pt x="137160" y="160020"/>
                  </a:lnTo>
                  <a:lnTo>
                    <a:pt x="3124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Freeform 459"/>
            <p:cNvSpPr/>
            <p:nvPr/>
          </p:nvSpPr>
          <p:spPr>
            <a:xfrm>
              <a:off x="8573663" y="8595216"/>
              <a:ext cx="228600" cy="342900"/>
            </a:xfrm>
            <a:custGeom>
              <a:avLst/>
              <a:gdLst>
                <a:gd name="connsiteX0" fmla="*/ 0 w 228600"/>
                <a:gd name="connsiteY0" fmla="*/ 0 h 342900"/>
                <a:gd name="connsiteX1" fmla="*/ 228600 w 228600"/>
                <a:gd name="connsiteY1" fmla="*/ 342900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0" h="342900">
                  <a:moveTo>
                    <a:pt x="0" y="0"/>
                  </a:moveTo>
                  <a:lnTo>
                    <a:pt x="228600" y="3429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Freeform 460"/>
            <p:cNvSpPr/>
            <p:nvPr/>
          </p:nvSpPr>
          <p:spPr>
            <a:xfrm>
              <a:off x="7598303" y="8861916"/>
              <a:ext cx="243840" cy="472440"/>
            </a:xfrm>
            <a:custGeom>
              <a:avLst/>
              <a:gdLst>
                <a:gd name="connsiteX0" fmla="*/ 0 w 243840"/>
                <a:gd name="connsiteY0" fmla="*/ 0 h 472440"/>
                <a:gd name="connsiteX1" fmla="*/ 91440 w 243840"/>
                <a:gd name="connsiteY1" fmla="*/ 68580 h 472440"/>
                <a:gd name="connsiteX2" fmla="*/ 243840 w 243840"/>
                <a:gd name="connsiteY2" fmla="*/ 47244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840" h="472440">
                  <a:moveTo>
                    <a:pt x="0" y="0"/>
                  </a:moveTo>
                  <a:lnTo>
                    <a:pt x="91440" y="68580"/>
                  </a:lnTo>
                  <a:lnTo>
                    <a:pt x="243840" y="472440"/>
                  </a:lnTo>
                </a:path>
              </a:pathLst>
            </a:custGeom>
            <a:noFill/>
            <a:ln w="28575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Freeform 461"/>
            <p:cNvSpPr/>
            <p:nvPr/>
          </p:nvSpPr>
          <p:spPr>
            <a:xfrm>
              <a:off x="7049663" y="9151476"/>
              <a:ext cx="944880" cy="861060"/>
            </a:xfrm>
            <a:custGeom>
              <a:avLst/>
              <a:gdLst>
                <a:gd name="connsiteX0" fmla="*/ 0 w 944880"/>
                <a:gd name="connsiteY0" fmla="*/ 0 h 861060"/>
                <a:gd name="connsiteX1" fmla="*/ 304800 w 944880"/>
                <a:gd name="connsiteY1" fmla="*/ 502920 h 861060"/>
                <a:gd name="connsiteX2" fmla="*/ 944880 w 944880"/>
                <a:gd name="connsiteY2" fmla="*/ 861060 h 86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4880" h="861060">
                  <a:moveTo>
                    <a:pt x="0" y="0"/>
                  </a:moveTo>
                  <a:lnTo>
                    <a:pt x="304800" y="502920"/>
                  </a:lnTo>
                  <a:lnTo>
                    <a:pt x="944880" y="861060"/>
                  </a:lnTo>
                </a:path>
              </a:pathLst>
            </a:custGeom>
            <a:noFill/>
            <a:ln w="28575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3" name="Freeform 462"/>
            <p:cNvSpPr/>
            <p:nvPr/>
          </p:nvSpPr>
          <p:spPr>
            <a:xfrm>
              <a:off x="6325763" y="9608676"/>
              <a:ext cx="259080" cy="525780"/>
            </a:xfrm>
            <a:custGeom>
              <a:avLst/>
              <a:gdLst>
                <a:gd name="connsiteX0" fmla="*/ 0 w 259080"/>
                <a:gd name="connsiteY0" fmla="*/ 0 h 525780"/>
                <a:gd name="connsiteX1" fmla="*/ 259080 w 259080"/>
                <a:gd name="connsiteY1" fmla="*/ 525780 h 52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9080" h="525780">
                  <a:moveTo>
                    <a:pt x="0" y="0"/>
                  </a:moveTo>
                  <a:lnTo>
                    <a:pt x="259080" y="525780"/>
                  </a:lnTo>
                </a:path>
              </a:pathLst>
            </a:custGeom>
            <a:noFill/>
            <a:ln w="28575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4" name="Freeform 463"/>
            <p:cNvSpPr/>
            <p:nvPr/>
          </p:nvSpPr>
          <p:spPr>
            <a:xfrm>
              <a:off x="6097163" y="9776316"/>
              <a:ext cx="190500" cy="190500"/>
            </a:xfrm>
            <a:custGeom>
              <a:avLst/>
              <a:gdLst>
                <a:gd name="connsiteX0" fmla="*/ 0 w 190500"/>
                <a:gd name="connsiteY0" fmla="*/ 0 h 190500"/>
                <a:gd name="connsiteX1" fmla="*/ 190500 w 190500"/>
                <a:gd name="connsiteY1" fmla="*/ 190500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190500">
                  <a:moveTo>
                    <a:pt x="0" y="0"/>
                  </a:moveTo>
                  <a:lnTo>
                    <a:pt x="190500" y="190500"/>
                  </a:lnTo>
                </a:path>
              </a:pathLst>
            </a:custGeom>
            <a:noFill/>
            <a:ln w="28575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5" name="Freeform 464"/>
            <p:cNvSpPr/>
            <p:nvPr/>
          </p:nvSpPr>
          <p:spPr>
            <a:xfrm>
              <a:off x="9510923" y="4221336"/>
              <a:ext cx="1074420" cy="3741420"/>
            </a:xfrm>
            <a:custGeom>
              <a:avLst/>
              <a:gdLst>
                <a:gd name="connsiteX0" fmla="*/ 251460 w 1074420"/>
                <a:gd name="connsiteY0" fmla="*/ 60960 h 3741420"/>
                <a:gd name="connsiteX1" fmla="*/ 868680 w 1074420"/>
                <a:gd name="connsiteY1" fmla="*/ 91440 h 3741420"/>
                <a:gd name="connsiteX2" fmla="*/ 1074420 w 1074420"/>
                <a:gd name="connsiteY2" fmla="*/ 0 h 3741420"/>
                <a:gd name="connsiteX3" fmla="*/ 906780 w 1074420"/>
                <a:gd name="connsiteY3" fmla="*/ 518160 h 3741420"/>
                <a:gd name="connsiteX4" fmla="*/ 762000 w 1074420"/>
                <a:gd name="connsiteY4" fmla="*/ 670560 h 3741420"/>
                <a:gd name="connsiteX5" fmla="*/ 716280 w 1074420"/>
                <a:gd name="connsiteY5" fmla="*/ 990600 h 3741420"/>
                <a:gd name="connsiteX6" fmla="*/ 678180 w 1074420"/>
                <a:gd name="connsiteY6" fmla="*/ 1226820 h 3741420"/>
                <a:gd name="connsiteX7" fmla="*/ 510540 w 1074420"/>
                <a:gd name="connsiteY7" fmla="*/ 1524000 h 3741420"/>
                <a:gd name="connsiteX8" fmla="*/ 434340 w 1074420"/>
                <a:gd name="connsiteY8" fmla="*/ 1920240 h 3741420"/>
                <a:gd name="connsiteX9" fmla="*/ 182880 w 1074420"/>
                <a:gd name="connsiteY9" fmla="*/ 2301240 h 3741420"/>
                <a:gd name="connsiteX10" fmla="*/ 327660 w 1074420"/>
                <a:gd name="connsiteY10" fmla="*/ 2468880 h 3741420"/>
                <a:gd name="connsiteX11" fmla="*/ 167640 w 1074420"/>
                <a:gd name="connsiteY11" fmla="*/ 2697480 h 3741420"/>
                <a:gd name="connsiteX12" fmla="*/ 205740 w 1074420"/>
                <a:gd name="connsiteY12" fmla="*/ 2804160 h 3741420"/>
                <a:gd name="connsiteX13" fmla="*/ 53340 w 1074420"/>
                <a:gd name="connsiteY13" fmla="*/ 3032760 h 3741420"/>
                <a:gd name="connsiteX14" fmla="*/ 45720 w 1074420"/>
                <a:gd name="connsiteY14" fmla="*/ 3139440 h 3741420"/>
                <a:gd name="connsiteX15" fmla="*/ 0 w 1074420"/>
                <a:gd name="connsiteY15" fmla="*/ 3467100 h 3741420"/>
                <a:gd name="connsiteX16" fmla="*/ 137160 w 1074420"/>
                <a:gd name="connsiteY16" fmla="*/ 3741420 h 37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4420" h="3741420">
                  <a:moveTo>
                    <a:pt x="251460" y="60960"/>
                  </a:moveTo>
                  <a:lnTo>
                    <a:pt x="868680" y="91440"/>
                  </a:lnTo>
                  <a:lnTo>
                    <a:pt x="1074420" y="0"/>
                  </a:lnTo>
                  <a:lnTo>
                    <a:pt x="906780" y="518160"/>
                  </a:lnTo>
                  <a:lnTo>
                    <a:pt x="762000" y="670560"/>
                  </a:lnTo>
                  <a:lnTo>
                    <a:pt x="716280" y="990600"/>
                  </a:lnTo>
                  <a:lnTo>
                    <a:pt x="678180" y="1226820"/>
                  </a:lnTo>
                  <a:lnTo>
                    <a:pt x="510540" y="1524000"/>
                  </a:lnTo>
                  <a:lnTo>
                    <a:pt x="434340" y="1920240"/>
                  </a:lnTo>
                  <a:lnTo>
                    <a:pt x="182880" y="2301240"/>
                  </a:lnTo>
                  <a:lnTo>
                    <a:pt x="327660" y="2468880"/>
                  </a:lnTo>
                  <a:lnTo>
                    <a:pt x="167640" y="2697480"/>
                  </a:lnTo>
                  <a:lnTo>
                    <a:pt x="205740" y="2804160"/>
                  </a:lnTo>
                  <a:lnTo>
                    <a:pt x="53340" y="3032760"/>
                  </a:lnTo>
                  <a:lnTo>
                    <a:pt x="45720" y="3139440"/>
                  </a:lnTo>
                  <a:lnTo>
                    <a:pt x="0" y="3467100"/>
                  </a:lnTo>
                  <a:lnTo>
                    <a:pt x="137160" y="37414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6" name="Freeform 465"/>
            <p:cNvSpPr/>
            <p:nvPr/>
          </p:nvSpPr>
          <p:spPr>
            <a:xfrm>
              <a:off x="10006223" y="5890116"/>
              <a:ext cx="350520" cy="1866900"/>
            </a:xfrm>
            <a:custGeom>
              <a:avLst/>
              <a:gdLst>
                <a:gd name="connsiteX0" fmla="*/ 350520 w 350520"/>
                <a:gd name="connsiteY0" fmla="*/ 0 h 1866900"/>
                <a:gd name="connsiteX1" fmla="*/ 0 w 350520"/>
                <a:gd name="connsiteY1" fmla="*/ 1074420 h 1866900"/>
                <a:gd name="connsiteX2" fmla="*/ 160020 w 350520"/>
                <a:gd name="connsiteY2" fmla="*/ 1226820 h 1866900"/>
                <a:gd name="connsiteX3" fmla="*/ 106680 w 350520"/>
                <a:gd name="connsiteY3" fmla="*/ 1470660 h 1866900"/>
                <a:gd name="connsiteX4" fmla="*/ 106680 w 350520"/>
                <a:gd name="connsiteY4" fmla="*/ 1866900 h 186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520" h="1866900">
                  <a:moveTo>
                    <a:pt x="350520" y="0"/>
                  </a:moveTo>
                  <a:lnTo>
                    <a:pt x="0" y="1074420"/>
                  </a:lnTo>
                  <a:lnTo>
                    <a:pt x="160020" y="1226820"/>
                  </a:lnTo>
                  <a:lnTo>
                    <a:pt x="106680" y="1470660"/>
                  </a:lnTo>
                  <a:lnTo>
                    <a:pt x="106680" y="18669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Freeform 466"/>
            <p:cNvSpPr/>
            <p:nvPr/>
          </p:nvSpPr>
          <p:spPr>
            <a:xfrm>
              <a:off x="9579503" y="7254096"/>
              <a:ext cx="1668780" cy="594360"/>
            </a:xfrm>
            <a:custGeom>
              <a:avLst/>
              <a:gdLst>
                <a:gd name="connsiteX0" fmla="*/ 0 w 1668780"/>
                <a:gd name="connsiteY0" fmla="*/ 0 h 594360"/>
                <a:gd name="connsiteX1" fmla="*/ 723900 w 1668780"/>
                <a:gd name="connsiteY1" fmla="*/ 160020 h 594360"/>
                <a:gd name="connsiteX2" fmla="*/ 1668780 w 1668780"/>
                <a:gd name="connsiteY2" fmla="*/ 594360 h 59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8780" h="594360">
                  <a:moveTo>
                    <a:pt x="0" y="0"/>
                  </a:moveTo>
                  <a:lnTo>
                    <a:pt x="723900" y="160020"/>
                  </a:lnTo>
                  <a:lnTo>
                    <a:pt x="1668780" y="5943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Freeform 467"/>
            <p:cNvSpPr/>
            <p:nvPr/>
          </p:nvSpPr>
          <p:spPr>
            <a:xfrm>
              <a:off x="10600583" y="5951076"/>
              <a:ext cx="502920" cy="1615440"/>
            </a:xfrm>
            <a:custGeom>
              <a:avLst/>
              <a:gdLst>
                <a:gd name="connsiteX0" fmla="*/ 502920 w 502920"/>
                <a:gd name="connsiteY0" fmla="*/ 0 h 1615440"/>
                <a:gd name="connsiteX1" fmla="*/ 266700 w 502920"/>
                <a:gd name="connsiteY1" fmla="*/ 228600 h 1615440"/>
                <a:gd name="connsiteX2" fmla="*/ 167640 w 502920"/>
                <a:gd name="connsiteY2" fmla="*/ 533400 h 1615440"/>
                <a:gd name="connsiteX3" fmla="*/ 0 w 502920"/>
                <a:gd name="connsiteY3" fmla="*/ 998220 h 1615440"/>
                <a:gd name="connsiteX4" fmla="*/ 53340 w 502920"/>
                <a:gd name="connsiteY4" fmla="*/ 1615440 h 1615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920" h="1615440">
                  <a:moveTo>
                    <a:pt x="502920" y="0"/>
                  </a:moveTo>
                  <a:lnTo>
                    <a:pt x="266700" y="228600"/>
                  </a:lnTo>
                  <a:lnTo>
                    <a:pt x="167640" y="533400"/>
                  </a:lnTo>
                  <a:lnTo>
                    <a:pt x="0" y="998220"/>
                  </a:lnTo>
                  <a:lnTo>
                    <a:pt x="53340" y="1615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Freeform 468"/>
            <p:cNvSpPr/>
            <p:nvPr/>
          </p:nvSpPr>
          <p:spPr>
            <a:xfrm>
              <a:off x="9046103" y="5082396"/>
              <a:ext cx="3070860" cy="2781300"/>
            </a:xfrm>
            <a:custGeom>
              <a:avLst/>
              <a:gdLst>
                <a:gd name="connsiteX0" fmla="*/ 419100 w 3070860"/>
                <a:gd name="connsiteY0" fmla="*/ 0 h 2781300"/>
                <a:gd name="connsiteX1" fmla="*/ 228600 w 3070860"/>
                <a:gd name="connsiteY1" fmla="*/ 251460 h 2781300"/>
                <a:gd name="connsiteX2" fmla="*/ 259080 w 3070860"/>
                <a:gd name="connsiteY2" fmla="*/ 388620 h 2781300"/>
                <a:gd name="connsiteX3" fmla="*/ 60960 w 3070860"/>
                <a:gd name="connsiteY3" fmla="*/ 556260 h 2781300"/>
                <a:gd name="connsiteX4" fmla="*/ 0 w 3070860"/>
                <a:gd name="connsiteY4" fmla="*/ 784860 h 2781300"/>
                <a:gd name="connsiteX5" fmla="*/ 1836420 w 3070860"/>
                <a:gd name="connsiteY5" fmla="*/ 1417320 h 2781300"/>
                <a:gd name="connsiteX6" fmla="*/ 2682240 w 3070860"/>
                <a:gd name="connsiteY6" fmla="*/ 1668780 h 2781300"/>
                <a:gd name="connsiteX7" fmla="*/ 3070860 w 3070860"/>
                <a:gd name="connsiteY7" fmla="*/ 1744980 h 2781300"/>
                <a:gd name="connsiteX8" fmla="*/ 2682240 w 3070860"/>
                <a:gd name="connsiteY8" fmla="*/ 2781300 h 2781300"/>
                <a:gd name="connsiteX9" fmla="*/ 2133600 w 3070860"/>
                <a:gd name="connsiteY9" fmla="*/ 2392680 h 2781300"/>
                <a:gd name="connsiteX10" fmla="*/ 2011680 w 3070860"/>
                <a:gd name="connsiteY10" fmla="*/ 2682240 h 278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0860" h="2781300">
                  <a:moveTo>
                    <a:pt x="419100" y="0"/>
                  </a:moveTo>
                  <a:lnTo>
                    <a:pt x="228600" y="251460"/>
                  </a:lnTo>
                  <a:lnTo>
                    <a:pt x="259080" y="388620"/>
                  </a:lnTo>
                  <a:lnTo>
                    <a:pt x="60960" y="556260"/>
                  </a:lnTo>
                  <a:lnTo>
                    <a:pt x="0" y="784860"/>
                  </a:lnTo>
                  <a:lnTo>
                    <a:pt x="1836420" y="1417320"/>
                  </a:lnTo>
                  <a:lnTo>
                    <a:pt x="2682240" y="1668780"/>
                  </a:lnTo>
                  <a:lnTo>
                    <a:pt x="3070860" y="1744980"/>
                  </a:lnTo>
                  <a:lnTo>
                    <a:pt x="2682240" y="2781300"/>
                  </a:lnTo>
                  <a:lnTo>
                    <a:pt x="2133600" y="2392680"/>
                  </a:lnTo>
                  <a:lnTo>
                    <a:pt x="2011680" y="2682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Freeform 469"/>
            <p:cNvSpPr/>
            <p:nvPr/>
          </p:nvSpPr>
          <p:spPr>
            <a:xfrm>
              <a:off x="10996823" y="6728316"/>
              <a:ext cx="701040" cy="1135380"/>
            </a:xfrm>
            <a:custGeom>
              <a:avLst/>
              <a:gdLst>
                <a:gd name="connsiteX0" fmla="*/ 0 w 701040"/>
                <a:gd name="connsiteY0" fmla="*/ 1135380 h 1135380"/>
                <a:gd name="connsiteX1" fmla="*/ 289560 w 701040"/>
                <a:gd name="connsiteY1" fmla="*/ 472440 h 1135380"/>
                <a:gd name="connsiteX2" fmla="*/ 701040 w 701040"/>
                <a:gd name="connsiteY2" fmla="*/ 0 h 113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1040" h="1135380">
                  <a:moveTo>
                    <a:pt x="0" y="1135380"/>
                  </a:moveTo>
                  <a:lnTo>
                    <a:pt x="289560" y="472440"/>
                  </a:lnTo>
                  <a:lnTo>
                    <a:pt x="7010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Freeform 470"/>
            <p:cNvSpPr/>
            <p:nvPr/>
          </p:nvSpPr>
          <p:spPr>
            <a:xfrm>
              <a:off x="10661543" y="6926436"/>
              <a:ext cx="594360" cy="289560"/>
            </a:xfrm>
            <a:custGeom>
              <a:avLst/>
              <a:gdLst>
                <a:gd name="connsiteX0" fmla="*/ 0 w 594360"/>
                <a:gd name="connsiteY0" fmla="*/ 0 h 289560"/>
                <a:gd name="connsiteX1" fmla="*/ 594360 w 594360"/>
                <a:gd name="connsiteY1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4360" h="289560">
                  <a:moveTo>
                    <a:pt x="0" y="0"/>
                  </a:moveTo>
                  <a:lnTo>
                    <a:pt x="594360" y="2895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Freeform 471"/>
            <p:cNvSpPr/>
            <p:nvPr/>
          </p:nvSpPr>
          <p:spPr>
            <a:xfrm>
              <a:off x="11324483" y="7139796"/>
              <a:ext cx="541020" cy="358140"/>
            </a:xfrm>
            <a:custGeom>
              <a:avLst/>
              <a:gdLst>
                <a:gd name="connsiteX0" fmla="*/ 0 w 541020"/>
                <a:gd name="connsiteY0" fmla="*/ 0 h 358140"/>
                <a:gd name="connsiteX1" fmla="*/ 541020 w 541020"/>
                <a:gd name="connsiteY1" fmla="*/ 358140 h 35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1020" h="358140">
                  <a:moveTo>
                    <a:pt x="0" y="0"/>
                  </a:moveTo>
                  <a:lnTo>
                    <a:pt x="541020" y="3581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3" name="Freeform 472"/>
            <p:cNvSpPr/>
            <p:nvPr/>
          </p:nvSpPr>
          <p:spPr>
            <a:xfrm>
              <a:off x="8787023" y="7124556"/>
              <a:ext cx="792480" cy="175260"/>
            </a:xfrm>
            <a:custGeom>
              <a:avLst/>
              <a:gdLst>
                <a:gd name="connsiteX0" fmla="*/ 0 w 792480"/>
                <a:gd name="connsiteY0" fmla="*/ 114300 h 175260"/>
                <a:gd name="connsiteX1" fmla="*/ 274320 w 792480"/>
                <a:gd name="connsiteY1" fmla="*/ 60960 h 175260"/>
                <a:gd name="connsiteX2" fmla="*/ 464820 w 792480"/>
                <a:gd name="connsiteY2" fmla="*/ 0 h 175260"/>
                <a:gd name="connsiteX3" fmla="*/ 792480 w 792480"/>
                <a:gd name="connsiteY3" fmla="*/ 175260 h 17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2480" h="175260">
                  <a:moveTo>
                    <a:pt x="0" y="114300"/>
                  </a:moveTo>
                  <a:lnTo>
                    <a:pt x="274320" y="60960"/>
                  </a:lnTo>
                  <a:lnTo>
                    <a:pt x="464820" y="0"/>
                  </a:lnTo>
                  <a:lnTo>
                    <a:pt x="792480" y="175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4" name="Freeform 473"/>
            <p:cNvSpPr/>
            <p:nvPr/>
          </p:nvSpPr>
          <p:spPr>
            <a:xfrm>
              <a:off x="8703203" y="4846176"/>
              <a:ext cx="594360" cy="472440"/>
            </a:xfrm>
            <a:custGeom>
              <a:avLst/>
              <a:gdLst>
                <a:gd name="connsiteX0" fmla="*/ 594360 w 594360"/>
                <a:gd name="connsiteY0" fmla="*/ 472440 h 472440"/>
                <a:gd name="connsiteX1" fmla="*/ 106680 w 594360"/>
                <a:gd name="connsiteY1" fmla="*/ 198120 h 472440"/>
                <a:gd name="connsiteX2" fmla="*/ 0 w 594360"/>
                <a:gd name="connsiteY2" fmla="*/ 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4360" h="472440">
                  <a:moveTo>
                    <a:pt x="594360" y="472440"/>
                  </a:moveTo>
                  <a:lnTo>
                    <a:pt x="106680" y="19812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5" name="Freeform 474"/>
            <p:cNvSpPr/>
            <p:nvPr/>
          </p:nvSpPr>
          <p:spPr>
            <a:xfrm>
              <a:off x="8428883" y="4769976"/>
              <a:ext cx="502920" cy="723900"/>
            </a:xfrm>
            <a:custGeom>
              <a:avLst/>
              <a:gdLst>
                <a:gd name="connsiteX0" fmla="*/ 502920 w 502920"/>
                <a:gd name="connsiteY0" fmla="*/ 0 h 723900"/>
                <a:gd name="connsiteX1" fmla="*/ 0 w 502920"/>
                <a:gd name="connsiteY1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2920" h="723900">
                  <a:moveTo>
                    <a:pt x="502920" y="0"/>
                  </a:moveTo>
                  <a:lnTo>
                    <a:pt x="0" y="7239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" name="Freeform 475"/>
            <p:cNvSpPr/>
            <p:nvPr/>
          </p:nvSpPr>
          <p:spPr>
            <a:xfrm>
              <a:off x="8687963" y="4975716"/>
              <a:ext cx="365760" cy="723900"/>
            </a:xfrm>
            <a:custGeom>
              <a:avLst/>
              <a:gdLst>
                <a:gd name="connsiteX0" fmla="*/ 365760 w 365760"/>
                <a:gd name="connsiteY0" fmla="*/ 0 h 723900"/>
                <a:gd name="connsiteX1" fmla="*/ 0 w 365760"/>
                <a:gd name="connsiteY1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760" h="723900">
                  <a:moveTo>
                    <a:pt x="365760" y="0"/>
                  </a:moveTo>
                  <a:lnTo>
                    <a:pt x="0" y="7239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Freeform 476"/>
            <p:cNvSpPr/>
            <p:nvPr/>
          </p:nvSpPr>
          <p:spPr>
            <a:xfrm>
              <a:off x="8367923" y="5082396"/>
              <a:ext cx="647700" cy="487680"/>
            </a:xfrm>
            <a:custGeom>
              <a:avLst/>
              <a:gdLst>
                <a:gd name="connsiteX0" fmla="*/ 0 w 647700"/>
                <a:gd name="connsiteY0" fmla="*/ 0 h 487680"/>
                <a:gd name="connsiteX1" fmla="*/ 502920 w 647700"/>
                <a:gd name="connsiteY1" fmla="*/ 297180 h 487680"/>
                <a:gd name="connsiteX2" fmla="*/ 647700 w 647700"/>
                <a:gd name="connsiteY2" fmla="*/ 48768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7700" h="487680">
                  <a:moveTo>
                    <a:pt x="0" y="0"/>
                  </a:moveTo>
                  <a:lnTo>
                    <a:pt x="502920" y="297180"/>
                  </a:lnTo>
                  <a:lnTo>
                    <a:pt x="647700" y="487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Freeform 477"/>
            <p:cNvSpPr/>
            <p:nvPr/>
          </p:nvSpPr>
          <p:spPr>
            <a:xfrm>
              <a:off x="9038483" y="7185516"/>
              <a:ext cx="60960" cy="228600"/>
            </a:xfrm>
            <a:custGeom>
              <a:avLst/>
              <a:gdLst>
                <a:gd name="connsiteX0" fmla="*/ 0 w 60960"/>
                <a:gd name="connsiteY0" fmla="*/ 0 h 228600"/>
                <a:gd name="connsiteX1" fmla="*/ 60960 w 60960"/>
                <a:gd name="connsiteY1" fmla="*/ 2286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228600">
                  <a:moveTo>
                    <a:pt x="0" y="0"/>
                  </a:moveTo>
                  <a:lnTo>
                    <a:pt x="60960" y="228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Freeform 478"/>
            <p:cNvSpPr/>
            <p:nvPr/>
          </p:nvSpPr>
          <p:spPr>
            <a:xfrm>
              <a:off x="9518543" y="7269336"/>
              <a:ext cx="121920" cy="708660"/>
            </a:xfrm>
            <a:custGeom>
              <a:avLst/>
              <a:gdLst>
                <a:gd name="connsiteX0" fmla="*/ 45720 w 121920"/>
                <a:gd name="connsiteY0" fmla="*/ 0 h 708660"/>
                <a:gd name="connsiteX1" fmla="*/ 0 w 121920"/>
                <a:gd name="connsiteY1" fmla="*/ 441960 h 708660"/>
                <a:gd name="connsiteX2" fmla="*/ 121920 w 121920"/>
                <a:gd name="connsiteY2" fmla="*/ 708660 h 70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" h="708660">
                  <a:moveTo>
                    <a:pt x="45720" y="0"/>
                  </a:moveTo>
                  <a:lnTo>
                    <a:pt x="0" y="441960"/>
                  </a:lnTo>
                  <a:lnTo>
                    <a:pt x="121920" y="7086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Freeform 479"/>
            <p:cNvSpPr/>
            <p:nvPr/>
          </p:nvSpPr>
          <p:spPr>
            <a:xfrm>
              <a:off x="10486283" y="7543656"/>
              <a:ext cx="121920" cy="701040"/>
            </a:xfrm>
            <a:custGeom>
              <a:avLst/>
              <a:gdLst>
                <a:gd name="connsiteX0" fmla="*/ 121920 w 121920"/>
                <a:gd name="connsiteY0" fmla="*/ 0 h 701040"/>
                <a:gd name="connsiteX1" fmla="*/ 0 w 121920"/>
                <a:gd name="connsiteY1" fmla="*/ 480060 h 701040"/>
                <a:gd name="connsiteX2" fmla="*/ 99060 w 121920"/>
                <a:gd name="connsiteY2" fmla="*/ 701040 h 7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" h="701040">
                  <a:moveTo>
                    <a:pt x="121920" y="0"/>
                  </a:moveTo>
                  <a:lnTo>
                    <a:pt x="0" y="480060"/>
                  </a:lnTo>
                  <a:lnTo>
                    <a:pt x="99060" y="701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Freeform 480"/>
            <p:cNvSpPr/>
            <p:nvPr/>
          </p:nvSpPr>
          <p:spPr>
            <a:xfrm>
              <a:off x="11880743" y="7490316"/>
              <a:ext cx="769620" cy="594360"/>
            </a:xfrm>
            <a:custGeom>
              <a:avLst/>
              <a:gdLst>
                <a:gd name="connsiteX0" fmla="*/ 0 w 769620"/>
                <a:gd name="connsiteY0" fmla="*/ 0 h 594360"/>
                <a:gd name="connsiteX1" fmla="*/ 236220 w 769620"/>
                <a:gd name="connsiteY1" fmla="*/ 144780 h 594360"/>
                <a:gd name="connsiteX2" fmla="*/ 769620 w 769620"/>
                <a:gd name="connsiteY2" fmla="*/ 594360 h 59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9620" h="594360">
                  <a:moveTo>
                    <a:pt x="0" y="0"/>
                  </a:moveTo>
                  <a:lnTo>
                    <a:pt x="236220" y="144780"/>
                  </a:lnTo>
                  <a:lnTo>
                    <a:pt x="769620" y="5943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Freeform 481"/>
            <p:cNvSpPr/>
            <p:nvPr/>
          </p:nvSpPr>
          <p:spPr>
            <a:xfrm>
              <a:off x="12056003" y="7017876"/>
              <a:ext cx="655320" cy="571500"/>
            </a:xfrm>
            <a:custGeom>
              <a:avLst/>
              <a:gdLst>
                <a:gd name="connsiteX0" fmla="*/ 0 w 655320"/>
                <a:gd name="connsiteY0" fmla="*/ 0 h 571500"/>
                <a:gd name="connsiteX1" fmla="*/ 289560 w 655320"/>
                <a:gd name="connsiteY1" fmla="*/ 213360 h 571500"/>
                <a:gd name="connsiteX2" fmla="*/ 655320 w 655320"/>
                <a:gd name="connsiteY2" fmla="*/ 57150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320" h="571500">
                  <a:moveTo>
                    <a:pt x="0" y="0"/>
                  </a:moveTo>
                  <a:lnTo>
                    <a:pt x="289560" y="213360"/>
                  </a:lnTo>
                  <a:lnTo>
                    <a:pt x="655320" y="5715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3" name="Freeform 482"/>
            <p:cNvSpPr/>
            <p:nvPr/>
          </p:nvSpPr>
          <p:spPr>
            <a:xfrm>
              <a:off x="12223643" y="7825596"/>
              <a:ext cx="137160" cy="144780"/>
            </a:xfrm>
            <a:custGeom>
              <a:avLst/>
              <a:gdLst>
                <a:gd name="connsiteX0" fmla="*/ 0 w 137160"/>
                <a:gd name="connsiteY0" fmla="*/ 144780 h 144780"/>
                <a:gd name="connsiteX1" fmla="*/ 137160 w 137160"/>
                <a:gd name="connsiteY1" fmla="*/ 0 h 144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144780">
                  <a:moveTo>
                    <a:pt x="0" y="144780"/>
                  </a:moveTo>
                  <a:lnTo>
                    <a:pt x="1371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4" name="Freeform 483"/>
            <p:cNvSpPr/>
            <p:nvPr/>
          </p:nvSpPr>
          <p:spPr>
            <a:xfrm>
              <a:off x="8886083" y="5867256"/>
              <a:ext cx="182880" cy="1013460"/>
            </a:xfrm>
            <a:custGeom>
              <a:avLst/>
              <a:gdLst>
                <a:gd name="connsiteX0" fmla="*/ 160020 w 182880"/>
                <a:gd name="connsiteY0" fmla="*/ 0 h 1013460"/>
                <a:gd name="connsiteX1" fmla="*/ 68580 w 182880"/>
                <a:gd name="connsiteY1" fmla="*/ 205740 h 1013460"/>
                <a:gd name="connsiteX2" fmla="*/ 182880 w 182880"/>
                <a:gd name="connsiteY2" fmla="*/ 365760 h 1013460"/>
                <a:gd name="connsiteX3" fmla="*/ 0 w 182880"/>
                <a:gd name="connsiteY3" fmla="*/ 556260 h 1013460"/>
                <a:gd name="connsiteX4" fmla="*/ 68580 w 182880"/>
                <a:gd name="connsiteY4" fmla="*/ 739140 h 1013460"/>
                <a:gd name="connsiteX5" fmla="*/ 30480 w 182880"/>
                <a:gd name="connsiteY5" fmla="*/ 891540 h 1013460"/>
                <a:gd name="connsiteX6" fmla="*/ 144780 w 182880"/>
                <a:gd name="connsiteY6" fmla="*/ 1013460 h 101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880" h="1013460">
                  <a:moveTo>
                    <a:pt x="160020" y="0"/>
                  </a:moveTo>
                  <a:lnTo>
                    <a:pt x="68580" y="205740"/>
                  </a:lnTo>
                  <a:lnTo>
                    <a:pt x="182880" y="365760"/>
                  </a:lnTo>
                  <a:lnTo>
                    <a:pt x="0" y="556260"/>
                  </a:lnTo>
                  <a:lnTo>
                    <a:pt x="68580" y="739140"/>
                  </a:lnTo>
                  <a:lnTo>
                    <a:pt x="30480" y="891540"/>
                  </a:lnTo>
                  <a:lnTo>
                    <a:pt x="144780" y="10134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5" name="Freeform 484"/>
            <p:cNvSpPr/>
            <p:nvPr/>
          </p:nvSpPr>
          <p:spPr>
            <a:xfrm>
              <a:off x="9090984" y="3428856"/>
              <a:ext cx="944880" cy="1181100"/>
            </a:xfrm>
            <a:custGeom>
              <a:avLst/>
              <a:gdLst>
                <a:gd name="connsiteX0" fmla="*/ 0 w 944880"/>
                <a:gd name="connsiteY0" fmla="*/ 1181100 h 1181100"/>
                <a:gd name="connsiteX1" fmla="*/ 944880 w 944880"/>
                <a:gd name="connsiteY1" fmla="*/ 0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880" h="1181100">
                  <a:moveTo>
                    <a:pt x="0" y="1181100"/>
                  </a:moveTo>
                  <a:lnTo>
                    <a:pt x="9448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6" name="Freeform 485"/>
            <p:cNvSpPr/>
            <p:nvPr/>
          </p:nvSpPr>
          <p:spPr>
            <a:xfrm>
              <a:off x="12597023" y="3444096"/>
              <a:ext cx="1584960" cy="739140"/>
            </a:xfrm>
            <a:custGeom>
              <a:avLst/>
              <a:gdLst>
                <a:gd name="connsiteX0" fmla="*/ 0 w 1584960"/>
                <a:gd name="connsiteY0" fmla="*/ 0 h 739140"/>
                <a:gd name="connsiteX1" fmla="*/ 0 w 1584960"/>
                <a:gd name="connsiteY1" fmla="*/ 0 h 739140"/>
                <a:gd name="connsiteX2" fmla="*/ 525780 w 1584960"/>
                <a:gd name="connsiteY2" fmla="*/ 297180 h 739140"/>
                <a:gd name="connsiteX3" fmla="*/ 739140 w 1584960"/>
                <a:gd name="connsiteY3" fmla="*/ 365760 h 739140"/>
                <a:gd name="connsiteX4" fmla="*/ 1051560 w 1584960"/>
                <a:gd name="connsiteY4" fmla="*/ 434340 h 739140"/>
                <a:gd name="connsiteX5" fmla="*/ 1280160 w 1584960"/>
                <a:gd name="connsiteY5" fmla="*/ 327660 h 739140"/>
                <a:gd name="connsiteX6" fmla="*/ 1356360 w 1584960"/>
                <a:gd name="connsiteY6" fmla="*/ 441960 h 739140"/>
                <a:gd name="connsiteX7" fmla="*/ 1584960 w 1584960"/>
                <a:gd name="connsiteY7" fmla="*/ 403860 h 739140"/>
                <a:gd name="connsiteX8" fmla="*/ 1501140 w 1584960"/>
                <a:gd name="connsiteY8" fmla="*/ 73914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4960" h="739140">
                  <a:moveTo>
                    <a:pt x="0" y="0"/>
                  </a:moveTo>
                  <a:lnTo>
                    <a:pt x="0" y="0"/>
                  </a:lnTo>
                  <a:lnTo>
                    <a:pt x="525780" y="297180"/>
                  </a:lnTo>
                  <a:lnTo>
                    <a:pt x="739140" y="365760"/>
                  </a:lnTo>
                  <a:lnTo>
                    <a:pt x="1051560" y="434340"/>
                  </a:lnTo>
                  <a:lnTo>
                    <a:pt x="1280160" y="327660"/>
                  </a:lnTo>
                  <a:lnTo>
                    <a:pt x="1356360" y="441960"/>
                  </a:lnTo>
                  <a:lnTo>
                    <a:pt x="1584960" y="403860"/>
                  </a:lnTo>
                  <a:lnTo>
                    <a:pt x="1501140" y="7391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Freeform 486"/>
            <p:cNvSpPr/>
            <p:nvPr/>
          </p:nvSpPr>
          <p:spPr>
            <a:xfrm>
              <a:off x="9389003" y="15864696"/>
              <a:ext cx="571500" cy="548640"/>
            </a:xfrm>
            <a:custGeom>
              <a:avLst/>
              <a:gdLst>
                <a:gd name="connsiteX0" fmla="*/ 0 w 571500"/>
                <a:gd name="connsiteY0" fmla="*/ 0 h 548640"/>
                <a:gd name="connsiteX1" fmla="*/ 289560 w 571500"/>
                <a:gd name="connsiteY1" fmla="*/ 45720 h 548640"/>
                <a:gd name="connsiteX2" fmla="*/ 419100 w 571500"/>
                <a:gd name="connsiteY2" fmla="*/ 205740 h 548640"/>
                <a:gd name="connsiteX3" fmla="*/ 381000 w 571500"/>
                <a:gd name="connsiteY3" fmla="*/ 358140 h 548640"/>
                <a:gd name="connsiteX4" fmla="*/ 571500 w 571500"/>
                <a:gd name="connsiteY4" fmla="*/ 548640 h 548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0" h="548640">
                  <a:moveTo>
                    <a:pt x="0" y="0"/>
                  </a:moveTo>
                  <a:lnTo>
                    <a:pt x="289560" y="45720"/>
                  </a:lnTo>
                  <a:lnTo>
                    <a:pt x="419100" y="205740"/>
                  </a:lnTo>
                  <a:lnTo>
                    <a:pt x="381000" y="358140"/>
                  </a:lnTo>
                  <a:lnTo>
                    <a:pt x="571500" y="5486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Freeform 487"/>
            <p:cNvSpPr/>
            <p:nvPr/>
          </p:nvSpPr>
          <p:spPr>
            <a:xfrm>
              <a:off x="9876683" y="15498936"/>
              <a:ext cx="396240" cy="1158240"/>
            </a:xfrm>
            <a:custGeom>
              <a:avLst/>
              <a:gdLst>
                <a:gd name="connsiteX0" fmla="*/ 0 w 396240"/>
                <a:gd name="connsiteY0" fmla="*/ 0 h 1158240"/>
                <a:gd name="connsiteX1" fmla="*/ 22860 w 396240"/>
                <a:gd name="connsiteY1" fmla="*/ 472440 h 1158240"/>
                <a:gd name="connsiteX2" fmla="*/ 396240 w 396240"/>
                <a:gd name="connsiteY2" fmla="*/ 1158240 h 115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6240" h="1158240">
                  <a:moveTo>
                    <a:pt x="0" y="0"/>
                  </a:moveTo>
                  <a:lnTo>
                    <a:pt x="22860" y="472440"/>
                  </a:lnTo>
                  <a:lnTo>
                    <a:pt x="396240" y="1158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Freeform 488"/>
            <p:cNvSpPr/>
            <p:nvPr/>
          </p:nvSpPr>
          <p:spPr>
            <a:xfrm>
              <a:off x="9320423" y="15605616"/>
              <a:ext cx="876300" cy="2468880"/>
            </a:xfrm>
            <a:custGeom>
              <a:avLst/>
              <a:gdLst>
                <a:gd name="connsiteX0" fmla="*/ 807720 w 876300"/>
                <a:gd name="connsiteY0" fmla="*/ 0 h 2468880"/>
                <a:gd name="connsiteX1" fmla="*/ 807720 w 876300"/>
                <a:gd name="connsiteY1" fmla="*/ 0 h 2468880"/>
                <a:gd name="connsiteX2" fmla="*/ 815340 w 876300"/>
                <a:gd name="connsiteY2" fmla="*/ 83820 h 2468880"/>
                <a:gd name="connsiteX3" fmla="*/ 876300 w 876300"/>
                <a:gd name="connsiteY3" fmla="*/ 228600 h 2468880"/>
                <a:gd name="connsiteX4" fmla="*/ 822960 w 876300"/>
                <a:gd name="connsiteY4" fmla="*/ 281940 h 2468880"/>
                <a:gd name="connsiteX5" fmla="*/ 822960 w 876300"/>
                <a:gd name="connsiteY5" fmla="*/ 480060 h 2468880"/>
                <a:gd name="connsiteX6" fmla="*/ 746760 w 876300"/>
                <a:gd name="connsiteY6" fmla="*/ 556260 h 2468880"/>
                <a:gd name="connsiteX7" fmla="*/ 586740 w 876300"/>
                <a:gd name="connsiteY7" fmla="*/ 990600 h 2468880"/>
                <a:gd name="connsiteX8" fmla="*/ 457200 w 876300"/>
                <a:gd name="connsiteY8" fmla="*/ 1531620 h 2468880"/>
                <a:gd name="connsiteX9" fmla="*/ 198120 w 876300"/>
                <a:gd name="connsiteY9" fmla="*/ 1501140 h 2468880"/>
                <a:gd name="connsiteX10" fmla="*/ 167640 w 876300"/>
                <a:gd name="connsiteY10" fmla="*/ 1630680 h 2468880"/>
                <a:gd name="connsiteX11" fmla="*/ 243840 w 876300"/>
                <a:gd name="connsiteY11" fmla="*/ 1706880 h 2468880"/>
                <a:gd name="connsiteX12" fmla="*/ 160020 w 876300"/>
                <a:gd name="connsiteY12" fmla="*/ 1798320 h 2468880"/>
                <a:gd name="connsiteX13" fmla="*/ 0 w 876300"/>
                <a:gd name="connsiteY13" fmla="*/ 1943100 h 2468880"/>
                <a:gd name="connsiteX14" fmla="*/ 266700 w 876300"/>
                <a:gd name="connsiteY14" fmla="*/ 2468880 h 246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76300" h="2468880">
                  <a:moveTo>
                    <a:pt x="807720" y="0"/>
                  </a:moveTo>
                  <a:lnTo>
                    <a:pt x="807720" y="0"/>
                  </a:lnTo>
                  <a:cubicBezTo>
                    <a:pt x="815901" y="73629"/>
                    <a:pt x="815340" y="45579"/>
                    <a:pt x="815340" y="83820"/>
                  </a:cubicBezTo>
                  <a:lnTo>
                    <a:pt x="876300" y="228600"/>
                  </a:lnTo>
                  <a:lnTo>
                    <a:pt x="822960" y="281940"/>
                  </a:lnTo>
                  <a:lnTo>
                    <a:pt x="822960" y="480060"/>
                  </a:lnTo>
                  <a:lnTo>
                    <a:pt x="746760" y="556260"/>
                  </a:lnTo>
                  <a:lnTo>
                    <a:pt x="586740" y="990600"/>
                  </a:lnTo>
                  <a:lnTo>
                    <a:pt x="457200" y="1531620"/>
                  </a:lnTo>
                  <a:lnTo>
                    <a:pt x="198120" y="1501140"/>
                  </a:lnTo>
                  <a:lnTo>
                    <a:pt x="167640" y="1630680"/>
                  </a:lnTo>
                  <a:lnTo>
                    <a:pt x="243840" y="1706880"/>
                  </a:lnTo>
                  <a:lnTo>
                    <a:pt x="160020" y="1798320"/>
                  </a:lnTo>
                  <a:lnTo>
                    <a:pt x="0" y="1943100"/>
                  </a:lnTo>
                  <a:lnTo>
                    <a:pt x="266700" y="2468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Freeform 489"/>
            <p:cNvSpPr/>
            <p:nvPr/>
          </p:nvSpPr>
          <p:spPr>
            <a:xfrm>
              <a:off x="9640463" y="17571576"/>
              <a:ext cx="198120" cy="457200"/>
            </a:xfrm>
            <a:custGeom>
              <a:avLst/>
              <a:gdLst>
                <a:gd name="connsiteX0" fmla="*/ 144780 w 198120"/>
                <a:gd name="connsiteY0" fmla="*/ 457200 h 457200"/>
                <a:gd name="connsiteX1" fmla="*/ 0 w 198120"/>
                <a:gd name="connsiteY1" fmla="*/ 45720 h 457200"/>
                <a:gd name="connsiteX2" fmla="*/ 198120 w 198120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120" h="457200">
                  <a:moveTo>
                    <a:pt x="144780" y="457200"/>
                  </a:moveTo>
                  <a:lnTo>
                    <a:pt x="0" y="45720"/>
                  </a:lnTo>
                  <a:lnTo>
                    <a:pt x="1981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1" name="Freeform 490"/>
            <p:cNvSpPr/>
            <p:nvPr/>
          </p:nvSpPr>
          <p:spPr>
            <a:xfrm>
              <a:off x="8901323" y="17556336"/>
              <a:ext cx="762000" cy="15240"/>
            </a:xfrm>
            <a:custGeom>
              <a:avLst/>
              <a:gdLst>
                <a:gd name="connsiteX0" fmla="*/ 762000 w 762000"/>
                <a:gd name="connsiteY0" fmla="*/ 15240 h 15240"/>
                <a:gd name="connsiteX1" fmla="*/ 0 w 76200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0" h="15240">
                  <a:moveTo>
                    <a:pt x="762000" y="1524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2" name="Freeform 491"/>
            <p:cNvSpPr/>
            <p:nvPr/>
          </p:nvSpPr>
          <p:spPr>
            <a:xfrm>
              <a:off x="9609983" y="16550496"/>
              <a:ext cx="624840" cy="152400"/>
            </a:xfrm>
            <a:custGeom>
              <a:avLst/>
              <a:gdLst>
                <a:gd name="connsiteX0" fmla="*/ 0 w 624840"/>
                <a:gd name="connsiteY0" fmla="*/ 0 h 152400"/>
                <a:gd name="connsiteX1" fmla="*/ 624840 w 624840"/>
                <a:gd name="connsiteY1" fmla="*/ 1524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4840" h="152400">
                  <a:moveTo>
                    <a:pt x="0" y="0"/>
                  </a:moveTo>
                  <a:lnTo>
                    <a:pt x="624840" y="1524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3" name="Freeform 492"/>
            <p:cNvSpPr/>
            <p:nvPr/>
          </p:nvSpPr>
          <p:spPr>
            <a:xfrm>
              <a:off x="9213743" y="17053416"/>
              <a:ext cx="304800" cy="91440"/>
            </a:xfrm>
            <a:custGeom>
              <a:avLst/>
              <a:gdLst>
                <a:gd name="connsiteX0" fmla="*/ 0 w 304800"/>
                <a:gd name="connsiteY0" fmla="*/ 0 h 91440"/>
                <a:gd name="connsiteX1" fmla="*/ 304800 w 30480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0" h="91440">
                  <a:moveTo>
                    <a:pt x="0" y="0"/>
                  </a:moveTo>
                  <a:lnTo>
                    <a:pt x="304800" y="91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4" name="Freeform 493"/>
            <p:cNvSpPr/>
            <p:nvPr/>
          </p:nvSpPr>
          <p:spPr>
            <a:xfrm>
              <a:off x="9960503" y="16992456"/>
              <a:ext cx="2827020" cy="1082040"/>
            </a:xfrm>
            <a:custGeom>
              <a:avLst/>
              <a:gdLst>
                <a:gd name="connsiteX0" fmla="*/ 0 w 2827020"/>
                <a:gd name="connsiteY0" fmla="*/ 312420 h 1082040"/>
                <a:gd name="connsiteX1" fmla="*/ 1127760 w 2827020"/>
                <a:gd name="connsiteY1" fmla="*/ 0 h 1082040"/>
                <a:gd name="connsiteX2" fmla="*/ 1790700 w 2827020"/>
                <a:gd name="connsiteY2" fmla="*/ 259080 h 1082040"/>
                <a:gd name="connsiteX3" fmla="*/ 1950720 w 2827020"/>
                <a:gd name="connsiteY3" fmla="*/ 45720 h 1082040"/>
                <a:gd name="connsiteX4" fmla="*/ 2202180 w 2827020"/>
                <a:gd name="connsiteY4" fmla="*/ 99060 h 1082040"/>
                <a:gd name="connsiteX5" fmla="*/ 2453640 w 2827020"/>
                <a:gd name="connsiteY5" fmla="*/ 739140 h 1082040"/>
                <a:gd name="connsiteX6" fmla="*/ 2827020 w 2827020"/>
                <a:gd name="connsiteY6" fmla="*/ 1082040 h 108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7020" h="1082040">
                  <a:moveTo>
                    <a:pt x="0" y="312420"/>
                  </a:moveTo>
                  <a:lnTo>
                    <a:pt x="1127760" y="0"/>
                  </a:lnTo>
                  <a:lnTo>
                    <a:pt x="1790700" y="259080"/>
                  </a:lnTo>
                  <a:lnTo>
                    <a:pt x="1950720" y="45720"/>
                  </a:lnTo>
                  <a:lnTo>
                    <a:pt x="2202180" y="99060"/>
                  </a:lnTo>
                  <a:lnTo>
                    <a:pt x="2453640" y="739140"/>
                  </a:lnTo>
                  <a:lnTo>
                    <a:pt x="2827020" y="1082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5" name="Freeform 494"/>
            <p:cNvSpPr/>
            <p:nvPr/>
          </p:nvSpPr>
          <p:spPr>
            <a:xfrm>
              <a:off x="9899543" y="17411556"/>
              <a:ext cx="1790700" cy="685800"/>
            </a:xfrm>
            <a:custGeom>
              <a:avLst/>
              <a:gdLst>
                <a:gd name="connsiteX0" fmla="*/ 0 w 1790700"/>
                <a:gd name="connsiteY0" fmla="*/ 480060 h 685800"/>
                <a:gd name="connsiteX1" fmla="*/ 998220 w 1790700"/>
                <a:gd name="connsiteY1" fmla="*/ 213360 h 685800"/>
                <a:gd name="connsiteX2" fmla="*/ 952500 w 1790700"/>
                <a:gd name="connsiteY2" fmla="*/ 68580 h 685800"/>
                <a:gd name="connsiteX3" fmla="*/ 1196340 w 1790700"/>
                <a:gd name="connsiteY3" fmla="*/ 30480 h 685800"/>
                <a:gd name="connsiteX4" fmla="*/ 1744980 w 1790700"/>
                <a:gd name="connsiteY4" fmla="*/ 0 h 685800"/>
                <a:gd name="connsiteX5" fmla="*/ 1714500 w 1790700"/>
                <a:gd name="connsiteY5" fmla="*/ 91440 h 685800"/>
                <a:gd name="connsiteX6" fmla="*/ 1524000 w 1790700"/>
                <a:gd name="connsiteY6" fmla="*/ 137160 h 685800"/>
                <a:gd name="connsiteX7" fmla="*/ 1790700 w 1790700"/>
                <a:gd name="connsiteY7" fmla="*/ 685800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0700" h="685800">
                  <a:moveTo>
                    <a:pt x="0" y="480060"/>
                  </a:moveTo>
                  <a:lnTo>
                    <a:pt x="998220" y="213360"/>
                  </a:lnTo>
                  <a:lnTo>
                    <a:pt x="952500" y="68580"/>
                  </a:lnTo>
                  <a:lnTo>
                    <a:pt x="1196340" y="30480"/>
                  </a:lnTo>
                  <a:lnTo>
                    <a:pt x="1744980" y="0"/>
                  </a:lnTo>
                  <a:lnTo>
                    <a:pt x="1714500" y="91440"/>
                  </a:lnTo>
                  <a:lnTo>
                    <a:pt x="1524000" y="137160"/>
                  </a:lnTo>
                  <a:lnTo>
                    <a:pt x="1790700" y="6858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6" name="Freeform 495"/>
            <p:cNvSpPr/>
            <p:nvPr/>
          </p:nvSpPr>
          <p:spPr>
            <a:xfrm>
              <a:off x="10821563" y="17609676"/>
              <a:ext cx="99060" cy="480060"/>
            </a:xfrm>
            <a:custGeom>
              <a:avLst/>
              <a:gdLst>
                <a:gd name="connsiteX0" fmla="*/ 99060 w 99060"/>
                <a:gd name="connsiteY0" fmla="*/ 0 h 480060"/>
                <a:gd name="connsiteX1" fmla="*/ 0 w 99060"/>
                <a:gd name="connsiteY1" fmla="*/ 48006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060" h="480060">
                  <a:moveTo>
                    <a:pt x="99060" y="0"/>
                  </a:moveTo>
                  <a:lnTo>
                    <a:pt x="0" y="4800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Freeform 496"/>
            <p:cNvSpPr/>
            <p:nvPr/>
          </p:nvSpPr>
          <p:spPr>
            <a:xfrm>
              <a:off x="9861443" y="17266776"/>
              <a:ext cx="1196340" cy="304800"/>
            </a:xfrm>
            <a:custGeom>
              <a:avLst/>
              <a:gdLst>
                <a:gd name="connsiteX0" fmla="*/ 0 w 1196340"/>
                <a:gd name="connsiteY0" fmla="*/ 304800 h 304800"/>
                <a:gd name="connsiteX1" fmla="*/ 1196340 w 1196340"/>
                <a:gd name="connsiteY1" fmla="*/ 0 h 304800"/>
                <a:gd name="connsiteX2" fmla="*/ 1165860 w 1196340"/>
                <a:gd name="connsiteY2" fmla="*/ 205740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6340" h="304800">
                  <a:moveTo>
                    <a:pt x="0" y="304800"/>
                  </a:moveTo>
                  <a:lnTo>
                    <a:pt x="1196340" y="0"/>
                  </a:lnTo>
                  <a:lnTo>
                    <a:pt x="1165860" y="2057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Freeform 497"/>
            <p:cNvSpPr/>
            <p:nvPr/>
          </p:nvSpPr>
          <p:spPr>
            <a:xfrm>
              <a:off x="10044323" y="16984836"/>
              <a:ext cx="1021080" cy="289560"/>
            </a:xfrm>
            <a:custGeom>
              <a:avLst/>
              <a:gdLst>
                <a:gd name="connsiteX0" fmla="*/ 0 w 1021080"/>
                <a:gd name="connsiteY0" fmla="*/ 289560 h 289560"/>
                <a:gd name="connsiteX1" fmla="*/ 1021080 w 1021080"/>
                <a:gd name="connsiteY1" fmla="*/ 0 h 289560"/>
                <a:gd name="connsiteX2" fmla="*/ 1005840 w 1021080"/>
                <a:gd name="connsiteY2" fmla="*/ 27432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1080" h="289560">
                  <a:moveTo>
                    <a:pt x="0" y="289560"/>
                  </a:moveTo>
                  <a:lnTo>
                    <a:pt x="1021080" y="0"/>
                  </a:lnTo>
                  <a:lnTo>
                    <a:pt x="1005840" y="2743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Freeform 498"/>
            <p:cNvSpPr/>
            <p:nvPr/>
          </p:nvSpPr>
          <p:spPr>
            <a:xfrm>
              <a:off x="10204343" y="16748616"/>
              <a:ext cx="632460" cy="419100"/>
            </a:xfrm>
            <a:custGeom>
              <a:avLst/>
              <a:gdLst>
                <a:gd name="connsiteX0" fmla="*/ 0 w 632460"/>
                <a:gd name="connsiteY0" fmla="*/ 121920 h 419100"/>
                <a:gd name="connsiteX1" fmla="*/ 480060 w 632460"/>
                <a:gd name="connsiteY1" fmla="*/ 0 h 419100"/>
                <a:gd name="connsiteX2" fmla="*/ 632460 w 632460"/>
                <a:gd name="connsiteY2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2460" h="419100">
                  <a:moveTo>
                    <a:pt x="0" y="121920"/>
                  </a:moveTo>
                  <a:lnTo>
                    <a:pt x="480060" y="0"/>
                  </a:lnTo>
                  <a:lnTo>
                    <a:pt x="632460" y="4191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Freeform 499"/>
            <p:cNvSpPr/>
            <p:nvPr/>
          </p:nvSpPr>
          <p:spPr>
            <a:xfrm>
              <a:off x="10440563" y="16299036"/>
              <a:ext cx="716280" cy="701040"/>
            </a:xfrm>
            <a:custGeom>
              <a:avLst/>
              <a:gdLst>
                <a:gd name="connsiteX0" fmla="*/ 0 w 716280"/>
                <a:gd name="connsiteY0" fmla="*/ 0 h 701040"/>
                <a:gd name="connsiteX1" fmla="*/ 716280 w 716280"/>
                <a:gd name="connsiteY1" fmla="*/ 335280 h 701040"/>
                <a:gd name="connsiteX2" fmla="*/ 647700 w 716280"/>
                <a:gd name="connsiteY2" fmla="*/ 701040 h 7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6280" h="701040">
                  <a:moveTo>
                    <a:pt x="0" y="0"/>
                  </a:moveTo>
                  <a:lnTo>
                    <a:pt x="716280" y="335280"/>
                  </a:lnTo>
                  <a:lnTo>
                    <a:pt x="647700" y="701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Freeform 500"/>
            <p:cNvSpPr/>
            <p:nvPr/>
          </p:nvSpPr>
          <p:spPr>
            <a:xfrm>
              <a:off x="10829183" y="15940896"/>
              <a:ext cx="1158240" cy="1097280"/>
            </a:xfrm>
            <a:custGeom>
              <a:avLst/>
              <a:gdLst>
                <a:gd name="connsiteX0" fmla="*/ 312420 w 1158240"/>
                <a:gd name="connsiteY0" fmla="*/ 800100 h 1097280"/>
                <a:gd name="connsiteX1" fmla="*/ 1082040 w 1158240"/>
                <a:gd name="connsiteY1" fmla="*/ 1097280 h 1097280"/>
                <a:gd name="connsiteX2" fmla="*/ 1158240 w 1158240"/>
                <a:gd name="connsiteY2" fmla="*/ 716280 h 1097280"/>
                <a:gd name="connsiteX3" fmla="*/ 1036320 w 1158240"/>
                <a:gd name="connsiteY3" fmla="*/ 449580 h 1097280"/>
                <a:gd name="connsiteX4" fmla="*/ 891540 w 1158240"/>
                <a:gd name="connsiteY4" fmla="*/ 381000 h 1097280"/>
                <a:gd name="connsiteX5" fmla="*/ 0 w 1158240"/>
                <a:gd name="connsiteY5" fmla="*/ 0 h 109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8240" h="1097280">
                  <a:moveTo>
                    <a:pt x="312420" y="800100"/>
                  </a:moveTo>
                  <a:lnTo>
                    <a:pt x="1082040" y="1097280"/>
                  </a:lnTo>
                  <a:lnTo>
                    <a:pt x="1158240" y="716280"/>
                  </a:lnTo>
                  <a:lnTo>
                    <a:pt x="1036320" y="449580"/>
                  </a:lnTo>
                  <a:lnTo>
                    <a:pt x="891540" y="38100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2" name="Freeform 501"/>
            <p:cNvSpPr/>
            <p:nvPr/>
          </p:nvSpPr>
          <p:spPr>
            <a:xfrm>
              <a:off x="10623443" y="15773256"/>
              <a:ext cx="609600" cy="853440"/>
            </a:xfrm>
            <a:custGeom>
              <a:avLst/>
              <a:gdLst>
                <a:gd name="connsiteX0" fmla="*/ 0 w 609600"/>
                <a:gd name="connsiteY0" fmla="*/ 0 h 853440"/>
                <a:gd name="connsiteX1" fmla="*/ 22860 w 609600"/>
                <a:gd name="connsiteY1" fmla="*/ 365760 h 853440"/>
                <a:gd name="connsiteX2" fmla="*/ 609600 w 609600"/>
                <a:gd name="connsiteY2" fmla="*/ 624840 h 853440"/>
                <a:gd name="connsiteX3" fmla="*/ 541020 w 609600"/>
                <a:gd name="connsiteY3" fmla="*/ 85344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853440">
                  <a:moveTo>
                    <a:pt x="0" y="0"/>
                  </a:moveTo>
                  <a:lnTo>
                    <a:pt x="22860" y="365760"/>
                  </a:lnTo>
                  <a:lnTo>
                    <a:pt x="609600" y="624840"/>
                  </a:lnTo>
                  <a:lnTo>
                    <a:pt x="541020" y="853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3" name="Freeform 502"/>
            <p:cNvSpPr/>
            <p:nvPr/>
          </p:nvSpPr>
          <p:spPr>
            <a:xfrm>
              <a:off x="11210183" y="16154256"/>
              <a:ext cx="91440" cy="266700"/>
            </a:xfrm>
            <a:custGeom>
              <a:avLst/>
              <a:gdLst>
                <a:gd name="connsiteX0" fmla="*/ 91440 w 91440"/>
                <a:gd name="connsiteY0" fmla="*/ 0 h 266700"/>
                <a:gd name="connsiteX1" fmla="*/ 0 w 91440"/>
                <a:gd name="connsiteY1" fmla="*/ 266700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266700">
                  <a:moveTo>
                    <a:pt x="91440" y="0"/>
                  </a:moveTo>
                  <a:lnTo>
                    <a:pt x="0" y="266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4" name="Freeform 503"/>
            <p:cNvSpPr/>
            <p:nvPr/>
          </p:nvSpPr>
          <p:spPr>
            <a:xfrm>
              <a:off x="11385443" y="16276176"/>
              <a:ext cx="190500" cy="563880"/>
            </a:xfrm>
            <a:custGeom>
              <a:avLst/>
              <a:gdLst>
                <a:gd name="connsiteX0" fmla="*/ 190500 w 190500"/>
                <a:gd name="connsiteY0" fmla="*/ 0 h 563880"/>
                <a:gd name="connsiteX1" fmla="*/ 0 w 190500"/>
                <a:gd name="connsiteY1" fmla="*/ 56388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563880">
                  <a:moveTo>
                    <a:pt x="190500" y="0"/>
                  </a:moveTo>
                  <a:lnTo>
                    <a:pt x="0" y="563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5" name="Freeform 504"/>
            <p:cNvSpPr/>
            <p:nvPr/>
          </p:nvSpPr>
          <p:spPr>
            <a:xfrm>
              <a:off x="11629283" y="16367616"/>
              <a:ext cx="190500" cy="556260"/>
            </a:xfrm>
            <a:custGeom>
              <a:avLst/>
              <a:gdLst>
                <a:gd name="connsiteX0" fmla="*/ 190500 w 190500"/>
                <a:gd name="connsiteY0" fmla="*/ 0 h 556260"/>
                <a:gd name="connsiteX1" fmla="*/ 0 w 190500"/>
                <a:gd name="connsiteY1" fmla="*/ 556260 h 55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556260">
                  <a:moveTo>
                    <a:pt x="190500" y="0"/>
                  </a:moveTo>
                  <a:lnTo>
                    <a:pt x="0" y="556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6" name="Freeform 505"/>
            <p:cNvSpPr/>
            <p:nvPr/>
          </p:nvSpPr>
          <p:spPr>
            <a:xfrm>
              <a:off x="11911223" y="16878156"/>
              <a:ext cx="1325880" cy="1219200"/>
            </a:xfrm>
            <a:custGeom>
              <a:avLst/>
              <a:gdLst>
                <a:gd name="connsiteX0" fmla="*/ 0 w 1325880"/>
                <a:gd name="connsiteY0" fmla="*/ 68580 h 1219200"/>
                <a:gd name="connsiteX1" fmla="*/ 259080 w 1325880"/>
                <a:gd name="connsiteY1" fmla="*/ 0 h 1219200"/>
                <a:gd name="connsiteX2" fmla="*/ 1325880 w 1325880"/>
                <a:gd name="connsiteY2" fmla="*/ 12192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25880" h="1219200">
                  <a:moveTo>
                    <a:pt x="0" y="68580"/>
                  </a:moveTo>
                  <a:lnTo>
                    <a:pt x="259080" y="0"/>
                  </a:lnTo>
                  <a:lnTo>
                    <a:pt x="1325880" y="12192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Freeform 506"/>
            <p:cNvSpPr/>
            <p:nvPr/>
          </p:nvSpPr>
          <p:spPr>
            <a:xfrm>
              <a:off x="13099943" y="17693496"/>
              <a:ext cx="2423160" cy="365760"/>
            </a:xfrm>
            <a:custGeom>
              <a:avLst/>
              <a:gdLst>
                <a:gd name="connsiteX0" fmla="*/ 0 w 2423160"/>
                <a:gd name="connsiteY0" fmla="*/ 205740 h 365760"/>
                <a:gd name="connsiteX1" fmla="*/ 144780 w 2423160"/>
                <a:gd name="connsiteY1" fmla="*/ 0 h 365760"/>
                <a:gd name="connsiteX2" fmla="*/ 160020 w 2423160"/>
                <a:gd name="connsiteY2" fmla="*/ 76200 h 365760"/>
                <a:gd name="connsiteX3" fmla="*/ 2423160 w 2423160"/>
                <a:gd name="connsiteY3" fmla="*/ 365760 h 36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3160" h="365760">
                  <a:moveTo>
                    <a:pt x="0" y="205740"/>
                  </a:moveTo>
                  <a:lnTo>
                    <a:pt x="144780" y="0"/>
                  </a:lnTo>
                  <a:lnTo>
                    <a:pt x="160020" y="76200"/>
                  </a:lnTo>
                  <a:lnTo>
                    <a:pt x="2423160" y="3657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Freeform 507"/>
            <p:cNvSpPr/>
            <p:nvPr/>
          </p:nvSpPr>
          <p:spPr>
            <a:xfrm>
              <a:off x="13610483" y="17693496"/>
              <a:ext cx="76200" cy="396240"/>
            </a:xfrm>
            <a:custGeom>
              <a:avLst/>
              <a:gdLst>
                <a:gd name="connsiteX0" fmla="*/ 0 w 76200"/>
                <a:gd name="connsiteY0" fmla="*/ 0 h 396240"/>
                <a:gd name="connsiteX1" fmla="*/ 76200 w 76200"/>
                <a:gd name="connsiteY1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396240">
                  <a:moveTo>
                    <a:pt x="0" y="0"/>
                  </a:moveTo>
                  <a:lnTo>
                    <a:pt x="76200" y="396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Freeform 508"/>
            <p:cNvSpPr/>
            <p:nvPr/>
          </p:nvSpPr>
          <p:spPr>
            <a:xfrm>
              <a:off x="13206623" y="17586816"/>
              <a:ext cx="160020" cy="487680"/>
            </a:xfrm>
            <a:custGeom>
              <a:avLst/>
              <a:gdLst>
                <a:gd name="connsiteX0" fmla="*/ 0 w 160020"/>
                <a:gd name="connsiteY0" fmla="*/ 0 h 487680"/>
                <a:gd name="connsiteX1" fmla="*/ 160020 w 160020"/>
                <a:gd name="connsiteY1" fmla="*/ 48768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487680">
                  <a:moveTo>
                    <a:pt x="0" y="0"/>
                  </a:moveTo>
                  <a:lnTo>
                    <a:pt x="160020" y="487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Freeform 509"/>
            <p:cNvSpPr/>
            <p:nvPr/>
          </p:nvSpPr>
          <p:spPr>
            <a:xfrm>
              <a:off x="12680843" y="17205816"/>
              <a:ext cx="769620" cy="403860"/>
            </a:xfrm>
            <a:custGeom>
              <a:avLst/>
              <a:gdLst>
                <a:gd name="connsiteX0" fmla="*/ 0 w 769620"/>
                <a:gd name="connsiteY0" fmla="*/ 251460 h 403860"/>
                <a:gd name="connsiteX1" fmla="*/ 548640 w 769620"/>
                <a:gd name="connsiteY1" fmla="*/ 0 h 403860"/>
                <a:gd name="connsiteX2" fmla="*/ 769620 w 769620"/>
                <a:gd name="connsiteY2" fmla="*/ 190500 h 403860"/>
                <a:gd name="connsiteX3" fmla="*/ 541020 w 769620"/>
                <a:gd name="connsiteY3" fmla="*/ 403860 h 40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620" h="403860">
                  <a:moveTo>
                    <a:pt x="0" y="251460"/>
                  </a:moveTo>
                  <a:lnTo>
                    <a:pt x="548640" y="0"/>
                  </a:lnTo>
                  <a:lnTo>
                    <a:pt x="769620" y="190500"/>
                  </a:lnTo>
                  <a:lnTo>
                    <a:pt x="541020" y="4038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Freeform 510"/>
            <p:cNvSpPr/>
            <p:nvPr/>
          </p:nvSpPr>
          <p:spPr>
            <a:xfrm>
              <a:off x="13122803" y="16474296"/>
              <a:ext cx="175260" cy="731520"/>
            </a:xfrm>
            <a:custGeom>
              <a:avLst/>
              <a:gdLst>
                <a:gd name="connsiteX0" fmla="*/ 106680 w 175260"/>
                <a:gd name="connsiteY0" fmla="*/ 731520 h 731520"/>
                <a:gd name="connsiteX1" fmla="*/ 175260 w 175260"/>
                <a:gd name="connsiteY1" fmla="*/ 0 h 731520"/>
                <a:gd name="connsiteX2" fmla="*/ 0 w 175260"/>
                <a:gd name="connsiteY2" fmla="*/ 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260" h="731520">
                  <a:moveTo>
                    <a:pt x="106680" y="731520"/>
                  </a:moveTo>
                  <a:lnTo>
                    <a:pt x="175260" y="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Freeform 511"/>
            <p:cNvSpPr/>
            <p:nvPr/>
          </p:nvSpPr>
          <p:spPr>
            <a:xfrm>
              <a:off x="13275203" y="16489536"/>
              <a:ext cx="548640" cy="220980"/>
            </a:xfrm>
            <a:custGeom>
              <a:avLst/>
              <a:gdLst>
                <a:gd name="connsiteX0" fmla="*/ 0 w 548640"/>
                <a:gd name="connsiteY0" fmla="*/ 220980 h 220980"/>
                <a:gd name="connsiteX1" fmla="*/ 548640 w 548640"/>
                <a:gd name="connsiteY1" fmla="*/ 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640" h="220980">
                  <a:moveTo>
                    <a:pt x="0" y="220980"/>
                  </a:moveTo>
                  <a:lnTo>
                    <a:pt x="5486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3" name="Freeform 512"/>
            <p:cNvSpPr/>
            <p:nvPr/>
          </p:nvSpPr>
          <p:spPr>
            <a:xfrm>
              <a:off x="25276703" y="13578696"/>
              <a:ext cx="609600" cy="4511040"/>
            </a:xfrm>
            <a:custGeom>
              <a:avLst/>
              <a:gdLst>
                <a:gd name="connsiteX0" fmla="*/ 594360 w 609600"/>
                <a:gd name="connsiteY0" fmla="*/ 0 h 4511040"/>
                <a:gd name="connsiteX1" fmla="*/ 609600 w 609600"/>
                <a:gd name="connsiteY1" fmla="*/ 205740 h 4511040"/>
                <a:gd name="connsiteX2" fmla="*/ 449580 w 609600"/>
                <a:gd name="connsiteY2" fmla="*/ 373380 h 4511040"/>
                <a:gd name="connsiteX3" fmla="*/ 396240 w 609600"/>
                <a:gd name="connsiteY3" fmla="*/ 586740 h 4511040"/>
                <a:gd name="connsiteX4" fmla="*/ 320040 w 609600"/>
                <a:gd name="connsiteY4" fmla="*/ 1051560 h 4511040"/>
                <a:gd name="connsiteX5" fmla="*/ 220980 w 609600"/>
                <a:gd name="connsiteY5" fmla="*/ 1653540 h 4511040"/>
                <a:gd name="connsiteX6" fmla="*/ 312420 w 609600"/>
                <a:gd name="connsiteY6" fmla="*/ 1836420 h 4511040"/>
                <a:gd name="connsiteX7" fmla="*/ 403860 w 609600"/>
                <a:gd name="connsiteY7" fmla="*/ 2278380 h 4511040"/>
                <a:gd name="connsiteX8" fmla="*/ 274320 w 609600"/>
                <a:gd name="connsiteY8" fmla="*/ 2758440 h 4511040"/>
                <a:gd name="connsiteX9" fmla="*/ 99060 w 609600"/>
                <a:gd name="connsiteY9" fmla="*/ 3101340 h 4511040"/>
                <a:gd name="connsiteX10" fmla="*/ 198120 w 609600"/>
                <a:gd name="connsiteY10" fmla="*/ 3451860 h 4511040"/>
                <a:gd name="connsiteX11" fmla="*/ 472440 w 609600"/>
                <a:gd name="connsiteY11" fmla="*/ 4008120 h 4511040"/>
                <a:gd name="connsiteX12" fmla="*/ 487680 w 609600"/>
                <a:gd name="connsiteY12" fmla="*/ 4366260 h 4511040"/>
                <a:gd name="connsiteX13" fmla="*/ 563880 w 609600"/>
                <a:gd name="connsiteY13" fmla="*/ 4503420 h 4511040"/>
                <a:gd name="connsiteX14" fmla="*/ 312420 w 609600"/>
                <a:gd name="connsiteY14" fmla="*/ 4511040 h 4511040"/>
                <a:gd name="connsiteX15" fmla="*/ 327660 w 609600"/>
                <a:gd name="connsiteY15" fmla="*/ 4290060 h 4511040"/>
                <a:gd name="connsiteX16" fmla="*/ 342900 w 609600"/>
                <a:gd name="connsiteY16" fmla="*/ 4030980 h 4511040"/>
                <a:gd name="connsiteX17" fmla="*/ 175260 w 609600"/>
                <a:gd name="connsiteY17" fmla="*/ 3672840 h 4511040"/>
                <a:gd name="connsiteX18" fmla="*/ 160020 w 609600"/>
                <a:gd name="connsiteY18" fmla="*/ 3550920 h 4511040"/>
                <a:gd name="connsiteX19" fmla="*/ 60960 w 609600"/>
                <a:gd name="connsiteY19" fmla="*/ 3413760 h 4511040"/>
                <a:gd name="connsiteX20" fmla="*/ 30480 w 609600"/>
                <a:gd name="connsiteY20" fmla="*/ 3215640 h 4511040"/>
                <a:gd name="connsiteX21" fmla="*/ 0 w 609600"/>
                <a:gd name="connsiteY21" fmla="*/ 2941320 h 4511040"/>
                <a:gd name="connsiteX22" fmla="*/ 106680 w 609600"/>
                <a:gd name="connsiteY22" fmla="*/ 2606040 h 4511040"/>
                <a:gd name="connsiteX23" fmla="*/ 213360 w 609600"/>
                <a:gd name="connsiteY23" fmla="*/ 2468880 h 4511040"/>
                <a:gd name="connsiteX24" fmla="*/ 220980 w 609600"/>
                <a:gd name="connsiteY24" fmla="*/ 2377440 h 4511040"/>
                <a:gd name="connsiteX25" fmla="*/ 289560 w 609600"/>
                <a:gd name="connsiteY25" fmla="*/ 2255520 h 4511040"/>
                <a:gd name="connsiteX26" fmla="*/ 236220 w 609600"/>
                <a:gd name="connsiteY26" fmla="*/ 1821180 h 4511040"/>
                <a:gd name="connsiteX27" fmla="*/ 152400 w 609600"/>
                <a:gd name="connsiteY27" fmla="*/ 1805940 h 4511040"/>
                <a:gd name="connsiteX28" fmla="*/ 167640 w 609600"/>
                <a:gd name="connsiteY28" fmla="*/ 1965960 h 4511040"/>
                <a:gd name="connsiteX29" fmla="*/ 190500 w 609600"/>
                <a:gd name="connsiteY29" fmla="*/ 2133600 h 4511040"/>
                <a:gd name="connsiteX30" fmla="*/ 121920 w 609600"/>
                <a:gd name="connsiteY30" fmla="*/ 2118360 h 4511040"/>
                <a:gd name="connsiteX31" fmla="*/ 68580 w 609600"/>
                <a:gd name="connsiteY31" fmla="*/ 1836420 h 4511040"/>
                <a:gd name="connsiteX32" fmla="*/ 60960 w 609600"/>
                <a:gd name="connsiteY32" fmla="*/ 1493520 h 4511040"/>
                <a:gd name="connsiteX33" fmla="*/ 121920 w 609600"/>
                <a:gd name="connsiteY33" fmla="*/ 1188720 h 4511040"/>
                <a:gd name="connsiteX34" fmla="*/ 205740 w 609600"/>
                <a:gd name="connsiteY34" fmla="*/ 899160 h 4511040"/>
                <a:gd name="connsiteX35" fmla="*/ 236220 w 609600"/>
                <a:gd name="connsiteY35" fmla="*/ 541020 h 4511040"/>
                <a:gd name="connsiteX36" fmla="*/ 396240 w 609600"/>
                <a:gd name="connsiteY36" fmla="*/ 243840 h 4511040"/>
                <a:gd name="connsiteX37" fmla="*/ 518160 w 609600"/>
                <a:gd name="connsiteY37" fmla="*/ 76200 h 4511040"/>
                <a:gd name="connsiteX38" fmla="*/ 594360 w 609600"/>
                <a:gd name="connsiteY38" fmla="*/ 0 h 451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9600" h="4511040">
                  <a:moveTo>
                    <a:pt x="594360" y="0"/>
                  </a:moveTo>
                  <a:lnTo>
                    <a:pt x="609600" y="205740"/>
                  </a:lnTo>
                  <a:lnTo>
                    <a:pt x="449580" y="373380"/>
                  </a:lnTo>
                  <a:lnTo>
                    <a:pt x="396240" y="586740"/>
                  </a:lnTo>
                  <a:lnTo>
                    <a:pt x="320040" y="1051560"/>
                  </a:lnTo>
                  <a:lnTo>
                    <a:pt x="220980" y="1653540"/>
                  </a:lnTo>
                  <a:lnTo>
                    <a:pt x="312420" y="1836420"/>
                  </a:lnTo>
                  <a:lnTo>
                    <a:pt x="403860" y="2278380"/>
                  </a:lnTo>
                  <a:lnTo>
                    <a:pt x="274320" y="2758440"/>
                  </a:lnTo>
                  <a:lnTo>
                    <a:pt x="99060" y="3101340"/>
                  </a:lnTo>
                  <a:lnTo>
                    <a:pt x="198120" y="3451860"/>
                  </a:lnTo>
                  <a:lnTo>
                    <a:pt x="472440" y="4008120"/>
                  </a:lnTo>
                  <a:lnTo>
                    <a:pt x="487680" y="4366260"/>
                  </a:lnTo>
                  <a:lnTo>
                    <a:pt x="563880" y="4503420"/>
                  </a:lnTo>
                  <a:lnTo>
                    <a:pt x="312420" y="4511040"/>
                  </a:lnTo>
                  <a:lnTo>
                    <a:pt x="327660" y="4290060"/>
                  </a:lnTo>
                  <a:lnTo>
                    <a:pt x="342900" y="4030980"/>
                  </a:lnTo>
                  <a:lnTo>
                    <a:pt x="175260" y="3672840"/>
                  </a:lnTo>
                  <a:lnTo>
                    <a:pt x="160020" y="3550920"/>
                  </a:lnTo>
                  <a:lnTo>
                    <a:pt x="60960" y="3413760"/>
                  </a:lnTo>
                  <a:lnTo>
                    <a:pt x="30480" y="3215640"/>
                  </a:lnTo>
                  <a:lnTo>
                    <a:pt x="0" y="2941320"/>
                  </a:lnTo>
                  <a:lnTo>
                    <a:pt x="106680" y="2606040"/>
                  </a:lnTo>
                  <a:lnTo>
                    <a:pt x="213360" y="2468880"/>
                  </a:lnTo>
                  <a:lnTo>
                    <a:pt x="220980" y="2377440"/>
                  </a:lnTo>
                  <a:lnTo>
                    <a:pt x="289560" y="2255520"/>
                  </a:lnTo>
                  <a:lnTo>
                    <a:pt x="236220" y="1821180"/>
                  </a:lnTo>
                  <a:lnTo>
                    <a:pt x="152400" y="1805940"/>
                  </a:lnTo>
                  <a:lnTo>
                    <a:pt x="167640" y="1965960"/>
                  </a:lnTo>
                  <a:lnTo>
                    <a:pt x="190500" y="2133600"/>
                  </a:lnTo>
                  <a:lnTo>
                    <a:pt x="121920" y="2118360"/>
                  </a:lnTo>
                  <a:lnTo>
                    <a:pt x="68580" y="1836420"/>
                  </a:lnTo>
                  <a:lnTo>
                    <a:pt x="60960" y="1493520"/>
                  </a:lnTo>
                  <a:lnTo>
                    <a:pt x="121920" y="1188720"/>
                  </a:lnTo>
                  <a:lnTo>
                    <a:pt x="205740" y="899160"/>
                  </a:lnTo>
                  <a:lnTo>
                    <a:pt x="236220" y="541020"/>
                  </a:lnTo>
                  <a:lnTo>
                    <a:pt x="396240" y="243840"/>
                  </a:lnTo>
                  <a:lnTo>
                    <a:pt x="518160" y="76200"/>
                  </a:lnTo>
                  <a:lnTo>
                    <a:pt x="594360" y="0"/>
                  </a:lnTo>
                  <a:close/>
                </a:path>
              </a:pathLst>
            </a:custGeom>
            <a:ln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Freeform 513"/>
            <p:cNvSpPr/>
            <p:nvPr/>
          </p:nvSpPr>
          <p:spPr>
            <a:xfrm>
              <a:off x="25535783" y="14462616"/>
              <a:ext cx="312420" cy="3108960"/>
            </a:xfrm>
            <a:custGeom>
              <a:avLst/>
              <a:gdLst>
                <a:gd name="connsiteX0" fmla="*/ 312420 w 312420"/>
                <a:gd name="connsiteY0" fmla="*/ 0 h 3108960"/>
                <a:gd name="connsiteX1" fmla="*/ 76200 w 312420"/>
                <a:gd name="connsiteY1" fmla="*/ 243840 h 3108960"/>
                <a:gd name="connsiteX2" fmla="*/ 76200 w 312420"/>
                <a:gd name="connsiteY2" fmla="*/ 518160 h 3108960"/>
                <a:gd name="connsiteX3" fmla="*/ 0 w 312420"/>
                <a:gd name="connsiteY3" fmla="*/ 655320 h 3108960"/>
                <a:gd name="connsiteX4" fmla="*/ 220980 w 312420"/>
                <a:gd name="connsiteY4" fmla="*/ 944880 h 3108960"/>
                <a:gd name="connsiteX5" fmla="*/ 259080 w 312420"/>
                <a:gd name="connsiteY5" fmla="*/ 1600200 h 3108960"/>
                <a:gd name="connsiteX6" fmla="*/ 38100 w 312420"/>
                <a:gd name="connsiteY6" fmla="*/ 2339340 h 3108960"/>
                <a:gd name="connsiteX7" fmla="*/ 213360 w 312420"/>
                <a:gd name="connsiteY7" fmla="*/ 3108960 h 310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420" h="3108960">
                  <a:moveTo>
                    <a:pt x="312420" y="0"/>
                  </a:moveTo>
                  <a:lnTo>
                    <a:pt x="76200" y="243840"/>
                  </a:lnTo>
                  <a:lnTo>
                    <a:pt x="76200" y="518160"/>
                  </a:lnTo>
                  <a:lnTo>
                    <a:pt x="0" y="655320"/>
                  </a:lnTo>
                  <a:lnTo>
                    <a:pt x="220980" y="944880"/>
                  </a:lnTo>
                  <a:lnTo>
                    <a:pt x="259080" y="1600200"/>
                  </a:lnTo>
                  <a:lnTo>
                    <a:pt x="38100" y="2339340"/>
                  </a:lnTo>
                  <a:lnTo>
                    <a:pt x="213360" y="31089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Freeform 514"/>
            <p:cNvSpPr/>
            <p:nvPr/>
          </p:nvSpPr>
          <p:spPr>
            <a:xfrm>
              <a:off x="25642463" y="17205816"/>
              <a:ext cx="266700" cy="15240"/>
            </a:xfrm>
            <a:custGeom>
              <a:avLst/>
              <a:gdLst>
                <a:gd name="connsiteX0" fmla="*/ 0 w 266700"/>
                <a:gd name="connsiteY0" fmla="*/ 15240 h 15240"/>
                <a:gd name="connsiteX1" fmla="*/ 266700 w 26670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700" h="15240">
                  <a:moveTo>
                    <a:pt x="0" y="15240"/>
                  </a:moveTo>
                  <a:lnTo>
                    <a:pt x="26670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Freeform 515"/>
            <p:cNvSpPr/>
            <p:nvPr/>
          </p:nvSpPr>
          <p:spPr>
            <a:xfrm>
              <a:off x="25772003" y="15361776"/>
              <a:ext cx="137160" cy="53340"/>
            </a:xfrm>
            <a:custGeom>
              <a:avLst/>
              <a:gdLst>
                <a:gd name="connsiteX0" fmla="*/ 0 w 137160"/>
                <a:gd name="connsiteY0" fmla="*/ 53340 h 53340"/>
                <a:gd name="connsiteX1" fmla="*/ 137160 w 137160"/>
                <a:gd name="connsiteY1" fmla="*/ 0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53340">
                  <a:moveTo>
                    <a:pt x="0" y="53340"/>
                  </a:moveTo>
                  <a:lnTo>
                    <a:pt x="1371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Freeform 516"/>
            <p:cNvSpPr/>
            <p:nvPr/>
          </p:nvSpPr>
          <p:spPr>
            <a:xfrm>
              <a:off x="25772003" y="15918036"/>
              <a:ext cx="144780" cy="15240"/>
            </a:xfrm>
            <a:custGeom>
              <a:avLst/>
              <a:gdLst>
                <a:gd name="connsiteX0" fmla="*/ 0 w 144780"/>
                <a:gd name="connsiteY0" fmla="*/ 15240 h 15240"/>
                <a:gd name="connsiteX1" fmla="*/ 144780 w 14478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780" h="15240">
                  <a:moveTo>
                    <a:pt x="0" y="15240"/>
                  </a:moveTo>
                  <a:lnTo>
                    <a:pt x="1447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Freeform 517"/>
            <p:cNvSpPr/>
            <p:nvPr/>
          </p:nvSpPr>
          <p:spPr>
            <a:xfrm>
              <a:off x="24446123" y="14675976"/>
              <a:ext cx="822960" cy="3406140"/>
            </a:xfrm>
            <a:custGeom>
              <a:avLst/>
              <a:gdLst>
                <a:gd name="connsiteX0" fmla="*/ 220980 w 822960"/>
                <a:gd name="connsiteY0" fmla="*/ 701040 h 3406140"/>
                <a:gd name="connsiteX1" fmla="*/ 320040 w 822960"/>
                <a:gd name="connsiteY1" fmla="*/ 114300 h 3406140"/>
                <a:gd name="connsiteX2" fmla="*/ 548640 w 822960"/>
                <a:gd name="connsiteY2" fmla="*/ 175260 h 3406140"/>
                <a:gd name="connsiteX3" fmla="*/ 800100 w 822960"/>
                <a:gd name="connsiteY3" fmla="*/ 0 h 3406140"/>
                <a:gd name="connsiteX4" fmla="*/ 822960 w 822960"/>
                <a:gd name="connsiteY4" fmla="*/ 1188720 h 3406140"/>
                <a:gd name="connsiteX5" fmla="*/ 541020 w 822960"/>
                <a:gd name="connsiteY5" fmla="*/ 1668780 h 3406140"/>
                <a:gd name="connsiteX6" fmla="*/ 297180 w 822960"/>
                <a:gd name="connsiteY6" fmla="*/ 2156460 h 3406140"/>
                <a:gd name="connsiteX7" fmla="*/ 129540 w 822960"/>
                <a:gd name="connsiteY7" fmla="*/ 2712720 h 3406140"/>
                <a:gd name="connsiteX8" fmla="*/ 0 w 822960"/>
                <a:gd name="connsiteY8" fmla="*/ 2910840 h 3406140"/>
                <a:gd name="connsiteX9" fmla="*/ 53340 w 822960"/>
                <a:gd name="connsiteY9" fmla="*/ 3406140 h 3406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60" h="3406140">
                  <a:moveTo>
                    <a:pt x="220980" y="701040"/>
                  </a:moveTo>
                  <a:lnTo>
                    <a:pt x="320040" y="114300"/>
                  </a:lnTo>
                  <a:lnTo>
                    <a:pt x="548640" y="175260"/>
                  </a:lnTo>
                  <a:lnTo>
                    <a:pt x="800100" y="0"/>
                  </a:lnTo>
                  <a:lnTo>
                    <a:pt x="822960" y="1188720"/>
                  </a:lnTo>
                  <a:lnTo>
                    <a:pt x="541020" y="1668780"/>
                  </a:lnTo>
                  <a:lnTo>
                    <a:pt x="297180" y="2156460"/>
                  </a:lnTo>
                  <a:lnTo>
                    <a:pt x="129540" y="2712720"/>
                  </a:lnTo>
                  <a:lnTo>
                    <a:pt x="0" y="2910840"/>
                  </a:lnTo>
                  <a:lnTo>
                    <a:pt x="53340" y="34061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Freeform 518"/>
            <p:cNvSpPr/>
            <p:nvPr/>
          </p:nvSpPr>
          <p:spPr>
            <a:xfrm>
              <a:off x="24278483" y="17228676"/>
              <a:ext cx="358140" cy="396240"/>
            </a:xfrm>
            <a:custGeom>
              <a:avLst/>
              <a:gdLst>
                <a:gd name="connsiteX0" fmla="*/ 0 w 358140"/>
                <a:gd name="connsiteY0" fmla="*/ 22860 h 396240"/>
                <a:gd name="connsiteX1" fmla="*/ 274320 w 358140"/>
                <a:gd name="connsiteY1" fmla="*/ 0 h 396240"/>
                <a:gd name="connsiteX2" fmla="*/ 358140 w 358140"/>
                <a:gd name="connsiteY2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140" h="396240">
                  <a:moveTo>
                    <a:pt x="0" y="22860"/>
                  </a:moveTo>
                  <a:lnTo>
                    <a:pt x="274320" y="0"/>
                  </a:lnTo>
                  <a:lnTo>
                    <a:pt x="358140" y="396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Freeform 519"/>
            <p:cNvSpPr/>
            <p:nvPr/>
          </p:nvSpPr>
          <p:spPr>
            <a:xfrm>
              <a:off x="24598523" y="17327736"/>
              <a:ext cx="693420" cy="723900"/>
            </a:xfrm>
            <a:custGeom>
              <a:avLst/>
              <a:gdLst>
                <a:gd name="connsiteX0" fmla="*/ 0 w 693420"/>
                <a:gd name="connsiteY0" fmla="*/ 38100 h 723900"/>
                <a:gd name="connsiteX1" fmla="*/ 640080 w 693420"/>
                <a:gd name="connsiteY1" fmla="*/ 0 h 723900"/>
                <a:gd name="connsiteX2" fmla="*/ 678180 w 693420"/>
                <a:gd name="connsiteY2" fmla="*/ 266700 h 723900"/>
                <a:gd name="connsiteX3" fmla="*/ 693420 w 6934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3420" h="723900">
                  <a:moveTo>
                    <a:pt x="0" y="38100"/>
                  </a:moveTo>
                  <a:lnTo>
                    <a:pt x="640080" y="0"/>
                  </a:lnTo>
                  <a:lnTo>
                    <a:pt x="678180" y="266700"/>
                  </a:lnTo>
                  <a:lnTo>
                    <a:pt x="693420" y="7239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Freeform 520"/>
            <p:cNvSpPr/>
            <p:nvPr/>
          </p:nvSpPr>
          <p:spPr>
            <a:xfrm>
              <a:off x="24849983" y="16984836"/>
              <a:ext cx="45720" cy="1074420"/>
            </a:xfrm>
            <a:custGeom>
              <a:avLst/>
              <a:gdLst>
                <a:gd name="connsiteX0" fmla="*/ 0 w 99060"/>
                <a:gd name="connsiteY0" fmla="*/ 0 h 708660"/>
                <a:gd name="connsiteX1" fmla="*/ 99060 w 99060"/>
                <a:gd name="connsiteY1" fmla="*/ 708660 h 70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060" h="708660">
                  <a:moveTo>
                    <a:pt x="0" y="0"/>
                  </a:moveTo>
                  <a:lnTo>
                    <a:pt x="99060" y="7086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/>
            <p:cNvSpPr/>
            <p:nvPr/>
          </p:nvSpPr>
          <p:spPr>
            <a:xfrm>
              <a:off x="25070963" y="16939116"/>
              <a:ext cx="198120" cy="426720"/>
            </a:xfrm>
            <a:custGeom>
              <a:avLst/>
              <a:gdLst>
                <a:gd name="connsiteX0" fmla="*/ 0 w 198120"/>
                <a:gd name="connsiteY0" fmla="*/ 0 h 426720"/>
                <a:gd name="connsiteX1" fmla="*/ 0 w 198120"/>
                <a:gd name="connsiteY1" fmla="*/ 167640 h 426720"/>
                <a:gd name="connsiteX2" fmla="*/ 198120 w 198120"/>
                <a:gd name="connsiteY2" fmla="*/ 426720 h 426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120" h="426720">
                  <a:moveTo>
                    <a:pt x="0" y="0"/>
                  </a:moveTo>
                  <a:lnTo>
                    <a:pt x="0" y="167640"/>
                  </a:lnTo>
                  <a:lnTo>
                    <a:pt x="198120" y="4267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3" name="Freeform 522"/>
            <p:cNvSpPr/>
            <p:nvPr/>
          </p:nvSpPr>
          <p:spPr>
            <a:xfrm>
              <a:off x="24491843" y="15978996"/>
              <a:ext cx="685800" cy="457200"/>
            </a:xfrm>
            <a:custGeom>
              <a:avLst/>
              <a:gdLst>
                <a:gd name="connsiteX0" fmla="*/ 45720 w 685800"/>
                <a:gd name="connsiteY0" fmla="*/ 457200 h 457200"/>
                <a:gd name="connsiteX1" fmla="*/ 0 w 685800"/>
                <a:gd name="connsiteY1" fmla="*/ 0 h 457200"/>
                <a:gd name="connsiteX2" fmla="*/ 685800 w 685800"/>
                <a:gd name="connsiteY2" fmla="*/ 12192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5800" h="457200">
                  <a:moveTo>
                    <a:pt x="45720" y="457200"/>
                  </a:moveTo>
                  <a:lnTo>
                    <a:pt x="0" y="0"/>
                  </a:lnTo>
                  <a:lnTo>
                    <a:pt x="685800" y="1219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Freeform 523"/>
            <p:cNvSpPr/>
            <p:nvPr/>
          </p:nvSpPr>
          <p:spPr>
            <a:xfrm>
              <a:off x="24453743" y="15003636"/>
              <a:ext cx="784860" cy="434340"/>
            </a:xfrm>
            <a:custGeom>
              <a:avLst/>
              <a:gdLst>
                <a:gd name="connsiteX0" fmla="*/ 0 w 784860"/>
                <a:gd name="connsiteY0" fmla="*/ 434340 h 434340"/>
                <a:gd name="connsiteX1" fmla="*/ 0 w 784860"/>
                <a:gd name="connsiteY1" fmla="*/ 434340 h 434340"/>
                <a:gd name="connsiteX2" fmla="*/ 76200 w 784860"/>
                <a:gd name="connsiteY2" fmla="*/ 0 h 434340"/>
                <a:gd name="connsiteX3" fmla="*/ 784860 w 784860"/>
                <a:gd name="connsiteY3" fmla="*/ 22860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860" h="434340">
                  <a:moveTo>
                    <a:pt x="0" y="434340"/>
                  </a:moveTo>
                  <a:lnTo>
                    <a:pt x="0" y="434340"/>
                  </a:lnTo>
                  <a:lnTo>
                    <a:pt x="76200" y="0"/>
                  </a:lnTo>
                  <a:lnTo>
                    <a:pt x="784860" y="228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Freeform 524"/>
            <p:cNvSpPr/>
            <p:nvPr/>
          </p:nvSpPr>
          <p:spPr>
            <a:xfrm>
              <a:off x="25246223" y="15460836"/>
              <a:ext cx="152400" cy="998220"/>
            </a:xfrm>
            <a:custGeom>
              <a:avLst/>
              <a:gdLst>
                <a:gd name="connsiteX0" fmla="*/ 0 w 152400"/>
                <a:gd name="connsiteY0" fmla="*/ 0 h 998220"/>
                <a:gd name="connsiteX1" fmla="*/ 152400 w 152400"/>
                <a:gd name="connsiteY1" fmla="*/ 403860 h 998220"/>
                <a:gd name="connsiteX2" fmla="*/ 76200 w 152400"/>
                <a:gd name="connsiteY2" fmla="*/ 998220 h 99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998220">
                  <a:moveTo>
                    <a:pt x="0" y="0"/>
                  </a:moveTo>
                  <a:lnTo>
                    <a:pt x="152400" y="403860"/>
                  </a:lnTo>
                  <a:lnTo>
                    <a:pt x="76200" y="9982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Freeform 525"/>
            <p:cNvSpPr/>
            <p:nvPr/>
          </p:nvSpPr>
          <p:spPr>
            <a:xfrm>
              <a:off x="22106783" y="12809076"/>
              <a:ext cx="3812797" cy="3291840"/>
            </a:xfrm>
            <a:custGeom>
              <a:avLst/>
              <a:gdLst>
                <a:gd name="connsiteX0" fmla="*/ 0 w 3812797"/>
                <a:gd name="connsiteY0" fmla="*/ 3291840 h 3291840"/>
                <a:gd name="connsiteX1" fmla="*/ 403860 w 3812797"/>
                <a:gd name="connsiteY1" fmla="*/ 2583180 h 3291840"/>
                <a:gd name="connsiteX2" fmla="*/ 1295400 w 3812797"/>
                <a:gd name="connsiteY2" fmla="*/ 2057400 h 3291840"/>
                <a:gd name="connsiteX3" fmla="*/ 1722120 w 3812797"/>
                <a:gd name="connsiteY3" fmla="*/ 1684020 h 3291840"/>
                <a:gd name="connsiteX4" fmla="*/ 1889760 w 3812797"/>
                <a:gd name="connsiteY4" fmla="*/ 1485900 h 3291840"/>
                <a:gd name="connsiteX5" fmla="*/ 1866900 w 3812797"/>
                <a:gd name="connsiteY5" fmla="*/ 1219200 h 3291840"/>
                <a:gd name="connsiteX6" fmla="*/ 2049780 w 3812797"/>
                <a:gd name="connsiteY6" fmla="*/ 952500 h 3291840"/>
                <a:gd name="connsiteX7" fmla="*/ 1943100 w 3812797"/>
                <a:gd name="connsiteY7" fmla="*/ 739140 h 3291840"/>
                <a:gd name="connsiteX8" fmla="*/ 1973580 w 3812797"/>
                <a:gd name="connsiteY8" fmla="*/ 609600 h 3291840"/>
                <a:gd name="connsiteX9" fmla="*/ 2438400 w 3812797"/>
                <a:gd name="connsiteY9" fmla="*/ 266700 h 3291840"/>
                <a:gd name="connsiteX10" fmla="*/ 2522220 w 3812797"/>
                <a:gd name="connsiteY10" fmla="*/ 152400 h 3291840"/>
                <a:gd name="connsiteX11" fmla="*/ 2689860 w 3812797"/>
                <a:gd name="connsiteY11" fmla="*/ 76200 h 3291840"/>
                <a:gd name="connsiteX12" fmla="*/ 2727960 w 3812797"/>
                <a:gd name="connsiteY12" fmla="*/ 190500 h 3291840"/>
                <a:gd name="connsiteX13" fmla="*/ 2705100 w 3812797"/>
                <a:gd name="connsiteY13" fmla="*/ 259080 h 3291840"/>
                <a:gd name="connsiteX14" fmla="*/ 2781300 w 3812797"/>
                <a:gd name="connsiteY14" fmla="*/ 335280 h 3291840"/>
                <a:gd name="connsiteX15" fmla="*/ 2865120 w 3812797"/>
                <a:gd name="connsiteY15" fmla="*/ 358140 h 3291840"/>
                <a:gd name="connsiteX16" fmla="*/ 3032760 w 3812797"/>
                <a:gd name="connsiteY16" fmla="*/ 236220 h 3291840"/>
                <a:gd name="connsiteX17" fmla="*/ 3215640 w 3812797"/>
                <a:gd name="connsiteY17" fmla="*/ 236220 h 3291840"/>
                <a:gd name="connsiteX18" fmla="*/ 3307080 w 3812797"/>
                <a:gd name="connsiteY18" fmla="*/ 205740 h 3291840"/>
                <a:gd name="connsiteX19" fmla="*/ 3383280 w 3812797"/>
                <a:gd name="connsiteY19" fmla="*/ 228600 h 3291840"/>
                <a:gd name="connsiteX20" fmla="*/ 3489960 w 3812797"/>
                <a:gd name="connsiteY20" fmla="*/ 167640 h 3291840"/>
                <a:gd name="connsiteX21" fmla="*/ 3642360 w 3812797"/>
                <a:gd name="connsiteY21" fmla="*/ 205740 h 3291840"/>
                <a:gd name="connsiteX22" fmla="*/ 3810000 w 3812797"/>
                <a:gd name="connsiteY22" fmla="*/ 0 h 329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12797" h="3291840">
                  <a:moveTo>
                    <a:pt x="0" y="3291840"/>
                  </a:moveTo>
                  <a:cubicBezTo>
                    <a:pt x="93980" y="3040380"/>
                    <a:pt x="187960" y="2788920"/>
                    <a:pt x="403860" y="2583180"/>
                  </a:cubicBezTo>
                  <a:cubicBezTo>
                    <a:pt x="619760" y="2377440"/>
                    <a:pt x="1075690" y="2207260"/>
                    <a:pt x="1295400" y="2057400"/>
                  </a:cubicBezTo>
                  <a:cubicBezTo>
                    <a:pt x="1515110" y="1907540"/>
                    <a:pt x="1623060" y="1779270"/>
                    <a:pt x="1722120" y="1684020"/>
                  </a:cubicBezTo>
                  <a:cubicBezTo>
                    <a:pt x="1821180" y="1588770"/>
                    <a:pt x="1865630" y="1563370"/>
                    <a:pt x="1889760" y="1485900"/>
                  </a:cubicBezTo>
                  <a:cubicBezTo>
                    <a:pt x="1913890" y="1408430"/>
                    <a:pt x="1840230" y="1308100"/>
                    <a:pt x="1866900" y="1219200"/>
                  </a:cubicBezTo>
                  <a:cubicBezTo>
                    <a:pt x="1893570" y="1130300"/>
                    <a:pt x="2037080" y="1032510"/>
                    <a:pt x="2049780" y="952500"/>
                  </a:cubicBezTo>
                  <a:cubicBezTo>
                    <a:pt x="2062480" y="872490"/>
                    <a:pt x="1955800" y="796290"/>
                    <a:pt x="1943100" y="739140"/>
                  </a:cubicBezTo>
                  <a:cubicBezTo>
                    <a:pt x="1930400" y="681990"/>
                    <a:pt x="1891030" y="688340"/>
                    <a:pt x="1973580" y="609600"/>
                  </a:cubicBezTo>
                  <a:cubicBezTo>
                    <a:pt x="2056130" y="530860"/>
                    <a:pt x="2346960" y="342900"/>
                    <a:pt x="2438400" y="266700"/>
                  </a:cubicBezTo>
                  <a:cubicBezTo>
                    <a:pt x="2529840" y="190500"/>
                    <a:pt x="2480310" y="184150"/>
                    <a:pt x="2522220" y="152400"/>
                  </a:cubicBezTo>
                  <a:cubicBezTo>
                    <a:pt x="2564130" y="120650"/>
                    <a:pt x="2655570" y="69850"/>
                    <a:pt x="2689860" y="76200"/>
                  </a:cubicBezTo>
                  <a:cubicBezTo>
                    <a:pt x="2724150" y="82550"/>
                    <a:pt x="2725420" y="160020"/>
                    <a:pt x="2727960" y="190500"/>
                  </a:cubicBezTo>
                  <a:cubicBezTo>
                    <a:pt x="2730500" y="220980"/>
                    <a:pt x="2696210" y="234950"/>
                    <a:pt x="2705100" y="259080"/>
                  </a:cubicBezTo>
                  <a:cubicBezTo>
                    <a:pt x="2713990" y="283210"/>
                    <a:pt x="2754630" y="318770"/>
                    <a:pt x="2781300" y="335280"/>
                  </a:cubicBezTo>
                  <a:cubicBezTo>
                    <a:pt x="2807970" y="351790"/>
                    <a:pt x="2823210" y="374650"/>
                    <a:pt x="2865120" y="358140"/>
                  </a:cubicBezTo>
                  <a:cubicBezTo>
                    <a:pt x="2907030" y="341630"/>
                    <a:pt x="2974340" y="256540"/>
                    <a:pt x="3032760" y="236220"/>
                  </a:cubicBezTo>
                  <a:cubicBezTo>
                    <a:pt x="3091180" y="215900"/>
                    <a:pt x="3169920" y="241300"/>
                    <a:pt x="3215640" y="236220"/>
                  </a:cubicBezTo>
                  <a:cubicBezTo>
                    <a:pt x="3261360" y="231140"/>
                    <a:pt x="3279140" y="207010"/>
                    <a:pt x="3307080" y="205740"/>
                  </a:cubicBezTo>
                  <a:cubicBezTo>
                    <a:pt x="3335020" y="204470"/>
                    <a:pt x="3352800" y="234950"/>
                    <a:pt x="3383280" y="228600"/>
                  </a:cubicBezTo>
                  <a:cubicBezTo>
                    <a:pt x="3413760" y="222250"/>
                    <a:pt x="3446780" y="171450"/>
                    <a:pt x="3489960" y="167640"/>
                  </a:cubicBezTo>
                  <a:cubicBezTo>
                    <a:pt x="3533140" y="163830"/>
                    <a:pt x="3589020" y="233680"/>
                    <a:pt x="3642360" y="205740"/>
                  </a:cubicBezTo>
                  <a:cubicBezTo>
                    <a:pt x="3695700" y="177800"/>
                    <a:pt x="3834130" y="36830"/>
                    <a:pt x="3810000" y="0"/>
                  </a:cubicBez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7" name="Freeform 526"/>
            <p:cNvSpPr/>
            <p:nvPr/>
          </p:nvSpPr>
          <p:spPr>
            <a:xfrm>
              <a:off x="22861163" y="13554674"/>
              <a:ext cx="1188720" cy="626002"/>
            </a:xfrm>
            <a:custGeom>
              <a:avLst/>
              <a:gdLst>
                <a:gd name="connsiteX0" fmla="*/ 0 w 1188720"/>
                <a:gd name="connsiteY0" fmla="*/ 626002 h 626002"/>
                <a:gd name="connsiteX1" fmla="*/ 518160 w 1188720"/>
                <a:gd name="connsiteY1" fmla="*/ 473602 h 626002"/>
                <a:gd name="connsiteX2" fmla="*/ 868680 w 1188720"/>
                <a:gd name="connsiteY2" fmla="*/ 54502 h 626002"/>
                <a:gd name="connsiteX3" fmla="*/ 1188720 w 1188720"/>
                <a:gd name="connsiteY3" fmla="*/ 1162 h 62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8720" h="626002">
                  <a:moveTo>
                    <a:pt x="0" y="626002"/>
                  </a:moveTo>
                  <a:cubicBezTo>
                    <a:pt x="186690" y="597427"/>
                    <a:pt x="373380" y="568852"/>
                    <a:pt x="518160" y="473602"/>
                  </a:cubicBezTo>
                  <a:cubicBezTo>
                    <a:pt x="662940" y="378352"/>
                    <a:pt x="756920" y="133242"/>
                    <a:pt x="868680" y="54502"/>
                  </a:cubicBezTo>
                  <a:cubicBezTo>
                    <a:pt x="980440" y="-24238"/>
                    <a:pt x="1139190" y="7512"/>
                    <a:pt x="1188720" y="1162"/>
                  </a:cubicBez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8" name="Freeform 527"/>
            <p:cNvSpPr/>
            <p:nvPr/>
          </p:nvSpPr>
          <p:spPr>
            <a:xfrm>
              <a:off x="11484503" y="11452716"/>
              <a:ext cx="2225040" cy="2049780"/>
            </a:xfrm>
            <a:custGeom>
              <a:avLst/>
              <a:gdLst>
                <a:gd name="connsiteX0" fmla="*/ 304800 w 2225040"/>
                <a:gd name="connsiteY0" fmla="*/ 845820 h 2049780"/>
                <a:gd name="connsiteX1" fmla="*/ 594360 w 2225040"/>
                <a:gd name="connsiteY1" fmla="*/ 1676400 h 2049780"/>
                <a:gd name="connsiteX2" fmla="*/ 495300 w 2225040"/>
                <a:gd name="connsiteY2" fmla="*/ 1882140 h 2049780"/>
                <a:gd name="connsiteX3" fmla="*/ 304800 w 2225040"/>
                <a:gd name="connsiteY3" fmla="*/ 2049780 h 2049780"/>
                <a:gd name="connsiteX4" fmla="*/ 129540 w 2225040"/>
                <a:gd name="connsiteY4" fmla="*/ 2042160 h 2049780"/>
                <a:gd name="connsiteX5" fmla="*/ 0 w 2225040"/>
                <a:gd name="connsiteY5" fmla="*/ 1783080 h 2049780"/>
                <a:gd name="connsiteX6" fmla="*/ 678180 w 2225040"/>
                <a:gd name="connsiteY6" fmla="*/ 1546860 h 2049780"/>
                <a:gd name="connsiteX7" fmla="*/ 769620 w 2225040"/>
                <a:gd name="connsiteY7" fmla="*/ 1348740 h 2049780"/>
                <a:gd name="connsiteX8" fmla="*/ 716280 w 2225040"/>
                <a:gd name="connsiteY8" fmla="*/ 1005840 h 2049780"/>
                <a:gd name="connsiteX9" fmla="*/ 1524000 w 2225040"/>
                <a:gd name="connsiteY9" fmla="*/ 228600 h 2049780"/>
                <a:gd name="connsiteX10" fmla="*/ 1874520 w 2225040"/>
                <a:gd name="connsiteY10" fmla="*/ 205740 h 2049780"/>
                <a:gd name="connsiteX11" fmla="*/ 1805940 w 2225040"/>
                <a:gd name="connsiteY11" fmla="*/ 548640 h 2049780"/>
                <a:gd name="connsiteX12" fmla="*/ 1897380 w 2225040"/>
                <a:gd name="connsiteY12" fmla="*/ 670560 h 2049780"/>
                <a:gd name="connsiteX13" fmla="*/ 2225040 w 2225040"/>
                <a:gd name="connsiteY13" fmla="*/ 548640 h 2049780"/>
                <a:gd name="connsiteX14" fmla="*/ 2209800 w 2225040"/>
                <a:gd name="connsiteY14" fmla="*/ 0 h 2049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25040" h="2049780">
                  <a:moveTo>
                    <a:pt x="304800" y="845820"/>
                  </a:moveTo>
                  <a:lnTo>
                    <a:pt x="594360" y="1676400"/>
                  </a:lnTo>
                  <a:lnTo>
                    <a:pt x="495300" y="1882140"/>
                  </a:lnTo>
                  <a:lnTo>
                    <a:pt x="304800" y="2049780"/>
                  </a:lnTo>
                  <a:lnTo>
                    <a:pt x="129540" y="2042160"/>
                  </a:lnTo>
                  <a:lnTo>
                    <a:pt x="0" y="1783080"/>
                  </a:lnTo>
                  <a:lnTo>
                    <a:pt x="678180" y="1546860"/>
                  </a:lnTo>
                  <a:lnTo>
                    <a:pt x="769620" y="1348740"/>
                  </a:lnTo>
                  <a:lnTo>
                    <a:pt x="716280" y="1005840"/>
                  </a:lnTo>
                  <a:lnTo>
                    <a:pt x="1524000" y="228600"/>
                  </a:lnTo>
                  <a:lnTo>
                    <a:pt x="1874520" y="205740"/>
                  </a:lnTo>
                  <a:lnTo>
                    <a:pt x="1805940" y="548640"/>
                  </a:lnTo>
                  <a:lnTo>
                    <a:pt x="1897380" y="670560"/>
                  </a:lnTo>
                  <a:lnTo>
                    <a:pt x="2225040" y="548640"/>
                  </a:lnTo>
                  <a:lnTo>
                    <a:pt x="220980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9" name="Freeform 528"/>
            <p:cNvSpPr/>
            <p:nvPr/>
          </p:nvSpPr>
          <p:spPr>
            <a:xfrm>
              <a:off x="13160903" y="10424016"/>
              <a:ext cx="182880" cy="1249680"/>
            </a:xfrm>
            <a:custGeom>
              <a:avLst/>
              <a:gdLst>
                <a:gd name="connsiteX0" fmla="*/ 30480 w 182880"/>
                <a:gd name="connsiteY0" fmla="*/ 0 h 1249680"/>
                <a:gd name="connsiteX1" fmla="*/ 0 w 182880"/>
                <a:gd name="connsiteY1" fmla="*/ 350520 h 1249680"/>
                <a:gd name="connsiteX2" fmla="*/ 137160 w 182880"/>
                <a:gd name="connsiteY2" fmla="*/ 693420 h 1249680"/>
                <a:gd name="connsiteX3" fmla="*/ 106680 w 182880"/>
                <a:gd name="connsiteY3" fmla="*/ 952500 h 1249680"/>
                <a:gd name="connsiteX4" fmla="*/ 182880 w 182880"/>
                <a:gd name="connsiteY4" fmla="*/ 1249680 h 124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880" h="1249680">
                  <a:moveTo>
                    <a:pt x="30480" y="0"/>
                  </a:moveTo>
                  <a:lnTo>
                    <a:pt x="0" y="350520"/>
                  </a:lnTo>
                  <a:lnTo>
                    <a:pt x="137160" y="693420"/>
                  </a:lnTo>
                  <a:lnTo>
                    <a:pt x="106680" y="952500"/>
                  </a:lnTo>
                  <a:lnTo>
                    <a:pt x="182880" y="1249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0" name="Freeform 529"/>
            <p:cNvSpPr/>
            <p:nvPr/>
          </p:nvSpPr>
          <p:spPr>
            <a:xfrm>
              <a:off x="12787523" y="11368896"/>
              <a:ext cx="487680" cy="83820"/>
            </a:xfrm>
            <a:custGeom>
              <a:avLst/>
              <a:gdLst>
                <a:gd name="connsiteX0" fmla="*/ 0 w 487680"/>
                <a:gd name="connsiteY0" fmla="*/ 83820 h 83820"/>
                <a:gd name="connsiteX1" fmla="*/ 487680 w 487680"/>
                <a:gd name="connsiteY1" fmla="*/ 0 h 8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7680" h="83820">
                  <a:moveTo>
                    <a:pt x="0" y="83820"/>
                  </a:moveTo>
                  <a:lnTo>
                    <a:pt x="4876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1" name="Freeform 530"/>
            <p:cNvSpPr/>
            <p:nvPr/>
          </p:nvSpPr>
          <p:spPr>
            <a:xfrm>
              <a:off x="13313303" y="9562956"/>
              <a:ext cx="3505200" cy="2689860"/>
            </a:xfrm>
            <a:custGeom>
              <a:avLst/>
              <a:gdLst>
                <a:gd name="connsiteX0" fmla="*/ 0 w 3505200"/>
                <a:gd name="connsiteY0" fmla="*/ 1668780 h 2689860"/>
                <a:gd name="connsiteX1" fmla="*/ 335280 w 3505200"/>
                <a:gd name="connsiteY1" fmla="*/ 1493520 h 2689860"/>
                <a:gd name="connsiteX2" fmla="*/ 350520 w 3505200"/>
                <a:gd name="connsiteY2" fmla="*/ 1363980 h 2689860"/>
                <a:gd name="connsiteX3" fmla="*/ 579120 w 3505200"/>
                <a:gd name="connsiteY3" fmla="*/ 1188720 h 2689860"/>
                <a:gd name="connsiteX4" fmla="*/ 632460 w 3505200"/>
                <a:gd name="connsiteY4" fmla="*/ 982980 h 2689860"/>
                <a:gd name="connsiteX5" fmla="*/ 723900 w 3505200"/>
                <a:gd name="connsiteY5" fmla="*/ 929640 h 2689860"/>
                <a:gd name="connsiteX6" fmla="*/ 708660 w 3505200"/>
                <a:gd name="connsiteY6" fmla="*/ 701040 h 2689860"/>
                <a:gd name="connsiteX7" fmla="*/ 792480 w 3505200"/>
                <a:gd name="connsiteY7" fmla="*/ 541020 h 2689860"/>
                <a:gd name="connsiteX8" fmla="*/ 883920 w 3505200"/>
                <a:gd name="connsiteY8" fmla="*/ 182880 h 2689860"/>
                <a:gd name="connsiteX9" fmla="*/ 1158240 w 3505200"/>
                <a:gd name="connsiteY9" fmla="*/ 0 h 2689860"/>
                <a:gd name="connsiteX10" fmla="*/ 1264920 w 3505200"/>
                <a:gd name="connsiteY10" fmla="*/ 68580 h 2689860"/>
                <a:gd name="connsiteX11" fmla="*/ 1341120 w 3505200"/>
                <a:gd name="connsiteY11" fmla="*/ 327660 h 2689860"/>
                <a:gd name="connsiteX12" fmla="*/ 1562100 w 3505200"/>
                <a:gd name="connsiteY12" fmla="*/ 365760 h 2689860"/>
                <a:gd name="connsiteX13" fmla="*/ 1623060 w 3505200"/>
                <a:gd name="connsiteY13" fmla="*/ 571500 h 2689860"/>
                <a:gd name="connsiteX14" fmla="*/ 2110740 w 3505200"/>
                <a:gd name="connsiteY14" fmla="*/ 746760 h 2689860"/>
                <a:gd name="connsiteX15" fmla="*/ 2484120 w 3505200"/>
                <a:gd name="connsiteY15" fmla="*/ 1066800 h 2689860"/>
                <a:gd name="connsiteX16" fmla="*/ 2727960 w 3505200"/>
                <a:gd name="connsiteY16" fmla="*/ 1432560 h 2689860"/>
                <a:gd name="connsiteX17" fmla="*/ 3131820 w 3505200"/>
                <a:gd name="connsiteY17" fmla="*/ 1691640 h 2689860"/>
                <a:gd name="connsiteX18" fmla="*/ 3467100 w 3505200"/>
                <a:gd name="connsiteY18" fmla="*/ 1927860 h 2689860"/>
                <a:gd name="connsiteX19" fmla="*/ 3467100 w 3505200"/>
                <a:gd name="connsiteY19" fmla="*/ 2065020 h 2689860"/>
                <a:gd name="connsiteX20" fmla="*/ 3497580 w 3505200"/>
                <a:gd name="connsiteY20" fmla="*/ 2293620 h 2689860"/>
                <a:gd name="connsiteX21" fmla="*/ 3505200 w 3505200"/>
                <a:gd name="connsiteY21" fmla="*/ 2689860 h 268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05200" h="2689860">
                  <a:moveTo>
                    <a:pt x="0" y="1668780"/>
                  </a:moveTo>
                  <a:lnTo>
                    <a:pt x="335280" y="1493520"/>
                  </a:lnTo>
                  <a:lnTo>
                    <a:pt x="350520" y="1363980"/>
                  </a:lnTo>
                  <a:lnTo>
                    <a:pt x="579120" y="1188720"/>
                  </a:lnTo>
                  <a:lnTo>
                    <a:pt x="632460" y="982980"/>
                  </a:lnTo>
                  <a:lnTo>
                    <a:pt x="723900" y="929640"/>
                  </a:lnTo>
                  <a:lnTo>
                    <a:pt x="708660" y="701040"/>
                  </a:lnTo>
                  <a:lnTo>
                    <a:pt x="792480" y="541020"/>
                  </a:lnTo>
                  <a:lnTo>
                    <a:pt x="883920" y="182880"/>
                  </a:lnTo>
                  <a:lnTo>
                    <a:pt x="1158240" y="0"/>
                  </a:lnTo>
                  <a:lnTo>
                    <a:pt x="1264920" y="68580"/>
                  </a:lnTo>
                  <a:lnTo>
                    <a:pt x="1341120" y="327660"/>
                  </a:lnTo>
                  <a:lnTo>
                    <a:pt x="1562100" y="365760"/>
                  </a:lnTo>
                  <a:lnTo>
                    <a:pt x="1623060" y="571500"/>
                  </a:lnTo>
                  <a:lnTo>
                    <a:pt x="2110740" y="746760"/>
                  </a:lnTo>
                  <a:lnTo>
                    <a:pt x="2484120" y="1066800"/>
                  </a:lnTo>
                  <a:lnTo>
                    <a:pt x="2727960" y="1432560"/>
                  </a:lnTo>
                  <a:lnTo>
                    <a:pt x="3131820" y="1691640"/>
                  </a:lnTo>
                  <a:lnTo>
                    <a:pt x="3467100" y="1927860"/>
                  </a:lnTo>
                  <a:lnTo>
                    <a:pt x="3467100" y="2065020"/>
                  </a:lnTo>
                  <a:lnTo>
                    <a:pt x="3497580" y="2293620"/>
                  </a:lnTo>
                  <a:lnTo>
                    <a:pt x="3505200" y="26898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2" name="Freeform 531"/>
            <p:cNvSpPr/>
            <p:nvPr/>
          </p:nvSpPr>
          <p:spPr>
            <a:xfrm>
              <a:off x="16315583" y="11208876"/>
              <a:ext cx="121920" cy="1028700"/>
            </a:xfrm>
            <a:custGeom>
              <a:avLst/>
              <a:gdLst>
                <a:gd name="connsiteX0" fmla="*/ 76200 w 121920"/>
                <a:gd name="connsiteY0" fmla="*/ 0 h 1028700"/>
                <a:gd name="connsiteX1" fmla="*/ 0 w 121920"/>
                <a:gd name="connsiteY1" fmla="*/ 121920 h 1028700"/>
                <a:gd name="connsiteX2" fmla="*/ 121920 w 121920"/>
                <a:gd name="connsiteY2" fmla="*/ 1028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" h="1028700">
                  <a:moveTo>
                    <a:pt x="76200" y="0"/>
                  </a:moveTo>
                  <a:lnTo>
                    <a:pt x="0" y="121920"/>
                  </a:lnTo>
                  <a:lnTo>
                    <a:pt x="121920" y="1028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3" name="Freeform 532"/>
            <p:cNvSpPr/>
            <p:nvPr/>
          </p:nvSpPr>
          <p:spPr>
            <a:xfrm>
              <a:off x="15888863" y="10980276"/>
              <a:ext cx="213360" cy="1303020"/>
            </a:xfrm>
            <a:custGeom>
              <a:avLst/>
              <a:gdLst>
                <a:gd name="connsiteX0" fmla="*/ 121920 w 213360"/>
                <a:gd name="connsiteY0" fmla="*/ 0 h 1303020"/>
                <a:gd name="connsiteX1" fmla="*/ 121920 w 213360"/>
                <a:gd name="connsiteY1" fmla="*/ 0 h 1303020"/>
                <a:gd name="connsiteX2" fmla="*/ 0 w 213360"/>
                <a:gd name="connsiteY2" fmla="*/ 182880 h 1303020"/>
                <a:gd name="connsiteX3" fmla="*/ 0 w 213360"/>
                <a:gd name="connsiteY3" fmla="*/ 457200 h 1303020"/>
                <a:gd name="connsiteX4" fmla="*/ 160020 w 213360"/>
                <a:gd name="connsiteY4" fmla="*/ 647700 h 1303020"/>
                <a:gd name="connsiteX5" fmla="*/ 121920 w 213360"/>
                <a:gd name="connsiteY5" fmla="*/ 876300 h 1303020"/>
                <a:gd name="connsiteX6" fmla="*/ 213360 w 213360"/>
                <a:gd name="connsiteY6" fmla="*/ 1303020 h 130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3360" h="1303020">
                  <a:moveTo>
                    <a:pt x="121920" y="0"/>
                  </a:moveTo>
                  <a:lnTo>
                    <a:pt x="121920" y="0"/>
                  </a:lnTo>
                  <a:lnTo>
                    <a:pt x="0" y="182880"/>
                  </a:lnTo>
                  <a:lnTo>
                    <a:pt x="0" y="457200"/>
                  </a:lnTo>
                  <a:lnTo>
                    <a:pt x="160020" y="647700"/>
                  </a:lnTo>
                  <a:lnTo>
                    <a:pt x="121920" y="876300"/>
                  </a:lnTo>
                  <a:lnTo>
                    <a:pt x="213360" y="13030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Freeform 533"/>
            <p:cNvSpPr/>
            <p:nvPr/>
          </p:nvSpPr>
          <p:spPr>
            <a:xfrm>
              <a:off x="16803263" y="11589876"/>
              <a:ext cx="617220" cy="457200"/>
            </a:xfrm>
            <a:custGeom>
              <a:avLst/>
              <a:gdLst>
                <a:gd name="connsiteX0" fmla="*/ 0 w 617220"/>
                <a:gd name="connsiteY0" fmla="*/ 0 h 457200"/>
                <a:gd name="connsiteX1" fmla="*/ 586740 w 617220"/>
                <a:gd name="connsiteY1" fmla="*/ 7620 h 457200"/>
                <a:gd name="connsiteX2" fmla="*/ 617220 w 617220"/>
                <a:gd name="connsiteY2" fmla="*/ 198120 h 457200"/>
                <a:gd name="connsiteX3" fmla="*/ 518160 w 617220"/>
                <a:gd name="connsiteY3" fmla="*/ 304800 h 457200"/>
                <a:gd name="connsiteX4" fmla="*/ 289560 w 617220"/>
                <a:gd name="connsiteY4" fmla="*/ 45720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7220" h="457200">
                  <a:moveTo>
                    <a:pt x="0" y="0"/>
                  </a:moveTo>
                  <a:lnTo>
                    <a:pt x="586740" y="7620"/>
                  </a:lnTo>
                  <a:lnTo>
                    <a:pt x="617220" y="198120"/>
                  </a:lnTo>
                  <a:lnTo>
                    <a:pt x="518160" y="304800"/>
                  </a:lnTo>
                  <a:lnTo>
                    <a:pt x="289560" y="4572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Freeform 534"/>
            <p:cNvSpPr/>
            <p:nvPr/>
          </p:nvSpPr>
          <p:spPr>
            <a:xfrm>
              <a:off x="14463923" y="8945736"/>
              <a:ext cx="457200" cy="3032760"/>
            </a:xfrm>
            <a:custGeom>
              <a:avLst/>
              <a:gdLst>
                <a:gd name="connsiteX0" fmla="*/ 137160 w 457200"/>
                <a:gd name="connsiteY0" fmla="*/ 0 h 3032760"/>
                <a:gd name="connsiteX1" fmla="*/ 175260 w 457200"/>
                <a:gd name="connsiteY1" fmla="*/ 220980 h 3032760"/>
                <a:gd name="connsiteX2" fmla="*/ 0 w 457200"/>
                <a:gd name="connsiteY2" fmla="*/ 579120 h 3032760"/>
                <a:gd name="connsiteX3" fmla="*/ 22860 w 457200"/>
                <a:gd name="connsiteY3" fmla="*/ 1021080 h 3032760"/>
                <a:gd name="connsiteX4" fmla="*/ 175260 w 457200"/>
                <a:gd name="connsiteY4" fmla="*/ 1417320 h 3032760"/>
                <a:gd name="connsiteX5" fmla="*/ 228600 w 457200"/>
                <a:gd name="connsiteY5" fmla="*/ 1783080 h 3032760"/>
                <a:gd name="connsiteX6" fmla="*/ 327660 w 457200"/>
                <a:gd name="connsiteY6" fmla="*/ 2156460 h 3032760"/>
                <a:gd name="connsiteX7" fmla="*/ 236220 w 457200"/>
                <a:gd name="connsiteY7" fmla="*/ 2514600 h 3032760"/>
                <a:gd name="connsiteX8" fmla="*/ 388620 w 457200"/>
                <a:gd name="connsiteY8" fmla="*/ 2750820 h 3032760"/>
                <a:gd name="connsiteX9" fmla="*/ 457200 w 457200"/>
                <a:gd name="connsiteY9" fmla="*/ 3032760 h 303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00" h="3032760">
                  <a:moveTo>
                    <a:pt x="137160" y="0"/>
                  </a:moveTo>
                  <a:lnTo>
                    <a:pt x="175260" y="220980"/>
                  </a:lnTo>
                  <a:lnTo>
                    <a:pt x="0" y="579120"/>
                  </a:lnTo>
                  <a:lnTo>
                    <a:pt x="22860" y="1021080"/>
                  </a:lnTo>
                  <a:lnTo>
                    <a:pt x="175260" y="1417320"/>
                  </a:lnTo>
                  <a:lnTo>
                    <a:pt x="228600" y="1783080"/>
                  </a:lnTo>
                  <a:lnTo>
                    <a:pt x="327660" y="2156460"/>
                  </a:lnTo>
                  <a:lnTo>
                    <a:pt x="236220" y="2514600"/>
                  </a:lnTo>
                  <a:lnTo>
                    <a:pt x="388620" y="2750820"/>
                  </a:lnTo>
                  <a:lnTo>
                    <a:pt x="457200" y="30327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Freeform 535"/>
            <p:cNvSpPr/>
            <p:nvPr/>
          </p:nvSpPr>
          <p:spPr>
            <a:xfrm>
              <a:off x="14387723" y="10553556"/>
              <a:ext cx="160020" cy="1600200"/>
            </a:xfrm>
            <a:custGeom>
              <a:avLst/>
              <a:gdLst>
                <a:gd name="connsiteX0" fmla="*/ 0 w 160020"/>
                <a:gd name="connsiteY0" fmla="*/ 0 h 1600200"/>
                <a:gd name="connsiteX1" fmla="*/ 91440 w 160020"/>
                <a:gd name="connsiteY1" fmla="*/ 693420 h 1600200"/>
                <a:gd name="connsiteX2" fmla="*/ 160020 w 160020"/>
                <a:gd name="connsiteY2" fmla="*/ 1600200 h 160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020" h="1600200">
                  <a:moveTo>
                    <a:pt x="0" y="0"/>
                  </a:moveTo>
                  <a:lnTo>
                    <a:pt x="91440" y="693420"/>
                  </a:lnTo>
                  <a:lnTo>
                    <a:pt x="160020" y="16002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Freeform 536"/>
            <p:cNvSpPr/>
            <p:nvPr/>
          </p:nvSpPr>
          <p:spPr>
            <a:xfrm>
              <a:off x="14082923" y="10538316"/>
              <a:ext cx="320040" cy="1577340"/>
            </a:xfrm>
            <a:custGeom>
              <a:avLst/>
              <a:gdLst>
                <a:gd name="connsiteX0" fmla="*/ 320040 w 320040"/>
                <a:gd name="connsiteY0" fmla="*/ 0 h 1577340"/>
                <a:gd name="connsiteX1" fmla="*/ 0 w 320040"/>
                <a:gd name="connsiteY1" fmla="*/ 91440 h 1577340"/>
                <a:gd name="connsiteX2" fmla="*/ 160020 w 320040"/>
                <a:gd name="connsiteY2" fmla="*/ 1577340 h 157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040" h="1577340">
                  <a:moveTo>
                    <a:pt x="320040" y="0"/>
                  </a:moveTo>
                  <a:lnTo>
                    <a:pt x="0" y="91440"/>
                  </a:lnTo>
                  <a:lnTo>
                    <a:pt x="160020" y="1577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8" name="Freeform 537"/>
            <p:cNvSpPr/>
            <p:nvPr/>
          </p:nvSpPr>
          <p:spPr>
            <a:xfrm>
              <a:off x="13503803" y="11757516"/>
              <a:ext cx="548640" cy="289560"/>
            </a:xfrm>
            <a:custGeom>
              <a:avLst/>
              <a:gdLst>
                <a:gd name="connsiteX0" fmla="*/ 0 w 548640"/>
                <a:gd name="connsiteY0" fmla="*/ 76200 h 289560"/>
                <a:gd name="connsiteX1" fmla="*/ 502920 w 548640"/>
                <a:gd name="connsiteY1" fmla="*/ 0 h 289560"/>
                <a:gd name="connsiteX2" fmla="*/ 548640 w 548640"/>
                <a:gd name="connsiteY2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8640" h="289560">
                  <a:moveTo>
                    <a:pt x="0" y="76200"/>
                  </a:moveTo>
                  <a:lnTo>
                    <a:pt x="502920" y="0"/>
                  </a:lnTo>
                  <a:lnTo>
                    <a:pt x="548640" y="2895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Freeform 538"/>
            <p:cNvSpPr/>
            <p:nvPr/>
          </p:nvSpPr>
          <p:spPr>
            <a:xfrm>
              <a:off x="13785743" y="11216496"/>
              <a:ext cx="365760" cy="53340"/>
            </a:xfrm>
            <a:custGeom>
              <a:avLst/>
              <a:gdLst>
                <a:gd name="connsiteX0" fmla="*/ 0 w 365760"/>
                <a:gd name="connsiteY0" fmla="*/ 53340 h 53340"/>
                <a:gd name="connsiteX1" fmla="*/ 0 w 365760"/>
                <a:gd name="connsiteY1" fmla="*/ 53340 h 53340"/>
                <a:gd name="connsiteX2" fmla="*/ 365760 w 365760"/>
                <a:gd name="connsiteY2" fmla="*/ 0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5760" h="53340">
                  <a:moveTo>
                    <a:pt x="0" y="53340"/>
                  </a:moveTo>
                  <a:lnTo>
                    <a:pt x="0" y="53340"/>
                  </a:lnTo>
                  <a:lnTo>
                    <a:pt x="3657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Freeform 539"/>
            <p:cNvSpPr/>
            <p:nvPr/>
          </p:nvSpPr>
          <p:spPr>
            <a:xfrm>
              <a:off x="13755263" y="10271616"/>
              <a:ext cx="304800" cy="106680"/>
            </a:xfrm>
            <a:custGeom>
              <a:avLst/>
              <a:gdLst>
                <a:gd name="connsiteX0" fmla="*/ 0 w 304800"/>
                <a:gd name="connsiteY0" fmla="*/ 0 h 106680"/>
                <a:gd name="connsiteX1" fmla="*/ 304800 w 304800"/>
                <a:gd name="connsiteY1" fmla="*/ 106680 h 10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0" h="106680">
                  <a:moveTo>
                    <a:pt x="0" y="0"/>
                  </a:moveTo>
                  <a:lnTo>
                    <a:pt x="304800" y="106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Freeform 540"/>
            <p:cNvSpPr/>
            <p:nvPr/>
          </p:nvSpPr>
          <p:spPr>
            <a:xfrm>
              <a:off x="13884803" y="10004916"/>
              <a:ext cx="205740" cy="137160"/>
            </a:xfrm>
            <a:custGeom>
              <a:avLst/>
              <a:gdLst>
                <a:gd name="connsiteX0" fmla="*/ 0 w 205740"/>
                <a:gd name="connsiteY0" fmla="*/ 0 h 137160"/>
                <a:gd name="connsiteX1" fmla="*/ 0 w 205740"/>
                <a:gd name="connsiteY1" fmla="*/ 0 h 137160"/>
                <a:gd name="connsiteX2" fmla="*/ 53340 w 205740"/>
                <a:gd name="connsiteY2" fmla="*/ 45720 h 137160"/>
                <a:gd name="connsiteX3" fmla="*/ 68580 w 205740"/>
                <a:gd name="connsiteY3" fmla="*/ 68580 h 137160"/>
                <a:gd name="connsiteX4" fmla="*/ 91440 w 205740"/>
                <a:gd name="connsiteY4" fmla="*/ 91440 h 137160"/>
                <a:gd name="connsiteX5" fmla="*/ 205740 w 205740"/>
                <a:gd name="connsiteY5" fmla="*/ 137160 h 13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40" h="137160">
                  <a:moveTo>
                    <a:pt x="0" y="0"/>
                  </a:moveTo>
                  <a:lnTo>
                    <a:pt x="0" y="0"/>
                  </a:lnTo>
                  <a:cubicBezTo>
                    <a:pt x="17780" y="15240"/>
                    <a:pt x="36781" y="29161"/>
                    <a:pt x="53340" y="45720"/>
                  </a:cubicBezTo>
                  <a:cubicBezTo>
                    <a:pt x="59816" y="52196"/>
                    <a:pt x="62104" y="62104"/>
                    <a:pt x="68580" y="68580"/>
                  </a:cubicBezTo>
                  <a:cubicBezTo>
                    <a:pt x="93553" y="93553"/>
                    <a:pt x="91440" y="72353"/>
                    <a:pt x="91440" y="91440"/>
                  </a:cubicBezTo>
                  <a:lnTo>
                    <a:pt x="205740" y="1371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Freeform 541"/>
            <p:cNvSpPr/>
            <p:nvPr/>
          </p:nvSpPr>
          <p:spPr>
            <a:xfrm>
              <a:off x="13480943" y="9540096"/>
              <a:ext cx="701040" cy="243840"/>
            </a:xfrm>
            <a:custGeom>
              <a:avLst/>
              <a:gdLst>
                <a:gd name="connsiteX0" fmla="*/ 0 w 701040"/>
                <a:gd name="connsiteY0" fmla="*/ 30480 h 243840"/>
                <a:gd name="connsiteX1" fmla="*/ 556260 w 701040"/>
                <a:gd name="connsiteY1" fmla="*/ 0 h 243840"/>
                <a:gd name="connsiteX2" fmla="*/ 701040 w 701040"/>
                <a:gd name="connsiteY2" fmla="*/ 243840 h 24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1040" h="243840">
                  <a:moveTo>
                    <a:pt x="0" y="30480"/>
                  </a:moveTo>
                  <a:lnTo>
                    <a:pt x="556260" y="0"/>
                  </a:lnTo>
                  <a:lnTo>
                    <a:pt x="701040" y="2438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Freeform 542"/>
            <p:cNvSpPr/>
            <p:nvPr/>
          </p:nvSpPr>
          <p:spPr>
            <a:xfrm>
              <a:off x="14662043" y="10454496"/>
              <a:ext cx="396240" cy="83820"/>
            </a:xfrm>
            <a:custGeom>
              <a:avLst/>
              <a:gdLst>
                <a:gd name="connsiteX0" fmla="*/ 0 w 396240"/>
                <a:gd name="connsiteY0" fmla="*/ 83820 h 83820"/>
                <a:gd name="connsiteX1" fmla="*/ 396240 w 396240"/>
                <a:gd name="connsiteY1" fmla="*/ 0 h 8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240" h="83820">
                  <a:moveTo>
                    <a:pt x="0" y="83820"/>
                  </a:moveTo>
                  <a:lnTo>
                    <a:pt x="3962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Freeform 543"/>
            <p:cNvSpPr/>
            <p:nvPr/>
          </p:nvSpPr>
          <p:spPr>
            <a:xfrm>
              <a:off x="14677283" y="10667856"/>
              <a:ext cx="403860" cy="114300"/>
            </a:xfrm>
            <a:custGeom>
              <a:avLst/>
              <a:gdLst>
                <a:gd name="connsiteX0" fmla="*/ 0 w 403860"/>
                <a:gd name="connsiteY0" fmla="*/ 114300 h 114300"/>
                <a:gd name="connsiteX1" fmla="*/ 403860 w 403860"/>
                <a:gd name="connsiteY1" fmla="*/ 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114300">
                  <a:moveTo>
                    <a:pt x="0" y="114300"/>
                  </a:moveTo>
                  <a:lnTo>
                    <a:pt x="4038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Freeform 544"/>
            <p:cNvSpPr/>
            <p:nvPr/>
          </p:nvSpPr>
          <p:spPr>
            <a:xfrm>
              <a:off x="14822063" y="10439256"/>
              <a:ext cx="769620" cy="853440"/>
            </a:xfrm>
            <a:custGeom>
              <a:avLst/>
              <a:gdLst>
                <a:gd name="connsiteX0" fmla="*/ 0 w 769620"/>
                <a:gd name="connsiteY0" fmla="*/ 853440 h 853440"/>
                <a:gd name="connsiteX1" fmla="*/ 480060 w 769620"/>
                <a:gd name="connsiteY1" fmla="*/ 396240 h 853440"/>
                <a:gd name="connsiteX2" fmla="*/ 411480 w 769620"/>
                <a:gd name="connsiteY2" fmla="*/ 243840 h 853440"/>
                <a:gd name="connsiteX3" fmla="*/ 769620 w 769620"/>
                <a:gd name="connsiteY3" fmla="*/ 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620" h="853440">
                  <a:moveTo>
                    <a:pt x="0" y="853440"/>
                  </a:moveTo>
                  <a:lnTo>
                    <a:pt x="480060" y="396240"/>
                  </a:lnTo>
                  <a:lnTo>
                    <a:pt x="411480" y="243840"/>
                  </a:lnTo>
                  <a:lnTo>
                    <a:pt x="7696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Freeform 545"/>
            <p:cNvSpPr/>
            <p:nvPr/>
          </p:nvSpPr>
          <p:spPr>
            <a:xfrm>
              <a:off x="15408803" y="9936336"/>
              <a:ext cx="259080" cy="358140"/>
            </a:xfrm>
            <a:custGeom>
              <a:avLst/>
              <a:gdLst>
                <a:gd name="connsiteX0" fmla="*/ 0 w 259080"/>
                <a:gd name="connsiteY0" fmla="*/ 358140 h 358140"/>
                <a:gd name="connsiteX1" fmla="*/ 259080 w 259080"/>
                <a:gd name="connsiteY1" fmla="*/ 0 h 35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9080" h="358140">
                  <a:moveTo>
                    <a:pt x="0" y="358140"/>
                  </a:moveTo>
                  <a:lnTo>
                    <a:pt x="2590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7" name="Freeform 546"/>
            <p:cNvSpPr/>
            <p:nvPr/>
          </p:nvSpPr>
          <p:spPr>
            <a:xfrm>
              <a:off x="14921123" y="9623916"/>
              <a:ext cx="579120" cy="502920"/>
            </a:xfrm>
            <a:custGeom>
              <a:avLst/>
              <a:gdLst>
                <a:gd name="connsiteX0" fmla="*/ 0 w 579120"/>
                <a:gd name="connsiteY0" fmla="*/ 502920 h 502920"/>
                <a:gd name="connsiteX1" fmla="*/ 144780 w 579120"/>
                <a:gd name="connsiteY1" fmla="*/ 297180 h 502920"/>
                <a:gd name="connsiteX2" fmla="*/ 220980 w 579120"/>
                <a:gd name="connsiteY2" fmla="*/ 297180 h 502920"/>
                <a:gd name="connsiteX3" fmla="*/ 441960 w 579120"/>
                <a:gd name="connsiteY3" fmla="*/ 274320 h 502920"/>
                <a:gd name="connsiteX4" fmla="*/ 556260 w 579120"/>
                <a:gd name="connsiteY4" fmla="*/ 182880 h 502920"/>
                <a:gd name="connsiteX5" fmla="*/ 579120 w 579120"/>
                <a:gd name="connsiteY5" fmla="*/ 0 h 50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9120" h="502920">
                  <a:moveTo>
                    <a:pt x="0" y="502920"/>
                  </a:moveTo>
                  <a:lnTo>
                    <a:pt x="144780" y="297180"/>
                  </a:lnTo>
                  <a:lnTo>
                    <a:pt x="220980" y="297180"/>
                  </a:lnTo>
                  <a:lnTo>
                    <a:pt x="441960" y="274320"/>
                  </a:lnTo>
                  <a:lnTo>
                    <a:pt x="556260" y="182880"/>
                  </a:lnTo>
                  <a:lnTo>
                    <a:pt x="5791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8" name="Freeform 547"/>
            <p:cNvSpPr/>
            <p:nvPr/>
          </p:nvSpPr>
          <p:spPr>
            <a:xfrm>
              <a:off x="14875403" y="9174336"/>
              <a:ext cx="137160" cy="777240"/>
            </a:xfrm>
            <a:custGeom>
              <a:avLst/>
              <a:gdLst>
                <a:gd name="connsiteX0" fmla="*/ 30480 w 137160"/>
                <a:gd name="connsiteY0" fmla="*/ 0 h 777240"/>
                <a:gd name="connsiteX1" fmla="*/ 30480 w 137160"/>
                <a:gd name="connsiteY1" fmla="*/ 0 h 777240"/>
                <a:gd name="connsiteX2" fmla="*/ 99060 w 137160"/>
                <a:gd name="connsiteY2" fmla="*/ 472440 h 777240"/>
                <a:gd name="connsiteX3" fmla="*/ 137160 w 137160"/>
                <a:gd name="connsiteY3" fmla="*/ 586740 h 777240"/>
                <a:gd name="connsiteX4" fmla="*/ 0 w 137160"/>
                <a:gd name="connsiteY4" fmla="*/ 777240 h 777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60" h="777240">
                  <a:moveTo>
                    <a:pt x="30480" y="0"/>
                  </a:moveTo>
                  <a:lnTo>
                    <a:pt x="30480" y="0"/>
                  </a:lnTo>
                  <a:lnTo>
                    <a:pt x="99060" y="472440"/>
                  </a:lnTo>
                  <a:lnTo>
                    <a:pt x="137160" y="586740"/>
                  </a:lnTo>
                  <a:lnTo>
                    <a:pt x="0" y="777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Freeform 548"/>
            <p:cNvSpPr/>
            <p:nvPr/>
          </p:nvSpPr>
          <p:spPr>
            <a:xfrm>
              <a:off x="14997323" y="9433416"/>
              <a:ext cx="396240" cy="175260"/>
            </a:xfrm>
            <a:custGeom>
              <a:avLst/>
              <a:gdLst>
                <a:gd name="connsiteX0" fmla="*/ 0 w 396240"/>
                <a:gd name="connsiteY0" fmla="*/ 175260 h 175260"/>
                <a:gd name="connsiteX1" fmla="*/ 396240 w 396240"/>
                <a:gd name="connsiteY1" fmla="*/ 0 h 17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240" h="175260">
                  <a:moveTo>
                    <a:pt x="0" y="175260"/>
                  </a:moveTo>
                  <a:lnTo>
                    <a:pt x="3962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Freeform 549"/>
            <p:cNvSpPr/>
            <p:nvPr/>
          </p:nvSpPr>
          <p:spPr>
            <a:xfrm>
              <a:off x="14700143" y="8831436"/>
              <a:ext cx="3764280" cy="2453640"/>
            </a:xfrm>
            <a:custGeom>
              <a:avLst/>
              <a:gdLst>
                <a:gd name="connsiteX0" fmla="*/ 0 w 3764280"/>
                <a:gd name="connsiteY0" fmla="*/ 0 h 2453640"/>
                <a:gd name="connsiteX1" fmla="*/ 205740 w 3764280"/>
                <a:gd name="connsiteY1" fmla="*/ 106680 h 2453640"/>
                <a:gd name="connsiteX2" fmla="*/ 312420 w 3764280"/>
                <a:gd name="connsiteY2" fmla="*/ 76200 h 2453640"/>
                <a:gd name="connsiteX3" fmla="*/ 365760 w 3764280"/>
                <a:gd name="connsiteY3" fmla="*/ 152400 h 2453640"/>
                <a:gd name="connsiteX4" fmla="*/ 533400 w 3764280"/>
                <a:gd name="connsiteY4" fmla="*/ 495300 h 2453640"/>
                <a:gd name="connsiteX5" fmla="*/ 792480 w 3764280"/>
                <a:gd name="connsiteY5" fmla="*/ 487680 h 2453640"/>
                <a:gd name="connsiteX6" fmla="*/ 960120 w 3764280"/>
                <a:gd name="connsiteY6" fmla="*/ 693420 h 2453640"/>
                <a:gd name="connsiteX7" fmla="*/ 998220 w 3764280"/>
                <a:gd name="connsiteY7" fmla="*/ 853440 h 2453640"/>
                <a:gd name="connsiteX8" fmla="*/ 1242060 w 3764280"/>
                <a:gd name="connsiteY8" fmla="*/ 990600 h 2453640"/>
                <a:gd name="connsiteX9" fmla="*/ 1379220 w 3764280"/>
                <a:gd name="connsiteY9" fmla="*/ 1203960 h 2453640"/>
                <a:gd name="connsiteX10" fmla="*/ 1874520 w 3764280"/>
                <a:gd name="connsiteY10" fmla="*/ 1234440 h 2453640"/>
                <a:gd name="connsiteX11" fmla="*/ 2049780 w 3764280"/>
                <a:gd name="connsiteY11" fmla="*/ 1546860 h 2453640"/>
                <a:gd name="connsiteX12" fmla="*/ 2194560 w 3764280"/>
                <a:gd name="connsiteY12" fmla="*/ 1546860 h 2453640"/>
                <a:gd name="connsiteX13" fmla="*/ 2293620 w 3764280"/>
                <a:gd name="connsiteY13" fmla="*/ 1722120 h 2453640"/>
                <a:gd name="connsiteX14" fmla="*/ 2423160 w 3764280"/>
                <a:gd name="connsiteY14" fmla="*/ 1767840 h 2453640"/>
                <a:gd name="connsiteX15" fmla="*/ 2484120 w 3764280"/>
                <a:gd name="connsiteY15" fmla="*/ 1836420 h 2453640"/>
                <a:gd name="connsiteX16" fmla="*/ 2750820 w 3764280"/>
                <a:gd name="connsiteY16" fmla="*/ 1737360 h 2453640"/>
                <a:gd name="connsiteX17" fmla="*/ 2918460 w 3764280"/>
                <a:gd name="connsiteY17" fmla="*/ 1767840 h 2453640"/>
                <a:gd name="connsiteX18" fmla="*/ 3208020 w 3764280"/>
                <a:gd name="connsiteY18" fmla="*/ 1973580 h 2453640"/>
                <a:gd name="connsiteX19" fmla="*/ 3398520 w 3764280"/>
                <a:gd name="connsiteY19" fmla="*/ 2209800 h 2453640"/>
                <a:gd name="connsiteX20" fmla="*/ 3459480 w 3764280"/>
                <a:gd name="connsiteY20" fmla="*/ 2141220 h 2453640"/>
                <a:gd name="connsiteX21" fmla="*/ 3764280 w 3764280"/>
                <a:gd name="connsiteY21" fmla="*/ 2453640 h 2453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4280" h="2453640">
                  <a:moveTo>
                    <a:pt x="0" y="0"/>
                  </a:moveTo>
                  <a:lnTo>
                    <a:pt x="205740" y="106680"/>
                  </a:lnTo>
                  <a:lnTo>
                    <a:pt x="312420" y="76200"/>
                  </a:lnTo>
                  <a:lnTo>
                    <a:pt x="365760" y="152400"/>
                  </a:lnTo>
                  <a:lnTo>
                    <a:pt x="533400" y="495300"/>
                  </a:lnTo>
                  <a:lnTo>
                    <a:pt x="792480" y="487680"/>
                  </a:lnTo>
                  <a:lnTo>
                    <a:pt x="960120" y="693420"/>
                  </a:lnTo>
                  <a:lnTo>
                    <a:pt x="998220" y="853440"/>
                  </a:lnTo>
                  <a:lnTo>
                    <a:pt x="1242060" y="990600"/>
                  </a:lnTo>
                  <a:lnTo>
                    <a:pt x="1379220" y="1203960"/>
                  </a:lnTo>
                  <a:lnTo>
                    <a:pt x="1874520" y="1234440"/>
                  </a:lnTo>
                  <a:lnTo>
                    <a:pt x="2049780" y="1546860"/>
                  </a:lnTo>
                  <a:lnTo>
                    <a:pt x="2194560" y="1546860"/>
                  </a:lnTo>
                  <a:lnTo>
                    <a:pt x="2293620" y="1722120"/>
                  </a:lnTo>
                  <a:lnTo>
                    <a:pt x="2423160" y="1767840"/>
                  </a:lnTo>
                  <a:lnTo>
                    <a:pt x="2484120" y="1836420"/>
                  </a:lnTo>
                  <a:lnTo>
                    <a:pt x="2750820" y="1737360"/>
                  </a:lnTo>
                  <a:lnTo>
                    <a:pt x="2918460" y="1767840"/>
                  </a:lnTo>
                  <a:lnTo>
                    <a:pt x="3208020" y="1973580"/>
                  </a:lnTo>
                  <a:lnTo>
                    <a:pt x="3398520" y="2209800"/>
                  </a:lnTo>
                  <a:lnTo>
                    <a:pt x="3459480" y="2141220"/>
                  </a:lnTo>
                  <a:lnTo>
                    <a:pt x="3764280" y="24536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Freeform 550"/>
            <p:cNvSpPr/>
            <p:nvPr/>
          </p:nvSpPr>
          <p:spPr>
            <a:xfrm>
              <a:off x="17374763" y="10797396"/>
              <a:ext cx="502920" cy="784860"/>
            </a:xfrm>
            <a:custGeom>
              <a:avLst/>
              <a:gdLst>
                <a:gd name="connsiteX0" fmla="*/ 502920 w 502920"/>
                <a:gd name="connsiteY0" fmla="*/ 0 h 784860"/>
                <a:gd name="connsiteX1" fmla="*/ 297180 w 502920"/>
                <a:gd name="connsiteY1" fmla="*/ 388620 h 784860"/>
                <a:gd name="connsiteX2" fmla="*/ 83820 w 502920"/>
                <a:gd name="connsiteY2" fmla="*/ 373380 h 784860"/>
                <a:gd name="connsiteX3" fmla="*/ 68580 w 502920"/>
                <a:gd name="connsiteY3" fmla="*/ 716280 h 784860"/>
                <a:gd name="connsiteX4" fmla="*/ 0 w 502920"/>
                <a:gd name="connsiteY4" fmla="*/ 78486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920" h="784860">
                  <a:moveTo>
                    <a:pt x="502920" y="0"/>
                  </a:moveTo>
                  <a:lnTo>
                    <a:pt x="297180" y="388620"/>
                  </a:lnTo>
                  <a:lnTo>
                    <a:pt x="83820" y="373380"/>
                  </a:lnTo>
                  <a:lnTo>
                    <a:pt x="68580" y="716280"/>
                  </a:lnTo>
                  <a:lnTo>
                    <a:pt x="0" y="7848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Freeform 551"/>
            <p:cNvSpPr/>
            <p:nvPr/>
          </p:nvSpPr>
          <p:spPr>
            <a:xfrm>
              <a:off x="17641463" y="11163156"/>
              <a:ext cx="411480" cy="281940"/>
            </a:xfrm>
            <a:custGeom>
              <a:avLst/>
              <a:gdLst>
                <a:gd name="connsiteX0" fmla="*/ 0 w 411480"/>
                <a:gd name="connsiteY0" fmla="*/ 0 h 281940"/>
                <a:gd name="connsiteX1" fmla="*/ 266700 w 411480"/>
                <a:gd name="connsiteY1" fmla="*/ 281940 h 281940"/>
                <a:gd name="connsiteX2" fmla="*/ 411480 w 411480"/>
                <a:gd name="connsiteY2" fmla="*/ 12954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1480" h="281940">
                  <a:moveTo>
                    <a:pt x="0" y="0"/>
                  </a:moveTo>
                  <a:lnTo>
                    <a:pt x="266700" y="281940"/>
                  </a:lnTo>
                  <a:lnTo>
                    <a:pt x="411480" y="1295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Freeform 552"/>
            <p:cNvSpPr/>
            <p:nvPr/>
          </p:nvSpPr>
          <p:spPr>
            <a:xfrm>
              <a:off x="16521323" y="10058256"/>
              <a:ext cx="548640" cy="868680"/>
            </a:xfrm>
            <a:custGeom>
              <a:avLst/>
              <a:gdLst>
                <a:gd name="connsiteX0" fmla="*/ 7620 w 548640"/>
                <a:gd name="connsiteY0" fmla="*/ 0 h 868680"/>
                <a:gd name="connsiteX1" fmla="*/ 22860 w 548640"/>
                <a:gd name="connsiteY1" fmla="*/ 274320 h 868680"/>
                <a:gd name="connsiteX2" fmla="*/ 0 w 548640"/>
                <a:gd name="connsiteY2" fmla="*/ 365760 h 868680"/>
                <a:gd name="connsiteX3" fmla="*/ 274320 w 548640"/>
                <a:gd name="connsiteY3" fmla="*/ 655320 h 868680"/>
                <a:gd name="connsiteX4" fmla="*/ 548640 w 548640"/>
                <a:gd name="connsiteY4" fmla="*/ 868680 h 868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640" h="868680">
                  <a:moveTo>
                    <a:pt x="7620" y="0"/>
                  </a:moveTo>
                  <a:lnTo>
                    <a:pt x="22860" y="274320"/>
                  </a:lnTo>
                  <a:lnTo>
                    <a:pt x="0" y="365760"/>
                  </a:lnTo>
                  <a:lnTo>
                    <a:pt x="274320" y="655320"/>
                  </a:lnTo>
                  <a:lnTo>
                    <a:pt x="548640" y="868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Freeform 553"/>
            <p:cNvSpPr/>
            <p:nvPr/>
          </p:nvSpPr>
          <p:spPr>
            <a:xfrm>
              <a:off x="15667883" y="10043016"/>
              <a:ext cx="480060" cy="403860"/>
            </a:xfrm>
            <a:custGeom>
              <a:avLst/>
              <a:gdLst>
                <a:gd name="connsiteX0" fmla="*/ 0 w 480060"/>
                <a:gd name="connsiteY0" fmla="*/ 403860 h 403860"/>
                <a:gd name="connsiteX1" fmla="*/ 281940 w 480060"/>
                <a:gd name="connsiteY1" fmla="*/ 297180 h 403860"/>
                <a:gd name="connsiteX2" fmla="*/ 312420 w 480060"/>
                <a:gd name="connsiteY2" fmla="*/ 236220 h 403860"/>
                <a:gd name="connsiteX3" fmla="*/ 480060 w 480060"/>
                <a:gd name="connsiteY3" fmla="*/ 0 h 40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0060" h="403860">
                  <a:moveTo>
                    <a:pt x="0" y="403860"/>
                  </a:moveTo>
                  <a:lnTo>
                    <a:pt x="281940" y="297180"/>
                  </a:lnTo>
                  <a:lnTo>
                    <a:pt x="312420" y="236220"/>
                  </a:lnTo>
                  <a:lnTo>
                    <a:pt x="4800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Freeform 554"/>
            <p:cNvSpPr/>
            <p:nvPr/>
          </p:nvSpPr>
          <p:spPr>
            <a:xfrm>
              <a:off x="18433943" y="10378296"/>
              <a:ext cx="6621780" cy="1363980"/>
            </a:xfrm>
            <a:custGeom>
              <a:avLst/>
              <a:gdLst>
                <a:gd name="connsiteX0" fmla="*/ 0 w 6621780"/>
                <a:gd name="connsiteY0" fmla="*/ 891540 h 1363980"/>
                <a:gd name="connsiteX1" fmla="*/ 289560 w 6621780"/>
                <a:gd name="connsiteY1" fmla="*/ 1165860 h 1363980"/>
                <a:gd name="connsiteX2" fmla="*/ 548640 w 6621780"/>
                <a:gd name="connsiteY2" fmla="*/ 1272540 h 1363980"/>
                <a:gd name="connsiteX3" fmla="*/ 800100 w 6621780"/>
                <a:gd name="connsiteY3" fmla="*/ 1203960 h 1363980"/>
                <a:gd name="connsiteX4" fmla="*/ 1181100 w 6621780"/>
                <a:gd name="connsiteY4" fmla="*/ 1363980 h 1363980"/>
                <a:gd name="connsiteX5" fmla="*/ 1379220 w 6621780"/>
                <a:gd name="connsiteY5" fmla="*/ 1127760 h 1363980"/>
                <a:gd name="connsiteX6" fmla="*/ 2087880 w 6621780"/>
                <a:gd name="connsiteY6" fmla="*/ 838200 h 1363980"/>
                <a:gd name="connsiteX7" fmla="*/ 2423160 w 6621780"/>
                <a:gd name="connsiteY7" fmla="*/ 723900 h 1363980"/>
                <a:gd name="connsiteX8" fmla="*/ 2491740 w 6621780"/>
                <a:gd name="connsiteY8" fmla="*/ 617220 h 1363980"/>
                <a:gd name="connsiteX9" fmla="*/ 2712720 w 6621780"/>
                <a:gd name="connsiteY9" fmla="*/ 480060 h 1363980"/>
                <a:gd name="connsiteX10" fmla="*/ 3299460 w 6621780"/>
                <a:gd name="connsiteY10" fmla="*/ 396240 h 1363980"/>
                <a:gd name="connsiteX11" fmla="*/ 3680460 w 6621780"/>
                <a:gd name="connsiteY11" fmla="*/ 381000 h 1363980"/>
                <a:gd name="connsiteX12" fmla="*/ 4099560 w 6621780"/>
                <a:gd name="connsiteY12" fmla="*/ 251460 h 1363980"/>
                <a:gd name="connsiteX13" fmla="*/ 4244340 w 6621780"/>
                <a:gd name="connsiteY13" fmla="*/ 327660 h 1363980"/>
                <a:gd name="connsiteX14" fmla="*/ 4503420 w 6621780"/>
                <a:gd name="connsiteY14" fmla="*/ 266700 h 1363980"/>
                <a:gd name="connsiteX15" fmla="*/ 4564380 w 6621780"/>
                <a:gd name="connsiteY15" fmla="*/ 327660 h 1363980"/>
                <a:gd name="connsiteX16" fmla="*/ 4983480 w 6621780"/>
                <a:gd name="connsiteY16" fmla="*/ 167640 h 1363980"/>
                <a:gd name="connsiteX17" fmla="*/ 5196840 w 6621780"/>
                <a:gd name="connsiteY17" fmla="*/ 76200 h 1363980"/>
                <a:gd name="connsiteX18" fmla="*/ 5372100 w 6621780"/>
                <a:gd name="connsiteY18" fmla="*/ 106680 h 1363980"/>
                <a:gd name="connsiteX19" fmla="*/ 5509260 w 6621780"/>
                <a:gd name="connsiteY19" fmla="*/ 83820 h 1363980"/>
                <a:gd name="connsiteX20" fmla="*/ 5562600 w 6621780"/>
                <a:gd name="connsiteY20" fmla="*/ 175260 h 1363980"/>
                <a:gd name="connsiteX21" fmla="*/ 5654040 w 6621780"/>
                <a:gd name="connsiteY21" fmla="*/ 182880 h 1363980"/>
                <a:gd name="connsiteX22" fmla="*/ 5654040 w 6621780"/>
                <a:gd name="connsiteY22" fmla="*/ 281940 h 1363980"/>
                <a:gd name="connsiteX23" fmla="*/ 5684520 w 6621780"/>
                <a:gd name="connsiteY23" fmla="*/ 312420 h 1363980"/>
                <a:gd name="connsiteX24" fmla="*/ 6050280 w 6621780"/>
                <a:gd name="connsiteY24" fmla="*/ 68580 h 1363980"/>
                <a:gd name="connsiteX25" fmla="*/ 6141720 w 6621780"/>
                <a:gd name="connsiteY25" fmla="*/ 220980 h 1363980"/>
                <a:gd name="connsiteX26" fmla="*/ 6301740 w 6621780"/>
                <a:gd name="connsiteY26" fmla="*/ 60960 h 1363980"/>
                <a:gd name="connsiteX27" fmla="*/ 6537960 w 6621780"/>
                <a:gd name="connsiteY27" fmla="*/ 0 h 1363980"/>
                <a:gd name="connsiteX28" fmla="*/ 6621780 w 6621780"/>
                <a:gd name="connsiteY28" fmla="*/ 53340 h 136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6621780" h="1363980">
                  <a:moveTo>
                    <a:pt x="0" y="891540"/>
                  </a:moveTo>
                  <a:lnTo>
                    <a:pt x="289560" y="1165860"/>
                  </a:lnTo>
                  <a:lnTo>
                    <a:pt x="548640" y="1272540"/>
                  </a:lnTo>
                  <a:lnTo>
                    <a:pt x="800100" y="1203960"/>
                  </a:lnTo>
                  <a:lnTo>
                    <a:pt x="1181100" y="1363980"/>
                  </a:lnTo>
                  <a:lnTo>
                    <a:pt x="1379220" y="1127760"/>
                  </a:lnTo>
                  <a:lnTo>
                    <a:pt x="2087880" y="838200"/>
                  </a:lnTo>
                  <a:lnTo>
                    <a:pt x="2423160" y="723900"/>
                  </a:lnTo>
                  <a:lnTo>
                    <a:pt x="2491740" y="617220"/>
                  </a:lnTo>
                  <a:lnTo>
                    <a:pt x="2712720" y="480060"/>
                  </a:lnTo>
                  <a:lnTo>
                    <a:pt x="3299460" y="396240"/>
                  </a:lnTo>
                  <a:lnTo>
                    <a:pt x="3680460" y="381000"/>
                  </a:lnTo>
                  <a:lnTo>
                    <a:pt x="4099560" y="251460"/>
                  </a:lnTo>
                  <a:lnTo>
                    <a:pt x="4244340" y="327660"/>
                  </a:lnTo>
                  <a:lnTo>
                    <a:pt x="4503420" y="266700"/>
                  </a:lnTo>
                  <a:lnTo>
                    <a:pt x="4564380" y="327660"/>
                  </a:lnTo>
                  <a:lnTo>
                    <a:pt x="4983480" y="167640"/>
                  </a:lnTo>
                  <a:lnTo>
                    <a:pt x="5196840" y="76200"/>
                  </a:lnTo>
                  <a:lnTo>
                    <a:pt x="5372100" y="106680"/>
                  </a:lnTo>
                  <a:lnTo>
                    <a:pt x="5509260" y="83820"/>
                  </a:lnTo>
                  <a:lnTo>
                    <a:pt x="5562600" y="175260"/>
                  </a:lnTo>
                  <a:lnTo>
                    <a:pt x="5654040" y="182880"/>
                  </a:lnTo>
                  <a:lnTo>
                    <a:pt x="5654040" y="281940"/>
                  </a:lnTo>
                  <a:lnTo>
                    <a:pt x="5684520" y="312420"/>
                  </a:lnTo>
                  <a:lnTo>
                    <a:pt x="6050280" y="68580"/>
                  </a:lnTo>
                  <a:lnTo>
                    <a:pt x="6141720" y="220980"/>
                  </a:lnTo>
                  <a:lnTo>
                    <a:pt x="6301740" y="60960"/>
                  </a:lnTo>
                  <a:lnTo>
                    <a:pt x="6537960" y="0"/>
                  </a:lnTo>
                  <a:lnTo>
                    <a:pt x="6621780" y="5334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Freeform 555"/>
            <p:cNvSpPr/>
            <p:nvPr/>
          </p:nvSpPr>
          <p:spPr>
            <a:xfrm>
              <a:off x="24964283" y="8785716"/>
              <a:ext cx="944880" cy="2103120"/>
            </a:xfrm>
            <a:custGeom>
              <a:avLst/>
              <a:gdLst>
                <a:gd name="connsiteX0" fmla="*/ 944880 w 944880"/>
                <a:gd name="connsiteY0" fmla="*/ 1958340 h 2103120"/>
                <a:gd name="connsiteX1" fmla="*/ 579120 w 944880"/>
                <a:gd name="connsiteY1" fmla="*/ 2103120 h 2103120"/>
                <a:gd name="connsiteX2" fmla="*/ 114300 w 944880"/>
                <a:gd name="connsiteY2" fmla="*/ 1607820 h 2103120"/>
                <a:gd name="connsiteX3" fmla="*/ 68580 w 944880"/>
                <a:gd name="connsiteY3" fmla="*/ 1386840 h 2103120"/>
                <a:gd name="connsiteX4" fmla="*/ 373380 w 944880"/>
                <a:gd name="connsiteY4" fmla="*/ 1196340 h 2103120"/>
                <a:gd name="connsiteX5" fmla="*/ 480060 w 944880"/>
                <a:gd name="connsiteY5" fmla="*/ 1059180 h 2103120"/>
                <a:gd name="connsiteX6" fmla="*/ 906780 w 944880"/>
                <a:gd name="connsiteY6" fmla="*/ 967740 h 2103120"/>
                <a:gd name="connsiteX7" fmla="*/ 906780 w 944880"/>
                <a:gd name="connsiteY7" fmla="*/ 769620 h 2103120"/>
                <a:gd name="connsiteX8" fmla="*/ 769620 w 944880"/>
                <a:gd name="connsiteY8" fmla="*/ 845820 h 2103120"/>
                <a:gd name="connsiteX9" fmla="*/ 0 w 944880"/>
                <a:gd name="connsiteY9" fmla="*/ 0 h 210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880" h="2103120">
                  <a:moveTo>
                    <a:pt x="944880" y="1958340"/>
                  </a:moveTo>
                  <a:lnTo>
                    <a:pt x="579120" y="2103120"/>
                  </a:lnTo>
                  <a:lnTo>
                    <a:pt x="114300" y="1607820"/>
                  </a:lnTo>
                  <a:lnTo>
                    <a:pt x="68580" y="1386840"/>
                  </a:lnTo>
                  <a:lnTo>
                    <a:pt x="373380" y="1196340"/>
                  </a:lnTo>
                  <a:lnTo>
                    <a:pt x="480060" y="1059180"/>
                  </a:lnTo>
                  <a:lnTo>
                    <a:pt x="906780" y="967740"/>
                  </a:lnTo>
                  <a:lnTo>
                    <a:pt x="906780" y="769620"/>
                  </a:lnTo>
                  <a:lnTo>
                    <a:pt x="769620" y="845820"/>
                  </a:lnTo>
                  <a:lnTo>
                    <a:pt x="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Freeform 556"/>
            <p:cNvSpPr/>
            <p:nvPr/>
          </p:nvSpPr>
          <p:spPr>
            <a:xfrm>
              <a:off x="24880463" y="8214216"/>
              <a:ext cx="967740" cy="1066800"/>
            </a:xfrm>
            <a:custGeom>
              <a:avLst/>
              <a:gdLst>
                <a:gd name="connsiteX0" fmla="*/ 0 w 967740"/>
                <a:gd name="connsiteY0" fmla="*/ 464820 h 1066800"/>
                <a:gd name="connsiteX1" fmla="*/ 297180 w 967740"/>
                <a:gd name="connsiteY1" fmla="*/ 0 h 1066800"/>
                <a:gd name="connsiteX2" fmla="*/ 838200 w 967740"/>
                <a:gd name="connsiteY2" fmla="*/ 487680 h 1066800"/>
                <a:gd name="connsiteX3" fmla="*/ 967740 w 967740"/>
                <a:gd name="connsiteY3" fmla="*/ 762000 h 1066800"/>
                <a:gd name="connsiteX4" fmla="*/ 563880 w 967740"/>
                <a:gd name="connsiteY4" fmla="*/ 10668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7740" h="1066800">
                  <a:moveTo>
                    <a:pt x="0" y="464820"/>
                  </a:moveTo>
                  <a:lnTo>
                    <a:pt x="297180" y="0"/>
                  </a:lnTo>
                  <a:lnTo>
                    <a:pt x="838200" y="487680"/>
                  </a:lnTo>
                  <a:lnTo>
                    <a:pt x="967740" y="762000"/>
                  </a:lnTo>
                  <a:lnTo>
                    <a:pt x="563880" y="10668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8" name="Freeform 557"/>
            <p:cNvSpPr/>
            <p:nvPr/>
          </p:nvSpPr>
          <p:spPr>
            <a:xfrm>
              <a:off x="25200503" y="8519016"/>
              <a:ext cx="685800" cy="533400"/>
            </a:xfrm>
            <a:custGeom>
              <a:avLst/>
              <a:gdLst>
                <a:gd name="connsiteX0" fmla="*/ 0 w 685800"/>
                <a:gd name="connsiteY0" fmla="*/ 533400 h 533400"/>
                <a:gd name="connsiteX1" fmla="*/ 685800 w 685800"/>
                <a:gd name="connsiteY1" fmla="*/ 0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5800" h="533400">
                  <a:moveTo>
                    <a:pt x="0" y="533400"/>
                  </a:moveTo>
                  <a:lnTo>
                    <a:pt x="68580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Freeform 558"/>
            <p:cNvSpPr/>
            <p:nvPr/>
          </p:nvSpPr>
          <p:spPr>
            <a:xfrm>
              <a:off x="24598523" y="8656176"/>
              <a:ext cx="960120" cy="982980"/>
            </a:xfrm>
            <a:custGeom>
              <a:avLst/>
              <a:gdLst>
                <a:gd name="connsiteX0" fmla="*/ 960120 w 960120"/>
                <a:gd name="connsiteY0" fmla="*/ 754380 h 982980"/>
                <a:gd name="connsiteX1" fmla="*/ 739140 w 960120"/>
                <a:gd name="connsiteY1" fmla="*/ 982980 h 982980"/>
                <a:gd name="connsiteX2" fmla="*/ 502920 w 960120"/>
                <a:gd name="connsiteY2" fmla="*/ 640080 h 982980"/>
                <a:gd name="connsiteX3" fmla="*/ 220980 w 960120"/>
                <a:gd name="connsiteY3" fmla="*/ 777240 h 982980"/>
                <a:gd name="connsiteX4" fmla="*/ 0 w 960120"/>
                <a:gd name="connsiteY4" fmla="*/ 563880 h 982980"/>
                <a:gd name="connsiteX5" fmla="*/ 281940 w 960120"/>
                <a:gd name="connsiteY5" fmla="*/ 0 h 982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0120" h="982980">
                  <a:moveTo>
                    <a:pt x="960120" y="754380"/>
                  </a:moveTo>
                  <a:lnTo>
                    <a:pt x="739140" y="982980"/>
                  </a:lnTo>
                  <a:lnTo>
                    <a:pt x="502920" y="640080"/>
                  </a:lnTo>
                  <a:lnTo>
                    <a:pt x="220980" y="777240"/>
                  </a:lnTo>
                  <a:lnTo>
                    <a:pt x="0" y="563880"/>
                  </a:lnTo>
                  <a:lnTo>
                    <a:pt x="28194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Freeform 559"/>
            <p:cNvSpPr/>
            <p:nvPr/>
          </p:nvSpPr>
          <p:spPr>
            <a:xfrm>
              <a:off x="24377543" y="9021936"/>
              <a:ext cx="251460" cy="220980"/>
            </a:xfrm>
            <a:custGeom>
              <a:avLst/>
              <a:gdLst>
                <a:gd name="connsiteX0" fmla="*/ 0 w 251460"/>
                <a:gd name="connsiteY0" fmla="*/ 0 h 220980"/>
                <a:gd name="connsiteX1" fmla="*/ 251460 w 251460"/>
                <a:gd name="connsiteY1" fmla="*/ 22098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460" h="220980">
                  <a:moveTo>
                    <a:pt x="0" y="0"/>
                  </a:moveTo>
                  <a:lnTo>
                    <a:pt x="251460" y="2209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Freeform 560"/>
            <p:cNvSpPr/>
            <p:nvPr/>
          </p:nvSpPr>
          <p:spPr>
            <a:xfrm>
              <a:off x="23676503" y="9120996"/>
              <a:ext cx="1196340" cy="739140"/>
            </a:xfrm>
            <a:custGeom>
              <a:avLst/>
              <a:gdLst>
                <a:gd name="connsiteX0" fmla="*/ 0 w 1196340"/>
                <a:gd name="connsiteY0" fmla="*/ 0 h 739140"/>
                <a:gd name="connsiteX1" fmla="*/ 167640 w 1196340"/>
                <a:gd name="connsiteY1" fmla="*/ 99060 h 739140"/>
                <a:gd name="connsiteX2" fmla="*/ 396240 w 1196340"/>
                <a:gd name="connsiteY2" fmla="*/ 411480 h 739140"/>
                <a:gd name="connsiteX3" fmla="*/ 662940 w 1196340"/>
                <a:gd name="connsiteY3" fmla="*/ 563880 h 739140"/>
                <a:gd name="connsiteX4" fmla="*/ 777240 w 1196340"/>
                <a:gd name="connsiteY4" fmla="*/ 655320 h 739140"/>
                <a:gd name="connsiteX5" fmla="*/ 899160 w 1196340"/>
                <a:gd name="connsiteY5" fmla="*/ 739140 h 739140"/>
                <a:gd name="connsiteX6" fmla="*/ 1196340 w 1196340"/>
                <a:gd name="connsiteY6" fmla="*/ 57150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6340" h="739140">
                  <a:moveTo>
                    <a:pt x="0" y="0"/>
                  </a:moveTo>
                  <a:lnTo>
                    <a:pt x="167640" y="99060"/>
                  </a:lnTo>
                  <a:lnTo>
                    <a:pt x="396240" y="411480"/>
                  </a:lnTo>
                  <a:lnTo>
                    <a:pt x="662940" y="563880"/>
                  </a:lnTo>
                  <a:lnTo>
                    <a:pt x="777240" y="655320"/>
                  </a:lnTo>
                  <a:lnTo>
                    <a:pt x="899160" y="739140"/>
                  </a:lnTo>
                  <a:lnTo>
                    <a:pt x="1196340" y="5715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Freeform 561"/>
            <p:cNvSpPr/>
            <p:nvPr/>
          </p:nvSpPr>
          <p:spPr>
            <a:xfrm>
              <a:off x="24697583" y="9303876"/>
              <a:ext cx="45720" cy="480060"/>
            </a:xfrm>
            <a:custGeom>
              <a:avLst/>
              <a:gdLst>
                <a:gd name="connsiteX0" fmla="*/ 0 w 45720"/>
                <a:gd name="connsiteY0" fmla="*/ 0 h 480060"/>
                <a:gd name="connsiteX1" fmla="*/ 45720 w 45720"/>
                <a:gd name="connsiteY1" fmla="*/ 48006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480060">
                  <a:moveTo>
                    <a:pt x="0" y="0"/>
                  </a:moveTo>
                  <a:lnTo>
                    <a:pt x="45720" y="4800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Freeform 562"/>
            <p:cNvSpPr/>
            <p:nvPr/>
          </p:nvSpPr>
          <p:spPr>
            <a:xfrm>
              <a:off x="24118463" y="10004916"/>
              <a:ext cx="876300" cy="899160"/>
            </a:xfrm>
            <a:custGeom>
              <a:avLst/>
              <a:gdLst>
                <a:gd name="connsiteX0" fmla="*/ 0 w 876300"/>
                <a:gd name="connsiteY0" fmla="*/ 0 h 899160"/>
                <a:gd name="connsiteX1" fmla="*/ 655320 w 876300"/>
                <a:gd name="connsiteY1" fmla="*/ 396240 h 899160"/>
                <a:gd name="connsiteX2" fmla="*/ 876300 w 876300"/>
                <a:gd name="connsiteY2" fmla="*/ 899160 h 899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6300" h="899160">
                  <a:moveTo>
                    <a:pt x="0" y="0"/>
                  </a:moveTo>
                  <a:lnTo>
                    <a:pt x="655320" y="396240"/>
                  </a:lnTo>
                  <a:lnTo>
                    <a:pt x="876300" y="8991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Freeform 563"/>
            <p:cNvSpPr/>
            <p:nvPr/>
          </p:nvSpPr>
          <p:spPr>
            <a:xfrm>
              <a:off x="23577443" y="10881216"/>
              <a:ext cx="1920240" cy="723900"/>
            </a:xfrm>
            <a:custGeom>
              <a:avLst/>
              <a:gdLst>
                <a:gd name="connsiteX0" fmla="*/ 1920240 w 1920240"/>
                <a:gd name="connsiteY0" fmla="*/ 0 h 723900"/>
                <a:gd name="connsiteX1" fmla="*/ 647700 w 1920240"/>
                <a:gd name="connsiteY1" fmla="*/ 723900 h 723900"/>
                <a:gd name="connsiteX2" fmla="*/ 0 w 1920240"/>
                <a:gd name="connsiteY2" fmla="*/ 1905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20240" h="723900">
                  <a:moveTo>
                    <a:pt x="1920240" y="0"/>
                  </a:moveTo>
                  <a:lnTo>
                    <a:pt x="647700" y="723900"/>
                  </a:lnTo>
                  <a:lnTo>
                    <a:pt x="0" y="1905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Freeform 564"/>
            <p:cNvSpPr/>
            <p:nvPr/>
          </p:nvSpPr>
          <p:spPr>
            <a:xfrm>
              <a:off x="23364083" y="11239356"/>
              <a:ext cx="419100" cy="358140"/>
            </a:xfrm>
            <a:custGeom>
              <a:avLst/>
              <a:gdLst>
                <a:gd name="connsiteX0" fmla="*/ 0 w 419100"/>
                <a:gd name="connsiteY0" fmla="*/ 358140 h 358140"/>
                <a:gd name="connsiteX1" fmla="*/ 0 w 419100"/>
                <a:gd name="connsiteY1" fmla="*/ 358140 h 358140"/>
                <a:gd name="connsiteX2" fmla="*/ 419100 w 419100"/>
                <a:gd name="connsiteY2" fmla="*/ 0 h 35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100" h="358140">
                  <a:moveTo>
                    <a:pt x="0" y="358140"/>
                  </a:moveTo>
                  <a:lnTo>
                    <a:pt x="0" y="358140"/>
                  </a:lnTo>
                  <a:lnTo>
                    <a:pt x="41910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Freeform 565"/>
            <p:cNvSpPr/>
            <p:nvPr/>
          </p:nvSpPr>
          <p:spPr>
            <a:xfrm>
              <a:off x="23615543" y="11429856"/>
              <a:ext cx="1630680" cy="723900"/>
            </a:xfrm>
            <a:custGeom>
              <a:avLst/>
              <a:gdLst>
                <a:gd name="connsiteX0" fmla="*/ 0 w 1630680"/>
                <a:gd name="connsiteY0" fmla="*/ 0 h 723900"/>
                <a:gd name="connsiteX1" fmla="*/ 746760 w 1630680"/>
                <a:gd name="connsiteY1" fmla="*/ 723900 h 723900"/>
                <a:gd name="connsiteX2" fmla="*/ 1630680 w 1630680"/>
                <a:gd name="connsiteY2" fmla="*/ 8382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0680" h="723900">
                  <a:moveTo>
                    <a:pt x="0" y="0"/>
                  </a:moveTo>
                  <a:lnTo>
                    <a:pt x="746760" y="723900"/>
                  </a:lnTo>
                  <a:lnTo>
                    <a:pt x="1630680" y="8382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Freeform 566"/>
            <p:cNvSpPr/>
            <p:nvPr/>
          </p:nvSpPr>
          <p:spPr>
            <a:xfrm>
              <a:off x="24446123" y="12115656"/>
              <a:ext cx="784860" cy="906780"/>
            </a:xfrm>
            <a:custGeom>
              <a:avLst/>
              <a:gdLst>
                <a:gd name="connsiteX0" fmla="*/ 0 w 784860"/>
                <a:gd name="connsiteY0" fmla="*/ 0 h 906780"/>
                <a:gd name="connsiteX1" fmla="*/ 617220 w 784860"/>
                <a:gd name="connsiteY1" fmla="*/ 617220 h 906780"/>
                <a:gd name="connsiteX2" fmla="*/ 784860 w 784860"/>
                <a:gd name="connsiteY2" fmla="*/ 906780 h 90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4860" h="906780">
                  <a:moveTo>
                    <a:pt x="0" y="0"/>
                  </a:moveTo>
                  <a:lnTo>
                    <a:pt x="617220" y="617220"/>
                  </a:lnTo>
                  <a:lnTo>
                    <a:pt x="784860" y="9067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8" name="Freeform 567"/>
            <p:cNvSpPr/>
            <p:nvPr/>
          </p:nvSpPr>
          <p:spPr>
            <a:xfrm>
              <a:off x="24255623" y="12077556"/>
              <a:ext cx="175260" cy="198120"/>
            </a:xfrm>
            <a:custGeom>
              <a:avLst/>
              <a:gdLst>
                <a:gd name="connsiteX0" fmla="*/ 0 w 175260"/>
                <a:gd name="connsiteY0" fmla="*/ 198120 h 198120"/>
                <a:gd name="connsiteX1" fmla="*/ 175260 w 175260"/>
                <a:gd name="connsiteY1" fmla="*/ 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260" h="198120">
                  <a:moveTo>
                    <a:pt x="0" y="198120"/>
                  </a:moveTo>
                  <a:lnTo>
                    <a:pt x="17526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9" name="Freeform 568"/>
            <p:cNvSpPr/>
            <p:nvPr/>
          </p:nvSpPr>
          <p:spPr>
            <a:xfrm>
              <a:off x="24080363" y="11681316"/>
              <a:ext cx="312420" cy="213360"/>
            </a:xfrm>
            <a:custGeom>
              <a:avLst/>
              <a:gdLst>
                <a:gd name="connsiteX0" fmla="*/ 0 w 312420"/>
                <a:gd name="connsiteY0" fmla="*/ 213360 h 213360"/>
                <a:gd name="connsiteX1" fmla="*/ 312420 w 312420"/>
                <a:gd name="connsiteY1" fmla="*/ 0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420" h="213360">
                  <a:moveTo>
                    <a:pt x="0" y="213360"/>
                  </a:moveTo>
                  <a:lnTo>
                    <a:pt x="31242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Freeform 569"/>
            <p:cNvSpPr/>
            <p:nvPr/>
          </p:nvSpPr>
          <p:spPr>
            <a:xfrm>
              <a:off x="24004163" y="10606896"/>
              <a:ext cx="579120" cy="822960"/>
            </a:xfrm>
            <a:custGeom>
              <a:avLst/>
              <a:gdLst>
                <a:gd name="connsiteX0" fmla="*/ 579120 w 579120"/>
                <a:gd name="connsiteY0" fmla="*/ 0 h 822960"/>
                <a:gd name="connsiteX1" fmla="*/ 480060 w 579120"/>
                <a:gd name="connsiteY1" fmla="*/ 175260 h 822960"/>
                <a:gd name="connsiteX2" fmla="*/ 563880 w 579120"/>
                <a:gd name="connsiteY2" fmla="*/ 297180 h 822960"/>
                <a:gd name="connsiteX3" fmla="*/ 0 w 579120"/>
                <a:gd name="connsiteY3" fmla="*/ 822960 h 8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9120" h="822960">
                  <a:moveTo>
                    <a:pt x="579120" y="0"/>
                  </a:moveTo>
                  <a:lnTo>
                    <a:pt x="480060" y="175260"/>
                  </a:lnTo>
                  <a:lnTo>
                    <a:pt x="563880" y="297180"/>
                  </a:lnTo>
                  <a:lnTo>
                    <a:pt x="0" y="8229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Freeform 570"/>
            <p:cNvSpPr/>
            <p:nvPr/>
          </p:nvSpPr>
          <p:spPr>
            <a:xfrm>
              <a:off x="20415143" y="9364836"/>
              <a:ext cx="1836420" cy="998220"/>
            </a:xfrm>
            <a:custGeom>
              <a:avLst/>
              <a:gdLst>
                <a:gd name="connsiteX0" fmla="*/ 0 w 1836420"/>
                <a:gd name="connsiteY0" fmla="*/ 792480 h 998220"/>
                <a:gd name="connsiteX1" fmla="*/ 449580 w 1836420"/>
                <a:gd name="connsiteY1" fmla="*/ 906780 h 998220"/>
                <a:gd name="connsiteX2" fmla="*/ 701040 w 1836420"/>
                <a:gd name="connsiteY2" fmla="*/ 403860 h 998220"/>
                <a:gd name="connsiteX3" fmla="*/ 1242060 w 1836420"/>
                <a:gd name="connsiteY3" fmla="*/ 0 h 998220"/>
                <a:gd name="connsiteX4" fmla="*/ 1165860 w 1836420"/>
                <a:gd name="connsiteY4" fmla="*/ 175260 h 998220"/>
                <a:gd name="connsiteX5" fmla="*/ 1752600 w 1836420"/>
                <a:gd name="connsiteY5" fmla="*/ 144780 h 998220"/>
                <a:gd name="connsiteX6" fmla="*/ 1836420 w 1836420"/>
                <a:gd name="connsiteY6" fmla="*/ 236220 h 998220"/>
                <a:gd name="connsiteX7" fmla="*/ 937260 w 1836420"/>
                <a:gd name="connsiteY7" fmla="*/ 998220 h 99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6420" h="998220">
                  <a:moveTo>
                    <a:pt x="0" y="792480"/>
                  </a:moveTo>
                  <a:lnTo>
                    <a:pt x="449580" y="906780"/>
                  </a:lnTo>
                  <a:lnTo>
                    <a:pt x="701040" y="403860"/>
                  </a:lnTo>
                  <a:lnTo>
                    <a:pt x="1242060" y="0"/>
                  </a:lnTo>
                  <a:lnTo>
                    <a:pt x="1165860" y="175260"/>
                  </a:lnTo>
                  <a:lnTo>
                    <a:pt x="1752600" y="144780"/>
                  </a:lnTo>
                  <a:lnTo>
                    <a:pt x="1836420" y="236220"/>
                  </a:lnTo>
                  <a:lnTo>
                    <a:pt x="937260" y="99822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Freeform 571"/>
            <p:cNvSpPr/>
            <p:nvPr/>
          </p:nvSpPr>
          <p:spPr>
            <a:xfrm>
              <a:off x="22243943" y="9227676"/>
              <a:ext cx="525780" cy="373380"/>
            </a:xfrm>
            <a:custGeom>
              <a:avLst/>
              <a:gdLst>
                <a:gd name="connsiteX0" fmla="*/ 525780 w 525780"/>
                <a:gd name="connsiteY0" fmla="*/ 0 h 373380"/>
                <a:gd name="connsiteX1" fmla="*/ 457200 w 525780"/>
                <a:gd name="connsiteY1" fmla="*/ 121920 h 373380"/>
                <a:gd name="connsiteX2" fmla="*/ 0 w 525780"/>
                <a:gd name="connsiteY2" fmla="*/ 373380 h 373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5780" h="373380">
                  <a:moveTo>
                    <a:pt x="525780" y="0"/>
                  </a:moveTo>
                  <a:lnTo>
                    <a:pt x="457200" y="121920"/>
                  </a:lnTo>
                  <a:lnTo>
                    <a:pt x="0" y="3733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Freeform 572"/>
            <p:cNvSpPr/>
            <p:nvPr/>
          </p:nvSpPr>
          <p:spPr>
            <a:xfrm>
              <a:off x="22129643" y="9700116"/>
              <a:ext cx="121920" cy="563880"/>
            </a:xfrm>
            <a:custGeom>
              <a:avLst/>
              <a:gdLst>
                <a:gd name="connsiteX0" fmla="*/ 0 w 121920"/>
                <a:gd name="connsiteY0" fmla="*/ 0 h 563880"/>
                <a:gd name="connsiteX1" fmla="*/ 121920 w 121920"/>
                <a:gd name="connsiteY1" fmla="*/ 56388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0" h="563880">
                  <a:moveTo>
                    <a:pt x="0" y="0"/>
                  </a:moveTo>
                  <a:lnTo>
                    <a:pt x="121920" y="5638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Freeform 573"/>
            <p:cNvSpPr/>
            <p:nvPr/>
          </p:nvSpPr>
          <p:spPr>
            <a:xfrm>
              <a:off x="22205843" y="9448656"/>
              <a:ext cx="998220" cy="662940"/>
            </a:xfrm>
            <a:custGeom>
              <a:avLst/>
              <a:gdLst>
                <a:gd name="connsiteX0" fmla="*/ 0 w 998220"/>
                <a:gd name="connsiteY0" fmla="*/ 662940 h 662940"/>
                <a:gd name="connsiteX1" fmla="*/ 708660 w 998220"/>
                <a:gd name="connsiteY1" fmla="*/ 411480 h 662940"/>
                <a:gd name="connsiteX2" fmla="*/ 952500 w 998220"/>
                <a:gd name="connsiteY2" fmla="*/ 434340 h 662940"/>
                <a:gd name="connsiteX3" fmla="*/ 998220 w 998220"/>
                <a:gd name="connsiteY3" fmla="*/ 335280 h 662940"/>
                <a:gd name="connsiteX4" fmla="*/ 914400 w 998220"/>
                <a:gd name="connsiteY4" fmla="*/ 83820 h 662940"/>
                <a:gd name="connsiteX5" fmla="*/ 952500 w 998220"/>
                <a:gd name="connsiteY5" fmla="*/ 0 h 662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8220" h="662940">
                  <a:moveTo>
                    <a:pt x="0" y="662940"/>
                  </a:moveTo>
                  <a:lnTo>
                    <a:pt x="708660" y="411480"/>
                  </a:lnTo>
                  <a:lnTo>
                    <a:pt x="952500" y="434340"/>
                  </a:lnTo>
                  <a:lnTo>
                    <a:pt x="998220" y="335280"/>
                  </a:lnTo>
                  <a:lnTo>
                    <a:pt x="914400" y="83820"/>
                  </a:lnTo>
                  <a:lnTo>
                    <a:pt x="95250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5" name="Freeform 574"/>
            <p:cNvSpPr/>
            <p:nvPr/>
          </p:nvSpPr>
          <p:spPr>
            <a:xfrm>
              <a:off x="22960223" y="9875376"/>
              <a:ext cx="342900" cy="723900"/>
            </a:xfrm>
            <a:custGeom>
              <a:avLst/>
              <a:gdLst>
                <a:gd name="connsiteX0" fmla="*/ 0 w 342900"/>
                <a:gd name="connsiteY0" fmla="*/ 0 h 723900"/>
                <a:gd name="connsiteX1" fmla="*/ 342900 w 342900"/>
                <a:gd name="connsiteY1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2900" h="723900">
                  <a:moveTo>
                    <a:pt x="0" y="0"/>
                  </a:moveTo>
                  <a:lnTo>
                    <a:pt x="342900" y="7239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Freeform 575"/>
            <p:cNvSpPr/>
            <p:nvPr/>
          </p:nvSpPr>
          <p:spPr>
            <a:xfrm>
              <a:off x="22419203" y="10157316"/>
              <a:ext cx="647700" cy="495300"/>
            </a:xfrm>
            <a:custGeom>
              <a:avLst/>
              <a:gdLst>
                <a:gd name="connsiteX0" fmla="*/ 647700 w 647700"/>
                <a:gd name="connsiteY0" fmla="*/ 0 h 495300"/>
                <a:gd name="connsiteX1" fmla="*/ 0 w 647700"/>
                <a:gd name="connsiteY1" fmla="*/ 99060 h 495300"/>
                <a:gd name="connsiteX2" fmla="*/ 68580 w 647700"/>
                <a:gd name="connsiteY2" fmla="*/ 4953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7700" h="495300">
                  <a:moveTo>
                    <a:pt x="647700" y="0"/>
                  </a:moveTo>
                  <a:lnTo>
                    <a:pt x="0" y="99060"/>
                  </a:lnTo>
                  <a:lnTo>
                    <a:pt x="68580" y="4953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7" name="Freeform 576"/>
            <p:cNvSpPr/>
            <p:nvPr/>
          </p:nvSpPr>
          <p:spPr>
            <a:xfrm>
              <a:off x="22655423" y="10241136"/>
              <a:ext cx="243840" cy="419100"/>
            </a:xfrm>
            <a:custGeom>
              <a:avLst/>
              <a:gdLst>
                <a:gd name="connsiteX0" fmla="*/ 0 w 243840"/>
                <a:gd name="connsiteY0" fmla="*/ 0 h 419100"/>
                <a:gd name="connsiteX1" fmla="*/ 243840 w 243840"/>
                <a:gd name="connsiteY1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840" h="419100">
                  <a:moveTo>
                    <a:pt x="0" y="0"/>
                  </a:moveTo>
                  <a:lnTo>
                    <a:pt x="243840" y="4191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8" name="Freeform 577"/>
            <p:cNvSpPr/>
            <p:nvPr/>
          </p:nvSpPr>
          <p:spPr>
            <a:xfrm>
              <a:off x="21634343" y="10675476"/>
              <a:ext cx="853440" cy="838200"/>
            </a:xfrm>
            <a:custGeom>
              <a:avLst/>
              <a:gdLst>
                <a:gd name="connsiteX0" fmla="*/ 777240 w 853440"/>
                <a:gd name="connsiteY0" fmla="*/ 0 h 838200"/>
                <a:gd name="connsiteX1" fmla="*/ 853440 w 853440"/>
                <a:gd name="connsiteY1" fmla="*/ 601980 h 838200"/>
                <a:gd name="connsiteX2" fmla="*/ 0 w 853440"/>
                <a:gd name="connsiteY2" fmla="*/ 838200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3440" h="838200">
                  <a:moveTo>
                    <a:pt x="777240" y="0"/>
                  </a:moveTo>
                  <a:lnTo>
                    <a:pt x="853440" y="601980"/>
                  </a:lnTo>
                  <a:lnTo>
                    <a:pt x="0" y="8382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9" name="Freeform 578"/>
            <p:cNvSpPr/>
            <p:nvPr/>
          </p:nvSpPr>
          <p:spPr>
            <a:xfrm>
              <a:off x="19927463" y="10530696"/>
              <a:ext cx="1440180" cy="861060"/>
            </a:xfrm>
            <a:custGeom>
              <a:avLst/>
              <a:gdLst>
                <a:gd name="connsiteX0" fmla="*/ 1440180 w 1440180"/>
                <a:gd name="connsiteY0" fmla="*/ 754380 h 861060"/>
                <a:gd name="connsiteX1" fmla="*/ 1440180 w 1440180"/>
                <a:gd name="connsiteY1" fmla="*/ 754380 h 861060"/>
                <a:gd name="connsiteX2" fmla="*/ 1432560 w 1440180"/>
                <a:gd name="connsiteY2" fmla="*/ 678180 h 861060"/>
                <a:gd name="connsiteX3" fmla="*/ 1424940 w 1440180"/>
                <a:gd name="connsiteY3" fmla="*/ 647700 h 861060"/>
                <a:gd name="connsiteX4" fmla="*/ 1257300 w 1440180"/>
                <a:gd name="connsiteY4" fmla="*/ 0 h 861060"/>
                <a:gd name="connsiteX5" fmla="*/ 1127760 w 1440180"/>
                <a:gd name="connsiteY5" fmla="*/ 121920 h 861060"/>
                <a:gd name="connsiteX6" fmla="*/ 1036320 w 1440180"/>
                <a:gd name="connsiteY6" fmla="*/ 91440 h 861060"/>
                <a:gd name="connsiteX7" fmla="*/ 0 w 1440180"/>
                <a:gd name="connsiteY7" fmla="*/ 640080 h 861060"/>
                <a:gd name="connsiteX8" fmla="*/ 129540 w 1440180"/>
                <a:gd name="connsiteY8" fmla="*/ 861060 h 86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0180" h="861060">
                  <a:moveTo>
                    <a:pt x="1440180" y="754380"/>
                  </a:moveTo>
                  <a:lnTo>
                    <a:pt x="1440180" y="754380"/>
                  </a:lnTo>
                  <a:cubicBezTo>
                    <a:pt x="1437640" y="728980"/>
                    <a:pt x="1436170" y="703450"/>
                    <a:pt x="1432560" y="678180"/>
                  </a:cubicBezTo>
                  <a:cubicBezTo>
                    <a:pt x="1431079" y="667813"/>
                    <a:pt x="1424940" y="647700"/>
                    <a:pt x="1424940" y="647700"/>
                  </a:cubicBezTo>
                  <a:lnTo>
                    <a:pt x="1257300" y="0"/>
                  </a:lnTo>
                  <a:lnTo>
                    <a:pt x="1127760" y="121920"/>
                  </a:lnTo>
                  <a:lnTo>
                    <a:pt x="1036320" y="91440"/>
                  </a:lnTo>
                  <a:lnTo>
                    <a:pt x="0" y="640080"/>
                  </a:lnTo>
                  <a:lnTo>
                    <a:pt x="129540" y="8610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0" name="Freeform 579"/>
            <p:cNvSpPr/>
            <p:nvPr/>
          </p:nvSpPr>
          <p:spPr>
            <a:xfrm>
              <a:off x="19386443" y="11239356"/>
              <a:ext cx="175260" cy="487680"/>
            </a:xfrm>
            <a:custGeom>
              <a:avLst/>
              <a:gdLst>
                <a:gd name="connsiteX0" fmla="*/ 0 w 175260"/>
                <a:gd name="connsiteY0" fmla="*/ 0 h 487680"/>
                <a:gd name="connsiteX1" fmla="*/ 175260 w 175260"/>
                <a:gd name="connsiteY1" fmla="*/ 48768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260" h="487680">
                  <a:moveTo>
                    <a:pt x="0" y="0"/>
                  </a:moveTo>
                  <a:lnTo>
                    <a:pt x="175260" y="4876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1" name="Freeform 580"/>
            <p:cNvSpPr/>
            <p:nvPr/>
          </p:nvSpPr>
          <p:spPr>
            <a:xfrm>
              <a:off x="19676003" y="11102196"/>
              <a:ext cx="129540" cy="396240"/>
            </a:xfrm>
            <a:custGeom>
              <a:avLst/>
              <a:gdLst>
                <a:gd name="connsiteX0" fmla="*/ 0 w 129540"/>
                <a:gd name="connsiteY0" fmla="*/ 0 h 396240"/>
                <a:gd name="connsiteX1" fmla="*/ 129540 w 129540"/>
                <a:gd name="connsiteY1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540" h="396240">
                  <a:moveTo>
                    <a:pt x="0" y="0"/>
                  </a:moveTo>
                  <a:lnTo>
                    <a:pt x="129540" y="39624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2" name="Freeform 581"/>
            <p:cNvSpPr/>
            <p:nvPr/>
          </p:nvSpPr>
          <p:spPr>
            <a:xfrm>
              <a:off x="19836023" y="10980276"/>
              <a:ext cx="114300" cy="182880"/>
            </a:xfrm>
            <a:custGeom>
              <a:avLst/>
              <a:gdLst>
                <a:gd name="connsiteX0" fmla="*/ 0 w 114300"/>
                <a:gd name="connsiteY0" fmla="*/ 0 h 182880"/>
                <a:gd name="connsiteX1" fmla="*/ 114300 w 114300"/>
                <a:gd name="connsiteY1" fmla="*/ 18288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00" h="182880">
                  <a:moveTo>
                    <a:pt x="0" y="0"/>
                  </a:moveTo>
                  <a:lnTo>
                    <a:pt x="114300" y="1828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3" name="Freeform 582"/>
            <p:cNvSpPr/>
            <p:nvPr/>
          </p:nvSpPr>
          <p:spPr>
            <a:xfrm>
              <a:off x="20117963" y="10721196"/>
              <a:ext cx="160020" cy="274320"/>
            </a:xfrm>
            <a:custGeom>
              <a:avLst/>
              <a:gdLst>
                <a:gd name="connsiteX0" fmla="*/ 0 w 160020"/>
                <a:gd name="connsiteY0" fmla="*/ 0 h 274320"/>
                <a:gd name="connsiteX1" fmla="*/ 160020 w 160020"/>
                <a:gd name="connsiteY1" fmla="*/ 27432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274320">
                  <a:moveTo>
                    <a:pt x="0" y="0"/>
                  </a:moveTo>
                  <a:lnTo>
                    <a:pt x="160020" y="27432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4" name="Freeform 583"/>
            <p:cNvSpPr/>
            <p:nvPr/>
          </p:nvSpPr>
          <p:spPr>
            <a:xfrm>
              <a:off x="20399903" y="10949796"/>
              <a:ext cx="160020" cy="259080"/>
            </a:xfrm>
            <a:custGeom>
              <a:avLst/>
              <a:gdLst>
                <a:gd name="connsiteX0" fmla="*/ 0 w 160020"/>
                <a:gd name="connsiteY0" fmla="*/ 0 h 259080"/>
                <a:gd name="connsiteX1" fmla="*/ 160020 w 16002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259080">
                  <a:moveTo>
                    <a:pt x="0" y="0"/>
                  </a:moveTo>
                  <a:lnTo>
                    <a:pt x="160020" y="2590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5" name="Freeform 584"/>
            <p:cNvSpPr/>
            <p:nvPr/>
          </p:nvSpPr>
          <p:spPr>
            <a:xfrm>
              <a:off x="20697083" y="10782156"/>
              <a:ext cx="228600" cy="259080"/>
            </a:xfrm>
            <a:custGeom>
              <a:avLst/>
              <a:gdLst>
                <a:gd name="connsiteX0" fmla="*/ 0 w 228600"/>
                <a:gd name="connsiteY0" fmla="*/ 0 h 259080"/>
                <a:gd name="connsiteX1" fmla="*/ 228600 w 22860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0" h="259080">
                  <a:moveTo>
                    <a:pt x="0" y="0"/>
                  </a:moveTo>
                  <a:lnTo>
                    <a:pt x="228600" y="2590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6" name="Freeform 585"/>
            <p:cNvSpPr/>
            <p:nvPr/>
          </p:nvSpPr>
          <p:spPr>
            <a:xfrm>
              <a:off x="20529443" y="9829656"/>
              <a:ext cx="487680" cy="114300"/>
            </a:xfrm>
            <a:custGeom>
              <a:avLst/>
              <a:gdLst>
                <a:gd name="connsiteX0" fmla="*/ 0 w 487680"/>
                <a:gd name="connsiteY0" fmla="*/ 0 h 114300"/>
                <a:gd name="connsiteX1" fmla="*/ 487680 w 48768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7680" h="114300">
                  <a:moveTo>
                    <a:pt x="0" y="0"/>
                  </a:moveTo>
                  <a:lnTo>
                    <a:pt x="487680" y="1143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7" name="Freeform 586"/>
            <p:cNvSpPr/>
            <p:nvPr/>
          </p:nvSpPr>
          <p:spPr>
            <a:xfrm>
              <a:off x="20689463" y="9524856"/>
              <a:ext cx="403860" cy="327660"/>
            </a:xfrm>
            <a:custGeom>
              <a:avLst/>
              <a:gdLst>
                <a:gd name="connsiteX0" fmla="*/ 0 w 403860"/>
                <a:gd name="connsiteY0" fmla="*/ 0 h 327660"/>
                <a:gd name="connsiteX1" fmla="*/ 403860 w 403860"/>
                <a:gd name="connsiteY1" fmla="*/ 32766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327660">
                  <a:moveTo>
                    <a:pt x="0" y="0"/>
                  </a:moveTo>
                  <a:lnTo>
                    <a:pt x="403860" y="3276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8" name="Freeform 587"/>
            <p:cNvSpPr/>
            <p:nvPr/>
          </p:nvSpPr>
          <p:spPr>
            <a:xfrm>
              <a:off x="20872343" y="9220056"/>
              <a:ext cx="403860" cy="441960"/>
            </a:xfrm>
            <a:custGeom>
              <a:avLst/>
              <a:gdLst>
                <a:gd name="connsiteX0" fmla="*/ 0 w 403860"/>
                <a:gd name="connsiteY0" fmla="*/ 0 h 441960"/>
                <a:gd name="connsiteX1" fmla="*/ 403860 w 403860"/>
                <a:gd name="connsiteY1" fmla="*/ 441960 h 4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441960">
                  <a:moveTo>
                    <a:pt x="0" y="0"/>
                  </a:moveTo>
                  <a:lnTo>
                    <a:pt x="403860" y="4419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9" name="Freeform 588"/>
            <p:cNvSpPr/>
            <p:nvPr/>
          </p:nvSpPr>
          <p:spPr>
            <a:xfrm>
              <a:off x="20834243" y="11125056"/>
              <a:ext cx="91440" cy="441960"/>
            </a:xfrm>
            <a:custGeom>
              <a:avLst/>
              <a:gdLst>
                <a:gd name="connsiteX0" fmla="*/ 0 w 91440"/>
                <a:gd name="connsiteY0" fmla="*/ 0 h 441960"/>
                <a:gd name="connsiteX1" fmla="*/ 91440 w 91440"/>
                <a:gd name="connsiteY1" fmla="*/ 441960 h 4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441960">
                  <a:moveTo>
                    <a:pt x="0" y="0"/>
                  </a:moveTo>
                  <a:lnTo>
                    <a:pt x="91440" y="4419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0" name="Freeform 589"/>
            <p:cNvSpPr/>
            <p:nvPr/>
          </p:nvSpPr>
          <p:spPr>
            <a:xfrm>
              <a:off x="16826123" y="7307436"/>
              <a:ext cx="137160" cy="434340"/>
            </a:xfrm>
            <a:custGeom>
              <a:avLst/>
              <a:gdLst>
                <a:gd name="connsiteX0" fmla="*/ 0 w 137160"/>
                <a:gd name="connsiteY0" fmla="*/ 0 h 434340"/>
                <a:gd name="connsiteX1" fmla="*/ 137160 w 137160"/>
                <a:gd name="connsiteY1" fmla="*/ 43434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434340">
                  <a:moveTo>
                    <a:pt x="0" y="0"/>
                  </a:moveTo>
                  <a:lnTo>
                    <a:pt x="137160" y="434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1" name="Freeform 590"/>
            <p:cNvSpPr/>
            <p:nvPr/>
          </p:nvSpPr>
          <p:spPr>
            <a:xfrm>
              <a:off x="18136763" y="6370176"/>
              <a:ext cx="922020" cy="830580"/>
            </a:xfrm>
            <a:custGeom>
              <a:avLst/>
              <a:gdLst>
                <a:gd name="connsiteX0" fmla="*/ 0 w 922020"/>
                <a:gd name="connsiteY0" fmla="*/ 0 h 830580"/>
                <a:gd name="connsiteX1" fmla="*/ 464820 w 922020"/>
                <a:gd name="connsiteY1" fmla="*/ 548640 h 830580"/>
                <a:gd name="connsiteX2" fmla="*/ 624840 w 922020"/>
                <a:gd name="connsiteY2" fmla="*/ 685800 h 830580"/>
                <a:gd name="connsiteX3" fmla="*/ 922020 w 922020"/>
                <a:gd name="connsiteY3" fmla="*/ 830580 h 83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2020" h="830580">
                  <a:moveTo>
                    <a:pt x="0" y="0"/>
                  </a:moveTo>
                  <a:lnTo>
                    <a:pt x="464820" y="548640"/>
                  </a:lnTo>
                  <a:lnTo>
                    <a:pt x="624840" y="685800"/>
                  </a:lnTo>
                  <a:lnTo>
                    <a:pt x="922020" y="8305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2" name="Freeform 591"/>
            <p:cNvSpPr/>
            <p:nvPr/>
          </p:nvSpPr>
          <p:spPr>
            <a:xfrm>
              <a:off x="18235823" y="6865476"/>
              <a:ext cx="350520" cy="434340"/>
            </a:xfrm>
            <a:custGeom>
              <a:avLst/>
              <a:gdLst>
                <a:gd name="connsiteX0" fmla="*/ 350520 w 350520"/>
                <a:gd name="connsiteY0" fmla="*/ 0 h 434340"/>
                <a:gd name="connsiteX1" fmla="*/ 0 w 350520"/>
                <a:gd name="connsiteY1" fmla="*/ 43434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0520" h="434340">
                  <a:moveTo>
                    <a:pt x="350520" y="0"/>
                  </a:moveTo>
                  <a:lnTo>
                    <a:pt x="0" y="434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3" name="Freeform 592"/>
            <p:cNvSpPr/>
            <p:nvPr/>
          </p:nvSpPr>
          <p:spPr>
            <a:xfrm>
              <a:off x="18037703" y="6934056"/>
              <a:ext cx="373380" cy="182880"/>
            </a:xfrm>
            <a:custGeom>
              <a:avLst/>
              <a:gdLst>
                <a:gd name="connsiteX0" fmla="*/ 0 w 373380"/>
                <a:gd name="connsiteY0" fmla="*/ 0 h 182880"/>
                <a:gd name="connsiteX1" fmla="*/ 373380 w 373380"/>
                <a:gd name="connsiteY1" fmla="*/ 18288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380" h="182880">
                  <a:moveTo>
                    <a:pt x="0" y="0"/>
                  </a:moveTo>
                  <a:lnTo>
                    <a:pt x="373380" y="182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4" name="Freeform 593"/>
            <p:cNvSpPr/>
            <p:nvPr/>
          </p:nvSpPr>
          <p:spPr>
            <a:xfrm>
              <a:off x="18304403" y="7147416"/>
              <a:ext cx="609600" cy="327660"/>
            </a:xfrm>
            <a:custGeom>
              <a:avLst/>
              <a:gdLst>
                <a:gd name="connsiteX0" fmla="*/ 0 w 609600"/>
                <a:gd name="connsiteY0" fmla="*/ 0 h 327660"/>
                <a:gd name="connsiteX1" fmla="*/ 609600 w 609600"/>
                <a:gd name="connsiteY1" fmla="*/ 32766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0" h="327660">
                  <a:moveTo>
                    <a:pt x="0" y="0"/>
                  </a:moveTo>
                  <a:lnTo>
                    <a:pt x="609600" y="3276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5" name="Freeform 594"/>
            <p:cNvSpPr/>
            <p:nvPr/>
          </p:nvSpPr>
          <p:spPr>
            <a:xfrm>
              <a:off x="18875902" y="5615796"/>
              <a:ext cx="2064779" cy="1569720"/>
            </a:xfrm>
            <a:custGeom>
              <a:avLst/>
              <a:gdLst>
                <a:gd name="connsiteX0" fmla="*/ 0 w 670560"/>
                <a:gd name="connsiteY0" fmla="*/ 0 h 464820"/>
                <a:gd name="connsiteX1" fmla="*/ 670560 w 670560"/>
                <a:gd name="connsiteY1" fmla="*/ 46482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0560" h="464820">
                  <a:moveTo>
                    <a:pt x="0" y="0"/>
                  </a:moveTo>
                  <a:lnTo>
                    <a:pt x="670560" y="4648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6" name="Freeform 595"/>
            <p:cNvSpPr/>
            <p:nvPr/>
          </p:nvSpPr>
          <p:spPr>
            <a:xfrm>
              <a:off x="19051163" y="5394815"/>
              <a:ext cx="2125738" cy="1512937"/>
            </a:xfrm>
            <a:custGeom>
              <a:avLst/>
              <a:gdLst>
                <a:gd name="connsiteX0" fmla="*/ 0 w 586740"/>
                <a:gd name="connsiteY0" fmla="*/ 0 h 396240"/>
                <a:gd name="connsiteX1" fmla="*/ 586740 w 586740"/>
                <a:gd name="connsiteY1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740" h="396240">
                  <a:moveTo>
                    <a:pt x="0" y="0"/>
                  </a:moveTo>
                  <a:lnTo>
                    <a:pt x="586740" y="396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7" name="Freeform 596"/>
            <p:cNvSpPr/>
            <p:nvPr/>
          </p:nvSpPr>
          <p:spPr>
            <a:xfrm>
              <a:off x="19173083" y="5143356"/>
              <a:ext cx="2209558" cy="1473044"/>
            </a:xfrm>
            <a:custGeom>
              <a:avLst/>
              <a:gdLst>
                <a:gd name="connsiteX0" fmla="*/ 0 w 441960"/>
                <a:gd name="connsiteY0" fmla="*/ 0 h 259080"/>
                <a:gd name="connsiteX1" fmla="*/ 441960 w 44196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1960" h="259080">
                  <a:moveTo>
                    <a:pt x="0" y="0"/>
                  </a:moveTo>
                  <a:lnTo>
                    <a:pt x="441960" y="2590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8" name="Freeform 597"/>
            <p:cNvSpPr/>
            <p:nvPr/>
          </p:nvSpPr>
          <p:spPr>
            <a:xfrm>
              <a:off x="2324242" y="2970139"/>
              <a:ext cx="4941885" cy="5226645"/>
            </a:xfrm>
            <a:custGeom>
              <a:avLst/>
              <a:gdLst>
                <a:gd name="connsiteX0" fmla="*/ 2972821 w 4941885"/>
                <a:gd name="connsiteY0" fmla="*/ 359657 h 5226645"/>
                <a:gd name="connsiteX1" fmla="*/ 2599441 w 4941885"/>
                <a:gd name="connsiteY1" fmla="*/ 618737 h 5226645"/>
                <a:gd name="connsiteX2" fmla="*/ 2210821 w 4941885"/>
                <a:gd name="connsiteY2" fmla="*/ 1083557 h 5226645"/>
                <a:gd name="connsiteX3" fmla="*/ 2005081 w 4941885"/>
                <a:gd name="connsiteY3" fmla="*/ 1342637 h 5226645"/>
                <a:gd name="connsiteX4" fmla="*/ 1662181 w 4941885"/>
                <a:gd name="connsiteY4" fmla="*/ 1754117 h 5226645"/>
                <a:gd name="connsiteX5" fmla="*/ 1098301 w 4941885"/>
                <a:gd name="connsiteY5" fmla="*/ 2074157 h 5226645"/>
                <a:gd name="connsiteX6" fmla="*/ 763021 w 4941885"/>
                <a:gd name="connsiteY6" fmla="*/ 2462777 h 5226645"/>
                <a:gd name="connsiteX7" fmla="*/ 435361 w 4941885"/>
                <a:gd name="connsiteY7" fmla="*/ 2843777 h 5226645"/>
                <a:gd name="connsiteX8" fmla="*/ 39121 w 4941885"/>
                <a:gd name="connsiteY8" fmla="*/ 3300977 h 5226645"/>
                <a:gd name="connsiteX9" fmla="*/ 61981 w 4941885"/>
                <a:gd name="connsiteY9" fmla="*/ 3689597 h 5226645"/>
                <a:gd name="connsiteX10" fmla="*/ 458221 w 4941885"/>
                <a:gd name="connsiteY10" fmla="*/ 3803897 h 5226645"/>
                <a:gd name="connsiteX11" fmla="*/ 1128781 w 4941885"/>
                <a:gd name="connsiteY11" fmla="*/ 3933437 h 5226645"/>
                <a:gd name="connsiteX12" fmla="*/ 1502161 w 4941885"/>
                <a:gd name="connsiteY12" fmla="*/ 3902957 h 5226645"/>
                <a:gd name="connsiteX13" fmla="*/ 1639321 w 4941885"/>
                <a:gd name="connsiteY13" fmla="*/ 4040117 h 5226645"/>
                <a:gd name="connsiteX14" fmla="*/ 1746001 w 4941885"/>
                <a:gd name="connsiteY14" fmla="*/ 4352537 h 5226645"/>
                <a:gd name="connsiteX15" fmla="*/ 2066041 w 4941885"/>
                <a:gd name="connsiteY15" fmla="*/ 4421117 h 5226645"/>
                <a:gd name="connsiteX16" fmla="*/ 2759461 w 4941885"/>
                <a:gd name="connsiteY16" fmla="*/ 4329677 h 5226645"/>
                <a:gd name="connsiteX17" fmla="*/ 2911861 w 4941885"/>
                <a:gd name="connsiteY17" fmla="*/ 4565897 h 5226645"/>
                <a:gd name="connsiteX18" fmla="*/ 2927101 w 4941885"/>
                <a:gd name="connsiteY18" fmla="*/ 4931657 h 5226645"/>
                <a:gd name="connsiteX19" fmla="*/ 3201421 w 4941885"/>
                <a:gd name="connsiteY19" fmla="*/ 5205977 h 5226645"/>
                <a:gd name="connsiteX20" fmla="*/ 3590041 w 4941885"/>
                <a:gd name="connsiteY20" fmla="*/ 5175497 h 5226645"/>
                <a:gd name="connsiteX21" fmla="*/ 3841501 w 4941885"/>
                <a:gd name="connsiteY21" fmla="*/ 4924037 h 5226645"/>
                <a:gd name="connsiteX22" fmla="*/ 4443481 w 4941885"/>
                <a:gd name="connsiteY22" fmla="*/ 4672577 h 5226645"/>
                <a:gd name="connsiteX23" fmla="*/ 4870201 w 4941885"/>
                <a:gd name="connsiteY23" fmla="*/ 4268717 h 5226645"/>
                <a:gd name="connsiteX24" fmla="*/ 4931161 w 4941885"/>
                <a:gd name="connsiteY24" fmla="*/ 3841997 h 5226645"/>
                <a:gd name="connsiteX25" fmla="*/ 4755901 w 4941885"/>
                <a:gd name="connsiteY25" fmla="*/ 3575297 h 5226645"/>
                <a:gd name="connsiteX26" fmla="*/ 4443481 w 4941885"/>
                <a:gd name="connsiteY26" fmla="*/ 3506717 h 5226645"/>
                <a:gd name="connsiteX27" fmla="*/ 3818641 w 4941885"/>
                <a:gd name="connsiteY27" fmla="*/ 3483857 h 5226645"/>
                <a:gd name="connsiteX28" fmla="*/ 3544321 w 4941885"/>
                <a:gd name="connsiteY28" fmla="*/ 3377177 h 5226645"/>
                <a:gd name="connsiteX29" fmla="*/ 3414781 w 4941885"/>
                <a:gd name="connsiteY29" fmla="*/ 2950457 h 5226645"/>
                <a:gd name="connsiteX30" fmla="*/ 3551941 w 4941885"/>
                <a:gd name="connsiteY30" fmla="*/ 2439917 h 5226645"/>
                <a:gd name="connsiteX31" fmla="*/ 4260601 w 4941885"/>
                <a:gd name="connsiteY31" fmla="*/ 1876037 h 5226645"/>
                <a:gd name="connsiteX32" fmla="*/ 4755901 w 4941885"/>
                <a:gd name="connsiteY32" fmla="*/ 1220717 h 5226645"/>
                <a:gd name="connsiteX33" fmla="*/ 4801621 w 4941885"/>
                <a:gd name="connsiteY33" fmla="*/ 618737 h 5226645"/>
                <a:gd name="connsiteX34" fmla="*/ 4618741 w 4941885"/>
                <a:gd name="connsiteY34" fmla="*/ 237737 h 5226645"/>
                <a:gd name="connsiteX35" fmla="*/ 4405381 w 4941885"/>
                <a:gd name="connsiteY35" fmla="*/ 54857 h 5226645"/>
                <a:gd name="connsiteX36" fmla="*/ 3887221 w 4941885"/>
                <a:gd name="connsiteY36" fmla="*/ 1517 h 5226645"/>
                <a:gd name="connsiteX37" fmla="*/ 3498601 w 4941885"/>
                <a:gd name="connsiteY37" fmla="*/ 100577 h 5226645"/>
                <a:gd name="connsiteX38" fmla="*/ 3209041 w 4941885"/>
                <a:gd name="connsiteY38" fmla="*/ 275837 h 5226645"/>
                <a:gd name="connsiteX39" fmla="*/ 2972821 w 4941885"/>
                <a:gd name="connsiteY39" fmla="*/ 359657 h 5226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941885" h="5226645">
                  <a:moveTo>
                    <a:pt x="2972821" y="359657"/>
                  </a:moveTo>
                  <a:cubicBezTo>
                    <a:pt x="2871221" y="416807"/>
                    <a:pt x="2726441" y="498087"/>
                    <a:pt x="2599441" y="618737"/>
                  </a:cubicBezTo>
                  <a:cubicBezTo>
                    <a:pt x="2472441" y="739387"/>
                    <a:pt x="2309881" y="962907"/>
                    <a:pt x="2210821" y="1083557"/>
                  </a:cubicBezTo>
                  <a:cubicBezTo>
                    <a:pt x="2111761" y="1204207"/>
                    <a:pt x="2096521" y="1230877"/>
                    <a:pt x="2005081" y="1342637"/>
                  </a:cubicBezTo>
                  <a:cubicBezTo>
                    <a:pt x="1913641" y="1454397"/>
                    <a:pt x="1813311" y="1632197"/>
                    <a:pt x="1662181" y="1754117"/>
                  </a:cubicBezTo>
                  <a:cubicBezTo>
                    <a:pt x="1511051" y="1876037"/>
                    <a:pt x="1248161" y="1956047"/>
                    <a:pt x="1098301" y="2074157"/>
                  </a:cubicBezTo>
                  <a:cubicBezTo>
                    <a:pt x="948441" y="2192267"/>
                    <a:pt x="763021" y="2462777"/>
                    <a:pt x="763021" y="2462777"/>
                  </a:cubicBezTo>
                  <a:lnTo>
                    <a:pt x="435361" y="2843777"/>
                  </a:lnTo>
                  <a:cubicBezTo>
                    <a:pt x="314711" y="2983477"/>
                    <a:pt x="101351" y="3160007"/>
                    <a:pt x="39121" y="3300977"/>
                  </a:cubicBezTo>
                  <a:cubicBezTo>
                    <a:pt x="-23109" y="3441947"/>
                    <a:pt x="-7869" y="3605777"/>
                    <a:pt x="61981" y="3689597"/>
                  </a:cubicBezTo>
                  <a:cubicBezTo>
                    <a:pt x="131831" y="3773417"/>
                    <a:pt x="280421" y="3763257"/>
                    <a:pt x="458221" y="3803897"/>
                  </a:cubicBezTo>
                  <a:cubicBezTo>
                    <a:pt x="636021" y="3844537"/>
                    <a:pt x="954791" y="3916927"/>
                    <a:pt x="1128781" y="3933437"/>
                  </a:cubicBezTo>
                  <a:cubicBezTo>
                    <a:pt x="1302771" y="3949947"/>
                    <a:pt x="1417071" y="3885177"/>
                    <a:pt x="1502161" y="3902957"/>
                  </a:cubicBezTo>
                  <a:cubicBezTo>
                    <a:pt x="1587251" y="3920737"/>
                    <a:pt x="1598681" y="3965187"/>
                    <a:pt x="1639321" y="4040117"/>
                  </a:cubicBezTo>
                  <a:cubicBezTo>
                    <a:pt x="1679961" y="4115047"/>
                    <a:pt x="1674881" y="4289037"/>
                    <a:pt x="1746001" y="4352537"/>
                  </a:cubicBezTo>
                  <a:cubicBezTo>
                    <a:pt x="1817121" y="4416037"/>
                    <a:pt x="1897131" y="4424927"/>
                    <a:pt x="2066041" y="4421117"/>
                  </a:cubicBezTo>
                  <a:cubicBezTo>
                    <a:pt x="2234951" y="4417307"/>
                    <a:pt x="2618491" y="4305547"/>
                    <a:pt x="2759461" y="4329677"/>
                  </a:cubicBezTo>
                  <a:cubicBezTo>
                    <a:pt x="2900431" y="4353807"/>
                    <a:pt x="2883921" y="4465567"/>
                    <a:pt x="2911861" y="4565897"/>
                  </a:cubicBezTo>
                  <a:cubicBezTo>
                    <a:pt x="2939801" y="4666227"/>
                    <a:pt x="2878841" y="4824977"/>
                    <a:pt x="2927101" y="4931657"/>
                  </a:cubicBezTo>
                  <a:cubicBezTo>
                    <a:pt x="2975361" y="5038337"/>
                    <a:pt x="3090931" y="5165337"/>
                    <a:pt x="3201421" y="5205977"/>
                  </a:cubicBezTo>
                  <a:cubicBezTo>
                    <a:pt x="3311911" y="5246617"/>
                    <a:pt x="3483361" y="5222487"/>
                    <a:pt x="3590041" y="5175497"/>
                  </a:cubicBezTo>
                  <a:cubicBezTo>
                    <a:pt x="3696721" y="5128507"/>
                    <a:pt x="3699261" y="5007857"/>
                    <a:pt x="3841501" y="4924037"/>
                  </a:cubicBezTo>
                  <a:cubicBezTo>
                    <a:pt x="3983741" y="4840217"/>
                    <a:pt x="4272031" y="4781797"/>
                    <a:pt x="4443481" y="4672577"/>
                  </a:cubicBezTo>
                  <a:cubicBezTo>
                    <a:pt x="4614931" y="4563357"/>
                    <a:pt x="4788921" y="4407147"/>
                    <a:pt x="4870201" y="4268717"/>
                  </a:cubicBezTo>
                  <a:cubicBezTo>
                    <a:pt x="4951481" y="4130287"/>
                    <a:pt x="4950211" y="3957567"/>
                    <a:pt x="4931161" y="3841997"/>
                  </a:cubicBezTo>
                  <a:cubicBezTo>
                    <a:pt x="4912111" y="3726427"/>
                    <a:pt x="4837181" y="3631177"/>
                    <a:pt x="4755901" y="3575297"/>
                  </a:cubicBezTo>
                  <a:cubicBezTo>
                    <a:pt x="4674621" y="3519417"/>
                    <a:pt x="4599691" y="3521957"/>
                    <a:pt x="4443481" y="3506717"/>
                  </a:cubicBezTo>
                  <a:cubicBezTo>
                    <a:pt x="4287271" y="3491477"/>
                    <a:pt x="3968501" y="3505447"/>
                    <a:pt x="3818641" y="3483857"/>
                  </a:cubicBezTo>
                  <a:cubicBezTo>
                    <a:pt x="3668781" y="3462267"/>
                    <a:pt x="3611631" y="3466077"/>
                    <a:pt x="3544321" y="3377177"/>
                  </a:cubicBezTo>
                  <a:cubicBezTo>
                    <a:pt x="3477011" y="3288277"/>
                    <a:pt x="3413511" y="3106667"/>
                    <a:pt x="3414781" y="2950457"/>
                  </a:cubicBezTo>
                  <a:cubicBezTo>
                    <a:pt x="3416051" y="2794247"/>
                    <a:pt x="3410971" y="2618987"/>
                    <a:pt x="3551941" y="2439917"/>
                  </a:cubicBezTo>
                  <a:cubicBezTo>
                    <a:pt x="3692911" y="2260847"/>
                    <a:pt x="4059941" y="2079237"/>
                    <a:pt x="4260601" y="1876037"/>
                  </a:cubicBezTo>
                  <a:cubicBezTo>
                    <a:pt x="4461261" y="1672837"/>
                    <a:pt x="4665731" y="1430267"/>
                    <a:pt x="4755901" y="1220717"/>
                  </a:cubicBezTo>
                  <a:cubicBezTo>
                    <a:pt x="4846071" y="1011167"/>
                    <a:pt x="4824481" y="782567"/>
                    <a:pt x="4801621" y="618737"/>
                  </a:cubicBezTo>
                  <a:cubicBezTo>
                    <a:pt x="4778761" y="454907"/>
                    <a:pt x="4684781" y="331717"/>
                    <a:pt x="4618741" y="237737"/>
                  </a:cubicBezTo>
                  <a:cubicBezTo>
                    <a:pt x="4552701" y="143757"/>
                    <a:pt x="4527301" y="94227"/>
                    <a:pt x="4405381" y="54857"/>
                  </a:cubicBezTo>
                  <a:cubicBezTo>
                    <a:pt x="4283461" y="15487"/>
                    <a:pt x="4038351" y="-6103"/>
                    <a:pt x="3887221" y="1517"/>
                  </a:cubicBezTo>
                  <a:cubicBezTo>
                    <a:pt x="3736091" y="9137"/>
                    <a:pt x="3611631" y="54857"/>
                    <a:pt x="3498601" y="100577"/>
                  </a:cubicBezTo>
                  <a:cubicBezTo>
                    <a:pt x="3385571" y="146297"/>
                    <a:pt x="3296671" y="233927"/>
                    <a:pt x="3209041" y="275837"/>
                  </a:cubicBezTo>
                  <a:cubicBezTo>
                    <a:pt x="3121411" y="317747"/>
                    <a:pt x="3074421" y="302507"/>
                    <a:pt x="2972821" y="359657"/>
                  </a:cubicBezTo>
                  <a:close/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9" name="Freeform 598"/>
            <p:cNvSpPr/>
            <p:nvPr/>
          </p:nvSpPr>
          <p:spPr>
            <a:xfrm>
              <a:off x="1590537" y="514206"/>
              <a:ext cx="14864111" cy="8630192"/>
            </a:xfrm>
            <a:custGeom>
              <a:avLst/>
              <a:gdLst>
                <a:gd name="connsiteX0" fmla="*/ 2519711 w 14864111"/>
                <a:gd name="connsiteY0" fmla="*/ 0 h 8630192"/>
                <a:gd name="connsiteX1" fmla="*/ 2605436 w 14864111"/>
                <a:gd name="connsiteY1" fmla="*/ 314325 h 8630192"/>
                <a:gd name="connsiteX2" fmla="*/ 3262661 w 14864111"/>
                <a:gd name="connsiteY2" fmla="*/ 742950 h 8630192"/>
                <a:gd name="connsiteX3" fmla="*/ 3005486 w 14864111"/>
                <a:gd name="connsiteY3" fmla="*/ 1685925 h 8630192"/>
                <a:gd name="connsiteX4" fmla="*/ 3091211 w 14864111"/>
                <a:gd name="connsiteY4" fmla="*/ 2314575 h 8630192"/>
                <a:gd name="connsiteX5" fmla="*/ 2776886 w 14864111"/>
                <a:gd name="connsiteY5" fmla="*/ 2743200 h 8630192"/>
                <a:gd name="connsiteX6" fmla="*/ 1776761 w 14864111"/>
                <a:gd name="connsiteY6" fmla="*/ 3429000 h 8630192"/>
                <a:gd name="connsiteX7" fmla="*/ 1548161 w 14864111"/>
                <a:gd name="connsiteY7" fmla="*/ 3743325 h 8630192"/>
                <a:gd name="connsiteX8" fmla="*/ 1262411 w 14864111"/>
                <a:gd name="connsiteY8" fmla="*/ 4029075 h 8630192"/>
                <a:gd name="connsiteX9" fmla="*/ 690911 w 14864111"/>
                <a:gd name="connsiteY9" fmla="*/ 4514850 h 8630192"/>
                <a:gd name="connsiteX10" fmla="*/ 405161 w 14864111"/>
                <a:gd name="connsiteY10" fmla="*/ 4800600 h 8630192"/>
                <a:gd name="connsiteX11" fmla="*/ 176561 w 14864111"/>
                <a:gd name="connsiteY11" fmla="*/ 5543550 h 8630192"/>
                <a:gd name="connsiteX12" fmla="*/ 5111 w 14864111"/>
                <a:gd name="connsiteY12" fmla="*/ 6086475 h 8630192"/>
                <a:gd name="connsiteX13" fmla="*/ 376586 w 14864111"/>
                <a:gd name="connsiteY13" fmla="*/ 6772275 h 8630192"/>
                <a:gd name="connsiteX14" fmla="*/ 1205261 w 14864111"/>
                <a:gd name="connsiteY14" fmla="*/ 6915150 h 8630192"/>
                <a:gd name="connsiteX15" fmla="*/ 1805336 w 14864111"/>
                <a:gd name="connsiteY15" fmla="*/ 7229475 h 8630192"/>
                <a:gd name="connsiteX16" fmla="*/ 2119661 w 14864111"/>
                <a:gd name="connsiteY16" fmla="*/ 8172450 h 8630192"/>
                <a:gd name="connsiteX17" fmla="*/ 2862611 w 14864111"/>
                <a:gd name="connsiteY17" fmla="*/ 8629650 h 8630192"/>
                <a:gd name="connsiteX18" fmla="*/ 4205636 w 14864111"/>
                <a:gd name="connsiteY18" fmla="*/ 8258175 h 8630192"/>
                <a:gd name="connsiteX19" fmla="*/ 4805711 w 14864111"/>
                <a:gd name="connsiteY19" fmla="*/ 7943850 h 8630192"/>
                <a:gd name="connsiteX20" fmla="*/ 5605811 w 14864111"/>
                <a:gd name="connsiteY20" fmla="*/ 7686675 h 8630192"/>
                <a:gd name="connsiteX21" fmla="*/ 6148736 w 14864111"/>
                <a:gd name="connsiteY21" fmla="*/ 6543675 h 8630192"/>
                <a:gd name="connsiteX22" fmla="*/ 6091586 w 14864111"/>
                <a:gd name="connsiteY22" fmla="*/ 5943600 h 8630192"/>
                <a:gd name="connsiteX23" fmla="*/ 6091586 w 14864111"/>
                <a:gd name="connsiteY23" fmla="*/ 5514975 h 8630192"/>
                <a:gd name="connsiteX24" fmla="*/ 5262911 w 14864111"/>
                <a:gd name="connsiteY24" fmla="*/ 5057775 h 8630192"/>
                <a:gd name="connsiteX25" fmla="*/ 5520086 w 14864111"/>
                <a:gd name="connsiteY25" fmla="*/ 4343400 h 8630192"/>
                <a:gd name="connsiteX26" fmla="*/ 6434486 w 14864111"/>
                <a:gd name="connsiteY26" fmla="*/ 3457575 h 8630192"/>
                <a:gd name="connsiteX27" fmla="*/ 6634511 w 14864111"/>
                <a:gd name="connsiteY27" fmla="*/ 2857500 h 8630192"/>
                <a:gd name="connsiteX28" fmla="*/ 6920261 w 14864111"/>
                <a:gd name="connsiteY28" fmla="*/ 2228850 h 8630192"/>
                <a:gd name="connsiteX29" fmla="*/ 6405911 w 14864111"/>
                <a:gd name="connsiteY29" fmla="*/ 2200275 h 8630192"/>
                <a:gd name="connsiteX30" fmla="*/ 6005861 w 14864111"/>
                <a:gd name="connsiteY30" fmla="*/ 2228850 h 8630192"/>
                <a:gd name="connsiteX31" fmla="*/ 5948711 w 14864111"/>
                <a:gd name="connsiteY31" fmla="*/ 2114550 h 8630192"/>
                <a:gd name="connsiteX32" fmla="*/ 6034436 w 14864111"/>
                <a:gd name="connsiteY32" fmla="*/ 1971675 h 8630192"/>
                <a:gd name="connsiteX33" fmla="*/ 6634511 w 14864111"/>
                <a:gd name="connsiteY33" fmla="*/ 1914525 h 8630192"/>
                <a:gd name="connsiteX34" fmla="*/ 7063136 w 14864111"/>
                <a:gd name="connsiteY34" fmla="*/ 1628775 h 8630192"/>
                <a:gd name="connsiteX35" fmla="*/ 7463186 w 14864111"/>
                <a:gd name="connsiteY35" fmla="*/ 1543050 h 8630192"/>
                <a:gd name="connsiteX36" fmla="*/ 8063261 w 14864111"/>
                <a:gd name="connsiteY36" fmla="*/ 2085975 h 8630192"/>
                <a:gd name="connsiteX37" fmla="*/ 8291861 w 14864111"/>
                <a:gd name="connsiteY37" fmla="*/ 2228850 h 8630192"/>
                <a:gd name="connsiteX38" fmla="*/ 8777636 w 14864111"/>
                <a:gd name="connsiteY38" fmla="*/ 1885950 h 8630192"/>
                <a:gd name="connsiteX39" fmla="*/ 8977661 w 14864111"/>
                <a:gd name="connsiteY39" fmla="*/ 2114550 h 8630192"/>
                <a:gd name="connsiteX40" fmla="*/ 9349136 w 14864111"/>
                <a:gd name="connsiteY40" fmla="*/ 2457450 h 8630192"/>
                <a:gd name="connsiteX41" fmla="*/ 10463561 w 14864111"/>
                <a:gd name="connsiteY41" fmla="*/ 2686050 h 8630192"/>
                <a:gd name="connsiteX42" fmla="*/ 12149486 w 14864111"/>
                <a:gd name="connsiteY42" fmla="*/ 2571750 h 8630192"/>
                <a:gd name="connsiteX43" fmla="*/ 13549661 w 14864111"/>
                <a:gd name="connsiteY43" fmla="*/ 2457450 h 8630192"/>
                <a:gd name="connsiteX44" fmla="*/ 14121161 w 14864111"/>
                <a:gd name="connsiteY44" fmla="*/ 1485900 h 8630192"/>
                <a:gd name="connsiteX45" fmla="*/ 14864111 w 14864111"/>
                <a:gd name="connsiteY45" fmla="*/ 1314450 h 8630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864111" h="8630192">
                  <a:moveTo>
                    <a:pt x="2519711" y="0"/>
                  </a:moveTo>
                  <a:cubicBezTo>
                    <a:pt x="2500661" y="95250"/>
                    <a:pt x="2481611" y="190500"/>
                    <a:pt x="2605436" y="314325"/>
                  </a:cubicBezTo>
                  <a:cubicBezTo>
                    <a:pt x="2729261" y="438150"/>
                    <a:pt x="3195986" y="514350"/>
                    <a:pt x="3262661" y="742950"/>
                  </a:cubicBezTo>
                  <a:cubicBezTo>
                    <a:pt x="3329336" y="971550"/>
                    <a:pt x="3034061" y="1423988"/>
                    <a:pt x="3005486" y="1685925"/>
                  </a:cubicBezTo>
                  <a:cubicBezTo>
                    <a:pt x="2976911" y="1947862"/>
                    <a:pt x="3129311" y="2138363"/>
                    <a:pt x="3091211" y="2314575"/>
                  </a:cubicBezTo>
                  <a:cubicBezTo>
                    <a:pt x="3053111" y="2490787"/>
                    <a:pt x="2995961" y="2557463"/>
                    <a:pt x="2776886" y="2743200"/>
                  </a:cubicBezTo>
                  <a:cubicBezTo>
                    <a:pt x="2557811" y="2928937"/>
                    <a:pt x="1981548" y="3262313"/>
                    <a:pt x="1776761" y="3429000"/>
                  </a:cubicBezTo>
                  <a:cubicBezTo>
                    <a:pt x="1571974" y="3595687"/>
                    <a:pt x="1633886" y="3643313"/>
                    <a:pt x="1548161" y="3743325"/>
                  </a:cubicBezTo>
                  <a:cubicBezTo>
                    <a:pt x="1462436" y="3843337"/>
                    <a:pt x="1405286" y="3900488"/>
                    <a:pt x="1262411" y="4029075"/>
                  </a:cubicBezTo>
                  <a:cubicBezTo>
                    <a:pt x="1119536" y="4157662"/>
                    <a:pt x="833786" y="4386263"/>
                    <a:pt x="690911" y="4514850"/>
                  </a:cubicBezTo>
                  <a:cubicBezTo>
                    <a:pt x="548036" y="4643437"/>
                    <a:pt x="490886" y="4629150"/>
                    <a:pt x="405161" y="4800600"/>
                  </a:cubicBezTo>
                  <a:cubicBezTo>
                    <a:pt x="319436" y="4972050"/>
                    <a:pt x="243236" y="5329238"/>
                    <a:pt x="176561" y="5543550"/>
                  </a:cubicBezTo>
                  <a:cubicBezTo>
                    <a:pt x="109886" y="5757862"/>
                    <a:pt x="-28226" y="5881688"/>
                    <a:pt x="5111" y="6086475"/>
                  </a:cubicBezTo>
                  <a:cubicBezTo>
                    <a:pt x="38448" y="6291262"/>
                    <a:pt x="176561" y="6634163"/>
                    <a:pt x="376586" y="6772275"/>
                  </a:cubicBezTo>
                  <a:cubicBezTo>
                    <a:pt x="576611" y="6910388"/>
                    <a:pt x="967136" y="6838950"/>
                    <a:pt x="1205261" y="6915150"/>
                  </a:cubicBezTo>
                  <a:cubicBezTo>
                    <a:pt x="1443386" y="6991350"/>
                    <a:pt x="1652936" y="7019925"/>
                    <a:pt x="1805336" y="7229475"/>
                  </a:cubicBezTo>
                  <a:cubicBezTo>
                    <a:pt x="1957736" y="7439025"/>
                    <a:pt x="1943449" y="7939088"/>
                    <a:pt x="2119661" y="8172450"/>
                  </a:cubicBezTo>
                  <a:cubicBezTo>
                    <a:pt x="2295873" y="8405812"/>
                    <a:pt x="2514949" y="8615363"/>
                    <a:pt x="2862611" y="8629650"/>
                  </a:cubicBezTo>
                  <a:cubicBezTo>
                    <a:pt x="3210273" y="8643937"/>
                    <a:pt x="3881786" y="8372475"/>
                    <a:pt x="4205636" y="8258175"/>
                  </a:cubicBezTo>
                  <a:cubicBezTo>
                    <a:pt x="4529486" y="8143875"/>
                    <a:pt x="4572349" y="8039100"/>
                    <a:pt x="4805711" y="7943850"/>
                  </a:cubicBezTo>
                  <a:cubicBezTo>
                    <a:pt x="5039074" y="7848600"/>
                    <a:pt x="5381974" y="7920037"/>
                    <a:pt x="5605811" y="7686675"/>
                  </a:cubicBezTo>
                  <a:cubicBezTo>
                    <a:pt x="5829648" y="7453313"/>
                    <a:pt x="6067774" y="6834187"/>
                    <a:pt x="6148736" y="6543675"/>
                  </a:cubicBezTo>
                  <a:cubicBezTo>
                    <a:pt x="6229698" y="6253163"/>
                    <a:pt x="6101111" y="6115050"/>
                    <a:pt x="6091586" y="5943600"/>
                  </a:cubicBezTo>
                  <a:cubicBezTo>
                    <a:pt x="6082061" y="5772150"/>
                    <a:pt x="6229699" y="5662613"/>
                    <a:pt x="6091586" y="5514975"/>
                  </a:cubicBezTo>
                  <a:cubicBezTo>
                    <a:pt x="5953474" y="5367338"/>
                    <a:pt x="5358161" y="5253037"/>
                    <a:pt x="5262911" y="5057775"/>
                  </a:cubicBezTo>
                  <a:cubicBezTo>
                    <a:pt x="5167661" y="4862513"/>
                    <a:pt x="5324824" y="4610100"/>
                    <a:pt x="5520086" y="4343400"/>
                  </a:cubicBezTo>
                  <a:cubicBezTo>
                    <a:pt x="5715348" y="4076700"/>
                    <a:pt x="6248749" y="3705225"/>
                    <a:pt x="6434486" y="3457575"/>
                  </a:cubicBezTo>
                  <a:cubicBezTo>
                    <a:pt x="6620223" y="3209925"/>
                    <a:pt x="6553549" y="3062287"/>
                    <a:pt x="6634511" y="2857500"/>
                  </a:cubicBezTo>
                  <a:cubicBezTo>
                    <a:pt x="6715473" y="2652713"/>
                    <a:pt x="6958361" y="2338388"/>
                    <a:pt x="6920261" y="2228850"/>
                  </a:cubicBezTo>
                  <a:cubicBezTo>
                    <a:pt x="6882161" y="2119312"/>
                    <a:pt x="6558311" y="2200275"/>
                    <a:pt x="6405911" y="2200275"/>
                  </a:cubicBezTo>
                  <a:cubicBezTo>
                    <a:pt x="6253511" y="2200275"/>
                    <a:pt x="6082061" y="2243138"/>
                    <a:pt x="6005861" y="2228850"/>
                  </a:cubicBezTo>
                  <a:cubicBezTo>
                    <a:pt x="5929661" y="2214563"/>
                    <a:pt x="5943949" y="2157413"/>
                    <a:pt x="5948711" y="2114550"/>
                  </a:cubicBezTo>
                  <a:cubicBezTo>
                    <a:pt x="5953474" y="2071688"/>
                    <a:pt x="5920136" y="2005013"/>
                    <a:pt x="6034436" y="1971675"/>
                  </a:cubicBezTo>
                  <a:cubicBezTo>
                    <a:pt x="6148736" y="1938338"/>
                    <a:pt x="6463061" y="1971675"/>
                    <a:pt x="6634511" y="1914525"/>
                  </a:cubicBezTo>
                  <a:cubicBezTo>
                    <a:pt x="6805961" y="1857375"/>
                    <a:pt x="6925024" y="1690688"/>
                    <a:pt x="7063136" y="1628775"/>
                  </a:cubicBezTo>
                  <a:cubicBezTo>
                    <a:pt x="7201249" y="1566863"/>
                    <a:pt x="7296499" y="1466850"/>
                    <a:pt x="7463186" y="1543050"/>
                  </a:cubicBezTo>
                  <a:cubicBezTo>
                    <a:pt x="7629873" y="1619250"/>
                    <a:pt x="7925149" y="1971675"/>
                    <a:pt x="8063261" y="2085975"/>
                  </a:cubicBezTo>
                  <a:cubicBezTo>
                    <a:pt x="8201373" y="2200275"/>
                    <a:pt x="8172799" y="2262187"/>
                    <a:pt x="8291861" y="2228850"/>
                  </a:cubicBezTo>
                  <a:cubicBezTo>
                    <a:pt x="8410923" y="2195513"/>
                    <a:pt x="8663336" y="1905000"/>
                    <a:pt x="8777636" y="1885950"/>
                  </a:cubicBezTo>
                  <a:cubicBezTo>
                    <a:pt x="8891936" y="1866900"/>
                    <a:pt x="8882411" y="2019300"/>
                    <a:pt x="8977661" y="2114550"/>
                  </a:cubicBezTo>
                  <a:cubicBezTo>
                    <a:pt x="9072911" y="2209800"/>
                    <a:pt x="9101486" y="2362200"/>
                    <a:pt x="9349136" y="2457450"/>
                  </a:cubicBezTo>
                  <a:cubicBezTo>
                    <a:pt x="9596786" y="2552700"/>
                    <a:pt x="9996836" y="2667000"/>
                    <a:pt x="10463561" y="2686050"/>
                  </a:cubicBezTo>
                  <a:cubicBezTo>
                    <a:pt x="10930286" y="2705100"/>
                    <a:pt x="12149486" y="2571750"/>
                    <a:pt x="12149486" y="2571750"/>
                  </a:cubicBezTo>
                  <a:cubicBezTo>
                    <a:pt x="12663836" y="2533650"/>
                    <a:pt x="13221048" y="2638425"/>
                    <a:pt x="13549661" y="2457450"/>
                  </a:cubicBezTo>
                  <a:cubicBezTo>
                    <a:pt x="13878274" y="2276475"/>
                    <a:pt x="13902086" y="1676400"/>
                    <a:pt x="14121161" y="1485900"/>
                  </a:cubicBezTo>
                  <a:cubicBezTo>
                    <a:pt x="14340236" y="1295400"/>
                    <a:pt x="14602173" y="1304925"/>
                    <a:pt x="14864111" y="1314450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0" name="Freeform 599"/>
            <p:cNvSpPr/>
            <p:nvPr/>
          </p:nvSpPr>
          <p:spPr>
            <a:xfrm>
              <a:off x="8521382" y="514206"/>
              <a:ext cx="6870078" cy="2244161"/>
            </a:xfrm>
            <a:custGeom>
              <a:avLst/>
              <a:gdLst>
                <a:gd name="connsiteX0" fmla="*/ 46566 w 6870078"/>
                <a:gd name="connsiteY0" fmla="*/ 57150 h 2244161"/>
                <a:gd name="connsiteX1" fmla="*/ 46566 w 6870078"/>
                <a:gd name="connsiteY1" fmla="*/ 171450 h 2244161"/>
                <a:gd name="connsiteX2" fmla="*/ 46566 w 6870078"/>
                <a:gd name="connsiteY2" fmla="*/ 685800 h 2244161"/>
                <a:gd name="connsiteX3" fmla="*/ 675216 w 6870078"/>
                <a:gd name="connsiteY3" fmla="*/ 800100 h 2244161"/>
                <a:gd name="connsiteX4" fmla="*/ 1132416 w 6870078"/>
                <a:gd name="connsiteY4" fmla="*/ 485775 h 2244161"/>
                <a:gd name="connsiteX5" fmla="*/ 1703916 w 6870078"/>
                <a:gd name="connsiteY5" fmla="*/ 771525 h 2244161"/>
                <a:gd name="connsiteX6" fmla="*/ 2618316 w 6870078"/>
                <a:gd name="connsiteY6" fmla="*/ 400050 h 2244161"/>
                <a:gd name="connsiteX7" fmla="*/ 2846916 w 6870078"/>
                <a:gd name="connsiteY7" fmla="*/ 1171575 h 2244161"/>
                <a:gd name="connsiteX8" fmla="*/ 3304116 w 6870078"/>
                <a:gd name="connsiteY8" fmla="*/ 1628775 h 2244161"/>
                <a:gd name="connsiteX9" fmla="*/ 3818466 w 6870078"/>
                <a:gd name="connsiteY9" fmla="*/ 2028825 h 2244161"/>
                <a:gd name="connsiteX10" fmla="*/ 4732866 w 6870078"/>
                <a:gd name="connsiteY10" fmla="*/ 2228850 h 2244161"/>
                <a:gd name="connsiteX11" fmla="*/ 5504391 w 6870078"/>
                <a:gd name="connsiteY11" fmla="*/ 1628775 h 2244161"/>
                <a:gd name="connsiteX12" fmla="*/ 6304491 w 6870078"/>
                <a:gd name="connsiteY12" fmla="*/ 1314450 h 2244161"/>
                <a:gd name="connsiteX13" fmla="*/ 6818841 w 6870078"/>
                <a:gd name="connsiteY13" fmla="*/ 857250 h 2244161"/>
                <a:gd name="connsiteX14" fmla="*/ 6790266 w 6870078"/>
                <a:gd name="connsiteY14" fmla="*/ 0 h 22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870078" h="2244161">
                  <a:moveTo>
                    <a:pt x="46566" y="57150"/>
                  </a:moveTo>
                  <a:lnTo>
                    <a:pt x="46566" y="171450"/>
                  </a:lnTo>
                  <a:cubicBezTo>
                    <a:pt x="46566" y="276225"/>
                    <a:pt x="-58209" y="581025"/>
                    <a:pt x="46566" y="685800"/>
                  </a:cubicBezTo>
                  <a:cubicBezTo>
                    <a:pt x="151341" y="790575"/>
                    <a:pt x="494241" y="833437"/>
                    <a:pt x="675216" y="800100"/>
                  </a:cubicBezTo>
                  <a:cubicBezTo>
                    <a:pt x="856191" y="766763"/>
                    <a:pt x="960966" y="490537"/>
                    <a:pt x="1132416" y="485775"/>
                  </a:cubicBezTo>
                  <a:cubicBezTo>
                    <a:pt x="1303866" y="481013"/>
                    <a:pt x="1456266" y="785812"/>
                    <a:pt x="1703916" y="771525"/>
                  </a:cubicBezTo>
                  <a:cubicBezTo>
                    <a:pt x="1951566" y="757238"/>
                    <a:pt x="2427816" y="333375"/>
                    <a:pt x="2618316" y="400050"/>
                  </a:cubicBezTo>
                  <a:cubicBezTo>
                    <a:pt x="2808816" y="466725"/>
                    <a:pt x="2732616" y="966788"/>
                    <a:pt x="2846916" y="1171575"/>
                  </a:cubicBezTo>
                  <a:cubicBezTo>
                    <a:pt x="2961216" y="1376362"/>
                    <a:pt x="3142191" y="1485900"/>
                    <a:pt x="3304116" y="1628775"/>
                  </a:cubicBezTo>
                  <a:cubicBezTo>
                    <a:pt x="3466041" y="1771650"/>
                    <a:pt x="3580341" y="1928812"/>
                    <a:pt x="3818466" y="2028825"/>
                  </a:cubicBezTo>
                  <a:cubicBezTo>
                    <a:pt x="4056591" y="2128838"/>
                    <a:pt x="4451879" y="2295525"/>
                    <a:pt x="4732866" y="2228850"/>
                  </a:cubicBezTo>
                  <a:cubicBezTo>
                    <a:pt x="5013853" y="2162175"/>
                    <a:pt x="5242454" y="1781175"/>
                    <a:pt x="5504391" y="1628775"/>
                  </a:cubicBezTo>
                  <a:cubicBezTo>
                    <a:pt x="5766328" y="1476375"/>
                    <a:pt x="6085416" y="1443037"/>
                    <a:pt x="6304491" y="1314450"/>
                  </a:cubicBezTo>
                  <a:cubicBezTo>
                    <a:pt x="6523566" y="1185863"/>
                    <a:pt x="6737879" y="1076325"/>
                    <a:pt x="6818841" y="857250"/>
                  </a:cubicBezTo>
                  <a:cubicBezTo>
                    <a:pt x="6899804" y="638175"/>
                    <a:pt x="6880753" y="109537"/>
                    <a:pt x="6790266" y="0"/>
                  </a:cubicBezTo>
                </a:path>
              </a:pathLst>
            </a:custGeom>
            <a:noFill/>
            <a:ln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1" name="Freeform 600"/>
            <p:cNvSpPr/>
            <p:nvPr/>
          </p:nvSpPr>
          <p:spPr>
            <a:xfrm>
              <a:off x="1653883" y="13585357"/>
              <a:ext cx="7682595" cy="4447856"/>
            </a:xfrm>
            <a:custGeom>
              <a:avLst/>
              <a:gdLst>
                <a:gd name="connsiteX0" fmla="*/ 4548851 w 4996545"/>
                <a:gd name="connsiteY0" fmla="*/ 4447856 h 4447856"/>
                <a:gd name="connsiteX1" fmla="*/ 4502552 w 4996545"/>
                <a:gd name="connsiteY1" fmla="*/ 3973294 h 4447856"/>
                <a:gd name="connsiteX2" fmla="*/ 4849793 w 4996545"/>
                <a:gd name="connsiteY2" fmla="*/ 3521881 h 4447856"/>
                <a:gd name="connsiteX3" fmla="*/ 4953965 w 4996545"/>
                <a:gd name="connsiteY3" fmla="*/ 2676929 h 4447856"/>
                <a:gd name="connsiteX4" fmla="*/ 4977114 w 4996545"/>
                <a:gd name="connsiteY4" fmla="*/ 2063471 h 4447856"/>
                <a:gd name="connsiteX5" fmla="*/ 4676172 w 4996545"/>
                <a:gd name="connsiteY5" fmla="*/ 1646783 h 4447856"/>
                <a:gd name="connsiteX6" fmla="*/ 3889094 w 4996545"/>
                <a:gd name="connsiteY6" fmla="*/ 1276393 h 4447856"/>
                <a:gd name="connsiteX7" fmla="*/ 2905246 w 4996545"/>
                <a:gd name="connsiteY7" fmla="*/ 1206945 h 4447856"/>
                <a:gd name="connsiteX8" fmla="*/ 2199190 w 4996545"/>
                <a:gd name="connsiteY8" fmla="*/ 871279 h 4447856"/>
                <a:gd name="connsiteX9" fmla="*/ 1747777 w 4996545"/>
                <a:gd name="connsiteY9" fmla="*/ 396717 h 4447856"/>
                <a:gd name="connsiteX10" fmla="*/ 1400537 w 4996545"/>
                <a:gd name="connsiteY10" fmla="*/ 3177 h 4447856"/>
                <a:gd name="connsiteX11" fmla="*/ 1180618 w 4996545"/>
                <a:gd name="connsiteY11" fmla="*/ 246246 h 4447856"/>
                <a:gd name="connsiteX12" fmla="*/ 1377387 w 4996545"/>
                <a:gd name="connsiteY12" fmla="*/ 848129 h 4447856"/>
                <a:gd name="connsiteX13" fmla="*/ 1412112 w 4996545"/>
                <a:gd name="connsiteY13" fmla="*/ 1149071 h 4447856"/>
                <a:gd name="connsiteX14" fmla="*/ 1284790 w 4996545"/>
                <a:gd name="connsiteY14" fmla="*/ 1241669 h 4447856"/>
                <a:gd name="connsiteX15" fmla="*/ 810228 w 4996545"/>
                <a:gd name="connsiteY15" fmla="*/ 1079623 h 4447856"/>
                <a:gd name="connsiteX16" fmla="*/ 335666 w 4996545"/>
                <a:gd name="connsiteY16" fmla="*/ 1125922 h 4447856"/>
                <a:gd name="connsiteX17" fmla="*/ 0 w 4996545"/>
                <a:gd name="connsiteY17" fmla="*/ 1160646 h 4447856"/>
                <a:gd name="connsiteX0" fmla="*/ 7234901 w 7682595"/>
                <a:gd name="connsiteY0" fmla="*/ 4447856 h 4447856"/>
                <a:gd name="connsiteX1" fmla="*/ 7188602 w 7682595"/>
                <a:gd name="connsiteY1" fmla="*/ 3973294 h 4447856"/>
                <a:gd name="connsiteX2" fmla="*/ 7535843 w 7682595"/>
                <a:gd name="connsiteY2" fmla="*/ 3521881 h 4447856"/>
                <a:gd name="connsiteX3" fmla="*/ 7640015 w 7682595"/>
                <a:gd name="connsiteY3" fmla="*/ 2676929 h 4447856"/>
                <a:gd name="connsiteX4" fmla="*/ 7663164 w 7682595"/>
                <a:gd name="connsiteY4" fmla="*/ 2063471 h 4447856"/>
                <a:gd name="connsiteX5" fmla="*/ 7362222 w 7682595"/>
                <a:gd name="connsiteY5" fmla="*/ 1646783 h 4447856"/>
                <a:gd name="connsiteX6" fmla="*/ 6575144 w 7682595"/>
                <a:gd name="connsiteY6" fmla="*/ 1276393 h 4447856"/>
                <a:gd name="connsiteX7" fmla="*/ 5591296 w 7682595"/>
                <a:gd name="connsiteY7" fmla="*/ 1206945 h 4447856"/>
                <a:gd name="connsiteX8" fmla="*/ 4885240 w 7682595"/>
                <a:gd name="connsiteY8" fmla="*/ 871279 h 4447856"/>
                <a:gd name="connsiteX9" fmla="*/ 4433827 w 7682595"/>
                <a:gd name="connsiteY9" fmla="*/ 396717 h 4447856"/>
                <a:gd name="connsiteX10" fmla="*/ 4086587 w 7682595"/>
                <a:gd name="connsiteY10" fmla="*/ 3177 h 4447856"/>
                <a:gd name="connsiteX11" fmla="*/ 3866668 w 7682595"/>
                <a:gd name="connsiteY11" fmla="*/ 246246 h 4447856"/>
                <a:gd name="connsiteX12" fmla="*/ 4063437 w 7682595"/>
                <a:gd name="connsiteY12" fmla="*/ 848129 h 4447856"/>
                <a:gd name="connsiteX13" fmla="*/ 4098162 w 7682595"/>
                <a:gd name="connsiteY13" fmla="*/ 1149071 h 4447856"/>
                <a:gd name="connsiteX14" fmla="*/ 3970840 w 7682595"/>
                <a:gd name="connsiteY14" fmla="*/ 1241669 h 4447856"/>
                <a:gd name="connsiteX15" fmla="*/ 3496278 w 7682595"/>
                <a:gd name="connsiteY15" fmla="*/ 1079623 h 4447856"/>
                <a:gd name="connsiteX16" fmla="*/ 3021716 w 7682595"/>
                <a:gd name="connsiteY16" fmla="*/ 1125922 h 4447856"/>
                <a:gd name="connsiteX17" fmla="*/ 0 w 7682595"/>
                <a:gd name="connsiteY17" fmla="*/ 389121 h 4447856"/>
                <a:gd name="connsiteX0" fmla="*/ 7234901 w 7682595"/>
                <a:gd name="connsiteY0" fmla="*/ 4447856 h 4447856"/>
                <a:gd name="connsiteX1" fmla="*/ 7188602 w 7682595"/>
                <a:gd name="connsiteY1" fmla="*/ 3973294 h 4447856"/>
                <a:gd name="connsiteX2" fmla="*/ 7535843 w 7682595"/>
                <a:gd name="connsiteY2" fmla="*/ 3521881 h 4447856"/>
                <a:gd name="connsiteX3" fmla="*/ 7640015 w 7682595"/>
                <a:gd name="connsiteY3" fmla="*/ 2676929 h 4447856"/>
                <a:gd name="connsiteX4" fmla="*/ 7663164 w 7682595"/>
                <a:gd name="connsiteY4" fmla="*/ 2063471 h 4447856"/>
                <a:gd name="connsiteX5" fmla="*/ 7362222 w 7682595"/>
                <a:gd name="connsiteY5" fmla="*/ 1646783 h 4447856"/>
                <a:gd name="connsiteX6" fmla="*/ 6575144 w 7682595"/>
                <a:gd name="connsiteY6" fmla="*/ 1276393 h 4447856"/>
                <a:gd name="connsiteX7" fmla="*/ 5591296 w 7682595"/>
                <a:gd name="connsiteY7" fmla="*/ 1206945 h 4447856"/>
                <a:gd name="connsiteX8" fmla="*/ 4885240 w 7682595"/>
                <a:gd name="connsiteY8" fmla="*/ 871279 h 4447856"/>
                <a:gd name="connsiteX9" fmla="*/ 4433827 w 7682595"/>
                <a:gd name="connsiteY9" fmla="*/ 396717 h 4447856"/>
                <a:gd name="connsiteX10" fmla="*/ 4086587 w 7682595"/>
                <a:gd name="connsiteY10" fmla="*/ 3177 h 4447856"/>
                <a:gd name="connsiteX11" fmla="*/ 3866668 w 7682595"/>
                <a:gd name="connsiteY11" fmla="*/ 246246 h 4447856"/>
                <a:gd name="connsiteX12" fmla="*/ 4063437 w 7682595"/>
                <a:gd name="connsiteY12" fmla="*/ 848129 h 4447856"/>
                <a:gd name="connsiteX13" fmla="*/ 4098162 w 7682595"/>
                <a:gd name="connsiteY13" fmla="*/ 1149071 h 4447856"/>
                <a:gd name="connsiteX14" fmla="*/ 3970840 w 7682595"/>
                <a:gd name="connsiteY14" fmla="*/ 1241669 h 4447856"/>
                <a:gd name="connsiteX15" fmla="*/ 3496278 w 7682595"/>
                <a:gd name="connsiteY15" fmla="*/ 1079623 h 4447856"/>
                <a:gd name="connsiteX16" fmla="*/ 3021716 w 7682595"/>
                <a:gd name="connsiteY16" fmla="*/ 1125922 h 4447856"/>
                <a:gd name="connsiteX17" fmla="*/ 827590 w 7682595"/>
                <a:gd name="connsiteY17" fmla="*/ 330524 h 4447856"/>
                <a:gd name="connsiteX18" fmla="*/ 0 w 7682595"/>
                <a:gd name="connsiteY18" fmla="*/ 389121 h 4447856"/>
                <a:gd name="connsiteX0" fmla="*/ 7234901 w 7682595"/>
                <a:gd name="connsiteY0" fmla="*/ 4447856 h 4447856"/>
                <a:gd name="connsiteX1" fmla="*/ 7188602 w 7682595"/>
                <a:gd name="connsiteY1" fmla="*/ 3973294 h 4447856"/>
                <a:gd name="connsiteX2" fmla="*/ 7535843 w 7682595"/>
                <a:gd name="connsiteY2" fmla="*/ 3521881 h 4447856"/>
                <a:gd name="connsiteX3" fmla="*/ 7640015 w 7682595"/>
                <a:gd name="connsiteY3" fmla="*/ 2676929 h 4447856"/>
                <a:gd name="connsiteX4" fmla="*/ 7663164 w 7682595"/>
                <a:gd name="connsiteY4" fmla="*/ 2063471 h 4447856"/>
                <a:gd name="connsiteX5" fmla="*/ 7362222 w 7682595"/>
                <a:gd name="connsiteY5" fmla="*/ 1646783 h 4447856"/>
                <a:gd name="connsiteX6" fmla="*/ 6575144 w 7682595"/>
                <a:gd name="connsiteY6" fmla="*/ 1276393 h 4447856"/>
                <a:gd name="connsiteX7" fmla="*/ 5591296 w 7682595"/>
                <a:gd name="connsiteY7" fmla="*/ 1206945 h 4447856"/>
                <a:gd name="connsiteX8" fmla="*/ 4885240 w 7682595"/>
                <a:gd name="connsiteY8" fmla="*/ 871279 h 4447856"/>
                <a:gd name="connsiteX9" fmla="*/ 4433827 w 7682595"/>
                <a:gd name="connsiteY9" fmla="*/ 396717 h 4447856"/>
                <a:gd name="connsiteX10" fmla="*/ 4086587 w 7682595"/>
                <a:gd name="connsiteY10" fmla="*/ 3177 h 4447856"/>
                <a:gd name="connsiteX11" fmla="*/ 3866668 w 7682595"/>
                <a:gd name="connsiteY11" fmla="*/ 246246 h 4447856"/>
                <a:gd name="connsiteX12" fmla="*/ 4063437 w 7682595"/>
                <a:gd name="connsiteY12" fmla="*/ 848129 h 4447856"/>
                <a:gd name="connsiteX13" fmla="*/ 4098162 w 7682595"/>
                <a:gd name="connsiteY13" fmla="*/ 1149071 h 4447856"/>
                <a:gd name="connsiteX14" fmla="*/ 3970840 w 7682595"/>
                <a:gd name="connsiteY14" fmla="*/ 1241669 h 4447856"/>
                <a:gd name="connsiteX15" fmla="*/ 3496278 w 7682595"/>
                <a:gd name="connsiteY15" fmla="*/ 1079623 h 4447856"/>
                <a:gd name="connsiteX16" fmla="*/ 3021716 w 7682595"/>
                <a:gd name="connsiteY16" fmla="*/ 1125922 h 4447856"/>
                <a:gd name="connsiteX17" fmla="*/ 2113465 w 7682595"/>
                <a:gd name="connsiteY17" fmla="*/ 1216349 h 4447856"/>
                <a:gd name="connsiteX18" fmla="*/ 827590 w 7682595"/>
                <a:gd name="connsiteY18" fmla="*/ 330524 h 4447856"/>
                <a:gd name="connsiteX19" fmla="*/ 0 w 7682595"/>
                <a:gd name="connsiteY19" fmla="*/ 389121 h 4447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82595" h="4447856">
                  <a:moveTo>
                    <a:pt x="7234901" y="4447856"/>
                  </a:moveTo>
                  <a:cubicBezTo>
                    <a:pt x="7186673" y="4287739"/>
                    <a:pt x="7138445" y="4127623"/>
                    <a:pt x="7188602" y="3973294"/>
                  </a:cubicBezTo>
                  <a:cubicBezTo>
                    <a:pt x="7238759" y="3818965"/>
                    <a:pt x="7460607" y="3737942"/>
                    <a:pt x="7535843" y="3521881"/>
                  </a:cubicBezTo>
                  <a:cubicBezTo>
                    <a:pt x="7611079" y="3305820"/>
                    <a:pt x="7618795" y="2919997"/>
                    <a:pt x="7640015" y="2676929"/>
                  </a:cubicBezTo>
                  <a:cubicBezTo>
                    <a:pt x="7661235" y="2433861"/>
                    <a:pt x="7709463" y="2235162"/>
                    <a:pt x="7663164" y="2063471"/>
                  </a:cubicBezTo>
                  <a:cubicBezTo>
                    <a:pt x="7616865" y="1891780"/>
                    <a:pt x="7543559" y="1777963"/>
                    <a:pt x="7362222" y="1646783"/>
                  </a:cubicBezTo>
                  <a:cubicBezTo>
                    <a:pt x="7180885" y="1515603"/>
                    <a:pt x="6870298" y="1349699"/>
                    <a:pt x="6575144" y="1276393"/>
                  </a:cubicBezTo>
                  <a:cubicBezTo>
                    <a:pt x="6279990" y="1203087"/>
                    <a:pt x="5872947" y="1274464"/>
                    <a:pt x="5591296" y="1206945"/>
                  </a:cubicBezTo>
                  <a:cubicBezTo>
                    <a:pt x="5309645" y="1139426"/>
                    <a:pt x="5078151" y="1006317"/>
                    <a:pt x="4885240" y="871279"/>
                  </a:cubicBezTo>
                  <a:cubicBezTo>
                    <a:pt x="4692329" y="736241"/>
                    <a:pt x="4566936" y="541401"/>
                    <a:pt x="4433827" y="396717"/>
                  </a:cubicBezTo>
                  <a:cubicBezTo>
                    <a:pt x="4300718" y="252033"/>
                    <a:pt x="4181114" y="28256"/>
                    <a:pt x="4086587" y="3177"/>
                  </a:cubicBezTo>
                  <a:cubicBezTo>
                    <a:pt x="3992060" y="-21902"/>
                    <a:pt x="3870526" y="105421"/>
                    <a:pt x="3866668" y="246246"/>
                  </a:cubicBezTo>
                  <a:cubicBezTo>
                    <a:pt x="3862810" y="387071"/>
                    <a:pt x="4024855" y="697658"/>
                    <a:pt x="4063437" y="848129"/>
                  </a:cubicBezTo>
                  <a:cubicBezTo>
                    <a:pt x="4102019" y="998600"/>
                    <a:pt x="4113595" y="1083481"/>
                    <a:pt x="4098162" y="1149071"/>
                  </a:cubicBezTo>
                  <a:cubicBezTo>
                    <a:pt x="4082729" y="1214661"/>
                    <a:pt x="4071154" y="1253244"/>
                    <a:pt x="3970840" y="1241669"/>
                  </a:cubicBezTo>
                  <a:cubicBezTo>
                    <a:pt x="3870526" y="1230094"/>
                    <a:pt x="3654465" y="1098914"/>
                    <a:pt x="3496278" y="1079623"/>
                  </a:cubicBezTo>
                  <a:cubicBezTo>
                    <a:pt x="3338091" y="1060332"/>
                    <a:pt x="3252185" y="1103134"/>
                    <a:pt x="3021716" y="1125922"/>
                  </a:cubicBezTo>
                  <a:cubicBezTo>
                    <a:pt x="2791247" y="1148710"/>
                    <a:pt x="2479153" y="1348915"/>
                    <a:pt x="2113465" y="1216349"/>
                  </a:cubicBezTo>
                  <a:cubicBezTo>
                    <a:pt x="1747777" y="1083783"/>
                    <a:pt x="1184597" y="396958"/>
                    <a:pt x="827590" y="330524"/>
                  </a:cubicBezTo>
                  <a:cubicBezTo>
                    <a:pt x="323971" y="207724"/>
                    <a:pt x="104594" y="422217"/>
                    <a:pt x="0" y="389121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2" name="Freeform 601"/>
            <p:cNvSpPr/>
            <p:nvPr/>
          </p:nvSpPr>
          <p:spPr>
            <a:xfrm>
              <a:off x="1624223" y="15287287"/>
              <a:ext cx="7206486" cy="2800544"/>
            </a:xfrm>
            <a:custGeom>
              <a:avLst/>
              <a:gdLst>
                <a:gd name="connsiteX0" fmla="*/ 5400675 w 7206486"/>
                <a:gd name="connsiteY0" fmla="*/ 2800544 h 2800544"/>
                <a:gd name="connsiteX1" fmla="*/ 5772150 w 7206486"/>
                <a:gd name="connsiteY1" fmla="*/ 2371919 h 2800544"/>
                <a:gd name="connsiteX2" fmla="*/ 6229350 w 7206486"/>
                <a:gd name="connsiteY2" fmla="*/ 2543369 h 2800544"/>
                <a:gd name="connsiteX3" fmla="*/ 7000875 w 7206486"/>
                <a:gd name="connsiteY3" fmla="*/ 2200469 h 2800544"/>
                <a:gd name="connsiteX4" fmla="*/ 6772275 w 7206486"/>
                <a:gd name="connsiteY4" fmla="*/ 1828994 h 2800544"/>
                <a:gd name="connsiteX5" fmla="*/ 7200900 w 7206486"/>
                <a:gd name="connsiteY5" fmla="*/ 1228919 h 2800544"/>
                <a:gd name="connsiteX6" fmla="*/ 7000875 w 7206486"/>
                <a:gd name="connsiteY6" fmla="*/ 886019 h 2800544"/>
                <a:gd name="connsiteX7" fmla="*/ 6772275 w 7206486"/>
                <a:gd name="connsiteY7" fmla="*/ 514544 h 2800544"/>
                <a:gd name="connsiteX8" fmla="*/ 5972175 w 7206486"/>
                <a:gd name="connsiteY8" fmla="*/ 543119 h 2800544"/>
                <a:gd name="connsiteX9" fmla="*/ 5314950 w 7206486"/>
                <a:gd name="connsiteY9" fmla="*/ 194 h 2800544"/>
                <a:gd name="connsiteX10" fmla="*/ 4572000 w 7206486"/>
                <a:gd name="connsiteY10" fmla="*/ 485969 h 2800544"/>
                <a:gd name="connsiteX11" fmla="*/ 3886200 w 7206486"/>
                <a:gd name="connsiteY11" fmla="*/ 914594 h 2800544"/>
                <a:gd name="connsiteX12" fmla="*/ 3429000 w 7206486"/>
                <a:gd name="connsiteY12" fmla="*/ 1314644 h 2800544"/>
                <a:gd name="connsiteX13" fmla="*/ 3343275 w 7206486"/>
                <a:gd name="connsiteY13" fmla="*/ 2114744 h 2800544"/>
                <a:gd name="connsiteX14" fmla="*/ 2514600 w 7206486"/>
                <a:gd name="connsiteY14" fmla="*/ 2457644 h 2800544"/>
                <a:gd name="connsiteX15" fmla="*/ 2228850 w 7206486"/>
                <a:gd name="connsiteY15" fmla="*/ 2029019 h 2800544"/>
                <a:gd name="connsiteX16" fmla="*/ 2257425 w 7206486"/>
                <a:gd name="connsiteY16" fmla="*/ 1514669 h 2800544"/>
                <a:gd name="connsiteX17" fmla="*/ 1657350 w 7206486"/>
                <a:gd name="connsiteY17" fmla="*/ 1171769 h 2800544"/>
                <a:gd name="connsiteX18" fmla="*/ 914400 w 7206486"/>
                <a:gd name="connsiteY18" fmla="*/ 1228919 h 2800544"/>
                <a:gd name="connsiteX19" fmla="*/ 0 w 7206486"/>
                <a:gd name="connsiteY19" fmla="*/ 1371794 h 2800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206486" h="2800544">
                  <a:moveTo>
                    <a:pt x="5400675" y="2800544"/>
                  </a:moveTo>
                  <a:cubicBezTo>
                    <a:pt x="5517356" y="2607662"/>
                    <a:pt x="5634038" y="2414781"/>
                    <a:pt x="5772150" y="2371919"/>
                  </a:cubicBezTo>
                  <a:cubicBezTo>
                    <a:pt x="5910262" y="2329057"/>
                    <a:pt x="6024563" y="2571944"/>
                    <a:pt x="6229350" y="2543369"/>
                  </a:cubicBezTo>
                  <a:cubicBezTo>
                    <a:pt x="6434137" y="2514794"/>
                    <a:pt x="6910388" y="2319531"/>
                    <a:pt x="7000875" y="2200469"/>
                  </a:cubicBezTo>
                  <a:cubicBezTo>
                    <a:pt x="7091363" y="2081406"/>
                    <a:pt x="6738938" y="1990919"/>
                    <a:pt x="6772275" y="1828994"/>
                  </a:cubicBezTo>
                  <a:cubicBezTo>
                    <a:pt x="6805612" y="1667069"/>
                    <a:pt x="7162800" y="1386081"/>
                    <a:pt x="7200900" y="1228919"/>
                  </a:cubicBezTo>
                  <a:cubicBezTo>
                    <a:pt x="7239000" y="1071757"/>
                    <a:pt x="7072312" y="1005081"/>
                    <a:pt x="7000875" y="886019"/>
                  </a:cubicBezTo>
                  <a:cubicBezTo>
                    <a:pt x="6929438" y="766957"/>
                    <a:pt x="6943725" y="571694"/>
                    <a:pt x="6772275" y="514544"/>
                  </a:cubicBezTo>
                  <a:cubicBezTo>
                    <a:pt x="6600825" y="457394"/>
                    <a:pt x="6215063" y="628844"/>
                    <a:pt x="5972175" y="543119"/>
                  </a:cubicBezTo>
                  <a:cubicBezTo>
                    <a:pt x="5729288" y="457394"/>
                    <a:pt x="5548312" y="9719"/>
                    <a:pt x="5314950" y="194"/>
                  </a:cubicBezTo>
                  <a:cubicBezTo>
                    <a:pt x="5081588" y="-9331"/>
                    <a:pt x="4810125" y="333569"/>
                    <a:pt x="4572000" y="485969"/>
                  </a:cubicBezTo>
                  <a:cubicBezTo>
                    <a:pt x="4333875" y="638369"/>
                    <a:pt x="4076700" y="776482"/>
                    <a:pt x="3886200" y="914594"/>
                  </a:cubicBezTo>
                  <a:cubicBezTo>
                    <a:pt x="3695700" y="1052706"/>
                    <a:pt x="3519487" y="1114619"/>
                    <a:pt x="3429000" y="1314644"/>
                  </a:cubicBezTo>
                  <a:cubicBezTo>
                    <a:pt x="3338513" y="1514669"/>
                    <a:pt x="3495675" y="1924244"/>
                    <a:pt x="3343275" y="2114744"/>
                  </a:cubicBezTo>
                  <a:cubicBezTo>
                    <a:pt x="3190875" y="2305244"/>
                    <a:pt x="2700337" y="2471931"/>
                    <a:pt x="2514600" y="2457644"/>
                  </a:cubicBezTo>
                  <a:cubicBezTo>
                    <a:pt x="2328863" y="2443357"/>
                    <a:pt x="2271712" y="2186181"/>
                    <a:pt x="2228850" y="2029019"/>
                  </a:cubicBezTo>
                  <a:cubicBezTo>
                    <a:pt x="2185987" y="1871856"/>
                    <a:pt x="2352675" y="1657544"/>
                    <a:pt x="2257425" y="1514669"/>
                  </a:cubicBezTo>
                  <a:cubicBezTo>
                    <a:pt x="2162175" y="1371794"/>
                    <a:pt x="1881187" y="1219394"/>
                    <a:pt x="1657350" y="1171769"/>
                  </a:cubicBezTo>
                  <a:cubicBezTo>
                    <a:pt x="1433513" y="1124144"/>
                    <a:pt x="1190625" y="1195582"/>
                    <a:pt x="914400" y="1228919"/>
                  </a:cubicBezTo>
                  <a:cubicBezTo>
                    <a:pt x="638175" y="1262256"/>
                    <a:pt x="0" y="1371794"/>
                    <a:pt x="0" y="1371794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3" name="Freeform 602"/>
            <p:cNvSpPr/>
            <p:nvPr/>
          </p:nvSpPr>
          <p:spPr>
            <a:xfrm>
              <a:off x="6782724" y="16167787"/>
              <a:ext cx="785694" cy="823223"/>
            </a:xfrm>
            <a:custGeom>
              <a:avLst/>
              <a:gdLst>
                <a:gd name="connsiteX0" fmla="*/ 510779 w 785694"/>
                <a:gd name="connsiteY0" fmla="*/ 1709 h 823223"/>
                <a:gd name="connsiteX1" fmla="*/ 217409 w 785694"/>
                <a:gd name="connsiteY1" fmla="*/ 58859 h 823223"/>
                <a:gd name="connsiteX2" fmla="*/ 239 w 785694"/>
                <a:gd name="connsiteY2" fmla="*/ 447479 h 823223"/>
                <a:gd name="connsiteX3" fmla="*/ 183119 w 785694"/>
                <a:gd name="connsiteY3" fmla="*/ 763709 h 823223"/>
                <a:gd name="connsiteX4" fmla="*/ 545069 w 785694"/>
                <a:gd name="connsiteY4" fmla="*/ 801809 h 823223"/>
                <a:gd name="connsiteX5" fmla="*/ 758429 w 785694"/>
                <a:gd name="connsiteY5" fmla="*/ 519869 h 823223"/>
                <a:gd name="connsiteX6" fmla="*/ 777479 w 785694"/>
                <a:gd name="connsiteY6" fmla="*/ 276029 h 823223"/>
                <a:gd name="connsiteX7" fmla="*/ 708899 w 785694"/>
                <a:gd name="connsiteY7" fmla="*/ 58859 h 823223"/>
                <a:gd name="connsiteX8" fmla="*/ 510779 w 785694"/>
                <a:gd name="connsiteY8" fmla="*/ 1709 h 823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5694" h="823223">
                  <a:moveTo>
                    <a:pt x="510779" y="1709"/>
                  </a:moveTo>
                  <a:cubicBezTo>
                    <a:pt x="428864" y="1709"/>
                    <a:pt x="302499" y="-15436"/>
                    <a:pt x="217409" y="58859"/>
                  </a:cubicBezTo>
                  <a:cubicBezTo>
                    <a:pt x="132319" y="133154"/>
                    <a:pt x="5954" y="330004"/>
                    <a:pt x="239" y="447479"/>
                  </a:cubicBezTo>
                  <a:cubicBezTo>
                    <a:pt x="-5476" y="564954"/>
                    <a:pt x="92314" y="704654"/>
                    <a:pt x="183119" y="763709"/>
                  </a:cubicBezTo>
                  <a:cubicBezTo>
                    <a:pt x="273924" y="822764"/>
                    <a:pt x="449184" y="842449"/>
                    <a:pt x="545069" y="801809"/>
                  </a:cubicBezTo>
                  <a:cubicBezTo>
                    <a:pt x="640954" y="761169"/>
                    <a:pt x="719694" y="607499"/>
                    <a:pt x="758429" y="519869"/>
                  </a:cubicBezTo>
                  <a:cubicBezTo>
                    <a:pt x="797164" y="432239"/>
                    <a:pt x="785734" y="352864"/>
                    <a:pt x="777479" y="276029"/>
                  </a:cubicBezTo>
                  <a:cubicBezTo>
                    <a:pt x="769224" y="199194"/>
                    <a:pt x="753984" y="106484"/>
                    <a:pt x="708899" y="58859"/>
                  </a:cubicBezTo>
                  <a:cubicBezTo>
                    <a:pt x="663814" y="11234"/>
                    <a:pt x="592694" y="1709"/>
                    <a:pt x="510779" y="1709"/>
                  </a:cubicBezTo>
                  <a:close/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4" name="Freeform 603"/>
            <p:cNvSpPr/>
            <p:nvPr/>
          </p:nvSpPr>
          <p:spPr>
            <a:xfrm>
              <a:off x="11495170" y="11885652"/>
              <a:ext cx="13439872" cy="6226358"/>
            </a:xfrm>
            <a:custGeom>
              <a:avLst/>
              <a:gdLst>
                <a:gd name="connsiteX0" fmla="*/ 11854845 w 13439872"/>
                <a:gd name="connsiteY0" fmla="*/ 6226358 h 6226358"/>
                <a:gd name="connsiteX1" fmla="*/ 12136199 w 13439872"/>
                <a:gd name="connsiteY1" fmla="*/ 5628481 h 6226358"/>
                <a:gd name="connsiteX2" fmla="*/ 12593399 w 13439872"/>
                <a:gd name="connsiteY2" fmla="*/ 5100942 h 6226358"/>
                <a:gd name="connsiteX3" fmla="*/ 12628568 w 13439872"/>
                <a:gd name="connsiteY3" fmla="*/ 4221712 h 6226358"/>
                <a:gd name="connsiteX4" fmla="*/ 12734076 w 13439872"/>
                <a:gd name="connsiteY4" fmla="*/ 3447989 h 6226358"/>
                <a:gd name="connsiteX5" fmla="*/ 13191276 w 13439872"/>
                <a:gd name="connsiteY5" fmla="*/ 2603927 h 6226358"/>
                <a:gd name="connsiteX6" fmla="*/ 13437461 w 13439872"/>
                <a:gd name="connsiteY6" fmla="*/ 1970881 h 6226358"/>
                <a:gd name="connsiteX7" fmla="*/ 13050599 w 13439872"/>
                <a:gd name="connsiteY7" fmla="*/ 1795035 h 6226358"/>
                <a:gd name="connsiteX8" fmla="*/ 12593399 w 13439872"/>
                <a:gd name="connsiteY8" fmla="*/ 2111558 h 6226358"/>
                <a:gd name="connsiteX9" fmla="*/ 12523061 w 13439872"/>
                <a:gd name="connsiteY9" fmla="*/ 2744604 h 6226358"/>
                <a:gd name="connsiteX10" fmla="*/ 12136199 w 13439872"/>
                <a:gd name="connsiteY10" fmla="*/ 3096296 h 6226358"/>
                <a:gd name="connsiteX11" fmla="*/ 11819676 w 13439872"/>
                <a:gd name="connsiteY11" fmla="*/ 2850112 h 6226358"/>
                <a:gd name="connsiteX12" fmla="*/ 12065861 w 13439872"/>
                <a:gd name="connsiteY12" fmla="*/ 2252235 h 6226358"/>
                <a:gd name="connsiteX13" fmla="*/ 11854845 w 13439872"/>
                <a:gd name="connsiteY13" fmla="*/ 2322573 h 6226358"/>
                <a:gd name="connsiteX14" fmla="*/ 11186630 w 13439872"/>
                <a:gd name="connsiteY14" fmla="*/ 2463250 h 6226358"/>
                <a:gd name="connsiteX15" fmla="*/ 11292138 w 13439872"/>
                <a:gd name="connsiteY15" fmla="*/ 2146727 h 6226358"/>
                <a:gd name="connsiteX16" fmla="*/ 11925184 w 13439872"/>
                <a:gd name="connsiteY16" fmla="*/ 1619189 h 6226358"/>
                <a:gd name="connsiteX17" fmla="*/ 12241707 w 13439872"/>
                <a:gd name="connsiteY17" fmla="*/ 1197158 h 6226358"/>
                <a:gd name="connsiteX18" fmla="*/ 12347215 w 13439872"/>
                <a:gd name="connsiteY18" fmla="*/ 1021312 h 6226358"/>
                <a:gd name="connsiteX19" fmla="*/ 11854845 w 13439872"/>
                <a:gd name="connsiteY19" fmla="*/ 423435 h 6226358"/>
                <a:gd name="connsiteX20" fmla="*/ 11151461 w 13439872"/>
                <a:gd name="connsiteY20" fmla="*/ 1404 h 6226358"/>
                <a:gd name="connsiteX21" fmla="*/ 10061215 w 13439872"/>
                <a:gd name="connsiteY21" fmla="*/ 564112 h 6226358"/>
                <a:gd name="connsiteX22" fmla="*/ 9639184 w 13439872"/>
                <a:gd name="connsiteY22" fmla="*/ 915804 h 6226358"/>
                <a:gd name="connsiteX23" fmla="*/ 8900630 w 13439872"/>
                <a:gd name="connsiteY23" fmla="*/ 599281 h 6226358"/>
                <a:gd name="connsiteX24" fmla="*/ 8478599 w 13439872"/>
                <a:gd name="connsiteY24" fmla="*/ 388266 h 6226358"/>
                <a:gd name="connsiteX25" fmla="*/ 7564199 w 13439872"/>
                <a:gd name="connsiteY25" fmla="*/ 247589 h 6226358"/>
                <a:gd name="connsiteX26" fmla="*/ 7001491 w 13439872"/>
                <a:gd name="connsiteY26" fmla="*/ 458604 h 6226358"/>
                <a:gd name="connsiteX27" fmla="*/ 5981584 w 13439872"/>
                <a:gd name="connsiteY27" fmla="*/ 317927 h 6226358"/>
                <a:gd name="connsiteX28" fmla="*/ 5454045 w 13439872"/>
                <a:gd name="connsiteY28" fmla="*/ 493773 h 6226358"/>
                <a:gd name="connsiteX29" fmla="*/ 4398968 w 13439872"/>
                <a:gd name="connsiteY29" fmla="*/ 564112 h 6226358"/>
                <a:gd name="connsiteX30" fmla="*/ 3730753 w 13439872"/>
                <a:gd name="connsiteY30" fmla="*/ 388266 h 6226358"/>
                <a:gd name="connsiteX31" fmla="*/ 3730753 w 13439872"/>
                <a:gd name="connsiteY31" fmla="*/ 212419 h 6226358"/>
                <a:gd name="connsiteX32" fmla="*/ 2710845 w 13439872"/>
                <a:gd name="connsiteY32" fmla="*/ 423435 h 6226358"/>
                <a:gd name="connsiteX33" fmla="*/ 2570168 w 13439872"/>
                <a:gd name="connsiteY33" fmla="*/ 880635 h 6226358"/>
                <a:gd name="connsiteX34" fmla="*/ 2605338 w 13439872"/>
                <a:gd name="connsiteY34" fmla="*/ 1161989 h 6226358"/>
                <a:gd name="connsiteX35" fmla="*/ 1901953 w 13439872"/>
                <a:gd name="connsiteY35" fmla="*/ 1232327 h 6226358"/>
                <a:gd name="connsiteX36" fmla="*/ 1128230 w 13439872"/>
                <a:gd name="connsiteY36" fmla="*/ 1619189 h 6226358"/>
                <a:gd name="connsiteX37" fmla="*/ 1057891 w 13439872"/>
                <a:gd name="connsiteY37" fmla="*/ 2111558 h 6226358"/>
                <a:gd name="connsiteX38" fmla="*/ 354507 w 13439872"/>
                <a:gd name="connsiteY38" fmla="*/ 2814942 h 6226358"/>
                <a:gd name="connsiteX39" fmla="*/ 2815 w 13439872"/>
                <a:gd name="connsiteY39" fmla="*/ 3201804 h 6226358"/>
                <a:gd name="connsiteX40" fmla="*/ 530353 w 13439872"/>
                <a:gd name="connsiteY40" fmla="*/ 3940358 h 6226358"/>
                <a:gd name="connsiteX41" fmla="*/ 1339245 w 13439872"/>
                <a:gd name="connsiteY41" fmla="*/ 4432727 h 6226358"/>
                <a:gd name="connsiteX42" fmla="*/ 2218476 w 13439872"/>
                <a:gd name="connsiteY42" fmla="*/ 4292050 h 6226358"/>
                <a:gd name="connsiteX43" fmla="*/ 2464661 w 13439872"/>
                <a:gd name="connsiteY43" fmla="*/ 4819589 h 6226358"/>
                <a:gd name="connsiteX44" fmla="*/ 2675676 w 13439872"/>
                <a:gd name="connsiteY44" fmla="*/ 4960266 h 6226358"/>
                <a:gd name="connsiteX45" fmla="*/ 3414230 w 13439872"/>
                <a:gd name="connsiteY45" fmla="*/ 4256881 h 6226358"/>
                <a:gd name="connsiteX46" fmla="*/ 3730753 w 13439872"/>
                <a:gd name="connsiteY46" fmla="*/ 4432727 h 6226358"/>
                <a:gd name="connsiteX47" fmla="*/ 3273553 w 13439872"/>
                <a:gd name="connsiteY47" fmla="*/ 4995435 h 6226358"/>
                <a:gd name="connsiteX48" fmla="*/ 3941768 w 13439872"/>
                <a:gd name="connsiteY48" fmla="*/ 5593312 h 6226358"/>
                <a:gd name="connsiteX49" fmla="*/ 4715491 w 13439872"/>
                <a:gd name="connsiteY49" fmla="*/ 5945004 h 6226358"/>
                <a:gd name="connsiteX50" fmla="*/ 5243030 w 13439872"/>
                <a:gd name="connsiteY50" fmla="*/ 6226358 h 622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439872" h="6226358">
                  <a:moveTo>
                    <a:pt x="11854845" y="6226358"/>
                  </a:moveTo>
                  <a:cubicBezTo>
                    <a:pt x="11933976" y="6021204"/>
                    <a:pt x="12013107" y="5816050"/>
                    <a:pt x="12136199" y="5628481"/>
                  </a:cubicBezTo>
                  <a:cubicBezTo>
                    <a:pt x="12259291" y="5440912"/>
                    <a:pt x="12511338" y="5335403"/>
                    <a:pt x="12593399" y="5100942"/>
                  </a:cubicBezTo>
                  <a:cubicBezTo>
                    <a:pt x="12675460" y="4866481"/>
                    <a:pt x="12605122" y="4497204"/>
                    <a:pt x="12628568" y="4221712"/>
                  </a:cubicBezTo>
                  <a:cubicBezTo>
                    <a:pt x="12652014" y="3946220"/>
                    <a:pt x="12640291" y="3717620"/>
                    <a:pt x="12734076" y="3447989"/>
                  </a:cubicBezTo>
                  <a:cubicBezTo>
                    <a:pt x="12827861" y="3178358"/>
                    <a:pt x="13074045" y="2850112"/>
                    <a:pt x="13191276" y="2603927"/>
                  </a:cubicBezTo>
                  <a:cubicBezTo>
                    <a:pt x="13308507" y="2357742"/>
                    <a:pt x="13460907" y="2105696"/>
                    <a:pt x="13437461" y="1970881"/>
                  </a:cubicBezTo>
                  <a:cubicBezTo>
                    <a:pt x="13414015" y="1836066"/>
                    <a:pt x="13191276" y="1771589"/>
                    <a:pt x="13050599" y="1795035"/>
                  </a:cubicBezTo>
                  <a:cubicBezTo>
                    <a:pt x="12909922" y="1818481"/>
                    <a:pt x="12681322" y="1953297"/>
                    <a:pt x="12593399" y="2111558"/>
                  </a:cubicBezTo>
                  <a:cubicBezTo>
                    <a:pt x="12505476" y="2269819"/>
                    <a:pt x="12599261" y="2580481"/>
                    <a:pt x="12523061" y="2744604"/>
                  </a:cubicBezTo>
                  <a:cubicBezTo>
                    <a:pt x="12446861" y="2908727"/>
                    <a:pt x="12253430" y="3078711"/>
                    <a:pt x="12136199" y="3096296"/>
                  </a:cubicBezTo>
                  <a:cubicBezTo>
                    <a:pt x="12018968" y="3113881"/>
                    <a:pt x="11831399" y="2990789"/>
                    <a:pt x="11819676" y="2850112"/>
                  </a:cubicBezTo>
                  <a:cubicBezTo>
                    <a:pt x="11807953" y="2709435"/>
                    <a:pt x="12060000" y="2340158"/>
                    <a:pt x="12065861" y="2252235"/>
                  </a:cubicBezTo>
                  <a:cubicBezTo>
                    <a:pt x="12071722" y="2164312"/>
                    <a:pt x="12001384" y="2287404"/>
                    <a:pt x="11854845" y="2322573"/>
                  </a:cubicBezTo>
                  <a:cubicBezTo>
                    <a:pt x="11708306" y="2357742"/>
                    <a:pt x="11280414" y="2492558"/>
                    <a:pt x="11186630" y="2463250"/>
                  </a:cubicBezTo>
                  <a:cubicBezTo>
                    <a:pt x="11092845" y="2433942"/>
                    <a:pt x="11169046" y="2287404"/>
                    <a:pt x="11292138" y="2146727"/>
                  </a:cubicBezTo>
                  <a:cubicBezTo>
                    <a:pt x="11415230" y="2006050"/>
                    <a:pt x="11766923" y="1777450"/>
                    <a:pt x="11925184" y="1619189"/>
                  </a:cubicBezTo>
                  <a:cubicBezTo>
                    <a:pt x="12083445" y="1460928"/>
                    <a:pt x="12171369" y="1296804"/>
                    <a:pt x="12241707" y="1197158"/>
                  </a:cubicBezTo>
                  <a:cubicBezTo>
                    <a:pt x="12312046" y="1097512"/>
                    <a:pt x="12411692" y="1150266"/>
                    <a:pt x="12347215" y="1021312"/>
                  </a:cubicBezTo>
                  <a:cubicBezTo>
                    <a:pt x="12282738" y="892358"/>
                    <a:pt x="12054137" y="593420"/>
                    <a:pt x="11854845" y="423435"/>
                  </a:cubicBezTo>
                  <a:cubicBezTo>
                    <a:pt x="11655553" y="253450"/>
                    <a:pt x="11450399" y="-22042"/>
                    <a:pt x="11151461" y="1404"/>
                  </a:cubicBezTo>
                  <a:cubicBezTo>
                    <a:pt x="10852523" y="24850"/>
                    <a:pt x="10313261" y="411712"/>
                    <a:pt x="10061215" y="564112"/>
                  </a:cubicBezTo>
                  <a:cubicBezTo>
                    <a:pt x="9809169" y="716512"/>
                    <a:pt x="9832615" y="909943"/>
                    <a:pt x="9639184" y="915804"/>
                  </a:cubicBezTo>
                  <a:cubicBezTo>
                    <a:pt x="9445753" y="921665"/>
                    <a:pt x="9094061" y="687204"/>
                    <a:pt x="8900630" y="599281"/>
                  </a:cubicBezTo>
                  <a:cubicBezTo>
                    <a:pt x="8707199" y="511358"/>
                    <a:pt x="8701337" y="446881"/>
                    <a:pt x="8478599" y="388266"/>
                  </a:cubicBezTo>
                  <a:cubicBezTo>
                    <a:pt x="8255861" y="329651"/>
                    <a:pt x="7810384" y="235866"/>
                    <a:pt x="7564199" y="247589"/>
                  </a:cubicBezTo>
                  <a:cubicBezTo>
                    <a:pt x="7318014" y="259312"/>
                    <a:pt x="7265260" y="446881"/>
                    <a:pt x="7001491" y="458604"/>
                  </a:cubicBezTo>
                  <a:cubicBezTo>
                    <a:pt x="6737722" y="470327"/>
                    <a:pt x="6239492" y="312066"/>
                    <a:pt x="5981584" y="317927"/>
                  </a:cubicBezTo>
                  <a:cubicBezTo>
                    <a:pt x="5723676" y="323788"/>
                    <a:pt x="5717814" y="452742"/>
                    <a:pt x="5454045" y="493773"/>
                  </a:cubicBezTo>
                  <a:cubicBezTo>
                    <a:pt x="5190276" y="534804"/>
                    <a:pt x="4686183" y="581696"/>
                    <a:pt x="4398968" y="564112"/>
                  </a:cubicBezTo>
                  <a:cubicBezTo>
                    <a:pt x="4111753" y="546527"/>
                    <a:pt x="3842122" y="446881"/>
                    <a:pt x="3730753" y="388266"/>
                  </a:cubicBezTo>
                  <a:cubicBezTo>
                    <a:pt x="3619384" y="329650"/>
                    <a:pt x="3900738" y="206557"/>
                    <a:pt x="3730753" y="212419"/>
                  </a:cubicBezTo>
                  <a:cubicBezTo>
                    <a:pt x="3560768" y="218280"/>
                    <a:pt x="2904276" y="312066"/>
                    <a:pt x="2710845" y="423435"/>
                  </a:cubicBezTo>
                  <a:cubicBezTo>
                    <a:pt x="2517414" y="534804"/>
                    <a:pt x="2587752" y="757543"/>
                    <a:pt x="2570168" y="880635"/>
                  </a:cubicBezTo>
                  <a:cubicBezTo>
                    <a:pt x="2552583" y="1003727"/>
                    <a:pt x="2716707" y="1103374"/>
                    <a:pt x="2605338" y="1161989"/>
                  </a:cubicBezTo>
                  <a:cubicBezTo>
                    <a:pt x="2493969" y="1220604"/>
                    <a:pt x="2148137" y="1156127"/>
                    <a:pt x="1901953" y="1232327"/>
                  </a:cubicBezTo>
                  <a:cubicBezTo>
                    <a:pt x="1655769" y="1308527"/>
                    <a:pt x="1268907" y="1472650"/>
                    <a:pt x="1128230" y="1619189"/>
                  </a:cubicBezTo>
                  <a:cubicBezTo>
                    <a:pt x="987553" y="1765728"/>
                    <a:pt x="1186845" y="1912266"/>
                    <a:pt x="1057891" y="2111558"/>
                  </a:cubicBezTo>
                  <a:cubicBezTo>
                    <a:pt x="928937" y="2310850"/>
                    <a:pt x="530353" y="2633234"/>
                    <a:pt x="354507" y="2814942"/>
                  </a:cubicBezTo>
                  <a:cubicBezTo>
                    <a:pt x="178661" y="2996650"/>
                    <a:pt x="-26493" y="3014235"/>
                    <a:pt x="2815" y="3201804"/>
                  </a:cubicBezTo>
                  <a:cubicBezTo>
                    <a:pt x="32123" y="3389373"/>
                    <a:pt x="307615" y="3735204"/>
                    <a:pt x="530353" y="3940358"/>
                  </a:cubicBezTo>
                  <a:cubicBezTo>
                    <a:pt x="753091" y="4145512"/>
                    <a:pt x="1057891" y="4374112"/>
                    <a:pt x="1339245" y="4432727"/>
                  </a:cubicBezTo>
                  <a:cubicBezTo>
                    <a:pt x="1620599" y="4491342"/>
                    <a:pt x="2030907" y="4227573"/>
                    <a:pt x="2218476" y="4292050"/>
                  </a:cubicBezTo>
                  <a:cubicBezTo>
                    <a:pt x="2406045" y="4356527"/>
                    <a:pt x="2388461" y="4708220"/>
                    <a:pt x="2464661" y="4819589"/>
                  </a:cubicBezTo>
                  <a:cubicBezTo>
                    <a:pt x="2540861" y="4930958"/>
                    <a:pt x="2517414" y="5054051"/>
                    <a:pt x="2675676" y="4960266"/>
                  </a:cubicBezTo>
                  <a:cubicBezTo>
                    <a:pt x="2833937" y="4866481"/>
                    <a:pt x="3238384" y="4344804"/>
                    <a:pt x="3414230" y="4256881"/>
                  </a:cubicBezTo>
                  <a:cubicBezTo>
                    <a:pt x="3590076" y="4168958"/>
                    <a:pt x="3754199" y="4309635"/>
                    <a:pt x="3730753" y="4432727"/>
                  </a:cubicBezTo>
                  <a:cubicBezTo>
                    <a:pt x="3707307" y="4555819"/>
                    <a:pt x="3238384" y="4802004"/>
                    <a:pt x="3273553" y="4995435"/>
                  </a:cubicBezTo>
                  <a:cubicBezTo>
                    <a:pt x="3308722" y="5188866"/>
                    <a:pt x="3701445" y="5435051"/>
                    <a:pt x="3941768" y="5593312"/>
                  </a:cubicBezTo>
                  <a:cubicBezTo>
                    <a:pt x="4182091" y="5751573"/>
                    <a:pt x="4498614" y="5839496"/>
                    <a:pt x="4715491" y="5945004"/>
                  </a:cubicBezTo>
                  <a:cubicBezTo>
                    <a:pt x="4932368" y="6050512"/>
                    <a:pt x="5184415" y="6109127"/>
                    <a:pt x="5243030" y="6226358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5" name="Freeform 604"/>
            <p:cNvSpPr/>
            <p:nvPr/>
          </p:nvSpPr>
          <p:spPr>
            <a:xfrm>
              <a:off x="12695992" y="12487737"/>
              <a:ext cx="10583959" cy="5563899"/>
            </a:xfrm>
            <a:custGeom>
              <a:avLst/>
              <a:gdLst>
                <a:gd name="connsiteX0" fmla="*/ 7948247 w 10583959"/>
                <a:gd name="connsiteY0" fmla="*/ 4925816 h 5563899"/>
                <a:gd name="connsiteX1" fmla="*/ 8827477 w 10583959"/>
                <a:gd name="connsiteY1" fmla="*/ 5558862 h 5563899"/>
                <a:gd name="connsiteX2" fmla="*/ 9988062 w 10583959"/>
                <a:gd name="connsiteY2" fmla="*/ 5172001 h 5563899"/>
                <a:gd name="connsiteX3" fmla="*/ 10515600 w 10583959"/>
                <a:gd name="connsiteY3" fmla="*/ 4292770 h 5563899"/>
                <a:gd name="connsiteX4" fmla="*/ 10550770 w 10583959"/>
                <a:gd name="connsiteY4" fmla="*/ 3237693 h 5563899"/>
                <a:gd name="connsiteX5" fmla="*/ 10269416 w 10583959"/>
                <a:gd name="connsiteY5" fmla="*/ 3132185 h 5563899"/>
                <a:gd name="connsiteX6" fmla="*/ 9425354 w 10583959"/>
                <a:gd name="connsiteY6" fmla="*/ 3589385 h 5563899"/>
                <a:gd name="connsiteX7" fmla="*/ 9179170 w 10583959"/>
                <a:gd name="connsiteY7" fmla="*/ 3589385 h 5563899"/>
                <a:gd name="connsiteX8" fmla="*/ 9319847 w 10583959"/>
                <a:gd name="connsiteY8" fmla="*/ 2921170 h 5563899"/>
                <a:gd name="connsiteX9" fmla="*/ 9566031 w 10583959"/>
                <a:gd name="connsiteY9" fmla="*/ 2604647 h 5563899"/>
                <a:gd name="connsiteX10" fmla="*/ 9425354 w 10583959"/>
                <a:gd name="connsiteY10" fmla="*/ 2393632 h 5563899"/>
                <a:gd name="connsiteX11" fmla="*/ 9073662 w 10583959"/>
                <a:gd name="connsiteY11" fmla="*/ 2745324 h 5563899"/>
                <a:gd name="connsiteX12" fmla="*/ 8686800 w 10583959"/>
                <a:gd name="connsiteY12" fmla="*/ 2921170 h 5563899"/>
                <a:gd name="connsiteX13" fmla="*/ 8686800 w 10583959"/>
                <a:gd name="connsiteY13" fmla="*/ 2428801 h 5563899"/>
                <a:gd name="connsiteX14" fmla="*/ 9003323 w 10583959"/>
                <a:gd name="connsiteY14" fmla="*/ 2006770 h 5563899"/>
                <a:gd name="connsiteX15" fmla="*/ 8792308 w 10583959"/>
                <a:gd name="connsiteY15" fmla="*/ 1830924 h 5563899"/>
                <a:gd name="connsiteX16" fmla="*/ 7983416 w 10583959"/>
                <a:gd name="connsiteY16" fmla="*/ 1971601 h 5563899"/>
                <a:gd name="connsiteX17" fmla="*/ 7455877 w 10583959"/>
                <a:gd name="connsiteY17" fmla="*/ 1830924 h 5563899"/>
                <a:gd name="connsiteX18" fmla="*/ 7385539 w 10583959"/>
                <a:gd name="connsiteY18" fmla="*/ 811016 h 5563899"/>
                <a:gd name="connsiteX19" fmla="*/ 7209693 w 10583959"/>
                <a:gd name="connsiteY19" fmla="*/ 388985 h 5563899"/>
                <a:gd name="connsiteX20" fmla="*/ 6224954 w 10583959"/>
                <a:gd name="connsiteY20" fmla="*/ 2124 h 5563899"/>
                <a:gd name="connsiteX21" fmla="*/ 5627077 w 10583959"/>
                <a:gd name="connsiteY21" fmla="*/ 564832 h 5563899"/>
                <a:gd name="connsiteX22" fmla="*/ 4360985 w 10583959"/>
                <a:gd name="connsiteY22" fmla="*/ 600001 h 5563899"/>
                <a:gd name="connsiteX23" fmla="*/ 4009293 w 10583959"/>
                <a:gd name="connsiteY23" fmla="*/ 1022032 h 5563899"/>
                <a:gd name="connsiteX24" fmla="*/ 3305908 w 10583959"/>
                <a:gd name="connsiteY24" fmla="*/ 775847 h 5563899"/>
                <a:gd name="connsiteX25" fmla="*/ 2391508 w 10583959"/>
                <a:gd name="connsiteY25" fmla="*/ 1197878 h 5563899"/>
                <a:gd name="connsiteX26" fmla="*/ 2074985 w 10583959"/>
                <a:gd name="connsiteY26" fmla="*/ 986862 h 5563899"/>
                <a:gd name="connsiteX27" fmla="*/ 1582616 w 10583959"/>
                <a:gd name="connsiteY27" fmla="*/ 1408893 h 5563899"/>
                <a:gd name="connsiteX28" fmla="*/ 1125416 w 10583959"/>
                <a:gd name="connsiteY28" fmla="*/ 1162709 h 5563899"/>
                <a:gd name="connsiteX29" fmla="*/ 597877 w 10583959"/>
                <a:gd name="connsiteY29" fmla="*/ 1514401 h 5563899"/>
                <a:gd name="connsiteX30" fmla="*/ 0 w 10583959"/>
                <a:gd name="connsiteY30" fmla="*/ 2499139 h 5563899"/>
                <a:gd name="connsiteX31" fmla="*/ 597877 w 10583959"/>
                <a:gd name="connsiteY31" fmla="*/ 3097016 h 5563899"/>
                <a:gd name="connsiteX32" fmla="*/ 1617785 w 10583959"/>
                <a:gd name="connsiteY32" fmla="*/ 3448709 h 5563899"/>
                <a:gd name="connsiteX33" fmla="*/ 1969477 w 10583959"/>
                <a:gd name="connsiteY33" fmla="*/ 3378370 h 5563899"/>
                <a:gd name="connsiteX34" fmla="*/ 2672862 w 10583959"/>
                <a:gd name="connsiteY34" fmla="*/ 2710155 h 5563899"/>
                <a:gd name="connsiteX35" fmla="*/ 3094893 w 10583959"/>
                <a:gd name="connsiteY35" fmla="*/ 2780493 h 5563899"/>
                <a:gd name="connsiteX36" fmla="*/ 3657600 w 10583959"/>
                <a:gd name="connsiteY36" fmla="*/ 3589385 h 5563899"/>
                <a:gd name="connsiteX37" fmla="*/ 4079631 w 10583959"/>
                <a:gd name="connsiteY37" fmla="*/ 4081755 h 5563899"/>
                <a:gd name="connsiteX38" fmla="*/ 5838093 w 10583959"/>
                <a:gd name="connsiteY38" fmla="*/ 4503785 h 5563899"/>
                <a:gd name="connsiteX39" fmla="*/ 6646985 w 10583959"/>
                <a:gd name="connsiteY39" fmla="*/ 4820309 h 5563899"/>
                <a:gd name="connsiteX40" fmla="*/ 7842739 w 10583959"/>
                <a:gd name="connsiteY40" fmla="*/ 4855478 h 5563899"/>
                <a:gd name="connsiteX41" fmla="*/ 8194431 w 10583959"/>
                <a:gd name="connsiteY41" fmla="*/ 5277509 h 5563899"/>
                <a:gd name="connsiteX0" fmla="*/ 7948247 w 10583959"/>
                <a:gd name="connsiteY0" fmla="*/ 4925816 h 5563899"/>
                <a:gd name="connsiteX1" fmla="*/ 8827477 w 10583959"/>
                <a:gd name="connsiteY1" fmla="*/ 5558862 h 5563899"/>
                <a:gd name="connsiteX2" fmla="*/ 9988062 w 10583959"/>
                <a:gd name="connsiteY2" fmla="*/ 5172001 h 5563899"/>
                <a:gd name="connsiteX3" fmla="*/ 10515600 w 10583959"/>
                <a:gd name="connsiteY3" fmla="*/ 4292770 h 5563899"/>
                <a:gd name="connsiteX4" fmla="*/ 10550770 w 10583959"/>
                <a:gd name="connsiteY4" fmla="*/ 3237693 h 5563899"/>
                <a:gd name="connsiteX5" fmla="*/ 10269416 w 10583959"/>
                <a:gd name="connsiteY5" fmla="*/ 3132185 h 5563899"/>
                <a:gd name="connsiteX6" fmla="*/ 9425354 w 10583959"/>
                <a:gd name="connsiteY6" fmla="*/ 3589385 h 5563899"/>
                <a:gd name="connsiteX7" fmla="*/ 9179170 w 10583959"/>
                <a:gd name="connsiteY7" fmla="*/ 3589385 h 5563899"/>
                <a:gd name="connsiteX8" fmla="*/ 9319847 w 10583959"/>
                <a:gd name="connsiteY8" fmla="*/ 2921170 h 5563899"/>
                <a:gd name="connsiteX9" fmla="*/ 9566031 w 10583959"/>
                <a:gd name="connsiteY9" fmla="*/ 2604647 h 5563899"/>
                <a:gd name="connsiteX10" fmla="*/ 9425354 w 10583959"/>
                <a:gd name="connsiteY10" fmla="*/ 2393632 h 5563899"/>
                <a:gd name="connsiteX11" fmla="*/ 9073662 w 10583959"/>
                <a:gd name="connsiteY11" fmla="*/ 2745324 h 5563899"/>
                <a:gd name="connsiteX12" fmla="*/ 8686800 w 10583959"/>
                <a:gd name="connsiteY12" fmla="*/ 2921170 h 5563899"/>
                <a:gd name="connsiteX13" fmla="*/ 8686800 w 10583959"/>
                <a:gd name="connsiteY13" fmla="*/ 2428801 h 5563899"/>
                <a:gd name="connsiteX14" fmla="*/ 9003323 w 10583959"/>
                <a:gd name="connsiteY14" fmla="*/ 2006770 h 5563899"/>
                <a:gd name="connsiteX15" fmla="*/ 8792308 w 10583959"/>
                <a:gd name="connsiteY15" fmla="*/ 1830924 h 5563899"/>
                <a:gd name="connsiteX16" fmla="*/ 7983416 w 10583959"/>
                <a:gd name="connsiteY16" fmla="*/ 1971601 h 5563899"/>
                <a:gd name="connsiteX17" fmla="*/ 7455877 w 10583959"/>
                <a:gd name="connsiteY17" fmla="*/ 1830924 h 5563899"/>
                <a:gd name="connsiteX18" fmla="*/ 7385539 w 10583959"/>
                <a:gd name="connsiteY18" fmla="*/ 811016 h 5563899"/>
                <a:gd name="connsiteX19" fmla="*/ 7209693 w 10583959"/>
                <a:gd name="connsiteY19" fmla="*/ 388985 h 5563899"/>
                <a:gd name="connsiteX20" fmla="*/ 6224954 w 10583959"/>
                <a:gd name="connsiteY20" fmla="*/ 2124 h 5563899"/>
                <a:gd name="connsiteX21" fmla="*/ 5627077 w 10583959"/>
                <a:gd name="connsiteY21" fmla="*/ 564832 h 5563899"/>
                <a:gd name="connsiteX22" fmla="*/ 4360985 w 10583959"/>
                <a:gd name="connsiteY22" fmla="*/ 600001 h 5563899"/>
                <a:gd name="connsiteX23" fmla="*/ 4009293 w 10583959"/>
                <a:gd name="connsiteY23" fmla="*/ 1022032 h 5563899"/>
                <a:gd name="connsiteX24" fmla="*/ 3305908 w 10583959"/>
                <a:gd name="connsiteY24" fmla="*/ 775847 h 5563899"/>
                <a:gd name="connsiteX25" fmla="*/ 2391508 w 10583959"/>
                <a:gd name="connsiteY25" fmla="*/ 1197878 h 5563899"/>
                <a:gd name="connsiteX26" fmla="*/ 2074985 w 10583959"/>
                <a:gd name="connsiteY26" fmla="*/ 986862 h 5563899"/>
                <a:gd name="connsiteX27" fmla="*/ 1582616 w 10583959"/>
                <a:gd name="connsiteY27" fmla="*/ 1408893 h 5563899"/>
                <a:gd name="connsiteX28" fmla="*/ 1125416 w 10583959"/>
                <a:gd name="connsiteY28" fmla="*/ 1162709 h 5563899"/>
                <a:gd name="connsiteX29" fmla="*/ 597877 w 10583959"/>
                <a:gd name="connsiteY29" fmla="*/ 1514401 h 5563899"/>
                <a:gd name="connsiteX30" fmla="*/ 0 w 10583959"/>
                <a:gd name="connsiteY30" fmla="*/ 2499139 h 5563899"/>
                <a:gd name="connsiteX31" fmla="*/ 597877 w 10583959"/>
                <a:gd name="connsiteY31" fmla="*/ 3097016 h 5563899"/>
                <a:gd name="connsiteX32" fmla="*/ 1617785 w 10583959"/>
                <a:gd name="connsiteY32" fmla="*/ 3448709 h 5563899"/>
                <a:gd name="connsiteX33" fmla="*/ 1969477 w 10583959"/>
                <a:gd name="connsiteY33" fmla="*/ 3378370 h 5563899"/>
                <a:gd name="connsiteX34" fmla="*/ 2672862 w 10583959"/>
                <a:gd name="connsiteY34" fmla="*/ 2710155 h 5563899"/>
                <a:gd name="connsiteX35" fmla="*/ 3094893 w 10583959"/>
                <a:gd name="connsiteY35" fmla="*/ 2780493 h 5563899"/>
                <a:gd name="connsiteX36" fmla="*/ 3657600 w 10583959"/>
                <a:gd name="connsiteY36" fmla="*/ 3589385 h 5563899"/>
                <a:gd name="connsiteX37" fmla="*/ 4079631 w 10583959"/>
                <a:gd name="connsiteY37" fmla="*/ 4081755 h 5563899"/>
                <a:gd name="connsiteX38" fmla="*/ 5838093 w 10583959"/>
                <a:gd name="connsiteY38" fmla="*/ 4503785 h 5563899"/>
                <a:gd name="connsiteX39" fmla="*/ 6646985 w 10583959"/>
                <a:gd name="connsiteY39" fmla="*/ 4820309 h 5563899"/>
                <a:gd name="connsiteX40" fmla="*/ 7842739 w 10583959"/>
                <a:gd name="connsiteY40" fmla="*/ 4855478 h 5563899"/>
                <a:gd name="connsiteX0" fmla="*/ 7948247 w 10583959"/>
                <a:gd name="connsiteY0" fmla="*/ 4925816 h 5563899"/>
                <a:gd name="connsiteX1" fmla="*/ 8827477 w 10583959"/>
                <a:gd name="connsiteY1" fmla="*/ 5558862 h 5563899"/>
                <a:gd name="connsiteX2" fmla="*/ 9988062 w 10583959"/>
                <a:gd name="connsiteY2" fmla="*/ 5172001 h 5563899"/>
                <a:gd name="connsiteX3" fmla="*/ 10515600 w 10583959"/>
                <a:gd name="connsiteY3" fmla="*/ 4292770 h 5563899"/>
                <a:gd name="connsiteX4" fmla="*/ 10550770 w 10583959"/>
                <a:gd name="connsiteY4" fmla="*/ 3237693 h 5563899"/>
                <a:gd name="connsiteX5" fmla="*/ 10269416 w 10583959"/>
                <a:gd name="connsiteY5" fmla="*/ 3132185 h 5563899"/>
                <a:gd name="connsiteX6" fmla="*/ 9425354 w 10583959"/>
                <a:gd name="connsiteY6" fmla="*/ 3589385 h 5563899"/>
                <a:gd name="connsiteX7" fmla="*/ 9179170 w 10583959"/>
                <a:gd name="connsiteY7" fmla="*/ 3589385 h 5563899"/>
                <a:gd name="connsiteX8" fmla="*/ 9319847 w 10583959"/>
                <a:gd name="connsiteY8" fmla="*/ 2921170 h 5563899"/>
                <a:gd name="connsiteX9" fmla="*/ 9566031 w 10583959"/>
                <a:gd name="connsiteY9" fmla="*/ 2604647 h 5563899"/>
                <a:gd name="connsiteX10" fmla="*/ 9425354 w 10583959"/>
                <a:gd name="connsiteY10" fmla="*/ 2393632 h 5563899"/>
                <a:gd name="connsiteX11" fmla="*/ 9073662 w 10583959"/>
                <a:gd name="connsiteY11" fmla="*/ 2745324 h 5563899"/>
                <a:gd name="connsiteX12" fmla="*/ 8686800 w 10583959"/>
                <a:gd name="connsiteY12" fmla="*/ 2921170 h 5563899"/>
                <a:gd name="connsiteX13" fmla="*/ 8686800 w 10583959"/>
                <a:gd name="connsiteY13" fmla="*/ 2428801 h 5563899"/>
                <a:gd name="connsiteX14" fmla="*/ 9003323 w 10583959"/>
                <a:gd name="connsiteY14" fmla="*/ 2006770 h 5563899"/>
                <a:gd name="connsiteX15" fmla="*/ 8792308 w 10583959"/>
                <a:gd name="connsiteY15" fmla="*/ 1830924 h 5563899"/>
                <a:gd name="connsiteX16" fmla="*/ 7983416 w 10583959"/>
                <a:gd name="connsiteY16" fmla="*/ 1971601 h 5563899"/>
                <a:gd name="connsiteX17" fmla="*/ 7455877 w 10583959"/>
                <a:gd name="connsiteY17" fmla="*/ 1830924 h 5563899"/>
                <a:gd name="connsiteX18" fmla="*/ 7385539 w 10583959"/>
                <a:gd name="connsiteY18" fmla="*/ 811016 h 5563899"/>
                <a:gd name="connsiteX19" fmla="*/ 7209693 w 10583959"/>
                <a:gd name="connsiteY19" fmla="*/ 388985 h 5563899"/>
                <a:gd name="connsiteX20" fmla="*/ 6224954 w 10583959"/>
                <a:gd name="connsiteY20" fmla="*/ 2124 h 5563899"/>
                <a:gd name="connsiteX21" fmla="*/ 5627077 w 10583959"/>
                <a:gd name="connsiteY21" fmla="*/ 564832 h 5563899"/>
                <a:gd name="connsiteX22" fmla="*/ 4360985 w 10583959"/>
                <a:gd name="connsiteY22" fmla="*/ 600001 h 5563899"/>
                <a:gd name="connsiteX23" fmla="*/ 4009293 w 10583959"/>
                <a:gd name="connsiteY23" fmla="*/ 1022032 h 5563899"/>
                <a:gd name="connsiteX24" fmla="*/ 3305908 w 10583959"/>
                <a:gd name="connsiteY24" fmla="*/ 775847 h 5563899"/>
                <a:gd name="connsiteX25" fmla="*/ 2391508 w 10583959"/>
                <a:gd name="connsiteY25" fmla="*/ 1197878 h 5563899"/>
                <a:gd name="connsiteX26" fmla="*/ 2074985 w 10583959"/>
                <a:gd name="connsiteY26" fmla="*/ 986862 h 5563899"/>
                <a:gd name="connsiteX27" fmla="*/ 1582616 w 10583959"/>
                <a:gd name="connsiteY27" fmla="*/ 1408893 h 5563899"/>
                <a:gd name="connsiteX28" fmla="*/ 1125416 w 10583959"/>
                <a:gd name="connsiteY28" fmla="*/ 1162709 h 5563899"/>
                <a:gd name="connsiteX29" fmla="*/ 597877 w 10583959"/>
                <a:gd name="connsiteY29" fmla="*/ 1514401 h 5563899"/>
                <a:gd name="connsiteX30" fmla="*/ 0 w 10583959"/>
                <a:gd name="connsiteY30" fmla="*/ 2499139 h 5563899"/>
                <a:gd name="connsiteX31" fmla="*/ 597877 w 10583959"/>
                <a:gd name="connsiteY31" fmla="*/ 3097016 h 5563899"/>
                <a:gd name="connsiteX32" fmla="*/ 1617785 w 10583959"/>
                <a:gd name="connsiteY32" fmla="*/ 3448709 h 5563899"/>
                <a:gd name="connsiteX33" fmla="*/ 1969477 w 10583959"/>
                <a:gd name="connsiteY33" fmla="*/ 3378370 h 5563899"/>
                <a:gd name="connsiteX34" fmla="*/ 2672862 w 10583959"/>
                <a:gd name="connsiteY34" fmla="*/ 2710155 h 5563899"/>
                <a:gd name="connsiteX35" fmla="*/ 3094893 w 10583959"/>
                <a:gd name="connsiteY35" fmla="*/ 2780493 h 5563899"/>
                <a:gd name="connsiteX36" fmla="*/ 3657600 w 10583959"/>
                <a:gd name="connsiteY36" fmla="*/ 3589385 h 5563899"/>
                <a:gd name="connsiteX37" fmla="*/ 4079631 w 10583959"/>
                <a:gd name="connsiteY37" fmla="*/ 4081755 h 5563899"/>
                <a:gd name="connsiteX38" fmla="*/ 5838093 w 10583959"/>
                <a:gd name="connsiteY38" fmla="*/ 4503785 h 5563899"/>
                <a:gd name="connsiteX39" fmla="*/ 6646985 w 10583959"/>
                <a:gd name="connsiteY39" fmla="*/ 4820309 h 5563899"/>
                <a:gd name="connsiteX40" fmla="*/ 7953229 w 10583959"/>
                <a:gd name="connsiteY40" fmla="*/ 4924058 h 5563899"/>
                <a:gd name="connsiteX0" fmla="*/ 7948247 w 10583959"/>
                <a:gd name="connsiteY0" fmla="*/ 4925816 h 5563899"/>
                <a:gd name="connsiteX1" fmla="*/ 8827477 w 10583959"/>
                <a:gd name="connsiteY1" fmla="*/ 5558862 h 5563899"/>
                <a:gd name="connsiteX2" fmla="*/ 9988062 w 10583959"/>
                <a:gd name="connsiteY2" fmla="*/ 5172001 h 5563899"/>
                <a:gd name="connsiteX3" fmla="*/ 10515600 w 10583959"/>
                <a:gd name="connsiteY3" fmla="*/ 4292770 h 5563899"/>
                <a:gd name="connsiteX4" fmla="*/ 10550770 w 10583959"/>
                <a:gd name="connsiteY4" fmla="*/ 3237693 h 5563899"/>
                <a:gd name="connsiteX5" fmla="*/ 10269416 w 10583959"/>
                <a:gd name="connsiteY5" fmla="*/ 3132185 h 5563899"/>
                <a:gd name="connsiteX6" fmla="*/ 9425354 w 10583959"/>
                <a:gd name="connsiteY6" fmla="*/ 3589385 h 5563899"/>
                <a:gd name="connsiteX7" fmla="*/ 9179170 w 10583959"/>
                <a:gd name="connsiteY7" fmla="*/ 3589385 h 5563899"/>
                <a:gd name="connsiteX8" fmla="*/ 9319847 w 10583959"/>
                <a:gd name="connsiteY8" fmla="*/ 2921170 h 5563899"/>
                <a:gd name="connsiteX9" fmla="*/ 9566031 w 10583959"/>
                <a:gd name="connsiteY9" fmla="*/ 2604647 h 5563899"/>
                <a:gd name="connsiteX10" fmla="*/ 9425354 w 10583959"/>
                <a:gd name="connsiteY10" fmla="*/ 2393632 h 5563899"/>
                <a:gd name="connsiteX11" fmla="*/ 9073662 w 10583959"/>
                <a:gd name="connsiteY11" fmla="*/ 2745324 h 5563899"/>
                <a:gd name="connsiteX12" fmla="*/ 8686800 w 10583959"/>
                <a:gd name="connsiteY12" fmla="*/ 2921170 h 5563899"/>
                <a:gd name="connsiteX13" fmla="*/ 8686800 w 10583959"/>
                <a:gd name="connsiteY13" fmla="*/ 2428801 h 5563899"/>
                <a:gd name="connsiteX14" fmla="*/ 9003323 w 10583959"/>
                <a:gd name="connsiteY14" fmla="*/ 2006770 h 5563899"/>
                <a:gd name="connsiteX15" fmla="*/ 8792308 w 10583959"/>
                <a:gd name="connsiteY15" fmla="*/ 1830924 h 5563899"/>
                <a:gd name="connsiteX16" fmla="*/ 7983416 w 10583959"/>
                <a:gd name="connsiteY16" fmla="*/ 1971601 h 5563899"/>
                <a:gd name="connsiteX17" fmla="*/ 7455877 w 10583959"/>
                <a:gd name="connsiteY17" fmla="*/ 1830924 h 5563899"/>
                <a:gd name="connsiteX18" fmla="*/ 7385539 w 10583959"/>
                <a:gd name="connsiteY18" fmla="*/ 811016 h 5563899"/>
                <a:gd name="connsiteX19" fmla="*/ 7209693 w 10583959"/>
                <a:gd name="connsiteY19" fmla="*/ 388985 h 5563899"/>
                <a:gd name="connsiteX20" fmla="*/ 6224954 w 10583959"/>
                <a:gd name="connsiteY20" fmla="*/ 2124 h 5563899"/>
                <a:gd name="connsiteX21" fmla="*/ 5627077 w 10583959"/>
                <a:gd name="connsiteY21" fmla="*/ 564832 h 5563899"/>
                <a:gd name="connsiteX22" fmla="*/ 4360985 w 10583959"/>
                <a:gd name="connsiteY22" fmla="*/ 600001 h 5563899"/>
                <a:gd name="connsiteX23" fmla="*/ 4009293 w 10583959"/>
                <a:gd name="connsiteY23" fmla="*/ 1022032 h 5563899"/>
                <a:gd name="connsiteX24" fmla="*/ 3305908 w 10583959"/>
                <a:gd name="connsiteY24" fmla="*/ 775847 h 5563899"/>
                <a:gd name="connsiteX25" fmla="*/ 2391508 w 10583959"/>
                <a:gd name="connsiteY25" fmla="*/ 1197878 h 5563899"/>
                <a:gd name="connsiteX26" fmla="*/ 2074985 w 10583959"/>
                <a:gd name="connsiteY26" fmla="*/ 986862 h 5563899"/>
                <a:gd name="connsiteX27" fmla="*/ 1582616 w 10583959"/>
                <a:gd name="connsiteY27" fmla="*/ 1408893 h 5563899"/>
                <a:gd name="connsiteX28" fmla="*/ 1125416 w 10583959"/>
                <a:gd name="connsiteY28" fmla="*/ 1162709 h 5563899"/>
                <a:gd name="connsiteX29" fmla="*/ 597877 w 10583959"/>
                <a:gd name="connsiteY29" fmla="*/ 1514401 h 5563899"/>
                <a:gd name="connsiteX30" fmla="*/ 0 w 10583959"/>
                <a:gd name="connsiteY30" fmla="*/ 2499139 h 5563899"/>
                <a:gd name="connsiteX31" fmla="*/ 597877 w 10583959"/>
                <a:gd name="connsiteY31" fmla="*/ 3097016 h 5563899"/>
                <a:gd name="connsiteX32" fmla="*/ 1617785 w 10583959"/>
                <a:gd name="connsiteY32" fmla="*/ 3448709 h 5563899"/>
                <a:gd name="connsiteX33" fmla="*/ 1969477 w 10583959"/>
                <a:gd name="connsiteY33" fmla="*/ 3378370 h 5563899"/>
                <a:gd name="connsiteX34" fmla="*/ 2672862 w 10583959"/>
                <a:gd name="connsiteY34" fmla="*/ 2710155 h 5563899"/>
                <a:gd name="connsiteX35" fmla="*/ 3094893 w 10583959"/>
                <a:gd name="connsiteY35" fmla="*/ 2780493 h 5563899"/>
                <a:gd name="connsiteX36" fmla="*/ 3657600 w 10583959"/>
                <a:gd name="connsiteY36" fmla="*/ 3589385 h 5563899"/>
                <a:gd name="connsiteX37" fmla="*/ 4079631 w 10583959"/>
                <a:gd name="connsiteY37" fmla="*/ 4081755 h 5563899"/>
                <a:gd name="connsiteX38" fmla="*/ 5838093 w 10583959"/>
                <a:gd name="connsiteY38" fmla="*/ 4503785 h 5563899"/>
                <a:gd name="connsiteX39" fmla="*/ 6646985 w 10583959"/>
                <a:gd name="connsiteY39" fmla="*/ 4820309 h 5563899"/>
                <a:gd name="connsiteX40" fmla="*/ 7085135 w 10583959"/>
                <a:gd name="connsiteY40" fmla="*/ 4936367 h 5563899"/>
                <a:gd name="connsiteX41" fmla="*/ 7953229 w 10583959"/>
                <a:gd name="connsiteY41" fmla="*/ 4924058 h 5563899"/>
                <a:gd name="connsiteX0" fmla="*/ 7948247 w 10583959"/>
                <a:gd name="connsiteY0" fmla="*/ 4925816 h 5563899"/>
                <a:gd name="connsiteX1" fmla="*/ 8827477 w 10583959"/>
                <a:gd name="connsiteY1" fmla="*/ 5558862 h 5563899"/>
                <a:gd name="connsiteX2" fmla="*/ 9988062 w 10583959"/>
                <a:gd name="connsiteY2" fmla="*/ 5172001 h 5563899"/>
                <a:gd name="connsiteX3" fmla="*/ 10515600 w 10583959"/>
                <a:gd name="connsiteY3" fmla="*/ 4292770 h 5563899"/>
                <a:gd name="connsiteX4" fmla="*/ 10550770 w 10583959"/>
                <a:gd name="connsiteY4" fmla="*/ 3237693 h 5563899"/>
                <a:gd name="connsiteX5" fmla="*/ 10269416 w 10583959"/>
                <a:gd name="connsiteY5" fmla="*/ 3132185 h 5563899"/>
                <a:gd name="connsiteX6" fmla="*/ 9425354 w 10583959"/>
                <a:gd name="connsiteY6" fmla="*/ 3589385 h 5563899"/>
                <a:gd name="connsiteX7" fmla="*/ 9179170 w 10583959"/>
                <a:gd name="connsiteY7" fmla="*/ 3589385 h 5563899"/>
                <a:gd name="connsiteX8" fmla="*/ 9319847 w 10583959"/>
                <a:gd name="connsiteY8" fmla="*/ 2921170 h 5563899"/>
                <a:gd name="connsiteX9" fmla="*/ 9566031 w 10583959"/>
                <a:gd name="connsiteY9" fmla="*/ 2604647 h 5563899"/>
                <a:gd name="connsiteX10" fmla="*/ 9425354 w 10583959"/>
                <a:gd name="connsiteY10" fmla="*/ 2393632 h 5563899"/>
                <a:gd name="connsiteX11" fmla="*/ 9073662 w 10583959"/>
                <a:gd name="connsiteY11" fmla="*/ 2745324 h 5563899"/>
                <a:gd name="connsiteX12" fmla="*/ 8686800 w 10583959"/>
                <a:gd name="connsiteY12" fmla="*/ 2921170 h 5563899"/>
                <a:gd name="connsiteX13" fmla="*/ 8686800 w 10583959"/>
                <a:gd name="connsiteY13" fmla="*/ 2428801 h 5563899"/>
                <a:gd name="connsiteX14" fmla="*/ 9003323 w 10583959"/>
                <a:gd name="connsiteY14" fmla="*/ 2006770 h 5563899"/>
                <a:gd name="connsiteX15" fmla="*/ 8792308 w 10583959"/>
                <a:gd name="connsiteY15" fmla="*/ 1830924 h 5563899"/>
                <a:gd name="connsiteX16" fmla="*/ 7983416 w 10583959"/>
                <a:gd name="connsiteY16" fmla="*/ 1971601 h 5563899"/>
                <a:gd name="connsiteX17" fmla="*/ 7455877 w 10583959"/>
                <a:gd name="connsiteY17" fmla="*/ 1830924 h 5563899"/>
                <a:gd name="connsiteX18" fmla="*/ 7385539 w 10583959"/>
                <a:gd name="connsiteY18" fmla="*/ 811016 h 5563899"/>
                <a:gd name="connsiteX19" fmla="*/ 7209693 w 10583959"/>
                <a:gd name="connsiteY19" fmla="*/ 388985 h 5563899"/>
                <a:gd name="connsiteX20" fmla="*/ 6224954 w 10583959"/>
                <a:gd name="connsiteY20" fmla="*/ 2124 h 5563899"/>
                <a:gd name="connsiteX21" fmla="*/ 5627077 w 10583959"/>
                <a:gd name="connsiteY21" fmla="*/ 564832 h 5563899"/>
                <a:gd name="connsiteX22" fmla="*/ 4360985 w 10583959"/>
                <a:gd name="connsiteY22" fmla="*/ 600001 h 5563899"/>
                <a:gd name="connsiteX23" fmla="*/ 4009293 w 10583959"/>
                <a:gd name="connsiteY23" fmla="*/ 1022032 h 5563899"/>
                <a:gd name="connsiteX24" fmla="*/ 3305908 w 10583959"/>
                <a:gd name="connsiteY24" fmla="*/ 775847 h 5563899"/>
                <a:gd name="connsiteX25" fmla="*/ 2391508 w 10583959"/>
                <a:gd name="connsiteY25" fmla="*/ 1197878 h 5563899"/>
                <a:gd name="connsiteX26" fmla="*/ 2074985 w 10583959"/>
                <a:gd name="connsiteY26" fmla="*/ 986862 h 5563899"/>
                <a:gd name="connsiteX27" fmla="*/ 1582616 w 10583959"/>
                <a:gd name="connsiteY27" fmla="*/ 1408893 h 5563899"/>
                <a:gd name="connsiteX28" fmla="*/ 1125416 w 10583959"/>
                <a:gd name="connsiteY28" fmla="*/ 1162709 h 5563899"/>
                <a:gd name="connsiteX29" fmla="*/ 597877 w 10583959"/>
                <a:gd name="connsiteY29" fmla="*/ 1514401 h 5563899"/>
                <a:gd name="connsiteX30" fmla="*/ 0 w 10583959"/>
                <a:gd name="connsiteY30" fmla="*/ 2499139 h 5563899"/>
                <a:gd name="connsiteX31" fmla="*/ 597877 w 10583959"/>
                <a:gd name="connsiteY31" fmla="*/ 3097016 h 5563899"/>
                <a:gd name="connsiteX32" fmla="*/ 1617785 w 10583959"/>
                <a:gd name="connsiteY32" fmla="*/ 3448709 h 5563899"/>
                <a:gd name="connsiteX33" fmla="*/ 1969477 w 10583959"/>
                <a:gd name="connsiteY33" fmla="*/ 3378370 h 5563899"/>
                <a:gd name="connsiteX34" fmla="*/ 2672862 w 10583959"/>
                <a:gd name="connsiteY34" fmla="*/ 2710155 h 5563899"/>
                <a:gd name="connsiteX35" fmla="*/ 3094893 w 10583959"/>
                <a:gd name="connsiteY35" fmla="*/ 2780493 h 5563899"/>
                <a:gd name="connsiteX36" fmla="*/ 3657600 w 10583959"/>
                <a:gd name="connsiteY36" fmla="*/ 3589385 h 5563899"/>
                <a:gd name="connsiteX37" fmla="*/ 4079631 w 10583959"/>
                <a:gd name="connsiteY37" fmla="*/ 4081755 h 5563899"/>
                <a:gd name="connsiteX38" fmla="*/ 5838093 w 10583959"/>
                <a:gd name="connsiteY38" fmla="*/ 4503785 h 5563899"/>
                <a:gd name="connsiteX39" fmla="*/ 6646985 w 10583959"/>
                <a:gd name="connsiteY39" fmla="*/ 4820309 h 5563899"/>
                <a:gd name="connsiteX40" fmla="*/ 7085135 w 10583959"/>
                <a:gd name="connsiteY40" fmla="*/ 4936367 h 5563899"/>
                <a:gd name="connsiteX41" fmla="*/ 7574371 w 10583959"/>
                <a:gd name="connsiteY41" fmla="*/ 4839999 h 5563899"/>
                <a:gd name="connsiteX42" fmla="*/ 7953229 w 10583959"/>
                <a:gd name="connsiteY42" fmla="*/ 4924058 h 5563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583959" h="5563899">
                  <a:moveTo>
                    <a:pt x="7948247" y="4925816"/>
                  </a:moveTo>
                  <a:cubicBezTo>
                    <a:pt x="8217877" y="5221823"/>
                    <a:pt x="8487508" y="5517831"/>
                    <a:pt x="8827477" y="5558862"/>
                  </a:cubicBezTo>
                  <a:cubicBezTo>
                    <a:pt x="9167446" y="5599893"/>
                    <a:pt x="9706708" y="5383016"/>
                    <a:pt x="9988062" y="5172001"/>
                  </a:cubicBezTo>
                  <a:cubicBezTo>
                    <a:pt x="10269416" y="4960986"/>
                    <a:pt x="10421815" y="4615155"/>
                    <a:pt x="10515600" y="4292770"/>
                  </a:cubicBezTo>
                  <a:cubicBezTo>
                    <a:pt x="10609385" y="3970385"/>
                    <a:pt x="10591801" y="3431124"/>
                    <a:pt x="10550770" y="3237693"/>
                  </a:cubicBezTo>
                  <a:cubicBezTo>
                    <a:pt x="10509739" y="3044262"/>
                    <a:pt x="10456985" y="3073570"/>
                    <a:pt x="10269416" y="3132185"/>
                  </a:cubicBezTo>
                  <a:cubicBezTo>
                    <a:pt x="10081847" y="3190800"/>
                    <a:pt x="9607062" y="3513185"/>
                    <a:pt x="9425354" y="3589385"/>
                  </a:cubicBezTo>
                  <a:cubicBezTo>
                    <a:pt x="9243646" y="3665585"/>
                    <a:pt x="9196755" y="3700754"/>
                    <a:pt x="9179170" y="3589385"/>
                  </a:cubicBezTo>
                  <a:cubicBezTo>
                    <a:pt x="9161586" y="3478016"/>
                    <a:pt x="9255370" y="3085293"/>
                    <a:pt x="9319847" y="2921170"/>
                  </a:cubicBezTo>
                  <a:cubicBezTo>
                    <a:pt x="9384324" y="2757047"/>
                    <a:pt x="9548446" y="2692570"/>
                    <a:pt x="9566031" y="2604647"/>
                  </a:cubicBezTo>
                  <a:cubicBezTo>
                    <a:pt x="9583616" y="2516724"/>
                    <a:pt x="9507416" y="2370186"/>
                    <a:pt x="9425354" y="2393632"/>
                  </a:cubicBezTo>
                  <a:cubicBezTo>
                    <a:pt x="9343293" y="2417078"/>
                    <a:pt x="9196754" y="2657401"/>
                    <a:pt x="9073662" y="2745324"/>
                  </a:cubicBezTo>
                  <a:cubicBezTo>
                    <a:pt x="8950570" y="2833247"/>
                    <a:pt x="8751277" y="2973924"/>
                    <a:pt x="8686800" y="2921170"/>
                  </a:cubicBezTo>
                  <a:cubicBezTo>
                    <a:pt x="8622323" y="2868416"/>
                    <a:pt x="8634046" y="2581201"/>
                    <a:pt x="8686800" y="2428801"/>
                  </a:cubicBezTo>
                  <a:cubicBezTo>
                    <a:pt x="8739554" y="2276401"/>
                    <a:pt x="8985738" y="2106416"/>
                    <a:pt x="9003323" y="2006770"/>
                  </a:cubicBezTo>
                  <a:cubicBezTo>
                    <a:pt x="9020908" y="1907124"/>
                    <a:pt x="8962292" y="1836785"/>
                    <a:pt x="8792308" y="1830924"/>
                  </a:cubicBezTo>
                  <a:cubicBezTo>
                    <a:pt x="8622324" y="1825063"/>
                    <a:pt x="8206154" y="1971601"/>
                    <a:pt x="7983416" y="1971601"/>
                  </a:cubicBezTo>
                  <a:cubicBezTo>
                    <a:pt x="7760678" y="1971601"/>
                    <a:pt x="7555523" y="2024355"/>
                    <a:pt x="7455877" y="1830924"/>
                  </a:cubicBezTo>
                  <a:cubicBezTo>
                    <a:pt x="7356231" y="1637493"/>
                    <a:pt x="7426570" y="1051339"/>
                    <a:pt x="7385539" y="811016"/>
                  </a:cubicBezTo>
                  <a:cubicBezTo>
                    <a:pt x="7344508" y="570693"/>
                    <a:pt x="7403124" y="523800"/>
                    <a:pt x="7209693" y="388985"/>
                  </a:cubicBezTo>
                  <a:cubicBezTo>
                    <a:pt x="7016262" y="254170"/>
                    <a:pt x="6488723" y="-27184"/>
                    <a:pt x="6224954" y="2124"/>
                  </a:cubicBezTo>
                  <a:cubicBezTo>
                    <a:pt x="5961185" y="31432"/>
                    <a:pt x="5937738" y="465186"/>
                    <a:pt x="5627077" y="564832"/>
                  </a:cubicBezTo>
                  <a:cubicBezTo>
                    <a:pt x="5316415" y="664478"/>
                    <a:pt x="4630616" y="523801"/>
                    <a:pt x="4360985" y="600001"/>
                  </a:cubicBezTo>
                  <a:cubicBezTo>
                    <a:pt x="4091354" y="676201"/>
                    <a:pt x="4185139" y="992724"/>
                    <a:pt x="4009293" y="1022032"/>
                  </a:cubicBezTo>
                  <a:cubicBezTo>
                    <a:pt x="3833447" y="1051340"/>
                    <a:pt x="3575539" y="746539"/>
                    <a:pt x="3305908" y="775847"/>
                  </a:cubicBezTo>
                  <a:cubicBezTo>
                    <a:pt x="3036277" y="805155"/>
                    <a:pt x="2596662" y="1162709"/>
                    <a:pt x="2391508" y="1197878"/>
                  </a:cubicBezTo>
                  <a:cubicBezTo>
                    <a:pt x="2186354" y="1233047"/>
                    <a:pt x="2209800" y="951693"/>
                    <a:pt x="2074985" y="986862"/>
                  </a:cubicBezTo>
                  <a:cubicBezTo>
                    <a:pt x="1940170" y="1022031"/>
                    <a:pt x="1740877" y="1379585"/>
                    <a:pt x="1582616" y="1408893"/>
                  </a:cubicBezTo>
                  <a:cubicBezTo>
                    <a:pt x="1424355" y="1438201"/>
                    <a:pt x="1289539" y="1145124"/>
                    <a:pt x="1125416" y="1162709"/>
                  </a:cubicBezTo>
                  <a:cubicBezTo>
                    <a:pt x="961293" y="1180294"/>
                    <a:pt x="785446" y="1291663"/>
                    <a:pt x="597877" y="1514401"/>
                  </a:cubicBezTo>
                  <a:cubicBezTo>
                    <a:pt x="410308" y="1737139"/>
                    <a:pt x="0" y="2235370"/>
                    <a:pt x="0" y="2499139"/>
                  </a:cubicBezTo>
                  <a:cubicBezTo>
                    <a:pt x="0" y="2762908"/>
                    <a:pt x="328246" y="2938754"/>
                    <a:pt x="597877" y="3097016"/>
                  </a:cubicBezTo>
                  <a:cubicBezTo>
                    <a:pt x="867508" y="3255278"/>
                    <a:pt x="1389185" y="3401817"/>
                    <a:pt x="1617785" y="3448709"/>
                  </a:cubicBezTo>
                  <a:cubicBezTo>
                    <a:pt x="1846385" y="3495601"/>
                    <a:pt x="1793631" y="3501462"/>
                    <a:pt x="1969477" y="3378370"/>
                  </a:cubicBezTo>
                  <a:cubicBezTo>
                    <a:pt x="2145323" y="3255278"/>
                    <a:pt x="2485293" y="2809801"/>
                    <a:pt x="2672862" y="2710155"/>
                  </a:cubicBezTo>
                  <a:cubicBezTo>
                    <a:pt x="2860431" y="2610509"/>
                    <a:pt x="2930770" y="2633955"/>
                    <a:pt x="3094893" y="2780493"/>
                  </a:cubicBezTo>
                  <a:cubicBezTo>
                    <a:pt x="3259016" y="2927031"/>
                    <a:pt x="3493477" y="3372508"/>
                    <a:pt x="3657600" y="3589385"/>
                  </a:cubicBezTo>
                  <a:cubicBezTo>
                    <a:pt x="3821723" y="3806262"/>
                    <a:pt x="3716216" y="3929355"/>
                    <a:pt x="4079631" y="4081755"/>
                  </a:cubicBezTo>
                  <a:cubicBezTo>
                    <a:pt x="4443046" y="4234155"/>
                    <a:pt x="5410201" y="4380693"/>
                    <a:pt x="5838093" y="4503785"/>
                  </a:cubicBezTo>
                  <a:cubicBezTo>
                    <a:pt x="6265985" y="4626877"/>
                    <a:pt x="6439145" y="4748212"/>
                    <a:pt x="6646985" y="4820309"/>
                  </a:cubicBezTo>
                  <a:cubicBezTo>
                    <a:pt x="6854825" y="4892406"/>
                    <a:pt x="6933746" y="4919115"/>
                    <a:pt x="7085135" y="4936367"/>
                  </a:cubicBezTo>
                  <a:cubicBezTo>
                    <a:pt x="7236524" y="4953619"/>
                    <a:pt x="7429689" y="4842050"/>
                    <a:pt x="7574371" y="4839999"/>
                  </a:cubicBezTo>
                  <a:cubicBezTo>
                    <a:pt x="7719053" y="4837948"/>
                    <a:pt x="7886911" y="4924018"/>
                    <a:pt x="7953229" y="4924058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6" name="Freeform 605"/>
            <p:cNvSpPr/>
            <p:nvPr/>
          </p:nvSpPr>
          <p:spPr>
            <a:xfrm>
              <a:off x="3935522" y="520705"/>
              <a:ext cx="21946678" cy="14603679"/>
            </a:xfrm>
            <a:custGeom>
              <a:avLst/>
              <a:gdLst>
                <a:gd name="connsiteX0" fmla="*/ 0 w 22015939"/>
                <a:gd name="connsiteY0" fmla="*/ 0 h 14653846"/>
                <a:gd name="connsiteX1" fmla="*/ 1078524 w 22015939"/>
                <a:gd name="connsiteY1" fmla="*/ 6846276 h 14653846"/>
                <a:gd name="connsiteX2" fmla="*/ 1852247 w 22015939"/>
                <a:gd name="connsiteY2" fmla="*/ 9425353 h 14653846"/>
                <a:gd name="connsiteX3" fmla="*/ 1992924 w 22015939"/>
                <a:gd name="connsiteY3" fmla="*/ 9706707 h 14653846"/>
                <a:gd name="connsiteX4" fmla="*/ 2063262 w 22015939"/>
                <a:gd name="connsiteY4" fmla="*/ 10081846 h 14653846"/>
                <a:gd name="connsiteX5" fmla="*/ 4126524 w 22015939"/>
                <a:gd name="connsiteY5" fmla="*/ 13997353 h 14653846"/>
                <a:gd name="connsiteX6" fmla="*/ 4454770 w 22015939"/>
                <a:gd name="connsiteY6" fmla="*/ 14302153 h 14653846"/>
                <a:gd name="connsiteX7" fmla="*/ 5134708 w 22015939"/>
                <a:gd name="connsiteY7" fmla="*/ 14067692 h 14653846"/>
                <a:gd name="connsiteX8" fmla="*/ 5931877 w 22015939"/>
                <a:gd name="connsiteY8" fmla="*/ 14466276 h 14653846"/>
                <a:gd name="connsiteX9" fmla="*/ 7174524 w 22015939"/>
                <a:gd name="connsiteY9" fmla="*/ 14489723 h 14653846"/>
                <a:gd name="connsiteX10" fmla="*/ 8510954 w 22015939"/>
                <a:gd name="connsiteY10" fmla="*/ 14653846 h 14653846"/>
                <a:gd name="connsiteX11" fmla="*/ 18545908 w 22015939"/>
                <a:gd name="connsiteY11" fmla="*/ 13153292 h 14653846"/>
                <a:gd name="connsiteX12" fmla="*/ 22015939 w 22015939"/>
                <a:gd name="connsiteY12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1078524 w 22015939"/>
                <a:gd name="connsiteY2" fmla="*/ 6846276 h 14653846"/>
                <a:gd name="connsiteX3" fmla="*/ 1852247 w 22015939"/>
                <a:gd name="connsiteY3" fmla="*/ 9425353 h 14653846"/>
                <a:gd name="connsiteX4" fmla="*/ 1992924 w 22015939"/>
                <a:gd name="connsiteY4" fmla="*/ 9706707 h 14653846"/>
                <a:gd name="connsiteX5" fmla="*/ 2063262 w 22015939"/>
                <a:gd name="connsiteY5" fmla="*/ 10081846 h 14653846"/>
                <a:gd name="connsiteX6" fmla="*/ 4126524 w 22015939"/>
                <a:gd name="connsiteY6" fmla="*/ 13997353 h 14653846"/>
                <a:gd name="connsiteX7" fmla="*/ 4454770 w 22015939"/>
                <a:gd name="connsiteY7" fmla="*/ 14302153 h 14653846"/>
                <a:gd name="connsiteX8" fmla="*/ 5134708 w 22015939"/>
                <a:gd name="connsiteY8" fmla="*/ 14067692 h 14653846"/>
                <a:gd name="connsiteX9" fmla="*/ 5931877 w 22015939"/>
                <a:gd name="connsiteY9" fmla="*/ 14466276 h 14653846"/>
                <a:gd name="connsiteX10" fmla="*/ 7174524 w 22015939"/>
                <a:gd name="connsiteY10" fmla="*/ 14489723 h 14653846"/>
                <a:gd name="connsiteX11" fmla="*/ 8510954 w 22015939"/>
                <a:gd name="connsiteY11" fmla="*/ 14653846 h 14653846"/>
                <a:gd name="connsiteX12" fmla="*/ 18545908 w 22015939"/>
                <a:gd name="connsiteY12" fmla="*/ 13153292 h 14653846"/>
                <a:gd name="connsiteX13" fmla="*/ 22015939 w 22015939"/>
                <a:gd name="connsiteY13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852247 w 22015939"/>
                <a:gd name="connsiteY4" fmla="*/ 9425353 h 14653846"/>
                <a:gd name="connsiteX5" fmla="*/ 1992924 w 22015939"/>
                <a:gd name="connsiteY5" fmla="*/ 9706707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92924 w 22015939"/>
                <a:gd name="connsiteY5" fmla="*/ 9706707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6242740 w 22015939"/>
                <a:gd name="connsiteY11" fmla="*/ 14388651 h 14653846"/>
                <a:gd name="connsiteX12" fmla="*/ 7174524 w 22015939"/>
                <a:gd name="connsiteY12" fmla="*/ 14489723 h 14653846"/>
                <a:gd name="connsiteX13" fmla="*/ 8510954 w 22015939"/>
                <a:gd name="connsiteY13" fmla="*/ 14653846 h 14653846"/>
                <a:gd name="connsiteX14" fmla="*/ 18545908 w 22015939"/>
                <a:gd name="connsiteY14" fmla="*/ 13153292 h 14653846"/>
                <a:gd name="connsiteX15" fmla="*/ 22015939 w 22015939"/>
                <a:gd name="connsiteY15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01301 w 22015939"/>
                <a:gd name="connsiteY10" fmla="*/ 14428224 h 14653846"/>
                <a:gd name="connsiteX11" fmla="*/ 6242740 w 22015939"/>
                <a:gd name="connsiteY11" fmla="*/ 14388651 h 14653846"/>
                <a:gd name="connsiteX12" fmla="*/ 7174524 w 22015939"/>
                <a:gd name="connsiteY12" fmla="*/ 14489723 h 14653846"/>
                <a:gd name="connsiteX13" fmla="*/ 8510954 w 22015939"/>
                <a:gd name="connsiteY13" fmla="*/ 14653846 h 14653846"/>
                <a:gd name="connsiteX14" fmla="*/ 18545908 w 22015939"/>
                <a:gd name="connsiteY14" fmla="*/ 13153292 h 14653846"/>
                <a:gd name="connsiteX15" fmla="*/ 22015939 w 22015939"/>
                <a:gd name="connsiteY15" fmla="*/ 13786338 h 14653846"/>
                <a:gd name="connsiteX0" fmla="*/ 0 w 22015939"/>
                <a:gd name="connsiteY0" fmla="*/ 0 h 14585352"/>
                <a:gd name="connsiteX1" fmla="*/ 654941 w 22015939"/>
                <a:gd name="connsiteY1" fmla="*/ 4594018 h 14585352"/>
                <a:gd name="connsiteX2" fmla="*/ 922483 w 22015939"/>
                <a:gd name="connsiteY2" fmla="*/ 6298756 h 14585352"/>
                <a:gd name="connsiteX3" fmla="*/ 1078524 w 22015939"/>
                <a:gd name="connsiteY3" fmla="*/ 6846276 h 14585352"/>
                <a:gd name="connsiteX4" fmla="*/ 1791095 w 22015939"/>
                <a:gd name="connsiteY4" fmla="*/ 9394911 h 14585352"/>
                <a:gd name="connsiteX5" fmla="*/ 1908839 w 22015939"/>
                <a:gd name="connsiteY5" fmla="*/ 9691486 h 14585352"/>
                <a:gd name="connsiteX6" fmla="*/ 1948601 w 22015939"/>
                <a:gd name="connsiteY6" fmla="*/ 10097067 h 14585352"/>
                <a:gd name="connsiteX7" fmla="*/ 4080660 w 22015939"/>
                <a:gd name="connsiteY7" fmla="*/ 14004963 h 14585352"/>
                <a:gd name="connsiteX8" fmla="*/ 4454770 w 22015939"/>
                <a:gd name="connsiteY8" fmla="*/ 14302153 h 14585352"/>
                <a:gd name="connsiteX9" fmla="*/ 5134708 w 22015939"/>
                <a:gd name="connsiteY9" fmla="*/ 14067692 h 14585352"/>
                <a:gd name="connsiteX10" fmla="*/ 5901301 w 22015939"/>
                <a:gd name="connsiteY10" fmla="*/ 14428224 h 14585352"/>
                <a:gd name="connsiteX11" fmla="*/ 6242740 w 22015939"/>
                <a:gd name="connsiteY11" fmla="*/ 14388651 h 14585352"/>
                <a:gd name="connsiteX12" fmla="*/ 7174524 w 22015939"/>
                <a:gd name="connsiteY12" fmla="*/ 14489723 h 14585352"/>
                <a:gd name="connsiteX13" fmla="*/ 8503310 w 22015939"/>
                <a:gd name="connsiteY13" fmla="*/ 14585352 h 14585352"/>
                <a:gd name="connsiteX14" fmla="*/ 18545908 w 22015939"/>
                <a:gd name="connsiteY14" fmla="*/ 13153292 h 14585352"/>
                <a:gd name="connsiteX15" fmla="*/ 22015939 w 22015939"/>
                <a:gd name="connsiteY15" fmla="*/ 13786338 h 14585352"/>
                <a:gd name="connsiteX0" fmla="*/ 0 w 22015939"/>
                <a:gd name="connsiteY0" fmla="*/ 0 h 14585352"/>
                <a:gd name="connsiteX1" fmla="*/ 654941 w 22015939"/>
                <a:gd name="connsiteY1" fmla="*/ 4594018 h 14585352"/>
                <a:gd name="connsiteX2" fmla="*/ 922483 w 22015939"/>
                <a:gd name="connsiteY2" fmla="*/ 6298756 h 14585352"/>
                <a:gd name="connsiteX3" fmla="*/ 1078524 w 22015939"/>
                <a:gd name="connsiteY3" fmla="*/ 6846276 h 14585352"/>
                <a:gd name="connsiteX4" fmla="*/ 1791095 w 22015939"/>
                <a:gd name="connsiteY4" fmla="*/ 9394911 h 14585352"/>
                <a:gd name="connsiteX5" fmla="*/ 1908839 w 22015939"/>
                <a:gd name="connsiteY5" fmla="*/ 9691486 h 14585352"/>
                <a:gd name="connsiteX6" fmla="*/ 1948601 w 22015939"/>
                <a:gd name="connsiteY6" fmla="*/ 10097067 h 14585352"/>
                <a:gd name="connsiteX7" fmla="*/ 4080660 w 22015939"/>
                <a:gd name="connsiteY7" fmla="*/ 14004963 h 14585352"/>
                <a:gd name="connsiteX8" fmla="*/ 4454770 w 22015939"/>
                <a:gd name="connsiteY8" fmla="*/ 14302153 h 14585352"/>
                <a:gd name="connsiteX9" fmla="*/ 5134708 w 22015939"/>
                <a:gd name="connsiteY9" fmla="*/ 14067692 h 14585352"/>
                <a:gd name="connsiteX10" fmla="*/ 5901301 w 22015939"/>
                <a:gd name="connsiteY10" fmla="*/ 14428224 h 14585352"/>
                <a:gd name="connsiteX11" fmla="*/ 6242740 w 22015939"/>
                <a:gd name="connsiteY11" fmla="*/ 14388651 h 14585352"/>
                <a:gd name="connsiteX12" fmla="*/ 7174524 w 22015939"/>
                <a:gd name="connsiteY12" fmla="*/ 14489723 h 14585352"/>
                <a:gd name="connsiteX13" fmla="*/ 8503310 w 22015939"/>
                <a:gd name="connsiteY13" fmla="*/ 14585352 h 14585352"/>
                <a:gd name="connsiteX14" fmla="*/ 14612973 w 22015939"/>
                <a:gd name="connsiteY14" fmla="*/ 13619997 h 14585352"/>
                <a:gd name="connsiteX15" fmla="*/ 18545908 w 22015939"/>
                <a:gd name="connsiteY15" fmla="*/ 13153292 h 14585352"/>
                <a:gd name="connsiteX16" fmla="*/ 22015939 w 22015939"/>
                <a:gd name="connsiteY16" fmla="*/ 13786338 h 1458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015939" h="14585352">
                  <a:moveTo>
                    <a:pt x="0" y="0"/>
                  </a:moveTo>
                  <a:cubicBezTo>
                    <a:pt x="238698" y="1513582"/>
                    <a:pt x="416243" y="3080436"/>
                    <a:pt x="654941" y="4594018"/>
                  </a:cubicBezTo>
                  <a:cubicBezTo>
                    <a:pt x="756862" y="5157191"/>
                    <a:pt x="820562" y="5735583"/>
                    <a:pt x="922483" y="6298756"/>
                  </a:cubicBezTo>
                  <a:lnTo>
                    <a:pt x="1078524" y="6846276"/>
                  </a:lnTo>
                  <a:lnTo>
                    <a:pt x="1791095" y="9394911"/>
                  </a:lnTo>
                  <a:lnTo>
                    <a:pt x="1908839" y="9691486"/>
                  </a:lnTo>
                  <a:lnTo>
                    <a:pt x="1948601" y="10097067"/>
                  </a:lnTo>
                  <a:lnTo>
                    <a:pt x="4080660" y="14004963"/>
                  </a:lnTo>
                  <a:lnTo>
                    <a:pt x="4454770" y="14302153"/>
                  </a:lnTo>
                  <a:lnTo>
                    <a:pt x="5134708" y="14067692"/>
                  </a:lnTo>
                  <a:lnTo>
                    <a:pt x="5901301" y="14428224"/>
                  </a:lnTo>
                  <a:cubicBezTo>
                    <a:pt x="6010018" y="14427717"/>
                    <a:pt x="6134023" y="14389158"/>
                    <a:pt x="6242740" y="14388651"/>
                  </a:cubicBezTo>
                  <a:lnTo>
                    <a:pt x="7174524" y="14489723"/>
                  </a:lnTo>
                  <a:lnTo>
                    <a:pt x="8503310" y="14585352"/>
                  </a:lnTo>
                  <a:cubicBezTo>
                    <a:pt x="10544960" y="14291472"/>
                    <a:pt x="12571323" y="13913877"/>
                    <a:pt x="14612973" y="13619997"/>
                  </a:cubicBezTo>
                  <a:lnTo>
                    <a:pt x="18545908" y="13153292"/>
                  </a:lnTo>
                  <a:lnTo>
                    <a:pt x="22015939" y="13786338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7" name="Freeform 606"/>
            <p:cNvSpPr/>
            <p:nvPr/>
          </p:nvSpPr>
          <p:spPr>
            <a:xfrm>
              <a:off x="25431892" y="14128655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8" name="Freeform 607"/>
            <p:cNvSpPr/>
            <p:nvPr/>
          </p:nvSpPr>
          <p:spPr>
            <a:xfrm rot="1196199" flipV="1">
              <a:off x="25391225" y="14321620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9" name="Group 608"/>
            <p:cNvGrpSpPr/>
            <p:nvPr/>
          </p:nvGrpSpPr>
          <p:grpSpPr>
            <a:xfrm rot="21354940">
              <a:off x="10163676" y="14810804"/>
              <a:ext cx="391187" cy="282500"/>
              <a:chOff x="25405302" y="14281199"/>
              <a:chExt cx="391187" cy="282500"/>
            </a:xfrm>
          </p:grpSpPr>
          <p:sp>
            <p:nvSpPr>
              <p:cNvPr id="1422" name="Freeform 1421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3" name="Freeform 1422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10" name="Group 609"/>
            <p:cNvGrpSpPr/>
            <p:nvPr/>
          </p:nvGrpSpPr>
          <p:grpSpPr>
            <a:xfrm rot="3123687">
              <a:off x="6498590" y="11990196"/>
              <a:ext cx="391187" cy="282500"/>
              <a:chOff x="25405302" y="14281199"/>
              <a:chExt cx="391187" cy="282500"/>
            </a:xfrm>
          </p:grpSpPr>
          <p:sp>
            <p:nvSpPr>
              <p:cNvPr id="1420" name="Freeform 1419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1" name="Freeform 1420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11" name="Group 610"/>
            <p:cNvGrpSpPr/>
            <p:nvPr/>
          </p:nvGrpSpPr>
          <p:grpSpPr>
            <a:xfrm rot="3175903">
              <a:off x="5875526" y="10782427"/>
              <a:ext cx="307096" cy="263000"/>
              <a:chOff x="25405302" y="14281199"/>
              <a:chExt cx="391187" cy="282500"/>
            </a:xfrm>
          </p:grpSpPr>
          <p:sp>
            <p:nvSpPr>
              <p:cNvPr id="1418" name="Freeform 1417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9" name="Freeform 1418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12" name="Group 611"/>
            <p:cNvGrpSpPr/>
            <p:nvPr/>
          </p:nvGrpSpPr>
          <p:grpSpPr>
            <a:xfrm rot="4486920">
              <a:off x="5675252" y="10330211"/>
              <a:ext cx="345856" cy="262372"/>
              <a:chOff x="25405302" y="14281199"/>
              <a:chExt cx="391187" cy="282500"/>
            </a:xfrm>
          </p:grpSpPr>
          <p:sp>
            <p:nvSpPr>
              <p:cNvPr id="1416" name="Freeform 1415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7" name="Freeform 1416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3" name="Freeform 612"/>
            <p:cNvSpPr/>
            <p:nvPr/>
          </p:nvSpPr>
          <p:spPr>
            <a:xfrm>
              <a:off x="5852077" y="10321568"/>
              <a:ext cx="20955" cy="316230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955" h="316230">
                  <a:moveTo>
                    <a:pt x="0" y="0"/>
                  </a:moveTo>
                  <a:lnTo>
                    <a:pt x="20955" y="316230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4" name="Freeform 613"/>
            <p:cNvSpPr/>
            <p:nvPr/>
          </p:nvSpPr>
          <p:spPr>
            <a:xfrm>
              <a:off x="5973337" y="10771134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5" name="Freeform 614"/>
            <p:cNvSpPr/>
            <p:nvPr/>
          </p:nvSpPr>
          <p:spPr>
            <a:xfrm>
              <a:off x="6156971" y="11109706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6" name="Freeform 615"/>
            <p:cNvSpPr/>
            <p:nvPr/>
          </p:nvSpPr>
          <p:spPr>
            <a:xfrm>
              <a:off x="6627676" y="11989059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7" name="Freeform 616"/>
            <p:cNvSpPr/>
            <p:nvPr/>
          </p:nvSpPr>
          <p:spPr>
            <a:xfrm rot="18032465">
              <a:off x="10313575" y="14827293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8" name="Freeform 617"/>
            <p:cNvSpPr/>
            <p:nvPr/>
          </p:nvSpPr>
          <p:spPr>
            <a:xfrm>
              <a:off x="3937961" y="526054"/>
              <a:ext cx="21946678" cy="14603679"/>
            </a:xfrm>
            <a:custGeom>
              <a:avLst/>
              <a:gdLst>
                <a:gd name="connsiteX0" fmla="*/ 0 w 22015939"/>
                <a:gd name="connsiteY0" fmla="*/ 0 h 14653846"/>
                <a:gd name="connsiteX1" fmla="*/ 1078524 w 22015939"/>
                <a:gd name="connsiteY1" fmla="*/ 6846276 h 14653846"/>
                <a:gd name="connsiteX2" fmla="*/ 1852247 w 22015939"/>
                <a:gd name="connsiteY2" fmla="*/ 9425353 h 14653846"/>
                <a:gd name="connsiteX3" fmla="*/ 1992924 w 22015939"/>
                <a:gd name="connsiteY3" fmla="*/ 9706707 h 14653846"/>
                <a:gd name="connsiteX4" fmla="*/ 2063262 w 22015939"/>
                <a:gd name="connsiteY4" fmla="*/ 10081846 h 14653846"/>
                <a:gd name="connsiteX5" fmla="*/ 4126524 w 22015939"/>
                <a:gd name="connsiteY5" fmla="*/ 13997353 h 14653846"/>
                <a:gd name="connsiteX6" fmla="*/ 4454770 w 22015939"/>
                <a:gd name="connsiteY6" fmla="*/ 14302153 h 14653846"/>
                <a:gd name="connsiteX7" fmla="*/ 5134708 w 22015939"/>
                <a:gd name="connsiteY7" fmla="*/ 14067692 h 14653846"/>
                <a:gd name="connsiteX8" fmla="*/ 5931877 w 22015939"/>
                <a:gd name="connsiteY8" fmla="*/ 14466276 h 14653846"/>
                <a:gd name="connsiteX9" fmla="*/ 7174524 w 22015939"/>
                <a:gd name="connsiteY9" fmla="*/ 14489723 h 14653846"/>
                <a:gd name="connsiteX10" fmla="*/ 8510954 w 22015939"/>
                <a:gd name="connsiteY10" fmla="*/ 14653846 h 14653846"/>
                <a:gd name="connsiteX11" fmla="*/ 18545908 w 22015939"/>
                <a:gd name="connsiteY11" fmla="*/ 13153292 h 14653846"/>
                <a:gd name="connsiteX12" fmla="*/ 22015939 w 22015939"/>
                <a:gd name="connsiteY12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1078524 w 22015939"/>
                <a:gd name="connsiteY2" fmla="*/ 6846276 h 14653846"/>
                <a:gd name="connsiteX3" fmla="*/ 1852247 w 22015939"/>
                <a:gd name="connsiteY3" fmla="*/ 9425353 h 14653846"/>
                <a:gd name="connsiteX4" fmla="*/ 1992924 w 22015939"/>
                <a:gd name="connsiteY4" fmla="*/ 9706707 h 14653846"/>
                <a:gd name="connsiteX5" fmla="*/ 2063262 w 22015939"/>
                <a:gd name="connsiteY5" fmla="*/ 10081846 h 14653846"/>
                <a:gd name="connsiteX6" fmla="*/ 4126524 w 22015939"/>
                <a:gd name="connsiteY6" fmla="*/ 13997353 h 14653846"/>
                <a:gd name="connsiteX7" fmla="*/ 4454770 w 22015939"/>
                <a:gd name="connsiteY7" fmla="*/ 14302153 h 14653846"/>
                <a:gd name="connsiteX8" fmla="*/ 5134708 w 22015939"/>
                <a:gd name="connsiteY8" fmla="*/ 14067692 h 14653846"/>
                <a:gd name="connsiteX9" fmla="*/ 5931877 w 22015939"/>
                <a:gd name="connsiteY9" fmla="*/ 14466276 h 14653846"/>
                <a:gd name="connsiteX10" fmla="*/ 7174524 w 22015939"/>
                <a:gd name="connsiteY10" fmla="*/ 14489723 h 14653846"/>
                <a:gd name="connsiteX11" fmla="*/ 8510954 w 22015939"/>
                <a:gd name="connsiteY11" fmla="*/ 14653846 h 14653846"/>
                <a:gd name="connsiteX12" fmla="*/ 18545908 w 22015939"/>
                <a:gd name="connsiteY12" fmla="*/ 13153292 h 14653846"/>
                <a:gd name="connsiteX13" fmla="*/ 22015939 w 22015939"/>
                <a:gd name="connsiteY13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852247 w 22015939"/>
                <a:gd name="connsiteY4" fmla="*/ 9425353 h 14653846"/>
                <a:gd name="connsiteX5" fmla="*/ 1992924 w 22015939"/>
                <a:gd name="connsiteY5" fmla="*/ 9706707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92924 w 22015939"/>
                <a:gd name="connsiteY5" fmla="*/ 9706707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6242740 w 22015939"/>
                <a:gd name="connsiteY11" fmla="*/ 14388651 h 14653846"/>
                <a:gd name="connsiteX12" fmla="*/ 7174524 w 22015939"/>
                <a:gd name="connsiteY12" fmla="*/ 14489723 h 14653846"/>
                <a:gd name="connsiteX13" fmla="*/ 8510954 w 22015939"/>
                <a:gd name="connsiteY13" fmla="*/ 14653846 h 14653846"/>
                <a:gd name="connsiteX14" fmla="*/ 18545908 w 22015939"/>
                <a:gd name="connsiteY14" fmla="*/ 13153292 h 14653846"/>
                <a:gd name="connsiteX15" fmla="*/ 22015939 w 22015939"/>
                <a:gd name="connsiteY15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01301 w 22015939"/>
                <a:gd name="connsiteY10" fmla="*/ 14428224 h 14653846"/>
                <a:gd name="connsiteX11" fmla="*/ 6242740 w 22015939"/>
                <a:gd name="connsiteY11" fmla="*/ 14388651 h 14653846"/>
                <a:gd name="connsiteX12" fmla="*/ 7174524 w 22015939"/>
                <a:gd name="connsiteY12" fmla="*/ 14489723 h 14653846"/>
                <a:gd name="connsiteX13" fmla="*/ 8510954 w 22015939"/>
                <a:gd name="connsiteY13" fmla="*/ 14653846 h 14653846"/>
                <a:gd name="connsiteX14" fmla="*/ 18545908 w 22015939"/>
                <a:gd name="connsiteY14" fmla="*/ 13153292 h 14653846"/>
                <a:gd name="connsiteX15" fmla="*/ 22015939 w 22015939"/>
                <a:gd name="connsiteY15" fmla="*/ 13786338 h 14653846"/>
                <a:gd name="connsiteX0" fmla="*/ 0 w 22015939"/>
                <a:gd name="connsiteY0" fmla="*/ 0 h 14585352"/>
                <a:gd name="connsiteX1" fmla="*/ 654941 w 22015939"/>
                <a:gd name="connsiteY1" fmla="*/ 4594018 h 14585352"/>
                <a:gd name="connsiteX2" fmla="*/ 922483 w 22015939"/>
                <a:gd name="connsiteY2" fmla="*/ 6298756 h 14585352"/>
                <a:gd name="connsiteX3" fmla="*/ 1078524 w 22015939"/>
                <a:gd name="connsiteY3" fmla="*/ 6846276 h 14585352"/>
                <a:gd name="connsiteX4" fmla="*/ 1791095 w 22015939"/>
                <a:gd name="connsiteY4" fmla="*/ 9394911 h 14585352"/>
                <a:gd name="connsiteX5" fmla="*/ 1908839 w 22015939"/>
                <a:gd name="connsiteY5" fmla="*/ 9691486 h 14585352"/>
                <a:gd name="connsiteX6" fmla="*/ 1948601 w 22015939"/>
                <a:gd name="connsiteY6" fmla="*/ 10097067 h 14585352"/>
                <a:gd name="connsiteX7" fmla="*/ 4080660 w 22015939"/>
                <a:gd name="connsiteY7" fmla="*/ 14004963 h 14585352"/>
                <a:gd name="connsiteX8" fmla="*/ 4454770 w 22015939"/>
                <a:gd name="connsiteY8" fmla="*/ 14302153 h 14585352"/>
                <a:gd name="connsiteX9" fmla="*/ 5134708 w 22015939"/>
                <a:gd name="connsiteY9" fmla="*/ 14067692 h 14585352"/>
                <a:gd name="connsiteX10" fmla="*/ 5901301 w 22015939"/>
                <a:gd name="connsiteY10" fmla="*/ 14428224 h 14585352"/>
                <a:gd name="connsiteX11" fmla="*/ 6242740 w 22015939"/>
                <a:gd name="connsiteY11" fmla="*/ 14388651 h 14585352"/>
                <a:gd name="connsiteX12" fmla="*/ 7174524 w 22015939"/>
                <a:gd name="connsiteY12" fmla="*/ 14489723 h 14585352"/>
                <a:gd name="connsiteX13" fmla="*/ 8503310 w 22015939"/>
                <a:gd name="connsiteY13" fmla="*/ 14585352 h 14585352"/>
                <a:gd name="connsiteX14" fmla="*/ 18545908 w 22015939"/>
                <a:gd name="connsiteY14" fmla="*/ 13153292 h 14585352"/>
                <a:gd name="connsiteX15" fmla="*/ 22015939 w 22015939"/>
                <a:gd name="connsiteY15" fmla="*/ 13786338 h 14585352"/>
                <a:gd name="connsiteX0" fmla="*/ 0 w 22015939"/>
                <a:gd name="connsiteY0" fmla="*/ 0 h 14585352"/>
                <a:gd name="connsiteX1" fmla="*/ 654941 w 22015939"/>
                <a:gd name="connsiteY1" fmla="*/ 4594018 h 14585352"/>
                <a:gd name="connsiteX2" fmla="*/ 922483 w 22015939"/>
                <a:gd name="connsiteY2" fmla="*/ 6298756 h 14585352"/>
                <a:gd name="connsiteX3" fmla="*/ 1078524 w 22015939"/>
                <a:gd name="connsiteY3" fmla="*/ 6846276 h 14585352"/>
                <a:gd name="connsiteX4" fmla="*/ 1791095 w 22015939"/>
                <a:gd name="connsiteY4" fmla="*/ 9394911 h 14585352"/>
                <a:gd name="connsiteX5" fmla="*/ 1908839 w 22015939"/>
                <a:gd name="connsiteY5" fmla="*/ 9691486 h 14585352"/>
                <a:gd name="connsiteX6" fmla="*/ 1948601 w 22015939"/>
                <a:gd name="connsiteY6" fmla="*/ 10097067 h 14585352"/>
                <a:gd name="connsiteX7" fmla="*/ 4080660 w 22015939"/>
                <a:gd name="connsiteY7" fmla="*/ 14004963 h 14585352"/>
                <a:gd name="connsiteX8" fmla="*/ 4454770 w 22015939"/>
                <a:gd name="connsiteY8" fmla="*/ 14302153 h 14585352"/>
                <a:gd name="connsiteX9" fmla="*/ 5134708 w 22015939"/>
                <a:gd name="connsiteY9" fmla="*/ 14067692 h 14585352"/>
                <a:gd name="connsiteX10" fmla="*/ 5901301 w 22015939"/>
                <a:gd name="connsiteY10" fmla="*/ 14428224 h 14585352"/>
                <a:gd name="connsiteX11" fmla="*/ 6242740 w 22015939"/>
                <a:gd name="connsiteY11" fmla="*/ 14388651 h 14585352"/>
                <a:gd name="connsiteX12" fmla="*/ 7174524 w 22015939"/>
                <a:gd name="connsiteY12" fmla="*/ 14489723 h 14585352"/>
                <a:gd name="connsiteX13" fmla="*/ 8503310 w 22015939"/>
                <a:gd name="connsiteY13" fmla="*/ 14585352 h 14585352"/>
                <a:gd name="connsiteX14" fmla="*/ 14612973 w 22015939"/>
                <a:gd name="connsiteY14" fmla="*/ 13619997 h 14585352"/>
                <a:gd name="connsiteX15" fmla="*/ 18545908 w 22015939"/>
                <a:gd name="connsiteY15" fmla="*/ 13153292 h 14585352"/>
                <a:gd name="connsiteX16" fmla="*/ 22015939 w 22015939"/>
                <a:gd name="connsiteY16" fmla="*/ 13786338 h 1458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015939" h="14585352">
                  <a:moveTo>
                    <a:pt x="0" y="0"/>
                  </a:moveTo>
                  <a:cubicBezTo>
                    <a:pt x="238698" y="1513582"/>
                    <a:pt x="416243" y="3080436"/>
                    <a:pt x="654941" y="4594018"/>
                  </a:cubicBezTo>
                  <a:cubicBezTo>
                    <a:pt x="756862" y="5157191"/>
                    <a:pt x="820562" y="5735583"/>
                    <a:pt x="922483" y="6298756"/>
                  </a:cubicBezTo>
                  <a:lnTo>
                    <a:pt x="1078524" y="6846276"/>
                  </a:lnTo>
                  <a:lnTo>
                    <a:pt x="1791095" y="9394911"/>
                  </a:lnTo>
                  <a:lnTo>
                    <a:pt x="1908839" y="9691486"/>
                  </a:lnTo>
                  <a:lnTo>
                    <a:pt x="1948601" y="10097067"/>
                  </a:lnTo>
                  <a:lnTo>
                    <a:pt x="4080660" y="14004963"/>
                  </a:lnTo>
                  <a:lnTo>
                    <a:pt x="4454770" y="14302153"/>
                  </a:lnTo>
                  <a:lnTo>
                    <a:pt x="5134708" y="14067692"/>
                  </a:lnTo>
                  <a:lnTo>
                    <a:pt x="5901301" y="14428224"/>
                  </a:lnTo>
                  <a:cubicBezTo>
                    <a:pt x="6010018" y="14427717"/>
                    <a:pt x="6134023" y="14389158"/>
                    <a:pt x="6242740" y="14388651"/>
                  </a:cubicBezTo>
                  <a:lnTo>
                    <a:pt x="7174524" y="14489723"/>
                  </a:lnTo>
                  <a:lnTo>
                    <a:pt x="8503310" y="14585352"/>
                  </a:lnTo>
                  <a:cubicBezTo>
                    <a:pt x="10544960" y="14291472"/>
                    <a:pt x="12571323" y="13913877"/>
                    <a:pt x="14612973" y="13619997"/>
                  </a:cubicBezTo>
                  <a:lnTo>
                    <a:pt x="18545908" y="13153292"/>
                  </a:lnTo>
                  <a:lnTo>
                    <a:pt x="22015939" y="13786338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9" name="Freeform 618"/>
            <p:cNvSpPr/>
            <p:nvPr/>
          </p:nvSpPr>
          <p:spPr>
            <a:xfrm>
              <a:off x="2259857" y="542577"/>
              <a:ext cx="2061210" cy="2935605"/>
            </a:xfrm>
            <a:custGeom>
              <a:avLst/>
              <a:gdLst>
                <a:gd name="connsiteX0" fmla="*/ 1600200 w 1600200"/>
                <a:gd name="connsiteY0" fmla="*/ 0 h 2886075"/>
                <a:gd name="connsiteX1" fmla="*/ 1200150 w 1600200"/>
                <a:gd name="connsiteY1" fmla="*/ 142875 h 2886075"/>
                <a:gd name="connsiteX2" fmla="*/ 771525 w 1600200"/>
                <a:gd name="connsiteY2" fmla="*/ 1571625 h 2886075"/>
                <a:gd name="connsiteX3" fmla="*/ 0 w 1600200"/>
                <a:gd name="connsiteY3" fmla="*/ 2886075 h 2886075"/>
                <a:gd name="connsiteX0" fmla="*/ 1600200 w 1600200"/>
                <a:gd name="connsiteY0" fmla="*/ 0 h 2886075"/>
                <a:gd name="connsiteX1" fmla="*/ 1154430 w 1600200"/>
                <a:gd name="connsiteY1" fmla="*/ 184785 h 2886075"/>
                <a:gd name="connsiteX2" fmla="*/ 771525 w 1600200"/>
                <a:gd name="connsiteY2" fmla="*/ 1571625 h 2886075"/>
                <a:gd name="connsiteX3" fmla="*/ 0 w 1600200"/>
                <a:gd name="connsiteY3" fmla="*/ 2886075 h 2886075"/>
                <a:gd name="connsiteX0" fmla="*/ 1600200 w 1600200"/>
                <a:gd name="connsiteY0" fmla="*/ 0 h 2886075"/>
                <a:gd name="connsiteX1" fmla="*/ 1154430 w 1600200"/>
                <a:gd name="connsiteY1" fmla="*/ 184785 h 2886075"/>
                <a:gd name="connsiteX2" fmla="*/ 695325 w 1600200"/>
                <a:gd name="connsiteY2" fmla="*/ 1644015 h 2886075"/>
                <a:gd name="connsiteX3" fmla="*/ 0 w 1600200"/>
                <a:gd name="connsiteY3" fmla="*/ 2886075 h 2886075"/>
                <a:gd name="connsiteX0" fmla="*/ 1653540 w 1653540"/>
                <a:gd name="connsiteY0" fmla="*/ 0 h 2794635"/>
                <a:gd name="connsiteX1" fmla="*/ 1207770 w 1653540"/>
                <a:gd name="connsiteY1" fmla="*/ 184785 h 2794635"/>
                <a:gd name="connsiteX2" fmla="*/ 748665 w 1653540"/>
                <a:gd name="connsiteY2" fmla="*/ 1644015 h 2794635"/>
                <a:gd name="connsiteX3" fmla="*/ 0 w 1653540"/>
                <a:gd name="connsiteY3" fmla="*/ 2794635 h 2794635"/>
                <a:gd name="connsiteX0" fmla="*/ 1653540 w 1653540"/>
                <a:gd name="connsiteY0" fmla="*/ 0 h 2794635"/>
                <a:gd name="connsiteX1" fmla="*/ 1207770 w 1653540"/>
                <a:gd name="connsiteY1" fmla="*/ 184785 h 2794635"/>
                <a:gd name="connsiteX2" fmla="*/ 748665 w 1653540"/>
                <a:gd name="connsiteY2" fmla="*/ 1644015 h 2794635"/>
                <a:gd name="connsiteX3" fmla="*/ 480696 w 1653540"/>
                <a:gd name="connsiteY3" fmla="*/ 2162379 h 2794635"/>
                <a:gd name="connsiteX4" fmla="*/ 0 w 1653540"/>
                <a:gd name="connsiteY4" fmla="*/ 2794635 h 2794635"/>
                <a:gd name="connsiteX0" fmla="*/ 2061210 w 2061210"/>
                <a:gd name="connsiteY0" fmla="*/ 0 h 2935605"/>
                <a:gd name="connsiteX1" fmla="*/ 1207770 w 2061210"/>
                <a:gd name="connsiteY1" fmla="*/ 325755 h 2935605"/>
                <a:gd name="connsiteX2" fmla="*/ 748665 w 2061210"/>
                <a:gd name="connsiteY2" fmla="*/ 1784985 h 2935605"/>
                <a:gd name="connsiteX3" fmla="*/ 480696 w 2061210"/>
                <a:gd name="connsiteY3" fmla="*/ 2303349 h 2935605"/>
                <a:gd name="connsiteX4" fmla="*/ 0 w 2061210"/>
                <a:gd name="connsiteY4" fmla="*/ 2935605 h 293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210" h="2935605">
                  <a:moveTo>
                    <a:pt x="2061210" y="0"/>
                  </a:moveTo>
                  <a:lnTo>
                    <a:pt x="1207770" y="325755"/>
                  </a:lnTo>
                  <a:lnTo>
                    <a:pt x="748665" y="1784985"/>
                  </a:lnTo>
                  <a:cubicBezTo>
                    <a:pt x="642832" y="1941263"/>
                    <a:pt x="586529" y="2147071"/>
                    <a:pt x="480696" y="2303349"/>
                  </a:cubicBezTo>
                  <a:lnTo>
                    <a:pt x="0" y="2935605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0" name="Freeform 619"/>
            <p:cNvSpPr/>
            <p:nvPr/>
          </p:nvSpPr>
          <p:spPr>
            <a:xfrm>
              <a:off x="1555643" y="3493626"/>
              <a:ext cx="693420" cy="659130"/>
            </a:xfrm>
            <a:custGeom>
              <a:avLst/>
              <a:gdLst>
                <a:gd name="connsiteX0" fmla="*/ 0 w 693420"/>
                <a:gd name="connsiteY0" fmla="*/ 659130 h 659130"/>
                <a:gd name="connsiteX1" fmla="*/ 354330 w 693420"/>
                <a:gd name="connsiteY1" fmla="*/ 514350 h 659130"/>
                <a:gd name="connsiteX2" fmla="*/ 693420 w 693420"/>
                <a:gd name="connsiteY2" fmla="*/ 0 h 65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3420" h="659130">
                  <a:moveTo>
                    <a:pt x="0" y="659130"/>
                  </a:moveTo>
                  <a:lnTo>
                    <a:pt x="354330" y="514350"/>
                  </a:lnTo>
                  <a:lnTo>
                    <a:pt x="693420" y="0"/>
                  </a:lnTo>
                </a:path>
              </a:pathLst>
            </a:custGeom>
            <a:noFill/>
            <a:ln w="793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Freeform 620"/>
            <p:cNvSpPr/>
            <p:nvPr/>
          </p:nvSpPr>
          <p:spPr>
            <a:xfrm>
              <a:off x="2538623" y="3188826"/>
              <a:ext cx="384810" cy="259080"/>
            </a:xfrm>
            <a:custGeom>
              <a:avLst/>
              <a:gdLst>
                <a:gd name="connsiteX0" fmla="*/ 0 w 384810"/>
                <a:gd name="connsiteY0" fmla="*/ 0 h 259080"/>
                <a:gd name="connsiteX1" fmla="*/ 384810 w 38481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4810" h="259080">
                  <a:moveTo>
                    <a:pt x="0" y="0"/>
                  </a:moveTo>
                  <a:lnTo>
                    <a:pt x="384810" y="2590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2" name="Freeform 621"/>
            <p:cNvSpPr/>
            <p:nvPr/>
          </p:nvSpPr>
          <p:spPr>
            <a:xfrm>
              <a:off x="8715164" y="532291"/>
              <a:ext cx="416688" cy="474562"/>
            </a:xfrm>
            <a:custGeom>
              <a:avLst/>
              <a:gdLst>
                <a:gd name="connsiteX0" fmla="*/ 0 w 416688"/>
                <a:gd name="connsiteY0" fmla="*/ 0 h 474562"/>
                <a:gd name="connsiteX1" fmla="*/ 416688 w 416688"/>
                <a:gd name="connsiteY1" fmla="*/ 474562 h 47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6688" h="474562">
                  <a:moveTo>
                    <a:pt x="0" y="0"/>
                  </a:moveTo>
                  <a:lnTo>
                    <a:pt x="416688" y="474562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3" name="Freeform 622"/>
            <p:cNvSpPr/>
            <p:nvPr/>
          </p:nvSpPr>
          <p:spPr>
            <a:xfrm>
              <a:off x="13981645" y="948980"/>
              <a:ext cx="2257063" cy="532435"/>
            </a:xfrm>
            <a:custGeom>
              <a:avLst/>
              <a:gdLst>
                <a:gd name="connsiteX0" fmla="*/ 0 w 2257063"/>
                <a:gd name="connsiteY0" fmla="*/ 0 h 532435"/>
                <a:gd name="connsiteX1" fmla="*/ 532435 w 2257063"/>
                <a:gd name="connsiteY1" fmla="*/ 196770 h 532435"/>
                <a:gd name="connsiteX2" fmla="*/ 914400 w 2257063"/>
                <a:gd name="connsiteY2" fmla="*/ 300942 h 532435"/>
                <a:gd name="connsiteX3" fmla="*/ 1180617 w 2257063"/>
                <a:gd name="connsiteY3" fmla="*/ 451413 h 532435"/>
                <a:gd name="connsiteX4" fmla="*/ 1805650 w 2257063"/>
                <a:gd name="connsiteY4" fmla="*/ 439838 h 532435"/>
                <a:gd name="connsiteX5" fmla="*/ 2257063 w 2257063"/>
                <a:gd name="connsiteY5" fmla="*/ 532435 h 53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57063" h="532435">
                  <a:moveTo>
                    <a:pt x="0" y="0"/>
                  </a:moveTo>
                  <a:cubicBezTo>
                    <a:pt x="190017" y="73306"/>
                    <a:pt x="380035" y="146613"/>
                    <a:pt x="532435" y="196770"/>
                  </a:cubicBezTo>
                  <a:cubicBezTo>
                    <a:pt x="684835" y="246927"/>
                    <a:pt x="806370" y="258502"/>
                    <a:pt x="914400" y="300942"/>
                  </a:cubicBezTo>
                  <a:cubicBezTo>
                    <a:pt x="1022430" y="343383"/>
                    <a:pt x="1032075" y="428264"/>
                    <a:pt x="1180617" y="451413"/>
                  </a:cubicBezTo>
                  <a:cubicBezTo>
                    <a:pt x="1329159" y="474562"/>
                    <a:pt x="1626242" y="426334"/>
                    <a:pt x="1805650" y="439838"/>
                  </a:cubicBezTo>
                  <a:cubicBezTo>
                    <a:pt x="1985058" y="453342"/>
                    <a:pt x="2121060" y="492888"/>
                    <a:pt x="2257063" y="532435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4" name="Freeform 623"/>
            <p:cNvSpPr/>
            <p:nvPr/>
          </p:nvSpPr>
          <p:spPr>
            <a:xfrm>
              <a:off x="7360926" y="3067147"/>
              <a:ext cx="3773346" cy="2858947"/>
            </a:xfrm>
            <a:custGeom>
              <a:avLst/>
              <a:gdLst>
                <a:gd name="connsiteX0" fmla="*/ 0 w 3773346"/>
                <a:gd name="connsiteY0" fmla="*/ 0 h 2858947"/>
                <a:gd name="connsiteX1" fmla="*/ 289367 w 3773346"/>
                <a:gd name="connsiteY1" fmla="*/ 439838 h 2858947"/>
                <a:gd name="connsiteX2" fmla="*/ 567159 w 3773346"/>
                <a:gd name="connsiteY2" fmla="*/ 717631 h 2858947"/>
                <a:gd name="connsiteX3" fmla="*/ 671331 w 3773346"/>
                <a:gd name="connsiteY3" fmla="*/ 1215342 h 2858947"/>
                <a:gd name="connsiteX4" fmla="*/ 925974 w 3773346"/>
                <a:gd name="connsiteY4" fmla="*/ 1365813 h 2858947"/>
                <a:gd name="connsiteX5" fmla="*/ 1180617 w 3773346"/>
                <a:gd name="connsiteY5" fmla="*/ 1307939 h 2858947"/>
                <a:gd name="connsiteX6" fmla="*/ 1632030 w 3773346"/>
                <a:gd name="connsiteY6" fmla="*/ 1608881 h 2858947"/>
                <a:gd name="connsiteX7" fmla="*/ 2257063 w 3773346"/>
                <a:gd name="connsiteY7" fmla="*/ 1840375 h 2858947"/>
                <a:gd name="connsiteX8" fmla="*/ 2835797 w 3773346"/>
                <a:gd name="connsiteY8" fmla="*/ 2210765 h 2858947"/>
                <a:gd name="connsiteX9" fmla="*/ 3183038 w 3773346"/>
                <a:gd name="connsiteY9" fmla="*/ 2338086 h 2858947"/>
                <a:gd name="connsiteX10" fmla="*/ 3773346 w 3773346"/>
                <a:gd name="connsiteY10" fmla="*/ 2858947 h 2858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73346" h="2858947">
                  <a:moveTo>
                    <a:pt x="0" y="0"/>
                  </a:moveTo>
                  <a:cubicBezTo>
                    <a:pt x="97420" y="160116"/>
                    <a:pt x="194841" y="320233"/>
                    <a:pt x="289367" y="439838"/>
                  </a:cubicBezTo>
                  <a:cubicBezTo>
                    <a:pt x="383893" y="559443"/>
                    <a:pt x="503498" y="588380"/>
                    <a:pt x="567159" y="717631"/>
                  </a:cubicBezTo>
                  <a:cubicBezTo>
                    <a:pt x="630820" y="846882"/>
                    <a:pt x="611529" y="1107312"/>
                    <a:pt x="671331" y="1215342"/>
                  </a:cubicBezTo>
                  <a:cubicBezTo>
                    <a:pt x="731133" y="1323372"/>
                    <a:pt x="841093" y="1350380"/>
                    <a:pt x="925974" y="1365813"/>
                  </a:cubicBezTo>
                  <a:cubicBezTo>
                    <a:pt x="1010855" y="1381246"/>
                    <a:pt x="1062941" y="1267428"/>
                    <a:pt x="1180617" y="1307939"/>
                  </a:cubicBezTo>
                  <a:cubicBezTo>
                    <a:pt x="1298293" y="1348450"/>
                    <a:pt x="1452622" y="1520142"/>
                    <a:pt x="1632030" y="1608881"/>
                  </a:cubicBezTo>
                  <a:cubicBezTo>
                    <a:pt x="1811438" y="1697620"/>
                    <a:pt x="2056435" y="1740061"/>
                    <a:pt x="2257063" y="1840375"/>
                  </a:cubicBezTo>
                  <a:cubicBezTo>
                    <a:pt x="2457691" y="1940689"/>
                    <a:pt x="2681468" y="2127813"/>
                    <a:pt x="2835797" y="2210765"/>
                  </a:cubicBezTo>
                  <a:cubicBezTo>
                    <a:pt x="2990126" y="2293717"/>
                    <a:pt x="3026780" y="2230056"/>
                    <a:pt x="3183038" y="2338086"/>
                  </a:cubicBezTo>
                  <a:cubicBezTo>
                    <a:pt x="3339296" y="2446116"/>
                    <a:pt x="3671103" y="2775995"/>
                    <a:pt x="3773346" y="2858947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5" name="Freeform 624"/>
            <p:cNvSpPr/>
            <p:nvPr/>
          </p:nvSpPr>
          <p:spPr>
            <a:xfrm>
              <a:off x="4918667" y="4085719"/>
              <a:ext cx="10833904" cy="5314498"/>
            </a:xfrm>
            <a:custGeom>
              <a:avLst/>
              <a:gdLst>
                <a:gd name="connsiteX0" fmla="*/ 10475089 w 10475089"/>
                <a:gd name="connsiteY0" fmla="*/ 0 h 5314498"/>
                <a:gd name="connsiteX1" fmla="*/ 9549114 w 10475089"/>
                <a:gd name="connsiteY1" fmla="*/ 578734 h 5314498"/>
                <a:gd name="connsiteX2" fmla="*/ 8727312 w 10475089"/>
                <a:gd name="connsiteY2" fmla="*/ 1423686 h 5314498"/>
                <a:gd name="connsiteX3" fmla="*/ 8623140 w 10475089"/>
                <a:gd name="connsiteY3" fmla="*/ 1759352 h 5314498"/>
                <a:gd name="connsiteX4" fmla="*/ 8322198 w 10475089"/>
                <a:gd name="connsiteY4" fmla="*/ 2210765 h 5314498"/>
                <a:gd name="connsiteX5" fmla="*/ 7859211 w 10475089"/>
                <a:gd name="connsiteY5" fmla="*/ 2534856 h 5314498"/>
                <a:gd name="connsiteX6" fmla="*/ 7535119 w 10475089"/>
                <a:gd name="connsiteY6" fmla="*/ 2986269 h 5314498"/>
                <a:gd name="connsiteX7" fmla="*/ 7419373 w 10475089"/>
                <a:gd name="connsiteY7" fmla="*/ 4016415 h 5314498"/>
                <a:gd name="connsiteX8" fmla="*/ 7257327 w 10475089"/>
                <a:gd name="connsiteY8" fmla="*/ 4467828 h 5314498"/>
                <a:gd name="connsiteX9" fmla="*/ 7037408 w 10475089"/>
                <a:gd name="connsiteY9" fmla="*/ 4687747 h 5314498"/>
                <a:gd name="connsiteX10" fmla="*/ 6551271 w 10475089"/>
                <a:gd name="connsiteY10" fmla="*/ 4745621 h 5314498"/>
                <a:gd name="connsiteX11" fmla="*/ 6157732 w 10475089"/>
                <a:gd name="connsiteY11" fmla="*/ 5081286 h 5314498"/>
                <a:gd name="connsiteX12" fmla="*/ 5717894 w 10475089"/>
                <a:gd name="connsiteY12" fmla="*/ 5254907 h 5314498"/>
                <a:gd name="connsiteX13" fmla="*/ 5266482 w 10475089"/>
                <a:gd name="connsiteY13" fmla="*/ 5278056 h 5314498"/>
                <a:gd name="connsiteX14" fmla="*/ 4907666 w 10475089"/>
                <a:gd name="connsiteY14" fmla="*/ 4780345 h 5314498"/>
                <a:gd name="connsiteX15" fmla="*/ 4514127 w 10475089"/>
                <a:gd name="connsiteY15" fmla="*/ 4548851 h 5314498"/>
                <a:gd name="connsiteX16" fmla="*/ 4282633 w 10475089"/>
                <a:gd name="connsiteY16" fmla="*/ 4375231 h 5314498"/>
                <a:gd name="connsiteX17" fmla="*/ 3831221 w 10475089"/>
                <a:gd name="connsiteY17" fmla="*/ 3703899 h 5314498"/>
                <a:gd name="connsiteX18" fmla="*/ 3437682 w 10475089"/>
                <a:gd name="connsiteY18" fmla="*/ 3530279 h 5314498"/>
                <a:gd name="connsiteX19" fmla="*/ 3275636 w 10475089"/>
                <a:gd name="connsiteY19" fmla="*/ 3449256 h 5314498"/>
                <a:gd name="connsiteX20" fmla="*/ 3264061 w 10475089"/>
                <a:gd name="connsiteY20" fmla="*/ 3321934 h 5314498"/>
                <a:gd name="connsiteX21" fmla="*/ 3044142 w 10475089"/>
                <a:gd name="connsiteY21" fmla="*/ 3217762 h 5314498"/>
                <a:gd name="connsiteX22" fmla="*/ 2511707 w 10475089"/>
                <a:gd name="connsiteY22" fmla="*/ 2303362 h 5314498"/>
                <a:gd name="connsiteX23" fmla="*/ 1898249 w 10475089"/>
                <a:gd name="connsiteY23" fmla="*/ 2488557 h 5314498"/>
                <a:gd name="connsiteX24" fmla="*/ 868102 w 10475089"/>
                <a:gd name="connsiteY24" fmla="*/ 2673752 h 5314498"/>
                <a:gd name="connsiteX25" fmla="*/ 405114 w 10475089"/>
                <a:gd name="connsiteY25" fmla="*/ 2766350 h 5314498"/>
                <a:gd name="connsiteX26" fmla="*/ 0 w 10475089"/>
                <a:gd name="connsiteY26" fmla="*/ 2720051 h 5314498"/>
                <a:gd name="connsiteX0" fmla="*/ 10833904 w 10833904"/>
                <a:gd name="connsiteY0" fmla="*/ 0 h 5314498"/>
                <a:gd name="connsiteX1" fmla="*/ 9907929 w 10833904"/>
                <a:gd name="connsiteY1" fmla="*/ 578734 h 5314498"/>
                <a:gd name="connsiteX2" fmla="*/ 9086127 w 10833904"/>
                <a:gd name="connsiteY2" fmla="*/ 1423686 h 5314498"/>
                <a:gd name="connsiteX3" fmla="*/ 8981955 w 10833904"/>
                <a:gd name="connsiteY3" fmla="*/ 1759352 h 5314498"/>
                <a:gd name="connsiteX4" fmla="*/ 8681013 w 10833904"/>
                <a:gd name="connsiteY4" fmla="*/ 2210765 h 5314498"/>
                <a:gd name="connsiteX5" fmla="*/ 8218026 w 10833904"/>
                <a:gd name="connsiteY5" fmla="*/ 2534856 h 5314498"/>
                <a:gd name="connsiteX6" fmla="*/ 7893934 w 10833904"/>
                <a:gd name="connsiteY6" fmla="*/ 2986269 h 5314498"/>
                <a:gd name="connsiteX7" fmla="*/ 7778188 w 10833904"/>
                <a:gd name="connsiteY7" fmla="*/ 4016415 h 5314498"/>
                <a:gd name="connsiteX8" fmla="*/ 7616142 w 10833904"/>
                <a:gd name="connsiteY8" fmla="*/ 4467828 h 5314498"/>
                <a:gd name="connsiteX9" fmla="*/ 7396223 w 10833904"/>
                <a:gd name="connsiteY9" fmla="*/ 4687747 h 5314498"/>
                <a:gd name="connsiteX10" fmla="*/ 6910086 w 10833904"/>
                <a:gd name="connsiteY10" fmla="*/ 4745621 h 5314498"/>
                <a:gd name="connsiteX11" fmla="*/ 6516547 w 10833904"/>
                <a:gd name="connsiteY11" fmla="*/ 5081286 h 5314498"/>
                <a:gd name="connsiteX12" fmla="*/ 6076709 w 10833904"/>
                <a:gd name="connsiteY12" fmla="*/ 5254907 h 5314498"/>
                <a:gd name="connsiteX13" fmla="*/ 5625297 w 10833904"/>
                <a:gd name="connsiteY13" fmla="*/ 5278056 h 5314498"/>
                <a:gd name="connsiteX14" fmla="*/ 5266481 w 10833904"/>
                <a:gd name="connsiteY14" fmla="*/ 4780345 h 5314498"/>
                <a:gd name="connsiteX15" fmla="*/ 4872942 w 10833904"/>
                <a:gd name="connsiteY15" fmla="*/ 4548851 h 5314498"/>
                <a:gd name="connsiteX16" fmla="*/ 4641448 w 10833904"/>
                <a:gd name="connsiteY16" fmla="*/ 4375231 h 5314498"/>
                <a:gd name="connsiteX17" fmla="*/ 4190036 w 10833904"/>
                <a:gd name="connsiteY17" fmla="*/ 3703899 h 5314498"/>
                <a:gd name="connsiteX18" fmla="*/ 3796497 w 10833904"/>
                <a:gd name="connsiteY18" fmla="*/ 3530279 h 5314498"/>
                <a:gd name="connsiteX19" fmla="*/ 3634451 w 10833904"/>
                <a:gd name="connsiteY19" fmla="*/ 3449256 h 5314498"/>
                <a:gd name="connsiteX20" fmla="*/ 3622876 w 10833904"/>
                <a:gd name="connsiteY20" fmla="*/ 3321934 h 5314498"/>
                <a:gd name="connsiteX21" fmla="*/ 3402957 w 10833904"/>
                <a:gd name="connsiteY21" fmla="*/ 3217762 h 5314498"/>
                <a:gd name="connsiteX22" fmla="*/ 2870522 w 10833904"/>
                <a:gd name="connsiteY22" fmla="*/ 2303362 h 5314498"/>
                <a:gd name="connsiteX23" fmla="*/ 2257064 w 10833904"/>
                <a:gd name="connsiteY23" fmla="*/ 2488557 h 5314498"/>
                <a:gd name="connsiteX24" fmla="*/ 1226917 w 10833904"/>
                <a:gd name="connsiteY24" fmla="*/ 2673752 h 5314498"/>
                <a:gd name="connsiteX25" fmla="*/ 763929 w 10833904"/>
                <a:gd name="connsiteY25" fmla="*/ 2766350 h 5314498"/>
                <a:gd name="connsiteX26" fmla="*/ 0 w 10833904"/>
                <a:gd name="connsiteY26" fmla="*/ 2708476 h 531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833904" h="5314498">
                  <a:moveTo>
                    <a:pt x="10833904" y="0"/>
                  </a:moveTo>
                  <a:cubicBezTo>
                    <a:pt x="10516564" y="170726"/>
                    <a:pt x="10199225" y="341453"/>
                    <a:pt x="9907929" y="578734"/>
                  </a:cubicBezTo>
                  <a:cubicBezTo>
                    <a:pt x="9616633" y="816015"/>
                    <a:pt x="9240456" y="1226916"/>
                    <a:pt x="9086127" y="1423686"/>
                  </a:cubicBezTo>
                  <a:cubicBezTo>
                    <a:pt x="8931798" y="1620456"/>
                    <a:pt x="9049474" y="1628172"/>
                    <a:pt x="8981955" y="1759352"/>
                  </a:cubicBezTo>
                  <a:cubicBezTo>
                    <a:pt x="8914436" y="1890532"/>
                    <a:pt x="8808334" y="2081514"/>
                    <a:pt x="8681013" y="2210765"/>
                  </a:cubicBezTo>
                  <a:cubicBezTo>
                    <a:pt x="8553691" y="2340016"/>
                    <a:pt x="8349206" y="2405605"/>
                    <a:pt x="8218026" y="2534856"/>
                  </a:cubicBezTo>
                  <a:cubicBezTo>
                    <a:pt x="8086846" y="2664107"/>
                    <a:pt x="7967240" y="2739342"/>
                    <a:pt x="7893934" y="2986269"/>
                  </a:cubicBezTo>
                  <a:cubicBezTo>
                    <a:pt x="7820628" y="3233196"/>
                    <a:pt x="7824487" y="3769489"/>
                    <a:pt x="7778188" y="4016415"/>
                  </a:cubicBezTo>
                  <a:cubicBezTo>
                    <a:pt x="7731889" y="4263341"/>
                    <a:pt x="7679803" y="4355939"/>
                    <a:pt x="7616142" y="4467828"/>
                  </a:cubicBezTo>
                  <a:cubicBezTo>
                    <a:pt x="7552481" y="4579717"/>
                    <a:pt x="7513899" y="4641448"/>
                    <a:pt x="7396223" y="4687747"/>
                  </a:cubicBezTo>
                  <a:cubicBezTo>
                    <a:pt x="7278547" y="4734046"/>
                    <a:pt x="7056699" y="4680031"/>
                    <a:pt x="6910086" y="4745621"/>
                  </a:cubicBezTo>
                  <a:cubicBezTo>
                    <a:pt x="6763473" y="4811211"/>
                    <a:pt x="6655443" y="4996405"/>
                    <a:pt x="6516547" y="5081286"/>
                  </a:cubicBezTo>
                  <a:cubicBezTo>
                    <a:pt x="6377651" y="5166167"/>
                    <a:pt x="6225251" y="5222112"/>
                    <a:pt x="6076709" y="5254907"/>
                  </a:cubicBezTo>
                  <a:cubicBezTo>
                    <a:pt x="5928167" y="5287702"/>
                    <a:pt x="5760335" y="5357150"/>
                    <a:pt x="5625297" y="5278056"/>
                  </a:cubicBezTo>
                  <a:cubicBezTo>
                    <a:pt x="5490259" y="5198962"/>
                    <a:pt x="5391873" y="4901879"/>
                    <a:pt x="5266481" y="4780345"/>
                  </a:cubicBezTo>
                  <a:cubicBezTo>
                    <a:pt x="5141088" y="4658811"/>
                    <a:pt x="4977114" y="4616370"/>
                    <a:pt x="4872942" y="4548851"/>
                  </a:cubicBezTo>
                  <a:cubicBezTo>
                    <a:pt x="4768770" y="4481332"/>
                    <a:pt x="4755266" y="4516056"/>
                    <a:pt x="4641448" y="4375231"/>
                  </a:cubicBezTo>
                  <a:cubicBezTo>
                    <a:pt x="4527630" y="4234406"/>
                    <a:pt x="4330861" y="3844724"/>
                    <a:pt x="4190036" y="3703899"/>
                  </a:cubicBezTo>
                  <a:cubicBezTo>
                    <a:pt x="4049211" y="3563074"/>
                    <a:pt x="3889094" y="3572719"/>
                    <a:pt x="3796497" y="3530279"/>
                  </a:cubicBezTo>
                  <a:cubicBezTo>
                    <a:pt x="3703900" y="3487839"/>
                    <a:pt x="3663388" y="3483980"/>
                    <a:pt x="3634451" y="3449256"/>
                  </a:cubicBezTo>
                  <a:cubicBezTo>
                    <a:pt x="3605514" y="3414532"/>
                    <a:pt x="3661458" y="3360516"/>
                    <a:pt x="3622876" y="3321934"/>
                  </a:cubicBezTo>
                  <a:cubicBezTo>
                    <a:pt x="3584294" y="3283352"/>
                    <a:pt x="3528349" y="3387524"/>
                    <a:pt x="3402957" y="3217762"/>
                  </a:cubicBezTo>
                  <a:cubicBezTo>
                    <a:pt x="3277565" y="3048000"/>
                    <a:pt x="3061504" y="2424896"/>
                    <a:pt x="2870522" y="2303362"/>
                  </a:cubicBezTo>
                  <a:cubicBezTo>
                    <a:pt x="2679540" y="2181828"/>
                    <a:pt x="2530998" y="2426825"/>
                    <a:pt x="2257064" y="2488557"/>
                  </a:cubicBezTo>
                  <a:cubicBezTo>
                    <a:pt x="1983130" y="2550289"/>
                    <a:pt x="1475773" y="2627453"/>
                    <a:pt x="1226917" y="2673752"/>
                  </a:cubicBezTo>
                  <a:cubicBezTo>
                    <a:pt x="978061" y="2720051"/>
                    <a:pt x="968415" y="2760563"/>
                    <a:pt x="763929" y="2766350"/>
                  </a:cubicBezTo>
                  <a:cubicBezTo>
                    <a:pt x="559443" y="2772137"/>
                    <a:pt x="75235" y="2704618"/>
                    <a:pt x="0" y="2708476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6" name="Freeform 625"/>
            <p:cNvSpPr/>
            <p:nvPr/>
          </p:nvSpPr>
          <p:spPr>
            <a:xfrm>
              <a:off x="1562009" y="6775261"/>
              <a:ext cx="3252486" cy="900099"/>
            </a:xfrm>
            <a:custGeom>
              <a:avLst/>
              <a:gdLst>
                <a:gd name="connsiteX0" fmla="*/ 3252486 w 3252486"/>
                <a:gd name="connsiteY0" fmla="*/ 18934 h 900099"/>
                <a:gd name="connsiteX1" fmla="*/ 2847372 w 3252486"/>
                <a:gd name="connsiteY1" fmla="*/ 18934 h 900099"/>
                <a:gd name="connsiteX2" fmla="*/ 2407534 w 3252486"/>
                <a:gd name="connsiteY2" fmla="*/ 215704 h 900099"/>
                <a:gd name="connsiteX3" fmla="*/ 1736203 w 3252486"/>
                <a:gd name="connsiteY3" fmla="*/ 724990 h 900099"/>
                <a:gd name="connsiteX4" fmla="*/ 1412111 w 3252486"/>
                <a:gd name="connsiteY4" fmla="*/ 898610 h 900099"/>
                <a:gd name="connsiteX5" fmla="*/ 856527 w 3252486"/>
                <a:gd name="connsiteY5" fmla="*/ 794438 h 900099"/>
                <a:gd name="connsiteX6" fmla="*/ 335666 w 3252486"/>
                <a:gd name="connsiteY6" fmla="*/ 551370 h 900099"/>
                <a:gd name="connsiteX7" fmla="*/ 69448 w 3252486"/>
                <a:gd name="connsiteY7" fmla="*/ 273577 h 900099"/>
                <a:gd name="connsiteX8" fmla="*/ 0 w 3252486"/>
                <a:gd name="connsiteY8" fmla="*/ 65233 h 9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52486" h="900099">
                  <a:moveTo>
                    <a:pt x="3252486" y="18934"/>
                  </a:moveTo>
                  <a:cubicBezTo>
                    <a:pt x="3120341" y="2536"/>
                    <a:pt x="2988197" y="-13861"/>
                    <a:pt x="2847372" y="18934"/>
                  </a:cubicBezTo>
                  <a:cubicBezTo>
                    <a:pt x="2706547" y="51729"/>
                    <a:pt x="2592729" y="98028"/>
                    <a:pt x="2407534" y="215704"/>
                  </a:cubicBezTo>
                  <a:cubicBezTo>
                    <a:pt x="2222339" y="333380"/>
                    <a:pt x="1902107" y="611172"/>
                    <a:pt x="1736203" y="724990"/>
                  </a:cubicBezTo>
                  <a:cubicBezTo>
                    <a:pt x="1570299" y="838808"/>
                    <a:pt x="1558724" y="887035"/>
                    <a:pt x="1412111" y="898610"/>
                  </a:cubicBezTo>
                  <a:cubicBezTo>
                    <a:pt x="1265498" y="910185"/>
                    <a:pt x="1035934" y="852311"/>
                    <a:pt x="856527" y="794438"/>
                  </a:cubicBezTo>
                  <a:cubicBezTo>
                    <a:pt x="677119" y="736565"/>
                    <a:pt x="466846" y="638180"/>
                    <a:pt x="335666" y="551370"/>
                  </a:cubicBezTo>
                  <a:cubicBezTo>
                    <a:pt x="204486" y="464560"/>
                    <a:pt x="125392" y="354600"/>
                    <a:pt x="69448" y="273577"/>
                  </a:cubicBezTo>
                  <a:cubicBezTo>
                    <a:pt x="13504" y="192554"/>
                    <a:pt x="7716" y="99957"/>
                    <a:pt x="0" y="65233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7" name="Freeform 626"/>
            <p:cNvSpPr/>
            <p:nvPr/>
          </p:nvSpPr>
          <p:spPr>
            <a:xfrm>
              <a:off x="6272905" y="3969972"/>
              <a:ext cx="1678329" cy="2731626"/>
            </a:xfrm>
            <a:custGeom>
              <a:avLst/>
              <a:gdLst>
                <a:gd name="connsiteX0" fmla="*/ 0 w 1678329"/>
                <a:gd name="connsiteY0" fmla="*/ 2731626 h 2731626"/>
                <a:gd name="connsiteX1" fmla="*/ 381965 w 1678329"/>
                <a:gd name="connsiteY1" fmla="*/ 2025570 h 2731626"/>
                <a:gd name="connsiteX2" fmla="*/ 636608 w 1678329"/>
                <a:gd name="connsiteY2" fmla="*/ 1331089 h 2731626"/>
                <a:gd name="connsiteX3" fmla="*/ 1122745 w 1678329"/>
                <a:gd name="connsiteY3" fmla="*/ 821803 h 2731626"/>
                <a:gd name="connsiteX4" fmla="*/ 1273215 w 1678329"/>
                <a:gd name="connsiteY4" fmla="*/ 486137 h 2731626"/>
                <a:gd name="connsiteX5" fmla="*/ 1493134 w 1678329"/>
                <a:gd name="connsiteY5" fmla="*/ 208345 h 2731626"/>
                <a:gd name="connsiteX6" fmla="*/ 1678329 w 1678329"/>
                <a:gd name="connsiteY6" fmla="*/ 0 h 2731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8329" h="2731626">
                  <a:moveTo>
                    <a:pt x="0" y="2731626"/>
                  </a:moveTo>
                  <a:cubicBezTo>
                    <a:pt x="137932" y="2495309"/>
                    <a:pt x="275864" y="2258993"/>
                    <a:pt x="381965" y="2025570"/>
                  </a:cubicBezTo>
                  <a:cubicBezTo>
                    <a:pt x="488066" y="1792147"/>
                    <a:pt x="513145" y="1531717"/>
                    <a:pt x="636608" y="1331089"/>
                  </a:cubicBezTo>
                  <a:cubicBezTo>
                    <a:pt x="760071" y="1130461"/>
                    <a:pt x="1016644" y="962628"/>
                    <a:pt x="1122745" y="821803"/>
                  </a:cubicBezTo>
                  <a:cubicBezTo>
                    <a:pt x="1228846" y="680978"/>
                    <a:pt x="1211484" y="588380"/>
                    <a:pt x="1273215" y="486137"/>
                  </a:cubicBezTo>
                  <a:cubicBezTo>
                    <a:pt x="1334946" y="383894"/>
                    <a:pt x="1425615" y="289368"/>
                    <a:pt x="1493134" y="208345"/>
                  </a:cubicBezTo>
                  <a:cubicBezTo>
                    <a:pt x="1560653" y="127322"/>
                    <a:pt x="1653251" y="25078"/>
                    <a:pt x="1678329" y="0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8" name="Freeform 627"/>
            <p:cNvSpPr/>
            <p:nvPr/>
          </p:nvSpPr>
          <p:spPr>
            <a:xfrm>
              <a:off x="7187305" y="4421385"/>
              <a:ext cx="1111170" cy="1273215"/>
            </a:xfrm>
            <a:custGeom>
              <a:avLst/>
              <a:gdLst>
                <a:gd name="connsiteX0" fmla="*/ 0 w 1111170"/>
                <a:gd name="connsiteY0" fmla="*/ 1273215 h 1273215"/>
                <a:gd name="connsiteX1" fmla="*/ 428264 w 1111170"/>
                <a:gd name="connsiteY1" fmla="*/ 833377 h 1273215"/>
                <a:gd name="connsiteX2" fmla="*/ 879676 w 1111170"/>
                <a:gd name="connsiteY2" fmla="*/ 416689 h 1273215"/>
                <a:gd name="connsiteX3" fmla="*/ 1053296 w 1111170"/>
                <a:gd name="connsiteY3" fmla="*/ 231494 h 1273215"/>
                <a:gd name="connsiteX4" fmla="*/ 1111170 w 1111170"/>
                <a:gd name="connsiteY4" fmla="*/ 0 h 127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1170" h="1273215">
                  <a:moveTo>
                    <a:pt x="0" y="1273215"/>
                  </a:moveTo>
                  <a:cubicBezTo>
                    <a:pt x="140825" y="1124673"/>
                    <a:pt x="281651" y="976131"/>
                    <a:pt x="428264" y="833377"/>
                  </a:cubicBezTo>
                  <a:cubicBezTo>
                    <a:pt x="574877" y="690623"/>
                    <a:pt x="775504" y="517003"/>
                    <a:pt x="879676" y="416689"/>
                  </a:cubicBezTo>
                  <a:cubicBezTo>
                    <a:pt x="983848" y="316375"/>
                    <a:pt x="1014714" y="300942"/>
                    <a:pt x="1053296" y="231494"/>
                  </a:cubicBezTo>
                  <a:cubicBezTo>
                    <a:pt x="1091878" y="162046"/>
                    <a:pt x="1105383" y="38582"/>
                    <a:pt x="1111170" y="0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9" name="Freeform 628"/>
            <p:cNvSpPr/>
            <p:nvPr/>
          </p:nvSpPr>
          <p:spPr>
            <a:xfrm>
              <a:off x="6403073" y="5683026"/>
              <a:ext cx="784232" cy="1045163"/>
            </a:xfrm>
            <a:custGeom>
              <a:avLst/>
              <a:gdLst>
                <a:gd name="connsiteX0" fmla="*/ 31878 w 784232"/>
                <a:gd name="connsiteY0" fmla="*/ 1030146 h 1045163"/>
                <a:gd name="connsiteX1" fmla="*/ 55027 w 784232"/>
                <a:gd name="connsiteY1" fmla="*/ 960698 h 1045163"/>
                <a:gd name="connsiteX2" fmla="*/ 541164 w 784232"/>
                <a:gd name="connsiteY2" fmla="*/ 381964 h 1045163"/>
                <a:gd name="connsiteX3" fmla="*/ 784232 w 784232"/>
                <a:gd name="connsiteY3" fmla="*/ 0 h 104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232" h="1045163">
                  <a:moveTo>
                    <a:pt x="31878" y="1030146"/>
                  </a:moveTo>
                  <a:cubicBezTo>
                    <a:pt x="1012" y="1049437"/>
                    <a:pt x="-29854" y="1068728"/>
                    <a:pt x="55027" y="960698"/>
                  </a:cubicBezTo>
                  <a:cubicBezTo>
                    <a:pt x="139908" y="852668"/>
                    <a:pt x="419630" y="542080"/>
                    <a:pt x="541164" y="381964"/>
                  </a:cubicBezTo>
                  <a:cubicBezTo>
                    <a:pt x="662698" y="221848"/>
                    <a:pt x="745650" y="59802"/>
                    <a:pt x="784232" y="0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" name="Freeform 629"/>
            <p:cNvSpPr/>
            <p:nvPr/>
          </p:nvSpPr>
          <p:spPr>
            <a:xfrm>
              <a:off x="5856217" y="8599846"/>
              <a:ext cx="3842795" cy="1562582"/>
            </a:xfrm>
            <a:custGeom>
              <a:avLst/>
              <a:gdLst>
                <a:gd name="connsiteX0" fmla="*/ 0 w 3842795"/>
                <a:gd name="connsiteY0" fmla="*/ 1562582 h 1562582"/>
                <a:gd name="connsiteX1" fmla="*/ 763929 w 3842795"/>
                <a:gd name="connsiteY1" fmla="*/ 1145894 h 1562582"/>
                <a:gd name="connsiteX2" fmla="*/ 1076445 w 3842795"/>
                <a:gd name="connsiteY2" fmla="*/ 914400 h 1562582"/>
                <a:gd name="connsiteX3" fmla="*/ 2048719 w 3842795"/>
                <a:gd name="connsiteY3" fmla="*/ 706056 h 1562582"/>
                <a:gd name="connsiteX4" fmla="*/ 2905245 w 3842795"/>
                <a:gd name="connsiteY4" fmla="*/ 486137 h 1562582"/>
                <a:gd name="connsiteX5" fmla="*/ 3437681 w 3842795"/>
                <a:gd name="connsiteY5" fmla="*/ 254643 h 1562582"/>
                <a:gd name="connsiteX6" fmla="*/ 3842795 w 3842795"/>
                <a:gd name="connsiteY6" fmla="*/ 0 h 156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795" h="1562582">
                  <a:moveTo>
                    <a:pt x="0" y="1562582"/>
                  </a:moveTo>
                  <a:cubicBezTo>
                    <a:pt x="292261" y="1408253"/>
                    <a:pt x="584522" y="1253924"/>
                    <a:pt x="763929" y="1145894"/>
                  </a:cubicBezTo>
                  <a:cubicBezTo>
                    <a:pt x="943337" y="1037864"/>
                    <a:pt x="862313" y="987706"/>
                    <a:pt x="1076445" y="914400"/>
                  </a:cubicBezTo>
                  <a:cubicBezTo>
                    <a:pt x="1290577" y="841094"/>
                    <a:pt x="1743919" y="777433"/>
                    <a:pt x="2048719" y="706056"/>
                  </a:cubicBezTo>
                  <a:cubicBezTo>
                    <a:pt x="2353519" y="634679"/>
                    <a:pt x="2673751" y="561373"/>
                    <a:pt x="2905245" y="486137"/>
                  </a:cubicBezTo>
                  <a:cubicBezTo>
                    <a:pt x="3136739" y="410901"/>
                    <a:pt x="3281423" y="335666"/>
                    <a:pt x="3437681" y="254643"/>
                  </a:cubicBezTo>
                  <a:cubicBezTo>
                    <a:pt x="3593939" y="173620"/>
                    <a:pt x="3777205" y="36653"/>
                    <a:pt x="3842795" y="0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Freeform 630"/>
            <p:cNvSpPr/>
            <p:nvPr/>
          </p:nvSpPr>
          <p:spPr>
            <a:xfrm rot="18204622">
              <a:off x="25521744" y="14127966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Freeform 631"/>
            <p:cNvSpPr/>
            <p:nvPr/>
          </p:nvSpPr>
          <p:spPr>
            <a:xfrm>
              <a:off x="5053223" y="12351876"/>
              <a:ext cx="1645920" cy="4671060"/>
            </a:xfrm>
            <a:custGeom>
              <a:avLst/>
              <a:gdLst>
                <a:gd name="connsiteX0" fmla="*/ 1645920 w 1645920"/>
                <a:gd name="connsiteY0" fmla="*/ 0 h 4671060"/>
                <a:gd name="connsiteX1" fmla="*/ 1485900 w 1645920"/>
                <a:gd name="connsiteY1" fmla="*/ 30480 h 4671060"/>
                <a:gd name="connsiteX2" fmla="*/ 1394460 w 1645920"/>
                <a:gd name="connsiteY2" fmla="*/ 182880 h 4671060"/>
                <a:gd name="connsiteX3" fmla="*/ 1242060 w 1645920"/>
                <a:gd name="connsiteY3" fmla="*/ 358140 h 4671060"/>
                <a:gd name="connsiteX4" fmla="*/ 845820 w 1645920"/>
                <a:gd name="connsiteY4" fmla="*/ 1394460 h 4671060"/>
                <a:gd name="connsiteX5" fmla="*/ 830580 w 1645920"/>
                <a:gd name="connsiteY5" fmla="*/ 2400300 h 4671060"/>
                <a:gd name="connsiteX6" fmla="*/ 342900 w 1645920"/>
                <a:gd name="connsiteY6" fmla="*/ 3680460 h 4671060"/>
                <a:gd name="connsiteX7" fmla="*/ 0 w 1645920"/>
                <a:gd name="connsiteY7" fmla="*/ 4312920 h 4671060"/>
                <a:gd name="connsiteX8" fmla="*/ 76200 w 1645920"/>
                <a:gd name="connsiteY8" fmla="*/ 4061460 h 4671060"/>
                <a:gd name="connsiteX9" fmla="*/ 30480 w 1645920"/>
                <a:gd name="connsiteY9" fmla="*/ 4671060 h 467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920" h="4671060">
                  <a:moveTo>
                    <a:pt x="1645920" y="0"/>
                  </a:moveTo>
                  <a:lnTo>
                    <a:pt x="1485900" y="30480"/>
                  </a:lnTo>
                  <a:lnTo>
                    <a:pt x="1394460" y="182880"/>
                  </a:lnTo>
                  <a:lnTo>
                    <a:pt x="1242060" y="358140"/>
                  </a:lnTo>
                  <a:lnTo>
                    <a:pt x="845820" y="1394460"/>
                  </a:lnTo>
                  <a:lnTo>
                    <a:pt x="830580" y="2400300"/>
                  </a:lnTo>
                  <a:lnTo>
                    <a:pt x="342900" y="3680460"/>
                  </a:lnTo>
                  <a:lnTo>
                    <a:pt x="0" y="4312920"/>
                  </a:lnTo>
                  <a:lnTo>
                    <a:pt x="76200" y="4061460"/>
                  </a:lnTo>
                  <a:lnTo>
                    <a:pt x="30480" y="4671060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Freeform 632"/>
            <p:cNvSpPr/>
            <p:nvPr/>
          </p:nvSpPr>
          <p:spPr>
            <a:xfrm>
              <a:off x="7804043" y="14058756"/>
              <a:ext cx="1958340" cy="716280"/>
            </a:xfrm>
            <a:custGeom>
              <a:avLst/>
              <a:gdLst>
                <a:gd name="connsiteX0" fmla="*/ 0 w 1958340"/>
                <a:gd name="connsiteY0" fmla="*/ 76200 h 716280"/>
                <a:gd name="connsiteX1" fmla="*/ 335280 w 1958340"/>
                <a:gd name="connsiteY1" fmla="*/ 266700 h 716280"/>
                <a:gd name="connsiteX2" fmla="*/ 937260 w 1958340"/>
                <a:gd name="connsiteY2" fmla="*/ 327660 h 716280"/>
                <a:gd name="connsiteX3" fmla="*/ 982980 w 1958340"/>
                <a:gd name="connsiteY3" fmla="*/ 83820 h 716280"/>
                <a:gd name="connsiteX4" fmla="*/ 1424940 w 1958340"/>
                <a:gd name="connsiteY4" fmla="*/ 137160 h 716280"/>
                <a:gd name="connsiteX5" fmla="*/ 1699260 w 1958340"/>
                <a:gd name="connsiteY5" fmla="*/ 0 h 716280"/>
                <a:gd name="connsiteX6" fmla="*/ 1958340 w 1958340"/>
                <a:gd name="connsiteY6" fmla="*/ 335280 h 716280"/>
                <a:gd name="connsiteX7" fmla="*/ 1699260 w 1958340"/>
                <a:gd name="connsiteY7" fmla="*/ 716280 h 71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8340" h="716280">
                  <a:moveTo>
                    <a:pt x="0" y="76200"/>
                  </a:moveTo>
                  <a:lnTo>
                    <a:pt x="335280" y="266700"/>
                  </a:lnTo>
                  <a:lnTo>
                    <a:pt x="937260" y="327660"/>
                  </a:lnTo>
                  <a:lnTo>
                    <a:pt x="982980" y="83820"/>
                  </a:lnTo>
                  <a:lnTo>
                    <a:pt x="1424940" y="137160"/>
                  </a:lnTo>
                  <a:lnTo>
                    <a:pt x="1699260" y="0"/>
                  </a:lnTo>
                  <a:lnTo>
                    <a:pt x="1958340" y="335280"/>
                  </a:lnTo>
                  <a:lnTo>
                    <a:pt x="1699260" y="7162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4" name="Freeform 633"/>
            <p:cNvSpPr/>
            <p:nvPr/>
          </p:nvSpPr>
          <p:spPr>
            <a:xfrm>
              <a:off x="8764163" y="14736936"/>
              <a:ext cx="579120" cy="220980"/>
            </a:xfrm>
            <a:custGeom>
              <a:avLst/>
              <a:gdLst>
                <a:gd name="connsiteX0" fmla="*/ 0 w 579120"/>
                <a:gd name="connsiteY0" fmla="*/ 0 h 220980"/>
                <a:gd name="connsiteX1" fmla="*/ 114300 w 579120"/>
                <a:gd name="connsiteY1" fmla="*/ 144780 h 220980"/>
                <a:gd name="connsiteX2" fmla="*/ 449580 w 579120"/>
                <a:gd name="connsiteY2" fmla="*/ 190500 h 220980"/>
                <a:gd name="connsiteX3" fmla="*/ 533400 w 579120"/>
                <a:gd name="connsiteY3" fmla="*/ 220980 h 220980"/>
                <a:gd name="connsiteX4" fmla="*/ 579120 w 579120"/>
                <a:gd name="connsiteY4" fmla="*/ 2286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9120" h="220980">
                  <a:moveTo>
                    <a:pt x="0" y="0"/>
                  </a:moveTo>
                  <a:lnTo>
                    <a:pt x="114300" y="144780"/>
                  </a:lnTo>
                  <a:lnTo>
                    <a:pt x="449580" y="190500"/>
                  </a:lnTo>
                  <a:lnTo>
                    <a:pt x="533400" y="220980"/>
                  </a:lnTo>
                  <a:lnTo>
                    <a:pt x="579120" y="2286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Freeform 634"/>
            <p:cNvSpPr/>
            <p:nvPr/>
          </p:nvSpPr>
          <p:spPr>
            <a:xfrm>
              <a:off x="8741303" y="14348316"/>
              <a:ext cx="60960" cy="327660"/>
            </a:xfrm>
            <a:custGeom>
              <a:avLst/>
              <a:gdLst>
                <a:gd name="connsiteX0" fmla="*/ 60960 w 60960"/>
                <a:gd name="connsiteY0" fmla="*/ 327660 h 327660"/>
                <a:gd name="connsiteX1" fmla="*/ 0 w 60960"/>
                <a:gd name="connsiteY1" fmla="*/ 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327660">
                  <a:moveTo>
                    <a:pt x="60960" y="327660"/>
                  </a:moveTo>
                  <a:lnTo>
                    <a:pt x="0" y="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Freeform 635"/>
            <p:cNvSpPr/>
            <p:nvPr/>
          </p:nvSpPr>
          <p:spPr>
            <a:xfrm>
              <a:off x="8794643" y="14447376"/>
              <a:ext cx="533400" cy="220980"/>
            </a:xfrm>
            <a:custGeom>
              <a:avLst/>
              <a:gdLst>
                <a:gd name="connsiteX0" fmla="*/ 0 w 533400"/>
                <a:gd name="connsiteY0" fmla="*/ 137160 h 220980"/>
                <a:gd name="connsiteX1" fmla="*/ 342900 w 533400"/>
                <a:gd name="connsiteY1" fmla="*/ 38100 h 220980"/>
                <a:gd name="connsiteX2" fmla="*/ 525780 w 533400"/>
                <a:gd name="connsiteY2" fmla="*/ 0 h 220980"/>
                <a:gd name="connsiteX3" fmla="*/ 533400 w 533400"/>
                <a:gd name="connsiteY3" fmla="*/ 22098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3400" h="220980">
                  <a:moveTo>
                    <a:pt x="0" y="137160"/>
                  </a:moveTo>
                  <a:lnTo>
                    <a:pt x="342900" y="38100"/>
                  </a:lnTo>
                  <a:lnTo>
                    <a:pt x="525780" y="0"/>
                  </a:lnTo>
                  <a:lnTo>
                    <a:pt x="533400" y="2209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Freeform 636"/>
            <p:cNvSpPr/>
            <p:nvPr/>
          </p:nvSpPr>
          <p:spPr>
            <a:xfrm>
              <a:off x="9023243" y="14157816"/>
              <a:ext cx="53340" cy="419100"/>
            </a:xfrm>
            <a:custGeom>
              <a:avLst/>
              <a:gdLst>
                <a:gd name="connsiteX0" fmla="*/ 53340 w 53340"/>
                <a:gd name="connsiteY0" fmla="*/ 419100 h 419100"/>
                <a:gd name="connsiteX1" fmla="*/ 0 w 53340"/>
                <a:gd name="connsiteY1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" h="419100">
                  <a:moveTo>
                    <a:pt x="53340" y="419100"/>
                  </a:moveTo>
                  <a:lnTo>
                    <a:pt x="0" y="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Freeform 637"/>
            <p:cNvSpPr/>
            <p:nvPr/>
          </p:nvSpPr>
          <p:spPr>
            <a:xfrm>
              <a:off x="9305183" y="14371176"/>
              <a:ext cx="457200" cy="53340"/>
            </a:xfrm>
            <a:custGeom>
              <a:avLst/>
              <a:gdLst>
                <a:gd name="connsiteX0" fmla="*/ 0 w 457200"/>
                <a:gd name="connsiteY0" fmla="*/ 53340 h 53340"/>
                <a:gd name="connsiteX1" fmla="*/ 274320 w 457200"/>
                <a:gd name="connsiteY1" fmla="*/ 53340 h 53340"/>
                <a:gd name="connsiteX2" fmla="*/ 457200 w 457200"/>
                <a:gd name="connsiteY2" fmla="*/ 0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200" h="53340">
                  <a:moveTo>
                    <a:pt x="0" y="53340"/>
                  </a:moveTo>
                  <a:lnTo>
                    <a:pt x="274320" y="53340"/>
                  </a:lnTo>
                  <a:lnTo>
                    <a:pt x="457200" y="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Freeform 638"/>
            <p:cNvSpPr/>
            <p:nvPr/>
          </p:nvSpPr>
          <p:spPr>
            <a:xfrm>
              <a:off x="9389003" y="14150196"/>
              <a:ext cx="213360" cy="274320"/>
            </a:xfrm>
            <a:custGeom>
              <a:avLst/>
              <a:gdLst>
                <a:gd name="connsiteX0" fmla="*/ 0 w 213360"/>
                <a:gd name="connsiteY0" fmla="*/ 274320 h 274320"/>
                <a:gd name="connsiteX1" fmla="*/ 213360 w 21336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360" h="274320">
                  <a:moveTo>
                    <a:pt x="0" y="274320"/>
                  </a:moveTo>
                  <a:lnTo>
                    <a:pt x="213360" y="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0" name="Freeform 639"/>
            <p:cNvSpPr/>
            <p:nvPr/>
          </p:nvSpPr>
          <p:spPr>
            <a:xfrm>
              <a:off x="16445123" y="14538816"/>
              <a:ext cx="1600200" cy="2834640"/>
            </a:xfrm>
            <a:custGeom>
              <a:avLst/>
              <a:gdLst>
                <a:gd name="connsiteX0" fmla="*/ 0 w 1600200"/>
                <a:gd name="connsiteY0" fmla="*/ 0 h 2834640"/>
                <a:gd name="connsiteX1" fmla="*/ 1600200 w 1600200"/>
                <a:gd name="connsiteY1" fmla="*/ 2834640 h 2834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0" h="2834640">
                  <a:moveTo>
                    <a:pt x="0" y="0"/>
                  </a:moveTo>
                  <a:lnTo>
                    <a:pt x="1600200" y="28346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Freeform 640"/>
            <p:cNvSpPr/>
            <p:nvPr/>
          </p:nvSpPr>
          <p:spPr>
            <a:xfrm>
              <a:off x="15454523" y="8092296"/>
              <a:ext cx="3333316" cy="793058"/>
            </a:xfrm>
            <a:custGeom>
              <a:avLst/>
              <a:gdLst>
                <a:gd name="connsiteX0" fmla="*/ 0 w 3368040"/>
                <a:gd name="connsiteY0" fmla="*/ 0 h 746760"/>
                <a:gd name="connsiteX1" fmla="*/ 274320 w 3368040"/>
                <a:gd name="connsiteY1" fmla="*/ 426720 h 746760"/>
                <a:gd name="connsiteX2" fmla="*/ 1310640 w 3368040"/>
                <a:gd name="connsiteY2" fmla="*/ 518160 h 746760"/>
                <a:gd name="connsiteX3" fmla="*/ 2026920 w 3368040"/>
                <a:gd name="connsiteY3" fmla="*/ 548640 h 746760"/>
                <a:gd name="connsiteX4" fmla="*/ 2377440 w 3368040"/>
                <a:gd name="connsiteY4" fmla="*/ 716280 h 746760"/>
                <a:gd name="connsiteX5" fmla="*/ 3368040 w 3368040"/>
                <a:gd name="connsiteY5" fmla="*/ 746760 h 746760"/>
                <a:gd name="connsiteX0" fmla="*/ 0 w 3333316"/>
                <a:gd name="connsiteY0" fmla="*/ 0 h 793058"/>
                <a:gd name="connsiteX1" fmla="*/ 274320 w 3333316"/>
                <a:gd name="connsiteY1" fmla="*/ 426720 h 793058"/>
                <a:gd name="connsiteX2" fmla="*/ 1310640 w 3333316"/>
                <a:gd name="connsiteY2" fmla="*/ 518160 h 793058"/>
                <a:gd name="connsiteX3" fmla="*/ 2026920 w 3333316"/>
                <a:gd name="connsiteY3" fmla="*/ 548640 h 793058"/>
                <a:gd name="connsiteX4" fmla="*/ 2377440 w 3333316"/>
                <a:gd name="connsiteY4" fmla="*/ 716280 h 793058"/>
                <a:gd name="connsiteX5" fmla="*/ 3333316 w 3333316"/>
                <a:gd name="connsiteY5" fmla="*/ 793058 h 79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33316" h="793058">
                  <a:moveTo>
                    <a:pt x="0" y="0"/>
                  </a:moveTo>
                  <a:lnTo>
                    <a:pt x="274320" y="426720"/>
                  </a:lnTo>
                  <a:lnTo>
                    <a:pt x="1310640" y="518160"/>
                  </a:lnTo>
                  <a:lnTo>
                    <a:pt x="2026920" y="548640"/>
                  </a:lnTo>
                  <a:lnTo>
                    <a:pt x="2377440" y="716280"/>
                  </a:lnTo>
                  <a:cubicBezTo>
                    <a:pt x="2707640" y="726440"/>
                    <a:pt x="3003116" y="782898"/>
                    <a:pt x="3333316" y="793058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Freeform 641"/>
            <p:cNvSpPr/>
            <p:nvPr/>
          </p:nvSpPr>
          <p:spPr>
            <a:xfrm>
              <a:off x="17631937" y="7757015"/>
              <a:ext cx="291465" cy="920115"/>
            </a:xfrm>
            <a:custGeom>
              <a:avLst/>
              <a:gdLst>
                <a:gd name="connsiteX0" fmla="*/ 0 w 289560"/>
                <a:gd name="connsiteY0" fmla="*/ 975360 h 975360"/>
                <a:gd name="connsiteX1" fmla="*/ 0 w 289560"/>
                <a:gd name="connsiteY1" fmla="*/ 381000 h 975360"/>
                <a:gd name="connsiteX2" fmla="*/ 289560 w 289560"/>
                <a:gd name="connsiteY2" fmla="*/ 0 h 975360"/>
                <a:gd name="connsiteX0" fmla="*/ 0 w 291465"/>
                <a:gd name="connsiteY0" fmla="*/ 920115 h 920115"/>
                <a:gd name="connsiteX1" fmla="*/ 1905 w 291465"/>
                <a:gd name="connsiteY1" fmla="*/ 381000 h 920115"/>
                <a:gd name="connsiteX2" fmla="*/ 291465 w 291465"/>
                <a:gd name="connsiteY2" fmla="*/ 0 h 92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1465" h="920115">
                  <a:moveTo>
                    <a:pt x="0" y="920115"/>
                  </a:moveTo>
                  <a:lnTo>
                    <a:pt x="1905" y="381000"/>
                  </a:lnTo>
                  <a:lnTo>
                    <a:pt x="291465" y="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3" name="Freeform 642"/>
            <p:cNvSpPr/>
            <p:nvPr/>
          </p:nvSpPr>
          <p:spPr>
            <a:xfrm>
              <a:off x="12741803" y="7970376"/>
              <a:ext cx="2987040" cy="975360"/>
            </a:xfrm>
            <a:custGeom>
              <a:avLst/>
              <a:gdLst>
                <a:gd name="connsiteX0" fmla="*/ 0 w 2987040"/>
                <a:gd name="connsiteY0" fmla="*/ 0 h 975360"/>
                <a:gd name="connsiteX1" fmla="*/ 929640 w 2987040"/>
                <a:gd name="connsiteY1" fmla="*/ 716280 h 975360"/>
                <a:gd name="connsiteX2" fmla="*/ 1295400 w 2987040"/>
                <a:gd name="connsiteY2" fmla="*/ 975360 h 975360"/>
                <a:gd name="connsiteX3" fmla="*/ 1905000 w 2987040"/>
                <a:gd name="connsiteY3" fmla="*/ 563880 h 975360"/>
                <a:gd name="connsiteX4" fmla="*/ 2987040 w 2987040"/>
                <a:gd name="connsiteY4" fmla="*/ 533400 h 97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87040" h="975360">
                  <a:moveTo>
                    <a:pt x="0" y="0"/>
                  </a:moveTo>
                  <a:lnTo>
                    <a:pt x="929640" y="716280"/>
                  </a:lnTo>
                  <a:lnTo>
                    <a:pt x="1295400" y="975360"/>
                  </a:lnTo>
                  <a:lnTo>
                    <a:pt x="1905000" y="563880"/>
                  </a:lnTo>
                  <a:lnTo>
                    <a:pt x="2987040" y="53340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4" name="Freeform 643"/>
            <p:cNvSpPr/>
            <p:nvPr/>
          </p:nvSpPr>
          <p:spPr>
            <a:xfrm>
              <a:off x="13701923" y="6263496"/>
              <a:ext cx="1737360" cy="1615440"/>
            </a:xfrm>
            <a:custGeom>
              <a:avLst/>
              <a:gdLst>
                <a:gd name="connsiteX0" fmla="*/ 0 w 1737360"/>
                <a:gd name="connsiteY0" fmla="*/ 0 h 1615440"/>
                <a:gd name="connsiteX1" fmla="*/ 1600200 w 1737360"/>
                <a:gd name="connsiteY1" fmla="*/ 1325880 h 1615440"/>
                <a:gd name="connsiteX2" fmla="*/ 1737360 w 1737360"/>
                <a:gd name="connsiteY2" fmla="*/ 1615440 h 1615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37360" h="1615440">
                  <a:moveTo>
                    <a:pt x="0" y="0"/>
                  </a:moveTo>
                  <a:lnTo>
                    <a:pt x="1600200" y="1325880"/>
                  </a:lnTo>
                  <a:lnTo>
                    <a:pt x="1737360" y="16154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45" name="Group 644"/>
            <p:cNvGrpSpPr/>
            <p:nvPr/>
          </p:nvGrpSpPr>
          <p:grpSpPr>
            <a:xfrm>
              <a:off x="20484268" y="5066260"/>
              <a:ext cx="4103740" cy="3619500"/>
              <a:chOff x="8880740" y="2941320"/>
              <a:chExt cx="4103740" cy="3619500"/>
            </a:xfrm>
          </p:grpSpPr>
          <p:sp>
            <p:nvSpPr>
              <p:cNvPr id="1390" name="Freeform 1389"/>
              <p:cNvSpPr/>
              <p:nvPr/>
            </p:nvSpPr>
            <p:spPr>
              <a:xfrm>
                <a:off x="11323320" y="3550920"/>
                <a:ext cx="1661160" cy="2141220"/>
              </a:xfrm>
              <a:custGeom>
                <a:avLst/>
                <a:gdLst>
                  <a:gd name="connsiteX0" fmla="*/ 1546860 w 1661160"/>
                  <a:gd name="connsiteY0" fmla="*/ 1181100 h 2141220"/>
                  <a:gd name="connsiteX1" fmla="*/ 0 w 1661160"/>
                  <a:gd name="connsiteY1" fmla="*/ 754380 h 2141220"/>
                  <a:gd name="connsiteX2" fmla="*/ 518160 w 1661160"/>
                  <a:gd name="connsiteY2" fmla="*/ 586740 h 2141220"/>
                  <a:gd name="connsiteX3" fmla="*/ 640080 w 1661160"/>
                  <a:gd name="connsiteY3" fmla="*/ 289560 h 2141220"/>
                  <a:gd name="connsiteX4" fmla="*/ 601980 w 1661160"/>
                  <a:gd name="connsiteY4" fmla="*/ 0 h 2141220"/>
                  <a:gd name="connsiteX5" fmla="*/ 1661160 w 1661160"/>
                  <a:gd name="connsiteY5" fmla="*/ 167640 h 2141220"/>
                  <a:gd name="connsiteX6" fmla="*/ 1531620 w 1661160"/>
                  <a:gd name="connsiteY6" fmla="*/ 883920 h 2141220"/>
                  <a:gd name="connsiteX7" fmla="*/ 1577340 w 1661160"/>
                  <a:gd name="connsiteY7" fmla="*/ 2141220 h 2141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61160" h="2141220">
                    <a:moveTo>
                      <a:pt x="1546860" y="1181100"/>
                    </a:moveTo>
                    <a:lnTo>
                      <a:pt x="0" y="754380"/>
                    </a:lnTo>
                    <a:lnTo>
                      <a:pt x="518160" y="586740"/>
                    </a:lnTo>
                    <a:lnTo>
                      <a:pt x="640080" y="289560"/>
                    </a:lnTo>
                    <a:lnTo>
                      <a:pt x="601980" y="0"/>
                    </a:lnTo>
                    <a:lnTo>
                      <a:pt x="1661160" y="167640"/>
                    </a:lnTo>
                    <a:lnTo>
                      <a:pt x="1531620" y="883920"/>
                    </a:lnTo>
                    <a:lnTo>
                      <a:pt x="1577340" y="214122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1" name="Freeform 1390"/>
              <p:cNvSpPr/>
              <p:nvPr/>
            </p:nvSpPr>
            <p:spPr>
              <a:xfrm>
                <a:off x="12047220" y="3147060"/>
                <a:ext cx="411480" cy="1432560"/>
              </a:xfrm>
              <a:custGeom>
                <a:avLst/>
                <a:gdLst>
                  <a:gd name="connsiteX0" fmla="*/ 60960 w 411480"/>
                  <a:gd name="connsiteY0" fmla="*/ 0 h 1432560"/>
                  <a:gd name="connsiteX1" fmla="*/ 0 w 411480"/>
                  <a:gd name="connsiteY1" fmla="*/ 60960 h 1432560"/>
                  <a:gd name="connsiteX2" fmla="*/ 411480 w 411480"/>
                  <a:gd name="connsiteY2" fmla="*/ 320040 h 1432560"/>
                  <a:gd name="connsiteX3" fmla="*/ 236220 w 411480"/>
                  <a:gd name="connsiteY3" fmla="*/ 1051560 h 1432560"/>
                  <a:gd name="connsiteX4" fmla="*/ 114300 w 411480"/>
                  <a:gd name="connsiteY4" fmla="*/ 1028700 h 1432560"/>
                  <a:gd name="connsiteX5" fmla="*/ 213360 w 411480"/>
                  <a:gd name="connsiteY5" fmla="*/ 1432560 h 1432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1480" h="1432560">
                    <a:moveTo>
                      <a:pt x="60960" y="0"/>
                    </a:moveTo>
                    <a:lnTo>
                      <a:pt x="0" y="60960"/>
                    </a:lnTo>
                    <a:lnTo>
                      <a:pt x="411480" y="320040"/>
                    </a:lnTo>
                    <a:lnTo>
                      <a:pt x="236220" y="1051560"/>
                    </a:lnTo>
                    <a:lnTo>
                      <a:pt x="114300" y="1028700"/>
                    </a:lnTo>
                    <a:lnTo>
                      <a:pt x="213360" y="143256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2" name="Freeform 1391"/>
              <p:cNvSpPr/>
              <p:nvPr/>
            </p:nvSpPr>
            <p:spPr>
              <a:xfrm>
                <a:off x="12268200" y="4191000"/>
                <a:ext cx="586740" cy="228600"/>
              </a:xfrm>
              <a:custGeom>
                <a:avLst/>
                <a:gdLst>
                  <a:gd name="connsiteX0" fmla="*/ 0 w 586740"/>
                  <a:gd name="connsiteY0" fmla="*/ 0 h 228600"/>
                  <a:gd name="connsiteX1" fmla="*/ 586740 w 586740"/>
                  <a:gd name="connsiteY1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6740" h="228600">
                    <a:moveTo>
                      <a:pt x="0" y="0"/>
                    </a:moveTo>
                    <a:lnTo>
                      <a:pt x="586740" y="22860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3" name="Freeform 1392"/>
              <p:cNvSpPr/>
              <p:nvPr/>
            </p:nvSpPr>
            <p:spPr>
              <a:xfrm>
                <a:off x="12260580" y="4754880"/>
                <a:ext cx="601980" cy="190500"/>
              </a:xfrm>
              <a:custGeom>
                <a:avLst/>
                <a:gdLst>
                  <a:gd name="connsiteX0" fmla="*/ 0 w 601980"/>
                  <a:gd name="connsiteY0" fmla="*/ 0 h 190500"/>
                  <a:gd name="connsiteX1" fmla="*/ 601980 w 601980"/>
                  <a:gd name="connsiteY1" fmla="*/ 190500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1980" h="190500">
                    <a:moveTo>
                      <a:pt x="0" y="0"/>
                    </a:moveTo>
                    <a:lnTo>
                      <a:pt x="601980" y="19050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4" name="Freeform 1393"/>
              <p:cNvSpPr/>
              <p:nvPr/>
            </p:nvSpPr>
            <p:spPr>
              <a:xfrm>
                <a:off x="12359640" y="5204460"/>
                <a:ext cx="533400" cy="0"/>
              </a:xfrm>
              <a:custGeom>
                <a:avLst/>
                <a:gdLst>
                  <a:gd name="connsiteX0" fmla="*/ 0 w 533400"/>
                  <a:gd name="connsiteY0" fmla="*/ 0 h 0"/>
                  <a:gd name="connsiteX1" fmla="*/ 533400 w 533400"/>
                  <a:gd name="connsiteY1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3400">
                    <a:moveTo>
                      <a:pt x="0" y="0"/>
                    </a:moveTo>
                    <a:lnTo>
                      <a:pt x="53340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5" name="Freeform 1394"/>
              <p:cNvSpPr/>
              <p:nvPr/>
            </p:nvSpPr>
            <p:spPr>
              <a:xfrm>
                <a:off x="12077700" y="4541520"/>
                <a:ext cx="99060" cy="670560"/>
              </a:xfrm>
              <a:custGeom>
                <a:avLst/>
                <a:gdLst>
                  <a:gd name="connsiteX0" fmla="*/ 60960 w 99060"/>
                  <a:gd name="connsiteY0" fmla="*/ 0 h 670560"/>
                  <a:gd name="connsiteX1" fmla="*/ 38100 w 99060"/>
                  <a:gd name="connsiteY1" fmla="*/ 121920 h 670560"/>
                  <a:gd name="connsiteX2" fmla="*/ 99060 w 99060"/>
                  <a:gd name="connsiteY2" fmla="*/ 381000 h 670560"/>
                  <a:gd name="connsiteX3" fmla="*/ 0 w 99060"/>
                  <a:gd name="connsiteY3" fmla="*/ 670560 h 670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060" h="670560">
                    <a:moveTo>
                      <a:pt x="60960" y="0"/>
                    </a:moveTo>
                    <a:lnTo>
                      <a:pt x="38100" y="121920"/>
                    </a:lnTo>
                    <a:lnTo>
                      <a:pt x="99060" y="381000"/>
                    </a:lnTo>
                    <a:lnTo>
                      <a:pt x="0" y="67056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6" name="Freeform 1395"/>
              <p:cNvSpPr/>
              <p:nvPr/>
            </p:nvSpPr>
            <p:spPr>
              <a:xfrm>
                <a:off x="11795760" y="5173980"/>
                <a:ext cx="228600" cy="175260"/>
              </a:xfrm>
              <a:custGeom>
                <a:avLst/>
                <a:gdLst>
                  <a:gd name="connsiteX0" fmla="*/ 228600 w 228600"/>
                  <a:gd name="connsiteY0" fmla="*/ 0 h 175260"/>
                  <a:gd name="connsiteX1" fmla="*/ 0 w 228600"/>
                  <a:gd name="connsiteY1" fmla="*/ 175260 h 175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8600" h="175260">
                    <a:moveTo>
                      <a:pt x="228600" y="0"/>
                    </a:moveTo>
                    <a:lnTo>
                      <a:pt x="0" y="17526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7" name="Freeform 1396"/>
              <p:cNvSpPr/>
              <p:nvPr/>
            </p:nvSpPr>
            <p:spPr>
              <a:xfrm>
                <a:off x="11132820" y="4732020"/>
                <a:ext cx="685800" cy="1104900"/>
              </a:xfrm>
              <a:custGeom>
                <a:avLst/>
                <a:gdLst>
                  <a:gd name="connsiteX0" fmla="*/ 83820 w 685800"/>
                  <a:gd name="connsiteY0" fmla="*/ 0 h 1104900"/>
                  <a:gd name="connsiteX1" fmla="*/ 0 w 685800"/>
                  <a:gd name="connsiteY1" fmla="*/ 121920 h 1104900"/>
                  <a:gd name="connsiteX2" fmla="*/ 30480 w 685800"/>
                  <a:gd name="connsiteY2" fmla="*/ 586740 h 1104900"/>
                  <a:gd name="connsiteX3" fmla="*/ 213360 w 685800"/>
                  <a:gd name="connsiteY3" fmla="*/ 922020 h 1104900"/>
                  <a:gd name="connsiteX4" fmla="*/ 335280 w 685800"/>
                  <a:gd name="connsiteY4" fmla="*/ 1104900 h 1104900"/>
                  <a:gd name="connsiteX5" fmla="*/ 487680 w 685800"/>
                  <a:gd name="connsiteY5" fmla="*/ 1104900 h 1104900"/>
                  <a:gd name="connsiteX6" fmla="*/ 685800 w 685800"/>
                  <a:gd name="connsiteY6" fmla="*/ 1036320 h 110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5800" h="1104900">
                    <a:moveTo>
                      <a:pt x="83820" y="0"/>
                    </a:moveTo>
                    <a:lnTo>
                      <a:pt x="0" y="121920"/>
                    </a:lnTo>
                    <a:lnTo>
                      <a:pt x="30480" y="586740"/>
                    </a:lnTo>
                    <a:lnTo>
                      <a:pt x="213360" y="922020"/>
                    </a:lnTo>
                    <a:lnTo>
                      <a:pt x="335280" y="1104900"/>
                    </a:lnTo>
                    <a:lnTo>
                      <a:pt x="487680" y="1104900"/>
                    </a:lnTo>
                    <a:lnTo>
                      <a:pt x="685800" y="103632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8" name="Freeform 1397"/>
              <p:cNvSpPr/>
              <p:nvPr/>
            </p:nvSpPr>
            <p:spPr>
              <a:xfrm>
                <a:off x="10972800" y="5661660"/>
                <a:ext cx="1196340" cy="822960"/>
              </a:xfrm>
              <a:custGeom>
                <a:avLst/>
                <a:gdLst>
                  <a:gd name="connsiteX0" fmla="*/ 1196340 w 1196340"/>
                  <a:gd name="connsiteY0" fmla="*/ 701040 h 822960"/>
                  <a:gd name="connsiteX1" fmla="*/ 822960 w 1196340"/>
                  <a:gd name="connsiteY1" fmla="*/ 822960 h 822960"/>
                  <a:gd name="connsiteX2" fmla="*/ 0 w 1196340"/>
                  <a:gd name="connsiteY2" fmla="*/ 281940 h 822960"/>
                  <a:gd name="connsiteX3" fmla="*/ 60960 w 1196340"/>
                  <a:gd name="connsiteY3" fmla="*/ 198120 h 822960"/>
                  <a:gd name="connsiteX4" fmla="*/ 259080 w 1196340"/>
                  <a:gd name="connsiteY4" fmla="*/ 152400 h 822960"/>
                  <a:gd name="connsiteX5" fmla="*/ 373380 w 1196340"/>
                  <a:gd name="connsiteY5" fmla="*/ 0 h 82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96340" h="822960">
                    <a:moveTo>
                      <a:pt x="1196340" y="701040"/>
                    </a:moveTo>
                    <a:lnTo>
                      <a:pt x="822960" y="822960"/>
                    </a:lnTo>
                    <a:lnTo>
                      <a:pt x="0" y="281940"/>
                    </a:lnTo>
                    <a:lnTo>
                      <a:pt x="60960" y="198120"/>
                    </a:lnTo>
                    <a:lnTo>
                      <a:pt x="259080" y="152400"/>
                    </a:lnTo>
                    <a:lnTo>
                      <a:pt x="37338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99" name="Freeform 1398"/>
              <p:cNvSpPr/>
              <p:nvPr/>
            </p:nvSpPr>
            <p:spPr>
              <a:xfrm>
                <a:off x="11513820" y="5836920"/>
                <a:ext cx="60960" cy="449580"/>
              </a:xfrm>
              <a:custGeom>
                <a:avLst/>
                <a:gdLst>
                  <a:gd name="connsiteX0" fmla="*/ 60960 w 60960"/>
                  <a:gd name="connsiteY0" fmla="*/ 0 h 449580"/>
                  <a:gd name="connsiteX1" fmla="*/ 0 w 60960"/>
                  <a:gd name="connsiteY1" fmla="*/ 449580 h 449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960" h="449580">
                    <a:moveTo>
                      <a:pt x="60960" y="0"/>
                    </a:moveTo>
                    <a:lnTo>
                      <a:pt x="0" y="44958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0" name="Freeform 1399"/>
              <p:cNvSpPr/>
              <p:nvPr/>
            </p:nvSpPr>
            <p:spPr>
              <a:xfrm>
                <a:off x="11269980" y="5737860"/>
                <a:ext cx="0" cy="396240"/>
              </a:xfrm>
              <a:custGeom>
                <a:avLst/>
                <a:gdLst>
                  <a:gd name="connsiteX0" fmla="*/ 0 w 0"/>
                  <a:gd name="connsiteY0" fmla="*/ 0 h 396240"/>
                  <a:gd name="connsiteX1" fmla="*/ 0 w 0"/>
                  <a:gd name="connsiteY1" fmla="*/ 396240 h 396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396240">
                    <a:moveTo>
                      <a:pt x="0" y="0"/>
                    </a:moveTo>
                    <a:lnTo>
                      <a:pt x="0" y="39624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1" name="Freeform 1400"/>
              <p:cNvSpPr/>
              <p:nvPr/>
            </p:nvSpPr>
            <p:spPr>
              <a:xfrm>
                <a:off x="10850880" y="5440680"/>
                <a:ext cx="388620" cy="228600"/>
              </a:xfrm>
              <a:custGeom>
                <a:avLst/>
                <a:gdLst>
                  <a:gd name="connsiteX0" fmla="*/ 0 w 388620"/>
                  <a:gd name="connsiteY0" fmla="*/ 228600 h 228600"/>
                  <a:gd name="connsiteX1" fmla="*/ 53340 w 388620"/>
                  <a:gd name="connsiteY1" fmla="*/ 99060 h 228600"/>
                  <a:gd name="connsiteX2" fmla="*/ 388620 w 388620"/>
                  <a:gd name="connsiteY2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8620" h="228600">
                    <a:moveTo>
                      <a:pt x="0" y="228600"/>
                    </a:moveTo>
                    <a:lnTo>
                      <a:pt x="53340" y="99060"/>
                    </a:lnTo>
                    <a:lnTo>
                      <a:pt x="38862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2" name="Freeform 1401"/>
              <p:cNvSpPr/>
              <p:nvPr/>
            </p:nvSpPr>
            <p:spPr>
              <a:xfrm>
                <a:off x="10751820" y="5135880"/>
                <a:ext cx="388620" cy="144780"/>
              </a:xfrm>
              <a:custGeom>
                <a:avLst/>
                <a:gdLst>
                  <a:gd name="connsiteX0" fmla="*/ 0 w 388620"/>
                  <a:gd name="connsiteY0" fmla="*/ 144780 h 144780"/>
                  <a:gd name="connsiteX1" fmla="*/ 388620 w 388620"/>
                  <a:gd name="connsiteY1" fmla="*/ 0 h 144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8620" h="144780">
                    <a:moveTo>
                      <a:pt x="0" y="144780"/>
                    </a:moveTo>
                    <a:lnTo>
                      <a:pt x="38862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3" name="Freeform 1402"/>
              <p:cNvSpPr/>
              <p:nvPr/>
            </p:nvSpPr>
            <p:spPr>
              <a:xfrm>
                <a:off x="9913620" y="5669280"/>
                <a:ext cx="746760" cy="228600"/>
              </a:xfrm>
              <a:custGeom>
                <a:avLst/>
                <a:gdLst>
                  <a:gd name="connsiteX0" fmla="*/ 0 w 746760"/>
                  <a:gd name="connsiteY0" fmla="*/ 0 h 228600"/>
                  <a:gd name="connsiteX1" fmla="*/ 289560 w 746760"/>
                  <a:gd name="connsiteY1" fmla="*/ 228600 h 228600"/>
                  <a:gd name="connsiteX2" fmla="*/ 746760 w 746760"/>
                  <a:gd name="connsiteY2" fmla="*/ 8382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760" h="228600">
                    <a:moveTo>
                      <a:pt x="0" y="0"/>
                    </a:moveTo>
                    <a:lnTo>
                      <a:pt x="289560" y="228600"/>
                    </a:lnTo>
                    <a:lnTo>
                      <a:pt x="746760" y="8382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4" name="Freeform 1403"/>
              <p:cNvSpPr/>
              <p:nvPr/>
            </p:nvSpPr>
            <p:spPr>
              <a:xfrm>
                <a:off x="9593580" y="5600700"/>
                <a:ext cx="289560" cy="175260"/>
              </a:xfrm>
              <a:custGeom>
                <a:avLst/>
                <a:gdLst>
                  <a:gd name="connsiteX0" fmla="*/ 289560 w 289560"/>
                  <a:gd name="connsiteY0" fmla="*/ 175260 h 175260"/>
                  <a:gd name="connsiteX1" fmla="*/ 0 w 289560"/>
                  <a:gd name="connsiteY1" fmla="*/ 0 h 175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9560" h="175260">
                    <a:moveTo>
                      <a:pt x="289560" y="17526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5" name="Freeform 1404"/>
              <p:cNvSpPr/>
              <p:nvPr/>
            </p:nvSpPr>
            <p:spPr>
              <a:xfrm>
                <a:off x="9319260" y="6499860"/>
                <a:ext cx="220980" cy="60960"/>
              </a:xfrm>
              <a:custGeom>
                <a:avLst/>
                <a:gdLst>
                  <a:gd name="connsiteX0" fmla="*/ 220980 w 220980"/>
                  <a:gd name="connsiteY0" fmla="*/ 60960 h 60960"/>
                  <a:gd name="connsiteX1" fmla="*/ 137160 w 220980"/>
                  <a:gd name="connsiteY1" fmla="*/ 22860 h 60960"/>
                  <a:gd name="connsiteX2" fmla="*/ 0 w 220980"/>
                  <a:gd name="connsiteY2" fmla="*/ 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0980" h="60960">
                    <a:moveTo>
                      <a:pt x="220980" y="60960"/>
                    </a:moveTo>
                    <a:lnTo>
                      <a:pt x="137160" y="22860"/>
                    </a:ln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6" name="Freeform 1405"/>
              <p:cNvSpPr/>
              <p:nvPr/>
            </p:nvSpPr>
            <p:spPr>
              <a:xfrm>
                <a:off x="11582400" y="4945380"/>
                <a:ext cx="320040" cy="297180"/>
              </a:xfrm>
              <a:custGeom>
                <a:avLst/>
                <a:gdLst>
                  <a:gd name="connsiteX0" fmla="*/ 0 w 320040"/>
                  <a:gd name="connsiteY0" fmla="*/ 297180 h 297180"/>
                  <a:gd name="connsiteX1" fmla="*/ 320040 w 320040"/>
                  <a:gd name="connsiteY1" fmla="*/ 0 h 297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040" h="297180">
                    <a:moveTo>
                      <a:pt x="0" y="297180"/>
                    </a:moveTo>
                    <a:lnTo>
                      <a:pt x="32004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7" name="Freeform 1406"/>
              <p:cNvSpPr/>
              <p:nvPr/>
            </p:nvSpPr>
            <p:spPr>
              <a:xfrm>
                <a:off x="8880740" y="3001383"/>
                <a:ext cx="1360540" cy="881373"/>
              </a:xfrm>
              <a:custGeom>
                <a:avLst/>
                <a:gdLst>
                  <a:gd name="connsiteX0" fmla="*/ 0 w 548640"/>
                  <a:gd name="connsiteY0" fmla="*/ 0 h 312420"/>
                  <a:gd name="connsiteX1" fmla="*/ 548640 w 548640"/>
                  <a:gd name="connsiteY1" fmla="*/ 312420 h 312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8640" h="312420">
                    <a:moveTo>
                      <a:pt x="0" y="0"/>
                    </a:moveTo>
                    <a:lnTo>
                      <a:pt x="548640" y="31242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8" name="Freeform 1407"/>
              <p:cNvSpPr/>
              <p:nvPr/>
            </p:nvSpPr>
            <p:spPr>
              <a:xfrm>
                <a:off x="9547860" y="3954780"/>
                <a:ext cx="1051560" cy="899160"/>
              </a:xfrm>
              <a:custGeom>
                <a:avLst/>
                <a:gdLst>
                  <a:gd name="connsiteX0" fmla="*/ 0 w 1051560"/>
                  <a:gd name="connsiteY0" fmla="*/ 899160 h 899160"/>
                  <a:gd name="connsiteX1" fmla="*/ 152400 w 1051560"/>
                  <a:gd name="connsiteY1" fmla="*/ 594360 h 899160"/>
                  <a:gd name="connsiteX2" fmla="*/ 320040 w 1051560"/>
                  <a:gd name="connsiteY2" fmla="*/ 388620 h 899160"/>
                  <a:gd name="connsiteX3" fmla="*/ 327660 w 1051560"/>
                  <a:gd name="connsiteY3" fmla="*/ 60960 h 899160"/>
                  <a:gd name="connsiteX4" fmla="*/ 632460 w 1051560"/>
                  <a:gd name="connsiteY4" fmla="*/ 53340 h 899160"/>
                  <a:gd name="connsiteX5" fmla="*/ 647700 w 1051560"/>
                  <a:gd name="connsiteY5" fmla="*/ 0 h 899160"/>
                  <a:gd name="connsiteX6" fmla="*/ 1051560 w 1051560"/>
                  <a:gd name="connsiteY6" fmla="*/ 289560 h 899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1560" h="899160">
                    <a:moveTo>
                      <a:pt x="0" y="899160"/>
                    </a:moveTo>
                    <a:lnTo>
                      <a:pt x="152400" y="594360"/>
                    </a:lnTo>
                    <a:lnTo>
                      <a:pt x="320040" y="388620"/>
                    </a:lnTo>
                    <a:lnTo>
                      <a:pt x="327660" y="60960"/>
                    </a:lnTo>
                    <a:lnTo>
                      <a:pt x="632460" y="53340"/>
                    </a:lnTo>
                    <a:lnTo>
                      <a:pt x="647700" y="0"/>
                    </a:lnTo>
                    <a:lnTo>
                      <a:pt x="1051560" y="289560"/>
                    </a:lnTo>
                  </a:path>
                </a:pathLst>
              </a:custGeom>
              <a:noFill/>
              <a:ln w="381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9" name="Freeform 1408"/>
              <p:cNvSpPr/>
              <p:nvPr/>
            </p:nvSpPr>
            <p:spPr>
              <a:xfrm>
                <a:off x="10050780" y="3177540"/>
                <a:ext cx="213360" cy="815340"/>
              </a:xfrm>
              <a:custGeom>
                <a:avLst/>
                <a:gdLst>
                  <a:gd name="connsiteX0" fmla="*/ 0 w 213360"/>
                  <a:gd name="connsiteY0" fmla="*/ 0 h 815340"/>
                  <a:gd name="connsiteX1" fmla="*/ 213360 w 213360"/>
                  <a:gd name="connsiteY1" fmla="*/ 312420 h 815340"/>
                  <a:gd name="connsiteX2" fmla="*/ 182880 w 213360"/>
                  <a:gd name="connsiteY2" fmla="*/ 815340 h 815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3360" h="815340">
                    <a:moveTo>
                      <a:pt x="0" y="0"/>
                    </a:moveTo>
                    <a:lnTo>
                      <a:pt x="213360" y="312420"/>
                    </a:lnTo>
                    <a:lnTo>
                      <a:pt x="182880" y="81534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0" name="Freeform 1409"/>
              <p:cNvSpPr/>
              <p:nvPr/>
            </p:nvSpPr>
            <p:spPr>
              <a:xfrm>
                <a:off x="10233660" y="2941320"/>
                <a:ext cx="594360" cy="1097280"/>
              </a:xfrm>
              <a:custGeom>
                <a:avLst/>
                <a:gdLst>
                  <a:gd name="connsiteX0" fmla="*/ 541020 w 594360"/>
                  <a:gd name="connsiteY0" fmla="*/ 0 h 1097280"/>
                  <a:gd name="connsiteX1" fmla="*/ 434340 w 594360"/>
                  <a:gd name="connsiteY1" fmla="*/ 289560 h 1097280"/>
                  <a:gd name="connsiteX2" fmla="*/ 594360 w 594360"/>
                  <a:gd name="connsiteY2" fmla="*/ 548640 h 1097280"/>
                  <a:gd name="connsiteX3" fmla="*/ 457200 w 594360"/>
                  <a:gd name="connsiteY3" fmla="*/ 754380 h 1097280"/>
                  <a:gd name="connsiteX4" fmla="*/ 365760 w 594360"/>
                  <a:gd name="connsiteY4" fmla="*/ 739140 h 1097280"/>
                  <a:gd name="connsiteX5" fmla="*/ 129540 w 594360"/>
                  <a:gd name="connsiteY5" fmla="*/ 1097280 h 1097280"/>
                  <a:gd name="connsiteX6" fmla="*/ 0 w 594360"/>
                  <a:gd name="connsiteY6" fmla="*/ 1028700 h 1097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360" h="1097280">
                    <a:moveTo>
                      <a:pt x="541020" y="0"/>
                    </a:moveTo>
                    <a:lnTo>
                      <a:pt x="434340" y="289560"/>
                    </a:lnTo>
                    <a:lnTo>
                      <a:pt x="594360" y="548640"/>
                    </a:lnTo>
                    <a:lnTo>
                      <a:pt x="457200" y="754380"/>
                    </a:lnTo>
                    <a:lnTo>
                      <a:pt x="365760" y="739140"/>
                    </a:lnTo>
                    <a:lnTo>
                      <a:pt x="129540" y="1097280"/>
                    </a:lnTo>
                    <a:lnTo>
                      <a:pt x="0" y="102870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1" name="Freeform 1410"/>
              <p:cNvSpPr/>
              <p:nvPr/>
            </p:nvSpPr>
            <p:spPr>
              <a:xfrm>
                <a:off x="10363200" y="4038600"/>
                <a:ext cx="228600" cy="198120"/>
              </a:xfrm>
              <a:custGeom>
                <a:avLst/>
                <a:gdLst>
                  <a:gd name="connsiteX0" fmla="*/ 0 w 228600"/>
                  <a:gd name="connsiteY0" fmla="*/ 0 h 198120"/>
                  <a:gd name="connsiteX1" fmla="*/ 228600 w 228600"/>
                  <a:gd name="connsiteY1" fmla="*/ 198120 h 19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8600" h="198120">
                    <a:moveTo>
                      <a:pt x="0" y="0"/>
                    </a:moveTo>
                    <a:lnTo>
                      <a:pt x="228600" y="19812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2" name="Freeform 1411"/>
              <p:cNvSpPr/>
              <p:nvPr/>
            </p:nvSpPr>
            <p:spPr>
              <a:xfrm>
                <a:off x="10241280" y="3649980"/>
                <a:ext cx="777240" cy="1607820"/>
              </a:xfrm>
              <a:custGeom>
                <a:avLst/>
                <a:gdLst>
                  <a:gd name="connsiteX0" fmla="*/ 0 w 777240"/>
                  <a:gd name="connsiteY0" fmla="*/ 1607820 h 1607820"/>
                  <a:gd name="connsiteX1" fmla="*/ 220980 w 777240"/>
                  <a:gd name="connsiteY1" fmla="*/ 922020 h 1607820"/>
                  <a:gd name="connsiteX2" fmla="*/ 388620 w 777240"/>
                  <a:gd name="connsiteY2" fmla="*/ 533400 h 1607820"/>
                  <a:gd name="connsiteX3" fmla="*/ 510540 w 777240"/>
                  <a:gd name="connsiteY3" fmla="*/ 289560 h 1607820"/>
                  <a:gd name="connsiteX4" fmla="*/ 777240 w 777240"/>
                  <a:gd name="connsiteY4" fmla="*/ 0 h 160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240" h="1607820">
                    <a:moveTo>
                      <a:pt x="0" y="1607820"/>
                    </a:moveTo>
                    <a:lnTo>
                      <a:pt x="220980" y="922020"/>
                    </a:lnTo>
                    <a:lnTo>
                      <a:pt x="388620" y="533400"/>
                    </a:lnTo>
                    <a:lnTo>
                      <a:pt x="510540" y="289560"/>
                    </a:lnTo>
                    <a:lnTo>
                      <a:pt x="77724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3" name="Freeform 1412"/>
              <p:cNvSpPr/>
              <p:nvPr/>
            </p:nvSpPr>
            <p:spPr>
              <a:xfrm>
                <a:off x="10927080" y="3749040"/>
                <a:ext cx="1021080" cy="640080"/>
              </a:xfrm>
              <a:custGeom>
                <a:avLst/>
                <a:gdLst>
                  <a:gd name="connsiteX0" fmla="*/ 1021080 w 1021080"/>
                  <a:gd name="connsiteY0" fmla="*/ 152400 h 640080"/>
                  <a:gd name="connsiteX1" fmla="*/ 434340 w 1021080"/>
                  <a:gd name="connsiteY1" fmla="*/ 0 h 640080"/>
                  <a:gd name="connsiteX2" fmla="*/ 365760 w 1021080"/>
                  <a:gd name="connsiteY2" fmla="*/ 99060 h 640080"/>
                  <a:gd name="connsiteX3" fmla="*/ 449580 w 1021080"/>
                  <a:gd name="connsiteY3" fmla="*/ 289560 h 640080"/>
                  <a:gd name="connsiteX4" fmla="*/ 129540 w 1021080"/>
                  <a:gd name="connsiteY4" fmla="*/ 411480 h 640080"/>
                  <a:gd name="connsiteX5" fmla="*/ 182880 w 1021080"/>
                  <a:gd name="connsiteY5" fmla="*/ 571500 h 640080"/>
                  <a:gd name="connsiteX6" fmla="*/ 160020 w 1021080"/>
                  <a:gd name="connsiteY6" fmla="*/ 640080 h 640080"/>
                  <a:gd name="connsiteX7" fmla="*/ 0 w 1021080"/>
                  <a:gd name="connsiteY7" fmla="*/ 609600 h 640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1080" h="640080">
                    <a:moveTo>
                      <a:pt x="1021080" y="152400"/>
                    </a:moveTo>
                    <a:lnTo>
                      <a:pt x="434340" y="0"/>
                    </a:lnTo>
                    <a:lnTo>
                      <a:pt x="365760" y="99060"/>
                    </a:lnTo>
                    <a:lnTo>
                      <a:pt x="449580" y="289560"/>
                    </a:lnTo>
                    <a:lnTo>
                      <a:pt x="129540" y="411480"/>
                    </a:lnTo>
                    <a:lnTo>
                      <a:pt x="182880" y="571500"/>
                    </a:lnTo>
                    <a:lnTo>
                      <a:pt x="160020" y="640080"/>
                    </a:lnTo>
                    <a:lnTo>
                      <a:pt x="0" y="60960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4" name="Freeform 1413"/>
              <p:cNvSpPr/>
              <p:nvPr/>
            </p:nvSpPr>
            <p:spPr>
              <a:xfrm>
                <a:off x="10927080" y="3886200"/>
                <a:ext cx="160020" cy="266700"/>
              </a:xfrm>
              <a:custGeom>
                <a:avLst/>
                <a:gdLst>
                  <a:gd name="connsiteX0" fmla="*/ 0 w 160020"/>
                  <a:gd name="connsiteY0" fmla="*/ 0 h 266700"/>
                  <a:gd name="connsiteX1" fmla="*/ 160020 w 160020"/>
                  <a:gd name="connsiteY1" fmla="*/ 266700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020" h="266700">
                    <a:moveTo>
                      <a:pt x="0" y="0"/>
                    </a:moveTo>
                    <a:lnTo>
                      <a:pt x="160020" y="26670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15" name="Freeform 1414"/>
              <p:cNvSpPr/>
              <p:nvPr/>
            </p:nvSpPr>
            <p:spPr>
              <a:xfrm>
                <a:off x="10287000" y="4861560"/>
                <a:ext cx="396240" cy="274320"/>
              </a:xfrm>
              <a:custGeom>
                <a:avLst/>
                <a:gdLst>
                  <a:gd name="connsiteX0" fmla="*/ 0 w 396240"/>
                  <a:gd name="connsiteY0" fmla="*/ 274320 h 274320"/>
                  <a:gd name="connsiteX1" fmla="*/ 396240 w 396240"/>
                  <a:gd name="connsiteY1" fmla="*/ 0 h 27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6240" h="274320">
                    <a:moveTo>
                      <a:pt x="0" y="274320"/>
                    </a:moveTo>
                    <a:lnTo>
                      <a:pt x="39624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46" name="Group 645"/>
            <p:cNvGrpSpPr>
              <a:grpSpLocks noChangeAspect="1"/>
            </p:cNvGrpSpPr>
            <p:nvPr/>
          </p:nvGrpSpPr>
          <p:grpSpPr>
            <a:xfrm rot="4344063">
              <a:off x="15259028" y="7819901"/>
              <a:ext cx="316578" cy="204071"/>
              <a:chOff x="25412789" y="14295726"/>
              <a:chExt cx="379092" cy="244368"/>
            </a:xfrm>
          </p:grpSpPr>
          <p:sp>
            <p:nvSpPr>
              <p:cNvPr id="1387" name="Freeform 1386"/>
              <p:cNvSpPr/>
              <p:nvPr/>
            </p:nvSpPr>
            <p:spPr>
              <a:xfrm>
                <a:off x="25441361" y="14295726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8" name="Freeform 1387"/>
              <p:cNvSpPr/>
              <p:nvPr/>
            </p:nvSpPr>
            <p:spPr>
              <a:xfrm rot="1196199" flipV="1">
                <a:off x="25412789" y="1445055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9" name="Freeform 1388"/>
              <p:cNvSpPr/>
              <p:nvPr/>
            </p:nvSpPr>
            <p:spPr>
              <a:xfrm rot="18204622">
                <a:off x="25535821" y="14280510"/>
                <a:ext cx="127635" cy="272415"/>
              </a:xfrm>
              <a:custGeom>
                <a:avLst/>
                <a:gdLst>
                  <a:gd name="connsiteX0" fmla="*/ 0 w 26670"/>
                  <a:gd name="connsiteY0" fmla="*/ 0 h 306705"/>
                  <a:gd name="connsiteX1" fmla="*/ 26670 w 26670"/>
                  <a:gd name="connsiteY1" fmla="*/ 306705 h 306705"/>
                  <a:gd name="connsiteX0" fmla="*/ 0 w 20955"/>
                  <a:gd name="connsiteY0" fmla="*/ 0 h 316230"/>
                  <a:gd name="connsiteX1" fmla="*/ 20955 w 20955"/>
                  <a:gd name="connsiteY1" fmla="*/ 316230 h 316230"/>
                  <a:gd name="connsiteX0" fmla="*/ 0 w 127635"/>
                  <a:gd name="connsiteY0" fmla="*/ 0 h 272415"/>
                  <a:gd name="connsiteX1" fmla="*/ 127635 w 127635"/>
                  <a:gd name="connsiteY1" fmla="*/ 272415 h 27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635" h="272415">
                    <a:moveTo>
                      <a:pt x="0" y="0"/>
                    </a:moveTo>
                    <a:lnTo>
                      <a:pt x="127635" y="272415"/>
                    </a:lnTo>
                  </a:path>
                </a:pathLst>
              </a:custGeom>
              <a:noFill/>
              <a:ln w="57150">
                <a:solidFill>
                  <a:srgbClr val="B2B2B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47" name="Group 646"/>
            <p:cNvGrpSpPr>
              <a:grpSpLocks noChangeAspect="1"/>
            </p:cNvGrpSpPr>
            <p:nvPr/>
          </p:nvGrpSpPr>
          <p:grpSpPr>
            <a:xfrm rot="1454669">
              <a:off x="13632145" y="8645791"/>
              <a:ext cx="346795" cy="223549"/>
              <a:chOff x="25412789" y="14295726"/>
              <a:chExt cx="379092" cy="244368"/>
            </a:xfrm>
          </p:grpSpPr>
          <p:sp>
            <p:nvSpPr>
              <p:cNvPr id="1384" name="Freeform 1383"/>
              <p:cNvSpPr/>
              <p:nvPr/>
            </p:nvSpPr>
            <p:spPr>
              <a:xfrm>
                <a:off x="25441361" y="14295726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5" name="Freeform 1384"/>
              <p:cNvSpPr/>
              <p:nvPr/>
            </p:nvSpPr>
            <p:spPr>
              <a:xfrm rot="1196199" flipV="1">
                <a:off x="25412789" y="1445055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6" name="Freeform 1385"/>
              <p:cNvSpPr/>
              <p:nvPr/>
            </p:nvSpPr>
            <p:spPr>
              <a:xfrm rot="18204622">
                <a:off x="25535821" y="14280510"/>
                <a:ext cx="127635" cy="272415"/>
              </a:xfrm>
              <a:custGeom>
                <a:avLst/>
                <a:gdLst>
                  <a:gd name="connsiteX0" fmla="*/ 0 w 26670"/>
                  <a:gd name="connsiteY0" fmla="*/ 0 h 306705"/>
                  <a:gd name="connsiteX1" fmla="*/ 26670 w 26670"/>
                  <a:gd name="connsiteY1" fmla="*/ 306705 h 306705"/>
                  <a:gd name="connsiteX0" fmla="*/ 0 w 20955"/>
                  <a:gd name="connsiteY0" fmla="*/ 0 h 316230"/>
                  <a:gd name="connsiteX1" fmla="*/ 20955 w 20955"/>
                  <a:gd name="connsiteY1" fmla="*/ 316230 h 316230"/>
                  <a:gd name="connsiteX0" fmla="*/ 0 w 127635"/>
                  <a:gd name="connsiteY0" fmla="*/ 0 h 272415"/>
                  <a:gd name="connsiteX1" fmla="*/ 127635 w 127635"/>
                  <a:gd name="connsiteY1" fmla="*/ 272415 h 27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635" h="272415">
                    <a:moveTo>
                      <a:pt x="0" y="0"/>
                    </a:moveTo>
                    <a:lnTo>
                      <a:pt x="127635" y="272415"/>
                    </a:lnTo>
                  </a:path>
                </a:pathLst>
              </a:custGeom>
              <a:noFill/>
              <a:ln w="57150">
                <a:solidFill>
                  <a:srgbClr val="B2B2B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48" name="Group 647"/>
            <p:cNvGrpSpPr>
              <a:grpSpLocks noChangeAspect="1"/>
            </p:cNvGrpSpPr>
            <p:nvPr/>
          </p:nvGrpSpPr>
          <p:grpSpPr>
            <a:xfrm rot="3486911">
              <a:off x="8895414" y="9471158"/>
              <a:ext cx="312214" cy="201258"/>
              <a:chOff x="25412789" y="14295726"/>
              <a:chExt cx="379092" cy="244368"/>
            </a:xfrm>
          </p:grpSpPr>
          <p:sp>
            <p:nvSpPr>
              <p:cNvPr id="1381" name="Freeform 1380"/>
              <p:cNvSpPr/>
              <p:nvPr/>
            </p:nvSpPr>
            <p:spPr>
              <a:xfrm>
                <a:off x="25441361" y="14295726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2" name="Freeform 1381"/>
              <p:cNvSpPr/>
              <p:nvPr/>
            </p:nvSpPr>
            <p:spPr>
              <a:xfrm rot="1196199" flipV="1">
                <a:off x="25412789" y="1445055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3" name="Freeform 1382"/>
              <p:cNvSpPr/>
              <p:nvPr/>
            </p:nvSpPr>
            <p:spPr>
              <a:xfrm rot="18204622">
                <a:off x="25535821" y="14280510"/>
                <a:ext cx="127635" cy="272415"/>
              </a:xfrm>
              <a:custGeom>
                <a:avLst/>
                <a:gdLst>
                  <a:gd name="connsiteX0" fmla="*/ 0 w 26670"/>
                  <a:gd name="connsiteY0" fmla="*/ 0 h 306705"/>
                  <a:gd name="connsiteX1" fmla="*/ 26670 w 26670"/>
                  <a:gd name="connsiteY1" fmla="*/ 306705 h 306705"/>
                  <a:gd name="connsiteX0" fmla="*/ 0 w 20955"/>
                  <a:gd name="connsiteY0" fmla="*/ 0 h 316230"/>
                  <a:gd name="connsiteX1" fmla="*/ 20955 w 20955"/>
                  <a:gd name="connsiteY1" fmla="*/ 316230 h 316230"/>
                  <a:gd name="connsiteX0" fmla="*/ 0 w 127635"/>
                  <a:gd name="connsiteY0" fmla="*/ 0 h 272415"/>
                  <a:gd name="connsiteX1" fmla="*/ 127635 w 127635"/>
                  <a:gd name="connsiteY1" fmla="*/ 272415 h 27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635" h="272415">
                    <a:moveTo>
                      <a:pt x="0" y="0"/>
                    </a:moveTo>
                    <a:lnTo>
                      <a:pt x="127635" y="272415"/>
                    </a:lnTo>
                  </a:path>
                </a:pathLst>
              </a:custGeom>
              <a:noFill/>
              <a:ln w="57150">
                <a:solidFill>
                  <a:srgbClr val="B2B2B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49" name="Rectangle 648"/>
            <p:cNvSpPr/>
            <p:nvPr/>
          </p:nvSpPr>
          <p:spPr>
            <a:xfrm rot="433759">
              <a:off x="24638593" y="1396049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50" name="Group 649"/>
            <p:cNvGrpSpPr>
              <a:grpSpLocks noChangeAspect="1"/>
            </p:cNvGrpSpPr>
            <p:nvPr/>
          </p:nvGrpSpPr>
          <p:grpSpPr>
            <a:xfrm rot="21363853">
              <a:off x="24655102" y="14176315"/>
              <a:ext cx="85530" cy="57282"/>
              <a:chOff x="14597990" y="13766119"/>
              <a:chExt cx="236570" cy="158439"/>
            </a:xfrm>
          </p:grpSpPr>
          <p:sp>
            <p:nvSpPr>
              <p:cNvPr id="1378" name="Rectangle 1377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79" name="Freeform 1378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80" name="Freeform 1379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51" name="Rectangle 650"/>
            <p:cNvSpPr/>
            <p:nvPr/>
          </p:nvSpPr>
          <p:spPr>
            <a:xfrm rot="843281">
              <a:off x="24914376" y="1401566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2" name="Rectangle 651"/>
            <p:cNvSpPr/>
            <p:nvPr/>
          </p:nvSpPr>
          <p:spPr>
            <a:xfrm rot="617342">
              <a:off x="24758193" y="1398942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3" name="Rectangle 652"/>
            <p:cNvSpPr/>
            <p:nvPr/>
          </p:nvSpPr>
          <p:spPr>
            <a:xfrm rot="473846">
              <a:off x="24391388" y="1390939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4" name="Rectangle 653"/>
            <p:cNvSpPr/>
            <p:nvPr/>
          </p:nvSpPr>
          <p:spPr>
            <a:xfrm rot="207920">
              <a:off x="24418226" y="1413062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5" name="Rectangle 654"/>
            <p:cNvSpPr/>
            <p:nvPr/>
          </p:nvSpPr>
          <p:spPr>
            <a:xfrm rot="433759">
              <a:off x="24613018" y="1426880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6" name="Rectangle 655"/>
            <p:cNvSpPr/>
            <p:nvPr/>
          </p:nvSpPr>
          <p:spPr>
            <a:xfrm rot="843281">
              <a:off x="24401013" y="1424713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7" name="Rectangle 656"/>
            <p:cNvSpPr/>
            <p:nvPr/>
          </p:nvSpPr>
          <p:spPr>
            <a:xfrm rot="617342">
              <a:off x="24578942" y="1436107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8" name="Rectangle 657"/>
            <p:cNvSpPr/>
            <p:nvPr/>
          </p:nvSpPr>
          <p:spPr>
            <a:xfrm rot="433759">
              <a:off x="17963282" y="761141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9" name="Rectangle 658"/>
            <p:cNvSpPr/>
            <p:nvPr/>
          </p:nvSpPr>
          <p:spPr>
            <a:xfrm rot="843281">
              <a:off x="18013844" y="775488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0" name="Rectangle 659"/>
            <p:cNvSpPr/>
            <p:nvPr/>
          </p:nvSpPr>
          <p:spPr>
            <a:xfrm rot="207920">
              <a:off x="17487628" y="851750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1" name="Rectangle 660"/>
            <p:cNvSpPr/>
            <p:nvPr/>
          </p:nvSpPr>
          <p:spPr>
            <a:xfrm rot="433759">
              <a:off x="17527280" y="875598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2" name="Rectangle 661"/>
            <p:cNvSpPr/>
            <p:nvPr/>
          </p:nvSpPr>
          <p:spPr>
            <a:xfrm rot="843281">
              <a:off x="17780346" y="862307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3" name="Rectangle 662"/>
            <p:cNvSpPr/>
            <p:nvPr/>
          </p:nvSpPr>
          <p:spPr>
            <a:xfrm rot="617342">
              <a:off x="17705112" y="769458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4" name="Rectangle 663"/>
            <p:cNvSpPr/>
            <p:nvPr/>
          </p:nvSpPr>
          <p:spPr>
            <a:xfrm rot="433759">
              <a:off x="19168801" y="1334780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65" name="Group 664"/>
            <p:cNvGrpSpPr>
              <a:grpSpLocks noChangeAspect="1"/>
            </p:cNvGrpSpPr>
            <p:nvPr/>
          </p:nvGrpSpPr>
          <p:grpSpPr>
            <a:xfrm rot="21363853">
              <a:off x="19351298" y="13342795"/>
              <a:ext cx="85530" cy="57282"/>
              <a:chOff x="14597990" y="13766119"/>
              <a:chExt cx="236570" cy="158439"/>
            </a:xfrm>
          </p:grpSpPr>
          <p:sp>
            <p:nvSpPr>
              <p:cNvPr id="1375" name="Rectangle 1374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76" name="Freeform 1375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77" name="Freeform 1376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66" name="Rectangle 665"/>
            <p:cNvSpPr/>
            <p:nvPr/>
          </p:nvSpPr>
          <p:spPr>
            <a:xfrm rot="843281">
              <a:off x="18742820" y="1331804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Rectangle 666"/>
            <p:cNvSpPr/>
            <p:nvPr/>
          </p:nvSpPr>
          <p:spPr>
            <a:xfrm rot="617342">
              <a:off x="19084297" y="1309342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8" name="Rectangle 667"/>
            <p:cNvSpPr/>
            <p:nvPr/>
          </p:nvSpPr>
          <p:spPr>
            <a:xfrm rot="473846">
              <a:off x="19168418" y="1378209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9" name="Rectangle 668"/>
            <p:cNvSpPr/>
            <p:nvPr/>
          </p:nvSpPr>
          <p:spPr>
            <a:xfrm rot="207920">
              <a:off x="18771581" y="1368612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0" name="Rectangle 669"/>
            <p:cNvSpPr/>
            <p:nvPr/>
          </p:nvSpPr>
          <p:spPr>
            <a:xfrm rot="433759">
              <a:off x="17832031" y="1435553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1" name="Rectangle 670"/>
            <p:cNvSpPr/>
            <p:nvPr/>
          </p:nvSpPr>
          <p:spPr>
            <a:xfrm rot="843281">
              <a:off x="19138885" y="1390720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2" name="Rectangle 671"/>
            <p:cNvSpPr/>
            <p:nvPr/>
          </p:nvSpPr>
          <p:spPr>
            <a:xfrm rot="617342">
              <a:off x="17607300" y="1441037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3" name="Rectangle 672"/>
            <p:cNvSpPr/>
            <p:nvPr/>
          </p:nvSpPr>
          <p:spPr>
            <a:xfrm rot="433759">
              <a:off x="16208732" y="1435984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4" name="Rectangle 673"/>
            <p:cNvSpPr/>
            <p:nvPr/>
          </p:nvSpPr>
          <p:spPr>
            <a:xfrm rot="617342">
              <a:off x="16613854" y="1426609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5" name="Rectangle 674"/>
            <p:cNvSpPr/>
            <p:nvPr/>
          </p:nvSpPr>
          <p:spPr>
            <a:xfrm rot="473846">
              <a:off x="17674907" y="1416382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6" name="Rectangle 675"/>
            <p:cNvSpPr/>
            <p:nvPr/>
          </p:nvSpPr>
          <p:spPr>
            <a:xfrm rot="207920">
              <a:off x="16394788" y="1437715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7" name="Rectangle 676"/>
            <p:cNvSpPr/>
            <p:nvPr/>
          </p:nvSpPr>
          <p:spPr>
            <a:xfrm rot="433759">
              <a:off x="16384210" y="1470498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8" name="Rectangle 677"/>
            <p:cNvSpPr/>
            <p:nvPr/>
          </p:nvSpPr>
          <p:spPr>
            <a:xfrm rot="843281">
              <a:off x="16299625" y="1455506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9" name="Rectangle 678"/>
            <p:cNvSpPr/>
            <p:nvPr/>
          </p:nvSpPr>
          <p:spPr>
            <a:xfrm rot="433759">
              <a:off x="12109427" y="1522160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0" name="Rectangle 679"/>
            <p:cNvSpPr/>
            <p:nvPr/>
          </p:nvSpPr>
          <p:spPr>
            <a:xfrm rot="843281">
              <a:off x="12225670" y="1533860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1" name="Rectangle 680"/>
            <p:cNvSpPr/>
            <p:nvPr/>
          </p:nvSpPr>
          <p:spPr>
            <a:xfrm rot="617342">
              <a:off x="11978196" y="1524396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2" name="Rectangle 681"/>
            <p:cNvSpPr/>
            <p:nvPr/>
          </p:nvSpPr>
          <p:spPr>
            <a:xfrm rot="473846">
              <a:off x="10014580" y="1409487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3" name="Rectangle 682"/>
            <p:cNvSpPr/>
            <p:nvPr/>
          </p:nvSpPr>
          <p:spPr>
            <a:xfrm rot="207920">
              <a:off x="9928026" y="1387814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Rectangle 683"/>
            <p:cNvSpPr/>
            <p:nvPr/>
          </p:nvSpPr>
          <p:spPr>
            <a:xfrm rot="433759">
              <a:off x="10094624" y="1430533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Rectangle 684"/>
            <p:cNvSpPr/>
            <p:nvPr/>
          </p:nvSpPr>
          <p:spPr>
            <a:xfrm rot="843281">
              <a:off x="10256137" y="1426829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6" name="Rectangle 685"/>
            <p:cNvSpPr/>
            <p:nvPr/>
          </p:nvSpPr>
          <p:spPr>
            <a:xfrm rot="617342">
              <a:off x="10259907" y="1446603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7" name="Rectangle 686"/>
            <p:cNvSpPr/>
            <p:nvPr/>
          </p:nvSpPr>
          <p:spPr>
            <a:xfrm rot="433759">
              <a:off x="7102466" y="1663953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8" name="Rectangle 687"/>
            <p:cNvSpPr/>
            <p:nvPr/>
          </p:nvSpPr>
          <p:spPr>
            <a:xfrm rot="617342">
              <a:off x="8299661" y="1511976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9" name="Rectangle 688"/>
            <p:cNvSpPr/>
            <p:nvPr/>
          </p:nvSpPr>
          <p:spPr>
            <a:xfrm rot="473846">
              <a:off x="7365851" y="1675730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Rectangle 689"/>
            <p:cNvSpPr/>
            <p:nvPr/>
          </p:nvSpPr>
          <p:spPr>
            <a:xfrm rot="207920">
              <a:off x="8116219" y="1494865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1" name="Rectangle 690"/>
            <p:cNvSpPr/>
            <p:nvPr/>
          </p:nvSpPr>
          <p:spPr>
            <a:xfrm rot="433759">
              <a:off x="7259561" y="1653488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Rectangle 691"/>
            <p:cNvSpPr/>
            <p:nvPr/>
          </p:nvSpPr>
          <p:spPr>
            <a:xfrm rot="843281">
              <a:off x="8579680" y="1484154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3" name="Rectangle 692"/>
            <p:cNvSpPr/>
            <p:nvPr/>
          </p:nvSpPr>
          <p:spPr>
            <a:xfrm rot="617342">
              <a:off x="8405892" y="1492674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/>
            <p:cNvSpPr/>
            <p:nvPr/>
          </p:nvSpPr>
          <p:spPr>
            <a:xfrm rot="433759">
              <a:off x="8955087" y="1403920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95" name="Group 694"/>
            <p:cNvGrpSpPr>
              <a:grpSpLocks noChangeAspect="1"/>
            </p:cNvGrpSpPr>
            <p:nvPr/>
          </p:nvGrpSpPr>
          <p:grpSpPr>
            <a:xfrm rot="21363853">
              <a:off x="9098525" y="14250067"/>
              <a:ext cx="85530" cy="57282"/>
              <a:chOff x="14597990" y="13766119"/>
              <a:chExt cx="236570" cy="158439"/>
            </a:xfrm>
          </p:grpSpPr>
          <p:sp>
            <p:nvSpPr>
              <p:cNvPr id="1372" name="Rectangle 1371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73" name="Freeform 1372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74" name="Freeform 1373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96" name="Rectangle 695"/>
            <p:cNvSpPr/>
            <p:nvPr/>
          </p:nvSpPr>
          <p:spPr>
            <a:xfrm rot="372812">
              <a:off x="8409650" y="14438556"/>
              <a:ext cx="253170" cy="5085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7" name="Rectangle 696"/>
            <p:cNvSpPr/>
            <p:nvPr/>
          </p:nvSpPr>
          <p:spPr>
            <a:xfrm rot="617342">
              <a:off x="8815956" y="1419168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8" name="Rectangle 697"/>
            <p:cNvSpPr/>
            <p:nvPr/>
          </p:nvSpPr>
          <p:spPr>
            <a:xfrm rot="473846">
              <a:off x="8822510" y="1400808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9" name="Rectangle 698"/>
            <p:cNvSpPr/>
            <p:nvPr/>
          </p:nvSpPr>
          <p:spPr>
            <a:xfrm rot="207920">
              <a:off x="7913080" y="1404087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0" name="Rectangle 699"/>
            <p:cNvSpPr/>
            <p:nvPr/>
          </p:nvSpPr>
          <p:spPr>
            <a:xfrm>
              <a:off x="8157647" y="1420475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Rectangle 700"/>
            <p:cNvSpPr/>
            <p:nvPr/>
          </p:nvSpPr>
          <p:spPr>
            <a:xfrm rot="843281">
              <a:off x="8279484" y="1438765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Rectangle 701"/>
            <p:cNvSpPr/>
            <p:nvPr/>
          </p:nvSpPr>
          <p:spPr>
            <a:xfrm rot="2007803">
              <a:off x="8029269" y="1413511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3" name="Rectangle 702"/>
            <p:cNvSpPr/>
            <p:nvPr/>
          </p:nvSpPr>
          <p:spPr>
            <a:xfrm rot="473846">
              <a:off x="7229938" y="1689649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4" name="Rectangle 703"/>
            <p:cNvSpPr/>
            <p:nvPr/>
          </p:nvSpPr>
          <p:spPr>
            <a:xfrm rot="473846">
              <a:off x="7136422" y="1707946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5" name="Rectangle 704"/>
            <p:cNvSpPr/>
            <p:nvPr/>
          </p:nvSpPr>
          <p:spPr>
            <a:xfrm rot="433759">
              <a:off x="4521795" y="1615035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6" name="Rectangle 705"/>
            <p:cNvSpPr/>
            <p:nvPr/>
          </p:nvSpPr>
          <p:spPr>
            <a:xfrm rot="843281">
              <a:off x="4608434" y="1620083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Rectangle 706"/>
            <p:cNvSpPr/>
            <p:nvPr/>
          </p:nvSpPr>
          <p:spPr>
            <a:xfrm rot="617342">
              <a:off x="4453861" y="1630424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Rectangle 707"/>
            <p:cNvSpPr/>
            <p:nvPr/>
          </p:nvSpPr>
          <p:spPr>
            <a:xfrm rot="473846">
              <a:off x="5269597" y="1367709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9" name="Rectangle 708"/>
            <p:cNvSpPr/>
            <p:nvPr/>
          </p:nvSpPr>
          <p:spPr>
            <a:xfrm rot="207920">
              <a:off x="5530229" y="1368677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0" name="Rectangle 709"/>
            <p:cNvSpPr/>
            <p:nvPr/>
          </p:nvSpPr>
          <p:spPr>
            <a:xfrm rot="433759">
              <a:off x="5241921" y="1383997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1" name="Rectangle 710"/>
            <p:cNvSpPr/>
            <p:nvPr/>
          </p:nvSpPr>
          <p:spPr>
            <a:xfrm rot="843281">
              <a:off x="5406390" y="1349604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2" name="Rectangle 711"/>
            <p:cNvSpPr/>
            <p:nvPr/>
          </p:nvSpPr>
          <p:spPr>
            <a:xfrm rot="617342">
              <a:off x="5331138" y="1356631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3" name="Freeform 712"/>
            <p:cNvSpPr/>
            <p:nvPr/>
          </p:nvSpPr>
          <p:spPr>
            <a:xfrm>
              <a:off x="5367542" y="13540063"/>
              <a:ext cx="502920" cy="838200"/>
            </a:xfrm>
            <a:custGeom>
              <a:avLst/>
              <a:gdLst>
                <a:gd name="connsiteX0" fmla="*/ 502920 w 502920"/>
                <a:gd name="connsiteY0" fmla="*/ 175260 h 838200"/>
                <a:gd name="connsiteX1" fmla="*/ 160020 w 502920"/>
                <a:gd name="connsiteY1" fmla="*/ 0 h 838200"/>
                <a:gd name="connsiteX2" fmla="*/ 0 w 502920"/>
                <a:gd name="connsiteY2" fmla="*/ 365760 h 838200"/>
                <a:gd name="connsiteX3" fmla="*/ 502920 w 502920"/>
                <a:gd name="connsiteY3" fmla="*/ 838200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2920" h="838200">
                  <a:moveTo>
                    <a:pt x="502920" y="175260"/>
                  </a:moveTo>
                  <a:lnTo>
                    <a:pt x="160020" y="0"/>
                  </a:lnTo>
                  <a:lnTo>
                    <a:pt x="0" y="365760"/>
                  </a:lnTo>
                  <a:lnTo>
                    <a:pt x="502920" y="83820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4" name="Rectangle 713"/>
            <p:cNvSpPr/>
            <p:nvPr/>
          </p:nvSpPr>
          <p:spPr>
            <a:xfrm rot="20168873">
              <a:off x="8347410" y="1465195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15" name="Group 714"/>
            <p:cNvGrpSpPr/>
            <p:nvPr/>
          </p:nvGrpSpPr>
          <p:grpSpPr>
            <a:xfrm>
              <a:off x="8507561" y="13887022"/>
              <a:ext cx="49606" cy="52516"/>
              <a:chOff x="7953541" y="13737148"/>
              <a:chExt cx="49606" cy="52516"/>
            </a:xfrm>
          </p:grpSpPr>
          <p:sp>
            <p:nvSpPr>
              <p:cNvPr id="1370" name="Freeform 1369"/>
              <p:cNvSpPr/>
              <p:nvPr/>
            </p:nvSpPr>
            <p:spPr>
              <a:xfrm rot="20283853" flipV="1">
                <a:off x="7953541" y="13748614"/>
                <a:ext cx="49606" cy="1652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71" name="Freeform 1370"/>
              <p:cNvSpPr/>
              <p:nvPr/>
            </p:nvSpPr>
            <p:spPr>
              <a:xfrm rot="21363853">
                <a:off x="7978793" y="13737148"/>
                <a:ext cx="0" cy="5251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16" name="Rectangle 715"/>
            <p:cNvSpPr/>
            <p:nvPr/>
          </p:nvSpPr>
          <p:spPr>
            <a:xfrm rot="3879437">
              <a:off x="7590720" y="1359492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7" name="Rectangle 716"/>
            <p:cNvSpPr/>
            <p:nvPr/>
          </p:nvSpPr>
          <p:spPr>
            <a:xfrm rot="2406141">
              <a:off x="7973991" y="1432713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8" name="Rectangle 717"/>
            <p:cNvSpPr/>
            <p:nvPr/>
          </p:nvSpPr>
          <p:spPr>
            <a:xfrm rot="3796292">
              <a:off x="7342754" y="1359492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9" name="Rectangle 718"/>
            <p:cNvSpPr/>
            <p:nvPr/>
          </p:nvSpPr>
          <p:spPr>
            <a:xfrm rot="3724014">
              <a:off x="7625216" y="1406754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0" name="Rectangle 719"/>
            <p:cNvSpPr/>
            <p:nvPr/>
          </p:nvSpPr>
          <p:spPr>
            <a:xfrm rot="3600297">
              <a:off x="7751525" y="1431723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1" name="Rectangle 720"/>
            <p:cNvSpPr/>
            <p:nvPr/>
          </p:nvSpPr>
          <p:spPr>
            <a:xfrm rot="3690904">
              <a:off x="7561931" y="1397568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2" name="Rectangle 721"/>
            <p:cNvSpPr/>
            <p:nvPr/>
          </p:nvSpPr>
          <p:spPr>
            <a:xfrm rot="3669439">
              <a:off x="7440336" y="1379107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3" name="Rectangle 722"/>
            <p:cNvSpPr/>
            <p:nvPr/>
          </p:nvSpPr>
          <p:spPr>
            <a:xfrm>
              <a:off x="8375543" y="13807295"/>
              <a:ext cx="332795" cy="211971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4" name="Rectangle 723"/>
            <p:cNvSpPr/>
            <p:nvPr/>
          </p:nvSpPr>
          <p:spPr>
            <a:xfrm rot="395763">
              <a:off x="8278642" y="14218190"/>
              <a:ext cx="246531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5" name="Rectangle 724"/>
            <p:cNvSpPr/>
            <p:nvPr/>
          </p:nvSpPr>
          <p:spPr>
            <a:xfrm rot="473846">
              <a:off x="8604797" y="1414590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6" name="Rectangle 725"/>
            <p:cNvSpPr/>
            <p:nvPr/>
          </p:nvSpPr>
          <p:spPr>
            <a:xfrm rot="20573818">
              <a:off x="8636901" y="1456632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7" name="Rectangle 726"/>
            <p:cNvSpPr/>
            <p:nvPr/>
          </p:nvSpPr>
          <p:spPr>
            <a:xfrm rot="20902805">
              <a:off x="8794430" y="14449104"/>
              <a:ext cx="209801" cy="56058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8" name="Rectangle 727"/>
            <p:cNvSpPr/>
            <p:nvPr/>
          </p:nvSpPr>
          <p:spPr>
            <a:xfrm rot="617342">
              <a:off x="8931021" y="1478613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Rectangle 728"/>
            <p:cNvSpPr/>
            <p:nvPr/>
          </p:nvSpPr>
          <p:spPr>
            <a:xfrm rot="473846">
              <a:off x="9159183" y="1453052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Rectangle 729"/>
            <p:cNvSpPr/>
            <p:nvPr/>
          </p:nvSpPr>
          <p:spPr>
            <a:xfrm>
              <a:off x="8522051" y="1462624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1" name="Rectangle 730"/>
            <p:cNvSpPr/>
            <p:nvPr/>
          </p:nvSpPr>
          <p:spPr>
            <a:xfrm rot="843281">
              <a:off x="9382320" y="1461908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2" name="Rectangle 731"/>
            <p:cNvSpPr/>
            <p:nvPr/>
          </p:nvSpPr>
          <p:spPr>
            <a:xfrm rot="395763">
              <a:off x="8816079" y="14956566"/>
              <a:ext cx="246531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3" name="Rectangle 732"/>
            <p:cNvSpPr/>
            <p:nvPr/>
          </p:nvSpPr>
          <p:spPr>
            <a:xfrm rot="473846">
              <a:off x="8993395" y="1469022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4" name="Rectangle 733"/>
            <p:cNvSpPr/>
            <p:nvPr/>
          </p:nvSpPr>
          <p:spPr>
            <a:xfrm rot="473846">
              <a:off x="9047888" y="1480339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5" name="Rectangle 734"/>
            <p:cNvSpPr/>
            <p:nvPr/>
          </p:nvSpPr>
          <p:spPr>
            <a:xfrm rot="473846">
              <a:off x="9181891" y="1480406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6" name="Rectangle 735"/>
            <p:cNvSpPr/>
            <p:nvPr/>
          </p:nvSpPr>
          <p:spPr>
            <a:xfrm rot="843281">
              <a:off x="9723359" y="1453133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7" name="Rectangle 736"/>
            <p:cNvSpPr/>
            <p:nvPr/>
          </p:nvSpPr>
          <p:spPr>
            <a:xfrm rot="843281">
              <a:off x="9556901" y="1430149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Rectangle 737"/>
            <p:cNvSpPr/>
            <p:nvPr/>
          </p:nvSpPr>
          <p:spPr>
            <a:xfrm rot="843281">
              <a:off x="9583844" y="1495949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Rectangle 738"/>
            <p:cNvSpPr/>
            <p:nvPr/>
          </p:nvSpPr>
          <p:spPr>
            <a:xfrm rot="4360893">
              <a:off x="9730333" y="1513022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Rectangle 739"/>
            <p:cNvSpPr/>
            <p:nvPr/>
          </p:nvSpPr>
          <p:spPr>
            <a:xfrm rot="843281">
              <a:off x="9477443" y="1451070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1" name="Rectangle 740"/>
            <p:cNvSpPr/>
            <p:nvPr/>
          </p:nvSpPr>
          <p:spPr>
            <a:xfrm rot="843281">
              <a:off x="9968810" y="1505360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2" name="Rectangle 741"/>
            <p:cNvSpPr/>
            <p:nvPr/>
          </p:nvSpPr>
          <p:spPr>
            <a:xfrm rot="2239644">
              <a:off x="8078031" y="14525219"/>
              <a:ext cx="209801" cy="56058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3" name="Rectangle 742"/>
            <p:cNvSpPr/>
            <p:nvPr/>
          </p:nvSpPr>
          <p:spPr>
            <a:xfrm rot="617342">
              <a:off x="8148520" y="1540118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4" name="Rectangle 743"/>
            <p:cNvSpPr/>
            <p:nvPr/>
          </p:nvSpPr>
          <p:spPr>
            <a:xfrm rot="843281">
              <a:off x="8732080" y="1499394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5" name="Rectangle 744"/>
            <p:cNvSpPr/>
            <p:nvPr/>
          </p:nvSpPr>
          <p:spPr>
            <a:xfrm rot="617342">
              <a:off x="8332646" y="1501849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6" name="Rectangle 745"/>
            <p:cNvSpPr/>
            <p:nvPr/>
          </p:nvSpPr>
          <p:spPr>
            <a:xfrm rot="617342">
              <a:off x="8036399" y="1510061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7" name="Rectangle 746"/>
            <p:cNvSpPr/>
            <p:nvPr/>
          </p:nvSpPr>
          <p:spPr>
            <a:xfrm rot="843281">
              <a:off x="8884480" y="1514634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Rectangle 747"/>
            <p:cNvSpPr/>
            <p:nvPr/>
          </p:nvSpPr>
          <p:spPr>
            <a:xfrm rot="617342">
              <a:off x="8197427" y="1527394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Rectangle 748"/>
            <p:cNvSpPr/>
            <p:nvPr/>
          </p:nvSpPr>
          <p:spPr>
            <a:xfrm rot="433759">
              <a:off x="9103056" y="1403647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Rectangle 749"/>
            <p:cNvSpPr/>
            <p:nvPr/>
          </p:nvSpPr>
          <p:spPr>
            <a:xfrm rot="433759">
              <a:off x="9129723" y="1434110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1" name="Freeform 750"/>
            <p:cNvSpPr/>
            <p:nvPr/>
          </p:nvSpPr>
          <p:spPr>
            <a:xfrm>
              <a:off x="7793102" y="14049455"/>
              <a:ext cx="1958340" cy="716280"/>
            </a:xfrm>
            <a:custGeom>
              <a:avLst/>
              <a:gdLst>
                <a:gd name="connsiteX0" fmla="*/ 0 w 1958340"/>
                <a:gd name="connsiteY0" fmla="*/ 76200 h 716280"/>
                <a:gd name="connsiteX1" fmla="*/ 335280 w 1958340"/>
                <a:gd name="connsiteY1" fmla="*/ 266700 h 716280"/>
                <a:gd name="connsiteX2" fmla="*/ 937260 w 1958340"/>
                <a:gd name="connsiteY2" fmla="*/ 327660 h 716280"/>
                <a:gd name="connsiteX3" fmla="*/ 982980 w 1958340"/>
                <a:gd name="connsiteY3" fmla="*/ 83820 h 716280"/>
                <a:gd name="connsiteX4" fmla="*/ 1424940 w 1958340"/>
                <a:gd name="connsiteY4" fmla="*/ 137160 h 716280"/>
                <a:gd name="connsiteX5" fmla="*/ 1699260 w 1958340"/>
                <a:gd name="connsiteY5" fmla="*/ 0 h 716280"/>
                <a:gd name="connsiteX6" fmla="*/ 1958340 w 1958340"/>
                <a:gd name="connsiteY6" fmla="*/ 335280 h 716280"/>
                <a:gd name="connsiteX7" fmla="*/ 1699260 w 1958340"/>
                <a:gd name="connsiteY7" fmla="*/ 716280 h 71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8340" h="716280">
                  <a:moveTo>
                    <a:pt x="0" y="76200"/>
                  </a:moveTo>
                  <a:lnTo>
                    <a:pt x="335280" y="266700"/>
                  </a:lnTo>
                  <a:lnTo>
                    <a:pt x="937260" y="327660"/>
                  </a:lnTo>
                  <a:lnTo>
                    <a:pt x="982980" y="83820"/>
                  </a:lnTo>
                  <a:lnTo>
                    <a:pt x="1424940" y="137160"/>
                  </a:lnTo>
                  <a:lnTo>
                    <a:pt x="1699260" y="0"/>
                  </a:lnTo>
                  <a:lnTo>
                    <a:pt x="1958340" y="335280"/>
                  </a:lnTo>
                  <a:lnTo>
                    <a:pt x="1699260" y="71628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52" name="Group 751"/>
            <p:cNvGrpSpPr/>
            <p:nvPr/>
          </p:nvGrpSpPr>
          <p:grpSpPr>
            <a:xfrm>
              <a:off x="8740031" y="14143304"/>
              <a:ext cx="1021080" cy="525780"/>
              <a:chOff x="8755380" y="14302740"/>
              <a:chExt cx="1021080" cy="525780"/>
            </a:xfrm>
          </p:grpSpPr>
          <p:sp>
            <p:nvSpPr>
              <p:cNvPr id="1365" name="Freeform 1364"/>
              <p:cNvSpPr/>
              <p:nvPr/>
            </p:nvSpPr>
            <p:spPr>
              <a:xfrm>
                <a:off x="8755380" y="14500860"/>
                <a:ext cx="60960" cy="327660"/>
              </a:xfrm>
              <a:custGeom>
                <a:avLst/>
                <a:gdLst>
                  <a:gd name="connsiteX0" fmla="*/ 60960 w 60960"/>
                  <a:gd name="connsiteY0" fmla="*/ 327660 h 327660"/>
                  <a:gd name="connsiteX1" fmla="*/ 0 w 60960"/>
                  <a:gd name="connsiteY1" fmla="*/ 0 h 327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960" h="327660">
                    <a:moveTo>
                      <a:pt x="60960" y="327660"/>
                    </a:moveTo>
                    <a:lnTo>
                      <a:pt x="0" y="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6" name="Freeform 1365"/>
              <p:cNvSpPr/>
              <p:nvPr/>
            </p:nvSpPr>
            <p:spPr>
              <a:xfrm>
                <a:off x="8808720" y="14599920"/>
                <a:ext cx="533400" cy="220980"/>
              </a:xfrm>
              <a:custGeom>
                <a:avLst/>
                <a:gdLst>
                  <a:gd name="connsiteX0" fmla="*/ 0 w 533400"/>
                  <a:gd name="connsiteY0" fmla="*/ 137160 h 220980"/>
                  <a:gd name="connsiteX1" fmla="*/ 342900 w 533400"/>
                  <a:gd name="connsiteY1" fmla="*/ 38100 h 220980"/>
                  <a:gd name="connsiteX2" fmla="*/ 525780 w 533400"/>
                  <a:gd name="connsiteY2" fmla="*/ 0 h 220980"/>
                  <a:gd name="connsiteX3" fmla="*/ 533400 w 533400"/>
                  <a:gd name="connsiteY3" fmla="*/ 220980 h 22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400" h="220980">
                    <a:moveTo>
                      <a:pt x="0" y="137160"/>
                    </a:moveTo>
                    <a:lnTo>
                      <a:pt x="342900" y="38100"/>
                    </a:lnTo>
                    <a:lnTo>
                      <a:pt x="525780" y="0"/>
                    </a:lnTo>
                    <a:lnTo>
                      <a:pt x="533400" y="22098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7" name="Freeform 1366"/>
              <p:cNvSpPr/>
              <p:nvPr/>
            </p:nvSpPr>
            <p:spPr>
              <a:xfrm>
                <a:off x="9037320" y="14310360"/>
                <a:ext cx="53340" cy="419100"/>
              </a:xfrm>
              <a:custGeom>
                <a:avLst/>
                <a:gdLst>
                  <a:gd name="connsiteX0" fmla="*/ 53340 w 53340"/>
                  <a:gd name="connsiteY0" fmla="*/ 419100 h 419100"/>
                  <a:gd name="connsiteX1" fmla="*/ 0 w 53340"/>
                  <a:gd name="connsiteY1" fmla="*/ 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340" h="419100">
                    <a:moveTo>
                      <a:pt x="53340" y="419100"/>
                    </a:moveTo>
                    <a:lnTo>
                      <a:pt x="0" y="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8" name="Freeform 1367"/>
              <p:cNvSpPr/>
              <p:nvPr/>
            </p:nvSpPr>
            <p:spPr>
              <a:xfrm>
                <a:off x="9319260" y="14523720"/>
                <a:ext cx="457200" cy="53340"/>
              </a:xfrm>
              <a:custGeom>
                <a:avLst/>
                <a:gdLst>
                  <a:gd name="connsiteX0" fmla="*/ 0 w 457200"/>
                  <a:gd name="connsiteY0" fmla="*/ 53340 h 53340"/>
                  <a:gd name="connsiteX1" fmla="*/ 274320 w 457200"/>
                  <a:gd name="connsiteY1" fmla="*/ 53340 h 53340"/>
                  <a:gd name="connsiteX2" fmla="*/ 457200 w 457200"/>
                  <a:gd name="connsiteY2" fmla="*/ 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7200" h="53340">
                    <a:moveTo>
                      <a:pt x="0" y="53340"/>
                    </a:moveTo>
                    <a:lnTo>
                      <a:pt x="274320" y="53340"/>
                    </a:lnTo>
                    <a:lnTo>
                      <a:pt x="457200" y="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9" name="Freeform 1368"/>
              <p:cNvSpPr/>
              <p:nvPr/>
            </p:nvSpPr>
            <p:spPr>
              <a:xfrm>
                <a:off x="9403080" y="14302740"/>
                <a:ext cx="213360" cy="274320"/>
              </a:xfrm>
              <a:custGeom>
                <a:avLst/>
                <a:gdLst>
                  <a:gd name="connsiteX0" fmla="*/ 0 w 213360"/>
                  <a:gd name="connsiteY0" fmla="*/ 274320 h 274320"/>
                  <a:gd name="connsiteX1" fmla="*/ 213360 w 213360"/>
                  <a:gd name="connsiteY1" fmla="*/ 0 h 27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360" h="274320">
                    <a:moveTo>
                      <a:pt x="0" y="274320"/>
                    </a:moveTo>
                    <a:lnTo>
                      <a:pt x="213360" y="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53" name="Rectangle 752"/>
            <p:cNvSpPr/>
            <p:nvPr/>
          </p:nvSpPr>
          <p:spPr>
            <a:xfrm rot="433759">
              <a:off x="9297934" y="1429935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4" name="Rectangle 753"/>
            <p:cNvSpPr/>
            <p:nvPr/>
          </p:nvSpPr>
          <p:spPr>
            <a:xfrm rot="433759">
              <a:off x="9236025" y="1400151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5" name="Rectangle 754"/>
            <p:cNvSpPr/>
            <p:nvPr/>
          </p:nvSpPr>
          <p:spPr>
            <a:xfrm rot="433759">
              <a:off x="9609816" y="1470663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6" name="Rectangle 755"/>
            <p:cNvSpPr/>
            <p:nvPr/>
          </p:nvSpPr>
          <p:spPr>
            <a:xfrm rot="433759">
              <a:off x="9697974" y="1461995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7" name="Rectangle 756"/>
            <p:cNvSpPr/>
            <p:nvPr/>
          </p:nvSpPr>
          <p:spPr>
            <a:xfrm rot="433759">
              <a:off x="9367380" y="1394727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8" name="Rectangle 757"/>
            <p:cNvSpPr/>
            <p:nvPr/>
          </p:nvSpPr>
          <p:spPr>
            <a:xfrm rot="433759">
              <a:off x="9411812" y="1415368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9" name="Rectangle 758"/>
            <p:cNvSpPr/>
            <p:nvPr/>
          </p:nvSpPr>
          <p:spPr>
            <a:xfrm rot="843281">
              <a:off x="9355287" y="1498438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0" name="Rectangle 759"/>
            <p:cNvSpPr/>
            <p:nvPr/>
          </p:nvSpPr>
          <p:spPr>
            <a:xfrm rot="4360893">
              <a:off x="9501776" y="1515511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1" name="Rectangle 760"/>
            <p:cNvSpPr/>
            <p:nvPr/>
          </p:nvSpPr>
          <p:spPr>
            <a:xfrm rot="843281">
              <a:off x="9440313" y="1505360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2" name="Rectangle 761"/>
            <p:cNvSpPr/>
            <p:nvPr/>
          </p:nvSpPr>
          <p:spPr>
            <a:xfrm rot="4360893">
              <a:off x="9587867" y="1527806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63" name="Group 762"/>
            <p:cNvGrpSpPr/>
            <p:nvPr/>
          </p:nvGrpSpPr>
          <p:grpSpPr>
            <a:xfrm>
              <a:off x="9484501" y="14836748"/>
              <a:ext cx="449580" cy="464820"/>
              <a:chOff x="9403080" y="14919960"/>
              <a:chExt cx="449580" cy="464820"/>
            </a:xfrm>
          </p:grpSpPr>
          <p:sp>
            <p:nvSpPr>
              <p:cNvPr id="1363" name="Freeform 1362"/>
              <p:cNvSpPr/>
              <p:nvPr/>
            </p:nvSpPr>
            <p:spPr>
              <a:xfrm>
                <a:off x="9403080" y="14919960"/>
                <a:ext cx="449580" cy="464820"/>
              </a:xfrm>
              <a:custGeom>
                <a:avLst/>
                <a:gdLst>
                  <a:gd name="connsiteX0" fmla="*/ 22860 w 449580"/>
                  <a:gd name="connsiteY0" fmla="*/ 0 h 464820"/>
                  <a:gd name="connsiteX1" fmla="*/ 0 w 449580"/>
                  <a:gd name="connsiteY1" fmla="*/ 91440 h 464820"/>
                  <a:gd name="connsiteX2" fmla="*/ 297180 w 449580"/>
                  <a:gd name="connsiteY2" fmla="*/ 464820 h 464820"/>
                  <a:gd name="connsiteX3" fmla="*/ 396240 w 449580"/>
                  <a:gd name="connsiteY3" fmla="*/ 426720 h 464820"/>
                  <a:gd name="connsiteX4" fmla="*/ 449580 w 449580"/>
                  <a:gd name="connsiteY4" fmla="*/ 144780 h 46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9580" h="464820">
                    <a:moveTo>
                      <a:pt x="22860" y="0"/>
                    </a:moveTo>
                    <a:lnTo>
                      <a:pt x="0" y="91440"/>
                    </a:lnTo>
                    <a:lnTo>
                      <a:pt x="297180" y="464820"/>
                    </a:lnTo>
                    <a:lnTo>
                      <a:pt x="396240" y="426720"/>
                    </a:lnTo>
                    <a:lnTo>
                      <a:pt x="449580" y="14478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4" name="Freeform 1363"/>
              <p:cNvSpPr/>
              <p:nvPr/>
            </p:nvSpPr>
            <p:spPr>
              <a:xfrm>
                <a:off x="9403080" y="14919960"/>
                <a:ext cx="449580" cy="464820"/>
              </a:xfrm>
              <a:custGeom>
                <a:avLst/>
                <a:gdLst>
                  <a:gd name="connsiteX0" fmla="*/ 22860 w 449580"/>
                  <a:gd name="connsiteY0" fmla="*/ 0 h 464820"/>
                  <a:gd name="connsiteX1" fmla="*/ 0 w 449580"/>
                  <a:gd name="connsiteY1" fmla="*/ 91440 h 464820"/>
                  <a:gd name="connsiteX2" fmla="*/ 297180 w 449580"/>
                  <a:gd name="connsiteY2" fmla="*/ 464820 h 464820"/>
                  <a:gd name="connsiteX3" fmla="*/ 396240 w 449580"/>
                  <a:gd name="connsiteY3" fmla="*/ 426720 h 464820"/>
                  <a:gd name="connsiteX4" fmla="*/ 449580 w 449580"/>
                  <a:gd name="connsiteY4" fmla="*/ 144780 h 46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9580" h="464820">
                    <a:moveTo>
                      <a:pt x="22860" y="0"/>
                    </a:moveTo>
                    <a:lnTo>
                      <a:pt x="0" y="91440"/>
                    </a:lnTo>
                    <a:lnTo>
                      <a:pt x="297180" y="464820"/>
                    </a:lnTo>
                    <a:lnTo>
                      <a:pt x="396240" y="426720"/>
                    </a:lnTo>
                    <a:lnTo>
                      <a:pt x="449580" y="14478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64" name="Freeform 763"/>
            <p:cNvSpPr/>
            <p:nvPr/>
          </p:nvSpPr>
          <p:spPr>
            <a:xfrm>
              <a:off x="6431055" y="10762988"/>
              <a:ext cx="15240" cy="251460"/>
            </a:xfrm>
            <a:custGeom>
              <a:avLst/>
              <a:gdLst>
                <a:gd name="connsiteX0" fmla="*/ 15240 w 15240"/>
                <a:gd name="connsiteY0" fmla="*/ 251460 h 251460"/>
                <a:gd name="connsiteX1" fmla="*/ 0 w 15240"/>
                <a:gd name="connsiteY1" fmla="*/ 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251460">
                  <a:moveTo>
                    <a:pt x="15240" y="251460"/>
                  </a:moveTo>
                  <a:lnTo>
                    <a:pt x="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65" name="Group 764"/>
            <p:cNvGrpSpPr/>
            <p:nvPr/>
          </p:nvGrpSpPr>
          <p:grpSpPr>
            <a:xfrm rot="3150086">
              <a:off x="6101856" y="11185351"/>
              <a:ext cx="279357" cy="221739"/>
              <a:chOff x="25405302" y="14281199"/>
              <a:chExt cx="391187" cy="282500"/>
            </a:xfrm>
          </p:grpSpPr>
          <p:sp>
            <p:nvSpPr>
              <p:cNvPr id="1361" name="Freeform 1360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2" name="Freeform 1361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66" name="Group 765"/>
            <p:cNvGrpSpPr>
              <a:grpSpLocks noChangeAspect="1"/>
            </p:cNvGrpSpPr>
            <p:nvPr/>
          </p:nvGrpSpPr>
          <p:grpSpPr>
            <a:xfrm rot="21363853">
              <a:off x="17703989" y="8516243"/>
              <a:ext cx="85530" cy="57282"/>
              <a:chOff x="14597990" y="13766119"/>
              <a:chExt cx="236570" cy="158439"/>
            </a:xfrm>
          </p:grpSpPr>
          <p:sp>
            <p:nvSpPr>
              <p:cNvPr id="1358" name="Rectangle 1357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59" name="Freeform 1358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0" name="Freeform 1359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67" name="TextBox 766"/>
            <p:cNvSpPr txBox="1"/>
            <p:nvPr/>
          </p:nvSpPr>
          <p:spPr>
            <a:xfrm>
              <a:off x="17305042" y="7147755"/>
              <a:ext cx="148642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Le Port</a:t>
              </a:r>
            </a:p>
          </p:txBody>
        </p:sp>
        <p:sp>
          <p:nvSpPr>
            <p:cNvPr id="768" name="TextBox 767"/>
            <p:cNvSpPr txBox="1"/>
            <p:nvPr/>
          </p:nvSpPr>
          <p:spPr>
            <a:xfrm>
              <a:off x="7930814" y="13202344"/>
              <a:ext cx="1814852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CARENTAN</a:t>
              </a:r>
            </a:p>
          </p:txBody>
        </p:sp>
        <p:sp>
          <p:nvSpPr>
            <p:cNvPr id="769" name="TextBox 768"/>
            <p:cNvSpPr txBox="1"/>
            <p:nvPr/>
          </p:nvSpPr>
          <p:spPr>
            <a:xfrm>
              <a:off x="8578493" y="9681302"/>
              <a:ext cx="2209314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The Lock</a:t>
              </a:r>
            </a:p>
          </p:txBody>
        </p:sp>
        <p:grpSp>
          <p:nvGrpSpPr>
            <p:cNvPr id="770" name="Group 769"/>
            <p:cNvGrpSpPr/>
            <p:nvPr/>
          </p:nvGrpSpPr>
          <p:grpSpPr>
            <a:xfrm>
              <a:off x="8976100" y="552820"/>
              <a:ext cx="5138725" cy="806274"/>
              <a:chOff x="8908118" y="610540"/>
              <a:chExt cx="5138725" cy="806274"/>
            </a:xfrm>
          </p:grpSpPr>
          <p:sp>
            <p:nvSpPr>
              <p:cNvPr id="1356" name="Freeform 1355"/>
              <p:cNvSpPr/>
              <p:nvPr/>
            </p:nvSpPr>
            <p:spPr>
              <a:xfrm>
                <a:off x="8908118" y="610540"/>
                <a:ext cx="5138725" cy="806274"/>
              </a:xfrm>
              <a:custGeom>
                <a:avLst/>
                <a:gdLst>
                  <a:gd name="connsiteX0" fmla="*/ 0 w 5104435"/>
                  <a:gd name="connsiteY0" fmla="*/ 798654 h 798654"/>
                  <a:gd name="connsiteX1" fmla="*/ 208344 w 5104435"/>
                  <a:gd name="connsiteY1" fmla="*/ 798654 h 798654"/>
                  <a:gd name="connsiteX2" fmla="*/ 474562 w 5104435"/>
                  <a:gd name="connsiteY2" fmla="*/ 416689 h 798654"/>
                  <a:gd name="connsiteX3" fmla="*/ 1018572 w 5104435"/>
                  <a:gd name="connsiteY3" fmla="*/ 451413 h 798654"/>
                  <a:gd name="connsiteX4" fmla="*/ 1250065 w 5104435"/>
                  <a:gd name="connsiteY4" fmla="*/ 254643 h 798654"/>
                  <a:gd name="connsiteX5" fmla="*/ 2291787 w 5104435"/>
                  <a:gd name="connsiteY5" fmla="*/ 115747 h 798654"/>
                  <a:gd name="connsiteX6" fmla="*/ 2558005 w 5104435"/>
                  <a:gd name="connsiteY6" fmla="*/ 254643 h 798654"/>
                  <a:gd name="connsiteX7" fmla="*/ 3055716 w 5104435"/>
                  <a:gd name="connsiteY7" fmla="*/ 196770 h 798654"/>
                  <a:gd name="connsiteX8" fmla="*/ 3321934 w 5104435"/>
                  <a:gd name="connsiteY8" fmla="*/ 347241 h 798654"/>
                  <a:gd name="connsiteX9" fmla="*/ 3518703 w 5104435"/>
                  <a:gd name="connsiteY9" fmla="*/ 451413 h 798654"/>
                  <a:gd name="connsiteX10" fmla="*/ 4653022 w 5104435"/>
                  <a:gd name="connsiteY10" fmla="*/ 555585 h 798654"/>
                  <a:gd name="connsiteX11" fmla="*/ 4953964 w 5104435"/>
                  <a:gd name="connsiteY11" fmla="*/ 462988 h 798654"/>
                  <a:gd name="connsiteX12" fmla="*/ 5104435 w 5104435"/>
                  <a:gd name="connsiteY12" fmla="*/ 0 h 798654"/>
                  <a:gd name="connsiteX0" fmla="*/ 0 w 5138725"/>
                  <a:gd name="connsiteY0" fmla="*/ 806274 h 806274"/>
                  <a:gd name="connsiteX1" fmla="*/ 242634 w 5138725"/>
                  <a:gd name="connsiteY1" fmla="*/ 798654 h 806274"/>
                  <a:gd name="connsiteX2" fmla="*/ 508852 w 5138725"/>
                  <a:gd name="connsiteY2" fmla="*/ 416689 h 806274"/>
                  <a:gd name="connsiteX3" fmla="*/ 1052862 w 5138725"/>
                  <a:gd name="connsiteY3" fmla="*/ 451413 h 806274"/>
                  <a:gd name="connsiteX4" fmla="*/ 1284355 w 5138725"/>
                  <a:gd name="connsiteY4" fmla="*/ 254643 h 806274"/>
                  <a:gd name="connsiteX5" fmla="*/ 2326077 w 5138725"/>
                  <a:gd name="connsiteY5" fmla="*/ 115747 h 806274"/>
                  <a:gd name="connsiteX6" fmla="*/ 2592295 w 5138725"/>
                  <a:gd name="connsiteY6" fmla="*/ 254643 h 806274"/>
                  <a:gd name="connsiteX7" fmla="*/ 3090006 w 5138725"/>
                  <a:gd name="connsiteY7" fmla="*/ 196770 h 806274"/>
                  <a:gd name="connsiteX8" fmla="*/ 3356224 w 5138725"/>
                  <a:gd name="connsiteY8" fmla="*/ 347241 h 806274"/>
                  <a:gd name="connsiteX9" fmla="*/ 3552993 w 5138725"/>
                  <a:gd name="connsiteY9" fmla="*/ 451413 h 806274"/>
                  <a:gd name="connsiteX10" fmla="*/ 4687312 w 5138725"/>
                  <a:gd name="connsiteY10" fmla="*/ 555585 h 806274"/>
                  <a:gd name="connsiteX11" fmla="*/ 4988254 w 5138725"/>
                  <a:gd name="connsiteY11" fmla="*/ 462988 h 806274"/>
                  <a:gd name="connsiteX12" fmla="*/ 5138725 w 5138725"/>
                  <a:gd name="connsiteY12" fmla="*/ 0 h 80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38725" h="806274">
                    <a:moveTo>
                      <a:pt x="0" y="806274"/>
                    </a:moveTo>
                    <a:lnTo>
                      <a:pt x="242634" y="798654"/>
                    </a:lnTo>
                    <a:lnTo>
                      <a:pt x="508852" y="416689"/>
                    </a:lnTo>
                    <a:lnTo>
                      <a:pt x="1052862" y="451413"/>
                    </a:lnTo>
                    <a:lnTo>
                      <a:pt x="1284355" y="254643"/>
                    </a:lnTo>
                    <a:lnTo>
                      <a:pt x="2326077" y="115747"/>
                    </a:lnTo>
                    <a:lnTo>
                      <a:pt x="2592295" y="254643"/>
                    </a:lnTo>
                    <a:lnTo>
                      <a:pt x="3090006" y="196770"/>
                    </a:lnTo>
                    <a:lnTo>
                      <a:pt x="3356224" y="347241"/>
                    </a:lnTo>
                    <a:lnTo>
                      <a:pt x="3552993" y="451413"/>
                    </a:lnTo>
                    <a:lnTo>
                      <a:pt x="4687312" y="555585"/>
                    </a:lnTo>
                    <a:lnTo>
                      <a:pt x="4988254" y="462988"/>
                    </a:lnTo>
                    <a:lnTo>
                      <a:pt x="5138725" y="0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57" name="Freeform 1356"/>
              <p:cNvSpPr/>
              <p:nvPr/>
            </p:nvSpPr>
            <p:spPr>
              <a:xfrm>
                <a:off x="8908118" y="610540"/>
                <a:ext cx="5138725" cy="806274"/>
              </a:xfrm>
              <a:custGeom>
                <a:avLst/>
                <a:gdLst>
                  <a:gd name="connsiteX0" fmla="*/ 0 w 5104435"/>
                  <a:gd name="connsiteY0" fmla="*/ 798654 h 798654"/>
                  <a:gd name="connsiteX1" fmla="*/ 208344 w 5104435"/>
                  <a:gd name="connsiteY1" fmla="*/ 798654 h 798654"/>
                  <a:gd name="connsiteX2" fmla="*/ 474562 w 5104435"/>
                  <a:gd name="connsiteY2" fmla="*/ 416689 h 798654"/>
                  <a:gd name="connsiteX3" fmla="*/ 1018572 w 5104435"/>
                  <a:gd name="connsiteY3" fmla="*/ 451413 h 798654"/>
                  <a:gd name="connsiteX4" fmla="*/ 1250065 w 5104435"/>
                  <a:gd name="connsiteY4" fmla="*/ 254643 h 798654"/>
                  <a:gd name="connsiteX5" fmla="*/ 2291787 w 5104435"/>
                  <a:gd name="connsiteY5" fmla="*/ 115747 h 798654"/>
                  <a:gd name="connsiteX6" fmla="*/ 2558005 w 5104435"/>
                  <a:gd name="connsiteY6" fmla="*/ 254643 h 798654"/>
                  <a:gd name="connsiteX7" fmla="*/ 3055716 w 5104435"/>
                  <a:gd name="connsiteY7" fmla="*/ 196770 h 798654"/>
                  <a:gd name="connsiteX8" fmla="*/ 3321934 w 5104435"/>
                  <a:gd name="connsiteY8" fmla="*/ 347241 h 798654"/>
                  <a:gd name="connsiteX9" fmla="*/ 3518703 w 5104435"/>
                  <a:gd name="connsiteY9" fmla="*/ 451413 h 798654"/>
                  <a:gd name="connsiteX10" fmla="*/ 4653022 w 5104435"/>
                  <a:gd name="connsiteY10" fmla="*/ 555585 h 798654"/>
                  <a:gd name="connsiteX11" fmla="*/ 4953964 w 5104435"/>
                  <a:gd name="connsiteY11" fmla="*/ 462988 h 798654"/>
                  <a:gd name="connsiteX12" fmla="*/ 5104435 w 5104435"/>
                  <a:gd name="connsiteY12" fmla="*/ 0 h 798654"/>
                  <a:gd name="connsiteX0" fmla="*/ 0 w 5138725"/>
                  <a:gd name="connsiteY0" fmla="*/ 806274 h 806274"/>
                  <a:gd name="connsiteX1" fmla="*/ 242634 w 5138725"/>
                  <a:gd name="connsiteY1" fmla="*/ 798654 h 806274"/>
                  <a:gd name="connsiteX2" fmla="*/ 508852 w 5138725"/>
                  <a:gd name="connsiteY2" fmla="*/ 416689 h 806274"/>
                  <a:gd name="connsiteX3" fmla="*/ 1052862 w 5138725"/>
                  <a:gd name="connsiteY3" fmla="*/ 451413 h 806274"/>
                  <a:gd name="connsiteX4" fmla="*/ 1284355 w 5138725"/>
                  <a:gd name="connsiteY4" fmla="*/ 254643 h 806274"/>
                  <a:gd name="connsiteX5" fmla="*/ 2326077 w 5138725"/>
                  <a:gd name="connsiteY5" fmla="*/ 115747 h 806274"/>
                  <a:gd name="connsiteX6" fmla="*/ 2592295 w 5138725"/>
                  <a:gd name="connsiteY6" fmla="*/ 254643 h 806274"/>
                  <a:gd name="connsiteX7" fmla="*/ 3090006 w 5138725"/>
                  <a:gd name="connsiteY7" fmla="*/ 196770 h 806274"/>
                  <a:gd name="connsiteX8" fmla="*/ 3356224 w 5138725"/>
                  <a:gd name="connsiteY8" fmla="*/ 347241 h 806274"/>
                  <a:gd name="connsiteX9" fmla="*/ 3552993 w 5138725"/>
                  <a:gd name="connsiteY9" fmla="*/ 451413 h 806274"/>
                  <a:gd name="connsiteX10" fmla="*/ 4687312 w 5138725"/>
                  <a:gd name="connsiteY10" fmla="*/ 555585 h 806274"/>
                  <a:gd name="connsiteX11" fmla="*/ 4988254 w 5138725"/>
                  <a:gd name="connsiteY11" fmla="*/ 462988 h 806274"/>
                  <a:gd name="connsiteX12" fmla="*/ 5138725 w 5138725"/>
                  <a:gd name="connsiteY12" fmla="*/ 0 h 80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38725" h="806274">
                    <a:moveTo>
                      <a:pt x="0" y="806274"/>
                    </a:moveTo>
                    <a:lnTo>
                      <a:pt x="242634" y="798654"/>
                    </a:lnTo>
                    <a:lnTo>
                      <a:pt x="508852" y="416689"/>
                    </a:lnTo>
                    <a:lnTo>
                      <a:pt x="1052862" y="451413"/>
                    </a:lnTo>
                    <a:lnTo>
                      <a:pt x="1284355" y="254643"/>
                    </a:lnTo>
                    <a:lnTo>
                      <a:pt x="2326077" y="115747"/>
                    </a:lnTo>
                    <a:lnTo>
                      <a:pt x="2592295" y="254643"/>
                    </a:lnTo>
                    <a:lnTo>
                      <a:pt x="3090006" y="196770"/>
                    </a:lnTo>
                    <a:lnTo>
                      <a:pt x="3356224" y="347241"/>
                    </a:lnTo>
                    <a:lnTo>
                      <a:pt x="3552993" y="451413"/>
                    </a:lnTo>
                    <a:lnTo>
                      <a:pt x="4687312" y="555585"/>
                    </a:lnTo>
                    <a:lnTo>
                      <a:pt x="4988254" y="462988"/>
                    </a:lnTo>
                    <a:lnTo>
                      <a:pt x="5138725" y="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71" name="TextBox 770"/>
            <p:cNvSpPr txBox="1"/>
            <p:nvPr/>
          </p:nvSpPr>
          <p:spPr>
            <a:xfrm>
              <a:off x="7318365" y="5434998"/>
              <a:ext cx="2214862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Les </a:t>
              </a:r>
              <a:r>
                <a:rPr lang="en-US" sz="2800" b="1" dirty="0" err="1"/>
                <a:t>Droueries</a:t>
              </a:r>
              <a:endParaRPr lang="en-US" sz="2800" b="1" dirty="0"/>
            </a:p>
          </p:txBody>
        </p:sp>
        <p:grpSp>
          <p:nvGrpSpPr>
            <p:cNvPr id="772" name="Group 771"/>
            <p:cNvGrpSpPr/>
            <p:nvPr/>
          </p:nvGrpSpPr>
          <p:grpSpPr>
            <a:xfrm rot="3175122">
              <a:off x="1834768" y="8729659"/>
              <a:ext cx="345856" cy="262372"/>
              <a:chOff x="25405302" y="14281199"/>
              <a:chExt cx="391187" cy="282500"/>
            </a:xfrm>
          </p:grpSpPr>
          <p:sp>
            <p:nvSpPr>
              <p:cNvPr id="1354" name="Freeform 1353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55" name="Freeform 1354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773" name="Straight Connector 772"/>
            <p:cNvCxnSpPr/>
            <p:nvPr/>
          </p:nvCxnSpPr>
          <p:spPr>
            <a:xfrm>
              <a:off x="1926952" y="8697693"/>
              <a:ext cx="180377" cy="367866"/>
            </a:xfrm>
            <a:prstGeom prst="line">
              <a:avLst/>
            </a:prstGeom>
            <a:ln w="762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4" name="TextBox 773"/>
            <p:cNvSpPr txBox="1"/>
            <p:nvPr/>
          </p:nvSpPr>
          <p:spPr>
            <a:xfrm>
              <a:off x="2631876" y="13349731"/>
              <a:ext cx="2553774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Pommenouque</a:t>
              </a:r>
              <a:endParaRPr lang="en-US" sz="2800" b="1" dirty="0"/>
            </a:p>
          </p:txBody>
        </p:sp>
        <p:grpSp>
          <p:nvGrpSpPr>
            <p:cNvPr id="775" name="Group 774"/>
            <p:cNvGrpSpPr/>
            <p:nvPr/>
          </p:nvGrpSpPr>
          <p:grpSpPr>
            <a:xfrm rot="3756794">
              <a:off x="1280300" y="8331450"/>
              <a:ext cx="1018758" cy="129540"/>
              <a:chOff x="13388339" y="14461557"/>
              <a:chExt cx="1708785" cy="129540"/>
            </a:xfrm>
          </p:grpSpPr>
          <p:sp>
            <p:nvSpPr>
              <p:cNvPr id="1347" name="Freeform 1346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348" name="Group 1347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349" name="Freeform 1348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50" name="Freeform 1349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51" name="Freeform 1350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52" name="Freeform 1351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53" name="Freeform 1352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76" name="Group 775"/>
            <p:cNvGrpSpPr/>
            <p:nvPr/>
          </p:nvGrpSpPr>
          <p:grpSpPr>
            <a:xfrm rot="3756794">
              <a:off x="1673816" y="9086470"/>
              <a:ext cx="1018758" cy="129540"/>
              <a:chOff x="13388339" y="14461557"/>
              <a:chExt cx="1708785" cy="129540"/>
            </a:xfrm>
          </p:grpSpPr>
          <p:sp>
            <p:nvSpPr>
              <p:cNvPr id="1340" name="Freeform 1339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341" name="Group 1340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342" name="Freeform 1341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43" name="Freeform 1342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44" name="Freeform 1343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45" name="Freeform 1344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46" name="Freeform 1345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77" name="Group 776"/>
            <p:cNvGrpSpPr/>
            <p:nvPr/>
          </p:nvGrpSpPr>
          <p:grpSpPr>
            <a:xfrm rot="3614223">
              <a:off x="2128585" y="9956969"/>
              <a:ext cx="1018758" cy="129540"/>
              <a:chOff x="13388339" y="14461557"/>
              <a:chExt cx="1708785" cy="129540"/>
            </a:xfrm>
          </p:grpSpPr>
          <p:sp>
            <p:nvSpPr>
              <p:cNvPr id="1333" name="Freeform 1332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334" name="Group 1333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335" name="Freeform 1334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36" name="Freeform 1335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37" name="Freeform 1336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38" name="Freeform 1337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39" name="Freeform 1338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78" name="Group 777"/>
            <p:cNvGrpSpPr/>
            <p:nvPr/>
          </p:nvGrpSpPr>
          <p:grpSpPr>
            <a:xfrm rot="2699545">
              <a:off x="3457345" y="11697482"/>
              <a:ext cx="1018758" cy="129540"/>
              <a:chOff x="13388339" y="14461557"/>
              <a:chExt cx="1708785" cy="129540"/>
            </a:xfrm>
          </p:grpSpPr>
          <p:sp>
            <p:nvSpPr>
              <p:cNvPr id="1326" name="Freeform 1325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327" name="Group 1326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328" name="Freeform 1327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29" name="Freeform 1328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30" name="Freeform 1329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31" name="Freeform 1330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32" name="Freeform 1331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79" name="Group 778"/>
            <p:cNvGrpSpPr/>
            <p:nvPr/>
          </p:nvGrpSpPr>
          <p:grpSpPr>
            <a:xfrm rot="3128374">
              <a:off x="2809345" y="10932771"/>
              <a:ext cx="1018758" cy="129540"/>
              <a:chOff x="13388339" y="14461557"/>
              <a:chExt cx="1708785" cy="129540"/>
            </a:xfrm>
          </p:grpSpPr>
          <p:sp>
            <p:nvSpPr>
              <p:cNvPr id="1319" name="Freeform 1318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320" name="Group 1319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321" name="Freeform 1320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22" name="Freeform 1321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23" name="Freeform 1322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24" name="Freeform 1323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25" name="Freeform 1324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80" name="Group 779"/>
            <p:cNvGrpSpPr/>
            <p:nvPr/>
          </p:nvGrpSpPr>
          <p:grpSpPr>
            <a:xfrm rot="2699545">
              <a:off x="4136859" y="12401331"/>
              <a:ext cx="1018758" cy="129540"/>
              <a:chOff x="13388339" y="14461557"/>
              <a:chExt cx="1708785" cy="129540"/>
            </a:xfrm>
          </p:grpSpPr>
          <p:sp>
            <p:nvSpPr>
              <p:cNvPr id="1312" name="Freeform 1311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313" name="Group 1312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314" name="Freeform 1313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15" name="Freeform 1314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16" name="Freeform 1315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17" name="Freeform 1316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18" name="Freeform 1317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81" name="Group 780"/>
            <p:cNvGrpSpPr/>
            <p:nvPr/>
          </p:nvGrpSpPr>
          <p:grpSpPr>
            <a:xfrm rot="1693151">
              <a:off x="6451222" y="14159778"/>
              <a:ext cx="1018758" cy="129540"/>
              <a:chOff x="13388339" y="14461557"/>
              <a:chExt cx="1708785" cy="129540"/>
            </a:xfrm>
          </p:grpSpPr>
          <p:sp>
            <p:nvSpPr>
              <p:cNvPr id="1305" name="Freeform 1304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306" name="Group 1305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307" name="Freeform 1306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08" name="Freeform 1307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09" name="Freeform 1308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10" name="Freeform 1309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11" name="Freeform 1310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82" name="Group 781"/>
            <p:cNvGrpSpPr/>
            <p:nvPr/>
          </p:nvGrpSpPr>
          <p:grpSpPr>
            <a:xfrm rot="2699545">
              <a:off x="4807841" y="13091538"/>
              <a:ext cx="1018758" cy="129540"/>
              <a:chOff x="13388339" y="14461557"/>
              <a:chExt cx="1708785" cy="129540"/>
            </a:xfrm>
          </p:grpSpPr>
          <p:sp>
            <p:nvSpPr>
              <p:cNvPr id="1298" name="Freeform 1297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99" name="Group 1298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300" name="Freeform 1299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01" name="Freeform 1300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02" name="Freeform 1301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03" name="Freeform 1302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304" name="Freeform 1303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83" name="Group 782"/>
            <p:cNvGrpSpPr/>
            <p:nvPr/>
          </p:nvGrpSpPr>
          <p:grpSpPr>
            <a:xfrm rot="1625808">
              <a:off x="5582773" y="13673800"/>
              <a:ext cx="1018758" cy="129540"/>
              <a:chOff x="13388339" y="14461557"/>
              <a:chExt cx="1708785" cy="129540"/>
            </a:xfrm>
          </p:grpSpPr>
          <p:sp>
            <p:nvSpPr>
              <p:cNvPr id="1291" name="Freeform 1290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92" name="Group 1291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93" name="Freeform 1292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94" name="Freeform 1293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95" name="Freeform 1294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96" name="Freeform 1295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97" name="Freeform 1296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84" name="Group 783"/>
            <p:cNvGrpSpPr/>
            <p:nvPr/>
          </p:nvGrpSpPr>
          <p:grpSpPr>
            <a:xfrm rot="21336991">
              <a:off x="1510737" y="14579767"/>
              <a:ext cx="1018758" cy="129540"/>
              <a:chOff x="13388339" y="14461557"/>
              <a:chExt cx="1708785" cy="129540"/>
            </a:xfrm>
          </p:grpSpPr>
          <p:sp>
            <p:nvSpPr>
              <p:cNvPr id="1284" name="Freeform 1283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85" name="Group 1284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86" name="Freeform 1285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87" name="Freeform 1286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88" name="Freeform 1287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89" name="Freeform 1288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90" name="Freeform 1289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85" name="Group 784"/>
            <p:cNvGrpSpPr/>
            <p:nvPr/>
          </p:nvGrpSpPr>
          <p:grpSpPr>
            <a:xfrm rot="21336991">
              <a:off x="3524752" y="14435045"/>
              <a:ext cx="1018758" cy="129540"/>
              <a:chOff x="13388339" y="14461557"/>
              <a:chExt cx="1708785" cy="129540"/>
            </a:xfrm>
          </p:grpSpPr>
          <p:sp>
            <p:nvSpPr>
              <p:cNvPr id="1277" name="Freeform 1276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78" name="Group 1277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79" name="Freeform 1278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80" name="Freeform 1279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81" name="Freeform 1280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82" name="Freeform 1281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83" name="Freeform 1282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86" name="Group 785"/>
            <p:cNvGrpSpPr/>
            <p:nvPr/>
          </p:nvGrpSpPr>
          <p:grpSpPr>
            <a:xfrm rot="21336991">
              <a:off x="4516064" y="14373198"/>
              <a:ext cx="1018758" cy="129540"/>
              <a:chOff x="13388339" y="14461557"/>
              <a:chExt cx="1708785" cy="129540"/>
            </a:xfrm>
          </p:grpSpPr>
          <p:sp>
            <p:nvSpPr>
              <p:cNvPr id="1270" name="Freeform 1269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71" name="Group 1270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72" name="Freeform 1271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73" name="Freeform 1272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74" name="Freeform 1273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75" name="Freeform 1274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76" name="Freeform 1275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87" name="Group 786"/>
            <p:cNvGrpSpPr/>
            <p:nvPr/>
          </p:nvGrpSpPr>
          <p:grpSpPr>
            <a:xfrm>
              <a:off x="5533915" y="14342158"/>
              <a:ext cx="1018758" cy="129540"/>
              <a:chOff x="13388339" y="14461557"/>
              <a:chExt cx="1708785" cy="129540"/>
            </a:xfrm>
          </p:grpSpPr>
          <p:sp>
            <p:nvSpPr>
              <p:cNvPr id="1263" name="Freeform 1262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64" name="Group 1263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65" name="Freeform 1264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66" name="Freeform 1265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67" name="Freeform 1266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68" name="Freeform 1267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69" name="Freeform 1268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88" name="Group 787"/>
            <p:cNvGrpSpPr/>
            <p:nvPr/>
          </p:nvGrpSpPr>
          <p:grpSpPr>
            <a:xfrm rot="588503">
              <a:off x="6543937" y="14446939"/>
              <a:ext cx="1018758" cy="129540"/>
              <a:chOff x="13388339" y="14461557"/>
              <a:chExt cx="1708785" cy="129540"/>
            </a:xfrm>
          </p:grpSpPr>
          <p:sp>
            <p:nvSpPr>
              <p:cNvPr id="1256" name="Freeform 1255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57" name="Group 1256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58" name="Freeform 1257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59" name="Freeform 1258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60" name="Freeform 1259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61" name="Freeform 1260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62" name="Freeform 1261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89" name="Group 788"/>
            <p:cNvGrpSpPr/>
            <p:nvPr/>
          </p:nvGrpSpPr>
          <p:grpSpPr>
            <a:xfrm rot="21336991">
              <a:off x="2519961" y="14515641"/>
              <a:ext cx="1018758" cy="129540"/>
              <a:chOff x="13388339" y="14461557"/>
              <a:chExt cx="1708785" cy="129540"/>
            </a:xfrm>
          </p:grpSpPr>
          <p:sp>
            <p:nvSpPr>
              <p:cNvPr id="1249" name="Freeform 1248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50" name="Group 1249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51" name="Freeform 1250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52" name="Freeform 1251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53" name="Freeform 1252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54" name="Freeform 1253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55" name="Freeform 1254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90" name="Group 789"/>
            <p:cNvGrpSpPr/>
            <p:nvPr/>
          </p:nvGrpSpPr>
          <p:grpSpPr>
            <a:xfrm rot="930960">
              <a:off x="9197133" y="15245739"/>
              <a:ext cx="1018758" cy="129540"/>
              <a:chOff x="13388339" y="14461557"/>
              <a:chExt cx="1708785" cy="129540"/>
            </a:xfrm>
          </p:grpSpPr>
          <p:sp>
            <p:nvSpPr>
              <p:cNvPr id="1242" name="Freeform 1241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43" name="Group 1242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44" name="Freeform 1243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45" name="Freeform 1244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46" name="Freeform 1245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47" name="Freeform 1246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48" name="Freeform 1247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91" name="Group 790"/>
            <p:cNvGrpSpPr/>
            <p:nvPr/>
          </p:nvGrpSpPr>
          <p:grpSpPr>
            <a:xfrm rot="1405273">
              <a:off x="7286434" y="14588572"/>
              <a:ext cx="1018758" cy="129540"/>
              <a:chOff x="13388339" y="14461557"/>
              <a:chExt cx="1708785" cy="129540"/>
            </a:xfrm>
          </p:grpSpPr>
          <p:sp>
            <p:nvSpPr>
              <p:cNvPr id="1235" name="Freeform 1234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36" name="Group 1235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37" name="Freeform 1236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8" name="Freeform 1237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9" name="Freeform 1238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40" name="Freeform 1239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41" name="Freeform 1240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92" name="Group 791"/>
            <p:cNvGrpSpPr/>
            <p:nvPr/>
          </p:nvGrpSpPr>
          <p:grpSpPr>
            <a:xfrm rot="954575">
              <a:off x="8219752" y="14947212"/>
              <a:ext cx="1018758" cy="129540"/>
              <a:chOff x="13388339" y="14461557"/>
              <a:chExt cx="1708785" cy="129540"/>
            </a:xfrm>
          </p:grpSpPr>
          <p:sp>
            <p:nvSpPr>
              <p:cNvPr id="1228" name="Freeform 1227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29" name="Group 1228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30" name="Freeform 1229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1" name="Freeform 1230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2" name="Freeform 1231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3" name="Freeform 1232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4" name="Freeform 1233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93" name="Group 792"/>
            <p:cNvGrpSpPr/>
            <p:nvPr/>
          </p:nvGrpSpPr>
          <p:grpSpPr>
            <a:xfrm rot="622904">
              <a:off x="10229145" y="15402901"/>
              <a:ext cx="391187" cy="282500"/>
              <a:chOff x="25405302" y="14281199"/>
              <a:chExt cx="391187" cy="282500"/>
            </a:xfrm>
          </p:grpSpPr>
          <p:sp>
            <p:nvSpPr>
              <p:cNvPr id="1226" name="Freeform 1225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7" name="Freeform 1226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94" name="Freeform 793"/>
            <p:cNvSpPr/>
            <p:nvPr/>
          </p:nvSpPr>
          <p:spPr>
            <a:xfrm>
              <a:off x="10257683" y="15468456"/>
              <a:ext cx="331470" cy="129540"/>
            </a:xfrm>
            <a:custGeom>
              <a:avLst/>
              <a:gdLst>
                <a:gd name="connsiteX0" fmla="*/ 0 w 331470"/>
                <a:gd name="connsiteY0" fmla="*/ 0 h 129540"/>
                <a:gd name="connsiteX1" fmla="*/ 331470 w 331470"/>
                <a:gd name="connsiteY1" fmla="*/ 129540 h 12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470" h="129540">
                  <a:moveTo>
                    <a:pt x="0" y="0"/>
                  </a:moveTo>
                  <a:lnTo>
                    <a:pt x="331470" y="129540"/>
                  </a:lnTo>
                </a:path>
              </a:pathLst>
            </a:custGeom>
            <a:noFill/>
            <a:ln w="889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95" name="Group 794"/>
            <p:cNvGrpSpPr/>
            <p:nvPr/>
          </p:nvGrpSpPr>
          <p:grpSpPr>
            <a:xfrm rot="1359161">
              <a:off x="10135386" y="15580970"/>
              <a:ext cx="1018758" cy="129540"/>
              <a:chOff x="13388339" y="14461557"/>
              <a:chExt cx="1708785" cy="129540"/>
            </a:xfrm>
          </p:grpSpPr>
          <p:sp>
            <p:nvSpPr>
              <p:cNvPr id="1219" name="Freeform 1218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20" name="Group 1219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21" name="Freeform 1220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2" name="Freeform 1221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3" name="Freeform 1222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4" name="Freeform 1223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5" name="Freeform 1224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96" name="Group 795"/>
            <p:cNvGrpSpPr/>
            <p:nvPr/>
          </p:nvGrpSpPr>
          <p:grpSpPr>
            <a:xfrm rot="1674005">
              <a:off x="12117705" y="16588039"/>
              <a:ext cx="1018758" cy="129540"/>
              <a:chOff x="13388339" y="14461557"/>
              <a:chExt cx="1708785" cy="129540"/>
            </a:xfrm>
          </p:grpSpPr>
          <p:sp>
            <p:nvSpPr>
              <p:cNvPr id="1212" name="Freeform 1211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13" name="Group 1212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14" name="Freeform 1213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5" name="Freeform 1214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6" name="Freeform 1215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7" name="Freeform 1216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8" name="Freeform 1217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97" name="Group 796"/>
            <p:cNvGrpSpPr/>
            <p:nvPr/>
          </p:nvGrpSpPr>
          <p:grpSpPr>
            <a:xfrm rot="1422642">
              <a:off x="13920881" y="17451707"/>
              <a:ext cx="1018758" cy="129540"/>
              <a:chOff x="13388339" y="14461557"/>
              <a:chExt cx="1708785" cy="129540"/>
            </a:xfrm>
          </p:grpSpPr>
          <p:sp>
            <p:nvSpPr>
              <p:cNvPr id="1205" name="Freeform 1204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06" name="Group 1205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07" name="Freeform 1206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8" name="Freeform 1207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9" name="Freeform 1208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0" name="Freeform 1209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1" name="Freeform 1210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98" name="Group 797"/>
            <p:cNvGrpSpPr/>
            <p:nvPr/>
          </p:nvGrpSpPr>
          <p:grpSpPr>
            <a:xfrm rot="1453208">
              <a:off x="13020053" y="17039528"/>
              <a:ext cx="1018758" cy="129540"/>
              <a:chOff x="13388339" y="14461557"/>
              <a:chExt cx="1708785" cy="129540"/>
            </a:xfrm>
          </p:grpSpPr>
          <p:sp>
            <p:nvSpPr>
              <p:cNvPr id="1198" name="Freeform 1197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99" name="Group 1198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00" name="Freeform 1199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1" name="Freeform 1200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2" name="Freeform 1201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3" name="Freeform 1202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4" name="Freeform 1203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799" name="Group 798"/>
            <p:cNvGrpSpPr/>
            <p:nvPr/>
          </p:nvGrpSpPr>
          <p:grpSpPr>
            <a:xfrm rot="1422642">
              <a:off x="14836126" y="17839716"/>
              <a:ext cx="869371" cy="129540"/>
              <a:chOff x="13388339" y="14461557"/>
              <a:chExt cx="1708785" cy="129540"/>
            </a:xfrm>
          </p:grpSpPr>
          <p:sp>
            <p:nvSpPr>
              <p:cNvPr id="1191" name="Freeform 1190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92" name="Group 1191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93" name="Freeform 1192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4" name="Freeform 1193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5" name="Freeform 1194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6" name="Freeform 1195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7" name="Freeform 1196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800" name="Group 799"/>
            <p:cNvGrpSpPr/>
            <p:nvPr/>
          </p:nvGrpSpPr>
          <p:grpSpPr>
            <a:xfrm rot="1586179">
              <a:off x="11005664" y="16059089"/>
              <a:ext cx="1256844" cy="129540"/>
              <a:chOff x="13388339" y="14461557"/>
              <a:chExt cx="1708785" cy="129540"/>
            </a:xfrm>
          </p:grpSpPr>
          <p:sp>
            <p:nvSpPr>
              <p:cNvPr id="1184" name="Freeform 1183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85" name="Group 1184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86" name="Freeform 1185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87" name="Freeform 1186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88" name="Freeform 1187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89" name="Freeform 1188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0" name="Freeform 1189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sp>
          <p:nvSpPr>
            <p:cNvPr id="801" name="Freeform 800"/>
            <p:cNvSpPr/>
            <p:nvPr/>
          </p:nvSpPr>
          <p:spPr>
            <a:xfrm>
              <a:off x="16580864" y="8136917"/>
              <a:ext cx="3342167" cy="2630081"/>
            </a:xfrm>
            <a:custGeom>
              <a:avLst/>
              <a:gdLst>
                <a:gd name="connsiteX0" fmla="*/ 1266339 w 3342167"/>
                <a:gd name="connsiteY0" fmla="*/ 84919 h 2630081"/>
                <a:gd name="connsiteX1" fmla="*/ 877719 w 3342167"/>
                <a:gd name="connsiteY1" fmla="*/ 1099 h 2630081"/>
                <a:gd name="connsiteX2" fmla="*/ 412899 w 3342167"/>
                <a:gd name="connsiteY2" fmla="*/ 92539 h 2630081"/>
                <a:gd name="connsiteX3" fmla="*/ 1419 w 3342167"/>
                <a:gd name="connsiteY3" fmla="*/ 679279 h 2630081"/>
                <a:gd name="connsiteX4" fmla="*/ 557679 w 3342167"/>
                <a:gd name="connsiteY4" fmla="*/ 1144099 h 2630081"/>
                <a:gd name="connsiteX5" fmla="*/ 1472079 w 3342167"/>
                <a:gd name="connsiteY5" fmla="*/ 1570819 h 2630081"/>
                <a:gd name="connsiteX6" fmla="*/ 1891179 w 3342167"/>
                <a:gd name="connsiteY6" fmla="*/ 1852759 h 2630081"/>
                <a:gd name="connsiteX7" fmla="*/ 2066439 w 3342167"/>
                <a:gd name="connsiteY7" fmla="*/ 2447119 h 2630081"/>
                <a:gd name="connsiteX8" fmla="*/ 2531259 w 3342167"/>
                <a:gd name="connsiteY8" fmla="*/ 2629999 h 2630081"/>
                <a:gd name="connsiteX9" fmla="*/ 3057039 w 3342167"/>
                <a:gd name="connsiteY9" fmla="*/ 2431879 h 2630081"/>
                <a:gd name="connsiteX10" fmla="*/ 3178959 w 3342167"/>
                <a:gd name="connsiteY10" fmla="*/ 2119459 h 2630081"/>
                <a:gd name="connsiteX11" fmla="*/ 3003699 w 3342167"/>
                <a:gd name="connsiteY11" fmla="*/ 1944199 h 2630081"/>
                <a:gd name="connsiteX12" fmla="*/ 2660799 w 3342167"/>
                <a:gd name="connsiteY12" fmla="*/ 1746079 h 2630081"/>
                <a:gd name="connsiteX13" fmla="*/ 3049419 w 3342167"/>
                <a:gd name="connsiteY13" fmla="*/ 1586059 h 2630081"/>
                <a:gd name="connsiteX14" fmla="*/ 3338979 w 3342167"/>
                <a:gd name="connsiteY14" fmla="*/ 1365079 h 2630081"/>
                <a:gd name="connsiteX15" fmla="*/ 3163719 w 3342167"/>
                <a:gd name="connsiteY15" fmla="*/ 839299 h 2630081"/>
                <a:gd name="connsiteX16" fmla="*/ 2576979 w 3342167"/>
                <a:gd name="connsiteY16" fmla="*/ 534499 h 2630081"/>
                <a:gd name="connsiteX17" fmla="*/ 2249319 w 3342167"/>
                <a:gd name="connsiteY17" fmla="*/ 283039 h 2630081"/>
                <a:gd name="connsiteX18" fmla="*/ 1891179 w 3342167"/>
                <a:gd name="connsiteY18" fmla="*/ 31579 h 2630081"/>
                <a:gd name="connsiteX19" fmla="*/ 1266339 w 3342167"/>
                <a:gd name="connsiteY19" fmla="*/ 84919 h 263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42167" h="2630081">
                  <a:moveTo>
                    <a:pt x="1266339" y="84919"/>
                  </a:moveTo>
                  <a:cubicBezTo>
                    <a:pt x="1097429" y="79839"/>
                    <a:pt x="1019959" y="-171"/>
                    <a:pt x="877719" y="1099"/>
                  </a:cubicBezTo>
                  <a:cubicBezTo>
                    <a:pt x="735479" y="2369"/>
                    <a:pt x="558949" y="-20491"/>
                    <a:pt x="412899" y="92539"/>
                  </a:cubicBezTo>
                  <a:cubicBezTo>
                    <a:pt x="266849" y="205569"/>
                    <a:pt x="-22711" y="504019"/>
                    <a:pt x="1419" y="679279"/>
                  </a:cubicBezTo>
                  <a:cubicBezTo>
                    <a:pt x="25549" y="854539"/>
                    <a:pt x="312569" y="995509"/>
                    <a:pt x="557679" y="1144099"/>
                  </a:cubicBezTo>
                  <a:cubicBezTo>
                    <a:pt x="802789" y="1292689"/>
                    <a:pt x="1249829" y="1452709"/>
                    <a:pt x="1472079" y="1570819"/>
                  </a:cubicBezTo>
                  <a:cubicBezTo>
                    <a:pt x="1694329" y="1688929"/>
                    <a:pt x="1792119" y="1706709"/>
                    <a:pt x="1891179" y="1852759"/>
                  </a:cubicBezTo>
                  <a:cubicBezTo>
                    <a:pt x="1990239" y="1998809"/>
                    <a:pt x="1959759" y="2317579"/>
                    <a:pt x="2066439" y="2447119"/>
                  </a:cubicBezTo>
                  <a:cubicBezTo>
                    <a:pt x="2173119" y="2576659"/>
                    <a:pt x="2366159" y="2632539"/>
                    <a:pt x="2531259" y="2629999"/>
                  </a:cubicBezTo>
                  <a:cubicBezTo>
                    <a:pt x="2696359" y="2627459"/>
                    <a:pt x="2949089" y="2516969"/>
                    <a:pt x="3057039" y="2431879"/>
                  </a:cubicBezTo>
                  <a:cubicBezTo>
                    <a:pt x="3164989" y="2346789"/>
                    <a:pt x="3187849" y="2200739"/>
                    <a:pt x="3178959" y="2119459"/>
                  </a:cubicBezTo>
                  <a:cubicBezTo>
                    <a:pt x="3170069" y="2038179"/>
                    <a:pt x="3090059" y="2006429"/>
                    <a:pt x="3003699" y="1944199"/>
                  </a:cubicBezTo>
                  <a:cubicBezTo>
                    <a:pt x="2917339" y="1881969"/>
                    <a:pt x="2653179" y="1805769"/>
                    <a:pt x="2660799" y="1746079"/>
                  </a:cubicBezTo>
                  <a:cubicBezTo>
                    <a:pt x="2668419" y="1686389"/>
                    <a:pt x="2936389" y="1649559"/>
                    <a:pt x="3049419" y="1586059"/>
                  </a:cubicBezTo>
                  <a:cubicBezTo>
                    <a:pt x="3162449" y="1522559"/>
                    <a:pt x="3319929" y="1489539"/>
                    <a:pt x="3338979" y="1365079"/>
                  </a:cubicBezTo>
                  <a:cubicBezTo>
                    <a:pt x="3358029" y="1240619"/>
                    <a:pt x="3290719" y="977729"/>
                    <a:pt x="3163719" y="839299"/>
                  </a:cubicBezTo>
                  <a:cubicBezTo>
                    <a:pt x="3036719" y="700869"/>
                    <a:pt x="2729379" y="627209"/>
                    <a:pt x="2576979" y="534499"/>
                  </a:cubicBezTo>
                  <a:cubicBezTo>
                    <a:pt x="2424579" y="441789"/>
                    <a:pt x="2363619" y="366859"/>
                    <a:pt x="2249319" y="283039"/>
                  </a:cubicBezTo>
                  <a:cubicBezTo>
                    <a:pt x="2135019" y="199219"/>
                    <a:pt x="2056279" y="67139"/>
                    <a:pt x="1891179" y="31579"/>
                  </a:cubicBezTo>
                  <a:cubicBezTo>
                    <a:pt x="1726079" y="-3981"/>
                    <a:pt x="1435249" y="89999"/>
                    <a:pt x="1266339" y="84919"/>
                  </a:cubicBezTo>
                  <a:close/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2" name="Freeform 801"/>
            <p:cNvSpPr/>
            <p:nvPr/>
          </p:nvSpPr>
          <p:spPr>
            <a:xfrm>
              <a:off x="15485100" y="7686463"/>
              <a:ext cx="5275821" cy="3473579"/>
            </a:xfrm>
            <a:custGeom>
              <a:avLst/>
              <a:gdLst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2034443 w 5275821"/>
                <a:gd name="connsiteY20" fmla="*/ 123893 h 3473579"/>
                <a:gd name="connsiteX21" fmla="*/ 1501043 w 5275821"/>
                <a:gd name="connsiteY21" fmla="*/ 238193 h 3473579"/>
                <a:gd name="connsiteX22" fmla="*/ 960023 w 5275821"/>
                <a:gd name="connsiteY22" fmla="*/ 48203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2034443 w 5275821"/>
                <a:gd name="connsiteY20" fmla="*/ 123893 h 3473579"/>
                <a:gd name="connsiteX21" fmla="*/ 1584863 w 5275821"/>
                <a:gd name="connsiteY21" fmla="*/ 413453 h 3473579"/>
                <a:gd name="connsiteX22" fmla="*/ 960023 w 5275821"/>
                <a:gd name="connsiteY22" fmla="*/ 48203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2034443 w 5275821"/>
                <a:gd name="connsiteY20" fmla="*/ 123893 h 3473579"/>
                <a:gd name="connsiteX21" fmla="*/ 1584863 w 5275821"/>
                <a:gd name="connsiteY21" fmla="*/ 413453 h 3473579"/>
                <a:gd name="connsiteX22" fmla="*/ 1043843 w 5275821"/>
                <a:gd name="connsiteY22" fmla="*/ 63443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2034443 w 5275821"/>
                <a:gd name="connsiteY20" fmla="*/ 123893 h 3473579"/>
                <a:gd name="connsiteX21" fmla="*/ 1584863 w 5275821"/>
                <a:gd name="connsiteY21" fmla="*/ 41345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2034443 w 5275821"/>
                <a:gd name="connsiteY20" fmla="*/ 12389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1668683 w 5275821"/>
                <a:gd name="connsiteY20" fmla="*/ 18485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1981103 w 5275821"/>
                <a:gd name="connsiteY20" fmla="*/ 123893 h 3473579"/>
                <a:gd name="connsiteX21" fmla="*/ 1668683 w 5275821"/>
                <a:gd name="connsiteY21" fmla="*/ 184853 h 347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275821" h="3473579">
                  <a:moveTo>
                    <a:pt x="1630583" y="177233"/>
                  </a:moveTo>
                  <a:cubicBezTo>
                    <a:pt x="1494693" y="223588"/>
                    <a:pt x="1358803" y="269943"/>
                    <a:pt x="1196243" y="337253"/>
                  </a:cubicBezTo>
                  <a:cubicBezTo>
                    <a:pt x="1033683" y="404563"/>
                    <a:pt x="848263" y="513783"/>
                    <a:pt x="655223" y="581093"/>
                  </a:cubicBezTo>
                  <a:cubicBezTo>
                    <a:pt x="462183" y="648403"/>
                    <a:pt x="121823" y="631893"/>
                    <a:pt x="38003" y="741113"/>
                  </a:cubicBezTo>
                  <a:cubicBezTo>
                    <a:pt x="-45817" y="850333"/>
                    <a:pt x="16413" y="1037023"/>
                    <a:pt x="152303" y="1236413"/>
                  </a:cubicBezTo>
                  <a:cubicBezTo>
                    <a:pt x="288193" y="1435803"/>
                    <a:pt x="609503" y="1785053"/>
                    <a:pt x="853343" y="1937453"/>
                  </a:cubicBezTo>
                  <a:cubicBezTo>
                    <a:pt x="1097183" y="2089853"/>
                    <a:pt x="1349913" y="2053023"/>
                    <a:pt x="1615343" y="2150813"/>
                  </a:cubicBezTo>
                  <a:cubicBezTo>
                    <a:pt x="1880773" y="2248603"/>
                    <a:pt x="2194463" y="2327343"/>
                    <a:pt x="2445923" y="2524193"/>
                  </a:cubicBezTo>
                  <a:cubicBezTo>
                    <a:pt x="2697383" y="2721043"/>
                    <a:pt x="2889153" y="3180783"/>
                    <a:pt x="3124103" y="3331913"/>
                  </a:cubicBezTo>
                  <a:cubicBezTo>
                    <a:pt x="3359053" y="3483043"/>
                    <a:pt x="3630833" y="3508443"/>
                    <a:pt x="3855623" y="3430973"/>
                  </a:cubicBezTo>
                  <a:cubicBezTo>
                    <a:pt x="4080413" y="3353503"/>
                    <a:pt x="4358543" y="3070293"/>
                    <a:pt x="4472843" y="2867093"/>
                  </a:cubicBezTo>
                  <a:cubicBezTo>
                    <a:pt x="4587143" y="2663893"/>
                    <a:pt x="4456333" y="2380683"/>
                    <a:pt x="4541423" y="2211773"/>
                  </a:cubicBezTo>
                  <a:cubicBezTo>
                    <a:pt x="4626513" y="2042863"/>
                    <a:pt x="4862733" y="2042863"/>
                    <a:pt x="4983383" y="1853633"/>
                  </a:cubicBezTo>
                  <a:cubicBezTo>
                    <a:pt x="5104033" y="1664403"/>
                    <a:pt x="5245003" y="1252923"/>
                    <a:pt x="5265323" y="1076393"/>
                  </a:cubicBezTo>
                  <a:cubicBezTo>
                    <a:pt x="5285643" y="899863"/>
                    <a:pt x="5295803" y="913833"/>
                    <a:pt x="5105303" y="794453"/>
                  </a:cubicBezTo>
                  <a:cubicBezTo>
                    <a:pt x="4914803" y="675073"/>
                    <a:pt x="4354733" y="436313"/>
                    <a:pt x="4122323" y="360113"/>
                  </a:cubicBezTo>
                  <a:cubicBezTo>
                    <a:pt x="3889913" y="283913"/>
                    <a:pt x="3850543" y="394403"/>
                    <a:pt x="3710843" y="337253"/>
                  </a:cubicBezTo>
                  <a:cubicBezTo>
                    <a:pt x="3571143" y="280103"/>
                    <a:pt x="3427633" y="62933"/>
                    <a:pt x="3284123" y="17213"/>
                  </a:cubicBezTo>
                  <a:cubicBezTo>
                    <a:pt x="3140613" y="-28507"/>
                    <a:pt x="2983133" y="27373"/>
                    <a:pt x="2849783" y="62933"/>
                  </a:cubicBezTo>
                  <a:cubicBezTo>
                    <a:pt x="2716433" y="98493"/>
                    <a:pt x="2628803" y="220413"/>
                    <a:pt x="2484023" y="230573"/>
                  </a:cubicBezTo>
                  <a:cubicBezTo>
                    <a:pt x="2339243" y="240733"/>
                    <a:pt x="2116993" y="131513"/>
                    <a:pt x="1981103" y="123893"/>
                  </a:cubicBezTo>
                  <a:cubicBezTo>
                    <a:pt x="1845213" y="116273"/>
                    <a:pt x="1722023" y="188663"/>
                    <a:pt x="1668683" y="184853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3" name="TextBox 802"/>
            <p:cNvSpPr txBox="1"/>
            <p:nvPr/>
          </p:nvSpPr>
          <p:spPr>
            <a:xfrm rot="17697186">
              <a:off x="25025170" y="13419281"/>
              <a:ext cx="929525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i="1" dirty="0" err="1">
                  <a:solidFill>
                    <a:schemeClr val="accent1">
                      <a:lumMod val="7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Vire</a:t>
              </a:r>
              <a:endParaRPr lang="en-US" sz="2800" b="1" i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4" name="TextBox 803"/>
            <p:cNvSpPr txBox="1"/>
            <p:nvPr/>
          </p:nvSpPr>
          <p:spPr>
            <a:xfrm rot="20047709">
              <a:off x="7296095" y="9973229"/>
              <a:ext cx="119464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i="1" dirty="0" err="1">
                  <a:solidFill>
                    <a:schemeClr val="accent1">
                      <a:lumMod val="7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Douve</a:t>
              </a:r>
              <a:endParaRPr lang="en-US" sz="2800" b="1" i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5" name="TextBox 804"/>
            <p:cNvSpPr txBox="1"/>
            <p:nvPr/>
          </p:nvSpPr>
          <p:spPr>
            <a:xfrm rot="17648985">
              <a:off x="9286982" y="16615828"/>
              <a:ext cx="119464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i="1" dirty="0" err="1">
                  <a:solidFill>
                    <a:schemeClr val="accent1">
                      <a:lumMod val="7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Taute</a:t>
              </a:r>
              <a:endParaRPr lang="en-US" sz="2800" b="1" i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6" name="Rectangle 805"/>
            <p:cNvSpPr/>
            <p:nvPr/>
          </p:nvSpPr>
          <p:spPr>
            <a:xfrm rot="3879437">
              <a:off x="6583640" y="1255914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Rectangle 806"/>
            <p:cNvSpPr/>
            <p:nvPr/>
          </p:nvSpPr>
          <p:spPr>
            <a:xfrm rot="3879437">
              <a:off x="7743120" y="1374732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TextBox 807"/>
            <p:cNvSpPr txBox="1"/>
            <p:nvPr/>
          </p:nvSpPr>
          <p:spPr>
            <a:xfrm>
              <a:off x="3122025" y="9751925"/>
              <a:ext cx="2405210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none" rtlCol="0">
              <a:spAutoFit/>
            </a:bodyPr>
            <a:lstStyle/>
            <a:p>
              <a:r>
                <a:rPr lang="en-US" sz="2800" b="1" dirty="0"/>
                <a:t>Pont De </a:t>
              </a:r>
              <a:r>
                <a:rPr lang="en-US" sz="2800" b="1" dirty="0" err="1"/>
                <a:t>Douve</a:t>
              </a:r>
              <a:endParaRPr lang="en-US" sz="2800" b="1" dirty="0"/>
            </a:p>
          </p:txBody>
        </p:sp>
        <p:sp>
          <p:nvSpPr>
            <p:cNvPr id="809" name="Rectangle 808"/>
            <p:cNvSpPr/>
            <p:nvPr/>
          </p:nvSpPr>
          <p:spPr>
            <a:xfrm rot="15720000">
              <a:off x="5874121" y="10002201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0" name="Rectangle 809"/>
            <p:cNvSpPr/>
            <p:nvPr/>
          </p:nvSpPr>
          <p:spPr>
            <a:xfrm rot="15720000">
              <a:off x="5682445" y="1018142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1" name="Rectangle 810"/>
            <p:cNvSpPr/>
            <p:nvPr/>
          </p:nvSpPr>
          <p:spPr>
            <a:xfrm rot="15720000">
              <a:off x="5659584" y="10044308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2" name="Rectangle 811"/>
            <p:cNvSpPr/>
            <p:nvPr/>
          </p:nvSpPr>
          <p:spPr>
            <a:xfrm>
              <a:off x="1478994" y="561111"/>
              <a:ext cx="24339177" cy="17534965"/>
            </a:xfrm>
            <a:prstGeom prst="rect">
              <a:avLst/>
            </a:prstGeom>
            <a:noFill/>
            <a:ln w="152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`</a:t>
              </a:r>
            </a:p>
          </p:txBody>
        </p:sp>
        <p:sp>
          <p:nvSpPr>
            <p:cNvPr id="813" name="Freeform 812"/>
            <p:cNvSpPr/>
            <p:nvPr/>
          </p:nvSpPr>
          <p:spPr>
            <a:xfrm>
              <a:off x="4008120" y="8816340"/>
              <a:ext cx="1211580" cy="670560"/>
            </a:xfrm>
            <a:custGeom>
              <a:avLst/>
              <a:gdLst>
                <a:gd name="connsiteX0" fmla="*/ 30480 w 1211580"/>
                <a:gd name="connsiteY0" fmla="*/ 670560 h 670560"/>
                <a:gd name="connsiteX1" fmla="*/ 91440 w 1211580"/>
                <a:gd name="connsiteY1" fmla="*/ 525780 h 670560"/>
                <a:gd name="connsiteX2" fmla="*/ 0 w 1211580"/>
                <a:gd name="connsiteY2" fmla="*/ 510540 h 670560"/>
                <a:gd name="connsiteX3" fmla="*/ 327660 w 1211580"/>
                <a:gd name="connsiteY3" fmla="*/ 137160 h 670560"/>
                <a:gd name="connsiteX4" fmla="*/ 1013460 w 1211580"/>
                <a:gd name="connsiteY4" fmla="*/ 83820 h 670560"/>
                <a:gd name="connsiteX5" fmla="*/ 1112520 w 1211580"/>
                <a:gd name="connsiteY5" fmla="*/ 0 h 670560"/>
                <a:gd name="connsiteX6" fmla="*/ 1211580 w 1211580"/>
                <a:gd name="connsiteY6" fmla="*/ 304800 h 670560"/>
                <a:gd name="connsiteX7" fmla="*/ 982980 w 1211580"/>
                <a:gd name="connsiteY7" fmla="*/ 373380 h 670560"/>
                <a:gd name="connsiteX8" fmla="*/ 822960 w 1211580"/>
                <a:gd name="connsiteY8" fmla="*/ 541020 h 670560"/>
                <a:gd name="connsiteX9" fmla="*/ 685800 w 1211580"/>
                <a:gd name="connsiteY9" fmla="*/ 601980 h 670560"/>
                <a:gd name="connsiteX10" fmla="*/ 487680 w 1211580"/>
                <a:gd name="connsiteY10" fmla="*/ 563880 h 670560"/>
                <a:gd name="connsiteX11" fmla="*/ 510540 w 1211580"/>
                <a:gd name="connsiteY11" fmla="*/ 662940 h 67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1580" h="670560">
                  <a:moveTo>
                    <a:pt x="30480" y="670560"/>
                  </a:moveTo>
                  <a:lnTo>
                    <a:pt x="91440" y="525780"/>
                  </a:lnTo>
                  <a:lnTo>
                    <a:pt x="0" y="510540"/>
                  </a:lnTo>
                  <a:lnTo>
                    <a:pt x="327660" y="137160"/>
                  </a:lnTo>
                  <a:lnTo>
                    <a:pt x="1013460" y="83820"/>
                  </a:lnTo>
                  <a:lnTo>
                    <a:pt x="1112520" y="0"/>
                  </a:lnTo>
                  <a:lnTo>
                    <a:pt x="1211580" y="304800"/>
                  </a:lnTo>
                  <a:lnTo>
                    <a:pt x="982980" y="373380"/>
                  </a:lnTo>
                  <a:lnTo>
                    <a:pt x="822960" y="541020"/>
                  </a:lnTo>
                  <a:lnTo>
                    <a:pt x="685800" y="601980"/>
                  </a:lnTo>
                  <a:lnTo>
                    <a:pt x="487680" y="563880"/>
                  </a:lnTo>
                  <a:lnTo>
                    <a:pt x="510540" y="662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4" name="Freeform 813"/>
            <p:cNvSpPr/>
            <p:nvPr/>
          </p:nvSpPr>
          <p:spPr>
            <a:xfrm>
              <a:off x="3253740" y="8069580"/>
              <a:ext cx="1600200" cy="586740"/>
            </a:xfrm>
            <a:custGeom>
              <a:avLst/>
              <a:gdLst>
                <a:gd name="connsiteX0" fmla="*/ 1600200 w 1600200"/>
                <a:gd name="connsiteY0" fmla="*/ 7620 h 586740"/>
                <a:gd name="connsiteX1" fmla="*/ 1120140 w 1600200"/>
                <a:gd name="connsiteY1" fmla="*/ 99060 h 586740"/>
                <a:gd name="connsiteX2" fmla="*/ 830580 w 1600200"/>
                <a:gd name="connsiteY2" fmla="*/ 99060 h 586740"/>
                <a:gd name="connsiteX3" fmla="*/ 0 w 1600200"/>
                <a:gd name="connsiteY3" fmla="*/ 0 h 586740"/>
                <a:gd name="connsiteX4" fmla="*/ 68580 w 1600200"/>
                <a:gd name="connsiteY4" fmla="*/ 129540 h 586740"/>
                <a:gd name="connsiteX5" fmla="*/ 312420 w 1600200"/>
                <a:gd name="connsiteY5" fmla="*/ 167640 h 586740"/>
                <a:gd name="connsiteX6" fmla="*/ 723900 w 1600200"/>
                <a:gd name="connsiteY6" fmla="*/ 579120 h 586740"/>
                <a:gd name="connsiteX7" fmla="*/ 1120140 w 1600200"/>
                <a:gd name="connsiteY7" fmla="*/ 586740 h 586740"/>
                <a:gd name="connsiteX8" fmla="*/ 1264920 w 1600200"/>
                <a:gd name="connsiteY8" fmla="*/ 571500 h 586740"/>
                <a:gd name="connsiteX9" fmla="*/ 1158240 w 1600200"/>
                <a:gd name="connsiteY9" fmla="*/ 106680 h 58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0200" h="586740">
                  <a:moveTo>
                    <a:pt x="1600200" y="7620"/>
                  </a:moveTo>
                  <a:lnTo>
                    <a:pt x="1120140" y="99060"/>
                  </a:lnTo>
                  <a:lnTo>
                    <a:pt x="830580" y="99060"/>
                  </a:lnTo>
                  <a:lnTo>
                    <a:pt x="0" y="0"/>
                  </a:lnTo>
                  <a:lnTo>
                    <a:pt x="68580" y="129540"/>
                  </a:lnTo>
                  <a:lnTo>
                    <a:pt x="312420" y="167640"/>
                  </a:lnTo>
                  <a:lnTo>
                    <a:pt x="723900" y="579120"/>
                  </a:lnTo>
                  <a:lnTo>
                    <a:pt x="1120140" y="586740"/>
                  </a:lnTo>
                  <a:lnTo>
                    <a:pt x="1264920" y="571500"/>
                  </a:lnTo>
                  <a:lnTo>
                    <a:pt x="1158240" y="1066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Freeform 814"/>
            <p:cNvSpPr/>
            <p:nvPr/>
          </p:nvSpPr>
          <p:spPr>
            <a:xfrm>
              <a:off x="4526280" y="8633460"/>
              <a:ext cx="91440" cy="289560"/>
            </a:xfrm>
            <a:custGeom>
              <a:avLst/>
              <a:gdLst>
                <a:gd name="connsiteX0" fmla="*/ 0 w 91440"/>
                <a:gd name="connsiteY0" fmla="*/ 0 h 289560"/>
                <a:gd name="connsiteX1" fmla="*/ 91440 w 91440"/>
                <a:gd name="connsiteY1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289560">
                  <a:moveTo>
                    <a:pt x="0" y="0"/>
                  </a:moveTo>
                  <a:lnTo>
                    <a:pt x="91440" y="28956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Freeform 815"/>
            <p:cNvSpPr/>
            <p:nvPr/>
          </p:nvSpPr>
          <p:spPr>
            <a:xfrm>
              <a:off x="3429000" y="7048500"/>
              <a:ext cx="1272540" cy="1036320"/>
            </a:xfrm>
            <a:custGeom>
              <a:avLst/>
              <a:gdLst>
                <a:gd name="connsiteX0" fmla="*/ 1432560 w 1432560"/>
                <a:gd name="connsiteY0" fmla="*/ 1143000 h 1150620"/>
                <a:gd name="connsiteX1" fmla="*/ 1219200 w 1432560"/>
                <a:gd name="connsiteY1" fmla="*/ 510540 h 1150620"/>
                <a:gd name="connsiteX2" fmla="*/ 967740 w 1432560"/>
                <a:gd name="connsiteY2" fmla="*/ 327660 h 1150620"/>
                <a:gd name="connsiteX3" fmla="*/ 601980 w 1432560"/>
                <a:gd name="connsiteY3" fmla="*/ 114300 h 1150620"/>
                <a:gd name="connsiteX4" fmla="*/ 449580 w 1432560"/>
                <a:gd name="connsiteY4" fmla="*/ 0 h 1150620"/>
                <a:gd name="connsiteX5" fmla="*/ 0 w 1432560"/>
                <a:gd name="connsiteY5" fmla="*/ 327660 h 1150620"/>
                <a:gd name="connsiteX6" fmla="*/ 259080 w 1432560"/>
                <a:gd name="connsiteY6" fmla="*/ 548640 h 1150620"/>
                <a:gd name="connsiteX7" fmla="*/ 198120 w 1432560"/>
                <a:gd name="connsiteY7" fmla="*/ 617220 h 1150620"/>
                <a:gd name="connsiteX8" fmla="*/ 495300 w 1432560"/>
                <a:gd name="connsiteY8" fmla="*/ 906780 h 1150620"/>
                <a:gd name="connsiteX9" fmla="*/ 213360 w 1432560"/>
                <a:gd name="connsiteY9" fmla="*/ 1150620 h 1150620"/>
                <a:gd name="connsiteX0" fmla="*/ 1272540 w 1272540"/>
                <a:gd name="connsiteY0" fmla="*/ 1143000 h 1150620"/>
                <a:gd name="connsiteX1" fmla="*/ 1059180 w 1272540"/>
                <a:gd name="connsiteY1" fmla="*/ 510540 h 1150620"/>
                <a:gd name="connsiteX2" fmla="*/ 807720 w 1272540"/>
                <a:gd name="connsiteY2" fmla="*/ 327660 h 1150620"/>
                <a:gd name="connsiteX3" fmla="*/ 441960 w 1272540"/>
                <a:gd name="connsiteY3" fmla="*/ 114300 h 1150620"/>
                <a:gd name="connsiteX4" fmla="*/ 289560 w 1272540"/>
                <a:gd name="connsiteY4" fmla="*/ 0 h 1150620"/>
                <a:gd name="connsiteX5" fmla="*/ 0 w 1272540"/>
                <a:gd name="connsiteY5" fmla="*/ 472440 h 1150620"/>
                <a:gd name="connsiteX6" fmla="*/ 99060 w 1272540"/>
                <a:gd name="connsiteY6" fmla="*/ 548640 h 1150620"/>
                <a:gd name="connsiteX7" fmla="*/ 38100 w 1272540"/>
                <a:gd name="connsiteY7" fmla="*/ 617220 h 1150620"/>
                <a:gd name="connsiteX8" fmla="*/ 335280 w 1272540"/>
                <a:gd name="connsiteY8" fmla="*/ 906780 h 1150620"/>
                <a:gd name="connsiteX9" fmla="*/ 53340 w 1272540"/>
                <a:gd name="connsiteY9" fmla="*/ 1150620 h 1150620"/>
                <a:gd name="connsiteX0" fmla="*/ 1272540 w 1272540"/>
                <a:gd name="connsiteY0" fmla="*/ 1028700 h 1036320"/>
                <a:gd name="connsiteX1" fmla="*/ 1059180 w 1272540"/>
                <a:gd name="connsiteY1" fmla="*/ 396240 h 1036320"/>
                <a:gd name="connsiteX2" fmla="*/ 807720 w 1272540"/>
                <a:gd name="connsiteY2" fmla="*/ 213360 h 1036320"/>
                <a:gd name="connsiteX3" fmla="*/ 441960 w 1272540"/>
                <a:gd name="connsiteY3" fmla="*/ 0 h 1036320"/>
                <a:gd name="connsiteX4" fmla="*/ 411480 w 1272540"/>
                <a:gd name="connsiteY4" fmla="*/ 0 h 1036320"/>
                <a:gd name="connsiteX5" fmla="*/ 0 w 1272540"/>
                <a:gd name="connsiteY5" fmla="*/ 358140 h 1036320"/>
                <a:gd name="connsiteX6" fmla="*/ 99060 w 1272540"/>
                <a:gd name="connsiteY6" fmla="*/ 434340 h 1036320"/>
                <a:gd name="connsiteX7" fmla="*/ 38100 w 1272540"/>
                <a:gd name="connsiteY7" fmla="*/ 502920 h 1036320"/>
                <a:gd name="connsiteX8" fmla="*/ 335280 w 1272540"/>
                <a:gd name="connsiteY8" fmla="*/ 792480 h 1036320"/>
                <a:gd name="connsiteX9" fmla="*/ 53340 w 1272540"/>
                <a:gd name="connsiteY9" fmla="*/ 1036320 h 1036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2540" h="1036320">
                  <a:moveTo>
                    <a:pt x="1272540" y="1028700"/>
                  </a:moveTo>
                  <a:lnTo>
                    <a:pt x="1059180" y="396240"/>
                  </a:lnTo>
                  <a:lnTo>
                    <a:pt x="807720" y="213360"/>
                  </a:lnTo>
                  <a:lnTo>
                    <a:pt x="441960" y="0"/>
                  </a:lnTo>
                  <a:lnTo>
                    <a:pt x="411480" y="0"/>
                  </a:lnTo>
                  <a:lnTo>
                    <a:pt x="0" y="358140"/>
                  </a:lnTo>
                  <a:lnTo>
                    <a:pt x="99060" y="434340"/>
                  </a:lnTo>
                  <a:lnTo>
                    <a:pt x="38100" y="502920"/>
                  </a:lnTo>
                  <a:lnTo>
                    <a:pt x="335280" y="792480"/>
                  </a:lnTo>
                  <a:lnTo>
                    <a:pt x="53340" y="10363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Freeform 816"/>
            <p:cNvSpPr/>
            <p:nvPr/>
          </p:nvSpPr>
          <p:spPr>
            <a:xfrm>
              <a:off x="3535680" y="7040880"/>
              <a:ext cx="320040" cy="434340"/>
            </a:xfrm>
            <a:custGeom>
              <a:avLst/>
              <a:gdLst>
                <a:gd name="connsiteX0" fmla="*/ 0 w 320040"/>
                <a:gd name="connsiteY0" fmla="*/ 434340 h 434340"/>
                <a:gd name="connsiteX1" fmla="*/ 320040 w 320040"/>
                <a:gd name="connsiteY1" fmla="*/ 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40" h="434340">
                  <a:moveTo>
                    <a:pt x="0" y="434340"/>
                  </a:moveTo>
                  <a:lnTo>
                    <a:pt x="320040" y="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Freeform 817"/>
            <p:cNvSpPr/>
            <p:nvPr/>
          </p:nvSpPr>
          <p:spPr>
            <a:xfrm>
              <a:off x="3756660" y="7231380"/>
              <a:ext cx="472440" cy="563880"/>
            </a:xfrm>
            <a:custGeom>
              <a:avLst/>
              <a:gdLst>
                <a:gd name="connsiteX0" fmla="*/ 0 w 472440"/>
                <a:gd name="connsiteY0" fmla="*/ 563880 h 563880"/>
                <a:gd name="connsiteX1" fmla="*/ 472440 w 472440"/>
                <a:gd name="connsiteY1" fmla="*/ 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440" h="563880">
                  <a:moveTo>
                    <a:pt x="0" y="563880"/>
                  </a:moveTo>
                  <a:lnTo>
                    <a:pt x="472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Freeform 818"/>
            <p:cNvSpPr/>
            <p:nvPr/>
          </p:nvSpPr>
          <p:spPr>
            <a:xfrm>
              <a:off x="3855720" y="7597140"/>
              <a:ext cx="678180" cy="533400"/>
            </a:xfrm>
            <a:custGeom>
              <a:avLst/>
              <a:gdLst>
                <a:gd name="connsiteX0" fmla="*/ 0 w 678180"/>
                <a:gd name="connsiteY0" fmla="*/ 533400 h 533400"/>
                <a:gd name="connsiteX1" fmla="*/ 678180 w 678180"/>
                <a:gd name="connsiteY1" fmla="*/ 0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8180" h="533400">
                  <a:moveTo>
                    <a:pt x="0" y="533400"/>
                  </a:moveTo>
                  <a:lnTo>
                    <a:pt x="6781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Freeform 819"/>
            <p:cNvSpPr/>
            <p:nvPr/>
          </p:nvSpPr>
          <p:spPr>
            <a:xfrm>
              <a:off x="4130040" y="7719060"/>
              <a:ext cx="426720" cy="464820"/>
            </a:xfrm>
            <a:custGeom>
              <a:avLst/>
              <a:gdLst>
                <a:gd name="connsiteX0" fmla="*/ 426720 w 426720"/>
                <a:gd name="connsiteY0" fmla="*/ 0 h 464820"/>
                <a:gd name="connsiteX1" fmla="*/ 0 w 426720"/>
                <a:gd name="connsiteY1" fmla="*/ 289560 h 464820"/>
                <a:gd name="connsiteX2" fmla="*/ 83820 w 426720"/>
                <a:gd name="connsiteY2" fmla="*/ 46482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6720" h="464820">
                  <a:moveTo>
                    <a:pt x="426720" y="0"/>
                  </a:moveTo>
                  <a:lnTo>
                    <a:pt x="0" y="289560"/>
                  </a:lnTo>
                  <a:lnTo>
                    <a:pt x="83820" y="46482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Freeform 820"/>
            <p:cNvSpPr/>
            <p:nvPr/>
          </p:nvSpPr>
          <p:spPr>
            <a:xfrm>
              <a:off x="4411980" y="7818120"/>
              <a:ext cx="137160" cy="327660"/>
            </a:xfrm>
            <a:custGeom>
              <a:avLst/>
              <a:gdLst>
                <a:gd name="connsiteX0" fmla="*/ 0 w 137160"/>
                <a:gd name="connsiteY0" fmla="*/ 0 h 327660"/>
                <a:gd name="connsiteX1" fmla="*/ 137160 w 137160"/>
                <a:gd name="connsiteY1" fmla="*/ 32766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327660">
                  <a:moveTo>
                    <a:pt x="0" y="0"/>
                  </a:moveTo>
                  <a:lnTo>
                    <a:pt x="137160" y="32766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Freeform 821"/>
            <p:cNvSpPr/>
            <p:nvPr/>
          </p:nvSpPr>
          <p:spPr>
            <a:xfrm>
              <a:off x="3627120" y="8679180"/>
              <a:ext cx="426720" cy="464820"/>
            </a:xfrm>
            <a:custGeom>
              <a:avLst/>
              <a:gdLst>
                <a:gd name="connsiteX0" fmla="*/ 0 w 426720"/>
                <a:gd name="connsiteY0" fmla="*/ 464820 h 464820"/>
                <a:gd name="connsiteX1" fmla="*/ 426720 w 426720"/>
                <a:gd name="connsiteY1" fmla="*/ 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720" h="464820">
                  <a:moveTo>
                    <a:pt x="0" y="464820"/>
                  </a:moveTo>
                  <a:lnTo>
                    <a:pt x="4267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Freeform 822"/>
            <p:cNvSpPr/>
            <p:nvPr/>
          </p:nvSpPr>
          <p:spPr>
            <a:xfrm>
              <a:off x="2072640" y="7155180"/>
              <a:ext cx="1264920" cy="1348740"/>
            </a:xfrm>
            <a:custGeom>
              <a:avLst/>
              <a:gdLst>
                <a:gd name="connsiteX0" fmla="*/ 1264920 w 1264920"/>
                <a:gd name="connsiteY0" fmla="*/ 1043940 h 1348740"/>
                <a:gd name="connsiteX1" fmla="*/ 1203960 w 1264920"/>
                <a:gd name="connsiteY1" fmla="*/ 1158240 h 1348740"/>
                <a:gd name="connsiteX2" fmla="*/ 1074420 w 1264920"/>
                <a:gd name="connsiteY2" fmla="*/ 1082040 h 1348740"/>
                <a:gd name="connsiteX3" fmla="*/ 937260 w 1264920"/>
                <a:gd name="connsiteY3" fmla="*/ 1348740 h 1348740"/>
                <a:gd name="connsiteX4" fmla="*/ 662940 w 1264920"/>
                <a:gd name="connsiteY4" fmla="*/ 1272540 h 1348740"/>
                <a:gd name="connsiteX5" fmla="*/ 259080 w 1264920"/>
                <a:gd name="connsiteY5" fmla="*/ 800100 h 1348740"/>
                <a:gd name="connsiteX6" fmla="*/ 266700 w 1264920"/>
                <a:gd name="connsiteY6" fmla="*/ 708660 h 1348740"/>
                <a:gd name="connsiteX7" fmla="*/ 0 w 1264920"/>
                <a:gd name="connsiteY7" fmla="*/ 510540 h 1348740"/>
                <a:gd name="connsiteX8" fmla="*/ 198120 w 1264920"/>
                <a:gd name="connsiteY8" fmla="*/ 0 h 1348740"/>
                <a:gd name="connsiteX9" fmla="*/ 632460 w 1264920"/>
                <a:gd name="connsiteY9" fmla="*/ 144780 h 1348740"/>
                <a:gd name="connsiteX10" fmla="*/ 548640 w 1264920"/>
                <a:gd name="connsiteY10" fmla="*/ 487680 h 1348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20" h="1348740">
                  <a:moveTo>
                    <a:pt x="1264920" y="1043940"/>
                  </a:moveTo>
                  <a:lnTo>
                    <a:pt x="1203960" y="1158240"/>
                  </a:lnTo>
                  <a:lnTo>
                    <a:pt x="1074420" y="1082040"/>
                  </a:lnTo>
                  <a:lnTo>
                    <a:pt x="937260" y="1348740"/>
                  </a:lnTo>
                  <a:lnTo>
                    <a:pt x="662940" y="1272540"/>
                  </a:lnTo>
                  <a:lnTo>
                    <a:pt x="259080" y="800100"/>
                  </a:lnTo>
                  <a:lnTo>
                    <a:pt x="266700" y="708660"/>
                  </a:lnTo>
                  <a:lnTo>
                    <a:pt x="0" y="510540"/>
                  </a:lnTo>
                  <a:lnTo>
                    <a:pt x="198120" y="0"/>
                  </a:lnTo>
                  <a:lnTo>
                    <a:pt x="632460" y="144780"/>
                  </a:lnTo>
                  <a:lnTo>
                    <a:pt x="548640" y="4876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Freeform 823"/>
            <p:cNvSpPr/>
            <p:nvPr/>
          </p:nvSpPr>
          <p:spPr>
            <a:xfrm>
              <a:off x="2727960" y="7498080"/>
              <a:ext cx="601980" cy="914400"/>
            </a:xfrm>
            <a:custGeom>
              <a:avLst/>
              <a:gdLst>
                <a:gd name="connsiteX0" fmla="*/ 0 w 601980"/>
                <a:gd name="connsiteY0" fmla="*/ 914400 h 914400"/>
                <a:gd name="connsiteX1" fmla="*/ 129540 w 601980"/>
                <a:gd name="connsiteY1" fmla="*/ 693420 h 914400"/>
                <a:gd name="connsiteX2" fmla="*/ 53340 w 601980"/>
                <a:gd name="connsiteY2" fmla="*/ 655320 h 914400"/>
                <a:gd name="connsiteX3" fmla="*/ 236220 w 601980"/>
                <a:gd name="connsiteY3" fmla="*/ 365760 h 914400"/>
                <a:gd name="connsiteX4" fmla="*/ 289560 w 601980"/>
                <a:gd name="connsiteY4" fmla="*/ 419100 h 914400"/>
                <a:gd name="connsiteX5" fmla="*/ 601980 w 601980"/>
                <a:gd name="connsiteY5" fmla="*/ 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980" h="914400">
                  <a:moveTo>
                    <a:pt x="0" y="914400"/>
                  </a:moveTo>
                  <a:lnTo>
                    <a:pt x="129540" y="693420"/>
                  </a:lnTo>
                  <a:lnTo>
                    <a:pt x="53340" y="655320"/>
                  </a:lnTo>
                  <a:lnTo>
                    <a:pt x="236220" y="365760"/>
                  </a:lnTo>
                  <a:lnTo>
                    <a:pt x="289560" y="419100"/>
                  </a:lnTo>
                  <a:lnTo>
                    <a:pt x="6019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Freeform 824"/>
            <p:cNvSpPr/>
            <p:nvPr/>
          </p:nvSpPr>
          <p:spPr>
            <a:xfrm>
              <a:off x="4480560" y="7360920"/>
              <a:ext cx="358140" cy="106680"/>
            </a:xfrm>
            <a:custGeom>
              <a:avLst/>
              <a:gdLst>
                <a:gd name="connsiteX0" fmla="*/ 0 w 358140"/>
                <a:gd name="connsiteY0" fmla="*/ 106680 h 106680"/>
                <a:gd name="connsiteX1" fmla="*/ 358140 w 358140"/>
                <a:gd name="connsiteY1" fmla="*/ 0 h 10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140" h="106680">
                  <a:moveTo>
                    <a:pt x="0" y="106680"/>
                  </a:moveTo>
                  <a:lnTo>
                    <a:pt x="3581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Freeform 825"/>
            <p:cNvSpPr/>
            <p:nvPr/>
          </p:nvSpPr>
          <p:spPr>
            <a:xfrm>
              <a:off x="2667000" y="6697980"/>
              <a:ext cx="739140" cy="922020"/>
            </a:xfrm>
            <a:custGeom>
              <a:avLst/>
              <a:gdLst>
                <a:gd name="connsiteX0" fmla="*/ 236220 w 739140"/>
                <a:gd name="connsiteY0" fmla="*/ 922020 h 922020"/>
                <a:gd name="connsiteX1" fmla="*/ 0 w 739140"/>
                <a:gd name="connsiteY1" fmla="*/ 198120 h 922020"/>
                <a:gd name="connsiteX2" fmla="*/ 38100 w 739140"/>
                <a:gd name="connsiteY2" fmla="*/ 0 h 922020"/>
                <a:gd name="connsiteX3" fmla="*/ 327660 w 739140"/>
                <a:gd name="connsiteY3" fmla="*/ 76200 h 922020"/>
                <a:gd name="connsiteX4" fmla="*/ 586740 w 739140"/>
                <a:gd name="connsiteY4" fmla="*/ 274320 h 922020"/>
                <a:gd name="connsiteX5" fmla="*/ 739140 w 739140"/>
                <a:gd name="connsiteY5" fmla="*/ 449580 h 92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140" h="922020">
                  <a:moveTo>
                    <a:pt x="236220" y="922020"/>
                  </a:moveTo>
                  <a:lnTo>
                    <a:pt x="0" y="198120"/>
                  </a:lnTo>
                  <a:lnTo>
                    <a:pt x="38100" y="0"/>
                  </a:lnTo>
                  <a:lnTo>
                    <a:pt x="327660" y="76200"/>
                  </a:lnTo>
                  <a:lnTo>
                    <a:pt x="586740" y="274320"/>
                  </a:lnTo>
                  <a:lnTo>
                    <a:pt x="739140" y="4495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Freeform 826"/>
            <p:cNvSpPr/>
            <p:nvPr/>
          </p:nvSpPr>
          <p:spPr>
            <a:xfrm>
              <a:off x="2796540" y="6903720"/>
              <a:ext cx="350520" cy="281940"/>
            </a:xfrm>
            <a:custGeom>
              <a:avLst/>
              <a:gdLst>
                <a:gd name="connsiteX0" fmla="*/ 0 w 350520"/>
                <a:gd name="connsiteY0" fmla="*/ 281940 h 281940"/>
                <a:gd name="connsiteX1" fmla="*/ 350520 w 350520"/>
                <a:gd name="connsiteY1" fmla="*/ 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0520" h="281940">
                  <a:moveTo>
                    <a:pt x="0" y="281940"/>
                  </a:moveTo>
                  <a:lnTo>
                    <a:pt x="3505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Freeform 827"/>
            <p:cNvSpPr/>
            <p:nvPr/>
          </p:nvSpPr>
          <p:spPr>
            <a:xfrm>
              <a:off x="3002280" y="6309360"/>
              <a:ext cx="1104900" cy="624840"/>
            </a:xfrm>
            <a:custGeom>
              <a:avLst/>
              <a:gdLst>
                <a:gd name="connsiteX0" fmla="*/ 0 w 1104900"/>
                <a:gd name="connsiteY0" fmla="*/ 464820 h 624840"/>
                <a:gd name="connsiteX1" fmla="*/ 220980 w 1104900"/>
                <a:gd name="connsiteY1" fmla="*/ 0 h 624840"/>
                <a:gd name="connsiteX2" fmla="*/ 1104900 w 1104900"/>
                <a:gd name="connsiteY2" fmla="*/ 365760 h 624840"/>
                <a:gd name="connsiteX3" fmla="*/ 731520 w 1104900"/>
                <a:gd name="connsiteY3" fmla="*/ 624840 h 6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900" h="624840">
                  <a:moveTo>
                    <a:pt x="0" y="464820"/>
                  </a:moveTo>
                  <a:lnTo>
                    <a:pt x="220980" y="0"/>
                  </a:lnTo>
                  <a:lnTo>
                    <a:pt x="1104900" y="365760"/>
                  </a:lnTo>
                  <a:lnTo>
                    <a:pt x="731520" y="6248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Freeform 828"/>
            <p:cNvSpPr/>
            <p:nvPr/>
          </p:nvSpPr>
          <p:spPr>
            <a:xfrm>
              <a:off x="3139440" y="6469380"/>
              <a:ext cx="693420" cy="388620"/>
            </a:xfrm>
            <a:custGeom>
              <a:avLst/>
              <a:gdLst>
                <a:gd name="connsiteX0" fmla="*/ 0 w 693420"/>
                <a:gd name="connsiteY0" fmla="*/ 0 h 388620"/>
                <a:gd name="connsiteX1" fmla="*/ 693420 w 693420"/>
                <a:gd name="connsiteY1" fmla="*/ 38862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3420" h="388620">
                  <a:moveTo>
                    <a:pt x="0" y="0"/>
                  </a:moveTo>
                  <a:lnTo>
                    <a:pt x="693420" y="3886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Freeform 829"/>
            <p:cNvSpPr/>
            <p:nvPr/>
          </p:nvSpPr>
          <p:spPr>
            <a:xfrm>
              <a:off x="3048000" y="6667500"/>
              <a:ext cx="579120" cy="281940"/>
            </a:xfrm>
            <a:custGeom>
              <a:avLst/>
              <a:gdLst>
                <a:gd name="connsiteX0" fmla="*/ 0 w 579120"/>
                <a:gd name="connsiteY0" fmla="*/ 0 h 281940"/>
                <a:gd name="connsiteX1" fmla="*/ 579120 w 579120"/>
                <a:gd name="connsiteY1" fmla="*/ 28194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9120" h="281940">
                  <a:moveTo>
                    <a:pt x="0" y="0"/>
                  </a:moveTo>
                  <a:lnTo>
                    <a:pt x="579120" y="281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Freeform 830"/>
            <p:cNvSpPr/>
            <p:nvPr/>
          </p:nvSpPr>
          <p:spPr>
            <a:xfrm>
              <a:off x="2705100" y="5303520"/>
              <a:ext cx="1539240" cy="1402080"/>
            </a:xfrm>
            <a:custGeom>
              <a:avLst/>
              <a:gdLst>
                <a:gd name="connsiteX0" fmla="*/ 0 w 1539240"/>
                <a:gd name="connsiteY0" fmla="*/ 1402080 h 1402080"/>
                <a:gd name="connsiteX1" fmla="*/ 0 w 1539240"/>
                <a:gd name="connsiteY1" fmla="*/ 967740 h 1402080"/>
                <a:gd name="connsiteX2" fmla="*/ 152400 w 1539240"/>
                <a:gd name="connsiteY2" fmla="*/ 777240 h 1402080"/>
                <a:gd name="connsiteX3" fmla="*/ 472440 w 1539240"/>
                <a:gd name="connsiteY3" fmla="*/ 0 h 1402080"/>
                <a:gd name="connsiteX4" fmla="*/ 800100 w 1539240"/>
                <a:gd name="connsiteY4" fmla="*/ 175260 h 1402080"/>
                <a:gd name="connsiteX5" fmla="*/ 594360 w 1539240"/>
                <a:gd name="connsiteY5" fmla="*/ 617220 h 1402080"/>
                <a:gd name="connsiteX6" fmla="*/ 868680 w 1539240"/>
                <a:gd name="connsiteY6" fmla="*/ 693420 h 1402080"/>
                <a:gd name="connsiteX7" fmla="*/ 838200 w 1539240"/>
                <a:gd name="connsiteY7" fmla="*/ 830580 h 1402080"/>
                <a:gd name="connsiteX8" fmla="*/ 1097280 w 1539240"/>
                <a:gd name="connsiteY8" fmla="*/ 922020 h 1402080"/>
                <a:gd name="connsiteX9" fmla="*/ 1539240 w 1539240"/>
                <a:gd name="connsiteY9" fmla="*/ 1188720 h 1402080"/>
                <a:gd name="connsiteX10" fmla="*/ 1386840 w 1539240"/>
                <a:gd name="connsiteY10" fmla="*/ 1363980 h 140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9240" h="1402080">
                  <a:moveTo>
                    <a:pt x="0" y="1402080"/>
                  </a:moveTo>
                  <a:lnTo>
                    <a:pt x="0" y="967740"/>
                  </a:lnTo>
                  <a:lnTo>
                    <a:pt x="152400" y="777240"/>
                  </a:lnTo>
                  <a:lnTo>
                    <a:pt x="472440" y="0"/>
                  </a:lnTo>
                  <a:lnTo>
                    <a:pt x="800100" y="175260"/>
                  </a:lnTo>
                  <a:lnTo>
                    <a:pt x="594360" y="617220"/>
                  </a:lnTo>
                  <a:lnTo>
                    <a:pt x="868680" y="693420"/>
                  </a:lnTo>
                  <a:lnTo>
                    <a:pt x="838200" y="830580"/>
                  </a:lnTo>
                  <a:lnTo>
                    <a:pt x="1097280" y="922020"/>
                  </a:lnTo>
                  <a:lnTo>
                    <a:pt x="1539240" y="1188720"/>
                  </a:lnTo>
                  <a:lnTo>
                    <a:pt x="1386840" y="13639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Freeform 831"/>
            <p:cNvSpPr/>
            <p:nvPr/>
          </p:nvSpPr>
          <p:spPr>
            <a:xfrm>
              <a:off x="2865120" y="6118860"/>
              <a:ext cx="320040" cy="182880"/>
            </a:xfrm>
            <a:custGeom>
              <a:avLst/>
              <a:gdLst>
                <a:gd name="connsiteX0" fmla="*/ 0 w 320040"/>
                <a:gd name="connsiteY0" fmla="*/ 0 h 182880"/>
                <a:gd name="connsiteX1" fmla="*/ 320040 w 320040"/>
                <a:gd name="connsiteY1" fmla="*/ 18288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40" h="182880">
                  <a:moveTo>
                    <a:pt x="0" y="0"/>
                  </a:moveTo>
                  <a:lnTo>
                    <a:pt x="320040" y="1828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3" name="Freeform 832"/>
            <p:cNvSpPr/>
            <p:nvPr/>
          </p:nvSpPr>
          <p:spPr>
            <a:xfrm>
              <a:off x="1661160" y="4747260"/>
              <a:ext cx="1653540" cy="2125980"/>
            </a:xfrm>
            <a:custGeom>
              <a:avLst/>
              <a:gdLst>
                <a:gd name="connsiteX0" fmla="*/ 998220 w 1653540"/>
                <a:gd name="connsiteY0" fmla="*/ 2125980 h 2125980"/>
                <a:gd name="connsiteX1" fmla="*/ 0 w 1653540"/>
                <a:gd name="connsiteY1" fmla="*/ 1996440 h 2125980"/>
                <a:gd name="connsiteX2" fmla="*/ 297180 w 1653540"/>
                <a:gd name="connsiteY2" fmla="*/ 1173480 h 2125980"/>
                <a:gd name="connsiteX3" fmla="*/ 563880 w 1653540"/>
                <a:gd name="connsiteY3" fmla="*/ 510540 h 2125980"/>
                <a:gd name="connsiteX4" fmla="*/ 792480 w 1653540"/>
                <a:gd name="connsiteY4" fmla="*/ 640080 h 2125980"/>
                <a:gd name="connsiteX5" fmla="*/ 967740 w 1653540"/>
                <a:gd name="connsiteY5" fmla="*/ 365760 h 2125980"/>
                <a:gd name="connsiteX6" fmla="*/ 1181100 w 1653540"/>
                <a:gd name="connsiteY6" fmla="*/ 0 h 2125980"/>
                <a:gd name="connsiteX7" fmla="*/ 1653540 w 1653540"/>
                <a:gd name="connsiteY7" fmla="*/ 198120 h 2125980"/>
                <a:gd name="connsiteX8" fmla="*/ 1493520 w 1653540"/>
                <a:gd name="connsiteY8" fmla="*/ 586740 h 212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3540" h="2125980">
                  <a:moveTo>
                    <a:pt x="998220" y="2125980"/>
                  </a:moveTo>
                  <a:lnTo>
                    <a:pt x="0" y="1996440"/>
                  </a:lnTo>
                  <a:lnTo>
                    <a:pt x="297180" y="1173480"/>
                  </a:lnTo>
                  <a:lnTo>
                    <a:pt x="563880" y="510540"/>
                  </a:lnTo>
                  <a:lnTo>
                    <a:pt x="792480" y="640080"/>
                  </a:lnTo>
                  <a:lnTo>
                    <a:pt x="967740" y="365760"/>
                  </a:lnTo>
                  <a:lnTo>
                    <a:pt x="1181100" y="0"/>
                  </a:lnTo>
                  <a:lnTo>
                    <a:pt x="1653540" y="198120"/>
                  </a:lnTo>
                  <a:lnTo>
                    <a:pt x="1493520" y="586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Freeform 833"/>
            <p:cNvSpPr/>
            <p:nvPr/>
          </p:nvSpPr>
          <p:spPr>
            <a:xfrm>
              <a:off x="2613660" y="5135880"/>
              <a:ext cx="502920" cy="259080"/>
            </a:xfrm>
            <a:custGeom>
              <a:avLst/>
              <a:gdLst>
                <a:gd name="connsiteX0" fmla="*/ 0 w 502920"/>
                <a:gd name="connsiteY0" fmla="*/ 0 h 259080"/>
                <a:gd name="connsiteX1" fmla="*/ 502920 w 50292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2920" h="259080">
                  <a:moveTo>
                    <a:pt x="0" y="0"/>
                  </a:moveTo>
                  <a:lnTo>
                    <a:pt x="502920" y="259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Freeform 834"/>
            <p:cNvSpPr/>
            <p:nvPr/>
          </p:nvSpPr>
          <p:spPr>
            <a:xfrm>
              <a:off x="2430780" y="5394960"/>
              <a:ext cx="548640" cy="350520"/>
            </a:xfrm>
            <a:custGeom>
              <a:avLst/>
              <a:gdLst>
                <a:gd name="connsiteX0" fmla="*/ 0 w 548640"/>
                <a:gd name="connsiteY0" fmla="*/ 0 h 350520"/>
                <a:gd name="connsiteX1" fmla="*/ 15240 w 548640"/>
                <a:gd name="connsiteY1" fmla="*/ 129540 h 350520"/>
                <a:gd name="connsiteX2" fmla="*/ 548640 w 548640"/>
                <a:gd name="connsiteY2" fmla="*/ 35052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8640" h="350520">
                  <a:moveTo>
                    <a:pt x="0" y="0"/>
                  </a:moveTo>
                  <a:lnTo>
                    <a:pt x="15240" y="129540"/>
                  </a:lnTo>
                  <a:lnTo>
                    <a:pt x="548640" y="3505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Freeform 835"/>
            <p:cNvSpPr/>
            <p:nvPr/>
          </p:nvSpPr>
          <p:spPr>
            <a:xfrm>
              <a:off x="2453640" y="5623560"/>
              <a:ext cx="342900" cy="541020"/>
            </a:xfrm>
            <a:custGeom>
              <a:avLst/>
              <a:gdLst>
                <a:gd name="connsiteX0" fmla="*/ 144780 w 342900"/>
                <a:gd name="connsiteY0" fmla="*/ 0 h 541020"/>
                <a:gd name="connsiteX1" fmla="*/ 0 w 342900"/>
                <a:gd name="connsiteY1" fmla="*/ 403860 h 541020"/>
                <a:gd name="connsiteX2" fmla="*/ 342900 w 342900"/>
                <a:gd name="connsiteY2" fmla="*/ 541020 h 54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900" h="541020">
                  <a:moveTo>
                    <a:pt x="144780" y="0"/>
                  </a:moveTo>
                  <a:lnTo>
                    <a:pt x="0" y="403860"/>
                  </a:lnTo>
                  <a:lnTo>
                    <a:pt x="342900" y="5410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Freeform 836"/>
            <p:cNvSpPr/>
            <p:nvPr/>
          </p:nvSpPr>
          <p:spPr>
            <a:xfrm>
              <a:off x="1965960" y="5951220"/>
              <a:ext cx="487680" cy="91440"/>
            </a:xfrm>
            <a:custGeom>
              <a:avLst/>
              <a:gdLst>
                <a:gd name="connsiteX0" fmla="*/ 0 w 487680"/>
                <a:gd name="connsiteY0" fmla="*/ 0 h 91440"/>
                <a:gd name="connsiteX1" fmla="*/ 487680 w 48768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7680" h="91440">
                  <a:moveTo>
                    <a:pt x="0" y="0"/>
                  </a:moveTo>
                  <a:lnTo>
                    <a:pt x="487680" y="914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8" name="Freeform 837"/>
            <p:cNvSpPr/>
            <p:nvPr/>
          </p:nvSpPr>
          <p:spPr>
            <a:xfrm>
              <a:off x="1828800" y="6271260"/>
              <a:ext cx="876300" cy="121920"/>
            </a:xfrm>
            <a:custGeom>
              <a:avLst/>
              <a:gdLst>
                <a:gd name="connsiteX0" fmla="*/ 0 w 876300"/>
                <a:gd name="connsiteY0" fmla="*/ 0 h 121920"/>
                <a:gd name="connsiteX1" fmla="*/ 617220 w 876300"/>
                <a:gd name="connsiteY1" fmla="*/ 121920 h 121920"/>
                <a:gd name="connsiteX2" fmla="*/ 876300 w 876300"/>
                <a:gd name="connsiteY2" fmla="*/ 114300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6300" h="121920">
                  <a:moveTo>
                    <a:pt x="0" y="0"/>
                  </a:moveTo>
                  <a:lnTo>
                    <a:pt x="617220" y="121920"/>
                  </a:lnTo>
                  <a:lnTo>
                    <a:pt x="876300" y="1143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9" name="Freeform 838"/>
            <p:cNvSpPr/>
            <p:nvPr/>
          </p:nvSpPr>
          <p:spPr>
            <a:xfrm>
              <a:off x="2019300" y="4739640"/>
              <a:ext cx="723900" cy="525780"/>
            </a:xfrm>
            <a:custGeom>
              <a:avLst/>
              <a:gdLst>
                <a:gd name="connsiteX0" fmla="*/ 281940 w 723900"/>
                <a:gd name="connsiteY0" fmla="*/ 525780 h 525780"/>
                <a:gd name="connsiteX1" fmla="*/ 0 w 723900"/>
                <a:gd name="connsiteY1" fmla="*/ 335280 h 525780"/>
                <a:gd name="connsiteX2" fmla="*/ 106680 w 723900"/>
                <a:gd name="connsiteY2" fmla="*/ 0 h 525780"/>
                <a:gd name="connsiteX3" fmla="*/ 723900 w 723900"/>
                <a:gd name="connsiteY3" fmla="*/ 167640 h 52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900" h="525780">
                  <a:moveTo>
                    <a:pt x="281940" y="525780"/>
                  </a:moveTo>
                  <a:lnTo>
                    <a:pt x="0" y="335280"/>
                  </a:lnTo>
                  <a:lnTo>
                    <a:pt x="106680" y="0"/>
                  </a:lnTo>
                  <a:lnTo>
                    <a:pt x="723900" y="1676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Freeform 839"/>
            <p:cNvSpPr/>
            <p:nvPr/>
          </p:nvSpPr>
          <p:spPr>
            <a:xfrm>
              <a:off x="2461260" y="4206240"/>
              <a:ext cx="411480" cy="541020"/>
            </a:xfrm>
            <a:custGeom>
              <a:avLst/>
              <a:gdLst>
                <a:gd name="connsiteX0" fmla="*/ 411480 w 411480"/>
                <a:gd name="connsiteY0" fmla="*/ 541020 h 541020"/>
                <a:gd name="connsiteX1" fmla="*/ 365760 w 411480"/>
                <a:gd name="connsiteY1" fmla="*/ 0 h 541020"/>
                <a:gd name="connsiteX2" fmla="*/ 0 w 411480"/>
                <a:gd name="connsiteY2" fmla="*/ 152400 h 54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1480" h="541020">
                  <a:moveTo>
                    <a:pt x="411480" y="541020"/>
                  </a:moveTo>
                  <a:lnTo>
                    <a:pt x="365760" y="0"/>
                  </a:lnTo>
                  <a:lnTo>
                    <a:pt x="0" y="152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Freeform 840"/>
            <p:cNvSpPr/>
            <p:nvPr/>
          </p:nvSpPr>
          <p:spPr>
            <a:xfrm>
              <a:off x="2232660" y="3726180"/>
              <a:ext cx="1493520" cy="1790700"/>
            </a:xfrm>
            <a:custGeom>
              <a:avLst/>
              <a:gdLst>
                <a:gd name="connsiteX0" fmla="*/ 0 w 1493520"/>
                <a:gd name="connsiteY0" fmla="*/ 327660 h 1790700"/>
                <a:gd name="connsiteX1" fmla="*/ 868680 w 1493520"/>
                <a:gd name="connsiteY1" fmla="*/ 0 h 1790700"/>
                <a:gd name="connsiteX2" fmla="*/ 998220 w 1493520"/>
                <a:gd name="connsiteY2" fmla="*/ 510540 h 1790700"/>
                <a:gd name="connsiteX3" fmla="*/ 1165860 w 1493520"/>
                <a:gd name="connsiteY3" fmla="*/ 1234440 h 1790700"/>
                <a:gd name="connsiteX4" fmla="*/ 1493520 w 1493520"/>
                <a:gd name="connsiteY4" fmla="*/ 1714500 h 1790700"/>
                <a:gd name="connsiteX5" fmla="*/ 1409700 w 1493520"/>
                <a:gd name="connsiteY5" fmla="*/ 1790700 h 1790700"/>
                <a:gd name="connsiteX6" fmla="*/ 1234440 w 1493520"/>
                <a:gd name="connsiteY6" fmla="*/ 1783080 h 179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3520" h="1790700">
                  <a:moveTo>
                    <a:pt x="0" y="327660"/>
                  </a:moveTo>
                  <a:lnTo>
                    <a:pt x="868680" y="0"/>
                  </a:lnTo>
                  <a:lnTo>
                    <a:pt x="998220" y="510540"/>
                  </a:lnTo>
                  <a:lnTo>
                    <a:pt x="1165860" y="1234440"/>
                  </a:lnTo>
                  <a:lnTo>
                    <a:pt x="1493520" y="1714500"/>
                  </a:lnTo>
                  <a:lnTo>
                    <a:pt x="1409700" y="1790700"/>
                  </a:lnTo>
                  <a:lnTo>
                    <a:pt x="1234440" y="1783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Freeform 841"/>
            <p:cNvSpPr/>
            <p:nvPr/>
          </p:nvSpPr>
          <p:spPr>
            <a:xfrm>
              <a:off x="2819400" y="3985260"/>
              <a:ext cx="396240" cy="228600"/>
            </a:xfrm>
            <a:custGeom>
              <a:avLst/>
              <a:gdLst>
                <a:gd name="connsiteX0" fmla="*/ 0 w 396240"/>
                <a:gd name="connsiteY0" fmla="*/ 228600 h 228600"/>
                <a:gd name="connsiteX1" fmla="*/ 396240 w 396240"/>
                <a:gd name="connsiteY1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240" h="228600">
                  <a:moveTo>
                    <a:pt x="0" y="228600"/>
                  </a:moveTo>
                  <a:lnTo>
                    <a:pt x="3962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Freeform 842"/>
            <p:cNvSpPr/>
            <p:nvPr/>
          </p:nvSpPr>
          <p:spPr>
            <a:xfrm>
              <a:off x="2026920" y="3771900"/>
              <a:ext cx="236220" cy="289560"/>
            </a:xfrm>
            <a:custGeom>
              <a:avLst/>
              <a:gdLst>
                <a:gd name="connsiteX0" fmla="*/ 0 w 236220"/>
                <a:gd name="connsiteY0" fmla="*/ 0 h 289560"/>
                <a:gd name="connsiteX1" fmla="*/ 236220 w 236220"/>
                <a:gd name="connsiteY1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220" h="289560">
                  <a:moveTo>
                    <a:pt x="0" y="0"/>
                  </a:moveTo>
                  <a:lnTo>
                    <a:pt x="236220" y="2895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Freeform 843"/>
            <p:cNvSpPr/>
            <p:nvPr/>
          </p:nvSpPr>
          <p:spPr>
            <a:xfrm>
              <a:off x="3284220" y="4236720"/>
              <a:ext cx="975360" cy="784860"/>
            </a:xfrm>
            <a:custGeom>
              <a:avLst/>
              <a:gdLst>
                <a:gd name="connsiteX0" fmla="*/ 190500 w 975360"/>
                <a:gd name="connsiteY0" fmla="*/ 784860 h 784860"/>
                <a:gd name="connsiteX1" fmla="*/ 975360 w 975360"/>
                <a:gd name="connsiteY1" fmla="*/ 449580 h 784860"/>
                <a:gd name="connsiteX2" fmla="*/ 922020 w 975360"/>
                <a:gd name="connsiteY2" fmla="*/ 0 h 784860"/>
                <a:gd name="connsiteX3" fmla="*/ 0 w 975360"/>
                <a:gd name="connsiteY3" fmla="*/ 28194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360" h="784860">
                  <a:moveTo>
                    <a:pt x="190500" y="784860"/>
                  </a:moveTo>
                  <a:lnTo>
                    <a:pt x="975360" y="449580"/>
                  </a:lnTo>
                  <a:lnTo>
                    <a:pt x="922020" y="0"/>
                  </a:lnTo>
                  <a:lnTo>
                    <a:pt x="0" y="281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Freeform 844"/>
            <p:cNvSpPr/>
            <p:nvPr/>
          </p:nvSpPr>
          <p:spPr>
            <a:xfrm>
              <a:off x="3208020" y="3215640"/>
              <a:ext cx="960120" cy="754380"/>
            </a:xfrm>
            <a:custGeom>
              <a:avLst/>
              <a:gdLst>
                <a:gd name="connsiteX0" fmla="*/ 0 w 960120"/>
                <a:gd name="connsiteY0" fmla="*/ 754380 h 754380"/>
                <a:gd name="connsiteX1" fmla="*/ 327660 w 960120"/>
                <a:gd name="connsiteY1" fmla="*/ 678180 h 754380"/>
                <a:gd name="connsiteX2" fmla="*/ 190500 w 960120"/>
                <a:gd name="connsiteY2" fmla="*/ 106680 h 754380"/>
                <a:gd name="connsiteX3" fmla="*/ 457200 w 960120"/>
                <a:gd name="connsiteY3" fmla="*/ 0 h 754380"/>
                <a:gd name="connsiteX4" fmla="*/ 586740 w 960120"/>
                <a:gd name="connsiteY4" fmla="*/ 525780 h 754380"/>
                <a:gd name="connsiteX5" fmla="*/ 960120 w 960120"/>
                <a:gd name="connsiteY5" fmla="*/ 411480 h 7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0120" h="754380">
                  <a:moveTo>
                    <a:pt x="0" y="754380"/>
                  </a:moveTo>
                  <a:lnTo>
                    <a:pt x="327660" y="678180"/>
                  </a:lnTo>
                  <a:lnTo>
                    <a:pt x="190500" y="106680"/>
                  </a:lnTo>
                  <a:lnTo>
                    <a:pt x="457200" y="0"/>
                  </a:lnTo>
                  <a:lnTo>
                    <a:pt x="586740" y="525780"/>
                  </a:lnTo>
                  <a:lnTo>
                    <a:pt x="960120" y="411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6" name="Freeform 845"/>
            <p:cNvSpPr/>
            <p:nvPr/>
          </p:nvSpPr>
          <p:spPr>
            <a:xfrm>
              <a:off x="1424940" y="3291840"/>
              <a:ext cx="601980" cy="624840"/>
            </a:xfrm>
            <a:custGeom>
              <a:avLst/>
              <a:gdLst>
                <a:gd name="connsiteX0" fmla="*/ 0 w 601980"/>
                <a:gd name="connsiteY0" fmla="*/ 419100 h 624840"/>
                <a:gd name="connsiteX1" fmla="*/ 259080 w 601980"/>
                <a:gd name="connsiteY1" fmla="*/ 0 h 624840"/>
                <a:gd name="connsiteX2" fmla="*/ 601980 w 601980"/>
                <a:gd name="connsiteY2" fmla="*/ 228600 h 624840"/>
                <a:gd name="connsiteX3" fmla="*/ 342900 w 601980"/>
                <a:gd name="connsiteY3" fmla="*/ 556260 h 624840"/>
                <a:gd name="connsiteX4" fmla="*/ 129540 w 601980"/>
                <a:gd name="connsiteY4" fmla="*/ 624840 h 624840"/>
                <a:gd name="connsiteX5" fmla="*/ 7620 w 601980"/>
                <a:gd name="connsiteY5" fmla="*/ 480060 h 6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980" h="624840">
                  <a:moveTo>
                    <a:pt x="0" y="419100"/>
                  </a:moveTo>
                  <a:lnTo>
                    <a:pt x="259080" y="0"/>
                  </a:lnTo>
                  <a:lnTo>
                    <a:pt x="601980" y="228600"/>
                  </a:lnTo>
                  <a:lnTo>
                    <a:pt x="342900" y="556260"/>
                  </a:lnTo>
                  <a:lnTo>
                    <a:pt x="129540" y="624840"/>
                  </a:lnTo>
                  <a:lnTo>
                    <a:pt x="7620" y="480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7" name="Freeform 846"/>
            <p:cNvSpPr/>
            <p:nvPr/>
          </p:nvSpPr>
          <p:spPr>
            <a:xfrm>
              <a:off x="1417320" y="2583180"/>
              <a:ext cx="586740" cy="472440"/>
            </a:xfrm>
            <a:custGeom>
              <a:avLst/>
              <a:gdLst>
                <a:gd name="connsiteX0" fmla="*/ 0 w 586740"/>
                <a:gd name="connsiteY0" fmla="*/ 259080 h 472440"/>
                <a:gd name="connsiteX1" fmla="*/ 411480 w 586740"/>
                <a:gd name="connsiteY1" fmla="*/ 472440 h 472440"/>
                <a:gd name="connsiteX2" fmla="*/ 586740 w 586740"/>
                <a:gd name="connsiteY2" fmla="*/ 259080 h 472440"/>
                <a:gd name="connsiteX3" fmla="*/ 152400 w 586740"/>
                <a:gd name="connsiteY3" fmla="*/ 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6740" h="472440">
                  <a:moveTo>
                    <a:pt x="0" y="259080"/>
                  </a:moveTo>
                  <a:lnTo>
                    <a:pt x="411480" y="472440"/>
                  </a:lnTo>
                  <a:lnTo>
                    <a:pt x="586740" y="259080"/>
                  </a:lnTo>
                  <a:lnTo>
                    <a:pt x="15240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8" name="Freeform 847"/>
            <p:cNvSpPr/>
            <p:nvPr/>
          </p:nvSpPr>
          <p:spPr>
            <a:xfrm>
              <a:off x="1546860" y="1790700"/>
              <a:ext cx="1074420" cy="906780"/>
            </a:xfrm>
            <a:custGeom>
              <a:avLst/>
              <a:gdLst>
                <a:gd name="connsiteX0" fmla="*/ 0 w 1074420"/>
                <a:gd name="connsiteY0" fmla="*/ 807720 h 906780"/>
                <a:gd name="connsiteX1" fmla="*/ 609600 w 1074420"/>
                <a:gd name="connsiteY1" fmla="*/ 0 h 906780"/>
                <a:gd name="connsiteX2" fmla="*/ 838200 w 1074420"/>
                <a:gd name="connsiteY2" fmla="*/ 144780 h 906780"/>
                <a:gd name="connsiteX3" fmla="*/ 655320 w 1074420"/>
                <a:gd name="connsiteY3" fmla="*/ 685800 h 906780"/>
                <a:gd name="connsiteX4" fmla="*/ 1074420 w 1074420"/>
                <a:gd name="connsiteY4" fmla="*/ 906780 h 90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420" h="906780">
                  <a:moveTo>
                    <a:pt x="0" y="807720"/>
                  </a:moveTo>
                  <a:lnTo>
                    <a:pt x="609600" y="0"/>
                  </a:lnTo>
                  <a:lnTo>
                    <a:pt x="838200" y="144780"/>
                  </a:lnTo>
                  <a:lnTo>
                    <a:pt x="655320" y="685800"/>
                  </a:lnTo>
                  <a:lnTo>
                    <a:pt x="1074420" y="9067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9" name="Freeform 848"/>
            <p:cNvSpPr/>
            <p:nvPr/>
          </p:nvSpPr>
          <p:spPr>
            <a:xfrm>
              <a:off x="1836420" y="2247900"/>
              <a:ext cx="403860" cy="251460"/>
            </a:xfrm>
            <a:custGeom>
              <a:avLst/>
              <a:gdLst>
                <a:gd name="connsiteX0" fmla="*/ 0 w 403860"/>
                <a:gd name="connsiteY0" fmla="*/ 0 h 251460"/>
                <a:gd name="connsiteX1" fmla="*/ 403860 w 403860"/>
                <a:gd name="connsiteY1" fmla="*/ 25146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251460">
                  <a:moveTo>
                    <a:pt x="0" y="0"/>
                  </a:moveTo>
                  <a:lnTo>
                    <a:pt x="403860" y="2514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Freeform 849"/>
            <p:cNvSpPr/>
            <p:nvPr/>
          </p:nvSpPr>
          <p:spPr>
            <a:xfrm>
              <a:off x="1935480" y="2987040"/>
              <a:ext cx="281940" cy="251460"/>
            </a:xfrm>
            <a:custGeom>
              <a:avLst/>
              <a:gdLst>
                <a:gd name="connsiteX0" fmla="*/ 0 w 281940"/>
                <a:gd name="connsiteY0" fmla="*/ 0 h 251460"/>
                <a:gd name="connsiteX1" fmla="*/ 281940 w 281940"/>
                <a:gd name="connsiteY1" fmla="*/ 25146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940" h="251460">
                  <a:moveTo>
                    <a:pt x="0" y="0"/>
                  </a:moveTo>
                  <a:lnTo>
                    <a:pt x="281940" y="2514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Freeform 850"/>
            <p:cNvSpPr/>
            <p:nvPr/>
          </p:nvSpPr>
          <p:spPr>
            <a:xfrm>
              <a:off x="3238500" y="1295400"/>
              <a:ext cx="708660" cy="525780"/>
            </a:xfrm>
            <a:custGeom>
              <a:avLst/>
              <a:gdLst>
                <a:gd name="connsiteX0" fmla="*/ 0 w 708660"/>
                <a:gd name="connsiteY0" fmla="*/ 0 h 525780"/>
                <a:gd name="connsiteX1" fmla="*/ 426720 w 708660"/>
                <a:gd name="connsiteY1" fmla="*/ 281940 h 525780"/>
                <a:gd name="connsiteX2" fmla="*/ 480060 w 708660"/>
                <a:gd name="connsiteY2" fmla="*/ 525780 h 525780"/>
                <a:gd name="connsiteX3" fmla="*/ 708660 w 708660"/>
                <a:gd name="connsiteY3" fmla="*/ 426720 h 52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8660" h="525780">
                  <a:moveTo>
                    <a:pt x="0" y="0"/>
                  </a:moveTo>
                  <a:lnTo>
                    <a:pt x="426720" y="281940"/>
                  </a:lnTo>
                  <a:lnTo>
                    <a:pt x="480060" y="525780"/>
                  </a:lnTo>
                  <a:lnTo>
                    <a:pt x="708660" y="4267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Freeform 851"/>
            <p:cNvSpPr/>
            <p:nvPr/>
          </p:nvSpPr>
          <p:spPr>
            <a:xfrm>
              <a:off x="3307080" y="1028700"/>
              <a:ext cx="579120" cy="251460"/>
            </a:xfrm>
            <a:custGeom>
              <a:avLst/>
              <a:gdLst>
                <a:gd name="connsiteX0" fmla="*/ 0 w 579120"/>
                <a:gd name="connsiteY0" fmla="*/ 0 h 251460"/>
                <a:gd name="connsiteX1" fmla="*/ 304800 w 579120"/>
                <a:gd name="connsiteY1" fmla="*/ 251460 h 251460"/>
                <a:gd name="connsiteX2" fmla="*/ 579120 w 579120"/>
                <a:gd name="connsiteY2" fmla="*/ 17526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120" h="251460">
                  <a:moveTo>
                    <a:pt x="0" y="0"/>
                  </a:moveTo>
                  <a:lnTo>
                    <a:pt x="304800" y="251460"/>
                  </a:lnTo>
                  <a:lnTo>
                    <a:pt x="579120" y="1752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Freeform 852"/>
            <p:cNvSpPr/>
            <p:nvPr/>
          </p:nvSpPr>
          <p:spPr>
            <a:xfrm>
              <a:off x="3017520" y="1783080"/>
              <a:ext cx="815340" cy="586740"/>
            </a:xfrm>
            <a:custGeom>
              <a:avLst/>
              <a:gdLst>
                <a:gd name="connsiteX0" fmla="*/ 0 w 815340"/>
                <a:gd name="connsiteY0" fmla="*/ 160020 h 586740"/>
                <a:gd name="connsiteX1" fmla="*/ 304800 w 815340"/>
                <a:gd name="connsiteY1" fmla="*/ 0 h 586740"/>
                <a:gd name="connsiteX2" fmla="*/ 487680 w 815340"/>
                <a:gd name="connsiteY2" fmla="*/ 213360 h 586740"/>
                <a:gd name="connsiteX3" fmla="*/ 563880 w 815340"/>
                <a:gd name="connsiteY3" fmla="*/ 586740 h 586740"/>
                <a:gd name="connsiteX4" fmla="*/ 815340 w 815340"/>
                <a:gd name="connsiteY4" fmla="*/ 510540 h 58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5340" h="586740">
                  <a:moveTo>
                    <a:pt x="0" y="160020"/>
                  </a:moveTo>
                  <a:lnTo>
                    <a:pt x="304800" y="0"/>
                  </a:lnTo>
                  <a:lnTo>
                    <a:pt x="487680" y="213360"/>
                  </a:lnTo>
                  <a:lnTo>
                    <a:pt x="563880" y="586740"/>
                  </a:lnTo>
                  <a:lnTo>
                    <a:pt x="815340" y="5105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Freeform 853"/>
            <p:cNvSpPr/>
            <p:nvPr/>
          </p:nvSpPr>
          <p:spPr>
            <a:xfrm>
              <a:off x="3451860" y="1821180"/>
              <a:ext cx="274320" cy="22860"/>
            </a:xfrm>
            <a:custGeom>
              <a:avLst/>
              <a:gdLst>
                <a:gd name="connsiteX0" fmla="*/ 0 w 274320"/>
                <a:gd name="connsiteY0" fmla="*/ 22860 h 22860"/>
                <a:gd name="connsiteX1" fmla="*/ 274320 w 274320"/>
                <a:gd name="connsiteY1" fmla="*/ 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320" h="22860">
                  <a:moveTo>
                    <a:pt x="0" y="22860"/>
                  </a:moveTo>
                  <a:lnTo>
                    <a:pt x="2743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Freeform 854"/>
            <p:cNvSpPr/>
            <p:nvPr/>
          </p:nvSpPr>
          <p:spPr>
            <a:xfrm>
              <a:off x="3108960" y="1920240"/>
              <a:ext cx="487680" cy="502920"/>
            </a:xfrm>
            <a:custGeom>
              <a:avLst/>
              <a:gdLst>
                <a:gd name="connsiteX0" fmla="*/ 0 w 487680"/>
                <a:gd name="connsiteY0" fmla="*/ 0 h 502920"/>
                <a:gd name="connsiteX1" fmla="*/ 114300 w 487680"/>
                <a:gd name="connsiteY1" fmla="*/ 502920 h 502920"/>
                <a:gd name="connsiteX2" fmla="*/ 487680 w 487680"/>
                <a:gd name="connsiteY2" fmla="*/ 441960 h 50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680" h="502920">
                  <a:moveTo>
                    <a:pt x="0" y="0"/>
                  </a:moveTo>
                  <a:lnTo>
                    <a:pt x="114300" y="502920"/>
                  </a:lnTo>
                  <a:lnTo>
                    <a:pt x="487680" y="4419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Freeform 855"/>
            <p:cNvSpPr/>
            <p:nvPr/>
          </p:nvSpPr>
          <p:spPr>
            <a:xfrm>
              <a:off x="2987040" y="2423160"/>
              <a:ext cx="426720" cy="1089660"/>
            </a:xfrm>
            <a:custGeom>
              <a:avLst/>
              <a:gdLst>
                <a:gd name="connsiteX0" fmla="*/ 0 w 426720"/>
                <a:gd name="connsiteY0" fmla="*/ 1089660 h 1089660"/>
                <a:gd name="connsiteX1" fmla="*/ 426720 w 426720"/>
                <a:gd name="connsiteY1" fmla="*/ 899160 h 1089660"/>
                <a:gd name="connsiteX2" fmla="*/ 38100 w 426720"/>
                <a:gd name="connsiteY2" fmla="*/ 259080 h 1089660"/>
                <a:gd name="connsiteX3" fmla="*/ 236220 w 426720"/>
                <a:gd name="connsiteY3" fmla="*/ 0 h 108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720" h="1089660">
                  <a:moveTo>
                    <a:pt x="0" y="1089660"/>
                  </a:moveTo>
                  <a:lnTo>
                    <a:pt x="426720" y="899160"/>
                  </a:lnTo>
                  <a:lnTo>
                    <a:pt x="38100" y="259080"/>
                  </a:lnTo>
                  <a:lnTo>
                    <a:pt x="2362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Freeform 856"/>
            <p:cNvSpPr/>
            <p:nvPr/>
          </p:nvSpPr>
          <p:spPr>
            <a:xfrm>
              <a:off x="1676400" y="1264920"/>
              <a:ext cx="1211580" cy="739140"/>
            </a:xfrm>
            <a:custGeom>
              <a:avLst/>
              <a:gdLst>
                <a:gd name="connsiteX0" fmla="*/ 1211580 w 1211580"/>
                <a:gd name="connsiteY0" fmla="*/ 739140 h 739140"/>
                <a:gd name="connsiteX1" fmla="*/ 731520 w 1211580"/>
                <a:gd name="connsiteY1" fmla="*/ 426720 h 739140"/>
                <a:gd name="connsiteX2" fmla="*/ 0 w 1211580"/>
                <a:gd name="connsiteY2" fmla="*/ 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1580" h="739140">
                  <a:moveTo>
                    <a:pt x="1211580" y="739140"/>
                  </a:moveTo>
                  <a:lnTo>
                    <a:pt x="731520" y="42672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Freeform 857"/>
            <p:cNvSpPr/>
            <p:nvPr/>
          </p:nvSpPr>
          <p:spPr>
            <a:xfrm>
              <a:off x="2613660" y="937260"/>
              <a:ext cx="381000" cy="205740"/>
            </a:xfrm>
            <a:custGeom>
              <a:avLst/>
              <a:gdLst>
                <a:gd name="connsiteX0" fmla="*/ 381000 w 381000"/>
                <a:gd name="connsiteY0" fmla="*/ 205740 h 205740"/>
                <a:gd name="connsiteX1" fmla="*/ 0 w 381000"/>
                <a:gd name="connsiteY1" fmla="*/ 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0" h="205740">
                  <a:moveTo>
                    <a:pt x="381000" y="20574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Freeform 858"/>
            <p:cNvSpPr/>
            <p:nvPr/>
          </p:nvSpPr>
          <p:spPr>
            <a:xfrm>
              <a:off x="2385060" y="899160"/>
              <a:ext cx="731520" cy="762000"/>
            </a:xfrm>
            <a:custGeom>
              <a:avLst/>
              <a:gdLst>
                <a:gd name="connsiteX0" fmla="*/ 731520 w 731520"/>
                <a:gd name="connsiteY0" fmla="*/ 0 h 762000"/>
                <a:gd name="connsiteX1" fmla="*/ 205740 w 731520"/>
                <a:gd name="connsiteY1" fmla="*/ 746760 h 762000"/>
                <a:gd name="connsiteX2" fmla="*/ 60960 w 731520"/>
                <a:gd name="connsiteY2" fmla="*/ 647700 h 762000"/>
                <a:gd name="connsiteX3" fmla="*/ 0 w 731520"/>
                <a:gd name="connsiteY3" fmla="*/ 762000 h 76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520" h="762000">
                  <a:moveTo>
                    <a:pt x="731520" y="0"/>
                  </a:moveTo>
                  <a:lnTo>
                    <a:pt x="205740" y="746760"/>
                  </a:lnTo>
                  <a:lnTo>
                    <a:pt x="60960" y="647700"/>
                  </a:lnTo>
                  <a:lnTo>
                    <a:pt x="0" y="7620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60" name="Group 859"/>
            <p:cNvGrpSpPr/>
            <p:nvPr/>
          </p:nvGrpSpPr>
          <p:grpSpPr>
            <a:xfrm>
              <a:off x="5006340" y="5966460"/>
              <a:ext cx="3836670" cy="2438400"/>
              <a:chOff x="5006340" y="5966460"/>
              <a:chExt cx="3836670" cy="2438400"/>
            </a:xfrm>
          </p:grpSpPr>
          <p:sp>
            <p:nvSpPr>
              <p:cNvPr id="1156" name="Freeform 1155"/>
              <p:cNvSpPr/>
              <p:nvPr/>
            </p:nvSpPr>
            <p:spPr>
              <a:xfrm>
                <a:off x="5006340" y="6934200"/>
                <a:ext cx="121920" cy="358140"/>
              </a:xfrm>
              <a:custGeom>
                <a:avLst/>
                <a:gdLst>
                  <a:gd name="connsiteX0" fmla="*/ 49530 w 163830"/>
                  <a:gd name="connsiteY0" fmla="*/ 0 h 1219200"/>
                  <a:gd name="connsiteX1" fmla="*/ 80010 w 163830"/>
                  <a:gd name="connsiteY1" fmla="*/ 590550 h 1219200"/>
                  <a:gd name="connsiteX2" fmla="*/ 0 w 163830"/>
                  <a:gd name="connsiteY2" fmla="*/ 624840 h 1219200"/>
                  <a:gd name="connsiteX3" fmla="*/ 102870 w 163830"/>
                  <a:gd name="connsiteY3" fmla="*/ 861060 h 1219200"/>
                  <a:gd name="connsiteX4" fmla="*/ 163830 w 163830"/>
                  <a:gd name="connsiteY4" fmla="*/ 1162050 h 1219200"/>
                  <a:gd name="connsiteX5" fmla="*/ 41910 w 163830"/>
                  <a:gd name="connsiteY5" fmla="*/ 1219200 h 1219200"/>
                  <a:gd name="connsiteX0" fmla="*/ 80010 w 163830"/>
                  <a:gd name="connsiteY0" fmla="*/ 0 h 628650"/>
                  <a:gd name="connsiteX1" fmla="*/ 0 w 163830"/>
                  <a:gd name="connsiteY1" fmla="*/ 34290 h 628650"/>
                  <a:gd name="connsiteX2" fmla="*/ 102870 w 163830"/>
                  <a:gd name="connsiteY2" fmla="*/ 270510 h 628650"/>
                  <a:gd name="connsiteX3" fmla="*/ 163830 w 163830"/>
                  <a:gd name="connsiteY3" fmla="*/ 571500 h 628650"/>
                  <a:gd name="connsiteX4" fmla="*/ 41910 w 163830"/>
                  <a:gd name="connsiteY4" fmla="*/ 628650 h 628650"/>
                  <a:gd name="connsiteX0" fmla="*/ 0 w 163830"/>
                  <a:gd name="connsiteY0" fmla="*/ 0 h 594360"/>
                  <a:gd name="connsiteX1" fmla="*/ 102870 w 163830"/>
                  <a:gd name="connsiteY1" fmla="*/ 236220 h 594360"/>
                  <a:gd name="connsiteX2" fmla="*/ 163830 w 163830"/>
                  <a:gd name="connsiteY2" fmla="*/ 537210 h 594360"/>
                  <a:gd name="connsiteX3" fmla="*/ 41910 w 163830"/>
                  <a:gd name="connsiteY3" fmla="*/ 594360 h 594360"/>
                  <a:gd name="connsiteX0" fmla="*/ 60960 w 121920"/>
                  <a:gd name="connsiteY0" fmla="*/ 0 h 358140"/>
                  <a:gd name="connsiteX1" fmla="*/ 121920 w 121920"/>
                  <a:gd name="connsiteY1" fmla="*/ 300990 h 358140"/>
                  <a:gd name="connsiteX2" fmla="*/ 0 w 121920"/>
                  <a:gd name="connsiteY2" fmla="*/ 358140 h 358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20" h="358140">
                    <a:moveTo>
                      <a:pt x="60960" y="0"/>
                    </a:moveTo>
                    <a:lnTo>
                      <a:pt x="121920" y="300990"/>
                    </a:lnTo>
                    <a:lnTo>
                      <a:pt x="0" y="3581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7" name="Freeform 1156"/>
              <p:cNvSpPr/>
              <p:nvPr/>
            </p:nvSpPr>
            <p:spPr>
              <a:xfrm>
                <a:off x="5231130" y="6248400"/>
                <a:ext cx="727710" cy="361950"/>
              </a:xfrm>
              <a:custGeom>
                <a:avLst/>
                <a:gdLst>
                  <a:gd name="connsiteX0" fmla="*/ 403860 w 727710"/>
                  <a:gd name="connsiteY0" fmla="*/ 15240 h 361950"/>
                  <a:gd name="connsiteX1" fmla="*/ 0 w 727710"/>
                  <a:gd name="connsiteY1" fmla="*/ 0 h 361950"/>
                  <a:gd name="connsiteX2" fmla="*/ 19050 w 727710"/>
                  <a:gd name="connsiteY2" fmla="*/ 361950 h 361950"/>
                  <a:gd name="connsiteX3" fmla="*/ 727710 w 727710"/>
                  <a:gd name="connsiteY3" fmla="*/ 361950 h 361950"/>
                  <a:gd name="connsiteX0" fmla="*/ 655320 w 727710"/>
                  <a:gd name="connsiteY0" fmla="*/ 3810 h 361950"/>
                  <a:gd name="connsiteX1" fmla="*/ 0 w 727710"/>
                  <a:gd name="connsiteY1" fmla="*/ 0 h 361950"/>
                  <a:gd name="connsiteX2" fmla="*/ 19050 w 727710"/>
                  <a:gd name="connsiteY2" fmla="*/ 361950 h 361950"/>
                  <a:gd name="connsiteX3" fmla="*/ 727710 w 727710"/>
                  <a:gd name="connsiteY3" fmla="*/ 36195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710" h="361950">
                    <a:moveTo>
                      <a:pt x="655320" y="3810"/>
                    </a:moveTo>
                    <a:lnTo>
                      <a:pt x="0" y="0"/>
                    </a:lnTo>
                    <a:lnTo>
                      <a:pt x="19050" y="361950"/>
                    </a:lnTo>
                    <a:lnTo>
                      <a:pt x="727710" y="36195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8" name="Freeform 1157"/>
              <p:cNvSpPr/>
              <p:nvPr/>
            </p:nvSpPr>
            <p:spPr>
              <a:xfrm>
                <a:off x="5067300" y="6926580"/>
                <a:ext cx="259080" cy="19050"/>
              </a:xfrm>
              <a:custGeom>
                <a:avLst/>
                <a:gdLst>
                  <a:gd name="connsiteX0" fmla="*/ 316230 w 316230"/>
                  <a:gd name="connsiteY0" fmla="*/ 0 h 339090"/>
                  <a:gd name="connsiteX1" fmla="*/ 259080 w 316230"/>
                  <a:gd name="connsiteY1" fmla="*/ 320040 h 339090"/>
                  <a:gd name="connsiteX2" fmla="*/ 0 w 316230"/>
                  <a:gd name="connsiteY2" fmla="*/ 339090 h 339090"/>
                  <a:gd name="connsiteX0" fmla="*/ 224790 w 259080"/>
                  <a:gd name="connsiteY0" fmla="*/ 15240 h 19050"/>
                  <a:gd name="connsiteX1" fmla="*/ 259080 w 259080"/>
                  <a:gd name="connsiteY1" fmla="*/ 0 h 19050"/>
                  <a:gd name="connsiteX2" fmla="*/ 0 w 259080"/>
                  <a:gd name="connsiteY2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9080" h="19050">
                    <a:moveTo>
                      <a:pt x="224790" y="15240"/>
                    </a:moveTo>
                    <a:lnTo>
                      <a:pt x="259080" y="0"/>
                    </a:lnTo>
                    <a:lnTo>
                      <a:pt x="0" y="1905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9" name="Freeform 1158"/>
              <p:cNvSpPr/>
              <p:nvPr/>
            </p:nvSpPr>
            <p:spPr>
              <a:xfrm>
                <a:off x="5295900" y="6911340"/>
                <a:ext cx="293370" cy="1131570"/>
              </a:xfrm>
              <a:custGeom>
                <a:avLst/>
                <a:gdLst>
                  <a:gd name="connsiteX0" fmla="*/ 38100 w 293370"/>
                  <a:gd name="connsiteY0" fmla="*/ 19050 h 1131570"/>
                  <a:gd name="connsiteX1" fmla="*/ 201930 w 293370"/>
                  <a:gd name="connsiteY1" fmla="*/ 0 h 1131570"/>
                  <a:gd name="connsiteX2" fmla="*/ 205740 w 293370"/>
                  <a:gd name="connsiteY2" fmla="*/ 87630 h 1131570"/>
                  <a:gd name="connsiteX3" fmla="*/ 293370 w 293370"/>
                  <a:gd name="connsiteY3" fmla="*/ 152400 h 1131570"/>
                  <a:gd name="connsiteX4" fmla="*/ 102870 w 293370"/>
                  <a:gd name="connsiteY4" fmla="*/ 312420 h 1131570"/>
                  <a:gd name="connsiteX5" fmla="*/ 0 w 293370"/>
                  <a:gd name="connsiteY5" fmla="*/ 819150 h 1131570"/>
                  <a:gd name="connsiteX6" fmla="*/ 228600 w 293370"/>
                  <a:gd name="connsiteY6" fmla="*/ 1131570 h 1131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3370" h="1131570">
                    <a:moveTo>
                      <a:pt x="38100" y="19050"/>
                    </a:moveTo>
                    <a:lnTo>
                      <a:pt x="201930" y="0"/>
                    </a:lnTo>
                    <a:lnTo>
                      <a:pt x="205740" y="87630"/>
                    </a:lnTo>
                    <a:lnTo>
                      <a:pt x="293370" y="152400"/>
                    </a:lnTo>
                    <a:lnTo>
                      <a:pt x="102870" y="312420"/>
                    </a:lnTo>
                    <a:lnTo>
                      <a:pt x="0" y="819150"/>
                    </a:lnTo>
                    <a:lnTo>
                      <a:pt x="228600" y="113157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0" name="Freeform 1159"/>
              <p:cNvSpPr/>
              <p:nvPr/>
            </p:nvSpPr>
            <p:spPr>
              <a:xfrm>
                <a:off x="5059680" y="7730490"/>
                <a:ext cx="251460" cy="133350"/>
              </a:xfrm>
              <a:custGeom>
                <a:avLst/>
                <a:gdLst>
                  <a:gd name="connsiteX0" fmla="*/ 0 w 251460"/>
                  <a:gd name="connsiteY0" fmla="*/ 133350 h 133350"/>
                  <a:gd name="connsiteX1" fmla="*/ 251460 w 251460"/>
                  <a:gd name="connsiteY1" fmla="*/ 0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133350">
                    <a:moveTo>
                      <a:pt x="0" y="133350"/>
                    </a:moveTo>
                    <a:lnTo>
                      <a:pt x="25146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1" name="Freeform 1160"/>
              <p:cNvSpPr/>
              <p:nvPr/>
            </p:nvSpPr>
            <p:spPr>
              <a:xfrm>
                <a:off x="5318760" y="8031480"/>
                <a:ext cx="209550" cy="373380"/>
              </a:xfrm>
              <a:custGeom>
                <a:avLst/>
                <a:gdLst>
                  <a:gd name="connsiteX0" fmla="*/ 0 w 209550"/>
                  <a:gd name="connsiteY0" fmla="*/ 373380 h 373380"/>
                  <a:gd name="connsiteX1" fmla="*/ 133350 w 209550"/>
                  <a:gd name="connsiteY1" fmla="*/ 171450 h 373380"/>
                  <a:gd name="connsiteX2" fmla="*/ 209550 w 209550"/>
                  <a:gd name="connsiteY2" fmla="*/ 0 h 37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9550" h="373380">
                    <a:moveTo>
                      <a:pt x="0" y="373380"/>
                    </a:moveTo>
                    <a:lnTo>
                      <a:pt x="133350" y="171450"/>
                    </a:lnTo>
                    <a:lnTo>
                      <a:pt x="20955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2" name="Freeform 1161"/>
              <p:cNvSpPr/>
              <p:nvPr/>
            </p:nvSpPr>
            <p:spPr>
              <a:xfrm>
                <a:off x="5497830" y="6987540"/>
                <a:ext cx="461010" cy="1032510"/>
              </a:xfrm>
              <a:custGeom>
                <a:avLst/>
                <a:gdLst>
                  <a:gd name="connsiteX0" fmla="*/ 0 w 461010"/>
                  <a:gd name="connsiteY0" fmla="*/ 1032510 h 1032510"/>
                  <a:gd name="connsiteX1" fmla="*/ 461010 w 461010"/>
                  <a:gd name="connsiteY1" fmla="*/ 144780 h 1032510"/>
                  <a:gd name="connsiteX2" fmla="*/ 220980 w 461010"/>
                  <a:gd name="connsiteY2" fmla="*/ 0 h 1032510"/>
                  <a:gd name="connsiteX3" fmla="*/ 83820 w 461010"/>
                  <a:gd name="connsiteY3" fmla="*/ 64770 h 1032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1010" h="1032510">
                    <a:moveTo>
                      <a:pt x="0" y="1032510"/>
                    </a:moveTo>
                    <a:lnTo>
                      <a:pt x="461010" y="144780"/>
                    </a:lnTo>
                    <a:lnTo>
                      <a:pt x="220980" y="0"/>
                    </a:lnTo>
                    <a:lnTo>
                      <a:pt x="83820" y="6477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3" name="Freeform 1162"/>
              <p:cNvSpPr/>
              <p:nvPr/>
            </p:nvSpPr>
            <p:spPr>
              <a:xfrm>
                <a:off x="5741670" y="7932420"/>
                <a:ext cx="167640" cy="266700"/>
              </a:xfrm>
              <a:custGeom>
                <a:avLst/>
                <a:gdLst>
                  <a:gd name="connsiteX0" fmla="*/ 0 w 167640"/>
                  <a:gd name="connsiteY0" fmla="*/ 0 h 266700"/>
                  <a:gd name="connsiteX1" fmla="*/ 167640 w 167640"/>
                  <a:gd name="connsiteY1" fmla="*/ 266700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7640" h="266700">
                    <a:moveTo>
                      <a:pt x="0" y="0"/>
                    </a:moveTo>
                    <a:lnTo>
                      <a:pt x="167640" y="2667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4" name="Freeform 1163"/>
              <p:cNvSpPr/>
              <p:nvPr/>
            </p:nvSpPr>
            <p:spPr>
              <a:xfrm>
                <a:off x="5844540" y="7395210"/>
                <a:ext cx="461010" cy="361950"/>
              </a:xfrm>
              <a:custGeom>
                <a:avLst/>
                <a:gdLst>
                  <a:gd name="connsiteX0" fmla="*/ 0 w 461010"/>
                  <a:gd name="connsiteY0" fmla="*/ 361950 h 361950"/>
                  <a:gd name="connsiteX1" fmla="*/ 445770 w 461010"/>
                  <a:gd name="connsiteY1" fmla="*/ 118110 h 361950"/>
                  <a:gd name="connsiteX2" fmla="*/ 461010 w 461010"/>
                  <a:gd name="connsiteY2" fmla="*/ 91440 h 361950"/>
                  <a:gd name="connsiteX3" fmla="*/ 190500 w 461010"/>
                  <a:gd name="connsiteY3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1010" h="361950">
                    <a:moveTo>
                      <a:pt x="0" y="361950"/>
                    </a:moveTo>
                    <a:lnTo>
                      <a:pt x="445770" y="118110"/>
                    </a:lnTo>
                    <a:lnTo>
                      <a:pt x="461010" y="91440"/>
                    </a:lnTo>
                    <a:lnTo>
                      <a:pt x="19050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5" name="Freeform 1164"/>
              <p:cNvSpPr/>
              <p:nvPr/>
            </p:nvSpPr>
            <p:spPr>
              <a:xfrm>
                <a:off x="6438900" y="7806690"/>
                <a:ext cx="674370" cy="236220"/>
              </a:xfrm>
              <a:custGeom>
                <a:avLst/>
                <a:gdLst>
                  <a:gd name="connsiteX0" fmla="*/ 0 w 674370"/>
                  <a:gd name="connsiteY0" fmla="*/ 236220 h 236220"/>
                  <a:gd name="connsiteX1" fmla="*/ 308610 w 674370"/>
                  <a:gd name="connsiteY1" fmla="*/ 22860 h 236220"/>
                  <a:gd name="connsiteX2" fmla="*/ 361950 w 674370"/>
                  <a:gd name="connsiteY2" fmla="*/ 114300 h 236220"/>
                  <a:gd name="connsiteX3" fmla="*/ 396240 w 674370"/>
                  <a:gd name="connsiteY3" fmla="*/ 87630 h 236220"/>
                  <a:gd name="connsiteX4" fmla="*/ 434340 w 674370"/>
                  <a:gd name="connsiteY4" fmla="*/ 152400 h 236220"/>
                  <a:gd name="connsiteX5" fmla="*/ 674370 w 674370"/>
                  <a:gd name="connsiteY5" fmla="*/ 0 h 236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4370" h="236220">
                    <a:moveTo>
                      <a:pt x="0" y="236220"/>
                    </a:moveTo>
                    <a:lnTo>
                      <a:pt x="308610" y="22860"/>
                    </a:lnTo>
                    <a:lnTo>
                      <a:pt x="361950" y="114300"/>
                    </a:lnTo>
                    <a:lnTo>
                      <a:pt x="396240" y="87630"/>
                    </a:lnTo>
                    <a:lnTo>
                      <a:pt x="434340" y="152400"/>
                    </a:lnTo>
                    <a:lnTo>
                      <a:pt x="67437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6" name="Freeform 1165"/>
              <p:cNvSpPr/>
              <p:nvPr/>
            </p:nvSpPr>
            <p:spPr>
              <a:xfrm>
                <a:off x="6305550" y="6777990"/>
                <a:ext cx="563880" cy="849630"/>
              </a:xfrm>
              <a:custGeom>
                <a:avLst/>
                <a:gdLst>
                  <a:gd name="connsiteX0" fmla="*/ 0 w 563880"/>
                  <a:gd name="connsiteY0" fmla="*/ 0 h 849630"/>
                  <a:gd name="connsiteX1" fmla="*/ 38100 w 563880"/>
                  <a:gd name="connsiteY1" fmla="*/ 243840 h 849630"/>
                  <a:gd name="connsiteX2" fmla="*/ 396240 w 563880"/>
                  <a:gd name="connsiteY2" fmla="*/ 662940 h 849630"/>
                  <a:gd name="connsiteX3" fmla="*/ 563880 w 563880"/>
                  <a:gd name="connsiteY3" fmla="*/ 849630 h 849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80" h="849630">
                    <a:moveTo>
                      <a:pt x="0" y="0"/>
                    </a:moveTo>
                    <a:lnTo>
                      <a:pt x="38100" y="243840"/>
                    </a:lnTo>
                    <a:lnTo>
                      <a:pt x="396240" y="662940"/>
                    </a:lnTo>
                    <a:lnTo>
                      <a:pt x="563880" y="84963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7" name="Freeform 1166"/>
              <p:cNvSpPr/>
              <p:nvPr/>
            </p:nvSpPr>
            <p:spPr>
              <a:xfrm>
                <a:off x="6419850" y="7307580"/>
                <a:ext cx="182880" cy="255270"/>
              </a:xfrm>
              <a:custGeom>
                <a:avLst/>
                <a:gdLst>
                  <a:gd name="connsiteX0" fmla="*/ 0 w 182880"/>
                  <a:gd name="connsiteY0" fmla="*/ 255270 h 255270"/>
                  <a:gd name="connsiteX1" fmla="*/ 182880 w 182880"/>
                  <a:gd name="connsiteY1" fmla="*/ 0 h 25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2880" h="255270">
                    <a:moveTo>
                      <a:pt x="0" y="255270"/>
                    </a:moveTo>
                    <a:lnTo>
                      <a:pt x="18288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8" name="Freeform 1167"/>
              <p:cNvSpPr/>
              <p:nvPr/>
            </p:nvSpPr>
            <p:spPr>
              <a:xfrm>
                <a:off x="6968490" y="5977890"/>
                <a:ext cx="1051560" cy="365760"/>
              </a:xfrm>
              <a:custGeom>
                <a:avLst/>
                <a:gdLst>
                  <a:gd name="connsiteX0" fmla="*/ 190500 w 1051560"/>
                  <a:gd name="connsiteY0" fmla="*/ 0 h 365760"/>
                  <a:gd name="connsiteX1" fmla="*/ 0 w 1051560"/>
                  <a:gd name="connsiteY1" fmla="*/ 365760 h 365760"/>
                  <a:gd name="connsiteX2" fmla="*/ 502920 w 1051560"/>
                  <a:gd name="connsiteY2" fmla="*/ 194310 h 365760"/>
                  <a:gd name="connsiteX3" fmla="*/ 1051560 w 1051560"/>
                  <a:gd name="connsiteY3" fmla="*/ 259080 h 365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1560" h="365760">
                    <a:moveTo>
                      <a:pt x="190500" y="0"/>
                    </a:moveTo>
                    <a:lnTo>
                      <a:pt x="0" y="365760"/>
                    </a:lnTo>
                    <a:lnTo>
                      <a:pt x="502920" y="194310"/>
                    </a:lnTo>
                    <a:lnTo>
                      <a:pt x="1051560" y="2590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9" name="Freeform 1168"/>
              <p:cNvSpPr/>
              <p:nvPr/>
            </p:nvSpPr>
            <p:spPr>
              <a:xfrm>
                <a:off x="8073390" y="5977890"/>
                <a:ext cx="83820" cy="251460"/>
              </a:xfrm>
              <a:custGeom>
                <a:avLst/>
                <a:gdLst>
                  <a:gd name="connsiteX0" fmla="*/ 0 w 83820"/>
                  <a:gd name="connsiteY0" fmla="*/ 251460 h 251460"/>
                  <a:gd name="connsiteX1" fmla="*/ 83820 w 83820"/>
                  <a:gd name="connsiteY1" fmla="*/ 0 h 25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3820" h="251460">
                    <a:moveTo>
                      <a:pt x="0" y="251460"/>
                    </a:moveTo>
                    <a:lnTo>
                      <a:pt x="8382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0" name="Freeform 1169"/>
              <p:cNvSpPr/>
              <p:nvPr/>
            </p:nvSpPr>
            <p:spPr>
              <a:xfrm>
                <a:off x="8435340" y="5966460"/>
                <a:ext cx="407670" cy="300990"/>
              </a:xfrm>
              <a:custGeom>
                <a:avLst/>
                <a:gdLst>
                  <a:gd name="connsiteX0" fmla="*/ 0 w 407670"/>
                  <a:gd name="connsiteY0" fmla="*/ 0 h 300990"/>
                  <a:gd name="connsiteX1" fmla="*/ 201930 w 407670"/>
                  <a:gd name="connsiteY1" fmla="*/ 125730 h 300990"/>
                  <a:gd name="connsiteX2" fmla="*/ 407670 w 407670"/>
                  <a:gd name="connsiteY2" fmla="*/ 300990 h 300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7670" h="300990">
                    <a:moveTo>
                      <a:pt x="0" y="0"/>
                    </a:moveTo>
                    <a:lnTo>
                      <a:pt x="201930" y="125730"/>
                    </a:lnTo>
                    <a:lnTo>
                      <a:pt x="407670" y="30099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1" name="Freeform 1170"/>
              <p:cNvSpPr/>
              <p:nvPr/>
            </p:nvSpPr>
            <p:spPr>
              <a:xfrm>
                <a:off x="8404860" y="6088380"/>
                <a:ext cx="350520" cy="647700"/>
              </a:xfrm>
              <a:custGeom>
                <a:avLst/>
                <a:gdLst>
                  <a:gd name="connsiteX0" fmla="*/ 205740 w 350520"/>
                  <a:gd name="connsiteY0" fmla="*/ 0 h 647700"/>
                  <a:gd name="connsiteX1" fmla="*/ 0 w 350520"/>
                  <a:gd name="connsiteY1" fmla="*/ 464820 h 647700"/>
                  <a:gd name="connsiteX2" fmla="*/ 350520 w 350520"/>
                  <a:gd name="connsiteY2" fmla="*/ 647700 h 647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0520" h="647700">
                    <a:moveTo>
                      <a:pt x="205740" y="0"/>
                    </a:moveTo>
                    <a:lnTo>
                      <a:pt x="0" y="464820"/>
                    </a:lnTo>
                    <a:lnTo>
                      <a:pt x="350520" y="6477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2" name="Freeform 1171"/>
              <p:cNvSpPr/>
              <p:nvPr/>
            </p:nvSpPr>
            <p:spPr>
              <a:xfrm>
                <a:off x="8481060" y="6717030"/>
                <a:ext cx="255270" cy="480060"/>
              </a:xfrm>
              <a:custGeom>
                <a:avLst/>
                <a:gdLst>
                  <a:gd name="connsiteX0" fmla="*/ 255270 w 255270"/>
                  <a:gd name="connsiteY0" fmla="*/ 0 h 480060"/>
                  <a:gd name="connsiteX1" fmla="*/ 0 w 255270"/>
                  <a:gd name="connsiteY1" fmla="*/ 293370 h 480060"/>
                  <a:gd name="connsiteX2" fmla="*/ 160020 w 255270"/>
                  <a:gd name="connsiteY2" fmla="*/ 480060 h 480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5270" h="480060">
                    <a:moveTo>
                      <a:pt x="255270" y="0"/>
                    </a:moveTo>
                    <a:lnTo>
                      <a:pt x="0" y="293370"/>
                    </a:lnTo>
                    <a:lnTo>
                      <a:pt x="160020" y="4800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3" name="Freeform 1172"/>
              <p:cNvSpPr/>
              <p:nvPr/>
            </p:nvSpPr>
            <p:spPr>
              <a:xfrm>
                <a:off x="8141970" y="7037070"/>
                <a:ext cx="194310" cy="274320"/>
              </a:xfrm>
              <a:custGeom>
                <a:avLst/>
                <a:gdLst>
                  <a:gd name="connsiteX0" fmla="*/ 194310 w 194310"/>
                  <a:gd name="connsiteY0" fmla="*/ 274320 h 274320"/>
                  <a:gd name="connsiteX1" fmla="*/ 0 w 194310"/>
                  <a:gd name="connsiteY1" fmla="*/ 0 h 27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4310" h="274320">
                    <a:moveTo>
                      <a:pt x="194310" y="27432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4" name="Freeform 1173"/>
              <p:cNvSpPr/>
              <p:nvPr/>
            </p:nvSpPr>
            <p:spPr>
              <a:xfrm>
                <a:off x="8336280" y="7101840"/>
                <a:ext cx="201930" cy="205740"/>
              </a:xfrm>
              <a:custGeom>
                <a:avLst/>
                <a:gdLst>
                  <a:gd name="connsiteX0" fmla="*/ 0 w 201930"/>
                  <a:gd name="connsiteY0" fmla="*/ 205740 h 205740"/>
                  <a:gd name="connsiteX1" fmla="*/ 201930 w 201930"/>
                  <a:gd name="connsiteY1" fmla="*/ 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930" h="205740">
                    <a:moveTo>
                      <a:pt x="0" y="205740"/>
                    </a:moveTo>
                    <a:lnTo>
                      <a:pt x="20193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5" name="Freeform 1174"/>
              <p:cNvSpPr/>
              <p:nvPr/>
            </p:nvSpPr>
            <p:spPr>
              <a:xfrm>
                <a:off x="7216140" y="7585710"/>
                <a:ext cx="636270" cy="430530"/>
              </a:xfrm>
              <a:custGeom>
                <a:avLst/>
                <a:gdLst>
                  <a:gd name="connsiteX0" fmla="*/ 0 w 636270"/>
                  <a:gd name="connsiteY0" fmla="*/ 361950 h 430530"/>
                  <a:gd name="connsiteX1" fmla="*/ 167640 w 636270"/>
                  <a:gd name="connsiteY1" fmla="*/ 430530 h 430530"/>
                  <a:gd name="connsiteX2" fmla="*/ 518160 w 636270"/>
                  <a:gd name="connsiteY2" fmla="*/ 60960 h 430530"/>
                  <a:gd name="connsiteX3" fmla="*/ 518160 w 636270"/>
                  <a:gd name="connsiteY3" fmla="*/ 30480 h 430530"/>
                  <a:gd name="connsiteX4" fmla="*/ 567690 w 636270"/>
                  <a:gd name="connsiteY4" fmla="*/ 0 h 430530"/>
                  <a:gd name="connsiteX5" fmla="*/ 636270 w 636270"/>
                  <a:gd name="connsiteY5" fmla="*/ 308610 h 430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6270" h="430530">
                    <a:moveTo>
                      <a:pt x="0" y="361950"/>
                    </a:moveTo>
                    <a:lnTo>
                      <a:pt x="167640" y="430530"/>
                    </a:lnTo>
                    <a:lnTo>
                      <a:pt x="518160" y="60960"/>
                    </a:lnTo>
                    <a:lnTo>
                      <a:pt x="518160" y="30480"/>
                    </a:lnTo>
                    <a:lnTo>
                      <a:pt x="567690" y="0"/>
                    </a:lnTo>
                    <a:lnTo>
                      <a:pt x="636270" y="30861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6" name="Freeform 1175"/>
              <p:cNvSpPr/>
              <p:nvPr/>
            </p:nvSpPr>
            <p:spPr>
              <a:xfrm>
                <a:off x="7810500" y="7437120"/>
                <a:ext cx="430530" cy="300990"/>
              </a:xfrm>
              <a:custGeom>
                <a:avLst/>
                <a:gdLst>
                  <a:gd name="connsiteX0" fmla="*/ 0 w 430530"/>
                  <a:gd name="connsiteY0" fmla="*/ 140970 h 300990"/>
                  <a:gd name="connsiteX1" fmla="*/ 285750 w 430530"/>
                  <a:gd name="connsiteY1" fmla="*/ 0 h 300990"/>
                  <a:gd name="connsiteX2" fmla="*/ 430530 w 430530"/>
                  <a:gd name="connsiteY2" fmla="*/ 300990 h 300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0530" h="300990">
                    <a:moveTo>
                      <a:pt x="0" y="140970"/>
                    </a:moveTo>
                    <a:lnTo>
                      <a:pt x="285750" y="0"/>
                    </a:lnTo>
                    <a:lnTo>
                      <a:pt x="430530" y="30099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7" name="Freeform 1176"/>
              <p:cNvSpPr/>
              <p:nvPr/>
            </p:nvSpPr>
            <p:spPr>
              <a:xfrm>
                <a:off x="7730490" y="6934200"/>
                <a:ext cx="308610" cy="605790"/>
              </a:xfrm>
              <a:custGeom>
                <a:avLst/>
                <a:gdLst>
                  <a:gd name="connsiteX0" fmla="*/ 148590 w 308610"/>
                  <a:gd name="connsiteY0" fmla="*/ 605790 h 605790"/>
                  <a:gd name="connsiteX1" fmla="*/ 99060 w 308610"/>
                  <a:gd name="connsiteY1" fmla="*/ 430530 h 605790"/>
                  <a:gd name="connsiteX2" fmla="*/ 308610 w 308610"/>
                  <a:gd name="connsiteY2" fmla="*/ 186690 h 605790"/>
                  <a:gd name="connsiteX3" fmla="*/ 190500 w 308610"/>
                  <a:gd name="connsiteY3" fmla="*/ 0 h 605790"/>
                  <a:gd name="connsiteX4" fmla="*/ 0 w 308610"/>
                  <a:gd name="connsiteY4" fmla="*/ 369570 h 605790"/>
                  <a:gd name="connsiteX5" fmla="*/ 114300 w 308610"/>
                  <a:gd name="connsiteY5" fmla="*/ 468630 h 605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8610" h="605790">
                    <a:moveTo>
                      <a:pt x="148590" y="605790"/>
                    </a:moveTo>
                    <a:lnTo>
                      <a:pt x="99060" y="430530"/>
                    </a:lnTo>
                    <a:lnTo>
                      <a:pt x="308610" y="186690"/>
                    </a:lnTo>
                    <a:lnTo>
                      <a:pt x="190500" y="0"/>
                    </a:lnTo>
                    <a:lnTo>
                      <a:pt x="0" y="369570"/>
                    </a:lnTo>
                    <a:lnTo>
                      <a:pt x="114300" y="46863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8" name="Freeform 1177"/>
              <p:cNvSpPr/>
              <p:nvPr/>
            </p:nvSpPr>
            <p:spPr>
              <a:xfrm>
                <a:off x="7219950" y="6610350"/>
                <a:ext cx="621030" cy="384810"/>
              </a:xfrm>
              <a:custGeom>
                <a:avLst/>
                <a:gdLst>
                  <a:gd name="connsiteX0" fmla="*/ 0 w 937260"/>
                  <a:gd name="connsiteY0" fmla="*/ 160020 h 739140"/>
                  <a:gd name="connsiteX1" fmla="*/ 476250 w 937260"/>
                  <a:gd name="connsiteY1" fmla="*/ 0 h 739140"/>
                  <a:gd name="connsiteX2" fmla="*/ 259080 w 937260"/>
                  <a:gd name="connsiteY2" fmla="*/ 571500 h 739140"/>
                  <a:gd name="connsiteX3" fmla="*/ 617220 w 937260"/>
                  <a:gd name="connsiteY3" fmla="*/ 739140 h 739140"/>
                  <a:gd name="connsiteX4" fmla="*/ 937260 w 937260"/>
                  <a:gd name="connsiteY4" fmla="*/ 445770 h 739140"/>
                  <a:gd name="connsiteX5" fmla="*/ 712470 w 937260"/>
                  <a:gd name="connsiteY5" fmla="*/ 354330 h 739140"/>
                  <a:gd name="connsiteX6" fmla="*/ 643890 w 937260"/>
                  <a:gd name="connsiteY6" fmla="*/ 430530 h 739140"/>
                  <a:gd name="connsiteX7" fmla="*/ 377190 w 937260"/>
                  <a:gd name="connsiteY7" fmla="*/ 358140 h 739140"/>
                  <a:gd name="connsiteX8" fmla="*/ 274320 w 937260"/>
                  <a:gd name="connsiteY8" fmla="*/ 590550 h 739140"/>
                  <a:gd name="connsiteX0" fmla="*/ 0 w 937260"/>
                  <a:gd name="connsiteY0" fmla="*/ 160020 h 739140"/>
                  <a:gd name="connsiteX1" fmla="*/ 476250 w 937260"/>
                  <a:gd name="connsiteY1" fmla="*/ 0 h 739140"/>
                  <a:gd name="connsiteX2" fmla="*/ 259080 w 937260"/>
                  <a:gd name="connsiteY2" fmla="*/ 571500 h 739140"/>
                  <a:gd name="connsiteX3" fmla="*/ 617220 w 937260"/>
                  <a:gd name="connsiteY3" fmla="*/ 739140 h 739140"/>
                  <a:gd name="connsiteX4" fmla="*/ 937260 w 937260"/>
                  <a:gd name="connsiteY4" fmla="*/ 445770 h 739140"/>
                  <a:gd name="connsiteX5" fmla="*/ 712470 w 937260"/>
                  <a:gd name="connsiteY5" fmla="*/ 354330 h 739140"/>
                  <a:gd name="connsiteX6" fmla="*/ 643890 w 937260"/>
                  <a:gd name="connsiteY6" fmla="*/ 430530 h 739140"/>
                  <a:gd name="connsiteX7" fmla="*/ 377190 w 937260"/>
                  <a:gd name="connsiteY7" fmla="*/ 358140 h 739140"/>
                  <a:gd name="connsiteX0" fmla="*/ 0 w 880110"/>
                  <a:gd name="connsiteY0" fmla="*/ 160020 h 739140"/>
                  <a:gd name="connsiteX1" fmla="*/ 476250 w 880110"/>
                  <a:gd name="connsiteY1" fmla="*/ 0 h 739140"/>
                  <a:gd name="connsiteX2" fmla="*/ 259080 w 880110"/>
                  <a:gd name="connsiteY2" fmla="*/ 571500 h 739140"/>
                  <a:gd name="connsiteX3" fmla="*/ 617220 w 880110"/>
                  <a:gd name="connsiteY3" fmla="*/ 739140 h 739140"/>
                  <a:gd name="connsiteX4" fmla="*/ 880110 w 880110"/>
                  <a:gd name="connsiteY4" fmla="*/ 476250 h 739140"/>
                  <a:gd name="connsiteX5" fmla="*/ 712470 w 880110"/>
                  <a:gd name="connsiteY5" fmla="*/ 354330 h 739140"/>
                  <a:gd name="connsiteX6" fmla="*/ 643890 w 880110"/>
                  <a:gd name="connsiteY6" fmla="*/ 430530 h 739140"/>
                  <a:gd name="connsiteX7" fmla="*/ 377190 w 880110"/>
                  <a:gd name="connsiteY7" fmla="*/ 358140 h 739140"/>
                  <a:gd name="connsiteX0" fmla="*/ 217170 w 621030"/>
                  <a:gd name="connsiteY0" fmla="*/ 0 h 739140"/>
                  <a:gd name="connsiteX1" fmla="*/ 0 w 621030"/>
                  <a:gd name="connsiteY1" fmla="*/ 571500 h 739140"/>
                  <a:gd name="connsiteX2" fmla="*/ 358140 w 621030"/>
                  <a:gd name="connsiteY2" fmla="*/ 739140 h 739140"/>
                  <a:gd name="connsiteX3" fmla="*/ 621030 w 621030"/>
                  <a:gd name="connsiteY3" fmla="*/ 476250 h 739140"/>
                  <a:gd name="connsiteX4" fmla="*/ 453390 w 621030"/>
                  <a:gd name="connsiteY4" fmla="*/ 354330 h 739140"/>
                  <a:gd name="connsiteX5" fmla="*/ 384810 w 621030"/>
                  <a:gd name="connsiteY5" fmla="*/ 430530 h 739140"/>
                  <a:gd name="connsiteX6" fmla="*/ 118110 w 621030"/>
                  <a:gd name="connsiteY6" fmla="*/ 358140 h 739140"/>
                  <a:gd name="connsiteX0" fmla="*/ 0 w 621030"/>
                  <a:gd name="connsiteY0" fmla="*/ 217170 h 384810"/>
                  <a:gd name="connsiteX1" fmla="*/ 358140 w 621030"/>
                  <a:gd name="connsiteY1" fmla="*/ 384810 h 384810"/>
                  <a:gd name="connsiteX2" fmla="*/ 621030 w 621030"/>
                  <a:gd name="connsiteY2" fmla="*/ 121920 h 384810"/>
                  <a:gd name="connsiteX3" fmla="*/ 453390 w 621030"/>
                  <a:gd name="connsiteY3" fmla="*/ 0 h 384810"/>
                  <a:gd name="connsiteX4" fmla="*/ 384810 w 621030"/>
                  <a:gd name="connsiteY4" fmla="*/ 76200 h 384810"/>
                  <a:gd name="connsiteX5" fmla="*/ 118110 w 621030"/>
                  <a:gd name="connsiteY5" fmla="*/ 3810 h 384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1030" h="384810">
                    <a:moveTo>
                      <a:pt x="0" y="217170"/>
                    </a:moveTo>
                    <a:lnTo>
                      <a:pt x="358140" y="384810"/>
                    </a:lnTo>
                    <a:lnTo>
                      <a:pt x="621030" y="121920"/>
                    </a:lnTo>
                    <a:lnTo>
                      <a:pt x="453390" y="0"/>
                    </a:lnTo>
                    <a:lnTo>
                      <a:pt x="384810" y="76200"/>
                    </a:lnTo>
                    <a:lnTo>
                      <a:pt x="118110" y="381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9" name="Freeform 1178"/>
              <p:cNvSpPr/>
              <p:nvPr/>
            </p:nvSpPr>
            <p:spPr>
              <a:xfrm>
                <a:off x="7768590" y="6210300"/>
                <a:ext cx="137160" cy="320040"/>
              </a:xfrm>
              <a:custGeom>
                <a:avLst/>
                <a:gdLst>
                  <a:gd name="connsiteX0" fmla="*/ 91440 w 137160"/>
                  <a:gd name="connsiteY0" fmla="*/ 320040 h 320040"/>
                  <a:gd name="connsiteX1" fmla="*/ 137160 w 137160"/>
                  <a:gd name="connsiteY1" fmla="*/ 205740 h 320040"/>
                  <a:gd name="connsiteX2" fmla="*/ 0 w 137160"/>
                  <a:gd name="connsiteY2" fmla="*/ 0 h 320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160" h="320040">
                    <a:moveTo>
                      <a:pt x="91440" y="320040"/>
                    </a:moveTo>
                    <a:lnTo>
                      <a:pt x="137160" y="205740"/>
                    </a:ln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0" name="Freeform 1179"/>
              <p:cNvSpPr/>
              <p:nvPr/>
            </p:nvSpPr>
            <p:spPr>
              <a:xfrm>
                <a:off x="7901940" y="6423660"/>
                <a:ext cx="518160" cy="125730"/>
              </a:xfrm>
              <a:custGeom>
                <a:avLst/>
                <a:gdLst>
                  <a:gd name="connsiteX0" fmla="*/ 0 w 518160"/>
                  <a:gd name="connsiteY0" fmla="*/ 0 h 125730"/>
                  <a:gd name="connsiteX1" fmla="*/ 182880 w 518160"/>
                  <a:gd name="connsiteY1" fmla="*/ 118110 h 125730"/>
                  <a:gd name="connsiteX2" fmla="*/ 518160 w 518160"/>
                  <a:gd name="connsiteY2" fmla="*/ 125730 h 125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8160" h="125730">
                    <a:moveTo>
                      <a:pt x="0" y="0"/>
                    </a:moveTo>
                    <a:lnTo>
                      <a:pt x="182880" y="118110"/>
                    </a:lnTo>
                    <a:lnTo>
                      <a:pt x="518160" y="12573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1" name="Freeform 1180"/>
              <p:cNvSpPr/>
              <p:nvPr/>
            </p:nvSpPr>
            <p:spPr>
              <a:xfrm>
                <a:off x="8092440" y="6541770"/>
                <a:ext cx="388620" cy="468630"/>
              </a:xfrm>
              <a:custGeom>
                <a:avLst/>
                <a:gdLst>
                  <a:gd name="connsiteX0" fmla="*/ 388620 w 388620"/>
                  <a:gd name="connsiteY0" fmla="*/ 468630 h 468630"/>
                  <a:gd name="connsiteX1" fmla="*/ 388620 w 388620"/>
                  <a:gd name="connsiteY1" fmla="*/ 468630 h 468630"/>
                  <a:gd name="connsiteX2" fmla="*/ 152400 w 388620"/>
                  <a:gd name="connsiteY2" fmla="*/ 365760 h 468630"/>
                  <a:gd name="connsiteX3" fmla="*/ 0 w 388620"/>
                  <a:gd name="connsiteY3" fmla="*/ 0 h 468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8620" h="468630">
                    <a:moveTo>
                      <a:pt x="388620" y="468630"/>
                    </a:moveTo>
                    <a:lnTo>
                      <a:pt x="388620" y="468630"/>
                    </a:lnTo>
                    <a:lnTo>
                      <a:pt x="152400" y="365760"/>
                    </a:ln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2" name="Freeform 1181"/>
              <p:cNvSpPr/>
              <p:nvPr/>
            </p:nvSpPr>
            <p:spPr>
              <a:xfrm>
                <a:off x="7120890" y="6595110"/>
                <a:ext cx="160020" cy="76200"/>
              </a:xfrm>
              <a:custGeom>
                <a:avLst/>
                <a:gdLst>
                  <a:gd name="connsiteX0" fmla="*/ 160020 w 160020"/>
                  <a:gd name="connsiteY0" fmla="*/ 76200 h 76200"/>
                  <a:gd name="connsiteX1" fmla="*/ 0 w 160020"/>
                  <a:gd name="connsiteY1" fmla="*/ 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020" h="76200">
                    <a:moveTo>
                      <a:pt x="160020" y="7620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3" name="Freeform 1182"/>
              <p:cNvSpPr/>
              <p:nvPr/>
            </p:nvSpPr>
            <p:spPr>
              <a:xfrm>
                <a:off x="6934200" y="6408420"/>
                <a:ext cx="30480" cy="114300"/>
              </a:xfrm>
              <a:custGeom>
                <a:avLst/>
                <a:gdLst>
                  <a:gd name="connsiteX0" fmla="*/ 30480 w 30480"/>
                  <a:gd name="connsiteY0" fmla="*/ 0 h 114300"/>
                  <a:gd name="connsiteX1" fmla="*/ 0 w 3048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480" h="114300">
                    <a:moveTo>
                      <a:pt x="3048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861" name="Group 860"/>
            <p:cNvGrpSpPr/>
            <p:nvPr/>
          </p:nvGrpSpPr>
          <p:grpSpPr>
            <a:xfrm rot="3200314">
              <a:off x="10312198" y="2530837"/>
              <a:ext cx="2364165" cy="2476500"/>
              <a:chOff x="10662661" y="3254796"/>
              <a:chExt cx="2364165" cy="2476500"/>
            </a:xfrm>
          </p:grpSpPr>
          <p:sp>
            <p:nvSpPr>
              <p:cNvPr id="1141" name="Freeform 1140"/>
              <p:cNvSpPr/>
              <p:nvPr/>
            </p:nvSpPr>
            <p:spPr>
              <a:xfrm>
                <a:off x="11426626" y="4656876"/>
                <a:ext cx="1600200" cy="586740"/>
              </a:xfrm>
              <a:custGeom>
                <a:avLst/>
                <a:gdLst>
                  <a:gd name="connsiteX0" fmla="*/ 1600200 w 1600200"/>
                  <a:gd name="connsiteY0" fmla="*/ 7620 h 586740"/>
                  <a:gd name="connsiteX1" fmla="*/ 1120140 w 1600200"/>
                  <a:gd name="connsiteY1" fmla="*/ 99060 h 586740"/>
                  <a:gd name="connsiteX2" fmla="*/ 830580 w 1600200"/>
                  <a:gd name="connsiteY2" fmla="*/ 99060 h 586740"/>
                  <a:gd name="connsiteX3" fmla="*/ 0 w 1600200"/>
                  <a:gd name="connsiteY3" fmla="*/ 0 h 586740"/>
                  <a:gd name="connsiteX4" fmla="*/ 68580 w 1600200"/>
                  <a:gd name="connsiteY4" fmla="*/ 129540 h 586740"/>
                  <a:gd name="connsiteX5" fmla="*/ 312420 w 1600200"/>
                  <a:gd name="connsiteY5" fmla="*/ 167640 h 586740"/>
                  <a:gd name="connsiteX6" fmla="*/ 723900 w 1600200"/>
                  <a:gd name="connsiteY6" fmla="*/ 579120 h 586740"/>
                  <a:gd name="connsiteX7" fmla="*/ 1120140 w 1600200"/>
                  <a:gd name="connsiteY7" fmla="*/ 586740 h 586740"/>
                  <a:gd name="connsiteX8" fmla="*/ 1264920 w 1600200"/>
                  <a:gd name="connsiteY8" fmla="*/ 571500 h 586740"/>
                  <a:gd name="connsiteX9" fmla="*/ 1158240 w 1600200"/>
                  <a:gd name="connsiteY9" fmla="*/ 106680 h 586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0200" h="586740">
                    <a:moveTo>
                      <a:pt x="1600200" y="7620"/>
                    </a:moveTo>
                    <a:lnTo>
                      <a:pt x="1120140" y="99060"/>
                    </a:lnTo>
                    <a:lnTo>
                      <a:pt x="830580" y="99060"/>
                    </a:lnTo>
                    <a:lnTo>
                      <a:pt x="0" y="0"/>
                    </a:lnTo>
                    <a:lnTo>
                      <a:pt x="68580" y="129540"/>
                    </a:lnTo>
                    <a:lnTo>
                      <a:pt x="312420" y="167640"/>
                    </a:lnTo>
                    <a:lnTo>
                      <a:pt x="723900" y="579120"/>
                    </a:lnTo>
                    <a:lnTo>
                      <a:pt x="1120140" y="586740"/>
                    </a:lnTo>
                    <a:lnTo>
                      <a:pt x="1264920" y="571500"/>
                    </a:lnTo>
                    <a:lnTo>
                      <a:pt x="1158240" y="1066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2" name="Freeform 1141"/>
              <p:cNvSpPr/>
              <p:nvPr/>
            </p:nvSpPr>
            <p:spPr>
              <a:xfrm>
                <a:off x="12699166" y="5220756"/>
                <a:ext cx="91440" cy="289560"/>
              </a:xfrm>
              <a:custGeom>
                <a:avLst/>
                <a:gdLst>
                  <a:gd name="connsiteX0" fmla="*/ 0 w 91440"/>
                  <a:gd name="connsiteY0" fmla="*/ 0 h 289560"/>
                  <a:gd name="connsiteX1" fmla="*/ 91440 w 91440"/>
                  <a:gd name="connsiteY1" fmla="*/ 289560 h 289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1440" h="289560">
                    <a:moveTo>
                      <a:pt x="0" y="0"/>
                    </a:moveTo>
                    <a:lnTo>
                      <a:pt x="91440" y="289560"/>
                    </a:lnTo>
                  </a:path>
                </a:pathLst>
              </a:custGeom>
              <a:noFill/>
              <a:ln w="3175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3" name="Freeform 1142"/>
              <p:cNvSpPr/>
              <p:nvPr/>
            </p:nvSpPr>
            <p:spPr>
              <a:xfrm>
                <a:off x="11601886" y="3635796"/>
                <a:ext cx="1272540" cy="1036320"/>
              </a:xfrm>
              <a:custGeom>
                <a:avLst/>
                <a:gdLst>
                  <a:gd name="connsiteX0" fmla="*/ 1432560 w 1432560"/>
                  <a:gd name="connsiteY0" fmla="*/ 1143000 h 1150620"/>
                  <a:gd name="connsiteX1" fmla="*/ 1219200 w 1432560"/>
                  <a:gd name="connsiteY1" fmla="*/ 510540 h 1150620"/>
                  <a:gd name="connsiteX2" fmla="*/ 967740 w 1432560"/>
                  <a:gd name="connsiteY2" fmla="*/ 327660 h 1150620"/>
                  <a:gd name="connsiteX3" fmla="*/ 601980 w 1432560"/>
                  <a:gd name="connsiteY3" fmla="*/ 114300 h 1150620"/>
                  <a:gd name="connsiteX4" fmla="*/ 449580 w 1432560"/>
                  <a:gd name="connsiteY4" fmla="*/ 0 h 1150620"/>
                  <a:gd name="connsiteX5" fmla="*/ 0 w 1432560"/>
                  <a:gd name="connsiteY5" fmla="*/ 327660 h 1150620"/>
                  <a:gd name="connsiteX6" fmla="*/ 259080 w 1432560"/>
                  <a:gd name="connsiteY6" fmla="*/ 548640 h 1150620"/>
                  <a:gd name="connsiteX7" fmla="*/ 198120 w 1432560"/>
                  <a:gd name="connsiteY7" fmla="*/ 617220 h 1150620"/>
                  <a:gd name="connsiteX8" fmla="*/ 495300 w 1432560"/>
                  <a:gd name="connsiteY8" fmla="*/ 906780 h 1150620"/>
                  <a:gd name="connsiteX9" fmla="*/ 213360 w 1432560"/>
                  <a:gd name="connsiteY9" fmla="*/ 1150620 h 1150620"/>
                  <a:gd name="connsiteX0" fmla="*/ 1272540 w 1272540"/>
                  <a:gd name="connsiteY0" fmla="*/ 1143000 h 1150620"/>
                  <a:gd name="connsiteX1" fmla="*/ 1059180 w 1272540"/>
                  <a:gd name="connsiteY1" fmla="*/ 510540 h 1150620"/>
                  <a:gd name="connsiteX2" fmla="*/ 807720 w 1272540"/>
                  <a:gd name="connsiteY2" fmla="*/ 327660 h 1150620"/>
                  <a:gd name="connsiteX3" fmla="*/ 441960 w 1272540"/>
                  <a:gd name="connsiteY3" fmla="*/ 114300 h 1150620"/>
                  <a:gd name="connsiteX4" fmla="*/ 289560 w 1272540"/>
                  <a:gd name="connsiteY4" fmla="*/ 0 h 1150620"/>
                  <a:gd name="connsiteX5" fmla="*/ 0 w 1272540"/>
                  <a:gd name="connsiteY5" fmla="*/ 472440 h 1150620"/>
                  <a:gd name="connsiteX6" fmla="*/ 99060 w 1272540"/>
                  <a:gd name="connsiteY6" fmla="*/ 548640 h 1150620"/>
                  <a:gd name="connsiteX7" fmla="*/ 38100 w 1272540"/>
                  <a:gd name="connsiteY7" fmla="*/ 617220 h 1150620"/>
                  <a:gd name="connsiteX8" fmla="*/ 335280 w 1272540"/>
                  <a:gd name="connsiteY8" fmla="*/ 906780 h 1150620"/>
                  <a:gd name="connsiteX9" fmla="*/ 53340 w 1272540"/>
                  <a:gd name="connsiteY9" fmla="*/ 1150620 h 1150620"/>
                  <a:gd name="connsiteX0" fmla="*/ 1272540 w 1272540"/>
                  <a:gd name="connsiteY0" fmla="*/ 1028700 h 1036320"/>
                  <a:gd name="connsiteX1" fmla="*/ 1059180 w 1272540"/>
                  <a:gd name="connsiteY1" fmla="*/ 396240 h 1036320"/>
                  <a:gd name="connsiteX2" fmla="*/ 807720 w 1272540"/>
                  <a:gd name="connsiteY2" fmla="*/ 213360 h 1036320"/>
                  <a:gd name="connsiteX3" fmla="*/ 441960 w 1272540"/>
                  <a:gd name="connsiteY3" fmla="*/ 0 h 1036320"/>
                  <a:gd name="connsiteX4" fmla="*/ 411480 w 1272540"/>
                  <a:gd name="connsiteY4" fmla="*/ 0 h 1036320"/>
                  <a:gd name="connsiteX5" fmla="*/ 0 w 1272540"/>
                  <a:gd name="connsiteY5" fmla="*/ 358140 h 1036320"/>
                  <a:gd name="connsiteX6" fmla="*/ 99060 w 1272540"/>
                  <a:gd name="connsiteY6" fmla="*/ 434340 h 1036320"/>
                  <a:gd name="connsiteX7" fmla="*/ 38100 w 1272540"/>
                  <a:gd name="connsiteY7" fmla="*/ 502920 h 1036320"/>
                  <a:gd name="connsiteX8" fmla="*/ 335280 w 1272540"/>
                  <a:gd name="connsiteY8" fmla="*/ 792480 h 1036320"/>
                  <a:gd name="connsiteX9" fmla="*/ 53340 w 1272540"/>
                  <a:gd name="connsiteY9" fmla="*/ 1036320 h 1036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72540" h="1036320">
                    <a:moveTo>
                      <a:pt x="1272540" y="1028700"/>
                    </a:moveTo>
                    <a:lnTo>
                      <a:pt x="1059180" y="396240"/>
                    </a:lnTo>
                    <a:lnTo>
                      <a:pt x="807720" y="213360"/>
                    </a:lnTo>
                    <a:lnTo>
                      <a:pt x="441960" y="0"/>
                    </a:lnTo>
                    <a:lnTo>
                      <a:pt x="411480" y="0"/>
                    </a:lnTo>
                    <a:lnTo>
                      <a:pt x="0" y="358140"/>
                    </a:lnTo>
                    <a:lnTo>
                      <a:pt x="99060" y="434340"/>
                    </a:lnTo>
                    <a:lnTo>
                      <a:pt x="38100" y="502920"/>
                    </a:lnTo>
                    <a:lnTo>
                      <a:pt x="335280" y="792480"/>
                    </a:lnTo>
                    <a:lnTo>
                      <a:pt x="53340" y="10363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4" name="Freeform 1143"/>
              <p:cNvSpPr/>
              <p:nvPr/>
            </p:nvSpPr>
            <p:spPr>
              <a:xfrm>
                <a:off x="11708566" y="3628176"/>
                <a:ext cx="320040" cy="434340"/>
              </a:xfrm>
              <a:custGeom>
                <a:avLst/>
                <a:gdLst>
                  <a:gd name="connsiteX0" fmla="*/ 0 w 320040"/>
                  <a:gd name="connsiteY0" fmla="*/ 434340 h 434340"/>
                  <a:gd name="connsiteX1" fmla="*/ 320040 w 320040"/>
                  <a:gd name="connsiteY1" fmla="*/ 0 h 434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040" h="434340">
                    <a:moveTo>
                      <a:pt x="0" y="434340"/>
                    </a:moveTo>
                    <a:lnTo>
                      <a:pt x="320040" y="0"/>
                    </a:lnTo>
                  </a:path>
                </a:pathLst>
              </a:custGeom>
              <a:noFill/>
              <a:ln w="3175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5" name="Freeform 1144"/>
              <p:cNvSpPr/>
              <p:nvPr/>
            </p:nvSpPr>
            <p:spPr>
              <a:xfrm>
                <a:off x="11929546" y="3818676"/>
                <a:ext cx="472440" cy="563880"/>
              </a:xfrm>
              <a:custGeom>
                <a:avLst/>
                <a:gdLst>
                  <a:gd name="connsiteX0" fmla="*/ 0 w 472440"/>
                  <a:gd name="connsiteY0" fmla="*/ 563880 h 563880"/>
                  <a:gd name="connsiteX1" fmla="*/ 472440 w 472440"/>
                  <a:gd name="connsiteY1" fmla="*/ 0 h 563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440" h="563880">
                    <a:moveTo>
                      <a:pt x="0" y="563880"/>
                    </a:moveTo>
                    <a:lnTo>
                      <a:pt x="4724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6" name="Freeform 1145"/>
              <p:cNvSpPr/>
              <p:nvPr/>
            </p:nvSpPr>
            <p:spPr>
              <a:xfrm>
                <a:off x="12028606" y="4184436"/>
                <a:ext cx="678180" cy="533400"/>
              </a:xfrm>
              <a:custGeom>
                <a:avLst/>
                <a:gdLst>
                  <a:gd name="connsiteX0" fmla="*/ 0 w 678180"/>
                  <a:gd name="connsiteY0" fmla="*/ 533400 h 533400"/>
                  <a:gd name="connsiteX1" fmla="*/ 678180 w 678180"/>
                  <a:gd name="connsiteY1" fmla="*/ 0 h 533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8180" h="533400">
                    <a:moveTo>
                      <a:pt x="0" y="533400"/>
                    </a:moveTo>
                    <a:lnTo>
                      <a:pt x="67818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7" name="Freeform 1146"/>
              <p:cNvSpPr/>
              <p:nvPr/>
            </p:nvSpPr>
            <p:spPr>
              <a:xfrm>
                <a:off x="12302926" y="4306356"/>
                <a:ext cx="426720" cy="464820"/>
              </a:xfrm>
              <a:custGeom>
                <a:avLst/>
                <a:gdLst>
                  <a:gd name="connsiteX0" fmla="*/ 426720 w 426720"/>
                  <a:gd name="connsiteY0" fmla="*/ 0 h 464820"/>
                  <a:gd name="connsiteX1" fmla="*/ 0 w 426720"/>
                  <a:gd name="connsiteY1" fmla="*/ 289560 h 464820"/>
                  <a:gd name="connsiteX2" fmla="*/ 83820 w 426720"/>
                  <a:gd name="connsiteY2" fmla="*/ 464820 h 46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6720" h="464820">
                    <a:moveTo>
                      <a:pt x="426720" y="0"/>
                    </a:moveTo>
                    <a:lnTo>
                      <a:pt x="0" y="289560"/>
                    </a:lnTo>
                    <a:lnTo>
                      <a:pt x="83820" y="464820"/>
                    </a:lnTo>
                  </a:path>
                </a:pathLst>
              </a:custGeom>
              <a:noFill/>
              <a:ln w="3175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8" name="Freeform 1147"/>
              <p:cNvSpPr/>
              <p:nvPr/>
            </p:nvSpPr>
            <p:spPr>
              <a:xfrm>
                <a:off x="12584866" y="4405416"/>
                <a:ext cx="137160" cy="327660"/>
              </a:xfrm>
              <a:custGeom>
                <a:avLst/>
                <a:gdLst>
                  <a:gd name="connsiteX0" fmla="*/ 0 w 137160"/>
                  <a:gd name="connsiteY0" fmla="*/ 0 h 327660"/>
                  <a:gd name="connsiteX1" fmla="*/ 137160 w 137160"/>
                  <a:gd name="connsiteY1" fmla="*/ 327660 h 327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7160" h="327660">
                    <a:moveTo>
                      <a:pt x="0" y="0"/>
                    </a:moveTo>
                    <a:lnTo>
                      <a:pt x="137160" y="327660"/>
                    </a:lnTo>
                  </a:path>
                </a:pathLst>
              </a:custGeom>
              <a:noFill/>
              <a:ln w="3175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9" name="Freeform 1148"/>
              <p:cNvSpPr/>
              <p:nvPr/>
            </p:nvSpPr>
            <p:spPr>
              <a:xfrm>
                <a:off x="11800006" y="5266476"/>
                <a:ext cx="426720" cy="464820"/>
              </a:xfrm>
              <a:custGeom>
                <a:avLst/>
                <a:gdLst>
                  <a:gd name="connsiteX0" fmla="*/ 0 w 426720"/>
                  <a:gd name="connsiteY0" fmla="*/ 464820 h 464820"/>
                  <a:gd name="connsiteX1" fmla="*/ 426720 w 426720"/>
                  <a:gd name="connsiteY1" fmla="*/ 0 h 46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6720" h="464820">
                    <a:moveTo>
                      <a:pt x="0" y="464820"/>
                    </a:moveTo>
                    <a:lnTo>
                      <a:pt x="42672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0" name="Freeform 1149"/>
              <p:cNvSpPr/>
              <p:nvPr/>
            </p:nvSpPr>
            <p:spPr>
              <a:xfrm>
                <a:off x="10662661" y="4717940"/>
                <a:ext cx="847785" cy="373278"/>
              </a:xfrm>
              <a:custGeom>
                <a:avLst/>
                <a:gdLst>
                  <a:gd name="connsiteX0" fmla="*/ 1264920 w 1264920"/>
                  <a:gd name="connsiteY0" fmla="*/ 1043940 h 1348740"/>
                  <a:gd name="connsiteX1" fmla="*/ 1203960 w 1264920"/>
                  <a:gd name="connsiteY1" fmla="*/ 1158240 h 1348740"/>
                  <a:gd name="connsiteX2" fmla="*/ 1074420 w 1264920"/>
                  <a:gd name="connsiteY2" fmla="*/ 1082040 h 1348740"/>
                  <a:gd name="connsiteX3" fmla="*/ 937260 w 1264920"/>
                  <a:gd name="connsiteY3" fmla="*/ 1348740 h 1348740"/>
                  <a:gd name="connsiteX4" fmla="*/ 662940 w 1264920"/>
                  <a:gd name="connsiteY4" fmla="*/ 1272540 h 1348740"/>
                  <a:gd name="connsiteX5" fmla="*/ 259080 w 1264920"/>
                  <a:gd name="connsiteY5" fmla="*/ 800100 h 1348740"/>
                  <a:gd name="connsiteX6" fmla="*/ 266700 w 1264920"/>
                  <a:gd name="connsiteY6" fmla="*/ 708660 h 1348740"/>
                  <a:gd name="connsiteX7" fmla="*/ 0 w 1264920"/>
                  <a:gd name="connsiteY7" fmla="*/ 510540 h 1348740"/>
                  <a:gd name="connsiteX8" fmla="*/ 198120 w 1264920"/>
                  <a:gd name="connsiteY8" fmla="*/ 0 h 1348740"/>
                  <a:gd name="connsiteX9" fmla="*/ 632460 w 1264920"/>
                  <a:gd name="connsiteY9" fmla="*/ 144780 h 1348740"/>
                  <a:gd name="connsiteX10" fmla="*/ 548640 w 1264920"/>
                  <a:gd name="connsiteY10" fmla="*/ 487680 h 1348740"/>
                  <a:gd name="connsiteX0" fmla="*/ 1264920 w 1264920"/>
                  <a:gd name="connsiteY0" fmla="*/ 1043940 h 1348740"/>
                  <a:gd name="connsiteX1" fmla="*/ 1203960 w 1264920"/>
                  <a:gd name="connsiteY1" fmla="*/ 1158240 h 1348740"/>
                  <a:gd name="connsiteX2" fmla="*/ 1074420 w 1264920"/>
                  <a:gd name="connsiteY2" fmla="*/ 1082040 h 1348740"/>
                  <a:gd name="connsiteX3" fmla="*/ 937260 w 1264920"/>
                  <a:gd name="connsiteY3" fmla="*/ 1348740 h 1348740"/>
                  <a:gd name="connsiteX4" fmla="*/ 662940 w 1264920"/>
                  <a:gd name="connsiteY4" fmla="*/ 1272540 h 1348740"/>
                  <a:gd name="connsiteX5" fmla="*/ 259080 w 1264920"/>
                  <a:gd name="connsiteY5" fmla="*/ 800100 h 1348740"/>
                  <a:gd name="connsiteX6" fmla="*/ 266700 w 1264920"/>
                  <a:gd name="connsiteY6" fmla="*/ 708660 h 1348740"/>
                  <a:gd name="connsiteX7" fmla="*/ 0 w 1264920"/>
                  <a:gd name="connsiteY7" fmla="*/ 510540 h 1348740"/>
                  <a:gd name="connsiteX8" fmla="*/ 198120 w 1264920"/>
                  <a:gd name="connsiteY8" fmla="*/ 0 h 1348740"/>
                  <a:gd name="connsiteX9" fmla="*/ 632460 w 1264920"/>
                  <a:gd name="connsiteY9" fmla="*/ 144780 h 1348740"/>
                  <a:gd name="connsiteX0" fmla="*/ 1264920 w 1264920"/>
                  <a:gd name="connsiteY0" fmla="*/ 1043940 h 1348740"/>
                  <a:gd name="connsiteX1" fmla="*/ 1203960 w 1264920"/>
                  <a:gd name="connsiteY1" fmla="*/ 1158240 h 1348740"/>
                  <a:gd name="connsiteX2" fmla="*/ 1074420 w 1264920"/>
                  <a:gd name="connsiteY2" fmla="*/ 1082040 h 1348740"/>
                  <a:gd name="connsiteX3" fmla="*/ 937260 w 1264920"/>
                  <a:gd name="connsiteY3" fmla="*/ 1348740 h 1348740"/>
                  <a:gd name="connsiteX4" fmla="*/ 662940 w 1264920"/>
                  <a:gd name="connsiteY4" fmla="*/ 1272540 h 1348740"/>
                  <a:gd name="connsiteX5" fmla="*/ 259080 w 1264920"/>
                  <a:gd name="connsiteY5" fmla="*/ 800100 h 1348740"/>
                  <a:gd name="connsiteX6" fmla="*/ 266700 w 1264920"/>
                  <a:gd name="connsiteY6" fmla="*/ 708660 h 1348740"/>
                  <a:gd name="connsiteX7" fmla="*/ 0 w 1264920"/>
                  <a:gd name="connsiteY7" fmla="*/ 510540 h 1348740"/>
                  <a:gd name="connsiteX8" fmla="*/ 198120 w 1264920"/>
                  <a:gd name="connsiteY8" fmla="*/ 0 h 1348740"/>
                  <a:gd name="connsiteX0" fmla="*/ 1264920 w 1264920"/>
                  <a:gd name="connsiteY0" fmla="*/ 533400 h 838200"/>
                  <a:gd name="connsiteX1" fmla="*/ 1203960 w 1264920"/>
                  <a:gd name="connsiteY1" fmla="*/ 647700 h 838200"/>
                  <a:gd name="connsiteX2" fmla="*/ 1074420 w 1264920"/>
                  <a:gd name="connsiteY2" fmla="*/ 571500 h 838200"/>
                  <a:gd name="connsiteX3" fmla="*/ 937260 w 1264920"/>
                  <a:gd name="connsiteY3" fmla="*/ 838200 h 838200"/>
                  <a:gd name="connsiteX4" fmla="*/ 662940 w 1264920"/>
                  <a:gd name="connsiteY4" fmla="*/ 762000 h 838200"/>
                  <a:gd name="connsiteX5" fmla="*/ 259080 w 1264920"/>
                  <a:gd name="connsiteY5" fmla="*/ 289560 h 838200"/>
                  <a:gd name="connsiteX6" fmla="*/ 266700 w 1264920"/>
                  <a:gd name="connsiteY6" fmla="*/ 198120 h 838200"/>
                  <a:gd name="connsiteX7" fmla="*/ 0 w 1264920"/>
                  <a:gd name="connsiteY7" fmla="*/ 0 h 838200"/>
                  <a:gd name="connsiteX0" fmla="*/ 1005840 w 1005840"/>
                  <a:gd name="connsiteY0" fmla="*/ 335280 h 640080"/>
                  <a:gd name="connsiteX1" fmla="*/ 944880 w 1005840"/>
                  <a:gd name="connsiteY1" fmla="*/ 449580 h 640080"/>
                  <a:gd name="connsiteX2" fmla="*/ 815340 w 1005840"/>
                  <a:gd name="connsiteY2" fmla="*/ 373380 h 640080"/>
                  <a:gd name="connsiteX3" fmla="*/ 678180 w 1005840"/>
                  <a:gd name="connsiteY3" fmla="*/ 640080 h 640080"/>
                  <a:gd name="connsiteX4" fmla="*/ 403860 w 1005840"/>
                  <a:gd name="connsiteY4" fmla="*/ 563880 h 640080"/>
                  <a:gd name="connsiteX5" fmla="*/ 0 w 1005840"/>
                  <a:gd name="connsiteY5" fmla="*/ 91440 h 640080"/>
                  <a:gd name="connsiteX6" fmla="*/ 7620 w 1005840"/>
                  <a:gd name="connsiteY6" fmla="*/ 0 h 640080"/>
                  <a:gd name="connsiteX0" fmla="*/ 1005840 w 1005840"/>
                  <a:gd name="connsiteY0" fmla="*/ 243840 h 548640"/>
                  <a:gd name="connsiteX1" fmla="*/ 944880 w 1005840"/>
                  <a:gd name="connsiteY1" fmla="*/ 358140 h 548640"/>
                  <a:gd name="connsiteX2" fmla="*/ 815340 w 1005840"/>
                  <a:gd name="connsiteY2" fmla="*/ 281940 h 548640"/>
                  <a:gd name="connsiteX3" fmla="*/ 678180 w 1005840"/>
                  <a:gd name="connsiteY3" fmla="*/ 548640 h 548640"/>
                  <a:gd name="connsiteX4" fmla="*/ 403860 w 1005840"/>
                  <a:gd name="connsiteY4" fmla="*/ 472440 h 548640"/>
                  <a:gd name="connsiteX5" fmla="*/ 0 w 1005840"/>
                  <a:gd name="connsiteY5" fmla="*/ 0 h 548640"/>
                  <a:gd name="connsiteX0" fmla="*/ 847785 w 847785"/>
                  <a:gd name="connsiteY0" fmla="*/ 68478 h 373278"/>
                  <a:gd name="connsiteX1" fmla="*/ 786825 w 847785"/>
                  <a:gd name="connsiteY1" fmla="*/ 182778 h 373278"/>
                  <a:gd name="connsiteX2" fmla="*/ 657285 w 847785"/>
                  <a:gd name="connsiteY2" fmla="*/ 106578 h 373278"/>
                  <a:gd name="connsiteX3" fmla="*/ 520125 w 847785"/>
                  <a:gd name="connsiteY3" fmla="*/ 373278 h 373278"/>
                  <a:gd name="connsiteX4" fmla="*/ 245805 w 847785"/>
                  <a:gd name="connsiteY4" fmla="*/ 297078 h 373278"/>
                  <a:gd name="connsiteX5" fmla="*/ 0 w 847785"/>
                  <a:gd name="connsiteY5" fmla="*/ 0 h 37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47785" h="373278">
                    <a:moveTo>
                      <a:pt x="847785" y="68478"/>
                    </a:moveTo>
                    <a:lnTo>
                      <a:pt x="786825" y="182778"/>
                    </a:lnTo>
                    <a:lnTo>
                      <a:pt x="657285" y="106578"/>
                    </a:lnTo>
                    <a:lnTo>
                      <a:pt x="520125" y="373278"/>
                    </a:lnTo>
                    <a:lnTo>
                      <a:pt x="245805" y="297078"/>
                    </a:ln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1" name="Freeform 1150"/>
              <p:cNvSpPr/>
              <p:nvPr/>
            </p:nvSpPr>
            <p:spPr>
              <a:xfrm>
                <a:off x="10900846" y="4085376"/>
                <a:ext cx="601980" cy="914400"/>
              </a:xfrm>
              <a:custGeom>
                <a:avLst/>
                <a:gdLst>
                  <a:gd name="connsiteX0" fmla="*/ 0 w 601980"/>
                  <a:gd name="connsiteY0" fmla="*/ 914400 h 914400"/>
                  <a:gd name="connsiteX1" fmla="*/ 129540 w 601980"/>
                  <a:gd name="connsiteY1" fmla="*/ 693420 h 914400"/>
                  <a:gd name="connsiteX2" fmla="*/ 53340 w 601980"/>
                  <a:gd name="connsiteY2" fmla="*/ 655320 h 914400"/>
                  <a:gd name="connsiteX3" fmla="*/ 236220 w 601980"/>
                  <a:gd name="connsiteY3" fmla="*/ 365760 h 914400"/>
                  <a:gd name="connsiteX4" fmla="*/ 289560 w 601980"/>
                  <a:gd name="connsiteY4" fmla="*/ 419100 h 914400"/>
                  <a:gd name="connsiteX5" fmla="*/ 601980 w 601980"/>
                  <a:gd name="connsiteY5" fmla="*/ 0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1980" h="914400">
                    <a:moveTo>
                      <a:pt x="0" y="914400"/>
                    </a:moveTo>
                    <a:lnTo>
                      <a:pt x="129540" y="693420"/>
                    </a:lnTo>
                    <a:lnTo>
                      <a:pt x="53340" y="655320"/>
                    </a:lnTo>
                    <a:lnTo>
                      <a:pt x="236220" y="365760"/>
                    </a:lnTo>
                    <a:lnTo>
                      <a:pt x="289560" y="419100"/>
                    </a:lnTo>
                    <a:lnTo>
                      <a:pt x="60198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2" name="Freeform 1151"/>
              <p:cNvSpPr/>
              <p:nvPr/>
            </p:nvSpPr>
            <p:spPr>
              <a:xfrm>
                <a:off x="12653446" y="3948216"/>
                <a:ext cx="358140" cy="106680"/>
              </a:xfrm>
              <a:custGeom>
                <a:avLst/>
                <a:gdLst>
                  <a:gd name="connsiteX0" fmla="*/ 0 w 358140"/>
                  <a:gd name="connsiteY0" fmla="*/ 106680 h 106680"/>
                  <a:gd name="connsiteX1" fmla="*/ 358140 w 358140"/>
                  <a:gd name="connsiteY1" fmla="*/ 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140" h="106680">
                    <a:moveTo>
                      <a:pt x="0" y="106680"/>
                    </a:moveTo>
                    <a:lnTo>
                      <a:pt x="3581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3" name="Freeform 1152"/>
              <p:cNvSpPr/>
              <p:nvPr/>
            </p:nvSpPr>
            <p:spPr>
              <a:xfrm>
                <a:off x="10839886" y="3285276"/>
                <a:ext cx="739140" cy="922020"/>
              </a:xfrm>
              <a:custGeom>
                <a:avLst/>
                <a:gdLst>
                  <a:gd name="connsiteX0" fmla="*/ 236220 w 739140"/>
                  <a:gd name="connsiteY0" fmla="*/ 922020 h 922020"/>
                  <a:gd name="connsiteX1" fmla="*/ 0 w 739140"/>
                  <a:gd name="connsiteY1" fmla="*/ 198120 h 922020"/>
                  <a:gd name="connsiteX2" fmla="*/ 38100 w 739140"/>
                  <a:gd name="connsiteY2" fmla="*/ 0 h 922020"/>
                  <a:gd name="connsiteX3" fmla="*/ 327660 w 739140"/>
                  <a:gd name="connsiteY3" fmla="*/ 76200 h 922020"/>
                  <a:gd name="connsiteX4" fmla="*/ 586740 w 739140"/>
                  <a:gd name="connsiteY4" fmla="*/ 274320 h 922020"/>
                  <a:gd name="connsiteX5" fmla="*/ 739140 w 739140"/>
                  <a:gd name="connsiteY5" fmla="*/ 449580 h 92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9140" h="922020">
                    <a:moveTo>
                      <a:pt x="236220" y="922020"/>
                    </a:moveTo>
                    <a:lnTo>
                      <a:pt x="0" y="198120"/>
                    </a:lnTo>
                    <a:lnTo>
                      <a:pt x="38100" y="0"/>
                    </a:lnTo>
                    <a:lnTo>
                      <a:pt x="327660" y="76200"/>
                    </a:lnTo>
                    <a:lnTo>
                      <a:pt x="586740" y="274320"/>
                    </a:lnTo>
                    <a:lnTo>
                      <a:pt x="739140" y="4495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4" name="Freeform 1153"/>
              <p:cNvSpPr/>
              <p:nvPr/>
            </p:nvSpPr>
            <p:spPr>
              <a:xfrm>
                <a:off x="10969426" y="3491016"/>
                <a:ext cx="350520" cy="281940"/>
              </a:xfrm>
              <a:custGeom>
                <a:avLst/>
                <a:gdLst>
                  <a:gd name="connsiteX0" fmla="*/ 0 w 350520"/>
                  <a:gd name="connsiteY0" fmla="*/ 281940 h 281940"/>
                  <a:gd name="connsiteX1" fmla="*/ 350520 w 350520"/>
                  <a:gd name="connsiteY1" fmla="*/ 0 h 28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520" h="281940">
                    <a:moveTo>
                      <a:pt x="0" y="281940"/>
                    </a:moveTo>
                    <a:lnTo>
                      <a:pt x="35052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5" name="Freeform 1154"/>
              <p:cNvSpPr/>
              <p:nvPr/>
            </p:nvSpPr>
            <p:spPr>
              <a:xfrm>
                <a:off x="11220886" y="3254796"/>
                <a:ext cx="579120" cy="281940"/>
              </a:xfrm>
              <a:custGeom>
                <a:avLst/>
                <a:gdLst>
                  <a:gd name="connsiteX0" fmla="*/ 0 w 579120"/>
                  <a:gd name="connsiteY0" fmla="*/ 0 h 281940"/>
                  <a:gd name="connsiteX1" fmla="*/ 579120 w 579120"/>
                  <a:gd name="connsiteY1" fmla="*/ 281940 h 28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9120" h="281940">
                    <a:moveTo>
                      <a:pt x="0" y="0"/>
                    </a:moveTo>
                    <a:lnTo>
                      <a:pt x="579120" y="2819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62" name="Freeform 861"/>
            <p:cNvSpPr/>
            <p:nvPr/>
          </p:nvSpPr>
          <p:spPr>
            <a:xfrm rot="4611902">
              <a:off x="4812387" y="878428"/>
              <a:ext cx="723900" cy="525780"/>
            </a:xfrm>
            <a:custGeom>
              <a:avLst/>
              <a:gdLst>
                <a:gd name="connsiteX0" fmla="*/ 281940 w 723900"/>
                <a:gd name="connsiteY0" fmla="*/ 525780 h 525780"/>
                <a:gd name="connsiteX1" fmla="*/ 0 w 723900"/>
                <a:gd name="connsiteY1" fmla="*/ 335280 h 525780"/>
                <a:gd name="connsiteX2" fmla="*/ 106680 w 723900"/>
                <a:gd name="connsiteY2" fmla="*/ 0 h 525780"/>
                <a:gd name="connsiteX3" fmla="*/ 723900 w 723900"/>
                <a:gd name="connsiteY3" fmla="*/ 167640 h 52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900" h="525780">
                  <a:moveTo>
                    <a:pt x="281940" y="525780"/>
                  </a:moveTo>
                  <a:lnTo>
                    <a:pt x="0" y="335280"/>
                  </a:lnTo>
                  <a:lnTo>
                    <a:pt x="106680" y="0"/>
                  </a:lnTo>
                  <a:lnTo>
                    <a:pt x="723900" y="1676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3" name="Freeform 862"/>
            <p:cNvSpPr/>
            <p:nvPr/>
          </p:nvSpPr>
          <p:spPr>
            <a:xfrm rot="4611902">
              <a:off x="5687143" y="1412621"/>
              <a:ext cx="236220" cy="289560"/>
            </a:xfrm>
            <a:custGeom>
              <a:avLst/>
              <a:gdLst>
                <a:gd name="connsiteX0" fmla="*/ 0 w 236220"/>
                <a:gd name="connsiteY0" fmla="*/ 0 h 289560"/>
                <a:gd name="connsiteX1" fmla="*/ 236220 w 236220"/>
                <a:gd name="connsiteY1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220" h="289560">
                  <a:moveTo>
                    <a:pt x="0" y="0"/>
                  </a:moveTo>
                  <a:lnTo>
                    <a:pt x="236220" y="2895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4" name="Freeform 863"/>
            <p:cNvSpPr/>
            <p:nvPr/>
          </p:nvSpPr>
          <p:spPr>
            <a:xfrm rot="5962134">
              <a:off x="3932880" y="777862"/>
              <a:ext cx="975360" cy="784860"/>
            </a:xfrm>
            <a:custGeom>
              <a:avLst/>
              <a:gdLst>
                <a:gd name="connsiteX0" fmla="*/ 190500 w 975360"/>
                <a:gd name="connsiteY0" fmla="*/ 784860 h 784860"/>
                <a:gd name="connsiteX1" fmla="*/ 975360 w 975360"/>
                <a:gd name="connsiteY1" fmla="*/ 449580 h 784860"/>
                <a:gd name="connsiteX2" fmla="*/ 922020 w 975360"/>
                <a:gd name="connsiteY2" fmla="*/ 0 h 784860"/>
                <a:gd name="connsiteX3" fmla="*/ 0 w 975360"/>
                <a:gd name="connsiteY3" fmla="*/ 28194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360" h="784860">
                  <a:moveTo>
                    <a:pt x="190500" y="784860"/>
                  </a:moveTo>
                  <a:lnTo>
                    <a:pt x="975360" y="449580"/>
                  </a:lnTo>
                  <a:lnTo>
                    <a:pt x="922020" y="0"/>
                  </a:lnTo>
                  <a:lnTo>
                    <a:pt x="0" y="281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Freeform 864"/>
            <p:cNvSpPr/>
            <p:nvPr/>
          </p:nvSpPr>
          <p:spPr>
            <a:xfrm rot="4611902">
              <a:off x="5713271" y="765850"/>
              <a:ext cx="601980" cy="624840"/>
            </a:xfrm>
            <a:custGeom>
              <a:avLst/>
              <a:gdLst>
                <a:gd name="connsiteX0" fmla="*/ 0 w 601980"/>
                <a:gd name="connsiteY0" fmla="*/ 419100 h 624840"/>
                <a:gd name="connsiteX1" fmla="*/ 259080 w 601980"/>
                <a:gd name="connsiteY1" fmla="*/ 0 h 624840"/>
                <a:gd name="connsiteX2" fmla="*/ 601980 w 601980"/>
                <a:gd name="connsiteY2" fmla="*/ 228600 h 624840"/>
                <a:gd name="connsiteX3" fmla="*/ 342900 w 601980"/>
                <a:gd name="connsiteY3" fmla="*/ 556260 h 624840"/>
                <a:gd name="connsiteX4" fmla="*/ 129540 w 601980"/>
                <a:gd name="connsiteY4" fmla="*/ 624840 h 624840"/>
                <a:gd name="connsiteX5" fmla="*/ 7620 w 601980"/>
                <a:gd name="connsiteY5" fmla="*/ 480060 h 6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980" h="624840">
                  <a:moveTo>
                    <a:pt x="0" y="419100"/>
                  </a:moveTo>
                  <a:lnTo>
                    <a:pt x="259080" y="0"/>
                  </a:lnTo>
                  <a:lnTo>
                    <a:pt x="601980" y="228600"/>
                  </a:lnTo>
                  <a:lnTo>
                    <a:pt x="342900" y="556260"/>
                  </a:lnTo>
                  <a:lnTo>
                    <a:pt x="129540" y="624840"/>
                  </a:lnTo>
                  <a:lnTo>
                    <a:pt x="7620" y="480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Freeform 865"/>
            <p:cNvSpPr/>
            <p:nvPr/>
          </p:nvSpPr>
          <p:spPr>
            <a:xfrm rot="4611902">
              <a:off x="6481754" y="648852"/>
              <a:ext cx="586740" cy="472440"/>
            </a:xfrm>
            <a:custGeom>
              <a:avLst/>
              <a:gdLst>
                <a:gd name="connsiteX0" fmla="*/ 0 w 586740"/>
                <a:gd name="connsiteY0" fmla="*/ 259080 h 472440"/>
                <a:gd name="connsiteX1" fmla="*/ 411480 w 586740"/>
                <a:gd name="connsiteY1" fmla="*/ 472440 h 472440"/>
                <a:gd name="connsiteX2" fmla="*/ 586740 w 586740"/>
                <a:gd name="connsiteY2" fmla="*/ 259080 h 472440"/>
                <a:gd name="connsiteX3" fmla="*/ 152400 w 586740"/>
                <a:gd name="connsiteY3" fmla="*/ 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6740" h="472440">
                  <a:moveTo>
                    <a:pt x="0" y="259080"/>
                  </a:moveTo>
                  <a:lnTo>
                    <a:pt x="411480" y="472440"/>
                  </a:lnTo>
                  <a:lnTo>
                    <a:pt x="586740" y="259080"/>
                  </a:lnTo>
                  <a:lnTo>
                    <a:pt x="15240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Freeform 866"/>
            <p:cNvSpPr/>
            <p:nvPr/>
          </p:nvSpPr>
          <p:spPr>
            <a:xfrm rot="4611902">
              <a:off x="7022525" y="587812"/>
              <a:ext cx="838200" cy="807720"/>
            </a:xfrm>
            <a:custGeom>
              <a:avLst/>
              <a:gdLst>
                <a:gd name="connsiteX0" fmla="*/ 0 w 1074420"/>
                <a:gd name="connsiteY0" fmla="*/ 807720 h 906780"/>
                <a:gd name="connsiteX1" fmla="*/ 609600 w 1074420"/>
                <a:gd name="connsiteY1" fmla="*/ 0 h 906780"/>
                <a:gd name="connsiteX2" fmla="*/ 838200 w 1074420"/>
                <a:gd name="connsiteY2" fmla="*/ 144780 h 906780"/>
                <a:gd name="connsiteX3" fmla="*/ 655320 w 1074420"/>
                <a:gd name="connsiteY3" fmla="*/ 685800 h 906780"/>
                <a:gd name="connsiteX4" fmla="*/ 1074420 w 1074420"/>
                <a:gd name="connsiteY4" fmla="*/ 906780 h 906780"/>
                <a:gd name="connsiteX0" fmla="*/ 0 w 838200"/>
                <a:gd name="connsiteY0" fmla="*/ 807720 h 807720"/>
                <a:gd name="connsiteX1" fmla="*/ 609600 w 838200"/>
                <a:gd name="connsiteY1" fmla="*/ 0 h 807720"/>
                <a:gd name="connsiteX2" fmla="*/ 838200 w 838200"/>
                <a:gd name="connsiteY2" fmla="*/ 144780 h 807720"/>
                <a:gd name="connsiteX3" fmla="*/ 655320 w 838200"/>
                <a:gd name="connsiteY3" fmla="*/ 685800 h 807720"/>
                <a:gd name="connsiteX4" fmla="*/ 809259 w 838200"/>
                <a:gd name="connsiteY4" fmla="*/ 735358 h 80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200" h="807720">
                  <a:moveTo>
                    <a:pt x="0" y="807720"/>
                  </a:moveTo>
                  <a:lnTo>
                    <a:pt x="609600" y="0"/>
                  </a:lnTo>
                  <a:lnTo>
                    <a:pt x="838200" y="144780"/>
                  </a:lnTo>
                  <a:lnTo>
                    <a:pt x="655320" y="685800"/>
                  </a:lnTo>
                  <a:lnTo>
                    <a:pt x="809259" y="735358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Freeform 867"/>
            <p:cNvSpPr/>
            <p:nvPr/>
          </p:nvSpPr>
          <p:spPr>
            <a:xfrm rot="4611902">
              <a:off x="7081760" y="977131"/>
              <a:ext cx="403860" cy="251460"/>
            </a:xfrm>
            <a:custGeom>
              <a:avLst/>
              <a:gdLst>
                <a:gd name="connsiteX0" fmla="*/ 0 w 403860"/>
                <a:gd name="connsiteY0" fmla="*/ 0 h 251460"/>
                <a:gd name="connsiteX1" fmla="*/ 403860 w 403860"/>
                <a:gd name="connsiteY1" fmla="*/ 25146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251460">
                  <a:moveTo>
                    <a:pt x="0" y="0"/>
                  </a:moveTo>
                  <a:lnTo>
                    <a:pt x="403860" y="2514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Freeform 868"/>
            <p:cNvSpPr/>
            <p:nvPr/>
          </p:nvSpPr>
          <p:spPr>
            <a:xfrm rot="4611902">
              <a:off x="6431576" y="1182200"/>
              <a:ext cx="281940" cy="251460"/>
            </a:xfrm>
            <a:custGeom>
              <a:avLst/>
              <a:gdLst>
                <a:gd name="connsiteX0" fmla="*/ 0 w 281940"/>
                <a:gd name="connsiteY0" fmla="*/ 0 h 251460"/>
                <a:gd name="connsiteX1" fmla="*/ 281940 w 281940"/>
                <a:gd name="connsiteY1" fmla="*/ 25146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940" h="251460">
                  <a:moveTo>
                    <a:pt x="0" y="0"/>
                  </a:moveTo>
                  <a:lnTo>
                    <a:pt x="281940" y="2514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0" name="Freeform 869"/>
            <p:cNvSpPr/>
            <p:nvPr/>
          </p:nvSpPr>
          <p:spPr>
            <a:xfrm rot="4611902">
              <a:off x="6716091" y="2929821"/>
              <a:ext cx="274320" cy="22860"/>
            </a:xfrm>
            <a:custGeom>
              <a:avLst/>
              <a:gdLst>
                <a:gd name="connsiteX0" fmla="*/ 0 w 274320"/>
                <a:gd name="connsiteY0" fmla="*/ 22860 h 22860"/>
                <a:gd name="connsiteX1" fmla="*/ 274320 w 274320"/>
                <a:gd name="connsiteY1" fmla="*/ 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320" h="22860">
                  <a:moveTo>
                    <a:pt x="0" y="22860"/>
                  </a:moveTo>
                  <a:lnTo>
                    <a:pt x="2743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Freeform 870"/>
            <p:cNvSpPr/>
            <p:nvPr/>
          </p:nvSpPr>
          <p:spPr>
            <a:xfrm rot="4611902">
              <a:off x="7609189" y="754649"/>
              <a:ext cx="994842" cy="590588"/>
            </a:xfrm>
            <a:custGeom>
              <a:avLst/>
              <a:gdLst>
                <a:gd name="connsiteX0" fmla="*/ 1211580 w 1211580"/>
                <a:gd name="connsiteY0" fmla="*/ 739140 h 739140"/>
                <a:gd name="connsiteX1" fmla="*/ 731520 w 1211580"/>
                <a:gd name="connsiteY1" fmla="*/ 426720 h 739140"/>
                <a:gd name="connsiteX2" fmla="*/ 0 w 1211580"/>
                <a:gd name="connsiteY2" fmla="*/ 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1580" h="739140">
                  <a:moveTo>
                    <a:pt x="1211580" y="739140"/>
                  </a:moveTo>
                  <a:lnTo>
                    <a:pt x="731520" y="42672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Freeform 871"/>
            <p:cNvSpPr/>
            <p:nvPr/>
          </p:nvSpPr>
          <p:spPr>
            <a:xfrm rot="4611902">
              <a:off x="8415448" y="1304041"/>
              <a:ext cx="381000" cy="205740"/>
            </a:xfrm>
            <a:custGeom>
              <a:avLst/>
              <a:gdLst>
                <a:gd name="connsiteX0" fmla="*/ 381000 w 381000"/>
                <a:gd name="connsiteY0" fmla="*/ 205740 h 205740"/>
                <a:gd name="connsiteX1" fmla="*/ 0 w 381000"/>
                <a:gd name="connsiteY1" fmla="*/ 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0" h="205740">
                  <a:moveTo>
                    <a:pt x="381000" y="20574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3" name="Freeform 872"/>
            <p:cNvSpPr/>
            <p:nvPr/>
          </p:nvSpPr>
          <p:spPr>
            <a:xfrm rot="4611902">
              <a:off x="8080674" y="1247888"/>
              <a:ext cx="431305" cy="392288"/>
            </a:xfrm>
            <a:custGeom>
              <a:avLst/>
              <a:gdLst>
                <a:gd name="connsiteX0" fmla="*/ 731520 w 731520"/>
                <a:gd name="connsiteY0" fmla="*/ 0 h 762000"/>
                <a:gd name="connsiteX1" fmla="*/ 205740 w 731520"/>
                <a:gd name="connsiteY1" fmla="*/ 746760 h 762000"/>
                <a:gd name="connsiteX2" fmla="*/ 60960 w 731520"/>
                <a:gd name="connsiteY2" fmla="*/ 647700 h 762000"/>
                <a:gd name="connsiteX3" fmla="*/ 0 w 731520"/>
                <a:gd name="connsiteY3" fmla="*/ 762000 h 762000"/>
                <a:gd name="connsiteX0" fmla="*/ 431305 w 431305"/>
                <a:gd name="connsiteY0" fmla="*/ 0 h 392288"/>
                <a:gd name="connsiteX1" fmla="*/ 205740 w 431305"/>
                <a:gd name="connsiteY1" fmla="*/ 377048 h 392288"/>
                <a:gd name="connsiteX2" fmla="*/ 60960 w 431305"/>
                <a:gd name="connsiteY2" fmla="*/ 277988 h 392288"/>
                <a:gd name="connsiteX3" fmla="*/ 0 w 431305"/>
                <a:gd name="connsiteY3" fmla="*/ 392288 h 39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5" h="392288">
                  <a:moveTo>
                    <a:pt x="431305" y="0"/>
                  </a:moveTo>
                  <a:lnTo>
                    <a:pt x="205740" y="377048"/>
                  </a:lnTo>
                  <a:lnTo>
                    <a:pt x="60960" y="277988"/>
                  </a:lnTo>
                  <a:lnTo>
                    <a:pt x="0" y="392288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74" name="Group 873"/>
            <p:cNvGrpSpPr/>
            <p:nvPr/>
          </p:nvGrpSpPr>
          <p:grpSpPr>
            <a:xfrm rot="10800000">
              <a:off x="12498549" y="1303593"/>
              <a:ext cx="2583180" cy="2209800"/>
              <a:chOff x="1813560" y="4892040"/>
              <a:chExt cx="2583180" cy="2209800"/>
            </a:xfrm>
          </p:grpSpPr>
          <p:sp>
            <p:nvSpPr>
              <p:cNvPr id="1129" name="Freeform 1128"/>
              <p:cNvSpPr/>
              <p:nvPr/>
            </p:nvSpPr>
            <p:spPr>
              <a:xfrm>
                <a:off x="3154680" y="6461760"/>
                <a:ext cx="1104900" cy="624840"/>
              </a:xfrm>
              <a:custGeom>
                <a:avLst/>
                <a:gdLst>
                  <a:gd name="connsiteX0" fmla="*/ 0 w 1104900"/>
                  <a:gd name="connsiteY0" fmla="*/ 464820 h 624840"/>
                  <a:gd name="connsiteX1" fmla="*/ 220980 w 1104900"/>
                  <a:gd name="connsiteY1" fmla="*/ 0 h 624840"/>
                  <a:gd name="connsiteX2" fmla="*/ 1104900 w 1104900"/>
                  <a:gd name="connsiteY2" fmla="*/ 365760 h 624840"/>
                  <a:gd name="connsiteX3" fmla="*/ 731520 w 1104900"/>
                  <a:gd name="connsiteY3" fmla="*/ 624840 h 624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900" h="624840">
                    <a:moveTo>
                      <a:pt x="0" y="464820"/>
                    </a:moveTo>
                    <a:lnTo>
                      <a:pt x="220980" y="0"/>
                    </a:lnTo>
                    <a:lnTo>
                      <a:pt x="1104900" y="365760"/>
                    </a:lnTo>
                    <a:lnTo>
                      <a:pt x="731520" y="6248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0" name="Freeform 1129"/>
              <p:cNvSpPr/>
              <p:nvPr/>
            </p:nvSpPr>
            <p:spPr>
              <a:xfrm>
                <a:off x="3291840" y="6621780"/>
                <a:ext cx="693420" cy="388620"/>
              </a:xfrm>
              <a:custGeom>
                <a:avLst/>
                <a:gdLst>
                  <a:gd name="connsiteX0" fmla="*/ 0 w 693420"/>
                  <a:gd name="connsiteY0" fmla="*/ 0 h 388620"/>
                  <a:gd name="connsiteX1" fmla="*/ 693420 w 693420"/>
                  <a:gd name="connsiteY1" fmla="*/ 388620 h 388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3420" h="388620">
                    <a:moveTo>
                      <a:pt x="0" y="0"/>
                    </a:moveTo>
                    <a:lnTo>
                      <a:pt x="693420" y="3886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1" name="Freeform 1130"/>
              <p:cNvSpPr/>
              <p:nvPr/>
            </p:nvSpPr>
            <p:spPr>
              <a:xfrm>
                <a:off x="3200400" y="6819900"/>
                <a:ext cx="579120" cy="281940"/>
              </a:xfrm>
              <a:custGeom>
                <a:avLst/>
                <a:gdLst>
                  <a:gd name="connsiteX0" fmla="*/ 0 w 579120"/>
                  <a:gd name="connsiteY0" fmla="*/ 0 h 281940"/>
                  <a:gd name="connsiteX1" fmla="*/ 579120 w 579120"/>
                  <a:gd name="connsiteY1" fmla="*/ 281940 h 28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9120" h="281940">
                    <a:moveTo>
                      <a:pt x="0" y="0"/>
                    </a:moveTo>
                    <a:lnTo>
                      <a:pt x="579120" y="2819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2" name="Freeform 1131"/>
              <p:cNvSpPr/>
              <p:nvPr/>
            </p:nvSpPr>
            <p:spPr>
              <a:xfrm>
                <a:off x="2857500" y="5455920"/>
                <a:ext cx="1539240" cy="1402080"/>
              </a:xfrm>
              <a:custGeom>
                <a:avLst/>
                <a:gdLst>
                  <a:gd name="connsiteX0" fmla="*/ 0 w 1539240"/>
                  <a:gd name="connsiteY0" fmla="*/ 1402080 h 1402080"/>
                  <a:gd name="connsiteX1" fmla="*/ 0 w 1539240"/>
                  <a:gd name="connsiteY1" fmla="*/ 967740 h 1402080"/>
                  <a:gd name="connsiteX2" fmla="*/ 152400 w 1539240"/>
                  <a:gd name="connsiteY2" fmla="*/ 777240 h 1402080"/>
                  <a:gd name="connsiteX3" fmla="*/ 472440 w 1539240"/>
                  <a:gd name="connsiteY3" fmla="*/ 0 h 1402080"/>
                  <a:gd name="connsiteX4" fmla="*/ 800100 w 1539240"/>
                  <a:gd name="connsiteY4" fmla="*/ 175260 h 1402080"/>
                  <a:gd name="connsiteX5" fmla="*/ 594360 w 1539240"/>
                  <a:gd name="connsiteY5" fmla="*/ 617220 h 1402080"/>
                  <a:gd name="connsiteX6" fmla="*/ 868680 w 1539240"/>
                  <a:gd name="connsiteY6" fmla="*/ 693420 h 1402080"/>
                  <a:gd name="connsiteX7" fmla="*/ 838200 w 1539240"/>
                  <a:gd name="connsiteY7" fmla="*/ 830580 h 1402080"/>
                  <a:gd name="connsiteX8" fmla="*/ 1097280 w 1539240"/>
                  <a:gd name="connsiteY8" fmla="*/ 922020 h 1402080"/>
                  <a:gd name="connsiteX9" fmla="*/ 1539240 w 1539240"/>
                  <a:gd name="connsiteY9" fmla="*/ 1188720 h 1402080"/>
                  <a:gd name="connsiteX10" fmla="*/ 1386840 w 1539240"/>
                  <a:gd name="connsiteY10" fmla="*/ 1363980 h 140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9240" h="1402080">
                    <a:moveTo>
                      <a:pt x="0" y="1402080"/>
                    </a:moveTo>
                    <a:lnTo>
                      <a:pt x="0" y="967740"/>
                    </a:lnTo>
                    <a:lnTo>
                      <a:pt x="152400" y="777240"/>
                    </a:lnTo>
                    <a:lnTo>
                      <a:pt x="472440" y="0"/>
                    </a:lnTo>
                    <a:lnTo>
                      <a:pt x="800100" y="175260"/>
                    </a:lnTo>
                    <a:lnTo>
                      <a:pt x="594360" y="617220"/>
                    </a:lnTo>
                    <a:lnTo>
                      <a:pt x="868680" y="693420"/>
                    </a:lnTo>
                    <a:lnTo>
                      <a:pt x="838200" y="830580"/>
                    </a:lnTo>
                    <a:lnTo>
                      <a:pt x="1097280" y="922020"/>
                    </a:lnTo>
                    <a:lnTo>
                      <a:pt x="1539240" y="1188720"/>
                    </a:lnTo>
                    <a:lnTo>
                      <a:pt x="1386840" y="13639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3" name="Freeform 1132"/>
              <p:cNvSpPr/>
              <p:nvPr/>
            </p:nvSpPr>
            <p:spPr>
              <a:xfrm>
                <a:off x="3017520" y="6271260"/>
                <a:ext cx="320040" cy="182880"/>
              </a:xfrm>
              <a:custGeom>
                <a:avLst/>
                <a:gdLst>
                  <a:gd name="connsiteX0" fmla="*/ 0 w 320040"/>
                  <a:gd name="connsiteY0" fmla="*/ 0 h 182880"/>
                  <a:gd name="connsiteX1" fmla="*/ 320040 w 320040"/>
                  <a:gd name="connsiteY1" fmla="*/ 182880 h 18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040" h="182880">
                    <a:moveTo>
                      <a:pt x="0" y="0"/>
                    </a:moveTo>
                    <a:lnTo>
                      <a:pt x="320040" y="1828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4" name="Freeform 1133"/>
              <p:cNvSpPr/>
              <p:nvPr/>
            </p:nvSpPr>
            <p:spPr>
              <a:xfrm>
                <a:off x="1813560" y="4899660"/>
                <a:ext cx="1653540" cy="2125980"/>
              </a:xfrm>
              <a:custGeom>
                <a:avLst/>
                <a:gdLst>
                  <a:gd name="connsiteX0" fmla="*/ 998220 w 1653540"/>
                  <a:gd name="connsiteY0" fmla="*/ 2125980 h 2125980"/>
                  <a:gd name="connsiteX1" fmla="*/ 0 w 1653540"/>
                  <a:gd name="connsiteY1" fmla="*/ 1996440 h 2125980"/>
                  <a:gd name="connsiteX2" fmla="*/ 297180 w 1653540"/>
                  <a:gd name="connsiteY2" fmla="*/ 1173480 h 2125980"/>
                  <a:gd name="connsiteX3" fmla="*/ 563880 w 1653540"/>
                  <a:gd name="connsiteY3" fmla="*/ 510540 h 2125980"/>
                  <a:gd name="connsiteX4" fmla="*/ 792480 w 1653540"/>
                  <a:gd name="connsiteY4" fmla="*/ 640080 h 2125980"/>
                  <a:gd name="connsiteX5" fmla="*/ 967740 w 1653540"/>
                  <a:gd name="connsiteY5" fmla="*/ 365760 h 2125980"/>
                  <a:gd name="connsiteX6" fmla="*/ 1181100 w 1653540"/>
                  <a:gd name="connsiteY6" fmla="*/ 0 h 2125980"/>
                  <a:gd name="connsiteX7" fmla="*/ 1653540 w 1653540"/>
                  <a:gd name="connsiteY7" fmla="*/ 198120 h 2125980"/>
                  <a:gd name="connsiteX8" fmla="*/ 1493520 w 1653540"/>
                  <a:gd name="connsiteY8" fmla="*/ 586740 h 2125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53540" h="2125980">
                    <a:moveTo>
                      <a:pt x="998220" y="2125980"/>
                    </a:moveTo>
                    <a:lnTo>
                      <a:pt x="0" y="1996440"/>
                    </a:lnTo>
                    <a:lnTo>
                      <a:pt x="297180" y="1173480"/>
                    </a:lnTo>
                    <a:lnTo>
                      <a:pt x="563880" y="510540"/>
                    </a:lnTo>
                    <a:lnTo>
                      <a:pt x="792480" y="640080"/>
                    </a:lnTo>
                    <a:lnTo>
                      <a:pt x="967740" y="365760"/>
                    </a:lnTo>
                    <a:lnTo>
                      <a:pt x="1181100" y="0"/>
                    </a:lnTo>
                    <a:lnTo>
                      <a:pt x="1653540" y="198120"/>
                    </a:lnTo>
                    <a:lnTo>
                      <a:pt x="1493520" y="5867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5" name="Freeform 1134"/>
              <p:cNvSpPr/>
              <p:nvPr/>
            </p:nvSpPr>
            <p:spPr>
              <a:xfrm>
                <a:off x="2766060" y="5288280"/>
                <a:ext cx="502920" cy="259080"/>
              </a:xfrm>
              <a:custGeom>
                <a:avLst/>
                <a:gdLst>
                  <a:gd name="connsiteX0" fmla="*/ 0 w 502920"/>
                  <a:gd name="connsiteY0" fmla="*/ 0 h 259080"/>
                  <a:gd name="connsiteX1" fmla="*/ 502920 w 50292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2920" h="259080">
                    <a:moveTo>
                      <a:pt x="0" y="0"/>
                    </a:moveTo>
                    <a:lnTo>
                      <a:pt x="502920" y="2590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6" name="Freeform 1135"/>
              <p:cNvSpPr/>
              <p:nvPr/>
            </p:nvSpPr>
            <p:spPr>
              <a:xfrm>
                <a:off x="2583180" y="5547360"/>
                <a:ext cx="548640" cy="350520"/>
              </a:xfrm>
              <a:custGeom>
                <a:avLst/>
                <a:gdLst>
                  <a:gd name="connsiteX0" fmla="*/ 0 w 548640"/>
                  <a:gd name="connsiteY0" fmla="*/ 0 h 350520"/>
                  <a:gd name="connsiteX1" fmla="*/ 15240 w 548640"/>
                  <a:gd name="connsiteY1" fmla="*/ 129540 h 350520"/>
                  <a:gd name="connsiteX2" fmla="*/ 548640 w 548640"/>
                  <a:gd name="connsiteY2" fmla="*/ 350520 h 350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8640" h="350520">
                    <a:moveTo>
                      <a:pt x="0" y="0"/>
                    </a:moveTo>
                    <a:lnTo>
                      <a:pt x="15240" y="129540"/>
                    </a:lnTo>
                    <a:lnTo>
                      <a:pt x="548640" y="3505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7" name="Freeform 1136"/>
              <p:cNvSpPr/>
              <p:nvPr/>
            </p:nvSpPr>
            <p:spPr>
              <a:xfrm>
                <a:off x="2606040" y="5775960"/>
                <a:ext cx="342900" cy="541020"/>
              </a:xfrm>
              <a:custGeom>
                <a:avLst/>
                <a:gdLst>
                  <a:gd name="connsiteX0" fmla="*/ 144780 w 342900"/>
                  <a:gd name="connsiteY0" fmla="*/ 0 h 541020"/>
                  <a:gd name="connsiteX1" fmla="*/ 0 w 342900"/>
                  <a:gd name="connsiteY1" fmla="*/ 403860 h 541020"/>
                  <a:gd name="connsiteX2" fmla="*/ 342900 w 342900"/>
                  <a:gd name="connsiteY2" fmla="*/ 541020 h 541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900" h="541020">
                    <a:moveTo>
                      <a:pt x="144780" y="0"/>
                    </a:moveTo>
                    <a:lnTo>
                      <a:pt x="0" y="403860"/>
                    </a:lnTo>
                    <a:lnTo>
                      <a:pt x="342900" y="5410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8" name="Freeform 1137"/>
              <p:cNvSpPr/>
              <p:nvPr/>
            </p:nvSpPr>
            <p:spPr>
              <a:xfrm>
                <a:off x="2118360" y="6103620"/>
                <a:ext cx="487680" cy="91440"/>
              </a:xfrm>
              <a:custGeom>
                <a:avLst/>
                <a:gdLst>
                  <a:gd name="connsiteX0" fmla="*/ 0 w 487680"/>
                  <a:gd name="connsiteY0" fmla="*/ 0 h 91440"/>
                  <a:gd name="connsiteX1" fmla="*/ 487680 w 487680"/>
                  <a:gd name="connsiteY1" fmla="*/ 9144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7680" h="91440">
                    <a:moveTo>
                      <a:pt x="0" y="0"/>
                    </a:moveTo>
                    <a:lnTo>
                      <a:pt x="487680" y="914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9" name="Freeform 1138"/>
              <p:cNvSpPr/>
              <p:nvPr/>
            </p:nvSpPr>
            <p:spPr>
              <a:xfrm>
                <a:off x="1981200" y="6423660"/>
                <a:ext cx="876300" cy="121920"/>
              </a:xfrm>
              <a:custGeom>
                <a:avLst/>
                <a:gdLst>
                  <a:gd name="connsiteX0" fmla="*/ 0 w 876300"/>
                  <a:gd name="connsiteY0" fmla="*/ 0 h 121920"/>
                  <a:gd name="connsiteX1" fmla="*/ 617220 w 876300"/>
                  <a:gd name="connsiteY1" fmla="*/ 121920 h 121920"/>
                  <a:gd name="connsiteX2" fmla="*/ 876300 w 876300"/>
                  <a:gd name="connsiteY2" fmla="*/ 114300 h 12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00" h="121920">
                    <a:moveTo>
                      <a:pt x="0" y="0"/>
                    </a:moveTo>
                    <a:lnTo>
                      <a:pt x="617220" y="121920"/>
                    </a:lnTo>
                    <a:lnTo>
                      <a:pt x="876300" y="1143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0" name="Freeform 1139"/>
              <p:cNvSpPr/>
              <p:nvPr/>
            </p:nvSpPr>
            <p:spPr>
              <a:xfrm>
                <a:off x="2171700" y="4892040"/>
                <a:ext cx="723900" cy="525780"/>
              </a:xfrm>
              <a:custGeom>
                <a:avLst/>
                <a:gdLst>
                  <a:gd name="connsiteX0" fmla="*/ 281940 w 723900"/>
                  <a:gd name="connsiteY0" fmla="*/ 525780 h 525780"/>
                  <a:gd name="connsiteX1" fmla="*/ 0 w 723900"/>
                  <a:gd name="connsiteY1" fmla="*/ 335280 h 525780"/>
                  <a:gd name="connsiteX2" fmla="*/ 106680 w 723900"/>
                  <a:gd name="connsiteY2" fmla="*/ 0 h 525780"/>
                  <a:gd name="connsiteX3" fmla="*/ 723900 w 723900"/>
                  <a:gd name="connsiteY3" fmla="*/ 167640 h 52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3900" h="525780">
                    <a:moveTo>
                      <a:pt x="281940" y="525780"/>
                    </a:moveTo>
                    <a:lnTo>
                      <a:pt x="0" y="335280"/>
                    </a:lnTo>
                    <a:lnTo>
                      <a:pt x="106680" y="0"/>
                    </a:lnTo>
                    <a:lnTo>
                      <a:pt x="723900" y="1676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75" name="Freeform 874"/>
            <p:cNvSpPr/>
            <p:nvPr/>
          </p:nvSpPr>
          <p:spPr>
            <a:xfrm>
              <a:off x="4973320" y="6405880"/>
              <a:ext cx="238760" cy="284480"/>
            </a:xfrm>
            <a:custGeom>
              <a:avLst/>
              <a:gdLst>
                <a:gd name="connsiteX0" fmla="*/ 238760 w 238760"/>
                <a:gd name="connsiteY0" fmla="*/ 0 h 284480"/>
                <a:gd name="connsiteX1" fmla="*/ 0 w 238760"/>
                <a:gd name="connsiteY1" fmla="*/ 0 h 284480"/>
                <a:gd name="connsiteX2" fmla="*/ 15240 w 238760"/>
                <a:gd name="connsiteY2" fmla="*/ 284480 h 284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760" h="284480">
                  <a:moveTo>
                    <a:pt x="238760" y="0"/>
                  </a:moveTo>
                  <a:lnTo>
                    <a:pt x="0" y="0"/>
                  </a:lnTo>
                  <a:lnTo>
                    <a:pt x="15240" y="284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76" name="Group 875"/>
            <p:cNvGrpSpPr/>
            <p:nvPr/>
          </p:nvGrpSpPr>
          <p:grpSpPr>
            <a:xfrm>
              <a:off x="4264002" y="1348681"/>
              <a:ext cx="5491480" cy="4942840"/>
              <a:chOff x="4094480" y="1341120"/>
              <a:chExt cx="5491480" cy="4942840"/>
            </a:xfrm>
          </p:grpSpPr>
          <p:sp>
            <p:nvSpPr>
              <p:cNvPr id="1076" name="Freeform 1075"/>
              <p:cNvSpPr/>
              <p:nvPr/>
            </p:nvSpPr>
            <p:spPr>
              <a:xfrm>
                <a:off x="4241800" y="3017520"/>
                <a:ext cx="482600" cy="828040"/>
              </a:xfrm>
              <a:custGeom>
                <a:avLst/>
                <a:gdLst>
                  <a:gd name="connsiteX0" fmla="*/ 0 w 482600"/>
                  <a:gd name="connsiteY0" fmla="*/ 20320 h 828040"/>
                  <a:gd name="connsiteX1" fmla="*/ 81280 w 482600"/>
                  <a:gd name="connsiteY1" fmla="*/ 558800 h 828040"/>
                  <a:gd name="connsiteX2" fmla="*/ 127000 w 482600"/>
                  <a:gd name="connsiteY2" fmla="*/ 828040 h 828040"/>
                  <a:gd name="connsiteX3" fmla="*/ 309880 w 482600"/>
                  <a:gd name="connsiteY3" fmla="*/ 772160 h 828040"/>
                  <a:gd name="connsiteX4" fmla="*/ 482600 w 482600"/>
                  <a:gd name="connsiteY4" fmla="*/ 0 h 828040"/>
                  <a:gd name="connsiteX5" fmla="*/ 50800 w 482600"/>
                  <a:gd name="connsiteY5" fmla="*/ 10160 h 82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2600" h="828040">
                    <a:moveTo>
                      <a:pt x="0" y="20320"/>
                    </a:moveTo>
                    <a:lnTo>
                      <a:pt x="81280" y="558800"/>
                    </a:lnTo>
                    <a:lnTo>
                      <a:pt x="127000" y="828040"/>
                    </a:lnTo>
                    <a:lnTo>
                      <a:pt x="309880" y="772160"/>
                    </a:lnTo>
                    <a:lnTo>
                      <a:pt x="482600" y="0"/>
                    </a:lnTo>
                    <a:lnTo>
                      <a:pt x="50800" y="101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77" name="Freeform 1076"/>
              <p:cNvSpPr/>
              <p:nvPr/>
            </p:nvSpPr>
            <p:spPr>
              <a:xfrm>
                <a:off x="4714240" y="2727960"/>
                <a:ext cx="1783080" cy="939800"/>
              </a:xfrm>
              <a:custGeom>
                <a:avLst/>
                <a:gdLst>
                  <a:gd name="connsiteX0" fmla="*/ 0 w 1783080"/>
                  <a:gd name="connsiteY0" fmla="*/ 320040 h 939800"/>
                  <a:gd name="connsiteX1" fmla="*/ 71120 w 1783080"/>
                  <a:gd name="connsiteY1" fmla="*/ 0 h 939800"/>
                  <a:gd name="connsiteX2" fmla="*/ 645160 w 1783080"/>
                  <a:gd name="connsiteY2" fmla="*/ 91440 h 939800"/>
                  <a:gd name="connsiteX3" fmla="*/ 1051560 w 1783080"/>
                  <a:gd name="connsiteY3" fmla="*/ 340360 h 939800"/>
                  <a:gd name="connsiteX4" fmla="*/ 1336040 w 1783080"/>
                  <a:gd name="connsiteY4" fmla="*/ 579120 h 939800"/>
                  <a:gd name="connsiteX5" fmla="*/ 1595120 w 1783080"/>
                  <a:gd name="connsiteY5" fmla="*/ 817880 h 939800"/>
                  <a:gd name="connsiteX6" fmla="*/ 1783080 w 1783080"/>
                  <a:gd name="connsiteY6" fmla="*/ 939800 h 93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3080" h="939800">
                    <a:moveTo>
                      <a:pt x="0" y="320040"/>
                    </a:moveTo>
                    <a:lnTo>
                      <a:pt x="71120" y="0"/>
                    </a:lnTo>
                    <a:lnTo>
                      <a:pt x="645160" y="91440"/>
                    </a:lnTo>
                    <a:lnTo>
                      <a:pt x="1051560" y="340360"/>
                    </a:lnTo>
                    <a:lnTo>
                      <a:pt x="1336040" y="579120"/>
                    </a:lnTo>
                    <a:lnTo>
                      <a:pt x="1595120" y="817880"/>
                    </a:lnTo>
                    <a:lnTo>
                      <a:pt x="1783080" y="9398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78" name="Freeform 1077"/>
              <p:cNvSpPr/>
              <p:nvPr/>
            </p:nvSpPr>
            <p:spPr>
              <a:xfrm>
                <a:off x="5039360" y="2961640"/>
                <a:ext cx="1021080" cy="1422400"/>
              </a:xfrm>
              <a:custGeom>
                <a:avLst/>
                <a:gdLst>
                  <a:gd name="connsiteX0" fmla="*/ 538480 w 1021080"/>
                  <a:gd name="connsiteY0" fmla="*/ 0 h 1422400"/>
                  <a:gd name="connsiteX1" fmla="*/ 254000 w 1021080"/>
                  <a:gd name="connsiteY1" fmla="*/ 411480 h 1422400"/>
                  <a:gd name="connsiteX2" fmla="*/ 0 w 1021080"/>
                  <a:gd name="connsiteY2" fmla="*/ 995680 h 1422400"/>
                  <a:gd name="connsiteX3" fmla="*/ 523240 w 1021080"/>
                  <a:gd name="connsiteY3" fmla="*/ 1249680 h 1422400"/>
                  <a:gd name="connsiteX4" fmla="*/ 1021080 w 1021080"/>
                  <a:gd name="connsiteY4" fmla="*/ 1422400 h 142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1080" h="1422400">
                    <a:moveTo>
                      <a:pt x="538480" y="0"/>
                    </a:moveTo>
                    <a:lnTo>
                      <a:pt x="254000" y="411480"/>
                    </a:lnTo>
                    <a:lnTo>
                      <a:pt x="0" y="995680"/>
                    </a:lnTo>
                    <a:lnTo>
                      <a:pt x="523240" y="1249680"/>
                    </a:lnTo>
                    <a:lnTo>
                      <a:pt x="1021080" y="14224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79" name="Freeform 1078"/>
              <p:cNvSpPr/>
              <p:nvPr/>
            </p:nvSpPr>
            <p:spPr>
              <a:xfrm>
                <a:off x="5262880" y="3149600"/>
                <a:ext cx="665480" cy="579120"/>
              </a:xfrm>
              <a:custGeom>
                <a:avLst/>
                <a:gdLst>
                  <a:gd name="connsiteX0" fmla="*/ 0 w 665480"/>
                  <a:gd name="connsiteY0" fmla="*/ 365760 h 579120"/>
                  <a:gd name="connsiteX1" fmla="*/ 584200 w 665480"/>
                  <a:gd name="connsiteY1" fmla="*/ 579120 h 579120"/>
                  <a:gd name="connsiteX2" fmla="*/ 665480 w 665480"/>
                  <a:gd name="connsiteY2" fmla="*/ 365760 h 579120"/>
                  <a:gd name="connsiteX3" fmla="*/ 497840 w 665480"/>
                  <a:gd name="connsiteY3" fmla="*/ 284480 h 579120"/>
                  <a:gd name="connsiteX4" fmla="*/ 619760 w 665480"/>
                  <a:gd name="connsiteY4" fmla="*/ 0 h 579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480" h="579120">
                    <a:moveTo>
                      <a:pt x="0" y="365760"/>
                    </a:moveTo>
                    <a:lnTo>
                      <a:pt x="584200" y="579120"/>
                    </a:lnTo>
                    <a:lnTo>
                      <a:pt x="665480" y="365760"/>
                    </a:lnTo>
                    <a:lnTo>
                      <a:pt x="497840" y="284480"/>
                    </a:lnTo>
                    <a:lnTo>
                      <a:pt x="61976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0" name="Freeform 1079"/>
              <p:cNvSpPr/>
              <p:nvPr/>
            </p:nvSpPr>
            <p:spPr>
              <a:xfrm>
                <a:off x="4714240" y="3195320"/>
                <a:ext cx="579120" cy="162560"/>
              </a:xfrm>
              <a:custGeom>
                <a:avLst/>
                <a:gdLst>
                  <a:gd name="connsiteX0" fmla="*/ 0 w 579120"/>
                  <a:gd name="connsiteY0" fmla="*/ 0 h 162560"/>
                  <a:gd name="connsiteX1" fmla="*/ 579120 w 579120"/>
                  <a:gd name="connsiteY1" fmla="*/ 162560 h 162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9120" h="162560">
                    <a:moveTo>
                      <a:pt x="0" y="0"/>
                    </a:moveTo>
                    <a:lnTo>
                      <a:pt x="579120" y="1625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1" name="Freeform 1080"/>
              <p:cNvSpPr/>
              <p:nvPr/>
            </p:nvSpPr>
            <p:spPr>
              <a:xfrm>
                <a:off x="4607560" y="3804920"/>
                <a:ext cx="447040" cy="147320"/>
              </a:xfrm>
              <a:custGeom>
                <a:avLst/>
                <a:gdLst>
                  <a:gd name="connsiteX0" fmla="*/ 0 w 447040"/>
                  <a:gd name="connsiteY0" fmla="*/ 0 h 147320"/>
                  <a:gd name="connsiteX1" fmla="*/ 447040 w 447040"/>
                  <a:gd name="connsiteY1" fmla="*/ 147320 h 14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040" h="147320">
                    <a:moveTo>
                      <a:pt x="0" y="0"/>
                    </a:moveTo>
                    <a:lnTo>
                      <a:pt x="447040" y="1473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2" name="Freeform 1081"/>
              <p:cNvSpPr/>
              <p:nvPr/>
            </p:nvSpPr>
            <p:spPr>
              <a:xfrm>
                <a:off x="4439920" y="3845560"/>
                <a:ext cx="1442720" cy="1676400"/>
              </a:xfrm>
              <a:custGeom>
                <a:avLst/>
                <a:gdLst>
                  <a:gd name="connsiteX0" fmla="*/ 213360 w 1442720"/>
                  <a:gd name="connsiteY0" fmla="*/ 0 h 1676400"/>
                  <a:gd name="connsiteX1" fmla="*/ 193040 w 1442720"/>
                  <a:gd name="connsiteY1" fmla="*/ 299720 h 1676400"/>
                  <a:gd name="connsiteX2" fmla="*/ 0 w 1442720"/>
                  <a:gd name="connsiteY2" fmla="*/ 701040 h 1676400"/>
                  <a:gd name="connsiteX3" fmla="*/ 71120 w 1442720"/>
                  <a:gd name="connsiteY3" fmla="*/ 1203960 h 1676400"/>
                  <a:gd name="connsiteX4" fmla="*/ 487680 w 1442720"/>
                  <a:gd name="connsiteY4" fmla="*/ 944880 h 1676400"/>
                  <a:gd name="connsiteX5" fmla="*/ 843280 w 1442720"/>
                  <a:gd name="connsiteY5" fmla="*/ 767080 h 1676400"/>
                  <a:gd name="connsiteX6" fmla="*/ 980440 w 1442720"/>
                  <a:gd name="connsiteY6" fmla="*/ 736600 h 1676400"/>
                  <a:gd name="connsiteX7" fmla="*/ 645160 w 1442720"/>
                  <a:gd name="connsiteY7" fmla="*/ 1488440 h 1676400"/>
                  <a:gd name="connsiteX8" fmla="*/ 1442720 w 1442720"/>
                  <a:gd name="connsiteY8" fmla="*/ 1676400 h 1676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2720" h="1676400">
                    <a:moveTo>
                      <a:pt x="213360" y="0"/>
                    </a:moveTo>
                    <a:lnTo>
                      <a:pt x="193040" y="299720"/>
                    </a:lnTo>
                    <a:lnTo>
                      <a:pt x="0" y="701040"/>
                    </a:lnTo>
                    <a:lnTo>
                      <a:pt x="71120" y="1203960"/>
                    </a:lnTo>
                    <a:lnTo>
                      <a:pt x="487680" y="944880"/>
                    </a:lnTo>
                    <a:lnTo>
                      <a:pt x="843280" y="767080"/>
                    </a:lnTo>
                    <a:lnTo>
                      <a:pt x="980440" y="736600"/>
                    </a:lnTo>
                    <a:lnTo>
                      <a:pt x="645160" y="1488440"/>
                    </a:lnTo>
                    <a:lnTo>
                      <a:pt x="1442720" y="16764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3" name="Freeform 1082"/>
              <p:cNvSpPr/>
              <p:nvPr/>
            </p:nvSpPr>
            <p:spPr>
              <a:xfrm>
                <a:off x="5257800" y="4978400"/>
                <a:ext cx="487680" cy="157480"/>
              </a:xfrm>
              <a:custGeom>
                <a:avLst/>
                <a:gdLst>
                  <a:gd name="connsiteX0" fmla="*/ 0 w 487680"/>
                  <a:gd name="connsiteY0" fmla="*/ 0 h 157480"/>
                  <a:gd name="connsiteX1" fmla="*/ 487680 w 487680"/>
                  <a:gd name="connsiteY1" fmla="*/ 157480 h 157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7680" h="157480">
                    <a:moveTo>
                      <a:pt x="0" y="0"/>
                    </a:moveTo>
                    <a:lnTo>
                      <a:pt x="487680" y="1574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4" name="Freeform 1083"/>
              <p:cNvSpPr/>
              <p:nvPr/>
            </p:nvSpPr>
            <p:spPr>
              <a:xfrm>
                <a:off x="5344160" y="4785360"/>
                <a:ext cx="599440" cy="137160"/>
              </a:xfrm>
              <a:custGeom>
                <a:avLst/>
                <a:gdLst>
                  <a:gd name="connsiteX0" fmla="*/ 0 w 599440"/>
                  <a:gd name="connsiteY0" fmla="*/ 0 h 137160"/>
                  <a:gd name="connsiteX1" fmla="*/ 599440 w 599440"/>
                  <a:gd name="connsiteY1" fmla="*/ 137160 h 137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9440" h="137160">
                    <a:moveTo>
                      <a:pt x="0" y="0"/>
                    </a:moveTo>
                    <a:lnTo>
                      <a:pt x="599440" y="1371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5" name="Freeform 1084"/>
              <p:cNvSpPr/>
              <p:nvPr/>
            </p:nvSpPr>
            <p:spPr>
              <a:xfrm>
                <a:off x="5013960" y="4236720"/>
                <a:ext cx="182880" cy="777240"/>
              </a:xfrm>
              <a:custGeom>
                <a:avLst/>
                <a:gdLst>
                  <a:gd name="connsiteX0" fmla="*/ 182880 w 182880"/>
                  <a:gd name="connsiteY0" fmla="*/ 777240 h 777240"/>
                  <a:gd name="connsiteX1" fmla="*/ 0 w 182880"/>
                  <a:gd name="connsiteY1" fmla="*/ 523240 h 777240"/>
                  <a:gd name="connsiteX2" fmla="*/ 15240 w 182880"/>
                  <a:gd name="connsiteY2" fmla="*/ 0 h 777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2880" h="777240">
                    <a:moveTo>
                      <a:pt x="182880" y="777240"/>
                    </a:moveTo>
                    <a:lnTo>
                      <a:pt x="0" y="523240"/>
                    </a:lnTo>
                    <a:lnTo>
                      <a:pt x="152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6" name="Freeform 1085"/>
              <p:cNvSpPr/>
              <p:nvPr/>
            </p:nvSpPr>
            <p:spPr>
              <a:xfrm>
                <a:off x="5415280" y="4226560"/>
                <a:ext cx="182880" cy="375920"/>
              </a:xfrm>
              <a:custGeom>
                <a:avLst/>
                <a:gdLst>
                  <a:gd name="connsiteX0" fmla="*/ 0 w 182880"/>
                  <a:gd name="connsiteY0" fmla="*/ 375920 h 375920"/>
                  <a:gd name="connsiteX1" fmla="*/ 182880 w 182880"/>
                  <a:gd name="connsiteY1" fmla="*/ 0 h 375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2880" h="375920">
                    <a:moveTo>
                      <a:pt x="0" y="375920"/>
                    </a:moveTo>
                    <a:lnTo>
                      <a:pt x="18288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7" name="Freeform 1086"/>
              <p:cNvSpPr/>
              <p:nvPr/>
            </p:nvSpPr>
            <p:spPr>
              <a:xfrm>
                <a:off x="4622800" y="4170680"/>
                <a:ext cx="838200" cy="350520"/>
              </a:xfrm>
              <a:custGeom>
                <a:avLst/>
                <a:gdLst>
                  <a:gd name="connsiteX0" fmla="*/ 0 w 838200"/>
                  <a:gd name="connsiteY0" fmla="*/ 0 h 350520"/>
                  <a:gd name="connsiteX1" fmla="*/ 695960 w 838200"/>
                  <a:gd name="connsiteY1" fmla="*/ 91440 h 350520"/>
                  <a:gd name="connsiteX2" fmla="*/ 838200 w 838200"/>
                  <a:gd name="connsiteY2" fmla="*/ 350520 h 350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200" h="350520">
                    <a:moveTo>
                      <a:pt x="0" y="0"/>
                    </a:moveTo>
                    <a:lnTo>
                      <a:pt x="695960" y="91440"/>
                    </a:lnTo>
                    <a:lnTo>
                      <a:pt x="838200" y="3505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8" name="Freeform 1087"/>
              <p:cNvSpPr/>
              <p:nvPr/>
            </p:nvSpPr>
            <p:spPr>
              <a:xfrm>
                <a:off x="7614920" y="4978400"/>
                <a:ext cx="589280" cy="629920"/>
              </a:xfrm>
              <a:custGeom>
                <a:avLst/>
                <a:gdLst>
                  <a:gd name="connsiteX0" fmla="*/ 172720 w 589280"/>
                  <a:gd name="connsiteY0" fmla="*/ 629920 h 629920"/>
                  <a:gd name="connsiteX1" fmla="*/ 0 w 589280"/>
                  <a:gd name="connsiteY1" fmla="*/ 152400 h 629920"/>
                  <a:gd name="connsiteX2" fmla="*/ 137160 w 589280"/>
                  <a:gd name="connsiteY2" fmla="*/ 0 h 629920"/>
                  <a:gd name="connsiteX3" fmla="*/ 589280 w 589280"/>
                  <a:gd name="connsiteY3" fmla="*/ 132080 h 629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9280" h="629920">
                    <a:moveTo>
                      <a:pt x="172720" y="629920"/>
                    </a:moveTo>
                    <a:lnTo>
                      <a:pt x="0" y="152400"/>
                    </a:lnTo>
                    <a:lnTo>
                      <a:pt x="137160" y="0"/>
                    </a:lnTo>
                    <a:lnTo>
                      <a:pt x="589280" y="1320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89" name="Freeform 1088"/>
              <p:cNvSpPr/>
              <p:nvPr/>
            </p:nvSpPr>
            <p:spPr>
              <a:xfrm>
                <a:off x="7955280" y="4465320"/>
                <a:ext cx="472440" cy="558800"/>
              </a:xfrm>
              <a:custGeom>
                <a:avLst/>
                <a:gdLst>
                  <a:gd name="connsiteX0" fmla="*/ 0 w 472440"/>
                  <a:gd name="connsiteY0" fmla="*/ 558800 h 558800"/>
                  <a:gd name="connsiteX1" fmla="*/ 472440 w 472440"/>
                  <a:gd name="connsiteY1" fmla="*/ 0 h 558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440" h="558800">
                    <a:moveTo>
                      <a:pt x="0" y="558800"/>
                    </a:moveTo>
                    <a:lnTo>
                      <a:pt x="4724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0" name="Freeform 1089"/>
              <p:cNvSpPr/>
              <p:nvPr/>
            </p:nvSpPr>
            <p:spPr>
              <a:xfrm>
                <a:off x="7548880" y="4541520"/>
                <a:ext cx="533400" cy="350520"/>
              </a:xfrm>
              <a:custGeom>
                <a:avLst/>
                <a:gdLst>
                  <a:gd name="connsiteX0" fmla="*/ 0 w 533400"/>
                  <a:gd name="connsiteY0" fmla="*/ 350520 h 350520"/>
                  <a:gd name="connsiteX1" fmla="*/ 254000 w 533400"/>
                  <a:gd name="connsiteY1" fmla="*/ 55880 h 350520"/>
                  <a:gd name="connsiteX2" fmla="*/ 406400 w 533400"/>
                  <a:gd name="connsiteY2" fmla="*/ 15240 h 350520"/>
                  <a:gd name="connsiteX3" fmla="*/ 426720 w 533400"/>
                  <a:gd name="connsiteY3" fmla="*/ 0 h 350520"/>
                  <a:gd name="connsiteX4" fmla="*/ 533400 w 533400"/>
                  <a:gd name="connsiteY4" fmla="*/ 55880 h 350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0" h="350520">
                    <a:moveTo>
                      <a:pt x="0" y="350520"/>
                    </a:moveTo>
                    <a:lnTo>
                      <a:pt x="254000" y="55880"/>
                    </a:lnTo>
                    <a:lnTo>
                      <a:pt x="406400" y="15240"/>
                    </a:lnTo>
                    <a:lnTo>
                      <a:pt x="426720" y="0"/>
                    </a:lnTo>
                    <a:lnTo>
                      <a:pt x="533400" y="558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1" name="Freeform 1090"/>
              <p:cNvSpPr/>
              <p:nvPr/>
            </p:nvSpPr>
            <p:spPr>
              <a:xfrm>
                <a:off x="8067040" y="4754880"/>
                <a:ext cx="81280" cy="50800"/>
              </a:xfrm>
              <a:custGeom>
                <a:avLst/>
                <a:gdLst>
                  <a:gd name="connsiteX0" fmla="*/ 0 w 81280"/>
                  <a:gd name="connsiteY0" fmla="*/ 0 h 50800"/>
                  <a:gd name="connsiteX1" fmla="*/ 81280 w 81280"/>
                  <a:gd name="connsiteY1" fmla="*/ 50800 h 50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280" h="50800">
                    <a:moveTo>
                      <a:pt x="0" y="0"/>
                    </a:moveTo>
                    <a:lnTo>
                      <a:pt x="81280" y="508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2" name="Freeform 1091"/>
              <p:cNvSpPr/>
              <p:nvPr/>
            </p:nvSpPr>
            <p:spPr>
              <a:xfrm>
                <a:off x="8173720" y="4627880"/>
                <a:ext cx="66040" cy="50800"/>
              </a:xfrm>
              <a:custGeom>
                <a:avLst/>
                <a:gdLst>
                  <a:gd name="connsiteX0" fmla="*/ 0 w 66040"/>
                  <a:gd name="connsiteY0" fmla="*/ 0 h 50800"/>
                  <a:gd name="connsiteX1" fmla="*/ 66040 w 66040"/>
                  <a:gd name="connsiteY1" fmla="*/ 50800 h 50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6040" h="50800">
                    <a:moveTo>
                      <a:pt x="0" y="0"/>
                    </a:moveTo>
                    <a:lnTo>
                      <a:pt x="66040" y="508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3" name="Freeform 1092"/>
              <p:cNvSpPr/>
              <p:nvPr/>
            </p:nvSpPr>
            <p:spPr>
              <a:xfrm>
                <a:off x="7752080" y="4693920"/>
                <a:ext cx="121920" cy="147320"/>
              </a:xfrm>
              <a:custGeom>
                <a:avLst/>
                <a:gdLst>
                  <a:gd name="connsiteX0" fmla="*/ 0 w 121920"/>
                  <a:gd name="connsiteY0" fmla="*/ 0 h 147320"/>
                  <a:gd name="connsiteX1" fmla="*/ 121920 w 121920"/>
                  <a:gd name="connsiteY1" fmla="*/ 147320 h 14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920" h="147320">
                    <a:moveTo>
                      <a:pt x="0" y="0"/>
                    </a:moveTo>
                    <a:lnTo>
                      <a:pt x="121920" y="1473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4" name="Freeform 1093"/>
              <p:cNvSpPr/>
              <p:nvPr/>
            </p:nvSpPr>
            <p:spPr>
              <a:xfrm>
                <a:off x="6273800" y="3962400"/>
                <a:ext cx="1224280" cy="807720"/>
              </a:xfrm>
              <a:custGeom>
                <a:avLst/>
                <a:gdLst>
                  <a:gd name="connsiteX0" fmla="*/ 1615440 w 1615440"/>
                  <a:gd name="connsiteY0" fmla="*/ 594360 h 807720"/>
                  <a:gd name="connsiteX1" fmla="*/ 1209040 w 1615440"/>
                  <a:gd name="connsiteY1" fmla="*/ 294640 h 807720"/>
                  <a:gd name="connsiteX2" fmla="*/ 1224280 w 1615440"/>
                  <a:gd name="connsiteY2" fmla="*/ 254000 h 807720"/>
                  <a:gd name="connsiteX3" fmla="*/ 807720 w 1615440"/>
                  <a:gd name="connsiteY3" fmla="*/ 91440 h 807720"/>
                  <a:gd name="connsiteX4" fmla="*/ 370840 w 1615440"/>
                  <a:gd name="connsiteY4" fmla="*/ 0 h 807720"/>
                  <a:gd name="connsiteX5" fmla="*/ 284480 w 1615440"/>
                  <a:gd name="connsiteY5" fmla="*/ 10160 h 807720"/>
                  <a:gd name="connsiteX6" fmla="*/ 91440 w 1615440"/>
                  <a:gd name="connsiteY6" fmla="*/ 452120 h 807720"/>
                  <a:gd name="connsiteX7" fmla="*/ 35560 w 1615440"/>
                  <a:gd name="connsiteY7" fmla="*/ 472440 h 807720"/>
                  <a:gd name="connsiteX8" fmla="*/ 0 w 1615440"/>
                  <a:gd name="connsiteY8" fmla="*/ 553720 h 807720"/>
                  <a:gd name="connsiteX9" fmla="*/ 894080 w 1615440"/>
                  <a:gd name="connsiteY9" fmla="*/ 807720 h 807720"/>
                  <a:gd name="connsiteX0" fmla="*/ 1209040 w 1224280"/>
                  <a:gd name="connsiteY0" fmla="*/ 294640 h 807720"/>
                  <a:gd name="connsiteX1" fmla="*/ 1224280 w 1224280"/>
                  <a:gd name="connsiteY1" fmla="*/ 254000 h 807720"/>
                  <a:gd name="connsiteX2" fmla="*/ 807720 w 1224280"/>
                  <a:gd name="connsiteY2" fmla="*/ 91440 h 807720"/>
                  <a:gd name="connsiteX3" fmla="*/ 370840 w 1224280"/>
                  <a:gd name="connsiteY3" fmla="*/ 0 h 807720"/>
                  <a:gd name="connsiteX4" fmla="*/ 284480 w 1224280"/>
                  <a:gd name="connsiteY4" fmla="*/ 10160 h 807720"/>
                  <a:gd name="connsiteX5" fmla="*/ 91440 w 1224280"/>
                  <a:gd name="connsiteY5" fmla="*/ 452120 h 807720"/>
                  <a:gd name="connsiteX6" fmla="*/ 35560 w 1224280"/>
                  <a:gd name="connsiteY6" fmla="*/ 472440 h 807720"/>
                  <a:gd name="connsiteX7" fmla="*/ 0 w 1224280"/>
                  <a:gd name="connsiteY7" fmla="*/ 553720 h 807720"/>
                  <a:gd name="connsiteX8" fmla="*/ 894080 w 1224280"/>
                  <a:gd name="connsiteY8" fmla="*/ 807720 h 80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24280" h="807720">
                    <a:moveTo>
                      <a:pt x="1209040" y="294640"/>
                    </a:moveTo>
                    <a:lnTo>
                      <a:pt x="1224280" y="254000"/>
                    </a:lnTo>
                    <a:lnTo>
                      <a:pt x="807720" y="91440"/>
                    </a:lnTo>
                    <a:lnTo>
                      <a:pt x="370840" y="0"/>
                    </a:lnTo>
                    <a:lnTo>
                      <a:pt x="284480" y="10160"/>
                    </a:lnTo>
                    <a:lnTo>
                      <a:pt x="91440" y="452120"/>
                    </a:lnTo>
                    <a:lnTo>
                      <a:pt x="35560" y="472440"/>
                    </a:lnTo>
                    <a:lnTo>
                      <a:pt x="0" y="553720"/>
                    </a:lnTo>
                    <a:lnTo>
                      <a:pt x="894080" y="8077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5" name="Freeform 1094"/>
              <p:cNvSpPr/>
              <p:nvPr/>
            </p:nvSpPr>
            <p:spPr>
              <a:xfrm>
                <a:off x="7299960" y="4841240"/>
                <a:ext cx="198120" cy="76200"/>
              </a:xfrm>
              <a:custGeom>
                <a:avLst/>
                <a:gdLst>
                  <a:gd name="connsiteX0" fmla="*/ 0 w 198120"/>
                  <a:gd name="connsiteY0" fmla="*/ 0 h 76200"/>
                  <a:gd name="connsiteX1" fmla="*/ 198120 w 198120"/>
                  <a:gd name="connsiteY1" fmla="*/ 762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76200">
                    <a:moveTo>
                      <a:pt x="0" y="0"/>
                    </a:moveTo>
                    <a:lnTo>
                      <a:pt x="198120" y="762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6" name="Freeform 1095"/>
              <p:cNvSpPr/>
              <p:nvPr/>
            </p:nvSpPr>
            <p:spPr>
              <a:xfrm>
                <a:off x="7589520" y="4333240"/>
                <a:ext cx="284480" cy="223520"/>
              </a:xfrm>
              <a:custGeom>
                <a:avLst/>
                <a:gdLst>
                  <a:gd name="connsiteX0" fmla="*/ 0 w 284480"/>
                  <a:gd name="connsiteY0" fmla="*/ 0 h 223520"/>
                  <a:gd name="connsiteX1" fmla="*/ 284480 w 284480"/>
                  <a:gd name="connsiteY1" fmla="*/ 223520 h 223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4480" h="223520">
                    <a:moveTo>
                      <a:pt x="0" y="0"/>
                    </a:moveTo>
                    <a:lnTo>
                      <a:pt x="284480" y="2235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7" name="Freeform 1096"/>
              <p:cNvSpPr/>
              <p:nvPr/>
            </p:nvSpPr>
            <p:spPr>
              <a:xfrm>
                <a:off x="5740400" y="4389120"/>
                <a:ext cx="299720" cy="746760"/>
              </a:xfrm>
              <a:custGeom>
                <a:avLst/>
                <a:gdLst>
                  <a:gd name="connsiteX0" fmla="*/ 299720 w 299720"/>
                  <a:gd name="connsiteY0" fmla="*/ 0 h 746760"/>
                  <a:gd name="connsiteX1" fmla="*/ 264160 w 299720"/>
                  <a:gd name="connsiteY1" fmla="*/ 264160 h 746760"/>
                  <a:gd name="connsiteX2" fmla="*/ 193040 w 299720"/>
                  <a:gd name="connsiteY2" fmla="*/ 533400 h 746760"/>
                  <a:gd name="connsiteX3" fmla="*/ 91440 w 299720"/>
                  <a:gd name="connsiteY3" fmla="*/ 508000 h 746760"/>
                  <a:gd name="connsiteX4" fmla="*/ 0 w 299720"/>
                  <a:gd name="connsiteY4" fmla="*/ 746760 h 74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720" h="746760">
                    <a:moveTo>
                      <a:pt x="299720" y="0"/>
                    </a:moveTo>
                    <a:lnTo>
                      <a:pt x="264160" y="264160"/>
                    </a:lnTo>
                    <a:lnTo>
                      <a:pt x="193040" y="533400"/>
                    </a:lnTo>
                    <a:lnTo>
                      <a:pt x="91440" y="508000"/>
                    </a:lnTo>
                    <a:lnTo>
                      <a:pt x="0" y="7467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8" name="Freeform 1097"/>
              <p:cNvSpPr/>
              <p:nvPr/>
            </p:nvSpPr>
            <p:spPr>
              <a:xfrm>
                <a:off x="6040120" y="5135880"/>
                <a:ext cx="574040" cy="208280"/>
              </a:xfrm>
              <a:custGeom>
                <a:avLst/>
                <a:gdLst>
                  <a:gd name="connsiteX0" fmla="*/ 0 w 574040"/>
                  <a:gd name="connsiteY0" fmla="*/ 182880 h 208280"/>
                  <a:gd name="connsiteX1" fmla="*/ 81280 w 574040"/>
                  <a:gd name="connsiteY1" fmla="*/ 208280 h 208280"/>
                  <a:gd name="connsiteX2" fmla="*/ 218440 w 574040"/>
                  <a:gd name="connsiteY2" fmla="*/ 0 h 208280"/>
                  <a:gd name="connsiteX3" fmla="*/ 574040 w 574040"/>
                  <a:gd name="connsiteY3" fmla="*/ 137160 h 208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040" h="208280">
                    <a:moveTo>
                      <a:pt x="0" y="182880"/>
                    </a:moveTo>
                    <a:lnTo>
                      <a:pt x="81280" y="208280"/>
                    </a:lnTo>
                    <a:lnTo>
                      <a:pt x="218440" y="0"/>
                    </a:lnTo>
                    <a:lnTo>
                      <a:pt x="574040" y="1371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99" name="Freeform 1098"/>
              <p:cNvSpPr/>
              <p:nvPr/>
            </p:nvSpPr>
            <p:spPr>
              <a:xfrm>
                <a:off x="6543040" y="5486400"/>
                <a:ext cx="375920" cy="797560"/>
              </a:xfrm>
              <a:custGeom>
                <a:avLst/>
                <a:gdLst>
                  <a:gd name="connsiteX0" fmla="*/ 0 w 375920"/>
                  <a:gd name="connsiteY0" fmla="*/ 797560 h 797560"/>
                  <a:gd name="connsiteX1" fmla="*/ 375920 w 375920"/>
                  <a:gd name="connsiteY1" fmla="*/ 106680 h 797560"/>
                  <a:gd name="connsiteX2" fmla="*/ 223520 w 375920"/>
                  <a:gd name="connsiteY2" fmla="*/ 0 h 797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5920" h="797560">
                    <a:moveTo>
                      <a:pt x="0" y="797560"/>
                    </a:moveTo>
                    <a:lnTo>
                      <a:pt x="375920" y="106680"/>
                    </a:lnTo>
                    <a:lnTo>
                      <a:pt x="22352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0" name="Freeform 1099"/>
              <p:cNvSpPr/>
              <p:nvPr/>
            </p:nvSpPr>
            <p:spPr>
              <a:xfrm>
                <a:off x="4094480" y="1427480"/>
                <a:ext cx="3317240" cy="1584960"/>
              </a:xfrm>
              <a:custGeom>
                <a:avLst/>
                <a:gdLst>
                  <a:gd name="connsiteX0" fmla="*/ 147320 w 3332480"/>
                  <a:gd name="connsiteY0" fmla="*/ 1584960 h 1584960"/>
                  <a:gd name="connsiteX1" fmla="*/ 91440 w 3332480"/>
                  <a:gd name="connsiteY1" fmla="*/ 1209040 h 1584960"/>
                  <a:gd name="connsiteX2" fmla="*/ 0 w 3332480"/>
                  <a:gd name="connsiteY2" fmla="*/ 782320 h 1584960"/>
                  <a:gd name="connsiteX3" fmla="*/ 198120 w 3332480"/>
                  <a:gd name="connsiteY3" fmla="*/ 716280 h 1584960"/>
                  <a:gd name="connsiteX4" fmla="*/ 121920 w 3332480"/>
                  <a:gd name="connsiteY4" fmla="*/ 177800 h 1584960"/>
                  <a:gd name="connsiteX5" fmla="*/ 680720 w 3332480"/>
                  <a:gd name="connsiteY5" fmla="*/ 40640 h 1584960"/>
                  <a:gd name="connsiteX6" fmla="*/ 711200 w 3332480"/>
                  <a:gd name="connsiteY6" fmla="*/ 182880 h 1584960"/>
                  <a:gd name="connsiteX7" fmla="*/ 1239520 w 3332480"/>
                  <a:gd name="connsiteY7" fmla="*/ 0 h 1584960"/>
                  <a:gd name="connsiteX8" fmla="*/ 1280160 w 3332480"/>
                  <a:gd name="connsiteY8" fmla="*/ 462280 h 1584960"/>
                  <a:gd name="connsiteX9" fmla="*/ 1574800 w 3332480"/>
                  <a:gd name="connsiteY9" fmla="*/ 182880 h 1584960"/>
                  <a:gd name="connsiteX10" fmla="*/ 1884680 w 3332480"/>
                  <a:gd name="connsiteY10" fmla="*/ 497840 h 1584960"/>
                  <a:gd name="connsiteX11" fmla="*/ 2260600 w 3332480"/>
                  <a:gd name="connsiteY11" fmla="*/ 71120 h 1584960"/>
                  <a:gd name="connsiteX12" fmla="*/ 2611120 w 3332480"/>
                  <a:gd name="connsiteY12" fmla="*/ 401320 h 1584960"/>
                  <a:gd name="connsiteX13" fmla="*/ 2733040 w 3332480"/>
                  <a:gd name="connsiteY13" fmla="*/ 563880 h 1584960"/>
                  <a:gd name="connsiteX14" fmla="*/ 2773680 w 3332480"/>
                  <a:gd name="connsiteY14" fmla="*/ 635000 h 1584960"/>
                  <a:gd name="connsiteX15" fmla="*/ 2910840 w 3332480"/>
                  <a:gd name="connsiteY15" fmla="*/ 792480 h 1584960"/>
                  <a:gd name="connsiteX16" fmla="*/ 3235960 w 3332480"/>
                  <a:gd name="connsiteY16" fmla="*/ 772160 h 1584960"/>
                  <a:gd name="connsiteX17" fmla="*/ 3317240 w 3332480"/>
                  <a:gd name="connsiteY17" fmla="*/ 772160 h 1584960"/>
                  <a:gd name="connsiteX18" fmla="*/ 3332480 w 3332480"/>
                  <a:gd name="connsiteY18" fmla="*/ 1041400 h 1584960"/>
                  <a:gd name="connsiteX0" fmla="*/ 147320 w 3317240"/>
                  <a:gd name="connsiteY0" fmla="*/ 1584960 h 1584960"/>
                  <a:gd name="connsiteX1" fmla="*/ 91440 w 3317240"/>
                  <a:gd name="connsiteY1" fmla="*/ 1209040 h 1584960"/>
                  <a:gd name="connsiteX2" fmla="*/ 0 w 3317240"/>
                  <a:gd name="connsiteY2" fmla="*/ 782320 h 1584960"/>
                  <a:gd name="connsiteX3" fmla="*/ 198120 w 3317240"/>
                  <a:gd name="connsiteY3" fmla="*/ 716280 h 1584960"/>
                  <a:gd name="connsiteX4" fmla="*/ 121920 w 3317240"/>
                  <a:gd name="connsiteY4" fmla="*/ 177800 h 1584960"/>
                  <a:gd name="connsiteX5" fmla="*/ 680720 w 3317240"/>
                  <a:gd name="connsiteY5" fmla="*/ 40640 h 1584960"/>
                  <a:gd name="connsiteX6" fmla="*/ 711200 w 3317240"/>
                  <a:gd name="connsiteY6" fmla="*/ 182880 h 1584960"/>
                  <a:gd name="connsiteX7" fmla="*/ 1239520 w 3317240"/>
                  <a:gd name="connsiteY7" fmla="*/ 0 h 1584960"/>
                  <a:gd name="connsiteX8" fmla="*/ 1280160 w 3317240"/>
                  <a:gd name="connsiteY8" fmla="*/ 462280 h 1584960"/>
                  <a:gd name="connsiteX9" fmla="*/ 1574800 w 3317240"/>
                  <a:gd name="connsiteY9" fmla="*/ 182880 h 1584960"/>
                  <a:gd name="connsiteX10" fmla="*/ 1884680 w 3317240"/>
                  <a:gd name="connsiteY10" fmla="*/ 497840 h 1584960"/>
                  <a:gd name="connsiteX11" fmla="*/ 2260600 w 3317240"/>
                  <a:gd name="connsiteY11" fmla="*/ 71120 h 1584960"/>
                  <a:gd name="connsiteX12" fmla="*/ 2611120 w 3317240"/>
                  <a:gd name="connsiteY12" fmla="*/ 401320 h 1584960"/>
                  <a:gd name="connsiteX13" fmla="*/ 2733040 w 3317240"/>
                  <a:gd name="connsiteY13" fmla="*/ 563880 h 1584960"/>
                  <a:gd name="connsiteX14" fmla="*/ 2773680 w 3317240"/>
                  <a:gd name="connsiteY14" fmla="*/ 635000 h 1584960"/>
                  <a:gd name="connsiteX15" fmla="*/ 2910840 w 3317240"/>
                  <a:gd name="connsiteY15" fmla="*/ 792480 h 1584960"/>
                  <a:gd name="connsiteX16" fmla="*/ 3235960 w 3317240"/>
                  <a:gd name="connsiteY16" fmla="*/ 772160 h 1584960"/>
                  <a:gd name="connsiteX17" fmla="*/ 3317240 w 3317240"/>
                  <a:gd name="connsiteY17" fmla="*/ 772160 h 1584960"/>
                  <a:gd name="connsiteX18" fmla="*/ 3294380 w 3317240"/>
                  <a:gd name="connsiteY18" fmla="*/ 949960 h 1584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17240" h="1584960">
                    <a:moveTo>
                      <a:pt x="147320" y="1584960"/>
                    </a:moveTo>
                    <a:lnTo>
                      <a:pt x="91440" y="1209040"/>
                    </a:lnTo>
                    <a:lnTo>
                      <a:pt x="0" y="782320"/>
                    </a:lnTo>
                    <a:lnTo>
                      <a:pt x="198120" y="716280"/>
                    </a:lnTo>
                    <a:lnTo>
                      <a:pt x="121920" y="177800"/>
                    </a:lnTo>
                    <a:lnTo>
                      <a:pt x="680720" y="40640"/>
                    </a:lnTo>
                    <a:lnTo>
                      <a:pt x="711200" y="182880"/>
                    </a:lnTo>
                    <a:lnTo>
                      <a:pt x="1239520" y="0"/>
                    </a:lnTo>
                    <a:lnTo>
                      <a:pt x="1280160" y="462280"/>
                    </a:lnTo>
                    <a:lnTo>
                      <a:pt x="1574800" y="182880"/>
                    </a:lnTo>
                    <a:lnTo>
                      <a:pt x="1884680" y="497840"/>
                    </a:lnTo>
                    <a:lnTo>
                      <a:pt x="2260600" y="71120"/>
                    </a:lnTo>
                    <a:lnTo>
                      <a:pt x="2611120" y="401320"/>
                    </a:lnTo>
                    <a:lnTo>
                      <a:pt x="2733040" y="563880"/>
                    </a:lnTo>
                    <a:lnTo>
                      <a:pt x="2773680" y="635000"/>
                    </a:lnTo>
                    <a:lnTo>
                      <a:pt x="2910840" y="792480"/>
                    </a:lnTo>
                    <a:lnTo>
                      <a:pt x="3235960" y="772160"/>
                    </a:lnTo>
                    <a:lnTo>
                      <a:pt x="3317240" y="772160"/>
                    </a:lnTo>
                    <a:lnTo>
                      <a:pt x="3294380" y="9499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1" name="Freeform 1100"/>
              <p:cNvSpPr/>
              <p:nvPr/>
            </p:nvSpPr>
            <p:spPr>
              <a:xfrm>
                <a:off x="6725920" y="2092960"/>
                <a:ext cx="223520" cy="914400"/>
              </a:xfrm>
              <a:custGeom>
                <a:avLst/>
                <a:gdLst>
                  <a:gd name="connsiteX0" fmla="*/ 147320 w 223520"/>
                  <a:gd name="connsiteY0" fmla="*/ 0 h 914400"/>
                  <a:gd name="connsiteX1" fmla="*/ 0 w 223520"/>
                  <a:gd name="connsiteY1" fmla="*/ 198120 h 914400"/>
                  <a:gd name="connsiteX2" fmla="*/ 223520 w 223520"/>
                  <a:gd name="connsiteY2" fmla="*/ 914400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3520" h="914400">
                    <a:moveTo>
                      <a:pt x="147320" y="0"/>
                    </a:moveTo>
                    <a:lnTo>
                      <a:pt x="0" y="198120"/>
                    </a:lnTo>
                    <a:lnTo>
                      <a:pt x="223520" y="9144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2" name="Freeform 1101"/>
              <p:cNvSpPr/>
              <p:nvPr/>
            </p:nvSpPr>
            <p:spPr>
              <a:xfrm>
                <a:off x="6543040" y="2011680"/>
                <a:ext cx="254000" cy="751840"/>
              </a:xfrm>
              <a:custGeom>
                <a:avLst/>
                <a:gdLst>
                  <a:gd name="connsiteX0" fmla="*/ 254000 w 254000"/>
                  <a:gd name="connsiteY0" fmla="*/ 0 h 751840"/>
                  <a:gd name="connsiteX1" fmla="*/ 0 w 254000"/>
                  <a:gd name="connsiteY1" fmla="*/ 487680 h 751840"/>
                  <a:gd name="connsiteX2" fmla="*/ 208280 w 254000"/>
                  <a:gd name="connsiteY2" fmla="*/ 751840 h 75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4000" h="751840">
                    <a:moveTo>
                      <a:pt x="254000" y="0"/>
                    </a:moveTo>
                    <a:lnTo>
                      <a:pt x="0" y="487680"/>
                    </a:lnTo>
                    <a:lnTo>
                      <a:pt x="208280" y="7518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3" name="Freeform 1102"/>
              <p:cNvSpPr/>
              <p:nvPr/>
            </p:nvSpPr>
            <p:spPr>
              <a:xfrm>
                <a:off x="6243320" y="2580640"/>
                <a:ext cx="330200" cy="944880"/>
              </a:xfrm>
              <a:custGeom>
                <a:avLst/>
                <a:gdLst>
                  <a:gd name="connsiteX0" fmla="*/ 330200 w 330200"/>
                  <a:gd name="connsiteY0" fmla="*/ 0 h 944880"/>
                  <a:gd name="connsiteX1" fmla="*/ 0 w 330200"/>
                  <a:gd name="connsiteY1" fmla="*/ 477520 h 944880"/>
                  <a:gd name="connsiteX2" fmla="*/ 162560 w 330200"/>
                  <a:gd name="connsiteY2" fmla="*/ 589280 h 944880"/>
                  <a:gd name="connsiteX3" fmla="*/ 55880 w 330200"/>
                  <a:gd name="connsiteY3" fmla="*/ 944880 h 944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200" h="944880">
                    <a:moveTo>
                      <a:pt x="330200" y="0"/>
                    </a:moveTo>
                    <a:lnTo>
                      <a:pt x="0" y="477520"/>
                    </a:lnTo>
                    <a:lnTo>
                      <a:pt x="162560" y="589280"/>
                    </a:lnTo>
                    <a:lnTo>
                      <a:pt x="55880" y="9448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4" name="Freeform 1103"/>
              <p:cNvSpPr/>
              <p:nvPr/>
            </p:nvSpPr>
            <p:spPr>
              <a:xfrm>
                <a:off x="5618480" y="1894840"/>
                <a:ext cx="650240" cy="1402080"/>
              </a:xfrm>
              <a:custGeom>
                <a:avLst/>
                <a:gdLst>
                  <a:gd name="connsiteX0" fmla="*/ 406400 w 650240"/>
                  <a:gd name="connsiteY0" fmla="*/ 1402080 h 1402080"/>
                  <a:gd name="connsiteX1" fmla="*/ 650240 w 650240"/>
                  <a:gd name="connsiteY1" fmla="*/ 1112520 h 1402080"/>
                  <a:gd name="connsiteX2" fmla="*/ 15240 w 650240"/>
                  <a:gd name="connsiteY2" fmla="*/ 609600 h 1402080"/>
                  <a:gd name="connsiteX3" fmla="*/ 172720 w 650240"/>
                  <a:gd name="connsiteY3" fmla="*/ 360680 h 1402080"/>
                  <a:gd name="connsiteX4" fmla="*/ 0 w 650240"/>
                  <a:gd name="connsiteY4" fmla="*/ 314960 h 1402080"/>
                  <a:gd name="connsiteX5" fmla="*/ 345440 w 650240"/>
                  <a:gd name="connsiteY5" fmla="*/ 0 h 140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0240" h="1402080">
                    <a:moveTo>
                      <a:pt x="406400" y="1402080"/>
                    </a:moveTo>
                    <a:lnTo>
                      <a:pt x="650240" y="1112520"/>
                    </a:lnTo>
                    <a:lnTo>
                      <a:pt x="15240" y="609600"/>
                    </a:lnTo>
                    <a:lnTo>
                      <a:pt x="172720" y="360680"/>
                    </a:lnTo>
                    <a:lnTo>
                      <a:pt x="0" y="314960"/>
                    </a:lnTo>
                    <a:lnTo>
                      <a:pt x="3454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5" name="Freeform 1104"/>
              <p:cNvSpPr/>
              <p:nvPr/>
            </p:nvSpPr>
            <p:spPr>
              <a:xfrm>
                <a:off x="5379720" y="1894840"/>
                <a:ext cx="223520" cy="320040"/>
              </a:xfrm>
              <a:custGeom>
                <a:avLst/>
                <a:gdLst>
                  <a:gd name="connsiteX0" fmla="*/ 0 w 223520"/>
                  <a:gd name="connsiteY0" fmla="*/ 0 h 320040"/>
                  <a:gd name="connsiteX1" fmla="*/ 66040 w 223520"/>
                  <a:gd name="connsiteY1" fmla="*/ 213360 h 320040"/>
                  <a:gd name="connsiteX2" fmla="*/ 223520 w 223520"/>
                  <a:gd name="connsiteY2" fmla="*/ 320040 h 320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3520" h="320040">
                    <a:moveTo>
                      <a:pt x="0" y="0"/>
                    </a:moveTo>
                    <a:lnTo>
                      <a:pt x="66040" y="213360"/>
                    </a:lnTo>
                    <a:lnTo>
                      <a:pt x="223520" y="3200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6" name="Freeform 1105"/>
              <p:cNvSpPr/>
              <p:nvPr/>
            </p:nvSpPr>
            <p:spPr>
              <a:xfrm>
                <a:off x="5364480" y="2473960"/>
                <a:ext cx="264160" cy="340360"/>
              </a:xfrm>
              <a:custGeom>
                <a:avLst/>
                <a:gdLst>
                  <a:gd name="connsiteX0" fmla="*/ 264160 w 264160"/>
                  <a:gd name="connsiteY0" fmla="*/ 0 h 340360"/>
                  <a:gd name="connsiteX1" fmla="*/ 0 w 264160"/>
                  <a:gd name="connsiteY1" fmla="*/ 340360 h 340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4160" h="340360">
                    <a:moveTo>
                      <a:pt x="264160" y="0"/>
                    </a:moveTo>
                    <a:lnTo>
                      <a:pt x="0" y="3403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7" name="Freeform 1106"/>
              <p:cNvSpPr/>
              <p:nvPr/>
            </p:nvSpPr>
            <p:spPr>
              <a:xfrm>
                <a:off x="4775200" y="1625600"/>
                <a:ext cx="30480" cy="1107440"/>
              </a:xfrm>
              <a:custGeom>
                <a:avLst/>
                <a:gdLst>
                  <a:gd name="connsiteX0" fmla="*/ 30480 w 30480"/>
                  <a:gd name="connsiteY0" fmla="*/ 0 h 1107440"/>
                  <a:gd name="connsiteX1" fmla="*/ 0 w 30480"/>
                  <a:gd name="connsiteY1" fmla="*/ 1107440 h 110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480" h="1107440">
                    <a:moveTo>
                      <a:pt x="30480" y="0"/>
                    </a:moveTo>
                    <a:lnTo>
                      <a:pt x="0" y="11074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8" name="Freeform 1107"/>
              <p:cNvSpPr/>
              <p:nvPr/>
            </p:nvSpPr>
            <p:spPr>
              <a:xfrm>
                <a:off x="4820920" y="2204720"/>
                <a:ext cx="294640" cy="563880"/>
              </a:xfrm>
              <a:custGeom>
                <a:avLst/>
                <a:gdLst>
                  <a:gd name="connsiteX0" fmla="*/ 0 w 294640"/>
                  <a:gd name="connsiteY0" fmla="*/ 60960 h 563880"/>
                  <a:gd name="connsiteX1" fmla="*/ 289560 w 294640"/>
                  <a:gd name="connsiteY1" fmla="*/ 0 h 563880"/>
                  <a:gd name="connsiteX2" fmla="*/ 294640 w 294640"/>
                  <a:gd name="connsiteY2" fmla="*/ 563880 h 563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4640" h="563880">
                    <a:moveTo>
                      <a:pt x="0" y="60960"/>
                    </a:moveTo>
                    <a:lnTo>
                      <a:pt x="289560" y="0"/>
                    </a:lnTo>
                    <a:cubicBezTo>
                      <a:pt x="291253" y="187960"/>
                      <a:pt x="292947" y="375920"/>
                      <a:pt x="294640" y="563880"/>
                    </a:cubicBez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9" name="Freeform 1108"/>
              <p:cNvSpPr/>
              <p:nvPr/>
            </p:nvSpPr>
            <p:spPr>
              <a:xfrm>
                <a:off x="5105400" y="2103120"/>
                <a:ext cx="345440" cy="187960"/>
              </a:xfrm>
              <a:custGeom>
                <a:avLst/>
                <a:gdLst>
                  <a:gd name="connsiteX0" fmla="*/ 0 w 345440"/>
                  <a:gd name="connsiteY0" fmla="*/ 187960 h 187960"/>
                  <a:gd name="connsiteX1" fmla="*/ 0 w 345440"/>
                  <a:gd name="connsiteY1" fmla="*/ 187960 h 187960"/>
                  <a:gd name="connsiteX2" fmla="*/ 45720 w 345440"/>
                  <a:gd name="connsiteY2" fmla="*/ 157480 h 187960"/>
                  <a:gd name="connsiteX3" fmla="*/ 345440 w 345440"/>
                  <a:gd name="connsiteY3" fmla="*/ 0 h 187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5440" h="187960">
                    <a:moveTo>
                      <a:pt x="0" y="187960"/>
                    </a:moveTo>
                    <a:lnTo>
                      <a:pt x="0" y="187960"/>
                    </a:lnTo>
                    <a:lnTo>
                      <a:pt x="45720" y="157480"/>
                    </a:lnTo>
                    <a:lnTo>
                      <a:pt x="3454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0" name="Freeform 1109"/>
              <p:cNvSpPr/>
              <p:nvPr/>
            </p:nvSpPr>
            <p:spPr>
              <a:xfrm>
                <a:off x="4191000" y="2595880"/>
                <a:ext cx="320040" cy="441960"/>
              </a:xfrm>
              <a:custGeom>
                <a:avLst/>
                <a:gdLst>
                  <a:gd name="connsiteX0" fmla="*/ 0 w 320040"/>
                  <a:gd name="connsiteY0" fmla="*/ 60960 h 441960"/>
                  <a:gd name="connsiteX1" fmla="*/ 0 w 320040"/>
                  <a:gd name="connsiteY1" fmla="*/ 60960 h 441960"/>
                  <a:gd name="connsiteX2" fmla="*/ 228600 w 320040"/>
                  <a:gd name="connsiteY2" fmla="*/ 0 h 441960"/>
                  <a:gd name="connsiteX3" fmla="*/ 320040 w 320040"/>
                  <a:gd name="connsiteY3" fmla="*/ 441960 h 441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040" h="441960">
                    <a:moveTo>
                      <a:pt x="0" y="60960"/>
                    </a:moveTo>
                    <a:lnTo>
                      <a:pt x="0" y="60960"/>
                    </a:lnTo>
                    <a:lnTo>
                      <a:pt x="228600" y="0"/>
                    </a:lnTo>
                    <a:lnTo>
                      <a:pt x="320040" y="4419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1" name="Freeform 1110"/>
              <p:cNvSpPr/>
              <p:nvPr/>
            </p:nvSpPr>
            <p:spPr>
              <a:xfrm>
                <a:off x="6009640" y="1620520"/>
                <a:ext cx="482600" cy="1193800"/>
              </a:xfrm>
              <a:custGeom>
                <a:avLst/>
                <a:gdLst>
                  <a:gd name="connsiteX0" fmla="*/ 482600 w 482600"/>
                  <a:gd name="connsiteY0" fmla="*/ 0 h 1193800"/>
                  <a:gd name="connsiteX1" fmla="*/ 177800 w 482600"/>
                  <a:gd name="connsiteY1" fmla="*/ 487680 h 1193800"/>
                  <a:gd name="connsiteX2" fmla="*/ 360680 w 482600"/>
                  <a:gd name="connsiteY2" fmla="*/ 655320 h 1193800"/>
                  <a:gd name="connsiteX3" fmla="*/ 0 w 482600"/>
                  <a:gd name="connsiteY3" fmla="*/ 1193800 h 119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2600" h="1193800">
                    <a:moveTo>
                      <a:pt x="482600" y="0"/>
                    </a:moveTo>
                    <a:lnTo>
                      <a:pt x="177800" y="487680"/>
                    </a:lnTo>
                    <a:lnTo>
                      <a:pt x="360680" y="655320"/>
                    </a:lnTo>
                    <a:lnTo>
                      <a:pt x="0" y="11938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2" name="Freeform 1111"/>
              <p:cNvSpPr/>
              <p:nvPr/>
            </p:nvSpPr>
            <p:spPr>
              <a:xfrm>
                <a:off x="6329680" y="2377440"/>
                <a:ext cx="238760" cy="101600"/>
              </a:xfrm>
              <a:custGeom>
                <a:avLst/>
                <a:gdLst>
                  <a:gd name="connsiteX0" fmla="*/ 0 w 238760"/>
                  <a:gd name="connsiteY0" fmla="*/ 0 h 101600"/>
                  <a:gd name="connsiteX1" fmla="*/ 238760 w 238760"/>
                  <a:gd name="connsiteY1" fmla="*/ 101600 h 101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8760" h="101600">
                    <a:moveTo>
                      <a:pt x="0" y="0"/>
                    </a:moveTo>
                    <a:lnTo>
                      <a:pt x="238760" y="1016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3" name="Freeform 1112"/>
              <p:cNvSpPr/>
              <p:nvPr/>
            </p:nvSpPr>
            <p:spPr>
              <a:xfrm>
                <a:off x="6187440" y="2529840"/>
                <a:ext cx="325120" cy="198120"/>
              </a:xfrm>
              <a:custGeom>
                <a:avLst/>
                <a:gdLst>
                  <a:gd name="connsiteX0" fmla="*/ 0 w 325120"/>
                  <a:gd name="connsiteY0" fmla="*/ 0 h 198120"/>
                  <a:gd name="connsiteX1" fmla="*/ 325120 w 325120"/>
                  <a:gd name="connsiteY1" fmla="*/ 198120 h 19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5120" h="198120">
                    <a:moveTo>
                      <a:pt x="0" y="0"/>
                    </a:moveTo>
                    <a:lnTo>
                      <a:pt x="325120" y="1981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4" name="Freeform 1113"/>
              <p:cNvSpPr/>
              <p:nvPr/>
            </p:nvSpPr>
            <p:spPr>
              <a:xfrm>
                <a:off x="5765800" y="2286000"/>
                <a:ext cx="558800" cy="86360"/>
              </a:xfrm>
              <a:custGeom>
                <a:avLst/>
                <a:gdLst>
                  <a:gd name="connsiteX0" fmla="*/ 0 w 558800"/>
                  <a:gd name="connsiteY0" fmla="*/ 0 h 86360"/>
                  <a:gd name="connsiteX1" fmla="*/ 558800 w 558800"/>
                  <a:gd name="connsiteY1" fmla="*/ 86360 h 86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8800" h="86360">
                    <a:moveTo>
                      <a:pt x="0" y="0"/>
                    </a:moveTo>
                    <a:lnTo>
                      <a:pt x="558800" y="863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5" name="Freeform 1114"/>
              <p:cNvSpPr/>
              <p:nvPr/>
            </p:nvSpPr>
            <p:spPr>
              <a:xfrm>
                <a:off x="6375400" y="1813560"/>
                <a:ext cx="314960" cy="452120"/>
              </a:xfrm>
              <a:custGeom>
                <a:avLst/>
                <a:gdLst>
                  <a:gd name="connsiteX0" fmla="*/ 314960 w 314960"/>
                  <a:gd name="connsiteY0" fmla="*/ 0 h 452120"/>
                  <a:gd name="connsiteX1" fmla="*/ 0 w 314960"/>
                  <a:gd name="connsiteY1" fmla="*/ 452120 h 452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4960" h="452120">
                    <a:moveTo>
                      <a:pt x="314960" y="0"/>
                    </a:moveTo>
                    <a:lnTo>
                      <a:pt x="0" y="4521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6" name="Freeform 1115"/>
              <p:cNvSpPr/>
              <p:nvPr/>
            </p:nvSpPr>
            <p:spPr>
              <a:xfrm>
                <a:off x="5877560" y="1920240"/>
                <a:ext cx="314960" cy="381000"/>
              </a:xfrm>
              <a:custGeom>
                <a:avLst/>
                <a:gdLst>
                  <a:gd name="connsiteX0" fmla="*/ 101600 w 314960"/>
                  <a:gd name="connsiteY0" fmla="*/ 0 h 381000"/>
                  <a:gd name="connsiteX1" fmla="*/ 314960 w 314960"/>
                  <a:gd name="connsiteY1" fmla="*/ 203200 h 381000"/>
                  <a:gd name="connsiteX2" fmla="*/ 0 w 314960"/>
                  <a:gd name="connsiteY2" fmla="*/ 381000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4960" h="381000">
                    <a:moveTo>
                      <a:pt x="101600" y="0"/>
                    </a:moveTo>
                    <a:lnTo>
                      <a:pt x="314960" y="203200"/>
                    </a:lnTo>
                    <a:lnTo>
                      <a:pt x="0" y="3810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7" name="Freeform 1116"/>
              <p:cNvSpPr/>
              <p:nvPr/>
            </p:nvSpPr>
            <p:spPr>
              <a:xfrm>
                <a:off x="6781800" y="1447800"/>
                <a:ext cx="1681480" cy="543560"/>
              </a:xfrm>
              <a:custGeom>
                <a:avLst/>
                <a:gdLst>
                  <a:gd name="connsiteX0" fmla="*/ 0 w 1681480"/>
                  <a:gd name="connsiteY0" fmla="*/ 441960 h 543560"/>
                  <a:gd name="connsiteX1" fmla="*/ 0 w 1681480"/>
                  <a:gd name="connsiteY1" fmla="*/ 441960 h 543560"/>
                  <a:gd name="connsiteX2" fmla="*/ 0 w 1681480"/>
                  <a:gd name="connsiteY2" fmla="*/ 391160 h 543560"/>
                  <a:gd name="connsiteX3" fmla="*/ 15240 w 1681480"/>
                  <a:gd name="connsiteY3" fmla="*/ 172720 h 543560"/>
                  <a:gd name="connsiteX4" fmla="*/ 411480 w 1681480"/>
                  <a:gd name="connsiteY4" fmla="*/ 0 h 543560"/>
                  <a:gd name="connsiteX5" fmla="*/ 695960 w 1681480"/>
                  <a:gd name="connsiteY5" fmla="*/ 543560 h 543560"/>
                  <a:gd name="connsiteX6" fmla="*/ 1681480 w 1681480"/>
                  <a:gd name="connsiteY6" fmla="*/ 274320 h 543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1480" h="543560">
                    <a:moveTo>
                      <a:pt x="0" y="441960"/>
                    </a:moveTo>
                    <a:lnTo>
                      <a:pt x="0" y="441960"/>
                    </a:lnTo>
                    <a:lnTo>
                      <a:pt x="0" y="391160"/>
                    </a:lnTo>
                    <a:lnTo>
                      <a:pt x="15240" y="172720"/>
                    </a:lnTo>
                    <a:lnTo>
                      <a:pt x="411480" y="0"/>
                    </a:lnTo>
                    <a:lnTo>
                      <a:pt x="695960" y="543560"/>
                    </a:lnTo>
                    <a:lnTo>
                      <a:pt x="1681480" y="2743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8" name="Freeform 1117"/>
              <p:cNvSpPr/>
              <p:nvPr/>
            </p:nvSpPr>
            <p:spPr>
              <a:xfrm>
                <a:off x="8209280" y="1457960"/>
                <a:ext cx="863600" cy="1107440"/>
              </a:xfrm>
              <a:custGeom>
                <a:avLst/>
                <a:gdLst>
                  <a:gd name="connsiteX0" fmla="*/ 0 w 863600"/>
                  <a:gd name="connsiteY0" fmla="*/ 624840 h 1107440"/>
                  <a:gd name="connsiteX1" fmla="*/ 543560 w 863600"/>
                  <a:gd name="connsiteY1" fmla="*/ 1107440 h 1107440"/>
                  <a:gd name="connsiteX2" fmla="*/ 772160 w 863600"/>
                  <a:gd name="connsiteY2" fmla="*/ 751840 h 1107440"/>
                  <a:gd name="connsiteX3" fmla="*/ 863600 w 863600"/>
                  <a:gd name="connsiteY3" fmla="*/ 396240 h 1107440"/>
                  <a:gd name="connsiteX4" fmla="*/ 690880 w 863600"/>
                  <a:gd name="connsiteY4" fmla="*/ 0 h 1107440"/>
                  <a:gd name="connsiteX5" fmla="*/ 472440 w 863600"/>
                  <a:gd name="connsiteY5" fmla="*/ 172720 h 110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3600" h="1107440">
                    <a:moveTo>
                      <a:pt x="0" y="624840"/>
                    </a:moveTo>
                    <a:lnTo>
                      <a:pt x="543560" y="1107440"/>
                    </a:lnTo>
                    <a:lnTo>
                      <a:pt x="772160" y="751840"/>
                    </a:lnTo>
                    <a:lnTo>
                      <a:pt x="863600" y="396240"/>
                    </a:lnTo>
                    <a:lnTo>
                      <a:pt x="690880" y="0"/>
                    </a:lnTo>
                    <a:lnTo>
                      <a:pt x="472440" y="1727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19" name="Freeform 1118"/>
              <p:cNvSpPr/>
              <p:nvPr/>
            </p:nvSpPr>
            <p:spPr>
              <a:xfrm>
                <a:off x="7259320" y="1341120"/>
                <a:ext cx="833120" cy="502920"/>
              </a:xfrm>
              <a:custGeom>
                <a:avLst/>
                <a:gdLst>
                  <a:gd name="connsiteX0" fmla="*/ 0 w 833120"/>
                  <a:gd name="connsiteY0" fmla="*/ 233680 h 502920"/>
                  <a:gd name="connsiteX1" fmla="*/ 411480 w 833120"/>
                  <a:gd name="connsiteY1" fmla="*/ 0 h 502920"/>
                  <a:gd name="connsiteX2" fmla="*/ 833120 w 833120"/>
                  <a:gd name="connsiteY2" fmla="*/ 502920 h 50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120" h="502920">
                    <a:moveTo>
                      <a:pt x="0" y="233680"/>
                    </a:moveTo>
                    <a:lnTo>
                      <a:pt x="411480" y="0"/>
                    </a:lnTo>
                    <a:lnTo>
                      <a:pt x="833120" y="5029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0" name="Freeform 1119"/>
              <p:cNvSpPr/>
              <p:nvPr/>
            </p:nvSpPr>
            <p:spPr>
              <a:xfrm>
                <a:off x="7467600" y="1828800"/>
                <a:ext cx="1615440" cy="878840"/>
              </a:xfrm>
              <a:custGeom>
                <a:avLst/>
                <a:gdLst>
                  <a:gd name="connsiteX0" fmla="*/ 0 w 1615440"/>
                  <a:gd name="connsiteY0" fmla="*/ 878840 h 878840"/>
                  <a:gd name="connsiteX1" fmla="*/ 345440 w 1615440"/>
                  <a:gd name="connsiteY1" fmla="*/ 802640 h 878840"/>
                  <a:gd name="connsiteX2" fmla="*/ 1173480 w 1615440"/>
                  <a:gd name="connsiteY2" fmla="*/ 269240 h 878840"/>
                  <a:gd name="connsiteX3" fmla="*/ 1615440 w 1615440"/>
                  <a:gd name="connsiteY3" fmla="*/ 0 h 87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5440" h="878840">
                    <a:moveTo>
                      <a:pt x="0" y="878840"/>
                    </a:moveTo>
                    <a:lnTo>
                      <a:pt x="345440" y="802640"/>
                    </a:lnTo>
                    <a:lnTo>
                      <a:pt x="1173480" y="269240"/>
                    </a:lnTo>
                    <a:lnTo>
                      <a:pt x="16154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1" name="Freeform 1120"/>
              <p:cNvSpPr/>
              <p:nvPr/>
            </p:nvSpPr>
            <p:spPr>
              <a:xfrm>
                <a:off x="8001000" y="2479040"/>
                <a:ext cx="675640" cy="279400"/>
              </a:xfrm>
              <a:custGeom>
                <a:avLst/>
                <a:gdLst>
                  <a:gd name="connsiteX0" fmla="*/ 0 w 675640"/>
                  <a:gd name="connsiteY0" fmla="*/ 50800 h 279400"/>
                  <a:gd name="connsiteX1" fmla="*/ 0 w 675640"/>
                  <a:gd name="connsiteY1" fmla="*/ 50800 h 279400"/>
                  <a:gd name="connsiteX2" fmla="*/ 518160 w 675640"/>
                  <a:gd name="connsiteY2" fmla="*/ 279400 h 279400"/>
                  <a:gd name="connsiteX3" fmla="*/ 675640 w 675640"/>
                  <a:gd name="connsiteY3" fmla="*/ 0 h 27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640" h="279400">
                    <a:moveTo>
                      <a:pt x="0" y="50800"/>
                    </a:moveTo>
                    <a:lnTo>
                      <a:pt x="0" y="50800"/>
                    </a:lnTo>
                    <a:lnTo>
                      <a:pt x="518160" y="279400"/>
                    </a:lnTo>
                    <a:lnTo>
                      <a:pt x="6756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2" name="Freeform 1121"/>
              <p:cNvSpPr/>
              <p:nvPr/>
            </p:nvSpPr>
            <p:spPr>
              <a:xfrm>
                <a:off x="8620760" y="2865120"/>
                <a:ext cx="965200" cy="767080"/>
              </a:xfrm>
              <a:custGeom>
                <a:avLst/>
                <a:gdLst>
                  <a:gd name="connsiteX0" fmla="*/ 563880 w 965200"/>
                  <a:gd name="connsiteY0" fmla="*/ 182880 h 767080"/>
                  <a:gd name="connsiteX1" fmla="*/ 330200 w 965200"/>
                  <a:gd name="connsiteY1" fmla="*/ 0 h 767080"/>
                  <a:gd name="connsiteX2" fmla="*/ 0 w 965200"/>
                  <a:gd name="connsiteY2" fmla="*/ 391160 h 767080"/>
                  <a:gd name="connsiteX3" fmla="*/ 208280 w 965200"/>
                  <a:gd name="connsiteY3" fmla="*/ 604520 h 767080"/>
                  <a:gd name="connsiteX4" fmla="*/ 314960 w 965200"/>
                  <a:gd name="connsiteY4" fmla="*/ 462280 h 767080"/>
                  <a:gd name="connsiteX5" fmla="*/ 777240 w 965200"/>
                  <a:gd name="connsiteY5" fmla="*/ 767080 h 767080"/>
                  <a:gd name="connsiteX6" fmla="*/ 965200 w 965200"/>
                  <a:gd name="connsiteY6" fmla="*/ 548640 h 767080"/>
                  <a:gd name="connsiteX7" fmla="*/ 563880 w 965200"/>
                  <a:gd name="connsiteY7" fmla="*/ 182880 h 76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5200" h="767080">
                    <a:moveTo>
                      <a:pt x="563880" y="182880"/>
                    </a:moveTo>
                    <a:lnTo>
                      <a:pt x="330200" y="0"/>
                    </a:lnTo>
                    <a:lnTo>
                      <a:pt x="0" y="391160"/>
                    </a:lnTo>
                    <a:lnTo>
                      <a:pt x="208280" y="604520"/>
                    </a:lnTo>
                    <a:lnTo>
                      <a:pt x="314960" y="462280"/>
                    </a:lnTo>
                    <a:lnTo>
                      <a:pt x="777240" y="767080"/>
                    </a:lnTo>
                    <a:lnTo>
                      <a:pt x="965200" y="548640"/>
                    </a:lnTo>
                    <a:lnTo>
                      <a:pt x="563880" y="182880"/>
                    </a:lnTo>
                    <a:close/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3" name="Freeform 1122"/>
              <p:cNvSpPr/>
              <p:nvPr/>
            </p:nvSpPr>
            <p:spPr>
              <a:xfrm>
                <a:off x="8072120" y="3454400"/>
                <a:ext cx="726440" cy="914400"/>
              </a:xfrm>
              <a:custGeom>
                <a:avLst/>
                <a:gdLst>
                  <a:gd name="connsiteX0" fmla="*/ 726440 w 726440"/>
                  <a:gd name="connsiteY0" fmla="*/ 0 h 914400"/>
                  <a:gd name="connsiteX1" fmla="*/ 203200 w 726440"/>
                  <a:gd name="connsiteY1" fmla="*/ 543560 h 914400"/>
                  <a:gd name="connsiteX2" fmla="*/ 0 w 726440"/>
                  <a:gd name="connsiteY2" fmla="*/ 914400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40" h="914400">
                    <a:moveTo>
                      <a:pt x="726440" y="0"/>
                    </a:moveTo>
                    <a:lnTo>
                      <a:pt x="203200" y="543560"/>
                    </a:lnTo>
                    <a:lnTo>
                      <a:pt x="0" y="9144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4" name="Freeform 1123"/>
              <p:cNvSpPr/>
              <p:nvPr/>
            </p:nvSpPr>
            <p:spPr>
              <a:xfrm>
                <a:off x="8448040" y="3855720"/>
                <a:ext cx="482600" cy="335280"/>
              </a:xfrm>
              <a:custGeom>
                <a:avLst/>
                <a:gdLst>
                  <a:gd name="connsiteX0" fmla="*/ 0 w 482600"/>
                  <a:gd name="connsiteY0" fmla="*/ 0 h 335280"/>
                  <a:gd name="connsiteX1" fmla="*/ 482600 w 482600"/>
                  <a:gd name="connsiteY1" fmla="*/ 335280 h 33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2600" h="335280">
                    <a:moveTo>
                      <a:pt x="0" y="0"/>
                    </a:moveTo>
                    <a:lnTo>
                      <a:pt x="482600" y="3352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5" name="Freeform 1124"/>
              <p:cNvSpPr/>
              <p:nvPr/>
            </p:nvSpPr>
            <p:spPr>
              <a:xfrm>
                <a:off x="8630920" y="3667760"/>
                <a:ext cx="350520" cy="213360"/>
              </a:xfrm>
              <a:custGeom>
                <a:avLst/>
                <a:gdLst>
                  <a:gd name="connsiteX0" fmla="*/ 0 w 350520"/>
                  <a:gd name="connsiteY0" fmla="*/ 0 h 213360"/>
                  <a:gd name="connsiteX1" fmla="*/ 350520 w 350520"/>
                  <a:gd name="connsiteY1" fmla="*/ 213360 h 213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520" h="213360">
                    <a:moveTo>
                      <a:pt x="0" y="0"/>
                    </a:moveTo>
                    <a:lnTo>
                      <a:pt x="350520" y="2133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6" name="Freeform 1125"/>
              <p:cNvSpPr/>
              <p:nvPr/>
            </p:nvSpPr>
            <p:spPr>
              <a:xfrm>
                <a:off x="7879080" y="3139440"/>
                <a:ext cx="762000" cy="574040"/>
              </a:xfrm>
              <a:custGeom>
                <a:avLst/>
                <a:gdLst>
                  <a:gd name="connsiteX0" fmla="*/ 0 w 762000"/>
                  <a:gd name="connsiteY0" fmla="*/ 574040 h 574040"/>
                  <a:gd name="connsiteX1" fmla="*/ 614680 w 762000"/>
                  <a:gd name="connsiteY1" fmla="*/ 0 h 574040"/>
                  <a:gd name="connsiteX2" fmla="*/ 762000 w 762000"/>
                  <a:gd name="connsiteY2" fmla="*/ 111760 h 574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00" h="574040">
                    <a:moveTo>
                      <a:pt x="0" y="574040"/>
                    </a:moveTo>
                    <a:lnTo>
                      <a:pt x="614680" y="0"/>
                    </a:lnTo>
                    <a:lnTo>
                      <a:pt x="762000" y="1117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7" name="Freeform 1126"/>
              <p:cNvSpPr/>
              <p:nvPr/>
            </p:nvSpPr>
            <p:spPr>
              <a:xfrm>
                <a:off x="8143240" y="3474720"/>
                <a:ext cx="370840" cy="264160"/>
              </a:xfrm>
              <a:custGeom>
                <a:avLst/>
                <a:gdLst>
                  <a:gd name="connsiteX0" fmla="*/ 0 w 370840"/>
                  <a:gd name="connsiteY0" fmla="*/ 0 h 264160"/>
                  <a:gd name="connsiteX1" fmla="*/ 370840 w 370840"/>
                  <a:gd name="connsiteY1" fmla="*/ 264160 h 264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0840" h="264160">
                    <a:moveTo>
                      <a:pt x="0" y="0"/>
                    </a:moveTo>
                    <a:lnTo>
                      <a:pt x="370840" y="2641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8" name="Freeform 1127"/>
              <p:cNvSpPr/>
              <p:nvPr/>
            </p:nvSpPr>
            <p:spPr>
              <a:xfrm>
                <a:off x="7386320" y="2814320"/>
                <a:ext cx="929640" cy="523240"/>
              </a:xfrm>
              <a:custGeom>
                <a:avLst/>
                <a:gdLst>
                  <a:gd name="connsiteX0" fmla="*/ 0 w 929640"/>
                  <a:gd name="connsiteY0" fmla="*/ 0 h 523240"/>
                  <a:gd name="connsiteX1" fmla="*/ 345440 w 929640"/>
                  <a:gd name="connsiteY1" fmla="*/ 396240 h 523240"/>
                  <a:gd name="connsiteX2" fmla="*/ 614680 w 929640"/>
                  <a:gd name="connsiteY2" fmla="*/ 233680 h 523240"/>
                  <a:gd name="connsiteX3" fmla="*/ 929640 w 929640"/>
                  <a:gd name="connsiteY3" fmla="*/ 523240 h 523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9640" h="523240">
                    <a:moveTo>
                      <a:pt x="0" y="0"/>
                    </a:moveTo>
                    <a:lnTo>
                      <a:pt x="345440" y="396240"/>
                    </a:lnTo>
                    <a:lnTo>
                      <a:pt x="614680" y="233680"/>
                    </a:lnTo>
                    <a:lnTo>
                      <a:pt x="929640" y="5232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877" name="TextBox 876"/>
            <p:cNvSpPr txBox="1"/>
            <p:nvPr/>
          </p:nvSpPr>
          <p:spPr>
            <a:xfrm>
              <a:off x="4707726" y="3251140"/>
              <a:ext cx="1799393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Beaumont</a:t>
              </a:r>
            </a:p>
          </p:txBody>
        </p:sp>
        <p:sp>
          <p:nvSpPr>
            <p:cNvPr id="878" name="Freeform 877"/>
            <p:cNvSpPr/>
            <p:nvPr/>
          </p:nvSpPr>
          <p:spPr>
            <a:xfrm>
              <a:off x="8122920" y="647700"/>
              <a:ext cx="792480" cy="556260"/>
            </a:xfrm>
            <a:custGeom>
              <a:avLst/>
              <a:gdLst>
                <a:gd name="connsiteX0" fmla="*/ 0 w 792480"/>
                <a:gd name="connsiteY0" fmla="*/ 403860 h 556260"/>
                <a:gd name="connsiteX1" fmla="*/ 556260 w 792480"/>
                <a:gd name="connsiteY1" fmla="*/ 556260 h 556260"/>
                <a:gd name="connsiteX2" fmla="*/ 792480 w 792480"/>
                <a:gd name="connsiteY2" fmla="*/ 304800 h 556260"/>
                <a:gd name="connsiteX3" fmla="*/ 525780 w 792480"/>
                <a:gd name="connsiteY3" fmla="*/ 0 h 55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2480" h="556260">
                  <a:moveTo>
                    <a:pt x="0" y="403860"/>
                  </a:moveTo>
                  <a:lnTo>
                    <a:pt x="556260" y="556260"/>
                  </a:lnTo>
                  <a:lnTo>
                    <a:pt x="792480" y="304800"/>
                  </a:lnTo>
                  <a:lnTo>
                    <a:pt x="5257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Freeform 878"/>
            <p:cNvSpPr/>
            <p:nvPr/>
          </p:nvSpPr>
          <p:spPr>
            <a:xfrm>
              <a:off x="9037320" y="746760"/>
              <a:ext cx="4069080" cy="693420"/>
            </a:xfrm>
            <a:custGeom>
              <a:avLst/>
              <a:gdLst>
                <a:gd name="connsiteX0" fmla="*/ 0 w 3870960"/>
                <a:gd name="connsiteY0" fmla="*/ 693420 h 693420"/>
                <a:gd name="connsiteX1" fmla="*/ 312420 w 3870960"/>
                <a:gd name="connsiteY1" fmla="*/ 655320 h 693420"/>
                <a:gd name="connsiteX2" fmla="*/ 495300 w 3870960"/>
                <a:gd name="connsiteY2" fmla="*/ 327660 h 693420"/>
                <a:gd name="connsiteX3" fmla="*/ 967740 w 3870960"/>
                <a:gd name="connsiteY3" fmla="*/ 342900 h 693420"/>
                <a:gd name="connsiteX4" fmla="*/ 1272540 w 3870960"/>
                <a:gd name="connsiteY4" fmla="*/ 129540 h 693420"/>
                <a:gd name="connsiteX5" fmla="*/ 2171700 w 3870960"/>
                <a:gd name="connsiteY5" fmla="*/ 0 h 693420"/>
                <a:gd name="connsiteX6" fmla="*/ 2514600 w 3870960"/>
                <a:gd name="connsiteY6" fmla="*/ 182880 h 693420"/>
                <a:gd name="connsiteX7" fmla="*/ 3009900 w 3870960"/>
                <a:gd name="connsiteY7" fmla="*/ 99060 h 693420"/>
                <a:gd name="connsiteX8" fmla="*/ 3444240 w 3870960"/>
                <a:gd name="connsiteY8" fmla="*/ 381000 h 693420"/>
                <a:gd name="connsiteX9" fmla="*/ 3870960 w 3870960"/>
                <a:gd name="connsiteY9" fmla="*/ 419100 h 693420"/>
                <a:gd name="connsiteX0" fmla="*/ 0 w 4069080"/>
                <a:gd name="connsiteY0" fmla="*/ 693420 h 693420"/>
                <a:gd name="connsiteX1" fmla="*/ 312420 w 4069080"/>
                <a:gd name="connsiteY1" fmla="*/ 655320 h 693420"/>
                <a:gd name="connsiteX2" fmla="*/ 495300 w 4069080"/>
                <a:gd name="connsiteY2" fmla="*/ 327660 h 693420"/>
                <a:gd name="connsiteX3" fmla="*/ 967740 w 4069080"/>
                <a:gd name="connsiteY3" fmla="*/ 342900 h 693420"/>
                <a:gd name="connsiteX4" fmla="*/ 1272540 w 4069080"/>
                <a:gd name="connsiteY4" fmla="*/ 129540 h 693420"/>
                <a:gd name="connsiteX5" fmla="*/ 2171700 w 4069080"/>
                <a:gd name="connsiteY5" fmla="*/ 0 h 693420"/>
                <a:gd name="connsiteX6" fmla="*/ 2514600 w 4069080"/>
                <a:gd name="connsiteY6" fmla="*/ 182880 h 693420"/>
                <a:gd name="connsiteX7" fmla="*/ 3009900 w 4069080"/>
                <a:gd name="connsiteY7" fmla="*/ 99060 h 693420"/>
                <a:gd name="connsiteX8" fmla="*/ 3444240 w 4069080"/>
                <a:gd name="connsiteY8" fmla="*/ 381000 h 693420"/>
                <a:gd name="connsiteX9" fmla="*/ 4069080 w 4069080"/>
                <a:gd name="connsiteY9" fmla="*/ 571500 h 69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69080" h="693420">
                  <a:moveTo>
                    <a:pt x="0" y="693420"/>
                  </a:moveTo>
                  <a:lnTo>
                    <a:pt x="312420" y="655320"/>
                  </a:lnTo>
                  <a:lnTo>
                    <a:pt x="495300" y="327660"/>
                  </a:lnTo>
                  <a:lnTo>
                    <a:pt x="967740" y="342900"/>
                  </a:lnTo>
                  <a:lnTo>
                    <a:pt x="1272540" y="129540"/>
                  </a:lnTo>
                  <a:lnTo>
                    <a:pt x="2171700" y="0"/>
                  </a:lnTo>
                  <a:lnTo>
                    <a:pt x="2514600" y="182880"/>
                  </a:lnTo>
                  <a:lnTo>
                    <a:pt x="3009900" y="99060"/>
                  </a:lnTo>
                  <a:lnTo>
                    <a:pt x="3444240" y="381000"/>
                  </a:lnTo>
                  <a:lnTo>
                    <a:pt x="4069080" y="5715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0" name="Freeform 879"/>
            <p:cNvSpPr/>
            <p:nvPr/>
          </p:nvSpPr>
          <p:spPr>
            <a:xfrm>
              <a:off x="11887200" y="861060"/>
              <a:ext cx="152400" cy="1371600"/>
            </a:xfrm>
            <a:custGeom>
              <a:avLst/>
              <a:gdLst>
                <a:gd name="connsiteX0" fmla="*/ 0 w 152400"/>
                <a:gd name="connsiteY0" fmla="*/ 1371600 h 1371600"/>
                <a:gd name="connsiteX1" fmla="*/ 0 w 152400"/>
                <a:gd name="connsiteY1" fmla="*/ 1371600 h 1371600"/>
                <a:gd name="connsiteX2" fmla="*/ 22860 w 152400"/>
                <a:gd name="connsiteY2" fmla="*/ 1310640 h 1371600"/>
                <a:gd name="connsiteX3" fmla="*/ 152400 w 152400"/>
                <a:gd name="connsiteY3" fmla="*/ 0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371600">
                  <a:moveTo>
                    <a:pt x="0" y="1371600"/>
                  </a:moveTo>
                  <a:lnTo>
                    <a:pt x="0" y="1371600"/>
                  </a:lnTo>
                  <a:lnTo>
                    <a:pt x="22860" y="1310640"/>
                  </a:lnTo>
                  <a:lnTo>
                    <a:pt x="15240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1" name="Freeform 880"/>
            <p:cNvSpPr/>
            <p:nvPr/>
          </p:nvSpPr>
          <p:spPr>
            <a:xfrm>
              <a:off x="11993880" y="1600200"/>
              <a:ext cx="464820" cy="152400"/>
            </a:xfrm>
            <a:custGeom>
              <a:avLst/>
              <a:gdLst>
                <a:gd name="connsiteX0" fmla="*/ 464820 w 464820"/>
                <a:gd name="connsiteY0" fmla="*/ 152400 h 152400"/>
                <a:gd name="connsiteX1" fmla="*/ 464820 w 464820"/>
                <a:gd name="connsiteY1" fmla="*/ 152400 h 152400"/>
                <a:gd name="connsiteX2" fmla="*/ 0 w 464820"/>
                <a:gd name="connsiteY2" fmla="*/ 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4820" h="152400">
                  <a:moveTo>
                    <a:pt x="464820" y="152400"/>
                  </a:moveTo>
                  <a:lnTo>
                    <a:pt x="464820" y="15240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2" name="Freeform 881"/>
            <p:cNvSpPr/>
            <p:nvPr/>
          </p:nvSpPr>
          <p:spPr>
            <a:xfrm>
              <a:off x="18864300" y="8793258"/>
              <a:ext cx="785150" cy="2482481"/>
            </a:xfrm>
            <a:custGeom>
              <a:avLst/>
              <a:gdLst>
                <a:gd name="connsiteX0" fmla="*/ 251460 w 762000"/>
                <a:gd name="connsiteY0" fmla="*/ 0 h 2308860"/>
                <a:gd name="connsiteX1" fmla="*/ 0 w 762000"/>
                <a:gd name="connsiteY1" fmla="*/ 2308860 h 2308860"/>
                <a:gd name="connsiteX2" fmla="*/ 762000 w 762000"/>
                <a:gd name="connsiteY2" fmla="*/ 2194560 h 2308860"/>
                <a:gd name="connsiteX0" fmla="*/ 124138 w 762000"/>
                <a:gd name="connsiteY0" fmla="*/ 0 h 2528779"/>
                <a:gd name="connsiteX1" fmla="*/ 0 w 762000"/>
                <a:gd name="connsiteY1" fmla="*/ 2528779 h 2528779"/>
                <a:gd name="connsiteX2" fmla="*/ 762000 w 762000"/>
                <a:gd name="connsiteY2" fmla="*/ 2414479 h 2528779"/>
                <a:gd name="connsiteX0" fmla="*/ 124138 w 900896"/>
                <a:gd name="connsiteY0" fmla="*/ 0 h 2528779"/>
                <a:gd name="connsiteX1" fmla="*/ 0 w 900896"/>
                <a:gd name="connsiteY1" fmla="*/ 2528779 h 2528779"/>
                <a:gd name="connsiteX2" fmla="*/ 900896 w 900896"/>
                <a:gd name="connsiteY2" fmla="*/ 2321881 h 2528779"/>
                <a:gd name="connsiteX0" fmla="*/ 8392 w 785150"/>
                <a:gd name="connsiteY0" fmla="*/ 0 h 2551929"/>
                <a:gd name="connsiteX1" fmla="*/ 0 w 785150"/>
                <a:gd name="connsiteY1" fmla="*/ 2551929 h 2551929"/>
                <a:gd name="connsiteX2" fmla="*/ 785150 w 785150"/>
                <a:gd name="connsiteY2" fmla="*/ 2321881 h 2551929"/>
                <a:gd name="connsiteX0" fmla="*/ 31542 w 785150"/>
                <a:gd name="connsiteY0" fmla="*/ 0 h 2482481"/>
                <a:gd name="connsiteX1" fmla="*/ 0 w 785150"/>
                <a:gd name="connsiteY1" fmla="*/ 2482481 h 2482481"/>
                <a:gd name="connsiteX2" fmla="*/ 785150 w 785150"/>
                <a:gd name="connsiteY2" fmla="*/ 2252433 h 248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5150" h="2482481">
                  <a:moveTo>
                    <a:pt x="31542" y="0"/>
                  </a:moveTo>
                  <a:cubicBezTo>
                    <a:pt x="28745" y="850643"/>
                    <a:pt x="2797" y="1631838"/>
                    <a:pt x="0" y="2482481"/>
                  </a:cubicBezTo>
                  <a:lnTo>
                    <a:pt x="785150" y="2252433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3" name="Freeform 882"/>
            <p:cNvSpPr/>
            <p:nvPr/>
          </p:nvSpPr>
          <p:spPr>
            <a:xfrm>
              <a:off x="9265920" y="1866900"/>
              <a:ext cx="2651760" cy="91440"/>
            </a:xfrm>
            <a:custGeom>
              <a:avLst/>
              <a:gdLst>
                <a:gd name="connsiteX0" fmla="*/ 0 w 2651760"/>
                <a:gd name="connsiteY0" fmla="*/ 0 h 91440"/>
                <a:gd name="connsiteX1" fmla="*/ 2651760 w 265176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1760" h="91440">
                  <a:moveTo>
                    <a:pt x="0" y="0"/>
                  </a:moveTo>
                  <a:lnTo>
                    <a:pt x="2651760" y="914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4" name="Freeform 883"/>
            <p:cNvSpPr/>
            <p:nvPr/>
          </p:nvSpPr>
          <p:spPr>
            <a:xfrm>
              <a:off x="11391900" y="922020"/>
              <a:ext cx="121920" cy="1013460"/>
            </a:xfrm>
            <a:custGeom>
              <a:avLst/>
              <a:gdLst>
                <a:gd name="connsiteX0" fmla="*/ 0 w 121920"/>
                <a:gd name="connsiteY0" fmla="*/ 1013460 h 1013460"/>
                <a:gd name="connsiteX1" fmla="*/ 121920 w 121920"/>
                <a:gd name="connsiteY1" fmla="*/ 0 h 101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0" h="1013460">
                  <a:moveTo>
                    <a:pt x="0" y="1013460"/>
                  </a:moveTo>
                  <a:lnTo>
                    <a:pt x="1219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5" name="Freeform 884"/>
            <p:cNvSpPr/>
            <p:nvPr/>
          </p:nvSpPr>
          <p:spPr>
            <a:xfrm>
              <a:off x="10408920" y="762000"/>
              <a:ext cx="777240" cy="1158240"/>
            </a:xfrm>
            <a:custGeom>
              <a:avLst/>
              <a:gdLst>
                <a:gd name="connsiteX0" fmla="*/ 777240 w 777240"/>
                <a:gd name="connsiteY0" fmla="*/ 0 h 1158240"/>
                <a:gd name="connsiteX1" fmla="*/ 541020 w 777240"/>
                <a:gd name="connsiteY1" fmla="*/ 464820 h 1158240"/>
                <a:gd name="connsiteX2" fmla="*/ 0 w 777240"/>
                <a:gd name="connsiteY2" fmla="*/ 655320 h 1158240"/>
                <a:gd name="connsiteX3" fmla="*/ 228600 w 777240"/>
                <a:gd name="connsiteY3" fmla="*/ 1158240 h 115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7240" h="1158240">
                  <a:moveTo>
                    <a:pt x="777240" y="0"/>
                  </a:moveTo>
                  <a:lnTo>
                    <a:pt x="541020" y="464820"/>
                  </a:lnTo>
                  <a:lnTo>
                    <a:pt x="0" y="655320"/>
                  </a:lnTo>
                  <a:lnTo>
                    <a:pt x="228600" y="11582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6" name="Freeform 885"/>
            <p:cNvSpPr/>
            <p:nvPr/>
          </p:nvSpPr>
          <p:spPr>
            <a:xfrm>
              <a:off x="9829800" y="2407920"/>
              <a:ext cx="1691640" cy="205740"/>
            </a:xfrm>
            <a:custGeom>
              <a:avLst/>
              <a:gdLst>
                <a:gd name="connsiteX0" fmla="*/ 0 w 1691640"/>
                <a:gd name="connsiteY0" fmla="*/ 0 h 205740"/>
                <a:gd name="connsiteX1" fmla="*/ 1691640 w 169164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1640" h="205740">
                  <a:moveTo>
                    <a:pt x="0" y="0"/>
                  </a:moveTo>
                  <a:lnTo>
                    <a:pt x="1691640" y="205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Freeform 886"/>
            <p:cNvSpPr/>
            <p:nvPr/>
          </p:nvSpPr>
          <p:spPr>
            <a:xfrm>
              <a:off x="9144000" y="2308860"/>
              <a:ext cx="1447800" cy="617220"/>
            </a:xfrm>
            <a:custGeom>
              <a:avLst/>
              <a:gdLst>
                <a:gd name="connsiteX0" fmla="*/ 1447800 w 1447800"/>
                <a:gd name="connsiteY0" fmla="*/ 617220 h 617220"/>
                <a:gd name="connsiteX1" fmla="*/ 662940 w 1447800"/>
                <a:gd name="connsiteY1" fmla="*/ 609600 h 617220"/>
                <a:gd name="connsiteX2" fmla="*/ 0 w 1447800"/>
                <a:gd name="connsiteY2" fmla="*/ 0 h 617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47800" h="617220">
                  <a:moveTo>
                    <a:pt x="1447800" y="617220"/>
                  </a:moveTo>
                  <a:lnTo>
                    <a:pt x="662940" y="60960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Freeform 887"/>
            <p:cNvSpPr/>
            <p:nvPr/>
          </p:nvSpPr>
          <p:spPr>
            <a:xfrm>
              <a:off x="10607040" y="1889760"/>
              <a:ext cx="30480" cy="1120140"/>
            </a:xfrm>
            <a:custGeom>
              <a:avLst/>
              <a:gdLst>
                <a:gd name="connsiteX0" fmla="*/ 30480 w 30480"/>
                <a:gd name="connsiteY0" fmla="*/ 0 h 1120140"/>
                <a:gd name="connsiteX1" fmla="*/ 0 w 30480"/>
                <a:gd name="connsiteY1" fmla="*/ 1120140 h 112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1120140">
                  <a:moveTo>
                    <a:pt x="30480" y="0"/>
                  </a:moveTo>
                  <a:lnTo>
                    <a:pt x="0" y="11201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Freeform 888"/>
            <p:cNvSpPr/>
            <p:nvPr/>
          </p:nvSpPr>
          <p:spPr>
            <a:xfrm>
              <a:off x="11917680" y="1935480"/>
              <a:ext cx="1341120" cy="861060"/>
            </a:xfrm>
            <a:custGeom>
              <a:avLst/>
              <a:gdLst>
                <a:gd name="connsiteX0" fmla="*/ 0 w 1341120"/>
                <a:gd name="connsiteY0" fmla="*/ 0 h 861060"/>
                <a:gd name="connsiteX1" fmla="*/ 1341120 w 1341120"/>
                <a:gd name="connsiteY1" fmla="*/ 861060 h 86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41120" h="861060">
                  <a:moveTo>
                    <a:pt x="0" y="0"/>
                  </a:moveTo>
                  <a:lnTo>
                    <a:pt x="1341120" y="861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0" name="Freeform 889"/>
            <p:cNvSpPr/>
            <p:nvPr/>
          </p:nvSpPr>
          <p:spPr>
            <a:xfrm>
              <a:off x="4244340" y="4690110"/>
              <a:ext cx="464820" cy="1786890"/>
            </a:xfrm>
            <a:custGeom>
              <a:avLst/>
              <a:gdLst>
                <a:gd name="connsiteX0" fmla="*/ 19050 w 464820"/>
                <a:gd name="connsiteY0" fmla="*/ 0 h 1786890"/>
                <a:gd name="connsiteX1" fmla="*/ 182880 w 464820"/>
                <a:gd name="connsiteY1" fmla="*/ 0 h 1786890"/>
                <a:gd name="connsiteX2" fmla="*/ 464820 w 464820"/>
                <a:gd name="connsiteY2" fmla="*/ 1725930 h 1786890"/>
                <a:gd name="connsiteX3" fmla="*/ 0 w 464820"/>
                <a:gd name="connsiteY3" fmla="*/ 1786890 h 1786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820" h="1786890">
                  <a:moveTo>
                    <a:pt x="19050" y="0"/>
                  </a:moveTo>
                  <a:lnTo>
                    <a:pt x="182880" y="0"/>
                  </a:lnTo>
                  <a:lnTo>
                    <a:pt x="464820" y="1725930"/>
                  </a:lnTo>
                  <a:lnTo>
                    <a:pt x="0" y="178689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1" name="Freeform 890"/>
            <p:cNvSpPr/>
            <p:nvPr/>
          </p:nvSpPr>
          <p:spPr>
            <a:xfrm>
              <a:off x="3741420" y="5379720"/>
              <a:ext cx="803910" cy="64770"/>
            </a:xfrm>
            <a:custGeom>
              <a:avLst/>
              <a:gdLst>
                <a:gd name="connsiteX0" fmla="*/ 0 w 803910"/>
                <a:gd name="connsiteY0" fmla="*/ 64770 h 64770"/>
                <a:gd name="connsiteX1" fmla="*/ 803910 w 803910"/>
                <a:gd name="connsiteY1" fmla="*/ 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3910" h="64770">
                  <a:moveTo>
                    <a:pt x="0" y="64770"/>
                  </a:moveTo>
                  <a:lnTo>
                    <a:pt x="80391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2" name="Freeform 891"/>
            <p:cNvSpPr/>
            <p:nvPr/>
          </p:nvSpPr>
          <p:spPr>
            <a:xfrm>
              <a:off x="3589020" y="5947410"/>
              <a:ext cx="1043940" cy="49530"/>
            </a:xfrm>
            <a:custGeom>
              <a:avLst/>
              <a:gdLst>
                <a:gd name="connsiteX0" fmla="*/ 0 w 1043940"/>
                <a:gd name="connsiteY0" fmla="*/ 49530 h 49530"/>
                <a:gd name="connsiteX1" fmla="*/ 1043940 w 1043940"/>
                <a:gd name="connsiteY1" fmla="*/ 0 h 4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3940" h="49530">
                  <a:moveTo>
                    <a:pt x="0" y="49530"/>
                  </a:moveTo>
                  <a:lnTo>
                    <a:pt x="10439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3" name="Freeform 892"/>
            <p:cNvSpPr/>
            <p:nvPr/>
          </p:nvSpPr>
          <p:spPr>
            <a:xfrm>
              <a:off x="4686300" y="5048250"/>
              <a:ext cx="289560" cy="1348740"/>
            </a:xfrm>
            <a:custGeom>
              <a:avLst/>
              <a:gdLst>
                <a:gd name="connsiteX0" fmla="*/ 0 w 289560"/>
                <a:gd name="connsiteY0" fmla="*/ 0 h 1348740"/>
                <a:gd name="connsiteX1" fmla="*/ 289560 w 289560"/>
                <a:gd name="connsiteY1" fmla="*/ 1348740 h 1348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9560" h="1348740">
                  <a:moveTo>
                    <a:pt x="0" y="0"/>
                  </a:moveTo>
                  <a:lnTo>
                    <a:pt x="289560" y="1348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4" name="Freeform 893"/>
            <p:cNvSpPr/>
            <p:nvPr/>
          </p:nvSpPr>
          <p:spPr>
            <a:xfrm>
              <a:off x="4838700" y="5749290"/>
              <a:ext cx="636270" cy="15240"/>
            </a:xfrm>
            <a:custGeom>
              <a:avLst/>
              <a:gdLst>
                <a:gd name="connsiteX0" fmla="*/ 0 w 636270"/>
                <a:gd name="connsiteY0" fmla="*/ 15240 h 15240"/>
                <a:gd name="connsiteX1" fmla="*/ 636270 w 63627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270" h="15240">
                  <a:moveTo>
                    <a:pt x="0" y="15240"/>
                  </a:moveTo>
                  <a:lnTo>
                    <a:pt x="63627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Freeform 894"/>
            <p:cNvSpPr/>
            <p:nvPr/>
          </p:nvSpPr>
          <p:spPr>
            <a:xfrm>
              <a:off x="5459730" y="5406390"/>
              <a:ext cx="19050" cy="842010"/>
            </a:xfrm>
            <a:custGeom>
              <a:avLst/>
              <a:gdLst>
                <a:gd name="connsiteX0" fmla="*/ 0 w 19050"/>
                <a:gd name="connsiteY0" fmla="*/ 0 h 842010"/>
                <a:gd name="connsiteX1" fmla="*/ 19050 w 19050"/>
                <a:gd name="connsiteY1" fmla="*/ 842010 h 8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842010">
                  <a:moveTo>
                    <a:pt x="0" y="0"/>
                  </a:moveTo>
                  <a:lnTo>
                    <a:pt x="19050" y="8420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Freeform 895"/>
            <p:cNvSpPr/>
            <p:nvPr/>
          </p:nvSpPr>
          <p:spPr>
            <a:xfrm>
              <a:off x="9673389" y="1828800"/>
              <a:ext cx="962527" cy="1540042"/>
            </a:xfrm>
            <a:custGeom>
              <a:avLst/>
              <a:gdLst>
                <a:gd name="connsiteX0" fmla="*/ 192506 w 962527"/>
                <a:gd name="connsiteY0" fmla="*/ 96253 h 1540042"/>
                <a:gd name="connsiteX1" fmla="*/ 0 w 962527"/>
                <a:gd name="connsiteY1" fmla="*/ 1540042 h 1540042"/>
                <a:gd name="connsiteX2" fmla="*/ 818148 w 962527"/>
                <a:gd name="connsiteY2" fmla="*/ 1515979 h 1540042"/>
                <a:gd name="connsiteX3" fmla="*/ 962527 w 962527"/>
                <a:gd name="connsiteY3" fmla="*/ 72189 h 1540042"/>
                <a:gd name="connsiteX4" fmla="*/ 216569 w 962527"/>
                <a:gd name="connsiteY4" fmla="*/ 0 h 1540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527" h="1540042">
                  <a:moveTo>
                    <a:pt x="192506" y="96253"/>
                  </a:moveTo>
                  <a:lnTo>
                    <a:pt x="0" y="1540042"/>
                  </a:lnTo>
                  <a:lnTo>
                    <a:pt x="818148" y="1515979"/>
                  </a:lnTo>
                  <a:lnTo>
                    <a:pt x="962527" y="72189"/>
                  </a:lnTo>
                  <a:lnTo>
                    <a:pt x="216569" y="0"/>
                  </a:ln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Freeform 896"/>
            <p:cNvSpPr/>
            <p:nvPr/>
          </p:nvSpPr>
          <p:spPr>
            <a:xfrm>
              <a:off x="15457415" y="8093580"/>
              <a:ext cx="3333316" cy="793058"/>
            </a:xfrm>
            <a:custGeom>
              <a:avLst/>
              <a:gdLst>
                <a:gd name="connsiteX0" fmla="*/ 0 w 3368040"/>
                <a:gd name="connsiteY0" fmla="*/ 0 h 746760"/>
                <a:gd name="connsiteX1" fmla="*/ 274320 w 3368040"/>
                <a:gd name="connsiteY1" fmla="*/ 426720 h 746760"/>
                <a:gd name="connsiteX2" fmla="*/ 1310640 w 3368040"/>
                <a:gd name="connsiteY2" fmla="*/ 518160 h 746760"/>
                <a:gd name="connsiteX3" fmla="*/ 2026920 w 3368040"/>
                <a:gd name="connsiteY3" fmla="*/ 548640 h 746760"/>
                <a:gd name="connsiteX4" fmla="*/ 2377440 w 3368040"/>
                <a:gd name="connsiteY4" fmla="*/ 716280 h 746760"/>
                <a:gd name="connsiteX5" fmla="*/ 3368040 w 3368040"/>
                <a:gd name="connsiteY5" fmla="*/ 746760 h 746760"/>
                <a:gd name="connsiteX0" fmla="*/ 0 w 3333316"/>
                <a:gd name="connsiteY0" fmla="*/ 0 h 793058"/>
                <a:gd name="connsiteX1" fmla="*/ 274320 w 3333316"/>
                <a:gd name="connsiteY1" fmla="*/ 426720 h 793058"/>
                <a:gd name="connsiteX2" fmla="*/ 1310640 w 3333316"/>
                <a:gd name="connsiteY2" fmla="*/ 518160 h 793058"/>
                <a:gd name="connsiteX3" fmla="*/ 2026920 w 3333316"/>
                <a:gd name="connsiteY3" fmla="*/ 548640 h 793058"/>
                <a:gd name="connsiteX4" fmla="*/ 2377440 w 3333316"/>
                <a:gd name="connsiteY4" fmla="*/ 716280 h 793058"/>
                <a:gd name="connsiteX5" fmla="*/ 3333316 w 3333316"/>
                <a:gd name="connsiteY5" fmla="*/ 793058 h 79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33316" h="793058">
                  <a:moveTo>
                    <a:pt x="0" y="0"/>
                  </a:moveTo>
                  <a:lnTo>
                    <a:pt x="274320" y="426720"/>
                  </a:lnTo>
                  <a:lnTo>
                    <a:pt x="1310640" y="518160"/>
                  </a:lnTo>
                  <a:lnTo>
                    <a:pt x="2026920" y="548640"/>
                  </a:lnTo>
                  <a:lnTo>
                    <a:pt x="2377440" y="716280"/>
                  </a:lnTo>
                  <a:cubicBezTo>
                    <a:pt x="2707640" y="726440"/>
                    <a:pt x="3003116" y="782898"/>
                    <a:pt x="3333316" y="793058"/>
                  </a:cubicBez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8" name="Freeform 897"/>
            <p:cNvSpPr/>
            <p:nvPr/>
          </p:nvSpPr>
          <p:spPr>
            <a:xfrm>
              <a:off x="18913033" y="8704162"/>
              <a:ext cx="844952" cy="2384385"/>
            </a:xfrm>
            <a:custGeom>
              <a:avLst/>
              <a:gdLst>
                <a:gd name="connsiteX0" fmla="*/ 717630 w 844952"/>
                <a:gd name="connsiteY0" fmla="*/ 2384385 h 2384385"/>
                <a:gd name="connsiteX1" fmla="*/ 844952 w 844952"/>
                <a:gd name="connsiteY1" fmla="*/ 173620 h 2384385"/>
                <a:gd name="connsiteX2" fmla="*/ 254643 w 844952"/>
                <a:gd name="connsiteY2" fmla="*/ 0 h 2384385"/>
                <a:gd name="connsiteX3" fmla="*/ 0 w 844952"/>
                <a:gd name="connsiteY3" fmla="*/ 92597 h 238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4952" h="2384385">
                  <a:moveTo>
                    <a:pt x="717630" y="2384385"/>
                  </a:moveTo>
                  <a:lnTo>
                    <a:pt x="844952" y="173620"/>
                  </a:lnTo>
                  <a:lnTo>
                    <a:pt x="254643" y="0"/>
                  </a:lnTo>
                  <a:lnTo>
                    <a:pt x="0" y="92597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9" name="Freeform 898"/>
            <p:cNvSpPr/>
            <p:nvPr/>
          </p:nvSpPr>
          <p:spPr>
            <a:xfrm>
              <a:off x="18855159" y="9479666"/>
              <a:ext cx="868102" cy="173620"/>
            </a:xfrm>
            <a:custGeom>
              <a:avLst/>
              <a:gdLst>
                <a:gd name="connsiteX0" fmla="*/ 0 w 868102"/>
                <a:gd name="connsiteY0" fmla="*/ 0 h 173620"/>
                <a:gd name="connsiteX1" fmla="*/ 868102 w 868102"/>
                <a:gd name="connsiteY1" fmla="*/ 173620 h 17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8102" h="173620">
                  <a:moveTo>
                    <a:pt x="0" y="0"/>
                  </a:moveTo>
                  <a:lnTo>
                    <a:pt x="868102" y="1736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Freeform 899"/>
            <p:cNvSpPr/>
            <p:nvPr/>
          </p:nvSpPr>
          <p:spPr>
            <a:xfrm>
              <a:off x="18866734" y="10278319"/>
              <a:ext cx="821803" cy="69448"/>
            </a:xfrm>
            <a:custGeom>
              <a:avLst/>
              <a:gdLst>
                <a:gd name="connsiteX0" fmla="*/ 0 w 821803"/>
                <a:gd name="connsiteY0" fmla="*/ 69448 h 69448"/>
                <a:gd name="connsiteX1" fmla="*/ 821803 w 821803"/>
                <a:gd name="connsiteY1" fmla="*/ 0 h 6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1803" h="69448">
                  <a:moveTo>
                    <a:pt x="0" y="69448"/>
                  </a:moveTo>
                  <a:lnTo>
                    <a:pt x="821803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Freeform 900"/>
            <p:cNvSpPr/>
            <p:nvPr/>
          </p:nvSpPr>
          <p:spPr>
            <a:xfrm>
              <a:off x="19630663" y="8900932"/>
              <a:ext cx="1284790" cy="2118167"/>
            </a:xfrm>
            <a:custGeom>
              <a:avLst/>
              <a:gdLst>
                <a:gd name="connsiteX0" fmla="*/ 0 w 1284790"/>
                <a:gd name="connsiteY0" fmla="*/ 2118167 h 2118167"/>
                <a:gd name="connsiteX1" fmla="*/ 717631 w 1284790"/>
                <a:gd name="connsiteY1" fmla="*/ 1504709 h 2118167"/>
                <a:gd name="connsiteX2" fmla="*/ 740780 w 1284790"/>
                <a:gd name="connsiteY2" fmla="*/ 856526 h 2118167"/>
                <a:gd name="connsiteX3" fmla="*/ 1284790 w 1284790"/>
                <a:gd name="connsiteY3" fmla="*/ 162045 h 2118167"/>
                <a:gd name="connsiteX4" fmla="*/ 1261641 w 1284790"/>
                <a:gd name="connsiteY4" fmla="*/ 173620 h 2118167"/>
                <a:gd name="connsiteX5" fmla="*/ 1226917 w 1284790"/>
                <a:gd name="connsiteY5" fmla="*/ 57873 h 2118167"/>
                <a:gd name="connsiteX6" fmla="*/ 856527 w 1284790"/>
                <a:gd name="connsiteY6" fmla="*/ 150471 h 2118167"/>
                <a:gd name="connsiteX7" fmla="*/ 150471 w 1284790"/>
                <a:gd name="connsiteY7" fmla="*/ 0 h 211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4790" h="2118167">
                  <a:moveTo>
                    <a:pt x="0" y="2118167"/>
                  </a:moveTo>
                  <a:lnTo>
                    <a:pt x="717631" y="1504709"/>
                  </a:lnTo>
                  <a:lnTo>
                    <a:pt x="740780" y="856526"/>
                  </a:lnTo>
                  <a:lnTo>
                    <a:pt x="1284790" y="162045"/>
                  </a:lnTo>
                  <a:lnTo>
                    <a:pt x="1261641" y="173620"/>
                  </a:lnTo>
                  <a:lnTo>
                    <a:pt x="1226917" y="57873"/>
                  </a:lnTo>
                  <a:lnTo>
                    <a:pt x="856527" y="150471"/>
                  </a:lnTo>
                  <a:lnTo>
                    <a:pt x="150471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Freeform 901"/>
            <p:cNvSpPr/>
            <p:nvPr/>
          </p:nvSpPr>
          <p:spPr>
            <a:xfrm>
              <a:off x="19711686" y="9618562"/>
              <a:ext cx="659757" cy="162046"/>
            </a:xfrm>
            <a:custGeom>
              <a:avLst/>
              <a:gdLst>
                <a:gd name="connsiteX0" fmla="*/ 0 w 659757"/>
                <a:gd name="connsiteY0" fmla="*/ 0 h 162046"/>
                <a:gd name="connsiteX1" fmla="*/ 659757 w 659757"/>
                <a:gd name="connsiteY1" fmla="*/ 162046 h 16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9757" h="162046">
                  <a:moveTo>
                    <a:pt x="0" y="0"/>
                  </a:moveTo>
                  <a:lnTo>
                    <a:pt x="659757" y="162046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Freeform 902"/>
            <p:cNvSpPr/>
            <p:nvPr/>
          </p:nvSpPr>
          <p:spPr>
            <a:xfrm>
              <a:off x="15348030" y="8634714"/>
              <a:ext cx="3240912" cy="2476982"/>
            </a:xfrm>
            <a:custGeom>
              <a:avLst/>
              <a:gdLst>
                <a:gd name="connsiteX0" fmla="*/ 3159889 w 3240912"/>
                <a:gd name="connsiteY0" fmla="*/ 381964 h 2476982"/>
                <a:gd name="connsiteX1" fmla="*/ 3240912 w 3240912"/>
                <a:gd name="connsiteY1" fmla="*/ 2476982 h 2476982"/>
                <a:gd name="connsiteX2" fmla="*/ 2592729 w 3240912"/>
                <a:gd name="connsiteY2" fmla="*/ 1747777 h 2476982"/>
                <a:gd name="connsiteX3" fmla="*/ 1724628 w 3240912"/>
                <a:gd name="connsiteY3" fmla="*/ 1527858 h 2476982"/>
                <a:gd name="connsiteX4" fmla="*/ 601884 w 3240912"/>
                <a:gd name="connsiteY4" fmla="*/ 902825 h 2476982"/>
                <a:gd name="connsiteX5" fmla="*/ 92598 w 3240912"/>
                <a:gd name="connsiteY5" fmla="*/ 439838 h 2476982"/>
                <a:gd name="connsiteX6" fmla="*/ 0 w 3240912"/>
                <a:gd name="connsiteY6" fmla="*/ 0 h 2476982"/>
                <a:gd name="connsiteX7" fmla="*/ 925975 w 3240912"/>
                <a:gd name="connsiteY7" fmla="*/ 57873 h 2476982"/>
                <a:gd name="connsiteX8" fmla="*/ 1909823 w 3240912"/>
                <a:gd name="connsiteY8" fmla="*/ 138896 h 2476982"/>
                <a:gd name="connsiteX9" fmla="*/ 1898248 w 3240912"/>
                <a:gd name="connsiteY9" fmla="*/ 370390 h 2476982"/>
                <a:gd name="connsiteX10" fmla="*/ 3159889 w 3240912"/>
                <a:gd name="connsiteY10" fmla="*/ 381964 h 2476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0912" h="2476982">
                  <a:moveTo>
                    <a:pt x="3159889" y="381964"/>
                  </a:moveTo>
                  <a:lnTo>
                    <a:pt x="3240912" y="2476982"/>
                  </a:lnTo>
                  <a:lnTo>
                    <a:pt x="2592729" y="1747777"/>
                  </a:lnTo>
                  <a:lnTo>
                    <a:pt x="1724628" y="1527858"/>
                  </a:lnTo>
                  <a:lnTo>
                    <a:pt x="601884" y="902825"/>
                  </a:lnTo>
                  <a:lnTo>
                    <a:pt x="92598" y="439838"/>
                  </a:lnTo>
                  <a:lnTo>
                    <a:pt x="0" y="0"/>
                  </a:lnTo>
                  <a:lnTo>
                    <a:pt x="925975" y="57873"/>
                  </a:lnTo>
                  <a:lnTo>
                    <a:pt x="1909823" y="138896"/>
                  </a:lnTo>
                  <a:lnTo>
                    <a:pt x="1898248" y="370390"/>
                  </a:lnTo>
                  <a:lnTo>
                    <a:pt x="3159889" y="381964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Freeform 903"/>
            <p:cNvSpPr/>
            <p:nvPr/>
          </p:nvSpPr>
          <p:spPr>
            <a:xfrm>
              <a:off x="16192982" y="8681013"/>
              <a:ext cx="69448" cy="1041721"/>
            </a:xfrm>
            <a:custGeom>
              <a:avLst/>
              <a:gdLst>
                <a:gd name="connsiteX0" fmla="*/ 0 w 69448"/>
                <a:gd name="connsiteY0" fmla="*/ 0 h 1041721"/>
                <a:gd name="connsiteX1" fmla="*/ 69448 w 69448"/>
                <a:gd name="connsiteY1" fmla="*/ 1041721 h 104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448" h="1041721">
                  <a:moveTo>
                    <a:pt x="0" y="0"/>
                  </a:moveTo>
                  <a:lnTo>
                    <a:pt x="69448" y="1041721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Freeform 904"/>
            <p:cNvSpPr/>
            <p:nvPr/>
          </p:nvSpPr>
          <p:spPr>
            <a:xfrm>
              <a:off x="17211554" y="9016678"/>
              <a:ext cx="57874" cy="1226917"/>
            </a:xfrm>
            <a:custGeom>
              <a:avLst/>
              <a:gdLst>
                <a:gd name="connsiteX0" fmla="*/ 0 w 57874"/>
                <a:gd name="connsiteY0" fmla="*/ 0 h 1226917"/>
                <a:gd name="connsiteX1" fmla="*/ 57874 w 57874"/>
                <a:gd name="connsiteY1" fmla="*/ 1226917 h 1226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874" h="1226917">
                  <a:moveTo>
                    <a:pt x="0" y="0"/>
                  </a:moveTo>
                  <a:lnTo>
                    <a:pt x="57874" y="1226917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6" name="Freeform 905"/>
            <p:cNvSpPr/>
            <p:nvPr/>
          </p:nvSpPr>
          <p:spPr>
            <a:xfrm>
              <a:off x="17269428" y="9688010"/>
              <a:ext cx="1273215" cy="11575"/>
            </a:xfrm>
            <a:custGeom>
              <a:avLst/>
              <a:gdLst>
                <a:gd name="connsiteX0" fmla="*/ 0 w 1273215"/>
                <a:gd name="connsiteY0" fmla="*/ 11575 h 11575"/>
                <a:gd name="connsiteX1" fmla="*/ 1273215 w 1273215"/>
                <a:gd name="connsiteY1" fmla="*/ 0 h 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215" h="11575">
                  <a:moveTo>
                    <a:pt x="0" y="11575"/>
                  </a:moveTo>
                  <a:lnTo>
                    <a:pt x="1273215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7" name="Freeform 906"/>
            <p:cNvSpPr/>
            <p:nvPr/>
          </p:nvSpPr>
          <p:spPr>
            <a:xfrm>
              <a:off x="16227706" y="9225023"/>
              <a:ext cx="1030147" cy="11574"/>
            </a:xfrm>
            <a:custGeom>
              <a:avLst/>
              <a:gdLst>
                <a:gd name="connsiteX0" fmla="*/ 0 w 1030147"/>
                <a:gd name="connsiteY0" fmla="*/ 0 h 11574"/>
                <a:gd name="connsiteX1" fmla="*/ 1030147 w 1030147"/>
                <a:gd name="connsiteY1" fmla="*/ 11574 h 11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147" h="11574">
                  <a:moveTo>
                    <a:pt x="0" y="0"/>
                  </a:moveTo>
                  <a:lnTo>
                    <a:pt x="1030147" y="11574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8" name="Freeform 907"/>
            <p:cNvSpPr/>
            <p:nvPr/>
          </p:nvSpPr>
          <p:spPr>
            <a:xfrm>
              <a:off x="15648972" y="7662441"/>
              <a:ext cx="2037144" cy="868101"/>
            </a:xfrm>
            <a:custGeom>
              <a:avLst/>
              <a:gdLst>
                <a:gd name="connsiteX0" fmla="*/ 173620 w 2037144"/>
                <a:gd name="connsiteY0" fmla="*/ 706055 h 868101"/>
                <a:gd name="connsiteX1" fmla="*/ 1678329 w 2037144"/>
                <a:gd name="connsiteY1" fmla="*/ 868101 h 868101"/>
                <a:gd name="connsiteX2" fmla="*/ 1678329 w 2037144"/>
                <a:gd name="connsiteY2" fmla="*/ 729205 h 868101"/>
                <a:gd name="connsiteX3" fmla="*/ 1805651 w 2037144"/>
                <a:gd name="connsiteY3" fmla="*/ 752354 h 868101"/>
                <a:gd name="connsiteX4" fmla="*/ 1747777 w 2037144"/>
                <a:gd name="connsiteY4" fmla="*/ 462987 h 868101"/>
                <a:gd name="connsiteX5" fmla="*/ 2037144 w 2037144"/>
                <a:gd name="connsiteY5" fmla="*/ 277792 h 868101"/>
                <a:gd name="connsiteX6" fmla="*/ 1875099 w 2037144"/>
                <a:gd name="connsiteY6" fmla="*/ 0 h 868101"/>
                <a:gd name="connsiteX7" fmla="*/ 0 w 2037144"/>
                <a:gd name="connsiteY7" fmla="*/ 462987 h 868101"/>
                <a:gd name="connsiteX8" fmla="*/ 173620 w 2037144"/>
                <a:gd name="connsiteY8" fmla="*/ 706055 h 868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7144" h="868101">
                  <a:moveTo>
                    <a:pt x="173620" y="706055"/>
                  </a:moveTo>
                  <a:lnTo>
                    <a:pt x="1678329" y="868101"/>
                  </a:lnTo>
                  <a:lnTo>
                    <a:pt x="1678329" y="729205"/>
                  </a:lnTo>
                  <a:lnTo>
                    <a:pt x="1805651" y="752354"/>
                  </a:lnTo>
                  <a:lnTo>
                    <a:pt x="1747777" y="462987"/>
                  </a:lnTo>
                  <a:lnTo>
                    <a:pt x="2037144" y="277792"/>
                  </a:lnTo>
                  <a:lnTo>
                    <a:pt x="1875099" y="0"/>
                  </a:lnTo>
                  <a:lnTo>
                    <a:pt x="0" y="462987"/>
                  </a:lnTo>
                  <a:lnTo>
                    <a:pt x="173620" y="706055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9" name="Freeform 908"/>
            <p:cNvSpPr/>
            <p:nvPr/>
          </p:nvSpPr>
          <p:spPr>
            <a:xfrm>
              <a:off x="16540223" y="7905509"/>
              <a:ext cx="173620" cy="567159"/>
            </a:xfrm>
            <a:custGeom>
              <a:avLst/>
              <a:gdLst>
                <a:gd name="connsiteX0" fmla="*/ 0 w 173620"/>
                <a:gd name="connsiteY0" fmla="*/ 0 h 567159"/>
                <a:gd name="connsiteX1" fmla="*/ 173620 w 173620"/>
                <a:gd name="connsiteY1" fmla="*/ 567159 h 567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620" h="567159">
                  <a:moveTo>
                    <a:pt x="0" y="0"/>
                  </a:moveTo>
                  <a:lnTo>
                    <a:pt x="173620" y="567159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0" name="Freeform 909"/>
            <p:cNvSpPr/>
            <p:nvPr/>
          </p:nvSpPr>
          <p:spPr>
            <a:xfrm>
              <a:off x="17091660" y="7768590"/>
              <a:ext cx="232410" cy="601980"/>
            </a:xfrm>
            <a:custGeom>
              <a:avLst/>
              <a:gdLst>
                <a:gd name="connsiteX0" fmla="*/ 232410 w 232410"/>
                <a:gd name="connsiteY0" fmla="*/ 601980 h 601980"/>
                <a:gd name="connsiteX1" fmla="*/ 0 w 232410"/>
                <a:gd name="connsiteY1" fmla="*/ 0 h 60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2410" h="601980">
                  <a:moveTo>
                    <a:pt x="232410" y="60198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1" name="Freeform 910"/>
            <p:cNvSpPr/>
            <p:nvPr/>
          </p:nvSpPr>
          <p:spPr>
            <a:xfrm>
              <a:off x="15811500" y="8119110"/>
              <a:ext cx="1440180" cy="232410"/>
            </a:xfrm>
            <a:custGeom>
              <a:avLst/>
              <a:gdLst>
                <a:gd name="connsiteX0" fmla="*/ 0 w 1440180"/>
                <a:gd name="connsiteY0" fmla="*/ 232410 h 232410"/>
                <a:gd name="connsiteX1" fmla="*/ 0 w 1440180"/>
                <a:gd name="connsiteY1" fmla="*/ 232410 h 232410"/>
                <a:gd name="connsiteX2" fmla="*/ 788670 w 1440180"/>
                <a:gd name="connsiteY2" fmla="*/ 0 h 232410"/>
                <a:gd name="connsiteX3" fmla="*/ 1440180 w 1440180"/>
                <a:gd name="connsiteY3" fmla="*/ 80010 h 232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180" h="232410">
                  <a:moveTo>
                    <a:pt x="0" y="232410"/>
                  </a:moveTo>
                  <a:lnTo>
                    <a:pt x="0" y="232410"/>
                  </a:lnTo>
                  <a:lnTo>
                    <a:pt x="788670" y="0"/>
                  </a:lnTo>
                  <a:lnTo>
                    <a:pt x="1440180" y="800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2" name="Freeform 911"/>
            <p:cNvSpPr/>
            <p:nvPr/>
          </p:nvSpPr>
          <p:spPr>
            <a:xfrm>
              <a:off x="15422880" y="9048750"/>
              <a:ext cx="781050" cy="15240"/>
            </a:xfrm>
            <a:custGeom>
              <a:avLst/>
              <a:gdLst>
                <a:gd name="connsiteX0" fmla="*/ 0 w 781050"/>
                <a:gd name="connsiteY0" fmla="*/ 15240 h 15240"/>
                <a:gd name="connsiteX1" fmla="*/ 781050 w 78105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1050" h="15240">
                  <a:moveTo>
                    <a:pt x="0" y="15240"/>
                  </a:moveTo>
                  <a:lnTo>
                    <a:pt x="78105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3" name="Freeform 912"/>
            <p:cNvSpPr/>
            <p:nvPr/>
          </p:nvSpPr>
          <p:spPr>
            <a:xfrm>
              <a:off x="16661130" y="8743950"/>
              <a:ext cx="30480" cy="986790"/>
            </a:xfrm>
            <a:custGeom>
              <a:avLst/>
              <a:gdLst>
                <a:gd name="connsiteX0" fmla="*/ 0 w 30480"/>
                <a:gd name="connsiteY0" fmla="*/ 0 h 986790"/>
                <a:gd name="connsiteX1" fmla="*/ 30480 w 30480"/>
                <a:gd name="connsiteY1" fmla="*/ 986790 h 986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986790">
                  <a:moveTo>
                    <a:pt x="0" y="0"/>
                  </a:moveTo>
                  <a:lnTo>
                    <a:pt x="30480" y="98679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4" name="Freeform 913"/>
            <p:cNvSpPr/>
            <p:nvPr/>
          </p:nvSpPr>
          <p:spPr>
            <a:xfrm>
              <a:off x="17884140" y="9704070"/>
              <a:ext cx="53340" cy="689610"/>
            </a:xfrm>
            <a:custGeom>
              <a:avLst/>
              <a:gdLst>
                <a:gd name="connsiteX0" fmla="*/ 0 w 53340"/>
                <a:gd name="connsiteY0" fmla="*/ 0 h 689610"/>
                <a:gd name="connsiteX1" fmla="*/ 53340 w 53340"/>
                <a:gd name="connsiteY1" fmla="*/ 689610 h 689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" h="689610">
                  <a:moveTo>
                    <a:pt x="0" y="0"/>
                  </a:moveTo>
                  <a:lnTo>
                    <a:pt x="53340" y="6896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5" name="Freeform 914"/>
            <p:cNvSpPr/>
            <p:nvPr/>
          </p:nvSpPr>
          <p:spPr>
            <a:xfrm>
              <a:off x="18139410" y="9014460"/>
              <a:ext cx="15240" cy="647700"/>
            </a:xfrm>
            <a:custGeom>
              <a:avLst/>
              <a:gdLst>
                <a:gd name="connsiteX0" fmla="*/ 15240 w 15240"/>
                <a:gd name="connsiteY0" fmla="*/ 647700 h 647700"/>
                <a:gd name="connsiteX1" fmla="*/ 0 w 15240"/>
                <a:gd name="connsiteY1" fmla="*/ 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647700">
                  <a:moveTo>
                    <a:pt x="15240" y="64770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6" name="Freeform 915"/>
            <p:cNvSpPr/>
            <p:nvPr/>
          </p:nvSpPr>
          <p:spPr>
            <a:xfrm>
              <a:off x="20067270" y="8999220"/>
              <a:ext cx="167640" cy="689610"/>
            </a:xfrm>
            <a:custGeom>
              <a:avLst/>
              <a:gdLst>
                <a:gd name="connsiteX0" fmla="*/ 167640 w 167640"/>
                <a:gd name="connsiteY0" fmla="*/ 0 h 689610"/>
                <a:gd name="connsiteX1" fmla="*/ 0 w 167640"/>
                <a:gd name="connsiteY1" fmla="*/ 689610 h 689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640" h="689610">
                  <a:moveTo>
                    <a:pt x="167640" y="0"/>
                  </a:moveTo>
                  <a:lnTo>
                    <a:pt x="0" y="6896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Freeform 916"/>
            <p:cNvSpPr/>
            <p:nvPr/>
          </p:nvSpPr>
          <p:spPr>
            <a:xfrm>
              <a:off x="19674840" y="10206990"/>
              <a:ext cx="666750" cy="68580"/>
            </a:xfrm>
            <a:custGeom>
              <a:avLst/>
              <a:gdLst>
                <a:gd name="connsiteX0" fmla="*/ 0 w 666750"/>
                <a:gd name="connsiteY0" fmla="*/ 68580 h 68580"/>
                <a:gd name="connsiteX1" fmla="*/ 666750 w 666750"/>
                <a:gd name="connsiteY1" fmla="*/ 0 h 6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6750" h="68580">
                  <a:moveTo>
                    <a:pt x="0" y="68580"/>
                  </a:moveTo>
                  <a:lnTo>
                    <a:pt x="66675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Freeform 917"/>
            <p:cNvSpPr/>
            <p:nvPr/>
          </p:nvSpPr>
          <p:spPr>
            <a:xfrm>
              <a:off x="20836890" y="8869680"/>
              <a:ext cx="1866900" cy="472440"/>
            </a:xfrm>
            <a:custGeom>
              <a:avLst/>
              <a:gdLst>
                <a:gd name="connsiteX0" fmla="*/ 0 w 1866900"/>
                <a:gd name="connsiteY0" fmla="*/ 72390 h 472440"/>
                <a:gd name="connsiteX1" fmla="*/ 377190 w 1866900"/>
                <a:gd name="connsiteY1" fmla="*/ 0 h 472440"/>
                <a:gd name="connsiteX2" fmla="*/ 1432560 w 1866900"/>
                <a:gd name="connsiteY2" fmla="*/ 45720 h 472440"/>
                <a:gd name="connsiteX3" fmla="*/ 1866900 w 1866900"/>
                <a:gd name="connsiteY3" fmla="*/ 285750 h 472440"/>
                <a:gd name="connsiteX4" fmla="*/ 1760220 w 1866900"/>
                <a:gd name="connsiteY4" fmla="*/ 472440 h 472440"/>
                <a:gd name="connsiteX5" fmla="*/ 918210 w 1866900"/>
                <a:gd name="connsiteY5" fmla="*/ 403860 h 472440"/>
                <a:gd name="connsiteX6" fmla="*/ 388620 w 1866900"/>
                <a:gd name="connsiteY6" fmla="*/ 156210 h 472440"/>
                <a:gd name="connsiteX7" fmla="*/ 110490 w 1866900"/>
                <a:gd name="connsiteY7" fmla="*/ 14478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6900" h="472440">
                  <a:moveTo>
                    <a:pt x="0" y="72390"/>
                  </a:moveTo>
                  <a:lnTo>
                    <a:pt x="377190" y="0"/>
                  </a:lnTo>
                  <a:lnTo>
                    <a:pt x="1432560" y="45720"/>
                  </a:lnTo>
                  <a:lnTo>
                    <a:pt x="1866900" y="285750"/>
                  </a:lnTo>
                  <a:lnTo>
                    <a:pt x="1760220" y="472440"/>
                  </a:lnTo>
                  <a:lnTo>
                    <a:pt x="918210" y="403860"/>
                  </a:lnTo>
                  <a:lnTo>
                    <a:pt x="388620" y="156210"/>
                  </a:lnTo>
                  <a:lnTo>
                    <a:pt x="110490" y="1447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9" name="Freeform 918"/>
            <p:cNvSpPr/>
            <p:nvPr/>
          </p:nvSpPr>
          <p:spPr>
            <a:xfrm>
              <a:off x="21743670" y="8888730"/>
              <a:ext cx="83820" cy="388620"/>
            </a:xfrm>
            <a:custGeom>
              <a:avLst/>
              <a:gdLst>
                <a:gd name="connsiteX0" fmla="*/ 0 w 83820"/>
                <a:gd name="connsiteY0" fmla="*/ 388620 h 388620"/>
                <a:gd name="connsiteX1" fmla="*/ 83820 w 83820"/>
                <a:gd name="connsiteY1" fmla="*/ 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820" h="388620">
                  <a:moveTo>
                    <a:pt x="0" y="388620"/>
                  </a:moveTo>
                  <a:lnTo>
                    <a:pt x="838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0" name="Freeform 919"/>
            <p:cNvSpPr/>
            <p:nvPr/>
          </p:nvSpPr>
          <p:spPr>
            <a:xfrm>
              <a:off x="17990820" y="7501890"/>
              <a:ext cx="2933700" cy="1295400"/>
            </a:xfrm>
            <a:custGeom>
              <a:avLst/>
              <a:gdLst>
                <a:gd name="connsiteX0" fmla="*/ 38100 w 2933700"/>
                <a:gd name="connsiteY0" fmla="*/ 1173480 h 1295400"/>
                <a:gd name="connsiteX1" fmla="*/ 0 w 2933700"/>
                <a:gd name="connsiteY1" fmla="*/ 621030 h 1295400"/>
                <a:gd name="connsiteX2" fmla="*/ 704850 w 2933700"/>
                <a:gd name="connsiteY2" fmla="*/ 0 h 1295400"/>
                <a:gd name="connsiteX3" fmla="*/ 1958340 w 2933700"/>
                <a:gd name="connsiteY3" fmla="*/ 300990 h 1295400"/>
                <a:gd name="connsiteX4" fmla="*/ 2865120 w 2933700"/>
                <a:gd name="connsiteY4" fmla="*/ 982980 h 1295400"/>
                <a:gd name="connsiteX5" fmla="*/ 2933700 w 2933700"/>
                <a:gd name="connsiteY5" fmla="*/ 1211580 h 1295400"/>
                <a:gd name="connsiteX6" fmla="*/ 2381250 w 2933700"/>
                <a:gd name="connsiteY6" fmla="*/ 1268730 h 1295400"/>
                <a:gd name="connsiteX7" fmla="*/ 1558290 w 2933700"/>
                <a:gd name="connsiteY7" fmla="*/ 1123950 h 1295400"/>
                <a:gd name="connsiteX8" fmla="*/ 1181100 w 2933700"/>
                <a:gd name="connsiteY8" fmla="*/ 918210 h 1295400"/>
                <a:gd name="connsiteX9" fmla="*/ 655320 w 2933700"/>
                <a:gd name="connsiteY9" fmla="*/ 1074420 h 1295400"/>
                <a:gd name="connsiteX10" fmla="*/ 651510 w 2933700"/>
                <a:gd name="connsiteY10" fmla="*/ 1295400 h 1295400"/>
                <a:gd name="connsiteX11" fmla="*/ 38100 w 2933700"/>
                <a:gd name="connsiteY11" fmla="*/ 1173480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33700" h="1295400">
                  <a:moveTo>
                    <a:pt x="38100" y="1173480"/>
                  </a:moveTo>
                  <a:lnTo>
                    <a:pt x="0" y="621030"/>
                  </a:lnTo>
                  <a:lnTo>
                    <a:pt x="704850" y="0"/>
                  </a:lnTo>
                  <a:lnTo>
                    <a:pt x="1958340" y="300990"/>
                  </a:lnTo>
                  <a:lnTo>
                    <a:pt x="2865120" y="982980"/>
                  </a:lnTo>
                  <a:lnTo>
                    <a:pt x="2933700" y="1211580"/>
                  </a:lnTo>
                  <a:lnTo>
                    <a:pt x="2381250" y="1268730"/>
                  </a:lnTo>
                  <a:lnTo>
                    <a:pt x="1558290" y="1123950"/>
                  </a:lnTo>
                  <a:lnTo>
                    <a:pt x="1181100" y="918210"/>
                  </a:lnTo>
                  <a:lnTo>
                    <a:pt x="655320" y="1074420"/>
                  </a:lnTo>
                  <a:lnTo>
                    <a:pt x="651510" y="1295400"/>
                  </a:lnTo>
                  <a:lnTo>
                    <a:pt x="38100" y="117348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1" name="Freeform 920"/>
            <p:cNvSpPr/>
            <p:nvPr/>
          </p:nvSpPr>
          <p:spPr>
            <a:xfrm>
              <a:off x="18284190" y="7882890"/>
              <a:ext cx="361950" cy="693420"/>
            </a:xfrm>
            <a:custGeom>
              <a:avLst/>
              <a:gdLst>
                <a:gd name="connsiteX0" fmla="*/ 361950 w 361950"/>
                <a:gd name="connsiteY0" fmla="*/ 693420 h 693420"/>
                <a:gd name="connsiteX1" fmla="*/ 0 w 361950"/>
                <a:gd name="connsiteY1" fmla="*/ 0 h 69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950" h="693420">
                  <a:moveTo>
                    <a:pt x="361950" y="69342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2" name="Freeform 921"/>
            <p:cNvSpPr/>
            <p:nvPr/>
          </p:nvSpPr>
          <p:spPr>
            <a:xfrm>
              <a:off x="18006060" y="8119110"/>
              <a:ext cx="2366010" cy="209550"/>
            </a:xfrm>
            <a:custGeom>
              <a:avLst/>
              <a:gdLst>
                <a:gd name="connsiteX0" fmla="*/ 0 w 2366010"/>
                <a:gd name="connsiteY0" fmla="*/ 209550 h 209550"/>
                <a:gd name="connsiteX1" fmla="*/ 2366010 w 2366010"/>
                <a:gd name="connsiteY1" fmla="*/ 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6010" h="209550">
                  <a:moveTo>
                    <a:pt x="0" y="209550"/>
                  </a:moveTo>
                  <a:lnTo>
                    <a:pt x="2366010" y="0"/>
                  </a:ln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3" name="Freeform 922"/>
            <p:cNvSpPr/>
            <p:nvPr/>
          </p:nvSpPr>
          <p:spPr>
            <a:xfrm>
              <a:off x="20341590" y="8107680"/>
              <a:ext cx="19050" cy="651510"/>
            </a:xfrm>
            <a:custGeom>
              <a:avLst/>
              <a:gdLst>
                <a:gd name="connsiteX0" fmla="*/ 0 w 19050"/>
                <a:gd name="connsiteY0" fmla="*/ 651510 h 651510"/>
                <a:gd name="connsiteX1" fmla="*/ 19050 w 19050"/>
                <a:gd name="connsiteY1" fmla="*/ 0 h 65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651510">
                  <a:moveTo>
                    <a:pt x="0" y="651510"/>
                  </a:moveTo>
                  <a:lnTo>
                    <a:pt x="1905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4" name="Freeform 923"/>
            <p:cNvSpPr/>
            <p:nvPr/>
          </p:nvSpPr>
          <p:spPr>
            <a:xfrm>
              <a:off x="19819620" y="8180070"/>
              <a:ext cx="0" cy="480060"/>
            </a:xfrm>
            <a:custGeom>
              <a:avLst/>
              <a:gdLst>
                <a:gd name="connsiteX0" fmla="*/ 0 w 0"/>
                <a:gd name="connsiteY0" fmla="*/ 480060 h 480060"/>
                <a:gd name="connsiteX1" fmla="*/ 0 w 0"/>
                <a:gd name="connsiteY1" fmla="*/ 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480060">
                  <a:moveTo>
                    <a:pt x="0" y="48006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5" name="Freeform 924"/>
            <p:cNvSpPr/>
            <p:nvPr/>
          </p:nvSpPr>
          <p:spPr>
            <a:xfrm>
              <a:off x="19152870" y="7604760"/>
              <a:ext cx="3810" cy="796290"/>
            </a:xfrm>
            <a:custGeom>
              <a:avLst/>
              <a:gdLst>
                <a:gd name="connsiteX0" fmla="*/ 0 w 3810"/>
                <a:gd name="connsiteY0" fmla="*/ 796290 h 796290"/>
                <a:gd name="connsiteX1" fmla="*/ 0 w 3810"/>
                <a:gd name="connsiteY1" fmla="*/ 796290 h 796290"/>
                <a:gd name="connsiteX2" fmla="*/ 3810 w 3810"/>
                <a:gd name="connsiteY2" fmla="*/ 0 h 79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796290">
                  <a:moveTo>
                    <a:pt x="0" y="796290"/>
                  </a:moveTo>
                  <a:lnTo>
                    <a:pt x="0" y="796290"/>
                  </a:lnTo>
                  <a:lnTo>
                    <a:pt x="381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6" name="Freeform 925"/>
            <p:cNvSpPr/>
            <p:nvPr/>
          </p:nvSpPr>
          <p:spPr>
            <a:xfrm>
              <a:off x="18295620" y="7810500"/>
              <a:ext cx="1664970" cy="144780"/>
            </a:xfrm>
            <a:custGeom>
              <a:avLst/>
              <a:gdLst>
                <a:gd name="connsiteX0" fmla="*/ 0 w 1664970"/>
                <a:gd name="connsiteY0" fmla="*/ 76200 h 144780"/>
                <a:gd name="connsiteX1" fmla="*/ 868680 w 1664970"/>
                <a:gd name="connsiteY1" fmla="*/ 144780 h 144780"/>
                <a:gd name="connsiteX2" fmla="*/ 1664970 w 1664970"/>
                <a:gd name="connsiteY2" fmla="*/ 0 h 144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4970" h="144780">
                  <a:moveTo>
                    <a:pt x="0" y="76200"/>
                  </a:moveTo>
                  <a:lnTo>
                    <a:pt x="868680" y="144780"/>
                  </a:lnTo>
                  <a:lnTo>
                    <a:pt x="166497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7" name="Freeform 926"/>
            <p:cNvSpPr/>
            <p:nvPr/>
          </p:nvSpPr>
          <p:spPr>
            <a:xfrm>
              <a:off x="6088380" y="12603480"/>
              <a:ext cx="739140" cy="975360"/>
            </a:xfrm>
            <a:custGeom>
              <a:avLst/>
              <a:gdLst>
                <a:gd name="connsiteX0" fmla="*/ 0 w 739140"/>
                <a:gd name="connsiteY0" fmla="*/ 975360 h 975360"/>
                <a:gd name="connsiteX1" fmla="*/ 0 w 739140"/>
                <a:gd name="connsiteY1" fmla="*/ 975360 h 975360"/>
                <a:gd name="connsiteX2" fmla="*/ 342900 w 739140"/>
                <a:gd name="connsiteY2" fmla="*/ 83820 h 975360"/>
                <a:gd name="connsiteX3" fmla="*/ 548640 w 739140"/>
                <a:gd name="connsiteY3" fmla="*/ 144780 h 975360"/>
                <a:gd name="connsiteX4" fmla="*/ 739140 w 739140"/>
                <a:gd name="connsiteY4" fmla="*/ 0 h 97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9140" h="975360">
                  <a:moveTo>
                    <a:pt x="0" y="975360"/>
                  </a:moveTo>
                  <a:lnTo>
                    <a:pt x="0" y="975360"/>
                  </a:lnTo>
                  <a:lnTo>
                    <a:pt x="342900" y="83820"/>
                  </a:lnTo>
                  <a:lnTo>
                    <a:pt x="548640" y="144780"/>
                  </a:lnTo>
                  <a:lnTo>
                    <a:pt x="7391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8" name="Freeform 927"/>
            <p:cNvSpPr/>
            <p:nvPr/>
          </p:nvSpPr>
          <p:spPr>
            <a:xfrm>
              <a:off x="6126480" y="12717780"/>
              <a:ext cx="1310640" cy="1516380"/>
            </a:xfrm>
            <a:custGeom>
              <a:avLst/>
              <a:gdLst>
                <a:gd name="connsiteX0" fmla="*/ 510540 w 1310640"/>
                <a:gd name="connsiteY0" fmla="*/ 0 h 1516380"/>
                <a:gd name="connsiteX1" fmla="*/ 1150620 w 1310640"/>
                <a:gd name="connsiteY1" fmla="*/ 807720 h 1516380"/>
                <a:gd name="connsiteX2" fmla="*/ 906780 w 1310640"/>
                <a:gd name="connsiteY2" fmla="*/ 990600 h 1516380"/>
                <a:gd name="connsiteX3" fmla="*/ 1310640 w 1310640"/>
                <a:gd name="connsiteY3" fmla="*/ 1341120 h 1516380"/>
                <a:gd name="connsiteX4" fmla="*/ 1226820 w 1310640"/>
                <a:gd name="connsiteY4" fmla="*/ 1516380 h 1516380"/>
                <a:gd name="connsiteX5" fmla="*/ 0 w 1310640"/>
                <a:gd name="connsiteY5" fmla="*/ 861060 h 151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0640" h="1516380">
                  <a:moveTo>
                    <a:pt x="510540" y="0"/>
                  </a:moveTo>
                  <a:lnTo>
                    <a:pt x="1150620" y="807720"/>
                  </a:lnTo>
                  <a:lnTo>
                    <a:pt x="906780" y="990600"/>
                  </a:lnTo>
                  <a:lnTo>
                    <a:pt x="1310640" y="1341120"/>
                  </a:lnTo>
                  <a:lnTo>
                    <a:pt x="1226820" y="1516380"/>
                  </a:lnTo>
                  <a:lnTo>
                    <a:pt x="0" y="861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9" name="Freeform 928"/>
            <p:cNvSpPr/>
            <p:nvPr/>
          </p:nvSpPr>
          <p:spPr>
            <a:xfrm>
              <a:off x="6766560" y="12763500"/>
              <a:ext cx="160020" cy="99060"/>
            </a:xfrm>
            <a:custGeom>
              <a:avLst/>
              <a:gdLst>
                <a:gd name="connsiteX0" fmla="*/ 0 w 160020"/>
                <a:gd name="connsiteY0" fmla="*/ 99060 h 99060"/>
                <a:gd name="connsiteX1" fmla="*/ 160020 w 160020"/>
                <a:gd name="connsiteY1" fmla="*/ 0 h 9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99060">
                  <a:moveTo>
                    <a:pt x="0" y="99060"/>
                  </a:moveTo>
                  <a:lnTo>
                    <a:pt x="1600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0" name="Freeform 929"/>
            <p:cNvSpPr/>
            <p:nvPr/>
          </p:nvSpPr>
          <p:spPr>
            <a:xfrm>
              <a:off x="6256020" y="13129260"/>
              <a:ext cx="701040" cy="7620"/>
            </a:xfrm>
            <a:custGeom>
              <a:avLst/>
              <a:gdLst>
                <a:gd name="connsiteX0" fmla="*/ 0 w 701040"/>
                <a:gd name="connsiteY0" fmla="*/ 7620 h 7620"/>
                <a:gd name="connsiteX1" fmla="*/ 0 w 701040"/>
                <a:gd name="connsiteY1" fmla="*/ 7620 h 7620"/>
                <a:gd name="connsiteX2" fmla="*/ 68580 w 701040"/>
                <a:gd name="connsiteY2" fmla="*/ 7620 h 7620"/>
                <a:gd name="connsiteX3" fmla="*/ 701040 w 701040"/>
                <a:gd name="connsiteY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040" h="7620">
                  <a:moveTo>
                    <a:pt x="0" y="7620"/>
                  </a:moveTo>
                  <a:lnTo>
                    <a:pt x="0" y="7620"/>
                  </a:lnTo>
                  <a:lnTo>
                    <a:pt x="68580" y="7620"/>
                  </a:lnTo>
                  <a:lnTo>
                    <a:pt x="7010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1" name="Freeform 930"/>
            <p:cNvSpPr/>
            <p:nvPr/>
          </p:nvSpPr>
          <p:spPr>
            <a:xfrm>
              <a:off x="6667500" y="13136880"/>
              <a:ext cx="15240" cy="723900"/>
            </a:xfrm>
            <a:custGeom>
              <a:avLst/>
              <a:gdLst>
                <a:gd name="connsiteX0" fmla="*/ 0 w 15240"/>
                <a:gd name="connsiteY0" fmla="*/ 0 h 723900"/>
                <a:gd name="connsiteX1" fmla="*/ 15240 w 15240"/>
                <a:gd name="connsiteY1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723900">
                  <a:moveTo>
                    <a:pt x="0" y="0"/>
                  </a:moveTo>
                  <a:lnTo>
                    <a:pt x="15240" y="7239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2" name="Freeform 931"/>
            <p:cNvSpPr/>
            <p:nvPr/>
          </p:nvSpPr>
          <p:spPr>
            <a:xfrm>
              <a:off x="5669280" y="14584680"/>
              <a:ext cx="2087880" cy="1272540"/>
            </a:xfrm>
            <a:custGeom>
              <a:avLst/>
              <a:gdLst>
                <a:gd name="connsiteX0" fmla="*/ 411480 w 2087880"/>
                <a:gd name="connsiteY0" fmla="*/ 0 h 1272540"/>
                <a:gd name="connsiteX1" fmla="*/ 0 w 2087880"/>
                <a:gd name="connsiteY1" fmla="*/ 1272540 h 1272540"/>
                <a:gd name="connsiteX2" fmla="*/ 746760 w 2087880"/>
                <a:gd name="connsiteY2" fmla="*/ 1112520 h 1272540"/>
                <a:gd name="connsiteX3" fmla="*/ 1424940 w 2087880"/>
                <a:gd name="connsiteY3" fmla="*/ 899160 h 1272540"/>
                <a:gd name="connsiteX4" fmla="*/ 2087880 w 2087880"/>
                <a:gd name="connsiteY4" fmla="*/ 762000 h 1272540"/>
                <a:gd name="connsiteX5" fmla="*/ 2057400 w 2087880"/>
                <a:gd name="connsiteY5" fmla="*/ 342900 h 1272540"/>
                <a:gd name="connsiteX6" fmla="*/ 1958340 w 2087880"/>
                <a:gd name="connsiteY6" fmla="*/ 144780 h 1272540"/>
                <a:gd name="connsiteX7" fmla="*/ 411480 w 2087880"/>
                <a:gd name="connsiteY7" fmla="*/ 0 h 127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87880" h="1272540">
                  <a:moveTo>
                    <a:pt x="411480" y="0"/>
                  </a:moveTo>
                  <a:lnTo>
                    <a:pt x="0" y="1272540"/>
                  </a:lnTo>
                  <a:lnTo>
                    <a:pt x="746760" y="1112520"/>
                  </a:lnTo>
                  <a:lnTo>
                    <a:pt x="1424940" y="899160"/>
                  </a:lnTo>
                  <a:lnTo>
                    <a:pt x="2087880" y="762000"/>
                  </a:lnTo>
                  <a:lnTo>
                    <a:pt x="2057400" y="342900"/>
                  </a:lnTo>
                  <a:lnTo>
                    <a:pt x="1958340" y="144780"/>
                  </a:lnTo>
                  <a:lnTo>
                    <a:pt x="411480" y="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3" name="Freeform 932"/>
            <p:cNvSpPr/>
            <p:nvPr/>
          </p:nvSpPr>
          <p:spPr>
            <a:xfrm>
              <a:off x="5897880" y="15064740"/>
              <a:ext cx="1844040" cy="83820"/>
            </a:xfrm>
            <a:custGeom>
              <a:avLst/>
              <a:gdLst>
                <a:gd name="connsiteX0" fmla="*/ 0 w 1844040"/>
                <a:gd name="connsiteY0" fmla="*/ 83820 h 83820"/>
                <a:gd name="connsiteX1" fmla="*/ 1844040 w 1844040"/>
                <a:gd name="connsiteY1" fmla="*/ 0 h 8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44040" h="83820">
                  <a:moveTo>
                    <a:pt x="0" y="83820"/>
                  </a:moveTo>
                  <a:lnTo>
                    <a:pt x="18440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4" name="Freeform 933"/>
            <p:cNvSpPr/>
            <p:nvPr/>
          </p:nvSpPr>
          <p:spPr>
            <a:xfrm>
              <a:off x="6438900" y="14615160"/>
              <a:ext cx="60960" cy="1074420"/>
            </a:xfrm>
            <a:custGeom>
              <a:avLst/>
              <a:gdLst>
                <a:gd name="connsiteX0" fmla="*/ 60960 w 60960"/>
                <a:gd name="connsiteY0" fmla="*/ 0 h 1074420"/>
                <a:gd name="connsiteX1" fmla="*/ 0 w 60960"/>
                <a:gd name="connsiteY1" fmla="*/ 1074420 h 1074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1074420">
                  <a:moveTo>
                    <a:pt x="60960" y="0"/>
                  </a:moveTo>
                  <a:lnTo>
                    <a:pt x="0" y="10744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5" name="Freeform 934"/>
            <p:cNvSpPr/>
            <p:nvPr/>
          </p:nvSpPr>
          <p:spPr>
            <a:xfrm>
              <a:off x="7124700" y="15110460"/>
              <a:ext cx="45720" cy="381000"/>
            </a:xfrm>
            <a:custGeom>
              <a:avLst/>
              <a:gdLst>
                <a:gd name="connsiteX0" fmla="*/ 0 w 45720"/>
                <a:gd name="connsiteY0" fmla="*/ 0 h 381000"/>
                <a:gd name="connsiteX1" fmla="*/ 45720 w 45720"/>
                <a:gd name="connsiteY1" fmla="*/ 38100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381000">
                  <a:moveTo>
                    <a:pt x="0" y="0"/>
                  </a:moveTo>
                  <a:lnTo>
                    <a:pt x="45720" y="3810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6" name="Freeform 935"/>
            <p:cNvSpPr/>
            <p:nvPr/>
          </p:nvSpPr>
          <p:spPr>
            <a:xfrm>
              <a:off x="1653540" y="13296900"/>
              <a:ext cx="2430780" cy="1165860"/>
            </a:xfrm>
            <a:custGeom>
              <a:avLst/>
              <a:gdLst>
                <a:gd name="connsiteX0" fmla="*/ 15240 w 2430780"/>
                <a:gd name="connsiteY0" fmla="*/ 0 h 1165860"/>
                <a:gd name="connsiteX1" fmla="*/ 0 w 2430780"/>
                <a:gd name="connsiteY1" fmla="*/ 1165860 h 1165860"/>
                <a:gd name="connsiteX2" fmla="*/ 2430780 w 2430780"/>
                <a:gd name="connsiteY2" fmla="*/ 1143000 h 1165860"/>
                <a:gd name="connsiteX3" fmla="*/ 2324100 w 2430780"/>
                <a:gd name="connsiteY3" fmla="*/ 944880 h 1165860"/>
                <a:gd name="connsiteX4" fmla="*/ 1508760 w 2430780"/>
                <a:gd name="connsiteY4" fmla="*/ 693420 h 1165860"/>
                <a:gd name="connsiteX5" fmla="*/ 15240 w 2430780"/>
                <a:gd name="connsiteY5" fmla="*/ 0 h 1165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780" h="1165860">
                  <a:moveTo>
                    <a:pt x="15240" y="0"/>
                  </a:moveTo>
                  <a:lnTo>
                    <a:pt x="0" y="1165860"/>
                  </a:lnTo>
                  <a:lnTo>
                    <a:pt x="2430780" y="1143000"/>
                  </a:lnTo>
                  <a:lnTo>
                    <a:pt x="2324100" y="944880"/>
                  </a:lnTo>
                  <a:lnTo>
                    <a:pt x="1508760" y="693420"/>
                  </a:lnTo>
                  <a:lnTo>
                    <a:pt x="15240" y="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7" name="Freeform 936"/>
            <p:cNvSpPr/>
            <p:nvPr/>
          </p:nvSpPr>
          <p:spPr>
            <a:xfrm>
              <a:off x="1623060" y="14638020"/>
              <a:ext cx="4099560" cy="1714500"/>
            </a:xfrm>
            <a:custGeom>
              <a:avLst/>
              <a:gdLst>
                <a:gd name="connsiteX0" fmla="*/ 60960 w 4099560"/>
                <a:gd name="connsiteY0" fmla="*/ 121920 h 1714500"/>
                <a:gd name="connsiteX1" fmla="*/ 0 w 4099560"/>
                <a:gd name="connsiteY1" fmla="*/ 1592580 h 1714500"/>
                <a:gd name="connsiteX2" fmla="*/ 2667000 w 4099560"/>
                <a:gd name="connsiteY2" fmla="*/ 1714500 h 1714500"/>
                <a:gd name="connsiteX3" fmla="*/ 2606040 w 4099560"/>
                <a:gd name="connsiteY3" fmla="*/ 1143000 h 1714500"/>
                <a:gd name="connsiteX4" fmla="*/ 3131820 w 4099560"/>
                <a:gd name="connsiteY4" fmla="*/ 1143000 h 1714500"/>
                <a:gd name="connsiteX5" fmla="*/ 3314700 w 4099560"/>
                <a:gd name="connsiteY5" fmla="*/ 1409700 h 1714500"/>
                <a:gd name="connsiteX6" fmla="*/ 3543300 w 4099560"/>
                <a:gd name="connsiteY6" fmla="*/ 1386840 h 1714500"/>
                <a:gd name="connsiteX7" fmla="*/ 4099560 w 4099560"/>
                <a:gd name="connsiteY7" fmla="*/ 0 h 1714500"/>
                <a:gd name="connsiteX8" fmla="*/ 60960 w 4099560"/>
                <a:gd name="connsiteY8" fmla="*/ 121920 h 171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99560" h="1714500">
                  <a:moveTo>
                    <a:pt x="60960" y="121920"/>
                  </a:moveTo>
                  <a:lnTo>
                    <a:pt x="0" y="1592580"/>
                  </a:lnTo>
                  <a:lnTo>
                    <a:pt x="2667000" y="1714500"/>
                  </a:lnTo>
                  <a:lnTo>
                    <a:pt x="2606040" y="1143000"/>
                  </a:lnTo>
                  <a:lnTo>
                    <a:pt x="3131820" y="1143000"/>
                  </a:lnTo>
                  <a:lnTo>
                    <a:pt x="3314700" y="1409700"/>
                  </a:lnTo>
                  <a:lnTo>
                    <a:pt x="3543300" y="1386840"/>
                  </a:lnTo>
                  <a:lnTo>
                    <a:pt x="4099560" y="0"/>
                  </a:lnTo>
                  <a:lnTo>
                    <a:pt x="60960" y="12192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8" name="Freeform 937"/>
            <p:cNvSpPr/>
            <p:nvPr/>
          </p:nvSpPr>
          <p:spPr>
            <a:xfrm>
              <a:off x="2247900" y="14752320"/>
              <a:ext cx="38100" cy="1485900"/>
            </a:xfrm>
            <a:custGeom>
              <a:avLst/>
              <a:gdLst>
                <a:gd name="connsiteX0" fmla="*/ 0 w 38100"/>
                <a:gd name="connsiteY0" fmla="*/ 1485900 h 1485900"/>
                <a:gd name="connsiteX1" fmla="*/ 38100 w 38100"/>
                <a:gd name="connsiteY1" fmla="*/ 0 h 148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1485900">
                  <a:moveTo>
                    <a:pt x="0" y="1485900"/>
                  </a:moveTo>
                  <a:lnTo>
                    <a:pt x="3810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9" name="Freeform 938"/>
            <p:cNvSpPr/>
            <p:nvPr/>
          </p:nvSpPr>
          <p:spPr>
            <a:xfrm>
              <a:off x="2217420" y="15422880"/>
              <a:ext cx="3169920" cy="38100"/>
            </a:xfrm>
            <a:custGeom>
              <a:avLst/>
              <a:gdLst>
                <a:gd name="connsiteX0" fmla="*/ 0 w 3169920"/>
                <a:gd name="connsiteY0" fmla="*/ 38100 h 38100"/>
                <a:gd name="connsiteX1" fmla="*/ 3169920 w 3169920"/>
                <a:gd name="connsiteY1" fmla="*/ 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9920" h="38100">
                  <a:moveTo>
                    <a:pt x="0" y="38100"/>
                  </a:moveTo>
                  <a:lnTo>
                    <a:pt x="31699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0" name="Freeform 939"/>
            <p:cNvSpPr/>
            <p:nvPr/>
          </p:nvSpPr>
          <p:spPr>
            <a:xfrm>
              <a:off x="2727960" y="15468600"/>
              <a:ext cx="15240" cy="815340"/>
            </a:xfrm>
            <a:custGeom>
              <a:avLst/>
              <a:gdLst>
                <a:gd name="connsiteX0" fmla="*/ 15240 w 15240"/>
                <a:gd name="connsiteY0" fmla="*/ 0 h 815340"/>
                <a:gd name="connsiteX1" fmla="*/ 0 w 15240"/>
                <a:gd name="connsiteY1" fmla="*/ 815340 h 81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815340">
                  <a:moveTo>
                    <a:pt x="15240" y="0"/>
                  </a:moveTo>
                  <a:lnTo>
                    <a:pt x="0" y="8153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1" name="Freeform 940"/>
            <p:cNvSpPr/>
            <p:nvPr/>
          </p:nvSpPr>
          <p:spPr>
            <a:xfrm>
              <a:off x="3573780" y="15460980"/>
              <a:ext cx="30480" cy="906780"/>
            </a:xfrm>
            <a:custGeom>
              <a:avLst/>
              <a:gdLst>
                <a:gd name="connsiteX0" fmla="*/ 0 w 30480"/>
                <a:gd name="connsiteY0" fmla="*/ 0 h 906780"/>
                <a:gd name="connsiteX1" fmla="*/ 30480 w 30480"/>
                <a:gd name="connsiteY1" fmla="*/ 906780 h 90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906780">
                  <a:moveTo>
                    <a:pt x="0" y="0"/>
                  </a:moveTo>
                  <a:lnTo>
                    <a:pt x="30480" y="9067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2" name="Freeform 941"/>
            <p:cNvSpPr/>
            <p:nvPr/>
          </p:nvSpPr>
          <p:spPr>
            <a:xfrm>
              <a:off x="4747260" y="15400020"/>
              <a:ext cx="15240" cy="365760"/>
            </a:xfrm>
            <a:custGeom>
              <a:avLst/>
              <a:gdLst>
                <a:gd name="connsiteX0" fmla="*/ 15240 w 15240"/>
                <a:gd name="connsiteY0" fmla="*/ 365760 h 365760"/>
                <a:gd name="connsiteX1" fmla="*/ 0 w 15240"/>
                <a:gd name="connsiteY1" fmla="*/ 0 h 36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365760">
                  <a:moveTo>
                    <a:pt x="15240" y="36576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3" name="Freeform 942"/>
            <p:cNvSpPr/>
            <p:nvPr/>
          </p:nvSpPr>
          <p:spPr>
            <a:xfrm>
              <a:off x="3169920" y="14721840"/>
              <a:ext cx="22860" cy="693420"/>
            </a:xfrm>
            <a:custGeom>
              <a:avLst/>
              <a:gdLst>
                <a:gd name="connsiteX0" fmla="*/ 22860 w 22860"/>
                <a:gd name="connsiteY0" fmla="*/ 693420 h 693420"/>
                <a:gd name="connsiteX1" fmla="*/ 0 w 22860"/>
                <a:gd name="connsiteY1" fmla="*/ 0 h 69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" h="693420">
                  <a:moveTo>
                    <a:pt x="22860" y="69342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4" name="Freeform 943"/>
            <p:cNvSpPr/>
            <p:nvPr/>
          </p:nvSpPr>
          <p:spPr>
            <a:xfrm>
              <a:off x="4259580" y="14668500"/>
              <a:ext cx="7620" cy="746760"/>
            </a:xfrm>
            <a:custGeom>
              <a:avLst/>
              <a:gdLst>
                <a:gd name="connsiteX0" fmla="*/ 7620 w 7620"/>
                <a:gd name="connsiteY0" fmla="*/ 746760 h 746760"/>
                <a:gd name="connsiteX1" fmla="*/ 0 w 7620"/>
                <a:gd name="connsiteY1" fmla="*/ 0 h 746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" h="746760">
                  <a:moveTo>
                    <a:pt x="7620" y="74676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5" name="Freeform 944"/>
            <p:cNvSpPr/>
            <p:nvPr/>
          </p:nvSpPr>
          <p:spPr>
            <a:xfrm>
              <a:off x="1722120" y="16489680"/>
              <a:ext cx="0" cy="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6" name="Freeform 945"/>
            <p:cNvSpPr/>
            <p:nvPr/>
          </p:nvSpPr>
          <p:spPr>
            <a:xfrm>
              <a:off x="1531620" y="16276320"/>
              <a:ext cx="3512820" cy="1744980"/>
            </a:xfrm>
            <a:custGeom>
              <a:avLst/>
              <a:gdLst>
                <a:gd name="connsiteX0" fmla="*/ 0 w 3512820"/>
                <a:gd name="connsiteY0" fmla="*/ 251460 h 1744980"/>
                <a:gd name="connsiteX1" fmla="*/ 2689860 w 3512820"/>
                <a:gd name="connsiteY1" fmla="*/ 457200 h 1744980"/>
                <a:gd name="connsiteX2" fmla="*/ 3512820 w 3512820"/>
                <a:gd name="connsiteY2" fmla="*/ 0 h 1744980"/>
                <a:gd name="connsiteX3" fmla="*/ 3398520 w 3512820"/>
                <a:gd name="connsiteY3" fmla="*/ 777240 h 1744980"/>
                <a:gd name="connsiteX4" fmla="*/ 3314700 w 3512820"/>
                <a:gd name="connsiteY4" fmla="*/ 1028700 h 1744980"/>
                <a:gd name="connsiteX5" fmla="*/ 2087880 w 3512820"/>
                <a:gd name="connsiteY5" fmla="*/ 1744980 h 1744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2820" h="1744980">
                  <a:moveTo>
                    <a:pt x="0" y="251460"/>
                  </a:moveTo>
                  <a:lnTo>
                    <a:pt x="2689860" y="457200"/>
                  </a:lnTo>
                  <a:lnTo>
                    <a:pt x="3512820" y="0"/>
                  </a:lnTo>
                  <a:lnTo>
                    <a:pt x="3398520" y="777240"/>
                  </a:lnTo>
                  <a:lnTo>
                    <a:pt x="3314700" y="1028700"/>
                  </a:lnTo>
                  <a:lnTo>
                    <a:pt x="2087880" y="17449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7" name="Freeform 946"/>
            <p:cNvSpPr/>
            <p:nvPr/>
          </p:nvSpPr>
          <p:spPr>
            <a:xfrm>
              <a:off x="2103120" y="16611600"/>
              <a:ext cx="60960" cy="1409700"/>
            </a:xfrm>
            <a:custGeom>
              <a:avLst/>
              <a:gdLst>
                <a:gd name="connsiteX0" fmla="*/ 60960 w 60960"/>
                <a:gd name="connsiteY0" fmla="*/ 0 h 1409700"/>
                <a:gd name="connsiteX1" fmla="*/ 0 w 60960"/>
                <a:gd name="connsiteY1" fmla="*/ 1409700 h 140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1409700">
                  <a:moveTo>
                    <a:pt x="60960" y="0"/>
                  </a:moveTo>
                  <a:lnTo>
                    <a:pt x="0" y="14097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8" name="Freeform 947"/>
            <p:cNvSpPr/>
            <p:nvPr/>
          </p:nvSpPr>
          <p:spPr>
            <a:xfrm>
              <a:off x="2156460" y="17274540"/>
              <a:ext cx="2636520" cy="45720"/>
            </a:xfrm>
            <a:custGeom>
              <a:avLst/>
              <a:gdLst>
                <a:gd name="connsiteX0" fmla="*/ 0 w 2636520"/>
                <a:gd name="connsiteY0" fmla="*/ 45720 h 45720"/>
                <a:gd name="connsiteX1" fmla="*/ 2636520 w 2636520"/>
                <a:gd name="connsiteY1" fmla="*/ 0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6520" h="45720">
                  <a:moveTo>
                    <a:pt x="0" y="45720"/>
                  </a:moveTo>
                  <a:lnTo>
                    <a:pt x="26365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9" name="Freeform 948"/>
            <p:cNvSpPr/>
            <p:nvPr/>
          </p:nvSpPr>
          <p:spPr>
            <a:xfrm>
              <a:off x="4168140" y="16710660"/>
              <a:ext cx="38100" cy="579120"/>
            </a:xfrm>
            <a:custGeom>
              <a:avLst/>
              <a:gdLst>
                <a:gd name="connsiteX0" fmla="*/ 38100 w 38100"/>
                <a:gd name="connsiteY0" fmla="*/ 0 h 579120"/>
                <a:gd name="connsiteX1" fmla="*/ 0 w 38100"/>
                <a:gd name="connsiteY1" fmla="*/ 579120 h 5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579120">
                  <a:moveTo>
                    <a:pt x="38100" y="0"/>
                  </a:moveTo>
                  <a:lnTo>
                    <a:pt x="0" y="5791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0" name="Freeform 949"/>
            <p:cNvSpPr/>
            <p:nvPr/>
          </p:nvSpPr>
          <p:spPr>
            <a:xfrm>
              <a:off x="2903220" y="16634460"/>
              <a:ext cx="60960" cy="1394460"/>
            </a:xfrm>
            <a:custGeom>
              <a:avLst/>
              <a:gdLst>
                <a:gd name="connsiteX0" fmla="*/ 60960 w 60960"/>
                <a:gd name="connsiteY0" fmla="*/ 0 h 1394460"/>
                <a:gd name="connsiteX1" fmla="*/ 0 w 60960"/>
                <a:gd name="connsiteY1" fmla="*/ 1394460 h 139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1394460">
                  <a:moveTo>
                    <a:pt x="60960" y="0"/>
                  </a:moveTo>
                  <a:lnTo>
                    <a:pt x="0" y="13944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1" name="Freeform 950"/>
            <p:cNvSpPr/>
            <p:nvPr/>
          </p:nvSpPr>
          <p:spPr>
            <a:xfrm>
              <a:off x="3611880" y="17305020"/>
              <a:ext cx="15240" cy="670560"/>
            </a:xfrm>
            <a:custGeom>
              <a:avLst/>
              <a:gdLst>
                <a:gd name="connsiteX0" fmla="*/ 0 w 15240"/>
                <a:gd name="connsiteY0" fmla="*/ 0 h 670560"/>
                <a:gd name="connsiteX1" fmla="*/ 15240 w 15240"/>
                <a:gd name="connsiteY1" fmla="*/ 670560 h 67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670560">
                  <a:moveTo>
                    <a:pt x="0" y="0"/>
                  </a:moveTo>
                  <a:lnTo>
                    <a:pt x="15240" y="6705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2" name="Freeform 951"/>
            <p:cNvSpPr/>
            <p:nvPr/>
          </p:nvSpPr>
          <p:spPr>
            <a:xfrm>
              <a:off x="4297680" y="15605760"/>
              <a:ext cx="3520440" cy="2423160"/>
            </a:xfrm>
            <a:custGeom>
              <a:avLst/>
              <a:gdLst>
                <a:gd name="connsiteX0" fmla="*/ 0 w 3520440"/>
                <a:gd name="connsiteY0" fmla="*/ 2377440 h 2423160"/>
                <a:gd name="connsiteX1" fmla="*/ 0 w 3520440"/>
                <a:gd name="connsiteY1" fmla="*/ 2377440 h 2423160"/>
                <a:gd name="connsiteX2" fmla="*/ 922020 w 3520440"/>
                <a:gd name="connsiteY2" fmla="*/ 1828800 h 2423160"/>
                <a:gd name="connsiteX3" fmla="*/ 899160 w 3520440"/>
                <a:gd name="connsiteY3" fmla="*/ 1569720 h 2423160"/>
                <a:gd name="connsiteX4" fmla="*/ 2522220 w 3520440"/>
                <a:gd name="connsiteY4" fmla="*/ 525780 h 2423160"/>
                <a:gd name="connsiteX5" fmla="*/ 2933700 w 3520440"/>
                <a:gd name="connsiteY5" fmla="*/ 266700 h 2423160"/>
                <a:gd name="connsiteX6" fmla="*/ 2941320 w 3520440"/>
                <a:gd name="connsiteY6" fmla="*/ 129540 h 2423160"/>
                <a:gd name="connsiteX7" fmla="*/ 3467100 w 3520440"/>
                <a:gd name="connsiteY7" fmla="*/ 0 h 2423160"/>
                <a:gd name="connsiteX8" fmla="*/ 3520440 w 3520440"/>
                <a:gd name="connsiteY8" fmla="*/ 83820 h 2423160"/>
                <a:gd name="connsiteX9" fmla="*/ 3246120 w 3520440"/>
                <a:gd name="connsiteY9" fmla="*/ 556260 h 2423160"/>
                <a:gd name="connsiteX10" fmla="*/ 3078480 w 3520440"/>
                <a:gd name="connsiteY10" fmla="*/ 441960 h 2423160"/>
                <a:gd name="connsiteX11" fmla="*/ 2400300 w 3520440"/>
                <a:gd name="connsiteY11" fmla="*/ 1234440 h 2423160"/>
                <a:gd name="connsiteX12" fmla="*/ 2560320 w 3520440"/>
                <a:gd name="connsiteY12" fmla="*/ 1371600 h 2423160"/>
                <a:gd name="connsiteX13" fmla="*/ 1524000 w 3520440"/>
                <a:gd name="connsiteY13" fmla="*/ 2423160 h 242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20440" h="2423160">
                  <a:moveTo>
                    <a:pt x="0" y="2377440"/>
                  </a:moveTo>
                  <a:lnTo>
                    <a:pt x="0" y="2377440"/>
                  </a:lnTo>
                  <a:lnTo>
                    <a:pt x="922020" y="1828800"/>
                  </a:lnTo>
                  <a:lnTo>
                    <a:pt x="899160" y="1569720"/>
                  </a:lnTo>
                  <a:lnTo>
                    <a:pt x="2522220" y="525780"/>
                  </a:lnTo>
                  <a:lnTo>
                    <a:pt x="2933700" y="266700"/>
                  </a:lnTo>
                  <a:lnTo>
                    <a:pt x="2941320" y="129540"/>
                  </a:lnTo>
                  <a:lnTo>
                    <a:pt x="3467100" y="0"/>
                  </a:lnTo>
                  <a:lnTo>
                    <a:pt x="3520440" y="83820"/>
                  </a:lnTo>
                  <a:lnTo>
                    <a:pt x="3246120" y="556260"/>
                  </a:lnTo>
                  <a:lnTo>
                    <a:pt x="3078480" y="441960"/>
                  </a:lnTo>
                  <a:lnTo>
                    <a:pt x="2400300" y="1234440"/>
                  </a:lnTo>
                  <a:lnTo>
                    <a:pt x="2560320" y="1371600"/>
                  </a:lnTo>
                  <a:lnTo>
                    <a:pt x="1524000" y="24231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3" name="Freeform 952"/>
            <p:cNvSpPr/>
            <p:nvPr/>
          </p:nvSpPr>
          <p:spPr>
            <a:xfrm>
              <a:off x="7223760" y="15872460"/>
              <a:ext cx="190500" cy="205740"/>
            </a:xfrm>
            <a:custGeom>
              <a:avLst/>
              <a:gdLst>
                <a:gd name="connsiteX0" fmla="*/ 0 w 190500"/>
                <a:gd name="connsiteY0" fmla="*/ 0 h 205740"/>
                <a:gd name="connsiteX1" fmla="*/ 190500 w 19050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205740">
                  <a:moveTo>
                    <a:pt x="0" y="0"/>
                  </a:moveTo>
                  <a:lnTo>
                    <a:pt x="190500" y="205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4" name="Freeform 953"/>
            <p:cNvSpPr/>
            <p:nvPr/>
          </p:nvSpPr>
          <p:spPr>
            <a:xfrm>
              <a:off x="6316980" y="16451580"/>
              <a:ext cx="373380" cy="411480"/>
            </a:xfrm>
            <a:custGeom>
              <a:avLst/>
              <a:gdLst>
                <a:gd name="connsiteX0" fmla="*/ 0 w 373380"/>
                <a:gd name="connsiteY0" fmla="*/ 0 h 411480"/>
                <a:gd name="connsiteX1" fmla="*/ 373380 w 37338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380" h="411480">
                  <a:moveTo>
                    <a:pt x="0" y="0"/>
                  </a:moveTo>
                  <a:lnTo>
                    <a:pt x="373380" y="411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5" name="Freeform 954"/>
            <p:cNvSpPr/>
            <p:nvPr/>
          </p:nvSpPr>
          <p:spPr>
            <a:xfrm>
              <a:off x="5227320" y="16962120"/>
              <a:ext cx="1615440" cy="480060"/>
            </a:xfrm>
            <a:custGeom>
              <a:avLst/>
              <a:gdLst>
                <a:gd name="connsiteX0" fmla="*/ 0 w 1615440"/>
                <a:gd name="connsiteY0" fmla="*/ 480060 h 480060"/>
                <a:gd name="connsiteX1" fmla="*/ 0 w 1615440"/>
                <a:gd name="connsiteY1" fmla="*/ 480060 h 480060"/>
                <a:gd name="connsiteX2" fmla="*/ 91440 w 1615440"/>
                <a:gd name="connsiteY2" fmla="*/ 464820 h 480060"/>
                <a:gd name="connsiteX3" fmla="*/ 1615440 w 1615440"/>
                <a:gd name="connsiteY3" fmla="*/ 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5440" h="480060">
                  <a:moveTo>
                    <a:pt x="0" y="480060"/>
                  </a:moveTo>
                  <a:lnTo>
                    <a:pt x="0" y="480060"/>
                  </a:lnTo>
                  <a:lnTo>
                    <a:pt x="91440" y="464820"/>
                  </a:lnTo>
                  <a:lnTo>
                    <a:pt x="1615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6" name="Freeform 955"/>
            <p:cNvSpPr/>
            <p:nvPr/>
          </p:nvSpPr>
          <p:spPr>
            <a:xfrm>
              <a:off x="5173980" y="17449800"/>
              <a:ext cx="624840" cy="571500"/>
            </a:xfrm>
            <a:custGeom>
              <a:avLst/>
              <a:gdLst>
                <a:gd name="connsiteX0" fmla="*/ 0 w 624840"/>
                <a:gd name="connsiteY0" fmla="*/ 0 h 571500"/>
                <a:gd name="connsiteX1" fmla="*/ 624840 w 624840"/>
                <a:gd name="connsiteY1" fmla="*/ 57150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4840" h="571500">
                  <a:moveTo>
                    <a:pt x="0" y="0"/>
                  </a:moveTo>
                  <a:lnTo>
                    <a:pt x="624840" y="5715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7" name="Freeform 956"/>
            <p:cNvSpPr/>
            <p:nvPr/>
          </p:nvSpPr>
          <p:spPr>
            <a:xfrm>
              <a:off x="6416040" y="15636240"/>
              <a:ext cx="2697480" cy="2354580"/>
            </a:xfrm>
            <a:custGeom>
              <a:avLst/>
              <a:gdLst>
                <a:gd name="connsiteX0" fmla="*/ 0 w 2697480"/>
                <a:gd name="connsiteY0" fmla="*/ 2354580 h 2354580"/>
                <a:gd name="connsiteX1" fmla="*/ 0 w 2697480"/>
                <a:gd name="connsiteY1" fmla="*/ 2354580 h 2354580"/>
                <a:gd name="connsiteX2" fmla="*/ 541020 w 2697480"/>
                <a:gd name="connsiteY2" fmla="*/ 1668780 h 2354580"/>
                <a:gd name="connsiteX3" fmla="*/ 944880 w 2697480"/>
                <a:gd name="connsiteY3" fmla="*/ 1783080 h 2354580"/>
                <a:gd name="connsiteX4" fmla="*/ 1394460 w 2697480"/>
                <a:gd name="connsiteY4" fmla="*/ 861060 h 2354580"/>
                <a:gd name="connsiteX5" fmla="*/ 1379220 w 2697480"/>
                <a:gd name="connsiteY5" fmla="*/ 784860 h 2354580"/>
                <a:gd name="connsiteX6" fmla="*/ 1737360 w 2697480"/>
                <a:gd name="connsiteY6" fmla="*/ 0 h 2354580"/>
                <a:gd name="connsiteX7" fmla="*/ 2606040 w 2697480"/>
                <a:gd name="connsiteY7" fmla="*/ 114300 h 2354580"/>
                <a:gd name="connsiteX8" fmla="*/ 2697480 w 2697480"/>
                <a:gd name="connsiteY8" fmla="*/ 495300 h 2354580"/>
                <a:gd name="connsiteX9" fmla="*/ 2377440 w 2697480"/>
                <a:gd name="connsiteY9" fmla="*/ 1638300 h 2354580"/>
                <a:gd name="connsiteX10" fmla="*/ 2240280 w 2697480"/>
                <a:gd name="connsiteY10" fmla="*/ 2354580 h 2354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7480" h="2354580">
                  <a:moveTo>
                    <a:pt x="0" y="2354580"/>
                  </a:moveTo>
                  <a:lnTo>
                    <a:pt x="0" y="2354580"/>
                  </a:lnTo>
                  <a:lnTo>
                    <a:pt x="541020" y="1668780"/>
                  </a:lnTo>
                  <a:lnTo>
                    <a:pt x="944880" y="1783080"/>
                  </a:lnTo>
                  <a:lnTo>
                    <a:pt x="1394460" y="861060"/>
                  </a:lnTo>
                  <a:lnTo>
                    <a:pt x="1379220" y="784860"/>
                  </a:lnTo>
                  <a:lnTo>
                    <a:pt x="1737360" y="0"/>
                  </a:lnTo>
                  <a:lnTo>
                    <a:pt x="2606040" y="114300"/>
                  </a:lnTo>
                  <a:lnTo>
                    <a:pt x="2697480" y="495300"/>
                  </a:lnTo>
                  <a:lnTo>
                    <a:pt x="2377440" y="1638300"/>
                  </a:lnTo>
                  <a:lnTo>
                    <a:pt x="2240280" y="23545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8" name="Freeform 957"/>
            <p:cNvSpPr/>
            <p:nvPr/>
          </p:nvSpPr>
          <p:spPr>
            <a:xfrm>
              <a:off x="7810500" y="16139160"/>
              <a:ext cx="1303020" cy="297180"/>
            </a:xfrm>
            <a:custGeom>
              <a:avLst/>
              <a:gdLst>
                <a:gd name="connsiteX0" fmla="*/ 0 w 1303020"/>
                <a:gd name="connsiteY0" fmla="*/ 297180 h 297180"/>
                <a:gd name="connsiteX1" fmla="*/ 1303020 w 1303020"/>
                <a:gd name="connsiteY1" fmla="*/ 0 h 29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3020" h="297180">
                  <a:moveTo>
                    <a:pt x="0" y="297180"/>
                  </a:moveTo>
                  <a:lnTo>
                    <a:pt x="13030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9" name="Freeform 958"/>
            <p:cNvSpPr/>
            <p:nvPr/>
          </p:nvSpPr>
          <p:spPr>
            <a:xfrm>
              <a:off x="8313420" y="16314420"/>
              <a:ext cx="403860" cy="1325880"/>
            </a:xfrm>
            <a:custGeom>
              <a:avLst/>
              <a:gdLst>
                <a:gd name="connsiteX0" fmla="*/ 0 w 403860"/>
                <a:gd name="connsiteY0" fmla="*/ 0 h 1325880"/>
                <a:gd name="connsiteX1" fmla="*/ 403860 w 403860"/>
                <a:gd name="connsiteY1" fmla="*/ 1325880 h 132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1325880">
                  <a:moveTo>
                    <a:pt x="0" y="0"/>
                  </a:moveTo>
                  <a:lnTo>
                    <a:pt x="403860" y="13258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0" name="Freeform 959"/>
            <p:cNvSpPr/>
            <p:nvPr/>
          </p:nvSpPr>
          <p:spPr>
            <a:xfrm>
              <a:off x="7338060" y="17388840"/>
              <a:ext cx="1402080" cy="205740"/>
            </a:xfrm>
            <a:custGeom>
              <a:avLst/>
              <a:gdLst>
                <a:gd name="connsiteX0" fmla="*/ 0 w 1402080"/>
                <a:gd name="connsiteY0" fmla="*/ 0 h 205740"/>
                <a:gd name="connsiteX1" fmla="*/ 1402080 w 140208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080" h="205740">
                  <a:moveTo>
                    <a:pt x="0" y="0"/>
                  </a:moveTo>
                  <a:lnTo>
                    <a:pt x="1402080" y="205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1" name="Freeform 960"/>
            <p:cNvSpPr/>
            <p:nvPr/>
          </p:nvSpPr>
          <p:spPr>
            <a:xfrm>
              <a:off x="7360920" y="17381220"/>
              <a:ext cx="7620" cy="640080"/>
            </a:xfrm>
            <a:custGeom>
              <a:avLst/>
              <a:gdLst>
                <a:gd name="connsiteX0" fmla="*/ 0 w 7620"/>
                <a:gd name="connsiteY0" fmla="*/ 0 h 640080"/>
                <a:gd name="connsiteX1" fmla="*/ 7620 w 7620"/>
                <a:gd name="connsiteY1" fmla="*/ 640080 h 64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" h="640080">
                  <a:moveTo>
                    <a:pt x="0" y="0"/>
                  </a:moveTo>
                  <a:lnTo>
                    <a:pt x="7620" y="640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2" name="Freeform 961"/>
            <p:cNvSpPr/>
            <p:nvPr/>
          </p:nvSpPr>
          <p:spPr>
            <a:xfrm>
              <a:off x="7978140" y="17487900"/>
              <a:ext cx="53340" cy="533400"/>
            </a:xfrm>
            <a:custGeom>
              <a:avLst/>
              <a:gdLst>
                <a:gd name="connsiteX0" fmla="*/ 0 w 53340"/>
                <a:gd name="connsiteY0" fmla="*/ 0 h 533400"/>
                <a:gd name="connsiteX1" fmla="*/ 53340 w 53340"/>
                <a:gd name="connsiteY1" fmla="*/ 533400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" h="533400">
                  <a:moveTo>
                    <a:pt x="0" y="0"/>
                  </a:moveTo>
                  <a:lnTo>
                    <a:pt x="53340" y="533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3" name="Freeform 962"/>
            <p:cNvSpPr/>
            <p:nvPr/>
          </p:nvSpPr>
          <p:spPr>
            <a:xfrm>
              <a:off x="13007340" y="11841480"/>
              <a:ext cx="5798820" cy="1249680"/>
            </a:xfrm>
            <a:custGeom>
              <a:avLst/>
              <a:gdLst>
                <a:gd name="connsiteX0" fmla="*/ 274320 w 5798820"/>
                <a:gd name="connsiteY0" fmla="*/ 1165860 h 1249680"/>
                <a:gd name="connsiteX1" fmla="*/ 0 w 5798820"/>
                <a:gd name="connsiteY1" fmla="*/ 739140 h 1249680"/>
                <a:gd name="connsiteX2" fmla="*/ 1059180 w 5798820"/>
                <a:gd name="connsiteY2" fmla="*/ 304800 h 1249680"/>
                <a:gd name="connsiteX3" fmla="*/ 3002280 w 5798820"/>
                <a:gd name="connsiteY3" fmla="*/ 449580 h 1249680"/>
                <a:gd name="connsiteX4" fmla="*/ 3992880 w 5798820"/>
                <a:gd name="connsiteY4" fmla="*/ 563880 h 1249680"/>
                <a:gd name="connsiteX5" fmla="*/ 5570220 w 5798820"/>
                <a:gd name="connsiteY5" fmla="*/ 0 h 1249680"/>
                <a:gd name="connsiteX6" fmla="*/ 5798820 w 5798820"/>
                <a:gd name="connsiteY6" fmla="*/ 1249680 h 1249680"/>
                <a:gd name="connsiteX7" fmla="*/ 4587240 w 5798820"/>
                <a:gd name="connsiteY7" fmla="*/ 1249680 h 1249680"/>
                <a:gd name="connsiteX8" fmla="*/ 4229100 w 5798820"/>
                <a:gd name="connsiteY8" fmla="*/ 883920 h 1249680"/>
                <a:gd name="connsiteX9" fmla="*/ 3520440 w 5798820"/>
                <a:gd name="connsiteY9" fmla="*/ 937260 h 1249680"/>
                <a:gd name="connsiteX10" fmla="*/ 2857500 w 5798820"/>
                <a:gd name="connsiteY10" fmla="*/ 723900 h 1249680"/>
                <a:gd name="connsiteX11" fmla="*/ 1188720 w 5798820"/>
                <a:gd name="connsiteY11" fmla="*/ 647700 h 1249680"/>
                <a:gd name="connsiteX12" fmla="*/ 274320 w 5798820"/>
                <a:gd name="connsiteY12" fmla="*/ 1165860 h 124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98820" h="1249680">
                  <a:moveTo>
                    <a:pt x="274320" y="1165860"/>
                  </a:moveTo>
                  <a:lnTo>
                    <a:pt x="0" y="739140"/>
                  </a:lnTo>
                  <a:lnTo>
                    <a:pt x="1059180" y="304800"/>
                  </a:lnTo>
                  <a:lnTo>
                    <a:pt x="3002280" y="449580"/>
                  </a:lnTo>
                  <a:lnTo>
                    <a:pt x="3992880" y="563880"/>
                  </a:lnTo>
                  <a:lnTo>
                    <a:pt x="5570220" y="0"/>
                  </a:lnTo>
                  <a:lnTo>
                    <a:pt x="5798820" y="1249680"/>
                  </a:lnTo>
                  <a:lnTo>
                    <a:pt x="4587240" y="1249680"/>
                  </a:lnTo>
                  <a:lnTo>
                    <a:pt x="4229100" y="883920"/>
                  </a:lnTo>
                  <a:lnTo>
                    <a:pt x="3520440" y="937260"/>
                  </a:lnTo>
                  <a:lnTo>
                    <a:pt x="2857500" y="723900"/>
                  </a:lnTo>
                  <a:lnTo>
                    <a:pt x="1188720" y="647700"/>
                  </a:lnTo>
                  <a:lnTo>
                    <a:pt x="274320" y="116586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4" name="Freeform 963"/>
            <p:cNvSpPr/>
            <p:nvPr/>
          </p:nvSpPr>
          <p:spPr>
            <a:xfrm>
              <a:off x="14066520" y="12131040"/>
              <a:ext cx="129540" cy="388620"/>
            </a:xfrm>
            <a:custGeom>
              <a:avLst/>
              <a:gdLst>
                <a:gd name="connsiteX0" fmla="*/ 0 w 129540"/>
                <a:gd name="connsiteY0" fmla="*/ 0 h 388620"/>
                <a:gd name="connsiteX1" fmla="*/ 129540 w 129540"/>
                <a:gd name="connsiteY1" fmla="*/ 38862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540" h="388620">
                  <a:moveTo>
                    <a:pt x="0" y="0"/>
                  </a:moveTo>
                  <a:lnTo>
                    <a:pt x="129540" y="3886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5" name="Freeform 964"/>
            <p:cNvSpPr/>
            <p:nvPr/>
          </p:nvSpPr>
          <p:spPr>
            <a:xfrm>
              <a:off x="15849600" y="12260580"/>
              <a:ext cx="30480" cy="304800"/>
            </a:xfrm>
            <a:custGeom>
              <a:avLst/>
              <a:gdLst>
                <a:gd name="connsiteX0" fmla="*/ 30480 w 30480"/>
                <a:gd name="connsiteY0" fmla="*/ 0 h 304800"/>
                <a:gd name="connsiteX1" fmla="*/ 0 w 30480"/>
                <a:gd name="connsiteY1" fmla="*/ 304800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304800">
                  <a:moveTo>
                    <a:pt x="30480" y="0"/>
                  </a:moveTo>
                  <a:lnTo>
                    <a:pt x="0" y="304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6" name="Freeform 965"/>
            <p:cNvSpPr/>
            <p:nvPr/>
          </p:nvSpPr>
          <p:spPr>
            <a:xfrm>
              <a:off x="17007840" y="12428220"/>
              <a:ext cx="266700" cy="274320"/>
            </a:xfrm>
            <a:custGeom>
              <a:avLst/>
              <a:gdLst>
                <a:gd name="connsiteX0" fmla="*/ 266700 w 266700"/>
                <a:gd name="connsiteY0" fmla="*/ 274320 h 274320"/>
                <a:gd name="connsiteX1" fmla="*/ 0 w 26670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700" h="274320">
                  <a:moveTo>
                    <a:pt x="266700" y="27432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7" name="Freeform 966"/>
            <p:cNvSpPr/>
            <p:nvPr/>
          </p:nvSpPr>
          <p:spPr>
            <a:xfrm>
              <a:off x="17259300" y="12481560"/>
              <a:ext cx="1432560" cy="205740"/>
            </a:xfrm>
            <a:custGeom>
              <a:avLst/>
              <a:gdLst>
                <a:gd name="connsiteX0" fmla="*/ 0 w 1432560"/>
                <a:gd name="connsiteY0" fmla="*/ 205740 h 205740"/>
                <a:gd name="connsiteX1" fmla="*/ 1432560 w 1432560"/>
                <a:gd name="connsiteY1" fmla="*/ 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2560" h="205740">
                  <a:moveTo>
                    <a:pt x="0" y="205740"/>
                  </a:moveTo>
                  <a:lnTo>
                    <a:pt x="143256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8" name="Freeform 967"/>
            <p:cNvSpPr/>
            <p:nvPr/>
          </p:nvSpPr>
          <p:spPr>
            <a:xfrm>
              <a:off x="10774680" y="13060680"/>
              <a:ext cx="2499360" cy="1744980"/>
            </a:xfrm>
            <a:custGeom>
              <a:avLst/>
              <a:gdLst>
                <a:gd name="connsiteX0" fmla="*/ 0 w 2499360"/>
                <a:gd name="connsiteY0" fmla="*/ 1737360 h 1744980"/>
                <a:gd name="connsiteX1" fmla="*/ 289560 w 2499360"/>
                <a:gd name="connsiteY1" fmla="*/ 1744980 h 1744980"/>
                <a:gd name="connsiteX2" fmla="*/ 342900 w 2499360"/>
                <a:gd name="connsiteY2" fmla="*/ 1699260 h 1744980"/>
                <a:gd name="connsiteX3" fmla="*/ 1257300 w 2499360"/>
                <a:gd name="connsiteY3" fmla="*/ 1181100 h 1744980"/>
                <a:gd name="connsiteX4" fmla="*/ 1767840 w 2499360"/>
                <a:gd name="connsiteY4" fmla="*/ 922020 h 1744980"/>
                <a:gd name="connsiteX5" fmla="*/ 2385060 w 2499360"/>
                <a:gd name="connsiteY5" fmla="*/ 175260 h 1744980"/>
                <a:gd name="connsiteX6" fmla="*/ 2499360 w 2499360"/>
                <a:gd name="connsiteY6" fmla="*/ 0 h 1744980"/>
                <a:gd name="connsiteX7" fmla="*/ 1729740 w 2499360"/>
                <a:gd name="connsiteY7" fmla="*/ 7620 h 1744980"/>
                <a:gd name="connsiteX8" fmla="*/ 1127760 w 2499360"/>
                <a:gd name="connsiteY8" fmla="*/ 541020 h 1744980"/>
                <a:gd name="connsiteX9" fmla="*/ 723900 w 2499360"/>
                <a:gd name="connsiteY9" fmla="*/ 609600 h 1744980"/>
                <a:gd name="connsiteX10" fmla="*/ 441960 w 2499360"/>
                <a:gd name="connsiteY10" fmla="*/ 274320 h 1744980"/>
                <a:gd name="connsiteX11" fmla="*/ 68580 w 2499360"/>
                <a:gd name="connsiteY11" fmla="*/ 624840 h 1744980"/>
                <a:gd name="connsiteX12" fmla="*/ 0 w 2499360"/>
                <a:gd name="connsiteY12" fmla="*/ 1737360 h 1744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99360" h="1744980">
                  <a:moveTo>
                    <a:pt x="0" y="1737360"/>
                  </a:moveTo>
                  <a:lnTo>
                    <a:pt x="289560" y="1744980"/>
                  </a:lnTo>
                  <a:lnTo>
                    <a:pt x="342900" y="1699260"/>
                  </a:lnTo>
                  <a:lnTo>
                    <a:pt x="1257300" y="1181100"/>
                  </a:lnTo>
                  <a:lnTo>
                    <a:pt x="1767840" y="922020"/>
                  </a:lnTo>
                  <a:lnTo>
                    <a:pt x="2385060" y="175260"/>
                  </a:lnTo>
                  <a:lnTo>
                    <a:pt x="2499360" y="0"/>
                  </a:lnTo>
                  <a:lnTo>
                    <a:pt x="1729740" y="7620"/>
                  </a:lnTo>
                  <a:lnTo>
                    <a:pt x="1127760" y="541020"/>
                  </a:lnTo>
                  <a:lnTo>
                    <a:pt x="723900" y="609600"/>
                  </a:lnTo>
                  <a:lnTo>
                    <a:pt x="441960" y="274320"/>
                  </a:lnTo>
                  <a:lnTo>
                    <a:pt x="68580" y="624840"/>
                  </a:lnTo>
                  <a:lnTo>
                    <a:pt x="0" y="173736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9" name="Freeform 968"/>
            <p:cNvSpPr/>
            <p:nvPr/>
          </p:nvSpPr>
          <p:spPr>
            <a:xfrm>
              <a:off x="11064240" y="13655040"/>
              <a:ext cx="426720" cy="1158240"/>
            </a:xfrm>
            <a:custGeom>
              <a:avLst/>
              <a:gdLst>
                <a:gd name="connsiteX0" fmla="*/ 426720 w 426720"/>
                <a:gd name="connsiteY0" fmla="*/ 0 h 1158240"/>
                <a:gd name="connsiteX1" fmla="*/ 0 w 426720"/>
                <a:gd name="connsiteY1" fmla="*/ 1158240 h 115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720" h="1158240">
                  <a:moveTo>
                    <a:pt x="426720" y="0"/>
                  </a:moveTo>
                  <a:lnTo>
                    <a:pt x="0" y="11582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0" name="Freeform 969"/>
            <p:cNvSpPr/>
            <p:nvPr/>
          </p:nvSpPr>
          <p:spPr>
            <a:xfrm>
              <a:off x="11887200" y="13586460"/>
              <a:ext cx="22860" cy="708660"/>
            </a:xfrm>
            <a:custGeom>
              <a:avLst/>
              <a:gdLst>
                <a:gd name="connsiteX0" fmla="*/ 22860 w 22860"/>
                <a:gd name="connsiteY0" fmla="*/ 0 h 708660"/>
                <a:gd name="connsiteX1" fmla="*/ 0 w 22860"/>
                <a:gd name="connsiteY1" fmla="*/ 708660 h 70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" h="708660">
                  <a:moveTo>
                    <a:pt x="22860" y="0"/>
                  </a:moveTo>
                  <a:lnTo>
                    <a:pt x="0" y="7086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1" name="Freeform 970"/>
            <p:cNvSpPr/>
            <p:nvPr/>
          </p:nvSpPr>
          <p:spPr>
            <a:xfrm>
              <a:off x="12199620" y="13304520"/>
              <a:ext cx="609600" cy="350520"/>
            </a:xfrm>
            <a:custGeom>
              <a:avLst/>
              <a:gdLst>
                <a:gd name="connsiteX0" fmla="*/ 0 w 609600"/>
                <a:gd name="connsiteY0" fmla="*/ 0 h 350520"/>
                <a:gd name="connsiteX1" fmla="*/ 609600 w 609600"/>
                <a:gd name="connsiteY1" fmla="*/ 35052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0" h="350520">
                  <a:moveTo>
                    <a:pt x="0" y="0"/>
                  </a:moveTo>
                  <a:lnTo>
                    <a:pt x="609600" y="3505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2" name="Freeform 971"/>
            <p:cNvSpPr/>
            <p:nvPr/>
          </p:nvSpPr>
          <p:spPr>
            <a:xfrm>
              <a:off x="11407140" y="12824460"/>
              <a:ext cx="7284720" cy="2202180"/>
            </a:xfrm>
            <a:custGeom>
              <a:avLst/>
              <a:gdLst>
                <a:gd name="connsiteX0" fmla="*/ 388620 w 7284720"/>
                <a:gd name="connsiteY0" fmla="*/ 1821180 h 2202180"/>
                <a:gd name="connsiteX1" fmla="*/ 0 w 7284720"/>
                <a:gd name="connsiteY1" fmla="*/ 2110740 h 2202180"/>
                <a:gd name="connsiteX2" fmla="*/ 1059180 w 7284720"/>
                <a:gd name="connsiteY2" fmla="*/ 2202180 h 2202180"/>
                <a:gd name="connsiteX3" fmla="*/ 4472940 w 7284720"/>
                <a:gd name="connsiteY3" fmla="*/ 1645920 h 2202180"/>
                <a:gd name="connsiteX4" fmla="*/ 4472940 w 7284720"/>
                <a:gd name="connsiteY4" fmla="*/ 1386840 h 2202180"/>
                <a:gd name="connsiteX5" fmla="*/ 5753100 w 7284720"/>
                <a:gd name="connsiteY5" fmla="*/ 1257300 h 2202180"/>
                <a:gd name="connsiteX6" fmla="*/ 7284720 w 7284720"/>
                <a:gd name="connsiteY6" fmla="*/ 1150620 h 2202180"/>
                <a:gd name="connsiteX7" fmla="*/ 7239000 w 7284720"/>
                <a:gd name="connsiteY7" fmla="*/ 563880 h 2202180"/>
                <a:gd name="connsiteX8" fmla="*/ 6073140 w 7284720"/>
                <a:gd name="connsiteY8" fmla="*/ 472440 h 2202180"/>
                <a:gd name="connsiteX9" fmla="*/ 5448300 w 7284720"/>
                <a:gd name="connsiteY9" fmla="*/ 160020 h 2202180"/>
                <a:gd name="connsiteX10" fmla="*/ 4602480 w 7284720"/>
                <a:gd name="connsiteY10" fmla="*/ 274320 h 2202180"/>
                <a:gd name="connsiteX11" fmla="*/ 4404360 w 7284720"/>
                <a:gd name="connsiteY11" fmla="*/ 38100 h 2202180"/>
                <a:gd name="connsiteX12" fmla="*/ 3009900 w 7284720"/>
                <a:gd name="connsiteY12" fmla="*/ 0 h 2202180"/>
                <a:gd name="connsiteX13" fmla="*/ 2072640 w 7284720"/>
                <a:gd name="connsiteY13" fmla="*/ 426720 h 2202180"/>
                <a:gd name="connsiteX14" fmla="*/ 1409700 w 7284720"/>
                <a:gd name="connsiteY14" fmla="*/ 1386840 h 2202180"/>
                <a:gd name="connsiteX15" fmla="*/ 335280 w 7284720"/>
                <a:gd name="connsiteY15" fmla="*/ 1813560 h 220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84720" h="2202180">
                  <a:moveTo>
                    <a:pt x="388620" y="1821180"/>
                  </a:moveTo>
                  <a:lnTo>
                    <a:pt x="0" y="2110740"/>
                  </a:lnTo>
                  <a:lnTo>
                    <a:pt x="1059180" y="2202180"/>
                  </a:lnTo>
                  <a:lnTo>
                    <a:pt x="4472940" y="1645920"/>
                  </a:lnTo>
                  <a:lnTo>
                    <a:pt x="4472940" y="1386840"/>
                  </a:lnTo>
                  <a:lnTo>
                    <a:pt x="5753100" y="1257300"/>
                  </a:lnTo>
                  <a:lnTo>
                    <a:pt x="7284720" y="1150620"/>
                  </a:lnTo>
                  <a:lnTo>
                    <a:pt x="7239000" y="563880"/>
                  </a:lnTo>
                  <a:lnTo>
                    <a:pt x="6073140" y="472440"/>
                  </a:lnTo>
                  <a:lnTo>
                    <a:pt x="5448300" y="160020"/>
                  </a:lnTo>
                  <a:lnTo>
                    <a:pt x="4602480" y="274320"/>
                  </a:lnTo>
                  <a:lnTo>
                    <a:pt x="4404360" y="38100"/>
                  </a:lnTo>
                  <a:lnTo>
                    <a:pt x="3009900" y="0"/>
                  </a:lnTo>
                  <a:lnTo>
                    <a:pt x="2072640" y="426720"/>
                  </a:lnTo>
                  <a:lnTo>
                    <a:pt x="1409700" y="1386840"/>
                  </a:lnTo>
                  <a:lnTo>
                    <a:pt x="335280" y="18135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3" name="Freeform 972"/>
            <p:cNvSpPr/>
            <p:nvPr/>
          </p:nvSpPr>
          <p:spPr>
            <a:xfrm>
              <a:off x="12451080" y="14218920"/>
              <a:ext cx="365760" cy="792480"/>
            </a:xfrm>
            <a:custGeom>
              <a:avLst/>
              <a:gdLst>
                <a:gd name="connsiteX0" fmla="*/ 365760 w 365760"/>
                <a:gd name="connsiteY0" fmla="*/ 0 h 792480"/>
                <a:gd name="connsiteX1" fmla="*/ 0 w 365760"/>
                <a:gd name="connsiteY1" fmla="*/ 792480 h 79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760" h="792480">
                  <a:moveTo>
                    <a:pt x="365760" y="0"/>
                  </a:moveTo>
                  <a:lnTo>
                    <a:pt x="0" y="792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4" name="Freeform 973"/>
            <p:cNvSpPr/>
            <p:nvPr/>
          </p:nvSpPr>
          <p:spPr>
            <a:xfrm>
              <a:off x="13487400" y="13243560"/>
              <a:ext cx="121920" cy="1600200"/>
            </a:xfrm>
            <a:custGeom>
              <a:avLst/>
              <a:gdLst>
                <a:gd name="connsiteX0" fmla="*/ 0 w 121920"/>
                <a:gd name="connsiteY0" fmla="*/ 0 h 1600200"/>
                <a:gd name="connsiteX1" fmla="*/ 121920 w 121920"/>
                <a:gd name="connsiteY1" fmla="*/ 1600200 h 160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0" h="1600200">
                  <a:moveTo>
                    <a:pt x="0" y="0"/>
                  </a:moveTo>
                  <a:lnTo>
                    <a:pt x="121920" y="16002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5" name="Freeform 974"/>
            <p:cNvSpPr/>
            <p:nvPr/>
          </p:nvSpPr>
          <p:spPr>
            <a:xfrm>
              <a:off x="14424660" y="12809220"/>
              <a:ext cx="182880" cy="1844040"/>
            </a:xfrm>
            <a:custGeom>
              <a:avLst/>
              <a:gdLst>
                <a:gd name="connsiteX0" fmla="*/ 0 w 182880"/>
                <a:gd name="connsiteY0" fmla="*/ 0 h 1844040"/>
                <a:gd name="connsiteX1" fmla="*/ 182880 w 182880"/>
                <a:gd name="connsiteY1" fmla="*/ 1844040 h 184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880" h="1844040">
                  <a:moveTo>
                    <a:pt x="0" y="0"/>
                  </a:moveTo>
                  <a:lnTo>
                    <a:pt x="182880" y="18440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6" name="Freeform 975"/>
            <p:cNvSpPr/>
            <p:nvPr/>
          </p:nvSpPr>
          <p:spPr>
            <a:xfrm>
              <a:off x="15895320" y="13114020"/>
              <a:ext cx="129540" cy="1104900"/>
            </a:xfrm>
            <a:custGeom>
              <a:avLst/>
              <a:gdLst>
                <a:gd name="connsiteX0" fmla="*/ 129540 w 129540"/>
                <a:gd name="connsiteY0" fmla="*/ 0 h 1104900"/>
                <a:gd name="connsiteX1" fmla="*/ 0 w 129540"/>
                <a:gd name="connsiteY1" fmla="*/ 1104900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540" h="1104900">
                  <a:moveTo>
                    <a:pt x="129540" y="0"/>
                  </a:moveTo>
                  <a:lnTo>
                    <a:pt x="0" y="11049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7" name="Freeform 976"/>
            <p:cNvSpPr/>
            <p:nvPr/>
          </p:nvSpPr>
          <p:spPr>
            <a:xfrm>
              <a:off x="16863060" y="12992100"/>
              <a:ext cx="45720" cy="1097280"/>
            </a:xfrm>
            <a:custGeom>
              <a:avLst/>
              <a:gdLst>
                <a:gd name="connsiteX0" fmla="*/ 0 w 45720"/>
                <a:gd name="connsiteY0" fmla="*/ 0 h 1097280"/>
                <a:gd name="connsiteX1" fmla="*/ 45720 w 45720"/>
                <a:gd name="connsiteY1" fmla="*/ 1097280 h 109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1097280">
                  <a:moveTo>
                    <a:pt x="0" y="0"/>
                  </a:moveTo>
                  <a:lnTo>
                    <a:pt x="45720" y="10972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8" name="Freeform 977"/>
            <p:cNvSpPr/>
            <p:nvPr/>
          </p:nvSpPr>
          <p:spPr>
            <a:xfrm>
              <a:off x="17480280" y="13296900"/>
              <a:ext cx="30480" cy="769620"/>
            </a:xfrm>
            <a:custGeom>
              <a:avLst/>
              <a:gdLst>
                <a:gd name="connsiteX0" fmla="*/ 0 w 30480"/>
                <a:gd name="connsiteY0" fmla="*/ 0 h 769620"/>
                <a:gd name="connsiteX1" fmla="*/ 30480 w 30480"/>
                <a:gd name="connsiteY1" fmla="*/ 769620 h 76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769620">
                  <a:moveTo>
                    <a:pt x="0" y="0"/>
                  </a:moveTo>
                  <a:lnTo>
                    <a:pt x="30480" y="7696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9" name="Freeform 978"/>
            <p:cNvSpPr/>
            <p:nvPr/>
          </p:nvSpPr>
          <p:spPr>
            <a:xfrm>
              <a:off x="12824460" y="13487400"/>
              <a:ext cx="4061460" cy="731520"/>
            </a:xfrm>
            <a:custGeom>
              <a:avLst/>
              <a:gdLst>
                <a:gd name="connsiteX0" fmla="*/ 0 w 4061460"/>
                <a:gd name="connsiteY0" fmla="*/ 731520 h 731520"/>
                <a:gd name="connsiteX1" fmla="*/ 716280 w 4061460"/>
                <a:gd name="connsiteY1" fmla="*/ 601980 h 731520"/>
                <a:gd name="connsiteX2" fmla="*/ 1645920 w 4061460"/>
                <a:gd name="connsiteY2" fmla="*/ 0 h 731520"/>
                <a:gd name="connsiteX3" fmla="*/ 3116580 w 4061460"/>
                <a:gd name="connsiteY3" fmla="*/ 289560 h 731520"/>
                <a:gd name="connsiteX4" fmla="*/ 4061460 w 4061460"/>
                <a:gd name="connsiteY4" fmla="*/ 15240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1460" h="731520">
                  <a:moveTo>
                    <a:pt x="0" y="731520"/>
                  </a:moveTo>
                  <a:lnTo>
                    <a:pt x="716280" y="601980"/>
                  </a:lnTo>
                  <a:lnTo>
                    <a:pt x="1645920" y="0"/>
                  </a:lnTo>
                  <a:lnTo>
                    <a:pt x="3116580" y="289560"/>
                  </a:lnTo>
                  <a:lnTo>
                    <a:pt x="4061460" y="152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0" name="Freeform 979"/>
            <p:cNvSpPr/>
            <p:nvPr/>
          </p:nvSpPr>
          <p:spPr>
            <a:xfrm>
              <a:off x="14538960" y="14104620"/>
              <a:ext cx="1303020" cy="91440"/>
            </a:xfrm>
            <a:custGeom>
              <a:avLst/>
              <a:gdLst>
                <a:gd name="connsiteX0" fmla="*/ 0 w 1303020"/>
                <a:gd name="connsiteY0" fmla="*/ 0 h 91440"/>
                <a:gd name="connsiteX1" fmla="*/ 1303020 w 130302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3020" h="91440">
                  <a:moveTo>
                    <a:pt x="0" y="0"/>
                  </a:moveTo>
                  <a:lnTo>
                    <a:pt x="1303020" y="914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1" name="Freeform 980"/>
            <p:cNvSpPr/>
            <p:nvPr/>
          </p:nvSpPr>
          <p:spPr>
            <a:xfrm>
              <a:off x="13601700" y="14089380"/>
              <a:ext cx="967740" cy="320040"/>
            </a:xfrm>
            <a:custGeom>
              <a:avLst/>
              <a:gdLst>
                <a:gd name="connsiteX0" fmla="*/ 0 w 967740"/>
                <a:gd name="connsiteY0" fmla="*/ 320040 h 320040"/>
                <a:gd name="connsiteX1" fmla="*/ 0 w 967740"/>
                <a:gd name="connsiteY1" fmla="*/ 320040 h 320040"/>
                <a:gd name="connsiteX2" fmla="*/ 967740 w 967740"/>
                <a:gd name="connsiteY2" fmla="*/ 0 h 32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7740" h="320040">
                  <a:moveTo>
                    <a:pt x="0" y="320040"/>
                  </a:moveTo>
                  <a:lnTo>
                    <a:pt x="0" y="320040"/>
                  </a:lnTo>
                  <a:lnTo>
                    <a:pt x="9677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2" name="Freeform 981"/>
            <p:cNvSpPr/>
            <p:nvPr/>
          </p:nvSpPr>
          <p:spPr>
            <a:xfrm>
              <a:off x="15140940" y="12854940"/>
              <a:ext cx="38100" cy="754380"/>
            </a:xfrm>
            <a:custGeom>
              <a:avLst/>
              <a:gdLst>
                <a:gd name="connsiteX0" fmla="*/ 0 w 38100"/>
                <a:gd name="connsiteY0" fmla="*/ 0 h 754380"/>
                <a:gd name="connsiteX1" fmla="*/ 0 w 38100"/>
                <a:gd name="connsiteY1" fmla="*/ 0 h 754380"/>
                <a:gd name="connsiteX2" fmla="*/ 38100 w 38100"/>
                <a:gd name="connsiteY2" fmla="*/ 754380 h 7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754380">
                  <a:moveTo>
                    <a:pt x="0" y="0"/>
                  </a:moveTo>
                  <a:lnTo>
                    <a:pt x="0" y="0"/>
                  </a:lnTo>
                  <a:lnTo>
                    <a:pt x="38100" y="7543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3" name="Freeform 982"/>
            <p:cNvSpPr/>
            <p:nvPr/>
          </p:nvSpPr>
          <p:spPr>
            <a:xfrm>
              <a:off x="11254740" y="15163800"/>
              <a:ext cx="4815840" cy="2880360"/>
            </a:xfrm>
            <a:custGeom>
              <a:avLst/>
              <a:gdLst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4815840 w 4815840"/>
                <a:gd name="connsiteY3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668780 w 4815840"/>
                <a:gd name="connsiteY3" fmla="*/ 1447800 h 2880360"/>
                <a:gd name="connsiteX4" fmla="*/ 4815840 w 4815840"/>
                <a:gd name="connsiteY4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805940 w 4815840"/>
                <a:gd name="connsiteY3" fmla="*/ 1120140 h 2880360"/>
                <a:gd name="connsiteX4" fmla="*/ 4815840 w 4815840"/>
                <a:gd name="connsiteY4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805940 w 4815840"/>
                <a:gd name="connsiteY3" fmla="*/ 1120140 h 2880360"/>
                <a:gd name="connsiteX4" fmla="*/ 2735580 w 4815840"/>
                <a:gd name="connsiteY4" fmla="*/ 1257300 h 2880360"/>
                <a:gd name="connsiteX5" fmla="*/ 4815840 w 4815840"/>
                <a:gd name="connsiteY5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805940 w 4815840"/>
                <a:gd name="connsiteY3" fmla="*/ 1120140 h 2880360"/>
                <a:gd name="connsiteX4" fmla="*/ 2263140 w 4815840"/>
                <a:gd name="connsiteY4" fmla="*/ 1318260 h 2880360"/>
                <a:gd name="connsiteX5" fmla="*/ 2735580 w 4815840"/>
                <a:gd name="connsiteY5" fmla="*/ 1257300 h 2880360"/>
                <a:gd name="connsiteX6" fmla="*/ 4815840 w 4815840"/>
                <a:gd name="connsiteY6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805940 w 4815840"/>
                <a:gd name="connsiteY3" fmla="*/ 1120140 h 2880360"/>
                <a:gd name="connsiteX4" fmla="*/ 2263140 w 4815840"/>
                <a:gd name="connsiteY4" fmla="*/ 1318260 h 2880360"/>
                <a:gd name="connsiteX5" fmla="*/ 3048000 w 4815840"/>
                <a:gd name="connsiteY5" fmla="*/ 1379220 h 2880360"/>
                <a:gd name="connsiteX6" fmla="*/ 4815840 w 4815840"/>
                <a:gd name="connsiteY6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805940 w 4815840"/>
                <a:gd name="connsiteY3" fmla="*/ 1120140 h 2880360"/>
                <a:gd name="connsiteX4" fmla="*/ 2263140 w 4815840"/>
                <a:gd name="connsiteY4" fmla="*/ 1318260 h 2880360"/>
                <a:gd name="connsiteX5" fmla="*/ 3048000 w 4815840"/>
                <a:gd name="connsiteY5" fmla="*/ 1379220 h 2880360"/>
                <a:gd name="connsiteX6" fmla="*/ 3893820 w 4815840"/>
                <a:gd name="connsiteY6" fmla="*/ 2438400 h 2880360"/>
                <a:gd name="connsiteX7" fmla="*/ 4815840 w 4815840"/>
                <a:gd name="connsiteY7" fmla="*/ 2880360 h 2880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5840" h="2880360">
                  <a:moveTo>
                    <a:pt x="114300" y="0"/>
                  </a:moveTo>
                  <a:lnTo>
                    <a:pt x="114300" y="0"/>
                  </a:lnTo>
                  <a:lnTo>
                    <a:pt x="0" y="640080"/>
                  </a:lnTo>
                  <a:cubicBezTo>
                    <a:pt x="830580" y="1031240"/>
                    <a:pt x="975360" y="728980"/>
                    <a:pt x="1805940" y="1120140"/>
                  </a:cubicBezTo>
                  <a:cubicBezTo>
                    <a:pt x="2175510" y="1209040"/>
                    <a:pt x="2108200" y="1295400"/>
                    <a:pt x="2263140" y="1318260"/>
                  </a:cubicBezTo>
                  <a:cubicBezTo>
                    <a:pt x="2418080" y="1341120"/>
                    <a:pt x="2776220" y="1245870"/>
                    <a:pt x="3048000" y="1379220"/>
                  </a:cubicBezTo>
                  <a:cubicBezTo>
                    <a:pt x="3329940" y="1625600"/>
                    <a:pt x="3611880" y="2192020"/>
                    <a:pt x="3893820" y="2438400"/>
                  </a:cubicBezTo>
                  <a:lnTo>
                    <a:pt x="4815840" y="28803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4" name="Freeform 983"/>
            <p:cNvSpPr/>
            <p:nvPr/>
          </p:nvSpPr>
          <p:spPr>
            <a:xfrm>
              <a:off x="11346180" y="15179040"/>
              <a:ext cx="6850380" cy="2827020"/>
            </a:xfrm>
            <a:custGeom>
              <a:avLst/>
              <a:gdLst>
                <a:gd name="connsiteX0" fmla="*/ 0 w 6850380"/>
                <a:gd name="connsiteY0" fmla="*/ 0 h 2827020"/>
                <a:gd name="connsiteX1" fmla="*/ 487680 w 6850380"/>
                <a:gd name="connsiteY1" fmla="*/ 53340 h 2827020"/>
                <a:gd name="connsiteX2" fmla="*/ 480060 w 6850380"/>
                <a:gd name="connsiteY2" fmla="*/ 335280 h 2827020"/>
                <a:gd name="connsiteX3" fmla="*/ 556260 w 6850380"/>
                <a:gd name="connsiteY3" fmla="*/ 320040 h 2827020"/>
                <a:gd name="connsiteX4" fmla="*/ 2080260 w 6850380"/>
                <a:gd name="connsiteY4" fmla="*/ 426720 h 2827020"/>
                <a:gd name="connsiteX5" fmla="*/ 5821680 w 6850380"/>
                <a:gd name="connsiteY5" fmla="*/ 1021080 h 2827020"/>
                <a:gd name="connsiteX6" fmla="*/ 6850380 w 6850380"/>
                <a:gd name="connsiteY6" fmla="*/ 2827020 h 282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0380" h="2827020">
                  <a:moveTo>
                    <a:pt x="0" y="0"/>
                  </a:moveTo>
                  <a:lnTo>
                    <a:pt x="487680" y="53340"/>
                  </a:lnTo>
                  <a:lnTo>
                    <a:pt x="480060" y="335280"/>
                  </a:lnTo>
                  <a:lnTo>
                    <a:pt x="556260" y="320040"/>
                  </a:lnTo>
                  <a:lnTo>
                    <a:pt x="2080260" y="426720"/>
                  </a:lnTo>
                  <a:lnTo>
                    <a:pt x="5821680" y="1021080"/>
                  </a:lnTo>
                  <a:lnTo>
                    <a:pt x="6850380" y="28270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5" name="Freeform 984"/>
            <p:cNvSpPr/>
            <p:nvPr/>
          </p:nvSpPr>
          <p:spPr>
            <a:xfrm>
              <a:off x="12428220" y="15529560"/>
              <a:ext cx="45720" cy="876300"/>
            </a:xfrm>
            <a:custGeom>
              <a:avLst/>
              <a:gdLst>
                <a:gd name="connsiteX0" fmla="*/ 0 w 45720"/>
                <a:gd name="connsiteY0" fmla="*/ 0 h 876300"/>
                <a:gd name="connsiteX1" fmla="*/ 45720 w 45720"/>
                <a:gd name="connsiteY1" fmla="*/ 876300 h 87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876300">
                  <a:moveTo>
                    <a:pt x="0" y="0"/>
                  </a:moveTo>
                  <a:lnTo>
                    <a:pt x="45720" y="8763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6" name="Freeform 985"/>
            <p:cNvSpPr/>
            <p:nvPr/>
          </p:nvSpPr>
          <p:spPr>
            <a:xfrm>
              <a:off x="12421226" y="15906828"/>
              <a:ext cx="5249553" cy="1222931"/>
            </a:xfrm>
            <a:custGeom>
              <a:avLst/>
              <a:gdLst>
                <a:gd name="connsiteX0" fmla="*/ 0 w 5196840"/>
                <a:gd name="connsiteY0" fmla="*/ 0 h 1043940"/>
                <a:gd name="connsiteX1" fmla="*/ 0 w 5196840"/>
                <a:gd name="connsiteY1" fmla="*/ 0 h 1043940"/>
                <a:gd name="connsiteX2" fmla="*/ 68580 w 5196840"/>
                <a:gd name="connsiteY2" fmla="*/ 15240 h 1043940"/>
                <a:gd name="connsiteX3" fmla="*/ 5196840 w 5196840"/>
                <a:gd name="connsiteY3" fmla="*/ 1043940 h 1043940"/>
                <a:gd name="connsiteX0" fmla="*/ 52713 w 5249553"/>
                <a:gd name="connsiteY0" fmla="*/ 178991 h 1222931"/>
                <a:gd name="connsiteX1" fmla="*/ 52713 w 5249553"/>
                <a:gd name="connsiteY1" fmla="*/ 178991 h 1222931"/>
                <a:gd name="connsiteX2" fmla="*/ 121293 w 5249553"/>
                <a:gd name="connsiteY2" fmla="*/ 194231 h 1222931"/>
                <a:gd name="connsiteX3" fmla="*/ 1492893 w 5249553"/>
                <a:gd name="connsiteY3" fmla="*/ 18971 h 1222931"/>
                <a:gd name="connsiteX4" fmla="*/ 5249553 w 5249553"/>
                <a:gd name="connsiteY4" fmla="*/ 1222931 h 1222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9553" h="1222931">
                  <a:moveTo>
                    <a:pt x="52713" y="178991"/>
                  </a:moveTo>
                  <a:lnTo>
                    <a:pt x="52713" y="178991"/>
                  </a:lnTo>
                  <a:cubicBezTo>
                    <a:pt x="75573" y="184071"/>
                    <a:pt x="-118737" y="220901"/>
                    <a:pt x="121293" y="194231"/>
                  </a:cubicBezTo>
                  <a:cubicBezTo>
                    <a:pt x="361323" y="167561"/>
                    <a:pt x="1053473" y="-67389"/>
                    <a:pt x="1492893" y="18971"/>
                  </a:cubicBezTo>
                  <a:lnTo>
                    <a:pt x="5249553" y="1222931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7" name="Freeform 986"/>
            <p:cNvSpPr/>
            <p:nvPr/>
          </p:nvSpPr>
          <p:spPr>
            <a:xfrm>
              <a:off x="16253460" y="16062960"/>
              <a:ext cx="502920" cy="1935480"/>
            </a:xfrm>
            <a:custGeom>
              <a:avLst/>
              <a:gdLst>
                <a:gd name="connsiteX0" fmla="*/ 0 w 502920"/>
                <a:gd name="connsiteY0" fmla="*/ 0 h 1935480"/>
                <a:gd name="connsiteX1" fmla="*/ 502920 w 502920"/>
                <a:gd name="connsiteY1" fmla="*/ 1935480 h 193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2920" h="1935480">
                  <a:moveTo>
                    <a:pt x="0" y="0"/>
                  </a:moveTo>
                  <a:lnTo>
                    <a:pt x="502920" y="1935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8" name="Freeform 987"/>
            <p:cNvSpPr/>
            <p:nvPr/>
          </p:nvSpPr>
          <p:spPr>
            <a:xfrm>
              <a:off x="15049500" y="15887700"/>
              <a:ext cx="106680" cy="1737360"/>
            </a:xfrm>
            <a:custGeom>
              <a:avLst/>
              <a:gdLst>
                <a:gd name="connsiteX0" fmla="*/ 0 w 106680"/>
                <a:gd name="connsiteY0" fmla="*/ 0 h 1737360"/>
                <a:gd name="connsiteX1" fmla="*/ 106680 w 106680"/>
                <a:gd name="connsiteY1" fmla="*/ 1737360 h 173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680" h="1737360">
                  <a:moveTo>
                    <a:pt x="0" y="0"/>
                  </a:moveTo>
                  <a:lnTo>
                    <a:pt x="106680" y="17373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9" name="Freeform 988"/>
            <p:cNvSpPr/>
            <p:nvPr/>
          </p:nvSpPr>
          <p:spPr>
            <a:xfrm>
              <a:off x="13792200" y="15666720"/>
              <a:ext cx="91440" cy="708660"/>
            </a:xfrm>
            <a:custGeom>
              <a:avLst/>
              <a:gdLst>
                <a:gd name="connsiteX0" fmla="*/ 0 w 91440"/>
                <a:gd name="connsiteY0" fmla="*/ 0 h 708660"/>
                <a:gd name="connsiteX1" fmla="*/ 91440 w 91440"/>
                <a:gd name="connsiteY1" fmla="*/ 708660 h 70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708660">
                  <a:moveTo>
                    <a:pt x="0" y="0"/>
                  </a:moveTo>
                  <a:lnTo>
                    <a:pt x="91440" y="7086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0" name="Freeform 989"/>
            <p:cNvSpPr/>
            <p:nvPr/>
          </p:nvSpPr>
          <p:spPr>
            <a:xfrm>
              <a:off x="12595860" y="14668500"/>
              <a:ext cx="4381500" cy="1226820"/>
            </a:xfrm>
            <a:custGeom>
              <a:avLst/>
              <a:gdLst>
                <a:gd name="connsiteX0" fmla="*/ 0 w 4381500"/>
                <a:gd name="connsiteY0" fmla="*/ 525780 h 1226820"/>
                <a:gd name="connsiteX1" fmla="*/ 22860 w 4381500"/>
                <a:gd name="connsiteY1" fmla="*/ 640080 h 1226820"/>
                <a:gd name="connsiteX2" fmla="*/ 4381500 w 4381500"/>
                <a:gd name="connsiteY2" fmla="*/ 1226820 h 1226820"/>
                <a:gd name="connsiteX3" fmla="*/ 3970020 w 4381500"/>
                <a:gd name="connsiteY3" fmla="*/ 297180 h 1226820"/>
                <a:gd name="connsiteX4" fmla="*/ 3901440 w 4381500"/>
                <a:gd name="connsiteY4" fmla="*/ 297180 h 1226820"/>
                <a:gd name="connsiteX5" fmla="*/ 3512820 w 4381500"/>
                <a:gd name="connsiteY5" fmla="*/ 281940 h 1226820"/>
                <a:gd name="connsiteX6" fmla="*/ 3421380 w 4381500"/>
                <a:gd name="connsiteY6" fmla="*/ 0 h 1226820"/>
                <a:gd name="connsiteX7" fmla="*/ 0 w 4381500"/>
                <a:gd name="connsiteY7" fmla="*/ 525780 h 1226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1500" h="1226820">
                  <a:moveTo>
                    <a:pt x="0" y="525780"/>
                  </a:moveTo>
                  <a:lnTo>
                    <a:pt x="22860" y="640080"/>
                  </a:lnTo>
                  <a:lnTo>
                    <a:pt x="4381500" y="1226820"/>
                  </a:lnTo>
                  <a:lnTo>
                    <a:pt x="3970020" y="297180"/>
                  </a:lnTo>
                  <a:lnTo>
                    <a:pt x="3901440" y="297180"/>
                  </a:lnTo>
                  <a:lnTo>
                    <a:pt x="3512820" y="281940"/>
                  </a:lnTo>
                  <a:lnTo>
                    <a:pt x="3421380" y="0"/>
                  </a:lnTo>
                  <a:lnTo>
                    <a:pt x="0" y="52578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1" name="Freeform 990"/>
            <p:cNvSpPr/>
            <p:nvPr/>
          </p:nvSpPr>
          <p:spPr>
            <a:xfrm>
              <a:off x="13723620" y="14988540"/>
              <a:ext cx="38100" cy="495300"/>
            </a:xfrm>
            <a:custGeom>
              <a:avLst/>
              <a:gdLst>
                <a:gd name="connsiteX0" fmla="*/ 0 w 38100"/>
                <a:gd name="connsiteY0" fmla="*/ 0 h 495300"/>
                <a:gd name="connsiteX1" fmla="*/ 38100 w 38100"/>
                <a:gd name="connsiteY1" fmla="*/ 4953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495300">
                  <a:moveTo>
                    <a:pt x="0" y="0"/>
                  </a:moveTo>
                  <a:lnTo>
                    <a:pt x="38100" y="4953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2" name="Freeform 991"/>
            <p:cNvSpPr/>
            <p:nvPr/>
          </p:nvSpPr>
          <p:spPr>
            <a:xfrm>
              <a:off x="15049500" y="14820900"/>
              <a:ext cx="53340" cy="807720"/>
            </a:xfrm>
            <a:custGeom>
              <a:avLst/>
              <a:gdLst>
                <a:gd name="connsiteX0" fmla="*/ 0 w 53340"/>
                <a:gd name="connsiteY0" fmla="*/ 0 h 807720"/>
                <a:gd name="connsiteX1" fmla="*/ 53340 w 53340"/>
                <a:gd name="connsiteY1" fmla="*/ 807720 h 80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" h="807720">
                  <a:moveTo>
                    <a:pt x="0" y="0"/>
                  </a:moveTo>
                  <a:lnTo>
                    <a:pt x="53340" y="8077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3" name="Freeform 992"/>
            <p:cNvSpPr/>
            <p:nvPr/>
          </p:nvSpPr>
          <p:spPr>
            <a:xfrm>
              <a:off x="15079980" y="14965680"/>
              <a:ext cx="1089660" cy="129540"/>
            </a:xfrm>
            <a:custGeom>
              <a:avLst/>
              <a:gdLst>
                <a:gd name="connsiteX0" fmla="*/ 0 w 1089660"/>
                <a:gd name="connsiteY0" fmla="*/ 129540 h 129540"/>
                <a:gd name="connsiteX1" fmla="*/ 1089660 w 1089660"/>
                <a:gd name="connsiteY1" fmla="*/ 0 h 12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89660" h="129540">
                  <a:moveTo>
                    <a:pt x="0" y="129540"/>
                  </a:moveTo>
                  <a:lnTo>
                    <a:pt x="108966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4" name="Freeform 993"/>
            <p:cNvSpPr/>
            <p:nvPr/>
          </p:nvSpPr>
          <p:spPr>
            <a:xfrm>
              <a:off x="15941040" y="14950440"/>
              <a:ext cx="160020" cy="784860"/>
            </a:xfrm>
            <a:custGeom>
              <a:avLst/>
              <a:gdLst>
                <a:gd name="connsiteX0" fmla="*/ 160020 w 160020"/>
                <a:gd name="connsiteY0" fmla="*/ 0 h 784860"/>
                <a:gd name="connsiteX1" fmla="*/ 0 w 160020"/>
                <a:gd name="connsiteY1" fmla="*/ 78486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784860">
                  <a:moveTo>
                    <a:pt x="160020" y="0"/>
                  </a:moveTo>
                  <a:lnTo>
                    <a:pt x="0" y="7848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5" name="Freeform 994"/>
            <p:cNvSpPr/>
            <p:nvPr/>
          </p:nvSpPr>
          <p:spPr>
            <a:xfrm>
              <a:off x="17609820" y="16238220"/>
              <a:ext cx="1203960" cy="853440"/>
            </a:xfrm>
            <a:custGeom>
              <a:avLst/>
              <a:gdLst>
                <a:gd name="connsiteX0" fmla="*/ 0 w 1203960"/>
                <a:gd name="connsiteY0" fmla="*/ 0 h 853440"/>
                <a:gd name="connsiteX1" fmla="*/ 495300 w 1203960"/>
                <a:gd name="connsiteY1" fmla="*/ 853440 h 853440"/>
                <a:gd name="connsiteX2" fmla="*/ 586740 w 1203960"/>
                <a:gd name="connsiteY2" fmla="*/ 769620 h 853440"/>
                <a:gd name="connsiteX3" fmla="*/ 609600 w 1203960"/>
                <a:gd name="connsiteY3" fmla="*/ 403860 h 853440"/>
                <a:gd name="connsiteX4" fmla="*/ 1203960 w 1203960"/>
                <a:gd name="connsiteY4" fmla="*/ 198120 h 853440"/>
                <a:gd name="connsiteX5" fmla="*/ 0 w 1203960"/>
                <a:gd name="connsiteY5" fmla="*/ 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3960" h="853440">
                  <a:moveTo>
                    <a:pt x="0" y="0"/>
                  </a:moveTo>
                  <a:lnTo>
                    <a:pt x="495300" y="853440"/>
                  </a:lnTo>
                  <a:lnTo>
                    <a:pt x="586740" y="769620"/>
                  </a:lnTo>
                  <a:lnTo>
                    <a:pt x="609600" y="403860"/>
                  </a:lnTo>
                  <a:lnTo>
                    <a:pt x="1203960" y="19812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6" name="Freeform 995"/>
            <p:cNvSpPr/>
            <p:nvPr/>
          </p:nvSpPr>
          <p:spPr>
            <a:xfrm>
              <a:off x="16672560" y="14241780"/>
              <a:ext cx="2225040" cy="1935480"/>
            </a:xfrm>
            <a:custGeom>
              <a:avLst/>
              <a:gdLst>
                <a:gd name="connsiteX0" fmla="*/ 0 w 2225040"/>
                <a:gd name="connsiteY0" fmla="*/ 327660 h 1935480"/>
                <a:gd name="connsiteX1" fmla="*/ 746760 w 2225040"/>
                <a:gd name="connsiteY1" fmla="*/ 236220 h 1935480"/>
                <a:gd name="connsiteX2" fmla="*/ 800100 w 2225040"/>
                <a:gd name="connsiteY2" fmla="*/ 434340 h 1935480"/>
                <a:gd name="connsiteX3" fmla="*/ 906780 w 2225040"/>
                <a:gd name="connsiteY3" fmla="*/ 419100 h 1935480"/>
                <a:gd name="connsiteX4" fmla="*/ 1562100 w 2225040"/>
                <a:gd name="connsiteY4" fmla="*/ 297180 h 1935480"/>
                <a:gd name="connsiteX5" fmla="*/ 1524000 w 2225040"/>
                <a:gd name="connsiteY5" fmla="*/ 106680 h 1935480"/>
                <a:gd name="connsiteX6" fmla="*/ 2110740 w 2225040"/>
                <a:gd name="connsiteY6" fmla="*/ 0 h 1935480"/>
                <a:gd name="connsiteX7" fmla="*/ 2225040 w 2225040"/>
                <a:gd name="connsiteY7" fmla="*/ 1935480 h 1935480"/>
                <a:gd name="connsiteX8" fmla="*/ 716280 w 2225040"/>
                <a:gd name="connsiteY8" fmla="*/ 1722120 h 1935480"/>
                <a:gd name="connsiteX9" fmla="*/ 0 w 2225040"/>
                <a:gd name="connsiteY9" fmla="*/ 327660 h 193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040" h="1935480">
                  <a:moveTo>
                    <a:pt x="0" y="327660"/>
                  </a:moveTo>
                  <a:lnTo>
                    <a:pt x="746760" y="236220"/>
                  </a:lnTo>
                  <a:lnTo>
                    <a:pt x="800100" y="434340"/>
                  </a:lnTo>
                  <a:cubicBezTo>
                    <a:pt x="881078" y="416345"/>
                    <a:pt x="845262" y="419100"/>
                    <a:pt x="906780" y="419100"/>
                  </a:cubicBezTo>
                  <a:lnTo>
                    <a:pt x="1562100" y="297180"/>
                  </a:lnTo>
                  <a:lnTo>
                    <a:pt x="1524000" y="106680"/>
                  </a:lnTo>
                  <a:lnTo>
                    <a:pt x="2110740" y="0"/>
                  </a:lnTo>
                  <a:lnTo>
                    <a:pt x="2225040" y="1935480"/>
                  </a:lnTo>
                  <a:lnTo>
                    <a:pt x="716280" y="1722120"/>
                  </a:lnTo>
                  <a:lnTo>
                    <a:pt x="0" y="32766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7" name="Freeform 996"/>
            <p:cNvSpPr/>
            <p:nvPr/>
          </p:nvSpPr>
          <p:spPr>
            <a:xfrm>
              <a:off x="17465040" y="14683740"/>
              <a:ext cx="358140" cy="1333500"/>
            </a:xfrm>
            <a:custGeom>
              <a:avLst/>
              <a:gdLst>
                <a:gd name="connsiteX0" fmla="*/ 0 w 358140"/>
                <a:gd name="connsiteY0" fmla="*/ 0 h 1333500"/>
                <a:gd name="connsiteX1" fmla="*/ 358140 w 358140"/>
                <a:gd name="connsiteY1" fmla="*/ 1333500 h 133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140" h="1333500">
                  <a:moveTo>
                    <a:pt x="0" y="0"/>
                  </a:moveTo>
                  <a:lnTo>
                    <a:pt x="358140" y="13335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8" name="Freeform 997"/>
            <p:cNvSpPr/>
            <p:nvPr/>
          </p:nvSpPr>
          <p:spPr>
            <a:xfrm>
              <a:off x="17617440" y="15300960"/>
              <a:ext cx="1196340" cy="15240"/>
            </a:xfrm>
            <a:custGeom>
              <a:avLst/>
              <a:gdLst>
                <a:gd name="connsiteX0" fmla="*/ 0 w 1196340"/>
                <a:gd name="connsiteY0" fmla="*/ 15240 h 15240"/>
                <a:gd name="connsiteX1" fmla="*/ 1196340 w 119634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340" h="15240">
                  <a:moveTo>
                    <a:pt x="0" y="15240"/>
                  </a:moveTo>
                  <a:lnTo>
                    <a:pt x="11963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9" name="Freeform 998"/>
            <p:cNvSpPr/>
            <p:nvPr/>
          </p:nvSpPr>
          <p:spPr>
            <a:xfrm>
              <a:off x="18211800" y="15430500"/>
              <a:ext cx="6225540" cy="2514600"/>
            </a:xfrm>
            <a:custGeom>
              <a:avLst/>
              <a:gdLst>
                <a:gd name="connsiteX0" fmla="*/ 381000 w 6225540"/>
                <a:gd name="connsiteY0" fmla="*/ 1303020 h 2514600"/>
                <a:gd name="connsiteX1" fmla="*/ 381000 w 6225540"/>
                <a:gd name="connsiteY1" fmla="*/ 1303020 h 2514600"/>
                <a:gd name="connsiteX2" fmla="*/ 281940 w 6225540"/>
                <a:gd name="connsiteY2" fmla="*/ 1760220 h 2514600"/>
                <a:gd name="connsiteX3" fmla="*/ 0 w 6225540"/>
                <a:gd name="connsiteY3" fmla="*/ 1996440 h 2514600"/>
                <a:gd name="connsiteX4" fmla="*/ 236220 w 6225540"/>
                <a:gd name="connsiteY4" fmla="*/ 2506980 h 2514600"/>
                <a:gd name="connsiteX5" fmla="*/ 6111240 w 6225540"/>
                <a:gd name="connsiteY5" fmla="*/ 2514600 h 2514600"/>
                <a:gd name="connsiteX6" fmla="*/ 5974080 w 6225540"/>
                <a:gd name="connsiteY6" fmla="*/ 1752600 h 2514600"/>
                <a:gd name="connsiteX7" fmla="*/ 6225540 w 6225540"/>
                <a:gd name="connsiteY7" fmla="*/ 175260 h 2514600"/>
                <a:gd name="connsiteX8" fmla="*/ 5852160 w 6225540"/>
                <a:gd name="connsiteY8" fmla="*/ 0 h 2514600"/>
                <a:gd name="connsiteX9" fmla="*/ 5326380 w 6225540"/>
                <a:gd name="connsiteY9" fmla="*/ 1760220 h 2514600"/>
                <a:gd name="connsiteX10" fmla="*/ 1043940 w 6225540"/>
                <a:gd name="connsiteY10" fmla="*/ 1082040 h 2514600"/>
                <a:gd name="connsiteX11" fmla="*/ 975360 w 6225540"/>
                <a:gd name="connsiteY11" fmla="*/ 1295400 h 2514600"/>
                <a:gd name="connsiteX12" fmla="*/ 381000 w 6225540"/>
                <a:gd name="connsiteY12" fmla="*/ 1303020 h 251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25540" h="2514600">
                  <a:moveTo>
                    <a:pt x="381000" y="1303020"/>
                  </a:moveTo>
                  <a:lnTo>
                    <a:pt x="381000" y="1303020"/>
                  </a:lnTo>
                  <a:lnTo>
                    <a:pt x="281940" y="1760220"/>
                  </a:lnTo>
                  <a:lnTo>
                    <a:pt x="0" y="1996440"/>
                  </a:lnTo>
                  <a:lnTo>
                    <a:pt x="236220" y="2506980"/>
                  </a:lnTo>
                  <a:lnTo>
                    <a:pt x="6111240" y="2514600"/>
                  </a:lnTo>
                  <a:lnTo>
                    <a:pt x="5974080" y="1752600"/>
                  </a:lnTo>
                  <a:lnTo>
                    <a:pt x="6225540" y="175260"/>
                  </a:lnTo>
                  <a:lnTo>
                    <a:pt x="5852160" y="0"/>
                  </a:lnTo>
                  <a:lnTo>
                    <a:pt x="5326380" y="1760220"/>
                  </a:lnTo>
                  <a:lnTo>
                    <a:pt x="1043940" y="1082040"/>
                  </a:lnTo>
                  <a:lnTo>
                    <a:pt x="975360" y="1295400"/>
                  </a:lnTo>
                  <a:lnTo>
                    <a:pt x="381000" y="130302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0" name="Freeform 999"/>
            <p:cNvSpPr/>
            <p:nvPr/>
          </p:nvSpPr>
          <p:spPr>
            <a:xfrm>
              <a:off x="18592800" y="16725900"/>
              <a:ext cx="617220" cy="1203960"/>
            </a:xfrm>
            <a:custGeom>
              <a:avLst/>
              <a:gdLst>
                <a:gd name="connsiteX0" fmla="*/ 0 w 617220"/>
                <a:gd name="connsiteY0" fmla="*/ 0 h 1203960"/>
                <a:gd name="connsiteX1" fmla="*/ 586740 w 617220"/>
                <a:gd name="connsiteY1" fmla="*/ 1203960 h 1203960"/>
                <a:gd name="connsiteX2" fmla="*/ 617220 w 617220"/>
                <a:gd name="connsiteY2" fmla="*/ 0 h 12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7220" h="1203960">
                  <a:moveTo>
                    <a:pt x="0" y="0"/>
                  </a:moveTo>
                  <a:lnTo>
                    <a:pt x="586740" y="1203960"/>
                  </a:lnTo>
                  <a:lnTo>
                    <a:pt x="6172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1" name="Freeform 1000"/>
            <p:cNvSpPr/>
            <p:nvPr/>
          </p:nvSpPr>
          <p:spPr>
            <a:xfrm>
              <a:off x="19819620" y="16603980"/>
              <a:ext cx="15240" cy="1303020"/>
            </a:xfrm>
            <a:custGeom>
              <a:avLst/>
              <a:gdLst>
                <a:gd name="connsiteX0" fmla="*/ 15240 w 15240"/>
                <a:gd name="connsiteY0" fmla="*/ 0 h 1303020"/>
                <a:gd name="connsiteX1" fmla="*/ 0 w 15240"/>
                <a:gd name="connsiteY1" fmla="*/ 1303020 h 130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1303020">
                  <a:moveTo>
                    <a:pt x="15240" y="0"/>
                  </a:moveTo>
                  <a:lnTo>
                    <a:pt x="0" y="13030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2" name="Freeform 1001"/>
            <p:cNvSpPr/>
            <p:nvPr/>
          </p:nvSpPr>
          <p:spPr>
            <a:xfrm>
              <a:off x="19819620" y="17129760"/>
              <a:ext cx="1493520" cy="807720"/>
            </a:xfrm>
            <a:custGeom>
              <a:avLst/>
              <a:gdLst>
                <a:gd name="connsiteX0" fmla="*/ 0 w 1493520"/>
                <a:gd name="connsiteY0" fmla="*/ 0 h 807720"/>
                <a:gd name="connsiteX1" fmla="*/ 0 w 1493520"/>
                <a:gd name="connsiteY1" fmla="*/ 0 h 807720"/>
                <a:gd name="connsiteX2" fmla="*/ 99060 w 1493520"/>
                <a:gd name="connsiteY2" fmla="*/ 15240 h 807720"/>
                <a:gd name="connsiteX3" fmla="*/ 1493520 w 1493520"/>
                <a:gd name="connsiteY3" fmla="*/ 68580 h 807720"/>
                <a:gd name="connsiteX4" fmla="*/ 1478280 w 1493520"/>
                <a:gd name="connsiteY4" fmla="*/ 807720 h 80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3520" h="807720">
                  <a:moveTo>
                    <a:pt x="0" y="0"/>
                  </a:moveTo>
                  <a:lnTo>
                    <a:pt x="0" y="0"/>
                  </a:lnTo>
                  <a:lnTo>
                    <a:pt x="99060" y="15240"/>
                  </a:lnTo>
                  <a:lnTo>
                    <a:pt x="1493520" y="68580"/>
                  </a:lnTo>
                  <a:lnTo>
                    <a:pt x="1478280" y="8077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3" name="Freeform 1002"/>
            <p:cNvSpPr/>
            <p:nvPr/>
          </p:nvSpPr>
          <p:spPr>
            <a:xfrm>
              <a:off x="21305520" y="16847820"/>
              <a:ext cx="1577340" cy="815340"/>
            </a:xfrm>
            <a:custGeom>
              <a:avLst/>
              <a:gdLst>
                <a:gd name="connsiteX0" fmla="*/ 0 w 1577340"/>
                <a:gd name="connsiteY0" fmla="*/ 0 h 815340"/>
                <a:gd name="connsiteX1" fmla="*/ 0 w 1577340"/>
                <a:gd name="connsiteY1" fmla="*/ 0 h 815340"/>
                <a:gd name="connsiteX2" fmla="*/ 7620 w 1577340"/>
                <a:gd name="connsiteY2" fmla="*/ 68580 h 815340"/>
                <a:gd name="connsiteX3" fmla="*/ 15240 w 1577340"/>
                <a:gd name="connsiteY3" fmla="*/ 373380 h 815340"/>
                <a:gd name="connsiteX4" fmla="*/ 1554480 w 1577340"/>
                <a:gd name="connsiteY4" fmla="*/ 815340 h 815340"/>
                <a:gd name="connsiteX5" fmla="*/ 1577340 w 1577340"/>
                <a:gd name="connsiteY5" fmla="*/ 259080 h 81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7340" h="815340">
                  <a:moveTo>
                    <a:pt x="0" y="0"/>
                  </a:moveTo>
                  <a:lnTo>
                    <a:pt x="0" y="0"/>
                  </a:lnTo>
                  <a:lnTo>
                    <a:pt x="7620" y="68580"/>
                  </a:lnTo>
                  <a:lnTo>
                    <a:pt x="15240" y="373380"/>
                  </a:lnTo>
                  <a:lnTo>
                    <a:pt x="1554480" y="815340"/>
                  </a:lnTo>
                  <a:lnTo>
                    <a:pt x="1577340" y="259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4" name="Freeform 1003"/>
            <p:cNvSpPr/>
            <p:nvPr/>
          </p:nvSpPr>
          <p:spPr>
            <a:xfrm>
              <a:off x="22875240" y="17190720"/>
              <a:ext cx="655320" cy="754380"/>
            </a:xfrm>
            <a:custGeom>
              <a:avLst/>
              <a:gdLst>
                <a:gd name="connsiteX0" fmla="*/ 0 w 655320"/>
                <a:gd name="connsiteY0" fmla="*/ 754380 h 754380"/>
                <a:gd name="connsiteX1" fmla="*/ 0 w 655320"/>
                <a:gd name="connsiteY1" fmla="*/ 754380 h 754380"/>
                <a:gd name="connsiteX2" fmla="*/ 0 w 655320"/>
                <a:gd name="connsiteY2" fmla="*/ 487680 h 754380"/>
                <a:gd name="connsiteX3" fmla="*/ 655320 w 655320"/>
                <a:gd name="connsiteY3" fmla="*/ 0 h 7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320" h="754380">
                  <a:moveTo>
                    <a:pt x="0" y="754380"/>
                  </a:moveTo>
                  <a:lnTo>
                    <a:pt x="0" y="754380"/>
                  </a:lnTo>
                  <a:lnTo>
                    <a:pt x="0" y="487680"/>
                  </a:lnTo>
                  <a:lnTo>
                    <a:pt x="6553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5" name="Freeform 1004"/>
            <p:cNvSpPr/>
            <p:nvPr/>
          </p:nvSpPr>
          <p:spPr>
            <a:xfrm>
              <a:off x="23804880" y="16306800"/>
              <a:ext cx="518160" cy="129540"/>
            </a:xfrm>
            <a:custGeom>
              <a:avLst/>
              <a:gdLst>
                <a:gd name="connsiteX0" fmla="*/ 0 w 518160"/>
                <a:gd name="connsiteY0" fmla="*/ 0 h 129540"/>
                <a:gd name="connsiteX1" fmla="*/ 518160 w 518160"/>
                <a:gd name="connsiteY1" fmla="*/ 129540 h 12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8160" h="129540">
                  <a:moveTo>
                    <a:pt x="0" y="0"/>
                  </a:moveTo>
                  <a:lnTo>
                    <a:pt x="518160" y="1295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6" name="Freeform 1005"/>
            <p:cNvSpPr/>
            <p:nvPr/>
          </p:nvSpPr>
          <p:spPr>
            <a:xfrm>
              <a:off x="23530560" y="17183100"/>
              <a:ext cx="662940" cy="15240"/>
            </a:xfrm>
            <a:custGeom>
              <a:avLst/>
              <a:gdLst>
                <a:gd name="connsiteX0" fmla="*/ 0 w 662940"/>
                <a:gd name="connsiteY0" fmla="*/ 0 h 15240"/>
                <a:gd name="connsiteX1" fmla="*/ 662940 w 662940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2940" h="15240">
                  <a:moveTo>
                    <a:pt x="0" y="0"/>
                  </a:moveTo>
                  <a:lnTo>
                    <a:pt x="662940" y="152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7" name="Freeform 1006"/>
            <p:cNvSpPr/>
            <p:nvPr/>
          </p:nvSpPr>
          <p:spPr>
            <a:xfrm>
              <a:off x="19118580" y="13906500"/>
              <a:ext cx="5120640" cy="3032760"/>
            </a:xfrm>
            <a:custGeom>
              <a:avLst/>
              <a:gdLst>
                <a:gd name="connsiteX0" fmla="*/ 7620 w 5120640"/>
                <a:gd name="connsiteY0" fmla="*/ 259080 h 3032760"/>
                <a:gd name="connsiteX1" fmla="*/ 7620 w 5120640"/>
                <a:gd name="connsiteY1" fmla="*/ 259080 h 3032760"/>
                <a:gd name="connsiteX2" fmla="*/ 0 w 5120640"/>
                <a:gd name="connsiteY2" fmla="*/ 342900 h 3032760"/>
                <a:gd name="connsiteX3" fmla="*/ 68580 w 5120640"/>
                <a:gd name="connsiteY3" fmla="*/ 2308860 h 3032760"/>
                <a:gd name="connsiteX4" fmla="*/ 4091940 w 5120640"/>
                <a:gd name="connsiteY4" fmla="*/ 3032760 h 3032760"/>
                <a:gd name="connsiteX5" fmla="*/ 4274820 w 5120640"/>
                <a:gd name="connsiteY5" fmla="*/ 1653540 h 3032760"/>
                <a:gd name="connsiteX6" fmla="*/ 5120640 w 5120640"/>
                <a:gd name="connsiteY6" fmla="*/ 624840 h 3032760"/>
                <a:gd name="connsiteX7" fmla="*/ 4914900 w 5120640"/>
                <a:gd name="connsiteY7" fmla="*/ 579120 h 3032760"/>
                <a:gd name="connsiteX8" fmla="*/ 3093720 w 5120640"/>
                <a:gd name="connsiteY8" fmla="*/ 2423160 h 3032760"/>
                <a:gd name="connsiteX9" fmla="*/ 2766060 w 5120640"/>
                <a:gd name="connsiteY9" fmla="*/ 2324100 h 3032760"/>
                <a:gd name="connsiteX10" fmla="*/ 3710940 w 5120640"/>
                <a:gd name="connsiteY10" fmla="*/ 868680 h 3032760"/>
                <a:gd name="connsiteX11" fmla="*/ 3360420 w 5120640"/>
                <a:gd name="connsiteY11" fmla="*/ 502920 h 3032760"/>
                <a:gd name="connsiteX12" fmla="*/ 3482340 w 5120640"/>
                <a:gd name="connsiteY12" fmla="*/ 91440 h 3032760"/>
                <a:gd name="connsiteX13" fmla="*/ 3558540 w 5120640"/>
                <a:gd name="connsiteY13" fmla="*/ 0 h 3032760"/>
                <a:gd name="connsiteX14" fmla="*/ 7620 w 5120640"/>
                <a:gd name="connsiteY14" fmla="*/ 259080 h 303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20640" h="3032760">
                  <a:moveTo>
                    <a:pt x="7620" y="259080"/>
                  </a:moveTo>
                  <a:lnTo>
                    <a:pt x="7620" y="259080"/>
                  </a:lnTo>
                  <a:lnTo>
                    <a:pt x="0" y="342900"/>
                  </a:lnTo>
                  <a:lnTo>
                    <a:pt x="68580" y="2308860"/>
                  </a:lnTo>
                  <a:lnTo>
                    <a:pt x="4091940" y="3032760"/>
                  </a:lnTo>
                  <a:lnTo>
                    <a:pt x="4274820" y="1653540"/>
                  </a:lnTo>
                  <a:lnTo>
                    <a:pt x="5120640" y="624840"/>
                  </a:lnTo>
                  <a:lnTo>
                    <a:pt x="4914900" y="579120"/>
                  </a:lnTo>
                  <a:lnTo>
                    <a:pt x="3093720" y="2423160"/>
                  </a:lnTo>
                  <a:lnTo>
                    <a:pt x="2766060" y="2324100"/>
                  </a:lnTo>
                  <a:lnTo>
                    <a:pt x="3710940" y="868680"/>
                  </a:lnTo>
                  <a:lnTo>
                    <a:pt x="3360420" y="502920"/>
                  </a:lnTo>
                  <a:lnTo>
                    <a:pt x="3482340" y="91440"/>
                  </a:lnTo>
                  <a:lnTo>
                    <a:pt x="3558540" y="0"/>
                  </a:lnTo>
                  <a:lnTo>
                    <a:pt x="7620" y="25908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8" name="Freeform 1007"/>
            <p:cNvSpPr/>
            <p:nvPr/>
          </p:nvSpPr>
          <p:spPr>
            <a:xfrm>
              <a:off x="19979640" y="14104620"/>
              <a:ext cx="1927860" cy="2545080"/>
            </a:xfrm>
            <a:custGeom>
              <a:avLst/>
              <a:gdLst>
                <a:gd name="connsiteX0" fmla="*/ 0 w 1927860"/>
                <a:gd name="connsiteY0" fmla="*/ 0 h 2545080"/>
                <a:gd name="connsiteX1" fmla="*/ 15240 w 1927860"/>
                <a:gd name="connsiteY1" fmla="*/ 1257300 h 2545080"/>
                <a:gd name="connsiteX2" fmla="*/ 1927860 w 1927860"/>
                <a:gd name="connsiteY2" fmla="*/ 2133600 h 2545080"/>
                <a:gd name="connsiteX3" fmla="*/ 1767840 w 1927860"/>
                <a:gd name="connsiteY3" fmla="*/ 2545080 h 2545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7860" h="2545080">
                  <a:moveTo>
                    <a:pt x="0" y="0"/>
                  </a:moveTo>
                  <a:lnTo>
                    <a:pt x="15240" y="1257300"/>
                  </a:lnTo>
                  <a:lnTo>
                    <a:pt x="1927860" y="2133600"/>
                  </a:lnTo>
                  <a:lnTo>
                    <a:pt x="1767840" y="2545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9" name="Freeform 1008"/>
            <p:cNvSpPr/>
            <p:nvPr/>
          </p:nvSpPr>
          <p:spPr>
            <a:xfrm>
              <a:off x="19164300" y="15293340"/>
              <a:ext cx="822960" cy="1028700"/>
            </a:xfrm>
            <a:custGeom>
              <a:avLst/>
              <a:gdLst>
                <a:gd name="connsiteX0" fmla="*/ 0 w 822960"/>
                <a:gd name="connsiteY0" fmla="*/ 0 h 1028700"/>
                <a:gd name="connsiteX1" fmla="*/ 822960 w 822960"/>
                <a:gd name="connsiteY1" fmla="*/ 30480 h 1028700"/>
                <a:gd name="connsiteX2" fmla="*/ 822960 w 822960"/>
                <a:gd name="connsiteY2" fmla="*/ 1028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2960" h="1028700">
                  <a:moveTo>
                    <a:pt x="0" y="0"/>
                  </a:moveTo>
                  <a:lnTo>
                    <a:pt x="822960" y="30480"/>
                  </a:lnTo>
                  <a:lnTo>
                    <a:pt x="822960" y="10287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0" name="Freeform 1009"/>
            <p:cNvSpPr/>
            <p:nvPr/>
          </p:nvSpPr>
          <p:spPr>
            <a:xfrm>
              <a:off x="19850100" y="13952220"/>
              <a:ext cx="1844040" cy="1303020"/>
            </a:xfrm>
            <a:custGeom>
              <a:avLst/>
              <a:gdLst>
                <a:gd name="connsiteX0" fmla="*/ 0 w 1844040"/>
                <a:gd name="connsiteY0" fmla="*/ 1303020 h 1303020"/>
                <a:gd name="connsiteX1" fmla="*/ 0 w 1844040"/>
                <a:gd name="connsiteY1" fmla="*/ 1303020 h 1303020"/>
                <a:gd name="connsiteX2" fmla="*/ 1844040 w 1844040"/>
                <a:gd name="connsiteY2" fmla="*/ 403860 h 1303020"/>
                <a:gd name="connsiteX3" fmla="*/ 1821180 w 1844040"/>
                <a:gd name="connsiteY3" fmla="*/ 0 h 130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4040" h="1303020">
                  <a:moveTo>
                    <a:pt x="0" y="1303020"/>
                  </a:moveTo>
                  <a:lnTo>
                    <a:pt x="0" y="1303020"/>
                  </a:lnTo>
                  <a:lnTo>
                    <a:pt x="1844040" y="403860"/>
                  </a:lnTo>
                  <a:lnTo>
                    <a:pt x="18211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1" name="Freeform 1010"/>
            <p:cNvSpPr/>
            <p:nvPr/>
          </p:nvSpPr>
          <p:spPr>
            <a:xfrm>
              <a:off x="21259800" y="14378940"/>
              <a:ext cx="1226820" cy="1508760"/>
            </a:xfrm>
            <a:custGeom>
              <a:avLst/>
              <a:gdLst>
                <a:gd name="connsiteX0" fmla="*/ 1226820 w 1226820"/>
                <a:gd name="connsiteY0" fmla="*/ 7620 h 1508760"/>
                <a:gd name="connsiteX1" fmla="*/ 434340 w 1226820"/>
                <a:gd name="connsiteY1" fmla="*/ 0 h 1508760"/>
                <a:gd name="connsiteX2" fmla="*/ 0 w 1226820"/>
                <a:gd name="connsiteY2" fmla="*/ 1508760 h 150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6820" h="1508760">
                  <a:moveTo>
                    <a:pt x="1226820" y="7620"/>
                  </a:moveTo>
                  <a:lnTo>
                    <a:pt x="434340" y="0"/>
                  </a:lnTo>
                  <a:lnTo>
                    <a:pt x="0" y="15087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2" name="Freeform 1011"/>
            <p:cNvSpPr/>
            <p:nvPr/>
          </p:nvSpPr>
          <p:spPr>
            <a:xfrm>
              <a:off x="18950940" y="11719560"/>
              <a:ext cx="2865120" cy="1402080"/>
            </a:xfrm>
            <a:custGeom>
              <a:avLst/>
              <a:gdLst>
                <a:gd name="connsiteX0" fmla="*/ 0 w 2865120"/>
                <a:gd name="connsiteY0" fmla="*/ 190500 h 1402080"/>
                <a:gd name="connsiteX1" fmla="*/ 0 w 2865120"/>
                <a:gd name="connsiteY1" fmla="*/ 190500 h 1402080"/>
                <a:gd name="connsiteX2" fmla="*/ 121920 w 2865120"/>
                <a:gd name="connsiteY2" fmla="*/ 1112520 h 1402080"/>
                <a:gd name="connsiteX3" fmla="*/ 388620 w 2865120"/>
                <a:gd name="connsiteY3" fmla="*/ 1196340 h 1402080"/>
                <a:gd name="connsiteX4" fmla="*/ 434340 w 2865120"/>
                <a:gd name="connsiteY4" fmla="*/ 1402080 h 1402080"/>
                <a:gd name="connsiteX5" fmla="*/ 2865120 w 2865120"/>
                <a:gd name="connsiteY5" fmla="*/ 0 h 1402080"/>
                <a:gd name="connsiteX6" fmla="*/ 0 w 2865120"/>
                <a:gd name="connsiteY6" fmla="*/ 190500 h 140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5120" h="1402080">
                  <a:moveTo>
                    <a:pt x="0" y="190500"/>
                  </a:moveTo>
                  <a:lnTo>
                    <a:pt x="0" y="190500"/>
                  </a:lnTo>
                  <a:lnTo>
                    <a:pt x="121920" y="1112520"/>
                  </a:lnTo>
                  <a:lnTo>
                    <a:pt x="388620" y="1196340"/>
                  </a:lnTo>
                  <a:lnTo>
                    <a:pt x="434340" y="1402080"/>
                  </a:lnTo>
                  <a:lnTo>
                    <a:pt x="2865120" y="0"/>
                  </a:lnTo>
                  <a:lnTo>
                    <a:pt x="0" y="19050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3" name="Freeform 1012"/>
            <p:cNvSpPr/>
            <p:nvPr/>
          </p:nvSpPr>
          <p:spPr>
            <a:xfrm>
              <a:off x="19659600" y="11841480"/>
              <a:ext cx="60960" cy="1066800"/>
            </a:xfrm>
            <a:custGeom>
              <a:avLst/>
              <a:gdLst>
                <a:gd name="connsiteX0" fmla="*/ 0 w 60960"/>
                <a:gd name="connsiteY0" fmla="*/ 0 h 1066800"/>
                <a:gd name="connsiteX1" fmla="*/ 60960 w 60960"/>
                <a:gd name="connsiteY1" fmla="*/ 10668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1066800">
                  <a:moveTo>
                    <a:pt x="0" y="0"/>
                  </a:moveTo>
                  <a:lnTo>
                    <a:pt x="60960" y="1066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4" name="Freeform 1013"/>
            <p:cNvSpPr/>
            <p:nvPr/>
          </p:nvSpPr>
          <p:spPr>
            <a:xfrm>
              <a:off x="19667220" y="12199620"/>
              <a:ext cx="1143000" cy="99060"/>
            </a:xfrm>
            <a:custGeom>
              <a:avLst/>
              <a:gdLst>
                <a:gd name="connsiteX0" fmla="*/ 0 w 1143000"/>
                <a:gd name="connsiteY0" fmla="*/ 0 h 99060"/>
                <a:gd name="connsiteX1" fmla="*/ 1143000 w 1143000"/>
                <a:gd name="connsiteY1" fmla="*/ 99060 h 9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000" h="99060">
                  <a:moveTo>
                    <a:pt x="0" y="0"/>
                  </a:moveTo>
                  <a:lnTo>
                    <a:pt x="1143000" y="99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5" name="Freeform 1014"/>
            <p:cNvSpPr/>
            <p:nvPr/>
          </p:nvSpPr>
          <p:spPr>
            <a:xfrm>
              <a:off x="19583400" y="11780520"/>
              <a:ext cx="4381500" cy="2057400"/>
            </a:xfrm>
            <a:custGeom>
              <a:avLst/>
              <a:gdLst>
                <a:gd name="connsiteX0" fmla="*/ 0 w 4381500"/>
                <a:gd name="connsiteY0" fmla="*/ 1485900 h 2057400"/>
                <a:gd name="connsiteX1" fmla="*/ 22860 w 4381500"/>
                <a:gd name="connsiteY1" fmla="*/ 2034540 h 2057400"/>
                <a:gd name="connsiteX2" fmla="*/ 2499360 w 4381500"/>
                <a:gd name="connsiteY2" fmla="*/ 1706880 h 2057400"/>
                <a:gd name="connsiteX3" fmla="*/ 4358640 w 4381500"/>
                <a:gd name="connsiteY3" fmla="*/ 2057400 h 2057400"/>
                <a:gd name="connsiteX4" fmla="*/ 4381500 w 4381500"/>
                <a:gd name="connsiteY4" fmla="*/ 1295400 h 2057400"/>
                <a:gd name="connsiteX5" fmla="*/ 3208020 w 4381500"/>
                <a:gd name="connsiteY5" fmla="*/ 0 h 2057400"/>
                <a:gd name="connsiteX6" fmla="*/ 2392680 w 4381500"/>
                <a:gd name="connsiteY6" fmla="*/ 198120 h 2057400"/>
                <a:gd name="connsiteX7" fmla="*/ 0 w 4381500"/>
                <a:gd name="connsiteY7" fmla="*/ 1485900 h 2057400"/>
                <a:gd name="connsiteX0" fmla="*/ 0 w 4381500"/>
                <a:gd name="connsiteY0" fmla="*/ 1485900 h 2057400"/>
                <a:gd name="connsiteX1" fmla="*/ 22860 w 4381500"/>
                <a:gd name="connsiteY1" fmla="*/ 2034540 h 2057400"/>
                <a:gd name="connsiteX2" fmla="*/ 2499360 w 4381500"/>
                <a:gd name="connsiteY2" fmla="*/ 1706880 h 2057400"/>
                <a:gd name="connsiteX3" fmla="*/ 4358640 w 4381500"/>
                <a:gd name="connsiteY3" fmla="*/ 2057400 h 2057400"/>
                <a:gd name="connsiteX4" fmla="*/ 4381500 w 4381500"/>
                <a:gd name="connsiteY4" fmla="*/ 1295400 h 2057400"/>
                <a:gd name="connsiteX5" fmla="*/ 3208020 w 4381500"/>
                <a:gd name="connsiteY5" fmla="*/ 0 h 2057400"/>
                <a:gd name="connsiteX6" fmla="*/ 2392680 w 4381500"/>
                <a:gd name="connsiteY6" fmla="*/ 198120 h 2057400"/>
                <a:gd name="connsiteX7" fmla="*/ 1691640 w 4381500"/>
                <a:gd name="connsiteY7" fmla="*/ 769620 h 2057400"/>
                <a:gd name="connsiteX8" fmla="*/ 0 w 4381500"/>
                <a:gd name="connsiteY8" fmla="*/ 1485900 h 205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81500" h="2057400">
                  <a:moveTo>
                    <a:pt x="0" y="1485900"/>
                  </a:moveTo>
                  <a:lnTo>
                    <a:pt x="22860" y="2034540"/>
                  </a:lnTo>
                  <a:lnTo>
                    <a:pt x="2499360" y="1706880"/>
                  </a:lnTo>
                  <a:lnTo>
                    <a:pt x="4358640" y="2057400"/>
                  </a:lnTo>
                  <a:lnTo>
                    <a:pt x="4381500" y="1295400"/>
                  </a:lnTo>
                  <a:lnTo>
                    <a:pt x="3208020" y="0"/>
                  </a:lnTo>
                  <a:lnTo>
                    <a:pt x="2392680" y="198120"/>
                  </a:lnTo>
                  <a:cubicBezTo>
                    <a:pt x="2133600" y="342900"/>
                    <a:pt x="1950720" y="624840"/>
                    <a:pt x="1691640" y="769620"/>
                  </a:cubicBezTo>
                  <a:lnTo>
                    <a:pt x="0" y="148590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6" name="Freeform 1015"/>
            <p:cNvSpPr/>
            <p:nvPr/>
          </p:nvSpPr>
          <p:spPr>
            <a:xfrm>
              <a:off x="20497800" y="12870180"/>
              <a:ext cx="1623060" cy="807720"/>
            </a:xfrm>
            <a:custGeom>
              <a:avLst/>
              <a:gdLst>
                <a:gd name="connsiteX0" fmla="*/ 121920 w 1623060"/>
                <a:gd name="connsiteY0" fmla="*/ 807720 h 807720"/>
                <a:gd name="connsiteX1" fmla="*/ 0 w 1623060"/>
                <a:gd name="connsiteY1" fmla="*/ 0 h 807720"/>
                <a:gd name="connsiteX2" fmla="*/ 1623060 w 1623060"/>
                <a:gd name="connsiteY2" fmla="*/ 45720 h 807720"/>
                <a:gd name="connsiteX3" fmla="*/ 1577340 w 1623060"/>
                <a:gd name="connsiteY3" fmla="*/ 586740 h 80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060" h="807720">
                  <a:moveTo>
                    <a:pt x="121920" y="807720"/>
                  </a:moveTo>
                  <a:lnTo>
                    <a:pt x="0" y="0"/>
                  </a:lnTo>
                  <a:lnTo>
                    <a:pt x="1623060" y="45720"/>
                  </a:lnTo>
                  <a:lnTo>
                    <a:pt x="1577340" y="586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7" name="Freeform 1016"/>
            <p:cNvSpPr/>
            <p:nvPr/>
          </p:nvSpPr>
          <p:spPr>
            <a:xfrm>
              <a:off x="22120860" y="12382500"/>
              <a:ext cx="1188720" cy="571500"/>
            </a:xfrm>
            <a:custGeom>
              <a:avLst/>
              <a:gdLst>
                <a:gd name="connsiteX0" fmla="*/ 0 w 1188720"/>
                <a:gd name="connsiteY0" fmla="*/ 510540 h 571500"/>
                <a:gd name="connsiteX1" fmla="*/ 1097280 w 1188720"/>
                <a:gd name="connsiteY1" fmla="*/ 571500 h 571500"/>
                <a:gd name="connsiteX2" fmla="*/ 1188720 w 1188720"/>
                <a:gd name="connsiteY2" fmla="*/ 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88720" h="571500">
                  <a:moveTo>
                    <a:pt x="0" y="510540"/>
                  </a:moveTo>
                  <a:lnTo>
                    <a:pt x="1097280" y="571500"/>
                  </a:lnTo>
                  <a:lnTo>
                    <a:pt x="11887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8" name="Freeform 1017"/>
            <p:cNvSpPr/>
            <p:nvPr/>
          </p:nvSpPr>
          <p:spPr>
            <a:xfrm>
              <a:off x="23042880" y="12954000"/>
              <a:ext cx="137160" cy="739140"/>
            </a:xfrm>
            <a:custGeom>
              <a:avLst/>
              <a:gdLst>
                <a:gd name="connsiteX0" fmla="*/ 137160 w 137160"/>
                <a:gd name="connsiteY0" fmla="*/ 0 h 739140"/>
                <a:gd name="connsiteX1" fmla="*/ 0 w 137160"/>
                <a:gd name="connsiteY1" fmla="*/ 73914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739140">
                  <a:moveTo>
                    <a:pt x="137160" y="0"/>
                  </a:moveTo>
                  <a:lnTo>
                    <a:pt x="0" y="7391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9" name="Freeform 1018"/>
            <p:cNvSpPr/>
            <p:nvPr/>
          </p:nvSpPr>
          <p:spPr>
            <a:xfrm>
              <a:off x="22090380" y="11910060"/>
              <a:ext cx="144780" cy="1059180"/>
            </a:xfrm>
            <a:custGeom>
              <a:avLst/>
              <a:gdLst>
                <a:gd name="connsiteX0" fmla="*/ 0 w 144780"/>
                <a:gd name="connsiteY0" fmla="*/ 1059180 h 1059180"/>
                <a:gd name="connsiteX1" fmla="*/ 0 w 144780"/>
                <a:gd name="connsiteY1" fmla="*/ 1059180 h 1059180"/>
                <a:gd name="connsiteX2" fmla="*/ 144780 w 144780"/>
                <a:gd name="connsiteY2" fmla="*/ 0 h 1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4780" h="1059180">
                  <a:moveTo>
                    <a:pt x="0" y="1059180"/>
                  </a:moveTo>
                  <a:lnTo>
                    <a:pt x="0" y="1059180"/>
                  </a:lnTo>
                  <a:lnTo>
                    <a:pt x="1447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0" name="TextBox 1019"/>
            <p:cNvSpPr txBox="1"/>
            <p:nvPr/>
          </p:nvSpPr>
          <p:spPr>
            <a:xfrm>
              <a:off x="2070343" y="2642746"/>
              <a:ext cx="1799393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Houseville</a:t>
              </a:r>
              <a:endParaRPr lang="en-US" sz="2800" b="1" dirty="0"/>
            </a:p>
          </p:txBody>
        </p:sp>
        <p:sp>
          <p:nvSpPr>
            <p:cNvPr id="1021" name="TextBox 1020"/>
            <p:cNvSpPr txBox="1"/>
            <p:nvPr/>
          </p:nvSpPr>
          <p:spPr>
            <a:xfrm>
              <a:off x="8286595" y="3627728"/>
              <a:ext cx="2915902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Angoville</a:t>
              </a:r>
              <a:r>
                <a:rPr lang="en-US" sz="2800" b="1" dirty="0"/>
                <a:t>-au-Plain</a:t>
              </a:r>
            </a:p>
          </p:txBody>
        </p:sp>
        <p:sp>
          <p:nvSpPr>
            <p:cNvPr id="1022" name="TextBox 1021"/>
            <p:cNvSpPr txBox="1"/>
            <p:nvPr/>
          </p:nvSpPr>
          <p:spPr>
            <a:xfrm>
              <a:off x="8976826" y="1589853"/>
              <a:ext cx="1638997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 err="1"/>
                <a:t>Vierville</a:t>
              </a:r>
              <a:endParaRPr lang="en-US" sz="2800" b="1" dirty="0"/>
            </a:p>
          </p:txBody>
        </p:sp>
        <p:sp>
          <p:nvSpPr>
            <p:cNvPr id="1023" name="TextBox 1022"/>
            <p:cNvSpPr txBox="1"/>
            <p:nvPr/>
          </p:nvSpPr>
          <p:spPr>
            <a:xfrm>
              <a:off x="3291453" y="15554914"/>
              <a:ext cx="1437265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Douville</a:t>
              </a:r>
              <a:endParaRPr lang="en-US" sz="2800" b="1" dirty="0"/>
            </a:p>
          </p:txBody>
        </p:sp>
        <p:sp>
          <p:nvSpPr>
            <p:cNvPr id="1024" name="TextBox 1023"/>
            <p:cNvSpPr txBox="1"/>
            <p:nvPr/>
          </p:nvSpPr>
          <p:spPr>
            <a:xfrm>
              <a:off x="7617588" y="16938082"/>
              <a:ext cx="2367857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La </a:t>
              </a:r>
              <a:r>
                <a:rPr lang="en-US" sz="2800" b="1" dirty="0" err="1"/>
                <a:t>Billonnerie</a:t>
              </a:r>
              <a:endParaRPr lang="en-US" sz="2800" b="1" dirty="0"/>
            </a:p>
          </p:txBody>
        </p:sp>
        <p:sp>
          <p:nvSpPr>
            <p:cNvPr id="1025" name="TextBox 1024"/>
            <p:cNvSpPr txBox="1"/>
            <p:nvPr/>
          </p:nvSpPr>
          <p:spPr>
            <a:xfrm>
              <a:off x="16594346" y="8923834"/>
              <a:ext cx="1580056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Brevands</a:t>
              </a:r>
              <a:endParaRPr lang="en-US" sz="2800" b="1" dirty="0"/>
            </a:p>
          </p:txBody>
        </p:sp>
        <p:sp>
          <p:nvSpPr>
            <p:cNvPr id="1026" name="TextBox 1025"/>
            <p:cNvSpPr txBox="1"/>
            <p:nvPr/>
          </p:nvSpPr>
          <p:spPr>
            <a:xfrm>
              <a:off x="22757662" y="13120038"/>
              <a:ext cx="3068755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Auville</a:t>
              </a:r>
              <a:r>
                <a:rPr lang="en-US" sz="2800" b="1" dirty="0"/>
                <a:t>-sur-le-Vey</a:t>
              </a:r>
            </a:p>
          </p:txBody>
        </p:sp>
        <p:sp>
          <p:nvSpPr>
            <p:cNvPr id="1027" name="TextBox 1026"/>
            <p:cNvSpPr txBox="1"/>
            <p:nvPr/>
          </p:nvSpPr>
          <p:spPr>
            <a:xfrm>
              <a:off x="16697305" y="14581061"/>
              <a:ext cx="2223431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La </a:t>
              </a:r>
              <a:r>
                <a:rPr lang="en-US" sz="2800" b="1" dirty="0" err="1"/>
                <a:t>Fourchette</a:t>
              </a:r>
              <a:endParaRPr lang="en-US" sz="2800" b="1" dirty="0"/>
            </a:p>
          </p:txBody>
        </p:sp>
        <p:sp>
          <p:nvSpPr>
            <p:cNvPr id="1028" name="TextBox 1027"/>
            <p:cNvSpPr txBox="1"/>
            <p:nvPr/>
          </p:nvSpPr>
          <p:spPr>
            <a:xfrm>
              <a:off x="17009479" y="13574935"/>
              <a:ext cx="1560883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Le Roche</a:t>
              </a:r>
            </a:p>
          </p:txBody>
        </p:sp>
        <p:grpSp>
          <p:nvGrpSpPr>
            <p:cNvPr id="1029" name="Group 1028"/>
            <p:cNvGrpSpPr/>
            <p:nvPr/>
          </p:nvGrpSpPr>
          <p:grpSpPr>
            <a:xfrm>
              <a:off x="5421303" y="596003"/>
              <a:ext cx="4421529" cy="8090704"/>
              <a:chOff x="5469429" y="620066"/>
              <a:chExt cx="4421529" cy="8090704"/>
            </a:xfrm>
          </p:grpSpPr>
          <p:sp>
            <p:nvSpPr>
              <p:cNvPr id="1074" name="Freeform 1073"/>
              <p:cNvSpPr/>
              <p:nvPr/>
            </p:nvSpPr>
            <p:spPr>
              <a:xfrm>
                <a:off x="5469429" y="620066"/>
                <a:ext cx="4421529" cy="8090704"/>
              </a:xfrm>
              <a:custGeom>
                <a:avLst/>
                <a:gdLst>
                  <a:gd name="connsiteX0" fmla="*/ 4421529 w 4421529"/>
                  <a:gd name="connsiteY0" fmla="*/ 0 h 8090704"/>
                  <a:gd name="connsiteX1" fmla="*/ 3750198 w 4421529"/>
                  <a:gd name="connsiteY1" fmla="*/ 509286 h 8090704"/>
                  <a:gd name="connsiteX2" fmla="*/ 3194613 w 4421529"/>
                  <a:gd name="connsiteY2" fmla="*/ 1319514 h 8090704"/>
                  <a:gd name="connsiteX3" fmla="*/ 2604304 w 4421529"/>
                  <a:gd name="connsiteY3" fmla="*/ 1701479 h 8090704"/>
                  <a:gd name="connsiteX4" fmla="*/ 2199190 w 4421529"/>
                  <a:gd name="connsiteY4" fmla="*/ 2048719 h 8090704"/>
                  <a:gd name="connsiteX5" fmla="*/ 1990846 w 4421529"/>
                  <a:gd name="connsiteY5" fmla="*/ 2465408 h 8090704"/>
                  <a:gd name="connsiteX6" fmla="*/ 1701479 w 4421529"/>
                  <a:gd name="connsiteY6" fmla="*/ 2546431 h 8090704"/>
                  <a:gd name="connsiteX7" fmla="*/ 1238491 w 4421529"/>
                  <a:gd name="connsiteY7" fmla="*/ 3287210 h 8090704"/>
                  <a:gd name="connsiteX8" fmla="*/ 937550 w 4421529"/>
                  <a:gd name="connsiteY8" fmla="*/ 3935393 h 8090704"/>
                  <a:gd name="connsiteX9" fmla="*/ 740780 w 4421529"/>
                  <a:gd name="connsiteY9" fmla="*/ 4514127 h 8090704"/>
                  <a:gd name="connsiteX10" fmla="*/ 694481 w 4421529"/>
                  <a:gd name="connsiteY10" fmla="*/ 4988689 h 8090704"/>
                  <a:gd name="connsiteX11" fmla="*/ 706056 w 4421529"/>
                  <a:gd name="connsiteY11" fmla="*/ 5243332 h 8090704"/>
                  <a:gd name="connsiteX12" fmla="*/ 648183 w 4421529"/>
                  <a:gd name="connsiteY12" fmla="*/ 5428527 h 8090704"/>
                  <a:gd name="connsiteX13" fmla="*/ 740780 w 4421529"/>
                  <a:gd name="connsiteY13" fmla="*/ 5879939 h 8090704"/>
                  <a:gd name="connsiteX14" fmla="*/ 752355 w 4421529"/>
                  <a:gd name="connsiteY14" fmla="*/ 6551271 h 8090704"/>
                  <a:gd name="connsiteX15" fmla="*/ 636608 w 4421529"/>
                  <a:gd name="connsiteY15" fmla="*/ 7060557 h 8090704"/>
                  <a:gd name="connsiteX16" fmla="*/ 381965 w 4421529"/>
                  <a:gd name="connsiteY16" fmla="*/ 7407798 h 8090704"/>
                  <a:gd name="connsiteX17" fmla="*/ 289367 w 4421529"/>
                  <a:gd name="connsiteY17" fmla="*/ 7674015 h 8090704"/>
                  <a:gd name="connsiteX18" fmla="*/ 0 w 4421529"/>
                  <a:gd name="connsiteY18" fmla="*/ 8090704 h 8090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421529" h="8090704">
                    <a:moveTo>
                      <a:pt x="4421529" y="0"/>
                    </a:moveTo>
                    <a:lnTo>
                      <a:pt x="3750198" y="509286"/>
                    </a:lnTo>
                    <a:lnTo>
                      <a:pt x="3194613" y="1319514"/>
                    </a:lnTo>
                    <a:lnTo>
                      <a:pt x="2604304" y="1701479"/>
                    </a:lnTo>
                    <a:lnTo>
                      <a:pt x="2199190" y="2048719"/>
                    </a:lnTo>
                    <a:lnTo>
                      <a:pt x="1990846" y="2465408"/>
                    </a:lnTo>
                    <a:lnTo>
                      <a:pt x="1701479" y="2546431"/>
                    </a:lnTo>
                    <a:lnTo>
                      <a:pt x="1238491" y="3287210"/>
                    </a:lnTo>
                    <a:lnTo>
                      <a:pt x="937550" y="3935393"/>
                    </a:lnTo>
                    <a:lnTo>
                      <a:pt x="740780" y="4514127"/>
                    </a:lnTo>
                    <a:lnTo>
                      <a:pt x="694481" y="4988689"/>
                    </a:lnTo>
                    <a:lnTo>
                      <a:pt x="706056" y="5243332"/>
                    </a:lnTo>
                    <a:lnTo>
                      <a:pt x="648183" y="5428527"/>
                    </a:lnTo>
                    <a:lnTo>
                      <a:pt x="740780" y="5879939"/>
                    </a:lnTo>
                    <a:lnTo>
                      <a:pt x="752355" y="6551271"/>
                    </a:lnTo>
                    <a:lnTo>
                      <a:pt x="636608" y="7060557"/>
                    </a:lnTo>
                    <a:lnTo>
                      <a:pt x="381965" y="7407798"/>
                    </a:lnTo>
                    <a:lnTo>
                      <a:pt x="289367" y="7674015"/>
                    </a:lnTo>
                    <a:lnTo>
                      <a:pt x="0" y="8090704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75" name="Freeform 1074"/>
              <p:cNvSpPr/>
              <p:nvPr/>
            </p:nvSpPr>
            <p:spPr>
              <a:xfrm>
                <a:off x="5469429" y="620066"/>
                <a:ext cx="4421529" cy="8090704"/>
              </a:xfrm>
              <a:custGeom>
                <a:avLst/>
                <a:gdLst>
                  <a:gd name="connsiteX0" fmla="*/ 4421529 w 4421529"/>
                  <a:gd name="connsiteY0" fmla="*/ 0 h 8090704"/>
                  <a:gd name="connsiteX1" fmla="*/ 3750198 w 4421529"/>
                  <a:gd name="connsiteY1" fmla="*/ 509286 h 8090704"/>
                  <a:gd name="connsiteX2" fmla="*/ 3194613 w 4421529"/>
                  <a:gd name="connsiteY2" fmla="*/ 1319514 h 8090704"/>
                  <a:gd name="connsiteX3" fmla="*/ 2604304 w 4421529"/>
                  <a:gd name="connsiteY3" fmla="*/ 1701479 h 8090704"/>
                  <a:gd name="connsiteX4" fmla="*/ 2199190 w 4421529"/>
                  <a:gd name="connsiteY4" fmla="*/ 2048719 h 8090704"/>
                  <a:gd name="connsiteX5" fmla="*/ 1990846 w 4421529"/>
                  <a:gd name="connsiteY5" fmla="*/ 2465408 h 8090704"/>
                  <a:gd name="connsiteX6" fmla="*/ 1701479 w 4421529"/>
                  <a:gd name="connsiteY6" fmla="*/ 2546431 h 8090704"/>
                  <a:gd name="connsiteX7" fmla="*/ 1238491 w 4421529"/>
                  <a:gd name="connsiteY7" fmla="*/ 3287210 h 8090704"/>
                  <a:gd name="connsiteX8" fmla="*/ 937550 w 4421529"/>
                  <a:gd name="connsiteY8" fmla="*/ 3935393 h 8090704"/>
                  <a:gd name="connsiteX9" fmla="*/ 740780 w 4421529"/>
                  <a:gd name="connsiteY9" fmla="*/ 4514127 h 8090704"/>
                  <a:gd name="connsiteX10" fmla="*/ 694481 w 4421529"/>
                  <a:gd name="connsiteY10" fmla="*/ 4988689 h 8090704"/>
                  <a:gd name="connsiteX11" fmla="*/ 706056 w 4421529"/>
                  <a:gd name="connsiteY11" fmla="*/ 5243332 h 8090704"/>
                  <a:gd name="connsiteX12" fmla="*/ 648183 w 4421529"/>
                  <a:gd name="connsiteY12" fmla="*/ 5428527 h 8090704"/>
                  <a:gd name="connsiteX13" fmla="*/ 740780 w 4421529"/>
                  <a:gd name="connsiteY13" fmla="*/ 5879939 h 8090704"/>
                  <a:gd name="connsiteX14" fmla="*/ 752355 w 4421529"/>
                  <a:gd name="connsiteY14" fmla="*/ 6551271 h 8090704"/>
                  <a:gd name="connsiteX15" fmla="*/ 636608 w 4421529"/>
                  <a:gd name="connsiteY15" fmla="*/ 7060557 h 8090704"/>
                  <a:gd name="connsiteX16" fmla="*/ 381965 w 4421529"/>
                  <a:gd name="connsiteY16" fmla="*/ 7407798 h 8090704"/>
                  <a:gd name="connsiteX17" fmla="*/ 289367 w 4421529"/>
                  <a:gd name="connsiteY17" fmla="*/ 7674015 h 8090704"/>
                  <a:gd name="connsiteX18" fmla="*/ 0 w 4421529"/>
                  <a:gd name="connsiteY18" fmla="*/ 8090704 h 8090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421529" h="8090704">
                    <a:moveTo>
                      <a:pt x="4421529" y="0"/>
                    </a:moveTo>
                    <a:lnTo>
                      <a:pt x="3750198" y="509286"/>
                    </a:lnTo>
                    <a:lnTo>
                      <a:pt x="3194613" y="1319514"/>
                    </a:lnTo>
                    <a:lnTo>
                      <a:pt x="2604304" y="1701479"/>
                    </a:lnTo>
                    <a:lnTo>
                      <a:pt x="2199190" y="2048719"/>
                    </a:lnTo>
                    <a:lnTo>
                      <a:pt x="1990846" y="2465408"/>
                    </a:lnTo>
                    <a:lnTo>
                      <a:pt x="1701479" y="2546431"/>
                    </a:lnTo>
                    <a:lnTo>
                      <a:pt x="1238491" y="3287210"/>
                    </a:lnTo>
                    <a:lnTo>
                      <a:pt x="937550" y="3935393"/>
                    </a:lnTo>
                    <a:lnTo>
                      <a:pt x="740780" y="4514127"/>
                    </a:lnTo>
                    <a:lnTo>
                      <a:pt x="694481" y="4988689"/>
                    </a:lnTo>
                    <a:lnTo>
                      <a:pt x="706056" y="5243332"/>
                    </a:lnTo>
                    <a:lnTo>
                      <a:pt x="648183" y="5428527"/>
                    </a:lnTo>
                    <a:lnTo>
                      <a:pt x="740780" y="5879939"/>
                    </a:lnTo>
                    <a:lnTo>
                      <a:pt x="752355" y="6551271"/>
                    </a:lnTo>
                    <a:lnTo>
                      <a:pt x="636608" y="7060557"/>
                    </a:lnTo>
                    <a:lnTo>
                      <a:pt x="381965" y="7407798"/>
                    </a:lnTo>
                    <a:lnTo>
                      <a:pt x="289367" y="7674015"/>
                    </a:lnTo>
                    <a:lnTo>
                      <a:pt x="0" y="8090704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30" name="Group 1029"/>
            <p:cNvGrpSpPr/>
            <p:nvPr/>
          </p:nvGrpSpPr>
          <p:grpSpPr>
            <a:xfrm>
              <a:off x="1552054" y="14845550"/>
              <a:ext cx="6804660" cy="3223260"/>
              <a:chOff x="348873" y="14766435"/>
              <a:chExt cx="6804660" cy="3223260"/>
            </a:xfrm>
          </p:grpSpPr>
          <p:grpSp>
            <p:nvGrpSpPr>
              <p:cNvPr id="1066" name="Group 1065"/>
              <p:cNvGrpSpPr/>
              <p:nvPr/>
            </p:nvGrpSpPr>
            <p:grpSpPr>
              <a:xfrm>
                <a:off x="348873" y="14766435"/>
                <a:ext cx="6804660" cy="3223260"/>
                <a:chOff x="1563263" y="14858856"/>
                <a:chExt cx="6804660" cy="3223260"/>
              </a:xfrm>
            </p:grpSpPr>
            <p:sp>
              <p:nvSpPr>
                <p:cNvPr id="1071" name="Freeform 1070"/>
                <p:cNvSpPr/>
                <p:nvPr/>
              </p:nvSpPr>
              <p:spPr>
                <a:xfrm>
                  <a:off x="6036203" y="14858856"/>
                  <a:ext cx="2331720" cy="3200400"/>
                </a:xfrm>
                <a:custGeom>
                  <a:avLst/>
                  <a:gdLst>
                    <a:gd name="connsiteX0" fmla="*/ 0 w 2331720"/>
                    <a:gd name="connsiteY0" fmla="*/ 3200400 h 3200400"/>
                    <a:gd name="connsiteX1" fmla="*/ 0 w 2331720"/>
                    <a:gd name="connsiteY1" fmla="*/ 3200400 h 3200400"/>
                    <a:gd name="connsiteX2" fmla="*/ 838200 w 2331720"/>
                    <a:gd name="connsiteY2" fmla="*/ 2293620 h 3200400"/>
                    <a:gd name="connsiteX3" fmla="*/ 1356360 w 2331720"/>
                    <a:gd name="connsiteY3" fmla="*/ 1767840 h 3200400"/>
                    <a:gd name="connsiteX4" fmla="*/ 2331720 w 2331720"/>
                    <a:gd name="connsiteY4" fmla="*/ 0 h 3200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1720" h="3200400">
                      <a:moveTo>
                        <a:pt x="0" y="3200400"/>
                      </a:moveTo>
                      <a:lnTo>
                        <a:pt x="0" y="3200400"/>
                      </a:lnTo>
                      <a:lnTo>
                        <a:pt x="838200" y="2293620"/>
                      </a:lnTo>
                      <a:lnTo>
                        <a:pt x="1356360" y="1767840"/>
                      </a:lnTo>
                      <a:lnTo>
                        <a:pt x="2331720" y="0"/>
                      </a:lnTo>
                    </a:path>
                  </a:pathLst>
                </a:custGeom>
                <a:noFill/>
                <a:ln w="889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72" name="Freeform 1071"/>
                <p:cNvSpPr/>
                <p:nvPr/>
              </p:nvSpPr>
              <p:spPr>
                <a:xfrm>
                  <a:off x="1563263" y="15430356"/>
                  <a:ext cx="6477000" cy="1104900"/>
                </a:xfrm>
                <a:custGeom>
                  <a:avLst/>
                  <a:gdLst>
                    <a:gd name="connsiteX0" fmla="*/ 0 w 6477000"/>
                    <a:gd name="connsiteY0" fmla="*/ 960120 h 1104900"/>
                    <a:gd name="connsiteX1" fmla="*/ 1600200 w 6477000"/>
                    <a:gd name="connsiteY1" fmla="*/ 960120 h 1104900"/>
                    <a:gd name="connsiteX2" fmla="*/ 2819400 w 6477000"/>
                    <a:gd name="connsiteY2" fmla="*/ 1104900 h 1104900"/>
                    <a:gd name="connsiteX3" fmla="*/ 3733800 w 6477000"/>
                    <a:gd name="connsiteY3" fmla="*/ 662940 h 1104900"/>
                    <a:gd name="connsiteX4" fmla="*/ 4754880 w 6477000"/>
                    <a:gd name="connsiteY4" fmla="*/ 548640 h 1104900"/>
                    <a:gd name="connsiteX5" fmla="*/ 5638800 w 6477000"/>
                    <a:gd name="connsiteY5" fmla="*/ 137160 h 1104900"/>
                    <a:gd name="connsiteX6" fmla="*/ 6278880 w 6477000"/>
                    <a:gd name="connsiteY6" fmla="*/ 0 h 1104900"/>
                    <a:gd name="connsiteX7" fmla="*/ 6477000 w 6477000"/>
                    <a:gd name="connsiteY7" fmla="*/ 15240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77000" h="1104900">
                      <a:moveTo>
                        <a:pt x="0" y="960120"/>
                      </a:moveTo>
                      <a:lnTo>
                        <a:pt x="1600200" y="960120"/>
                      </a:lnTo>
                      <a:lnTo>
                        <a:pt x="2819400" y="1104900"/>
                      </a:lnTo>
                      <a:lnTo>
                        <a:pt x="3733800" y="662940"/>
                      </a:lnTo>
                      <a:lnTo>
                        <a:pt x="4754880" y="548640"/>
                      </a:lnTo>
                      <a:lnTo>
                        <a:pt x="5638800" y="137160"/>
                      </a:lnTo>
                      <a:lnTo>
                        <a:pt x="6278880" y="0"/>
                      </a:lnTo>
                      <a:lnTo>
                        <a:pt x="6477000" y="15240"/>
                      </a:lnTo>
                    </a:path>
                  </a:pathLst>
                </a:custGeom>
                <a:noFill/>
                <a:ln w="889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73" name="Freeform 1072"/>
                <p:cNvSpPr/>
                <p:nvPr/>
              </p:nvSpPr>
              <p:spPr>
                <a:xfrm>
                  <a:off x="3704483" y="15590376"/>
                  <a:ext cx="3413760" cy="2491740"/>
                </a:xfrm>
                <a:custGeom>
                  <a:avLst/>
                  <a:gdLst>
                    <a:gd name="connsiteX0" fmla="*/ 0 w 3413760"/>
                    <a:gd name="connsiteY0" fmla="*/ 2491740 h 2491740"/>
                    <a:gd name="connsiteX1" fmla="*/ 914400 w 3413760"/>
                    <a:gd name="connsiteY1" fmla="*/ 2011680 h 2491740"/>
                    <a:gd name="connsiteX2" fmla="*/ 1257300 w 3413760"/>
                    <a:gd name="connsiteY2" fmla="*/ 1699260 h 2491740"/>
                    <a:gd name="connsiteX3" fmla="*/ 1318260 w 3413760"/>
                    <a:gd name="connsiteY3" fmla="*/ 1501140 h 2491740"/>
                    <a:gd name="connsiteX4" fmla="*/ 2034540 w 3413760"/>
                    <a:gd name="connsiteY4" fmla="*/ 1135380 h 2491740"/>
                    <a:gd name="connsiteX5" fmla="*/ 3116580 w 3413760"/>
                    <a:gd name="connsiteY5" fmla="*/ 358140 h 2491740"/>
                    <a:gd name="connsiteX6" fmla="*/ 3413760 w 3413760"/>
                    <a:gd name="connsiteY6" fmla="*/ 167640 h 2491740"/>
                    <a:gd name="connsiteX7" fmla="*/ 3413760 w 3413760"/>
                    <a:gd name="connsiteY7" fmla="*/ 0 h 2491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13760" h="2491740">
                      <a:moveTo>
                        <a:pt x="0" y="2491740"/>
                      </a:moveTo>
                      <a:lnTo>
                        <a:pt x="914400" y="2011680"/>
                      </a:lnTo>
                      <a:lnTo>
                        <a:pt x="1257300" y="1699260"/>
                      </a:lnTo>
                      <a:lnTo>
                        <a:pt x="1318260" y="1501140"/>
                      </a:lnTo>
                      <a:lnTo>
                        <a:pt x="2034540" y="1135380"/>
                      </a:lnTo>
                      <a:lnTo>
                        <a:pt x="3116580" y="358140"/>
                      </a:lnTo>
                      <a:lnTo>
                        <a:pt x="3413760" y="167640"/>
                      </a:lnTo>
                      <a:lnTo>
                        <a:pt x="3413760" y="0"/>
                      </a:lnTo>
                    </a:path>
                  </a:pathLst>
                </a:custGeom>
                <a:noFill/>
                <a:ln w="889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067" name="Group 1066"/>
              <p:cNvGrpSpPr/>
              <p:nvPr/>
            </p:nvGrpSpPr>
            <p:grpSpPr>
              <a:xfrm>
                <a:off x="348873" y="14766435"/>
                <a:ext cx="6804660" cy="3223260"/>
                <a:chOff x="1715663" y="15011256"/>
                <a:chExt cx="6804660" cy="3223260"/>
              </a:xfrm>
            </p:grpSpPr>
            <p:sp>
              <p:nvSpPr>
                <p:cNvPr id="1068" name="Freeform 1067"/>
                <p:cNvSpPr/>
                <p:nvPr/>
              </p:nvSpPr>
              <p:spPr>
                <a:xfrm>
                  <a:off x="6188603" y="15011256"/>
                  <a:ext cx="2331720" cy="3200400"/>
                </a:xfrm>
                <a:custGeom>
                  <a:avLst/>
                  <a:gdLst>
                    <a:gd name="connsiteX0" fmla="*/ 0 w 2331720"/>
                    <a:gd name="connsiteY0" fmla="*/ 3200400 h 3200400"/>
                    <a:gd name="connsiteX1" fmla="*/ 0 w 2331720"/>
                    <a:gd name="connsiteY1" fmla="*/ 3200400 h 3200400"/>
                    <a:gd name="connsiteX2" fmla="*/ 838200 w 2331720"/>
                    <a:gd name="connsiteY2" fmla="*/ 2293620 h 3200400"/>
                    <a:gd name="connsiteX3" fmla="*/ 1356360 w 2331720"/>
                    <a:gd name="connsiteY3" fmla="*/ 1767840 h 3200400"/>
                    <a:gd name="connsiteX4" fmla="*/ 2331720 w 2331720"/>
                    <a:gd name="connsiteY4" fmla="*/ 0 h 3200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1720" h="3200400">
                      <a:moveTo>
                        <a:pt x="0" y="3200400"/>
                      </a:moveTo>
                      <a:lnTo>
                        <a:pt x="0" y="3200400"/>
                      </a:lnTo>
                      <a:lnTo>
                        <a:pt x="838200" y="2293620"/>
                      </a:lnTo>
                      <a:lnTo>
                        <a:pt x="1356360" y="1767840"/>
                      </a:lnTo>
                      <a:lnTo>
                        <a:pt x="2331720" y="0"/>
                      </a:lnTo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69" name="Freeform 1068"/>
                <p:cNvSpPr/>
                <p:nvPr/>
              </p:nvSpPr>
              <p:spPr>
                <a:xfrm>
                  <a:off x="1715663" y="15582756"/>
                  <a:ext cx="6477000" cy="1104900"/>
                </a:xfrm>
                <a:custGeom>
                  <a:avLst/>
                  <a:gdLst>
                    <a:gd name="connsiteX0" fmla="*/ 0 w 6477000"/>
                    <a:gd name="connsiteY0" fmla="*/ 960120 h 1104900"/>
                    <a:gd name="connsiteX1" fmla="*/ 1600200 w 6477000"/>
                    <a:gd name="connsiteY1" fmla="*/ 960120 h 1104900"/>
                    <a:gd name="connsiteX2" fmla="*/ 2819400 w 6477000"/>
                    <a:gd name="connsiteY2" fmla="*/ 1104900 h 1104900"/>
                    <a:gd name="connsiteX3" fmla="*/ 3733800 w 6477000"/>
                    <a:gd name="connsiteY3" fmla="*/ 662940 h 1104900"/>
                    <a:gd name="connsiteX4" fmla="*/ 4754880 w 6477000"/>
                    <a:gd name="connsiteY4" fmla="*/ 548640 h 1104900"/>
                    <a:gd name="connsiteX5" fmla="*/ 5638800 w 6477000"/>
                    <a:gd name="connsiteY5" fmla="*/ 137160 h 1104900"/>
                    <a:gd name="connsiteX6" fmla="*/ 6278880 w 6477000"/>
                    <a:gd name="connsiteY6" fmla="*/ 0 h 1104900"/>
                    <a:gd name="connsiteX7" fmla="*/ 6477000 w 6477000"/>
                    <a:gd name="connsiteY7" fmla="*/ 15240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77000" h="1104900">
                      <a:moveTo>
                        <a:pt x="0" y="960120"/>
                      </a:moveTo>
                      <a:lnTo>
                        <a:pt x="1600200" y="960120"/>
                      </a:lnTo>
                      <a:lnTo>
                        <a:pt x="2819400" y="1104900"/>
                      </a:lnTo>
                      <a:lnTo>
                        <a:pt x="3733800" y="662940"/>
                      </a:lnTo>
                      <a:lnTo>
                        <a:pt x="4754880" y="548640"/>
                      </a:lnTo>
                      <a:lnTo>
                        <a:pt x="5638800" y="137160"/>
                      </a:lnTo>
                      <a:lnTo>
                        <a:pt x="6278880" y="0"/>
                      </a:lnTo>
                      <a:lnTo>
                        <a:pt x="6477000" y="15240"/>
                      </a:lnTo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70" name="Freeform 1069"/>
                <p:cNvSpPr/>
                <p:nvPr/>
              </p:nvSpPr>
              <p:spPr>
                <a:xfrm>
                  <a:off x="3856883" y="15742776"/>
                  <a:ext cx="3413760" cy="2491740"/>
                </a:xfrm>
                <a:custGeom>
                  <a:avLst/>
                  <a:gdLst>
                    <a:gd name="connsiteX0" fmla="*/ 0 w 3413760"/>
                    <a:gd name="connsiteY0" fmla="*/ 2491740 h 2491740"/>
                    <a:gd name="connsiteX1" fmla="*/ 914400 w 3413760"/>
                    <a:gd name="connsiteY1" fmla="*/ 2011680 h 2491740"/>
                    <a:gd name="connsiteX2" fmla="*/ 1257300 w 3413760"/>
                    <a:gd name="connsiteY2" fmla="*/ 1699260 h 2491740"/>
                    <a:gd name="connsiteX3" fmla="*/ 1318260 w 3413760"/>
                    <a:gd name="connsiteY3" fmla="*/ 1501140 h 2491740"/>
                    <a:gd name="connsiteX4" fmla="*/ 2034540 w 3413760"/>
                    <a:gd name="connsiteY4" fmla="*/ 1135380 h 2491740"/>
                    <a:gd name="connsiteX5" fmla="*/ 3116580 w 3413760"/>
                    <a:gd name="connsiteY5" fmla="*/ 358140 h 2491740"/>
                    <a:gd name="connsiteX6" fmla="*/ 3413760 w 3413760"/>
                    <a:gd name="connsiteY6" fmla="*/ 167640 h 2491740"/>
                    <a:gd name="connsiteX7" fmla="*/ 3413760 w 3413760"/>
                    <a:gd name="connsiteY7" fmla="*/ 0 h 2491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13760" h="2491740">
                      <a:moveTo>
                        <a:pt x="0" y="2491740"/>
                      </a:moveTo>
                      <a:lnTo>
                        <a:pt x="914400" y="2011680"/>
                      </a:lnTo>
                      <a:lnTo>
                        <a:pt x="1257300" y="1699260"/>
                      </a:lnTo>
                      <a:lnTo>
                        <a:pt x="1318260" y="1501140"/>
                      </a:lnTo>
                      <a:lnTo>
                        <a:pt x="2034540" y="1135380"/>
                      </a:lnTo>
                      <a:lnTo>
                        <a:pt x="3116580" y="358140"/>
                      </a:lnTo>
                      <a:lnTo>
                        <a:pt x="3413760" y="167640"/>
                      </a:lnTo>
                      <a:lnTo>
                        <a:pt x="3413760" y="0"/>
                      </a:lnTo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1031" name="Group 1030"/>
            <p:cNvGrpSpPr/>
            <p:nvPr/>
          </p:nvGrpSpPr>
          <p:grpSpPr>
            <a:xfrm>
              <a:off x="12275556" y="8534068"/>
              <a:ext cx="12374880" cy="9555480"/>
              <a:chOff x="12299619" y="8654383"/>
              <a:chExt cx="12374880" cy="9555480"/>
            </a:xfrm>
          </p:grpSpPr>
          <p:sp>
            <p:nvSpPr>
              <p:cNvPr id="1064" name="Freeform 1063"/>
              <p:cNvSpPr/>
              <p:nvPr/>
            </p:nvSpPr>
            <p:spPr>
              <a:xfrm>
                <a:off x="12299619" y="8654383"/>
                <a:ext cx="12374880" cy="9555480"/>
              </a:xfrm>
              <a:custGeom>
                <a:avLst/>
                <a:gdLst>
                  <a:gd name="connsiteX0" fmla="*/ 0 w 12374880"/>
                  <a:gd name="connsiteY0" fmla="*/ 6598920 h 9555480"/>
                  <a:gd name="connsiteX1" fmla="*/ 228600 w 12374880"/>
                  <a:gd name="connsiteY1" fmla="*/ 6827520 h 9555480"/>
                  <a:gd name="connsiteX2" fmla="*/ 1173480 w 12374880"/>
                  <a:gd name="connsiteY2" fmla="*/ 6888480 h 9555480"/>
                  <a:gd name="connsiteX3" fmla="*/ 3474720 w 12374880"/>
                  <a:gd name="connsiteY3" fmla="*/ 7330440 h 9555480"/>
                  <a:gd name="connsiteX4" fmla="*/ 5074920 w 12374880"/>
                  <a:gd name="connsiteY4" fmla="*/ 7482840 h 9555480"/>
                  <a:gd name="connsiteX5" fmla="*/ 6781800 w 12374880"/>
                  <a:gd name="connsiteY5" fmla="*/ 7757160 h 9555480"/>
                  <a:gd name="connsiteX6" fmla="*/ 10256520 w 12374880"/>
                  <a:gd name="connsiteY6" fmla="*/ 8412480 h 9555480"/>
                  <a:gd name="connsiteX7" fmla="*/ 11094720 w 12374880"/>
                  <a:gd name="connsiteY7" fmla="*/ 8473440 h 9555480"/>
                  <a:gd name="connsiteX8" fmla="*/ 11231880 w 12374880"/>
                  <a:gd name="connsiteY8" fmla="*/ 7543800 h 9555480"/>
                  <a:gd name="connsiteX9" fmla="*/ 11536680 w 12374880"/>
                  <a:gd name="connsiteY9" fmla="*/ 6873240 h 9555480"/>
                  <a:gd name="connsiteX10" fmla="*/ 12054840 w 12374880"/>
                  <a:gd name="connsiteY10" fmla="*/ 6324600 h 9555480"/>
                  <a:gd name="connsiteX11" fmla="*/ 12344400 w 12374880"/>
                  <a:gd name="connsiteY11" fmla="*/ 5684520 h 9555480"/>
                  <a:gd name="connsiteX12" fmla="*/ 12374880 w 12374880"/>
                  <a:gd name="connsiteY12" fmla="*/ 5501640 h 9555480"/>
                  <a:gd name="connsiteX13" fmla="*/ 12024360 w 12374880"/>
                  <a:gd name="connsiteY13" fmla="*/ 4724400 h 9555480"/>
                  <a:gd name="connsiteX14" fmla="*/ 11643360 w 12374880"/>
                  <a:gd name="connsiteY14" fmla="*/ 4099560 h 9555480"/>
                  <a:gd name="connsiteX15" fmla="*/ 10805160 w 12374880"/>
                  <a:gd name="connsiteY15" fmla="*/ 3139440 h 9555480"/>
                  <a:gd name="connsiteX16" fmla="*/ 11338560 w 12374880"/>
                  <a:gd name="connsiteY16" fmla="*/ 2148840 h 9555480"/>
                  <a:gd name="connsiteX17" fmla="*/ 11384280 w 12374880"/>
                  <a:gd name="connsiteY17" fmla="*/ 1844040 h 9555480"/>
                  <a:gd name="connsiteX18" fmla="*/ 11186160 w 12374880"/>
                  <a:gd name="connsiteY18" fmla="*/ 1539240 h 9555480"/>
                  <a:gd name="connsiteX19" fmla="*/ 11216640 w 12374880"/>
                  <a:gd name="connsiteY19" fmla="*/ 1005840 h 9555480"/>
                  <a:gd name="connsiteX20" fmla="*/ 10866120 w 12374880"/>
                  <a:gd name="connsiteY20" fmla="*/ 838200 h 9555480"/>
                  <a:gd name="connsiteX21" fmla="*/ 10591800 w 12374880"/>
                  <a:gd name="connsiteY21" fmla="*/ 548640 h 9555480"/>
                  <a:gd name="connsiteX22" fmla="*/ 10027920 w 12374880"/>
                  <a:gd name="connsiteY22" fmla="*/ 243840 h 9555480"/>
                  <a:gd name="connsiteX23" fmla="*/ 8930640 w 12374880"/>
                  <a:gd name="connsiteY23" fmla="*/ 198120 h 9555480"/>
                  <a:gd name="connsiteX24" fmla="*/ 8244840 w 12374880"/>
                  <a:gd name="connsiteY24" fmla="*/ 320040 h 9555480"/>
                  <a:gd name="connsiteX25" fmla="*/ 7330440 w 12374880"/>
                  <a:gd name="connsiteY25" fmla="*/ 167640 h 9555480"/>
                  <a:gd name="connsiteX26" fmla="*/ 6964680 w 12374880"/>
                  <a:gd name="connsiteY26" fmla="*/ 0 h 9555480"/>
                  <a:gd name="connsiteX27" fmla="*/ 6537960 w 12374880"/>
                  <a:gd name="connsiteY27" fmla="*/ 106680 h 9555480"/>
                  <a:gd name="connsiteX28" fmla="*/ 6477000 w 12374880"/>
                  <a:gd name="connsiteY28" fmla="*/ 883920 h 9555480"/>
                  <a:gd name="connsiteX29" fmla="*/ 6507480 w 12374880"/>
                  <a:gd name="connsiteY29" fmla="*/ 1676400 h 9555480"/>
                  <a:gd name="connsiteX30" fmla="*/ 6477000 w 12374880"/>
                  <a:gd name="connsiteY30" fmla="*/ 3169920 h 9555480"/>
                  <a:gd name="connsiteX31" fmla="*/ 6568440 w 12374880"/>
                  <a:gd name="connsiteY31" fmla="*/ 3337560 h 9555480"/>
                  <a:gd name="connsiteX32" fmla="*/ 6583680 w 12374880"/>
                  <a:gd name="connsiteY32" fmla="*/ 3931920 h 9555480"/>
                  <a:gd name="connsiteX33" fmla="*/ 6644640 w 12374880"/>
                  <a:gd name="connsiteY33" fmla="*/ 4297680 h 9555480"/>
                  <a:gd name="connsiteX34" fmla="*/ 6720840 w 12374880"/>
                  <a:gd name="connsiteY34" fmla="*/ 4709160 h 9555480"/>
                  <a:gd name="connsiteX35" fmla="*/ 6690360 w 12374880"/>
                  <a:gd name="connsiteY35" fmla="*/ 5486400 h 9555480"/>
                  <a:gd name="connsiteX36" fmla="*/ 6720840 w 12374880"/>
                  <a:gd name="connsiteY36" fmla="*/ 6766560 h 9555480"/>
                  <a:gd name="connsiteX37" fmla="*/ 6827520 w 12374880"/>
                  <a:gd name="connsiteY37" fmla="*/ 7955280 h 9555480"/>
                  <a:gd name="connsiteX38" fmla="*/ 6202680 w 12374880"/>
                  <a:gd name="connsiteY38" fmla="*/ 8077200 h 9555480"/>
                  <a:gd name="connsiteX39" fmla="*/ 6126480 w 12374880"/>
                  <a:gd name="connsiteY39" fmla="*/ 8305800 h 9555480"/>
                  <a:gd name="connsiteX40" fmla="*/ 6141720 w 12374880"/>
                  <a:gd name="connsiteY40" fmla="*/ 8580120 h 9555480"/>
                  <a:gd name="connsiteX41" fmla="*/ 5760720 w 12374880"/>
                  <a:gd name="connsiteY41" fmla="*/ 8823960 h 9555480"/>
                  <a:gd name="connsiteX42" fmla="*/ 6202680 w 12374880"/>
                  <a:gd name="connsiteY42" fmla="*/ 9555480 h 9555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374880" h="9555480">
                    <a:moveTo>
                      <a:pt x="0" y="6598920"/>
                    </a:moveTo>
                    <a:lnTo>
                      <a:pt x="228600" y="6827520"/>
                    </a:lnTo>
                    <a:lnTo>
                      <a:pt x="1173480" y="6888480"/>
                    </a:lnTo>
                    <a:lnTo>
                      <a:pt x="3474720" y="7330440"/>
                    </a:lnTo>
                    <a:lnTo>
                      <a:pt x="5074920" y="7482840"/>
                    </a:lnTo>
                    <a:lnTo>
                      <a:pt x="6781800" y="7757160"/>
                    </a:lnTo>
                    <a:lnTo>
                      <a:pt x="10256520" y="8412480"/>
                    </a:lnTo>
                    <a:lnTo>
                      <a:pt x="11094720" y="8473440"/>
                    </a:lnTo>
                    <a:lnTo>
                      <a:pt x="11231880" y="7543800"/>
                    </a:lnTo>
                    <a:lnTo>
                      <a:pt x="11536680" y="6873240"/>
                    </a:lnTo>
                    <a:lnTo>
                      <a:pt x="12054840" y="6324600"/>
                    </a:lnTo>
                    <a:lnTo>
                      <a:pt x="12344400" y="5684520"/>
                    </a:lnTo>
                    <a:lnTo>
                      <a:pt x="12374880" y="5501640"/>
                    </a:lnTo>
                    <a:lnTo>
                      <a:pt x="12024360" y="4724400"/>
                    </a:lnTo>
                    <a:lnTo>
                      <a:pt x="11643360" y="4099560"/>
                    </a:lnTo>
                    <a:lnTo>
                      <a:pt x="10805160" y="3139440"/>
                    </a:lnTo>
                    <a:lnTo>
                      <a:pt x="11338560" y="2148840"/>
                    </a:lnTo>
                    <a:lnTo>
                      <a:pt x="11384280" y="1844040"/>
                    </a:lnTo>
                    <a:lnTo>
                      <a:pt x="11186160" y="1539240"/>
                    </a:lnTo>
                    <a:lnTo>
                      <a:pt x="11216640" y="1005840"/>
                    </a:lnTo>
                    <a:lnTo>
                      <a:pt x="10866120" y="838200"/>
                    </a:lnTo>
                    <a:lnTo>
                      <a:pt x="10591800" y="548640"/>
                    </a:lnTo>
                    <a:lnTo>
                      <a:pt x="10027920" y="243840"/>
                    </a:lnTo>
                    <a:lnTo>
                      <a:pt x="8930640" y="198120"/>
                    </a:lnTo>
                    <a:lnTo>
                      <a:pt x="8244840" y="320040"/>
                    </a:lnTo>
                    <a:lnTo>
                      <a:pt x="7330440" y="167640"/>
                    </a:lnTo>
                    <a:lnTo>
                      <a:pt x="6964680" y="0"/>
                    </a:lnTo>
                    <a:lnTo>
                      <a:pt x="6537960" y="106680"/>
                    </a:lnTo>
                    <a:lnTo>
                      <a:pt x="6477000" y="883920"/>
                    </a:lnTo>
                    <a:lnTo>
                      <a:pt x="6507480" y="1676400"/>
                    </a:lnTo>
                    <a:lnTo>
                      <a:pt x="6477000" y="3169920"/>
                    </a:lnTo>
                    <a:lnTo>
                      <a:pt x="6568440" y="3337560"/>
                    </a:lnTo>
                    <a:lnTo>
                      <a:pt x="6583680" y="3931920"/>
                    </a:lnTo>
                    <a:lnTo>
                      <a:pt x="6644640" y="4297680"/>
                    </a:lnTo>
                    <a:lnTo>
                      <a:pt x="6720840" y="4709160"/>
                    </a:lnTo>
                    <a:lnTo>
                      <a:pt x="6690360" y="5486400"/>
                    </a:lnTo>
                    <a:lnTo>
                      <a:pt x="6720840" y="6766560"/>
                    </a:lnTo>
                    <a:lnTo>
                      <a:pt x="6827520" y="7955280"/>
                    </a:lnTo>
                    <a:lnTo>
                      <a:pt x="6202680" y="8077200"/>
                    </a:lnTo>
                    <a:lnTo>
                      <a:pt x="6126480" y="8305800"/>
                    </a:lnTo>
                    <a:lnTo>
                      <a:pt x="6141720" y="8580120"/>
                    </a:lnTo>
                    <a:lnTo>
                      <a:pt x="5760720" y="8823960"/>
                    </a:lnTo>
                    <a:lnTo>
                      <a:pt x="6202680" y="955548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5" name="Freeform 1064"/>
              <p:cNvSpPr/>
              <p:nvPr/>
            </p:nvSpPr>
            <p:spPr>
              <a:xfrm>
                <a:off x="12299619" y="8654383"/>
                <a:ext cx="12374880" cy="9555480"/>
              </a:xfrm>
              <a:custGeom>
                <a:avLst/>
                <a:gdLst>
                  <a:gd name="connsiteX0" fmla="*/ 0 w 12374880"/>
                  <a:gd name="connsiteY0" fmla="*/ 6598920 h 9555480"/>
                  <a:gd name="connsiteX1" fmla="*/ 228600 w 12374880"/>
                  <a:gd name="connsiteY1" fmla="*/ 6827520 h 9555480"/>
                  <a:gd name="connsiteX2" fmla="*/ 1173480 w 12374880"/>
                  <a:gd name="connsiteY2" fmla="*/ 6888480 h 9555480"/>
                  <a:gd name="connsiteX3" fmla="*/ 3474720 w 12374880"/>
                  <a:gd name="connsiteY3" fmla="*/ 7330440 h 9555480"/>
                  <a:gd name="connsiteX4" fmla="*/ 5074920 w 12374880"/>
                  <a:gd name="connsiteY4" fmla="*/ 7482840 h 9555480"/>
                  <a:gd name="connsiteX5" fmla="*/ 6781800 w 12374880"/>
                  <a:gd name="connsiteY5" fmla="*/ 7757160 h 9555480"/>
                  <a:gd name="connsiteX6" fmla="*/ 10256520 w 12374880"/>
                  <a:gd name="connsiteY6" fmla="*/ 8412480 h 9555480"/>
                  <a:gd name="connsiteX7" fmla="*/ 11094720 w 12374880"/>
                  <a:gd name="connsiteY7" fmla="*/ 8473440 h 9555480"/>
                  <a:gd name="connsiteX8" fmla="*/ 11231880 w 12374880"/>
                  <a:gd name="connsiteY8" fmla="*/ 7543800 h 9555480"/>
                  <a:gd name="connsiteX9" fmla="*/ 11536680 w 12374880"/>
                  <a:gd name="connsiteY9" fmla="*/ 6873240 h 9555480"/>
                  <a:gd name="connsiteX10" fmla="*/ 12054840 w 12374880"/>
                  <a:gd name="connsiteY10" fmla="*/ 6324600 h 9555480"/>
                  <a:gd name="connsiteX11" fmla="*/ 12344400 w 12374880"/>
                  <a:gd name="connsiteY11" fmla="*/ 5684520 h 9555480"/>
                  <a:gd name="connsiteX12" fmla="*/ 12374880 w 12374880"/>
                  <a:gd name="connsiteY12" fmla="*/ 5501640 h 9555480"/>
                  <a:gd name="connsiteX13" fmla="*/ 12024360 w 12374880"/>
                  <a:gd name="connsiteY13" fmla="*/ 4724400 h 9555480"/>
                  <a:gd name="connsiteX14" fmla="*/ 11643360 w 12374880"/>
                  <a:gd name="connsiteY14" fmla="*/ 4099560 h 9555480"/>
                  <a:gd name="connsiteX15" fmla="*/ 10805160 w 12374880"/>
                  <a:gd name="connsiteY15" fmla="*/ 3139440 h 9555480"/>
                  <a:gd name="connsiteX16" fmla="*/ 11338560 w 12374880"/>
                  <a:gd name="connsiteY16" fmla="*/ 2148840 h 9555480"/>
                  <a:gd name="connsiteX17" fmla="*/ 11384280 w 12374880"/>
                  <a:gd name="connsiteY17" fmla="*/ 1844040 h 9555480"/>
                  <a:gd name="connsiteX18" fmla="*/ 11186160 w 12374880"/>
                  <a:gd name="connsiteY18" fmla="*/ 1539240 h 9555480"/>
                  <a:gd name="connsiteX19" fmla="*/ 11216640 w 12374880"/>
                  <a:gd name="connsiteY19" fmla="*/ 1005840 h 9555480"/>
                  <a:gd name="connsiteX20" fmla="*/ 10866120 w 12374880"/>
                  <a:gd name="connsiteY20" fmla="*/ 838200 h 9555480"/>
                  <a:gd name="connsiteX21" fmla="*/ 10591800 w 12374880"/>
                  <a:gd name="connsiteY21" fmla="*/ 548640 h 9555480"/>
                  <a:gd name="connsiteX22" fmla="*/ 10027920 w 12374880"/>
                  <a:gd name="connsiteY22" fmla="*/ 243840 h 9555480"/>
                  <a:gd name="connsiteX23" fmla="*/ 8930640 w 12374880"/>
                  <a:gd name="connsiteY23" fmla="*/ 198120 h 9555480"/>
                  <a:gd name="connsiteX24" fmla="*/ 8244840 w 12374880"/>
                  <a:gd name="connsiteY24" fmla="*/ 320040 h 9555480"/>
                  <a:gd name="connsiteX25" fmla="*/ 7330440 w 12374880"/>
                  <a:gd name="connsiteY25" fmla="*/ 167640 h 9555480"/>
                  <a:gd name="connsiteX26" fmla="*/ 6964680 w 12374880"/>
                  <a:gd name="connsiteY26" fmla="*/ 0 h 9555480"/>
                  <a:gd name="connsiteX27" fmla="*/ 6537960 w 12374880"/>
                  <a:gd name="connsiteY27" fmla="*/ 106680 h 9555480"/>
                  <a:gd name="connsiteX28" fmla="*/ 6477000 w 12374880"/>
                  <a:gd name="connsiteY28" fmla="*/ 883920 h 9555480"/>
                  <a:gd name="connsiteX29" fmla="*/ 6507480 w 12374880"/>
                  <a:gd name="connsiteY29" fmla="*/ 1676400 h 9555480"/>
                  <a:gd name="connsiteX30" fmla="*/ 6477000 w 12374880"/>
                  <a:gd name="connsiteY30" fmla="*/ 3169920 h 9555480"/>
                  <a:gd name="connsiteX31" fmla="*/ 6568440 w 12374880"/>
                  <a:gd name="connsiteY31" fmla="*/ 3337560 h 9555480"/>
                  <a:gd name="connsiteX32" fmla="*/ 6583680 w 12374880"/>
                  <a:gd name="connsiteY32" fmla="*/ 3931920 h 9555480"/>
                  <a:gd name="connsiteX33" fmla="*/ 6644640 w 12374880"/>
                  <a:gd name="connsiteY33" fmla="*/ 4297680 h 9555480"/>
                  <a:gd name="connsiteX34" fmla="*/ 6720840 w 12374880"/>
                  <a:gd name="connsiteY34" fmla="*/ 4709160 h 9555480"/>
                  <a:gd name="connsiteX35" fmla="*/ 6690360 w 12374880"/>
                  <a:gd name="connsiteY35" fmla="*/ 5486400 h 9555480"/>
                  <a:gd name="connsiteX36" fmla="*/ 6720840 w 12374880"/>
                  <a:gd name="connsiteY36" fmla="*/ 6766560 h 9555480"/>
                  <a:gd name="connsiteX37" fmla="*/ 6827520 w 12374880"/>
                  <a:gd name="connsiteY37" fmla="*/ 7955280 h 9555480"/>
                  <a:gd name="connsiteX38" fmla="*/ 6202680 w 12374880"/>
                  <a:gd name="connsiteY38" fmla="*/ 8077200 h 9555480"/>
                  <a:gd name="connsiteX39" fmla="*/ 6126480 w 12374880"/>
                  <a:gd name="connsiteY39" fmla="*/ 8305800 h 9555480"/>
                  <a:gd name="connsiteX40" fmla="*/ 6141720 w 12374880"/>
                  <a:gd name="connsiteY40" fmla="*/ 8580120 h 9555480"/>
                  <a:gd name="connsiteX41" fmla="*/ 5760720 w 12374880"/>
                  <a:gd name="connsiteY41" fmla="*/ 8823960 h 9555480"/>
                  <a:gd name="connsiteX42" fmla="*/ 6202680 w 12374880"/>
                  <a:gd name="connsiteY42" fmla="*/ 9555480 h 9555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374880" h="9555480">
                    <a:moveTo>
                      <a:pt x="0" y="6598920"/>
                    </a:moveTo>
                    <a:lnTo>
                      <a:pt x="228600" y="6827520"/>
                    </a:lnTo>
                    <a:lnTo>
                      <a:pt x="1173480" y="6888480"/>
                    </a:lnTo>
                    <a:lnTo>
                      <a:pt x="3474720" y="7330440"/>
                    </a:lnTo>
                    <a:lnTo>
                      <a:pt x="5074920" y="7482840"/>
                    </a:lnTo>
                    <a:lnTo>
                      <a:pt x="6781800" y="7757160"/>
                    </a:lnTo>
                    <a:lnTo>
                      <a:pt x="10256520" y="8412480"/>
                    </a:lnTo>
                    <a:lnTo>
                      <a:pt x="11094720" y="8473440"/>
                    </a:lnTo>
                    <a:lnTo>
                      <a:pt x="11231880" y="7543800"/>
                    </a:lnTo>
                    <a:lnTo>
                      <a:pt x="11536680" y="6873240"/>
                    </a:lnTo>
                    <a:lnTo>
                      <a:pt x="12054840" y="6324600"/>
                    </a:lnTo>
                    <a:lnTo>
                      <a:pt x="12344400" y="5684520"/>
                    </a:lnTo>
                    <a:lnTo>
                      <a:pt x="12374880" y="5501640"/>
                    </a:lnTo>
                    <a:lnTo>
                      <a:pt x="12024360" y="4724400"/>
                    </a:lnTo>
                    <a:lnTo>
                      <a:pt x="11643360" y="4099560"/>
                    </a:lnTo>
                    <a:lnTo>
                      <a:pt x="10805160" y="3139440"/>
                    </a:lnTo>
                    <a:lnTo>
                      <a:pt x="11338560" y="2148840"/>
                    </a:lnTo>
                    <a:lnTo>
                      <a:pt x="11384280" y="1844040"/>
                    </a:lnTo>
                    <a:lnTo>
                      <a:pt x="11186160" y="1539240"/>
                    </a:lnTo>
                    <a:lnTo>
                      <a:pt x="11216640" y="1005840"/>
                    </a:lnTo>
                    <a:lnTo>
                      <a:pt x="10866120" y="838200"/>
                    </a:lnTo>
                    <a:lnTo>
                      <a:pt x="10591800" y="548640"/>
                    </a:lnTo>
                    <a:lnTo>
                      <a:pt x="10027920" y="243840"/>
                    </a:lnTo>
                    <a:lnTo>
                      <a:pt x="8930640" y="198120"/>
                    </a:lnTo>
                    <a:lnTo>
                      <a:pt x="8244840" y="320040"/>
                    </a:lnTo>
                    <a:lnTo>
                      <a:pt x="7330440" y="167640"/>
                    </a:lnTo>
                    <a:lnTo>
                      <a:pt x="6964680" y="0"/>
                    </a:lnTo>
                    <a:lnTo>
                      <a:pt x="6537960" y="106680"/>
                    </a:lnTo>
                    <a:lnTo>
                      <a:pt x="6477000" y="883920"/>
                    </a:lnTo>
                    <a:lnTo>
                      <a:pt x="6507480" y="1676400"/>
                    </a:lnTo>
                    <a:lnTo>
                      <a:pt x="6477000" y="3169920"/>
                    </a:lnTo>
                    <a:lnTo>
                      <a:pt x="6568440" y="3337560"/>
                    </a:lnTo>
                    <a:lnTo>
                      <a:pt x="6583680" y="3931920"/>
                    </a:lnTo>
                    <a:lnTo>
                      <a:pt x="6644640" y="4297680"/>
                    </a:lnTo>
                    <a:lnTo>
                      <a:pt x="6720840" y="4709160"/>
                    </a:lnTo>
                    <a:lnTo>
                      <a:pt x="6690360" y="5486400"/>
                    </a:lnTo>
                    <a:lnTo>
                      <a:pt x="6720840" y="6766560"/>
                    </a:lnTo>
                    <a:lnTo>
                      <a:pt x="6827520" y="7955280"/>
                    </a:lnTo>
                    <a:lnTo>
                      <a:pt x="6202680" y="8077200"/>
                    </a:lnTo>
                    <a:lnTo>
                      <a:pt x="6126480" y="8305800"/>
                    </a:lnTo>
                    <a:lnTo>
                      <a:pt x="6141720" y="8580120"/>
                    </a:lnTo>
                    <a:lnTo>
                      <a:pt x="5760720" y="8823960"/>
                    </a:lnTo>
                    <a:lnTo>
                      <a:pt x="6202680" y="955548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032" name="Group 1031"/>
            <p:cNvGrpSpPr/>
            <p:nvPr/>
          </p:nvGrpSpPr>
          <p:grpSpPr>
            <a:xfrm>
              <a:off x="11272314" y="11612882"/>
              <a:ext cx="11849100" cy="3390900"/>
              <a:chOff x="11255903" y="11688936"/>
              <a:chExt cx="11849100" cy="3390900"/>
            </a:xfrm>
          </p:grpSpPr>
          <p:sp>
            <p:nvSpPr>
              <p:cNvPr id="1062" name="Freeform 1061"/>
              <p:cNvSpPr/>
              <p:nvPr/>
            </p:nvSpPr>
            <p:spPr>
              <a:xfrm>
                <a:off x="11255903" y="11688936"/>
                <a:ext cx="11849100" cy="3390900"/>
              </a:xfrm>
              <a:custGeom>
                <a:avLst/>
                <a:gdLst>
                  <a:gd name="connsiteX0" fmla="*/ 0 w 11795760"/>
                  <a:gd name="connsiteY0" fmla="*/ 3337560 h 3337560"/>
                  <a:gd name="connsiteX1" fmla="*/ 640080 w 11795760"/>
                  <a:gd name="connsiteY1" fmla="*/ 2849880 h 3337560"/>
                  <a:gd name="connsiteX2" fmla="*/ 1402080 w 11795760"/>
                  <a:gd name="connsiteY2" fmla="*/ 2545080 h 3337560"/>
                  <a:gd name="connsiteX3" fmla="*/ 2118360 w 11795760"/>
                  <a:gd name="connsiteY3" fmla="*/ 1569720 h 3337560"/>
                  <a:gd name="connsiteX4" fmla="*/ 3032760 w 11795760"/>
                  <a:gd name="connsiteY4" fmla="*/ 1051560 h 3337560"/>
                  <a:gd name="connsiteX5" fmla="*/ 4602480 w 11795760"/>
                  <a:gd name="connsiteY5" fmla="*/ 1066800 h 3337560"/>
                  <a:gd name="connsiteX6" fmla="*/ 4998720 w 11795760"/>
                  <a:gd name="connsiteY6" fmla="*/ 1188720 h 3337560"/>
                  <a:gd name="connsiteX7" fmla="*/ 5151120 w 11795760"/>
                  <a:gd name="connsiteY7" fmla="*/ 1310640 h 3337560"/>
                  <a:gd name="connsiteX8" fmla="*/ 5775960 w 11795760"/>
                  <a:gd name="connsiteY8" fmla="*/ 1249680 h 3337560"/>
                  <a:gd name="connsiteX9" fmla="*/ 6324600 w 11795760"/>
                  <a:gd name="connsiteY9" fmla="*/ 1600200 h 3337560"/>
                  <a:gd name="connsiteX10" fmla="*/ 6812280 w 11795760"/>
                  <a:gd name="connsiteY10" fmla="*/ 1645920 h 3337560"/>
                  <a:gd name="connsiteX11" fmla="*/ 8229600 w 11795760"/>
                  <a:gd name="connsiteY11" fmla="*/ 1630680 h 3337560"/>
                  <a:gd name="connsiteX12" fmla="*/ 9494520 w 11795760"/>
                  <a:gd name="connsiteY12" fmla="*/ 1051560 h 3337560"/>
                  <a:gd name="connsiteX13" fmla="*/ 10485120 w 11795760"/>
                  <a:gd name="connsiteY13" fmla="*/ 396240 h 3337560"/>
                  <a:gd name="connsiteX14" fmla="*/ 11201400 w 11795760"/>
                  <a:gd name="connsiteY14" fmla="*/ 0 h 3337560"/>
                  <a:gd name="connsiteX15" fmla="*/ 11795760 w 11795760"/>
                  <a:gd name="connsiteY15" fmla="*/ 106680 h 3337560"/>
                  <a:gd name="connsiteX0" fmla="*/ 0 w 11849100"/>
                  <a:gd name="connsiteY0" fmla="*/ 3390900 h 3390900"/>
                  <a:gd name="connsiteX1" fmla="*/ 693420 w 11849100"/>
                  <a:gd name="connsiteY1" fmla="*/ 2849880 h 3390900"/>
                  <a:gd name="connsiteX2" fmla="*/ 1455420 w 11849100"/>
                  <a:gd name="connsiteY2" fmla="*/ 2545080 h 3390900"/>
                  <a:gd name="connsiteX3" fmla="*/ 2171700 w 11849100"/>
                  <a:gd name="connsiteY3" fmla="*/ 1569720 h 3390900"/>
                  <a:gd name="connsiteX4" fmla="*/ 3086100 w 11849100"/>
                  <a:gd name="connsiteY4" fmla="*/ 1051560 h 3390900"/>
                  <a:gd name="connsiteX5" fmla="*/ 4655820 w 11849100"/>
                  <a:gd name="connsiteY5" fmla="*/ 1066800 h 3390900"/>
                  <a:gd name="connsiteX6" fmla="*/ 5052060 w 11849100"/>
                  <a:gd name="connsiteY6" fmla="*/ 1188720 h 3390900"/>
                  <a:gd name="connsiteX7" fmla="*/ 5204460 w 11849100"/>
                  <a:gd name="connsiteY7" fmla="*/ 1310640 h 3390900"/>
                  <a:gd name="connsiteX8" fmla="*/ 5829300 w 11849100"/>
                  <a:gd name="connsiteY8" fmla="*/ 1249680 h 3390900"/>
                  <a:gd name="connsiteX9" fmla="*/ 6377940 w 11849100"/>
                  <a:gd name="connsiteY9" fmla="*/ 1600200 h 3390900"/>
                  <a:gd name="connsiteX10" fmla="*/ 6865620 w 11849100"/>
                  <a:gd name="connsiteY10" fmla="*/ 1645920 h 3390900"/>
                  <a:gd name="connsiteX11" fmla="*/ 8282940 w 11849100"/>
                  <a:gd name="connsiteY11" fmla="*/ 1630680 h 3390900"/>
                  <a:gd name="connsiteX12" fmla="*/ 9547860 w 11849100"/>
                  <a:gd name="connsiteY12" fmla="*/ 1051560 h 3390900"/>
                  <a:gd name="connsiteX13" fmla="*/ 10538460 w 11849100"/>
                  <a:gd name="connsiteY13" fmla="*/ 396240 h 3390900"/>
                  <a:gd name="connsiteX14" fmla="*/ 11254740 w 11849100"/>
                  <a:gd name="connsiteY14" fmla="*/ 0 h 3390900"/>
                  <a:gd name="connsiteX15" fmla="*/ 11849100 w 11849100"/>
                  <a:gd name="connsiteY15" fmla="*/ 106680 h 3390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849100" h="3390900">
                    <a:moveTo>
                      <a:pt x="0" y="3390900"/>
                    </a:moveTo>
                    <a:lnTo>
                      <a:pt x="693420" y="2849880"/>
                    </a:lnTo>
                    <a:lnTo>
                      <a:pt x="1455420" y="2545080"/>
                    </a:lnTo>
                    <a:lnTo>
                      <a:pt x="2171700" y="1569720"/>
                    </a:lnTo>
                    <a:lnTo>
                      <a:pt x="3086100" y="1051560"/>
                    </a:lnTo>
                    <a:lnTo>
                      <a:pt x="4655820" y="1066800"/>
                    </a:lnTo>
                    <a:lnTo>
                      <a:pt x="5052060" y="1188720"/>
                    </a:lnTo>
                    <a:lnTo>
                      <a:pt x="5204460" y="1310640"/>
                    </a:lnTo>
                    <a:lnTo>
                      <a:pt x="5829300" y="1249680"/>
                    </a:lnTo>
                    <a:lnTo>
                      <a:pt x="6377940" y="1600200"/>
                    </a:lnTo>
                    <a:lnTo>
                      <a:pt x="6865620" y="1645920"/>
                    </a:lnTo>
                    <a:lnTo>
                      <a:pt x="8282940" y="1630680"/>
                    </a:lnTo>
                    <a:lnTo>
                      <a:pt x="9547860" y="1051560"/>
                    </a:lnTo>
                    <a:lnTo>
                      <a:pt x="10538460" y="396240"/>
                    </a:lnTo>
                    <a:lnTo>
                      <a:pt x="11254740" y="0"/>
                    </a:lnTo>
                    <a:lnTo>
                      <a:pt x="11849100" y="10668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3" name="Freeform 1062"/>
              <p:cNvSpPr/>
              <p:nvPr/>
            </p:nvSpPr>
            <p:spPr>
              <a:xfrm>
                <a:off x="11255903" y="11688936"/>
                <a:ext cx="11849100" cy="3390900"/>
              </a:xfrm>
              <a:custGeom>
                <a:avLst/>
                <a:gdLst>
                  <a:gd name="connsiteX0" fmla="*/ 0 w 11795760"/>
                  <a:gd name="connsiteY0" fmla="*/ 3337560 h 3337560"/>
                  <a:gd name="connsiteX1" fmla="*/ 640080 w 11795760"/>
                  <a:gd name="connsiteY1" fmla="*/ 2849880 h 3337560"/>
                  <a:gd name="connsiteX2" fmla="*/ 1402080 w 11795760"/>
                  <a:gd name="connsiteY2" fmla="*/ 2545080 h 3337560"/>
                  <a:gd name="connsiteX3" fmla="*/ 2118360 w 11795760"/>
                  <a:gd name="connsiteY3" fmla="*/ 1569720 h 3337560"/>
                  <a:gd name="connsiteX4" fmla="*/ 3032760 w 11795760"/>
                  <a:gd name="connsiteY4" fmla="*/ 1051560 h 3337560"/>
                  <a:gd name="connsiteX5" fmla="*/ 4602480 w 11795760"/>
                  <a:gd name="connsiteY5" fmla="*/ 1066800 h 3337560"/>
                  <a:gd name="connsiteX6" fmla="*/ 4998720 w 11795760"/>
                  <a:gd name="connsiteY6" fmla="*/ 1188720 h 3337560"/>
                  <a:gd name="connsiteX7" fmla="*/ 5151120 w 11795760"/>
                  <a:gd name="connsiteY7" fmla="*/ 1310640 h 3337560"/>
                  <a:gd name="connsiteX8" fmla="*/ 5775960 w 11795760"/>
                  <a:gd name="connsiteY8" fmla="*/ 1249680 h 3337560"/>
                  <a:gd name="connsiteX9" fmla="*/ 6324600 w 11795760"/>
                  <a:gd name="connsiteY9" fmla="*/ 1600200 h 3337560"/>
                  <a:gd name="connsiteX10" fmla="*/ 6812280 w 11795760"/>
                  <a:gd name="connsiteY10" fmla="*/ 1645920 h 3337560"/>
                  <a:gd name="connsiteX11" fmla="*/ 8229600 w 11795760"/>
                  <a:gd name="connsiteY11" fmla="*/ 1630680 h 3337560"/>
                  <a:gd name="connsiteX12" fmla="*/ 9494520 w 11795760"/>
                  <a:gd name="connsiteY12" fmla="*/ 1051560 h 3337560"/>
                  <a:gd name="connsiteX13" fmla="*/ 10485120 w 11795760"/>
                  <a:gd name="connsiteY13" fmla="*/ 396240 h 3337560"/>
                  <a:gd name="connsiteX14" fmla="*/ 11201400 w 11795760"/>
                  <a:gd name="connsiteY14" fmla="*/ 0 h 3337560"/>
                  <a:gd name="connsiteX15" fmla="*/ 11795760 w 11795760"/>
                  <a:gd name="connsiteY15" fmla="*/ 106680 h 3337560"/>
                  <a:gd name="connsiteX0" fmla="*/ 0 w 11849100"/>
                  <a:gd name="connsiteY0" fmla="*/ 3390900 h 3390900"/>
                  <a:gd name="connsiteX1" fmla="*/ 693420 w 11849100"/>
                  <a:gd name="connsiteY1" fmla="*/ 2849880 h 3390900"/>
                  <a:gd name="connsiteX2" fmla="*/ 1455420 w 11849100"/>
                  <a:gd name="connsiteY2" fmla="*/ 2545080 h 3390900"/>
                  <a:gd name="connsiteX3" fmla="*/ 2171700 w 11849100"/>
                  <a:gd name="connsiteY3" fmla="*/ 1569720 h 3390900"/>
                  <a:gd name="connsiteX4" fmla="*/ 3086100 w 11849100"/>
                  <a:gd name="connsiteY4" fmla="*/ 1051560 h 3390900"/>
                  <a:gd name="connsiteX5" fmla="*/ 4655820 w 11849100"/>
                  <a:gd name="connsiteY5" fmla="*/ 1066800 h 3390900"/>
                  <a:gd name="connsiteX6" fmla="*/ 5052060 w 11849100"/>
                  <a:gd name="connsiteY6" fmla="*/ 1188720 h 3390900"/>
                  <a:gd name="connsiteX7" fmla="*/ 5204460 w 11849100"/>
                  <a:gd name="connsiteY7" fmla="*/ 1310640 h 3390900"/>
                  <a:gd name="connsiteX8" fmla="*/ 5829300 w 11849100"/>
                  <a:gd name="connsiteY8" fmla="*/ 1249680 h 3390900"/>
                  <a:gd name="connsiteX9" fmla="*/ 6377940 w 11849100"/>
                  <a:gd name="connsiteY9" fmla="*/ 1600200 h 3390900"/>
                  <a:gd name="connsiteX10" fmla="*/ 6865620 w 11849100"/>
                  <a:gd name="connsiteY10" fmla="*/ 1645920 h 3390900"/>
                  <a:gd name="connsiteX11" fmla="*/ 8282940 w 11849100"/>
                  <a:gd name="connsiteY11" fmla="*/ 1630680 h 3390900"/>
                  <a:gd name="connsiteX12" fmla="*/ 9547860 w 11849100"/>
                  <a:gd name="connsiteY12" fmla="*/ 1051560 h 3390900"/>
                  <a:gd name="connsiteX13" fmla="*/ 10538460 w 11849100"/>
                  <a:gd name="connsiteY13" fmla="*/ 396240 h 3390900"/>
                  <a:gd name="connsiteX14" fmla="*/ 11254740 w 11849100"/>
                  <a:gd name="connsiteY14" fmla="*/ 0 h 3390900"/>
                  <a:gd name="connsiteX15" fmla="*/ 11849100 w 11849100"/>
                  <a:gd name="connsiteY15" fmla="*/ 106680 h 3390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849100" h="3390900">
                    <a:moveTo>
                      <a:pt x="0" y="3390900"/>
                    </a:moveTo>
                    <a:lnTo>
                      <a:pt x="693420" y="2849880"/>
                    </a:lnTo>
                    <a:lnTo>
                      <a:pt x="1455420" y="2545080"/>
                    </a:lnTo>
                    <a:lnTo>
                      <a:pt x="2171700" y="1569720"/>
                    </a:lnTo>
                    <a:lnTo>
                      <a:pt x="3086100" y="1051560"/>
                    </a:lnTo>
                    <a:lnTo>
                      <a:pt x="4655820" y="1066800"/>
                    </a:lnTo>
                    <a:lnTo>
                      <a:pt x="5052060" y="1188720"/>
                    </a:lnTo>
                    <a:lnTo>
                      <a:pt x="5204460" y="1310640"/>
                    </a:lnTo>
                    <a:lnTo>
                      <a:pt x="5829300" y="1249680"/>
                    </a:lnTo>
                    <a:lnTo>
                      <a:pt x="6377940" y="1600200"/>
                    </a:lnTo>
                    <a:lnTo>
                      <a:pt x="6865620" y="1645920"/>
                    </a:lnTo>
                    <a:lnTo>
                      <a:pt x="8282940" y="1630680"/>
                    </a:lnTo>
                    <a:lnTo>
                      <a:pt x="9547860" y="1051560"/>
                    </a:lnTo>
                    <a:lnTo>
                      <a:pt x="10538460" y="396240"/>
                    </a:lnTo>
                    <a:lnTo>
                      <a:pt x="11254740" y="0"/>
                    </a:lnTo>
                    <a:lnTo>
                      <a:pt x="11849100" y="10668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033" name="Freeform 1032"/>
            <p:cNvSpPr/>
            <p:nvPr/>
          </p:nvSpPr>
          <p:spPr>
            <a:xfrm>
              <a:off x="6928834" y="8650332"/>
              <a:ext cx="6331892" cy="4860074"/>
            </a:xfrm>
            <a:custGeom>
              <a:avLst/>
              <a:gdLst>
                <a:gd name="connsiteX0" fmla="*/ 1204513 w 6331892"/>
                <a:gd name="connsiteY0" fmla="*/ 2490910 h 4860074"/>
                <a:gd name="connsiteX1" fmla="*/ 1156387 w 6331892"/>
                <a:gd name="connsiteY1" fmla="*/ 2539036 h 4860074"/>
                <a:gd name="connsiteX2" fmla="*/ 49482 w 6331892"/>
                <a:gd name="connsiteY2" fmla="*/ 3260931 h 4860074"/>
                <a:gd name="connsiteX3" fmla="*/ 434492 w 6331892"/>
                <a:gd name="connsiteY3" fmla="*/ 4728784 h 4860074"/>
                <a:gd name="connsiteX4" fmla="*/ 2552050 w 6331892"/>
                <a:gd name="connsiteY4" fmla="*/ 4704721 h 4860074"/>
                <a:gd name="connsiteX5" fmla="*/ 3731145 w 6331892"/>
                <a:gd name="connsiteY5" fmla="*/ 3982826 h 4860074"/>
                <a:gd name="connsiteX6" fmla="*/ 4597419 w 6331892"/>
                <a:gd name="connsiteY6" fmla="*/ 3116552 h 4860074"/>
                <a:gd name="connsiteX7" fmla="*/ 5174934 w 6331892"/>
                <a:gd name="connsiteY7" fmla="*/ 2202152 h 4860074"/>
                <a:gd name="connsiteX8" fmla="*/ 6017145 w 6331892"/>
                <a:gd name="connsiteY8" fmla="*/ 902742 h 4860074"/>
                <a:gd name="connsiteX9" fmla="*/ 6257777 w 6331892"/>
                <a:gd name="connsiteY9" fmla="*/ 12405 h 4860074"/>
                <a:gd name="connsiteX10" fmla="*/ 4789924 w 6331892"/>
                <a:gd name="connsiteY10" fmla="*/ 421479 h 4860074"/>
                <a:gd name="connsiteX11" fmla="*/ 3971777 w 6331892"/>
                <a:gd name="connsiteY11" fmla="*/ 974931 h 4860074"/>
                <a:gd name="connsiteX12" fmla="*/ 3177692 w 6331892"/>
                <a:gd name="connsiteY12" fmla="*/ 1480257 h 4860074"/>
                <a:gd name="connsiteX13" fmla="*/ 2022661 w 6331892"/>
                <a:gd name="connsiteY13" fmla="*/ 1841205 h 4860074"/>
                <a:gd name="connsiteX14" fmla="*/ 1300766 w 6331892"/>
                <a:gd name="connsiteY14" fmla="*/ 1961521 h 4860074"/>
                <a:gd name="connsiteX15" fmla="*/ 1276703 w 6331892"/>
                <a:gd name="connsiteY15" fmla="*/ 2563100 h 486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31892" h="4860074">
                  <a:moveTo>
                    <a:pt x="1204513" y="2490910"/>
                  </a:moveTo>
                  <a:cubicBezTo>
                    <a:pt x="1276702" y="2450804"/>
                    <a:pt x="1348892" y="2410699"/>
                    <a:pt x="1156387" y="2539036"/>
                  </a:cubicBezTo>
                  <a:cubicBezTo>
                    <a:pt x="963882" y="2667373"/>
                    <a:pt x="169798" y="2895973"/>
                    <a:pt x="49482" y="3260931"/>
                  </a:cubicBezTo>
                  <a:cubicBezTo>
                    <a:pt x="-70834" y="3625889"/>
                    <a:pt x="17397" y="4488152"/>
                    <a:pt x="434492" y="4728784"/>
                  </a:cubicBezTo>
                  <a:cubicBezTo>
                    <a:pt x="851587" y="4969416"/>
                    <a:pt x="2002608" y="4829047"/>
                    <a:pt x="2552050" y="4704721"/>
                  </a:cubicBezTo>
                  <a:cubicBezTo>
                    <a:pt x="3101492" y="4580395"/>
                    <a:pt x="3390250" y="4247521"/>
                    <a:pt x="3731145" y="3982826"/>
                  </a:cubicBezTo>
                  <a:cubicBezTo>
                    <a:pt x="4072040" y="3718131"/>
                    <a:pt x="4356788" y="3413331"/>
                    <a:pt x="4597419" y="3116552"/>
                  </a:cubicBezTo>
                  <a:cubicBezTo>
                    <a:pt x="4838050" y="2819773"/>
                    <a:pt x="4938313" y="2571120"/>
                    <a:pt x="5174934" y="2202152"/>
                  </a:cubicBezTo>
                  <a:cubicBezTo>
                    <a:pt x="5411555" y="1833184"/>
                    <a:pt x="5836671" y="1267700"/>
                    <a:pt x="6017145" y="902742"/>
                  </a:cubicBezTo>
                  <a:cubicBezTo>
                    <a:pt x="6197619" y="537784"/>
                    <a:pt x="6462314" y="92615"/>
                    <a:pt x="6257777" y="12405"/>
                  </a:cubicBezTo>
                  <a:cubicBezTo>
                    <a:pt x="6053240" y="-67805"/>
                    <a:pt x="5170924" y="261058"/>
                    <a:pt x="4789924" y="421479"/>
                  </a:cubicBezTo>
                  <a:cubicBezTo>
                    <a:pt x="4408924" y="581900"/>
                    <a:pt x="4240482" y="798468"/>
                    <a:pt x="3971777" y="974931"/>
                  </a:cubicBezTo>
                  <a:cubicBezTo>
                    <a:pt x="3703072" y="1151394"/>
                    <a:pt x="3502545" y="1335878"/>
                    <a:pt x="3177692" y="1480257"/>
                  </a:cubicBezTo>
                  <a:cubicBezTo>
                    <a:pt x="2852839" y="1624636"/>
                    <a:pt x="2335482" y="1760994"/>
                    <a:pt x="2022661" y="1841205"/>
                  </a:cubicBezTo>
                  <a:cubicBezTo>
                    <a:pt x="1709840" y="1921416"/>
                    <a:pt x="1425092" y="1841205"/>
                    <a:pt x="1300766" y="1961521"/>
                  </a:cubicBezTo>
                  <a:cubicBezTo>
                    <a:pt x="1176440" y="2081837"/>
                    <a:pt x="1272693" y="2466848"/>
                    <a:pt x="1276703" y="2563100"/>
                  </a:cubicBezTo>
                </a:path>
              </a:pathLst>
            </a:custGeom>
            <a:solidFill>
              <a:srgbClr val="41719C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4" name="Freeform 1033"/>
            <p:cNvSpPr/>
            <p:nvPr/>
          </p:nvSpPr>
          <p:spPr>
            <a:xfrm>
              <a:off x="7772078" y="7598692"/>
              <a:ext cx="1424288" cy="1425687"/>
            </a:xfrm>
            <a:custGeom>
              <a:avLst/>
              <a:gdLst>
                <a:gd name="connsiteX0" fmla="*/ 72511 w 1424288"/>
                <a:gd name="connsiteY0" fmla="*/ 1136234 h 1425687"/>
                <a:gd name="connsiteX1" fmla="*/ 577838 w 1424288"/>
                <a:gd name="connsiteY1" fmla="*/ 1424992 h 1425687"/>
                <a:gd name="connsiteX2" fmla="*/ 1395985 w 1424288"/>
                <a:gd name="connsiteY2" fmla="*/ 1184361 h 1425687"/>
                <a:gd name="connsiteX3" fmla="*/ 1179417 w 1424288"/>
                <a:gd name="connsiteY3" fmla="*/ 294024 h 1425687"/>
                <a:gd name="connsiteX4" fmla="*/ 625964 w 1424288"/>
                <a:gd name="connsiteY4" fmla="*/ 5266 h 1425687"/>
                <a:gd name="connsiteX5" fmla="*/ 192827 w 1424288"/>
                <a:gd name="connsiteY5" fmla="*/ 149645 h 1425687"/>
                <a:gd name="connsiteX6" fmla="*/ 322 w 1424288"/>
                <a:gd name="connsiteY6" fmla="*/ 654971 h 1425687"/>
                <a:gd name="connsiteX7" fmla="*/ 144701 w 1424288"/>
                <a:gd name="connsiteY7" fmla="*/ 703097 h 1425687"/>
                <a:gd name="connsiteX8" fmla="*/ 48448 w 1424288"/>
                <a:gd name="connsiteY8" fmla="*/ 1015919 h 1425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4288" h="1425687">
                  <a:moveTo>
                    <a:pt x="72511" y="1136234"/>
                  </a:moveTo>
                  <a:cubicBezTo>
                    <a:pt x="214885" y="1276602"/>
                    <a:pt x="357259" y="1416971"/>
                    <a:pt x="577838" y="1424992"/>
                  </a:cubicBezTo>
                  <a:cubicBezTo>
                    <a:pt x="798417" y="1433013"/>
                    <a:pt x="1295722" y="1372856"/>
                    <a:pt x="1395985" y="1184361"/>
                  </a:cubicBezTo>
                  <a:cubicBezTo>
                    <a:pt x="1496248" y="995866"/>
                    <a:pt x="1307754" y="490540"/>
                    <a:pt x="1179417" y="294024"/>
                  </a:cubicBezTo>
                  <a:cubicBezTo>
                    <a:pt x="1051080" y="97508"/>
                    <a:pt x="790396" y="29329"/>
                    <a:pt x="625964" y="5266"/>
                  </a:cubicBezTo>
                  <a:cubicBezTo>
                    <a:pt x="461532" y="-18797"/>
                    <a:pt x="297101" y="41361"/>
                    <a:pt x="192827" y="149645"/>
                  </a:cubicBezTo>
                  <a:cubicBezTo>
                    <a:pt x="88553" y="257929"/>
                    <a:pt x="8343" y="562729"/>
                    <a:pt x="322" y="654971"/>
                  </a:cubicBezTo>
                  <a:cubicBezTo>
                    <a:pt x="-7699" y="747213"/>
                    <a:pt x="136680" y="642939"/>
                    <a:pt x="144701" y="703097"/>
                  </a:cubicBezTo>
                  <a:cubicBezTo>
                    <a:pt x="152722" y="763255"/>
                    <a:pt x="64490" y="979824"/>
                    <a:pt x="48448" y="1015919"/>
                  </a:cubicBezTo>
                </a:path>
              </a:pathLst>
            </a:custGeom>
            <a:solidFill>
              <a:srgbClr val="41719C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5" name="Freeform 1034"/>
            <p:cNvSpPr/>
            <p:nvPr/>
          </p:nvSpPr>
          <p:spPr>
            <a:xfrm>
              <a:off x="8151685" y="3055063"/>
              <a:ext cx="7896498" cy="5703926"/>
            </a:xfrm>
            <a:custGeom>
              <a:avLst/>
              <a:gdLst>
                <a:gd name="connsiteX0" fmla="*/ 847936 w 7896498"/>
                <a:gd name="connsiteY0" fmla="*/ 4139821 h 5703926"/>
                <a:gd name="connsiteX1" fmla="*/ 1810462 w 7896498"/>
                <a:gd name="connsiteY1" fmla="*/ 5222663 h 5703926"/>
                <a:gd name="connsiteX2" fmla="*/ 2460168 w 7896498"/>
                <a:gd name="connsiteY2" fmla="*/ 5703926 h 5703926"/>
                <a:gd name="connsiteX3" fmla="*/ 4096462 w 7896498"/>
                <a:gd name="connsiteY3" fmla="*/ 5222663 h 5703926"/>
                <a:gd name="connsiteX4" fmla="*/ 4577726 w 7896498"/>
                <a:gd name="connsiteY4" fmla="*/ 4404516 h 5703926"/>
                <a:gd name="connsiteX5" fmla="*/ 4385220 w 7896498"/>
                <a:gd name="connsiteY5" fmla="*/ 3658558 h 5703926"/>
                <a:gd name="connsiteX6" fmla="*/ 4818357 w 7896498"/>
                <a:gd name="connsiteY6" fmla="*/ 3177295 h 5703926"/>
                <a:gd name="connsiteX7" fmla="*/ 5419936 w 7896498"/>
                <a:gd name="connsiteY7" fmla="*/ 2768221 h 5703926"/>
                <a:gd name="connsiteX8" fmla="*/ 5925262 w 7896498"/>
                <a:gd name="connsiteY8" fmla="*/ 1998200 h 5703926"/>
                <a:gd name="connsiteX9" fmla="*/ 6959978 w 7896498"/>
                <a:gd name="connsiteY9" fmla="*/ 1011611 h 5703926"/>
                <a:gd name="connsiteX10" fmla="*/ 7850315 w 7896498"/>
                <a:gd name="connsiteY10" fmla="*/ 795042 h 5703926"/>
                <a:gd name="connsiteX11" fmla="*/ 7633747 w 7896498"/>
                <a:gd name="connsiteY11" fmla="*/ 958 h 5703926"/>
                <a:gd name="connsiteX12" fmla="*/ 6478715 w 7896498"/>
                <a:gd name="connsiteY12" fmla="*/ 626600 h 5703926"/>
                <a:gd name="connsiteX13" fmla="*/ 4722104 w 7896498"/>
                <a:gd name="connsiteY13" fmla="*/ 337842 h 5703926"/>
                <a:gd name="connsiteX14" fmla="*/ 4433347 w 7896498"/>
                <a:gd name="connsiteY14" fmla="*/ 1131926 h 5703926"/>
                <a:gd name="connsiteX15" fmla="*/ 4240841 w 7896498"/>
                <a:gd name="connsiteY15" fmla="*/ 1926011 h 5703926"/>
                <a:gd name="connsiteX16" fmla="*/ 3374568 w 7896498"/>
                <a:gd name="connsiteY16" fmla="*/ 2190705 h 5703926"/>
                <a:gd name="connsiteX17" fmla="*/ 2772989 w 7896498"/>
                <a:gd name="connsiteY17" fmla="*/ 2311021 h 5703926"/>
                <a:gd name="connsiteX18" fmla="*/ 2387978 w 7896498"/>
                <a:gd name="connsiteY18" fmla="*/ 1661316 h 5703926"/>
                <a:gd name="connsiteX19" fmla="*/ 2267662 w 7896498"/>
                <a:gd name="connsiteY19" fmla="*/ 1059737 h 5703926"/>
                <a:gd name="connsiteX20" fmla="*/ 1593894 w 7896498"/>
                <a:gd name="connsiteY20" fmla="*/ 843169 h 5703926"/>
                <a:gd name="connsiteX21" fmla="*/ 1016378 w 7896498"/>
                <a:gd name="connsiteY21" fmla="*/ 1083800 h 5703926"/>
                <a:gd name="connsiteX22" fmla="*/ 559178 w 7896498"/>
                <a:gd name="connsiteY22" fmla="*/ 1444748 h 5703926"/>
                <a:gd name="connsiteX23" fmla="*/ 414799 w 7896498"/>
                <a:gd name="connsiteY23" fmla="*/ 1853821 h 5703926"/>
                <a:gd name="connsiteX24" fmla="*/ 5726 w 7896498"/>
                <a:gd name="connsiteY24" fmla="*/ 2431337 h 5703926"/>
                <a:gd name="connsiteX25" fmla="*/ 751683 w 7896498"/>
                <a:gd name="connsiteY25" fmla="*/ 2984790 h 5703926"/>
                <a:gd name="connsiteX26" fmla="*/ 751683 w 7896498"/>
                <a:gd name="connsiteY26" fmla="*/ 3778874 h 5703926"/>
                <a:gd name="connsiteX27" fmla="*/ 920126 w 7896498"/>
                <a:gd name="connsiteY27" fmla="*/ 4212011 h 570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896498" h="5703926">
                  <a:moveTo>
                    <a:pt x="847936" y="4139821"/>
                  </a:moveTo>
                  <a:cubicBezTo>
                    <a:pt x="1194846" y="4550900"/>
                    <a:pt x="1541757" y="4961979"/>
                    <a:pt x="1810462" y="5222663"/>
                  </a:cubicBezTo>
                  <a:cubicBezTo>
                    <a:pt x="2079167" y="5483347"/>
                    <a:pt x="2079168" y="5703926"/>
                    <a:pt x="2460168" y="5703926"/>
                  </a:cubicBezTo>
                  <a:cubicBezTo>
                    <a:pt x="2841168" y="5703926"/>
                    <a:pt x="3743536" y="5439231"/>
                    <a:pt x="4096462" y="5222663"/>
                  </a:cubicBezTo>
                  <a:cubicBezTo>
                    <a:pt x="4449388" y="5006095"/>
                    <a:pt x="4529600" y="4665200"/>
                    <a:pt x="4577726" y="4404516"/>
                  </a:cubicBezTo>
                  <a:cubicBezTo>
                    <a:pt x="4625852" y="4143832"/>
                    <a:pt x="4345115" y="3863095"/>
                    <a:pt x="4385220" y="3658558"/>
                  </a:cubicBezTo>
                  <a:cubicBezTo>
                    <a:pt x="4425325" y="3454021"/>
                    <a:pt x="4645904" y="3325684"/>
                    <a:pt x="4818357" y="3177295"/>
                  </a:cubicBezTo>
                  <a:cubicBezTo>
                    <a:pt x="4990810" y="3028906"/>
                    <a:pt x="5235452" y="2964737"/>
                    <a:pt x="5419936" y="2768221"/>
                  </a:cubicBezTo>
                  <a:cubicBezTo>
                    <a:pt x="5604420" y="2571705"/>
                    <a:pt x="5668588" y="2290968"/>
                    <a:pt x="5925262" y="1998200"/>
                  </a:cubicBezTo>
                  <a:cubicBezTo>
                    <a:pt x="6181936" y="1705432"/>
                    <a:pt x="6639136" y="1212137"/>
                    <a:pt x="6959978" y="1011611"/>
                  </a:cubicBezTo>
                  <a:cubicBezTo>
                    <a:pt x="7280820" y="811085"/>
                    <a:pt x="7738020" y="963484"/>
                    <a:pt x="7850315" y="795042"/>
                  </a:cubicBezTo>
                  <a:cubicBezTo>
                    <a:pt x="7962610" y="626600"/>
                    <a:pt x="7862347" y="29032"/>
                    <a:pt x="7633747" y="958"/>
                  </a:cubicBezTo>
                  <a:cubicBezTo>
                    <a:pt x="7405147" y="-27116"/>
                    <a:pt x="6963989" y="570453"/>
                    <a:pt x="6478715" y="626600"/>
                  </a:cubicBezTo>
                  <a:cubicBezTo>
                    <a:pt x="5993441" y="682747"/>
                    <a:pt x="5062999" y="253621"/>
                    <a:pt x="4722104" y="337842"/>
                  </a:cubicBezTo>
                  <a:cubicBezTo>
                    <a:pt x="4381209" y="422063"/>
                    <a:pt x="4513557" y="867231"/>
                    <a:pt x="4433347" y="1131926"/>
                  </a:cubicBezTo>
                  <a:cubicBezTo>
                    <a:pt x="4353137" y="1396621"/>
                    <a:pt x="4417304" y="1749548"/>
                    <a:pt x="4240841" y="1926011"/>
                  </a:cubicBezTo>
                  <a:cubicBezTo>
                    <a:pt x="4064378" y="2102474"/>
                    <a:pt x="3619210" y="2126537"/>
                    <a:pt x="3374568" y="2190705"/>
                  </a:cubicBezTo>
                  <a:cubicBezTo>
                    <a:pt x="3129926" y="2254873"/>
                    <a:pt x="2937421" y="2399252"/>
                    <a:pt x="2772989" y="2311021"/>
                  </a:cubicBezTo>
                  <a:cubicBezTo>
                    <a:pt x="2608557" y="2222790"/>
                    <a:pt x="2472199" y="1869863"/>
                    <a:pt x="2387978" y="1661316"/>
                  </a:cubicBezTo>
                  <a:cubicBezTo>
                    <a:pt x="2303757" y="1452769"/>
                    <a:pt x="2400009" y="1196095"/>
                    <a:pt x="2267662" y="1059737"/>
                  </a:cubicBezTo>
                  <a:cubicBezTo>
                    <a:pt x="2135315" y="923379"/>
                    <a:pt x="1802441" y="839159"/>
                    <a:pt x="1593894" y="843169"/>
                  </a:cubicBezTo>
                  <a:cubicBezTo>
                    <a:pt x="1385347" y="847179"/>
                    <a:pt x="1188831" y="983537"/>
                    <a:pt x="1016378" y="1083800"/>
                  </a:cubicBezTo>
                  <a:cubicBezTo>
                    <a:pt x="843925" y="1184063"/>
                    <a:pt x="659441" y="1316411"/>
                    <a:pt x="559178" y="1444748"/>
                  </a:cubicBezTo>
                  <a:cubicBezTo>
                    <a:pt x="458915" y="1573085"/>
                    <a:pt x="507041" y="1689389"/>
                    <a:pt x="414799" y="1853821"/>
                  </a:cubicBezTo>
                  <a:cubicBezTo>
                    <a:pt x="322557" y="2018252"/>
                    <a:pt x="-50421" y="2242842"/>
                    <a:pt x="5726" y="2431337"/>
                  </a:cubicBezTo>
                  <a:cubicBezTo>
                    <a:pt x="61873" y="2619832"/>
                    <a:pt x="627357" y="2760200"/>
                    <a:pt x="751683" y="2984790"/>
                  </a:cubicBezTo>
                  <a:cubicBezTo>
                    <a:pt x="876009" y="3209380"/>
                    <a:pt x="723609" y="3574337"/>
                    <a:pt x="751683" y="3778874"/>
                  </a:cubicBezTo>
                  <a:cubicBezTo>
                    <a:pt x="779757" y="3983411"/>
                    <a:pt x="849941" y="4097711"/>
                    <a:pt x="920126" y="4212011"/>
                  </a:cubicBezTo>
                </a:path>
              </a:pathLst>
            </a:custGeom>
            <a:solidFill>
              <a:srgbClr val="41719C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6" name="Freeform 1035"/>
            <p:cNvSpPr/>
            <p:nvPr/>
          </p:nvSpPr>
          <p:spPr>
            <a:xfrm>
              <a:off x="12944688" y="6702365"/>
              <a:ext cx="1941170" cy="1647792"/>
            </a:xfrm>
            <a:custGeom>
              <a:avLst/>
              <a:gdLst>
                <a:gd name="connsiteX0" fmla="*/ 1565396 w 1941170"/>
                <a:gd name="connsiteY0" fmla="*/ 468456 h 1647792"/>
                <a:gd name="connsiteX1" fmla="*/ 554744 w 1941170"/>
                <a:gd name="connsiteY1" fmla="*/ 11256 h 1647792"/>
                <a:gd name="connsiteX2" fmla="*/ 1291 w 1941170"/>
                <a:gd name="connsiteY2" fmla="*/ 949719 h 1647792"/>
                <a:gd name="connsiteX3" fmla="*/ 699123 w 1941170"/>
                <a:gd name="connsiteY3" fmla="*/ 1647551 h 1647792"/>
                <a:gd name="connsiteX4" fmla="*/ 1902280 w 1941170"/>
                <a:gd name="connsiteY4" fmla="*/ 1021909 h 1647792"/>
                <a:gd name="connsiteX5" fmla="*/ 1565396 w 1941170"/>
                <a:gd name="connsiteY5" fmla="*/ 468456 h 1647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1170" h="1647792">
                  <a:moveTo>
                    <a:pt x="1565396" y="468456"/>
                  </a:moveTo>
                  <a:cubicBezTo>
                    <a:pt x="1340807" y="300014"/>
                    <a:pt x="815428" y="-68955"/>
                    <a:pt x="554744" y="11256"/>
                  </a:cubicBezTo>
                  <a:cubicBezTo>
                    <a:pt x="294060" y="91466"/>
                    <a:pt x="-22772" y="677003"/>
                    <a:pt x="1291" y="949719"/>
                  </a:cubicBezTo>
                  <a:cubicBezTo>
                    <a:pt x="25354" y="1222435"/>
                    <a:pt x="382292" y="1635519"/>
                    <a:pt x="699123" y="1647551"/>
                  </a:cubicBezTo>
                  <a:cubicBezTo>
                    <a:pt x="1015954" y="1659583"/>
                    <a:pt x="1765922" y="1218425"/>
                    <a:pt x="1902280" y="1021909"/>
                  </a:cubicBezTo>
                  <a:cubicBezTo>
                    <a:pt x="2038638" y="825393"/>
                    <a:pt x="1789985" y="636898"/>
                    <a:pt x="1565396" y="468456"/>
                  </a:cubicBez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7" name="Freeform 1036"/>
            <p:cNvSpPr/>
            <p:nvPr/>
          </p:nvSpPr>
          <p:spPr>
            <a:xfrm>
              <a:off x="13833459" y="4066674"/>
              <a:ext cx="5028115" cy="3522816"/>
            </a:xfrm>
            <a:custGeom>
              <a:avLst/>
              <a:gdLst>
                <a:gd name="connsiteX0" fmla="*/ 2168541 w 5028115"/>
                <a:gd name="connsiteY0" fmla="*/ 24063 h 3522816"/>
                <a:gd name="connsiteX1" fmla="*/ 2168541 w 5028115"/>
                <a:gd name="connsiteY1" fmla="*/ 120315 h 3522816"/>
                <a:gd name="connsiteX2" fmla="*/ 989446 w 5028115"/>
                <a:gd name="connsiteY2" fmla="*/ 938463 h 3522816"/>
                <a:gd name="connsiteX3" fmla="*/ 315678 w 5028115"/>
                <a:gd name="connsiteY3" fmla="*/ 1660358 h 3522816"/>
                <a:gd name="connsiteX4" fmla="*/ 99109 w 5028115"/>
                <a:gd name="connsiteY4" fmla="*/ 2069431 h 3522816"/>
                <a:gd name="connsiteX5" fmla="*/ 1903846 w 5028115"/>
                <a:gd name="connsiteY5" fmla="*/ 3513221 h 3522816"/>
                <a:gd name="connsiteX6" fmla="*/ 3443888 w 5028115"/>
                <a:gd name="connsiteY6" fmla="*/ 2622884 h 3522816"/>
                <a:gd name="connsiteX7" fmla="*/ 5007994 w 5028115"/>
                <a:gd name="connsiteY7" fmla="*/ 1179094 h 3522816"/>
                <a:gd name="connsiteX8" fmla="*/ 2288857 w 5028115"/>
                <a:gd name="connsiteY8" fmla="*/ 0 h 3522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28115" h="3522816">
                  <a:moveTo>
                    <a:pt x="2168541" y="24063"/>
                  </a:moveTo>
                  <a:cubicBezTo>
                    <a:pt x="2266799" y="-4011"/>
                    <a:pt x="2365057" y="-32085"/>
                    <a:pt x="2168541" y="120315"/>
                  </a:cubicBezTo>
                  <a:cubicBezTo>
                    <a:pt x="1972025" y="272715"/>
                    <a:pt x="1298256" y="681789"/>
                    <a:pt x="989446" y="938463"/>
                  </a:cubicBezTo>
                  <a:cubicBezTo>
                    <a:pt x="680636" y="1195137"/>
                    <a:pt x="464067" y="1471863"/>
                    <a:pt x="315678" y="1660358"/>
                  </a:cubicBezTo>
                  <a:cubicBezTo>
                    <a:pt x="167288" y="1848853"/>
                    <a:pt x="-165586" y="1760621"/>
                    <a:pt x="99109" y="2069431"/>
                  </a:cubicBezTo>
                  <a:cubicBezTo>
                    <a:pt x="363804" y="2378241"/>
                    <a:pt x="1346383" y="3420979"/>
                    <a:pt x="1903846" y="3513221"/>
                  </a:cubicBezTo>
                  <a:cubicBezTo>
                    <a:pt x="2461309" y="3605463"/>
                    <a:pt x="2926530" y="3011905"/>
                    <a:pt x="3443888" y="2622884"/>
                  </a:cubicBezTo>
                  <a:cubicBezTo>
                    <a:pt x="3961246" y="2233863"/>
                    <a:pt x="5200499" y="1616241"/>
                    <a:pt x="5007994" y="1179094"/>
                  </a:cubicBezTo>
                  <a:cubicBezTo>
                    <a:pt x="4815489" y="741947"/>
                    <a:pt x="2754078" y="196516"/>
                    <a:pt x="2288857" y="0"/>
                  </a:cubicBezTo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8" name="Freeform 1037"/>
            <p:cNvSpPr/>
            <p:nvPr/>
          </p:nvSpPr>
          <p:spPr>
            <a:xfrm>
              <a:off x="8999621" y="15496483"/>
              <a:ext cx="5621047" cy="2544641"/>
            </a:xfrm>
            <a:custGeom>
              <a:avLst/>
              <a:gdLst>
                <a:gd name="connsiteX0" fmla="*/ 0 w 5621047"/>
                <a:gd name="connsiteY0" fmla="*/ 2430570 h 2544641"/>
                <a:gd name="connsiteX1" fmla="*/ 288758 w 5621047"/>
                <a:gd name="connsiteY1" fmla="*/ 1756801 h 2544641"/>
                <a:gd name="connsiteX2" fmla="*/ 409074 w 5621047"/>
                <a:gd name="connsiteY2" fmla="*/ 529580 h 2544641"/>
                <a:gd name="connsiteX3" fmla="*/ 481263 w 5621047"/>
                <a:gd name="connsiteY3" fmla="*/ 191 h 2544641"/>
                <a:gd name="connsiteX4" fmla="*/ 1949116 w 5621047"/>
                <a:gd name="connsiteY4" fmla="*/ 577706 h 2544641"/>
                <a:gd name="connsiteX5" fmla="*/ 3777916 w 5621047"/>
                <a:gd name="connsiteY5" fmla="*/ 1564296 h 2544641"/>
                <a:gd name="connsiteX6" fmla="*/ 4932947 w 5621047"/>
                <a:gd name="connsiteY6" fmla="*/ 2214001 h 2544641"/>
                <a:gd name="connsiteX7" fmla="*/ 5293895 w 5621047"/>
                <a:gd name="connsiteY7" fmla="*/ 2526822 h 2544641"/>
                <a:gd name="connsiteX8" fmla="*/ 72190 w 5621047"/>
                <a:gd name="connsiteY8" fmla="*/ 2478696 h 254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21047" h="2544641">
                  <a:moveTo>
                    <a:pt x="0" y="2430570"/>
                  </a:moveTo>
                  <a:cubicBezTo>
                    <a:pt x="110289" y="2252101"/>
                    <a:pt x="220579" y="2073633"/>
                    <a:pt x="288758" y="1756801"/>
                  </a:cubicBezTo>
                  <a:cubicBezTo>
                    <a:pt x="356937" y="1439969"/>
                    <a:pt x="376990" y="822348"/>
                    <a:pt x="409074" y="529580"/>
                  </a:cubicBezTo>
                  <a:cubicBezTo>
                    <a:pt x="441158" y="236812"/>
                    <a:pt x="224589" y="-7830"/>
                    <a:pt x="481263" y="191"/>
                  </a:cubicBezTo>
                  <a:cubicBezTo>
                    <a:pt x="737937" y="8212"/>
                    <a:pt x="1399674" y="317022"/>
                    <a:pt x="1949116" y="577706"/>
                  </a:cubicBezTo>
                  <a:cubicBezTo>
                    <a:pt x="2498558" y="838390"/>
                    <a:pt x="3280611" y="1291580"/>
                    <a:pt x="3777916" y="1564296"/>
                  </a:cubicBezTo>
                  <a:cubicBezTo>
                    <a:pt x="4275221" y="1837012"/>
                    <a:pt x="4680284" y="2053580"/>
                    <a:pt x="4932947" y="2214001"/>
                  </a:cubicBezTo>
                  <a:cubicBezTo>
                    <a:pt x="5185610" y="2374422"/>
                    <a:pt x="6104021" y="2482706"/>
                    <a:pt x="5293895" y="2526822"/>
                  </a:cubicBezTo>
                  <a:cubicBezTo>
                    <a:pt x="4483769" y="2570938"/>
                    <a:pt x="2277979" y="2524817"/>
                    <a:pt x="72190" y="2478696"/>
                  </a:cubicBezTo>
                </a:path>
              </a:pathLst>
            </a:custGeom>
            <a:solidFill>
              <a:srgbClr val="5B9BD5">
                <a:alpha val="10196"/>
              </a:srgb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9" name="Freeform 1038"/>
            <p:cNvSpPr/>
            <p:nvPr/>
          </p:nvSpPr>
          <p:spPr>
            <a:xfrm>
              <a:off x="10850233" y="8829347"/>
              <a:ext cx="7903993" cy="4683468"/>
            </a:xfrm>
            <a:custGeom>
              <a:avLst/>
              <a:gdLst>
                <a:gd name="connsiteX0" fmla="*/ 676020 w 7903993"/>
                <a:gd name="connsiteY0" fmla="*/ 3466927 h 4683468"/>
                <a:gd name="connsiteX1" fmla="*/ 2251 w 7903993"/>
                <a:gd name="connsiteY1" fmla="*/ 4333200 h 4683468"/>
                <a:gd name="connsiteX2" fmla="*/ 940714 w 7903993"/>
                <a:gd name="connsiteY2" fmla="*/ 4670085 h 4683468"/>
                <a:gd name="connsiteX3" fmla="*/ 1806988 w 7903993"/>
                <a:gd name="connsiteY3" fmla="*/ 3924127 h 4683468"/>
                <a:gd name="connsiteX4" fmla="*/ 2312314 w 7903993"/>
                <a:gd name="connsiteY4" fmla="*/ 3370674 h 4683468"/>
                <a:gd name="connsiteX5" fmla="*/ 3130462 w 7903993"/>
                <a:gd name="connsiteY5" fmla="*/ 3105979 h 4683468"/>
                <a:gd name="connsiteX6" fmla="*/ 5151767 w 7903993"/>
                <a:gd name="connsiteY6" fmla="*/ 3346611 h 4683468"/>
                <a:gd name="connsiteX7" fmla="*/ 6547430 w 7903993"/>
                <a:gd name="connsiteY7" fmla="*/ 3154106 h 4683468"/>
                <a:gd name="connsiteX8" fmla="*/ 7534020 w 7903993"/>
                <a:gd name="connsiteY8" fmla="*/ 3033790 h 4683468"/>
                <a:gd name="connsiteX9" fmla="*/ 7822778 w 7903993"/>
                <a:gd name="connsiteY9" fmla="*/ 2480337 h 4683468"/>
                <a:gd name="connsiteX10" fmla="*/ 6162420 w 7903993"/>
                <a:gd name="connsiteY10" fmla="*/ 1445621 h 4683468"/>
                <a:gd name="connsiteX11" fmla="*/ 4477999 w 7903993"/>
                <a:gd name="connsiteY11" fmla="*/ 434969 h 4683468"/>
                <a:gd name="connsiteX12" fmla="*/ 3900483 w 7903993"/>
                <a:gd name="connsiteY12" fmla="*/ 1832 h 4683468"/>
                <a:gd name="connsiteX13" fmla="*/ 2841704 w 7903993"/>
                <a:gd name="connsiteY13" fmla="*/ 579348 h 4683468"/>
                <a:gd name="connsiteX14" fmla="*/ 2167935 w 7903993"/>
                <a:gd name="connsiteY14" fmla="*/ 1806569 h 4683468"/>
                <a:gd name="connsiteX15" fmla="*/ 1446041 w 7903993"/>
                <a:gd name="connsiteY15" fmla="*/ 2961600 h 4683468"/>
                <a:gd name="connsiteX16" fmla="*/ 603830 w 7903993"/>
                <a:gd name="connsiteY16" fmla="*/ 3418800 h 4683468"/>
                <a:gd name="connsiteX17" fmla="*/ 676020 w 7903993"/>
                <a:gd name="connsiteY17" fmla="*/ 3466927 h 468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03993" h="4683468">
                  <a:moveTo>
                    <a:pt x="676020" y="3466927"/>
                  </a:moveTo>
                  <a:cubicBezTo>
                    <a:pt x="575757" y="3619327"/>
                    <a:pt x="-41865" y="4132674"/>
                    <a:pt x="2251" y="4333200"/>
                  </a:cubicBezTo>
                  <a:cubicBezTo>
                    <a:pt x="46367" y="4533726"/>
                    <a:pt x="639925" y="4738264"/>
                    <a:pt x="940714" y="4670085"/>
                  </a:cubicBezTo>
                  <a:cubicBezTo>
                    <a:pt x="1241503" y="4601906"/>
                    <a:pt x="1578388" y="4140695"/>
                    <a:pt x="1806988" y="3924127"/>
                  </a:cubicBezTo>
                  <a:cubicBezTo>
                    <a:pt x="2035588" y="3707559"/>
                    <a:pt x="2091735" y="3507032"/>
                    <a:pt x="2312314" y="3370674"/>
                  </a:cubicBezTo>
                  <a:cubicBezTo>
                    <a:pt x="2532893" y="3234316"/>
                    <a:pt x="2657220" y="3109989"/>
                    <a:pt x="3130462" y="3105979"/>
                  </a:cubicBezTo>
                  <a:cubicBezTo>
                    <a:pt x="3603704" y="3101969"/>
                    <a:pt x="4582272" y="3338590"/>
                    <a:pt x="5151767" y="3346611"/>
                  </a:cubicBezTo>
                  <a:cubicBezTo>
                    <a:pt x="5721262" y="3354632"/>
                    <a:pt x="6547430" y="3154106"/>
                    <a:pt x="6547430" y="3154106"/>
                  </a:cubicBezTo>
                  <a:cubicBezTo>
                    <a:pt x="6944472" y="3101969"/>
                    <a:pt x="7321462" y="3146085"/>
                    <a:pt x="7534020" y="3033790"/>
                  </a:cubicBezTo>
                  <a:cubicBezTo>
                    <a:pt x="7746578" y="2921495"/>
                    <a:pt x="8051378" y="2745032"/>
                    <a:pt x="7822778" y="2480337"/>
                  </a:cubicBezTo>
                  <a:cubicBezTo>
                    <a:pt x="7594178" y="2215642"/>
                    <a:pt x="6719883" y="1786516"/>
                    <a:pt x="6162420" y="1445621"/>
                  </a:cubicBezTo>
                  <a:cubicBezTo>
                    <a:pt x="5604957" y="1104726"/>
                    <a:pt x="4854988" y="675600"/>
                    <a:pt x="4477999" y="434969"/>
                  </a:cubicBezTo>
                  <a:cubicBezTo>
                    <a:pt x="4101010" y="194338"/>
                    <a:pt x="4173199" y="-22231"/>
                    <a:pt x="3900483" y="1832"/>
                  </a:cubicBezTo>
                  <a:cubicBezTo>
                    <a:pt x="3627767" y="25895"/>
                    <a:pt x="3130462" y="278559"/>
                    <a:pt x="2841704" y="579348"/>
                  </a:cubicBezTo>
                  <a:cubicBezTo>
                    <a:pt x="2552946" y="880137"/>
                    <a:pt x="2400546" y="1409527"/>
                    <a:pt x="2167935" y="1806569"/>
                  </a:cubicBezTo>
                  <a:cubicBezTo>
                    <a:pt x="1935325" y="2203611"/>
                    <a:pt x="1706725" y="2692895"/>
                    <a:pt x="1446041" y="2961600"/>
                  </a:cubicBezTo>
                  <a:cubicBezTo>
                    <a:pt x="1185357" y="3230305"/>
                    <a:pt x="732167" y="3334579"/>
                    <a:pt x="603830" y="3418800"/>
                  </a:cubicBezTo>
                  <a:cubicBezTo>
                    <a:pt x="475493" y="3503021"/>
                    <a:pt x="776283" y="3314527"/>
                    <a:pt x="676020" y="3466927"/>
                  </a:cubicBez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0" name="Freeform 1039"/>
            <p:cNvSpPr/>
            <p:nvPr/>
          </p:nvSpPr>
          <p:spPr>
            <a:xfrm>
              <a:off x="18976021" y="9371170"/>
              <a:ext cx="4222221" cy="2348671"/>
            </a:xfrm>
            <a:custGeom>
              <a:avLst/>
              <a:gdLst>
                <a:gd name="connsiteX0" fmla="*/ 57937 w 4222221"/>
                <a:gd name="connsiteY0" fmla="*/ 2010704 h 2348671"/>
                <a:gd name="connsiteX1" fmla="*/ 611390 w 4222221"/>
                <a:gd name="connsiteY1" fmla="*/ 2347588 h 2348671"/>
                <a:gd name="connsiteX2" fmla="*/ 3402716 w 4222221"/>
                <a:gd name="connsiteY2" fmla="*/ 1914451 h 2348671"/>
                <a:gd name="connsiteX3" fmla="*/ 4028358 w 4222221"/>
                <a:gd name="connsiteY3" fmla="*/ 1842262 h 2348671"/>
                <a:gd name="connsiteX4" fmla="*/ 4220863 w 4222221"/>
                <a:gd name="connsiteY4" fmla="*/ 615041 h 2348671"/>
                <a:gd name="connsiteX5" fmla="*/ 3956168 w 4222221"/>
                <a:gd name="connsiteY5" fmla="*/ 205967 h 2348671"/>
                <a:gd name="connsiteX6" fmla="*/ 2199558 w 4222221"/>
                <a:gd name="connsiteY6" fmla="*/ 61588 h 2348671"/>
                <a:gd name="connsiteX7" fmla="*/ 1549853 w 4222221"/>
                <a:gd name="connsiteY7" fmla="*/ 1216619 h 2348671"/>
                <a:gd name="connsiteX8" fmla="*/ 57937 w 4222221"/>
                <a:gd name="connsiteY8" fmla="*/ 2010704 h 2348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2221" h="2348671">
                  <a:moveTo>
                    <a:pt x="57937" y="2010704"/>
                  </a:moveTo>
                  <a:cubicBezTo>
                    <a:pt x="-98473" y="2199199"/>
                    <a:pt x="53927" y="2363630"/>
                    <a:pt x="611390" y="2347588"/>
                  </a:cubicBezTo>
                  <a:cubicBezTo>
                    <a:pt x="1168853" y="2331546"/>
                    <a:pt x="2833221" y="1998672"/>
                    <a:pt x="3402716" y="1914451"/>
                  </a:cubicBezTo>
                  <a:cubicBezTo>
                    <a:pt x="3972211" y="1830230"/>
                    <a:pt x="3892000" y="2058830"/>
                    <a:pt x="4028358" y="1842262"/>
                  </a:cubicBezTo>
                  <a:cubicBezTo>
                    <a:pt x="4164716" y="1625694"/>
                    <a:pt x="4232895" y="887757"/>
                    <a:pt x="4220863" y="615041"/>
                  </a:cubicBezTo>
                  <a:cubicBezTo>
                    <a:pt x="4208831" y="342325"/>
                    <a:pt x="4293052" y="298209"/>
                    <a:pt x="3956168" y="205967"/>
                  </a:cubicBezTo>
                  <a:cubicBezTo>
                    <a:pt x="3619284" y="113725"/>
                    <a:pt x="2600611" y="-106854"/>
                    <a:pt x="2199558" y="61588"/>
                  </a:cubicBezTo>
                  <a:cubicBezTo>
                    <a:pt x="1798506" y="230030"/>
                    <a:pt x="1906790" y="899788"/>
                    <a:pt x="1549853" y="1216619"/>
                  </a:cubicBezTo>
                  <a:cubicBezTo>
                    <a:pt x="1192916" y="1533450"/>
                    <a:pt x="214347" y="1822209"/>
                    <a:pt x="57937" y="2010704"/>
                  </a:cubicBez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1" name="Freeform 1040"/>
            <p:cNvSpPr/>
            <p:nvPr/>
          </p:nvSpPr>
          <p:spPr>
            <a:xfrm>
              <a:off x="17848809" y="5086720"/>
              <a:ext cx="7950337" cy="8312864"/>
            </a:xfrm>
            <a:custGeom>
              <a:avLst/>
              <a:gdLst>
                <a:gd name="connsiteX0" fmla="*/ 800138 w 8387425"/>
                <a:gd name="connsiteY0" fmla="*/ 1722007 h 8744853"/>
                <a:gd name="connsiteX1" fmla="*/ 727949 w 8387425"/>
                <a:gd name="connsiteY1" fmla="*/ 1722007 h 8744853"/>
                <a:gd name="connsiteX2" fmla="*/ 6054 w 8387425"/>
                <a:gd name="connsiteY2" fmla="*/ 2227333 h 8744853"/>
                <a:gd name="connsiteX3" fmla="*/ 1185149 w 8387425"/>
                <a:gd name="connsiteY3" fmla="*/ 2636407 h 8744853"/>
                <a:gd name="connsiteX4" fmla="*/ 3254580 w 8387425"/>
                <a:gd name="connsiteY4" fmla="*/ 3286112 h 8744853"/>
                <a:gd name="connsiteX5" fmla="*/ 5973717 w 8387425"/>
                <a:gd name="connsiteY5" fmla="*/ 4465207 h 8744853"/>
                <a:gd name="connsiteX6" fmla="*/ 6142159 w 8387425"/>
                <a:gd name="connsiteY6" fmla="*/ 5740554 h 8744853"/>
                <a:gd name="connsiteX7" fmla="*/ 5805275 w 8387425"/>
                <a:gd name="connsiteY7" fmla="*/ 6967775 h 8744853"/>
                <a:gd name="connsiteX8" fmla="*/ 6647486 w 8387425"/>
                <a:gd name="connsiteY8" fmla="*/ 8170933 h 8744853"/>
                <a:gd name="connsiteX9" fmla="*/ 7778454 w 8387425"/>
                <a:gd name="connsiteY9" fmla="*/ 8724386 h 8744853"/>
                <a:gd name="connsiteX10" fmla="*/ 7946896 w 8387425"/>
                <a:gd name="connsiteY10" fmla="*/ 7497165 h 8744853"/>
                <a:gd name="connsiteX11" fmla="*/ 7922833 w 8387425"/>
                <a:gd name="connsiteY11" fmla="*/ 591038 h 8744853"/>
                <a:gd name="connsiteX12" fmla="*/ 1834854 w 8387425"/>
                <a:gd name="connsiteY12" fmla="*/ 494786 h 8744853"/>
                <a:gd name="connsiteX13" fmla="*/ 848265 w 8387425"/>
                <a:gd name="connsiteY13" fmla="*/ 1673881 h 8744853"/>
                <a:gd name="connsiteX0" fmla="*/ 800138 w 7950337"/>
                <a:gd name="connsiteY0" fmla="*/ 1290018 h 8312864"/>
                <a:gd name="connsiteX1" fmla="*/ 727949 w 7950337"/>
                <a:gd name="connsiteY1" fmla="*/ 1290018 h 8312864"/>
                <a:gd name="connsiteX2" fmla="*/ 6054 w 7950337"/>
                <a:gd name="connsiteY2" fmla="*/ 1795344 h 8312864"/>
                <a:gd name="connsiteX3" fmla="*/ 1185149 w 7950337"/>
                <a:gd name="connsiteY3" fmla="*/ 2204418 h 8312864"/>
                <a:gd name="connsiteX4" fmla="*/ 3254580 w 7950337"/>
                <a:gd name="connsiteY4" fmla="*/ 2854123 h 8312864"/>
                <a:gd name="connsiteX5" fmla="*/ 5973717 w 7950337"/>
                <a:gd name="connsiteY5" fmla="*/ 4033218 h 8312864"/>
                <a:gd name="connsiteX6" fmla="*/ 6142159 w 7950337"/>
                <a:gd name="connsiteY6" fmla="*/ 5308565 h 8312864"/>
                <a:gd name="connsiteX7" fmla="*/ 5805275 w 7950337"/>
                <a:gd name="connsiteY7" fmla="*/ 6535786 h 8312864"/>
                <a:gd name="connsiteX8" fmla="*/ 6647486 w 7950337"/>
                <a:gd name="connsiteY8" fmla="*/ 7738944 h 8312864"/>
                <a:gd name="connsiteX9" fmla="*/ 7778454 w 7950337"/>
                <a:gd name="connsiteY9" fmla="*/ 8292397 h 8312864"/>
                <a:gd name="connsiteX10" fmla="*/ 7946896 w 7950337"/>
                <a:gd name="connsiteY10" fmla="*/ 7065176 h 8312864"/>
                <a:gd name="connsiteX11" fmla="*/ 7922833 w 7950337"/>
                <a:gd name="connsiteY11" fmla="*/ 159049 h 8312864"/>
                <a:gd name="connsiteX12" fmla="*/ 1834854 w 7950337"/>
                <a:gd name="connsiteY12" fmla="*/ 62797 h 8312864"/>
                <a:gd name="connsiteX13" fmla="*/ 848265 w 7950337"/>
                <a:gd name="connsiteY13" fmla="*/ 1241892 h 831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50337" h="8312864">
                  <a:moveTo>
                    <a:pt x="800138" y="1290018"/>
                  </a:moveTo>
                  <a:cubicBezTo>
                    <a:pt x="830217" y="1247907"/>
                    <a:pt x="860296" y="1205797"/>
                    <a:pt x="727949" y="1290018"/>
                  </a:cubicBezTo>
                  <a:cubicBezTo>
                    <a:pt x="595602" y="1374239"/>
                    <a:pt x="-70146" y="1642944"/>
                    <a:pt x="6054" y="1795344"/>
                  </a:cubicBezTo>
                  <a:cubicBezTo>
                    <a:pt x="82254" y="1947744"/>
                    <a:pt x="643728" y="2027955"/>
                    <a:pt x="1185149" y="2204418"/>
                  </a:cubicBezTo>
                  <a:cubicBezTo>
                    <a:pt x="1726570" y="2380881"/>
                    <a:pt x="2456485" y="2549323"/>
                    <a:pt x="3254580" y="2854123"/>
                  </a:cubicBezTo>
                  <a:cubicBezTo>
                    <a:pt x="4052675" y="3158923"/>
                    <a:pt x="5492454" y="3624144"/>
                    <a:pt x="5973717" y="4033218"/>
                  </a:cubicBezTo>
                  <a:cubicBezTo>
                    <a:pt x="6454980" y="4442292"/>
                    <a:pt x="6170233" y="4891470"/>
                    <a:pt x="6142159" y="5308565"/>
                  </a:cubicBezTo>
                  <a:cubicBezTo>
                    <a:pt x="6114085" y="5725660"/>
                    <a:pt x="5721054" y="6130723"/>
                    <a:pt x="5805275" y="6535786"/>
                  </a:cubicBezTo>
                  <a:cubicBezTo>
                    <a:pt x="5889496" y="6940849"/>
                    <a:pt x="6318623" y="7446175"/>
                    <a:pt x="6647486" y="7738944"/>
                  </a:cubicBezTo>
                  <a:cubicBezTo>
                    <a:pt x="6976349" y="8031713"/>
                    <a:pt x="7561886" y="8404692"/>
                    <a:pt x="7778454" y="8292397"/>
                  </a:cubicBezTo>
                  <a:cubicBezTo>
                    <a:pt x="7995022" y="8180102"/>
                    <a:pt x="7922833" y="8420734"/>
                    <a:pt x="7946896" y="7065176"/>
                  </a:cubicBezTo>
                  <a:cubicBezTo>
                    <a:pt x="7970959" y="5709618"/>
                    <a:pt x="7858665" y="171080"/>
                    <a:pt x="7922833" y="159049"/>
                  </a:cubicBezTo>
                  <a:cubicBezTo>
                    <a:pt x="7987001" y="147018"/>
                    <a:pt x="3013949" y="-117677"/>
                    <a:pt x="1834854" y="62797"/>
                  </a:cubicBezTo>
                  <a:cubicBezTo>
                    <a:pt x="655759" y="243271"/>
                    <a:pt x="1028739" y="1029334"/>
                    <a:pt x="848265" y="1241892"/>
                  </a:cubicBezTo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042" name="Group 1041"/>
            <p:cNvGrpSpPr/>
            <p:nvPr/>
          </p:nvGrpSpPr>
          <p:grpSpPr>
            <a:xfrm>
              <a:off x="15425377" y="498431"/>
              <a:ext cx="10429224" cy="4725302"/>
              <a:chOff x="15425377" y="498431"/>
              <a:chExt cx="10429224" cy="4725302"/>
            </a:xfrm>
          </p:grpSpPr>
          <p:sp>
            <p:nvSpPr>
              <p:cNvPr id="1045" name="Rectangle 1044"/>
              <p:cNvSpPr/>
              <p:nvPr/>
            </p:nvSpPr>
            <p:spPr>
              <a:xfrm>
                <a:off x="15425377" y="498431"/>
                <a:ext cx="10429224" cy="4725302"/>
              </a:xfrm>
              <a:prstGeom prst="rect">
                <a:avLst/>
              </a:prstGeom>
              <a:solidFill>
                <a:schemeClr val="bg1"/>
              </a:solidFill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1046" name="Picture 1045"/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214526" y="1801198"/>
                <a:ext cx="1622484" cy="1843467"/>
              </a:xfrm>
              <a:prstGeom prst="rect">
                <a:avLst/>
              </a:prstGeom>
            </p:spPr>
          </p:pic>
          <p:sp>
            <p:nvSpPr>
              <p:cNvPr id="1047" name="TextBox 1046"/>
              <p:cNvSpPr txBox="1"/>
              <p:nvPr/>
            </p:nvSpPr>
            <p:spPr>
              <a:xfrm>
                <a:off x="16035068" y="1627338"/>
                <a:ext cx="9256875" cy="707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endParaRPr lang="en-US" sz="4000" b="1" dirty="0">
                  <a:latin typeface="Georgia" panose="02040502050405020303" pitchFamily="18" charset="0"/>
                </a:endParaRPr>
              </a:p>
            </p:txBody>
          </p:sp>
          <p:grpSp>
            <p:nvGrpSpPr>
              <p:cNvPr id="1048" name="Group 1047"/>
              <p:cNvGrpSpPr/>
              <p:nvPr/>
            </p:nvGrpSpPr>
            <p:grpSpPr>
              <a:xfrm>
                <a:off x="24182832" y="2353112"/>
                <a:ext cx="597031" cy="1657720"/>
                <a:chOff x="16799904" y="23202900"/>
                <a:chExt cx="597031" cy="1657720"/>
              </a:xfrm>
            </p:grpSpPr>
            <p:sp>
              <p:nvSpPr>
                <p:cNvPr id="1060" name="Down Arrow 1059"/>
                <p:cNvSpPr/>
                <p:nvPr/>
              </p:nvSpPr>
              <p:spPr>
                <a:xfrm rot="10800000">
                  <a:off x="16824960" y="23202900"/>
                  <a:ext cx="525780" cy="1028700"/>
                </a:xfrm>
                <a:prstGeom prst="downArrow">
                  <a:avLst>
                    <a:gd name="adj1" fmla="val 50000"/>
                    <a:gd name="adj2" fmla="val 110959"/>
                  </a:avLst>
                </a:prstGeom>
                <a:solidFill>
                  <a:srgbClr val="002060"/>
                </a:solidFill>
                <a:ln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061" name="TextBox 1060"/>
                <p:cNvSpPr txBox="1"/>
                <p:nvPr/>
              </p:nvSpPr>
              <p:spPr>
                <a:xfrm>
                  <a:off x="16799904" y="24103490"/>
                  <a:ext cx="597031" cy="75713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b="1" dirty="0">
                      <a:solidFill>
                        <a:srgbClr val="002060"/>
                      </a:solidFill>
                    </a:rPr>
                    <a:t>N</a:t>
                  </a:r>
                </a:p>
              </p:txBody>
            </p:sp>
          </p:grpSp>
          <p:grpSp>
            <p:nvGrpSpPr>
              <p:cNvPr id="1049" name="Group 1048"/>
              <p:cNvGrpSpPr/>
              <p:nvPr/>
            </p:nvGrpSpPr>
            <p:grpSpPr>
              <a:xfrm>
                <a:off x="17749617" y="3517407"/>
                <a:ext cx="6386415" cy="1444167"/>
                <a:chOff x="13661371" y="19062325"/>
                <a:chExt cx="6386415" cy="1444167"/>
              </a:xfrm>
            </p:grpSpPr>
            <p:sp>
              <p:nvSpPr>
                <p:cNvPr id="1050" name="TextBox 1049"/>
                <p:cNvSpPr txBox="1"/>
                <p:nvPr/>
              </p:nvSpPr>
              <p:spPr>
                <a:xfrm>
                  <a:off x="15330606" y="19429274"/>
                  <a:ext cx="3111573" cy="107721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              Kilometers</a:t>
                  </a:r>
                </a:p>
              </p:txBody>
            </p:sp>
            <p:grpSp>
              <p:nvGrpSpPr>
                <p:cNvPr id="1051" name="Group 1050"/>
                <p:cNvGrpSpPr/>
                <p:nvPr/>
              </p:nvGrpSpPr>
              <p:grpSpPr>
                <a:xfrm>
                  <a:off x="13661371" y="19062325"/>
                  <a:ext cx="6386415" cy="951724"/>
                  <a:chOff x="13661371" y="19062325"/>
                  <a:chExt cx="6386415" cy="951724"/>
                </a:xfrm>
              </p:grpSpPr>
              <p:sp>
                <p:nvSpPr>
                  <p:cNvPr id="1052" name="TextBox 1051"/>
                  <p:cNvSpPr txBox="1"/>
                  <p:nvPr/>
                </p:nvSpPr>
                <p:spPr>
                  <a:xfrm>
                    <a:off x="13661371" y="19429274"/>
                    <a:ext cx="1703578" cy="58477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3200" b="1" dirty="0"/>
                      <a:t>0               </a:t>
                    </a:r>
                  </a:p>
                </p:txBody>
              </p:sp>
              <p:sp>
                <p:nvSpPr>
                  <p:cNvPr id="1053" name="TextBox 1052"/>
                  <p:cNvSpPr txBox="1"/>
                  <p:nvPr/>
                </p:nvSpPr>
                <p:spPr>
                  <a:xfrm>
                    <a:off x="18344208" y="19429274"/>
                    <a:ext cx="1703578" cy="58477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3200" b="1" dirty="0"/>
                      <a:t>2              </a:t>
                    </a:r>
                  </a:p>
                </p:txBody>
              </p:sp>
              <p:sp>
                <p:nvSpPr>
                  <p:cNvPr id="1054" name="TextBox 1053"/>
                  <p:cNvSpPr txBox="1"/>
                  <p:nvPr/>
                </p:nvSpPr>
                <p:spPr>
                  <a:xfrm>
                    <a:off x="15999670" y="19429274"/>
                    <a:ext cx="1703578" cy="58477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3200" b="1" dirty="0"/>
                      <a:t>1            </a:t>
                    </a:r>
                  </a:p>
                </p:txBody>
              </p:sp>
              <p:grpSp>
                <p:nvGrpSpPr>
                  <p:cNvPr id="1055" name="Group 1054"/>
                  <p:cNvGrpSpPr/>
                  <p:nvPr/>
                </p:nvGrpSpPr>
                <p:grpSpPr>
                  <a:xfrm>
                    <a:off x="14506920" y="19062325"/>
                    <a:ext cx="4680240" cy="370990"/>
                    <a:chOff x="14049734" y="18685645"/>
                    <a:chExt cx="6286062" cy="424543"/>
                  </a:xfrm>
                </p:grpSpPr>
                <p:sp>
                  <p:nvSpPr>
                    <p:cNvPr id="1056" name="Rectangle 1055"/>
                    <p:cNvSpPr/>
                    <p:nvPr/>
                  </p:nvSpPr>
                  <p:spPr>
                    <a:xfrm>
                      <a:off x="14049734" y="18685645"/>
                      <a:ext cx="1586323" cy="419921"/>
                    </a:xfrm>
                    <a:prstGeom prst="rect">
                      <a:avLst/>
                    </a:prstGeom>
                    <a:solidFill>
                      <a:srgbClr val="C00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7" name="Rectangle 1056"/>
                    <p:cNvSpPr/>
                    <p:nvPr/>
                  </p:nvSpPr>
                  <p:spPr>
                    <a:xfrm>
                      <a:off x="15614823" y="18690267"/>
                      <a:ext cx="1586322" cy="4199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8" name="Rectangle 1057"/>
                    <p:cNvSpPr/>
                    <p:nvPr/>
                  </p:nvSpPr>
                  <p:spPr>
                    <a:xfrm>
                      <a:off x="17198700" y="18689192"/>
                      <a:ext cx="1586322" cy="419921"/>
                    </a:xfrm>
                    <a:prstGeom prst="rect">
                      <a:avLst/>
                    </a:prstGeom>
                    <a:solidFill>
                      <a:srgbClr val="C00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9" name="Rectangle 1058"/>
                    <p:cNvSpPr/>
                    <p:nvPr/>
                  </p:nvSpPr>
                  <p:spPr>
                    <a:xfrm>
                      <a:off x="18749474" y="18686773"/>
                      <a:ext cx="1586322" cy="4199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</p:grpSp>
        <p:sp>
          <p:nvSpPr>
            <p:cNvPr id="1043" name="Freeform 1042"/>
            <p:cNvSpPr/>
            <p:nvPr/>
          </p:nvSpPr>
          <p:spPr>
            <a:xfrm>
              <a:off x="24379630" y="14365200"/>
              <a:ext cx="1146128" cy="3669695"/>
            </a:xfrm>
            <a:custGeom>
              <a:avLst/>
              <a:gdLst>
                <a:gd name="connsiteX0" fmla="*/ 92602 w 1146128"/>
                <a:gd name="connsiteY0" fmla="*/ 3561853 h 3669695"/>
                <a:gd name="connsiteX1" fmla="*/ 1127317 w 1146128"/>
                <a:gd name="connsiteY1" fmla="*/ 3537789 h 3669695"/>
                <a:gd name="connsiteX2" fmla="*/ 766370 w 1146128"/>
                <a:gd name="connsiteY2" fmla="*/ 2647453 h 3669695"/>
                <a:gd name="connsiteX3" fmla="*/ 838559 w 1146128"/>
                <a:gd name="connsiteY3" fmla="*/ 1660863 h 3669695"/>
                <a:gd name="connsiteX4" fmla="*/ 1007002 w 1146128"/>
                <a:gd name="connsiteY4" fmla="*/ 120821 h 3669695"/>
                <a:gd name="connsiteX5" fmla="*/ 381359 w 1146128"/>
                <a:gd name="connsiteY5" fmla="*/ 193011 h 3669695"/>
                <a:gd name="connsiteX6" fmla="*/ 68538 w 1146128"/>
                <a:gd name="connsiteY6" fmla="*/ 938968 h 3669695"/>
                <a:gd name="connsiteX7" fmla="*/ 44475 w 1146128"/>
                <a:gd name="connsiteY7" fmla="*/ 2551200 h 3669695"/>
                <a:gd name="connsiteX8" fmla="*/ 92602 w 1146128"/>
                <a:gd name="connsiteY8" fmla="*/ 3561853 h 3669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6128" h="3669695">
                  <a:moveTo>
                    <a:pt x="92602" y="3561853"/>
                  </a:moveTo>
                  <a:cubicBezTo>
                    <a:pt x="273076" y="3726285"/>
                    <a:pt x="1015022" y="3690189"/>
                    <a:pt x="1127317" y="3537789"/>
                  </a:cubicBezTo>
                  <a:cubicBezTo>
                    <a:pt x="1239612" y="3385389"/>
                    <a:pt x="814496" y="2960274"/>
                    <a:pt x="766370" y="2647453"/>
                  </a:cubicBezTo>
                  <a:cubicBezTo>
                    <a:pt x="718244" y="2334632"/>
                    <a:pt x="798454" y="2081968"/>
                    <a:pt x="838559" y="1660863"/>
                  </a:cubicBezTo>
                  <a:cubicBezTo>
                    <a:pt x="878664" y="1239758"/>
                    <a:pt x="1083202" y="365463"/>
                    <a:pt x="1007002" y="120821"/>
                  </a:cubicBezTo>
                  <a:cubicBezTo>
                    <a:pt x="930802" y="-123821"/>
                    <a:pt x="537770" y="56653"/>
                    <a:pt x="381359" y="193011"/>
                  </a:cubicBezTo>
                  <a:cubicBezTo>
                    <a:pt x="224948" y="329369"/>
                    <a:pt x="124685" y="545937"/>
                    <a:pt x="68538" y="938968"/>
                  </a:cubicBezTo>
                  <a:cubicBezTo>
                    <a:pt x="12391" y="1331999"/>
                    <a:pt x="36454" y="2110042"/>
                    <a:pt x="44475" y="2551200"/>
                  </a:cubicBezTo>
                  <a:cubicBezTo>
                    <a:pt x="52496" y="2992358"/>
                    <a:pt x="-87872" y="3397421"/>
                    <a:pt x="92602" y="3561853"/>
                  </a:cubicBezTo>
                  <a:close/>
                </a:path>
              </a:pathLst>
            </a:custGeom>
            <a:solidFill>
              <a:srgbClr val="5B9BD5">
                <a:alpha val="10980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4" name="TextBox 1043"/>
            <p:cNvSpPr txBox="1"/>
            <p:nvPr/>
          </p:nvSpPr>
          <p:spPr>
            <a:xfrm>
              <a:off x="1707571" y="6112046"/>
              <a:ext cx="2915902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St. Come-du-Mont</a:t>
              </a:r>
            </a:p>
          </p:txBody>
        </p:sp>
      </p:grpSp>
      <p:grpSp>
        <p:nvGrpSpPr>
          <p:cNvPr id="3382" name="Group 3381"/>
          <p:cNvGrpSpPr/>
          <p:nvPr/>
        </p:nvGrpSpPr>
        <p:grpSpPr>
          <a:xfrm rot="15510514">
            <a:off x="9760828" y="14149396"/>
            <a:ext cx="194447" cy="336059"/>
            <a:chOff x="9229497" y="9411489"/>
            <a:chExt cx="194447" cy="336059"/>
          </a:xfrm>
        </p:grpSpPr>
        <p:sp>
          <p:nvSpPr>
            <p:cNvPr id="3383" name="Freeform 3382"/>
            <p:cNvSpPr/>
            <p:nvPr userDrawn="1"/>
          </p:nvSpPr>
          <p:spPr>
            <a:xfrm rot="91533">
              <a:off x="9287623" y="9476601"/>
              <a:ext cx="105118" cy="224357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4" name="Freeform 3383"/>
            <p:cNvSpPr/>
            <p:nvPr userDrawn="1"/>
          </p:nvSpPr>
          <p:spPr>
            <a:xfrm rot="3486911">
              <a:off x="9242732" y="9518961"/>
              <a:ext cx="288683" cy="73740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5" name="Freeform 3384"/>
            <p:cNvSpPr/>
            <p:nvPr userDrawn="1"/>
          </p:nvSpPr>
          <p:spPr>
            <a:xfrm rot="4683110" flipV="1">
              <a:off x="9122025" y="9566337"/>
              <a:ext cx="288683" cy="73740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386" name="TextBox 3385"/>
          <p:cNvSpPr txBox="1"/>
          <p:nvPr/>
        </p:nvSpPr>
        <p:spPr>
          <a:xfrm rot="18674458">
            <a:off x="9726111" y="12792575"/>
            <a:ext cx="20425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 err="1"/>
              <a:t>Bassin</a:t>
            </a:r>
            <a:r>
              <a:rPr lang="en-US" sz="2800" b="1" dirty="0"/>
              <a:t> a </a:t>
            </a:r>
            <a:r>
              <a:rPr lang="en-US" sz="2800" b="1" dirty="0" err="1"/>
              <a:t>Flot</a:t>
            </a:r>
            <a:endParaRPr lang="en-US" sz="2800" b="1" dirty="0"/>
          </a:p>
        </p:txBody>
      </p:sp>
      <p:sp>
        <p:nvSpPr>
          <p:cNvPr id="3387" name="Freeform 3386"/>
          <p:cNvSpPr/>
          <p:nvPr/>
        </p:nvSpPr>
        <p:spPr>
          <a:xfrm rot="812480" flipV="1">
            <a:off x="9237345" y="12949086"/>
            <a:ext cx="928728" cy="1213298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  <a:gd name="connsiteX0" fmla="*/ 525182 w 562052"/>
              <a:gd name="connsiteY0" fmla="*/ 666175 h 772565"/>
              <a:gd name="connsiteX1" fmla="*/ 380350 w 562052"/>
              <a:gd name="connsiteY1" fmla="*/ 770062 h 772565"/>
              <a:gd name="connsiteX2" fmla="*/ 224141 w 562052"/>
              <a:gd name="connsiteY2" fmla="*/ 600226 h 772565"/>
              <a:gd name="connsiteX3" fmla="*/ 109342 w 562052"/>
              <a:gd name="connsiteY3" fmla="*/ 358219 h 772565"/>
              <a:gd name="connsiteX4" fmla="*/ 83457 w 562052"/>
              <a:gd name="connsiteY4" fmla="*/ 288836 h 772565"/>
              <a:gd name="connsiteX5" fmla="*/ 20307 w 562052"/>
              <a:gd name="connsiteY5" fmla="*/ 4743 h 772565"/>
              <a:gd name="connsiteX6" fmla="*/ 519619 w 562052"/>
              <a:gd name="connsiteY6" fmla="*/ 541663 h 772565"/>
              <a:gd name="connsiteX7" fmla="*/ 525182 w 562052"/>
              <a:gd name="connsiteY7" fmla="*/ 666175 h 772565"/>
              <a:gd name="connsiteX0" fmla="*/ 765179 w 802049"/>
              <a:gd name="connsiteY0" fmla="*/ 669165 h 775555"/>
              <a:gd name="connsiteX1" fmla="*/ 620347 w 802049"/>
              <a:gd name="connsiteY1" fmla="*/ 773052 h 775555"/>
              <a:gd name="connsiteX2" fmla="*/ 464138 w 802049"/>
              <a:gd name="connsiteY2" fmla="*/ 603216 h 775555"/>
              <a:gd name="connsiteX3" fmla="*/ 349339 w 802049"/>
              <a:gd name="connsiteY3" fmla="*/ 361209 h 775555"/>
              <a:gd name="connsiteX4" fmla="*/ 752 w 802049"/>
              <a:gd name="connsiteY4" fmla="*/ 174839 h 775555"/>
              <a:gd name="connsiteX5" fmla="*/ 260304 w 802049"/>
              <a:gd name="connsiteY5" fmla="*/ 7733 h 775555"/>
              <a:gd name="connsiteX6" fmla="*/ 759616 w 802049"/>
              <a:gd name="connsiteY6" fmla="*/ 544653 h 775555"/>
              <a:gd name="connsiteX7" fmla="*/ 765179 w 802049"/>
              <a:gd name="connsiteY7" fmla="*/ 669165 h 775555"/>
              <a:gd name="connsiteX0" fmla="*/ 765877 w 802747"/>
              <a:gd name="connsiteY0" fmla="*/ 669062 h 775452"/>
              <a:gd name="connsiteX1" fmla="*/ 621045 w 802747"/>
              <a:gd name="connsiteY1" fmla="*/ 772949 h 775452"/>
              <a:gd name="connsiteX2" fmla="*/ 464836 w 802747"/>
              <a:gd name="connsiteY2" fmla="*/ 603113 h 775452"/>
              <a:gd name="connsiteX3" fmla="*/ 170191 w 802747"/>
              <a:gd name="connsiteY3" fmla="*/ 345168 h 775452"/>
              <a:gd name="connsiteX4" fmla="*/ 1450 w 802747"/>
              <a:gd name="connsiteY4" fmla="*/ 174736 h 775452"/>
              <a:gd name="connsiteX5" fmla="*/ 261002 w 802747"/>
              <a:gd name="connsiteY5" fmla="*/ 7630 h 775452"/>
              <a:gd name="connsiteX6" fmla="*/ 760314 w 802747"/>
              <a:gd name="connsiteY6" fmla="*/ 544550 h 775452"/>
              <a:gd name="connsiteX7" fmla="*/ 765877 w 802747"/>
              <a:gd name="connsiteY7" fmla="*/ 669062 h 775452"/>
              <a:gd name="connsiteX0" fmla="*/ 765597 w 802467"/>
              <a:gd name="connsiteY0" fmla="*/ 669062 h 777836"/>
              <a:gd name="connsiteX1" fmla="*/ 620765 w 802467"/>
              <a:gd name="connsiteY1" fmla="*/ 772949 h 777836"/>
              <a:gd name="connsiteX2" fmla="*/ 290017 w 802467"/>
              <a:gd name="connsiteY2" fmla="*/ 561752 h 777836"/>
              <a:gd name="connsiteX3" fmla="*/ 169911 w 802467"/>
              <a:gd name="connsiteY3" fmla="*/ 345168 h 777836"/>
              <a:gd name="connsiteX4" fmla="*/ 1170 w 802467"/>
              <a:gd name="connsiteY4" fmla="*/ 174736 h 777836"/>
              <a:gd name="connsiteX5" fmla="*/ 260722 w 802467"/>
              <a:gd name="connsiteY5" fmla="*/ 7630 h 777836"/>
              <a:gd name="connsiteX6" fmla="*/ 760034 w 802467"/>
              <a:gd name="connsiteY6" fmla="*/ 544550 h 777836"/>
              <a:gd name="connsiteX7" fmla="*/ 765597 w 802467"/>
              <a:gd name="connsiteY7" fmla="*/ 669062 h 777836"/>
              <a:gd name="connsiteX0" fmla="*/ 765689 w 802559"/>
              <a:gd name="connsiteY0" fmla="*/ 669062 h 777836"/>
              <a:gd name="connsiteX1" fmla="*/ 620857 w 802559"/>
              <a:gd name="connsiteY1" fmla="*/ 772949 h 777836"/>
              <a:gd name="connsiteX2" fmla="*/ 290109 w 802559"/>
              <a:gd name="connsiteY2" fmla="*/ 561752 h 777836"/>
              <a:gd name="connsiteX3" fmla="*/ 356001 w 802559"/>
              <a:gd name="connsiteY3" fmla="*/ 468040 h 777836"/>
              <a:gd name="connsiteX4" fmla="*/ 170003 w 802559"/>
              <a:gd name="connsiteY4" fmla="*/ 345168 h 777836"/>
              <a:gd name="connsiteX5" fmla="*/ 1262 w 802559"/>
              <a:gd name="connsiteY5" fmla="*/ 174736 h 777836"/>
              <a:gd name="connsiteX6" fmla="*/ 260814 w 802559"/>
              <a:gd name="connsiteY6" fmla="*/ 7630 h 777836"/>
              <a:gd name="connsiteX7" fmla="*/ 760126 w 802559"/>
              <a:gd name="connsiteY7" fmla="*/ 544550 h 777836"/>
              <a:gd name="connsiteX8" fmla="*/ 765689 w 802559"/>
              <a:gd name="connsiteY8" fmla="*/ 669062 h 777836"/>
              <a:gd name="connsiteX0" fmla="*/ 765689 w 802559"/>
              <a:gd name="connsiteY0" fmla="*/ 669062 h 777131"/>
              <a:gd name="connsiteX1" fmla="*/ 620857 w 802559"/>
              <a:gd name="connsiteY1" fmla="*/ 772949 h 777131"/>
              <a:gd name="connsiteX2" fmla="*/ 193804 w 802559"/>
              <a:gd name="connsiteY2" fmla="*/ 573518 h 777131"/>
              <a:gd name="connsiteX3" fmla="*/ 356001 w 802559"/>
              <a:gd name="connsiteY3" fmla="*/ 468040 h 777131"/>
              <a:gd name="connsiteX4" fmla="*/ 170003 w 802559"/>
              <a:gd name="connsiteY4" fmla="*/ 345168 h 777131"/>
              <a:gd name="connsiteX5" fmla="*/ 1262 w 802559"/>
              <a:gd name="connsiteY5" fmla="*/ 174736 h 777131"/>
              <a:gd name="connsiteX6" fmla="*/ 260814 w 802559"/>
              <a:gd name="connsiteY6" fmla="*/ 7630 h 777131"/>
              <a:gd name="connsiteX7" fmla="*/ 760126 w 802559"/>
              <a:gd name="connsiteY7" fmla="*/ 544550 h 777131"/>
              <a:gd name="connsiteX8" fmla="*/ 765689 w 802559"/>
              <a:gd name="connsiteY8" fmla="*/ 669062 h 777131"/>
              <a:gd name="connsiteX0" fmla="*/ 1044839 w 1045659"/>
              <a:gd name="connsiteY0" fmla="*/ 729282 h 795499"/>
              <a:gd name="connsiteX1" fmla="*/ 620857 w 1045659"/>
              <a:gd name="connsiteY1" fmla="*/ 772949 h 795499"/>
              <a:gd name="connsiteX2" fmla="*/ 193804 w 1045659"/>
              <a:gd name="connsiteY2" fmla="*/ 573518 h 795499"/>
              <a:gd name="connsiteX3" fmla="*/ 356001 w 1045659"/>
              <a:gd name="connsiteY3" fmla="*/ 468040 h 795499"/>
              <a:gd name="connsiteX4" fmla="*/ 170003 w 1045659"/>
              <a:gd name="connsiteY4" fmla="*/ 345168 h 795499"/>
              <a:gd name="connsiteX5" fmla="*/ 1262 w 1045659"/>
              <a:gd name="connsiteY5" fmla="*/ 174736 h 795499"/>
              <a:gd name="connsiteX6" fmla="*/ 260814 w 1045659"/>
              <a:gd name="connsiteY6" fmla="*/ 7630 h 795499"/>
              <a:gd name="connsiteX7" fmla="*/ 760126 w 1045659"/>
              <a:gd name="connsiteY7" fmla="*/ 544550 h 795499"/>
              <a:gd name="connsiteX8" fmla="*/ 1044839 w 1045659"/>
              <a:gd name="connsiteY8" fmla="*/ 729282 h 795499"/>
              <a:gd name="connsiteX0" fmla="*/ 1044839 w 1313467"/>
              <a:gd name="connsiteY0" fmla="*/ 729282 h 1013757"/>
              <a:gd name="connsiteX1" fmla="*/ 1302714 w 1313467"/>
              <a:gd name="connsiteY1" fmla="*/ 1013537 h 1013757"/>
              <a:gd name="connsiteX2" fmla="*/ 620857 w 1313467"/>
              <a:gd name="connsiteY2" fmla="*/ 772949 h 1013757"/>
              <a:gd name="connsiteX3" fmla="*/ 193804 w 1313467"/>
              <a:gd name="connsiteY3" fmla="*/ 573518 h 1013757"/>
              <a:gd name="connsiteX4" fmla="*/ 356001 w 1313467"/>
              <a:gd name="connsiteY4" fmla="*/ 468040 h 1013757"/>
              <a:gd name="connsiteX5" fmla="*/ 170003 w 1313467"/>
              <a:gd name="connsiteY5" fmla="*/ 345168 h 1013757"/>
              <a:gd name="connsiteX6" fmla="*/ 1262 w 1313467"/>
              <a:gd name="connsiteY6" fmla="*/ 174736 h 1013757"/>
              <a:gd name="connsiteX7" fmla="*/ 260814 w 1313467"/>
              <a:gd name="connsiteY7" fmla="*/ 7630 h 1013757"/>
              <a:gd name="connsiteX8" fmla="*/ 760126 w 1313467"/>
              <a:gd name="connsiteY8" fmla="*/ 544550 h 1013757"/>
              <a:gd name="connsiteX9" fmla="*/ 1044839 w 1313467"/>
              <a:gd name="connsiteY9" fmla="*/ 729282 h 1013757"/>
              <a:gd name="connsiteX0" fmla="*/ 1044839 w 1343856"/>
              <a:gd name="connsiteY0" fmla="*/ 729282 h 1015528"/>
              <a:gd name="connsiteX1" fmla="*/ 1254017 w 1343856"/>
              <a:gd name="connsiteY1" fmla="*/ 889346 h 1015528"/>
              <a:gd name="connsiteX2" fmla="*/ 1302714 w 1343856"/>
              <a:gd name="connsiteY2" fmla="*/ 1013537 h 1015528"/>
              <a:gd name="connsiteX3" fmla="*/ 620857 w 1343856"/>
              <a:gd name="connsiteY3" fmla="*/ 772949 h 1015528"/>
              <a:gd name="connsiteX4" fmla="*/ 193804 w 1343856"/>
              <a:gd name="connsiteY4" fmla="*/ 573518 h 1015528"/>
              <a:gd name="connsiteX5" fmla="*/ 356001 w 1343856"/>
              <a:gd name="connsiteY5" fmla="*/ 468040 h 1015528"/>
              <a:gd name="connsiteX6" fmla="*/ 170003 w 1343856"/>
              <a:gd name="connsiteY6" fmla="*/ 345168 h 1015528"/>
              <a:gd name="connsiteX7" fmla="*/ 1262 w 1343856"/>
              <a:gd name="connsiteY7" fmla="*/ 174736 h 1015528"/>
              <a:gd name="connsiteX8" fmla="*/ 260814 w 1343856"/>
              <a:gd name="connsiteY8" fmla="*/ 7630 h 1015528"/>
              <a:gd name="connsiteX9" fmla="*/ 760126 w 1343856"/>
              <a:gd name="connsiteY9" fmla="*/ 544550 h 1015528"/>
              <a:gd name="connsiteX10" fmla="*/ 1044839 w 1343856"/>
              <a:gd name="connsiteY10" fmla="*/ 729282 h 1015528"/>
              <a:gd name="connsiteX0" fmla="*/ 1058993 w 1358010"/>
              <a:gd name="connsiteY0" fmla="*/ 866005 h 1152251"/>
              <a:gd name="connsiteX1" fmla="*/ 1268171 w 1358010"/>
              <a:gd name="connsiteY1" fmla="*/ 1026069 h 1152251"/>
              <a:gd name="connsiteX2" fmla="*/ 1316868 w 1358010"/>
              <a:gd name="connsiteY2" fmla="*/ 1150260 h 1152251"/>
              <a:gd name="connsiteX3" fmla="*/ 635011 w 1358010"/>
              <a:gd name="connsiteY3" fmla="*/ 909672 h 1152251"/>
              <a:gd name="connsiteX4" fmla="*/ 207958 w 1358010"/>
              <a:gd name="connsiteY4" fmla="*/ 710241 h 1152251"/>
              <a:gd name="connsiteX5" fmla="*/ 370155 w 1358010"/>
              <a:gd name="connsiteY5" fmla="*/ 604763 h 1152251"/>
              <a:gd name="connsiteX6" fmla="*/ 184157 w 1358010"/>
              <a:gd name="connsiteY6" fmla="*/ 481891 h 1152251"/>
              <a:gd name="connsiteX7" fmla="*/ 15416 w 1358010"/>
              <a:gd name="connsiteY7" fmla="*/ 311459 h 1152251"/>
              <a:gd name="connsiteX8" fmla="*/ 594716 w 1358010"/>
              <a:gd name="connsiteY8" fmla="*/ 4703 h 1152251"/>
              <a:gd name="connsiteX9" fmla="*/ 774280 w 1358010"/>
              <a:gd name="connsiteY9" fmla="*/ 681273 h 1152251"/>
              <a:gd name="connsiteX10" fmla="*/ 1058993 w 1358010"/>
              <a:gd name="connsiteY10" fmla="*/ 866005 h 1152251"/>
              <a:gd name="connsiteX0" fmla="*/ 1058993 w 1358010"/>
              <a:gd name="connsiteY0" fmla="*/ 862818 h 1149064"/>
              <a:gd name="connsiteX1" fmla="*/ 1268171 w 1358010"/>
              <a:gd name="connsiteY1" fmla="*/ 1022882 h 1149064"/>
              <a:gd name="connsiteX2" fmla="*/ 1316868 w 1358010"/>
              <a:gd name="connsiteY2" fmla="*/ 1147073 h 1149064"/>
              <a:gd name="connsiteX3" fmla="*/ 635011 w 1358010"/>
              <a:gd name="connsiteY3" fmla="*/ 906485 h 1149064"/>
              <a:gd name="connsiteX4" fmla="*/ 207958 w 1358010"/>
              <a:gd name="connsiteY4" fmla="*/ 707054 h 1149064"/>
              <a:gd name="connsiteX5" fmla="*/ 370155 w 1358010"/>
              <a:gd name="connsiteY5" fmla="*/ 601576 h 1149064"/>
              <a:gd name="connsiteX6" fmla="*/ 184157 w 1358010"/>
              <a:gd name="connsiteY6" fmla="*/ 478704 h 1149064"/>
              <a:gd name="connsiteX7" fmla="*/ 15416 w 1358010"/>
              <a:gd name="connsiteY7" fmla="*/ 308272 h 1149064"/>
              <a:gd name="connsiteX8" fmla="*/ 594716 w 1358010"/>
              <a:gd name="connsiteY8" fmla="*/ 1516 h 1149064"/>
              <a:gd name="connsiteX9" fmla="*/ 420678 w 1358010"/>
              <a:gd name="connsiteY9" fmla="*/ 213342 h 1149064"/>
              <a:gd name="connsiteX10" fmla="*/ 774280 w 1358010"/>
              <a:gd name="connsiteY10" fmla="*/ 678086 h 1149064"/>
              <a:gd name="connsiteX11" fmla="*/ 1058993 w 1358010"/>
              <a:gd name="connsiteY11" fmla="*/ 862818 h 1149064"/>
              <a:gd name="connsiteX0" fmla="*/ 1058993 w 1358010"/>
              <a:gd name="connsiteY0" fmla="*/ 862467 h 1148713"/>
              <a:gd name="connsiteX1" fmla="*/ 1268171 w 1358010"/>
              <a:gd name="connsiteY1" fmla="*/ 1022531 h 1148713"/>
              <a:gd name="connsiteX2" fmla="*/ 1316868 w 1358010"/>
              <a:gd name="connsiteY2" fmla="*/ 1146722 h 1148713"/>
              <a:gd name="connsiteX3" fmla="*/ 635011 w 1358010"/>
              <a:gd name="connsiteY3" fmla="*/ 906134 h 1148713"/>
              <a:gd name="connsiteX4" fmla="*/ 207958 w 1358010"/>
              <a:gd name="connsiteY4" fmla="*/ 706703 h 1148713"/>
              <a:gd name="connsiteX5" fmla="*/ 370155 w 1358010"/>
              <a:gd name="connsiteY5" fmla="*/ 601225 h 1148713"/>
              <a:gd name="connsiteX6" fmla="*/ 184157 w 1358010"/>
              <a:gd name="connsiteY6" fmla="*/ 478353 h 1148713"/>
              <a:gd name="connsiteX7" fmla="*/ 15416 w 1358010"/>
              <a:gd name="connsiteY7" fmla="*/ 307921 h 1148713"/>
              <a:gd name="connsiteX8" fmla="*/ 594716 w 1358010"/>
              <a:gd name="connsiteY8" fmla="*/ 1165 h 1148713"/>
              <a:gd name="connsiteX9" fmla="*/ 420678 w 1358010"/>
              <a:gd name="connsiteY9" fmla="*/ 212991 h 1148713"/>
              <a:gd name="connsiteX10" fmla="*/ 590879 w 1358010"/>
              <a:gd name="connsiteY10" fmla="*/ 432182 h 1148713"/>
              <a:gd name="connsiteX11" fmla="*/ 774280 w 1358010"/>
              <a:gd name="connsiteY11" fmla="*/ 677735 h 1148713"/>
              <a:gd name="connsiteX12" fmla="*/ 1058993 w 1358010"/>
              <a:gd name="connsiteY12" fmla="*/ 862467 h 1148713"/>
              <a:gd name="connsiteX0" fmla="*/ 1642839 w 1941856"/>
              <a:gd name="connsiteY0" fmla="*/ 862467 h 1148713"/>
              <a:gd name="connsiteX1" fmla="*/ 1852017 w 1941856"/>
              <a:gd name="connsiteY1" fmla="*/ 1022531 h 1148713"/>
              <a:gd name="connsiteX2" fmla="*/ 1900714 w 1941856"/>
              <a:gd name="connsiteY2" fmla="*/ 1146722 h 1148713"/>
              <a:gd name="connsiteX3" fmla="*/ 1218857 w 1941856"/>
              <a:gd name="connsiteY3" fmla="*/ 906134 h 1148713"/>
              <a:gd name="connsiteX4" fmla="*/ 791804 w 1941856"/>
              <a:gd name="connsiteY4" fmla="*/ 706703 h 1148713"/>
              <a:gd name="connsiteX5" fmla="*/ 954001 w 1941856"/>
              <a:gd name="connsiteY5" fmla="*/ 601225 h 1148713"/>
              <a:gd name="connsiteX6" fmla="*/ 768003 w 1941856"/>
              <a:gd name="connsiteY6" fmla="*/ 478353 h 1148713"/>
              <a:gd name="connsiteX7" fmla="*/ 4865 w 1941856"/>
              <a:gd name="connsiteY7" fmla="*/ 116670 h 1148713"/>
              <a:gd name="connsiteX8" fmla="*/ 1178562 w 1941856"/>
              <a:gd name="connsiteY8" fmla="*/ 1165 h 1148713"/>
              <a:gd name="connsiteX9" fmla="*/ 1004524 w 1941856"/>
              <a:gd name="connsiteY9" fmla="*/ 212991 h 1148713"/>
              <a:gd name="connsiteX10" fmla="*/ 1174725 w 1941856"/>
              <a:gd name="connsiteY10" fmla="*/ 432182 h 1148713"/>
              <a:gd name="connsiteX11" fmla="*/ 1358126 w 1941856"/>
              <a:gd name="connsiteY11" fmla="*/ 677735 h 1148713"/>
              <a:gd name="connsiteX12" fmla="*/ 1642839 w 1941856"/>
              <a:gd name="connsiteY12" fmla="*/ 862467 h 1148713"/>
              <a:gd name="connsiteX0" fmla="*/ 1638143 w 1937160"/>
              <a:gd name="connsiteY0" fmla="*/ 863811 h 1150057"/>
              <a:gd name="connsiteX1" fmla="*/ 1847321 w 1937160"/>
              <a:gd name="connsiteY1" fmla="*/ 1023875 h 1150057"/>
              <a:gd name="connsiteX2" fmla="*/ 1896018 w 1937160"/>
              <a:gd name="connsiteY2" fmla="*/ 1148066 h 1150057"/>
              <a:gd name="connsiteX3" fmla="*/ 1214161 w 1937160"/>
              <a:gd name="connsiteY3" fmla="*/ 907478 h 1150057"/>
              <a:gd name="connsiteX4" fmla="*/ 787108 w 1937160"/>
              <a:gd name="connsiteY4" fmla="*/ 708047 h 1150057"/>
              <a:gd name="connsiteX5" fmla="*/ 949305 w 1937160"/>
              <a:gd name="connsiteY5" fmla="*/ 602569 h 1150057"/>
              <a:gd name="connsiteX6" fmla="*/ 763307 w 1937160"/>
              <a:gd name="connsiteY6" fmla="*/ 479697 h 1150057"/>
              <a:gd name="connsiteX7" fmla="*/ 169 w 1937160"/>
              <a:gd name="connsiteY7" fmla="*/ 118014 h 1150057"/>
              <a:gd name="connsiteX8" fmla="*/ 698598 w 1937160"/>
              <a:gd name="connsiteY8" fmla="*/ 211137 h 1150057"/>
              <a:gd name="connsiteX9" fmla="*/ 1173866 w 1937160"/>
              <a:gd name="connsiteY9" fmla="*/ 2509 h 1150057"/>
              <a:gd name="connsiteX10" fmla="*/ 999828 w 1937160"/>
              <a:gd name="connsiteY10" fmla="*/ 214335 h 1150057"/>
              <a:gd name="connsiteX11" fmla="*/ 1170029 w 1937160"/>
              <a:gd name="connsiteY11" fmla="*/ 433526 h 1150057"/>
              <a:gd name="connsiteX12" fmla="*/ 1353430 w 1937160"/>
              <a:gd name="connsiteY12" fmla="*/ 679079 h 1150057"/>
              <a:gd name="connsiteX13" fmla="*/ 1638143 w 1937160"/>
              <a:gd name="connsiteY13" fmla="*/ 863811 h 1150057"/>
              <a:gd name="connsiteX0" fmla="*/ 1641235 w 1940252"/>
              <a:gd name="connsiteY0" fmla="*/ 863811 h 1150057"/>
              <a:gd name="connsiteX1" fmla="*/ 1850413 w 1940252"/>
              <a:gd name="connsiteY1" fmla="*/ 1023875 h 1150057"/>
              <a:gd name="connsiteX2" fmla="*/ 1899110 w 1940252"/>
              <a:gd name="connsiteY2" fmla="*/ 1148066 h 1150057"/>
              <a:gd name="connsiteX3" fmla="*/ 1217253 w 1940252"/>
              <a:gd name="connsiteY3" fmla="*/ 907478 h 1150057"/>
              <a:gd name="connsiteX4" fmla="*/ 790200 w 1940252"/>
              <a:gd name="connsiteY4" fmla="*/ 708047 h 1150057"/>
              <a:gd name="connsiteX5" fmla="*/ 952397 w 1940252"/>
              <a:gd name="connsiteY5" fmla="*/ 602569 h 1150057"/>
              <a:gd name="connsiteX6" fmla="*/ 766399 w 1940252"/>
              <a:gd name="connsiteY6" fmla="*/ 479697 h 1150057"/>
              <a:gd name="connsiteX7" fmla="*/ 453289 w 1940252"/>
              <a:gd name="connsiteY7" fmla="*/ 447734 h 1150057"/>
              <a:gd name="connsiteX8" fmla="*/ 3261 w 1940252"/>
              <a:gd name="connsiteY8" fmla="*/ 118014 h 1150057"/>
              <a:gd name="connsiteX9" fmla="*/ 701690 w 1940252"/>
              <a:gd name="connsiteY9" fmla="*/ 211137 h 1150057"/>
              <a:gd name="connsiteX10" fmla="*/ 1176958 w 1940252"/>
              <a:gd name="connsiteY10" fmla="*/ 2509 h 1150057"/>
              <a:gd name="connsiteX11" fmla="*/ 1002920 w 1940252"/>
              <a:gd name="connsiteY11" fmla="*/ 214335 h 1150057"/>
              <a:gd name="connsiteX12" fmla="*/ 1173121 w 1940252"/>
              <a:gd name="connsiteY12" fmla="*/ 433526 h 1150057"/>
              <a:gd name="connsiteX13" fmla="*/ 1356522 w 1940252"/>
              <a:gd name="connsiteY13" fmla="*/ 679079 h 1150057"/>
              <a:gd name="connsiteX14" fmla="*/ 1641235 w 1940252"/>
              <a:gd name="connsiteY14" fmla="*/ 863811 h 1150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40252" h="1150057">
                <a:moveTo>
                  <a:pt x="1641235" y="863811"/>
                </a:moveTo>
                <a:cubicBezTo>
                  <a:pt x="1716743" y="918676"/>
                  <a:pt x="1807434" y="976499"/>
                  <a:pt x="1850413" y="1023875"/>
                </a:cubicBezTo>
                <a:cubicBezTo>
                  <a:pt x="1893392" y="1071251"/>
                  <a:pt x="1997830" y="1164864"/>
                  <a:pt x="1899110" y="1148066"/>
                </a:cubicBezTo>
                <a:cubicBezTo>
                  <a:pt x="1800390" y="1131268"/>
                  <a:pt x="1402071" y="980814"/>
                  <a:pt x="1217253" y="907478"/>
                </a:cubicBezTo>
                <a:cubicBezTo>
                  <a:pt x="1032435" y="834142"/>
                  <a:pt x="834343" y="758865"/>
                  <a:pt x="790200" y="708047"/>
                </a:cubicBezTo>
                <a:cubicBezTo>
                  <a:pt x="746057" y="657229"/>
                  <a:pt x="972415" y="638666"/>
                  <a:pt x="952397" y="602569"/>
                </a:cubicBezTo>
                <a:cubicBezTo>
                  <a:pt x="932379" y="566472"/>
                  <a:pt x="849584" y="505503"/>
                  <a:pt x="766399" y="479697"/>
                </a:cubicBezTo>
                <a:cubicBezTo>
                  <a:pt x="683214" y="453891"/>
                  <a:pt x="580479" y="508015"/>
                  <a:pt x="453289" y="447734"/>
                </a:cubicBezTo>
                <a:cubicBezTo>
                  <a:pt x="326099" y="387454"/>
                  <a:pt x="-38139" y="157447"/>
                  <a:pt x="3261" y="118014"/>
                </a:cubicBezTo>
                <a:cubicBezTo>
                  <a:pt x="44661" y="78581"/>
                  <a:pt x="506074" y="230388"/>
                  <a:pt x="701690" y="211137"/>
                </a:cubicBezTo>
                <a:cubicBezTo>
                  <a:pt x="897306" y="191886"/>
                  <a:pt x="1095016" y="-25638"/>
                  <a:pt x="1176958" y="2509"/>
                </a:cubicBezTo>
                <a:cubicBezTo>
                  <a:pt x="1258900" y="30656"/>
                  <a:pt x="1006760" y="141610"/>
                  <a:pt x="1002920" y="214335"/>
                </a:cubicBezTo>
                <a:cubicBezTo>
                  <a:pt x="999080" y="287060"/>
                  <a:pt x="1114187" y="356069"/>
                  <a:pt x="1173121" y="433526"/>
                </a:cubicBezTo>
                <a:cubicBezTo>
                  <a:pt x="1232055" y="510983"/>
                  <a:pt x="1278503" y="607365"/>
                  <a:pt x="1356522" y="679079"/>
                </a:cubicBezTo>
                <a:cubicBezTo>
                  <a:pt x="1434541" y="750793"/>
                  <a:pt x="1655232" y="822909"/>
                  <a:pt x="1641235" y="863811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88" name="Freeform 3387"/>
          <p:cNvSpPr/>
          <p:nvPr/>
        </p:nvSpPr>
        <p:spPr>
          <a:xfrm rot="812480" flipV="1">
            <a:off x="9732407" y="14567409"/>
            <a:ext cx="458460" cy="394012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  <a:gd name="connsiteX0" fmla="*/ 525182 w 562052"/>
              <a:gd name="connsiteY0" fmla="*/ 666175 h 772565"/>
              <a:gd name="connsiteX1" fmla="*/ 380350 w 562052"/>
              <a:gd name="connsiteY1" fmla="*/ 770062 h 772565"/>
              <a:gd name="connsiteX2" fmla="*/ 224141 w 562052"/>
              <a:gd name="connsiteY2" fmla="*/ 600226 h 772565"/>
              <a:gd name="connsiteX3" fmla="*/ 109342 w 562052"/>
              <a:gd name="connsiteY3" fmla="*/ 358219 h 772565"/>
              <a:gd name="connsiteX4" fmla="*/ 83457 w 562052"/>
              <a:gd name="connsiteY4" fmla="*/ 288836 h 772565"/>
              <a:gd name="connsiteX5" fmla="*/ 20307 w 562052"/>
              <a:gd name="connsiteY5" fmla="*/ 4743 h 772565"/>
              <a:gd name="connsiteX6" fmla="*/ 519619 w 562052"/>
              <a:gd name="connsiteY6" fmla="*/ 541663 h 772565"/>
              <a:gd name="connsiteX7" fmla="*/ 525182 w 562052"/>
              <a:gd name="connsiteY7" fmla="*/ 666175 h 772565"/>
              <a:gd name="connsiteX0" fmla="*/ 765179 w 802049"/>
              <a:gd name="connsiteY0" fmla="*/ 669165 h 775555"/>
              <a:gd name="connsiteX1" fmla="*/ 620347 w 802049"/>
              <a:gd name="connsiteY1" fmla="*/ 773052 h 775555"/>
              <a:gd name="connsiteX2" fmla="*/ 464138 w 802049"/>
              <a:gd name="connsiteY2" fmla="*/ 603216 h 775555"/>
              <a:gd name="connsiteX3" fmla="*/ 349339 w 802049"/>
              <a:gd name="connsiteY3" fmla="*/ 361209 h 775555"/>
              <a:gd name="connsiteX4" fmla="*/ 752 w 802049"/>
              <a:gd name="connsiteY4" fmla="*/ 174839 h 775555"/>
              <a:gd name="connsiteX5" fmla="*/ 260304 w 802049"/>
              <a:gd name="connsiteY5" fmla="*/ 7733 h 775555"/>
              <a:gd name="connsiteX6" fmla="*/ 759616 w 802049"/>
              <a:gd name="connsiteY6" fmla="*/ 544653 h 775555"/>
              <a:gd name="connsiteX7" fmla="*/ 765179 w 802049"/>
              <a:gd name="connsiteY7" fmla="*/ 669165 h 775555"/>
              <a:gd name="connsiteX0" fmla="*/ 765877 w 802747"/>
              <a:gd name="connsiteY0" fmla="*/ 669062 h 775452"/>
              <a:gd name="connsiteX1" fmla="*/ 621045 w 802747"/>
              <a:gd name="connsiteY1" fmla="*/ 772949 h 775452"/>
              <a:gd name="connsiteX2" fmla="*/ 464836 w 802747"/>
              <a:gd name="connsiteY2" fmla="*/ 603113 h 775452"/>
              <a:gd name="connsiteX3" fmla="*/ 170191 w 802747"/>
              <a:gd name="connsiteY3" fmla="*/ 345168 h 775452"/>
              <a:gd name="connsiteX4" fmla="*/ 1450 w 802747"/>
              <a:gd name="connsiteY4" fmla="*/ 174736 h 775452"/>
              <a:gd name="connsiteX5" fmla="*/ 261002 w 802747"/>
              <a:gd name="connsiteY5" fmla="*/ 7630 h 775452"/>
              <a:gd name="connsiteX6" fmla="*/ 760314 w 802747"/>
              <a:gd name="connsiteY6" fmla="*/ 544550 h 775452"/>
              <a:gd name="connsiteX7" fmla="*/ 765877 w 802747"/>
              <a:gd name="connsiteY7" fmla="*/ 669062 h 775452"/>
              <a:gd name="connsiteX0" fmla="*/ 765597 w 802467"/>
              <a:gd name="connsiteY0" fmla="*/ 669062 h 777836"/>
              <a:gd name="connsiteX1" fmla="*/ 620765 w 802467"/>
              <a:gd name="connsiteY1" fmla="*/ 772949 h 777836"/>
              <a:gd name="connsiteX2" fmla="*/ 290017 w 802467"/>
              <a:gd name="connsiteY2" fmla="*/ 561752 h 777836"/>
              <a:gd name="connsiteX3" fmla="*/ 169911 w 802467"/>
              <a:gd name="connsiteY3" fmla="*/ 345168 h 777836"/>
              <a:gd name="connsiteX4" fmla="*/ 1170 w 802467"/>
              <a:gd name="connsiteY4" fmla="*/ 174736 h 777836"/>
              <a:gd name="connsiteX5" fmla="*/ 260722 w 802467"/>
              <a:gd name="connsiteY5" fmla="*/ 7630 h 777836"/>
              <a:gd name="connsiteX6" fmla="*/ 760034 w 802467"/>
              <a:gd name="connsiteY6" fmla="*/ 544550 h 777836"/>
              <a:gd name="connsiteX7" fmla="*/ 765597 w 802467"/>
              <a:gd name="connsiteY7" fmla="*/ 669062 h 777836"/>
              <a:gd name="connsiteX0" fmla="*/ 765689 w 802559"/>
              <a:gd name="connsiteY0" fmla="*/ 669062 h 777836"/>
              <a:gd name="connsiteX1" fmla="*/ 620857 w 802559"/>
              <a:gd name="connsiteY1" fmla="*/ 772949 h 777836"/>
              <a:gd name="connsiteX2" fmla="*/ 290109 w 802559"/>
              <a:gd name="connsiteY2" fmla="*/ 561752 h 777836"/>
              <a:gd name="connsiteX3" fmla="*/ 356001 w 802559"/>
              <a:gd name="connsiteY3" fmla="*/ 468040 h 777836"/>
              <a:gd name="connsiteX4" fmla="*/ 170003 w 802559"/>
              <a:gd name="connsiteY4" fmla="*/ 345168 h 777836"/>
              <a:gd name="connsiteX5" fmla="*/ 1262 w 802559"/>
              <a:gd name="connsiteY5" fmla="*/ 174736 h 777836"/>
              <a:gd name="connsiteX6" fmla="*/ 260814 w 802559"/>
              <a:gd name="connsiteY6" fmla="*/ 7630 h 777836"/>
              <a:gd name="connsiteX7" fmla="*/ 760126 w 802559"/>
              <a:gd name="connsiteY7" fmla="*/ 544550 h 777836"/>
              <a:gd name="connsiteX8" fmla="*/ 765689 w 802559"/>
              <a:gd name="connsiteY8" fmla="*/ 669062 h 777836"/>
              <a:gd name="connsiteX0" fmla="*/ 765689 w 802559"/>
              <a:gd name="connsiteY0" fmla="*/ 669062 h 777131"/>
              <a:gd name="connsiteX1" fmla="*/ 620857 w 802559"/>
              <a:gd name="connsiteY1" fmla="*/ 772949 h 777131"/>
              <a:gd name="connsiteX2" fmla="*/ 193804 w 802559"/>
              <a:gd name="connsiteY2" fmla="*/ 573518 h 777131"/>
              <a:gd name="connsiteX3" fmla="*/ 356001 w 802559"/>
              <a:gd name="connsiteY3" fmla="*/ 468040 h 777131"/>
              <a:gd name="connsiteX4" fmla="*/ 170003 w 802559"/>
              <a:gd name="connsiteY4" fmla="*/ 345168 h 777131"/>
              <a:gd name="connsiteX5" fmla="*/ 1262 w 802559"/>
              <a:gd name="connsiteY5" fmla="*/ 174736 h 777131"/>
              <a:gd name="connsiteX6" fmla="*/ 260814 w 802559"/>
              <a:gd name="connsiteY6" fmla="*/ 7630 h 777131"/>
              <a:gd name="connsiteX7" fmla="*/ 760126 w 802559"/>
              <a:gd name="connsiteY7" fmla="*/ 544550 h 777131"/>
              <a:gd name="connsiteX8" fmla="*/ 765689 w 802559"/>
              <a:gd name="connsiteY8" fmla="*/ 669062 h 777131"/>
              <a:gd name="connsiteX0" fmla="*/ 1044839 w 1045659"/>
              <a:gd name="connsiteY0" fmla="*/ 729282 h 795499"/>
              <a:gd name="connsiteX1" fmla="*/ 620857 w 1045659"/>
              <a:gd name="connsiteY1" fmla="*/ 772949 h 795499"/>
              <a:gd name="connsiteX2" fmla="*/ 193804 w 1045659"/>
              <a:gd name="connsiteY2" fmla="*/ 573518 h 795499"/>
              <a:gd name="connsiteX3" fmla="*/ 356001 w 1045659"/>
              <a:gd name="connsiteY3" fmla="*/ 468040 h 795499"/>
              <a:gd name="connsiteX4" fmla="*/ 170003 w 1045659"/>
              <a:gd name="connsiteY4" fmla="*/ 345168 h 795499"/>
              <a:gd name="connsiteX5" fmla="*/ 1262 w 1045659"/>
              <a:gd name="connsiteY5" fmla="*/ 174736 h 795499"/>
              <a:gd name="connsiteX6" fmla="*/ 260814 w 1045659"/>
              <a:gd name="connsiteY6" fmla="*/ 7630 h 795499"/>
              <a:gd name="connsiteX7" fmla="*/ 760126 w 1045659"/>
              <a:gd name="connsiteY7" fmla="*/ 544550 h 795499"/>
              <a:gd name="connsiteX8" fmla="*/ 1044839 w 1045659"/>
              <a:gd name="connsiteY8" fmla="*/ 729282 h 795499"/>
              <a:gd name="connsiteX0" fmla="*/ 1044839 w 1313467"/>
              <a:gd name="connsiteY0" fmla="*/ 729282 h 1013757"/>
              <a:gd name="connsiteX1" fmla="*/ 1302714 w 1313467"/>
              <a:gd name="connsiteY1" fmla="*/ 1013537 h 1013757"/>
              <a:gd name="connsiteX2" fmla="*/ 620857 w 1313467"/>
              <a:gd name="connsiteY2" fmla="*/ 772949 h 1013757"/>
              <a:gd name="connsiteX3" fmla="*/ 193804 w 1313467"/>
              <a:gd name="connsiteY3" fmla="*/ 573518 h 1013757"/>
              <a:gd name="connsiteX4" fmla="*/ 356001 w 1313467"/>
              <a:gd name="connsiteY4" fmla="*/ 468040 h 1013757"/>
              <a:gd name="connsiteX5" fmla="*/ 170003 w 1313467"/>
              <a:gd name="connsiteY5" fmla="*/ 345168 h 1013757"/>
              <a:gd name="connsiteX6" fmla="*/ 1262 w 1313467"/>
              <a:gd name="connsiteY6" fmla="*/ 174736 h 1013757"/>
              <a:gd name="connsiteX7" fmla="*/ 260814 w 1313467"/>
              <a:gd name="connsiteY7" fmla="*/ 7630 h 1013757"/>
              <a:gd name="connsiteX8" fmla="*/ 760126 w 1313467"/>
              <a:gd name="connsiteY8" fmla="*/ 544550 h 1013757"/>
              <a:gd name="connsiteX9" fmla="*/ 1044839 w 1313467"/>
              <a:gd name="connsiteY9" fmla="*/ 729282 h 1013757"/>
              <a:gd name="connsiteX0" fmla="*/ 1044839 w 1343856"/>
              <a:gd name="connsiteY0" fmla="*/ 729282 h 1015528"/>
              <a:gd name="connsiteX1" fmla="*/ 1254017 w 1343856"/>
              <a:gd name="connsiteY1" fmla="*/ 889346 h 1015528"/>
              <a:gd name="connsiteX2" fmla="*/ 1302714 w 1343856"/>
              <a:gd name="connsiteY2" fmla="*/ 1013537 h 1015528"/>
              <a:gd name="connsiteX3" fmla="*/ 620857 w 1343856"/>
              <a:gd name="connsiteY3" fmla="*/ 772949 h 1015528"/>
              <a:gd name="connsiteX4" fmla="*/ 193804 w 1343856"/>
              <a:gd name="connsiteY4" fmla="*/ 573518 h 1015528"/>
              <a:gd name="connsiteX5" fmla="*/ 356001 w 1343856"/>
              <a:gd name="connsiteY5" fmla="*/ 468040 h 1015528"/>
              <a:gd name="connsiteX6" fmla="*/ 170003 w 1343856"/>
              <a:gd name="connsiteY6" fmla="*/ 345168 h 1015528"/>
              <a:gd name="connsiteX7" fmla="*/ 1262 w 1343856"/>
              <a:gd name="connsiteY7" fmla="*/ 174736 h 1015528"/>
              <a:gd name="connsiteX8" fmla="*/ 260814 w 1343856"/>
              <a:gd name="connsiteY8" fmla="*/ 7630 h 1015528"/>
              <a:gd name="connsiteX9" fmla="*/ 760126 w 1343856"/>
              <a:gd name="connsiteY9" fmla="*/ 544550 h 1015528"/>
              <a:gd name="connsiteX10" fmla="*/ 1044839 w 1343856"/>
              <a:gd name="connsiteY10" fmla="*/ 729282 h 1015528"/>
              <a:gd name="connsiteX0" fmla="*/ 1058993 w 1358010"/>
              <a:gd name="connsiteY0" fmla="*/ 866005 h 1152251"/>
              <a:gd name="connsiteX1" fmla="*/ 1268171 w 1358010"/>
              <a:gd name="connsiteY1" fmla="*/ 1026069 h 1152251"/>
              <a:gd name="connsiteX2" fmla="*/ 1316868 w 1358010"/>
              <a:gd name="connsiteY2" fmla="*/ 1150260 h 1152251"/>
              <a:gd name="connsiteX3" fmla="*/ 635011 w 1358010"/>
              <a:gd name="connsiteY3" fmla="*/ 909672 h 1152251"/>
              <a:gd name="connsiteX4" fmla="*/ 207958 w 1358010"/>
              <a:gd name="connsiteY4" fmla="*/ 710241 h 1152251"/>
              <a:gd name="connsiteX5" fmla="*/ 370155 w 1358010"/>
              <a:gd name="connsiteY5" fmla="*/ 604763 h 1152251"/>
              <a:gd name="connsiteX6" fmla="*/ 184157 w 1358010"/>
              <a:gd name="connsiteY6" fmla="*/ 481891 h 1152251"/>
              <a:gd name="connsiteX7" fmla="*/ 15416 w 1358010"/>
              <a:gd name="connsiteY7" fmla="*/ 311459 h 1152251"/>
              <a:gd name="connsiteX8" fmla="*/ 594716 w 1358010"/>
              <a:gd name="connsiteY8" fmla="*/ 4703 h 1152251"/>
              <a:gd name="connsiteX9" fmla="*/ 774280 w 1358010"/>
              <a:gd name="connsiteY9" fmla="*/ 681273 h 1152251"/>
              <a:gd name="connsiteX10" fmla="*/ 1058993 w 1358010"/>
              <a:gd name="connsiteY10" fmla="*/ 866005 h 1152251"/>
              <a:gd name="connsiteX0" fmla="*/ 1058993 w 1358010"/>
              <a:gd name="connsiteY0" fmla="*/ 862818 h 1149064"/>
              <a:gd name="connsiteX1" fmla="*/ 1268171 w 1358010"/>
              <a:gd name="connsiteY1" fmla="*/ 1022882 h 1149064"/>
              <a:gd name="connsiteX2" fmla="*/ 1316868 w 1358010"/>
              <a:gd name="connsiteY2" fmla="*/ 1147073 h 1149064"/>
              <a:gd name="connsiteX3" fmla="*/ 635011 w 1358010"/>
              <a:gd name="connsiteY3" fmla="*/ 906485 h 1149064"/>
              <a:gd name="connsiteX4" fmla="*/ 207958 w 1358010"/>
              <a:gd name="connsiteY4" fmla="*/ 707054 h 1149064"/>
              <a:gd name="connsiteX5" fmla="*/ 370155 w 1358010"/>
              <a:gd name="connsiteY5" fmla="*/ 601576 h 1149064"/>
              <a:gd name="connsiteX6" fmla="*/ 184157 w 1358010"/>
              <a:gd name="connsiteY6" fmla="*/ 478704 h 1149064"/>
              <a:gd name="connsiteX7" fmla="*/ 15416 w 1358010"/>
              <a:gd name="connsiteY7" fmla="*/ 308272 h 1149064"/>
              <a:gd name="connsiteX8" fmla="*/ 594716 w 1358010"/>
              <a:gd name="connsiteY8" fmla="*/ 1516 h 1149064"/>
              <a:gd name="connsiteX9" fmla="*/ 420678 w 1358010"/>
              <a:gd name="connsiteY9" fmla="*/ 213342 h 1149064"/>
              <a:gd name="connsiteX10" fmla="*/ 774280 w 1358010"/>
              <a:gd name="connsiteY10" fmla="*/ 678086 h 1149064"/>
              <a:gd name="connsiteX11" fmla="*/ 1058993 w 1358010"/>
              <a:gd name="connsiteY11" fmla="*/ 862818 h 1149064"/>
              <a:gd name="connsiteX0" fmla="*/ 1058993 w 1358010"/>
              <a:gd name="connsiteY0" fmla="*/ 862467 h 1148713"/>
              <a:gd name="connsiteX1" fmla="*/ 1268171 w 1358010"/>
              <a:gd name="connsiteY1" fmla="*/ 1022531 h 1148713"/>
              <a:gd name="connsiteX2" fmla="*/ 1316868 w 1358010"/>
              <a:gd name="connsiteY2" fmla="*/ 1146722 h 1148713"/>
              <a:gd name="connsiteX3" fmla="*/ 635011 w 1358010"/>
              <a:gd name="connsiteY3" fmla="*/ 906134 h 1148713"/>
              <a:gd name="connsiteX4" fmla="*/ 207958 w 1358010"/>
              <a:gd name="connsiteY4" fmla="*/ 706703 h 1148713"/>
              <a:gd name="connsiteX5" fmla="*/ 370155 w 1358010"/>
              <a:gd name="connsiteY5" fmla="*/ 601225 h 1148713"/>
              <a:gd name="connsiteX6" fmla="*/ 184157 w 1358010"/>
              <a:gd name="connsiteY6" fmla="*/ 478353 h 1148713"/>
              <a:gd name="connsiteX7" fmla="*/ 15416 w 1358010"/>
              <a:gd name="connsiteY7" fmla="*/ 307921 h 1148713"/>
              <a:gd name="connsiteX8" fmla="*/ 594716 w 1358010"/>
              <a:gd name="connsiteY8" fmla="*/ 1165 h 1148713"/>
              <a:gd name="connsiteX9" fmla="*/ 420678 w 1358010"/>
              <a:gd name="connsiteY9" fmla="*/ 212991 h 1148713"/>
              <a:gd name="connsiteX10" fmla="*/ 590879 w 1358010"/>
              <a:gd name="connsiteY10" fmla="*/ 432182 h 1148713"/>
              <a:gd name="connsiteX11" fmla="*/ 774280 w 1358010"/>
              <a:gd name="connsiteY11" fmla="*/ 677735 h 1148713"/>
              <a:gd name="connsiteX12" fmla="*/ 1058993 w 1358010"/>
              <a:gd name="connsiteY12" fmla="*/ 862467 h 1148713"/>
              <a:gd name="connsiteX0" fmla="*/ 1642839 w 1941856"/>
              <a:gd name="connsiteY0" fmla="*/ 862467 h 1148713"/>
              <a:gd name="connsiteX1" fmla="*/ 1852017 w 1941856"/>
              <a:gd name="connsiteY1" fmla="*/ 1022531 h 1148713"/>
              <a:gd name="connsiteX2" fmla="*/ 1900714 w 1941856"/>
              <a:gd name="connsiteY2" fmla="*/ 1146722 h 1148713"/>
              <a:gd name="connsiteX3" fmla="*/ 1218857 w 1941856"/>
              <a:gd name="connsiteY3" fmla="*/ 906134 h 1148713"/>
              <a:gd name="connsiteX4" fmla="*/ 791804 w 1941856"/>
              <a:gd name="connsiteY4" fmla="*/ 706703 h 1148713"/>
              <a:gd name="connsiteX5" fmla="*/ 954001 w 1941856"/>
              <a:gd name="connsiteY5" fmla="*/ 601225 h 1148713"/>
              <a:gd name="connsiteX6" fmla="*/ 768003 w 1941856"/>
              <a:gd name="connsiteY6" fmla="*/ 478353 h 1148713"/>
              <a:gd name="connsiteX7" fmla="*/ 4865 w 1941856"/>
              <a:gd name="connsiteY7" fmla="*/ 116670 h 1148713"/>
              <a:gd name="connsiteX8" fmla="*/ 1178562 w 1941856"/>
              <a:gd name="connsiteY8" fmla="*/ 1165 h 1148713"/>
              <a:gd name="connsiteX9" fmla="*/ 1004524 w 1941856"/>
              <a:gd name="connsiteY9" fmla="*/ 212991 h 1148713"/>
              <a:gd name="connsiteX10" fmla="*/ 1174725 w 1941856"/>
              <a:gd name="connsiteY10" fmla="*/ 432182 h 1148713"/>
              <a:gd name="connsiteX11" fmla="*/ 1358126 w 1941856"/>
              <a:gd name="connsiteY11" fmla="*/ 677735 h 1148713"/>
              <a:gd name="connsiteX12" fmla="*/ 1642839 w 1941856"/>
              <a:gd name="connsiteY12" fmla="*/ 862467 h 1148713"/>
              <a:gd name="connsiteX0" fmla="*/ 1638143 w 1937160"/>
              <a:gd name="connsiteY0" fmla="*/ 863811 h 1150057"/>
              <a:gd name="connsiteX1" fmla="*/ 1847321 w 1937160"/>
              <a:gd name="connsiteY1" fmla="*/ 1023875 h 1150057"/>
              <a:gd name="connsiteX2" fmla="*/ 1896018 w 1937160"/>
              <a:gd name="connsiteY2" fmla="*/ 1148066 h 1150057"/>
              <a:gd name="connsiteX3" fmla="*/ 1214161 w 1937160"/>
              <a:gd name="connsiteY3" fmla="*/ 907478 h 1150057"/>
              <a:gd name="connsiteX4" fmla="*/ 787108 w 1937160"/>
              <a:gd name="connsiteY4" fmla="*/ 708047 h 1150057"/>
              <a:gd name="connsiteX5" fmla="*/ 949305 w 1937160"/>
              <a:gd name="connsiteY5" fmla="*/ 602569 h 1150057"/>
              <a:gd name="connsiteX6" fmla="*/ 763307 w 1937160"/>
              <a:gd name="connsiteY6" fmla="*/ 479697 h 1150057"/>
              <a:gd name="connsiteX7" fmla="*/ 169 w 1937160"/>
              <a:gd name="connsiteY7" fmla="*/ 118014 h 1150057"/>
              <a:gd name="connsiteX8" fmla="*/ 698598 w 1937160"/>
              <a:gd name="connsiteY8" fmla="*/ 211137 h 1150057"/>
              <a:gd name="connsiteX9" fmla="*/ 1173866 w 1937160"/>
              <a:gd name="connsiteY9" fmla="*/ 2509 h 1150057"/>
              <a:gd name="connsiteX10" fmla="*/ 999828 w 1937160"/>
              <a:gd name="connsiteY10" fmla="*/ 214335 h 1150057"/>
              <a:gd name="connsiteX11" fmla="*/ 1170029 w 1937160"/>
              <a:gd name="connsiteY11" fmla="*/ 433526 h 1150057"/>
              <a:gd name="connsiteX12" fmla="*/ 1353430 w 1937160"/>
              <a:gd name="connsiteY12" fmla="*/ 679079 h 1150057"/>
              <a:gd name="connsiteX13" fmla="*/ 1638143 w 1937160"/>
              <a:gd name="connsiteY13" fmla="*/ 863811 h 1150057"/>
              <a:gd name="connsiteX0" fmla="*/ 1641235 w 1940252"/>
              <a:gd name="connsiteY0" fmla="*/ 863811 h 1150057"/>
              <a:gd name="connsiteX1" fmla="*/ 1850413 w 1940252"/>
              <a:gd name="connsiteY1" fmla="*/ 1023875 h 1150057"/>
              <a:gd name="connsiteX2" fmla="*/ 1899110 w 1940252"/>
              <a:gd name="connsiteY2" fmla="*/ 1148066 h 1150057"/>
              <a:gd name="connsiteX3" fmla="*/ 1217253 w 1940252"/>
              <a:gd name="connsiteY3" fmla="*/ 907478 h 1150057"/>
              <a:gd name="connsiteX4" fmla="*/ 790200 w 1940252"/>
              <a:gd name="connsiteY4" fmla="*/ 708047 h 1150057"/>
              <a:gd name="connsiteX5" fmla="*/ 952397 w 1940252"/>
              <a:gd name="connsiteY5" fmla="*/ 602569 h 1150057"/>
              <a:gd name="connsiteX6" fmla="*/ 766399 w 1940252"/>
              <a:gd name="connsiteY6" fmla="*/ 479697 h 1150057"/>
              <a:gd name="connsiteX7" fmla="*/ 453289 w 1940252"/>
              <a:gd name="connsiteY7" fmla="*/ 447734 h 1150057"/>
              <a:gd name="connsiteX8" fmla="*/ 3261 w 1940252"/>
              <a:gd name="connsiteY8" fmla="*/ 118014 h 1150057"/>
              <a:gd name="connsiteX9" fmla="*/ 701690 w 1940252"/>
              <a:gd name="connsiteY9" fmla="*/ 211137 h 1150057"/>
              <a:gd name="connsiteX10" fmla="*/ 1176958 w 1940252"/>
              <a:gd name="connsiteY10" fmla="*/ 2509 h 1150057"/>
              <a:gd name="connsiteX11" fmla="*/ 1002920 w 1940252"/>
              <a:gd name="connsiteY11" fmla="*/ 214335 h 1150057"/>
              <a:gd name="connsiteX12" fmla="*/ 1173121 w 1940252"/>
              <a:gd name="connsiteY12" fmla="*/ 433526 h 1150057"/>
              <a:gd name="connsiteX13" fmla="*/ 1356522 w 1940252"/>
              <a:gd name="connsiteY13" fmla="*/ 679079 h 1150057"/>
              <a:gd name="connsiteX14" fmla="*/ 1641235 w 1940252"/>
              <a:gd name="connsiteY14" fmla="*/ 863811 h 1150057"/>
              <a:gd name="connsiteX0" fmla="*/ 1188539 w 1487556"/>
              <a:gd name="connsiteY0" fmla="*/ 864539 h 1150785"/>
              <a:gd name="connsiteX1" fmla="*/ 1397717 w 1487556"/>
              <a:gd name="connsiteY1" fmla="*/ 1024603 h 1150785"/>
              <a:gd name="connsiteX2" fmla="*/ 1446414 w 1487556"/>
              <a:gd name="connsiteY2" fmla="*/ 1148794 h 1150785"/>
              <a:gd name="connsiteX3" fmla="*/ 764557 w 1487556"/>
              <a:gd name="connsiteY3" fmla="*/ 908206 h 1150785"/>
              <a:gd name="connsiteX4" fmla="*/ 337504 w 1487556"/>
              <a:gd name="connsiteY4" fmla="*/ 708775 h 1150785"/>
              <a:gd name="connsiteX5" fmla="*/ 499701 w 1487556"/>
              <a:gd name="connsiteY5" fmla="*/ 603297 h 1150785"/>
              <a:gd name="connsiteX6" fmla="*/ 313703 w 1487556"/>
              <a:gd name="connsiteY6" fmla="*/ 480425 h 1150785"/>
              <a:gd name="connsiteX7" fmla="*/ 593 w 1487556"/>
              <a:gd name="connsiteY7" fmla="*/ 448462 h 1150785"/>
              <a:gd name="connsiteX8" fmla="*/ 248994 w 1487556"/>
              <a:gd name="connsiteY8" fmla="*/ 211865 h 1150785"/>
              <a:gd name="connsiteX9" fmla="*/ 724262 w 1487556"/>
              <a:gd name="connsiteY9" fmla="*/ 3237 h 1150785"/>
              <a:gd name="connsiteX10" fmla="*/ 550224 w 1487556"/>
              <a:gd name="connsiteY10" fmla="*/ 215063 h 1150785"/>
              <a:gd name="connsiteX11" fmla="*/ 720425 w 1487556"/>
              <a:gd name="connsiteY11" fmla="*/ 434254 h 1150785"/>
              <a:gd name="connsiteX12" fmla="*/ 903826 w 1487556"/>
              <a:gd name="connsiteY12" fmla="*/ 679807 h 1150785"/>
              <a:gd name="connsiteX13" fmla="*/ 1188539 w 1487556"/>
              <a:gd name="connsiteY13" fmla="*/ 864539 h 1150785"/>
              <a:gd name="connsiteX0" fmla="*/ 1188443 w 1487460"/>
              <a:gd name="connsiteY0" fmla="*/ 679646 h 965892"/>
              <a:gd name="connsiteX1" fmla="*/ 1397621 w 1487460"/>
              <a:gd name="connsiteY1" fmla="*/ 839710 h 965892"/>
              <a:gd name="connsiteX2" fmla="*/ 1446318 w 1487460"/>
              <a:gd name="connsiteY2" fmla="*/ 963901 h 965892"/>
              <a:gd name="connsiteX3" fmla="*/ 764461 w 1487460"/>
              <a:gd name="connsiteY3" fmla="*/ 723313 h 965892"/>
              <a:gd name="connsiteX4" fmla="*/ 337408 w 1487460"/>
              <a:gd name="connsiteY4" fmla="*/ 523882 h 965892"/>
              <a:gd name="connsiteX5" fmla="*/ 499605 w 1487460"/>
              <a:gd name="connsiteY5" fmla="*/ 418404 h 965892"/>
              <a:gd name="connsiteX6" fmla="*/ 313607 w 1487460"/>
              <a:gd name="connsiteY6" fmla="*/ 295532 h 965892"/>
              <a:gd name="connsiteX7" fmla="*/ 497 w 1487460"/>
              <a:gd name="connsiteY7" fmla="*/ 263569 h 965892"/>
              <a:gd name="connsiteX8" fmla="*/ 248898 w 1487460"/>
              <a:gd name="connsiteY8" fmla="*/ 26972 h 965892"/>
              <a:gd name="connsiteX9" fmla="*/ 550128 w 1487460"/>
              <a:gd name="connsiteY9" fmla="*/ 30170 h 965892"/>
              <a:gd name="connsiteX10" fmla="*/ 720329 w 1487460"/>
              <a:gd name="connsiteY10" fmla="*/ 249361 h 965892"/>
              <a:gd name="connsiteX11" fmla="*/ 903730 w 1487460"/>
              <a:gd name="connsiteY11" fmla="*/ 494914 h 965892"/>
              <a:gd name="connsiteX12" fmla="*/ 1188443 w 1487460"/>
              <a:gd name="connsiteY12" fmla="*/ 679646 h 965892"/>
              <a:gd name="connsiteX0" fmla="*/ 1188443 w 1412246"/>
              <a:gd name="connsiteY0" fmla="*/ 679646 h 840227"/>
              <a:gd name="connsiteX1" fmla="*/ 1397621 w 1412246"/>
              <a:gd name="connsiteY1" fmla="*/ 839710 h 840227"/>
              <a:gd name="connsiteX2" fmla="*/ 764461 w 1412246"/>
              <a:gd name="connsiteY2" fmla="*/ 723313 h 840227"/>
              <a:gd name="connsiteX3" fmla="*/ 337408 w 1412246"/>
              <a:gd name="connsiteY3" fmla="*/ 523882 h 840227"/>
              <a:gd name="connsiteX4" fmla="*/ 499605 w 1412246"/>
              <a:gd name="connsiteY4" fmla="*/ 418404 h 840227"/>
              <a:gd name="connsiteX5" fmla="*/ 313607 w 1412246"/>
              <a:gd name="connsiteY5" fmla="*/ 295532 h 840227"/>
              <a:gd name="connsiteX6" fmla="*/ 497 w 1412246"/>
              <a:gd name="connsiteY6" fmla="*/ 263569 h 840227"/>
              <a:gd name="connsiteX7" fmla="*/ 248898 w 1412246"/>
              <a:gd name="connsiteY7" fmla="*/ 26972 h 840227"/>
              <a:gd name="connsiteX8" fmla="*/ 550128 w 1412246"/>
              <a:gd name="connsiteY8" fmla="*/ 30170 h 840227"/>
              <a:gd name="connsiteX9" fmla="*/ 720329 w 1412246"/>
              <a:gd name="connsiteY9" fmla="*/ 249361 h 840227"/>
              <a:gd name="connsiteX10" fmla="*/ 903730 w 1412246"/>
              <a:gd name="connsiteY10" fmla="*/ 494914 h 840227"/>
              <a:gd name="connsiteX11" fmla="*/ 1188443 w 1412246"/>
              <a:gd name="connsiteY11" fmla="*/ 679646 h 840227"/>
              <a:gd name="connsiteX0" fmla="*/ 1188443 w 1189079"/>
              <a:gd name="connsiteY0" fmla="*/ 679646 h 732798"/>
              <a:gd name="connsiteX1" fmla="*/ 764461 w 1189079"/>
              <a:gd name="connsiteY1" fmla="*/ 723313 h 732798"/>
              <a:gd name="connsiteX2" fmla="*/ 337408 w 1189079"/>
              <a:gd name="connsiteY2" fmla="*/ 523882 h 732798"/>
              <a:gd name="connsiteX3" fmla="*/ 499605 w 1189079"/>
              <a:gd name="connsiteY3" fmla="*/ 418404 h 732798"/>
              <a:gd name="connsiteX4" fmla="*/ 313607 w 1189079"/>
              <a:gd name="connsiteY4" fmla="*/ 295532 h 732798"/>
              <a:gd name="connsiteX5" fmla="*/ 497 w 1189079"/>
              <a:gd name="connsiteY5" fmla="*/ 263569 h 732798"/>
              <a:gd name="connsiteX6" fmla="*/ 248898 w 1189079"/>
              <a:gd name="connsiteY6" fmla="*/ 26972 h 732798"/>
              <a:gd name="connsiteX7" fmla="*/ 550128 w 1189079"/>
              <a:gd name="connsiteY7" fmla="*/ 30170 h 732798"/>
              <a:gd name="connsiteX8" fmla="*/ 720329 w 1189079"/>
              <a:gd name="connsiteY8" fmla="*/ 249361 h 732798"/>
              <a:gd name="connsiteX9" fmla="*/ 903730 w 1189079"/>
              <a:gd name="connsiteY9" fmla="*/ 494914 h 732798"/>
              <a:gd name="connsiteX10" fmla="*/ 1188443 w 1189079"/>
              <a:gd name="connsiteY10" fmla="*/ 679646 h 732798"/>
              <a:gd name="connsiteX0" fmla="*/ 903730 w 904414"/>
              <a:gd name="connsiteY0" fmla="*/ 494914 h 723424"/>
              <a:gd name="connsiteX1" fmla="*/ 764461 w 904414"/>
              <a:gd name="connsiteY1" fmla="*/ 723313 h 723424"/>
              <a:gd name="connsiteX2" fmla="*/ 337408 w 904414"/>
              <a:gd name="connsiteY2" fmla="*/ 523882 h 723424"/>
              <a:gd name="connsiteX3" fmla="*/ 499605 w 904414"/>
              <a:gd name="connsiteY3" fmla="*/ 418404 h 723424"/>
              <a:gd name="connsiteX4" fmla="*/ 313607 w 904414"/>
              <a:gd name="connsiteY4" fmla="*/ 295532 h 723424"/>
              <a:gd name="connsiteX5" fmla="*/ 497 w 904414"/>
              <a:gd name="connsiteY5" fmla="*/ 263569 h 723424"/>
              <a:gd name="connsiteX6" fmla="*/ 248898 w 904414"/>
              <a:gd name="connsiteY6" fmla="*/ 26972 h 723424"/>
              <a:gd name="connsiteX7" fmla="*/ 550128 w 904414"/>
              <a:gd name="connsiteY7" fmla="*/ 30170 h 723424"/>
              <a:gd name="connsiteX8" fmla="*/ 720329 w 904414"/>
              <a:gd name="connsiteY8" fmla="*/ 249361 h 723424"/>
              <a:gd name="connsiteX9" fmla="*/ 903730 w 904414"/>
              <a:gd name="connsiteY9" fmla="*/ 494914 h 723424"/>
              <a:gd name="connsiteX0" fmla="*/ 903730 w 903731"/>
              <a:gd name="connsiteY0" fmla="*/ 494914 h 532390"/>
              <a:gd name="connsiteX1" fmla="*/ 337408 w 903731"/>
              <a:gd name="connsiteY1" fmla="*/ 523882 h 532390"/>
              <a:gd name="connsiteX2" fmla="*/ 499605 w 903731"/>
              <a:gd name="connsiteY2" fmla="*/ 418404 h 532390"/>
              <a:gd name="connsiteX3" fmla="*/ 313607 w 903731"/>
              <a:gd name="connsiteY3" fmla="*/ 295532 h 532390"/>
              <a:gd name="connsiteX4" fmla="*/ 497 w 903731"/>
              <a:gd name="connsiteY4" fmla="*/ 263569 h 532390"/>
              <a:gd name="connsiteX5" fmla="*/ 248898 w 903731"/>
              <a:gd name="connsiteY5" fmla="*/ 26972 h 532390"/>
              <a:gd name="connsiteX6" fmla="*/ 550128 w 903731"/>
              <a:gd name="connsiteY6" fmla="*/ 30170 h 532390"/>
              <a:gd name="connsiteX7" fmla="*/ 720329 w 903731"/>
              <a:gd name="connsiteY7" fmla="*/ 249361 h 532390"/>
              <a:gd name="connsiteX8" fmla="*/ 903730 w 903731"/>
              <a:gd name="connsiteY8" fmla="*/ 494914 h 532390"/>
              <a:gd name="connsiteX0" fmla="*/ 903730 w 903731"/>
              <a:gd name="connsiteY0" fmla="*/ 494914 h 501351"/>
              <a:gd name="connsiteX1" fmla="*/ 499605 w 903731"/>
              <a:gd name="connsiteY1" fmla="*/ 418404 h 501351"/>
              <a:gd name="connsiteX2" fmla="*/ 313607 w 903731"/>
              <a:gd name="connsiteY2" fmla="*/ 295532 h 501351"/>
              <a:gd name="connsiteX3" fmla="*/ 497 w 903731"/>
              <a:gd name="connsiteY3" fmla="*/ 263569 h 501351"/>
              <a:gd name="connsiteX4" fmla="*/ 248898 w 903731"/>
              <a:gd name="connsiteY4" fmla="*/ 26972 h 501351"/>
              <a:gd name="connsiteX5" fmla="*/ 550128 w 903731"/>
              <a:gd name="connsiteY5" fmla="*/ 30170 h 501351"/>
              <a:gd name="connsiteX6" fmla="*/ 720329 w 903731"/>
              <a:gd name="connsiteY6" fmla="*/ 249361 h 501351"/>
              <a:gd name="connsiteX7" fmla="*/ 903730 w 903731"/>
              <a:gd name="connsiteY7" fmla="*/ 494914 h 501351"/>
              <a:gd name="connsiteX0" fmla="*/ 720329 w 720611"/>
              <a:gd name="connsiteY0" fmla="*/ 249361 h 418806"/>
              <a:gd name="connsiteX1" fmla="*/ 499605 w 720611"/>
              <a:gd name="connsiteY1" fmla="*/ 418404 h 418806"/>
              <a:gd name="connsiteX2" fmla="*/ 313607 w 720611"/>
              <a:gd name="connsiteY2" fmla="*/ 295532 h 418806"/>
              <a:gd name="connsiteX3" fmla="*/ 497 w 720611"/>
              <a:gd name="connsiteY3" fmla="*/ 263569 h 418806"/>
              <a:gd name="connsiteX4" fmla="*/ 248898 w 720611"/>
              <a:gd name="connsiteY4" fmla="*/ 26972 h 418806"/>
              <a:gd name="connsiteX5" fmla="*/ 550128 w 720611"/>
              <a:gd name="connsiteY5" fmla="*/ 30170 h 418806"/>
              <a:gd name="connsiteX6" fmla="*/ 720329 w 720611"/>
              <a:gd name="connsiteY6" fmla="*/ 249361 h 418806"/>
              <a:gd name="connsiteX0" fmla="*/ 720329 w 720611"/>
              <a:gd name="connsiteY0" fmla="*/ 249361 h 353469"/>
              <a:gd name="connsiteX1" fmla="*/ 509937 w 720611"/>
              <a:gd name="connsiteY1" fmla="*/ 352670 h 353469"/>
              <a:gd name="connsiteX2" fmla="*/ 313607 w 720611"/>
              <a:gd name="connsiteY2" fmla="*/ 295532 h 353469"/>
              <a:gd name="connsiteX3" fmla="*/ 497 w 720611"/>
              <a:gd name="connsiteY3" fmla="*/ 263569 h 353469"/>
              <a:gd name="connsiteX4" fmla="*/ 248898 w 720611"/>
              <a:gd name="connsiteY4" fmla="*/ 26972 h 353469"/>
              <a:gd name="connsiteX5" fmla="*/ 550128 w 720611"/>
              <a:gd name="connsiteY5" fmla="*/ 30170 h 353469"/>
              <a:gd name="connsiteX6" fmla="*/ 720329 w 720611"/>
              <a:gd name="connsiteY6" fmla="*/ 249361 h 353469"/>
              <a:gd name="connsiteX0" fmla="*/ 1163282 w 1163367"/>
              <a:gd name="connsiteY0" fmla="*/ 294049 h 353469"/>
              <a:gd name="connsiteX1" fmla="*/ 509937 w 1163367"/>
              <a:gd name="connsiteY1" fmla="*/ 352670 h 353469"/>
              <a:gd name="connsiteX2" fmla="*/ 313607 w 1163367"/>
              <a:gd name="connsiteY2" fmla="*/ 295532 h 353469"/>
              <a:gd name="connsiteX3" fmla="*/ 497 w 1163367"/>
              <a:gd name="connsiteY3" fmla="*/ 263569 h 353469"/>
              <a:gd name="connsiteX4" fmla="*/ 248898 w 1163367"/>
              <a:gd name="connsiteY4" fmla="*/ 26972 h 353469"/>
              <a:gd name="connsiteX5" fmla="*/ 550128 w 1163367"/>
              <a:gd name="connsiteY5" fmla="*/ 30170 h 353469"/>
              <a:gd name="connsiteX6" fmla="*/ 1163282 w 1163367"/>
              <a:gd name="connsiteY6" fmla="*/ 294049 h 353469"/>
              <a:gd name="connsiteX0" fmla="*/ 1163282 w 1177423"/>
              <a:gd name="connsiteY0" fmla="*/ 290026 h 349446"/>
              <a:gd name="connsiteX1" fmla="*/ 509937 w 1177423"/>
              <a:gd name="connsiteY1" fmla="*/ 348647 h 349446"/>
              <a:gd name="connsiteX2" fmla="*/ 313607 w 1177423"/>
              <a:gd name="connsiteY2" fmla="*/ 291509 h 349446"/>
              <a:gd name="connsiteX3" fmla="*/ 497 w 1177423"/>
              <a:gd name="connsiteY3" fmla="*/ 259546 h 349446"/>
              <a:gd name="connsiteX4" fmla="*/ 248898 w 1177423"/>
              <a:gd name="connsiteY4" fmla="*/ 22949 h 349446"/>
              <a:gd name="connsiteX5" fmla="*/ 550128 w 1177423"/>
              <a:gd name="connsiteY5" fmla="*/ 26147 h 349446"/>
              <a:gd name="connsiteX6" fmla="*/ 974712 w 1177423"/>
              <a:gd name="connsiteY6" fmla="*/ 150701 h 349446"/>
              <a:gd name="connsiteX7" fmla="*/ 1163282 w 1177423"/>
              <a:gd name="connsiteY7" fmla="*/ 290026 h 349446"/>
              <a:gd name="connsiteX0" fmla="*/ 943652 w 957793"/>
              <a:gd name="connsiteY0" fmla="*/ 290026 h 349620"/>
              <a:gd name="connsiteX1" fmla="*/ 290307 w 957793"/>
              <a:gd name="connsiteY1" fmla="*/ 348647 h 349620"/>
              <a:gd name="connsiteX2" fmla="*/ 93977 w 957793"/>
              <a:gd name="connsiteY2" fmla="*/ 291509 h 349620"/>
              <a:gd name="connsiteX3" fmla="*/ 100168 w 957793"/>
              <a:gd name="connsiteY3" fmla="*/ 197855 h 349620"/>
              <a:gd name="connsiteX4" fmla="*/ 29268 w 957793"/>
              <a:gd name="connsiteY4" fmla="*/ 22949 h 349620"/>
              <a:gd name="connsiteX5" fmla="*/ 330498 w 957793"/>
              <a:gd name="connsiteY5" fmla="*/ 26147 h 349620"/>
              <a:gd name="connsiteX6" fmla="*/ 755082 w 957793"/>
              <a:gd name="connsiteY6" fmla="*/ 150701 h 349620"/>
              <a:gd name="connsiteX7" fmla="*/ 943652 w 957793"/>
              <a:gd name="connsiteY7" fmla="*/ 290026 h 349620"/>
              <a:gd name="connsiteX0" fmla="*/ 943652 w 957793"/>
              <a:gd name="connsiteY0" fmla="*/ 290026 h 349687"/>
              <a:gd name="connsiteX1" fmla="*/ 290307 w 957793"/>
              <a:gd name="connsiteY1" fmla="*/ 348647 h 349687"/>
              <a:gd name="connsiteX2" fmla="*/ 223382 w 957793"/>
              <a:gd name="connsiteY2" fmla="*/ 294505 h 349687"/>
              <a:gd name="connsiteX3" fmla="*/ 100168 w 957793"/>
              <a:gd name="connsiteY3" fmla="*/ 197855 h 349687"/>
              <a:gd name="connsiteX4" fmla="*/ 29268 w 957793"/>
              <a:gd name="connsiteY4" fmla="*/ 22949 h 349687"/>
              <a:gd name="connsiteX5" fmla="*/ 330498 w 957793"/>
              <a:gd name="connsiteY5" fmla="*/ 26147 h 349687"/>
              <a:gd name="connsiteX6" fmla="*/ 755082 w 957793"/>
              <a:gd name="connsiteY6" fmla="*/ 150701 h 349687"/>
              <a:gd name="connsiteX7" fmla="*/ 943652 w 957793"/>
              <a:gd name="connsiteY7" fmla="*/ 290026 h 349687"/>
              <a:gd name="connsiteX0" fmla="*/ 943652 w 957793"/>
              <a:gd name="connsiteY0" fmla="*/ 290026 h 373474"/>
              <a:gd name="connsiteX1" fmla="*/ 171070 w 957793"/>
              <a:gd name="connsiteY1" fmla="*/ 372765 h 373474"/>
              <a:gd name="connsiteX2" fmla="*/ 223382 w 957793"/>
              <a:gd name="connsiteY2" fmla="*/ 294505 h 373474"/>
              <a:gd name="connsiteX3" fmla="*/ 100168 w 957793"/>
              <a:gd name="connsiteY3" fmla="*/ 197855 h 373474"/>
              <a:gd name="connsiteX4" fmla="*/ 29268 w 957793"/>
              <a:gd name="connsiteY4" fmla="*/ 22949 h 373474"/>
              <a:gd name="connsiteX5" fmla="*/ 330498 w 957793"/>
              <a:gd name="connsiteY5" fmla="*/ 26147 h 373474"/>
              <a:gd name="connsiteX6" fmla="*/ 755082 w 957793"/>
              <a:gd name="connsiteY6" fmla="*/ 150701 h 373474"/>
              <a:gd name="connsiteX7" fmla="*/ 943652 w 957793"/>
              <a:gd name="connsiteY7" fmla="*/ 290026 h 373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57793" h="373474">
                <a:moveTo>
                  <a:pt x="943652" y="290026"/>
                </a:moveTo>
                <a:cubicBezTo>
                  <a:pt x="935232" y="354732"/>
                  <a:pt x="238857" y="365070"/>
                  <a:pt x="171070" y="372765"/>
                </a:cubicBezTo>
                <a:cubicBezTo>
                  <a:pt x="103283" y="380460"/>
                  <a:pt x="235199" y="323657"/>
                  <a:pt x="223382" y="294505"/>
                </a:cubicBezTo>
                <a:cubicBezTo>
                  <a:pt x="211565" y="265353"/>
                  <a:pt x="110953" y="242615"/>
                  <a:pt x="100168" y="197855"/>
                </a:cubicBezTo>
                <a:cubicBezTo>
                  <a:pt x="89383" y="153095"/>
                  <a:pt x="-62337" y="61849"/>
                  <a:pt x="29268" y="22949"/>
                </a:cubicBezTo>
                <a:cubicBezTo>
                  <a:pt x="120873" y="-15951"/>
                  <a:pt x="226512" y="1139"/>
                  <a:pt x="330498" y="26147"/>
                </a:cubicBezTo>
                <a:cubicBezTo>
                  <a:pt x="434484" y="51155"/>
                  <a:pt x="652890" y="106721"/>
                  <a:pt x="755082" y="150701"/>
                </a:cubicBezTo>
                <a:cubicBezTo>
                  <a:pt x="857274" y="194681"/>
                  <a:pt x="1004132" y="260751"/>
                  <a:pt x="943652" y="290026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89" name="TextBox 3388"/>
          <p:cNvSpPr txBox="1"/>
          <p:nvPr/>
        </p:nvSpPr>
        <p:spPr>
          <a:xfrm>
            <a:off x="5493206" y="16654999"/>
            <a:ext cx="1121677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Hill</a:t>
            </a:r>
            <a:r>
              <a:rPr lang="en-US" sz="2800" b="1" baseline="0" dirty="0"/>
              <a:t> 30</a:t>
            </a:r>
            <a:endParaRPr lang="en-US" sz="2800" b="1" dirty="0"/>
          </a:p>
        </p:txBody>
      </p:sp>
      <p:grpSp>
        <p:nvGrpSpPr>
          <p:cNvPr id="3390" name="Group 3389"/>
          <p:cNvGrpSpPr>
            <a:grpSpLocks noChangeAspect="1"/>
          </p:cNvGrpSpPr>
          <p:nvPr/>
        </p:nvGrpSpPr>
        <p:grpSpPr>
          <a:xfrm rot="19943993">
            <a:off x="11424675" y="11817698"/>
            <a:ext cx="136113" cy="235243"/>
            <a:chOff x="9229497" y="9411489"/>
            <a:chExt cx="194447" cy="336059"/>
          </a:xfrm>
        </p:grpSpPr>
        <p:sp>
          <p:nvSpPr>
            <p:cNvPr id="3391" name="Freeform 3390"/>
            <p:cNvSpPr/>
            <p:nvPr userDrawn="1"/>
          </p:nvSpPr>
          <p:spPr>
            <a:xfrm rot="91533">
              <a:off x="9287623" y="9476601"/>
              <a:ext cx="105118" cy="224357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2" name="Freeform 3391"/>
            <p:cNvSpPr/>
            <p:nvPr userDrawn="1"/>
          </p:nvSpPr>
          <p:spPr>
            <a:xfrm rot="3486911">
              <a:off x="9242732" y="9518961"/>
              <a:ext cx="288683" cy="73740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3" name="Freeform 3392"/>
            <p:cNvSpPr/>
            <p:nvPr userDrawn="1"/>
          </p:nvSpPr>
          <p:spPr>
            <a:xfrm rot="4683110" flipV="1">
              <a:off x="9122025" y="9566337"/>
              <a:ext cx="288683" cy="73740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085" name="Oval 3084"/>
          <p:cNvSpPr/>
          <p:nvPr/>
        </p:nvSpPr>
        <p:spPr>
          <a:xfrm>
            <a:off x="24089452" y="1493449"/>
            <a:ext cx="762000" cy="740229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10972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21945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32918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438912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548640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65836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76809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87782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2000" b="1" dirty="0">
              <a:solidFill>
                <a:schemeClr val="tx1"/>
              </a:solidFill>
            </a:endParaRPr>
          </a:p>
        </p:txBody>
      </p:sp>
      <p:sp>
        <p:nvSpPr>
          <p:cNvPr id="3086" name="TextBox 453"/>
          <p:cNvSpPr txBox="1"/>
          <p:nvPr/>
        </p:nvSpPr>
        <p:spPr>
          <a:xfrm>
            <a:off x="23958824" y="1602306"/>
            <a:ext cx="102325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09728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19456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329184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438912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8640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658368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768096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877824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800" b="1" dirty="0"/>
              <a:t>4A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7797377" y="1171849"/>
            <a:ext cx="6030818" cy="280076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400" b="1" dirty="0">
                <a:latin typeface="Georgia" panose="02040502050405020303" pitchFamily="18" charset="0"/>
              </a:rPr>
              <a:t>The Left-Wing</a:t>
            </a:r>
          </a:p>
          <a:p>
            <a:pPr algn="ctr"/>
            <a:r>
              <a:rPr lang="en-US" sz="4400" b="1" dirty="0">
                <a:latin typeface="Georgia" panose="02040502050405020303" pitchFamily="18" charset="0"/>
              </a:rPr>
              <a:t> Attack On Carentan</a:t>
            </a:r>
          </a:p>
          <a:p>
            <a:pPr algn="ctr"/>
            <a:r>
              <a:rPr lang="en-US" sz="4400" b="1" dirty="0">
                <a:latin typeface="Georgia" panose="02040502050405020303" pitchFamily="18" charset="0"/>
              </a:rPr>
              <a:t>10-11 June 1944</a:t>
            </a:r>
            <a:endParaRPr lang="en-US" sz="4400" dirty="0">
              <a:latin typeface="Georgia" panose="02040502050405020303" pitchFamily="18" charset="0"/>
            </a:endParaRPr>
          </a:p>
          <a:p>
            <a:pPr algn="ctr"/>
            <a:endParaRPr lang="en-US" sz="4400" dirty="0">
              <a:latin typeface="Georgia" panose="02040502050405020303" pitchFamily="18" charset="0"/>
            </a:endParaRPr>
          </a:p>
        </p:txBody>
      </p:sp>
      <p:grpSp>
        <p:nvGrpSpPr>
          <p:cNvPr id="51" name="Group 50"/>
          <p:cNvGrpSpPr/>
          <p:nvPr/>
        </p:nvGrpSpPr>
        <p:grpSpPr>
          <a:xfrm>
            <a:off x="9078429" y="2277863"/>
            <a:ext cx="1597975" cy="633032"/>
            <a:chOff x="13407390" y="6763078"/>
            <a:chExt cx="1597975" cy="633032"/>
          </a:xfrm>
        </p:grpSpPr>
        <p:sp>
          <p:nvSpPr>
            <p:cNvPr id="3112" name="Rectangle 3111"/>
            <p:cNvSpPr/>
            <p:nvPr/>
          </p:nvSpPr>
          <p:spPr>
            <a:xfrm>
              <a:off x="13555979" y="6763078"/>
              <a:ext cx="278131" cy="171367"/>
            </a:xfrm>
            <a:prstGeom prst="rect">
              <a:avLst/>
            </a:prstGeom>
            <a:solidFill>
              <a:srgbClr val="F0F2EA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087" name="Group 3086"/>
            <p:cNvGrpSpPr>
              <a:grpSpLocks noChangeAspect="1"/>
            </p:cNvGrpSpPr>
            <p:nvPr/>
          </p:nvGrpSpPr>
          <p:grpSpPr>
            <a:xfrm>
              <a:off x="13407390" y="6812056"/>
              <a:ext cx="1597975" cy="584054"/>
              <a:chOff x="2448799" y="2627278"/>
              <a:chExt cx="1597975" cy="584054"/>
            </a:xfrm>
          </p:grpSpPr>
          <p:sp>
            <p:nvSpPr>
              <p:cNvPr id="3088" name="Freeform 3087"/>
              <p:cNvSpPr/>
              <p:nvPr/>
            </p:nvSpPr>
            <p:spPr>
              <a:xfrm>
                <a:off x="2816629" y="2627278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9" name="Freeform 3088"/>
              <p:cNvSpPr/>
              <p:nvPr/>
            </p:nvSpPr>
            <p:spPr>
              <a:xfrm>
                <a:off x="2735314" y="2627278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90" name="Rectangle 3089"/>
              <p:cNvSpPr/>
              <p:nvPr/>
            </p:nvSpPr>
            <p:spPr>
              <a:xfrm>
                <a:off x="3017707" y="2673471"/>
                <a:ext cx="920319" cy="521726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91" name="TextBox 3090"/>
              <p:cNvSpPr txBox="1"/>
              <p:nvPr/>
            </p:nvSpPr>
            <p:spPr>
              <a:xfrm>
                <a:off x="3017707" y="2749667"/>
                <a:ext cx="1029067" cy="46166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2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501</a:t>
                </a:r>
              </a:p>
            </p:txBody>
          </p:sp>
          <p:sp>
            <p:nvSpPr>
              <p:cNvPr id="3092" name="Freeform 3091"/>
              <p:cNvSpPr/>
              <p:nvPr/>
            </p:nvSpPr>
            <p:spPr>
              <a:xfrm>
                <a:off x="2653805" y="2627278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093" name="Group 3092"/>
              <p:cNvGrpSpPr/>
              <p:nvPr/>
            </p:nvGrpSpPr>
            <p:grpSpPr>
              <a:xfrm>
                <a:off x="2448799" y="2722447"/>
                <a:ext cx="575754" cy="427881"/>
                <a:chOff x="7117556" y="3397091"/>
                <a:chExt cx="400527" cy="297657"/>
              </a:xfrm>
            </p:grpSpPr>
            <p:sp>
              <p:nvSpPr>
                <p:cNvPr id="3096" name="Rectangle 3095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97" name="Freeform 3096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98" name="Freeform 3097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094" name="Block Arc 3093"/>
              <p:cNvSpPr/>
              <p:nvPr/>
            </p:nvSpPr>
            <p:spPr>
              <a:xfrm>
                <a:off x="2644883" y="3060340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095" name="Block Arc 3094"/>
              <p:cNvSpPr/>
              <p:nvPr/>
            </p:nvSpPr>
            <p:spPr>
              <a:xfrm>
                <a:off x="2730458" y="3060340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127" name="Group 3126"/>
          <p:cNvGrpSpPr/>
          <p:nvPr/>
        </p:nvGrpSpPr>
        <p:grpSpPr>
          <a:xfrm>
            <a:off x="6630009" y="658689"/>
            <a:ext cx="1654616" cy="1086724"/>
            <a:chOff x="1413789" y="5826653"/>
            <a:chExt cx="1654616" cy="1086724"/>
          </a:xfrm>
        </p:grpSpPr>
        <p:sp>
          <p:nvSpPr>
            <p:cNvPr id="3128" name="TextBox 3127"/>
            <p:cNvSpPr txBox="1"/>
            <p:nvPr/>
          </p:nvSpPr>
          <p:spPr>
            <a:xfrm>
              <a:off x="1471097" y="5826653"/>
              <a:ext cx="732893" cy="584775"/>
            </a:xfrm>
            <a:prstGeom prst="rect">
              <a:avLst/>
            </a:prstGeom>
            <a:solidFill>
              <a:srgbClr val="F6F7F3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</a:t>
              </a:r>
            </a:p>
          </p:txBody>
        </p:sp>
        <p:sp>
          <p:nvSpPr>
            <p:cNvPr id="3129" name="Rectangle 3128"/>
            <p:cNvSpPr/>
            <p:nvPr/>
          </p:nvSpPr>
          <p:spPr>
            <a:xfrm>
              <a:off x="2301245" y="6338634"/>
              <a:ext cx="767160" cy="475142"/>
            </a:xfrm>
            <a:prstGeom prst="rect">
              <a:avLst/>
            </a:prstGeom>
            <a:solidFill>
              <a:srgbClr val="F6F7F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30" name="TextBox 3129"/>
            <p:cNvSpPr txBox="1"/>
            <p:nvPr/>
          </p:nvSpPr>
          <p:spPr>
            <a:xfrm>
              <a:off x="2179959" y="6290118"/>
              <a:ext cx="888446" cy="584775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101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131" name="Group 3130"/>
            <p:cNvGrpSpPr>
              <a:grpSpLocks noChangeAspect="1"/>
            </p:cNvGrpSpPr>
            <p:nvPr/>
          </p:nvGrpSpPr>
          <p:grpSpPr>
            <a:xfrm>
              <a:off x="1413789" y="6296361"/>
              <a:ext cx="839307" cy="617016"/>
              <a:chOff x="674869" y="1895785"/>
              <a:chExt cx="506176" cy="372116"/>
            </a:xfrm>
          </p:grpSpPr>
          <p:grpSp>
            <p:nvGrpSpPr>
              <p:cNvPr id="3132" name="Group 3131"/>
              <p:cNvGrpSpPr/>
              <p:nvPr/>
            </p:nvGrpSpPr>
            <p:grpSpPr>
              <a:xfrm>
                <a:off x="674869" y="1895785"/>
                <a:ext cx="506176" cy="372116"/>
                <a:chOff x="7117556" y="3397056"/>
                <a:chExt cx="404943" cy="297692"/>
              </a:xfrm>
            </p:grpSpPr>
            <p:sp>
              <p:nvSpPr>
                <p:cNvPr id="3136" name="Rectangle 3135"/>
                <p:cNvSpPr/>
                <p:nvPr/>
              </p:nvSpPr>
              <p:spPr>
                <a:xfrm>
                  <a:off x="7125457" y="3397056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37" name="Freeform 3136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38" name="Freeform 3137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134" name="Block Arc 3133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135" name="Block Arc 3134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153" name="Group 3152"/>
          <p:cNvGrpSpPr/>
          <p:nvPr/>
        </p:nvGrpSpPr>
        <p:grpSpPr>
          <a:xfrm>
            <a:off x="4820094" y="7396827"/>
            <a:ext cx="1597975" cy="633032"/>
            <a:chOff x="13407390" y="6763078"/>
            <a:chExt cx="1597975" cy="633032"/>
          </a:xfrm>
        </p:grpSpPr>
        <p:sp>
          <p:nvSpPr>
            <p:cNvPr id="3154" name="Rectangle 3153"/>
            <p:cNvSpPr/>
            <p:nvPr/>
          </p:nvSpPr>
          <p:spPr>
            <a:xfrm>
              <a:off x="13555979" y="6763078"/>
              <a:ext cx="278131" cy="171367"/>
            </a:xfrm>
            <a:prstGeom prst="rect">
              <a:avLst/>
            </a:prstGeom>
            <a:solidFill>
              <a:srgbClr val="F0F2EA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155" name="Group 3154"/>
            <p:cNvGrpSpPr>
              <a:grpSpLocks noChangeAspect="1"/>
            </p:cNvGrpSpPr>
            <p:nvPr/>
          </p:nvGrpSpPr>
          <p:grpSpPr>
            <a:xfrm>
              <a:off x="13407390" y="6812056"/>
              <a:ext cx="1597975" cy="584054"/>
              <a:chOff x="2448799" y="2627278"/>
              <a:chExt cx="1597975" cy="584054"/>
            </a:xfrm>
          </p:grpSpPr>
          <p:sp>
            <p:nvSpPr>
              <p:cNvPr id="3156" name="Freeform 3155"/>
              <p:cNvSpPr/>
              <p:nvPr/>
            </p:nvSpPr>
            <p:spPr>
              <a:xfrm>
                <a:off x="2816629" y="2627278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57" name="Freeform 3156"/>
              <p:cNvSpPr/>
              <p:nvPr/>
            </p:nvSpPr>
            <p:spPr>
              <a:xfrm>
                <a:off x="2735314" y="2627278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58" name="Rectangle 3157"/>
              <p:cNvSpPr/>
              <p:nvPr/>
            </p:nvSpPr>
            <p:spPr>
              <a:xfrm>
                <a:off x="3017707" y="2673471"/>
                <a:ext cx="920319" cy="521726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59" name="TextBox 3158"/>
              <p:cNvSpPr txBox="1"/>
              <p:nvPr/>
            </p:nvSpPr>
            <p:spPr>
              <a:xfrm>
                <a:off x="3017707" y="2749667"/>
                <a:ext cx="1029067" cy="46166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2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  <p:sp>
            <p:nvSpPr>
              <p:cNvPr id="3160" name="Freeform 3159"/>
              <p:cNvSpPr/>
              <p:nvPr/>
            </p:nvSpPr>
            <p:spPr>
              <a:xfrm>
                <a:off x="2653805" y="2627278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161" name="Group 3160"/>
              <p:cNvGrpSpPr/>
              <p:nvPr/>
            </p:nvGrpSpPr>
            <p:grpSpPr>
              <a:xfrm>
                <a:off x="2448799" y="2722447"/>
                <a:ext cx="575754" cy="427881"/>
                <a:chOff x="7117556" y="3397091"/>
                <a:chExt cx="400527" cy="297657"/>
              </a:xfrm>
            </p:grpSpPr>
            <p:sp>
              <p:nvSpPr>
                <p:cNvPr id="3164" name="Rectangle 3163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65" name="Freeform 3164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66" name="Freeform 3165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162" name="Block Arc 3161"/>
              <p:cNvSpPr/>
              <p:nvPr/>
            </p:nvSpPr>
            <p:spPr>
              <a:xfrm>
                <a:off x="2644883" y="3060340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163" name="Block Arc 3162"/>
              <p:cNvSpPr/>
              <p:nvPr/>
            </p:nvSpPr>
            <p:spPr>
              <a:xfrm>
                <a:off x="2730458" y="3060340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167" name="Group 3166"/>
          <p:cNvGrpSpPr/>
          <p:nvPr/>
        </p:nvGrpSpPr>
        <p:grpSpPr>
          <a:xfrm>
            <a:off x="23438983" y="14287775"/>
            <a:ext cx="2062938" cy="654477"/>
            <a:chOff x="609578" y="1687886"/>
            <a:chExt cx="2062938" cy="654477"/>
          </a:xfrm>
        </p:grpSpPr>
        <p:sp>
          <p:nvSpPr>
            <p:cNvPr id="3168" name="Rectangle 3167"/>
            <p:cNvSpPr/>
            <p:nvPr/>
          </p:nvSpPr>
          <p:spPr>
            <a:xfrm>
              <a:off x="1237815" y="1893680"/>
              <a:ext cx="483812" cy="448683"/>
            </a:xfrm>
            <a:prstGeom prst="rect">
              <a:avLst/>
            </a:prstGeom>
            <a:solidFill>
              <a:srgbClr val="F0F2EA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9" name="TextBox 3168"/>
            <p:cNvSpPr txBox="1"/>
            <p:nvPr/>
          </p:nvSpPr>
          <p:spPr>
            <a:xfrm>
              <a:off x="1230043" y="1863733"/>
              <a:ext cx="1442473" cy="461665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29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170" name="Group 3169"/>
            <p:cNvGrpSpPr>
              <a:grpSpLocks noChangeAspect="1"/>
            </p:cNvGrpSpPr>
            <p:nvPr/>
          </p:nvGrpSpPr>
          <p:grpSpPr>
            <a:xfrm>
              <a:off x="609578" y="1687886"/>
              <a:ext cx="632475" cy="646595"/>
              <a:chOff x="675858" y="1755933"/>
              <a:chExt cx="499653" cy="510809"/>
            </a:xfrm>
          </p:grpSpPr>
          <p:sp>
            <p:nvSpPr>
              <p:cNvPr id="3171" name="Freeform 3170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172" name="Group 3171"/>
              <p:cNvGrpSpPr/>
              <p:nvPr/>
            </p:nvGrpSpPr>
            <p:grpSpPr>
              <a:xfrm>
                <a:off x="675858" y="1895826"/>
                <a:ext cx="499653" cy="370916"/>
                <a:chOff x="7118355" y="3397089"/>
                <a:chExt cx="399725" cy="296732"/>
              </a:xfrm>
            </p:grpSpPr>
            <p:sp>
              <p:nvSpPr>
                <p:cNvPr id="3175" name="Rectangle 3174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76" name="Freeform 3175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3187" name="Group 3186"/>
          <p:cNvGrpSpPr/>
          <p:nvPr/>
        </p:nvGrpSpPr>
        <p:grpSpPr>
          <a:xfrm>
            <a:off x="23683168" y="12581435"/>
            <a:ext cx="2071968" cy="660967"/>
            <a:chOff x="608320" y="1687886"/>
            <a:chExt cx="2071968" cy="660967"/>
          </a:xfrm>
        </p:grpSpPr>
        <p:sp>
          <p:nvSpPr>
            <p:cNvPr id="3194" name="Rectangle 3193"/>
            <p:cNvSpPr/>
            <p:nvPr/>
          </p:nvSpPr>
          <p:spPr>
            <a:xfrm>
              <a:off x="1237815" y="1893680"/>
              <a:ext cx="1376978" cy="448683"/>
            </a:xfrm>
            <a:prstGeom prst="rect">
              <a:avLst/>
            </a:prstGeom>
            <a:solidFill>
              <a:srgbClr val="F0F2EA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5" name="TextBox 3194"/>
            <p:cNvSpPr txBox="1"/>
            <p:nvPr/>
          </p:nvSpPr>
          <p:spPr>
            <a:xfrm>
              <a:off x="1237815" y="1887188"/>
              <a:ext cx="1442473" cy="461665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K/175/29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196" name="Group 3195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3197" name="Freeform 3196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198" name="Group 3197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3199" name="Rectangle 3198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00" name="Freeform 3199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01" name="Freeform 3200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2391" name="Freeform 2390"/>
          <p:cNvSpPr/>
          <p:nvPr/>
        </p:nvSpPr>
        <p:spPr>
          <a:xfrm>
            <a:off x="20166330" y="12005310"/>
            <a:ext cx="461010" cy="0"/>
          </a:xfrm>
          <a:custGeom>
            <a:avLst/>
            <a:gdLst>
              <a:gd name="connsiteX0" fmla="*/ 0 w 461010"/>
              <a:gd name="connsiteY0" fmla="*/ 0 h 0"/>
              <a:gd name="connsiteX1" fmla="*/ 461010 w 46101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61010">
                <a:moveTo>
                  <a:pt x="0" y="0"/>
                </a:moveTo>
                <a:lnTo>
                  <a:pt x="461010" y="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TextBox 108"/>
          <p:cNvSpPr txBox="1"/>
          <p:nvPr/>
        </p:nvSpPr>
        <p:spPr>
          <a:xfrm>
            <a:off x="15304168" y="6499606"/>
            <a:ext cx="5323172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1. 0145 – 0600 – 1200, 10 June</a:t>
            </a:r>
          </a:p>
        </p:txBody>
      </p:sp>
      <p:sp>
        <p:nvSpPr>
          <p:cNvPr id="111" name="Explosion 1 110"/>
          <p:cNvSpPr>
            <a:spLocks noChangeAspect="1"/>
          </p:cNvSpPr>
          <p:nvPr/>
        </p:nvSpPr>
        <p:spPr>
          <a:xfrm>
            <a:off x="15726122" y="7910118"/>
            <a:ext cx="284470" cy="377441"/>
          </a:xfrm>
          <a:prstGeom prst="irregularSeal1">
            <a:avLst/>
          </a:prstGeom>
          <a:gradFill>
            <a:gsLst>
              <a:gs pos="13000">
                <a:srgbClr val="FFC000"/>
              </a:gs>
              <a:gs pos="55000">
                <a:srgbClr val="C00000"/>
              </a:gs>
            </a:gsLst>
            <a:path path="circle">
              <a:fillToRect l="50000" t="50000" r="50000" b="50000"/>
            </a:path>
          </a:gradFill>
          <a:ln w="19050">
            <a:solidFill>
              <a:schemeClr val="accent2">
                <a:lumMod val="50000"/>
              </a:schemeClr>
            </a:solidFill>
          </a:ln>
          <a:effectLst>
            <a:glow rad="127000">
              <a:srgbClr val="C000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10972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21945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32918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438912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548640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65836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76809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87782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21945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32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3" name="Freeform 2"/>
          <p:cNvSpPr/>
          <p:nvPr/>
        </p:nvSpPr>
        <p:spPr>
          <a:xfrm>
            <a:off x="15304168" y="8205537"/>
            <a:ext cx="3344779" cy="890337"/>
          </a:xfrm>
          <a:custGeom>
            <a:avLst/>
            <a:gdLst>
              <a:gd name="connsiteX0" fmla="*/ 0 w 3344779"/>
              <a:gd name="connsiteY0" fmla="*/ 0 h 890337"/>
              <a:gd name="connsiteX1" fmla="*/ 385011 w 3344779"/>
              <a:gd name="connsiteY1" fmla="*/ 457200 h 890337"/>
              <a:gd name="connsiteX2" fmla="*/ 2069432 w 3344779"/>
              <a:gd name="connsiteY2" fmla="*/ 745958 h 890337"/>
              <a:gd name="connsiteX3" fmla="*/ 2959769 w 3344779"/>
              <a:gd name="connsiteY3" fmla="*/ 770021 h 890337"/>
              <a:gd name="connsiteX4" fmla="*/ 3344779 w 3344779"/>
              <a:gd name="connsiteY4" fmla="*/ 890337 h 8903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44779" h="890337">
                <a:moveTo>
                  <a:pt x="0" y="0"/>
                </a:moveTo>
                <a:cubicBezTo>
                  <a:pt x="20053" y="166437"/>
                  <a:pt x="40106" y="332874"/>
                  <a:pt x="385011" y="457200"/>
                </a:cubicBezTo>
                <a:cubicBezTo>
                  <a:pt x="729916" y="581526"/>
                  <a:pt x="1640306" y="693821"/>
                  <a:pt x="2069432" y="745958"/>
                </a:cubicBezTo>
                <a:cubicBezTo>
                  <a:pt x="2498558" y="798095"/>
                  <a:pt x="2747211" y="745958"/>
                  <a:pt x="2959769" y="770021"/>
                </a:cubicBezTo>
                <a:cubicBezTo>
                  <a:pt x="3172327" y="794084"/>
                  <a:pt x="3324726" y="822158"/>
                  <a:pt x="3344779" y="890337"/>
                </a:cubicBezTo>
              </a:path>
            </a:pathLst>
          </a:custGeom>
          <a:noFill/>
          <a:ln w="228600">
            <a:solidFill>
              <a:srgbClr val="0000FF">
                <a:alpha val="74902"/>
              </a:srgbClr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" name="Explosion 1 112"/>
          <p:cNvSpPr>
            <a:spLocks noChangeAspect="1"/>
          </p:cNvSpPr>
          <p:nvPr/>
        </p:nvSpPr>
        <p:spPr>
          <a:xfrm>
            <a:off x="14745657" y="8202911"/>
            <a:ext cx="284470" cy="377441"/>
          </a:xfrm>
          <a:prstGeom prst="irregularSeal1">
            <a:avLst/>
          </a:prstGeom>
          <a:gradFill>
            <a:gsLst>
              <a:gs pos="13000">
                <a:srgbClr val="FFC000"/>
              </a:gs>
              <a:gs pos="55000">
                <a:srgbClr val="C00000"/>
              </a:gs>
            </a:gsLst>
            <a:path path="circle">
              <a:fillToRect l="50000" t="50000" r="50000" b="50000"/>
            </a:path>
          </a:gradFill>
          <a:ln w="19050">
            <a:solidFill>
              <a:schemeClr val="accent2">
                <a:lumMod val="50000"/>
              </a:schemeClr>
            </a:solidFill>
          </a:ln>
          <a:effectLst>
            <a:glow rad="127000">
              <a:srgbClr val="C000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10972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21945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32918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438912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548640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65836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76809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87782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21945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32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4" name="Explosion 1 113"/>
          <p:cNvSpPr>
            <a:spLocks noChangeAspect="1"/>
          </p:cNvSpPr>
          <p:nvPr/>
        </p:nvSpPr>
        <p:spPr>
          <a:xfrm>
            <a:off x="15518504" y="8315063"/>
            <a:ext cx="284470" cy="377441"/>
          </a:xfrm>
          <a:prstGeom prst="irregularSeal1">
            <a:avLst/>
          </a:prstGeom>
          <a:gradFill>
            <a:gsLst>
              <a:gs pos="13000">
                <a:srgbClr val="FFC000"/>
              </a:gs>
              <a:gs pos="55000">
                <a:srgbClr val="C00000"/>
              </a:gs>
            </a:gsLst>
            <a:path path="circle">
              <a:fillToRect l="50000" t="50000" r="50000" b="50000"/>
            </a:path>
          </a:gradFill>
          <a:ln w="19050">
            <a:solidFill>
              <a:schemeClr val="accent2">
                <a:lumMod val="50000"/>
              </a:schemeClr>
            </a:solidFill>
          </a:ln>
          <a:effectLst>
            <a:glow rad="127000">
              <a:srgbClr val="C00000"/>
            </a:glo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defPPr>
              <a:defRPr lang="en-US"/>
            </a:defPPr>
            <a:lvl1pPr marL="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10972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21945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32918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438912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548640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65836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76809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87782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219456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32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5" name="TextBox 114"/>
          <p:cNvSpPr txBox="1"/>
          <p:nvPr/>
        </p:nvSpPr>
        <p:spPr>
          <a:xfrm>
            <a:off x="20135602" y="11351715"/>
            <a:ext cx="5070205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2. 1200 - ≈1800, 10 June</a:t>
            </a:r>
          </a:p>
        </p:txBody>
      </p:sp>
      <p:grpSp>
        <p:nvGrpSpPr>
          <p:cNvPr id="5" name="Group 4"/>
          <p:cNvGrpSpPr/>
          <p:nvPr/>
        </p:nvGrpSpPr>
        <p:grpSpPr>
          <a:xfrm>
            <a:off x="21654753" y="12581214"/>
            <a:ext cx="1919472" cy="616882"/>
            <a:chOff x="21198961" y="12684270"/>
            <a:chExt cx="1919472" cy="616882"/>
          </a:xfrm>
        </p:grpSpPr>
        <p:grpSp>
          <p:nvGrpSpPr>
            <p:cNvPr id="3202" name="Group 3201"/>
            <p:cNvGrpSpPr/>
            <p:nvPr/>
          </p:nvGrpSpPr>
          <p:grpSpPr>
            <a:xfrm>
              <a:off x="21198961" y="12684270"/>
              <a:ext cx="1919472" cy="616882"/>
              <a:chOff x="608320" y="1729807"/>
              <a:chExt cx="1919472" cy="616882"/>
            </a:xfrm>
          </p:grpSpPr>
          <p:sp>
            <p:nvSpPr>
              <p:cNvPr id="3203" name="Rectangle 3202"/>
              <p:cNvSpPr/>
              <p:nvPr/>
            </p:nvSpPr>
            <p:spPr>
              <a:xfrm>
                <a:off x="1257971" y="1913371"/>
                <a:ext cx="1077309" cy="418065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04" name="TextBox 3203"/>
              <p:cNvSpPr txBox="1"/>
              <p:nvPr/>
            </p:nvSpPr>
            <p:spPr>
              <a:xfrm>
                <a:off x="1204300" y="1885024"/>
                <a:ext cx="1323492" cy="46166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2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A/1-401</a:t>
                </a:r>
              </a:p>
            </p:txBody>
          </p:sp>
          <p:grpSp>
            <p:nvGrpSpPr>
              <p:cNvPr id="3205" name="Group 3204"/>
              <p:cNvGrpSpPr>
                <a:grpSpLocks noChangeAspect="1"/>
              </p:cNvGrpSpPr>
              <p:nvPr/>
            </p:nvGrpSpPr>
            <p:grpSpPr>
              <a:xfrm>
                <a:off x="608320" y="1729807"/>
                <a:ext cx="633740" cy="606156"/>
                <a:chOff x="674864" y="1789043"/>
                <a:chExt cx="500652" cy="478861"/>
              </a:xfrm>
            </p:grpSpPr>
            <p:sp>
              <p:nvSpPr>
                <p:cNvPr id="3206" name="Freeform 3205"/>
                <p:cNvSpPr/>
                <p:nvPr/>
              </p:nvSpPr>
              <p:spPr>
                <a:xfrm>
                  <a:off x="931974" y="1789043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207" name="Group 3206"/>
                <p:cNvGrpSpPr/>
                <p:nvPr/>
              </p:nvGrpSpPr>
              <p:grpSpPr>
                <a:xfrm>
                  <a:off x="674864" y="1895829"/>
                  <a:ext cx="500652" cy="372075"/>
                  <a:chOff x="7117556" y="3397089"/>
                  <a:chExt cx="400524" cy="297659"/>
                </a:xfrm>
              </p:grpSpPr>
              <p:sp>
                <p:nvSpPr>
                  <p:cNvPr id="3210" name="Rectangle 3209"/>
                  <p:cNvSpPr/>
                  <p:nvPr/>
                </p:nvSpPr>
                <p:spPr>
                  <a:xfrm>
                    <a:off x="7118355" y="3399141"/>
                    <a:ext cx="397042" cy="294680"/>
                  </a:xfrm>
                  <a:prstGeom prst="rect">
                    <a:avLst/>
                  </a:prstGeom>
                  <a:solidFill>
                    <a:srgbClr val="80E0FF"/>
                  </a:solidFill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11" name="Freeform 3210"/>
                  <p:cNvSpPr/>
                  <p:nvPr/>
                </p:nvSpPr>
                <p:spPr>
                  <a:xfrm>
                    <a:off x="7124697" y="3397089"/>
                    <a:ext cx="393383" cy="294798"/>
                  </a:xfrm>
                  <a:custGeom>
                    <a:avLst/>
                    <a:gdLst>
                      <a:gd name="connsiteX0" fmla="*/ 0 w 388620"/>
                      <a:gd name="connsiteY0" fmla="*/ 297180 h 297180"/>
                      <a:gd name="connsiteX1" fmla="*/ 388620 w 388620"/>
                      <a:gd name="connsiteY1" fmla="*/ 0 h 297180"/>
                      <a:gd name="connsiteX0" fmla="*/ 0 w 393383"/>
                      <a:gd name="connsiteY0" fmla="*/ 294799 h 294799"/>
                      <a:gd name="connsiteX1" fmla="*/ 393383 w 393383"/>
                      <a:gd name="connsiteY1" fmla="*/ 0 h 29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3383" h="294799">
                        <a:moveTo>
                          <a:pt x="0" y="294799"/>
                        </a:moveTo>
                        <a:cubicBezTo>
                          <a:pt x="129540" y="195739"/>
                          <a:pt x="263843" y="99060"/>
                          <a:pt x="393383" y="0"/>
                        </a:cubicBez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12" name="Freeform 3211"/>
                  <p:cNvSpPr/>
                  <p:nvPr/>
                </p:nvSpPr>
                <p:spPr>
                  <a:xfrm>
                    <a:off x="7117556" y="3399472"/>
                    <a:ext cx="400050" cy="295276"/>
                  </a:xfrm>
                  <a:custGeom>
                    <a:avLst/>
                    <a:gdLst>
                      <a:gd name="connsiteX0" fmla="*/ 0 w 400050"/>
                      <a:gd name="connsiteY0" fmla="*/ 0 h 304800"/>
                      <a:gd name="connsiteX1" fmla="*/ 400050 w 400050"/>
                      <a:gd name="connsiteY1" fmla="*/ 304800 h 304800"/>
                      <a:gd name="connsiteX0" fmla="*/ 0 w 392907"/>
                      <a:gd name="connsiteY0" fmla="*/ 0 h 300038"/>
                      <a:gd name="connsiteX1" fmla="*/ 392907 w 392907"/>
                      <a:gd name="connsiteY1" fmla="*/ 300038 h 300038"/>
                      <a:gd name="connsiteX0" fmla="*/ 0 w 400050"/>
                      <a:gd name="connsiteY0" fmla="*/ 0 h 295276"/>
                      <a:gd name="connsiteX1" fmla="*/ 400050 w 400050"/>
                      <a:gd name="connsiteY1" fmla="*/ 295276 h 29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0050" h="295276">
                        <a:moveTo>
                          <a:pt x="0" y="0"/>
                        </a:moveTo>
                        <a:lnTo>
                          <a:pt x="400050" y="295276"/>
                        </a:lnTo>
                      </a:path>
                    </a:pathLst>
                  </a:custGeom>
                  <a:noFill/>
                  <a:ln w="381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4" name="Freeform 3"/>
            <p:cNvSpPr/>
            <p:nvPr/>
          </p:nvSpPr>
          <p:spPr>
            <a:xfrm>
              <a:off x="21324570" y="13049250"/>
              <a:ext cx="392430" cy="3810"/>
            </a:xfrm>
            <a:custGeom>
              <a:avLst/>
              <a:gdLst>
                <a:gd name="connsiteX0" fmla="*/ 0 w 392430"/>
                <a:gd name="connsiteY0" fmla="*/ 0 h 3810"/>
                <a:gd name="connsiteX1" fmla="*/ 392430 w 392430"/>
                <a:gd name="connsiteY1" fmla="*/ 381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2430" h="3810">
                  <a:moveTo>
                    <a:pt x="0" y="0"/>
                  </a:moveTo>
                  <a:lnTo>
                    <a:pt x="392430" y="381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" name="Freeform 6"/>
          <p:cNvSpPr/>
          <p:nvPr/>
        </p:nvSpPr>
        <p:spPr>
          <a:xfrm>
            <a:off x="19390659" y="12102353"/>
            <a:ext cx="3818965" cy="1748118"/>
          </a:xfrm>
          <a:custGeom>
            <a:avLst/>
            <a:gdLst>
              <a:gd name="connsiteX0" fmla="*/ 0 w 3818965"/>
              <a:gd name="connsiteY0" fmla="*/ 0 h 1748118"/>
              <a:gd name="connsiteX1" fmla="*/ 833717 w 3818965"/>
              <a:gd name="connsiteY1" fmla="*/ 1290918 h 1748118"/>
              <a:gd name="connsiteX2" fmla="*/ 3818965 w 3818965"/>
              <a:gd name="connsiteY2" fmla="*/ 1748118 h 1748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818965" h="1748118">
                <a:moveTo>
                  <a:pt x="0" y="0"/>
                </a:moveTo>
                <a:cubicBezTo>
                  <a:pt x="98611" y="499782"/>
                  <a:pt x="197223" y="999565"/>
                  <a:pt x="833717" y="1290918"/>
                </a:cubicBezTo>
                <a:cubicBezTo>
                  <a:pt x="1470211" y="1582271"/>
                  <a:pt x="2644588" y="1665194"/>
                  <a:pt x="3818965" y="1748118"/>
                </a:cubicBezTo>
              </a:path>
            </a:pathLst>
          </a:custGeom>
          <a:noFill/>
          <a:ln w="152400">
            <a:solidFill>
              <a:srgbClr val="0000FF">
                <a:alpha val="74902"/>
              </a:srgbClr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/>
          <p:cNvGrpSpPr/>
          <p:nvPr/>
        </p:nvGrpSpPr>
        <p:grpSpPr>
          <a:xfrm>
            <a:off x="12195470" y="14780889"/>
            <a:ext cx="1578744" cy="685795"/>
            <a:chOff x="26132160" y="12411458"/>
            <a:chExt cx="1578744" cy="685795"/>
          </a:xfrm>
        </p:grpSpPr>
        <p:sp>
          <p:nvSpPr>
            <p:cNvPr id="128" name="Rectangle 127"/>
            <p:cNvSpPr/>
            <p:nvPr/>
          </p:nvSpPr>
          <p:spPr>
            <a:xfrm>
              <a:off x="26790585" y="12559392"/>
              <a:ext cx="920319" cy="521726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TextBox 128"/>
            <p:cNvSpPr txBox="1"/>
            <p:nvPr/>
          </p:nvSpPr>
          <p:spPr>
            <a:xfrm>
              <a:off x="26790585" y="12635588"/>
              <a:ext cx="70256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327</a:t>
              </a:r>
            </a:p>
          </p:txBody>
        </p:sp>
        <p:grpSp>
          <p:nvGrpSpPr>
            <p:cNvPr id="9" name="Group 8"/>
            <p:cNvGrpSpPr>
              <a:grpSpLocks noChangeAspect="1"/>
            </p:cNvGrpSpPr>
            <p:nvPr/>
          </p:nvGrpSpPr>
          <p:grpSpPr>
            <a:xfrm>
              <a:off x="26132160" y="12411458"/>
              <a:ext cx="654180" cy="649946"/>
              <a:chOff x="26221677" y="12464221"/>
              <a:chExt cx="575754" cy="572028"/>
            </a:xfrm>
          </p:grpSpPr>
          <p:sp>
            <p:nvSpPr>
              <p:cNvPr id="124" name="Rectangle 123"/>
              <p:cNvSpPr/>
              <p:nvPr/>
            </p:nvSpPr>
            <p:spPr>
              <a:xfrm>
                <a:off x="26370266" y="12464221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Freeform 125"/>
              <p:cNvSpPr/>
              <p:nvPr/>
            </p:nvSpPr>
            <p:spPr>
              <a:xfrm>
                <a:off x="26589507" y="12513199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" name="Freeform 126"/>
              <p:cNvSpPr/>
              <p:nvPr/>
            </p:nvSpPr>
            <p:spPr>
              <a:xfrm>
                <a:off x="26508192" y="12513199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0" name="Freeform 129"/>
              <p:cNvSpPr/>
              <p:nvPr/>
            </p:nvSpPr>
            <p:spPr>
              <a:xfrm>
                <a:off x="26426683" y="12513199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31" name="Group 130"/>
              <p:cNvGrpSpPr/>
              <p:nvPr/>
            </p:nvGrpSpPr>
            <p:grpSpPr>
              <a:xfrm>
                <a:off x="26221677" y="12608368"/>
                <a:ext cx="575754" cy="427881"/>
                <a:chOff x="7117556" y="3397091"/>
                <a:chExt cx="400527" cy="297657"/>
              </a:xfrm>
            </p:grpSpPr>
            <p:sp>
              <p:nvSpPr>
                <p:cNvPr id="132" name="Rectangle 131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Freeform 132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4" name="Freeform 133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23" name="Freeform 122"/>
              <p:cNvSpPr/>
              <p:nvPr/>
            </p:nvSpPr>
            <p:spPr>
              <a:xfrm>
                <a:off x="26320370" y="12810603"/>
                <a:ext cx="373380" cy="3810"/>
              </a:xfrm>
              <a:custGeom>
                <a:avLst/>
                <a:gdLst>
                  <a:gd name="connsiteX0" fmla="*/ 0 w 373380"/>
                  <a:gd name="connsiteY0" fmla="*/ 3810 h 3810"/>
                  <a:gd name="connsiteX1" fmla="*/ 373380 w 373380"/>
                  <a:gd name="connsiteY1" fmla="*/ 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3380" h="3810">
                    <a:moveTo>
                      <a:pt x="0" y="3810"/>
                    </a:moveTo>
                    <a:lnTo>
                      <a:pt x="37338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17761556" y="12780737"/>
            <a:ext cx="1737851" cy="830997"/>
            <a:chOff x="17552764" y="12936973"/>
            <a:chExt cx="1737851" cy="830997"/>
          </a:xfrm>
        </p:grpSpPr>
        <p:sp>
          <p:nvSpPr>
            <p:cNvPr id="146" name="Freeform 145"/>
            <p:cNvSpPr/>
            <p:nvPr/>
          </p:nvSpPr>
          <p:spPr>
            <a:xfrm>
              <a:off x="17911572" y="12973810"/>
              <a:ext cx="0" cy="180855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35" name="Group 134"/>
            <p:cNvGrpSpPr/>
            <p:nvPr/>
          </p:nvGrpSpPr>
          <p:grpSpPr>
            <a:xfrm>
              <a:off x="17552764" y="12936973"/>
              <a:ext cx="1737851" cy="830997"/>
              <a:chOff x="21198961" y="12648887"/>
              <a:chExt cx="1737851" cy="830997"/>
            </a:xfrm>
          </p:grpSpPr>
          <p:grpSp>
            <p:nvGrpSpPr>
              <p:cNvPr id="136" name="Group 135"/>
              <p:cNvGrpSpPr/>
              <p:nvPr/>
            </p:nvGrpSpPr>
            <p:grpSpPr>
              <a:xfrm>
                <a:off x="21198961" y="12648887"/>
                <a:ext cx="1737851" cy="830997"/>
                <a:chOff x="608320" y="1694424"/>
                <a:chExt cx="1737851" cy="830997"/>
              </a:xfrm>
            </p:grpSpPr>
            <p:sp>
              <p:nvSpPr>
                <p:cNvPr id="138" name="Rectangle 137"/>
                <p:cNvSpPr/>
                <p:nvPr/>
              </p:nvSpPr>
              <p:spPr>
                <a:xfrm>
                  <a:off x="1268862" y="1757726"/>
                  <a:ext cx="1077309" cy="668871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9" name="TextBox 138"/>
                <p:cNvSpPr txBox="1"/>
                <p:nvPr/>
              </p:nvSpPr>
              <p:spPr>
                <a:xfrm>
                  <a:off x="1226403" y="1694424"/>
                  <a:ext cx="988816" cy="830997"/>
                </a:xfrm>
                <a:prstGeom prst="rect">
                  <a:avLst/>
                </a:prstGeom>
                <a:noFill/>
                <a:ln w="3810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4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(-)</a:t>
                  </a:r>
                </a:p>
                <a:p>
                  <a:r>
                    <a:rPr lang="en-US" sz="24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1-401</a:t>
                  </a:r>
                </a:p>
              </p:txBody>
            </p:sp>
            <p:grpSp>
              <p:nvGrpSpPr>
                <p:cNvPr id="140" name="Group 139"/>
                <p:cNvGrpSpPr>
                  <a:grpSpLocks noChangeAspect="1"/>
                </p:cNvGrpSpPr>
                <p:nvPr/>
              </p:nvGrpSpPr>
              <p:grpSpPr>
                <a:xfrm>
                  <a:off x="608320" y="1731263"/>
                  <a:ext cx="633740" cy="604702"/>
                  <a:chOff x="674864" y="1790192"/>
                  <a:chExt cx="500652" cy="477712"/>
                </a:xfrm>
              </p:grpSpPr>
              <p:sp>
                <p:nvSpPr>
                  <p:cNvPr id="141" name="Freeform 140"/>
                  <p:cNvSpPr/>
                  <p:nvPr/>
                </p:nvSpPr>
                <p:spPr>
                  <a:xfrm>
                    <a:off x="868107" y="1790192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42" name="Group 141"/>
                  <p:cNvGrpSpPr/>
                  <p:nvPr/>
                </p:nvGrpSpPr>
                <p:grpSpPr>
                  <a:xfrm>
                    <a:off x="674864" y="1895829"/>
                    <a:ext cx="500652" cy="372075"/>
                    <a:chOff x="7117556" y="3397089"/>
                    <a:chExt cx="400524" cy="297659"/>
                  </a:xfrm>
                </p:grpSpPr>
                <p:sp>
                  <p:nvSpPr>
                    <p:cNvPr id="143" name="Rectangle 142"/>
                    <p:cNvSpPr/>
                    <p:nvPr/>
                  </p:nvSpPr>
                  <p:spPr>
                    <a:xfrm>
                      <a:off x="7118355" y="3399141"/>
                      <a:ext cx="397042" cy="294680"/>
                    </a:xfrm>
                    <a:prstGeom prst="rect">
                      <a:avLst/>
                    </a:prstGeom>
                    <a:solidFill>
                      <a:srgbClr val="80E0FF"/>
                    </a:solidFill>
                    <a:ln w="381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4" name="Freeform 143"/>
                    <p:cNvSpPr/>
                    <p:nvPr/>
                  </p:nvSpPr>
                  <p:spPr>
                    <a:xfrm>
                      <a:off x="7124697" y="3397089"/>
                      <a:ext cx="393383" cy="294798"/>
                    </a:xfrm>
                    <a:custGeom>
                      <a:avLst/>
                      <a:gdLst>
                        <a:gd name="connsiteX0" fmla="*/ 0 w 388620"/>
                        <a:gd name="connsiteY0" fmla="*/ 297180 h 297180"/>
                        <a:gd name="connsiteX1" fmla="*/ 388620 w 388620"/>
                        <a:gd name="connsiteY1" fmla="*/ 0 h 297180"/>
                        <a:gd name="connsiteX0" fmla="*/ 0 w 393383"/>
                        <a:gd name="connsiteY0" fmla="*/ 294799 h 294799"/>
                        <a:gd name="connsiteX1" fmla="*/ 393383 w 393383"/>
                        <a:gd name="connsiteY1" fmla="*/ 0 h 294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393383" h="294799">
                          <a:moveTo>
                            <a:pt x="0" y="294799"/>
                          </a:moveTo>
                          <a:cubicBezTo>
                            <a:pt x="129540" y="195739"/>
                            <a:pt x="263843" y="99060"/>
                            <a:pt x="393383" y="0"/>
                          </a:cubicBez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45" name="Freeform 144"/>
                    <p:cNvSpPr/>
                    <p:nvPr/>
                  </p:nvSpPr>
                  <p:spPr>
                    <a:xfrm>
                      <a:off x="7117556" y="3399472"/>
                      <a:ext cx="400050" cy="295276"/>
                    </a:xfrm>
                    <a:custGeom>
                      <a:avLst/>
                      <a:gdLst>
                        <a:gd name="connsiteX0" fmla="*/ 0 w 400050"/>
                        <a:gd name="connsiteY0" fmla="*/ 0 h 304800"/>
                        <a:gd name="connsiteX1" fmla="*/ 400050 w 400050"/>
                        <a:gd name="connsiteY1" fmla="*/ 304800 h 304800"/>
                        <a:gd name="connsiteX0" fmla="*/ 0 w 392907"/>
                        <a:gd name="connsiteY0" fmla="*/ 0 h 300038"/>
                        <a:gd name="connsiteX1" fmla="*/ 392907 w 392907"/>
                        <a:gd name="connsiteY1" fmla="*/ 300038 h 300038"/>
                        <a:gd name="connsiteX0" fmla="*/ 0 w 400050"/>
                        <a:gd name="connsiteY0" fmla="*/ 0 h 295276"/>
                        <a:gd name="connsiteX1" fmla="*/ 400050 w 400050"/>
                        <a:gd name="connsiteY1" fmla="*/ 295276 h 29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00050" h="295276">
                          <a:moveTo>
                            <a:pt x="0" y="0"/>
                          </a:moveTo>
                          <a:lnTo>
                            <a:pt x="400050" y="29527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137" name="Freeform 136"/>
              <p:cNvSpPr/>
              <p:nvPr/>
            </p:nvSpPr>
            <p:spPr>
              <a:xfrm>
                <a:off x="21324570" y="13049250"/>
                <a:ext cx="392430" cy="3810"/>
              </a:xfrm>
              <a:custGeom>
                <a:avLst/>
                <a:gdLst>
                  <a:gd name="connsiteX0" fmla="*/ 0 w 392430"/>
                  <a:gd name="connsiteY0" fmla="*/ 0 h 3810"/>
                  <a:gd name="connsiteX1" fmla="*/ 392430 w 392430"/>
                  <a:gd name="connsiteY1" fmla="*/ 381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2430" h="3810">
                    <a:moveTo>
                      <a:pt x="0" y="0"/>
                    </a:moveTo>
                    <a:lnTo>
                      <a:pt x="392430" y="381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50" name="Group 149"/>
          <p:cNvGrpSpPr/>
          <p:nvPr/>
        </p:nvGrpSpPr>
        <p:grpSpPr>
          <a:xfrm>
            <a:off x="18601287" y="8029859"/>
            <a:ext cx="1578744" cy="685795"/>
            <a:chOff x="26132160" y="12411458"/>
            <a:chExt cx="1578744" cy="685795"/>
          </a:xfrm>
        </p:grpSpPr>
        <p:sp>
          <p:nvSpPr>
            <p:cNvPr id="151" name="Rectangle 150"/>
            <p:cNvSpPr/>
            <p:nvPr/>
          </p:nvSpPr>
          <p:spPr>
            <a:xfrm>
              <a:off x="26790585" y="12559392"/>
              <a:ext cx="920319" cy="521726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26790585" y="12635588"/>
              <a:ext cx="70256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327</a:t>
              </a:r>
            </a:p>
          </p:txBody>
        </p:sp>
        <p:grpSp>
          <p:nvGrpSpPr>
            <p:cNvPr id="153" name="Group 152"/>
            <p:cNvGrpSpPr>
              <a:grpSpLocks noChangeAspect="1"/>
            </p:cNvGrpSpPr>
            <p:nvPr/>
          </p:nvGrpSpPr>
          <p:grpSpPr>
            <a:xfrm>
              <a:off x="26132160" y="12411458"/>
              <a:ext cx="654180" cy="649946"/>
              <a:chOff x="26221677" y="12464221"/>
              <a:chExt cx="575754" cy="572028"/>
            </a:xfrm>
          </p:grpSpPr>
          <p:sp>
            <p:nvSpPr>
              <p:cNvPr id="154" name="Rectangle 153"/>
              <p:cNvSpPr/>
              <p:nvPr/>
            </p:nvSpPr>
            <p:spPr>
              <a:xfrm>
                <a:off x="26370266" y="12464221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5" name="Freeform 154"/>
              <p:cNvSpPr/>
              <p:nvPr/>
            </p:nvSpPr>
            <p:spPr>
              <a:xfrm>
                <a:off x="26589507" y="12513199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6" name="Freeform 155"/>
              <p:cNvSpPr/>
              <p:nvPr/>
            </p:nvSpPr>
            <p:spPr>
              <a:xfrm>
                <a:off x="26508192" y="12513199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7" name="Freeform 156"/>
              <p:cNvSpPr/>
              <p:nvPr/>
            </p:nvSpPr>
            <p:spPr>
              <a:xfrm>
                <a:off x="26426683" y="12513199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58" name="Group 157"/>
              <p:cNvGrpSpPr/>
              <p:nvPr/>
            </p:nvGrpSpPr>
            <p:grpSpPr>
              <a:xfrm>
                <a:off x="26221677" y="12608368"/>
                <a:ext cx="575754" cy="427881"/>
                <a:chOff x="7117556" y="3397091"/>
                <a:chExt cx="400527" cy="297657"/>
              </a:xfrm>
            </p:grpSpPr>
            <p:sp>
              <p:nvSpPr>
                <p:cNvPr id="160" name="Rectangle 159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1" name="Freeform 160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2" name="Freeform 161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59" name="Freeform 158"/>
              <p:cNvSpPr/>
              <p:nvPr/>
            </p:nvSpPr>
            <p:spPr>
              <a:xfrm>
                <a:off x="26320370" y="12810603"/>
                <a:ext cx="373380" cy="3810"/>
              </a:xfrm>
              <a:custGeom>
                <a:avLst/>
                <a:gdLst>
                  <a:gd name="connsiteX0" fmla="*/ 0 w 373380"/>
                  <a:gd name="connsiteY0" fmla="*/ 3810 h 3810"/>
                  <a:gd name="connsiteX1" fmla="*/ 373380 w 373380"/>
                  <a:gd name="connsiteY1" fmla="*/ 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3380" h="3810">
                    <a:moveTo>
                      <a:pt x="0" y="3810"/>
                    </a:moveTo>
                    <a:lnTo>
                      <a:pt x="37338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1" name="Freeform 10"/>
          <p:cNvSpPr/>
          <p:nvPr/>
        </p:nvSpPr>
        <p:spPr>
          <a:xfrm>
            <a:off x="12989859" y="9816355"/>
            <a:ext cx="6329478" cy="5029200"/>
          </a:xfrm>
          <a:custGeom>
            <a:avLst/>
            <a:gdLst>
              <a:gd name="connsiteX0" fmla="*/ 1963271 w 2195790"/>
              <a:gd name="connsiteY0" fmla="*/ 200770 h 4019735"/>
              <a:gd name="connsiteX1" fmla="*/ 1963271 w 2195790"/>
              <a:gd name="connsiteY1" fmla="*/ 281453 h 4019735"/>
              <a:gd name="connsiteX2" fmla="*/ 2070847 w 2195790"/>
              <a:gd name="connsiteY2" fmla="*/ 2917076 h 4019735"/>
              <a:gd name="connsiteX3" fmla="*/ 0 w 2195790"/>
              <a:gd name="connsiteY3" fmla="*/ 4019735 h 4019735"/>
              <a:gd name="connsiteX0" fmla="*/ 4760260 w 5198086"/>
              <a:gd name="connsiteY0" fmla="*/ 200770 h 4665194"/>
              <a:gd name="connsiteX1" fmla="*/ 4760260 w 5198086"/>
              <a:gd name="connsiteY1" fmla="*/ 281453 h 4665194"/>
              <a:gd name="connsiteX2" fmla="*/ 4867836 w 5198086"/>
              <a:gd name="connsiteY2" fmla="*/ 2917076 h 4665194"/>
              <a:gd name="connsiteX3" fmla="*/ 0 w 5198086"/>
              <a:gd name="connsiteY3" fmla="*/ 4665194 h 4665194"/>
              <a:gd name="connsiteX0" fmla="*/ 4760260 w 5260983"/>
              <a:gd name="connsiteY0" fmla="*/ 53375 h 4517799"/>
              <a:gd name="connsiteX1" fmla="*/ 4948519 w 5260983"/>
              <a:gd name="connsiteY1" fmla="*/ 645046 h 4517799"/>
              <a:gd name="connsiteX2" fmla="*/ 4867836 w 5260983"/>
              <a:gd name="connsiteY2" fmla="*/ 2769681 h 4517799"/>
              <a:gd name="connsiteX3" fmla="*/ 0 w 5260983"/>
              <a:gd name="connsiteY3" fmla="*/ 4517799 h 4517799"/>
              <a:gd name="connsiteX0" fmla="*/ 4948519 w 5260983"/>
              <a:gd name="connsiteY0" fmla="*/ 0 h 3872753"/>
              <a:gd name="connsiteX1" fmla="*/ 4867836 w 5260983"/>
              <a:gd name="connsiteY1" fmla="*/ 2124635 h 3872753"/>
              <a:gd name="connsiteX2" fmla="*/ 0 w 5260983"/>
              <a:gd name="connsiteY2" fmla="*/ 3872753 h 3872753"/>
              <a:gd name="connsiteX0" fmla="*/ 5943601 w 6329478"/>
              <a:gd name="connsiteY0" fmla="*/ 0 h 5029200"/>
              <a:gd name="connsiteX1" fmla="*/ 5862918 w 6329478"/>
              <a:gd name="connsiteY1" fmla="*/ 2124635 h 5029200"/>
              <a:gd name="connsiteX2" fmla="*/ 0 w 6329478"/>
              <a:gd name="connsiteY2" fmla="*/ 5029200 h 502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329478" h="5029200">
                <a:moveTo>
                  <a:pt x="5943601" y="0"/>
                </a:moveTo>
                <a:cubicBezTo>
                  <a:pt x="5961530" y="452718"/>
                  <a:pt x="6853518" y="1286435"/>
                  <a:pt x="5862918" y="2124635"/>
                </a:cubicBezTo>
                <a:cubicBezTo>
                  <a:pt x="4872318" y="2962835"/>
                  <a:pt x="407894" y="5006788"/>
                  <a:pt x="0" y="5029200"/>
                </a:cubicBezTo>
              </a:path>
            </a:pathLst>
          </a:custGeom>
          <a:noFill/>
          <a:ln w="228600">
            <a:solidFill>
              <a:srgbClr val="0000FF">
                <a:alpha val="74902"/>
              </a:srgbClr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Cross 166"/>
          <p:cNvSpPr>
            <a:spLocks noChangeAspect="1"/>
          </p:cNvSpPr>
          <p:nvPr/>
        </p:nvSpPr>
        <p:spPr>
          <a:xfrm rot="1818582">
            <a:off x="9740540" y="14196908"/>
            <a:ext cx="248865" cy="248865"/>
          </a:xfrm>
          <a:prstGeom prst="plus">
            <a:avLst>
              <a:gd name="adj" fmla="val 42808"/>
            </a:avLst>
          </a:prstGeom>
          <a:solidFill>
            <a:schemeClr val="tx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Cross 167"/>
          <p:cNvSpPr>
            <a:spLocks noChangeAspect="1"/>
          </p:cNvSpPr>
          <p:nvPr/>
        </p:nvSpPr>
        <p:spPr>
          <a:xfrm rot="1818582">
            <a:off x="10315288" y="15415071"/>
            <a:ext cx="248865" cy="248865"/>
          </a:xfrm>
          <a:prstGeom prst="plus">
            <a:avLst>
              <a:gd name="adj" fmla="val 42808"/>
            </a:avLst>
          </a:prstGeom>
          <a:solidFill>
            <a:schemeClr val="tx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TextBox 169"/>
          <p:cNvSpPr txBox="1"/>
          <p:nvPr/>
        </p:nvSpPr>
        <p:spPr>
          <a:xfrm rot="18674458">
            <a:off x="9726111" y="12792575"/>
            <a:ext cx="20425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 err="1"/>
              <a:t>Bassin</a:t>
            </a:r>
            <a:r>
              <a:rPr lang="en-US" sz="2800" b="1" dirty="0"/>
              <a:t> a </a:t>
            </a:r>
            <a:r>
              <a:rPr lang="en-US" sz="2800" b="1" dirty="0" err="1"/>
              <a:t>Flot</a:t>
            </a:r>
            <a:endParaRPr lang="en-US" sz="2800" b="1" dirty="0"/>
          </a:p>
        </p:txBody>
      </p:sp>
      <p:sp>
        <p:nvSpPr>
          <p:cNvPr id="171" name="Freeform 170"/>
          <p:cNvSpPr/>
          <p:nvPr/>
        </p:nvSpPr>
        <p:spPr>
          <a:xfrm rot="812480" flipV="1">
            <a:off x="9237345" y="12949086"/>
            <a:ext cx="928728" cy="1213298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  <a:gd name="connsiteX0" fmla="*/ 525182 w 562052"/>
              <a:gd name="connsiteY0" fmla="*/ 666175 h 772565"/>
              <a:gd name="connsiteX1" fmla="*/ 380350 w 562052"/>
              <a:gd name="connsiteY1" fmla="*/ 770062 h 772565"/>
              <a:gd name="connsiteX2" fmla="*/ 224141 w 562052"/>
              <a:gd name="connsiteY2" fmla="*/ 600226 h 772565"/>
              <a:gd name="connsiteX3" fmla="*/ 109342 w 562052"/>
              <a:gd name="connsiteY3" fmla="*/ 358219 h 772565"/>
              <a:gd name="connsiteX4" fmla="*/ 83457 w 562052"/>
              <a:gd name="connsiteY4" fmla="*/ 288836 h 772565"/>
              <a:gd name="connsiteX5" fmla="*/ 20307 w 562052"/>
              <a:gd name="connsiteY5" fmla="*/ 4743 h 772565"/>
              <a:gd name="connsiteX6" fmla="*/ 519619 w 562052"/>
              <a:gd name="connsiteY6" fmla="*/ 541663 h 772565"/>
              <a:gd name="connsiteX7" fmla="*/ 525182 w 562052"/>
              <a:gd name="connsiteY7" fmla="*/ 666175 h 772565"/>
              <a:gd name="connsiteX0" fmla="*/ 765179 w 802049"/>
              <a:gd name="connsiteY0" fmla="*/ 669165 h 775555"/>
              <a:gd name="connsiteX1" fmla="*/ 620347 w 802049"/>
              <a:gd name="connsiteY1" fmla="*/ 773052 h 775555"/>
              <a:gd name="connsiteX2" fmla="*/ 464138 w 802049"/>
              <a:gd name="connsiteY2" fmla="*/ 603216 h 775555"/>
              <a:gd name="connsiteX3" fmla="*/ 349339 w 802049"/>
              <a:gd name="connsiteY3" fmla="*/ 361209 h 775555"/>
              <a:gd name="connsiteX4" fmla="*/ 752 w 802049"/>
              <a:gd name="connsiteY4" fmla="*/ 174839 h 775555"/>
              <a:gd name="connsiteX5" fmla="*/ 260304 w 802049"/>
              <a:gd name="connsiteY5" fmla="*/ 7733 h 775555"/>
              <a:gd name="connsiteX6" fmla="*/ 759616 w 802049"/>
              <a:gd name="connsiteY6" fmla="*/ 544653 h 775555"/>
              <a:gd name="connsiteX7" fmla="*/ 765179 w 802049"/>
              <a:gd name="connsiteY7" fmla="*/ 669165 h 775555"/>
              <a:gd name="connsiteX0" fmla="*/ 765877 w 802747"/>
              <a:gd name="connsiteY0" fmla="*/ 669062 h 775452"/>
              <a:gd name="connsiteX1" fmla="*/ 621045 w 802747"/>
              <a:gd name="connsiteY1" fmla="*/ 772949 h 775452"/>
              <a:gd name="connsiteX2" fmla="*/ 464836 w 802747"/>
              <a:gd name="connsiteY2" fmla="*/ 603113 h 775452"/>
              <a:gd name="connsiteX3" fmla="*/ 170191 w 802747"/>
              <a:gd name="connsiteY3" fmla="*/ 345168 h 775452"/>
              <a:gd name="connsiteX4" fmla="*/ 1450 w 802747"/>
              <a:gd name="connsiteY4" fmla="*/ 174736 h 775452"/>
              <a:gd name="connsiteX5" fmla="*/ 261002 w 802747"/>
              <a:gd name="connsiteY5" fmla="*/ 7630 h 775452"/>
              <a:gd name="connsiteX6" fmla="*/ 760314 w 802747"/>
              <a:gd name="connsiteY6" fmla="*/ 544550 h 775452"/>
              <a:gd name="connsiteX7" fmla="*/ 765877 w 802747"/>
              <a:gd name="connsiteY7" fmla="*/ 669062 h 775452"/>
              <a:gd name="connsiteX0" fmla="*/ 765597 w 802467"/>
              <a:gd name="connsiteY0" fmla="*/ 669062 h 777836"/>
              <a:gd name="connsiteX1" fmla="*/ 620765 w 802467"/>
              <a:gd name="connsiteY1" fmla="*/ 772949 h 777836"/>
              <a:gd name="connsiteX2" fmla="*/ 290017 w 802467"/>
              <a:gd name="connsiteY2" fmla="*/ 561752 h 777836"/>
              <a:gd name="connsiteX3" fmla="*/ 169911 w 802467"/>
              <a:gd name="connsiteY3" fmla="*/ 345168 h 777836"/>
              <a:gd name="connsiteX4" fmla="*/ 1170 w 802467"/>
              <a:gd name="connsiteY4" fmla="*/ 174736 h 777836"/>
              <a:gd name="connsiteX5" fmla="*/ 260722 w 802467"/>
              <a:gd name="connsiteY5" fmla="*/ 7630 h 777836"/>
              <a:gd name="connsiteX6" fmla="*/ 760034 w 802467"/>
              <a:gd name="connsiteY6" fmla="*/ 544550 h 777836"/>
              <a:gd name="connsiteX7" fmla="*/ 765597 w 802467"/>
              <a:gd name="connsiteY7" fmla="*/ 669062 h 777836"/>
              <a:gd name="connsiteX0" fmla="*/ 765689 w 802559"/>
              <a:gd name="connsiteY0" fmla="*/ 669062 h 777836"/>
              <a:gd name="connsiteX1" fmla="*/ 620857 w 802559"/>
              <a:gd name="connsiteY1" fmla="*/ 772949 h 777836"/>
              <a:gd name="connsiteX2" fmla="*/ 290109 w 802559"/>
              <a:gd name="connsiteY2" fmla="*/ 561752 h 777836"/>
              <a:gd name="connsiteX3" fmla="*/ 356001 w 802559"/>
              <a:gd name="connsiteY3" fmla="*/ 468040 h 777836"/>
              <a:gd name="connsiteX4" fmla="*/ 170003 w 802559"/>
              <a:gd name="connsiteY4" fmla="*/ 345168 h 777836"/>
              <a:gd name="connsiteX5" fmla="*/ 1262 w 802559"/>
              <a:gd name="connsiteY5" fmla="*/ 174736 h 777836"/>
              <a:gd name="connsiteX6" fmla="*/ 260814 w 802559"/>
              <a:gd name="connsiteY6" fmla="*/ 7630 h 777836"/>
              <a:gd name="connsiteX7" fmla="*/ 760126 w 802559"/>
              <a:gd name="connsiteY7" fmla="*/ 544550 h 777836"/>
              <a:gd name="connsiteX8" fmla="*/ 765689 w 802559"/>
              <a:gd name="connsiteY8" fmla="*/ 669062 h 777836"/>
              <a:gd name="connsiteX0" fmla="*/ 765689 w 802559"/>
              <a:gd name="connsiteY0" fmla="*/ 669062 h 777131"/>
              <a:gd name="connsiteX1" fmla="*/ 620857 w 802559"/>
              <a:gd name="connsiteY1" fmla="*/ 772949 h 777131"/>
              <a:gd name="connsiteX2" fmla="*/ 193804 w 802559"/>
              <a:gd name="connsiteY2" fmla="*/ 573518 h 777131"/>
              <a:gd name="connsiteX3" fmla="*/ 356001 w 802559"/>
              <a:gd name="connsiteY3" fmla="*/ 468040 h 777131"/>
              <a:gd name="connsiteX4" fmla="*/ 170003 w 802559"/>
              <a:gd name="connsiteY4" fmla="*/ 345168 h 777131"/>
              <a:gd name="connsiteX5" fmla="*/ 1262 w 802559"/>
              <a:gd name="connsiteY5" fmla="*/ 174736 h 777131"/>
              <a:gd name="connsiteX6" fmla="*/ 260814 w 802559"/>
              <a:gd name="connsiteY6" fmla="*/ 7630 h 777131"/>
              <a:gd name="connsiteX7" fmla="*/ 760126 w 802559"/>
              <a:gd name="connsiteY7" fmla="*/ 544550 h 777131"/>
              <a:gd name="connsiteX8" fmla="*/ 765689 w 802559"/>
              <a:gd name="connsiteY8" fmla="*/ 669062 h 777131"/>
              <a:gd name="connsiteX0" fmla="*/ 1044839 w 1045659"/>
              <a:gd name="connsiteY0" fmla="*/ 729282 h 795499"/>
              <a:gd name="connsiteX1" fmla="*/ 620857 w 1045659"/>
              <a:gd name="connsiteY1" fmla="*/ 772949 h 795499"/>
              <a:gd name="connsiteX2" fmla="*/ 193804 w 1045659"/>
              <a:gd name="connsiteY2" fmla="*/ 573518 h 795499"/>
              <a:gd name="connsiteX3" fmla="*/ 356001 w 1045659"/>
              <a:gd name="connsiteY3" fmla="*/ 468040 h 795499"/>
              <a:gd name="connsiteX4" fmla="*/ 170003 w 1045659"/>
              <a:gd name="connsiteY4" fmla="*/ 345168 h 795499"/>
              <a:gd name="connsiteX5" fmla="*/ 1262 w 1045659"/>
              <a:gd name="connsiteY5" fmla="*/ 174736 h 795499"/>
              <a:gd name="connsiteX6" fmla="*/ 260814 w 1045659"/>
              <a:gd name="connsiteY6" fmla="*/ 7630 h 795499"/>
              <a:gd name="connsiteX7" fmla="*/ 760126 w 1045659"/>
              <a:gd name="connsiteY7" fmla="*/ 544550 h 795499"/>
              <a:gd name="connsiteX8" fmla="*/ 1044839 w 1045659"/>
              <a:gd name="connsiteY8" fmla="*/ 729282 h 795499"/>
              <a:gd name="connsiteX0" fmla="*/ 1044839 w 1313467"/>
              <a:gd name="connsiteY0" fmla="*/ 729282 h 1013757"/>
              <a:gd name="connsiteX1" fmla="*/ 1302714 w 1313467"/>
              <a:gd name="connsiteY1" fmla="*/ 1013537 h 1013757"/>
              <a:gd name="connsiteX2" fmla="*/ 620857 w 1313467"/>
              <a:gd name="connsiteY2" fmla="*/ 772949 h 1013757"/>
              <a:gd name="connsiteX3" fmla="*/ 193804 w 1313467"/>
              <a:gd name="connsiteY3" fmla="*/ 573518 h 1013757"/>
              <a:gd name="connsiteX4" fmla="*/ 356001 w 1313467"/>
              <a:gd name="connsiteY4" fmla="*/ 468040 h 1013757"/>
              <a:gd name="connsiteX5" fmla="*/ 170003 w 1313467"/>
              <a:gd name="connsiteY5" fmla="*/ 345168 h 1013757"/>
              <a:gd name="connsiteX6" fmla="*/ 1262 w 1313467"/>
              <a:gd name="connsiteY6" fmla="*/ 174736 h 1013757"/>
              <a:gd name="connsiteX7" fmla="*/ 260814 w 1313467"/>
              <a:gd name="connsiteY7" fmla="*/ 7630 h 1013757"/>
              <a:gd name="connsiteX8" fmla="*/ 760126 w 1313467"/>
              <a:gd name="connsiteY8" fmla="*/ 544550 h 1013757"/>
              <a:gd name="connsiteX9" fmla="*/ 1044839 w 1313467"/>
              <a:gd name="connsiteY9" fmla="*/ 729282 h 1013757"/>
              <a:gd name="connsiteX0" fmla="*/ 1044839 w 1343856"/>
              <a:gd name="connsiteY0" fmla="*/ 729282 h 1015528"/>
              <a:gd name="connsiteX1" fmla="*/ 1254017 w 1343856"/>
              <a:gd name="connsiteY1" fmla="*/ 889346 h 1015528"/>
              <a:gd name="connsiteX2" fmla="*/ 1302714 w 1343856"/>
              <a:gd name="connsiteY2" fmla="*/ 1013537 h 1015528"/>
              <a:gd name="connsiteX3" fmla="*/ 620857 w 1343856"/>
              <a:gd name="connsiteY3" fmla="*/ 772949 h 1015528"/>
              <a:gd name="connsiteX4" fmla="*/ 193804 w 1343856"/>
              <a:gd name="connsiteY4" fmla="*/ 573518 h 1015528"/>
              <a:gd name="connsiteX5" fmla="*/ 356001 w 1343856"/>
              <a:gd name="connsiteY5" fmla="*/ 468040 h 1015528"/>
              <a:gd name="connsiteX6" fmla="*/ 170003 w 1343856"/>
              <a:gd name="connsiteY6" fmla="*/ 345168 h 1015528"/>
              <a:gd name="connsiteX7" fmla="*/ 1262 w 1343856"/>
              <a:gd name="connsiteY7" fmla="*/ 174736 h 1015528"/>
              <a:gd name="connsiteX8" fmla="*/ 260814 w 1343856"/>
              <a:gd name="connsiteY8" fmla="*/ 7630 h 1015528"/>
              <a:gd name="connsiteX9" fmla="*/ 760126 w 1343856"/>
              <a:gd name="connsiteY9" fmla="*/ 544550 h 1015528"/>
              <a:gd name="connsiteX10" fmla="*/ 1044839 w 1343856"/>
              <a:gd name="connsiteY10" fmla="*/ 729282 h 1015528"/>
              <a:gd name="connsiteX0" fmla="*/ 1058993 w 1358010"/>
              <a:gd name="connsiteY0" fmla="*/ 866005 h 1152251"/>
              <a:gd name="connsiteX1" fmla="*/ 1268171 w 1358010"/>
              <a:gd name="connsiteY1" fmla="*/ 1026069 h 1152251"/>
              <a:gd name="connsiteX2" fmla="*/ 1316868 w 1358010"/>
              <a:gd name="connsiteY2" fmla="*/ 1150260 h 1152251"/>
              <a:gd name="connsiteX3" fmla="*/ 635011 w 1358010"/>
              <a:gd name="connsiteY3" fmla="*/ 909672 h 1152251"/>
              <a:gd name="connsiteX4" fmla="*/ 207958 w 1358010"/>
              <a:gd name="connsiteY4" fmla="*/ 710241 h 1152251"/>
              <a:gd name="connsiteX5" fmla="*/ 370155 w 1358010"/>
              <a:gd name="connsiteY5" fmla="*/ 604763 h 1152251"/>
              <a:gd name="connsiteX6" fmla="*/ 184157 w 1358010"/>
              <a:gd name="connsiteY6" fmla="*/ 481891 h 1152251"/>
              <a:gd name="connsiteX7" fmla="*/ 15416 w 1358010"/>
              <a:gd name="connsiteY7" fmla="*/ 311459 h 1152251"/>
              <a:gd name="connsiteX8" fmla="*/ 594716 w 1358010"/>
              <a:gd name="connsiteY8" fmla="*/ 4703 h 1152251"/>
              <a:gd name="connsiteX9" fmla="*/ 774280 w 1358010"/>
              <a:gd name="connsiteY9" fmla="*/ 681273 h 1152251"/>
              <a:gd name="connsiteX10" fmla="*/ 1058993 w 1358010"/>
              <a:gd name="connsiteY10" fmla="*/ 866005 h 1152251"/>
              <a:gd name="connsiteX0" fmla="*/ 1058993 w 1358010"/>
              <a:gd name="connsiteY0" fmla="*/ 862818 h 1149064"/>
              <a:gd name="connsiteX1" fmla="*/ 1268171 w 1358010"/>
              <a:gd name="connsiteY1" fmla="*/ 1022882 h 1149064"/>
              <a:gd name="connsiteX2" fmla="*/ 1316868 w 1358010"/>
              <a:gd name="connsiteY2" fmla="*/ 1147073 h 1149064"/>
              <a:gd name="connsiteX3" fmla="*/ 635011 w 1358010"/>
              <a:gd name="connsiteY3" fmla="*/ 906485 h 1149064"/>
              <a:gd name="connsiteX4" fmla="*/ 207958 w 1358010"/>
              <a:gd name="connsiteY4" fmla="*/ 707054 h 1149064"/>
              <a:gd name="connsiteX5" fmla="*/ 370155 w 1358010"/>
              <a:gd name="connsiteY5" fmla="*/ 601576 h 1149064"/>
              <a:gd name="connsiteX6" fmla="*/ 184157 w 1358010"/>
              <a:gd name="connsiteY6" fmla="*/ 478704 h 1149064"/>
              <a:gd name="connsiteX7" fmla="*/ 15416 w 1358010"/>
              <a:gd name="connsiteY7" fmla="*/ 308272 h 1149064"/>
              <a:gd name="connsiteX8" fmla="*/ 594716 w 1358010"/>
              <a:gd name="connsiteY8" fmla="*/ 1516 h 1149064"/>
              <a:gd name="connsiteX9" fmla="*/ 420678 w 1358010"/>
              <a:gd name="connsiteY9" fmla="*/ 213342 h 1149064"/>
              <a:gd name="connsiteX10" fmla="*/ 774280 w 1358010"/>
              <a:gd name="connsiteY10" fmla="*/ 678086 h 1149064"/>
              <a:gd name="connsiteX11" fmla="*/ 1058993 w 1358010"/>
              <a:gd name="connsiteY11" fmla="*/ 862818 h 1149064"/>
              <a:gd name="connsiteX0" fmla="*/ 1058993 w 1358010"/>
              <a:gd name="connsiteY0" fmla="*/ 862467 h 1148713"/>
              <a:gd name="connsiteX1" fmla="*/ 1268171 w 1358010"/>
              <a:gd name="connsiteY1" fmla="*/ 1022531 h 1148713"/>
              <a:gd name="connsiteX2" fmla="*/ 1316868 w 1358010"/>
              <a:gd name="connsiteY2" fmla="*/ 1146722 h 1148713"/>
              <a:gd name="connsiteX3" fmla="*/ 635011 w 1358010"/>
              <a:gd name="connsiteY3" fmla="*/ 906134 h 1148713"/>
              <a:gd name="connsiteX4" fmla="*/ 207958 w 1358010"/>
              <a:gd name="connsiteY4" fmla="*/ 706703 h 1148713"/>
              <a:gd name="connsiteX5" fmla="*/ 370155 w 1358010"/>
              <a:gd name="connsiteY5" fmla="*/ 601225 h 1148713"/>
              <a:gd name="connsiteX6" fmla="*/ 184157 w 1358010"/>
              <a:gd name="connsiteY6" fmla="*/ 478353 h 1148713"/>
              <a:gd name="connsiteX7" fmla="*/ 15416 w 1358010"/>
              <a:gd name="connsiteY7" fmla="*/ 307921 h 1148713"/>
              <a:gd name="connsiteX8" fmla="*/ 594716 w 1358010"/>
              <a:gd name="connsiteY8" fmla="*/ 1165 h 1148713"/>
              <a:gd name="connsiteX9" fmla="*/ 420678 w 1358010"/>
              <a:gd name="connsiteY9" fmla="*/ 212991 h 1148713"/>
              <a:gd name="connsiteX10" fmla="*/ 590879 w 1358010"/>
              <a:gd name="connsiteY10" fmla="*/ 432182 h 1148713"/>
              <a:gd name="connsiteX11" fmla="*/ 774280 w 1358010"/>
              <a:gd name="connsiteY11" fmla="*/ 677735 h 1148713"/>
              <a:gd name="connsiteX12" fmla="*/ 1058993 w 1358010"/>
              <a:gd name="connsiteY12" fmla="*/ 862467 h 1148713"/>
              <a:gd name="connsiteX0" fmla="*/ 1642839 w 1941856"/>
              <a:gd name="connsiteY0" fmla="*/ 862467 h 1148713"/>
              <a:gd name="connsiteX1" fmla="*/ 1852017 w 1941856"/>
              <a:gd name="connsiteY1" fmla="*/ 1022531 h 1148713"/>
              <a:gd name="connsiteX2" fmla="*/ 1900714 w 1941856"/>
              <a:gd name="connsiteY2" fmla="*/ 1146722 h 1148713"/>
              <a:gd name="connsiteX3" fmla="*/ 1218857 w 1941856"/>
              <a:gd name="connsiteY3" fmla="*/ 906134 h 1148713"/>
              <a:gd name="connsiteX4" fmla="*/ 791804 w 1941856"/>
              <a:gd name="connsiteY4" fmla="*/ 706703 h 1148713"/>
              <a:gd name="connsiteX5" fmla="*/ 954001 w 1941856"/>
              <a:gd name="connsiteY5" fmla="*/ 601225 h 1148713"/>
              <a:gd name="connsiteX6" fmla="*/ 768003 w 1941856"/>
              <a:gd name="connsiteY6" fmla="*/ 478353 h 1148713"/>
              <a:gd name="connsiteX7" fmla="*/ 4865 w 1941856"/>
              <a:gd name="connsiteY7" fmla="*/ 116670 h 1148713"/>
              <a:gd name="connsiteX8" fmla="*/ 1178562 w 1941856"/>
              <a:gd name="connsiteY8" fmla="*/ 1165 h 1148713"/>
              <a:gd name="connsiteX9" fmla="*/ 1004524 w 1941856"/>
              <a:gd name="connsiteY9" fmla="*/ 212991 h 1148713"/>
              <a:gd name="connsiteX10" fmla="*/ 1174725 w 1941856"/>
              <a:gd name="connsiteY10" fmla="*/ 432182 h 1148713"/>
              <a:gd name="connsiteX11" fmla="*/ 1358126 w 1941856"/>
              <a:gd name="connsiteY11" fmla="*/ 677735 h 1148713"/>
              <a:gd name="connsiteX12" fmla="*/ 1642839 w 1941856"/>
              <a:gd name="connsiteY12" fmla="*/ 862467 h 1148713"/>
              <a:gd name="connsiteX0" fmla="*/ 1638143 w 1937160"/>
              <a:gd name="connsiteY0" fmla="*/ 863811 h 1150057"/>
              <a:gd name="connsiteX1" fmla="*/ 1847321 w 1937160"/>
              <a:gd name="connsiteY1" fmla="*/ 1023875 h 1150057"/>
              <a:gd name="connsiteX2" fmla="*/ 1896018 w 1937160"/>
              <a:gd name="connsiteY2" fmla="*/ 1148066 h 1150057"/>
              <a:gd name="connsiteX3" fmla="*/ 1214161 w 1937160"/>
              <a:gd name="connsiteY3" fmla="*/ 907478 h 1150057"/>
              <a:gd name="connsiteX4" fmla="*/ 787108 w 1937160"/>
              <a:gd name="connsiteY4" fmla="*/ 708047 h 1150057"/>
              <a:gd name="connsiteX5" fmla="*/ 949305 w 1937160"/>
              <a:gd name="connsiteY5" fmla="*/ 602569 h 1150057"/>
              <a:gd name="connsiteX6" fmla="*/ 763307 w 1937160"/>
              <a:gd name="connsiteY6" fmla="*/ 479697 h 1150057"/>
              <a:gd name="connsiteX7" fmla="*/ 169 w 1937160"/>
              <a:gd name="connsiteY7" fmla="*/ 118014 h 1150057"/>
              <a:gd name="connsiteX8" fmla="*/ 698598 w 1937160"/>
              <a:gd name="connsiteY8" fmla="*/ 211137 h 1150057"/>
              <a:gd name="connsiteX9" fmla="*/ 1173866 w 1937160"/>
              <a:gd name="connsiteY9" fmla="*/ 2509 h 1150057"/>
              <a:gd name="connsiteX10" fmla="*/ 999828 w 1937160"/>
              <a:gd name="connsiteY10" fmla="*/ 214335 h 1150057"/>
              <a:gd name="connsiteX11" fmla="*/ 1170029 w 1937160"/>
              <a:gd name="connsiteY11" fmla="*/ 433526 h 1150057"/>
              <a:gd name="connsiteX12" fmla="*/ 1353430 w 1937160"/>
              <a:gd name="connsiteY12" fmla="*/ 679079 h 1150057"/>
              <a:gd name="connsiteX13" fmla="*/ 1638143 w 1937160"/>
              <a:gd name="connsiteY13" fmla="*/ 863811 h 1150057"/>
              <a:gd name="connsiteX0" fmla="*/ 1641235 w 1940252"/>
              <a:gd name="connsiteY0" fmla="*/ 863811 h 1150057"/>
              <a:gd name="connsiteX1" fmla="*/ 1850413 w 1940252"/>
              <a:gd name="connsiteY1" fmla="*/ 1023875 h 1150057"/>
              <a:gd name="connsiteX2" fmla="*/ 1899110 w 1940252"/>
              <a:gd name="connsiteY2" fmla="*/ 1148066 h 1150057"/>
              <a:gd name="connsiteX3" fmla="*/ 1217253 w 1940252"/>
              <a:gd name="connsiteY3" fmla="*/ 907478 h 1150057"/>
              <a:gd name="connsiteX4" fmla="*/ 790200 w 1940252"/>
              <a:gd name="connsiteY4" fmla="*/ 708047 h 1150057"/>
              <a:gd name="connsiteX5" fmla="*/ 952397 w 1940252"/>
              <a:gd name="connsiteY5" fmla="*/ 602569 h 1150057"/>
              <a:gd name="connsiteX6" fmla="*/ 766399 w 1940252"/>
              <a:gd name="connsiteY6" fmla="*/ 479697 h 1150057"/>
              <a:gd name="connsiteX7" fmla="*/ 453289 w 1940252"/>
              <a:gd name="connsiteY7" fmla="*/ 447734 h 1150057"/>
              <a:gd name="connsiteX8" fmla="*/ 3261 w 1940252"/>
              <a:gd name="connsiteY8" fmla="*/ 118014 h 1150057"/>
              <a:gd name="connsiteX9" fmla="*/ 701690 w 1940252"/>
              <a:gd name="connsiteY9" fmla="*/ 211137 h 1150057"/>
              <a:gd name="connsiteX10" fmla="*/ 1176958 w 1940252"/>
              <a:gd name="connsiteY10" fmla="*/ 2509 h 1150057"/>
              <a:gd name="connsiteX11" fmla="*/ 1002920 w 1940252"/>
              <a:gd name="connsiteY11" fmla="*/ 214335 h 1150057"/>
              <a:gd name="connsiteX12" fmla="*/ 1173121 w 1940252"/>
              <a:gd name="connsiteY12" fmla="*/ 433526 h 1150057"/>
              <a:gd name="connsiteX13" fmla="*/ 1356522 w 1940252"/>
              <a:gd name="connsiteY13" fmla="*/ 679079 h 1150057"/>
              <a:gd name="connsiteX14" fmla="*/ 1641235 w 1940252"/>
              <a:gd name="connsiteY14" fmla="*/ 863811 h 1150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40252" h="1150057">
                <a:moveTo>
                  <a:pt x="1641235" y="863811"/>
                </a:moveTo>
                <a:cubicBezTo>
                  <a:pt x="1716743" y="918676"/>
                  <a:pt x="1807434" y="976499"/>
                  <a:pt x="1850413" y="1023875"/>
                </a:cubicBezTo>
                <a:cubicBezTo>
                  <a:pt x="1893392" y="1071251"/>
                  <a:pt x="1997830" y="1164864"/>
                  <a:pt x="1899110" y="1148066"/>
                </a:cubicBezTo>
                <a:cubicBezTo>
                  <a:pt x="1800390" y="1131268"/>
                  <a:pt x="1402071" y="980814"/>
                  <a:pt x="1217253" y="907478"/>
                </a:cubicBezTo>
                <a:cubicBezTo>
                  <a:pt x="1032435" y="834142"/>
                  <a:pt x="834343" y="758865"/>
                  <a:pt x="790200" y="708047"/>
                </a:cubicBezTo>
                <a:cubicBezTo>
                  <a:pt x="746057" y="657229"/>
                  <a:pt x="972415" y="638666"/>
                  <a:pt x="952397" y="602569"/>
                </a:cubicBezTo>
                <a:cubicBezTo>
                  <a:pt x="932379" y="566472"/>
                  <a:pt x="849584" y="505503"/>
                  <a:pt x="766399" y="479697"/>
                </a:cubicBezTo>
                <a:cubicBezTo>
                  <a:pt x="683214" y="453891"/>
                  <a:pt x="580479" y="508015"/>
                  <a:pt x="453289" y="447734"/>
                </a:cubicBezTo>
                <a:cubicBezTo>
                  <a:pt x="326099" y="387454"/>
                  <a:pt x="-38139" y="157447"/>
                  <a:pt x="3261" y="118014"/>
                </a:cubicBezTo>
                <a:cubicBezTo>
                  <a:pt x="44661" y="78581"/>
                  <a:pt x="506074" y="230388"/>
                  <a:pt x="701690" y="211137"/>
                </a:cubicBezTo>
                <a:cubicBezTo>
                  <a:pt x="897306" y="191886"/>
                  <a:pt x="1095016" y="-25638"/>
                  <a:pt x="1176958" y="2509"/>
                </a:cubicBezTo>
                <a:cubicBezTo>
                  <a:pt x="1258900" y="30656"/>
                  <a:pt x="1006760" y="141610"/>
                  <a:pt x="1002920" y="214335"/>
                </a:cubicBezTo>
                <a:cubicBezTo>
                  <a:pt x="999080" y="287060"/>
                  <a:pt x="1114187" y="356069"/>
                  <a:pt x="1173121" y="433526"/>
                </a:cubicBezTo>
                <a:cubicBezTo>
                  <a:pt x="1232055" y="510983"/>
                  <a:pt x="1278503" y="607365"/>
                  <a:pt x="1356522" y="679079"/>
                </a:cubicBezTo>
                <a:cubicBezTo>
                  <a:pt x="1434541" y="750793"/>
                  <a:pt x="1655232" y="822909"/>
                  <a:pt x="1641235" y="863811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2" name="Group 171"/>
          <p:cNvGrpSpPr/>
          <p:nvPr/>
        </p:nvGrpSpPr>
        <p:grpSpPr>
          <a:xfrm>
            <a:off x="10135103" y="13831124"/>
            <a:ext cx="1737845" cy="830997"/>
            <a:chOff x="17552770" y="12936973"/>
            <a:chExt cx="1737845" cy="830997"/>
          </a:xfrm>
        </p:grpSpPr>
        <p:sp>
          <p:nvSpPr>
            <p:cNvPr id="173" name="Freeform 172"/>
            <p:cNvSpPr/>
            <p:nvPr/>
          </p:nvSpPr>
          <p:spPr>
            <a:xfrm>
              <a:off x="17911572" y="12973810"/>
              <a:ext cx="0" cy="180855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4" name="Group 173"/>
            <p:cNvGrpSpPr/>
            <p:nvPr/>
          </p:nvGrpSpPr>
          <p:grpSpPr>
            <a:xfrm>
              <a:off x="17552770" y="12936973"/>
              <a:ext cx="1737845" cy="830997"/>
              <a:chOff x="21198967" y="12648887"/>
              <a:chExt cx="1737845" cy="830997"/>
            </a:xfrm>
          </p:grpSpPr>
          <p:grpSp>
            <p:nvGrpSpPr>
              <p:cNvPr id="175" name="Group 174"/>
              <p:cNvGrpSpPr/>
              <p:nvPr/>
            </p:nvGrpSpPr>
            <p:grpSpPr>
              <a:xfrm>
                <a:off x="21198967" y="12648887"/>
                <a:ext cx="1737845" cy="830997"/>
                <a:chOff x="608326" y="1694424"/>
                <a:chExt cx="1737845" cy="830997"/>
              </a:xfrm>
            </p:grpSpPr>
            <p:sp>
              <p:nvSpPr>
                <p:cNvPr id="177" name="Rectangle 176"/>
                <p:cNvSpPr/>
                <p:nvPr/>
              </p:nvSpPr>
              <p:spPr>
                <a:xfrm>
                  <a:off x="1268862" y="1757726"/>
                  <a:ext cx="1077309" cy="668871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8" name="TextBox 177"/>
                <p:cNvSpPr txBox="1"/>
                <p:nvPr/>
              </p:nvSpPr>
              <p:spPr>
                <a:xfrm>
                  <a:off x="1226403" y="1694424"/>
                  <a:ext cx="988816" cy="830997"/>
                </a:xfrm>
                <a:prstGeom prst="rect">
                  <a:avLst/>
                </a:prstGeom>
                <a:noFill/>
                <a:ln w="3810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24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(+)</a:t>
                  </a:r>
                </a:p>
                <a:p>
                  <a:r>
                    <a:rPr lang="en-US" sz="24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1-401</a:t>
                  </a:r>
                </a:p>
              </p:txBody>
            </p:sp>
            <p:grpSp>
              <p:nvGrpSpPr>
                <p:cNvPr id="179" name="Group 178"/>
                <p:cNvGrpSpPr>
                  <a:grpSpLocks noChangeAspect="1"/>
                </p:cNvGrpSpPr>
                <p:nvPr/>
              </p:nvGrpSpPr>
              <p:grpSpPr>
                <a:xfrm>
                  <a:off x="608326" y="1731266"/>
                  <a:ext cx="633739" cy="604699"/>
                  <a:chOff x="674868" y="1790192"/>
                  <a:chExt cx="500651" cy="477709"/>
                </a:xfrm>
              </p:grpSpPr>
              <p:sp>
                <p:nvSpPr>
                  <p:cNvPr id="180" name="Freeform 179"/>
                  <p:cNvSpPr/>
                  <p:nvPr/>
                </p:nvSpPr>
                <p:spPr>
                  <a:xfrm>
                    <a:off x="868107" y="1790192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181" name="Group 180"/>
                  <p:cNvGrpSpPr/>
                  <p:nvPr/>
                </p:nvGrpSpPr>
                <p:grpSpPr>
                  <a:xfrm>
                    <a:off x="674868" y="1895830"/>
                    <a:ext cx="500651" cy="372071"/>
                    <a:chOff x="7117556" y="3397092"/>
                    <a:chExt cx="400523" cy="297656"/>
                  </a:xfrm>
                </p:grpSpPr>
                <p:sp>
                  <p:nvSpPr>
                    <p:cNvPr id="182" name="Rectangle 181"/>
                    <p:cNvSpPr/>
                    <p:nvPr/>
                  </p:nvSpPr>
                  <p:spPr>
                    <a:xfrm>
                      <a:off x="7118355" y="3399141"/>
                      <a:ext cx="397042" cy="294680"/>
                    </a:xfrm>
                    <a:prstGeom prst="rect">
                      <a:avLst/>
                    </a:prstGeom>
                    <a:solidFill>
                      <a:srgbClr val="80E0FF"/>
                    </a:solidFill>
                    <a:ln w="381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3" name="Freeform 182"/>
                    <p:cNvSpPr/>
                    <p:nvPr/>
                  </p:nvSpPr>
                  <p:spPr>
                    <a:xfrm>
                      <a:off x="7124696" y="3397092"/>
                      <a:ext cx="393383" cy="294798"/>
                    </a:xfrm>
                    <a:custGeom>
                      <a:avLst/>
                      <a:gdLst>
                        <a:gd name="connsiteX0" fmla="*/ 0 w 388620"/>
                        <a:gd name="connsiteY0" fmla="*/ 297180 h 297180"/>
                        <a:gd name="connsiteX1" fmla="*/ 388620 w 388620"/>
                        <a:gd name="connsiteY1" fmla="*/ 0 h 297180"/>
                        <a:gd name="connsiteX0" fmla="*/ 0 w 393383"/>
                        <a:gd name="connsiteY0" fmla="*/ 294799 h 294799"/>
                        <a:gd name="connsiteX1" fmla="*/ 393383 w 393383"/>
                        <a:gd name="connsiteY1" fmla="*/ 0 h 294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393383" h="294799">
                          <a:moveTo>
                            <a:pt x="0" y="294799"/>
                          </a:moveTo>
                          <a:cubicBezTo>
                            <a:pt x="129540" y="195739"/>
                            <a:pt x="263843" y="99060"/>
                            <a:pt x="393383" y="0"/>
                          </a:cubicBez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4" name="Freeform 183"/>
                    <p:cNvSpPr/>
                    <p:nvPr/>
                  </p:nvSpPr>
                  <p:spPr>
                    <a:xfrm>
                      <a:off x="7117556" y="3399472"/>
                      <a:ext cx="400050" cy="295276"/>
                    </a:xfrm>
                    <a:custGeom>
                      <a:avLst/>
                      <a:gdLst>
                        <a:gd name="connsiteX0" fmla="*/ 0 w 400050"/>
                        <a:gd name="connsiteY0" fmla="*/ 0 h 304800"/>
                        <a:gd name="connsiteX1" fmla="*/ 400050 w 400050"/>
                        <a:gd name="connsiteY1" fmla="*/ 304800 h 304800"/>
                        <a:gd name="connsiteX0" fmla="*/ 0 w 392907"/>
                        <a:gd name="connsiteY0" fmla="*/ 0 h 300038"/>
                        <a:gd name="connsiteX1" fmla="*/ 392907 w 392907"/>
                        <a:gd name="connsiteY1" fmla="*/ 300038 h 300038"/>
                        <a:gd name="connsiteX0" fmla="*/ 0 w 400050"/>
                        <a:gd name="connsiteY0" fmla="*/ 0 h 295276"/>
                        <a:gd name="connsiteX1" fmla="*/ 400050 w 400050"/>
                        <a:gd name="connsiteY1" fmla="*/ 295276 h 29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00050" h="295276">
                          <a:moveTo>
                            <a:pt x="0" y="0"/>
                          </a:moveTo>
                          <a:lnTo>
                            <a:pt x="400050" y="295276"/>
                          </a:lnTo>
                        </a:path>
                      </a:pathLst>
                    </a:custGeom>
                    <a:noFill/>
                    <a:ln w="381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176" name="Freeform 175"/>
              <p:cNvSpPr/>
              <p:nvPr/>
            </p:nvSpPr>
            <p:spPr>
              <a:xfrm>
                <a:off x="21324570" y="13049250"/>
                <a:ext cx="392430" cy="3810"/>
              </a:xfrm>
              <a:custGeom>
                <a:avLst/>
                <a:gdLst>
                  <a:gd name="connsiteX0" fmla="*/ 0 w 392430"/>
                  <a:gd name="connsiteY0" fmla="*/ 0 h 3810"/>
                  <a:gd name="connsiteX1" fmla="*/ 392430 w 392430"/>
                  <a:gd name="connsiteY1" fmla="*/ 381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2430" h="3810">
                    <a:moveTo>
                      <a:pt x="0" y="0"/>
                    </a:moveTo>
                    <a:lnTo>
                      <a:pt x="392430" y="381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85" name="TextBox 184"/>
          <p:cNvSpPr txBox="1"/>
          <p:nvPr/>
        </p:nvSpPr>
        <p:spPr>
          <a:xfrm>
            <a:off x="7732076" y="10800605"/>
            <a:ext cx="4174749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4. 0530- 2000, 11 June </a:t>
            </a:r>
          </a:p>
        </p:txBody>
      </p:sp>
      <p:sp>
        <p:nvSpPr>
          <p:cNvPr id="199" name="Freeform 198"/>
          <p:cNvSpPr/>
          <p:nvPr/>
        </p:nvSpPr>
        <p:spPr>
          <a:xfrm rot="8409714">
            <a:off x="10715219" y="11989896"/>
            <a:ext cx="4780079" cy="2159165"/>
          </a:xfrm>
          <a:custGeom>
            <a:avLst/>
            <a:gdLst>
              <a:gd name="connsiteX0" fmla="*/ 0 w 3344779"/>
              <a:gd name="connsiteY0" fmla="*/ 0 h 890337"/>
              <a:gd name="connsiteX1" fmla="*/ 385011 w 3344779"/>
              <a:gd name="connsiteY1" fmla="*/ 457200 h 890337"/>
              <a:gd name="connsiteX2" fmla="*/ 2069432 w 3344779"/>
              <a:gd name="connsiteY2" fmla="*/ 745958 h 890337"/>
              <a:gd name="connsiteX3" fmla="*/ 2959769 w 3344779"/>
              <a:gd name="connsiteY3" fmla="*/ 770021 h 890337"/>
              <a:gd name="connsiteX4" fmla="*/ 3344779 w 3344779"/>
              <a:gd name="connsiteY4" fmla="*/ 890337 h 890337"/>
              <a:gd name="connsiteX0" fmla="*/ 0 w 2959768"/>
              <a:gd name="connsiteY0" fmla="*/ 0 h 433137"/>
              <a:gd name="connsiteX1" fmla="*/ 1684421 w 2959768"/>
              <a:gd name="connsiteY1" fmla="*/ 288758 h 433137"/>
              <a:gd name="connsiteX2" fmla="*/ 2574758 w 2959768"/>
              <a:gd name="connsiteY2" fmla="*/ 312821 h 433137"/>
              <a:gd name="connsiteX3" fmla="*/ 2959768 w 2959768"/>
              <a:gd name="connsiteY3" fmla="*/ 433137 h 433137"/>
              <a:gd name="connsiteX0" fmla="*/ 0 w 1275347"/>
              <a:gd name="connsiteY0" fmla="*/ 0 h 144379"/>
              <a:gd name="connsiteX1" fmla="*/ 890337 w 1275347"/>
              <a:gd name="connsiteY1" fmla="*/ 24063 h 144379"/>
              <a:gd name="connsiteX2" fmla="*/ 1275347 w 1275347"/>
              <a:gd name="connsiteY2" fmla="*/ 144379 h 144379"/>
              <a:gd name="connsiteX0" fmla="*/ 0 w 3563408"/>
              <a:gd name="connsiteY0" fmla="*/ 0 h 245523"/>
              <a:gd name="connsiteX1" fmla="*/ 3152619 w 3563408"/>
              <a:gd name="connsiteY1" fmla="*/ 125207 h 245523"/>
              <a:gd name="connsiteX2" fmla="*/ 3537629 w 3563408"/>
              <a:gd name="connsiteY2" fmla="*/ 245523 h 245523"/>
              <a:gd name="connsiteX0" fmla="*/ 0 w 5443788"/>
              <a:gd name="connsiteY0" fmla="*/ 0 h 1938549"/>
              <a:gd name="connsiteX1" fmla="*/ 4925051 w 5443788"/>
              <a:gd name="connsiteY1" fmla="*/ 1779064 h 1938549"/>
              <a:gd name="connsiteX2" fmla="*/ 5310061 w 5443788"/>
              <a:gd name="connsiteY2" fmla="*/ 1899380 h 1938549"/>
              <a:gd name="connsiteX0" fmla="*/ 0 w 5310061"/>
              <a:gd name="connsiteY0" fmla="*/ 0 h 2049313"/>
              <a:gd name="connsiteX1" fmla="*/ 2452673 w 5310061"/>
              <a:gd name="connsiteY1" fmla="*/ 1949644 h 2049313"/>
              <a:gd name="connsiteX2" fmla="*/ 4925051 w 5310061"/>
              <a:gd name="connsiteY2" fmla="*/ 1779064 h 2049313"/>
              <a:gd name="connsiteX3" fmla="*/ 5310061 w 5310061"/>
              <a:gd name="connsiteY3" fmla="*/ 1899380 h 2049313"/>
              <a:gd name="connsiteX0" fmla="*/ 0 w 4630215"/>
              <a:gd name="connsiteY0" fmla="*/ 0 h 2327318"/>
              <a:gd name="connsiteX1" fmla="*/ 1772827 w 4630215"/>
              <a:gd name="connsiteY1" fmla="*/ 2209429 h 2327318"/>
              <a:gd name="connsiteX2" fmla="*/ 4245205 w 4630215"/>
              <a:gd name="connsiteY2" fmla="*/ 2038849 h 2327318"/>
              <a:gd name="connsiteX3" fmla="*/ 4630215 w 4630215"/>
              <a:gd name="connsiteY3" fmla="*/ 2159165 h 2327318"/>
              <a:gd name="connsiteX0" fmla="*/ 0 w 4630215"/>
              <a:gd name="connsiteY0" fmla="*/ 0 h 2159165"/>
              <a:gd name="connsiteX1" fmla="*/ 1932651 w 4630215"/>
              <a:gd name="connsiteY1" fmla="*/ 1383477 h 2159165"/>
              <a:gd name="connsiteX2" fmla="*/ 4245205 w 4630215"/>
              <a:gd name="connsiteY2" fmla="*/ 2038849 h 2159165"/>
              <a:gd name="connsiteX3" fmla="*/ 4630215 w 4630215"/>
              <a:gd name="connsiteY3" fmla="*/ 2159165 h 2159165"/>
              <a:gd name="connsiteX0" fmla="*/ 0 w 4630215"/>
              <a:gd name="connsiteY0" fmla="*/ 0 h 2159165"/>
              <a:gd name="connsiteX1" fmla="*/ 1932651 w 4630215"/>
              <a:gd name="connsiteY1" fmla="*/ 1383477 h 2159165"/>
              <a:gd name="connsiteX2" fmla="*/ 3355902 w 4630215"/>
              <a:gd name="connsiteY2" fmla="*/ 1109575 h 2159165"/>
              <a:gd name="connsiteX3" fmla="*/ 4245205 w 4630215"/>
              <a:gd name="connsiteY3" fmla="*/ 2038849 h 2159165"/>
              <a:gd name="connsiteX4" fmla="*/ 4630215 w 4630215"/>
              <a:gd name="connsiteY4" fmla="*/ 2159165 h 2159165"/>
              <a:gd name="connsiteX0" fmla="*/ 0 w 4780079"/>
              <a:gd name="connsiteY0" fmla="*/ 0 h 2159165"/>
              <a:gd name="connsiteX1" fmla="*/ 1932651 w 4780079"/>
              <a:gd name="connsiteY1" fmla="*/ 1383477 h 2159165"/>
              <a:gd name="connsiteX2" fmla="*/ 3355902 w 4780079"/>
              <a:gd name="connsiteY2" fmla="*/ 1109575 h 2159165"/>
              <a:gd name="connsiteX3" fmla="*/ 4550911 w 4780079"/>
              <a:gd name="connsiteY3" fmla="*/ 2029267 h 2159165"/>
              <a:gd name="connsiteX4" fmla="*/ 4630215 w 4780079"/>
              <a:gd name="connsiteY4" fmla="*/ 2159165 h 215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80079" h="2159165">
                <a:moveTo>
                  <a:pt x="0" y="0"/>
                </a:moveTo>
                <a:cubicBezTo>
                  <a:pt x="414621" y="143016"/>
                  <a:pt x="1373334" y="1198548"/>
                  <a:pt x="1932651" y="1383477"/>
                </a:cubicBezTo>
                <a:cubicBezTo>
                  <a:pt x="2491968" y="1568406"/>
                  <a:pt x="2970476" y="1000346"/>
                  <a:pt x="3355902" y="1109575"/>
                </a:cubicBezTo>
                <a:cubicBezTo>
                  <a:pt x="3741328" y="1218804"/>
                  <a:pt x="4267457" y="1965952"/>
                  <a:pt x="4550911" y="2029267"/>
                </a:cubicBezTo>
                <a:cubicBezTo>
                  <a:pt x="5027142" y="2020890"/>
                  <a:pt x="4610162" y="2090986"/>
                  <a:pt x="4630215" y="2159165"/>
                </a:cubicBezTo>
              </a:path>
            </a:pathLst>
          </a:custGeom>
          <a:noFill/>
          <a:ln w="228600">
            <a:solidFill>
              <a:srgbClr val="0000FF">
                <a:alpha val="74902"/>
              </a:srgbClr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" name="Freeform 199"/>
          <p:cNvSpPr/>
          <p:nvPr/>
        </p:nvSpPr>
        <p:spPr>
          <a:xfrm rot="10523220">
            <a:off x="10399434" y="14967876"/>
            <a:ext cx="1462680" cy="152106"/>
          </a:xfrm>
          <a:custGeom>
            <a:avLst/>
            <a:gdLst>
              <a:gd name="connsiteX0" fmla="*/ 0 w 3344779"/>
              <a:gd name="connsiteY0" fmla="*/ 0 h 890337"/>
              <a:gd name="connsiteX1" fmla="*/ 385011 w 3344779"/>
              <a:gd name="connsiteY1" fmla="*/ 457200 h 890337"/>
              <a:gd name="connsiteX2" fmla="*/ 2069432 w 3344779"/>
              <a:gd name="connsiteY2" fmla="*/ 745958 h 890337"/>
              <a:gd name="connsiteX3" fmla="*/ 2959769 w 3344779"/>
              <a:gd name="connsiteY3" fmla="*/ 770021 h 890337"/>
              <a:gd name="connsiteX4" fmla="*/ 3344779 w 3344779"/>
              <a:gd name="connsiteY4" fmla="*/ 890337 h 890337"/>
              <a:gd name="connsiteX0" fmla="*/ 0 w 2959768"/>
              <a:gd name="connsiteY0" fmla="*/ 0 h 433137"/>
              <a:gd name="connsiteX1" fmla="*/ 1684421 w 2959768"/>
              <a:gd name="connsiteY1" fmla="*/ 288758 h 433137"/>
              <a:gd name="connsiteX2" fmla="*/ 2574758 w 2959768"/>
              <a:gd name="connsiteY2" fmla="*/ 312821 h 433137"/>
              <a:gd name="connsiteX3" fmla="*/ 2959768 w 2959768"/>
              <a:gd name="connsiteY3" fmla="*/ 433137 h 433137"/>
              <a:gd name="connsiteX0" fmla="*/ 0 w 1275347"/>
              <a:gd name="connsiteY0" fmla="*/ 0 h 144379"/>
              <a:gd name="connsiteX1" fmla="*/ 890337 w 1275347"/>
              <a:gd name="connsiteY1" fmla="*/ 24063 h 144379"/>
              <a:gd name="connsiteX2" fmla="*/ 1275347 w 1275347"/>
              <a:gd name="connsiteY2" fmla="*/ 144379 h 144379"/>
              <a:gd name="connsiteX0" fmla="*/ 0 w 3563408"/>
              <a:gd name="connsiteY0" fmla="*/ 0 h 245523"/>
              <a:gd name="connsiteX1" fmla="*/ 3152619 w 3563408"/>
              <a:gd name="connsiteY1" fmla="*/ 125207 h 245523"/>
              <a:gd name="connsiteX2" fmla="*/ 3537629 w 3563408"/>
              <a:gd name="connsiteY2" fmla="*/ 245523 h 245523"/>
              <a:gd name="connsiteX0" fmla="*/ 0 w 5443788"/>
              <a:gd name="connsiteY0" fmla="*/ 0 h 1938549"/>
              <a:gd name="connsiteX1" fmla="*/ 4925051 w 5443788"/>
              <a:gd name="connsiteY1" fmla="*/ 1779064 h 1938549"/>
              <a:gd name="connsiteX2" fmla="*/ 5310061 w 5443788"/>
              <a:gd name="connsiteY2" fmla="*/ 1899380 h 1938549"/>
              <a:gd name="connsiteX0" fmla="*/ 0 w 5310061"/>
              <a:gd name="connsiteY0" fmla="*/ 0 h 2049313"/>
              <a:gd name="connsiteX1" fmla="*/ 2452673 w 5310061"/>
              <a:gd name="connsiteY1" fmla="*/ 1949644 h 2049313"/>
              <a:gd name="connsiteX2" fmla="*/ 4925051 w 5310061"/>
              <a:gd name="connsiteY2" fmla="*/ 1779064 h 2049313"/>
              <a:gd name="connsiteX3" fmla="*/ 5310061 w 5310061"/>
              <a:gd name="connsiteY3" fmla="*/ 1899380 h 2049313"/>
              <a:gd name="connsiteX0" fmla="*/ 0 w 2857388"/>
              <a:gd name="connsiteY0" fmla="*/ 171359 h 271028"/>
              <a:gd name="connsiteX1" fmla="*/ 2472378 w 2857388"/>
              <a:gd name="connsiteY1" fmla="*/ 779 h 271028"/>
              <a:gd name="connsiteX2" fmla="*/ 2857388 w 2857388"/>
              <a:gd name="connsiteY2" fmla="*/ 121095 h 271028"/>
              <a:gd name="connsiteX0" fmla="*/ 0 w 1462680"/>
              <a:gd name="connsiteY0" fmla="*/ 0 h 152106"/>
              <a:gd name="connsiteX1" fmla="*/ 1077670 w 1462680"/>
              <a:gd name="connsiteY1" fmla="*/ 31790 h 152106"/>
              <a:gd name="connsiteX2" fmla="*/ 1462680 w 1462680"/>
              <a:gd name="connsiteY2" fmla="*/ 152106 h 152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62680" h="152106">
                <a:moveTo>
                  <a:pt x="0" y="0"/>
                </a:moveTo>
                <a:cubicBezTo>
                  <a:pt x="820842" y="296511"/>
                  <a:pt x="833890" y="6439"/>
                  <a:pt x="1077670" y="31790"/>
                </a:cubicBezTo>
                <a:cubicBezTo>
                  <a:pt x="1321450" y="57141"/>
                  <a:pt x="1442627" y="83927"/>
                  <a:pt x="1462680" y="152106"/>
                </a:cubicBezTo>
              </a:path>
            </a:pathLst>
          </a:custGeom>
          <a:noFill/>
          <a:ln w="228600">
            <a:solidFill>
              <a:srgbClr val="0000FF">
                <a:alpha val="74902"/>
              </a:srgbClr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1" name="Group 200"/>
          <p:cNvGrpSpPr/>
          <p:nvPr/>
        </p:nvGrpSpPr>
        <p:grpSpPr>
          <a:xfrm>
            <a:off x="6049869" y="13417751"/>
            <a:ext cx="2125911" cy="759980"/>
            <a:chOff x="2427044" y="4484970"/>
            <a:chExt cx="2125911" cy="759980"/>
          </a:xfrm>
        </p:grpSpPr>
        <p:grpSp>
          <p:nvGrpSpPr>
            <p:cNvPr id="202" name="Group 201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205" name="Group 204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213" name="Freeform 212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4" name="Freeform 213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6" name="Group 205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210" name="Diamond 209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1" name="Freeform 210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12" name="Freeform 211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07" name="Group 206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208" name="Block Arc 207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09" name="Block Arc 208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203" name="Rectangle 202"/>
            <p:cNvSpPr/>
            <p:nvPr/>
          </p:nvSpPr>
          <p:spPr>
            <a:xfrm>
              <a:off x="3138675" y="4722524"/>
              <a:ext cx="596139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3116030" y="4675386"/>
              <a:ext cx="143692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3/6 </a:t>
              </a:r>
            </a:p>
          </p:txBody>
        </p:sp>
      </p:grpSp>
      <p:grpSp>
        <p:nvGrpSpPr>
          <p:cNvPr id="215" name="Group 214"/>
          <p:cNvGrpSpPr/>
          <p:nvPr/>
        </p:nvGrpSpPr>
        <p:grpSpPr>
          <a:xfrm>
            <a:off x="4155488" y="14075515"/>
            <a:ext cx="2697236" cy="883813"/>
            <a:chOff x="2289123" y="3223700"/>
            <a:chExt cx="2697236" cy="883813"/>
          </a:xfrm>
        </p:grpSpPr>
        <p:sp>
          <p:nvSpPr>
            <p:cNvPr id="216" name="Rectangle 215"/>
            <p:cNvSpPr/>
            <p:nvPr/>
          </p:nvSpPr>
          <p:spPr>
            <a:xfrm>
              <a:off x="2978406" y="3223700"/>
              <a:ext cx="1018020" cy="8773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" name="TextBox 216"/>
            <p:cNvSpPr txBox="1"/>
            <p:nvPr/>
          </p:nvSpPr>
          <p:spPr>
            <a:xfrm>
              <a:off x="2957139" y="3276516"/>
              <a:ext cx="2029220" cy="83099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3/1058 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91</a:t>
              </a:r>
            </a:p>
          </p:txBody>
        </p:sp>
        <p:grpSp>
          <p:nvGrpSpPr>
            <p:cNvPr id="218" name="Group 217"/>
            <p:cNvGrpSpPr>
              <a:grpSpLocks noChangeAspect="1"/>
            </p:cNvGrpSpPr>
            <p:nvPr/>
          </p:nvGrpSpPr>
          <p:grpSpPr>
            <a:xfrm>
              <a:off x="2289123" y="3224243"/>
              <a:ext cx="664606" cy="754845"/>
              <a:chOff x="2502379" y="3327900"/>
              <a:chExt cx="513500" cy="583218"/>
            </a:xfrm>
          </p:grpSpPr>
          <p:grpSp>
            <p:nvGrpSpPr>
              <p:cNvPr id="219" name="Group 218"/>
              <p:cNvGrpSpPr/>
              <p:nvPr/>
            </p:nvGrpSpPr>
            <p:grpSpPr>
              <a:xfrm>
                <a:off x="2699117" y="3327900"/>
                <a:ext cx="126592" cy="142875"/>
                <a:chOff x="4804585" y="3157572"/>
                <a:chExt cx="126592" cy="142875"/>
              </a:xfrm>
            </p:grpSpPr>
            <p:sp>
              <p:nvSpPr>
                <p:cNvPr id="225" name="Freeform 224"/>
                <p:cNvSpPr/>
                <p:nvPr/>
              </p:nvSpPr>
              <p:spPr>
                <a:xfrm>
                  <a:off x="4931177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6" name="Freeform 225"/>
                <p:cNvSpPr/>
                <p:nvPr/>
              </p:nvSpPr>
              <p:spPr>
                <a:xfrm>
                  <a:off x="4804585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0" name="Group 219"/>
              <p:cNvGrpSpPr/>
              <p:nvPr/>
            </p:nvGrpSpPr>
            <p:grpSpPr>
              <a:xfrm>
                <a:off x="2502379" y="3397618"/>
                <a:ext cx="513500" cy="513500"/>
                <a:chOff x="4664443" y="3476436"/>
                <a:chExt cx="513500" cy="513500"/>
              </a:xfrm>
            </p:grpSpPr>
            <p:sp>
              <p:nvSpPr>
                <p:cNvPr id="222" name="Diamond 221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3" name="Freeform 222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4" name="Freeform 223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21" name="Freeform 220"/>
              <p:cNvSpPr/>
              <p:nvPr/>
            </p:nvSpPr>
            <p:spPr>
              <a:xfrm>
                <a:off x="2625329" y="3644351"/>
                <a:ext cx="251460" cy="3810"/>
              </a:xfrm>
              <a:custGeom>
                <a:avLst/>
                <a:gdLst>
                  <a:gd name="connsiteX0" fmla="*/ 0 w 251460"/>
                  <a:gd name="connsiteY0" fmla="*/ 3810 h 3810"/>
                  <a:gd name="connsiteX1" fmla="*/ 251460 w 251460"/>
                  <a:gd name="connsiteY1" fmla="*/ 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3810">
                    <a:moveTo>
                      <a:pt x="0" y="3810"/>
                    </a:moveTo>
                    <a:lnTo>
                      <a:pt x="251460" y="0"/>
                    </a:lnTo>
                  </a:path>
                </a:pathLst>
              </a:custGeom>
              <a:noFill/>
              <a:ln w="571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7" name="Group 16"/>
          <p:cNvGrpSpPr/>
          <p:nvPr/>
        </p:nvGrpSpPr>
        <p:grpSpPr>
          <a:xfrm>
            <a:off x="9141830" y="15466312"/>
            <a:ext cx="2149026" cy="765829"/>
            <a:chOff x="9496426" y="5084005"/>
            <a:chExt cx="2149026" cy="765829"/>
          </a:xfrm>
        </p:grpSpPr>
        <p:grpSp>
          <p:nvGrpSpPr>
            <p:cNvPr id="16" name="Group 15"/>
            <p:cNvGrpSpPr/>
            <p:nvPr/>
          </p:nvGrpSpPr>
          <p:grpSpPr>
            <a:xfrm>
              <a:off x="9496426" y="5084005"/>
              <a:ext cx="1750670" cy="765829"/>
              <a:chOff x="9496426" y="5084005"/>
              <a:chExt cx="1750670" cy="765829"/>
            </a:xfrm>
          </p:grpSpPr>
          <p:grpSp>
            <p:nvGrpSpPr>
              <p:cNvPr id="15" name="Group 14"/>
              <p:cNvGrpSpPr>
                <a:grpSpLocks noChangeAspect="1"/>
              </p:cNvGrpSpPr>
              <p:nvPr/>
            </p:nvGrpSpPr>
            <p:grpSpPr>
              <a:xfrm>
                <a:off x="9496426" y="5084005"/>
                <a:ext cx="674282" cy="765829"/>
                <a:chOff x="9375700" y="4814993"/>
                <a:chExt cx="513500" cy="583218"/>
              </a:xfrm>
            </p:grpSpPr>
            <p:grpSp>
              <p:nvGrpSpPr>
                <p:cNvPr id="228" name="Group 227"/>
                <p:cNvGrpSpPr/>
                <p:nvPr/>
              </p:nvGrpSpPr>
              <p:grpSpPr>
                <a:xfrm>
                  <a:off x="9593219" y="4814993"/>
                  <a:ext cx="78103" cy="142875"/>
                  <a:chOff x="4825366" y="3157572"/>
                  <a:chExt cx="78103" cy="142875"/>
                </a:xfrm>
              </p:grpSpPr>
              <p:sp>
                <p:nvSpPr>
                  <p:cNvPr id="235" name="Freeform 234"/>
                  <p:cNvSpPr/>
                  <p:nvPr/>
                </p:nvSpPr>
                <p:spPr>
                  <a:xfrm>
                    <a:off x="4903469" y="3157572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36" name="Freeform 235"/>
                  <p:cNvSpPr/>
                  <p:nvPr/>
                </p:nvSpPr>
                <p:spPr>
                  <a:xfrm>
                    <a:off x="4825366" y="3157572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29" name="Group 228"/>
                <p:cNvGrpSpPr/>
                <p:nvPr/>
              </p:nvGrpSpPr>
              <p:grpSpPr>
                <a:xfrm>
                  <a:off x="9375700" y="4884711"/>
                  <a:ext cx="513500" cy="513500"/>
                  <a:chOff x="4664443" y="3476436"/>
                  <a:chExt cx="513500" cy="513500"/>
                </a:xfrm>
                <a:solidFill>
                  <a:srgbClr val="FF8080"/>
                </a:solidFill>
              </p:grpSpPr>
              <p:sp>
                <p:nvSpPr>
                  <p:cNvPr id="232" name="Diamond 231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33" name="Freeform 232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34" name="Freeform 233"/>
                  <p:cNvSpPr/>
                  <p:nvPr/>
                </p:nvSpPr>
                <p:spPr>
                  <a:xfrm>
                    <a:off x="4796790" y="3600450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230" name="Rectangle 229"/>
              <p:cNvSpPr/>
              <p:nvPr/>
            </p:nvSpPr>
            <p:spPr>
              <a:xfrm>
                <a:off x="10190720" y="5363773"/>
                <a:ext cx="1056376" cy="259081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31" name="TextBox 230"/>
            <p:cNvSpPr txBox="1"/>
            <p:nvPr/>
          </p:nvSpPr>
          <p:spPr>
            <a:xfrm>
              <a:off x="10145468" y="5308648"/>
              <a:ext cx="1499984" cy="369332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1800" b="1" dirty="0">
                  <a:latin typeface="Arial" panose="020B0604020202020204" pitchFamily="34" charset="0"/>
                  <a:cs typeface="Arial" panose="020B0604020202020204" pitchFamily="34" charset="0"/>
                </a:rPr>
                <a:t>OST 439</a:t>
              </a:r>
            </a:p>
          </p:txBody>
        </p:sp>
      </p:grpSp>
      <p:grpSp>
        <p:nvGrpSpPr>
          <p:cNvPr id="260" name="Group 259"/>
          <p:cNvGrpSpPr/>
          <p:nvPr/>
        </p:nvGrpSpPr>
        <p:grpSpPr>
          <a:xfrm>
            <a:off x="8850249" y="14244226"/>
            <a:ext cx="2149026" cy="765829"/>
            <a:chOff x="9496426" y="5084005"/>
            <a:chExt cx="2149026" cy="765829"/>
          </a:xfrm>
        </p:grpSpPr>
        <p:grpSp>
          <p:nvGrpSpPr>
            <p:cNvPr id="261" name="Group 260"/>
            <p:cNvGrpSpPr/>
            <p:nvPr/>
          </p:nvGrpSpPr>
          <p:grpSpPr>
            <a:xfrm>
              <a:off x="9496426" y="5084005"/>
              <a:ext cx="1750670" cy="765829"/>
              <a:chOff x="9496426" y="5084005"/>
              <a:chExt cx="1750670" cy="765829"/>
            </a:xfrm>
          </p:grpSpPr>
          <p:grpSp>
            <p:nvGrpSpPr>
              <p:cNvPr id="263" name="Group 262"/>
              <p:cNvGrpSpPr>
                <a:grpSpLocks noChangeAspect="1"/>
              </p:cNvGrpSpPr>
              <p:nvPr/>
            </p:nvGrpSpPr>
            <p:grpSpPr>
              <a:xfrm>
                <a:off x="9496426" y="5084005"/>
                <a:ext cx="674282" cy="765829"/>
                <a:chOff x="9375700" y="4814993"/>
                <a:chExt cx="513500" cy="583218"/>
              </a:xfrm>
            </p:grpSpPr>
            <p:grpSp>
              <p:nvGrpSpPr>
                <p:cNvPr id="265" name="Group 264"/>
                <p:cNvGrpSpPr/>
                <p:nvPr/>
              </p:nvGrpSpPr>
              <p:grpSpPr>
                <a:xfrm>
                  <a:off x="9593219" y="4814993"/>
                  <a:ext cx="78103" cy="142875"/>
                  <a:chOff x="4825366" y="3157572"/>
                  <a:chExt cx="78103" cy="142875"/>
                </a:xfrm>
              </p:grpSpPr>
              <p:sp>
                <p:nvSpPr>
                  <p:cNvPr id="270" name="Freeform 269"/>
                  <p:cNvSpPr/>
                  <p:nvPr/>
                </p:nvSpPr>
                <p:spPr>
                  <a:xfrm>
                    <a:off x="4903469" y="3157572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71" name="Freeform 270"/>
                  <p:cNvSpPr/>
                  <p:nvPr/>
                </p:nvSpPr>
                <p:spPr>
                  <a:xfrm>
                    <a:off x="4825366" y="3157572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266" name="Group 265"/>
                <p:cNvGrpSpPr/>
                <p:nvPr/>
              </p:nvGrpSpPr>
              <p:grpSpPr>
                <a:xfrm>
                  <a:off x="9375700" y="4884711"/>
                  <a:ext cx="513500" cy="513500"/>
                  <a:chOff x="4664443" y="3476436"/>
                  <a:chExt cx="513500" cy="513500"/>
                </a:xfrm>
                <a:solidFill>
                  <a:srgbClr val="FF8080"/>
                </a:solidFill>
              </p:grpSpPr>
              <p:sp>
                <p:nvSpPr>
                  <p:cNvPr id="267" name="Diamond 266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8" name="Freeform 267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9" name="Freeform 268"/>
                  <p:cNvSpPr/>
                  <p:nvPr/>
                </p:nvSpPr>
                <p:spPr>
                  <a:xfrm>
                    <a:off x="4796790" y="3600450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264" name="Rectangle 263"/>
              <p:cNvSpPr/>
              <p:nvPr/>
            </p:nvSpPr>
            <p:spPr>
              <a:xfrm>
                <a:off x="10190720" y="5363773"/>
                <a:ext cx="1056376" cy="259081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2" name="TextBox 261"/>
            <p:cNvSpPr txBox="1"/>
            <p:nvPr/>
          </p:nvSpPr>
          <p:spPr>
            <a:xfrm>
              <a:off x="10145468" y="5308648"/>
              <a:ext cx="1499984" cy="369332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1800" b="1" dirty="0">
                  <a:latin typeface="Arial" panose="020B0604020202020204" pitchFamily="34" charset="0"/>
                  <a:cs typeface="Arial" panose="020B0604020202020204" pitchFamily="34" charset="0"/>
                </a:rPr>
                <a:t>OST 795</a:t>
              </a:r>
            </a:p>
          </p:txBody>
        </p:sp>
      </p:grpSp>
      <p:grpSp>
        <p:nvGrpSpPr>
          <p:cNvPr id="272" name="Group 271"/>
          <p:cNvGrpSpPr/>
          <p:nvPr/>
        </p:nvGrpSpPr>
        <p:grpSpPr>
          <a:xfrm>
            <a:off x="7573467" y="13703642"/>
            <a:ext cx="2125911" cy="759980"/>
            <a:chOff x="2427044" y="4484970"/>
            <a:chExt cx="2125911" cy="759980"/>
          </a:xfrm>
        </p:grpSpPr>
        <p:grpSp>
          <p:nvGrpSpPr>
            <p:cNvPr id="273" name="Group 272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276" name="Group 275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284" name="Freeform 283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5" name="Freeform 284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77" name="Group 276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281" name="Diamond 280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2" name="Freeform 281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3" name="Freeform 282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78" name="Group 277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279" name="Block Arc 278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80" name="Block Arc 279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274" name="Rectangle 273"/>
            <p:cNvSpPr/>
            <p:nvPr/>
          </p:nvSpPr>
          <p:spPr>
            <a:xfrm>
              <a:off x="3138675" y="4722524"/>
              <a:ext cx="596139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" name="TextBox 274"/>
            <p:cNvSpPr txBox="1"/>
            <p:nvPr/>
          </p:nvSpPr>
          <p:spPr>
            <a:xfrm>
              <a:off x="3116030" y="4675386"/>
              <a:ext cx="143692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2/6 </a:t>
              </a:r>
            </a:p>
          </p:txBody>
        </p:sp>
      </p:grpSp>
      <p:sp>
        <p:nvSpPr>
          <p:cNvPr id="18" name="Freeform 17"/>
          <p:cNvSpPr/>
          <p:nvPr/>
        </p:nvSpPr>
        <p:spPr>
          <a:xfrm>
            <a:off x="10596282" y="9010668"/>
            <a:ext cx="8571227" cy="5619732"/>
          </a:xfrm>
          <a:custGeom>
            <a:avLst/>
            <a:gdLst>
              <a:gd name="connsiteX0" fmla="*/ 5378824 w 8571227"/>
              <a:gd name="connsiteY0" fmla="*/ 106438 h 5619732"/>
              <a:gd name="connsiteX1" fmla="*/ 5513294 w 8571227"/>
              <a:gd name="connsiteY1" fmla="*/ 133332 h 5619732"/>
              <a:gd name="connsiteX2" fmla="*/ 8095130 w 8571227"/>
              <a:gd name="connsiteY2" fmla="*/ 1424250 h 5619732"/>
              <a:gd name="connsiteX3" fmla="*/ 8095130 w 8571227"/>
              <a:gd name="connsiteY3" fmla="*/ 2661379 h 5619732"/>
              <a:gd name="connsiteX4" fmla="*/ 3227294 w 8571227"/>
              <a:gd name="connsiteY4" fmla="*/ 4974273 h 5619732"/>
              <a:gd name="connsiteX5" fmla="*/ 0 w 8571227"/>
              <a:gd name="connsiteY5" fmla="*/ 5619732 h 561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571227" h="5619732">
                <a:moveTo>
                  <a:pt x="5378824" y="106438"/>
                </a:moveTo>
                <a:cubicBezTo>
                  <a:pt x="5219700" y="10067"/>
                  <a:pt x="5060576" y="-86303"/>
                  <a:pt x="5513294" y="133332"/>
                </a:cubicBezTo>
                <a:cubicBezTo>
                  <a:pt x="5966012" y="352967"/>
                  <a:pt x="7664824" y="1002909"/>
                  <a:pt x="8095130" y="1424250"/>
                </a:cubicBezTo>
                <a:cubicBezTo>
                  <a:pt x="8525436" y="1845591"/>
                  <a:pt x="8906436" y="2069709"/>
                  <a:pt x="8095130" y="2661379"/>
                </a:cubicBezTo>
                <a:cubicBezTo>
                  <a:pt x="7283824" y="3253049"/>
                  <a:pt x="4576482" y="4481214"/>
                  <a:pt x="3227294" y="4974273"/>
                </a:cubicBezTo>
                <a:cubicBezTo>
                  <a:pt x="1878106" y="5467332"/>
                  <a:pt x="528918" y="5539050"/>
                  <a:pt x="0" y="5619732"/>
                </a:cubicBezTo>
              </a:path>
            </a:pathLst>
          </a:custGeom>
          <a:noFill/>
          <a:ln w="101600">
            <a:solidFill>
              <a:srgbClr val="FF0000"/>
            </a:solidFill>
            <a:prstDash val="sysDot"/>
            <a:headEnd type="none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0" name="TextBox 119"/>
          <p:cNvSpPr txBox="1"/>
          <p:nvPr/>
        </p:nvSpPr>
        <p:spPr>
          <a:xfrm rot="19993209">
            <a:off x="14229335" y="11998930"/>
            <a:ext cx="4174749" cy="107721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3. 1200 – 1800 – 2400 10 June</a:t>
            </a:r>
          </a:p>
        </p:txBody>
      </p:sp>
      <p:sp>
        <p:nvSpPr>
          <p:cNvPr id="19" name="Freeform 18"/>
          <p:cNvSpPr/>
          <p:nvPr/>
        </p:nvSpPr>
        <p:spPr>
          <a:xfrm>
            <a:off x="9789459" y="14253882"/>
            <a:ext cx="13231906" cy="1939032"/>
          </a:xfrm>
          <a:custGeom>
            <a:avLst/>
            <a:gdLst>
              <a:gd name="connsiteX0" fmla="*/ 13231906 w 13231906"/>
              <a:gd name="connsiteY0" fmla="*/ 0 h 1939032"/>
              <a:gd name="connsiteX1" fmla="*/ 8713694 w 13231906"/>
              <a:gd name="connsiteY1" fmla="*/ 1156447 h 1939032"/>
              <a:gd name="connsiteX2" fmla="*/ 3576917 w 13231906"/>
              <a:gd name="connsiteY2" fmla="*/ 1936377 h 1939032"/>
              <a:gd name="connsiteX3" fmla="*/ 1398494 w 13231906"/>
              <a:gd name="connsiteY3" fmla="*/ 1398494 h 1939032"/>
              <a:gd name="connsiteX4" fmla="*/ 699247 w 13231906"/>
              <a:gd name="connsiteY4" fmla="*/ 1048871 h 1939032"/>
              <a:gd name="connsiteX5" fmla="*/ 0 w 13231906"/>
              <a:gd name="connsiteY5" fmla="*/ 1290918 h 1939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231906" h="1939032">
                <a:moveTo>
                  <a:pt x="13231906" y="0"/>
                </a:moveTo>
                <a:cubicBezTo>
                  <a:pt x="11777382" y="416859"/>
                  <a:pt x="10322859" y="833718"/>
                  <a:pt x="8713694" y="1156447"/>
                </a:cubicBezTo>
                <a:cubicBezTo>
                  <a:pt x="7104529" y="1479176"/>
                  <a:pt x="4796117" y="1896036"/>
                  <a:pt x="3576917" y="1936377"/>
                </a:cubicBezTo>
                <a:cubicBezTo>
                  <a:pt x="2357717" y="1976718"/>
                  <a:pt x="1878106" y="1546412"/>
                  <a:pt x="1398494" y="1398494"/>
                </a:cubicBezTo>
                <a:cubicBezTo>
                  <a:pt x="918882" y="1250576"/>
                  <a:pt x="932329" y="1066800"/>
                  <a:pt x="699247" y="1048871"/>
                </a:cubicBezTo>
                <a:cubicBezTo>
                  <a:pt x="466165" y="1030942"/>
                  <a:pt x="233082" y="1160930"/>
                  <a:pt x="0" y="1290918"/>
                </a:cubicBezTo>
              </a:path>
            </a:pathLst>
          </a:custGeom>
          <a:noFill/>
          <a:ln w="101600">
            <a:solidFill>
              <a:srgbClr val="FF0000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8" name="Group 287"/>
          <p:cNvGrpSpPr/>
          <p:nvPr/>
        </p:nvGrpSpPr>
        <p:grpSpPr>
          <a:xfrm>
            <a:off x="6134570" y="12686515"/>
            <a:ext cx="1597975" cy="633032"/>
            <a:chOff x="13407390" y="6763078"/>
            <a:chExt cx="1597975" cy="633032"/>
          </a:xfrm>
        </p:grpSpPr>
        <p:sp>
          <p:nvSpPr>
            <p:cNvPr id="289" name="Rectangle 288"/>
            <p:cNvSpPr/>
            <p:nvPr/>
          </p:nvSpPr>
          <p:spPr>
            <a:xfrm>
              <a:off x="13555979" y="6763078"/>
              <a:ext cx="278131" cy="171367"/>
            </a:xfrm>
            <a:prstGeom prst="rect">
              <a:avLst/>
            </a:prstGeom>
            <a:solidFill>
              <a:srgbClr val="F0F2EA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0" name="Group 289"/>
            <p:cNvGrpSpPr>
              <a:grpSpLocks noChangeAspect="1"/>
            </p:cNvGrpSpPr>
            <p:nvPr/>
          </p:nvGrpSpPr>
          <p:grpSpPr>
            <a:xfrm>
              <a:off x="13407390" y="6812056"/>
              <a:ext cx="1597975" cy="584054"/>
              <a:chOff x="2448799" y="2627278"/>
              <a:chExt cx="1597975" cy="584054"/>
            </a:xfrm>
          </p:grpSpPr>
          <p:sp>
            <p:nvSpPr>
              <p:cNvPr id="291" name="Freeform 290"/>
              <p:cNvSpPr/>
              <p:nvPr/>
            </p:nvSpPr>
            <p:spPr>
              <a:xfrm>
                <a:off x="2816629" y="2627278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2" name="Freeform 291"/>
              <p:cNvSpPr/>
              <p:nvPr/>
            </p:nvSpPr>
            <p:spPr>
              <a:xfrm>
                <a:off x="2735314" y="2627278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3" name="Rectangle 292"/>
              <p:cNvSpPr/>
              <p:nvPr/>
            </p:nvSpPr>
            <p:spPr>
              <a:xfrm>
                <a:off x="3017707" y="2673471"/>
                <a:ext cx="920319" cy="521726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4" name="TextBox 293"/>
              <p:cNvSpPr txBox="1"/>
              <p:nvPr/>
            </p:nvSpPr>
            <p:spPr>
              <a:xfrm>
                <a:off x="3017707" y="2749667"/>
                <a:ext cx="1029067" cy="46166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2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502</a:t>
                </a:r>
              </a:p>
            </p:txBody>
          </p:sp>
          <p:sp>
            <p:nvSpPr>
              <p:cNvPr id="295" name="Freeform 294"/>
              <p:cNvSpPr/>
              <p:nvPr/>
            </p:nvSpPr>
            <p:spPr>
              <a:xfrm>
                <a:off x="2653805" y="2627278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96" name="Group 295"/>
              <p:cNvGrpSpPr/>
              <p:nvPr/>
            </p:nvGrpSpPr>
            <p:grpSpPr>
              <a:xfrm>
                <a:off x="2448799" y="2722447"/>
                <a:ext cx="575754" cy="427881"/>
                <a:chOff x="7117556" y="3397091"/>
                <a:chExt cx="400527" cy="297657"/>
              </a:xfrm>
            </p:grpSpPr>
            <p:sp>
              <p:nvSpPr>
                <p:cNvPr id="299" name="Rectangle 298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0" name="Freeform 299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01" name="Freeform 300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97" name="Block Arc 296"/>
              <p:cNvSpPr/>
              <p:nvPr/>
            </p:nvSpPr>
            <p:spPr>
              <a:xfrm>
                <a:off x="2644883" y="3060340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98" name="Block Arc 297"/>
              <p:cNvSpPr/>
              <p:nvPr/>
            </p:nvSpPr>
            <p:spPr>
              <a:xfrm>
                <a:off x="2730458" y="3060340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22" name="Freeform 21"/>
          <p:cNvSpPr/>
          <p:nvPr/>
        </p:nvSpPr>
        <p:spPr>
          <a:xfrm>
            <a:off x="6642847" y="1129553"/>
            <a:ext cx="2205318" cy="1264023"/>
          </a:xfrm>
          <a:custGeom>
            <a:avLst/>
            <a:gdLst>
              <a:gd name="connsiteX0" fmla="*/ 0 w 2205318"/>
              <a:gd name="connsiteY0" fmla="*/ 0 h 1264023"/>
              <a:gd name="connsiteX1" fmla="*/ 0 w 2205318"/>
              <a:gd name="connsiteY1" fmla="*/ 1264023 h 1264023"/>
              <a:gd name="connsiteX2" fmla="*/ 2205318 w 2205318"/>
              <a:gd name="connsiteY2" fmla="*/ 268941 h 1264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05318" h="1264023">
                <a:moveTo>
                  <a:pt x="0" y="0"/>
                </a:moveTo>
                <a:lnTo>
                  <a:pt x="0" y="1264023"/>
                </a:lnTo>
                <a:lnTo>
                  <a:pt x="2205318" y="268941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4929434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" name="Group 114"/>
          <p:cNvGrpSpPr/>
          <p:nvPr/>
        </p:nvGrpSpPr>
        <p:grpSpPr>
          <a:xfrm>
            <a:off x="1417320" y="498431"/>
            <a:ext cx="24502260" cy="17613579"/>
            <a:chOff x="1417320" y="498431"/>
            <a:chExt cx="24502260" cy="17613579"/>
          </a:xfrm>
        </p:grpSpPr>
        <p:sp>
          <p:nvSpPr>
            <p:cNvPr id="116" name="Freeform 115"/>
            <p:cNvSpPr/>
            <p:nvPr/>
          </p:nvSpPr>
          <p:spPr>
            <a:xfrm>
              <a:off x="5979053" y="11250268"/>
              <a:ext cx="430530" cy="65288"/>
            </a:xfrm>
            <a:custGeom>
              <a:avLst/>
              <a:gdLst>
                <a:gd name="connsiteX0" fmla="*/ 0 w 430530"/>
                <a:gd name="connsiteY0" fmla="*/ 65288 h 65288"/>
                <a:gd name="connsiteX1" fmla="*/ 78105 w 430530"/>
                <a:gd name="connsiteY1" fmla="*/ 6233 h 65288"/>
                <a:gd name="connsiteX2" fmla="*/ 312420 w 430530"/>
                <a:gd name="connsiteY2" fmla="*/ 4328 h 65288"/>
                <a:gd name="connsiteX3" fmla="*/ 430530 w 430530"/>
                <a:gd name="connsiteY3" fmla="*/ 29093 h 6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0530" h="65288">
                  <a:moveTo>
                    <a:pt x="0" y="65288"/>
                  </a:moveTo>
                  <a:cubicBezTo>
                    <a:pt x="13017" y="40840"/>
                    <a:pt x="26035" y="16393"/>
                    <a:pt x="78105" y="6233"/>
                  </a:cubicBezTo>
                  <a:cubicBezTo>
                    <a:pt x="130175" y="-3927"/>
                    <a:pt x="253683" y="518"/>
                    <a:pt x="312420" y="4328"/>
                  </a:cubicBezTo>
                  <a:cubicBezTo>
                    <a:pt x="371158" y="8138"/>
                    <a:pt x="430530" y="29093"/>
                    <a:pt x="430530" y="29093"/>
                  </a:cubicBez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Freeform 116"/>
            <p:cNvSpPr/>
            <p:nvPr/>
          </p:nvSpPr>
          <p:spPr>
            <a:xfrm>
              <a:off x="5747001" y="10729423"/>
              <a:ext cx="710565" cy="541198"/>
            </a:xfrm>
            <a:custGeom>
              <a:avLst/>
              <a:gdLst>
                <a:gd name="connsiteX0" fmla="*/ 0 w 676275"/>
                <a:gd name="connsiteY0" fmla="*/ 312420 h 489310"/>
                <a:gd name="connsiteX1" fmla="*/ 297180 w 676275"/>
                <a:gd name="connsiteY1" fmla="*/ 480060 h 489310"/>
                <a:gd name="connsiteX2" fmla="*/ 426720 w 676275"/>
                <a:gd name="connsiteY2" fmla="*/ 451485 h 489310"/>
                <a:gd name="connsiteX3" fmla="*/ 508635 w 676275"/>
                <a:gd name="connsiteY3" fmla="*/ 316230 h 489310"/>
                <a:gd name="connsiteX4" fmla="*/ 569595 w 676275"/>
                <a:gd name="connsiteY4" fmla="*/ 154305 h 489310"/>
                <a:gd name="connsiteX5" fmla="*/ 655320 w 676275"/>
                <a:gd name="connsiteY5" fmla="*/ 70485 h 489310"/>
                <a:gd name="connsiteX6" fmla="*/ 676275 w 676275"/>
                <a:gd name="connsiteY6" fmla="*/ 0 h 489310"/>
                <a:gd name="connsiteX0" fmla="*/ 0 w 674370"/>
                <a:gd name="connsiteY0" fmla="*/ 361950 h 538840"/>
                <a:gd name="connsiteX1" fmla="*/ 297180 w 674370"/>
                <a:gd name="connsiteY1" fmla="*/ 529590 h 538840"/>
                <a:gd name="connsiteX2" fmla="*/ 426720 w 674370"/>
                <a:gd name="connsiteY2" fmla="*/ 501015 h 538840"/>
                <a:gd name="connsiteX3" fmla="*/ 508635 w 674370"/>
                <a:gd name="connsiteY3" fmla="*/ 365760 h 538840"/>
                <a:gd name="connsiteX4" fmla="*/ 569595 w 674370"/>
                <a:gd name="connsiteY4" fmla="*/ 203835 h 538840"/>
                <a:gd name="connsiteX5" fmla="*/ 655320 w 674370"/>
                <a:gd name="connsiteY5" fmla="*/ 120015 h 538840"/>
                <a:gd name="connsiteX6" fmla="*/ 674370 w 674370"/>
                <a:gd name="connsiteY6" fmla="*/ 0 h 538840"/>
                <a:gd name="connsiteX0" fmla="*/ 0 w 710565"/>
                <a:gd name="connsiteY0" fmla="*/ 329565 h 541198"/>
                <a:gd name="connsiteX1" fmla="*/ 333375 w 710565"/>
                <a:gd name="connsiteY1" fmla="*/ 529590 h 541198"/>
                <a:gd name="connsiteX2" fmla="*/ 462915 w 710565"/>
                <a:gd name="connsiteY2" fmla="*/ 501015 h 541198"/>
                <a:gd name="connsiteX3" fmla="*/ 544830 w 710565"/>
                <a:gd name="connsiteY3" fmla="*/ 365760 h 541198"/>
                <a:gd name="connsiteX4" fmla="*/ 605790 w 710565"/>
                <a:gd name="connsiteY4" fmla="*/ 203835 h 541198"/>
                <a:gd name="connsiteX5" fmla="*/ 691515 w 710565"/>
                <a:gd name="connsiteY5" fmla="*/ 120015 h 541198"/>
                <a:gd name="connsiteX6" fmla="*/ 710565 w 710565"/>
                <a:gd name="connsiteY6" fmla="*/ 0 h 54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0565" h="541198">
                  <a:moveTo>
                    <a:pt x="0" y="329565"/>
                  </a:moveTo>
                  <a:cubicBezTo>
                    <a:pt x="113030" y="401796"/>
                    <a:pt x="256223" y="501015"/>
                    <a:pt x="333375" y="529590"/>
                  </a:cubicBezTo>
                  <a:cubicBezTo>
                    <a:pt x="410528" y="558165"/>
                    <a:pt x="427673" y="528320"/>
                    <a:pt x="462915" y="501015"/>
                  </a:cubicBezTo>
                  <a:cubicBezTo>
                    <a:pt x="498157" y="473710"/>
                    <a:pt x="521018" y="415290"/>
                    <a:pt x="544830" y="365760"/>
                  </a:cubicBezTo>
                  <a:cubicBezTo>
                    <a:pt x="568642" y="316230"/>
                    <a:pt x="581343" y="244792"/>
                    <a:pt x="605790" y="203835"/>
                  </a:cubicBezTo>
                  <a:cubicBezTo>
                    <a:pt x="630237" y="162878"/>
                    <a:pt x="674053" y="153988"/>
                    <a:pt x="691515" y="120015"/>
                  </a:cubicBezTo>
                  <a:cubicBezTo>
                    <a:pt x="708978" y="86043"/>
                    <a:pt x="707073" y="11112"/>
                    <a:pt x="710565" y="0"/>
                  </a:cubicBezTo>
                </a:path>
              </a:pathLst>
            </a:custGeom>
            <a:noFill/>
            <a:ln w="571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Rectangle 117"/>
            <p:cNvSpPr/>
            <p:nvPr/>
          </p:nvSpPr>
          <p:spPr>
            <a:xfrm>
              <a:off x="2737144" y="4595920"/>
              <a:ext cx="4547936" cy="4547936"/>
            </a:xfrm>
            <a:prstGeom prst="rect">
              <a:avLst/>
            </a:pr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Rectangle 118"/>
            <p:cNvSpPr/>
            <p:nvPr/>
          </p:nvSpPr>
          <p:spPr>
            <a:xfrm>
              <a:off x="1537959" y="554527"/>
              <a:ext cx="24339177" cy="17534965"/>
            </a:xfrm>
            <a:prstGeom prst="rect">
              <a:avLst/>
            </a:prstGeom>
            <a:solidFill>
              <a:srgbClr val="F0F2EA"/>
            </a:solidFill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`</a:t>
              </a:r>
            </a:p>
          </p:txBody>
        </p:sp>
        <p:grpSp>
          <p:nvGrpSpPr>
            <p:cNvPr id="120" name="Group 119"/>
            <p:cNvGrpSpPr>
              <a:grpSpLocks noChangeAspect="1"/>
            </p:cNvGrpSpPr>
            <p:nvPr/>
          </p:nvGrpSpPr>
          <p:grpSpPr>
            <a:xfrm rot="21480000">
              <a:off x="4667548" y="6696110"/>
              <a:ext cx="85530" cy="57282"/>
              <a:chOff x="14597990" y="13766119"/>
              <a:chExt cx="236570" cy="158439"/>
            </a:xfrm>
          </p:grpSpPr>
          <p:sp>
            <p:nvSpPr>
              <p:cNvPr id="3252" name="Rectangle 3251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53" name="Freeform 3252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54" name="Freeform 3253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21" name="Freeform 120"/>
            <p:cNvSpPr/>
            <p:nvPr/>
          </p:nvSpPr>
          <p:spPr>
            <a:xfrm>
              <a:off x="6024773" y="11226727"/>
              <a:ext cx="329314" cy="134549"/>
            </a:xfrm>
            <a:custGeom>
              <a:avLst/>
              <a:gdLst>
                <a:gd name="connsiteX0" fmla="*/ 0 w 310515"/>
                <a:gd name="connsiteY0" fmla="*/ 125730 h 125730"/>
                <a:gd name="connsiteX1" fmla="*/ 310515 w 310515"/>
                <a:gd name="connsiteY1" fmla="*/ 0 h 12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0515" h="125730">
                  <a:moveTo>
                    <a:pt x="0" y="125730"/>
                  </a:moveTo>
                  <a:lnTo>
                    <a:pt x="310515" y="0"/>
                  </a:lnTo>
                </a:path>
              </a:pathLst>
            </a:custGeom>
            <a:noFill/>
            <a:ln w="5715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" name="Rectangle 121"/>
            <p:cNvSpPr/>
            <p:nvPr/>
          </p:nvSpPr>
          <p:spPr>
            <a:xfrm rot="16080000">
              <a:off x="5025083" y="6698467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Rectangle 124"/>
            <p:cNvSpPr/>
            <p:nvPr/>
          </p:nvSpPr>
          <p:spPr>
            <a:xfrm rot="16320000">
              <a:off x="4874747" y="6686881"/>
              <a:ext cx="55876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Rectangle 134"/>
            <p:cNvSpPr/>
            <p:nvPr/>
          </p:nvSpPr>
          <p:spPr>
            <a:xfrm rot="1848695">
              <a:off x="9170846" y="113014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" name="Rectangle 135"/>
            <p:cNvSpPr/>
            <p:nvPr/>
          </p:nvSpPr>
          <p:spPr>
            <a:xfrm>
              <a:off x="7048405" y="5784010"/>
              <a:ext cx="69633" cy="6611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" name="Rectangle 136"/>
            <p:cNvSpPr/>
            <p:nvPr/>
          </p:nvSpPr>
          <p:spPr>
            <a:xfrm rot="21180000">
              <a:off x="4690033" y="6559325"/>
              <a:ext cx="55876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" name="Rectangle 137"/>
            <p:cNvSpPr/>
            <p:nvPr/>
          </p:nvSpPr>
          <p:spPr>
            <a:xfrm rot="18112257">
              <a:off x="6828030" y="5651267"/>
              <a:ext cx="55876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Rectangle 138"/>
            <p:cNvSpPr/>
            <p:nvPr/>
          </p:nvSpPr>
          <p:spPr>
            <a:xfrm rot="1680258">
              <a:off x="6795072" y="5774096"/>
              <a:ext cx="69633" cy="6611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Rectangle 139"/>
            <p:cNvSpPr/>
            <p:nvPr/>
          </p:nvSpPr>
          <p:spPr>
            <a:xfrm rot="2707130">
              <a:off x="6976347" y="5693180"/>
              <a:ext cx="55876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" name="Rectangle 140"/>
            <p:cNvSpPr/>
            <p:nvPr/>
          </p:nvSpPr>
          <p:spPr>
            <a:xfrm rot="16140000">
              <a:off x="4874747" y="6566545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42" name="Group 141"/>
            <p:cNvGrpSpPr>
              <a:grpSpLocks noChangeAspect="1"/>
            </p:cNvGrpSpPr>
            <p:nvPr/>
          </p:nvGrpSpPr>
          <p:grpSpPr>
            <a:xfrm rot="19649046">
              <a:off x="9238950" y="1052102"/>
              <a:ext cx="85530" cy="57282"/>
              <a:chOff x="14597990" y="13766119"/>
              <a:chExt cx="236570" cy="158439"/>
            </a:xfrm>
          </p:grpSpPr>
          <p:sp>
            <p:nvSpPr>
              <p:cNvPr id="3249" name="Rectangle 3248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50" name="Freeform 3249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51" name="Freeform 3250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3" name="Rectangle 142"/>
            <p:cNvSpPr/>
            <p:nvPr/>
          </p:nvSpPr>
          <p:spPr>
            <a:xfrm rot="1638810">
              <a:off x="7975897" y="692875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" name="Rectangle 143"/>
            <p:cNvSpPr/>
            <p:nvPr/>
          </p:nvSpPr>
          <p:spPr>
            <a:xfrm rot="17062559">
              <a:off x="6535490" y="5907189"/>
              <a:ext cx="55876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" name="Rectangle 144"/>
            <p:cNvSpPr/>
            <p:nvPr/>
          </p:nvSpPr>
          <p:spPr>
            <a:xfrm rot="16080000">
              <a:off x="4914425" y="6828103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Rectangle 145"/>
            <p:cNvSpPr/>
            <p:nvPr/>
          </p:nvSpPr>
          <p:spPr>
            <a:xfrm rot="16080000">
              <a:off x="5047849" y="6828983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Rectangle 146"/>
            <p:cNvSpPr/>
            <p:nvPr/>
          </p:nvSpPr>
          <p:spPr>
            <a:xfrm rot="15720000">
              <a:off x="4947158" y="692875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Rectangle 147"/>
            <p:cNvSpPr/>
            <p:nvPr/>
          </p:nvSpPr>
          <p:spPr>
            <a:xfrm rot="15720000">
              <a:off x="4965974" y="7037121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Rectangle 148"/>
            <p:cNvSpPr/>
            <p:nvPr/>
          </p:nvSpPr>
          <p:spPr>
            <a:xfrm rot="15720000">
              <a:off x="4985154" y="7127847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Rectangle 149"/>
            <p:cNvSpPr/>
            <p:nvPr/>
          </p:nvSpPr>
          <p:spPr>
            <a:xfrm rot="16080000">
              <a:off x="4754360" y="6839297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Rectangle 150"/>
            <p:cNvSpPr/>
            <p:nvPr/>
          </p:nvSpPr>
          <p:spPr>
            <a:xfrm rot="15720000">
              <a:off x="4761303" y="6920650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Rectangle 151"/>
            <p:cNvSpPr/>
            <p:nvPr/>
          </p:nvSpPr>
          <p:spPr>
            <a:xfrm rot="15720000">
              <a:off x="4785195" y="7003103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Rectangle 152"/>
            <p:cNvSpPr/>
            <p:nvPr/>
          </p:nvSpPr>
          <p:spPr>
            <a:xfrm rot="15720000">
              <a:off x="4799593" y="7090905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Rectangle 153"/>
            <p:cNvSpPr/>
            <p:nvPr/>
          </p:nvSpPr>
          <p:spPr>
            <a:xfrm rot="16080000">
              <a:off x="4481871" y="6696544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Rectangle 154"/>
            <p:cNvSpPr/>
            <p:nvPr/>
          </p:nvSpPr>
          <p:spPr>
            <a:xfrm rot="16080000">
              <a:off x="4586774" y="668221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Rectangle 155"/>
            <p:cNvSpPr/>
            <p:nvPr/>
          </p:nvSpPr>
          <p:spPr>
            <a:xfrm rot="16080000">
              <a:off x="4638635" y="6835445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Rectangle 156"/>
            <p:cNvSpPr/>
            <p:nvPr/>
          </p:nvSpPr>
          <p:spPr>
            <a:xfrm rot="15720000">
              <a:off x="7953014" y="7204761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Rectangle 157"/>
            <p:cNvSpPr/>
            <p:nvPr/>
          </p:nvSpPr>
          <p:spPr>
            <a:xfrm rot="15720000">
              <a:off x="7814678" y="726968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Rectangle 158"/>
            <p:cNvSpPr/>
            <p:nvPr/>
          </p:nvSpPr>
          <p:spPr>
            <a:xfrm rot="15720000">
              <a:off x="7814677" y="7132568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60" name="Group 159"/>
            <p:cNvGrpSpPr>
              <a:grpSpLocks noChangeAspect="1"/>
            </p:cNvGrpSpPr>
            <p:nvPr/>
          </p:nvGrpSpPr>
          <p:grpSpPr>
            <a:xfrm rot="21480000">
              <a:off x="8004683" y="3843959"/>
              <a:ext cx="85530" cy="57282"/>
              <a:chOff x="14597990" y="13766119"/>
              <a:chExt cx="236570" cy="158439"/>
            </a:xfrm>
          </p:grpSpPr>
          <p:sp>
            <p:nvSpPr>
              <p:cNvPr id="3246" name="Rectangle 3245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7" name="Freeform 3246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8" name="Freeform 3247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61" name="Rectangle 160"/>
            <p:cNvSpPr/>
            <p:nvPr/>
          </p:nvSpPr>
          <p:spPr>
            <a:xfrm rot="15720000">
              <a:off x="7806634" y="3835946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Rectangle 161"/>
            <p:cNvSpPr/>
            <p:nvPr/>
          </p:nvSpPr>
          <p:spPr>
            <a:xfrm rot="15720000">
              <a:off x="7825814" y="392667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Rectangle 162"/>
            <p:cNvSpPr/>
            <p:nvPr/>
          </p:nvSpPr>
          <p:spPr>
            <a:xfrm rot="15720000">
              <a:off x="7753034" y="3717811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Rectangle 163"/>
            <p:cNvSpPr/>
            <p:nvPr/>
          </p:nvSpPr>
          <p:spPr>
            <a:xfrm rot="15720000">
              <a:off x="8029008" y="3997324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" name="Rectangle 164"/>
            <p:cNvSpPr/>
            <p:nvPr/>
          </p:nvSpPr>
          <p:spPr>
            <a:xfrm rot="13020000">
              <a:off x="7738685" y="4066985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Rectangle 165"/>
            <p:cNvSpPr/>
            <p:nvPr/>
          </p:nvSpPr>
          <p:spPr>
            <a:xfrm rot="18060000">
              <a:off x="7890670" y="4229733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Rectangle 166"/>
            <p:cNvSpPr/>
            <p:nvPr/>
          </p:nvSpPr>
          <p:spPr>
            <a:xfrm rot="1848695">
              <a:off x="9107694" y="121635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Rectangle 168"/>
            <p:cNvSpPr/>
            <p:nvPr/>
          </p:nvSpPr>
          <p:spPr>
            <a:xfrm rot="2972079">
              <a:off x="9159294" y="87282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" name="Rectangle 171"/>
            <p:cNvSpPr/>
            <p:nvPr/>
          </p:nvSpPr>
          <p:spPr>
            <a:xfrm rot="1848695">
              <a:off x="8932598" y="114426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Rectangle 172"/>
            <p:cNvSpPr/>
            <p:nvPr/>
          </p:nvSpPr>
          <p:spPr>
            <a:xfrm rot="1848695">
              <a:off x="9019782" y="101827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4" name="Rectangle 173"/>
            <p:cNvSpPr>
              <a:spLocks noChangeAspect="1"/>
            </p:cNvSpPr>
            <p:nvPr/>
          </p:nvSpPr>
          <p:spPr>
            <a:xfrm rot="17524130">
              <a:off x="6629057" y="3991256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" name="Rectangle 174"/>
            <p:cNvSpPr>
              <a:spLocks noChangeAspect="1"/>
            </p:cNvSpPr>
            <p:nvPr/>
          </p:nvSpPr>
          <p:spPr>
            <a:xfrm rot="17524130">
              <a:off x="6585925" y="4081850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6" name="Rectangle 175"/>
            <p:cNvSpPr>
              <a:spLocks noChangeAspect="1"/>
            </p:cNvSpPr>
            <p:nvPr/>
          </p:nvSpPr>
          <p:spPr>
            <a:xfrm rot="17524130">
              <a:off x="6542793" y="4184600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7" name="Rectangle 176"/>
            <p:cNvSpPr>
              <a:spLocks noChangeAspect="1"/>
            </p:cNvSpPr>
            <p:nvPr/>
          </p:nvSpPr>
          <p:spPr>
            <a:xfrm rot="17524130">
              <a:off x="6456531" y="3975328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78" name="Group 177"/>
            <p:cNvGrpSpPr/>
            <p:nvPr/>
          </p:nvGrpSpPr>
          <p:grpSpPr>
            <a:xfrm>
              <a:off x="2865330" y="3296332"/>
              <a:ext cx="228913" cy="265589"/>
              <a:chOff x="6470573" y="4127907"/>
              <a:chExt cx="228913" cy="265589"/>
            </a:xfrm>
          </p:grpSpPr>
          <p:sp>
            <p:nvSpPr>
              <p:cNvPr id="3242" name="Rectangle 3241"/>
              <p:cNvSpPr>
                <a:spLocks noChangeAspect="1"/>
              </p:cNvSpPr>
              <p:nvPr/>
            </p:nvSpPr>
            <p:spPr>
              <a:xfrm rot="17524130">
                <a:off x="6643134" y="4143800"/>
                <a:ext cx="56317" cy="56387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3" name="Rectangle 3242"/>
              <p:cNvSpPr>
                <a:spLocks noChangeAspect="1"/>
              </p:cNvSpPr>
              <p:nvPr/>
            </p:nvSpPr>
            <p:spPr>
              <a:xfrm rot="17524130">
                <a:off x="6600002" y="4234394"/>
                <a:ext cx="56317" cy="56387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4" name="Rectangle 3243"/>
              <p:cNvSpPr>
                <a:spLocks noChangeAspect="1"/>
              </p:cNvSpPr>
              <p:nvPr/>
            </p:nvSpPr>
            <p:spPr>
              <a:xfrm rot="17524130">
                <a:off x="6556870" y="4337144"/>
                <a:ext cx="56317" cy="56387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5" name="Rectangle 3244"/>
              <p:cNvSpPr>
                <a:spLocks noChangeAspect="1"/>
              </p:cNvSpPr>
              <p:nvPr/>
            </p:nvSpPr>
            <p:spPr>
              <a:xfrm rot="17524130">
                <a:off x="6470608" y="4127872"/>
                <a:ext cx="56317" cy="56387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79" name="Rectangle 178"/>
            <p:cNvSpPr>
              <a:spLocks noChangeAspect="1"/>
            </p:cNvSpPr>
            <p:nvPr/>
          </p:nvSpPr>
          <p:spPr>
            <a:xfrm rot="6724130">
              <a:off x="3166197" y="3432462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Rectangle 179"/>
            <p:cNvSpPr/>
            <p:nvPr/>
          </p:nvSpPr>
          <p:spPr>
            <a:xfrm rot="15720000">
              <a:off x="5352819" y="8428961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Rectangle 180"/>
            <p:cNvSpPr/>
            <p:nvPr/>
          </p:nvSpPr>
          <p:spPr>
            <a:xfrm rot="9736264">
              <a:off x="5141633" y="8383031"/>
              <a:ext cx="45719" cy="64334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Freeform 181"/>
            <p:cNvSpPr/>
            <p:nvPr/>
          </p:nvSpPr>
          <p:spPr>
            <a:xfrm>
              <a:off x="4511260" y="9613935"/>
              <a:ext cx="4407722" cy="1992630"/>
            </a:xfrm>
            <a:custGeom>
              <a:avLst/>
              <a:gdLst>
                <a:gd name="connsiteX0" fmla="*/ 0 w 4061012"/>
                <a:gd name="connsiteY0" fmla="*/ 1828800 h 1828800"/>
                <a:gd name="connsiteX1" fmla="*/ 4061012 w 4061012"/>
                <a:gd name="connsiteY1" fmla="*/ 0 h 1828800"/>
                <a:gd name="connsiteX0" fmla="*/ 0 w 4407722"/>
                <a:gd name="connsiteY0" fmla="*/ 1992630 h 1992630"/>
                <a:gd name="connsiteX1" fmla="*/ 4407722 w 4407722"/>
                <a:gd name="connsiteY1" fmla="*/ 0 h 199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07722" h="1992630">
                  <a:moveTo>
                    <a:pt x="0" y="1992630"/>
                  </a:moveTo>
                  <a:lnTo>
                    <a:pt x="4407722" y="0"/>
                  </a:lnTo>
                </a:path>
              </a:pathLst>
            </a:custGeom>
            <a:noFill/>
            <a:ln w="762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Freeform 182"/>
            <p:cNvSpPr/>
            <p:nvPr/>
          </p:nvSpPr>
          <p:spPr>
            <a:xfrm>
              <a:off x="1586123" y="8496156"/>
              <a:ext cx="868680" cy="845820"/>
            </a:xfrm>
            <a:custGeom>
              <a:avLst/>
              <a:gdLst>
                <a:gd name="connsiteX0" fmla="*/ 0 w 868680"/>
                <a:gd name="connsiteY0" fmla="*/ 0 h 845820"/>
                <a:gd name="connsiteX1" fmla="*/ 144780 w 868680"/>
                <a:gd name="connsiteY1" fmla="*/ 266700 h 845820"/>
                <a:gd name="connsiteX2" fmla="*/ 327660 w 868680"/>
                <a:gd name="connsiteY2" fmla="*/ 381000 h 845820"/>
                <a:gd name="connsiteX3" fmla="*/ 525780 w 868680"/>
                <a:gd name="connsiteY3" fmla="*/ 327660 h 845820"/>
                <a:gd name="connsiteX4" fmla="*/ 655320 w 868680"/>
                <a:gd name="connsiteY4" fmla="*/ 411480 h 845820"/>
                <a:gd name="connsiteX5" fmla="*/ 868680 w 868680"/>
                <a:gd name="connsiteY5" fmla="*/ 845820 h 84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8680" h="845820">
                  <a:moveTo>
                    <a:pt x="0" y="0"/>
                  </a:moveTo>
                  <a:cubicBezTo>
                    <a:pt x="45085" y="101600"/>
                    <a:pt x="90170" y="203200"/>
                    <a:pt x="144780" y="266700"/>
                  </a:cubicBezTo>
                  <a:cubicBezTo>
                    <a:pt x="199390" y="330200"/>
                    <a:pt x="264160" y="370840"/>
                    <a:pt x="327660" y="381000"/>
                  </a:cubicBezTo>
                  <a:cubicBezTo>
                    <a:pt x="391160" y="391160"/>
                    <a:pt x="471170" y="322580"/>
                    <a:pt x="525780" y="327660"/>
                  </a:cubicBezTo>
                  <a:cubicBezTo>
                    <a:pt x="580390" y="332740"/>
                    <a:pt x="598170" y="325120"/>
                    <a:pt x="655320" y="411480"/>
                  </a:cubicBezTo>
                  <a:cubicBezTo>
                    <a:pt x="712470" y="497840"/>
                    <a:pt x="838200" y="765810"/>
                    <a:pt x="868680" y="845820"/>
                  </a:cubicBezTo>
                </a:path>
              </a:pathLst>
            </a:custGeom>
            <a:noFill/>
            <a:ln w="57150">
              <a:solidFill>
                <a:srgbClr val="2E75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Freeform 183"/>
            <p:cNvSpPr/>
            <p:nvPr/>
          </p:nvSpPr>
          <p:spPr>
            <a:xfrm>
              <a:off x="2409083" y="9242916"/>
              <a:ext cx="2164080" cy="2392765"/>
            </a:xfrm>
            <a:custGeom>
              <a:avLst/>
              <a:gdLst>
                <a:gd name="connsiteX0" fmla="*/ 0 w 2164080"/>
                <a:gd name="connsiteY0" fmla="*/ 0 h 2392765"/>
                <a:gd name="connsiteX1" fmla="*/ 259080 w 2164080"/>
                <a:gd name="connsiteY1" fmla="*/ 594360 h 2392765"/>
                <a:gd name="connsiteX2" fmla="*/ 586740 w 2164080"/>
                <a:gd name="connsiteY2" fmla="*/ 1104900 h 2392765"/>
                <a:gd name="connsiteX3" fmla="*/ 891540 w 2164080"/>
                <a:gd name="connsiteY3" fmla="*/ 1493520 h 2392765"/>
                <a:gd name="connsiteX4" fmla="*/ 1219200 w 2164080"/>
                <a:gd name="connsiteY4" fmla="*/ 1813560 h 2392765"/>
                <a:gd name="connsiteX5" fmla="*/ 1592580 w 2164080"/>
                <a:gd name="connsiteY5" fmla="*/ 2141220 h 2392765"/>
                <a:gd name="connsiteX6" fmla="*/ 1851660 w 2164080"/>
                <a:gd name="connsiteY6" fmla="*/ 2339340 h 2392765"/>
                <a:gd name="connsiteX7" fmla="*/ 2049780 w 2164080"/>
                <a:gd name="connsiteY7" fmla="*/ 2392680 h 2392765"/>
                <a:gd name="connsiteX8" fmla="*/ 2164080 w 2164080"/>
                <a:gd name="connsiteY8" fmla="*/ 2331720 h 239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4080" h="2392765">
                  <a:moveTo>
                    <a:pt x="0" y="0"/>
                  </a:moveTo>
                  <a:cubicBezTo>
                    <a:pt x="80645" y="205105"/>
                    <a:pt x="161290" y="410210"/>
                    <a:pt x="259080" y="594360"/>
                  </a:cubicBezTo>
                  <a:cubicBezTo>
                    <a:pt x="356870" y="778510"/>
                    <a:pt x="481330" y="955040"/>
                    <a:pt x="586740" y="1104900"/>
                  </a:cubicBezTo>
                  <a:cubicBezTo>
                    <a:pt x="692150" y="1254760"/>
                    <a:pt x="786130" y="1375410"/>
                    <a:pt x="891540" y="1493520"/>
                  </a:cubicBezTo>
                  <a:cubicBezTo>
                    <a:pt x="996950" y="1611630"/>
                    <a:pt x="1102360" y="1705610"/>
                    <a:pt x="1219200" y="1813560"/>
                  </a:cubicBezTo>
                  <a:cubicBezTo>
                    <a:pt x="1336040" y="1921510"/>
                    <a:pt x="1487170" y="2053590"/>
                    <a:pt x="1592580" y="2141220"/>
                  </a:cubicBezTo>
                  <a:cubicBezTo>
                    <a:pt x="1697990" y="2228850"/>
                    <a:pt x="1775460" y="2297430"/>
                    <a:pt x="1851660" y="2339340"/>
                  </a:cubicBezTo>
                  <a:cubicBezTo>
                    <a:pt x="1927860" y="2381250"/>
                    <a:pt x="1997710" y="2393950"/>
                    <a:pt x="2049780" y="2392680"/>
                  </a:cubicBezTo>
                  <a:cubicBezTo>
                    <a:pt x="2101850" y="2391410"/>
                    <a:pt x="2152650" y="2332990"/>
                    <a:pt x="2164080" y="2331720"/>
                  </a:cubicBezTo>
                </a:path>
              </a:pathLst>
            </a:custGeom>
            <a:noFill/>
            <a:ln w="762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Freeform 184"/>
            <p:cNvSpPr/>
            <p:nvPr/>
          </p:nvSpPr>
          <p:spPr>
            <a:xfrm>
              <a:off x="9373573" y="4902545"/>
              <a:ext cx="9955829" cy="6954671"/>
            </a:xfrm>
            <a:custGeom>
              <a:avLst/>
              <a:gdLst>
                <a:gd name="connsiteX0" fmla="*/ 1347 w 9955829"/>
                <a:gd name="connsiteY0" fmla="*/ 4438081 h 6954671"/>
                <a:gd name="connsiteX1" fmla="*/ 371737 w 9955829"/>
                <a:gd name="connsiteY1" fmla="*/ 4333908 h 6954671"/>
                <a:gd name="connsiteX2" fmla="*/ 718978 w 9955829"/>
                <a:gd name="connsiteY2" fmla="*/ 4576977 h 6954671"/>
                <a:gd name="connsiteX3" fmla="*/ 973621 w 9955829"/>
                <a:gd name="connsiteY3" fmla="*/ 4808470 h 6954671"/>
                <a:gd name="connsiteX4" fmla="*/ 1262988 w 9955829"/>
                <a:gd name="connsiteY4" fmla="*/ 5097838 h 6954671"/>
                <a:gd name="connsiteX5" fmla="*/ 1656527 w 9955829"/>
                <a:gd name="connsiteY5" fmla="*/ 5456653 h 6954671"/>
                <a:gd name="connsiteX6" fmla="*/ 1945894 w 9955829"/>
                <a:gd name="connsiteY6" fmla="*/ 5734445 h 6954671"/>
                <a:gd name="connsiteX7" fmla="*/ 2235261 w 9955829"/>
                <a:gd name="connsiteY7" fmla="*/ 5954364 h 6954671"/>
                <a:gd name="connsiteX8" fmla="*/ 2374158 w 9955829"/>
                <a:gd name="connsiteY8" fmla="*/ 6185858 h 6954671"/>
                <a:gd name="connsiteX9" fmla="*/ 2420456 w 9955829"/>
                <a:gd name="connsiteY9" fmla="*/ 6428926 h 6954671"/>
                <a:gd name="connsiteX10" fmla="*/ 2559353 w 9955829"/>
                <a:gd name="connsiteY10" fmla="*/ 6463650 h 6954671"/>
                <a:gd name="connsiteX11" fmla="*/ 2825570 w 9955829"/>
                <a:gd name="connsiteY11" fmla="*/ 6243731 h 6954671"/>
                <a:gd name="connsiteX12" fmla="*/ 3404304 w 9955829"/>
                <a:gd name="connsiteY12" fmla="*/ 5410354 h 6954671"/>
                <a:gd name="connsiteX13" fmla="*/ 3658947 w 9955829"/>
                <a:gd name="connsiteY13" fmla="*/ 4912643 h 6954671"/>
                <a:gd name="connsiteX14" fmla="*/ 3925165 w 9955829"/>
                <a:gd name="connsiteY14" fmla="*/ 4611701 h 6954671"/>
                <a:gd name="connsiteX15" fmla="*/ 4202958 w 9955829"/>
                <a:gd name="connsiteY15" fmla="*/ 4183438 h 6954671"/>
                <a:gd name="connsiteX16" fmla="*/ 4353428 w 9955829"/>
                <a:gd name="connsiteY16" fmla="*/ 3859346 h 6954671"/>
                <a:gd name="connsiteX17" fmla="*/ 4584922 w 9955829"/>
                <a:gd name="connsiteY17" fmla="*/ 3512106 h 6954671"/>
                <a:gd name="connsiteX18" fmla="*/ 5071059 w 9955829"/>
                <a:gd name="connsiteY18" fmla="*/ 3188015 h 6954671"/>
                <a:gd name="connsiteX19" fmla="*/ 5765540 w 9955829"/>
                <a:gd name="connsiteY19" fmla="*/ 2991245 h 6954671"/>
                <a:gd name="connsiteX20" fmla="*/ 6240102 w 9955829"/>
                <a:gd name="connsiteY20" fmla="*/ 2898648 h 6954671"/>
                <a:gd name="connsiteX21" fmla="*/ 6772537 w 9955829"/>
                <a:gd name="connsiteY21" fmla="*/ 2609281 h 6954671"/>
                <a:gd name="connsiteX22" fmla="*/ 7038755 w 9955829"/>
                <a:gd name="connsiteY22" fmla="*/ 2447235 h 6954671"/>
                <a:gd name="connsiteX23" fmla="*/ 7524892 w 9955829"/>
                <a:gd name="connsiteY23" fmla="*/ 2192592 h 6954671"/>
                <a:gd name="connsiteX24" fmla="*/ 7802684 w 9955829"/>
                <a:gd name="connsiteY24" fmla="*/ 2099995 h 6954671"/>
                <a:gd name="connsiteX25" fmla="*/ 8011028 w 9955829"/>
                <a:gd name="connsiteY25" fmla="*/ 1833777 h 6954671"/>
                <a:gd name="connsiteX26" fmla="*/ 8265672 w 9955829"/>
                <a:gd name="connsiteY26" fmla="*/ 1660157 h 6954671"/>
                <a:gd name="connsiteX27" fmla="*/ 8717084 w 9955829"/>
                <a:gd name="connsiteY27" fmla="*/ 1359215 h 6954671"/>
                <a:gd name="connsiteX28" fmla="*/ 9353692 w 9955829"/>
                <a:gd name="connsiteY28" fmla="*/ 699458 h 6954671"/>
                <a:gd name="connsiteX29" fmla="*/ 9608335 w 9955829"/>
                <a:gd name="connsiteY29" fmla="*/ 386941 h 6954671"/>
                <a:gd name="connsiteX30" fmla="*/ 9793530 w 9955829"/>
                <a:gd name="connsiteY30" fmla="*/ 132298 h 6954671"/>
                <a:gd name="connsiteX31" fmla="*/ 9839828 w 9955829"/>
                <a:gd name="connsiteY31" fmla="*/ 4977 h 6954671"/>
                <a:gd name="connsiteX32" fmla="*/ 9955575 w 9955829"/>
                <a:gd name="connsiteY32" fmla="*/ 51276 h 6954671"/>
                <a:gd name="connsiteX33" fmla="*/ 9805104 w 9955829"/>
                <a:gd name="connsiteY33" fmla="*/ 282769 h 6954671"/>
                <a:gd name="connsiteX34" fmla="*/ 9272669 w 9955829"/>
                <a:gd name="connsiteY34" fmla="*/ 1011974 h 6954671"/>
                <a:gd name="connsiteX35" fmla="*/ 8531889 w 9955829"/>
                <a:gd name="connsiteY35" fmla="*/ 1706455 h 6954671"/>
                <a:gd name="connsiteX36" fmla="*/ 7802684 w 9955829"/>
                <a:gd name="connsiteY36" fmla="*/ 2227316 h 6954671"/>
                <a:gd name="connsiteX37" fmla="*/ 7085054 w 9955829"/>
                <a:gd name="connsiteY37" fmla="*/ 2667154 h 6954671"/>
                <a:gd name="connsiteX38" fmla="*/ 6321125 w 9955829"/>
                <a:gd name="connsiteY38" fmla="*/ 2991245 h 6954671"/>
                <a:gd name="connsiteX39" fmla="*/ 6043332 w 9955829"/>
                <a:gd name="connsiteY39" fmla="*/ 3141716 h 6954671"/>
                <a:gd name="connsiteX40" fmla="*/ 5545621 w 9955829"/>
                <a:gd name="connsiteY40" fmla="*/ 3153291 h 6954671"/>
                <a:gd name="connsiteX41" fmla="*/ 5094208 w 9955829"/>
                <a:gd name="connsiteY41" fmla="*/ 3234314 h 6954671"/>
                <a:gd name="connsiteX42" fmla="*/ 4665945 w 9955829"/>
                <a:gd name="connsiteY42" fmla="*/ 3523681 h 6954671"/>
                <a:gd name="connsiteX43" fmla="*/ 4480750 w 9955829"/>
                <a:gd name="connsiteY43" fmla="*/ 3882496 h 6954671"/>
                <a:gd name="connsiteX44" fmla="*/ 4295555 w 9955829"/>
                <a:gd name="connsiteY44" fmla="*/ 4206587 h 6954671"/>
                <a:gd name="connsiteX45" fmla="*/ 3890441 w 9955829"/>
                <a:gd name="connsiteY45" fmla="*/ 4669574 h 6954671"/>
                <a:gd name="connsiteX46" fmla="*/ 3496902 w 9955829"/>
                <a:gd name="connsiteY46" fmla="*/ 5398779 h 6954671"/>
                <a:gd name="connsiteX47" fmla="*/ 3184385 w 9955829"/>
                <a:gd name="connsiteY47" fmla="*/ 6023812 h 6954671"/>
                <a:gd name="connsiteX48" fmla="*/ 2779272 w 9955829"/>
                <a:gd name="connsiteY48" fmla="*/ 6440501 h 6954671"/>
                <a:gd name="connsiteX49" fmla="*/ 2617226 w 9955829"/>
                <a:gd name="connsiteY49" fmla="*/ 6753017 h 6954671"/>
                <a:gd name="connsiteX50" fmla="*/ 2594077 w 9955829"/>
                <a:gd name="connsiteY50" fmla="*/ 6915063 h 6954671"/>
                <a:gd name="connsiteX51" fmla="*/ 2536203 w 9955829"/>
                <a:gd name="connsiteY51" fmla="*/ 6949787 h 6954671"/>
                <a:gd name="connsiteX52" fmla="*/ 2536203 w 9955829"/>
                <a:gd name="connsiteY52" fmla="*/ 6834040 h 6954671"/>
                <a:gd name="connsiteX53" fmla="*/ 2455180 w 9955829"/>
                <a:gd name="connsiteY53" fmla="*/ 6810891 h 6954671"/>
                <a:gd name="connsiteX54" fmla="*/ 2304709 w 9955829"/>
                <a:gd name="connsiteY54" fmla="*/ 6903488 h 6954671"/>
                <a:gd name="connsiteX55" fmla="*/ 2374158 w 9955829"/>
                <a:gd name="connsiteY55" fmla="*/ 6729868 h 6954671"/>
                <a:gd name="connsiteX56" fmla="*/ 2304709 w 9955829"/>
                <a:gd name="connsiteY56" fmla="*/ 6556248 h 6954671"/>
                <a:gd name="connsiteX57" fmla="*/ 2212112 w 9955829"/>
                <a:gd name="connsiteY57" fmla="*/ 6324754 h 6954671"/>
                <a:gd name="connsiteX58" fmla="*/ 2142664 w 9955829"/>
                <a:gd name="connsiteY58" fmla="*/ 6046962 h 6954671"/>
                <a:gd name="connsiteX59" fmla="*/ 1980618 w 9955829"/>
                <a:gd name="connsiteY59" fmla="*/ 5861767 h 6954671"/>
                <a:gd name="connsiteX60" fmla="*/ 1644953 w 9955829"/>
                <a:gd name="connsiteY60" fmla="*/ 5722870 h 6954671"/>
                <a:gd name="connsiteX61" fmla="*/ 1425034 w 9955829"/>
                <a:gd name="connsiteY61" fmla="*/ 5410354 h 6954671"/>
                <a:gd name="connsiteX62" fmla="*/ 1181965 w 9955829"/>
                <a:gd name="connsiteY62" fmla="*/ 5155711 h 6954671"/>
                <a:gd name="connsiteX63" fmla="*/ 915747 w 9955829"/>
                <a:gd name="connsiteY63" fmla="*/ 4901068 h 6954671"/>
                <a:gd name="connsiteX64" fmla="*/ 684254 w 9955829"/>
                <a:gd name="connsiteY64" fmla="*/ 4658000 h 6954671"/>
                <a:gd name="connsiteX65" fmla="*/ 464335 w 9955829"/>
                <a:gd name="connsiteY65" fmla="*/ 4472805 h 6954671"/>
                <a:gd name="connsiteX66" fmla="*/ 255991 w 9955829"/>
                <a:gd name="connsiteY66" fmla="*/ 4438081 h 6954671"/>
                <a:gd name="connsiteX67" fmla="*/ 1347 w 9955829"/>
                <a:gd name="connsiteY67" fmla="*/ 4438081 h 6954671"/>
                <a:gd name="connsiteX0" fmla="*/ 1347 w 9955829"/>
                <a:gd name="connsiteY0" fmla="*/ 4438081 h 6954671"/>
                <a:gd name="connsiteX1" fmla="*/ 371737 w 9955829"/>
                <a:gd name="connsiteY1" fmla="*/ 4333908 h 6954671"/>
                <a:gd name="connsiteX2" fmla="*/ 718978 w 9955829"/>
                <a:gd name="connsiteY2" fmla="*/ 4576977 h 6954671"/>
                <a:gd name="connsiteX3" fmla="*/ 973621 w 9955829"/>
                <a:gd name="connsiteY3" fmla="*/ 4808470 h 6954671"/>
                <a:gd name="connsiteX4" fmla="*/ 1262988 w 9955829"/>
                <a:gd name="connsiteY4" fmla="*/ 5097838 h 6954671"/>
                <a:gd name="connsiteX5" fmla="*/ 1656527 w 9955829"/>
                <a:gd name="connsiteY5" fmla="*/ 5456653 h 6954671"/>
                <a:gd name="connsiteX6" fmla="*/ 1945894 w 9955829"/>
                <a:gd name="connsiteY6" fmla="*/ 5734445 h 6954671"/>
                <a:gd name="connsiteX7" fmla="*/ 2235261 w 9955829"/>
                <a:gd name="connsiteY7" fmla="*/ 5954364 h 6954671"/>
                <a:gd name="connsiteX8" fmla="*/ 2374158 w 9955829"/>
                <a:gd name="connsiteY8" fmla="*/ 6185858 h 6954671"/>
                <a:gd name="connsiteX9" fmla="*/ 2420456 w 9955829"/>
                <a:gd name="connsiteY9" fmla="*/ 6428926 h 6954671"/>
                <a:gd name="connsiteX10" fmla="*/ 2559353 w 9955829"/>
                <a:gd name="connsiteY10" fmla="*/ 6463650 h 6954671"/>
                <a:gd name="connsiteX11" fmla="*/ 2825570 w 9955829"/>
                <a:gd name="connsiteY11" fmla="*/ 6243731 h 6954671"/>
                <a:gd name="connsiteX12" fmla="*/ 3404304 w 9955829"/>
                <a:gd name="connsiteY12" fmla="*/ 5410354 h 6954671"/>
                <a:gd name="connsiteX13" fmla="*/ 3658947 w 9955829"/>
                <a:gd name="connsiteY13" fmla="*/ 4912643 h 6954671"/>
                <a:gd name="connsiteX14" fmla="*/ 3925165 w 9955829"/>
                <a:gd name="connsiteY14" fmla="*/ 4611701 h 6954671"/>
                <a:gd name="connsiteX15" fmla="*/ 4202958 w 9955829"/>
                <a:gd name="connsiteY15" fmla="*/ 4183438 h 6954671"/>
                <a:gd name="connsiteX16" fmla="*/ 4353428 w 9955829"/>
                <a:gd name="connsiteY16" fmla="*/ 3859346 h 6954671"/>
                <a:gd name="connsiteX17" fmla="*/ 4584922 w 9955829"/>
                <a:gd name="connsiteY17" fmla="*/ 3512106 h 6954671"/>
                <a:gd name="connsiteX18" fmla="*/ 5071059 w 9955829"/>
                <a:gd name="connsiteY18" fmla="*/ 3188015 h 6954671"/>
                <a:gd name="connsiteX19" fmla="*/ 5765540 w 9955829"/>
                <a:gd name="connsiteY19" fmla="*/ 2991245 h 6954671"/>
                <a:gd name="connsiteX20" fmla="*/ 6240102 w 9955829"/>
                <a:gd name="connsiteY20" fmla="*/ 2898648 h 6954671"/>
                <a:gd name="connsiteX21" fmla="*/ 6772537 w 9955829"/>
                <a:gd name="connsiteY21" fmla="*/ 2609281 h 6954671"/>
                <a:gd name="connsiteX22" fmla="*/ 7038755 w 9955829"/>
                <a:gd name="connsiteY22" fmla="*/ 2447235 h 6954671"/>
                <a:gd name="connsiteX23" fmla="*/ 7524892 w 9955829"/>
                <a:gd name="connsiteY23" fmla="*/ 2192592 h 6954671"/>
                <a:gd name="connsiteX24" fmla="*/ 7802684 w 9955829"/>
                <a:gd name="connsiteY24" fmla="*/ 2099995 h 6954671"/>
                <a:gd name="connsiteX25" fmla="*/ 8011028 w 9955829"/>
                <a:gd name="connsiteY25" fmla="*/ 1833777 h 6954671"/>
                <a:gd name="connsiteX26" fmla="*/ 8265672 w 9955829"/>
                <a:gd name="connsiteY26" fmla="*/ 1660157 h 6954671"/>
                <a:gd name="connsiteX27" fmla="*/ 8717084 w 9955829"/>
                <a:gd name="connsiteY27" fmla="*/ 1359215 h 6954671"/>
                <a:gd name="connsiteX28" fmla="*/ 9353692 w 9955829"/>
                <a:gd name="connsiteY28" fmla="*/ 699458 h 6954671"/>
                <a:gd name="connsiteX29" fmla="*/ 9608335 w 9955829"/>
                <a:gd name="connsiteY29" fmla="*/ 386941 h 6954671"/>
                <a:gd name="connsiteX30" fmla="*/ 9793530 w 9955829"/>
                <a:gd name="connsiteY30" fmla="*/ 132298 h 6954671"/>
                <a:gd name="connsiteX31" fmla="*/ 9839828 w 9955829"/>
                <a:gd name="connsiteY31" fmla="*/ 4977 h 6954671"/>
                <a:gd name="connsiteX32" fmla="*/ 9955575 w 9955829"/>
                <a:gd name="connsiteY32" fmla="*/ 51276 h 6954671"/>
                <a:gd name="connsiteX33" fmla="*/ 9805104 w 9955829"/>
                <a:gd name="connsiteY33" fmla="*/ 282769 h 6954671"/>
                <a:gd name="connsiteX34" fmla="*/ 9272669 w 9955829"/>
                <a:gd name="connsiteY34" fmla="*/ 1011974 h 6954671"/>
                <a:gd name="connsiteX35" fmla="*/ 8531889 w 9955829"/>
                <a:gd name="connsiteY35" fmla="*/ 1706455 h 6954671"/>
                <a:gd name="connsiteX36" fmla="*/ 7802684 w 9955829"/>
                <a:gd name="connsiteY36" fmla="*/ 2227316 h 6954671"/>
                <a:gd name="connsiteX37" fmla="*/ 7085054 w 9955829"/>
                <a:gd name="connsiteY37" fmla="*/ 2667154 h 6954671"/>
                <a:gd name="connsiteX38" fmla="*/ 6321125 w 9955829"/>
                <a:gd name="connsiteY38" fmla="*/ 2991245 h 6954671"/>
                <a:gd name="connsiteX39" fmla="*/ 6043332 w 9955829"/>
                <a:gd name="connsiteY39" fmla="*/ 3141716 h 6954671"/>
                <a:gd name="connsiteX40" fmla="*/ 5545621 w 9955829"/>
                <a:gd name="connsiteY40" fmla="*/ 3153291 h 6954671"/>
                <a:gd name="connsiteX41" fmla="*/ 5094208 w 9955829"/>
                <a:gd name="connsiteY41" fmla="*/ 3234314 h 6954671"/>
                <a:gd name="connsiteX42" fmla="*/ 4665945 w 9955829"/>
                <a:gd name="connsiteY42" fmla="*/ 3523681 h 6954671"/>
                <a:gd name="connsiteX43" fmla="*/ 4480750 w 9955829"/>
                <a:gd name="connsiteY43" fmla="*/ 3882496 h 6954671"/>
                <a:gd name="connsiteX44" fmla="*/ 4295555 w 9955829"/>
                <a:gd name="connsiteY44" fmla="*/ 4206587 h 6954671"/>
                <a:gd name="connsiteX45" fmla="*/ 3983039 w 9955829"/>
                <a:gd name="connsiteY45" fmla="*/ 4727447 h 6954671"/>
                <a:gd name="connsiteX46" fmla="*/ 3496902 w 9955829"/>
                <a:gd name="connsiteY46" fmla="*/ 5398779 h 6954671"/>
                <a:gd name="connsiteX47" fmla="*/ 3184385 w 9955829"/>
                <a:gd name="connsiteY47" fmla="*/ 6023812 h 6954671"/>
                <a:gd name="connsiteX48" fmla="*/ 2779272 w 9955829"/>
                <a:gd name="connsiteY48" fmla="*/ 6440501 h 6954671"/>
                <a:gd name="connsiteX49" fmla="*/ 2617226 w 9955829"/>
                <a:gd name="connsiteY49" fmla="*/ 6753017 h 6954671"/>
                <a:gd name="connsiteX50" fmla="*/ 2594077 w 9955829"/>
                <a:gd name="connsiteY50" fmla="*/ 6915063 h 6954671"/>
                <a:gd name="connsiteX51" fmla="*/ 2536203 w 9955829"/>
                <a:gd name="connsiteY51" fmla="*/ 6949787 h 6954671"/>
                <a:gd name="connsiteX52" fmla="*/ 2536203 w 9955829"/>
                <a:gd name="connsiteY52" fmla="*/ 6834040 h 6954671"/>
                <a:gd name="connsiteX53" fmla="*/ 2455180 w 9955829"/>
                <a:gd name="connsiteY53" fmla="*/ 6810891 h 6954671"/>
                <a:gd name="connsiteX54" fmla="*/ 2304709 w 9955829"/>
                <a:gd name="connsiteY54" fmla="*/ 6903488 h 6954671"/>
                <a:gd name="connsiteX55" fmla="*/ 2374158 w 9955829"/>
                <a:gd name="connsiteY55" fmla="*/ 6729868 h 6954671"/>
                <a:gd name="connsiteX56" fmla="*/ 2304709 w 9955829"/>
                <a:gd name="connsiteY56" fmla="*/ 6556248 h 6954671"/>
                <a:gd name="connsiteX57" fmla="*/ 2212112 w 9955829"/>
                <a:gd name="connsiteY57" fmla="*/ 6324754 h 6954671"/>
                <a:gd name="connsiteX58" fmla="*/ 2142664 w 9955829"/>
                <a:gd name="connsiteY58" fmla="*/ 6046962 h 6954671"/>
                <a:gd name="connsiteX59" fmla="*/ 1980618 w 9955829"/>
                <a:gd name="connsiteY59" fmla="*/ 5861767 h 6954671"/>
                <a:gd name="connsiteX60" fmla="*/ 1644953 w 9955829"/>
                <a:gd name="connsiteY60" fmla="*/ 5722870 h 6954671"/>
                <a:gd name="connsiteX61" fmla="*/ 1425034 w 9955829"/>
                <a:gd name="connsiteY61" fmla="*/ 5410354 h 6954671"/>
                <a:gd name="connsiteX62" fmla="*/ 1181965 w 9955829"/>
                <a:gd name="connsiteY62" fmla="*/ 5155711 h 6954671"/>
                <a:gd name="connsiteX63" fmla="*/ 915747 w 9955829"/>
                <a:gd name="connsiteY63" fmla="*/ 4901068 h 6954671"/>
                <a:gd name="connsiteX64" fmla="*/ 684254 w 9955829"/>
                <a:gd name="connsiteY64" fmla="*/ 4658000 h 6954671"/>
                <a:gd name="connsiteX65" fmla="*/ 464335 w 9955829"/>
                <a:gd name="connsiteY65" fmla="*/ 4472805 h 6954671"/>
                <a:gd name="connsiteX66" fmla="*/ 255991 w 9955829"/>
                <a:gd name="connsiteY66" fmla="*/ 4438081 h 6954671"/>
                <a:gd name="connsiteX67" fmla="*/ 1347 w 9955829"/>
                <a:gd name="connsiteY67" fmla="*/ 4438081 h 6954671"/>
                <a:gd name="connsiteX0" fmla="*/ 1347 w 9955829"/>
                <a:gd name="connsiteY0" fmla="*/ 4438081 h 6954671"/>
                <a:gd name="connsiteX1" fmla="*/ 371737 w 9955829"/>
                <a:gd name="connsiteY1" fmla="*/ 4333908 h 6954671"/>
                <a:gd name="connsiteX2" fmla="*/ 718978 w 9955829"/>
                <a:gd name="connsiteY2" fmla="*/ 4576977 h 6954671"/>
                <a:gd name="connsiteX3" fmla="*/ 973621 w 9955829"/>
                <a:gd name="connsiteY3" fmla="*/ 4808470 h 6954671"/>
                <a:gd name="connsiteX4" fmla="*/ 1262988 w 9955829"/>
                <a:gd name="connsiteY4" fmla="*/ 5097838 h 6954671"/>
                <a:gd name="connsiteX5" fmla="*/ 1656527 w 9955829"/>
                <a:gd name="connsiteY5" fmla="*/ 5456653 h 6954671"/>
                <a:gd name="connsiteX6" fmla="*/ 1945894 w 9955829"/>
                <a:gd name="connsiteY6" fmla="*/ 5734445 h 6954671"/>
                <a:gd name="connsiteX7" fmla="*/ 2235261 w 9955829"/>
                <a:gd name="connsiteY7" fmla="*/ 5954364 h 6954671"/>
                <a:gd name="connsiteX8" fmla="*/ 2374158 w 9955829"/>
                <a:gd name="connsiteY8" fmla="*/ 6185858 h 6954671"/>
                <a:gd name="connsiteX9" fmla="*/ 2420456 w 9955829"/>
                <a:gd name="connsiteY9" fmla="*/ 6428926 h 6954671"/>
                <a:gd name="connsiteX10" fmla="*/ 2559353 w 9955829"/>
                <a:gd name="connsiteY10" fmla="*/ 6463650 h 6954671"/>
                <a:gd name="connsiteX11" fmla="*/ 2825570 w 9955829"/>
                <a:gd name="connsiteY11" fmla="*/ 6243731 h 6954671"/>
                <a:gd name="connsiteX12" fmla="*/ 3404304 w 9955829"/>
                <a:gd name="connsiteY12" fmla="*/ 5410354 h 6954671"/>
                <a:gd name="connsiteX13" fmla="*/ 3658947 w 9955829"/>
                <a:gd name="connsiteY13" fmla="*/ 4912643 h 6954671"/>
                <a:gd name="connsiteX14" fmla="*/ 3925165 w 9955829"/>
                <a:gd name="connsiteY14" fmla="*/ 4611701 h 6954671"/>
                <a:gd name="connsiteX15" fmla="*/ 4202958 w 9955829"/>
                <a:gd name="connsiteY15" fmla="*/ 4183438 h 6954671"/>
                <a:gd name="connsiteX16" fmla="*/ 4353428 w 9955829"/>
                <a:gd name="connsiteY16" fmla="*/ 3859346 h 6954671"/>
                <a:gd name="connsiteX17" fmla="*/ 4584922 w 9955829"/>
                <a:gd name="connsiteY17" fmla="*/ 3512106 h 6954671"/>
                <a:gd name="connsiteX18" fmla="*/ 5071059 w 9955829"/>
                <a:gd name="connsiteY18" fmla="*/ 3188015 h 6954671"/>
                <a:gd name="connsiteX19" fmla="*/ 5765540 w 9955829"/>
                <a:gd name="connsiteY19" fmla="*/ 2991245 h 6954671"/>
                <a:gd name="connsiteX20" fmla="*/ 6240102 w 9955829"/>
                <a:gd name="connsiteY20" fmla="*/ 2898648 h 6954671"/>
                <a:gd name="connsiteX21" fmla="*/ 6772537 w 9955829"/>
                <a:gd name="connsiteY21" fmla="*/ 2609281 h 6954671"/>
                <a:gd name="connsiteX22" fmla="*/ 7038755 w 9955829"/>
                <a:gd name="connsiteY22" fmla="*/ 2447235 h 6954671"/>
                <a:gd name="connsiteX23" fmla="*/ 7524892 w 9955829"/>
                <a:gd name="connsiteY23" fmla="*/ 2192592 h 6954671"/>
                <a:gd name="connsiteX24" fmla="*/ 7802684 w 9955829"/>
                <a:gd name="connsiteY24" fmla="*/ 2099995 h 6954671"/>
                <a:gd name="connsiteX25" fmla="*/ 8011028 w 9955829"/>
                <a:gd name="connsiteY25" fmla="*/ 1833777 h 6954671"/>
                <a:gd name="connsiteX26" fmla="*/ 8265672 w 9955829"/>
                <a:gd name="connsiteY26" fmla="*/ 1660157 h 6954671"/>
                <a:gd name="connsiteX27" fmla="*/ 8717084 w 9955829"/>
                <a:gd name="connsiteY27" fmla="*/ 1359215 h 6954671"/>
                <a:gd name="connsiteX28" fmla="*/ 9353692 w 9955829"/>
                <a:gd name="connsiteY28" fmla="*/ 699458 h 6954671"/>
                <a:gd name="connsiteX29" fmla="*/ 9608335 w 9955829"/>
                <a:gd name="connsiteY29" fmla="*/ 386941 h 6954671"/>
                <a:gd name="connsiteX30" fmla="*/ 9793530 w 9955829"/>
                <a:gd name="connsiteY30" fmla="*/ 132298 h 6954671"/>
                <a:gd name="connsiteX31" fmla="*/ 9839828 w 9955829"/>
                <a:gd name="connsiteY31" fmla="*/ 4977 h 6954671"/>
                <a:gd name="connsiteX32" fmla="*/ 9955575 w 9955829"/>
                <a:gd name="connsiteY32" fmla="*/ 51276 h 6954671"/>
                <a:gd name="connsiteX33" fmla="*/ 9805104 w 9955829"/>
                <a:gd name="connsiteY33" fmla="*/ 282769 h 6954671"/>
                <a:gd name="connsiteX34" fmla="*/ 9272669 w 9955829"/>
                <a:gd name="connsiteY34" fmla="*/ 1011974 h 6954671"/>
                <a:gd name="connsiteX35" fmla="*/ 8531889 w 9955829"/>
                <a:gd name="connsiteY35" fmla="*/ 1706455 h 6954671"/>
                <a:gd name="connsiteX36" fmla="*/ 7802684 w 9955829"/>
                <a:gd name="connsiteY36" fmla="*/ 2227316 h 6954671"/>
                <a:gd name="connsiteX37" fmla="*/ 7085054 w 9955829"/>
                <a:gd name="connsiteY37" fmla="*/ 2667154 h 6954671"/>
                <a:gd name="connsiteX38" fmla="*/ 6321125 w 9955829"/>
                <a:gd name="connsiteY38" fmla="*/ 2991245 h 6954671"/>
                <a:gd name="connsiteX39" fmla="*/ 6043332 w 9955829"/>
                <a:gd name="connsiteY39" fmla="*/ 3141716 h 6954671"/>
                <a:gd name="connsiteX40" fmla="*/ 5545621 w 9955829"/>
                <a:gd name="connsiteY40" fmla="*/ 3153291 h 6954671"/>
                <a:gd name="connsiteX41" fmla="*/ 5140507 w 9955829"/>
                <a:gd name="connsiteY41" fmla="*/ 3303762 h 6954671"/>
                <a:gd name="connsiteX42" fmla="*/ 4665945 w 9955829"/>
                <a:gd name="connsiteY42" fmla="*/ 3523681 h 6954671"/>
                <a:gd name="connsiteX43" fmla="*/ 4480750 w 9955829"/>
                <a:gd name="connsiteY43" fmla="*/ 3882496 h 6954671"/>
                <a:gd name="connsiteX44" fmla="*/ 4295555 w 9955829"/>
                <a:gd name="connsiteY44" fmla="*/ 4206587 h 6954671"/>
                <a:gd name="connsiteX45" fmla="*/ 3983039 w 9955829"/>
                <a:gd name="connsiteY45" fmla="*/ 4727447 h 6954671"/>
                <a:gd name="connsiteX46" fmla="*/ 3496902 w 9955829"/>
                <a:gd name="connsiteY46" fmla="*/ 5398779 h 6954671"/>
                <a:gd name="connsiteX47" fmla="*/ 3184385 w 9955829"/>
                <a:gd name="connsiteY47" fmla="*/ 6023812 h 6954671"/>
                <a:gd name="connsiteX48" fmla="*/ 2779272 w 9955829"/>
                <a:gd name="connsiteY48" fmla="*/ 6440501 h 6954671"/>
                <a:gd name="connsiteX49" fmla="*/ 2617226 w 9955829"/>
                <a:gd name="connsiteY49" fmla="*/ 6753017 h 6954671"/>
                <a:gd name="connsiteX50" fmla="*/ 2594077 w 9955829"/>
                <a:gd name="connsiteY50" fmla="*/ 6915063 h 6954671"/>
                <a:gd name="connsiteX51" fmla="*/ 2536203 w 9955829"/>
                <a:gd name="connsiteY51" fmla="*/ 6949787 h 6954671"/>
                <a:gd name="connsiteX52" fmla="*/ 2536203 w 9955829"/>
                <a:gd name="connsiteY52" fmla="*/ 6834040 h 6954671"/>
                <a:gd name="connsiteX53" fmla="*/ 2455180 w 9955829"/>
                <a:gd name="connsiteY53" fmla="*/ 6810891 h 6954671"/>
                <a:gd name="connsiteX54" fmla="*/ 2304709 w 9955829"/>
                <a:gd name="connsiteY54" fmla="*/ 6903488 h 6954671"/>
                <a:gd name="connsiteX55" fmla="*/ 2374158 w 9955829"/>
                <a:gd name="connsiteY55" fmla="*/ 6729868 h 6954671"/>
                <a:gd name="connsiteX56" fmla="*/ 2304709 w 9955829"/>
                <a:gd name="connsiteY56" fmla="*/ 6556248 h 6954671"/>
                <a:gd name="connsiteX57" fmla="*/ 2212112 w 9955829"/>
                <a:gd name="connsiteY57" fmla="*/ 6324754 h 6954671"/>
                <a:gd name="connsiteX58" fmla="*/ 2142664 w 9955829"/>
                <a:gd name="connsiteY58" fmla="*/ 6046962 h 6954671"/>
                <a:gd name="connsiteX59" fmla="*/ 1980618 w 9955829"/>
                <a:gd name="connsiteY59" fmla="*/ 5861767 h 6954671"/>
                <a:gd name="connsiteX60" fmla="*/ 1644953 w 9955829"/>
                <a:gd name="connsiteY60" fmla="*/ 5722870 h 6954671"/>
                <a:gd name="connsiteX61" fmla="*/ 1425034 w 9955829"/>
                <a:gd name="connsiteY61" fmla="*/ 5410354 h 6954671"/>
                <a:gd name="connsiteX62" fmla="*/ 1181965 w 9955829"/>
                <a:gd name="connsiteY62" fmla="*/ 5155711 h 6954671"/>
                <a:gd name="connsiteX63" fmla="*/ 915747 w 9955829"/>
                <a:gd name="connsiteY63" fmla="*/ 4901068 h 6954671"/>
                <a:gd name="connsiteX64" fmla="*/ 684254 w 9955829"/>
                <a:gd name="connsiteY64" fmla="*/ 4658000 h 6954671"/>
                <a:gd name="connsiteX65" fmla="*/ 464335 w 9955829"/>
                <a:gd name="connsiteY65" fmla="*/ 4472805 h 6954671"/>
                <a:gd name="connsiteX66" fmla="*/ 255991 w 9955829"/>
                <a:gd name="connsiteY66" fmla="*/ 4438081 h 6954671"/>
                <a:gd name="connsiteX67" fmla="*/ 1347 w 9955829"/>
                <a:gd name="connsiteY67" fmla="*/ 4438081 h 695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9955829" h="6954671">
                  <a:moveTo>
                    <a:pt x="1347" y="4438081"/>
                  </a:moveTo>
                  <a:cubicBezTo>
                    <a:pt x="20638" y="4420719"/>
                    <a:pt x="252132" y="4310759"/>
                    <a:pt x="371737" y="4333908"/>
                  </a:cubicBezTo>
                  <a:cubicBezTo>
                    <a:pt x="491342" y="4357057"/>
                    <a:pt x="618664" y="4497883"/>
                    <a:pt x="718978" y="4576977"/>
                  </a:cubicBezTo>
                  <a:cubicBezTo>
                    <a:pt x="819292" y="4656071"/>
                    <a:pt x="882953" y="4721660"/>
                    <a:pt x="973621" y="4808470"/>
                  </a:cubicBezTo>
                  <a:cubicBezTo>
                    <a:pt x="1064289" y="4895280"/>
                    <a:pt x="1149170" y="4989808"/>
                    <a:pt x="1262988" y="5097838"/>
                  </a:cubicBezTo>
                  <a:cubicBezTo>
                    <a:pt x="1376806" y="5205868"/>
                    <a:pt x="1542709" y="5350552"/>
                    <a:pt x="1656527" y="5456653"/>
                  </a:cubicBezTo>
                  <a:cubicBezTo>
                    <a:pt x="1770345" y="5562754"/>
                    <a:pt x="1849438" y="5651493"/>
                    <a:pt x="1945894" y="5734445"/>
                  </a:cubicBezTo>
                  <a:cubicBezTo>
                    <a:pt x="2042350" y="5817397"/>
                    <a:pt x="2163884" y="5879129"/>
                    <a:pt x="2235261" y="5954364"/>
                  </a:cubicBezTo>
                  <a:cubicBezTo>
                    <a:pt x="2306638" y="6029599"/>
                    <a:pt x="2343292" y="6106764"/>
                    <a:pt x="2374158" y="6185858"/>
                  </a:cubicBezTo>
                  <a:cubicBezTo>
                    <a:pt x="2405024" y="6264952"/>
                    <a:pt x="2389590" y="6382627"/>
                    <a:pt x="2420456" y="6428926"/>
                  </a:cubicBezTo>
                  <a:cubicBezTo>
                    <a:pt x="2451322" y="6475225"/>
                    <a:pt x="2491834" y="6494516"/>
                    <a:pt x="2559353" y="6463650"/>
                  </a:cubicBezTo>
                  <a:cubicBezTo>
                    <a:pt x="2626872" y="6432784"/>
                    <a:pt x="2684745" y="6419280"/>
                    <a:pt x="2825570" y="6243731"/>
                  </a:cubicBezTo>
                  <a:cubicBezTo>
                    <a:pt x="2966395" y="6068182"/>
                    <a:pt x="3265408" y="5632202"/>
                    <a:pt x="3404304" y="5410354"/>
                  </a:cubicBezTo>
                  <a:cubicBezTo>
                    <a:pt x="3543200" y="5188506"/>
                    <a:pt x="3572137" y="5045752"/>
                    <a:pt x="3658947" y="4912643"/>
                  </a:cubicBezTo>
                  <a:cubicBezTo>
                    <a:pt x="3745757" y="4779534"/>
                    <a:pt x="3834497" y="4733235"/>
                    <a:pt x="3925165" y="4611701"/>
                  </a:cubicBezTo>
                  <a:cubicBezTo>
                    <a:pt x="4015833" y="4490167"/>
                    <a:pt x="4131581" y="4308831"/>
                    <a:pt x="4202958" y="4183438"/>
                  </a:cubicBezTo>
                  <a:cubicBezTo>
                    <a:pt x="4274335" y="4058045"/>
                    <a:pt x="4289767" y="3971235"/>
                    <a:pt x="4353428" y="3859346"/>
                  </a:cubicBezTo>
                  <a:cubicBezTo>
                    <a:pt x="4417089" y="3747457"/>
                    <a:pt x="4465317" y="3623994"/>
                    <a:pt x="4584922" y="3512106"/>
                  </a:cubicBezTo>
                  <a:cubicBezTo>
                    <a:pt x="4704527" y="3400218"/>
                    <a:pt x="4874289" y="3274825"/>
                    <a:pt x="5071059" y="3188015"/>
                  </a:cubicBezTo>
                  <a:cubicBezTo>
                    <a:pt x="5267829" y="3101205"/>
                    <a:pt x="5570700" y="3039473"/>
                    <a:pt x="5765540" y="2991245"/>
                  </a:cubicBezTo>
                  <a:cubicBezTo>
                    <a:pt x="5960381" y="2943017"/>
                    <a:pt x="6072269" y="2962309"/>
                    <a:pt x="6240102" y="2898648"/>
                  </a:cubicBezTo>
                  <a:cubicBezTo>
                    <a:pt x="6407935" y="2834987"/>
                    <a:pt x="6639428" y="2684516"/>
                    <a:pt x="6772537" y="2609281"/>
                  </a:cubicBezTo>
                  <a:cubicBezTo>
                    <a:pt x="6905646" y="2534046"/>
                    <a:pt x="6913363" y="2516683"/>
                    <a:pt x="7038755" y="2447235"/>
                  </a:cubicBezTo>
                  <a:cubicBezTo>
                    <a:pt x="7164147" y="2377787"/>
                    <a:pt x="7397571" y="2250465"/>
                    <a:pt x="7524892" y="2192592"/>
                  </a:cubicBezTo>
                  <a:cubicBezTo>
                    <a:pt x="7652214" y="2134719"/>
                    <a:pt x="7721661" y="2159797"/>
                    <a:pt x="7802684" y="2099995"/>
                  </a:cubicBezTo>
                  <a:cubicBezTo>
                    <a:pt x="7883707" y="2040193"/>
                    <a:pt x="7933863" y="1907083"/>
                    <a:pt x="8011028" y="1833777"/>
                  </a:cubicBezTo>
                  <a:cubicBezTo>
                    <a:pt x="8088193" y="1760471"/>
                    <a:pt x="8265672" y="1660157"/>
                    <a:pt x="8265672" y="1660157"/>
                  </a:cubicBezTo>
                  <a:cubicBezTo>
                    <a:pt x="8383348" y="1581063"/>
                    <a:pt x="8535747" y="1519331"/>
                    <a:pt x="8717084" y="1359215"/>
                  </a:cubicBezTo>
                  <a:cubicBezTo>
                    <a:pt x="8898421" y="1199098"/>
                    <a:pt x="9205150" y="861504"/>
                    <a:pt x="9353692" y="699458"/>
                  </a:cubicBezTo>
                  <a:cubicBezTo>
                    <a:pt x="9502234" y="537412"/>
                    <a:pt x="9535029" y="481468"/>
                    <a:pt x="9608335" y="386941"/>
                  </a:cubicBezTo>
                  <a:cubicBezTo>
                    <a:pt x="9681641" y="292414"/>
                    <a:pt x="9754948" y="195959"/>
                    <a:pt x="9793530" y="132298"/>
                  </a:cubicBezTo>
                  <a:cubicBezTo>
                    <a:pt x="9832112" y="68637"/>
                    <a:pt x="9812821" y="18481"/>
                    <a:pt x="9839828" y="4977"/>
                  </a:cubicBezTo>
                  <a:cubicBezTo>
                    <a:pt x="9866835" y="-8527"/>
                    <a:pt x="9961362" y="4977"/>
                    <a:pt x="9955575" y="51276"/>
                  </a:cubicBezTo>
                  <a:cubicBezTo>
                    <a:pt x="9949788" y="97575"/>
                    <a:pt x="9918922" y="122653"/>
                    <a:pt x="9805104" y="282769"/>
                  </a:cubicBezTo>
                  <a:cubicBezTo>
                    <a:pt x="9691286" y="442885"/>
                    <a:pt x="9484871" y="774693"/>
                    <a:pt x="9272669" y="1011974"/>
                  </a:cubicBezTo>
                  <a:cubicBezTo>
                    <a:pt x="9060467" y="1249255"/>
                    <a:pt x="8776886" y="1503898"/>
                    <a:pt x="8531889" y="1706455"/>
                  </a:cubicBezTo>
                  <a:cubicBezTo>
                    <a:pt x="8286892" y="1909012"/>
                    <a:pt x="8043823" y="2067199"/>
                    <a:pt x="7802684" y="2227316"/>
                  </a:cubicBezTo>
                  <a:cubicBezTo>
                    <a:pt x="7561545" y="2387432"/>
                    <a:pt x="7331980" y="2539833"/>
                    <a:pt x="7085054" y="2667154"/>
                  </a:cubicBezTo>
                  <a:cubicBezTo>
                    <a:pt x="6838128" y="2794475"/>
                    <a:pt x="6494745" y="2912151"/>
                    <a:pt x="6321125" y="2991245"/>
                  </a:cubicBezTo>
                  <a:cubicBezTo>
                    <a:pt x="6147505" y="3070339"/>
                    <a:pt x="6172583" y="3114708"/>
                    <a:pt x="6043332" y="3141716"/>
                  </a:cubicBezTo>
                  <a:cubicBezTo>
                    <a:pt x="5914081" y="3168724"/>
                    <a:pt x="5696092" y="3126283"/>
                    <a:pt x="5545621" y="3153291"/>
                  </a:cubicBezTo>
                  <a:cubicBezTo>
                    <a:pt x="5395150" y="3180299"/>
                    <a:pt x="5287120" y="3242030"/>
                    <a:pt x="5140507" y="3303762"/>
                  </a:cubicBezTo>
                  <a:cubicBezTo>
                    <a:pt x="4993894" y="3365494"/>
                    <a:pt x="4775905" y="3427225"/>
                    <a:pt x="4665945" y="3523681"/>
                  </a:cubicBezTo>
                  <a:cubicBezTo>
                    <a:pt x="4555986" y="3620137"/>
                    <a:pt x="4542482" y="3768678"/>
                    <a:pt x="4480750" y="3882496"/>
                  </a:cubicBezTo>
                  <a:cubicBezTo>
                    <a:pt x="4419018" y="3996314"/>
                    <a:pt x="4378507" y="4065762"/>
                    <a:pt x="4295555" y="4206587"/>
                  </a:cubicBezTo>
                  <a:cubicBezTo>
                    <a:pt x="4212603" y="4347412"/>
                    <a:pt x="4116148" y="4528748"/>
                    <a:pt x="3983039" y="4727447"/>
                  </a:cubicBezTo>
                  <a:cubicBezTo>
                    <a:pt x="3849930" y="4926146"/>
                    <a:pt x="3630011" y="5182718"/>
                    <a:pt x="3496902" y="5398779"/>
                  </a:cubicBezTo>
                  <a:cubicBezTo>
                    <a:pt x="3363793" y="5614840"/>
                    <a:pt x="3303990" y="5850192"/>
                    <a:pt x="3184385" y="6023812"/>
                  </a:cubicBezTo>
                  <a:cubicBezTo>
                    <a:pt x="3064780" y="6197432"/>
                    <a:pt x="2873798" y="6318967"/>
                    <a:pt x="2779272" y="6440501"/>
                  </a:cubicBezTo>
                  <a:cubicBezTo>
                    <a:pt x="2684746" y="6562035"/>
                    <a:pt x="2648092" y="6673923"/>
                    <a:pt x="2617226" y="6753017"/>
                  </a:cubicBezTo>
                  <a:cubicBezTo>
                    <a:pt x="2586360" y="6832111"/>
                    <a:pt x="2607581" y="6882268"/>
                    <a:pt x="2594077" y="6915063"/>
                  </a:cubicBezTo>
                  <a:cubicBezTo>
                    <a:pt x="2580573" y="6947858"/>
                    <a:pt x="2545849" y="6963291"/>
                    <a:pt x="2536203" y="6949787"/>
                  </a:cubicBezTo>
                  <a:cubicBezTo>
                    <a:pt x="2526557" y="6936283"/>
                    <a:pt x="2549707" y="6857189"/>
                    <a:pt x="2536203" y="6834040"/>
                  </a:cubicBezTo>
                  <a:cubicBezTo>
                    <a:pt x="2522699" y="6810891"/>
                    <a:pt x="2493762" y="6799316"/>
                    <a:pt x="2455180" y="6810891"/>
                  </a:cubicBezTo>
                  <a:cubicBezTo>
                    <a:pt x="2416598" y="6822466"/>
                    <a:pt x="2318213" y="6916992"/>
                    <a:pt x="2304709" y="6903488"/>
                  </a:cubicBezTo>
                  <a:cubicBezTo>
                    <a:pt x="2291205" y="6889984"/>
                    <a:pt x="2374158" y="6787741"/>
                    <a:pt x="2374158" y="6729868"/>
                  </a:cubicBezTo>
                  <a:cubicBezTo>
                    <a:pt x="2374158" y="6671995"/>
                    <a:pt x="2304709" y="6556248"/>
                    <a:pt x="2304709" y="6556248"/>
                  </a:cubicBezTo>
                  <a:cubicBezTo>
                    <a:pt x="2277701" y="6488729"/>
                    <a:pt x="2239120" y="6409635"/>
                    <a:pt x="2212112" y="6324754"/>
                  </a:cubicBezTo>
                  <a:cubicBezTo>
                    <a:pt x="2185105" y="6239873"/>
                    <a:pt x="2181246" y="6124126"/>
                    <a:pt x="2142664" y="6046962"/>
                  </a:cubicBezTo>
                  <a:cubicBezTo>
                    <a:pt x="2104082" y="5969798"/>
                    <a:pt x="2063570" y="5915782"/>
                    <a:pt x="1980618" y="5861767"/>
                  </a:cubicBezTo>
                  <a:cubicBezTo>
                    <a:pt x="1897666" y="5807752"/>
                    <a:pt x="1737550" y="5798105"/>
                    <a:pt x="1644953" y="5722870"/>
                  </a:cubicBezTo>
                  <a:cubicBezTo>
                    <a:pt x="1552356" y="5647635"/>
                    <a:pt x="1502199" y="5504880"/>
                    <a:pt x="1425034" y="5410354"/>
                  </a:cubicBezTo>
                  <a:cubicBezTo>
                    <a:pt x="1347869" y="5315828"/>
                    <a:pt x="1266846" y="5240592"/>
                    <a:pt x="1181965" y="5155711"/>
                  </a:cubicBezTo>
                  <a:cubicBezTo>
                    <a:pt x="1097084" y="5070830"/>
                    <a:pt x="998699" y="4984020"/>
                    <a:pt x="915747" y="4901068"/>
                  </a:cubicBezTo>
                  <a:cubicBezTo>
                    <a:pt x="832795" y="4818116"/>
                    <a:pt x="759489" y="4729377"/>
                    <a:pt x="684254" y="4658000"/>
                  </a:cubicBezTo>
                  <a:cubicBezTo>
                    <a:pt x="609019" y="4586623"/>
                    <a:pt x="535712" y="4509458"/>
                    <a:pt x="464335" y="4472805"/>
                  </a:cubicBezTo>
                  <a:cubicBezTo>
                    <a:pt x="392958" y="4436152"/>
                    <a:pt x="337014" y="4440010"/>
                    <a:pt x="255991" y="4438081"/>
                  </a:cubicBezTo>
                  <a:cubicBezTo>
                    <a:pt x="174968" y="4436152"/>
                    <a:pt x="-17944" y="4455443"/>
                    <a:pt x="1347" y="4438081"/>
                  </a:cubicBezTo>
                  <a:close/>
                </a:path>
              </a:pathLst>
            </a:custGeom>
            <a:solidFill>
              <a:srgbClr val="41719C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" name="Freeform 185"/>
            <p:cNvSpPr/>
            <p:nvPr/>
          </p:nvSpPr>
          <p:spPr>
            <a:xfrm>
              <a:off x="8807761" y="9311617"/>
              <a:ext cx="685993" cy="359105"/>
            </a:xfrm>
            <a:custGeom>
              <a:avLst/>
              <a:gdLst>
                <a:gd name="connsiteX0" fmla="*/ 0 w 625033"/>
                <a:gd name="connsiteY0" fmla="*/ 381965 h 381965"/>
                <a:gd name="connsiteX1" fmla="*/ 208344 w 625033"/>
                <a:gd name="connsiteY1" fmla="*/ 300942 h 381965"/>
                <a:gd name="connsiteX2" fmla="*/ 347240 w 625033"/>
                <a:gd name="connsiteY2" fmla="*/ 208345 h 381965"/>
                <a:gd name="connsiteX3" fmla="*/ 439838 w 625033"/>
                <a:gd name="connsiteY3" fmla="*/ 81023 h 381965"/>
                <a:gd name="connsiteX4" fmla="*/ 625033 w 625033"/>
                <a:gd name="connsiteY4" fmla="*/ 0 h 381965"/>
                <a:gd name="connsiteX0" fmla="*/ 0 w 685993"/>
                <a:gd name="connsiteY0" fmla="*/ 376250 h 376250"/>
                <a:gd name="connsiteX1" fmla="*/ 208344 w 685993"/>
                <a:gd name="connsiteY1" fmla="*/ 295227 h 376250"/>
                <a:gd name="connsiteX2" fmla="*/ 347240 w 685993"/>
                <a:gd name="connsiteY2" fmla="*/ 202630 h 376250"/>
                <a:gd name="connsiteX3" fmla="*/ 439838 w 685993"/>
                <a:gd name="connsiteY3" fmla="*/ 75308 h 376250"/>
                <a:gd name="connsiteX4" fmla="*/ 685993 w 685993"/>
                <a:gd name="connsiteY4" fmla="*/ 0 h 376250"/>
                <a:gd name="connsiteX0" fmla="*/ 0 w 685993"/>
                <a:gd name="connsiteY0" fmla="*/ 359105 h 359105"/>
                <a:gd name="connsiteX1" fmla="*/ 208344 w 685993"/>
                <a:gd name="connsiteY1" fmla="*/ 295227 h 359105"/>
                <a:gd name="connsiteX2" fmla="*/ 347240 w 685993"/>
                <a:gd name="connsiteY2" fmla="*/ 202630 h 359105"/>
                <a:gd name="connsiteX3" fmla="*/ 439838 w 685993"/>
                <a:gd name="connsiteY3" fmla="*/ 75308 h 359105"/>
                <a:gd name="connsiteX4" fmla="*/ 685993 w 685993"/>
                <a:gd name="connsiteY4" fmla="*/ 0 h 35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5993" h="359105">
                  <a:moveTo>
                    <a:pt x="0" y="359105"/>
                  </a:moveTo>
                  <a:cubicBezTo>
                    <a:pt x="75235" y="333062"/>
                    <a:pt x="150471" y="321306"/>
                    <a:pt x="208344" y="295227"/>
                  </a:cubicBezTo>
                  <a:cubicBezTo>
                    <a:pt x="266217" y="269148"/>
                    <a:pt x="308658" y="239283"/>
                    <a:pt x="347240" y="202630"/>
                  </a:cubicBezTo>
                  <a:cubicBezTo>
                    <a:pt x="385822" y="165977"/>
                    <a:pt x="383379" y="109080"/>
                    <a:pt x="439838" y="75308"/>
                  </a:cubicBezTo>
                  <a:cubicBezTo>
                    <a:pt x="496297" y="41536"/>
                    <a:pt x="653198" y="13504"/>
                    <a:pt x="685993" y="0"/>
                  </a:cubicBezTo>
                </a:path>
              </a:pathLst>
            </a:custGeom>
            <a:solidFill>
              <a:srgbClr val="2E75B6"/>
            </a:solidFill>
            <a:ln w="60325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" name="Freeform 186"/>
            <p:cNvSpPr/>
            <p:nvPr/>
          </p:nvSpPr>
          <p:spPr>
            <a:xfrm>
              <a:off x="9846294" y="11685258"/>
              <a:ext cx="2063482" cy="6417403"/>
            </a:xfrm>
            <a:custGeom>
              <a:avLst/>
              <a:gdLst>
                <a:gd name="connsiteX0" fmla="*/ 2063482 w 2063482"/>
                <a:gd name="connsiteY0" fmla="*/ 16603 h 6417403"/>
                <a:gd name="connsiteX1" fmla="*/ 2040333 w 2063482"/>
                <a:gd name="connsiteY1" fmla="*/ 62902 h 6417403"/>
                <a:gd name="connsiteX2" fmla="*/ 1947735 w 2063482"/>
                <a:gd name="connsiteY2" fmla="*/ 525889 h 6417403"/>
                <a:gd name="connsiteX3" fmla="*/ 1681518 w 2063482"/>
                <a:gd name="connsiteY3" fmla="*/ 896279 h 6417403"/>
                <a:gd name="connsiteX4" fmla="*/ 1345852 w 2063482"/>
                <a:gd name="connsiteY4" fmla="*/ 1266669 h 6417403"/>
                <a:gd name="connsiteX5" fmla="*/ 1068059 w 2063482"/>
                <a:gd name="connsiteY5" fmla="*/ 1544461 h 6417403"/>
                <a:gd name="connsiteX6" fmla="*/ 848140 w 2063482"/>
                <a:gd name="connsiteY6" fmla="*/ 1741231 h 6417403"/>
                <a:gd name="connsiteX7" fmla="*/ 848140 w 2063482"/>
                <a:gd name="connsiteY7" fmla="*/ 2458861 h 6417403"/>
                <a:gd name="connsiteX8" fmla="*/ 651371 w 2063482"/>
                <a:gd name="connsiteY8" fmla="*/ 2944998 h 6417403"/>
                <a:gd name="connsiteX9" fmla="*/ 477751 w 2063482"/>
                <a:gd name="connsiteY9" fmla="*/ 3407985 h 6417403"/>
                <a:gd name="connsiteX10" fmla="*/ 593497 w 2063482"/>
                <a:gd name="connsiteY10" fmla="*/ 4102466 h 6417403"/>
                <a:gd name="connsiteX11" fmla="*/ 570348 w 2063482"/>
                <a:gd name="connsiteY11" fmla="*/ 4530730 h 6417403"/>
                <a:gd name="connsiteX12" fmla="*/ 443026 w 2063482"/>
                <a:gd name="connsiteY12" fmla="*/ 5016866 h 6417403"/>
                <a:gd name="connsiteX13" fmla="*/ 118935 w 2063482"/>
                <a:gd name="connsiteY13" fmla="*/ 5584026 h 6417403"/>
                <a:gd name="connsiteX14" fmla="*/ 3188 w 2063482"/>
                <a:gd name="connsiteY14" fmla="*/ 5942841 h 6417403"/>
                <a:gd name="connsiteX15" fmla="*/ 37913 w 2063482"/>
                <a:gd name="connsiteY15" fmla="*/ 6347955 h 6417403"/>
                <a:gd name="connsiteX16" fmla="*/ 95786 w 2063482"/>
                <a:gd name="connsiteY16" fmla="*/ 6417403 h 641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63482" h="6417403">
                  <a:moveTo>
                    <a:pt x="2063482" y="16603"/>
                  </a:moveTo>
                  <a:cubicBezTo>
                    <a:pt x="2061553" y="-2688"/>
                    <a:pt x="2059624" y="-21979"/>
                    <a:pt x="2040333" y="62902"/>
                  </a:cubicBezTo>
                  <a:cubicBezTo>
                    <a:pt x="2021042" y="147783"/>
                    <a:pt x="2007537" y="386993"/>
                    <a:pt x="1947735" y="525889"/>
                  </a:cubicBezTo>
                  <a:cubicBezTo>
                    <a:pt x="1887933" y="664785"/>
                    <a:pt x="1781832" y="772816"/>
                    <a:pt x="1681518" y="896279"/>
                  </a:cubicBezTo>
                  <a:cubicBezTo>
                    <a:pt x="1581204" y="1019742"/>
                    <a:pt x="1448095" y="1158639"/>
                    <a:pt x="1345852" y="1266669"/>
                  </a:cubicBezTo>
                  <a:cubicBezTo>
                    <a:pt x="1243609" y="1374699"/>
                    <a:pt x="1151011" y="1465367"/>
                    <a:pt x="1068059" y="1544461"/>
                  </a:cubicBezTo>
                  <a:cubicBezTo>
                    <a:pt x="985107" y="1623555"/>
                    <a:pt x="884793" y="1588831"/>
                    <a:pt x="848140" y="1741231"/>
                  </a:cubicBezTo>
                  <a:cubicBezTo>
                    <a:pt x="811487" y="1893631"/>
                    <a:pt x="880935" y="2258233"/>
                    <a:pt x="848140" y="2458861"/>
                  </a:cubicBezTo>
                  <a:cubicBezTo>
                    <a:pt x="815345" y="2659489"/>
                    <a:pt x="713102" y="2786811"/>
                    <a:pt x="651371" y="2944998"/>
                  </a:cubicBezTo>
                  <a:cubicBezTo>
                    <a:pt x="589640" y="3103185"/>
                    <a:pt x="487397" y="3215074"/>
                    <a:pt x="477751" y="3407985"/>
                  </a:cubicBezTo>
                  <a:cubicBezTo>
                    <a:pt x="468105" y="3600896"/>
                    <a:pt x="578064" y="3915342"/>
                    <a:pt x="593497" y="4102466"/>
                  </a:cubicBezTo>
                  <a:cubicBezTo>
                    <a:pt x="608930" y="4289590"/>
                    <a:pt x="595426" y="4378330"/>
                    <a:pt x="570348" y="4530730"/>
                  </a:cubicBezTo>
                  <a:cubicBezTo>
                    <a:pt x="545270" y="4683130"/>
                    <a:pt x="518261" y="4841317"/>
                    <a:pt x="443026" y="5016866"/>
                  </a:cubicBezTo>
                  <a:cubicBezTo>
                    <a:pt x="367791" y="5192415"/>
                    <a:pt x="192241" y="5429697"/>
                    <a:pt x="118935" y="5584026"/>
                  </a:cubicBezTo>
                  <a:cubicBezTo>
                    <a:pt x="45629" y="5738355"/>
                    <a:pt x="16692" y="5815520"/>
                    <a:pt x="3188" y="5942841"/>
                  </a:cubicBezTo>
                  <a:cubicBezTo>
                    <a:pt x="-10316" y="6070163"/>
                    <a:pt x="22480" y="6268861"/>
                    <a:pt x="37913" y="6347955"/>
                  </a:cubicBezTo>
                  <a:cubicBezTo>
                    <a:pt x="53346" y="6427049"/>
                    <a:pt x="86141" y="6409687"/>
                    <a:pt x="95786" y="6417403"/>
                  </a:cubicBezTo>
                </a:path>
              </a:pathLst>
            </a:custGeom>
            <a:noFill/>
            <a:ln w="762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" name="Freeform 187"/>
            <p:cNvSpPr/>
            <p:nvPr/>
          </p:nvSpPr>
          <p:spPr>
            <a:xfrm>
              <a:off x="9598469" y="11673823"/>
              <a:ext cx="2189548" cy="3246340"/>
            </a:xfrm>
            <a:custGeom>
              <a:avLst/>
              <a:gdLst>
                <a:gd name="connsiteX0" fmla="*/ 899196 w 2189548"/>
                <a:gd name="connsiteY0" fmla="*/ 2944858 h 3246340"/>
                <a:gd name="connsiteX1" fmla="*/ 609829 w 2189548"/>
                <a:gd name="connsiteY1" fmla="*/ 2898560 h 3246340"/>
                <a:gd name="connsiteX2" fmla="*/ 297312 w 2189548"/>
                <a:gd name="connsiteY2" fmla="*/ 2586043 h 3246340"/>
                <a:gd name="connsiteX3" fmla="*/ 239439 w 2189548"/>
                <a:gd name="connsiteY3" fmla="*/ 2389274 h 3246340"/>
                <a:gd name="connsiteX4" fmla="*/ 320462 w 2189548"/>
                <a:gd name="connsiteY4" fmla="*/ 2111481 h 3246340"/>
                <a:gd name="connsiteX5" fmla="*/ 702426 w 2189548"/>
                <a:gd name="connsiteY5" fmla="*/ 1671643 h 3246340"/>
                <a:gd name="connsiteX6" fmla="*/ 1142264 w 2189548"/>
                <a:gd name="connsiteY6" fmla="*/ 1173932 h 3246340"/>
                <a:gd name="connsiteX7" fmla="*/ 1697849 w 2189548"/>
                <a:gd name="connsiteY7" fmla="*/ 629922 h 3246340"/>
                <a:gd name="connsiteX8" fmla="*/ 1952492 w 2189548"/>
                <a:gd name="connsiteY8" fmla="*/ 271106 h 3246340"/>
                <a:gd name="connsiteX9" fmla="*/ 2183986 w 2189548"/>
                <a:gd name="connsiteY9" fmla="*/ 97486 h 3246340"/>
                <a:gd name="connsiteX10" fmla="*/ 2079813 w 2189548"/>
                <a:gd name="connsiteY10" fmla="*/ 16463 h 3246340"/>
                <a:gd name="connsiteX11" fmla="*/ 1674700 w 2189548"/>
                <a:gd name="connsiteY11" fmla="*/ 421577 h 3246340"/>
                <a:gd name="connsiteX12" fmla="*/ 158416 w 2189548"/>
                <a:gd name="connsiteY12" fmla="*/ 2099906 h 3246340"/>
                <a:gd name="connsiteX13" fmla="*/ 42669 w 2189548"/>
                <a:gd name="connsiteY13" fmla="*/ 2296676 h 3246340"/>
                <a:gd name="connsiteX14" fmla="*/ 123692 w 2189548"/>
                <a:gd name="connsiteY14" fmla="*/ 2597618 h 3246340"/>
                <a:gd name="connsiteX15" fmla="*/ 320462 w 2189548"/>
                <a:gd name="connsiteY15" fmla="*/ 2840686 h 3246340"/>
                <a:gd name="connsiteX16" fmla="*/ 482507 w 2189548"/>
                <a:gd name="connsiteY16" fmla="*/ 2921709 h 3246340"/>
                <a:gd name="connsiteX17" fmla="*/ 690851 w 2189548"/>
                <a:gd name="connsiteY17" fmla="*/ 3025881 h 3246340"/>
                <a:gd name="connsiteX18" fmla="*/ 771874 w 2189548"/>
                <a:gd name="connsiteY18" fmla="*/ 3245800 h 3246340"/>
                <a:gd name="connsiteX19" fmla="*/ 899196 w 2189548"/>
                <a:gd name="connsiteY19" fmla="*/ 2944858 h 324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189548" h="3246340">
                  <a:moveTo>
                    <a:pt x="899196" y="2944858"/>
                  </a:moveTo>
                  <a:cubicBezTo>
                    <a:pt x="872189" y="2886985"/>
                    <a:pt x="710143" y="2958362"/>
                    <a:pt x="609829" y="2898560"/>
                  </a:cubicBezTo>
                  <a:cubicBezTo>
                    <a:pt x="509515" y="2838758"/>
                    <a:pt x="359044" y="2670924"/>
                    <a:pt x="297312" y="2586043"/>
                  </a:cubicBezTo>
                  <a:cubicBezTo>
                    <a:pt x="235580" y="2501162"/>
                    <a:pt x="235581" y="2468368"/>
                    <a:pt x="239439" y="2389274"/>
                  </a:cubicBezTo>
                  <a:cubicBezTo>
                    <a:pt x="243297" y="2310180"/>
                    <a:pt x="243297" y="2231086"/>
                    <a:pt x="320462" y="2111481"/>
                  </a:cubicBezTo>
                  <a:cubicBezTo>
                    <a:pt x="397626" y="1991876"/>
                    <a:pt x="702426" y="1671643"/>
                    <a:pt x="702426" y="1671643"/>
                  </a:cubicBezTo>
                  <a:cubicBezTo>
                    <a:pt x="839393" y="1515385"/>
                    <a:pt x="976360" y="1347552"/>
                    <a:pt x="1142264" y="1173932"/>
                  </a:cubicBezTo>
                  <a:cubicBezTo>
                    <a:pt x="1308168" y="1000312"/>
                    <a:pt x="1562811" y="780393"/>
                    <a:pt x="1697849" y="629922"/>
                  </a:cubicBezTo>
                  <a:cubicBezTo>
                    <a:pt x="1832887" y="479451"/>
                    <a:pt x="1871469" y="359845"/>
                    <a:pt x="1952492" y="271106"/>
                  </a:cubicBezTo>
                  <a:cubicBezTo>
                    <a:pt x="2033515" y="182367"/>
                    <a:pt x="2162766" y="139926"/>
                    <a:pt x="2183986" y="97486"/>
                  </a:cubicBezTo>
                  <a:cubicBezTo>
                    <a:pt x="2205206" y="55046"/>
                    <a:pt x="2164694" y="-37552"/>
                    <a:pt x="2079813" y="16463"/>
                  </a:cubicBezTo>
                  <a:cubicBezTo>
                    <a:pt x="1994932" y="70478"/>
                    <a:pt x="1994933" y="74337"/>
                    <a:pt x="1674700" y="421577"/>
                  </a:cubicBezTo>
                  <a:cubicBezTo>
                    <a:pt x="1354467" y="768817"/>
                    <a:pt x="430421" y="1787389"/>
                    <a:pt x="158416" y="2099906"/>
                  </a:cubicBezTo>
                  <a:cubicBezTo>
                    <a:pt x="-113589" y="2412423"/>
                    <a:pt x="48456" y="2213724"/>
                    <a:pt x="42669" y="2296676"/>
                  </a:cubicBezTo>
                  <a:cubicBezTo>
                    <a:pt x="36882" y="2379628"/>
                    <a:pt x="77393" y="2506950"/>
                    <a:pt x="123692" y="2597618"/>
                  </a:cubicBezTo>
                  <a:cubicBezTo>
                    <a:pt x="169991" y="2688286"/>
                    <a:pt x="260660" y="2786671"/>
                    <a:pt x="320462" y="2840686"/>
                  </a:cubicBezTo>
                  <a:cubicBezTo>
                    <a:pt x="380264" y="2894701"/>
                    <a:pt x="482507" y="2921709"/>
                    <a:pt x="482507" y="2921709"/>
                  </a:cubicBezTo>
                  <a:cubicBezTo>
                    <a:pt x="544238" y="2952575"/>
                    <a:pt x="642623" y="2971866"/>
                    <a:pt x="690851" y="3025881"/>
                  </a:cubicBezTo>
                  <a:cubicBezTo>
                    <a:pt x="739079" y="3079896"/>
                    <a:pt x="741008" y="3257375"/>
                    <a:pt x="771874" y="3245800"/>
                  </a:cubicBezTo>
                  <a:cubicBezTo>
                    <a:pt x="802740" y="3234225"/>
                    <a:pt x="926203" y="3002731"/>
                    <a:pt x="899196" y="2944858"/>
                  </a:cubicBezTo>
                  <a:close/>
                </a:path>
              </a:pathLst>
            </a:custGeom>
            <a:solidFill>
              <a:srgbClr val="41719C"/>
            </a:solidFill>
            <a:ln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89" name="Group 1075"/>
            <p:cNvGrpSpPr>
              <a:grpSpLocks/>
            </p:cNvGrpSpPr>
            <p:nvPr/>
          </p:nvGrpSpPr>
          <p:grpSpPr bwMode="auto">
            <a:xfrm flipH="1">
              <a:off x="3521578" y="13909096"/>
              <a:ext cx="720725" cy="88900"/>
              <a:chOff x="8426" y="5788"/>
              <a:chExt cx="454" cy="56"/>
            </a:xfrm>
          </p:grpSpPr>
          <p:grpSp>
            <p:nvGrpSpPr>
              <p:cNvPr id="322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3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3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4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3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2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2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2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3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2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0" name="Group 1096"/>
            <p:cNvGrpSpPr>
              <a:grpSpLocks/>
            </p:cNvGrpSpPr>
            <p:nvPr/>
          </p:nvGrpSpPr>
          <p:grpSpPr bwMode="auto">
            <a:xfrm flipH="1">
              <a:off x="3931153" y="13902746"/>
              <a:ext cx="720725" cy="88900"/>
              <a:chOff x="8426" y="5788"/>
              <a:chExt cx="454" cy="56"/>
            </a:xfrm>
          </p:grpSpPr>
          <p:grpSp>
            <p:nvGrpSpPr>
              <p:cNvPr id="320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21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1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1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0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0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0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0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sp>
          <p:nvSpPr>
            <p:cNvPr id="191" name="Freeform 190"/>
            <p:cNvSpPr/>
            <p:nvPr/>
          </p:nvSpPr>
          <p:spPr>
            <a:xfrm>
              <a:off x="1540403" y="8077056"/>
              <a:ext cx="3642360" cy="6217920"/>
            </a:xfrm>
            <a:custGeom>
              <a:avLst/>
              <a:gdLst>
                <a:gd name="connsiteX0" fmla="*/ 0 w 3642360"/>
                <a:gd name="connsiteY0" fmla="*/ 0 h 6217920"/>
                <a:gd name="connsiteX1" fmla="*/ 60960 w 3642360"/>
                <a:gd name="connsiteY1" fmla="*/ 4998720 h 6217920"/>
                <a:gd name="connsiteX2" fmla="*/ 350520 w 3642360"/>
                <a:gd name="connsiteY2" fmla="*/ 5090160 h 6217920"/>
                <a:gd name="connsiteX3" fmla="*/ 579120 w 3642360"/>
                <a:gd name="connsiteY3" fmla="*/ 5212080 h 6217920"/>
                <a:gd name="connsiteX4" fmla="*/ 853440 w 3642360"/>
                <a:gd name="connsiteY4" fmla="*/ 5410200 h 6217920"/>
                <a:gd name="connsiteX5" fmla="*/ 1249680 w 3642360"/>
                <a:gd name="connsiteY5" fmla="*/ 5425440 h 6217920"/>
                <a:gd name="connsiteX6" fmla="*/ 1371600 w 3642360"/>
                <a:gd name="connsiteY6" fmla="*/ 5730240 h 6217920"/>
                <a:gd name="connsiteX7" fmla="*/ 1676400 w 3642360"/>
                <a:gd name="connsiteY7" fmla="*/ 5836920 h 6217920"/>
                <a:gd name="connsiteX8" fmla="*/ 1828800 w 3642360"/>
                <a:gd name="connsiteY8" fmla="*/ 5806440 h 6217920"/>
                <a:gd name="connsiteX9" fmla="*/ 1996440 w 3642360"/>
                <a:gd name="connsiteY9" fmla="*/ 5943600 h 6217920"/>
                <a:gd name="connsiteX10" fmla="*/ 2331720 w 3642360"/>
                <a:gd name="connsiteY10" fmla="*/ 6050280 h 6217920"/>
                <a:gd name="connsiteX11" fmla="*/ 2636520 w 3642360"/>
                <a:gd name="connsiteY11" fmla="*/ 6217920 h 6217920"/>
                <a:gd name="connsiteX12" fmla="*/ 2971800 w 3642360"/>
                <a:gd name="connsiteY12" fmla="*/ 6141720 h 6217920"/>
                <a:gd name="connsiteX13" fmla="*/ 3139440 w 3642360"/>
                <a:gd name="connsiteY13" fmla="*/ 5821680 h 6217920"/>
                <a:gd name="connsiteX14" fmla="*/ 3322320 w 3642360"/>
                <a:gd name="connsiteY14" fmla="*/ 5654040 h 6217920"/>
                <a:gd name="connsiteX15" fmla="*/ 3642360 w 3642360"/>
                <a:gd name="connsiteY15" fmla="*/ 5379720 h 6217920"/>
                <a:gd name="connsiteX16" fmla="*/ 3520440 w 3642360"/>
                <a:gd name="connsiteY16" fmla="*/ 4998720 h 6217920"/>
                <a:gd name="connsiteX17" fmla="*/ 3474720 w 3642360"/>
                <a:gd name="connsiteY17" fmla="*/ 4922520 h 6217920"/>
                <a:gd name="connsiteX18" fmla="*/ 2255520 w 3642360"/>
                <a:gd name="connsiteY18" fmla="*/ 3642360 h 6217920"/>
                <a:gd name="connsiteX19" fmla="*/ 1554480 w 3642360"/>
                <a:gd name="connsiteY19" fmla="*/ 2834640 h 6217920"/>
                <a:gd name="connsiteX20" fmla="*/ 975360 w 3642360"/>
                <a:gd name="connsiteY20" fmla="*/ 1844040 h 6217920"/>
                <a:gd name="connsiteX21" fmla="*/ 533400 w 3642360"/>
                <a:gd name="connsiteY21" fmla="*/ 1021080 h 6217920"/>
                <a:gd name="connsiteX22" fmla="*/ 152400 w 3642360"/>
                <a:gd name="connsiteY22" fmla="*/ 304800 h 6217920"/>
                <a:gd name="connsiteX23" fmla="*/ 0 w 3642360"/>
                <a:gd name="connsiteY23" fmla="*/ 0 h 6217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642360" h="6217920">
                  <a:moveTo>
                    <a:pt x="0" y="0"/>
                  </a:moveTo>
                  <a:lnTo>
                    <a:pt x="60960" y="4998720"/>
                  </a:lnTo>
                  <a:lnTo>
                    <a:pt x="350520" y="5090160"/>
                  </a:lnTo>
                  <a:lnTo>
                    <a:pt x="579120" y="5212080"/>
                  </a:lnTo>
                  <a:lnTo>
                    <a:pt x="853440" y="5410200"/>
                  </a:lnTo>
                  <a:lnTo>
                    <a:pt x="1249680" y="5425440"/>
                  </a:lnTo>
                  <a:lnTo>
                    <a:pt x="1371600" y="5730240"/>
                  </a:lnTo>
                  <a:lnTo>
                    <a:pt x="1676400" y="5836920"/>
                  </a:lnTo>
                  <a:lnTo>
                    <a:pt x="1828800" y="5806440"/>
                  </a:lnTo>
                  <a:lnTo>
                    <a:pt x="1996440" y="5943600"/>
                  </a:lnTo>
                  <a:lnTo>
                    <a:pt x="2331720" y="6050280"/>
                  </a:lnTo>
                  <a:lnTo>
                    <a:pt x="2636520" y="6217920"/>
                  </a:lnTo>
                  <a:lnTo>
                    <a:pt x="2971800" y="6141720"/>
                  </a:lnTo>
                  <a:lnTo>
                    <a:pt x="3139440" y="5821680"/>
                  </a:lnTo>
                  <a:lnTo>
                    <a:pt x="3322320" y="5654040"/>
                  </a:lnTo>
                  <a:lnTo>
                    <a:pt x="3642360" y="5379720"/>
                  </a:lnTo>
                  <a:lnTo>
                    <a:pt x="3520440" y="4998720"/>
                  </a:lnTo>
                  <a:lnTo>
                    <a:pt x="3474720" y="4922520"/>
                  </a:lnTo>
                  <a:lnTo>
                    <a:pt x="2255520" y="3642360"/>
                  </a:lnTo>
                  <a:lnTo>
                    <a:pt x="1554480" y="2834640"/>
                  </a:lnTo>
                  <a:lnTo>
                    <a:pt x="975360" y="1844040"/>
                  </a:lnTo>
                  <a:lnTo>
                    <a:pt x="533400" y="1021080"/>
                  </a:lnTo>
                  <a:lnTo>
                    <a:pt x="152400" y="3048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75B6">
                <a:alpha val="24706"/>
              </a:srgbClr>
            </a:solidFill>
            <a:ln w="28575">
              <a:solidFill>
                <a:srgbClr val="41719C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2" name="Group 1096"/>
            <p:cNvGrpSpPr>
              <a:grpSpLocks/>
            </p:cNvGrpSpPr>
            <p:nvPr/>
          </p:nvGrpSpPr>
          <p:grpSpPr bwMode="auto">
            <a:xfrm flipH="1">
              <a:off x="3872022" y="14079811"/>
              <a:ext cx="720725" cy="88900"/>
              <a:chOff x="8426" y="5788"/>
              <a:chExt cx="454" cy="56"/>
            </a:xfrm>
          </p:grpSpPr>
          <p:grpSp>
            <p:nvGrpSpPr>
              <p:cNvPr id="315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8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8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8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5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7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7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7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3" name="Group 1075"/>
            <p:cNvGrpSpPr>
              <a:grpSpLocks/>
            </p:cNvGrpSpPr>
            <p:nvPr/>
          </p:nvGrpSpPr>
          <p:grpSpPr bwMode="auto">
            <a:xfrm flipH="1">
              <a:off x="3500469" y="13661412"/>
              <a:ext cx="720725" cy="88900"/>
              <a:chOff x="8426" y="5788"/>
              <a:chExt cx="454" cy="56"/>
            </a:xfrm>
          </p:grpSpPr>
          <p:grpSp>
            <p:nvGrpSpPr>
              <p:cNvPr id="312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4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4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4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2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2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2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4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2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4" name="Group 1096"/>
            <p:cNvGrpSpPr>
              <a:grpSpLocks/>
            </p:cNvGrpSpPr>
            <p:nvPr/>
          </p:nvGrpSpPr>
          <p:grpSpPr bwMode="auto">
            <a:xfrm flipH="1">
              <a:off x="4129119" y="13658889"/>
              <a:ext cx="720725" cy="88900"/>
              <a:chOff x="8426" y="5788"/>
              <a:chExt cx="454" cy="56"/>
            </a:xfrm>
          </p:grpSpPr>
          <p:grpSp>
            <p:nvGrpSpPr>
              <p:cNvPr id="309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1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1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1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0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0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0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0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5" name="Group 1075"/>
            <p:cNvGrpSpPr>
              <a:grpSpLocks/>
            </p:cNvGrpSpPr>
            <p:nvPr/>
          </p:nvGrpSpPr>
          <p:grpSpPr bwMode="auto">
            <a:xfrm>
              <a:off x="2932600" y="13647777"/>
              <a:ext cx="720725" cy="88900"/>
              <a:chOff x="8426" y="5788"/>
              <a:chExt cx="454" cy="56"/>
            </a:xfrm>
          </p:grpSpPr>
          <p:grpSp>
            <p:nvGrpSpPr>
              <p:cNvPr id="306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7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7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7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6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6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6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7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6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6" name="Group 1075"/>
            <p:cNvGrpSpPr>
              <a:grpSpLocks/>
            </p:cNvGrpSpPr>
            <p:nvPr/>
          </p:nvGrpSpPr>
          <p:grpSpPr bwMode="auto">
            <a:xfrm flipH="1">
              <a:off x="3729147" y="13403785"/>
              <a:ext cx="720725" cy="88900"/>
              <a:chOff x="8426" y="5788"/>
              <a:chExt cx="454" cy="56"/>
            </a:xfrm>
          </p:grpSpPr>
          <p:grpSp>
            <p:nvGrpSpPr>
              <p:cNvPr id="304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5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5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6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5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4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4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4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5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4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7" name="Group 1096"/>
            <p:cNvGrpSpPr>
              <a:grpSpLocks/>
            </p:cNvGrpSpPr>
            <p:nvPr/>
          </p:nvGrpSpPr>
          <p:grpSpPr bwMode="auto">
            <a:xfrm flipH="1">
              <a:off x="4357797" y="13401262"/>
              <a:ext cx="720725" cy="88900"/>
              <a:chOff x="8426" y="5788"/>
              <a:chExt cx="454" cy="56"/>
            </a:xfrm>
          </p:grpSpPr>
          <p:grpSp>
            <p:nvGrpSpPr>
              <p:cNvPr id="302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3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3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4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3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2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2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2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3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2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8" name="Group 1075"/>
            <p:cNvGrpSpPr>
              <a:grpSpLocks/>
            </p:cNvGrpSpPr>
            <p:nvPr/>
          </p:nvGrpSpPr>
          <p:grpSpPr bwMode="auto">
            <a:xfrm>
              <a:off x="3161278" y="13390150"/>
              <a:ext cx="720725" cy="88900"/>
              <a:chOff x="8426" y="5788"/>
              <a:chExt cx="454" cy="56"/>
            </a:xfrm>
          </p:grpSpPr>
          <p:grpSp>
            <p:nvGrpSpPr>
              <p:cNvPr id="300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1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1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2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1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0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0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0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1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0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99" name="Group 198"/>
            <p:cNvGrpSpPr/>
            <p:nvPr/>
          </p:nvGrpSpPr>
          <p:grpSpPr>
            <a:xfrm>
              <a:off x="2348636" y="13117710"/>
              <a:ext cx="1917244" cy="102535"/>
              <a:chOff x="3015017" y="13164460"/>
              <a:chExt cx="1917244" cy="102535"/>
            </a:xfrm>
          </p:grpSpPr>
          <p:grpSp>
            <p:nvGrpSpPr>
              <p:cNvPr id="2942" name="Group 1075"/>
              <p:cNvGrpSpPr>
                <a:grpSpLocks/>
              </p:cNvGrpSpPr>
              <p:nvPr/>
            </p:nvGrpSpPr>
            <p:grpSpPr bwMode="auto">
              <a:xfrm flipH="1">
                <a:off x="3582886" y="13178095"/>
                <a:ext cx="720725" cy="88900"/>
                <a:chOff x="8426" y="5788"/>
                <a:chExt cx="454" cy="56"/>
              </a:xfrm>
            </p:grpSpPr>
            <p:grpSp>
              <p:nvGrpSpPr>
                <p:cNvPr id="298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9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9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9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8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8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8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8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943" name="Group 1096"/>
              <p:cNvGrpSpPr>
                <a:grpSpLocks/>
              </p:cNvGrpSpPr>
              <p:nvPr/>
            </p:nvGrpSpPr>
            <p:grpSpPr bwMode="auto">
              <a:xfrm flipH="1">
                <a:off x="4211536" y="13175572"/>
                <a:ext cx="720725" cy="88900"/>
                <a:chOff x="8426" y="5788"/>
                <a:chExt cx="454" cy="56"/>
              </a:xfrm>
            </p:grpSpPr>
            <p:grpSp>
              <p:nvGrpSpPr>
                <p:cNvPr id="2965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76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78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9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0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1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2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3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4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77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66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67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69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0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1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2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3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4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5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68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944" name="Group 1075"/>
              <p:cNvGrpSpPr>
                <a:grpSpLocks/>
              </p:cNvGrpSpPr>
              <p:nvPr/>
            </p:nvGrpSpPr>
            <p:grpSpPr bwMode="auto">
              <a:xfrm>
                <a:off x="3015017" y="13164460"/>
                <a:ext cx="720725" cy="88900"/>
                <a:chOff x="8426" y="5788"/>
                <a:chExt cx="454" cy="56"/>
              </a:xfrm>
            </p:grpSpPr>
            <p:grpSp>
              <p:nvGrpSpPr>
                <p:cNvPr id="294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5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5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5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5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4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4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4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5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5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5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5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5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5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4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00" name="Group 1075"/>
            <p:cNvGrpSpPr>
              <a:grpSpLocks/>
            </p:cNvGrpSpPr>
            <p:nvPr/>
          </p:nvGrpSpPr>
          <p:grpSpPr bwMode="auto">
            <a:xfrm flipH="1">
              <a:off x="3605297" y="12908895"/>
              <a:ext cx="720725" cy="88900"/>
              <a:chOff x="8426" y="5788"/>
              <a:chExt cx="454" cy="56"/>
            </a:xfrm>
          </p:grpSpPr>
          <p:grpSp>
            <p:nvGrpSpPr>
              <p:cNvPr id="292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3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3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3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2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2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2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2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1" name="Group 1096"/>
            <p:cNvGrpSpPr>
              <a:grpSpLocks/>
            </p:cNvGrpSpPr>
            <p:nvPr/>
          </p:nvGrpSpPr>
          <p:grpSpPr bwMode="auto">
            <a:xfrm flipH="1">
              <a:off x="4233947" y="12906372"/>
              <a:ext cx="720725" cy="88900"/>
              <a:chOff x="8426" y="5788"/>
              <a:chExt cx="454" cy="56"/>
            </a:xfrm>
          </p:grpSpPr>
          <p:grpSp>
            <p:nvGrpSpPr>
              <p:cNvPr id="290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1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1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1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0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0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0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0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2" name="Group 1075"/>
            <p:cNvGrpSpPr>
              <a:grpSpLocks/>
            </p:cNvGrpSpPr>
            <p:nvPr/>
          </p:nvGrpSpPr>
          <p:grpSpPr bwMode="auto">
            <a:xfrm>
              <a:off x="3037428" y="12895260"/>
              <a:ext cx="720725" cy="88900"/>
              <a:chOff x="8426" y="5788"/>
              <a:chExt cx="454" cy="56"/>
            </a:xfrm>
          </p:grpSpPr>
          <p:grpSp>
            <p:nvGrpSpPr>
              <p:cNvPr id="288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9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9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9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8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8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8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8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3" name="Group 1075"/>
            <p:cNvGrpSpPr>
              <a:grpSpLocks/>
            </p:cNvGrpSpPr>
            <p:nvPr/>
          </p:nvGrpSpPr>
          <p:grpSpPr bwMode="auto">
            <a:xfrm flipH="1">
              <a:off x="2376781" y="12632609"/>
              <a:ext cx="720725" cy="88900"/>
              <a:chOff x="8426" y="5788"/>
              <a:chExt cx="454" cy="56"/>
            </a:xfrm>
          </p:grpSpPr>
          <p:grpSp>
            <p:nvGrpSpPr>
              <p:cNvPr id="286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7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7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7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6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6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6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6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4" name="Group 1096"/>
            <p:cNvGrpSpPr>
              <a:grpSpLocks/>
            </p:cNvGrpSpPr>
            <p:nvPr/>
          </p:nvGrpSpPr>
          <p:grpSpPr bwMode="auto">
            <a:xfrm flipH="1">
              <a:off x="3005431" y="12630086"/>
              <a:ext cx="720725" cy="88900"/>
              <a:chOff x="8426" y="5788"/>
              <a:chExt cx="454" cy="56"/>
            </a:xfrm>
          </p:grpSpPr>
          <p:grpSp>
            <p:nvGrpSpPr>
              <p:cNvPr id="284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5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5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5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4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4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4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4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5" name="Group 1075"/>
            <p:cNvGrpSpPr>
              <a:grpSpLocks/>
            </p:cNvGrpSpPr>
            <p:nvPr/>
          </p:nvGrpSpPr>
          <p:grpSpPr bwMode="auto">
            <a:xfrm>
              <a:off x="1808912" y="12618974"/>
              <a:ext cx="720725" cy="88900"/>
              <a:chOff x="8426" y="5788"/>
              <a:chExt cx="454" cy="56"/>
            </a:xfrm>
          </p:grpSpPr>
          <p:grpSp>
            <p:nvGrpSpPr>
              <p:cNvPr id="282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3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3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3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2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2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2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2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6" name="Group 1075"/>
            <p:cNvGrpSpPr>
              <a:grpSpLocks/>
            </p:cNvGrpSpPr>
            <p:nvPr/>
          </p:nvGrpSpPr>
          <p:grpSpPr bwMode="auto">
            <a:xfrm flipH="1">
              <a:off x="3114366" y="12372731"/>
              <a:ext cx="720725" cy="88900"/>
              <a:chOff x="8426" y="5788"/>
              <a:chExt cx="454" cy="56"/>
            </a:xfrm>
          </p:grpSpPr>
          <p:grpSp>
            <p:nvGrpSpPr>
              <p:cNvPr id="280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1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1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1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0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0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0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0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7" name="Group 1096"/>
            <p:cNvGrpSpPr>
              <a:grpSpLocks/>
            </p:cNvGrpSpPr>
            <p:nvPr/>
          </p:nvGrpSpPr>
          <p:grpSpPr bwMode="auto">
            <a:xfrm flipH="1">
              <a:off x="3743016" y="12370208"/>
              <a:ext cx="720725" cy="88900"/>
              <a:chOff x="8426" y="5788"/>
              <a:chExt cx="454" cy="56"/>
            </a:xfrm>
          </p:grpSpPr>
          <p:grpSp>
            <p:nvGrpSpPr>
              <p:cNvPr id="278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9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9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9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8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8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8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8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8" name="Group 1075"/>
            <p:cNvGrpSpPr>
              <a:grpSpLocks/>
            </p:cNvGrpSpPr>
            <p:nvPr/>
          </p:nvGrpSpPr>
          <p:grpSpPr bwMode="auto">
            <a:xfrm>
              <a:off x="2546497" y="12359096"/>
              <a:ext cx="720725" cy="88900"/>
              <a:chOff x="8426" y="5788"/>
              <a:chExt cx="454" cy="56"/>
            </a:xfrm>
          </p:grpSpPr>
          <p:grpSp>
            <p:nvGrpSpPr>
              <p:cNvPr id="276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7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7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7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6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6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6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6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09" name="Group 208"/>
            <p:cNvGrpSpPr/>
            <p:nvPr/>
          </p:nvGrpSpPr>
          <p:grpSpPr>
            <a:xfrm>
              <a:off x="1651700" y="12109040"/>
              <a:ext cx="1917700" cy="91423"/>
              <a:chOff x="2150999" y="12124628"/>
              <a:chExt cx="1917700" cy="91423"/>
            </a:xfrm>
          </p:grpSpPr>
          <p:grpSp>
            <p:nvGrpSpPr>
              <p:cNvPr id="2699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742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53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55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6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7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8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9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60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61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54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743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44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46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47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48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49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0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1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2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45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700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722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33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35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6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7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8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9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40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41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34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723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24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26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27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28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29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0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1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2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25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701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702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13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15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6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7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8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9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20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21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14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703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04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06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07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08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09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0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1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2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05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10" name="Group 1075"/>
            <p:cNvGrpSpPr>
              <a:grpSpLocks/>
            </p:cNvGrpSpPr>
            <p:nvPr/>
          </p:nvGrpSpPr>
          <p:grpSpPr bwMode="auto">
            <a:xfrm flipH="1">
              <a:off x="2627800" y="11861463"/>
              <a:ext cx="720725" cy="88900"/>
              <a:chOff x="8426" y="5788"/>
              <a:chExt cx="454" cy="56"/>
            </a:xfrm>
          </p:grpSpPr>
          <p:grpSp>
            <p:nvGrpSpPr>
              <p:cNvPr id="267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9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9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9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8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8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8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8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1" name="Group 1096"/>
            <p:cNvGrpSpPr>
              <a:grpSpLocks/>
            </p:cNvGrpSpPr>
            <p:nvPr/>
          </p:nvGrpSpPr>
          <p:grpSpPr bwMode="auto">
            <a:xfrm flipH="1">
              <a:off x="3256450" y="11858940"/>
              <a:ext cx="720725" cy="88900"/>
              <a:chOff x="8426" y="5788"/>
              <a:chExt cx="454" cy="56"/>
            </a:xfrm>
          </p:grpSpPr>
          <p:grpSp>
            <p:nvGrpSpPr>
              <p:cNvPr id="265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7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7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7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6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6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6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6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2" name="Group 1075"/>
            <p:cNvGrpSpPr>
              <a:grpSpLocks/>
            </p:cNvGrpSpPr>
            <p:nvPr/>
          </p:nvGrpSpPr>
          <p:grpSpPr bwMode="auto">
            <a:xfrm>
              <a:off x="2059931" y="11847828"/>
              <a:ext cx="720725" cy="88900"/>
              <a:chOff x="8426" y="5788"/>
              <a:chExt cx="454" cy="56"/>
            </a:xfrm>
          </p:grpSpPr>
          <p:grpSp>
            <p:nvGrpSpPr>
              <p:cNvPr id="263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5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5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5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5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4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4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4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4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4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3" name="Group 1075"/>
            <p:cNvGrpSpPr>
              <a:grpSpLocks/>
            </p:cNvGrpSpPr>
            <p:nvPr/>
          </p:nvGrpSpPr>
          <p:grpSpPr bwMode="auto">
            <a:xfrm flipH="1">
              <a:off x="2210018" y="11626100"/>
              <a:ext cx="720725" cy="88900"/>
              <a:chOff x="8426" y="5788"/>
              <a:chExt cx="454" cy="56"/>
            </a:xfrm>
          </p:grpSpPr>
          <p:grpSp>
            <p:nvGrpSpPr>
              <p:cNvPr id="261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3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3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3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3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2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2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2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2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4" name="Group 1096"/>
            <p:cNvGrpSpPr>
              <a:grpSpLocks/>
            </p:cNvGrpSpPr>
            <p:nvPr/>
          </p:nvGrpSpPr>
          <p:grpSpPr bwMode="auto">
            <a:xfrm flipH="1">
              <a:off x="2838668" y="11623577"/>
              <a:ext cx="720725" cy="88900"/>
              <a:chOff x="8426" y="5788"/>
              <a:chExt cx="454" cy="56"/>
            </a:xfrm>
          </p:grpSpPr>
          <p:grpSp>
            <p:nvGrpSpPr>
              <p:cNvPr id="259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1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1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1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0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0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0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0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5" name="Group 1075"/>
            <p:cNvGrpSpPr>
              <a:grpSpLocks/>
            </p:cNvGrpSpPr>
            <p:nvPr/>
          </p:nvGrpSpPr>
          <p:grpSpPr bwMode="auto">
            <a:xfrm>
              <a:off x="1642149" y="11612465"/>
              <a:ext cx="720725" cy="88900"/>
              <a:chOff x="8426" y="5788"/>
              <a:chExt cx="454" cy="56"/>
            </a:xfrm>
          </p:grpSpPr>
          <p:grpSp>
            <p:nvGrpSpPr>
              <p:cNvPr id="257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9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9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9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8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8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8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8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6" name="Group 1075"/>
            <p:cNvGrpSpPr>
              <a:grpSpLocks/>
            </p:cNvGrpSpPr>
            <p:nvPr/>
          </p:nvGrpSpPr>
          <p:grpSpPr bwMode="auto">
            <a:xfrm flipH="1">
              <a:off x="2163118" y="11349396"/>
              <a:ext cx="720725" cy="88900"/>
              <a:chOff x="8426" y="5788"/>
              <a:chExt cx="454" cy="56"/>
            </a:xfrm>
          </p:grpSpPr>
          <p:grpSp>
            <p:nvGrpSpPr>
              <p:cNvPr id="255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7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7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7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7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6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6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6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6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7" name="Group 1096"/>
            <p:cNvGrpSpPr>
              <a:grpSpLocks/>
            </p:cNvGrpSpPr>
            <p:nvPr/>
          </p:nvGrpSpPr>
          <p:grpSpPr bwMode="auto">
            <a:xfrm flipH="1">
              <a:off x="2791768" y="11346873"/>
              <a:ext cx="720725" cy="88900"/>
              <a:chOff x="8426" y="5788"/>
              <a:chExt cx="454" cy="56"/>
            </a:xfrm>
          </p:grpSpPr>
          <p:grpSp>
            <p:nvGrpSpPr>
              <p:cNvPr id="253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5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5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5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4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4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4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4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8" name="Group 1075"/>
            <p:cNvGrpSpPr>
              <a:grpSpLocks/>
            </p:cNvGrpSpPr>
            <p:nvPr/>
          </p:nvGrpSpPr>
          <p:grpSpPr bwMode="auto">
            <a:xfrm>
              <a:off x="1595249" y="11335761"/>
              <a:ext cx="720725" cy="88900"/>
              <a:chOff x="8426" y="5788"/>
              <a:chExt cx="454" cy="56"/>
            </a:xfrm>
          </p:grpSpPr>
          <p:grpSp>
            <p:nvGrpSpPr>
              <p:cNvPr id="251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3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3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3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3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2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2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2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2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2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2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2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2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2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2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19" name="Group 1075"/>
            <p:cNvGrpSpPr>
              <a:grpSpLocks/>
            </p:cNvGrpSpPr>
            <p:nvPr/>
          </p:nvGrpSpPr>
          <p:grpSpPr bwMode="auto">
            <a:xfrm flipH="1">
              <a:off x="1926559" y="11084765"/>
              <a:ext cx="720725" cy="88900"/>
              <a:chOff x="8426" y="5788"/>
              <a:chExt cx="454" cy="56"/>
            </a:xfrm>
          </p:grpSpPr>
          <p:grpSp>
            <p:nvGrpSpPr>
              <p:cNvPr id="249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1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1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1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0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0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0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0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20" name="Group 1096"/>
            <p:cNvGrpSpPr>
              <a:grpSpLocks/>
            </p:cNvGrpSpPr>
            <p:nvPr/>
          </p:nvGrpSpPr>
          <p:grpSpPr bwMode="auto">
            <a:xfrm flipH="1">
              <a:off x="2555209" y="11082242"/>
              <a:ext cx="720725" cy="88900"/>
              <a:chOff x="8426" y="5788"/>
              <a:chExt cx="454" cy="56"/>
            </a:xfrm>
          </p:grpSpPr>
          <p:grpSp>
            <p:nvGrpSpPr>
              <p:cNvPr id="247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9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9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9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8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8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8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8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21" name="Group 220"/>
            <p:cNvGrpSpPr/>
            <p:nvPr/>
          </p:nvGrpSpPr>
          <p:grpSpPr>
            <a:xfrm>
              <a:off x="1649224" y="10814774"/>
              <a:ext cx="1472646" cy="89458"/>
              <a:chOff x="1510901" y="10814918"/>
              <a:chExt cx="1472646" cy="89458"/>
            </a:xfrm>
          </p:grpSpPr>
          <p:grpSp>
            <p:nvGrpSpPr>
              <p:cNvPr id="2437" name="Group 1075"/>
              <p:cNvGrpSpPr>
                <a:grpSpLocks/>
              </p:cNvGrpSpPr>
              <p:nvPr/>
            </p:nvGrpSpPr>
            <p:grpSpPr bwMode="auto">
              <a:xfrm flipH="1">
                <a:off x="1510901" y="10815476"/>
                <a:ext cx="720725" cy="88900"/>
                <a:chOff x="8426" y="5788"/>
                <a:chExt cx="454" cy="56"/>
              </a:xfrm>
            </p:grpSpPr>
            <p:grpSp>
              <p:nvGrpSpPr>
                <p:cNvPr id="245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7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7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7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46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6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6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6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438" name="Group 1096"/>
              <p:cNvGrpSpPr>
                <a:grpSpLocks/>
              </p:cNvGrpSpPr>
              <p:nvPr/>
            </p:nvGrpSpPr>
            <p:grpSpPr bwMode="auto">
              <a:xfrm flipH="1">
                <a:off x="2262822" y="10814918"/>
                <a:ext cx="720725" cy="88900"/>
                <a:chOff x="8426" y="5788"/>
                <a:chExt cx="454" cy="56"/>
              </a:xfrm>
            </p:grpSpPr>
            <p:grpSp>
              <p:nvGrpSpPr>
                <p:cNvPr id="2439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50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52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3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4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5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6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7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8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51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440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41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43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4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5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6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7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8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9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42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22" name="Group 221"/>
            <p:cNvGrpSpPr/>
            <p:nvPr/>
          </p:nvGrpSpPr>
          <p:grpSpPr>
            <a:xfrm>
              <a:off x="1450608" y="10567594"/>
              <a:ext cx="1472646" cy="89458"/>
              <a:chOff x="1510901" y="10814918"/>
              <a:chExt cx="1472646" cy="89458"/>
            </a:xfrm>
          </p:grpSpPr>
          <p:grpSp>
            <p:nvGrpSpPr>
              <p:cNvPr id="2395" name="Group 1075"/>
              <p:cNvGrpSpPr>
                <a:grpSpLocks/>
              </p:cNvGrpSpPr>
              <p:nvPr/>
            </p:nvGrpSpPr>
            <p:grpSpPr bwMode="auto">
              <a:xfrm flipH="1">
                <a:off x="1510901" y="10815476"/>
                <a:ext cx="720725" cy="88900"/>
                <a:chOff x="8426" y="5788"/>
                <a:chExt cx="454" cy="56"/>
              </a:xfrm>
            </p:grpSpPr>
            <p:grpSp>
              <p:nvGrpSpPr>
                <p:cNvPr id="241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2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3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2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41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1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2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2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396" name="Group 1096"/>
              <p:cNvGrpSpPr>
                <a:grpSpLocks/>
              </p:cNvGrpSpPr>
              <p:nvPr/>
            </p:nvGrpSpPr>
            <p:grpSpPr bwMode="auto">
              <a:xfrm flipH="1">
                <a:off x="2262822" y="10814918"/>
                <a:ext cx="720725" cy="88900"/>
                <a:chOff x="8426" y="5788"/>
                <a:chExt cx="454" cy="56"/>
              </a:xfrm>
            </p:grpSpPr>
            <p:grpSp>
              <p:nvGrpSpPr>
                <p:cNvPr id="2397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08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10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11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12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13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14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15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16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09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398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399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01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02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03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04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05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06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07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00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23" name="Group 1096"/>
            <p:cNvGrpSpPr>
              <a:grpSpLocks/>
            </p:cNvGrpSpPr>
            <p:nvPr/>
          </p:nvGrpSpPr>
          <p:grpSpPr bwMode="auto">
            <a:xfrm flipH="1">
              <a:off x="2104063" y="10311863"/>
              <a:ext cx="720725" cy="88900"/>
              <a:chOff x="8426" y="5788"/>
              <a:chExt cx="454" cy="56"/>
            </a:xfrm>
          </p:grpSpPr>
          <p:grpSp>
            <p:nvGrpSpPr>
              <p:cNvPr id="237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8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8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8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7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7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7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7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24" name="Group 1075"/>
            <p:cNvGrpSpPr>
              <a:grpSpLocks/>
            </p:cNvGrpSpPr>
            <p:nvPr/>
          </p:nvGrpSpPr>
          <p:grpSpPr bwMode="auto">
            <a:xfrm flipH="1">
              <a:off x="1605712" y="10075649"/>
              <a:ext cx="720725" cy="88900"/>
              <a:chOff x="8426" y="5788"/>
              <a:chExt cx="454" cy="56"/>
            </a:xfrm>
          </p:grpSpPr>
          <p:grpSp>
            <p:nvGrpSpPr>
              <p:cNvPr id="235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6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6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6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5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5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5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6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5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25" name="Group 1075"/>
            <p:cNvGrpSpPr>
              <a:grpSpLocks/>
            </p:cNvGrpSpPr>
            <p:nvPr/>
          </p:nvGrpSpPr>
          <p:grpSpPr bwMode="auto">
            <a:xfrm flipH="1">
              <a:off x="1611379" y="9816650"/>
              <a:ext cx="720725" cy="88900"/>
              <a:chOff x="8426" y="5788"/>
              <a:chExt cx="454" cy="56"/>
            </a:xfrm>
          </p:grpSpPr>
          <p:grpSp>
            <p:nvGrpSpPr>
              <p:cNvPr id="233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4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4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5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4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3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3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3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3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4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3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26" name="Group 1076"/>
            <p:cNvGrpSpPr>
              <a:grpSpLocks/>
            </p:cNvGrpSpPr>
            <p:nvPr/>
          </p:nvGrpSpPr>
          <p:grpSpPr bwMode="auto">
            <a:xfrm flipH="1">
              <a:off x="1994503" y="9504284"/>
              <a:ext cx="311150" cy="82550"/>
              <a:chOff x="8330" y="5692"/>
              <a:chExt cx="196" cy="52"/>
            </a:xfrm>
          </p:grpSpPr>
          <p:grpSp>
            <p:nvGrpSpPr>
              <p:cNvPr id="232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2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2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2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3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3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3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3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2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7" name="Group 1086"/>
            <p:cNvGrpSpPr>
              <a:grpSpLocks/>
            </p:cNvGrpSpPr>
            <p:nvPr/>
          </p:nvGrpSpPr>
          <p:grpSpPr bwMode="auto">
            <a:xfrm flipH="1">
              <a:off x="1584928" y="9510634"/>
              <a:ext cx="311150" cy="82550"/>
              <a:chOff x="8330" y="5692"/>
              <a:chExt cx="196" cy="52"/>
            </a:xfrm>
          </p:grpSpPr>
          <p:grpSp>
            <p:nvGrpSpPr>
              <p:cNvPr id="231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1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2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2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2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2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2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1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8" name="Group 1086"/>
            <p:cNvGrpSpPr>
              <a:grpSpLocks/>
            </p:cNvGrpSpPr>
            <p:nvPr/>
          </p:nvGrpSpPr>
          <p:grpSpPr bwMode="auto">
            <a:xfrm flipH="1">
              <a:off x="1703199" y="9188744"/>
              <a:ext cx="311150" cy="82550"/>
              <a:chOff x="8330" y="5692"/>
              <a:chExt cx="196" cy="52"/>
            </a:xfrm>
          </p:grpSpPr>
          <p:grpSp>
            <p:nvGrpSpPr>
              <p:cNvPr id="230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0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1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0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9" name="Group 1086"/>
            <p:cNvGrpSpPr>
              <a:grpSpLocks/>
            </p:cNvGrpSpPr>
            <p:nvPr/>
          </p:nvGrpSpPr>
          <p:grpSpPr bwMode="auto">
            <a:xfrm flipH="1">
              <a:off x="1550412" y="8941141"/>
              <a:ext cx="311150" cy="82550"/>
              <a:chOff x="8330" y="5692"/>
              <a:chExt cx="196" cy="52"/>
            </a:xfrm>
          </p:grpSpPr>
          <p:grpSp>
            <p:nvGrpSpPr>
              <p:cNvPr id="229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0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0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9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0" name="Freeform 229"/>
            <p:cNvSpPr/>
            <p:nvPr/>
          </p:nvSpPr>
          <p:spPr>
            <a:xfrm>
              <a:off x="2325263" y="9021936"/>
              <a:ext cx="4434840" cy="1546860"/>
            </a:xfrm>
            <a:custGeom>
              <a:avLst/>
              <a:gdLst>
                <a:gd name="connsiteX0" fmla="*/ 0 w 4434840"/>
                <a:gd name="connsiteY0" fmla="*/ 0 h 1546860"/>
                <a:gd name="connsiteX1" fmla="*/ 381000 w 4434840"/>
                <a:gd name="connsiteY1" fmla="*/ 190500 h 1546860"/>
                <a:gd name="connsiteX2" fmla="*/ 792480 w 4434840"/>
                <a:gd name="connsiteY2" fmla="*/ 281940 h 1546860"/>
                <a:gd name="connsiteX3" fmla="*/ 1097280 w 4434840"/>
                <a:gd name="connsiteY3" fmla="*/ 396240 h 1546860"/>
                <a:gd name="connsiteX4" fmla="*/ 1463040 w 4434840"/>
                <a:gd name="connsiteY4" fmla="*/ 434340 h 1546860"/>
                <a:gd name="connsiteX5" fmla="*/ 1706880 w 4434840"/>
                <a:gd name="connsiteY5" fmla="*/ 457200 h 1546860"/>
                <a:gd name="connsiteX6" fmla="*/ 1897380 w 4434840"/>
                <a:gd name="connsiteY6" fmla="*/ 495300 h 1546860"/>
                <a:gd name="connsiteX7" fmla="*/ 2034540 w 4434840"/>
                <a:gd name="connsiteY7" fmla="*/ 525780 h 1546860"/>
                <a:gd name="connsiteX8" fmla="*/ 2095500 w 4434840"/>
                <a:gd name="connsiteY8" fmla="*/ 518160 h 1546860"/>
                <a:gd name="connsiteX9" fmla="*/ 2247900 w 4434840"/>
                <a:gd name="connsiteY9" fmla="*/ 464820 h 1546860"/>
                <a:gd name="connsiteX10" fmla="*/ 2316480 w 4434840"/>
                <a:gd name="connsiteY10" fmla="*/ 480060 h 1546860"/>
                <a:gd name="connsiteX11" fmla="*/ 2377440 w 4434840"/>
                <a:gd name="connsiteY11" fmla="*/ 662940 h 1546860"/>
                <a:gd name="connsiteX12" fmla="*/ 2369820 w 4434840"/>
                <a:gd name="connsiteY12" fmla="*/ 1013460 h 1546860"/>
                <a:gd name="connsiteX13" fmla="*/ 2461260 w 4434840"/>
                <a:gd name="connsiteY13" fmla="*/ 1143000 h 1546860"/>
                <a:gd name="connsiteX14" fmla="*/ 2667000 w 4434840"/>
                <a:gd name="connsiteY14" fmla="*/ 1211580 h 1546860"/>
                <a:gd name="connsiteX15" fmla="*/ 2903220 w 4434840"/>
                <a:gd name="connsiteY15" fmla="*/ 1150620 h 1546860"/>
                <a:gd name="connsiteX16" fmla="*/ 3009900 w 4434840"/>
                <a:gd name="connsiteY16" fmla="*/ 1219200 h 1546860"/>
                <a:gd name="connsiteX17" fmla="*/ 3101340 w 4434840"/>
                <a:gd name="connsiteY17" fmla="*/ 1379220 h 1546860"/>
                <a:gd name="connsiteX18" fmla="*/ 3291840 w 4434840"/>
                <a:gd name="connsiteY18" fmla="*/ 1485900 h 1546860"/>
                <a:gd name="connsiteX19" fmla="*/ 3649980 w 4434840"/>
                <a:gd name="connsiteY19" fmla="*/ 1478280 h 1546860"/>
                <a:gd name="connsiteX20" fmla="*/ 3909060 w 4434840"/>
                <a:gd name="connsiteY20" fmla="*/ 1508760 h 1546860"/>
                <a:gd name="connsiteX21" fmla="*/ 4145280 w 4434840"/>
                <a:gd name="connsiteY21" fmla="*/ 1539240 h 1546860"/>
                <a:gd name="connsiteX22" fmla="*/ 4305300 w 4434840"/>
                <a:gd name="connsiteY22" fmla="*/ 1508760 h 1546860"/>
                <a:gd name="connsiteX23" fmla="*/ 4434840 w 4434840"/>
                <a:gd name="connsiteY23" fmla="*/ 1546860 h 1546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434840" h="1546860">
                  <a:moveTo>
                    <a:pt x="0" y="0"/>
                  </a:moveTo>
                  <a:cubicBezTo>
                    <a:pt x="124460" y="71755"/>
                    <a:pt x="248920" y="143510"/>
                    <a:pt x="381000" y="190500"/>
                  </a:cubicBezTo>
                  <a:cubicBezTo>
                    <a:pt x="513080" y="237490"/>
                    <a:pt x="673100" y="247650"/>
                    <a:pt x="792480" y="281940"/>
                  </a:cubicBezTo>
                  <a:cubicBezTo>
                    <a:pt x="911860" y="316230"/>
                    <a:pt x="985520" y="370840"/>
                    <a:pt x="1097280" y="396240"/>
                  </a:cubicBezTo>
                  <a:cubicBezTo>
                    <a:pt x="1209040" y="421640"/>
                    <a:pt x="1463040" y="434340"/>
                    <a:pt x="1463040" y="434340"/>
                  </a:cubicBezTo>
                  <a:cubicBezTo>
                    <a:pt x="1564640" y="444500"/>
                    <a:pt x="1634490" y="447040"/>
                    <a:pt x="1706880" y="457200"/>
                  </a:cubicBezTo>
                  <a:cubicBezTo>
                    <a:pt x="1779270" y="467360"/>
                    <a:pt x="1842770" y="483870"/>
                    <a:pt x="1897380" y="495300"/>
                  </a:cubicBezTo>
                  <a:cubicBezTo>
                    <a:pt x="1951990" y="506730"/>
                    <a:pt x="2001520" y="521970"/>
                    <a:pt x="2034540" y="525780"/>
                  </a:cubicBezTo>
                  <a:cubicBezTo>
                    <a:pt x="2067560" y="529590"/>
                    <a:pt x="2059940" y="528320"/>
                    <a:pt x="2095500" y="518160"/>
                  </a:cubicBezTo>
                  <a:cubicBezTo>
                    <a:pt x="2131060" y="508000"/>
                    <a:pt x="2211070" y="471170"/>
                    <a:pt x="2247900" y="464820"/>
                  </a:cubicBezTo>
                  <a:cubicBezTo>
                    <a:pt x="2284730" y="458470"/>
                    <a:pt x="2294890" y="447040"/>
                    <a:pt x="2316480" y="480060"/>
                  </a:cubicBezTo>
                  <a:cubicBezTo>
                    <a:pt x="2338070" y="513080"/>
                    <a:pt x="2368550" y="574040"/>
                    <a:pt x="2377440" y="662940"/>
                  </a:cubicBezTo>
                  <a:cubicBezTo>
                    <a:pt x="2386330" y="751840"/>
                    <a:pt x="2355850" y="933450"/>
                    <a:pt x="2369820" y="1013460"/>
                  </a:cubicBezTo>
                  <a:cubicBezTo>
                    <a:pt x="2383790" y="1093470"/>
                    <a:pt x="2411730" y="1109980"/>
                    <a:pt x="2461260" y="1143000"/>
                  </a:cubicBezTo>
                  <a:cubicBezTo>
                    <a:pt x="2510790" y="1176020"/>
                    <a:pt x="2593340" y="1210310"/>
                    <a:pt x="2667000" y="1211580"/>
                  </a:cubicBezTo>
                  <a:cubicBezTo>
                    <a:pt x="2740660" y="1212850"/>
                    <a:pt x="2846070" y="1149350"/>
                    <a:pt x="2903220" y="1150620"/>
                  </a:cubicBezTo>
                  <a:cubicBezTo>
                    <a:pt x="2960370" y="1151890"/>
                    <a:pt x="2976880" y="1181100"/>
                    <a:pt x="3009900" y="1219200"/>
                  </a:cubicBezTo>
                  <a:cubicBezTo>
                    <a:pt x="3042920" y="1257300"/>
                    <a:pt x="3054350" y="1334770"/>
                    <a:pt x="3101340" y="1379220"/>
                  </a:cubicBezTo>
                  <a:cubicBezTo>
                    <a:pt x="3148330" y="1423670"/>
                    <a:pt x="3200400" y="1469390"/>
                    <a:pt x="3291840" y="1485900"/>
                  </a:cubicBezTo>
                  <a:cubicBezTo>
                    <a:pt x="3383280" y="1502410"/>
                    <a:pt x="3547110" y="1474470"/>
                    <a:pt x="3649980" y="1478280"/>
                  </a:cubicBezTo>
                  <a:cubicBezTo>
                    <a:pt x="3752850" y="1482090"/>
                    <a:pt x="3909060" y="1508760"/>
                    <a:pt x="3909060" y="1508760"/>
                  </a:cubicBezTo>
                  <a:cubicBezTo>
                    <a:pt x="3991610" y="1518920"/>
                    <a:pt x="4079240" y="1539240"/>
                    <a:pt x="4145280" y="1539240"/>
                  </a:cubicBezTo>
                  <a:cubicBezTo>
                    <a:pt x="4211320" y="1539240"/>
                    <a:pt x="4257040" y="1507490"/>
                    <a:pt x="4305300" y="1508760"/>
                  </a:cubicBezTo>
                  <a:cubicBezTo>
                    <a:pt x="4353560" y="1510030"/>
                    <a:pt x="4417060" y="1539240"/>
                    <a:pt x="4434840" y="1546860"/>
                  </a:cubicBezTo>
                </a:path>
              </a:pathLst>
            </a:custGeom>
            <a:noFill/>
            <a:ln w="5715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31" name="Group 230"/>
            <p:cNvGrpSpPr/>
            <p:nvPr/>
          </p:nvGrpSpPr>
          <p:grpSpPr>
            <a:xfrm>
              <a:off x="1537583" y="7562876"/>
              <a:ext cx="4803493" cy="5497974"/>
              <a:chOff x="1400537" y="7442522"/>
              <a:chExt cx="4803493" cy="5497974"/>
            </a:xfrm>
          </p:grpSpPr>
          <p:sp>
            <p:nvSpPr>
              <p:cNvPr id="1723" name="Freeform 1722"/>
              <p:cNvSpPr/>
              <p:nvPr/>
            </p:nvSpPr>
            <p:spPr>
              <a:xfrm>
                <a:off x="1400537" y="7442522"/>
                <a:ext cx="4803493" cy="5497974"/>
              </a:xfrm>
              <a:custGeom>
                <a:avLst/>
                <a:gdLst>
                  <a:gd name="connsiteX0" fmla="*/ 34724 w 4803493"/>
                  <a:gd name="connsiteY0" fmla="*/ 0 h 5497974"/>
                  <a:gd name="connsiteX1" fmla="*/ 0 w 4803493"/>
                  <a:gd name="connsiteY1" fmla="*/ 196769 h 5497974"/>
                  <a:gd name="connsiteX2" fmla="*/ 370390 w 4803493"/>
                  <a:gd name="connsiteY2" fmla="*/ 937549 h 5497974"/>
                  <a:gd name="connsiteX3" fmla="*/ 810228 w 4803493"/>
                  <a:gd name="connsiteY3" fmla="*/ 1840374 h 5497974"/>
                  <a:gd name="connsiteX4" fmla="*/ 1307939 w 4803493"/>
                  <a:gd name="connsiteY4" fmla="*/ 2743200 h 5497974"/>
                  <a:gd name="connsiteX5" fmla="*/ 1574157 w 4803493"/>
                  <a:gd name="connsiteY5" fmla="*/ 3090440 h 5497974"/>
                  <a:gd name="connsiteX6" fmla="*/ 1967696 w 4803493"/>
                  <a:gd name="connsiteY6" fmla="*/ 3565002 h 5497974"/>
                  <a:gd name="connsiteX7" fmla="*/ 2430683 w 4803493"/>
                  <a:gd name="connsiteY7" fmla="*/ 4143736 h 5497974"/>
                  <a:gd name="connsiteX8" fmla="*/ 3148314 w 4803493"/>
                  <a:gd name="connsiteY8" fmla="*/ 4803493 h 5497974"/>
                  <a:gd name="connsiteX9" fmla="*/ 3553428 w 4803493"/>
                  <a:gd name="connsiteY9" fmla="*/ 5312779 h 5497974"/>
                  <a:gd name="connsiteX10" fmla="*/ 3865944 w 4803493"/>
                  <a:gd name="connsiteY10" fmla="*/ 5497974 h 5497974"/>
                  <a:gd name="connsiteX11" fmla="*/ 4004840 w 4803493"/>
                  <a:gd name="connsiteY11" fmla="*/ 5474825 h 5497974"/>
                  <a:gd name="connsiteX12" fmla="*/ 4305782 w 4803493"/>
                  <a:gd name="connsiteY12" fmla="*/ 5347503 h 5497974"/>
                  <a:gd name="connsiteX13" fmla="*/ 4444678 w 4803493"/>
                  <a:gd name="connsiteY13" fmla="*/ 5312779 h 5497974"/>
                  <a:gd name="connsiteX14" fmla="*/ 4305782 w 4803493"/>
                  <a:gd name="connsiteY14" fmla="*/ 5092860 h 5497974"/>
                  <a:gd name="connsiteX15" fmla="*/ 4190035 w 4803493"/>
                  <a:gd name="connsiteY15" fmla="*/ 4907665 h 5497974"/>
                  <a:gd name="connsiteX16" fmla="*/ 4456253 w 4803493"/>
                  <a:gd name="connsiteY16" fmla="*/ 4641448 h 5497974"/>
                  <a:gd name="connsiteX17" fmla="*/ 4803493 w 4803493"/>
                  <a:gd name="connsiteY17" fmla="*/ 4514126 h 5497974"/>
                  <a:gd name="connsiteX18" fmla="*/ 4768769 w 4803493"/>
                  <a:gd name="connsiteY18" fmla="*/ 4178460 h 5497974"/>
                  <a:gd name="connsiteX19" fmla="*/ 4514126 w 4803493"/>
                  <a:gd name="connsiteY19" fmla="*/ 3808070 h 5497974"/>
                  <a:gd name="connsiteX20" fmla="*/ 4062714 w 4803493"/>
                  <a:gd name="connsiteY20" fmla="*/ 3530278 h 5497974"/>
                  <a:gd name="connsiteX21" fmla="*/ 3159888 w 4803493"/>
                  <a:gd name="connsiteY21" fmla="*/ 2893670 h 5497974"/>
                  <a:gd name="connsiteX22" fmla="*/ 2407534 w 4803493"/>
                  <a:gd name="connsiteY22" fmla="*/ 2338086 h 5497974"/>
                  <a:gd name="connsiteX23" fmla="*/ 2013995 w 4803493"/>
                  <a:gd name="connsiteY23" fmla="*/ 1851949 h 5497974"/>
                  <a:gd name="connsiteX24" fmla="*/ 1828800 w 4803493"/>
                  <a:gd name="connsiteY24" fmla="*/ 1481559 h 5497974"/>
                  <a:gd name="connsiteX25" fmla="*/ 1354238 w 4803493"/>
                  <a:gd name="connsiteY25" fmla="*/ 1145893 h 5497974"/>
                  <a:gd name="connsiteX26" fmla="*/ 1111169 w 4803493"/>
                  <a:gd name="connsiteY26" fmla="*/ 775503 h 5497974"/>
                  <a:gd name="connsiteX27" fmla="*/ 868101 w 4803493"/>
                  <a:gd name="connsiteY27" fmla="*/ 416688 h 5497974"/>
                  <a:gd name="connsiteX28" fmla="*/ 729205 w 4803493"/>
                  <a:gd name="connsiteY28" fmla="*/ 266217 h 5497974"/>
                  <a:gd name="connsiteX29" fmla="*/ 162045 w 4803493"/>
                  <a:gd name="connsiteY29" fmla="*/ 115746 h 5497974"/>
                  <a:gd name="connsiteX30" fmla="*/ 34724 w 4803493"/>
                  <a:gd name="connsiteY30" fmla="*/ 0 h 5497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03493" h="5497974">
                    <a:moveTo>
                      <a:pt x="34724" y="0"/>
                    </a:moveTo>
                    <a:lnTo>
                      <a:pt x="0" y="196769"/>
                    </a:lnTo>
                    <a:lnTo>
                      <a:pt x="370390" y="937549"/>
                    </a:lnTo>
                    <a:lnTo>
                      <a:pt x="810228" y="1840374"/>
                    </a:lnTo>
                    <a:lnTo>
                      <a:pt x="1307939" y="2743200"/>
                    </a:lnTo>
                    <a:lnTo>
                      <a:pt x="1574157" y="3090440"/>
                    </a:lnTo>
                    <a:lnTo>
                      <a:pt x="1967696" y="3565002"/>
                    </a:lnTo>
                    <a:lnTo>
                      <a:pt x="2430683" y="4143736"/>
                    </a:lnTo>
                    <a:lnTo>
                      <a:pt x="3148314" y="4803493"/>
                    </a:lnTo>
                    <a:lnTo>
                      <a:pt x="3553428" y="5312779"/>
                    </a:lnTo>
                    <a:lnTo>
                      <a:pt x="3865944" y="5497974"/>
                    </a:lnTo>
                    <a:lnTo>
                      <a:pt x="4004840" y="5474825"/>
                    </a:lnTo>
                    <a:lnTo>
                      <a:pt x="4305782" y="5347503"/>
                    </a:lnTo>
                    <a:lnTo>
                      <a:pt x="4444678" y="5312779"/>
                    </a:lnTo>
                    <a:lnTo>
                      <a:pt x="4305782" y="5092860"/>
                    </a:lnTo>
                    <a:lnTo>
                      <a:pt x="4190035" y="4907665"/>
                    </a:lnTo>
                    <a:lnTo>
                      <a:pt x="4456253" y="4641448"/>
                    </a:lnTo>
                    <a:lnTo>
                      <a:pt x="4803493" y="4514126"/>
                    </a:lnTo>
                    <a:lnTo>
                      <a:pt x="4768769" y="4178460"/>
                    </a:lnTo>
                    <a:lnTo>
                      <a:pt x="4514126" y="3808070"/>
                    </a:lnTo>
                    <a:lnTo>
                      <a:pt x="4062714" y="3530278"/>
                    </a:lnTo>
                    <a:lnTo>
                      <a:pt x="3159888" y="2893670"/>
                    </a:lnTo>
                    <a:lnTo>
                      <a:pt x="2407534" y="2338086"/>
                    </a:lnTo>
                    <a:lnTo>
                      <a:pt x="2013995" y="1851949"/>
                    </a:lnTo>
                    <a:lnTo>
                      <a:pt x="1828800" y="1481559"/>
                    </a:lnTo>
                    <a:lnTo>
                      <a:pt x="1354238" y="1145893"/>
                    </a:lnTo>
                    <a:lnTo>
                      <a:pt x="1111169" y="775503"/>
                    </a:lnTo>
                    <a:lnTo>
                      <a:pt x="868101" y="416688"/>
                    </a:lnTo>
                    <a:lnTo>
                      <a:pt x="729205" y="266217"/>
                    </a:lnTo>
                    <a:lnTo>
                      <a:pt x="162045" y="115746"/>
                    </a:lnTo>
                    <a:lnTo>
                      <a:pt x="34724" y="0"/>
                    </a:lnTo>
                    <a:close/>
                  </a:path>
                </a:pathLst>
              </a:custGeom>
              <a:solidFill>
                <a:srgbClr val="2E75B6">
                  <a:alpha val="25882"/>
                </a:srgbClr>
              </a:solidFill>
              <a:ln w="31750">
                <a:solidFill>
                  <a:srgbClr val="41719C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724" name="Group 1723"/>
              <p:cNvGrpSpPr/>
              <p:nvPr/>
            </p:nvGrpSpPr>
            <p:grpSpPr>
              <a:xfrm>
                <a:off x="3543838" y="11011904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256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278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89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91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92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93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94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95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96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97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90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279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80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82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3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4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5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6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7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88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81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257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258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69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71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2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3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4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5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6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77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70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259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60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62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3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4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5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6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7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68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61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725" name="Group 1724"/>
              <p:cNvGrpSpPr/>
              <p:nvPr/>
            </p:nvGrpSpPr>
            <p:grpSpPr>
              <a:xfrm>
                <a:off x="4523008" y="11286224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214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236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47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49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0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1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2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3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4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55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48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237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38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40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1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2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3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4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5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46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39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215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216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27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29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0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1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2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3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4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35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28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217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18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20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1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2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3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4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5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26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19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726" name="Group 1725"/>
              <p:cNvGrpSpPr/>
              <p:nvPr/>
            </p:nvGrpSpPr>
            <p:grpSpPr>
              <a:xfrm>
                <a:off x="3830064" y="10763689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172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194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205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207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8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9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10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11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12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13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206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195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96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98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9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0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1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2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3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204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97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173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174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85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87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8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9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0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1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2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93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86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175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76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78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79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0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1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2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3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84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77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727" name="Group 1726"/>
              <p:cNvGrpSpPr/>
              <p:nvPr/>
            </p:nvGrpSpPr>
            <p:grpSpPr>
              <a:xfrm>
                <a:off x="4194457" y="11781306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130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152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63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65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66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67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68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69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70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71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64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153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54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56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57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58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59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60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61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62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55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131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132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43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45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46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47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48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49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50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51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44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133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34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36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37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38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39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40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41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42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35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728" name="Group 1727"/>
              <p:cNvGrpSpPr/>
              <p:nvPr/>
            </p:nvGrpSpPr>
            <p:grpSpPr>
              <a:xfrm>
                <a:off x="4356541" y="12074757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088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110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21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23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4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5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6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7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8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9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22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111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12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14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15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16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17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18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19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20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13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089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090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101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103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4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5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6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7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8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9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102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091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92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94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95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96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97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98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99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100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93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729" name="Group 1728"/>
              <p:cNvGrpSpPr/>
              <p:nvPr/>
            </p:nvGrpSpPr>
            <p:grpSpPr>
              <a:xfrm>
                <a:off x="4626989" y="11540577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2046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068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79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81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2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3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4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5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6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87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80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069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70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72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3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4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5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6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7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78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71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2047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2048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59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61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2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3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4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5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6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67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60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2049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50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52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53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54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55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56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57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58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51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730" name="Group 1086"/>
              <p:cNvGrpSpPr>
                <a:grpSpLocks/>
              </p:cNvGrpSpPr>
              <p:nvPr/>
            </p:nvGrpSpPr>
            <p:grpSpPr bwMode="auto">
              <a:xfrm flipH="1">
                <a:off x="5073774" y="12765413"/>
                <a:ext cx="311150" cy="82550"/>
                <a:chOff x="8330" y="5692"/>
                <a:chExt cx="196" cy="52"/>
              </a:xfrm>
            </p:grpSpPr>
            <p:grpSp>
              <p:nvGrpSpPr>
                <p:cNvPr id="203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3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4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4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4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4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4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4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3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31" name="Group 1096"/>
              <p:cNvGrpSpPr>
                <a:grpSpLocks/>
              </p:cNvGrpSpPr>
              <p:nvPr/>
            </p:nvGrpSpPr>
            <p:grpSpPr bwMode="auto">
              <a:xfrm flipH="1">
                <a:off x="4858155" y="12459297"/>
                <a:ext cx="720725" cy="88900"/>
                <a:chOff x="8426" y="5788"/>
                <a:chExt cx="454" cy="56"/>
              </a:xfrm>
            </p:grpSpPr>
            <p:grpSp>
              <p:nvGrpSpPr>
                <p:cNvPr id="2017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28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30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1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2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3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4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5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6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29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018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19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21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2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3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4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5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6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7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20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32" name="Group 1731"/>
              <p:cNvGrpSpPr/>
              <p:nvPr/>
            </p:nvGrpSpPr>
            <p:grpSpPr>
              <a:xfrm>
                <a:off x="2877688" y="10227034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1975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1997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2008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10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11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12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13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14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15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16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09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1998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1999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2001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02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03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04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05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06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2007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2000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1976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1977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1988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1990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91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92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93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94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95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96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1989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1978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1979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1981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82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83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84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85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86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87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1980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733" name="Group 1732"/>
              <p:cNvGrpSpPr/>
              <p:nvPr/>
            </p:nvGrpSpPr>
            <p:grpSpPr>
              <a:xfrm>
                <a:off x="3515263" y="10516463"/>
                <a:ext cx="1349375" cy="91423"/>
                <a:chOff x="4370608" y="11133824"/>
                <a:chExt cx="1349375" cy="91423"/>
              </a:xfrm>
            </p:grpSpPr>
            <p:grpSp>
              <p:nvGrpSpPr>
                <p:cNvPr id="1933" name="Group 1075"/>
                <p:cNvGrpSpPr>
                  <a:grpSpLocks/>
                </p:cNvGrpSpPr>
                <p:nvPr/>
              </p:nvGrpSpPr>
              <p:grpSpPr bwMode="auto">
                <a:xfrm flipH="1">
                  <a:off x="4370608" y="11136347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1955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1966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1968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69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70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71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72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73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74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1967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1956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1957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1959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60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61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62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63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64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65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1958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1934" name="Group 1096"/>
                <p:cNvGrpSpPr>
                  <a:grpSpLocks/>
                </p:cNvGrpSpPr>
                <p:nvPr/>
              </p:nvGrpSpPr>
              <p:grpSpPr bwMode="auto">
                <a:xfrm flipH="1">
                  <a:off x="4999258" y="11133824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1935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1946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1948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49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50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51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52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53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54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1947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1936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1937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1939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40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41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42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43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44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1945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1938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1734" name="Group 1096"/>
              <p:cNvGrpSpPr>
                <a:grpSpLocks/>
              </p:cNvGrpSpPr>
              <p:nvPr/>
            </p:nvGrpSpPr>
            <p:grpSpPr bwMode="auto">
              <a:xfrm flipH="1">
                <a:off x="3294662" y="9884283"/>
                <a:ext cx="720725" cy="88900"/>
                <a:chOff x="8426" y="5788"/>
                <a:chExt cx="454" cy="56"/>
              </a:xfrm>
            </p:grpSpPr>
            <p:grpSp>
              <p:nvGrpSpPr>
                <p:cNvPr id="191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2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2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2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1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1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1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1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35" name="Group 1096"/>
              <p:cNvGrpSpPr>
                <a:grpSpLocks/>
              </p:cNvGrpSpPr>
              <p:nvPr/>
            </p:nvGrpSpPr>
            <p:grpSpPr bwMode="auto">
              <a:xfrm flipH="1">
                <a:off x="2549075" y="9640443"/>
                <a:ext cx="720725" cy="88900"/>
                <a:chOff x="8426" y="5788"/>
                <a:chExt cx="454" cy="56"/>
              </a:xfrm>
            </p:grpSpPr>
            <p:grpSp>
              <p:nvGrpSpPr>
                <p:cNvPr id="189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0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0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0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9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9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9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9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9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0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9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36" name="Group 1096"/>
              <p:cNvGrpSpPr>
                <a:grpSpLocks/>
              </p:cNvGrpSpPr>
              <p:nvPr/>
            </p:nvGrpSpPr>
            <p:grpSpPr bwMode="auto">
              <a:xfrm flipH="1">
                <a:off x="2793550" y="9369699"/>
                <a:ext cx="720725" cy="88900"/>
                <a:chOff x="8426" y="5788"/>
                <a:chExt cx="454" cy="56"/>
              </a:xfrm>
            </p:grpSpPr>
            <p:grpSp>
              <p:nvGrpSpPr>
                <p:cNvPr id="187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8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8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9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9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9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8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7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7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7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7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7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8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7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37" name="Group 1096"/>
              <p:cNvGrpSpPr>
                <a:grpSpLocks/>
              </p:cNvGrpSpPr>
              <p:nvPr/>
            </p:nvGrpSpPr>
            <p:grpSpPr bwMode="auto">
              <a:xfrm flipH="1">
                <a:off x="2602512" y="9121700"/>
                <a:ext cx="720725" cy="88900"/>
                <a:chOff x="8426" y="5788"/>
                <a:chExt cx="454" cy="56"/>
              </a:xfrm>
            </p:grpSpPr>
            <p:grpSp>
              <p:nvGrpSpPr>
                <p:cNvPr id="185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6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6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7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7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7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6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5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5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5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5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38" name="Group 1096"/>
              <p:cNvGrpSpPr>
                <a:grpSpLocks/>
              </p:cNvGrpSpPr>
              <p:nvPr/>
            </p:nvGrpSpPr>
            <p:grpSpPr bwMode="auto">
              <a:xfrm flipH="1">
                <a:off x="2121588" y="8844262"/>
                <a:ext cx="720725" cy="88900"/>
                <a:chOff x="8426" y="5788"/>
                <a:chExt cx="454" cy="56"/>
              </a:xfrm>
            </p:grpSpPr>
            <p:grpSp>
              <p:nvGrpSpPr>
                <p:cNvPr id="183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4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4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4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3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3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3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3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39" name="Group 1096"/>
              <p:cNvGrpSpPr>
                <a:grpSpLocks/>
              </p:cNvGrpSpPr>
              <p:nvPr/>
            </p:nvGrpSpPr>
            <p:grpSpPr bwMode="auto">
              <a:xfrm flipH="1">
                <a:off x="2081133" y="8592225"/>
                <a:ext cx="720725" cy="88900"/>
                <a:chOff x="8426" y="5788"/>
                <a:chExt cx="454" cy="56"/>
              </a:xfrm>
            </p:grpSpPr>
            <p:grpSp>
              <p:nvGrpSpPr>
                <p:cNvPr id="181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2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2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2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1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1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1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1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40" name="Group 1096"/>
              <p:cNvGrpSpPr>
                <a:grpSpLocks/>
              </p:cNvGrpSpPr>
              <p:nvPr/>
            </p:nvGrpSpPr>
            <p:grpSpPr bwMode="auto">
              <a:xfrm flipH="1">
                <a:off x="1762601" y="8348485"/>
                <a:ext cx="720725" cy="88900"/>
                <a:chOff x="8426" y="5788"/>
                <a:chExt cx="454" cy="56"/>
              </a:xfrm>
            </p:grpSpPr>
            <p:grpSp>
              <p:nvGrpSpPr>
                <p:cNvPr id="179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0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0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0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79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9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9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9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41" name="Group 1096"/>
              <p:cNvGrpSpPr>
                <a:grpSpLocks/>
              </p:cNvGrpSpPr>
              <p:nvPr/>
            </p:nvGrpSpPr>
            <p:grpSpPr bwMode="auto">
              <a:xfrm flipH="1">
                <a:off x="1722146" y="8096448"/>
                <a:ext cx="720725" cy="88900"/>
                <a:chOff x="8426" y="5788"/>
                <a:chExt cx="454" cy="56"/>
              </a:xfrm>
            </p:grpSpPr>
            <p:grpSp>
              <p:nvGrpSpPr>
                <p:cNvPr id="177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8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8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8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77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7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7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7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42" name="Group 1096"/>
              <p:cNvGrpSpPr>
                <a:grpSpLocks/>
              </p:cNvGrpSpPr>
              <p:nvPr/>
            </p:nvGrpSpPr>
            <p:grpSpPr bwMode="auto">
              <a:xfrm flipH="1">
                <a:off x="1540139" y="7814429"/>
                <a:ext cx="720725" cy="88900"/>
                <a:chOff x="8426" y="5788"/>
                <a:chExt cx="454" cy="56"/>
              </a:xfrm>
            </p:grpSpPr>
            <p:grpSp>
              <p:nvGrpSpPr>
                <p:cNvPr id="175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6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6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6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75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5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5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5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43" name="Group 1097"/>
              <p:cNvGrpSpPr>
                <a:grpSpLocks/>
              </p:cNvGrpSpPr>
              <p:nvPr/>
            </p:nvGrpSpPr>
            <p:grpSpPr bwMode="auto">
              <a:xfrm flipH="1">
                <a:off x="1465527" y="7560809"/>
                <a:ext cx="311150" cy="82550"/>
                <a:chOff x="8330" y="5692"/>
                <a:chExt cx="196" cy="52"/>
              </a:xfrm>
            </p:grpSpPr>
            <p:grpSp>
              <p:nvGrpSpPr>
                <p:cNvPr id="174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4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4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32" name="Group 231"/>
            <p:cNvGrpSpPr/>
            <p:nvPr/>
          </p:nvGrpSpPr>
          <p:grpSpPr>
            <a:xfrm>
              <a:off x="1552786" y="4076556"/>
              <a:ext cx="1088707" cy="1257300"/>
              <a:chOff x="1414463" y="4076700"/>
              <a:chExt cx="1088707" cy="1257300"/>
            </a:xfrm>
          </p:grpSpPr>
          <p:sp>
            <p:nvSpPr>
              <p:cNvPr id="1641" name="Freeform 1640"/>
              <p:cNvSpPr/>
              <p:nvPr/>
            </p:nvSpPr>
            <p:spPr>
              <a:xfrm>
                <a:off x="1421130" y="4076700"/>
                <a:ext cx="1082040" cy="1257300"/>
              </a:xfrm>
              <a:custGeom>
                <a:avLst/>
                <a:gdLst>
                  <a:gd name="connsiteX0" fmla="*/ 0 w 1082040"/>
                  <a:gd name="connsiteY0" fmla="*/ 190500 h 1257300"/>
                  <a:gd name="connsiteX1" fmla="*/ 0 w 1082040"/>
                  <a:gd name="connsiteY1" fmla="*/ 1257300 h 1257300"/>
                  <a:gd name="connsiteX2" fmla="*/ 194310 w 1082040"/>
                  <a:gd name="connsiteY2" fmla="*/ 1158240 h 1257300"/>
                  <a:gd name="connsiteX3" fmla="*/ 419100 w 1082040"/>
                  <a:gd name="connsiteY3" fmla="*/ 979170 h 1257300"/>
                  <a:gd name="connsiteX4" fmla="*/ 563880 w 1082040"/>
                  <a:gd name="connsiteY4" fmla="*/ 670560 h 1257300"/>
                  <a:gd name="connsiteX5" fmla="*/ 1002030 w 1082040"/>
                  <a:gd name="connsiteY5" fmla="*/ 544830 h 1257300"/>
                  <a:gd name="connsiteX6" fmla="*/ 1082040 w 1082040"/>
                  <a:gd name="connsiteY6" fmla="*/ 415290 h 1257300"/>
                  <a:gd name="connsiteX7" fmla="*/ 971550 w 1082040"/>
                  <a:gd name="connsiteY7" fmla="*/ 194310 h 1257300"/>
                  <a:gd name="connsiteX8" fmla="*/ 723900 w 1082040"/>
                  <a:gd name="connsiteY8" fmla="*/ 0 h 1257300"/>
                  <a:gd name="connsiteX9" fmla="*/ 506730 w 1082040"/>
                  <a:gd name="connsiteY9" fmla="*/ 15240 h 1257300"/>
                  <a:gd name="connsiteX10" fmla="*/ 129540 w 1082040"/>
                  <a:gd name="connsiteY10" fmla="*/ 148590 h 1257300"/>
                  <a:gd name="connsiteX11" fmla="*/ 0 w 1082040"/>
                  <a:gd name="connsiteY11" fmla="*/ 190500 h 1257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2040" h="1257300">
                    <a:moveTo>
                      <a:pt x="0" y="190500"/>
                    </a:moveTo>
                    <a:lnTo>
                      <a:pt x="0" y="1257300"/>
                    </a:lnTo>
                    <a:lnTo>
                      <a:pt x="194310" y="1158240"/>
                    </a:lnTo>
                    <a:lnTo>
                      <a:pt x="419100" y="979170"/>
                    </a:lnTo>
                    <a:lnTo>
                      <a:pt x="563880" y="670560"/>
                    </a:lnTo>
                    <a:lnTo>
                      <a:pt x="1002030" y="544830"/>
                    </a:lnTo>
                    <a:lnTo>
                      <a:pt x="1082040" y="415290"/>
                    </a:lnTo>
                    <a:lnTo>
                      <a:pt x="971550" y="194310"/>
                    </a:lnTo>
                    <a:lnTo>
                      <a:pt x="723900" y="0"/>
                    </a:lnTo>
                    <a:lnTo>
                      <a:pt x="506730" y="15240"/>
                    </a:lnTo>
                    <a:lnTo>
                      <a:pt x="129540" y="148590"/>
                    </a:lnTo>
                    <a:lnTo>
                      <a:pt x="0" y="190500"/>
                    </a:lnTo>
                    <a:close/>
                  </a:path>
                </a:pathLst>
              </a:custGeom>
              <a:solidFill>
                <a:srgbClr val="2E75B6">
                  <a:alpha val="25098"/>
                </a:srgbClr>
              </a:solidFill>
              <a:ln w="28575"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642" name="Group 1075"/>
              <p:cNvGrpSpPr>
                <a:grpSpLocks/>
              </p:cNvGrpSpPr>
              <p:nvPr/>
            </p:nvGrpSpPr>
            <p:grpSpPr bwMode="auto">
              <a:xfrm>
                <a:off x="1601787" y="4182110"/>
                <a:ext cx="720725" cy="88900"/>
                <a:chOff x="8426" y="5788"/>
                <a:chExt cx="454" cy="56"/>
              </a:xfrm>
            </p:grpSpPr>
            <p:grpSp>
              <p:nvGrpSpPr>
                <p:cNvPr id="170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1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1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1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70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0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0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0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643" name="Group 1075"/>
              <p:cNvGrpSpPr>
                <a:grpSpLocks/>
              </p:cNvGrpSpPr>
              <p:nvPr/>
            </p:nvGrpSpPr>
            <p:grpSpPr bwMode="auto">
              <a:xfrm>
                <a:off x="1414463" y="4437380"/>
                <a:ext cx="720725" cy="88900"/>
                <a:chOff x="8426" y="5788"/>
                <a:chExt cx="454" cy="56"/>
              </a:xfrm>
            </p:grpSpPr>
            <p:grpSp>
              <p:nvGrpSpPr>
                <p:cNvPr id="168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9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9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9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8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8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8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8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644" name="Group 1075"/>
              <p:cNvGrpSpPr>
                <a:grpSpLocks/>
              </p:cNvGrpSpPr>
              <p:nvPr/>
            </p:nvGrpSpPr>
            <p:grpSpPr bwMode="auto">
              <a:xfrm>
                <a:off x="1693863" y="4612163"/>
                <a:ext cx="720725" cy="88900"/>
                <a:chOff x="8426" y="5788"/>
                <a:chExt cx="454" cy="56"/>
              </a:xfrm>
            </p:grpSpPr>
            <p:grpSp>
              <p:nvGrpSpPr>
                <p:cNvPr id="166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7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7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7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6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6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6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6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645" name="Group 1076"/>
              <p:cNvGrpSpPr>
                <a:grpSpLocks/>
              </p:cNvGrpSpPr>
              <p:nvPr/>
            </p:nvGrpSpPr>
            <p:grpSpPr bwMode="auto">
              <a:xfrm>
                <a:off x="1434465" y="4848860"/>
                <a:ext cx="311150" cy="82550"/>
                <a:chOff x="8330" y="5692"/>
                <a:chExt cx="196" cy="52"/>
              </a:xfrm>
            </p:grpSpPr>
            <p:grpSp>
              <p:nvGrpSpPr>
                <p:cNvPr id="165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5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5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6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5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46" name="Group 1087"/>
              <p:cNvGrpSpPr>
                <a:grpSpLocks/>
              </p:cNvGrpSpPr>
              <p:nvPr/>
            </p:nvGrpSpPr>
            <p:grpSpPr bwMode="auto">
              <a:xfrm flipH="1">
                <a:off x="1504949" y="5031898"/>
                <a:ext cx="142875" cy="82550"/>
                <a:chOff x="8460" y="6344"/>
                <a:chExt cx="90" cy="52"/>
              </a:xfrm>
            </p:grpSpPr>
            <p:sp>
              <p:nvSpPr>
                <p:cNvPr id="164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sp>
          <p:nvSpPr>
            <p:cNvPr id="233" name="Freeform 232"/>
            <p:cNvSpPr/>
            <p:nvPr/>
          </p:nvSpPr>
          <p:spPr>
            <a:xfrm>
              <a:off x="1551833" y="537066"/>
              <a:ext cx="1017270" cy="731520"/>
            </a:xfrm>
            <a:custGeom>
              <a:avLst/>
              <a:gdLst>
                <a:gd name="connsiteX0" fmla="*/ 3810 w 1017270"/>
                <a:gd name="connsiteY0" fmla="*/ 11430 h 731520"/>
                <a:gd name="connsiteX1" fmla="*/ 0 w 1017270"/>
                <a:gd name="connsiteY1" fmla="*/ 685800 h 731520"/>
                <a:gd name="connsiteX2" fmla="*/ 182880 w 1017270"/>
                <a:gd name="connsiteY2" fmla="*/ 731520 h 731520"/>
                <a:gd name="connsiteX3" fmla="*/ 491490 w 1017270"/>
                <a:gd name="connsiteY3" fmla="*/ 659130 h 731520"/>
                <a:gd name="connsiteX4" fmla="*/ 521970 w 1017270"/>
                <a:gd name="connsiteY4" fmla="*/ 640080 h 731520"/>
                <a:gd name="connsiteX5" fmla="*/ 544830 w 1017270"/>
                <a:gd name="connsiteY5" fmla="*/ 636270 h 731520"/>
                <a:gd name="connsiteX6" fmla="*/ 556260 w 1017270"/>
                <a:gd name="connsiteY6" fmla="*/ 632460 h 731520"/>
                <a:gd name="connsiteX7" fmla="*/ 575310 w 1017270"/>
                <a:gd name="connsiteY7" fmla="*/ 624840 h 731520"/>
                <a:gd name="connsiteX8" fmla="*/ 594360 w 1017270"/>
                <a:gd name="connsiteY8" fmla="*/ 613410 h 731520"/>
                <a:gd name="connsiteX9" fmla="*/ 811530 w 1017270"/>
                <a:gd name="connsiteY9" fmla="*/ 400050 h 731520"/>
                <a:gd name="connsiteX10" fmla="*/ 937260 w 1017270"/>
                <a:gd name="connsiteY10" fmla="*/ 140970 h 731520"/>
                <a:gd name="connsiteX11" fmla="*/ 1017270 w 1017270"/>
                <a:gd name="connsiteY11" fmla="*/ 0 h 731520"/>
                <a:gd name="connsiteX12" fmla="*/ 3810 w 1017270"/>
                <a:gd name="connsiteY12" fmla="*/ 1143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17270" h="731520">
                  <a:moveTo>
                    <a:pt x="3810" y="11430"/>
                  </a:moveTo>
                  <a:lnTo>
                    <a:pt x="0" y="685800"/>
                  </a:lnTo>
                  <a:lnTo>
                    <a:pt x="182880" y="731520"/>
                  </a:lnTo>
                  <a:lnTo>
                    <a:pt x="491490" y="659130"/>
                  </a:lnTo>
                  <a:cubicBezTo>
                    <a:pt x="501650" y="652780"/>
                    <a:pt x="510958" y="644800"/>
                    <a:pt x="521970" y="640080"/>
                  </a:cubicBezTo>
                  <a:cubicBezTo>
                    <a:pt x="529070" y="637037"/>
                    <a:pt x="537289" y="637946"/>
                    <a:pt x="544830" y="636270"/>
                  </a:cubicBezTo>
                  <a:cubicBezTo>
                    <a:pt x="548750" y="635399"/>
                    <a:pt x="552500" y="633870"/>
                    <a:pt x="556260" y="632460"/>
                  </a:cubicBezTo>
                  <a:cubicBezTo>
                    <a:pt x="562664" y="630059"/>
                    <a:pt x="569193" y="627899"/>
                    <a:pt x="575310" y="624840"/>
                  </a:cubicBezTo>
                  <a:cubicBezTo>
                    <a:pt x="581934" y="621528"/>
                    <a:pt x="594360" y="613410"/>
                    <a:pt x="594360" y="613410"/>
                  </a:cubicBezTo>
                  <a:lnTo>
                    <a:pt x="811530" y="400050"/>
                  </a:lnTo>
                  <a:lnTo>
                    <a:pt x="937260" y="140970"/>
                  </a:lnTo>
                  <a:lnTo>
                    <a:pt x="1017270" y="0"/>
                  </a:lnTo>
                  <a:lnTo>
                    <a:pt x="3810" y="11430"/>
                  </a:lnTo>
                  <a:close/>
                </a:path>
              </a:pathLst>
            </a:custGeom>
            <a:solidFill>
              <a:srgbClr val="2E75B6">
                <a:alpha val="25882"/>
              </a:srgbClr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34" name="Group 1075"/>
            <p:cNvGrpSpPr>
              <a:grpSpLocks/>
            </p:cNvGrpSpPr>
            <p:nvPr/>
          </p:nvGrpSpPr>
          <p:grpSpPr bwMode="auto">
            <a:xfrm>
              <a:off x="1571836" y="572583"/>
              <a:ext cx="720725" cy="88900"/>
              <a:chOff x="8426" y="5788"/>
              <a:chExt cx="454" cy="56"/>
            </a:xfrm>
          </p:grpSpPr>
          <p:grpSp>
            <p:nvGrpSpPr>
              <p:cNvPr id="162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63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3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4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3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2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62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2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2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2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2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2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3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2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35" name="Group 1075"/>
            <p:cNvGrpSpPr>
              <a:grpSpLocks/>
            </p:cNvGrpSpPr>
            <p:nvPr/>
          </p:nvGrpSpPr>
          <p:grpSpPr bwMode="auto">
            <a:xfrm>
              <a:off x="1619779" y="748123"/>
              <a:ext cx="720725" cy="88900"/>
              <a:chOff x="8426" y="5788"/>
              <a:chExt cx="454" cy="56"/>
            </a:xfrm>
          </p:grpSpPr>
          <p:grpSp>
            <p:nvGrpSpPr>
              <p:cNvPr id="160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61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1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1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1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1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1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1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2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1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0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60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0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1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1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0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36" name="Group 1076"/>
            <p:cNvGrpSpPr>
              <a:grpSpLocks/>
            </p:cNvGrpSpPr>
            <p:nvPr/>
          </p:nvGrpSpPr>
          <p:grpSpPr bwMode="auto">
            <a:xfrm>
              <a:off x="1909972" y="922469"/>
              <a:ext cx="311150" cy="82550"/>
              <a:chOff x="8330" y="5692"/>
              <a:chExt cx="196" cy="52"/>
            </a:xfrm>
          </p:grpSpPr>
          <p:grpSp>
            <p:nvGrpSpPr>
              <p:cNvPr id="159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9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9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37" name="Group 1087"/>
            <p:cNvGrpSpPr>
              <a:grpSpLocks/>
            </p:cNvGrpSpPr>
            <p:nvPr/>
          </p:nvGrpSpPr>
          <p:grpSpPr bwMode="auto">
            <a:xfrm flipH="1">
              <a:off x="1624222" y="1073640"/>
              <a:ext cx="142875" cy="82550"/>
              <a:chOff x="8460" y="6344"/>
              <a:chExt cx="90" cy="52"/>
            </a:xfrm>
          </p:grpSpPr>
          <p:sp>
            <p:nvSpPr>
              <p:cNvPr id="158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9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9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52" name="Group 251"/>
            <p:cNvGrpSpPr/>
            <p:nvPr/>
          </p:nvGrpSpPr>
          <p:grpSpPr>
            <a:xfrm>
              <a:off x="4831898" y="8194732"/>
              <a:ext cx="3130911" cy="1890194"/>
              <a:chOff x="4693575" y="8194876"/>
              <a:chExt cx="3130911" cy="1890194"/>
            </a:xfrm>
          </p:grpSpPr>
          <p:sp>
            <p:nvSpPr>
              <p:cNvPr id="1424" name="Freeform 1423"/>
              <p:cNvSpPr/>
              <p:nvPr/>
            </p:nvSpPr>
            <p:spPr>
              <a:xfrm>
                <a:off x="4693920" y="9254490"/>
                <a:ext cx="796290" cy="830580"/>
              </a:xfrm>
              <a:custGeom>
                <a:avLst/>
                <a:gdLst>
                  <a:gd name="connsiteX0" fmla="*/ 605790 w 796290"/>
                  <a:gd name="connsiteY0" fmla="*/ 38100 h 830580"/>
                  <a:gd name="connsiteX1" fmla="*/ 796290 w 796290"/>
                  <a:gd name="connsiteY1" fmla="*/ 590550 h 830580"/>
                  <a:gd name="connsiteX2" fmla="*/ 632460 w 796290"/>
                  <a:gd name="connsiteY2" fmla="*/ 636270 h 830580"/>
                  <a:gd name="connsiteX3" fmla="*/ 518160 w 796290"/>
                  <a:gd name="connsiteY3" fmla="*/ 723900 h 830580"/>
                  <a:gd name="connsiteX4" fmla="*/ 457200 w 796290"/>
                  <a:gd name="connsiteY4" fmla="*/ 830580 h 830580"/>
                  <a:gd name="connsiteX5" fmla="*/ 316230 w 796290"/>
                  <a:gd name="connsiteY5" fmla="*/ 781050 h 830580"/>
                  <a:gd name="connsiteX6" fmla="*/ 129540 w 796290"/>
                  <a:gd name="connsiteY6" fmla="*/ 815340 h 830580"/>
                  <a:gd name="connsiteX7" fmla="*/ 34290 w 796290"/>
                  <a:gd name="connsiteY7" fmla="*/ 765810 h 830580"/>
                  <a:gd name="connsiteX8" fmla="*/ 0 w 796290"/>
                  <a:gd name="connsiteY8" fmla="*/ 468630 h 830580"/>
                  <a:gd name="connsiteX9" fmla="*/ 80010 w 796290"/>
                  <a:gd name="connsiteY9" fmla="*/ 278130 h 830580"/>
                  <a:gd name="connsiteX10" fmla="*/ 209550 w 796290"/>
                  <a:gd name="connsiteY10" fmla="*/ 95250 h 830580"/>
                  <a:gd name="connsiteX11" fmla="*/ 331470 w 796290"/>
                  <a:gd name="connsiteY11" fmla="*/ 0 h 830580"/>
                  <a:gd name="connsiteX12" fmla="*/ 472440 w 796290"/>
                  <a:gd name="connsiteY12" fmla="*/ 3810 h 830580"/>
                  <a:gd name="connsiteX13" fmla="*/ 605790 w 796290"/>
                  <a:gd name="connsiteY13" fmla="*/ 38100 h 830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96290" h="830580">
                    <a:moveTo>
                      <a:pt x="605790" y="38100"/>
                    </a:moveTo>
                    <a:lnTo>
                      <a:pt x="796290" y="590550"/>
                    </a:lnTo>
                    <a:lnTo>
                      <a:pt x="632460" y="636270"/>
                    </a:lnTo>
                    <a:lnTo>
                      <a:pt x="518160" y="723900"/>
                    </a:lnTo>
                    <a:lnTo>
                      <a:pt x="457200" y="830580"/>
                    </a:lnTo>
                    <a:lnTo>
                      <a:pt x="316230" y="781050"/>
                    </a:lnTo>
                    <a:lnTo>
                      <a:pt x="129540" y="815340"/>
                    </a:lnTo>
                    <a:lnTo>
                      <a:pt x="34290" y="765810"/>
                    </a:lnTo>
                    <a:lnTo>
                      <a:pt x="0" y="468630"/>
                    </a:lnTo>
                    <a:lnTo>
                      <a:pt x="80010" y="278130"/>
                    </a:lnTo>
                    <a:lnTo>
                      <a:pt x="209550" y="95250"/>
                    </a:lnTo>
                    <a:lnTo>
                      <a:pt x="331470" y="0"/>
                    </a:lnTo>
                    <a:lnTo>
                      <a:pt x="472440" y="3810"/>
                    </a:lnTo>
                    <a:lnTo>
                      <a:pt x="605790" y="38100"/>
                    </a:lnTo>
                    <a:close/>
                  </a:path>
                </a:pathLst>
              </a:custGeom>
              <a:solidFill>
                <a:srgbClr val="41719C">
                  <a:alpha val="25098"/>
                </a:srgbClr>
              </a:solidFill>
              <a:ln w="28575"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5" name="Freeform 1424"/>
              <p:cNvSpPr/>
              <p:nvPr/>
            </p:nvSpPr>
            <p:spPr>
              <a:xfrm>
                <a:off x="5497975" y="8194876"/>
                <a:ext cx="2326511" cy="1666754"/>
              </a:xfrm>
              <a:custGeom>
                <a:avLst/>
                <a:gdLst>
                  <a:gd name="connsiteX0" fmla="*/ 0 w 2326511"/>
                  <a:gd name="connsiteY0" fmla="*/ 1076446 h 1666754"/>
                  <a:gd name="connsiteX1" fmla="*/ 81022 w 2326511"/>
                  <a:gd name="connsiteY1" fmla="*/ 1342663 h 1666754"/>
                  <a:gd name="connsiteX2" fmla="*/ 173620 w 2326511"/>
                  <a:gd name="connsiteY2" fmla="*/ 1562582 h 1666754"/>
                  <a:gd name="connsiteX3" fmla="*/ 300941 w 2326511"/>
                  <a:gd name="connsiteY3" fmla="*/ 1666754 h 1666754"/>
                  <a:gd name="connsiteX4" fmla="*/ 752354 w 2326511"/>
                  <a:gd name="connsiteY4" fmla="*/ 1377387 h 1666754"/>
                  <a:gd name="connsiteX5" fmla="*/ 1006997 w 2326511"/>
                  <a:gd name="connsiteY5" fmla="*/ 1169043 h 1666754"/>
                  <a:gd name="connsiteX6" fmla="*/ 1423686 w 2326511"/>
                  <a:gd name="connsiteY6" fmla="*/ 949124 h 1666754"/>
                  <a:gd name="connsiteX7" fmla="*/ 1932972 w 2326511"/>
                  <a:gd name="connsiteY7" fmla="*/ 694481 h 1666754"/>
                  <a:gd name="connsiteX8" fmla="*/ 2141316 w 2326511"/>
                  <a:gd name="connsiteY8" fmla="*/ 428263 h 1666754"/>
                  <a:gd name="connsiteX9" fmla="*/ 2326511 w 2326511"/>
                  <a:gd name="connsiteY9" fmla="*/ 127321 h 1666754"/>
                  <a:gd name="connsiteX10" fmla="*/ 2013995 w 2326511"/>
                  <a:gd name="connsiteY10" fmla="*/ 0 h 1666754"/>
                  <a:gd name="connsiteX11" fmla="*/ 1585731 w 2326511"/>
                  <a:gd name="connsiteY11" fmla="*/ 104172 h 1666754"/>
                  <a:gd name="connsiteX12" fmla="*/ 1041721 w 2326511"/>
                  <a:gd name="connsiteY12" fmla="*/ 138896 h 1666754"/>
                  <a:gd name="connsiteX13" fmla="*/ 810228 w 2326511"/>
                  <a:gd name="connsiteY13" fmla="*/ 300942 h 1666754"/>
                  <a:gd name="connsiteX14" fmla="*/ 451412 w 2326511"/>
                  <a:gd name="connsiteY14" fmla="*/ 497711 h 1666754"/>
                  <a:gd name="connsiteX15" fmla="*/ 173620 w 2326511"/>
                  <a:gd name="connsiteY15" fmla="*/ 717630 h 1666754"/>
                  <a:gd name="connsiteX16" fmla="*/ 0 w 2326511"/>
                  <a:gd name="connsiteY16" fmla="*/ 891251 h 1666754"/>
                  <a:gd name="connsiteX17" fmla="*/ 0 w 2326511"/>
                  <a:gd name="connsiteY17" fmla="*/ 1076446 h 1666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326511" h="1666754">
                    <a:moveTo>
                      <a:pt x="0" y="1076446"/>
                    </a:moveTo>
                    <a:lnTo>
                      <a:pt x="81022" y="1342663"/>
                    </a:lnTo>
                    <a:lnTo>
                      <a:pt x="173620" y="1562582"/>
                    </a:lnTo>
                    <a:lnTo>
                      <a:pt x="300941" y="1666754"/>
                    </a:lnTo>
                    <a:lnTo>
                      <a:pt x="752354" y="1377387"/>
                    </a:lnTo>
                    <a:lnTo>
                      <a:pt x="1006997" y="1169043"/>
                    </a:lnTo>
                    <a:lnTo>
                      <a:pt x="1423686" y="949124"/>
                    </a:lnTo>
                    <a:lnTo>
                      <a:pt x="1932972" y="694481"/>
                    </a:lnTo>
                    <a:lnTo>
                      <a:pt x="2141316" y="428263"/>
                    </a:lnTo>
                    <a:lnTo>
                      <a:pt x="2326511" y="127321"/>
                    </a:lnTo>
                    <a:lnTo>
                      <a:pt x="2013995" y="0"/>
                    </a:lnTo>
                    <a:lnTo>
                      <a:pt x="1585731" y="104172"/>
                    </a:lnTo>
                    <a:lnTo>
                      <a:pt x="1041721" y="138896"/>
                    </a:lnTo>
                    <a:lnTo>
                      <a:pt x="810228" y="300942"/>
                    </a:lnTo>
                    <a:lnTo>
                      <a:pt x="451412" y="497711"/>
                    </a:lnTo>
                    <a:lnTo>
                      <a:pt x="173620" y="717630"/>
                    </a:lnTo>
                    <a:lnTo>
                      <a:pt x="0" y="891251"/>
                    </a:lnTo>
                    <a:lnTo>
                      <a:pt x="0" y="1076446"/>
                    </a:lnTo>
                    <a:close/>
                  </a:path>
                </a:pathLst>
              </a:custGeom>
              <a:solidFill>
                <a:srgbClr val="41719C">
                  <a:alpha val="24706"/>
                </a:srgbClr>
              </a:solidFill>
              <a:ln w="28575">
                <a:solidFill>
                  <a:srgbClr val="41719C"/>
                </a:solidFill>
                <a:prstDash val="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426" name="Group 1075"/>
              <p:cNvGrpSpPr>
                <a:grpSpLocks/>
              </p:cNvGrpSpPr>
              <p:nvPr/>
            </p:nvGrpSpPr>
            <p:grpSpPr bwMode="auto">
              <a:xfrm>
                <a:off x="6344647" y="8939353"/>
                <a:ext cx="720725" cy="88900"/>
                <a:chOff x="8426" y="5788"/>
                <a:chExt cx="454" cy="56"/>
              </a:xfrm>
            </p:grpSpPr>
            <p:grpSp>
              <p:nvGrpSpPr>
                <p:cNvPr id="156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7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7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7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6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6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6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6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27" name="Group 1075"/>
              <p:cNvGrpSpPr>
                <a:grpSpLocks/>
              </p:cNvGrpSpPr>
              <p:nvPr/>
            </p:nvGrpSpPr>
            <p:grpSpPr bwMode="auto">
              <a:xfrm>
                <a:off x="5531891" y="9171704"/>
                <a:ext cx="720725" cy="88900"/>
                <a:chOff x="8426" y="5788"/>
                <a:chExt cx="454" cy="56"/>
              </a:xfrm>
            </p:grpSpPr>
            <p:grpSp>
              <p:nvGrpSpPr>
                <p:cNvPr id="154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5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5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5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4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4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4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4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28" name="Group 1076"/>
              <p:cNvGrpSpPr>
                <a:grpSpLocks/>
              </p:cNvGrpSpPr>
              <p:nvPr/>
            </p:nvGrpSpPr>
            <p:grpSpPr bwMode="auto">
              <a:xfrm>
                <a:off x="5896972" y="9451622"/>
                <a:ext cx="311150" cy="82550"/>
                <a:chOff x="8330" y="5692"/>
                <a:chExt cx="196" cy="52"/>
              </a:xfrm>
            </p:grpSpPr>
            <p:grpSp>
              <p:nvGrpSpPr>
                <p:cNvPr id="153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3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3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4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4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4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4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4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3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29" name="Group 1087"/>
              <p:cNvGrpSpPr>
                <a:grpSpLocks/>
              </p:cNvGrpSpPr>
              <p:nvPr/>
            </p:nvGrpSpPr>
            <p:grpSpPr bwMode="auto">
              <a:xfrm flipH="1">
                <a:off x="5671524" y="9666647"/>
                <a:ext cx="142875" cy="82550"/>
                <a:chOff x="8460" y="6344"/>
                <a:chExt cx="90" cy="52"/>
              </a:xfrm>
            </p:grpSpPr>
            <p:sp>
              <p:nvSpPr>
                <p:cNvPr id="152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30" name="Group 1075"/>
              <p:cNvGrpSpPr>
                <a:grpSpLocks/>
              </p:cNvGrpSpPr>
              <p:nvPr/>
            </p:nvGrpSpPr>
            <p:grpSpPr bwMode="auto">
              <a:xfrm>
                <a:off x="6000159" y="8668961"/>
                <a:ext cx="720725" cy="88900"/>
                <a:chOff x="8426" y="5788"/>
                <a:chExt cx="454" cy="56"/>
              </a:xfrm>
            </p:grpSpPr>
            <p:grpSp>
              <p:nvGrpSpPr>
                <p:cNvPr id="150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2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2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2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1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1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1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1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31" name="Group 1075"/>
              <p:cNvGrpSpPr>
                <a:grpSpLocks/>
              </p:cNvGrpSpPr>
              <p:nvPr/>
            </p:nvGrpSpPr>
            <p:grpSpPr bwMode="auto">
              <a:xfrm>
                <a:off x="7001872" y="8439498"/>
                <a:ext cx="720725" cy="88900"/>
                <a:chOff x="8426" y="5788"/>
                <a:chExt cx="454" cy="56"/>
              </a:xfrm>
            </p:grpSpPr>
            <p:grpSp>
              <p:nvGrpSpPr>
                <p:cNvPr id="148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0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0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0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9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9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9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9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32" name="Group 1087"/>
              <p:cNvGrpSpPr>
                <a:grpSpLocks/>
              </p:cNvGrpSpPr>
              <p:nvPr/>
            </p:nvGrpSpPr>
            <p:grpSpPr bwMode="auto">
              <a:xfrm flipH="1">
                <a:off x="7109230" y="8291787"/>
                <a:ext cx="142875" cy="82550"/>
                <a:chOff x="8460" y="6344"/>
                <a:chExt cx="90" cy="52"/>
              </a:xfrm>
            </p:grpSpPr>
            <p:sp>
              <p:nvSpPr>
                <p:cNvPr id="148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33" name="Group 1087"/>
              <p:cNvGrpSpPr>
                <a:grpSpLocks/>
              </p:cNvGrpSpPr>
              <p:nvPr/>
            </p:nvGrpSpPr>
            <p:grpSpPr bwMode="auto">
              <a:xfrm flipH="1">
                <a:off x="7208017" y="8705474"/>
                <a:ext cx="142875" cy="82550"/>
                <a:chOff x="8460" y="6344"/>
                <a:chExt cx="90" cy="52"/>
              </a:xfrm>
            </p:grpSpPr>
            <p:sp>
              <p:nvSpPr>
                <p:cNvPr id="147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7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7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7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7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34" name="Group 1075"/>
              <p:cNvGrpSpPr>
                <a:grpSpLocks/>
              </p:cNvGrpSpPr>
              <p:nvPr/>
            </p:nvGrpSpPr>
            <p:grpSpPr bwMode="auto">
              <a:xfrm>
                <a:off x="4693575" y="9586876"/>
                <a:ext cx="720725" cy="88900"/>
                <a:chOff x="8426" y="5788"/>
                <a:chExt cx="454" cy="56"/>
              </a:xfrm>
            </p:grpSpPr>
            <p:grpSp>
              <p:nvGrpSpPr>
                <p:cNvPr id="145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6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6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6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5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5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5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5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35" name="Group 1076"/>
              <p:cNvGrpSpPr>
                <a:grpSpLocks/>
              </p:cNvGrpSpPr>
              <p:nvPr/>
            </p:nvGrpSpPr>
            <p:grpSpPr bwMode="auto">
              <a:xfrm>
                <a:off x="4939755" y="9335033"/>
                <a:ext cx="311150" cy="82550"/>
                <a:chOff x="8330" y="5692"/>
                <a:chExt cx="196" cy="52"/>
              </a:xfrm>
            </p:grpSpPr>
            <p:grpSp>
              <p:nvGrpSpPr>
                <p:cNvPr id="144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4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4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36" name="Group 1076"/>
              <p:cNvGrpSpPr>
                <a:grpSpLocks/>
              </p:cNvGrpSpPr>
              <p:nvPr/>
            </p:nvGrpSpPr>
            <p:grpSpPr bwMode="auto">
              <a:xfrm>
                <a:off x="4927055" y="9839148"/>
                <a:ext cx="311150" cy="82550"/>
                <a:chOff x="8330" y="5692"/>
                <a:chExt cx="196" cy="52"/>
              </a:xfrm>
            </p:grpSpPr>
            <p:grpSp>
              <p:nvGrpSpPr>
                <p:cNvPr id="143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3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3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sp>
          <p:nvSpPr>
            <p:cNvPr id="253" name="Freeform 252"/>
            <p:cNvSpPr/>
            <p:nvPr/>
          </p:nvSpPr>
          <p:spPr>
            <a:xfrm>
              <a:off x="6330556" y="10706438"/>
              <a:ext cx="1784184" cy="1123128"/>
            </a:xfrm>
            <a:custGeom>
              <a:avLst/>
              <a:gdLst>
                <a:gd name="connsiteX0" fmla="*/ 440061 w 1784184"/>
                <a:gd name="connsiteY0" fmla="*/ 162046 h 1123128"/>
                <a:gd name="connsiteX1" fmla="*/ 115970 w 1784184"/>
                <a:gd name="connsiteY1" fmla="*/ 300942 h 1123128"/>
                <a:gd name="connsiteX2" fmla="*/ 223 w 1784184"/>
                <a:gd name="connsiteY2" fmla="*/ 625033 h 1123128"/>
                <a:gd name="connsiteX3" fmla="*/ 139119 w 1784184"/>
                <a:gd name="connsiteY3" fmla="*/ 844952 h 1123128"/>
                <a:gd name="connsiteX4" fmla="*/ 359038 w 1784184"/>
                <a:gd name="connsiteY4" fmla="*/ 1099595 h 1123128"/>
                <a:gd name="connsiteX5" fmla="*/ 764152 w 1784184"/>
                <a:gd name="connsiteY5" fmla="*/ 1076446 h 1123128"/>
                <a:gd name="connsiteX6" fmla="*/ 1238714 w 1784184"/>
                <a:gd name="connsiteY6" fmla="*/ 787079 h 1123128"/>
                <a:gd name="connsiteX7" fmla="*/ 1759575 w 1784184"/>
                <a:gd name="connsiteY7" fmla="*/ 520861 h 1123128"/>
                <a:gd name="connsiteX8" fmla="*/ 1666977 w 1784184"/>
                <a:gd name="connsiteY8" fmla="*/ 173621 h 1123128"/>
                <a:gd name="connsiteX9" fmla="*/ 1377610 w 1784184"/>
                <a:gd name="connsiteY9" fmla="*/ 0 h 1123128"/>
                <a:gd name="connsiteX10" fmla="*/ 440061 w 1784184"/>
                <a:gd name="connsiteY10" fmla="*/ 162046 h 112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4184" h="1123128">
                  <a:moveTo>
                    <a:pt x="440061" y="162046"/>
                  </a:moveTo>
                  <a:cubicBezTo>
                    <a:pt x="229788" y="212203"/>
                    <a:pt x="189276" y="223778"/>
                    <a:pt x="115970" y="300942"/>
                  </a:cubicBezTo>
                  <a:cubicBezTo>
                    <a:pt x="42664" y="378106"/>
                    <a:pt x="-3635" y="534365"/>
                    <a:pt x="223" y="625033"/>
                  </a:cubicBezTo>
                  <a:cubicBezTo>
                    <a:pt x="4081" y="715701"/>
                    <a:pt x="79316" y="765858"/>
                    <a:pt x="139119" y="844952"/>
                  </a:cubicBezTo>
                  <a:cubicBezTo>
                    <a:pt x="198922" y="924046"/>
                    <a:pt x="254866" y="1061013"/>
                    <a:pt x="359038" y="1099595"/>
                  </a:cubicBezTo>
                  <a:cubicBezTo>
                    <a:pt x="463210" y="1138177"/>
                    <a:pt x="617539" y="1128532"/>
                    <a:pt x="764152" y="1076446"/>
                  </a:cubicBezTo>
                  <a:cubicBezTo>
                    <a:pt x="910765" y="1024360"/>
                    <a:pt x="1072810" y="879676"/>
                    <a:pt x="1238714" y="787079"/>
                  </a:cubicBezTo>
                  <a:cubicBezTo>
                    <a:pt x="1404618" y="694482"/>
                    <a:pt x="1688198" y="623104"/>
                    <a:pt x="1759575" y="520861"/>
                  </a:cubicBezTo>
                  <a:cubicBezTo>
                    <a:pt x="1830952" y="418618"/>
                    <a:pt x="1730638" y="260431"/>
                    <a:pt x="1666977" y="173621"/>
                  </a:cubicBezTo>
                  <a:cubicBezTo>
                    <a:pt x="1603316" y="86811"/>
                    <a:pt x="1582096" y="0"/>
                    <a:pt x="1377610" y="0"/>
                  </a:cubicBezTo>
                  <a:cubicBezTo>
                    <a:pt x="1173124" y="0"/>
                    <a:pt x="650334" y="111889"/>
                    <a:pt x="440061" y="162046"/>
                  </a:cubicBezTo>
                  <a:close/>
                </a:path>
              </a:pathLst>
            </a:custGeom>
            <a:solidFill>
              <a:srgbClr val="41719C">
                <a:alpha val="25882"/>
              </a:srgbClr>
            </a:solidFill>
            <a:ln w="28575">
              <a:solidFill>
                <a:srgbClr val="41719C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4" name="Group 1075"/>
            <p:cNvGrpSpPr>
              <a:grpSpLocks/>
            </p:cNvGrpSpPr>
            <p:nvPr/>
          </p:nvGrpSpPr>
          <p:grpSpPr bwMode="auto">
            <a:xfrm>
              <a:off x="6382438" y="11223552"/>
              <a:ext cx="720725" cy="88900"/>
              <a:chOff x="8426" y="5788"/>
              <a:chExt cx="454" cy="56"/>
            </a:xfrm>
          </p:grpSpPr>
          <p:grpSp>
            <p:nvGrpSpPr>
              <p:cNvPr id="140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1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1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1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0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0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0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0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6" name="Group 1075"/>
            <p:cNvGrpSpPr>
              <a:grpSpLocks/>
            </p:cNvGrpSpPr>
            <p:nvPr/>
          </p:nvGrpSpPr>
          <p:grpSpPr bwMode="auto">
            <a:xfrm>
              <a:off x="6816938" y="11437659"/>
              <a:ext cx="720725" cy="88900"/>
              <a:chOff x="8426" y="5788"/>
              <a:chExt cx="454" cy="56"/>
            </a:xfrm>
          </p:grpSpPr>
          <p:grpSp>
            <p:nvGrpSpPr>
              <p:cNvPr id="138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9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9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9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8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8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8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8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7" name="Group 1076"/>
            <p:cNvGrpSpPr>
              <a:grpSpLocks/>
            </p:cNvGrpSpPr>
            <p:nvPr/>
          </p:nvGrpSpPr>
          <p:grpSpPr bwMode="auto">
            <a:xfrm>
              <a:off x="6628589" y="11642424"/>
              <a:ext cx="311150" cy="82550"/>
              <a:chOff x="8330" y="5692"/>
              <a:chExt cx="196" cy="52"/>
            </a:xfrm>
          </p:grpSpPr>
          <p:grpSp>
            <p:nvGrpSpPr>
              <p:cNvPr id="137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7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7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58" name="Group 1075"/>
            <p:cNvGrpSpPr>
              <a:grpSpLocks/>
            </p:cNvGrpSpPr>
            <p:nvPr/>
          </p:nvGrpSpPr>
          <p:grpSpPr bwMode="auto">
            <a:xfrm>
              <a:off x="7119198" y="10770426"/>
              <a:ext cx="720725" cy="88900"/>
              <a:chOff x="8426" y="5788"/>
              <a:chExt cx="454" cy="56"/>
            </a:xfrm>
          </p:grpSpPr>
          <p:grpSp>
            <p:nvGrpSpPr>
              <p:cNvPr id="135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6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6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6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5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5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5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5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9" name="Group 1075"/>
            <p:cNvGrpSpPr>
              <a:grpSpLocks/>
            </p:cNvGrpSpPr>
            <p:nvPr/>
          </p:nvGrpSpPr>
          <p:grpSpPr bwMode="auto">
            <a:xfrm>
              <a:off x="7328748" y="10969667"/>
              <a:ext cx="720725" cy="88900"/>
              <a:chOff x="8426" y="5788"/>
              <a:chExt cx="454" cy="56"/>
            </a:xfrm>
          </p:grpSpPr>
          <p:grpSp>
            <p:nvGrpSpPr>
              <p:cNvPr id="133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4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4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4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3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3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3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3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60" name="Group 1075"/>
            <p:cNvGrpSpPr>
              <a:grpSpLocks/>
            </p:cNvGrpSpPr>
            <p:nvPr/>
          </p:nvGrpSpPr>
          <p:grpSpPr bwMode="auto">
            <a:xfrm>
              <a:off x="6550874" y="10961947"/>
              <a:ext cx="720725" cy="88900"/>
              <a:chOff x="8426" y="5788"/>
              <a:chExt cx="454" cy="56"/>
            </a:xfrm>
          </p:grpSpPr>
          <p:grpSp>
            <p:nvGrpSpPr>
              <p:cNvPr id="131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2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2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2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1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1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1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8100">
                    <a:solidFill>
                      <a:srgbClr val="41719C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1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61" name="Group 1076"/>
            <p:cNvGrpSpPr>
              <a:grpSpLocks/>
            </p:cNvGrpSpPr>
            <p:nvPr/>
          </p:nvGrpSpPr>
          <p:grpSpPr bwMode="auto">
            <a:xfrm>
              <a:off x="7420663" y="11223552"/>
              <a:ext cx="311150" cy="82550"/>
              <a:chOff x="8330" y="5692"/>
              <a:chExt cx="196" cy="52"/>
            </a:xfrm>
          </p:grpSpPr>
          <p:grpSp>
            <p:nvGrpSpPr>
              <p:cNvPr id="130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0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0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0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2" name="Freeform 261"/>
            <p:cNvSpPr/>
            <p:nvPr/>
          </p:nvSpPr>
          <p:spPr>
            <a:xfrm>
              <a:off x="5799983" y="10980276"/>
              <a:ext cx="2827020" cy="1394460"/>
            </a:xfrm>
            <a:custGeom>
              <a:avLst/>
              <a:gdLst>
                <a:gd name="connsiteX0" fmla="*/ 0 w 2827020"/>
                <a:gd name="connsiteY0" fmla="*/ 1394460 h 1394460"/>
                <a:gd name="connsiteX1" fmla="*/ 655320 w 2827020"/>
                <a:gd name="connsiteY1" fmla="*/ 1249680 h 1394460"/>
                <a:gd name="connsiteX2" fmla="*/ 922020 w 2827020"/>
                <a:gd name="connsiteY2" fmla="*/ 1143000 h 1394460"/>
                <a:gd name="connsiteX3" fmla="*/ 1188720 w 2827020"/>
                <a:gd name="connsiteY3" fmla="*/ 952500 h 1394460"/>
                <a:gd name="connsiteX4" fmla="*/ 1638300 w 2827020"/>
                <a:gd name="connsiteY4" fmla="*/ 716280 h 1394460"/>
                <a:gd name="connsiteX5" fmla="*/ 2011680 w 2827020"/>
                <a:gd name="connsiteY5" fmla="*/ 548640 h 1394460"/>
                <a:gd name="connsiteX6" fmla="*/ 2438400 w 2827020"/>
                <a:gd name="connsiteY6" fmla="*/ 373380 h 1394460"/>
                <a:gd name="connsiteX7" fmla="*/ 2621280 w 2827020"/>
                <a:gd name="connsiteY7" fmla="*/ 304800 h 1394460"/>
                <a:gd name="connsiteX8" fmla="*/ 2689860 w 2827020"/>
                <a:gd name="connsiteY8" fmla="*/ 205740 h 1394460"/>
                <a:gd name="connsiteX9" fmla="*/ 2727960 w 2827020"/>
                <a:gd name="connsiteY9" fmla="*/ 83820 h 1394460"/>
                <a:gd name="connsiteX10" fmla="*/ 2827020 w 2827020"/>
                <a:gd name="connsiteY10" fmla="*/ 0 h 139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27020" h="1394460">
                  <a:moveTo>
                    <a:pt x="0" y="1394460"/>
                  </a:moveTo>
                  <a:lnTo>
                    <a:pt x="655320" y="1249680"/>
                  </a:lnTo>
                  <a:lnTo>
                    <a:pt x="922020" y="1143000"/>
                  </a:lnTo>
                  <a:lnTo>
                    <a:pt x="1188720" y="952500"/>
                  </a:lnTo>
                  <a:lnTo>
                    <a:pt x="1638300" y="716280"/>
                  </a:lnTo>
                  <a:lnTo>
                    <a:pt x="2011680" y="548640"/>
                  </a:lnTo>
                  <a:lnTo>
                    <a:pt x="2438400" y="373380"/>
                  </a:lnTo>
                  <a:lnTo>
                    <a:pt x="2621280" y="304800"/>
                  </a:lnTo>
                  <a:lnTo>
                    <a:pt x="2689860" y="205740"/>
                  </a:lnTo>
                  <a:lnTo>
                    <a:pt x="2727960" y="83820"/>
                  </a:lnTo>
                  <a:lnTo>
                    <a:pt x="2827020" y="0"/>
                  </a:lnTo>
                </a:path>
              </a:pathLst>
            </a:custGeom>
            <a:noFill/>
            <a:ln w="5715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" name="Freeform 262"/>
            <p:cNvSpPr/>
            <p:nvPr/>
          </p:nvSpPr>
          <p:spPr>
            <a:xfrm>
              <a:off x="8185043" y="10500216"/>
              <a:ext cx="2705100" cy="2125980"/>
            </a:xfrm>
            <a:custGeom>
              <a:avLst/>
              <a:gdLst>
                <a:gd name="connsiteX0" fmla="*/ 0 w 2705100"/>
                <a:gd name="connsiteY0" fmla="*/ 0 h 2125980"/>
                <a:gd name="connsiteX1" fmla="*/ 594360 w 2705100"/>
                <a:gd name="connsiteY1" fmla="*/ 640080 h 2125980"/>
                <a:gd name="connsiteX2" fmla="*/ 762000 w 2705100"/>
                <a:gd name="connsiteY2" fmla="*/ 807720 h 2125980"/>
                <a:gd name="connsiteX3" fmla="*/ 716280 w 2705100"/>
                <a:gd name="connsiteY3" fmla="*/ 906780 h 2125980"/>
                <a:gd name="connsiteX4" fmla="*/ 746760 w 2705100"/>
                <a:gd name="connsiteY4" fmla="*/ 1104900 h 2125980"/>
                <a:gd name="connsiteX5" fmla="*/ 815340 w 2705100"/>
                <a:gd name="connsiteY5" fmla="*/ 1165860 h 2125980"/>
                <a:gd name="connsiteX6" fmla="*/ 838200 w 2705100"/>
                <a:gd name="connsiteY6" fmla="*/ 1409700 h 2125980"/>
                <a:gd name="connsiteX7" fmla="*/ 701040 w 2705100"/>
                <a:gd name="connsiteY7" fmla="*/ 1737360 h 2125980"/>
                <a:gd name="connsiteX8" fmla="*/ 998220 w 2705100"/>
                <a:gd name="connsiteY8" fmla="*/ 1729740 h 2125980"/>
                <a:gd name="connsiteX9" fmla="*/ 1127760 w 2705100"/>
                <a:gd name="connsiteY9" fmla="*/ 2011680 h 2125980"/>
                <a:gd name="connsiteX10" fmla="*/ 1287780 w 2705100"/>
                <a:gd name="connsiteY10" fmla="*/ 2125980 h 2125980"/>
                <a:gd name="connsiteX11" fmla="*/ 1889760 w 2705100"/>
                <a:gd name="connsiteY11" fmla="*/ 2042160 h 2125980"/>
                <a:gd name="connsiteX12" fmla="*/ 2263140 w 2705100"/>
                <a:gd name="connsiteY12" fmla="*/ 2049780 h 2125980"/>
                <a:gd name="connsiteX13" fmla="*/ 2705100 w 2705100"/>
                <a:gd name="connsiteY13" fmla="*/ 2026920 h 212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05100" h="2125980">
                  <a:moveTo>
                    <a:pt x="0" y="0"/>
                  </a:moveTo>
                  <a:lnTo>
                    <a:pt x="594360" y="640080"/>
                  </a:lnTo>
                  <a:lnTo>
                    <a:pt x="762000" y="807720"/>
                  </a:lnTo>
                  <a:lnTo>
                    <a:pt x="716280" y="906780"/>
                  </a:lnTo>
                  <a:lnTo>
                    <a:pt x="746760" y="1104900"/>
                  </a:lnTo>
                  <a:lnTo>
                    <a:pt x="815340" y="1165860"/>
                  </a:lnTo>
                  <a:lnTo>
                    <a:pt x="838200" y="1409700"/>
                  </a:lnTo>
                  <a:lnTo>
                    <a:pt x="701040" y="1737360"/>
                  </a:lnTo>
                  <a:lnTo>
                    <a:pt x="998220" y="1729740"/>
                  </a:lnTo>
                  <a:lnTo>
                    <a:pt x="1127760" y="2011680"/>
                  </a:lnTo>
                  <a:lnTo>
                    <a:pt x="1287780" y="2125980"/>
                  </a:lnTo>
                  <a:lnTo>
                    <a:pt x="1889760" y="2042160"/>
                  </a:lnTo>
                  <a:lnTo>
                    <a:pt x="2263140" y="2049780"/>
                  </a:lnTo>
                  <a:lnTo>
                    <a:pt x="2705100" y="20269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" name="Freeform 263"/>
            <p:cNvSpPr/>
            <p:nvPr/>
          </p:nvSpPr>
          <p:spPr>
            <a:xfrm>
              <a:off x="6859163" y="12047076"/>
              <a:ext cx="129540" cy="434340"/>
            </a:xfrm>
            <a:custGeom>
              <a:avLst/>
              <a:gdLst>
                <a:gd name="connsiteX0" fmla="*/ 0 w 129540"/>
                <a:gd name="connsiteY0" fmla="*/ 0 h 434340"/>
                <a:gd name="connsiteX1" fmla="*/ 129540 w 129540"/>
                <a:gd name="connsiteY1" fmla="*/ 43434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540" h="434340">
                  <a:moveTo>
                    <a:pt x="0" y="0"/>
                  </a:moveTo>
                  <a:lnTo>
                    <a:pt x="129540" y="434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Freeform 264"/>
            <p:cNvSpPr/>
            <p:nvPr/>
          </p:nvSpPr>
          <p:spPr>
            <a:xfrm>
              <a:off x="7110623" y="11909916"/>
              <a:ext cx="868680" cy="1463040"/>
            </a:xfrm>
            <a:custGeom>
              <a:avLst/>
              <a:gdLst>
                <a:gd name="connsiteX0" fmla="*/ 0 w 868680"/>
                <a:gd name="connsiteY0" fmla="*/ 0 h 1463040"/>
                <a:gd name="connsiteX1" fmla="*/ 266700 w 868680"/>
                <a:gd name="connsiteY1" fmla="*/ 441960 h 1463040"/>
                <a:gd name="connsiteX2" fmla="*/ 213360 w 868680"/>
                <a:gd name="connsiteY2" fmla="*/ 510540 h 1463040"/>
                <a:gd name="connsiteX3" fmla="*/ 419100 w 868680"/>
                <a:gd name="connsiteY3" fmla="*/ 739140 h 1463040"/>
                <a:gd name="connsiteX4" fmla="*/ 365760 w 868680"/>
                <a:gd name="connsiteY4" fmla="*/ 807720 h 1463040"/>
                <a:gd name="connsiteX5" fmla="*/ 868680 w 868680"/>
                <a:gd name="connsiteY5" fmla="*/ 1402080 h 1463040"/>
                <a:gd name="connsiteX6" fmla="*/ 822960 w 868680"/>
                <a:gd name="connsiteY6" fmla="*/ 1463040 h 1463040"/>
                <a:gd name="connsiteX7" fmla="*/ 373380 w 868680"/>
                <a:gd name="connsiteY7" fmla="*/ 1325880 h 1463040"/>
                <a:gd name="connsiteX8" fmla="*/ 213360 w 868680"/>
                <a:gd name="connsiteY8" fmla="*/ 1158240 h 1463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68680" h="1463040">
                  <a:moveTo>
                    <a:pt x="0" y="0"/>
                  </a:moveTo>
                  <a:lnTo>
                    <a:pt x="266700" y="441960"/>
                  </a:lnTo>
                  <a:lnTo>
                    <a:pt x="213360" y="510540"/>
                  </a:lnTo>
                  <a:lnTo>
                    <a:pt x="419100" y="739140"/>
                  </a:lnTo>
                  <a:lnTo>
                    <a:pt x="365760" y="807720"/>
                  </a:lnTo>
                  <a:lnTo>
                    <a:pt x="868680" y="1402080"/>
                  </a:lnTo>
                  <a:lnTo>
                    <a:pt x="822960" y="1463040"/>
                  </a:lnTo>
                  <a:lnTo>
                    <a:pt x="373380" y="1325880"/>
                  </a:lnTo>
                  <a:lnTo>
                    <a:pt x="213360" y="1158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Freeform 265"/>
            <p:cNvSpPr/>
            <p:nvPr/>
          </p:nvSpPr>
          <p:spPr>
            <a:xfrm>
              <a:off x="7544963" y="11361276"/>
              <a:ext cx="541020" cy="868680"/>
            </a:xfrm>
            <a:custGeom>
              <a:avLst/>
              <a:gdLst>
                <a:gd name="connsiteX0" fmla="*/ 0 w 541020"/>
                <a:gd name="connsiteY0" fmla="*/ 297180 h 868680"/>
                <a:gd name="connsiteX1" fmla="*/ 289560 w 541020"/>
                <a:gd name="connsiteY1" fmla="*/ 868680 h 868680"/>
                <a:gd name="connsiteX2" fmla="*/ 541020 w 541020"/>
                <a:gd name="connsiteY2" fmla="*/ 693420 h 868680"/>
                <a:gd name="connsiteX3" fmla="*/ 289560 w 541020"/>
                <a:gd name="connsiteY3" fmla="*/ 167640 h 868680"/>
                <a:gd name="connsiteX4" fmla="*/ 228600 w 541020"/>
                <a:gd name="connsiteY4" fmla="*/ 114300 h 868680"/>
                <a:gd name="connsiteX5" fmla="*/ 243840 w 541020"/>
                <a:gd name="connsiteY5" fmla="*/ 0 h 868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1020" h="868680">
                  <a:moveTo>
                    <a:pt x="0" y="297180"/>
                  </a:moveTo>
                  <a:lnTo>
                    <a:pt x="289560" y="868680"/>
                  </a:lnTo>
                  <a:lnTo>
                    <a:pt x="541020" y="693420"/>
                  </a:lnTo>
                  <a:lnTo>
                    <a:pt x="289560" y="167640"/>
                  </a:lnTo>
                  <a:lnTo>
                    <a:pt x="228600" y="114300"/>
                  </a:lnTo>
                  <a:lnTo>
                    <a:pt x="2438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Freeform 266"/>
            <p:cNvSpPr/>
            <p:nvPr/>
          </p:nvSpPr>
          <p:spPr>
            <a:xfrm>
              <a:off x="7263023" y="11688936"/>
              <a:ext cx="106680" cy="236220"/>
            </a:xfrm>
            <a:custGeom>
              <a:avLst/>
              <a:gdLst>
                <a:gd name="connsiteX0" fmla="*/ 0 w 106680"/>
                <a:gd name="connsiteY0" fmla="*/ 0 h 236220"/>
                <a:gd name="connsiteX1" fmla="*/ 106680 w 106680"/>
                <a:gd name="connsiteY1" fmla="*/ 236220 h 23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680" h="236220">
                  <a:moveTo>
                    <a:pt x="0" y="0"/>
                  </a:moveTo>
                  <a:lnTo>
                    <a:pt x="106680" y="2362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" name="Freeform 267"/>
            <p:cNvSpPr/>
            <p:nvPr/>
          </p:nvSpPr>
          <p:spPr>
            <a:xfrm>
              <a:off x="9190883" y="10454496"/>
              <a:ext cx="2346960" cy="1760220"/>
            </a:xfrm>
            <a:custGeom>
              <a:avLst/>
              <a:gdLst>
                <a:gd name="connsiteX0" fmla="*/ 2346960 w 2346960"/>
                <a:gd name="connsiteY0" fmla="*/ 579120 h 1760220"/>
                <a:gd name="connsiteX1" fmla="*/ 1836420 w 2346960"/>
                <a:gd name="connsiteY1" fmla="*/ 594360 h 1760220"/>
                <a:gd name="connsiteX2" fmla="*/ 914400 w 2346960"/>
                <a:gd name="connsiteY2" fmla="*/ 0 h 1760220"/>
                <a:gd name="connsiteX3" fmla="*/ 495300 w 2346960"/>
                <a:gd name="connsiteY3" fmla="*/ 632460 h 1760220"/>
                <a:gd name="connsiteX4" fmla="*/ 198120 w 2346960"/>
                <a:gd name="connsiteY4" fmla="*/ 1234440 h 1760220"/>
                <a:gd name="connsiteX5" fmla="*/ 76200 w 2346960"/>
                <a:gd name="connsiteY5" fmla="*/ 1760220 h 1760220"/>
                <a:gd name="connsiteX6" fmla="*/ 0 w 2346960"/>
                <a:gd name="connsiteY6" fmla="*/ 1752600 h 1760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6960" h="1760220">
                  <a:moveTo>
                    <a:pt x="2346960" y="579120"/>
                  </a:moveTo>
                  <a:lnTo>
                    <a:pt x="1836420" y="594360"/>
                  </a:lnTo>
                  <a:lnTo>
                    <a:pt x="914400" y="0"/>
                  </a:lnTo>
                  <a:lnTo>
                    <a:pt x="495300" y="632460"/>
                  </a:lnTo>
                  <a:lnTo>
                    <a:pt x="198120" y="1234440"/>
                  </a:lnTo>
                  <a:lnTo>
                    <a:pt x="76200" y="1760220"/>
                  </a:lnTo>
                  <a:lnTo>
                    <a:pt x="0" y="1752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" name="Freeform 268"/>
            <p:cNvSpPr/>
            <p:nvPr/>
          </p:nvSpPr>
          <p:spPr>
            <a:xfrm>
              <a:off x="8924183" y="10286856"/>
              <a:ext cx="792480" cy="769620"/>
            </a:xfrm>
            <a:custGeom>
              <a:avLst/>
              <a:gdLst>
                <a:gd name="connsiteX0" fmla="*/ 190500 w 792480"/>
                <a:gd name="connsiteY0" fmla="*/ 0 h 769620"/>
                <a:gd name="connsiteX1" fmla="*/ 0 w 792480"/>
                <a:gd name="connsiteY1" fmla="*/ 312420 h 769620"/>
                <a:gd name="connsiteX2" fmla="*/ 792480 w 792480"/>
                <a:gd name="connsiteY2" fmla="*/ 769620 h 76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2480" h="769620">
                  <a:moveTo>
                    <a:pt x="190500" y="0"/>
                  </a:moveTo>
                  <a:lnTo>
                    <a:pt x="0" y="312420"/>
                  </a:lnTo>
                  <a:lnTo>
                    <a:pt x="792480" y="7696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" name="Freeform 269"/>
            <p:cNvSpPr/>
            <p:nvPr/>
          </p:nvSpPr>
          <p:spPr>
            <a:xfrm>
              <a:off x="9267083" y="10644996"/>
              <a:ext cx="312420" cy="449580"/>
            </a:xfrm>
            <a:custGeom>
              <a:avLst/>
              <a:gdLst>
                <a:gd name="connsiteX0" fmla="*/ 312420 w 312420"/>
                <a:gd name="connsiteY0" fmla="*/ 0 h 449580"/>
                <a:gd name="connsiteX1" fmla="*/ 0 w 312420"/>
                <a:gd name="connsiteY1" fmla="*/ 449580 h 44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420" h="449580">
                  <a:moveTo>
                    <a:pt x="312420" y="0"/>
                  </a:moveTo>
                  <a:lnTo>
                    <a:pt x="0" y="4495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" name="Freeform 270"/>
            <p:cNvSpPr/>
            <p:nvPr/>
          </p:nvSpPr>
          <p:spPr>
            <a:xfrm>
              <a:off x="9114683" y="10751676"/>
              <a:ext cx="121920" cy="205740"/>
            </a:xfrm>
            <a:custGeom>
              <a:avLst/>
              <a:gdLst>
                <a:gd name="connsiteX0" fmla="*/ 121920 w 121920"/>
                <a:gd name="connsiteY0" fmla="*/ 0 h 205740"/>
                <a:gd name="connsiteX1" fmla="*/ 121920 w 121920"/>
                <a:gd name="connsiteY1" fmla="*/ 0 h 205740"/>
                <a:gd name="connsiteX2" fmla="*/ 0 w 121920"/>
                <a:gd name="connsiteY2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" h="205740">
                  <a:moveTo>
                    <a:pt x="121920" y="0"/>
                  </a:moveTo>
                  <a:lnTo>
                    <a:pt x="121920" y="0"/>
                  </a:lnTo>
                  <a:lnTo>
                    <a:pt x="0" y="2057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" name="Freeform 271"/>
            <p:cNvSpPr/>
            <p:nvPr/>
          </p:nvSpPr>
          <p:spPr>
            <a:xfrm>
              <a:off x="9762383" y="10957416"/>
              <a:ext cx="1280160" cy="289560"/>
            </a:xfrm>
            <a:custGeom>
              <a:avLst/>
              <a:gdLst>
                <a:gd name="connsiteX0" fmla="*/ 0 w 1280160"/>
                <a:gd name="connsiteY0" fmla="*/ 7620 h 289560"/>
                <a:gd name="connsiteX1" fmla="*/ 312420 w 1280160"/>
                <a:gd name="connsiteY1" fmla="*/ 0 h 289560"/>
                <a:gd name="connsiteX2" fmla="*/ 419100 w 1280160"/>
                <a:gd name="connsiteY2" fmla="*/ 30480 h 289560"/>
                <a:gd name="connsiteX3" fmla="*/ 541020 w 1280160"/>
                <a:gd name="connsiteY3" fmla="*/ 251460 h 289560"/>
                <a:gd name="connsiteX4" fmla="*/ 662940 w 1280160"/>
                <a:gd name="connsiteY4" fmla="*/ 220980 h 289560"/>
                <a:gd name="connsiteX5" fmla="*/ 762000 w 1280160"/>
                <a:gd name="connsiteY5" fmla="*/ 228600 h 289560"/>
                <a:gd name="connsiteX6" fmla="*/ 929640 w 1280160"/>
                <a:gd name="connsiteY6" fmla="*/ 289560 h 289560"/>
                <a:gd name="connsiteX7" fmla="*/ 1089660 w 1280160"/>
                <a:gd name="connsiteY7" fmla="*/ 266700 h 289560"/>
                <a:gd name="connsiteX8" fmla="*/ 1165860 w 1280160"/>
                <a:gd name="connsiteY8" fmla="*/ 144780 h 289560"/>
                <a:gd name="connsiteX9" fmla="*/ 1280160 w 1280160"/>
                <a:gd name="connsiteY9" fmla="*/ 6858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80160" h="289560">
                  <a:moveTo>
                    <a:pt x="0" y="7620"/>
                  </a:moveTo>
                  <a:lnTo>
                    <a:pt x="312420" y="0"/>
                  </a:lnTo>
                  <a:lnTo>
                    <a:pt x="419100" y="30480"/>
                  </a:lnTo>
                  <a:lnTo>
                    <a:pt x="541020" y="251460"/>
                  </a:lnTo>
                  <a:lnTo>
                    <a:pt x="662940" y="220980"/>
                  </a:lnTo>
                  <a:lnTo>
                    <a:pt x="762000" y="228600"/>
                  </a:lnTo>
                  <a:lnTo>
                    <a:pt x="929640" y="289560"/>
                  </a:lnTo>
                  <a:lnTo>
                    <a:pt x="1089660" y="266700"/>
                  </a:lnTo>
                  <a:lnTo>
                    <a:pt x="1165860" y="144780"/>
                  </a:lnTo>
                  <a:lnTo>
                    <a:pt x="1280160" y="685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" name="Freeform 272"/>
            <p:cNvSpPr/>
            <p:nvPr/>
          </p:nvSpPr>
          <p:spPr>
            <a:xfrm>
              <a:off x="10410083" y="11117436"/>
              <a:ext cx="1158240" cy="1051560"/>
            </a:xfrm>
            <a:custGeom>
              <a:avLst/>
              <a:gdLst>
                <a:gd name="connsiteX0" fmla="*/ 1158240 w 1158240"/>
                <a:gd name="connsiteY0" fmla="*/ 0 h 1051560"/>
                <a:gd name="connsiteX1" fmla="*/ 807720 w 1158240"/>
                <a:gd name="connsiteY1" fmla="*/ 243840 h 1051560"/>
                <a:gd name="connsiteX2" fmla="*/ 739140 w 1158240"/>
                <a:gd name="connsiteY2" fmla="*/ 350520 h 1051560"/>
                <a:gd name="connsiteX3" fmla="*/ 579120 w 1158240"/>
                <a:gd name="connsiteY3" fmla="*/ 388620 h 1051560"/>
                <a:gd name="connsiteX4" fmla="*/ 274320 w 1158240"/>
                <a:gd name="connsiteY4" fmla="*/ 487680 h 1051560"/>
                <a:gd name="connsiteX5" fmla="*/ 99060 w 1158240"/>
                <a:gd name="connsiteY5" fmla="*/ 609600 h 1051560"/>
                <a:gd name="connsiteX6" fmla="*/ 0 w 1158240"/>
                <a:gd name="connsiteY6" fmla="*/ 762000 h 1051560"/>
                <a:gd name="connsiteX7" fmla="*/ 0 w 1158240"/>
                <a:gd name="connsiteY7" fmla="*/ 944880 h 1051560"/>
                <a:gd name="connsiteX8" fmla="*/ 266700 w 1158240"/>
                <a:gd name="connsiteY8" fmla="*/ 1051560 h 105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58240" h="1051560">
                  <a:moveTo>
                    <a:pt x="1158240" y="0"/>
                  </a:moveTo>
                  <a:lnTo>
                    <a:pt x="807720" y="243840"/>
                  </a:lnTo>
                  <a:lnTo>
                    <a:pt x="739140" y="350520"/>
                  </a:lnTo>
                  <a:lnTo>
                    <a:pt x="579120" y="388620"/>
                  </a:lnTo>
                  <a:lnTo>
                    <a:pt x="274320" y="487680"/>
                  </a:lnTo>
                  <a:lnTo>
                    <a:pt x="99060" y="609600"/>
                  </a:lnTo>
                  <a:lnTo>
                    <a:pt x="0" y="762000"/>
                  </a:lnTo>
                  <a:lnTo>
                    <a:pt x="0" y="944880"/>
                  </a:lnTo>
                  <a:lnTo>
                    <a:pt x="266700" y="10515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" name="Freeform 273"/>
            <p:cNvSpPr/>
            <p:nvPr/>
          </p:nvSpPr>
          <p:spPr>
            <a:xfrm>
              <a:off x="9899543" y="12077556"/>
              <a:ext cx="617220" cy="457200"/>
            </a:xfrm>
            <a:custGeom>
              <a:avLst/>
              <a:gdLst>
                <a:gd name="connsiteX0" fmla="*/ 541020 w 617220"/>
                <a:gd name="connsiteY0" fmla="*/ 457200 h 457200"/>
                <a:gd name="connsiteX1" fmla="*/ 617220 w 617220"/>
                <a:gd name="connsiteY1" fmla="*/ 236220 h 457200"/>
                <a:gd name="connsiteX2" fmla="*/ 0 w 617220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7220" h="457200">
                  <a:moveTo>
                    <a:pt x="541020" y="457200"/>
                  </a:moveTo>
                  <a:lnTo>
                    <a:pt x="617220" y="23622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5" name="Freeform 274"/>
            <p:cNvSpPr/>
            <p:nvPr/>
          </p:nvSpPr>
          <p:spPr>
            <a:xfrm>
              <a:off x="9297563" y="12618576"/>
              <a:ext cx="297180" cy="944880"/>
            </a:xfrm>
            <a:custGeom>
              <a:avLst/>
              <a:gdLst>
                <a:gd name="connsiteX0" fmla="*/ 297180 w 297180"/>
                <a:gd name="connsiteY0" fmla="*/ 0 h 944880"/>
                <a:gd name="connsiteX1" fmla="*/ 129540 w 297180"/>
                <a:gd name="connsiteY1" fmla="*/ 160020 h 944880"/>
                <a:gd name="connsiteX2" fmla="*/ 0 w 297180"/>
                <a:gd name="connsiteY2" fmla="*/ 944880 h 94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180" h="944880">
                  <a:moveTo>
                    <a:pt x="297180" y="0"/>
                  </a:moveTo>
                  <a:lnTo>
                    <a:pt x="129540" y="160020"/>
                  </a:lnTo>
                  <a:lnTo>
                    <a:pt x="0" y="944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6" name="Freeform 275"/>
            <p:cNvSpPr/>
            <p:nvPr/>
          </p:nvSpPr>
          <p:spPr>
            <a:xfrm>
              <a:off x="8809883" y="12549996"/>
              <a:ext cx="548640" cy="1257300"/>
            </a:xfrm>
            <a:custGeom>
              <a:avLst/>
              <a:gdLst>
                <a:gd name="connsiteX0" fmla="*/ 548640 w 548640"/>
                <a:gd name="connsiteY0" fmla="*/ 0 h 1257300"/>
                <a:gd name="connsiteX1" fmla="*/ 388620 w 548640"/>
                <a:gd name="connsiteY1" fmla="*/ 198120 h 1257300"/>
                <a:gd name="connsiteX2" fmla="*/ 152400 w 548640"/>
                <a:gd name="connsiteY2" fmla="*/ 289560 h 1257300"/>
                <a:gd name="connsiteX3" fmla="*/ 327660 w 548640"/>
                <a:gd name="connsiteY3" fmla="*/ 449580 h 1257300"/>
                <a:gd name="connsiteX4" fmla="*/ 0 w 548640"/>
                <a:gd name="connsiteY4" fmla="*/ 125730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640" h="1257300">
                  <a:moveTo>
                    <a:pt x="548640" y="0"/>
                  </a:moveTo>
                  <a:lnTo>
                    <a:pt x="388620" y="198120"/>
                  </a:lnTo>
                  <a:lnTo>
                    <a:pt x="152400" y="289560"/>
                  </a:lnTo>
                  <a:lnTo>
                    <a:pt x="327660" y="449580"/>
                  </a:lnTo>
                  <a:lnTo>
                    <a:pt x="0" y="12573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7" name="Freeform 276"/>
            <p:cNvSpPr/>
            <p:nvPr/>
          </p:nvSpPr>
          <p:spPr>
            <a:xfrm>
              <a:off x="8482223" y="12984336"/>
              <a:ext cx="662940" cy="419100"/>
            </a:xfrm>
            <a:custGeom>
              <a:avLst/>
              <a:gdLst>
                <a:gd name="connsiteX0" fmla="*/ 0 w 662940"/>
                <a:gd name="connsiteY0" fmla="*/ 419100 h 419100"/>
                <a:gd name="connsiteX1" fmla="*/ 274320 w 662940"/>
                <a:gd name="connsiteY1" fmla="*/ 182880 h 419100"/>
                <a:gd name="connsiteX2" fmla="*/ 662940 w 662940"/>
                <a:gd name="connsiteY2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2940" h="419100">
                  <a:moveTo>
                    <a:pt x="0" y="419100"/>
                  </a:moveTo>
                  <a:lnTo>
                    <a:pt x="274320" y="182880"/>
                  </a:lnTo>
                  <a:lnTo>
                    <a:pt x="6629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" name="Freeform 277"/>
            <p:cNvSpPr/>
            <p:nvPr/>
          </p:nvSpPr>
          <p:spPr>
            <a:xfrm>
              <a:off x="8329823" y="12572856"/>
              <a:ext cx="678180" cy="662940"/>
            </a:xfrm>
            <a:custGeom>
              <a:avLst/>
              <a:gdLst>
                <a:gd name="connsiteX0" fmla="*/ 0 w 678180"/>
                <a:gd name="connsiteY0" fmla="*/ 662940 h 662940"/>
                <a:gd name="connsiteX1" fmla="*/ 525780 w 678180"/>
                <a:gd name="connsiteY1" fmla="*/ 0 h 662940"/>
                <a:gd name="connsiteX2" fmla="*/ 678180 w 678180"/>
                <a:gd name="connsiteY2" fmla="*/ 243840 h 662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80" h="662940">
                  <a:moveTo>
                    <a:pt x="0" y="662940"/>
                  </a:moveTo>
                  <a:lnTo>
                    <a:pt x="525780" y="0"/>
                  </a:lnTo>
                  <a:lnTo>
                    <a:pt x="678180" y="2438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9" name="Freeform 278"/>
            <p:cNvSpPr/>
            <p:nvPr/>
          </p:nvSpPr>
          <p:spPr>
            <a:xfrm>
              <a:off x="8246003" y="11848956"/>
              <a:ext cx="662940" cy="739140"/>
            </a:xfrm>
            <a:custGeom>
              <a:avLst/>
              <a:gdLst>
                <a:gd name="connsiteX0" fmla="*/ 601980 w 662940"/>
                <a:gd name="connsiteY0" fmla="*/ 739140 h 739140"/>
                <a:gd name="connsiteX1" fmla="*/ 601980 w 662940"/>
                <a:gd name="connsiteY1" fmla="*/ 739140 h 739140"/>
                <a:gd name="connsiteX2" fmla="*/ 556260 w 662940"/>
                <a:gd name="connsiteY2" fmla="*/ 670560 h 739140"/>
                <a:gd name="connsiteX3" fmla="*/ 350520 w 662940"/>
                <a:gd name="connsiteY3" fmla="*/ 594360 h 739140"/>
                <a:gd name="connsiteX4" fmla="*/ 304800 w 662940"/>
                <a:gd name="connsiteY4" fmla="*/ 464820 h 739140"/>
                <a:gd name="connsiteX5" fmla="*/ 662940 w 662940"/>
                <a:gd name="connsiteY5" fmla="*/ 403860 h 739140"/>
                <a:gd name="connsiteX6" fmla="*/ 365760 w 662940"/>
                <a:gd name="connsiteY6" fmla="*/ 0 h 739140"/>
                <a:gd name="connsiteX7" fmla="*/ 0 w 662940"/>
                <a:gd name="connsiteY7" fmla="*/ 40386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2940" h="739140">
                  <a:moveTo>
                    <a:pt x="601980" y="739140"/>
                  </a:moveTo>
                  <a:lnTo>
                    <a:pt x="601980" y="739140"/>
                  </a:lnTo>
                  <a:lnTo>
                    <a:pt x="556260" y="670560"/>
                  </a:lnTo>
                  <a:lnTo>
                    <a:pt x="350520" y="594360"/>
                  </a:lnTo>
                  <a:lnTo>
                    <a:pt x="304800" y="464820"/>
                  </a:lnTo>
                  <a:lnTo>
                    <a:pt x="662940" y="403860"/>
                  </a:lnTo>
                  <a:lnTo>
                    <a:pt x="365760" y="0"/>
                  </a:lnTo>
                  <a:lnTo>
                    <a:pt x="0" y="4038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Freeform 279"/>
            <p:cNvSpPr/>
            <p:nvPr/>
          </p:nvSpPr>
          <p:spPr>
            <a:xfrm>
              <a:off x="9008003" y="11391756"/>
              <a:ext cx="175260" cy="274320"/>
            </a:xfrm>
            <a:custGeom>
              <a:avLst/>
              <a:gdLst>
                <a:gd name="connsiteX0" fmla="*/ 0 w 175260"/>
                <a:gd name="connsiteY0" fmla="*/ 274320 h 274320"/>
                <a:gd name="connsiteX1" fmla="*/ 175260 w 17526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260" h="274320">
                  <a:moveTo>
                    <a:pt x="0" y="274320"/>
                  </a:moveTo>
                  <a:lnTo>
                    <a:pt x="1752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Freeform 280"/>
            <p:cNvSpPr/>
            <p:nvPr/>
          </p:nvSpPr>
          <p:spPr>
            <a:xfrm>
              <a:off x="9800483" y="11528916"/>
              <a:ext cx="480060" cy="358140"/>
            </a:xfrm>
            <a:custGeom>
              <a:avLst/>
              <a:gdLst>
                <a:gd name="connsiteX0" fmla="*/ 0 w 480060"/>
                <a:gd name="connsiteY0" fmla="*/ 0 h 358140"/>
                <a:gd name="connsiteX1" fmla="*/ 426720 w 480060"/>
                <a:gd name="connsiteY1" fmla="*/ 137160 h 358140"/>
                <a:gd name="connsiteX2" fmla="*/ 480060 w 480060"/>
                <a:gd name="connsiteY2" fmla="*/ 358140 h 35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0060" h="358140">
                  <a:moveTo>
                    <a:pt x="0" y="0"/>
                  </a:moveTo>
                  <a:lnTo>
                    <a:pt x="426720" y="137160"/>
                  </a:lnTo>
                  <a:lnTo>
                    <a:pt x="480060" y="3581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Freeform 281"/>
            <p:cNvSpPr/>
            <p:nvPr/>
          </p:nvSpPr>
          <p:spPr>
            <a:xfrm>
              <a:off x="10516763" y="9707736"/>
              <a:ext cx="1638300" cy="937260"/>
            </a:xfrm>
            <a:custGeom>
              <a:avLst/>
              <a:gdLst>
                <a:gd name="connsiteX0" fmla="*/ 0 w 1638300"/>
                <a:gd name="connsiteY0" fmla="*/ 152400 h 937260"/>
                <a:gd name="connsiteX1" fmla="*/ 137160 w 1638300"/>
                <a:gd name="connsiteY1" fmla="*/ 0 h 937260"/>
                <a:gd name="connsiteX2" fmla="*/ 510540 w 1638300"/>
                <a:gd name="connsiteY2" fmla="*/ 335280 h 937260"/>
                <a:gd name="connsiteX3" fmla="*/ 1638300 w 1638300"/>
                <a:gd name="connsiteY3" fmla="*/ 937260 h 93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8300" h="937260">
                  <a:moveTo>
                    <a:pt x="0" y="152400"/>
                  </a:moveTo>
                  <a:lnTo>
                    <a:pt x="137160" y="0"/>
                  </a:lnTo>
                  <a:lnTo>
                    <a:pt x="510540" y="335280"/>
                  </a:lnTo>
                  <a:lnTo>
                    <a:pt x="1638300" y="937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" name="Freeform 282"/>
            <p:cNvSpPr/>
            <p:nvPr/>
          </p:nvSpPr>
          <p:spPr>
            <a:xfrm>
              <a:off x="11865503" y="8869536"/>
              <a:ext cx="586740" cy="1615440"/>
            </a:xfrm>
            <a:custGeom>
              <a:avLst/>
              <a:gdLst>
                <a:gd name="connsiteX0" fmla="*/ 0 w 586740"/>
                <a:gd name="connsiteY0" fmla="*/ 1615440 h 1615440"/>
                <a:gd name="connsiteX1" fmla="*/ 586740 w 586740"/>
                <a:gd name="connsiteY1" fmla="*/ 0 h 1615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740" h="1615440">
                  <a:moveTo>
                    <a:pt x="0" y="1615440"/>
                  </a:moveTo>
                  <a:lnTo>
                    <a:pt x="5867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" name="Freeform 283"/>
            <p:cNvSpPr/>
            <p:nvPr/>
          </p:nvSpPr>
          <p:spPr>
            <a:xfrm>
              <a:off x="11545463" y="8938116"/>
              <a:ext cx="1005840" cy="1402080"/>
            </a:xfrm>
            <a:custGeom>
              <a:avLst/>
              <a:gdLst>
                <a:gd name="connsiteX0" fmla="*/ 1005840 w 1005840"/>
                <a:gd name="connsiteY0" fmla="*/ 121920 h 1402080"/>
                <a:gd name="connsiteX1" fmla="*/ 480060 w 1005840"/>
                <a:gd name="connsiteY1" fmla="*/ 0 h 1402080"/>
                <a:gd name="connsiteX2" fmla="*/ 0 w 1005840"/>
                <a:gd name="connsiteY2" fmla="*/ 1402080 h 140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5840" h="1402080">
                  <a:moveTo>
                    <a:pt x="1005840" y="121920"/>
                  </a:moveTo>
                  <a:lnTo>
                    <a:pt x="480060" y="0"/>
                  </a:lnTo>
                  <a:lnTo>
                    <a:pt x="0" y="14020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" name="Freeform 284"/>
            <p:cNvSpPr/>
            <p:nvPr/>
          </p:nvSpPr>
          <p:spPr>
            <a:xfrm>
              <a:off x="11583563" y="10218276"/>
              <a:ext cx="655320" cy="91440"/>
            </a:xfrm>
            <a:custGeom>
              <a:avLst/>
              <a:gdLst>
                <a:gd name="connsiteX0" fmla="*/ 0 w 655320"/>
                <a:gd name="connsiteY0" fmla="*/ 0 h 91440"/>
                <a:gd name="connsiteX1" fmla="*/ 655320 w 65532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5320" h="91440">
                  <a:moveTo>
                    <a:pt x="0" y="0"/>
                  </a:moveTo>
                  <a:lnTo>
                    <a:pt x="655320" y="91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Freeform 285"/>
            <p:cNvSpPr/>
            <p:nvPr/>
          </p:nvSpPr>
          <p:spPr>
            <a:xfrm>
              <a:off x="11507363" y="9555336"/>
              <a:ext cx="876300" cy="487680"/>
            </a:xfrm>
            <a:custGeom>
              <a:avLst/>
              <a:gdLst>
                <a:gd name="connsiteX0" fmla="*/ 0 w 876300"/>
                <a:gd name="connsiteY0" fmla="*/ 0 h 487680"/>
                <a:gd name="connsiteX1" fmla="*/ 876300 w 876300"/>
                <a:gd name="connsiteY1" fmla="*/ 48768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6300" h="487680">
                  <a:moveTo>
                    <a:pt x="0" y="0"/>
                  </a:moveTo>
                  <a:lnTo>
                    <a:pt x="876300" y="487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Freeform 286"/>
            <p:cNvSpPr/>
            <p:nvPr/>
          </p:nvSpPr>
          <p:spPr>
            <a:xfrm>
              <a:off x="11675003" y="9364836"/>
              <a:ext cx="868680" cy="274320"/>
            </a:xfrm>
            <a:custGeom>
              <a:avLst/>
              <a:gdLst>
                <a:gd name="connsiteX0" fmla="*/ 0 w 868680"/>
                <a:gd name="connsiteY0" fmla="*/ 0 h 274320"/>
                <a:gd name="connsiteX1" fmla="*/ 868680 w 868680"/>
                <a:gd name="connsiteY1" fmla="*/ 27432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8680" h="274320">
                  <a:moveTo>
                    <a:pt x="0" y="0"/>
                  </a:moveTo>
                  <a:lnTo>
                    <a:pt x="868680" y="2743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2" name="Freeform 301"/>
            <p:cNvSpPr/>
            <p:nvPr/>
          </p:nvSpPr>
          <p:spPr>
            <a:xfrm>
              <a:off x="11743583" y="9105756"/>
              <a:ext cx="548640" cy="182880"/>
            </a:xfrm>
            <a:custGeom>
              <a:avLst/>
              <a:gdLst>
                <a:gd name="connsiteX0" fmla="*/ 0 w 548640"/>
                <a:gd name="connsiteY0" fmla="*/ 0 h 182880"/>
                <a:gd name="connsiteX1" fmla="*/ 548640 w 548640"/>
                <a:gd name="connsiteY1" fmla="*/ 18288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640" h="182880">
                  <a:moveTo>
                    <a:pt x="0" y="0"/>
                  </a:moveTo>
                  <a:lnTo>
                    <a:pt x="548640" y="182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" name="Freeform 302"/>
            <p:cNvSpPr/>
            <p:nvPr/>
          </p:nvSpPr>
          <p:spPr>
            <a:xfrm>
              <a:off x="10615823" y="9479136"/>
              <a:ext cx="746760" cy="556260"/>
            </a:xfrm>
            <a:custGeom>
              <a:avLst/>
              <a:gdLst>
                <a:gd name="connsiteX0" fmla="*/ 0 w 746760"/>
                <a:gd name="connsiteY0" fmla="*/ 236220 h 556260"/>
                <a:gd name="connsiteX1" fmla="*/ 198120 w 746760"/>
                <a:gd name="connsiteY1" fmla="*/ 0 h 556260"/>
                <a:gd name="connsiteX2" fmla="*/ 746760 w 746760"/>
                <a:gd name="connsiteY2" fmla="*/ 403860 h 556260"/>
                <a:gd name="connsiteX3" fmla="*/ 419100 w 746760"/>
                <a:gd name="connsiteY3" fmla="*/ 556260 h 55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6760" h="556260">
                  <a:moveTo>
                    <a:pt x="0" y="236220"/>
                  </a:moveTo>
                  <a:lnTo>
                    <a:pt x="198120" y="0"/>
                  </a:lnTo>
                  <a:lnTo>
                    <a:pt x="746760" y="403860"/>
                  </a:lnTo>
                  <a:lnTo>
                    <a:pt x="419100" y="556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" name="Freeform 303"/>
            <p:cNvSpPr/>
            <p:nvPr/>
          </p:nvSpPr>
          <p:spPr>
            <a:xfrm>
              <a:off x="16772783" y="6014350"/>
              <a:ext cx="411515" cy="957806"/>
            </a:xfrm>
            <a:custGeom>
              <a:avLst/>
              <a:gdLst>
                <a:gd name="connsiteX0" fmla="*/ 0 w 411515"/>
                <a:gd name="connsiteY0" fmla="*/ 957806 h 957806"/>
                <a:gd name="connsiteX1" fmla="*/ 335280 w 411515"/>
                <a:gd name="connsiteY1" fmla="*/ 729206 h 957806"/>
                <a:gd name="connsiteX2" fmla="*/ 411480 w 411515"/>
                <a:gd name="connsiteY2" fmla="*/ 592046 h 957806"/>
                <a:gd name="connsiteX3" fmla="*/ 342900 w 411515"/>
                <a:gd name="connsiteY3" fmla="*/ 416786 h 957806"/>
                <a:gd name="connsiteX4" fmla="*/ 190500 w 411515"/>
                <a:gd name="connsiteY4" fmla="*/ 363446 h 957806"/>
                <a:gd name="connsiteX5" fmla="*/ 182880 w 411515"/>
                <a:gd name="connsiteY5" fmla="*/ 264386 h 957806"/>
                <a:gd name="connsiteX6" fmla="*/ 312420 w 411515"/>
                <a:gd name="connsiteY6" fmla="*/ 287246 h 957806"/>
                <a:gd name="connsiteX7" fmla="*/ 281940 w 411515"/>
                <a:gd name="connsiteY7" fmla="*/ 127226 h 957806"/>
                <a:gd name="connsiteX8" fmla="*/ 175260 w 411515"/>
                <a:gd name="connsiteY8" fmla="*/ 43406 h 957806"/>
                <a:gd name="connsiteX9" fmla="*/ 38100 w 411515"/>
                <a:gd name="connsiteY9" fmla="*/ 5306 h 957806"/>
                <a:gd name="connsiteX10" fmla="*/ 22860 w 411515"/>
                <a:gd name="connsiteY10" fmla="*/ 157706 h 957806"/>
                <a:gd name="connsiteX11" fmla="*/ 99060 w 411515"/>
                <a:gd name="connsiteY11" fmla="*/ 348206 h 957806"/>
                <a:gd name="connsiteX12" fmla="*/ 297180 w 411515"/>
                <a:gd name="connsiteY12" fmla="*/ 515846 h 957806"/>
                <a:gd name="connsiteX13" fmla="*/ 289560 w 411515"/>
                <a:gd name="connsiteY13" fmla="*/ 706346 h 957806"/>
                <a:gd name="connsiteX14" fmla="*/ 152400 w 411515"/>
                <a:gd name="connsiteY14" fmla="*/ 881606 h 957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1515" h="957806">
                  <a:moveTo>
                    <a:pt x="0" y="957806"/>
                  </a:moveTo>
                  <a:cubicBezTo>
                    <a:pt x="133350" y="873986"/>
                    <a:pt x="266700" y="790166"/>
                    <a:pt x="335280" y="729206"/>
                  </a:cubicBezTo>
                  <a:cubicBezTo>
                    <a:pt x="403860" y="668246"/>
                    <a:pt x="410210" y="644116"/>
                    <a:pt x="411480" y="592046"/>
                  </a:cubicBezTo>
                  <a:cubicBezTo>
                    <a:pt x="412750" y="539976"/>
                    <a:pt x="379730" y="454886"/>
                    <a:pt x="342900" y="416786"/>
                  </a:cubicBezTo>
                  <a:cubicBezTo>
                    <a:pt x="306070" y="378686"/>
                    <a:pt x="217170" y="388846"/>
                    <a:pt x="190500" y="363446"/>
                  </a:cubicBezTo>
                  <a:cubicBezTo>
                    <a:pt x="163830" y="338046"/>
                    <a:pt x="162560" y="277086"/>
                    <a:pt x="182880" y="264386"/>
                  </a:cubicBezTo>
                  <a:cubicBezTo>
                    <a:pt x="203200" y="251686"/>
                    <a:pt x="295910" y="310106"/>
                    <a:pt x="312420" y="287246"/>
                  </a:cubicBezTo>
                  <a:cubicBezTo>
                    <a:pt x="328930" y="264386"/>
                    <a:pt x="304800" y="167866"/>
                    <a:pt x="281940" y="127226"/>
                  </a:cubicBezTo>
                  <a:cubicBezTo>
                    <a:pt x="259080" y="86586"/>
                    <a:pt x="215900" y="63726"/>
                    <a:pt x="175260" y="43406"/>
                  </a:cubicBezTo>
                  <a:cubicBezTo>
                    <a:pt x="134620" y="23086"/>
                    <a:pt x="63500" y="-13744"/>
                    <a:pt x="38100" y="5306"/>
                  </a:cubicBezTo>
                  <a:cubicBezTo>
                    <a:pt x="12700" y="24356"/>
                    <a:pt x="12700" y="100556"/>
                    <a:pt x="22860" y="157706"/>
                  </a:cubicBezTo>
                  <a:cubicBezTo>
                    <a:pt x="33020" y="214856"/>
                    <a:pt x="53340" y="288516"/>
                    <a:pt x="99060" y="348206"/>
                  </a:cubicBezTo>
                  <a:cubicBezTo>
                    <a:pt x="144780" y="407896"/>
                    <a:pt x="265430" y="456156"/>
                    <a:pt x="297180" y="515846"/>
                  </a:cubicBezTo>
                  <a:cubicBezTo>
                    <a:pt x="328930" y="575536"/>
                    <a:pt x="313690" y="645386"/>
                    <a:pt x="289560" y="706346"/>
                  </a:cubicBezTo>
                  <a:cubicBezTo>
                    <a:pt x="265430" y="767306"/>
                    <a:pt x="182880" y="858746"/>
                    <a:pt x="152400" y="881606"/>
                  </a:cubicBezTo>
                </a:path>
              </a:pathLst>
            </a:custGeom>
            <a:solidFill>
              <a:srgbClr val="41719C"/>
            </a:solidFill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" name="Freeform 304"/>
            <p:cNvSpPr/>
            <p:nvPr/>
          </p:nvSpPr>
          <p:spPr>
            <a:xfrm>
              <a:off x="17207123" y="4983336"/>
              <a:ext cx="1729740" cy="1737360"/>
            </a:xfrm>
            <a:custGeom>
              <a:avLst/>
              <a:gdLst>
                <a:gd name="connsiteX0" fmla="*/ 1729740 w 1729740"/>
                <a:gd name="connsiteY0" fmla="*/ 0 h 1737360"/>
                <a:gd name="connsiteX1" fmla="*/ 1630680 w 1729740"/>
                <a:gd name="connsiteY1" fmla="*/ 182880 h 1737360"/>
                <a:gd name="connsiteX2" fmla="*/ 1577340 w 1729740"/>
                <a:gd name="connsiteY2" fmla="*/ 68580 h 1737360"/>
                <a:gd name="connsiteX3" fmla="*/ 1516380 w 1729740"/>
                <a:gd name="connsiteY3" fmla="*/ 137160 h 1737360"/>
                <a:gd name="connsiteX4" fmla="*/ 0 w 1729740"/>
                <a:gd name="connsiteY4" fmla="*/ 1478280 h 1737360"/>
                <a:gd name="connsiteX5" fmla="*/ 259080 w 1729740"/>
                <a:gd name="connsiteY5" fmla="*/ 1737360 h 173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9740" h="1737360">
                  <a:moveTo>
                    <a:pt x="1729740" y="0"/>
                  </a:moveTo>
                  <a:lnTo>
                    <a:pt x="1630680" y="182880"/>
                  </a:lnTo>
                  <a:lnTo>
                    <a:pt x="1577340" y="68580"/>
                  </a:lnTo>
                  <a:lnTo>
                    <a:pt x="1516380" y="137160"/>
                  </a:lnTo>
                  <a:lnTo>
                    <a:pt x="0" y="1478280"/>
                  </a:lnTo>
                  <a:lnTo>
                    <a:pt x="259080" y="17373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" name="Freeform 305"/>
            <p:cNvSpPr/>
            <p:nvPr/>
          </p:nvSpPr>
          <p:spPr>
            <a:xfrm>
              <a:off x="17047103" y="4861416"/>
              <a:ext cx="1653540" cy="1493520"/>
            </a:xfrm>
            <a:custGeom>
              <a:avLst/>
              <a:gdLst>
                <a:gd name="connsiteX0" fmla="*/ 1653540 w 1653540"/>
                <a:gd name="connsiteY0" fmla="*/ 0 h 1493520"/>
                <a:gd name="connsiteX1" fmla="*/ 1219200 w 1653540"/>
                <a:gd name="connsiteY1" fmla="*/ 441960 h 1493520"/>
                <a:gd name="connsiteX2" fmla="*/ 83820 w 1653540"/>
                <a:gd name="connsiteY2" fmla="*/ 1493520 h 1493520"/>
                <a:gd name="connsiteX3" fmla="*/ 0 w 1653540"/>
                <a:gd name="connsiteY3" fmla="*/ 1417320 h 149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3540" h="1493520">
                  <a:moveTo>
                    <a:pt x="1653540" y="0"/>
                  </a:moveTo>
                  <a:lnTo>
                    <a:pt x="1219200" y="441960"/>
                  </a:lnTo>
                  <a:lnTo>
                    <a:pt x="83820" y="1493520"/>
                  </a:lnTo>
                  <a:lnTo>
                    <a:pt x="0" y="14173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" name="Freeform 306"/>
            <p:cNvSpPr/>
            <p:nvPr/>
          </p:nvSpPr>
          <p:spPr>
            <a:xfrm>
              <a:off x="16894703" y="4815696"/>
              <a:ext cx="784860" cy="1249680"/>
            </a:xfrm>
            <a:custGeom>
              <a:avLst/>
              <a:gdLst>
                <a:gd name="connsiteX0" fmla="*/ 784860 w 784860"/>
                <a:gd name="connsiteY0" fmla="*/ 0 h 1249680"/>
                <a:gd name="connsiteX1" fmla="*/ 0 w 784860"/>
                <a:gd name="connsiteY1" fmla="*/ 1249680 h 124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4860" h="1249680">
                  <a:moveTo>
                    <a:pt x="784860" y="0"/>
                  </a:moveTo>
                  <a:lnTo>
                    <a:pt x="0" y="1249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" name="Freeform 307"/>
            <p:cNvSpPr/>
            <p:nvPr/>
          </p:nvSpPr>
          <p:spPr>
            <a:xfrm>
              <a:off x="16467983" y="4922376"/>
              <a:ext cx="731520" cy="1135380"/>
            </a:xfrm>
            <a:custGeom>
              <a:avLst/>
              <a:gdLst>
                <a:gd name="connsiteX0" fmla="*/ 731520 w 731520"/>
                <a:gd name="connsiteY0" fmla="*/ 0 h 1135380"/>
                <a:gd name="connsiteX1" fmla="*/ 0 w 731520"/>
                <a:gd name="connsiteY1" fmla="*/ 883920 h 1135380"/>
                <a:gd name="connsiteX2" fmla="*/ 388620 w 731520"/>
                <a:gd name="connsiteY2" fmla="*/ 1135380 h 113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1520" h="1135380">
                  <a:moveTo>
                    <a:pt x="731520" y="0"/>
                  </a:moveTo>
                  <a:lnTo>
                    <a:pt x="0" y="883920"/>
                  </a:lnTo>
                  <a:lnTo>
                    <a:pt x="388620" y="11353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" name="Freeform 308"/>
            <p:cNvSpPr/>
            <p:nvPr/>
          </p:nvSpPr>
          <p:spPr>
            <a:xfrm>
              <a:off x="16803263" y="5379576"/>
              <a:ext cx="701040" cy="647700"/>
            </a:xfrm>
            <a:custGeom>
              <a:avLst/>
              <a:gdLst>
                <a:gd name="connsiteX0" fmla="*/ 0 w 701040"/>
                <a:gd name="connsiteY0" fmla="*/ 0 h 647700"/>
                <a:gd name="connsiteX1" fmla="*/ 701040 w 701040"/>
                <a:gd name="connsiteY1" fmla="*/ 64770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1040" h="647700">
                  <a:moveTo>
                    <a:pt x="0" y="0"/>
                  </a:moveTo>
                  <a:lnTo>
                    <a:pt x="701040" y="647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0" name="Freeform 309"/>
            <p:cNvSpPr/>
            <p:nvPr/>
          </p:nvSpPr>
          <p:spPr>
            <a:xfrm>
              <a:off x="17115683" y="5021436"/>
              <a:ext cx="693420" cy="708660"/>
            </a:xfrm>
            <a:custGeom>
              <a:avLst/>
              <a:gdLst>
                <a:gd name="connsiteX0" fmla="*/ 0 w 693420"/>
                <a:gd name="connsiteY0" fmla="*/ 0 h 708660"/>
                <a:gd name="connsiteX1" fmla="*/ 693420 w 693420"/>
                <a:gd name="connsiteY1" fmla="*/ 708660 h 70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3420" h="708660">
                  <a:moveTo>
                    <a:pt x="0" y="0"/>
                  </a:moveTo>
                  <a:lnTo>
                    <a:pt x="693420" y="7086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1" name="Freeform 310"/>
            <p:cNvSpPr/>
            <p:nvPr/>
          </p:nvSpPr>
          <p:spPr>
            <a:xfrm>
              <a:off x="17702423" y="4929996"/>
              <a:ext cx="426720" cy="495300"/>
            </a:xfrm>
            <a:custGeom>
              <a:avLst/>
              <a:gdLst>
                <a:gd name="connsiteX0" fmla="*/ 0 w 426720"/>
                <a:gd name="connsiteY0" fmla="*/ 0 h 495300"/>
                <a:gd name="connsiteX1" fmla="*/ 0 w 426720"/>
                <a:gd name="connsiteY1" fmla="*/ 0 h 495300"/>
                <a:gd name="connsiteX2" fmla="*/ 68580 w 426720"/>
                <a:gd name="connsiteY2" fmla="*/ 22860 h 495300"/>
                <a:gd name="connsiteX3" fmla="*/ 426720 w 426720"/>
                <a:gd name="connsiteY3" fmla="*/ 4953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720" h="495300">
                  <a:moveTo>
                    <a:pt x="0" y="0"/>
                  </a:moveTo>
                  <a:lnTo>
                    <a:pt x="0" y="0"/>
                  </a:lnTo>
                  <a:lnTo>
                    <a:pt x="68580" y="22860"/>
                  </a:lnTo>
                  <a:lnTo>
                    <a:pt x="426720" y="4953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2" name="Freeform 311"/>
            <p:cNvSpPr/>
            <p:nvPr/>
          </p:nvSpPr>
          <p:spPr>
            <a:xfrm>
              <a:off x="13755263" y="4167996"/>
              <a:ext cx="1950720" cy="3589020"/>
            </a:xfrm>
            <a:custGeom>
              <a:avLst/>
              <a:gdLst>
                <a:gd name="connsiteX0" fmla="*/ 335280 w 1950720"/>
                <a:gd name="connsiteY0" fmla="*/ 0 h 3589020"/>
                <a:gd name="connsiteX1" fmla="*/ 464820 w 1950720"/>
                <a:gd name="connsiteY1" fmla="*/ 144780 h 3589020"/>
                <a:gd name="connsiteX2" fmla="*/ 152400 w 1950720"/>
                <a:gd name="connsiteY2" fmla="*/ 632460 h 3589020"/>
                <a:gd name="connsiteX3" fmla="*/ 38100 w 1950720"/>
                <a:gd name="connsiteY3" fmla="*/ 762000 h 3589020"/>
                <a:gd name="connsiteX4" fmla="*/ 106680 w 1950720"/>
                <a:gd name="connsiteY4" fmla="*/ 975360 h 3589020"/>
                <a:gd name="connsiteX5" fmla="*/ 0 w 1950720"/>
                <a:gd name="connsiteY5" fmla="*/ 1158240 h 3589020"/>
                <a:gd name="connsiteX6" fmla="*/ 152400 w 1950720"/>
                <a:gd name="connsiteY6" fmla="*/ 1402080 h 3589020"/>
                <a:gd name="connsiteX7" fmla="*/ 297180 w 1950720"/>
                <a:gd name="connsiteY7" fmla="*/ 1539240 h 3589020"/>
                <a:gd name="connsiteX8" fmla="*/ 152400 w 1950720"/>
                <a:gd name="connsiteY8" fmla="*/ 1790700 h 3589020"/>
                <a:gd name="connsiteX9" fmla="*/ 1943100 w 1950720"/>
                <a:gd name="connsiteY9" fmla="*/ 3368040 h 3589020"/>
                <a:gd name="connsiteX10" fmla="*/ 1950720 w 1950720"/>
                <a:gd name="connsiteY10" fmla="*/ 3589020 h 3589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0720" h="3589020">
                  <a:moveTo>
                    <a:pt x="335280" y="0"/>
                  </a:moveTo>
                  <a:lnTo>
                    <a:pt x="464820" y="144780"/>
                  </a:lnTo>
                  <a:lnTo>
                    <a:pt x="152400" y="632460"/>
                  </a:lnTo>
                  <a:lnTo>
                    <a:pt x="38100" y="762000"/>
                  </a:lnTo>
                  <a:lnTo>
                    <a:pt x="106680" y="975360"/>
                  </a:lnTo>
                  <a:lnTo>
                    <a:pt x="0" y="1158240"/>
                  </a:lnTo>
                  <a:lnTo>
                    <a:pt x="152400" y="1402080"/>
                  </a:lnTo>
                  <a:lnTo>
                    <a:pt x="297180" y="1539240"/>
                  </a:lnTo>
                  <a:lnTo>
                    <a:pt x="152400" y="1790700"/>
                  </a:lnTo>
                  <a:lnTo>
                    <a:pt x="1943100" y="3368040"/>
                  </a:lnTo>
                  <a:lnTo>
                    <a:pt x="1950720" y="35890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3" name="Freeform 312"/>
            <p:cNvSpPr/>
            <p:nvPr/>
          </p:nvSpPr>
          <p:spPr>
            <a:xfrm>
              <a:off x="14174363" y="5570076"/>
              <a:ext cx="2514600" cy="1943100"/>
            </a:xfrm>
            <a:custGeom>
              <a:avLst/>
              <a:gdLst>
                <a:gd name="connsiteX0" fmla="*/ 1508760 w 2514600"/>
                <a:gd name="connsiteY0" fmla="*/ 1943100 h 1943100"/>
                <a:gd name="connsiteX1" fmla="*/ 1539240 w 2514600"/>
                <a:gd name="connsiteY1" fmla="*/ 1783080 h 1943100"/>
                <a:gd name="connsiteX2" fmla="*/ 1935480 w 2514600"/>
                <a:gd name="connsiteY2" fmla="*/ 1310640 h 1943100"/>
                <a:gd name="connsiteX3" fmla="*/ 2278380 w 2514600"/>
                <a:gd name="connsiteY3" fmla="*/ 1013460 h 1943100"/>
                <a:gd name="connsiteX4" fmla="*/ 2423160 w 2514600"/>
                <a:gd name="connsiteY4" fmla="*/ 792480 h 1943100"/>
                <a:gd name="connsiteX5" fmla="*/ 2514600 w 2514600"/>
                <a:gd name="connsiteY5" fmla="*/ 617220 h 1943100"/>
                <a:gd name="connsiteX6" fmla="*/ 2247900 w 2514600"/>
                <a:gd name="connsiteY6" fmla="*/ 381000 h 1943100"/>
                <a:gd name="connsiteX7" fmla="*/ 1851660 w 2514600"/>
                <a:gd name="connsiteY7" fmla="*/ 937260 h 1943100"/>
                <a:gd name="connsiteX8" fmla="*/ 1478280 w 2514600"/>
                <a:gd name="connsiteY8" fmla="*/ 1303020 h 1943100"/>
                <a:gd name="connsiteX9" fmla="*/ 403860 w 2514600"/>
                <a:gd name="connsiteY9" fmla="*/ 327660 h 1943100"/>
                <a:gd name="connsiteX10" fmla="*/ 0 w 2514600"/>
                <a:gd name="connsiteY10" fmla="*/ 0 h 194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14600" h="1943100">
                  <a:moveTo>
                    <a:pt x="1508760" y="1943100"/>
                  </a:moveTo>
                  <a:lnTo>
                    <a:pt x="1539240" y="1783080"/>
                  </a:lnTo>
                  <a:lnTo>
                    <a:pt x="1935480" y="1310640"/>
                  </a:lnTo>
                  <a:lnTo>
                    <a:pt x="2278380" y="1013460"/>
                  </a:lnTo>
                  <a:lnTo>
                    <a:pt x="2423160" y="792480"/>
                  </a:lnTo>
                  <a:lnTo>
                    <a:pt x="2514600" y="617220"/>
                  </a:lnTo>
                  <a:lnTo>
                    <a:pt x="2247900" y="381000"/>
                  </a:lnTo>
                  <a:lnTo>
                    <a:pt x="1851660" y="937260"/>
                  </a:lnTo>
                  <a:lnTo>
                    <a:pt x="1478280" y="1303020"/>
                  </a:lnTo>
                  <a:lnTo>
                    <a:pt x="403860" y="32766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" name="Freeform 313"/>
            <p:cNvSpPr/>
            <p:nvPr/>
          </p:nvSpPr>
          <p:spPr>
            <a:xfrm>
              <a:off x="15881243" y="6286356"/>
              <a:ext cx="952500" cy="1219200"/>
            </a:xfrm>
            <a:custGeom>
              <a:avLst/>
              <a:gdLst>
                <a:gd name="connsiteX0" fmla="*/ 929640 w 952500"/>
                <a:gd name="connsiteY0" fmla="*/ 0 h 1219200"/>
                <a:gd name="connsiteX1" fmla="*/ 731520 w 952500"/>
                <a:gd name="connsiteY1" fmla="*/ 304800 h 1219200"/>
                <a:gd name="connsiteX2" fmla="*/ 548640 w 952500"/>
                <a:gd name="connsiteY2" fmla="*/ 472440 h 1219200"/>
                <a:gd name="connsiteX3" fmla="*/ 0 w 952500"/>
                <a:gd name="connsiteY3" fmla="*/ 1089660 h 1219200"/>
                <a:gd name="connsiteX4" fmla="*/ 60960 w 952500"/>
                <a:gd name="connsiteY4" fmla="*/ 1219200 h 1219200"/>
                <a:gd name="connsiteX5" fmla="*/ 419100 w 952500"/>
                <a:gd name="connsiteY5" fmla="*/ 922020 h 1219200"/>
                <a:gd name="connsiteX6" fmla="*/ 952500 w 952500"/>
                <a:gd name="connsiteY6" fmla="*/ 6477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2500" h="1219200">
                  <a:moveTo>
                    <a:pt x="929640" y="0"/>
                  </a:moveTo>
                  <a:lnTo>
                    <a:pt x="731520" y="304800"/>
                  </a:lnTo>
                  <a:lnTo>
                    <a:pt x="548640" y="472440"/>
                  </a:lnTo>
                  <a:lnTo>
                    <a:pt x="0" y="1089660"/>
                  </a:lnTo>
                  <a:lnTo>
                    <a:pt x="60960" y="1219200"/>
                  </a:lnTo>
                  <a:lnTo>
                    <a:pt x="419100" y="922020"/>
                  </a:lnTo>
                  <a:lnTo>
                    <a:pt x="952500" y="647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5" name="Freeform 314"/>
            <p:cNvSpPr/>
            <p:nvPr/>
          </p:nvSpPr>
          <p:spPr>
            <a:xfrm>
              <a:off x="16483223" y="6720696"/>
              <a:ext cx="228600" cy="251460"/>
            </a:xfrm>
            <a:custGeom>
              <a:avLst/>
              <a:gdLst>
                <a:gd name="connsiteX0" fmla="*/ 228600 w 228600"/>
                <a:gd name="connsiteY0" fmla="*/ 251460 h 251460"/>
                <a:gd name="connsiteX1" fmla="*/ 0 w 228600"/>
                <a:gd name="connsiteY1" fmla="*/ 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0" h="251460">
                  <a:moveTo>
                    <a:pt x="228600" y="25146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" name="Freeform 315"/>
            <p:cNvSpPr/>
            <p:nvPr/>
          </p:nvSpPr>
          <p:spPr>
            <a:xfrm>
              <a:off x="16163183" y="7055976"/>
              <a:ext cx="160020" cy="129540"/>
            </a:xfrm>
            <a:custGeom>
              <a:avLst/>
              <a:gdLst>
                <a:gd name="connsiteX0" fmla="*/ 160020 w 160020"/>
                <a:gd name="connsiteY0" fmla="*/ 129540 h 129540"/>
                <a:gd name="connsiteX1" fmla="*/ 0 w 160020"/>
                <a:gd name="connsiteY1" fmla="*/ 0 h 12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129540">
                  <a:moveTo>
                    <a:pt x="160020" y="12954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7" name="Freeform 316"/>
            <p:cNvSpPr/>
            <p:nvPr/>
          </p:nvSpPr>
          <p:spPr>
            <a:xfrm>
              <a:off x="16224143" y="6217776"/>
              <a:ext cx="434340" cy="320040"/>
            </a:xfrm>
            <a:custGeom>
              <a:avLst/>
              <a:gdLst>
                <a:gd name="connsiteX0" fmla="*/ 0 w 434340"/>
                <a:gd name="connsiteY0" fmla="*/ 0 h 320040"/>
                <a:gd name="connsiteX1" fmla="*/ 434340 w 434340"/>
                <a:gd name="connsiteY1" fmla="*/ 320040 h 32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4340" h="320040">
                  <a:moveTo>
                    <a:pt x="0" y="0"/>
                  </a:moveTo>
                  <a:lnTo>
                    <a:pt x="434340" y="320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8" name="Freeform 317"/>
            <p:cNvSpPr/>
            <p:nvPr/>
          </p:nvSpPr>
          <p:spPr>
            <a:xfrm>
              <a:off x="16056503" y="6469236"/>
              <a:ext cx="251460" cy="243840"/>
            </a:xfrm>
            <a:custGeom>
              <a:avLst/>
              <a:gdLst>
                <a:gd name="connsiteX0" fmla="*/ 0 w 251460"/>
                <a:gd name="connsiteY0" fmla="*/ 0 h 243840"/>
                <a:gd name="connsiteX1" fmla="*/ 251460 w 251460"/>
                <a:gd name="connsiteY1" fmla="*/ 243840 h 24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460" h="243840">
                  <a:moveTo>
                    <a:pt x="0" y="0"/>
                  </a:moveTo>
                  <a:lnTo>
                    <a:pt x="251460" y="2438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" name="Freeform 318"/>
            <p:cNvSpPr/>
            <p:nvPr/>
          </p:nvSpPr>
          <p:spPr>
            <a:xfrm>
              <a:off x="15805043" y="6743556"/>
              <a:ext cx="266700" cy="236220"/>
            </a:xfrm>
            <a:custGeom>
              <a:avLst/>
              <a:gdLst>
                <a:gd name="connsiteX0" fmla="*/ 0 w 266700"/>
                <a:gd name="connsiteY0" fmla="*/ 0 h 236220"/>
                <a:gd name="connsiteX1" fmla="*/ 266700 w 266700"/>
                <a:gd name="connsiteY1" fmla="*/ 236220 h 23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700" h="236220">
                  <a:moveTo>
                    <a:pt x="0" y="0"/>
                  </a:moveTo>
                  <a:lnTo>
                    <a:pt x="266700" y="2362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0" name="Freeform 319"/>
            <p:cNvSpPr/>
            <p:nvPr/>
          </p:nvSpPr>
          <p:spPr>
            <a:xfrm>
              <a:off x="15164963" y="4358496"/>
              <a:ext cx="1775460" cy="1310640"/>
            </a:xfrm>
            <a:custGeom>
              <a:avLst/>
              <a:gdLst>
                <a:gd name="connsiteX0" fmla="*/ 1775460 w 1775460"/>
                <a:gd name="connsiteY0" fmla="*/ 601980 h 1310640"/>
                <a:gd name="connsiteX1" fmla="*/ 1211580 w 1775460"/>
                <a:gd name="connsiteY1" fmla="*/ 1310640 h 1310640"/>
                <a:gd name="connsiteX2" fmla="*/ 502920 w 1775460"/>
                <a:gd name="connsiteY2" fmla="*/ 754380 h 1310640"/>
                <a:gd name="connsiteX3" fmla="*/ 594360 w 1775460"/>
                <a:gd name="connsiteY3" fmla="*/ 510540 h 1310640"/>
                <a:gd name="connsiteX4" fmla="*/ 0 w 1775460"/>
                <a:gd name="connsiteY4" fmla="*/ 0 h 1310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5460" h="1310640">
                  <a:moveTo>
                    <a:pt x="1775460" y="601980"/>
                  </a:moveTo>
                  <a:lnTo>
                    <a:pt x="1211580" y="1310640"/>
                  </a:lnTo>
                  <a:lnTo>
                    <a:pt x="502920" y="754380"/>
                  </a:lnTo>
                  <a:lnTo>
                    <a:pt x="594360" y="51054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1" name="Freeform 320"/>
            <p:cNvSpPr/>
            <p:nvPr/>
          </p:nvSpPr>
          <p:spPr>
            <a:xfrm>
              <a:off x="14700143" y="4968096"/>
              <a:ext cx="716280" cy="541020"/>
            </a:xfrm>
            <a:custGeom>
              <a:avLst/>
              <a:gdLst>
                <a:gd name="connsiteX0" fmla="*/ 0 w 716280"/>
                <a:gd name="connsiteY0" fmla="*/ 0 h 541020"/>
                <a:gd name="connsiteX1" fmla="*/ 716280 w 716280"/>
                <a:gd name="connsiteY1" fmla="*/ 541020 h 54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6280" h="541020">
                  <a:moveTo>
                    <a:pt x="0" y="0"/>
                  </a:moveTo>
                  <a:lnTo>
                    <a:pt x="716280" y="5410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Freeform 321"/>
            <p:cNvSpPr/>
            <p:nvPr/>
          </p:nvSpPr>
          <p:spPr>
            <a:xfrm>
              <a:off x="14608703" y="5173836"/>
              <a:ext cx="1051560" cy="1082040"/>
            </a:xfrm>
            <a:custGeom>
              <a:avLst/>
              <a:gdLst>
                <a:gd name="connsiteX0" fmla="*/ 0 w 1051560"/>
                <a:gd name="connsiteY0" fmla="*/ 0 h 1082040"/>
                <a:gd name="connsiteX1" fmla="*/ 1051560 w 1051560"/>
                <a:gd name="connsiteY1" fmla="*/ 1082040 h 108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51560" h="1082040">
                  <a:moveTo>
                    <a:pt x="0" y="0"/>
                  </a:moveTo>
                  <a:lnTo>
                    <a:pt x="1051560" y="1082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3" name="Freeform 322"/>
            <p:cNvSpPr/>
            <p:nvPr/>
          </p:nvSpPr>
          <p:spPr>
            <a:xfrm>
              <a:off x="14479163" y="5471016"/>
              <a:ext cx="1196340" cy="998220"/>
            </a:xfrm>
            <a:custGeom>
              <a:avLst/>
              <a:gdLst>
                <a:gd name="connsiteX0" fmla="*/ 0 w 1196340"/>
                <a:gd name="connsiteY0" fmla="*/ 0 h 998220"/>
                <a:gd name="connsiteX1" fmla="*/ 1196340 w 1196340"/>
                <a:gd name="connsiteY1" fmla="*/ 998220 h 99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340" h="998220">
                  <a:moveTo>
                    <a:pt x="0" y="0"/>
                  </a:moveTo>
                  <a:lnTo>
                    <a:pt x="1196340" y="9982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4" name="Freeform 323"/>
            <p:cNvSpPr/>
            <p:nvPr/>
          </p:nvSpPr>
          <p:spPr>
            <a:xfrm>
              <a:off x="15576443" y="5204316"/>
              <a:ext cx="784860" cy="1478280"/>
            </a:xfrm>
            <a:custGeom>
              <a:avLst/>
              <a:gdLst>
                <a:gd name="connsiteX0" fmla="*/ 0 w 784860"/>
                <a:gd name="connsiteY0" fmla="*/ 0 h 1478280"/>
                <a:gd name="connsiteX1" fmla="*/ 784860 w 784860"/>
                <a:gd name="connsiteY1" fmla="*/ 624840 h 1478280"/>
                <a:gd name="connsiteX2" fmla="*/ 106680 w 784860"/>
                <a:gd name="connsiteY2" fmla="*/ 1478280 h 1478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4860" h="1478280">
                  <a:moveTo>
                    <a:pt x="0" y="0"/>
                  </a:moveTo>
                  <a:lnTo>
                    <a:pt x="784860" y="624840"/>
                  </a:lnTo>
                  <a:lnTo>
                    <a:pt x="106680" y="14782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5" name="Freeform 324"/>
            <p:cNvSpPr/>
            <p:nvPr/>
          </p:nvSpPr>
          <p:spPr>
            <a:xfrm>
              <a:off x="15119243" y="5059536"/>
              <a:ext cx="556260" cy="922020"/>
            </a:xfrm>
            <a:custGeom>
              <a:avLst/>
              <a:gdLst>
                <a:gd name="connsiteX0" fmla="*/ 0 w 556260"/>
                <a:gd name="connsiteY0" fmla="*/ 922020 h 922020"/>
                <a:gd name="connsiteX1" fmla="*/ 556260 w 556260"/>
                <a:gd name="connsiteY1" fmla="*/ 0 h 92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260" h="922020">
                  <a:moveTo>
                    <a:pt x="0" y="922020"/>
                  </a:moveTo>
                  <a:lnTo>
                    <a:pt x="5562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Freeform 325"/>
            <p:cNvSpPr/>
            <p:nvPr/>
          </p:nvSpPr>
          <p:spPr>
            <a:xfrm>
              <a:off x="15599303" y="5501496"/>
              <a:ext cx="373380" cy="624840"/>
            </a:xfrm>
            <a:custGeom>
              <a:avLst/>
              <a:gdLst>
                <a:gd name="connsiteX0" fmla="*/ 0 w 373380"/>
                <a:gd name="connsiteY0" fmla="*/ 624840 h 624840"/>
                <a:gd name="connsiteX1" fmla="*/ 76200 w 373380"/>
                <a:gd name="connsiteY1" fmla="*/ 472440 h 624840"/>
                <a:gd name="connsiteX2" fmla="*/ 373380 w 373380"/>
                <a:gd name="connsiteY2" fmla="*/ 0 h 6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380" h="624840">
                  <a:moveTo>
                    <a:pt x="0" y="624840"/>
                  </a:moveTo>
                  <a:lnTo>
                    <a:pt x="76200" y="472440"/>
                  </a:lnTo>
                  <a:lnTo>
                    <a:pt x="3733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Freeform 326"/>
            <p:cNvSpPr/>
            <p:nvPr/>
          </p:nvSpPr>
          <p:spPr>
            <a:xfrm>
              <a:off x="15690743" y="5981556"/>
              <a:ext cx="327660" cy="678180"/>
            </a:xfrm>
            <a:custGeom>
              <a:avLst/>
              <a:gdLst>
                <a:gd name="connsiteX0" fmla="*/ 0 w 327660"/>
                <a:gd name="connsiteY0" fmla="*/ 0 h 678180"/>
                <a:gd name="connsiteX1" fmla="*/ 327660 w 327660"/>
                <a:gd name="connsiteY1" fmla="*/ 281940 h 678180"/>
                <a:gd name="connsiteX2" fmla="*/ 0 w 327660"/>
                <a:gd name="connsiteY2" fmla="*/ 678180 h 67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660" h="678180">
                  <a:moveTo>
                    <a:pt x="0" y="0"/>
                  </a:moveTo>
                  <a:lnTo>
                    <a:pt x="327660" y="281940"/>
                  </a:lnTo>
                  <a:lnTo>
                    <a:pt x="0" y="6781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8" name="Freeform 327"/>
            <p:cNvSpPr/>
            <p:nvPr/>
          </p:nvSpPr>
          <p:spPr>
            <a:xfrm>
              <a:off x="15980303" y="5798676"/>
              <a:ext cx="365760" cy="449580"/>
            </a:xfrm>
            <a:custGeom>
              <a:avLst/>
              <a:gdLst>
                <a:gd name="connsiteX0" fmla="*/ 0 w 365760"/>
                <a:gd name="connsiteY0" fmla="*/ 449580 h 449580"/>
                <a:gd name="connsiteX1" fmla="*/ 365760 w 365760"/>
                <a:gd name="connsiteY1" fmla="*/ 0 h 44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760" h="449580">
                  <a:moveTo>
                    <a:pt x="0" y="449580"/>
                  </a:moveTo>
                  <a:lnTo>
                    <a:pt x="3657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9" name="Freeform 328"/>
            <p:cNvSpPr/>
            <p:nvPr/>
          </p:nvSpPr>
          <p:spPr>
            <a:xfrm>
              <a:off x="15965063" y="5029056"/>
              <a:ext cx="640080" cy="266700"/>
            </a:xfrm>
            <a:custGeom>
              <a:avLst/>
              <a:gdLst>
                <a:gd name="connsiteX0" fmla="*/ 0 w 640080"/>
                <a:gd name="connsiteY0" fmla="*/ 266700 h 266700"/>
                <a:gd name="connsiteX1" fmla="*/ 220980 w 640080"/>
                <a:gd name="connsiteY1" fmla="*/ 15240 h 266700"/>
                <a:gd name="connsiteX2" fmla="*/ 434340 w 640080"/>
                <a:gd name="connsiteY2" fmla="*/ 251460 h 266700"/>
                <a:gd name="connsiteX3" fmla="*/ 640080 w 640080"/>
                <a:gd name="connsiteY3" fmla="*/ 0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0080" h="266700">
                  <a:moveTo>
                    <a:pt x="0" y="266700"/>
                  </a:moveTo>
                  <a:lnTo>
                    <a:pt x="220980" y="15240"/>
                  </a:lnTo>
                  <a:lnTo>
                    <a:pt x="434340" y="251460"/>
                  </a:lnTo>
                  <a:lnTo>
                    <a:pt x="6400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0" name="Freeform 329"/>
            <p:cNvSpPr/>
            <p:nvPr/>
          </p:nvSpPr>
          <p:spPr>
            <a:xfrm>
              <a:off x="14121023" y="4571856"/>
              <a:ext cx="419100" cy="228600"/>
            </a:xfrm>
            <a:custGeom>
              <a:avLst/>
              <a:gdLst>
                <a:gd name="connsiteX0" fmla="*/ 0 w 419100"/>
                <a:gd name="connsiteY0" fmla="*/ 0 h 228600"/>
                <a:gd name="connsiteX1" fmla="*/ 419100 w 419100"/>
                <a:gd name="connsiteY1" fmla="*/ 2286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9100" h="228600">
                  <a:moveTo>
                    <a:pt x="0" y="0"/>
                  </a:moveTo>
                  <a:lnTo>
                    <a:pt x="419100" y="228600"/>
                  </a:ln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" name="Freeform 330"/>
            <p:cNvSpPr/>
            <p:nvPr/>
          </p:nvSpPr>
          <p:spPr>
            <a:xfrm>
              <a:off x="13983863" y="4762356"/>
              <a:ext cx="411480" cy="228600"/>
            </a:xfrm>
            <a:custGeom>
              <a:avLst/>
              <a:gdLst>
                <a:gd name="connsiteX0" fmla="*/ 0 w 411480"/>
                <a:gd name="connsiteY0" fmla="*/ 0 h 228600"/>
                <a:gd name="connsiteX1" fmla="*/ 411480 w 411480"/>
                <a:gd name="connsiteY1" fmla="*/ 2286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1480" h="228600">
                  <a:moveTo>
                    <a:pt x="0" y="0"/>
                  </a:moveTo>
                  <a:lnTo>
                    <a:pt x="411480" y="228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" name="Freeform 331"/>
            <p:cNvSpPr/>
            <p:nvPr/>
          </p:nvSpPr>
          <p:spPr>
            <a:xfrm>
              <a:off x="13831463" y="5189076"/>
              <a:ext cx="289560" cy="106680"/>
            </a:xfrm>
            <a:custGeom>
              <a:avLst/>
              <a:gdLst>
                <a:gd name="connsiteX0" fmla="*/ 0 w 289560"/>
                <a:gd name="connsiteY0" fmla="*/ 0 h 106680"/>
                <a:gd name="connsiteX1" fmla="*/ 289560 w 289560"/>
                <a:gd name="connsiteY1" fmla="*/ 106680 h 10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9560" h="106680">
                  <a:moveTo>
                    <a:pt x="0" y="0"/>
                  </a:moveTo>
                  <a:lnTo>
                    <a:pt x="289560" y="106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3" name="Freeform 332"/>
            <p:cNvSpPr/>
            <p:nvPr/>
          </p:nvSpPr>
          <p:spPr>
            <a:xfrm>
              <a:off x="13252343" y="5775816"/>
              <a:ext cx="678180" cy="190500"/>
            </a:xfrm>
            <a:custGeom>
              <a:avLst/>
              <a:gdLst>
                <a:gd name="connsiteX0" fmla="*/ 0 w 678180"/>
                <a:gd name="connsiteY0" fmla="*/ 0 h 190500"/>
                <a:gd name="connsiteX1" fmla="*/ 632460 w 678180"/>
                <a:gd name="connsiteY1" fmla="*/ 99060 h 190500"/>
                <a:gd name="connsiteX2" fmla="*/ 678180 w 678180"/>
                <a:gd name="connsiteY2" fmla="*/ 190500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180" h="190500">
                  <a:moveTo>
                    <a:pt x="0" y="0"/>
                  </a:moveTo>
                  <a:lnTo>
                    <a:pt x="632460" y="99060"/>
                  </a:lnTo>
                  <a:lnTo>
                    <a:pt x="678180" y="1905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" name="Freeform 333"/>
            <p:cNvSpPr/>
            <p:nvPr/>
          </p:nvSpPr>
          <p:spPr>
            <a:xfrm>
              <a:off x="11575943" y="4800456"/>
              <a:ext cx="2491740" cy="2377440"/>
            </a:xfrm>
            <a:custGeom>
              <a:avLst/>
              <a:gdLst>
                <a:gd name="connsiteX0" fmla="*/ 2491740 w 2491740"/>
                <a:gd name="connsiteY0" fmla="*/ 2377440 h 2377440"/>
                <a:gd name="connsiteX1" fmla="*/ 883920 w 2491740"/>
                <a:gd name="connsiteY1" fmla="*/ 1546860 h 2377440"/>
                <a:gd name="connsiteX2" fmla="*/ 784860 w 2491740"/>
                <a:gd name="connsiteY2" fmla="*/ 1615440 h 2377440"/>
                <a:gd name="connsiteX3" fmla="*/ 0 w 2491740"/>
                <a:gd name="connsiteY3" fmla="*/ 342900 h 2377440"/>
                <a:gd name="connsiteX4" fmla="*/ 388620 w 2491740"/>
                <a:gd name="connsiteY4" fmla="*/ 0 h 2377440"/>
                <a:gd name="connsiteX5" fmla="*/ 944880 w 2491740"/>
                <a:gd name="connsiteY5" fmla="*/ 929640 h 237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1740" h="2377440">
                  <a:moveTo>
                    <a:pt x="2491740" y="2377440"/>
                  </a:moveTo>
                  <a:lnTo>
                    <a:pt x="883920" y="1546860"/>
                  </a:lnTo>
                  <a:lnTo>
                    <a:pt x="784860" y="1615440"/>
                  </a:lnTo>
                  <a:lnTo>
                    <a:pt x="0" y="342900"/>
                  </a:lnTo>
                  <a:lnTo>
                    <a:pt x="388620" y="0"/>
                  </a:lnTo>
                  <a:lnTo>
                    <a:pt x="944880" y="92964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" name="Freeform 334"/>
            <p:cNvSpPr/>
            <p:nvPr/>
          </p:nvSpPr>
          <p:spPr>
            <a:xfrm>
              <a:off x="12970403" y="6987396"/>
              <a:ext cx="731520" cy="723900"/>
            </a:xfrm>
            <a:custGeom>
              <a:avLst/>
              <a:gdLst>
                <a:gd name="connsiteX0" fmla="*/ 731520 w 731520"/>
                <a:gd name="connsiteY0" fmla="*/ 0 h 723900"/>
                <a:gd name="connsiteX1" fmla="*/ 220980 w 731520"/>
                <a:gd name="connsiteY1" fmla="*/ 723900 h 723900"/>
                <a:gd name="connsiteX2" fmla="*/ 0 w 731520"/>
                <a:gd name="connsiteY2" fmla="*/ 5715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1520" h="723900">
                  <a:moveTo>
                    <a:pt x="731520" y="0"/>
                  </a:moveTo>
                  <a:lnTo>
                    <a:pt x="220980" y="723900"/>
                  </a:lnTo>
                  <a:lnTo>
                    <a:pt x="0" y="5715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6" name="Freeform 335"/>
            <p:cNvSpPr/>
            <p:nvPr/>
          </p:nvSpPr>
          <p:spPr>
            <a:xfrm>
              <a:off x="13000883" y="7315056"/>
              <a:ext cx="762000" cy="205740"/>
            </a:xfrm>
            <a:custGeom>
              <a:avLst/>
              <a:gdLst>
                <a:gd name="connsiteX0" fmla="*/ 0 w 762000"/>
                <a:gd name="connsiteY0" fmla="*/ 0 h 205740"/>
                <a:gd name="connsiteX1" fmla="*/ 342900 w 762000"/>
                <a:gd name="connsiteY1" fmla="*/ 144780 h 205740"/>
                <a:gd name="connsiteX2" fmla="*/ 762000 w 762000"/>
                <a:gd name="connsiteY2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205740">
                  <a:moveTo>
                    <a:pt x="0" y="0"/>
                  </a:moveTo>
                  <a:lnTo>
                    <a:pt x="342900" y="144780"/>
                  </a:lnTo>
                  <a:lnTo>
                    <a:pt x="762000" y="2057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" name="Freeform 336"/>
            <p:cNvSpPr/>
            <p:nvPr/>
          </p:nvSpPr>
          <p:spPr>
            <a:xfrm>
              <a:off x="13077083" y="7162656"/>
              <a:ext cx="403860" cy="160020"/>
            </a:xfrm>
            <a:custGeom>
              <a:avLst/>
              <a:gdLst>
                <a:gd name="connsiteX0" fmla="*/ 0 w 403860"/>
                <a:gd name="connsiteY0" fmla="*/ 0 h 160020"/>
                <a:gd name="connsiteX1" fmla="*/ 403860 w 403860"/>
                <a:gd name="connsiteY1" fmla="*/ 160020 h 160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160020">
                  <a:moveTo>
                    <a:pt x="0" y="0"/>
                  </a:moveTo>
                  <a:lnTo>
                    <a:pt x="403860" y="1600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" name="Freeform 337"/>
            <p:cNvSpPr/>
            <p:nvPr/>
          </p:nvSpPr>
          <p:spPr>
            <a:xfrm>
              <a:off x="7918343" y="8305656"/>
              <a:ext cx="594360" cy="769620"/>
            </a:xfrm>
            <a:custGeom>
              <a:avLst/>
              <a:gdLst>
                <a:gd name="connsiteX0" fmla="*/ 0 w 594360"/>
                <a:gd name="connsiteY0" fmla="*/ 0 h 769620"/>
                <a:gd name="connsiteX1" fmla="*/ 228600 w 594360"/>
                <a:gd name="connsiteY1" fmla="*/ 190500 h 769620"/>
                <a:gd name="connsiteX2" fmla="*/ 594360 w 594360"/>
                <a:gd name="connsiteY2" fmla="*/ 769620 h 76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4360" h="769620">
                  <a:moveTo>
                    <a:pt x="0" y="0"/>
                  </a:moveTo>
                  <a:lnTo>
                    <a:pt x="228600" y="190500"/>
                  </a:lnTo>
                  <a:lnTo>
                    <a:pt x="594360" y="7696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" name="Freeform 338"/>
            <p:cNvSpPr/>
            <p:nvPr/>
          </p:nvSpPr>
          <p:spPr>
            <a:xfrm>
              <a:off x="8108843" y="7772256"/>
              <a:ext cx="777240" cy="1043940"/>
            </a:xfrm>
            <a:custGeom>
              <a:avLst/>
              <a:gdLst>
                <a:gd name="connsiteX0" fmla="*/ 0 w 777240"/>
                <a:gd name="connsiteY0" fmla="*/ 1043940 h 1043940"/>
                <a:gd name="connsiteX1" fmla="*/ 777240 w 777240"/>
                <a:gd name="connsiteY1" fmla="*/ 647700 h 1043940"/>
                <a:gd name="connsiteX2" fmla="*/ 190500 w 777240"/>
                <a:gd name="connsiteY2" fmla="*/ 0 h 104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7240" h="1043940">
                  <a:moveTo>
                    <a:pt x="0" y="1043940"/>
                  </a:moveTo>
                  <a:lnTo>
                    <a:pt x="777240" y="647700"/>
                  </a:lnTo>
                  <a:lnTo>
                    <a:pt x="19050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" name="Freeform 339"/>
            <p:cNvSpPr/>
            <p:nvPr/>
          </p:nvSpPr>
          <p:spPr>
            <a:xfrm>
              <a:off x="8047883" y="7901796"/>
              <a:ext cx="533400" cy="434340"/>
            </a:xfrm>
            <a:custGeom>
              <a:avLst/>
              <a:gdLst>
                <a:gd name="connsiteX0" fmla="*/ 0 w 533400"/>
                <a:gd name="connsiteY0" fmla="*/ 0 h 434340"/>
                <a:gd name="connsiteX1" fmla="*/ 533400 w 533400"/>
                <a:gd name="connsiteY1" fmla="*/ 43434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0" h="434340">
                  <a:moveTo>
                    <a:pt x="0" y="0"/>
                  </a:moveTo>
                  <a:lnTo>
                    <a:pt x="533400" y="434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" name="Freeform 340"/>
            <p:cNvSpPr/>
            <p:nvPr/>
          </p:nvSpPr>
          <p:spPr>
            <a:xfrm>
              <a:off x="8375543" y="7787496"/>
              <a:ext cx="312420" cy="365760"/>
            </a:xfrm>
            <a:custGeom>
              <a:avLst/>
              <a:gdLst>
                <a:gd name="connsiteX0" fmla="*/ 0 w 312420"/>
                <a:gd name="connsiteY0" fmla="*/ 365760 h 365760"/>
                <a:gd name="connsiteX1" fmla="*/ 137160 w 312420"/>
                <a:gd name="connsiteY1" fmla="*/ 160020 h 365760"/>
                <a:gd name="connsiteX2" fmla="*/ 312420 w 312420"/>
                <a:gd name="connsiteY2" fmla="*/ 0 h 36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2420" h="365760">
                  <a:moveTo>
                    <a:pt x="0" y="365760"/>
                  </a:moveTo>
                  <a:lnTo>
                    <a:pt x="137160" y="160020"/>
                  </a:lnTo>
                  <a:lnTo>
                    <a:pt x="3124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2" name="Freeform 341"/>
            <p:cNvSpPr/>
            <p:nvPr/>
          </p:nvSpPr>
          <p:spPr>
            <a:xfrm>
              <a:off x="8573663" y="8595216"/>
              <a:ext cx="228600" cy="342900"/>
            </a:xfrm>
            <a:custGeom>
              <a:avLst/>
              <a:gdLst>
                <a:gd name="connsiteX0" fmla="*/ 0 w 228600"/>
                <a:gd name="connsiteY0" fmla="*/ 0 h 342900"/>
                <a:gd name="connsiteX1" fmla="*/ 228600 w 228600"/>
                <a:gd name="connsiteY1" fmla="*/ 342900 h 34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0" h="342900">
                  <a:moveTo>
                    <a:pt x="0" y="0"/>
                  </a:moveTo>
                  <a:lnTo>
                    <a:pt x="228600" y="3429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3" name="Freeform 342"/>
            <p:cNvSpPr/>
            <p:nvPr/>
          </p:nvSpPr>
          <p:spPr>
            <a:xfrm>
              <a:off x="7598303" y="8861916"/>
              <a:ext cx="243840" cy="472440"/>
            </a:xfrm>
            <a:custGeom>
              <a:avLst/>
              <a:gdLst>
                <a:gd name="connsiteX0" fmla="*/ 0 w 243840"/>
                <a:gd name="connsiteY0" fmla="*/ 0 h 472440"/>
                <a:gd name="connsiteX1" fmla="*/ 91440 w 243840"/>
                <a:gd name="connsiteY1" fmla="*/ 68580 h 472440"/>
                <a:gd name="connsiteX2" fmla="*/ 243840 w 243840"/>
                <a:gd name="connsiteY2" fmla="*/ 47244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840" h="472440">
                  <a:moveTo>
                    <a:pt x="0" y="0"/>
                  </a:moveTo>
                  <a:lnTo>
                    <a:pt x="91440" y="68580"/>
                  </a:lnTo>
                  <a:lnTo>
                    <a:pt x="243840" y="472440"/>
                  </a:lnTo>
                </a:path>
              </a:pathLst>
            </a:custGeom>
            <a:noFill/>
            <a:ln w="28575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4" name="Freeform 343"/>
            <p:cNvSpPr/>
            <p:nvPr/>
          </p:nvSpPr>
          <p:spPr>
            <a:xfrm>
              <a:off x="7049663" y="9151476"/>
              <a:ext cx="944880" cy="861060"/>
            </a:xfrm>
            <a:custGeom>
              <a:avLst/>
              <a:gdLst>
                <a:gd name="connsiteX0" fmla="*/ 0 w 944880"/>
                <a:gd name="connsiteY0" fmla="*/ 0 h 861060"/>
                <a:gd name="connsiteX1" fmla="*/ 304800 w 944880"/>
                <a:gd name="connsiteY1" fmla="*/ 502920 h 861060"/>
                <a:gd name="connsiteX2" fmla="*/ 944880 w 944880"/>
                <a:gd name="connsiteY2" fmla="*/ 861060 h 86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4880" h="861060">
                  <a:moveTo>
                    <a:pt x="0" y="0"/>
                  </a:moveTo>
                  <a:lnTo>
                    <a:pt x="304800" y="502920"/>
                  </a:lnTo>
                  <a:lnTo>
                    <a:pt x="944880" y="861060"/>
                  </a:lnTo>
                </a:path>
              </a:pathLst>
            </a:custGeom>
            <a:noFill/>
            <a:ln w="28575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5" name="Freeform 344"/>
            <p:cNvSpPr/>
            <p:nvPr/>
          </p:nvSpPr>
          <p:spPr>
            <a:xfrm>
              <a:off x="6325763" y="9608676"/>
              <a:ext cx="259080" cy="525780"/>
            </a:xfrm>
            <a:custGeom>
              <a:avLst/>
              <a:gdLst>
                <a:gd name="connsiteX0" fmla="*/ 0 w 259080"/>
                <a:gd name="connsiteY0" fmla="*/ 0 h 525780"/>
                <a:gd name="connsiteX1" fmla="*/ 259080 w 259080"/>
                <a:gd name="connsiteY1" fmla="*/ 525780 h 52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9080" h="525780">
                  <a:moveTo>
                    <a:pt x="0" y="0"/>
                  </a:moveTo>
                  <a:lnTo>
                    <a:pt x="259080" y="525780"/>
                  </a:lnTo>
                </a:path>
              </a:pathLst>
            </a:custGeom>
            <a:noFill/>
            <a:ln w="28575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" name="Freeform 345"/>
            <p:cNvSpPr/>
            <p:nvPr/>
          </p:nvSpPr>
          <p:spPr>
            <a:xfrm>
              <a:off x="6097163" y="9776316"/>
              <a:ext cx="190500" cy="190500"/>
            </a:xfrm>
            <a:custGeom>
              <a:avLst/>
              <a:gdLst>
                <a:gd name="connsiteX0" fmla="*/ 0 w 190500"/>
                <a:gd name="connsiteY0" fmla="*/ 0 h 190500"/>
                <a:gd name="connsiteX1" fmla="*/ 190500 w 190500"/>
                <a:gd name="connsiteY1" fmla="*/ 190500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190500">
                  <a:moveTo>
                    <a:pt x="0" y="0"/>
                  </a:moveTo>
                  <a:lnTo>
                    <a:pt x="190500" y="190500"/>
                  </a:lnTo>
                </a:path>
              </a:pathLst>
            </a:custGeom>
            <a:noFill/>
            <a:ln w="28575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7" name="Freeform 346"/>
            <p:cNvSpPr/>
            <p:nvPr/>
          </p:nvSpPr>
          <p:spPr>
            <a:xfrm>
              <a:off x="9510923" y="4221336"/>
              <a:ext cx="1074420" cy="3741420"/>
            </a:xfrm>
            <a:custGeom>
              <a:avLst/>
              <a:gdLst>
                <a:gd name="connsiteX0" fmla="*/ 251460 w 1074420"/>
                <a:gd name="connsiteY0" fmla="*/ 60960 h 3741420"/>
                <a:gd name="connsiteX1" fmla="*/ 868680 w 1074420"/>
                <a:gd name="connsiteY1" fmla="*/ 91440 h 3741420"/>
                <a:gd name="connsiteX2" fmla="*/ 1074420 w 1074420"/>
                <a:gd name="connsiteY2" fmla="*/ 0 h 3741420"/>
                <a:gd name="connsiteX3" fmla="*/ 906780 w 1074420"/>
                <a:gd name="connsiteY3" fmla="*/ 518160 h 3741420"/>
                <a:gd name="connsiteX4" fmla="*/ 762000 w 1074420"/>
                <a:gd name="connsiteY4" fmla="*/ 670560 h 3741420"/>
                <a:gd name="connsiteX5" fmla="*/ 716280 w 1074420"/>
                <a:gd name="connsiteY5" fmla="*/ 990600 h 3741420"/>
                <a:gd name="connsiteX6" fmla="*/ 678180 w 1074420"/>
                <a:gd name="connsiteY6" fmla="*/ 1226820 h 3741420"/>
                <a:gd name="connsiteX7" fmla="*/ 510540 w 1074420"/>
                <a:gd name="connsiteY7" fmla="*/ 1524000 h 3741420"/>
                <a:gd name="connsiteX8" fmla="*/ 434340 w 1074420"/>
                <a:gd name="connsiteY8" fmla="*/ 1920240 h 3741420"/>
                <a:gd name="connsiteX9" fmla="*/ 182880 w 1074420"/>
                <a:gd name="connsiteY9" fmla="*/ 2301240 h 3741420"/>
                <a:gd name="connsiteX10" fmla="*/ 327660 w 1074420"/>
                <a:gd name="connsiteY10" fmla="*/ 2468880 h 3741420"/>
                <a:gd name="connsiteX11" fmla="*/ 167640 w 1074420"/>
                <a:gd name="connsiteY11" fmla="*/ 2697480 h 3741420"/>
                <a:gd name="connsiteX12" fmla="*/ 205740 w 1074420"/>
                <a:gd name="connsiteY12" fmla="*/ 2804160 h 3741420"/>
                <a:gd name="connsiteX13" fmla="*/ 53340 w 1074420"/>
                <a:gd name="connsiteY13" fmla="*/ 3032760 h 3741420"/>
                <a:gd name="connsiteX14" fmla="*/ 45720 w 1074420"/>
                <a:gd name="connsiteY14" fmla="*/ 3139440 h 3741420"/>
                <a:gd name="connsiteX15" fmla="*/ 0 w 1074420"/>
                <a:gd name="connsiteY15" fmla="*/ 3467100 h 3741420"/>
                <a:gd name="connsiteX16" fmla="*/ 137160 w 1074420"/>
                <a:gd name="connsiteY16" fmla="*/ 3741420 h 37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74420" h="3741420">
                  <a:moveTo>
                    <a:pt x="251460" y="60960"/>
                  </a:moveTo>
                  <a:lnTo>
                    <a:pt x="868680" y="91440"/>
                  </a:lnTo>
                  <a:lnTo>
                    <a:pt x="1074420" y="0"/>
                  </a:lnTo>
                  <a:lnTo>
                    <a:pt x="906780" y="518160"/>
                  </a:lnTo>
                  <a:lnTo>
                    <a:pt x="762000" y="670560"/>
                  </a:lnTo>
                  <a:lnTo>
                    <a:pt x="716280" y="990600"/>
                  </a:lnTo>
                  <a:lnTo>
                    <a:pt x="678180" y="1226820"/>
                  </a:lnTo>
                  <a:lnTo>
                    <a:pt x="510540" y="1524000"/>
                  </a:lnTo>
                  <a:lnTo>
                    <a:pt x="434340" y="1920240"/>
                  </a:lnTo>
                  <a:lnTo>
                    <a:pt x="182880" y="2301240"/>
                  </a:lnTo>
                  <a:lnTo>
                    <a:pt x="327660" y="2468880"/>
                  </a:lnTo>
                  <a:lnTo>
                    <a:pt x="167640" y="2697480"/>
                  </a:lnTo>
                  <a:lnTo>
                    <a:pt x="205740" y="2804160"/>
                  </a:lnTo>
                  <a:lnTo>
                    <a:pt x="53340" y="3032760"/>
                  </a:lnTo>
                  <a:lnTo>
                    <a:pt x="45720" y="3139440"/>
                  </a:lnTo>
                  <a:lnTo>
                    <a:pt x="0" y="3467100"/>
                  </a:lnTo>
                  <a:lnTo>
                    <a:pt x="137160" y="37414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8" name="Freeform 347"/>
            <p:cNvSpPr/>
            <p:nvPr/>
          </p:nvSpPr>
          <p:spPr>
            <a:xfrm>
              <a:off x="10006223" y="5890116"/>
              <a:ext cx="350520" cy="1866900"/>
            </a:xfrm>
            <a:custGeom>
              <a:avLst/>
              <a:gdLst>
                <a:gd name="connsiteX0" fmla="*/ 350520 w 350520"/>
                <a:gd name="connsiteY0" fmla="*/ 0 h 1866900"/>
                <a:gd name="connsiteX1" fmla="*/ 0 w 350520"/>
                <a:gd name="connsiteY1" fmla="*/ 1074420 h 1866900"/>
                <a:gd name="connsiteX2" fmla="*/ 160020 w 350520"/>
                <a:gd name="connsiteY2" fmla="*/ 1226820 h 1866900"/>
                <a:gd name="connsiteX3" fmla="*/ 106680 w 350520"/>
                <a:gd name="connsiteY3" fmla="*/ 1470660 h 1866900"/>
                <a:gd name="connsiteX4" fmla="*/ 106680 w 350520"/>
                <a:gd name="connsiteY4" fmla="*/ 1866900 h 186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520" h="1866900">
                  <a:moveTo>
                    <a:pt x="350520" y="0"/>
                  </a:moveTo>
                  <a:lnTo>
                    <a:pt x="0" y="1074420"/>
                  </a:lnTo>
                  <a:lnTo>
                    <a:pt x="160020" y="1226820"/>
                  </a:lnTo>
                  <a:lnTo>
                    <a:pt x="106680" y="1470660"/>
                  </a:lnTo>
                  <a:lnTo>
                    <a:pt x="106680" y="18669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9" name="Freeform 348"/>
            <p:cNvSpPr/>
            <p:nvPr/>
          </p:nvSpPr>
          <p:spPr>
            <a:xfrm>
              <a:off x="9579503" y="7254096"/>
              <a:ext cx="1668780" cy="594360"/>
            </a:xfrm>
            <a:custGeom>
              <a:avLst/>
              <a:gdLst>
                <a:gd name="connsiteX0" fmla="*/ 0 w 1668780"/>
                <a:gd name="connsiteY0" fmla="*/ 0 h 594360"/>
                <a:gd name="connsiteX1" fmla="*/ 723900 w 1668780"/>
                <a:gd name="connsiteY1" fmla="*/ 160020 h 594360"/>
                <a:gd name="connsiteX2" fmla="*/ 1668780 w 1668780"/>
                <a:gd name="connsiteY2" fmla="*/ 594360 h 59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8780" h="594360">
                  <a:moveTo>
                    <a:pt x="0" y="0"/>
                  </a:moveTo>
                  <a:lnTo>
                    <a:pt x="723900" y="160020"/>
                  </a:lnTo>
                  <a:lnTo>
                    <a:pt x="1668780" y="5943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0" name="Freeform 349"/>
            <p:cNvSpPr/>
            <p:nvPr/>
          </p:nvSpPr>
          <p:spPr>
            <a:xfrm>
              <a:off x="10600583" y="5951076"/>
              <a:ext cx="502920" cy="1615440"/>
            </a:xfrm>
            <a:custGeom>
              <a:avLst/>
              <a:gdLst>
                <a:gd name="connsiteX0" fmla="*/ 502920 w 502920"/>
                <a:gd name="connsiteY0" fmla="*/ 0 h 1615440"/>
                <a:gd name="connsiteX1" fmla="*/ 266700 w 502920"/>
                <a:gd name="connsiteY1" fmla="*/ 228600 h 1615440"/>
                <a:gd name="connsiteX2" fmla="*/ 167640 w 502920"/>
                <a:gd name="connsiteY2" fmla="*/ 533400 h 1615440"/>
                <a:gd name="connsiteX3" fmla="*/ 0 w 502920"/>
                <a:gd name="connsiteY3" fmla="*/ 998220 h 1615440"/>
                <a:gd name="connsiteX4" fmla="*/ 53340 w 502920"/>
                <a:gd name="connsiteY4" fmla="*/ 1615440 h 1615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920" h="1615440">
                  <a:moveTo>
                    <a:pt x="502920" y="0"/>
                  </a:moveTo>
                  <a:lnTo>
                    <a:pt x="266700" y="228600"/>
                  </a:lnTo>
                  <a:lnTo>
                    <a:pt x="167640" y="533400"/>
                  </a:lnTo>
                  <a:lnTo>
                    <a:pt x="0" y="998220"/>
                  </a:lnTo>
                  <a:lnTo>
                    <a:pt x="53340" y="1615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1" name="Freeform 350"/>
            <p:cNvSpPr/>
            <p:nvPr/>
          </p:nvSpPr>
          <p:spPr>
            <a:xfrm>
              <a:off x="9046103" y="5082396"/>
              <a:ext cx="3070860" cy="2781300"/>
            </a:xfrm>
            <a:custGeom>
              <a:avLst/>
              <a:gdLst>
                <a:gd name="connsiteX0" fmla="*/ 419100 w 3070860"/>
                <a:gd name="connsiteY0" fmla="*/ 0 h 2781300"/>
                <a:gd name="connsiteX1" fmla="*/ 228600 w 3070860"/>
                <a:gd name="connsiteY1" fmla="*/ 251460 h 2781300"/>
                <a:gd name="connsiteX2" fmla="*/ 259080 w 3070860"/>
                <a:gd name="connsiteY2" fmla="*/ 388620 h 2781300"/>
                <a:gd name="connsiteX3" fmla="*/ 60960 w 3070860"/>
                <a:gd name="connsiteY3" fmla="*/ 556260 h 2781300"/>
                <a:gd name="connsiteX4" fmla="*/ 0 w 3070860"/>
                <a:gd name="connsiteY4" fmla="*/ 784860 h 2781300"/>
                <a:gd name="connsiteX5" fmla="*/ 1836420 w 3070860"/>
                <a:gd name="connsiteY5" fmla="*/ 1417320 h 2781300"/>
                <a:gd name="connsiteX6" fmla="*/ 2682240 w 3070860"/>
                <a:gd name="connsiteY6" fmla="*/ 1668780 h 2781300"/>
                <a:gd name="connsiteX7" fmla="*/ 3070860 w 3070860"/>
                <a:gd name="connsiteY7" fmla="*/ 1744980 h 2781300"/>
                <a:gd name="connsiteX8" fmla="*/ 2682240 w 3070860"/>
                <a:gd name="connsiteY8" fmla="*/ 2781300 h 2781300"/>
                <a:gd name="connsiteX9" fmla="*/ 2133600 w 3070860"/>
                <a:gd name="connsiteY9" fmla="*/ 2392680 h 2781300"/>
                <a:gd name="connsiteX10" fmla="*/ 2011680 w 3070860"/>
                <a:gd name="connsiteY10" fmla="*/ 2682240 h 278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0860" h="2781300">
                  <a:moveTo>
                    <a:pt x="419100" y="0"/>
                  </a:moveTo>
                  <a:lnTo>
                    <a:pt x="228600" y="251460"/>
                  </a:lnTo>
                  <a:lnTo>
                    <a:pt x="259080" y="388620"/>
                  </a:lnTo>
                  <a:lnTo>
                    <a:pt x="60960" y="556260"/>
                  </a:lnTo>
                  <a:lnTo>
                    <a:pt x="0" y="784860"/>
                  </a:lnTo>
                  <a:lnTo>
                    <a:pt x="1836420" y="1417320"/>
                  </a:lnTo>
                  <a:lnTo>
                    <a:pt x="2682240" y="1668780"/>
                  </a:lnTo>
                  <a:lnTo>
                    <a:pt x="3070860" y="1744980"/>
                  </a:lnTo>
                  <a:lnTo>
                    <a:pt x="2682240" y="2781300"/>
                  </a:lnTo>
                  <a:lnTo>
                    <a:pt x="2133600" y="2392680"/>
                  </a:lnTo>
                  <a:lnTo>
                    <a:pt x="2011680" y="2682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2" name="Freeform 351"/>
            <p:cNvSpPr/>
            <p:nvPr/>
          </p:nvSpPr>
          <p:spPr>
            <a:xfrm>
              <a:off x="10996823" y="6728316"/>
              <a:ext cx="701040" cy="1135380"/>
            </a:xfrm>
            <a:custGeom>
              <a:avLst/>
              <a:gdLst>
                <a:gd name="connsiteX0" fmla="*/ 0 w 701040"/>
                <a:gd name="connsiteY0" fmla="*/ 1135380 h 1135380"/>
                <a:gd name="connsiteX1" fmla="*/ 289560 w 701040"/>
                <a:gd name="connsiteY1" fmla="*/ 472440 h 1135380"/>
                <a:gd name="connsiteX2" fmla="*/ 701040 w 701040"/>
                <a:gd name="connsiteY2" fmla="*/ 0 h 113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1040" h="1135380">
                  <a:moveTo>
                    <a:pt x="0" y="1135380"/>
                  </a:moveTo>
                  <a:lnTo>
                    <a:pt x="289560" y="472440"/>
                  </a:lnTo>
                  <a:lnTo>
                    <a:pt x="7010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" name="Freeform 352"/>
            <p:cNvSpPr/>
            <p:nvPr/>
          </p:nvSpPr>
          <p:spPr>
            <a:xfrm>
              <a:off x="10661543" y="6926436"/>
              <a:ext cx="594360" cy="289560"/>
            </a:xfrm>
            <a:custGeom>
              <a:avLst/>
              <a:gdLst>
                <a:gd name="connsiteX0" fmla="*/ 0 w 594360"/>
                <a:gd name="connsiteY0" fmla="*/ 0 h 289560"/>
                <a:gd name="connsiteX1" fmla="*/ 594360 w 594360"/>
                <a:gd name="connsiteY1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4360" h="289560">
                  <a:moveTo>
                    <a:pt x="0" y="0"/>
                  </a:moveTo>
                  <a:lnTo>
                    <a:pt x="594360" y="2895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" name="Freeform 353"/>
            <p:cNvSpPr/>
            <p:nvPr/>
          </p:nvSpPr>
          <p:spPr>
            <a:xfrm>
              <a:off x="11324483" y="7139796"/>
              <a:ext cx="541020" cy="358140"/>
            </a:xfrm>
            <a:custGeom>
              <a:avLst/>
              <a:gdLst>
                <a:gd name="connsiteX0" fmla="*/ 0 w 541020"/>
                <a:gd name="connsiteY0" fmla="*/ 0 h 358140"/>
                <a:gd name="connsiteX1" fmla="*/ 541020 w 541020"/>
                <a:gd name="connsiteY1" fmla="*/ 358140 h 35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1020" h="358140">
                  <a:moveTo>
                    <a:pt x="0" y="0"/>
                  </a:moveTo>
                  <a:lnTo>
                    <a:pt x="541020" y="3581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" name="Freeform 354"/>
            <p:cNvSpPr/>
            <p:nvPr/>
          </p:nvSpPr>
          <p:spPr>
            <a:xfrm>
              <a:off x="8787023" y="7124556"/>
              <a:ext cx="792480" cy="175260"/>
            </a:xfrm>
            <a:custGeom>
              <a:avLst/>
              <a:gdLst>
                <a:gd name="connsiteX0" fmla="*/ 0 w 792480"/>
                <a:gd name="connsiteY0" fmla="*/ 114300 h 175260"/>
                <a:gd name="connsiteX1" fmla="*/ 274320 w 792480"/>
                <a:gd name="connsiteY1" fmla="*/ 60960 h 175260"/>
                <a:gd name="connsiteX2" fmla="*/ 464820 w 792480"/>
                <a:gd name="connsiteY2" fmla="*/ 0 h 175260"/>
                <a:gd name="connsiteX3" fmla="*/ 792480 w 792480"/>
                <a:gd name="connsiteY3" fmla="*/ 175260 h 17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2480" h="175260">
                  <a:moveTo>
                    <a:pt x="0" y="114300"/>
                  </a:moveTo>
                  <a:lnTo>
                    <a:pt x="274320" y="60960"/>
                  </a:lnTo>
                  <a:lnTo>
                    <a:pt x="464820" y="0"/>
                  </a:lnTo>
                  <a:lnTo>
                    <a:pt x="792480" y="175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" name="Freeform 355"/>
            <p:cNvSpPr/>
            <p:nvPr/>
          </p:nvSpPr>
          <p:spPr>
            <a:xfrm>
              <a:off x="8703203" y="4846176"/>
              <a:ext cx="594360" cy="472440"/>
            </a:xfrm>
            <a:custGeom>
              <a:avLst/>
              <a:gdLst>
                <a:gd name="connsiteX0" fmla="*/ 594360 w 594360"/>
                <a:gd name="connsiteY0" fmla="*/ 472440 h 472440"/>
                <a:gd name="connsiteX1" fmla="*/ 106680 w 594360"/>
                <a:gd name="connsiteY1" fmla="*/ 198120 h 472440"/>
                <a:gd name="connsiteX2" fmla="*/ 0 w 594360"/>
                <a:gd name="connsiteY2" fmla="*/ 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4360" h="472440">
                  <a:moveTo>
                    <a:pt x="594360" y="472440"/>
                  </a:moveTo>
                  <a:lnTo>
                    <a:pt x="106680" y="19812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" name="Freeform 356"/>
            <p:cNvSpPr/>
            <p:nvPr/>
          </p:nvSpPr>
          <p:spPr>
            <a:xfrm>
              <a:off x="8428883" y="4769976"/>
              <a:ext cx="502920" cy="723900"/>
            </a:xfrm>
            <a:custGeom>
              <a:avLst/>
              <a:gdLst>
                <a:gd name="connsiteX0" fmla="*/ 502920 w 502920"/>
                <a:gd name="connsiteY0" fmla="*/ 0 h 723900"/>
                <a:gd name="connsiteX1" fmla="*/ 0 w 502920"/>
                <a:gd name="connsiteY1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2920" h="723900">
                  <a:moveTo>
                    <a:pt x="502920" y="0"/>
                  </a:moveTo>
                  <a:lnTo>
                    <a:pt x="0" y="7239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" name="Freeform 357"/>
            <p:cNvSpPr/>
            <p:nvPr/>
          </p:nvSpPr>
          <p:spPr>
            <a:xfrm>
              <a:off x="8687963" y="4975716"/>
              <a:ext cx="365760" cy="723900"/>
            </a:xfrm>
            <a:custGeom>
              <a:avLst/>
              <a:gdLst>
                <a:gd name="connsiteX0" fmla="*/ 365760 w 365760"/>
                <a:gd name="connsiteY0" fmla="*/ 0 h 723900"/>
                <a:gd name="connsiteX1" fmla="*/ 0 w 365760"/>
                <a:gd name="connsiteY1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760" h="723900">
                  <a:moveTo>
                    <a:pt x="365760" y="0"/>
                  </a:moveTo>
                  <a:lnTo>
                    <a:pt x="0" y="7239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9" name="Freeform 358"/>
            <p:cNvSpPr/>
            <p:nvPr/>
          </p:nvSpPr>
          <p:spPr>
            <a:xfrm>
              <a:off x="8367923" y="5082396"/>
              <a:ext cx="647700" cy="487680"/>
            </a:xfrm>
            <a:custGeom>
              <a:avLst/>
              <a:gdLst>
                <a:gd name="connsiteX0" fmla="*/ 0 w 647700"/>
                <a:gd name="connsiteY0" fmla="*/ 0 h 487680"/>
                <a:gd name="connsiteX1" fmla="*/ 502920 w 647700"/>
                <a:gd name="connsiteY1" fmla="*/ 297180 h 487680"/>
                <a:gd name="connsiteX2" fmla="*/ 647700 w 647700"/>
                <a:gd name="connsiteY2" fmla="*/ 48768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7700" h="487680">
                  <a:moveTo>
                    <a:pt x="0" y="0"/>
                  </a:moveTo>
                  <a:lnTo>
                    <a:pt x="502920" y="297180"/>
                  </a:lnTo>
                  <a:lnTo>
                    <a:pt x="647700" y="487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" name="Freeform 359"/>
            <p:cNvSpPr/>
            <p:nvPr/>
          </p:nvSpPr>
          <p:spPr>
            <a:xfrm>
              <a:off x="9038483" y="7185516"/>
              <a:ext cx="60960" cy="228600"/>
            </a:xfrm>
            <a:custGeom>
              <a:avLst/>
              <a:gdLst>
                <a:gd name="connsiteX0" fmla="*/ 0 w 60960"/>
                <a:gd name="connsiteY0" fmla="*/ 0 h 228600"/>
                <a:gd name="connsiteX1" fmla="*/ 60960 w 60960"/>
                <a:gd name="connsiteY1" fmla="*/ 2286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228600">
                  <a:moveTo>
                    <a:pt x="0" y="0"/>
                  </a:moveTo>
                  <a:lnTo>
                    <a:pt x="60960" y="228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1" name="Freeform 360"/>
            <p:cNvSpPr/>
            <p:nvPr/>
          </p:nvSpPr>
          <p:spPr>
            <a:xfrm>
              <a:off x="9518543" y="7269336"/>
              <a:ext cx="121920" cy="708660"/>
            </a:xfrm>
            <a:custGeom>
              <a:avLst/>
              <a:gdLst>
                <a:gd name="connsiteX0" fmla="*/ 45720 w 121920"/>
                <a:gd name="connsiteY0" fmla="*/ 0 h 708660"/>
                <a:gd name="connsiteX1" fmla="*/ 0 w 121920"/>
                <a:gd name="connsiteY1" fmla="*/ 441960 h 708660"/>
                <a:gd name="connsiteX2" fmla="*/ 121920 w 121920"/>
                <a:gd name="connsiteY2" fmla="*/ 708660 h 70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" h="708660">
                  <a:moveTo>
                    <a:pt x="45720" y="0"/>
                  </a:moveTo>
                  <a:lnTo>
                    <a:pt x="0" y="441960"/>
                  </a:lnTo>
                  <a:lnTo>
                    <a:pt x="121920" y="7086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" name="Freeform 361"/>
            <p:cNvSpPr/>
            <p:nvPr/>
          </p:nvSpPr>
          <p:spPr>
            <a:xfrm>
              <a:off x="10486283" y="7543656"/>
              <a:ext cx="121920" cy="701040"/>
            </a:xfrm>
            <a:custGeom>
              <a:avLst/>
              <a:gdLst>
                <a:gd name="connsiteX0" fmla="*/ 121920 w 121920"/>
                <a:gd name="connsiteY0" fmla="*/ 0 h 701040"/>
                <a:gd name="connsiteX1" fmla="*/ 0 w 121920"/>
                <a:gd name="connsiteY1" fmla="*/ 480060 h 701040"/>
                <a:gd name="connsiteX2" fmla="*/ 99060 w 121920"/>
                <a:gd name="connsiteY2" fmla="*/ 701040 h 7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" h="701040">
                  <a:moveTo>
                    <a:pt x="121920" y="0"/>
                  </a:moveTo>
                  <a:lnTo>
                    <a:pt x="0" y="480060"/>
                  </a:lnTo>
                  <a:lnTo>
                    <a:pt x="99060" y="701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" name="Freeform 362"/>
            <p:cNvSpPr/>
            <p:nvPr/>
          </p:nvSpPr>
          <p:spPr>
            <a:xfrm>
              <a:off x="11880743" y="7490316"/>
              <a:ext cx="769620" cy="594360"/>
            </a:xfrm>
            <a:custGeom>
              <a:avLst/>
              <a:gdLst>
                <a:gd name="connsiteX0" fmla="*/ 0 w 769620"/>
                <a:gd name="connsiteY0" fmla="*/ 0 h 594360"/>
                <a:gd name="connsiteX1" fmla="*/ 236220 w 769620"/>
                <a:gd name="connsiteY1" fmla="*/ 144780 h 594360"/>
                <a:gd name="connsiteX2" fmla="*/ 769620 w 769620"/>
                <a:gd name="connsiteY2" fmla="*/ 594360 h 59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9620" h="594360">
                  <a:moveTo>
                    <a:pt x="0" y="0"/>
                  </a:moveTo>
                  <a:lnTo>
                    <a:pt x="236220" y="144780"/>
                  </a:lnTo>
                  <a:lnTo>
                    <a:pt x="769620" y="5943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" name="Freeform 363"/>
            <p:cNvSpPr/>
            <p:nvPr/>
          </p:nvSpPr>
          <p:spPr>
            <a:xfrm>
              <a:off x="12056003" y="7017876"/>
              <a:ext cx="655320" cy="571500"/>
            </a:xfrm>
            <a:custGeom>
              <a:avLst/>
              <a:gdLst>
                <a:gd name="connsiteX0" fmla="*/ 0 w 655320"/>
                <a:gd name="connsiteY0" fmla="*/ 0 h 571500"/>
                <a:gd name="connsiteX1" fmla="*/ 289560 w 655320"/>
                <a:gd name="connsiteY1" fmla="*/ 213360 h 571500"/>
                <a:gd name="connsiteX2" fmla="*/ 655320 w 655320"/>
                <a:gd name="connsiteY2" fmla="*/ 57150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320" h="571500">
                  <a:moveTo>
                    <a:pt x="0" y="0"/>
                  </a:moveTo>
                  <a:lnTo>
                    <a:pt x="289560" y="213360"/>
                  </a:lnTo>
                  <a:lnTo>
                    <a:pt x="655320" y="5715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" name="Freeform 364"/>
            <p:cNvSpPr/>
            <p:nvPr/>
          </p:nvSpPr>
          <p:spPr>
            <a:xfrm>
              <a:off x="12223643" y="7825596"/>
              <a:ext cx="137160" cy="144780"/>
            </a:xfrm>
            <a:custGeom>
              <a:avLst/>
              <a:gdLst>
                <a:gd name="connsiteX0" fmla="*/ 0 w 137160"/>
                <a:gd name="connsiteY0" fmla="*/ 144780 h 144780"/>
                <a:gd name="connsiteX1" fmla="*/ 137160 w 137160"/>
                <a:gd name="connsiteY1" fmla="*/ 0 h 144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144780">
                  <a:moveTo>
                    <a:pt x="0" y="144780"/>
                  </a:moveTo>
                  <a:lnTo>
                    <a:pt x="1371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6" name="Freeform 365"/>
            <p:cNvSpPr/>
            <p:nvPr/>
          </p:nvSpPr>
          <p:spPr>
            <a:xfrm>
              <a:off x="8886083" y="5867256"/>
              <a:ext cx="182880" cy="1013460"/>
            </a:xfrm>
            <a:custGeom>
              <a:avLst/>
              <a:gdLst>
                <a:gd name="connsiteX0" fmla="*/ 160020 w 182880"/>
                <a:gd name="connsiteY0" fmla="*/ 0 h 1013460"/>
                <a:gd name="connsiteX1" fmla="*/ 68580 w 182880"/>
                <a:gd name="connsiteY1" fmla="*/ 205740 h 1013460"/>
                <a:gd name="connsiteX2" fmla="*/ 182880 w 182880"/>
                <a:gd name="connsiteY2" fmla="*/ 365760 h 1013460"/>
                <a:gd name="connsiteX3" fmla="*/ 0 w 182880"/>
                <a:gd name="connsiteY3" fmla="*/ 556260 h 1013460"/>
                <a:gd name="connsiteX4" fmla="*/ 68580 w 182880"/>
                <a:gd name="connsiteY4" fmla="*/ 739140 h 1013460"/>
                <a:gd name="connsiteX5" fmla="*/ 30480 w 182880"/>
                <a:gd name="connsiteY5" fmla="*/ 891540 h 1013460"/>
                <a:gd name="connsiteX6" fmla="*/ 144780 w 182880"/>
                <a:gd name="connsiteY6" fmla="*/ 1013460 h 101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880" h="1013460">
                  <a:moveTo>
                    <a:pt x="160020" y="0"/>
                  </a:moveTo>
                  <a:lnTo>
                    <a:pt x="68580" y="205740"/>
                  </a:lnTo>
                  <a:lnTo>
                    <a:pt x="182880" y="365760"/>
                  </a:lnTo>
                  <a:lnTo>
                    <a:pt x="0" y="556260"/>
                  </a:lnTo>
                  <a:lnTo>
                    <a:pt x="68580" y="739140"/>
                  </a:lnTo>
                  <a:lnTo>
                    <a:pt x="30480" y="891540"/>
                  </a:lnTo>
                  <a:lnTo>
                    <a:pt x="144780" y="10134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7" name="Freeform 366"/>
            <p:cNvSpPr/>
            <p:nvPr/>
          </p:nvSpPr>
          <p:spPr>
            <a:xfrm>
              <a:off x="9090984" y="3428856"/>
              <a:ext cx="944880" cy="1181100"/>
            </a:xfrm>
            <a:custGeom>
              <a:avLst/>
              <a:gdLst>
                <a:gd name="connsiteX0" fmla="*/ 0 w 944880"/>
                <a:gd name="connsiteY0" fmla="*/ 1181100 h 1181100"/>
                <a:gd name="connsiteX1" fmla="*/ 944880 w 944880"/>
                <a:gd name="connsiteY1" fmla="*/ 0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880" h="1181100">
                  <a:moveTo>
                    <a:pt x="0" y="1181100"/>
                  </a:moveTo>
                  <a:lnTo>
                    <a:pt x="9448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" name="Freeform 367"/>
            <p:cNvSpPr/>
            <p:nvPr/>
          </p:nvSpPr>
          <p:spPr>
            <a:xfrm>
              <a:off x="12597023" y="3444096"/>
              <a:ext cx="1584960" cy="739140"/>
            </a:xfrm>
            <a:custGeom>
              <a:avLst/>
              <a:gdLst>
                <a:gd name="connsiteX0" fmla="*/ 0 w 1584960"/>
                <a:gd name="connsiteY0" fmla="*/ 0 h 739140"/>
                <a:gd name="connsiteX1" fmla="*/ 0 w 1584960"/>
                <a:gd name="connsiteY1" fmla="*/ 0 h 739140"/>
                <a:gd name="connsiteX2" fmla="*/ 525780 w 1584960"/>
                <a:gd name="connsiteY2" fmla="*/ 297180 h 739140"/>
                <a:gd name="connsiteX3" fmla="*/ 739140 w 1584960"/>
                <a:gd name="connsiteY3" fmla="*/ 365760 h 739140"/>
                <a:gd name="connsiteX4" fmla="*/ 1051560 w 1584960"/>
                <a:gd name="connsiteY4" fmla="*/ 434340 h 739140"/>
                <a:gd name="connsiteX5" fmla="*/ 1280160 w 1584960"/>
                <a:gd name="connsiteY5" fmla="*/ 327660 h 739140"/>
                <a:gd name="connsiteX6" fmla="*/ 1356360 w 1584960"/>
                <a:gd name="connsiteY6" fmla="*/ 441960 h 739140"/>
                <a:gd name="connsiteX7" fmla="*/ 1584960 w 1584960"/>
                <a:gd name="connsiteY7" fmla="*/ 403860 h 739140"/>
                <a:gd name="connsiteX8" fmla="*/ 1501140 w 1584960"/>
                <a:gd name="connsiteY8" fmla="*/ 73914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4960" h="739140">
                  <a:moveTo>
                    <a:pt x="0" y="0"/>
                  </a:moveTo>
                  <a:lnTo>
                    <a:pt x="0" y="0"/>
                  </a:lnTo>
                  <a:lnTo>
                    <a:pt x="525780" y="297180"/>
                  </a:lnTo>
                  <a:lnTo>
                    <a:pt x="739140" y="365760"/>
                  </a:lnTo>
                  <a:lnTo>
                    <a:pt x="1051560" y="434340"/>
                  </a:lnTo>
                  <a:lnTo>
                    <a:pt x="1280160" y="327660"/>
                  </a:lnTo>
                  <a:lnTo>
                    <a:pt x="1356360" y="441960"/>
                  </a:lnTo>
                  <a:lnTo>
                    <a:pt x="1584960" y="403860"/>
                  </a:lnTo>
                  <a:lnTo>
                    <a:pt x="1501140" y="7391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9" name="Freeform 368"/>
            <p:cNvSpPr/>
            <p:nvPr/>
          </p:nvSpPr>
          <p:spPr>
            <a:xfrm>
              <a:off x="9389003" y="15864696"/>
              <a:ext cx="571500" cy="548640"/>
            </a:xfrm>
            <a:custGeom>
              <a:avLst/>
              <a:gdLst>
                <a:gd name="connsiteX0" fmla="*/ 0 w 571500"/>
                <a:gd name="connsiteY0" fmla="*/ 0 h 548640"/>
                <a:gd name="connsiteX1" fmla="*/ 289560 w 571500"/>
                <a:gd name="connsiteY1" fmla="*/ 45720 h 548640"/>
                <a:gd name="connsiteX2" fmla="*/ 419100 w 571500"/>
                <a:gd name="connsiteY2" fmla="*/ 205740 h 548640"/>
                <a:gd name="connsiteX3" fmla="*/ 381000 w 571500"/>
                <a:gd name="connsiteY3" fmla="*/ 358140 h 548640"/>
                <a:gd name="connsiteX4" fmla="*/ 571500 w 571500"/>
                <a:gd name="connsiteY4" fmla="*/ 548640 h 548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0" h="548640">
                  <a:moveTo>
                    <a:pt x="0" y="0"/>
                  </a:moveTo>
                  <a:lnTo>
                    <a:pt x="289560" y="45720"/>
                  </a:lnTo>
                  <a:lnTo>
                    <a:pt x="419100" y="205740"/>
                  </a:lnTo>
                  <a:lnTo>
                    <a:pt x="381000" y="358140"/>
                  </a:lnTo>
                  <a:lnTo>
                    <a:pt x="571500" y="5486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0" name="Freeform 369"/>
            <p:cNvSpPr/>
            <p:nvPr/>
          </p:nvSpPr>
          <p:spPr>
            <a:xfrm>
              <a:off x="9876683" y="15498936"/>
              <a:ext cx="396240" cy="1158240"/>
            </a:xfrm>
            <a:custGeom>
              <a:avLst/>
              <a:gdLst>
                <a:gd name="connsiteX0" fmla="*/ 0 w 396240"/>
                <a:gd name="connsiteY0" fmla="*/ 0 h 1158240"/>
                <a:gd name="connsiteX1" fmla="*/ 22860 w 396240"/>
                <a:gd name="connsiteY1" fmla="*/ 472440 h 1158240"/>
                <a:gd name="connsiteX2" fmla="*/ 396240 w 396240"/>
                <a:gd name="connsiteY2" fmla="*/ 1158240 h 115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6240" h="1158240">
                  <a:moveTo>
                    <a:pt x="0" y="0"/>
                  </a:moveTo>
                  <a:lnTo>
                    <a:pt x="22860" y="472440"/>
                  </a:lnTo>
                  <a:lnTo>
                    <a:pt x="396240" y="1158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" name="Freeform 370"/>
            <p:cNvSpPr/>
            <p:nvPr/>
          </p:nvSpPr>
          <p:spPr>
            <a:xfrm>
              <a:off x="9320423" y="15605616"/>
              <a:ext cx="876300" cy="2468880"/>
            </a:xfrm>
            <a:custGeom>
              <a:avLst/>
              <a:gdLst>
                <a:gd name="connsiteX0" fmla="*/ 807720 w 876300"/>
                <a:gd name="connsiteY0" fmla="*/ 0 h 2468880"/>
                <a:gd name="connsiteX1" fmla="*/ 807720 w 876300"/>
                <a:gd name="connsiteY1" fmla="*/ 0 h 2468880"/>
                <a:gd name="connsiteX2" fmla="*/ 815340 w 876300"/>
                <a:gd name="connsiteY2" fmla="*/ 83820 h 2468880"/>
                <a:gd name="connsiteX3" fmla="*/ 876300 w 876300"/>
                <a:gd name="connsiteY3" fmla="*/ 228600 h 2468880"/>
                <a:gd name="connsiteX4" fmla="*/ 822960 w 876300"/>
                <a:gd name="connsiteY4" fmla="*/ 281940 h 2468880"/>
                <a:gd name="connsiteX5" fmla="*/ 822960 w 876300"/>
                <a:gd name="connsiteY5" fmla="*/ 480060 h 2468880"/>
                <a:gd name="connsiteX6" fmla="*/ 746760 w 876300"/>
                <a:gd name="connsiteY6" fmla="*/ 556260 h 2468880"/>
                <a:gd name="connsiteX7" fmla="*/ 586740 w 876300"/>
                <a:gd name="connsiteY7" fmla="*/ 990600 h 2468880"/>
                <a:gd name="connsiteX8" fmla="*/ 457200 w 876300"/>
                <a:gd name="connsiteY8" fmla="*/ 1531620 h 2468880"/>
                <a:gd name="connsiteX9" fmla="*/ 198120 w 876300"/>
                <a:gd name="connsiteY9" fmla="*/ 1501140 h 2468880"/>
                <a:gd name="connsiteX10" fmla="*/ 167640 w 876300"/>
                <a:gd name="connsiteY10" fmla="*/ 1630680 h 2468880"/>
                <a:gd name="connsiteX11" fmla="*/ 243840 w 876300"/>
                <a:gd name="connsiteY11" fmla="*/ 1706880 h 2468880"/>
                <a:gd name="connsiteX12" fmla="*/ 160020 w 876300"/>
                <a:gd name="connsiteY12" fmla="*/ 1798320 h 2468880"/>
                <a:gd name="connsiteX13" fmla="*/ 0 w 876300"/>
                <a:gd name="connsiteY13" fmla="*/ 1943100 h 2468880"/>
                <a:gd name="connsiteX14" fmla="*/ 266700 w 876300"/>
                <a:gd name="connsiteY14" fmla="*/ 2468880 h 246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76300" h="2468880">
                  <a:moveTo>
                    <a:pt x="807720" y="0"/>
                  </a:moveTo>
                  <a:lnTo>
                    <a:pt x="807720" y="0"/>
                  </a:lnTo>
                  <a:cubicBezTo>
                    <a:pt x="815901" y="73629"/>
                    <a:pt x="815340" y="45579"/>
                    <a:pt x="815340" y="83820"/>
                  </a:cubicBezTo>
                  <a:lnTo>
                    <a:pt x="876300" y="228600"/>
                  </a:lnTo>
                  <a:lnTo>
                    <a:pt x="822960" y="281940"/>
                  </a:lnTo>
                  <a:lnTo>
                    <a:pt x="822960" y="480060"/>
                  </a:lnTo>
                  <a:lnTo>
                    <a:pt x="746760" y="556260"/>
                  </a:lnTo>
                  <a:lnTo>
                    <a:pt x="586740" y="990600"/>
                  </a:lnTo>
                  <a:lnTo>
                    <a:pt x="457200" y="1531620"/>
                  </a:lnTo>
                  <a:lnTo>
                    <a:pt x="198120" y="1501140"/>
                  </a:lnTo>
                  <a:lnTo>
                    <a:pt x="167640" y="1630680"/>
                  </a:lnTo>
                  <a:lnTo>
                    <a:pt x="243840" y="1706880"/>
                  </a:lnTo>
                  <a:lnTo>
                    <a:pt x="160020" y="1798320"/>
                  </a:lnTo>
                  <a:lnTo>
                    <a:pt x="0" y="1943100"/>
                  </a:lnTo>
                  <a:lnTo>
                    <a:pt x="266700" y="2468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" name="Freeform 371"/>
            <p:cNvSpPr/>
            <p:nvPr/>
          </p:nvSpPr>
          <p:spPr>
            <a:xfrm>
              <a:off x="9640463" y="17571576"/>
              <a:ext cx="198120" cy="457200"/>
            </a:xfrm>
            <a:custGeom>
              <a:avLst/>
              <a:gdLst>
                <a:gd name="connsiteX0" fmla="*/ 144780 w 198120"/>
                <a:gd name="connsiteY0" fmla="*/ 457200 h 457200"/>
                <a:gd name="connsiteX1" fmla="*/ 0 w 198120"/>
                <a:gd name="connsiteY1" fmla="*/ 45720 h 457200"/>
                <a:gd name="connsiteX2" fmla="*/ 198120 w 198120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120" h="457200">
                  <a:moveTo>
                    <a:pt x="144780" y="457200"/>
                  </a:moveTo>
                  <a:lnTo>
                    <a:pt x="0" y="45720"/>
                  </a:lnTo>
                  <a:lnTo>
                    <a:pt x="1981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3" name="Freeform 372"/>
            <p:cNvSpPr/>
            <p:nvPr/>
          </p:nvSpPr>
          <p:spPr>
            <a:xfrm>
              <a:off x="8901323" y="17556336"/>
              <a:ext cx="762000" cy="15240"/>
            </a:xfrm>
            <a:custGeom>
              <a:avLst/>
              <a:gdLst>
                <a:gd name="connsiteX0" fmla="*/ 762000 w 762000"/>
                <a:gd name="connsiteY0" fmla="*/ 15240 h 15240"/>
                <a:gd name="connsiteX1" fmla="*/ 0 w 76200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0" h="15240">
                  <a:moveTo>
                    <a:pt x="762000" y="1524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4" name="Freeform 373"/>
            <p:cNvSpPr/>
            <p:nvPr/>
          </p:nvSpPr>
          <p:spPr>
            <a:xfrm>
              <a:off x="9609983" y="16550496"/>
              <a:ext cx="624840" cy="152400"/>
            </a:xfrm>
            <a:custGeom>
              <a:avLst/>
              <a:gdLst>
                <a:gd name="connsiteX0" fmla="*/ 0 w 624840"/>
                <a:gd name="connsiteY0" fmla="*/ 0 h 152400"/>
                <a:gd name="connsiteX1" fmla="*/ 624840 w 624840"/>
                <a:gd name="connsiteY1" fmla="*/ 1524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4840" h="152400">
                  <a:moveTo>
                    <a:pt x="0" y="0"/>
                  </a:moveTo>
                  <a:lnTo>
                    <a:pt x="624840" y="1524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5" name="Freeform 374"/>
            <p:cNvSpPr/>
            <p:nvPr/>
          </p:nvSpPr>
          <p:spPr>
            <a:xfrm>
              <a:off x="9213743" y="17053416"/>
              <a:ext cx="304800" cy="91440"/>
            </a:xfrm>
            <a:custGeom>
              <a:avLst/>
              <a:gdLst>
                <a:gd name="connsiteX0" fmla="*/ 0 w 304800"/>
                <a:gd name="connsiteY0" fmla="*/ 0 h 91440"/>
                <a:gd name="connsiteX1" fmla="*/ 304800 w 30480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0" h="91440">
                  <a:moveTo>
                    <a:pt x="0" y="0"/>
                  </a:moveTo>
                  <a:lnTo>
                    <a:pt x="304800" y="91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6" name="Freeform 375"/>
            <p:cNvSpPr/>
            <p:nvPr/>
          </p:nvSpPr>
          <p:spPr>
            <a:xfrm>
              <a:off x="9960503" y="16992456"/>
              <a:ext cx="2827020" cy="1082040"/>
            </a:xfrm>
            <a:custGeom>
              <a:avLst/>
              <a:gdLst>
                <a:gd name="connsiteX0" fmla="*/ 0 w 2827020"/>
                <a:gd name="connsiteY0" fmla="*/ 312420 h 1082040"/>
                <a:gd name="connsiteX1" fmla="*/ 1127760 w 2827020"/>
                <a:gd name="connsiteY1" fmla="*/ 0 h 1082040"/>
                <a:gd name="connsiteX2" fmla="*/ 1790700 w 2827020"/>
                <a:gd name="connsiteY2" fmla="*/ 259080 h 1082040"/>
                <a:gd name="connsiteX3" fmla="*/ 1950720 w 2827020"/>
                <a:gd name="connsiteY3" fmla="*/ 45720 h 1082040"/>
                <a:gd name="connsiteX4" fmla="*/ 2202180 w 2827020"/>
                <a:gd name="connsiteY4" fmla="*/ 99060 h 1082040"/>
                <a:gd name="connsiteX5" fmla="*/ 2453640 w 2827020"/>
                <a:gd name="connsiteY5" fmla="*/ 739140 h 1082040"/>
                <a:gd name="connsiteX6" fmla="*/ 2827020 w 2827020"/>
                <a:gd name="connsiteY6" fmla="*/ 1082040 h 108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7020" h="1082040">
                  <a:moveTo>
                    <a:pt x="0" y="312420"/>
                  </a:moveTo>
                  <a:lnTo>
                    <a:pt x="1127760" y="0"/>
                  </a:lnTo>
                  <a:lnTo>
                    <a:pt x="1790700" y="259080"/>
                  </a:lnTo>
                  <a:lnTo>
                    <a:pt x="1950720" y="45720"/>
                  </a:lnTo>
                  <a:lnTo>
                    <a:pt x="2202180" y="99060"/>
                  </a:lnTo>
                  <a:lnTo>
                    <a:pt x="2453640" y="739140"/>
                  </a:lnTo>
                  <a:lnTo>
                    <a:pt x="2827020" y="1082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7" name="Freeform 376"/>
            <p:cNvSpPr/>
            <p:nvPr/>
          </p:nvSpPr>
          <p:spPr>
            <a:xfrm>
              <a:off x="9899543" y="17411556"/>
              <a:ext cx="1790700" cy="685800"/>
            </a:xfrm>
            <a:custGeom>
              <a:avLst/>
              <a:gdLst>
                <a:gd name="connsiteX0" fmla="*/ 0 w 1790700"/>
                <a:gd name="connsiteY0" fmla="*/ 480060 h 685800"/>
                <a:gd name="connsiteX1" fmla="*/ 998220 w 1790700"/>
                <a:gd name="connsiteY1" fmla="*/ 213360 h 685800"/>
                <a:gd name="connsiteX2" fmla="*/ 952500 w 1790700"/>
                <a:gd name="connsiteY2" fmla="*/ 68580 h 685800"/>
                <a:gd name="connsiteX3" fmla="*/ 1196340 w 1790700"/>
                <a:gd name="connsiteY3" fmla="*/ 30480 h 685800"/>
                <a:gd name="connsiteX4" fmla="*/ 1744980 w 1790700"/>
                <a:gd name="connsiteY4" fmla="*/ 0 h 685800"/>
                <a:gd name="connsiteX5" fmla="*/ 1714500 w 1790700"/>
                <a:gd name="connsiteY5" fmla="*/ 91440 h 685800"/>
                <a:gd name="connsiteX6" fmla="*/ 1524000 w 1790700"/>
                <a:gd name="connsiteY6" fmla="*/ 137160 h 685800"/>
                <a:gd name="connsiteX7" fmla="*/ 1790700 w 1790700"/>
                <a:gd name="connsiteY7" fmla="*/ 685800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0700" h="685800">
                  <a:moveTo>
                    <a:pt x="0" y="480060"/>
                  </a:moveTo>
                  <a:lnTo>
                    <a:pt x="998220" y="213360"/>
                  </a:lnTo>
                  <a:lnTo>
                    <a:pt x="952500" y="68580"/>
                  </a:lnTo>
                  <a:lnTo>
                    <a:pt x="1196340" y="30480"/>
                  </a:lnTo>
                  <a:lnTo>
                    <a:pt x="1744980" y="0"/>
                  </a:lnTo>
                  <a:lnTo>
                    <a:pt x="1714500" y="91440"/>
                  </a:lnTo>
                  <a:lnTo>
                    <a:pt x="1524000" y="137160"/>
                  </a:lnTo>
                  <a:lnTo>
                    <a:pt x="1790700" y="6858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8" name="Freeform 377"/>
            <p:cNvSpPr/>
            <p:nvPr/>
          </p:nvSpPr>
          <p:spPr>
            <a:xfrm>
              <a:off x="10821563" y="17609676"/>
              <a:ext cx="99060" cy="480060"/>
            </a:xfrm>
            <a:custGeom>
              <a:avLst/>
              <a:gdLst>
                <a:gd name="connsiteX0" fmla="*/ 99060 w 99060"/>
                <a:gd name="connsiteY0" fmla="*/ 0 h 480060"/>
                <a:gd name="connsiteX1" fmla="*/ 0 w 99060"/>
                <a:gd name="connsiteY1" fmla="*/ 48006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060" h="480060">
                  <a:moveTo>
                    <a:pt x="99060" y="0"/>
                  </a:moveTo>
                  <a:lnTo>
                    <a:pt x="0" y="4800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9" name="Freeform 378"/>
            <p:cNvSpPr/>
            <p:nvPr/>
          </p:nvSpPr>
          <p:spPr>
            <a:xfrm>
              <a:off x="9861443" y="17266776"/>
              <a:ext cx="1196340" cy="304800"/>
            </a:xfrm>
            <a:custGeom>
              <a:avLst/>
              <a:gdLst>
                <a:gd name="connsiteX0" fmla="*/ 0 w 1196340"/>
                <a:gd name="connsiteY0" fmla="*/ 304800 h 304800"/>
                <a:gd name="connsiteX1" fmla="*/ 1196340 w 1196340"/>
                <a:gd name="connsiteY1" fmla="*/ 0 h 304800"/>
                <a:gd name="connsiteX2" fmla="*/ 1165860 w 1196340"/>
                <a:gd name="connsiteY2" fmla="*/ 205740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6340" h="304800">
                  <a:moveTo>
                    <a:pt x="0" y="304800"/>
                  </a:moveTo>
                  <a:lnTo>
                    <a:pt x="1196340" y="0"/>
                  </a:lnTo>
                  <a:lnTo>
                    <a:pt x="1165860" y="2057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0" name="Freeform 379"/>
            <p:cNvSpPr/>
            <p:nvPr/>
          </p:nvSpPr>
          <p:spPr>
            <a:xfrm>
              <a:off x="10044323" y="16984836"/>
              <a:ext cx="1021080" cy="289560"/>
            </a:xfrm>
            <a:custGeom>
              <a:avLst/>
              <a:gdLst>
                <a:gd name="connsiteX0" fmla="*/ 0 w 1021080"/>
                <a:gd name="connsiteY0" fmla="*/ 289560 h 289560"/>
                <a:gd name="connsiteX1" fmla="*/ 1021080 w 1021080"/>
                <a:gd name="connsiteY1" fmla="*/ 0 h 289560"/>
                <a:gd name="connsiteX2" fmla="*/ 1005840 w 1021080"/>
                <a:gd name="connsiteY2" fmla="*/ 27432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1080" h="289560">
                  <a:moveTo>
                    <a:pt x="0" y="289560"/>
                  </a:moveTo>
                  <a:lnTo>
                    <a:pt x="1021080" y="0"/>
                  </a:lnTo>
                  <a:lnTo>
                    <a:pt x="1005840" y="2743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1" name="Freeform 380"/>
            <p:cNvSpPr/>
            <p:nvPr/>
          </p:nvSpPr>
          <p:spPr>
            <a:xfrm>
              <a:off x="10204343" y="16748616"/>
              <a:ext cx="632460" cy="419100"/>
            </a:xfrm>
            <a:custGeom>
              <a:avLst/>
              <a:gdLst>
                <a:gd name="connsiteX0" fmla="*/ 0 w 632460"/>
                <a:gd name="connsiteY0" fmla="*/ 121920 h 419100"/>
                <a:gd name="connsiteX1" fmla="*/ 480060 w 632460"/>
                <a:gd name="connsiteY1" fmla="*/ 0 h 419100"/>
                <a:gd name="connsiteX2" fmla="*/ 632460 w 632460"/>
                <a:gd name="connsiteY2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2460" h="419100">
                  <a:moveTo>
                    <a:pt x="0" y="121920"/>
                  </a:moveTo>
                  <a:lnTo>
                    <a:pt x="480060" y="0"/>
                  </a:lnTo>
                  <a:lnTo>
                    <a:pt x="632460" y="4191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2" name="Freeform 381"/>
            <p:cNvSpPr/>
            <p:nvPr/>
          </p:nvSpPr>
          <p:spPr>
            <a:xfrm>
              <a:off x="10440563" y="16299036"/>
              <a:ext cx="716280" cy="701040"/>
            </a:xfrm>
            <a:custGeom>
              <a:avLst/>
              <a:gdLst>
                <a:gd name="connsiteX0" fmla="*/ 0 w 716280"/>
                <a:gd name="connsiteY0" fmla="*/ 0 h 701040"/>
                <a:gd name="connsiteX1" fmla="*/ 716280 w 716280"/>
                <a:gd name="connsiteY1" fmla="*/ 335280 h 701040"/>
                <a:gd name="connsiteX2" fmla="*/ 647700 w 716280"/>
                <a:gd name="connsiteY2" fmla="*/ 701040 h 7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6280" h="701040">
                  <a:moveTo>
                    <a:pt x="0" y="0"/>
                  </a:moveTo>
                  <a:lnTo>
                    <a:pt x="716280" y="335280"/>
                  </a:lnTo>
                  <a:lnTo>
                    <a:pt x="647700" y="701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3" name="Freeform 382"/>
            <p:cNvSpPr/>
            <p:nvPr/>
          </p:nvSpPr>
          <p:spPr>
            <a:xfrm>
              <a:off x="10829183" y="15940896"/>
              <a:ext cx="1158240" cy="1097280"/>
            </a:xfrm>
            <a:custGeom>
              <a:avLst/>
              <a:gdLst>
                <a:gd name="connsiteX0" fmla="*/ 312420 w 1158240"/>
                <a:gd name="connsiteY0" fmla="*/ 800100 h 1097280"/>
                <a:gd name="connsiteX1" fmla="*/ 1082040 w 1158240"/>
                <a:gd name="connsiteY1" fmla="*/ 1097280 h 1097280"/>
                <a:gd name="connsiteX2" fmla="*/ 1158240 w 1158240"/>
                <a:gd name="connsiteY2" fmla="*/ 716280 h 1097280"/>
                <a:gd name="connsiteX3" fmla="*/ 1036320 w 1158240"/>
                <a:gd name="connsiteY3" fmla="*/ 449580 h 1097280"/>
                <a:gd name="connsiteX4" fmla="*/ 891540 w 1158240"/>
                <a:gd name="connsiteY4" fmla="*/ 381000 h 1097280"/>
                <a:gd name="connsiteX5" fmla="*/ 0 w 1158240"/>
                <a:gd name="connsiteY5" fmla="*/ 0 h 109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8240" h="1097280">
                  <a:moveTo>
                    <a:pt x="312420" y="800100"/>
                  </a:moveTo>
                  <a:lnTo>
                    <a:pt x="1082040" y="1097280"/>
                  </a:lnTo>
                  <a:lnTo>
                    <a:pt x="1158240" y="716280"/>
                  </a:lnTo>
                  <a:lnTo>
                    <a:pt x="1036320" y="449580"/>
                  </a:lnTo>
                  <a:lnTo>
                    <a:pt x="891540" y="38100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4" name="Freeform 383"/>
            <p:cNvSpPr/>
            <p:nvPr/>
          </p:nvSpPr>
          <p:spPr>
            <a:xfrm>
              <a:off x="10623443" y="15773256"/>
              <a:ext cx="609600" cy="853440"/>
            </a:xfrm>
            <a:custGeom>
              <a:avLst/>
              <a:gdLst>
                <a:gd name="connsiteX0" fmla="*/ 0 w 609600"/>
                <a:gd name="connsiteY0" fmla="*/ 0 h 853440"/>
                <a:gd name="connsiteX1" fmla="*/ 22860 w 609600"/>
                <a:gd name="connsiteY1" fmla="*/ 365760 h 853440"/>
                <a:gd name="connsiteX2" fmla="*/ 609600 w 609600"/>
                <a:gd name="connsiteY2" fmla="*/ 624840 h 853440"/>
                <a:gd name="connsiteX3" fmla="*/ 541020 w 609600"/>
                <a:gd name="connsiteY3" fmla="*/ 85344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853440">
                  <a:moveTo>
                    <a:pt x="0" y="0"/>
                  </a:moveTo>
                  <a:lnTo>
                    <a:pt x="22860" y="365760"/>
                  </a:lnTo>
                  <a:lnTo>
                    <a:pt x="609600" y="624840"/>
                  </a:lnTo>
                  <a:lnTo>
                    <a:pt x="541020" y="853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5" name="Freeform 384"/>
            <p:cNvSpPr/>
            <p:nvPr/>
          </p:nvSpPr>
          <p:spPr>
            <a:xfrm>
              <a:off x="11210183" y="16154256"/>
              <a:ext cx="91440" cy="266700"/>
            </a:xfrm>
            <a:custGeom>
              <a:avLst/>
              <a:gdLst>
                <a:gd name="connsiteX0" fmla="*/ 91440 w 91440"/>
                <a:gd name="connsiteY0" fmla="*/ 0 h 266700"/>
                <a:gd name="connsiteX1" fmla="*/ 0 w 91440"/>
                <a:gd name="connsiteY1" fmla="*/ 266700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266700">
                  <a:moveTo>
                    <a:pt x="91440" y="0"/>
                  </a:moveTo>
                  <a:lnTo>
                    <a:pt x="0" y="266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6" name="Freeform 385"/>
            <p:cNvSpPr/>
            <p:nvPr/>
          </p:nvSpPr>
          <p:spPr>
            <a:xfrm>
              <a:off x="11385443" y="16276176"/>
              <a:ext cx="190500" cy="563880"/>
            </a:xfrm>
            <a:custGeom>
              <a:avLst/>
              <a:gdLst>
                <a:gd name="connsiteX0" fmla="*/ 190500 w 190500"/>
                <a:gd name="connsiteY0" fmla="*/ 0 h 563880"/>
                <a:gd name="connsiteX1" fmla="*/ 0 w 190500"/>
                <a:gd name="connsiteY1" fmla="*/ 56388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563880">
                  <a:moveTo>
                    <a:pt x="190500" y="0"/>
                  </a:moveTo>
                  <a:lnTo>
                    <a:pt x="0" y="563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7" name="Freeform 386"/>
            <p:cNvSpPr/>
            <p:nvPr/>
          </p:nvSpPr>
          <p:spPr>
            <a:xfrm>
              <a:off x="11629283" y="16367616"/>
              <a:ext cx="190500" cy="556260"/>
            </a:xfrm>
            <a:custGeom>
              <a:avLst/>
              <a:gdLst>
                <a:gd name="connsiteX0" fmla="*/ 190500 w 190500"/>
                <a:gd name="connsiteY0" fmla="*/ 0 h 556260"/>
                <a:gd name="connsiteX1" fmla="*/ 0 w 190500"/>
                <a:gd name="connsiteY1" fmla="*/ 556260 h 55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556260">
                  <a:moveTo>
                    <a:pt x="190500" y="0"/>
                  </a:moveTo>
                  <a:lnTo>
                    <a:pt x="0" y="556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8" name="Freeform 387"/>
            <p:cNvSpPr/>
            <p:nvPr/>
          </p:nvSpPr>
          <p:spPr>
            <a:xfrm>
              <a:off x="11911223" y="16878156"/>
              <a:ext cx="1325880" cy="1219200"/>
            </a:xfrm>
            <a:custGeom>
              <a:avLst/>
              <a:gdLst>
                <a:gd name="connsiteX0" fmla="*/ 0 w 1325880"/>
                <a:gd name="connsiteY0" fmla="*/ 68580 h 1219200"/>
                <a:gd name="connsiteX1" fmla="*/ 259080 w 1325880"/>
                <a:gd name="connsiteY1" fmla="*/ 0 h 1219200"/>
                <a:gd name="connsiteX2" fmla="*/ 1325880 w 1325880"/>
                <a:gd name="connsiteY2" fmla="*/ 12192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25880" h="1219200">
                  <a:moveTo>
                    <a:pt x="0" y="68580"/>
                  </a:moveTo>
                  <a:lnTo>
                    <a:pt x="259080" y="0"/>
                  </a:lnTo>
                  <a:lnTo>
                    <a:pt x="1325880" y="12192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9" name="Freeform 388"/>
            <p:cNvSpPr/>
            <p:nvPr/>
          </p:nvSpPr>
          <p:spPr>
            <a:xfrm>
              <a:off x="13099943" y="17693496"/>
              <a:ext cx="2423160" cy="365760"/>
            </a:xfrm>
            <a:custGeom>
              <a:avLst/>
              <a:gdLst>
                <a:gd name="connsiteX0" fmla="*/ 0 w 2423160"/>
                <a:gd name="connsiteY0" fmla="*/ 205740 h 365760"/>
                <a:gd name="connsiteX1" fmla="*/ 144780 w 2423160"/>
                <a:gd name="connsiteY1" fmla="*/ 0 h 365760"/>
                <a:gd name="connsiteX2" fmla="*/ 160020 w 2423160"/>
                <a:gd name="connsiteY2" fmla="*/ 76200 h 365760"/>
                <a:gd name="connsiteX3" fmla="*/ 2423160 w 2423160"/>
                <a:gd name="connsiteY3" fmla="*/ 365760 h 36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3160" h="365760">
                  <a:moveTo>
                    <a:pt x="0" y="205740"/>
                  </a:moveTo>
                  <a:lnTo>
                    <a:pt x="144780" y="0"/>
                  </a:lnTo>
                  <a:lnTo>
                    <a:pt x="160020" y="76200"/>
                  </a:lnTo>
                  <a:lnTo>
                    <a:pt x="2423160" y="3657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0" name="Freeform 389"/>
            <p:cNvSpPr/>
            <p:nvPr/>
          </p:nvSpPr>
          <p:spPr>
            <a:xfrm>
              <a:off x="13610483" y="17693496"/>
              <a:ext cx="76200" cy="396240"/>
            </a:xfrm>
            <a:custGeom>
              <a:avLst/>
              <a:gdLst>
                <a:gd name="connsiteX0" fmla="*/ 0 w 76200"/>
                <a:gd name="connsiteY0" fmla="*/ 0 h 396240"/>
                <a:gd name="connsiteX1" fmla="*/ 76200 w 76200"/>
                <a:gd name="connsiteY1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396240">
                  <a:moveTo>
                    <a:pt x="0" y="0"/>
                  </a:moveTo>
                  <a:lnTo>
                    <a:pt x="76200" y="396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1" name="Freeform 390"/>
            <p:cNvSpPr/>
            <p:nvPr/>
          </p:nvSpPr>
          <p:spPr>
            <a:xfrm>
              <a:off x="13206623" y="17586816"/>
              <a:ext cx="160020" cy="487680"/>
            </a:xfrm>
            <a:custGeom>
              <a:avLst/>
              <a:gdLst>
                <a:gd name="connsiteX0" fmla="*/ 0 w 160020"/>
                <a:gd name="connsiteY0" fmla="*/ 0 h 487680"/>
                <a:gd name="connsiteX1" fmla="*/ 160020 w 160020"/>
                <a:gd name="connsiteY1" fmla="*/ 48768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487680">
                  <a:moveTo>
                    <a:pt x="0" y="0"/>
                  </a:moveTo>
                  <a:lnTo>
                    <a:pt x="160020" y="487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2" name="Freeform 391"/>
            <p:cNvSpPr/>
            <p:nvPr/>
          </p:nvSpPr>
          <p:spPr>
            <a:xfrm>
              <a:off x="12680843" y="17205816"/>
              <a:ext cx="769620" cy="403860"/>
            </a:xfrm>
            <a:custGeom>
              <a:avLst/>
              <a:gdLst>
                <a:gd name="connsiteX0" fmla="*/ 0 w 769620"/>
                <a:gd name="connsiteY0" fmla="*/ 251460 h 403860"/>
                <a:gd name="connsiteX1" fmla="*/ 548640 w 769620"/>
                <a:gd name="connsiteY1" fmla="*/ 0 h 403860"/>
                <a:gd name="connsiteX2" fmla="*/ 769620 w 769620"/>
                <a:gd name="connsiteY2" fmla="*/ 190500 h 403860"/>
                <a:gd name="connsiteX3" fmla="*/ 541020 w 769620"/>
                <a:gd name="connsiteY3" fmla="*/ 403860 h 40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620" h="403860">
                  <a:moveTo>
                    <a:pt x="0" y="251460"/>
                  </a:moveTo>
                  <a:lnTo>
                    <a:pt x="548640" y="0"/>
                  </a:lnTo>
                  <a:lnTo>
                    <a:pt x="769620" y="190500"/>
                  </a:lnTo>
                  <a:lnTo>
                    <a:pt x="541020" y="4038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3" name="Freeform 392"/>
            <p:cNvSpPr/>
            <p:nvPr/>
          </p:nvSpPr>
          <p:spPr>
            <a:xfrm>
              <a:off x="13122803" y="16474296"/>
              <a:ext cx="175260" cy="731520"/>
            </a:xfrm>
            <a:custGeom>
              <a:avLst/>
              <a:gdLst>
                <a:gd name="connsiteX0" fmla="*/ 106680 w 175260"/>
                <a:gd name="connsiteY0" fmla="*/ 731520 h 731520"/>
                <a:gd name="connsiteX1" fmla="*/ 175260 w 175260"/>
                <a:gd name="connsiteY1" fmla="*/ 0 h 731520"/>
                <a:gd name="connsiteX2" fmla="*/ 0 w 175260"/>
                <a:gd name="connsiteY2" fmla="*/ 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260" h="731520">
                  <a:moveTo>
                    <a:pt x="106680" y="731520"/>
                  </a:moveTo>
                  <a:lnTo>
                    <a:pt x="175260" y="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4" name="Freeform 393"/>
            <p:cNvSpPr/>
            <p:nvPr/>
          </p:nvSpPr>
          <p:spPr>
            <a:xfrm>
              <a:off x="13275203" y="16489536"/>
              <a:ext cx="548640" cy="220980"/>
            </a:xfrm>
            <a:custGeom>
              <a:avLst/>
              <a:gdLst>
                <a:gd name="connsiteX0" fmla="*/ 0 w 548640"/>
                <a:gd name="connsiteY0" fmla="*/ 220980 h 220980"/>
                <a:gd name="connsiteX1" fmla="*/ 548640 w 548640"/>
                <a:gd name="connsiteY1" fmla="*/ 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640" h="220980">
                  <a:moveTo>
                    <a:pt x="0" y="220980"/>
                  </a:moveTo>
                  <a:lnTo>
                    <a:pt x="5486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5" name="Freeform 394"/>
            <p:cNvSpPr/>
            <p:nvPr/>
          </p:nvSpPr>
          <p:spPr>
            <a:xfrm>
              <a:off x="25276703" y="13578696"/>
              <a:ext cx="609600" cy="4511040"/>
            </a:xfrm>
            <a:custGeom>
              <a:avLst/>
              <a:gdLst>
                <a:gd name="connsiteX0" fmla="*/ 594360 w 609600"/>
                <a:gd name="connsiteY0" fmla="*/ 0 h 4511040"/>
                <a:gd name="connsiteX1" fmla="*/ 609600 w 609600"/>
                <a:gd name="connsiteY1" fmla="*/ 205740 h 4511040"/>
                <a:gd name="connsiteX2" fmla="*/ 449580 w 609600"/>
                <a:gd name="connsiteY2" fmla="*/ 373380 h 4511040"/>
                <a:gd name="connsiteX3" fmla="*/ 396240 w 609600"/>
                <a:gd name="connsiteY3" fmla="*/ 586740 h 4511040"/>
                <a:gd name="connsiteX4" fmla="*/ 320040 w 609600"/>
                <a:gd name="connsiteY4" fmla="*/ 1051560 h 4511040"/>
                <a:gd name="connsiteX5" fmla="*/ 220980 w 609600"/>
                <a:gd name="connsiteY5" fmla="*/ 1653540 h 4511040"/>
                <a:gd name="connsiteX6" fmla="*/ 312420 w 609600"/>
                <a:gd name="connsiteY6" fmla="*/ 1836420 h 4511040"/>
                <a:gd name="connsiteX7" fmla="*/ 403860 w 609600"/>
                <a:gd name="connsiteY7" fmla="*/ 2278380 h 4511040"/>
                <a:gd name="connsiteX8" fmla="*/ 274320 w 609600"/>
                <a:gd name="connsiteY8" fmla="*/ 2758440 h 4511040"/>
                <a:gd name="connsiteX9" fmla="*/ 99060 w 609600"/>
                <a:gd name="connsiteY9" fmla="*/ 3101340 h 4511040"/>
                <a:gd name="connsiteX10" fmla="*/ 198120 w 609600"/>
                <a:gd name="connsiteY10" fmla="*/ 3451860 h 4511040"/>
                <a:gd name="connsiteX11" fmla="*/ 472440 w 609600"/>
                <a:gd name="connsiteY11" fmla="*/ 4008120 h 4511040"/>
                <a:gd name="connsiteX12" fmla="*/ 487680 w 609600"/>
                <a:gd name="connsiteY12" fmla="*/ 4366260 h 4511040"/>
                <a:gd name="connsiteX13" fmla="*/ 563880 w 609600"/>
                <a:gd name="connsiteY13" fmla="*/ 4503420 h 4511040"/>
                <a:gd name="connsiteX14" fmla="*/ 312420 w 609600"/>
                <a:gd name="connsiteY14" fmla="*/ 4511040 h 4511040"/>
                <a:gd name="connsiteX15" fmla="*/ 327660 w 609600"/>
                <a:gd name="connsiteY15" fmla="*/ 4290060 h 4511040"/>
                <a:gd name="connsiteX16" fmla="*/ 342900 w 609600"/>
                <a:gd name="connsiteY16" fmla="*/ 4030980 h 4511040"/>
                <a:gd name="connsiteX17" fmla="*/ 175260 w 609600"/>
                <a:gd name="connsiteY17" fmla="*/ 3672840 h 4511040"/>
                <a:gd name="connsiteX18" fmla="*/ 160020 w 609600"/>
                <a:gd name="connsiteY18" fmla="*/ 3550920 h 4511040"/>
                <a:gd name="connsiteX19" fmla="*/ 60960 w 609600"/>
                <a:gd name="connsiteY19" fmla="*/ 3413760 h 4511040"/>
                <a:gd name="connsiteX20" fmla="*/ 30480 w 609600"/>
                <a:gd name="connsiteY20" fmla="*/ 3215640 h 4511040"/>
                <a:gd name="connsiteX21" fmla="*/ 0 w 609600"/>
                <a:gd name="connsiteY21" fmla="*/ 2941320 h 4511040"/>
                <a:gd name="connsiteX22" fmla="*/ 106680 w 609600"/>
                <a:gd name="connsiteY22" fmla="*/ 2606040 h 4511040"/>
                <a:gd name="connsiteX23" fmla="*/ 213360 w 609600"/>
                <a:gd name="connsiteY23" fmla="*/ 2468880 h 4511040"/>
                <a:gd name="connsiteX24" fmla="*/ 220980 w 609600"/>
                <a:gd name="connsiteY24" fmla="*/ 2377440 h 4511040"/>
                <a:gd name="connsiteX25" fmla="*/ 289560 w 609600"/>
                <a:gd name="connsiteY25" fmla="*/ 2255520 h 4511040"/>
                <a:gd name="connsiteX26" fmla="*/ 236220 w 609600"/>
                <a:gd name="connsiteY26" fmla="*/ 1821180 h 4511040"/>
                <a:gd name="connsiteX27" fmla="*/ 152400 w 609600"/>
                <a:gd name="connsiteY27" fmla="*/ 1805940 h 4511040"/>
                <a:gd name="connsiteX28" fmla="*/ 167640 w 609600"/>
                <a:gd name="connsiteY28" fmla="*/ 1965960 h 4511040"/>
                <a:gd name="connsiteX29" fmla="*/ 190500 w 609600"/>
                <a:gd name="connsiteY29" fmla="*/ 2133600 h 4511040"/>
                <a:gd name="connsiteX30" fmla="*/ 121920 w 609600"/>
                <a:gd name="connsiteY30" fmla="*/ 2118360 h 4511040"/>
                <a:gd name="connsiteX31" fmla="*/ 68580 w 609600"/>
                <a:gd name="connsiteY31" fmla="*/ 1836420 h 4511040"/>
                <a:gd name="connsiteX32" fmla="*/ 60960 w 609600"/>
                <a:gd name="connsiteY32" fmla="*/ 1493520 h 4511040"/>
                <a:gd name="connsiteX33" fmla="*/ 121920 w 609600"/>
                <a:gd name="connsiteY33" fmla="*/ 1188720 h 4511040"/>
                <a:gd name="connsiteX34" fmla="*/ 205740 w 609600"/>
                <a:gd name="connsiteY34" fmla="*/ 899160 h 4511040"/>
                <a:gd name="connsiteX35" fmla="*/ 236220 w 609600"/>
                <a:gd name="connsiteY35" fmla="*/ 541020 h 4511040"/>
                <a:gd name="connsiteX36" fmla="*/ 396240 w 609600"/>
                <a:gd name="connsiteY36" fmla="*/ 243840 h 4511040"/>
                <a:gd name="connsiteX37" fmla="*/ 518160 w 609600"/>
                <a:gd name="connsiteY37" fmla="*/ 76200 h 4511040"/>
                <a:gd name="connsiteX38" fmla="*/ 594360 w 609600"/>
                <a:gd name="connsiteY38" fmla="*/ 0 h 451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09600" h="4511040">
                  <a:moveTo>
                    <a:pt x="594360" y="0"/>
                  </a:moveTo>
                  <a:lnTo>
                    <a:pt x="609600" y="205740"/>
                  </a:lnTo>
                  <a:lnTo>
                    <a:pt x="449580" y="373380"/>
                  </a:lnTo>
                  <a:lnTo>
                    <a:pt x="396240" y="586740"/>
                  </a:lnTo>
                  <a:lnTo>
                    <a:pt x="320040" y="1051560"/>
                  </a:lnTo>
                  <a:lnTo>
                    <a:pt x="220980" y="1653540"/>
                  </a:lnTo>
                  <a:lnTo>
                    <a:pt x="312420" y="1836420"/>
                  </a:lnTo>
                  <a:lnTo>
                    <a:pt x="403860" y="2278380"/>
                  </a:lnTo>
                  <a:lnTo>
                    <a:pt x="274320" y="2758440"/>
                  </a:lnTo>
                  <a:lnTo>
                    <a:pt x="99060" y="3101340"/>
                  </a:lnTo>
                  <a:lnTo>
                    <a:pt x="198120" y="3451860"/>
                  </a:lnTo>
                  <a:lnTo>
                    <a:pt x="472440" y="4008120"/>
                  </a:lnTo>
                  <a:lnTo>
                    <a:pt x="487680" y="4366260"/>
                  </a:lnTo>
                  <a:lnTo>
                    <a:pt x="563880" y="4503420"/>
                  </a:lnTo>
                  <a:lnTo>
                    <a:pt x="312420" y="4511040"/>
                  </a:lnTo>
                  <a:lnTo>
                    <a:pt x="327660" y="4290060"/>
                  </a:lnTo>
                  <a:lnTo>
                    <a:pt x="342900" y="4030980"/>
                  </a:lnTo>
                  <a:lnTo>
                    <a:pt x="175260" y="3672840"/>
                  </a:lnTo>
                  <a:lnTo>
                    <a:pt x="160020" y="3550920"/>
                  </a:lnTo>
                  <a:lnTo>
                    <a:pt x="60960" y="3413760"/>
                  </a:lnTo>
                  <a:lnTo>
                    <a:pt x="30480" y="3215640"/>
                  </a:lnTo>
                  <a:lnTo>
                    <a:pt x="0" y="2941320"/>
                  </a:lnTo>
                  <a:lnTo>
                    <a:pt x="106680" y="2606040"/>
                  </a:lnTo>
                  <a:lnTo>
                    <a:pt x="213360" y="2468880"/>
                  </a:lnTo>
                  <a:lnTo>
                    <a:pt x="220980" y="2377440"/>
                  </a:lnTo>
                  <a:lnTo>
                    <a:pt x="289560" y="2255520"/>
                  </a:lnTo>
                  <a:lnTo>
                    <a:pt x="236220" y="1821180"/>
                  </a:lnTo>
                  <a:lnTo>
                    <a:pt x="152400" y="1805940"/>
                  </a:lnTo>
                  <a:lnTo>
                    <a:pt x="167640" y="1965960"/>
                  </a:lnTo>
                  <a:lnTo>
                    <a:pt x="190500" y="2133600"/>
                  </a:lnTo>
                  <a:lnTo>
                    <a:pt x="121920" y="2118360"/>
                  </a:lnTo>
                  <a:lnTo>
                    <a:pt x="68580" y="1836420"/>
                  </a:lnTo>
                  <a:lnTo>
                    <a:pt x="60960" y="1493520"/>
                  </a:lnTo>
                  <a:lnTo>
                    <a:pt x="121920" y="1188720"/>
                  </a:lnTo>
                  <a:lnTo>
                    <a:pt x="205740" y="899160"/>
                  </a:lnTo>
                  <a:lnTo>
                    <a:pt x="236220" y="541020"/>
                  </a:lnTo>
                  <a:lnTo>
                    <a:pt x="396240" y="243840"/>
                  </a:lnTo>
                  <a:lnTo>
                    <a:pt x="518160" y="76200"/>
                  </a:lnTo>
                  <a:lnTo>
                    <a:pt x="594360" y="0"/>
                  </a:lnTo>
                  <a:close/>
                </a:path>
              </a:pathLst>
            </a:custGeom>
            <a:ln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6" name="Freeform 395"/>
            <p:cNvSpPr/>
            <p:nvPr/>
          </p:nvSpPr>
          <p:spPr>
            <a:xfrm>
              <a:off x="25535783" y="14462616"/>
              <a:ext cx="312420" cy="3108960"/>
            </a:xfrm>
            <a:custGeom>
              <a:avLst/>
              <a:gdLst>
                <a:gd name="connsiteX0" fmla="*/ 312420 w 312420"/>
                <a:gd name="connsiteY0" fmla="*/ 0 h 3108960"/>
                <a:gd name="connsiteX1" fmla="*/ 76200 w 312420"/>
                <a:gd name="connsiteY1" fmla="*/ 243840 h 3108960"/>
                <a:gd name="connsiteX2" fmla="*/ 76200 w 312420"/>
                <a:gd name="connsiteY2" fmla="*/ 518160 h 3108960"/>
                <a:gd name="connsiteX3" fmla="*/ 0 w 312420"/>
                <a:gd name="connsiteY3" fmla="*/ 655320 h 3108960"/>
                <a:gd name="connsiteX4" fmla="*/ 220980 w 312420"/>
                <a:gd name="connsiteY4" fmla="*/ 944880 h 3108960"/>
                <a:gd name="connsiteX5" fmla="*/ 259080 w 312420"/>
                <a:gd name="connsiteY5" fmla="*/ 1600200 h 3108960"/>
                <a:gd name="connsiteX6" fmla="*/ 38100 w 312420"/>
                <a:gd name="connsiteY6" fmla="*/ 2339340 h 3108960"/>
                <a:gd name="connsiteX7" fmla="*/ 213360 w 312420"/>
                <a:gd name="connsiteY7" fmla="*/ 3108960 h 310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2420" h="3108960">
                  <a:moveTo>
                    <a:pt x="312420" y="0"/>
                  </a:moveTo>
                  <a:lnTo>
                    <a:pt x="76200" y="243840"/>
                  </a:lnTo>
                  <a:lnTo>
                    <a:pt x="76200" y="518160"/>
                  </a:lnTo>
                  <a:lnTo>
                    <a:pt x="0" y="655320"/>
                  </a:lnTo>
                  <a:lnTo>
                    <a:pt x="220980" y="944880"/>
                  </a:lnTo>
                  <a:lnTo>
                    <a:pt x="259080" y="1600200"/>
                  </a:lnTo>
                  <a:lnTo>
                    <a:pt x="38100" y="2339340"/>
                  </a:lnTo>
                  <a:lnTo>
                    <a:pt x="213360" y="31089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7" name="Freeform 396"/>
            <p:cNvSpPr/>
            <p:nvPr/>
          </p:nvSpPr>
          <p:spPr>
            <a:xfrm>
              <a:off x="25642463" y="17205816"/>
              <a:ext cx="266700" cy="15240"/>
            </a:xfrm>
            <a:custGeom>
              <a:avLst/>
              <a:gdLst>
                <a:gd name="connsiteX0" fmla="*/ 0 w 266700"/>
                <a:gd name="connsiteY0" fmla="*/ 15240 h 15240"/>
                <a:gd name="connsiteX1" fmla="*/ 266700 w 26670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700" h="15240">
                  <a:moveTo>
                    <a:pt x="0" y="15240"/>
                  </a:moveTo>
                  <a:lnTo>
                    <a:pt x="26670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8" name="Freeform 397"/>
            <p:cNvSpPr/>
            <p:nvPr/>
          </p:nvSpPr>
          <p:spPr>
            <a:xfrm>
              <a:off x="25772003" y="15361776"/>
              <a:ext cx="137160" cy="53340"/>
            </a:xfrm>
            <a:custGeom>
              <a:avLst/>
              <a:gdLst>
                <a:gd name="connsiteX0" fmla="*/ 0 w 137160"/>
                <a:gd name="connsiteY0" fmla="*/ 53340 h 53340"/>
                <a:gd name="connsiteX1" fmla="*/ 137160 w 137160"/>
                <a:gd name="connsiteY1" fmla="*/ 0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53340">
                  <a:moveTo>
                    <a:pt x="0" y="53340"/>
                  </a:moveTo>
                  <a:lnTo>
                    <a:pt x="1371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9" name="Freeform 398"/>
            <p:cNvSpPr/>
            <p:nvPr/>
          </p:nvSpPr>
          <p:spPr>
            <a:xfrm>
              <a:off x="25772003" y="15918036"/>
              <a:ext cx="144780" cy="15240"/>
            </a:xfrm>
            <a:custGeom>
              <a:avLst/>
              <a:gdLst>
                <a:gd name="connsiteX0" fmla="*/ 0 w 144780"/>
                <a:gd name="connsiteY0" fmla="*/ 15240 h 15240"/>
                <a:gd name="connsiteX1" fmla="*/ 144780 w 14478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780" h="15240">
                  <a:moveTo>
                    <a:pt x="0" y="15240"/>
                  </a:moveTo>
                  <a:lnTo>
                    <a:pt x="1447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0" name="Freeform 399"/>
            <p:cNvSpPr/>
            <p:nvPr/>
          </p:nvSpPr>
          <p:spPr>
            <a:xfrm>
              <a:off x="24446123" y="14675976"/>
              <a:ext cx="822960" cy="3406140"/>
            </a:xfrm>
            <a:custGeom>
              <a:avLst/>
              <a:gdLst>
                <a:gd name="connsiteX0" fmla="*/ 220980 w 822960"/>
                <a:gd name="connsiteY0" fmla="*/ 701040 h 3406140"/>
                <a:gd name="connsiteX1" fmla="*/ 320040 w 822960"/>
                <a:gd name="connsiteY1" fmla="*/ 114300 h 3406140"/>
                <a:gd name="connsiteX2" fmla="*/ 548640 w 822960"/>
                <a:gd name="connsiteY2" fmla="*/ 175260 h 3406140"/>
                <a:gd name="connsiteX3" fmla="*/ 800100 w 822960"/>
                <a:gd name="connsiteY3" fmla="*/ 0 h 3406140"/>
                <a:gd name="connsiteX4" fmla="*/ 822960 w 822960"/>
                <a:gd name="connsiteY4" fmla="*/ 1188720 h 3406140"/>
                <a:gd name="connsiteX5" fmla="*/ 541020 w 822960"/>
                <a:gd name="connsiteY5" fmla="*/ 1668780 h 3406140"/>
                <a:gd name="connsiteX6" fmla="*/ 297180 w 822960"/>
                <a:gd name="connsiteY6" fmla="*/ 2156460 h 3406140"/>
                <a:gd name="connsiteX7" fmla="*/ 129540 w 822960"/>
                <a:gd name="connsiteY7" fmla="*/ 2712720 h 3406140"/>
                <a:gd name="connsiteX8" fmla="*/ 0 w 822960"/>
                <a:gd name="connsiteY8" fmla="*/ 2910840 h 3406140"/>
                <a:gd name="connsiteX9" fmla="*/ 53340 w 822960"/>
                <a:gd name="connsiteY9" fmla="*/ 3406140 h 3406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2960" h="3406140">
                  <a:moveTo>
                    <a:pt x="220980" y="701040"/>
                  </a:moveTo>
                  <a:lnTo>
                    <a:pt x="320040" y="114300"/>
                  </a:lnTo>
                  <a:lnTo>
                    <a:pt x="548640" y="175260"/>
                  </a:lnTo>
                  <a:lnTo>
                    <a:pt x="800100" y="0"/>
                  </a:lnTo>
                  <a:lnTo>
                    <a:pt x="822960" y="1188720"/>
                  </a:lnTo>
                  <a:lnTo>
                    <a:pt x="541020" y="1668780"/>
                  </a:lnTo>
                  <a:lnTo>
                    <a:pt x="297180" y="2156460"/>
                  </a:lnTo>
                  <a:lnTo>
                    <a:pt x="129540" y="2712720"/>
                  </a:lnTo>
                  <a:lnTo>
                    <a:pt x="0" y="2910840"/>
                  </a:lnTo>
                  <a:lnTo>
                    <a:pt x="53340" y="34061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1" name="Freeform 400"/>
            <p:cNvSpPr/>
            <p:nvPr/>
          </p:nvSpPr>
          <p:spPr>
            <a:xfrm>
              <a:off x="24278483" y="17228676"/>
              <a:ext cx="358140" cy="396240"/>
            </a:xfrm>
            <a:custGeom>
              <a:avLst/>
              <a:gdLst>
                <a:gd name="connsiteX0" fmla="*/ 0 w 358140"/>
                <a:gd name="connsiteY0" fmla="*/ 22860 h 396240"/>
                <a:gd name="connsiteX1" fmla="*/ 274320 w 358140"/>
                <a:gd name="connsiteY1" fmla="*/ 0 h 396240"/>
                <a:gd name="connsiteX2" fmla="*/ 358140 w 358140"/>
                <a:gd name="connsiteY2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140" h="396240">
                  <a:moveTo>
                    <a:pt x="0" y="22860"/>
                  </a:moveTo>
                  <a:lnTo>
                    <a:pt x="274320" y="0"/>
                  </a:lnTo>
                  <a:lnTo>
                    <a:pt x="358140" y="396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2" name="Freeform 401"/>
            <p:cNvSpPr/>
            <p:nvPr/>
          </p:nvSpPr>
          <p:spPr>
            <a:xfrm>
              <a:off x="24598523" y="17327736"/>
              <a:ext cx="693420" cy="723900"/>
            </a:xfrm>
            <a:custGeom>
              <a:avLst/>
              <a:gdLst>
                <a:gd name="connsiteX0" fmla="*/ 0 w 693420"/>
                <a:gd name="connsiteY0" fmla="*/ 38100 h 723900"/>
                <a:gd name="connsiteX1" fmla="*/ 640080 w 693420"/>
                <a:gd name="connsiteY1" fmla="*/ 0 h 723900"/>
                <a:gd name="connsiteX2" fmla="*/ 678180 w 693420"/>
                <a:gd name="connsiteY2" fmla="*/ 266700 h 723900"/>
                <a:gd name="connsiteX3" fmla="*/ 693420 w 693420"/>
                <a:gd name="connsiteY3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3420" h="723900">
                  <a:moveTo>
                    <a:pt x="0" y="38100"/>
                  </a:moveTo>
                  <a:lnTo>
                    <a:pt x="640080" y="0"/>
                  </a:lnTo>
                  <a:lnTo>
                    <a:pt x="678180" y="266700"/>
                  </a:lnTo>
                  <a:lnTo>
                    <a:pt x="693420" y="7239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3" name="Freeform 402"/>
            <p:cNvSpPr/>
            <p:nvPr/>
          </p:nvSpPr>
          <p:spPr>
            <a:xfrm>
              <a:off x="24849983" y="16984836"/>
              <a:ext cx="45720" cy="1074420"/>
            </a:xfrm>
            <a:custGeom>
              <a:avLst/>
              <a:gdLst>
                <a:gd name="connsiteX0" fmla="*/ 0 w 99060"/>
                <a:gd name="connsiteY0" fmla="*/ 0 h 708660"/>
                <a:gd name="connsiteX1" fmla="*/ 99060 w 99060"/>
                <a:gd name="connsiteY1" fmla="*/ 708660 h 70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060" h="708660">
                  <a:moveTo>
                    <a:pt x="0" y="0"/>
                  </a:moveTo>
                  <a:lnTo>
                    <a:pt x="99060" y="7086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4" name="Freeform 403"/>
            <p:cNvSpPr/>
            <p:nvPr/>
          </p:nvSpPr>
          <p:spPr>
            <a:xfrm>
              <a:off x="25070963" y="16939116"/>
              <a:ext cx="198120" cy="426720"/>
            </a:xfrm>
            <a:custGeom>
              <a:avLst/>
              <a:gdLst>
                <a:gd name="connsiteX0" fmla="*/ 0 w 198120"/>
                <a:gd name="connsiteY0" fmla="*/ 0 h 426720"/>
                <a:gd name="connsiteX1" fmla="*/ 0 w 198120"/>
                <a:gd name="connsiteY1" fmla="*/ 167640 h 426720"/>
                <a:gd name="connsiteX2" fmla="*/ 198120 w 198120"/>
                <a:gd name="connsiteY2" fmla="*/ 426720 h 426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120" h="426720">
                  <a:moveTo>
                    <a:pt x="0" y="0"/>
                  </a:moveTo>
                  <a:lnTo>
                    <a:pt x="0" y="167640"/>
                  </a:lnTo>
                  <a:lnTo>
                    <a:pt x="198120" y="4267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5" name="Freeform 404"/>
            <p:cNvSpPr/>
            <p:nvPr/>
          </p:nvSpPr>
          <p:spPr>
            <a:xfrm>
              <a:off x="24491843" y="15978996"/>
              <a:ext cx="685800" cy="457200"/>
            </a:xfrm>
            <a:custGeom>
              <a:avLst/>
              <a:gdLst>
                <a:gd name="connsiteX0" fmla="*/ 45720 w 685800"/>
                <a:gd name="connsiteY0" fmla="*/ 457200 h 457200"/>
                <a:gd name="connsiteX1" fmla="*/ 0 w 685800"/>
                <a:gd name="connsiteY1" fmla="*/ 0 h 457200"/>
                <a:gd name="connsiteX2" fmla="*/ 685800 w 685800"/>
                <a:gd name="connsiteY2" fmla="*/ 12192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5800" h="457200">
                  <a:moveTo>
                    <a:pt x="45720" y="457200"/>
                  </a:moveTo>
                  <a:lnTo>
                    <a:pt x="0" y="0"/>
                  </a:lnTo>
                  <a:lnTo>
                    <a:pt x="685800" y="1219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6" name="Freeform 405"/>
            <p:cNvSpPr/>
            <p:nvPr/>
          </p:nvSpPr>
          <p:spPr>
            <a:xfrm>
              <a:off x="24453743" y="15003636"/>
              <a:ext cx="784860" cy="434340"/>
            </a:xfrm>
            <a:custGeom>
              <a:avLst/>
              <a:gdLst>
                <a:gd name="connsiteX0" fmla="*/ 0 w 784860"/>
                <a:gd name="connsiteY0" fmla="*/ 434340 h 434340"/>
                <a:gd name="connsiteX1" fmla="*/ 0 w 784860"/>
                <a:gd name="connsiteY1" fmla="*/ 434340 h 434340"/>
                <a:gd name="connsiteX2" fmla="*/ 76200 w 784860"/>
                <a:gd name="connsiteY2" fmla="*/ 0 h 434340"/>
                <a:gd name="connsiteX3" fmla="*/ 784860 w 784860"/>
                <a:gd name="connsiteY3" fmla="*/ 22860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860" h="434340">
                  <a:moveTo>
                    <a:pt x="0" y="434340"/>
                  </a:moveTo>
                  <a:lnTo>
                    <a:pt x="0" y="434340"/>
                  </a:lnTo>
                  <a:lnTo>
                    <a:pt x="76200" y="0"/>
                  </a:lnTo>
                  <a:lnTo>
                    <a:pt x="784860" y="228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7" name="Freeform 406"/>
            <p:cNvSpPr/>
            <p:nvPr/>
          </p:nvSpPr>
          <p:spPr>
            <a:xfrm>
              <a:off x="25246223" y="15460836"/>
              <a:ext cx="152400" cy="998220"/>
            </a:xfrm>
            <a:custGeom>
              <a:avLst/>
              <a:gdLst>
                <a:gd name="connsiteX0" fmla="*/ 0 w 152400"/>
                <a:gd name="connsiteY0" fmla="*/ 0 h 998220"/>
                <a:gd name="connsiteX1" fmla="*/ 152400 w 152400"/>
                <a:gd name="connsiteY1" fmla="*/ 403860 h 998220"/>
                <a:gd name="connsiteX2" fmla="*/ 76200 w 152400"/>
                <a:gd name="connsiteY2" fmla="*/ 998220 h 99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400" h="998220">
                  <a:moveTo>
                    <a:pt x="0" y="0"/>
                  </a:moveTo>
                  <a:lnTo>
                    <a:pt x="152400" y="403860"/>
                  </a:lnTo>
                  <a:lnTo>
                    <a:pt x="76200" y="9982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8" name="Freeform 407"/>
            <p:cNvSpPr/>
            <p:nvPr/>
          </p:nvSpPr>
          <p:spPr>
            <a:xfrm>
              <a:off x="22106783" y="12809076"/>
              <a:ext cx="3812797" cy="3291840"/>
            </a:xfrm>
            <a:custGeom>
              <a:avLst/>
              <a:gdLst>
                <a:gd name="connsiteX0" fmla="*/ 0 w 3812797"/>
                <a:gd name="connsiteY0" fmla="*/ 3291840 h 3291840"/>
                <a:gd name="connsiteX1" fmla="*/ 403860 w 3812797"/>
                <a:gd name="connsiteY1" fmla="*/ 2583180 h 3291840"/>
                <a:gd name="connsiteX2" fmla="*/ 1295400 w 3812797"/>
                <a:gd name="connsiteY2" fmla="*/ 2057400 h 3291840"/>
                <a:gd name="connsiteX3" fmla="*/ 1722120 w 3812797"/>
                <a:gd name="connsiteY3" fmla="*/ 1684020 h 3291840"/>
                <a:gd name="connsiteX4" fmla="*/ 1889760 w 3812797"/>
                <a:gd name="connsiteY4" fmla="*/ 1485900 h 3291840"/>
                <a:gd name="connsiteX5" fmla="*/ 1866900 w 3812797"/>
                <a:gd name="connsiteY5" fmla="*/ 1219200 h 3291840"/>
                <a:gd name="connsiteX6" fmla="*/ 2049780 w 3812797"/>
                <a:gd name="connsiteY6" fmla="*/ 952500 h 3291840"/>
                <a:gd name="connsiteX7" fmla="*/ 1943100 w 3812797"/>
                <a:gd name="connsiteY7" fmla="*/ 739140 h 3291840"/>
                <a:gd name="connsiteX8" fmla="*/ 1973580 w 3812797"/>
                <a:gd name="connsiteY8" fmla="*/ 609600 h 3291840"/>
                <a:gd name="connsiteX9" fmla="*/ 2438400 w 3812797"/>
                <a:gd name="connsiteY9" fmla="*/ 266700 h 3291840"/>
                <a:gd name="connsiteX10" fmla="*/ 2522220 w 3812797"/>
                <a:gd name="connsiteY10" fmla="*/ 152400 h 3291840"/>
                <a:gd name="connsiteX11" fmla="*/ 2689860 w 3812797"/>
                <a:gd name="connsiteY11" fmla="*/ 76200 h 3291840"/>
                <a:gd name="connsiteX12" fmla="*/ 2727960 w 3812797"/>
                <a:gd name="connsiteY12" fmla="*/ 190500 h 3291840"/>
                <a:gd name="connsiteX13" fmla="*/ 2705100 w 3812797"/>
                <a:gd name="connsiteY13" fmla="*/ 259080 h 3291840"/>
                <a:gd name="connsiteX14" fmla="*/ 2781300 w 3812797"/>
                <a:gd name="connsiteY14" fmla="*/ 335280 h 3291840"/>
                <a:gd name="connsiteX15" fmla="*/ 2865120 w 3812797"/>
                <a:gd name="connsiteY15" fmla="*/ 358140 h 3291840"/>
                <a:gd name="connsiteX16" fmla="*/ 3032760 w 3812797"/>
                <a:gd name="connsiteY16" fmla="*/ 236220 h 3291840"/>
                <a:gd name="connsiteX17" fmla="*/ 3215640 w 3812797"/>
                <a:gd name="connsiteY17" fmla="*/ 236220 h 3291840"/>
                <a:gd name="connsiteX18" fmla="*/ 3307080 w 3812797"/>
                <a:gd name="connsiteY18" fmla="*/ 205740 h 3291840"/>
                <a:gd name="connsiteX19" fmla="*/ 3383280 w 3812797"/>
                <a:gd name="connsiteY19" fmla="*/ 228600 h 3291840"/>
                <a:gd name="connsiteX20" fmla="*/ 3489960 w 3812797"/>
                <a:gd name="connsiteY20" fmla="*/ 167640 h 3291840"/>
                <a:gd name="connsiteX21" fmla="*/ 3642360 w 3812797"/>
                <a:gd name="connsiteY21" fmla="*/ 205740 h 3291840"/>
                <a:gd name="connsiteX22" fmla="*/ 3810000 w 3812797"/>
                <a:gd name="connsiteY22" fmla="*/ 0 h 329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12797" h="3291840">
                  <a:moveTo>
                    <a:pt x="0" y="3291840"/>
                  </a:moveTo>
                  <a:cubicBezTo>
                    <a:pt x="93980" y="3040380"/>
                    <a:pt x="187960" y="2788920"/>
                    <a:pt x="403860" y="2583180"/>
                  </a:cubicBezTo>
                  <a:cubicBezTo>
                    <a:pt x="619760" y="2377440"/>
                    <a:pt x="1075690" y="2207260"/>
                    <a:pt x="1295400" y="2057400"/>
                  </a:cubicBezTo>
                  <a:cubicBezTo>
                    <a:pt x="1515110" y="1907540"/>
                    <a:pt x="1623060" y="1779270"/>
                    <a:pt x="1722120" y="1684020"/>
                  </a:cubicBezTo>
                  <a:cubicBezTo>
                    <a:pt x="1821180" y="1588770"/>
                    <a:pt x="1865630" y="1563370"/>
                    <a:pt x="1889760" y="1485900"/>
                  </a:cubicBezTo>
                  <a:cubicBezTo>
                    <a:pt x="1913890" y="1408430"/>
                    <a:pt x="1840230" y="1308100"/>
                    <a:pt x="1866900" y="1219200"/>
                  </a:cubicBezTo>
                  <a:cubicBezTo>
                    <a:pt x="1893570" y="1130300"/>
                    <a:pt x="2037080" y="1032510"/>
                    <a:pt x="2049780" y="952500"/>
                  </a:cubicBezTo>
                  <a:cubicBezTo>
                    <a:pt x="2062480" y="872490"/>
                    <a:pt x="1955800" y="796290"/>
                    <a:pt x="1943100" y="739140"/>
                  </a:cubicBezTo>
                  <a:cubicBezTo>
                    <a:pt x="1930400" y="681990"/>
                    <a:pt x="1891030" y="688340"/>
                    <a:pt x="1973580" y="609600"/>
                  </a:cubicBezTo>
                  <a:cubicBezTo>
                    <a:pt x="2056130" y="530860"/>
                    <a:pt x="2346960" y="342900"/>
                    <a:pt x="2438400" y="266700"/>
                  </a:cubicBezTo>
                  <a:cubicBezTo>
                    <a:pt x="2529840" y="190500"/>
                    <a:pt x="2480310" y="184150"/>
                    <a:pt x="2522220" y="152400"/>
                  </a:cubicBezTo>
                  <a:cubicBezTo>
                    <a:pt x="2564130" y="120650"/>
                    <a:pt x="2655570" y="69850"/>
                    <a:pt x="2689860" y="76200"/>
                  </a:cubicBezTo>
                  <a:cubicBezTo>
                    <a:pt x="2724150" y="82550"/>
                    <a:pt x="2725420" y="160020"/>
                    <a:pt x="2727960" y="190500"/>
                  </a:cubicBezTo>
                  <a:cubicBezTo>
                    <a:pt x="2730500" y="220980"/>
                    <a:pt x="2696210" y="234950"/>
                    <a:pt x="2705100" y="259080"/>
                  </a:cubicBezTo>
                  <a:cubicBezTo>
                    <a:pt x="2713990" y="283210"/>
                    <a:pt x="2754630" y="318770"/>
                    <a:pt x="2781300" y="335280"/>
                  </a:cubicBezTo>
                  <a:cubicBezTo>
                    <a:pt x="2807970" y="351790"/>
                    <a:pt x="2823210" y="374650"/>
                    <a:pt x="2865120" y="358140"/>
                  </a:cubicBezTo>
                  <a:cubicBezTo>
                    <a:pt x="2907030" y="341630"/>
                    <a:pt x="2974340" y="256540"/>
                    <a:pt x="3032760" y="236220"/>
                  </a:cubicBezTo>
                  <a:cubicBezTo>
                    <a:pt x="3091180" y="215900"/>
                    <a:pt x="3169920" y="241300"/>
                    <a:pt x="3215640" y="236220"/>
                  </a:cubicBezTo>
                  <a:cubicBezTo>
                    <a:pt x="3261360" y="231140"/>
                    <a:pt x="3279140" y="207010"/>
                    <a:pt x="3307080" y="205740"/>
                  </a:cubicBezTo>
                  <a:cubicBezTo>
                    <a:pt x="3335020" y="204470"/>
                    <a:pt x="3352800" y="234950"/>
                    <a:pt x="3383280" y="228600"/>
                  </a:cubicBezTo>
                  <a:cubicBezTo>
                    <a:pt x="3413760" y="222250"/>
                    <a:pt x="3446780" y="171450"/>
                    <a:pt x="3489960" y="167640"/>
                  </a:cubicBezTo>
                  <a:cubicBezTo>
                    <a:pt x="3533140" y="163830"/>
                    <a:pt x="3589020" y="233680"/>
                    <a:pt x="3642360" y="205740"/>
                  </a:cubicBezTo>
                  <a:cubicBezTo>
                    <a:pt x="3695700" y="177800"/>
                    <a:pt x="3834130" y="36830"/>
                    <a:pt x="3810000" y="0"/>
                  </a:cubicBez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9" name="Freeform 408"/>
            <p:cNvSpPr/>
            <p:nvPr/>
          </p:nvSpPr>
          <p:spPr>
            <a:xfrm>
              <a:off x="22861163" y="13554674"/>
              <a:ext cx="1188720" cy="626002"/>
            </a:xfrm>
            <a:custGeom>
              <a:avLst/>
              <a:gdLst>
                <a:gd name="connsiteX0" fmla="*/ 0 w 1188720"/>
                <a:gd name="connsiteY0" fmla="*/ 626002 h 626002"/>
                <a:gd name="connsiteX1" fmla="*/ 518160 w 1188720"/>
                <a:gd name="connsiteY1" fmla="*/ 473602 h 626002"/>
                <a:gd name="connsiteX2" fmla="*/ 868680 w 1188720"/>
                <a:gd name="connsiteY2" fmla="*/ 54502 h 626002"/>
                <a:gd name="connsiteX3" fmla="*/ 1188720 w 1188720"/>
                <a:gd name="connsiteY3" fmla="*/ 1162 h 62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8720" h="626002">
                  <a:moveTo>
                    <a:pt x="0" y="626002"/>
                  </a:moveTo>
                  <a:cubicBezTo>
                    <a:pt x="186690" y="597427"/>
                    <a:pt x="373380" y="568852"/>
                    <a:pt x="518160" y="473602"/>
                  </a:cubicBezTo>
                  <a:cubicBezTo>
                    <a:pt x="662940" y="378352"/>
                    <a:pt x="756920" y="133242"/>
                    <a:pt x="868680" y="54502"/>
                  </a:cubicBezTo>
                  <a:cubicBezTo>
                    <a:pt x="980440" y="-24238"/>
                    <a:pt x="1139190" y="7512"/>
                    <a:pt x="1188720" y="1162"/>
                  </a:cubicBez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0" name="Freeform 409"/>
            <p:cNvSpPr/>
            <p:nvPr/>
          </p:nvSpPr>
          <p:spPr>
            <a:xfrm>
              <a:off x="11484503" y="11452716"/>
              <a:ext cx="2225040" cy="2049780"/>
            </a:xfrm>
            <a:custGeom>
              <a:avLst/>
              <a:gdLst>
                <a:gd name="connsiteX0" fmla="*/ 304800 w 2225040"/>
                <a:gd name="connsiteY0" fmla="*/ 845820 h 2049780"/>
                <a:gd name="connsiteX1" fmla="*/ 594360 w 2225040"/>
                <a:gd name="connsiteY1" fmla="*/ 1676400 h 2049780"/>
                <a:gd name="connsiteX2" fmla="*/ 495300 w 2225040"/>
                <a:gd name="connsiteY2" fmla="*/ 1882140 h 2049780"/>
                <a:gd name="connsiteX3" fmla="*/ 304800 w 2225040"/>
                <a:gd name="connsiteY3" fmla="*/ 2049780 h 2049780"/>
                <a:gd name="connsiteX4" fmla="*/ 129540 w 2225040"/>
                <a:gd name="connsiteY4" fmla="*/ 2042160 h 2049780"/>
                <a:gd name="connsiteX5" fmla="*/ 0 w 2225040"/>
                <a:gd name="connsiteY5" fmla="*/ 1783080 h 2049780"/>
                <a:gd name="connsiteX6" fmla="*/ 678180 w 2225040"/>
                <a:gd name="connsiteY6" fmla="*/ 1546860 h 2049780"/>
                <a:gd name="connsiteX7" fmla="*/ 769620 w 2225040"/>
                <a:gd name="connsiteY7" fmla="*/ 1348740 h 2049780"/>
                <a:gd name="connsiteX8" fmla="*/ 716280 w 2225040"/>
                <a:gd name="connsiteY8" fmla="*/ 1005840 h 2049780"/>
                <a:gd name="connsiteX9" fmla="*/ 1524000 w 2225040"/>
                <a:gd name="connsiteY9" fmla="*/ 228600 h 2049780"/>
                <a:gd name="connsiteX10" fmla="*/ 1874520 w 2225040"/>
                <a:gd name="connsiteY10" fmla="*/ 205740 h 2049780"/>
                <a:gd name="connsiteX11" fmla="*/ 1805940 w 2225040"/>
                <a:gd name="connsiteY11" fmla="*/ 548640 h 2049780"/>
                <a:gd name="connsiteX12" fmla="*/ 1897380 w 2225040"/>
                <a:gd name="connsiteY12" fmla="*/ 670560 h 2049780"/>
                <a:gd name="connsiteX13" fmla="*/ 2225040 w 2225040"/>
                <a:gd name="connsiteY13" fmla="*/ 548640 h 2049780"/>
                <a:gd name="connsiteX14" fmla="*/ 2209800 w 2225040"/>
                <a:gd name="connsiteY14" fmla="*/ 0 h 2049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25040" h="2049780">
                  <a:moveTo>
                    <a:pt x="304800" y="845820"/>
                  </a:moveTo>
                  <a:lnTo>
                    <a:pt x="594360" y="1676400"/>
                  </a:lnTo>
                  <a:lnTo>
                    <a:pt x="495300" y="1882140"/>
                  </a:lnTo>
                  <a:lnTo>
                    <a:pt x="304800" y="2049780"/>
                  </a:lnTo>
                  <a:lnTo>
                    <a:pt x="129540" y="2042160"/>
                  </a:lnTo>
                  <a:lnTo>
                    <a:pt x="0" y="1783080"/>
                  </a:lnTo>
                  <a:lnTo>
                    <a:pt x="678180" y="1546860"/>
                  </a:lnTo>
                  <a:lnTo>
                    <a:pt x="769620" y="1348740"/>
                  </a:lnTo>
                  <a:lnTo>
                    <a:pt x="716280" y="1005840"/>
                  </a:lnTo>
                  <a:lnTo>
                    <a:pt x="1524000" y="228600"/>
                  </a:lnTo>
                  <a:lnTo>
                    <a:pt x="1874520" y="205740"/>
                  </a:lnTo>
                  <a:lnTo>
                    <a:pt x="1805940" y="548640"/>
                  </a:lnTo>
                  <a:lnTo>
                    <a:pt x="1897380" y="670560"/>
                  </a:lnTo>
                  <a:lnTo>
                    <a:pt x="2225040" y="548640"/>
                  </a:lnTo>
                  <a:lnTo>
                    <a:pt x="220980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1" name="Freeform 410"/>
            <p:cNvSpPr/>
            <p:nvPr/>
          </p:nvSpPr>
          <p:spPr>
            <a:xfrm>
              <a:off x="13160903" y="10424016"/>
              <a:ext cx="182880" cy="1249680"/>
            </a:xfrm>
            <a:custGeom>
              <a:avLst/>
              <a:gdLst>
                <a:gd name="connsiteX0" fmla="*/ 30480 w 182880"/>
                <a:gd name="connsiteY0" fmla="*/ 0 h 1249680"/>
                <a:gd name="connsiteX1" fmla="*/ 0 w 182880"/>
                <a:gd name="connsiteY1" fmla="*/ 350520 h 1249680"/>
                <a:gd name="connsiteX2" fmla="*/ 137160 w 182880"/>
                <a:gd name="connsiteY2" fmla="*/ 693420 h 1249680"/>
                <a:gd name="connsiteX3" fmla="*/ 106680 w 182880"/>
                <a:gd name="connsiteY3" fmla="*/ 952500 h 1249680"/>
                <a:gd name="connsiteX4" fmla="*/ 182880 w 182880"/>
                <a:gd name="connsiteY4" fmla="*/ 1249680 h 124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880" h="1249680">
                  <a:moveTo>
                    <a:pt x="30480" y="0"/>
                  </a:moveTo>
                  <a:lnTo>
                    <a:pt x="0" y="350520"/>
                  </a:lnTo>
                  <a:lnTo>
                    <a:pt x="137160" y="693420"/>
                  </a:lnTo>
                  <a:lnTo>
                    <a:pt x="106680" y="952500"/>
                  </a:lnTo>
                  <a:lnTo>
                    <a:pt x="182880" y="1249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2" name="Freeform 411"/>
            <p:cNvSpPr/>
            <p:nvPr/>
          </p:nvSpPr>
          <p:spPr>
            <a:xfrm>
              <a:off x="12787523" y="11368896"/>
              <a:ext cx="487680" cy="83820"/>
            </a:xfrm>
            <a:custGeom>
              <a:avLst/>
              <a:gdLst>
                <a:gd name="connsiteX0" fmla="*/ 0 w 487680"/>
                <a:gd name="connsiteY0" fmla="*/ 83820 h 83820"/>
                <a:gd name="connsiteX1" fmla="*/ 487680 w 487680"/>
                <a:gd name="connsiteY1" fmla="*/ 0 h 8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7680" h="83820">
                  <a:moveTo>
                    <a:pt x="0" y="83820"/>
                  </a:moveTo>
                  <a:lnTo>
                    <a:pt x="4876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3" name="Freeform 412"/>
            <p:cNvSpPr/>
            <p:nvPr/>
          </p:nvSpPr>
          <p:spPr>
            <a:xfrm>
              <a:off x="13313303" y="9562956"/>
              <a:ext cx="3505200" cy="2689860"/>
            </a:xfrm>
            <a:custGeom>
              <a:avLst/>
              <a:gdLst>
                <a:gd name="connsiteX0" fmla="*/ 0 w 3505200"/>
                <a:gd name="connsiteY0" fmla="*/ 1668780 h 2689860"/>
                <a:gd name="connsiteX1" fmla="*/ 335280 w 3505200"/>
                <a:gd name="connsiteY1" fmla="*/ 1493520 h 2689860"/>
                <a:gd name="connsiteX2" fmla="*/ 350520 w 3505200"/>
                <a:gd name="connsiteY2" fmla="*/ 1363980 h 2689860"/>
                <a:gd name="connsiteX3" fmla="*/ 579120 w 3505200"/>
                <a:gd name="connsiteY3" fmla="*/ 1188720 h 2689860"/>
                <a:gd name="connsiteX4" fmla="*/ 632460 w 3505200"/>
                <a:gd name="connsiteY4" fmla="*/ 982980 h 2689860"/>
                <a:gd name="connsiteX5" fmla="*/ 723900 w 3505200"/>
                <a:gd name="connsiteY5" fmla="*/ 929640 h 2689860"/>
                <a:gd name="connsiteX6" fmla="*/ 708660 w 3505200"/>
                <a:gd name="connsiteY6" fmla="*/ 701040 h 2689860"/>
                <a:gd name="connsiteX7" fmla="*/ 792480 w 3505200"/>
                <a:gd name="connsiteY7" fmla="*/ 541020 h 2689860"/>
                <a:gd name="connsiteX8" fmla="*/ 883920 w 3505200"/>
                <a:gd name="connsiteY8" fmla="*/ 182880 h 2689860"/>
                <a:gd name="connsiteX9" fmla="*/ 1158240 w 3505200"/>
                <a:gd name="connsiteY9" fmla="*/ 0 h 2689860"/>
                <a:gd name="connsiteX10" fmla="*/ 1264920 w 3505200"/>
                <a:gd name="connsiteY10" fmla="*/ 68580 h 2689860"/>
                <a:gd name="connsiteX11" fmla="*/ 1341120 w 3505200"/>
                <a:gd name="connsiteY11" fmla="*/ 327660 h 2689860"/>
                <a:gd name="connsiteX12" fmla="*/ 1562100 w 3505200"/>
                <a:gd name="connsiteY12" fmla="*/ 365760 h 2689860"/>
                <a:gd name="connsiteX13" fmla="*/ 1623060 w 3505200"/>
                <a:gd name="connsiteY13" fmla="*/ 571500 h 2689860"/>
                <a:gd name="connsiteX14" fmla="*/ 2110740 w 3505200"/>
                <a:gd name="connsiteY14" fmla="*/ 746760 h 2689860"/>
                <a:gd name="connsiteX15" fmla="*/ 2484120 w 3505200"/>
                <a:gd name="connsiteY15" fmla="*/ 1066800 h 2689860"/>
                <a:gd name="connsiteX16" fmla="*/ 2727960 w 3505200"/>
                <a:gd name="connsiteY16" fmla="*/ 1432560 h 2689860"/>
                <a:gd name="connsiteX17" fmla="*/ 3131820 w 3505200"/>
                <a:gd name="connsiteY17" fmla="*/ 1691640 h 2689860"/>
                <a:gd name="connsiteX18" fmla="*/ 3467100 w 3505200"/>
                <a:gd name="connsiteY18" fmla="*/ 1927860 h 2689860"/>
                <a:gd name="connsiteX19" fmla="*/ 3467100 w 3505200"/>
                <a:gd name="connsiteY19" fmla="*/ 2065020 h 2689860"/>
                <a:gd name="connsiteX20" fmla="*/ 3497580 w 3505200"/>
                <a:gd name="connsiteY20" fmla="*/ 2293620 h 2689860"/>
                <a:gd name="connsiteX21" fmla="*/ 3505200 w 3505200"/>
                <a:gd name="connsiteY21" fmla="*/ 2689860 h 2689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505200" h="2689860">
                  <a:moveTo>
                    <a:pt x="0" y="1668780"/>
                  </a:moveTo>
                  <a:lnTo>
                    <a:pt x="335280" y="1493520"/>
                  </a:lnTo>
                  <a:lnTo>
                    <a:pt x="350520" y="1363980"/>
                  </a:lnTo>
                  <a:lnTo>
                    <a:pt x="579120" y="1188720"/>
                  </a:lnTo>
                  <a:lnTo>
                    <a:pt x="632460" y="982980"/>
                  </a:lnTo>
                  <a:lnTo>
                    <a:pt x="723900" y="929640"/>
                  </a:lnTo>
                  <a:lnTo>
                    <a:pt x="708660" y="701040"/>
                  </a:lnTo>
                  <a:lnTo>
                    <a:pt x="792480" y="541020"/>
                  </a:lnTo>
                  <a:lnTo>
                    <a:pt x="883920" y="182880"/>
                  </a:lnTo>
                  <a:lnTo>
                    <a:pt x="1158240" y="0"/>
                  </a:lnTo>
                  <a:lnTo>
                    <a:pt x="1264920" y="68580"/>
                  </a:lnTo>
                  <a:lnTo>
                    <a:pt x="1341120" y="327660"/>
                  </a:lnTo>
                  <a:lnTo>
                    <a:pt x="1562100" y="365760"/>
                  </a:lnTo>
                  <a:lnTo>
                    <a:pt x="1623060" y="571500"/>
                  </a:lnTo>
                  <a:lnTo>
                    <a:pt x="2110740" y="746760"/>
                  </a:lnTo>
                  <a:lnTo>
                    <a:pt x="2484120" y="1066800"/>
                  </a:lnTo>
                  <a:lnTo>
                    <a:pt x="2727960" y="1432560"/>
                  </a:lnTo>
                  <a:lnTo>
                    <a:pt x="3131820" y="1691640"/>
                  </a:lnTo>
                  <a:lnTo>
                    <a:pt x="3467100" y="1927860"/>
                  </a:lnTo>
                  <a:lnTo>
                    <a:pt x="3467100" y="2065020"/>
                  </a:lnTo>
                  <a:lnTo>
                    <a:pt x="3497580" y="2293620"/>
                  </a:lnTo>
                  <a:lnTo>
                    <a:pt x="3505200" y="26898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4" name="Freeform 413"/>
            <p:cNvSpPr/>
            <p:nvPr/>
          </p:nvSpPr>
          <p:spPr>
            <a:xfrm>
              <a:off x="16315583" y="11208876"/>
              <a:ext cx="121920" cy="1028700"/>
            </a:xfrm>
            <a:custGeom>
              <a:avLst/>
              <a:gdLst>
                <a:gd name="connsiteX0" fmla="*/ 76200 w 121920"/>
                <a:gd name="connsiteY0" fmla="*/ 0 h 1028700"/>
                <a:gd name="connsiteX1" fmla="*/ 0 w 121920"/>
                <a:gd name="connsiteY1" fmla="*/ 121920 h 1028700"/>
                <a:gd name="connsiteX2" fmla="*/ 121920 w 121920"/>
                <a:gd name="connsiteY2" fmla="*/ 1028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" h="1028700">
                  <a:moveTo>
                    <a:pt x="76200" y="0"/>
                  </a:moveTo>
                  <a:lnTo>
                    <a:pt x="0" y="121920"/>
                  </a:lnTo>
                  <a:lnTo>
                    <a:pt x="121920" y="1028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5" name="Freeform 414"/>
            <p:cNvSpPr/>
            <p:nvPr/>
          </p:nvSpPr>
          <p:spPr>
            <a:xfrm>
              <a:off x="15888863" y="10980276"/>
              <a:ext cx="213360" cy="1303020"/>
            </a:xfrm>
            <a:custGeom>
              <a:avLst/>
              <a:gdLst>
                <a:gd name="connsiteX0" fmla="*/ 121920 w 213360"/>
                <a:gd name="connsiteY0" fmla="*/ 0 h 1303020"/>
                <a:gd name="connsiteX1" fmla="*/ 121920 w 213360"/>
                <a:gd name="connsiteY1" fmla="*/ 0 h 1303020"/>
                <a:gd name="connsiteX2" fmla="*/ 0 w 213360"/>
                <a:gd name="connsiteY2" fmla="*/ 182880 h 1303020"/>
                <a:gd name="connsiteX3" fmla="*/ 0 w 213360"/>
                <a:gd name="connsiteY3" fmla="*/ 457200 h 1303020"/>
                <a:gd name="connsiteX4" fmla="*/ 160020 w 213360"/>
                <a:gd name="connsiteY4" fmla="*/ 647700 h 1303020"/>
                <a:gd name="connsiteX5" fmla="*/ 121920 w 213360"/>
                <a:gd name="connsiteY5" fmla="*/ 876300 h 1303020"/>
                <a:gd name="connsiteX6" fmla="*/ 213360 w 213360"/>
                <a:gd name="connsiteY6" fmla="*/ 1303020 h 130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3360" h="1303020">
                  <a:moveTo>
                    <a:pt x="121920" y="0"/>
                  </a:moveTo>
                  <a:lnTo>
                    <a:pt x="121920" y="0"/>
                  </a:lnTo>
                  <a:lnTo>
                    <a:pt x="0" y="182880"/>
                  </a:lnTo>
                  <a:lnTo>
                    <a:pt x="0" y="457200"/>
                  </a:lnTo>
                  <a:lnTo>
                    <a:pt x="160020" y="647700"/>
                  </a:lnTo>
                  <a:lnTo>
                    <a:pt x="121920" y="876300"/>
                  </a:lnTo>
                  <a:lnTo>
                    <a:pt x="213360" y="13030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6" name="Freeform 415"/>
            <p:cNvSpPr/>
            <p:nvPr/>
          </p:nvSpPr>
          <p:spPr>
            <a:xfrm>
              <a:off x="16803263" y="11589876"/>
              <a:ext cx="617220" cy="457200"/>
            </a:xfrm>
            <a:custGeom>
              <a:avLst/>
              <a:gdLst>
                <a:gd name="connsiteX0" fmla="*/ 0 w 617220"/>
                <a:gd name="connsiteY0" fmla="*/ 0 h 457200"/>
                <a:gd name="connsiteX1" fmla="*/ 586740 w 617220"/>
                <a:gd name="connsiteY1" fmla="*/ 7620 h 457200"/>
                <a:gd name="connsiteX2" fmla="*/ 617220 w 617220"/>
                <a:gd name="connsiteY2" fmla="*/ 198120 h 457200"/>
                <a:gd name="connsiteX3" fmla="*/ 518160 w 617220"/>
                <a:gd name="connsiteY3" fmla="*/ 304800 h 457200"/>
                <a:gd name="connsiteX4" fmla="*/ 289560 w 617220"/>
                <a:gd name="connsiteY4" fmla="*/ 45720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7220" h="457200">
                  <a:moveTo>
                    <a:pt x="0" y="0"/>
                  </a:moveTo>
                  <a:lnTo>
                    <a:pt x="586740" y="7620"/>
                  </a:lnTo>
                  <a:lnTo>
                    <a:pt x="617220" y="198120"/>
                  </a:lnTo>
                  <a:lnTo>
                    <a:pt x="518160" y="304800"/>
                  </a:lnTo>
                  <a:lnTo>
                    <a:pt x="289560" y="4572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7" name="Freeform 416"/>
            <p:cNvSpPr/>
            <p:nvPr/>
          </p:nvSpPr>
          <p:spPr>
            <a:xfrm>
              <a:off x="14463923" y="8945736"/>
              <a:ext cx="457200" cy="3032760"/>
            </a:xfrm>
            <a:custGeom>
              <a:avLst/>
              <a:gdLst>
                <a:gd name="connsiteX0" fmla="*/ 137160 w 457200"/>
                <a:gd name="connsiteY0" fmla="*/ 0 h 3032760"/>
                <a:gd name="connsiteX1" fmla="*/ 175260 w 457200"/>
                <a:gd name="connsiteY1" fmla="*/ 220980 h 3032760"/>
                <a:gd name="connsiteX2" fmla="*/ 0 w 457200"/>
                <a:gd name="connsiteY2" fmla="*/ 579120 h 3032760"/>
                <a:gd name="connsiteX3" fmla="*/ 22860 w 457200"/>
                <a:gd name="connsiteY3" fmla="*/ 1021080 h 3032760"/>
                <a:gd name="connsiteX4" fmla="*/ 175260 w 457200"/>
                <a:gd name="connsiteY4" fmla="*/ 1417320 h 3032760"/>
                <a:gd name="connsiteX5" fmla="*/ 228600 w 457200"/>
                <a:gd name="connsiteY5" fmla="*/ 1783080 h 3032760"/>
                <a:gd name="connsiteX6" fmla="*/ 327660 w 457200"/>
                <a:gd name="connsiteY6" fmla="*/ 2156460 h 3032760"/>
                <a:gd name="connsiteX7" fmla="*/ 236220 w 457200"/>
                <a:gd name="connsiteY7" fmla="*/ 2514600 h 3032760"/>
                <a:gd name="connsiteX8" fmla="*/ 388620 w 457200"/>
                <a:gd name="connsiteY8" fmla="*/ 2750820 h 3032760"/>
                <a:gd name="connsiteX9" fmla="*/ 457200 w 457200"/>
                <a:gd name="connsiteY9" fmla="*/ 3032760 h 303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7200" h="3032760">
                  <a:moveTo>
                    <a:pt x="137160" y="0"/>
                  </a:moveTo>
                  <a:lnTo>
                    <a:pt x="175260" y="220980"/>
                  </a:lnTo>
                  <a:lnTo>
                    <a:pt x="0" y="579120"/>
                  </a:lnTo>
                  <a:lnTo>
                    <a:pt x="22860" y="1021080"/>
                  </a:lnTo>
                  <a:lnTo>
                    <a:pt x="175260" y="1417320"/>
                  </a:lnTo>
                  <a:lnTo>
                    <a:pt x="228600" y="1783080"/>
                  </a:lnTo>
                  <a:lnTo>
                    <a:pt x="327660" y="2156460"/>
                  </a:lnTo>
                  <a:lnTo>
                    <a:pt x="236220" y="2514600"/>
                  </a:lnTo>
                  <a:lnTo>
                    <a:pt x="388620" y="2750820"/>
                  </a:lnTo>
                  <a:lnTo>
                    <a:pt x="457200" y="30327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8" name="Freeform 417"/>
            <p:cNvSpPr/>
            <p:nvPr/>
          </p:nvSpPr>
          <p:spPr>
            <a:xfrm>
              <a:off x="14387723" y="10553556"/>
              <a:ext cx="160020" cy="1600200"/>
            </a:xfrm>
            <a:custGeom>
              <a:avLst/>
              <a:gdLst>
                <a:gd name="connsiteX0" fmla="*/ 0 w 160020"/>
                <a:gd name="connsiteY0" fmla="*/ 0 h 1600200"/>
                <a:gd name="connsiteX1" fmla="*/ 91440 w 160020"/>
                <a:gd name="connsiteY1" fmla="*/ 693420 h 1600200"/>
                <a:gd name="connsiteX2" fmla="*/ 160020 w 160020"/>
                <a:gd name="connsiteY2" fmla="*/ 1600200 h 160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020" h="1600200">
                  <a:moveTo>
                    <a:pt x="0" y="0"/>
                  </a:moveTo>
                  <a:lnTo>
                    <a:pt x="91440" y="693420"/>
                  </a:lnTo>
                  <a:lnTo>
                    <a:pt x="160020" y="16002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9" name="Freeform 418"/>
            <p:cNvSpPr/>
            <p:nvPr/>
          </p:nvSpPr>
          <p:spPr>
            <a:xfrm>
              <a:off x="14082923" y="10538316"/>
              <a:ext cx="320040" cy="1577340"/>
            </a:xfrm>
            <a:custGeom>
              <a:avLst/>
              <a:gdLst>
                <a:gd name="connsiteX0" fmla="*/ 320040 w 320040"/>
                <a:gd name="connsiteY0" fmla="*/ 0 h 1577340"/>
                <a:gd name="connsiteX1" fmla="*/ 0 w 320040"/>
                <a:gd name="connsiteY1" fmla="*/ 91440 h 1577340"/>
                <a:gd name="connsiteX2" fmla="*/ 160020 w 320040"/>
                <a:gd name="connsiteY2" fmla="*/ 1577340 h 1577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040" h="1577340">
                  <a:moveTo>
                    <a:pt x="320040" y="0"/>
                  </a:moveTo>
                  <a:lnTo>
                    <a:pt x="0" y="91440"/>
                  </a:lnTo>
                  <a:lnTo>
                    <a:pt x="160020" y="1577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0" name="Freeform 419"/>
            <p:cNvSpPr/>
            <p:nvPr/>
          </p:nvSpPr>
          <p:spPr>
            <a:xfrm>
              <a:off x="13503803" y="11757516"/>
              <a:ext cx="548640" cy="289560"/>
            </a:xfrm>
            <a:custGeom>
              <a:avLst/>
              <a:gdLst>
                <a:gd name="connsiteX0" fmla="*/ 0 w 548640"/>
                <a:gd name="connsiteY0" fmla="*/ 76200 h 289560"/>
                <a:gd name="connsiteX1" fmla="*/ 502920 w 548640"/>
                <a:gd name="connsiteY1" fmla="*/ 0 h 289560"/>
                <a:gd name="connsiteX2" fmla="*/ 548640 w 548640"/>
                <a:gd name="connsiteY2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8640" h="289560">
                  <a:moveTo>
                    <a:pt x="0" y="76200"/>
                  </a:moveTo>
                  <a:lnTo>
                    <a:pt x="502920" y="0"/>
                  </a:lnTo>
                  <a:lnTo>
                    <a:pt x="548640" y="2895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1" name="Freeform 420"/>
            <p:cNvSpPr/>
            <p:nvPr/>
          </p:nvSpPr>
          <p:spPr>
            <a:xfrm>
              <a:off x="13785743" y="11216496"/>
              <a:ext cx="365760" cy="53340"/>
            </a:xfrm>
            <a:custGeom>
              <a:avLst/>
              <a:gdLst>
                <a:gd name="connsiteX0" fmla="*/ 0 w 365760"/>
                <a:gd name="connsiteY0" fmla="*/ 53340 h 53340"/>
                <a:gd name="connsiteX1" fmla="*/ 0 w 365760"/>
                <a:gd name="connsiteY1" fmla="*/ 53340 h 53340"/>
                <a:gd name="connsiteX2" fmla="*/ 365760 w 365760"/>
                <a:gd name="connsiteY2" fmla="*/ 0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5760" h="53340">
                  <a:moveTo>
                    <a:pt x="0" y="53340"/>
                  </a:moveTo>
                  <a:lnTo>
                    <a:pt x="0" y="53340"/>
                  </a:lnTo>
                  <a:lnTo>
                    <a:pt x="3657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2" name="Freeform 421"/>
            <p:cNvSpPr/>
            <p:nvPr/>
          </p:nvSpPr>
          <p:spPr>
            <a:xfrm>
              <a:off x="13755263" y="10271616"/>
              <a:ext cx="304800" cy="106680"/>
            </a:xfrm>
            <a:custGeom>
              <a:avLst/>
              <a:gdLst>
                <a:gd name="connsiteX0" fmla="*/ 0 w 304800"/>
                <a:gd name="connsiteY0" fmla="*/ 0 h 106680"/>
                <a:gd name="connsiteX1" fmla="*/ 304800 w 304800"/>
                <a:gd name="connsiteY1" fmla="*/ 106680 h 10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0" h="106680">
                  <a:moveTo>
                    <a:pt x="0" y="0"/>
                  </a:moveTo>
                  <a:lnTo>
                    <a:pt x="304800" y="106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3" name="Freeform 422"/>
            <p:cNvSpPr/>
            <p:nvPr/>
          </p:nvSpPr>
          <p:spPr>
            <a:xfrm>
              <a:off x="13884803" y="10004916"/>
              <a:ext cx="205740" cy="137160"/>
            </a:xfrm>
            <a:custGeom>
              <a:avLst/>
              <a:gdLst>
                <a:gd name="connsiteX0" fmla="*/ 0 w 205740"/>
                <a:gd name="connsiteY0" fmla="*/ 0 h 137160"/>
                <a:gd name="connsiteX1" fmla="*/ 0 w 205740"/>
                <a:gd name="connsiteY1" fmla="*/ 0 h 137160"/>
                <a:gd name="connsiteX2" fmla="*/ 53340 w 205740"/>
                <a:gd name="connsiteY2" fmla="*/ 45720 h 137160"/>
                <a:gd name="connsiteX3" fmla="*/ 68580 w 205740"/>
                <a:gd name="connsiteY3" fmla="*/ 68580 h 137160"/>
                <a:gd name="connsiteX4" fmla="*/ 91440 w 205740"/>
                <a:gd name="connsiteY4" fmla="*/ 91440 h 137160"/>
                <a:gd name="connsiteX5" fmla="*/ 205740 w 205740"/>
                <a:gd name="connsiteY5" fmla="*/ 137160 h 13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740" h="137160">
                  <a:moveTo>
                    <a:pt x="0" y="0"/>
                  </a:moveTo>
                  <a:lnTo>
                    <a:pt x="0" y="0"/>
                  </a:lnTo>
                  <a:cubicBezTo>
                    <a:pt x="17780" y="15240"/>
                    <a:pt x="36781" y="29161"/>
                    <a:pt x="53340" y="45720"/>
                  </a:cubicBezTo>
                  <a:cubicBezTo>
                    <a:pt x="59816" y="52196"/>
                    <a:pt x="62104" y="62104"/>
                    <a:pt x="68580" y="68580"/>
                  </a:cubicBezTo>
                  <a:cubicBezTo>
                    <a:pt x="93553" y="93553"/>
                    <a:pt x="91440" y="72353"/>
                    <a:pt x="91440" y="91440"/>
                  </a:cubicBezTo>
                  <a:lnTo>
                    <a:pt x="205740" y="1371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4" name="Freeform 423"/>
            <p:cNvSpPr/>
            <p:nvPr/>
          </p:nvSpPr>
          <p:spPr>
            <a:xfrm>
              <a:off x="13480943" y="9540096"/>
              <a:ext cx="701040" cy="243840"/>
            </a:xfrm>
            <a:custGeom>
              <a:avLst/>
              <a:gdLst>
                <a:gd name="connsiteX0" fmla="*/ 0 w 701040"/>
                <a:gd name="connsiteY0" fmla="*/ 30480 h 243840"/>
                <a:gd name="connsiteX1" fmla="*/ 556260 w 701040"/>
                <a:gd name="connsiteY1" fmla="*/ 0 h 243840"/>
                <a:gd name="connsiteX2" fmla="*/ 701040 w 701040"/>
                <a:gd name="connsiteY2" fmla="*/ 243840 h 243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1040" h="243840">
                  <a:moveTo>
                    <a:pt x="0" y="30480"/>
                  </a:moveTo>
                  <a:lnTo>
                    <a:pt x="556260" y="0"/>
                  </a:lnTo>
                  <a:lnTo>
                    <a:pt x="701040" y="2438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5" name="Freeform 424"/>
            <p:cNvSpPr/>
            <p:nvPr/>
          </p:nvSpPr>
          <p:spPr>
            <a:xfrm>
              <a:off x="14662043" y="10454496"/>
              <a:ext cx="396240" cy="83820"/>
            </a:xfrm>
            <a:custGeom>
              <a:avLst/>
              <a:gdLst>
                <a:gd name="connsiteX0" fmla="*/ 0 w 396240"/>
                <a:gd name="connsiteY0" fmla="*/ 83820 h 83820"/>
                <a:gd name="connsiteX1" fmla="*/ 396240 w 396240"/>
                <a:gd name="connsiteY1" fmla="*/ 0 h 8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240" h="83820">
                  <a:moveTo>
                    <a:pt x="0" y="83820"/>
                  </a:moveTo>
                  <a:lnTo>
                    <a:pt x="3962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6" name="Freeform 425"/>
            <p:cNvSpPr/>
            <p:nvPr/>
          </p:nvSpPr>
          <p:spPr>
            <a:xfrm>
              <a:off x="14677283" y="10667856"/>
              <a:ext cx="403860" cy="114300"/>
            </a:xfrm>
            <a:custGeom>
              <a:avLst/>
              <a:gdLst>
                <a:gd name="connsiteX0" fmla="*/ 0 w 403860"/>
                <a:gd name="connsiteY0" fmla="*/ 114300 h 114300"/>
                <a:gd name="connsiteX1" fmla="*/ 403860 w 403860"/>
                <a:gd name="connsiteY1" fmla="*/ 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114300">
                  <a:moveTo>
                    <a:pt x="0" y="114300"/>
                  </a:moveTo>
                  <a:lnTo>
                    <a:pt x="4038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7" name="Freeform 426"/>
            <p:cNvSpPr/>
            <p:nvPr/>
          </p:nvSpPr>
          <p:spPr>
            <a:xfrm>
              <a:off x="14822063" y="10439256"/>
              <a:ext cx="769620" cy="853440"/>
            </a:xfrm>
            <a:custGeom>
              <a:avLst/>
              <a:gdLst>
                <a:gd name="connsiteX0" fmla="*/ 0 w 769620"/>
                <a:gd name="connsiteY0" fmla="*/ 853440 h 853440"/>
                <a:gd name="connsiteX1" fmla="*/ 480060 w 769620"/>
                <a:gd name="connsiteY1" fmla="*/ 396240 h 853440"/>
                <a:gd name="connsiteX2" fmla="*/ 411480 w 769620"/>
                <a:gd name="connsiteY2" fmla="*/ 243840 h 853440"/>
                <a:gd name="connsiteX3" fmla="*/ 769620 w 769620"/>
                <a:gd name="connsiteY3" fmla="*/ 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620" h="853440">
                  <a:moveTo>
                    <a:pt x="0" y="853440"/>
                  </a:moveTo>
                  <a:lnTo>
                    <a:pt x="480060" y="396240"/>
                  </a:lnTo>
                  <a:lnTo>
                    <a:pt x="411480" y="243840"/>
                  </a:lnTo>
                  <a:lnTo>
                    <a:pt x="7696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8" name="Freeform 427"/>
            <p:cNvSpPr/>
            <p:nvPr/>
          </p:nvSpPr>
          <p:spPr>
            <a:xfrm>
              <a:off x="15408803" y="9936336"/>
              <a:ext cx="259080" cy="358140"/>
            </a:xfrm>
            <a:custGeom>
              <a:avLst/>
              <a:gdLst>
                <a:gd name="connsiteX0" fmla="*/ 0 w 259080"/>
                <a:gd name="connsiteY0" fmla="*/ 358140 h 358140"/>
                <a:gd name="connsiteX1" fmla="*/ 259080 w 259080"/>
                <a:gd name="connsiteY1" fmla="*/ 0 h 35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9080" h="358140">
                  <a:moveTo>
                    <a:pt x="0" y="358140"/>
                  </a:moveTo>
                  <a:lnTo>
                    <a:pt x="2590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9" name="Freeform 428"/>
            <p:cNvSpPr/>
            <p:nvPr/>
          </p:nvSpPr>
          <p:spPr>
            <a:xfrm>
              <a:off x="14921123" y="9623916"/>
              <a:ext cx="579120" cy="502920"/>
            </a:xfrm>
            <a:custGeom>
              <a:avLst/>
              <a:gdLst>
                <a:gd name="connsiteX0" fmla="*/ 0 w 579120"/>
                <a:gd name="connsiteY0" fmla="*/ 502920 h 502920"/>
                <a:gd name="connsiteX1" fmla="*/ 144780 w 579120"/>
                <a:gd name="connsiteY1" fmla="*/ 297180 h 502920"/>
                <a:gd name="connsiteX2" fmla="*/ 220980 w 579120"/>
                <a:gd name="connsiteY2" fmla="*/ 297180 h 502920"/>
                <a:gd name="connsiteX3" fmla="*/ 441960 w 579120"/>
                <a:gd name="connsiteY3" fmla="*/ 274320 h 502920"/>
                <a:gd name="connsiteX4" fmla="*/ 556260 w 579120"/>
                <a:gd name="connsiteY4" fmla="*/ 182880 h 502920"/>
                <a:gd name="connsiteX5" fmla="*/ 579120 w 579120"/>
                <a:gd name="connsiteY5" fmla="*/ 0 h 50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9120" h="502920">
                  <a:moveTo>
                    <a:pt x="0" y="502920"/>
                  </a:moveTo>
                  <a:lnTo>
                    <a:pt x="144780" y="297180"/>
                  </a:lnTo>
                  <a:lnTo>
                    <a:pt x="220980" y="297180"/>
                  </a:lnTo>
                  <a:lnTo>
                    <a:pt x="441960" y="274320"/>
                  </a:lnTo>
                  <a:lnTo>
                    <a:pt x="556260" y="182880"/>
                  </a:lnTo>
                  <a:lnTo>
                    <a:pt x="5791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0" name="Freeform 429"/>
            <p:cNvSpPr/>
            <p:nvPr/>
          </p:nvSpPr>
          <p:spPr>
            <a:xfrm>
              <a:off x="14875403" y="9174336"/>
              <a:ext cx="137160" cy="777240"/>
            </a:xfrm>
            <a:custGeom>
              <a:avLst/>
              <a:gdLst>
                <a:gd name="connsiteX0" fmla="*/ 30480 w 137160"/>
                <a:gd name="connsiteY0" fmla="*/ 0 h 777240"/>
                <a:gd name="connsiteX1" fmla="*/ 30480 w 137160"/>
                <a:gd name="connsiteY1" fmla="*/ 0 h 777240"/>
                <a:gd name="connsiteX2" fmla="*/ 99060 w 137160"/>
                <a:gd name="connsiteY2" fmla="*/ 472440 h 777240"/>
                <a:gd name="connsiteX3" fmla="*/ 137160 w 137160"/>
                <a:gd name="connsiteY3" fmla="*/ 586740 h 777240"/>
                <a:gd name="connsiteX4" fmla="*/ 0 w 137160"/>
                <a:gd name="connsiteY4" fmla="*/ 777240 h 777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160" h="777240">
                  <a:moveTo>
                    <a:pt x="30480" y="0"/>
                  </a:moveTo>
                  <a:lnTo>
                    <a:pt x="30480" y="0"/>
                  </a:lnTo>
                  <a:lnTo>
                    <a:pt x="99060" y="472440"/>
                  </a:lnTo>
                  <a:lnTo>
                    <a:pt x="137160" y="586740"/>
                  </a:lnTo>
                  <a:lnTo>
                    <a:pt x="0" y="777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1" name="Freeform 430"/>
            <p:cNvSpPr/>
            <p:nvPr/>
          </p:nvSpPr>
          <p:spPr>
            <a:xfrm>
              <a:off x="14997323" y="9433416"/>
              <a:ext cx="396240" cy="175260"/>
            </a:xfrm>
            <a:custGeom>
              <a:avLst/>
              <a:gdLst>
                <a:gd name="connsiteX0" fmla="*/ 0 w 396240"/>
                <a:gd name="connsiteY0" fmla="*/ 175260 h 175260"/>
                <a:gd name="connsiteX1" fmla="*/ 396240 w 396240"/>
                <a:gd name="connsiteY1" fmla="*/ 0 h 17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240" h="175260">
                  <a:moveTo>
                    <a:pt x="0" y="175260"/>
                  </a:moveTo>
                  <a:lnTo>
                    <a:pt x="3962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2" name="Freeform 431"/>
            <p:cNvSpPr/>
            <p:nvPr/>
          </p:nvSpPr>
          <p:spPr>
            <a:xfrm>
              <a:off x="14700143" y="8831436"/>
              <a:ext cx="3764280" cy="2453640"/>
            </a:xfrm>
            <a:custGeom>
              <a:avLst/>
              <a:gdLst>
                <a:gd name="connsiteX0" fmla="*/ 0 w 3764280"/>
                <a:gd name="connsiteY0" fmla="*/ 0 h 2453640"/>
                <a:gd name="connsiteX1" fmla="*/ 205740 w 3764280"/>
                <a:gd name="connsiteY1" fmla="*/ 106680 h 2453640"/>
                <a:gd name="connsiteX2" fmla="*/ 312420 w 3764280"/>
                <a:gd name="connsiteY2" fmla="*/ 76200 h 2453640"/>
                <a:gd name="connsiteX3" fmla="*/ 365760 w 3764280"/>
                <a:gd name="connsiteY3" fmla="*/ 152400 h 2453640"/>
                <a:gd name="connsiteX4" fmla="*/ 533400 w 3764280"/>
                <a:gd name="connsiteY4" fmla="*/ 495300 h 2453640"/>
                <a:gd name="connsiteX5" fmla="*/ 792480 w 3764280"/>
                <a:gd name="connsiteY5" fmla="*/ 487680 h 2453640"/>
                <a:gd name="connsiteX6" fmla="*/ 960120 w 3764280"/>
                <a:gd name="connsiteY6" fmla="*/ 693420 h 2453640"/>
                <a:gd name="connsiteX7" fmla="*/ 998220 w 3764280"/>
                <a:gd name="connsiteY7" fmla="*/ 853440 h 2453640"/>
                <a:gd name="connsiteX8" fmla="*/ 1242060 w 3764280"/>
                <a:gd name="connsiteY8" fmla="*/ 990600 h 2453640"/>
                <a:gd name="connsiteX9" fmla="*/ 1379220 w 3764280"/>
                <a:gd name="connsiteY9" fmla="*/ 1203960 h 2453640"/>
                <a:gd name="connsiteX10" fmla="*/ 1874520 w 3764280"/>
                <a:gd name="connsiteY10" fmla="*/ 1234440 h 2453640"/>
                <a:gd name="connsiteX11" fmla="*/ 2049780 w 3764280"/>
                <a:gd name="connsiteY11" fmla="*/ 1546860 h 2453640"/>
                <a:gd name="connsiteX12" fmla="*/ 2194560 w 3764280"/>
                <a:gd name="connsiteY12" fmla="*/ 1546860 h 2453640"/>
                <a:gd name="connsiteX13" fmla="*/ 2293620 w 3764280"/>
                <a:gd name="connsiteY13" fmla="*/ 1722120 h 2453640"/>
                <a:gd name="connsiteX14" fmla="*/ 2423160 w 3764280"/>
                <a:gd name="connsiteY14" fmla="*/ 1767840 h 2453640"/>
                <a:gd name="connsiteX15" fmla="*/ 2484120 w 3764280"/>
                <a:gd name="connsiteY15" fmla="*/ 1836420 h 2453640"/>
                <a:gd name="connsiteX16" fmla="*/ 2750820 w 3764280"/>
                <a:gd name="connsiteY16" fmla="*/ 1737360 h 2453640"/>
                <a:gd name="connsiteX17" fmla="*/ 2918460 w 3764280"/>
                <a:gd name="connsiteY17" fmla="*/ 1767840 h 2453640"/>
                <a:gd name="connsiteX18" fmla="*/ 3208020 w 3764280"/>
                <a:gd name="connsiteY18" fmla="*/ 1973580 h 2453640"/>
                <a:gd name="connsiteX19" fmla="*/ 3398520 w 3764280"/>
                <a:gd name="connsiteY19" fmla="*/ 2209800 h 2453640"/>
                <a:gd name="connsiteX20" fmla="*/ 3459480 w 3764280"/>
                <a:gd name="connsiteY20" fmla="*/ 2141220 h 2453640"/>
                <a:gd name="connsiteX21" fmla="*/ 3764280 w 3764280"/>
                <a:gd name="connsiteY21" fmla="*/ 2453640 h 2453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764280" h="2453640">
                  <a:moveTo>
                    <a:pt x="0" y="0"/>
                  </a:moveTo>
                  <a:lnTo>
                    <a:pt x="205740" y="106680"/>
                  </a:lnTo>
                  <a:lnTo>
                    <a:pt x="312420" y="76200"/>
                  </a:lnTo>
                  <a:lnTo>
                    <a:pt x="365760" y="152400"/>
                  </a:lnTo>
                  <a:lnTo>
                    <a:pt x="533400" y="495300"/>
                  </a:lnTo>
                  <a:lnTo>
                    <a:pt x="792480" y="487680"/>
                  </a:lnTo>
                  <a:lnTo>
                    <a:pt x="960120" y="693420"/>
                  </a:lnTo>
                  <a:lnTo>
                    <a:pt x="998220" y="853440"/>
                  </a:lnTo>
                  <a:lnTo>
                    <a:pt x="1242060" y="990600"/>
                  </a:lnTo>
                  <a:lnTo>
                    <a:pt x="1379220" y="1203960"/>
                  </a:lnTo>
                  <a:lnTo>
                    <a:pt x="1874520" y="1234440"/>
                  </a:lnTo>
                  <a:lnTo>
                    <a:pt x="2049780" y="1546860"/>
                  </a:lnTo>
                  <a:lnTo>
                    <a:pt x="2194560" y="1546860"/>
                  </a:lnTo>
                  <a:lnTo>
                    <a:pt x="2293620" y="1722120"/>
                  </a:lnTo>
                  <a:lnTo>
                    <a:pt x="2423160" y="1767840"/>
                  </a:lnTo>
                  <a:lnTo>
                    <a:pt x="2484120" y="1836420"/>
                  </a:lnTo>
                  <a:lnTo>
                    <a:pt x="2750820" y="1737360"/>
                  </a:lnTo>
                  <a:lnTo>
                    <a:pt x="2918460" y="1767840"/>
                  </a:lnTo>
                  <a:lnTo>
                    <a:pt x="3208020" y="1973580"/>
                  </a:lnTo>
                  <a:lnTo>
                    <a:pt x="3398520" y="2209800"/>
                  </a:lnTo>
                  <a:lnTo>
                    <a:pt x="3459480" y="2141220"/>
                  </a:lnTo>
                  <a:lnTo>
                    <a:pt x="3764280" y="24536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3" name="Freeform 432"/>
            <p:cNvSpPr/>
            <p:nvPr/>
          </p:nvSpPr>
          <p:spPr>
            <a:xfrm>
              <a:off x="17374763" y="10797396"/>
              <a:ext cx="502920" cy="784860"/>
            </a:xfrm>
            <a:custGeom>
              <a:avLst/>
              <a:gdLst>
                <a:gd name="connsiteX0" fmla="*/ 502920 w 502920"/>
                <a:gd name="connsiteY0" fmla="*/ 0 h 784860"/>
                <a:gd name="connsiteX1" fmla="*/ 297180 w 502920"/>
                <a:gd name="connsiteY1" fmla="*/ 388620 h 784860"/>
                <a:gd name="connsiteX2" fmla="*/ 83820 w 502920"/>
                <a:gd name="connsiteY2" fmla="*/ 373380 h 784860"/>
                <a:gd name="connsiteX3" fmla="*/ 68580 w 502920"/>
                <a:gd name="connsiteY3" fmla="*/ 716280 h 784860"/>
                <a:gd name="connsiteX4" fmla="*/ 0 w 502920"/>
                <a:gd name="connsiteY4" fmla="*/ 78486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920" h="784860">
                  <a:moveTo>
                    <a:pt x="502920" y="0"/>
                  </a:moveTo>
                  <a:lnTo>
                    <a:pt x="297180" y="388620"/>
                  </a:lnTo>
                  <a:lnTo>
                    <a:pt x="83820" y="373380"/>
                  </a:lnTo>
                  <a:lnTo>
                    <a:pt x="68580" y="716280"/>
                  </a:lnTo>
                  <a:lnTo>
                    <a:pt x="0" y="7848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4" name="Freeform 433"/>
            <p:cNvSpPr/>
            <p:nvPr/>
          </p:nvSpPr>
          <p:spPr>
            <a:xfrm>
              <a:off x="17641463" y="11163156"/>
              <a:ext cx="411480" cy="281940"/>
            </a:xfrm>
            <a:custGeom>
              <a:avLst/>
              <a:gdLst>
                <a:gd name="connsiteX0" fmla="*/ 0 w 411480"/>
                <a:gd name="connsiteY0" fmla="*/ 0 h 281940"/>
                <a:gd name="connsiteX1" fmla="*/ 266700 w 411480"/>
                <a:gd name="connsiteY1" fmla="*/ 281940 h 281940"/>
                <a:gd name="connsiteX2" fmla="*/ 411480 w 411480"/>
                <a:gd name="connsiteY2" fmla="*/ 12954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1480" h="281940">
                  <a:moveTo>
                    <a:pt x="0" y="0"/>
                  </a:moveTo>
                  <a:lnTo>
                    <a:pt x="266700" y="281940"/>
                  </a:lnTo>
                  <a:lnTo>
                    <a:pt x="411480" y="1295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5" name="Freeform 434"/>
            <p:cNvSpPr/>
            <p:nvPr/>
          </p:nvSpPr>
          <p:spPr>
            <a:xfrm>
              <a:off x="16521323" y="10058256"/>
              <a:ext cx="548640" cy="868680"/>
            </a:xfrm>
            <a:custGeom>
              <a:avLst/>
              <a:gdLst>
                <a:gd name="connsiteX0" fmla="*/ 7620 w 548640"/>
                <a:gd name="connsiteY0" fmla="*/ 0 h 868680"/>
                <a:gd name="connsiteX1" fmla="*/ 22860 w 548640"/>
                <a:gd name="connsiteY1" fmla="*/ 274320 h 868680"/>
                <a:gd name="connsiteX2" fmla="*/ 0 w 548640"/>
                <a:gd name="connsiteY2" fmla="*/ 365760 h 868680"/>
                <a:gd name="connsiteX3" fmla="*/ 274320 w 548640"/>
                <a:gd name="connsiteY3" fmla="*/ 655320 h 868680"/>
                <a:gd name="connsiteX4" fmla="*/ 548640 w 548640"/>
                <a:gd name="connsiteY4" fmla="*/ 868680 h 868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8640" h="868680">
                  <a:moveTo>
                    <a:pt x="7620" y="0"/>
                  </a:moveTo>
                  <a:lnTo>
                    <a:pt x="22860" y="274320"/>
                  </a:lnTo>
                  <a:lnTo>
                    <a:pt x="0" y="365760"/>
                  </a:lnTo>
                  <a:lnTo>
                    <a:pt x="274320" y="655320"/>
                  </a:lnTo>
                  <a:lnTo>
                    <a:pt x="548640" y="868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6" name="Freeform 435"/>
            <p:cNvSpPr/>
            <p:nvPr/>
          </p:nvSpPr>
          <p:spPr>
            <a:xfrm>
              <a:off x="15667883" y="10043016"/>
              <a:ext cx="480060" cy="403860"/>
            </a:xfrm>
            <a:custGeom>
              <a:avLst/>
              <a:gdLst>
                <a:gd name="connsiteX0" fmla="*/ 0 w 480060"/>
                <a:gd name="connsiteY0" fmla="*/ 403860 h 403860"/>
                <a:gd name="connsiteX1" fmla="*/ 281940 w 480060"/>
                <a:gd name="connsiteY1" fmla="*/ 297180 h 403860"/>
                <a:gd name="connsiteX2" fmla="*/ 312420 w 480060"/>
                <a:gd name="connsiteY2" fmla="*/ 236220 h 403860"/>
                <a:gd name="connsiteX3" fmla="*/ 480060 w 480060"/>
                <a:gd name="connsiteY3" fmla="*/ 0 h 40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0060" h="403860">
                  <a:moveTo>
                    <a:pt x="0" y="403860"/>
                  </a:moveTo>
                  <a:lnTo>
                    <a:pt x="281940" y="297180"/>
                  </a:lnTo>
                  <a:lnTo>
                    <a:pt x="312420" y="236220"/>
                  </a:lnTo>
                  <a:lnTo>
                    <a:pt x="48006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7" name="Freeform 436"/>
            <p:cNvSpPr/>
            <p:nvPr/>
          </p:nvSpPr>
          <p:spPr>
            <a:xfrm>
              <a:off x="18433943" y="10378296"/>
              <a:ext cx="6621780" cy="1363980"/>
            </a:xfrm>
            <a:custGeom>
              <a:avLst/>
              <a:gdLst>
                <a:gd name="connsiteX0" fmla="*/ 0 w 6621780"/>
                <a:gd name="connsiteY0" fmla="*/ 891540 h 1363980"/>
                <a:gd name="connsiteX1" fmla="*/ 289560 w 6621780"/>
                <a:gd name="connsiteY1" fmla="*/ 1165860 h 1363980"/>
                <a:gd name="connsiteX2" fmla="*/ 548640 w 6621780"/>
                <a:gd name="connsiteY2" fmla="*/ 1272540 h 1363980"/>
                <a:gd name="connsiteX3" fmla="*/ 800100 w 6621780"/>
                <a:gd name="connsiteY3" fmla="*/ 1203960 h 1363980"/>
                <a:gd name="connsiteX4" fmla="*/ 1181100 w 6621780"/>
                <a:gd name="connsiteY4" fmla="*/ 1363980 h 1363980"/>
                <a:gd name="connsiteX5" fmla="*/ 1379220 w 6621780"/>
                <a:gd name="connsiteY5" fmla="*/ 1127760 h 1363980"/>
                <a:gd name="connsiteX6" fmla="*/ 2087880 w 6621780"/>
                <a:gd name="connsiteY6" fmla="*/ 838200 h 1363980"/>
                <a:gd name="connsiteX7" fmla="*/ 2423160 w 6621780"/>
                <a:gd name="connsiteY7" fmla="*/ 723900 h 1363980"/>
                <a:gd name="connsiteX8" fmla="*/ 2491740 w 6621780"/>
                <a:gd name="connsiteY8" fmla="*/ 617220 h 1363980"/>
                <a:gd name="connsiteX9" fmla="*/ 2712720 w 6621780"/>
                <a:gd name="connsiteY9" fmla="*/ 480060 h 1363980"/>
                <a:gd name="connsiteX10" fmla="*/ 3299460 w 6621780"/>
                <a:gd name="connsiteY10" fmla="*/ 396240 h 1363980"/>
                <a:gd name="connsiteX11" fmla="*/ 3680460 w 6621780"/>
                <a:gd name="connsiteY11" fmla="*/ 381000 h 1363980"/>
                <a:gd name="connsiteX12" fmla="*/ 4099560 w 6621780"/>
                <a:gd name="connsiteY12" fmla="*/ 251460 h 1363980"/>
                <a:gd name="connsiteX13" fmla="*/ 4244340 w 6621780"/>
                <a:gd name="connsiteY13" fmla="*/ 327660 h 1363980"/>
                <a:gd name="connsiteX14" fmla="*/ 4503420 w 6621780"/>
                <a:gd name="connsiteY14" fmla="*/ 266700 h 1363980"/>
                <a:gd name="connsiteX15" fmla="*/ 4564380 w 6621780"/>
                <a:gd name="connsiteY15" fmla="*/ 327660 h 1363980"/>
                <a:gd name="connsiteX16" fmla="*/ 4983480 w 6621780"/>
                <a:gd name="connsiteY16" fmla="*/ 167640 h 1363980"/>
                <a:gd name="connsiteX17" fmla="*/ 5196840 w 6621780"/>
                <a:gd name="connsiteY17" fmla="*/ 76200 h 1363980"/>
                <a:gd name="connsiteX18" fmla="*/ 5372100 w 6621780"/>
                <a:gd name="connsiteY18" fmla="*/ 106680 h 1363980"/>
                <a:gd name="connsiteX19" fmla="*/ 5509260 w 6621780"/>
                <a:gd name="connsiteY19" fmla="*/ 83820 h 1363980"/>
                <a:gd name="connsiteX20" fmla="*/ 5562600 w 6621780"/>
                <a:gd name="connsiteY20" fmla="*/ 175260 h 1363980"/>
                <a:gd name="connsiteX21" fmla="*/ 5654040 w 6621780"/>
                <a:gd name="connsiteY21" fmla="*/ 182880 h 1363980"/>
                <a:gd name="connsiteX22" fmla="*/ 5654040 w 6621780"/>
                <a:gd name="connsiteY22" fmla="*/ 281940 h 1363980"/>
                <a:gd name="connsiteX23" fmla="*/ 5684520 w 6621780"/>
                <a:gd name="connsiteY23" fmla="*/ 312420 h 1363980"/>
                <a:gd name="connsiteX24" fmla="*/ 6050280 w 6621780"/>
                <a:gd name="connsiteY24" fmla="*/ 68580 h 1363980"/>
                <a:gd name="connsiteX25" fmla="*/ 6141720 w 6621780"/>
                <a:gd name="connsiteY25" fmla="*/ 220980 h 1363980"/>
                <a:gd name="connsiteX26" fmla="*/ 6301740 w 6621780"/>
                <a:gd name="connsiteY26" fmla="*/ 60960 h 1363980"/>
                <a:gd name="connsiteX27" fmla="*/ 6537960 w 6621780"/>
                <a:gd name="connsiteY27" fmla="*/ 0 h 1363980"/>
                <a:gd name="connsiteX28" fmla="*/ 6621780 w 6621780"/>
                <a:gd name="connsiteY28" fmla="*/ 53340 h 1363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6621780" h="1363980">
                  <a:moveTo>
                    <a:pt x="0" y="891540"/>
                  </a:moveTo>
                  <a:lnTo>
                    <a:pt x="289560" y="1165860"/>
                  </a:lnTo>
                  <a:lnTo>
                    <a:pt x="548640" y="1272540"/>
                  </a:lnTo>
                  <a:lnTo>
                    <a:pt x="800100" y="1203960"/>
                  </a:lnTo>
                  <a:lnTo>
                    <a:pt x="1181100" y="1363980"/>
                  </a:lnTo>
                  <a:lnTo>
                    <a:pt x="1379220" y="1127760"/>
                  </a:lnTo>
                  <a:lnTo>
                    <a:pt x="2087880" y="838200"/>
                  </a:lnTo>
                  <a:lnTo>
                    <a:pt x="2423160" y="723900"/>
                  </a:lnTo>
                  <a:lnTo>
                    <a:pt x="2491740" y="617220"/>
                  </a:lnTo>
                  <a:lnTo>
                    <a:pt x="2712720" y="480060"/>
                  </a:lnTo>
                  <a:lnTo>
                    <a:pt x="3299460" y="396240"/>
                  </a:lnTo>
                  <a:lnTo>
                    <a:pt x="3680460" y="381000"/>
                  </a:lnTo>
                  <a:lnTo>
                    <a:pt x="4099560" y="251460"/>
                  </a:lnTo>
                  <a:lnTo>
                    <a:pt x="4244340" y="327660"/>
                  </a:lnTo>
                  <a:lnTo>
                    <a:pt x="4503420" y="266700"/>
                  </a:lnTo>
                  <a:lnTo>
                    <a:pt x="4564380" y="327660"/>
                  </a:lnTo>
                  <a:lnTo>
                    <a:pt x="4983480" y="167640"/>
                  </a:lnTo>
                  <a:lnTo>
                    <a:pt x="5196840" y="76200"/>
                  </a:lnTo>
                  <a:lnTo>
                    <a:pt x="5372100" y="106680"/>
                  </a:lnTo>
                  <a:lnTo>
                    <a:pt x="5509260" y="83820"/>
                  </a:lnTo>
                  <a:lnTo>
                    <a:pt x="5562600" y="175260"/>
                  </a:lnTo>
                  <a:lnTo>
                    <a:pt x="5654040" y="182880"/>
                  </a:lnTo>
                  <a:lnTo>
                    <a:pt x="5654040" y="281940"/>
                  </a:lnTo>
                  <a:lnTo>
                    <a:pt x="5684520" y="312420"/>
                  </a:lnTo>
                  <a:lnTo>
                    <a:pt x="6050280" y="68580"/>
                  </a:lnTo>
                  <a:lnTo>
                    <a:pt x="6141720" y="220980"/>
                  </a:lnTo>
                  <a:lnTo>
                    <a:pt x="6301740" y="60960"/>
                  </a:lnTo>
                  <a:lnTo>
                    <a:pt x="6537960" y="0"/>
                  </a:lnTo>
                  <a:lnTo>
                    <a:pt x="6621780" y="5334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8" name="Freeform 437"/>
            <p:cNvSpPr/>
            <p:nvPr/>
          </p:nvSpPr>
          <p:spPr>
            <a:xfrm>
              <a:off x="24964283" y="8785716"/>
              <a:ext cx="944880" cy="2103120"/>
            </a:xfrm>
            <a:custGeom>
              <a:avLst/>
              <a:gdLst>
                <a:gd name="connsiteX0" fmla="*/ 944880 w 944880"/>
                <a:gd name="connsiteY0" fmla="*/ 1958340 h 2103120"/>
                <a:gd name="connsiteX1" fmla="*/ 579120 w 944880"/>
                <a:gd name="connsiteY1" fmla="*/ 2103120 h 2103120"/>
                <a:gd name="connsiteX2" fmla="*/ 114300 w 944880"/>
                <a:gd name="connsiteY2" fmla="*/ 1607820 h 2103120"/>
                <a:gd name="connsiteX3" fmla="*/ 68580 w 944880"/>
                <a:gd name="connsiteY3" fmla="*/ 1386840 h 2103120"/>
                <a:gd name="connsiteX4" fmla="*/ 373380 w 944880"/>
                <a:gd name="connsiteY4" fmla="*/ 1196340 h 2103120"/>
                <a:gd name="connsiteX5" fmla="*/ 480060 w 944880"/>
                <a:gd name="connsiteY5" fmla="*/ 1059180 h 2103120"/>
                <a:gd name="connsiteX6" fmla="*/ 906780 w 944880"/>
                <a:gd name="connsiteY6" fmla="*/ 967740 h 2103120"/>
                <a:gd name="connsiteX7" fmla="*/ 906780 w 944880"/>
                <a:gd name="connsiteY7" fmla="*/ 769620 h 2103120"/>
                <a:gd name="connsiteX8" fmla="*/ 769620 w 944880"/>
                <a:gd name="connsiteY8" fmla="*/ 845820 h 2103120"/>
                <a:gd name="connsiteX9" fmla="*/ 0 w 944880"/>
                <a:gd name="connsiteY9" fmla="*/ 0 h 2103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880" h="2103120">
                  <a:moveTo>
                    <a:pt x="944880" y="1958340"/>
                  </a:moveTo>
                  <a:lnTo>
                    <a:pt x="579120" y="2103120"/>
                  </a:lnTo>
                  <a:lnTo>
                    <a:pt x="114300" y="1607820"/>
                  </a:lnTo>
                  <a:lnTo>
                    <a:pt x="68580" y="1386840"/>
                  </a:lnTo>
                  <a:lnTo>
                    <a:pt x="373380" y="1196340"/>
                  </a:lnTo>
                  <a:lnTo>
                    <a:pt x="480060" y="1059180"/>
                  </a:lnTo>
                  <a:lnTo>
                    <a:pt x="906780" y="967740"/>
                  </a:lnTo>
                  <a:lnTo>
                    <a:pt x="906780" y="769620"/>
                  </a:lnTo>
                  <a:lnTo>
                    <a:pt x="769620" y="845820"/>
                  </a:lnTo>
                  <a:lnTo>
                    <a:pt x="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9" name="Freeform 438"/>
            <p:cNvSpPr/>
            <p:nvPr/>
          </p:nvSpPr>
          <p:spPr>
            <a:xfrm>
              <a:off x="24880463" y="8214216"/>
              <a:ext cx="967740" cy="1066800"/>
            </a:xfrm>
            <a:custGeom>
              <a:avLst/>
              <a:gdLst>
                <a:gd name="connsiteX0" fmla="*/ 0 w 967740"/>
                <a:gd name="connsiteY0" fmla="*/ 464820 h 1066800"/>
                <a:gd name="connsiteX1" fmla="*/ 297180 w 967740"/>
                <a:gd name="connsiteY1" fmla="*/ 0 h 1066800"/>
                <a:gd name="connsiteX2" fmla="*/ 838200 w 967740"/>
                <a:gd name="connsiteY2" fmla="*/ 487680 h 1066800"/>
                <a:gd name="connsiteX3" fmla="*/ 967740 w 967740"/>
                <a:gd name="connsiteY3" fmla="*/ 762000 h 1066800"/>
                <a:gd name="connsiteX4" fmla="*/ 563880 w 967740"/>
                <a:gd name="connsiteY4" fmla="*/ 10668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7740" h="1066800">
                  <a:moveTo>
                    <a:pt x="0" y="464820"/>
                  </a:moveTo>
                  <a:lnTo>
                    <a:pt x="297180" y="0"/>
                  </a:lnTo>
                  <a:lnTo>
                    <a:pt x="838200" y="487680"/>
                  </a:lnTo>
                  <a:lnTo>
                    <a:pt x="967740" y="762000"/>
                  </a:lnTo>
                  <a:lnTo>
                    <a:pt x="563880" y="10668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0" name="Freeform 439"/>
            <p:cNvSpPr/>
            <p:nvPr/>
          </p:nvSpPr>
          <p:spPr>
            <a:xfrm>
              <a:off x="25200503" y="8519016"/>
              <a:ext cx="685800" cy="533400"/>
            </a:xfrm>
            <a:custGeom>
              <a:avLst/>
              <a:gdLst>
                <a:gd name="connsiteX0" fmla="*/ 0 w 685800"/>
                <a:gd name="connsiteY0" fmla="*/ 533400 h 533400"/>
                <a:gd name="connsiteX1" fmla="*/ 685800 w 685800"/>
                <a:gd name="connsiteY1" fmla="*/ 0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5800" h="533400">
                  <a:moveTo>
                    <a:pt x="0" y="533400"/>
                  </a:moveTo>
                  <a:lnTo>
                    <a:pt x="68580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1" name="Freeform 440"/>
            <p:cNvSpPr/>
            <p:nvPr/>
          </p:nvSpPr>
          <p:spPr>
            <a:xfrm>
              <a:off x="24598523" y="8656176"/>
              <a:ext cx="960120" cy="982980"/>
            </a:xfrm>
            <a:custGeom>
              <a:avLst/>
              <a:gdLst>
                <a:gd name="connsiteX0" fmla="*/ 960120 w 960120"/>
                <a:gd name="connsiteY0" fmla="*/ 754380 h 982980"/>
                <a:gd name="connsiteX1" fmla="*/ 739140 w 960120"/>
                <a:gd name="connsiteY1" fmla="*/ 982980 h 982980"/>
                <a:gd name="connsiteX2" fmla="*/ 502920 w 960120"/>
                <a:gd name="connsiteY2" fmla="*/ 640080 h 982980"/>
                <a:gd name="connsiteX3" fmla="*/ 220980 w 960120"/>
                <a:gd name="connsiteY3" fmla="*/ 777240 h 982980"/>
                <a:gd name="connsiteX4" fmla="*/ 0 w 960120"/>
                <a:gd name="connsiteY4" fmla="*/ 563880 h 982980"/>
                <a:gd name="connsiteX5" fmla="*/ 281940 w 960120"/>
                <a:gd name="connsiteY5" fmla="*/ 0 h 982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0120" h="982980">
                  <a:moveTo>
                    <a:pt x="960120" y="754380"/>
                  </a:moveTo>
                  <a:lnTo>
                    <a:pt x="739140" y="982980"/>
                  </a:lnTo>
                  <a:lnTo>
                    <a:pt x="502920" y="640080"/>
                  </a:lnTo>
                  <a:lnTo>
                    <a:pt x="220980" y="777240"/>
                  </a:lnTo>
                  <a:lnTo>
                    <a:pt x="0" y="563880"/>
                  </a:lnTo>
                  <a:lnTo>
                    <a:pt x="28194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2" name="Freeform 441"/>
            <p:cNvSpPr/>
            <p:nvPr/>
          </p:nvSpPr>
          <p:spPr>
            <a:xfrm>
              <a:off x="24377543" y="9021936"/>
              <a:ext cx="251460" cy="220980"/>
            </a:xfrm>
            <a:custGeom>
              <a:avLst/>
              <a:gdLst>
                <a:gd name="connsiteX0" fmla="*/ 0 w 251460"/>
                <a:gd name="connsiteY0" fmla="*/ 0 h 220980"/>
                <a:gd name="connsiteX1" fmla="*/ 251460 w 251460"/>
                <a:gd name="connsiteY1" fmla="*/ 22098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460" h="220980">
                  <a:moveTo>
                    <a:pt x="0" y="0"/>
                  </a:moveTo>
                  <a:lnTo>
                    <a:pt x="251460" y="2209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3" name="Freeform 442"/>
            <p:cNvSpPr/>
            <p:nvPr/>
          </p:nvSpPr>
          <p:spPr>
            <a:xfrm>
              <a:off x="23676503" y="9120996"/>
              <a:ext cx="1196340" cy="739140"/>
            </a:xfrm>
            <a:custGeom>
              <a:avLst/>
              <a:gdLst>
                <a:gd name="connsiteX0" fmla="*/ 0 w 1196340"/>
                <a:gd name="connsiteY0" fmla="*/ 0 h 739140"/>
                <a:gd name="connsiteX1" fmla="*/ 167640 w 1196340"/>
                <a:gd name="connsiteY1" fmla="*/ 99060 h 739140"/>
                <a:gd name="connsiteX2" fmla="*/ 396240 w 1196340"/>
                <a:gd name="connsiteY2" fmla="*/ 411480 h 739140"/>
                <a:gd name="connsiteX3" fmla="*/ 662940 w 1196340"/>
                <a:gd name="connsiteY3" fmla="*/ 563880 h 739140"/>
                <a:gd name="connsiteX4" fmla="*/ 777240 w 1196340"/>
                <a:gd name="connsiteY4" fmla="*/ 655320 h 739140"/>
                <a:gd name="connsiteX5" fmla="*/ 899160 w 1196340"/>
                <a:gd name="connsiteY5" fmla="*/ 739140 h 739140"/>
                <a:gd name="connsiteX6" fmla="*/ 1196340 w 1196340"/>
                <a:gd name="connsiteY6" fmla="*/ 57150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6340" h="739140">
                  <a:moveTo>
                    <a:pt x="0" y="0"/>
                  </a:moveTo>
                  <a:lnTo>
                    <a:pt x="167640" y="99060"/>
                  </a:lnTo>
                  <a:lnTo>
                    <a:pt x="396240" y="411480"/>
                  </a:lnTo>
                  <a:lnTo>
                    <a:pt x="662940" y="563880"/>
                  </a:lnTo>
                  <a:lnTo>
                    <a:pt x="777240" y="655320"/>
                  </a:lnTo>
                  <a:lnTo>
                    <a:pt x="899160" y="739140"/>
                  </a:lnTo>
                  <a:lnTo>
                    <a:pt x="1196340" y="5715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4" name="Freeform 443"/>
            <p:cNvSpPr/>
            <p:nvPr/>
          </p:nvSpPr>
          <p:spPr>
            <a:xfrm>
              <a:off x="24697583" y="9303876"/>
              <a:ext cx="45720" cy="480060"/>
            </a:xfrm>
            <a:custGeom>
              <a:avLst/>
              <a:gdLst>
                <a:gd name="connsiteX0" fmla="*/ 0 w 45720"/>
                <a:gd name="connsiteY0" fmla="*/ 0 h 480060"/>
                <a:gd name="connsiteX1" fmla="*/ 45720 w 45720"/>
                <a:gd name="connsiteY1" fmla="*/ 48006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480060">
                  <a:moveTo>
                    <a:pt x="0" y="0"/>
                  </a:moveTo>
                  <a:lnTo>
                    <a:pt x="45720" y="4800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5" name="Freeform 444"/>
            <p:cNvSpPr/>
            <p:nvPr/>
          </p:nvSpPr>
          <p:spPr>
            <a:xfrm>
              <a:off x="24118463" y="10004916"/>
              <a:ext cx="876300" cy="899160"/>
            </a:xfrm>
            <a:custGeom>
              <a:avLst/>
              <a:gdLst>
                <a:gd name="connsiteX0" fmla="*/ 0 w 876300"/>
                <a:gd name="connsiteY0" fmla="*/ 0 h 899160"/>
                <a:gd name="connsiteX1" fmla="*/ 655320 w 876300"/>
                <a:gd name="connsiteY1" fmla="*/ 396240 h 899160"/>
                <a:gd name="connsiteX2" fmla="*/ 876300 w 876300"/>
                <a:gd name="connsiteY2" fmla="*/ 899160 h 899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6300" h="899160">
                  <a:moveTo>
                    <a:pt x="0" y="0"/>
                  </a:moveTo>
                  <a:lnTo>
                    <a:pt x="655320" y="396240"/>
                  </a:lnTo>
                  <a:lnTo>
                    <a:pt x="876300" y="8991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6" name="Freeform 445"/>
            <p:cNvSpPr/>
            <p:nvPr/>
          </p:nvSpPr>
          <p:spPr>
            <a:xfrm>
              <a:off x="23577443" y="10881216"/>
              <a:ext cx="1920240" cy="723900"/>
            </a:xfrm>
            <a:custGeom>
              <a:avLst/>
              <a:gdLst>
                <a:gd name="connsiteX0" fmla="*/ 1920240 w 1920240"/>
                <a:gd name="connsiteY0" fmla="*/ 0 h 723900"/>
                <a:gd name="connsiteX1" fmla="*/ 647700 w 1920240"/>
                <a:gd name="connsiteY1" fmla="*/ 723900 h 723900"/>
                <a:gd name="connsiteX2" fmla="*/ 0 w 1920240"/>
                <a:gd name="connsiteY2" fmla="*/ 1905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20240" h="723900">
                  <a:moveTo>
                    <a:pt x="1920240" y="0"/>
                  </a:moveTo>
                  <a:lnTo>
                    <a:pt x="647700" y="723900"/>
                  </a:lnTo>
                  <a:lnTo>
                    <a:pt x="0" y="1905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7" name="Freeform 446"/>
            <p:cNvSpPr/>
            <p:nvPr/>
          </p:nvSpPr>
          <p:spPr>
            <a:xfrm>
              <a:off x="23364083" y="11239356"/>
              <a:ext cx="419100" cy="358140"/>
            </a:xfrm>
            <a:custGeom>
              <a:avLst/>
              <a:gdLst>
                <a:gd name="connsiteX0" fmla="*/ 0 w 419100"/>
                <a:gd name="connsiteY0" fmla="*/ 358140 h 358140"/>
                <a:gd name="connsiteX1" fmla="*/ 0 w 419100"/>
                <a:gd name="connsiteY1" fmla="*/ 358140 h 358140"/>
                <a:gd name="connsiteX2" fmla="*/ 419100 w 419100"/>
                <a:gd name="connsiteY2" fmla="*/ 0 h 35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100" h="358140">
                  <a:moveTo>
                    <a:pt x="0" y="358140"/>
                  </a:moveTo>
                  <a:lnTo>
                    <a:pt x="0" y="358140"/>
                  </a:lnTo>
                  <a:lnTo>
                    <a:pt x="41910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8" name="Freeform 447"/>
            <p:cNvSpPr/>
            <p:nvPr/>
          </p:nvSpPr>
          <p:spPr>
            <a:xfrm>
              <a:off x="23615543" y="11429856"/>
              <a:ext cx="1630680" cy="723900"/>
            </a:xfrm>
            <a:custGeom>
              <a:avLst/>
              <a:gdLst>
                <a:gd name="connsiteX0" fmla="*/ 0 w 1630680"/>
                <a:gd name="connsiteY0" fmla="*/ 0 h 723900"/>
                <a:gd name="connsiteX1" fmla="*/ 746760 w 1630680"/>
                <a:gd name="connsiteY1" fmla="*/ 723900 h 723900"/>
                <a:gd name="connsiteX2" fmla="*/ 1630680 w 1630680"/>
                <a:gd name="connsiteY2" fmla="*/ 8382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0680" h="723900">
                  <a:moveTo>
                    <a:pt x="0" y="0"/>
                  </a:moveTo>
                  <a:lnTo>
                    <a:pt x="746760" y="723900"/>
                  </a:lnTo>
                  <a:lnTo>
                    <a:pt x="1630680" y="8382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9" name="Freeform 448"/>
            <p:cNvSpPr/>
            <p:nvPr/>
          </p:nvSpPr>
          <p:spPr>
            <a:xfrm>
              <a:off x="24446123" y="12115656"/>
              <a:ext cx="784860" cy="906780"/>
            </a:xfrm>
            <a:custGeom>
              <a:avLst/>
              <a:gdLst>
                <a:gd name="connsiteX0" fmla="*/ 0 w 784860"/>
                <a:gd name="connsiteY0" fmla="*/ 0 h 906780"/>
                <a:gd name="connsiteX1" fmla="*/ 617220 w 784860"/>
                <a:gd name="connsiteY1" fmla="*/ 617220 h 906780"/>
                <a:gd name="connsiteX2" fmla="*/ 784860 w 784860"/>
                <a:gd name="connsiteY2" fmla="*/ 906780 h 90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4860" h="906780">
                  <a:moveTo>
                    <a:pt x="0" y="0"/>
                  </a:moveTo>
                  <a:lnTo>
                    <a:pt x="617220" y="617220"/>
                  </a:lnTo>
                  <a:lnTo>
                    <a:pt x="784860" y="9067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0" name="Freeform 449"/>
            <p:cNvSpPr/>
            <p:nvPr/>
          </p:nvSpPr>
          <p:spPr>
            <a:xfrm>
              <a:off x="24255623" y="12077556"/>
              <a:ext cx="175260" cy="198120"/>
            </a:xfrm>
            <a:custGeom>
              <a:avLst/>
              <a:gdLst>
                <a:gd name="connsiteX0" fmla="*/ 0 w 175260"/>
                <a:gd name="connsiteY0" fmla="*/ 198120 h 198120"/>
                <a:gd name="connsiteX1" fmla="*/ 175260 w 175260"/>
                <a:gd name="connsiteY1" fmla="*/ 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260" h="198120">
                  <a:moveTo>
                    <a:pt x="0" y="198120"/>
                  </a:moveTo>
                  <a:lnTo>
                    <a:pt x="17526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1" name="Freeform 450"/>
            <p:cNvSpPr/>
            <p:nvPr/>
          </p:nvSpPr>
          <p:spPr>
            <a:xfrm>
              <a:off x="24080363" y="11681316"/>
              <a:ext cx="312420" cy="213360"/>
            </a:xfrm>
            <a:custGeom>
              <a:avLst/>
              <a:gdLst>
                <a:gd name="connsiteX0" fmla="*/ 0 w 312420"/>
                <a:gd name="connsiteY0" fmla="*/ 213360 h 213360"/>
                <a:gd name="connsiteX1" fmla="*/ 312420 w 312420"/>
                <a:gd name="connsiteY1" fmla="*/ 0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420" h="213360">
                  <a:moveTo>
                    <a:pt x="0" y="213360"/>
                  </a:moveTo>
                  <a:lnTo>
                    <a:pt x="31242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Freeform 451"/>
            <p:cNvSpPr/>
            <p:nvPr/>
          </p:nvSpPr>
          <p:spPr>
            <a:xfrm>
              <a:off x="24004163" y="10606896"/>
              <a:ext cx="579120" cy="822960"/>
            </a:xfrm>
            <a:custGeom>
              <a:avLst/>
              <a:gdLst>
                <a:gd name="connsiteX0" fmla="*/ 579120 w 579120"/>
                <a:gd name="connsiteY0" fmla="*/ 0 h 822960"/>
                <a:gd name="connsiteX1" fmla="*/ 480060 w 579120"/>
                <a:gd name="connsiteY1" fmla="*/ 175260 h 822960"/>
                <a:gd name="connsiteX2" fmla="*/ 563880 w 579120"/>
                <a:gd name="connsiteY2" fmla="*/ 297180 h 822960"/>
                <a:gd name="connsiteX3" fmla="*/ 0 w 579120"/>
                <a:gd name="connsiteY3" fmla="*/ 822960 h 8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9120" h="822960">
                  <a:moveTo>
                    <a:pt x="579120" y="0"/>
                  </a:moveTo>
                  <a:lnTo>
                    <a:pt x="480060" y="175260"/>
                  </a:lnTo>
                  <a:lnTo>
                    <a:pt x="563880" y="297180"/>
                  </a:lnTo>
                  <a:lnTo>
                    <a:pt x="0" y="8229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3" name="Freeform 452"/>
            <p:cNvSpPr/>
            <p:nvPr/>
          </p:nvSpPr>
          <p:spPr>
            <a:xfrm>
              <a:off x="20415143" y="9364836"/>
              <a:ext cx="1836420" cy="998220"/>
            </a:xfrm>
            <a:custGeom>
              <a:avLst/>
              <a:gdLst>
                <a:gd name="connsiteX0" fmla="*/ 0 w 1836420"/>
                <a:gd name="connsiteY0" fmla="*/ 792480 h 998220"/>
                <a:gd name="connsiteX1" fmla="*/ 449580 w 1836420"/>
                <a:gd name="connsiteY1" fmla="*/ 906780 h 998220"/>
                <a:gd name="connsiteX2" fmla="*/ 701040 w 1836420"/>
                <a:gd name="connsiteY2" fmla="*/ 403860 h 998220"/>
                <a:gd name="connsiteX3" fmla="*/ 1242060 w 1836420"/>
                <a:gd name="connsiteY3" fmla="*/ 0 h 998220"/>
                <a:gd name="connsiteX4" fmla="*/ 1165860 w 1836420"/>
                <a:gd name="connsiteY4" fmla="*/ 175260 h 998220"/>
                <a:gd name="connsiteX5" fmla="*/ 1752600 w 1836420"/>
                <a:gd name="connsiteY5" fmla="*/ 144780 h 998220"/>
                <a:gd name="connsiteX6" fmla="*/ 1836420 w 1836420"/>
                <a:gd name="connsiteY6" fmla="*/ 236220 h 998220"/>
                <a:gd name="connsiteX7" fmla="*/ 937260 w 1836420"/>
                <a:gd name="connsiteY7" fmla="*/ 998220 h 99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6420" h="998220">
                  <a:moveTo>
                    <a:pt x="0" y="792480"/>
                  </a:moveTo>
                  <a:lnTo>
                    <a:pt x="449580" y="906780"/>
                  </a:lnTo>
                  <a:lnTo>
                    <a:pt x="701040" y="403860"/>
                  </a:lnTo>
                  <a:lnTo>
                    <a:pt x="1242060" y="0"/>
                  </a:lnTo>
                  <a:lnTo>
                    <a:pt x="1165860" y="175260"/>
                  </a:lnTo>
                  <a:lnTo>
                    <a:pt x="1752600" y="144780"/>
                  </a:lnTo>
                  <a:lnTo>
                    <a:pt x="1836420" y="236220"/>
                  </a:lnTo>
                  <a:lnTo>
                    <a:pt x="937260" y="99822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4" name="Freeform 453"/>
            <p:cNvSpPr/>
            <p:nvPr/>
          </p:nvSpPr>
          <p:spPr>
            <a:xfrm>
              <a:off x="22243943" y="9227676"/>
              <a:ext cx="525780" cy="373380"/>
            </a:xfrm>
            <a:custGeom>
              <a:avLst/>
              <a:gdLst>
                <a:gd name="connsiteX0" fmla="*/ 525780 w 525780"/>
                <a:gd name="connsiteY0" fmla="*/ 0 h 373380"/>
                <a:gd name="connsiteX1" fmla="*/ 457200 w 525780"/>
                <a:gd name="connsiteY1" fmla="*/ 121920 h 373380"/>
                <a:gd name="connsiteX2" fmla="*/ 0 w 525780"/>
                <a:gd name="connsiteY2" fmla="*/ 373380 h 373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5780" h="373380">
                  <a:moveTo>
                    <a:pt x="525780" y="0"/>
                  </a:moveTo>
                  <a:lnTo>
                    <a:pt x="457200" y="121920"/>
                  </a:lnTo>
                  <a:lnTo>
                    <a:pt x="0" y="3733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5" name="Freeform 454"/>
            <p:cNvSpPr/>
            <p:nvPr/>
          </p:nvSpPr>
          <p:spPr>
            <a:xfrm>
              <a:off x="22129643" y="9700116"/>
              <a:ext cx="121920" cy="563880"/>
            </a:xfrm>
            <a:custGeom>
              <a:avLst/>
              <a:gdLst>
                <a:gd name="connsiteX0" fmla="*/ 0 w 121920"/>
                <a:gd name="connsiteY0" fmla="*/ 0 h 563880"/>
                <a:gd name="connsiteX1" fmla="*/ 121920 w 121920"/>
                <a:gd name="connsiteY1" fmla="*/ 56388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0" h="563880">
                  <a:moveTo>
                    <a:pt x="0" y="0"/>
                  </a:moveTo>
                  <a:lnTo>
                    <a:pt x="121920" y="5638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6" name="Freeform 455"/>
            <p:cNvSpPr/>
            <p:nvPr/>
          </p:nvSpPr>
          <p:spPr>
            <a:xfrm>
              <a:off x="22205843" y="9448656"/>
              <a:ext cx="998220" cy="662940"/>
            </a:xfrm>
            <a:custGeom>
              <a:avLst/>
              <a:gdLst>
                <a:gd name="connsiteX0" fmla="*/ 0 w 998220"/>
                <a:gd name="connsiteY0" fmla="*/ 662940 h 662940"/>
                <a:gd name="connsiteX1" fmla="*/ 708660 w 998220"/>
                <a:gd name="connsiteY1" fmla="*/ 411480 h 662940"/>
                <a:gd name="connsiteX2" fmla="*/ 952500 w 998220"/>
                <a:gd name="connsiteY2" fmla="*/ 434340 h 662940"/>
                <a:gd name="connsiteX3" fmla="*/ 998220 w 998220"/>
                <a:gd name="connsiteY3" fmla="*/ 335280 h 662940"/>
                <a:gd name="connsiteX4" fmla="*/ 914400 w 998220"/>
                <a:gd name="connsiteY4" fmla="*/ 83820 h 662940"/>
                <a:gd name="connsiteX5" fmla="*/ 952500 w 998220"/>
                <a:gd name="connsiteY5" fmla="*/ 0 h 662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8220" h="662940">
                  <a:moveTo>
                    <a:pt x="0" y="662940"/>
                  </a:moveTo>
                  <a:lnTo>
                    <a:pt x="708660" y="411480"/>
                  </a:lnTo>
                  <a:lnTo>
                    <a:pt x="952500" y="434340"/>
                  </a:lnTo>
                  <a:lnTo>
                    <a:pt x="998220" y="335280"/>
                  </a:lnTo>
                  <a:lnTo>
                    <a:pt x="914400" y="83820"/>
                  </a:lnTo>
                  <a:lnTo>
                    <a:pt x="95250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7" name="Freeform 456"/>
            <p:cNvSpPr/>
            <p:nvPr/>
          </p:nvSpPr>
          <p:spPr>
            <a:xfrm>
              <a:off x="22960223" y="9875376"/>
              <a:ext cx="342900" cy="723900"/>
            </a:xfrm>
            <a:custGeom>
              <a:avLst/>
              <a:gdLst>
                <a:gd name="connsiteX0" fmla="*/ 0 w 342900"/>
                <a:gd name="connsiteY0" fmla="*/ 0 h 723900"/>
                <a:gd name="connsiteX1" fmla="*/ 342900 w 342900"/>
                <a:gd name="connsiteY1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2900" h="723900">
                  <a:moveTo>
                    <a:pt x="0" y="0"/>
                  </a:moveTo>
                  <a:lnTo>
                    <a:pt x="342900" y="7239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8" name="Freeform 457"/>
            <p:cNvSpPr/>
            <p:nvPr/>
          </p:nvSpPr>
          <p:spPr>
            <a:xfrm>
              <a:off x="22419203" y="10157316"/>
              <a:ext cx="647700" cy="495300"/>
            </a:xfrm>
            <a:custGeom>
              <a:avLst/>
              <a:gdLst>
                <a:gd name="connsiteX0" fmla="*/ 647700 w 647700"/>
                <a:gd name="connsiteY0" fmla="*/ 0 h 495300"/>
                <a:gd name="connsiteX1" fmla="*/ 0 w 647700"/>
                <a:gd name="connsiteY1" fmla="*/ 99060 h 495300"/>
                <a:gd name="connsiteX2" fmla="*/ 68580 w 647700"/>
                <a:gd name="connsiteY2" fmla="*/ 4953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7700" h="495300">
                  <a:moveTo>
                    <a:pt x="647700" y="0"/>
                  </a:moveTo>
                  <a:lnTo>
                    <a:pt x="0" y="99060"/>
                  </a:lnTo>
                  <a:lnTo>
                    <a:pt x="68580" y="4953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9" name="Freeform 458"/>
            <p:cNvSpPr/>
            <p:nvPr/>
          </p:nvSpPr>
          <p:spPr>
            <a:xfrm>
              <a:off x="22655423" y="10241136"/>
              <a:ext cx="243840" cy="419100"/>
            </a:xfrm>
            <a:custGeom>
              <a:avLst/>
              <a:gdLst>
                <a:gd name="connsiteX0" fmla="*/ 0 w 243840"/>
                <a:gd name="connsiteY0" fmla="*/ 0 h 419100"/>
                <a:gd name="connsiteX1" fmla="*/ 243840 w 243840"/>
                <a:gd name="connsiteY1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840" h="419100">
                  <a:moveTo>
                    <a:pt x="0" y="0"/>
                  </a:moveTo>
                  <a:lnTo>
                    <a:pt x="243840" y="4191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0" name="Freeform 459"/>
            <p:cNvSpPr/>
            <p:nvPr/>
          </p:nvSpPr>
          <p:spPr>
            <a:xfrm>
              <a:off x="21634343" y="10675476"/>
              <a:ext cx="853440" cy="838200"/>
            </a:xfrm>
            <a:custGeom>
              <a:avLst/>
              <a:gdLst>
                <a:gd name="connsiteX0" fmla="*/ 777240 w 853440"/>
                <a:gd name="connsiteY0" fmla="*/ 0 h 838200"/>
                <a:gd name="connsiteX1" fmla="*/ 853440 w 853440"/>
                <a:gd name="connsiteY1" fmla="*/ 601980 h 838200"/>
                <a:gd name="connsiteX2" fmla="*/ 0 w 853440"/>
                <a:gd name="connsiteY2" fmla="*/ 838200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3440" h="838200">
                  <a:moveTo>
                    <a:pt x="777240" y="0"/>
                  </a:moveTo>
                  <a:lnTo>
                    <a:pt x="853440" y="601980"/>
                  </a:lnTo>
                  <a:lnTo>
                    <a:pt x="0" y="8382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1" name="Freeform 460"/>
            <p:cNvSpPr/>
            <p:nvPr/>
          </p:nvSpPr>
          <p:spPr>
            <a:xfrm>
              <a:off x="19927463" y="10530696"/>
              <a:ext cx="1440180" cy="861060"/>
            </a:xfrm>
            <a:custGeom>
              <a:avLst/>
              <a:gdLst>
                <a:gd name="connsiteX0" fmla="*/ 1440180 w 1440180"/>
                <a:gd name="connsiteY0" fmla="*/ 754380 h 861060"/>
                <a:gd name="connsiteX1" fmla="*/ 1440180 w 1440180"/>
                <a:gd name="connsiteY1" fmla="*/ 754380 h 861060"/>
                <a:gd name="connsiteX2" fmla="*/ 1432560 w 1440180"/>
                <a:gd name="connsiteY2" fmla="*/ 678180 h 861060"/>
                <a:gd name="connsiteX3" fmla="*/ 1424940 w 1440180"/>
                <a:gd name="connsiteY3" fmla="*/ 647700 h 861060"/>
                <a:gd name="connsiteX4" fmla="*/ 1257300 w 1440180"/>
                <a:gd name="connsiteY4" fmla="*/ 0 h 861060"/>
                <a:gd name="connsiteX5" fmla="*/ 1127760 w 1440180"/>
                <a:gd name="connsiteY5" fmla="*/ 121920 h 861060"/>
                <a:gd name="connsiteX6" fmla="*/ 1036320 w 1440180"/>
                <a:gd name="connsiteY6" fmla="*/ 91440 h 861060"/>
                <a:gd name="connsiteX7" fmla="*/ 0 w 1440180"/>
                <a:gd name="connsiteY7" fmla="*/ 640080 h 861060"/>
                <a:gd name="connsiteX8" fmla="*/ 129540 w 1440180"/>
                <a:gd name="connsiteY8" fmla="*/ 861060 h 86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0180" h="861060">
                  <a:moveTo>
                    <a:pt x="1440180" y="754380"/>
                  </a:moveTo>
                  <a:lnTo>
                    <a:pt x="1440180" y="754380"/>
                  </a:lnTo>
                  <a:cubicBezTo>
                    <a:pt x="1437640" y="728980"/>
                    <a:pt x="1436170" y="703450"/>
                    <a:pt x="1432560" y="678180"/>
                  </a:cubicBezTo>
                  <a:cubicBezTo>
                    <a:pt x="1431079" y="667813"/>
                    <a:pt x="1424940" y="647700"/>
                    <a:pt x="1424940" y="647700"/>
                  </a:cubicBezTo>
                  <a:lnTo>
                    <a:pt x="1257300" y="0"/>
                  </a:lnTo>
                  <a:lnTo>
                    <a:pt x="1127760" y="121920"/>
                  </a:lnTo>
                  <a:lnTo>
                    <a:pt x="1036320" y="91440"/>
                  </a:lnTo>
                  <a:lnTo>
                    <a:pt x="0" y="640080"/>
                  </a:lnTo>
                  <a:lnTo>
                    <a:pt x="129540" y="8610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2" name="Freeform 461"/>
            <p:cNvSpPr/>
            <p:nvPr/>
          </p:nvSpPr>
          <p:spPr>
            <a:xfrm>
              <a:off x="19386443" y="11239356"/>
              <a:ext cx="175260" cy="487680"/>
            </a:xfrm>
            <a:custGeom>
              <a:avLst/>
              <a:gdLst>
                <a:gd name="connsiteX0" fmla="*/ 0 w 175260"/>
                <a:gd name="connsiteY0" fmla="*/ 0 h 487680"/>
                <a:gd name="connsiteX1" fmla="*/ 175260 w 175260"/>
                <a:gd name="connsiteY1" fmla="*/ 48768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260" h="487680">
                  <a:moveTo>
                    <a:pt x="0" y="0"/>
                  </a:moveTo>
                  <a:lnTo>
                    <a:pt x="175260" y="4876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3" name="Freeform 462"/>
            <p:cNvSpPr/>
            <p:nvPr/>
          </p:nvSpPr>
          <p:spPr>
            <a:xfrm>
              <a:off x="19676003" y="11102196"/>
              <a:ext cx="129540" cy="396240"/>
            </a:xfrm>
            <a:custGeom>
              <a:avLst/>
              <a:gdLst>
                <a:gd name="connsiteX0" fmla="*/ 0 w 129540"/>
                <a:gd name="connsiteY0" fmla="*/ 0 h 396240"/>
                <a:gd name="connsiteX1" fmla="*/ 129540 w 129540"/>
                <a:gd name="connsiteY1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540" h="396240">
                  <a:moveTo>
                    <a:pt x="0" y="0"/>
                  </a:moveTo>
                  <a:lnTo>
                    <a:pt x="129540" y="39624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4" name="Freeform 463"/>
            <p:cNvSpPr/>
            <p:nvPr/>
          </p:nvSpPr>
          <p:spPr>
            <a:xfrm>
              <a:off x="19836023" y="10980276"/>
              <a:ext cx="114300" cy="182880"/>
            </a:xfrm>
            <a:custGeom>
              <a:avLst/>
              <a:gdLst>
                <a:gd name="connsiteX0" fmla="*/ 0 w 114300"/>
                <a:gd name="connsiteY0" fmla="*/ 0 h 182880"/>
                <a:gd name="connsiteX1" fmla="*/ 114300 w 114300"/>
                <a:gd name="connsiteY1" fmla="*/ 18288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00" h="182880">
                  <a:moveTo>
                    <a:pt x="0" y="0"/>
                  </a:moveTo>
                  <a:lnTo>
                    <a:pt x="114300" y="1828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5" name="Freeform 464"/>
            <p:cNvSpPr/>
            <p:nvPr/>
          </p:nvSpPr>
          <p:spPr>
            <a:xfrm>
              <a:off x="20117963" y="10721196"/>
              <a:ext cx="160020" cy="274320"/>
            </a:xfrm>
            <a:custGeom>
              <a:avLst/>
              <a:gdLst>
                <a:gd name="connsiteX0" fmla="*/ 0 w 160020"/>
                <a:gd name="connsiteY0" fmla="*/ 0 h 274320"/>
                <a:gd name="connsiteX1" fmla="*/ 160020 w 160020"/>
                <a:gd name="connsiteY1" fmla="*/ 27432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274320">
                  <a:moveTo>
                    <a:pt x="0" y="0"/>
                  </a:moveTo>
                  <a:lnTo>
                    <a:pt x="160020" y="27432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6" name="Freeform 465"/>
            <p:cNvSpPr/>
            <p:nvPr/>
          </p:nvSpPr>
          <p:spPr>
            <a:xfrm>
              <a:off x="20399903" y="10949796"/>
              <a:ext cx="160020" cy="259080"/>
            </a:xfrm>
            <a:custGeom>
              <a:avLst/>
              <a:gdLst>
                <a:gd name="connsiteX0" fmla="*/ 0 w 160020"/>
                <a:gd name="connsiteY0" fmla="*/ 0 h 259080"/>
                <a:gd name="connsiteX1" fmla="*/ 160020 w 16002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259080">
                  <a:moveTo>
                    <a:pt x="0" y="0"/>
                  </a:moveTo>
                  <a:lnTo>
                    <a:pt x="160020" y="2590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7" name="Freeform 466"/>
            <p:cNvSpPr/>
            <p:nvPr/>
          </p:nvSpPr>
          <p:spPr>
            <a:xfrm>
              <a:off x="20697083" y="10782156"/>
              <a:ext cx="228600" cy="259080"/>
            </a:xfrm>
            <a:custGeom>
              <a:avLst/>
              <a:gdLst>
                <a:gd name="connsiteX0" fmla="*/ 0 w 228600"/>
                <a:gd name="connsiteY0" fmla="*/ 0 h 259080"/>
                <a:gd name="connsiteX1" fmla="*/ 228600 w 22860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0" h="259080">
                  <a:moveTo>
                    <a:pt x="0" y="0"/>
                  </a:moveTo>
                  <a:lnTo>
                    <a:pt x="228600" y="25908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8" name="Freeform 467"/>
            <p:cNvSpPr/>
            <p:nvPr/>
          </p:nvSpPr>
          <p:spPr>
            <a:xfrm>
              <a:off x="20529443" y="9829656"/>
              <a:ext cx="487680" cy="114300"/>
            </a:xfrm>
            <a:custGeom>
              <a:avLst/>
              <a:gdLst>
                <a:gd name="connsiteX0" fmla="*/ 0 w 487680"/>
                <a:gd name="connsiteY0" fmla="*/ 0 h 114300"/>
                <a:gd name="connsiteX1" fmla="*/ 487680 w 48768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7680" h="114300">
                  <a:moveTo>
                    <a:pt x="0" y="0"/>
                  </a:moveTo>
                  <a:lnTo>
                    <a:pt x="487680" y="11430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9" name="Freeform 468"/>
            <p:cNvSpPr/>
            <p:nvPr/>
          </p:nvSpPr>
          <p:spPr>
            <a:xfrm>
              <a:off x="20689463" y="9524856"/>
              <a:ext cx="403860" cy="327660"/>
            </a:xfrm>
            <a:custGeom>
              <a:avLst/>
              <a:gdLst>
                <a:gd name="connsiteX0" fmla="*/ 0 w 403860"/>
                <a:gd name="connsiteY0" fmla="*/ 0 h 327660"/>
                <a:gd name="connsiteX1" fmla="*/ 403860 w 403860"/>
                <a:gd name="connsiteY1" fmla="*/ 32766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327660">
                  <a:moveTo>
                    <a:pt x="0" y="0"/>
                  </a:moveTo>
                  <a:lnTo>
                    <a:pt x="403860" y="3276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0" name="Freeform 469"/>
            <p:cNvSpPr/>
            <p:nvPr/>
          </p:nvSpPr>
          <p:spPr>
            <a:xfrm>
              <a:off x="20872343" y="9220056"/>
              <a:ext cx="403860" cy="441960"/>
            </a:xfrm>
            <a:custGeom>
              <a:avLst/>
              <a:gdLst>
                <a:gd name="connsiteX0" fmla="*/ 0 w 403860"/>
                <a:gd name="connsiteY0" fmla="*/ 0 h 441960"/>
                <a:gd name="connsiteX1" fmla="*/ 403860 w 403860"/>
                <a:gd name="connsiteY1" fmla="*/ 441960 h 4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441960">
                  <a:moveTo>
                    <a:pt x="0" y="0"/>
                  </a:moveTo>
                  <a:lnTo>
                    <a:pt x="403860" y="4419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1" name="Freeform 470"/>
            <p:cNvSpPr/>
            <p:nvPr/>
          </p:nvSpPr>
          <p:spPr>
            <a:xfrm>
              <a:off x="20834243" y="11125056"/>
              <a:ext cx="91440" cy="441960"/>
            </a:xfrm>
            <a:custGeom>
              <a:avLst/>
              <a:gdLst>
                <a:gd name="connsiteX0" fmla="*/ 0 w 91440"/>
                <a:gd name="connsiteY0" fmla="*/ 0 h 441960"/>
                <a:gd name="connsiteX1" fmla="*/ 91440 w 91440"/>
                <a:gd name="connsiteY1" fmla="*/ 441960 h 4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441960">
                  <a:moveTo>
                    <a:pt x="0" y="0"/>
                  </a:moveTo>
                  <a:lnTo>
                    <a:pt x="91440" y="4419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2" name="Freeform 471"/>
            <p:cNvSpPr/>
            <p:nvPr/>
          </p:nvSpPr>
          <p:spPr>
            <a:xfrm>
              <a:off x="16826123" y="7307436"/>
              <a:ext cx="137160" cy="434340"/>
            </a:xfrm>
            <a:custGeom>
              <a:avLst/>
              <a:gdLst>
                <a:gd name="connsiteX0" fmla="*/ 0 w 137160"/>
                <a:gd name="connsiteY0" fmla="*/ 0 h 434340"/>
                <a:gd name="connsiteX1" fmla="*/ 137160 w 137160"/>
                <a:gd name="connsiteY1" fmla="*/ 43434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434340">
                  <a:moveTo>
                    <a:pt x="0" y="0"/>
                  </a:moveTo>
                  <a:lnTo>
                    <a:pt x="137160" y="434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3" name="Freeform 472"/>
            <p:cNvSpPr/>
            <p:nvPr/>
          </p:nvSpPr>
          <p:spPr>
            <a:xfrm>
              <a:off x="18136763" y="6370176"/>
              <a:ext cx="922020" cy="830580"/>
            </a:xfrm>
            <a:custGeom>
              <a:avLst/>
              <a:gdLst>
                <a:gd name="connsiteX0" fmla="*/ 0 w 922020"/>
                <a:gd name="connsiteY0" fmla="*/ 0 h 830580"/>
                <a:gd name="connsiteX1" fmla="*/ 464820 w 922020"/>
                <a:gd name="connsiteY1" fmla="*/ 548640 h 830580"/>
                <a:gd name="connsiteX2" fmla="*/ 624840 w 922020"/>
                <a:gd name="connsiteY2" fmla="*/ 685800 h 830580"/>
                <a:gd name="connsiteX3" fmla="*/ 922020 w 922020"/>
                <a:gd name="connsiteY3" fmla="*/ 830580 h 83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2020" h="830580">
                  <a:moveTo>
                    <a:pt x="0" y="0"/>
                  </a:moveTo>
                  <a:lnTo>
                    <a:pt x="464820" y="548640"/>
                  </a:lnTo>
                  <a:lnTo>
                    <a:pt x="624840" y="685800"/>
                  </a:lnTo>
                  <a:lnTo>
                    <a:pt x="922020" y="8305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4" name="Freeform 473"/>
            <p:cNvSpPr/>
            <p:nvPr/>
          </p:nvSpPr>
          <p:spPr>
            <a:xfrm>
              <a:off x="18235823" y="6865476"/>
              <a:ext cx="350520" cy="434340"/>
            </a:xfrm>
            <a:custGeom>
              <a:avLst/>
              <a:gdLst>
                <a:gd name="connsiteX0" fmla="*/ 350520 w 350520"/>
                <a:gd name="connsiteY0" fmla="*/ 0 h 434340"/>
                <a:gd name="connsiteX1" fmla="*/ 0 w 350520"/>
                <a:gd name="connsiteY1" fmla="*/ 43434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0520" h="434340">
                  <a:moveTo>
                    <a:pt x="350520" y="0"/>
                  </a:moveTo>
                  <a:lnTo>
                    <a:pt x="0" y="434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5" name="Freeform 474"/>
            <p:cNvSpPr/>
            <p:nvPr/>
          </p:nvSpPr>
          <p:spPr>
            <a:xfrm>
              <a:off x="18037703" y="6934056"/>
              <a:ext cx="373380" cy="182880"/>
            </a:xfrm>
            <a:custGeom>
              <a:avLst/>
              <a:gdLst>
                <a:gd name="connsiteX0" fmla="*/ 0 w 373380"/>
                <a:gd name="connsiteY0" fmla="*/ 0 h 182880"/>
                <a:gd name="connsiteX1" fmla="*/ 373380 w 373380"/>
                <a:gd name="connsiteY1" fmla="*/ 18288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380" h="182880">
                  <a:moveTo>
                    <a:pt x="0" y="0"/>
                  </a:moveTo>
                  <a:lnTo>
                    <a:pt x="373380" y="182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6" name="Freeform 475"/>
            <p:cNvSpPr/>
            <p:nvPr/>
          </p:nvSpPr>
          <p:spPr>
            <a:xfrm>
              <a:off x="18304403" y="7147416"/>
              <a:ext cx="609600" cy="327660"/>
            </a:xfrm>
            <a:custGeom>
              <a:avLst/>
              <a:gdLst>
                <a:gd name="connsiteX0" fmla="*/ 0 w 609600"/>
                <a:gd name="connsiteY0" fmla="*/ 0 h 327660"/>
                <a:gd name="connsiteX1" fmla="*/ 609600 w 609600"/>
                <a:gd name="connsiteY1" fmla="*/ 32766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0" h="327660">
                  <a:moveTo>
                    <a:pt x="0" y="0"/>
                  </a:moveTo>
                  <a:lnTo>
                    <a:pt x="609600" y="3276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7" name="Freeform 476"/>
            <p:cNvSpPr/>
            <p:nvPr/>
          </p:nvSpPr>
          <p:spPr>
            <a:xfrm>
              <a:off x="18875902" y="5615796"/>
              <a:ext cx="2064779" cy="1569720"/>
            </a:xfrm>
            <a:custGeom>
              <a:avLst/>
              <a:gdLst>
                <a:gd name="connsiteX0" fmla="*/ 0 w 670560"/>
                <a:gd name="connsiteY0" fmla="*/ 0 h 464820"/>
                <a:gd name="connsiteX1" fmla="*/ 670560 w 670560"/>
                <a:gd name="connsiteY1" fmla="*/ 46482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0560" h="464820">
                  <a:moveTo>
                    <a:pt x="0" y="0"/>
                  </a:moveTo>
                  <a:lnTo>
                    <a:pt x="670560" y="4648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8" name="Freeform 477"/>
            <p:cNvSpPr/>
            <p:nvPr/>
          </p:nvSpPr>
          <p:spPr>
            <a:xfrm>
              <a:off x="19051163" y="5394815"/>
              <a:ext cx="2125738" cy="1512937"/>
            </a:xfrm>
            <a:custGeom>
              <a:avLst/>
              <a:gdLst>
                <a:gd name="connsiteX0" fmla="*/ 0 w 586740"/>
                <a:gd name="connsiteY0" fmla="*/ 0 h 396240"/>
                <a:gd name="connsiteX1" fmla="*/ 586740 w 586740"/>
                <a:gd name="connsiteY1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740" h="396240">
                  <a:moveTo>
                    <a:pt x="0" y="0"/>
                  </a:moveTo>
                  <a:lnTo>
                    <a:pt x="586740" y="396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9" name="Freeform 478"/>
            <p:cNvSpPr/>
            <p:nvPr/>
          </p:nvSpPr>
          <p:spPr>
            <a:xfrm>
              <a:off x="19173083" y="5143356"/>
              <a:ext cx="2209558" cy="1473044"/>
            </a:xfrm>
            <a:custGeom>
              <a:avLst/>
              <a:gdLst>
                <a:gd name="connsiteX0" fmla="*/ 0 w 441960"/>
                <a:gd name="connsiteY0" fmla="*/ 0 h 259080"/>
                <a:gd name="connsiteX1" fmla="*/ 441960 w 44196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1960" h="259080">
                  <a:moveTo>
                    <a:pt x="0" y="0"/>
                  </a:moveTo>
                  <a:lnTo>
                    <a:pt x="441960" y="2590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0" name="Freeform 479"/>
            <p:cNvSpPr/>
            <p:nvPr/>
          </p:nvSpPr>
          <p:spPr>
            <a:xfrm>
              <a:off x="2324242" y="2970139"/>
              <a:ext cx="4941885" cy="5226645"/>
            </a:xfrm>
            <a:custGeom>
              <a:avLst/>
              <a:gdLst>
                <a:gd name="connsiteX0" fmla="*/ 2972821 w 4941885"/>
                <a:gd name="connsiteY0" fmla="*/ 359657 h 5226645"/>
                <a:gd name="connsiteX1" fmla="*/ 2599441 w 4941885"/>
                <a:gd name="connsiteY1" fmla="*/ 618737 h 5226645"/>
                <a:gd name="connsiteX2" fmla="*/ 2210821 w 4941885"/>
                <a:gd name="connsiteY2" fmla="*/ 1083557 h 5226645"/>
                <a:gd name="connsiteX3" fmla="*/ 2005081 w 4941885"/>
                <a:gd name="connsiteY3" fmla="*/ 1342637 h 5226645"/>
                <a:gd name="connsiteX4" fmla="*/ 1662181 w 4941885"/>
                <a:gd name="connsiteY4" fmla="*/ 1754117 h 5226645"/>
                <a:gd name="connsiteX5" fmla="*/ 1098301 w 4941885"/>
                <a:gd name="connsiteY5" fmla="*/ 2074157 h 5226645"/>
                <a:gd name="connsiteX6" fmla="*/ 763021 w 4941885"/>
                <a:gd name="connsiteY6" fmla="*/ 2462777 h 5226645"/>
                <a:gd name="connsiteX7" fmla="*/ 435361 w 4941885"/>
                <a:gd name="connsiteY7" fmla="*/ 2843777 h 5226645"/>
                <a:gd name="connsiteX8" fmla="*/ 39121 w 4941885"/>
                <a:gd name="connsiteY8" fmla="*/ 3300977 h 5226645"/>
                <a:gd name="connsiteX9" fmla="*/ 61981 w 4941885"/>
                <a:gd name="connsiteY9" fmla="*/ 3689597 h 5226645"/>
                <a:gd name="connsiteX10" fmla="*/ 458221 w 4941885"/>
                <a:gd name="connsiteY10" fmla="*/ 3803897 h 5226645"/>
                <a:gd name="connsiteX11" fmla="*/ 1128781 w 4941885"/>
                <a:gd name="connsiteY11" fmla="*/ 3933437 h 5226645"/>
                <a:gd name="connsiteX12" fmla="*/ 1502161 w 4941885"/>
                <a:gd name="connsiteY12" fmla="*/ 3902957 h 5226645"/>
                <a:gd name="connsiteX13" fmla="*/ 1639321 w 4941885"/>
                <a:gd name="connsiteY13" fmla="*/ 4040117 h 5226645"/>
                <a:gd name="connsiteX14" fmla="*/ 1746001 w 4941885"/>
                <a:gd name="connsiteY14" fmla="*/ 4352537 h 5226645"/>
                <a:gd name="connsiteX15" fmla="*/ 2066041 w 4941885"/>
                <a:gd name="connsiteY15" fmla="*/ 4421117 h 5226645"/>
                <a:gd name="connsiteX16" fmla="*/ 2759461 w 4941885"/>
                <a:gd name="connsiteY16" fmla="*/ 4329677 h 5226645"/>
                <a:gd name="connsiteX17" fmla="*/ 2911861 w 4941885"/>
                <a:gd name="connsiteY17" fmla="*/ 4565897 h 5226645"/>
                <a:gd name="connsiteX18" fmla="*/ 2927101 w 4941885"/>
                <a:gd name="connsiteY18" fmla="*/ 4931657 h 5226645"/>
                <a:gd name="connsiteX19" fmla="*/ 3201421 w 4941885"/>
                <a:gd name="connsiteY19" fmla="*/ 5205977 h 5226645"/>
                <a:gd name="connsiteX20" fmla="*/ 3590041 w 4941885"/>
                <a:gd name="connsiteY20" fmla="*/ 5175497 h 5226645"/>
                <a:gd name="connsiteX21" fmla="*/ 3841501 w 4941885"/>
                <a:gd name="connsiteY21" fmla="*/ 4924037 h 5226645"/>
                <a:gd name="connsiteX22" fmla="*/ 4443481 w 4941885"/>
                <a:gd name="connsiteY22" fmla="*/ 4672577 h 5226645"/>
                <a:gd name="connsiteX23" fmla="*/ 4870201 w 4941885"/>
                <a:gd name="connsiteY23" fmla="*/ 4268717 h 5226645"/>
                <a:gd name="connsiteX24" fmla="*/ 4931161 w 4941885"/>
                <a:gd name="connsiteY24" fmla="*/ 3841997 h 5226645"/>
                <a:gd name="connsiteX25" fmla="*/ 4755901 w 4941885"/>
                <a:gd name="connsiteY25" fmla="*/ 3575297 h 5226645"/>
                <a:gd name="connsiteX26" fmla="*/ 4443481 w 4941885"/>
                <a:gd name="connsiteY26" fmla="*/ 3506717 h 5226645"/>
                <a:gd name="connsiteX27" fmla="*/ 3818641 w 4941885"/>
                <a:gd name="connsiteY27" fmla="*/ 3483857 h 5226645"/>
                <a:gd name="connsiteX28" fmla="*/ 3544321 w 4941885"/>
                <a:gd name="connsiteY28" fmla="*/ 3377177 h 5226645"/>
                <a:gd name="connsiteX29" fmla="*/ 3414781 w 4941885"/>
                <a:gd name="connsiteY29" fmla="*/ 2950457 h 5226645"/>
                <a:gd name="connsiteX30" fmla="*/ 3551941 w 4941885"/>
                <a:gd name="connsiteY30" fmla="*/ 2439917 h 5226645"/>
                <a:gd name="connsiteX31" fmla="*/ 4260601 w 4941885"/>
                <a:gd name="connsiteY31" fmla="*/ 1876037 h 5226645"/>
                <a:gd name="connsiteX32" fmla="*/ 4755901 w 4941885"/>
                <a:gd name="connsiteY32" fmla="*/ 1220717 h 5226645"/>
                <a:gd name="connsiteX33" fmla="*/ 4801621 w 4941885"/>
                <a:gd name="connsiteY33" fmla="*/ 618737 h 5226645"/>
                <a:gd name="connsiteX34" fmla="*/ 4618741 w 4941885"/>
                <a:gd name="connsiteY34" fmla="*/ 237737 h 5226645"/>
                <a:gd name="connsiteX35" fmla="*/ 4405381 w 4941885"/>
                <a:gd name="connsiteY35" fmla="*/ 54857 h 5226645"/>
                <a:gd name="connsiteX36" fmla="*/ 3887221 w 4941885"/>
                <a:gd name="connsiteY36" fmla="*/ 1517 h 5226645"/>
                <a:gd name="connsiteX37" fmla="*/ 3498601 w 4941885"/>
                <a:gd name="connsiteY37" fmla="*/ 100577 h 5226645"/>
                <a:gd name="connsiteX38" fmla="*/ 3209041 w 4941885"/>
                <a:gd name="connsiteY38" fmla="*/ 275837 h 5226645"/>
                <a:gd name="connsiteX39" fmla="*/ 2972821 w 4941885"/>
                <a:gd name="connsiteY39" fmla="*/ 359657 h 5226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941885" h="5226645">
                  <a:moveTo>
                    <a:pt x="2972821" y="359657"/>
                  </a:moveTo>
                  <a:cubicBezTo>
                    <a:pt x="2871221" y="416807"/>
                    <a:pt x="2726441" y="498087"/>
                    <a:pt x="2599441" y="618737"/>
                  </a:cubicBezTo>
                  <a:cubicBezTo>
                    <a:pt x="2472441" y="739387"/>
                    <a:pt x="2309881" y="962907"/>
                    <a:pt x="2210821" y="1083557"/>
                  </a:cubicBezTo>
                  <a:cubicBezTo>
                    <a:pt x="2111761" y="1204207"/>
                    <a:pt x="2096521" y="1230877"/>
                    <a:pt x="2005081" y="1342637"/>
                  </a:cubicBezTo>
                  <a:cubicBezTo>
                    <a:pt x="1913641" y="1454397"/>
                    <a:pt x="1813311" y="1632197"/>
                    <a:pt x="1662181" y="1754117"/>
                  </a:cubicBezTo>
                  <a:cubicBezTo>
                    <a:pt x="1511051" y="1876037"/>
                    <a:pt x="1248161" y="1956047"/>
                    <a:pt x="1098301" y="2074157"/>
                  </a:cubicBezTo>
                  <a:cubicBezTo>
                    <a:pt x="948441" y="2192267"/>
                    <a:pt x="763021" y="2462777"/>
                    <a:pt x="763021" y="2462777"/>
                  </a:cubicBezTo>
                  <a:lnTo>
                    <a:pt x="435361" y="2843777"/>
                  </a:lnTo>
                  <a:cubicBezTo>
                    <a:pt x="314711" y="2983477"/>
                    <a:pt x="101351" y="3160007"/>
                    <a:pt x="39121" y="3300977"/>
                  </a:cubicBezTo>
                  <a:cubicBezTo>
                    <a:pt x="-23109" y="3441947"/>
                    <a:pt x="-7869" y="3605777"/>
                    <a:pt x="61981" y="3689597"/>
                  </a:cubicBezTo>
                  <a:cubicBezTo>
                    <a:pt x="131831" y="3773417"/>
                    <a:pt x="280421" y="3763257"/>
                    <a:pt x="458221" y="3803897"/>
                  </a:cubicBezTo>
                  <a:cubicBezTo>
                    <a:pt x="636021" y="3844537"/>
                    <a:pt x="954791" y="3916927"/>
                    <a:pt x="1128781" y="3933437"/>
                  </a:cubicBezTo>
                  <a:cubicBezTo>
                    <a:pt x="1302771" y="3949947"/>
                    <a:pt x="1417071" y="3885177"/>
                    <a:pt x="1502161" y="3902957"/>
                  </a:cubicBezTo>
                  <a:cubicBezTo>
                    <a:pt x="1587251" y="3920737"/>
                    <a:pt x="1598681" y="3965187"/>
                    <a:pt x="1639321" y="4040117"/>
                  </a:cubicBezTo>
                  <a:cubicBezTo>
                    <a:pt x="1679961" y="4115047"/>
                    <a:pt x="1674881" y="4289037"/>
                    <a:pt x="1746001" y="4352537"/>
                  </a:cubicBezTo>
                  <a:cubicBezTo>
                    <a:pt x="1817121" y="4416037"/>
                    <a:pt x="1897131" y="4424927"/>
                    <a:pt x="2066041" y="4421117"/>
                  </a:cubicBezTo>
                  <a:cubicBezTo>
                    <a:pt x="2234951" y="4417307"/>
                    <a:pt x="2618491" y="4305547"/>
                    <a:pt x="2759461" y="4329677"/>
                  </a:cubicBezTo>
                  <a:cubicBezTo>
                    <a:pt x="2900431" y="4353807"/>
                    <a:pt x="2883921" y="4465567"/>
                    <a:pt x="2911861" y="4565897"/>
                  </a:cubicBezTo>
                  <a:cubicBezTo>
                    <a:pt x="2939801" y="4666227"/>
                    <a:pt x="2878841" y="4824977"/>
                    <a:pt x="2927101" y="4931657"/>
                  </a:cubicBezTo>
                  <a:cubicBezTo>
                    <a:pt x="2975361" y="5038337"/>
                    <a:pt x="3090931" y="5165337"/>
                    <a:pt x="3201421" y="5205977"/>
                  </a:cubicBezTo>
                  <a:cubicBezTo>
                    <a:pt x="3311911" y="5246617"/>
                    <a:pt x="3483361" y="5222487"/>
                    <a:pt x="3590041" y="5175497"/>
                  </a:cubicBezTo>
                  <a:cubicBezTo>
                    <a:pt x="3696721" y="5128507"/>
                    <a:pt x="3699261" y="5007857"/>
                    <a:pt x="3841501" y="4924037"/>
                  </a:cubicBezTo>
                  <a:cubicBezTo>
                    <a:pt x="3983741" y="4840217"/>
                    <a:pt x="4272031" y="4781797"/>
                    <a:pt x="4443481" y="4672577"/>
                  </a:cubicBezTo>
                  <a:cubicBezTo>
                    <a:pt x="4614931" y="4563357"/>
                    <a:pt x="4788921" y="4407147"/>
                    <a:pt x="4870201" y="4268717"/>
                  </a:cubicBezTo>
                  <a:cubicBezTo>
                    <a:pt x="4951481" y="4130287"/>
                    <a:pt x="4950211" y="3957567"/>
                    <a:pt x="4931161" y="3841997"/>
                  </a:cubicBezTo>
                  <a:cubicBezTo>
                    <a:pt x="4912111" y="3726427"/>
                    <a:pt x="4837181" y="3631177"/>
                    <a:pt x="4755901" y="3575297"/>
                  </a:cubicBezTo>
                  <a:cubicBezTo>
                    <a:pt x="4674621" y="3519417"/>
                    <a:pt x="4599691" y="3521957"/>
                    <a:pt x="4443481" y="3506717"/>
                  </a:cubicBezTo>
                  <a:cubicBezTo>
                    <a:pt x="4287271" y="3491477"/>
                    <a:pt x="3968501" y="3505447"/>
                    <a:pt x="3818641" y="3483857"/>
                  </a:cubicBezTo>
                  <a:cubicBezTo>
                    <a:pt x="3668781" y="3462267"/>
                    <a:pt x="3611631" y="3466077"/>
                    <a:pt x="3544321" y="3377177"/>
                  </a:cubicBezTo>
                  <a:cubicBezTo>
                    <a:pt x="3477011" y="3288277"/>
                    <a:pt x="3413511" y="3106667"/>
                    <a:pt x="3414781" y="2950457"/>
                  </a:cubicBezTo>
                  <a:cubicBezTo>
                    <a:pt x="3416051" y="2794247"/>
                    <a:pt x="3410971" y="2618987"/>
                    <a:pt x="3551941" y="2439917"/>
                  </a:cubicBezTo>
                  <a:cubicBezTo>
                    <a:pt x="3692911" y="2260847"/>
                    <a:pt x="4059941" y="2079237"/>
                    <a:pt x="4260601" y="1876037"/>
                  </a:cubicBezTo>
                  <a:cubicBezTo>
                    <a:pt x="4461261" y="1672837"/>
                    <a:pt x="4665731" y="1430267"/>
                    <a:pt x="4755901" y="1220717"/>
                  </a:cubicBezTo>
                  <a:cubicBezTo>
                    <a:pt x="4846071" y="1011167"/>
                    <a:pt x="4824481" y="782567"/>
                    <a:pt x="4801621" y="618737"/>
                  </a:cubicBezTo>
                  <a:cubicBezTo>
                    <a:pt x="4778761" y="454907"/>
                    <a:pt x="4684781" y="331717"/>
                    <a:pt x="4618741" y="237737"/>
                  </a:cubicBezTo>
                  <a:cubicBezTo>
                    <a:pt x="4552701" y="143757"/>
                    <a:pt x="4527301" y="94227"/>
                    <a:pt x="4405381" y="54857"/>
                  </a:cubicBezTo>
                  <a:cubicBezTo>
                    <a:pt x="4283461" y="15487"/>
                    <a:pt x="4038351" y="-6103"/>
                    <a:pt x="3887221" y="1517"/>
                  </a:cubicBezTo>
                  <a:cubicBezTo>
                    <a:pt x="3736091" y="9137"/>
                    <a:pt x="3611631" y="54857"/>
                    <a:pt x="3498601" y="100577"/>
                  </a:cubicBezTo>
                  <a:cubicBezTo>
                    <a:pt x="3385571" y="146297"/>
                    <a:pt x="3296671" y="233927"/>
                    <a:pt x="3209041" y="275837"/>
                  </a:cubicBezTo>
                  <a:cubicBezTo>
                    <a:pt x="3121411" y="317747"/>
                    <a:pt x="3074421" y="302507"/>
                    <a:pt x="2972821" y="359657"/>
                  </a:cubicBezTo>
                  <a:close/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1" name="Freeform 480"/>
            <p:cNvSpPr/>
            <p:nvPr/>
          </p:nvSpPr>
          <p:spPr>
            <a:xfrm>
              <a:off x="1590537" y="514206"/>
              <a:ext cx="14864111" cy="8630192"/>
            </a:xfrm>
            <a:custGeom>
              <a:avLst/>
              <a:gdLst>
                <a:gd name="connsiteX0" fmla="*/ 2519711 w 14864111"/>
                <a:gd name="connsiteY0" fmla="*/ 0 h 8630192"/>
                <a:gd name="connsiteX1" fmla="*/ 2605436 w 14864111"/>
                <a:gd name="connsiteY1" fmla="*/ 314325 h 8630192"/>
                <a:gd name="connsiteX2" fmla="*/ 3262661 w 14864111"/>
                <a:gd name="connsiteY2" fmla="*/ 742950 h 8630192"/>
                <a:gd name="connsiteX3" fmla="*/ 3005486 w 14864111"/>
                <a:gd name="connsiteY3" fmla="*/ 1685925 h 8630192"/>
                <a:gd name="connsiteX4" fmla="*/ 3091211 w 14864111"/>
                <a:gd name="connsiteY4" fmla="*/ 2314575 h 8630192"/>
                <a:gd name="connsiteX5" fmla="*/ 2776886 w 14864111"/>
                <a:gd name="connsiteY5" fmla="*/ 2743200 h 8630192"/>
                <a:gd name="connsiteX6" fmla="*/ 1776761 w 14864111"/>
                <a:gd name="connsiteY6" fmla="*/ 3429000 h 8630192"/>
                <a:gd name="connsiteX7" fmla="*/ 1548161 w 14864111"/>
                <a:gd name="connsiteY7" fmla="*/ 3743325 h 8630192"/>
                <a:gd name="connsiteX8" fmla="*/ 1262411 w 14864111"/>
                <a:gd name="connsiteY8" fmla="*/ 4029075 h 8630192"/>
                <a:gd name="connsiteX9" fmla="*/ 690911 w 14864111"/>
                <a:gd name="connsiteY9" fmla="*/ 4514850 h 8630192"/>
                <a:gd name="connsiteX10" fmla="*/ 405161 w 14864111"/>
                <a:gd name="connsiteY10" fmla="*/ 4800600 h 8630192"/>
                <a:gd name="connsiteX11" fmla="*/ 176561 w 14864111"/>
                <a:gd name="connsiteY11" fmla="*/ 5543550 h 8630192"/>
                <a:gd name="connsiteX12" fmla="*/ 5111 w 14864111"/>
                <a:gd name="connsiteY12" fmla="*/ 6086475 h 8630192"/>
                <a:gd name="connsiteX13" fmla="*/ 376586 w 14864111"/>
                <a:gd name="connsiteY13" fmla="*/ 6772275 h 8630192"/>
                <a:gd name="connsiteX14" fmla="*/ 1205261 w 14864111"/>
                <a:gd name="connsiteY14" fmla="*/ 6915150 h 8630192"/>
                <a:gd name="connsiteX15" fmla="*/ 1805336 w 14864111"/>
                <a:gd name="connsiteY15" fmla="*/ 7229475 h 8630192"/>
                <a:gd name="connsiteX16" fmla="*/ 2119661 w 14864111"/>
                <a:gd name="connsiteY16" fmla="*/ 8172450 h 8630192"/>
                <a:gd name="connsiteX17" fmla="*/ 2862611 w 14864111"/>
                <a:gd name="connsiteY17" fmla="*/ 8629650 h 8630192"/>
                <a:gd name="connsiteX18" fmla="*/ 4205636 w 14864111"/>
                <a:gd name="connsiteY18" fmla="*/ 8258175 h 8630192"/>
                <a:gd name="connsiteX19" fmla="*/ 4805711 w 14864111"/>
                <a:gd name="connsiteY19" fmla="*/ 7943850 h 8630192"/>
                <a:gd name="connsiteX20" fmla="*/ 5605811 w 14864111"/>
                <a:gd name="connsiteY20" fmla="*/ 7686675 h 8630192"/>
                <a:gd name="connsiteX21" fmla="*/ 6148736 w 14864111"/>
                <a:gd name="connsiteY21" fmla="*/ 6543675 h 8630192"/>
                <a:gd name="connsiteX22" fmla="*/ 6091586 w 14864111"/>
                <a:gd name="connsiteY22" fmla="*/ 5943600 h 8630192"/>
                <a:gd name="connsiteX23" fmla="*/ 6091586 w 14864111"/>
                <a:gd name="connsiteY23" fmla="*/ 5514975 h 8630192"/>
                <a:gd name="connsiteX24" fmla="*/ 5262911 w 14864111"/>
                <a:gd name="connsiteY24" fmla="*/ 5057775 h 8630192"/>
                <a:gd name="connsiteX25" fmla="*/ 5520086 w 14864111"/>
                <a:gd name="connsiteY25" fmla="*/ 4343400 h 8630192"/>
                <a:gd name="connsiteX26" fmla="*/ 6434486 w 14864111"/>
                <a:gd name="connsiteY26" fmla="*/ 3457575 h 8630192"/>
                <a:gd name="connsiteX27" fmla="*/ 6634511 w 14864111"/>
                <a:gd name="connsiteY27" fmla="*/ 2857500 h 8630192"/>
                <a:gd name="connsiteX28" fmla="*/ 6920261 w 14864111"/>
                <a:gd name="connsiteY28" fmla="*/ 2228850 h 8630192"/>
                <a:gd name="connsiteX29" fmla="*/ 6405911 w 14864111"/>
                <a:gd name="connsiteY29" fmla="*/ 2200275 h 8630192"/>
                <a:gd name="connsiteX30" fmla="*/ 6005861 w 14864111"/>
                <a:gd name="connsiteY30" fmla="*/ 2228850 h 8630192"/>
                <a:gd name="connsiteX31" fmla="*/ 5948711 w 14864111"/>
                <a:gd name="connsiteY31" fmla="*/ 2114550 h 8630192"/>
                <a:gd name="connsiteX32" fmla="*/ 6034436 w 14864111"/>
                <a:gd name="connsiteY32" fmla="*/ 1971675 h 8630192"/>
                <a:gd name="connsiteX33" fmla="*/ 6634511 w 14864111"/>
                <a:gd name="connsiteY33" fmla="*/ 1914525 h 8630192"/>
                <a:gd name="connsiteX34" fmla="*/ 7063136 w 14864111"/>
                <a:gd name="connsiteY34" fmla="*/ 1628775 h 8630192"/>
                <a:gd name="connsiteX35" fmla="*/ 7463186 w 14864111"/>
                <a:gd name="connsiteY35" fmla="*/ 1543050 h 8630192"/>
                <a:gd name="connsiteX36" fmla="*/ 8063261 w 14864111"/>
                <a:gd name="connsiteY36" fmla="*/ 2085975 h 8630192"/>
                <a:gd name="connsiteX37" fmla="*/ 8291861 w 14864111"/>
                <a:gd name="connsiteY37" fmla="*/ 2228850 h 8630192"/>
                <a:gd name="connsiteX38" fmla="*/ 8777636 w 14864111"/>
                <a:gd name="connsiteY38" fmla="*/ 1885950 h 8630192"/>
                <a:gd name="connsiteX39" fmla="*/ 8977661 w 14864111"/>
                <a:gd name="connsiteY39" fmla="*/ 2114550 h 8630192"/>
                <a:gd name="connsiteX40" fmla="*/ 9349136 w 14864111"/>
                <a:gd name="connsiteY40" fmla="*/ 2457450 h 8630192"/>
                <a:gd name="connsiteX41" fmla="*/ 10463561 w 14864111"/>
                <a:gd name="connsiteY41" fmla="*/ 2686050 h 8630192"/>
                <a:gd name="connsiteX42" fmla="*/ 12149486 w 14864111"/>
                <a:gd name="connsiteY42" fmla="*/ 2571750 h 8630192"/>
                <a:gd name="connsiteX43" fmla="*/ 13549661 w 14864111"/>
                <a:gd name="connsiteY43" fmla="*/ 2457450 h 8630192"/>
                <a:gd name="connsiteX44" fmla="*/ 14121161 w 14864111"/>
                <a:gd name="connsiteY44" fmla="*/ 1485900 h 8630192"/>
                <a:gd name="connsiteX45" fmla="*/ 14864111 w 14864111"/>
                <a:gd name="connsiteY45" fmla="*/ 1314450 h 8630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4864111" h="8630192">
                  <a:moveTo>
                    <a:pt x="2519711" y="0"/>
                  </a:moveTo>
                  <a:cubicBezTo>
                    <a:pt x="2500661" y="95250"/>
                    <a:pt x="2481611" y="190500"/>
                    <a:pt x="2605436" y="314325"/>
                  </a:cubicBezTo>
                  <a:cubicBezTo>
                    <a:pt x="2729261" y="438150"/>
                    <a:pt x="3195986" y="514350"/>
                    <a:pt x="3262661" y="742950"/>
                  </a:cubicBezTo>
                  <a:cubicBezTo>
                    <a:pt x="3329336" y="971550"/>
                    <a:pt x="3034061" y="1423988"/>
                    <a:pt x="3005486" y="1685925"/>
                  </a:cubicBezTo>
                  <a:cubicBezTo>
                    <a:pt x="2976911" y="1947862"/>
                    <a:pt x="3129311" y="2138363"/>
                    <a:pt x="3091211" y="2314575"/>
                  </a:cubicBezTo>
                  <a:cubicBezTo>
                    <a:pt x="3053111" y="2490787"/>
                    <a:pt x="2995961" y="2557463"/>
                    <a:pt x="2776886" y="2743200"/>
                  </a:cubicBezTo>
                  <a:cubicBezTo>
                    <a:pt x="2557811" y="2928937"/>
                    <a:pt x="1981548" y="3262313"/>
                    <a:pt x="1776761" y="3429000"/>
                  </a:cubicBezTo>
                  <a:cubicBezTo>
                    <a:pt x="1571974" y="3595687"/>
                    <a:pt x="1633886" y="3643313"/>
                    <a:pt x="1548161" y="3743325"/>
                  </a:cubicBezTo>
                  <a:cubicBezTo>
                    <a:pt x="1462436" y="3843337"/>
                    <a:pt x="1405286" y="3900488"/>
                    <a:pt x="1262411" y="4029075"/>
                  </a:cubicBezTo>
                  <a:cubicBezTo>
                    <a:pt x="1119536" y="4157662"/>
                    <a:pt x="833786" y="4386263"/>
                    <a:pt x="690911" y="4514850"/>
                  </a:cubicBezTo>
                  <a:cubicBezTo>
                    <a:pt x="548036" y="4643437"/>
                    <a:pt x="490886" y="4629150"/>
                    <a:pt x="405161" y="4800600"/>
                  </a:cubicBezTo>
                  <a:cubicBezTo>
                    <a:pt x="319436" y="4972050"/>
                    <a:pt x="243236" y="5329238"/>
                    <a:pt x="176561" y="5543550"/>
                  </a:cubicBezTo>
                  <a:cubicBezTo>
                    <a:pt x="109886" y="5757862"/>
                    <a:pt x="-28226" y="5881688"/>
                    <a:pt x="5111" y="6086475"/>
                  </a:cubicBezTo>
                  <a:cubicBezTo>
                    <a:pt x="38448" y="6291262"/>
                    <a:pt x="176561" y="6634163"/>
                    <a:pt x="376586" y="6772275"/>
                  </a:cubicBezTo>
                  <a:cubicBezTo>
                    <a:pt x="576611" y="6910388"/>
                    <a:pt x="967136" y="6838950"/>
                    <a:pt x="1205261" y="6915150"/>
                  </a:cubicBezTo>
                  <a:cubicBezTo>
                    <a:pt x="1443386" y="6991350"/>
                    <a:pt x="1652936" y="7019925"/>
                    <a:pt x="1805336" y="7229475"/>
                  </a:cubicBezTo>
                  <a:cubicBezTo>
                    <a:pt x="1957736" y="7439025"/>
                    <a:pt x="1943449" y="7939088"/>
                    <a:pt x="2119661" y="8172450"/>
                  </a:cubicBezTo>
                  <a:cubicBezTo>
                    <a:pt x="2295873" y="8405812"/>
                    <a:pt x="2514949" y="8615363"/>
                    <a:pt x="2862611" y="8629650"/>
                  </a:cubicBezTo>
                  <a:cubicBezTo>
                    <a:pt x="3210273" y="8643937"/>
                    <a:pt x="3881786" y="8372475"/>
                    <a:pt x="4205636" y="8258175"/>
                  </a:cubicBezTo>
                  <a:cubicBezTo>
                    <a:pt x="4529486" y="8143875"/>
                    <a:pt x="4572349" y="8039100"/>
                    <a:pt x="4805711" y="7943850"/>
                  </a:cubicBezTo>
                  <a:cubicBezTo>
                    <a:pt x="5039074" y="7848600"/>
                    <a:pt x="5381974" y="7920037"/>
                    <a:pt x="5605811" y="7686675"/>
                  </a:cubicBezTo>
                  <a:cubicBezTo>
                    <a:pt x="5829648" y="7453313"/>
                    <a:pt x="6067774" y="6834187"/>
                    <a:pt x="6148736" y="6543675"/>
                  </a:cubicBezTo>
                  <a:cubicBezTo>
                    <a:pt x="6229698" y="6253163"/>
                    <a:pt x="6101111" y="6115050"/>
                    <a:pt x="6091586" y="5943600"/>
                  </a:cubicBezTo>
                  <a:cubicBezTo>
                    <a:pt x="6082061" y="5772150"/>
                    <a:pt x="6229699" y="5662613"/>
                    <a:pt x="6091586" y="5514975"/>
                  </a:cubicBezTo>
                  <a:cubicBezTo>
                    <a:pt x="5953474" y="5367338"/>
                    <a:pt x="5358161" y="5253037"/>
                    <a:pt x="5262911" y="5057775"/>
                  </a:cubicBezTo>
                  <a:cubicBezTo>
                    <a:pt x="5167661" y="4862513"/>
                    <a:pt x="5324824" y="4610100"/>
                    <a:pt x="5520086" y="4343400"/>
                  </a:cubicBezTo>
                  <a:cubicBezTo>
                    <a:pt x="5715348" y="4076700"/>
                    <a:pt x="6248749" y="3705225"/>
                    <a:pt x="6434486" y="3457575"/>
                  </a:cubicBezTo>
                  <a:cubicBezTo>
                    <a:pt x="6620223" y="3209925"/>
                    <a:pt x="6553549" y="3062287"/>
                    <a:pt x="6634511" y="2857500"/>
                  </a:cubicBezTo>
                  <a:cubicBezTo>
                    <a:pt x="6715473" y="2652713"/>
                    <a:pt x="6958361" y="2338388"/>
                    <a:pt x="6920261" y="2228850"/>
                  </a:cubicBezTo>
                  <a:cubicBezTo>
                    <a:pt x="6882161" y="2119312"/>
                    <a:pt x="6558311" y="2200275"/>
                    <a:pt x="6405911" y="2200275"/>
                  </a:cubicBezTo>
                  <a:cubicBezTo>
                    <a:pt x="6253511" y="2200275"/>
                    <a:pt x="6082061" y="2243138"/>
                    <a:pt x="6005861" y="2228850"/>
                  </a:cubicBezTo>
                  <a:cubicBezTo>
                    <a:pt x="5929661" y="2214563"/>
                    <a:pt x="5943949" y="2157413"/>
                    <a:pt x="5948711" y="2114550"/>
                  </a:cubicBezTo>
                  <a:cubicBezTo>
                    <a:pt x="5953474" y="2071688"/>
                    <a:pt x="5920136" y="2005013"/>
                    <a:pt x="6034436" y="1971675"/>
                  </a:cubicBezTo>
                  <a:cubicBezTo>
                    <a:pt x="6148736" y="1938338"/>
                    <a:pt x="6463061" y="1971675"/>
                    <a:pt x="6634511" y="1914525"/>
                  </a:cubicBezTo>
                  <a:cubicBezTo>
                    <a:pt x="6805961" y="1857375"/>
                    <a:pt x="6925024" y="1690688"/>
                    <a:pt x="7063136" y="1628775"/>
                  </a:cubicBezTo>
                  <a:cubicBezTo>
                    <a:pt x="7201249" y="1566863"/>
                    <a:pt x="7296499" y="1466850"/>
                    <a:pt x="7463186" y="1543050"/>
                  </a:cubicBezTo>
                  <a:cubicBezTo>
                    <a:pt x="7629873" y="1619250"/>
                    <a:pt x="7925149" y="1971675"/>
                    <a:pt x="8063261" y="2085975"/>
                  </a:cubicBezTo>
                  <a:cubicBezTo>
                    <a:pt x="8201373" y="2200275"/>
                    <a:pt x="8172799" y="2262187"/>
                    <a:pt x="8291861" y="2228850"/>
                  </a:cubicBezTo>
                  <a:cubicBezTo>
                    <a:pt x="8410923" y="2195513"/>
                    <a:pt x="8663336" y="1905000"/>
                    <a:pt x="8777636" y="1885950"/>
                  </a:cubicBezTo>
                  <a:cubicBezTo>
                    <a:pt x="8891936" y="1866900"/>
                    <a:pt x="8882411" y="2019300"/>
                    <a:pt x="8977661" y="2114550"/>
                  </a:cubicBezTo>
                  <a:cubicBezTo>
                    <a:pt x="9072911" y="2209800"/>
                    <a:pt x="9101486" y="2362200"/>
                    <a:pt x="9349136" y="2457450"/>
                  </a:cubicBezTo>
                  <a:cubicBezTo>
                    <a:pt x="9596786" y="2552700"/>
                    <a:pt x="9996836" y="2667000"/>
                    <a:pt x="10463561" y="2686050"/>
                  </a:cubicBezTo>
                  <a:cubicBezTo>
                    <a:pt x="10930286" y="2705100"/>
                    <a:pt x="12149486" y="2571750"/>
                    <a:pt x="12149486" y="2571750"/>
                  </a:cubicBezTo>
                  <a:cubicBezTo>
                    <a:pt x="12663836" y="2533650"/>
                    <a:pt x="13221048" y="2638425"/>
                    <a:pt x="13549661" y="2457450"/>
                  </a:cubicBezTo>
                  <a:cubicBezTo>
                    <a:pt x="13878274" y="2276475"/>
                    <a:pt x="13902086" y="1676400"/>
                    <a:pt x="14121161" y="1485900"/>
                  </a:cubicBezTo>
                  <a:cubicBezTo>
                    <a:pt x="14340236" y="1295400"/>
                    <a:pt x="14602173" y="1304925"/>
                    <a:pt x="14864111" y="1314450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2" name="Freeform 481"/>
            <p:cNvSpPr/>
            <p:nvPr/>
          </p:nvSpPr>
          <p:spPr>
            <a:xfrm>
              <a:off x="8521382" y="514206"/>
              <a:ext cx="6870078" cy="2244161"/>
            </a:xfrm>
            <a:custGeom>
              <a:avLst/>
              <a:gdLst>
                <a:gd name="connsiteX0" fmla="*/ 46566 w 6870078"/>
                <a:gd name="connsiteY0" fmla="*/ 57150 h 2244161"/>
                <a:gd name="connsiteX1" fmla="*/ 46566 w 6870078"/>
                <a:gd name="connsiteY1" fmla="*/ 171450 h 2244161"/>
                <a:gd name="connsiteX2" fmla="*/ 46566 w 6870078"/>
                <a:gd name="connsiteY2" fmla="*/ 685800 h 2244161"/>
                <a:gd name="connsiteX3" fmla="*/ 675216 w 6870078"/>
                <a:gd name="connsiteY3" fmla="*/ 800100 h 2244161"/>
                <a:gd name="connsiteX4" fmla="*/ 1132416 w 6870078"/>
                <a:gd name="connsiteY4" fmla="*/ 485775 h 2244161"/>
                <a:gd name="connsiteX5" fmla="*/ 1703916 w 6870078"/>
                <a:gd name="connsiteY5" fmla="*/ 771525 h 2244161"/>
                <a:gd name="connsiteX6" fmla="*/ 2618316 w 6870078"/>
                <a:gd name="connsiteY6" fmla="*/ 400050 h 2244161"/>
                <a:gd name="connsiteX7" fmla="*/ 2846916 w 6870078"/>
                <a:gd name="connsiteY7" fmla="*/ 1171575 h 2244161"/>
                <a:gd name="connsiteX8" fmla="*/ 3304116 w 6870078"/>
                <a:gd name="connsiteY8" fmla="*/ 1628775 h 2244161"/>
                <a:gd name="connsiteX9" fmla="*/ 3818466 w 6870078"/>
                <a:gd name="connsiteY9" fmla="*/ 2028825 h 2244161"/>
                <a:gd name="connsiteX10" fmla="*/ 4732866 w 6870078"/>
                <a:gd name="connsiteY10" fmla="*/ 2228850 h 2244161"/>
                <a:gd name="connsiteX11" fmla="*/ 5504391 w 6870078"/>
                <a:gd name="connsiteY11" fmla="*/ 1628775 h 2244161"/>
                <a:gd name="connsiteX12" fmla="*/ 6304491 w 6870078"/>
                <a:gd name="connsiteY12" fmla="*/ 1314450 h 2244161"/>
                <a:gd name="connsiteX13" fmla="*/ 6818841 w 6870078"/>
                <a:gd name="connsiteY13" fmla="*/ 857250 h 2244161"/>
                <a:gd name="connsiteX14" fmla="*/ 6790266 w 6870078"/>
                <a:gd name="connsiteY14" fmla="*/ 0 h 224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870078" h="2244161">
                  <a:moveTo>
                    <a:pt x="46566" y="57150"/>
                  </a:moveTo>
                  <a:lnTo>
                    <a:pt x="46566" y="171450"/>
                  </a:lnTo>
                  <a:cubicBezTo>
                    <a:pt x="46566" y="276225"/>
                    <a:pt x="-58209" y="581025"/>
                    <a:pt x="46566" y="685800"/>
                  </a:cubicBezTo>
                  <a:cubicBezTo>
                    <a:pt x="151341" y="790575"/>
                    <a:pt x="494241" y="833437"/>
                    <a:pt x="675216" y="800100"/>
                  </a:cubicBezTo>
                  <a:cubicBezTo>
                    <a:pt x="856191" y="766763"/>
                    <a:pt x="960966" y="490537"/>
                    <a:pt x="1132416" y="485775"/>
                  </a:cubicBezTo>
                  <a:cubicBezTo>
                    <a:pt x="1303866" y="481013"/>
                    <a:pt x="1456266" y="785812"/>
                    <a:pt x="1703916" y="771525"/>
                  </a:cubicBezTo>
                  <a:cubicBezTo>
                    <a:pt x="1951566" y="757238"/>
                    <a:pt x="2427816" y="333375"/>
                    <a:pt x="2618316" y="400050"/>
                  </a:cubicBezTo>
                  <a:cubicBezTo>
                    <a:pt x="2808816" y="466725"/>
                    <a:pt x="2732616" y="966788"/>
                    <a:pt x="2846916" y="1171575"/>
                  </a:cubicBezTo>
                  <a:cubicBezTo>
                    <a:pt x="2961216" y="1376362"/>
                    <a:pt x="3142191" y="1485900"/>
                    <a:pt x="3304116" y="1628775"/>
                  </a:cubicBezTo>
                  <a:cubicBezTo>
                    <a:pt x="3466041" y="1771650"/>
                    <a:pt x="3580341" y="1928812"/>
                    <a:pt x="3818466" y="2028825"/>
                  </a:cubicBezTo>
                  <a:cubicBezTo>
                    <a:pt x="4056591" y="2128838"/>
                    <a:pt x="4451879" y="2295525"/>
                    <a:pt x="4732866" y="2228850"/>
                  </a:cubicBezTo>
                  <a:cubicBezTo>
                    <a:pt x="5013853" y="2162175"/>
                    <a:pt x="5242454" y="1781175"/>
                    <a:pt x="5504391" y="1628775"/>
                  </a:cubicBezTo>
                  <a:cubicBezTo>
                    <a:pt x="5766328" y="1476375"/>
                    <a:pt x="6085416" y="1443037"/>
                    <a:pt x="6304491" y="1314450"/>
                  </a:cubicBezTo>
                  <a:cubicBezTo>
                    <a:pt x="6523566" y="1185863"/>
                    <a:pt x="6737879" y="1076325"/>
                    <a:pt x="6818841" y="857250"/>
                  </a:cubicBezTo>
                  <a:cubicBezTo>
                    <a:pt x="6899804" y="638175"/>
                    <a:pt x="6880753" y="109537"/>
                    <a:pt x="6790266" y="0"/>
                  </a:cubicBezTo>
                </a:path>
              </a:pathLst>
            </a:custGeom>
            <a:noFill/>
            <a:ln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3" name="Freeform 482"/>
            <p:cNvSpPr/>
            <p:nvPr/>
          </p:nvSpPr>
          <p:spPr>
            <a:xfrm>
              <a:off x="1653883" y="13585357"/>
              <a:ext cx="7682595" cy="4447856"/>
            </a:xfrm>
            <a:custGeom>
              <a:avLst/>
              <a:gdLst>
                <a:gd name="connsiteX0" fmla="*/ 4548851 w 4996545"/>
                <a:gd name="connsiteY0" fmla="*/ 4447856 h 4447856"/>
                <a:gd name="connsiteX1" fmla="*/ 4502552 w 4996545"/>
                <a:gd name="connsiteY1" fmla="*/ 3973294 h 4447856"/>
                <a:gd name="connsiteX2" fmla="*/ 4849793 w 4996545"/>
                <a:gd name="connsiteY2" fmla="*/ 3521881 h 4447856"/>
                <a:gd name="connsiteX3" fmla="*/ 4953965 w 4996545"/>
                <a:gd name="connsiteY3" fmla="*/ 2676929 h 4447856"/>
                <a:gd name="connsiteX4" fmla="*/ 4977114 w 4996545"/>
                <a:gd name="connsiteY4" fmla="*/ 2063471 h 4447856"/>
                <a:gd name="connsiteX5" fmla="*/ 4676172 w 4996545"/>
                <a:gd name="connsiteY5" fmla="*/ 1646783 h 4447856"/>
                <a:gd name="connsiteX6" fmla="*/ 3889094 w 4996545"/>
                <a:gd name="connsiteY6" fmla="*/ 1276393 h 4447856"/>
                <a:gd name="connsiteX7" fmla="*/ 2905246 w 4996545"/>
                <a:gd name="connsiteY7" fmla="*/ 1206945 h 4447856"/>
                <a:gd name="connsiteX8" fmla="*/ 2199190 w 4996545"/>
                <a:gd name="connsiteY8" fmla="*/ 871279 h 4447856"/>
                <a:gd name="connsiteX9" fmla="*/ 1747777 w 4996545"/>
                <a:gd name="connsiteY9" fmla="*/ 396717 h 4447856"/>
                <a:gd name="connsiteX10" fmla="*/ 1400537 w 4996545"/>
                <a:gd name="connsiteY10" fmla="*/ 3177 h 4447856"/>
                <a:gd name="connsiteX11" fmla="*/ 1180618 w 4996545"/>
                <a:gd name="connsiteY11" fmla="*/ 246246 h 4447856"/>
                <a:gd name="connsiteX12" fmla="*/ 1377387 w 4996545"/>
                <a:gd name="connsiteY12" fmla="*/ 848129 h 4447856"/>
                <a:gd name="connsiteX13" fmla="*/ 1412112 w 4996545"/>
                <a:gd name="connsiteY13" fmla="*/ 1149071 h 4447856"/>
                <a:gd name="connsiteX14" fmla="*/ 1284790 w 4996545"/>
                <a:gd name="connsiteY14" fmla="*/ 1241669 h 4447856"/>
                <a:gd name="connsiteX15" fmla="*/ 810228 w 4996545"/>
                <a:gd name="connsiteY15" fmla="*/ 1079623 h 4447856"/>
                <a:gd name="connsiteX16" fmla="*/ 335666 w 4996545"/>
                <a:gd name="connsiteY16" fmla="*/ 1125922 h 4447856"/>
                <a:gd name="connsiteX17" fmla="*/ 0 w 4996545"/>
                <a:gd name="connsiteY17" fmla="*/ 1160646 h 4447856"/>
                <a:gd name="connsiteX0" fmla="*/ 7234901 w 7682595"/>
                <a:gd name="connsiteY0" fmla="*/ 4447856 h 4447856"/>
                <a:gd name="connsiteX1" fmla="*/ 7188602 w 7682595"/>
                <a:gd name="connsiteY1" fmla="*/ 3973294 h 4447856"/>
                <a:gd name="connsiteX2" fmla="*/ 7535843 w 7682595"/>
                <a:gd name="connsiteY2" fmla="*/ 3521881 h 4447856"/>
                <a:gd name="connsiteX3" fmla="*/ 7640015 w 7682595"/>
                <a:gd name="connsiteY3" fmla="*/ 2676929 h 4447856"/>
                <a:gd name="connsiteX4" fmla="*/ 7663164 w 7682595"/>
                <a:gd name="connsiteY4" fmla="*/ 2063471 h 4447856"/>
                <a:gd name="connsiteX5" fmla="*/ 7362222 w 7682595"/>
                <a:gd name="connsiteY5" fmla="*/ 1646783 h 4447856"/>
                <a:gd name="connsiteX6" fmla="*/ 6575144 w 7682595"/>
                <a:gd name="connsiteY6" fmla="*/ 1276393 h 4447856"/>
                <a:gd name="connsiteX7" fmla="*/ 5591296 w 7682595"/>
                <a:gd name="connsiteY7" fmla="*/ 1206945 h 4447856"/>
                <a:gd name="connsiteX8" fmla="*/ 4885240 w 7682595"/>
                <a:gd name="connsiteY8" fmla="*/ 871279 h 4447856"/>
                <a:gd name="connsiteX9" fmla="*/ 4433827 w 7682595"/>
                <a:gd name="connsiteY9" fmla="*/ 396717 h 4447856"/>
                <a:gd name="connsiteX10" fmla="*/ 4086587 w 7682595"/>
                <a:gd name="connsiteY10" fmla="*/ 3177 h 4447856"/>
                <a:gd name="connsiteX11" fmla="*/ 3866668 w 7682595"/>
                <a:gd name="connsiteY11" fmla="*/ 246246 h 4447856"/>
                <a:gd name="connsiteX12" fmla="*/ 4063437 w 7682595"/>
                <a:gd name="connsiteY12" fmla="*/ 848129 h 4447856"/>
                <a:gd name="connsiteX13" fmla="*/ 4098162 w 7682595"/>
                <a:gd name="connsiteY13" fmla="*/ 1149071 h 4447856"/>
                <a:gd name="connsiteX14" fmla="*/ 3970840 w 7682595"/>
                <a:gd name="connsiteY14" fmla="*/ 1241669 h 4447856"/>
                <a:gd name="connsiteX15" fmla="*/ 3496278 w 7682595"/>
                <a:gd name="connsiteY15" fmla="*/ 1079623 h 4447856"/>
                <a:gd name="connsiteX16" fmla="*/ 3021716 w 7682595"/>
                <a:gd name="connsiteY16" fmla="*/ 1125922 h 4447856"/>
                <a:gd name="connsiteX17" fmla="*/ 0 w 7682595"/>
                <a:gd name="connsiteY17" fmla="*/ 389121 h 4447856"/>
                <a:gd name="connsiteX0" fmla="*/ 7234901 w 7682595"/>
                <a:gd name="connsiteY0" fmla="*/ 4447856 h 4447856"/>
                <a:gd name="connsiteX1" fmla="*/ 7188602 w 7682595"/>
                <a:gd name="connsiteY1" fmla="*/ 3973294 h 4447856"/>
                <a:gd name="connsiteX2" fmla="*/ 7535843 w 7682595"/>
                <a:gd name="connsiteY2" fmla="*/ 3521881 h 4447856"/>
                <a:gd name="connsiteX3" fmla="*/ 7640015 w 7682595"/>
                <a:gd name="connsiteY3" fmla="*/ 2676929 h 4447856"/>
                <a:gd name="connsiteX4" fmla="*/ 7663164 w 7682595"/>
                <a:gd name="connsiteY4" fmla="*/ 2063471 h 4447856"/>
                <a:gd name="connsiteX5" fmla="*/ 7362222 w 7682595"/>
                <a:gd name="connsiteY5" fmla="*/ 1646783 h 4447856"/>
                <a:gd name="connsiteX6" fmla="*/ 6575144 w 7682595"/>
                <a:gd name="connsiteY6" fmla="*/ 1276393 h 4447856"/>
                <a:gd name="connsiteX7" fmla="*/ 5591296 w 7682595"/>
                <a:gd name="connsiteY7" fmla="*/ 1206945 h 4447856"/>
                <a:gd name="connsiteX8" fmla="*/ 4885240 w 7682595"/>
                <a:gd name="connsiteY8" fmla="*/ 871279 h 4447856"/>
                <a:gd name="connsiteX9" fmla="*/ 4433827 w 7682595"/>
                <a:gd name="connsiteY9" fmla="*/ 396717 h 4447856"/>
                <a:gd name="connsiteX10" fmla="*/ 4086587 w 7682595"/>
                <a:gd name="connsiteY10" fmla="*/ 3177 h 4447856"/>
                <a:gd name="connsiteX11" fmla="*/ 3866668 w 7682595"/>
                <a:gd name="connsiteY11" fmla="*/ 246246 h 4447856"/>
                <a:gd name="connsiteX12" fmla="*/ 4063437 w 7682595"/>
                <a:gd name="connsiteY12" fmla="*/ 848129 h 4447856"/>
                <a:gd name="connsiteX13" fmla="*/ 4098162 w 7682595"/>
                <a:gd name="connsiteY13" fmla="*/ 1149071 h 4447856"/>
                <a:gd name="connsiteX14" fmla="*/ 3970840 w 7682595"/>
                <a:gd name="connsiteY14" fmla="*/ 1241669 h 4447856"/>
                <a:gd name="connsiteX15" fmla="*/ 3496278 w 7682595"/>
                <a:gd name="connsiteY15" fmla="*/ 1079623 h 4447856"/>
                <a:gd name="connsiteX16" fmla="*/ 3021716 w 7682595"/>
                <a:gd name="connsiteY16" fmla="*/ 1125922 h 4447856"/>
                <a:gd name="connsiteX17" fmla="*/ 827590 w 7682595"/>
                <a:gd name="connsiteY17" fmla="*/ 330524 h 4447856"/>
                <a:gd name="connsiteX18" fmla="*/ 0 w 7682595"/>
                <a:gd name="connsiteY18" fmla="*/ 389121 h 4447856"/>
                <a:gd name="connsiteX0" fmla="*/ 7234901 w 7682595"/>
                <a:gd name="connsiteY0" fmla="*/ 4447856 h 4447856"/>
                <a:gd name="connsiteX1" fmla="*/ 7188602 w 7682595"/>
                <a:gd name="connsiteY1" fmla="*/ 3973294 h 4447856"/>
                <a:gd name="connsiteX2" fmla="*/ 7535843 w 7682595"/>
                <a:gd name="connsiteY2" fmla="*/ 3521881 h 4447856"/>
                <a:gd name="connsiteX3" fmla="*/ 7640015 w 7682595"/>
                <a:gd name="connsiteY3" fmla="*/ 2676929 h 4447856"/>
                <a:gd name="connsiteX4" fmla="*/ 7663164 w 7682595"/>
                <a:gd name="connsiteY4" fmla="*/ 2063471 h 4447856"/>
                <a:gd name="connsiteX5" fmla="*/ 7362222 w 7682595"/>
                <a:gd name="connsiteY5" fmla="*/ 1646783 h 4447856"/>
                <a:gd name="connsiteX6" fmla="*/ 6575144 w 7682595"/>
                <a:gd name="connsiteY6" fmla="*/ 1276393 h 4447856"/>
                <a:gd name="connsiteX7" fmla="*/ 5591296 w 7682595"/>
                <a:gd name="connsiteY7" fmla="*/ 1206945 h 4447856"/>
                <a:gd name="connsiteX8" fmla="*/ 4885240 w 7682595"/>
                <a:gd name="connsiteY8" fmla="*/ 871279 h 4447856"/>
                <a:gd name="connsiteX9" fmla="*/ 4433827 w 7682595"/>
                <a:gd name="connsiteY9" fmla="*/ 396717 h 4447856"/>
                <a:gd name="connsiteX10" fmla="*/ 4086587 w 7682595"/>
                <a:gd name="connsiteY10" fmla="*/ 3177 h 4447856"/>
                <a:gd name="connsiteX11" fmla="*/ 3866668 w 7682595"/>
                <a:gd name="connsiteY11" fmla="*/ 246246 h 4447856"/>
                <a:gd name="connsiteX12" fmla="*/ 4063437 w 7682595"/>
                <a:gd name="connsiteY12" fmla="*/ 848129 h 4447856"/>
                <a:gd name="connsiteX13" fmla="*/ 4098162 w 7682595"/>
                <a:gd name="connsiteY13" fmla="*/ 1149071 h 4447856"/>
                <a:gd name="connsiteX14" fmla="*/ 3970840 w 7682595"/>
                <a:gd name="connsiteY14" fmla="*/ 1241669 h 4447856"/>
                <a:gd name="connsiteX15" fmla="*/ 3496278 w 7682595"/>
                <a:gd name="connsiteY15" fmla="*/ 1079623 h 4447856"/>
                <a:gd name="connsiteX16" fmla="*/ 3021716 w 7682595"/>
                <a:gd name="connsiteY16" fmla="*/ 1125922 h 4447856"/>
                <a:gd name="connsiteX17" fmla="*/ 2113465 w 7682595"/>
                <a:gd name="connsiteY17" fmla="*/ 1216349 h 4447856"/>
                <a:gd name="connsiteX18" fmla="*/ 827590 w 7682595"/>
                <a:gd name="connsiteY18" fmla="*/ 330524 h 4447856"/>
                <a:gd name="connsiteX19" fmla="*/ 0 w 7682595"/>
                <a:gd name="connsiteY19" fmla="*/ 389121 h 4447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82595" h="4447856">
                  <a:moveTo>
                    <a:pt x="7234901" y="4447856"/>
                  </a:moveTo>
                  <a:cubicBezTo>
                    <a:pt x="7186673" y="4287739"/>
                    <a:pt x="7138445" y="4127623"/>
                    <a:pt x="7188602" y="3973294"/>
                  </a:cubicBezTo>
                  <a:cubicBezTo>
                    <a:pt x="7238759" y="3818965"/>
                    <a:pt x="7460607" y="3737942"/>
                    <a:pt x="7535843" y="3521881"/>
                  </a:cubicBezTo>
                  <a:cubicBezTo>
                    <a:pt x="7611079" y="3305820"/>
                    <a:pt x="7618795" y="2919997"/>
                    <a:pt x="7640015" y="2676929"/>
                  </a:cubicBezTo>
                  <a:cubicBezTo>
                    <a:pt x="7661235" y="2433861"/>
                    <a:pt x="7709463" y="2235162"/>
                    <a:pt x="7663164" y="2063471"/>
                  </a:cubicBezTo>
                  <a:cubicBezTo>
                    <a:pt x="7616865" y="1891780"/>
                    <a:pt x="7543559" y="1777963"/>
                    <a:pt x="7362222" y="1646783"/>
                  </a:cubicBezTo>
                  <a:cubicBezTo>
                    <a:pt x="7180885" y="1515603"/>
                    <a:pt x="6870298" y="1349699"/>
                    <a:pt x="6575144" y="1276393"/>
                  </a:cubicBezTo>
                  <a:cubicBezTo>
                    <a:pt x="6279990" y="1203087"/>
                    <a:pt x="5872947" y="1274464"/>
                    <a:pt x="5591296" y="1206945"/>
                  </a:cubicBezTo>
                  <a:cubicBezTo>
                    <a:pt x="5309645" y="1139426"/>
                    <a:pt x="5078151" y="1006317"/>
                    <a:pt x="4885240" y="871279"/>
                  </a:cubicBezTo>
                  <a:cubicBezTo>
                    <a:pt x="4692329" y="736241"/>
                    <a:pt x="4566936" y="541401"/>
                    <a:pt x="4433827" y="396717"/>
                  </a:cubicBezTo>
                  <a:cubicBezTo>
                    <a:pt x="4300718" y="252033"/>
                    <a:pt x="4181114" y="28256"/>
                    <a:pt x="4086587" y="3177"/>
                  </a:cubicBezTo>
                  <a:cubicBezTo>
                    <a:pt x="3992060" y="-21902"/>
                    <a:pt x="3870526" y="105421"/>
                    <a:pt x="3866668" y="246246"/>
                  </a:cubicBezTo>
                  <a:cubicBezTo>
                    <a:pt x="3862810" y="387071"/>
                    <a:pt x="4024855" y="697658"/>
                    <a:pt x="4063437" y="848129"/>
                  </a:cubicBezTo>
                  <a:cubicBezTo>
                    <a:pt x="4102019" y="998600"/>
                    <a:pt x="4113595" y="1083481"/>
                    <a:pt x="4098162" y="1149071"/>
                  </a:cubicBezTo>
                  <a:cubicBezTo>
                    <a:pt x="4082729" y="1214661"/>
                    <a:pt x="4071154" y="1253244"/>
                    <a:pt x="3970840" y="1241669"/>
                  </a:cubicBezTo>
                  <a:cubicBezTo>
                    <a:pt x="3870526" y="1230094"/>
                    <a:pt x="3654465" y="1098914"/>
                    <a:pt x="3496278" y="1079623"/>
                  </a:cubicBezTo>
                  <a:cubicBezTo>
                    <a:pt x="3338091" y="1060332"/>
                    <a:pt x="3252185" y="1103134"/>
                    <a:pt x="3021716" y="1125922"/>
                  </a:cubicBezTo>
                  <a:cubicBezTo>
                    <a:pt x="2791247" y="1148710"/>
                    <a:pt x="2479153" y="1348915"/>
                    <a:pt x="2113465" y="1216349"/>
                  </a:cubicBezTo>
                  <a:cubicBezTo>
                    <a:pt x="1747777" y="1083783"/>
                    <a:pt x="1184597" y="396958"/>
                    <a:pt x="827590" y="330524"/>
                  </a:cubicBezTo>
                  <a:cubicBezTo>
                    <a:pt x="323971" y="207724"/>
                    <a:pt x="104594" y="422217"/>
                    <a:pt x="0" y="389121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4" name="Freeform 483"/>
            <p:cNvSpPr/>
            <p:nvPr/>
          </p:nvSpPr>
          <p:spPr>
            <a:xfrm>
              <a:off x="1624223" y="15287287"/>
              <a:ext cx="7206486" cy="2800544"/>
            </a:xfrm>
            <a:custGeom>
              <a:avLst/>
              <a:gdLst>
                <a:gd name="connsiteX0" fmla="*/ 5400675 w 7206486"/>
                <a:gd name="connsiteY0" fmla="*/ 2800544 h 2800544"/>
                <a:gd name="connsiteX1" fmla="*/ 5772150 w 7206486"/>
                <a:gd name="connsiteY1" fmla="*/ 2371919 h 2800544"/>
                <a:gd name="connsiteX2" fmla="*/ 6229350 w 7206486"/>
                <a:gd name="connsiteY2" fmla="*/ 2543369 h 2800544"/>
                <a:gd name="connsiteX3" fmla="*/ 7000875 w 7206486"/>
                <a:gd name="connsiteY3" fmla="*/ 2200469 h 2800544"/>
                <a:gd name="connsiteX4" fmla="*/ 6772275 w 7206486"/>
                <a:gd name="connsiteY4" fmla="*/ 1828994 h 2800544"/>
                <a:gd name="connsiteX5" fmla="*/ 7200900 w 7206486"/>
                <a:gd name="connsiteY5" fmla="*/ 1228919 h 2800544"/>
                <a:gd name="connsiteX6" fmla="*/ 7000875 w 7206486"/>
                <a:gd name="connsiteY6" fmla="*/ 886019 h 2800544"/>
                <a:gd name="connsiteX7" fmla="*/ 6772275 w 7206486"/>
                <a:gd name="connsiteY7" fmla="*/ 514544 h 2800544"/>
                <a:gd name="connsiteX8" fmla="*/ 5972175 w 7206486"/>
                <a:gd name="connsiteY8" fmla="*/ 543119 h 2800544"/>
                <a:gd name="connsiteX9" fmla="*/ 5314950 w 7206486"/>
                <a:gd name="connsiteY9" fmla="*/ 194 h 2800544"/>
                <a:gd name="connsiteX10" fmla="*/ 4572000 w 7206486"/>
                <a:gd name="connsiteY10" fmla="*/ 485969 h 2800544"/>
                <a:gd name="connsiteX11" fmla="*/ 3886200 w 7206486"/>
                <a:gd name="connsiteY11" fmla="*/ 914594 h 2800544"/>
                <a:gd name="connsiteX12" fmla="*/ 3429000 w 7206486"/>
                <a:gd name="connsiteY12" fmla="*/ 1314644 h 2800544"/>
                <a:gd name="connsiteX13" fmla="*/ 3343275 w 7206486"/>
                <a:gd name="connsiteY13" fmla="*/ 2114744 h 2800544"/>
                <a:gd name="connsiteX14" fmla="*/ 2514600 w 7206486"/>
                <a:gd name="connsiteY14" fmla="*/ 2457644 h 2800544"/>
                <a:gd name="connsiteX15" fmla="*/ 2228850 w 7206486"/>
                <a:gd name="connsiteY15" fmla="*/ 2029019 h 2800544"/>
                <a:gd name="connsiteX16" fmla="*/ 2257425 w 7206486"/>
                <a:gd name="connsiteY16" fmla="*/ 1514669 h 2800544"/>
                <a:gd name="connsiteX17" fmla="*/ 1657350 w 7206486"/>
                <a:gd name="connsiteY17" fmla="*/ 1171769 h 2800544"/>
                <a:gd name="connsiteX18" fmla="*/ 914400 w 7206486"/>
                <a:gd name="connsiteY18" fmla="*/ 1228919 h 2800544"/>
                <a:gd name="connsiteX19" fmla="*/ 0 w 7206486"/>
                <a:gd name="connsiteY19" fmla="*/ 1371794 h 2800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206486" h="2800544">
                  <a:moveTo>
                    <a:pt x="5400675" y="2800544"/>
                  </a:moveTo>
                  <a:cubicBezTo>
                    <a:pt x="5517356" y="2607662"/>
                    <a:pt x="5634038" y="2414781"/>
                    <a:pt x="5772150" y="2371919"/>
                  </a:cubicBezTo>
                  <a:cubicBezTo>
                    <a:pt x="5910262" y="2329057"/>
                    <a:pt x="6024563" y="2571944"/>
                    <a:pt x="6229350" y="2543369"/>
                  </a:cubicBezTo>
                  <a:cubicBezTo>
                    <a:pt x="6434137" y="2514794"/>
                    <a:pt x="6910388" y="2319531"/>
                    <a:pt x="7000875" y="2200469"/>
                  </a:cubicBezTo>
                  <a:cubicBezTo>
                    <a:pt x="7091363" y="2081406"/>
                    <a:pt x="6738938" y="1990919"/>
                    <a:pt x="6772275" y="1828994"/>
                  </a:cubicBezTo>
                  <a:cubicBezTo>
                    <a:pt x="6805612" y="1667069"/>
                    <a:pt x="7162800" y="1386081"/>
                    <a:pt x="7200900" y="1228919"/>
                  </a:cubicBezTo>
                  <a:cubicBezTo>
                    <a:pt x="7239000" y="1071757"/>
                    <a:pt x="7072312" y="1005081"/>
                    <a:pt x="7000875" y="886019"/>
                  </a:cubicBezTo>
                  <a:cubicBezTo>
                    <a:pt x="6929438" y="766957"/>
                    <a:pt x="6943725" y="571694"/>
                    <a:pt x="6772275" y="514544"/>
                  </a:cubicBezTo>
                  <a:cubicBezTo>
                    <a:pt x="6600825" y="457394"/>
                    <a:pt x="6215063" y="628844"/>
                    <a:pt x="5972175" y="543119"/>
                  </a:cubicBezTo>
                  <a:cubicBezTo>
                    <a:pt x="5729288" y="457394"/>
                    <a:pt x="5548312" y="9719"/>
                    <a:pt x="5314950" y="194"/>
                  </a:cubicBezTo>
                  <a:cubicBezTo>
                    <a:pt x="5081588" y="-9331"/>
                    <a:pt x="4810125" y="333569"/>
                    <a:pt x="4572000" y="485969"/>
                  </a:cubicBezTo>
                  <a:cubicBezTo>
                    <a:pt x="4333875" y="638369"/>
                    <a:pt x="4076700" y="776482"/>
                    <a:pt x="3886200" y="914594"/>
                  </a:cubicBezTo>
                  <a:cubicBezTo>
                    <a:pt x="3695700" y="1052706"/>
                    <a:pt x="3519487" y="1114619"/>
                    <a:pt x="3429000" y="1314644"/>
                  </a:cubicBezTo>
                  <a:cubicBezTo>
                    <a:pt x="3338513" y="1514669"/>
                    <a:pt x="3495675" y="1924244"/>
                    <a:pt x="3343275" y="2114744"/>
                  </a:cubicBezTo>
                  <a:cubicBezTo>
                    <a:pt x="3190875" y="2305244"/>
                    <a:pt x="2700337" y="2471931"/>
                    <a:pt x="2514600" y="2457644"/>
                  </a:cubicBezTo>
                  <a:cubicBezTo>
                    <a:pt x="2328863" y="2443357"/>
                    <a:pt x="2271712" y="2186181"/>
                    <a:pt x="2228850" y="2029019"/>
                  </a:cubicBezTo>
                  <a:cubicBezTo>
                    <a:pt x="2185987" y="1871856"/>
                    <a:pt x="2352675" y="1657544"/>
                    <a:pt x="2257425" y="1514669"/>
                  </a:cubicBezTo>
                  <a:cubicBezTo>
                    <a:pt x="2162175" y="1371794"/>
                    <a:pt x="1881187" y="1219394"/>
                    <a:pt x="1657350" y="1171769"/>
                  </a:cubicBezTo>
                  <a:cubicBezTo>
                    <a:pt x="1433513" y="1124144"/>
                    <a:pt x="1190625" y="1195582"/>
                    <a:pt x="914400" y="1228919"/>
                  </a:cubicBezTo>
                  <a:cubicBezTo>
                    <a:pt x="638175" y="1262256"/>
                    <a:pt x="0" y="1371794"/>
                    <a:pt x="0" y="1371794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5" name="Freeform 484"/>
            <p:cNvSpPr/>
            <p:nvPr/>
          </p:nvSpPr>
          <p:spPr>
            <a:xfrm>
              <a:off x="6782724" y="16167787"/>
              <a:ext cx="785694" cy="823223"/>
            </a:xfrm>
            <a:custGeom>
              <a:avLst/>
              <a:gdLst>
                <a:gd name="connsiteX0" fmla="*/ 510779 w 785694"/>
                <a:gd name="connsiteY0" fmla="*/ 1709 h 823223"/>
                <a:gd name="connsiteX1" fmla="*/ 217409 w 785694"/>
                <a:gd name="connsiteY1" fmla="*/ 58859 h 823223"/>
                <a:gd name="connsiteX2" fmla="*/ 239 w 785694"/>
                <a:gd name="connsiteY2" fmla="*/ 447479 h 823223"/>
                <a:gd name="connsiteX3" fmla="*/ 183119 w 785694"/>
                <a:gd name="connsiteY3" fmla="*/ 763709 h 823223"/>
                <a:gd name="connsiteX4" fmla="*/ 545069 w 785694"/>
                <a:gd name="connsiteY4" fmla="*/ 801809 h 823223"/>
                <a:gd name="connsiteX5" fmla="*/ 758429 w 785694"/>
                <a:gd name="connsiteY5" fmla="*/ 519869 h 823223"/>
                <a:gd name="connsiteX6" fmla="*/ 777479 w 785694"/>
                <a:gd name="connsiteY6" fmla="*/ 276029 h 823223"/>
                <a:gd name="connsiteX7" fmla="*/ 708899 w 785694"/>
                <a:gd name="connsiteY7" fmla="*/ 58859 h 823223"/>
                <a:gd name="connsiteX8" fmla="*/ 510779 w 785694"/>
                <a:gd name="connsiteY8" fmla="*/ 1709 h 823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85694" h="823223">
                  <a:moveTo>
                    <a:pt x="510779" y="1709"/>
                  </a:moveTo>
                  <a:cubicBezTo>
                    <a:pt x="428864" y="1709"/>
                    <a:pt x="302499" y="-15436"/>
                    <a:pt x="217409" y="58859"/>
                  </a:cubicBezTo>
                  <a:cubicBezTo>
                    <a:pt x="132319" y="133154"/>
                    <a:pt x="5954" y="330004"/>
                    <a:pt x="239" y="447479"/>
                  </a:cubicBezTo>
                  <a:cubicBezTo>
                    <a:pt x="-5476" y="564954"/>
                    <a:pt x="92314" y="704654"/>
                    <a:pt x="183119" y="763709"/>
                  </a:cubicBezTo>
                  <a:cubicBezTo>
                    <a:pt x="273924" y="822764"/>
                    <a:pt x="449184" y="842449"/>
                    <a:pt x="545069" y="801809"/>
                  </a:cubicBezTo>
                  <a:cubicBezTo>
                    <a:pt x="640954" y="761169"/>
                    <a:pt x="719694" y="607499"/>
                    <a:pt x="758429" y="519869"/>
                  </a:cubicBezTo>
                  <a:cubicBezTo>
                    <a:pt x="797164" y="432239"/>
                    <a:pt x="785734" y="352864"/>
                    <a:pt x="777479" y="276029"/>
                  </a:cubicBezTo>
                  <a:cubicBezTo>
                    <a:pt x="769224" y="199194"/>
                    <a:pt x="753984" y="106484"/>
                    <a:pt x="708899" y="58859"/>
                  </a:cubicBezTo>
                  <a:cubicBezTo>
                    <a:pt x="663814" y="11234"/>
                    <a:pt x="592694" y="1709"/>
                    <a:pt x="510779" y="1709"/>
                  </a:cubicBezTo>
                  <a:close/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6" name="Freeform 485"/>
            <p:cNvSpPr/>
            <p:nvPr/>
          </p:nvSpPr>
          <p:spPr>
            <a:xfrm>
              <a:off x="11495170" y="11885652"/>
              <a:ext cx="13439872" cy="6226358"/>
            </a:xfrm>
            <a:custGeom>
              <a:avLst/>
              <a:gdLst>
                <a:gd name="connsiteX0" fmla="*/ 11854845 w 13439872"/>
                <a:gd name="connsiteY0" fmla="*/ 6226358 h 6226358"/>
                <a:gd name="connsiteX1" fmla="*/ 12136199 w 13439872"/>
                <a:gd name="connsiteY1" fmla="*/ 5628481 h 6226358"/>
                <a:gd name="connsiteX2" fmla="*/ 12593399 w 13439872"/>
                <a:gd name="connsiteY2" fmla="*/ 5100942 h 6226358"/>
                <a:gd name="connsiteX3" fmla="*/ 12628568 w 13439872"/>
                <a:gd name="connsiteY3" fmla="*/ 4221712 h 6226358"/>
                <a:gd name="connsiteX4" fmla="*/ 12734076 w 13439872"/>
                <a:gd name="connsiteY4" fmla="*/ 3447989 h 6226358"/>
                <a:gd name="connsiteX5" fmla="*/ 13191276 w 13439872"/>
                <a:gd name="connsiteY5" fmla="*/ 2603927 h 6226358"/>
                <a:gd name="connsiteX6" fmla="*/ 13437461 w 13439872"/>
                <a:gd name="connsiteY6" fmla="*/ 1970881 h 6226358"/>
                <a:gd name="connsiteX7" fmla="*/ 13050599 w 13439872"/>
                <a:gd name="connsiteY7" fmla="*/ 1795035 h 6226358"/>
                <a:gd name="connsiteX8" fmla="*/ 12593399 w 13439872"/>
                <a:gd name="connsiteY8" fmla="*/ 2111558 h 6226358"/>
                <a:gd name="connsiteX9" fmla="*/ 12523061 w 13439872"/>
                <a:gd name="connsiteY9" fmla="*/ 2744604 h 6226358"/>
                <a:gd name="connsiteX10" fmla="*/ 12136199 w 13439872"/>
                <a:gd name="connsiteY10" fmla="*/ 3096296 h 6226358"/>
                <a:gd name="connsiteX11" fmla="*/ 11819676 w 13439872"/>
                <a:gd name="connsiteY11" fmla="*/ 2850112 h 6226358"/>
                <a:gd name="connsiteX12" fmla="*/ 12065861 w 13439872"/>
                <a:gd name="connsiteY12" fmla="*/ 2252235 h 6226358"/>
                <a:gd name="connsiteX13" fmla="*/ 11854845 w 13439872"/>
                <a:gd name="connsiteY13" fmla="*/ 2322573 h 6226358"/>
                <a:gd name="connsiteX14" fmla="*/ 11186630 w 13439872"/>
                <a:gd name="connsiteY14" fmla="*/ 2463250 h 6226358"/>
                <a:gd name="connsiteX15" fmla="*/ 11292138 w 13439872"/>
                <a:gd name="connsiteY15" fmla="*/ 2146727 h 6226358"/>
                <a:gd name="connsiteX16" fmla="*/ 11925184 w 13439872"/>
                <a:gd name="connsiteY16" fmla="*/ 1619189 h 6226358"/>
                <a:gd name="connsiteX17" fmla="*/ 12241707 w 13439872"/>
                <a:gd name="connsiteY17" fmla="*/ 1197158 h 6226358"/>
                <a:gd name="connsiteX18" fmla="*/ 12347215 w 13439872"/>
                <a:gd name="connsiteY18" fmla="*/ 1021312 h 6226358"/>
                <a:gd name="connsiteX19" fmla="*/ 11854845 w 13439872"/>
                <a:gd name="connsiteY19" fmla="*/ 423435 h 6226358"/>
                <a:gd name="connsiteX20" fmla="*/ 11151461 w 13439872"/>
                <a:gd name="connsiteY20" fmla="*/ 1404 h 6226358"/>
                <a:gd name="connsiteX21" fmla="*/ 10061215 w 13439872"/>
                <a:gd name="connsiteY21" fmla="*/ 564112 h 6226358"/>
                <a:gd name="connsiteX22" fmla="*/ 9639184 w 13439872"/>
                <a:gd name="connsiteY22" fmla="*/ 915804 h 6226358"/>
                <a:gd name="connsiteX23" fmla="*/ 8900630 w 13439872"/>
                <a:gd name="connsiteY23" fmla="*/ 599281 h 6226358"/>
                <a:gd name="connsiteX24" fmla="*/ 8478599 w 13439872"/>
                <a:gd name="connsiteY24" fmla="*/ 388266 h 6226358"/>
                <a:gd name="connsiteX25" fmla="*/ 7564199 w 13439872"/>
                <a:gd name="connsiteY25" fmla="*/ 247589 h 6226358"/>
                <a:gd name="connsiteX26" fmla="*/ 7001491 w 13439872"/>
                <a:gd name="connsiteY26" fmla="*/ 458604 h 6226358"/>
                <a:gd name="connsiteX27" fmla="*/ 5981584 w 13439872"/>
                <a:gd name="connsiteY27" fmla="*/ 317927 h 6226358"/>
                <a:gd name="connsiteX28" fmla="*/ 5454045 w 13439872"/>
                <a:gd name="connsiteY28" fmla="*/ 493773 h 6226358"/>
                <a:gd name="connsiteX29" fmla="*/ 4398968 w 13439872"/>
                <a:gd name="connsiteY29" fmla="*/ 564112 h 6226358"/>
                <a:gd name="connsiteX30" fmla="*/ 3730753 w 13439872"/>
                <a:gd name="connsiteY30" fmla="*/ 388266 h 6226358"/>
                <a:gd name="connsiteX31" fmla="*/ 3730753 w 13439872"/>
                <a:gd name="connsiteY31" fmla="*/ 212419 h 6226358"/>
                <a:gd name="connsiteX32" fmla="*/ 2710845 w 13439872"/>
                <a:gd name="connsiteY32" fmla="*/ 423435 h 6226358"/>
                <a:gd name="connsiteX33" fmla="*/ 2570168 w 13439872"/>
                <a:gd name="connsiteY33" fmla="*/ 880635 h 6226358"/>
                <a:gd name="connsiteX34" fmla="*/ 2605338 w 13439872"/>
                <a:gd name="connsiteY34" fmla="*/ 1161989 h 6226358"/>
                <a:gd name="connsiteX35" fmla="*/ 1901953 w 13439872"/>
                <a:gd name="connsiteY35" fmla="*/ 1232327 h 6226358"/>
                <a:gd name="connsiteX36" fmla="*/ 1128230 w 13439872"/>
                <a:gd name="connsiteY36" fmla="*/ 1619189 h 6226358"/>
                <a:gd name="connsiteX37" fmla="*/ 1057891 w 13439872"/>
                <a:gd name="connsiteY37" fmla="*/ 2111558 h 6226358"/>
                <a:gd name="connsiteX38" fmla="*/ 354507 w 13439872"/>
                <a:gd name="connsiteY38" fmla="*/ 2814942 h 6226358"/>
                <a:gd name="connsiteX39" fmla="*/ 2815 w 13439872"/>
                <a:gd name="connsiteY39" fmla="*/ 3201804 h 6226358"/>
                <a:gd name="connsiteX40" fmla="*/ 530353 w 13439872"/>
                <a:gd name="connsiteY40" fmla="*/ 3940358 h 6226358"/>
                <a:gd name="connsiteX41" fmla="*/ 1339245 w 13439872"/>
                <a:gd name="connsiteY41" fmla="*/ 4432727 h 6226358"/>
                <a:gd name="connsiteX42" fmla="*/ 2218476 w 13439872"/>
                <a:gd name="connsiteY42" fmla="*/ 4292050 h 6226358"/>
                <a:gd name="connsiteX43" fmla="*/ 2464661 w 13439872"/>
                <a:gd name="connsiteY43" fmla="*/ 4819589 h 6226358"/>
                <a:gd name="connsiteX44" fmla="*/ 2675676 w 13439872"/>
                <a:gd name="connsiteY44" fmla="*/ 4960266 h 6226358"/>
                <a:gd name="connsiteX45" fmla="*/ 3414230 w 13439872"/>
                <a:gd name="connsiteY45" fmla="*/ 4256881 h 6226358"/>
                <a:gd name="connsiteX46" fmla="*/ 3730753 w 13439872"/>
                <a:gd name="connsiteY46" fmla="*/ 4432727 h 6226358"/>
                <a:gd name="connsiteX47" fmla="*/ 3273553 w 13439872"/>
                <a:gd name="connsiteY47" fmla="*/ 4995435 h 6226358"/>
                <a:gd name="connsiteX48" fmla="*/ 3941768 w 13439872"/>
                <a:gd name="connsiteY48" fmla="*/ 5593312 h 6226358"/>
                <a:gd name="connsiteX49" fmla="*/ 4715491 w 13439872"/>
                <a:gd name="connsiteY49" fmla="*/ 5945004 h 6226358"/>
                <a:gd name="connsiteX50" fmla="*/ 5243030 w 13439872"/>
                <a:gd name="connsiteY50" fmla="*/ 6226358 h 622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3439872" h="6226358">
                  <a:moveTo>
                    <a:pt x="11854845" y="6226358"/>
                  </a:moveTo>
                  <a:cubicBezTo>
                    <a:pt x="11933976" y="6021204"/>
                    <a:pt x="12013107" y="5816050"/>
                    <a:pt x="12136199" y="5628481"/>
                  </a:cubicBezTo>
                  <a:cubicBezTo>
                    <a:pt x="12259291" y="5440912"/>
                    <a:pt x="12511338" y="5335403"/>
                    <a:pt x="12593399" y="5100942"/>
                  </a:cubicBezTo>
                  <a:cubicBezTo>
                    <a:pt x="12675460" y="4866481"/>
                    <a:pt x="12605122" y="4497204"/>
                    <a:pt x="12628568" y="4221712"/>
                  </a:cubicBezTo>
                  <a:cubicBezTo>
                    <a:pt x="12652014" y="3946220"/>
                    <a:pt x="12640291" y="3717620"/>
                    <a:pt x="12734076" y="3447989"/>
                  </a:cubicBezTo>
                  <a:cubicBezTo>
                    <a:pt x="12827861" y="3178358"/>
                    <a:pt x="13074045" y="2850112"/>
                    <a:pt x="13191276" y="2603927"/>
                  </a:cubicBezTo>
                  <a:cubicBezTo>
                    <a:pt x="13308507" y="2357742"/>
                    <a:pt x="13460907" y="2105696"/>
                    <a:pt x="13437461" y="1970881"/>
                  </a:cubicBezTo>
                  <a:cubicBezTo>
                    <a:pt x="13414015" y="1836066"/>
                    <a:pt x="13191276" y="1771589"/>
                    <a:pt x="13050599" y="1795035"/>
                  </a:cubicBezTo>
                  <a:cubicBezTo>
                    <a:pt x="12909922" y="1818481"/>
                    <a:pt x="12681322" y="1953297"/>
                    <a:pt x="12593399" y="2111558"/>
                  </a:cubicBezTo>
                  <a:cubicBezTo>
                    <a:pt x="12505476" y="2269819"/>
                    <a:pt x="12599261" y="2580481"/>
                    <a:pt x="12523061" y="2744604"/>
                  </a:cubicBezTo>
                  <a:cubicBezTo>
                    <a:pt x="12446861" y="2908727"/>
                    <a:pt x="12253430" y="3078711"/>
                    <a:pt x="12136199" y="3096296"/>
                  </a:cubicBezTo>
                  <a:cubicBezTo>
                    <a:pt x="12018968" y="3113881"/>
                    <a:pt x="11831399" y="2990789"/>
                    <a:pt x="11819676" y="2850112"/>
                  </a:cubicBezTo>
                  <a:cubicBezTo>
                    <a:pt x="11807953" y="2709435"/>
                    <a:pt x="12060000" y="2340158"/>
                    <a:pt x="12065861" y="2252235"/>
                  </a:cubicBezTo>
                  <a:cubicBezTo>
                    <a:pt x="12071722" y="2164312"/>
                    <a:pt x="12001384" y="2287404"/>
                    <a:pt x="11854845" y="2322573"/>
                  </a:cubicBezTo>
                  <a:cubicBezTo>
                    <a:pt x="11708306" y="2357742"/>
                    <a:pt x="11280414" y="2492558"/>
                    <a:pt x="11186630" y="2463250"/>
                  </a:cubicBezTo>
                  <a:cubicBezTo>
                    <a:pt x="11092845" y="2433942"/>
                    <a:pt x="11169046" y="2287404"/>
                    <a:pt x="11292138" y="2146727"/>
                  </a:cubicBezTo>
                  <a:cubicBezTo>
                    <a:pt x="11415230" y="2006050"/>
                    <a:pt x="11766923" y="1777450"/>
                    <a:pt x="11925184" y="1619189"/>
                  </a:cubicBezTo>
                  <a:cubicBezTo>
                    <a:pt x="12083445" y="1460928"/>
                    <a:pt x="12171369" y="1296804"/>
                    <a:pt x="12241707" y="1197158"/>
                  </a:cubicBezTo>
                  <a:cubicBezTo>
                    <a:pt x="12312046" y="1097512"/>
                    <a:pt x="12411692" y="1150266"/>
                    <a:pt x="12347215" y="1021312"/>
                  </a:cubicBezTo>
                  <a:cubicBezTo>
                    <a:pt x="12282738" y="892358"/>
                    <a:pt x="12054137" y="593420"/>
                    <a:pt x="11854845" y="423435"/>
                  </a:cubicBezTo>
                  <a:cubicBezTo>
                    <a:pt x="11655553" y="253450"/>
                    <a:pt x="11450399" y="-22042"/>
                    <a:pt x="11151461" y="1404"/>
                  </a:cubicBezTo>
                  <a:cubicBezTo>
                    <a:pt x="10852523" y="24850"/>
                    <a:pt x="10313261" y="411712"/>
                    <a:pt x="10061215" y="564112"/>
                  </a:cubicBezTo>
                  <a:cubicBezTo>
                    <a:pt x="9809169" y="716512"/>
                    <a:pt x="9832615" y="909943"/>
                    <a:pt x="9639184" y="915804"/>
                  </a:cubicBezTo>
                  <a:cubicBezTo>
                    <a:pt x="9445753" y="921665"/>
                    <a:pt x="9094061" y="687204"/>
                    <a:pt x="8900630" y="599281"/>
                  </a:cubicBezTo>
                  <a:cubicBezTo>
                    <a:pt x="8707199" y="511358"/>
                    <a:pt x="8701337" y="446881"/>
                    <a:pt x="8478599" y="388266"/>
                  </a:cubicBezTo>
                  <a:cubicBezTo>
                    <a:pt x="8255861" y="329651"/>
                    <a:pt x="7810384" y="235866"/>
                    <a:pt x="7564199" y="247589"/>
                  </a:cubicBezTo>
                  <a:cubicBezTo>
                    <a:pt x="7318014" y="259312"/>
                    <a:pt x="7265260" y="446881"/>
                    <a:pt x="7001491" y="458604"/>
                  </a:cubicBezTo>
                  <a:cubicBezTo>
                    <a:pt x="6737722" y="470327"/>
                    <a:pt x="6239492" y="312066"/>
                    <a:pt x="5981584" y="317927"/>
                  </a:cubicBezTo>
                  <a:cubicBezTo>
                    <a:pt x="5723676" y="323788"/>
                    <a:pt x="5717814" y="452742"/>
                    <a:pt x="5454045" y="493773"/>
                  </a:cubicBezTo>
                  <a:cubicBezTo>
                    <a:pt x="5190276" y="534804"/>
                    <a:pt x="4686183" y="581696"/>
                    <a:pt x="4398968" y="564112"/>
                  </a:cubicBezTo>
                  <a:cubicBezTo>
                    <a:pt x="4111753" y="546527"/>
                    <a:pt x="3842122" y="446881"/>
                    <a:pt x="3730753" y="388266"/>
                  </a:cubicBezTo>
                  <a:cubicBezTo>
                    <a:pt x="3619384" y="329650"/>
                    <a:pt x="3900738" y="206557"/>
                    <a:pt x="3730753" y="212419"/>
                  </a:cubicBezTo>
                  <a:cubicBezTo>
                    <a:pt x="3560768" y="218280"/>
                    <a:pt x="2904276" y="312066"/>
                    <a:pt x="2710845" y="423435"/>
                  </a:cubicBezTo>
                  <a:cubicBezTo>
                    <a:pt x="2517414" y="534804"/>
                    <a:pt x="2587752" y="757543"/>
                    <a:pt x="2570168" y="880635"/>
                  </a:cubicBezTo>
                  <a:cubicBezTo>
                    <a:pt x="2552583" y="1003727"/>
                    <a:pt x="2716707" y="1103374"/>
                    <a:pt x="2605338" y="1161989"/>
                  </a:cubicBezTo>
                  <a:cubicBezTo>
                    <a:pt x="2493969" y="1220604"/>
                    <a:pt x="2148137" y="1156127"/>
                    <a:pt x="1901953" y="1232327"/>
                  </a:cubicBezTo>
                  <a:cubicBezTo>
                    <a:pt x="1655769" y="1308527"/>
                    <a:pt x="1268907" y="1472650"/>
                    <a:pt x="1128230" y="1619189"/>
                  </a:cubicBezTo>
                  <a:cubicBezTo>
                    <a:pt x="987553" y="1765728"/>
                    <a:pt x="1186845" y="1912266"/>
                    <a:pt x="1057891" y="2111558"/>
                  </a:cubicBezTo>
                  <a:cubicBezTo>
                    <a:pt x="928937" y="2310850"/>
                    <a:pt x="530353" y="2633234"/>
                    <a:pt x="354507" y="2814942"/>
                  </a:cubicBezTo>
                  <a:cubicBezTo>
                    <a:pt x="178661" y="2996650"/>
                    <a:pt x="-26493" y="3014235"/>
                    <a:pt x="2815" y="3201804"/>
                  </a:cubicBezTo>
                  <a:cubicBezTo>
                    <a:pt x="32123" y="3389373"/>
                    <a:pt x="307615" y="3735204"/>
                    <a:pt x="530353" y="3940358"/>
                  </a:cubicBezTo>
                  <a:cubicBezTo>
                    <a:pt x="753091" y="4145512"/>
                    <a:pt x="1057891" y="4374112"/>
                    <a:pt x="1339245" y="4432727"/>
                  </a:cubicBezTo>
                  <a:cubicBezTo>
                    <a:pt x="1620599" y="4491342"/>
                    <a:pt x="2030907" y="4227573"/>
                    <a:pt x="2218476" y="4292050"/>
                  </a:cubicBezTo>
                  <a:cubicBezTo>
                    <a:pt x="2406045" y="4356527"/>
                    <a:pt x="2388461" y="4708220"/>
                    <a:pt x="2464661" y="4819589"/>
                  </a:cubicBezTo>
                  <a:cubicBezTo>
                    <a:pt x="2540861" y="4930958"/>
                    <a:pt x="2517414" y="5054051"/>
                    <a:pt x="2675676" y="4960266"/>
                  </a:cubicBezTo>
                  <a:cubicBezTo>
                    <a:pt x="2833937" y="4866481"/>
                    <a:pt x="3238384" y="4344804"/>
                    <a:pt x="3414230" y="4256881"/>
                  </a:cubicBezTo>
                  <a:cubicBezTo>
                    <a:pt x="3590076" y="4168958"/>
                    <a:pt x="3754199" y="4309635"/>
                    <a:pt x="3730753" y="4432727"/>
                  </a:cubicBezTo>
                  <a:cubicBezTo>
                    <a:pt x="3707307" y="4555819"/>
                    <a:pt x="3238384" y="4802004"/>
                    <a:pt x="3273553" y="4995435"/>
                  </a:cubicBezTo>
                  <a:cubicBezTo>
                    <a:pt x="3308722" y="5188866"/>
                    <a:pt x="3701445" y="5435051"/>
                    <a:pt x="3941768" y="5593312"/>
                  </a:cubicBezTo>
                  <a:cubicBezTo>
                    <a:pt x="4182091" y="5751573"/>
                    <a:pt x="4498614" y="5839496"/>
                    <a:pt x="4715491" y="5945004"/>
                  </a:cubicBezTo>
                  <a:cubicBezTo>
                    <a:pt x="4932368" y="6050512"/>
                    <a:pt x="5184415" y="6109127"/>
                    <a:pt x="5243030" y="6226358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7" name="Freeform 486"/>
            <p:cNvSpPr/>
            <p:nvPr/>
          </p:nvSpPr>
          <p:spPr>
            <a:xfrm>
              <a:off x="12695992" y="12487737"/>
              <a:ext cx="10583959" cy="5563899"/>
            </a:xfrm>
            <a:custGeom>
              <a:avLst/>
              <a:gdLst>
                <a:gd name="connsiteX0" fmla="*/ 7948247 w 10583959"/>
                <a:gd name="connsiteY0" fmla="*/ 4925816 h 5563899"/>
                <a:gd name="connsiteX1" fmla="*/ 8827477 w 10583959"/>
                <a:gd name="connsiteY1" fmla="*/ 5558862 h 5563899"/>
                <a:gd name="connsiteX2" fmla="*/ 9988062 w 10583959"/>
                <a:gd name="connsiteY2" fmla="*/ 5172001 h 5563899"/>
                <a:gd name="connsiteX3" fmla="*/ 10515600 w 10583959"/>
                <a:gd name="connsiteY3" fmla="*/ 4292770 h 5563899"/>
                <a:gd name="connsiteX4" fmla="*/ 10550770 w 10583959"/>
                <a:gd name="connsiteY4" fmla="*/ 3237693 h 5563899"/>
                <a:gd name="connsiteX5" fmla="*/ 10269416 w 10583959"/>
                <a:gd name="connsiteY5" fmla="*/ 3132185 h 5563899"/>
                <a:gd name="connsiteX6" fmla="*/ 9425354 w 10583959"/>
                <a:gd name="connsiteY6" fmla="*/ 3589385 h 5563899"/>
                <a:gd name="connsiteX7" fmla="*/ 9179170 w 10583959"/>
                <a:gd name="connsiteY7" fmla="*/ 3589385 h 5563899"/>
                <a:gd name="connsiteX8" fmla="*/ 9319847 w 10583959"/>
                <a:gd name="connsiteY8" fmla="*/ 2921170 h 5563899"/>
                <a:gd name="connsiteX9" fmla="*/ 9566031 w 10583959"/>
                <a:gd name="connsiteY9" fmla="*/ 2604647 h 5563899"/>
                <a:gd name="connsiteX10" fmla="*/ 9425354 w 10583959"/>
                <a:gd name="connsiteY10" fmla="*/ 2393632 h 5563899"/>
                <a:gd name="connsiteX11" fmla="*/ 9073662 w 10583959"/>
                <a:gd name="connsiteY11" fmla="*/ 2745324 h 5563899"/>
                <a:gd name="connsiteX12" fmla="*/ 8686800 w 10583959"/>
                <a:gd name="connsiteY12" fmla="*/ 2921170 h 5563899"/>
                <a:gd name="connsiteX13" fmla="*/ 8686800 w 10583959"/>
                <a:gd name="connsiteY13" fmla="*/ 2428801 h 5563899"/>
                <a:gd name="connsiteX14" fmla="*/ 9003323 w 10583959"/>
                <a:gd name="connsiteY14" fmla="*/ 2006770 h 5563899"/>
                <a:gd name="connsiteX15" fmla="*/ 8792308 w 10583959"/>
                <a:gd name="connsiteY15" fmla="*/ 1830924 h 5563899"/>
                <a:gd name="connsiteX16" fmla="*/ 7983416 w 10583959"/>
                <a:gd name="connsiteY16" fmla="*/ 1971601 h 5563899"/>
                <a:gd name="connsiteX17" fmla="*/ 7455877 w 10583959"/>
                <a:gd name="connsiteY17" fmla="*/ 1830924 h 5563899"/>
                <a:gd name="connsiteX18" fmla="*/ 7385539 w 10583959"/>
                <a:gd name="connsiteY18" fmla="*/ 811016 h 5563899"/>
                <a:gd name="connsiteX19" fmla="*/ 7209693 w 10583959"/>
                <a:gd name="connsiteY19" fmla="*/ 388985 h 5563899"/>
                <a:gd name="connsiteX20" fmla="*/ 6224954 w 10583959"/>
                <a:gd name="connsiteY20" fmla="*/ 2124 h 5563899"/>
                <a:gd name="connsiteX21" fmla="*/ 5627077 w 10583959"/>
                <a:gd name="connsiteY21" fmla="*/ 564832 h 5563899"/>
                <a:gd name="connsiteX22" fmla="*/ 4360985 w 10583959"/>
                <a:gd name="connsiteY22" fmla="*/ 600001 h 5563899"/>
                <a:gd name="connsiteX23" fmla="*/ 4009293 w 10583959"/>
                <a:gd name="connsiteY23" fmla="*/ 1022032 h 5563899"/>
                <a:gd name="connsiteX24" fmla="*/ 3305908 w 10583959"/>
                <a:gd name="connsiteY24" fmla="*/ 775847 h 5563899"/>
                <a:gd name="connsiteX25" fmla="*/ 2391508 w 10583959"/>
                <a:gd name="connsiteY25" fmla="*/ 1197878 h 5563899"/>
                <a:gd name="connsiteX26" fmla="*/ 2074985 w 10583959"/>
                <a:gd name="connsiteY26" fmla="*/ 986862 h 5563899"/>
                <a:gd name="connsiteX27" fmla="*/ 1582616 w 10583959"/>
                <a:gd name="connsiteY27" fmla="*/ 1408893 h 5563899"/>
                <a:gd name="connsiteX28" fmla="*/ 1125416 w 10583959"/>
                <a:gd name="connsiteY28" fmla="*/ 1162709 h 5563899"/>
                <a:gd name="connsiteX29" fmla="*/ 597877 w 10583959"/>
                <a:gd name="connsiteY29" fmla="*/ 1514401 h 5563899"/>
                <a:gd name="connsiteX30" fmla="*/ 0 w 10583959"/>
                <a:gd name="connsiteY30" fmla="*/ 2499139 h 5563899"/>
                <a:gd name="connsiteX31" fmla="*/ 597877 w 10583959"/>
                <a:gd name="connsiteY31" fmla="*/ 3097016 h 5563899"/>
                <a:gd name="connsiteX32" fmla="*/ 1617785 w 10583959"/>
                <a:gd name="connsiteY32" fmla="*/ 3448709 h 5563899"/>
                <a:gd name="connsiteX33" fmla="*/ 1969477 w 10583959"/>
                <a:gd name="connsiteY33" fmla="*/ 3378370 h 5563899"/>
                <a:gd name="connsiteX34" fmla="*/ 2672862 w 10583959"/>
                <a:gd name="connsiteY34" fmla="*/ 2710155 h 5563899"/>
                <a:gd name="connsiteX35" fmla="*/ 3094893 w 10583959"/>
                <a:gd name="connsiteY35" fmla="*/ 2780493 h 5563899"/>
                <a:gd name="connsiteX36" fmla="*/ 3657600 w 10583959"/>
                <a:gd name="connsiteY36" fmla="*/ 3589385 h 5563899"/>
                <a:gd name="connsiteX37" fmla="*/ 4079631 w 10583959"/>
                <a:gd name="connsiteY37" fmla="*/ 4081755 h 5563899"/>
                <a:gd name="connsiteX38" fmla="*/ 5838093 w 10583959"/>
                <a:gd name="connsiteY38" fmla="*/ 4503785 h 5563899"/>
                <a:gd name="connsiteX39" fmla="*/ 6646985 w 10583959"/>
                <a:gd name="connsiteY39" fmla="*/ 4820309 h 5563899"/>
                <a:gd name="connsiteX40" fmla="*/ 7842739 w 10583959"/>
                <a:gd name="connsiteY40" fmla="*/ 4855478 h 5563899"/>
                <a:gd name="connsiteX41" fmla="*/ 8194431 w 10583959"/>
                <a:gd name="connsiteY41" fmla="*/ 5277509 h 5563899"/>
                <a:gd name="connsiteX0" fmla="*/ 7948247 w 10583959"/>
                <a:gd name="connsiteY0" fmla="*/ 4925816 h 5563899"/>
                <a:gd name="connsiteX1" fmla="*/ 8827477 w 10583959"/>
                <a:gd name="connsiteY1" fmla="*/ 5558862 h 5563899"/>
                <a:gd name="connsiteX2" fmla="*/ 9988062 w 10583959"/>
                <a:gd name="connsiteY2" fmla="*/ 5172001 h 5563899"/>
                <a:gd name="connsiteX3" fmla="*/ 10515600 w 10583959"/>
                <a:gd name="connsiteY3" fmla="*/ 4292770 h 5563899"/>
                <a:gd name="connsiteX4" fmla="*/ 10550770 w 10583959"/>
                <a:gd name="connsiteY4" fmla="*/ 3237693 h 5563899"/>
                <a:gd name="connsiteX5" fmla="*/ 10269416 w 10583959"/>
                <a:gd name="connsiteY5" fmla="*/ 3132185 h 5563899"/>
                <a:gd name="connsiteX6" fmla="*/ 9425354 w 10583959"/>
                <a:gd name="connsiteY6" fmla="*/ 3589385 h 5563899"/>
                <a:gd name="connsiteX7" fmla="*/ 9179170 w 10583959"/>
                <a:gd name="connsiteY7" fmla="*/ 3589385 h 5563899"/>
                <a:gd name="connsiteX8" fmla="*/ 9319847 w 10583959"/>
                <a:gd name="connsiteY8" fmla="*/ 2921170 h 5563899"/>
                <a:gd name="connsiteX9" fmla="*/ 9566031 w 10583959"/>
                <a:gd name="connsiteY9" fmla="*/ 2604647 h 5563899"/>
                <a:gd name="connsiteX10" fmla="*/ 9425354 w 10583959"/>
                <a:gd name="connsiteY10" fmla="*/ 2393632 h 5563899"/>
                <a:gd name="connsiteX11" fmla="*/ 9073662 w 10583959"/>
                <a:gd name="connsiteY11" fmla="*/ 2745324 h 5563899"/>
                <a:gd name="connsiteX12" fmla="*/ 8686800 w 10583959"/>
                <a:gd name="connsiteY12" fmla="*/ 2921170 h 5563899"/>
                <a:gd name="connsiteX13" fmla="*/ 8686800 w 10583959"/>
                <a:gd name="connsiteY13" fmla="*/ 2428801 h 5563899"/>
                <a:gd name="connsiteX14" fmla="*/ 9003323 w 10583959"/>
                <a:gd name="connsiteY14" fmla="*/ 2006770 h 5563899"/>
                <a:gd name="connsiteX15" fmla="*/ 8792308 w 10583959"/>
                <a:gd name="connsiteY15" fmla="*/ 1830924 h 5563899"/>
                <a:gd name="connsiteX16" fmla="*/ 7983416 w 10583959"/>
                <a:gd name="connsiteY16" fmla="*/ 1971601 h 5563899"/>
                <a:gd name="connsiteX17" fmla="*/ 7455877 w 10583959"/>
                <a:gd name="connsiteY17" fmla="*/ 1830924 h 5563899"/>
                <a:gd name="connsiteX18" fmla="*/ 7385539 w 10583959"/>
                <a:gd name="connsiteY18" fmla="*/ 811016 h 5563899"/>
                <a:gd name="connsiteX19" fmla="*/ 7209693 w 10583959"/>
                <a:gd name="connsiteY19" fmla="*/ 388985 h 5563899"/>
                <a:gd name="connsiteX20" fmla="*/ 6224954 w 10583959"/>
                <a:gd name="connsiteY20" fmla="*/ 2124 h 5563899"/>
                <a:gd name="connsiteX21" fmla="*/ 5627077 w 10583959"/>
                <a:gd name="connsiteY21" fmla="*/ 564832 h 5563899"/>
                <a:gd name="connsiteX22" fmla="*/ 4360985 w 10583959"/>
                <a:gd name="connsiteY22" fmla="*/ 600001 h 5563899"/>
                <a:gd name="connsiteX23" fmla="*/ 4009293 w 10583959"/>
                <a:gd name="connsiteY23" fmla="*/ 1022032 h 5563899"/>
                <a:gd name="connsiteX24" fmla="*/ 3305908 w 10583959"/>
                <a:gd name="connsiteY24" fmla="*/ 775847 h 5563899"/>
                <a:gd name="connsiteX25" fmla="*/ 2391508 w 10583959"/>
                <a:gd name="connsiteY25" fmla="*/ 1197878 h 5563899"/>
                <a:gd name="connsiteX26" fmla="*/ 2074985 w 10583959"/>
                <a:gd name="connsiteY26" fmla="*/ 986862 h 5563899"/>
                <a:gd name="connsiteX27" fmla="*/ 1582616 w 10583959"/>
                <a:gd name="connsiteY27" fmla="*/ 1408893 h 5563899"/>
                <a:gd name="connsiteX28" fmla="*/ 1125416 w 10583959"/>
                <a:gd name="connsiteY28" fmla="*/ 1162709 h 5563899"/>
                <a:gd name="connsiteX29" fmla="*/ 597877 w 10583959"/>
                <a:gd name="connsiteY29" fmla="*/ 1514401 h 5563899"/>
                <a:gd name="connsiteX30" fmla="*/ 0 w 10583959"/>
                <a:gd name="connsiteY30" fmla="*/ 2499139 h 5563899"/>
                <a:gd name="connsiteX31" fmla="*/ 597877 w 10583959"/>
                <a:gd name="connsiteY31" fmla="*/ 3097016 h 5563899"/>
                <a:gd name="connsiteX32" fmla="*/ 1617785 w 10583959"/>
                <a:gd name="connsiteY32" fmla="*/ 3448709 h 5563899"/>
                <a:gd name="connsiteX33" fmla="*/ 1969477 w 10583959"/>
                <a:gd name="connsiteY33" fmla="*/ 3378370 h 5563899"/>
                <a:gd name="connsiteX34" fmla="*/ 2672862 w 10583959"/>
                <a:gd name="connsiteY34" fmla="*/ 2710155 h 5563899"/>
                <a:gd name="connsiteX35" fmla="*/ 3094893 w 10583959"/>
                <a:gd name="connsiteY35" fmla="*/ 2780493 h 5563899"/>
                <a:gd name="connsiteX36" fmla="*/ 3657600 w 10583959"/>
                <a:gd name="connsiteY36" fmla="*/ 3589385 h 5563899"/>
                <a:gd name="connsiteX37" fmla="*/ 4079631 w 10583959"/>
                <a:gd name="connsiteY37" fmla="*/ 4081755 h 5563899"/>
                <a:gd name="connsiteX38" fmla="*/ 5838093 w 10583959"/>
                <a:gd name="connsiteY38" fmla="*/ 4503785 h 5563899"/>
                <a:gd name="connsiteX39" fmla="*/ 6646985 w 10583959"/>
                <a:gd name="connsiteY39" fmla="*/ 4820309 h 5563899"/>
                <a:gd name="connsiteX40" fmla="*/ 7842739 w 10583959"/>
                <a:gd name="connsiteY40" fmla="*/ 4855478 h 5563899"/>
                <a:gd name="connsiteX0" fmla="*/ 7948247 w 10583959"/>
                <a:gd name="connsiteY0" fmla="*/ 4925816 h 5563899"/>
                <a:gd name="connsiteX1" fmla="*/ 8827477 w 10583959"/>
                <a:gd name="connsiteY1" fmla="*/ 5558862 h 5563899"/>
                <a:gd name="connsiteX2" fmla="*/ 9988062 w 10583959"/>
                <a:gd name="connsiteY2" fmla="*/ 5172001 h 5563899"/>
                <a:gd name="connsiteX3" fmla="*/ 10515600 w 10583959"/>
                <a:gd name="connsiteY3" fmla="*/ 4292770 h 5563899"/>
                <a:gd name="connsiteX4" fmla="*/ 10550770 w 10583959"/>
                <a:gd name="connsiteY4" fmla="*/ 3237693 h 5563899"/>
                <a:gd name="connsiteX5" fmla="*/ 10269416 w 10583959"/>
                <a:gd name="connsiteY5" fmla="*/ 3132185 h 5563899"/>
                <a:gd name="connsiteX6" fmla="*/ 9425354 w 10583959"/>
                <a:gd name="connsiteY6" fmla="*/ 3589385 h 5563899"/>
                <a:gd name="connsiteX7" fmla="*/ 9179170 w 10583959"/>
                <a:gd name="connsiteY7" fmla="*/ 3589385 h 5563899"/>
                <a:gd name="connsiteX8" fmla="*/ 9319847 w 10583959"/>
                <a:gd name="connsiteY8" fmla="*/ 2921170 h 5563899"/>
                <a:gd name="connsiteX9" fmla="*/ 9566031 w 10583959"/>
                <a:gd name="connsiteY9" fmla="*/ 2604647 h 5563899"/>
                <a:gd name="connsiteX10" fmla="*/ 9425354 w 10583959"/>
                <a:gd name="connsiteY10" fmla="*/ 2393632 h 5563899"/>
                <a:gd name="connsiteX11" fmla="*/ 9073662 w 10583959"/>
                <a:gd name="connsiteY11" fmla="*/ 2745324 h 5563899"/>
                <a:gd name="connsiteX12" fmla="*/ 8686800 w 10583959"/>
                <a:gd name="connsiteY12" fmla="*/ 2921170 h 5563899"/>
                <a:gd name="connsiteX13" fmla="*/ 8686800 w 10583959"/>
                <a:gd name="connsiteY13" fmla="*/ 2428801 h 5563899"/>
                <a:gd name="connsiteX14" fmla="*/ 9003323 w 10583959"/>
                <a:gd name="connsiteY14" fmla="*/ 2006770 h 5563899"/>
                <a:gd name="connsiteX15" fmla="*/ 8792308 w 10583959"/>
                <a:gd name="connsiteY15" fmla="*/ 1830924 h 5563899"/>
                <a:gd name="connsiteX16" fmla="*/ 7983416 w 10583959"/>
                <a:gd name="connsiteY16" fmla="*/ 1971601 h 5563899"/>
                <a:gd name="connsiteX17" fmla="*/ 7455877 w 10583959"/>
                <a:gd name="connsiteY17" fmla="*/ 1830924 h 5563899"/>
                <a:gd name="connsiteX18" fmla="*/ 7385539 w 10583959"/>
                <a:gd name="connsiteY18" fmla="*/ 811016 h 5563899"/>
                <a:gd name="connsiteX19" fmla="*/ 7209693 w 10583959"/>
                <a:gd name="connsiteY19" fmla="*/ 388985 h 5563899"/>
                <a:gd name="connsiteX20" fmla="*/ 6224954 w 10583959"/>
                <a:gd name="connsiteY20" fmla="*/ 2124 h 5563899"/>
                <a:gd name="connsiteX21" fmla="*/ 5627077 w 10583959"/>
                <a:gd name="connsiteY21" fmla="*/ 564832 h 5563899"/>
                <a:gd name="connsiteX22" fmla="*/ 4360985 w 10583959"/>
                <a:gd name="connsiteY22" fmla="*/ 600001 h 5563899"/>
                <a:gd name="connsiteX23" fmla="*/ 4009293 w 10583959"/>
                <a:gd name="connsiteY23" fmla="*/ 1022032 h 5563899"/>
                <a:gd name="connsiteX24" fmla="*/ 3305908 w 10583959"/>
                <a:gd name="connsiteY24" fmla="*/ 775847 h 5563899"/>
                <a:gd name="connsiteX25" fmla="*/ 2391508 w 10583959"/>
                <a:gd name="connsiteY25" fmla="*/ 1197878 h 5563899"/>
                <a:gd name="connsiteX26" fmla="*/ 2074985 w 10583959"/>
                <a:gd name="connsiteY26" fmla="*/ 986862 h 5563899"/>
                <a:gd name="connsiteX27" fmla="*/ 1582616 w 10583959"/>
                <a:gd name="connsiteY27" fmla="*/ 1408893 h 5563899"/>
                <a:gd name="connsiteX28" fmla="*/ 1125416 w 10583959"/>
                <a:gd name="connsiteY28" fmla="*/ 1162709 h 5563899"/>
                <a:gd name="connsiteX29" fmla="*/ 597877 w 10583959"/>
                <a:gd name="connsiteY29" fmla="*/ 1514401 h 5563899"/>
                <a:gd name="connsiteX30" fmla="*/ 0 w 10583959"/>
                <a:gd name="connsiteY30" fmla="*/ 2499139 h 5563899"/>
                <a:gd name="connsiteX31" fmla="*/ 597877 w 10583959"/>
                <a:gd name="connsiteY31" fmla="*/ 3097016 h 5563899"/>
                <a:gd name="connsiteX32" fmla="*/ 1617785 w 10583959"/>
                <a:gd name="connsiteY32" fmla="*/ 3448709 h 5563899"/>
                <a:gd name="connsiteX33" fmla="*/ 1969477 w 10583959"/>
                <a:gd name="connsiteY33" fmla="*/ 3378370 h 5563899"/>
                <a:gd name="connsiteX34" fmla="*/ 2672862 w 10583959"/>
                <a:gd name="connsiteY34" fmla="*/ 2710155 h 5563899"/>
                <a:gd name="connsiteX35" fmla="*/ 3094893 w 10583959"/>
                <a:gd name="connsiteY35" fmla="*/ 2780493 h 5563899"/>
                <a:gd name="connsiteX36" fmla="*/ 3657600 w 10583959"/>
                <a:gd name="connsiteY36" fmla="*/ 3589385 h 5563899"/>
                <a:gd name="connsiteX37" fmla="*/ 4079631 w 10583959"/>
                <a:gd name="connsiteY37" fmla="*/ 4081755 h 5563899"/>
                <a:gd name="connsiteX38" fmla="*/ 5838093 w 10583959"/>
                <a:gd name="connsiteY38" fmla="*/ 4503785 h 5563899"/>
                <a:gd name="connsiteX39" fmla="*/ 6646985 w 10583959"/>
                <a:gd name="connsiteY39" fmla="*/ 4820309 h 5563899"/>
                <a:gd name="connsiteX40" fmla="*/ 7953229 w 10583959"/>
                <a:gd name="connsiteY40" fmla="*/ 4924058 h 5563899"/>
                <a:gd name="connsiteX0" fmla="*/ 7948247 w 10583959"/>
                <a:gd name="connsiteY0" fmla="*/ 4925816 h 5563899"/>
                <a:gd name="connsiteX1" fmla="*/ 8827477 w 10583959"/>
                <a:gd name="connsiteY1" fmla="*/ 5558862 h 5563899"/>
                <a:gd name="connsiteX2" fmla="*/ 9988062 w 10583959"/>
                <a:gd name="connsiteY2" fmla="*/ 5172001 h 5563899"/>
                <a:gd name="connsiteX3" fmla="*/ 10515600 w 10583959"/>
                <a:gd name="connsiteY3" fmla="*/ 4292770 h 5563899"/>
                <a:gd name="connsiteX4" fmla="*/ 10550770 w 10583959"/>
                <a:gd name="connsiteY4" fmla="*/ 3237693 h 5563899"/>
                <a:gd name="connsiteX5" fmla="*/ 10269416 w 10583959"/>
                <a:gd name="connsiteY5" fmla="*/ 3132185 h 5563899"/>
                <a:gd name="connsiteX6" fmla="*/ 9425354 w 10583959"/>
                <a:gd name="connsiteY6" fmla="*/ 3589385 h 5563899"/>
                <a:gd name="connsiteX7" fmla="*/ 9179170 w 10583959"/>
                <a:gd name="connsiteY7" fmla="*/ 3589385 h 5563899"/>
                <a:gd name="connsiteX8" fmla="*/ 9319847 w 10583959"/>
                <a:gd name="connsiteY8" fmla="*/ 2921170 h 5563899"/>
                <a:gd name="connsiteX9" fmla="*/ 9566031 w 10583959"/>
                <a:gd name="connsiteY9" fmla="*/ 2604647 h 5563899"/>
                <a:gd name="connsiteX10" fmla="*/ 9425354 w 10583959"/>
                <a:gd name="connsiteY10" fmla="*/ 2393632 h 5563899"/>
                <a:gd name="connsiteX11" fmla="*/ 9073662 w 10583959"/>
                <a:gd name="connsiteY11" fmla="*/ 2745324 h 5563899"/>
                <a:gd name="connsiteX12" fmla="*/ 8686800 w 10583959"/>
                <a:gd name="connsiteY12" fmla="*/ 2921170 h 5563899"/>
                <a:gd name="connsiteX13" fmla="*/ 8686800 w 10583959"/>
                <a:gd name="connsiteY13" fmla="*/ 2428801 h 5563899"/>
                <a:gd name="connsiteX14" fmla="*/ 9003323 w 10583959"/>
                <a:gd name="connsiteY14" fmla="*/ 2006770 h 5563899"/>
                <a:gd name="connsiteX15" fmla="*/ 8792308 w 10583959"/>
                <a:gd name="connsiteY15" fmla="*/ 1830924 h 5563899"/>
                <a:gd name="connsiteX16" fmla="*/ 7983416 w 10583959"/>
                <a:gd name="connsiteY16" fmla="*/ 1971601 h 5563899"/>
                <a:gd name="connsiteX17" fmla="*/ 7455877 w 10583959"/>
                <a:gd name="connsiteY17" fmla="*/ 1830924 h 5563899"/>
                <a:gd name="connsiteX18" fmla="*/ 7385539 w 10583959"/>
                <a:gd name="connsiteY18" fmla="*/ 811016 h 5563899"/>
                <a:gd name="connsiteX19" fmla="*/ 7209693 w 10583959"/>
                <a:gd name="connsiteY19" fmla="*/ 388985 h 5563899"/>
                <a:gd name="connsiteX20" fmla="*/ 6224954 w 10583959"/>
                <a:gd name="connsiteY20" fmla="*/ 2124 h 5563899"/>
                <a:gd name="connsiteX21" fmla="*/ 5627077 w 10583959"/>
                <a:gd name="connsiteY21" fmla="*/ 564832 h 5563899"/>
                <a:gd name="connsiteX22" fmla="*/ 4360985 w 10583959"/>
                <a:gd name="connsiteY22" fmla="*/ 600001 h 5563899"/>
                <a:gd name="connsiteX23" fmla="*/ 4009293 w 10583959"/>
                <a:gd name="connsiteY23" fmla="*/ 1022032 h 5563899"/>
                <a:gd name="connsiteX24" fmla="*/ 3305908 w 10583959"/>
                <a:gd name="connsiteY24" fmla="*/ 775847 h 5563899"/>
                <a:gd name="connsiteX25" fmla="*/ 2391508 w 10583959"/>
                <a:gd name="connsiteY25" fmla="*/ 1197878 h 5563899"/>
                <a:gd name="connsiteX26" fmla="*/ 2074985 w 10583959"/>
                <a:gd name="connsiteY26" fmla="*/ 986862 h 5563899"/>
                <a:gd name="connsiteX27" fmla="*/ 1582616 w 10583959"/>
                <a:gd name="connsiteY27" fmla="*/ 1408893 h 5563899"/>
                <a:gd name="connsiteX28" fmla="*/ 1125416 w 10583959"/>
                <a:gd name="connsiteY28" fmla="*/ 1162709 h 5563899"/>
                <a:gd name="connsiteX29" fmla="*/ 597877 w 10583959"/>
                <a:gd name="connsiteY29" fmla="*/ 1514401 h 5563899"/>
                <a:gd name="connsiteX30" fmla="*/ 0 w 10583959"/>
                <a:gd name="connsiteY30" fmla="*/ 2499139 h 5563899"/>
                <a:gd name="connsiteX31" fmla="*/ 597877 w 10583959"/>
                <a:gd name="connsiteY31" fmla="*/ 3097016 h 5563899"/>
                <a:gd name="connsiteX32" fmla="*/ 1617785 w 10583959"/>
                <a:gd name="connsiteY32" fmla="*/ 3448709 h 5563899"/>
                <a:gd name="connsiteX33" fmla="*/ 1969477 w 10583959"/>
                <a:gd name="connsiteY33" fmla="*/ 3378370 h 5563899"/>
                <a:gd name="connsiteX34" fmla="*/ 2672862 w 10583959"/>
                <a:gd name="connsiteY34" fmla="*/ 2710155 h 5563899"/>
                <a:gd name="connsiteX35" fmla="*/ 3094893 w 10583959"/>
                <a:gd name="connsiteY35" fmla="*/ 2780493 h 5563899"/>
                <a:gd name="connsiteX36" fmla="*/ 3657600 w 10583959"/>
                <a:gd name="connsiteY36" fmla="*/ 3589385 h 5563899"/>
                <a:gd name="connsiteX37" fmla="*/ 4079631 w 10583959"/>
                <a:gd name="connsiteY37" fmla="*/ 4081755 h 5563899"/>
                <a:gd name="connsiteX38" fmla="*/ 5838093 w 10583959"/>
                <a:gd name="connsiteY38" fmla="*/ 4503785 h 5563899"/>
                <a:gd name="connsiteX39" fmla="*/ 6646985 w 10583959"/>
                <a:gd name="connsiteY39" fmla="*/ 4820309 h 5563899"/>
                <a:gd name="connsiteX40" fmla="*/ 7085135 w 10583959"/>
                <a:gd name="connsiteY40" fmla="*/ 4936367 h 5563899"/>
                <a:gd name="connsiteX41" fmla="*/ 7953229 w 10583959"/>
                <a:gd name="connsiteY41" fmla="*/ 4924058 h 5563899"/>
                <a:gd name="connsiteX0" fmla="*/ 7948247 w 10583959"/>
                <a:gd name="connsiteY0" fmla="*/ 4925816 h 5563899"/>
                <a:gd name="connsiteX1" fmla="*/ 8827477 w 10583959"/>
                <a:gd name="connsiteY1" fmla="*/ 5558862 h 5563899"/>
                <a:gd name="connsiteX2" fmla="*/ 9988062 w 10583959"/>
                <a:gd name="connsiteY2" fmla="*/ 5172001 h 5563899"/>
                <a:gd name="connsiteX3" fmla="*/ 10515600 w 10583959"/>
                <a:gd name="connsiteY3" fmla="*/ 4292770 h 5563899"/>
                <a:gd name="connsiteX4" fmla="*/ 10550770 w 10583959"/>
                <a:gd name="connsiteY4" fmla="*/ 3237693 h 5563899"/>
                <a:gd name="connsiteX5" fmla="*/ 10269416 w 10583959"/>
                <a:gd name="connsiteY5" fmla="*/ 3132185 h 5563899"/>
                <a:gd name="connsiteX6" fmla="*/ 9425354 w 10583959"/>
                <a:gd name="connsiteY6" fmla="*/ 3589385 h 5563899"/>
                <a:gd name="connsiteX7" fmla="*/ 9179170 w 10583959"/>
                <a:gd name="connsiteY7" fmla="*/ 3589385 h 5563899"/>
                <a:gd name="connsiteX8" fmla="*/ 9319847 w 10583959"/>
                <a:gd name="connsiteY8" fmla="*/ 2921170 h 5563899"/>
                <a:gd name="connsiteX9" fmla="*/ 9566031 w 10583959"/>
                <a:gd name="connsiteY9" fmla="*/ 2604647 h 5563899"/>
                <a:gd name="connsiteX10" fmla="*/ 9425354 w 10583959"/>
                <a:gd name="connsiteY10" fmla="*/ 2393632 h 5563899"/>
                <a:gd name="connsiteX11" fmla="*/ 9073662 w 10583959"/>
                <a:gd name="connsiteY11" fmla="*/ 2745324 h 5563899"/>
                <a:gd name="connsiteX12" fmla="*/ 8686800 w 10583959"/>
                <a:gd name="connsiteY12" fmla="*/ 2921170 h 5563899"/>
                <a:gd name="connsiteX13" fmla="*/ 8686800 w 10583959"/>
                <a:gd name="connsiteY13" fmla="*/ 2428801 h 5563899"/>
                <a:gd name="connsiteX14" fmla="*/ 9003323 w 10583959"/>
                <a:gd name="connsiteY14" fmla="*/ 2006770 h 5563899"/>
                <a:gd name="connsiteX15" fmla="*/ 8792308 w 10583959"/>
                <a:gd name="connsiteY15" fmla="*/ 1830924 h 5563899"/>
                <a:gd name="connsiteX16" fmla="*/ 7983416 w 10583959"/>
                <a:gd name="connsiteY16" fmla="*/ 1971601 h 5563899"/>
                <a:gd name="connsiteX17" fmla="*/ 7455877 w 10583959"/>
                <a:gd name="connsiteY17" fmla="*/ 1830924 h 5563899"/>
                <a:gd name="connsiteX18" fmla="*/ 7385539 w 10583959"/>
                <a:gd name="connsiteY18" fmla="*/ 811016 h 5563899"/>
                <a:gd name="connsiteX19" fmla="*/ 7209693 w 10583959"/>
                <a:gd name="connsiteY19" fmla="*/ 388985 h 5563899"/>
                <a:gd name="connsiteX20" fmla="*/ 6224954 w 10583959"/>
                <a:gd name="connsiteY20" fmla="*/ 2124 h 5563899"/>
                <a:gd name="connsiteX21" fmla="*/ 5627077 w 10583959"/>
                <a:gd name="connsiteY21" fmla="*/ 564832 h 5563899"/>
                <a:gd name="connsiteX22" fmla="*/ 4360985 w 10583959"/>
                <a:gd name="connsiteY22" fmla="*/ 600001 h 5563899"/>
                <a:gd name="connsiteX23" fmla="*/ 4009293 w 10583959"/>
                <a:gd name="connsiteY23" fmla="*/ 1022032 h 5563899"/>
                <a:gd name="connsiteX24" fmla="*/ 3305908 w 10583959"/>
                <a:gd name="connsiteY24" fmla="*/ 775847 h 5563899"/>
                <a:gd name="connsiteX25" fmla="*/ 2391508 w 10583959"/>
                <a:gd name="connsiteY25" fmla="*/ 1197878 h 5563899"/>
                <a:gd name="connsiteX26" fmla="*/ 2074985 w 10583959"/>
                <a:gd name="connsiteY26" fmla="*/ 986862 h 5563899"/>
                <a:gd name="connsiteX27" fmla="*/ 1582616 w 10583959"/>
                <a:gd name="connsiteY27" fmla="*/ 1408893 h 5563899"/>
                <a:gd name="connsiteX28" fmla="*/ 1125416 w 10583959"/>
                <a:gd name="connsiteY28" fmla="*/ 1162709 h 5563899"/>
                <a:gd name="connsiteX29" fmla="*/ 597877 w 10583959"/>
                <a:gd name="connsiteY29" fmla="*/ 1514401 h 5563899"/>
                <a:gd name="connsiteX30" fmla="*/ 0 w 10583959"/>
                <a:gd name="connsiteY30" fmla="*/ 2499139 h 5563899"/>
                <a:gd name="connsiteX31" fmla="*/ 597877 w 10583959"/>
                <a:gd name="connsiteY31" fmla="*/ 3097016 h 5563899"/>
                <a:gd name="connsiteX32" fmla="*/ 1617785 w 10583959"/>
                <a:gd name="connsiteY32" fmla="*/ 3448709 h 5563899"/>
                <a:gd name="connsiteX33" fmla="*/ 1969477 w 10583959"/>
                <a:gd name="connsiteY33" fmla="*/ 3378370 h 5563899"/>
                <a:gd name="connsiteX34" fmla="*/ 2672862 w 10583959"/>
                <a:gd name="connsiteY34" fmla="*/ 2710155 h 5563899"/>
                <a:gd name="connsiteX35" fmla="*/ 3094893 w 10583959"/>
                <a:gd name="connsiteY35" fmla="*/ 2780493 h 5563899"/>
                <a:gd name="connsiteX36" fmla="*/ 3657600 w 10583959"/>
                <a:gd name="connsiteY36" fmla="*/ 3589385 h 5563899"/>
                <a:gd name="connsiteX37" fmla="*/ 4079631 w 10583959"/>
                <a:gd name="connsiteY37" fmla="*/ 4081755 h 5563899"/>
                <a:gd name="connsiteX38" fmla="*/ 5838093 w 10583959"/>
                <a:gd name="connsiteY38" fmla="*/ 4503785 h 5563899"/>
                <a:gd name="connsiteX39" fmla="*/ 6646985 w 10583959"/>
                <a:gd name="connsiteY39" fmla="*/ 4820309 h 5563899"/>
                <a:gd name="connsiteX40" fmla="*/ 7085135 w 10583959"/>
                <a:gd name="connsiteY40" fmla="*/ 4936367 h 5563899"/>
                <a:gd name="connsiteX41" fmla="*/ 7574371 w 10583959"/>
                <a:gd name="connsiteY41" fmla="*/ 4839999 h 5563899"/>
                <a:gd name="connsiteX42" fmla="*/ 7953229 w 10583959"/>
                <a:gd name="connsiteY42" fmla="*/ 4924058 h 5563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0583959" h="5563899">
                  <a:moveTo>
                    <a:pt x="7948247" y="4925816"/>
                  </a:moveTo>
                  <a:cubicBezTo>
                    <a:pt x="8217877" y="5221823"/>
                    <a:pt x="8487508" y="5517831"/>
                    <a:pt x="8827477" y="5558862"/>
                  </a:cubicBezTo>
                  <a:cubicBezTo>
                    <a:pt x="9167446" y="5599893"/>
                    <a:pt x="9706708" y="5383016"/>
                    <a:pt x="9988062" y="5172001"/>
                  </a:cubicBezTo>
                  <a:cubicBezTo>
                    <a:pt x="10269416" y="4960986"/>
                    <a:pt x="10421815" y="4615155"/>
                    <a:pt x="10515600" y="4292770"/>
                  </a:cubicBezTo>
                  <a:cubicBezTo>
                    <a:pt x="10609385" y="3970385"/>
                    <a:pt x="10591801" y="3431124"/>
                    <a:pt x="10550770" y="3237693"/>
                  </a:cubicBezTo>
                  <a:cubicBezTo>
                    <a:pt x="10509739" y="3044262"/>
                    <a:pt x="10456985" y="3073570"/>
                    <a:pt x="10269416" y="3132185"/>
                  </a:cubicBezTo>
                  <a:cubicBezTo>
                    <a:pt x="10081847" y="3190800"/>
                    <a:pt x="9607062" y="3513185"/>
                    <a:pt x="9425354" y="3589385"/>
                  </a:cubicBezTo>
                  <a:cubicBezTo>
                    <a:pt x="9243646" y="3665585"/>
                    <a:pt x="9196755" y="3700754"/>
                    <a:pt x="9179170" y="3589385"/>
                  </a:cubicBezTo>
                  <a:cubicBezTo>
                    <a:pt x="9161586" y="3478016"/>
                    <a:pt x="9255370" y="3085293"/>
                    <a:pt x="9319847" y="2921170"/>
                  </a:cubicBezTo>
                  <a:cubicBezTo>
                    <a:pt x="9384324" y="2757047"/>
                    <a:pt x="9548446" y="2692570"/>
                    <a:pt x="9566031" y="2604647"/>
                  </a:cubicBezTo>
                  <a:cubicBezTo>
                    <a:pt x="9583616" y="2516724"/>
                    <a:pt x="9507416" y="2370186"/>
                    <a:pt x="9425354" y="2393632"/>
                  </a:cubicBezTo>
                  <a:cubicBezTo>
                    <a:pt x="9343293" y="2417078"/>
                    <a:pt x="9196754" y="2657401"/>
                    <a:pt x="9073662" y="2745324"/>
                  </a:cubicBezTo>
                  <a:cubicBezTo>
                    <a:pt x="8950570" y="2833247"/>
                    <a:pt x="8751277" y="2973924"/>
                    <a:pt x="8686800" y="2921170"/>
                  </a:cubicBezTo>
                  <a:cubicBezTo>
                    <a:pt x="8622323" y="2868416"/>
                    <a:pt x="8634046" y="2581201"/>
                    <a:pt x="8686800" y="2428801"/>
                  </a:cubicBezTo>
                  <a:cubicBezTo>
                    <a:pt x="8739554" y="2276401"/>
                    <a:pt x="8985738" y="2106416"/>
                    <a:pt x="9003323" y="2006770"/>
                  </a:cubicBezTo>
                  <a:cubicBezTo>
                    <a:pt x="9020908" y="1907124"/>
                    <a:pt x="8962292" y="1836785"/>
                    <a:pt x="8792308" y="1830924"/>
                  </a:cubicBezTo>
                  <a:cubicBezTo>
                    <a:pt x="8622324" y="1825063"/>
                    <a:pt x="8206154" y="1971601"/>
                    <a:pt x="7983416" y="1971601"/>
                  </a:cubicBezTo>
                  <a:cubicBezTo>
                    <a:pt x="7760678" y="1971601"/>
                    <a:pt x="7555523" y="2024355"/>
                    <a:pt x="7455877" y="1830924"/>
                  </a:cubicBezTo>
                  <a:cubicBezTo>
                    <a:pt x="7356231" y="1637493"/>
                    <a:pt x="7426570" y="1051339"/>
                    <a:pt x="7385539" y="811016"/>
                  </a:cubicBezTo>
                  <a:cubicBezTo>
                    <a:pt x="7344508" y="570693"/>
                    <a:pt x="7403124" y="523800"/>
                    <a:pt x="7209693" y="388985"/>
                  </a:cubicBezTo>
                  <a:cubicBezTo>
                    <a:pt x="7016262" y="254170"/>
                    <a:pt x="6488723" y="-27184"/>
                    <a:pt x="6224954" y="2124"/>
                  </a:cubicBezTo>
                  <a:cubicBezTo>
                    <a:pt x="5961185" y="31432"/>
                    <a:pt x="5937738" y="465186"/>
                    <a:pt x="5627077" y="564832"/>
                  </a:cubicBezTo>
                  <a:cubicBezTo>
                    <a:pt x="5316415" y="664478"/>
                    <a:pt x="4630616" y="523801"/>
                    <a:pt x="4360985" y="600001"/>
                  </a:cubicBezTo>
                  <a:cubicBezTo>
                    <a:pt x="4091354" y="676201"/>
                    <a:pt x="4185139" y="992724"/>
                    <a:pt x="4009293" y="1022032"/>
                  </a:cubicBezTo>
                  <a:cubicBezTo>
                    <a:pt x="3833447" y="1051340"/>
                    <a:pt x="3575539" y="746539"/>
                    <a:pt x="3305908" y="775847"/>
                  </a:cubicBezTo>
                  <a:cubicBezTo>
                    <a:pt x="3036277" y="805155"/>
                    <a:pt x="2596662" y="1162709"/>
                    <a:pt x="2391508" y="1197878"/>
                  </a:cubicBezTo>
                  <a:cubicBezTo>
                    <a:pt x="2186354" y="1233047"/>
                    <a:pt x="2209800" y="951693"/>
                    <a:pt x="2074985" y="986862"/>
                  </a:cubicBezTo>
                  <a:cubicBezTo>
                    <a:pt x="1940170" y="1022031"/>
                    <a:pt x="1740877" y="1379585"/>
                    <a:pt x="1582616" y="1408893"/>
                  </a:cubicBezTo>
                  <a:cubicBezTo>
                    <a:pt x="1424355" y="1438201"/>
                    <a:pt x="1289539" y="1145124"/>
                    <a:pt x="1125416" y="1162709"/>
                  </a:cubicBezTo>
                  <a:cubicBezTo>
                    <a:pt x="961293" y="1180294"/>
                    <a:pt x="785446" y="1291663"/>
                    <a:pt x="597877" y="1514401"/>
                  </a:cubicBezTo>
                  <a:cubicBezTo>
                    <a:pt x="410308" y="1737139"/>
                    <a:pt x="0" y="2235370"/>
                    <a:pt x="0" y="2499139"/>
                  </a:cubicBezTo>
                  <a:cubicBezTo>
                    <a:pt x="0" y="2762908"/>
                    <a:pt x="328246" y="2938754"/>
                    <a:pt x="597877" y="3097016"/>
                  </a:cubicBezTo>
                  <a:cubicBezTo>
                    <a:pt x="867508" y="3255278"/>
                    <a:pt x="1389185" y="3401817"/>
                    <a:pt x="1617785" y="3448709"/>
                  </a:cubicBezTo>
                  <a:cubicBezTo>
                    <a:pt x="1846385" y="3495601"/>
                    <a:pt x="1793631" y="3501462"/>
                    <a:pt x="1969477" y="3378370"/>
                  </a:cubicBezTo>
                  <a:cubicBezTo>
                    <a:pt x="2145323" y="3255278"/>
                    <a:pt x="2485293" y="2809801"/>
                    <a:pt x="2672862" y="2710155"/>
                  </a:cubicBezTo>
                  <a:cubicBezTo>
                    <a:pt x="2860431" y="2610509"/>
                    <a:pt x="2930770" y="2633955"/>
                    <a:pt x="3094893" y="2780493"/>
                  </a:cubicBezTo>
                  <a:cubicBezTo>
                    <a:pt x="3259016" y="2927031"/>
                    <a:pt x="3493477" y="3372508"/>
                    <a:pt x="3657600" y="3589385"/>
                  </a:cubicBezTo>
                  <a:cubicBezTo>
                    <a:pt x="3821723" y="3806262"/>
                    <a:pt x="3716216" y="3929355"/>
                    <a:pt x="4079631" y="4081755"/>
                  </a:cubicBezTo>
                  <a:cubicBezTo>
                    <a:pt x="4443046" y="4234155"/>
                    <a:pt x="5410201" y="4380693"/>
                    <a:pt x="5838093" y="4503785"/>
                  </a:cubicBezTo>
                  <a:cubicBezTo>
                    <a:pt x="6265985" y="4626877"/>
                    <a:pt x="6439145" y="4748212"/>
                    <a:pt x="6646985" y="4820309"/>
                  </a:cubicBezTo>
                  <a:cubicBezTo>
                    <a:pt x="6854825" y="4892406"/>
                    <a:pt x="6933746" y="4919115"/>
                    <a:pt x="7085135" y="4936367"/>
                  </a:cubicBezTo>
                  <a:cubicBezTo>
                    <a:pt x="7236524" y="4953619"/>
                    <a:pt x="7429689" y="4842050"/>
                    <a:pt x="7574371" y="4839999"/>
                  </a:cubicBezTo>
                  <a:cubicBezTo>
                    <a:pt x="7719053" y="4837948"/>
                    <a:pt x="7886911" y="4924018"/>
                    <a:pt x="7953229" y="4924058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8" name="Freeform 487"/>
            <p:cNvSpPr/>
            <p:nvPr/>
          </p:nvSpPr>
          <p:spPr>
            <a:xfrm>
              <a:off x="3935522" y="520705"/>
              <a:ext cx="21946678" cy="14603679"/>
            </a:xfrm>
            <a:custGeom>
              <a:avLst/>
              <a:gdLst>
                <a:gd name="connsiteX0" fmla="*/ 0 w 22015939"/>
                <a:gd name="connsiteY0" fmla="*/ 0 h 14653846"/>
                <a:gd name="connsiteX1" fmla="*/ 1078524 w 22015939"/>
                <a:gd name="connsiteY1" fmla="*/ 6846276 h 14653846"/>
                <a:gd name="connsiteX2" fmla="*/ 1852247 w 22015939"/>
                <a:gd name="connsiteY2" fmla="*/ 9425353 h 14653846"/>
                <a:gd name="connsiteX3" fmla="*/ 1992924 w 22015939"/>
                <a:gd name="connsiteY3" fmla="*/ 9706707 h 14653846"/>
                <a:gd name="connsiteX4" fmla="*/ 2063262 w 22015939"/>
                <a:gd name="connsiteY4" fmla="*/ 10081846 h 14653846"/>
                <a:gd name="connsiteX5" fmla="*/ 4126524 w 22015939"/>
                <a:gd name="connsiteY5" fmla="*/ 13997353 h 14653846"/>
                <a:gd name="connsiteX6" fmla="*/ 4454770 w 22015939"/>
                <a:gd name="connsiteY6" fmla="*/ 14302153 h 14653846"/>
                <a:gd name="connsiteX7" fmla="*/ 5134708 w 22015939"/>
                <a:gd name="connsiteY7" fmla="*/ 14067692 h 14653846"/>
                <a:gd name="connsiteX8" fmla="*/ 5931877 w 22015939"/>
                <a:gd name="connsiteY8" fmla="*/ 14466276 h 14653846"/>
                <a:gd name="connsiteX9" fmla="*/ 7174524 w 22015939"/>
                <a:gd name="connsiteY9" fmla="*/ 14489723 h 14653846"/>
                <a:gd name="connsiteX10" fmla="*/ 8510954 w 22015939"/>
                <a:gd name="connsiteY10" fmla="*/ 14653846 h 14653846"/>
                <a:gd name="connsiteX11" fmla="*/ 18545908 w 22015939"/>
                <a:gd name="connsiteY11" fmla="*/ 13153292 h 14653846"/>
                <a:gd name="connsiteX12" fmla="*/ 22015939 w 22015939"/>
                <a:gd name="connsiteY12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1078524 w 22015939"/>
                <a:gd name="connsiteY2" fmla="*/ 6846276 h 14653846"/>
                <a:gd name="connsiteX3" fmla="*/ 1852247 w 22015939"/>
                <a:gd name="connsiteY3" fmla="*/ 9425353 h 14653846"/>
                <a:gd name="connsiteX4" fmla="*/ 1992924 w 22015939"/>
                <a:gd name="connsiteY4" fmla="*/ 9706707 h 14653846"/>
                <a:gd name="connsiteX5" fmla="*/ 2063262 w 22015939"/>
                <a:gd name="connsiteY5" fmla="*/ 10081846 h 14653846"/>
                <a:gd name="connsiteX6" fmla="*/ 4126524 w 22015939"/>
                <a:gd name="connsiteY6" fmla="*/ 13997353 h 14653846"/>
                <a:gd name="connsiteX7" fmla="*/ 4454770 w 22015939"/>
                <a:gd name="connsiteY7" fmla="*/ 14302153 h 14653846"/>
                <a:gd name="connsiteX8" fmla="*/ 5134708 w 22015939"/>
                <a:gd name="connsiteY8" fmla="*/ 14067692 h 14653846"/>
                <a:gd name="connsiteX9" fmla="*/ 5931877 w 22015939"/>
                <a:gd name="connsiteY9" fmla="*/ 14466276 h 14653846"/>
                <a:gd name="connsiteX10" fmla="*/ 7174524 w 22015939"/>
                <a:gd name="connsiteY10" fmla="*/ 14489723 h 14653846"/>
                <a:gd name="connsiteX11" fmla="*/ 8510954 w 22015939"/>
                <a:gd name="connsiteY11" fmla="*/ 14653846 h 14653846"/>
                <a:gd name="connsiteX12" fmla="*/ 18545908 w 22015939"/>
                <a:gd name="connsiteY12" fmla="*/ 13153292 h 14653846"/>
                <a:gd name="connsiteX13" fmla="*/ 22015939 w 22015939"/>
                <a:gd name="connsiteY13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852247 w 22015939"/>
                <a:gd name="connsiteY4" fmla="*/ 9425353 h 14653846"/>
                <a:gd name="connsiteX5" fmla="*/ 1992924 w 22015939"/>
                <a:gd name="connsiteY5" fmla="*/ 9706707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92924 w 22015939"/>
                <a:gd name="connsiteY5" fmla="*/ 9706707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6242740 w 22015939"/>
                <a:gd name="connsiteY11" fmla="*/ 14388651 h 14653846"/>
                <a:gd name="connsiteX12" fmla="*/ 7174524 w 22015939"/>
                <a:gd name="connsiteY12" fmla="*/ 14489723 h 14653846"/>
                <a:gd name="connsiteX13" fmla="*/ 8510954 w 22015939"/>
                <a:gd name="connsiteY13" fmla="*/ 14653846 h 14653846"/>
                <a:gd name="connsiteX14" fmla="*/ 18545908 w 22015939"/>
                <a:gd name="connsiteY14" fmla="*/ 13153292 h 14653846"/>
                <a:gd name="connsiteX15" fmla="*/ 22015939 w 22015939"/>
                <a:gd name="connsiteY15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01301 w 22015939"/>
                <a:gd name="connsiteY10" fmla="*/ 14428224 h 14653846"/>
                <a:gd name="connsiteX11" fmla="*/ 6242740 w 22015939"/>
                <a:gd name="connsiteY11" fmla="*/ 14388651 h 14653846"/>
                <a:gd name="connsiteX12" fmla="*/ 7174524 w 22015939"/>
                <a:gd name="connsiteY12" fmla="*/ 14489723 h 14653846"/>
                <a:gd name="connsiteX13" fmla="*/ 8510954 w 22015939"/>
                <a:gd name="connsiteY13" fmla="*/ 14653846 h 14653846"/>
                <a:gd name="connsiteX14" fmla="*/ 18545908 w 22015939"/>
                <a:gd name="connsiteY14" fmla="*/ 13153292 h 14653846"/>
                <a:gd name="connsiteX15" fmla="*/ 22015939 w 22015939"/>
                <a:gd name="connsiteY15" fmla="*/ 13786338 h 14653846"/>
                <a:gd name="connsiteX0" fmla="*/ 0 w 22015939"/>
                <a:gd name="connsiteY0" fmla="*/ 0 h 14585352"/>
                <a:gd name="connsiteX1" fmla="*/ 654941 w 22015939"/>
                <a:gd name="connsiteY1" fmla="*/ 4594018 h 14585352"/>
                <a:gd name="connsiteX2" fmla="*/ 922483 w 22015939"/>
                <a:gd name="connsiteY2" fmla="*/ 6298756 h 14585352"/>
                <a:gd name="connsiteX3" fmla="*/ 1078524 w 22015939"/>
                <a:gd name="connsiteY3" fmla="*/ 6846276 h 14585352"/>
                <a:gd name="connsiteX4" fmla="*/ 1791095 w 22015939"/>
                <a:gd name="connsiteY4" fmla="*/ 9394911 h 14585352"/>
                <a:gd name="connsiteX5" fmla="*/ 1908839 w 22015939"/>
                <a:gd name="connsiteY5" fmla="*/ 9691486 h 14585352"/>
                <a:gd name="connsiteX6" fmla="*/ 1948601 w 22015939"/>
                <a:gd name="connsiteY6" fmla="*/ 10097067 h 14585352"/>
                <a:gd name="connsiteX7" fmla="*/ 4080660 w 22015939"/>
                <a:gd name="connsiteY7" fmla="*/ 14004963 h 14585352"/>
                <a:gd name="connsiteX8" fmla="*/ 4454770 w 22015939"/>
                <a:gd name="connsiteY8" fmla="*/ 14302153 h 14585352"/>
                <a:gd name="connsiteX9" fmla="*/ 5134708 w 22015939"/>
                <a:gd name="connsiteY9" fmla="*/ 14067692 h 14585352"/>
                <a:gd name="connsiteX10" fmla="*/ 5901301 w 22015939"/>
                <a:gd name="connsiteY10" fmla="*/ 14428224 h 14585352"/>
                <a:gd name="connsiteX11" fmla="*/ 6242740 w 22015939"/>
                <a:gd name="connsiteY11" fmla="*/ 14388651 h 14585352"/>
                <a:gd name="connsiteX12" fmla="*/ 7174524 w 22015939"/>
                <a:gd name="connsiteY12" fmla="*/ 14489723 h 14585352"/>
                <a:gd name="connsiteX13" fmla="*/ 8503310 w 22015939"/>
                <a:gd name="connsiteY13" fmla="*/ 14585352 h 14585352"/>
                <a:gd name="connsiteX14" fmla="*/ 18545908 w 22015939"/>
                <a:gd name="connsiteY14" fmla="*/ 13153292 h 14585352"/>
                <a:gd name="connsiteX15" fmla="*/ 22015939 w 22015939"/>
                <a:gd name="connsiteY15" fmla="*/ 13786338 h 14585352"/>
                <a:gd name="connsiteX0" fmla="*/ 0 w 22015939"/>
                <a:gd name="connsiteY0" fmla="*/ 0 h 14585352"/>
                <a:gd name="connsiteX1" fmla="*/ 654941 w 22015939"/>
                <a:gd name="connsiteY1" fmla="*/ 4594018 h 14585352"/>
                <a:gd name="connsiteX2" fmla="*/ 922483 w 22015939"/>
                <a:gd name="connsiteY2" fmla="*/ 6298756 h 14585352"/>
                <a:gd name="connsiteX3" fmla="*/ 1078524 w 22015939"/>
                <a:gd name="connsiteY3" fmla="*/ 6846276 h 14585352"/>
                <a:gd name="connsiteX4" fmla="*/ 1791095 w 22015939"/>
                <a:gd name="connsiteY4" fmla="*/ 9394911 h 14585352"/>
                <a:gd name="connsiteX5" fmla="*/ 1908839 w 22015939"/>
                <a:gd name="connsiteY5" fmla="*/ 9691486 h 14585352"/>
                <a:gd name="connsiteX6" fmla="*/ 1948601 w 22015939"/>
                <a:gd name="connsiteY6" fmla="*/ 10097067 h 14585352"/>
                <a:gd name="connsiteX7" fmla="*/ 4080660 w 22015939"/>
                <a:gd name="connsiteY7" fmla="*/ 14004963 h 14585352"/>
                <a:gd name="connsiteX8" fmla="*/ 4454770 w 22015939"/>
                <a:gd name="connsiteY8" fmla="*/ 14302153 h 14585352"/>
                <a:gd name="connsiteX9" fmla="*/ 5134708 w 22015939"/>
                <a:gd name="connsiteY9" fmla="*/ 14067692 h 14585352"/>
                <a:gd name="connsiteX10" fmla="*/ 5901301 w 22015939"/>
                <a:gd name="connsiteY10" fmla="*/ 14428224 h 14585352"/>
                <a:gd name="connsiteX11" fmla="*/ 6242740 w 22015939"/>
                <a:gd name="connsiteY11" fmla="*/ 14388651 h 14585352"/>
                <a:gd name="connsiteX12" fmla="*/ 7174524 w 22015939"/>
                <a:gd name="connsiteY12" fmla="*/ 14489723 h 14585352"/>
                <a:gd name="connsiteX13" fmla="*/ 8503310 w 22015939"/>
                <a:gd name="connsiteY13" fmla="*/ 14585352 h 14585352"/>
                <a:gd name="connsiteX14" fmla="*/ 14612973 w 22015939"/>
                <a:gd name="connsiteY14" fmla="*/ 13619997 h 14585352"/>
                <a:gd name="connsiteX15" fmla="*/ 18545908 w 22015939"/>
                <a:gd name="connsiteY15" fmla="*/ 13153292 h 14585352"/>
                <a:gd name="connsiteX16" fmla="*/ 22015939 w 22015939"/>
                <a:gd name="connsiteY16" fmla="*/ 13786338 h 1458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015939" h="14585352">
                  <a:moveTo>
                    <a:pt x="0" y="0"/>
                  </a:moveTo>
                  <a:cubicBezTo>
                    <a:pt x="238698" y="1513582"/>
                    <a:pt x="416243" y="3080436"/>
                    <a:pt x="654941" y="4594018"/>
                  </a:cubicBezTo>
                  <a:cubicBezTo>
                    <a:pt x="756862" y="5157191"/>
                    <a:pt x="820562" y="5735583"/>
                    <a:pt x="922483" y="6298756"/>
                  </a:cubicBezTo>
                  <a:lnTo>
                    <a:pt x="1078524" y="6846276"/>
                  </a:lnTo>
                  <a:lnTo>
                    <a:pt x="1791095" y="9394911"/>
                  </a:lnTo>
                  <a:lnTo>
                    <a:pt x="1908839" y="9691486"/>
                  </a:lnTo>
                  <a:lnTo>
                    <a:pt x="1948601" y="10097067"/>
                  </a:lnTo>
                  <a:lnTo>
                    <a:pt x="4080660" y="14004963"/>
                  </a:lnTo>
                  <a:lnTo>
                    <a:pt x="4454770" y="14302153"/>
                  </a:lnTo>
                  <a:lnTo>
                    <a:pt x="5134708" y="14067692"/>
                  </a:lnTo>
                  <a:lnTo>
                    <a:pt x="5901301" y="14428224"/>
                  </a:lnTo>
                  <a:cubicBezTo>
                    <a:pt x="6010018" y="14427717"/>
                    <a:pt x="6134023" y="14389158"/>
                    <a:pt x="6242740" y="14388651"/>
                  </a:cubicBezTo>
                  <a:lnTo>
                    <a:pt x="7174524" y="14489723"/>
                  </a:lnTo>
                  <a:lnTo>
                    <a:pt x="8503310" y="14585352"/>
                  </a:lnTo>
                  <a:cubicBezTo>
                    <a:pt x="10544960" y="14291472"/>
                    <a:pt x="12571323" y="13913877"/>
                    <a:pt x="14612973" y="13619997"/>
                  </a:cubicBezTo>
                  <a:lnTo>
                    <a:pt x="18545908" y="13153292"/>
                  </a:lnTo>
                  <a:lnTo>
                    <a:pt x="22015939" y="13786338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9" name="Freeform 488"/>
            <p:cNvSpPr/>
            <p:nvPr/>
          </p:nvSpPr>
          <p:spPr>
            <a:xfrm>
              <a:off x="25431892" y="14128655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0" name="Freeform 489"/>
            <p:cNvSpPr/>
            <p:nvPr/>
          </p:nvSpPr>
          <p:spPr>
            <a:xfrm rot="1196199" flipV="1">
              <a:off x="25391225" y="14321620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91" name="Group 490"/>
            <p:cNvGrpSpPr/>
            <p:nvPr/>
          </p:nvGrpSpPr>
          <p:grpSpPr>
            <a:xfrm rot="21354940">
              <a:off x="10163676" y="14810804"/>
              <a:ext cx="391187" cy="282500"/>
              <a:chOff x="25405302" y="14281199"/>
              <a:chExt cx="391187" cy="282500"/>
            </a:xfrm>
          </p:grpSpPr>
          <p:sp>
            <p:nvSpPr>
              <p:cNvPr id="1304" name="Freeform 1303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05" name="Freeform 1304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2" name="Group 491"/>
            <p:cNvGrpSpPr/>
            <p:nvPr/>
          </p:nvGrpSpPr>
          <p:grpSpPr>
            <a:xfrm rot="3123687">
              <a:off x="6498590" y="11990196"/>
              <a:ext cx="391187" cy="282500"/>
              <a:chOff x="25405302" y="14281199"/>
              <a:chExt cx="391187" cy="282500"/>
            </a:xfrm>
          </p:grpSpPr>
          <p:sp>
            <p:nvSpPr>
              <p:cNvPr id="1302" name="Freeform 1301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03" name="Freeform 1302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3" name="Group 492"/>
            <p:cNvGrpSpPr/>
            <p:nvPr/>
          </p:nvGrpSpPr>
          <p:grpSpPr>
            <a:xfrm rot="3175903">
              <a:off x="5875526" y="10782427"/>
              <a:ext cx="307096" cy="263000"/>
              <a:chOff x="25405302" y="14281199"/>
              <a:chExt cx="391187" cy="282500"/>
            </a:xfrm>
          </p:grpSpPr>
          <p:sp>
            <p:nvSpPr>
              <p:cNvPr id="1300" name="Freeform 1299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01" name="Freeform 1300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94" name="Group 493"/>
            <p:cNvGrpSpPr/>
            <p:nvPr/>
          </p:nvGrpSpPr>
          <p:grpSpPr>
            <a:xfrm rot="4486920">
              <a:off x="5675252" y="10330211"/>
              <a:ext cx="345856" cy="262372"/>
              <a:chOff x="25405302" y="14281199"/>
              <a:chExt cx="391187" cy="282500"/>
            </a:xfrm>
          </p:grpSpPr>
          <p:sp>
            <p:nvSpPr>
              <p:cNvPr id="1298" name="Freeform 1297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9" name="Freeform 1298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95" name="Freeform 494"/>
            <p:cNvSpPr/>
            <p:nvPr/>
          </p:nvSpPr>
          <p:spPr>
            <a:xfrm>
              <a:off x="5852077" y="10321568"/>
              <a:ext cx="20955" cy="316230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955" h="316230">
                  <a:moveTo>
                    <a:pt x="0" y="0"/>
                  </a:moveTo>
                  <a:lnTo>
                    <a:pt x="20955" y="316230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6" name="Freeform 495"/>
            <p:cNvSpPr/>
            <p:nvPr/>
          </p:nvSpPr>
          <p:spPr>
            <a:xfrm>
              <a:off x="5973337" y="10771134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7" name="Freeform 496"/>
            <p:cNvSpPr/>
            <p:nvPr/>
          </p:nvSpPr>
          <p:spPr>
            <a:xfrm>
              <a:off x="6156971" y="11109706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8" name="Freeform 497"/>
            <p:cNvSpPr/>
            <p:nvPr/>
          </p:nvSpPr>
          <p:spPr>
            <a:xfrm>
              <a:off x="6627676" y="11989059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9" name="Freeform 498"/>
            <p:cNvSpPr/>
            <p:nvPr/>
          </p:nvSpPr>
          <p:spPr>
            <a:xfrm rot="18032465">
              <a:off x="10313575" y="14827293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0" name="Freeform 499"/>
            <p:cNvSpPr/>
            <p:nvPr/>
          </p:nvSpPr>
          <p:spPr>
            <a:xfrm>
              <a:off x="3937961" y="526054"/>
              <a:ext cx="21946678" cy="14603679"/>
            </a:xfrm>
            <a:custGeom>
              <a:avLst/>
              <a:gdLst>
                <a:gd name="connsiteX0" fmla="*/ 0 w 22015939"/>
                <a:gd name="connsiteY0" fmla="*/ 0 h 14653846"/>
                <a:gd name="connsiteX1" fmla="*/ 1078524 w 22015939"/>
                <a:gd name="connsiteY1" fmla="*/ 6846276 h 14653846"/>
                <a:gd name="connsiteX2" fmla="*/ 1852247 w 22015939"/>
                <a:gd name="connsiteY2" fmla="*/ 9425353 h 14653846"/>
                <a:gd name="connsiteX3" fmla="*/ 1992924 w 22015939"/>
                <a:gd name="connsiteY3" fmla="*/ 9706707 h 14653846"/>
                <a:gd name="connsiteX4" fmla="*/ 2063262 w 22015939"/>
                <a:gd name="connsiteY4" fmla="*/ 10081846 h 14653846"/>
                <a:gd name="connsiteX5" fmla="*/ 4126524 w 22015939"/>
                <a:gd name="connsiteY5" fmla="*/ 13997353 h 14653846"/>
                <a:gd name="connsiteX6" fmla="*/ 4454770 w 22015939"/>
                <a:gd name="connsiteY6" fmla="*/ 14302153 h 14653846"/>
                <a:gd name="connsiteX7" fmla="*/ 5134708 w 22015939"/>
                <a:gd name="connsiteY7" fmla="*/ 14067692 h 14653846"/>
                <a:gd name="connsiteX8" fmla="*/ 5931877 w 22015939"/>
                <a:gd name="connsiteY8" fmla="*/ 14466276 h 14653846"/>
                <a:gd name="connsiteX9" fmla="*/ 7174524 w 22015939"/>
                <a:gd name="connsiteY9" fmla="*/ 14489723 h 14653846"/>
                <a:gd name="connsiteX10" fmla="*/ 8510954 w 22015939"/>
                <a:gd name="connsiteY10" fmla="*/ 14653846 h 14653846"/>
                <a:gd name="connsiteX11" fmla="*/ 18545908 w 22015939"/>
                <a:gd name="connsiteY11" fmla="*/ 13153292 h 14653846"/>
                <a:gd name="connsiteX12" fmla="*/ 22015939 w 22015939"/>
                <a:gd name="connsiteY12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1078524 w 22015939"/>
                <a:gd name="connsiteY2" fmla="*/ 6846276 h 14653846"/>
                <a:gd name="connsiteX3" fmla="*/ 1852247 w 22015939"/>
                <a:gd name="connsiteY3" fmla="*/ 9425353 h 14653846"/>
                <a:gd name="connsiteX4" fmla="*/ 1992924 w 22015939"/>
                <a:gd name="connsiteY4" fmla="*/ 9706707 h 14653846"/>
                <a:gd name="connsiteX5" fmla="*/ 2063262 w 22015939"/>
                <a:gd name="connsiteY5" fmla="*/ 10081846 h 14653846"/>
                <a:gd name="connsiteX6" fmla="*/ 4126524 w 22015939"/>
                <a:gd name="connsiteY6" fmla="*/ 13997353 h 14653846"/>
                <a:gd name="connsiteX7" fmla="*/ 4454770 w 22015939"/>
                <a:gd name="connsiteY7" fmla="*/ 14302153 h 14653846"/>
                <a:gd name="connsiteX8" fmla="*/ 5134708 w 22015939"/>
                <a:gd name="connsiteY8" fmla="*/ 14067692 h 14653846"/>
                <a:gd name="connsiteX9" fmla="*/ 5931877 w 22015939"/>
                <a:gd name="connsiteY9" fmla="*/ 14466276 h 14653846"/>
                <a:gd name="connsiteX10" fmla="*/ 7174524 w 22015939"/>
                <a:gd name="connsiteY10" fmla="*/ 14489723 h 14653846"/>
                <a:gd name="connsiteX11" fmla="*/ 8510954 w 22015939"/>
                <a:gd name="connsiteY11" fmla="*/ 14653846 h 14653846"/>
                <a:gd name="connsiteX12" fmla="*/ 18545908 w 22015939"/>
                <a:gd name="connsiteY12" fmla="*/ 13153292 h 14653846"/>
                <a:gd name="connsiteX13" fmla="*/ 22015939 w 22015939"/>
                <a:gd name="connsiteY13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852247 w 22015939"/>
                <a:gd name="connsiteY4" fmla="*/ 9425353 h 14653846"/>
                <a:gd name="connsiteX5" fmla="*/ 1992924 w 22015939"/>
                <a:gd name="connsiteY5" fmla="*/ 9706707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92924 w 22015939"/>
                <a:gd name="connsiteY5" fmla="*/ 9706707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2063262 w 22015939"/>
                <a:gd name="connsiteY6" fmla="*/ 10081846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126524 w 22015939"/>
                <a:gd name="connsiteY7" fmla="*/ 1399735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7174524 w 22015939"/>
                <a:gd name="connsiteY11" fmla="*/ 14489723 h 14653846"/>
                <a:gd name="connsiteX12" fmla="*/ 8510954 w 22015939"/>
                <a:gd name="connsiteY12" fmla="*/ 14653846 h 14653846"/>
                <a:gd name="connsiteX13" fmla="*/ 18545908 w 22015939"/>
                <a:gd name="connsiteY13" fmla="*/ 13153292 h 14653846"/>
                <a:gd name="connsiteX14" fmla="*/ 22015939 w 22015939"/>
                <a:gd name="connsiteY14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31877 w 22015939"/>
                <a:gd name="connsiteY10" fmla="*/ 14466276 h 14653846"/>
                <a:gd name="connsiteX11" fmla="*/ 6242740 w 22015939"/>
                <a:gd name="connsiteY11" fmla="*/ 14388651 h 14653846"/>
                <a:gd name="connsiteX12" fmla="*/ 7174524 w 22015939"/>
                <a:gd name="connsiteY12" fmla="*/ 14489723 h 14653846"/>
                <a:gd name="connsiteX13" fmla="*/ 8510954 w 22015939"/>
                <a:gd name="connsiteY13" fmla="*/ 14653846 h 14653846"/>
                <a:gd name="connsiteX14" fmla="*/ 18545908 w 22015939"/>
                <a:gd name="connsiteY14" fmla="*/ 13153292 h 14653846"/>
                <a:gd name="connsiteX15" fmla="*/ 22015939 w 22015939"/>
                <a:gd name="connsiteY15" fmla="*/ 13786338 h 14653846"/>
                <a:gd name="connsiteX0" fmla="*/ 0 w 22015939"/>
                <a:gd name="connsiteY0" fmla="*/ 0 h 14653846"/>
                <a:gd name="connsiteX1" fmla="*/ 654941 w 22015939"/>
                <a:gd name="connsiteY1" fmla="*/ 4594018 h 14653846"/>
                <a:gd name="connsiteX2" fmla="*/ 922483 w 22015939"/>
                <a:gd name="connsiteY2" fmla="*/ 6298756 h 14653846"/>
                <a:gd name="connsiteX3" fmla="*/ 1078524 w 22015939"/>
                <a:gd name="connsiteY3" fmla="*/ 6846276 h 14653846"/>
                <a:gd name="connsiteX4" fmla="*/ 1791095 w 22015939"/>
                <a:gd name="connsiteY4" fmla="*/ 9394911 h 14653846"/>
                <a:gd name="connsiteX5" fmla="*/ 1908839 w 22015939"/>
                <a:gd name="connsiteY5" fmla="*/ 9691486 h 14653846"/>
                <a:gd name="connsiteX6" fmla="*/ 1948601 w 22015939"/>
                <a:gd name="connsiteY6" fmla="*/ 10097067 h 14653846"/>
                <a:gd name="connsiteX7" fmla="*/ 4080660 w 22015939"/>
                <a:gd name="connsiteY7" fmla="*/ 14004963 h 14653846"/>
                <a:gd name="connsiteX8" fmla="*/ 4454770 w 22015939"/>
                <a:gd name="connsiteY8" fmla="*/ 14302153 h 14653846"/>
                <a:gd name="connsiteX9" fmla="*/ 5134708 w 22015939"/>
                <a:gd name="connsiteY9" fmla="*/ 14067692 h 14653846"/>
                <a:gd name="connsiteX10" fmla="*/ 5901301 w 22015939"/>
                <a:gd name="connsiteY10" fmla="*/ 14428224 h 14653846"/>
                <a:gd name="connsiteX11" fmla="*/ 6242740 w 22015939"/>
                <a:gd name="connsiteY11" fmla="*/ 14388651 h 14653846"/>
                <a:gd name="connsiteX12" fmla="*/ 7174524 w 22015939"/>
                <a:gd name="connsiteY12" fmla="*/ 14489723 h 14653846"/>
                <a:gd name="connsiteX13" fmla="*/ 8510954 w 22015939"/>
                <a:gd name="connsiteY13" fmla="*/ 14653846 h 14653846"/>
                <a:gd name="connsiteX14" fmla="*/ 18545908 w 22015939"/>
                <a:gd name="connsiteY14" fmla="*/ 13153292 h 14653846"/>
                <a:gd name="connsiteX15" fmla="*/ 22015939 w 22015939"/>
                <a:gd name="connsiteY15" fmla="*/ 13786338 h 14653846"/>
                <a:gd name="connsiteX0" fmla="*/ 0 w 22015939"/>
                <a:gd name="connsiteY0" fmla="*/ 0 h 14585352"/>
                <a:gd name="connsiteX1" fmla="*/ 654941 w 22015939"/>
                <a:gd name="connsiteY1" fmla="*/ 4594018 h 14585352"/>
                <a:gd name="connsiteX2" fmla="*/ 922483 w 22015939"/>
                <a:gd name="connsiteY2" fmla="*/ 6298756 h 14585352"/>
                <a:gd name="connsiteX3" fmla="*/ 1078524 w 22015939"/>
                <a:gd name="connsiteY3" fmla="*/ 6846276 h 14585352"/>
                <a:gd name="connsiteX4" fmla="*/ 1791095 w 22015939"/>
                <a:gd name="connsiteY4" fmla="*/ 9394911 h 14585352"/>
                <a:gd name="connsiteX5" fmla="*/ 1908839 w 22015939"/>
                <a:gd name="connsiteY5" fmla="*/ 9691486 h 14585352"/>
                <a:gd name="connsiteX6" fmla="*/ 1948601 w 22015939"/>
                <a:gd name="connsiteY6" fmla="*/ 10097067 h 14585352"/>
                <a:gd name="connsiteX7" fmla="*/ 4080660 w 22015939"/>
                <a:gd name="connsiteY7" fmla="*/ 14004963 h 14585352"/>
                <a:gd name="connsiteX8" fmla="*/ 4454770 w 22015939"/>
                <a:gd name="connsiteY8" fmla="*/ 14302153 h 14585352"/>
                <a:gd name="connsiteX9" fmla="*/ 5134708 w 22015939"/>
                <a:gd name="connsiteY9" fmla="*/ 14067692 h 14585352"/>
                <a:gd name="connsiteX10" fmla="*/ 5901301 w 22015939"/>
                <a:gd name="connsiteY10" fmla="*/ 14428224 h 14585352"/>
                <a:gd name="connsiteX11" fmla="*/ 6242740 w 22015939"/>
                <a:gd name="connsiteY11" fmla="*/ 14388651 h 14585352"/>
                <a:gd name="connsiteX12" fmla="*/ 7174524 w 22015939"/>
                <a:gd name="connsiteY12" fmla="*/ 14489723 h 14585352"/>
                <a:gd name="connsiteX13" fmla="*/ 8503310 w 22015939"/>
                <a:gd name="connsiteY13" fmla="*/ 14585352 h 14585352"/>
                <a:gd name="connsiteX14" fmla="*/ 18545908 w 22015939"/>
                <a:gd name="connsiteY14" fmla="*/ 13153292 h 14585352"/>
                <a:gd name="connsiteX15" fmla="*/ 22015939 w 22015939"/>
                <a:gd name="connsiteY15" fmla="*/ 13786338 h 14585352"/>
                <a:gd name="connsiteX0" fmla="*/ 0 w 22015939"/>
                <a:gd name="connsiteY0" fmla="*/ 0 h 14585352"/>
                <a:gd name="connsiteX1" fmla="*/ 654941 w 22015939"/>
                <a:gd name="connsiteY1" fmla="*/ 4594018 h 14585352"/>
                <a:gd name="connsiteX2" fmla="*/ 922483 w 22015939"/>
                <a:gd name="connsiteY2" fmla="*/ 6298756 h 14585352"/>
                <a:gd name="connsiteX3" fmla="*/ 1078524 w 22015939"/>
                <a:gd name="connsiteY3" fmla="*/ 6846276 h 14585352"/>
                <a:gd name="connsiteX4" fmla="*/ 1791095 w 22015939"/>
                <a:gd name="connsiteY4" fmla="*/ 9394911 h 14585352"/>
                <a:gd name="connsiteX5" fmla="*/ 1908839 w 22015939"/>
                <a:gd name="connsiteY5" fmla="*/ 9691486 h 14585352"/>
                <a:gd name="connsiteX6" fmla="*/ 1948601 w 22015939"/>
                <a:gd name="connsiteY6" fmla="*/ 10097067 h 14585352"/>
                <a:gd name="connsiteX7" fmla="*/ 4080660 w 22015939"/>
                <a:gd name="connsiteY7" fmla="*/ 14004963 h 14585352"/>
                <a:gd name="connsiteX8" fmla="*/ 4454770 w 22015939"/>
                <a:gd name="connsiteY8" fmla="*/ 14302153 h 14585352"/>
                <a:gd name="connsiteX9" fmla="*/ 5134708 w 22015939"/>
                <a:gd name="connsiteY9" fmla="*/ 14067692 h 14585352"/>
                <a:gd name="connsiteX10" fmla="*/ 5901301 w 22015939"/>
                <a:gd name="connsiteY10" fmla="*/ 14428224 h 14585352"/>
                <a:gd name="connsiteX11" fmla="*/ 6242740 w 22015939"/>
                <a:gd name="connsiteY11" fmla="*/ 14388651 h 14585352"/>
                <a:gd name="connsiteX12" fmla="*/ 7174524 w 22015939"/>
                <a:gd name="connsiteY12" fmla="*/ 14489723 h 14585352"/>
                <a:gd name="connsiteX13" fmla="*/ 8503310 w 22015939"/>
                <a:gd name="connsiteY13" fmla="*/ 14585352 h 14585352"/>
                <a:gd name="connsiteX14" fmla="*/ 14612973 w 22015939"/>
                <a:gd name="connsiteY14" fmla="*/ 13619997 h 14585352"/>
                <a:gd name="connsiteX15" fmla="*/ 18545908 w 22015939"/>
                <a:gd name="connsiteY15" fmla="*/ 13153292 h 14585352"/>
                <a:gd name="connsiteX16" fmla="*/ 22015939 w 22015939"/>
                <a:gd name="connsiteY16" fmla="*/ 13786338 h 1458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015939" h="14585352">
                  <a:moveTo>
                    <a:pt x="0" y="0"/>
                  </a:moveTo>
                  <a:cubicBezTo>
                    <a:pt x="238698" y="1513582"/>
                    <a:pt x="416243" y="3080436"/>
                    <a:pt x="654941" y="4594018"/>
                  </a:cubicBezTo>
                  <a:cubicBezTo>
                    <a:pt x="756862" y="5157191"/>
                    <a:pt x="820562" y="5735583"/>
                    <a:pt x="922483" y="6298756"/>
                  </a:cubicBezTo>
                  <a:lnTo>
                    <a:pt x="1078524" y="6846276"/>
                  </a:lnTo>
                  <a:lnTo>
                    <a:pt x="1791095" y="9394911"/>
                  </a:lnTo>
                  <a:lnTo>
                    <a:pt x="1908839" y="9691486"/>
                  </a:lnTo>
                  <a:lnTo>
                    <a:pt x="1948601" y="10097067"/>
                  </a:lnTo>
                  <a:lnTo>
                    <a:pt x="4080660" y="14004963"/>
                  </a:lnTo>
                  <a:lnTo>
                    <a:pt x="4454770" y="14302153"/>
                  </a:lnTo>
                  <a:lnTo>
                    <a:pt x="5134708" y="14067692"/>
                  </a:lnTo>
                  <a:lnTo>
                    <a:pt x="5901301" y="14428224"/>
                  </a:lnTo>
                  <a:cubicBezTo>
                    <a:pt x="6010018" y="14427717"/>
                    <a:pt x="6134023" y="14389158"/>
                    <a:pt x="6242740" y="14388651"/>
                  </a:cubicBezTo>
                  <a:lnTo>
                    <a:pt x="7174524" y="14489723"/>
                  </a:lnTo>
                  <a:lnTo>
                    <a:pt x="8503310" y="14585352"/>
                  </a:lnTo>
                  <a:cubicBezTo>
                    <a:pt x="10544960" y="14291472"/>
                    <a:pt x="12571323" y="13913877"/>
                    <a:pt x="14612973" y="13619997"/>
                  </a:cubicBezTo>
                  <a:lnTo>
                    <a:pt x="18545908" y="13153292"/>
                  </a:lnTo>
                  <a:lnTo>
                    <a:pt x="22015939" y="13786338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1" name="Freeform 500"/>
            <p:cNvSpPr/>
            <p:nvPr/>
          </p:nvSpPr>
          <p:spPr>
            <a:xfrm>
              <a:off x="2259857" y="542577"/>
              <a:ext cx="2061210" cy="2935605"/>
            </a:xfrm>
            <a:custGeom>
              <a:avLst/>
              <a:gdLst>
                <a:gd name="connsiteX0" fmla="*/ 1600200 w 1600200"/>
                <a:gd name="connsiteY0" fmla="*/ 0 h 2886075"/>
                <a:gd name="connsiteX1" fmla="*/ 1200150 w 1600200"/>
                <a:gd name="connsiteY1" fmla="*/ 142875 h 2886075"/>
                <a:gd name="connsiteX2" fmla="*/ 771525 w 1600200"/>
                <a:gd name="connsiteY2" fmla="*/ 1571625 h 2886075"/>
                <a:gd name="connsiteX3" fmla="*/ 0 w 1600200"/>
                <a:gd name="connsiteY3" fmla="*/ 2886075 h 2886075"/>
                <a:gd name="connsiteX0" fmla="*/ 1600200 w 1600200"/>
                <a:gd name="connsiteY0" fmla="*/ 0 h 2886075"/>
                <a:gd name="connsiteX1" fmla="*/ 1154430 w 1600200"/>
                <a:gd name="connsiteY1" fmla="*/ 184785 h 2886075"/>
                <a:gd name="connsiteX2" fmla="*/ 771525 w 1600200"/>
                <a:gd name="connsiteY2" fmla="*/ 1571625 h 2886075"/>
                <a:gd name="connsiteX3" fmla="*/ 0 w 1600200"/>
                <a:gd name="connsiteY3" fmla="*/ 2886075 h 2886075"/>
                <a:gd name="connsiteX0" fmla="*/ 1600200 w 1600200"/>
                <a:gd name="connsiteY0" fmla="*/ 0 h 2886075"/>
                <a:gd name="connsiteX1" fmla="*/ 1154430 w 1600200"/>
                <a:gd name="connsiteY1" fmla="*/ 184785 h 2886075"/>
                <a:gd name="connsiteX2" fmla="*/ 695325 w 1600200"/>
                <a:gd name="connsiteY2" fmla="*/ 1644015 h 2886075"/>
                <a:gd name="connsiteX3" fmla="*/ 0 w 1600200"/>
                <a:gd name="connsiteY3" fmla="*/ 2886075 h 2886075"/>
                <a:gd name="connsiteX0" fmla="*/ 1653540 w 1653540"/>
                <a:gd name="connsiteY0" fmla="*/ 0 h 2794635"/>
                <a:gd name="connsiteX1" fmla="*/ 1207770 w 1653540"/>
                <a:gd name="connsiteY1" fmla="*/ 184785 h 2794635"/>
                <a:gd name="connsiteX2" fmla="*/ 748665 w 1653540"/>
                <a:gd name="connsiteY2" fmla="*/ 1644015 h 2794635"/>
                <a:gd name="connsiteX3" fmla="*/ 0 w 1653540"/>
                <a:gd name="connsiteY3" fmla="*/ 2794635 h 2794635"/>
                <a:gd name="connsiteX0" fmla="*/ 1653540 w 1653540"/>
                <a:gd name="connsiteY0" fmla="*/ 0 h 2794635"/>
                <a:gd name="connsiteX1" fmla="*/ 1207770 w 1653540"/>
                <a:gd name="connsiteY1" fmla="*/ 184785 h 2794635"/>
                <a:gd name="connsiteX2" fmla="*/ 748665 w 1653540"/>
                <a:gd name="connsiteY2" fmla="*/ 1644015 h 2794635"/>
                <a:gd name="connsiteX3" fmla="*/ 480696 w 1653540"/>
                <a:gd name="connsiteY3" fmla="*/ 2162379 h 2794635"/>
                <a:gd name="connsiteX4" fmla="*/ 0 w 1653540"/>
                <a:gd name="connsiteY4" fmla="*/ 2794635 h 2794635"/>
                <a:gd name="connsiteX0" fmla="*/ 2061210 w 2061210"/>
                <a:gd name="connsiteY0" fmla="*/ 0 h 2935605"/>
                <a:gd name="connsiteX1" fmla="*/ 1207770 w 2061210"/>
                <a:gd name="connsiteY1" fmla="*/ 325755 h 2935605"/>
                <a:gd name="connsiteX2" fmla="*/ 748665 w 2061210"/>
                <a:gd name="connsiteY2" fmla="*/ 1784985 h 2935605"/>
                <a:gd name="connsiteX3" fmla="*/ 480696 w 2061210"/>
                <a:gd name="connsiteY3" fmla="*/ 2303349 h 2935605"/>
                <a:gd name="connsiteX4" fmla="*/ 0 w 2061210"/>
                <a:gd name="connsiteY4" fmla="*/ 2935605 h 293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1210" h="2935605">
                  <a:moveTo>
                    <a:pt x="2061210" y="0"/>
                  </a:moveTo>
                  <a:lnTo>
                    <a:pt x="1207770" y="325755"/>
                  </a:lnTo>
                  <a:lnTo>
                    <a:pt x="748665" y="1784985"/>
                  </a:lnTo>
                  <a:cubicBezTo>
                    <a:pt x="642832" y="1941263"/>
                    <a:pt x="586529" y="2147071"/>
                    <a:pt x="480696" y="2303349"/>
                  </a:cubicBezTo>
                  <a:lnTo>
                    <a:pt x="0" y="2935605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2" name="Freeform 501"/>
            <p:cNvSpPr/>
            <p:nvPr/>
          </p:nvSpPr>
          <p:spPr>
            <a:xfrm>
              <a:off x="1555643" y="3493626"/>
              <a:ext cx="693420" cy="659130"/>
            </a:xfrm>
            <a:custGeom>
              <a:avLst/>
              <a:gdLst>
                <a:gd name="connsiteX0" fmla="*/ 0 w 693420"/>
                <a:gd name="connsiteY0" fmla="*/ 659130 h 659130"/>
                <a:gd name="connsiteX1" fmla="*/ 354330 w 693420"/>
                <a:gd name="connsiteY1" fmla="*/ 514350 h 659130"/>
                <a:gd name="connsiteX2" fmla="*/ 693420 w 693420"/>
                <a:gd name="connsiteY2" fmla="*/ 0 h 659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3420" h="659130">
                  <a:moveTo>
                    <a:pt x="0" y="659130"/>
                  </a:moveTo>
                  <a:lnTo>
                    <a:pt x="354330" y="514350"/>
                  </a:lnTo>
                  <a:lnTo>
                    <a:pt x="693420" y="0"/>
                  </a:lnTo>
                </a:path>
              </a:pathLst>
            </a:custGeom>
            <a:noFill/>
            <a:ln w="793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3" name="Freeform 502"/>
            <p:cNvSpPr/>
            <p:nvPr/>
          </p:nvSpPr>
          <p:spPr>
            <a:xfrm>
              <a:off x="2538623" y="3188826"/>
              <a:ext cx="384810" cy="259080"/>
            </a:xfrm>
            <a:custGeom>
              <a:avLst/>
              <a:gdLst>
                <a:gd name="connsiteX0" fmla="*/ 0 w 384810"/>
                <a:gd name="connsiteY0" fmla="*/ 0 h 259080"/>
                <a:gd name="connsiteX1" fmla="*/ 384810 w 38481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4810" h="259080">
                  <a:moveTo>
                    <a:pt x="0" y="0"/>
                  </a:moveTo>
                  <a:lnTo>
                    <a:pt x="384810" y="2590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4" name="Freeform 503"/>
            <p:cNvSpPr/>
            <p:nvPr/>
          </p:nvSpPr>
          <p:spPr>
            <a:xfrm>
              <a:off x="8715164" y="532291"/>
              <a:ext cx="416688" cy="474562"/>
            </a:xfrm>
            <a:custGeom>
              <a:avLst/>
              <a:gdLst>
                <a:gd name="connsiteX0" fmla="*/ 0 w 416688"/>
                <a:gd name="connsiteY0" fmla="*/ 0 h 474562"/>
                <a:gd name="connsiteX1" fmla="*/ 416688 w 416688"/>
                <a:gd name="connsiteY1" fmla="*/ 474562 h 474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6688" h="474562">
                  <a:moveTo>
                    <a:pt x="0" y="0"/>
                  </a:moveTo>
                  <a:lnTo>
                    <a:pt x="416688" y="474562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5" name="Freeform 504"/>
            <p:cNvSpPr/>
            <p:nvPr/>
          </p:nvSpPr>
          <p:spPr>
            <a:xfrm>
              <a:off x="13981645" y="948980"/>
              <a:ext cx="2257063" cy="532435"/>
            </a:xfrm>
            <a:custGeom>
              <a:avLst/>
              <a:gdLst>
                <a:gd name="connsiteX0" fmla="*/ 0 w 2257063"/>
                <a:gd name="connsiteY0" fmla="*/ 0 h 532435"/>
                <a:gd name="connsiteX1" fmla="*/ 532435 w 2257063"/>
                <a:gd name="connsiteY1" fmla="*/ 196770 h 532435"/>
                <a:gd name="connsiteX2" fmla="*/ 914400 w 2257063"/>
                <a:gd name="connsiteY2" fmla="*/ 300942 h 532435"/>
                <a:gd name="connsiteX3" fmla="*/ 1180617 w 2257063"/>
                <a:gd name="connsiteY3" fmla="*/ 451413 h 532435"/>
                <a:gd name="connsiteX4" fmla="*/ 1805650 w 2257063"/>
                <a:gd name="connsiteY4" fmla="*/ 439838 h 532435"/>
                <a:gd name="connsiteX5" fmla="*/ 2257063 w 2257063"/>
                <a:gd name="connsiteY5" fmla="*/ 532435 h 53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57063" h="532435">
                  <a:moveTo>
                    <a:pt x="0" y="0"/>
                  </a:moveTo>
                  <a:cubicBezTo>
                    <a:pt x="190017" y="73306"/>
                    <a:pt x="380035" y="146613"/>
                    <a:pt x="532435" y="196770"/>
                  </a:cubicBezTo>
                  <a:cubicBezTo>
                    <a:pt x="684835" y="246927"/>
                    <a:pt x="806370" y="258502"/>
                    <a:pt x="914400" y="300942"/>
                  </a:cubicBezTo>
                  <a:cubicBezTo>
                    <a:pt x="1022430" y="343383"/>
                    <a:pt x="1032075" y="428264"/>
                    <a:pt x="1180617" y="451413"/>
                  </a:cubicBezTo>
                  <a:cubicBezTo>
                    <a:pt x="1329159" y="474562"/>
                    <a:pt x="1626242" y="426334"/>
                    <a:pt x="1805650" y="439838"/>
                  </a:cubicBezTo>
                  <a:cubicBezTo>
                    <a:pt x="1985058" y="453342"/>
                    <a:pt x="2121060" y="492888"/>
                    <a:pt x="2257063" y="532435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6" name="Freeform 505"/>
            <p:cNvSpPr/>
            <p:nvPr/>
          </p:nvSpPr>
          <p:spPr>
            <a:xfrm>
              <a:off x="7360926" y="3067147"/>
              <a:ext cx="3773346" cy="2858947"/>
            </a:xfrm>
            <a:custGeom>
              <a:avLst/>
              <a:gdLst>
                <a:gd name="connsiteX0" fmla="*/ 0 w 3773346"/>
                <a:gd name="connsiteY0" fmla="*/ 0 h 2858947"/>
                <a:gd name="connsiteX1" fmla="*/ 289367 w 3773346"/>
                <a:gd name="connsiteY1" fmla="*/ 439838 h 2858947"/>
                <a:gd name="connsiteX2" fmla="*/ 567159 w 3773346"/>
                <a:gd name="connsiteY2" fmla="*/ 717631 h 2858947"/>
                <a:gd name="connsiteX3" fmla="*/ 671331 w 3773346"/>
                <a:gd name="connsiteY3" fmla="*/ 1215342 h 2858947"/>
                <a:gd name="connsiteX4" fmla="*/ 925974 w 3773346"/>
                <a:gd name="connsiteY4" fmla="*/ 1365813 h 2858947"/>
                <a:gd name="connsiteX5" fmla="*/ 1180617 w 3773346"/>
                <a:gd name="connsiteY5" fmla="*/ 1307939 h 2858947"/>
                <a:gd name="connsiteX6" fmla="*/ 1632030 w 3773346"/>
                <a:gd name="connsiteY6" fmla="*/ 1608881 h 2858947"/>
                <a:gd name="connsiteX7" fmla="*/ 2257063 w 3773346"/>
                <a:gd name="connsiteY7" fmla="*/ 1840375 h 2858947"/>
                <a:gd name="connsiteX8" fmla="*/ 2835797 w 3773346"/>
                <a:gd name="connsiteY8" fmla="*/ 2210765 h 2858947"/>
                <a:gd name="connsiteX9" fmla="*/ 3183038 w 3773346"/>
                <a:gd name="connsiteY9" fmla="*/ 2338086 h 2858947"/>
                <a:gd name="connsiteX10" fmla="*/ 3773346 w 3773346"/>
                <a:gd name="connsiteY10" fmla="*/ 2858947 h 2858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73346" h="2858947">
                  <a:moveTo>
                    <a:pt x="0" y="0"/>
                  </a:moveTo>
                  <a:cubicBezTo>
                    <a:pt x="97420" y="160116"/>
                    <a:pt x="194841" y="320233"/>
                    <a:pt x="289367" y="439838"/>
                  </a:cubicBezTo>
                  <a:cubicBezTo>
                    <a:pt x="383893" y="559443"/>
                    <a:pt x="503498" y="588380"/>
                    <a:pt x="567159" y="717631"/>
                  </a:cubicBezTo>
                  <a:cubicBezTo>
                    <a:pt x="630820" y="846882"/>
                    <a:pt x="611529" y="1107312"/>
                    <a:pt x="671331" y="1215342"/>
                  </a:cubicBezTo>
                  <a:cubicBezTo>
                    <a:pt x="731133" y="1323372"/>
                    <a:pt x="841093" y="1350380"/>
                    <a:pt x="925974" y="1365813"/>
                  </a:cubicBezTo>
                  <a:cubicBezTo>
                    <a:pt x="1010855" y="1381246"/>
                    <a:pt x="1062941" y="1267428"/>
                    <a:pt x="1180617" y="1307939"/>
                  </a:cubicBezTo>
                  <a:cubicBezTo>
                    <a:pt x="1298293" y="1348450"/>
                    <a:pt x="1452622" y="1520142"/>
                    <a:pt x="1632030" y="1608881"/>
                  </a:cubicBezTo>
                  <a:cubicBezTo>
                    <a:pt x="1811438" y="1697620"/>
                    <a:pt x="2056435" y="1740061"/>
                    <a:pt x="2257063" y="1840375"/>
                  </a:cubicBezTo>
                  <a:cubicBezTo>
                    <a:pt x="2457691" y="1940689"/>
                    <a:pt x="2681468" y="2127813"/>
                    <a:pt x="2835797" y="2210765"/>
                  </a:cubicBezTo>
                  <a:cubicBezTo>
                    <a:pt x="2990126" y="2293717"/>
                    <a:pt x="3026780" y="2230056"/>
                    <a:pt x="3183038" y="2338086"/>
                  </a:cubicBezTo>
                  <a:cubicBezTo>
                    <a:pt x="3339296" y="2446116"/>
                    <a:pt x="3671103" y="2775995"/>
                    <a:pt x="3773346" y="2858947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" name="Freeform 506"/>
            <p:cNvSpPr/>
            <p:nvPr/>
          </p:nvSpPr>
          <p:spPr>
            <a:xfrm>
              <a:off x="4918667" y="4085719"/>
              <a:ext cx="10833904" cy="5314498"/>
            </a:xfrm>
            <a:custGeom>
              <a:avLst/>
              <a:gdLst>
                <a:gd name="connsiteX0" fmla="*/ 10475089 w 10475089"/>
                <a:gd name="connsiteY0" fmla="*/ 0 h 5314498"/>
                <a:gd name="connsiteX1" fmla="*/ 9549114 w 10475089"/>
                <a:gd name="connsiteY1" fmla="*/ 578734 h 5314498"/>
                <a:gd name="connsiteX2" fmla="*/ 8727312 w 10475089"/>
                <a:gd name="connsiteY2" fmla="*/ 1423686 h 5314498"/>
                <a:gd name="connsiteX3" fmla="*/ 8623140 w 10475089"/>
                <a:gd name="connsiteY3" fmla="*/ 1759352 h 5314498"/>
                <a:gd name="connsiteX4" fmla="*/ 8322198 w 10475089"/>
                <a:gd name="connsiteY4" fmla="*/ 2210765 h 5314498"/>
                <a:gd name="connsiteX5" fmla="*/ 7859211 w 10475089"/>
                <a:gd name="connsiteY5" fmla="*/ 2534856 h 5314498"/>
                <a:gd name="connsiteX6" fmla="*/ 7535119 w 10475089"/>
                <a:gd name="connsiteY6" fmla="*/ 2986269 h 5314498"/>
                <a:gd name="connsiteX7" fmla="*/ 7419373 w 10475089"/>
                <a:gd name="connsiteY7" fmla="*/ 4016415 h 5314498"/>
                <a:gd name="connsiteX8" fmla="*/ 7257327 w 10475089"/>
                <a:gd name="connsiteY8" fmla="*/ 4467828 h 5314498"/>
                <a:gd name="connsiteX9" fmla="*/ 7037408 w 10475089"/>
                <a:gd name="connsiteY9" fmla="*/ 4687747 h 5314498"/>
                <a:gd name="connsiteX10" fmla="*/ 6551271 w 10475089"/>
                <a:gd name="connsiteY10" fmla="*/ 4745621 h 5314498"/>
                <a:gd name="connsiteX11" fmla="*/ 6157732 w 10475089"/>
                <a:gd name="connsiteY11" fmla="*/ 5081286 h 5314498"/>
                <a:gd name="connsiteX12" fmla="*/ 5717894 w 10475089"/>
                <a:gd name="connsiteY12" fmla="*/ 5254907 h 5314498"/>
                <a:gd name="connsiteX13" fmla="*/ 5266482 w 10475089"/>
                <a:gd name="connsiteY13" fmla="*/ 5278056 h 5314498"/>
                <a:gd name="connsiteX14" fmla="*/ 4907666 w 10475089"/>
                <a:gd name="connsiteY14" fmla="*/ 4780345 h 5314498"/>
                <a:gd name="connsiteX15" fmla="*/ 4514127 w 10475089"/>
                <a:gd name="connsiteY15" fmla="*/ 4548851 h 5314498"/>
                <a:gd name="connsiteX16" fmla="*/ 4282633 w 10475089"/>
                <a:gd name="connsiteY16" fmla="*/ 4375231 h 5314498"/>
                <a:gd name="connsiteX17" fmla="*/ 3831221 w 10475089"/>
                <a:gd name="connsiteY17" fmla="*/ 3703899 h 5314498"/>
                <a:gd name="connsiteX18" fmla="*/ 3437682 w 10475089"/>
                <a:gd name="connsiteY18" fmla="*/ 3530279 h 5314498"/>
                <a:gd name="connsiteX19" fmla="*/ 3275636 w 10475089"/>
                <a:gd name="connsiteY19" fmla="*/ 3449256 h 5314498"/>
                <a:gd name="connsiteX20" fmla="*/ 3264061 w 10475089"/>
                <a:gd name="connsiteY20" fmla="*/ 3321934 h 5314498"/>
                <a:gd name="connsiteX21" fmla="*/ 3044142 w 10475089"/>
                <a:gd name="connsiteY21" fmla="*/ 3217762 h 5314498"/>
                <a:gd name="connsiteX22" fmla="*/ 2511707 w 10475089"/>
                <a:gd name="connsiteY22" fmla="*/ 2303362 h 5314498"/>
                <a:gd name="connsiteX23" fmla="*/ 1898249 w 10475089"/>
                <a:gd name="connsiteY23" fmla="*/ 2488557 h 5314498"/>
                <a:gd name="connsiteX24" fmla="*/ 868102 w 10475089"/>
                <a:gd name="connsiteY24" fmla="*/ 2673752 h 5314498"/>
                <a:gd name="connsiteX25" fmla="*/ 405114 w 10475089"/>
                <a:gd name="connsiteY25" fmla="*/ 2766350 h 5314498"/>
                <a:gd name="connsiteX26" fmla="*/ 0 w 10475089"/>
                <a:gd name="connsiteY26" fmla="*/ 2720051 h 5314498"/>
                <a:gd name="connsiteX0" fmla="*/ 10833904 w 10833904"/>
                <a:gd name="connsiteY0" fmla="*/ 0 h 5314498"/>
                <a:gd name="connsiteX1" fmla="*/ 9907929 w 10833904"/>
                <a:gd name="connsiteY1" fmla="*/ 578734 h 5314498"/>
                <a:gd name="connsiteX2" fmla="*/ 9086127 w 10833904"/>
                <a:gd name="connsiteY2" fmla="*/ 1423686 h 5314498"/>
                <a:gd name="connsiteX3" fmla="*/ 8981955 w 10833904"/>
                <a:gd name="connsiteY3" fmla="*/ 1759352 h 5314498"/>
                <a:gd name="connsiteX4" fmla="*/ 8681013 w 10833904"/>
                <a:gd name="connsiteY4" fmla="*/ 2210765 h 5314498"/>
                <a:gd name="connsiteX5" fmla="*/ 8218026 w 10833904"/>
                <a:gd name="connsiteY5" fmla="*/ 2534856 h 5314498"/>
                <a:gd name="connsiteX6" fmla="*/ 7893934 w 10833904"/>
                <a:gd name="connsiteY6" fmla="*/ 2986269 h 5314498"/>
                <a:gd name="connsiteX7" fmla="*/ 7778188 w 10833904"/>
                <a:gd name="connsiteY7" fmla="*/ 4016415 h 5314498"/>
                <a:gd name="connsiteX8" fmla="*/ 7616142 w 10833904"/>
                <a:gd name="connsiteY8" fmla="*/ 4467828 h 5314498"/>
                <a:gd name="connsiteX9" fmla="*/ 7396223 w 10833904"/>
                <a:gd name="connsiteY9" fmla="*/ 4687747 h 5314498"/>
                <a:gd name="connsiteX10" fmla="*/ 6910086 w 10833904"/>
                <a:gd name="connsiteY10" fmla="*/ 4745621 h 5314498"/>
                <a:gd name="connsiteX11" fmla="*/ 6516547 w 10833904"/>
                <a:gd name="connsiteY11" fmla="*/ 5081286 h 5314498"/>
                <a:gd name="connsiteX12" fmla="*/ 6076709 w 10833904"/>
                <a:gd name="connsiteY12" fmla="*/ 5254907 h 5314498"/>
                <a:gd name="connsiteX13" fmla="*/ 5625297 w 10833904"/>
                <a:gd name="connsiteY13" fmla="*/ 5278056 h 5314498"/>
                <a:gd name="connsiteX14" fmla="*/ 5266481 w 10833904"/>
                <a:gd name="connsiteY14" fmla="*/ 4780345 h 5314498"/>
                <a:gd name="connsiteX15" fmla="*/ 4872942 w 10833904"/>
                <a:gd name="connsiteY15" fmla="*/ 4548851 h 5314498"/>
                <a:gd name="connsiteX16" fmla="*/ 4641448 w 10833904"/>
                <a:gd name="connsiteY16" fmla="*/ 4375231 h 5314498"/>
                <a:gd name="connsiteX17" fmla="*/ 4190036 w 10833904"/>
                <a:gd name="connsiteY17" fmla="*/ 3703899 h 5314498"/>
                <a:gd name="connsiteX18" fmla="*/ 3796497 w 10833904"/>
                <a:gd name="connsiteY18" fmla="*/ 3530279 h 5314498"/>
                <a:gd name="connsiteX19" fmla="*/ 3634451 w 10833904"/>
                <a:gd name="connsiteY19" fmla="*/ 3449256 h 5314498"/>
                <a:gd name="connsiteX20" fmla="*/ 3622876 w 10833904"/>
                <a:gd name="connsiteY20" fmla="*/ 3321934 h 5314498"/>
                <a:gd name="connsiteX21" fmla="*/ 3402957 w 10833904"/>
                <a:gd name="connsiteY21" fmla="*/ 3217762 h 5314498"/>
                <a:gd name="connsiteX22" fmla="*/ 2870522 w 10833904"/>
                <a:gd name="connsiteY22" fmla="*/ 2303362 h 5314498"/>
                <a:gd name="connsiteX23" fmla="*/ 2257064 w 10833904"/>
                <a:gd name="connsiteY23" fmla="*/ 2488557 h 5314498"/>
                <a:gd name="connsiteX24" fmla="*/ 1226917 w 10833904"/>
                <a:gd name="connsiteY24" fmla="*/ 2673752 h 5314498"/>
                <a:gd name="connsiteX25" fmla="*/ 763929 w 10833904"/>
                <a:gd name="connsiteY25" fmla="*/ 2766350 h 5314498"/>
                <a:gd name="connsiteX26" fmla="*/ 0 w 10833904"/>
                <a:gd name="connsiteY26" fmla="*/ 2708476 h 5314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833904" h="5314498">
                  <a:moveTo>
                    <a:pt x="10833904" y="0"/>
                  </a:moveTo>
                  <a:cubicBezTo>
                    <a:pt x="10516564" y="170726"/>
                    <a:pt x="10199225" y="341453"/>
                    <a:pt x="9907929" y="578734"/>
                  </a:cubicBezTo>
                  <a:cubicBezTo>
                    <a:pt x="9616633" y="816015"/>
                    <a:pt x="9240456" y="1226916"/>
                    <a:pt x="9086127" y="1423686"/>
                  </a:cubicBezTo>
                  <a:cubicBezTo>
                    <a:pt x="8931798" y="1620456"/>
                    <a:pt x="9049474" y="1628172"/>
                    <a:pt x="8981955" y="1759352"/>
                  </a:cubicBezTo>
                  <a:cubicBezTo>
                    <a:pt x="8914436" y="1890532"/>
                    <a:pt x="8808334" y="2081514"/>
                    <a:pt x="8681013" y="2210765"/>
                  </a:cubicBezTo>
                  <a:cubicBezTo>
                    <a:pt x="8553691" y="2340016"/>
                    <a:pt x="8349206" y="2405605"/>
                    <a:pt x="8218026" y="2534856"/>
                  </a:cubicBezTo>
                  <a:cubicBezTo>
                    <a:pt x="8086846" y="2664107"/>
                    <a:pt x="7967240" y="2739342"/>
                    <a:pt x="7893934" y="2986269"/>
                  </a:cubicBezTo>
                  <a:cubicBezTo>
                    <a:pt x="7820628" y="3233196"/>
                    <a:pt x="7824487" y="3769489"/>
                    <a:pt x="7778188" y="4016415"/>
                  </a:cubicBezTo>
                  <a:cubicBezTo>
                    <a:pt x="7731889" y="4263341"/>
                    <a:pt x="7679803" y="4355939"/>
                    <a:pt x="7616142" y="4467828"/>
                  </a:cubicBezTo>
                  <a:cubicBezTo>
                    <a:pt x="7552481" y="4579717"/>
                    <a:pt x="7513899" y="4641448"/>
                    <a:pt x="7396223" y="4687747"/>
                  </a:cubicBezTo>
                  <a:cubicBezTo>
                    <a:pt x="7278547" y="4734046"/>
                    <a:pt x="7056699" y="4680031"/>
                    <a:pt x="6910086" y="4745621"/>
                  </a:cubicBezTo>
                  <a:cubicBezTo>
                    <a:pt x="6763473" y="4811211"/>
                    <a:pt x="6655443" y="4996405"/>
                    <a:pt x="6516547" y="5081286"/>
                  </a:cubicBezTo>
                  <a:cubicBezTo>
                    <a:pt x="6377651" y="5166167"/>
                    <a:pt x="6225251" y="5222112"/>
                    <a:pt x="6076709" y="5254907"/>
                  </a:cubicBezTo>
                  <a:cubicBezTo>
                    <a:pt x="5928167" y="5287702"/>
                    <a:pt x="5760335" y="5357150"/>
                    <a:pt x="5625297" y="5278056"/>
                  </a:cubicBezTo>
                  <a:cubicBezTo>
                    <a:pt x="5490259" y="5198962"/>
                    <a:pt x="5391873" y="4901879"/>
                    <a:pt x="5266481" y="4780345"/>
                  </a:cubicBezTo>
                  <a:cubicBezTo>
                    <a:pt x="5141088" y="4658811"/>
                    <a:pt x="4977114" y="4616370"/>
                    <a:pt x="4872942" y="4548851"/>
                  </a:cubicBezTo>
                  <a:cubicBezTo>
                    <a:pt x="4768770" y="4481332"/>
                    <a:pt x="4755266" y="4516056"/>
                    <a:pt x="4641448" y="4375231"/>
                  </a:cubicBezTo>
                  <a:cubicBezTo>
                    <a:pt x="4527630" y="4234406"/>
                    <a:pt x="4330861" y="3844724"/>
                    <a:pt x="4190036" y="3703899"/>
                  </a:cubicBezTo>
                  <a:cubicBezTo>
                    <a:pt x="4049211" y="3563074"/>
                    <a:pt x="3889094" y="3572719"/>
                    <a:pt x="3796497" y="3530279"/>
                  </a:cubicBezTo>
                  <a:cubicBezTo>
                    <a:pt x="3703900" y="3487839"/>
                    <a:pt x="3663388" y="3483980"/>
                    <a:pt x="3634451" y="3449256"/>
                  </a:cubicBezTo>
                  <a:cubicBezTo>
                    <a:pt x="3605514" y="3414532"/>
                    <a:pt x="3661458" y="3360516"/>
                    <a:pt x="3622876" y="3321934"/>
                  </a:cubicBezTo>
                  <a:cubicBezTo>
                    <a:pt x="3584294" y="3283352"/>
                    <a:pt x="3528349" y="3387524"/>
                    <a:pt x="3402957" y="3217762"/>
                  </a:cubicBezTo>
                  <a:cubicBezTo>
                    <a:pt x="3277565" y="3048000"/>
                    <a:pt x="3061504" y="2424896"/>
                    <a:pt x="2870522" y="2303362"/>
                  </a:cubicBezTo>
                  <a:cubicBezTo>
                    <a:pt x="2679540" y="2181828"/>
                    <a:pt x="2530998" y="2426825"/>
                    <a:pt x="2257064" y="2488557"/>
                  </a:cubicBezTo>
                  <a:cubicBezTo>
                    <a:pt x="1983130" y="2550289"/>
                    <a:pt x="1475773" y="2627453"/>
                    <a:pt x="1226917" y="2673752"/>
                  </a:cubicBezTo>
                  <a:cubicBezTo>
                    <a:pt x="978061" y="2720051"/>
                    <a:pt x="968415" y="2760563"/>
                    <a:pt x="763929" y="2766350"/>
                  </a:cubicBezTo>
                  <a:cubicBezTo>
                    <a:pt x="559443" y="2772137"/>
                    <a:pt x="75235" y="2704618"/>
                    <a:pt x="0" y="2708476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8" name="Freeform 507"/>
            <p:cNvSpPr/>
            <p:nvPr/>
          </p:nvSpPr>
          <p:spPr>
            <a:xfrm>
              <a:off x="1562009" y="6775261"/>
              <a:ext cx="3252486" cy="900099"/>
            </a:xfrm>
            <a:custGeom>
              <a:avLst/>
              <a:gdLst>
                <a:gd name="connsiteX0" fmla="*/ 3252486 w 3252486"/>
                <a:gd name="connsiteY0" fmla="*/ 18934 h 900099"/>
                <a:gd name="connsiteX1" fmla="*/ 2847372 w 3252486"/>
                <a:gd name="connsiteY1" fmla="*/ 18934 h 900099"/>
                <a:gd name="connsiteX2" fmla="*/ 2407534 w 3252486"/>
                <a:gd name="connsiteY2" fmla="*/ 215704 h 900099"/>
                <a:gd name="connsiteX3" fmla="*/ 1736203 w 3252486"/>
                <a:gd name="connsiteY3" fmla="*/ 724990 h 900099"/>
                <a:gd name="connsiteX4" fmla="*/ 1412111 w 3252486"/>
                <a:gd name="connsiteY4" fmla="*/ 898610 h 900099"/>
                <a:gd name="connsiteX5" fmla="*/ 856527 w 3252486"/>
                <a:gd name="connsiteY5" fmla="*/ 794438 h 900099"/>
                <a:gd name="connsiteX6" fmla="*/ 335666 w 3252486"/>
                <a:gd name="connsiteY6" fmla="*/ 551370 h 900099"/>
                <a:gd name="connsiteX7" fmla="*/ 69448 w 3252486"/>
                <a:gd name="connsiteY7" fmla="*/ 273577 h 900099"/>
                <a:gd name="connsiteX8" fmla="*/ 0 w 3252486"/>
                <a:gd name="connsiteY8" fmla="*/ 65233 h 900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52486" h="900099">
                  <a:moveTo>
                    <a:pt x="3252486" y="18934"/>
                  </a:moveTo>
                  <a:cubicBezTo>
                    <a:pt x="3120341" y="2536"/>
                    <a:pt x="2988197" y="-13861"/>
                    <a:pt x="2847372" y="18934"/>
                  </a:cubicBezTo>
                  <a:cubicBezTo>
                    <a:pt x="2706547" y="51729"/>
                    <a:pt x="2592729" y="98028"/>
                    <a:pt x="2407534" y="215704"/>
                  </a:cubicBezTo>
                  <a:cubicBezTo>
                    <a:pt x="2222339" y="333380"/>
                    <a:pt x="1902107" y="611172"/>
                    <a:pt x="1736203" y="724990"/>
                  </a:cubicBezTo>
                  <a:cubicBezTo>
                    <a:pt x="1570299" y="838808"/>
                    <a:pt x="1558724" y="887035"/>
                    <a:pt x="1412111" y="898610"/>
                  </a:cubicBezTo>
                  <a:cubicBezTo>
                    <a:pt x="1265498" y="910185"/>
                    <a:pt x="1035934" y="852311"/>
                    <a:pt x="856527" y="794438"/>
                  </a:cubicBezTo>
                  <a:cubicBezTo>
                    <a:pt x="677119" y="736565"/>
                    <a:pt x="466846" y="638180"/>
                    <a:pt x="335666" y="551370"/>
                  </a:cubicBezTo>
                  <a:cubicBezTo>
                    <a:pt x="204486" y="464560"/>
                    <a:pt x="125392" y="354600"/>
                    <a:pt x="69448" y="273577"/>
                  </a:cubicBezTo>
                  <a:cubicBezTo>
                    <a:pt x="13504" y="192554"/>
                    <a:pt x="7716" y="99957"/>
                    <a:pt x="0" y="65233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9" name="Freeform 508"/>
            <p:cNvSpPr/>
            <p:nvPr/>
          </p:nvSpPr>
          <p:spPr>
            <a:xfrm>
              <a:off x="6272905" y="3969972"/>
              <a:ext cx="1678329" cy="2731626"/>
            </a:xfrm>
            <a:custGeom>
              <a:avLst/>
              <a:gdLst>
                <a:gd name="connsiteX0" fmla="*/ 0 w 1678329"/>
                <a:gd name="connsiteY0" fmla="*/ 2731626 h 2731626"/>
                <a:gd name="connsiteX1" fmla="*/ 381965 w 1678329"/>
                <a:gd name="connsiteY1" fmla="*/ 2025570 h 2731626"/>
                <a:gd name="connsiteX2" fmla="*/ 636608 w 1678329"/>
                <a:gd name="connsiteY2" fmla="*/ 1331089 h 2731626"/>
                <a:gd name="connsiteX3" fmla="*/ 1122745 w 1678329"/>
                <a:gd name="connsiteY3" fmla="*/ 821803 h 2731626"/>
                <a:gd name="connsiteX4" fmla="*/ 1273215 w 1678329"/>
                <a:gd name="connsiteY4" fmla="*/ 486137 h 2731626"/>
                <a:gd name="connsiteX5" fmla="*/ 1493134 w 1678329"/>
                <a:gd name="connsiteY5" fmla="*/ 208345 h 2731626"/>
                <a:gd name="connsiteX6" fmla="*/ 1678329 w 1678329"/>
                <a:gd name="connsiteY6" fmla="*/ 0 h 2731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8329" h="2731626">
                  <a:moveTo>
                    <a:pt x="0" y="2731626"/>
                  </a:moveTo>
                  <a:cubicBezTo>
                    <a:pt x="137932" y="2495309"/>
                    <a:pt x="275864" y="2258993"/>
                    <a:pt x="381965" y="2025570"/>
                  </a:cubicBezTo>
                  <a:cubicBezTo>
                    <a:pt x="488066" y="1792147"/>
                    <a:pt x="513145" y="1531717"/>
                    <a:pt x="636608" y="1331089"/>
                  </a:cubicBezTo>
                  <a:cubicBezTo>
                    <a:pt x="760071" y="1130461"/>
                    <a:pt x="1016644" y="962628"/>
                    <a:pt x="1122745" y="821803"/>
                  </a:cubicBezTo>
                  <a:cubicBezTo>
                    <a:pt x="1228846" y="680978"/>
                    <a:pt x="1211484" y="588380"/>
                    <a:pt x="1273215" y="486137"/>
                  </a:cubicBezTo>
                  <a:cubicBezTo>
                    <a:pt x="1334946" y="383894"/>
                    <a:pt x="1425615" y="289368"/>
                    <a:pt x="1493134" y="208345"/>
                  </a:cubicBezTo>
                  <a:cubicBezTo>
                    <a:pt x="1560653" y="127322"/>
                    <a:pt x="1653251" y="25078"/>
                    <a:pt x="1678329" y="0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0" name="Freeform 509"/>
            <p:cNvSpPr/>
            <p:nvPr/>
          </p:nvSpPr>
          <p:spPr>
            <a:xfrm>
              <a:off x="7187305" y="4421385"/>
              <a:ext cx="1111170" cy="1273215"/>
            </a:xfrm>
            <a:custGeom>
              <a:avLst/>
              <a:gdLst>
                <a:gd name="connsiteX0" fmla="*/ 0 w 1111170"/>
                <a:gd name="connsiteY0" fmla="*/ 1273215 h 1273215"/>
                <a:gd name="connsiteX1" fmla="*/ 428264 w 1111170"/>
                <a:gd name="connsiteY1" fmla="*/ 833377 h 1273215"/>
                <a:gd name="connsiteX2" fmla="*/ 879676 w 1111170"/>
                <a:gd name="connsiteY2" fmla="*/ 416689 h 1273215"/>
                <a:gd name="connsiteX3" fmla="*/ 1053296 w 1111170"/>
                <a:gd name="connsiteY3" fmla="*/ 231494 h 1273215"/>
                <a:gd name="connsiteX4" fmla="*/ 1111170 w 1111170"/>
                <a:gd name="connsiteY4" fmla="*/ 0 h 127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1170" h="1273215">
                  <a:moveTo>
                    <a:pt x="0" y="1273215"/>
                  </a:moveTo>
                  <a:cubicBezTo>
                    <a:pt x="140825" y="1124673"/>
                    <a:pt x="281651" y="976131"/>
                    <a:pt x="428264" y="833377"/>
                  </a:cubicBezTo>
                  <a:cubicBezTo>
                    <a:pt x="574877" y="690623"/>
                    <a:pt x="775504" y="517003"/>
                    <a:pt x="879676" y="416689"/>
                  </a:cubicBezTo>
                  <a:cubicBezTo>
                    <a:pt x="983848" y="316375"/>
                    <a:pt x="1014714" y="300942"/>
                    <a:pt x="1053296" y="231494"/>
                  </a:cubicBezTo>
                  <a:cubicBezTo>
                    <a:pt x="1091878" y="162046"/>
                    <a:pt x="1105383" y="38582"/>
                    <a:pt x="1111170" y="0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1" name="Freeform 510"/>
            <p:cNvSpPr/>
            <p:nvPr/>
          </p:nvSpPr>
          <p:spPr>
            <a:xfrm>
              <a:off x="6403073" y="5683026"/>
              <a:ext cx="784232" cy="1045163"/>
            </a:xfrm>
            <a:custGeom>
              <a:avLst/>
              <a:gdLst>
                <a:gd name="connsiteX0" fmla="*/ 31878 w 784232"/>
                <a:gd name="connsiteY0" fmla="*/ 1030146 h 1045163"/>
                <a:gd name="connsiteX1" fmla="*/ 55027 w 784232"/>
                <a:gd name="connsiteY1" fmla="*/ 960698 h 1045163"/>
                <a:gd name="connsiteX2" fmla="*/ 541164 w 784232"/>
                <a:gd name="connsiteY2" fmla="*/ 381964 h 1045163"/>
                <a:gd name="connsiteX3" fmla="*/ 784232 w 784232"/>
                <a:gd name="connsiteY3" fmla="*/ 0 h 104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232" h="1045163">
                  <a:moveTo>
                    <a:pt x="31878" y="1030146"/>
                  </a:moveTo>
                  <a:cubicBezTo>
                    <a:pt x="1012" y="1049437"/>
                    <a:pt x="-29854" y="1068728"/>
                    <a:pt x="55027" y="960698"/>
                  </a:cubicBezTo>
                  <a:cubicBezTo>
                    <a:pt x="139908" y="852668"/>
                    <a:pt x="419630" y="542080"/>
                    <a:pt x="541164" y="381964"/>
                  </a:cubicBezTo>
                  <a:cubicBezTo>
                    <a:pt x="662698" y="221848"/>
                    <a:pt x="745650" y="59802"/>
                    <a:pt x="784232" y="0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2" name="Freeform 511"/>
            <p:cNvSpPr/>
            <p:nvPr/>
          </p:nvSpPr>
          <p:spPr>
            <a:xfrm>
              <a:off x="5856217" y="8599846"/>
              <a:ext cx="3842795" cy="1562582"/>
            </a:xfrm>
            <a:custGeom>
              <a:avLst/>
              <a:gdLst>
                <a:gd name="connsiteX0" fmla="*/ 0 w 3842795"/>
                <a:gd name="connsiteY0" fmla="*/ 1562582 h 1562582"/>
                <a:gd name="connsiteX1" fmla="*/ 763929 w 3842795"/>
                <a:gd name="connsiteY1" fmla="*/ 1145894 h 1562582"/>
                <a:gd name="connsiteX2" fmla="*/ 1076445 w 3842795"/>
                <a:gd name="connsiteY2" fmla="*/ 914400 h 1562582"/>
                <a:gd name="connsiteX3" fmla="*/ 2048719 w 3842795"/>
                <a:gd name="connsiteY3" fmla="*/ 706056 h 1562582"/>
                <a:gd name="connsiteX4" fmla="*/ 2905245 w 3842795"/>
                <a:gd name="connsiteY4" fmla="*/ 486137 h 1562582"/>
                <a:gd name="connsiteX5" fmla="*/ 3437681 w 3842795"/>
                <a:gd name="connsiteY5" fmla="*/ 254643 h 1562582"/>
                <a:gd name="connsiteX6" fmla="*/ 3842795 w 3842795"/>
                <a:gd name="connsiteY6" fmla="*/ 0 h 1562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42795" h="1562582">
                  <a:moveTo>
                    <a:pt x="0" y="1562582"/>
                  </a:moveTo>
                  <a:cubicBezTo>
                    <a:pt x="292261" y="1408253"/>
                    <a:pt x="584522" y="1253924"/>
                    <a:pt x="763929" y="1145894"/>
                  </a:cubicBezTo>
                  <a:cubicBezTo>
                    <a:pt x="943337" y="1037864"/>
                    <a:pt x="862313" y="987706"/>
                    <a:pt x="1076445" y="914400"/>
                  </a:cubicBezTo>
                  <a:cubicBezTo>
                    <a:pt x="1290577" y="841094"/>
                    <a:pt x="1743919" y="777433"/>
                    <a:pt x="2048719" y="706056"/>
                  </a:cubicBezTo>
                  <a:cubicBezTo>
                    <a:pt x="2353519" y="634679"/>
                    <a:pt x="2673751" y="561373"/>
                    <a:pt x="2905245" y="486137"/>
                  </a:cubicBezTo>
                  <a:cubicBezTo>
                    <a:pt x="3136739" y="410901"/>
                    <a:pt x="3281423" y="335666"/>
                    <a:pt x="3437681" y="254643"/>
                  </a:cubicBezTo>
                  <a:cubicBezTo>
                    <a:pt x="3593939" y="173620"/>
                    <a:pt x="3777205" y="36653"/>
                    <a:pt x="3842795" y="0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3" name="Freeform 512"/>
            <p:cNvSpPr/>
            <p:nvPr/>
          </p:nvSpPr>
          <p:spPr>
            <a:xfrm rot="18204622">
              <a:off x="25521744" y="14127966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4" name="Freeform 513"/>
            <p:cNvSpPr/>
            <p:nvPr/>
          </p:nvSpPr>
          <p:spPr>
            <a:xfrm>
              <a:off x="5053223" y="12351876"/>
              <a:ext cx="1645920" cy="4671060"/>
            </a:xfrm>
            <a:custGeom>
              <a:avLst/>
              <a:gdLst>
                <a:gd name="connsiteX0" fmla="*/ 1645920 w 1645920"/>
                <a:gd name="connsiteY0" fmla="*/ 0 h 4671060"/>
                <a:gd name="connsiteX1" fmla="*/ 1485900 w 1645920"/>
                <a:gd name="connsiteY1" fmla="*/ 30480 h 4671060"/>
                <a:gd name="connsiteX2" fmla="*/ 1394460 w 1645920"/>
                <a:gd name="connsiteY2" fmla="*/ 182880 h 4671060"/>
                <a:gd name="connsiteX3" fmla="*/ 1242060 w 1645920"/>
                <a:gd name="connsiteY3" fmla="*/ 358140 h 4671060"/>
                <a:gd name="connsiteX4" fmla="*/ 845820 w 1645920"/>
                <a:gd name="connsiteY4" fmla="*/ 1394460 h 4671060"/>
                <a:gd name="connsiteX5" fmla="*/ 830580 w 1645920"/>
                <a:gd name="connsiteY5" fmla="*/ 2400300 h 4671060"/>
                <a:gd name="connsiteX6" fmla="*/ 342900 w 1645920"/>
                <a:gd name="connsiteY6" fmla="*/ 3680460 h 4671060"/>
                <a:gd name="connsiteX7" fmla="*/ 0 w 1645920"/>
                <a:gd name="connsiteY7" fmla="*/ 4312920 h 4671060"/>
                <a:gd name="connsiteX8" fmla="*/ 76200 w 1645920"/>
                <a:gd name="connsiteY8" fmla="*/ 4061460 h 4671060"/>
                <a:gd name="connsiteX9" fmla="*/ 30480 w 1645920"/>
                <a:gd name="connsiteY9" fmla="*/ 4671060 h 467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920" h="4671060">
                  <a:moveTo>
                    <a:pt x="1645920" y="0"/>
                  </a:moveTo>
                  <a:lnTo>
                    <a:pt x="1485900" y="30480"/>
                  </a:lnTo>
                  <a:lnTo>
                    <a:pt x="1394460" y="182880"/>
                  </a:lnTo>
                  <a:lnTo>
                    <a:pt x="1242060" y="358140"/>
                  </a:lnTo>
                  <a:lnTo>
                    <a:pt x="845820" y="1394460"/>
                  </a:lnTo>
                  <a:lnTo>
                    <a:pt x="830580" y="2400300"/>
                  </a:lnTo>
                  <a:lnTo>
                    <a:pt x="342900" y="3680460"/>
                  </a:lnTo>
                  <a:lnTo>
                    <a:pt x="0" y="4312920"/>
                  </a:lnTo>
                  <a:lnTo>
                    <a:pt x="76200" y="4061460"/>
                  </a:lnTo>
                  <a:lnTo>
                    <a:pt x="30480" y="4671060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5" name="Freeform 514"/>
            <p:cNvSpPr/>
            <p:nvPr/>
          </p:nvSpPr>
          <p:spPr>
            <a:xfrm>
              <a:off x="7804043" y="14058756"/>
              <a:ext cx="1958340" cy="716280"/>
            </a:xfrm>
            <a:custGeom>
              <a:avLst/>
              <a:gdLst>
                <a:gd name="connsiteX0" fmla="*/ 0 w 1958340"/>
                <a:gd name="connsiteY0" fmla="*/ 76200 h 716280"/>
                <a:gd name="connsiteX1" fmla="*/ 335280 w 1958340"/>
                <a:gd name="connsiteY1" fmla="*/ 266700 h 716280"/>
                <a:gd name="connsiteX2" fmla="*/ 937260 w 1958340"/>
                <a:gd name="connsiteY2" fmla="*/ 327660 h 716280"/>
                <a:gd name="connsiteX3" fmla="*/ 982980 w 1958340"/>
                <a:gd name="connsiteY3" fmla="*/ 83820 h 716280"/>
                <a:gd name="connsiteX4" fmla="*/ 1424940 w 1958340"/>
                <a:gd name="connsiteY4" fmla="*/ 137160 h 716280"/>
                <a:gd name="connsiteX5" fmla="*/ 1699260 w 1958340"/>
                <a:gd name="connsiteY5" fmla="*/ 0 h 716280"/>
                <a:gd name="connsiteX6" fmla="*/ 1958340 w 1958340"/>
                <a:gd name="connsiteY6" fmla="*/ 335280 h 716280"/>
                <a:gd name="connsiteX7" fmla="*/ 1699260 w 1958340"/>
                <a:gd name="connsiteY7" fmla="*/ 716280 h 71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8340" h="716280">
                  <a:moveTo>
                    <a:pt x="0" y="76200"/>
                  </a:moveTo>
                  <a:lnTo>
                    <a:pt x="335280" y="266700"/>
                  </a:lnTo>
                  <a:lnTo>
                    <a:pt x="937260" y="327660"/>
                  </a:lnTo>
                  <a:lnTo>
                    <a:pt x="982980" y="83820"/>
                  </a:lnTo>
                  <a:lnTo>
                    <a:pt x="1424940" y="137160"/>
                  </a:lnTo>
                  <a:lnTo>
                    <a:pt x="1699260" y="0"/>
                  </a:lnTo>
                  <a:lnTo>
                    <a:pt x="1958340" y="335280"/>
                  </a:lnTo>
                  <a:lnTo>
                    <a:pt x="1699260" y="7162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6" name="Freeform 515"/>
            <p:cNvSpPr/>
            <p:nvPr/>
          </p:nvSpPr>
          <p:spPr>
            <a:xfrm>
              <a:off x="8764163" y="14736936"/>
              <a:ext cx="579120" cy="220980"/>
            </a:xfrm>
            <a:custGeom>
              <a:avLst/>
              <a:gdLst>
                <a:gd name="connsiteX0" fmla="*/ 0 w 579120"/>
                <a:gd name="connsiteY0" fmla="*/ 0 h 220980"/>
                <a:gd name="connsiteX1" fmla="*/ 114300 w 579120"/>
                <a:gd name="connsiteY1" fmla="*/ 144780 h 220980"/>
                <a:gd name="connsiteX2" fmla="*/ 449580 w 579120"/>
                <a:gd name="connsiteY2" fmla="*/ 190500 h 220980"/>
                <a:gd name="connsiteX3" fmla="*/ 533400 w 579120"/>
                <a:gd name="connsiteY3" fmla="*/ 220980 h 220980"/>
                <a:gd name="connsiteX4" fmla="*/ 579120 w 579120"/>
                <a:gd name="connsiteY4" fmla="*/ 2286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9120" h="220980">
                  <a:moveTo>
                    <a:pt x="0" y="0"/>
                  </a:moveTo>
                  <a:lnTo>
                    <a:pt x="114300" y="144780"/>
                  </a:lnTo>
                  <a:lnTo>
                    <a:pt x="449580" y="190500"/>
                  </a:lnTo>
                  <a:lnTo>
                    <a:pt x="533400" y="220980"/>
                  </a:lnTo>
                  <a:lnTo>
                    <a:pt x="579120" y="2286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7" name="Freeform 516"/>
            <p:cNvSpPr/>
            <p:nvPr/>
          </p:nvSpPr>
          <p:spPr>
            <a:xfrm>
              <a:off x="8741303" y="14348316"/>
              <a:ext cx="60960" cy="327660"/>
            </a:xfrm>
            <a:custGeom>
              <a:avLst/>
              <a:gdLst>
                <a:gd name="connsiteX0" fmla="*/ 60960 w 60960"/>
                <a:gd name="connsiteY0" fmla="*/ 327660 h 327660"/>
                <a:gd name="connsiteX1" fmla="*/ 0 w 60960"/>
                <a:gd name="connsiteY1" fmla="*/ 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327660">
                  <a:moveTo>
                    <a:pt x="60960" y="327660"/>
                  </a:moveTo>
                  <a:lnTo>
                    <a:pt x="0" y="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8" name="Freeform 517"/>
            <p:cNvSpPr/>
            <p:nvPr/>
          </p:nvSpPr>
          <p:spPr>
            <a:xfrm>
              <a:off x="8794643" y="14447376"/>
              <a:ext cx="533400" cy="220980"/>
            </a:xfrm>
            <a:custGeom>
              <a:avLst/>
              <a:gdLst>
                <a:gd name="connsiteX0" fmla="*/ 0 w 533400"/>
                <a:gd name="connsiteY0" fmla="*/ 137160 h 220980"/>
                <a:gd name="connsiteX1" fmla="*/ 342900 w 533400"/>
                <a:gd name="connsiteY1" fmla="*/ 38100 h 220980"/>
                <a:gd name="connsiteX2" fmla="*/ 525780 w 533400"/>
                <a:gd name="connsiteY2" fmla="*/ 0 h 220980"/>
                <a:gd name="connsiteX3" fmla="*/ 533400 w 533400"/>
                <a:gd name="connsiteY3" fmla="*/ 22098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3400" h="220980">
                  <a:moveTo>
                    <a:pt x="0" y="137160"/>
                  </a:moveTo>
                  <a:lnTo>
                    <a:pt x="342900" y="38100"/>
                  </a:lnTo>
                  <a:lnTo>
                    <a:pt x="525780" y="0"/>
                  </a:lnTo>
                  <a:lnTo>
                    <a:pt x="533400" y="2209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9" name="Freeform 518"/>
            <p:cNvSpPr/>
            <p:nvPr/>
          </p:nvSpPr>
          <p:spPr>
            <a:xfrm>
              <a:off x="9023243" y="14157816"/>
              <a:ext cx="53340" cy="419100"/>
            </a:xfrm>
            <a:custGeom>
              <a:avLst/>
              <a:gdLst>
                <a:gd name="connsiteX0" fmla="*/ 53340 w 53340"/>
                <a:gd name="connsiteY0" fmla="*/ 419100 h 419100"/>
                <a:gd name="connsiteX1" fmla="*/ 0 w 53340"/>
                <a:gd name="connsiteY1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" h="419100">
                  <a:moveTo>
                    <a:pt x="53340" y="419100"/>
                  </a:moveTo>
                  <a:lnTo>
                    <a:pt x="0" y="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0" name="Freeform 519"/>
            <p:cNvSpPr/>
            <p:nvPr/>
          </p:nvSpPr>
          <p:spPr>
            <a:xfrm>
              <a:off x="9305183" y="14371176"/>
              <a:ext cx="457200" cy="53340"/>
            </a:xfrm>
            <a:custGeom>
              <a:avLst/>
              <a:gdLst>
                <a:gd name="connsiteX0" fmla="*/ 0 w 457200"/>
                <a:gd name="connsiteY0" fmla="*/ 53340 h 53340"/>
                <a:gd name="connsiteX1" fmla="*/ 274320 w 457200"/>
                <a:gd name="connsiteY1" fmla="*/ 53340 h 53340"/>
                <a:gd name="connsiteX2" fmla="*/ 457200 w 457200"/>
                <a:gd name="connsiteY2" fmla="*/ 0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200" h="53340">
                  <a:moveTo>
                    <a:pt x="0" y="53340"/>
                  </a:moveTo>
                  <a:lnTo>
                    <a:pt x="274320" y="53340"/>
                  </a:lnTo>
                  <a:lnTo>
                    <a:pt x="457200" y="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1" name="Freeform 520"/>
            <p:cNvSpPr/>
            <p:nvPr/>
          </p:nvSpPr>
          <p:spPr>
            <a:xfrm>
              <a:off x="9389003" y="14150196"/>
              <a:ext cx="213360" cy="274320"/>
            </a:xfrm>
            <a:custGeom>
              <a:avLst/>
              <a:gdLst>
                <a:gd name="connsiteX0" fmla="*/ 0 w 213360"/>
                <a:gd name="connsiteY0" fmla="*/ 274320 h 274320"/>
                <a:gd name="connsiteX1" fmla="*/ 213360 w 21336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360" h="274320">
                  <a:moveTo>
                    <a:pt x="0" y="274320"/>
                  </a:moveTo>
                  <a:lnTo>
                    <a:pt x="213360" y="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2" name="Freeform 521"/>
            <p:cNvSpPr/>
            <p:nvPr/>
          </p:nvSpPr>
          <p:spPr>
            <a:xfrm>
              <a:off x="16445123" y="14538816"/>
              <a:ext cx="1600200" cy="2834640"/>
            </a:xfrm>
            <a:custGeom>
              <a:avLst/>
              <a:gdLst>
                <a:gd name="connsiteX0" fmla="*/ 0 w 1600200"/>
                <a:gd name="connsiteY0" fmla="*/ 0 h 2834640"/>
                <a:gd name="connsiteX1" fmla="*/ 1600200 w 1600200"/>
                <a:gd name="connsiteY1" fmla="*/ 2834640 h 2834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0" h="2834640">
                  <a:moveTo>
                    <a:pt x="0" y="0"/>
                  </a:moveTo>
                  <a:lnTo>
                    <a:pt x="1600200" y="28346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3" name="Freeform 522"/>
            <p:cNvSpPr/>
            <p:nvPr/>
          </p:nvSpPr>
          <p:spPr>
            <a:xfrm>
              <a:off x="15454523" y="8092296"/>
              <a:ext cx="3333316" cy="793058"/>
            </a:xfrm>
            <a:custGeom>
              <a:avLst/>
              <a:gdLst>
                <a:gd name="connsiteX0" fmla="*/ 0 w 3368040"/>
                <a:gd name="connsiteY0" fmla="*/ 0 h 746760"/>
                <a:gd name="connsiteX1" fmla="*/ 274320 w 3368040"/>
                <a:gd name="connsiteY1" fmla="*/ 426720 h 746760"/>
                <a:gd name="connsiteX2" fmla="*/ 1310640 w 3368040"/>
                <a:gd name="connsiteY2" fmla="*/ 518160 h 746760"/>
                <a:gd name="connsiteX3" fmla="*/ 2026920 w 3368040"/>
                <a:gd name="connsiteY3" fmla="*/ 548640 h 746760"/>
                <a:gd name="connsiteX4" fmla="*/ 2377440 w 3368040"/>
                <a:gd name="connsiteY4" fmla="*/ 716280 h 746760"/>
                <a:gd name="connsiteX5" fmla="*/ 3368040 w 3368040"/>
                <a:gd name="connsiteY5" fmla="*/ 746760 h 746760"/>
                <a:gd name="connsiteX0" fmla="*/ 0 w 3333316"/>
                <a:gd name="connsiteY0" fmla="*/ 0 h 793058"/>
                <a:gd name="connsiteX1" fmla="*/ 274320 w 3333316"/>
                <a:gd name="connsiteY1" fmla="*/ 426720 h 793058"/>
                <a:gd name="connsiteX2" fmla="*/ 1310640 w 3333316"/>
                <a:gd name="connsiteY2" fmla="*/ 518160 h 793058"/>
                <a:gd name="connsiteX3" fmla="*/ 2026920 w 3333316"/>
                <a:gd name="connsiteY3" fmla="*/ 548640 h 793058"/>
                <a:gd name="connsiteX4" fmla="*/ 2377440 w 3333316"/>
                <a:gd name="connsiteY4" fmla="*/ 716280 h 793058"/>
                <a:gd name="connsiteX5" fmla="*/ 3333316 w 3333316"/>
                <a:gd name="connsiteY5" fmla="*/ 793058 h 79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33316" h="793058">
                  <a:moveTo>
                    <a:pt x="0" y="0"/>
                  </a:moveTo>
                  <a:lnTo>
                    <a:pt x="274320" y="426720"/>
                  </a:lnTo>
                  <a:lnTo>
                    <a:pt x="1310640" y="518160"/>
                  </a:lnTo>
                  <a:lnTo>
                    <a:pt x="2026920" y="548640"/>
                  </a:lnTo>
                  <a:lnTo>
                    <a:pt x="2377440" y="716280"/>
                  </a:lnTo>
                  <a:cubicBezTo>
                    <a:pt x="2707640" y="726440"/>
                    <a:pt x="3003116" y="782898"/>
                    <a:pt x="3333316" y="793058"/>
                  </a:cubicBez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4" name="Freeform 523"/>
            <p:cNvSpPr/>
            <p:nvPr/>
          </p:nvSpPr>
          <p:spPr>
            <a:xfrm>
              <a:off x="17631937" y="7757015"/>
              <a:ext cx="291465" cy="920115"/>
            </a:xfrm>
            <a:custGeom>
              <a:avLst/>
              <a:gdLst>
                <a:gd name="connsiteX0" fmla="*/ 0 w 289560"/>
                <a:gd name="connsiteY0" fmla="*/ 975360 h 975360"/>
                <a:gd name="connsiteX1" fmla="*/ 0 w 289560"/>
                <a:gd name="connsiteY1" fmla="*/ 381000 h 975360"/>
                <a:gd name="connsiteX2" fmla="*/ 289560 w 289560"/>
                <a:gd name="connsiteY2" fmla="*/ 0 h 975360"/>
                <a:gd name="connsiteX0" fmla="*/ 0 w 291465"/>
                <a:gd name="connsiteY0" fmla="*/ 920115 h 920115"/>
                <a:gd name="connsiteX1" fmla="*/ 1905 w 291465"/>
                <a:gd name="connsiteY1" fmla="*/ 381000 h 920115"/>
                <a:gd name="connsiteX2" fmla="*/ 291465 w 291465"/>
                <a:gd name="connsiteY2" fmla="*/ 0 h 92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1465" h="920115">
                  <a:moveTo>
                    <a:pt x="0" y="920115"/>
                  </a:moveTo>
                  <a:lnTo>
                    <a:pt x="1905" y="381000"/>
                  </a:lnTo>
                  <a:lnTo>
                    <a:pt x="291465" y="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5" name="Freeform 524"/>
            <p:cNvSpPr/>
            <p:nvPr/>
          </p:nvSpPr>
          <p:spPr>
            <a:xfrm>
              <a:off x="12741803" y="7970376"/>
              <a:ext cx="2987040" cy="975360"/>
            </a:xfrm>
            <a:custGeom>
              <a:avLst/>
              <a:gdLst>
                <a:gd name="connsiteX0" fmla="*/ 0 w 2987040"/>
                <a:gd name="connsiteY0" fmla="*/ 0 h 975360"/>
                <a:gd name="connsiteX1" fmla="*/ 929640 w 2987040"/>
                <a:gd name="connsiteY1" fmla="*/ 716280 h 975360"/>
                <a:gd name="connsiteX2" fmla="*/ 1295400 w 2987040"/>
                <a:gd name="connsiteY2" fmla="*/ 975360 h 975360"/>
                <a:gd name="connsiteX3" fmla="*/ 1905000 w 2987040"/>
                <a:gd name="connsiteY3" fmla="*/ 563880 h 975360"/>
                <a:gd name="connsiteX4" fmla="*/ 2987040 w 2987040"/>
                <a:gd name="connsiteY4" fmla="*/ 533400 h 97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87040" h="975360">
                  <a:moveTo>
                    <a:pt x="0" y="0"/>
                  </a:moveTo>
                  <a:lnTo>
                    <a:pt x="929640" y="716280"/>
                  </a:lnTo>
                  <a:lnTo>
                    <a:pt x="1295400" y="975360"/>
                  </a:lnTo>
                  <a:lnTo>
                    <a:pt x="1905000" y="563880"/>
                  </a:lnTo>
                  <a:lnTo>
                    <a:pt x="2987040" y="53340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6" name="Freeform 525"/>
            <p:cNvSpPr/>
            <p:nvPr/>
          </p:nvSpPr>
          <p:spPr>
            <a:xfrm>
              <a:off x="13701923" y="6263496"/>
              <a:ext cx="1737360" cy="1615440"/>
            </a:xfrm>
            <a:custGeom>
              <a:avLst/>
              <a:gdLst>
                <a:gd name="connsiteX0" fmla="*/ 0 w 1737360"/>
                <a:gd name="connsiteY0" fmla="*/ 0 h 1615440"/>
                <a:gd name="connsiteX1" fmla="*/ 1600200 w 1737360"/>
                <a:gd name="connsiteY1" fmla="*/ 1325880 h 1615440"/>
                <a:gd name="connsiteX2" fmla="*/ 1737360 w 1737360"/>
                <a:gd name="connsiteY2" fmla="*/ 1615440 h 1615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37360" h="1615440">
                  <a:moveTo>
                    <a:pt x="0" y="0"/>
                  </a:moveTo>
                  <a:lnTo>
                    <a:pt x="1600200" y="1325880"/>
                  </a:lnTo>
                  <a:lnTo>
                    <a:pt x="1737360" y="16154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27" name="Group 526"/>
            <p:cNvGrpSpPr/>
            <p:nvPr/>
          </p:nvGrpSpPr>
          <p:grpSpPr>
            <a:xfrm>
              <a:off x="20484268" y="5066260"/>
              <a:ext cx="4103740" cy="3619500"/>
              <a:chOff x="8880740" y="2941320"/>
              <a:chExt cx="4103740" cy="3619500"/>
            </a:xfrm>
          </p:grpSpPr>
          <p:sp>
            <p:nvSpPr>
              <p:cNvPr id="1272" name="Freeform 1271"/>
              <p:cNvSpPr/>
              <p:nvPr/>
            </p:nvSpPr>
            <p:spPr>
              <a:xfrm>
                <a:off x="11323320" y="3550920"/>
                <a:ext cx="1661160" cy="2141220"/>
              </a:xfrm>
              <a:custGeom>
                <a:avLst/>
                <a:gdLst>
                  <a:gd name="connsiteX0" fmla="*/ 1546860 w 1661160"/>
                  <a:gd name="connsiteY0" fmla="*/ 1181100 h 2141220"/>
                  <a:gd name="connsiteX1" fmla="*/ 0 w 1661160"/>
                  <a:gd name="connsiteY1" fmla="*/ 754380 h 2141220"/>
                  <a:gd name="connsiteX2" fmla="*/ 518160 w 1661160"/>
                  <a:gd name="connsiteY2" fmla="*/ 586740 h 2141220"/>
                  <a:gd name="connsiteX3" fmla="*/ 640080 w 1661160"/>
                  <a:gd name="connsiteY3" fmla="*/ 289560 h 2141220"/>
                  <a:gd name="connsiteX4" fmla="*/ 601980 w 1661160"/>
                  <a:gd name="connsiteY4" fmla="*/ 0 h 2141220"/>
                  <a:gd name="connsiteX5" fmla="*/ 1661160 w 1661160"/>
                  <a:gd name="connsiteY5" fmla="*/ 167640 h 2141220"/>
                  <a:gd name="connsiteX6" fmla="*/ 1531620 w 1661160"/>
                  <a:gd name="connsiteY6" fmla="*/ 883920 h 2141220"/>
                  <a:gd name="connsiteX7" fmla="*/ 1577340 w 1661160"/>
                  <a:gd name="connsiteY7" fmla="*/ 2141220 h 2141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61160" h="2141220">
                    <a:moveTo>
                      <a:pt x="1546860" y="1181100"/>
                    </a:moveTo>
                    <a:lnTo>
                      <a:pt x="0" y="754380"/>
                    </a:lnTo>
                    <a:lnTo>
                      <a:pt x="518160" y="586740"/>
                    </a:lnTo>
                    <a:lnTo>
                      <a:pt x="640080" y="289560"/>
                    </a:lnTo>
                    <a:lnTo>
                      <a:pt x="601980" y="0"/>
                    </a:lnTo>
                    <a:lnTo>
                      <a:pt x="1661160" y="167640"/>
                    </a:lnTo>
                    <a:lnTo>
                      <a:pt x="1531620" y="883920"/>
                    </a:lnTo>
                    <a:lnTo>
                      <a:pt x="1577340" y="214122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3" name="Freeform 1272"/>
              <p:cNvSpPr/>
              <p:nvPr/>
            </p:nvSpPr>
            <p:spPr>
              <a:xfrm>
                <a:off x="12047220" y="3147060"/>
                <a:ext cx="411480" cy="1432560"/>
              </a:xfrm>
              <a:custGeom>
                <a:avLst/>
                <a:gdLst>
                  <a:gd name="connsiteX0" fmla="*/ 60960 w 411480"/>
                  <a:gd name="connsiteY0" fmla="*/ 0 h 1432560"/>
                  <a:gd name="connsiteX1" fmla="*/ 0 w 411480"/>
                  <a:gd name="connsiteY1" fmla="*/ 60960 h 1432560"/>
                  <a:gd name="connsiteX2" fmla="*/ 411480 w 411480"/>
                  <a:gd name="connsiteY2" fmla="*/ 320040 h 1432560"/>
                  <a:gd name="connsiteX3" fmla="*/ 236220 w 411480"/>
                  <a:gd name="connsiteY3" fmla="*/ 1051560 h 1432560"/>
                  <a:gd name="connsiteX4" fmla="*/ 114300 w 411480"/>
                  <a:gd name="connsiteY4" fmla="*/ 1028700 h 1432560"/>
                  <a:gd name="connsiteX5" fmla="*/ 213360 w 411480"/>
                  <a:gd name="connsiteY5" fmla="*/ 1432560 h 1432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1480" h="1432560">
                    <a:moveTo>
                      <a:pt x="60960" y="0"/>
                    </a:moveTo>
                    <a:lnTo>
                      <a:pt x="0" y="60960"/>
                    </a:lnTo>
                    <a:lnTo>
                      <a:pt x="411480" y="320040"/>
                    </a:lnTo>
                    <a:lnTo>
                      <a:pt x="236220" y="1051560"/>
                    </a:lnTo>
                    <a:lnTo>
                      <a:pt x="114300" y="1028700"/>
                    </a:lnTo>
                    <a:lnTo>
                      <a:pt x="213360" y="143256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4" name="Freeform 1273"/>
              <p:cNvSpPr/>
              <p:nvPr/>
            </p:nvSpPr>
            <p:spPr>
              <a:xfrm>
                <a:off x="12268200" y="4191000"/>
                <a:ext cx="586740" cy="228600"/>
              </a:xfrm>
              <a:custGeom>
                <a:avLst/>
                <a:gdLst>
                  <a:gd name="connsiteX0" fmla="*/ 0 w 586740"/>
                  <a:gd name="connsiteY0" fmla="*/ 0 h 228600"/>
                  <a:gd name="connsiteX1" fmla="*/ 586740 w 586740"/>
                  <a:gd name="connsiteY1" fmla="*/ 22860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6740" h="228600">
                    <a:moveTo>
                      <a:pt x="0" y="0"/>
                    </a:moveTo>
                    <a:lnTo>
                      <a:pt x="586740" y="22860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5" name="Freeform 1274"/>
              <p:cNvSpPr/>
              <p:nvPr/>
            </p:nvSpPr>
            <p:spPr>
              <a:xfrm>
                <a:off x="12260580" y="4754880"/>
                <a:ext cx="601980" cy="190500"/>
              </a:xfrm>
              <a:custGeom>
                <a:avLst/>
                <a:gdLst>
                  <a:gd name="connsiteX0" fmla="*/ 0 w 601980"/>
                  <a:gd name="connsiteY0" fmla="*/ 0 h 190500"/>
                  <a:gd name="connsiteX1" fmla="*/ 601980 w 601980"/>
                  <a:gd name="connsiteY1" fmla="*/ 190500 h 19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1980" h="190500">
                    <a:moveTo>
                      <a:pt x="0" y="0"/>
                    </a:moveTo>
                    <a:lnTo>
                      <a:pt x="601980" y="19050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6" name="Freeform 1275"/>
              <p:cNvSpPr/>
              <p:nvPr/>
            </p:nvSpPr>
            <p:spPr>
              <a:xfrm>
                <a:off x="12359640" y="5204460"/>
                <a:ext cx="533400" cy="0"/>
              </a:xfrm>
              <a:custGeom>
                <a:avLst/>
                <a:gdLst>
                  <a:gd name="connsiteX0" fmla="*/ 0 w 533400"/>
                  <a:gd name="connsiteY0" fmla="*/ 0 h 0"/>
                  <a:gd name="connsiteX1" fmla="*/ 533400 w 533400"/>
                  <a:gd name="connsiteY1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3400">
                    <a:moveTo>
                      <a:pt x="0" y="0"/>
                    </a:moveTo>
                    <a:lnTo>
                      <a:pt x="53340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7" name="Freeform 1276"/>
              <p:cNvSpPr/>
              <p:nvPr/>
            </p:nvSpPr>
            <p:spPr>
              <a:xfrm>
                <a:off x="12077700" y="4541520"/>
                <a:ext cx="99060" cy="670560"/>
              </a:xfrm>
              <a:custGeom>
                <a:avLst/>
                <a:gdLst>
                  <a:gd name="connsiteX0" fmla="*/ 60960 w 99060"/>
                  <a:gd name="connsiteY0" fmla="*/ 0 h 670560"/>
                  <a:gd name="connsiteX1" fmla="*/ 38100 w 99060"/>
                  <a:gd name="connsiteY1" fmla="*/ 121920 h 670560"/>
                  <a:gd name="connsiteX2" fmla="*/ 99060 w 99060"/>
                  <a:gd name="connsiteY2" fmla="*/ 381000 h 670560"/>
                  <a:gd name="connsiteX3" fmla="*/ 0 w 99060"/>
                  <a:gd name="connsiteY3" fmla="*/ 670560 h 670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060" h="670560">
                    <a:moveTo>
                      <a:pt x="60960" y="0"/>
                    </a:moveTo>
                    <a:lnTo>
                      <a:pt x="38100" y="121920"/>
                    </a:lnTo>
                    <a:lnTo>
                      <a:pt x="99060" y="381000"/>
                    </a:lnTo>
                    <a:lnTo>
                      <a:pt x="0" y="67056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8" name="Freeform 1277"/>
              <p:cNvSpPr/>
              <p:nvPr/>
            </p:nvSpPr>
            <p:spPr>
              <a:xfrm>
                <a:off x="11795760" y="5173980"/>
                <a:ext cx="228600" cy="175260"/>
              </a:xfrm>
              <a:custGeom>
                <a:avLst/>
                <a:gdLst>
                  <a:gd name="connsiteX0" fmla="*/ 228600 w 228600"/>
                  <a:gd name="connsiteY0" fmla="*/ 0 h 175260"/>
                  <a:gd name="connsiteX1" fmla="*/ 0 w 228600"/>
                  <a:gd name="connsiteY1" fmla="*/ 175260 h 175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8600" h="175260">
                    <a:moveTo>
                      <a:pt x="228600" y="0"/>
                    </a:moveTo>
                    <a:lnTo>
                      <a:pt x="0" y="17526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9" name="Freeform 1278"/>
              <p:cNvSpPr/>
              <p:nvPr/>
            </p:nvSpPr>
            <p:spPr>
              <a:xfrm>
                <a:off x="11132820" y="4732020"/>
                <a:ext cx="685800" cy="1104900"/>
              </a:xfrm>
              <a:custGeom>
                <a:avLst/>
                <a:gdLst>
                  <a:gd name="connsiteX0" fmla="*/ 83820 w 685800"/>
                  <a:gd name="connsiteY0" fmla="*/ 0 h 1104900"/>
                  <a:gd name="connsiteX1" fmla="*/ 0 w 685800"/>
                  <a:gd name="connsiteY1" fmla="*/ 121920 h 1104900"/>
                  <a:gd name="connsiteX2" fmla="*/ 30480 w 685800"/>
                  <a:gd name="connsiteY2" fmla="*/ 586740 h 1104900"/>
                  <a:gd name="connsiteX3" fmla="*/ 213360 w 685800"/>
                  <a:gd name="connsiteY3" fmla="*/ 922020 h 1104900"/>
                  <a:gd name="connsiteX4" fmla="*/ 335280 w 685800"/>
                  <a:gd name="connsiteY4" fmla="*/ 1104900 h 1104900"/>
                  <a:gd name="connsiteX5" fmla="*/ 487680 w 685800"/>
                  <a:gd name="connsiteY5" fmla="*/ 1104900 h 1104900"/>
                  <a:gd name="connsiteX6" fmla="*/ 685800 w 685800"/>
                  <a:gd name="connsiteY6" fmla="*/ 1036320 h 110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5800" h="1104900">
                    <a:moveTo>
                      <a:pt x="83820" y="0"/>
                    </a:moveTo>
                    <a:lnTo>
                      <a:pt x="0" y="121920"/>
                    </a:lnTo>
                    <a:lnTo>
                      <a:pt x="30480" y="586740"/>
                    </a:lnTo>
                    <a:lnTo>
                      <a:pt x="213360" y="922020"/>
                    </a:lnTo>
                    <a:lnTo>
                      <a:pt x="335280" y="1104900"/>
                    </a:lnTo>
                    <a:lnTo>
                      <a:pt x="487680" y="1104900"/>
                    </a:lnTo>
                    <a:lnTo>
                      <a:pt x="685800" y="103632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0" name="Freeform 1279"/>
              <p:cNvSpPr/>
              <p:nvPr/>
            </p:nvSpPr>
            <p:spPr>
              <a:xfrm>
                <a:off x="10972800" y="5661660"/>
                <a:ext cx="1196340" cy="822960"/>
              </a:xfrm>
              <a:custGeom>
                <a:avLst/>
                <a:gdLst>
                  <a:gd name="connsiteX0" fmla="*/ 1196340 w 1196340"/>
                  <a:gd name="connsiteY0" fmla="*/ 701040 h 822960"/>
                  <a:gd name="connsiteX1" fmla="*/ 822960 w 1196340"/>
                  <a:gd name="connsiteY1" fmla="*/ 822960 h 822960"/>
                  <a:gd name="connsiteX2" fmla="*/ 0 w 1196340"/>
                  <a:gd name="connsiteY2" fmla="*/ 281940 h 822960"/>
                  <a:gd name="connsiteX3" fmla="*/ 60960 w 1196340"/>
                  <a:gd name="connsiteY3" fmla="*/ 198120 h 822960"/>
                  <a:gd name="connsiteX4" fmla="*/ 259080 w 1196340"/>
                  <a:gd name="connsiteY4" fmla="*/ 152400 h 822960"/>
                  <a:gd name="connsiteX5" fmla="*/ 373380 w 1196340"/>
                  <a:gd name="connsiteY5" fmla="*/ 0 h 822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96340" h="822960">
                    <a:moveTo>
                      <a:pt x="1196340" y="701040"/>
                    </a:moveTo>
                    <a:lnTo>
                      <a:pt x="822960" y="822960"/>
                    </a:lnTo>
                    <a:lnTo>
                      <a:pt x="0" y="281940"/>
                    </a:lnTo>
                    <a:lnTo>
                      <a:pt x="60960" y="198120"/>
                    </a:lnTo>
                    <a:lnTo>
                      <a:pt x="259080" y="152400"/>
                    </a:lnTo>
                    <a:lnTo>
                      <a:pt x="37338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1" name="Freeform 1280"/>
              <p:cNvSpPr/>
              <p:nvPr/>
            </p:nvSpPr>
            <p:spPr>
              <a:xfrm>
                <a:off x="11513820" y="5836920"/>
                <a:ext cx="60960" cy="449580"/>
              </a:xfrm>
              <a:custGeom>
                <a:avLst/>
                <a:gdLst>
                  <a:gd name="connsiteX0" fmla="*/ 60960 w 60960"/>
                  <a:gd name="connsiteY0" fmla="*/ 0 h 449580"/>
                  <a:gd name="connsiteX1" fmla="*/ 0 w 60960"/>
                  <a:gd name="connsiteY1" fmla="*/ 449580 h 449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960" h="449580">
                    <a:moveTo>
                      <a:pt x="60960" y="0"/>
                    </a:moveTo>
                    <a:lnTo>
                      <a:pt x="0" y="44958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2" name="Freeform 1281"/>
              <p:cNvSpPr/>
              <p:nvPr/>
            </p:nvSpPr>
            <p:spPr>
              <a:xfrm>
                <a:off x="11269980" y="5737860"/>
                <a:ext cx="0" cy="396240"/>
              </a:xfrm>
              <a:custGeom>
                <a:avLst/>
                <a:gdLst>
                  <a:gd name="connsiteX0" fmla="*/ 0 w 0"/>
                  <a:gd name="connsiteY0" fmla="*/ 0 h 396240"/>
                  <a:gd name="connsiteX1" fmla="*/ 0 w 0"/>
                  <a:gd name="connsiteY1" fmla="*/ 396240 h 396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396240">
                    <a:moveTo>
                      <a:pt x="0" y="0"/>
                    </a:moveTo>
                    <a:lnTo>
                      <a:pt x="0" y="39624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3" name="Freeform 1282"/>
              <p:cNvSpPr/>
              <p:nvPr/>
            </p:nvSpPr>
            <p:spPr>
              <a:xfrm>
                <a:off x="10850880" y="5440680"/>
                <a:ext cx="388620" cy="228600"/>
              </a:xfrm>
              <a:custGeom>
                <a:avLst/>
                <a:gdLst>
                  <a:gd name="connsiteX0" fmla="*/ 0 w 388620"/>
                  <a:gd name="connsiteY0" fmla="*/ 228600 h 228600"/>
                  <a:gd name="connsiteX1" fmla="*/ 53340 w 388620"/>
                  <a:gd name="connsiteY1" fmla="*/ 99060 h 228600"/>
                  <a:gd name="connsiteX2" fmla="*/ 388620 w 388620"/>
                  <a:gd name="connsiteY2" fmla="*/ 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8620" h="228600">
                    <a:moveTo>
                      <a:pt x="0" y="228600"/>
                    </a:moveTo>
                    <a:lnTo>
                      <a:pt x="53340" y="99060"/>
                    </a:lnTo>
                    <a:lnTo>
                      <a:pt x="38862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4" name="Freeform 1283"/>
              <p:cNvSpPr/>
              <p:nvPr/>
            </p:nvSpPr>
            <p:spPr>
              <a:xfrm>
                <a:off x="10751820" y="5135880"/>
                <a:ext cx="388620" cy="144780"/>
              </a:xfrm>
              <a:custGeom>
                <a:avLst/>
                <a:gdLst>
                  <a:gd name="connsiteX0" fmla="*/ 0 w 388620"/>
                  <a:gd name="connsiteY0" fmla="*/ 144780 h 144780"/>
                  <a:gd name="connsiteX1" fmla="*/ 388620 w 388620"/>
                  <a:gd name="connsiteY1" fmla="*/ 0 h 144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8620" h="144780">
                    <a:moveTo>
                      <a:pt x="0" y="144780"/>
                    </a:moveTo>
                    <a:lnTo>
                      <a:pt x="38862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5" name="Freeform 1284"/>
              <p:cNvSpPr/>
              <p:nvPr/>
            </p:nvSpPr>
            <p:spPr>
              <a:xfrm>
                <a:off x="9913620" y="5669280"/>
                <a:ext cx="746760" cy="228600"/>
              </a:xfrm>
              <a:custGeom>
                <a:avLst/>
                <a:gdLst>
                  <a:gd name="connsiteX0" fmla="*/ 0 w 746760"/>
                  <a:gd name="connsiteY0" fmla="*/ 0 h 228600"/>
                  <a:gd name="connsiteX1" fmla="*/ 289560 w 746760"/>
                  <a:gd name="connsiteY1" fmla="*/ 228600 h 228600"/>
                  <a:gd name="connsiteX2" fmla="*/ 746760 w 746760"/>
                  <a:gd name="connsiteY2" fmla="*/ 8382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6760" h="228600">
                    <a:moveTo>
                      <a:pt x="0" y="0"/>
                    </a:moveTo>
                    <a:lnTo>
                      <a:pt x="289560" y="228600"/>
                    </a:lnTo>
                    <a:lnTo>
                      <a:pt x="746760" y="8382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6" name="Freeform 1285"/>
              <p:cNvSpPr/>
              <p:nvPr/>
            </p:nvSpPr>
            <p:spPr>
              <a:xfrm>
                <a:off x="9593580" y="5600700"/>
                <a:ext cx="289560" cy="175260"/>
              </a:xfrm>
              <a:custGeom>
                <a:avLst/>
                <a:gdLst>
                  <a:gd name="connsiteX0" fmla="*/ 289560 w 289560"/>
                  <a:gd name="connsiteY0" fmla="*/ 175260 h 175260"/>
                  <a:gd name="connsiteX1" fmla="*/ 0 w 289560"/>
                  <a:gd name="connsiteY1" fmla="*/ 0 h 175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9560" h="175260">
                    <a:moveTo>
                      <a:pt x="289560" y="17526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7" name="Freeform 1286"/>
              <p:cNvSpPr/>
              <p:nvPr/>
            </p:nvSpPr>
            <p:spPr>
              <a:xfrm>
                <a:off x="9319260" y="6499860"/>
                <a:ext cx="220980" cy="60960"/>
              </a:xfrm>
              <a:custGeom>
                <a:avLst/>
                <a:gdLst>
                  <a:gd name="connsiteX0" fmla="*/ 220980 w 220980"/>
                  <a:gd name="connsiteY0" fmla="*/ 60960 h 60960"/>
                  <a:gd name="connsiteX1" fmla="*/ 137160 w 220980"/>
                  <a:gd name="connsiteY1" fmla="*/ 22860 h 60960"/>
                  <a:gd name="connsiteX2" fmla="*/ 0 w 220980"/>
                  <a:gd name="connsiteY2" fmla="*/ 0 h 6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0980" h="60960">
                    <a:moveTo>
                      <a:pt x="220980" y="60960"/>
                    </a:moveTo>
                    <a:lnTo>
                      <a:pt x="137160" y="22860"/>
                    </a:ln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8" name="Freeform 1287"/>
              <p:cNvSpPr/>
              <p:nvPr/>
            </p:nvSpPr>
            <p:spPr>
              <a:xfrm>
                <a:off x="11582400" y="4945380"/>
                <a:ext cx="320040" cy="297180"/>
              </a:xfrm>
              <a:custGeom>
                <a:avLst/>
                <a:gdLst>
                  <a:gd name="connsiteX0" fmla="*/ 0 w 320040"/>
                  <a:gd name="connsiteY0" fmla="*/ 297180 h 297180"/>
                  <a:gd name="connsiteX1" fmla="*/ 320040 w 320040"/>
                  <a:gd name="connsiteY1" fmla="*/ 0 h 297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040" h="297180">
                    <a:moveTo>
                      <a:pt x="0" y="297180"/>
                    </a:moveTo>
                    <a:lnTo>
                      <a:pt x="32004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9" name="Freeform 1288"/>
              <p:cNvSpPr/>
              <p:nvPr/>
            </p:nvSpPr>
            <p:spPr>
              <a:xfrm>
                <a:off x="8880740" y="3001383"/>
                <a:ext cx="1360540" cy="881373"/>
              </a:xfrm>
              <a:custGeom>
                <a:avLst/>
                <a:gdLst>
                  <a:gd name="connsiteX0" fmla="*/ 0 w 548640"/>
                  <a:gd name="connsiteY0" fmla="*/ 0 h 312420"/>
                  <a:gd name="connsiteX1" fmla="*/ 548640 w 548640"/>
                  <a:gd name="connsiteY1" fmla="*/ 312420 h 312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8640" h="312420">
                    <a:moveTo>
                      <a:pt x="0" y="0"/>
                    </a:moveTo>
                    <a:lnTo>
                      <a:pt x="548640" y="31242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0" name="Freeform 1289"/>
              <p:cNvSpPr/>
              <p:nvPr/>
            </p:nvSpPr>
            <p:spPr>
              <a:xfrm>
                <a:off x="9547860" y="3954780"/>
                <a:ext cx="1051560" cy="899160"/>
              </a:xfrm>
              <a:custGeom>
                <a:avLst/>
                <a:gdLst>
                  <a:gd name="connsiteX0" fmla="*/ 0 w 1051560"/>
                  <a:gd name="connsiteY0" fmla="*/ 899160 h 899160"/>
                  <a:gd name="connsiteX1" fmla="*/ 152400 w 1051560"/>
                  <a:gd name="connsiteY1" fmla="*/ 594360 h 899160"/>
                  <a:gd name="connsiteX2" fmla="*/ 320040 w 1051560"/>
                  <a:gd name="connsiteY2" fmla="*/ 388620 h 899160"/>
                  <a:gd name="connsiteX3" fmla="*/ 327660 w 1051560"/>
                  <a:gd name="connsiteY3" fmla="*/ 60960 h 899160"/>
                  <a:gd name="connsiteX4" fmla="*/ 632460 w 1051560"/>
                  <a:gd name="connsiteY4" fmla="*/ 53340 h 899160"/>
                  <a:gd name="connsiteX5" fmla="*/ 647700 w 1051560"/>
                  <a:gd name="connsiteY5" fmla="*/ 0 h 899160"/>
                  <a:gd name="connsiteX6" fmla="*/ 1051560 w 1051560"/>
                  <a:gd name="connsiteY6" fmla="*/ 289560 h 899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51560" h="899160">
                    <a:moveTo>
                      <a:pt x="0" y="899160"/>
                    </a:moveTo>
                    <a:lnTo>
                      <a:pt x="152400" y="594360"/>
                    </a:lnTo>
                    <a:lnTo>
                      <a:pt x="320040" y="388620"/>
                    </a:lnTo>
                    <a:lnTo>
                      <a:pt x="327660" y="60960"/>
                    </a:lnTo>
                    <a:lnTo>
                      <a:pt x="632460" y="53340"/>
                    </a:lnTo>
                    <a:lnTo>
                      <a:pt x="647700" y="0"/>
                    </a:lnTo>
                    <a:lnTo>
                      <a:pt x="1051560" y="289560"/>
                    </a:lnTo>
                  </a:path>
                </a:pathLst>
              </a:custGeom>
              <a:noFill/>
              <a:ln w="38100"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1" name="Freeform 1290"/>
              <p:cNvSpPr/>
              <p:nvPr/>
            </p:nvSpPr>
            <p:spPr>
              <a:xfrm>
                <a:off x="10050780" y="3177540"/>
                <a:ext cx="213360" cy="815340"/>
              </a:xfrm>
              <a:custGeom>
                <a:avLst/>
                <a:gdLst>
                  <a:gd name="connsiteX0" fmla="*/ 0 w 213360"/>
                  <a:gd name="connsiteY0" fmla="*/ 0 h 815340"/>
                  <a:gd name="connsiteX1" fmla="*/ 213360 w 213360"/>
                  <a:gd name="connsiteY1" fmla="*/ 312420 h 815340"/>
                  <a:gd name="connsiteX2" fmla="*/ 182880 w 213360"/>
                  <a:gd name="connsiteY2" fmla="*/ 815340 h 815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3360" h="815340">
                    <a:moveTo>
                      <a:pt x="0" y="0"/>
                    </a:moveTo>
                    <a:lnTo>
                      <a:pt x="213360" y="312420"/>
                    </a:lnTo>
                    <a:lnTo>
                      <a:pt x="182880" y="81534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2" name="Freeform 1291"/>
              <p:cNvSpPr/>
              <p:nvPr/>
            </p:nvSpPr>
            <p:spPr>
              <a:xfrm>
                <a:off x="10233660" y="2941320"/>
                <a:ext cx="594360" cy="1097280"/>
              </a:xfrm>
              <a:custGeom>
                <a:avLst/>
                <a:gdLst>
                  <a:gd name="connsiteX0" fmla="*/ 541020 w 594360"/>
                  <a:gd name="connsiteY0" fmla="*/ 0 h 1097280"/>
                  <a:gd name="connsiteX1" fmla="*/ 434340 w 594360"/>
                  <a:gd name="connsiteY1" fmla="*/ 289560 h 1097280"/>
                  <a:gd name="connsiteX2" fmla="*/ 594360 w 594360"/>
                  <a:gd name="connsiteY2" fmla="*/ 548640 h 1097280"/>
                  <a:gd name="connsiteX3" fmla="*/ 457200 w 594360"/>
                  <a:gd name="connsiteY3" fmla="*/ 754380 h 1097280"/>
                  <a:gd name="connsiteX4" fmla="*/ 365760 w 594360"/>
                  <a:gd name="connsiteY4" fmla="*/ 739140 h 1097280"/>
                  <a:gd name="connsiteX5" fmla="*/ 129540 w 594360"/>
                  <a:gd name="connsiteY5" fmla="*/ 1097280 h 1097280"/>
                  <a:gd name="connsiteX6" fmla="*/ 0 w 594360"/>
                  <a:gd name="connsiteY6" fmla="*/ 1028700 h 1097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4360" h="1097280">
                    <a:moveTo>
                      <a:pt x="541020" y="0"/>
                    </a:moveTo>
                    <a:lnTo>
                      <a:pt x="434340" y="289560"/>
                    </a:lnTo>
                    <a:lnTo>
                      <a:pt x="594360" y="548640"/>
                    </a:lnTo>
                    <a:lnTo>
                      <a:pt x="457200" y="754380"/>
                    </a:lnTo>
                    <a:lnTo>
                      <a:pt x="365760" y="739140"/>
                    </a:lnTo>
                    <a:lnTo>
                      <a:pt x="129540" y="1097280"/>
                    </a:lnTo>
                    <a:lnTo>
                      <a:pt x="0" y="102870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3" name="Freeform 1292"/>
              <p:cNvSpPr/>
              <p:nvPr/>
            </p:nvSpPr>
            <p:spPr>
              <a:xfrm>
                <a:off x="10363200" y="4038600"/>
                <a:ext cx="228600" cy="198120"/>
              </a:xfrm>
              <a:custGeom>
                <a:avLst/>
                <a:gdLst>
                  <a:gd name="connsiteX0" fmla="*/ 0 w 228600"/>
                  <a:gd name="connsiteY0" fmla="*/ 0 h 198120"/>
                  <a:gd name="connsiteX1" fmla="*/ 228600 w 228600"/>
                  <a:gd name="connsiteY1" fmla="*/ 198120 h 19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8600" h="198120">
                    <a:moveTo>
                      <a:pt x="0" y="0"/>
                    </a:moveTo>
                    <a:lnTo>
                      <a:pt x="228600" y="19812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4" name="Freeform 1293"/>
              <p:cNvSpPr/>
              <p:nvPr/>
            </p:nvSpPr>
            <p:spPr>
              <a:xfrm>
                <a:off x="10241280" y="3649980"/>
                <a:ext cx="777240" cy="1607820"/>
              </a:xfrm>
              <a:custGeom>
                <a:avLst/>
                <a:gdLst>
                  <a:gd name="connsiteX0" fmla="*/ 0 w 777240"/>
                  <a:gd name="connsiteY0" fmla="*/ 1607820 h 1607820"/>
                  <a:gd name="connsiteX1" fmla="*/ 220980 w 777240"/>
                  <a:gd name="connsiteY1" fmla="*/ 922020 h 1607820"/>
                  <a:gd name="connsiteX2" fmla="*/ 388620 w 777240"/>
                  <a:gd name="connsiteY2" fmla="*/ 533400 h 1607820"/>
                  <a:gd name="connsiteX3" fmla="*/ 510540 w 777240"/>
                  <a:gd name="connsiteY3" fmla="*/ 289560 h 1607820"/>
                  <a:gd name="connsiteX4" fmla="*/ 777240 w 777240"/>
                  <a:gd name="connsiteY4" fmla="*/ 0 h 160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7240" h="1607820">
                    <a:moveTo>
                      <a:pt x="0" y="1607820"/>
                    </a:moveTo>
                    <a:lnTo>
                      <a:pt x="220980" y="922020"/>
                    </a:lnTo>
                    <a:lnTo>
                      <a:pt x="388620" y="533400"/>
                    </a:lnTo>
                    <a:lnTo>
                      <a:pt x="510540" y="289560"/>
                    </a:lnTo>
                    <a:lnTo>
                      <a:pt x="77724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5" name="Freeform 1294"/>
              <p:cNvSpPr/>
              <p:nvPr/>
            </p:nvSpPr>
            <p:spPr>
              <a:xfrm>
                <a:off x="10927080" y="3749040"/>
                <a:ext cx="1021080" cy="640080"/>
              </a:xfrm>
              <a:custGeom>
                <a:avLst/>
                <a:gdLst>
                  <a:gd name="connsiteX0" fmla="*/ 1021080 w 1021080"/>
                  <a:gd name="connsiteY0" fmla="*/ 152400 h 640080"/>
                  <a:gd name="connsiteX1" fmla="*/ 434340 w 1021080"/>
                  <a:gd name="connsiteY1" fmla="*/ 0 h 640080"/>
                  <a:gd name="connsiteX2" fmla="*/ 365760 w 1021080"/>
                  <a:gd name="connsiteY2" fmla="*/ 99060 h 640080"/>
                  <a:gd name="connsiteX3" fmla="*/ 449580 w 1021080"/>
                  <a:gd name="connsiteY3" fmla="*/ 289560 h 640080"/>
                  <a:gd name="connsiteX4" fmla="*/ 129540 w 1021080"/>
                  <a:gd name="connsiteY4" fmla="*/ 411480 h 640080"/>
                  <a:gd name="connsiteX5" fmla="*/ 182880 w 1021080"/>
                  <a:gd name="connsiteY5" fmla="*/ 571500 h 640080"/>
                  <a:gd name="connsiteX6" fmla="*/ 160020 w 1021080"/>
                  <a:gd name="connsiteY6" fmla="*/ 640080 h 640080"/>
                  <a:gd name="connsiteX7" fmla="*/ 0 w 1021080"/>
                  <a:gd name="connsiteY7" fmla="*/ 609600 h 640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1080" h="640080">
                    <a:moveTo>
                      <a:pt x="1021080" y="152400"/>
                    </a:moveTo>
                    <a:lnTo>
                      <a:pt x="434340" y="0"/>
                    </a:lnTo>
                    <a:lnTo>
                      <a:pt x="365760" y="99060"/>
                    </a:lnTo>
                    <a:lnTo>
                      <a:pt x="449580" y="289560"/>
                    </a:lnTo>
                    <a:lnTo>
                      <a:pt x="129540" y="411480"/>
                    </a:lnTo>
                    <a:lnTo>
                      <a:pt x="182880" y="571500"/>
                    </a:lnTo>
                    <a:lnTo>
                      <a:pt x="160020" y="640080"/>
                    </a:lnTo>
                    <a:lnTo>
                      <a:pt x="0" y="60960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6" name="Freeform 1295"/>
              <p:cNvSpPr/>
              <p:nvPr/>
            </p:nvSpPr>
            <p:spPr>
              <a:xfrm>
                <a:off x="10927080" y="3886200"/>
                <a:ext cx="160020" cy="266700"/>
              </a:xfrm>
              <a:custGeom>
                <a:avLst/>
                <a:gdLst>
                  <a:gd name="connsiteX0" fmla="*/ 0 w 160020"/>
                  <a:gd name="connsiteY0" fmla="*/ 0 h 266700"/>
                  <a:gd name="connsiteX1" fmla="*/ 160020 w 160020"/>
                  <a:gd name="connsiteY1" fmla="*/ 266700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020" h="266700">
                    <a:moveTo>
                      <a:pt x="0" y="0"/>
                    </a:moveTo>
                    <a:lnTo>
                      <a:pt x="160020" y="26670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7" name="Freeform 1296"/>
              <p:cNvSpPr/>
              <p:nvPr/>
            </p:nvSpPr>
            <p:spPr>
              <a:xfrm>
                <a:off x="10287000" y="4861560"/>
                <a:ext cx="396240" cy="274320"/>
              </a:xfrm>
              <a:custGeom>
                <a:avLst/>
                <a:gdLst>
                  <a:gd name="connsiteX0" fmla="*/ 0 w 396240"/>
                  <a:gd name="connsiteY0" fmla="*/ 274320 h 274320"/>
                  <a:gd name="connsiteX1" fmla="*/ 396240 w 396240"/>
                  <a:gd name="connsiteY1" fmla="*/ 0 h 27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6240" h="274320">
                    <a:moveTo>
                      <a:pt x="0" y="274320"/>
                    </a:moveTo>
                    <a:lnTo>
                      <a:pt x="396240" y="0"/>
                    </a:lnTo>
                  </a:path>
                </a:pathLst>
              </a:custGeom>
              <a:noFill/>
              <a:ln w="38100">
                <a:solidFill>
                  <a:srgbClr val="41719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8" name="Group 527"/>
            <p:cNvGrpSpPr>
              <a:grpSpLocks noChangeAspect="1"/>
            </p:cNvGrpSpPr>
            <p:nvPr/>
          </p:nvGrpSpPr>
          <p:grpSpPr>
            <a:xfrm rot="4344063">
              <a:off x="15259028" y="7819901"/>
              <a:ext cx="316578" cy="204071"/>
              <a:chOff x="25412789" y="14295726"/>
              <a:chExt cx="379092" cy="244368"/>
            </a:xfrm>
          </p:grpSpPr>
          <p:sp>
            <p:nvSpPr>
              <p:cNvPr id="1269" name="Freeform 1268"/>
              <p:cNvSpPr/>
              <p:nvPr/>
            </p:nvSpPr>
            <p:spPr>
              <a:xfrm>
                <a:off x="25441361" y="14295726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0" name="Freeform 1269"/>
              <p:cNvSpPr/>
              <p:nvPr/>
            </p:nvSpPr>
            <p:spPr>
              <a:xfrm rot="1196199" flipV="1">
                <a:off x="25412789" y="1445055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1" name="Freeform 1270"/>
              <p:cNvSpPr/>
              <p:nvPr/>
            </p:nvSpPr>
            <p:spPr>
              <a:xfrm rot="18204622">
                <a:off x="25535821" y="14280510"/>
                <a:ext cx="127635" cy="272415"/>
              </a:xfrm>
              <a:custGeom>
                <a:avLst/>
                <a:gdLst>
                  <a:gd name="connsiteX0" fmla="*/ 0 w 26670"/>
                  <a:gd name="connsiteY0" fmla="*/ 0 h 306705"/>
                  <a:gd name="connsiteX1" fmla="*/ 26670 w 26670"/>
                  <a:gd name="connsiteY1" fmla="*/ 306705 h 306705"/>
                  <a:gd name="connsiteX0" fmla="*/ 0 w 20955"/>
                  <a:gd name="connsiteY0" fmla="*/ 0 h 316230"/>
                  <a:gd name="connsiteX1" fmla="*/ 20955 w 20955"/>
                  <a:gd name="connsiteY1" fmla="*/ 316230 h 316230"/>
                  <a:gd name="connsiteX0" fmla="*/ 0 w 127635"/>
                  <a:gd name="connsiteY0" fmla="*/ 0 h 272415"/>
                  <a:gd name="connsiteX1" fmla="*/ 127635 w 127635"/>
                  <a:gd name="connsiteY1" fmla="*/ 272415 h 27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635" h="272415">
                    <a:moveTo>
                      <a:pt x="0" y="0"/>
                    </a:moveTo>
                    <a:lnTo>
                      <a:pt x="127635" y="272415"/>
                    </a:lnTo>
                  </a:path>
                </a:pathLst>
              </a:custGeom>
              <a:noFill/>
              <a:ln w="57150">
                <a:solidFill>
                  <a:srgbClr val="B2B2B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29" name="Group 528"/>
            <p:cNvGrpSpPr>
              <a:grpSpLocks noChangeAspect="1"/>
            </p:cNvGrpSpPr>
            <p:nvPr/>
          </p:nvGrpSpPr>
          <p:grpSpPr>
            <a:xfrm rot="1454669">
              <a:off x="13632145" y="8645791"/>
              <a:ext cx="346795" cy="223549"/>
              <a:chOff x="25412789" y="14295726"/>
              <a:chExt cx="379092" cy="244368"/>
            </a:xfrm>
          </p:grpSpPr>
          <p:sp>
            <p:nvSpPr>
              <p:cNvPr id="1266" name="Freeform 1265"/>
              <p:cNvSpPr/>
              <p:nvPr/>
            </p:nvSpPr>
            <p:spPr>
              <a:xfrm>
                <a:off x="25441361" y="14295726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7" name="Freeform 1266"/>
              <p:cNvSpPr/>
              <p:nvPr/>
            </p:nvSpPr>
            <p:spPr>
              <a:xfrm rot="1196199" flipV="1">
                <a:off x="25412789" y="1445055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8" name="Freeform 1267"/>
              <p:cNvSpPr/>
              <p:nvPr/>
            </p:nvSpPr>
            <p:spPr>
              <a:xfrm rot="18204622">
                <a:off x="25535821" y="14280510"/>
                <a:ext cx="127635" cy="272415"/>
              </a:xfrm>
              <a:custGeom>
                <a:avLst/>
                <a:gdLst>
                  <a:gd name="connsiteX0" fmla="*/ 0 w 26670"/>
                  <a:gd name="connsiteY0" fmla="*/ 0 h 306705"/>
                  <a:gd name="connsiteX1" fmla="*/ 26670 w 26670"/>
                  <a:gd name="connsiteY1" fmla="*/ 306705 h 306705"/>
                  <a:gd name="connsiteX0" fmla="*/ 0 w 20955"/>
                  <a:gd name="connsiteY0" fmla="*/ 0 h 316230"/>
                  <a:gd name="connsiteX1" fmla="*/ 20955 w 20955"/>
                  <a:gd name="connsiteY1" fmla="*/ 316230 h 316230"/>
                  <a:gd name="connsiteX0" fmla="*/ 0 w 127635"/>
                  <a:gd name="connsiteY0" fmla="*/ 0 h 272415"/>
                  <a:gd name="connsiteX1" fmla="*/ 127635 w 127635"/>
                  <a:gd name="connsiteY1" fmla="*/ 272415 h 27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635" h="272415">
                    <a:moveTo>
                      <a:pt x="0" y="0"/>
                    </a:moveTo>
                    <a:lnTo>
                      <a:pt x="127635" y="272415"/>
                    </a:lnTo>
                  </a:path>
                </a:pathLst>
              </a:custGeom>
              <a:noFill/>
              <a:ln w="57150">
                <a:solidFill>
                  <a:srgbClr val="B2B2B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530" name="Group 529"/>
            <p:cNvGrpSpPr>
              <a:grpSpLocks noChangeAspect="1"/>
            </p:cNvGrpSpPr>
            <p:nvPr/>
          </p:nvGrpSpPr>
          <p:grpSpPr>
            <a:xfrm rot="3486911">
              <a:off x="8895414" y="9471158"/>
              <a:ext cx="312214" cy="201258"/>
              <a:chOff x="25412789" y="14295726"/>
              <a:chExt cx="379092" cy="244368"/>
            </a:xfrm>
          </p:grpSpPr>
          <p:sp>
            <p:nvSpPr>
              <p:cNvPr id="1263" name="Freeform 1262"/>
              <p:cNvSpPr/>
              <p:nvPr/>
            </p:nvSpPr>
            <p:spPr>
              <a:xfrm>
                <a:off x="25441361" y="14295726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4" name="Freeform 1263"/>
              <p:cNvSpPr/>
              <p:nvPr/>
            </p:nvSpPr>
            <p:spPr>
              <a:xfrm rot="1196199" flipV="1">
                <a:off x="25412789" y="1445055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5" name="Freeform 1264"/>
              <p:cNvSpPr/>
              <p:nvPr/>
            </p:nvSpPr>
            <p:spPr>
              <a:xfrm rot="18204622">
                <a:off x="25535821" y="14280510"/>
                <a:ext cx="127635" cy="272415"/>
              </a:xfrm>
              <a:custGeom>
                <a:avLst/>
                <a:gdLst>
                  <a:gd name="connsiteX0" fmla="*/ 0 w 26670"/>
                  <a:gd name="connsiteY0" fmla="*/ 0 h 306705"/>
                  <a:gd name="connsiteX1" fmla="*/ 26670 w 26670"/>
                  <a:gd name="connsiteY1" fmla="*/ 306705 h 306705"/>
                  <a:gd name="connsiteX0" fmla="*/ 0 w 20955"/>
                  <a:gd name="connsiteY0" fmla="*/ 0 h 316230"/>
                  <a:gd name="connsiteX1" fmla="*/ 20955 w 20955"/>
                  <a:gd name="connsiteY1" fmla="*/ 316230 h 316230"/>
                  <a:gd name="connsiteX0" fmla="*/ 0 w 127635"/>
                  <a:gd name="connsiteY0" fmla="*/ 0 h 272415"/>
                  <a:gd name="connsiteX1" fmla="*/ 127635 w 127635"/>
                  <a:gd name="connsiteY1" fmla="*/ 272415 h 27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635" h="272415">
                    <a:moveTo>
                      <a:pt x="0" y="0"/>
                    </a:moveTo>
                    <a:lnTo>
                      <a:pt x="127635" y="272415"/>
                    </a:lnTo>
                  </a:path>
                </a:pathLst>
              </a:custGeom>
              <a:noFill/>
              <a:ln w="57150">
                <a:solidFill>
                  <a:srgbClr val="B2B2B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31" name="Rectangle 530"/>
            <p:cNvSpPr/>
            <p:nvPr/>
          </p:nvSpPr>
          <p:spPr>
            <a:xfrm rot="433759">
              <a:off x="24638593" y="1396049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2" name="Group 531"/>
            <p:cNvGrpSpPr>
              <a:grpSpLocks noChangeAspect="1"/>
            </p:cNvGrpSpPr>
            <p:nvPr/>
          </p:nvGrpSpPr>
          <p:grpSpPr>
            <a:xfrm rot="21363853">
              <a:off x="24655102" y="14176315"/>
              <a:ext cx="85530" cy="57282"/>
              <a:chOff x="14597990" y="13766119"/>
              <a:chExt cx="236570" cy="158439"/>
            </a:xfrm>
          </p:grpSpPr>
          <p:sp>
            <p:nvSpPr>
              <p:cNvPr id="1260" name="Rectangle 1259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1" name="Freeform 1260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2" name="Freeform 1261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33" name="Rectangle 532"/>
            <p:cNvSpPr/>
            <p:nvPr/>
          </p:nvSpPr>
          <p:spPr>
            <a:xfrm rot="843281">
              <a:off x="24914376" y="1401566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4" name="Rectangle 533"/>
            <p:cNvSpPr/>
            <p:nvPr/>
          </p:nvSpPr>
          <p:spPr>
            <a:xfrm rot="617342">
              <a:off x="24758193" y="1398942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5" name="Rectangle 534"/>
            <p:cNvSpPr/>
            <p:nvPr/>
          </p:nvSpPr>
          <p:spPr>
            <a:xfrm rot="473846">
              <a:off x="24391388" y="1390939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6" name="Rectangle 535"/>
            <p:cNvSpPr/>
            <p:nvPr/>
          </p:nvSpPr>
          <p:spPr>
            <a:xfrm rot="207920">
              <a:off x="24418226" y="1413062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7" name="Rectangle 536"/>
            <p:cNvSpPr/>
            <p:nvPr/>
          </p:nvSpPr>
          <p:spPr>
            <a:xfrm rot="433759">
              <a:off x="24613018" y="1426880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8" name="Rectangle 537"/>
            <p:cNvSpPr/>
            <p:nvPr/>
          </p:nvSpPr>
          <p:spPr>
            <a:xfrm rot="843281">
              <a:off x="24401013" y="1424713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9" name="Rectangle 538"/>
            <p:cNvSpPr/>
            <p:nvPr/>
          </p:nvSpPr>
          <p:spPr>
            <a:xfrm rot="617342">
              <a:off x="24578942" y="1436107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0" name="Rectangle 539"/>
            <p:cNvSpPr/>
            <p:nvPr/>
          </p:nvSpPr>
          <p:spPr>
            <a:xfrm rot="433759">
              <a:off x="17963282" y="761141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1" name="Rectangle 540"/>
            <p:cNvSpPr/>
            <p:nvPr/>
          </p:nvSpPr>
          <p:spPr>
            <a:xfrm rot="843281">
              <a:off x="18013844" y="775488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2" name="Rectangle 541"/>
            <p:cNvSpPr/>
            <p:nvPr/>
          </p:nvSpPr>
          <p:spPr>
            <a:xfrm rot="207920">
              <a:off x="17487628" y="851750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3" name="Rectangle 542"/>
            <p:cNvSpPr/>
            <p:nvPr/>
          </p:nvSpPr>
          <p:spPr>
            <a:xfrm rot="433759">
              <a:off x="17527280" y="875598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4" name="Rectangle 543"/>
            <p:cNvSpPr/>
            <p:nvPr/>
          </p:nvSpPr>
          <p:spPr>
            <a:xfrm rot="843281">
              <a:off x="17780346" y="862307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5" name="Rectangle 544"/>
            <p:cNvSpPr/>
            <p:nvPr/>
          </p:nvSpPr>
          <p:spPr>
            <a:xfrm rot="617342">
              <a:off x="17705112" y="769458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6" name="Rectangle 545"/>
            <p:cNvSpPr/>
            <p:nvPr/>
          </p:nvSpPr>
          <p:spPr>
            <a:xfrm rot="433759">
              <a:off x="19168801" y="1334780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47" name="Group 546"/>
            <p:cNvGrpSpPr>
              <a:grpSpLocks noChangeAspect="1"/>
            </p:cNvGrpSpPr>
            <p:nvPr/>
          </p:nvGrpSpPr>
          <p:grpSpPr>
            <a:xfrm rot="21363853">
              <a:off x="19351298" y="13342795"/>
              <a:ext cx="85530" cy="57282"/>
              <a:chOff x="14597990" y="13766119"/>
              <a:chExt cx="236570" cy="158439"/>
            </a:xfrm>
          </p:grpSpPr>
          <p:sp>
            <p:nvSpPr>
              <p:cNvPr id="1257" name="Rectangle 1256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8" name="Freeform 1257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9" name="Freeform 1258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48" name="Rectangle 547"/>
            <p:cNvSpPr/>
            <p:nvPr/>
          </p:nvSpPr>
          <p:spPr>
            <a:xfrm rot="843281">
              <a:off x="18742820" y="1331804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9" name="Rectangle 548"/>
            <p:cNvSpPr/>
            <p:nvPr/>
          </p:nvSpPr>
          <p:spPr>
            <a:xfrm rot="617342">
              <a:off x="19084297" y="1309342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0" name="Rectangle 549"/>
            <p:cNvSpPr/>
            <p:nvPr/>
          </p:nvSpPr>
          <p:spPr>
            <a:xfrm rot="473846">
              <a:off x="19168418" y="1378209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1" name="Rectangle 550"/>
            <p:cNvSpPr/>
            <p:nvPr/>
          </p:nvSpPr>
          <p:spPr>
            <a:xfrm rot="207920">
              <a:off x="18771581" y="1368612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2" name="Rectangle 551"/>
            <p:cNvSpPr/>
            <p:nvPr/>
          </p:nvSpPr>
          <p:spPr>
            <a:xfrm rot="433759">
              <a:off x="17832031" y="1435553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3" name="Rectangle 552"/>
            <p:cNvSpPr/>
            <p:nvPr/>
          </p:nvSpPr>
          <p:spPr>
            <a:xfrm rot="843281">
              <a:off x="19138885" y="1390720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4" name="Rectangle 553"/>
            <p:cNvSpPr/>
            <p:nvPr/>
          </p:nvSpPr>
          <p:spPr>
            <a:xfrm rot="617342">
              <a:off x="17607300" y="1441037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5" name="Rectangle 554"/>
            <p:cNvSpPr/>
            <p:nvPr/>
          </p:nvSpPr>
          <p:spPr>
            <a:xfrm rot="433759">
              <a:off x="16208732" y="1435984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6" name="Rectangle 555"/>
            <p:cNvSpPr/>
            <p:nvPr/>
          </p:nvSpPr>
          <p:spPr>
            <a:xfrm rot="617342">
              <a:off x="16613854" y="1426609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7" name="Rectangle 556"/>
            <p:cNvSpPr/>
            <p:nvPr/>
          </p:nvSpPr>
          <p:spPr>
            <a:xfrm rot="473846">
              <a:off x="17674907" y="1416382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8" name="Rectangle 557"/>
            <p:cNvSpPr/>
            <p:nvPr/>
          </p:nvSpPr>
          <p:spPr>
            <a:xfrm rot="207920">
              <a:off x="16394788" y="1437715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9" name="Rectangle 558"/>
            <p:cNvSpPr/>
            <p:nvPr/>
          </p:nvSpPr>
          <p:spPr>
            <a:xfrm rot="433759">
              <a:off x="16384210" y="1470498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0" name="Rectangle 559"/>
            <p:cNvSpPr/>
            <p:nvPr/>
          </p:nvSpPr>
          <p:spPr>
            <a:xfrm rot="843281">
              <a:off x="16299625" y="1455506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1" name="Rectangle 560"/>
            <p:cNvSpPr/>
            <p:nvPr/>
          </p:nvSpPr>
          <p:spPr>
            <a:xfrm rot="433759">
              <a:off x="12109427" y="1522160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2" name="Rectangle 561"/>
            <p:cNvSpPr/>
            <p:nvPr/>
          </p:nvSpPr>
          <p:spPr>
            <a:xfrm rot="843281">
              <a:off x="12225670" y="1533860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3" name="Rectangle 562"/>
            <p:cNvSpPr/>
            <p:nvPr/>
          </p:nvSpPr>
          <p:spPr>
            <a:xfrm rot="617342">
              <a:off x="11978196" y="1524396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4" name="Rectangle 563"/>
            <p:cNvSpPr/>
            <p:nvPr/>
          </p:nvSpPr>
          <p:spPr>
            <a:xfrm rot="473846">
              <a:off x="10014580" y="1409487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Rectangle 564"/>
            <p:cNvSpPr/>
            <p:nvPr/>
          </p:nvSpPr>
          <p:spPr>
            <a:xfrm rot="207920">
              <a:off x="9928026" y="1387814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6" name="Rectangle 565"/>
            <p:cNvSpPr/>
            <p:nvPr/>
          </p:nvSpPr>
          <p:spPr>
            <a:xfrm rot="433759">
              <a:off x="10094624" y="1430533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7" name="Rectangle 566"/>
            <p:cNvSpPr/>
            <p:nvPr/>
          </p:nvSpPr>
          <p:spPr>
            <a:xfrm rot="843281">
              <a:off x="10256137" y="1426829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8" name="Rectangle 567"/>
            <p:cNvSpPr/>
            <p:nvPr/>
          </p:nvSpPr>
          <p:spPr>
            <a:xfrm rot="617342">
              <a:off x="10259907" y="1446603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9" name="Rectangle 568"/>
            <p:cNvSpPr/>
            <p:nvPr/>
          </p:nvSpPr>
          <p:spPr>
            <a:xfrm rot="433759">
              <a:off x="7102466" y="1663953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0" name="Rectangle 569"/>
            <p:cNvSpPr/>
            <p:nvPr/>
          </p:nvSpPr>
          <p:spPr>
            <a:xfrm rot="617342">
              <a:off x="8299661" y="1511976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1" name="Rectangle 570"/>
            <p:cNvSpPr/>
            <p:nvPr/>
          </p:nvSpPr>
          <p:spPr>
            <a:xfrm rot="473846">
              <a:off x="7365851" y="1675730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2" name="Rectangle 571"/>
            <p:cNvSpPr/>
            <p:nvPr/>
          </p:nvSpPr>
          <p:spPr>
            <a:xfrm rot="207920">
              <a:off x="8116219" y="1494865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3" name="Rectangle 572"/>
            <p:cNvSpPr/>
            <p:nvPr/>
          </p:nvSpPr>
          <p:spPr>
            <a:xfrm rot="433759">
              <a:off x="7259561" y="1653488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4" name="Rectangle 573"/>
            <p:cNvSpPr/>
            <p:nvPr/>
          </p:nvSpPr>
          <p:spPr>
            <a:xfrm rot="843281">
              <a:off x="8579680" y="1484154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5" name="Rectangle 574"/>
            <p:cNvSpPr/>
            <p:nvPr/>
          </p:nvSpPr>
          <p:spPr>
            <a:xfrm rot="617342">
              <a:off x="8405892" y="1492674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6" name="Rectangle 575"/>
            <p:cNvSpPr/>
            <p:nvPr/>
          </p:nvSpPr>
          <p:spPr>
            <a:xfrm rot="433759">
              <a:off x="8955087" y="1403920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77" name="Group 576"/>
            <p:cNvGrpSpPr>
              <a:grpSpLocks noChangeAspect="1"/>
            </p:cNvGrpSpPr>
            <p:nvPr/>
          </p:nvGrpSpPr>
          <p:grpSpPr>
            <a:xfrm rot="21363853">
              <a:off x="9098525" y="14250067"/>
              <a:ext cx="85530" cy="57282"/>
              <a:chOff x="14597990" y="13766119"/>
              <a:chExt cx="236570" cy="158439"/>
            </a:xfrm>
          </p:grpSpPr>
          <p:sp>
            <p:nvSpPr>
              <p:cNvPr id="1254" name="Rectangle 1253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5" name="Freeform 1254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6" name="Freeform 1255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78" name="Rectangle 577"/>
            <p:cNvSpPr/>
            <p:nvPr/>
          </p:nvSpPr>
          <p:spPr>
            <a:xfrm rot="372812">
              <a:off x="8409650" y="14438556"/>
              <a:ext cx="253170" cy="5085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9" name="Rectangle 578"/>
            <p:cNvSpPr/>
            <p:nvPr/>
          </p:nvSpPr>
          <p:spPr>
            <a:xfrm rot="617342">
              <a:off x="8815956" y="1419168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0" name="Rectangle 579"/>
            <p:cNvSpPr/>
            <p:nvPr/>
          </p:nvSpPr>
          <p:spPr>
            <a:xfrm rot="473846">
              <a:off x="8822510" y="1400808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1" name="Rectangle 580"/>
            <p:cNvSpPr/>
            <p:nvPr/>
          </p:nvSpPr>
          <p:spPr>
            <a:xfrm rot="207920">
              <a:off x="7913080" y="1404087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2" name="Rectangle 581"/>
            <p:cNvSpPr/>
            <p:nvPr/>
          </p:nvSpPr>
          <p:spPr>
            <a:xfrm>
              <a:off x="8157647" y="1420475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3" name="Rectangle 582"/>
            <p:cNvSpPr/>
            <p:nvPr/>
          </p:nvSpPr>
          <p:spPr>
            <a:xfrm rot="843281">
              <a:off x="8279484" y="1438765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4" name="Rectangle 583"/>
            <p:cNvSpPr/>
            <p:nvPr/>
          </p:nvSpPr>
          <p:spPr>
            <a:xfrm rot="2007803">
              <a:off x="8029269" y="1413511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5" name="Rectangle 584"/>
            <p:cNvSpPr/>
            <p:nvPr/>
          </p:nvSpPr>
          <p:spPr>
            <a:xfrm rot="473846">
              <a:off x="7229938" y="1689649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6" name="Rectangle 585"/>
            <p:cNvSpPr/>
            <p:nvPr/>
          </p:nvSpPr>
          <p:spPr>
            <a:xfrm rot="473846">
              <a:off x="7136422" y="1707946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7" name="Rectangle 586"/>
            <p:cNvSpPr/>
            <p:nvPr/>
          </p:nvSpPr>
          <p:spPr>
            <a:xfrm rot="433759">
              <a:off x="4521795" y="1615035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8" name="Rectangle 587"/>
            <p:cNvSpPr/>
            <p:nvPr/>
          </p:nvSpPr>
          <p:spPr>
            <a:xfrm rot="843281">
              <a:off x="4608434" y="1620083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9" name="Rectangle 588"/>
            <p:cNvSpPr/>
            <p:nvPr/>
          </p:nvSpPr>
          <p:spPr>
            <a:xfrm rot="617342">
              <a:off x="4453861" y="1630424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0" name="Rectangle 589"/>
            <p:cNvSpPr/>
            <p:nvPr/>
          </p:nvSpPr>
          <p:spPr>
            <a:xfrm rot="473846">
              <a:off x="5269597" y="1367709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1" name="Rectangle 590"/>
            <p:cNvSpPr/>
            <p:nvPr/>
          </p:nvSpPr>
          <p:spPr>
            <a:xfrm rot="207920">
              <a:off x="5530229" y="1368677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2" name="Rectangle 591"/>
            <p:cNvSpPr/>
            <p:nvPr/>
          </p:nvSpPr>
          <p:spPr>
            <a:xfrm rot="433759">
              <a:off x="5241921" y="1383997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3" name="Rectangle 592"/>
            <p:cNvSpPr/>
            <p:nvPr/>
          </p:nvSpPr>
          <p:spPr>
            <a:xfrm rot="843281">
              <a:off x="5406390" y="1349604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4" name="Rectangle 593"/>
            <p:cNvSpPr/>
            <p:nvPr/>
          </p:nvSpPr>
          <p:spPr>
            <a:xfrm rot="617342">
              <a:off x="5331138" y="1356631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5" name="Freeform 594"/>
            <p:cNvSpPr/>
            <p:nvPr/>
          </p:nvSpPr>
          <p:spPr>
            <a:xfrm>
              <a:off x="5367542" y="13540063"/>
              <a:ext cx="502920" cy="838200"/>
            </a:xfrm>
            <a:custGeom>
              <a:avLst/>
              <a:gdLst>
                <a:gd name="connsiteX0" fmla="*/ 502920 w 502920"/>
                <a:gd name="connsiteY0" fmla="*/ 175260 h 838200"/>
                <a:gd name="connsiteX1" fmla="*/ 160020 w 502920"/>
                <a:gd name="connsiteY1" fmla="*/ 0 h 838200"/>
                <a:gd name="connsiteX2" fmla="*/ 0 w 502920"/>
                <a:gd name="connsiteY2" fmla="*/ 365760 h 838200"/>
                <a:gd name="connsiteX3" fmla="*/ 502920 w 502920"/>
                <a:gd name="connsiteY3" fmla="*/ 838200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2920" h="838200">
                  <a:moveTo>
                    <a:pt x="502920" y="175260"/>
                  </a:moveTo>
                  <a:lnTo>
                    <a:pt x="160020" y="0"/>
                  </a:lnTo>
                  <a:lnTo>
                    <a:pt x="0" y="365760"/>
                  </a:lnTo>
                  <a:lnTo>
                    <a:pt x="502920" y="83820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6" name="Rectangle 595"/>
            <p:cNvSpPr/>
            <p:nvPr/>
          </p:nvSpPr>
          <p:spPr>
            <a:xfrm rot="20168873">
              <a:off x="8347410" y="1465195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97" name="Group 596"/>
            <p:cNvGrpSpPr/>
            <p:nvPr/>
          </p:nvGrpSpPr>
          <p:grpSpPr>
            <a:xfrm>
              <a:off x="8507561" y="13887022"/>
              <a:ext cx="49606" cy="52516"/>
              <a:chOff x="7953541" y="13737148"/>
              <a:chExt cx="49606" cy="52516"/>
            </a:xfrm>
          </p:grpSpPr>
          <p:sp>
            <p:nvSpPr>
              <p:cNvPr id="1252" name="Freeform 1251"/>
              <p:cNvSpPr/>
              <p:nvPr/>
            </p:nvSpPr>
            <p:spPr>
              <a:xfrm rot="20283853" flipV="1">
                <a:off x="7953541" y="13748614"/>
                <a:ext cx="49606" cy="1652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3" name="Freeform 1252"/>
              <p:cNvSpPr/>
              <p:nvPr/>
            </p:nvSpPr>
            <p:spPr>
              <a:xfrm rot="21363853">
                <a:off x="7978793" y="13737148"/>
                <a:ext cx="0" cy="5251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98" name="Rectangle 597"/>
            <p:cNvSpPr/>
            <p:nvPr/>
          </p:nvSpPr>
          <p:spPr>
            <a:xfrm rot="3879437">
              <a:off x="7590720" y="1359492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9" name="Rectangle 598"/>
            <p:cNvSpPr/>
            <p:nvPr/>
          </p:nvSpPr>
          <p:spPr>
            <a:xfrm rot="2406141">
              <a:off x="7973991" y="1432713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0" name="Rectangle 599"/>
            <p:cNvSpPr/>
            <p:nvPr/>
          </p:nvSpPr>
          <p:spPr>
            <a:xfrm rot="3796292">
              <a:off x="7342754" y="1359492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1" name="Rectangle 600"/>
            <p:cNvSpPr/>
            <p:nvPr/>
          </p:nvSpPr>
          <p:spPr>
            <a:xfrm rot="3724014">
              <a:off x="7625216" y="1406754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2" name="Rectangle 601"/>
            <p:cNvSpPr/>
            <p:nvPr/>
          </p:nvSpPr>
          <p:spPr>
            <a:xfrm rot="3600297">
              <a:off x="7751525" y="1431723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3" name="Rectangle 602"/>
            <p:cNvSpPr/>
            <p:nvPr/>
          </p:nvSpPr>
          <p:spPr>
            <a:xfrm rot="3690904">
              <a:off x="7561931" y="1397568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4" name="Rectangle 603"/>
            <p:cNvSpPr/>
            <p:nvPr/>
          </p:nvSpPr>
          <p:spPr>
            <a:xfrm rot="3669439">
              <a:off x="7440336" y="1379107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5" name="Rectangle 604"/>
            <p:cNvSpPr/>
            <p:nvPr/>
          </p:nvSpPr>
          <p:spPr>
            <a:xfrm>
              <a:off x="8375543" y="13807295"/>
              <a:ext cx="332795" cy="211971"/>
            </a:xfrm>
            <a:prstGeom prst="rect">
              <a:avLst/>
            </a:prstGeom>
            <a:noFill/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6" name="Rectangle 605"/>
            <p:cNvSpPr/>
            <p:nvPr/>
          </p:nvSpPr>
          <p:spPr>
            <a:xfrm rot="395763">
              <a:off x="8278642" y="14218190"/>
              <a:ext cx="246531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7" name="Rectangle 606"/>
            <p:cNvSpPr/>
            <p:nvPr/>
          </p:nvSpPr>
          <p:spPr>
            <a:xfrm rot="473846">
              <a:off x="8604797" y="1414590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8" name="Rectangle 607"/>
            <p:cNvSpPr/>
            <p:nvPr/>
          </p:nvSpPr>
          <p:spPr>
            <a:xfrm rot="20573818">
              <a:off x="8636901" y="1456632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9" name="Rectangle 608"/>
            <p:cNvSpPr/>
            <p:nvPr/>
          </p:nvSpPr>
          <p:spPr>
            <a:xfrm rot="20902805">
              <a:off x="8794430" y="14449104"/>
              <a:ext cx="209801" cy="56058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0" name="Rectangle 609"/>
            <p:cNvSpPr/>
            <p:nvPr/>
          </p:nvSpPr>
          <p:spPr>
            <a:xfrm rot="617342">
              <a:off x="8931021" y="1478613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Rectangle 610"/>
            <p:cNvSpPr/>
            <p:nvPr/>
          </p:nvSpPr>
          <p:spPr>
            <a:xfrm rot="473846">
              <a:off x="9159183" y="1453052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2" name="Rectangle 611"/>
            <p:cNvSpPr/>
            <p:nvPr/>
          </p:nvSpPr>
          <p:spPr>
            <a:xfrm>
              <a:off x="8522051" y="1462624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3" name="Rectangle 612"/>
            <p:cNvSpPr/>
            <p:nvPr/>
          </p:nvSpPr>
          <p:spPr>
            <a:xfrm rot="843281">
              <a:off x="9382320" y="1461908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4" name="Rectangle 613"/>
            <p:cNvSpPr/>
            <p:nvPr/>
          </p:nvSpPr>
          <p:spPr>
            <a:xfrm rot="395763">
              <a:off x="8816079" y="14956566"/>
              <a:ext cx="246531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5" name="Rectangle 614"/>
            <p:cNvSpPr/>
            <p:nvPr/>
          </p:nvSpPr>
          <p:spPr>
            <a:xfrm rot="473846">
              <a:off x="8993395" y="1469022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6" name="Rectangle 615"/>
            <p:cNvSpPr/>
            <p:nvPr/>
          </p:nvSpPr>
          <p:spPr>
            <a:xfrm rot="473846">
              <a:off x="9047888" y="1480339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7" name="Rectangle 616"/>
            <p:cNvSpPr/>
            <p:nvPr/>
          </p:nvSpPr>
          <p:spPr>
            <a:xfrm rot="473846">
              <a:off x="9181891" y="1480406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8" name="Rectangle 617"/>
            <p:cNvSpPr/>
            <p:nvPr/>
          </p:nvSpPr>
          <p:spPr>
            <a:xfrm rot="843281">
              <a:off x="9723359" y="1453133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9" name="Rectangle 618"/>
            <p:cNvSpPr/>
            <p:nvPr/>
          </p:nvSpPr>
          <p:spPr>
            <a:xfrm rot="843281">
              <a:off x="9556901" y="1430149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0" name="Rectangle 619"/>
            <p:cNvSpPr/>
            <p:nvPr/>
          </p:nvSpPr>
          <p:spPr>
            <a:xfrm rot="843281">
              <a:off x="9583844" y="1495949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Rectangle 620"/>
            <p:cNvSpPr/>
            <p:nvPr/>
          </p:nvSpPr>
          <p:spPr>
            <a:xfrm rot="4360893">
              <a:off x="9730333" y="1513022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2" name="Rectangle 621"/>
            <p:cNvSpPr/>
            <p:nvPr/>
          </p:nvSpPr>
          <p:spPr>
            <a:xfrm rot="843281">
              <a:off x="9477443" y="1451070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3" name="Rectangle 622"/>
            <p:cNvSpPr/>
            <p:nvPr/>
          </p:nvSpPr>
          <p:spPr>
            <a:xfrm rot="843281">
              <a:off x="9968810" y="1505360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4" name="Rectangle 623"/>
            <p:cNvSpPr/>
            <p:nvPr/>
          </p:nvSpPr>
          <p:spPr>
            <a:xfrm rot="2239644">
              <a:off x="8078031" y="14525219"/>
              <a:ext cx="209801" cy="56058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5" name="Rectangle 624"/>
            <p:cNvSpPr/>
            <p:nvPr/>
          </p:nvSpPr>
          <p:spPr>
            <a:xfrm rot="617342">
              <a:off x="8148520" y="1540118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6" name="Rectangle 625"/>
            <p:cNvSpPr/>
            <p:nvPr/>
          </p:nvSpPr>
          <p:spPr>
            <a:xfrm rot="843281">
              <a:off x="8732080" y="1499394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7" name="Rectangle 626"/>
            <p:cNvSpPr/>
            <p:nvPr/>
          </p:nvSpPr>
          <p:spPr>
            <a:xfrm rot="617342">
              <a:off x="8332646" y="1501849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8" name="Rectangle 627"/>
            <p:cNvSpPr/>
            <p:nvPr/>
          </p:nvSpPr>
          <p:spPr>
            <a:xfrm rot="617342">
              <a:off x="8036399" y="1510061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9" name="Rectangle 628"/>
            <p:cNvSpPr/>
            <p:nvPr/>
          </p:nvSpPr>
          <p:spPr>
            <a:xfrm rot="843281">
              <a:off x="8884480" y="1514634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" name="Rectangle 629"/>
            <p:cNvSpPr/>
            <p:nvPr/>
          </p:nvSpPr>
          <p:spPr>
            <a:xfrm rot="617342">
              <a:off x="8197427" y="1527394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Rectangle 630"/>
            <p:cNvSpPr/>
            <p:nvPr/>
          </p:nvSpPr>
          <p:spPr>
            <a:xfrm rot="433759">
              <a:off x="9103056" y="14036474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Rectangle 631"/>
            <p:cNvSpPr/>
            <p:nvPr/>
          </p:nvSpPr>
          <p:spPr>
            <a:xfrm rot="433759">
              <a:off x="9129723" y="1434110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Freeform 632"/>
            <p:cNvSpPr/>
            <p:nvPr/>
          </p:nvSpPr>
          <p:spPr>
            <a:xfrm>
              <a:off x="7793102" y="14049455"/>
              <a:ext cx="1958340" cy="716280"/>
            </a:xfrm>
            <a:custGeom>
              <a:avLst/>
              <a:gdLst>
                <a:gd name="connsiteX0" fmla="*/ 0 w 1958340"/>
                <a:gd name="connsiteY0" fmla="*/ 76200 h 716280"/>
                <a:gd name="connsiteX1" fmla="*/ 335280 w 1958340"/>
                <a:gd name="connsiteY1" fmla="*/ 266700 h 716280"/>
                <a:gd name="connsiteX2" fmla="*/ 937260 w 1958340"/>
                <a:gd name="connsiteY2" fmla="*/ 327660 h 716280"/>
                <a:gd name="connsiteX3" fmla="*/ 982980 w 1958340"/>
                <a:gd name="connsiteY3" fmla="*/ 83820 h 716280"/>
                <a:gd name="connsiteX4" fmla="*/ 1424940 w 1958340"/>
                <a:gd name="connsiteY4" fmla="*/ 137160 h 716280"/>
                <a:gd name="connsiteX5" fmla="*/ 1699260 w 1958340"/>
                <a:gd name="connsiteY5" fmla="*/ 0 h 716280"/>
                <a:gd name="connsiteX6" fmla="*/ 1958340 w 1958340"/>
                <a:gd name="connsiteY6" fmla="*/ 335280 h 716280"/>
                <a:gd name="connsiteX7" fmla="*/ 1699260 w 1958340"/>
                <a:gd name="connsiteY7" fmla="*/ 716280 h 71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8340" h="716280">
                  <a:moveTo>
                    <a:pt x="0" y="76200"/>
                  </a:moveTo>
                  <a:lnTo>
                    <a:pt x="335280" y="266700"/>
                  </a:lnTo>
                  <a:lnTo>
                    <a:pt x="937260" y="327660"/>
                  </a:lnTo>
                  <a:lnTo>
                    <a:pt x="982980" y="83820"/>
                  </a:lnTo>
                  <a:lnTo>
                    <a:pt x="1424940" y="137160"/>
                  </a:lnTo>
                  <a:lnTo>
                    <a:pt x="1699260" y="0"/>
                  </a:lnTo>
                  <a:lnTo>
                    <a:pt x="1958340" y="335280"/>
                  </a:lnTo>
                  <a:lnTo>
                    <a:pt x="1699260" y="71628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34" name="Group 633"/>
            <p:cNvGrpSpPr/>
            <p:nvPr/>
          </p:nvGrpSpPr>
          <p:grpSpPr>
            <a:xfrm>
              <a:off x="8740031" y="14143304"/>
              <a:ext cx="1021080" cy="525780"/>
              <a:chOff x="8755380" y="14302740"/>
              <a:chExt cx="1021080" cy="525780"/>
            </a:xfrm>
          </p:grpSpPr>
          <p:sp>
            <p:nvSpPr>
              <p:cNvPr id="1247" name="Freeform 1246"/>
              <p:cNvSpPr/>
              <p:nvPr/>
            </p:nvSpPr>
            <p:spPr>
              <a:xfrm>
                <a:off x="8755380" y="14500860"/>
                <a:ext cx="60960" cy="327660"/>
              </a:xfrm>
              <a:custGeom>
                <a:avLst/>
                <a:gdLst>
                  <a:gd name="connsiteX0" fmla="*/ 60960 w 60960"/>
                  <a:gd name="connsiteY0" fmla="*/ 327660 h 327660"/>
                  <a:gd name="connsiteX1" fmla="*/ 0 w 60960"/>
                  <a:gd name="connsiteY1" fmla="*/ 0 h 327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960" h="327660">
                    <a:moveTo>
                      <a:pt x="60960" y="327660"/>
                    </a:moveTo>
                    <a:lnTo>
                      <a:pt x="0" y="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8" name="Freeform 1247"/>
              <p:cNvSpPr/>
              <p:nvPr/>
            </p:nvSpPr>
            <p:spPr>
              <a:xfrm>
                <a:off x="8808720" y="14599920"/>
                <a:ext cx="533400" cy="220980"/>
              </a:xfrm>
              <a:custGeom>
                <a:avLst/>
                <a:gdLst>
                  <a:gd name="connsiteX0" fmla="*/ 0 w 533400"/>
                  <a:gd name="connsiteY0" fmla="*/ 137160 h 220980"/>
                  <a:gd name="connsiteX1" fmla="*/ 342900 w 533400"/>
                  <a:gd name="connsiteY1" fmla="*/ 38100 h 220980"/>
                  <a:gd name="connsiteX2" fmla="*/ 525780 w 533400"/>
                  <a:gd name="connsiteY2" fmla="*/ 0 h 220980"/>
                  <a:gd name="connsiteX3" fmla="*/ 533400 w 533400"/>
                  <a:gd name="connsiteY3" fmla="*/ 220980 h 22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3400" h="220980">
                    <a:moveTo>
                      <a:pt x="0" y="137160"/>
                    </a:moveTo>
                    <a:lnTo>
                      <a:pt x="342900" y="38100"/>
                    </a:lnTo>
                    <a:lnTo>
                      <a:pt x="525780" y="0"/>
                    </a:lnTo>
                    <a:lnTo>
                      <a:pt x="533400" y="22098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9" name="Freeform 1248"/>
              <p:cNvSpPr/>
              <p:nvPr/>
            </p:nvSpPr>
            <p:spPr>
              <a:xfrm>
                <a:off x="9037320" y="14310360"/>
                <a:ext cx="53340" cy="419100"/>
              </a:xfrm>
              <a:custGeom>
                <a:avLst/>
                <a:gdLst>
                  <a:gd name="connsiteX0" fmla="*/ 53340 w 53340"/>
                  <a:gd name="connsiteY0" fmla="*/ 419100 h 419100"/>
                  <a:gd name="connsiteX1" fmla="*/ 0 w 53340"/>
                  <a:gd name="connsiteY1" fmla="*/ 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340" h="419100">
                    <a:moveTo>
                      <a:pt x="53340" y="419100"/>
                    </a:moveTo>
                    <a:lnTo>
                      <a:pt x="0" y="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0" name="Freeform 1249"/>
              <p:cNvSpPr/>
              <p:nvPr/>
            </p:nvSpPr>
            <p:spPr>
              <a:xfrm>
                <a:off x="9319260" y="14523720"/>
                <a:ext cx="457200" cy="53340"/>
              </a:xfrm>
              <a:custGeom>
                <a:avLst/>
                <a:gdLst>
                  <a:gd name="connsiteX0" fmla="*/ 0 w 457200"/>
                  <a:gd name="connsiteY0" fmla="*/ 53340 h 53340"/>
                  <a:gd name="connsiteX1" fmla="*/ 274320 w 457200"/>
                  <a:gd name="connsiteY1" fmla="*/ 53340 h 53340"/>
                  <a:gd name="connsiteX2" fmla="*/ 457200 w 457200"/>
                  <a:gd name="connsiteY2" fmla="*/ 0 h 53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7200" h="53340">
                    <a:moveTo>
                      <a:pt x="0" y="53340"/>
                    </a:moveTo>
                    <a:lnTo>
                      <a:pt x="274320" y="53340"/>
                    </a:lnTo>
                    <a:lnTo>
                      <a:pt x="457200" y="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1" name="Freeform 1250"/>
              <p:cNvSpPr/>
              <p:nvPr/>
            </p:nvSpPr>
            <p:spPr>
              <a:xfrm>
                <a:off x="9403080" y="14302740"/>
                <a:ext cx="213360" cy="274320"/>
              </a:xfrm>
              <a:custGeom>
                <a:avLst/>
                <a:gdLst>
                  <a:gd name="connsiteX0" fmla="*/ 0 w 213360"/>
                  <a:gd name="connsiteY0" fmla="*/ 274320 h 274320"/>
                  <a:gd name="connsiteX1" fmla="*/ 213360 w 213360"/>
                  <a:gd name="connsiteY1" fmla="*/ 0 h 27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360" h="274320">
                    <a:moveTo>
                      <a:pt x="0" y="274320"/>
                    </a:moveTo>
                    <a:lnTo>
                      <a:pt x="213360" y="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35" name="Rectangle 634"/>
            <p:cNvSpPr/>
            <p:nvPr/>
          </p:nvSpPr>
          <p:spPr>
            <a:xfrm rot="433759">
              <a:off x="9297934" y="1429935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6" name="Rectangle 635"/>
            <p:cNvSpPr/>
            <p:nvPr/>
          </p:nvSpPr>
          <p:spPr>
            <a:xfrm rot="433759">
              <a:off x="9236025" y="14001511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7" name="Rectangle 636"/>
            <p:cNvSpPr/>
            <p:nvPr/>
          </p:nvSpPr>
          <p:spPr>
            <a:xfrm rot="433759">
              <a:off x="9609816" y="1470663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8" name="Rectangle 637"/>
            <p:cNvSpPr/>
            <p:nvPr/>
          </p:nvSpPr>
          <p:spPr>
            <a:xfrm rot="433759">
              <a:off x="9697974" y="14619950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9" name="Rectangle 638"/>
            <p:cNvSpPr/>
            <p:nvPr/>
          </p:nvSpPr>
          <p:spPr>
            <a:xfrm rot="433759">
              <a:off x="9367380" y="1394727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0" name="Rectangle 639"/>
            <p:cNvSpPr/>
            <p:nvPr/>
          </p:nvSpPr>
          <p:spPr>
            <a:xfrm rot="433759">
              <a:off x="9411812" y="14153688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1" name="Rectangle 640"/>
            <p:cNvSpPr/>
            <p:nvPr/>
          </p:nvSpPr>
          <p:spPr>
            <a:xfrm rot="843281">
              <a:off x="9355287" y="14984383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2" name="Rectangle 641"/>
            <p:cNvSpPr/>
            <p:nvPr/>
          </p:nvSpPr>
          <p:spPr>
            <a:xfrm rot="4360893">
              <a:off x="9501776" y="15155116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3" name="Rectangle 642"/>
            <p:cNvSpPr/>
            <p:nvPr/>
          </p:nvSpPr>
          <p:spPr>
            <a:xfrm rot="843281">
              <a:off x="9440313" y="15053609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4" name="Rectangle 643"/>
            <p:cNvSpPr/>
            <p:nvPr/>
          </p:nvSpPr>
          <p:spPr>
            <a:xfrm rot="4360893">
              <a:off x="9587867" y="15278062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45" name="Group 644"/>
            <p:cNvGrpSpPr/>
            <p:nvPr/>
          </p:nvGrpSpPr>
          <p:grpSpPr>
            <a:xfrm>
              <a:off x="9484501" y="14836748"/>
              <a:ext cx="449580" cy="464820"/>
              <a:chOff x="9403080" y="14919960"/>
              <a:chExt cx="449580" cy="464820"/>
            </a:xfrm>
          </p:grpSpPr>
          <p:sp>
            <p:nvSpPr>
              <p:cNvPr id="1245" name="Freeform 1244"/>
              <p:cNvSpPr/>
              <p:nvPr/>
            </p:nvSpPr>
            <p:spPr>
              <a:xfrm>
                <a:off x="9403080" y="14919960"/>
                <a:ext cx="449580" cy="464820"/>
              </a:xfrm>
              <a:custGeom>
                <a:avLst/>
                <a:gdLst>
                  <a:gd name="connsiteX0" fmla="*/ 22860 w 449580"/>
                  <a:gd name="connsiteY0" fmla="*/ 0 h 464820"/>
                  <a:gd name="connsiteX1" fmla="*/ 0 w 449580"/>
                  <a:gd name="connsiteY1" fmla="*/ 91440 h 464820"/>
                  <a:gd name="connsiteX2" fmla="*/ 297180 w 449580"/>
                  <a:gd name="connsiteY2" fmla="*/ 464820 h 464820"/>
                  <a:gd name="connsiteX3" fmla="*/ 396240 w 449580"/>
                  <a:gd name="connsiteY3" fmla="*/ 426720 h 464820"/>
                  <a:gd name="connsiteX4" fmla="*/ 449580 w 449580"/>
                  <a:gd name="connsiteY4" fmla="*/ 144780 h 46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9580" h="464820">
                    <a:moveTo>
                      <a:pt x="22860" y="0"/>
                    </a:moveTo>
                    <a:lnTo>
                      <a:pt x="0" y="91440"/>
                    </a:lnTo>
                    <a:lnTo>
                      <a:pt x="297180" y="464820"/>
                    </a:lnTo>
                    <a:lnTo>
                      <a:pt x="396240" y="426720"/>
                    </a:lnTo>
                    <a:lnTo>
                      <a:pt x="449580" y="14478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6" name="Freeform 1245"/>
              <p:cNvSpPr/>
              <p:nvPr/>
            </p:nvSpPr>
            <p:spPr>
              <a:xfrm>
                <a:off x="9403080" y="14919960"/>
                <a:ext cx="449580" cy="464820"/>
              </a:xfrm>
              <a:custGeom>
                <a:avLst/>
                <a:gdLst>
                  <a:gd name="connsiteX0" fmla="*/ 22860 w 449580"/>
                  <a:gd name="connsiteY0" fmla="*/ 0 h 464820"/>
                  <a:gd name="connsiteX1" fmla="*/ 0 w 449580"/>
                  <a:gd name="connsiteY1" fmla="*/ 91440 h 464820"/>
                  <a:gd name="connsiteX2" fmla="*/ 297180 w 449580"/>
                  <a:gd name="connsiteY2" fmla="*/ 464820 h 464820"/>
                  <a:gd name="connsiteX3" fmla="*/ 396240 w 449580"/>
                  <a:gd name="connsiteY3" fmla="*/ 426720 h 464820"/>
                  <a:gd name="connsiteX4" fmla="*/ 449580 w 449580"/>
                  <a:gd name="connsiteY4" fmla="*/ 144780 h 46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9580" h="464820">
                    <a:moveTo>
                      <a:pt x="22860" y="0"/>
                    </a:moveTo>
                    <a:lnTo>
                      <a:pt x="0" y="91440"/>
                    </a:lnTo>
                    <a:lnTo>
                      <a:pt x="297180" y="464820"/>
                    </a:lnTo>
                    <a:lnTo>
                      <a:pt x="396240" y="426720"/>
                    </a:lnTo>
                    <a:lnTo>
                      <a:pt x="449580" y="144780"/>
                    </a:lnTo>
                  </a:path>
                </a:pathLst>
              </a:custGeom>
              <a:noFill/>
              <a:ln w="254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46" name="Freeform 645"/>
            <p:cNvSpPr/>
            <p:nvPr/>
          </p:nvSpPr>
          <p:spPr>
            <a:xfrm>
              <a:off x="6431055" y="10762988"/>
              <a:ext cx="15240" cy="251460"/>
            </a:xfrm>
            <a:custGeom>
              <a:avLst/>
              <a:gdLst>
                <a:gd name="connsiteX0" fmla="*/ 15240 w 15240"/>
                <a:gd name="connsiteY0" fmla="*/ 251460 h 251460"/>
                <a:gd name="connsiteX1" fmla="*/ 0 w 15240"/>
                <a:gd name="connsiteY1" fmla="*/ 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251460">
                  <a:moveTo>
                    <a:pt x="15240" y="251460"/>
                  </a:moveTo>
                  <a:lnTo>
                    <a:pt x="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47" name="Group 646"/>
            <p:cNvGrpSpPr/>
            <p:nvPr/>
          </p:nvGrpSpPr>
          <p:grpSpPr>
            <a:xfrm rot="3150086">
              <a:off x="6101856" y="11185351"/>
              <a:ext cx="279357" cy="221739"/>
              <a:chOff x="25405302" y="14281199"/>
              <a:chExt cx="391187" cy="282500"/>
            </a:xfrm>
          </p:grpSpPr>
          <p:sp>
            <p:nvSpPr>
              <p:cNvPr id="1243" name="Freeform 1242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4" name="Freeform 1243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48" name="Group 647"/>
            <p:cNvGrpSpPr>
              <a:grpSpLocks noChangeAspect="1"/>
            </p:cNvGrpSpPr>
            <p:nvPr/>
          </p:nvGrpSpPr>
          <p:grpSpPr>
            <a:xfrm rot="21363853">
              <a:off x="17703989" y="8516243"/>
              <a:ext cx="85530" cy="57282"/>
              <a:chOff x="14597990" y="13766119"/>
              <a:chExt cx="236570" cy="158439"/>
            </a:xfrm>
          </p:grpSpPr>
          <p:sp>
            <p:nvSpPr>
              <p:cNvPr id="1240" name="Rectangle 1239"/>
              <p:cNvSpPr/>
              <p:nvPr/>
            </p:nvSpPr>
            <p:spPr>
              <a:xfrm>
                <a:off x="14597990" y="13766119"/>
                <a:ext cx="236570" cy="158439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1" name="Freeform 1240"/>
              <p:cNvSpPr/>
              <p:nvPr/>
            </p:nvSpPr>
            <p:spPr>
              <a:xfrm rot="20520000" flipV="1">
                <a:off x="14655609" y="13804383"/>
                <a:ext cx="137206" cy="45719"/>
              </a:xfrm>
              <a:custGeom>
                <a:avLst/>
                <a:gdLst>
                  <a:gd name="connsiteX0" fmla="*/ 0 w 119063"/>
                  <a:gd name="connsiteY0" fmla="*/ 4762 h 4762"/>
                  <a:gd name="connsiteX1" fmla="*/ 119063 w 11906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63" h="4762">
                    <a:moveTo>
                      <a:pt x="0" y="4762"/>
                    </a:moveTo>
                    <a:lnTo>
                      <a:pt x="119063" y="0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2" name="Freeform 1241"/>
              <p:cNvSpPr/>
              <p:nvPr/>
            </p:nvSpPr>
            <p:spPr>
              <a:xfrm>
                <a:off x="14724212" y="13772710"/>
                <a:ext cx="0" cy="145256"/>
              </a:xfrm>
              <a:custGeom>
                <a:avLst/>
                <a:gdLst>
                  <a:gd name="connsiteX0" fmla="*/ 0 w 0"/>
                  <a:gd name="connsiteY0" fmla="*/ 0 h 145256"/>
                  <a:gd name="connsiteX1" fmla="*/ 0 w 0"/>
                  <a:gd name="connsiteY1" fmla="*/ 145256 h 14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45256">
                    <a:moveTo>
                      <a:pt x="0" y="0"/>
                    </a:moveTo>
                    <a:lnTo>
                      <a:pt x="0" y="145256"/>
                    </a:lnTo>
                  </a:path>
                </a:pathLst>
              </a:custGeom>
              <a:noFill/>
              <a:ln w="19050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49" name="TextBox 648"/>
            <p:cNvSpPr txBox="1"/>
            <p:nvPr/>
          </p:nvSpPr>
          <p:spPr>
            <a:xfrm>
              <a:off x="17305042" y="7147755"/>
              <a:ext cx="148642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Le Port</a:t>
              </a:r>
            </a:p>
          </p:txBody>
        </p:sp>
        <p:sp>
          <p:nvSpPr>
            <p:cNvPr id="650" name="TextBox 649"/>
            <p:cNvSpPr txBox="1"/>
            <p:nvPr/>
          </p:nvSpPr>
          <p:spPr>
            <a:xfrm>
              <a:off x="7930814" y="13202344"/>
              <a:ext cx="1814852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CARENTAN</a:t>
              </a:r>
            </a:p>
          </p:txBody>
        </p:sp>
        <p:sp>
          <p:nvSpPr>
            <p:cNvPr id="651" name="TextBox 650"/>
            <p:cNvSpPr txBox="1"/>
            <p:nvPr/>
          </p:nvSpPr>
          <p:spPr>
            <a:xfrm>
              <a:off x="8578493" y="9681302"/>
              <a:ext cx="2209314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The Lock</a:t>
              </a:r>
            </a:p>
          </p:txBody>
        </p:sp>
        <p:grpSp>
          <p:nvGrpSpPr>
            <p:cNvPr id="652" name="Group 651"/>
            <p:cNvGrpSpPr/>
            <p:nvPr/>
          </p:nvGrpSpPr>
          <p:grpSpPr>
            <a:xfrm>
              <a:off x="8976100" y="552820"/>
              <a:ext cx="5138725" cy="806274"/>
              <a:chOff x="8908118" y="610540"/>
              <a:chExt cx="5138725" cy="806274"/>
            </a:xfrm>
          </p:grpSpPr>
          <p:sp>
            <p:nvSpPr>
              <p:cNvPr id="1238" name="Freeform 1237"/>
              <p:cNvSpPr/>
              <p:nvPr/>
            </p:nvSpPr>
            <p:spPr>
              <a:xfrm>
                <a:off x="8908118" y="610540"/>
                <a:ext cx="5138725" cy="806274"/>
              </a:xfrm>
              <a:custGeom>
                <a:avLst/>
                <a:gdLst>
                  <a:gd name="connsiteX0" fmla="*/ 0 w 5104435"/>
                  <a:gd name="connsiteY0" fmla="*/ 798654 h 798654"/>
                  <a:gd name="connsiteX1" fmla="*/ 208344 w 5104435"/>
                  <a:gd name="connsiteY1" fmla="*/ 798654 h 798654"/>
                  <a:gd name="connsiteX2" fmla="*/ 474562 w 5104435"/>
                  <a:gd name="connsiteY2" fmla="*/ 416689 h 798654"/>
                  <a:gd name="connsiteX3" fmla="*/ 1018572 w 5104435"/>
                  <a:gd name="connsiteY3" fmla="*/ 451413 h 798654"/>
                  <a:gd name="connsiteX4" fmla="*/ 1250065 w 5104435"/>
                  <a:gd name="connsiteY4" fmla="*/ 254643 h 798654"/>
                  <a:gd name="connsiteX5" fmla="*/ 2291787 w 5104435"/>
                  <a:gd name="connsiteY5" fmla="*/ 115747 h 798654"/>
                  <a:gd name="connsiteX6" fmla="*/ 2558005 w 5104435"/>
                  <a:gd name="connsiteY6" fmla="*/ 254643 h 798654"/>
                  <a:gd name="connsiteX7" fmla="*/ 3055716 w 5104435"/>
                  <a:gd name="connsiteY7" fmla="*/ 196770 h 798654"/>
                  <a:gd name="connsiteX8" fmla="*/ 3321934 w 5104435"/>
                  <a:gd name="connsiteY8" fmla="*/ 347241 h 798654"/>
                  <a:gd name="connsiteX9" fmla="*/ 3518703 w 5104435"/>
                  <a:gd name="connsiteY9" fmla="*/ 451413 h 798654"/>
                  <a:gd name="connsiteX10" fmla="*/ 4653022 w 5104435"/>
                  <a:gd name="connsiteY10" fmla="*/ 555585 h 798654"/>
                  <a:gd name="connsiteX11" fmla="*/ 4953964 w 5104435"/>
                  <a:gd name="connsiteY11" fmla="*/ 462988 h 798654"/>
                  <a:gd name="connsiteX12" fmla="*/ 5104435 w 5104435"/>
                  <a:gd name="connsiteY12" fmla="*/ 0 h 798654"/>
                  <a:gd name="connsiteX0" fmla="*/ 0 w 5138725"/>
                  <a:gd name="connsiteY0" fmla="*/ 806274 h 806274"/>
                  <a:gd name="connsiteX1" fmla="*/ 242634 w 5138725"/>
                  <a:gd name="connsiteY1" fmla="*/ 798654 h 806274"/>
                  <a:gd name="connsiteX2" fmla="*/ 508852 w 5138725"/>
                  <a:gd name="connsiteY2" fmla="*/ 416689 h 806274"/>
                  <a:gd name="connsiteX3" fmla="*/ 1052862 w 5138725"/>
                  <a:gd name="connsiteY3" fmla="*/ 451413 h 806274"/>
                  <a:gd name="connsiteX4" fmla="*/ 1284355 w 5138725"/>
                  <a:gd name="connsiteY4" fmla="*/ 254643 h 806274"/>
                  <a:gd name="connsiteX5" fmla="*/ 2326077 w 5138725"/>
                  <a:gd name="connsiteY5" fmla="*/ 115747 h 806274"/>
                  <a:gd name="connsiteX6" fmla="*/ 2592295 w 5138725"/>
                  <a:gd name="connsiteY6" fmla="*/ 254643 h 806274"/>
                  <a:gd name="connsiteX7" fmla="*/ 3090006 w 5138725"/>
                  <a:gd name="connsiteY7" fmla="*/ 196770 h 806274"/>
                  <a:gd name="connsiteX8" fmla="*/ 3356224 w 5138725"/>
                  <a:gd name="connsiteY8" fmla="*/ 347241 h 806274"/>
                  <a:gd name="connsiteX9" fmla="*/ 3552993 w 5138725"/>
                  <a:gd name="connsiteY9" fmla="*/ 451413 h 806274"/>
                  <a:gd name="connsiteX10" fmla="*/ 4687312 w 5138725"/>
                  <a:gd name="connsiteY10" fmla="*/ 555585 h 806274"/>
                  <a:gd name="connsiteX11" fmla="*/ 4988254 w 5138725"/>
                  <a:gd name="connsiteY11" fmla="*/ 462988 h 806274"/>
                  <a:gd name="connsiteX12" fmla="*/ 5138725 w 5138725"/>
                  <a:gd name="connsiteY12" fmla="*/ 0 h 80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38725" h="806274">
                    <a:moveTo>
                      <a:pt x="0" y="806274"/>
                    </a:moveTo>
                    <a:lnTo>
                      <a:pt x="242634" y="798654"/>
                    </a:lnTo>
                    <a:lnTo>
                      <a:pt x="508852" y="416689"/>
                    </a:lnTo>
                    <a:lnTo>
                      <a:pt x="1052862" y="451413"/>
                    </a:lnTo>
                    <a:lnTo>
                      <a:pt x="1284355" y="254643"/>
                    </a:lnTo>
                    <a:lnTo>
                      <a:pt x="2326077" y="115747"/>
                    </a:lnTo>
                    <a:lnTo>
                      <a:pt x="2592295" y="254643"/>
                    </a:lnTo>
                    <a:lnTo>
                      <a:pt x="3090006" y="196770"/>
                    </a:lnTo>
                    <a:lnTo>
                      <a:pt x="3356224" y="347241"/>
                    </a:lnTo>
                    <a:lnTo>
                      <a:pt x="3552993" y="451413"/>
                    </a:lnTo>
                    <a:lnTo>
                      <a:pt x="4687312" y="555585"/>
                    </a:lnTo>
                    <a:lnTo>
                      <a:pt x="4988254" y="462988"/>
                    </a:lnTo>
                    <a:lnTo>
                      <a:pt x="5138725" y="0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9" name="Freeform 1238"/>
              <p:cNvSpPr/>
              <p:nvPr/>
            </p:nvSpPr>
            <p:spPr>
              <a:xfrm>
                <a:off x="8908118" y="610540"/>
                <a:ext cx="5138725" cy="806274"/>
              </a:xfrm>
              <a:custGeom>
                <a:avLst/>
                <a:gdLst>
                  <a:gd name="connsiteX0" fmla="*/ 0 w 5104435"/>
                  <a:gd name="connsiteY0" fmla="*/ 798654 h 798654"/>
                  <a:gd name="connsiteX1" fmla="*/ 208344 w 5104435"/>
                  <a:gd name="connsiteY1" fmla="*/ 798654 h 798654"/>
                  <a:gd name="connsiteX2" fmla="*/ 474562 w 5104435"/>
                  <a:gd name="connsiteY2" fmla="*/ 416689 h 798654"/>
                  <a:gd name="connsiteX3" fmla="*/ 1018572 w 5104435"/>
                  <a:gd name="connsiteY3" fmla="*/ 451413 h 798654"/>
                  <a:gd name="connsiteX4" fmla="*/ 1250065 w 5104435"/>
                  <a:gd name="connsiteY4" fmla="*/ 254643 h 798654"/>
                  <a:gd name="connsiteX5" fmla="*/ 2291787 w 5104435"/>
                  <a:gd name="connsiteY5" fmla="*/ 115747 h 798654"/>
                  <a:gd name="connsiteX6" fmla="*/ 2558005 w 5104435"/>
                  <a:gd name="connsiteY6" fmla="*/ 254643 h 798654"/>
                  <a:gd name="connsiteX7" fmla="*/ 3055716 w 5104435"/>
                  <a:gd name="connsiteY7" fmla="*/ 196770 h 798654"/>
                  <a:gd name="connsiteX8" fmla="*/ 3321934 w 5104435"/>
                  <a:gd name="connsiteY8" fmla="*/ 347241 h 798654"/>
                  <a:gd name="connsiteX9" fmla="*/ 3518703 w 5104435"/>
                  <a:gd name="connsiteY9" fmla="*/ 451413 h 798654"/>
                  <a:gd name="connsiteX10" fmla="*/ 4653022 w 5104435"/>
                  <a:gd name="connsiteY10" fmla="*/ 555585 h 798654"/>
                  <a:gd name="connsiteX11" fmla="*/ 4953964 w 5104435"/>
                  <a:gd name="connsiteY11" fmla="*/ 462988 h 798654"/>
                  <a:gd name="connsiteX12" fmla="*/ 5104435 w 5104435"/>
                  <a:gd name="connsiteY12" fmla="*/ 0 h 798654"/>
                  <a:gd name="connsiteX0" fmla="*/ 0 w 5138725"/>
                  <a:gd name="connsiteY0" fmla="*/ 806274 h 806274"/>
                  <a:gd name="connsiteX1" fmla="*/ 242634 w 5138725"/>
                  <a:gd name="connsiteY1" fmla="*/ 798654 h 806274"/>
                  <a:gd name="connsiteX2" fmla="*/ 508852 w 5138725"/>
                  <a:gd name="connsiteY2" fmla="*/ 416689 h 806274"/>
                  <a:gd name="connsiteX3" fmla="*/ 1052862 w 5138725"/>
                  <a:gd name="connsiteY3" fmla="*/ 451413 h 806274"/>
                  <a:gd name="connsiteX4" fmla="*/ 1284355 w 5138725"/>
                  <a:gd name="connsiteY4" fmla="*/ 254643 h 806274"/>
                  <a:gd name="connsiteX5" fmla="*/ 2326077 w 5138725"/>
                  <a:gd name="connsiteY5" fmla="*/ 115747 h 806274"/>
                  <a:gd name="connsiteX6" fmla="*/ 2592295 w 5138725"/>
                  <a:gd name="connsiteY6" fmla="*/ 254643 h 806274"/>
                  <a:gd name="connsiteX7" fmla="*/ 3090006 w 5138725"/>
                  <a:gd name="connsiteY7" fmla="*/ 196770 h 806274"/>
                  <a:gd name="connsiteX8" fmla="*/ 3356224 w 5138725"/>
                  <a:gd name="connsiteY8" fmla="*/ 347241 h 806274"/>
                  <a:gd name="connsiteX9" fmla="*/ 3552993 w 5138725"/>
                  <a:gd name="connsiteY9" fmla="*/ 451413 h 806274"/>
                  <a:gd name="connsiteX10" fmla="*/ 4687312 w 5138725"/>
                  <a:gd name="connsiteY10" fmla="*/ 555585 h 806274"/>
                  <a:gd name="connsiteX11" fmla="*/ 4988254 w 5138725"/>
                  <a:gd name="connsiteY11" fmla="*/ 462988 h 806274"/>
                  <a:gd name="connsiteX12" fmla="*/ 5138725 w 5138725"/>
                  <a:gd name="connsiteY12" fmla="*/ 0 h 80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138725" h="806274">
                    <a:moveTo>
                      <a:pt x="0" y="806274"/>
                    </a:moveTo>
                    <a:lnTo>
                      <a:pt x="242634" y="798654"/>
                    </a:lnTo>
                    <a:lnTo>
                      <a:pt x="508852" y="416689"/>
                    </a:lnTo>
                    <a:lnTo>
                      <a:pt x="1052862" y="451413"/>
                    </a:lnTo>
                    <a:lnTo>
                      <a:pt x="1284355" y="254643"/>
                    </a:lnTo>
                    <a:lnTo>
                      <a:pt x="2326077" y="115747"/>
                    </a:lnTo>
                    <a:lnTo>
                      <a:pt x="2592295" y="254643"/>
                    </a:lnTo>
                    <a:lnTo>
                      <a:pt x="3090006" y="196770"/>
                    </a:lnTo>
                    <a:lnTo>
                      <a:pt x="3356224" y="347241"/>
                    </a:lnTo>
                    <a:lnTo>
                      <a:pt x="3552993" y="451413"/>
                    </a:lnTo>
                    <a:lnTo>
                      <a:pt x="4687312" y="555585"/>
                    </a:lnTo>
                    <a:lnTo>
                      <a:pt x="4988254" y="462988"/>
                    </a:lnTo>
                    <a:lnTo>
                      <a:pt x="5138725" y="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53" name="TextBox 652"/>
            <p:cNvSpPr txBox="1"/>
            <p:nvPr/>
          </p:nvSpPr>
          <p:spPr>
            <a:xfrm>
              <a:off x="7318365" y="5434998"/>
              <a:ext cx="2214862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Les </a:t>
              </a:r>
              <a:r>
                <a:rPr lang="en-US" sz="2800" b="1" dirty="0" err="1"/>
                <a:t>Droueries</a:t>
              </a:r>
              <a:endParaRPr lang="en-US" sz="2800" b="1" dirty="0"/>
            </a:p>
          </p:txBody>
        </p:sp>
        <p:grpSp>
          <p:nvGrpSpPr>
            <p:cNvPr id="654" name="Group 653"/>
            <p:cNvGrpSpPr/>
            <p:nvPr/>
          </p:nvGrpSpPr>
          <p:grpSpPr>
            <a:xfrm rot="3175122">
              <a:off x="1834768" y="8729659"/>
              <a:ext cx="345856" cy="262372"/>
              <a:chOff x="25405302" y="14281199"/>
              <a:chExt cx="391187" cy="282500"/>
            </a:xfrm>
          </p:grpSpPr>
          <p:sp>
            <p:nvSpPr>
              <p:cNvPr id="1236" name="Freeform 1235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7" name="Freeform 1236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655" name="Straight Connector 654"/>
            <p:cNvCxnSpPr/>
            <p:nvPr/>
          </p:nvCxnSpPr>
          <p:spPr>
            <a:xfrm>
              <a:off x="1926952" y="8697693"/>
              <a:ext cx="180377" cy="367866"/>
            </a:xfrm>
            <a:prstGeom prst="line">
              <a:avLst/>
            </a:prstGeom>
            <a:ln w="76200">
              <a:solidFill>
                <a:schemeClr val="bg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6" name="TextBox 655"/>
            <p:cNvSpPr txBox="1"/>
            <p:nvPr/>
          </p:nvSpPr>
          <p:spPr>
            <a:xfrm>
              <a:off x="2631876" y="13349731"/>
              <a:ext cx="2553774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Pommenouque</a:t>
              </a:r>
              <a:endParaRPr lang="en-US" sz="2800" b="1" dirty="0"/>
            </a:p>
          </p:txBody>
        </p:sp>
        <p:grpSp>
          <p:nvGrpSpPr>
            <p:cNvPr id="657" name="Group 656"/>
            <p:cNvGrpSpPr/>
            <p:nvPr/>
          </p:nvGrpSpPr>
          <p:grpSpPr>
            <a:xfrm rot="3756794">
              <a:off x="1280300" y="8331450"/>
              <a:ext cx="1018758" cy="129540"/>
              <a:chOff x="13388339" y="14461557"/>
              <a:chExt cx="1708785" cy="129540"/>
            </a:xfrm>
          </p:grpSpPr>
          <p:sp>
            <p:nvSpPr>
              <p:cNvPr id="1229" name="Freeform 1228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30" name="Group 1229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31" name="Freeform 1230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2" name="Freeform 1231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3" name="Freeform 1232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4" name="Freeform 1233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35" name="Freeform 1234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58" name="Group 657"/>
            <p:cNvGrpSpPr/>
            <p:nvPr/>
          </p:nvGrpSpPr>
          <p:grpSpPr>
            <a:xfrm rot="3756794">
              <a:off x="1673816" y="9086470"/>
              <a:ext cx="1018758" cy="129540"/>
              <a:chOff x="13388339" y="14461557"/>
              <a:chExt cx="1708785" cy="129540"/>
            </a:xfrm>
          </p:grpSpPr>
          <p:sp>
            <p:nvSpPr>
              <p:cNvPr id="1222" name="Freeform 1221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23" name="Group 1222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24" name="Freeform 1223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5" name="Freeform 1224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6" name="Freeform 1225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7" name="Freeform 1226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8" name="Freeform 1227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59" name="Group 658"/>
            <p:cNvGrpSpPr/>
            <p:nvPr/>
          </p:nvGrpSpPr>
          <p:grpSpPr>
            <a:xfrm rot="3614223">
              <a:off x="2128585" y="9956969"/>
              <a:ext cx="1018758" cy="129540"/>
              <a:chOff x="13388339" y="14461557"/>
              <a:chExt cx="1708785" cy="129540"/>
            </a:xfrm>
          </p:grpSpPr>
          <p:sp>
            <p:nvSpPr>
              <p:cNvPr id="1215" name="Freeform 1214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16" name="Group 1215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17" name="Freeform 1216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8" name="Freeform 1217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9" name="Freeform 1218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0" name="Freeform 1219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21" name="Freeform 1220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60" name="Group 659"/>
            <p:cNvGrpSpPr/>
            <p:nvPr/>
          </p:nvGrpSpPr>
          <p:grpSpPr>
            <a:xfrm rot="2699545">
              <a:off x="3457345" y="11697482"/>
              <a:ext cx="1018758" cy="129540"/>
              <a:chOff x="13388339" y="14461557"/>
              <a:chExt cx="1708785" cy="129540"/>
            </a:xfrm>
          </p:grpSpPr>
          <p:sp>
            <p:nvSpPr>
              <p:cNvPr id="1208" name="Freeform 1207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09" name="Group 1208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10" name="Freeform 1209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1" name="Freeform 1210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2" name="Freeform 1211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3" name="Freeform 1212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14" name="Freeform 1213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61" name="Group 660"/>
            <p:cNvGrpSpPr/>
            <p:nvPr/>
          </p:nvGrpSpPr>
          <p:grpSpPr>
            <a:xfrm rot="3128374">
              <a:off x="2809345" y="10932771"/>
              <a:ext cx="1018758" cy="129540"/>
              <a:chOff x="13388339" y="14461557"/>
              <a:chExt cx="1708785" cy="129540"/>
            </a:xfrm>
          </p:grpSpPr>
          <p:sp>
            <p:nvSpPr>
              <p:cNvPr id="1201" name="Freeform 1200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202" name="Group 1201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203" name="Freeform 1202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4" name="Freeform 1203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5" name="Freeform 1204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6" name="Freeform 1205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7" name="Freeform 1206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62" name="Group 661"/>
            <p:cNvGrpSpPr/>
            <p:nvPr/>
          </p:nvGrpSpPr>
          <p:grpSpPr>
            <a:xfrm rot="2699545">
              <a:off x="4136859" y="12401331"/>
              <a:ext cx="1018758" cy="129540"/>
              <a:chOff x="13388339" y="14461557"/>
              <a:chExt cx="1708785" cy="129540"/>
            </a:xfrm>
          </p:grpSpPr>
          <p:sp>
            <p:nvSpPr>
              <p:cNvPr id="1194" name="Freeform 1193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95" name="Group 1194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96" name="Freeform 1195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7" name="Freeform 1196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8" name="Freeform 1197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9" name="Freeform 1198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200" name="Freeform 1199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63" name="Group 662"/>
            <p:cNvGrpSpPr/>
            <p:nvPr/>
          </p:nvGrpSpPr>
          <p:grpSpPr>
            <a:xfrm rot="1693151">
              <a:off x="6451222" y="14159778"/>
              <a:ext cx="1018758" cy="129540"/>
              <a:chOff x="13388339" y="14461557"/>
              <a:chExt cx="1708785" cy="129540"/>
            </a:xfrm>
          </p:grpSpPr>
          <p:sp>
            <p:nvSpPr>
              <p:cNvPr id="1187" name="Freeform 1186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88" name="Group 1187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89" name="Freeform 1188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0" name="Freeform 1189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1" name="Freeform 1190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2" name="Freeform 1191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93" name="Freeform 1192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64" name="Group 663"/>
            <p:cNvGrpSpPr/>
            <p:nvPr/>
          </p:nvGrpSpPr>
          <p:grpSpPr>
            <a:xfrm rot="2699545">
              <a:off x="4807841" y="13091538"/>
              <a:ext cx="1018758" cy="129540"/>
              <a:chOff x="13388339" y="14461557"/>
              <a:chExt cx="1708785" cy="129540"/>
            </a:xfrm>
          </p:grpSpPr>
          <p:sp>
            <p:nvSpPr>
              <p:cNvPr id="1180" name="Freeform 1179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81" name="Group 1180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82" name="Freeform 1181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83" name="Freeform 1182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84" name="Freeform 1183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85" name="Freeform 1184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86" name="Freeform 1185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65" name="Group 664"/>
            <p:cNvGrpSpPr/>
            <p:nvPr/>
          </p:nvGrpSpPr>
          <p:grpSpPr>
            <a:xfrm rot="1625808">
              <a:off x="5582773" y="13673800"/>
              <a:ext cx="1018758" cy="129540"/>
              <a:chOff x="13388339" y="14461557"/>
              <a:chExt cx="1708785" cy="129540"/>
            </a:xfrm>
          </p:grpSpPr>
          <p:sp>
            <p:nvSpPr>
              <p:cNvPr id="1173" name="Freeform 1172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74" name="Group 1173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75" name="Freeform 1174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6" name="Freeform 1175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7" name="Freeform 1176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8" name="Freeform 1177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9" name="Freeform 1178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66" name="Group 665"/>
            <p:cNvGrpSpPr/>
            <p:nvPr/>
          </p:nvGrpSpPr>
          <p:grpSpPr>
            <a:xfrm rot="21336991">
              <a:off x="1510737" y="14579767"/>
              <a:ext cx="1018758" cy="129540"/>
              <a:chOff x="13388339" y="14461557"/>
              <a:chExt cx="1708785" cy="129540"/>
            </a:xfrm>
          </p:grpSpPr>
          <p:sp>
            <p:nvSpPr>
              <p:cNvPr id="1166" name="Freeform 1165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67" name="Group 1166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68" name="Freeform 1167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9" name="Freeform 1168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0" name="Freeform 1169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1" name="Freeform 1170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72" name="Freeform 1171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67" name="Group 666"/>
            <p:cNvGrpSpPr/>
            <p:nvPr/>
          </p:nvGrpSpPr>
          <p:grpSpPr>
            <a:xfrm rot="21336991">
              <a:off x="3524752" y="14435045"/>
              <a:ext cx="1018758" cy="129540"/>
              <a:chOff x="13388339" y="14461557"/>
              <a:chExt cx="1708785" cy="129540"/>
            </a:xfrm>
          </p:grpSpPr>
          <p:sp>
            <p:nvSpPr>
              <p:cNvPr id="1159" name="Freeform 1158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60" name="Group 1159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61" name="Freeform 1160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2" name="Freeform 1161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3" name="Freeform 1162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4" name="Freeform 1163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65" name="Freeform 1164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68" name="Group 667"/>
            <p:cNvGrpSpPr/>
            <p:nvPr/>
          </p:nvGrpSpPr>
          <p:grpSpPr>
            <a:xfrm rot="21336991">
              <a:off x="4516064" y="14373198"/>
              <a:ext cx="1018758" cy="129540"/>
              <a:chOff x="13388339" y="14461557"/>
              <a:chExt cx="1708785" cy="129540"/>
            </a:xfrm>
          </p:grpSpPr>
          <p:sp>
            <p:nvSpPr>
              <p:cNvPr id="1152" name="Freeform 1151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53" name="Group 1152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54" name="Freeform 1153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5" name="Freeform 1154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6" name="Freeform 1155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7" name="Freeform 1156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8" name="Freeform 1157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69" name="Group 668"/>
            <p:cNvGrpSpPr/>
            <p:nvPr/>
          </p:nvGrpSpPr>
          <p:grpSpPr>
            <a:xfrm>
              <a:off x="5533915" y="14342158"/>
              <a:ext cx="1018758" cy="129540"/>
              <a:chOff x="13388339" y="14461557"/>
              <a:chExt cx="1708785" cy="129540"/>
            </a:xfrm>
          </p:grpSpPr>
          <p:sp>
            <p:nvSpPr>
              <p:cNvPr id="1145" name="Freeform 1144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46" name="Group 1145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47" name="Freeform 1146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8" name="Freeform 1147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9" name="Freeform 1148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0" name="Freeform 1149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51" name="Freeform 1150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70" name="Group 669"/>
            <p:cNvGrpSpPr/>
            <p:nvPr/>
          </p:nvGrpSpPr>
          <p:grpSpPr>
            <a:xfrm rot="588503">
              <a:off x="6543937" y="14446939"/>
              <a:ext cx="1018758" cy="129540"/>
              <a:chOff x="13388339" y="14461557"/>
              <a:chExt cx="1708785" cy="129540"/>
            </a:xfrm>
          </p:grpSpPr>
          <p:sp>
            <p:nvSpPr>
              <p:cNvPr id="1138" name="Freeform 1137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39" name="Group 1138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40" name="Freeform 1139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1" name="Freeform 1140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2" name="Freeform 1141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3" name="Freeform 1142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44" name="Freeform 1143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71" name="Group 670"/>
            <p:cNvGrpSpPr/>
            <p:nvPr/>
          </p:nvGrpSpPr>
          <p:grpSpPr>
            <a:xfrm rot="21336991">
              <a:off x="2519961" y="14515641"/>
              <a:ext cx="1018758" cy="129540"/>
              <a:chOff x="13388339" y="14461557"/>
              <a:chExt cx="1708785" cy="129540"/>
            </a:xfrm>
          </p:grpSpPr>
          <p:sp>
            <p:nvSpPr>
              <p:cNvPr id="1131" name="Freeform 1130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32" name="Group 1131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33" name="Freeform 1132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34" name="Freeform 1133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35" name="Freeform 1134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36" name="Freeform 1135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37" name="Freeform 1136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72" name="Group 671"/>
            <p:cNvGrpSpPr/>
            <p:nvPr/>
          </p:nvGrpSpPr>
          <p:grpSpPr>
            <a:xfrm rot="930960">
              <a:off x="9197133" y="15245739"/>
              <a:ext cx="1018758" cy="129540"/>
              <a:chOff x="13388339" y="14461557"/>
              <a:chExt cx="1708785" cy="129540"/>
            </a:xfrm>
          </p:grpSpPr>
          <p:sp>
            <p:nvSpPr>
              <p:cNvPr id="1124" name="Freeform 1123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25" name="Group 1124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26" name="Freeform 1125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7" name="Freeform 1126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8" name="Freeform 1127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9" name="Freeform 1128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30" name="Freeform 1129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73" name="Group 672"/>
            <p:cNvGrpSpPr/>
            <p:nvPr/>
          </p:nvGrpSpPr>
          <p:grpSpPr>
            <a:xfrm rot="1405273">
              <a:off x="7286434" y="14588572"/>
              <a:ext cx="1018758" cy="129540"/>
              <a:chOff x="13388339" y="14461557"/>
              <a:chExt cx="1708785" cy="129540"/>
            </a:xfrm>
          </p:grpSpPr>
          <p:sp>
            <p:nvSpPr>
              <p:cNvPr id="1117" name="Freeform 1116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18" name="Group 1117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19" name="Freeform 1118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0" name="Freeform 1119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1" name="Freeform 1120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2" name="Freeform 1121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23" name="Freeform 1122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74" name="Group 673"/>
            <p:cNvGrpSpPr/>
            <p:nvPr/>
          </p:nvGrpSpPr>
          <p:grpSpPr>
            <a:xfrm rot="954575">
              <a:off x="8219752" y="14947212"/>
              <a:ext cx="1018758" cy="129540"/>
              <a:chOff x="13388339" y="14461557"/>
              <a:chExt cx="1708785" cy="129540"/>
            </a:xfrm>
          </p:grpSpPr>
          <p:sp>
            <p:nvSpPr>
              <p:cNvPr id="1110" name="Freeform 1109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11" name="Group 1110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12" name="Freeform 1111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13" name="Freeform 1112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14" name="Freeform 1113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15" name="Freeform 1114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16" name="Freeform 1115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75" name="Group 674"/>
            <p:cNvGrpSpPr/>
            <p:nvPr/>
          </p:nvGrpSpPr>
          <p:grpSpPr>
            <a:xfrm rot="622904">
              <a:off x="10229145" y="15402901"/>
              <a:ext cx="391187" cy="282500"/>
              <a:chOff x="25405302" y="14281199"/>
              <a:chExt cx="391187" cy="282500"/>
            </a:xfrm>
          </p:grpSpPr>
          <p:sp>
            <p:nvSpPr>
              <p:cNvPr id="1108" name="Freeform 1107"/>
              <p:cNvSpPr/>
              <p:nvPr/>
            </p:nvSpPr>
            <p:spPr>
              <a:xfrm>
                <a:off x="25445969" y="14281199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09" name="Freeform 1108"/>
              <p:cNvSpPr/>
              <p:nvPr/>
            </p:nvSpPr>
            <p:spPr>
              <a:xfrm rot="1196199" flipV="1">
                <a:off x="25405302" y="14474164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76" name="Freeform 675"/>
            <p:cNvSpPr/>
            <p:nvPr/>
          </p:nvSpPr>
          <p:spPr>
            <a:xfrm>
              <a:off x="10257683" y="15468456"/>
              <a:ext cx="331470" cy="129540"/>
            </a:xfrm>
            <a:custGeom>
              <a:avLst/>
              <a:gdLst>
                <a:gd name="connsiteX0" fmla="*/ 0 w 331470"/>
                <a:gd name="connsiteY0" fmla="*/ 0 h 129540"/>
                <a:gd name="connsiteX1" fmla="*/ 331470 w 331470"/>
                <a:gd name="connsiteY1" fmla="*/ 129540 h 12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470" h="129540">
                  <a:moveTo>
                    <a:pt x="0" y="0"/>
                  </a:moveTo>
                  <a:lnTo>
                    <a:pt x="331470" y="129540"/>
                  </a:lnTo>
                </a:path>
              </a:pathLst>
            </a:custGeom>
            <a:noFill/>
            <a:ln w="889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77" name="Group 676"/>
            <p:cNvGrpSpPr/>
            <p:nvPr/>
          </p:nvGrpSpPr>
          <p:grpSpPr>
            <a:xfrm rot="1359161">
              <a:off x="10135386" y="15580970"/>
              <a:ext cx="1018758" cy="129540"/>
              <a:chOff x="13388339" y="14461557"/>
              <a:chExt cx="1708785" cy="129540"/>
            </a:xfrm>
          </p:grpSpPr>
          <p:sp>
            <p:nvSpPr>
              <p:cNvPr id="1101" name="Freeform 1100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102" name="Group 1101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103" name="Freeform 1102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4" name="Freeform 1103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5" name="Freeform 1104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6" name="Freeform 1105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7" name="Freeform 1106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78" name="Group 677"/>
            <p:cNvGrpSpPr/>
            <p:nvPr/>
          </p:nvGrpSpPr>
          <p:grpSpPr>
            <a:xfrm rot="1674005">
              <a:off x="12117705" y="16588039"/>
              <a:ext cx="1018758" cy="129540"/>
              <a:chOff x="13388339" y="14461557"/>
              <a:chExt cx="1708785" cy="129540"/>
            </a:xfrm>
          </p:grpSpPr>
          <p:sp>
            <p:nvSpPr>
              <p:cNvPr id="1094" name="Freeform 1093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095" name="Group 1094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096" name="Freeform 1095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7" name="Freeform 1096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8" name="Freeform 1097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9" name="Freeform 1098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100" name="Freeform 1099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79" name="Group 678"/>
            <p:cNvGrpSpPr/>
            <p:nvPr/>
          </p:nvGrpSpPr>
          <p:grpSpPr>
            <a:xfrm rot="1422642">
              <a:off x="13920881" y="17451707"/>
              <a:ext cx="1018758" cy="129540"/>
              <a:chOff x="13388339" y="14461557"/>
              <a:chExt cx="1708785" cy="129540"/>
            </a:xfrm>
          </p:grpSpPr>
          <p:sp>
            <p:nvSpPr>
              <p:cNvPr id="1087" name="Freeform 1086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088" name="Group 1087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089" name="Freeform 1088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0" name="Freeform 1089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1" name="Freeform 1090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2" name="Freeform 1091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93" name="Freeform 1092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80" name="Group 679"/>
            <p:cNvGrpSpPr/>
            <p:nvPr/>
          </p:nvGrpSpPr>
          <p:grpSpPr>
            <a:xfrm rot="1453208">
              <a:off x="13020053" y="17039528"/>
              <a:ext cx="1018758" cy="129540"/>
              <a:chOff x="13388339" y="14461557"/>
              <a:chExt cx="1708785" cy="129540"/>
            </a:xfrm>
          </p:grpSpPr>
          <p:sp>
            <p:nvSpPr>
              <p:cNvPr id="1080" name="Freeform 1079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081" name="Group 1080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082" name="Freeform 1081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3" name="Freeform 1082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4" name="Freeform 1083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5" name="Freeform 1084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86" name="Freeform 1085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81" name="Group 680"/>
            <p:cNvGrpSpPr/>
            <p:nvPr/>
          </p:nvGrpSpPr>
          <p:grpSpPr>
            <a:xfrm rot="1422642">
              <a:off x="14836126" y="17839716"/>
              <a:ext cx="869371" cy="129540"/>
              <a:chOff x="13388339" y="14461557"/>
              <a:chExt cx="1708785" cy="129540"/>
            </a:xfrm>
          </p:grpSpPr>
          <p:sp>
            <p:nvSpPr>
              <p:cNvPr id="1073" name="Freeform 1072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074" name="Group 1073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075" name="Freeform 1074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6" name="Freeform 1075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7" name="Freeform 1076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8" name="Freeform 1077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9" name="Freeform 1078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grpSp>
          <p:nvGrpSpPr>
            <p:cNvPr id="682" name="Group 681"/>
            <p:cNvGrpSpPr/>
            <p:nvPr/>
          </p:nvGrpSpPr>
          <p:grpSpPr>
            <a:xfrm rot="1586179">
              <a:off x="11005664" y="16059089"/>
              <a:ext cx="1256844" cy="129540"/>
              <a:chOff x="13388339" y="14461557"/>
              <a:chExt cx="1708785" cy="129540"/>
            </a:xfrm>
          </p:grpSpPr>
          <p:sp>
            <p:nvSpPr>
              <p:cNvPr id="1066" name="Freeform 1065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grpSp>
            <p:nvGrpSpPr>
              <p:cNvPr id="1067" name="Group 1066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1068" name="Freeform 1067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69" name="Freeform 1068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0" name="Freeform 1069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1" name="Freeform 1070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  <p:sp>
              <p:nvSpPr>
                <p:cNvPr id="1072" name="Freeform 1071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/>
                </a:p>
              </p:txBody>
            </p:sp>
          </p:grpSp>
        </p:grpSp>
        <p:sp>
          <p:nvSpPr>
            <p:cNvPr id="683" name="Freeform 682"/>
            <p:cNvSpPr/>
            <p:nvPr/>
          </p:nvSpPr>
          <p:spPr>
            <a:xfrm>
              <a:off x="16580864" y="8136917"/>
              <a:ext cx="3342167" cy="2630081"/>
            </a:xfrm>
            <a:custGeom>
              <a:avLst/>
              <a:gdLst>
                <a:gd name="connsiteX0" fmla="*/ 1266339 w 3342167"/>
                <a:gd name="connsiteY0" fmla="*/ 84919 h 2630081"/>
                <a:gd name="connsiteX1" fmla="*/ 877719 w 3342167"/>
                <a:gd name="connsiteY1" fmla="*/ 1099 h 2630081"/>
                <a:gd name="connsiteX2" fmla="*/ 412899 w 3342167"/>
                <a:gd name="connsiteY2" fmla="*/ 92539 h 2630081"/>
                <a:gd name="connsiteX3" fmla="*/ 1419 w 3342167"/>
                <a:gd name="connsiteY3" fmla="*/ 679279 h 2630081"/>
                <a:gd name="connsiteX4" fmla="*/ 557679 w 3342167"/>
                <a:gd name="connsiteY4" fmla="*/ 1144099 h 2630081"/>
                <a:gd name="connsiteX5" fmla="*/ 1472079 w 3342167"/>
                <a:gd name="connsiteY5" fmla="*/ 1570819 h 2630081"/>
                <a:gd name="connsiteX6" fmla="*/ 1891179 w 3342167"/>
                <a:gd name="connsiteY6" fmla="*/ 1852759 h 2630081"/>
                <a:gd name="connsiteX7" fmla="*/ 2066439 w 3342167"/>
                <a:gd name="connsiteY7" fmla="*/ 2447119 h 2630081"/>
                <a:gd name="connsiteX8" fmla="*/ 2531259 w 3342167"/>
                <a:gd name="connsiteY8" fmla="*/ 2629999 h 2630081"/>
                <a:gd name="connsiteX9" fmla="*/ 3057039 w 3342167"/>
                <a:gd name="connsiteY9" fmla="*/ 2431879 h 2630081"/>
                <a:gd name="connsiteX10" fmla="*/ 3178959 w 3342167"/>
                <a:gd name="connsiteY10" fmla="*/ 2119459 h 2630081"/>
                <a:gd name="connsiteX11" fmla="*/ 3003699 w 3342167"/>
                <a:gd name="connsiteY11" fmla="*/ 1944199 h 2630081"/>
                <a:gd name="connsiteX12" fmla="*/ 2660799 w 3342167"/>
                <a:gd name="connsiteY12" fmla="*/ 1746079 h 2630081"/>
                <a:gd name="connsiteX13" fmla="*/ 3049419 w 3342167"/>
                <a:gd name="connsiteY13" fmla="*/ 1586059 h 2630081"/>
                <a:gd name="connsiteX14" fmla="*/ 3338979 w 3342167"/>
                <a:gd name="connsiteY14" fmla="*/ 1365079 h 2630081"/>
                <a:gd name="connsiteX15" fmla="*/ 3163719 w 3342167"/>
                <a:gd name="connsiteY15" fmla="*/ 839299 h 2630081"/>
                <a:gd name="connsiteX16" fmla="*/ 2576979 w 3342167"/>
                <a:gd name="connsiteY16" fmla="*/ 534499 h 2630081"/>
                <a:gd name="connsiteX17" fmla="*/ 2249319 w 3342167"/>
                <a:gd name="connsiteY17" fmla="*/ 283039 h 2630081"/>
                <a:gd name="connsiteX18" fmla="*/ 1891179 w 3342167"/>
                <a:gd name="connsiteY18" fmla="*/ 31579 h 2630081"/>
                <a:gd name="connsiteX19" fmla="*/ 1266339 w 3342167"/>
                <a:gd name="connsiteY19" fmla="*/ 84919 h 263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42167" h="2630081">
                  <a:moveTo>
                    <a:pt x="1266339" y="84919"/>
                  </a:moveTo>
                  <a:cubicBezTo>
                    <a:pt x="1097429" y="79839"/>
                    <a:pt x="1019959" y="-171"/>
                    <a:pt x="877719" y="1099"/>
                  </a:cubicBezTo>
                  <a:cubicBezTo>
                    <a:pt x="735479" y="2369"/>
                    <a:pt x="558949" y="-20491"/>
                    <a:pt x="412899" y="92539"/>
                  </a:cubicBezTo>
                  <a:cubicBezTo>
                    <a:pt x="266849" y="205569"/>
                    <a:pt x="-22711" y="504019"/>
                    <a:pt x="1419" y="679279"/>
                  </a:cubicBezTo>
                  <a:cubicBezTo>
                    <a:pt x="25549" y="854539"/>
                    <a:pt x="312569" y="995509"/>
                    <a:pt x="557679" y="1144099"/>
                  </a:cubicBezTo>
                  <a:cubicBezTo>
                    <a:pt x="802789" y="1292689"/>
                    <a:pt x="1249829" y="1452709"/>
                    <a:pt x="1472079" y="1570819"/>
                  </a:cubicBezTo>
                  <a:cubicBezTo>
                    <a:pt x="1694329" y="1688929"/>
                    <a:pt x="1792119" y="1706709"/>
                    <a:pt x="1891179" y="1852759"/>
                  </a:cubicBezTo>
                  <a:cubicBezTo>
                    <a:pt x="1990239" y="1998809"/>
                    <a:pt x="1959759" y="2317579"/>
                    <a:pt x="2066439" y="2447119"/>
                  </a:cubicBezTo>
                  <a:cubicBezTo>
                    <a:pt x="2173119" y="2576659"/>
                    <a:pt x="2366159" y="2632539"/>
                    <a:pt x="2531259" y="2629999"/>
                  </a:cubicBezTo>
                  <a:cubicBezTo>
                    <a:pt x="2696359" y="2627459"/>
                    <a:pt x="2949089" y="2516969"/>
                    <a:pt x="3057039" y="2431879"/>
                  </a:cubicBezTo>
                  <a:cubicBezTo>
                    <a:pt x="3164989" y="2346789"/>
                    <a:pt x="3187849" y="2200739"/>
                    <a:pt x="3178959" y="2119459"/>
                  </a:cubicBezTo>
                  <a:cubicBezTo>
                    <a:pt x="3170069" y="2038179"/>
                    <a:pt x="3090059" y="2006429"/>
                    <a:pt x="3003699" y="1944199"/>
                  </a:cubicBezTo>
                  <a:cubicBezTo>
                    <a:pt x="2917339" y="1881969"/>
                    <a:pt x="2653179" y="1805769"/>
                    <a:pt x="2660799" y="1746079"/>
                  </a:cubicBezTo>
                  <a:cubicBezTo>
                    <a:pt x="2668419" y="1686389"/>
                    <a:pt x="2936389" y="1649559"/>
                    <a:pt x="3049419" y="1586059"/>
                  </a:cubicBezTo>
                  <a:cubicBezTo>
                    <a:pt x="3162449" y="1522559"/>
                    <a:pt x="3319929" y="1489539"/>
                    <a:pt x="3338979" y="1365079"/>
                  </a:cubicBezTo>
                  <a:cubicBezTo>
                    <a:pt x="3358029" y="1240619"/>
                    <a:pt x="3290719" y="977729"/>
                    <a:pt x="3163719" y="839299"/>
                  </a:cubicBezTo>
                  <a:cubicBezTo>
                    <a:pt x="3036719" y="700869"/>
                    <a:pt x="2729379" y="627209"/>
                    <a:pt x="2576979" y="534499"/>
                  </a:cubicBezTo>
                  <a:cubicBezTo>
                    <a:pt x="2424579" y="441789"/>
                    <a:pt x="2363619" y="366859"/>
                    <a:pt x="2249319" y="283039"/>
                  </a:cubicBezTo>
                  <a:cubicBezTo>
                    <a:pt x="2135019" y="199219"/>
                    <a:pt x="2056279" y="67139"/>
                    <a:pt x="1891179" y="31579"/>
                  </a:cubicBezTo>
                  <a:cubicBezTo>
                    <a:pt x="1726079" y="-3981"/>
                    <a:pt x="1435249" y="89999"/>
                    <a:pt x="1266339" y="84919"/>
                  </a:cubicBezTo>
                  <a:close/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4" name="Freeform 683"/>
            <p:cNvSpPr/>
            <p:nvPr/>
          </p:nvSpPr>
          <p:spPr>
            <a:xfrm>
              <a:off x="15485100" y="7686463"/>
              <a:ext cx="5275821" cy="3473579"/>
            </a:xfrm>
            <a:custGeom>
              <a:avLst/>
              <a:gdLst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2034443 w 5275821"/>
                <a:gd name="connsiteY20" fmla="*/ 123893 h 3473579"/>
                <a:gd name="connsiteX21" fmla="*/ 1501043 w 5275821"/>
                <a:gd name="connsiteY21" fmla="*/ 238193 h 3473579"/>
                <a:gd name="connsiteX22" fmla="*/ 960023 w 5275821"/>
                <a:gd name="connsiteY22" fmla="*/ 48203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2034443 w 5275821"/>
                <a:gd name="connsiteY20" fmla="*/ 123893 h 3473579"/>
                <a:gd name="connsiteX21" fmla="*/ 1584863 w 5275821"/>
                <a:gd name="connsiteY21" fmla="*/ 413453 h 3473579"/>
                <a:gd name="connsiteX22" fmla="*/ 960023 w 5275821"/>
                <a:gd name="connsiteY22" fmla="*/ 48203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2034443 w 5275821"/>
                <a:gd name="connsiteY20" fmla="*/ 123893 h 3473579"/>
                <a:gd name="connsiteX21" fmla="*/ 1584863 w 5275821"/>
                <a:gd name="connsiteY21" fmla="*/ 413453 h 3473579"/>
                <a:gd name="connsiteX22" fmla="*/ 1043843 w 5275821"/>
                <a:gd name="connsiteY22" fmla="*/ 63443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2034443 w 5275821"/>
                <a:gd name="connsiteY20" fmla="*/ 123893 h 3473579"/>
                <a:gd name="connsiteX21" fmla="*/ 1584863 w 5275821"/>
                <a:gd name="connsiteY21" fmla="*/ 41345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2034443 w 5275821"/>
                <a:gd name="connsiteY20" fmla="*/ 12389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1668683 w 5275821"/>
                <a:gd name="connsiteY20" fmla="*/ 184853 h 3473579"/>
                <a:gd name="connsiteX0" fmla="*/ 1630583 w 5275821"/>
                <a:gd name="connsiteY0" fmla="*/ 177233 h 3473579"/>
                <a:gd name="connsiteX1" fmla="*/ 1196243 w 5275821"/>
                <a:gd name="connsiteY1" fmla="*/ 337253 h 3473579"/>
                <a:gd name="connsiteX2" fmla="*/ 655223 w 5275821"/>
                <a:gd name="connsiteY2" fmla="*/ 581093 h 3473579"/>
                <a:gd name="connsiteX3" fmla="*/ 38003 w 5275821"/>
                <a:gd name="connsiteY3" fmla="*/ 741113 h 3473579"/>
                <a:gd name="connsiteX4" fmla="*/ 152303 w 5275821"/>
                <a:gd name="connsiteY4" fmla="*/ 1236413 h 3473579"/>
                <a:gd name="connsiteX5" fmla="*/ 853343 w 5275821"/>
                <a:gd name="connsiteY5" fmla="*/ 1937453 h 3473579"/>
                <a:gd name="connsiteX6" fmla="*/ 1615343 w 5275821"/>
                <a:gd name="connsiteY6" fmla="*/ 2150813 h 3473579"/>
                <a:gd name="connsiteX7" fmla="*/ 2445923 w 5275821"/>
                <a:gd name="connsiteY7" fmla="*/ 2524193 h 3473579"/>
                <a:gd name="connsiteX8" fmla="*/ 3124103 w 5275821"/>
                <a:gd name="connsiteY8" fmla="*/ 3331913 h 3473579"/>
                <a:gd name="connsiteX9" fmla="*/ 3855623 w 5275821"/>
                <a:gd name="connsiteY9" fmla="*/ 3430973 h 3473579"/>
                <a:gd name="connsiteX10" fmla="*/ 4472843 w 5275821"/>
                <a:gd name="connsiteY10" fmla="*/ 2867093 h 3473579"/>
                <a:gd name="connsiteX11" fmla="*/ 4541423 w 5275821"/>
                <a:gd name="connsiteY11" fmla="*/ 2211773 h 3473579"/>
                <a:gd name="connsiteX12" fmla="*/ 4983383 w 5275821"/>
                <a:gd name="connsiteY12" fmla="*/ 1853633 h 3473579"/>
                <a:gd name="connsiteX13" fmla="*/ 5265323 w 5275821"/>
                <a:gd name="connsiteY13" fmla="*/ 1076393 h 3473579"/>
                <a:gd name="connsiteX14" fmla="*/ 5105303 w 5275821"/>
                <a:gd name="connsiteY14" fmla="*/ 794453 h 3473579"/>
                <a:gd name="connsiteX15" fmla="*/ 4122323 w 5275821"/>
                <a:gd name="connsiteY15" fmla="*/ 360113 h 3473579"/>
                <a:gd name="connsiteX16" fmla="*/ 3710843 w 5275821"/>
                <a:gd name="connsiteY16" fmla="*/ 337253 h 3473579"/>
                <a:gd name="connsiteX17" fmla="*/ 3284123 w 5275821"/>
                <a:gd name="connsiteY17" fmla="*/ 17213 h 3473579"/>
                <a:gd name="connsiteX18" fmla="*/ 2849783 w 5275821"/>
                <a:gd name="connsiteY18" fmla="*/ 62933 h 3473579"/>
                <a:gd name="connsiteX19" fmla="*/ 2484023 w 5275821"/>
                <a:gd name="connsiteY19" fmla="*/ 230573 h 3473579"/>
                <a:gd name="connsiteX20" fmla="*/ 1981103 w 5275821"/>
                <a:gd name="connsiteY20" fmla="*/ 123893 h 3473579"/>
                <a:gd name="connsiteX21" fmla="*/ 1668683 w 5275821"/>
                <a:gd name="connsiteY21" fmla="*/ 184853 h 347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275821" h="3473579">
                  <a:moveTo>
                    <a:pt x="1630583" y="177233"/>
                  </a:moveTo>
                  <a:cubicBezTo>
                    <a:pt x="1494693" y="223588"/>
                    <a:pt x="1358803" y="269943"/>
                    <a:pt x="1196243" y="337253"/>
                  </a:cubicBezTo>
                  <a:cubicBezTo>
                    <a:pt x="1033683" y="404563"/>
                    <a:pt x="848263" y="513783"/>
                    <a:pt x="655223" y="581093"/>
                  </a:cubicBezTo>
                  <a:cubicBezTo>
                    <a:pt x="462183" y="648403"/>
                    <a:pt x="121823" y="631893"/>
                    <a:pt x="38003" y="741113"/>
                  </a:cubicBezTo>
                  <a:cubicBezTo>
                    <a:pt x="-45817" y="850333"/>
                    <a:pt x="16413" y="1037023"/>
                    <a:pt x="152303" y="1236413"/>
                  </a:cubicBezTo>
                  <a:cubicBezTo>
                    <a:pt x="288193" y="1435803"/>
                    <a:pt x="609503" y="1785053"/>
                    <a:pt x="853343" y="1937453"/>
                  </a:cubicBezTo>
                  <a:cubicBezTo>
                    <a:pt x="1097183" y="2089853"/>
                    <a:pt x="1349913" y="2053023"/>
                    <a:pt x="1615343" y="2150813"/>
                  </a:cubicBezTo>
                  <a:cubicBezTo>
                    <a:pt x="1880773" y="2248603"/>
                    <a:pt x="2194463" y="2327343"/>
                    <a:pt x="2445923" y="2524193"/>
                  </a:cubicBezTo>
                  <a:cubicBezTo>
                    <a:pt x="2697383" y="2721043"/>
                    <a:pt x="2889153" y="3180783"/>
                    <a:pt x="3124103" y="3331913"/>
                  </a:cubicBezTo>
                  <a:cubicBezTo>
                    <a:pt x="3359053" y="3483043"/>
                    <a:pt x="3630833" y="3508443"/>
                    <a:pt x="3855623" y="3430973"/>
                  </a:cubicBezTo>
                  <a:cubicBezTo>
                    <a:pt x="4080413" y="3353503"/>
                    <a:pt x="4358543" y="3070293"/>
                    <a:pt x="4472843" y="2867093"/>
                  </a:cubicBezTo>
                  <a:cubicBezTo>
                    <a:pt x="4587143" y="2663893"/>
                    <a:pt x="4456333" y="2380683"/>
                    <a:pt x="4541423" y="2211773"/>
                  </a:cubicBezTo>
                  <a:cubicBezTo>
                    <a:pt x="4626513" y="2042863"/>
                    <a:pt x="4862733" y="2042863"/>
                    <a:pt x="4983383" y="1853633"/>
                  </a:cubicBezTo>
                  <a:cubicBezTo>
                    <a:pt x="5104033" y="1664403"/>
                    <a:pt x="5245003" y="1252923"/>
                    <a:pt x="5265323" y="1076393"/>
                  </a:cubicBezTo>
                  <a:cubicBezTo>
                    <a:pt x="5285643" y="899863"/>
                    <a:pt x="5295803" y="913833"/>
                    <a:pt x="5105303" y="794453"/>
                  </a:cubicBezTo>
                  <a:cubicBezTo>
                    <a:pt x="4914803" y="675073"/>
                    <a:pt x="4354733" y="436313"/>
                    <a:pt x="4122323" y="360113"/>
                  </a:cubicBezTo>
                  <a:cubicBezTo>
                    <a:pt x="3889913" y="283913"/>
                    <a:pt x="3850543" y="394403"/>
                    <a:pt x="3710843" y="337253"/>
                  </a:cubicBezTo>
                  <a:cubicBezTo>
                    <a:pt x="3571143" y="280103"/>
                    <a:pt x="3427633" y="62933"/>
                    <a:pt x="3284123" y="17213"/>
                  </a:cubicBezTo>
                  <a:cubicBezTo>
                    <a:pt x="3140613" y="-28507"/>
                    <a:pt x="2983133" y="27373"/>
                    <a:pt x="2849783" y="62933"/>
                  </a:cubicBezTo>
                  <a:cubicBezTo>
                    <a:pt x="2716433" y="98493"/>
                    <a:pt x="2628803" y="220413"/>
                    <a:pt x="2484023" y="230573"/>
                  </a:cubicBezTo>
                  <a:cubicBezTo>
                    <a:pt x="2339243" y="240733"/>
                    <a:pt x="2116993" y="131513"/>
                    <a:pt x="1981103" y="123893"/>
                  </a:cubicBezTo>
                  <a:cubicBezTo>
                    <a:pt x="1845213" y="116273"/>
                    <a:pt x="1722023" y="188663"/>
                    <a:pt x="1668683" y="184853"/>
                  </a:cubicBezTo>
                </a:path>
              </a:pathLst>
            </a:custGeom>
            <a:noFill/>
            <a:ln w="38100">
              <a:solidFill>
                <a:srgbClr val="663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5" name="TextBox 684"/>
            <p:cNvSpPr txBox="1"/>
            <p:nvPr/>
          </p:nvSpPr>
          <p:spPr>
            <a:xfrm rot="17697186">
              <a:off x="25025170" y="13419281"/>
              <a:ext cx="929525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i="1" dirty="0" err="1">
                  <a:solidFill>
                    <a:schemeClr val="accent1">
                      <a:lumMod val="7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Vire</a:t>
              </a:r>
              <a:endParaRPr lang="en-US" sz="2800" b="1" i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6" name="TextBox 685"/>
            <p:cNvSpPr txBox="1"/>
            <p:nvPr/>
          </p:nvSpPr>
          <p:spPr>
            <a:xfrm rot="20047709">
              <a:off x="7296095" y="9973229"/>
              <a:ext cx="119464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i="1" dirty="0" err="1">
                  <a:solidFill>
                    <a:schemeClr val="accent1">
                      <a:lumMod val="7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Douve</a:t>
              </a:r>
              <a:endParaRPr lang="en-US" sz="2800" b="1" i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7" name="TextBox 686"/>
            <p:cNvSpPr txBox="1"/>
            <p:nvPr/>
          </p:nvSpPr>
          <p:spPr>
            <a:xfrm rot="17648985">
              <a:off x="9286982" y="16615828"/>
              <a:ext cx="119464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i="1" dirty="0" err="1">
                  <a:solidFill>
                    <a:schemeClr val="accent1">
                      <a:lumMod val="75000"/>
                    </a:schemeClr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Taute</a:t>
              </a:r>
              <a:endParaRPr lang="en-US" sz="2800" b="1" i="1" dirty="0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88" name="Rectangle 687"/>
            <p:cNvSpPr/>
            <p:nvPr/>
          </p:nvSpPr>
          <p:spPr>
            <a:xfrm rot="3879437">
              <a:off x="6583640" y="12559147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9" name="Rectangle 688"/>
            <p:cNvSpPr/>
            <p:nvPr/>
          </p:nvSpPr>
          <p:spPr>
            <a:xfrm rot="3879437">
              <a:off x="7743120" y="13747325"/>
              <a:ext cx="85329" cy="7757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0" name="TextBox 689"/>
            <p:cNvSpPr txBox="1"/>
            <p:nvPr/>
          </p:nvSpPr>
          <p:spPr>
            <a:xfrm>
              <a:off x="3122025" y="9751925"/>
              <a:ext cx="2405210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none" rtlCol="0">
              <a:spAutoFit/>
            </a:bodyPr>
            <a:lstStyle/>
            <a:p>
              <a:r>
                <a:rPr lang="en-US" sz="2800" b="1" dirty="0"/>
                <a:t>Pont De </a:t>
              </a:r>
              <a:r>
                <a:rPr lang="en-US" sz="2800" b="1" dirty="0" err="1"/>
                <a:t>Douve</a:t>
              </a:r>
              <a:endParaRPr lang="en-US" sz="2800" b="1" dirty="0"/>
            </a:p>
          </p:txBody>
        </p:sp>
        <p:sp>
          <p:nvSpPr>
            <p:cNvPr id="691" name="Rectangle 690"/>
            <p:cNvSpPr/>
            <p:nvPr/>
          </p:nvSpPr>
          <p:spPr>
            <a:xfrm rot="15720000">
              <a:off x="5874121" y="10002201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2" name="Rectangle 691"/>
            <p:cNvSpPr/>
            <p:nvPr/>
          </p:nvSpPr>
          <p:spPr>
            <a:xfrm rot="15720000">
              <a:off x="5682445" y="10181422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3" name="Rectangle 692"/>
            <p:cNvSpPr/>
            <p:nvPr/>
          </p:nvSpPr>
          <p:spPr>
            <a:xfrm rot="15720000">
              <a:off x="5659584" y="10044308"/>
              <a:ext cx="55877" cy="6888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4" name="Rectangle 693"/>
            <p:cNvSpPr/>
            <p:nvPr/>
          </p:nvSpPr>
          <p:spPr>
            <a:xfrm>
              <a:off x="1478994" y="561111"/>
              <a:ext cx="24339177" cy="17534965"/>
            </a:xfrm>
            <a:prstGeom prst="rect">
              <a:avLst/>
            </a:prstGeom>
            <a:noFill/>
            <a:ln w="152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`</a:t>
              </a:r>
            </a:p>
          </p:txBody>
        </p:sp>
        <p:sp>
          <p:nvSpPr>
            <p:cNvPr id="695" name="Freeform 694"/>
            <p:cNvSpPr/>
            <p:nvPr/>
          </p:nvSpPr>
          <p:spPr>
            <a:xfrm>
              <a:off x="4008120" y="8816340"/>
              <a:ext cx="1211580" cy="670560"/>
            </a:xfrm>
            <a:custGeom>
              <a:avLst/>
              <a:gdLst>
                <a:gd name="connsiteX0" fmla="*/ 30480 w 1211580"/>
                <a:gd name="connsiteY0" fmla="*/ 670560 h 670560"/>
                <a:gd name="connsiteX1" fmla="*/ 91440 w 1211580"/>
                <a:gd name="connsiteY1" fmla="*/ 525780 h 670560"/>
                <a:gd name="connsiteX2" fmla="*/ 0 w 1211580"/>
                <a:gd name="connsiteY2" fmla="*/ 510540 h 670560"/>
                <a:gd name="connsiteX3" fmla="*/ 327660 w 1211580"/>
                <a:gd name="connsiteY3" fmla="*/ 137160 h 670560"/>
                <a:gd name="connsiteX4" fmla="*/ 1013460 w 1211580"/>
                <a:gd name="connsiteY4" fmla="*/ 83820 h 670560"/>
                <a:gd name="connsiteX5" fmla="*/ 1112520 w 1211580"/>
                <a:gd name="connsiteY5" fmla="*/ 0 h 670560"/>
                <a:gd name="connsiteX6" fmla="*/ 1211580 w 1211580"/>
                <a:gd name="connsiteY6" fmla="*/ 304800 h 670560"/>
                <a:gd name="connsiteX7" fmla="*/ 982980 w 1211580"/>
                <a:gd name="connsiteY7" fmla="*/ 373380 h 670560"/>
                <a:gd name="connsiteX8" fmla="*/ 822960 w 1211580"/>
                <a:gd name="connsiteY8" fmla="*/ 541020 h 670560"/>
                <a:gd name="connsiteX9" fmla="*/ 685800 w 1211580"/>
                <a:gd name="connsiteY9" fmla="*/ 601980 h 670560"/>
                <a:gd name="connsiteX10" fmla="*/ 487680 w 1211580"/>
                <a:gd name="connsiteY10" fmla="*/ 563880 h 670560"/>
                <a:gd name="connsiteX11" fmla="*/ 510540 w 1211580"/>
                <a:gd name="connsiteY11" fmla="*/ 662940 h 67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11580" h="670560">
                  <a:moveTo>
                    <a:pt x="30480" y="670560"/>
                  </a:moveTo>
                  <a:lnTo>
                    <a:pt x="91440" y="525780"/>
                  </a:lnTo>
                  <a:lnTo>
                    <a:pt x="0" y="510540"/>
                  </a:lnTo>
                  <a:lnTo>
                    <a:pt x="327660" y="137160"/>
                  </a:lnTo>
                  <a:lnTo>
                    <a:pt x="1013460" y="83820"/>
                  </a:lnTo>
                  <a:lnTo>
                    <a:pt x="1112520" y="0"/>
                  </a:lnTo>
                  <a:lnTo>
                    <a:pt x="1211580" y="304800"/>
                  </a:lnTo>
                  <a:lnTo>
                    <a:pt x="982980" y="373380"/>
                  </a:lnTo>
                  <a:lnTo>
                    <a:pt x="822960" y="541020"/>
                  </a:lnTo>
                  <a:lnTo>
                    <a:pt x="685800" y="601980"/>
                  </a:lnTo>
                  <a:lnTo>
                    <a:pt x="487680" y="563880"/>
                  </a:lnTo>
                  <a:lnTo>
                    <a:pt x="510540" y="662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6" name="Freeform 695"/>
            <p:cNvSpPr/>
            <p:nvPr/>
          </p:nvSpPr>
          <p:spPr>
            <a:xfrm>
              <a:off x="3253740" y="8069580"/>
              <a:ext cx="1600200" cy="586740"/>
            </a:xfrm>
            <a:custGeom>
              <a:avLst/>
              <a:gdLst>
                <a:gd name="connsiteX0" fmla="*/ 1600200 w 1600200"/>
                <a:gd name="connsiteY0" fmla="*/ 7620 h 586740"/>
                <a:gd name="connsiteX1" fmla="*/ 1120140 w 1600200"/>
                <a:gd name="connsiteY1" fmla="*/ 99060 h 586740"/>
                <a:gd name="connsiteX2" fmla="*/ 830580 w 1600200"/>
                <a:gd name="connsiteY2" fmla="*/ 99060 h 586740"/>
                <a:gd name="connsiteX3" fmla="*/ 0 w 1600200"/>
                <a:gd name="connsiteY3" fmla="*/ 0 h 586740"/>
                <a:gd name="connsiteX4" fmla="*/ 68580 w 1600200"/>
                <a:gd name="connsiteY4" fmla="*/ 129540 h 586740"/>
                <a:gd name="connsiteX5" fmla="*/ 312420 w 1600200"/>
                <a:gd name="connsiteY5" fmla="*/ 167640 h 586740"/>
                <a:gd name="connsiteX6" fmla="*/ 723900 w 1600200"/>
                <a:gd name="connsiteY6" fmla="*/ 579120 h 586740"/>
                <a:gd name="connsiteX7" fmla="*/ 1120140 w 1600200"/>
                <a:gd name="connsiteY7" fmla="*/ 586740 h 586740"/>
                <a:gd name="connsiteX8" fmla="*/ 1264920 w 1600200"/>
                <a:gd name="connsiteY8" fmla="*/ 571500 h 586740"/>
                <a:gd name="connsiteX9" fmla="*/ 1158240 w 1600200"/>
                <a:gd name="connsiteY9" fmla="*/ 106680 h 58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0200" h="586740">
                  <a:moveTo>
                    <a:pt x="1600200" y="7620"/>
                  </a:moveTo>
                  <a:lnTo>
                    <a:pt x="1120140" y="99060"/>
                  </a:lnTo>
                  <a:lnTo>
                    <a:pt x="830580" y="99060"/>
                  </a:lnTo>
                  <a:lnTo>
                    <a:pt x="0" y="0"/>
                  </a:lnTo>
                  <a:lnTo>
                    <a:pt x="68580" y="129540"/>
                  </a:lnTo>
                  <a:lnTo>
                    <a:pt x="312420" y="167640"/>
                  </a:lnTo>
                  <a:lnTo>
                    <a:pt x="723900" y="579120"/>
                  </a:lnTo>
                  <a:lnTo>
                    <a:pt x="1120140" y="586740"/>
                  </a:lnTo>
                  <a:lnTo>
                    <a:pt x="1264920" y="571500"/>
                  </a:lnTo>
                  <a:lnTo>
                    <a:pt x="1158240" y="1066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7" name="Freeform 696"/>
            <p:cNvSpPr/>
            <p:nvPr/>
          </p:nvSpPr>
          <p:spPr>
            <a:xfrm>
              <a:off x="4526280" y="8633460"/>
              <a:ext cx="91440" cy="289560"/>
            </a:xfrm>
            <a:custGeom>
              <a:avLst/>
              <a:gdLst>
                <a:gd name="connsiteX0" fmla="*/ 0 w 91440"/>
                <a:gd name="connsiteY0" fmla="*/ 0 h 289560"/>
                <a:gd name="connsiteX1" fmla="*/ 91440 w 91440"/>
                <a:gd name="connsiteY1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289560">
                  <a:moveTo>
                    <a:pt x="0" y="0"/>
                  </a:moveTo>
                  <a:lnTo>
                    <a:pt x="91440" y="28956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8" name="Freeform 697"/>
            <p:cNvSpPr/>
            <p:nvPr/>
          </p:nvSpPr>
          <p:spPr>
            <a:xfrm>
              <a:off x="3429000" y="7048500"/>
              <a:ext cx="1272540" cy="1036320"/>
            </a:xfrm>
            <a:custGeom>
              <a:avLst/>
              <a:gdLst>
                <a:gd name="connsiteX0" fmla="*/ 1432560 w 1432560"/>
                <a:gd name="connsiteY0" fmla="*/ 1143000 h 1150620"/>
                <a:gd name="connsiteX1" fmla="*/ 1219200 w 1432560"/>
                <a:gd name="connsiteY1" fmla="*/ 510540 h 1150620"/>
                <a:gd name="connsiteX2" fmla="*/ 967740 w 1432560"/>
                <a:gd name="connsiteY2" fmla="*/ 327660 h 1150620"/>
                <a:gd name="connsiteX3" fmla="*/ 601980 w 1432560"/>
                <a:gd name="connsiteY3" fmla="*/ 114300 h 1150620"/>
                <a:gd name="connsiteX4" fmla="*/ 449580 w 1432560"/>
                <a:gd name="connsiteY4" fmla="*/ 0 h 1150620"/>
                <a:gd name="connsiteX5" fmla="*/ 0 w 1432560"/>
                <a:gd name="connsiteY5" fmla="*/ 327660 h 1150620"/>
                <a:gd name="connsiteX6" fmla="*/ 259080 w 1432560"/>
                <a:gd name="connsiteY6" fmla="*/ 548640 h 1150620"/>
                <a:gd name="connsiteX7" fmla="*/ 198120 w 1432560"/>
                <a:gd name="connsiteY7" fmla="*/ 617220 h 1150620"/>
                <a:gd name="connsiteX8" fmla="*/ 495300 w 1432560"/>
                <a:gd name="connsiteY8" fmla="*/ 906780 h 1150620"/>
                <a:gd name="connsiteX9" fmla="*/ 213360 w 1432560"/>
                <a:gd name="connsiteY9" fmla="*/ 1150620 h 1150620"/>
                <a:gd name="connsiteX0" fmla="*/ 1272540 w 1272540"/>
                <a:gd name="connsiteY0" fmla="*/ 1143000 h 1150620"/>
                <a:gd name="connsiteX1" fmla="*/ 1059180 w 1272540"/>
                <a:gd name="connsiteY1" fmla="*/ 510540 h 1150620"/>
                <a:gd name="connsiteX2" fmla="*/ 807720 w 1272540"/>
                <a:gd name="connsiteY2" fmla="*/ 327660 h 1150620"/>
                <a:gd name="connsiteX3" fmla="*/ 441960 w 1272540"/>
                <a:gd name="connsiteY3" fmla="*/ 114300 h 1150620"/>
                <a:gd name="connsiteX4" fmla="*/ 289560 w 1272540"/>
                <a:gd name="connsiteY4" fmla="*/ 0 h 1150620"/>
                <a:gd name="connsiteX5" fmla="*/ 0 w 1272540"/>
                <a:gd name="connsiteY5" fmla="*/ 472440 h 1150620"/>
                <a:gd name="connsiteX6" fmla="*/ 99060 w 1272540"/>
                <a:gd name="connsiteY6" fmla="*/ 548640 h 1150620"/>
                <a:gd name="connsiteX7" fmla="*/ 38100 w 1272540"/>
                <a:gd name="connsiteY7" fmla="*/ 617220 h 1150620"/>
                <a:gd name="connsiteX8" fmla="*/ 335280 w 1272540"/>
                <a:gd name="connsiteY8" fmla="*/ 906780 h 1150620"/>
                <a:gd name="connsiteX9" fmla="*/ 53340 w 1272540"/>
                <a:gd name="connsiteY9" fmla="*/ 1150620 h 1150620"/>
                <a:gd name="connsiteX0" fmla="*/ 1272540 w 1272540"/>
                <a:gd name="connsiteY0" fmla="*/ 1028700 h 1036320"/>
                <a:gd name="connsiteX1" fmla="*/ 1059180 w 1272540"/>
                <a:gd name="connsiteY1" fmla="*/ 396240 h 1036320"/>
                <a:gd name="connsiteX2" fmla="*/ 807720 w 1272540"/>
                <a:gd name="connsiteY2" fmla="*/ 213360 h 1036320"/>
                <a:gd name="connsiteX3" fmla="*/ 441960 w 1272540"/>
                <a:gd name="connsiteY3" fmla="*/ 0 h 1036320"/>
                <a:gd name="connsiteX4" fmla="*/ 411480 w 1272540"/>
                <a:gd name="connsiteY4" fmla="*/ 0 h 1036320"/>
                <a:gd name="connsiteX5" fmla="*/ 0 w 1272540"/>
                <a:gd name="connsiteY5" fmla="*/ 358140 h 1036320"/>
                <a:gd name="connsiteX6" fmla="*/ 99060 w 1272540"/>
                <a:gd name="connsiteY6" fmla="*/ 434340 h 1036320"/>
                <a:gd name="connsiteX7" fmla="*/ 38100 w 1272540"/>
                <a:gd name="connsiteY7" fmla="*/ 502920 h 1036320"/>
                <a:gd name="connsiteX8" fmla="*/ 335280 w 1272540"/>
                <a:gd name="connsiteY8" fmla="*/ 792480 h 1036320"/>
                <a:gd name="connsiteX9" fmla="*/ 53340 w 1272540"/>
                <a:gd name="connsiteY9" fmla="*/ 1036320 h 1036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2540" h="1036320">
                  <a:moveTo>
                    <a:pt x="1272540" y="1028700"/>
                  </a:moveTo>
                  <a:lnTo>
                    <a:pt x="1059180" y="396240"/>
                  </a:lnTo>
                  <a:lnTo>
                    <a:pt x="807720" y="213360"/>
                  </a:lnTo>
                  <a:lnTo>
                    <a:pt x="441960" y="0"/>
                  </a:lnTo>
                  <a:lnTo>
                    <a:pt x="411480" y="0"/>
                  </a:lnTo>
                  <a:lnTo>
                    <a:pt x="0" y="358140"/>
                  </a:lnTo>
                  <a:lnTo>
                    <a:pt x="99060" y="434340"/>
                  </a:lnTo>
                  <a:lnTo>
                    <a:pt x="38100" y="502920"/>
                  </a:lnTo>
                  <a:lnTo>
                    <a:pt x="335280" y="792480"/>
                  </a:lnTo>
                  <a:lnTo>
                    <a:pt x="53340" y="10363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9" name="Freeform 698"/>
            <p:cNvSpPr/>
            <p:nvPr/>
          </p:nvSpPr>
          <p:spPr>
            <a:xfrm>
              <a:off x="3535680" y="7040880"/>
              <a:ext cx="320040" cy="434340"/>
            </a:xfrm>
            <a:custGeom>
              <a:avLst/>
              <a:gdLst>
                <a:gd name="connsiteX0" fmla="*/ 0 w 320040"/>
                <a:gd name="connsiteY0" fmla="*/ 434340 h 434340"/>
                <a:gd name="connsiteX1" fmla="*/ 320040 w 320040"/>
                <a:gd name="connsiteY1" fmla="*/ 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40" h="434340">
                  <a:moveTo>
                    <a:pt x="0" y="434340"/>
                  </a:moveTo>
                  <a:lnTo>
                    <a:pt x="320040" y="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0" name="Freeform 699"/>
            <p:cNvSpPr/>
            <p:nvPr/>
          </p:nvSpPr>
          <p:spPr>
            <a:xfrm>
              <a:off x="3756660" y="7231380"/>
              <a:ext cx="472440" cy="563880"/>
            </a:xfrm>
            <a:custGeom>
              <a:avLst/>
              <a:gdLst>
                <a:gd name="connsiteX0" fmla="*/ 0 w 472440"/>
                <a:gd name="connsiteY0" fmla="*/ 563880 h 563880"/>
                <a:gd name="connsiteX1" fmla="*/ 472440 w 472440"/>
                <a:gd name="connsiteY1" fmla="*/ 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440" h="563880">
                  <a:moveTo>
                    <a:pt x="0" y="563880"/>
                  </a:moveTo>
                  <a:lnTo>
                    <a:pt x="472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1" name="Freeform 700"/>
            <p:cNvSpPr/>
            <p:nvPr/>
          </p:nvSpPr>
          <p:spPr>
            <a:xfrm>
              <a:off x="3855720" y="7597140"/>
              <a:ext cx="678180" cy="533400"/>
            </a:xfrm>
            <a:custGeom>
              <a:avLst/>
              <a:gdLst>
                <a:gd name="connsiteX0" fmla="*/ 0 w 678180"/>
                <a:gd name="connsiteY0" fmla="*/ 533400 h 533400"/>
                <a:gd name="connsiteX1" fmla="*/ 678180 w 678180"/>
                <a:gd name="connsiteY1" fmla="*/ 0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8180" h="533400">
                  <a:moveTo>
                    <a:pt x="0" y="533400"/>
                  </a:moveTo>
                  <a:lnTo>
                    <a:pt x="6781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2" name="Freeform 701"/>
            <p:cNvSpPr/>
            <p:nvPr/>
          </p:nvSpPr>
          <p:spPr>
            <a:xfrm>
              <a:off x="4130040" y="7719060"/>
              <a:ext cx="426720" cy="464820"/>
            </a:xfrm>
            <a:custGeom>
              <a:avLst/>
              <a:gdLst>
                <a:gd name="connsiteX0" fmla="*/ 426720 w 426720"/>
                <a:gd name="connsiteY0" fmla="*/ 0 h 464820"/>
                <a:gd name="connsiteX1" fmla="*/ 0 w 426720"/>
                <a:gd name="connsiteY1" fmla="*/ 289560 h 464820"/>
                <a:gd name="connsiteX2" fmla="*/ 83820 w 426720"/>
                <a:gd name="connsiteY2" fmla="*/ 46482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6720" h="464820">
                  <a:moveTo>
                    <a:pt x="426720" y="0"/>
                  </a:moveTo>
                  <a:lnTo>
                    <a:pt x="0" y="289560"/>
                  </a:lnTo>
                  <a:lnTo>
                    <a:pt x="83820" y="46482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3" name="Freeform 702"/>
            <p:cNvSpPr/>
            <p:nvPr/>
          </p:nvSpPr>
          <p:spPr>
            <a:xfrm>
              <a:off x="4411980" y="7818120"/>
              <a:ext cx="137160" cy="327660"/>
            </a:xfrm>
            <a:custGeom>
              <a:avLst/>
              <a:gdLst>
                <a:gd name="connsiteX0" fmla="*/ 0 w 137160"/>
                <a:gd name="connsiteY0" fmla="*/ 0 h 327660"/>
                <a:gd name="connsiteX1" fmla="*/ 137160 w 137160"/>
                <a:gd name="connsiteY1" fmla="*/ 32766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327660">
                  <a:moveTo>
                    <a:pt x="0" y="0"/>
                  </a:moveTo>
                  <a:lnTo>
                    <a:pt x="137160" y="32766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4" name="Freeform 703"/>
            <p:cNvSpPr/>
            <p:nvPr/>
          </p:nvSpPr>
          <p:spPr>
            <a:xfrm>
              <a:off x="3627120" y="8679180"/>
              <a:ext cx="426720" cy="464820"/>
            </a:xfrm>
            <a:custGeom>
              <a:avLst/>
              <a:gdLst>
                <a:gd name="connsiteX0" fmla="*/ 0 w 426720"/>
                <a:gd name="connsiteY0" fmla="*/ 464820 h 464820"/>
                <a:gd name="connsiteX1" fmla="*/ 426720 w 426720"/>
                <a:gd name="connsiteY1" fmla="*/ 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720" h="464820">
                  <a:moveTo>
                    <a:pt x="0" y="464820"/>
                  </a:moveTo>
                  <a:lnTo>
                    <a:pt x="4267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5" name="Freeform 704"/>
            <p:cNvSpPr/>
            <p:nvPr/>
          </p:nvSpPr>
          <p:spPr>
            <a:xfrm>
              <a:off x="2072640" y="7155180"/>
              <a:ext cx="1264920" cy="1348740"/>
            </a:xfrm>
            <a:custGeom>
              <a:avLst/>
              <a:gdLst>
                <a:gd name="connsiteX0" fmla="*/ 1264920 w 1264920"/>
                <a:gd name="connsiteY0" fmla="*/ 1043940 h 1348740"/>
                <a:gd name="connsiteX1" fmla="*/ 1203960 w 1264920"/>
                <a:gd name="connsiteY1" fmla="*/ 1158240 h 1348740"/>
                <a:gd name="connsiteX2" fmla="*/ 1074420 w 1264920"/>
                <a:gd name="connsiteY2" fmla="*/ 1082040 h 1348740"/>
                <a:gd name="connsiteX3" fmla="*/ 937260 w 1264920"/>
                <a:gd name="connsiteY3" fmla="*/ 1348740 h 1348740"/>
                <a:gd name="connsiteX4" fmla="*/ 662940 w 1264920"/>
                <a:gd name="connsiteY4" fmla="*/ 1272540 h 1348740"/>
                <a:gd name="connsiteX5" fmla="*/ 259080 w 1264920"/>
                <a:gd name="connsiteY5" fmla="*/ 800100 h 1348740"/>
                <a:gd name="connsiteX6" fmla="*/ 266700 w 1264920"/>
                <a:gd name="connsiteY6" fmla="*/ 708660 h 1348740"/>
                <a:gd name="connsiteX7" fmla="*/ 0 w 1264920"/>
                <a:gd name="connsiteY7" fmla="*/ 510540 h 1348740"/>
                <a:gd name="connsiteX8" fmla="*/ 198120 w 1264920"/>
                <a:gd name="connsiteY8" fmla="*/ 0 h 1348740"/>
                <a:gd name="connsiteX9" fmla="*/ 632460 w 1264920"/>
                <a:gd name="connsiteY9" fmla="*/ 144780 h 1348740"/>
                <a:gd name="connsiteX10" fmla="*/ 548640 w 1264920"/>
                <a:gd name="connsiteY10" fmla="*/ 487680 h 1348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64920" h="1348740">
                  <a:moveTo>
                    <a:pt x="1264920" y="1043940"/>
                  </a:moveTo>
                  <a:lnTo>
                    <a:pt x="1203960" y="1158240"/>
                  </a:lnTo>
                  <a:lnTo>
                    <a:pt x="1074420" y="1082040"/>
                  </a:lnTo>
                  <a:lnTo>
                    <a:pt x="937260" y="1348740"/>
                  </a:lnTo>
                  <a:lnTo>
                    <a:pt x="662940" y="1272540"/>
                  </a:lnTo>
                  <a:lnTo>
                    <a:pt x="259080" y="800100"/>
                  </a:lnTo>
                  <a:lnTo>
                    <a:pt x="266700" y="708660"/>
                  </a:lnTo>
                  <a:lnTo>
                    <a:pt x="0" y="510540"/>
                  </a:lnTo>
                  <a:lnTo>
                    <a:pt x="198120" y="0"/>
                  </a:lnTo>
                  <a:lnTo>
                    <a:pt x="632460" y="144780"/>
                  </a:lnTo>
                  <a:lnTo>
                    <a:pt x="548640" y="4876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6" name="Freeform 705"/>
            <p:cNvSpPr/>
            <p:nvPr/>
          </p:nvSpPr>
          <p:spPr>
            <a:xfrm>
              <a:off x="2727960" y="7498080"/>
              <a:ext cx="601980" cy="914400"/>
            </a:xfrm>
            <a:custGeom>
              <a:avLst/>
              <a:gdLst>
                <a:gd name="connsiteX0" fmla="*/ 0 w 601980"/>
                <a:gd name="connsiteY0" fmla="*/ 914400 h 914400"/>
                <a:gd name="connsiteX1" fmla="*/ 129540 w 601980"/>
                <a:gd name="connsiteY1" fmla="*/ 693420 h 914400"/>
                <a:gd name="connsiteX2" fmla="*/ 53340 w 601980"/>
                <a:gd name="connsiteY2" fmla="*/ 655320 h 914400"/>
                <a:gd name="connsiteX3" fmla="*/ 236220 w 601980"/>
                <a:gd name="connsiteY3" fmla="*/ 365760 h 914400"/>
                <a:gd name="connsiteX4" fmla="*/ 289560 w 601980"/>
                <a:gd name="connsiteY4" fmla="*/ 419100 h 914400"/>
                <a:gd name="connsiteX5" fmla="*/ 601980 w 601980"/>
                <a:gd name="connsiteY5" fmla="*/ 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980" h="914400">
                  <a:moveTo>
                    <a:pt x="0" y="914400"/>
                  </a:moveTo>
                  <a:lnTo>
                    <a:pt x="129540" y="693420"/>
                  </a:lnTo>
                  <a:lnTo>
                    <a:pt x="53340" y="655320"/>
                  </a:lnTo>
                  <a:lnTo>
                    <a:pt x="236220" y="365760"/>
                  </a:lnTo>
                  <a:lnTo>
                    <a:pt x="289560" y="419100"/>
                  </a:lnTo>
                  <a:lnTo>
                    <a:pt x="6019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7" name="Freeform 706"/>
            <p:cNvSpPr/>
            <p:nvPr/>
          </p:nvSpPr>
          <p:spPr>
            <a:xfrm>
              <a:off x="4480560" y="7360920"/>
              <a:ext cx="358140" cy="106680"/>
            </a:xfrm>
            <a:custGeom>
              <a:avLst/>
              <a:gdLst>
                <a:gd name="connsiteX0" fmla="*/ 0 w 358140"/>
                <a:gd name="connsiteY0" fmla="*/ 106680 h 106680"/>
                <a:gd name="connsiteX1" fmla="*/ 358140 w 358140"/>
                <a:gd name="connsiteY1" fmla="*/ 0 h 10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140" h="106680">
                  <a:moveTo>
                    <a:pt x="0" y="106680"/>
                  </a:moveTo>
                  <a:lnTo>
                    <a:pt x="3581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8" name="Freeform 707"/>
            <p:cNvSpPr/>
            <p:nvPr/>
          </p:nvSpPr>
          <p:spPr>
            <a:xfrm>
              <a:off x="2667000" y="6697980"/>
              <a:ext cx="739140" cy="922020"/>
            </a:xfrm>
            <a:custGeom>
              <a:avLst/>
              <a:gdLst>
                <a:gd name="connsiteX0" fmla="*/ 236220 w 739140"/>
                <a:gd name="connsiteY0" fmla="*/ 922020 h 922020"/>
                <a:gd name="connsiteX1" fmla="*/ 0 w 739140"/>
                <a:gd name="connsiteY1" fmla="*/ 198120 h 922020"/>
                <a:gd name="connsiteX2" fmla="*/ 38100 w 739140"/>
                <a:gd name="connsiteY2" fmla="*/ 0 h 922020"/>
                <a:gd name="connsiteX3" fmla="*/ 327660 w 739140"/>
                <a:gd name="connsiteY3" fmla="*/ 76200 h 922020"/>
                <a:gd name="connsiteX4" fmla="*/ 586740 w 739140"/>
                <a:gd name="connsiteY4" fmla="*/ 274320 h 922020"/>
                <a:gd name="connsiteX5" fmla="*/ 739140 w 739140"/>
                <a:gd name="connsiteY5" fmla="*/ 449580 h 92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140" h="922020">
                  <a:moveTo>
                    <a:pt x="236220" y="922020"/>
                  </a:moveTo>
                  <a:lnTo>
                    <a:pt x="0" y="198120"/>
                  </a:lnTo>
                  <a:lnTo>
                    <a:pt x="38100" y="0"/>
                  </a:lnTo>
                  <a:lnTo>
                    <a:pt x="327660" y="76200"/>
                  </a:lnTo>
                  <a:lnTo>
                    <a:pt x="586740" y="274320"/>
                  </a:lnTo>
                  <a:lnTo>
                    <a:pt x="739140" y="4495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9" name="Freeform 708"/>
            <p:cNvSpPr/>
            <p:nvPr/>
          </p:nvSpPr>
          <p:spPr>
            <a:xfrm>
              <a:off x="2796540" y="6903720"/>
              <a:ext cx="350520" cy="281940"/>
            </a:xfrm>
            <a:custGeom>
              <a:avLst/>
              <a:gdLst>
                <a:gd name="connsiteX0" fmla="*/ 0 w 350520"/>
                <a:gd name="connsiteY0" fmla="*/ 281940 h 281940"/>
                <a:gd name="connsiteX1" fmla="*/ 350520 w 350520"/>
                <a:gd name="connsiteY1" fmla="*/ 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0520" h="281940">
                  <a:moveTo>
                    <a:pt x="0" y="281940"/>
                  </a:moveTo>
                  <a:lnTo>
                    <a:pt x="3505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0" name="Freeform 709"/>
            <p:cNvSpPr/>
            <p:nvPr/>
          </p:nvSpPr>
          <p:spPr>
            <a:xfrm>
              <a:off x="3002280" y="6309360"/>
              <a:ext cx="1104900" cy="624840"/>
            </a:xfrm>
            <a:custGeom>
              <a:avLst/>
              <a:gdLst>
                <a:gd name="connsiteX0" fmla="*/ 0 w 1104900"/>
                <a:gd name="connsiteY0" fmla="*/ 464820 h 624840"/>
                <a:gd name="connsiteX1" fmla="*/ 220980 w 1104900"/>
                <a:gd name="connsiteY1" fmla="*/ 0 h 624840"/>
                <a:gd name="connsiteX2" fmla="*/ 1104900 w 1104900"/>
                <a:gd name="connsiteY2" fmla="*/ 365760 h 624840"/>
                <a:gd name="connsiteX3" fmla="*/ 731520 w 1104900"/>
                <a:gd name="connsiteY3" fmla="*/ 624840 h 6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900" h="624840">
                  <a:moveTo>
                    <a:pt x="0" y="464820"/>
                  </a:moveTo>
                  <a:lnTo>
                    <a:pt x="220980" y="0"/>
                  </a:lnTo>
                  <a:lnTo>
                    <a:pt x="1104900" y="365760"/>
                  </a:lnTo>
                  <a:lnTo>
                    <a:pt x="731520" y="6248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1" name="Freeform 710"/>
            <p:cNvSpPr/>
            <p:nvPr/>
          </p:nvSpPr>
          <p:spPr>
            <a:xfrm>
              <a:off x="3139440" y="6469380"/>
              <a:ext cx="693420" cy="388620"/>
            </a:xfrm>
            <a:custGeom>
              <a:avLst/>
              <a:gdLst>
                <a:gd name="connsiteX0" fmla="*/ 0 w 693420"/>
                <a:gd name="connsiteY0" fmla="*/ 0 h 388620"/>
                <a:gd name="connsiteX1" fmla="*/ 693420 w 693420"/>
                <a:gd name="connsiteY1" fmla="*/ 38862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3420" h="388620">
                  <a:moveTo>
                    <a:pt x="0" y="0"/>
                  </a:moveTo>
                  <a:lnTo>
                    <a:pt x="693420" y="3886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2" name="Freeform 711"/>
            <p:cNvSpPr/>
            <p:nvPr/>
          </p:nvSpPr>
          <p:spPr>
            <a:xfrm>
              <a:off x="3048000" y="6667500"/>
              <a:ext cx="579120" cy="281940"/>
            </a:xfrm>
            <a:custGeom>
              <a:avLst/>
              <a:gdLst>
                <a:gd name="connsiteX0" fmla="*/ 0 w 579120"/>
                <a:gd name="connsiteY0" fmla="*/ 0 h 281940"/>
                <a:gd name="connsiteX1" fmla="*/ 579120 w 579120"/>
                <a:gd name="connsiteY1" fmla="*/ 28194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9120" h="281940">
                  <a:moveTo>
                    <a:pt x="0" y="0"/>
                  </a:moveTo>
                  <a:lnTo>
                    <a:pt x="579120" y="281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3" name="Freeform 712"/>
            <p:cNvSpPr/>
            <p:nvPr/>
          </p:nvSpPr>
          <p:spPr>
            <a:xfrm>
              <a:off x="2705100" y="5303520"/>
              <a:ext cx="1539240" cy="1402080"/>
            </a:xfrm>
            <a:custGeom>
              <a:avLst/>
              <a:gdLst>
                <a:gd name="connsiteX0" fmla="*/ 0 w 1539240"/>
                <a:gd name="connsiteY0" fmla="*/ 1402080 h 1402080"/>
                <a:gd name="connsiteX1" fmla="*/ 0 w 1539240"/>
                <a:gd name="connsiteY1" fmla="*/ 967740 h 1402080"/>
                <a:gd name="connsiteX2" fmla="*/ 152400 w 1539240"/>
                <a:gd name="connsiteY2" fmla="*/ 777240 h 1402080"/>
                <a:gd name="connsiteX3" fmla="*/ 472440 w 1539240"/>
                <a:gd name="connsiteY3" fmla="*/ 0 h 1402080"/>
                <a:gd name="connsiteX4" fmla="*/ 800100 w 1539240"/>
                <a:gd name="connsiteY4" fmla="*/ 175260 h 1402080"/>
                <a:gd name="connsiteX5" fmla="*/ 594360 w 1539240"/>
                <a:gd name="connsiteY5" fmla="*/ 617220 h 1402080"/>
                <a:gd name="connsiteX6" fmla="*/ 868680 w 1539240"/>
                <a:gd name="connsiteY6" fmla="*/ 693420 h 1402080"/>
                <a:gd name="connsiteX7" fmla="*/ 838200 w 1539240"/>
                <a:gd name="connsiteY7" fmla="*/ 830580 h 1402080"/>
                <a:gd name="connsiteX8" fmla="*/ 1097280 w 1539240"/>
                <a:gd name="connsiteY8" fmla="*/ 922020 h 1402080"/>
                <a:gd name="connsiteX9" fmla="*/ 1539240 w 1539240"/>
                <a:gd name="connsiteY9" fmla="*/ 1188720 h 1402080"/>
                <a:gd name="connsiteX10" fmla="*/ 1386840 w 1539240"/>
                <a:gd name="connsiteY10" fmla="*/ 1363980 h 140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9240" h="1402080">
                  <a:moveTo>
                    <a:pt x="0" y="1402080"/>
                  </a:moveTo>
                  <a:lnTo>
                    <a:pt x="0" y="967740"/>
                  </a:lnTo>
                  <a:lnTo>
                    <a:pt x="152400" y="777240"/>
                  </a:lnTo>
                  <a:lnTo>
                    <a:pt x="472440" y="0"/>
                  </a:lnTo>
                  <a:lnTo>
                    <a:pt x="800100" y="175260"/>
                  </a:lnTo>
                  <a:lnTo>
                    <a:pt x="594360" y="617220"/>
                  </a:lnTo>
                  <a:lnTo>
                    <a:pt x="868680" y="693420"/>
                  </a:lnTo>
                  <a:lnTo>
                    <a:pt x="838200" y="830580"/>
                  </a:lnTo>
                  <a:lnTo>
                    <a:pt x="1097280" y="922020"/>
                  </a:lnTo>
                  <a:lnTo>
                    <a:pt x="1539240" y="1188720"/>
                  </a:lnTo>
                  <a:lnTo>
                    <a:pt x="1386840" y="13639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4" name="Freeform 713"/>
            <p:cNvSpPr/>
            <p:nvPr/>
          </p:nvSpPr>
          <p:spPr>
            <a:xfrm>
              <a:off x="2865120" y="6118860"/>
              <a:ext cx="320040" cy="182880"/>
            </a:xfrm>
            <a:custGeom>
              <a:avLst/>
              <a:gdLst>
                <a:gd name="connsiteX0" fmla="*/ 0 w 320040"/>
                <a:gd name="connsiteY0" fmla="*/ 0 h 182880"/>
                <a:gd name="connsiteX1" fmla="*/ 320040 w 320040"/>
                <a:gd name="connsiteY1" fmla="*/ 18288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40" h="182880">
                  <a:moveTo>
                    <a:pt x="0" y="0"/>
                  </a:moveTo>
                  <a:lnTo>
                    <a:pt x="320040" y="1828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5" name="Freeform 714"/>
            <p:cNvSpPr/>
            <p:nvPr/>
          </p:nvSpPr>
          <p:spPr>
            <a:xfrm>
              <a:off x="1661160" y="4747260"/>
              <a:ext cx="1653540" cy="2125980"/>
            </a:xfrm>
            <a:custGeom>
              <a:avLst/>
              <a:gdLst>
                <a:gd name="connsiteX0" fmla="*/ 998220 w 1653540"/>
                <a:gd name="connsiteY0" fmla="*/ 2125980 h 2125980"/>
                <a:gd name="connsiteX1" fmla="*/ 0 w 1653540"/>
                <a:gd name="connsiteY1" fmla="*/ 1996440 h 2125980"/>
                <a:gd name="connsiteX2" fmla="*/ 297180 w 1653540"/>
                <a:gd name="connsiteY2" fmla="*/ 1173480 h 2125980"/>
                <a:gd name="connsiteX3" fmla="*/ 563880 w 1653540"/>
                <a:gd name="connsiteY3" fmla="*/ 510540 h 2125980"/>
                <a:gd name="connsiteX4" fmla="*/ 792480 w 1653540"/>
                <a:gd name="connsiteY4" fmla="*/ 640080 h 2125980"/>
                <a:gd name="connsiteX5" fmla="*/ 967740 w 1653540"/>
                <a:gd name="connsiteY5" fmla="*/ 365760 h 2125980"/>
                <a:gd name="connsiteX6" fmla="*/ 1181100 w 1653540"/>
                <a:gd name="connsiteY6" fmla="*/ 0 h 2125980"/>
                <a:gd name="connsiteX7" fmla="*/ 1653540 w 1653540"/>
                <a:gd name="connsiteY7" fmla="*/ 198120 h 2125980"/>
                <a:gd name="connsiteX8" fmla="*/ 1493520 w 1653540"/>
                <a:gd name="connsiteY8" fmla="*/ 586740 h 212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3540" h="2125980">
                  <a:moveTo>
                    <a:pt x="998220" y="2125980"/>
                  </a:moveTo>
                  <a:lnTo>
                    <a:pt x="0" y="1996440"/>
                  </a:lnTo>
                  <a:lnTo>
                    <a:pt x="297180" y="1173480"/>
                  </a:lnTo>
                  <a:lnTo>
                    <a:pt x="563880" y="510540"/>
                  </a:lnTo>
                  <a:lnTo>
                    <a:pt x="792480" y="640080"/>
                  </a:lnTo>
                  <a:lnTo>
                    <a:pt x="967740" y="365760"/>
                  </a:lnTo>
                  <a:lnTo>
                    <a:pt x="1181100" y="0"/>
                  </a:lnTo>
                  <a:lnTo>
                    <a:pt x="1653540" y="198120"/>
                  </a:lnTo>
                  <a:lnTo>
                    <a:pt x="1493520" y="586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6" name="Freeform 715"/>
            <p:cNvSpPr/>
            <p:nvPr/>
          </p:nvSpPr>
          <p:spPr>
            <a:xfrm>
              <a:off x="2613660" y="5135880"/>
              <a:ext cx="502920" cy="259080"/>
            </a:xfrm>
            <a:custGeom>
              <a:avLst/>
              <a:gdLst>
                <a:gd name="connsiteX0" fmla="*/ 0 w 502920"/>
                <a:gd name="connsiteY0" fmla="*/ 0 h 259080"/>
                <a:gd name="connsiteX1" fmla="*/ 502920 w 50292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2920" h="259080">
                  <a:moveTo>
                    <a:pt x="0" y="0"/>
                  </a:moveTo>
                  <a:lnTo>
                    <a:pt x="502920" y="259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7" name="Freeform 716"/>
            <p:cNvSpPr/>
            <p:nvPr/>
          </p:nvSpPr>
          <p:spPr>
            <a:xfrm>
              <a:off x="2430780" y="5394960"/>
              <a:ext cx="548640" cy="350520"/>
            </a:xfrm>
            <a:custGeom>
              <a:avLst/>
              <a:gdLst>
                <a:gd name="connsiteX0" fmla="*/ 0 w 548640"/>
                <a:gd name="connsiteY0" fmla="*/ 0 h 350520"/>
                <a:gd name="connsiteX1" fmla="*/ 15240 w 548640"/>
                <a:gd name="connsiteY1" fmla="*/ 129540 h 350520"/>
                <a:gd name="connsiteX2" fmla="*/ 548640 w 548640"/>
                <a:gd name="connsiteY2" fmla="*/ 35052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8640" h="350520">
                  <a:moveTo>
                    <a:pt x="0" y="0"/>
                  </a:moveTo>
                  <a:lnTo>
                    <a:pt x="15240" y="129540"/>
                  </a:lnTo>
                  <a:lnTo>
                    <a:pt x="548640" y="3505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8" name="Freeform 717"/>
            <p:cNvSpPr/>
            <p:nvPr/>
          </p:nvSpPr>
          <p:spPr>
            <a:xfrm>
              <a:off x="2453640" y="5623560"/>
              <a:ext cx="342900" cy="541020"/>
            </a:xfrm>
            <a:custGeom>
              <a:avLst/>
              <a:gdLst>
                <a:gd name="connsiteX0" fmla="*/ 144780 w 342900"/>
                <a:gd name="connsiteY0" fmla="*/ 0 h 541020"/>
                <a:gd name="connsiteX1" fmla="*/ 0 w 342900"/>
                <a:gd name="connsiteY1" fmla="*/ 403860 h 541020"/>
                <a:gd name="connsiteX2" fmla="*/ 342900 w 342900"/>
                <a:gd name="connsiteY2" fmla="*/ 541020 h 54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900" h="541020">
                  <a:moveTo>
                    <a:pt x="144780" y="0"/>
                  </a:moveTo>
                  <a:lnTo>
                    <a:pt x="0" y="403860"/>
                  </a:lnTo>
                  <a:lnTo>
                    <a:pt x="342900" y="5410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9" name="Freeform 718"/>
            <p:cNvSpPr/>
            <p:nvPr/>
          </p:nvSpPr>
          <p:spPr>
            <a:xfrm>
              <a:off x="1965960" y="5951220"/>
              <a:ext cx="487680" cy="91440"/>
            </a:xfrm>
            <a:custGeom>
              <a:avLst/>
              <a:gdLst>
                <a:gd name="connsiteX0" fmla="*/ 0 w 487680"/>
                <a:gd name="connsiteY0" fmla="*/ 0 h 91440"/>
                <a:gd name="connsiteX1" fmla="*/ 487680 w 48768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7680" h="91440">
                  <a:moveTo>
                    <a:pt x="0" y="0"/>
                  </a:moveTo>
                  <a:lnTo>
                    <a:pt x="487680" y="914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0" name="Freeform 719"/>
            <p:cNvSpPr/>
            <p:nvPr/>
          </p:nvSpPr>
          <p:spPr>
            <a:xfrm>
              <a:off x="1828800" y="6271260"/>
              <a:ext cx="876300" cy="121920"/>
            </a:xfrm>
            <a:custGeom>
              <a:avLst/>
              <a:gdLst>
                <a:gd name="connsiteX0" fmla="*/ 0 w 876300"/>
                <a:gd name="connsiteY0" fmla="*/ 0 h 121920"/>
                <a:gd name="connsiteX1" fmla="*/ 617220 w 876300"/>
                <a:gd name="connsiteY1" fmla="*/ 121920 h 121920"/>
                <a:gd name="connsiteX2" fmla="*/ 876300 w 876300"/>
                <a:gd name="connsiteY2" fmla="*/ 114300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6300" h="121920">
                  <a:moveTo>
                    <a:pt x="0" y="0"/>
                  </a:moveTo>
                  <a:lnTo>
                    <a:pt x="617220" y="121920"/>
                  </a:lnTo>
                  <a:lnTo>
                    <a:pt x="876300" y="1143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1" name="Freeform 720"/>
            <p:cNvSpPr/>
            <p:nvPr/>
          </p:nvSpPr>
          <p:spPr>
            <a:xfrm>
              <a:off x="2019300" y="4739640"/>
              <a:ext cx="723900" cy="525780"/>
            </a:xfrm>
            <a:custGeom>
              <a:avLst/>
              <a:gdLst>
                <a:gd name="connsiteX0" fmla="*/ 281940 w 723900"/>
                <a:gd name="connsiteY0" fmla="*/ 525780 h 525780"/>
                <a:gd name="connsiteX1" fmla="*/ 0 w 723900"/>
                <a:gd name="connsiteY1" fmla="*/ 335280 h 525780"/>
                <a:gd name="connsiteX2" fmla="*/ 106680 w 723900"/>
                <a:gd name="connsiteY2" fmla="*/ 0 h 525780"/>
                <a:gd name="connsiteX3" fmla="*/ 723900 w 723900"/>
                <a:gd name="connsiteY3" fmla="*/ 167640 h 52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900" h="525780">
                  <a:moveTo>
                    <a:pt x="281940" y="525780"/>
                  </a:moveTo>
                  <a:lnTo>
                    <a:pt x="0" y="335280"/>
                  </a:lnTo>
                  <a:lnTo>
                    <a:pt x="106680" y="0"/>
                  </a:lnTo>
                  <a:lnTo>
                    <a:pt x="723900" y="1676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2" name="Freeform 721"/>
            <p:cNvSpPr/>
            <p:nvPr/>
          </p:nvSpPr>
          <p:spPr>
            <a:xfrm>
              <a:off x="2461260" y="4206240"/>
              <a:ext cx="411480" cy="541020"/>
            </a:xfrm>
            <a:custGeom>
              <a:avLst/>
              <a:gdLst>
                <a:gd name="connsiteX0" fmla="*/ 411480 w 411480"/>
                <a:gd name="connsiteY0" fmla="*/ 541020 h 541020"/>
                <a:gd name="connsiteX1" fmla="*/ 365760 w 411480"/>
                <a:gd name="connsiteY1" fmla="*/ 0 h 541020"/>
                <a:gd name="connsiteX2" fmla="*/ 0 w 411480"/>
                <a:gd name="connsiteY2" fmla="*/ 152400 h 54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1480" h="541020">
                  <a:moveTo>
                    <a:pt x="411480" y="541020"/>
                  </a:moveTo>
                  <a:lnTo>
                    <a:pt x="365760" y="0"/>
                  </a:lnTo>
                  <a:lnTo>
                    <a:pt x="0" y="152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3" name="Freeform 722"/>
            <p:cNvSpPr/>
            <p:nvPr/>
          </p:nvSpPr>
          <p:spPr>
            <a:xfrm>
              <a:off x="2232660" y="3726180"/>
              <a:ext cx="1493520" cy="1790700"/>
            </a:xfrm>
            <a:custGeom>
              <a:avLst/>
              <a:gdLst>
                <a:gd name="connsiteX0" fmla="*/ 0 w 1493520"/>
                <a:gd name="connsiteY0" fmla="*/ 327660 h 1790700"/>
                <a:gd name="connsiteX1" fmla="*/ 868680 w 1493520"/>
                <a:gd name="connsiteY1" fmla="*/ 0 h 1790700"/>
                <a:gd name="connsiteX2" fmla="*/ 998220 w 1493520"/>
                <a:gd name="connsiteY2" fmla="*/ 510540 h 1790700"/>
                <a:gd name="connsiteX3" fmla="*/ 1165860 w 1493520"/>
                <a:gd name="connsiteY3" fmla="*/ 1234440 h 1790700"/>
                <a:gd name="connsiteX4" fmla="*/ 1493520 w 1493520"/>
                <a:gd name="connsiteY4" fmla="*/ 1714500 h 1790700"/>
                <a:gd name="connsiteX5" fmla="*/ 1409700 w 1493520"/>
                <a:gd name="connsiteY5" fmla="*/ 1790700 h 1790700"/>
                <a:gd name="connsiteX6" fmla="*/ 1234440 w 1493520"/>
                <a:gd name="connsiteY6" fmla="*/ 1783080 h 179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3520" h="1790700">
                  <a:moveTo>
                    <a:pt x="0" y="327660"/>
                  </a:moveTo>
                  <a:lnTo>
                    <a:pt x="868680" y="0"/>
                  </a:lnTo>
                  <a:lnTo>
                    <a:pt x="998220" y="510540"/>
                  </a:lnTo>
                  <a:lnTo>
                    <a:pt x="1165860" y="1234440"/>
                  </a:lnTo>
                  <a:lnTo>
                    <a:pt x="1493520" y="1714500"/>
                  </a:lnTo>
                  <a:lnTo>
                    <a:pt x="1409700" y="1790700"/>
                  </a:lnTo>
                  <a:lnTo>
                    <a:pt x="1234440" y="1783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4" name="Freeform 723"/>
            <p:cNvSpPr/>
            <p:nvPr/>
          </p:nvSpPr>
          <p:spPr>
            <a:xfrm>
              <a:off x="2819400" y="3985260"/>
              <a:ext cx="396240" cy="228600"/>
            </a:xfrm>
            <a:custGeom>
              <a:avLst/>
              <a:gdLst>
                <a:gd name="connsiteX0" fmla="*/ 0 w 396240"/>
                <a:gd name="connsiteY0" fmla="*/ 228600 h 228600"/>
                <a:gd name="connsiteX1" fmla="*/ 396240 w 396240"/>
                <a:gd name="connsiteY1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240" h="228600">
                  <a:moveTo>
                    <a:pt x="0" y="228600"/>
                  </a:moveTo>
                  <a:lnTo>
                    <a:pt x="3962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5" name="Freeform 724"/>
            <p:cNvSpPr/>
            <p:nvPr/>
          </p:nvSpPr>
          <p:spPr>
            <a:xfrm>
              <a:off x="2026920" y="3771900"/>
              <a:ext cx="236220" cy="289560"/>
            </a:xfrm>
            <a:custGeom>
              <a:avLst/>
              <a:gdLst>
                <a:gd name="connsiteX0" fmla="*/ 0 w 236220"/>
                <a:gd name="connsiteY0" fmla="*/ 0 h 289560"/>
                <a:gd name="connsiteX1" fmla="*/ 236220 w 236220"/>
                <a:gd name="connsiteY1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220" h="289560">
                  <a:moveTo>
                    <a:pt x="0" y="0"/>
                  </a:moveTo>
                  <a:lnTo>
                    <a:pt x="236220" y="2895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6" name="Freeform 725"/>
            <p:cNvSpPr/>
            <p:nvPr/>
          </p:nvSpPr>
          <p:spPr>
            <a:xfrm>
              <a:off x="3284220" y="4236720"/>
              <a:ext cx="975360" cy="784860"/>
            </a:xfrm>
            <a:custGeom>
              <a:avLst/>
              <a:gdLst>
                <a:gd name="connsiteX0" fmla="*/ 190500 w 975360"/>
                <a:gd name="connsiteY0" fmla="*/ 784860 h 784860"/>
                <a:gd name="connsiteX1" fmla="*/ 975360 w 975360"/>
                <a:gd name="connsiteY1" fmla="*/ 449580 h 784860"/>
                <a:gd name="connsiteX2" fmla="*/ 922020 w 975360"/>
                <a:gd name="connsiteY2" fmla="*/ 0 h 784860"/>
                <a:gd name="connsiteX3" fmla="*/ 0 w 975360"/>
                <a:gd name="connsiteY3" fmla="*/ 28194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360" h="784860">
                  <a:moveTo>
                    <a:pt x="190500" y="784860"/>
                  </a:moveTo>
                  <a:lnTo>
                    <a:pt x="975360" y="449580"/>
                  </a:lnTo>
                  <a:lnTo>
                    <a:pt x="922020" y="0"/>
                  </a:lnTo>
                  <a:lnTo>
                    <a:pt x="0" y="281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7" name="Freeform 726"/>
            <p:cNvSpPr/>
            <p:nvPr/>
          </p:nvSpPr>
          <p:spPr>
            <a:xfrm>
              <a:off x="3208020" y="3215640"/>
              <a:ext cx="960120" cy="754380"/>
            </a:xfrm>
            <a:custGeom>
              <a:avLst/>
              <a:gdLst>
                <a:gd name="connsiteX0" fmla="*/ 0 w 960120"/>
                <a:gd name="connsiteY0" fmla="*/ 754380 h 754380"/>
                <a:gd name="connsiteX1" fmla="*/ 327660 w 960120"/>
                <a:gd name="connsiteY1" fmla="*/ 678180 h 754380"/>
                <a:gd name="connsiteX2" fmla="*/ 190500 w 960120"/>
                <a:gd name="connsiteY2" fmla="*/ 106680 h 754380"/>
                <a:gd name="connsiteX3" fmla="*/ 457200 w 960120"/>
                <a:gd name="connsiteY3" fmla="*/ 0 h 754380"/>
                <a:gd name="connsiteX4" fmla="*/ 586740 w 960120"/>
                <a:gd name="connsiteY4" fmla="*/ 525780 h 754380"/>
                <a:gd name="connsiteX5" fmla="*/ 960120 w 960120"/>
                <a:gd name="connsiteY5" fmla="*/ 411480 h 7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0120" h="754380">
                  <a:moveTo>
                    <a:pt x="0" y="754380"/>
                  </a:moveTo>
                  <a:lnTo>
                    <a:pt x="327660" y="678180"/>
                  </a:lnTo>
                  <a:lnTo>
                    <a:pt x="190500" y="106680"/>
                  </a:lnTo>
                  <a:lnTo>
                    <a:pt x="457200" y="0"/>
                  </a:lnTo>
                  <a:lnTo>
                    <a:pt x="586740" y="525780"/>
                  </a:lnTo>
                  <a:lnTo>
                    <a:pt x="960120" y="411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8" name="Freeform 727"/>
            <p:cNvSpPr/>
            <p:nvPr/>
          </p:nvSpPr>
          <p:spPr>
            <a:xfrm>
              <a:off x="1424940" y="3291840"/>
              <a:ext cx="601980" cy="624840"/>
            </a:xfrm>
            <a:custGeom>
              <a:avLst/>
              <a:gdLst>
                <a:gd name="connsiteX0" fmla="*/ 0 w 601980"/>
                <a:gd name="connsiteY0" fmla="*/ 419100 h 624840"/>
                <a:gd name="connsiteX1" fmla="*/ 259080 w 601980"/>
                <a:gd name="connsiteY1" fmla="*/ 0 h 624840"/>
                <a:gd name="connsiteX2" fmla="*/ 601980 w 601980"/>
                <a:gd name="connsiteY2" fmla="*/ 228600 h 624840"/>
                <a:gd name="connsiteX3" fmla="*/ 342900 w 601980"/>
                <a:gd name="connsiteY3" fmla="*/ 556260 h 624840"/>
                <a:gd name="connsiteX4" fmla="*/ 129540 w 601980"/>
                <a:gd name="connsiteY4" fmla="*/ 624840 h 624840"/>
                <a:gd name="connsiteX5" fmla="*/ 7620 w 601980"/>
                <a:gd name="connsiteY5" fmla="*/ 480060 h 6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980" h="624840">
                  <a:moveTo>
                    <a:pt x="0" y="419100"/>
                  </a:moveTo>
                  <a:lnTo>
                    <a:pt x="259080" y="0"/>
                  </a:lnTo>
                  <a:lnTo>
                    <a:pt x="601980" y="228600"/>
                  </a:lnTo>
                  <a:lnTo>
                    <a:pt x="342900" y="556260"/>
                  </a:lnTo>
                  <a:lnTo>
                    <a:pt x="129540" y="624840"/>
                  </a:lnTo>
                  <a:lnTo>
                    <a:pt x="7620" y="480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9" name="Freeform 728"/>
            <p:cNvSpPr/>
            <p:nvPr/>
          </p:nvSpPr>
          <p:spPr>
            <a:xfrm>
              <a:off x="1417320" y="2583180"/>
              <a:ext cx="586740" cy="472440"/>
            </a:xfrm>
            <a:custGeom>
              <a:avLst/>
              <a:gdLst>
                <a:gd name="connsiteX0" fmla="*/ 0 w 586740"/>
                <a:gd name="connsiteY0" fmla="*/ 259080 h 472440"/>
                <a:gd name="connsiteX1" fmla="*/ 411480 w 586740"/>
                <a:gd name="connsiteY1" fmla="*/ 472440 h 472440"/>
                <a:gd name="connsiteX2" fmla="*/ 586740 w 586740"/>
                <a:gd name="connsiteY2" fmla="*/ 259080 h 472440"/>
                <a:gd name="connsiteX3" fmla="*/ 152400 w 586740"/>
                <a:gd name="connsiteY3" fmla="*/ 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6740" h="472440">
                  <a:moveTo>
                    <a:pt x="0" y="259080"/>
                  </a:moveTo>
                  <a:lnTo>
                    <a:pt x="411480" y="472440"/>
                  </a:lnTo>
                  <a:lnTo>
                    <a:pt x="586740" y="259080"/>
                  </a:lnTo>
                  <a:lnTo>
                    <a:pt x="15240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0" name="Freeform 729"/>
            <p:cNvSpPr/>
            <p:nvPr/>
          </p:nvSpPr>
          <p:spPr>
            <a:xfrm>
              <a:off x="1546860" y="1790700"/>
              <a:ext cx="1074420" cy="906780"/>
            </a:xfrm>
            <a:custGeom>
              <a:avLst/>
              <a:gdLst>
                <a:gd name="connsiteX0" fmla="*/ 0 w 1074420"/>
                <a:gd name="connsiteY0" fmla="*/ 807720 h 906780"/>
                <a:gd name="connsiteX1" fmla="*/ 609600 w 1074420"/>
                <a:gd name="connsiteY1" fmla="*/ 0 h 906780"/>
                <a:gd name="connsiteX2" fmla="*/ 838200 w 1074420"/>
                <a:gd name="connsiteY2" fmla="*/ 144780 h 906780"/>
                <a:gd name="connsiteX3" fmla="*/ 655320 w 1074420"/>
                <a:gd name="connsiteY3" fmla="*/ 685800 h 906780"/>
                <a:gd name="connsiteX4" fmla="*/ 1074420 w 1074420"/>
                <a:gd name="connsiteY4" fmla="*/ 906780 h 90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420" h="906780">
                  <a:moveTo>
                    <a:pt x="0" y="807720"/>
                  </a:moveTo>
                  <a:lnTo>
                    <a:pt x="609600" y="0"/>
                  </a:lnTo>
                  <a:lnTo>
                    <a:pt x="838200" y="144780"/>
                  </a:lnTo>
                  <a:lnTo>
                    <a:pt x="655320" y="685800"/>
                  </a:lnTo>
                  <a:lnTo>
                    <a:pt x="1074420" y="9067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1" name="Freeform 730"/>
            <p:cNvSpPr/>
            <p:nvPr/>
          </p:nvSpPr>
          <p:spPr>
            <a:xfrm>
              <a:off x="1836420" y="2247900"/>
              <a:ext cx="403860" cy="251460"/>
            </a:xfrm>
            <a:custGeom>
              <a:avLst/>
              <a:gdLst>
                <a:gd name="connsiteX0" fmla="*/ 0 w 403860"/>
                <a:gd name="connsiteY0" fmla="*/ 0 h 251460"/>
                <a:gd name="connsiteX1" fmla="*/ 403860 w 403860"/>
                <a:gd name="connsiteY1" fmla="*/ 25146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251460">
                  <a:moveTo>
                    <a:pt x="0" y="0"/>
                  </a:moveTo>
                  <a:lnTo>
                    <a:pt x="403860" y="2514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2" name="Freeform 731"/>
            <p:cNvSpPr/>
            <p:nvPr/>
          </p:nvSpPr>
          <p:spPr>
            <a:xfrm>
              <a:off x="1935480" y="2987040"/>
              <a:ext cx="281940" cy="251460"/>
            </a:xfrm>
            <a:custGeom>
              <a:avLst/>
              <a:gdLst>
                <a:gd name="connsiteX0" fmla="*/ 0 w 281940"/>
                <a:gd name="connsiteY0" fmla="*/ 0 h 251460"/>
                <a:gd name="connsiteX1" fmla="*/ 281940 w 281940"/>
                <a:gd name="connsiteY1" fmla="*/ 25146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940" h="251460">
                  <a:moveTo>
                    <a:pt x="0" y="0"/>
                  </a:moveTo>
                  <a:lnTo>
                    <a:pt x="281940" y="2514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3" name="Freeform 732"/>
            <p:cNvSpPr/>
            <p:nvPr/>
          </p:nvSpPr>
          <p:spPr>
            <a:xfrm>
              <a:off x="3238500" y="1295400"/>
              <a:ext cx="708660" cy="525780"/>
            </a:xfrm>
            <a:custGeom>
              <a:avLst/>
              <a:gdLst>
                <a:gd name="connsiteX0" fmla="*/ 0 w 708660"/>
                <a:gd name="connsiteY0" fmla="*/ 0 h 525780"/>
                <a:gd name="connsiteX1" fmla="*/ 426720 w 708660"/>
                <a:gd name="connsiteY1" fmla="*/ 281940 h 525780"/>
                <a:gd name="connsiteX2" fmla="*/ 480060 w 708660"/>
                <a:gd name="connsiteY2" fmla="*/ 525780 h 525780"/>
                <a:gd name="connsiteX3" fmla="*/ 708660 w 708660"/>
                <a:gd name="connsiteY3" fmla="*/ 426720 h 52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8660" h="525780">
                  <a:moveTo>
                    <a:pt x="0" y="0"/>
                  </a:moveTo>
                  <a:lnTo>
                    <a:pt x="426720" y="281940"/>
                  </a:lnTo>
                  <a:lnTo>
                    <a:pt x="480060" y="525780"/>
                  </a:lnTo>
                  <a:lnTo>
                    <a:pt x="708660" y="4267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4" name="Freeform 733"/>
            <p:cNvSpPr/>
            <p:nvPr/>
          </p:nvSpPr>
          <p:spPr>
            <a:xfrm>
              <a:off x="3307080" y="1028700"/>
              <a:ext cx="579120" cy="251460"/>
            </a:xfrm>
            <a:custGeom>
              <a:avLst/>
              <a:gdLst>
                <a:gd name="connsiteX0" fmla="*/ 0 w 579120"/>
                <a:gd name="connsiteY0" fmla="*/ 0 h 251460"/>
                <a:gd name="connsiteX1" fmla="*/ 304800 w 579120"/>
                <a:gd name="connsiteY1" fmla="*/ 251460 h 251460"/>
                <a:gd name="connsiteX2" fmla="*/ 579120 w 579120"/>
                <a:gd name="connsiteY2" fmla="*/ 17526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9120" h="251460">
                  <a:moveTo>
                    <a:pt x="0" y="0"/>
                  </a:moveTo>
                  <a:lnTo>
                    <a:pt x="304800" y="251460"/>
                  </a:lnTo>
                  <a:lnTo>
                    <a:pt x="579120" y="1752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5" name="Freeform 734"/>
            <p:cNvSpPr/>
            <p:nvPr/>
          </p:nvSpPr>
          <p:spPr>
            <a:xfrm>
              <a:off x="3017520" y="1783080"/>
              <a:ext cx="815340" cy="586740"/>
            </a:xfrm>
            <a:custGeom>
              <a:avLst/>
              <a:gdLst>
                <a:gd name="connsiteX0" fmla="*/ 0 w 815340"/>
                <a:gd name="connsiteY0" fmla="*/ 160020 h 586740"/>
                <a:gd name="connsiteX1" fmla="*/ 304800 w 815340"/>
                <a:gd name="connsiteY1" fmla="*/ 0 h 586740"/>
                <a:gd name="connsiteX2" fmla="*/ 487680 w 815340"/>
                <a:gd name="connsiteY2" fmla="*/ 213360 h 586740"/>
                <a:gd name="connsiteX3" fmla="*/ 563880 w 815340"/>
                <a:gd name="connsiteY3" fmla="*/ 586740 h 586740"/>
                <a:gd name="connsiteX4" fmla="*/ 815340 w 815340"/>
                <a:gd name="connsiteY4" fmla="*/ 510540 h 58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5340" h="586740">
                  <a:moveTo>
                    <a:pt x="0" y="160020"/>
                  </a:moveTo>
                  <a:lnTo>
                    <a:pt x="304800" y="0"/>
                  </a:lnTo>
                  <a:lnTo>
                    <a:pt x="487680" y="213360"/>
                  </a:lnTo>
                  <a:lnTo>
                    <a:pt x="563880" y="586740"/>
                  </a:lnTo>
                  <a:lnTo>
                    <a:pt x="815340" y="5105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6" name="Freeform 735"/>
            <p:cNvSpPr/>
            <p:nvPr/>
          </p:nvSpPr>
          <p:spPr>
            <a:xfrm>
              <a:off x="3451860" y="1821180"/>
              <a:ext cx="274320" cy="22860"/>
            </a:xfrm>
            <a:custGeom>
              <a:avLst/>
              <a:gdLst>
                <a:gd name="connsiteX0" fmla="*/ 0 w 274320"/>
                <a:gd name="connsiteY0" fmla="*/ 22860 h 22860"/>
                <a:gd name="connsiteX1" fmla="*/ 274320 w 274320"/>
                <a:gd name="connsiteY1" fmla="*/ 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320" h="22860">
                  <a:moveTo>
                    <a:pt x="0" y="22860"/>
                  </a:moveTo>
                  <a:lnTo>
                    <a:pt x="2743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7" name="Freeform 736"/>
            <p:cNvSpPr/>
            <p:nvPr/>
          </p:nvSpPr>
          <p:spPr>
            <a:xfrm>
              <a:off x="3108960" y="1920240"/>
              <a:ext cx="487680" cy="502920"/>
            </a:xfrm>
            <a:custGeom>
              <a:avLst/>
              <a:gdLst>
                <a:gd name="connsiteX0" fmla="*/ 0 w 487680"/>
                <a:gd name="connsiteY0" fmla="*/ 0 h 502920"/>
                <a:gd name="connsiteX1" fmla="*/ 114300 w 487680"/>
                <a:gd name="connsiteY1" fmla="*/ 502920 h 502920"/>
                <a:gd name="connsiteX2" fmla="*/ 487680 w 487680"/>
                <a:gd name="connsiteY2" fmla="*/ 441960 h 50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7680" h="502920">
                  <a:moveTo>
                    <a:pt x="0" y="0"/>
                  </a:moveTo>
                  <a:lnTo>
                    <a:pt x="114300" y="502920"/>
                  </a:lnTo>
                  <a:lnTo>
                    <a:pt x="487680" y="4419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8" name="Freeform 737"/>
            <p:cNvSpPr/>
            <p:nvPr/>
          </p:nvSpPr>
          <p:spPr>
            <a:xfrm>
              <a:off x="2987040" y="2423160"/>
              <a:ext cx="426720" cy="1089660"/>
            </a:xfrm>
            <a:custGeom>
              <a:avLst/>
              <a:gdLst>
                <a:gd name="connsiteX0" fmla="*/ 0 w 426720"/>
                <a:gd name="connsiteY0" fmla="*/ 1089660 h 1089660"/>
                <a:gd name="connsiteX1" fmla="*/ 426720 w 426720"/>
                <a:gd name="connsiteY1" fmla="*/ 899160 h 1089660"/>
                <a:gd name="connsiteX2" fmla="*/ 38100 w 426720"/>
                <a:gd name="connsiteY2" fmla="*/ 259080 h 1089660"/>
                <a:gd name="connsiteX3" fmla="*/ 236220 w 426720"/>
                <a:gd name="connsiteY3" fmla="*/ 0 h 1089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720" h="1089660">
                  <a:moveTo>
                    <a:pt x="0" y="1089660"/>
                  </a:moveTo>
                  <a:lnTo>
                    <a:pt x="426720" y="899160"/>
                  </a:lnTo>
                  <a:lnTo>
                    <a:pt x="38100" y="259080"/>
                  </a:lnTo>
                  <a:lnTo>
                    <a:pt x="2362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9" name="Freeform 738"/>
            <p:cNvSpPr/>
            <p:nvPr/>
          </p:nvSpPr>
          <p:spPr>
            <a:xfrm>
              <a:off x="1676400" y="1264920"/>
              <a:ext cx="1211580" cy="739140"/>
            </a:xfrm>
            <a:custGeom>
              <a:avLst/>
              <a:gdLst>
                <a:gd name="connsiteX0" fmla="*/ 1211580 w 1211580"/>
                <a:gd name="connsiteY0" fmla="*/ 739140 h 739140"/>
                <a:gd name="connsiteX1" fmla="*/ 731520 w 1211580"/>
                <a:gd name="connsiteY1" fmla="*/ 426720 h 739140"/>
                <a:gd name="connsiteX2" fmla="*/ 0 w 1211580"/>
                <a:gd name="connsiteY2" fmla="*/ 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1580" h="739140">
                  <a:moveTo>
                    <a:pt x="1211580" y="739140"/>
                  </a:moveTo>
                  <a:lnTo>
                    <a:pt x="731520" y="42672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0" name="Freeform 739"/>
            <p:cNvSpPr/>
            <p:nvPr/>
          </p:nvSpPr>
          <p:spPr>
            <a:xfrm>
              <a:off x="2613660" y="937260"/>
              <a:ext cx="381000" cy="205740"/>
            </a:xfrm>
            <a:custGeom>
              <a:avLst/>
              <a:gdLst>
                <a:gd name="connsiteX0" fmla="*/ 381000 w 381000"/>
                <a:gd name="connsiteY0" fmla="*/ 205740 h 205740"/>
                <a:gd name="connsiteX1" fmla="*/ 0 w 381000"/>
                <a:gd name="connsiteY1" fmla="*/ 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0" h="205740">
                  <a:moveTo>
                    <a:pt x="381000" y="20574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1" name="Freeform 740"/>
            <p:cNvSpPr/>
            <p:nvPr/>
          </p:nvSpPr>
          <p:spPr>
            <a:xfrm>
              <a:off x="2385060" y="899160"/>
              <a:ext cx="731520" cy="762000"/>
            </a:xfrm>
            <a:custGeom>
              <a:avLst/>
              <a:gdLst>
                <a:gd name="connsiteX0" fmla="*/ 731520 w 731520"/>
                <a:gd name="connsiteY0" fmla="*/ 0 h 762000"/>
                <a:gd name="connsiteX1" fmla="*/ 205740 w 731520"/>
                <a:gd name="connsiteY1" fmla="*/ 746760 h 762000"/>
                <a:gd name="connsiteX2" fmla="*/ 60960 w 731520"/>
                <a:gd name="connsiteY2" fmla="*/ 647700 h 762000"/>
                <a:gd name="connsiteX3" fmla="*/ 0 w 731520"/>
                <a:gd name="connsiteY3" fmla="*/ 762000 h 76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1520" h="762000">
                  <a:moveTo>
                    <a:pt x="731520" y="0"/>
                  </a:moveTo>
                  <a:lnTo>
                    <a:pt x="205740" y="746760"/>
                  </a:lnTo>
                  <a:lnTo>
                    <a:pt x="60960" y="647700"/>
                  </a:lnTo>
                  <a:lnTo>
                    <a:pt x="0" y="7620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42" name="Group 741"/>
            <p:cNvGrpSpPr/>
            <p:nvPr/>
          </p:nvGrpSpPr>
          <p:grpSpPr>
            <a:xfrm>
              <a:off x="5006340" y="5966460"/>
              <a:ext cx="3836670" cy="2438400"/>
              <a:chOff x="5006340" y="5966460"/>
              <a:chExt cx="3836670" cy="2438400"/>
            </a:xfrm>
          </p:grpSpPr>
          <p:sp>
            <p:nvSpPr>
              <p:cNvPr id="1038" name="Freeform 1037"/>
              <p:cNvSpPr/>
              <p:nvPr/>
            </p:nvSpPr>
            <p:spPr>
              <a:xfrm>
                <a:off x="5006340" y="6934200"/>
                <a:ext cx="121920" cy="358140"/>
              </a:xfrm>
              <a:custGeom>
                <a:avLst/>
                <a:gdLst>
                  <a:gd name="connsiteX0" fmla="*/ 49530 w 163830"/>
                  <a:gd name="connsiteY0" fmla="*/ 0 h 1219200"/>
                  <a:gd name="connsiteX1" fmla="*/ 80010 w 163830"/>
                  <a:gd name="connsiteY1" fmla="*/ 590550 h 1219200"/>
                  <a:gd name="connsiteX2" fmla="*/ 0 w 163830"/>
                  <a:gd name="connsiteY2" fmla="*/ 624840 h 1219200"/>
                  <a:gd name="connsiteX3" fmla="*/ 102870 w 163830"/>
                  <a:gd name="connsiteY3" fmla="*/ 861060 h 1219200"/>
                  <a:gd name="connsiteX4" fmla="*/ 163830 w 163830"/>
                  <a:gd name="connsiteY4" fmla="*/ 1162050 h 1219200"/>
                  <a:gd name="connsiteX5" fmla="*/ 41910 w 163830"/>
                  <a:gd name="connsiteY5" fmla="*/ 1219200 h 1219200"/>
                  <a:gd name="connsiteX0" fmla="*/ 80010 w 163830"/>
                  <a:gd name="connsiteY0" fmla="*/ 0 h 628650"/>
                  <a:gd name="connsiteX1" fmla="*/ 0 w 163830"/>
                  <a:gd name="connsiteY1" fmla="*/ 34290 h 628650"/>
                  <a:gd name="connsiteX2" fmla="*/ 102870 w 163830"/>
                  <a:gd name="connsiteY2" fmla="*/ 270510 h 628650"/>
                  <a:gd name="connsiteX3" fmla="*/ 163830 w 163830"/>
                  <a:gd name="connsiteY3" fmla="*/ 571500 h 628650"/>
                  <a:gd name="connsiteX4" fmla="*/ 41910 w 163830"/>
                  <a:gd name="connsiteY4" fmla="*/ 628650 h 628650"/>
                  <a:gd name="connsiteX0" fmla="*/ 0 w 163830"/>
                  <a:gd name="connsiteY0" fmla="*/ 0 h 594360"/>
                  <a:gd name="connsiteX1" fmla="*/ 102870 w 163830"/>
                  <a:gd name="connsiteY1" fmla="*/ 236220 h 594360"/>
                  <a:gd name="connsiteX2" fmla="*/ 163830 w 163830"/>
                  <a:gd name="connsiteY2" fmla="*/ 537210 h 594360"/>
                  <a:gd name="connsiteX3" fmla="*/ 41910 w 163830"/>
                  <a:gd name="connsiteY3" fmla="*/ 594360 h 594360"/>
                  <a:gd name="connsiteX0" fmla="*/ 60960 w 121920"/>
                  <a:gd name="connsiteY0" fmla="*/ 0 h 358140"/>
                  <a:gd name="connsiteX1" fmla="*/ 121920 w 121920"/>
                  <a:gd name="connsiteY1" fmla="*/ 300990 h 358140"/>
                  <a:gd name="connsiteX2" fmla="*/ 0 w 121920"/>
                  <a:gd name="connsiteY2" fmla="*/ 358140 h 358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920" h="358140">
                    <a:moveTo>
                      <a:pt x="60960" y="0"/>
                    </a:moveTo>
                    <a:lnTo>
                      <a:pt x="121920" y="300990"/>
                    </a:lnTo>
                    <a:lnTo>
                      <a:pt x="0" y="3581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9" name="Freeform 1038"/>
              <p:cNvSpPr/>
              <p:nvPr/>
            </p:nvSpPr>
            <p:spPr>
              <a:xfrm>
                <a:off x="5231130" y="6248400"/>
                <a:ext cx="727710" cy="361950"/>
              </a:xfrm>
              <a:custGeom>
                <a:avLst/>
                <a:gdLst>
                  <a:gd name="connsiteX0" fmla="*/ 403860 w 727710"/>
                  <a:gd name="connsiteY0" fmla="*/ 15240 h 361950"/>
                  <a:gd name="connsiteX1" fmla="*/ 0 w 727710"/>
                  <a:gd name="connsiteY1" fmla="*/ 0 h 361950"/>
                  <a:gd name="connsiteX2" fmla="*/ 19050 w 727710"/>
                  <a:gd name="connsiteY2" fmla="*/ 361950 h 361950"/>
                  <a:gd name="connsiteX3" fmla="*/ 727710 w 727710"/>
                  <a:gd name="connsiteY3" fmla="*/ 361950 h 361950"/>
                  <a:gd name="connsiteX0" fmla="*/ 655320 w 727710"/>
                  <a:gd name="connsiteY0" fmla="*/ 3810 h 361950"/>
                  <a:gd name="connsiteX1" fmla="*/ 0 w 727710"/>
                  <a:gd name="connsiteY1" fmla="*/ 0 h 361950"/>
                  <a:gd name="connsiteX2" fmla="*/ 19050 w 727710"/>
                  <a:gd name="connsiteY2" fmla="*/ 361950 h 361950"/>
                  <a:gd name="connsiteX3" fmla="*/ 727710 w 727710"/>
                  <a:gd name="connsiteY3" fmla="*/ 36195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7710" h="361950">
                    <a:moveTo>
                      <a:pt x="655320" y="3810"/>
                    </a:moveTo>
                    <a:lnTo>
                      <a:pt x="0" y="0"/>
                    </a:lnTo>
                    <a:lnTo>
                      <a:pt x="19050" y="361950"/>
                    </a:lnTo>
                    <a:lnTo>
                      <a:pt x="727710" y="36195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0" name="Freeform 1039"/>
              <p:cNvSpPr/>
              <p:nvPr/>
            </p:nvSpPr>
            <p:spPr>
              <a:xfrm>
                <a:off x="5067300" y="6926580"/>
                <a:ext cx="259080" cy="19050"/>
              </a:xfrm>
              <a:custGeom>
                <a:avLst/>
                <a:gdLst>
                  <a:gd name="connsiteX0" fmla="*/ 316230 w 316230"/>
                  <a:gd name="connsiteY0" fmla="*/ 0 h 339090"/>
                  <a:gd name="connsiteX1" fmla="*/ 259080 w 316230"/>
                  <a:gd name="connsiteY1" fmla="*/ 320040 h 339090"/>
                  <a:gd name="connsiteX2" fmla="*/ 0 w 316230"/>
                  <a:gd name="connsiteY2" fmla="*/ 339090 h 339090"/>
                  <a:gd name="connsiteX0" fmla="*/ 224790 w 259080"/>
                  <a:gd name="connsiteY0" fmla="*/ 15240 h 19050"/>
                  <a:gd name="connsiteX1" fmla="*/ 259080 w 259080"/>
                  <a:gd name="connsiteY1" fmla="*/ 0 h 19050"/>
                  <a:gd name="connsiteX2" fmla="*/ 0 w 259080"/>
                  <a:gd name="connsiteY2" fmla="*/ 1905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9080" h="19050">
                    <a:moveTo>
                      <a:pt x="224790" y="15240"/>
                    </a:moveTo>
                    <a:lnTo>
                      <a:pt x="259080" y="0"/>
                    </a:lnTo>
                    <a:lnTo>
                      <a:pt x="0" y="1905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1" name="Freeform 1040"/>
              <p:cNvSpPr/>
              <p:nvPr/>
            </p:nvSpPr>
            <p:spPr>
              <a:xfrm>
                <a:off x="5295900" y="6911340"/>
                <a:ext cx="293370" cy="1131570"/>
              </a:xfrm>
              <a:custGeom>
                <a:avLst/>
                <a:gdLst>
                  <a:gd name="connsiteX0" fmla="*/ 38100 w 293370"/>
                  <a:gd name="connsiteY0" fmla="*/ 19050 h 1131570"/>
                  <a:gd name="connsiteX1" fmla="*/ 201930 w 293370"/>
                  <a:gd name="connsiteY1" fmla="*/ 0 h 1131570"/>
                  <a:gd name="connsiteX2" fmla="*/ 205740 w 293370"/>
                  <a:gd name="connsiteY2" fmla="*/ 87630 h 1131570"/>
                  <a:gd name="connsiteX3" fmla="*/ 293370 w 293370"/>
                  <a:gd name="connsiteY3" fmla="*/ 152400 h 1131570"/>
                  <a:gd name="connsiteX4" fmla="*/ 102870 w 293370"/>
                  <a:gd name="connsiteY4" fmla="*/ 312420 h 1131570"/>
                  <a:gd name="connsiteX5" fmla="*/ 0 w 293370"/>
                  <a:gd name="connsiteY5" fmla="*/ 819150 h 1131570"/>
                  <a:gd name="connsiteX6" fmla="*/ 228600 w 293370"/>
                  <a:gd name="connsiteY6" fmla="*/ 1131570 h 1131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3370" h="1131570">
                    <a:moveTo>
                      <a:pt x="38100" y="19050"/>
                    </a:moveTo>
                    <a:lnTo>
                      <a:pt x="201930" y="0"/>
                    </a:lnTo>
                    <a:lnTo>
                      <a:pt x="205740" y="87630"/>
                    </a:lnTo>
                    <a:lnTo>
                      <a:pt x="293370" y="152400"/>
                    </a:lnTo>
                    <a:lnTo>
                      <a:pt x="102870" y="312420"/>
                    </a:lnTo>
                    <a:lnTo>
                      <a:pt x="0" y="819150"/>
                    </a:lnTo>
                    <a:lnTo>
                      <a:pt x="228600" y="113157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2" name="Freeform 1041"/>
              <p:cNvSpPr/>
              <p:nvPr/>
            </p:nvSpPr>
            <p:spPr>
              <a:xfrm>
                <a:off x="5059680" y="7730490"/>
                <a:ext cx="251460" cy="133350"/>
              </a:xfrm>
              <a:custGeom>
                <a:avLst/>
                <a:gdLst>
                  <a:gd name="connsiteX0" fmla="*/ 0 w 251460"/>
                  <a:gd name="connsiteY0" fmla="*/ 133350 h 133350"/>
                  <a:gd name="connsiteX1" fmla="*/ 251460 w 251460"/>
                  <a:gd name="connsiteY1" fmla="*/ 0 h 133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133350">
                    <a:moveTo>
                      <a:pt x="0" y="133350"/>
                    </a:moveTo>
                    <a:lnTo>
                      <a:pt x="25146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3" name="Freeform 1042"/>
              <p:cNvSpPr/>
              <p:nvPr/>
            </p:nvSpPr>
            <p:spPr>
              <a:xfrm>
                <a:off x="5318760" y="8031480"/>
                <a:ext cx="209550" cy="373380"/>
              </a:xfrm>
              <a:custGeom>
                <a:avLst/>
                <a:gdLst>
                  <a:gd name="connsiteX0" fmla="*/ 0 w 209550"/>
                  <a:gd name="connsiteY0" fmla="*/ 373380 h 373380"/>
                  <a:gd name="connsiteX1" fmla="*/ 133350 w 209550"/>
                  <a:gd name="connsiteY1" fmla="*/ 171450 h 373380"/>
                  <a:gd name="connsiteX2" fmla="*/ 209550 w 209550"/>
                  <a:gd name="connsiteY2" fmla="*/ 0 h 37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9550" h="373380">
                    <a:moveTo>
                      <a:pt x="0" y="373380"/>
                    </a:moveTo>
                    <a:lnTo>
                      <a:pt x="133350" y="171450"/>
                    </a:lnTo>
                    <a:lnTo>
                      <a:pt x="20955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4" name="Freeform 1043"/>
              <p:cNvSpPr/>
              <p:nvPr/>
            </p:nvSpPr>
            <p:spPr>
              <a:xfrm>
                <a:off x="5497830" y="6987540"/>
                <a:ext cx="461010" cy="1032510"/>
              </a:xfrm>
              <a:custGeom>
                <a:avLst/>
                <a:gdLst>
                  <a:gd name="connsiteX0" fmla="*/ 0 w 461010"/>
                  <a:gd name="connsiteY0" fmla="*/ 1032510 h 1032510"/>
                  <a:gd name="connsiteX1" fmla="*/ 461010 w 461010"/>
                  <a:gd name="connsiteY1" fmla="*/ 144780 h 1032510"/>
                  <a:gd name="connsiteX2" fmla="*/ 220980 w 461010"/>
                  <a:gd name="connsiteY2" fmla="*/ 0 h 1032510"/>
                  <a:gd name="connsiteX3" fmla="*/ 83820 w 461010"/>
                  <a:gd name="connsiteY3" fmla="*/ 64770 h 1032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1010" h="1032510">
                    <a:moveTo>
                      <a:pt x="0" y="1032510"/>
                    </a:moveTo>
                    <a:lnTo>
                      <a:pt x="461010" y="144780"/>
                    </a:lnTo>
                    <a:lnTo>
                      <a:pt x="220980" y="0"/>
                    </a:lnTo>
                    <a:lnTo>
                      <a:pt x="83820" y="6477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5" name="Freeform 1044"/>
              <p:cNvSpPr/>
              <p:nvPr/>
            </p:nvSpPr>
            <p:spPr>
              <a:xfrm>
                <a:off x="5741670" y="7932420"/>
                <a:ext cx="167640" cy="266700"/>
              </a:xfrm>
              <a:custGeom>
                <a:avLst/>
                <a:gdLst>
                  <a:gd name="connsiteX0" fmla="*/ 0 w 167640"/>
                  <a:gd name="connsiteY0" fmla="*/ 0 h 266700"/>
                  <a:gd name="connsiteX1" fmla="*/ 167640 w 167640"/>
                  <a:gd name="connsiteY1" fmla="*/ 266700 h 26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7640" h="266700">
                    <a:moveTo>
                      <a:pt x="0" y="0"/>
                    </a:moveTo>
                    <a:lnTo>
                      <a:pt x="167640" y="2667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6" name="Freeform 1045"/>
              <p:cNvSpPr/>
              <p:nvPr/>
            </p:nvSpPr>
            <p:spPr>
              <a:xfrm>
                <a:off x="5844540" y="7395210"/>
                <a:ext cx="461010" cy="361950"/>
              </a:xfrm>
              <a:custGeom>
                <a:avLst/>
                <a:gdLst>
                  <a:gd name="connsiteX0" fmla="*/ 0 w 461010"/>
                  <a:gd name="connsiteY0" fmla="*/ 361950 h 361950"/>
                  <a:gd name="connsiteX1" fmla="*/ 445770 w 461010"/>
                  <a:gd name="connsiteY1" fmla="*/ 118110 h 361950"/>
                  <a:gd name="connsiteX2" fmla="*/ 461010 w 461010"/>
                  <a:gd name="connsiteY2" fmla="*/ 91440 h 361950"/>
                  <a:gd name="connsiteX3" fmla="*/ 190500 w 461010"/>
                  <a:gd name="connsiteY3" fmla="*/ 0 h 361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1010" h="361950">
                    <a:moveTo>
                      <a:pt x="0" y="361950"/>
                    </a:moveTo>
                    <a:lnTo>
                      <a:pt x="445770" y="118110"/>
                    </a:lnTo>
                    <a:lnTo>
                      <a:pt x="461010" y="91440"/>
                    </a:lnTo>
                    <a:lnTo>
                      <a:pt x="19050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7" name="Freeform 1046"/>
              <p:cNvSpPr/>
              <p:nvPr/>
            </p:nvSpPr>
            <p:spPr>
              <a:xfrm>
                <a:off x="6438900" y="7806690"/>
                <a:ext cx="674370" cy="236220"/>
              </a:xfrm>
              <a:custGeom>
                <a:avLst/>
                <a:gdLst>
                  <a:gd name="connsiteX0" fmla="*/ 0 w 674370"/>
                  <a:gd name="connsiteY0" fmla="*/ 236220 h 236220"/>
                  <a:gd name="connsiteX1" fmla="*/ 308610 w 674370"/>
                  <a:gd name="connsiteY1" fmla="*/ 22860 h 236220"/>
                  <a:gd name="connsiteX2" fmla="*/ 361950 w 674370"/>
                  <a:gd name="connsiteY2" fmla="*/ 114300 h 236220"/>
                  <a:gd name="connsiteX3" fmla="*/ 396240 w 674370"/>
                  <a:gd name="connsiteY3" fmla="*/ 87630 h 236220"/>
                  <a:gd name="connsiteX4" fmla="*/ 434340 w 674370"/>
                  <a:gd name="connsiteY4" fmla="*/ 152400 h 236220"/>
                  <a:gd name="connsiteX5" fmla="*/ 674370 w 674370"/>
                  <a:gd name="connsiteY5" fmla="*/ 0 h 236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4370" h="236220">
                    <a:moveTo>
                      <a:pt x="0" y="236220"/>
                    </a:moveTo>
                    <a:lnTo>
                      <a:pt x="308610" y="22860"/>
                    </a:lnTo>
                    <a:lnTo>
                      <a:pt x="361950" y="114300"/>
                    </a:lnTo>
                    <a:lnTo>
                      <a:pt x="396240" y="87630"/>
                    </a:lnTo>
                    <a:lnTo>
                      <a:pt x="434340" y="152400"/>
                    </a:lnTo>
                    <a:lnTo>
                      <a:pt x="67437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8" name="Freeform 1047"/>
              <p:cNvSpPr/>
              <p:nvPr/>
            </p:nvSpPr>
            <p:spPr>
              <a:xfrm>
                <a:off x="6305550" y="6777990"/>
                <a:ext cx="563880" cy="849630"/>
              </a:xfrm>
              <a:custGeom>
                <a:avLst/>
                <a:gdLst>
                  <a:gd name="connsiteX0" fmla="*/ 0 w 563880"/>
                  <a:gd name="connsiteY0" fmla="*/ 0 h 849630"/>
                  <a:gd name="connsiteX1" fmla="*/ 38100 w 563880"/>
                  <a:gd name="connsiteY1" fmla="*/ 243840 h 849630"/>
                  <a:gd name="connsiteX2" fmla="*/ 396240 w 563880"/>
                  <a:gd name="connsiteY2" fmla="*/ 662940 h 849630"/>
                  <a:gd name="connsiteX3" fmla="*/ 563880 w 563880"/>
                  <a:gd name="connsiteY3" fmla="*/ 849630 h 849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3880" h="849630">
                    <a:moveTo>
                      <a:pt x="0" y="0"/>
                    </a:moveTo>
                    <a:lnTo>
                      <a:pt x="38100" y="243840"/>
                    </a:lnTo>
                    <a:lnTo>
                      <a:pt x="396240" y="662940"/>
                    </a:lnTo>
                    <a:lnTo>
                      <a:pt x="563880" y="84963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9" name="Freeform 1048"/>
              <p:cNvSpPr/>
              <p:nvPr/>
            </p:nvSpPr>
            <p:spPr>
              <a:xfrm>
                <a:off x="6419850" y="7307580"/>
                <a:ext cx="182880" cy="255270"/>
              </a:xfrm>
              <a:custGeom>
                <a:avLst/>
                <a:gdLst>
                  <a:gd name="connsiteX0" fmla="*/ 0 w 182880"/>
                  <a:gd name="connsiteY0" fmla="*/ 255270 h 255270"/>
                  <a:gd name="connsiteX1" fmla="*/ 182880 w 182880"/>
                  <a:gd name="connsiteY1" fmla="*/ 0 h 255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2880" h="255270">
                    <a:moveTo>
                      <a:pt x="0" y="255270"/>
                    </a:moveTo>
                    <a:lnTo>
                      <a:pt x="18288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0" name="Freeform 1049"/>
              <p:cNvSpPr/>
              <p:nvPr/>
            </p:nvSpPr>
            <p:spPr>
              <a:xfrm>
                <a:off x="6968490" y="5977890"/>
                <a:ext cx="1051560" cy="365760"/>
              </a:xfrm>
              <a:custGeom>
                <a:avLst/>
                <a:gdLst>
                  <a:gd name="connsiteX0" fmla="*/ 190500 w 1051560"/>
                  <a:gd name="connsiteY0" fmla="*/ 0 h 365760"/>
                  <a:gd name="connsiteX1" fmla="*/ 0 w 1051560"/>
                  <a:gd name="connsiteY1" fmla="*/ 365760 h 365760"/>
                  <a:gd name="connsiteX2" fmla="*/ 502920 w 1051560"/>
                  <a:gd name="connsiteY2" fmla="*/ 194310 h 365760"/>
                  <a:gd name="connsiteX3" fmla="*/ 1051560 w 1051560"/>
                  <a:gd name="connsiteY3" fmla="*/ 259080 h 365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1560" h="365760">
                    <a:moveTo>
                      <a:pt x="190500" y="0"/>
                    </a:moveTo>
                    <a:lnTo>
                      <a:pt x="0" y="365760"/>
                    </a:lnTo>
                    <a:lnTo>
                      <a:pt x="502920" y="194310"/>
                    </a:lnTo>
                    <a:lnTo>
                      <a:pt x="1051560" y="2590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1" name="Freeform 1050"/>
              <p:cNvSpPr/>
              <p:nvPr/>
            </p:nvSpPr>
            <p:spPr>
              <a:xfrm>
                <a:off x="8073390" y="5977890"/>
                <a:ext cx="83820" cy="251460"/>
              </a:xfrm>
              <a:custGeom>
                <a:avLst/>
                <a:gdLst>
                  <a:gd name="connsiteX0" fmla="*/ 0 w 83820"/>
                  <a:gd name="connsiteY0" fmla="*/ 251460 h 251460"/>
                  <a:gd name="connsiteX1" fmla="*/ 83820 w 83820"/>
                  <a:gd name="connsiteY1" fmla="*/ 0 h 25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3820" h="251460">
                    <a:moveTo>
                      <a:pt x="0" y="251460"/>
                    </a:moveTo>
                    <a:lnTo>
                      <a:pt x="8382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2" name="Freeform 1051"/>
              <p:cNvSpPr/>
              <p:nvPr/>
            </p:nvSpPr>
            <p:spPr>
              <a:xfrm>
                <a:off x="8435340" y="5966460"/>
                <a:ext cx="407670" cy="300990"/>
              </a:xfrm>
              <a:custGeom>
                <a:avLst/>
                <a:gdLst>
                  <a:gd name="connsiteX0" fmla="*/ 0 w 407670"/>
                  <a:gd name="connsiteY0" fmla="*/ 0 h 300990"/>
                  <a:gd name="connsiteX1" fmla="*/ 201930 w 407670"/>
                  <a:gd name="connsiteY1" fmla="*/ 125730 h 300990"/>
                  <a:gd name="connsiteX2" fmla="*/ 407670 w 407670"/>
                  <a:gd name="connsiteY2" fmla="*/ 300990 h 300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7670" h="300990">
                    <a:moveTo>
                      <a:pt x="0" y="0"/>
                    </a:moveTo>
                    <a:lnTo>
                      <a:pt x="201930" y="125730"/>
                    </a:lnTo>
                    <a:lnTo>
                      <a:pt x="407670" y="30099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3" name="Freeform 1052"/>
              <p:cNvSpPr/>
              <p:nvPr/>
            </p:nvSpPr>
            <p:spPr>
              <a:xfrm>
                <a:off x="8404860" y="6088380"/>
                <a:ext cx="350520" cy="647700"/>
              </a:xfrm>
              <a:custGeom>
                <a:avLst/>
                <a:gdLst>
                  <a:gd name="connsiteX0" fmla="*/ 205740 w 350520"/>
                  <a:gd name="connsiteY0" fmla="*/ 0 h 647700"/>
                  <a:gd name="connsiteX1" fmla="*/ 0 w 350520"/>
                  <a:gd name="connsiteY1" fmla="*/ 464820 h 647700"/>
                  <a:gd name="connsiteX2" fmla="*/ 350520 w 350520"/>
                  <a:gd name="connsiteY2" fmla="*/ 647700 h 647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0520" h="647700">
                    <a:moveTo>
                      <a:pt x="205740" y="0"/>
                    </a:moveTo>
                    <a:lnTo>
                      <a:pt x="0" y="464820"/>
                    </a:lnTo>
                    <a:lnTo>
                      <a:pt x="350520" y="6477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4" name="Freeform 1053"/>
              <p:cNvSpPr/>
              <p:nvPr/>
            </p:nvSpPr>
            <p:spPr>
              <a:xfrm>
                <a:off x="8481060" y="6717030"/>
                <a:ext cx="255270" cy="480060"/>
              </a:xfrm>
              <a:custGeom>
                <a:avLst/>
                <a:gdLst>
                  <a:gd name="connsiteX0" fmla="*/ 255270 w 255270"/>
                  <a:gd name="connsiteY0" fmla="*/ 0 h 480060"/>
                  <a:gd name="connsiteX1" fmla="*/ 0 w 255270"/>
                  <a:gd name="connsiteY1" fmla="*/ 293370 h 480060"/>
                  <a:gd name="connsiteX2" fmla="*/ 160020 w 255270"/>
                  <a:gd name="connsiteY2" fmla="*/ 480060 h 480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5270" h="480060">
                    <a:moveTo>
                      <a:pt x="255270" y="0"/>
                    </a:moveTo>
                    <a:lnTo>
                      <a:pt x="0" y="293370"/>
                    </a:lnTo>
                    <a:lnTo>
                      <a:pt x="160020" y="4800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5" name="Freeform 1054"/>
              <p:cNvSpPr/>
              <p:nvPr/>
            </p:nvSpPr>
            <p:spPr>
              <a:xfrm>
                <a:off x="8141970" y="7037070"/>
                <a:ext cx="194310" cy="274320"/>
              </a:xfrm>
              <a:custGeom>
                <a:avLst/>
                <a:gdLst>
                  <a:gd name="connsiteX0" fmla="*/ 194310 w 194310"/>
                  <a:gd name="connsiteY0" fmla="*/ 274320 h 274320"/>
                  <a:gd name="connsiteX1" fmla="*/ 0 w 194310"/>
                  <a:gd name="connsiteY1" fmla="*/ 0 h 274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4310" h="274320">
                    <a:moveTo>
                      <a:pt x="194310" y="27432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6" name="Freeform 1055"/>
              <p:cNvSpPr/>
              <p:nvPr/>
            </p:nvSpPr>
            <p:spPr>
              <a:xfrm>
                <a:off x="8336280" y="7101840"/>
                <a:ext cx="201930" cy="205740"/>
              </a:xfrm>
              <a:custGeom>
                <a:avLst/>
                <a:gdLst>
                  <a:gd name="connsiteX0" fmla="*/ 0 w 201930"/>
                  <a:gd name="connsiteY0" fmla="*/ 205740 h 205740"/>
                  <a:gd name="connsiteX1" fmla="*/ 201930 w 201930"/>
                  <a:gd name="connsiteY1" fmla="*/ 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930" h="205740">
                    <a:moveTo>
                      <a:pt x="0" y="205740"/>
                    </a:moveTo>
                    <a:lnTo>
                      <a:pt x="20193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7" name="Freeform 1056"/>
              <p:cNvSpPr/>
              <p:nvPr/>
            </p:nvSpPr>
            <p:spPr>
              <a:xfrm>
                <a:off x="7216140" y="7585710"/>
                <a:ext cx="636270" cy="430530"/>
              </a:xfrm>
              <a:custGeom>
                <a:avLst/>
                <a:gdLst>
                  <a:gd name="connsiteX0" fmla="*/ 0 w 636270"/>
                  <a:gd name="connsiteY0" fmla="*/ 361950 h 430530"/>
                  <a:gd name="connsiteX1" fmla="*/ 167640 w 636270"/>
                  <a:gd name="connsiteY1" fmla="*/ 430530 h 430530"/>
                  <a:gd name="connsiteX2" fmla="*/ 518160 w 636270"/>
                  <a:gd name="connsiteY2" fmla="*/ 60960 h 430530"/>
                  <a:gd name="connsiteX3" fmla="*/ 518160 w 636270"/>
                  <a:gd name="connsiteY3" fmla="*/ 30480 h 430530"/>
                  <a:gd name="connsiteX4" fmla="*/ 567690 w 636270"/>
                  <a:gd name="connsiteY4" fmla="*/ 0 h 430530"/>
                  <a:gd name="connsiteX5" fmla="*/ 636270 w 636270"/>
                  <a:gd name="connsiteY5" fmla="*/ 308610 h 430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6270" h="430530">
                    <a:moveTo>
                      <a:pt x="0" y="361950"/>
                    </a:moveTo>
                    <a:lnTo>
                      <a:pt x="167640" y="430530"/>
                    </a:lnTo>
                    <a:lnTo>
                      <a:pt x="518160" y="60960"/>
                    </a:lnTo>
                    <a:lnTo>
                      <a:pt x="518160" y="30480"/>
                    </a:lnTo>
                    <a:lnTo>
                      <a:pt x="567690" y="0"/>
                    </a:lnTo>
                    <a:lnTo>
                      <a:pt x="636270" y="30861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8" name="Freeform 1057"/>
              <p:cNvSpPr/>
              <p:nvPr/>
            </p:nvSpPr>
            <p:spPr>
              <a:xfrm>
                <a:off x="7810500" y="7437120"/>
                <a:ext cx="430530" cy="300990"/>
              </a:xfrm>
              <a:custGeom>
                <a:avLst/>
                <a:gdLst>
                  <a:gd name="connsiteX0" fmla="*/ 0 w 430530"/>
                  <a:gd name="connsiteY0" fmla="*/ 140970 h 300990"/>
                  <a:gd name="connsiteX1" fmla="*/ 285750 w 430530"/>
                  <a:gd name="connsiteY1" fmla="*/ 0 h 300990"/>
                  <a:gd name="connsiteX2" fmla="*/ 430530 w 430530"/>
                  <a:gd name="connsiteY2" fmla="*/ 300990 h 300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0530" h="300990">
                    <a:moveTo>
                      <a:pt x="0" y="140970"/>
                    </a:moveTo>
                    <a:lnTo>
                      <a:pt x="285750" y="0"/>
                    </a:lnTo>
                    <a:lnTo>
                      <a:pt x="430530" y="30099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9" name="Freeform 1058"/>
              <p:cNvSpPr/>
              <p:nvPr/>
            </p:nvSpPr>
            <p:spPr>
              <a:xfrm>
                <a:off x="7730490" y="6934200"/>
                <a:ext cx="308610" cy="605790"/>
              </a:xfrm>
              <a:custGeom>
                <a:avLst/>
                <a:gdLst>
                  <a:gd name="connsiteX0" fmla="*/ 148590 w 308610"/>
                  <a:gd name="connsiteY0" fmla="*/ 605790 h 605790"/>
                  <a:gd name="connsiteX1" fmla="*/ 99060 w 308610"/>
                  <a:gd name="connsiteY1" fmla="*/ 430530 h 605790"/>
                  <a:gd name="connsiteX2" fmla="*/ 308610 w 308610"/>
                  <a:gd name="connsiteY2" fmla="*/ 186690 h 605790"/>
                  <a:gd name="connsiteX3" fmla="*/ 190500 w 308610"/>
                  <a:gd name="connsiteY3" fmla="*/ 0 h 605790"/>
                  <a:gd name="connsiteX4" fmla="*/ 0 w 308610"/>
                  <a:gd name="connsiteY4" fmla="*/ 369570 h 605790"/>
                  <a:gd name="connsiteX5" fmla="*/ 114300 w 308610"/>
                  <a:gd name="connsiteY5" fmla="*/ 468630 h 605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8610" h="605790">
                    <a:moveTo>
                      <a:pt x="148590" y="605790"/>
                    </a:moveTo>
                    <a:lnTo>
                      <a:pt x="99060" y="430530"/>
                    </a:lnTo>
                    <a:lnTo>
                      <a:pt x="308610" y="186690"/>
                    </a:lnTo>
                    <a:lnTo>
                      <a:pt x="190500" y="0"/>
                    </a:lnTo>
                    <a:lnTo>
                      <a:pt x="0" y="369570"/>
                    </a:lnTo>
                    <a:lnTo>
                      <a:pt x="114300" y="46863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0" name="Freeform 1059"/>
              <p:cNvSpPr/>
              <p:nvPr/>
            </p:nvSpPr>
            <p:spPr>
              <a:xfrm>
                <a:off x="7219950" y="6610350"/>
                <a:ext cx="621030" cy="384810"/>
              </a:xfrm>
              <a:custGeom>
                <a:avLst/>
                <a:gdLst>
                  <a:gd name="connsiteX0" fmla="*/ 0 w 937260"/>
                  <a:gd name="connsiteY0" fmla="*/ 160020 h 739140"/>
                  <a:gd name="connsiteX1" fmla="*/ 476250 w 937260"/>
                  <a:gd name="connsiteY1" fmla="*/ 0 h 739140"/>
                  <a:gd name="connsiteX2" fmla="*/ 259080 w 937260"/>
                  <a:gd name="connsiteY2" fmla="*/ 571500 h 739140"/>
                  <a:gd name="connsiteX3" fmla="*/ 617220 w 937260"/>
                  <a:gd name="connsiteY3" fmla="*/ 739140 h 739140"/>
                  <a:gd name="connsiteX4" fmla="*/ 937260 w 937260"/>
                  <a:gd name="connsiteY4" fmla="*/ 445770 h 739140"/>
                  <a:gd name="connsiteX5" fmla="*/ 712470 w 937260"/>
                  <a:gd name="connsiteY5" fmla="*/ 354330 h 739140"/>
                  <a:gd name="connsiteX6" fmla="*/ 643890 w 937260"/>
                  <a:gd name="connsiteY6" fmla="*/ 430530 h 739140"/>
                  <a:gd name="connsiteX7" fmla="*/ 377190 w 937260"/>
                  <a:gd name="connsiteY7" fmla="*/ 358140 h 739140"/>
                  <a:gd name="connsiteX8" fmla="*/ 274320 w 937260"/>
                  <a:gd name="connsiteY8" fmla="*/ 590550 h 739140"/>
                  <a:gd name="connsiteX0" fmla="*/ 0 w 937260"/>
                  <a:gd name="connsiteY0" fmla="*/ 160020 h 739140"/>
                  <a:gd name="connsiteX1" fmla="*/ 476250 w 937260"/>
                  <a:gd name="connsiteY1" fmla="*/ 0 h 739140"/>
                  <a:gd name="connsiteX2" fmla="*/ 259080 w 937260"/>
                  <a:gd name="connsiteY2" fmla="*/ 571500 h 739140"/>
                  <a:gd name="connsiteX3" fmla="*/ 617220 w 937260"/>
                  <a:gd name="connsiteY3" fmla="*/ 739140 h 739140"/>
                  <a:gd name="connsiteX4" fmla="*/ 937260 w 937260"/>
                  <a:gd name="connsiteY4" fmla="*/ 445770 h 739140"/>
                  <a:gd name="connsiteX5" fmla="*/ 712470 w 937260"/>
                  <a:gd name="connsiteY5" fmla="*/ 354330 h 739140"/>
                  <a:gd name="connsiteX6" fmla="*/ 643890 w 937260"/>
                  <a:gd name="connsiteY6" fmla="*/ 430530 h 739140"/>
                  <a:gd name="connsiteX7" fmla="*/ 377190 w 937260"/>
                  <a:gd name="connsiteY7" fmla="*/ 358140 h 739140"/>
                  <a:gd name="connsiteX0" fmla="*/ 0 w 880110"/>
                  <a:gd name="connsiteY0" fmla="*/ 160020 h 739140"/>
                  <a:gd name="connsiteX1" fmla="*/ 476250 w 880110"/>
                  <a:gd name="connsiteY1" fmla="*/ 0 h 739140"/>
                  <a:gd name="connsiteX2" fmla="*/ 259080 w 880110"/>
                  <a:gd name="connsiteY2" fmla="*/ 571500 h 739140"/>
                  <a:gd name="connsiteX3" fmla="*/ 617220 w 880110"/>
                  <a:gd name="connsiteY3" fmla="*/ 739140 h 739140"/>
                  <a:gd name="connsiteX4" fmla="*/ 880110 w 880110"/>
                  <a:gd name="connsiteY4" fmla="*/ 476250 h 739140"/>
                  <a:gd name="connsiteX5" fmla="*/ 712470 w 880110"/>
                  <a:gd name="connsiteY5" fmla="*/ 354330 h 739140"/>
                  <a:gd name="connsiteX6" fmla="*/ 643890 w 880110"/>
                  <a:gd name="connsiteY6" fmla="*/ 430530 h 739140"/>
                  <a:gd name="connsiteX7" fmla="*/ 377190 w 880110"/>
                  <a:gd name="connsiteY7" fmla="*/ 358140 h 739140"/>
                  <a:gd name="connsiteX0" fmla="*/ 217170 w 621030"/>
                  <a:gd name="connsiteY0" fmla="*/ 0 h 739140"/>
                  <a:gd name="connsiteX1" fmla="*/ 0 w 621030"/>
                  <a:gd name="connsiteY1" fmla="*/ 571500 h 739140"/>
                  <a:gd name="connsiteX2" fmla="*/ 358140 w 621030"/>
                  <a:gd name="connsiteY2" fmla="*/ 739140 h 739140"/>
                  <a:gd name="connsiteX3" fmla="*/ 621030 w 621030"/>
                  <a:gd name="connsiteY3" fmla="*/ 476250 h 739140"/>
                  <a:gd name="connsiteX4" fmla="*/ 453390 w 621030"/>
                  <a:gd name="connsiteY4" fmla="*/ 354330 h 739140"/>
                  <a:gd name="connsiteX5" fmla="*/ 384810 w 621030"/>
                  <a:gd name="connsiteY5" fmla="*/ 430530 h 739140"/>
                  <a:gd name="connsiteX6" fmla="*/ 118110 w 621030"/>
                  <a:gd name="connsiteY6" fmla="*/ 358140 h 739140"/>
                  <a:gd name="connsiteX0" fmla="*/ 0 w 621030"/>
                  <a:gd name="connsiteY0" fmla="*/ 217170 h 384810"/>
                  <a:gd name="connsiteX1" fmla="*/ 358140 w 621030"/>
                  <a:gd name="connsiteY1" fmla="*/ 384810 h 384810"/>
                  <a:gd name="connsiteX2" fmla="*/ 621030 w 621030"/>
                  <a:gd name="connsiteY2" fmla="*/ 121920 h 384810"/>
                  <a:gd name="connsiteX3" fmla="*/ 453390 w 621030"/>
                  <a:gd name="connsiteY3" fmla="*/ 0 h 384810"/>
                  <a:gd name="connsiteX4" fmla="*/ 384810 w 621030"/>
                  <a:gd name="connsiteY4" fmla="*/ 76200 h 384810"/>
                  <a:gd name="connsiteX5" fmla="*/ 118110 w 621030"/>
                  <a:gd name="connsiteY5" fmla="*/ 3810 h 384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1030" h="384810">
                    <a:moveTo>
                      <a:pt x="0" y="217170"/>
                    </a:moveTo>
                    <a:lnTo>
                      <a:pt x="358140" y="384810"/>
                    </a:lnTo>
                    <a:lnTo>
                      <a:pt x="621030" y="121920"/>
                    </a:lnTo>
                    <a:lnTo>
                      <a:pt x="453390" y="0"/>
                    </a:lnTo>
                    <a:lnTo>
                      <a:pt x="384810" y="76200"/>
                    </a:lnTo>
                    <a:lnTo>
                      <a:pt x="118110" y="381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1" name="Freeform 1060"/>
              <p:cNvSpPr/>
              <p:nvPr/>
            </p:nvSpPr>
            <p:spPr>
              <a:xfrm>
                <a:off x="7768590" y="6210300"/>
                <a:ext cx="137160" cy="320040"/>
              </a:xfrm>
              <a:custGeom>
                <a:avLst/>
                <a:gdLst>
                  <a:gd name="connsiteX0" fmla="*/ 91440 w 137160"/>
                  <a:gd name="connsiteY0" fmla="*/ 320040 h 320040"/>
                  <a:gd name="connsiteX1" fmla="*/ 137160 w 137160"/>
                  <a:gd name="connsiteY1" fmla="*/ 205740 h 320040"/>
                  <a:gd name="connsiteX2" fmla="*/ 0 w 137160"/>
                  <a:gd name="connsiteY2" fmla="*/ 0 h 320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160" h="320040">
                    <a:moveTo>
                      <a:pt x="91440" y="320040"/>
                    </a:moveTo>
                    <a:lnTo>
                      <a:pt x="137160" y="205740"/>
                    </a:ln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2" name="Freeform 1061"/>
              <p:cNvSpPr/>
              <p:nvPr/>
            </p:nvSpPr>
            <p:spPr>
              <a:xfrm>
                <a:off x="7901940" y="6423660"/>
                <a:ext cx="518160" cy="125730"/>
              </a:xfrm>
              <a:custGeom>
                <a:avLst/>
                <a:gdLst>
                  <a:gd name="connsiteX0" fmla="*/ 0 w 518160"/>
                  <a:gd name="connsiteY0" fmla="*/ 0 h 125730"/>
                  <a:gd name="connsiteX1" fmla="*/ 182880 w 518160"/>
                  <a:gd name="connsiteY1" fmla="*/ 118110 h 125730"/>
                  <a:gd name="connsiteX2" fmla="*/ 518160 w 518160"/>
                  <a:gd name="connsiteY2" fmla="*/ 125730 h 125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8160" h="125730">
                    <a:moveTo>
                      <a:pt x="0" y="0"/>
                    </a:moveTo>
                    <a:lnTo>
                      <a:pt x="182880" y="118110"/>
                    </a:lnTo>
                    <a:lnTo>
                      <a:pt x="518160" y="12573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3" name="Freeform 1062"/>
              <p:cNvSpPr/>
              <p:nvPr/>
            </p:nvSpPr>
            <p:spPr>
              <a:xfrm>
                <a:off x="8092440" y="6541770"/>
                <a:ext cx="388620" cy="468630"/>
              </a:xfrm>
              <a:custGeom>
                <a:avLst/>
                <a:gdLst>
                  <a:gd name="connsiteX0" fmla="*/ 388620 w 388620"/>
                  <a:gd name="connsiteY0" fmla="*/ 468630 h 468630"/>
                  <a:gd name="connsiteX1" fmla="*/ 388620 w 388620"/>
                  <a:gd name="connsiteY1" fmla="*/ 468630 h 468630"/>
                  <a:gd name="connsiteX2" fmla="*/ 152400 w 388620"/>
                  <a:gd name="connsiteY2" fmla="*/ 365760 h 468630"/>
                  <a:gd name="connsiteX3" fmla="*/ 0 w 388620"/>
                  <a:gd name="connsiteY3" fmla="*/ 0 h 468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8620" h="468630">
                    <a:moveTo>
                      <a:pt x="388620" y="468630"/>
                    </a:moveTo>
                    <a:lnTo>
                      <a:pt x="388620" y="468630"/>
                    </a:lnTo>
                    <a:lnTo>
                      <a:pt x="152400" y="365760"/>
                    </a:ln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4" name="Freeform 1063"/>
              <p:cNvSpPr/>
              <p:nvPr/>
            </p:nvSpPr>
            <p:spPr>
              <a:xfrm>
                <a:off x="7120890" y="6595110"/>
                <a:ext cx="160020" cy="76200"/>
              </a:xfrm>
              <a:custGeom>
                <a:avLst/>
                <a:gdLst>
                  <a:gd name="connsiteX0" fmla="*/ 160020 w 160020"/>
                  <a:gd name="connsiteY0" fmla="*/ 76200 h 76200"/>
                  <a:gd name="connsiteX1" fmla="*/ 0 w 160020"/>
                  <a:gd name="connsiteY1" fmla="*/ 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020" h="76200">
                    <a:moveTo>
                      <a:pt x="160020" y="76200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65" name="Freeform 1064"/>
              <p:cNvSpPr/>
              <p:nvPr/>
            </p:nvSpPr>
            <p:spPr>
              <a:xfrm>
                <a:off x="6934200" y="6408420"/>
                <a:ext cx="30480" cy="114300"/>
              </a:xfrm>
              <a:custGeom>
                <a:avLst/>
                <a:gdLst>
                  <a:gd name="connsiteX0" fmla="*/ 30480 w 30480"/>
                  <a:gd name="connsiteY0" fmla="*/ 0 h 114300"/>
                  <a:gd name="connsiteX1" fmla="*/ 0 w 3048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480" h="114300">
                    <a:moveTo>
                      <a:pt x="3048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43" name="Group 742"/>
            <p:cNvGrpSpPr/>
            <p:nvPr/>
          </p:nvGrpSpPr>
          <p:grpSpPr>
            <a:xfrm rot="3200314">
              <a:off x="10312198" y="2530837"/>
              <a:ext cx="2364165" cy="2476500"/>
              <a:chOff x="10662661" y="3254796"/>
              <a:chExt cx="2364165" cy="2476500"/>
            </a:xfrm>
          </p:grpSpPr>
          <p:sp>
            <p:nvSpPr>
              <p:cNvPr id="1023" name="Freeform 1022"/>
              <p:cNvSpPr/>
              <p:nvPr/>
            </p:nvSpPr>
            <p:spPr>
              <a:xfrm>
                <a:off x="11426626" y="4656876"/>
                <a:ext cx="1600200" cy="586740"/>
              </a:xfrm>
              <a:custGeom>
                <a:avLst/>
                <a:gdLst>
                  <a:gd name="connsiteX0" fmla="*/ 1600200 w 1600200"/>
                  <a:gd name="connsiteY0" fmla="*/ 7620 h 586740"/>
                  <a:gd name="connsiteX1" fmla="*/ 1120140 w 1600200"/>
                  <a:gd name="connsiteY1" fmla="*/ 99060 h 586740"/>
                  <a:gd name="connsiteX2" fmla="*/ 830580 w 1600200"/>
                  <a:gd name="connsiteY2" fmla="*/ 99060 h 586740"/>
                  <a:gd name="connsiteX3" fmla="*/ 0 w 1600200"/>
                  <a:gd name="connsiteY3" fmla="*/ 0 h 586740"/>
                  <a:gd name="connsiteX4" fmla="*/ 68580 w 1600200"/>
                  <a:gd name="connsiteY4" fmla="*/ 129540 h 586740"/>
                  <a:gd name="connsiteX5" fmla="*/ 312420 w 1600200"/>
                  <a:gd name="connsiteY5" fmla="*/ 167640 h 586740"/>
                  <a:gd name="connsiteX6" fmla="*/ 723900 w 1600200"/>
                  <a:gd name="connsiteY6" fmla="*/ 579120 h 586740"/>
                  <a:gd name="connsiteX7" fmla="*/ 1120140 w 1600200"/>
                  <a:gd name="connsiteY7" fmla="*/ 586740 h 586740"/>
                  <a:gd name="connsiteX8" fmla="*/ 1264920 w 1600200"/>
                  <a:gd name="connsiteY8" fmla="*/ 571500 h 586740"/>
                  <a:gd name="connsiteX9" fmla="*/ 1158240 w 1600200"/>
                  <a:gd name="connsiteY9" fmla="*/ 106680 h 586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00200" h="586740">
                    <a:moveTo>
                      <a:pt x="1600200" y="7620"/>
                    </a:moveTo>
                    <a:lnTo>
                      <a:pt x="1120140" y="99060"/>
                    </a:lnTo>
                    <a:lnTo>
                      <a:pt x="830580" y="99060"/>
                    </a:lnTo>
                    <a:lnTo>
                      <a:pt x="0" y="0"/>
                    </a:lnTo>
                    <a:lnTo>
                      <a:pt x="68580" y="129540"/>
                    </a:lnTo>
                    <a:lnTo>
                      <a:pt x="312420" y="167640"/>
                    </a:lnTo>
                    <a:lnTo>
                      <a:pt x="723900" y="579120"/>
                    </a:lnTo>
                    <a:lnTo>
                      <a:pt x="1120140" y="586740"/>
                    </a:lnTo>
                    <a:lnTo>
                      <a:pt x="1264920" y="571500"/>
                    </a:lnTo>
                    <a:lnTo>
                      <a:pt x="1158240" y="1066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4" name="Freeform 1023"/>
              <p:cNvSpPr/>
              <p:nvPr/>
            </p:nvSpPr>
            <p:spPr>
              <a:xfrm>
                <a:off x="12699166" y="5220756"/>
                <a:ext cx="91440" cy="289560"/>
              </a:xfrm>
              <a:custGeom>
                <a:avLst/>
                <a:gdLst>
                  <a:gd name="connsiteX0" fmla="*/ 0 w 91440"/>
                  <a:gd name="connsiteY0" fmla="*/ 0 h 289560"/>
                  <a:gd name="connsiteX1" fmla="*/ 91440 w 91440"/>
                  <a:gd name="connsiteY1" fmla="*/ 289560 h 289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1440" h="289560">
                    <a:moveTo>
                      <a:pt x="0" y="0"/>
                    </a:moveTo>
                    <a:lnTo>
                      <a:pt x="91440" y="289560"/>
                    </a:lnTo>
                  </a:path>
                </a:pathLst>
              </a:custGeom>
              <a:noFill/>
              <a:ln w="3175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5" name="Freeform 1024"/>
              <p:cNvSpPr/>
              <p:nvPr/>
            </p:nvSpPr>
            <p:spPr>
              <a:xfrm>
                <a:off x="11601886" y="3635796"/>
                <a:ext cx="1272540" cy="1036320"/>
              </a:xfrm>
              <a:custGeom>
                <a:avLst/>
                <a:gdLst>
                  <a:gd name="connsiteX0" fmla="*/ 1432560 w 1432560"/>
                  <a:gd name="connsiteY0" fmla="*/ 1143000 h 1150620"/>
                  <a:gd name="connsiteX1" fmla="*/ 1219200 w 1432560"/>
                  <a:gd name="connsiteY1" fmla="*/ 510540 h 1150620"/>
                  <a:gd name="connsiteX2" fmla="*/ 967740 w 1432560"/>
                  <a:gd name="connsiteY2" fmla="*/ 327660 h 1150620"/>
                  <a:gd name="connsiteX3" fmla="*/ 601980 w 1432560"/>
                  <a:gd name="connsiteY3" fmla="*/ 114300 h 1150620"/>
                  <a:gd name="connsiteX4" fmla="*/ 449580 w 1432560"/>
                  <a:gd name="connsiteY4" fmla="*/ 0 h 1150620"/>
                  <a:gd name="connsiteX5" fmla="*/ 0 w 1432560"/>
                  <a:gd name="connsiteY5" fmla="*/ 327660 h 1150620"/>
                  <a:gd name="connsiteX6" fmla="*/ 259080 w 1432560"/>
                  <a:gd name="connsiteY6" fmla="*/ 548640 h 1150620"/>
                  <a:gd name="connsiteX7" fmla="*/ 198120 w 1432560"/>
                  <a:gd name="connsiteY7" fmla="*/ 617220 h 1150620"/>
                  <a:gd name="connsiteX8" fmla="*/ 495300 w 1432560"/>
                  <a:gd name="connsiteY8" fmla="*/ 906780 h 1150620"/>
                  <a:gd name="connsiteX9" fmla="*/ 213360 w 1432560"/>
                  <a:gd name="connsiteY9" fmla="*/ 1150620 h 1150620"/>
                  <a:gd name="connsiteX0" fmla="*/ 1272540 w 1272540"/>
                  <a:gd name="connsiteY0" fmla="*/ 1143000 h 1150620"/>
                  <a:gd name="connsiteX1" fmla="*/ 1059180 w 1272540"/>
                  <a:gd name="connsiteY1" fmla="*/ 510540 h 1150620"/>
                  <a:gd name="connsiteX2" fmla="*/ 807720 w 1272540"/>
                  <a:gd name="connsiteY2" fmla="*/ 327660 h 1150620"/>
                  <a:gd name="connsiteX3" fmla="*/ 441960 w 1272540"/>
                  <a:gd name="connsiteY3" fmla="*/ 114300 h 1150620"/>
                  <a:gd name="connsiteX4" fmla="*/ 289560 w 1272540"/>
                  <a:gd name="connsiteY4" fmla="*/ 0 h 1150620"/>
                  <a:gd name="connsiteX5" fmla="*/ 0 w 1272540"/>
                  <a:gd name="connsiteY5" fmla="*/ 472440 h 1150620"/>
                  <a:gd name="connsiteX6" fmla="*/ 99060 w 1272540"/>
                  <a:gd name="connsiteY6" fmla="*/ 548640 h 1150620"/>
                  <a:gd name="connsiteX7" fmla="*/ 38100 w 1272540"/>
                  <a:gd name="connsiteY7" fmla="*/ 617220 h 1150620"/>
                  <a:gd name="connsiteX8" fmla="*/ 335280 w 1272540"/>
                  <a:gd name="connsiteY8" fmla="*/ 906780 h 1150620"/>
                  <a:gd name="connsiteX9" fmla="*/ 53340 w 1272540"/>
                  <a:gd name="connsiteY9" fmla="*/ 1150620 h 1150620"/>
                  <a:gd name="connsiteX0" fmla="*/ 1272540 w 1272540"/>
                  <a:gd name="connsiteY0" fmla="*/ 1028700 h 1036320"/>
                  <a:gd name="connsiteX1" fmla="*/ 1059180 w 1272540"/>
                  <a:gd name="connsiteY1" fmla="*/ 396240 h 1036320"/>
                  <a:gd name="connsiteX2" fmla="*/ 807720 w 1272540"/>
                  <a:gd name="connsiteY2" fmla="*/ 213360 h 1036320"/>
                  <a:gd name="connsiteX3" fmla="*/ 441960 w 1272540"/>
                  <a:gd name="connsiteY3" fmla="*/ 0 h 1036320"/>
                  <a:gd name="connsiteX4" fmla="*/ 411480 w 1272540"/>
                  <a:gd name="connsiteY4" fmla="*/ 0 h 1036320"/>
                  <a:gd name="connsiteX5" fmla="*/ 0 w 1272540"/>
                  <a:gd name="connsiteY5" fmla="*/ 358140 h 1036320"/>
                  <a:gd name="connsiteX6" fmla="*/ 99060 w 1272540"/>
                  <a:gd name="connsiteY6" fmla="*/ 434340 h 1036320"/>
                  <a:gd name="connsiteX7" fmla="*/ 38100 w 1272540"/>
                  <a:gd name="connsiteY7" fmla="*/ 502920 h 1036320"/>
                  <a:gd name="connsiteX8" fmla="*/ 335280 w 1272540"/>
                  <a:gd name="connsiteY8" fmla="*/ 792480 h 1036320"/>
                  <a:gd name="connsiteX9" fmla="*/ 53340 w 1272540"/>
                  <a:gd name="connsiteY9" fmla="*/ 1036320 h 1036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72540" h="1036320">
                    <a:moveTo>
                      <a:pt x="1272540" y="1028700"/>
                    </a:moveTo>
                    <a:lnTo>
                      <a:pt x="1059180" y="396240"/>
                    </a:lnTo>
                    <a:lnTo>
                      <a:pt x="807720" y="213360"/>
                    </a:lnTo>
                    <a:lnTo>
                      <a:pt x="441960" y="0"/>
                    </a:lnTo>
                    <a:lnTo>
                      <a:pt x="411480" y="0"/>
                    </a:lnTo>
                    <a:lnTo>
                      <a:pt x="0" y="358140"/>
                    </a:lnTo>
                    <a:lnTo>
                      <a:pt x="99060" y="434340"/>
                    </a:lnTo>
                    <a:lnTo>
                      <a:pt x="38100" y="502920"/>
                    </a:lnTo>
                    <a:lnTo>
                      <a:pt x="335280" y="792480"/>
                    </a:lnTo>
                    <a:lnTo>
                      <a:pt x="53340" y="10363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6" name="Freeform 1025"/>
              <p:cNvSpPr/>
              <p:nvPr/>
            </p:nvSpPr>
            <p:spPr>
              <a:xfrm>
                <a:off x="11708566" y="3628176"/>
                <a:ext cx="320040" cy="434340"/>
              </a:xfrm>
              <a:custGeom>
                <a:avLst/>
                <a:gdLst>
                  <a:gd name="connsiteX0" fmla="*/ 0 w 320040"/>
                  <a:gd name="connsiteY0" fmla="*/ 434340 h 434340"/>
                  <a:gd name="connsiteX1" fmla="*/ 320040 w 320040"/>
                  <a:gd name="connsiteY1" fmla="*/ 0 h 434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040" h="434340">
                    <a:moveTo>
                      <a:pt x="0" y="434340"/>
                    </a:moveTo>
                    <a:lnTo>
                      <a:pt x="320040" y="0"/>
                    </a:lnTo>
                  </a:path>
                </a:pathLst>
              </a:custGeom>
              <a:noFill/>
              <a:ln w="3175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7" name="Freeform 1026"/>
              <p:cNvSpPr/>
              <p:nvPr/>
            </p:nvSpPr>
            <p:spPr>
              <a:xfrm>
                <a:off x="11929546" y="3818676"/>
                <a:ext cx="472440" cy="563880"/>
              </a:xfrm>
              <a:custGeom>
                <a:avLst/>
                <a:gdLst>
                  <a:gd name="connsiteX0" fmla="*/ 0 w 472440"/>
                  <a:gd name="connsiteY0" fmla="*/ 563880 h 563880"/>
                  <a:gd name="connsiteX1" fmla="*/ 472440 w 472440"/>
                  <a:gd name="connsiteY1" fmla="*/ 0 h 563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440" h="563880">
                    <a:moveTo>
                      <a:pt x="0" y="563880"/>
                    </a:moveTo>
                    <a:lnTo>
                      <a:pt x="4724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8" name="Freeform 1027"/>
              <p:cNvSpPr/>
              <p:nvPr/>
            </p:nvSpPr>
            <p:spPr>
              <a:xfrm>
                <a:off x="12028606" y="4184436"/>
                <a:ext cx="678180" cy="533400"/>
              </a:xfrm>
              <a:custGeom>
                <a:avLst/>
                <a:gdLst>
                  <a:gd name="connsiteX0" fmla="*/ 0 w 678180"/>
                  <a:gd name="connsiteY0" fmla="*/ 533400 h 533400"/>
                  <a:gd name="connsiteX1" fmla="*/ 678180 w 678180"/>
                  <a:gd name="connsiteY1" fmla="*/ 0 h 533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8180" h="533400">
                    <a:moveTo>
                      <a:pt x="0" y="533400"/>
                    </a:moveTo>
                    <a:lnTo>
                      <a:pt x="67818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9" name="Freeform 1028"/>
              <p:cNvSpPr/>
              <p:nvPr/>
            </p:nvSpPr>
            <p:spPr>
              <a:xfrm>
                <a:off x="12302926" y="4306356"/>
                <a:ext cx="426720" cy="464820"/>
              </a:xfrm>
              <a:custGeom>
                <a:avLst/>
                <a:gdLst>
                  <a:gd name="connsiteX0" fmla="*/ 426720 w 426720"/>
                  <a:gd name="connsiteY0" fmla="*/ 0 h 464820"/>
                  <a:gd name="connsiteX1" fmla="*/ 0 w 426720"/>
                  <a:gd name="connsiteY1" fmla="*/ 289560 h 464820"/>
                  <a:gd name="connsiteX2" fmla="*/ 83820 w 426720"/>
                  <a:gd name="connsiteY2" fmla="*/ 464820 h 46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6720" h="464820">
                    <a:moveTo>
                      <a:pt x="426720" y="0"/>
                    </a:moveTo>
                    <a:lnTo>
                      <a:pt x="0" y="289560"/>
                    </a:lnTo>
                    <a:lnTo>
                      <a:pt x="83820" y="464820"/>
                    </a:lnTo>
                  </a:path>
                </a:pathLst>
              </a:custGeom>
              <a:noFill/>
              <a:ln w="3175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0" name="Freeform 1029"/>
              <p:cNvSpPr/>
              <p:nvPr/>
            </p:nvSpPr>
            <p:spPr>
              <a:xfrm>
                <a:off x="12584866" y="4405416"/>
                <a:ext cx="137160" cy="327660"/>
              </a:xfrm>
              <a:custGeom>
                <a:avLst/>
                <a:gdLst>
                  <a:gd name="connsiteX0" fmla="*/ 0 w 137160"/>
                  <a:gd name="connsiteY0" fmla="*/ 0 h 327660"/>
                  <a:gd name="connsiteX1" fmla="*/ 137160 w 137160"/>
                  <a:gd name="connsiteY1" fmla="*/ 327660 h 327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7160" h="327660">
                    <a:moveTo>
                      <a:pt x="0" y="0"/>
                    </a:moveTo>
                    <a:lnTo>
                      <a:pt x="137160" y="327660"/>
                    </a:lnTo>
                  </a:path>
                </a:pathLst>
              </a:custGeom>
              <a:noFill/>
              <a:ln w="3175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1" name="Freeform 1030"/>
              <p:cNvSpPr/>
              <p:nvPr/>
            </p:nvSpPr>
            <p:spPr>
              <a:xfrm>
                <a:off x="11800006" y="5266476"/>
                <a:ext cx="426720" cy="464820"/>
              </a:xfrm>
              <a:custGeom>
                <a:avLst/>
                <a:gdLst>
                  <a:gd name="connsiteX0" fmla="*/ 0 w 426720"/>
                  <a:gd name="connsiteY0" fmla="*/ 464820 h 464820"/>
                  <a:gd name="connsiteX1" fmla="*/ 426720 w 426720"/>
                  <a:gd name="connsiteY1" fmla="*/ 0 h 46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6720" h="464820">
                    <a:moveTo>
                      <a:pt x="0" y="464820"/>
                    </a:moveTo>
                    <a:lnTo>
                      <a:pt x="42672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2" name="Freeform 1031"/>
              <p:cNvSpPr/>
              <p:nvPr/>
            </p:nvSpPr>
            <p:spPr>
              <a:xfrm>
                <a:off x="10662661" y="4717940"/>
                <a:ext cx="847785" cy="373278"/>
              </a:xfrm>
              <a:custGeom>
                <a:avLst/>
                <a:gdLst>
                  <a:gd name="connsiteX0" fmla="*/ 1264920 w 1264920"/>
                  <a:gd name="connsiteY0" fmla="*/ 1043940 h 1348740"/>
                  <a:gd name="connsiteX1" fmla="*/ 1203960 w 1264920"/>
                  <a:gd name="connsiteY1" fmla="*/ 1158240 h 1348740"/>
                  <a:gd name="connsiteX2" fmla="*/ 1074420 w 1264920"/>
                  <a:gd name="connsiteY2" fmla="*/ 1082040 h 1348740"/>
                  <a:gd name="connsiteX3" fmla="*/ 937260 w 1264920"/>
                  <a:gd name="connsiteY3" fmla="*/ 1348740 h 1348740"/>
                  <a:gd name="connsiteX4" fmla="*/ 662940 w 1264920"/>
                  <a:gd name="connsiteY4" fmla="*/ 1272540 h 1348740"/>
                  <a:gd name="connsiteX5" fmla="*/ 259080 w 1264920"/>
                  <a:gd name="connsiteY5" fmla="*/ 800100 h 1348740"/>
                  <a:gd name="connsiteX6" fmla="*/ 266700 w 1264920"/>
                  <a:gd name="connsiteY6" fmla="*/ 708660 h 1348740"/>
                  <a:gd name="connsiteX7" fmla="*/ 0 w 1264920"/>
                  <a:gd name="connsiteY7" fmla="*/ 510540 h 1348740"/>
                  <a:gd name="connsiteX8" fmla="*/ 198120 w 1264920"/>
                  <a:gd name="connsiteY8" fmla="*/ 0 h 1348740"/>
                  <a:gd name="connsiteX9" fmla="*/ 632460 w 1264920"/>
                  <a:gd name="connsiteY9" fmla="*/ 144780 h 1348740"/>
                  <a:gd name="connsiteX10" fmla="*/ 548640 w 1264920"/>
                  <a:gd name="connsiteY10" fmla="*/ 487680 h 1348740"/>
                  <a:gd name="connsiteX0" fmla="*/ 1264920 w 1264920"/>
                  <a:gd name="connsiteY0" fmla="*/ 1043940 h 1348740"/>
                  <a:gd name="connsiteX1" fmla="*/ 1203960 w 1264920"/>
                  <a:gd name="connsiteY1" fmla="*/ 1158240 h 1348740"/>
                  <a:gd name="connsiteX2" fmla="*/ 1074420 w 1264920"/>
                  <a:gd name="connsiteY2" fmla="*/ 1082040 h 1348740"/>
                  <a:gd name="connsiteX3" fmla="*/ 937260 w 1264920"/>
                  <a:gd name="connsiteY3" fmla="*/ 1348740 h 1348740"/>
                  <a:gd name="connsiteX4" fmla="*/ 662940 w 1264920"/>
                  <a:gd name="connsiteY4" fmla="*/ 1272540 h 1348740"/>
                  <a:gd name="connsiteX5" fmla="*/ 259080 w 1264920"/>
                  <a:gd name="connsiteY5" fmla="*/ 800100 h 1348740"/>
                  <a:gd name="connsiteX6" fmla="*/ 266700 w 1264920"/>
                  <a:gd name="connsiteY6" fmla="*/ 708660 h 1348740"/>
                  <a:gd name="connsiteX7" fmla="*/ 0 w 1264920"/>
                  <a:gd name="connsiteY7" fmla="*/ 510540 h 1348740"/>
                  <a:gd name="connsiteX8" fmla="*/ 198120 w 1264920"/>
                  <a:gd name="connsiteY8" fmla="*/ 0 h 1348740"/>
                  <a:gd name="connsiteX9" fmla="*/ 632460 w 1264920"/>
                  <a:gd name="connsiteY9" fmla="*/ 144780 h 1348740"/>
                  <a:gd name="connsiteX0" fmla="*/ 1264920 w 1264920"/>
                  <a:gd name="connsiteY0" fmla="*/ 1043940 h 1348740"/>
                  <a:gd name="connsiteX1" fmla="*/ 1203960 w 1264920"/>
                  <a:gd name="connsiteY1" fmla="*/ 1158240 h 1348740"/>
                  <a:gd name="connsiteX2" fmla="*/ 1074420 w 1264920"/>
                  <a:gd name="connsiteY2" fmla="*/ 1082040 h 1348740"/>
                  <a:gd name="connsiteX3" fmla="*/ 937260 w 1264920"/>
                  <a:gd name="connsiteY3" fmla="*/ 1348740 h 1348740"/>
                  <a:gd name="connsiteX4" fmla="*/ 662940 w 1264920"/>
                  <a:gd name="connsiteY4" fmla="*/ 1272540 h 1348740"/>
                  <a:gd name="connsiteX5" fmla="*/ 259080 w 1264920"/>
                  <a:gd name="connsiteY5" fmla="*/ 800100 h 1348740"/>
                  <a:gd name="connsiteX6" fmla="*/ 266700 w 1264920"/>
                  <a:gd name="connsiteY6" fmla="*/ 708660 h 1348740"/>
                  <a:gd name="connsiteX7" fmla="*/ 0 w 1264920"/>
                  <a:gd name="connsiteY7" fmla="*/ 510540 h 1348740"/>
                  <a:gd name="connsiteX8" fmla="*/ 198120 w 1264920"/>
                  <a:gd name="connsiteY8" fmla="*/ 0 h 1348740"/>
                  <a:gd name="connsiteX0" fmla="*/ 1264920 w 1264920"/>
                  <a:gd name="connsiteY0" fmla="*/ 533400 h 838200"/>
                  <a:gd name="connsiteX1" fmla="*/ 1203960 w 1264920"/>
                  <a:gd name="connsiteY1" fmla="*/ 647700 h 838200"/>
                  <a:gd name="connsiteX2" fmla="*/ 1074420 w 1264920"/>
                  <a:gd name="connsiteY2" fmla="*/ 571500 h 838200"/>
                  <a:gd name="connsiteX3" fmla="*/ 937260 w 1264920"/>
                  <a:gd name="connsiteY3" fmla="*/ 838200 h 838200"/>
                  <a:gd name="connsiteX4" fmla="*/ 662940 w 1264920"/>
                  <a:gd name="connsiteY4" fmla="*/ 762000 h 838200"/>
                  <a:gd name="connsiteX5" fmla="*/ 259080 w 1264920"/>
                  <a:gd name="connsiteY5" fmla="*/ 289560 h 838200"/>
                  <a:gd name="connsiteX6" fmla="*/ 266700 w 1264920"/>
                  <a:gd name="connsiteY6" fmla="*/ 198120 h 838200"/>
                  <a:gd name="connsiteX7" fmla="*/ 0 w 1264920"/>
                  <a:gd name="connsiteY7" fmla="*/ 0 h 838200"/>
                  <a:gd name="connsiteX0" fmla="*/ 1005840 w 1005840"/>
                  <a:gd name="connsiteY0" fmla="*/ 335280 h 640080"/>
                  <a:gd name="connsiteX1" fmla="*/ 944880 w 1005840"/>
                  <a:gd name="connsiteY1" fmla="*/ 449580 h 640080"/>
                  <a:gd name="connsiteX2" fmla="*/ 815340 w 1005840"/>
                  <a:gd name="connsiteY2" fmla="*/ 373380 h 640080"/>
                  <a:gd name="connsiteX3" fmla="*/ 678180 w 1005840"/>
                  <a:gd name="connsiteY3" fmla="*/ 640080 h 640080"/>
                  <a:gd name="connsiteX4" fmla="*/ 403860 w 1005840"/>
                  <a:gd name="connsiteY4" fmla="*/ 563880 h 640080"/>
                  <a:gd name="connsiteX5" fmla="*/ 0 w 1005840"/>
                  <a:gd name="connsiteY5" fmla="*/ 91440 h 640080"/>
                  <a:gd name="connsiteX6" fmla="*/ 7620 w 1005840"/>
                  <a:gd name="connsiteY6" fmla="*/ 0 h 640080"/>
                  <a:gd name="connsiteX0" fmla="*/ 1005840 w 1005840"/>
                  <a:gd name="connsiteY0" fmla="*/ 243840 h 548640"/>
                  <a:gd name="connsiteX1" fmla="*/ 944880 w 1005840"/>
                  <a:gd name="connsiteY1" fmla="*/ 358140 h 548640"/>
                  <a:gd name="connsiteX2" fmla="*/ 815340 w 1005840"/>
                  <a:gd name="connsiteY2" fmla="*/ 281940 h 548640"/>
                  <a:gd name="connsiteX3" fmla="*/ 678180 w 1005840"/>
                  <a:gd name="connsiteY3" fmla="*/ 548640 h 548640"/>
                  <a:gd name="connsiteX4" fmla="*/ 403860 w 1005840"/>
                  <a:gd name="connsiteY4" fmla="*/ 472440 h 548640"/>
                  <a:gd name="connsiteX5" fmla="*/ 0 w 1005840"/>
                  <a:gd name="connsiteY5" fmla="*/ 0 h 548640"/>
                  <a:gd name="connsiteX0" fmla="*/ 847785 w 847785"/>
                  <a:gd name="connsiteY0" fmla="*/ 68478 h 373278"/>
                  <a:gd name="connsiteX1" fmla="*/ 786825 w 847785"/>
                  <a:gd name="connsiteY1" fmla="*/ 182778 h 373278"/>
                  <a:gd name="connsiteX2" fmla="*/ 657285 w 847785"/>
                  <a:gd name="connsiteY2" fmla="*/ 106578 h 373278"/>
                  <a:gd name="connsiteX3" fmla="*/ 520125 w 847785"/>
                  <a:gd name="connsiteY3" fmla="*/ 373278 h 373278"/>
                  <a:gd name="connsiteX4" fmla="*/ 245805 w 847785"/>
                  <a:gd name="connsiteY4" fmla="*/ 297078 h 373278"/>
                  <a:gd name="connsiteX5" fmla="*/ 0 w 847785"/>
                  <a:gd name="connsiteY5" fmla="*/ 0 h 373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47785" h="373278">
                    <a:moveTo>
                      <a:pt x="847785" y="68478"/>
                    </a:moveTo>
                    <a:lnTo>
                      <a:pt x="786825" y="182778"/>
                    </a:lnTo>
                    <a:lnTo>
                      <a:pt x="657285" y="106578"/>
                    </a:lnTo>
                    <a:lnTo>
                      <a:pt x="520125" y="373278"/>
                    </a:lnTo>
                    <a:lnTo>
                      <a:pt x="245805" y="297078"/>
                    </a:ln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3" name="Freeform 1032"/>
              <p:cNvSpPr/>
              <p:nvPr/>
            </p:nvSpPr>
            <p:spPr>
              <a:xfrm>
                <a:off x="10900846" y="4085376"/>
                <a:ext cx="601980" cy="914400"/>
              </a:xfrm>
              <a:custGeom>
                <a:avLst/>
                <a:gdLst>
                  <a:gd name="connsiteX0" fmla="*/ 0 w 601980"/>
                  <a:gd name="connsiteY0" fmla="*/ 914400 h 914400"/>
                  <a:gd name="connsiteX1" fmla="*/ 129540 w 601980"/>
                  <a:gd name="connsiteY1" fmla="*/ 693420 h 914400"/>
                  <a:gd name="connsiteX2" fmla="*/ 53340 w 601980"/>
                  <a:gd name="connsiteY2" fmla="*/ 655320 h 914400"/>
                  <a:gd name="connsiteX3" fmla="*/ 236220 w 601980"/>
                  <a:gd name="connsiteY3" fmla="*/ 365760 h 914400"/>
                  <a:gd name="connsiteX4" fmla="*/ 289560 w 601980"/>
                  <a:gd name="connsiteY4" fmla="*/ 419100 h 914400"/>
                  <a:gd name="connsiteX5" fmla="*/ 601980 w 601980"/>
                  <a:gd name="connsiteY5" fmla="*/ 0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1980" h="914400">
                    <a:moveTo>
                      <a:pt x="0" y="914400"/>
                    </a:moveTo>
                    <a:lnTo>
                      <a:pt x="129540" y="693420"/>
                    </a:lnTo>
                    <a:lnTo>
                      <a:pt x="53340" y="655320"/>
                    </a:lnTo>
                    <a:lnTo>
                      <a:pt x="236220" y="365760"/>
                    </a:lnTo>
                    <a:lnTo>
                      <a:pt x="289560" y="419100"/>
                    </a:lnTo>
                    <a:lnTo>
                      <a:pt x="60198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4" name="Freeform 1033"/>
              <p:cNvSpPr/>
              <p:nvPr/>
            </p:nvSpPr>
            <p:spPr>
              <a:xfrm>
                <a:off x="12653446" y="3948216"/>
                <a:ext cx="358140" cy="106680"/>
              </a:xfrm>
              <a:custGeom>
                <a:avLst/>
                <a:gdLst>
                  <a:gd name="connsiteX0" fmla="*/ 0 w 358140"/>
                  <a:gd name="connsiteY0" fmla="*/ 106680 h 106680"/>
                  <a:gd name="connsiteX1" fmla="*/ 358140 w 358140"/>
                  <a:gd name="connsiteY1" fmla="*/ 0 h 106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140" h="106680">
                    <a:moveTo>
                      <a:pt x="0" y="106680"/>
                    </a:moveTo>
                    <a:lnTo>
                      <a:pt x="3581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5" name="Freeform 1034"/>
              <p:cNvSpPr/>
              <p:nvPr/>
            </p:nvSpPr>
            <p:spPr>
              <a:xfrm>
                <a:off x="10839886" y="3285276"/>
                <a:ext cx="739140" cy="922020"/>
              </a:xfrm>
              <a:custGeom>
                <a:avLst/>
                <a:gdLst>
                  <a:gd name="connsiteX0" fmla="*/ 236220 w 739140"/>
                  <a:gd name="connsiteY0" fmla="*/ 922020 h 922020"/>
                  <a:gd name="connsiteX1" fmla="*/ 0 w 739140"/>
                  <a:gd name="connsiteY1" fmla="*/ 198120 h 922020"/>
                  <a:gd name="connsiteX2" fmla="*/ 38100 w 739140"/>
                  <a:gd name="connsiteY2" fmla="*/ 0 h 922020"/>
                  <a:gd name="connsiteX3" fmla="*/ 327660 w 739140"/>
                  <a:gd name="connsiteY3" fmla="*/ 76200 h 922020"/>
                  <a:gd name="connsiteX4" fmla="*/ 586740 w 739140"/>
                  <a:gd name="connsiteY4" fmla="*/ 274320 h 922020"/>
                  <a:gd name="connsiteX5" fmla="*/ 739140 w 739140"/>
                  <a:gd name="connsiteY5" fmla="*/ 449580 h 92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9140" h="922020">
                    <a:moveTo>
                      <a:pt x="236220" y="922020"/>
                    </a:moveTo>
                    <a:lnTo>
                      <a:pt x="0" y="198120"/>
                    </a:lnTo>
                    <a:lnTo>
                      <a:pt x="38100" y="0"/>
                    </a:lnTo>
                    <a:lnTo>
                      <a:pt x="327660" y="76200"/>
                    </a:lnTo>
                    <a:lnTo>
                      <a:pt x="586740" y="274320"/>
                    </a:lnTo>
                    <a:lnTo>
                      <a:pt x="739140" y="4495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6" name="Freeform 1035"/>
              <p:cNvSpPr/>
              <p:nvPr/>
            </p:nvSpPr>
            <p:spPr>
              <a:xfrm>
                <a:off x="10969426" y="3491016"/>
                <a:ext cx="350520" cy="281940"/>
              </a:xfrm>
              <a:custGeom>
                <a:avLst/>
                <a:gdLst>
                  <a:gd name="connsiteX0" fmla="*/ 0 w 350520"/>
                  <a:gd name="connsiteY0" fmla="*/ 281940 h 281940"/>
                  <a:gd name="connsiteX1" fmla="*/ 350520 w 350520"/>
                  <a:gd name="connsiteY1" fmla="*/ 0 h 28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520" h="281940">
                    <a:moveTo>
                      <a:pt x="0" y="281940"/>
                    </a:moveTo>
                    <a:lnTo>
                      <a:pt x="35052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7" name="Freeform 1036"/>
              <p:cNvSpPr/>
              <p:nvPr/>
            </p:nvSpPr>
            <p:spPr>
              <a:xfrm>
                <a:off x="11220886" y="3254796"/>
                <a:ext cx="579120" cy="281940"/>
              </a:xfrm>
              <a:custGeom>
                <a:avLst/>
                <a:gdLst>
                  <a:gd name="connsiteX0" fmla="*/ 0 w 579120"/>
                  <a:gd name="connsiteY0" fmla="*/ 0 h 281940"/>
                  <a:gd name="connsiteX1" fmla="*/ 579120 w 579120"/>
                  <a:gd name="connsiteY1" fmla="*/ 281940 h 28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9120" h="281940">
                    <a:moveTo>
                      <a:pt x="0" y="0"/>
                    </a:moveTo>
                    <a:lnTo>
                      <a:pt x="579120" y="2819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4" name="Freeform 743"/>
            <p:cNvSpPr/>
            <p:nvPr/>
          </p:nvSpPr>
          <p:spPr>
            <a:xfrm rot="4611902">
              <a:off x="4812387" y="878428"/>
              <a:ext cx="723900" cy="525780"/>
            </a:xfrm>
            <a:custGeom>
              <a:avLst/>
              <a:gdLst>
                <a:gd name="connsiteX0" fmla="*/ 281940 w 723900"/>
                <a:gd name="connsiteY0" fmla="*/ 525780 h 525780"/>
                <a:gd name="connsiteX1" fmla="*/ 0 w 723900"/>
                <a:gd name="connsiteY1" fmla="*/ 335280 h 525780"/>
                <a:gd name="connsiteX2" fmla="*/ 106680 w 723900"/>
                <a:gd name="connsiteY2" fmla="*/ 0 h 525780"/>
                <a:gd name="connsiteX3" fmla="*/ 723900 w 723900"/>
                <a:gd name="connsiteY3" fmla="*/ 167640 h 52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900" h="525780">
                  <a:moveTo>
                    <a:pt x="281940" y="525780"/>
                  </a:moveTo>
                  <a:lnTo>
                    <a:pt x="0" y="335280"/>
                  </a:lnTo>
                  <a:lnTo>
                    <a:pt x="106680" y="0"/>
                  </a:lnTo>
                  <a:lnTo>
                    <a:pt x="723900" y="1676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5" name="Freeform 744"/>
            <p:cNvSpPr/>
            <p:nvPr/>
          </p:nvSpPr>
          <p:spPr>
            <a:xfrm rot="4611902">
              <a:off x="5687143" y="1412621"/>
              <a:ext cx="236220" cy="289560"/>
            </a:xfrm>
            <a:custGeom>
              <a:avLst/>
              <a:gdLst>
                <a:gd name="connsiteX0" fmla="*/ 0 w 236220"/>
                <a:gd name="connsiteY0" fmla="*/ 0 h 289560"/>
                <a:gd name="connsiteX1" fmla="*/ 236220 w 236220"/>
                <a:gd name="connsiteY1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220" h="289560">
                  <a:moveTo>
                    <a:pt x="0" y="0"/>
                  </a:moveTo>
                  <a:lnTo>
                    <a:pt x="236220" y="2895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6" name="Freeform 745"/>
            <p:cNvSpPr/>
            <p:nvPr/>
          </p:nvSpPr>
          <p:spPr>
            <a:xfrm rot="5962134">
              <a:off x="3932880" y="777862"/>
              <a:ext cx="975360" cy="784860"/>
            </a:xfrm>
            <a:custGeom>
              <a:avLst/>
              <a:gdLst>
                <a:gd name="connsiteX0" fmla="*/ 190500 w 975360"/>
                <a:gd name="connsiteY0" fmla="*/ 784860 h 784860"/>
                <a:gd name="connsiteX1" fmla="*/ 975360 w 975360"/>
                <a:gd name="connsiteY1" fmla="*/ 449580 h 784860"/>
                <a:gd name="connsiteX2" fmla="*/ 922020 w 975360"/>
                <a:gd name="connsiteY2" fmla="*/ 0 h 784860"/>
                <a:gd name="connsiteX3" fmla="*/ 0 w 975360"/>
                <a:gd name="connsiteY3" fmla="*/ 28194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5360" h="784860">
                  <a:moveTo>
                    <a:pt x="190500" y="784860"/>
                  </a:moveTo>
                  <a:lnTo>
                    <a:pt x="975360" y="449580"/>
                  </a:lnTo>
                  <a:lnTo>
                    <a:pt x="922020" y="0"/>
                  </a:lnTo>
                  <a:lnTo>
                    <a:pt x="0" y="281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7" name="Freeform 746"/>
            <p:cNvSpPr/>
            <p:nvPr/>
          </p:nvSpPr>
          <p:spPr>
            <a:xfrm rot="4611902">
              <a:off x="5713271" y="765850"/>
              <a:ext cx="601980" cy="624840"/>
            </a:xfrm>
            <a:custGeom>
              <a:avLst/>
              <a:gdLst>
                <a:gd name="connsiteX0" fmla="*/ 0 w 601980"/>
                <a:gd name="connsiteY0" fmla="*/ 419100 h 624840"/>
                <a:gd name="connsiteX1" fmla="*/ 259080 w 601980"/>
                <a:gd name="connsiteY1" fmla="*/ 0 h 624840"/>
                <a:gd name="connsiteX2" fmla="*/ 601980 w 601980"/>
                <a:gd name="connsiteY2" fmla="*/ 228600 h 624840"/>
                <a:gd name="connsiteX3" fmla="*/ 342900 w 601980"/>
                <a:gd name="connsiteY3" fmla="*/ 556260 h 624840"/>
                <a:gd name="connsiteX4" fmla="*/ 129540 w 601980"/>
                <a:gd name="connsiteY4" fmla="*/ 624840 h 624840"/>
                <a:gd name="connsiteX5" fmla="*/ 7620 w 601980"/>
                <a:gd name="connsiteY5" fmla="*/ 480060 h 6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980" h="624840">
                  <a:moveTo>
                    <a:pt x="0" y="419100"/>
                  </a:moveTo>
                  <a:lnTo>
                    <a:pt x="259080" y="0"/>
                  </a:lnTo>
                  <a:lnTo>
                    <a:pt x="601980" y="228600"/>
                  </a:lnTo>
                  <a:lnTo>
                    <a:pt x="342900" y="556260"/>
                  </a:lnTo>
                  <a:lnTo>
                    <a:pt x="129540" y="624840"/>
                  </a:lnTo>
                  <a:lnTo>
                    <a:pt x="7620" y="480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8" name="Freeform 747"/>
            <p:cNvSpPr/>
            <p:nvPr/>
          </p:nvSpPr>
          <p:spPr>
            <a:xfrm rot="4611902">
              <a:off x="6481754" y="648852"/>
              <a:ext cx="586740" cy="472440"/>
            </a:xfrm>
            <a:custGeom>
              <a:avLst/>
              <a:gdLst>
                <a:gd name="connsiteX0" fmla="*/ 0 w 586740"/>
                <a:gd name="connsiteY0" fmla="*/ 259080 h 472440"/>
                <a:gd name="connsiteX1" fmla="*/ 411480 w 586740"/>
                <a:gd name="connsiteY1" fmla="*/ 472440 h 472440"/>
                <a:gd name="connsiteX2" fmla="*/ 586740 w 586740"/>
                <a:gd name="connsiteY2" fmla="*/ 259080 h 472440"/>
                <a:gd name="connsiteX3" fmla="*/ 152400 w 586740"/>
                <a:gd name="connsiteY3" fmla="*/ 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6740" h="472440">
                  <a:moveTo>
                    <a:pt x="0" y="259080"/>
                  </a:moveTo>
                  <a:lnTo>
                    <a:pt x="411480" y="472440"/>
                  </a:lnTo>
                  <a:lnTo>
                    <a:pt x="586740" y="259080"/>
                  </a:lnTo>
                  <a:lnTo>
                    <a:pt x="15240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9" name="Freeform 748"/>
            <p:cNvSpPr/>
            <p:nvPr/>
          </p:nvSpPr>
          <p:spPr>
            <a:xfrm rot="4611902">
              <a:off x="7022525" y="587812"/>
              <a:ext cx="838200" cy="807720"/>
            </a:xfrm>
            <a:custGeom>
              <a:avLst/>
              <a:gdLst>
                <a:gd name="connsiteX0" fmla="*/ 0 w 1074420"/>
                <a:gd name="connsiteY0" fmla="*/ 807720 h 906780"/>
                <a:gd name="connsiteX1" fmla="*/ 609600 w 1074420"/>
                <a:gd name="connsiteY1" fmla="*/ 0 h 906780"/>
                <a:gd name="connsiteX2" fmla="*/ 838200 w 1074420"/>
                <a:gd name="connsiteY2" fmla="*/ 144780 h 906780"/>
                <a:gd name="connsiteX3" fmla="*/ 655320 w 1074420"/>
                <a:gd name="connsiteY3" fmla="*/ 685800 h 906780"/>
                <a:gd name="connsiteX4" fmla="*/ 1074420 w 1074420"/>
                <a:gd name="connsiteY4" fmla="*/ 906780 h 906780"/>
                <a:gd name="connsiteX0" fmla="*/ 0 w 838200"/>
                <a:gd name="connsiteY0" fmla="*/ 807720 h 807720"/>
                <a:gd name="connsiteX1" fmla="*/ 609600 w 838200"/>
                <a:gd name="connsiteY1" fmla="*/ 0 h 807720"/>
                <a:gd name="connsiteX2" fmla="*/ 838200 w 838200"/>
                <a:gd name="connsiteY2" fmla="*/ 144780 h 807720"/>
                <a:gd name="connsiteX3" fmla="*/ 655320 w 838200"/>
                <a:gd name="connsiteY3" fmla="*/ 685800 h 807720"/>
                <a:gd name="connsiteX4" fmla="*/ 809259 w 838200"/>
                <a:gd name="connsiteY4" fmla="*/ 735358 h 80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200" h="807720">
                  <a:moveTo>
                    <a:pt x="0" y="807720"/>
                  </a:moveTo>
                  <a:lnTo>
                    <a:pt x="609600" y="0"/>
                  </a:lnTo>
                  <a:lnTo>
                    <a:pt x="838200" y="144780"/>
                  </a:lnTo>
                  <a:lnTo>
                    <a:pt x="655320" y="685800"/>
                  </a:lnTo>
                  <a:lnTo>
                    <a:pt x="809259" y="735358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0" name="Freeform 749"/>
            <p:cNvSpPr/>
            <p:nvPr/>
          </p:nvSpPr>
          <p:spPr>
            <a:xfrm rot="4611902">
              <a:off x="7081760" y="977131"/>
              <a:ext cx="403860" cy="251460"/>
            </a:xfrm>
            <a:custGeom>
              <a:avLst/>
              <a:gdLst>
                <a:gd name="connsiteX0" fmla="*/ 0 w 403860"/>
                <a:gd name="connsiteY0" fmla="*/ 0 h 251460"/>
                <a:gd name="connsiteX1" fmla="*/ 403860 w 403860"/>
                <a:gd name="connsiteY1" fmla="*/ 25146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251460">
                  <a:moveTo>
                    <a:pt x="0" y="0"/>
                  </a:moveTo>
                  <a:lnTo>
                    <a:pt x="403860" y="2514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1" name="Freeform 750"/>
            <p:cNvSpPr/>
            <p:nvPr/>
          </p:nvSpPr>
          <p:spPr>
            <a:xfrm rot="4611902">
              <a:off x="6431576" y="1182200"/>
              <a:ext cx="281940" cy="251460"/>
            </a:xfrm>
            <a:custGeom>
              <a:avLst/>
              <a:gdLst>
                <a:gd name="connsiteX0" fmla="*/ 0 w 281940"/>
                <a:gd name="connsiteY0" fmla="*/ 0 h 251460"/>
                <a:gd name="connsiteX1" fmla="*/ 281940 w 281940"/>
                <a:gd name="connsiteY1" fmla="*/ 25146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940" h="251460">
                  <a:moveTo>
                    <a:pt x="0" y="0"/>
                  </a:moveTo>
                  <a:lnTo>
                    <a:pt x="281940" y="2514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2" name="Freeform 751"/>
            <p:cNvSpPr/>
            <p:nvPr/>
          </p:nvSpPr>
          <p:spPr>
            <a:xfrm rot="4611902">
              <a:off x="6716091" y="2929821"/>
              <a:ext cx="274320" cy="22860"/>
            </a:xfrm>
            <a:custGeom>
              <a:avLst/>
              <a:gdLst>
                <a:gd name="connsiteX0" fmla="*/ 0 w 274320"/>
                <a:gd name="connsiteY0" fmla="*/ 22860 h 22860"/>
                <a:gd name="connsiteX1" fmla="*/ 274320 w 274320"/>
                <a:gd name="connsiteY1" fmla="*/ 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320" h="22860">
                  <a:moveTo>
                    <a:pt x="0" y="22860"/>
                  </a:moveTo>
                  <a:lnTo>
                    <a:pt x="2743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3" name="Freeform 752"/>
            <p:cNvSpPr/>
            <p:nvPr/>
          </p:nvSpPr>
          <p:spPr>
            <a:xfrm rot="4611902">
              <a:off x="7609189" y="754649"/>
              <a:ext cx="994842" cy="590588"/>
            </a:xfrm>
            <a:custGeom>
              <a:avLst/>
              <a:gdLst>
                <a:gd name="connsiteX0" fmla="*/ 1211580 w 1211580"/>
                <a:gd name="connsiteY0" fmla="*/ 739140 h 739140"/>
                <a:gd name="connsiteX1" fmla="*/ 731520 w 1211580"/>
                <a:gd name="connsiteY1" fmla="*/ 426720 h 739140"/>
                <a:gd name="connsiteX2" fmla="*/ 0 w 1211580"/>
                <a:gd name="connsiteY2" fmla="*/ 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1580" h="739140">
                  <a:moveTo>
                    <a:pt x="1211580" y="739140"/>
                  </a:moveTo>
                  <a:lnTo>
                    <a:pt x="731520" y="42672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4" name="Freeform 753"/>
            <p:cNvSpPr/>
            <p:nvPr/>
          </p:nvSpPr>
          <p:spPr>
            <a:xfrm rot="4611902">
              <a:off x="8415448" y="1304041"/>
              <a:ext cx="381000" cy="205740"/>
            </a:xfrm>
            <a:custGeom>
              <a:avLst/>
              <a:gdLst>
                <a:gd name="connsiteX0" fmla="*/ 381000 w 381000"/>
                <a:gd name="connsiteY0" fmla="*/ 205740 h 205740"/>
                <a:gd name="connsiteX1" fmla="*/ 0 w 381000"/>
                <a:gd name="connsiteY1" fmla="*/ 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0" h="205740">
                  <a:moveTo>
                    <a:pt x="381000" y="20574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5" name="Freeform 754"/>
            <p:cNvSpPr/>
            <p:nvPr/>
          </p:nvSpPr>
          <p:spPr>
            <a:xfrm rot="4611902">
              <a:off x="8080674" y="1247888"/>
              <a:ext cx="431305" cy="392288"/>
            </a:xfrm>
            <a:custGeom>
              <a:avLst/>
              <a:gdLst>
                <a:gd name="connsiteX0" fmla="*/ 731520 w 731520"/>
                <a:gd name="connsiteY0" fmla="*/ 0 h 762000"/>
                <a:gd name="connsiteX1" fmla="*/ 205740 w 731520"/>
                <a:gd name="connsiteY1" fmla="*/ 746760 h 762000"/>
                <a:gd name="connsiteX2" fmla="*/ 60960 w 731520"/>
                <a:gd name="connsiteY2" fmla="*/ 647700 h 762000"/>
                <a:gd name="connsiteX3" fmla="*/ 0 w 731520"/>
                <a:gd name="connsiteY3" fmla="*/ 762000 h 762000"/>
                <a:gd name="connsiteX0" fmla="*/ 431305 w 431305"/>
                <a:gd name="connsiteY0" fmla="*/ 0 h 392288"/>
                <a:gd name="connsiteX1" fmla="*/ 205740 w 431305"/>
                <a:gd name="connsiteY1" fmla="*/ 377048 h 392288"/>
                <a:gd name="connsiteX2" fmla="*/ 60960 w 431305"/>
                <a:gd name="connsiteY2" fmla="*/ 277988 h 392288"/>
                <a:gd name="connsiteX3" fmla="*/ 0 w 431305"/>
                <a:gd name="connsiteY3" fmla="*/ 392288 h 39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1305" h="392288">
                  <a:moveTo>
                    <a:pt x="431305" y="0"/>
                  </a:moveTo>
                  <a:lnTo>
                    <a:pt x="205740" y="377048"/>
                  </a:lnTo>
                  <a:lnTo>
                    <a:pt x="60960" y="277988"/>
                  </a:lnTo>
                  <a:lnTo>
                    <a:pt x="0" y="392288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56" name="Group 755"/>
            <p:cNvGrpSpPr/>
            <p:nvPr/>
          </p:nvGrpSpPr>
          <p:grpSpPr>
            <a:xfrm rot="10800000">
              <a:off x="12498549" y="1303593"/>
              <a:ext cx="2583180" cy="2209800"/>
              <a:chOff x="1813560" y="4892040"/>
              <a:chExt cx="2583180" cy="2209800"/>
            </a:xfrm>
          </p:grpSpPr>
          <p:sp>
            <p:nvSpPr>
              <p:cNvPr id="1011" name="Freeform 1010"/>
              <p:cNvSpPr/>
              <p:nvPr/>
            </p:nvSpPr>
            <p:spPr>
              <a:xfrm>
                <a:off x="3154680" y="6461760"/>
                <a:ext cx="1104900" cy="624840"/>
              </a:xfrm>
              <a:custGeom>
                <a:avLst/>
                <a:gdLst>
                  <a:gd name="connsiteX0" fmla="*/ 0 w 1104900"/>
                  <a:gd name="connsiteY0" fmla="*/ 464820 h 624840"/>
                  <a:gd name="connsiteX1" fmla="*/ 220980 w 1104900"/>
                  <a:gd name="connsiteY1" fmla="*/ 0 h 624840"/>
                  <a:gd name="connsiteX2" fmla="*/ 1104900 w 1104900"/>
                  <a:gd name="connsiteY2" fmla="*/ 365760 h 624840"/>
                  <a:gd name="connsiteX3" fmla="*/ 731520 w 1104900"/>
                  <a:gd name="connsiteY3" fmla="*/ 624840 h 624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04900" h="624840">
                    <a:moveTo>
                      <a:pt x="0" y="464820"/>
                    </a:moveTo>
                    <a:lnTo>
                      <a:pt x="220980" y="0"/>
                    </a:lnTo>
                    <a:lnTo>
                      <a:pt x="1104900" y="365760"/>
                    </a:lnTo>
                    <a:lnTo>
                      <a:pt x="731520" y="6248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2" name="Freeform 1011"/>
              <p:cNvSpPr/>
              <p:nvPr/>
            </p:nvSpPr>
            <p:spPr>
              <a:xfrm>
                <a:off x="3291840" y="6621780"/>
                <a:ext cx="693420" cy="388620"/>
              </a:xfrm>
              <a:custGeom>
                <a:avLst/>
                <a:gdLst>
                  <a:gd name="connsiteX0" fmla="*/ 0 w 693420"/>
                  <a:gd name="connsiteY0" fmla="*/ 0 h 388620"/>
                  <a:gd name="connsiteX1" fmla="*/ 693420 w 693420"/>
                  <a:gd name="connsiteY1" fmla="*/ 388620 h 388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3420" h="388620">
                    <a:moveTo>
                      <a:pt x="0" y="0"/>
                    </a:moveTo>
                    <a:lnTo>
                      <a:pt x="693420" y="3886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3" name="Freeform 1012"/>
              <p:cNvSpPr/>
              <p:nvPr/>
            </p:nvSpPr>
            <p:spPr>
              <a:xfrm>
                <a:off x="3200400" y="6819900"/>
                <a:ext cx="579120" cy="281940"/>
              </a:xfrm>
              <a:custGeom>
                <a:avLst/>
                <a:gdLst>
                  <a:gd name="connsiteX0" fmla="*/ 0 w 579120"/>
                  <a:gd name="connsiteY0" fmla="*/ 0 h 281940"/>
                  <a:gd name="connsiteX1" fmla="*/ 579120 w 579120"/>
                  <a:gd name="connsiteY1" fmla="*/ 281940 h 281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9120" h="281940">
                    <a:moveTo>
                      <a:pt x="0" y="0"/>
                    </a:moveTo>
                    <a:lnTo>
                      <a:pt x="579120" y="2819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4" name="Freeform 1013"/>
              <p:cNvSpPr/>
              <p:nvPr/>
            </p:nvSpPr>
            <p:spPr>
              <a:xfrm>
                <a:off x="2857500" y="5455920"/>
                <a:ext cx="1539240" cy="1402080"/>
              </a:xfrm>
              <a:custGeom>
                <a:avLst/>
                <a:gdLst>
                  <a:gd name="connsiteX0" fmla="*/ 0 w 1539240"/>
                  <a:gd name="connsiteY0" fmla="*/ 1402080 h 1402080"/>
                  <a:gd name="connsiteX1" fmla="*/ 0 w 1539240"/>
                  <a:gd name="connsiteY1" fmla="*/ 967740 h 1402080"/>
                  <a:gd name="connsiteX2" fmla="*/ 152400 w 1539240"/>
                  <a:gd name="connsiteY2" fmla="*/ 777240 h 1402080"/>
                  <a:gd name="connsiteX3" fmla="*/ 472440 w 1539240"/>
                  <a:gd name="connsiteY3" fmla="*/ 0 h 1402080"/>
                  <a:gd name="connsiteX4" fmla="*/ 800100 w 1539240"/>
                  <a:gd name="connsiteY4" fmla="*/ 175260 h 1402080"/>
                  <a:gd name="connsiteX5" fmla="*/ 594360 w 1539240"/>
                  <a:gd name="connsiteY5" fmla="*/ 617220 h 1402080"/>
                  <a:gd name="connsiteX6" fmla="*/ 868680 w 1539240"/>
                  <a:gd name="connsiteY6" fmla="*/ 693420 h 1402080"/>
                  <a:gd name="connsiteX7" fmla="*/ 838200 w 1539240"/>
                  <a:gd name="connsiteY7" fmla="*/ 830580 h 1402080"/>
                  <a:gd name="connsiteX8" fmla="*/ 1097280 w 1539240"/>
                  <a:gd name="connsiteY8" fmla="*/ 922020 h 1402080"/>
                  <a:gd name="connsiteX9" fmla="*/ 1539240 w 1539240"/>
                  <a:gd name="connsiteY9" fmla="*/ 1188720 h 1402080"/>
                  <a:gd name="connsiteX10" fmla="*/ 1386840 w 1539240"/>
                  <a:gd name="connsiteY10" fmla="*/ 1363980 h 140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9240" h="1402080">
                    <a:moveTo>
                      <a:pt x="0" y="1402080"/>
                    </a:moveTo>
                    <a:lnTo>
                      <a:pt x="0" y="967740"/>
                    </a:lnTo>
                    <a:lnTo>
                      <a:pt x="152400" y="777240"/>
                    </a:lnTo>
                    <a:lnTo>
                      <a:pt x="472440" y="0"/>
                    </a:lnTo>
                    <a:lnTo>
                      <a:pt x="800100" y="175260"/>
                    </a:lnTo>
                    <a:lnTo>
                      <a:pt x="594360" y="617220"/>
                    </a:lnTo>
                    <a:lnTo>
                      <a:pt x="868680" y="693420"/>
                    </a:lnTo>
                    <a:lnTo>
                      <a:pt x="838200" y="830580"/>
                    </a:lnTo>
                    <a:lnTo>
                      <a:pt x="1097280" y="922020"/>
                    </a:lnTo>
                    <a:lnTo>
                      <a:pt x="1539240" y="1188720"/>
                    </a:lnTo>
                    <a:lnTo>
                      <a:pt x="1386840" y="13639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5" name="Freeform 1014"/>
              <p:cNvSpPr/>
              <p:nvPr/>
            </p:nvSpPr>
            <p:spPr>
              <a:xfrm>
                <a:off x="3017520" y="6271260"/>
                <a:ext cx="320040" cy="182880"/>
              </a:xfrm>
              <a:custGeom>
                <a:avLst/>
                <a:gdLst>
                  <a:gd name="connsiteX0" fmla="*/ 0 w 320040"/>
                  <a:gd name="connsiteY0" fmla="*/ 0 h 182880"/>
                  <a:gd name="connsiteX1" fmla="*/ 320040 w 320040"/>
                  <a:gd name="connsiteY1" fmla="*/ 182880 h 18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040" h="182880">
                    <a:moveTo>
                      <a:pt x="0" y="0"/>
                    </a:moveTo>
                    <a:lnTo>
                      <a:pt x="320040" y="1828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6" name="Freeform 1015"/>
              <p:cNvSpPr/>
              <p:nvPr/>
            </p:nvSpPr>
            <p:spPr>
              <a:xfrm>
                <a:off x="1813560" y="4899660"/>
                <a:ext cx="1653540" cy="2125980"/>
              </a:xfrm>
              <a:custGeom>
                <a:avLst/>
                <a:gdLst>
                  <a:gd name="connsiteX0" fmla="*/ 998220 w 1653540"/>
                  <a:gd name="connsiteY0" fmla="*/ 2125980 h 2125980"/>
                  <a:gd name="connsiteX1" fmla="*/ 0 w 1653540"/>
                  <a:gd name="connsiteY1" fmla="*/ 1996440 h 2125980"/>
                  <a:gd name="connsiteX2" fmla="*/ 297180 w 1653540"/>
                  <a:gd name="connsiteY2" fmla="*/ 1173480 h 2125980"/>
                  <a:gd name="connsiteX3" fmla="*/ 563880 w 1653540"/>
                  <a:gd name="connsiteY3" fmla="*/ 510540 h 2125980"/>
                  <a:gd name="connsiteX4" fmla="*/ 792480 w 1653540"/>
                  <a:gd name="connsiteY4" fmla="*/ 640080 h 2125980"/>
                  <a:gd name="connsiteX5" fmla="*/ 967740 w 1653540"/>
                  <a:gd name="connsiteY5" fmla="*/ 365760 h 2125980"/>
                  <a:gd name="connsiteX6" fmla="*/ 1181100 w 1653540"/>
                  <a:gd name="connsiteY6" fmla="*/ 0 h 2125980"/>
                  <a:gd name="connsiteX7" fmla="*/ 1653540 w 1653540"/>
                  <a:gd name="connsiteY7" fmla="*/ 198120 h 2125980"/>
                  <a:gd name="connsiteX8" fmla="*/ 1493520 w 1653540"/>
                  <a:gd name="connsiteY8" fmla="*/ 586740 h 2125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53540" h="2125980">
                    <a:moveTo>
                      <a:pt x="998220" y="2125980"/>
                    </a:moveTo>
                    <a:lnTo>
                      <a:pt x="0" y="1996440"/>
                    </a:lnTo>
                    <a:lnTo>
                      <a:pt x="297180" y="1173480"/>
                    </a:lnTo>
                    <a:lnTo>
                      <a:pt x="563880" y="510540"/>
                    </a:lnTo>
                    <a:lnTo>
                      <a:pt x="792480" y="640080"/>
                    </a:lnTo>
                    <a:lnTo>
                      <a:pt x="967740" y="365760"/>
                    </a:lnTo>
                    <a:lnTo>
                      <a:pt x="1181100" y="0"/>
                    </a:lnTo>
                    <a:lnTo>
                      <a:pt x="1653540" y="198120"/>
                    </a:lnTo>
                    <a:lnTo>
                      <a:pt x="1493520" y="5867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7" name="Freeform 1016"/>
              <p:cNvSpPr/>
              <p:nvPr/>
            </p:nvSpPr>
            <p:spPr>
              <a:xfrm>
                <a:off x="2766060" y="5288280"/>
                <a:ext cx="502920" cy="259080"/>
              </a:xfrm>
              <a:custGeom>
                <a:avLst/>
                <a:gdLst>
                  <a:gd name="connsiteX0" fmla="*/ 0 w 502920"/>
                  <a:gd name="connsiteY0" fmla="*/ 0 h 259080"/>
                  <a:gd name="connsiteX1" fmla="*/ 502920 w 50292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2920" h="259080">
                    <a:moveTo>
                      <a:pt x="0" y="0"/>
                    </a:moveTo>
                    <a:lnTo>
                      <a:pt x="502920" y="2590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8" name="Freeform 1017"/>
              <p:cNvSpPr/>
              <p:nvPr/>
            </p:nvSpPr>
            <p:spPr>
              <a:xfrm>
                <a:off x="2583180" y="5547360"/>
                <a:ext cx="548640" cy="350520"/>
              </a:xfrm>
              <a:custGeom>
                <a:avLst/>
                <a:gdLst>
                  <a:gd name="connsiteX0" fmla="*/ 0 w 548640"/>
                  <a:gd name="connsiteY0" fmla="*/ 0 h 350520"/>
                  <a:gd name="connsiteX1" fmla="*/ 15240 w 548640"/>
                  <a:gd name="connsiteY1" fmla="*/ 129540 h 350520"/>
                  <a:gd name="connsiteX2" fmla="*/ 548640 w 548640"/>
                  <a:gd name="connsiteY2" fmla="*/ 350520 h 350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8640" h="350520">
                    <a:moveTo>
                      <a:pt x="0" y="0"/>
                    </a:moveTo>
                    <a:lnTo>
                      <a:pt x="15240" y="129540"/>
                    </a:lnTo>
                    <a:lnTo>
                      <a:pt x="548640" y="3505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9" name="Freeform 1018"/>
              <p:cNvSpPr/>
              <p:nvPr/>
            </p:nvSpPr>
            <p:spPr>
              <a:xfrm>
                <a:off x="2606040" y="5775960"/>
                <a:ext cx="342900" cy="541020"/>
              </a:xfrm>
              <a:custGeom>
                <a:avLst/>
                <a:gdLst>
                  <a:gd name="connsiteX0" fmla="*/ 144780 w 342900"/>
                  <a:gd name="connsiteY0" fmla="*/ 0 h 541020"/>
                  <a:gd name="connsiteX1" fmla="*/ 0 w 342900"/>
                  <a:gd name="connsiteY1" fmla="*/ 403860 h 541020"/>
                  <a:gd name="connsiteX2" fmla="*/ 342900 w 342900"/>
                  <a:gd name="connsiteY2" fmla="*/ 541020 h 541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900" h="541020">
                    <a:moveTo>
                      <a:pt x="144780" y="0"/>
                    </a:moveTo>
                    <a:lnTo>
                      <a:pt x="0" y="403860"/>
                    </a:lnTo>
                    <a:lnTo>
                      <a:pt x="342900" y="5410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0" name="Freeform 1019"/>
              <p:cNvSpPr/>
              <p:nvPr/>
            </p:nvSpPr>
            <p:spPr>
              <a:xfrm>
                <a:off x="2118360" y="6103620"/>
                <a:ext cx="487680" cy="91440"/>
              </a:xfrm>
              <a:custGeom>
                <a:avLst/>
                <a:gdLst>
                  <a:gd name="connsiteX0" fmla="*/ 0 w 487680"/>
                  <a:gd name="connsiteY0" fmla="*/ 0 h 91440"/>
                  <a:gd name="connsiteX1" fmla="*/ 487680 w 487680"/>
                  <a:gd name="connsiteY1" fmla="*/ 91440 h 91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7680" h="91440">
                    <a:moveTo>
                      <a:pt x="0" y="0"/>
                    </a:moveTo>
                    <a:lnTo>
                      <a:pt x="487680" y="914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1" name="Freeform 1020"/>
              <p:cNvSpPr/>
              <p:nvPr/>
            </p:nvSpPr>
            <p:spPr>
              <a:xfrm>
                <a:off x="1981200" y="6423660"/>
                <a:ext cx="876300" cy="121920"/>
              </a:xfrm>
              <a:custGeom>
                <a:avLst/>
                <a:gdLst>
                  <a:gd name="connsiteX0" fmla="*/ 0 w 876300"/>
                  <a:gd name="connsiteY0" fmla="*/ 0 h 121920"/>
                  <a:gd name="connsiteX1" fmla="*/ 617220 w 876300"/>
                  <a:gd name="connsiteY1" fmla="*/ 121920 h 121920"/>
                  <a:gd name="connsiteX2" fmla="*/ 876300 w 876300"/>
                  <a:gd name="connsiteY2" fmla="*/ 114300 h 121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300" h="121920">
                    <a:moveTo>
                      <a:pt x="0" y="0"/>
                    </a:moveTo>
                    <a:lnTo>
                      <a:pt x="617220" y="121920"/>
                    </a:lnTo>
                    <a:lnTo>
                      <a:pt x="876300" y="1143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22" name="Freeform 1021"/>
              <p:cNvSpPr/>
              <p:nvPr/>
            </p:nvSpPr>
            <p:spPr>
              <a:xfrm>
                <a:off x="2171700" y="4892040"/>
                <a:ext cx="723900" cy="525780"/>
              </a:xfrm>
              <a:custGeom>
                <a:avLst/>
                <a:gdLst>
                  <a:gd name="connsiteX0" fmla="*/ 281940 w 723900"/>
                  <a:gd name="connsiteY0" fmla="*/ 525780 h 525780"/>
                  <a:gd name="connsiteX1" fmla="*/ 0 w 723900"/>
                  <a:gd name="connsiteY1" fmla="*/ 335280 h 525780"/>
                  <a:gd name="connsiteX2" fmla="*/ 106680 w 723900"/>
                  <a:gd name="connsiteY2" fmla="*/ 0 h 525780"/>
                  <a:gd name="connsiteX3" fmla="*/ 723900 w 723900"/>
                  <a:gd name="connsiteY3" fmla="*/ 167640 h 52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3900" h="525780">
                    <a:moveTo>
                      <a:pt x="281940" y="525780"/>
                    </a:moveTo>
                    <a:lnTo>
                      <a:pt x="0" y="335280"/>
                    </a:lnTo>
                    <a:lnTo>
                      <a:pt x="106680" y="0"/>
                    </a:lnTo>
                    <a:lnTo>
                      <a:pt x="723900" y="1676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57" name="Freeform 756"/>
            <p:cNvSpPr/>
            <p:nvPr/>
          </p:nvSpPr>
          <p:spPr>
            <a:xfrm>
              <a:off x="4973320" y="6405880"/>
              <a:ext cx="238760" cy="284480"/>
            </a:xfrm>
            <a:custGeom>
              <a:avLst/>
              <a:gdLst>
                <a:gd name="connsiteX0" fmla="*/ 238760 w 238760"/>
                <a:gd name="connsiteY0" fmla="*/ 0 h 284480"/>
                <a:gd name="connsiteX1" fmla="*/ 0 w 238760"/>
                <a:gd name="connsiteY1" fmla="*/ 0 h 284480"/>
                <a:gd name="connsiteX2" fmla="*/ 15240 w 238760"/>
                <a:gd name="connsiteY2" fmla="*/ 284480 h 284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760" h="284480">
                  <a:moveTo>
                    <a:pt x="238760" y="0"/>
                  </a:moveTo>
                  <a:lnTo>
                    <a:pt x="0" y="0"/>
                  </a:lnTo>
                  <a:lnTo>
                    <a:pt x="15240" y="284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58" name="Group 757"/>
            <p:cNvGrpSpPr/>
            <p:nvPr/>
          </p:nvGrpSpPr>
          <p:grpSpPr>
            <a:xfrm>
              <a:off x="4264002" y="1348681"/>
              <a:ext cx="5491480" cy="4942840"/>
              <a:chOff x="4094480" y="1341120"/>
              <a:chExt cx="5491480" cy="4942840"/>
            </a:xfrm>
          </p:grpSpPr>
          <p:sp>
            <p:nvSpPr>
              <p:cNvPr id="958" name="Freeform 957"/>
              <p:cNvSpPr/>
              <p:nvPr/>
            </p:nvSpPr>
            <p:spPr>
              <a:xfrm>
                <a:off x="4241800" y="3017520"/>
                <a:ext cx="482600" cy="828040"/>
              </a:xfrm>
              <a:custGeom>
                <a:avLst/>
                <a:gdLst>
                  <a:gd name="connsiteX0" fmla="*/ 0 w 482600"/>
                  <a:gd name="connsiteY0" fmla="*/ 20320 h 828040"/>
                  <a:gd name="connsiteX1" fmla="*/ 81280 w 482600"/>
                  <a:gd name="connsiteY1" fmla="*/ 558800 h 828040"/>
                  <a:gd name="connsiteX2" fmla="*/ 127000 w 482600"/>
                  <a:gd name="connsiteY2" fmla="*/ 828040 h 828040"/>
                  <a:gd name="connsiteX3" fmla="*/ 309880 w 482600"/>
                  <a:gd name="connsiteY3" fmla="*/ 772160 h 828040"/>
                  <a:gd name="connsiteX4" fmla="*/ 482600 w 482600"/>
                  <a:gd name="connsiteY4" fmla="*/ 0 h 828040"/>
                  <a:gd name="connsiteX5" fmla="*/ 50800 w 482600"/>
                  <a:gd name="connsiteY5" fmla="*/ 10160 h 828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2600" h="828040">
                    <a:moveTo>
                      <a:pt x="0" y="20320"/>
                    </a:moveTo>
                    <a:lnTo>
                      <a:pt x="81280" y="558800"/>
                    </a:lnTo>
                    <a:lnTo>
                      <a:pt x="127000" y="828040"/>
                    </a:lnTo>
                    <a:lnTo>
                      <a:pt x="309880" y="772160"/>
                    </a:lnTo>
                    <a:lnTo>
                      <a:pt x="482600" y="0"/>
                    </a:lnTo>
                    <a:lnTo>
                      <a:pt x="50800" y="101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9" name="Freeform 958"/>
              <p:cNvSpPr/>
              <p:nvPr/>
            </p:nvSpPr>
            <p:spPr>
              <a:xfrm>
                <a:off x="4714240" y="2727960"/>
                <a:ext cx="1783080" cy="939800"/>
              </a:xfrm>
              <a:custGeom>
                <a:avLst/>
                <a:gdLst>
                  <a:gd name="connsiteX0" fmla="*/ 0 w 1783080"/>
                  <a:gd name="connsiteY0" fmla="*/ 320040 h 939800"/>
                  <a:gd name="connsiteX1" fmla="*/ 71120 w 1783080"/>
                  <a:gd name="connsiteY1" fmla="*/ 0 h 939800"/>
                  <a:gd name="connsiteX2" fmla="*/ 645160 w 1783080"/>
                  <a:gd name="connsiteY2" fmla="*/ 91440 h 939800"/>
                  <a:gd name="connsiteX3" fmla="*/ 1051560 w 1783080"/>
                  <a:gd name="connsiteY3" fmla="*/ 340360 h 939800"/>
                  <a:gd name="connsiteX4" fmla="*/ 1336040 w 1783080"/>
                  <a:gd name="connsiteY4" fmla="*/ 579120 h 939800"/>
                  <a:gd name="connsiteX5" fmla="*/ 1595120 w 1783080"/>
                  <a:gd name="connsiteY5" fmla="*/ 817880 h 939800"/>
                  <a:gd name="connsiteX6" fmla="*/ 1783080 w 1783080"/>
                  <a:gd name="connsiteY6" fmla="*/ 939800 h 93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83080" h="939800">
                    <a:moveTo>
                      <a:pt x="0" y="320040"/>
                    </a:moveTo>
                    <a:lnTo>
                      <a:pt x="71120" y="0"/>
                    </a:lnTo>
                    <a:lnTo>
                      <a:pt x="645160" y="91440"/>
                    </a:lnTo>
                    <a:lnTo>
                      <a:pt x="1051560" y="340360"/>
                    </a:lnTo>
                    <a:lnTo>
                      <a:pt x="1336040" y="579120"/>
                    </a:lnTo>
                    <a:lnTo>
                      <a:pt x="1595120" y="817880"/>
                    </a:lnTo>
                    <a:lnTo>
                      <a:pt x="1783080" y="9398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0" name="Freeform 959"/>
              <p:cNvSpPr/>
              <p:nvPr/>
            </p:nvSpPr>
            <p:spPr>
              <a:xfrm>
                <a:off x="5039360" y="2961640"/>
                <a:ext cx="1021080" cy="1422400"/>
              </a:xfrm>
              <a:custGeom>
                <a:avLst/>
                <a:gdLst>
                  <a:gd name="connsiteX0" fmla="*/ 538480 w 1021080"/>
                  <a:gd name="connsiteY0" fmla="*/ 0 h 1422400"/>
                  <a:gd name="connsiteX1" fmla="*/ 254000 w 1021080"/>
                  <a:gd name="connsiteY1" fmla="*/ 411480 h 1422400"/>
                  <a:gd name="connsiteX2" fmla="*/ 0 w 1021080"/>
                  <a:gd name="connsiteY2" fmla="*/ 995680 h 1422400"/>
                  <a:gd name="connsiteX3" fmla="*/ 523240 w 1021080"/>
                  <a:gd name="connsiteY3" fmla="*/ 1249680 h 1422400"/>
                  <a:gd name="connsiteX4" fmla="*/ 1021080 w 1021080"/>
                  <a:gd name="connsiteY4" fmla="*/ 1422400 h 142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1080" h="1422400">
                    <a:moveTo>
                      <a:pt x="538480" y="0"/>
                    </a:moveTo>
                    <a:lnTo>
                      <a:pt x="254000" y="411480"/>
                    </a:lnTo>
                    <a:lnTo>
                      <a:pt x="0" y="995680"/>
                    </a:lnTo>
                    <a:lnTo>
                      <a:pt x="523240" y="1249680"/>
                    </a:lnTo>
                    <a:lnTo>
                      <a:pt x="1021080" y="14224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1" name="Freeform 960"/>
              <p:cNvSpPr/>
              <p:nvPr/>
            </p:nvSpPr>
            <p:spPr>
              <a:xfrm>
                <a:off x="5262880" y="3149600"/>
                <a:ext cx="665480" cy="579120"/>
              </a:xfrm>
              <a:custGeom>
                <a:avLst/>
                <a:gdLst>
                  <a:gd name="connsiteX0" fmla="*/ 0 w 665480"/>
                  <a:gd name="connsiteY0" fmla="*/ 365760 h 579120"/>
                  <a:gd name="connsiteX1" fmla="*/ 584200 w 665480"/>
                  <a:gd name="connsiteY1" fmla="*/ 579120 h 579120"/>
                  <a:gd name="connsiteX2" fmla="*/ 665480 w 665480"/>
                  <a:gd name="connsiteY2" fmla="*/ 365760 h 579120"/>
                  <a:gd name="connsiteX3" fmla="*/ 497840 w 665480"/>
                  <a:gd name="connsiteY3" fmla="*/ 284480 h 579120"/>
                  <a:gd name="connsiteX4" fmla="*/ 619760 w 665480"/>
                  <a:gd name="connsiteY4" fmla="*/ 0 h 579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480" h="579120">
                    <a:moveTo>
                      <a:pt x="0" y="365760"/>
                    </a:moveTo>
                    <a:lnTo>
                      <a:pt x="584200" y="579120"/>
                    </a:lnTo>
                    <a:lnTo>
                      <a:pt x="665480" y="365760"/>
                    </a:lnTo>
                    <a:lnTo>
                      <a:pt x="497840" y="284480"/>
                    </a:lnTo>
                    <a:lnTo>
                      <a:pt x="61976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2" name="Freeform 961"/>
              <p:cNvSpPr/>
              <p:nvPr/>
            </p:nvSpPr>
            <p:spPr>
              <a:xfrm>
                <a:off x="4714240" y="3195320"/>
                <a:ext cx="579120" cy="162560"/>
              </a:xfrm>
              <a:custGeom>
                <a:avLst/>
                <a:gdLst>
                  <a:gd name="connsiteX0" fmla="*/ 0 w 579120"/>
                  <a:gd name="connsiteY0" fmla="*/ 0 h 162560"/>
                  <a:gd name="connsiteX1" fmla="*/ 579120 w 579120"/>
                  <a:gd name="connsiteY1" fmla="*/ 162560 h 162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9120" h="162560">
                    <a:moveTo>
                      <a:pt x="0" y="0"/>
                    </a:moveTo>
                    <a:lnTo>
                      <a:pt x="579120" y="1625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3" name="Freeform 962"/>
              <p:cNvSpPr/>
              <p:nvPr/>
            </p:nvSpPr>
            <p:spPr>
              <a:xfrm>
                <a:off x="4607560" y="3804920"/>
                <a:ext cx="447040" cy="147320"/>
              </a:xfrm>
              <a:custGeom>
                <a:avLst/>
                <a:gdLst>
                  <a:gd name="connsiteX0" fmla="*/ 0 w 447040"/>
                  <a:gd name="connsiteY0" fmla="*/ 0 h 147320"/>
                  <a:gd name="connsiteX1" fmla="*/ 447040 w 447040"/>
                  <a:gd name="connsiteY1" fmla="*/ 147320 h 14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040" h="147320">
                    <a:moveTo>
                      <a:pt x="0" y="0"/>
                    </a:moveTo>
                    <a:lnTo>
                      <a:pt x="447040" y="1473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4" name="Freeform 963"/>
              <p:cNvSpPr/>
              <p:nvPr/>
            </p:nvSpPr>
            <p:spPr>
              <a:xfrm>
                <a:off x="4439920" y="3845560"/>
                <a:ext cx="1442720" cy="1676400"/>
              </a:xfrm>
              <a:custGeom>
                <a:avLst/>
                <a:gdLst>
                  <a:gd name="connsiteX0" fmla="*/ 213360 w 1442720"/>
                  <a:gd name="connsiteY0" fmla="*/ 0 h 1676400"/>
                  <a:gd name="connsiteX1" fmla="*/ 193040 w 1442720"/>
                  <a:gd name="connsiteY1" fmla="*/ 299720 h 1676400"/>
                  <a:gd name="connsiteX2" fmla="*/ 0 w 1442720"/>
                  <a:gd name="connsiteY2" fmla="*/ 701040 h 1676400"/>
                  <a:gd name="connsiteX3" fmla="*/ 71120 w 1442720"/>
                  <a:gd name="connsiteY3" fmla="*/ 1203960 h 1676400"/>
                  <a:gd name="connsiteX4" fmla="*/ 487680 w 1442720"/>
                  <a:gd name="connsiteY4" fmla="*/ 944880 h 1676400"/>
                  <a:gd name="connsiteX5" fmla="*/ 843280 w 1442720"/>
                  <a:gd name="connsiteY5" fmla="*/ 767080 h 1676400"/>
                  <a:gd name="connsiteX6" fmla="*/ 980440 w 1442720"/>
                  <a:gd name="connsiteY6" fmla="*/ 736600 h 1676400"/>
                  <a:gd name="connsiteX7" fmla="*/ 645160 w 1442720"/>
                  <a:gd name="connsiteY7" fmla="*/ 1488440 h 1676400"/>
                  <a:gd name="connsiteX8" fmla="*/ 1442720 w 1442720"/>
                  <a:gd name="connsiteY8" fmla="*/ 1676400 h 1676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2720" h="1676400">
                    <a:moveTo>
                      <a:pt x="213360" y="0"/>
                    </a:moveTo>
                    <a:lnTo>
                      <a:pt x="193040" y="299720"/>
                    </a:lnTo>
                    <a:lnTo>
                      <a:pt x="0" y="701040"/>
                    </a:lnTo>
                    <a:lnTo>
                      <a:pt x="71120" y="1203960"/>
                    </a:lnTo>
                    <a:lnTo>
                      <a:pt x="487680" y="944880"/>
                    </a:lnTo>
                    <a:lnTo>
                      <a:pt x="843280" y="767080"/>
                    </a:lnTo>
                    <a:lnTo>
                      <a:pt x="980440" y="736600"/>
                    </a:lnTo>
                    <a:lnTo>
                      <a:pt x="645160" y="1488440"/>
                    </a:lnTo>
                    <a:lnTo>
                      <a:pt x="1442720" y="16764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5" name="Freeform 964"/>
              <p:cNvSpPr/>
              <p:nvPr/>
            </p:nvSpPr>
            <p:spPr>
              <a:xfrm>
                <a:off x="5257800" y="4978400"/>
                <a:ext cx="487680" cy="157480"/>
              </a:xfrm>
              <a:custGeom>
                <a:avLst/>
                <a:gdLst>
                  <a:gd name="connsiteX0" fmla="*/ 0 w 487680"/>
                  <a:gd name="connsiteY0" fmla="*/ 0 h 157480"/>
                  <a:gd name="connsiteX1" fmla="*/ 487680 w 487680"/>
                  <a:gd name="connsiteY1" fmla="*/ 157480 h 157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7680" h="157480">
                    <a:moveTo>
                      <a:pt x="0" y="0"/>
                    </a:moveTo>
                    <a:lnTo>
                      <a:pt x="487680" y="1574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6" name="Freeform 965"/>
              <p:cNvSpPr/>
              <p:nvPr/>
            </p:nvSpPr>
            <p:spPr>
              <a:xfrm>
                <a:off x="5344160" y="4785360"/>
                <a:ext cx="599440" cy="137160"/>
              </a:xfrm>
              <a:custGeom>
                <a:avLst/>
                <a:gdLst>
                  <a:gd name="connsiteX0" fmla="*/ 0 w 599440"/>
                  <a:gd name="connsiteY0" fmla="*/ 0 h 137160"/>
                  <a:gd name="connsiteX1" fmla="*/ 599440 w 599440"/>
                  <a:gd name="connsiteY1" fmla="*/ 137160 h 137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9440" h="137160">
                    <a:moveTo>
                      <a:pt x="0" y="0"/>
                    </a:moveTo>
                    <a:lnTo>
                      <a:pt x="599440" y="1371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7" name="Freeform 966"/>
              <p:cNvSpPr/>
              <p:nvPr/>
            </p:nvSpPr>
            <p:spPr>
              <a:xfrm>
                <a:off x="5013960" y="4236720"/>
                <a:ext cx="182880" cy="777240"/>
              </a:xfrm>
              <a:custGeom>
                <a:avLst/>
                <a:gdLst>
                  <a:gd name="connsiteX0" fmla="*/ 182880 w 182880"/>
                  <a:gd name="connsiteY0" fmla="*/ 777240 h 777240"/>
                  <a:gd name="connsiteX1" fmla="*/ 0 w 182880"/>
                  <a:gd name="connsiteY1" fmla="*/ 523240 h 777240"/>
                  <a:gd name="connsiteX2" fmla="*/ 15240 w 182880"/>
                  <a:gd name="connsiteY2" fmla="*/ 0 h 777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2880" h="777240">
                    <a:moveTo>
                      <a:pt x="182880" y="777240"/>
                    </a:moveTo>
                    <a:lnTo>
                      <a:pt x="0" y="523240"/>
                    </a:lnTo>
                    <a:lnTo>
                      <a:pt x="152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8" name="Freeform 967"/>
              <p:cNvSpPr/>
              <p:nvPr/>
            </p:nvSpPr>
            <p:spPr>
              <a:xfrm>
                <a:off x="5415280" y="4226560"/>
                <a:ext cx="182880" cy="375920"/>
              </a:xfrm>
              <a:custGeom>
                <a:avLst/>
                <a:gdLst>
                  <a:gd name="connsiteX0" fmla="*/ 0 w 182880"/>
                  <a:gd name="connsiteY0" fmla="*/ 375920 h 375920"/>
                  <a:gd name="connsiteX1" fmla="*/ 182880 w 182880"/>
                  <a:gd name="connsiteY1" fmla="*/ 0 h 375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2880" h="375920">
                    <a:moveTo>
                      <a:pt x="0" y="375920"/>
                    </a:moveTo>
                    <a:lnTo>
                      <a:pt x="18288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9" name="Freeform 968"/>
              <p:cNvSpPr/>
              <p:nvPr/>
            </p:nvSpPr>
            <p:spPr>
              <a:xfrm>
                <a:off x="4622800" y="4170680"/>
                <a:ext cx="838200" cy="350520"/>
              </a:xfrm>
              <a:custGeom>
                <a:avLst/>
                <a:gdLst>
                  <a:gd name="connsiteX0" fmla="*/ 0 w 838200"/>
                  <a:gd name="connsiteY0" fmla="*/ 0 h 350520"/>
                  <a:gd name="connsiteX1" fmla="*/ 695960 w 838200"/>
                  <a:gd name="connsiteY1" fmla="*/ 91440 h 350520"/>
                  <a:gd name="connsiteX2" fmla="*/ 838200 w 838200"/>
                  <a:gd name="connsiteY2" fmla="*/ 350520 h 350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8200" h="350520">
                    <a:moveTo>
                      <a:pt x="0" y="0"/>
                    </a:moveTo>
                    <a:lnTo>
                      <a:pt x="695960" y="91440"/>
                    </a:lnTo>
                    <a:lnTo>
                      <a:pt x="838200" y="3505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0" name="Freeform 969"/>
              <p:cNvSpPr/>
              <p:nvPr/>
            </p:nvSpPr>
            <p:spPr>
              <a:xfrm>
                <a:off x="7614920" y="4978400"/>
                <a:ext cx="589280" cy="629920"/>
              </a:xfrm>
              <a:custGeom>
                <a:avLst/>
                <a:gdLst>
                  <a:gd name="connsiteX0" fmla="*/ 172720 w 589280"/>
                  <a:gd name="connsiteY0" fmla="*/ 629920 h 629920"/>
                  <a:gd name="connsiteX1" fmla="*/ 0 w 589280"/>
                  <a:gd name="connsiteY1" fmla="*/ 152400 h 629920"/>
                  <a:gd name="connsiteX2" fmla="*/ 137160 w 589280"/>
                  <a:gd name="connsiteY2" fmla="*/ 0 h 629920"/>
                  <a:gd name="connsiteX3" fmla="*/ 589280 w 589280"/>
                  <a:gd name="connsiteY3" fmla="*/ 132080 h 629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9280" h="629920">
                    <a:moveTo>
                      <a:pt x="172720" y="629920"/>
                    </a:moveTo>
                    <a:lnTo>
                      <a:pt x="0" y="152400"/>
                    </a:lnTo>
                    <a:lnTo>
                      <a:pt x="137160" y="0"/>
                    </a:lnTo>
                    <a:lnTo>
                      <a:pt x="589280" y="1320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1" name="Freeform 970"/>
              <p:cNvSpPr/>
              <p:nvPr/>
            </p:nvSpPr>
            <p:spPr>
              <a:xfrm>
                <a:off x="7955280" y="4465320"/>
                <a:ext cx="472440" cy="558800"/>
              </a:xfrm>
              <a:custGeom>
                <a:avLst/>
                <a:gdLst>
                  <a:gd name="connsiteX0" fmla="*/ 0 w 472440"/>
                  <a:gd name="connsiteY0" fmla="*/ 558800 h 558800"/>
                  <a:gd name="connsiteX1" fmla="*/ 472440 w 472440"/>
                  <a:gd name="connsiteY1" fmla="*/ 0 h 558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440" h="558800">
                    <a:moveTo>
                      <a:pt x="0" y="558800"/>
                    </a:moveTo>
                    <a:lnTo>
                      <a:pt x="4724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2" name="Freeform 971"/>
              <p:cNvSpPr/>
              <p:nvPr/>
            </p:nvSpPr>
            <p:spPr>
              <a:xfrm>
                <a:off x="7548880" y="4541520"/>
                <a:ext cx="533400" cy="350520"/>
              </a:xfrm>
              <a:custGeom>
                <a:avLst/>
                <a:gdLst>
                  <a:gd name="connsiteX0" fmla="*/ 0 w 533400"/>
                  <a:gd name="connsiteY0" fmla="*/ 350520 h 350520"/>
                  <a:gd name="connsiteX1" fmla="*/ 254000 w 533400"/>
                  <a:gd name="connsiteY1" fmla="*/ 55880 h 350520"/>
                  <a:gd name="connsiteX2" fmla="*/ 406400 w 533400"/>
                  <a:gd name="connsiteY2" fmla="*/ 15240 h 350520"/>
                  <a:gd name="connsiteX3" fmla="*/ 426720 w 533400"/>
                  <a:gd name="connsiteY3" fmla="*/ 0 h 350520"/>
                  <a:gd name="connsiteX4" fmla="*/ 533400 w 533400"/>
                  <a:gd name="connsiteY4" fmla="*/ 55880 h 350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400" h="350520">
                    <a:moveTo>
                      <a:pt x="0" y="350520"/>
                    </a:moveTo>
                    <a:lnTo>
                      <a:pt x="254000" y="55880"/>
                    </a:lnTo>
                    <a:lnTo>
                      <a:pt x="406400" y="15240"/>
                    </a:lnTo>
                    <a:lnTo>
                      <a:pt x="426720" y="0"/>
                    </a:lnTo>
                    <a:lnTo>
                      <a:pt x="533400" y="558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3" name="Freeform 972"/>
              <p:cNvSpPr/>
              <p:nvPr/>
            </p:nvSpPr>
            <p:spPr>
              <a:xfrm>
                <a:off x="8067040" y="4754880"/>
                <a:ext cx="81280" cy="50800"/>
              </a:xfrm>
              <a:custGeom>
                <a:avLst/>
                <a:gdLst>
                  <a:gd name="connsiteX0" fmla="*/ 0 w 81280"/>
                  <a:gd name="connsiteY0" fmla="*/ 0 h 50800"/>
                  <a:gd name="connsiteX1" fmla="*/ 81280 w 81280"/>
                  <a:gd name="connsiteY1" fmla="*/ 50800 h 50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280" h="50800">
                    <a:moveTo>
                      <a:pt x="0" y="0"/>
                    </a:moveTo>
                    <a:lnTo>
                      <a:pt x="81280" y="508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4" name="Freeform 973"/>
              <p:cNvSpPr/>
              <p:nvPr/>
            </p:nvSpPr>
            <p:spPr>
              <a:xfrm>
                <a:off x="8173720" y="4627880"/>
                <a:ext cx="66040" cy="50800"/>
              </a:xfrm>
              <a:custGeom>
                <a:avLst/>
                <a:gdLst>
                  <a:gd name="connsiteX0" fmla="*/ 0 w 66040"/>
                  <a:gd name="connsiteY0" fmla="*/ 0 h 50800"/>
                  <a:gd name="connsiteX1" fmla="*/ 66040 w 66040"/>
                  <a:gd name="connsiteY1" fmla="*/ 50800 h 50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6040" h="50800">
                    <a:moveTo>
                      <a:pt x="0" y="0"/>
                    </a:moveTo>
                    <a:lnTo>
                      <a:pt x="66040" y="508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5" name="Freeform 974"/>
              <p:cNvSpPr/>
              <p:nvPr/>
            </p:nvSpPr>
            <p:spPr>
              <a:xfrm>
                <a:off x="7752080" y="4693920"/>
                <a:ext cx="121920" cy="147320"/>
              </a:xfrm>
              <a:custGeom>
                <a:avLst/>
                <a:gdLst>
                  <a:gd name="connsiteX0" fmla="*/ 0 w 121920"/>
                  <a:gd name="connsiteY0" fmla="*/ 0 h 147320"/>
                  <a:gd name="connsiteX1" fmla="*/ 121920 w 121920"/>
                  <a:gd name="connsiteY1" fmla="*/ 147320 h 14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920" h="147320">
                    <a:moveTo>
                      <a:pt x="0" y="0"/>
                    </a:moveTo>
                    <a:lnTo>
                      <a:pt x="121920" y="1473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6" name="Freeform 975"/>
              <p:cNvSpPr/>
              <p:nvPr/>
            </p:nvSpPr>
            <p:spPr>
              <a:xfrm>
                <a:off x="6273800" y="3962400"/>
                <a:ext cx="1224280" cy="807720"/>
              </a:xfrm>
              <a:custGeom>
                <a:avLst/>
                <a:gdLst>
                  <a:gd name="connsiteX0" fmla="*/ 1615440 w 1615440"/>
                  <a:gd name="connsiteY0" fmla="*/ 594360 h 807720"/>
                  <a:gd name="connsiteX1" fmla="*/ 1209040 w 1615440"/>
                  <a:gd name="connsiteY1" fmla="*/ 294640 h 807720"/>
                  <a:gd name="connsiteX2" fmla="*/ 1224280 w 1615440"/>
                  <a:gd name="connsiteY2" fmla="*/ 254000 h 807720"/>
                  <a:gd name="connsiteX3" fmla="*/ 807720 w 1615440"/>
                  <a:gd name="connsiteY3" fmla="*/ 91440 h 807720"/>
                  <a:gd name="connsiteX4" fmla="*/ 370840 w 1615440"/>
                  <a:gd name="connsiteY4" fmla="*/ 0 h 807720"/>
                  <a:gd name="connsiteX5" fmla="*/ 284480 w 1615440"/>
                  <a:gd name="connsiteY5" fmla="*/ 10160 h 807720"/>
                  <a:gd name="connsiteX6" fmla="*/ 91440 w 1615440"/>
                  <a:gd name="connsiteY6" fmla="*/ 452120 h 807720"/>
                  <a:gd name="connsiteX7" fmla="*/ 35560 w 1615440"/>
                  <a:gd name="connsiteY7" fmla="*/ 472440 h 807720"/>
                  <a:gd name="connsiteX8" fmla="*/ 0 w 1615440"/>
                  <a:gd name="connsiteY8" fmla="*/ 553720 h 807720"/>
                  <a:gd name="connsiteX9" fmla="*/ 894080 w 1615440"/>
                  <a:gd name="connsiteY9" fmla="*/ 807720 h 807720"/>
                  <a:gd name="connsiteX0" fmla="*/ 1209040 w 1224280"/>
                  <a:gd name="connsiteY0" fmla="*/ 294640 h 807720"/>
                  <a:gd name="connsiteX1" fmla="*/ 1224280 w 1224280"/>
                  <a:gd name="connsiteY1" fmla="*/ 254000 h 807720"/>
                  <a:gd name="connsiteX2" fmla="*/ 807720 w 1224280"/>
                  <a:gd name="connsiteY2" fmla="*/ 91440 h 807720"/>
                  <a:gd name="connsiteX3" fmla="*/ 370840 w 1224280"/>
                  <a:gd name="connsiteY3" fmla="*/ 0 h 807720"/>
                  <a:gd name="connsiteX4" fmla="*/ 284480 w 1224280"/>
                  <a:gd name="connsiteY4" fmla="*/ 10160 h 807720"/>
                  <a:gd name="connsiteX5" fmla="*/ 91440 w 1224280"/>
                  <a:gd name="connsiteY5" fmla="*/ 452120 h 807720"/>
                  <a:gd name="connsiteX6" fmla="*/ 35560 w 1224280"/>
                  <a:gd name="connsiteY6" fmla="*/ 472440 h 807720"/>
                  <a:gd name="connsiteX7" fmla="*/ 0 w 1224280"/>
                  <a:gd name="connsiteY7" fmla="*/ 553720 h 807720"/>
                  <a:gd name="connsiteX8" fmla="*/ 894080 w 1224280"/>
                  <a:gd name="connsiteY8" fmla="*/ 807720 h 80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24280" h="807720">
                    <a:moveTo>
                      <a:pt x="1209040" y="294640"/>
                    </a:moveTo>
                    <a:lnTo>
                      <a:pt x="1224280" y="254000"/>
                    </a:lnTo>
                    <a:lnTo>
                      <a:pt x="807720" y="91440"/>
                    </a:lnTo>
                    <a:lnTo>
                      <a:pt x="370840" y="0"/>
                    </a:lnTo>
                    <a:lnTo>
                      <a:pt x="284480" y="10160"/>
                    </a:lnTo>
                    <a:lnTo>
                      <a:pt x="91440" y="452120"/>
                    </a:lnTo>
                    <a:lnTo>
                      <a:pt x="35560" y="472440"/>
                    </a:lnTo>
                    <a:lnTo>
                      <a:pt x="0" y="553720"/>
                    </a:lnTo>
                    <a:lnTo>
                      <a:pt x="894080" y="8077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7" name="Freeform 976"/>
              <p:cNvSpPr/>
              <p:nvPr/>
            </p:nvSpPr>
            <p:spPr>
              <a:xfrm>
                <a:off x="7299960" y="4841240"/>
                <a:ext cx="198120" cy="76200"/>
              </a:xfrm>
              <a:custGeom>
                <a:avLst/>
                <a:gdLst>
                  <a:gd name="connsiteX0" fmla="*/ 0 w 198120"/>
                  <a:gd name="connsiteY0" fmla="*/ 0 h 76200"/>
                  <a:gd name="connsiteX1" fmla="*/ 198120 w 198120"/>
                  <a:gd name="connsiteY1" fmla="*/ 76200 h 7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76200">
                    <a:moveTo>
                      <a:pt x="0" y="0"/>
                    </a:moveTo>
                    <a:lnTo>
                      <a:pt x="198120" y="762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8" name="Freeform 977"/>
              <p:cNvSpPr/>
              <p:nvPr/>
            </p:nvSpPr>
            <p:spPr>
              <a:xfrm>
                <a:off x="7589520" y="4333240"/>
                <a:ext cx="284480" cy="223520"/>
              </a:xfrm>
              <a:custGeom>
                <a:avLst/>
                <a:gdLst>
                  <a:gd name="connsiteX0" fmla="*/ 0 w 284480"/>
                  <a:gd name="connsiteY0" fmla="*/ 0 h 223520"/>
                  <a:gd name="connsiteX1" fmla="*/ 284480 w 284480"/>
                  <a:gd name="connsiteY1" fmla="*/ 223520 h 223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4480" h="223520">
                    <a:moveTo>
                      <a:pt x="0" y="0"/>
                    </a:moveTo>
                    <a:lnTo>
                      <a:pt x="284480" y="2235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79" name="Freeform 978"/>
              <p:cNvSpPr/>
              <p:nvPr/>
            </p:nvSpPr>
            <p:spPr>
              <a:xfrm>
                <a:off x="5740400" y="4389120"/>
                <a:ext cx="299720" cy="746760"/>
              </a:xfrm>
              <a:custGeom>
                <a:avLst/>
                <a:gdLst>
                  <a:gd name="connsiteX0" fmla="*/ 299720 w 299720"/>
                  <a:gd name="connsiteY0" fmla="*/ 0 h 746760"/>
                  <a:gd name="connsiteX1" fmla="*/ 264160 w 299720"/>
                  <a:gd name="connsiteY1" fmla="*/ 264160 h 746760"/>
                  <a:gd name="connsiteX2" fmla="*/ 193040 w 299720"/>
                  <a:gd name="connsiteY2" fmla="*/ 533400 h 746760"/>
                  <a:gd name="connsiteX3" fmla="*/ 91440 w 299720"/>
                  <a:gd name="connsiteY3" fmla="*/ 508000 h 746760"/>
                  <a:gd name="connsiteX4" fmla="*/ 0 w 299720"/>
                  <a:gd name="connsiteY4" fmla="*/ 746760 h 746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720" h="746760">
                    <a:moveTo>
                      <a:pt x="299720" y="0"/>
                    </a:moveTo>
                    <a:lnTo>
                      <a:pt x="264160" y="264160"/>
                    </a:lnTo>
                    <a:lnTo>
                      <a:pt x="193040" y="533400"/>
                    </a:lnTo>
                    <a:lnTo>
                      <a:pt x="91440" y="508000"/>
                    </a:lnTo>
                    <a:lnTo>
                      <a:pt x="0" y="7467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0" name="Freeform 979"/>
              <p:cNvSpPr/>
              <p:nvPr/>
            </p:nvSpPr>
            <p:spPr>
              <a:xfrm>
                <a:off x="6040120" y="5135880"/>
                <a:ext cx="574040" cy="208280"/>
              </a:xfrm>
              <a:custGeom>
                <a:avLst/>
                <a:gdLst>
                  <a:gd name="connsiteX0" fmla="*/ 0 w 574040"/>
                  <a:gd name="connsiteY0" fmla="*/ 182880 h 208280"/>
                  <a:gd name="connsiteX1" fmla="*/ 81280 w 574040"/>
                  <a:gd name="connsiteY1" fmla="*/ 208280 h 208280"/>
                  <a:gd name="connsiteX2" fmla="*/ 218440 w 574040"/>
                  <a:gd name="connsiteY2" fmla="*/ 0 h 208280"/>
                  <a:gd name="connsiteX3" fmla="*/ 574040 w 574040"/>
                  <a:gd name="connsiteY3" fmla="*/ 137160 h 208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040" h="208280">
                    <a:moveTo>
                      <a:pt x="0" y="182880"/>
                    </a:moveTo>
                    <a:lnTo>
                      <a:pt x="81280" y="208280"/>
                    </a:lnTo>
                    <a:lnTo>
                      <a:pt x="218440" y="0"/>
                    </a:lnTo>
                    <a:lnTo>
                      <a:pt x="574040" y="1371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1" name="Freeform 980"/>
              <p:cNvSpPr/>
              <p:nvPr/>
            </p:nvSpPr>
            <p:spPr>
              <a:xfrm>
                <a:off x="6543040" y="5486400"/>
                <a:ext cx="375920" cy="797560"/>
              </a:xfrm>
              <a:custGeom>
                <a:avLst/>
                <a:gdLst>
                  <a:gd name="connsiteX0" fmla="*/ 0 w 375920"/>
                  <a:gd name="connsiteY0" fmla="*/ 797560 h 797560"/>
                  <a:gd name="connsiteX1" fmla="*/ 375920 w 375920"/>
                  <a:gd name="connsiteY1" fmla="*/ 106680 h 797560"/>
                  <a:gd name="connsiteX2" fmla="*/ 223520 w 375920"/>
                  <a:gd name="connsiteY2" fmla="*/ 0 h 797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5920" h="797560">
                    <a:moveTo>
                      <a:pt x="0" y="797560"/>
                    </a:moveTo>
                    <a:lnTo>
                      <a:pt x="375920" y="106680"/>
                    </a:lnTo>
                    <a:lnTo>
                      <a:pt x="22352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2" name="Freeform 981"/>
              <p:cNvSpPr/>
              <p:nvPr/>
            </p:nvSpPr>
            <p:spPr>
              <a:xfrm>
                <a:off x="4094480" y="1427480"/>
                <a:ext cx="3317240" cy="1584960"/>
              </a:xfrm>
              <a:custGeom>
                <a:avLst/>
                <a:gdLst>
                  <a:gd name="connsiteX0" fmla="*/ 147320 w 3332480"/>
                  <a:gd name="connsiteY0" fmla="*/ 1584960 h 1584960"/>
                  <a:gd name="connsiteX1" fmla="*/ 91440 w 3332480"/>
                  <a:gd name="connsiteY1" fmla="*/ 1209040 h 1584960"/>
                  <a:gd name="connsiteX2" fmla="*/ 0 w 3332480"/>
                  <a:gd name="connsiteY2" fmla="*/ 782320 h 1584960"/>
                  <a:gd name="connsiteX3" fmla="*/ 198120 w 3332480"/>
                  <a:gd name="connsiteY3" fmla="*/ 716280 h 1584960"/>
                  <a:gd name="connsiteX4" fmla="*/ 121920 w 3332480"/>
                  <a:gd name="connsiteY4" fmla="*/ 177800 h 1584960"/>
                  <a:gd name="connsiteX5" fmla="*/ 680720 w 3332480"/>
                  <a:gd name="connsiteY5" fmla="*/ 40640 h 1584960"/>
                  <a:gd name="connsiteX6" fmla="*/ 711200 w 3332480"/>
                  <a:gd name="connsiteY6" fmla="*/ 182880 h 1584960"/>
                  <a:gd name="connsiteX7" fmla="*/ 1239520 w 3332480"/>
                  <a:gd name="connsiteY7" fmla="*/ 0 h 1584960"/>
                  <a:gd name="connsiteX8" fmla="*/ 1280160 w 3332480"/>
                  <a:gd name="connsiteY8" fmla="*/ 462280 h 1584960"/>
                  <a:gd name="connsiteX9" fmla="*/ 1574800 w 3332480"/>
                  <a:gd name="connsiteY9" fmla="*/ 182880 h 1584960"/>
                  <a:gd name="connsiteX10" fmla="*/ 1884680 w 3332480"/>
                  <a:gd name="connsiteY10" fmla="*/ 497840 h 1584960"/>
                  <a:gd name="connsiteX11" fmla="*/ 2260600 w 3332480"/>
                  <a:gd name="connsiteY11" fmla="*/ 71120 h 1584960"/>
                  <a:gd name="connsiteX12" fmla="*/ 2611120 w 3332480"/>
                  <a:gd name="connsiteY12" fmla="*/ 401320 h 1584960"/>
                  <a:gd name="connsiteX13" fmla="*/ 2733040 w 3332480"/>
                  <a:gd name="connsiteY13" fmla="*/ 563880 h 1584960"/>
                  <a:gd name="connsiteX14" fmla="*/ 2773680 w 3332480"/>
                  <a:gd name="connsiteY14" fmla="*/ 635000 h 1584960"/>
                  <a:gd name="connsiteX15" fmla="*/ 2910840 w 3332480"/>
                  <a:gd name="connsiteY15" fmla="*/ 792480 h 1584960"/>
                  <a:gd name="connsiteX16" fmla="*/ 3235960 w 3332480"/>
                  <a:gd name="connsiteY16" fmla="*/ 772160 h 1584960"/>
                  <a:gd name="connsiteX17" fmla="*/ 3317240 w 3332480"/>
                  <a:gd name="connsiteY17" fmla="*/ 772160 h 1584960"/>
                  <a:gd name="connsiteX18" fmla="*/ 3332480 w 3332480"/>
                  <a:gd name="connsiteY18" fmla="*/ 1041400 h 1584960"/>
                  <a:gd name="connsiteX0" fmla="*/ 147320 w 3317240"/>
                  <a:gd name="connsiteY0" fmla="*/ 1584960 h 1584960"/>
                  <a:gd name="connsiteX1" fmla="*/ 91440 w 3317240"/>
                  <a:gd name="connsiteY1" fmla="*/ 1209040 h 1584960"/>
                  <a:gd name="connsiteX2" fmla="*/ 0 w 3317240"/>
                  <a:gd name="connsiteY2" fmla="*/ 782320 h 1584960"/>
                  <a:gd name="connsiteX3" fmla="*/ 198120 w 3317240"/>
                  <a:gd name="connsiteY3" fmla="*/ 716280 h 1584960"/>
                  <a:gd name="connsiteX4" fmla="*/ 121920 w 3317240"/>
                  <a:gd name="connsiteY4" fmla="*/ 177800 h 1584960"/>
                  <a:gd name="connsiteX5" fmla="*/ 680720 w 3317240"/>
                  <a:gd name="connsiteY5" fmla="*/ 40640 h 1584960"/>
                  <a:gd name="connsiteX6" fmla="*/ 711200 w 3317240"/>
                  <a:gd name="connsiteY6" fmla="*/ 182880 h 1584960"/>
                  <a:gd name="connsiteX7" fmla="*/ 1239520 w 3317240"/>
                  <a:gd name="connsiteY7" fmla="*/ 0 h 1584960"/>
                  <a:gd name="connsiteX8" fmla="*/ 1280160 w 3317240"/>
                  <a:gd name="connsiteY8" fmla="*/ 462280 h 1584960"/>
                  <a:gd name="connsiteX9" fmla="*/ 1574800 w 3317240"/>
                  <a:gd name="connsiteY9" fmla="*/ 182880 h 1584960"/>
                  <a:gd name="connsiteX10" fmla="*/ 1884680 w 3317240"/>
                  <a:gd name="connsiteY10" fmla="*/ 497840 h 1584960"/>
                  <a:gd name="connsiteX11" fmla="*/ 2260600 w 3317240"/>
                  <a:gd name="connsiteY11" fmla="*/ 71120 h 1584960"/>
                  <a:gd name="connsiteX12" fmla="*/ 2611120 w 3317240"/>
                  <a:gd name="connsiteY12" fmla="*/ 401320 h 1584960"/>
                  <a:gd name="connsiteX13" fmla="*/ 2733040 w 3317240"/>
                  <a:gd name="connsiteY13" fmla="*/ 563880 h 1584960"/>
                  <a:gd name="connsiteX14" fmla="*/ 2773680 w 3317240"/>
                  <a:gd name="connsiteY14" fmla="*/ 635000 h 1584960"/>
                  <a:gd name="connsiteX15" fmla="*/ 2910840 w 3317240"/>
                  <a:gd name="connsiteY15" fmla="*/ 792480 h 1584960"/>
                  <a:gd name="connsiteX16" fmla="*/ 3235960 w 3317240"/>
                  <a:gd name="connsiteY16" fmla="*/ 772160 h 1584960"/>
                  <a:gd name="connsiteX17" fmla="*/ 3317240 w 3317240"/>
                  <a:gd name="connsiteY17" fmla="*/ 772160 h 1584960"/>
                  <a:gd name="connsiteX18" fmla="*/ 3294380 w 3317240"/>
                  <a:gd name="connsiteY18" fmla="*/ 949960 h 1584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317240" h="1584960">
                    <a:moveTo>
                      <a:pt x="147320" y="1584960"/>
                    </a:moveTo>
                    <a:lnTo>
                      <a:pt x="91440" y="1209040"/>
                    </a:lnTo>
                    <a:lnTo>
                      <a:pt x="0" y="782320"/>
                    </a:lnTo>
                    <a:lnTo>
                      <a:pt x="198120" y="716280"/>
                    </a:lnTo>
                    <a:lnTo>
                      <a:pt x="121920" y="177800"/>
                    </a:lnTo>
                    <a:lnTo>
                      <a:pt x="680720" y="40640"/>
                    </a:lnTo>
                    <a:lnTo>
                      <a:pt x="711200" y="182880"/>
                    </a:lnTo>
                    <a:lnTo>
                      <a:pt x="1239520" y="0"/>
                    </a:lnTo>
                    <a:lnTo>
                      <a:pt x="1280160" y="462280"/>
                    </a:lnTo>
                    <a:lnTo>
                      <a:pt x="1574800" y="182880"/>
                    </a:lnTo>
                    <a:lnTo>
                      <a:pt x="1884680" y="497840"/>
                    </a:lnTo>
                    <a:lnTo>
                      <a:pt x="2260600" y="71120"/>
                    </a:lnTo>
                    <a:lnTo>
                      <a:pt x="2611120" y="401320"/>
                    </a:lnTo>
                    <a:lnTo>
                      <a:pt x="2733040" y="563880"/>
                    </a:lnTo>
                    <a:lnTo>
                      <a:pt x="2773680" y="635000"/>
                    </a:lnTo>
                    <a:lnTo>
                      <a:pt x="2910840" y="792480"/>
                    </a:lnTo>
                    <a:lnTo>
                      <a:pt x="3235960" y="772160"/>
                    </a:lnTo>
                    <a:lnTo>
                      <a:pt x="3317240" y="772160"/>
                    </a:lnTo>
                    <a:lnTo>
                      <a:pt x="3294380" y="9499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3" name="Freeform 982"/>
              <p:cNvSpPr/>
              <p:nvPr/>
            </p:nvSpPr>
            <p:spPr>
              <a:xfrm>
                <a:off x="6725920" y="2092960"/>
                <a:ext cx="223520" cy="914400"/>
              </a:xfrm>
              <a:custGeom>
                <a:avLst/>
                <a:gdLst>
                  <a:gd name="connsiteX0" fmla="*/ 147320 w 223520"/>
                  <a:gd name="connsiteY0" fmla="*/ 0 h 914400"/>
                  <a:gd name="connsiteX1" fmla="*/ 0 w 223520"/>
                  <a:gd name="connsiteY1" fmla="*/ 198120 h 914400"/>
                  <a:gd name="connsiteX2" fmla="*/ 223520 w 223520"/>
                  <a:gd name="connsiteY2" fmla="*/ 914400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3520" h="914400">
                    <a:moveTo>
                      <a:pt x="147320" y="0"/>
                    </a:moveTo>
                    <a:lnTo>
                      <a:pt x="0" y="198120"/>
                    </a:lnTo>
                    <a:lnTo>
                      <a:pt x="223520" y="9144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4" name="Freeform 983"/>
              <p:cNvSpPr/>
              <p:nvPr/>
            </p:nvSpPr>
            <p:spPr>
              <a:xfrm>
                <a:off x="6543040" y="2011680"/>
                <a:ext cx="254000" cy="751840"/>
              </a:xfrm>
              <a:custGeom>
                <a:avLst/>
                <a:gdLst>
                  <a:gd name="connsiteX0" fmla="*/ 254000 w 254000"/>
                  <a:gd name="connsiteY0" fmla="*/ 0 h 751840"/>
                  <a:gd name="connsiteX1" fmla="*/ 0 w 254000"/>
                  <a:gd name="connsiteY1" fmla="*/ 487680 h 751840"/>
                  <a:gd name="connsiteX2" fmla="*/ 208280 w 254000"/>
                  <a:gd name="connsiteY2" fmla="*/ 751840 h 751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4000" h="751840">
                    <a:moveTo>
                      <a:pt x="254000" y="0"/>
                    </a:moveTo>
                    <a:lnTo>
                      <a:pt x="0" y="487680"/>
                    </a:lnTo>
                    <a:lnTo>
                      <a:pt x="208280" y="7518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5" name="Freeform 984"/>
              <p:cNvSpPr/>
              <p:nvPr/>
            </p:nvSpPr>
            <p:spPr>
              <a:xfrm>
                <a:off x="6243320" y="2580640"/>
                <a:ext cx="330200" cy="944880"/>
              </a:xfrm>
              <a:custGeom>
                <a:avLst/>
                <a:gdLst>
                  <a:gd name="connsiteX0" fmla="*/ 330200 w 330200"/>
                  <a:gd name="connsiteY0" fmla="*/ 0 h 944880"/>
                  <a:gd name="connsiteX1" fmla="*/ 0 w 330200"/>
                  <a:gd name="connsiteY1" fmla="*/ 477520 h 944880"/>
                  <a:gd name="connsiteX2" fmla="*/ 162560 w 330200"/>
                  <a:gd name="connsiteY2" fmla="*/ 589280 h 944880"/>
                  <a:gd name="connsiteX3" fmla="*/ 55880 w 330200"/>
                  <a:gd name="connsiteY3" fmla="*/ 944880 h 944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0200" h="944880">
                    <a:moveTo>
                      <a:pt x="330200" y="0"/>
                    </a:moveTo>
                    <a:lnTo>
                      <a:pt x="0" y="477520"/>
                    </a:lnTo>
                    <a:lnTo>
                      <a:pt x="162560" y="589280"/>
                    </a:lnTo>
                    <a:lnTo>
                      <a:pt x="55880" y="9448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6" name="Freeform 985"/>
              <p:cNvSpPr/>
              <p:nvPr/>
            </p:nvSpPr>
            <p:spPr>
              <a:xfrm>
                <a:off x="5618480" y="1894840"/>
                <a:ext cx="650240" cy="1402080"/>
              </a:xfrm>
              <a:custGeom>
                <a:avLst/>
                <a:gdLst>
                  <a:gd name="connsiteX0" fmla="*/ 406400 w 650240"/>
                  <a:gd name="connsiteY0" fmla="*/ 1402080 h 1402080"/>
                  <a:gd name="connsiteX1" fmla="*/ 650240 w 650240"/>
                  <a:gd name="connsiteY1" fmla="*/ 1112520 h 1402080"/>
                  <a:gd name="connsiteX2" fmla="*/ 15240 w 650240"/>
                  <a:gd name="connsiteY2" fmla="*/ 609600 h 1402080"/>
                  <a:gd name="connsiteX3" fmla="*/ 172720 w 650240"/>
                  <a:gd name="connsiteY3" fmla="*/ 360680 h 1402080"/>
                  <a:gd name="connsiteX4" fmla="*/ 0 w 650240"/>
                  <a:gd name="connsiteY4" fmla="*/ 314960 h 1402080"/>
                  <a:gd name="connsiteX5" fmla="*/ 345440 w 650240"/>
                  <a:gd name="connsiteY5" fmla="*/ 0 h 140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0240" h="1402080">
                    <a:moveTo>
                      <a:pt x="406400" y="1402080"/>
                    </a:moveTo>
                    <a:lnTo>
                      <a:pt x="650240" y="1112520"/>
                    </a:lnTo>
                    <a:lnTo>
                      <a:pt x="15240" y="609600"/>
                    </a:lnTo>
                    <a:lnTo>
                      <a:pt x="172720" y="360680"/>
                    </a:lnTo>
                    <a:lnTo>
                      <a:pt x="0" y="314960"/>
                    </a:lnTo>
                    <a:lnTo>
                      <a:pt x="3454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7" name="Freeform 986"/>
              <p:cNvSpPr/>
              <p:nvPr/>
            </p:nvSpPr>
            <p:spPr>
              <a:xfrm>
                <a:off x="5379720" y="1894840"/>
                <a:ext cx="223520" cy="320040"/>
              </a:xfrm>
              <a:custGeom>
                <a:avLst/>
                <a:gdLst>
                  <a:gd name="connsiteX0" fmla="*/ 0 w 223520"/>
                  <a:gd name="connsiteY0" fmla="*/ 0 h 320040"/>
                  <a:gd name="connsiteX1" fmla="*/ 66040 w 223520"/>
                  <a:gd name="connsiteY1" fmla="*/ 213360 h 320040"/>
                  <a:gd name="connsiteX2" fmla="*/ 223520 w 223520"/>
                  <a:gd name="connsiteY2" fmla="*/ 320040 h 320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3520" h="320040">
                    <a:moveTo>
                      <a:pt x="0" y="0"/>
                    </a:moveTo>
                    <a:lnTo>
                      <a:pt x="66040" y="213360"/>
                    </a:lnTo>
                    <a:lnTo>
                      <a:pt x="223520" y="3200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8" name="Freeform 987"/>
              <p:cNvSpPr/>
              <p:nvPr/>
            </p:nvSpPr>
            <p:spPr>
              <a:xfrm>
                <a:off x="5364480" y="2473960"/>
                <a:ext cx="264160" cy="340360"/>
              </a:xfrm>
              <a:custGeom>
                <a:avLst/>
                <a:gdLst>
                  <a:gd name="connsiteX0" fmla="*/ 264160 w 264160"/>
                  <a:gd name="connsiteY0" fmla="*/ 0 h 340360"/>
                  <a:gd name="connsiteX1" fmla="*/ 0 w 264160"/>
                  <a:gd name="connsiteY1" fmla="*/ 340360 h 340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4160" h="340360">
                    <a:moveTo>
                      <a:pt x="264160" y="0"/>
                    </a:moveTo>
                    <a:lnTo>
                      <a:pt x="0" y="3403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89" name="Freeform 988"/>
              <p:cNvSpPr/>
              <p:nvPr/>
            </p:nvSpPr>
            <p:spPr>
              <a:xfrm>
                <a:off x="4775200" y="1625600"/>
                <a:ext cx="30480" cy="1107440"/>
              </a:xfrm>
              <a:custGeom>
                <a:avLst/>
                <a:gdLst>
                  <a:gd name="connsiteX0" fmla="*/ 30480 w 30480"/>
                  <a:gd name="connsiteY0" fmla="*/ 0 h 1107440"/>
                  <a:gd name="connsiteX1" fmla="*/ 0 w 30480"/>
                  <a:gd name="connsiteY1" fmla="*/ 1107440 h 110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480" h="1107440">
                    <a:moveTo>
                      <a:pt x="30480" y="0"/>
                    </a:moveTo>
                    <a:lnTo>
                      <a:pt x="0" y="11074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0" name="Freeform 989"/>
              <p:cNvSpPr/>
              <p:nvPr/>
            </p:nvSpPr>
            <p:spPr>
              <a:xfrm>
                <a:off x="4820920" y="2204720"/>
                <a:ext cx="294640" cy="563880"/>
              </a:xfrm>
              <a:custGeom>
                <a:avLst/>
                <a:gdLst>
                  <a:gd name="connsiteX0" fmla="*/ 0 w 294640"/>
                  <a:gd name="connsiteY0" fmla="*/ 60960 h 563880"/>
                  <a:gd name="connsiteX1" fmla="*/ 289560 w 294640"/>
                  <a:gd name="connsiteY1" fmla="*/ 0 h 563880"/>
                  <a:gd name="connsiteX2" fmla="*/ 294640 w 294640"/>
                  <a:gd name="connsiteY2" fmla="*/ 563880 h 563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4640" h="563880">
                    <a:moveTo>
                      <a:pt x="0" y="60960"/>
                    </a:moveTo>
                    <a:lnTo>
                      <a:pt x="289560" y="0"/>
                    </a:lnTo>
                    <a:cubicBezTo>
                      <a:pt x="291253" y="187960"/>
                      <a:pt x="292947" y="375920"/>
                      <a:pt x="294640" y="563880"/>
                    </a:cubicBez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1" name="Freeform 990"/>
              <p:cNvSpPr/>
              <p:nvPr/>
            </p:nvSpPr>
            <p:spPr>
              <a:xfrm>
                <a:off x="5105400" y="2103120"/>
                <a:ext cx="345440" cy="187960"/>
              </a:xfrm>
              <a:custGeom>
                <a:avLst/>
                <a:gdLst>
                  <a:gd name="connsiteX0" fmla="*/ 0 w 345440"/>
                  <a:gd name="connsiteY0" fmla="*/ 187960 h 187960"/>
                  <a:gd name="connsiteX1" fmla="*/ 0 w 345440"/>
                  <a:gd name="connsiteY1" fmla="*/ 187960 h 187960"/>
                  <a:gd name="connsiteX2" fmla="*/ 45720 w 345440"/>
                  <a:gd name="connsiteY2" fmla="*/ 157480 h 187960"/>
                  <a:gd name="connsiteX3" fmla="*/ 345440 w 345440"/>
                  <a:gd name="connsiteY3" fmla="*/ 0 h 187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5440" h="187960">
                    <a:moveTo>
                      <a:pt x="0" y="187960"/>
                    </a:moveTo>
                    <a:lnTo>
                      <a:pt x="0" y="187960"/>
                    </a:lnTo>
                    <a:lnTo>
                      <a:pt x="45720" y="157480"/>
                    </a:lnTo>
                    <a:lnTo>
                      <a:pt x="3454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2" name="Freeform 991"/>
              <p:cNvSpPr/>
              <p:nvPr/>
            </p:nvSpPr>
            <p:spPr>
              <a:xfrm>
                <a:off x="4191000" y="2595880"/>
                <a:ext cx="320040" cy="441960"/>
              </a:xfrm>
              <a:custGeom>
                <a:avLst/>
                <a:gdLst>
                  <a:gd name="connsiteX0" fmla="*/ 0 w 320040"/>
                  <a:gd name="connsiteY0" fmla="*/ 60960 h 441960"/>
                  <a:gd name="connsiteX1" fmla="*/ 0 w 320040"/>
                  <a:gd name="connsiteY1" fmla="*/ 60960 h 441960"/>
                  <a:gd name="connsiteX2" fmla="*/ 228600 w 320040"/>
                  <a:gd name="connsiteY2" fmla="*/ 0 h 441960"/>
                  <a:gd name="connsiteX3" fmla="*/ 320040 w 320040"/>
                  <a:gd name="connsiteY3" fmla="*/ 441960 h 441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040" h="441960">
                    <a:moveTo>
                      <a:pt x="0" y="60960"/>
                    </a:moveTo>
                    <a:lnTo>
                      <a:pt x="0" y="60960"/>
                    </a:lnTo>
                    <a:lnTo>
                      <a:pt x="228600" y="0"/>
                    </a:lnTo>
                    <a:lnTo>
                      <a:pt x="320040" y="4419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3" name="Freeform 992"/>
              <p:cNvSpPr/>
              <p:nvPr/>
            </p:nvSpPr>
            <p:spPr>
              <a:xfrm>
                <a:off x="6009640" y="1620520"/>
                <a:ext cx="482600" cy="1193800"/>
              </a:xfrm>
              <a:custGeom>
                <a:avLst/>
                <a:gdLst>
                  <a:gd name="connsiteX0" fmla="*/ 482600 w 482600"/>
                  <a:gd name="connsiteY0" fmla="*/ 0 h 1193800"/>
                  <a:gd name="connsiteX1" fmla="*/ 177800 w 482600"/>
                  <a:gd name="connsiteY1" fmla="*/ 487680 h 1193800"/>
                  <a:gd name="connsiteX2" fmla="*/ 360680 w 482600"/>
                  <a:gd name="connsiteY2" fmla="*/ 655320 h 1193800"/>
                  <a:gd name="connsiteX3" fmla="*/ 0 w 482600"/>
                  <a:gd name="connsiteY3" fmla="*/ 1193800 h 1193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2600" h="1193800">
                    <a:moveTo>
                      <a:pt x="482600" y="0"/>
                    </a:moveTo>
                    <a:lnTo>
                      <a:pt x="177800" y="487680"/>
                    </a:lnTo>
                    <a:lnTo>
                      <a:pt x="360680" y="655320"/>
                    </a:lnTo>
                    <a:lnTo>
                      <a:pt x="0" y="11938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4" name="Freeform 993"/>
              <p:cNvSpPr/>
              <p:nvPr/>
            </p:nvSpPr>
            <p:spPr>
              <a:xfrm>
                <a:off x="6329680" y="2377440"/>
                <a:ext cx="238760" cy="101600"/>
              </a:xfrm>
              <a:custGeom>
                <a:avLst/>
                <a:gdLst>
                  <a:gd name="connsiteX0" fmla="*/ 0 w 238760"/>
                  <a:gd name="connsiteY0" fmla="*/ 0 h 101600"/>
                  <a:gd name="connsiteX1" fmla="*/ 238760 w 238760"/>
                  <a:gd name="connsiteY1" fmla="*/ 101600 h 101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8760" h="101600">
                    <a:moveTo>
                      <a:pt x="0" y="0"/>
                    </a:moveTo>
                    <a:lnTo>
                      <a:pt x="238760" y="1016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5" name="Freeform 994"/>
              <p:cNvSpPr/>
              <p:nvPr/>
            </p:nvSpPr>
            <p:spPr>
              <a:xfrm>
                <a:off x="6187440" y="2529840"/>
                <a:ext cx="325120" cy="198120"/>
              </a:xfrm>
              <a:custGeom>
                <a:avLst/>
                <a:gdLst>
                  <a:gd name="connsiteX0" fmla="*/ 0 w 325120"/>
                  <a:gd name="connsiteY0" fmla="*/ 0 h 198120"/>
                  <a:gd name="connsiteX1" fmla="*/ 325120 w 325120"/>
                  <a:gd name="connsiteY1" fmla="*/ 198120 h 19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5120" h="198120">
                    <a:moveTo>
                      <a:pt x="0" y="0"/>
                    </a:moveTo>
                    <a:lnTo>
                      <a:pt x="325120" y="1981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6" name="Freeform 995"/>
              <p:cNvSpPr/>
              <p:nvPr/>
            </p:nvSpPr>
            <p:spPr>
              <a:xfrm>
                <a:off x="5765800" y="2286000"/>
                <a:ext cx="558800" cy="86360"/>
              </a:xfrm>
              <a:custGeom>
                <a:avLst/>
                <a:gdLst>
                  <a:gd name="connsiteX0" fmla="*/ 0 w 558800"/>
                  <a:gd name="connsiteY0" fmla="*/ 0 h 86360"/>
                  <a:gd name="connsiteX1" fmla="*/ 558800 w 558800"/>
                  <a:gd name="connsiteY1" fmla="*/ 86360 h 86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8800" h="86360">
                    <a:moveTo>
                      <a:pt x="0" y="0"/>
                    </a:moveTo>
                    <a:lnTo>
                      <a:pt x="558800" y="863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7" name="Freeform 996"/>
              <p:cNvSpPr/>
              <p:nvPr/>
            </p:nvSpPr>
            <p:spPr>
              <a:xfrm>
                <a:off x="6375400" y="1813560"/>
                <a:ext cx="314960" cy="452120"/>
              </a:xfrm>
              <a:custGeom>
                <a:avLst/>
                <a:gdLst>
                  <a:gd name="connsiteX0" fmla="*/ 314960 w 314960"/>
                  <a:gd name="connsiteY0" fmla="*/ 0 h 452120"/>
                  <a:gd name="connsiteX1" fmla="*/ 0 w 314960"/>
                  <a:gd name="connsiteY1" fmla="*/ 452120 h 452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4960" h="452120">
                    <a:moveTo>
                      <a:pt x="314960" y="0"/>
                    </a:moveTo>
                    <a:lnTo>
                      <a:pt x="0" y="4521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8" name="Freeform 997"/>
              <p:cNvSpPr/>
              <p:nvPr/>
            </p:nvSpPr>
            <p:spPr>
              <a:xfrm>
                <a:off x="5877560" y="1920240"/>
                <a:ext cx="314960" cy="381000"/>
              </a:xfrm>
              <a:custGeom>
                <a:avLst/>
                <a:gdLst>
                  <a:gd name="connsiteX0" fmla="*/ 101600 w 314960"/>
                  <a:gd name="connsiteY0" fmla="*/ 0 h 381000"/>
                  <a:gd name="connsiteX1" fmla="*/ 314960 w 314960"/>
                  <a:gd name="connsiteY1" fmla="*/ 203200 h 381000"/>
                  <a:gd name="connsiteX2" fmla="*/ 0 w 314960"/>
                  <a:gd name="connsiteY2" fmla="*/ 381000 h 381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4960" h="381000">
                    <a:moveTo>
                      <a:pt x="101600" y="0"/>
                    </a:moveTo>
                    <a:lnTo>
                      <a:pt x="314960" y="203200"/>
                    </a:lnTo>
                    <a:lnTo>
                      <a:pt x="0" y="3810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99" name="Freeform 998"/>
              <p:cNvSpPr/>
              <p:nvPr/>
            </p:nvSpPr>
            <p:spPr>
              <a:xfrm>
                <a:off x="6781800" y="1447800"/>
                <a:ext cx="1681480" cy="543560"/>
              </a:xfrm>
              <a:custGeom>
                <a:avLst/>
                <a:gdLst>
                  <a:gd name="connsiteX0" fmla="*/ 0 w 1681480"/>
                  <a:gd name="connsiteY0" fmla="*/ 441960 h 543560"/>
                  <a:gd name="connsiteX1" fmla="*/ 0 w 1681480"/>
                  <a:gd name="connsiteY1" fmla="*/ 441960 h 543560"/>
                  <a:gd name="connsiteX2" fmla="*/ 0 w 1681480"/>
                  <a:gd name="connsiteY2" fmla="*/ 391160 h 543560"/>
                  <a:gd name="connsiteX3" fmla="*/ 15240 w 1681480"/>
                  <a:gd name="connsiteY3" fmla="*/ 172720 h 543560"/>
                  <a:gd name="connsiteX4" fmla="*/ 411480 w 1681480"/>
                  <a:gd name="connsiteY4" fmla="*/ 0 h 543560"/>
                  <a:gd name="connsiteX5" fmla="*/ 695960 w 1681480"/>
                  <a:gd name="connsiteY5" fmla="*/ 543560 h 543560"/>
                  <a:gd name="connsiteX6" fmla="*/ 1681480 w 1681480"/>
                  <a:gd name="connsiteY6" fmla="*/ 274320 h 543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1480" h="543560">
                    <a:moveTo>
                      <a:pt x="0" y="441960"/>
                    </a:moveTo>
                    <a:lnTo>
                      <a:pt x="0" y="441960"/>
                    </a:lnTo>
                    <a:lnTo>
                      <a:pt x="0" y="391160"/>
                    </a:lnTo>
                    <a:lnTo>
                      <a:pt x="15240" y="172720"/>
                    </a:lnTo>
                    <a:lnTo>
                      <a:pt x="411480" y="0"/>
                    </a:lnTo>
                    <a:lnTo>
                      <a:pt x="695960" y="543560"/>
                    </a:lnTo>
                    <a:lnTo>
                      <a:pt x="1681480" y="2743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0" name="Freeform 999"/>
              <p:cNvSpPr/>
              <p:nvPr/>
            </p:nvSpPr>
            <p:spPr>
              <a:xfrm>
                <a:off x="8209280" y="1457960"/>
                <a:ext cx="863600" cy="1107440"/>
              </a:xfrm>
              <a:custGeom>
                <a:avLst/>
                <a:gdLst>
                  <a:gd name="connsiteX0" fmla="*/ 0 w 863600"/>
                  <a:gd name="connsiteY0" fmla="*/ 624840 h 1107440"/>
                  <a:gd name="connsiteX1" fmla="*/ 543560 w 863600"/>
                  <a:gd name="connsiteY1" fmla="*/ 1107440 h 1107440"/>
                  <a:gd name="connsiteX2" fmla="*/ 772160 w 863600"/>
                  <a:gd name="connsiteY2" fmla="*/ 751840 h 1107440"/>
                  <a:gd name="connsiteX3" fmla="*/ 863600 w 863600"/>
                  <a:gd name="connsiteY3" fmla="*/ 396240 h 1107440"/>
                  <a:gd name="connsiteX4" fmla="*/ 690880 w 863600"/>
                  <a:gd name="connsiteY4" fmla="*/ 0 h 1107440"/>
                  <a:gd name="connsiteX5" fmla="*/ 472440 w 863600"/>
                  <a:gd name="connsiteY5" fmla="*/ 172720 h 110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3600" h="1107440">
                    <a:moveTo>
                      <a:pt x="0" y="624840"/>
                    </a:moveTo>
                    <a:lnTo>
                      <a:pt x="543560" y="1107440"/>
                    </a:lnTo>
                    <a:lnTo>
                      <a:pt x="772160" y="751840"/>
                    </a:lnTo>
                    <a:lnTo>
                      <a:pt x="863600" y="396240"/>
                    </a:lnTo>
                    <a:lnTo>
                      <a:pt x="690880" y="0"/>
                    </a:lnTo>
                    <a:lnTo>
                      <a:pt x="472440" y="1727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1" name="Freeform 1000"/>
              <p:cNvSpPr/>
              <p:nvPr/>
            </p:nvSpPr>
            <p:spPr>
              <a:xfrm>
                <a:off x="7259320" y="1341120"/>
                <a:ext cx="833120" cy="502920"/>
              </a:xfrm>
              <a:custGeom>
                <a:avLst/>
                <a:gdLst>
                  <a:gd name="connsiteX0" fmla="*/ 0 w 833120"/>
                  <a:gd name="connsiteY0" fmla="*/ 233680 h 502920"/>
                  <a:gd name="connsiteX1" fmla="*/ 411480 w 833120"/>
                  <a:gd name="connsiteY1" fmla="*/ 0 h 502920"/>
                  <a:gd name="connsiteX2" fmla="*/ 833120 w 833120"/>
                  <a:gd name="connsiteY2" fmla="*/ 502920 h 50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120" h="502920">
                    <a:moveTo>
                      <a:pt x="0" y="233680"/>
                    </a:moveTo>
                    <a:lnTo>
                      <a:pt x="411480" y="0"/>
                    </a:lnTo>
                    <a:lnTo>
                      <a:pt x="833120" y="50292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2" name="Freeform 1001"/>
              <p:cNvSpPr/>
              <p:nvPr/>
            </p:nvSpPr>
            <p:spPr>
              <a:xfrm>
                <a:off x="7467600" y="1828800"/>
                <a:ext cx="1615440" cy="878840"/>
              </a:xfrm>
              <a:custGeom>
                <a:avLst/>
                <a:gdLst>
                  <a:gd name="connsiteX0" fmla="*/ 0 w 1615440"/>
                  <a:gd name="connsiteY0" fmla="*/ 878840 h 878840"/>
                  <a:gd name="connsiteX1" fmla="*/ 345440 w 1615440"/>
                  <a:gd name="connsiteY1" fmla="*/ 802640 h 878840"/>
                  <a:gd name="connsiteX2" fmla="*/ 1173480 w 1615440"/>
                  <a:gd name="connsiteY2" fmla="*/ 269240 h 878840"/>
                  <a:gd name="connsiteX3" fmla="*/ 1615440 w 1615440"/>
                  <a:gd name="connsiteY3" fmla="*/ 0 h 87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5440" h="878840">
                    <a:moveTo>
                      <a:pt x="0" y="878840"/>
                    </a:moveTo>
                    <a:lnTo>
                      <a:pt x="345440" y="802640"/>
                    </a:lnTo>
                    <a:lnTo>
                      <a:pt x="1173480" y="269240"/>
                    </a:lnTo>
                    <a:lnTo>
                      <a:pt x="16154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3" name="Freeform 1002"/>
              <p:cNvSpPr/>
              <p:nvPr/>
            </p:nvSpPr>
            <p:spPr>
              <a:xfrm>
                <a:off x="8001000" y="2479040"/>
                <a:ext cx="675640" cy="279400"/>
              </a:xfrm>
              <a:custGeom>
                <a:avLst/>
                <a:gdLst>
                  <a:gd name="connsiteX0" fmla="*/ 0 w 675640"/>
                  <a:gd name="connsiteY0" fmla="*/ 50800 h 279400"/>
                  <a:gd name="connsiteX1" fmla="*/ 0 w 675640"/>
                  <a:gd name="connsiteY1" fmla="*/ 50800 h 279400"/>
                  <a:gd name="connsiteX2" fmla="*/ 518160 w 675640"/>
                  <a:gd name="connsiteY2" fmla="*/ 279400 h 279400"/>
                  <a:gd name="connsiteX3" fmla="*/ 675640 w 675640"/>
                  <a:gd name="connsiteY3" fmla="*/ 0 h 27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75640" h="279400">
                    <a:moveTo>
                      <a:pt x="0" y="50800"/>
                    </a:moveTo>
                    <a:lnTo>
                      <a:pt x="0" y="50800"/>
                    </a:lnTo>
                    <a:lnTo>
                      <a:pt x="518160" y="279400"/>
                    </a:lnTo>
                    <a:lnTo>
                      <a:pt x="675640" y="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4" name="Freeform 1003"/>
              <p:cNvSpPr/>
              <p:nvPr/>
            </p:nvSpPr>
            <p:spPr>
              <a:xfrm>
                <a:off x="8620760" y="2865120"/>
                <a:ext cx="965200" cy="767080"/>
              </a:xfrm>
              <a:custGeom>
                <a:avLst/>
                <a:gdLst>
                  <a:gd name="connsiteX0" fmla="*/ 563880 w 965200"/>
                  <a:gd name="connsiteY0" fmla="*/ 182880 h 767080"/>
                  <a:gd name="connsiteX1" fmla="*/ 330200 w 965200"/>
                  <a:gd name="connsiteY1" fmla="*/ 0 h 767080"/>
                  <a:gd name="connsiteX2" fmla="*/ 0 w 965200"/>
                  <a:gd name="connsiteY2" fmla="*/ 391160 h 767080"/>
                  <a:gd name="connsiteX3" fmla="*/ 208280 w 965200"/>
                  <a:gd name="connsiteY3" fmla="*/ 604520 h 767080"/>
                  <a:gd name="connsiteX4" fmla="*/ 314960 w 965200"/>
                  <a:gd name="connsiteY4" fmla="*/ 462280 h 767080"/>
                  <a:gd name="connsiteX5" fmla="*/ 777240 w 965200"/>
                  <a:gd name="connsiteY5" fmla="*/ 767080 h 767080"/>
                  <a:gd name="connsiteX6" fmla="*/ 965200 w 965200"/>
                  <a:gd name="connsiteY6" fmla="*/ 548640 h 767080"/>
                  <a:gd name="connsiteX7" fmla="*/ 563880 w 965200"/>
                  <a:gd name="connsiteY7" fmla="*/ 182880 h 767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65200" h="767080">
                    <a:moveTo>
                      <a:pt x="563880" y="182880"/>
                    </a:moveTo>
                    <a:lnTo>
                      <a:pt x="330200" y="0"/>
                    </a:lnTo>
                    <a:lnTo>
                      <a:pt x="0" y="391160"/>
                    </a:lnTo>
                    <a:lnTo>
                      <a:pt x="208280" y="604520"/>
                    </a:lnTo>
                    <a:lnTo>
                      <a:pt x="314960" y="462280"/>
                    </a:lnTo>
                    <a:lnTo>
                      <a:pt x="777240" y="767080"/>
                    </a:lnTo>
                    <a:lnTo>
                      <a:pt x="965200" y="548640"/>
                    </a:lnTo>
                    <a:lnTo>
                      <a:pt x="563880" y="182880"/>
                    </a:lnTo>
                    <a:close/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5" name="Freeform 1004"/>
              <p:cNvSpPr/>
              <p:nvPr/>
            </p:nvSpPr>
            <p:spPr>
              <a:xfrm>
                <a:off x="8072120" y="3454400"/>
                <a:ext cx="726440" cy="914400"/>
              </a:xfrm>
              <a:custGeom>
                <a:avLst/>
                <a:gdLst>
                  <a:gd name="connsiteX0" fmla="*/ 726440 w 726440"/>
                  <a:gd name="connsiteY0" fmla="*/ 0 h 914400"/>
                  <a:gd name="connsiteX1" fmla="*/ 203200 w 726440"/>
                  <a:gd name="connsiteY1" fmla="*/ 543560 h 914400"/>
                  <a:gd name="connsiteX2" fmla="*/ 0 w 726440"/>
                  <a:gd name="connsiteY2" fmla="*/ 914400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6440" h="914400">
                    <a:moveTo>
                      <a:pt x="726440" y="0"/>
                    </a:moveTo>
                    <a:lnTo>
                      <a:pt x="203200" y="543560"/>
                    </a:lnTo>
                    <a:lnTo>
                      <a:pt x="0" y="91440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6" name="Freeform 1005"/>
              <p:cNvSpPr/>
              <p:nvPr/>
            </p:nvSpPr>
            <p:spPr>
              <a:xfrm>
                <a:off x="8448040" y="3855720"/>
                <a:ext cx="482600" cy="335280"/>
              </a:xfrm>
              <a:custGeom>
                <a:avLst/>
                <a:gdLst>
                  <a:gd name="connsiteX0" fmla="*/ 0 w 482600"/>
                  <a:gd name="connsiteY0" fmla="*/ 0 h 335280"/>
                  <a:gd name="connsiteX1" fmla="*/ 482600 w 482600"/>
                  <a:gd name="connsiteY1" fmla="*/ 335280 h 335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2600" h="335280">
                    <a:moveTo>
                      <a:pt x="0" y="0"/>
                    </a:moveTo>
                    <a:lnTo>
                      <a:pt x="482600" y="33528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7" name="Freeform 1006"/>
              <p:cNvSpPr/>
              <p:nvPr/>
            </p:nvSpPr>
            <p:spPr>
              <a:xfrm>
                <a:off x="8630920" y="3667760"/>
                <a:ext cx="350520" cy="213360"/>
              </a:xfrm>
              <a:custGeom>
                <a:avLst/>
                <a:gdLst>
                  <a:gd name="connsiteX0" fmla="*/ 0 w 350520"/>
                  <a:gd name="connsiteY0" fmla="*/ 0 h 213360"/>
                  <a:gd name="connsiteX1" fmla="*/ 350520 w 350520"/>
                  <a:gd name="connsiteY1" fmla="*/ 213360 h 213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520" h="213360">
                    <a:moveTo>
                      <a:pt x="0" y="0"/>
                    </a:moveTo>
                    <a:lnTo>
                      <a:pt x="350520" y="2133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8" name="Freeform 1007"/>
              <p:cNvSpPr/>
              <p:nvPr/>
            </p:nvSpPr>
            <p:spPr>
              <a:xfrm>
                <a:off x="7879080" y="3139440"/>
                <a:ext cx="762000" cy="574040"/>
              </a:xfrm>
              <a:custGeom>
                <a:avLst/>
                <a:gdLst>
                  <a:gd name="connsiteX0" fmla="*/ 0 w 762000"/>
                  <a:gd name="connsiteY0" fmla="*/ 574040 h 574040"/>
                  <a:gd name="connsiteX1" fmla="*/ 614680 w 762000"/>
                  <a:gd name="connsiteY1" fmla="*/ 0 h 574040"/>
                  <a:gd name="connsiteX2" fmla="*/ 762000 w 762000"/>
                  <a:gd name="connsiteY2" fmla="*/ 111760 h 574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2000" h="574040">
                    <a:moveTo>
                      <a:pt x="0" y="574040"/>
                    </a:moveTo>
                    <a:lnTo>
                      <a:pt x="614680" y="0"/>
                    </a:lnTo>
                    <a:lnTo>
                      <a:pt x="762000" y="1117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09" name="Freeform 1008"/>
              <p:cNvSpPr/>
              <p:nvPr/>
            </p:nvSpPr>
            <p:spPr>
              <a:xfrm>
                <a:off x="8143240" y="3474720"/>
                <a:ext cx="370840" cy="264160"/>
              </a:xfrm>
              <a:custGeom>
                <a:avLst/>
                <a:gdLst>
                  <a:gd name="connsiteX0" fmla="*/ 0 w 370840"/>
                  <a:gd name="connsiteY0" fmla="*/ 0 h 264160"/>
                  <a:gd name="connsiteX1" fmla="*/ 370840 w 370840"/>
                  <a:gd name="connsiteY1" fmla="*/ 264160 h 264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0840" h="264160">
                    <a:moveTo>
                      <a:pt x="0" y="0"/>
                    </a:moveTo>
                    <a:lnTo>
                      <a:pt x="370840" y="26416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10" name="Freeform 1009"/>
              <p:cNvSpPr/>
              <p:nvPr/>
            </p:nvSpPr>
            <p:spPr>
              <a:xfrm>
                <a:off x="7386320" y="2814320"/>
                <a:ext cx="929640" cy="523240"/>
              </a:xfrm>
              <a:custGeom>
                <a:avLst/>
                <a:gdLst>
                  <a:gd name="connsiteX0" fmla="*/ 0 w 929640"/>
                  <a:gd name="connsiteY0" fmla="*/ 0 h 523240"/>
                  <a:gd name="connsiteX1" fmla="*/ 345440 w 929640"/>
                  <a:gd name="connsiteY1" fmla="*/ 396240 h 523240"/>
                  <a:gd name="connsiteX2" fmla="*/ 614680 w 929640"/>
                  <a:gd name="connsiteY2" fmla="*/ 233680 h 523240"/>
                  <a:gd name="connsiteX3" fmla="*/ 929640 w 929640"/>
                  <a:gd name="connsiteY3" fmla="*/ 523240 h 523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9640" h="523240">
                    <a:moveTo>
                      <a:pt x="0" y="0"/>
                    </a:moveTo>
                    <a:lnTo>
                      <a:pt x="345440" y="396240"/>
                    </a:lnTo>
                    <a:lnTo>
                      <a:pt x="614680" y="233680"/>
                    </a:lnTo>
                    <a:lnTo>
                      <a:pt x="929640" y="523240"/>
                    </a:lnTo>
                  </a:path>
                </a:pathLst>
              </a:custGeom>
              <a:noFill/>
              <a:ln w="38100">
                <a:solidFill>
                  <a:srgbClr val="3366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59" name="TextBox 758"/>
            <p:cNvSpPr txBox="1"/>
            <p:nvPr/>
          </p:nvSpPr>
          <p:spPr>
            <a:xfrm>
              <a:off x="4707726" y="3251140"/>
              <a:ext cx="1799393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Beaumont</a:t>
              </a:r>
            </a:p>
          </p:txBody>
        </p:sp>
        <p:sp>
          <p:nvSpPr>
            <p:cNvPr id="760" name="Freeform 759"/>
            <p:cNvSpPr/>
            <p:nvPr/>
          </p:nvSpPr>
          <p:spPr>
            <a:xfrm>
              <a:off x="8122920" y="647700"/>
              <a:ext cx="792480" cy="556260"/>
            </a:xfrm>
            <a:custGeom>
              <a:avLst/>
              <a:gdLst>
                <a:gd name="connsiteX0" fmla="*/ 0 w 792480"/>
                <a:gd name="connsiteY0" fmla="*/ 403860 h 556260"/>
                <a:gd name="connsiteX1" fmla="*/ 556260 w 792480"/>
                <a:gd name="connsiteY1" fmla="*/ 556260 h 556260"/>
                <a:gd name="connsiteX2" fmla="*/ 792480 w 792480"/>
                <a:gd name="connsiteY2" fmla="*/ 304800 h 556260"/>
                <a:gd name="connsiteX3" fmla="*/ 525780 w 792480"/>
                <a:gd name="connsiteY3" fmla="*/ 0 h 55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2480" h="556260">
                  <a:moveTo>
                    <a:pt x="0" y="403860"/>
                  </a:moveTo>
                  <a:lnTo>
                    <a:pt x="556260" y="556260"/>
                  </a:lnTo>
                  <a:lnTo>
                    <a:pt x="792480" y="304800"/>
                  </a:lnTo>
                  <a:lnTo>
                    <a:pt x="5257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1" name="Freeform 760"/>
            <p:cNvSpPr/>
            <p:nvPr/>
          </p:nvSpPr>
          <p:spPr>
            <a:xfrm>
              <a:off x="9037320" y="746760"/>
              <a:ext cx="4069080" cy="693420"/>
            </a:xfrm>
            <a:custGeom>
              <a:avLst/>
              <a:gdLst>
                <a:gd name="connsiteX0" fmla="*/ 0 w 3870960"/>
                <a:gd name="connsiteY0" fmla="*/ 693420 h 693420"/>
                <a:gd name="connsiteX1" fmla="*/ 312420 w 3870960"/>
                <a:gd name="connsiteY1" fmla="*/ 655320 h 693420"/>
                <a:gd name="connsiteX2" fmla="*/ 495300 w 3870960"/>
                <a:gd name="connsiteY2" fmla="*/ 327660 h 693420"/>
                <a:gd name="connsiteX3" fmla="*/ 967740 w 3870960"/>
                <a:gd name="connsiteY3" fmla="*/ 342900 h 693420"/>
                <a:gd name="connsiteX4" fmla="*/ 1272540 w 3870960"/>
                <a:gd name="connsiteY4" fmla="*/ 129540 h 693420"/>
                <a:gd name="connsiteX5" fmla="*/ 2171700 w 3870960"/>
                <a:gd name="connsiteY5" fmla="*/ 0 h 693420"/>
                <a:gd name="connsiteX6" fmla="*/ 2514600 w 3870960"/>
                <a:gd name="connsiteY6" fmla="*/ 182880 h 693420"/>
                <a:gd name="connsiteX7" fmla="*/ 3009900 w 3870960"/>
                <a:gd name="connsiteY7" fmla="*/ 99060 h 693420"/>
                <a:gd name="connsiteX8" fmla="*/ 3444240 w 3870960"/>
                <a:gd name="connsiteY8" fmla="*/ 381000 h 693420"/>
                <a:gd name="connsiteX9" fmla="*/ 3870960 w 3870960"/>
                <a:gd name="connsiteY9" fmla="*/ 419100 h 693420"/>
                <a:gd name="connsiteX0" fmla="*/ 0 w 4069080"/>
                <a:gd name="connsiteY0" fmla="*/ 693420 h 693420"/>
                <a:gd name="connsiteX1" fmla="*/ 312420 w 4069080"/>
                <a:gd name="connsiteY1" fmla="*/ 655320 h 693420"/>
                <a:gd name="connsiteX2" fmla="*/ 495300 w 4069080"/>
                <a:gd name="connsiteY2" fmla="*/ 327660 h 693420"/>
                <a:gd name="connsiteX3" fmla="*/ 967740 w 4069080"/>
                <a:gd name="connsiteY3" fmla="*/ 342900 h 693420"/>
                <a:gd name="connsiteX4" fmla="*/ 1272540 w 4069080"/>
                <a:gd name="connsiteY4" fmla="*/ 129540 h 693420"/>
                <a:gd name="connsiteX5" fmla="*/ 2171700 w 4069080"/>
                <a:gd name="connsiteY5" fmla="*/ 0 h 693420"/>
                <a:gd name="connsiteX6" fmla="*/ 2514600 w 4069080"/>
                <a:gd name="connsiteY6" fmla="*/ 182880 h 693420"/>
                <a:gd name="connsiteX7" fmla="*/ 3009900 w 4069080"/>
                <a:gd name="connsiteY7" fmla="*/ 99060 h 693420"/>
                <a:gd name="connsiteX8" fmla="*/ 3444240 w 4069080"/>
                <a:gd name="connsiteY8" fmla="*/ 381000 h 693420"/>
                <a:gd name="connsiteX9" fmla="*/ 4069080 w 4069080"/>
                <a:gd name="connsiteY9" fmla="*/ 571500 h 69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69080" h="693420">
                  <a:moveTo>
                    <a:pt x="0" y="693420"/>
                  </a:moveTo>
                  <a:lnTo>
                    <a:pt x="312420" y="655320"/>
                  </a:lnTo>
                  <a:lnTo>
                    <a:pt x="495300" y="327660"/>
                  </a:lnTo>
                  <a:lnTo>
                    <a:pt x="967740" y="342900"/>
                  </a:lnTo>
                  <a:lnTo>
                    <a:pt x="1272540" y="129540"/>
                  </a:lnTo>
                  <a:lnTo>
                    <a:pt x="2171700" y="0"/>
                  </a:lnTo>
                  <a:lnTo>
                    <a:pt x="2514600" y="182880"/>
                  </a:lnTo>
                  <a:lnTo>
                    <a:pt x="3009900" y="99060"/>
                  </a:lnTo>
                  <a:lnTo>
                    <a:pt x="3444240" y="381000"/>
                  </a:lnTo>
                  <a:lnTo>
                    <a:pt x="4069080" y="5715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2" name="Freeform 761"/>
            <p:cNvSpPr/>
            <p:nvPr/>
          </p:nvSpPr>
          <p:spPr>
            <a:xfrm>
              <a:off x="11887200" y="861060"/>
              <a:ext cx="152400" cy="1371600"/>
            </a:xfrm>
            <a:custGeom>
              <a:avLst/>
              <a:gdLst>
                <a:gd name="connsiteX0" fmla="*/ 0 w 152400"/>
                <a:gd name="connsiteY0" fmla="*/ 1371600 h 1371600"/>
                <a:gd name="connsiteX1" fmla="*/ 0 w 152400"/>
                <a:gd name="connsiteY1" fmla="*/ 1371600 h 1371600"/>
                <a:gd name="connsiteX2" fmla="*/ 22860 w 152400"/>
                <a:gd name="connsiteY2" fmla="*/ 1310640 h 1371600"/>
                <a:gd name="connsiteX3" fmla="*/ 152400 w 152400"/>
                <a:gd name="connsiteY3" fmla="*/ 0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00" h="1371600">
                  <a:moveTo>
                    <a:pt x="0" y="1371600"/>
                  </a:moveTo>
                  <a:lnTo>
                    <a:pt x="0" y="1371600"/>
                  </a:lnTo>
                  <a:lnTo>
                    <a:pt x="22860" y="1310640"/>
                  </a:lnTo>
                  <a:lnTo>
                    <a:pt x="15240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3" name="Freeform 762"/>
            <p:cNvSpPr/>
            <p:nvPr/>
          </p:nvSpPr>
          <p:spPr>
            <a:xfrm>
              <a:off x="11993880" y="1600200"/>
              <a:ext cx="464820" cy="152400"/>
            </a:xfrm>
            <a:custGeom>
              <a:avLst/>
              <a:gdLst>
                <a:gd name="connsiteX0" fmla="*/ 464820 w 464820"/>
                <a:gd name="connsiteY0" fmla="*/ 152400 h 152400"/>
                <a:gd name="connsiteX1" fmla="*/ 464820 w 464820"/>
                <a:gd name="connsiteY1" fmla="*/ 152400 h 152400"/>
                <a:gd name="connsiteX2" fmla="*/ 0 w 464820"/>
                <a:gd name="connsiteY2" fmla="*/ 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4820" h="152400">
                  <a:moveTo>
                    <a:pt x="464820" y="152400"/>
                  </a:moveTo>
                  <a:lnTo>
                    <a:pt x="464820" y="15240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4" name="Freeform 763"/>
            <p:cNvSpPr/>
            <p:nvPr/>
          </p:nvSpPr>
          <p:spPr>
            <a:xfrm>
              <a:off x="18864300" y="8793258"/>
              <a:ext cx="785150" cy="2482481"/>
            </a:xfrm>
            <a:custGeom>
              <a:avLst/>
              <a:gdLst>
                <a:gd name="connsiteX0" fmla="*/ 251460 w 762000"/>
                <a:gd name="connsiteY0" fmla="*/ 0 h 2308860"/>
                <a:gd name="connsiteX1" fmla="*/ 0 w 762000"/>
                <a:gd name="connsiteY1" fmla="*/ 2308860 h 2308860"/>
                <a:gd name="connsiteX2" fmla="*/ 762000 w 762000"/>
                <a:gd name="connsiteY2" fmla="*/ 2194560 h 2308860"/>
                <a:gd name="connsiteX0" fmla="*/ 124138 w 762000"/>
                <a:gd name="connsiteY0" fmla="*/ 0 h 2528779"/>
                <a:gd name="connsiteX1" fmla="*/ 0 w 762000"/>
                <a:gd name="connsiteY1" fmla="*/ 2528779 h 2528779"/>
                <a:gd name="connsiteX2" fmla="*/ 762000 w 762000"/>
                <a:gd name="connsiteY2" fmla="*/ 2414479 h 2528779"/>
                <a:gd name="connsiteX0" fmla="*/ 124138 w 900896"/>
                <a:gd name="connsiteY0" fmla="*/ 0 h 2528779"/>
                <a:gd name="connsiteX1" fmla="*/ 0 w 900896"/>
                <a:gd name="connsiteY1" fmla="*/ 2528779 h 2528779"/>
                <a:gd name="connsiteX2" fmla="*/ 900896 w 900896"/>
                <a:gd name="connsiteY2" fmla="*/ 2321881 h 2528779"/>
                <a:gd name="connsiteX0" fmla="*/ 8392 w 785150"/>
                <a:gd name="connsiteY0" fmla="*/ 0 h 2551929"/>
                <a:gd name="connsiteX1" fmla="*/ 0 w 785150"/>
                <a:gd name="connsiteY1" fmla="*/ 2551929 h 2551929"/>
                <a:gd name="connsiteX2" fmla="*/ 785150 w 785150"/>
                <a:gd name="connsiteY2" fmla="*/ 2321881 h 2551929"/>
                <a:gd name="connsiteX0" fmla="*/ 31542 w 785150"/>
                <a:gd name="connsiteY0" fmla="*/ 0 h 2482481"/>
                <a:gd name="connsiteX1" fmla="*/ 0 w 785150"/>
                <a:gd name="connsiteY1" fmla="*/ 2482481 h 2482481"/>
                <a:gd name="connsiteX2" fmla="*/ 785150 w 785150"/>
                <a:gd name="connsiteY2" fmla="*/ 2252433 h 248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5150" h="2482481">
                  <a:moveTo>
                    <a:pt x="31542" y="0"/>
                  </a:moveTo>
                  <a:cubicBezTo>
                    <a:pt x="28745" y="850643"/>
                    <a:pt x="2797" y="1631838"/>
                    <a:pt x="0" y="2482481"/>
                  </a:cubicBezTo>
                  <a:lnTo>
                    <a:pt x="785150" y="2252433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5" name="Freeform 764"/>
            <p:cNvSpPr/>
            <p:nvPr/>
          </p:nvSpPr>
          <p:spPr>
            <a:xfrm>
              <a:off x="9265920" y="1866900"/>
              <a:ext cx="2651760" cy="91440"/>
            </a:xfrm>
            <a:custGeom>
              <a:avLst/>
              <a:gdLst>
                <a:gd name="connsiteX0" fmla="*/ 0 w 2651760"/>
                <a:gd name="connsiteY0" fmla="*/ 0 h 91440"/>
                <a:gd name="connsiteX1" fmla="*/ 2651760 w 265176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1760" h="91440">
                  <a:moveTo>
                    <a:pt x="0" y="0"/>
                  </a:moveTo>
                  <a:lnTo>
                    <a:pt x="2651760" y="914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6" name="Freeform 765"/>
            <p:cNvSpPr/>
            <p:nvPr/>
          </p:nvSpPr>
          <p:spPr>
            <a:xfrm>
              <a:off x="11391900" y="922020"/>
              <a:ext cx="121920" cy="1013460"/>
            </a:xfrm>
            <a:custGeom>
              <a:avLst/>
              <a:gdLst>
                <a:gd name="connsiteX0" fmla="*/ 0 w 121920"/>
                <a:gd name="connsiteY0" fmla="*/ 1013460 h 1013460"/>
                <a:gd name="connsiteX1" fmla="*/ 121920 w 121920"/>
                <a:gd name="connsiteY1" fmla="*/ 0 h 1013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0" h="1013460">
                  <a:moveTo>
                    <a:pt x="0" y="1013460"/>
                  </a:moveTo>
                  <a:lnTo>
                    <a:pt x="1219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7" name="Freeform 766"/>
            <p:cNvSpPr/>
            <p:nvPr/>
          </p:nvSpPr>
          <p:spPr>
            <a:xfrm>
              <a:off x="10408920" y="762000"/>
              <a:ext cx="777240" cy="1158240"/>
            </a:xfrm>
            <a:custGeom>
              <a:avLst/>
              <a:gdLst>
                <a:gd name="connsiteX0" fmla="*/ 777240 w 777240"/>
                <a:gd name="connsiteY0" fmla="*/ 0 h 1158240"/>
                <a:gd name="connsiteX1" fmla="*/ 541020 w 777240"/>
                <a:gd name="connsiteY1" fmla="*/ 464820 h 1158240"/>
                <a:gd name="connsiteX2" fmla="*/ 0 w 777240"/>
                <a:gd name="connsiteY2" fmla="*/ 655320 h 1158240"/>
                <a:gd name="connsiteX3" fmla="*/ 228600 w 777240"/>
                <a:gd name="connsiteY3" fmla="*/ 1158240 h 115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7240" h="1158240">
                  <a:moveTo>
                    <a:pt x="777240" y="0"/>
                  </a:moveTo>
                  <a:lnTo>
                    <a:pt x="541020" y="464820"/>
                  </a:lnTo>
                  <a:lnTo>
                    <a:pt x="0" y="655320"/>
                  </a:lnTo>
                  <a:lnTo>
                    <a:pt x="228600" y="11582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8" name="Freeform 767"/>
            <p:cNvSpPr/>
            <p:nvPr/>
          </p:nvSpPr>
          <p:spPr>
            <a:xfrm>
              <a:off x="9829800" y="2407920"/>
              <a:ext cx="1691640" cy="205740"/>
            </a:xfrm>
            <a:custGeom>
              <a:avLst/>
              <a:gdLst>
                <a:gd name="connsiteX0" fmla="*/ 0 w 1691640"/>
                <a:gd name="connsiteY0" fmla="*/ 0 h 205740"/>
                <a:gd name="connsiteX1" fmla="*/ 1691640 w 169164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1640" h="205740">
                  <a:moveTo>
                    <a:pt x="0" y="0"/>
                  </a:moveTo>
                  <a:lnTo>
                    <a:pt x="1691640" y="205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9" name="Freeform 768"/>
            <p:cNvSpPr/>
            <p:nvPr/>
          </p:nvSpPr>
          <p:spPr>
            <a:xfrm>
              <a:off x="9144000" y="2308860"/>
              <a:ext cx="1447800" cy="617220"/>
            </a:xfrm>
            <a:custGeom>
              <a:avLst/>
              <a:gdLst>
                <a:gd name="connsiteX0" fmla="*/ 1447800 w 1447800"/>
                <a:gd name="connsiteY0" fmla="*/ 617220 h 617220"/>
                <a:gd name="connsiteX1" fmla="*/ 662940 w 1447800"/>
                <a:gd name="connsiteY1" fmla="*/ 609600 h 617220"/>
                <a:gd name="connsiteX2" fmla="*/ 0 w 1447800"/>
                <a:gd name="connsiteY2" fmla="*/ 0 h 617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47800" h="617220">
                  <a:moveTo>
                    <a:pt x="1447800" y="617220"/>
                  </a:moveTo>
                  <a:lnTo>
                    <a:pt x="662940" y="60960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0" name="Freeform 769"/>
            <p:cNvSpPr/>
            <p:nvPr/>
          </p:nvSpPr>
          <p:spPr>
            <a:xfrm>
              <a:off x="10607040" y="1889760"/>
              <a:ext cx="30480" cy="1120140"/>
            </a:xfrm>
            <a:custGeom>
              <a:avLst/>
              <a:gdLst>
                <a:gd name="connsiteX0" fmla="*/ 30480 w 30480"/>
                <a:gd name="connsiteY0" fmla="*/ 0 h 1120140"/>
                <a:gd name="connsiteX1" fmla="*/ 0 w 30480"/>
                <a:gd name="connsiteY1" fmla="*/ 1120140 h 112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1120140">
                  <a:moveTo>
                    <a:pt x="30480" y="0"/>
                  </a:moveTo>
                  <a:lnTo>
                    <a:pt x="0" y="11201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1" name="Freeform 770"/>
            <p:cNvSpPr/>
            <p:nvPr/>
          </p:nvSpPr>
          <p:spPr>
            <a:xfrm>
              <a:off x="11917680" y="1935480"/>
              <a:ext cx="1341120" cy="861060"/>
            </a:xfrm>
            <a:custGeom>
              <a:avLst/>
              <a:gdLst>
                <a:gd name="connsiteX0" fmla="*/ 0 w 1341120"/>
                <a:gd name="connsiteY0" fmla="*/ 0 h 861060"/>
                <a:gd name="connsiteX1" fmla="*/ 1341120 w 1341120"/>
                <a:gd name="connsiteY1" fmla="*/ 861060 h 86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41120" h="861060">
                  <a:moveTo>
                    <a:pt x="0" y="0"/>
                  </a:moveTo>
                  <a:lnTo>
                    <a:pt x="1341120" y="861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2" name="Freeform 771"/>
            <p:cNvSpPr/>
            <p:nvPr/>
          </p:nvSpPr>
          <p:spPr>
            <a:xfrm>
              <a:off x="4244340" y="4690110"/>
              <a:ext cx="464820" cy="1786890"/>
            </a:xfrm>
            <a:custGeom>
              <a:avLst/>
              <a:gdLst>
                <a:gd name="connsiteX0" fmla="*/ 19050 w 464820"/>
                <a:gd name="connsiteY0" fmla="*/ 0 h 1786890"/>
                <a:gd name="connsiteX1" fmla="*/ 182880 w 464820"/>
                <a:gd name="connsiteY1" fmla="*/ 0 h 1786890"/>
                <a:gd name="connsiteX2" fmla="*/ 464820 w 464820"/>
                <a:gd name="connsiteY2" fmla="*/ 1725930 h 1786890"/>
                <a:gd name="connsiteX3" fmla="*/ 0 w 464820"/>
                <a:gd name="connsiteY3" fmla="*/ 1786890 h 1786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820" h="1786890">
                  <a:moveTo>
                    <a:pt x="19050" y="0"/>
                  </a:moveTo>
                  <a:lnTo>
                    <a:pt x="182880" y="0"/>
                  </a:lnTo>
                  <a:lnTo>
                    <a:pt x="464820" y="1725930"/>
                  </a:lnTo>
                  <a:lnTo>
                    <a:pt x="0" y="178689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3" name="Freeform 772"/>
            <p:cNvSpPr/>
            <p:nvPr/>
          </p:nvSpPr>
          <p:spPr>
            <a:xfrm>
              <a:off x="3741420" y="5379720"/>
              <a:ext cx="803910" cy="64770"/>
            </a:xfrm>
            <a:custGeom>
              <a:avLst/>
              <a:gdLst>
                <a:gd name="connsiteX0" fmla="*/ 0 w 803910"/>
                <a:gd name="connsiteY0" fmla="*/ 64770 h 64770"/>
                <a:gd name="connsiteX1" fmla="*/ 803910 w 803910"/>
                <a:gd name="connsiteY1" fmla="*/ 0 h 6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3910" h="64770">
                  <a:moveTo>
                    <a:pt x="0" y="64770"/>
                  </a:moveTo>
                  <a:lnTo>
                    <a:pt x="80391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4" name="Freeform 773"/>
            <p:cNvSpPr/>
            <p:nvPr/>
          </p:nvSpPr>
          <p:spPr>
            <a:xfrm>
              <a:off x="3589020" y="5947410"/>
              <a:ext cx="1043940" cy="49530"/>
            </a:xfrm>
            <a:custGeom>
              <a:avLst/>
              <a:gdLst>
                <a:gd name="connsiteX0" fmla="*/ 0 w 1043940"/>
                <a:gd name="connsiteY0" fmla="*/ 49530 h 49530"/>
                <a:gd name="connsiteX1" fmla="*/ 1043940 w 1043940"/>
                <a:gd name="connsiteY1" fmla="*/ 0 h 4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3940" h="49530">
                  <a:moveTo>
                    <a:pt x="0" y="49530"/>
                  </a:moveTo>
                  <a:lnTo>
                    <a:pt x="10439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5" name="Freeform 774"/>
            <p:cNvSpPr/>
            <p:nvPr/>
          </p:nvSpPr>
          <p:spPr>
            <a:xfrm>
              <a:off x="4686300" y="5048250"/>
              <a:ext cx="289560" cy="1348740"/>
            </a:xfrm>
            <a:custGeom>
              <a:avLst/>
              <a:gdLst>
                <a:gd name="connsiteX0" fmla="*/ 0 w 289560"/>
                <a:gd name="connsiteY0" fmla="*/ 0 h 1348740"/>
                <a:gd name="connsiteX1" fmla="*/ 289560 w 289560"/>
                <a:gd name="connsiteY1" fmla="*/ 1348740 h 1348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9560" h="1348740">
                  <a:moveTo>
                    <a:pt x="0" y="0"/>
                  </a:moveTo>
                  <a:lnTo>
                    <a:pt x="289560" y="1348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6" name="Freeform 775"/>
            <p:cNvSpPr/>
            <p:nvPr/>
          </p:nvSpPr>
          <p:spPr>
            <a:xfrm>
              <a:off x="4838700" y="5749290"/>
              <a:ext cx="636270" cy="15240"/>
            </a:xfrm>
            <a:custGeom>
              <a:avLst/>
              <a:gdLst>
                <a:gd name="connsiteX0" fmla="*/ 0 w 636270"/>
                <a:gd name="connsiteY0" fmla="*/ 15240 h 15240"/>
                <a:gd name="connsiteX1" fmla="*/ 636270 w 63627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270" h="15240">
                  <a:moveTo>
                    <a:pt x="0" y="15240"/>
                  </a:moveTo>
                  <a:lnTo>
                    <a:pt x="63627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7" name="Freeform 776"/>
            <p:cNvSpPr/>
            <p:nvPr/>
          </p:nvSpPr>
          <p:spPr>
            <a:xfrm>
              <a:off x="5459730" y="5406390"/>
              <a:ext cx="19050" cy="842010"/>
            </a:xfrm>
            <a:custGeom>
              <a:avLst/>
              <a:gdLst>
                <a:gd name="connsiteX0" fmla="*/ 0 w 19050"/>
                <a:gd name="connsiteY0" fmla="*/ 0 h 842010"/>
                <a:gd name="connsiteX1" fmla="*/ 19050 w 19050"/>
                <a:gd name="connsiteY1" fmla="*/ 842010 h 84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842010">
                  <a:moveTo>
                    <a:pt x="0" y="0"/>
                  </a:moveTo>
                  <a:lnTo>
                    <a:pt x="19050" y="8420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8" name="Freeform 777"/>
            <p:cNvSpPr/>
            <p:nvPr/>
          </p:nvSpPr>
          <p:spPr>
            <a:xfrm>
              <a:off x="9673389" y="1828800"/>
              <a:ext cx="962527" cy="1540042"/>
            </a:xfrm>
            <a:custGeom>
              <a:avLst/>
              <a:gdLst>
                <a:gd name="connsiteX0" fmla="*/ 192506 w 962527"/>
                <a:gd name="connsiteY0" fmla="*/ 96253 h 1540042"/>
                <a:gd name="connsiteX1" fmla="*/ 0 w 962527"/>
                <a:gd name="connsiteY1" fmla="*/ 1540042 h 1540042"/>
                <a:gd name="connsiteX2" fmla="*/ 818148 w 962527"/>
                <a:gd name="connsiteY2" fmla="*/ 1515979 h 1540042"/>
                <a:gd name="connsiteX3" fmla="*/ 962527 w 962527"/>
                <a:gd name="connsiteY3" fmla="*/ 72189 h 1540042"/>
                <a:gd name="connsiteX4" fmla="*/ 216569 w 962527"/>
                <a:gd name="connsiteY4" fmla="*/ 0 h 1540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527" h="1540042">
                  <a:moveTo>
                    <a:pt x="192506" y="96253"/>
                  </a:moveTo>
                  <a:lnTo>
                    <a:pt x="0" y="1540042"/>
                  </a:lnTo>
                  <a:lnTo>
                    <a:pt x="818148" y="1515979"/>
                  </a:lnTo>
                  <a:lnTo>
                    <a:pt x="962527" y="72189"/>
                  </a:lnTo>
                  <a:lnTo>
                    <a:pt x="216569" y="0"/>
                  </a:ln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9" name="Freeform 778"/>
            <p:cNvSpPr/>
            <p:nvPr/>
          </p:nvSpPr>
          <p:spPr>
            <a:xfrm>
              <a:off x="15457415" y="8093580"/>
              <a:ext cx="3333316" cy="793058"/>
            </a:xfrm>
            <a:custGeom>
              <a:avLst/>
              <a:gdLst>
                <a:gd name="connsiteX0" fmla="*/ 0 w 3368040"/>
                <a:gd name="connsiteY0" fmla="*/ 0 h 746760"/>
                <a:gd name="connsiteX1" fmla="*/ 274320 w 3368040"/>
                <a:gd name="connsiteY1" fmla="*/ 426720 h 746760"/>
                <a:gd name="connsiteX2" fmla="*/ 1310640 w 3368040"/>
                <a:gd name="connsiteY2" fmla="*/ 518160 h 746760"/>
                <a:gd name="connsiteX3" fmla="*/ 2026920 w 3368040"/>
                <a:gd name="connsiteY3" fmla="*/ 548640 h 746760"/>
                <a:gd name="connsiteX4" fmla="*/ 2377440 w 3368040"/>
                <a:gd name="connsiteY4" fmla="*/ 716280 h 746760"/>
                <a:gd name="connsiteX5" fmla="*/ 3368040 w 3368040"/>
                <a:gd name="connsiteY5" fmla="*/ 746760 h 746760"/>
                <a:gd name="connsiteX0" fmla="*/ 0 w 3333316"/>
                <a:gd name="connsiteY0" fmla="*/ 0 h 793058"/>
                <a:gd name="connsiteX1" fmla="*/ 274320 w 3333316"/>
                <a:gd name="connsiteY1" fmla="*/ 426720 h 793058"/>
                <a:gd name="connsiteX2" fmla="*/ 1310640 w 3333316"/>
                <a:gd name="connsiteY2" fmla="*/ 518160 h 793058"/>
                <a:gd name="connsiteX3" fmla="*/ 2026920 w 3333316"/>
                <a:gd name="connsiteY3" fmla="*/ 548640 h 793058"/>
                <a:gd name="connsiteX4" fmla="*/ 2377440 w 3333316"/>
                <a:gd name="connsiteY4" fmla="*/ 716280 h 793058"/>
                <a:gd name="connsiteX5" fmla="*/ 3333316 w 3333316"/>
                <a:gd name="connsiteY5" fmla="*/ 793058 h 793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33316" h="793058">
                  <a:moveTo>
                    <a:pt x="0" y="0"/>
                  </a:moveTo>
                  <a:lnTo>
                    <a:pt x="274320" y="426720"/>
                  </a:lnTo>
                  <a:lnTo>
                    <a:pt x="1310640" y="518160"/>
                  </a:lnTo>
                  <a:lnTo>
                    <a:pt x="2026920" y="548640"/>
                  </a:lnTo>
                  <a:lnTo>
                    <a:pt x="2377440" y="716280"/>
                  </a:lnTo>
                  <a:cubicBezTo>
                    <a:pt x="2707640" y="726440"/>
                    <a:pt x="3003116" y="782898"/>
                    <a:pt x="3333316" y="793058"/>
                  </a:cubicBez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0" name="Freeform 779"/>
            <p:cNvSpPr/>
            <p:nvPr/>
          </p:nvSpPr>
          <p:spPr>
            <a:xfrm>
              <a:off x="18913033" y="8704162"/>
              <a:ext cx="844952" cy="2384385"/>
            </a:xfrm>
            <a:custGeom>
              <a:avLst/>
              <a:gdLst>
                <a:gd name="connsiteX0" fmla="*/ 717630 w 844952"/>
                <a:gd name="connsiteY0" fmla="*/ 2384385 h 2384385"/>
                <a:gd name="connsiteX1" fmla="*/ 844952 w 844952"/>
                <a:gd name="connsiteY1" fmla="*/ 173620 h 2384385"/>
                <a:gd name="connsiteX2" fmla="*/ 254643 w 844952"/>
                <a:gd name="connsiteY2" fmla="*/ 0 h 2384385"/>
                <a:gd name="connsiteX3" fmla="*/ 0 w 844952"/>
                <a:gd name="connsiteY3" fmla="*/ 92597 h 238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4952" h="2384385">
                  <a:moveTo>
                    <a:pt x="717630" y="2384385"/>
                  </a:moveTo>
                  <a:lnTo>
                    <a:pt x="844952" y="173620"/>
                  </a:lnTo>
                  <a:lnTo>
                    <a:pt x="254643" y="0"/>
                  </a:lnTo>
                  <a:lnTo>
                    <a:pt x="0" y="92597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1" name="Freeform 780"/>
            <p:cNvSpPr/>
            <p:nvPr/>
          </p:nvSpPr>
          <p:spPr>
            <a:xfrm>
              <a:off x="18855159" y="9479666"/>
              <a:ext cx="868102" cy="173620"/>
            </a:xfrm>
            <a:custGeom>
              <a:avLst/>
              <a:gdLst>
                <a:gd name="connsiteX0" fmla="*/ 0 w 868102"/>
                <a:gd name="connsiteY0" fmla="*/ 0 h 173620"/>
                <a:gd name="connsiteX1" fmla="*/ 868102 w 868102"/>
                <a:gd name="connsiteY1" fmla="*/ 173620 h 17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8102" h="173620">
                  <a:moveTo>
                    <a:pt x="0" y="0"/>
                  </a:moveTo>
                  <a:lnTo>
                    <a:pt x="868102" y="1736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2" name="Freeform 781"/>
            <p:cNvSpPr/>
            <p:nvPr/>
          </p:nvSpPr>
          <p:spPr>
            <a:xfrm>
              <a:off x="18866734" y="10278319"/>
              <a:ext cx="821803" cy="69448"/>
            </a:xfrm>
            <a:custGeom>
              <a:avLst/>
              <a:gdLst>
                <a:gd name="connsiteX0" fmla="*/ 0 w 821803"/>
                <a:gd name="connsiteY0" fmla="*/ 69448 h 69448"/>
                <a:gd name="connsiteX1" fmla="*/ 821803 w 821803"/>
                <a:gd name="connsiteY1" fmla="*/ 0 h 6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1803" h="69448">
                  <a:moveTo>
                    <a:pt x="0" y="69448"/>
                  </a:moveTo>
                  <a:lnTo>
                    <a:pt x="821803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3" name="Freeform 782"/>
            <p:cNvSpPr/>
            <p:nvPr/>
          </p:nvSpPr>
          <p:spPr>
            <a:xfrm>
              <a:off x="19630663" y="8900932"/>
              <a:ext cx="1284790" cy="2118167"/>
            </a:xfrm>
            <a:custGeom>
              <a:avLst/>
              <a:gdLst>
                <a:gd name="connsiteX0" fmla="*/ 0 w 1284790"/>
                <a:gd name="connsiteY0" fmla="*/ 2118167 h 2118167"/>
                <a:gd name="connsiteX1" fmla="*/ 717631 w 1284790"/>
                <a:gd name="connsiteY1" fmla="*/ 1504709 h 2118167"/>
                <a:gd name="connsiteX2" fmla="*/ 740780 w 1284790"/>
                <a:gd name="connsiteY2" fmla="*/ 856526 h 2118167"/>
                <a:gd name="connsiteX3" fmla="*/ 1284790 w 1284790"/>
                <a:gd name="connsiteY3" fmla="*/ 162045 h 2118167"/>
                <a:gd name="connsiteX4" fmla="*/ 1261641 w 1284790"/>
                <a:gd name="connsiteY4" fmla="*/ 173620 h 2118167"/>
                <a:gd name="connsiteX5" fmla="*/ 1226917 w 1284790"/>
                <a:gd name="connsiteY5" fmla="*/ 57873 h 2118167"/>
                <a:gd name="connsiteX6" fmla="*/ 856527 w 1284790"/>
                <a:gd name="connsiteY6" fmla="*/ 150471 h 2118167"/>
                <a:gd name="connsiteX7" fmla="*/ 150471 w 1284790"/>
                <a:gd name="connsiteY7" fmla="*/ 0 h 2118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4790" h="2118167">
                  <a:moveTo>
                    <a:pt x="0" y="2118167"/>
                  </a:moveTo>
                  <a:lnTo>
                    <a:pt x="717631" y="1504709"/>
                  </a:lnTo>
                  <a:lnTo>
                    <a:pt x="740780" y="856526"/>
                  </a:lnTo>
                  <a:lnTo>
                    <a:pt x="1284790" y="162045"/>
                  </a:lnTo>
                  <a:lnTo>
                    <a:pt x="1261641" y="173620"/>
                  </a:lnTo>
                  <a:lnTo>
                    <a:pt x="1226917" y="57873"/>
                  </a:lnTo>
                  <a:lnTo>
                    <a:pt x="856527" y="150471"/>
                  </a:lnTo>
                  <a:lnTo>
                    <a:pt x="150471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4" name="Freeform 783"/>
            <p:cNvSpPr/>
            <p:nvPr/>
          </p:nvSpPr>
          <p:spPr>
            <a:xfrm>
              <a:off x="19711686" y="9618562"/>
              <a:ext cx="659757" cy="162046"/>
            </a:xfrm>
            <a:custGeom>
              <a:avLst/>
              <a:gdLst>
                <a:gd name="connsiteX0" fmla="*/ 0 w 659757"/>
                <a:gd name="connsiteY0" fmla="*/ 0 h 162046"/>
                <a:gd name="connsiteX1" fmla="*/ 659757 w 659757"/>
                <a:gd name="connsiteY1" fmla="*/ 162046 h 16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9757" h="162046">
                  <a:moveTo>
                    <a:pt x="0" y="0"/>
                  </a:moveTo>
                  <a:lnTo>
                    <a:pt x="659757" y="162046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5" name="Freeform 784"/>
            <p:cNvSpPr/>
            <p:nvPr/>
          </p:nvSpPr>
          <p:spPr>
            <a:xfrm>
              <a:off x="15348030" y="8634714"/>
              <a:ext cx="3240912" cy="2476982"/>
            </a:xfrm>
            <a:custGeom>
              <a:avLst/>
              <a:gdLst>
                <a:gd name="connsiteX0" fmla="*/ 3159889 w 3240912"/>
                <a:gd name="connsiteY0" fmla="*/ 381964 h 2476982"/>
                <a:gd name="connsiteX1" fmla="*/ 3240912 w 3240912"/>
                <a:gd name="connsiteY1" fmla="*/ 2476982 h 2476982"/>
                <a:gd name="connsiteX2" fmla="*/ 2592729 w 3240912"/>
                <a:gd name="connsiteY2" fmla="*/ 1747777 h 2476982"/>
                <a:gd name="connsiteX3" fmla="*/ 1724628 w 3240912"/>
                <a:gd name="connsiteY3" fmla="*/ 1527858 h 2476982"/>
                <a:gd name="connsiteX4" fmla="*/ 601884 w 3240912"/>
                <a:gd name="connsiteY4" fmla="*/ 902825 h 2476982"/>
                <a:gd name="connsiteX5" fmla="*/ 92598 w 3240912"/>
                <a:gd name="connsiteY5" fmla="*/ 439838 h 2476982"/>
                <a:gd name="connsiteX6" fmla="*/ 0 w 3240912"/>
                <a:gd name="connsiteY6" fmla="*/ 0 h 2476982"/>
                <a:gd name="connsiteX7" fmla="*/ 925975 w 3240912"/>
                <a:gd name="connsiteY7" fmla="*/ 57873 h 2476982"/>
                <a:gd name="connsiteX8" fmla="*/ 1909823 w 3240912"/>
                <a:gd name="connsiteY8" fmla="*/ 138896 h 2476982"/>
                <a:gd name="connsiteX9" fmla="*/ 1898248 w 3240912"/>
                <a:gd name="connsiteY9" fmla="*/ 370390 h 2476982"/>
                <a:gd name="connsiteX10" fmla="*/ 3159889 w 3240912"/>
                <a:gd name="connsiteY10" fmla="*/ 381964 h 2476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0912" h="2476982">
                  <a:moveTo>
                    <a:pt x="3159889" y="381964"/>
                  </a:moveTo>
                  <a:lnTo>
                    <a:pt x="3240912" y="2476982"/>
                  </a:lnTo>
                  <a:lnTo>
                    <a:pt x="2592729" y="1747777"/>
                  </a:lnTo>
                  <a:lnTo>
                    <a:pt x="1724628" y="1527858"/>
                  </a:lnTo>
                  <a:lnTo>
                    <a:pt x="601884" y="902825"/>
                  </a:lnTo>
                  <a:lnTo>
                    <a:pt x="92598" y="439838"/>
                  </a:lnTo>
                  <a:lnTo>
                    <a:pt x="0" y="0"/>
                  </a:lnTo>
                  <a:lnTo>
                    <a:pt x="925975" y="57873"/>
                  </a:lnTo>
                  <a:lnTo>
                    <a:pt x="1909823" y="138896"/>
                  </a:lnTo>
                  <a:lnTo>
                    <a:pt x="1898248" y="370390"/>
                  </a:lnTo>
                  <a:lnTo>
                    <a:pt x="3159889" y="381964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6" name="Freeform 785"/>
            <p:cNvSpPr/>
            <p:nvPr/>
          </p:nvSpPr>
          <p:spPr>
            <a:xfrm>
              <a:off x="16192982" y="8681013"/>
              <a:ext cx="69448" cy="1041721"/>
            </a:xfrm>
            <a:custGeom>
              <a:avLst/>
              <a:gdLst>
                <a:gd name="connsiteX0" fmla="*/ 0 w 69448"/>
                <a:gd name="connsiteY0" fmla="*/ 0 h 1041721"/>
                <a:gd name="connsiteX1" fmla="*/ 69448 w 69448"/>
                <a:gd name="connsiteY1" fmla="*/ 1041721 h 104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448" h="1041721">
                  <a:moveTo>
                    <a:pt x="0" y="0"/>
                  </a:moveTo>
                  <a:lnTo>
                    <a:pt x="69448" y="1041721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7" name="Freeform 786"/>
            <p:cNvSpPr/>
            <p:nvPr/>
          </p:nvSpPr>
          <p:spPr>
            <a:xfrm>
              <a:off x="17211554" y="9016678"/>
              <a:ext cx="57874" cy="1226917"/>
            </a:xfrm>
            <a:custGeom>
              <a:avLst/>
              <a:gdLst>
                <a:gd name="connsiteX0" fmla="*/ 0 w 57874"/>
                <a:gd name="connsiteY0" fmla="*/ 0 h 1226917"/>
                <a:gd name="connsiteX1" fmla="*/ 57874 w 57874"/>
                <a:gd name="connsiteY1" fmla="*/ 1226917 h 1226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874" h="1226917">
                  <a:moveTo>
                    <a:pt x="0" y="0"/>
                  </a:moveTo>
                  <a:lnTo>
                    <a:pt x="57874" y="1226917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8" name="Freeform 787"/>
            <p:cNvSpPr/>
            <p:nvPr/>
          </p:nvSpPr>
          <p:spPr>
            <a:xfrm>
              <a:off x="17269428" y="9688010"/>
              <a:ext cx="1273215" cy="11575"/>
            </a:xfrm>
            <a:custGeom>
              <a:avLst/>
              <a:gdLst>
                <a:gd name="connsiteX0" fmla="*/ 0 w 1273215"/>
                <a:gd name="connsiteY0" fmla="*/ 11575 h 11575"/>
                <a:gd name="connsiteX1" fmla="*/ 1273215 w 1273215"/>
                <a:gd name="connsiteY1" fmla="*/ 0 h 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215" h="11575">
                  <a:moveTo>
                    <a:pt x="0" y="11575"/>
                  </a:moveTo>
                  <a:lnTo>
                    <a:pt x="1273215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9" name="Freeform 788"/>
            <p:cNvSpPr/>
            <p:nvPr/>
          </p:nvSpPr>
          <p:spPr>
            <a:xfrm>
              <a:off x="16227706" y="9225023"/>
              <a:ext cx="1030147" cy="11574"/>
            </a:xfrm>
            <a:custGeom>
              <a:avLst/>
              <a:gdLst>
                <a:gd name="connsiteX0" fmla="*/ 0 w 1030147"/>
                <a:gd name="connsiteY0" fmla="*/ 0 h 11574"/>
                <a:gd name="connsiteX1" fmla="*/ 1030147 w 1030147"/>
                <a:gd name="connsiteY1" fmla="*/ 11574 h 11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147" h="11574">
                  <a:moveTo>
                    <a:pt x="0" y="0"/>
                  </a:moveTo>
                  <a:lnTo>
                    <a:pt x="1030147" y="11574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0" name="Freeform 789"/>
            <p:cNvSpPr/>
            <p:nvPr/>
          </p:nvSpPr>
          <p:spPr>
            <a:xfrm>
              <a:off x="15648972" y="7662441"/>
              <a:ext cx="2037144" cy="868101"/>
            </a:xfrm>
            <a:custGeom>
              <a:avLst/>
              <a:gdLst>
                <a:gd name="connsiteX0" fmla="*/ 173620 w 2037144"/>
                <a:gd name="connsiteY0" fmla="*/ 706055 h 868101"/>
                <a:gd name="connsiteX1" fmla="*/ 1678329 w 2037144"/>
                <a:gd name="connsiteY1" fmla="*/ 868101 h 868101"/>
                <a:gd name="connsiteX2" fmla="*/ 1678329 w 2037144"/>
                <a:gd name="connsiteY2" fmla="*/ 729205 h 868101"/>
                <a:gd name="connsiteX3" fmla="*/ 1805651 w 2037144"/>
                <a:gd name="connsiteY3" fmla="*/ 752354 h 868101"/>
                <a:gd name="connsiteX4" fmla="*/ 1747777 w 2037144"/>
                <a:gd name="connsiteY4" fmla="*/ 462987 h 868101"/>
                <a:gd name="connsiteX5" fmla="*/ 2037144 w 2037144"/>
                <a:gd name="connsiteY5" fmla="*/ 277792 h 868101"/>
                <a:gd name="connsiteX6" fmla="*/ 1875099 w 2037144"/>
                <a:gd name="connsiteY6" fmla="*/ 0 h 868101"/>
                <a:gd name="connsiteX7" fmla="*/ 0 w 2037144"/>
                <a:gd name="connsiteY7" fmla="*/ 462987 h 868101"/>
                <a:gd name="connsiteX8" fmla="*/ 173620 w 2037144"/>
                <a:gd name="connsiteY8" fmla="*/ 706055 h 868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7144" h="868101">
                  <a:moveTo>
                    <a:pt x="173620" y="706055"/>
                  </a:moveTo>
                  <a:lnTo>
                    <a:pt x="1678329" y="868101"/>
                  </a:lnTo>
                  <a:lnTo>
                    <a:pt x="1678329" y="729205"/>
                  </a:lnTo>
                  <a:lnTo>
                    <a:pt x="1805651" y="752354"/>
                  </a:lnTo>
                  <a:lnTo>
                    <a:pt x="1747777" y="462987"/>
                  </a:lnTo>
                  <a:lnTo>
                    <a:pt x="2037144" y="277792"/>
                  </a:lnTo>
                  <a:lnTo>
                    <a:pt x="1875099" y="0"/>
                  </a:lnTo>
                  <a:lnTo>
                    <a:pt x="0" y="462987"/>
                  </a:lnTo>
                  <a:lnTo>
                    <a:pt x="173620" y="706055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1" name="Freeform 790"/>
            <p:cNvSpPr/>
            <p:nvPr/>
          </p:nvSpPr>
          <p:spPr>
            <a:xfrm>
              <a:off x="16540223" y="7905509"/>
              <a:ext cx="173620" cy="567159"/>
            </a:xfrm>
            <a:custGeom>
              <a:avLst/>
              <a:gdLst>
                <a:gd name="connsiteX0" fmla="*/ 0 w 173620"/>
                <a:gd name="connsiteY0" fmla="*/ 0 h 567159"/>
                <a:gd name="connsiteX1" fmla="*/ 173620 w 173620"/>
                <a:gd name="connsiteY1" fmla="*/ 567159 h 567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620" h="567159">
                  <a:moveTo>
                    <a:pt x="0" y="0"/>
                  </a:moveTo>
                  <a:lnTo>
                    <a:pt x="173620" y="567159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2" name="Freeform 791"/>
            <p:cNvSpPr/>
            <p:nvPr/>
          </p:nvSpPr>
          <p:spPr>
            <a:xfrm>
              <a:off x="17091660" y="7768590"/>
              <a:ext cx="232410" cy="601980"/>
            </a:xfrm>
            <a:custGeom>
              <a:avLst/>
              <a:gdLst>
                <a:gd name="connsiteX0" fmla="*/ 232410 w 232410"/>
                <a:gd name="connsiteY0" fmla="*/ 601980 h 601980"/>
                <a:gd name="connsiteX1" fmla="*/ 0 w 232410"/>
                <a:gd name="connsiteY1" fmla="*/ 0 h 60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2410" h="601980">
                  <a:moveTo>
                    <a:pt x="232410" y="60198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3" name="Freeform 792"/>
            <p:cNvSpPr/>
            <p:nvPr/>
          </p:nvSpPr>
          <p:spPr>
            <a:xfrm>
              <a:off x="15811500" y="8119110"/>
              <a:ext cx="1440180" cy="232410"/>
            </a:xfrm>
            <a:custGeom>
              <a:avLst/>
              <a:gdLst>
                <a:gd name="connsiteX0" fmla="*/ 0 w 1440180"/>
                <a:gd name="connsiteY0" fmla="*/ 232410 h 232410"/>
                <a:gd name="connsiteX1" fmla="*/ 0 w 1440180"/>
                <a:gd name="connsiteY1" fmla="*/ 232410 h 232410"/>
                <a:gd name="connsiteX2" fmla="*/ 788670 w 1440180"/>
                <a:gd name="connsiteY2" fmla="*/ 0 h 232410"/>
                <a:gd name="connsiteX3" fmla="*/ 1440180 w 1440180"/>
                <a:gd name="connsiteY3" fmla="*/ 80010 h 232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180" h="232410">
                  <a:moveTo>
                    <a:pt x="0" y="232410"/>
                  </a:moveTo>
                  <a:lnTo>
                    <a:pt x="0" y="232410"/>
                  </a:lnTo>
                  <a:lnTo>
                    <a:pt x="788670" y="0"/>
                  </a:lnTo>
                  <a:lnTo>
                    <a:pt x="1440180" y="800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4" name="Freeform 793"/>
            <p:cNvSpPr/>
            <p:nvPr/>
          </p:nvSpPr>
          <p:spPr>
            <a:xfrm>
              <a:off x="15422880" y="9048750"/>
              <a:ext cx="781050" cy="15240"/>
            </a:xfrm>
            <a:custGeom>
              <a:avLst/>
              <a:gdLst>
                <a:gd name="connsiteX0" fmla="*/ 0 w 781050"/>
                <a:gd name="connsiteY0" fmla="*/ 15240 h 15240"/>
                <a:gd name="connsiteX1" fmla="*/ 781050 w 78105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1050" h="15240">
                  <a:moveTo>
                    <a:pt x="0" y="15240"/>
                  </a:moveTo>
                  <a:lnTo>
                    <a:pt x="78105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5" name="Freeform 794"/>
            <p:cNvSpPr/>
            <p:nvPr/>
          </p:nvSpPr>
          <p:spPr>
            <a:xfrm>
              <a:off x="16661130" y="8743950"/>
              <a:ext cx="30480" cy="986790"/>
            </a:xfrm>
            <a:custGeom>
              <a:avLst/>
              <a:gdLst>
                <a:gd name="connsiteX0" fmla="*/ 0 w 30480"/>
                <a:gd name="connsiteY0" fmla="*/ 0 h 986790"/>
                <a:gd name="connsiteX1" fmla="*/ 30480 w 30480"/>
                <a:gd name="connsiteY1" fmla="*/ 986790 h 986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986790">
                  <a:moveTo>
                    <a:pt x="0" y="0"/>
                  </a:moveTo>
                  <a:lnTo>
                    <a:pt x="30480" y="98679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6" name="Freeform 795"/>
            <p:cNvSpPr/>
            <p:nvPr/>
          </p:nvSpPr>
          <p:spPr>
            <a:xfrm>
              <a:off x="17884140" y="9704070"/>
              <a:ext cx="53340" cy="689610"/>
            </a:xfrm>
            <a:custGeom>
              <a:avLst/>
              <a:gdLst>
                <a:gd name="connsiteX0" fmla="*/ 0 w 53340"/>
                <a:gd name="connsiteY0" fmla="*/ 0 h 689610"/>
                <a:gd name="connsiteX1" fmla="*/ 53340 w 53340"/>
                <a:gd name="connsiteY1" fmla="*/ 689610 h 689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" h="689610">
                  <a:moveTo>
                    <a:pt x="0" y="0"/>
                  </a:moveTo>
                  <a:lnTo>
                    <a:pt x="53340" y="6896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7" name="Freeform 796"/>
            <p:cNvSpPr/>
            <p:nvPr/>
          </p:nvSpPr>
          <p:spPr>
            <a:xfrm>
              <a:off x="18139410" y="9014460"/>
              <a:ext cx="15240" cy="647700"/>
            </a:xfrm>
            <a:custGeom>
              <a:avLst/>
              <a:gdLst>
                <a:gd name="connsiteX0" fmla="*/ 15240 w 15240"/>
                <a:gd name="connsiteY0" fmla="*/ 647700 h 647700"/>
                <a:gd name="connsiteX1" fmla="*/ 0 w 15240"/>
                <a:gd name="connsiteY1" fmla="*/ 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647700">
                  <a:moveTo>
                    <a:pt x="15240" y="64770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8" name="Freeform 797"/>
            <p:cNvSpPr/>
            <p:nvPr/>
          </p:nvSpPr>
          <p:spPr>
            <a:xfrm>
              <a:off x="20067270" y="8999220"/>
              <a:ext cx="167640" cy="689610"/>
            </a:xfrm>
            <a:custGeom>
              <a:avLst/>
              <a:gdLst>
                <a:gd name="connsiteX0" fmla="*/ 167640 w 167640"/>
                <a:gd name="connsiteY0" fmla="*/ 0 h 689610"/>
                <a:gd name="connsiteX1" fmla="*/ 0 w 167640"/>
                <a:gd name="connsiteY1" fmla="*/ 689610 h 689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640" h="689610">
                  <a:moveTo>
                    <a:pt x="167640" y="0"/>
                  </a:moveTo>
                  <a:lnTo>
                    <a:pt x="0" y="6896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9" name="Freeform 798"/>
            <p:cNvSpPr/>
            <p:nvPr/>
          </p:nvSpPr>
          <p:spPr>
            <a:xfrm>
              <a:off x="19674840" y="10206990"/>
              <a:ext cx="666750" cy="68580"/>
            </a:xfrm>
            <a:custGeom>
              <a:avLst/>
              <a:gdLst>
                <a:gd name="connsiteX0" fmla="*/ 0 w 666750"/>
                <a:gd name="connsiteY0" fmla="*/ 68580 h 68580"/>
                <a:gd name="connsiteX1" fmla="*/ 666750 w 666750"/>
                <a:gd name="connsiteY1" fmla="*/ 0 h 6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6750" h="68580">
                  <a:moveTo>
                    <a:pt x="0" y="68580"/>
                  </a:moveTo>
                  <a:lnTo>
                    <a:pt x="66675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0" name="Freeform 799"/>
            <p:cNvSpPr/>
            <p:nvPr/>
          </p:nvSpPr>
          <p:spPr>
            <a:xfrm>
              <a:off x="20836890" y="8869680"/>
              <a:ext cx="1866900" cy="472440"/>
            </a:xfrm>
            <a:custGeom>
              <a:avLst/>
              <a:gdLst>
                <a:gd name="connsiteX0" fmla="*/ 0 w 1866900"/>
                <a:gd name="connsiteY0" fmla="*/ 72390 h 472440"/>
                <a:gd name="connsiteX1" fmla="*/ 377190 w 1866900"/>
                <a:gd name="connsiteY1" fmla="*/ 0 h 472440"/>
                <a:gd name="connsiteX2" fmla="*/ 1432560 w 1866900"/>
                <a:gd name="connsiteY2" fmla="*/ 45720 h 472440"/>
                <a:gd name="connsiteX3" fmla="*/ 1866900 w 1866900"/>
                <a:gd name="connsiteY3" fmla="*/ 285750 h 472440"/>
                <a:gd name="connsiteX4" fmla="*/ 1760220 w 1866900"/>
                <a:gd name="connsiteY4" fmla="*/ 472440 h 472440"/>
                <a:gd name="connsiteX5" fmla="*/ 918210 w 1866900"/>
                <a:gd name="connsiteY5" fmla="*/ 403860 h 472440"/>
                <a:gd name="connsiteX6" fmla="*/ 388620 w 1866900"/>
                <a:gd name="connsiteY6" fmla="*/ 156210 h 472440"/>
                <a:gd name="connsiteX7" fmla="*/ 110490 w 1866900"/>
                <a:gd name="connsiteY7" fmla="*/ 144780 h 472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66900" h="472440">
                  <a:moveTo>
                    <a:pt x="0" y="72390"/>
                  </a:moveTo>
                  <a:lnTo>
                    <a:pt x="377190" y="0"/>
                  </a:lnTo>
                  <a:lnTo>
                    <a:pt x="1432560" y="45720"/>
                  </a:lnTo>
                  <a:lnTo>
                    <a:pt x="1866900" y="285750"/>
                  </a:lnTo>
                  <a:lnTo>
                    <a:pt x="1760220" y="472440"/>
                  </a:lnTo>
                  <a:lnTo>
                    <a:pt x="918210" y="403860"/>
                  </a:lnTo>
                  <a:lnTo>
                    <a:pt x="388620" y="156210"/>
                  </a:lnTo>
                  <a:lnTo>
                    <a:pt x="110490" y="1447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1" name="Freeform 800"/>
            <p:cNvSpPr/>
            <p:nvPr/>
          </p:nvSpPr>
          <p:spPr>
            <a:xfrm>
              <a:off x="21743670" y="8888730"/>
              <a:ext cx="83820" cy="388620"/>
            </a:xfrm>
            <a:custGeom>
              <a:avLst/>
              <a:gdLst>
                <a:gd name="connsiteX0" fmla="*/ 0 w 83820"/>
                <a:gd name="connsiteY0" fmla="*/ 388620 h 388620"/>
                <a:gd name="connsiteX1" fmla="*/ 83820 w 83820"/>
                <a:gd name="connsiteY1" fmla="*/ 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820" h="388620">
                  <a:moveTo>
                    <a:pt x="0" y="388620"/>
                  </a:moveTo>
                  <a:lnTo>
                    <a:pt x="838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2" name="Freeform 801"/>
            <p:cNvSpPr/>
            <p:nvPr/>
          </p:nvSpPr>
          <p:spPr>
            <a:xfrm>
              <a:off x="17990820" y="7501890"/>
              <a:ext cx="2933700" cy="1295400"/>
            </a:xfrm>
            <a:custGeom>
              <a:avLst/>
              <a:gdLst>
                <a:gd name="connsiteX0" fmla="*/ 38100 w 2933700"/>
                <a:gd name="connsiteY0" fmla="*/ 1173480 h 1295400"/>
                <a:gd name="connsiteX1" fmla="*/ 0 w 2933700"/>
                <a:gd name="connsiteY1" fmla="*/ 621030 h 1295400"/>
                <a:gd name="connsiteX2" fmla="*/ 704850 w 2933700"/>
                <a:gd name="connsiteY2" fmla="*/ 0 h 1295400"/>
                <a:gd name="connsiteX3" fmla="*/ 1958340 w 2933700"/>
                <a:gd name="connsiteY3" fmla="*/ 300990 h 1295400"/>
                <a:gd name="connsiteX4" fmla="*/ 2865120 w 2933700"/>
                <a:gd name="connsiteY4" fmla="*/ 982980 h 1295400"/>
                <a:gd name="connsiteX5" fmla="*/ 2933700 w 2933700"/>
                <a:gd name="connsiteY5" fmla="*/ 1211580 h 1295400"/>
                <a:gd name="connsiteX6" fmla="*/ 2381250 w 2933700"/>
                <a:gd name="connsiteY6" fmla="*/ 1268730 h 1295400"/>
                <a:gd name="connsiteX7" fmla="*/ 1558290 w 2933700"/>
                <a:gd name="connsiteY7" fmla="*/ 1123950 h 1295400"/>
                <a:gd name="connsiteX8" fmla="*/ 1181100 w 2933700"/>
                <a:gd name="connsiteY8" fmla="*/ 918210 h 1295400"/>
                <a:gd name="connsiteX9" fmla="*/ 655320 w 2933700"/>
                <a:gd name="connsiteY9" fmla="*/ 1074420 h 1295400"/>
                <a:gd name="connsiteX10" fmla="*/ 651510 w 2933700"/>
                <a:gd name="connsiteY10" fmla="*/ 1295400 h 1295400"/>
                <a:gd name="connsiteX11" fmla="*/ 38100 w 2933700"/>
                <a:gd name="connsiteY11" fmla="*/ 1173480 h 1295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33700" h="1295400">
                  <a:moveTo>
                    <a:pt x="38100" y="1173480"/>
                  </a:moveTo>
                  <a:lnTo>
                    <a:pt x="0" y="621030"/>
                  </a:lnTo>
                  <a:lnTo>
                    <a:pt x="704850" y="0"/>
                  </a:lnTo>
                  <a:lnTo>
                    <a:pt x="1958340" y="300990"/>
                  </a:lnTo>
                  <a:lnTo>
                    <a:pt x="2865120" y="982980"/>
                  </a:lnTo>
                  <a:lnTo>
                    <a:pt x="2933700" y="1211580"/>
                  </a:lnTo>
                  <a:lnTo>
                    <a:pt x="2381250" y="1268730"/>
                  </a:lnTo>
                  <a:lnTo>
                    <a:pt x="1558290" y="1123950"/>
                  </a:lnTo>
                  <a:lnTo>
                    <a:pt x="1181100" y="918210"/>
                  </a:lnTo>
                  <a:lnTo>
                    <a:pt x="655320" y="1074420"/>
                  </a:lnTo>
                  <a:lnTo>
                    <a:pt x="651510" y="1295400"/>
                  </a:lnTo>
                  <a:lnTo>
                    <a:pt x="38100" y="117348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3" name="Freeform 802"/>
            <p:cNvSpPr/>
            <p:nvPr/>
          </p:nvSpPr>
          <p:spPr>
            <a:xfrm>
              <a:off x="18284190" y="7882890"/>
              <a:ext cx="361950" cy="693420"/>
            </a:xfrm>
            <a:custGeom>
              <a:avLst/>
              <a:gdLst>
                <a:gd name="connsiteX0" fmla="*/ 361950 w 361950"/>
                <a:gd name="connsiteY0" fmla="*/ 693420 h 693420"/>
                <a:gd name="connsiteX1" fmla="*/ 0 w 361950"/>
                <a:gd name="connsiteY1" fmla="*/ 0 h 69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950" h="693420">
                  <a:moveTo>
                    <a:pt x="361950" y="69342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4" name="Freeform 803"/>
            <p:cNvSpPr/>
            <p:nvPr/>
          </p:nvSpPr>
          <p:spPr>
            <a:xfrm>
              <a:off x="18006060" y="8119110"/>
              <a:ext cx="2366010" cy="209550"/>
            </a:xfrm>
            <a:custGeom>
              <a:avLst/>
              <a:gdLst>
                <a:gd name="connsiteX0" fmla="*/ 0 w 2366010"/>
                <a:gd name="connsiteY0" fmla="*/ 209550 h 209550"/>
                <a:gd name="connsiteX1" fmla="*/ 2366010 w 2366010"/>
                <a:gd name="connsiteY1" fmla="*/ 0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6010" h="209550">
                  <a:moveTo>
                    <a:pt x="0" y="209550"/>
                  </a:moveTo>
                  <a:lnTo>
                    <a:pt x="2366010" y="0"/>
                  </a:ln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5" name="Freeform 804"/>
            <p:cNvSpPr/>
            <p:nvPr/>
          </p:nvSpPr>
          <p:spPr>
            <a:xfrm>
              <a:off x="20341590" y="8107680"/>
              <a:ext cx="19050" cy="651510"/>
            </a:xfrm>
            <a:custGeom>
              <a:avLst/>
              <a:gdLst>
                <a:gd name="connsiteX0" fmla="*/ 0 w 19050"/>
                <a:gd name="connsiteY0" fmla="*/ 651510 h 651510"/>
                <a:gd name="connsiteX1" fmla="*/ 19050 w 19050"/>
                <a:gd name="connsiteY1" fmla="*/ 0 h 65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" h="651510">
                  <a:moveTo>
                    <a:pt x="0" y="651510"/>
                  </a:moveTo>
                  <a:lnTo>
                    <a:pt x="1905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6" name="Freeform 805"/>
            <p:cNvSpPr/>
            <p:nvPr/>
          </p:nvSpPr>
          <p:spPr>
            <a:xfrm>
              <a:off x="19819620" y="8180070"/>
              <a:ext cx="0" cy="480060"/>
            </a:xfrm>
            <a:custGeom>
              <a:avLst/>
              <a:gdLst>
                <a:gd name="connsiteX0" fmla="*/ 0 w 0"/>
                <a:gd name="connsiteY0" fmla="*/ 480060 h 480060"/>
                <a:gd name="connsiteX1" fmla="*/ 0 w 0"/>
                <a:gd name="connsiteY1" fmla="*/ 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480060">
                  <a:moveTo>
                    <a:pt x="0" y="48006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7" name="Freeform 806"/>
            <p:cNvSpPr/>
            <p:nvPr/>
          </p:nvSpPr>
          <p:spPr>
            <a:xfrm>
              <a:off x="19152870" y="7604760"/>
              <a:ext cx="3810" cy="796290"/>
            </a:xfrm>
            <a:custGeom>
              <a:avLst/>
              <a:gdLst>
                <a:gd name="connsiteX0" fmla="*/ 0 w 3810"/>
                <a:gd name="connsiteY0" fmla="*/ 796290 h 796290"/>
                <a:gd name="connsiteX1" fmla="*/ 0 w 3810"/>
                <a:gd name="connsiteY1" fmla="*/ 796290 h 796290"/>
                <a:gd name="connsiteX2" fmla="*/ 3810 w 3810"/>
                <a:gd name="connsiteY2" fmla="*/ 0 h 796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" h="796290">
                  <a:moveTo>
                    <a:pt x="0" y="796290"/>
                  </a:moveTo>
                  <a:lnTo>
                    <a:pt x="0" y="796290"/>
                  </a:lnTo>
                  <a:lnTo>
                    <a:pt x="381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8" name="Freeform 807"/>
            <p:cNvSpPr/>
            <p:nvPr/>
          </p:nvSpPr>
          <p:spPr>
            <a:xfrm>
              <a:off x="18295620" y="7810500"/>
              <a:ext cx="1664970" cy="144780"/>
            </a:xfrm>
            <a:custGeom>
              <a:avLst/>
              <a:gdLst>
                <a:gd name="connsiteX0" fmla="*/ 0 w 1664970"/>
                <a:gd name="connsiteY0" fmla="*/ 76200 h 144780"/>
                <a:gd name="connsiteX1" fmla="*/ 868680 w 1664970"/>
                <a:gd name="connsiteY1" fmla="*/ 144780 h 144780"/>
                <a:gd name="connsiteX2" fmla="*/ 1664970 w 1664970"/>
                <a:gd name="connsiteY2" fmla="*/ 0 h 144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4970" h="144780">
                  <a:moveTo>
                    <a:pt x="0" y="76200"/>
                  </a:moveTo>
                  <a:lnTo>
                    <a:pt x="868680" y="144780"/>
                  </a:lnTo>
                  <a:lnTo>
                    <a:pt x="166497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9" name="Freeform 808"/>
            <p:cNvSpPr/>
            <p:nvPr/>
          </p:nvSpPr>
          <p:spPr>
            <a:xfrm>
              <a:off x="6088380" y="12603480"/>
              <a:ext cx="739140" cy="975360"/>
            </a:xfrm>
            <a:custGeom>
              <a:avLst/>
              <a:gdLst>
                <a:gd name="connsiteX0" fmla="*/ 0 w 739140"/>
                <a:gd name="connsiteY0" fmla="*/ 975360 h 975360"/>
                <a:gd name="connsiteX1" fmla="*/ 0 w 739140"/>
                <a:gd name="connsiteY1" fmla="*/ 975360 h 975360"/>
                <a:gd name="connsiteX2" fmla="*/ 342900 w 739140"/>
                <a:gd name="connsiteY2" fmla="*/ 83820 h 975360"/>
                <a:gd name="connsiteX3" fmla="*/ 548640 w 739140"/>
                <a:gd name="connsiteY3" fmla="*/ 144780 h 975360"/>
                <a:gd name="connsiteX4" fmla="*/ 739140 w 739140"/>
                <a:gd name="connsiteY4" fmla="*/ 0 h 97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9140" h="975360">
                  <a:moveTo>
                    <a:pt x="0" y="975360"/>
                  </a:moveTo>
                  <a:lnTo>
                    <a:pt x="0" y="975360"/>
                  </a:lnTo>
                  <a:lnTo>
                    <a:pt x="342900" y="83820"/>
                  </a:lnTo>
                  <a:lnTo>
                    <a:pt x="548640" y="144780"/>
                  </a:lnTo>
                  <a:lnTo>
                    <a:pt x="7391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0" name="Freeform 809"/>
            <p:cNvSpPr/>
            <p:nvPr/>
          </p:nvSpPr>
          <p:spPr>
            <a:xfrm>
              <a:off x="6126480" y="12717780"/>
              <a:ext cx="1310640" cy="1516380"/>
            </a:xfrm>
            <a:custGeom>
              <a:avLst/>
              <a:gdLst>
                <a:gd name="connsiteX0" fmla="*/ 510540 w 1310640"/>
                <a:gd name="connsiteY0" fmla="*/ 0 h 1516380"/>
                <a:gd name="connsiteX1" fmla="*/ 1150620 w 1310640"/>
                <a:gd name="connsiteY1" fmla="*/ 807720 h 1516380"/>
                <a:gd name="connsiteX2" fmla="*/ 906780 w 1310640"/>
                <a:gd name="connsiteY2" fmla="*/ 990600 h 1516380"/>
                <a:gd name="connsiteX3" fmla="*/ 1310640 w 1310640"/>
                <a:gd name="connsiteY3" fmla="*/ 1341120 h 1516380"/>
                <a:gd name="connsiteX4" fmla="*/ 1226820 w 1310640"/>
                <a:gd name="connsiteY4" fmla="*/ 1516380 h 1516380"/>
                <a:gd name="connsiteX5" fmla="*/ 0 w 1310640"/>
                <a:gd name="connsiteY5" fmla="*/ 861060 h 1516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0640" h="1516380">
                  <a:moveTo>
                    <a:pt x="510540" y="0"/>
                  </a:moveTo>
                  <a:lnTo>
                    <a:pt x="1150620" y="807720"/>
                  </a:lnTo>
                  <a:lnTo>
                    <a:pt x="906780" y="990600"/>
                  </a:lnTo>
                  <a:lnTo>
                    <a:pt x="1310640" y="1341120"/>
                  </a:lnTo>
                  <a:lnTo>
                    <a:pt x="1226820" y="1516380"/>
                  </a:lnTo>
                  <a:lnTo>
                    <a:pt x="0" y="861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1" name="Freeform 810"/>
            <p:cNvSpPr/>
            <p:nvPr/>
          </p:nvSpPr>
          <p:spPr>
            <a:xfrm>
              <a:off x="6766560" y="12763500"/>
              <a:ext cx="160020" cy="99060"/>
            </a:xfrm>
            <a:custGeom>
              <a:avLst/>
              <a:gdLst>
                <a:gd name="connsiteX0" fmla="*/ 0 w 160020"/>
                <a:gd name="connsiteY0" fmla="*/ 99060 h 99060"/>
                <a:gd name="connsiteX1" fmla="*/ 160020 w 160020"/>
                <a:gd name="connsiteY1" fmla="*/ 0 h 9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99060">
                  <a:moveTo>
                    <a:pt x="0" y="99060"/>
                  </a:moveTo>
                  <a:lnTo>
                    <a:pt x="1600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2" name="Freeform 811"/>
            <p:cNvSpPr/>
            <p:nvPr/>
          </p:nvSpPr>
          <p:spPr>
            <a:xfrm>
              <a:off x="6256020" y="13129260"/>
              <a:ext cx="701040" cy="7620"/>
            </a:xfrm>
            <a:custGeom>
              <a:avLst/>
              <a:gdLst>
                <a:gd name="connsiteX0" fmla="*/ 0 w 701040"/>
                <a:gd name="connsiteY0" fmla="*/ 7620 h 7620"/>
                <a:gd name="connsiteX1" fmla="*/ 0 w 701040"/>
                <a:gd name="connsiteY1" fmla="*/ 7620 h 7620"/>
                <a:gd name="connsiteX2" fmla="*/ 68580 w 701040"/>
                <a:gd name="connsiteY2" fmla="*/ 7620 h 7620"/>
                <a:gd name="connsiteX3" fmla="*/ 701040 w 701040"/>
                <a:gd name="connsiteY3" fmla="*/ 0 h 7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1040" h="7620">
                  <a:moveTo>
                    <a:pt x="0" y="7620"/>
                  </a:moveTo>
                  <a:lnTo>
                    <a:pt x="0" y="7620"/>
                  </a:lnTo>
                  <a:lnTo>
                    <a:pt x="68580" y="7620"/>
                  </a:lnTo>
                  <a:lnTo>
                    <a:pt x="7010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3" name="Freeform 812"/>
            <p:cNvSpPr/>
            <p:nvPr/>
          </p:nvSpPr>
          <p:spPr>
            <a:xfrm>
              <a:off x="6667500" y="13136880"/>
              <a:ext cx="15240" cy="723900"/>
            </a:xfrm>
            <a:custGeom>
              <a:avLst/>
              <a:gdLst>
                <a:gd name="connsiteX0" fmla="*/ 0 w 15240"/>
                <a:gd name="connsiteY0" fmla="*/ 0 h 723900"/>
                <a:gd name="connsiteX1" fmla="*/ 15240 w 15240"/>
                <a:gd name="connsiteY1" fmla="*/ 723900 h 72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723900">
                  <a:moveTo>
                    <a:pt x="0" y="0"/>
                  </a:moveTo>
                  <a:lnTo>
                    <a:pt x="15240" y="7239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4" name="Freeform 813"/>
            <p:cNvSpPr/>
            <p:nvPr/>
          </p:nvSpPr>
          <p:spPr>
            <a:xfrm>
              <a:off x="5669280" y="14584680"/>
              <a:ext cx="2087880" cy="1272540"/>
            </a:xfrm>
            <a:custGeom>
              <a:avLst/>
              <a:gdLst>
                <a:gd name="connsiteX0" fmla="*/ 411480 w 2087880"/>
                <a:gd name="connsiteY0" fmla="*/ 0 h 1272540"/>
                <a:gd name="connsiteX1" fmla="*/ 0 w 2087880"/>
                <a:gd name="connsiteY1" fmla="*/ 1272540 h 1272540"/>
                <a:gd name="connsiteX2" fmla="*/ 746760 w 2087880"/>
                <a:gd name="connsiteY2" fmla="*/ 1112520 h 1272540"/>
                <a:gd name="connsiteX3" fmla="*/ 1424940 w 2087880"/>
                <a:gd name="connsiteY3" fmla="*/ 899160 h 1272540"/>
                <a:gd name="connsiteX4" fmla="*/ 2087880 w 2087880"/>
                <a:gd name="connsiteY4" fmla="*/ 762000 h 1272540"/>
                <a:gd name="connsiteX5" fmla="*/ 2057400 w 2087880"/>
                <a:gd name="connsiteY5" fmla="*/ 342900 h 1272540"/>
                <a:gd name="connsiteX6" fmla="*/ 1958340 w 2087880"/>
                <a:gd name="connsiteY6" fmla="*/ 144780 h 1272540"/>
                <a:gd name="connsiteX7" fmla="*/ 411480 w 2087880"/>
                <a:gd name="connsiteY7" fmla="*/ 0 h 1272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87880" h="1272540">
                  <a:moveTo>
                    <a:pt x="411480" y="0"/>
                  </a:moveTo>
                  <a:lnTo>
                    <a:pt x="0" y="1272540"/>
                  </a:lnTo>
                  <a:lnTo>
                    <a:pt x="746760" y="1112520"/>
                  </a:lnTo>
                  <a:lnTo>
                    <a:pt x="1424940" y="899160"/>
                  </a:lnTo>
                  <a:lnTo>
                    <a:pt x="2087880" y="762000"/>
                  </a:lnTo>
                  <a:lnTo>
                    <a:pt x="2057400" y="342900"/>
                  </a:lnTo>
                  <a:lnTo>
                    <a:pt x="1958340" y="144780"/>
                  </a:lnTo>
                  <a:lnTo>
                    <a:pt x="411480" y="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5" name="Freeform 814"/>
            <p:cNvSpPr/>
            <p:nvPr/>
          </p:nvSpPr>
          <p:spPr>
            <a:xfrm>
              <a:off x="5897880" y="15064740"/>
              <a:ext cx="1844040" cy="83820"/>
            </a:xfrm>
            <a:custGeom>
              <a:avLst/>
              <a:gdLst>
                <a:gd name="connsiteX0" fmla="*/ 0 w 1844040"/>
                <a:gd name="connsiteY0" fmla="*/ 83820 h 83820"/>
                <a:gd name="connsiteX1" fmla="*/ 1844040 w 1844040"/>
                <a:gd name="connsiteY1" fmla="*/ 0 h 8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44040" h="83820">
                  <a:moveTo>
                    <a:pt x="0" y="83820"/>
                  </a:moveTo>
                  <a:lnTo>
                    <a:pt x="18440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6" name="Freeform 815"/>
            <p:cNvSpPr/>
            <p:nvPr/>
          </p:nvSpPr>
          <p:spPr>
            <a:xfrm>
              <a:off x="6438900" y="14615160"/>
              <a:ext cx="60960" cy="1074420"/>
            </a:xfrm>
            <a:custGeom>
              <a:avLst/>
              <a:gdLst>
                <a:gd name="connsiteX0" fmla="*/ 60960 w 60960"/>
                <a:gd name="connsiteY0" fmla="*/ 0 h 1074420"/>
                <a:gd name="connsiteX1" fmla="*/ 0 w 60960"/>
                <a:gd name="connsiteY1" fmla="*/ 1074420 h 1074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1074420">
                  <a:moveTo>
                    <a:pt x="60960" y="0"/>
                  </a:moveTo>
                  <a:lnTo>
                    <a:pt x="0" y="10744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7" name="Freeform 816"/>
            <p:cNvSpPr/>
            <p:nvPr/>
          </p:nvSpPr>
          <p:spPr>
            <a:xfrm>
              <a:off x="7124700" y="15110460"/>
              <a:ext cx="45720" cy="381000"/>
            </a:xfrm>
            <a:custGeom>
              <a:avLst/>
              <a:gdLst>
                <a:gd name="connsiteX0" fmla="*/ 0 w 45720"/>
                <a:gd name="connsiteY0" fmla="*/ 0 h 381000"/>
                <a:gd name="connsiteX1" fmla="*/ 45720 w 45720"/>
                <a:gd name="connsiteY1" fmla="*/ 38100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381000">
                  <a:moveTo>
                    <a:pt x="0" y="0"/>
                  </a:moveTo>
                  <a:lnTo>
                    <a:pt x="45720" y="3810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8" name="Freeform 817"/>
            <p:cNvSpPr/>
            <p:nvPr/>
          </p:nvSpPr>
          <p:spPr>
            <a:xfrm>
              <a:off x="1653540" y="13296900"/>
              <a:ext cx="2430780" cy="1165860"/>
            </a:xfrm>
            <a:custGeom>
              <a:avLst/>
              <a:gdLst>
                <a:gd name="connsiteX0" fmla="*/ 15240 w 2430780"/>
                <a:gd name="connsiteY0" fmla="*/ 0 h 1165860"/>
                <a:gd name="connsiteX1" fmla="*/ 0 w 2430780"/>
                <a:gd name="connsiteY1" fmla="*/ 1165860 h 1165860"/>
                <a:gd name="connsiteX2" fmla="*/ 2430780 w 2430780"/>
                <a:gd name="connsiteY2" fmla="*/ 1143000 h 1165860"/>
                <a:gd name="connsiteX3" fmla="*/ 2324100 w 2430780"/>
                <a:gd name="connsiteY3" fmla="*/ 944880 h 1165860"/>
                <a:gd name="connsiteX4" fmla="*/ 1508760 w 2430780"/>
                <a:gd name="connsiteY4" fmla="*/ 693420 h 1165860"/>
                <a:gd name="connsiteX5" fmla="*/ 15240 w 2430780"/>
                <a:gd name="connsiteY5" fmla="*/ 0 h 1165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0780" h="1165860">
                  <a:moveTo>
                    <a:pt x="15240" y="0"/>
                  </a:moveTo>
                  <a:lnTo>
                    <a:pt x="0" y="1165860"/>
                  </a:lnTo>
                  <a:lnTo>
                    <a:pt x="2430780" y="1143000"/>
                  </a:lnTo>
                  <a:lnTo>
                    <a:pt x="2324100" y="944880"/>
                  </a:lnTo>
                  <a:lnTo>
                    <a:pt x="1508760" y="693420"/>
                  </a:lnTo>
                  <a:lnTo>
                    <a:pt x="15240" y="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9" name="Freeform 818"/>
            <p:cNvSpPr/>
            <p:nvPr/>
          </p:nvSpPr>
          <p:spPr>
            <a:xfrm>
              <a:off x="1623060" y="14638020"/>
              <a:ext cx="4099560" cy="1714500"/>
            </a:xfrm>
            <a:custGeom>
              <a:avLst/>
              <a:gdLst>
                <a:gd name="connsiteX0" fmla="*/ 60960 w 4099560"/>
                <a:gd name="connsiteY0" fmla="*/ 121920 h 1714500"/>
                <a:gd name="connsiteX1" fmla="*/ 0 w 4099560"/>
                <a:gd name="connsiteY1" fmla="*/ 1592580 h 1714500"/>
                <a:gd name="connsiteX2" fmla="*/ 2667000 w 4099560"/>
                <a:gd name="connsiteY2" fmla="*/ 1714500 h 1714500"/>
                <a:gd name="connsiteX3" fmla="*/ 2606040 w 4099560"/>
                <a:gd name="connsiteY3" fmla="*/ 1143000 h 1714500"/>
                <a:gd name="connsiteX4" fmla="*/ 3131820 w 4099560"/>
                <a:gd name="connsiteY4" fmla="*/ 1143000 h 1714500"/>
                <a:gd name="connsiteX5" fmla="*/ 3314700 w 4099560"/>
                <a:gd name="connsiteY5" fmla="*/ 1409700 h 1714500"/>
                <a:gd name="connsiteX6" fmla="*/ 3543300 w 4099560"/>
                <a:gd name="connsiteY6" fmla="*/ 1386840 h 1714500"/>
                <a:gd name="connsiteX7" fmla="*/ 4099560 w 4099560"/>
                <a:gd name="connsiteY7" fmla="*/ 0 h 1714500"/>
                <a:gd name="connsiteX8" fmla="*/ 60960 w 4099560"/>
                <a:gd name="connsiteY8" fmla="*/ 121920 h 171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99560" h="1714500">
                  <a:moveTo>
                    <a:pt x="60960" y="121920"/>
                  </a:moveTo>
                  <a:lnTo>
                    <a:pt x="0" y="1592580"/>
                  </a:lnTo>
                  <a:lnTo>
                    <a:pt x="2667000" y="1714500"/>
                  </a:lnTo>
                  <a:lnTo>
                    <a:pt x="2606040" y="1143000"/>
                  </a:lnTo>
                  <a:lnTo>
                    <a:pt x="3131820" y="1143000"/>
                  </a:lnTo>
                  <a:lnTo>
                    <a:pt x="3314700" y="1409700"/>
                  </a:lnTo>
                  <a:lnTo>
                    <a:pt x="3543300" y="1386840"/>
                  </a:lnTo>
                  <a:lnTo>
                    <a:pt x="4099560" y="0"/>
                  </a:lnTo>
                  <a:lnTo>
                    <a:pt x="60960" y="12192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0" name="Freeform 819"/>
            <p:cNvSpPr/>
            <p:nvPr/>
          </p:nvSpPr>
          <p:spPr>
            <a:xfrm>
              <a:off x="2247900" y="14752320"/>
              <a:ext cx="38100" cy="1485900"/>
            </a:xfrm>
            <a:custGeom>
              <a:avLst/>
              <a:gdLst>
                <a:gd name="connsiteX0" fmla="*/ 0 w 38100"/>
                <a:gd name="connsiteY0" fmla="*/ 1485900 h 1485900"/>
                <a:gd name="connsiteX1" fmla="*/ 38100 w 38100"/>
                <a:gd name="connsiteY1" fmla="*/ 0 h 148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1485900">
                  <a:moveTo>
                    <a:pt x="0" y="1485900"/>
                  </a:moveTo>
                  <a:lnTo>
                    <a:pt x="3810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1" name="Freeform 820"/>
            <p:cNvSpPr/>
            <p:nvPr/>
          </p:nvSpPr>
          <p:spPr>
            <a:xfrm>
              <a:off x="2217420" y="15422880"/>
              <a:ext cx="3169920" cy="38100"/>
            </a:xfrm>
            <a:custGeom>
              <a:avLst/>
              <a:gdLst>
                <a:gd name="connsiteX0" fmla="*/ 0 w 3169920"/>
                <a:gd name="connsiteY0" fmla="*/ 38100 h 38100"/>
                <a:gd name="connsiteX1" fmla="*/ 3169920 w 3169920"/>
                <a:gd name="connsiteY1" fmla="*/ 0 h 3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9920" h="38100">
                  <a:moveTo>
                    <a:pt x="0" y="38100"/>
                  </a:moveTo>
                  <a:lnTo>
                    <a:pt x="31699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2" name="Freeform 821"/>
            <p:cNvSpPr/>
            <p:nvPr/>
          </p:nvSpPr>
          <p:spPr>
            <a:xfrm>
              <a:off x="2727960" y="15468600"/>
              <a:ext cx="15240" cy="815340"/>
            </a:xfrm>
            <a:custGeom>
              <a:avLst/>
              <a:gdLst>
                <a:gd name="connsiteX0" fmla="*/ 15240 w 15240"/>
                <a:gd name="connsiteY0" fmla="*/ 0 h 815340"/>
                <a:gd name="connsiteX1" fmla="*/ 0 w 15240"/>
                <a:gd name="connsiteY1" fmla="*/ 815340 h 81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815340">
                  <a:moveTo>
                    <a:pt x="15240" y="0"/>
                  </a:moveTo>
                  <a:lnTo>
                    <a:pt x="0" y="8153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3" name="Freeform 822"/>
            <p:cNvSpPr/>
            <p:nvPr/>
          </p:nvSpPr>
          <p:spPr>
            <a:xfrm>
              <a:off x="3573780" y="15460980"/>
              <a:ext cx="30480" cy="906780"/>
            </a:xfrm>
            <a:custGeom>
              <a:avLst/>
              <a:gdLst>
                <a:gd name="connsiteX0" fmla="*/ 0 w 30480"/>
                <a:gd name="connsiteY0" fmla="*/ 0 h 906780"/>
                <a:gd name="connsiteX1" fmla="*/ 30480 w 30480"/>
                <a:gd name="connsiteY1" fmla="*/ 906780 h 90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906780">
                  <a:moveTo>
                    <a:pt x="0" y="0"/>
                  </a:moveTo>
                  <a:lnTo>
                    <a:pt x="30480" y="9067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4" name="Freeform 823"/>
            <p:cNvSpPr/>
            <p:nvPr/>
          </p:nvSpPr>
          <p:spPr>
            <a:xfrm>
              <a:off x="4747260" y="15400020"/>
              <a:ext cx="15240" cy="365760"/>
            </a:xfrm>
            <a:custGeom>
              <a:avLst/>
              <a:gdLst>
                <a:gd name="connsiteX0" fmla="*/ 15240 w 15240"/>
                <a:gd name="connsiteY0" fmla="*/ 365760 h 365760"/>
                <a:gd name="connsiteX1" fmla="*/ 0 w 15240"/>
                <a:gd name="connsiteY1" fmla="*/ 0 h 36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365760">
                  <a:moveTo>
                    <a:pt x="15240" y="36576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5" name="Freeform 824"/>
            <p:cNvSpPr/>
            <p:nvPr/>
          </p:nvSpPr>
          <p:spPr>
            <a:xfrm>
              <a:off x="3169920" y="14721840"/>
              <a:ext cx="22860" cy="693420"/>
            </a:xfrm>
            <a:custGeom>
              <a:avLst/>
              <a:gdLst>
                <a:gd name="connsiteX0" fmla="*/ 22860 w 22860"/>
                <a:gd name="connsiteY0" fmla="*/ 693420 h 693420"/>
                <a:gd name="connsiteX1" fmla="*/ 0 w 22860"/>
                <a:gd name="connsiteY1" fmla="*/ 0 h 69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" h="693420">
                  <a:moveTo>
                    <a:pt x="22860" y="69342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6" name="Freeform 825"/>
            <p:cNvSpPr/>
            <p:nvPr/>
          </p:nvSpPr>
          <p:spPr>
            <a:xfrm>
              <a:off x="4259580" y="14668500"/>
              <a:ext cx="7620" cy="746760"/>
            </a:xfrm>
            <a:custGeom>
              <a:avLst/>
              <a:gdLst>
                <a:gd name="connsiteX0" fmla="*/ 7620 w 7620"/>
                <a:gd name="connsiteY0" fmla="*/ 746760 h 746760"/>
                <a:gd name="connsiteX1" fmla="*/ 0 w 7620"/>
                <a:gd name="connsiteY1" fmla="*/ 0 h 746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" h="746760">
                  <a:moveTo>
                    <a:pt x="7620" y="74676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7" name="Freeform 826"/>
            <p:cNvSpPr/>
            <p:nvPr/>
          </p:nvSpPr>
          <p:spPr>
            <a:xfrm>
              <a:off x="1722120" y="16489680"/>
              <a:ext cx="0" cy="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8" name="Freeform 827"/>
            <p:cNvSpPr/>
            <p:nvPr/>
          </p:nvSpPr>
          <p:spPr>
            <a:xfrm>
              <a:off x="1531620" y="16276320"/>
              <a:ext cx="3512820" cy="1744980"/>
            </a:xfrm>
            <a:custGeom>
              <a:avLst/>
              <a:gdLst>
                <a:gd name="connsiteX0" fmla="*/ 0 w 3512820"/>
                <a:gd name="connsiteY0" fmla="*/ 251460 h 1744980"/>
                <a:gd name="connsiteX1" fmla="*/ 2689860 w 3512820"/>
                <a:gd name="connsiteY1" fmla="*/ 457200 h 1744980"/>
                <a:gd name="connsiteX2" fmla="*/ 3512820 w 3512820"/>
                <a:gd name="connsiteY2" fmla="*/ 0 h 1744980"/>
                <a:gd name="connsiteX3" fmla="*/ 3398520 w 3512820"/>
                <a:gd name="connsiteY3" fmla="*/ 777240 h 1744980"/>
                <a:gd name="connsiteX4" fmla="*/ 3314700 w 3512820"/>
                <a:gd name="connsiteY4" fmla="*/ 1028700 h 1744980"/>
                <a:gd name="connsiteX5" fmla="*/ 2087880 w 3512820"/>
                <a:gd name="connsiteY5" fmla="*/ 1744980 h 1744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12820" h="1744980">
                  <a:moveTo>
                    <a:pt x="0" y="251460"/>
                  </a:moveTo>
                  <a:lnTo>
                    <a:pt x="2689860" y="457200"/>
                  </a:lnTo>
                  <a:lnTo>
                    <a:pt x="3512820" y="0"/>
                  </a:lnTo>
                  <a:lnTo>
                    <a:pt x="3398520" y="777240"/>
                  </a:lnTo>
                  <a:lnTo>
                    <a:pt x="3314700" y="1028700"/>
                  </a:lnTo>
                  <a:lnTo>
                    <a:pt x="2087880" y="17449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9" name="Freeform 828"/>
            <p:cNvSpPr/>
            <p:nvPr/>
          </p:nvSpPr>
          <p:spPr>
            <a:xfrm>
              <a:off x="2103120" y="16611600"/>
              <a:ext cx="60960" cy="1409700"/>
            </a:xfrm>
            <a:custGeom>
              <a:avLst/>
              <a:gdLst>
                <a:gd name="connsiteX0" fmla="*/ 60960 w 60960"/>
                <a:gd name="connsiteY0" fmla="*/ 0 h 1409700"/>
                <a:gd name="connsiteX1" fmla="*/ 0 w 60960"/>
                <a:gd name="connsiteY1" fmla="*/ 1409700 h 140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1409700">
                  <a:moveTo>
                    <a:pt x="60960" y="0"/>
                  </a:moveTo>
                  <a:lnTo>
                    <a:pt x="0" y="14097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0" name="Freeform 829"/>
            <p:cNvSpPr/>
            <p:nvPr/>
          </p:nvSpPr>
          <p:spPr>
            <a:xfrm>
              <a:off x="2156460" y="17274540"/>
              <a:ext cx="2636520" cy="45720"/>
            </a:xfrm>
            <a:custGeom>
              <a:avLst/>
              <a:gdLst>
                <a:gd name="connsiteX0" fmla="*/ 0 w 2636520"/>
                <a:gd name="connsiteY0" fmla="*/ 45720 h 45720"/>
                <a:gd name="connsiteX1" fmla="*/ 2636520 w 2636520"/>
                <a:gd name="connsiteY1" fmla="*/ 0 h 45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6520" h="45720">
                  <a:moveTo>
                    <a:pt x="0" y="45720"/>
                  </a:moveTo>
                  <a:lnTo>
                    <a:pt x="26365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1" name="Freeform 830"/>
            <p:cNvSpPr/>
            <p:nvPr/>
          </p:nvSpPr>
          <p:spPr>
            <a:xfrm>
              <a:off x="4168140" y="16710660"/>
              <a:ext cx="38100" cy="579120"/>
            </a:xfrm>
            <a:custGeom>
              <a:avLst/>
              <a:gdLst>
                <a:gd name="connsiteX0" fmla="*/ 38100 w 38100"/>
                <a:gd name="connsiteY0" fmla="*/ 0 h 579120"/>
                <a:gd name="connsiteX1" fmla="*/ 0 w 38100"/>
                <a:gd name="connsiteY1" fmla="*/ 579120 h 5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579120">
                  <a:moveTo>
                    <a:pt x="38100" y="0"/>
                  </a:moveTo>
                  <a:lnTo>
                    <a:pt x="0" y="5791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2" name="Freeform 831"/>
            <p:cNvSpPr/>
            <p:nvPr/>
          </p:nvSpPr>
          <p:spPr>
            <a:xfrm>
              <a:off x="2903220" y="16634460"/>
              <a:ext cx="60960" cy="1394460"/>
            </a:xfrm>
            <a:custGeom>
              <a:avLst/>
              <a:gdLst>
                <a:gd name="connsiteX0" fmla="*/ 60960 w 60960"/>
                <a:gd name="connsiteY0" fmla="*/ 0 h 1394460"/>
                <a:gd name="connsiteX1" fmla="*/ 0 w 60960"/>
                <a:gd name="connsiteY1" fmla="*/ 1394460 h 1394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1394460">
                  <a:moveTo>
                    <a:pt x="60960" y="0"/>
                  </a:moveTo>
                  <a:lnTo>
                    <a:pt x="0" y="13944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3" name="Freeform 832"/>
            <p:cNvSpPr/>
            <p:nvPr/>
          </p:nvSpPr>
          <p:spPr>
            <a:xfrm>
              <a:off x="3611880" y="17305020"/>
              <a:ext cx="15240" cy="670560"/>
            </a:xfrm>
            <a:custGeom>
              <a:avLst/>
              <a:gdLst>
                <a:gd name="connsiteX0" fmla="*/ 0 w 15240"/>
                <a:gd name="connsiteY0" fmla="*/ 0 h 670560"/>
                <a:gd name="connsiteX1" fmla="*/ 15240 w 15240"/>
                <a:gd name="connsiteY1" fmla="*/ 670560 h 67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670560">
                  <a:moveTo>
                    <a:pt x="0" y="0"/>
                  </a:moveTo>
                  <a:lnTo>
                    <a:pt x="15240" y="6705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4" name="Freeform 833"/>
            <p:cNvSpPr/>
            <p:nvPr/>
          </p:nvSpPr>
          <p:spPr>
            <a:xfrm>
              <a:off x="4297680" y="15605760"/>
              <a:ext cx="3520440" cy="2423160"/>
            </a:xfrm>
            <a:custGeom>
              <a:avLst/>
              <a:gdLst>
                <a:gd name="connsiteX0" fmla="*/ 0 w 3520440"/>
                <a:gd name="connsiteY0" fmla="*/ 2377440 h 2423160"/>
                <a:gd name="connsiteX1" fmla="*/ 0 w 3520440"/>
                <a:gd name="connsiteY1" fmla="*/ 2377440 h 2423160"/>
                <a:gd name="connsiteX2" fmla="*/ 922020 w 3520440"/>
                <a:gd name="connsiteY2" fmla="*/ 1828800 h 2423160"/>
                <a:gd name="connsiteX3" fmla="*/ 899160 w 3520440"/>
                <a:gd name="connsiteY3" fmla="*/ 1569720 h 2423160"/>
                <a:gd name="connsiteX4" fmla="*/ 2522220 w 3520440"/>
                <a:gd name="connsiteY4" fmla="*/ 525780 h 2423160"/>
                <a:gd name="connsiteX5" fmla="*/ 2933700 w 3520440"/>
                <a:gd name="connsiteY5" fmla="*/ 266700 h 2423160"/>
                <a:gd name="connsiteX6" fmla="*/ 2941320 w 3520440"/>
                <a:gd name="connsiteY6" fmla="*/ 129540 h 2423160"/>
                <a:gd name="connsiteX7" fmla="*/ 3467100 w 3520440"/>
                <a:gd name="connsiteY7" fmla="*/ 0 h 2423160"/>
                <a:gd name="connsiteX8" fmla="*/ 3520440 w 3520440"/>
                <a:gd name="connsiteY8" fmla="*/ 83820 h 2423160"/>
                <a:gd name="connsiteX9" fmla="*/ 3246120 w 3520440"/>
                <a:gd name="connsiteY9" fmla="*/ 556260 h 2423160"/>
                <a:gd name="connsiteX10" fmla="*/ 3078480 w 3520440"/>
                <a:gd name="connsiteY10" fmla="*/ 441960 h 2423160"/>
                <a:gd name="connsiteX11" fmla="*/ 2400300 w 3520440"/>
                <a:gd name="connsiteY11" fmla="*/ 1234440 h 2423160"/>
                <a:gd name="connsiteX12" fmla="*/ 2560320 w 3520440"/>
                <a:gd name="connsiteY12" fmla="*/ 1371600 h 2423160"/>
                <a:gd name="connsiteX13" fmla="*/ 1524000 w 3520440"/>
                <a:gd name="connsiteY13" fmla="*/ 2423160 h 242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20440" h="2423160">
                  <a:moveTo>
                    <a:pt x="0" y="2377440"/>
                  </a:moveTo>
                  <a:lnTo>
                    <a:pt x="0" y="2377440"/>
                  </a:lnTo>
                  <a:lnTo>
                    <a:pt x="922020" y="1828800"/>
                  </a:lnTo>
                  <a:lnTo>
                    <a:pt x="899160" y="1569720"/>
                  </a:lnTo>
                  <a:lnTo>
                    <a:pt x="2522220" y="525780"/>
                  </a:lnTo>
                  <a:lnTo>
                    <a:pt x="2933700" y="266700"/>
                  </a:lnTo>
                  <a:lnTo>
                    <a:pt x="2941320" y="129540"/>
                  </a:lnTo>
                  <a:lnTo>
                    <a:pt x="3467100" y="0"/>
                  </a:lnTo>
                  <a:lnTo>
                    <a:pt x="3520440" y="83820"/>
                  </a:lnTo>
                  <a:lnTo>
                    <a:pt x="3246120" y="556260"/>
                  </a:lnTo>
                  <a:lnTo>
                    <a:pt x="3078480" y="441960"/>
                  </a:lnTo>
                  <a:lnTo>
                    <a:pt x="2400300" y="1234440"/>
                  </a:lnTo>
                  <a:lnTo>
                    <a:pt x="2560320" y="1371600"/>
                  </a:lnTo>
                  <a:lnTo>
                    <a:pt x="1524000" y="24231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5" name="Freeform 834"/>
            <p:cNvSpPr/>
            <p:nvPr/>
          </p:nvSpPr>
          <p:spPr>
            <a:xfrm>
              <a:off x="7223760" y="15872460"/>
              <a:ext cx="190500" cy="205740"/>
            </a:xfrm>
            <a:custGeom>
              <a:avLst/>
              <a:gdLst>
                <a:gd name="connsiteX0" fmla="*/ 0 w 190500"/>
                <a:gd name="connsiteY0" fmla="*/ 0 h 205740"/>
                <a:gd name="connsiteX1" fmla="*/ 190500 w 19050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205740">
                  <a:moveTo>
                    <a:pt x="0" y="0"/>
                  </a:moveTo>
                  <a:lnTo>
                    <a:pt x="190500" y="205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6" name="Freeform 835"/>
            <p:cNvSpPr/>
            <p:nvPr/>
          </p:nvSpPr>
          <p:spPr>
            <a:xfrm>
              <a:off x="6316980" y="16451580"/>
              <a:ext cx="373380" cy="411480"/>
            </a:xfrm>
            <a:custGeom>
              <a:avLst/>
              <a:gdLst>
                <a:gd name="connsiteX0" fmla="*/ 0 w 373380"/>
                <a:gd name="connsiteY0" fmla="*/ 0 h 411480"/>
                <a:gd name="connsiteX1" fmla="*/ 373380 w 373380"/>
                <a:gd name="connsiteY1" fmla="*/ 411480 h 41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380" h="411480">
                  <a:moveTo>
                    <a:pt x="0" y="0"/>
                  </a:moveTo>
                  <a:lnTo>
                    <a:pt x="373380" y="411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7" name="Freeform 836"/>
            <p:cNvSpPr/>
            <p:nvPr/>
          </p:nvSpPr>
          <p:spPr>
            <a:xfrm>
              <a:off x="5227320" y="16962120"/>
              <a:ext cx="1615440" cy="480060"/>
            </a:xfrm>
            <a:custGeom>
              <a:avLst/>
              <a:gdLst>
                <a:gd name="connsiteX0" fmla="*/ 0 w 1615440"/>
                <a:gd name="connsiteY0" fmla="*/ 480060 h 480060"/>
                <a:gd name="connsiteX1" fmla="*/ 0 w 1615440"/>
                <a:gd name="connsiteY1" fmla="*/ 480060 h 480060"/>
                <a:gd name="connsiteX2" fmla="*/ 91440 w 1615440"/>
                <a:gd name="connsiteY2" fmla="*/ 464820 h 480060"/>
                <a:gd name="connsiteX3" fmla="*/ 1615440 w 1615440"/>
                <a:gd name="connsiteY3" fmla="*/ 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5440" h="480060">
                  <a:moveTo>
                    <a:pt x="0" y="480060"/>
                  </a:moveTo>
                  <a:lnTo>
                    <a:pt x="0" y="480060"/>
                  </a:lnTo>
                  <a:lnTo>
                    <a:pt x="91440" y="464820"/>
                  </a:lnTo>
                  <a:lnTo>
                    <a:pt x="1615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8" name="Freeform 837"/>
            <p:cNvSpPr/>
            <p:nvPr/>
          </p:nvSpPr>
          <p:spPr>
            <a:xfrm>
              <a:off x="5173980" y="17449800"/>
              <a:ext cx="624840" cy="571500"/>
            </a:xfrm>
            <a:custGeom>
              <a:avLst/>
              <a:gdLst>
                <a:gd name="connsiteX0" fmla="*/ 0 w 624840"/>
                <a:gd name="connsiteY0" fmla="*/ 0 h 571500"/>
                <a:gd name="connsiteX1" fmla="*/ 624840 w 624840"/>
                <a:gd name="connsiteY1" fmla="*/ 57150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4840" h="571500">
                  <a:moveTo>
                    <a:pt x="0" y="0"/>
                  </a:moveTo>
                  <a:lnTo>
                    <a:pt x="624840" y="5715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9" name="Freeform 838"/>
            <p:cNvSpPr/>
            <p:nvPr/>
          </p:nvSpPr>
          <p:spPr>
            <a:xfrm>
              <a:off x="6416040" y="15636240"/>
              <a:ext cx="2697480" cy="2354580"/>
            </a:xfrm>
            <a:custGeom>
              <a:avLst/>
              <a:gdLst>
                <a:gd name="connsiteX0" fmla="*/ 0 w 2697480"/>
                <a:gd name="connsiteY0" fmla="*/ 2354580 h 2354580"/>
                <a:gd name="connsiteX1" fmla="*/ 0 w 2697480"/>
                <a:gd name="connsiteY1" fmla="*/ 2354580 h 2354580"/>
                <a:gd name="connsiteX2" fmla="*/ 541020 w 2697480"/>
                <a:gd name="connsiteY2" fmla="*/ 1668780 h 2354580"/>
                <a:gd name="connsiteX3" fmla="*/ 944880 w 2697480"/>
                <a:gd name="connsiteY3" fmla="*/ 1783080 h 2354580"/>
                <a:gd name="connsiteX4" fmla="*/ 1394460 w 2697480"/>
                <a:gd name="connsiteY4" fmla="*/ 861060 h 2354580"/>
                <a:gd name="connsiteX5" fmla="*/ 1379220 w 2697480"/>
                <a:gd name="connsiteY5" fmla="*/ 784860 h 2354580"/>
                <a:gd name="connsiteX6" fmla="*/ 1737360 w 2697480"/>
                <a:gd name="connsiteY6" fmla="*/ 0 h 2354580"/>
                <a:gd name="connsiteX7" fmla="*/ 2606040 w 2697480"/>
                <a:gd name="connsiteY7" fmla="*/ 114300 h 2354580"/>
                <a:gd name="connsiteX8" fmla="*/ 2697480 w 2697480"/>
                <a:gd name="connsiteY8" fmla="*/ 495300 h 2354580"/>
                <a:gd name="connsiteX9" fmla="*/ 2377440 w 2697480"/>
                <a:gd name="connsiteY9" fmla="*/ 1638300 h 2354580"/>
                <a:gd name="connsiteX10" fmla="*/ 2240280 w 2697480"/>
                <a:gd name="connsiteY10" fmla="*/ 2354580 h 2354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7480" h="2354580">
                  <a:moveTo>
                    <a:pt x="0" y="2354580"/>
                  </a:moveTo>
                  <a:lnTo>
                    <a:pt x="0" y="2354580"/>
                  </a:lnTo>
                  <a:lnTo>
                    <a:pt x="541020" y="1668780"/>
                  </a:lnTo>
                  <a:lnTo>
                    <a:pt x="944880" y="1783080"/>
                  </a:lnTo>
                  <a:lnTo>
                    <a:pt x="1394460" y="861060"/>
                  </a:lnTo>
                  <a:lnTo>
                    <a:pt x="1379220" y="784860"/>
                  </a:lnTo>
                  <a:lnTo>
                    <a:pt x="1737360" y="0"/>
                  </a:lnTo>
                  <a:lnTo>
                    <a:pt x="2606040" y="114300"/>
                  </a:lnTo>
                  <a:lnTo>
                    <a:pt x="2697480" y="495300"/>
                  </a:lnTo>
                  <a:lnTo>
                    <a:pt x="2377440" y="1638300"/>
                  </a:lnTo>
                  <a:lnTo>
                    <a:pt x="2240280" y="23545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0" name="Freeform 839"/>
            <p:cNvSpPr/>
            <p:nvPr/>
          </p:nvSpPr>
          <p:spPr>
            <a:xfrm>
              <a:off x="7810500" y="16139160"/>
              <a:ext cx="1303020" cy="297180"/>
            </a:xfrm>
            <a:custGeom>
              <a:avLst/>
              <a:gdLst>
                <a:gd name="connsiteX0" fmla="*/ 0 w 1303020"/>
                <a:gd name="connsiteY0" fmla="*/ 297180 h 297180"/>
                <a:gd name="connsiteX1" fmla="*/ 1303020 w 1303020"/>
                <a:gd name="connsiteY1" fmla="*/ 0 h 29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3020" h="297180">
                  <a:moveTo>
                    <a:pt x="0" y="297180"/>
                  </a:moveTo>
                  <a:lnTo>
                    <a:pt x="13030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1" name="Freeform 840"/>
            <p:cNvSpPr/>
            <p:nvPr/>
          </p:nvSpPr>
          <p:spPr>
            <a:xfrm>
              <a:off x="8313420" y="16314420"/>
              <a:ext cx="403860" cy="1325880"/>
            </a:xfrm>
            <a:custGeom>
              <a:avLst/>
              <a:gdLst>
                <a:gd name="connsiteX0" fmla="*/ 0 w 403860"/>
                <a:gd name="connsiteY0" fmla="*/ 0 h 1325880"/>
                <a:gd name="connsiteX1" fmla="*/ 403860 w 403860"/>
                <a:gd name="connsiteY1" fmla="*/ 1325880 h 1325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3860" h="1325880">
                  <a:moveTo>
                    <a:pt x="0" y="0"/>
                  </a:moveTo>
                  <a:lnTo>
                    <a:pt x="403860" y="13258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2" name="Freeform 841"/>
            <p:cNvSpPr/>
            <p:nvPr/>
          </p:nvSpPr>
          <p:spPr>
            <a:xfrm>
              <a:off x="7338060" y="17388840"/>
              <a:ext cx="1402080" cy="205740"/>
            </a:xfrm>
            <a:custGeom>
              <a:avLst/>
              <a:gdLst>
                <a:gd name="connsiteX0" fmla="*/ 0 w 1402080"/>
                <a:gd name="connsiteY0" fmla="*/ 0 h 205740"/>
                <a:gd name="connsiteX1" fmla="*/ 1402080 w 140208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2080" h="205740">
                  <a:moveTo>
                    <a:pt x="0" y="0"/>
                  </a:moveTo>
                  <a:lnTo>
                    <a:pt x="1402080" y="205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3" name="Freeform 842"/>
            <p:cNvSpPr/>
            <p:nvPr/>
          </p:nvSpPr>
          <p:spPr>
            <a:xfrm>
              <a:off x="7360920" y="17381220"/>
              <a:ext cx="7620" cy="640080"/>
            </a:xfrm>
            <a:custGeom>
              <a:avLst/>
              <a:gdLst>
                <a:gd name="connsiteX0" fmla="*/ 0 w 7620"/>
                <a:gd name="connsiteY0" fmla="*/ 0 h 640080"/>
                <a:gd name="connsiteX1" fmla="*/ 7620 w 7620"/>
                <a:gd name="connsiteY1" fmla="*/ 640080 h 64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" h="640080">
                  <a:moveTo>
                    <a:pt x="0" y="0"/>
                  </a:moveTo>
                  <a:lnTo>
                    <a:pt x="7620" y="640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4" name="Freeform 843"/>
            <p:cNvSpPr/>
            <p:nvPr/>
          </p:nvSpPr>
          <p:spPr>
            <a:xfrm>
              <a:off x="7978140" y="17487900"/>
              <a:ext cx="53340" cy="533400"/>
            </a:xfrm>
            <a:custGeom>
              <a:avLst/>
              <a:gdLst>
                <a:gd name="connsiteX0" fmla="*/ 0 w 53340"/>
                <a:gd name="connsiteY0" fmla="*/ 0 h 533400"/>
                <a:gd name="connsiteX1" fmla="*/ 53340 w 53340"/>
                <a:gd name="connsiteY1" fmla="*/ 533400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" h="533400">
                  <a:moveTo>
                    <a:pt x="0" y="0"/>
                  </a:moveTo>
                  <a:lnTo>
                    <a:pt x="53340" y="533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5" name="Freeform 844"/>
            <p:cNvSpPr/>
            <p:nvPr/>
          </p:nvSpPr>
          <p:spPr>
            <a:xfrm>
              <a:off x="13007340" y="11841480"/>
              <a:ext cx="5798820" cy="1249680"/>
            </a:xfrm>
            <a:custGeom>
              <a:avLst/>
              <a:gdLst>
                <a:gd name="connsiteX0" fmla="*/ 274320 w 5798820"/>
                <a:gd name="connsiteY0" fmla="*/ 1165860 h 1249680"/>
                <a:gd name="connsiteX1" fmla="*/ 0 w 5798820"/>
                <a:gd name="connsiteY1" fmla="*/ 739140 h 1249680"/>
                <a:gd name="connsiteX2" fmla="*/ 1059180 w 5798820"/>
                <a:gd name="connsiteY2" fmla="*/ 304800 h 1249680"/>
                <a:gd name="connsiteX3" fmla="*/ 3002280 w 5798820"/>
                <a:gd name="connsiteY3" fmla="*/ 449580 h 1249680"/>
                <a:gd name="connsiteX4" fmla="*/ 3992880 w 5798820"/>
                <a:gd name="connsiteY4" fmla="*/ 563880 h 1249680"/>
                <a:gd name="connsiteX5" fmla="*/ 5570220 w 5798820"/>
                <a:gd name="connsiteY5" fmla="*/ 0 h 1249680"/>
                <a:gd name="connsiteX6" fmla="*/ 5798820 w 5798820"/>
                <a:gd name="connsiteY6" fmla="*/ 1249680 h 1249680"/>
                <a:gd name="connsiteX7" fmla="*/ 4587240 w 5798820"/>
                <a:gd name="connsiteY7" fmla="*/ 1249680 h 1249680"/>
                <a:gd name="connsiteX8" fmla="*/ 4229100 w 5798820"/>
                <a:gd name="connsiteY8" fmla="*/ 883920 h 1249680"/>
                <a:gd name="connsiteX9" fmla="*/ 3520440 w 5798820"/>
                <a:gd name="connsiteY9" fmla="*/ 937260 h 1249680"/>
                <a:gd name="connsiteX10" fmla="*/ 2857500 w 5798820"/>
                <a:gd name="connsiteY10" fmla="*/ 723900 h 1249680"/>
                <a:gd name="connsiteX11" fmla="*/ 1188720 w 5798820"/>
                <a:gd name="connsiteY11" fmla="*/ 647700 h 1249680"/>
                <a:gd name="connsiteX12" fmla="*/ 274320 w 5798820"/>
                <a:gd name="connsiteY12" fmla="*/ 1165860 h 1249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98820" h="1249680">
                  <a:moveTo>
                    <a:pt x="274320" y="1165860"/>
                  </a:moveTo>
                  <a:lnTo>
                    <a:pt x="0" y="739140"/>
                  </a:lnTo>
                  <a:lnTo>
                    <a:pt x="1059180" y="304800"/>
                  </a:lnTo>
                  <a:lnTo>
                    <a:pt x="3002280" y="449580"/>
                  </a:lnTo>
                  <a:lnTo>
                    <a:pt x="3992880" y="563880"/>
                  </a:lnTo>
                  <a:lnTo>
                    <a:pt x="5570220" y="0"/>
                  </a:lnTo>
                  <a:lnTo>
                    <a:pt x="5798820" y="1249680"/>
                  </a:lnTo>
                  <a:lnTo>
                    <a:pt x="4587240" y="1249680"/>
                  </a:lnTo>
                  <a:lnTo>
                    <a:pt x="4229100" y="883920"/>
                  </a:lnTo>
                  <a:lnTo>
                    <a:pt x="3520440" y="937260"/>
                  </a:lnTo>
                  <a:lnTo>
                    <a:pt x="2857500" y="723900"/>
                  </a:lnTo>
                  <a:lnTo>
                    <a:pt x="1188720" y="647700"/>
                  </a:lnTo>
                  <a:lnTo>
                    <a:pt x="274320" y="116586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6" name="Freeform 845"/>
            <p:cNvSpPr/>
            <p:nvPr/>
          </p:nvSpPr>
          <p:spPr>
            <a:xfrm>
              <a:off x="14066520" y="12131040"/>
              <a:ext cx="129540" cy="388620"/>
            </a:xfrm>
            <a:custGeom>
              <a:avLst/>
              <a:gdLst>
                <a:gd name="connsiteX0" fmla="*/ 0 w 129540"/>
                <a:gd name="connsiteY0" fmla="*/ 0 h 388620"/>
                <a:gd name="connsiteX1" fmla="*/ 129540 w 129540"/>
                <a:gd name="connsiteY1" fmla="*/ 38862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540" h="388620">
                  <a:moveTo>
                    <a:pt x="0" y="0"/>
                  </a:moveTo>
                  <a:lnTo>
                    <a:pt x="129540" y="3886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7" name="Freeform 846"/>
            <p:cNvSpPr/>
            <p:nvPr/>
          </p:nvSpPr>
          <p:spPr>
            <a:xfrm>
              <a:off x="15849600" y="12260580"/>
              <a:ext cx="30480" cy="304800"/>
            </a:xfrm>
            <a:custGeom>
              <a:avLst/>
              <a:gdLst>
                <a:gd name="connsiteX0" fmla="*/ 30480 w 30480"/>
                <a:gd name="connsiteY0" fmla="*/ 0 h 304800"/>
                <a:gd name="connsiteX1" fmla="*/ 0 w 30480"/>
                <a:gd name="connsiteY1" fmla="*/ 304800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304800">
                  <a:moveTo>
                    <a:pt x="30480" y="0"/>
                  </a:moveTo>
                  <a:lnTo>
                    <a:pt x="0" y="304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8" name="Freeform 847"/>
            <p:cNvSpPr/>
            <p:nvPr/>
          </p:nvSpPr>
          <p:spPr>
            <a:xfrm>
              <a:off x="17007840" y="12428220"/>
              <a:ext cx="266700" cy="274320"/>
            </a:xfrm>
            <a:custGeom>
              <a:avLst/>
              <a:gdLst>
                <a:gd name="connsiteX0" fmla="*/ 266700 w 266700"/>
                <a:gd name="connsiteY0" fmla="*/ 274320 h 274320"/>
                <a:gd name="connsiteX1" fmla="*/ 0 w 26670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700" h="274320">
                  <a:moveTo>
                    <a:pt x="266700" y="27432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9" name="Freeform 848"/>
            <p:cNvSpPr/>
            <p:nvPr/>
          </p:nvSpPr>
          <p:spPr>
            <a:xfrm>
              <a:off x="17259300" y="12481560"/>
              <a:ext cx="1432560" cy="205740"/>
            </a:xfrm>
            <a:custGeom>
              <a:avLst/>
              <a:gdLst>
                <a:gd name="connsiteX0" fmla="*/ 0 w 1432560"/>
                <a:gd name="connsiteY0" fmla="*/ 205740 h 205740"/>
                <a:gd name="connsiteX1" fmla="*/ 1432560 w 1432560"/>
                <a:gd name="connsiteY1" fmla="*/ 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2560" h="205740">
                  <a:moveTo>
                    <a:pt x="0" y="205740"/>
                  </a:moveTo>
                  <a:lnTo>
                    <a:pt x="143256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0" name="Freeform 849"/>
            <p:cNvSpPr/>
            <p:nvPr/>
          </p:nvSpPr>
          <p:spPr>
            <a:xfrm>
              <a:off x="10774680" y="13060680"/>
              <a:ext cx="2499360" cy="1744980"/>
            </a:xfrm>
            <a:custGeom>
              <a:avLst/>
              <a:gdLst>
                <a:gd name="connsiteX0" fmla="*/ 0 w 2499360"/>
                <a:gd name="connsiteY0" fmla="*/ 1737360 h 1744980"/>
                <a:gd name="connsiteX1" fmla="*/ 289560 w 2499360"/>
                <a:gd name="connsiteY1" fmla="*/ 1744980 h 1744980"/>
                <a:gd name="connsiteX2" fmla="*/ 342900 w 2499360"/>
                <a:gd name="connsiteY2" fmla="*/ 1699260 h 1744980"/>
                <a:gd name="connsiteX3" fmla="*/ 1257300 w 2499360"/>
                <a:gd name="connsiteY3" fmla="*/ 1181100 h 1744980"/>
                <a:gd name="connsiteX4" fmla="*/ 1767840 w 2499360"/>
                <a:gd name="connsiteY4" fmla="*/ 922020 h 1744980"/>
                <a:gd name="connsiteX5" fmla="*/ 2385060 w 2499360"/>
                <a:gd name="connsiteY5" fmla="*/ 175260 h 1744980"/>
                <a:gd name="connsiteX6" fmla="*/ 2499360 w 2499360"/>
                <a:gd name="connsiteY6" fmla="*/ 0 h 1744980"/>
                <a:gd name="connsiteX7" fmla="*/ 1729740 w 2499360"/>
                <a:gd name="connsiteY7" fmla="*/ 7620 h 1744980"/>
                <a:gd name="connsiteX8" fmla="*/ 1127760 w 2499360"/>
                <a:gd name="connsiteY8" fmla="*/ 541020 h 1744980"/>
                <a:gd name="connsiteX9" fmla="*/ 723900 w 2499360"/>
                <a:gd name="connsiteY9" fmla="*/ 609600 h 1744980"/>
                <a:gd name="connsiteX10" fmla="*/ 441960 w 2499360"/>
                <a:gd name="connsiteY10" fmla="*/ 274320 h 1744980"/>
                <a:gd name="connsiteX11" fmla="*/ 68580 w 2499360"/>
                <a:gd name="connsiteY11" fmla="*/ 624840 h 1744980"/>
                <a:gd name="connsiteX12" fmla="*/ 0 w 2499360"/>
                <a:gd name="connsiteY12" fmla="*/ 1737360 h 1744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99360" h="1744980">
                  <a:moveTo>
                    <a:pt x="0" y="1737360"/>
                  </a:moveTo>
                  <a:lnTo>
                    <a:pt x="289560" y="1744980"/>
                  </a:lnTo>
                  <a:lnTo>
                    <a:pt x="342900" y="1699260"/>
                  </a:lnTo>
                  <a:lnTo>
                    <a:pt x="1257300" y="1181100"/>
                  </a:lnTo>
                  <a:lnTo>
                    <a:pt x="1767840" y="922020"/>
                  </a:lnTo>
                  <a:lnTo>
                    <a:pt x="2385060" y="175260"/>
                  </a:lnTo>
                  <a:lnTo>
                    <a:pt x="2499360" y="0"/>
                  </a:lnTo>
                  <a:lnTo>
                    <a:pt x="1729740" y="7620"/>
                  </a:lnTo>
                  <a:lnTo>
                    <a:pt x="1127760" y="541020"/>
                  </a:lnTo>
                  <a:lnTo>
                    <a:pt x="723900" y="609600"/>
                  </a:lnTo>
                  <a:lnTo>
                    <a:pt x="441960" y="274320"/>
                  </a:lnTo>
                  <a:lnTo>
                    <a:pt x="68580" y="624840"/>
                  </a:lnTo>
                  <a:lnTo>
                    <a:pt x="0" y="173736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1" name="Freeform 850"/>
            <p:cNvSpPr/>
            <p:nvPr/>
          </p:nvSpPr>
          <p:spPr>
            <a:xfrm>
              <a:off x="11064240" y="13655040"/>
              <a:ext cx="426720" cy="1158240"/>
            </a:xfrm>
            <a:custGeom>
              <a:avLst/>
              <a:gdLst>
                <a:gd name="connsiteX0" fmla="*/ 426720 w 426720"/>
                <a:gd name="connsiteY0" fmla="*/ 0 h 1158240"/>
                <a:gd name="connsiteX1" fmla="*/ 0 w 426720"/>
                <a:gd name="connsiteY1" fmla="*/ 1158240 h 115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720" h="1158240">
                  <a:moveTo>
                    <a:pt x="426720" y="0"/>
                  </a:moveTo>
                  <a:lnTo>
                    <a:pt x="0" y="11582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2" name="Freeform 851"/>
            <p:cNvSpPr/>
            <p:nvPr/>
          </p:nvSpPr>
          <p:spPr>
            <a:xfrm>
              <a:off x="11887200" y="13586460"/>
              <a:ext cx="22860" cy="708660"/>
            </a:xfrm>
            <a:custGeom>
              <a:avLst/>
              <a:gdLst>
                <a:gd name="connsiteX0" fmla="*/ 22860 w 22860"/>
                <a:gd name="connsiteY0" fmla="*/ 0 h 708660"/>
                <a:gd name="connsiteX1" fmla="*/ 0 w 22860"/>
                <a:gd name="connsiteY1" fmla="*/ 708660 h 70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" h="708660">
                  <a:moveTo>
                    <a:pt x="22860" y="0"/>
                  </a:moveTo>
                  <a:lnTo>
                    <a:pt x="0" y="7086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3" name="Freeform 852"/>
            <p:cNvSpPr/>
            <p:nvPr/>
          </p:nvSpPr>
          <p:spPr>
            <a:xfrm>
              <a:off x="12199620" y="13304520"/>
              <a:ext cx="609600" cy="350520"/>
            </a:xfrm>
            <a:custGeom>
              <a:avLst/>
              <a:gdLst>
                <a:gd name="connsiteX0" fmla="*/ 0 w 609600"/>
                <a:gd name="connsiteY0" fmla="*/ 0 h 350520"/>
                <a:gd name="connsiteX1" fmla="*/ 609600 w 609600"/>
                <a:gd name="connsiteY1" fmla="*/ 35052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0" h="350520">
                  <a:moveTo>
                    <a:pt x="0" y="0"/>
                  </a:moveTo>
                  <a:lnTo>
                    <a:pt x="609600" y="3505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4" name="Freeform 853"/>
            <p:cNvSpPr/>
            <p:nvPr/>
          </p:nvSpPr>
          <p:spPr>
            <a:xfrm>
              <a:off x="11407140" y="12824460"/>
              <a:ext cx="7284720" cy="2202180"/>
            </a:xfrm>
            <a:custGeom>
              <a:avLst/>
              <a:gdLst>
                <a:gd name="connsiteX0" fmla="*/ 388620 w 7284720"/>
                <a:gd name="connsiteY0" fmla="*/ 1821180 h 2202180"/>
                <a:gd name="connsiteX1" fmla="*/ 0 w 7284720"/>
                <a:gd name="connsiteY1" fmla="*/ 2110740 h 2202180"/>
                <a:gd name="connsiteX2" fmla="*/ 1059180 w 7284720"/>
                <a:gd name="connsiteY2" fmla="*/ 2202180 h 2202180"/>
                <a:gd name="connsiteX3" fmla="*/ 4472940 w 7284720"/>
                <a:gd name="connsiteY3" fmla="*/ 1645920 h 2202180"/>
                <a:gd name="connsiteX4" fmla="*/ 4472940 w 7284720"/>
                <a:gd name="connsiteY4" fmla="*/ 1386840 h 2202180"/>
                <a:gd name="connsiteX5" fmla="*/ 5753100 w 7284720"/>
                <a:gd name="connsiteY5" fmla="*/ 1257300 h 2202180"/>
                <a:gd name="connsiteX6" fmla="*/ 7284720 w 7284720"/>
                <a:gd name="connsiteY6" fmla="*/ 1150620 h 2202180"/>
                <a:gd name="connsiteX7" fmla="*/ 7239000 w 7284720"/>
                <a:gd name="connsiteY7" fmla="*/ 563880 h 2202180"/>
                <a:gd name="connsiteX8" fmla="*/ 6073140 w 7284720"/>
                <a:gd name="connsiteY8" fmla="*/ 472440 h 2202180"/>
                <a:gd name="connsiteX9" fmla="*/ 5448300 w 7284720"/>
                <a:gd name="connsiteY9" fmla="*/ 160020 h 2202180"/>
                <a:gd name="connsiteX10" fmla="*/ 4602480 w 7284720"/>
                <a:gd name="connsiteY10" fmla="*/ 274320 h 2202180"/>
                <a:gd name="connsiteX11" fmla="*/ 4404360 w 7284720"/>
                <a:gd name="connsiteY11" fmla="*/ 38100 h 2202180"/>
                <a:gd name="connsiteX12" fmla="*/ 3009900 w 7284720"/>
                <a:gd name="connsiteY12" fmla="*/ 0 h 2202180"/>
                <a:gd name="connsiteX13" fmla="*/ 2072640 w 7284720"/>
                <a:gd name="connsiteY13" fmla="*/ 426720 h 2202180"/>
                <a:gd name="connsiteX14" fmla="*/ 1409700 w 7284720"/>
                <a:gd name="connsiteY14" fmla="*/ 1386840 h 2202180"/>
                <a:gd name="connsiteX15" fmla="*/ 335280 w 7284720"/>
                <a:gd name="connsiteY15" fmla="*/ 1813560 h 220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284720" h="2202180">
                  <a:moveTo>
                    <a:pt x="388620" y="1821180"/>
                  </a:moveTo>
                  <a:lnTo>
                    <a:pt x="0" y="2110740"/>
                  </a:lnTo>
                  <a:lnTo>
                    <a:pt x="1059180" y="2202180"/>
                  </a:lnTo>
                  <a:lnTo>
                    <a:pt x="4472940" y="1645920"/>
                  </a:lnTo>
                  <a:lnTo>
                    <a:pt x="4472940" y="1386840"/>
                  </a:lnTo>
                  <a:lnTo>
                    <a:pt x="5753100" y="1257300"/>
                  </a:lnTo>
                  <a:lnTo>
                    <a:pt x="7284720" y="1150620"/>
                  </a:lnTo>
                  <a:lnTo>
                    <a:pt x="7239000" y="563880"/>
                  </a:lnTo>
                  <a:lnTo>
                    <a:pt x="6073140" y="472440"/>
                  </a:lnTo>
                  <a:lnTo>
                    <a:pt x="5448300" y="160020"/>
                  </a:lnTo>
                  <a:lnTo>
                    <a:pt x="4602480" y="274320"/>
                  </a:lnTo>
                  <a:lnTo>
                    <a:pt x="4404360" y="38100"/>
                  </a:lnTo>
                  <a:lnTo>
                    <a:pt x="3009900" y="0"/>
                  </a:lnTo>
                  <a:lnTo>
                    <a:pt x="2072640" y="426720"/>
                  </a:lnTo>
                  <a:lnTo>
                    <a:pt x="1409700" y="1386840"/>
                  </a:lnTo>
                  <a:lnTo>
                    <a:pt x="335280" y="18135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5" name="Freeform 854"/>
            <p:cNvSpPr/>
            <p:nvPr/>
          </p:nvSpPr>
          <p:spPr>
            <a:xfrm>
              <a:off x="12451080" y="14218920"/>
              <a:ext cx="365760" cy="792480"/>
            </a:xfrm>
            <a:custGeom>
              <a:avLst/>
              <a:gdLst>
                <a:gd name="connsiteX0" fmla="*/ 365760 w 365760"/>
                <a:gd name="connsiteY0" fmla="*/ 0 h 792480"/>
                <a:gd name="connsiteX1" fmla="*/ 0 w 365760"/>
                <a:gd name="connsiteY1" fmla="*/ 792480 h 79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760" h="792480">
                  <a:moveTo>
                    <a:pt x="365760" y="0"/>
                  </a:moveTo>
                  <a:lnTo>
                    <a:pt x="0" y="792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6" name="Freeform 855"/>
            <p:cNvSpPr/>
            <p:nvPr/>
          </p:nvSpPr>
          <p:spPr>
            <a:xfrm>
              <a:off x="13487400" y="13243560"/>
              <a:ext cx="121920" cy="1600200"/>
            </a:xfrm>
            <a:custGeom>
              <a:avLst/>
              <a:gdLst>
                <a:gd name="connsiteX0" fmla="*/ 0 w 121920"/>
                <a:gd name="connsiteY0" fmla="*/ 0 h 1600200"/>
                <a:gd name="connsiteX1" fmla="*/ 121920 w 121920"/>
                <a:gd name="connsiteY1" fmla="*/ 1600200 h 160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0" h="1600200">
                  <a:moveTo>
                    <a:pt x="0" y="0"/>
                  </a:moveTo>
                  <a:lnTo>
                    <a:pt x="121920" y="16002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7" name="Freeform 856"/>
            <p:cNvSpPr/>
            <p:nvPr/>
          </p:nvSpPr>
          <p:spPr>
            <a:xfrm>
              <a:off x="14424660" y="12809220"/>
              <a:ext cx="182880" cy="1844040"/>
            </a:xfrm>
            <a:custGeom>
              <a:avLst/>
              <a:gdLst>
                <a:gd name="connsiteX0" fmla="*/ 0 w 182880"/>
                <a:gd name="connsiteY0" fmla="*/ 0 h 1844040"/>
                <a:gd name="connsiteX1" fmla="*/ 182880 w 182880"/>
                <a:gd name="connsiteY1" fmla="*/ 1844040 h 184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880" h="1844040">
                  <a:moveTo>
                    <a:pt x="0" y="0"/>
                  </a:moveTo>
                  <a:lnTo>
                    <a:pt x="182880" y="18440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8" name="Freeform 857"/>
            <p:cNvSpPr/>
            <p:nvPr/>
          </p:nvSpPr>
          <p:spPr>
            <a:xfrm>
              <a:off x="15895320" y="13114020"/>
              <a:ext cx="129540" cy="1104900"/>
            </a:xfrm>
            <a:custGeom>
              <a:avLst/>
              <a:gdLst>
                <a:gd name="connsiteX0" fmla="*/ 129540 w 129540"/>
                <a:gd name="connsiteY0" fmla="*/ 0 h 1104900"/>
                <a:gd name="connsiteX1" fmla="*/ 0 w 129540"/>
                <a:gd name="connsiteY1" fmla="*/ 1104900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540" h="1104900">
                  <a:moveTo>
                    <a:pt x="129540" y="0"/>
                  </a:moveTo>
                  <a:lnTo>
                    <a:pt x="0" y="11049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9" name="Freeform 858"/>
            <p:cNvSpPr/>
            <p:nvPr/>
          </p:nvSpPr>
          <p:spPr>
            <a:xfrm>
              <a:off x="16863060" y="12992100"/>
              <a:ext cx="45720" cy="1097280"/>
            </a:xfrm>
            <a:custGeom>
              <a:avLst/>
              <a:gdLst>
                <a:gd name="connsiteX0" fmla="*/ 0 w 45720"/>
                <a:gd name="connsiteY0" fmla="*/ 0 h 1097280"/>
                <a:gd name="connsiteX1" fmla="*/ 45720 w 45720"/>
                <a:gd name="connsiteY1" fmla="*/ 1097280 h 109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1097280">
                  <a:moveTo>
                    <a:pt x="0" y="0"/>
                  </a:moveTo>
                  <a:lnTo>
                    <a:pt x="45720" y="10972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0" name="Freeform 859"/>
            <p:cNvSpPr/>
            <p:nvPr/>
          </p:nvSpPr>
          <p:spPr>
            <a:xfrm>
              <a:off x="17480280" y="13296900"/>
              <a:ext cx="30480" cy="769620"/>
            </a:xfrm>
            <a:custGeom>
              <a:avLst/>
              <a:gdLst>
                <a:gd name="connsiteX0" fmla="*/ 0 w 30480"/>
                <a:gd name="connsiteY0" fmla="*/ 0 h 769620"/>
                <a:gd name="connsiteX1" fmla="*/ 30480 w 30480"/>
                <a:gd name="connsiteY1" fmla="*/ 769620 h 76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769620">
                  <a:moveTo>
                    <a:pt x="0" y="0"/>
                  </a:moveTo>
                  <a:lnTo>
                    <a:pt x="30480" y="7696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1" name="Freeform 860"/>
            <p:cNvSpPr/>
            <p:nvPr/>
          </p:nvSpPr>
          <p:spPr>
            <a:xfrm>
              <a:off x="12824460" y="13487400"/>
              <a:ext cx="4061460" cy="731520"/>
            </a:xfrm>
            <a:custGeom>
              <a:avLst/>
              <a:gdLst>
                <a:gd name="connsiteX0" fmla="*/ 0 w 4061460"/>
                <a:gd name="connsiteY0" fmla="*/ 731520 h 731520"/>
                <a:gd name="connsiteX1" fmla="*/ 716280 w 4061460"/>
                <a:gd name="connsiteY1" fmla="*/ 601980 h 731520"/>
                <a:gd name="connsiteX2" fmla="*/ 1645920 w 4061460"/>
                <a:gd name="connsiteY2" fmla="*/ 0 h 731520"/>
                <a:gd name="connsiteX3" fmla="*/ 3116580 w 4061460"/>
                <a:gd name="connsiteY3" fmla="*/ 289560 h 731520"/>
                <a:gd name="connsiteX4" fmla="*/ 4061460 w 4061460"/>
                <a:gd name="connsiteY4" fmla="*/ 15240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1460" h="731520">
                  <a:moveTo>
                    <a:pt x="0" y="731520"/>
                  </a:moveTo>
                  <a:lnTo>
                    <a:pt x="716280" y="601980"/>
                  </a:lnTo>
                  <a:lnTo>
                    <a:pt x="1645920" y="0"/>
                  </a:lnTo>
                  <a:lnTo>
                    <a:pt x="3116580" y="289560"/>
                  </a:lnTo>
                  <a:lnTo>
                    <a:pt x="4061460" y="152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2" name="Freeform 861"/>
            <p:cNvSpPr/>
            <p:nvPr/>
          </p:nvSpPr>
          <p:spPr>
            <a:xfrm>
              <a:off x="14538960" y="14104620"/>
              <a:ext cx="1303020" cy="91440"/>
            </a:xfrm>
            <a:custGeom>
              <a:avLst/>
              <a:gdLst>
                <a:gd name="connsiteX0" fmla="*/ 0 w 1303020"/>
                <a:gd name="connsiteY0" fmla="*/ 0 h 91440"/>
                <a:gd name="connsiteX1" fmla="*/ 1303020 w 130302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3020" h="91440">
                  <a:moveTo>
                    <a:pt x="0" y="0"/>
                  </a:moveTo>
                  <a:lnTo>
                    <a:pt x="1303020" y="914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3" name="Freeform 862"/>
            <p:cNvSpPr/>
            <p:nvPr/>
          </p:nvSpPr>
          <p:spPr>
            <a:xfrm>
              <a:off x="13601700" y="14089380"/>
              <a:ext cx="967740" cy="320040"/>
            </a:xfrm>
            <a:custGeom>
              <a:avLst/>
              <a:gdLst>
                <a:gd name="connsiteX0" fmla="*/ 0 w 967740"/>
                <a:gd name="connsiteY0" fmla="*/ 320040 h 320040"/>
                <a:gd name="connsiteX1" fmla="*/ 0 w 967740"/>
                <a:gd name="connsiteY1" fmla="*/ 320040 h 320040"/>
                <a:gd name="connsiteX2" fmla="*/ 967740 w 967740"/>
                <a:gd name="connsiteY2" fmla="*/ 0 h 32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7740" h="320040">
                  <a:moveTo>
                    <a:pt x="0" y="320040"/>
                  </a:moveTo>
                  <a:lnTo>
                    <a:pt x="0" y="320040"/>
                  </a:lnTo>
                  <a:lnTo>
                    <a:pt x="9677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4" name="Freeform 863"/>
            <p:cNvSpPr/>
            <p:nvPr/>
          </p:nvSpPr>
          <p:spPr>
            <a:xfrm>
              <a:off x="15140940" y="12854940"/>
              <a:ext cx="38100" cy="754380"/>
            </a:xfrm>
            <a:custGeom>
              <a:avLst/>
              <a:gdLst>
                <a:gd name="connsiteX0" fmla="*/ 0 w 38100"/>
                <a:gd name="connsiteY0" fmla="*/ 0 h 754380"/>
                <a:gd name="connsiteX1" fmla="*/ 0 w 38100"/>
                <a:gd name="connsiteY1" fmla="*/ 0 h 754380"/>
                <a:gd name="connsiteX2" fmla="*/ 38100 w 38100"/>
                <a:gd name="connsiteY2" fmla="*/ 754380 h 7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100" h="754380">
                  <a:moveTo>
                    <a:pt x="0" y="0"/>
                  </a:moveTo>
                  <a:lnTo>
                    <a:pt x="0" y="0"/>
                  </a:lnTo>
                  <a:lnTo>
                    <a:pt x="38100" y="7543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5" name="Freeform 864"/>
            <p:cNvSpPr/>
            <p:nvPr/>
          </p:nvSpPr>
          <p:spPr>
            <a:xfrm>
              <a:off x="11254740" y="15163800"/>
              <a:ext cx="4815840" cy="2880360"/>
            </a:xfrm>
            <a:custGeom>
              <a:avLst/>
              <a:gdLst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4815840 w 4815840"/>
                <a:gd name="connsiteY3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668780 w 4815840"/>
                <a:gd name="connsiteY3" fmla="*/ 1447800 h 2880360"/>
                <a:gd name="connsiteX4" fmla="*/ 4815840 w 4815840"/>
                <a:gd name="connsiteY4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805940 w 4815840"/>
                <a:gd name="connsiteY3" fmla="*/ 1120140 h 2880360"/>
                <a:gd name="connsiteX4" fmla="*/ 4815840 w 4815840"/>
                <a:gd name="connsiteY4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805940 w 4815840"/>
                <a:gd name="connsiteY3" fmla="*/ 1120140 h 2880360"/>
                <a:gd name="connsiteX4" fmla="*/ 2735580 w 4815840"/>
                <a:gd name="connsiteY4" fmla="*/ 1257300 h 2880360"/>
                <a:gd name="connsiteX5" fmla="*/ 4815840 w 4815840"/>
                <a:gd name="connsiteY5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805940 w 4815840"/>
                <a:gd name="connsiteY3" fmla="*/ 1120140 h 2880360"/>
                <a:gd name="connsiteX4" fmla="*/ 2263140 w 4815840"/>
                <a:gd name="connsiteY4" fmla="*/ 1318260 h 2880360"/>
                <a:gd name="connsiteX5" fmla="*/ 2735580 w 4815840"/>
                <a:gd name="connsiteY5" fmla="*/ 1257300 h 2880360"/>
                <a:gd name="connsiteX6" fmla="*/ 4815840 w 4815840"/>
                <a:gd name="connsiteY6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805940 w 4815840"/>
                <a:gd name="connsiteY3" fmla="*/ 1120140 h 2880360"/>
                <a:gd name="connsiteX4" fmla="*/ 2263140 w 4815840"/>
                <a:gd name="connsiteY4" fmla="*/ 1318260 h 2880360"/>
                <a:gd name="connsiteX5" fmla="*/ 3048000 w 4815840"/>
                <a:gd name="connsiteY5" fmla="*/ 1379220 h 2880360"/>
                <a:gd name="connsiteX6" fmla="*/ 4815840 w 4815840"/>
                <a:gd name="connsiteY6" fmla="*/ 2880360 h 2880360"/>
                <a:gd name="connsiteX0" fmla="*/ 114300 w 4815840"/>
                <a:gd name="connsiteY0" fmla="*/ 0 h 2880360"/>
                <a:gd name="connsiteX1" fmla="*/ 114300 w 4815840"/>
                <a:gd name="connsiteY1" fmla="*/ 0 h 2880360"/>
                <a:gd name="connsiteX2" fmla="*/ 0 w 4815840"/>
                <a:gd name="connsiteY2" fmla="*/ 640080 h 2880360"/>
                <a:gd name="connsiteX3" fmla="*/ 1805940 w 4815840"/>
                <a:gd name="connsiteY3" fmla="*/ 1120140 h 2880360"/>
                <a:gd name="connsiteX4" fmla="*/ 2263140 w 4815840"/>
                <a:gd name="connsiteY4" fmla="*/ 1318260 h 2880360"/>
                <a:gd name="connsiteX5" fmla="*/ 3048000 w 4815840"/>
                <a:gd name="connsiteY5" fmla="*/ 1379220 h 2880360"/>
                <a:gd name="connsiteX6" fmla="*/ 3893820 w 4815840"/>
                <a:gd name="connsiteY6" fmla="*/ 2438400 h 2880360"/>
                <a:gd name="connsiteX7" fmla="*/ 4815840 w 4815840"/>
                <a:gd name="connsiteY7" fmla="*/ 2880360 h 2880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15840" h="2880360">
                  <a:moveTo>
                    <a:pt x="114300" y="0"/>
                  </a:moveTo>
                  <a:lnTo>
                    <a:pt x="114300" y="0"/>
                  </a:lnTo>
                  <a:lnTo>
                    <a:pt x="0" y="640080"/>
                  </a:lnTo>
                  <a:cubicBezTo>
                    <a:pt x="830580" y="1031240"/>
                    <a:pt x="975360" y="728980"/>
                    <a:pt x="1805940" y="1120140"/>
                  </a:cubicBezTo>
                  <a:cubicBezTo>
                    <a:pt x="2175510" y="1209040"/>
                    <a:pt x="2108200" y="1295400"/>
                    <a:pt x="2263140" y="1318260"/>
                  </a:cubicBezTo>
                  <a:cubicBezTo>
                    <a:pt x="2418080" y="1341120"/>
                    <a:pt x="2776220" y="1245870"/>
                    <a:pt x="3048000" y="1379220"/>
                  </a:cubicBezTo>
                  <a:cubicBezTo>
                    <a:pt x="3329940" y="1625600"/>
                    <a:pt x="3611880" y="2192020"/>
                    <a:pt x="3893820" y="2438400"/>
                  </a:cubicBezTo>
                  <a:lnTo>
                    <a:pt x="4815840" y="28803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6" name="Freeform 865"/>
            <p:cNvSpPr/>
            <p:nvPr/>
          </p:nvSpPr>
          <p:spPr>
            <a:xfrm>
              <a:off x="11346180" y="15179040"/>
              <a:ext cx="6850380" cy="2827020"/>
            </a:xfrm>
            <a:custGeom>
              <a:avLst/>
              <a:gdLst>
                <a:gd name="connsiteX0" fmla="*/ 0 w 6850380"/>
                <a:gd name="connsiteY0" fmla="*/ 0 h 2827020"/>
                <a:gd name="connsiteX1" fmla="*/ 487680 w 6850380"/>
                <a:gd name="connsiteY1" fmla="*/ 53340 h 2827020"/>
                <a:gd name="connsiteX2" fmla="*/ 480060 w 6850380"/>
                <a:gd name="connsiteY2" fmla="*/ 335280 h 2827020"/>
                <a:gd name="connsiteX3" fmla="*/ 556260 w 6850380"/>
                <a:gd name="connsiteY3" fmla="*/ 320040 h 2827020"/>
                <a:gd name="connsiteX4" fmla="*/ 2080260 w 6850380"/>
                <a:gd name="connsiteY4" fmla="*/ 426720 h 2827020"/>
                <a:gd name="connsiteX5" fmla="*/ 5821680 w 6850380"/>
                <a:gd name="connsiteY5" fmla="*/ 1021080 h 2827020"/>
                <a:gd name="connsiteX6" fmla="*/ 6850380 w 6850380"/>
                <a:gd name="connsiteY6" fmla="*/ 2827020 h 282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0380" h="2827020">
                  <a:moveTo>
                    <a:pt x="0" y="0"/>
                  </a:moveTo>
                  <a:lnTo>
                    <a:pt x="487680" y="53340"/>
                  </a:lnTo>
                  <a:lnTo>
                    <a:pt x="480060" y="335280"/>
                  </a:lnTo>
                  <a:lnTo>
                    <a:pt x="556260" y="320040"/>
                  </a:lnTo>
                  <a:lnTo>
                    <a:pt x="2080260" y="426720"/>
                  </a:lnTo>
                  <a:lnTo>
                    <a:pt x="5821680" y="1021080"/>
                  </a:lnTo>
                  <a:lnTo>
                    <a:pt x="6850380" y="28270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7" name="Freeform 866"/>
            <p:cNvSpPr/>
            <p:nvPr/>
          </p:nvSpPr>
          <p:spPr>
            <a:xfrm>
              <a:off x="12428220" y="15529560"/>
              <a:ext cx="45720" cy="876300"/>
            </a:xfrm>
            <a:custGeom>
              <a:avLst/>
              <a:gdLst>
                <a:gd name="connsiteX0" fmla="*/ 0 w 45720"/>
                <a:gd name="connsiteY0" fmla="*/ 0 h 876300"/>
                <a:gd name="connsiteX1" fmla="*/ 45720 w 45720"/>
                <a:gd name="connsiteY1" fmla="*/ 876300 h 876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20" h="876300">
                  <a:moveTo>
                    <a:pt x="0" y="0"/>
                  </a:moveTo>
                  <a:lnTo>
                    <a:pt x="45720" y="8763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8" name="Freeform 867"/>
            <p:cNvSpPr/>
            <p:nvPr/>
          </p:nvSpPr>
          <p:spPr>
            <a:xfrm>
              <a:off x="12421226" y="15906828"/>
              <a:ext cx="5249553" cy="1222931"/>
            </a:xfrm>
            <a:custGeom>
              <a:avLst/>
              <a:gdLst>
                <a:gd name="connsiteX0" fmla="*/ 0 w 5196840"/>
                <a:gd name="connsiteY0" fmla="*/ 0 h 1043940"/>
                <a:gd name="connsiteX1" fmla="*/ 0 w 5196840"/>
                <a:gd name="connsiteY1" fmla="*/ 0 h 1043940"/>
                <a:gd name="connsiteX2" fmla="*/ 68580 w 5196840"/>
                <a:gd name="connsiteY2" fmla="*/ 15240 h 1043940"/>
                <a:gd name="connsiteX3" fmla="*/ 5196840 w 5196840"/>
                <a:gd name="connsiteY3" fmla="*/ 1043940 h 1043940"/>
                <a:gd name="connsiteX0" fmla="*/ 52713 w 5249553"/>
                <a:gd name="connsiteY0" fmla="*/ 178991 h 1222931"/>
                <a:gd name="connsiteX1" fmla="*/ 52713 w 5249553"/>
                <a:gd name="connsiteY1" fmla="*/ 178991 h 1222931"/>
                <a:gd name="connsiteX2" fmla="*/ 121293 w 5249553"/>
                <a:gd name="connsiteY2" fmla="*/ 194231 h 1222931"/>
                <a:gd name="connsiteX3" fmla="*/ 1492893 w 5249553"/>
                <a:gd name="connsiteY3" fmla="*/ 18971 h 1222931"/>
                <a:gd name="connsiteX4" fmla="*/ 5249553 w 5249553"/>
                <a:gd name="connsiteY4" fmla="*/ 1222931 h 1222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9553" h="1222931">
                  <a:moveTo>
                    <a:pt x="52713" y="178991"/>
                  </a:moveTo>
                  <a:lnTo>
                    <a:pt x="52713" y="178991"/>
                  </a:lnTo>
                  <a:cubicBezTo>
                    <a:pt x="75573" y="184071"/>
                    <a:pt x="-118737" y="220901"/>
                    <a:pt x="121293" y="194231"/>
                  </a:cubicBezTo>
                  <a:cubicBezTo>
                    <a:pt x="361323" y="167561"/>
                    <a:pt x="1053473" y="-67389"/>
                    <a:pt x="1492893" y="18971"/>
                  </a:cubicBezTo>
                  <a:lnTo>
                    <a:pt x="5249553" y="1222931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9" name="Freeform 868"/>
            <p:cNvSpPr/>
            <p:nvPr/>
          </p:nvSpPr>
          <p:spPr>
            <a:xfrm>
              <a:off x="16253460" y="16062960"/>
              <a:ext cx="502920" cy="1935480"/>
            </a:xfrm>
            <a:custGeom>
              <a:avLst/>
              <a:gdLst>
                <a:gd name="connsiteX0" fmla="*/ 0 w 502920"/>
                <a:gd name="connsiteY0" fmla="*/ 0 h 1935480"/>
                <a:gd name="connsiteX1" fmla="*/ 502920 w 502920"/>
                <a:gd name="connsiteY1" fmla="*/ 1935480 h 193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2920" h="1935480">
                  <a:moveTo>
                    <a:pt x="0" y="0"/>
                  </a:moveTo>
                  <a:lnTo>
                    <a:pt x="502920" y="1935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0" name="Freeform 869"/>
            <p:cNvSpPr/>
            <p:nvPr/>
          </p:nvSpPr>
          <p:spPr>
            <a:xfrm>
              <a:off x="15049500" y="15887700"/>
              <a:ext cx="106680" cy="1737360"/>
            </a:xfrm>
            <a:custGeom>
              <a:avLst/>
              <a:gdLst>
                <a:gd name="connsiteX0" fmla="*/ 0 w 106680"/>
                <a:gd name="connsiteY0" fmla="*/ 0 h 1737360"/>
                <a:gd name="connsiteX1" fmla="*/ 106680 w 106680"/>
                <a:gd name="connsiteY1" fmla="*/ 1737360 h 173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680" h="1737360">
                  <a:moveTo>
                    <a:pt x="0" y="0"/>
                  </a:moveTo>
                  <a:lnTo>
                    <a:pt x="106680" y="17373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1" name="Freeform 870"/>
            <p:cNvSpPr/>
            <p:nvPr/>
          </p:nvSpPr>
          <p:spPr>
            <a:xfrm>
              <a:off x="13792200" y="15666720"/>
              <a:ext cx="91440" cy="708660"/>
            </a:xfrm>
            <a:custGeom>
              <a:avLst/>
              <a:gdLst>
                <a:gd name="connsiteX0" fmla="*/ 0 w 91440"/>
                <a:gd name="connsiteY0" fmla="*/ 0 h 708660"/>
                <a:gd name="connsiteX1" fmla="*/ 91440 w 91440"/>
                <a:gd name="connsiteY1" fmla="*/ 708660 h 70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708660">
                  <a:moveTo>
                    <a:pt x="0" y="0"/>
                  </a:moveTo>
                  <a:lnTo>
                    <a:pt x="91440" y="7086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2" name="Freeform 871"/>
            <p:cNvSpPr/>
            <p:nvPr/>
          </p:nvSpPr>
          <p:spPr>
            <a:xfrm>
              <a:off x="12595860" y="14668500"/>
              <a:ext cx="4381500" cy="1226820"/>
            </a:xfrm>
            <a:custGeom>
              <a:avLst/>
              <a:gdLst>
                <a:gd name="connsiteX0" fmla="*/ 0 w 4381500"/>
                <a:gd name="connsiteY0" fmla="*/ 525780 h 1226820"/>
                <a:gd name="connsiteX1" fmla="*/ 22860 w 4381500"/>
                <a:gd name="connsiteY1" fmla="*/ 640080 h 1226820"/>
                <a:gd name="connsiteX2" fmla="*/ 4381500 w 4381500"/>
                <a:gd name="connsiteY2" fmla="*/ 1226820 h 1226820"/>
                <a:gd name="connsiteX3" fmla="*/ 3970020 w 4381500"/>
                <a:gd name="connsiteY3" fmla="*/ 297180 h 1226820"/>
                <a:gd name="connsiteX4" fmla="*/ 3901440 w 4381500"/>
                <a:gd name="connsiteY4" fmla="*/ 297180 h 1226820"/>
                <a:gd name="connsiteX5" fmla="*/ 3512820 w 4381500"/>
                <a:gd name="connsiteY5" fmla="*/ 281940 h 1226820"/>
                <a:gd name="connsiteX6" fmla="*/ 3421380 w 4381500"/>
                <a:gd name="connsiteY6" fmla="*/ 0 h 1226820"/>
                <a:gd name="connsiteX7" fmla="*/ 0 w 4381500"/>
                <a:gd name="connsiteY7" fmla="*/ 525780 h 1226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81500" h="1226820">
                  <a:moveTo>
                    <a:pt x="0" y="525780"/>
                  </a:moveTo>
                  <a:lnTo>
                    <a:pt x="22860" y="640080"/>
                  </a:lnTo>
                  <a:lnTo>
                    <a:pt x="4381500" y="1226820"/>
                  </a:lnTo>
                  <a:lnTo>
                    <a:pt x="3970020" y="297180"/>
                  </a:lnTo>
                  <a:lnTo>
                    <a:pt x="3901440" y="297180"/>
                  </a:lnTo>
                  <a:lnTo>
                    <a:pt x="3512820" y="281940"/>
                  </a:lnTo>
                  <a:lnTo>
                    <a:pt x="3421380" y="0"/>
                  </a:lnTo>
                  <a:lnTo>
                    <a:pt x="0" y="52578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3" name="Freeform 872"/>
            <p:cNvSpPr/>
            <p:nvPr/>
          </p:nvSpPr>
          <p:spPr>
            <a:xfrm>
              <a:off x="13723620" y="14988540"/>
              <a:ext cx="38100" cy="495300"/>
            </a:xfrm>
            <a:custGeom>
              <a:avLst/>
              <a:gdLst>
                <a:gd name="connsiteX0" fmla="*/ 0 w 38100"/>
                <a:gd name="connsiteY0" fmla="*/ 0 h 495300"/>
                <a:gd name="connsiteX1" fmla="*/ 38100 w 38100"/>
                <a:gd name="connsiteY1" fmla="*/ 49530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00" h="495300">
                  <a:moveTo>
                    <a:pt x="0" y="0"/>
                  </a:moveTo>
                  <a:lnTo>
                    <a:pt x="38100" y="4953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4" name="Freeform 873"/>
            <p:cNvSpPr/>
            <p:nvPr/>
          </p:nvSpPr>
          <p:spPr>
            <a:xfrm>
              <a:off x="15049500" y="14820900"/>
              <a:ext cx="53340" cy="807720"/>
            </a:xfrm>
            <a:custGeom>
              <a:avLst/>
              <a:gdLst>
                <a:gd name="connsiteX0" fmla="*/ 0 w 53340"/>
                <a:gd name="connsiteY0" fmla="*/ 0 h 807720"/>
                <a:gd name="connsiteX1" fmla="*/ 53340 w 53340"/>
                <a:gd name="connsiteY1" fmla="*/ 807720 h 80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" h="807720">
                  <a:moveTo>
                    <a:pt x="0" y="0"/>
                  </a:moveTo>
                  <a:lnTo>
                    <a:pt x="53340" y="8077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5" name="Freeform 874"/>
            <p:cNvSpPr/>
            <p:nvPr/>
          </p:nvSpPr>
          <p:spPr>
            <a:xfrm>
              <a:off x="15079980" y="14965680"/>
              <a:ext cx="1089660" cy="129540"/>
            </a:xfrm>
            <a:custGeom>
              <a:avLst/>
              <a:gdLst>
                <a:gd name="connsiteX0" fmla="*/ 0 w 1089660"/>
                <a:gd name="connsiteY0" fmla="*/ 129540 h 129540"/>
                <a:gd name="connsiteX1" fmla="*/ 1089660 w 1089660"/>
                <a:gd name="connsiteY1" fmla="*/ 0 h 12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89660" h="129540">
                  <a:moveTo>
                    <a:pt x="0" y="129540"/>
                  </a:moveTo>
                  <a:lnTo>
                    <a:pt x="108966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6" name="Freeform 875"/>
            <p:cNvSpPr/>
            <p:nvPr/>
          </p:nvSpPr>
          <p:spPr>
            <a:xfrm>
              <a:off x="15941040" y="14950440"/>
              <a:ext cx="160020" cy="784860"/>
            </a:xfrm>
            <a:custGeom>
              <a:avLst/>
              <a:gdLst>
                <a:gd name="connsiteX0" fmla="*/ 160020 w 160020"/>
                <a:gd name="connsiteY0" fmla="*/ 0 h 784860"/>
                <a:gd name="connsiteX1" fmla="*/ 0 w 160020"/>
                <a:gd name="connsiteY1" fmla="*/ 784860 h 78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784860">
                  <a:moveTo>
                    <a:pt x="160020" y="0"/>
                  </a:moveTo>
                  <a:lnTo>
                    <a:pt x="0" y="7848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7" name="Freeform 876"/>
            <p:cNvSpPr/>
            <p:nvPr/>
          </p:nvSpPr>
          <p:spPr>
            <a:xfrm>
              <a:off x="17609820" y="16238220"/>
              <a:ext cx="1203960" cy="853440"/>
            </a:xfrm>
            <a:custGeom>
              <a:avLst/>
              <a:gdLst>
                <a:gd name="connsiteX0" fmla="*/ 0 w 1203960"/>
                <a:gd name="connsiteY0" fmla="*/ 0 h 853440"/>
                <a:gd name="connsiteX1" fmla="*/ 495300 w 1203960"/>
                <a:gd name="connsiteY1" fmla="*/ 853440 h 853440"/>
                <a:gd name="connsiteX2" fmla="*/ 586740 w 1203960"/>
                <a:gd name="connsiteY2" fmla="*/ 769620 h 853440"/>
                <a:gd name="connsiteX3" fmla="*/ 609600 w 1203960"/>
                <a:gd name="connsiteY3" fmla="*/ 403860 h 853440"/>
                <a:gd name="connsiteX4" fmla="*/ 1203960 w 1203960"/>
                <a:gd name="connsiteY4" fmla="*/ 198120 h 853440"/>
                <a:gd name="connsiteX5" fmla="*/ 0 w 1203960"/>
                <a:gd name="connsiteY5" fmla="*/ 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3960" h="853440">
                  <a:moveTo>
                    <a:pt x="0" y="0"/>
                  </a:moveTo>
                  <a:lnTo>
                    <a:pt x="495300" y="853440"/>
                  </a:lnTo>
                  <a:lnTo>
                    <a:pt x="586740" y="769620"/>
                  </a:lnTo>
                  <a:lnTo>
                    <a:pt x="609600" y="403860"/>
                  </a:lnTo>
                  <a:lnTo>
                    <a:pt x="1203960" y="19812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8" name="Freeform 877"/>
            <p:cNvSpPr/>
            <p:nvPr/>
          </p:nvSpPr>
          <p:spPr>
            <a:xfrm>
              <a:off x="16672560" y="14241780"/>
              <a:ext cx="2225040" cy="1935480"/>
            </a:xfrm>
            <a:custGeom>
              <a:avLst/>
              <a:gdLst>
                <a:gd name="connsiteX0" fmla="*/ 0 w 2225040"/>
                <a:gd name="connsiteY0" fmla="*/ 327660 h 1935480"/>
                <a:gd name="connsiteX1" fmla="*/ 746760 w 2225040"/>
                <a:gd name="connsiteY1" fmla="*/ 236220 h 1935480"/>
                <a:gd name="connsiteX2" fmla="*/ 800100 w 2225040"/>
                <a:gd name="connsiteY2" fmla="*/ 434340 h 1935480"/>
                <a:gd name="connsiteX3" fmla="*/ 906780 w 2225040"/>
                <a:gd name="connsiteY3" fmla="*/ 419100 h 1935480"/>
                <a:gd name="connsiteX4" fmla="*/ 1562100 w 2225040"/>
                <a:gd name="connsiteY4" fmla="*/ 297180 h 1935480"/>
                <a:gd name="connsiteX5" fmla="*/ 1524000 w 2225040"/>
                <a:gd name="connsiteY5" fmla="*/ 106680 h 1935480"/>
                <a:gd name="connsiteX6" fmla="*/ 2110740 w 2225040"/>
                <a:gd name="connsiteY6" fmla="*/ 0 h 1935480"/>
                <a:gd name="connsiteX7" fmla="*/ 2225040 w 2225040"/>
                <a:gd name="connsiteY7" fmla="*/ 1935480 h 1935480"/>
                <a:gd name="connsiteX8" fmla="*/ 716280 w 2225040"/>
                <a:gd name="connsiteY8" fmla="*/ 1722120 h 1935480"/>
                <a:gd name="connsiteX9" fmla="*/ 0 w 2225040"/>
                <a:gd name="connsiteY9" fmla="*/ 327660 h 193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040" h="1935480">
                  <a:moveTo>
                    <a:pt x="0" y="327660"/>
                  </a:moveTo>
                  <a:lnTo>
                    <a:pt x="746760" y="236220"/>
                  </a:lnTo>
                  <a:lnTo>
                    <a:pt x="800100" y="434340"/>
                  </a:lnTo>
                  <a:cubicBezTo>
                    <a:pt x="881078" y="416345"/>
                    <a:pt x="845262" y="419100"/>
                    <a:pt x="906780" y="419100"/>
                  </a:cubicBezTo>
                  <a:lnTo>
                    <a:pt x="1562100" y="297180"/>
                  </a:lnTo>
                  <a:lnTo>
                    <a:pt x="1524000" y="106680"/>
                  </a:lnTo>
                  <a:lnTo>
                    <a:pt x="2110740" y="0"/>
                  </a:lnTo>
                  <a:lnTo>
                    <a:pt x="2225040" y="1935480"/>
                  </a:lnTo>
                  <a:lnTo>
                    <a:pt x="716280" y="1722120"/>
                  </a:lnTo>
                  <a:lnTo>
                    <a:pt x="0" y="32766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9" name="Freeform 878"/>
            <p:cNvSpPr/>
            <p:nvPr/>
          </p:nvSpPr>
          <p:spPr>
            <a:xfrm>
              <a:off x="17465040" y="14683740"/>
              <a:ext cx="358140" cy="1333500"/>
            </a:xfrm>
            <a:custGeom>
              <a:avLst/>
              <a:gdLst>
                <a:gd name="connsiteX0" fmla="*/ 0 w 358140"/>
                <a:gd name="connsiteY0" fmla="*/ 0 h 1333500"/>
                <a:gd name="connsiteX1" fmla="*/ 358140 w 358140"/>
                <a:gd name="connsiteY1" fmla="*/ 1333500 h 133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140" h="1333500">
                  <a:moveTo>
                    <a:pt x="0" y="0"/>
                  </a:moveTo>
                  <a:lnTo>
                    <a:pt x="358140" y="13335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0" name="Freeform 879"/>
            <p:cNvSpPr/>
            <p:nvPr/>
          </p:nvSpPr>
          <p:spPr>
            <a:xfrm>
              <a:off x="17617440" y="15300960"/>
              <a:ext cx="1196340" cy="15240"/>
            </a:xfrm>
            <a:custGeom>
              <a:avLst/>
              <a:gdLst>
                <a:gd name="connsiteX0" fmla="*/ 0 w 1196340"/>
                <a:gd name="connsiteY0" fmla="*/ 15240 h 15240"/>
                <a:gd name="connsiteX1" fmla="*/ 1196340 w 119634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340" h="15240">
                  <a:moveTo>
                    <a:pt x="0" y="15240"/>
                  </a:moveTo>
                  <a:lnTo>
                    <a:pt x="11963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1" name="Freeform 880"/>
            <p:cNvSpPr/>
            <p:nvPr/>
          </p:nvSpPr>
          <p:spPr>
            <a:xfrm>
              <a:off x="18211800" y="15430500"/>
              <a:ext cx="6225540" cy="2514600"/>
            </a:xfrm>
            <a:custGeom>
              <a:avLst/>
              <a:gdLst>
                <a:gd name="connsiteX0" fmla="*/ 381000 w 6225540"/>
                <a:gd name="connsiteY0" fmla="*/ 1303020 h 2514600"/>
                <a:gd name="connsiteX1" fmla="*/ 381000 w 6225540"/>
                <a:gd name="connsiteY1" fmla="*/ 1303020 h 2514600"/>
                <a:gd name="connsiteX2" fmla="*/ 281940 w 6225540"/>
                <a:gd name="connsiteY2" fmla="*/ 1760220 h 2514600"/>
                <a:gd name="connsiteX3" fmla="*/ 0 w 6225540"/>
                <a:gd name="connsiteY3" fmla="*/ 1996440 h 2514600"/>
                <a:gd name="connsiteX4" fmla="*/ 236220 w 6225540"/>
                <a:gd name="connsiteY4" fmla="*/ 2506980 h 2514600"/>
                <a:gd name="connsiteX5" fmla="*/ 6111240 w 6225540"/>
                <a:gd name="connsiteY5" fmla="*/ 2514600 h 2514600"/>
                <a:gd name="connsiteX6" fmla="*/ 5974080 w 6225540"/>
                <a:gd name="connsiteY6" fmla="*/ 1752600 h 2514600"/>
                <a:gd name="connsiteX7" fmla="*/ 6225540 w 6225540"/>
                <a:gd name="connsiteY7" fmla="*/ 175260 h 2514600"/>
                <a:gd name="connsiteX8" fmla="*/ 5852160 w 6225540"/>
                <a:gd name="connsiteY8" fmla="*/ 0 h 2514600"/>
                <a:gd name="connsiteX9" fmla="*/ 5326380 w 6225540"/>
                <a:gd name="connsiteY9" fmla="*/ 1760220 h 2514600"/>
                <a:gd name="connsiteX10" fmla="*/ 1043940 w 6225540"/>
                <a:gd name="connsiteY10" fmla="*/ 1082040 h 2514600"/>
                <a:gd name="connsiteX11" fmla="*/ 975360 w 6225540"/>
                <a:gd name="connsiteY11" fmla="*/ 1295400 h 2514600"/>
                <a:gd name="connsiteX12" fmla="*/ 381000 w 6225540"/>
                <a:gd name="connsiteY12" fmla="*/ 1303020 h 251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25540" h="2514600">
                  <a:moveTo>
                    <a:pt x="381000" y="1303020"/>
                  </a:moveTo>
                  <a:lnTo>
                    <a:pt x="381000" y="1303020"/>
                  </a:lnTo>
                  <a:lnTo>
                    <a:pt x="281940" y="1760220"/>
                  </a:lnTo>
                  <a:lnTo>
                    <a:pt x="0" y="1996440"/>
                  </a:lnTo>
                  <a:lnTo>
                    <a:pt x="236220" y="2506980"/>
                  </a:lnTo>
                  <a:lnTo>
                    <a:pt x="6111240" y="2514600"/>
                  </a:lnTo>
                  <a:lnTo>
                    <a:pt x="5974080" y="1752600"/>
                  </a:lnTo>
                  <a:lnTo>
                    <a:pt x="6225540" y="175260"/>
                  </a:lnTo>
                  <a:lnTo>
                    <a:pt x="5852160" y="0"/>
                  </a:lnTo>
                  <a:lnTo>
                    <a:pt x="5326380" y="1760220"/>
                  </a:lnTo>
                  <a:lnTo>
                    <a:pt x="1043940" y="1082040"/>
                  </a:lnTo>
                  <a:lnTo>
                    <a:pt x="975360" y="1295400"/>
                  </a:lnTo>
                  <a:lnTo>
                    <a:pt x="381000" y="130302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2" name="Freeform 881"/>
            <p:cNvSpPr/>
            <p:nvPr/>
          </p:nvSpPr>
          <p:spPr>
            <a:xfrm>
              <a:off x="18592800" y="16725900"/>
              <a:ext cx="617220" cy="1203960"/>
            </a:xfrm>
            <a:custGeom>
              <a:avLst/>
              <a:gdLst>
                <a:gd name="connsiteX0" fmla="*/ 0 w 617220"/>
                <a:gd name="connsiteY0" fmla="*/ 0 h 1203960"/>
                <a:gd name="connsiteX1" fmla="*/ 586740 w 617220"/>
                <a:gd name="connsiteY1" fmla="*/ 1203960 h 1203960"/>
                <a:gd name="connsiteX2" fmla="*/ 617220 w 617220"/>
                <a:gd name="connsiteY2" fmla="*/ 0 h 1203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7220" h="1203960">
                  <a:moveTo>
                    <a:pt x="0" y="0"/>
                  </a:moveTo>
                  <a:lnTo>
                    <a:pt x="586740" y="1203960"/>
                  </a:lnTo>
                  <a:lnTo>
                    <a:pt x="6172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3" name="Freeform 882"/>
            <p:cNvSpPr/>
            <p:nvPr/>
          </p:nvSpPr>
          <p:spPr>
            <a:xfrm>
              <a:off x="19819620" y="16603980"/>
              <a:ext cx="15240" cy="1303020"/>
            </a:xfrm>
            <a:custGeom>
              <a:avLst/>
              <a:gdLst>
                <a:gd name="connsiteX0" fmla="*/ 15240 w 15240"/>
                <a:gd name="connsiteY0" fmla="*/ 0 h 1303020"/>
                <a:gd name="connsiteX1" fmla="*/ 0 w 15240"/>
                <a:gd name="connsiteY1" fmla="*/ 1303020 h 130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" h="1303020">
                  <a:moveTo>
                    <a:pt x="15240" y="0"/>
                  </a:moveTo>
                  <a:lnTo>
                    <a:pt x="0" y="13030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4" name="Freeform 883"/>
            <p:cNvSpPr/>
            <p:nvPr/>
          </p:nvSpPr>
          <p:spPr>
            <a:xfrm>
              <a:off x="19819620" y="17129760"/>
              <a:ext cx="1493520" cy="807720"/>
            </a:xfrm>
            <a:custGeom>
              <a:avLst/>
              <a:gdLst>
                <a:gd name="connsiteX0" fmla="*/ 0 w 1493520"/>
                <a:gd name="connsiteY0" fmla="*/ 0 h 807720"/>
                <a:gd name="connsiteX1" fmla="*/ 0 w 1493520"/>
                <a:gd name="connsiteY1" fmla="*/ 0 h 807720"/>
                <a:gd name="connsiteX2" fmla="*/ 99060 w 1493520"/>
                <a:gd name="connsiteY2" fmla="*/ 15240 h 807720"/>
                <a:gd name="connsiteX3" fmla="*/ 1493520 w 1493520"/>
                <a:gd name="connsiteY3" fmla="*/ 68580 h 807720"/>
                <a:gd name="connsiteX4" fmla="*/ 1478280 w 1493520"/>
                <a:gd name="connsiteY4" fmla="*/ 807720 h 80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3520" h="807720">
                  <a:moveTo>
                    <a:pt x="0" y="0"/>
                  </a:moveTo>
                  <a:lnTo>
                    <a:pt x="0" y="0"/>
                  </a:lnTo>
                  <a:lnTo>
                    <a:pt x="99060" y="15240"/>
                  </a:lnTo>
                  <a:lnTo>
                    <a:pt x="1493520" y="68580"/>
                  </a:lnTo>
                  <a:lnTo>
                    <a:pt x="1478280" y="8077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5" name="Freeform 884"/>
            <p:cNvSpPr/>
            <p:nvPr/>
          </p:nvSpPr>
          <p:spPr>
            <a:xfrm>
              <a:off x="21305520" y="16847820"/>
              <a:ext cx="1577340" cy="815340"/>
            </a:xfrm>
            <a:custGeom>
              <a:avLst/>
              <a:gdLst>
                <a:gd name="connsiteX0" fmla="*/ 0 w 1577340"/>
                <a:gd name="connsiteY0" fmla="*/ 0 h 815340"/>
                <a:gd name="connsiteX1" fmla="*/ 0 w 1577340"/>
                <a:gd name="connsiteY1" fmla="*/ 0 h 815340"/>
                <a:gd name="connsiteX2" fmla="*/ 7620 w 1577340"/>
                <a:gd name="connsiteY2" fmla="*/ 68580 h 815340"/>
                <a:gd name="connsiteX3" fmla="*/ 15240 w 1577340"/>
                <a:gd name="connsiteY3" fmla="*/ 373380 h 815340"/>
                <a:gd name="connsiteX4" fmla="*/ 1554480 w 1577340"/>
                <a:gd name="connsiteY4" fmla="*/ 815340 h 815340"/>
                <a:gd name="connsiteX5" fmla="*/ 1577340 w 1577340"/>
                <a:gd name="connsiteY5" fmla="*/ 259080 h 81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7340" h="815340">
                  <a:moveTo>
                    <a:pt x="0" y="0"/>
                  </a:moveTo>
                  <a:lnTo>
                    <a:pt x="0" y="0"/>
                  </a:lnTo>
                  <a:lnTo>
                    <a:pt x="7620" y="68580"/>
                  </a:lnTo>
                  <a:lnTo>
                    <a:pt x="15240" y="373380"/>
                  </a:lnTo>
                  <a:lnTo>
                    <a:pt x="1554480" y="815340"/>
                  </a:lnTo>
                  <a:lnTo>
                    <a:pt x="1577340" y="259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6" name="Freeform 885"/>
            <p:cNvSpPr/>
            <p:nvPr/>
          </p:nvSpPr>
          <p:spPr>
            <a:xfrm>
              <a:off x="22875240" y="17190720"/>
              <a:ext cx="655320" cy="754380"/>
            </a:xfrm>
            <a:custGeom>
              <a:avLst/>
              <a:gdLst>
                <a:gd name="connsiteX0" fmla="*/ 0 w 655320"/>
                <a:gd name="connsiteY0" fmla="*/ 754380 h 754380"/>
                <a:gd name="connsiteX1" fmla="*/ 0 w 655320"/>
                <a:gd name="connsiteY1" fmla="*/ 754380 h 754380"/>
                <a:gd name="connsiteX2" fmla="*/ 0 w 655320"/>
                <a:gd name="connsiteY2" fmla="*/ 487680 h 754380"/>
                <a:gd name="connsiteX3" fmla="*/ 655320 w 655320"/>
                <a:gd name="connsiteY3" fmla="*/ 0 h 754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5320" h="754380">
                  <a:moveTo>
                    <a:pt x="0" y="754380"/>
                  </a:moveTo>
                  <a:lnTo>
                    <a:pt x="0" y="754380"/>
                  </a:lnTo>
                  <a:lnTo>
                    <a:pt x="0" y="487680"/>
                  </a:lnTo>
                  <a:lnTo>
                    <a:pt x="6553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7" name="Freeform 886"/>
            <p:cNvSpPr/>
            <p:nvPr/>
          </p:nvSpPr>
          <p:spPr>
            <a:xfrm>
              <a:off x="23804880" y="16306800"/>
              <a:ext cx="518160" cy="129540"/>
            </a:xfrm>
            <a:custGeom>
              <a:avLst/>
              <a:gdLst>
                <a:gd name="connsiteX0" fmla="*/ 0 w 518160"/>
                <a:gd name="connsiteY0" fmla="*/ 0 h 129540"/>
                <a:gd name="connsiteX1" fmla="*/ 518160 w 518160"/>
                <a:gd name="connsiteY1" fmla="*/ 129540 h 12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8160" h="129540">
                  <a:moveTo>
                    <a:pt x="0" y="0"/>
                  </a:moveTo>
                  <a:lnTo>
                    <a:pt x="518160" y="1295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8" name="Freeform 887"/>
            <p:cNvSpPr/>
            <p:nvPr/>
          </p:nvSpPr>
          <p:spPr>
            <a:xfrm>
              <a:off x="23530560" y="17183100"/>
              <a:ext cx="662940" cy="15240"/>
            </a:xfrm>
            <a:custGeom>
              <a:avLst/>
              <a:gdLst>
                <a:gd name="connsiteX0" fmla="*/ 0 w 662940"/>
                <a:gd name="connsiteY0" fmla="*/ 0 h 15240"/>
                <a:gd name="connsiteX1" fmla="*/ 662940 w 662940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2940" h="15240">
                  <a:moveTo>
                    <a:pt x="0" y="0"/>
                  </a:moveTo>
                  <a:lnTo>
                    <a:pt x="662940" y="152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9" name="Freeform 888"/>
            <p:cNvSpPr/>
            <p:nvPr/>
          </p:nvSpPr>
          <p:spPr>
            <a:xfrm>
              <a:off x="19118580" y="13906500"/>
              <a:ext cx="5120640" cy="3032760"/>
            </a:xfrm>
            <a:custGeom>
              <a:avLst/>
              <a:gdLst>
                <a:gd name="connsiteX0" fmla="*/ 7620 w 5120640"/>
                <a:gd name="connsiteY0" fmla="*/ 259080 h 3032760"/>
                <a:gd name="connsiteX1" fmla="*/ 7620 w 5120640"/>
                <a:gd name="connsiteY1" fmla="*/ 259080 h 3032760"/>
                <a:gd name="connsiteX2" fmla="*/ 0 w 5120640"/>
                <a:gd name="connsiteY2" fmla="*/ 342900 h 3032760"/>
                <a:gd name="connsiteX3" fmla="*/ 68580 w 5120640"/>
                <a:gd name="connsiteY3" fmla="*/ 2308860 h 3032760"/>
                <a:gd name="connsiteX4" fmla="*/ 4091940 w 5120640"/>
                <a:gd name="connsiteY4" fmla="*/ 3032760 h 3032760"/>
                <a:gd name="connsiteX5" fmla="*/ 4274820 w 5120640"/>
                <a:gd name="connsiteY5" fmla="*/ 1653540 h 3032760"/>
                <a:gd name="connsiteX6" fmla="*/ 5120640 w 5120640"/>
                <a:gd name="connsiteY6" fmla="*/ 624840 h 3032760"/>
                <a:gd name="connsiteX7" fmla="*/ 4914900 w 5120640"/>
                <a:gd name="connsiteY7" fmla="*/ 579120 h 3032760"/>
                <a:gd name="connsiteX8" fmla="*/ 3093720 w 5120640"/>
                <a:gd name="connsiteY8" fmla="*/ 2423160 h 3032760"/>
                <a:gd name="connsiteX9" fmla="*/ 2766060 w 5120640"/>
                <a:gd name="connsiteY9" fmla="*/ 2324100 h 3032760"/>
                <a:gd name="connsiteX10" fmla="*/ 3710940 w 5120640"/>
                <a:gd name="connsiteY10" fmla="*/ 868680 h 3032760"/>
                <a:gd name="connsiteX11" fmla="*/ 3360420 w 5120640"/>
                <a:gd name="connsiteY11" fmla="*/ 502920 h 3032760"/>
                <a:gd name="connsiteX12" fmla="*/ 3482340 w 5120640"/>
                <a:gd name="connsiteY12" fmla="*/ 91440 h 3032760"/>
                <a:gd name="connsiteX13" fmla="*/ 3558540 w 5120640"/>
                <a:gd name="connsiteY13" fmla="*/ 0 h 3032760"/>
                <a:gd name="connsiteX14" fmla="*/ 7620 w 5120640"/>
                <a:gd name="connsiteY14" fmla="*/ 259080 h 303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20640" h="3032760">
                  <a:moveTo>
                    <a:pt x="7620" y="259080"/>
                  </a:moveTo>
                  <a:lnTo>
                    <a:pt x="7620" y="259080"/>
                  </a:lnTo>
                  <a:lnTo>
                    <a:pt x="0" y="342900"/>
                  </a:lnTo>
                  <a:lnTo>
                    <a:pt x="68580" y="2308860"/>
                  </a:lnTo>
                  <a:lnTo>
                    <a:pt x="4091940" y="3032760"/>
                  </a:lnTo>
                  <a:lnTo>
                    <a:pt x="4274820" y="1653540"/>
                  </a:lnTo>
                  <a:lnTo>
                    <a:pt x="5120640" y="624840"/>
                  </a:lnTo>
                  <a:lnTo>
                    <a:pt x="4914900" y="579120"/>
                  </a:lnTo>
                  <a:lnTo>
                    <a:pt x="3093720" y="2423160"/>
                  </a:lnTo>
                  <a:lnTo>
                    <a:pt x="2766060" y="2324100"/>
                  </a:lnTo>
                  <a:lnTo>
                    <a:pt x="3710940" y="868680"/>
                  </a:lnTo>
                  <a:lnTo>
                    <a:pt x="3360420" y="502920"/>
                  </a:lnTo>
                  <a:lnTo>
                    <a:pt x="3482340" y="91440"/>
                  </a:lnTo>
                  <a:lnTo>
                    <a:pt x="3558540" y="0"/>
                  </a:lnTo>
                  <a:lnTo>
                    <a:pt x="7620" y="25908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0" name="Freeform 889"/>
            <p:cNvSpPr/>
            <p:nvPr/>
          </p:nvSpPr>
          <p:spPr>
            <a:xfrm>
              <a:off x="19979640" y="14104620"/>
              <a:ext cx="1927860" cy="2545080"/>
            </a:xfrm>
            <a:custGeom>
              <a:avLst/>
              <a:gdLst>
                <a:gd name="connsiteX0" fmla="*/ 0 w 1927860"/>
                <a:gd name="connsiteY0" fmla="*/ 0 h 2545080"/>
                <a:gd name="connsiteX1" fmla="*/ 15240 w 1927860"/>
                <a:gd name="connsiteY1" fmla="*/ 1257300 h 2545080"/>
                <a:gd name="connsiteX2" fmla="*/ 1927860 w 1927860"/>
                <a:gd name="connsiteY2" fmla="*/ 2133600 h 2545080"/>
                <a:gd name="connsiteX3" fmla="*/ 1767840 w 1927860"/>
                <a:gd name="connsiteY3" fmla="*/ 2545080 h 2545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7860" h="2545080">
                  <a:moveTo>
                    <a:pt x="0" y="0"/>
                  </a:moveTo>
                  <a:lnTo>
                    <a:pt x="15240" y="1257300"/>
                  </a:lnTo>
                  <a:lnTo>
                    <a:pt x="1927860" y="2133600"/>
                  </a:lnTo>
                  <a:lnTo>
                    <a:pt x="1767840" y="2545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1" name="Freeform 890"/>
            <p:cNvSpPr/>
            <p:nvPr/>
          </p:nvSpPr>
          <p:spPr>
            <a:xfrm>
              <a:off x="19164300" y="15293340"/>
              <a:ext cx="822960" cy="1028700"/>
            </a:xfrm>
            <a:custGeom>
              <a:avLst/>
              <a:gdLst>
                <a:gd name="connsiteX0" fmla="*/ 0 w 822960"/>
                <a:gd name="connsiteY0" fmla="*/ 0 h 1028700"/>
                <a:gd name="connsiteX1" fmla="*/ 822960 w 822960"/>
                <a:gd name="connsiteY1" fmla="*/ 30480 h 1028700"/>
                <a:gd name="connsiteX2" fmla="*/ 822960 w 822960"/>
                <a:gd name="connsiteY2" fmla="*/ 1028700 h 10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22960" h="1028700">
                  <a:moveTo>
                    <a:pt x="0" y="0"/>
                  </a:moveTo>
                  <a:lnTo>
                    <a:pt x="822960" y="30480"/>
                  </a:lnTo>
                  <a:lnTo>
                    <a:pt x="822960" y="10287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2" name="Freeform 891"/>
            <p:cNvSpPr/>
            <p:nvPr/>
          </p:nvSpPr>
          <p:spPr>
            <a:xfrm>
              <a:off x="19850100" y="13952220"/>
              <a:ext cx="1844040" cy="1303020"/>
            </a:xfrm>
            <a:custGeom>
              <a:avLst/>
              <a:gdLst>
                <a:gd name="connsiteX0" fmla="*/ 0 w 1844040"/>
                <a:gd name="connsiteY0" fmla="*/ 1303020 h 1303020"/>
                <a:gd name="connsiteX1" fmla="*/ 0 w 1844040"/>
                <a:gd name="connsiteY1" fmla="*/ 1303020 h 1303020"/>
                <a:gd name="connsiteX2" fmla="*/ 1844040 w 1844040"/>
                <a:gd name="connsiteY2" fmla="*/ 403860 h 1303020"/>
                <a:gd name="connsiteX3" fmla="*/ 1821180 w 1844040"/>
                <a:gd name="connsiteY3" fmla="*/ 0 h 130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4040" h="1303020">
                  <a:moveTo>
                    <a:pt x="0" y="1303020"/>
                  </a:moveTo>
                  <a:lnTo>
                    <a:pt x="0" y="1303020"/>
                  </a:lnTo>
                  <a:lnTo>
                    <a:pt x="1844040" y="403860"/>
                  </a:lnTo>
                  <a:lnTo>
                    <a:pt x="18211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3" name="Freeform 892"/>
            <p:cNvSpPr/>
            <p:nvPr/>
          </p:nvSpPr>
          <p:spPr>
            <a:xfrm>
              <a:off x="21259800" y="14378940"/>
              <a:ext cx="1226820" cy="1508760"/>
            </a:xfrm>
            <a:custGeom>
              <a:avLst/>
              <a:gdLst>
                <a:gd name="connsiteX0" fmla="*/ 1226820 w 1226820"/>
                <a:gd name="connsiteY0" fmla="*/ 7620 h 1508760"/>
                <a:gd name="connsiteX1" fmla="*/ 434340 w 1226820"/>
                <a:gd name="connsiteY1" fmla="*/ 0 h 1508760"/>
                <a:gd name="connsiteX2" fmla="*/ 0 w 1226820"/>
                <a:gd name="connsiteY2" fmla="*/ 1508760 h 150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6820" h="1508760">
                  <a:moveTo>
                    <a:pt x="1226820" y="7620"/>
                  </a:moveTo>
                  <a:lnTo>
                    <a:pt x="434340" y="0"/>
                  </a:lnTo>
                  <a:lnTo>
                    <a:pt x="0" y="15087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4" name="Freeform 893"/>
            <p:cNvSpPr/>
            <p:nvPr/>
          </p:nvSpPr>
          <p:spPr>
            <a:xfrm>
              <a:off x="18950940" y="11719560"/>
              <a:ext cx="2865120" cy="1402080"/>
            </a:xfrm>
            <a:custGeom>
              <a:avLst/>
              <a:gdLst>
                <a:gd name="connsiteX0" fmla="*/ 0 w 2865120"/>
                <a:gd name="connsiteY0" fmla="*/ 190500 h 1402080"/>
                <a:gd name="connsiteX1" fmla="*/ 0 w 2865120"/>
                <a:gd name="connsiteY1" fmla="*/ 190500 h 1402080"/>
                <a:gd name="connsiteX2" fmla="*/ 121920 w 2865120"/>
                <a:gd name="connsiteY2" fmla="*/ 1112520 h 1402080"/>
                <a:gd name="connsiteX3" fmla="*/ 388620 w 2865120"/>
                <a:gd name="connsiteY3" fmla="*/ 1196340 h 1402080"/>
                <a:gd name="connsiteX4" fmla="*/ 434340 w 2865120"/>
                <a:gd name="connsiteY4" fmla="*/ 1402080 h 1402080"/>
                <a:gd name="connsiteX5" fmla="*/ 2865120 w 2865120"/>
                <a:gd name="connsiteY5" fmla="*/ 0 h 1402080"/>
                <a:gd name="connsiteX6" fmla="*/ 0 w 2865120"/>
                <a:gd name="connsiteY6" fmla="*/ 190500 h 140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5120" h="1402080">
                  <a:moveTo>
                    <a:pt x="0" y="190500"/>
                  </a:moveTo>
                  <a:lnTo>
                    <a:pt x="0" y="190500"/>
                  </a:lnTo>
                  <a:lnTo>
                    <a:pt x="121920" y="1112520"/>
                  </a:lnTo>
                  <a:lnTo>
                    <a:pt x="388620" y="1196340"/>
                  </a:lnTo>
                  <a:lnTo>
                    <a:pt x="434340" y="1402080"/>
                  </a:lnTo>
                  <a:lnTo>
                    <a:pt x="2865120" y="0"/>
                  </a:lnTo>
                  <a:lnTo>
                    <a:pt x="0" y="19050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5" name="Freeform 894"/>
            <p:cNvSpPr/>
            <p:nvPr/>
          </p:nvSpPr>
          <p:spPr>
            <a:xfrm>
              <a:off x="19659600" y="11841480"/>
              <a:ext cx="60960" cy="1066800"/>
            </a:xfrm>
            <a:custGeom>
              <a:avLst/>
              <a:gdLst>
                <a:gd name="connsiteX0" fmla="*/ 0 w 60960"/>
                <a:gd name="connsiteY0" fmla="*/ 0 h 1066800"/>
                <a:gd name="connsiteX1" fmla="*/ 60960 w 60960"/>
                <a:gd name="connsiteY1" fmla="*/ 1066800 h 106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1066800">
                  <a:moveTo>
                    <a:pt x="0" y="0"/>
                  </a:moveTo>
                  <a:lnTo>
                    <a:pt x="60960" y="1066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6" name="Freeform 895"/>
            <p:cNvSpPr/>
            <p:nvPr/>
          </p:nvSpPr>
          <p:spPr>
            <a:xfrm>
              <a:off x="19667220" y="12199620"/>
              <a:ext cx="1143000" cy="99060"/>
            </a:xfrm>
            <a:custGeom>
              <a:avLst/>
              <a:gdLst>
                <a:gd name="connsiteX0" fmla="*/ 0 w 1143000"/>
                <a:gd name="connsiteY0" fmla="*/ 0 h 99060"/>
                <a:gd name="connsiteX1" fmla="*/ 1143000 w 1143000"/>
                <a:gd name="connsiteY1" fmla="*/ 99060 h 9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000" h="99060">
                  <a:moveTo>
                    <a:pt x="0" y="0"/>
                  </a:moveTo>
                  <a:lnTo>
                    <a:pt x="1143000" y="99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7" name="Freeform 896"/>
            <p:cNvSpPr/>
            <p:nvPr/>
          </p:nvSpPr>
          <p:spPr>
            <a:xfrm>
              <a:off x="19583400" y="11780520"/>
              <a:ext cx="4381500" cy="2057400"/>
            </a:xfrm>
            <a:custGeom>
              <a:avLst/>
              <a:gdLst>
                <a:gd name="connsiteX0" fmla="*/ 0 w 4381500"/>
                <a:gd name="connsiteY0" fmla="*/ 1485900 h 2057400"/>
                <a:gd name="connsiteX1" fmla="*/ 22860 w 4381500"/>
                <a:gd name="connsiteY1" fmla="*/ 2034540 h 2057400"/>
                <a:gd name="connsiteX2" fmla="*/ 2499360 w 4381500"/>
                <a:gd name="connsiteY2" fmla="*/ 1706880 h 2057400"/>
                <a:gd name="connsiteX3" fmla="*/ 4358640 w 4381500"/>
                <a:gd name="connsiteY3" fmla="*/ 2057400 h 2057400"/>
                <a:gd name="connsiteX4" fmla="*/ 4381500 w 4381500"/>
                <a:gd name="connsiteY4" fmla="*/ 1295400 h 2057400"/>
                <a:gd name="connsiteX5" fmla="*/ 3208020 w 4381500"/>
                <a:gd name="connsiteY5" fmla="*/ 0 h 2057400"/>
                <a:gd name="connsiteX6" fmla="*/ 2392680 w 4381500"/>
                <a:gd name="connsiteY6" fmla="*/ 198120 h 2057400"/>
                <a:gd name="connsiteX7" fmla="*/ 0 w 4381500"/>
                <a:gd name="connsiteY7" fmla="*/ 1485900 h 2057400"/>
                <a:gd name="connsiteX0" fmla="*/ 0 w 4381500"/>
                <a:gd name="connsiteY0" fmla="*/ 1485900 h 2057400"/>
                <a:gd name="connsiteX1" fmla="*/ 22860 w 4381500"/>
                <a:gd name="connsiteY1" fmla="*/ 2034540 h 2057400"/>
                <a:gd name="connsiteX2" fmla="*/ 2499360 w 4381500"/>
                <a:gd name="connsiteY2" fmla="*/ 1706880 h 2057400"/>
                <a:gd name="connsiteX3" fmla="*/ 4358640 w 4381500"/>
                <a:gd name="connsiteY3" fmla="*/ 2057400 h 2057400"/>
                <a:gd name="connsiteX4" fmla="*/ 4381500 w 4381500"/>
                <a:gd name="connsiteY4" fmla="*/ 1295400 h 2057400"/>
                <a:gd name="connsiteX5" fmla="*/ 3208020 w 4381500"/>
                <a:gd name="connsiteY5" fmla="*/ 0 h 2057400"/>
                <a:gd name="connsiteX6" fmla="*/ 2392680 w 4381500"/>
                <a:gd name="connsiteY6" fmla="*/ 198120 h 2057400"/>
                <a:gd name="connsiteX7" fmla="*/ 1691640 w 4381500"/>
                <a:gd name="connsiteY7" fmla="*/ 769620 h 2057400"/>
                <a:gd name="connsiteX8" fmla="*/ 0 w 4381500"/>
                <a:gd name="connsiteY8" fmla="*/ 1485900 h 205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81500" h="2057400">
                  <a:moveTo>
                    <a:pt x="0" y="1485900"/>
                  </a:moveTo>
                  <a:lnTo>
                    <a:pt x="22860" y="2034540"/>
                  </a:lnTo>
                  <a:lnTo>
                    <a:pt x="2499360" y="1706880"/>
                  </a:lnTo>
                  <a:lnTo>
                    <a:pt x="4358640" y="2057400"/>
                  </a:lnTo>
                  <a:lnTo>
                    <a:pt x="4381500" y="1295400"/>
                  </a:lnTo>
                  <a:lnTo>
                    <a:pt x="3208020" y="0"/>
                  </a:lnTo>
                  <a:lnTo>
                    <a:pt x="2392680" y="198120"/>
                  </a:lnTo>
                  <a:cubicBezTo>
                    <a:pt x="2133600" y="342900"/>
                    <a:pt x="1950720" y="624840"/>
                    <a:pt x="1691640" y="769620"/>
                  </a:cubicBezTo>
                  <a:lnTo>
                    <a:pt x="0" y="148590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8" name="Freeform 897"/>
            <p:cNvSpPr/>
            <p:nvPr/>
          </p:nvSpPr>
          <p:spPr>
            <a:xfrm>
              <a:off x="20497800" y="12870180"/>
              <a:ext cx="1623060" cy="807720"/>
            </a:xfrm>
            <a:custGeom>
              <a:avLst/>
              <a:gdLst>
                <a:gd name="connsiteX0" fmla="*/ 121920 w 1623060"/>
                <a:gd name="connsiteY0" fmla="*/ 807720 h 807720"/>
                <a:gd name="connsiteX1" fmla="*/ 0 w 1623060"/>
                <a:gd name="connsiteY1" fmla="*/ 0 h 807720"/>
                <a:gd name="connsiteX2" fmla="*/ 1623060 w 1623060"/>
                <a:gd name="connsiteY2" fmla="*/ 45720 h 807720"/>
                <a:gd name="connsiteX3" fmla="*/ 1577340 w 1623060"/>
                <a:gd name="connsiteY3" fmla="*/ 586740 h 80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3060" h="807720">
                  <a:moveTo>
                    <a:pt x="121920" y="807720"/>
                  </a:moveTo>
                  <a:lnTo>
                    <a:pt x="0" y="0"/>
                  </a:lnTo>
                  <a:lnTo>
                    <a:pt x="1623060" y="45720"/>
                  </a:lnTo>
                  <a:lnTo>
                    <a:pt x="1577340" y="586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9" name="Freeform 898"/>
            <p:cNvSpPr/>
            <p:nvPr/>
          </p:nvSpPr>
          <p:spPr>
            <a:xfrm>
              <a:off x="22120860" y="12382500"/>
              <a:ext cx="1188720" cy="571500"/>
            </a:xfrm>
            <a:custGeom>
              <a:avLst/>
              <a:gdLst>
                <a:gd name="connsiteX0" fmla="*/ 0 w 1188720"/>
                <a:gd name="connsiteY0" fmla="*/ 510540 h 571500"/>
                <a:gd name="connsiteX1" fmla="*/ 1097280 w 1188720"/>
                <a:gd name="connsiteY1" fmla="*/ 571500 h 571500"/>
                <a:gd name="connsiteX2" fmla="*/ 1188720 w 1188720"/>
                <a:gd name="connsiteY2" fmla="*/ 0 h 57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88720" h="571500">
                  <a:moveTo>
                    <a:pt x="0" y="510540"/>
                  </a:moveTo>
                  <a:lnTo>
                    <a:pt x="1097280" y="571500"/>
                  </a:lnTo>
                  <a:lnTo>
                    <a:pt x="11887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0" name="Freeform 899"/>
            <p:cNvSpPr/>
            <p:nvPr/>
          </p:nvSpPr>
          <p:spPr>
            <a:xfrm>
              <a:off x="23042880" y="12954000"/>
              <a:ext cx="137160" cy="739140"/>
            </a:xfrm>
            <a:custGeom>
              <a:avLst/>
              <a:gdLst>
                <a:gd name="connsiteX0" fmla="*/ 137160 w 137160"/>
                <a:gd name="connsiteY0" fmla="*/ 0 h 739140"/>
                <a:gd name="connsiteX1" fmla="*/ 0 w 137160"/>
                <a:gd name="connsiteY1" fmla="*/ 739140 h 739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739140">
                  <a:moveTo>
                    <a:pt x="137160" y="0"/>
                  </a:moveTo>
                  <a:lnTo>
                    <a:pt x="0" y="7391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1" name="Freeform 900"/>
            <p:cNvSpPr/>
            <p:nvPr/>
          </p:nvSpPr>
          <p:spPr>
            <a:xfrm>
              <a:off x="22090380" y="11910060"/>
              <a:ext cx="144780" cy="1059180"/>
            </a:xfrm>
            <a:custGeom>
              <a:avLst/>
              <a:gdLst>
                <a:gd name="connsiteX0" fmla="*/ 0 w 144780"/>
                <a:gd name="connsiteY0" fmla="*/ 1059180 h 1059180"/>
                <a:gd name="connsiteX1" fmla="*/ 0 w 144780"/>
                <a:gd name="connsiteY1" fmla="*/ 1059180 h 1059180"/>
                <a:gd name="connsiteX2" fmla="*/ 144780 w 144780"/>
                <a:gd name="connsiteY2" fmla="*/ 0 h 105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4780" h="1059180">
                  <a:moveTo>
                    <a:pt x="0" y="1059180"/>
                  </a:moveTo>
                  <a:lnTo>
                    <a:pt x="0" y="1059180"/>
                  </a:lnTo>
                  <a:lnTo>
                    <a:pt x="1447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2" name="TextBox 901"/>
            <p:cNvSpPr txBox="1"/>
            <p:nvPr/>
          </p:nvSpPr>
          <p:spPr>
            <a:xfrm>
              <a:off x="2070343" y="2642746"/>
              <a:ext cx="1799393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Houseville</a:t>
              </a:r>
              <a:endParaRPr lang="en-US" sz="2800" b="1" dirty="0"/>
            </a:p>
          </p:txBody>
        </p:sp>
        <p:sp>
          <p:nvSpPr>
            <p:cNvPr id="903" name="TextBox 902"/>
            <p:cNvSpPr txBox="1"/>
            <p:nvPr/>
          </p:nvSpPr>
          <p:spPr>
            <a:xfrm>
              <a:off x="8286595" y="3627728"/>
              <a:ext cx="2915902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Angoville</a:t>
              </a:r>
              <a:r>
                <a:rPr lang="en-US" sz="2800" b="1" dirty="0"/>
                <a:t>-au-Plain</a:t>
              </a:r>
            </a:p>
          </p:txBody>
        </p:sp>
        <p:sp>
          <p:nvSpPr>
            <p:cNvPr id="904" name="TextBox 903"/>
            <p:cNvSpPr txBox="1"/>
            <p:nvPr/>
          </p:nvSpPr>
          <p:spPr>
            <a:xfrm>
              <a:off x="8976826" y="1589853"/>
              <a:ext cx="1638997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 err="1"/>
                <a:t>Vierville</a:t>
              </a:r>
              <a:endParaRPr lang="en-US" sz="2800" b="1" dirty="0"/>
            </a:p>
          </p:txBody>
        </p:sp>
        <p:sp>
          <p:nvSpPr>
            <p:cNvPr id="905" name="TextBox 904"/>
            <p:cNvSpPr txBox="1"/>
            <p:nvPr/>
          </p:nvSpPr>
          <p:spPr>
            <a:xfrm>
              <a:off x="3291453" y="15554914"/>
              <a:ext cx="1437265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Douville</a:t>
              </a:r>
              <a:endParaRPr lang="en-US" sz="2800" b="1" dirty="0"/>
            </a:p>
          </p:txBody>
        </p:sp>
        <p:sp>
          <p:nvSpPr>
            <p:cNvPr id="906" name="TextBox 905"/>
            <p:cNvSpPr txBox="1"/>
            <p:nvPr/>
          </p:nvSpPr>
          <p:spPr>
            <a:xfrm>
              <a:off x="7617588" y="16938082"/>
              <a:ext cx="2367857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La </a:t>
              </a:r>
              <a:r>
                <a:rPr lang="en-US" sz="2800" b="1" dirty="0" err="1"/>
                <a:t>Billonnerie</a:t>
              </a:r>
              <a:endParaRPr lang="en-US" sz="2800" b="1" dirty="0"/>
            </a:p>
          </p:txBody>
        </p:sp>
        <p:sp>
          <p:nvSpPr>
            <p:cNvPr id="907" name="TextBox 906"/>
            <p:cNvSpPr txBox="1"/>
            <p:nvPr/>
          </p:nvSpPr>
          <p:spPr>
            <a:xfrm>
              <a:off x="16594346" y="8923834"/>
              <a:ext cx="1580056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Brevands</a:t>
              </a:r>
              <a:endParaRPr lang="en-US" sz="2800" b="1" dirty="0"/>
            </a:p>
          </p:txBody>
        </p:sp>
        <p:sp>
          <p:nvSpPr>
            <p:cNvPr id="909" name="TextBox 908"/>
            <p:cNvSpPr txBox="1"/>
            <p:nvPr/>
          </p:nvSpPr>
          <p:spPr>
            <a:xfrm>
              <a:off x="16697305" y="14581061"/>
              <a:ext cx="2223431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La </a:t>
              </a:r>
              <a:r>
                <a:rPr lang="en-US" sz="2800" b="1" dirty="0" err="1"/>
                <a:t>Fourchette</a:t>
              </a:r>
              <a:endParaRPr lang="en-US" sz="2800" b="1" dirty="0"/>
            </a:p>
          </p:txBody>
        </p:sp>
        <p:sp>
          <p:nvSpPr>
            <p:cNvPr id="910" name="TextBox 909"/>
            <p:cNvSpPr txBox="1"/>
            <p:nvPr/>
          </p:nvSpPr>
          <p:spPr>
            <a:xfrm>
              <a:off x="17009479" y="13574935"/>
              <a:ext cx="1560883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Le Roche</a:t>
              </a:r>
            </a:p>
          </p:txBody>
        </p:sp>
        <p:grpSp>
          <p:nvGrpSpPr>
            <p:cNvPr id="911" name="Group 910"/>
            <p:cNvGrpSpPr/>
            <p:nvPr/>
          </p:nvGrpSpPr>
          <p:grpSpPr>
            <a:xfrm>
              <a:off x="5421303" y="596003"/>
              <a:ext cx="4421529" cy="8090704"/>
              <a:chOff x="5469429" y="620066"/>
              <a:chExt cx="4421529" cy="8090704"/>
            </a:xfrm>
          </p:grpSpPr>
          <p:sp>
            <p:nvSpPr>
              <p:cNvPr id="956" name="Freeform 955"/>
              <p:cNvSpPr/>
              <p:nvPr/>
            </p:nvSpPr>
            <p:spPr>
              <a:xfrm>
                <a:off x="5469429" y="620066"/>
                <a:ext cx="4421529" cy="8090704"/>
              </a:xfrm>
              <a:custGeom>
                <a:avLst/>
                <a:gdLst>
                  <a:gd name="connsiteX0" fmla="*/ 4421529 w 4421529"/>
                  <a:gd name="connsiteY0" fmla="*/ 0 h 8090704"/>
                  <a:gd name="connsiteX1" fmla="*/ 3750198 w 4421529"/>
                  <a:gd name="connsiteY1" fmla="*/ 509286 h 8090704"/>
                  <a:gd name="connsiteX2" fmla="*/ 3194613 w 4421529"/>
                  <a:gd name="connsiteY2" fmla="*/ 1319514 h 8090704"/>
                  <a:gd name="connsiteX3" fmla="*/ 2604304 w 4421529"/>
                  <a:gd name="connsiteY3" fmla="*/ 1701479 h 8090704"/>
                  <a:gd name="connsiteX4" fmla="*/ 2199190 w 4421529"/>
                  <a:gd name="connsiteY4" fmla="*/ 2048719 h 8090704"/>
                  <a:gd name="connsiteX5" fmla="*/ 1990846 w 4421529"/>
                  <a:gd name="connsiteY5" fmla="*/ 2465408 h 8090704"/>
                  <a:gd name="connsiteX6" fmla="*/ 1701479 w 4421529"/>
                  <a:gd name="connsiteY6" fmla="*/ 2546431 h 8090704"/>
                  <a:gd name="connsiteX7" fmla="*/ 1238491 w 4421529"/>
                  <a:gd name="connsiteY7" fmla="*/ 3287210 h 8090704"/>
                  <a:gd name="connsiteX8" fmla="*/ 937550 w 4421529"/>
                  <a:gd name="connsiteY8" fmla="*/ 3935393 h 8090704"/>
                  <a:gd name="connsiteX9" fmla="*/ 740780 w 4421529"/>
                  <a:gd name="connsiteY9" fmla="*/ 4514127 h 8090704"/>
                  <a:gd name="connsiteX10" fmla="*/ 694481 w 4421529"/>
                  <a:gd name="connsiteY10" fmla="*/ 4988689 h 8090704"/>
                  <a:gd name="connsiteX11" fmla="*/ 706056 w 4421529"/>
                  <a:gd name="connsiteY11" fmla="*/ 5243332 h 8090704"/>
                  <a:gd name="connsiteX12" fmla="*/ 648183 w 4421529"/>
                  <a:gd name="connsiteY12" fmla="*/ 5428527 h 8090704"/>
                  <a:gd name="connsiteX13" fmla="*/ 740780 w 4421529"/>
                  <a:gd name="connsiteY13" fmla="*/ 5879939 h 8090704"/>
                  <a:gd name="connsiteX14" fmla="*/ 752355 w 4421529"/>
                  <a:gd name="connsiteY14" fmla="*/ 6551271 h 8090704"/>
                  <a:gd name="connsiteX15" fmla="*/ 636608 w 4421529"/>
                  <a:gd name="connsiteY15" fmla="*/ 7060557 h 8090704"/>
                  <a:gd name="connsiteX16" fmla="*/ 381965 w 4421529"/>
                  <a:gd name="connsiteY16" fmla="*/ 7407798 h 8090704"/>
                  <a:gd name="connsiteX17" fmla="*/ 289367 w 4421529"/>
                  <a:gd name="connsiteY17" fmla="*/ 7674015 h 8090704"/>
                  <a:gd name="connsiteX18" fmla="*/ 0 w 4421529"/>
                  <a:gd name="connsiteY18" fmla="*/ 8090704 h 8090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421529" h="8090704">
                    <a:moveTo>
                      <a:pt x="4421529" y="0"/>
                    </a:moveTo>
                    <a:lnTo>
                      <a:pt x="3750198" y="509286"/>
                    </a:lnTo>
                    <a:lnTo>
                      <a:pt x="3194613" y="1319514"/>
                    </a:lnTo>
                    <a:lnTo>
                      <a:pt x="2604304" y="1701479"/>
                    </a:lnTo>
                    <a:lnTo>
                      <a:pt x="2199190" y="2048719"/>
                    </a:lnTo>
                    <a:lnTo>
                      <a:pt x="1990846" y="2465408"/>
                    </a:lnTo>
                    <a:lnTo>
                      <a:pt x="1701479" y="2546431"/>
                    </a:lnTo>
                    <a:lnTo>
                      <a:pt x="1238491" y="3287210"/>
                    </a:lnTo>
                    <a:lnTo>
                      <a:pt x="937550" y="3935393"/>
                    </a:lnTo>
                    <a:lnTo>
                      <a:pt x="740780" y="4514127"/>
                    </a:lnTo>
                    <a:lnTo>
                      <a:pt x="694481" y="4988689"/>
                    </a:lnTo>
                    <a:lnTo>
                      <a:pt x="706056" y="5243332"/>
                    </a:lnTo>
                    <a:lnTo>
                      <a:pt x="648183" y="5428527"/>
                    </a:lnTo>
                    <a:lnTo>
                      <a:pt x="740780" y="5879939"/>
                    </a:lnTo>
                    <a:lnTo>
                      <a:pt x="752355" y="6551271"/>
                    </a:lnTo>
                    <a:lnTo>
                      <a:pt x="636608" y="7060557"/>
                    </a:lnTo>
                    <a:lnTo>
                      <a:pt x="381965" y="7407798"/>
                    </a:lnTo>
                    <a:lnTo>
                      <a:pt x="289367" y="7674015"/>
                    </a:lnTo>
                    <a:lnTo>
                      <a:pt x="0" y="8090704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57" name="Freeform 956"/>
              <p:cNvSpPr/>
              <p:nvPr/>
            </p:nvSpPr>
            <p:spPr>
              <a:xfrm>
                <a:off x="5469429" y="620066"/>
                <a:ext cx="4421529" cy="8090704"/>
              </a:xfrm>
              <a:custGeom>
                <a:avLst/>
                <a:gdLst>
                  <a:gd name="connsiteX0" fmla="*/ 4421529 w 4421529"/>
                  <a:gd name="connsiteY0" fmla="*/ 0 h 8090704"/>
                  <a:gd name="connsiteX1" fmla="*/ 3750198 w 4421529"/>
                  <a:gd name="connsiteY1" fmla="*/ 509286 h 8090704"/>
                  <a:gd name="connsiteX2" fmla="*/ 3194613 w 4421529"/>
                  <a:gd name="connsiteY2" fmla="*/ 1319514 h 8090704"/>
                  <a:gd name="connsiteX3" fmla="*/ 2604304 w 4421529"/>
                  <a:gd name="connsiteY3" fmla="*/ 1701479 h 8090704"/>
                  <a:gd name="connsiteX4" fmla="*/ 2199190 w 4421529"/>
                  <a:gd name="connsiteY4" fmla="*/ 2048719 h 8090704"/>
                  <a:gd name="connsiteX5" fmla="*/ 1990846 w 4421529"/>
                  <a:gd name="connsiteY5" fmla="*/ 2465408 h 8090704"/>
                  <a:gd name="connsiteX6" fmla="*/ 1701479 w 4421529"/>
                  <a:gd name="connsiteY6" fmla="*/ 2546431 h 8090704"/>
                  <a:gd name="connsiteX7" fmla="*/ 1238491 w 4421529"/>
                  <a:gd name="connsiteY7" fmla="*/ 3287210 h 8090704"/>
                  <a:gd name="connsiteX8" fmla="*/ 937550 w 4421529"/>
                  <a:gd name="connsiteY8" fmla="*/ 3935393 h 8090704"/>
                  <a:gd name="connsiteX9" fmla="*/ 740780 w 4421529"/>
                  <a:gd name="connsiteY9" fmla="*/ 4514127 h 8090704"/>
                  <a:gd name="connsiteX10" fmla="*/ 694481 w 4421529"/>
                  <a:gd name="connsiteY10" fmla="*/ 4988689 h 8090704"/>
                  <a:gd name="connsiteX11" fmla="*/ 706056 w 4421529"/>
                  <a:gd name="connsiteY11" fmla="*/ 5243332 h 8090704"/>
                  <a:gd name="connsiteX12" fmla="*/ 648183 w 4421529"/>
                  <a:gd name="connsiteY12" fmla="*/ 5428527 h 8090704"/>
                  <a:gd name="connsiteX13" fmla="*/ 740780 w 4421529"/>
                  <a:gd name="connsiteY13" fmla="*/ 5879939 h 8090704"/>
                  <a:gd name="connsiteX14" fmla="*/ 752355 w 4421529"/>
                  <a:gd name="connsiteY14" fmla="*/ 6551271 h 8090704"/>
                  <a:gd name="connsiteX15" fmla="*/ 636608 w 4421529"/>
                  <a:gd name="connsiteY15" fmla="*/ 7060557 h 8090704"/>
                  <a:gd name="connsiteX16" fmla="*/ 381965 w 4421529"/>
                  <a:gd name="connsiteY16" fmla="*/ 7407798 h 8090704"/>
                  <a:gd name="connsiteX17" fmla="*/ 289367 w 4421529"/>
                  <a:gd name="connsiteY17" fmla="*/ 7674015 h 8090704"/>
                  <a:gd name="connsiteX18" fmla="*/ 0 w 4421529"/>
                  <a:gd name="connsiteY18" fmla="*/ 8090704 h 8090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4421529" h="8090704">
                    <a:moveTo>
                      <a:pt x="4421529" y="0"/>
                    </a:moveTo>
                    <a:lnTo>
                      <a:pt x="3750198" y="509286"/>
                    </a:lnTo>
                    <a:lnTo>
                      <a:pt x="3194613" y="1319514"/>
                    </a:lnTo>
                    <a:lnTo>
                      <a:pt x="2604304" y="1701479"/>
                    </a:lnTo>
                    <a:lnTo>
                      <a:pt x="2199190" y="2048719"/>
                    </a:lnTo>
                    <a:lnTo>
                      <a:pt x="1990846" y="2465408"/>
                    </a:lnTo>
                    <a:lnTo>
                      <a:pt x="1701479" y="2546431"/>
                    </a:lnTo>
                    <a:lnTo>
                      <a:pt x="1238491" y="3287210"/>
                    </a:lnTo>
                    <a:lnTo>
                      <a:pt x="937550" y="3935393"/>
                    </a:lnTo>
                    <a:lnTo>
                      <a:pt x="740780" y="4514127"/>
                    </a:lnTo>
                    <a:lnTo>
                      <a:pt x="694481" y="4988689"/>
                    </a:lnTo>
                    <a:lnTo>
                      <a:pt x="706056" y="5243332"/>
                    </a:lnTo>
                    <a:lnTo>
                      <a:pt x="648183" y="5428527"/>
                    </a:lnTo>
                    <a:lnTo>
                      <a:pt x="740780" y="5879939"/>
                    </a:lnTo>
                    <a:lnTo>
                      <a:pt x="752355" y="6551271"/>
                    </a:lnTo>
                    <a:lnTo>
                      <a:pt x="636608" y="7060557"/>
                    </a:lnTo>
                    <a:lnTo>
                      <a:pt x="381965" y="7407798"/>
                    </a:lnTo>
                    <a:lnTo>
                      <a:pt x="289367" y="7674015"/>
                    </a:lnTo>
                    <a:lnTo>
                      <a:pt x="0" y="8090704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912" name="Group 911"/>
            <p:cNvGrpSpPr/>
            <p:nvPr/>
          </p:nvGrpSpPr>
          <p:grpSpPr>
            <a:xfrm>
              <a:off x="1552054" y="14845550"/>
              <a:ext cx="6804660" cy="3223260"/>
              <a:chOff x="348873" y="14766435"/>
              <a:chExt cx="6804660" cy="3223260"/>
            </a:xfrm>
          </p:grpSpPr>
          <p:grpSp>
            <p:nvGrpSpPr>
              <p:cNvPr id="948" name="Group 947"/>
              <p:cNvGrpSpPr/>
              <p:nvPr/>
            </p:nvGrpSpPr>
            <p:grpSpPr>
              <a:xfrm>
                <a:off x="348873" y="14766435"/>
                <a:ext cx="6804660" cy="3223260"/>
                <a:chOff x="1563263" y="14858856"/>
                <a:chExt cx="6804660" cy="3223260"/>
              </a:xfrm>
            </p:grpSpPr>
            <p:sp>
              <p:nvSpPr>
                <p:cNvPr id="953" name="Freeform 952"/>
                <p:cNvSpPr/>
                <p:nvPr/>
              </p:nvSpPr>
              <p:spPr>
                <a:xfrm>
                  <a:off x="6036203" y="14858856"/>
                  <a:ext cx="2331720" cy="3200400"/>
                </a:xfrm>
                <a:custGeom>
                  <a:avLst/>
                  <a:gdLst>
                    <a:gd name="connsiteX0" fmla="*/ 0 w 2331720"/>
                    <a:gd name="connsiteY0" fmla="*/ 3200400 h 3200400"/>
                    <a:gd name="connsiteX1" fmla="*/ 0 w 2331720"/>
                    <a:gd name="connsiteY1" fmla="*/ 3200400 h 3200400"/>
                    <a:gd name="connsiteX2" fmla="*/ 838200 w 2331720"/>
                    <a:gd name="connsiteY2" fmla="*/ 2293620 h 3200400"/>
                    <a:gd name="connsiteX3" fmla="*/ 1356360 w 2331720"/>
                    <a:gd name="connsiteY3" fmla="*/ 1767840 h 3200400"/>
                    <a:gd name="connsiteX4" fmla="*/ 2331720 w 2331720"/>
                    <a:gd name="connsiteY4" fmla="*/ 0 h 3200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1720" h="3200400">
                      <a:moveTo>
                        <a:pt x="0" y="3200400"/>
                      </a:moveTo>
                      <a:lnTo>
                        <a:pt x="0" y="3200400"/>
                      </a:lnTo>
                      <a:lnTo>
                        <a:pt x="838200" y="2293620"/>
                      </a:lnTo>
                      <a:lnTo>
                        <a:pt x="1356360" y="1767840"/>
                      </a:lnTo>
                      <a:lnTo>
                        <a:pt x="2331720" y="0"/>
                      </a:lnTo>
                    </a:path>
                  </a:pathLst>
                </a:custGeom>
                <a:noFill/>
                <a:ln w="889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4" name="Freeform 953"/>
                <p:cNvSpPr/>
                <p:nvPr/>
              </p:nvSpPr>
              <p:spPr>
                <a:xfrm>
                  <a:off x="1563263" y="15430356"/>
                  <a:ext cx="6477000" cy="1104900"/>
                </a:xfrm>
                <a:custGeom>
                  <a:avLst/>
                  <a:gdLst>
                    <a:gd name="connsiteX0" fmla="*/ 0 w 6477000"/>
                    <a:gd name="connsiteY0" fmla="*/ 960120 h 1104900"/>
                    <a:gd name="connsiteX1" fmla="*/ 1600200 w 6477000"/>
                    <a:gd name="connsiteY1" fmla="*/ 960120 h 1104900"/>
                    <a:gd name="connsiteX2" fmla="*/ 2819400 w 6477000"/>
                    <a:gd name="connsiteY2" fmla="*/ 1104900 h 1104900"/>
                    <a:gd name="connsiteX3" fmla="*/ 3733800 w 6477000"/>
                    <a:gd name="connsiteY3" fmla="*/ 662940 h 1104900"/>
                    <a:gd name="connsiteX4" fmla="*/ 4754880 w 6477000"/>
                    <a:gd name="connsiteY4" fmla="*/ 548640 h 1104900"/>
                    <a:gd name="connsiteX5" fmla="*/ 5638800 w 6477000"/>
                    <a:gd name="connsiteY5" fmla="*/ 137160 h 1104900"/>
                    <a:gd name="connsiteX6" fmla="*/ 6278880 w 6477000"/>
                    <a:gd name="connsiteY6" fmla="*/ 0 h 1104900"/>
                    <a:gd name="connsiteX7" fmla="*/ 6477000 w 6477000"/>
                    <a:gd name="connsiteY7" fmla="*/ 15240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77000" h="1104900">
                      <a:moveTo>
                        <a:pt x="0" y="960120"/>
                      </a:moveTo>
                      <a:lnTo>
                        <a:pt x="1600200" y="960120"/>
                      </a:lnTo>
                      <a:lnTo>
                        <a:pt x="2819400" y="1104900"/>
                      </a:lnTo>
                      <a:lnTo>
                        <a:pt x="3733800" y="662940"/>
                      </a:lnTo>
                      <a:lnTo>
                        <a:pt x="4754880" y="548640"/>
                      </a:lnTo>
                      <a:lnTo>
                        <a:pt x="5638800" y="137160"/>
                      </a:lnTo>
                      <a:lnTo>
                        <a:pt x="6278880" y="0"/>
                      </a:lnTo>
                      <a:lnTo>
                        <a:pt x="6477000" y="15240"/>
                      </a:lnTo>
                    </a:path>
                  </a:pathLst>
                </a:custGeom>
                <a:noFill/>
                <a:ln w="889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5" name="Freeform 954"/>
                <p:cNvSpPr/>
                <p:nvPr/>
              </p:nvSpPr>
              <p:spPr>
                <a:xfrm>
                  <a:off x="3704483" y="15590376"/>
                  <a:ext cx="3413760" cy="2491740"/>
                </a:xfrm>
                <a:custGeom>
                  <a:avLst/>
                  <a:gdLst>
                    <a:gd name="connsiteX0" fmla="*/ 0 w 3413760"/>
                    <a:gd name="connsiteY0" fmla="*/ 2491740 h 2491740"/>
                    <a:gd name="connsiteX1" fmla="*/ 914400 w 3413760"/>
                    <a:gd name="connsiteY1" fmla="*/ 2011680 h 2491740"/>
                    <a:gd name="connsiteX2" fmla="*/ 1257300 w 3413760"/>
                    <a:gd name="connsiteY2" fmla="*/ 1699260 h 2491740"/>
                    <a:gd name="connsiteX3" fmla="*/ 1318260 w 3413760"/>
                    <a:gd name="connsiteY3" fmla="*/ 1501140 h 2491740"/>
                    <a:gd name="connsiteX4" fmla="*/ 2034540 w 3413760"/>
                    <a:gd name="connsiteY4" fmla="*/ 1135380 h 2491740"/>
                    <a:gd name="connsiteX5" fmla="*/ 3116580 w 3413760"/>
                    <a:gd name="connsiteY5" fmla="*/ 358140 h 2491740"/>
                    <a:gd name="connsiteX6" fmla="*/ 3413760 w 3413760"/>
                    <a:gd name="connsiteY6" fmla="*/ 167640 h 2491740"/>
                    <a:gd name="connsiteX7" fmla="*/ 3413760 w 3413760"/>
                    <a:gd name="connsiteY7" fmla="*/ 0 h 2491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13760" h="2491740">
                      <a:moveTo>
                        <a:pt x="0" y="2491740"/>
                      </a:moveTo>
                      <a:lnTo>
                        <a:pt x="914400" y="2011680"/>
                      </a:lnTo>
                      <a:lnTo>
                        <a:pt x="1257300" y="1699260"/>
                      </a:lnTo>
                      <a:lnTo>
                        <a:pt x="1318260" y="1501140"/>
                      </a:lnTo>
                      <a:lnTo>
                        <a:pt x="2034540" y="1135380"/>
                      </a:lnTo>
                      <a:lnTo>
                        <a:pt x="3116580" y="358140"/>
                      </a:lnTo>
                      <a:lnTo>
                        <a:pt x="3413760" y="167640"/>
                      </a:lnTo>
                      <a:lnTo>
                        <a:pt x="3413760" y="0"/>
                      </a:lnTo>
                    </a:path>
                  </a:pathLst>
                </a:custGeom>
                <a:noFill/>
                <a:ln w="889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949" name="Group 948"/>
              <p:cNvGrpSpPr/>
              <p:nvPr/>
            </p:nvGrpSpPr>
            <p:grpSpPr>
              <a:xfrm>
                <a:off x="348873" y="14766435"/>
                <a:ext cx="6804660" cy="3223260"/>
                <a:chOff x="1715663" y="15011256"/>
                <a:chExt cx="6804660" cy="3223260"/>
              </a:xfrm>
            </p:grpSpPr>
            <p:sp>
              <p:nvSpPr>
                <p:cNvPr id="950" name="Freeform 949"/>
                <p:cNvSpPr/>
                <p:nvPr/>
              </p:nvSpPr>
              <p:spPr>
                <a:xfrm>
                  <a:off x="6188603" y="15011256"/>
                  <a:ext cx="2331720" cy="3200400"/>
                </a:xfrm>
                <a:custGeom>
                  <a:avLst/>
                  <a:gdLst>
                    <a:gd name="connsiteX0" fmla="*/ 0 w 2331720"/>
                    <a:gd name="connsiteY0" fmla="*/ 3200400 h 3200400"/>
                    <a:gd name="connsiteX1" fmla="*/ 0 w 2331720"/>
                    <a:gd name="connsiteY1" fmla="*/ 3200400 h 3200400"/>
                    <a:gd name="connsiteX2" fmla="*/ 838200 w 2331720"/>
                    <a:gd name="connsiteY2" fmla="*/ 2293620 h 3200400"/>
                    <a:gd name="connsiteX3" fmla="*/ 1356360 w 2331720"/>
                    <a:gd name="connsiteY3" fmla="*/ 1767840 h 3200400"/>
                    <a:gd name="connsiteX4" fmla="*/ 2331720 w 2331720"/>
                    <a:gd name="connsiteY4" fmla="*/ 0 h 3200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31720" h="3200400">
                      <a:moveTo>
                        <a:pt x="0" y="3200400"/>
                      </a:moveTo>
                      <a:lnTo>
                        <a:pt x="0" y="3200400"/>
                      </a:lnTo>
                      <a:lnTo>
                        <a:pt x="838200" y="2293620"/>
                      </a:lnTo>
                      <a:lnTo>
                        <a:pt x="1356360" y="1767840"/>
                      </a:lnTo>
                      <a:lnTo>
                        <a:pt x="2331720" y="0"/>
                      </a:lnTo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1" name="Freeform 950"/>
                <p:cNvSpPr/>
                <p:nvPr/>
              </p:nvSpPr>
              <p:spPr>
                <a:xfrm>
                  <a:off x="1715663" y="15582756"/>
                  <a:ext cx="6477000" cy="1104900"/>
                </a:xfrm>
                <a:custGeom>
                  <a:avLst/>
                  <a:gdLst>
                    <a:gd name="connsiteX0" fmla="*/ 0 w 6477000"/>
                    <a:gd name="connsiteY0" fmla="*/ 960120 h 1104900"/>
                    <a:gd name="connsiteX1" fmla="*/ 1600200 w 6477000"/>
                    <a:gd name="connsiteY1" fmla="*/ 960120 h 1104900"/>
                    <a:gd name="connsiteX2" fmla="*/ 2819400 w 6477000"/>
                    <a:gd name="connsiteY2" fmla="*/ 1104900 h 1104900"/>
                    <a:gd name="connsiteX3" fmla="*/ 3733800 w 6477000"/>
                    <a:gd name="connsiteY3" fmla="*/ 662940 h 1104900"/>
                    <a:gd name="connsiteX4" fmla="*/ 4754880 w 6477000"/>
                    <a:gd name="connsiteY4" fmla="*/ 548640 h 1104900"/>
                    <a:gd name="connsiteX5" fmla="*/ 5638800 w 6477000"/>
                    <a:gd name="connsiteY5" fmla="*/ 137160 h 1104900"/>
                    <a:gd name="connsiteX6" fmla="*/ 6278880 w 6477000"/>
                    <a:gd name="connsiteY6" fmla="*/ 0 h 1104900"/>
                    <a:gd name="connsiteX7" fmla="*/ 6477000 w 6477000"/>
                    <a:gd name="connsiteY7" fmla="*/ 15240 h 1104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77000" h="1104900">
                      <a:moveTo>
                        <a:pt x="0" y="960120"/>
                      </a:moveTo>
                      <a:lnTo>
                        <a:pt x="1600200" y="960120"/>
                      </a:lnTo>
                      <a:lnTo>
                        <a:pt x="2819400" y="1104900"/>
                      </a:lnTo>
                      <a:lnTo>
                        <a:pt x="3733800" y="662940"/>
                      </a:lnTo>
                      <a:lnTo>
                        <a:pt x="4754880" y="548640"/>
                      </a:lnTo>
                      <a:lnTo>
                        <a:pt x="5638800" y="137160"/>
                      </a:lnTo>
                      <a:lnTo>
                        <a:pt x="6278880" y="0"/>
                      </a:lnTo>
                      <a:lnTo>
                        <a:pt x="6477000" y="15240"/>
                      </a:lnTo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52" name="Freeform 951"/>
                <p:cNvSpPr/>
                <p:nvPr/>
              </p:nvSpPr>
              <p:spPr>
                <a:xfrm>
                  <a:off x="3856883" y="15742776"/>
                  <a:ext cx="3413760" cy="2491740"/>
                </a:xfrm>
                <a:custGeom>
                  <a:avLst/>
                  <a:gdLst>
                    <a:gd name="connsiteX0" fmla="*/ 0 w 3413760"/>
                    <a:gd name="connsiteY0" fmla="*/ 2491740 h 2491740"/>
                    <a:gd name="connsiteX1" fmla="*/ 914400 w 3413760"/>
                    <a:gd name="connsiteY1" fmla="*/ 2011680 h 2491740"/>
                    <a:gd name="connsiteX2" fmla="*/ 1257300 w 3413760"/>
                    <a:gd name="connsiteY2" fmla="*/ 1699260 h 2491740"/>
                    <a:gd name="connsiteX3" fmla="*/ 1318260 w 3413760"/>
                    <a:gd name="connsiteY3" fmla="*/ 1501140 h 2491740"/>
                    <a:gd name="connsiteX4" fmla="*/ 2034540 w 3413760"/>
                    <a:gd name="connsiteY4" fmla="*/ 1135380 h 2491740"/>
                    <a:gd name="connsiteX5" fmla="*/ 3116580 w 3413760"/>
                    <a:gd name="connsiteY5" fmla="*/ 358140 h 2491740"/>
                    <a:gd name="connsiteX6" fmla="*/ 3413760 w 3413760"/>
                    <a:gd name="connsiteY6" fmla="*/ 167640 h 2491740"/>
                    <a:gd name="connsiteX7" fmla="*/ 3413760 w 3413760"/>
                    <a:gd name="connsiteY7" fmla="*/ 0 h 2491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413760" h="2491740">
                      <a:moveTo>
                        <a:pt x="0" y="2491740"/>
                      </a:moveTo>
                      <a:lnTo>
                        <a:pt x="914400" y="2011680"/>
                      </a:lnTo>
                      <a:lnTo>
                        <a:pt x="1257300" y="1699260"/>
                      </a:lnTo>
                      <a:lnTo>
                        <a:pt x="1318260" y="1501140"/>
                      </a:lnTo>
                      <a:lnTo>
                        <a:pt x="2034540" y="1135380"/>
                      </a:lnTo>
                      <a:lnTo>
                        <a:pt x="3116580" y="358140"/>
                      </a:lnTo>
                      <a:lnTo>
                        <a:pt x="3413760" y="167640"/>
                      </a:lnTo>
                      <a:lnTo>
                        <a:pt x="3413760" y="0"/>
                      </a:lnTo>
                    </a:path>
                  </a:pathLst>
                </a:custGeom>
                <a:noFill/>
                <a:ln w="38100" cmpd="sng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913" name="Group 912"/>
            <p:cNvGrpSpPr/>
            <p:nvPr/>
          </p:nvGrpSpPr>
          <p:grpSpPr>
            <a:xfrm>
              <a:off x="12275556" y="8534068"/>
              <a:ext cx="12374880" cy="9555480"/>
              <a:chOff x="12299619" y="8654383"/>
              <a:chExt cx="12374880" cy="9555480"/>
            </a:xfrm>
          </p:grpSpPr>
          <p:sp>
            <p:nvSpPr>
              <p:cNvPr id="946" name="Freeform 945"/>
              <p:cNvSpPr/>
              <p:nvPr/>
            </p:nvSpPr>
            <p:spPr>
              <a:xfrm>
                <a:off x="12299619" y="8654383"/>
                <a:ext cx="12374880" cy="9555480"/>
              </a:xfrm>
              <a:custGeom>
                <a:avLst/>
                <a:gdLst>
                  <a:gd name="connsiteX0" fmla="*/ 0 w 12374880"/>
                  <a:gd name="connsiteY0" fmla="*/ 6598920 h 9555480"/>
                  <a:gd name="connsiteX1" fmla="*/ 228600 w 12374880"/>
                  <a:gd name="connsiteY1" fmla="*/ 6827520 h 9555480"/>
                  <a:gd name="connsiteX2" fmla="*/ 1173480 w 12374880"/>
                  <a:gd name="connsiteY2" fmla="*/ 6888480 h 9555480"/>
                  <a:gd name="connsiteX3" fmla="*/ 3474720 w 12374880"/>
                  <a:gd name="connsiteY3" fmla="*/ 7330440 h 9555480"/>
                  <a:gd name="connsiteX4" fmla="*/ 5074920 w 12374880"/>
                  <a:gd name="connsiteY4" fmla="*/ 7482840 h 9555480"/>
                  <a:gd name="connsiteX5" fmla="*/ 6781800 w 12374880"/>
                  <a:gd name="connsiteY5" fmla="*/ 7757160 h 9555480"/>
                  <a:gd name="connsiteX6" fmla="*/ 10256520 w 12374880"/>
                  <a:gd name="connsiteY6" fmla="*/ 8412480 h 9555480"/>
                  <a:gd name="connsiteX7" fmla="*/ 11094720 w 12374880"/>
                  <a:gd name="connsiteY7" fmla="*/ 8473440 h 9555480"/>
                  <a:gd name="connsiteX8" fmla="*/ 11231880 w 12374880"/>
                  <a:gd name="connsiteY8" fmla="*/ 7543800 h 9555480"/>
                  <a:gd name="connsiteX9" fmla="*/ 11536680 w 12374880"/>
                  <a:gd name="connsiteY9" fmla="*/ 6873240 h 9555480"/>
                  <a:gd name="connsiteX10" fmla="*/ 12054840 w 12374880"/>
                  <a:gd name="connsiteY10" fmla="*/ 6324600 h 9555480"/>
                  <a:gd name="connsiteX11" fmla="*/ 12344400 w 12374880"/>
                  <a:gd name="connsiteY11" fmla="*/ 5684520 h 9555480"/>
                  <a:gd name="connsiteX12" fmla="*/ 12374880 w 12374880"/>
                  <a:gd name="connsiteY12" fmla="*/ 5501640 h 9555480"/>
                  <a:gd name="connsiteX13" fmla="*/ 12024360 w 12374880"/>
                  <a:gd name="connsiteY13" fmla="*/ 4724400 h 9555480"/>
                  <a:gd name="connsiteX14" fmla="*/ 11643360 w 12374880"/>
                  <a:gd name="connsiteY14" fmla="*/ 4099560 h 9555480"/>
                  <a:gd name="connsiteX15" fmla="*/ 10805160 w 12374880"/>
                  <a:gd name="connsiteY15" fmla="*/ 3139440 h 9555480"/>
                  <a:gd name="connsiteX16" fmla="*/ 11338560 w 12374880"/>
                  <a:gd name="connsiteY16" fmla="*/ 2148840 h 9555480"/>
                  <a:gd name="connsiteX17" fmla="*/ 11384280 w 12374880"/>
                  <a:gd name="connsiteY17" fmla="*/ 1844040 h 9555480"/>
                  <a:gd name="connsiteX18" fmla="*/ 11186160 w 12374880"/>
                  <a:gd name="connsiteY18" fmla="*/ 1539240 h 9555480"/>
                  <a:gd name="connsiteX19" fmla="*/ 11216640 w 12374880"/>
                  <a:gd name="connsiteY19" fmla="*/ 1005840 h 9555480"/>
                  <a:gd name="connsiteX20" fmla="*/ 10866120 w 12374880"/>
                  <a:gd name="connsiteY20" fmla="*/ 838200 h 9555480"/>
                  <a:gd name="connsiteX21" fmla="*/ 10591800 w 12374880"/>
                  <a:gd name="connsiteY21" fmla="*/ 548640 h 9555480"/>
                  <a:gd name="connsiteX22" fmla="*/ 10027920 w 12374880"/>
                  <a:gd name="connsiteY22" fmla="*/ 243840 h 9555480"/>
                  <a:gd name="connsiteX23" fmla="*/ 8930640 w 12374880"/>
                  <a:gd name="connsiteY23" fmla="*/ 198120 h 9555480"/>
                  <a:gd name="connsiteX24" fmla="*/ 8244840 w 12374880"/>
                  <a:gd name="connsiteY24" fmla="*/ 320040 h 9555480"/>
                  <a:gd name="connsiteX25" fmla="*/ 7330440 w 12374880"/>
                  <a:gd name="connsiteY25" fmla="*/ 167640 h 9555480"/>
                  <a:gd name="connsiteX26" fmla="*/ 6964680 w 12374880"/>
                  <a:gd name="connsiteY26" fmla="*/ 0 h 9555480"/>
                  <a:gd name="connsiteX27" fmla="*/ 6537960 w 12374880"/>
                  <a:gd name="connsiteY27" fmla="*/ 106680 h 9555480"/>
                  <a:gd name="connsiteX28" fmla="*/ 6477000 w 12374880"/>
                  <a:gd name="connsiteY28" fmla="*/ 883920 h 9555480"/>
                  <a:gd name="connsiteX29" fmla="*/ 6507480 w 12374880"/>
                  <a:gd name="connsiteY29" fmla="*/ 1676400 h 9555480"/>
                  <a:gd name="connsiteX30" fmla="*/ 6477000 w 12374880"/>
                  <a:gd name="connsiteY30" fmla="*/ 3169920 h 9555480"/>
                  <a:gd name="connsiteX31" fmla="*/ 6568440 w 12374880"/>
                  <a:gd name="connsiteY31" fmla="*/ 3337560 h 9555480"/>
                  <a:gd name="connsiteX32" fmla="*/ 6583680 w 12374880"/>
                  <a:gd name="connsiteY32" fmla="*/ 3931920 h 9555480"/>
                  <a:gd name="connsiteX33" fmla="*/ 6644640 w 12374880"/>
                  <a:gd name="connsiteY33" fmla="*/ 4297680 h 9555480"/>
                  <a:gd name="connsiteX34" fmla="*/ 6720840 w 12374880"/>
                  <a:gd name="connsiteY34" fmla="*/ 4709160 h 9555480"/>
                  <a:gd name="connsiteX35" fmla="*/ 6690360 w 12374880"/>
                  <a:gd name="connsiteY35" fmla="*/ 5486400 h 9555480"/>
                  <a:gd name="connsiteX36" fmla="*/ 6720840 w 12374880"/>
                  <a:gd name="connsiteY36" fmla="*/ 6766560 h 9555480"/>
                  <a:gd name="connsiteX37" fmla="*/ 6827520 w 12374880"/>
                  <a:gd name="connsiteY37" fmla="*/ 7955280 h 9555480"/>
                  <a:gd name="connsiteX38" fmla="*/ 6202680 w 12374880"/>
                  <a:gd name="connsiteY38" fmla="*/ 8077200 h 9555480"/>
                  <a:gd name="connsiteX39" fmla="*/ 6126480 w 12374880"/>
                  <a:gd name="connsiteY39" fmla="*/ 8305800 h 9555480"/>
                  <a:gd name="connsiteX40" fmla="*/ 6141720 w 12374880"/>
                  <a:gd name="connsiteY40" fmla="*/ 8580120 h 9555480"/>
                  <a:gd name="connsiteX41" fmla="*/ 5760720 w 12374880"/>
                  <a:gd name="connsiteY41" fmla="*/ 8823960 h 9555480"/>
                  <a:gd name="connsiteX42" fmla="*/ 6202680 w 12374880"/>
                  <a:gd name="connsiteY42" fmla="*/ 9555480 h 9555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374880" h="9555480">
                    <a:moveTo>
                      <a:pt x="0" y="6598920"/>
                    </a:moveTo>
                    <a:lnTo>
                      <a:pt x="228600" y="6827520"/>
                    </a:lnTo>
                    <a:lnTo>
                      <a:pt x="1173480" y="6888480"/>
                    </a:lnTo>
                    <a:lnTo>
                      <a:pt x="3474720" y="7330440"/>
                    </a:lnTo>
                    <a:lnTo>
                      <a:pt x="5074920" y="7482840"/>
                    </a:lnTo>
                    <a:lnTo>
                      <a:pt x="6781800" y="7757160"/>
                    </a:lnTo>
                    <a:lnTo>
                      <a:pt x="10256520" y="8412480"/>
                    </a:lnTo>
                    <a:lnTo>
                      <a:pt x="11094720" y="8473440"/>
                    </a:lnTo>
                    <a:lnTo>
                      <a:pt x="11231880" y="7543800"/>
                    </a:lnTo>
                    <a:lnTo>
                      <a:pt x="11536680" y="6873240"/>
                    </a:lnTo>
                    <a:lnTo>
                      <a:pt x="12054840" y="6324600"/>
                    </a:lnTo>
                    <a:lnTo>
                      <a:pt x="12344400" y="5684520"/>
                    </a:lnTo>
                    <a:lnTo>
                      <a:pt x="12374880" y="5501640"/>
                    </a:lnTo>
                    <a:lnTo>
                      <a:pt x="12024360" y="4724400"/>
                    </a:lnTo>
                    <a:lnTo>
                      <a:pt x="11643360" y="4099560"/>
                    </a:lnTo>
                    <a:lnTo>
                      <a:pt x="10805160" y="3139440"/>
                    </a:lnTo>
                    <a:lnTo>
                      <a:pt x="11338560" y="2148840"/>
                    </a:lnTo>
                    <a:lnTo>
                      <a:pt x="11384280" y="1844040"/>
                    </a:lnTo>
                    <a:lnTo>
                      <a:pt x="11186160" y="1539240"/>
                    </a:lnTo>
                    <a:lnTo>
                      <a:pt x="11216640" y="1005840"/>
                    </a:lnTo>
                    <a:lnTo>
                      <a:pt x="10866120" y="838200"/>
                    </a:lnTo>
                    <a:lnTo>
                      <a:pt x="10591800" y="548640"/>
                    </a:lnTo>
                    <a:lnTo>
                      <a:pt x="10027920" y="243840"/>
                    </a:lnTo>
                    <a:lnTo>
                      <a:pt x="8930640" y="198120"/>
                    </a:lnTo>
                    <a:lnTo>
                      <a:pt x="8244840" y="320040"/>
                    </a:lnTo>
                    <a:lnTo>
                      <a:pt x="7330440" y="167640"/>
                    </a:lnTo>
                    <a:lnTo>
                      <a:pt x="6964680" y="0"/>
                    </a:lnTo>
                    <a:lnTo>
                      <a:pt x="6537960" y="106680"/>
                    </a:lnTo>
                    <a:lnTo>
                      <a:pt x="6477000" y="883920"/>
                    </a:lnTo>
                    <a:lnTo>
                      <a:pt x="6507480" y="1676400"/>
                    </a:lnTo>
                    <a:lnTo>
                      <a:pt x="6477000" y="3169920"/>
                    </a:lnTo>
                    <a:lnTo>
                      <a:pt x="6568440" y="3337560"/>
                    </a:lnTo>
                    <a:lnTo>
                      <a:pt x="6583680" y="3931920"/>
                    </a:lnTo>
                    <a:lnTo>
                      <a:pt x="6644640" y="4297680"/>
                    </a:lnTo>
                    <a:lnTo>
                      <a:pt x="6720840" y="4709160"/>
                    </a:lnTo>
                    <a:lnTo>
                      <a:pt x="6690360" y="5486400"/>
                    </a:lnTo>
                    <a:lnTo>
                      <a:pt x="6720840" y="6766560"/>
                    </a:lnTo>
                    <a:lnTo>
                      <a:pt x="6827520" y="7955280"/>
                    </a:lnTo>
                    <a:lnTo>
                      <a:pt x="6202680" y="8077200"/>
                    </a:lnTo>
                    <a:lnTo>
                      <a:pt x="6126480" y="8305800"/>
                    </a:lnTo>
                    <a:lnTo>
                      <a:pt x="6141720" y="8580120"/>
                    </a:lnTo>
                    <a:lnTo>
                      <a:pt x="5760720" y="8823960"/>
                    </a:lnTo>
                    <a:lnTo>
                      <a:pt x="6202680" y="955548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7" name="Freeform 946"/>
              <p:cNvSpPr/>
              <p:nvPr/>
            </p:nvSpPr>
            <p:spPr>
              <a:xfrm>
                <a:off x="12299619" y="8654383"/>
                <a:ext cx="12374880" cy="9555480"/>
              </a:xfrm>
              <a:custGeom>
                <a:avLst/>
                <a:gdLst>
                  <a:gd name="connsiteX0" fmla="*/ 0 w 12374880"/>
                  <a:gd name="connsiteY0" fmla="*/ 6598920 h 9555480"/>
                  <a:gd name="connsiteX1" fmla="*/ 228600 w 12374880"/>
                  <a:gd name="connsiteY1" fmla="*/ 6827520 h 9555480"/>
                  <a:gd name="connsiteX2" fmla="*/ 1173480 w 12374880"/>
                  <a:gd name="connsiteY2" fmla="*/ 6888480 h 9555480"/>
                  <a:gd name="connsiteX3" fmla="*/ 3474720 w 12374880"/>
                  <a:gd name="connsiteY3" fmla="*/ 7330440 h 9555480"/>
                  <a:gd name="connsiteX4" fmla="*/ 5074920 w 12374880"/>
                  <a:gd name="connsiteY4" fmla="*/ 7482840 h 9555480"/>
                  <a:gd name="connsiteX5" fmla="*/ 6781800 w 12374880"/>
                  <a:gd name="connsiteY5" fmla="*/ 7757160 h 9555480"/>
                  <a:gd name="connsiteX6" fmla="*/ 10256520 w 12374880"/>
                  <a:gd name="connsiteY6" fmla="*/ 8412480 h 9555480"/>
                  <a:gd name="connsiteX7" fmla="*/ 11094720 w 12374880"/>
                  <a:gd name="connsiteY7" fmla="*/ 8473440 h 9555480"/>
                  <a:gd name="connsiteX8" fmla="*/ 11231880 w 12374880"/>
                  <a:gd name="connsiteY8" fmla="*/ 7543800 h 9555480"/>
                  <a:gd name="connsiteX9" fmla="*/ 11536680 w 12374880"/>
                  <a:gd name="connsiteY9" fmla="*/ 6873240 h 9555480"/>
                  <a:gd name="connsiteX10" fmla="*/ 12054840 w 12374880"/>
                  <a:gd name="connsiteY10" fmla="*/ 6324600 h 9555480"/>
                  <a:gd name="connsiteX11" fmla="*/ 12344400 w 12374880"/>
                  <a:gd name="connsiteY11" fmla="*/ 5684520 h 9555480"/>
                  <a:gd name="connsiteX12" fmla="*/ 12374880 w 12374880"/>
                  <a:gd name="connsiteY12" fmla="*/ 5501640 h 9555480"/>
                  <a:gd name="connsiteX13" fmla="*/ 12024360 w 12374880"/>
                  <a:gd name="connsiteY13" fmla="*/ 4724400 h 9555480"/>
                  <a:gd name="connsiteX14" fmla="*/ 11643360 w 12374880"/>
                  <a:gd name="connsiteY14" fmla="*/ 4099560 h 9555480"/>
                  <a:gd name="connsiteX15" fmla="*/ 10805160 w 12374880"/>
                  <a:gd name="connsiteY15" fmla="*/ 3139440 h 9555480"/>
                  <a:gd name="connsiteX16" fmla="*/ 11338560 w 12374880"/>
                  <a:gd name="connsiteY16" fmla="*/ 2148840 h 9555480"/>
                  <a:gd name="connsiteX17" fmla="*/ 11384280 w 12374880"/>
                  <a:gd name="connsiteY17" fmla="*/ 1844040 h 9555480"/>
                  <a:gd name="connsiteX18" fmla="*/ 11186160 w 12374880"/>
                  <a:gd name="connsiteY18" fmla="*/ 1539240 h 9555480"/>
                  <a:gd name="connsiteX19" fmla="*/ 11216640 w 12374880"/>
                  <a:gd name="connsiteY19" fmla="*/ 1005840 h 9555480"/>
                  <a:gd name="connsiteX20" fmla="*/ 10866120 w 12374880"/>
                  <a:gd name="connsiteY20" fmla="*/ 838200 h 9555480"/>
                  <a:gd name="connsiteX21" fmla="*/ 10591800 w 12374880"/>
                  <a:gd name="connsiteY21" fmla="*/ 548640 h 9555480"/>
                  <a:gd name="connsiteX22" fmla="*/ 10027920 w 12374880"/>
                  <a:gd name="connsiteY22" fmla="*/ 243840 h 9555480"/>
                  <a:gd name="connsiteX23" fmla="*/ 8930640 w 12374880"/>
                  <a:gd name="connsiteY23" fmla="*/ 198120 h 9555480"/>
                  <a:gd name="connsiteX24" fmla="*/ 8244840 w 12374880"/>
                  <a:gd name="connsiteY24" fmla="*/ 320040 h 9555480"/>
                  <a:gd name="connsiteX25" fmla="*/ 7330440 w 12374880"/>
                  <a:gd name="connsiteY25" fmla="*/ 167640 h 9555480"/>
                  <a:gd name="connsiteX26" fmla="*/ 6964680 w 12374880"/>
                  <a:gd name="connsiteY26" fmla="*/ 0 h 9555480"/>
                  <a:gd name="connsiteX27" fmla="*/ 6537960 w 12374880"/>
                  <a:gd name="connsiteY27" fmla="*/ 106680 h 9555480"/>
                  <a:gd name="connsiteX28" fmla="*/ 6477000 w 12374880"/>
                  <a:gd name="connsiteY28" fmla="*/ 883920 h 9555480"/>
                  <a:gd name="connsiteX29" fmla="*/ 6507480 w 12374880"/>
                  <a:gd name="connsiteY29" fmla="*/ 1676400 h 9555480"/>
                  <a:gd name="connsiteX30" fmla="*/ 6477000 w 12374880"/>
                  <a:gd name="connsiteY30" fmla="*/ 3169920 h 9555480"/>
                  <a:gd name="connsiteX31" fmla="*/ 6568440 w 12374880"/>
                  <a:gd name="connsiteY31" fmla="*/ 3337560 h 9555480"/>
                  <a:gd name="connsiteX32" fmla="*/ 6583680 w 12374880"/>
                  <a:gd name="connsiteY32" fmla="*/ 3931920 h 9555480"/>
                  <a:gd name="connsiteX33" fmla="*/ 6644640 w 12374880"/>
                  <a:gd name="connsiteY33" fmla="*/ 4297680 h 9555480"/>
                  <a:gd name="connsiteX34" fmla="*/ 6720840 w 12374880"/>
                  <a:gd name="connsiteY34" fmla="*/ 4709160 h 9555480"/>
                  <a:gd name="connsiteX35" fmla="*/ 6690360 w 12374880"/>
                  <a:gd name="connsiteY35" fmla="*/ 5486400 h 9555480"/>
                  <a:gd name="connsiteX36" fmla="*/ 6720840 w 12374880"/>
                  <a:gd name="connsiteY36" fmla="*/ 6766560 h 9555480"/>
                  <a:gd name="connsiteX37" fmla="*/ 6827520 w 12374880"/>
                  <a:gd name="connsiteY37" fmla="*/ 7955280 h 9555480"/>
                  <a:gd name="connsiteX38" fmla="*/ 6202680 w 12374880"/>
                  <a:gd name="connsiteY38" fmla="*/ 8077200 h 9555480"/>
                  <a:gd name="connsiteX39" fmla="*/ 6126480 w 12374880"/>
                  <a:gd name="connsiteY39" fmla="*/ 8305800 h 9555480"/>
                  <a:gd name="connsiteX40" fmla="*/ 6141720 w 12374880"/>
                  <a:gd name="connsiteY40" fmla="*/ 8580120 h 9555480"/>
                  <a:gd name="connsiteX41" fmla="*/ 5760720 w 12374880"/>
                  <a:gd name="connsiteY41" fmla="*/ 8823960 h 9555480"/>
                  <a:gd name="connsiteX42" fmla="*/ 6202680 w 12374880"/>
                  <a:gd name="connsiteY42" fmla="*/ 9555480 h 9555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12374880" h="9555480">
                    <a:moveTo>
                      <a:pt x="0" y="6598920"/>
                    </a:moveTo>
                    <a:lnTo>
                      <a:pt x="228600" y="6827520"/>
                    </a:lnTo>
                    <a:lnTo>
                      <a:pt x="1173480" y="6888480"/>
                    </a:lnTo>
                    <a:lnTo>
                      <a:pt x="3474720" y="7330440"/>
                    </a:lnTo>
                    <a:lnTo>
                      <a:pt x="5074920" y="7482840"/>
                    </a:lnTo>
                    <a:lnTo>
                      <a:pt x="6781800" y="7757160"/>
                    </a:lnTo>
                    <a:lnTo>
                      <a:pt x="10256520" y="8412480"/>
                    </a:lnTo>
                    <a:lnTo>
                      <a:pt x="11094720" y="8473440"/>
                    </a:lnTo>
                    <a:lnTo>
                      <a:pt x="11231880" y="7543800"/>
                    </a:lnTo>
                    <a:lnTo>
                      <a:pt x="11536680" y="6873240"/>
                    </a:lnTo>
                    <a:lnTo>
                      <a:pt x="12054840" y="6324600"/>
                    </a:lnTo>
                    <a:lnTo>
                      <a:pt x="12344400" y="5684520"/>
                    </a:lnTo>
                    <a:lnTo>
                      <a:pt x="12374880" y="5501640"/>
                    </a:lnTo>
                    <a:lnTo>
                      <a:pt x="12024360" y="4724400"/>
                    </a:lnTo>
                    <a:lnTo>
                      <a:pt x="11643360" y="4099560"/>
                    </a:lnTo>
                    <a:lnTo>
                      <a:pt x="10805160" y="3139440"/>
                    </a:lnTo>
                    <a:lnTo>
                      <a:pt x="11338560" y="2148840"/>
                    </a:lnTo>
                    <a:lnTo>
                      <a:pt x="11384280" y="1844040"/>
                    </a:lnTo>
                    <a:lnTo>
                      <a:pt x="11186160" y="1539240"/>
                    </a:lnTo>
                    <a:lnTo>
                      <a:pt x="11216640" y="1005840"/>
                    </a:lnTo>
                    <a:lnTo>
                      <a:pt x="10866120" y="838200"/>
                    </a:lnTo>
                    <a:lnTo>
                      <a:pt x="10591800" y="548640"/>
                    </a:lnTo>
                    <a:lnTo>
                      <a:pt x="10027920" y="243840"/>
                    </a:lnTo>
                    <a:lnTo>
                      <a:pt x="8930640" y="198120"/>
                    </a:lnTo>
                    <a:lnTo>
                      <a:pt x="8244840" y="320040"/>
                    </a:lnTo>
                    <a:lnTo>
                      <a:pt x="7330440" y="167640"/>
                    </a:lnTo>
                    <a:lnTo>
                      <a:pt x="6964680" y="0"/>
                    </a:lnTo>
                    <a:lnTo>
                      <a:pt x="6537960" y="106680"/>
                    </a:lnTo>
                    <a:lnTo>
                      <a:pt x="6477000" y="883920"/>
                    </a:lnTo>
                    <a:lnTo>
                      <a:pt x="6507480" y="1676400"/>
                    </a:lnTo>
                    <a:lnTo>
                      <a:pt x="6477000" y="3169920"/>
                    </a:lnTo>
                    <a:lnTo>
                      <a:pt x="6568440" y="3337560"/>
                    </a:lnTo>
                    <a:lnTo>
                      <a:pt x="6583680" y="3931920"/>
                    </a:lnTo>
                    <a:lnTo>
                      <a:pt x="6644640" y="4297680"/>
                    </a:lnTo>
                    <a:lnTo>
                      <a:pt x="6720840" y="4709160"/>
                    </a:lnTo>
                    <a:lnTo>
                      <a:pt x="6690360" y="5486400"/>
                    </a:lnTo>
                    <a:lnTo>
                      <a:pt x="6720840" y="6766560"/>
                    </a:lnTo>
                    <a:lnTo>
                      <a:pt x="6827520" y="7955280"/>
                    </a:lnTo>
                    <a:lnTo>
                      <a:pt x="6202680" y="8077200"/>
                    </a:lnTo>
                    <a:lnTo>
                      <a:pt x="6126480" y="8305800"/>
                    </a:lnTo>
                    <a:lnTo>
                      <a:pt x="6141720" y="8580120"/>
                    </a:lnTo>
                    <a:lnTo>
                      <a:pt x="5760720" y="8823960"/>
                    </a:lnTo>
                    <a:lnTo>
                      <a:pt x="6202680" y="955548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914" name="Group 913"/>
            <p:cNvGrpSpPr/>
            <p:nvPr/>
          </p:nvGrpSpPr>
          <p:grpSpPr>
            <a:xfrm>
              <a:off x="11272314" y="11612882"/>
              <a:ext cx="11849100" cy="3390900"/>
              <a:chOff x="11255903" y="11688936"/>
              <a:chExt cx="11849100" cy="3390900"/>
            </a:xfrm>
          </p:grpSpPr>
          <p:sp>
            <p:nvSpPr>
              <p:cNvPr id="944" name="Freeform 943"/>
              <p:cNvSpPr/>
              <p:nvPr/>
            </p:nvSpPr>
            <p:spPr>
              <a:xfrm>
                <a:off x="11255903" y="11688936"/>
                <a:ext cx="11849100" cy="3390900"/>
              </a:xfrm>
              <a:custGeom>
                <a:avLst/>
                <a:gdLst>
                  <a:gd name="connsiteX0" fmla="*/ 0 w 11795760"/>
                  <a:gd name="connsiteY0" fmla="*/ 3337560 h 3337560"/>
                  <a:gd name="connsiteX1" fmla="*/ 640080 w 11795760"/>
                  <a:gd name="connsiteY1" fmla="*/ 2849880 h 3337560"/>
                  <a:gd name="connsiteX2" fmla="*/ 1402080 w 11795760"/>
                  <a:gd name="connsiteY2" fmla="*/ 2545080 h 3337560"/>
                  <a:gd name="connsiteX3" fmla="*/ 2118360 w 11795760"/>
                  <a:gd name="connsiteY3" fmla="*/ 1569720 h 3337560"/>
                  <a:gd name="connsiteX4" fmla="*/ 3032760 w 11795760"/>
                  <a:gd name="connsiteY4" fmla="*/ 1051560 h 3337560"/>
                  <a:gd name="connsiteX5" fmla="*/ 4602480 w 11795760"/>
                  <a:gd name="connsiteY5" fmla="*/ 1066800 h 3337560"/>
                  <a:gd name="connsiteX6" fmla="*/ 4998720 w 11795760"/>
                  <a:gd name="connsiteY6" fmla="*/ 1188720 h 3337560"/>
                  <a:gd name="connsiteX7" fmla="*/ 5151120 w 11795760"/>
                  <a:gd name="connsiteY7" fmla="*/ 1310640 h 3337560"/>
                  <a:gd name="connsiteX8" fmla="*/ 5775960 w 11795760"/>
                  <a:gd name="connsiteY8" fmla="*/ 1249680 h 3337560"/>
                  <a:gd name="connsiteX9" fmla="*/ 6324600 w 11795760"/>
                  <a:gd name="connsiteY9" fmla="*/ 1600200 h 3337560"/>
                  <a:gd name="connsiteX10" fmla="*/ 6812280 w 11795760"/>
                  <a:gd name="connsiteY10" fmla="*/ 1645920 h 3337560"/>
                  <a:gd name="connsiteX11" fmla="*/ 8229600 w 11795760"/>
                  <a:gd name="connsiteY11" fmla="*/ 1630680 h 3337560"/>
                  <a:gd name="connsiteX12" fmla="*/ 9494520 w 11795760"/>
                  <a:gd name="connsiteY12" fmla="*/ 1051560 h 3337560"/>
                  <a:gd name="connsiteX13" fmla="*/ 10485120 w 11795760"/>
                  <a:gd name="connsiteY13" fmla="*/ 396240 h 3337560"/>
                  <a:gd name="connsiteX14" fmla="*/ 11201400 w 11795760"/>
                  <a:gd name="connsiteY14" fmla="*/ 0 h 3337560"/>
                  <a:gd name="connsiteX15" fmla="*/ 11795760 w 11795760"/>
                  <a:gd name="connsiteY15" fmla="*/ 106680 h 3337560"/>
                  <a:gd name="connsiteX0" fmla="*/ 0 w 11849100"/>
                  <a:gd name="connsiteY0" fmla="*/ 3390900 h 3390900"/>
                  <a:gd name="connsiteX1" fmla="*/ 693420 w 11849100"/>
                  <a:gd name="connsiteY1" fmla="*/ 2849880 h 3390900"/>
                  <a:gd name="connsiteX2" fmla="*/ 1455420 w 11849100"/>
                  <a:gd name="connsiteY2" fmla="*/ 2545080 h 3390900"/>
                  <a:gd name="connsiteX3" fmla="*/ 2171700 w 11849100"/>
                  <a:gd name="connsiteY3" fmla="*/ 1569720 h 3390900"/>
                  <a:gd name="connsiteX4" fmla="*/ 3086100 w 11849100"/>
                  <a:gd name="connsiteY4" fmla="*/ 1051560 h 3390900"/>
                  <a:gd name="connsiteX5" fmla="*/ 4655820 w 11849100"/>
                  <a:gd name="connsiteY5" fmla="*/ 1066800 h 3390900"/>
                  <a:gd name="connsiteX6" fmla="*/ 5052060 w 11849100"/>
                  <a:gd name="connsiteY6" fmla="*/ 1188720 h 3390900"/>
                  <a:gd name="connsiteX7" fmla="*/ 5204460 w 11849100"/>
                  <a:gd name="connsiteY7" fmla="*/ 1310640 h 3390900"/>
                  <a:gd name="connsiteX8" fmla="*/ 5829300 w 11849100"/>
                  <a:gd name="connsiteY8" fmla="*/ 1249680 h 3390900"/>
                  <a:gd name="connsiteX9" fmla="*/ 6377940 w 11849100"/>
                  <a:gd name="connsiteY9" fmla="*/ 1600200 h 3390900"/>
                  <a:gd name="connsiteX10" fmla="*/ 6865620 w 11849100"/>
                  <a:gd name="connsiteY10" fmla="*/ 1645920 h 3390900"/>
                  <a:gd name="connsiteX11" fmla="*/ 8282940 w 11849100"/>
                  <a:gd name="connsiteY11" fmla="*/ 1630680 h 3390900"/>
                  <a:gd name="connsiteX12" fmla="*/ 9547860 w 11849100"/>
                  <a:gd name="connsiteY12" fmla="*/ 1051560 h 3390900"/>
                  <a:gd name="connsiteX13" fmla="*/ 10538460 w 11849100"/>
                  <a:gd name="connsiteY13" fmla="*/ 396240 h 3390900"/>
                  <a:gd name="connsiteX14" fmla="*/ 11254740 w 11849100"/>
                  <a:gd name="connsiteY14" fmla="*/ 0 h 3390900"/>
                  <a:gd name="connsiteX15" fmla="*/ 11849100 w 11849100"/>
                  <a:gd name="connsiteY15" fmla="*/ 106680 h 3390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849100" h="3390900">
                    <a:moveTo>
                      <a:pt x="0" y="3390900"/>
                    </a:moveTo>
                    <a:lnTo>
                      <a:pt x="693420" y="2849880"/>
                    </a:lnTo>
                    <a:lnTo>
                      <a:pt x="1455420" y="2545080"/>
                    </a:lnTo>
                    <a:lnTo>
                      <a:pt x="2171700" y="1569720"/>
                    </a:lnTo>
                    <a:lnTo>
                      <a:pt x="3086100" y="1051560"/>
                    </a:lnTo>
                    <a:lnTo>
                      <a:pt x="4655820" y="1066800"/>
                    </a:lnTo>
                    <a:lnTo>
                      <a:pt x="5052060" y="1188720"/>
                    </a:lnTo>
                    <a:lnTo>
                      <a:pt x="5204460" y="1310640"/>
                    </a:lnTo>
                    <a:lnTo>
                      <a:pt x="5829300" y="1249680"/>
                    </a:lnTo>
                    <a:lnTo>
                      <a:pt x="6377940" y="1600200"/>
                    </a:lnTo>
                    <a:lnTo>
                      <a:pt x="6865620" y="1645920"/>
                    </a:lnTo>
                    <a:lnTo>
                      <a:pt x="8282940" y="1630680"/>
                    </a:lnTo>
                    <a:lnTo>
                      <a:pt x="9547860" y="1051560"/>
                    </a:lnTo>
                    <a:lnTo>
                      <a:pt x="10538460" y="396240"/>
                    </a:lnTo>
                    <a:lnTo>
                      <a:pt x="11254740" y="0"/>
                    </a:lnTo>
                    <a:lnTo>
                      <a:pt x="11849100" y="10668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5" name="Freeform 944"/>
              <p:cNvSpPr/>
              <p:nvPr/>
            </p:nvSpPr>
            <p:spPr>
              <a:xfrm>
                <a:off x="11255903" y="11688936"/>
                <a:ext cx="11849100" cy="3390900"/>
              </a:xfrm>
              <a:custGeom>
                <a:avLst/>
                <a:gdLst>
                  <a:gd name="connsiteX0" fmla="*/ 0 w 11795760"/>
                  <a:gd name="connsiteY0" fmla="*/ 3337560 h 3337560"/>
                  <a:gd name="connsiteX1" fmla="*/ 640080 w 11795760"/>
                  <a:gd name="connsiteY1" fmla="*/ 2849880 h 3337560"/>
                  <a:gd name="connsiteX2" fmla="*/ 1402080 w 11795760"/>
                  <a:gd name="connsiteY2" fmla="*/ 2545080 h 3337560"/>
                  <a:gd name="connsiteX3" fmla="*/ 2118360 w 11795760"/>
                  <a:gd name="connsiteY3" fmla="*/ 1569720 h 3337560"/>
                  <a:gd name="connsiteX4" fmla="*/ 3032760 w 11795760"/>
                  <a:gd name="connsiteY4" fmla="*/ 1051560 h 3337560"/>
                  <a:gd name="connsiteX5" fmla="*/ 4602480 w 11795760"/>
                  <a:gd name="connsiteY5" fmla="*/ 1066800 h 3337560"/>
                  <a:gd name="connsiteX6" fmla="*/ 4998720 w 11795760"/>
                  <a:gd name="connsiteY6" fmla="*/ 1188720 h 3337560"/>
                  <a:gd name="connsiteX7" fmla="*/ 5151120 w 11795760"/>
                  <a:gd name="connsiteY7" fmla="*/ 1310640 h 3337560"/>
                  <a:gd name="connsiteX8" fmla="*/ 5775960 w 11795760"/>
                  <a:gd name="connsiteY8" fmla="*/ 1249680 h 3337560"/>
                  <a:gd name="connsiteX9" fmla="*/ 6324600 w 11795760"/>
                  <a:gd name="connsiteY9" fmla="*/ 1600200 h 3337560"/>
                  <a:gd name="connsiteX10" fmla="*/ 6812280 w 11795760"/>
                  <a:gd name="connsiteY10" fmla="*/ 1645920 h 3337560"/>
                  <a:gd name="connsiteX11" fmla="*/ 8229600 w 11795760"/>
                  <a:gd name="connsiteY11" fmla="*/ 1630680 h 3337560"/>
                  <a:gd name="connsiteX12" fmla="*/ 9494520 w 11795760"/>
                  <a:gd name="connsiteY12" fmla="*/ 1051560 h 3337560"/>
                  <a:gd name="connsiteX13" fmla="*/ 10485120 w 11795760"/>
                  <a:gd name="connsiteY13" fmla="*/ 396240 h 3337560"/>
                  <a:gd name="connsiteX14" fmla="*/ 11201400 w 11795760"/>
                  <a:gd name="connsiteY14" fmla="*/ 0 h 3337560"/>
                  <a:gd name="connsiteX15" fmla="*/ 11795760 w 11795760"/>
                  <a:gd name="connsiteY15" fmla="*/ 106680 h 3337560"/>
                  <a:gd name="connsiteX0" fmla="*/ 0 w 11849100"/>
                  <a:gd name="connsiteY0" fmla="*/ 3390900 h 3390900"/>
                  <a:gd name="connsiteX1" fmla="*/ 693420 w 11849100"/>
                  <a:gd name="connsiteY1" fmla="*/ 2849880 h 3390900"/>
                  <a:gd name="connsiteX2" fmla="*/ 1455420 w 11849100"/>
                  <a:gd name="connsiteY2" fmla="*/ 2545080 h 3390900"/>
                  <a:gd name="connsiteX3" fmla="*/ 2171700 w 11849100"/>
                  <a:gd name="connsiteY3" fmla="*/ 1569720 h 3390900"/>
                  <a:gd name="connsiteX4" fmla="*/ 3086100 w 11849100"/>
                  <a:gd name="connsiteY4" fmla="*/ 1051560 h 3390900"/>
                  <a:gd name="connsiteX5" fmla="*/ 4655820 w 11849100"/>
                  <a:gd name="connsiteY5" fmla="*/ 1066800 h 3390900"/>
                  <a:gd name="connsiteX6" fmla="*/ 5052060 w 11849100"/>
                  <a:gd name="connsiteY6" fmla="*/ 1188720 h 3390900"/>
                  <a:gd name="connsiteX7" fmla="*/ 5204460 w 11849100"/>
                  <a:gd name="connsiteY7" fmla="*/ 1310640 h 3390900"/>
                  <a:gd name="connsiteX8" fmla="*/ 5829300 w 11849100"/>
                  <a:gd name="connsiteY8" fmla="*/ 1249680 h 3390900"/>
                  <a:gd name="connsiteX9" fmla="*/ 6377940 w 11849100"/>
                  <a:gd name="connsiteY9" fmla="*/ 1600200 h 3390900"/>
                  <a:gd name="connsiteX10" fmla="*/ 6865620 w 11849100"/>
                  <a:gd name="connsiteY10" fmla="*/ 1645920 h 3390900"/>
                  <a:gd name="connsiteX11" fmla="*/ 8282940 w 11849100"/>
                  <a:gd name="connsiteY11" fmla="*/ 1630680 h 3390900"/>
                  <a:gd name="connsiteX12" fmla="*/ 9547860 w 11849100"/>
                  <a:gd name="connsiteY12" fmla="*/ 1051560 h 3390900"/>
                  <a:gd name="connsiteX13" fmla="*/ 10538460 w 11849100"/>
                  <a:gd name="connsiteY13" fmla="*/ 396240 h 3390900"/>
                  <a:gd name="connsiteX14" fmla="*/ 11254740 w 11849100"/>
                  <a:gd name="connsiteY14" fmla="*/ 0 h 3390900"/>
                  <a:gd name="connsiteX15" fmla="*/ 11849100 w 11849100"/>
                  <a:gd name="connsiteY15" fmla="*/ 106680 h 3390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849100" h="3390900">
                    <a:moveTo>
                      <a:pt x="0" y="3390900"/>
                    </a:moveTo>
                    <a:lnTo>
                      <a:pt x="693420" y="2849880"/>
                    </a:lnTo>
                    <a:lnTo>
                      <a:pt x="1455420" y="2545080"/>
                    </a:lnTo>
                    <a:lnTo>
                      <a:pt x="2171700" y="1569720"/>
                    </a:lnTo>
                    <a:lnTo>
                      <a:pt x="3086100" y="1051560"/>
                    </a:lnTo>
                    <a:lnTo>
                      <a:pt x="4655820" y="1066800"/>
                    </a:lnTo>
                    <a:lnTo>
                      <a:pt x="5052060" y="1188720"/>
                    </a:lnTo>
                    <a:lnTo>
                      <a:pt x="5204460" y="1310640"/>
                    </a:lnTo>
                    <a:lnTo>
                      <a:pt x="5829300" y="1249680"/>
                    </a:lnTo>
                    <a:lnTo>
                      <a:pt x="6377940" y="1600200"/>
                    </a:lnTo>
                    <a:lnTo>
                      <a:pt x="6865620" y="1645920"/>
                    </a:lnTo>
                    <a:lnTo>
                      <a:pt x="8282940" y="1630680"/>
                    </a:lnTo>
                    <a:lnTo>
                      <a:pt x="9547860" y="1051560"/>
                    </a:lnTo>
                    <a:lnTo>
                      <a:pt x="10538460" y="396240"/>
                    </a:lnTo>
                    <a:lnTo>
                      <a:pt x="11254740" y="0"/>
                    </a:lnTo>
                    <a:lnTo>
                      <a:pt x="11849100" y="10668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915" name="Freeform 914"/>
            <p:cNvSpPr/>
            <p:nvPr/>
          </p:nvSpPr>
          <p:spPr>
            <a:xfrm>
              <a:off x="6928834" y="8650332"/>
              <a:ext cx="6331892" cy="4860074"/>
            </a:xfrm>
            <a:custGeom>
              <a:avLst/>
              <a:gdLst>
                <a:gd name="connsiteX0" fmla="*/ 1204513 w 6331892"/>
                <a:gd name="connsiteY0" fmla="*/ 2490910 h 4860074"/>
                <a:gd name="connsiteX1" fmla="*/ 1156387 w 6331892"/>
                <a:gd name="connsiteY1" fmla="*/ 2539036 h 4860074"/>
                <a:gd name="connsiteX2" fmla="*/ 49482 w 6331892"/>
                <a:gd name="connsiteY2" fmla="*/ 3260931 h 4860074"/>
                <a:gd name="connsiteX3" fmla="*/ 434492 w 6331892"/>
                <a:gd name="connsiteY3" fmla="*/ 4728784 h 4860074"/>
                <a:gd name="connsiteX4" fmla="*/ 2552050 w 6331892"/>
                <a:gd name="connsiteY4" fmla="*/ 4704721 h 4860074"/>
                <a:gd name="connsiteX5" fmla="*/ 3731145 w 6331892"/>
                <a:gd name="connsiteY5" fmla="*/ 3982826 h 4860074"/>
                <a:gd name="connsiteX6" fmla="*/ 4597419 w 6331892"/>
                <a:gd name="connsiteY6" fmla="*/ 3116552 h 4860074"/>
                <a:gd name="connsiteX7" fmla="*/ 5174934 w 6331892"/>
                <a:gd name="connsiteY7" fmla="*/ 2202152 h 4860074"/>
                <a:gd name="connsiteX8" fmla="*/ 6017145 w 6331892"/>
                <a:gd name="connsiteY8" fmla="*/ 902742 h 4860074"/>
                <a:gd name="connsiteX9" fmla="*/ 6257777 w 6331892"/>
                <a:gd name="connsiteY9" fmla="*/ 12405 h 4860074"/>
                <a:gd name="connsiteX10" fmla="*/ 4789924 w 6331892"/>
                <a:gd name="connsiteY10" fmla="*/ 421479 h 4860074"/>
                <a:gd name="connsiteX11" fmla="*/ 3971777 w 6331892"/>
                <a:gd name="connsiteY11" fmla="*/ 974931 h 4860074"/>
                <a:gd name="connsiteX12" fmla="*/ 3177692 w 6331892"/>
                <a:gd name="connsiteY12" fmla="*/ 1480257 h 4860074"/>
                <a:gd name="connsiteX13" fmla="*/ 2022661 w 6331892"/>
                <a:gd name="connsiteY13" fmla="*/ 1841205 h 4860074"/>
                <a:gd name="connsiteX14" fmla="*/ 1300766 w 6331892"/>
                <a:gd name="connsiteY14" fmla="*/ 1961521 h 4860074"/>
                <a:gd name="connsiteX15" fmla="*/ 1276703 w 6331892"/>
                <a:gd name="connsiteY15" fmla="*/ 2563100 h 486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331892" h="4860074">
                  <a:moveTo>
                    <a:pt x="1204513" y="2490910"/>
                  </a:moveTo>
                  <a:cubicBezTo>
                    <a:pt x="1276702" y="2450804"/>
                    <a:pt x="1348892" y="2410699"/>
                    <a:pt x="1156387" y="2539036"/>
                  </a:cubicBezTo>
                  <a:cubicBezTo>
                    <a:pt x="963882" y="2667373"/>
                    <a:pt x="169798" y="2895973"/>
                    <a:pt x="49482" y="3260931"/>
                  </a:cubicBezTo>
                  <a:cubicBezTo>
                    <a:pt x="-70834" y="3625889"/>
                    <a:pt x="17397" y="4488152"/>
                    <a:pt x="434492" y="4728784"/>
                  </a:cubicBezTo>
                  <a:cubicBezTo>
                    <a:pt x="851587" y="4969416"/>
                    <a:pt x="2002608" y="4829047"/>
                    <a:pt x="2552050" y="4704721"/>
                  </a:cubicBezTo>
                  <a:cubicBezTo>
                    <a:pt x="3101492" y="4580395"/>
                    <a:pt x="3390250" y="4247521"/>
                    <a:pt x="3731145" y="3982826"/>
                  </a:cubicBezTo>
                  <a:cubicBezTo>
                    <a:pt x="4072040" y="3718131"/>
                    <a:pt x="4356788" y="3413331"/>
                    <a:pt x="4597419" y="3116552"/>
                  </a:cubicBezTo>
                  <a:cubicBezTo>
                    <a:pt x="4838050" y="2819773"/>
                    <a:pt x="4938313" y="2571120"/>
                    <a:pt x="5174934" y="2202152"/>
                  </a:cubicBezTo>
                  <a:cubicBezTo>
                    <a:pt x="5411555" y="1833184"/>
                    <a:pt x="5836671" y="1267700"/>
                    <a:pt x="6017145" y="902742"/>
                  </a:cubicBezTo>
                  <a:cubicBezTo>
                    <a:pt x="6197619" y="537784"/>
                    <a:pt x="6462314" y="92615"/>
                    <a:pt x="6257777" y="12405"/>
                  </a:cubicBezTo>
                  <a:cubicBezTo>
                    <a:pt x="6053240" y="-67805"/>
                    <a:pt x="5170924" y="261058"/>
                    <a:pt x="4789924" y="421479"/>
                  </a:cubicBezTo>
                  <a:cubicBezTo>
                    <a:pt x="4408924" y="581900"/>
                    <a:pt x="4240482" y="798468"/>
                    <a:pt x="3971777" y="974931"/>
                  </a:cubicBezTo>
                  <a:cubicBezTo>
                    <a:pt x="3703072" y="1151394"/>
                    <a:pt x="3502545" y="1335878"/>
                    <a:pt x="3177692" y="1480257"/>
                  </a:cubicBezTo>
                  <a:cubicBezTo>
                    <a:pt x="2852839" y="1624636"/>
                    <a:pt x="2335482" y="1760994"/>
                    <a:pt x="2022661" y="1841205"/>
                  </a:cubicBezTo>
                  <a:cubicBezTo>
                    <a:pt x="1709840" y="1921416"/>
                    <a:pt x="1425092" y="1841205"/>
                    <a:pt x="1300766" y="1961521"/>
                  </a:cubicBezTo>
                  <a:cubicBezTo>
                    <a:pt x="1176440" y="2081837"/>
                    <a:pt x="1272693" y="2466848"/>
                    <a:pt x="1276703" y="2563100"/>
                  </a:cubicBezTo>
                </a:path>
              </a:pathLst>
            </a:custGeom>
            <a:solidFill>
              <a:srgbClr val="41719C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6" name="Freeform 915"/>
            <p:cNvSpPr/>
            <p:nvPr/>
          </p:nvSpPr>
          <p:spPr>
            <a:xfrm>
              <a:off x="7772078" y="7598692"/>
              <a:ext cx="1424288" cy="1425687"/>
            </a:xfrm>
            <a:custGeom>
              <a:avLst/>
              <a:gdLst>
                <a:gd name="connsiteX0" fmla="*/ 72511 w 1424288"/>
                <a:gd name="connsiteY0" fmla="*/ 1136234 h 1425687"/>
                <a:gd name="connsiteX1" fmla="*/ 577838 w 1424288"/>
                <a:gd name="connsiteY1" fmla="*/ 1424992 h 1425687"/>
                <a:gd name="connsiteX2" fmla="*/ 1395985 w 1424288"/>
                <a:gd name="connsiteY2" fmla="*/ 1184361 h 1425687"/>
                <a:gd name="connsiteX3" fmla="*/ 1179417 w 1424288"/>
                <a:gd name="connsiteY3" fmla="*/ 294024 h 1425687"/>
                <a:gd name="connsiteX4" fmla="*/ 625964 w 1424288"/>
                <a:gd name="connsiteY4" fmla="*/ 5266 h 1425687"/>
                <a:gd name="connsiteX5" fmla="*/ 192827 w 1424288"/>
                <a:gd name="connsiteY5" fmla="*/ 149645 h 1425687"/>
                <a:gd name="connsiteX6" fmla="*/ 322 w 1424288"/>
                <a:gd name="connsiteY6" fmla="*/ 654971 h 1425687"/>
                <a:gd name="connsiteX7" fmla="*/ 144701 w 1424288"/>
                <a:gd name="connsiteY7" fmla="*/ 703097 h 1425687"/>
                <a:gd name="connsiteX8" fmla="*/ 48448 w 1424288"/>
                <a:gd name="connsiteY8" fmla="*/ 1015919 h 1425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4288" h="1425687">
                  <a:moveTo>
                    <a:pt x="72511" y="1136234"/>
                  </a:moveTo>
                  <a:cubicBezTo>
                    <a:pt x="214885" y="1276602"/>
                    <a:pt x="357259" y="1416971"/>
                    <a:pt x="577838" y="1424992"/>
                  </a:cubicBezTo>
                  <a:cubicBezTo>
                    <a:pt x="798417" y="1433013"/>
                    <a:pt x="1295722" y="1372856"/>
                    <a:pt x="1395985" y="1184361"/>
                  </a:cubicBezTo>
                  <a:cubicBezTo>
                    <a:pt x="1496248" y="995866"/>
                    <a:pt x="1307754" y="490540"/>
                    <a:pt x="1179417" y="294024"/>
                  </a:cubicBezTo>
                  <a:cubicBezTo>
                    <a:pt x="1051080" y="97508"/>
                    <a:pt x="790396" y="29329"/>
                    <a:pt x="625964" y="5266"/>
                  </a:cubicBezTo>
                  <a:cubicBezTo>
                    <a:pt x="461532" y="-18797"/>
                    <a:pt x="297101" y="41361"/>
                    <a:pt x="192827" y="149645"/>
                  </a:cubicBezTo>
                  <a:cubicBezTo>
                    <a:pt x="88553" y="257929"/>
                    <a:pt x="8343" y="562729"/>
                    <a:pt x="322" y="654971"/>
                  </a:cubicBezTo>
                  <a:cubicBezTo>
                    <a:pt x="-7699" y="747213"/>
                    <a:pt x="136680" y="642939"/>
                    <a:pt x="144701" y="703097"/>
                  </a:cubicBezTo>
                  <a:cubicBezTo>
                    <a:pt x="152722" y="763255"/>
                    <a:pt x="64490" y="979824"/>
                    <a:pt x="48448" y="1015919"/>
                  </a:cubicBezTo>
                </a:path>
              </a:pathLst>
            </a:custGeom>
            <a:solidFill>
              <a:srgbClr val="41719C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7" name="Freeform 916"/>
            <p:cNvSpPr/>
            <p:nvPr/>
          </p:nvSpPr>
          <p:spPr>
            <a:xfrm>
              <a:off x="8151685" y="3055063"/>
              <a:ext cx="7896498" cy="5703926"/>
            </a:xfrm>
            <a:custGeom>
              <a:avLst/>
              <a:gdLst>
                <a:gd name="connsiteX0" fmla="*/ 847936 w 7896498"/>
                <a:gd name="connsiteY0" fmla="*/ 4139821 h 5703926"/>
                <a:gd name="connsiteX1" fmla="*/ 1810462 w 7896498"/>
                <a:gd name="connsiteY1" fmla="*/ 5222663 h 5703926"/>
                <a:gd name="connsiteX2" fmla="*/ 2460168 w 7896498"/>
                <a:gd name="connsiteY2" fmla="*/ 5703926 h 5703926"/>
                <a:gd name="connsiteX3" fmla="*/ 4096462 w 7896498"/>
                <a:gd name="connsiteY3" fmla="*/ 5222663 h 5703926"/>
                <a:gd name="connsiteX4" fmla="*/ 4577726 w 7896498"/>
                <a:gd name="connsiteY4" fmla="*/ 4404516 h 5703926"/>
                <a:gd name="connsiteX5" fmla="*/ 4385220 w 7896498"/>
                <a:gd name="connsiteY5" fmla="*/ 3658558 h 5703926"/>
                <a:gd name="connsiteX6" fmla="*/ 4818357 w 7896498"/>
                <a:gd name="connsiteY6" fmla="*/ 3177295 h 5703926"/>
                <a:gd name="connsiteX7" fmla="*/ 5419936 w 7896498"/>
                <a:gd name="connsiteY7" fmla="*/ 2768221 h 5703926"/>
                <a:gd name="connsiteX8" fmla="*/ 5925262 w 7896498"/>
                <a:gd name="connsiteY8" fmla="*/ 1998200 h 5703926"/>
                <a:gd name="connsiteX9" fmla="*/ 6959978 w 7896498"/>
                <a:gd name="connsiteY9" fmla="*/ 1011611 h 5703926"/>
                <a:gd name="connsiteX10" fmla="*/ 7850315 w 7896498"/>
                <a:gd name="connsiteY10" fmla="*/ 795042 h 5703926"/>
                <a:gd name="connsiteX11" fmla="*/ 7633747 w 7896498"/>
                <a:gd name="connsiteY11" fmla="*/ 958 h 5703926"/>
                <a:gd name="connsiteX12" fmla="*/ 6478715 w 7896498"/>
                <a:gd name="connsiteY12" fmla="*/ 626600 h 5703926"/>
                <a:gd name="connsiteX13" fmla="*/ 4722104 w 7896498"/>
                <a:gd name="connsiteY13" fmla="*/ 337842 h 5703926"/>
                <a:gd name="connsiteX14" fmla="*/ 4433347 w 7896498"/>
                <a:gd name="connsiteY14" fmla="*/ 1131926 h 5703926"/>
                <a:gd name="connsiteX15" fmla="*/ 4240841 w 7896498"/>
                <a:gd name="connsiteY15" fmla="*/ 1926011 h 5703926"/>
                <a:gd name="connsiteX16" fmla="*/ 3374568 w 7896498"/>
                <a:gd name="connsiteY16" fmla="*/ 2190705 h 5703926"/>
                <a:gd name="connsiteX17" fmla="*/ 2772989 w 7896498"/>
                <a:gd name="connsiteY17" fmla="*/ 2311021 h 5703926"/>
                <a:gd name="connsiteX18" fmla="*/ 2387978 w 7896498"/>
                <a:gd name="connsiteY18" fmla="*/ 1661316 h 5703926"/>
                <a:gd name="connsiteX19" fmla="*/ 2267662 w 7896498"/>
                <a:gd name="connsiteY19" fmla="*/ 1059737 h 5703926"/>
                <a:gd name="connsiteX20" fmla="*/ 1593894 w 7896498"/>
                <a:gd name="connsiteY20" fmla="*/ 843169 h 5703926"/>
                <a:gd name="connsiteX21" fmla="*/ 1016378 w 7896498"/>
                <a:gd name="connsiteY21" fmla="*/ 1083800 h 5703926"/>
                <a:gd name="connsiteX22" fmla="*/ 559178 w 7896498"/>
                <a:gd name="connsiteY22" fmla="*/ 1444748 h 5703926"/>
                <a:gd name="connsiteX23" fmla="*/ 414799 w 7896498"/>
                <a:gd name="connsiteY23" fmla="*/ 1853821 h 5703926"/>
                <a:gd name="connsiteX24" fmla="*/ 5726 w 7896498"/>
                <a:gd name="connsiteY24" fmla="*/ 2431337 h 5703926"/>
                <a:gd name="connsiteX25" fmla="*/ 751683 w 7896498"/>
                <a:gd name="connsiteY25" fmla="*/ 2984790 h 5703926"/>
                <a:gd name="connsiteX26" fmla="*/ 751683 w 7896498"/>
                <a:gd name="connsiteY26" fmla="*/ 3778874 h 5703926"/>
                <a:gd name="connsiteX27" fmla="*/ 920126 w 7896498"/>
                <a:gd name="connsiteY27" fmla="*/ 4212011 h 5703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896498" h="5703926">
                  <a:moveTo>
                    <a:pt x="847936" y="4139821"/>
                  </a:moveTo>
                  <a:cubicBezTo>
                    <a:pt x="1194846" y="4550900"/>
                    <a:pt x="1541757" y="4961979"/>
                    <a:pt x="1810462" y="5222663"/>
                  </a:cubicBezTo>
                  <a:cubicBezTo>
                    <a:pt x="2079167" y="5483347"/>
                    <a:pt x="2079168" y="5703926"/>
                    <a:pt x="2460168" y="5703926"/>
                  </a:cubicBezTo>
                  <a:cubicBezTo>
                    <a:pt x="2841168" y="5703926"/>
                    <a:pt x="3743536" y="5439231"/>
                    <a:pt x="4096462" y="5222663"/>
                  </a:cubicBezTo>
                  <a:cubicBezTo>
                    <a:pt x="4449388" y="5006095"/>
                    <a:pt x="4529600" y="4665200"/>
                    <a:pt x="4577726" y="4404516"/>
                  </a:cubicBezTo>
                  <a:cubicBezTo>
                    <a:pt x="4625852" y="4143832"/>
                    <a:pt x="4345115" y="3863095"/>
                    <a:pt x="4385220" y="3658558"/>
                  </a:cubicBezTo>
                  <a:cubicBezTo>
                    <a:pt x="4425325" y="3454021"/>
                    <a:pt x="4645904" y="3325684"/>
                    <a:pt x="4818357" y="3177295"/>
                  </a:cubicBezTo>
                  <a:cubicBezTo>
                    <a:pt x="4990810" y="3028906"/>
                    <a:pt x="5235452" y="2964737"/>
                    <a:pt x="5419936" y="2768221"/>
                  </a:cubicBezTo>
                  <a:cubicBezTo>
                    <a:pt x="5604420" y="2571705"/>
                    <a:pt x="5668588" y="2290968"/>
                    <a:pt x="5925262" y="1998200"/>
                  </a:cubicBezTo>
                  <a:cubicBezTo>
                    <a:pt x="6181936" y="1705432"/>
                    <a:pt x="6639136" y="1212137"/>
                    <a:pt x="6959978" y="1011611"/>
                  </a:cubicBezTo>
                  <a:cubicBezTo>
                    <a:pt x="7280820" y="811085"/>
                    <a:pt x="7738020" y="963484"/>
                    <a:pt x="7850315" y="795042"/>
                  </a:cubicBezTo>
                  <a:cubicBezTo>
                    <a:pt x="7962610" y="626600"/>
                    <a:pt x="7862347" y="29032"/>
                    <a:pt x="7633747" y="958"/>
                  </a:cubicBezTo>
                  <a:cubicBezTo>
                    <a:pt x="7405147" y="-27116"/>
                    <a:pt x="6963989" y="570453"/>
                    <a:pt x="6478715" y="626600"/>
                  </a:cubicBezTo>
                  <a:cubicBezTo>
                    <a:pt x="5993441" y="682747"/>
                    <a:pt x="5062999" y="253621"/>
                    <a:pt x="4722104" y="337842"/>
                  </a:cubicBezTo>
                  <a:cubicBezTo>
                    <a:pt x="4381209" y="422063"/>
                    <a:pt x="4513557" y="867231"/>
                    <a:pt x="4433347" y="1131926"/>
                  </a:cubicBezTo>
                  <a:cubicBezTo>
                    <a:pt x="4353137" y="1396621"/>
                    <a:pt x="4417304" y="1749548"/>
                    <a:pt x="4240841" y="1926011"/>
                  </a:cubicBezTo>
                  <a:cubicBezTo>
                    <a:pt x="4064378" y="2102474"/>
                    <a:pt x="3619210" y="2126537"/>
                    <a:pt x="3374568" y="2190705"/>
                  </a:cubicBezTo>
                  <a:cubicBezTo>
                    <a:pt x="3129926" y="2254873"/>
                    <a:pt x="2937421" y="2399252"/>
                    <a:pt x="2772989" y="2311021"/>
                  </a:cubicBezTo>
                  <a:cubicBezTo>
                    <a:pt x="2608557" y="2222790"/>
                    <a:pt x="2472199" y="1869863"/>
                    <a:pt x="2387978" y="1661316"/>
                  </a:cubicBezTo>
                  <a:cubicBezTo>
                    <a:pt x="2303757" y="1452769"/>
                    <a:pt x="2400009" y="1196095"/>
                    <a:pt x="2267662" y="1059737"/>
                  </a:cubicBezTo>
                  <a:cubicBezTo>
                    <a:pt x="2135315" y="923379"/>
                    <a:pt x="1802441" y="839159"/>
                    <a:pt x="1593894" y="843169"/>
                  </a:cubicBezTo>
                  <a:cubicBezTo>
                    <a:pt x="1385347" y="847179"/>
                    <a:pt x="1188831" y="983537"/>
                    <a:pt x="1016378" y="1083800"/>
                  </a:cubicBezTo>
                  <a:cubicBezTo>
                    <a:pt x="843925" y="1184063"/>
                    <a:pt x="659441" y="1316411"/>
                    <a:pt x="559178" y="1444748"/>
                  </a:cubicBezTo>
                  <a:cubicBezTo>
                    <a:pt x="458915" y="1573085"/>
                    <a:pt x="507041" y="1689389"/>
                    <a:pt x="414799" y="1853821"/>
                  </a:cubicBezTo>
                  <a:cubicBezTo>
                    <a:pt x="322557" y="2018252"/>
                    <a:pt x="-50421" y="2242842"/>
                    <a:pt x="5726" y="2431337"/>
                  </a:cubicBezTo>
                  <a:cubicBezTo>
                    <a:pt x="61873" y="2619832"/>
                    <a:pt x="627357" y="2760200"/>
                    <a:pt x="751683" y="2984790"/>
                  </a:cubicBezTo>
                  <a:cubicBezTo>
                    <a:pt x="876009" y="3209380"/>
                    <a:pt x="723609" y="3574337"/>
                    <a:pt x="751683" y="3778874"/>
                  </a:cubicBezTo>
                  <a:cubicBezTo>
                    <a:pt x="779757" y="3983411"/>
                    <a:pt x="849941" y="4097711"/>
                    <a:pt x="920126" y="4212011"/>
                  </a:cubicBezTo>
                </a:path>
              </a:pathLst>
            </a:custGeom>
            <a:solidFill>
              <a:srgbClr val="41719C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8" name="Freeform 917"/>
            <p:cNvSpPr/>
            <p:nvPr/>
          </p:nvSpPr>
          <p:spPr>
            <a:xfrm>
              <a:off x="12944688" y="6702365"/>
              <a:ext cx="1941170" cy="1647792"/>
            </a:xfrm>
            <a:custGeom>
              <a:avLst/>
              <a:gdLst>
                <a:gd name="connsiteX0" fmla="*/ 1565396 w 1941170"/>
                <a:gd name="connsiteY0" fmla="*/ 468456 h 1647792"/>
                <a:gd name="connsiteX1" fmla="*/ 554744 w 1941170"/>
                <a:gd name="connsiteY1" fmla="*/ 11256 h 1647792"/>
                <a:gd name="connsiteX2" fmla="*/ 1291 w 1941170"/>
                <a:gd name="connsiteY2" fmla="*/ 949719 h 1647792"/>
                <a:gd name="connsiteX3" fmla="*/ 699123 w 1941170"/>
                <a:gd name="connsiteY3" fmla="*/ 1647551 h 1647792"/>
                <a:gd name="connsiteX4" fmla="*/ 1902280 w 1941170"/>
                <a:gd name="connsiteY4" fmla="*/ 1021909 h 1647792"/>
                <a:gd name="connsiteX5" fmla="*/ 1565396 w 1941170"/>
                <a:gd name="connsiteY5" fmla="*/ 468456 h 1647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1170" h="1647792">
                  <a:moveTo>
                    <a:pt x="1565396" y="468456"/>
                  </a:moveTo>
                  <a:cubicBezTo>
                    <a:pt x="1340807" y="300014"/>
                    <a:pt x="815428" y="-68955"/>
                    <a:pt x="554744" y="11256"/>
                  </a:cubicBezTo>
                  <a:cubicBezTo>
                    <a:pt x="294060" y="91466"/>
                    <a:pt x="-22772" y="677003"/>
                    <a:pt x="1291" y="949719"/>
                  </a:cubicBezTo>
                  <a:cubicBezTo>
                    <a:pt x="25354" y="1222435"/>
                    <a:pt x="382292" y="1635519"/>
                    <a:pt x="699123" y="1647551"/>
                  </a:cubicBezTo>
                  <a:cubicBezTo>
                    <a:pt x="1015954" y="1659583"/>
                    <a:pt x="1765922" y="1218425"/>
                    <a:pt x="1902280" y="1021909"/>
                  </a:cubicBezTo>
                  <a:cubicBezTo>
                    <a:pt x="2038638" y="825393"/>
                    <a:pt x="1789985" y="636898"/>
                    <a:pt x="1565396" y="468456"/>
                  </a:cubicBez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9" name="Freeform 918"/>
            <p:cNvSpPr/>
            <p:nvPr/>
          </p:nvSpPr>
          <p:spPr>
            <a:xfrm>
              <a:off x="13833459" y="4066674"/>
              <a:ext cx="5028115" cy="3522816"/>
            </a:xfrm>
            <a:custGeom>
              <a:avLst/>
              <a:gdLst>
                <a:gd name="connsiteX0" fmla="*/ 2168541 w 5028115"/>
                <a:gd name="connsiteY0" fmla="*/ 24063 h 3522816"/>
                <a:gd name="connsiteX1" fmla="*/ 2168541 w 5028115"/>
                <a:gd name="connsiteY1" fmla="*/ 120315 h 3522816"/>
                <a:gd name="connsiteX2" fmla="*/ 989446 w 5028115"/>
                <a:gd name="connsiteY2" fmla="*/ 938463 h 3522816"/>
                <a:gd name="connsiteX3" fmla="*/ 315678 w 5028115"/>
                <a:gd name="connsiteY3" fmla="*/ 1660358 h 3522816"/>
                <a:gd name="connsiteX4" fmla="*/ 99109 w 5028115"/>
                <a:gd name="connsiteY4" fmla="*/ 2069431 h 3522816"/>
                <a:gd name="connsiteX5" fmla="*/ 1903846 w 5028115"/>
                <a:gd name="connsiteY5" fmla="*/ 3513221 h 3522816"/>
                <a:gd name="connsiteX6" fmla="*/ 3443888 w 5028115"/>
                <a:gd name="connsiteY6" fmla="*/ 2622884 h 3522816"/>
                <a:gd name="connsiteX7" fmla="*/ 5007994 w 5028115"/>
                <a:gd name="connsiteY7" fmla="*/ 1179094 h 3522816"/>
                <a:gd name="connsiteX8" fmla="*/ 2288857 w 5028115"/>
                <a:gd name="connsiteY8" fmla="*/ 0 h 3522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28115" h="3522816">
                  <a:moveTo>
                    <a:pt x="2168541" y="24063"/>
                  </a:moveTo>
                  <a:cubicBezTo>
                    <a:pt x="2266799" y="-4011"/>
                    <a:pt x="2365057" y="-32085"/>
                    <a:pt x="2168541" y="120315"/>
                  </a:cubicBezTo>
                  <a:cubicBezTo>
                    <a:pt x="1972025" y="272715"/>
                    <a:pt x="1298256" y="681789"/>
                    <a:pt x="989446" y="938463"/>
                  </a:cubicBezTo>
                  <a:cubicBezTo>
                    <a:pt x="680636" y="1195137"/>
                    <a:pt x="464067" y="1471863"/>
                    <a:pt x="315678" y="1660358"/>
                  </a:cubicBezTo>
                  <a:cubicBezTo>
                    <a:pt x="167288" y="1848853"/>
                    <a:pt x="-165586" y="1760621"/>
                    <a:pt x="99109" y="2069431"/>
                  </a:cubicBezTo>
                  <a:cubicBezTo>
                    <a:pt x="363804" y="2378241"/>
                    <a:pt x="1346383" y="3420979"/>
                    <a:pt x="1903846" y="3513221"/>
                  </a:cubicBezTo>
                  <a:cubicBezTo>
                    <a:pt x="2461309" y="3605463"/>
                    <a:pt x="2926530" y="3011905"/>
                    <a:pt x="3443888" y="2622884"/>
                  </a:cubicBezTo>
                  <a:cubicBezTo>
                    <a:pt x="3961246" y="2233863"/>
                    <a:pt x="5200499" y="1616241"/>
                    <a:pt x="5007994" y="1179094"/>
                  </a:cubicBezTo>
                  <a:cubicBezTo>
                    <a:pt x="4815489" y="741947"/>
                    <a:pt x="2754078" y="196516"/>
                    <a:pt x="2288857" y="0"/>
                  </a:cubicBezTo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0" name="Freeform 919"/>
            <p:cNvSpPr/>
            <p:nvPr/>
          </p:nvSpPr>
          <p:spPr>
            <a:xfrm>
              <a:off x="8999621" y="15496483"/>
              <a:ext cx="5621047" cy="2544641"/>
            </a:xfrm>
            <a:custGeom>
              <a:avLst/>
              <a:gdLst>
                <a:gd name="connsiteX0" fmla="*/ 0 w 5621047"/>
                <a:gd name="connsiteY0" fmla="*/ 2430570 h 2544641"/>
                <a:gd name="connsiteX1" fmla="*/ 288758 w 5621047"/>
                <a:gd name="connsiteY1" fmla="*/ 1756801 h 2544641"/>
                <a:gd name="connsiteX2" fmla="*/ 409074 w 5621047"/>
                <a:gd name="connsiteY2" fmla="*/ 529580 h 2544641"/>
                <a:gd name="connsiteX3" fmla="*/ 481263 w 5621047"/>
                <a:gd name="connsiteY3" fmla="*/ 191 h 2544641"/>
                <a:gd name="connsiteX4" fmla="*/ 1949116 w 5621047"/>
                <a:gd name="connsiteY4" fmla="*/ 577706 h 2544641"/>
                <a:gd name="connsiteX5" fmla="*/ 3777916 w 5621047"/>
                <a:gd name="connsiteY5" fmla="*/ 1564296 h 2544641"/>
                <a:gd name="connsiteX6" fmla="*/ 4932947 w 5621047"/>
                <a:gd name="connsiteY6" fmla="*/ 2214001 h 2544641"/>
                <a:gd name="connsiteX7" fmla="*/ 5293895 w 5621047"/>
                <a:gd name="connsiteY7" fmla="*/ 2526822 h 2544641"/>
                <a:gd name="connsiteX8" fmla="*/ 72190 w 5621047"/>
                <a:gd name="connsiteY8" fmla="*/ 2478696 h 254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21047" h="2544641">
                  <a:moveTo>
                    <a:pt x="0" y="2430570"/>
                  </a:moveTo>
                  <a:cubicBezTo>
                    <a:pt x="110289" y="2252101"/>
                    <a:pt x="220579" y="2073633"/>
                    <a:pt x="288758" y="1756801"/>
                  </a:cubicBezTo>
                  <a:cubicBezTo>
                    <a:pt x="356937" y="1439969"/>
                    <a:pt x="376990" y="822348"/>
                    <a:pt x="409074" y="529580"/>
                  </a:cubicBezTo>
                  <a:cubicBezTo>
                    <a:pt x="441158" y="236812"/>
                    <a:pt x="224589" y="-7830"/>
                    <a:pt x="481263" y="191"/>
                  </a:cubicBezTo>
                  <a:cubicBezTo>
                    <a:pt x="737937" y="8212"/>
                    <a:pt x="1399674" y="317022"/>
                    <a:pt x="1949116" y="577706"/>
                  </a:cubicBezTo>
                  <a:cubicBezTo>
                    <a:pt x="2498558" y="838390"/>
                    <a:pt x="3280611" y="1291580"/>
                    <a:pt x="3777916" y="1564296"/>
                  </a:cubicBezTo>
                  <a:cubicBezTo>
                    <a:pt x="4275221" y="1837012"/>
                    <a:pt x="4680284" y="2053580"/>
                    <a:pt x="4932947" y="2214001"/>
                  </a:cubicBezTo>
                  <a:cubicBezTo>
                    <a:pt x="5185610" y="2374422"/>
                    <a:pt x="6104021" y="2482706"/>
                    <a:pt x="5293895" y="2526822"/>
                  </a:cubicBezTo>
                  <a:cubicBezTo>
                    <a:pt x="4483769" y="2570938"/>
                    <a:pt x="2277979" y="2524817"/>
                    <a:pt x="72190" y="2478696"/>
                  </a:cubicBezTo>
                </a:path>
              </a:pathLst>
            </a:custGeom>
            <a:solidFill>
              <a:srgbClr val="5B9BD5">
                <a:alpha val="10196"/>
              </a:srgbClr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1" name="Freeform 920"/>
            <p:cNvSpPr/>
            <p:nvPr/>
          </p:nvSpPr>
          <p:spPr>
            <a:xfrm>
              <a:off x="10850233" y="8829347"/>
              <a:ext cx="7903993" cy="4683468"/>
            </a:xfrm>
            <a:custGeom>
              <a:avLst/>
              <a:gdLst>
                <a:gd name="connsiteX0" fmla="*/ 676020 w 7903993"/>
                <a:gd name="connsiteY0" fmla="*/ 3466927 h 4683468"/>
                <a:gd name="connsiteX1" fmla="*/ 2251 w 7903993"/>
                <a:gd name="connsiteY1" fmla="*/ 4333200 h 4683468"/>
                <a:gd name="connsiteX2" fmla="*/ 940714 w 7903993"/>
                <a:gd name="connsiteY2" fmla="*/ 4670085 h 4683468"/>
                <a:gd name="connsiteX3" fmla="*/ 1806988 w 7903993"/>
                <a:gd name="connsiteY3" fmla="*/ 3924127 h 4683468"/>
                <a:gd name="connsiteX4" fmla="*/ 2312314 w 7903993"/>
                <a:gd name="connsiteY4" fmla="*/ 3370674 h 4683468"/>
                <a:gd name="connsiteX5" fmla="*/ 3130462 w 7903993"/>
                <a:gd name="connsiteY5" fmla="*/ 3105979 h 4683468"/>
                <a:gd name="connsiteX6" fmla="*/ 5151767 w 7903993"/>
                <a:gd name="connsiteY6" fmla="*/ 3346611 h 4683468"/>
                <a:gd name="connsiteX7" fmla="*/ 6547430 w 7903993"/>
                <a:gd name="connsiteY7" fmla="*/ 3154106 h 4683468"/>
                <a:gd name="connsiteX8" fmla="*/ 7534020 w 7903993"/>
                <a:gd name="connsiteY8" fmla="*/ 3033790 h 4683468"/>
                <a:gd name="connsiteX9" fmla="*/ 7822778 w 7903993"/>
                <a:gd name="connsiteY9" fmla="*/ 2480337 h 4683468"/>
                <a:gd name="connsiteX10" fmla="*/ 6162420 w 7903993"/>
                <a:gd name="connsiteY10" fmla="*/ 1445621 h 4683468"/>
                <a:gd name="connsiteX11" fmla="*/ 4477999 w 7903993"/>
                <a:gd name="connsiteY11" fmla="*/ 434969 h 4683468"/>
                <a:gd name="connsiteX12" fmla="*/ 3900483 w 7903993"/>
                <a:gd name="connsiteY12" fmla="*/ 1832 h 4683468"/>
                <a:gd name="connsiteX13" fmla="*/ 2841704 w 7903993"/>
                <a:gd name="connsiteY13" fmla="*/ 579348 h 4683468"/>
                <a:gd name="connsiteX14" fmla="*/ 2167935 w 7903993"/>
                <a:gd name="connsiteY14" fmla="*/ 1806569 h 4683468"/>
                <a:gd name="connsiteX15" fmla="*/ 1446041 w 7903993"/>
                <a:gd name="connsiteY15" fmla="*/ 2961600 h 4683468"/>
                <a:gd name="connsiteX16" fmla="*/ 603830 w 7903993"/>
                <a:gd name="connsiteY16" fmla="*/ 3418800 h 4683468"/>
                <a:gd name="connsiteX17" fmla="*/ 676020 w 7903993"/>
                <a:gd name="connsiteY17" fmla="*/ 3466927 h 4683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903993" h="4683468">
                  <a:moveTo>
                    <a:pt x="676020" y="3466927"/>
                  </a:moveTo>
                  <a:cubicBezTo>
                    <a:pt x="575757" y="3619327"/>
                    <a:pt x="-41865" y="4132674"/>
                    <a:pt x="2251" y="4333200"/>
                  </a:cubicBezTo>
                  <a:cubicBezTo>
                    <a:pt x="46367" y="4533726"/>
                    <a:pt x="639925" y="4738264"/>
                    <a:pt x="940714" y="4670085"/>
                  </a:cubicBezTo>
                  <a:cubicBezTo>
                    <a:pt x="1241503" y="4601906"/>
                    <a:pt x="1578388" y="4140695"/>
                    <a:pt x="1806988" y="3924127"/>
                  </a:cubicBezTo>
                  <a:cubicBezTo>
                    <a:pt x="2035588" y="3707559"/>
                    <a:pt x="2091735" y="3507032"/>
                    <a:pt x="2312314" y="3370674"/>
                  </a:cubicBezTo>
                  <a:cubicBezTo>
                    <a:pt x="2532893" y="3234316"/>
                    <a:pt x="2657220" y="3109989"/>
                    <a:pt x="3130462" y="3105979"/>
                  </a:cubicBezTo>
                  <a:cubicBezTo>
                    <a:pt x="3603704" y="3101969"/>
                    <a:pt x="4582272" y="3338590"/>
                    <a:pt x="5151767" y="3346611"/>
                  </a:cubicBezTo>
                  <a:cubicBezTo>
                    <a:pt x="5721262" y="3354632"/>
                    <a:pt x="6547430" y="3154106"/>
                    <a:pt x="6547430" y="3154106"/>
                  </a:cubicBezTo>
                  <a:cubicBezTo>
                    <a:pt x="6944472" y="3101969"/>
                    <a:pt x="7321462" y="3146085"/>
                    <a:pt x="7534020" y="3033790"/>
                  </a:cubicBezTo>
                  <a:cubicBezTo>
                    <a:pt x="7746578" y="2921495"/>
                    <a:pt x="8051378" y="2745032"/>
                    <a:pt x="7822778" y="2480337"/>
                  </a:cubicBezTo>
                  <a:cubicBezTo>
                    <a:pt x="7594178" y="2215642"/>
                    <a:pt x="6719883" y="1786516"/>
                    <a:pt x="6162420" y="1445621"/>
                  </a:cubicBezTo>
                  <a:cubicBezTo>
                    <a:pt x="5604957" y="1104726"/>
                    <a:pt x="4854988" y="675600"/>
                    <a:pt x="4477999" y="434969"/>
                  </a:cubicBezTo>
                  <a:cubicBezTo>
                    <a:pt x="4101010" y="194338"/>
                    <a:pt x="4173199" y="-22231"/>
                    <a:pt x="3900483" y="1832"/>
                  </a:cubicBezTo>
                  <a:cubicBezTo>
                    <a:pt x="3627767" y="25895"/>
                    <a:pt x="3130462" y="278559"/>
                    <a:pt x="2841704" y="579348"/>
                  </a:cubicBezTo>
                  <a:cubicBezTo>
                    <a:pt x="2552946" y="880137"/>
                    <a:pt x="2400546" y="1409527"/>
                    <a:pt x="2167935" y="1806569"/>
                  </a:cubicBezTo>
                  <a:cubicBezTo>
                    <a:pt x="1935325" y="2203611"/>
                    <a:pt x="1706725" y="2692895"/>
                    <a:pt x="1446041" y="2961600"/>
                  </a:cubicBezTo>
                  <a:cubicBezTo>
                    <a:pt x="1185357" y="3230305"/>
                    <a:pt x="732167" y="3334579"/>
                    <a:pt x="603830" y="3418800"/>
                  </a:cubicBezTo>
                  <a:cubicBezTo>
                    <a:pt x="475493" y="3503021"/>
                    <a:pt x="776283" y="3314527"/>
                    <a:pt x="676020" y="3466927"/>
                  </a:cubicBez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2" name="Freeform 921"/>
            <p:cNvSpPr/>
            <p:nvPr/>
          </p:nvSpPr>
          <p:spPr>
            <a:xfrm>
              <a:off x="18976021" y="9371170"/>
              <a:ext cx="4222221" cy="2348671"/>
            </a:xfrm>
            <a:custGeom>
              <a:avLst/>
              <a:gdLst>
                <a:gd name="connsiteX0" fmla="*/ 57937 w 4222221"/>
                <a:gd name="connsiteY0" fmla="*/ 2010704 h 2348671"/>
                <a:gd name="connsiteX1" fmla="*/ 611390 w 4222221"/>
                <a:gd name="connsiteY1" fmla="*/ 2347588 h 2348671"/>
                <a:gd name="connsiteX2" fmla="*/ 3402716 w 4222221"/>
                <a:gd name="connsiteY2" fmla="*/ 1914451 h 2348671"/>
                <a:gd name="connsiteX3" fmla="*/ 4028358 w 4222221"/>
                <a:gd name="connsiteY3" fmla="*/ 1842262 h 2348671"/>
                <a:gd name="connsiteX4" fmla="*/ 4220863 w 4222221"/>
                <a:gd name="connsiteY4" fmla="*/ 615041 h 2348671"/>
                <a:gd name="connsiteX5" fmla="*/ 3956168 w 4222221"/>
                <a:gd name="connsiteY5" fmla="*/ 205967 h 2348671"/>
                <a:gd name="connsiteX6" fmla="*/ 2199558 w 4222221"/>
                <a:gd name="connsiteY6" fmla="*/ 61588 h 2348671"/>
                <a:gd name="connsiteX7" fmla="*/ 1549853 w 4222221"/>
                <a:gd name="connsiteY7" fmla="*/ 1216619 h 2348671"/>
                <a:gd name="connsiteX8" fmla="*/ 57937 w 4222221"/>
                <a:gd name="connsiteY8" fmla="*/ 2010704 h 2348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22221" h="2348671">
                  <a:moveTo>
                    <a:pt x="57937" y="2010704"/>
                  </a:moveTo>
                  <a:cubicBezTo>
                    <a:pt x="-98473" y="2199199"/>
                    <a:pt x="53927" y="2363630"/>
                    <a:pt x="611390" y="2347588"/>
                  </a:cubicBezTo>
                  <a:cubicBezTo>
                    <a:pt x="1168853" y="2331546"/>
                    <a:pt x="2833221" y="1998672"/>
                    <a:pt x="3402716" y="1914451"/>
                  </a:cubicBezTo>
                  <a:cubicBezTo>
                    <a:pt x="3972211" y="1830230"/>
                    <a:pt x="3892000" y="2058830"/>
                    <a:pt x="4028358" y="1842262"/>
                  </a:cubicBezTo>
                  <a:cubicBezTo>
                    <a:pt x="4164716" y="1625694"/>
                    <a:pt x="4232895" y="887757"/>
                    <a:pt x="4220863" y="615041"/>
                  </a:cubicBezTo>
                  <a:cubicBezTo>
                    <a:pt x="4208831" y="342325"/>
                    <a:pt x="4293052" y="298209"/>
                    <a:pt x="3956168" y="205967"/>
                  </a:cubicBezTo>
                  <a:cubicBezTo>
                    <a:pt x="3619284" y="113725"/>
                    <a:pt x="2600611" y="-106854"/>
                    <a:pt x="2199558" y="61588"/>
                  </a:cubicBezTo>
                  <a:cubicBezTo>
                    <a:pt x="1798506" y="230030"/>
                    <a:pt x="1906790" y="899788"/>
                    <a:pt x="1549853" y="1216619"/>
                  </a:cubicBezTo>
                  <a:cubicBezTo>
                    <a:pt x="1192916" y="1533450"/>
                    <a:pt x="214347" y="1822209"/>
                    <a:pt x="57937" y="2010704"/>
                  </a:cubicBez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3" name="Freeform 922"/>
            <p:cNvSpPr/>
            <p:nvPr/>
          </p:nvSpPr>
          <p:spPr>
            <a:xfrm>
              <a:off x="17848809" y="5086720"/>
              <a:ext cx="7950337" cy="8312864"/>
            </a:xfrm>
            <a:custGeom>
              <a:avLst/>
              <a:gdLst>
                <a:gd name="connsiteX0" fmla="*/ 800138 w 8387425"/>
                <a:gd name="connsiteY0" fmla="*/ 1722007 h 8744853"/>
                <a:gd name="connsiteX1" fmla="*/ 727949 w 8387425"/>
                <a:gd name="connsiteY1" fmla="*/ 1722007 h 8744853"/>
                <a:gd name="connsiteX2" fmla="*/ 6054 w 8387425"/>
                <a:gd name="connsiteY2" fmla="*/ 2227333 h 8744853"/>
                <a:gd name="connsiteX3" fmla="*/ 1185149 w 8387425"/>
                <a:gd name="connsiteY3" fmla="*/ 2636407 h 8744853"/>
                <a:gd name="connsiteX4" fmla="*/ 3254580 w 8387425"/>
                <a:gd name="connsiteY4" fmla="*/ 3286112 h 8744853"/>
                <a:gd name="connsiteX5" fmla="*/ 5973717 w 8387425"/>
                <a:gd name="connsiteY5" fmla="*/ 4465207 h 8744853"/>
                <a:gd name="connsiteX6" fmla="*/ 6142159 w 8387425"/>
                <a:gd name="connsiteY6" fmla="*/ 5740554 h 8744853"/>
                <a:gd name="connsiteX7" fmla="*/ 5805275 w 8387425"/>
                <a:gd name="connsiteY7" fmla="*/ 6967775 h 8744853"/>
                <a:gd name="connsiteX8" fmla="*/ 6647486 w 8387425"/>
                <a:gd name="connsiteY8" fmla="*/ 8170933 h 8744853"/>
                <a:gd name="connsiteX9" fmla="*/ 7778454 w 8387425"/>
                <a:gd name="connsiteY9" fmla="*/ 8724386 h 8744853"/>
                <a:gd name="connsiteX10" fmla="*/ 7946896 w 8387425"/>
                <a:gd name="connsiteY10" fmla="*/ 7497165 h 8744853"/>
                <a:gd name="connsiteX11" fmla="*/ 7922833 w 8387425"/>
                <a:gd name="connsiteY11" fmla="*/ 591038 h 8744853"/>
                <a:gd name="connsiteX12" fmla="*/ 1834854 w 8387425"/>
                <a:gd name="connsiteY12" fmla="*/ 494786 h 8744853"/>
                <a:gd name="connsiteX13" fmla="*/ 848265 w 8387425"/>
                <a:gd name="connsiteY13" fmla="*/ 1673881 h 8744853"/>
                <a:gd name="connsiteX0" fmla="*/ 800138 w 7950337"/>
                <a:gd name="connsiteY0" fmla="*/ 1290018 h 8312864"/>
                <a:gd name="connsiteX1" fmla="*/ 727949 w 7950337"/>
                <a:gd name="connsiteY1" fmla="*/ 1290018 h 8312864"/>
                <a:gd name="connsiteX2" fmla="*/ 6054 w 7950337"/>
                <a:gd name="connsiteY2" fmla="*/ 1795344 h 8312864"/>
                <a:gd name="connsiteX3" fmla="*/ 1185149 w 7950337"/>
                <a:gd name="connsiteY3" fmla="*/ 2204418 h 8312864"/>
                <a:gd name="connsiteX4" fmla="*/ 3254580 w 7950337"/>
                <a:gd name="connsiteY4" fmla="*/ 2854123 h 8312864"/>
                <a:gd name="connsiteX5" fmla="*/ 5973717 w 7950337"/>
                <a:gd name="connsiteY5" fmla="*/ 4033218 h 8312864"/>
                <a:gd name="connsiteX6" fmla="*/ 6142159 w 7950337"/>
                <a:gd name="connsiteY6" fmla="*/ 5308565 h 8312864"/>
                <a:gd name="connsiteX7" fmla="*/ 5805275 w 7950337"/>
                <a:gd name="connsiteY7" fmla="*/ 6535786 h 8312864"/>
                <a:gd name="connsiteX8" fmla="*/ 6647486 w 7950337"/>
                <a:gd name="connsiteY8" fmla="*/ 7738944 h 8312864"/>
                <a:gd name="connsiteX9" fmla="*/ 7778454 w 7950337"/>
                <a:gd name="connsiteY9" fmla="*/ 8292397 h 8312864"/>
                <a:gd name="connsiteX10" fmla="*/ 7946896 w 7950337"/>
                <a:gd name="connsiteY10" fmla="*/ 7065176 h 8312864"/>
                <a:gd name="connsiteX11" fmla="*/ 7922833 w 7950337"/>
                <a:gd name="connsiteY11" fmla="*/ 159049 h 8312864"/>
                <a:gd name="connsiteX12" fmla="*/ 1834854 w 7950337"/>
                <a:gd name="connsiteY12" fmla="*/ 62797 h 8312864"/>
                <a:gd name="connsiteX13" fmla="*/ 848265 w 7950337"/>
                <a:gd name="connsiteY13" fmla="*/ 1241892 h 831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50337" h="8312864">
                  <a:moveTo>
                    <a:pt x="800138" y="1290018"/>
                  </a:moveTo>
                  <a:cubicBezTo>
                    <a:pt x="830217" y="1247907"/>
                    <a:pt x="860296" y="1205797"/>
                    <a:pt x="727949" y="1290018"/>
                  </a:cubicBezTo>
                  <a:cubicBezTo>
                    <a:pt x="595602" y="1374239"/>
                    <a:pt x="-70146" y="1642944"/>
                    <a:pt x="6054" y="1795344"/>
                  </a:cubicBezTo>
                  <a:cubicBezTo>
                    <a:pt x="82254" y="1947744"/>
                    <a:pt x="643728" y="2027955"/>
                    <a:pt x="1185149" y="2204418"/>
                  </a:cubicBezTo>
                  <a:cubicBezTo>
                    <a:pt x="1726570" y="2380881"/>
                    <a:pt x="2456485" y="2549323"/>
                    <a:pt x="3254580" y="2854123"/>
                  </a:cubicBezTo>
                  <a:cubicBezTo>
                    <a:pt x="4052675" y="3158923"/>
                    <a:pt x="5492454" y="3624144"/>
                    <a:pt x="5973717" y="4033218"/>
                  </a:cubicBezTo>
                  <a:cubicBezTo>
                    <a:pt x="6454980" y="4442292"/>
                    <a:pt x="6170233" y="4891470"/>
                    <a:pt x="6142159" y="5308565"/>
                  </a:cubicBezTo>
                  <a:cubicBezTo>
                    <a:pt x="6114085" y="5725660"/>
                    <a:pt x="5721054" y="6130723"/>
                    <a:pt x="5805275" y="6535786"/>
                  </a:cubicBezTo>
                  <a:cubicBezTo>
                    <a:pt x="5889496" y="6940849"/>
                    <a:pt x="6318623" y="7446175"/>
                    <a:pt x="6647486" y="7738944"/>
                  </a:cubicBezTo>
                  <a:cubicBezTo>
                    <a:pt x="6976349" y="8031713"/>
                    <a:pt x="7561886" y="8404692"/>
                    <a:pt x="7778454" y="8292397"/>
                  </a:cubicBezTo>
                  <a:cubicBezTo>
                    <a:pt x="7995022" y="8180102"/>
                    <a:pt x="7922833" y="8420734"/>
                    <a:pt x="7946896" y="7065176"/>
                  </a:cubicBezTo>
                  <a:cubicBezTo>
                    <a:pt x="7970959" y="5709618"/>
                    <a:pt x="7858665" y="171080"/>
                    <a:pt x="7922833" y="159049"/>
                  </a:cubicBezTo>
                  <a:cubicBezTo>
                    <a:pt x="7987001" y="147018"/>
                    <a:pt x="3013949" y="-117677"/>
                    <a:pt x="1834854" y="62797"/>
                  </a:cubicBezTo>
                  <a:cubicBezTo>
                    <a:pt x="655759" y="243271"/>
                    <a:pt x="1028739" y="1029334"/>
                    <a:pt x="848265" y="1241892"/>
                  </a:cubicBezTo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24" name="Group 923"/>
            <p:cNvGrpSpPr/>
            <p:nvPr/>
          </p:nvGrpSpPr>
          <p:grpSpPr>
            <a:xfrm>
              <a:off x="15425377" y="498431"/>
              <a:ext cx="10429224" cy="4725302"/>
              <a:chOff x="15425377" y="498431"/>
              <a:chExt cx="10429224" cy="4725302"/>
            </a:xfrm>
          </p:grpSpPr>
          <p:sp>
            <p:nvSpPr>
              <p:cNvPr id="927" name="Rectangle 926"/>
              <p:cNvSpPr/>
              <p:nvPr/>
            </p:nvSpPr>
            <p:spPr>
              <a:xfrm>
                <a:off x="15425377" y="498431"/>
                <a:ext cx="10429224" cy="4725302"/>
              </a:xfrm>
              <a:prstGeom prst="rect">
                <a:avLst/>
              </a:prstGeom>
              <a:solidFill>
                <a:schemeClr val="bg1"/>
              </a:solidFill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928" name="Picture 927"/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214526" y="1801198"/>
                <a:ext cx="1622484" cy="1843467"/>
              </a:xfrm>
              <a:prstGeom prst="rect">
                <a:avLst/>
              </a:prstGeom>
            </p:spPr>
          </p:pic>
          <p:sp>
            <p:nvSpPr>
              <p:cNvPr id="929" name="TextBox 928"/>
              <p:cNvSpPr txBox="1"/>
              <p:nvPr/>
            </p:nvSpPr>
            <p:spPr>
              <a:xfrm>
                <a:off x="16035068" y="1627338"/>
                <a:ext cx="9256875" cy="707886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endParaRPr lang="en-US" sz="4000" b="1" dirty="0">
                  <a:latin typeface="Georgia" panose="02040502050405020303" pitchFamily="18" charset="0"/>
                </a:endParaRPr>
              </a:p>
            </p:txBody>
          </p:sp>
          <p:grpSp>
            <p:nvGrpSpPr>
              <p:cNvPr id="930" name="Group 929"/>
              <p:cNvGrpSpPr/>
              <p:nvPr/>
            </p:nvGrpSpPr>
            <p:grpSpPr>
              <a:xfrm>
                <a:off x="24182832" y="2353112"/>
                <a:ext cx="597031" cy="1657720"/>
                <a:chOff x="16799904" y="23202900"/>
                <a:chExt cx="597031" cy="1657720"/>
              </a:xfrm>
            </p:grpSpPr>
            <p:sp>
              <p:nvSpPr>
                <p:cNvPr id="942" name="Down Arrow 941"/>
                <p:cNvSpPr/>
                <p:nvPr/>
              </p:nvSpPr>
              <p:spPr>
                <a:xfrm rot="10800000">
                  <a:off x="16824960" y="23202900"/>
                  <a:ext cx="525780" cy="1028700"/>
                </a:xfrm>
                <a:prstGeom prst="downArrow">
                  <a:avLst>
                    <a:gd name="adj1" fmla="val 50000"/>
                    <a:gd name="adj2" fmla="val 110959"/>
                  </a:avLst>
                </a:prstGeom>
                <a:solidFill>
                  <a:srgbClr val="002060"/>
                </a:solidFill>
                <a:ln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43" name="TextBox 942"/>
                <p:cNvSpPr txBox="1"/>
                <p:nvPr/>
              </p:nvSpPr>
              <p:spPr>
                <a:xfrm>
                  <a:off x="16799904" y="24103490"/>
                  <a:ext cx="597031" cy="75713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b="1" dirty="0">
                      <a:solidFill>
                        <a:srgbClr val="002060"/>
                      </a:solidFill>
                    </a:rPr>
                    <a:t>N</a:t>
                  </a:r>
                </a:p>
              </p:txBody>
            </p:sp>
          </p:grpSp>
          <p:grpSp>
            <p:nvGrpSpPr>
              <p:cNvPr id="931" name="Group 930"/>
              <p:cNvGrpSpPr/>
              <p:nvPr/>
            </p:nvGrpSpPr>
            <p:grpSpPr>
              <a:xfrm>
                <a:off x="17749617" y="3517407"/>
                <a:ext cx="6386415" cy="1444167"/>
                <a:chOff x="13661371" y="19062325"/>
                <a:chExt cx="6386415" cy="1444167"/>
              </a:xfrm>
            </p:grpSpPr>
            <p:sp>
              <p:nvSpPr>
                <p:cNvPr id="932" name="TextBox 931"/>
                <p:cNvSpPr txBox="1"/>
                <p:nvPr/>
              </p:nvSpPr>
              <p:spPr>
                <a:xfrm>
                  <a:off x="15330606" y="19429274"/>
                  <a:ext cx="3111573" cy="107721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              Kilometers</a:t>
                  </a:r>
                </a:p>
              </p:txBody>
            </p:sp>
            <p:grpSp>
              <p:nvGrpSpPr>
                <p:cNvPr id="933" name="Group 932"/>
                <p:cNvGrpSpPr/>
                <p:nvPr/>
              </p:nvGrpSpPr>
              <p:grpSpPr>
                <a:xfrm>
                  <a:off x="13661371" y="19062325"/>
                  <a:ext cx="6386415" cy="951724"/>
                  <a:chOff x="13661371" y="19062325"/>
                  <a:chExt cx="6386415" cy="951724"/>
                </a:xfrm>
              </p:grpSpPr>
              <p:sp>
                <p:nvSpPr>
                  <p:cNvPr id="934" name="TextBox 933"/>
                  <p:cNvSpPr txBox="1"/>
                  <p:nvPr/>
                </p:nvSpPr>
                <p:spPr>
                  <a:xfrm>
                    <a:off x="13661371" y="19429274"/>
                    <a:ext cx="1703578" cy="58477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3200" b="1" dirty="0"/>
                      <a:t>0               </a:t>
                    </a:r>
                  </a:p>
                </p:txBody>
              </p:sp>
              <p:sp>
                <p:nvSpPr>
                  <p:cNvPr id="935" name="TextBox 934"/>
                  <p:cNvSpPr txBox="1"/>
                  <p:nvPr/>
                </p:nvSpPr>
                <p:spPr>
                  <a:xfrm>
                    <a:off x="18344208" y="19429274"/>
                    <a:ext cx="1703578" cy="58477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3200" b="1" dirty="0"/>
                      <a:t>2              </a:t>
                    </a:r>
                  </a:p>
                </p:txBody>
              </p:sp>
              <p:sp>
                <p:nvSpPr>
                  <p:cNvPr id="936" name="TextBox 935"/>
                  <p:cNvSpPr txBox="1"/>
                  <p:nvPr/>
                </p:nvSpPr>
                <p:spPr>
                  <a:xfrm>
                    <a:off x="15999670" y="19429274"/>
                    <a:ext cx="1703578" cy="58477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3200" b="1" dirty="0"/>
                      <a:t>1            </a:t>
                    </a:r>
                  </a:p>
                </p:txBody>
              </p:sp>
              <p:grpSp>
                <p:nvGrpSpPr>
                  <p:cNvPr id="937" name="Group 936"/>
                  <p:cNvGrpSpPr/>
                  <p:nvPr/>
                </p:nvGrpSpPr>
                <p:grpSpPr>
                  <a:xfrm>
                    <a:off x="14506920" y="19062325"/>
                    <a:ext cx="4680240" cy="370990"/>
                    <a:chOff x="14049734" y="18685645"/>
                    <a:chExt cx="6286062" cy="424543"/>
                  </a:xfrm>
                </p:grpSpPr>
                <p:sp>
                  <p:nvSpPr>
                    <p:cNvPr id="938" name="Rectangle 937"/>
                    <p:cNvSpPr/>
                    <p:nvPr/>
                  </p:nvSpPr>
                  <p:spPr>
                    <a:xfrm>
                      <a:off x="14049734" y="18685645"/>
                      <a:ext cx="1586323" cy="419921"/>
                    </a:xfrm>
                    <a:prstGeom prst="rect">
                      <a:avLst/>
                    </a:prstGeom>
                    <a:solidFill>
                      <a:srgbClr val="C00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9" name="Rectangle 938"/>
                    <p:cNvSpPr/>
                    <p:nvPr/>
                  </p:nvSpPr>
                  <p:spPr>
                    <a:xfrm>
                      <a:off x="15614823" y="18690267"/>
                      <a:ext cx="1586322" cy="4199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0" name="Rectangle 939"/>
                    <p:cNvSpPr/>
                    <p:nvPr/>
                  </p:nvSpPr>
                  <p:spPr>
                    <a:xfrm>
                      <a:off x="17198700" y="18689192"/>
                      <a:ext cx="1586322" cy="419921"/>
                    </a:xfrm>
                    <a:prstGeom prst="rect">
                      <a:avLst/>
                    </a:prstGeom>
                    <a:solidFill>
                      <a:srgbClr val="C00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41" name="Rectangle 940"/>
                    <p:cNvSpPr/>
                    <p:nvPr/>
                  </p:nvSpPr>
                  <p:spPr>
                    <a:xfrm>
                      <a:off x="18749474" y="18686773"/>
                      <a:ext cx="1586322" cy="4199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</p:grpSp>
        <p:sp>
          <p:nvSpPr>
            <p:cNvPr id="925" name="Freeform 924"/>
            <p:cNvSpPr/>
            <p:nvPr/>
          </p:nvSpPr>
          <p:spPr>
            <a:xfrm>
              <a:off x="24379630" y="14365200"/>
              <a:ext cx="1146128" cy="3669695"/>
            </a:xfrm>
            <a:custGeom>
              <a:avLst/>
              <a:gdLst>
                <a:gd name="connsiteX0" fmla="*/ 92602 w 1146128"/>
                <a:gd name="connsiteY0" fmla="*/ 3561853 h 3669695"/>
                <a:gd name="connsiteX1" fmla="*/ 1127317 w 1146128"/>
                <a:gd name="connsiteY1" fmla="*/ 3537789 h 3669695"/>
                <a:gd name="connsiteX2" fmla="*/ 766370 w 1146128"/>
                <a:gd name="connsiteY2" fmla="*/ 2647453 h 3669695"/>
                <a:gd name="connsiteX3" fmla="*/ 838559 w 1146128"/>
                <a:gd name="connsiteY3" fmla="*/ 1660863 h 3669695"/>
                <a:gd name="connsiteX4" fmla="*/ 1007002 w 1146128"/>
                <a:gd name="connsiteY4" fmla="*/ 120821 h 3669695"/>
                <a:gd name="connsiteX5" fmla="*/ 381359 w 1146128"/>
                <a:gd name="connsiteY5" fmla="*/ 193011 h 3669695"/>
                <a:gd name="connsiteX6" fmla="*/ 68538 w 1146128"/>
                <a:gd name="connsiteY6" fmla="*/ 938968 h 3669695"/>
                <a:gd name="connsiteX7" fmla="*/ 44475 w 1146128"/>
                <a:gd name="connsiteY7" fmla="*/ 2551200 h 3669695"/>
                <a:gd name="connsiteX8" fmla="*/ 92602 w 1146128"/>
                <a:gd name="connsiteY8" fmla="*/ 3561853 h 3669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6128" h="3669695">
                  <a:moveTo>
                    <a:pt x="92602" y="3561853"/>
                  </a:moveTo>
                  <a:cubicBezTo>
                    <a:pt x="273076" y="3726285"/>
                    <a:pt x="1015022" y="3690189"/>
                    <a:pt x="1127317" y="3537789"/>
                  </a:cubicBezTo>
                  <a:cubicBezTo>
                    <a:pt x="1239612" y="3385389"/>
                    <a:pt x="814496" y="2960274"/>
                    <a:pt x="766370" y="2647453"/>
                  </a:cubicBezTo>
                  <a:cubicBezTo>
                    <a:pt x="718244" y="2334632"/>
                    <a:pt x="798454" y="2081968"/>
                    <a:pt x="838559" y="1660863"/>
                  </a:cubicBezTo>
                  <a:cubicBezTo>
                    <a:pt x="878664" y="1239758"/>
                    <a:pt x="1083202" y="365463"/>
                    <a:pt x="1007002" y="120821"/>
                  </a:cubicBezTo>
                  <a:cubicBezTo>
                    <a:pt x="930802" y="-123821"/>
                    <a:pt x="537770" y="56653"/>
                    <a:pt x="381359" y="193011"/>
                  </a:cubicBezTo>
                  <a:cubicBezTo>
                    <a:pt x="224948" y="329369"/>
                    <a:pt x="124685" y="545937"/>
                    <a:pt x="68538" y="938968"/>
                  </a:cubicBezTo>
                  <a:cubicBezTo>
                    <a:pt x="12391" y="1331999"/>
                    <a:pt x="36454" y="2110042"/>
                    <a:pt x="44475" y="2551200"/>
                  </a:cubicBezTo>
                  <a:cubicBezTo>
                    <a:pt x="52496" y="2992358"/>
                    <a:pt x="-87872" y="3397421"/>
                    <a:pt x="92602" y="3561853"/>
                  </a:cubicBezTo>
                  <a:close/>
                </a:path>
              </a:pathLst>
            </a:custGeom>
            <a:solidFill>
              <a:srgbClr val="5B9BD5">
                <a:alpha val="10980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6" name="TextBox 925"/>
            <p:cNvSpPr txBox="1"/>
            <p:nvPr/>
          </p:nvSpPr>
          <p:spPr>
            <a:xfrm>
              <a:off x="1707571" y="6112046"/>
              <a:ext cx="2915902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St. Come-du-Mont</a:t>
              </a:r>
            </a:p>
          </p:txBody>
        </p:sp>
        <p:sp>
          <p:nvSpPr>
            <p:cNvPr id="908" name="TextBox 907"/>
            <p:cNvSpPr txBox="1"/>
            <p:nvPr/>
          </p:nvSpPr>
          <p:spPr>
            <a:xfrm>
              <a:off x="22757662" y="13120038"/>
              <a:ext cx="2816221" cy="523220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2800" b="1" dirty="0" err="1"/>
                <a:t>Auville</a:t>
              </a:r>
              <a:r>
                <a:rPr lang="en-US" sz="2800" b="1" dirty="0"/>
                <a:t>-sur-le-Vey</a:t>
              </a:r>
            </a:p>
          </p:txBody>
        </p:sp>
      </p:grpSp>
      <p:grpSp>
        <p:nvGrpSpPr>
          <p:cNvPr id="3255" name="Group 3254"/>
          <p:cNvGrpSpPr/>
          <p:nvPr/>
        </p:nvGrpSpPr>
        <p:grpSpPr>
          <a:xfrm rot="15510514">
            <a:off x="9760828" y="14149396"/>
            <a:ext cx="194447" cy="336059"/>
            <a:chOff x="9229497" y="9411489"/>
            <a:chExt cx="194447" cy="336059"/>
          </a:xfrm>
        </p:grpSpPr>
        <p:sp>
          <p:nvSpPr>
            <p:cNvPr id="3256" name="Freeform 3255"/>
            <p:cNvSpPr/>
            <p:nvPr userDrawn="1"/>
          </p:nvSpPr>
          <p:spPr>
            <a:xfrm rot="91533">
              <a:off x="9287623" y="9476601"/>
              <a:ext cx="105118" cy="224357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57" name="Freeform 3256"/>
            <p:cNvSpPr/>
            <p:nvPr userDrawn="1"/>
          </p:nvSpPr>
          <p:spPr>
            <a:xfrm rot="3486911">
              <a:off x="9242732" y="9518961"/>
              <a:ext cx="288683" cy="73740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58" name="Freeform 3257"/>
            <p:cNvSpPr/>
            <p:nvPr userDrawn="1"/>
          </p:nvSpPr>
          <p:spPr>
            <a:xfrm rot="4683110" flipV="1">
              <a:off x="9122025" y="9566337"/>
              <a:ext cx="288683" cy="73740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259" name="TextBox 3258"/>
          <p:cNvSpPr txBox="1"/>
          <p:nvPr/>
        </p:nvSpPr>
        <p:spPr>
          <a:xfrm rot="18674458">
            <a:off x="9726111" y="12792575"/>
            <a:ext cx="20425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 err="1"/>
              <a:t>Bassin</a:t>
            </a:r>
            <a:r>
              <a:rPr lang="en-US" sz="2800" b="1" dirty="0"/>
              <a:t> a </a:t>
            </a:r>
            <a:r>
              <a:rPr lang="en-US" sz="2800" b="1" dirty="0" err="1"/>
              <a:t>Flot</a:t>
            </a:r>
            <a:endParaRPr lang="en-US" sz="2800" b="1" dirty="0"/>
          </a:p>
        </p:txBody>
      </p:sp>
      <p:sp>
        <p:nvSpPr>
          <p:cNvPr id="3260" name="Freeform 3259"/>
          <p:cNvSpPr/>
          <p:nvPr/>
        </p:nvSpPr>
        <p:spPr>
          <a:xfrm rot="812480" flipV="1">
            <a:off x="9237345" y="12949086"/>
            <a:ext cx="928728" cy="1213298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  <a:gd name="connsiteX0" fmla="*/ 525182 w 562052"/>
              <a:gd name="connsiteY0" fmla="*/ 666175 h 772565"/>
              <a:gd name="connsiteX1" fmla="*/ 380350 w 562052"/>
              <a:gd name="connsiteY1" fmla="*/ 770062 h 772565"/>
              <a:gd name="connsiteX2" fmla="*/ 224141 w 562052"/>
              <a:gd name="connsiteY2" fmla="*/ 600226 h 772565"/>
              <a:gd name="connsiteX3" fmla="*/ 109342 w 562052"/>
              <a:gd name="connsiteY3" fmla="*/ 358219 h 772565"/>
              <a:gd name="connsiteX4" fmla="*/ 83457 w 562052"/>
              <a:gd name="connsiteY4" fmla="*/ 288836 h 772565"/>
              <a:gd name="connsiteX5" fmla="*/ 20307 w 562052"/>
              <a:gd name="connsiteY5" fmla="*/ 4743 h 772565"/>
              <a:gd name="connsiteX6" fmla="*/ 519619 w 562052"/>
              <a:gd name="connsiteY6" fmla="*/ 541663 h 772565"/>
              <a:gd name="connsiteX7" fmla="*/ 525182 w 562052"/>
              <a:gd name="connsiteY7" fmla="*/ 666175 h 772565"/>
              <a:gd name="connsiteX0" fmla="*/ 765179 w 802049"/>
              <a:gd name="connsiteY0" fmla="*/ 669165 h 775555"/>
              <a:gd name="connsiteX1" fmla="*/ 620347 w 802049"/>
              <a:gd name="connsiteY1" fmla="*/ 773052 h 775555"/>
              <a:gd name="connsiteX2" fmla="*/ 464138 w 802049"/>
              <a:gd name="connsiteY2" fmla="*/ 603216 h 775555"/>
              <a:gd name="connsiteX3" fmla="*/ 349339 w 802049"/>
              <a:gd name="connsiteY3" fmla="*/ 361209 h 775555"/>
              <a:gd name="connsiteX4" fmla="*/ 752 w 802049"/>
              <a:gd name="connsiteY4" fmla="*/ 174839 h 775555"/>
              <a:gd name="connsiteX5" fmla="*/ 260304 w 802049"/>
              <a:gd name="connsiteY5" fmla="*/ 7733 h 775555"/>
              <a:gd name="connsiteX6" fmla="*/ 759616 w 802049"/>
              <a:gd name="connsiteY6" fmla="*/ 544653 h 775555"/>
              <a:gd name="connsiteX7" fmla="*/ 765179 w 802049"/>
              <a:gd name="connsiteY7" fmla="*/ 669165 h 775555"/>
              <a:gd name="connsiteX0" fmla="*/ 765877 w 802747"/>
              <a:gd name="connsiteY0" fmla="*/ 669062 h 775452"/>
              <a:gd name="connsiteX1" fmla="*/ 621045 w 802747"/>
              <a:gd name="connsiteY1" fmla="*/ 772949 h 775452"/>
              <a:gd name="connsiteX2" fmla="*/ 464836 w 802747"/>
              <a:gd name="connsiteY2" fmla="*/ 603113 h 775452"/>
              <a:gd name="connsiteX3" fmla="*/ 170191 w 802747"/>
              <a:gd name="connsiteY3" fmla="*/ 345168 h 775452"/>
              <a:gd name="connsiteX4" fmla="*/ 1450 w 802747"/>
              <a:gd name="connsiteY4" fmla="*/ 174736 h 775452"/>
              <a:gd name="connsiteX5" fmla="*/ 261002 w 802747"/>
              <a:gd name="connsiteY5" fmla="*/ 7630 h 775452"/>
              <a:gd name="connsiteX6" fmla="*/ 760314 w 802747"/>
              <a:gd name="connsiteY6" fmla="*/ 544550 h 775452"/>
              <a:gd name="connsiteX7" fmla="*/ 765877 w 802747"/>
              <a:gd name="connsiteY7" fmla="*/ 669062 h 775452"/>
              <a:gd name="connsiteX0" fmla="*/ 765597 w 802467"/>
              <a:gd name="connsiteY0" fmla="*/ 669062 h 777836"/>
              <a:gd name="connsiteX1" fmla="*/ 620765 w 802467"/>
              <a:gd name="connsiteY1" fmla="*/ 772949 h 777836"/>
              <a:gd name="connsiteX2" fmla="*/ 290017 w 802467"/>
              <a:gd name="connsiteY2" fmla="*/ 561752 h 777836"/>
              <a:gd name="connsiteX3" fmla="*/ 169911 w 802467"/>
              <a:gd name="connsiteY3" fmla="*/ 345168 h 777836"/>
              <a:gd name="connsiteX4" fmla="*/ 1170 w 802467"/>
              <a:gd name="connsiteY4" fmla="*/ 174736 h 777836"/>
              <a:gd name="connsiteX5" fmla="*/ 260722 w 802467"/>
              <a:gd name="connsiteY5" fmla="*/ 7630 h 777836"/>
              <a:gd name="connsiteX6" fmla="*/ 760034 w 802467"/>
              <a:gd name="connsiteY6" fmla="*/ 544550 h 777836"/>
              <a:gd name="connsiteX7" fmla="*/ 765597 w 802467"/>
              <a:gd name="connsiteY7" fmla="*/ 669062 h 777836"/>
              <a:gd name="connsiteX0" fmla="*/ 765689 w 802559"/>
              <a:gd name="connsiteY0" fmla="*/ 669062 h 777836"/>
              <a:gd name="connsiteX1" fmla="*/ 620857 w 802559"/>
              <a:gd name="connsiteY1" fmla="*/ 772949 h 777836"/>
              <a:gd name="connsiteX2" fmla="*/ 290109 w 802559"/>
              <a:gd name="connsiteY2" fmla="*/ 561752 h 777836"/>
              <a:gd name="connsiteX3" fmla="*/ 356001 w 802559"/>
              <a:gd name="connsiteY3" fmla="*/ 468040 h 777836"/>
              <a:gd name="connsiteX4" fmla="*/ 170003 w 802559"/>
              <a:gd name="connsiteY4" fmla="*/ 345168 h 777836"/>
              <a:gd name="connsiteX5" fmla="*/ 1262 w 802559"/>
              <a:gd name="connsiteY5" fmla="*/ 174736 h 777836"/>
              <a:gd name="connsiteX6" fmla="*/ 260814 w 802559"/>
              <a:gd name="connsiteY6" fmla="*/ 7630 h 777836"/>
              <a:gd name="connsiteX7" fmla="*/ 760126 w 802559"/>
              <a:gd name="connsiteY7" fmla="*/ 544550 h 777836"/>
              <a:gd name="connsiteX8" fmla="*/ 765689 w 802559"/>
              <a:gd name="connsiteY8" fmla="*/ 669062 h 777836"/>
              <a:gd name="connsiteX0" fmla="*/ 765689 w 802559"/>
              <a:gd name="connsiteY0" fmla="*/ 669062 h 777131"/>
              <a:gd name="connsiteX1" fmla="*/ 620857 w 802559"/>
              <a:gd name="connsiteY1" fmla="*/ 772949 h 777131"/>
              <a:gd name="connsiteX2" fmla="*/ 193804 w 802559"/>
              <a:gd name="connsiteY2" fmla="*/ 573518 h 777131"/>
              <a:gd name="connsiteX3" fmla="*/ 356001 w 802559"/>
              <a:gd name="connsiteY3" fmla="*/ 468040 h 777131"/>
              <a:gd name="connsiteX4" fmla="*/ 170003 w 802559"/>
              <a:gd name="connsiteY4" fmla="*/ 345168 h 777131"/>
              <a:gd name="connsiteX5" fmla="*/ 1262 w 802559"/>
              <a:gd name="connsiteY5" fmla="*/ 174736 h 777131"/>
              <a:gd name="connsiteX6" fmla="*/ 260814 w 802559"/>
              <a:gd name="connsiteY6" fmla="*/ 7630 h 777131"/>
              <a:gd name="connsiteX7" fmla="*/ 760126 w 802559"/>
              <a:gd name="connsiteY7" fmla="*/ 544550 h 777131"/>
              <a:gd name="connsiteX8" fmla="*/ 765689 w 802559"/>
              <a:gd name="connsiteY8" fmla="*/ 669062 h 777131"/>
              <a:gd name="connsiteX0" fmla="*/ 1044839 w 1045659"/>
              <a:gd name="connsiteY0" fmla="*/ 729282 h 795499"/>
              <a:gd name="connsiteX1" fmla="*/ 620857 w 1045659"/>
              <a:gd name="connsiteY1" fmla="*/ 772949 h 795499"/>
              <a:gd name="connsiteX2" fmla="*/ 193804 w 1045659"/>
              <a:gd name="connsiteY2" fmla="*/ 573518 h 795499"/>
              <a:gd name="connsiteX3" fmla="*/ 356001 w 1045659"/>
              <a:gd name="connsiteY3" fmla="*/ 468040 h 795499"/>
              <a:gd name="connsiteX4" fmla="*/ 170003 w 1045659"/>
              <a:gd name="connsiteY4" fmla="*/ 345168 h 795499"/>
              <a:gd name="connsiteX5" fmla="*/ 1262 w 1045659"/>
              <a:gd name="connsiteY5" fmla="*/ 174736 h 795499"/>
              <a:gd name="connsiteX6" fmla="*/ 260814 w 1045659"/>
              <a:gd name="connsiteY6" fmla="*/ 7630 h 795499"/>
              <a:gd name="connsiteX7" fmla="*/ 760126 w 1045659"/>
              <a:gd name="connsiteY7" fmla="*/ 544550 h 795499"/>
              <a:gd name="connsiteX8" fmla="*/ 1044839 w 1045659"/>
              <a:gd name="connsiteY8" fmla="*/ 729282 h 795499"/>
              <a:gd name="connsiteX0" fmla="*/ 1044839 w 1313467"/>
              <a:gd name="connsiteY0" fmla="*/ 729282 h 1013757"/>
              <a:gd name="connsiteX1" fmla="*/ 1302714 w 1313467"/>
              <a:gd name="connsiteY1" fmla="*/ 1013537 h 1013757"/>
              <a:gd name="connsiteX2" fmla="*/ 620857 w 1313467"/>
              <a:gd name="connsiteY2" fmla="*/ 772949 h 1013757"/>
              <a:gd name="connsiteX3" fmla="*/ 193804 w 1313467"/>
              <a:gd name="connsiteY3" fmla="*/ 573518 h 1013757"/>
              <a:gd name="connsiteX4" fmla="*/ 356001 w 1313467"/>
              <a:gd name="connsiteY4" fmla="*/ 468040 h 1013757"/>
              <a:gd name="connsiteX5" fmla="*/ 170003 w 1313467"/>
              <a:gd name="connsiteY5" fmla="*/ 345168 h 1013757"/>
              <a:gd name="connsiteX6" fmla="*/ 1262 w 1313467"/>
              <a:gd name="connsiteY6" fmla="*/ 174736 h 1013757"/>
              <a:gd name="connsiteX7" fmla="*/ 260814 w 1313467"/>
              <a:gd name="connsiteY7" fmla="*/ 7630 h 1013757"/>
              <a:gd name="connsiteX8" fmla="*/ 760126 w 1313467"/>
              <a:gd name="connsiteY8" fmla="*/ 544550 h 1013757"/>
              <a:gd name="connsiteX9" fmla="*/ 1044839 w 1313467"/>
              <a:gd name="connsiteY9" fmla="*/ 729282 h 1013757"/>
              <a:gd name="connsiteX0" fmla="*/ 1044839 w 1343856"/>
              <a:gd name="connsiteY0" fmla="*/ 729282 h 1015528"/>
              <a:gd name="connsiteX1" fmla="*/ 1254017 w 1343856"/>
              <a:gd name="connsiteY1" fmla="*/ 889346 h 1015528"/>
              <a:gd name="connsiteX2" fmla="*/ 1302714 w 1343856"/>
              <a:gd name="connsiteY2" fmla="*/ 1013537 h 1015528"/>
              <a:gd name="connsiteX3" fmla="*/ 620857 w 1343856"/>
              <a:gd name="connsiteY3" fmla="*/ 772949 h 1015528"/>
              <a:gd name="connsiteX4" fmla="*/ 193804 w 1343856"/>
              <a:gd name="connsiteY4" fmla="*/ 573518 h 1015528"/>
              <a:gd name="connsiteX5" fmla="*/ 356001 w 1343856"/>
              <a:gd name="connsiteY5" fmla="*/ 468040 h 1015528"/>
              <a:gd name="connsiteX6" fmla="*/ 170003 w 1343856"/>
              <a:gd name="connsiteY6" fmla="*/ 345168 h 1015528"/>
              <a:gd name="connsiteX7" fmla="*/ 1262 w 1343856"/>
              <a:gd name="connsiteY7" fmla="*/ 174736 h 1015528"/>
              <a:gd name="connsiteX8" fmla="*/ 260814 w 1343856"/>
              <a:gd name="connsiteY8" fmla="*/ 7630 h 1015528"/>
              <a:gd name="connsiteX9" fmla="*/ 760126 w 1343856"/>
              <a:gd name="connsiteY9" fmla="*/ 544550 h 1015528"/>
              <a:gd name="connsiteX10" fmla="*/ 1044839 w 1343856"/>
              <a:gd name="connsiteY10" fmla="*/ 729282 h 1015528"/>
              <a:gd name="connsiteX0" fmla="*/ 1058993 w 1358010"/>
              <a:gd name="connsiteY0" fmla="*/ 866005 h 1152251"/>
              <a:gd name="connsiteX1" fmla="*/ 1268171 w 1358010"/>
              <a:gd name="connsiteY1" fmla="*/ 1026069 h 1152251"/>
              <a:gd name="connsiteX2" fmla="*/ 1316868 w 1358010"/>
              <a:gd name="connsiteY2" fmla="*/ 1150260 h 1152251"/>
              <a:gd name="connsiteX3" fmla="*/ 635011 w 1358010"/>
              <a:gd name="connsiteY3" fmla="*/ 909672 h 1152251"/>
              <a:gd name="connsiteX4" fmla="*/ 207958 w 1358010"/>
              <a:gd name="connsiteY4" fmla="*/ 710241 h 1152251"/>
              <a:gd name="connsiteX5" fmla="*/ 370155 w 1358010"/>
              <a:gd name="connsiteY5" fmla="*/ 604763 h 1152251"/>
              <a:gd name="connsiteX6" fmla="*/ 184157 w 1358010"/>
              <a:gd name="connsiteY6" fmla="*/ 481891 h 1152251"/>
              <a:gd name="connsiteX7" fmla="*/ 15416 w 1358010"/>
              <a:gd name="connsiteY7" fmla="*/ 311459 h 1152251"/>
              <a:gd name="connsiteX8" fmla="*/ 594716 w 1358010"/>
              <a:gd name="connsiteY8" fmla="*/ 4703 h 1152251"/>
              <a:gd name="connsiteX9" fmla="*/ 774280 w 1358010"/>
              <a:gd name="connsiteY9" fmla="*/ 681273 h 1152251"/>
              <a:gd name="connsiteX10" fmla="*/ 1058993 w 1358010"/>
              <a:gd name="connsiteY10" fmla="*/ 866005 h 1152251"/>
              <a:gd name="connsiteX0" fmla="*/ 1058993 w 1358010"/>
              <a:gd name="connsiteY0" fmla="*/ 862818 h 1149064"/>
              <a:gd name="connsiteX1" fmla="*/ 1268171 w 1358010"/>
              <a:gd name="connsiteY1" fmla="*/ 1022882 h 1149064"/>
              <a:gd name="connsiteX2" fmla="*/ 1316868 w 1358010"/>
              <a:gd name="connsiteY2" fmla="*/ 1147073 h 1149064"/>
              <a:gd name="connsiteX3" fmla="*/ 635011 w 1358010"/>
              <a:gd name="connsiteY3" fmla="*/ 906485 h 1149064"/>
              <a:gd name="connsiteX4" fmla="*/ 207958 w 1358010"/>
              <a:gd name="connsiteY4" fmla="*/ 707054 h 1149064"/>
              <a:gd name="connsiteX5" fmla="*/ 370155 w 1358010"/>
              <a:gd name="connsiteY5" fmla="*/ 601576 h 1149064"/>
              <a:gd name="connsiteX6" fmla="*/ 184157 w 1358010"/>
              <a:gd name="connsiteY6" fmla="*/ 478704 h 1149064"/>
              <a:gd name="connsiteX7" fmla="*/ 15416 w 1358010"/>
              <a:gd name="connsiteY7" fmla="*/ 308272 h 1149064"/>
              <a:gd name="connsiteX8" fmla="*/ 594716 w 1358010"/>
              <a:gd name="connsiteY8" fmla="*/ 1516 h 1149064"/>
              <a:gd name="connsiteX9" fmla="*/ 420678 w 1358010"/>
              <a:gd name="connsiteY9" fmla="*/ 213342 h 1149064"/>
              <a:gd name="connsiteX10" fmla="*/ 774280 w 1358010"/>
              <a:gd name="connsiteY10" fmla="*/ 678086 h 1149064"/>
              <a:gd name="connsiteX11" fmla="*/ 1058993 w 1358010"/>
              <a:gd name="connsiteY11" fmla="*/ 862818 h 1149064"/>
              <a:gd name="connsiteX0" fmla="*/ 1058993 w 1358010"/>
              <a:gd name="connsiteY0" fmla="*/ 862467 h 1148713"/>
              <a:gd name="connsiteX1" fmla="*/ 1268171 w 1358010"/>
              <a:gd name="connsiteY1" fmla="*/ 1022531 h 1148713"/>
              <a:gd name="connsiteX2" fmla="*/ 1316868 w 1358010"/>
              <a:gd name="connsiteY2" fmla="*/ 1146722 h 1148713"/>
              <a:gd name="connsiteX3" fmla="*/ 635011 w 1358010"/>
              <a:gd name="connsiteY3" fmla="*/ 906134 h 1148713"/>
              <a:gd name="connsiteX4" fmla="*/ 207958 w 1358010"/>
              <a:gd name="connsiteY4" fmla="*/ 706703 h 1148713"/>
              <a:gd name="connsiteX5" fmla="*/ 370155 w 1358010"/>
              <a:gd name="connsiteY5" fmla="*/ 601225 h 1148713"/>
              <a:gd name="connsiteX6" fmla="*/ 184157 w 1358010"/>
              <a:gd name="connsiteY6" fmla="*/ 478353 h 1148713"/>
              <a:gd name="connsiteX7" fmla="*/ 15416 w 1358010"/>
              <a:gd name="connsiteY7" fmla="*/ 307921 h 1148713"/>
              <a:gd name="connsiteX8" fmla="*/ 594716 w 1358010"/>
              <a:gd name="connsiteY8" fmla="*/ 1165 h 1148713"/>
              <a:gd name="connsiteX9" fmla="*/ 420678 w 1358010"/>
              <a:gd name="connsiteY9" fmla="*/ 212991 h 1148713"/>
              <a:gd name="connsiteX10" fmla="*/ 590879 w 1358010"/>
              <a:gd name="connsiteY10" fmla="*/ 432182 h 1148713"/>
              <a:gd name="connsiteX11" fmla="*/ 774280 w 1358010"/>
              <a:gd name="connsiteY11" fmla="*/ 677735 h 1148713"/>
              <a:gd name="connsiteX12" fmla="*/ 1058993 w 1358010"/>
              <a:gd name="connsiteY12" fmla="*/ 862467 h 1148713"/>
              <a:gd name="connsiteX0" fmla="*/ 1642839 w 1941856"/>
              <a:gd name="connsiteY0" fmla="*/ 862467 h 1148713"/>
              <a:gd name="connsiteX1" fmla="*/ 1852017 w 1941856"/>
              <a:gd name="connsiteY1" fmla="*/ 1022531 h 1148713"/>
              <a:gd name="connsiteX2" fmla="*/ 1900714 w 1941856"/>
              <a:gd name="connsiteY2" fmla="*/ 1146722 h 1148713"/>
              <a:gd name="connsiteX3" fmla="*/ 1218857 w 1941856"/>
              <a:gd name="connsiteY3" fmla="*/ 906134 h 1148713"/>
              <a:gd name="connsiteX4" fmla="*/ 791804 w 1941856"/>
              <a:gd name="connsiteY4" fmla="*/ 706703 h 1148713"/>
              <a:gd name="connsiteX5" fmla="*/ 954001 w 1941856"/>
              <a:gd name="connsiteY5" fmla="*/ 601225 h 1148713"/>
              <a:gd name="connsiteX6" fmla="*/ 768003 w 1941856"/>
              <a:gd name="connsiteY6" fmla="*/ 478353 h 1148713"/>
              <a:gd name="connsiteX7" fmla="*/ 4865 w 1941856"/>
              <a:gd name="connsiteY7" fmla="*/ 116670 h 1148713"/>
              <a:gd name="connsiteX8" fmla="*/ 1178562 w 1941856"/>
              <a:gd name="connsiteY8" fmla="*/ 1165 h 1148713"/>
              <a:gd name="connsiteX9" fmla="*/ 1004524 w 1941856"/>
              <a:gd name="connsiteY9" fmla="*/ 212991 h 1148713"/>
              <a:gd name="connsiteX10" fmla="*/ 1174725 w 1941856"/>
              <a:gd name="connsiteY10" fmla="*/ 432182 h 1148713"/>
              <a:gd name="connsiteX11" fmla="*/ 1358126 w 1941856"/>
              <a:gd name="connsiteY11" fmla="*/ 677735 h 1148713"/>
              <a:gd name="connsiteX12" fmla="*/ 1642839 w 1941856"/>
              <a:gd name="connsiteY12" fmla="*/ 862467 h 1148713"/>
              <a:gd name="connsiteX0" fmla="*/ 1638143 w 1937160"/>
              <a:gd name="connsiteY0" fmla="*/ 863811 h 1150057"/>
              <a:gd name="connsiteX1" fmla="*/ 1847321 w 1937160"/>
              <a:gd name="connsiteY1" fmla="*/ 1023875 h 1150057"/>
              <a:gd name="connsiteX2" fmla="*/ 1896018 w 1937160"/>
              <a:gd name="connsiteY2" fmla="*/ 1148066 h 1150057"/>
              <a:gd name="connsiteX3" fmla="*/ 1214161 w 1937160"/>
              <a:gd name="connsiteY3" fmla="*/ 907478 h 1150057"/>
              <a:gd name="connsiteX4" fmla="*/ 787108 w 1937160"/>
              <a:gd name="connsiteY4" fmla="*/ 708047 h 1150057"/>
              <a:gd name="connsiteX5" fmla="*/ 949305 w 1937160"/>
              <a:gd name="connsiteY5" fmla="*/ 602569 h 1150057"/>
              <a:gd name="connsiteX6" fmla="*/ 763307 w 1937160"/>
              <a:gd name="connsiteY6" fmla="*/ 479697 h 1150057"/>
              <a:gd name="connsiteX7" fmla="*/ 169 w 1937160"/>
              <a:gd name="connsiteY7" fmla="*/ 118014 h 1150057"/>
              <a:gd name="connsiteX8" fmla="*/ 698598 w 1937160"/>
              <a:gd name="connsiteY8" fmla="*/ 211137 h 1150057"/>
              <a:gd name="connsiteX9" fmla="*/ 1173866 w 1937160"/>
              <a:gd name="connsiteY9" fmla="*/ 2509 h 1150057"/>
              <a:gd name="connsiteX10" fmla="*/ 999828 w 1937160"/>
              <a:gd name="connsiteY10" fmla="*/ 214335 h 1150057"/>
              <a:gd name="connsiteX11" fmla="*/ 1170029 w 1937160"/>
              <a:gd name="connsiteY11" fmla="*/ 433526 h 1150057"/>
              <a:gd name="connsiteX12" fmla="*/ 1353430 w 1937160"/>
              <a:gd name="connsiteY12" fmla="*/ 679079 h 1150057"/>
              <a:gd name="connsiteX13" fmla="*/ 1638143 w 1937160"/>
              <a:gd name="connsiteY13" fmla="*/ 863811 h 1150057"/>
              <a:gd name="connsiteX0" fmla="*/ 1641235 w 1940252"/>
              <a:gd name="connsiteY0" fmla="*/ 863811 h 1150057"/>
              <a:gd name="connsiteX1" fmla="*/ 1850413 w 1940252"/>
              <a:gd name="connsiteY1" fmla="*/ 1023875 h 1150057"/>
              <a:gd name="connsiteX2" fmla="*/ 1899110 w 1940252"/>
              <a:gd name="connsiteY2" fmla="*/ 1148066 h 1150057"/>
              <a:gd name="connsiteX3" fmla="*/ 1217253 w 1940252"/>
              <a:gd name="connsiteY3" fmla="*/ 907478 h 1150057"/>
              <a:gd name="connsiteX4" fmla="*/ 790200 w 1940252"/>
              <a:gd name="connsiteY4" fmla="*/ 708047 h 1150057"/>
              <a:gd name="connsiteX5" fmla="*/ 952397 w 1940252"/>
              <a:gd name="connsiteY5" fmla="*/ 602569 h 1150057"/>
              <a:gd name="connsiteX6" fmla="*/ 766399 w 1940252"/>
              <a:gd name="connsiteY6" fmla="*/ 479697 h 1150057"/>
              <a:gd name="connsiteX7" fmla="*/ 453289 w 1940252"/>
              <a:gd name="connsiteY7" fmla="*/ 447734 h 1150057"/>
              <a:gd name="connsiteX8" fmla="*/ 3261 w 1940252"/>
              <a:gd name="connsiteY8" fmla="*/ 118014 h 1150057"/>
              <a:gd name="connsiteX9" fmla="*/ 701690 w 1940252"/>
              <a:gd name="connsiteY9" fmla="*/ 211137 h 1150057"/>
              <a:gd name="connsiteX10" fmla="*/ 1176958 w 1940252"/>
              <a:gd name="connsiteY10" fmla="*/ 2509 h 1150057"/>
              <a:gd name="connsiteX11" fmla="*/ 1002920 w 1940252"/>
              <a:gd name="connsiteY11" fmla="*/ 214335 h 1150057"/>
              <a:gd name="connsiteX12" fmla="*/ 1173121 w 1940252"/>
              <a:gd name="connsiteY12" fmla="*/ 433526 h 1150057"/>
              <a:gd name="connsiteX13" fmla="*/ 1356522 w 1940252"/>
              <a:gd name="connsiteY13" fmla="*/ 679079 h 1150057"/>
              <a:gd name="connsiteX14" fmla="*/ 1641235 w 1940252"/>
              <a:gd name="connsiteY14" fmla="*/ 863811 h 1150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40252" h="1150057">
                <a:moveTo>
                  <a:pt x="1641235" y="863811"/>
                </a:moveTo>
                <a:cubicBezTo>
                  <a:pt x="1716743" y="918676"/>
                  <a:pt x="1807434" y="976499"/>
                  <a:pt x="1850413" y="1023875"/>
                </a:cubicBezTo>
                <a:cubicBezTo>
                  <a:pt x="1893392" y="1071251"/>
                  <a:pt x="1997830" y="1164864"/>
                  <a:pt x="1899110" y="1148066"/>
                </a:cubicBezTo>
                <a:cubicBezTo>
                  <a:pt x="1800390" y="1131268"/>
                  <a:pt x="1402071" y="980814"/>
                  <a:pt x="1217253" y="907478"/>
                </a:cubicBezTo>
                <a:cubicBezTo>
                  <a:pt x="1032435" y="834142"/>
                  <a:pt x="834343" y="758865"/>
                  <a:pt x="790200" y="708047"/>
                </a:cubicBezTo>
                <a:cubicBezTo>
                  <a:pt x="746057" y="657229"/>
                  <a:pt x="972415" y="638666"/>
                  <a:pt x="952397" y="602569"/>
                </a:cubicBezTo>
                <a:cubicBezTo>
                  <a:pt x="932379" y="566472"/>
                  <a:pt x="849584" y="505503"/>
                  <a:pt x="766399" y="479697"/>
                </a:cubicBezTo>
                <a:cubicBezTo>
                  <a:pt x="683214" y="453891"/>
                  <a:pt x="580479" y="508015"/>
                  <a:pt x="453289" y="447734"/>
                </a:cubicBezTo>
                <a:cubicBezTo>
                  <a:pt x="326099" y="387454"/>
                  <a:pt x="-38139" y="157447"/>
                  <a:pt x="3261" y="118014"/>
                </a:cubicBezTo>
                <a:cubicBezTo>
                  <a:pt x="44661" y="78581"/>
                  <a:pt x="506074" y="230388"/>
                  <a:pt x="701690" y="211137"/>
                </a:cubicBezTo>
                <a:cubicBezTo>
                  <a:pt x="897306" y="191886"/>
                  <a:pt x="1095016" y="-25638"/>
                  <a:pt x="1176958" y="2509"/>
                </a:cubicBezTo>
                <a:cubicBezTo>
                  <a:pt x="1258900" y="30656"/>
                  <a:pt x="1006760" y="141610"/>
                  <a:pt x="1002920" y="214335"/>
                </a:cubicBezTo>
                <a:cubicBezTo>
                  <a:pt x="999080" y="287060"/>
                  <a:pt x="1114187" y="356069"/>
                  <a:pt x="1173121" y="433526"/>
                </a:cubicBezTo>
                <a:cubicBezTo>
                  <a:pt x="1232055" y="510983"/>
                  <a:pt x="1278503" y="607365"/>
                  <a:pt x="1356522" y="679079"/>
                </a:cubicBezTo>
                <a:cubicBezTo>
                  <a:pt x="1434541" y="750793"/>
                  <a:pt x="1655232" y="822909"/>
                  <a:pt x="1641235" y="863811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61" name="Freeform 3260"/>
          <p:cNvSpPr/>
          <p:nvPr/>
        </p:nvSpPr>
        <p:spPr>
          <a:xfrm rot="812480" flipV="1">
            <a:off x="9732407" y="14567409"/>
            <a:ext cx="458460" cy="394012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  <a:gd name="connsiteX0" fmla="*/ 525182 w 562052"/>
              <a:gd name="connsiteY0" fmla="*/ 666175 h 772565"/>
              <a:gd name="connsiteX1" fmla="*/ 380350 w 562052"/>
              <a:gd name="connsiteY1" fmla="*/ 770062 h 772565"/>
              <a:gd name="connsiteX2" fmla="*/ 224141 w 562052"/>
              <a:gd name="connsiteY2" fmla="*/ 600226 h 772565"/>
              <a:gd name="connsiteX3" fmla="*/ 109342 w 562052"/>
              <a:gd name="connsiteY3" fmla="*/ 358219 h 772565"/>
              <a:gd name="connsiteX4" fmla="*/ 83457 w 562052"/>
              <a:gd name="connsiteY4" fmla="*/ 288836 h 772565"/>
              <a:gd name="connsiteX5" fmla="*/ 20307 w 562052"/>
              <a:gd name="connsiteY5" fmla="*/ 4743 h 772565"/>
              <a:gd name="connsiteX6" fmla="*/ 519619 w 562052"/>
              <a:gd name="connsiteY6" fmla="*/ 541663 h 772565"/>
              <a:gd name="connsiteX7" fmla="*/ 525182 w 562052"/>
              <a:gd name="connsiteY7" fmla="*/ 666175 h 772565"/>
              <a:gd name="connsiteX0" fmla="*/ 765179 w 802049"/>
              <a:gd name="connsiteY0" fmla="*/ 669165 h 775555"/>
              <a:gd name="connsiteX1" fmla="*/ 620347 w 802049"/>
              <a:gd name="connsiteY1" fmla="*/ 773052 h 775555"/>
              <a:gd name="connsiteX2" fmla="*/ 464138 w 802049"/>
              <a:gd name="connsiteY2" fmla="*/ 603216 h 775555"/>
              <a:gd name="connsiteX3" fmla="*/ 349339 w 802049"/>
              <a:gd name="connsiteY3" fmla="*/ 361209 h 775555"/>
              <a:gd name="connsiteX4" fmla="*/ 752 w 802049"/>
              <a:gd name="connsiteY4" fmla="*/ 174839 h 775555"/>
              <a:gd name="connsiteX5" fmla="*/ 260304 w 802049"/>
              <a:gd name="connsiteY5" fmla="*/ 7733 h 775555"/>
              <a:gd name="connsiteX6" fmla="*/ 759616 w 802049"/>
              <a:gd name="connsiteY6" fmla="*/ 544653 h 775555"/>
              <a:gd name="connsiteX7" fmla="*/ 765179 w 802049"/>
              <a:gd name="connsiteY7" fmla="*/ 669165 h 775555"/>
              <a:gd name="connsiteX0" fmla="*/ 765877 w 802747"/>
              <a:gd name="connsiteY0" fmla="*/ 669062 h 775452"/>
              <a:gd name="connsiteX1" fmla="*/ 621045 w 802747"/>
              <a:gd name="connsiteY1" fmla="*/ 772949 h 775452"/>
              <a:gd name="connsiteX2" fmla="*/ 464836 w 802747"/>
              <a:gd name="connsiteY2" fmla="*/ 603113 h 775452"/>
              <a:gd name="connsiteX3" fmla="*/ 170191 w 802747"/>
              <a:gd name="connsiteY3" fmla="*/ 345168 h 775452"/>
              <a:gd name="connsiteX4" fmla="*/ 1450 w 802747"/>
              <a:gd name="connsiteY4" fmla="*/ 174736 h 775452"/>
              <a:gd name="connsiteX5" fmla="*/ 261002 w 802747"/>
              <a:gd name="connsiteY5" fmla="*/ 7630 h 775452"/>
              <a:gd name="connsiteX6" fmla="*/ 760314 w 802747"/>
              <a:gd name="connsiteY6" fmla="*/ 544550 h 775452"/>
              <a:gd name="connsiteX7" fmla="*/ 765877 w 802747"/>
              <a:gd name="connsiteY7" fmla="*/ 669062 h 775452"/>
              <a:gd name="connsiteX0" fmla="*/ 765597 w 802467"/>
              <a:gd name="connsiteY0" fmla="*/ 669062 h 777836"/>
              <a:gd name="connsiteX1" fmla="*/ 620765 w 802467"/>
              <a:gd name="connsiteY1" fmla="*/ 772949 h 777836"/>
              <a:gd name="connsiteX2" fmla="*/ 290017 w 802467"/>
              <a:gd name="connsiteY2" fmla="*/ 561752 h 777836"/>
              <a:gd name="connsiteX3" fmla="*/ 169911 w 802467"/>
              <a:gd name="connsiteY3" fmla="*/ 345168 h 777836"/>
              <a:gd name="connsiteX4" fmla="*/ 1170 w 802467"/>
              <a:gd name="connsiteY4" fmla="*/ 174736 h 777836"/>
              <a:gd name="connsiteX5" fmla="*/ 260722 w 802467"/>
              <a:gd name="connsiteY5" fmla="*/ 7630 h 777836"/>
              <a:gd name="connsiteX6" fmla="*/ 760034 w 802467"/>
              <a:gd name="connsiteY6" fmla="*/ 544550 h 777836"/>
              <a:gd name="connsiteX7" fmla="*/ 765597 w 802467"/>
              <a:gd name="connsiteY7" fmla="*/ 669062 h 777836"/>
              <a:gd name="connsiteX0" fmla="*/ 765689 w 802559"/>
              <a:gd name="connsiteY0" fmla="*/ 669062 h 777836"/>
              <a:gd name="connsiteX1" fmla="*/ 620857 w 802559"/>
              <a:gd name="connsiteY1" fmla="*/ 772949 h 777836"/>
              <a:gd name="connsiteX2" fmla="*/ 290109 w 802559"/>
              <a:gd name="connsiteY2" fmla="*/ 561752 h 777836"/>
              <a:gd name="connsiteX3" fmla="*/ 356001 w 802559"/>
              <a:gd name="connsiteY3" fmla="*/ 468040 h 777836"/>
              <a:gd name="connsiteX4" fmla="*/ 170003 w 802559"/>
              <a:gd name="connsiteY4" fmla="*/ 345168 h 777836"/>
              <a:gd name="connsiteX5" fmla="*/ 1262 w 802559"/>
              <a:gd name="connsiteY5" fmla="*/ 174736 h 777836"/>
              <a:gd name="connsiteX6" fmla="*/ 260814 w 802559"/>
              <a:gd name="connsiteY6" fmla="*/ 7630 h 777836"/>
              <a:gd name="connsiteX7" fmla="*/ 760126 w 802559"/>
              <a:gd name="connsiteY7" fmla="*/ 544550 h 777836"/>
              <a:gd name="connsiteX8" fmla="*/ 765689 w 802559"/>
              <a:gd name="connsiteY8" fmla="*/ 669062 h 777836"/>
              <a:gd name="connsiteX0" fmla="*/ 765689 w 802559"/>
              <a:gd name="connsiteY0" fmla="*/ 669062 h 777131"/>
              <a:gd name="connsiteX1" fmla="*/ 620857 w 802559"/>
              <a:gd name="connsiteY1" fmla="*/ 772949 h 777131"/>
              <a:gd name="connsiteX2" fmla="*/ 193804 w 802559"/>
              <a:gd name="connsiteY2" fmla="*/ 573518 h 777131"/>
              <a:gd name="connsiteX3" fmla="*/ 356001 w 802559"/>
              <a:gd name="connsiteY3" fmla="*/ 468040 h 777131"/>
              <a:gd name="connsiteX4" fmla="*/ 170003 w 802559"/>
              <a:gd name="connsiteY4" fmla="*/ 345168 h 777131"/>
              <a:gd name="connsiteX5" fmla="*/ 1262 w 802559"/>
              <a:gd name="connsiteY5" fmla="*/ 174736 h 777131"/>
              <a:gd name="connsiteX6" fmla="*/ 260814 w 802559"/>
              <a:gd name="connsiteY6" fmla="*/ 7630 h 777131"/>
              <a:gd name="connsiteX7" fmla="*/ 760126 w 802559"/>
              <a:gd name="connsiteY7" fmla="*/ 544550 h 777131"/>
              <a:gd name="connsiteX8" fmla="*/ 765689 w 802559"/>
              <a:gd name="connsiteY8" fmla="*/ 669062 h 777131"/>
              <a:gd name="connsiteX0" fmla="*/ 1044839 w 1045659"/>
              <a:gd name="connsiteY0" fmla="*/ 729282 h 795499"/>
              <a:gd name="connsiteX1" fmla="*/ 620857 w 1045659"/>
              <a:gd name="connsiteY1" fmla="*/ 772949 h 795499"/>
              <a:gd name="connsiteX2" fmla="*/ 193804 w 1045659"/>
              <a:gd name="connsiteY2" fmla="*/ 573518 h 795499"/>
              <a:gd name="connsiteX3" fmla="*/ 356001 w 1045659"/>
              <a:gd name="connsiteY3" fmla="*/ 468040 h 795499"/>
              <a:gd name="connsiteX4" fmla="*/ 170003 w 1045659"/>
              <a:gd name="connsiteY4" fmla="*/ 345168 h 795499"/>
              <a:gd name="connsiteX5" fmla="*/ 1262 w 1045659"/>
              <a:gd name="connsiteY5" fmla="*/ 174736 h 795499"/>
              <a:gd name="connsiteX6" fmla="*/ 260814 w 1045659"/>
              <a:gd name="connsiteY6" fmla="*/ 7630 h 795499"/>
              <a:gd name="connsiteX7" fmla="*/ 760126 w 1045659"/>
              <a:gd name="connsiteY7" fmla="*/ 544550 h 795499"/>
              <a:gd name="connsiteX8" fmla="*/ 1044839 w 1045659"/>
              <a:gd name="connsiteY8" fmla="*/ 729282 h 795499"/>
              <a:gd name="connsiteX0" fmla="*/ 1044839 w 1313467"/>
              <a:gd name="connsiteY0" fmla="*/ 729282 h 1013757"/>
              <a:gd name="connsiteX1" fmla="*/ 1302714 w 1313467"/>
              <a:gd name="connsiteY1" fmla="*/ 1013537 h 1013757"/>
              <a:gd name="connsiteX2" fmla="*/ 620857 w 1313467"/>
              <a:gd name="connsiteY2" fmla="*/ 772949 h 1013757"/>
              <a:gd name="connsiteX3" fmla="*/ 193804 w 1313467"/>
              <a:gd name="connsiteY3" fmla="*/ 573518 h 1013757"/>
              <a:gd name="connsiteX4" fmla="*/ 356001 w 1313467"/>
              <a:gd name="connsiteY4" fmla="*/ 468040 h 1013757"/>
              <a:gd name="connsiteX5" fmla="*/ 170003 w 1313467"/>
              <a:gd name="connsiteY5" fmla="*/ 345168 h 1013757"/>
              <a:gd name="connsiteX6" fmla="*/ 1262 w 1313467"/>
              <a:gd name="connsiteY6" fmla="*/ 174736 h 1013757"/>
              <a:gd name="connsiteX7" fmla="*/ 260814 w 1313467"/>
              <a:gd name="connsiteY7" fmla="*/ 7630 h 1013757"/>
              <a:gd name="connsiteX8" fmla="*/ 760126 w 1313467"/>
              <a:gd name="connsiteY8" fmla="*/ 544550 h 1013757"/>
              <a:gd name="connsiteX9" fmla="*/ 1044839 w 1313467"/>
              <a:gd name="connsiteY9" fmla="*/ 729282 h 1013757"/>
              <a:gd name="connsiteX0" fmla="*/ 1044839 w 1343856"/>
              <a:gd name="connsiteY0" fmla="*/ 729282 h 1015528"/>
              <a:gd name="connsiteX1" fmla="*/ 1254017 w 1343856"/>
              <a:gd name="connsiteY1" fmla="*/ 889346 h 1015528"/>
              <a:gd name="connsiteX2" fmla="*/ 1302714 w 1343856"/>
              <a:gd name="connsiteY2" fmla="*/ 1013537 h 1015528"/>
              <a:gd name="connsiteX3" fmla="*/ 620857 w 1343856"/>
              <a:gd name="connsiteY3" fmla="*/ 772949 h 1015528"/>
              <a:gd name="connsiteX4" fmla="*/ 193804 w 1343856"/>
              <a:gd name="connsiteY4" fmla="*/ 573518 h 1015528"/>
              <a:gd name="connsiteX5" fmla="*/ 356001 w 1343856"/>
              <a:gd name="connsiteY5" fmla="*/ 468040 h 1015528"/>
              <a:gd name="connsiteX6" fmla="*/ 170003 w 1343856"/>
              <a:gd name="connsiteY6" fmla="*/ 345168 h 1015528"/>
              <a:gd name="connsiteX7" fmla="*/ 1262 w 1343856"/>
              <a:gd name="connsiteY7" fmla="*/ 174736 h 1015528"/>
              <a:gd name="connsiteX8" fmla="*/ 260814 w 1343856"/>
              <a:gd name="connsiteY8" fmla="*/ 7630 h 1015528"/>
              <a:gd name="connsiteX9" fmla="*/ 760126 w 1343856"/>
              <a:gd name="connsiteY9" fmla="*/ 544550 h 1015528"/>
              <a:gd name="connsiteX10" fmla="*/ 1044839 w 1343856"/>
              <a:gd name="connsiteY10" fmla="*/ 729282 h 1015528"/>
              <a:gd name="connsiteX0" fmla="*/ 1058993 w 1358010"/>
              <a:gd name="connsiteY0" fmla="*/ 866005 h 1152251"/>
              <a:gd name="connsiteX1" fmla="*/ 1268171 w 1358010"/>
              <a:gd name="connsiteY1" fmla="*/ 1026069 h 1152251"/>
              <a:gd name="connsiteX2" fmla="*/ 1316868 w 1358010"/>
              <a:gd name="connsiteY2" fmla="*/ 1150260 h 1152251"/>
              <a:gd name="connsiteX3" fmla="*/ 635011 w 1358010"/>
              <a:gd name="connsiteY3" fmla="*/ 909672 h 1152251"/>
              <a:gd name="connsiteX4" fmla="*/ 207958 w 1358010"/>
              <a:gd name="connsiteY4" fmla="*/ 710241 h 1152251"/>
              <a:gd name="connsiteX5" fmla="*/ 370155 w 1358010"/>
              <a:gd name="connsiteY5" fmla="*/ 604763 h 1152251"/>
              <a:gd name="connsiteX6" fmla="*/ 184157 w 1358010"/>
              <a:gd name="connsiteY6" fmla="*/ 481891 h 1152251"/>
              <a:gd name="connsiteX7" fmla="*/ 15416 w 1358010"/>
              <a:gd name="connsiteY7" fmla="*/ 311459 h 1152251"/>
              <a:gd name="connsiteX8" fmla="*/ 594716 w 1358010"/>
              <a:gd name="connsiteY8" fmla="*/ 4703 h 1152251"/>
              <a:gd name="connsiteX9" fmla="*/ 774280 w 1358010"/>
              <a:gd name="connsiteY9" fmla="*/ 681273 h 1152251"/>
              <a:gd name="connsiteX10" fmla="*/ 1058993 w 1358010"/>
              <a:gd name="connsiteY10" fmla="*/ 866005 h 1152251"/>
              <a:gd name="connsiteX0" fmla="*/ 1058993 w 1358010"/>
              <a:gd name="connsiteY0" fmla="*/ 862818 h 1149064"/>
              <a:gd name="connsiteX1" fmla="*/ 1268171 w 1358010"/>
              <a:gd name="connsiteY1" fmla="*/ 1022882 h 1149064"/>
              <a:gd name="connsiteX2" fmla="*/ 1316868 w 1358010"/>
              <a:gd name="connsiteY2" fmla="*/ 1147073 h 1149064"/>
              <a:gd name="connsiteX3" fmla="*/ 635011 w 1358010"/>
              <a:gd name="connsiteY3" fmla="*/ 906485 h 1149064"/>
              <a:gd name="connsiteX4" fmla="*/ 207958 w 1358010"/>
              <a:gd name="connsiteY4" fmla="*/ 707054 h 1149064"/>
              <a:gd name="connsiteX5" fmla="*/ 370155 w 1358010"/>
              <a:gd name="connsiteY5" fmla="*/ 601576 h 1149064"/>
              <a:gd name="connsiteX6" fmla="*/ 184157 w 1358010"/>
              <a:gd name="connsiteY6" fmla="*/ 478704 h 1149064"/>
              <a:gd name="connsiteX7" fmla="*/ 15416 w 1358010"/>
              <a:gd name="connsiteY7" fmla="*/ 308272 h 1149064"/>
              <a:gd name="connsiteX8" fmla="*/ 594716 w 1358010"/>
              <a:gd name="connsiteY8" fmla="*/ 1516 h 1149064"/>
              <a:gd name="connsiteX9" fmla="*/ 420678 w 1358010"/>
              <a:gd name="connsiteY9" fmla="*/ 213342 h 1149064"/>
              <a:gd name="connsiteX10" fmla="*/ 774280 w 1358010"/>
              <a:gd name="connsiteY10" fmla="*/ 678086 h 1149064"/>
              <a:gd name="connsiteX11" fmla="*/ 1058993 w 1358010"/>
              <a:gd name="connsiteY11" fmla="*/ 862818 h 1149064"/>
              <a:gd name="connsiteX0" fmla="*/ 1058993 w 1358010"/>
              <a:gd name="connsiteY0" fmla="*/ 862467 h 1148713"/>
              <a:gd name="connsiteX1" fmla="*/ 1268171 w 1358010"/>
              <a:gd name="connsiteY1" fmla="*/ 1022531 h 1148713"/>
              <a:gd name="connsiteX2" fmla="*/ 1316868 w 1358010"/>
              <a:gd name="connsiteY2" fmla="*/ 1146722 h 1148713"/>
              <a:gd name="connsiteX3" fmla="*/ 635011 w 1358010"/>
              <a:gd name="connsiteY3" fmla="*/ 906134 h 1148713"/>
              <a:gd name="connsiteX4" fmla="*/ 207958 w 1358010"/>
              <a:gd name="connsiteY4" fmla="*/ 706703 h 1148713"/>
              <a:gd name="connsiteX5" fmla="*/ 370155 w 1358010"/>
              <a:gd name="connsiteY5" fmla="*/ 601225 h 1148713"/>
              <a:gd name="connsiteX6" fmla="*/ 184157 w 1358010"/>
              <a:gd name="connsiteY6" fmla="*/ 478353 h 1148713"/>
              <a:gd name="connsiteX7" fmla="*/ 15416 w 1358010"/>
              <a:gd name="connsiteY7" fmla="*/ 307921 h 1148713"/>
              <a:gd name="connsiteX8" fmla="*/ 594716 w 1358010"/>
              <a:gd name="connsiteY8" fmla="*/ 1165 h 1148713"/>
              <a:gd name="connsiteX9" fmla="*/ 420678 w 1358010"/>
              <a:gd name="connsiteY9" fmla="*/ 212991 h 1148713"/>
              <a:gd name="connsiteX10" fmla="*/ 590879 w 1358010"/>
              <a:gd name="connsiteY10" fmla="*/ 432182 h 1148713"/>
              <a:gd name="connsiteX11" fmla="*/ 774280 w 1358010"/>
              <a:gd name="connsiteY11" fmla="*/ 677735 h 1148713"/>
              <a:gd name="connsiteX12" fmla="*/ 1058993 w 1358010"/>
              <a:gd name="connsiteY12" fmla="*/ 862467 h 1148713"/>
              <a:gd name="connsiteX0" fmla="*/ 1642839 w 1941856"/>
              <a:gd name="connsiteY0" fmla="*/ 862467 h 1148713"/>
              <a:gd name="connsiteX1" fmla="*/ 1852017 w 1941856"/>
              <a:gd name="connsiteY1" fmla="*/ 1022531 h 1148713"/>
              <a:gd name="connsiteX2" fmla="*/ 1900714 w 1941856"/>
              <a:gd name="connsiteY2" fmla="*/ 1146722 h 1148713"/>
              <a:gd name="connsiteX3" fmla="*/ 1218857 w 1941856"/>
              <a:gd name="connsiteY3" fmla="*/ 906134 h 1148713"/>
              <a:gd name="connsiteX4" fmla="*/ 791804 w 1941856"/>
              <a:gd name="connsiteY4" fmla="*/ 706703 h 1148713"/>
              <a:gd name="connsiteX5" fmla="*/ 954001 w 1941856"/>
              <a:gd name="connsiteY5" fmla="*/ 601225 h 1148713"/>
              <a:gd name="connsiteX6" fmla="*/ 768003 w 1941856"/>
              <a:gd name="connsiteY6" fmla="*/ 478353 h 1148713"/>
              <a:gd name="connsiteX7" fmla="*/ 4865 w 1941856"/>
              <a:gd name="connsiteY7" fmla="*/ 116670 h 1148713"/>
              <a:gd name="connsiteX8" fmla="*/ 1178562 w 1941856"/>
              <a:gd name="connsiteY8" fmla="*/ 1165 h 1148713"/>
              <a:gd name="connsiteX9" fmla="*/ 1004524 w 1941856"/>
              <a:gd name="connsiteY9" fmla="*/ 212991 h 1148713"/>
              <a:gd name="connsiteX10" fmla="*/ 1174725 w 1941856"/>
              <a:gd name="connsiteY10" fmla="*/ 432182 h 1148713"/>
              <a:gd name="connsiteX11" fmla="*/ 1358126 w 1941856"/>
              <a:gd name="connsiteY11" fmla="*/ 677735 h 1148713"/>
              <a:gd name="connsiteX12" fmla="*/ 1642839 w 1941856"/>
              <a:gd name="connsiteY12" fmla="*/ 862467 h 1148713"/>
              <a:gd name="connsiteX0" fmla="*/ 1638143 w 1937160"/>
              <a:gd name="connsiteY0" fmla="*/ 863811 h 1150057"/>
              <a:gd name="connsiteX1" fmla="*/ 1847321 w 1937160"/>
              <a:gd name="connsiteY1" fmla="*/ 1023875 h 1150057"/>
              <a:gd name="connsiteX2" fmla="*/ 1896018 w 1937160"/>
              <a:gd name="connsiteY2" fmla="*/ 1148066 h 1150057"/>
              <a:gd name="connsiteX3" fmla="*/ 1214161 w 1937160"/>
              <a:gd name="connsiteY3" fmla="*/ 907478 h 1150057"/>
              <a:gd name="connsiteX4" fmla="*/ 787108 w 1937160"/>
              <a:gd name="connsiteY4" fmla="*/ 708047 h 1150057"/>
              <a:gd name="connsiteX5" fmla="*/ 949305 w 1937160"/>
              <a:gd name="connsiteY5" fmla="*/ 602569 h 1150057"/>
              <a:gd name="connsiteX6" fmla="*/ 763307 w 1937160"/>
              <a:gd name="connsiteY6" fmla="*/ 479697 h 1150057"/>
              <a:gd name="connsiteX7" fmla="*/ 169 w 1937160"/>
              <a:gd name="connsiteY7" fmla="*/ 118014 h 1150057"/>
              <a:gd name="connsiteX8" fmla="*/ 698598 w 1937160"/>
              <a:gd name="connsiteY8" fmla="*/ 211137 h 1150057"/>
              <a:gd name="connsiteX9" fmla="*/ 1173866 w 1937160"/>
              <a:gd name="connsiteY9" fmla="*/ 2509 h 1150057"/>
              <a:gd name="connsiteX10" fmla="*/ 999828 w 1937160"/>
              <a:gd name="connsiteY10" fmla="*/ 214335 h 1150057"/>
              <a:gd name="connsiteX11" fmla="*/ 1170029 w 1937160"/>
              <a:gd name="connsiteY11" fmla="*/ 433526 h 1150057"/>
              <a:gd name="connsiteX12" fmla="*/ 1353430 w 1937160"/>
              <a:gd name="connsiteY12" fmla="*/ 679079 h 1150057"/>
              <a:gd name="connsiteX13" fmla="*/ 1638143 w 1937160"/>
              <a:gd name="connsiteY13" fmla="*/ 863811 h 1150057"/>
              <a:gd name="connsiteX0" fmla="*/ 1641235 w 1940252"/>
              <a:gd name="connsiteY0" fmla="*/ 863811 h 1150057"/>
              <a:gd name="connsiteX1" fmla="*/ 1850413 w 1940252"/>
              <a:gd name="connsiteY1" fmla="*/ 1023875 h 1150057"/>
              <a:gd name="connsiteX2" fmla="*/ 1899110 w 1940252"/>
              <a:gd name="connsiteY2" fmla="*/ 1148066 h 1150057"/>
              <a:gd name="connsiteX3" fmla="*/ 1217253 w 1940252"/>
              <a:gd name="connsiteY3" fmla="*/ 907478 h 1150057"/>
              <a:gd name="connsiteX4" fmla="*/ 790200 w 1940252"/>
              <a:gd name="connsiteY4" fmla="*/ 708047 h 1150057"/>
              <a:gd name="connsiteX5" fmla="*/ 952397 w 1940252"/>
              <a:gd name="connsiteY5" fmla="*/ 602569 h 1150057"/>
              <a:gd name="connsiteX6" fmla="*/ 766399 w 1940252"/>
              <a:gd name="connsiteY6" fmla="*/ 479697 h 1150057"/>
              <a:gd name="connsiteX7" fmla="*/ 453289 w 1940252"/>
              <a:gd name="connsiteY7" fmla="*/ 447734 h 1150057"/>
              <a:gd name="connsiteX8" fmla="*/ 3261 w 1940252"/>
              <a:gd name="connsiteY8" fmla="*/ 118014 h 1150057"/>
              <a:gd name="connsiteX9" fmla="*/ 701690 w 1940252"/>
              <a:gd name="connsiteY9" fmla="*/ 211137 h 1150057"/>
              <a:gd name="connsiteX10" fmla="*/ 1176958 w 1940252"/>
              <a:gd name="connsiteY10" fmla="*/ 2509 h 1150057"/>
              <a:gd name="connsiteX11" fmla="*/ 1002920 w 1940252"/>
              <a:gd name="connsiteY11" fmla="*/ 214335 h 1150057"/>
              <a:gd name="connsiteX12" fmla="*/ 1173121 w 1940252"/>
              <a:gd name="connsiteY12" fmla="*/ 433526 h 1150057"/>
              <a:gd name="connsiteX13" fmla="*/ 1356522 w 1940252"/>
              <a:gd name="connsiteY13" fmla="*/ 679079 h 1150057"/>
              <a:gd name="connsiteX14" fmla="*/ 1641235 w 1940252"/>
              <a:gd name="connsiteY14" fmla="*/ 863811 h 1150057"/>
              <a:gd name="connsiteX0" fmla="*/ 1188539 w 1487556"/>
              <a:gd name="connsiteY0" fmla="*/ 864539 h 1150785"/>
              <a:gd name="connsiteX1" fmla="*/ 1397717 w 1487556"/>
              <a:gd name="connsiteY1" fmla="*/ 1024603 h 1150785"/>
              <a:gd name="connsiteX2" fmla="*/ 1446414 w 1487556"/>
              <a:gd name="connsiteY2" fmla="*/ 1148794 h 1150785"/>
              <a:gd name="connsiteX3" fmla="*/ 764557 w 1487556"/>
              <a:gd name="connsiteY3" fmla="*/ 908206 h 1150785"/>
              <a:gd name="connsiteX4" fmla="*/ 337504 w 1487556"/>
              <a:gd name="connsiteY4" fmla="*/ 708775 h 1150785"/>
              <a:gd name="connsiteX5" fmla="*/ 499701 w 1487556"/>
              <a:gd name="connsiteY5" fmla="*/ 603297 h 1150785"/>
              <a:gd name="connsiteX6" fmla="*/ 313703 w 1487556"/>
              <a:gd name="connsiteY6" fmla="*/ 480425 h 1150785"/>
              <a:gd name="connsiteX7" fmla="*/ 593 w 1487556"/>
              <a:gd name="connsiteY7" fmla="*/ 448462 h 1150785"/>
              <a:gd name="connsiteX8" fmla="*/ 248994 w 1487556"/>
              <a:gd name="connsiteY8" fmla="*/ 211865 h 1150785"/>
              <a:gd name="connsiteX9" fmla="*/ 724262 w 1487556"/>
              <a:gd name="connsiteY9" fmla="*/ 3237 h 1150785"/>
              <a:gd name="connsiteX10" fmla="*/ 550224 w 1487556"/>
              <a:gd name="connsiteY10" fmla="*/ 215063 h 1150785"/>
              <a:gd name="connsiteX11" fmla="*/ 720425 w 1487556"/>
              <a:gd name="connsiteY11" fmla="*/ 434254 h 1150785"/>
              <a:gd name="connsiteX12" fmla="*/ 903826 w 1487556"/>
              <a:gd name="connsiteY12" fmla="*/ 679807 h 1150785"/>
              <a:gd name="connsiteX13" fmla="*/ 1188539 w 1487556"/>
              <a:gd name="connsiteY13" fmla="*/ 864539 h 1150785"/>
              <a:gd name="connsiteX0" fmla="*/ 1188443 w 1487460"/>
              <a:gd name="connsiteY0" fmla="*/ 679646 h 965892"/>
              <a:gd name="connsiteX1" fmla="*/ 1397621 w 1487460"/>
              <a:gd name="connsiteY1" fmla="*/ 839710 h 965892"/>
              <a:gd name="connsiteX2" fmla="*/ 1446318 w 1487460"/>
              <a:gd name="connsiteY2" fmla="*/ 963901 h 965892"/>
              <a:gd name="connsiteX3" fmla="*/ 764461 w 1487460"/>
              <a:gd name="connsiteY3" fmla="*/ 723313 h 965892"/>
              <a:gd name="connsiteX4" fmla="*/ 337408 w 1487460"/>
              <a:gd name="connsiteY4" fmla="*/ 523882 h 965892"/>
              <a:gd name="connsiteX5" fmla="*/ 499605 w 1487460"/>
              <a:gd name="connsiteY5" fmla="*/ 418404 h 965892"/>
              <a:gd name="connsiteX6" fmla="*/ 313607 w 1487460"/>
              <a:gd name="connsiteY6" fmla="*/ 295532 h 965892"/>
              <a:gd name="connsiteX7" fmla="*/ 497 w 1487460"/>
              <a:gd name="connsiteY7" fmla="*/ 263569 h 965892"/>
              <a:gd name="connsiteX8" fmla="*/ 248898 w 1487460"/>
              <a:gd name="connsiteY8" fmla="*/ 26972 h 965892"/>
              <a:gd name="connsiteX9" fmla="*/ 550128 w 1487460"/>
              <a:gd name="connsiteY9" fmla="*/ 30170 h 965892"/>
              <a:gd name="connsiteX10" fmla="*/ 720329 w 1487460"/>
              <a:gd name="connsiteY10" fmla="*/ 249361 h 965892"/>
              <a:gd name="connsiteX11" fmla="*/ 903730 w 1487460"/>
              <a:gd name="connsiteY11" fmla="*/ 494914 h 965892"/>
              <a:gd name="connsiteX12" fmla="*/ 1188443 w 1487460"/>
              <a:gd name="connsiteY12" fmla="*/ 679646 h 965892"/>
              <a:gd name="connsiteX0" fmla="*/ 1188443 w 1412246"/>
              <a:gd name="connsiteY0" fmla="*/ 679646 h 840227"/>
              <a:gd name="connsiteX1" fmla="*/ 1397621 w 1412246"/>
              <a:gd name="connsiteY1" fmla="*/ 839710 h 840227"/>
              <a:gd name="connsiteX2" fmla="*/ 764461 w 1412246"/>
              <a:gd name="connsiteY2" fmla="*/ 723313 h 840227"/>
              <a:gd name="connsiteX3" fmla="*/ 337408 w 1412246"/>
              <a:gd name="connsiteY3" fmla="*/ 523882 h 840227"/>
              <a:gd name="connsiteX4" fmla="*/ 499605 w 1412246"/>
              <a:gd name="connsiteY4" fmla="*/ 418404 h 840227"/>
              <a:gd name="connsiteX5" fmla="*/ 313607 w 1412246"/>
              <a:gd name="connsiteY5" fmla="*/ 295532 h 840227"/>
              <a:gd name="connsiteX6" fmla="*/ 497 w 1412246"/>
              <a:gd name="connsiteY6" fmla="*/ 263569 h 840227"/>
              <a:gd name="connsiteX7" fmla="*/ 248898 w 1412246"/>
              <a:gd name="connsiteY7" fmla="*/ 26972 h 840227"/>
              <a:gd name="connsiteX8" fmla="*/ 550128 w 1412246"/>
              <a:gd name="connsiteY8" fmla="*/ 30170 h 840227"/>
              <a:gd name="connsiteX9" fmla="*/ 720329 w 1412246"/>
              <a:gd name="connsiteY9" fmla="*/ 249361 h 840227"/>
              <a:gd name="connsiteX10" fmla="*/ 903730 w 1412246"/>
              <a:gd name="connsiteY10" fmla="*/ 494914 h 840227"/>
              <a:gd name="connsiteX11" fmla="*/ 1188443 w 1412246"/>
              <a:gd name="connsiteY11" fmla="*/ 679646 h 840227"/>
              <a:gd name="connsiteX0" fmla="*/ 1188443 w 1189079"/>
              <a:gd name="connsiteY0" fmla="*/ 679646 h 732798"/>
              <a:gd name="connsiteX1" fmla="*/ 764461 w 1189079"/>
              <a:gd name="connsiteY1" fmla="*/ 723313 h 732798"/>
              <a:gd name="connsiteX2" fmla="*/ 337408 w 1189079"/>
              <a:gd name="connsiteY2" fmla="*/ 523882 h 732798"/>
              <a:gd name="connsiteX3" fmla="*/ 499605 w 1189079"/>
              <a:gd name="connsiteY3" fmla="*/ 418404 h 732798"/>
              <a:gd name="connsiteX4" fmla="*/ 313607 w 1189079"/>
              <a:gd name="connsiteY4" fmla="*/ 295532 h 732798"/>
              <a:gd name="connsiteX5" fmla="*/ 497 w 1189079"/>
              <a:gd name="connsiteY5" fmla="*/ 263569 h 732798"/>
              <a:gd name="connsiteX6" fmla="*/ 248898 w 1189079"/>
              <a:gd name="connsiteY6" fmla="*/ 26972 h 732798"/>
              <a:gd name="connsiteX7" fmla="*/ 550128 w 1189079"/>
              <a:gd name="connsiteY7" fmla="*/ 30170 h 732798"/>
              <a:gd name="connsiteX8" fmla="*/ 720329 w 1189079"/>
              <a:gd name="connsiteY8" fmla="*/ 249361 h 732798"/>
              <a:gd name="connsiteX9" fmla="*/ 903730 w 1189079"/>
              <a:gd name="connsiteY9" fmla="*/ 494914 h 732798"/>
              <a:gd name="connsiteX10" fmla="*/ 1188443 w 1189079"/>
              <a:gd name="connsiteY10" fmla="*/ 679646 h 732798"/>
              <a:gd name="connsiteX0" fmla="*/ 903730 w 904414"/>
              <a:gd name="connsiteY0" fmla="*/ 494914 h 723424"/>
              <a:gd name="connsiteX1" fmla="*/ 764461 w 904414"/>
              <a:gd name="connsiteY1" fmla="*/ 723313 h 723424"/>
              <a:gd name="connsiteX2" fmla="*/ 337408 w 904414"/>
              <a:gd name="connsiteY2" fmla="*/ 523882 h 723424"/>
              <a:gd name="connsiteX3" fmla="*/ 499605 w 904414"/>
              <a:gd name="connsiteY3" fmla="*/ 418404 h 723424"/>
              <a:gd name="connsiteX4" fmla="*/ 313607 w 904414"/>
              <a:gd name="connsiteY4" fmla="*/ 295532 h 723424"/>
              <a:gd name="connsiteX5" fmla="*/ 497 w 904414"/>
              <a:gd name="connsiteY5" fmla="*/ 263569 h 723424"/>
              <a:gd name="connsiteX6" fmla="*/ 248898 w 904414"/>
              <a:gd name="connsiteY6" fmla="*/ 26972 h 723424"/>
              <a:gd name="connsiteX7" fmla="*/ 550128 w 904414"/>
              <a:gd name="connsiteY7" fmla="*/ 30170 h 723424"/>
              <a:gd name="connsiteX8" fmla="*/ 720329 w 904414"/>
              <a:gd name="connsiteY8" fmla="*/ 249361 h 723424"/>
              <a:gd name="connsiteX9" fmla="*/ 903730 w 904414"/>
              <a:gd name="connsiteY9" fmla="*/ 494914 h 723424"/>
              <a:gd name="connsiteX0" fmla="*/ 903730 w 903731"/>
              <a:gd name="connsiteY0" fmla="*/ 494914 h 532390"/>
              <a:gd name="connsiteX1" fmla="*/ 337408 w 903731"/>
              <a:gd name="connsiteY1" fmla="*/ 523882 h 532390"/>
              <a:gd name="connsiteX2" fmla="*/ 499605 w 903731"/>
              <a:gd name="connsiteY2" fmla="*/ 418404 h 532390"/>
              <a:gd name="connsiteX3" fmla="*/ 313607 w 903731"/>
              <a:gd name="connsiteY3" fmla="*/ 295532 h 532390"/>
              <a:gd name="connsiteX4" fmla="*/ 497 w 903731"/>
              <a:gd name="connsiteY4" fmla="*/ 263569 h 532390"/>
              <a:gd name="connsiteX5" fmla="*/ 248898 w 903731"/>
              <a:gd name="connsiteY5" fmla="*/ 26972 h 532390"/>
              <a:gd name="connsiteX6" fmla="*/ 550128 w 903731"/>
              <a:gd name="connsiteY6" fmla="*/ 30170 h 532390"/>
              <a:gd name="connsiteX7" fmla="*/ 720329 w 903731"/>
              <a:gd name="connsiteY7" fmla="*/ 249361 h 532390"/>
              <a:gd name="connsiteX8" fmla="*/ 903730 w 903731"/>
              <a:gd name="connsiteY8" fmla="*/ 494914 h 532390"/>
              <a:gd name="connsiteX0" fmla="*/ 903730 w 903731"/>
              <a:gd name="connsiteY0" fmla="*/ 494914 h 501351"/>
              <a:gd name="connsiteX1" fmla="*/ 499605 w 903731"/>
              <a:gd name="connsiteY1" fmla="*/ 418404 h 501351"/>
              <a:gd name="connsiteX2" fmla="*/ 313607 w 903731"/>
              <a:gd name="connsiteY2" fmla="*/ 295532 h 501351"/>
              <a:gd name="connsiteX3" fmla="*/ 497 w 903731"/>
              <a:gd name="connsiteY3" fmla="*/ 263569 h 501351"/>
              <a:gd name="connsiteX4" fmla="*/ 248898 w 903731"/>
              <a:gd name="connsiteY4" fmla="*/ 26972 h 501351"/>
              <a:gd name="connsiteX5" fmla="*/ 550128 w 903731"/>
              <a:gd name="connsiteY5" fmla="*/ 30170 h 501351"/>
              <a:gd name="connsiteX6" fmla="*/ 720329 w 903731"/>
              <a:gd name="connsiteY6" fmla="*/ 249361 h 501351"/>
              <a:gd name="connsiteX7" fmla="*/ 903730 w 903731"/>
              <a:gd name="connsiteY7" fmla="*/ 494914 h 501351"/>
              <a:gd name="connsiteX0" fmla="*/ 720329 w 720611"/>
              <a:gd name="connsiteY0" fmla="*/ 249361 h 418806"/>
              <a:gd name="connsiteX1" fmla="*/ 499605 w 720611"/>
              <a:gd name="connsiteY1" fmla="*/ 418404 h 418806"/>
              <a:gd name="connsiteX2" fmla="*/ 313607 w 720611"/>
              <a:gd name="connsiteY2" fmla="*/ 295532 h 418806"/>
              <a:gd name="connsiteX3" fmla="*/ 497 w 720611"/>
              <a:gd name="connsiteY3" fmla="*/ 263569 h 418806"/>
              <a:gd name="connsiteX4" fmla="*/ 248898 w 720611"/>
              <a:gd name="connsiteY4" fmla="*/ 26972 h 418806"/>
              <a:gd name="connsiteX5" fmla="*/ 550128 w 720611"/>
              <a:gd name="connsiteY5" fmla="*/ 30170 h 418806"/>
              <a:gd name="connsiteX6" fmla="*/ 720329 w 720611"/>
              <a:gd name="connsiteY6" fmla="*/ 249361 h 418806"/>
              <a:gd name="connsiteX0" fmla="*/ 720329 w 720611"/>
              <a:gd name="connsiteY0" fmla="*/ 249361 h 353469"/>
              <a:gd name="connsiteX1" fmla="*/ 509937 w 720611"/>
              <a:gd name="connsiteY1" fmla="*/ 352670 h 353469"/>
              <a:gd name="connsiteX2" fmla="*/ 313607 w 720611"/>
              <a:gd name="connsiteY2" fmla="*/ 295532 h 353469"/>
              <a:gd name="connsiteX3" fmla="*/ 497 w 720611"/>
              <a:gd name="connsiteY3" fmla="*/ 263569 h 353469"/>
              <a:gd name="connsiteX4" fmla="*/ 248898 w 720611"/>
              <a:gd name="connsiteY4" fmla="*/ 26972 h 353469"/>
              <a:gd name="connsiteX5" fmla="*/ 550128 w 720611"/>
              <a:gd name="connsiteY5" fmla="*/ 30170 h 353469"/>
              <a:gd name="connsiteX6" fmla="*/ 720329 w 720611"/>
              <a:gd name="connsiteY6" fmla="*/ 249361 h 353469"/>
              <a:gd name="connsiteX0" fmla="*/ 1163282 w 1163367"/>
              <a:gd name="connsiteY0" fmla="*/ 294049 h 353469"/>
              <a:gd name="connsiteX1" fmla="*/ 509937 w 1163367"/>
              <a:gd name="connsiteY1" fmla="*/ 352670 h 353469"/>
              <a:gd name="connsiteX2" fmla="*/ 313607 w 1163367"/>
              <a:gd name="connsiteY2" fmla="*/ 295532 h 353469"/>
              <a:gd name="connsiteX3" fmla="*/ 497 w 1163367"/>
              <a:gd name="connsiteY3" fmla="*/ 263569 h 353469"/>
              <a:gd name="connsiteX4" fmla="*/ 248898 w 1163367"/>
              <a:gd name="connsiteY4" fmla="*/ 26972 h 353469"/>
              <a:gd name="connsiteX5" fmla="*/ 550128 w 1163367"/>
              <a:gd name="connsiteY5" fmla="*/ 30170 h 353469"/>
              <a:gd name="connsiteX6" fmla="*/ 1163282 w 1163367"/>
              <a:gd name="connsiteY6" fmla="*/ 294049 h 353469"/>
              <a:gd name="connsiteX0" fmla="*/ 1163282 w 1177423"/>
              <a:gd name="connsiteY0" fmla="*/ 290026 h 349446"/>
              <a:gd name="connsiteX1" fmla="*/ 509937 w 1177423"/>
              <a:gd name="connsiteY1" fmla="*/ 348647 h 349446"/>
              <a:gd name="connsiteX2" fmla="*/ 313607 w 1177423"/>
              <a:gd name="connsiteY2" fmla="*/ 291509 h 349446"/>
              <a:gd name="connsiteX3" fmla="*/ 497 w 1177423"/>
              <a:gd name="connsiteY3" fmla="*/ 259546 h 349446"/>
              <a:gd name="connsiteX4" fmla="*/ 248898 w 1177423"/>
              <a:gd name="connsiteY4" fmla="*/ 22949 h 349446"/>
              <a:gd name="connsiteX5" fmla="*/ 550128 w 1177423"/>
              <a:gd name="connsiteY5" fmla="*/ 26147 h 349446"/>
              <a:gd name="connsiteX6" fmla="*/ 974712 w 1177423"/>
              <a:gd name="connsiteY6" fmla="*/ 150701 h 349446"/>
              <a:gd name="connsiteX7" fmla="*/ 1163282 w 1177423"/>
              <a:gd name="connsiteY7" fmla="*/ 290026 h 349446"/>
              <a:gd name="connsiteX0" fmla="*/ 943652 w 957793"/>
              <a:gd name="connsiteY0" fmla="*/ 290026 h 349620"/>
              <a:gd name="connsiteX1" fmla="*/ 290307 w 957793"/>
              <a:gd name="connsiteY1" fmla="*/ 348647 h 349620"/>
              <a:gd name="connsiteX2" fmla="*/ 93977 w 957793"/>
              <a:gd name="connsiteY2" fmla="*/ 291509 h 349620"/>
              <a:gd name="connsiteX3" fmla="*/ 100168 w 957793"/>
              <a:gd name="connsiteY3" fmla="*/ 197855 h 349620"/>
              <a:gd name="connsiteX4" fmla="*/ 29268 w 957793"/>
              <a:gd name="connsiteY4" fmla="*/ 22949 h 349620"/>
              <a:gd name="connsiteX5" fmla="*/ 330498 w 957793"/>
              <a:gd name="connsiteY5" fmla="*/ 26147 h 349620"/>
              <a:gd name="connsiteX6" fmla="*/ 755082 w 957793"/>
              <a:gd name="connsiteY6" fmla="*/ 150701 h 349620"/>
              <a:gd name="connsiteX7" fmla="*/ 943652 w 957793"/>
              <a:gd name="connsiteY7" fmla="*/ 290026 h 349620"/>
              <a:gd name="connsiteX0" fmla="*/ 943652 w 957793"/>
              <a:gd name="connsiteY0" fmla="*/ 290026 h 349687"/>
              <a:gd name="connsiteX1" fmla="*/ 290307 w 957793"/>
              <a:gd name="connsiteY1" fmla="*/ 348647 h 349687"/>
              <a:gd name="connsiteX2" fmla="*/ 223382 w 957793"/>
              <a:gd name="connsiteY2" fmla="*/ 294505 h 349687"/>
              <a:gd name="connsiteX3" fmla="*/ 100168 w 957793"/>
              <a:gd name="connsiteY3" fmla="*/ 197855 h 349687"/>
              <a:gd name="connsiteX4" fmla="*/ 29268 w 957793"/>
              <a:gd name="connsiteY4" fmla="*/ 22949 h 349687"/>
              <a:gd name="connsiteX5" fmla="*/ 330498 w 957793"/>
              <a:gd name="connsiteY5" fmla="*/ 26147 h 349687"/>
              <a:gd name="connsiteX6" fmla="*/ 755082 w 957793"/>
              <a:gd name="connsiteY6" fmla="*/ 150701 h 349687"/>
              <a:gd name="connsiteX7" fmla="*/ 943652 w 957793"/>
              <a:gd name="connsiteY7" fmla="*/ 290026 h 349687"/>
              <a:gd name="connsiteX0" fmla="*/ 943652 w 957793"/>
              <a:gd name="connsiteY0" fmla="*/ 290026 h 373474"/>
              <a:gd name="connsiteX1" fmla="*/ 171070 w 957793"/>
              <a:gd name="connsiteY1" fmla="*/ 372765 h 373474"/>
              <a:gd name="connsiteX2" fmla="*/ 223382 w 957793"/>
              <a:gd name="connsiteY2" fmla="*/ 294505 h 373474"/>
              <a:gd name="connsiteX3" fmla="*/ 100168 w 957793"/>
              <a:gd name="connsiteY3" fmla="*/ 197855 h 373474"/>
              <a:gd name="connsiteX4" fmla="*/ 29268 w 957793"/>
              <a:gd name="connsiteY4" fmla="*/ 22949 h 373474"/>
              <a:gd name="connsiteX5" fmla="*/ 330498 w 957793"/>
              <a:gd name="connsiteY5" fmla="*/ 26147 h 373474"/>
              <a:gd name="connsiteX6" fmla="*/ 755082 w 957793"/>
              <a:gd name="connsiteY6" fmla="*/ 150701 h 373474"/>
              <a:gd name="connsiteX7" fmla="*/ 943652 w 957793"/>
              <a:gd name="connsiteY7" fmla="*/ 290026 h 373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57793" h="373474">
                <a:moveTo>
                  <a:pt x="943652" y="290026"/>
                </a:moveTo>
                <a:cubicBezTo>
                  <a:pt x="935232" y="354732"/>
                  <a:pt x="238857" y="365070"/>
                  <a:pt x="171070" y="372765"/>
                </a:cubicBezTo>
                <a:cubicBezTo>
                  <a:pt x="103283" y="380460"/>
                  <a:pt x="235199" y="323657"/>
                  <a:pt x="223382" y="294505"/>
                </a:cubicBezTo>
                <a:cubicBezTo>
                  <a:pt x="211565" y="265353"/>
                  <a:pt x="110953" y="242615"/>
                  <a:pt x="100168" y="197855"/>
                </a:cubicBezTo>
                <a:cubicBezTo>
                  <a:pt x="89383" y="153095"/>
                  <a:pt x="-62337" y="61849"/>
                  <a:pt x="29268" y="22949"/>
                </a:cubicBezTo>
                <a:cubicBezTo>
                  <a:pt x="120873" y="-15951"/>
                  <a:pt x="226512" y="1139"/>
                  <a:pt x="330498" y="26147"/>
                </a:cubicBezTo>
                <a:cubicBezTo>
                  <a:pt x="434484" y="51155"/>
                  <a:pt x="652890" y="106721"/>
                  <a:pt x="755082" y="150701"/>
                </a:cubicBezTo>
                <a:cubicBezTo>
                  <a:pt x="857274" y="194681"/>
                  <a:pt x="1004132" y="260751"/>
                  <a:pt x="943652" y="290026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62" name="TextBox 3261"/>
          <p:cNvSpPr txBox="1"/>
          <p:nvPr/>
        </p:nvSpPr>
        <p:spPr>
          <a:xfrm>
            <a:off x="5493206" y="16654999"/>
            <a:ext cx="1121677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Hill</a:t>
            </a:r>
            <a:r>
              <a:rPr lang="en-US" sz="2800" b="1" baseline="0" dirty="0"/>
              <a:t> 30</a:t>
            </a:r>
            <a:endParaRPr lang="en-US" sz="2800" b="1" dirty="0"/>
          </a:p>
        </p:txBody>
      </p:sp>
      <p:grpSp>
        <p:nvGrpSpPr>
          <p:cNvPr id="3263" name="Group 3262"/>
          <p:cNvGrpSpPr>
            <a:grpSpLocks noChangeAspect="1"/>
          </p:cNvGrpSpPr>
          <p:nvPr/>
        </p:nvGrpSpPr>
        <p:grpSpPr>
          <a:xfrm rot="19943993">
            <a:off x="11424675" y="11817698"/>
            <a:ext cx="136113" cy="235243"/>
            <a:chOff x="9229497" y="9411489"/>
            <a:chExt cx="194447" cy="336059"/>
          </a:xfrm>
        </p:grpSpPr>
        <p:sp>
          <p:nvSpPr>
            <p:cNvPr id="3264" name="Freeform 3263"/>
            <p:cNvSpPr/>
            <p:nvPr userDrawn="1"/>
          </p:nvSpPr>
          <p:spPr>
            <a:xfrm rot="91533">
              <a:off x="9287623" y="9476601"/>
              <a:ext cx="105118" cy="224357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5" name="Freeform 3264"/>
            <p:cNvSpPr/>
            <p:nvPr userDrawn="1"/>
          </p:nvSpPr>
          <p:spPr>
            <a:xfrm rot="3486911">
              <a:off x="9242732" y="9518961"/>
              <a:ext cx="288683" cy="73740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6" name="Freeform 3265"/>
            <p:cNvSpPr/>
            <p:nvPr userDrawn="1"/>
          </p:nvSpPr>
          <p:spPr>
            <a:xfrm rot="4683110" flipV="1">
              <a:off x="9122025" y="9566337"/>
              <a:ext cx="288683" cy="73740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085" name="Oval 3084"/>
          <p:cNvSpPr/>
          <p:nvPr/>
        </p:nvSpPr>
        <p:spPr>
          <a:xfrm>
            <a:off x="24089452" y="1493449"/>
            <a:ext cx="762000" cy="740229"/>
          </a:xfrm>
          <a:prstGeom prst="ellipse">
            <a:avLst/>
          </a:prstGeom>
          <a:solidFill>
            <a:schemeClr val="accent1">
              <a:lumMod val="60000"/>
              <a:lumOff val="40000"/>
            </a:schemeClr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10972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21945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32918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438912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548640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658368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768096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8778240" algn="l" defTabSz="2194560" rtl="0" eaLnBrk="1" latinLnBrk="0" hangingPunct="1">
              <a:defRPr sz="432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endParaRPr lang="en-US" sz="2000" b="1" dirty="0">
              <a:solidFill>
                <a:schemeClr val="tx1"/>
              </a:solidFill>
            </a:endParaRPr>
          </a:p>
        </p:txBody>
      </p:sp>
      <p:sp>
        <p:nvSpPr>
          <p:cNvPr id="3086" name="TextBox 453"/>
          <p:cNvSpPr txBox="1"/>
          <p:nvPr/>
        </p:nvSpPr>
        <p:spPr>
          <a:xfrm>
            <a:off x="23958824" y="1602306"/>
            <a:ext cx="102325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09728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19456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329184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438912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548640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658368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768096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8778240" algn="l" defTabSz="2194560" rtl="0" eaLnBrk="1" latinLnBrk="0" hangingPunct="1">
              <a:defRPr sz="432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800" b="1" dirty="0"/>
              <a:t>4B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8348810" y="1171849"/>
            <a:ext cx="4927952" cy="2123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400" b="1" dirty="0">
                <a:latin typeface="Georgia" panose="02040502050405020303" pitchFamily="18" charset="0"/>
              </a:rPr>
              <a:t>McAuliffe’s Plan</a:t>
            </a:r>
          </a:p>
          <a:p>
            <a:pPr algn="ctr"/>
            <a:r>
              <a:rPr lang="en-US" sz="4400" b="1" dirty="0">
                <a:latin typeface="Georgia" panose="02040502050405020303" pitchFamily="18" charset="0"/>
              </a:rPr>
              <a:t>10-11 June 1944</a:t>
            </a:r>
            <a:endParaRPr lang="en-US" sz="4400" dirty="0">
              <a:latin typeface="Georgia" panose="02040502050405020303" pitchFamily="18" charset="0"/>
            </a:endParaRPr>
          </a:p>
          <a:p>
            <a:pPr algn="ctr"/>
            <a:endParaRPr lang="en-US" sz="4400" dirty="0">
              <a:latin typeface="Georgia" panose="02040502050405020303" pitchFamily="18" charset="0"/>
            </a:endParaRPr>
          </a:p>
        </p:txBody>
      </p:sp>
      <p:grpSp>
        <p:nvGrpSpPr>
          <p:cNvPr id="3127" name="Group 3126"/>
          <p:cNvGrpSpPr/>
          <p:nvPr/>
        </p:nvGrpSpPr>
        <p:grpSpPr>
          <a:xfrm>
            <a:off x="6630009" y="658689"/>
            <a:ext cx="1654616" cy="1086724"/>
            <a:chOff x="1413789" y="5826653"/>
            <a:chExt cx="1654616" cy="1086724"/>
          </a:xfrm>
        </p:grpSpPr>
        <p:sp>
          <p:nvSpPr>
            <p:cNvPr id="3128" name="TextBox 3127"/>
            <p:cNvSpPr txBox="1"/>
            <p:nvPr/>
          </p:nvSpPr>
          <p:spPr>
            <a:xfrm>
              <a:off x="1471097" y="5826653"/>
              <a:ext cx="732893" cy="584775"/>
            </a:xfrm>
            <a:prstGeom prst="rect">
              <a:avLst/>
            </a:prstGeom>
            <a:solidFill>
              <a:srgbClr val="F6F7F3"/>
            </a:solidFill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</a:t>
              </a:r>
            </a:p>
          </p:txBody>
        </p:sp>
        <p:sp>
          <p:nvSpPr>
            <p:cNvPr id="3129" name="Rectangle 3128"/>
            <p:cNvSpPr/>
            <p:nvPr/>
          </p:nvSpPr>
          <p:spPr>
            <a:xfrm>
              <a:off x="2301245" y="6338634"/>
              <a:ext cx="767160" cy="475142"/>
            </a:xfrm>
            <a:prstGeom prst="rect">
              <a:avLst/>
            </a:prstGeom>
            <a:solidFill>
              <a:srgbClr val="F6F7F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30" name="TextBox 3129"/>
            <p:cNvSpPr txBox="1"/>
            <p:nvPr/>
          </p:nvSpPr>
          <p:spPr>
            <a:xfrm>
              <a:off x="2179959" y="6290118"/>
              <a:ext cx="888446" cy="584775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101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131" name="Group 3130"/>
            <p:cNvGrpSpPr>
              <a:grpSpLocks noChangeAspect="1"/>
            </p:cNvGrpSpPr>
            <p:nvPr/>
          </p:nvGrpSpPr>
          <p:grpSpPr>
            <a:xfrm>
              <a:off x="1413789" y="6296361"/>
              <a:ext cx="839307" cy="617016"/>
              <a:chOff x="674869" y="1895785"/>
              <a:chExt cx="506176" cy="372116"/>
            </a:xfrm>
          </p:grpSpPr>
          <p:grpSp>
            <p:nvGrpSpPr>
              <p:cNvPr id="3132" name="Group 3131"/>
              <p:cNvGrpSpPr/>
              <p:nvPr/>
            </p:nvGrpSpPr>
            <p:grpSpPr>
              <a:xfrm>
                <a:off x="674869" y="1895785"/>
                <a:ext cx="506176" cy="372116"/>
                <a:chOff x="7117556" y="3397056"/>
                <a:chExt cx="404943" cy="297692"/>
              </a:xfrm>
            </p:grpSpPr>
            <p:sp>
              <p:nvSpPr>
                <p:cNvPr id="3136" name="Rectangle 3135"/>
                <p:cNvSpPr/>
                <p:nvPr/>
              </p:nvSpPr>
              <p:spPr>
                <a:xfrm>
                  <a:off x="7125457" y="3397056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37" name="Freeform 3136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38" name="Freeform 3137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134" name="Block Arc 3133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135" name="Block Arc 3134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167" name="Group 3166"/>
          <p:cNvGrpSpPr/>
          <p:nvPr/>
        </p:nvGrpSpPr>
        <p:grpSpPr>
          <a:xfrm>
            <a:off x="23438983" y="14287775"/>
            <a:ext cx="2062938" cy="760622"/>
            <a:chOff x="609578" y="1687886"/>
            <a:chExt cx="2062938" cy="760622"/>
          </a:xfrm>
        </p:grpSpPr>
        <p:sp>
          <p:nvSpPr>
            <p:cNvPr id="3168" name="Rectangle 3167"/>
            <p:cNvSpPr/>
            <p:nvPr/>
          </p:nvSpPr>
          <p:spPr>
            <a:xfrm>
              <a:off x="1237815" y="1893680"/>
              <a:ext cx="483812" cy="448683"/>
            </a:xfrm>
            <a:prstGeom prst="rect">
              <a:avLst/>
            </a:prstGeom>
            <a:solidFill>
              <a:srgbClr val="F0F2EA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69" name="TextBox 3168"/>
            <p:cNvSpPr txBox="1"/>
            <p:nvPr/>
          </p:nvSpPr>
          <p:spPr>
            <a:xfrm>
              <a:off x="1230043" y="1863733"/>
              <a:ext cx="1442473" cy="584775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29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170" name="Group 3169"/>
            <p:cNvGrpSpPr>
              <a:grpSpLocks noChangeAspect="1"/>
            </p:cNvGrpSpPr>
            <p:nvPr/>
          </p:nvGrpSpPr>
          <p:grpSpPr>
            <a:xfrm>
              <a:off x="609578" y="1687886"/>
              <a:ext cx="632475" cy="646595"/>
              <a:chOff x="675858" y="1755933"/>
              <a:chExt cx="499653" cy="510809"/>
            </a:xfrm>
          </p:grpSpPr>
          <p:sp>
            <p:nvSpPr>
              <p:cNvPr id="3171" name="Freeform 3170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172" name="Group 3171"/>
              <p:cNvGrpSpPr/>
              <p:nvPr/>
            </p:nvGrpSpPr>
            <p:grpSpPr>
              <a:xfrm>
                <a:off x="675858" y="1895826"/>
                <a:ext cx="499653" cy="370916"/>
                <a:chOff x="7118355" y="3397089"/>
                <a:chExt cx="399725" cy="296732"/>
              </a:xfrm>
            </p:grpSpPr>
            <p:sp>
              <p:nvSpPr>
                <p:cNvPr id="3175" name="Rectangle 3174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76" name="Freeform 3175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3" name="Group 2"/>
          <p:cNvGrpSpPr/>
          <p:nvPr/>
        </p:nvGrpSpPr>
        <p:grpSpPr>
          <a:xfrm>
            <a:off x="23401091" y="12505734"/>
            <a:ext cx="2500354" cy="744615"/>
            <a:chOff x="22986066" y="12365492"/>
            <a:chExt cx="2500354" cy="744615"/>
          </a:xfrm>
        </p:grpSpPr>
        <p:sp>
          <p:nvSpPr>
            <p:cNvPr id="3194" name="Rectangle 3193"/>
            <p:cNvSpPr/>
            <p:nvPr/>
          </p:nvSpPr>
          <p:spPr>
            <a:xfrm>
              <a:off x="23592656" y="12556218"/>
              <a:ext cx="1727013" cy="448683"/>
            </a:xfrm>
            <a:prstGeom prst="rect">
              <a:avLst/>
            </a:prstGeom>
            <a:solidFill>
              <a:srgbClr val="F0F2EA"/>
            </a:solid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5" name="TextBox 3194"/>
            <p:cNvSpPr txBox="1"/>
            <p:nvPr/>
          </p:nvSpPr>
          <p:spPr>
            <a:xfrm>
              <a:off x="23580351" y="12525332"/>
              <a:ext cx="1906069" cy="584775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K/175/29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196" name="Group 3195"/>
            <p:cNvGrpSpPr>
              <a:grpSpLocks noChangeAspect="1"/>
            </p:cNvGrpSpPr>
            <p:nvPr/>
          </p:nvGrpSpPr>
          <p:grpSpPr>
            <a:xfrm>
              <a:off x="22986066" y="12365492"/>
              <a:ext cx="633740" cy="648066"/>
              <a:chOff x="674864" y="1755933"/>
              <a:chExt cx="500652" cy="511971"/>
            </a:xfrm>
          </p:grpSpPr>
          <p:sp>
            <p:nvSpPr>
              <p:cNvPr id="3197" name="Freeform 3196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198" name="Group 3197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3199" name="Rectangle 3198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00" name="Freeform 3199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01" name="Freeform 3200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2391" name="Freeform 2390"/>
          <p:cNvSpPr/>
          <p:nvPr/>
        </p:nvSpPr>
        <p:spPr>
          <a:xfrm>
            <a:off x="20166330" y="12005310"/>
            <a:ext cx="461010" cy="0"/>
          </a:xfrm>
          <a:custGeom>
            <a:avLst/>
            <a:gdLst>
              <a:gd name="connsiteX0" fmla="*/ 0 w 461010"/>
              <a:gd name="connsiteY0" fmla="*/ 0 h 0"/>
              <a:gd name="connsiteX1" fmla="*/ 461010 w 46101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61010">
                <a:moveTo>
                  <a:pt x="0" y="0"/>
                </a:moveTo>
                <a:lnTo>
                  <a:pt x="461010" y="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Cross 167"/>
          <p:cNvSpPr>
            <a:spLocks noChangeAspect="1"/>
          </p:cNvSpPr>
          <p:nvPr/>
        </p:nvSpPr>
        <p:spPr>
          <a:xfrm rot="1818582">
            <a:off x="10315288" y="15415071"/>
            <a:ext cx="248865" cy="248865"/>
          </a:xfrm>
          <a:prstGeom prst="plus">
            <a:avLst>
              <a:gd name="adj" fmla="val 42808"/>
            </a:avLst>
          </a:prstGeom>
          <a:solidFill>
            <a:schemeClr val="tx1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TextBox 169"/>
          <p:cNvSpPr txBox="1"/>
          <p:nvPr/>
        </p:nvSpPr>
        <p:spPr>
          <a:xfrm rot="18674458">
            <a:off x="9726111" y="12792575"/>
            <a:ext cx="20425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 err="1"/>
              <a:t>Bassin</a:t>
            </a:r>
            <a:r>
              <a:rPr lang="en-US" sz="2800" b="1" dirty="0"/>
              <a:t> a </a:t>
            </a:r>
            <a:r>
              <a:rPr lang="en-US" sz="2800" b="1" dirty="0" err="1"/>
              <a:t>Flot</a:t>
            </a:r>
            <a:endParaRPr lang="en-US" sz="2800" b="1" dirty="0"/>
          </a:p>
        </p:txBody>
      </p:sp>
      <p:sp>
        <p:nvSpPr>
          <p:cNvPr id="171" name="Freeform 170"/>
          <p:cNvSpPr/>
          <p:nvPr/>
        </p:nvSpPr>
        <p:spPr>
          <a:xfrm rot="812480" flipV="1">
            <a:off x="9237345" y="12949086"/>
            <a:ext cx="928728" cy="1213298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  <a:gd name="connsiteX0" fmla="*/ 525182 w 562052"/>
              <a:gd name="connsiteY0" fmla="*/ 666175 h 772565"/>
              <a:gd name="connsiteX1" fmla="*/ 380350 w 562052"/>
              <a:gd name="connsiteY1" fmla="*/ 770062 h 772565"/>
              <a:gd name="connsiteX2" fmla="*/ 224141 w 562052"/>
              <a:gd name="connsiteY2" fmla="*/ 600226 h 772565"/>
              <a:gd name="connsiteX3" fmla="*/ 109342 w 562052"/>
              <a:gd name="connsiteY3" fmla="*/ 358219 h 772565"/>
              <a:gd name="connsiteX4" fmla="*/ 83457 w 562052"/>
              <a:gd name="connsiteY4" fmla="*/ 288836 h 772565"/>
              <a:gd name="connsiteX5" fmla="*/ 20307 w 562052"/>
              <a:gd name="connsiteY5" fmla="*/ 4743 h 772565"/>
              <a:gd name="connsiteX6" fmla="*/ 519619 w 562052"/>
              <a:gd name="connsiteY6" fmla="*/ 541663 h 772565"/>
              <a:gd name="connsiteX7" fmla="*/ 525182 w 562052"/>
              <a:gd name="connsiteY7" fmla="*/ 666175 h 772565"/>
              <a:gd name="connsiteX0" fmla="*/ 765179 w 802049"/>
              <a:gd name="connsiteY0" fmla="*/ 669165 h 775555"/>
              <a:gd name="connsiteX1" fmla="*/ 620347 w 802049"/>
              <a:gd name="connsiteY1" fmla="*/ 773052 h 775555"/>
              <a:gd name="connsiteX2" fmla="*/ 464138 w 802049"/>
              <a:gd name="connsiteY2" fmla="*/ 603216 h 775555"/>
              <a:gd name="connsiteX3" fmla="*/ 349339 w 802049"/>
              <a:gd name="connsiteY3" fmla="*/ 361209 h 775555"/>
              <a:gd name="connsiteX4" fmla="*/ 752 w 802049"/>
              <a:gd name="connsiteY4" fmla="*/ 174839 h 775555"/>
              <a:gd name="connsiteX5" fmla="*/ 260304 w 802049"/>
              <a:gd name="connsiteY5" fmla="*/ 7733 h 775555"/>
              <a:gd name="connsiteX6" fmla="*/ 759616 w 802049"/>
              <a:gd name="connsiteY6" fmla="*/ 544653 h 775555"/>
              <a:gd name="connsiteX7" fmla="*/ 765179 w 802049"/>
              <a:gd name="connsiteY7" fmla="*/ 669165 h 775555"/>
              <a:gd name="connsiteX0" fmla="*/ 765877 w 802747"/>
              <a:gd name="connsiteY0" fmla="*/ 669062 h 775452"/>
              <a:gd name="connsiteX1" fmla="*/ 621045 w 802747"/>
              <a:gd name="connsiteY1" fmla="*/ 772949 h 775452"/>
              <a:gd name="connsiteX2" fmla="*/ 464836 w 802747"/>
              <a:gd name="connsiteY2" fmla="*/ 603113 h 775452"/>
              <a:gd name="connsiteX3" fmla="*/ 170191 w 802747"/>
              <a:gd name="connsiteY3" fmla="*/ 345168 h 775452"/>
              <a:gd name="connsiteX4" fmla="*/ 1450 w 802747"/>
              <a:gd name="connsiteY4" fmla="*/ 174736 h 775452"/>
              <a:gd name="connsiteX5" fmla="*/ 261002 w 802747"/>
              <a:gd name="connsiteY5" fmla="*/ 7630 h 775452"/>
              <a:gd name="connsiteX6" fmla="*/ 760314 w 802747"/>
              <a:gd name="connsiteY6" fmla="*/ 544550 h 775452"/>
              <a:gd name="connsiteX7" fmla="*/ 765877 w 802747"/>
              <a:gd name="connsiteY7" fmla="*/ 669062 h 775452"/>
              <a:gd name="connsiteX0" fmla="*/ 765597 w 802467"/>
              <a:gd name="connsiteY0" fmla="*/ 669062 h 777836"/>
              <a:gd name="connsiteX1" fmla="*/ 620765 w 802467"/>
              <a:gd name="connsiteY1" fmla="*/ 772949 h 777836"/>
              <a:gd name="connsiteX2" fmla="*/ 290017 w 802467"/>
              <a:gd name="connsiteY2" fmla="*/ 561752 h 777836"/>
              <a:gd name="connsiteX3" fmla="*/ 169911 w 802467"/>
              <a:gd name="connsiteY3" fmla="*/ 345168 h 777836"/>
              <a:gd name="connsiteX4" fmla="*/ 1170 w 802467"/>
              <a:gd name="connsiteY4" fmla="*/ 174736 h 777836"/>
              <a:gd name="connsiteX5" fmla="*/ 260722 w 802467"/>
              <a:gd name="connsiteY5" fmla="*/ 7630 h 777836"/>
              <a:gd name="connsiteX6" fmla="*/ 760034 w 802467"/>
              <a:gd name="connsiteY6" fmla="*/ 544550 h 777836"/>
              <a:gd name="connsiteX7" fmla="*/ 765597 w 802467"/>
              <a:gd name="connsiteY7" fmla="*/ 669062 h 777836"/>
              <a:gd name="connsiteX0" fmla="*/ 765689 w 802559"/>
              <a:gd name="connsiteY0" fmla="*/ 669062 h 777836"/>
              <a:gd name="connsiteX1" fmla="*/ 620857 w 802559"/>
              <a:gd name="connsiteY1" fmla="*/ 772949 h 777836"/>
              <a:gd name="connsiteX2" fmla="*/ 290109 w 802559"/>
              <a:gd name="connsiteY2" fmla="*/ 561752 h 777836"/>
              <a:gd name="connsiteX3" fmla="*/ 356001 w 802559"/>
              <a:gd name="connsiteY3" fmla="*/ 468040 h 777836"/>
              <a:gd name="connsiteX4" fmla="*/ 170003 w 802559"/>
              <a:gd name="connsiteY4" fmla="*/ 345168 h 777836"/>
              <a:gd name="connsiteX5" fmla="*/ 1262 w 802559"/>
              <a:gd name="connsiteY5" fmla="*/ 174736 h 777836"/>
              <a:gd name="connsiteX6" fmla="*/ 260814 w 802559"/>
              <a:gd name="connsiteY6" fmla="*/ 7630 h 777836"/>
              <a:gd name="connsiteX7" fmla="*/ 760126 w 802559"/>
              <a:gd name="connsiteY7" fmla="*/ 544550 h 777836"/>
              <a:gd name="connsiteX8" fmla="*/ 765689 w 802559"/>
              <a:gd name="connsiteY8" fmla="*/ 669062 h 777836"/>
              <a:gd name="connsiteX0" fmla="*/ 765689 w 802559"/>
              <a:gd name="connsiteY0" fmla="*/ 669062 h 777131"/>
              <a:gd name="connsiteX1" fmla="*/ 620857 w 802559"/>
              <a:gd name="connsiteY1" fmla="*/ 772949 h 777131"/>
              <a:gd name="connsiteX2" fmla="*/ 193804 w 802559"/>
              <a:gd name="connsiteY2" fmla="*/ 573518 h 777131"/>
              <a:gd name="connsiteX3" fmla="*/ 356001 w 802559"/>
              <a:gd name="connsiteY3" fmla="*/ 468040 h 777131"/>
              <a:gd name="connsiteX4" fmla="*/ 170003 w 802559"/>
              <a:gd name="connsiteY4" fmla="*/ 345168 h 777131"/>
              <a:gd name="connsiteX5" fmla="*/ 1262 w 802559"/>
              <a:gd name="connsiteY5" fmla="*/ 174736 h 777131"/>
              <a:gd name="connsiteX6" fmla="*/ 260814 w 802559"/>
              <a:gd name="connsiteY6" fmla="*/ 7630 h 777131"/>
              <a:gd name="connsiteX7" fmla="*/ 760126 w 802559"/>
              <a:gd name="connsiteY7" fmla="*/ 544550 h 777131"/>
              <a:gd name="connsiteX8" fmla="*/ 765689 w 802559"/>
              <a:gd name="connsiteY8" fmla="*/ 669062 h 777131"/>
              <a:gd name="connsiteX0" fmla="*/ 1044839 w 1045659"/>
              <a:gd name="connsiteY0" fmla="*/ 729282 h 795499"/>
              <a:gd name="connsiteX1" fmla="*/ 620857 w 1045659"/>
              <a:gd name="connsiteY1" fmla="*/ 772949 h 795499"/>
              <a:gd name="connsiteX2" fmla="*/ 193804 w 1045659"/>
              <a:gd name="connsiteY2" fmla="*/ 573518 h 795499"/>
              <a:gd name="connsiteX3" fmla="*/ 356001 w 1045659"/>
              <a:gd name="connsiteY3" fmla="*/ 468040 h 795499"/>
              <a:gd name="connsiteX4" fmla="*/ 170003 w 1045659"/>
              <a:gd name="connsiteY4" fmla="*/ 345168 h 795499"/>
              <a:gd name="connsiteX5" fmla="*/ 1262 w 1045659"/>
              <a:gd name="connsiteY5" fmla="*/ 174736 h 795499"/>
              <a:gd name="connsiteX6" fmla="*/ 260814 w 1045659"/>
              <a:gd name="connsiteY6" fmla="*/ 7630 h 795499"/>
              <a:gd name="connsiteX7" fmla="*/ 760126 w 1045659"/>
              <a:gd name="connsiteY7" fmla="*/ 544550 h 795499"/>
              <a:gd name="connsiteX8" fmla="*/ 1044839 w 1045659"/>
              <a:gd name="connsiteY8" fmla="*/ 729282 h 795499"/>
              <a:gd name="connsiteX0" fmla="*/ 1044839 w 1313467"/>
              <a:gd name="connsiteY0" fmla="*/ 729282 h 1013757"/>
              <a:gd name="connsiteX1" fmla="*/ 1302714 w 1313467"/>
              <a:gd name="connsiteY1" fmla="*/ 1013537 h 1013757"/>
              <a:gd name="connsiteX2" fmla="*/ 620857 w 1313467"/>
              <a:gd name="connsiteY2" fmla="*/ 772949 h 1013757"/>
              <a:gd name="connsiteX3" fmla="*/ 193804 w 1313467"/>
              <a:gd name="connsiteY3" fmla="*/ 573518 h 1013757"/>
              <a:gd name="connsiteX4" fmla="*/ 356001 w 1313467"/>
              <a:gd name="connsiteY4" fmla="*/ 468040 h 1013757"/>
              <a:gd name="connsiteX5" fmla="*/ 170003 w 1313467"/>
              <a:gd name="connsiteY5" fmla="*/ 345168 h 1013757"/>
              <a:gd name="connsiteX6" fmla="*/ 1262 w 1313467"/>
              <a:gd name="connsiteY6" fmla="*/ 174736 h 1013757"/>
              <a:gd name="connsiteX7" fmla="*/ 260814 w 1313467"/>
              <a:gd name="connsiteY7" fmla="*/ 7630 h 1013757"/>
              <a:gd name="connsiteX8" fmla="*/ 760126 w 1313467"/>
              <a:gd name="connsiteY8" fmla="*/ 544550 h 1013757"/>
              <a:gd name="connsiteX9" fmla="*/ 1044839 w 1313467"/>
              <a:gd name="connsiteY9" fmla="*/ 729282 h 1013757"/>
              <a:gd name="connsiteX0" fmla="*/ 1044839 w 1343856"/>
              <a:gd name="connsiteY0" fmla="*/ 729282 h 1015528"/>
              <a:gd name="connsiteX1" fmla="*/ 1254017 w 1343856"/>
              <a:gd name="connsiteY1" fmla="*/ 889346 h 1015528"/>
              <a:gd name="connsiteX2" fmla="*/ 1302714 w 1343856"/>
              <a:gd name="connsiteY2" fmla="*/ 1013537 h 1015528"/>
              <a:gd name="connsiteX3" fmla="*/ 620857 w 1343856"/>
              <a:gd name="connsiteY3" fmla="*/ 772949 h 1015528"/>
              <a:gd name="connsiteX4" fmla="*/ 193804 w 1343856"/>
              <a:gd name="connsiteY4" fmla="*/ 573518 h 1015528"/>
              <a:gd name="connsiteX5" fmla="*/ 356001 w 1343856"/>
              <a:gd name="connsiteY5" fmla="*/ 468040 h 1015528"/>
              <a:gd name="connsiteX6" fmla="*/ 170003 w 1343856"/>
              <a:gd name="connsiteY6" fmla="*/ 345168 h 1015528"/>
              <a:gd name="connsiteX7" fmla="*/ 1262 w 1343856"/>
              <a:gd name="connsiteY7" fmla="*/ 174736 h 1015528"/>
              <a:gd name="connsiteX8" fmla="*/ 260814 w 1343856"/>
              <a:gd name="connsiteY8" fmla="*/ 7630 h 1015528"/>
              <a:gd name="connsiteX9" fmla="*/ 760126 w 1343856"/>
              <a:gd name="connsiteY9" fmla="*/ 544550 h 1015528"/>
              <a:gd name="connsiteX10" fmla="*/ 1044839 w 1343856"/>
              <a:gd name="connsiteY10" fmla="*/ 729282 h 1015528"/>
              <a:gd name="connsiteX0" fmla="*/ 1058993 w 1358010"/>
              <a:gd name="connsiteY0" fmla="*/ 866005 h 1152251"/>
              <a:gd name="connsiteX1" fmla="*/ 1268171 w 1358010"/>
              <a:gd name="connsiteY1" fmla="*/ 1026069 h 1152251"/>
              <a:gd name="connsiteX2" fmla="*/ 1316868 w 1358010"/>
              <a:gd name="connsiteY2" fmla="*/ 1150260 h 1152251"/>
              <a:gd name="connsiteX3" fmla="*/ 635011 w 1358010"/>
              <a:gd name="connsiteY3" fmla="*/ 909672 h 1152251"/>
              <a:gd name="connsiteX4" fmla="*/ 207958 w 1358010"/>
              <a:gd name="connsiteY4" fmla="*/ 710241 h 1152251"/>
              <a:gd name="connsiteX5" fmla="*/ 370155 w 1358010"/>
              <a:gd name="connsiteY5" fmla="*/ 604763 h 1152251"/>
              <a:gd name="connsiteX6" fmla="*/ 184157 w 1358010"/>
              <a:gd name="connsiteY6" fmla="*/ 481891 h 1152251"/>
              <a:gd name="connsiteX7" fmla="*/ 15416 w 1358010"/>
              <a:gd name="connsiteY7" fmla="*/ 311459 h 1152251"/>
              <a:gd name="connsiteX8" fmla="*/ 594716 w 1358010"/>
              <a:gd name="connsiteY8" fmla="*/ 4703 h 1152251"/>
              <a:gd name="connsiteX9" fmla="*/ 774280 w 1358010"/>
              <a:gd name="connsiteY9" fmla="*/ 681273 h 1152251"/>
              <a:gd name="connsiteX10" fmla="*/ 1058993 w 1358010"/>
              <a:gd name="connsiteY10" fmla="*/ 866005 h 1152251"/>
              <a:gd name="connsiteX0" fmla="*/ 1058993 w 1358010"/>
              <a:gd name="connsiteY0" fmla="*/ 862818 h 1149064"/>
              <a:gd name="connsiteX1" fmla="*/ 1268171 w 1358010"/>
              <a:gd name="connsiteY1" fmla="*/ 1022882 h 1149064"/>
              <a:gd name="connsiteX2" fmla="*/ 1316868 w 1358010"/>
              <a:gd name="connsiteY2" fmla="*/ 1147073 h 1149064"/>
              <a:gd name="connsiteX3" fmla="*/ 635011 w 1358010"/>
              <a:gd name="connsiteY3" fmla="*/ 906485 h 1149064"/>
              <a:gd name="connsiteX4" fmla="*/ 207958 w 1358010"/>
              <a:gd name="connsiteY4" fmla="*/ 707054 h 1149064"/>
              <a:gd name="connsiteX5" fmla="*/ 370155 w 1358010"/>
              <a:gd name="connsiteY5" fmla="*/ 601576 h 1149064"/>
              <a:gd name="connsiteX6" fmla="*/ 184157 w 1358010"/>
              <a:gd name="connsiteY6" fmla="*/ 478704 h 1149064"/>
              <a:gd name="connsiteX7" fmla="*/ 15416 w 1358010"/>
              <a:gd name="connsiteY7" fmla="*/ 308272 h 1149064"/>
              <a:gd name="connsiteX8" fmla="*/ 594716 w 1358010"/>
              <a:gd name="connsiteY8" fmla="*/ 1516 h 1149064"/>
              <a:gd name="connsiteX9" fmla="*/ 420678 w 1358010"/>
              <a:gd name="connsiteY9" fmla="*/ 213342 h 1149064"/>
              <a:gd name="connsiteX10" fmla="*/ 774280 w 1358010"/>
              <a:gd name="connsiteY10" fmla="*/ 678086 h 1149064"/>
              <a:gd name="connsiteX11" fmla="*/ 1058993 w 1358010"/>
              <a:gd name="connsiteY11" fmla="*/ 862818 h 1149064"/>
              <a:gd name="connsiteX0" fmla="*/ 1058993 w 1358010"/>
              <a:gd name="connsiteY0" fmla="*/ 862467 h 1148713"/>
              <a:gd name="connsiteX1" fmla="*/ 1268171 w 1358010"/>
              <a:gd name="connsiteY1" fmla="*/ 1022531 h 1148713"/>
              <a:gd name="connsiteX2" fmla="*/ 1316868 w 1358010"/>
              <a:gd name="connsiteY2" fmla="*/ 1146722 h 1148713"/>
              <a:gd name="connsiteX3" fmla="*/ 635011 w 1358010"/>
              <a:gd name="connsiteY3" fmla="*/ 906134 h 1148713"/>
              <a:gd name="connsiteX4" fmla="*/ 207958 w 1358010"/>
              <a:gd name="connsiteY4" fmla="*/ 706703 h 1148713"/>
              <a:gd name="connsiteX5" fmla="*/ 370155 w 1358010"/>
              <a:gd name="connsiteY5" fmla="*/ 601225 h 1148713"/>
              <a:gd name="connsiteX6" fmla="*/ 184157 w 1358010"/>
              <a:gd name="connsiteY6" fmla="*/ 478353 h 1148713"/>
              <a:gd name="connsiteX7" fmla="*/ 15416 w 1358010"/>
              <a:gd name="connsiteY7" fmla="*/ 307921 h 1148713"/>
              <a:gd name="connsiteX8" fmla="*/ 594716 w 1358010"/>
              <a:gd name="connsiteY8" fmla="*/ 1165 h 1148713"/>
              <a:gd name="connsiteX9" fmla="*/ 420678 w 1358010"/>
              <a:gd name="connsiteY9" fmla="*/ 212991 h 1148713"/>
              <a:gd name="connsiteX10" fmla="*/ 590879 w 1358010"/>
              <a:gd name="connsiteY10" fmla="*/ 432182 h 1148713"/>
              <a:gd name="connsiteX11" fmla="*/ 774280 w 1358010"/>
              <a:gd name="connsiteY11" fmla="*/ 677735 h 1148713"/>
              <a:gd name="connsiteX12" fmla="*/ 1058993 w 1358010"/>
              <a:gd name="connsiteY12" fmla="*/ 862467 h 1148713"/>
              <a:gd name="connsiteX0" fmla="*/ 1642839 w 1941856"/>
              <a:gd name="connsiteY0" fmla="*/ 862467 h 1148713"/>
              <a:gd name="connsiteX1" fmla="*/ 1852017 w 1941856"/>
              <a:gd name="connsiteY1" fmla="*/ 1022531 h 1148713"/>
              <a:gd name="connsiteX2" fmla="*/ 1900714 w 1941856"/>
              <a:gd name="connsiteY2" fmla="*/ 1146722 h 1148713"/>
              <a:gd name="connsiteX3" fmla="*/ 1218857 w 1941856"/>
              <a:gd name="connsiteY3" fmla="*/ 906134 h 1148713"/>
              <a:gd name="connsiteX4" fmla="*/ 791804 w 1941856"/>
              <a:gd name="connsiteY4" fmla="*/ 706703 h 1148713"/>
              <a:gd name="connsiteX5" fmla="*/ 954001 w 1941856"/>
              <a:gd name="connsiteY5" fmla="*/ 601225 h 1148713"/>
              <a:gd name="connsiteX6" fmla="*/ 768003 w 1941856"/>
              <a:gd name="connsiteY6" fmla="*/ 478353 h 1148713"/>
              <a:gd name="connsiteX7" fmla="*/ 4865 w 1941856"/>
              <a:gd name="connsiteY7" fmla="*/ 116670 h 1148713"/>
              <a:gd name="connsiteX8" fmla="*/ 1178562 w 1941856"/>
              <a:gd name="connsiteY8" fmla="*/ 1165 h 1148713"/>
              <a:gd name="connsiteX9" fmla="*/ 1004524 w 1941856"/>
              <a:gd name="connsiteY9" fmla="*/ 212991 h 1148713"/>
              <a:gd name="connsiteX10" fmla="*/ 1174725 w 1941856"/>
              <a:gd name="connsiteY10" fmla="*/ 432182 h 1148713"/>
              <a:gd name="connsiteX11" fmla="*/ 1358126 w 1941856"/>
              <a:gd name="connsiteY11" fmla="*/ 677735 h 1148713"/>
              <a:gd name="connsiteX12" fmla="*/ 1642839 w 1941856"/>
              <a:gd name="connsiteY12" fmla="*/ 862467 h 1148713"/>
              <a:gd name="connsiteX0" fmla="*/ 1638143 w 1937160"/>
              <a:gd name="connsiteY0" fmla="*/ 863811 h 1150057"/>
              <a:gd name="connsiteX1" fmla="*/ 1847321 w 1937160"/>
              <a:gd name="connsiteY1" fmla="*/ 1023875 h 1150057"/>
              <a:gd name="connsiteX2" fmla="*/ 1896018 w 1937160"/>
              <a:gd name="connsiteY2" fmla="*/ 1148066 h 1150057"/>
              <a:gd name="connsiteX3" fmla="*/ 1214161 w 1937160"/>
              <a:gd name="connsiteY3" fmla="*/ 907478 h 1150057"/>
              <a:gd name="connsiteX4" fmla="*/ 787108 w 1937160"/>
              <a:gd name="connsiteY4" fmla="*/ 708047 h 1150057"/>
              <a:gd name="connsiteX5" fmla="*/ 949305 w 1937160"/>
              <a:gd name="connsiteY5" fmla="*/ 602569 h 1150057"/>
              <a:gd name="connsiteX6" fmla="*/ 763307 w 1937160"/>
              <a:gd name="connsiteY6" fmla="*/ 479697 h 1150057"/>
              <a:gd name="connsiteX7" fmla="*/ 169 w 1937160"/>
              <a:gd name="connsiteY7" fmla="*/ 118014 h 1150057"/>
              <a:gd name="connsiteX8" fmla="*/ 698598 w 1937160"/>
              <a:gd name="connsiteY8" fmla="*/ 211137 h 1150057"/>
              <a:gd name="connsiteX9" fmla="*/ 1173866 w 1937160"/>
              <a:gd name="connsiteY9" fmla="*/ 2509 h 1150057"/>
              <a:gd name="connsiteX10" fmla="*/ 999828 w 1937160"/>
              <a:gd name="connsiteY10" fmla="*/ 214335 h 1150057"/>
              <a:gd name="connsiteX11" fmla="*/ 1170029 w 1937160"/>
              <a:gd name="connsiteY11" fmla="*/ 433526 h 1150057"/>
              <a:gd name="connsiteX12" fmla="*/ 1353430 w 1937160"/>
              <a:gd name="connsiteY12" fmla="*/ 679079 h 1150057"/>
              <a:gd name="connsiteX13" fmla="*/ 1638143 w 1937160"/>
              <a:gd name="connsiteY13" fmla="*/ 863811 h 1150057"/>
              <a:gd name="connsiteX0" fmla="*/ 1641235 w 1940252"/>
              <a:gd name="connsiteY0" fmla="*/ 863811 h 1150057"/>
              <a:gd name="connsiteX1" fmla="*/ 1850413 w 1940252"/>
              <a:gd name="connsiteY1" fmla="*/ 1023875 h 1150057"/>
              <a:gd name="connsiteX2" fmla="*/ 1899110 w 1940252"/>
              <a:gd name="connsiteY2" fmla="*/ 1148066 h 1150057"/>
              <a:gd name="connsiteX3" fmla="*/ 1217253 w 1940252"/>
              <a:gd name="connsiteY3" fmla="*/ 907478 h 1150057"/>
              <a:gd name="connsiteX4" fmla="*/ 790200 w 1940252"/>
              <a:gd name="connsiteY4" fmla="*/ 708047 h 1150057"/>
              <a:gd name="connsiteX5" fmla="*/ 952397 w 1940252"/>
              <a:gd name="connsiteY5" fmla="*/ 602569 h 1150057"/>
              <a:gd name="connsiteX6" fmla="*/ 766399 w 1940252"/>
              <a:gd name="connsiteY6" fmla="*/ 479697 h 1150057"/>
              <a:gd name="connsiteX7" fmla="*/ 453289 w 1940252"/>
              <a:gd name="connsiteY7" fmla="*/ 447734 h 1150057"/>
              <a:gd name="connsiteX8" fmla="*/ 3261 w 1940252"/>
              <a:gd name="connsiteY8" fmla="*/ 118014 h 1150057"/>
              <a:gd name="connsiteX9" fmla="*/ 701690 w 1940252"/>
              <a:gd name="connsiteY9" fmla="*/ 211137 h 1150057"/>
              <a:gd name="connsiteX10" fmla="*/ 1176958 w 1940252"/>
              <a:gd name="connsiteY10" fmla="*/ 2509 h 1150057"/>
              <a:gd name="connsiteX11" fmla="*/ 1002920 w 1940252"/>
              <a:gd name="connsiteY11" fmla="*/ 214335 h 1150057"/>
              <a:gd name="connsiteX12" fmla="*/ 1173121 w 1940252"/>
              <a:gd name="connsiteY12" fmla="*/ 433526 h 1150057"/>
              <a:gd name="connsiteX13" fmla="*/ 1356522 w 1940252"/>
              <a:gd name="connsiteY13" fmla="*/ 679079 h 1150057"/>
              <a:gd name="connsiteX14" fmla="*/ 1641235 w 1940252"/>
              <a:gd name="connsiteY14" fmla="*/ 863811 h 1150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40252" h="1150057">
                <a:moveTo>
                  <a:pt x="1641235" y="863811"/>
                </a:moveTo>
                <a:cubicBezTo>
                  <a:pt x="1716743" y="918676"/>
                  <a:pt x="1807434" y="976499"/>
                  <a:pt x="1850413" y="1023875"/>
                </a:cubicBezTo>
                <a:cubicBezTo>
                  <a:pt x="1893392" y="1071251"/>
                  <a:pt x="1997830" y="1164864"/>
                  <a:pt x="1899110" y="1148066"/>
                </a:cubicBezTo>
                <a:cubicBezTo>
                  <a:pt x="1800390" y="1131268"/>
                  <a:pt x="1402071" y="980814"/>
                  <a:pt x="1217253" y="907478"/>
                </a:cubicBezTo>
                <a:cubicBezTo>
                  <a:pt x="1032435" y="834142"/>
                  <a:pt x="834343" y="758865"/>
                  <a:pt x="790200" y="708047"/>
                </a:cubicBezTo>
                <a:cubicBezTo>
                  <a:pt x="746057" y="657229"/>
                  <a:pt x="972415" y="638666"/>
                  <a:pt x="952397" y="602569"/>
                </a:cubicBezTo>
                <a:cubicBezTo>
                  <a:pt x="932379" y="566472"/>
                  <a:pt x="849584" y="505503"/>
                  <a:pt x="766399" y="479697"/>
                </a:cubicBezTo>
                <a:cubicBezTo>
                  <a:pt x="683214" y="453891"/>
                  <a:pt x="580479" y="508015"/>
                  <a:pt x="453289" y="447734"/>
                </a:cubicBezTo>
                <a:cubicBezTo>
                  <a:pt x="326099" y="387454"/>
                  <a:pt x="-38139" y="157447"/>
                  <a:pt x="3261" y="118014"/>
                </a:cubicBezTo>
                <a:cubicBezTo>
                  <a:pt x="44661" y="78581"/>
                  <a:pt x="506074" y="230388"/>
                  <a:pt x="701690" y="211137"/>
                </a:cubicBezTo>
                <a:cubicBezTo>
                  <a:pt x="897306" y="191886"/>
                  <a:pt x="1095016" y="-25638"/>
                  <a:pt x="1176958" y="2509"/>
                </a:cubicBezTo>
                <a:cubicBezTo>
                  <a:pt x="1258900" y="30656"/>
                  <a:pt x="1006760" y="141610"/>
                  <a:pt x="1002920" y="214335"/>
                </a:cubicBezTo>
                <a:cubicBezTo>
                  <a:pt x="999080" y="287060"/>
                  <a:pt x="1114187" y="356069"/>
                  <a:pt x="1173121" y="433526"/>
                </a:cubicBezTo>
                <a:cubicBezTo>
                  <a:pt x="1232055" y="510983"/>
                  <a:pt x="1278503" y="607365"/>
                  <a:pt x="1356522" y="679079"/>
                </a:cubicBezTo>
                <a:cubicBezTo>
                  <a:pt x="1434541" y="750793"/>
                  <a:pt x="1655232" y="822909"/>
                  <a:pt x="1641235" y="863811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21"/>
          <p:cNvSpPr/>
          <p:nvPr/>
        </p:nvSpPr>
        <p:spPr>
          <a:xfrm>
            <a:off x="6642847" y="1129553"/>
            <a:ext cx="2205318" cy="1264023"/>
          </a:xfrm>
          <a:custGeom>
            <a:avLst/>
            <a:gdLst>
              <a:gd name="connsiteX0" fmla="*/ 0 w 2205318"/>
              <a:gd name="connsiteY0" fmla="*/ 0 h 1264023"/>
              <a:gd name="connsiteX1" fmla="*/ 0 w 2205318"/>
              <a:gd name="connsiteY1" fmla="*/ 1264023 h 1264023"/>
              <a:gd name="connsiteX2" fmla="*/ 2205318 w 2205318"/>
              <a:gd name="connsiteY2" fmla="*/ 268941 h 1264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05318" h="1264023">
                <a:moveTo>
                  <a:pt x="0" y="0"/>
                </a:moveTo>
                <a:lnTo>
                  <a:pt x="0" y="1264023"/>
                </a:lnTo>
                <a:lnTo>
                  <a:pt x="2205318" y="268941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7" name="Group 26"/>
          <p:cNvGrpSpPr/>
          <p:nvPr/>
        </p:nvGrpSpPr>
        <p:grpSpPr>
          <a:xfrm>
            <a:off x="8531258" y="14253970"/>
            <a:ext cx="1195983" cy="952570"/>
            <a:chOff x="9283435" y="6926297"/>
            <a:chExt cx="1195983" cy="952570"/>
          </a:xfrm>
        </p:grpSpPr>
        <p:sp>
          <p:nvSpPr>
            <p:cNvPr id="239" name="Rectangle 238"/>
            <p:cNvSpPr/>
            <p:nvPr/>
          </p:nvSpPr>
          <p:spPr>
            <a:xfrm>
              <a:off x="10116874" y="7262344"/>
              <a:ext cx="317438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3" name="Group 22"/>
            <p:cNvGrpSpPr/>
            <p:nvPr/>
          </p:nvGrpSpPr>
          <p:grpSpPr>
            <a:xfrm>
              <a:off x="9283435" y="6926297"/>
              <a:ext cx="1195983" cy="952570"/>
              <a:chOff x="9431195" y="6743702"/>
              <a:chExt cx="1195983" cy="952570"/>
            </a:xfrm>
          </p:grpSpPr>
          <p:sp>
            <p:nvSpPr>
              <p:cNvPr id="240" name="TextBox 239"/>
              <p:cNvSpPr txBox="1"/>
              <p:nvPr/>
            </p:nvSpPr>
            <p:spPr>
              <a:xfrm>
                <a:off x="10249284" y="7051300"/>
                <a:ext cx="37789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6 </a:t>
                </a:r>
              </a:p>
            </p:txBody>
          </p:sp>
          <p:grpSp>
            <p:nvGrpSpPr>
              <p:cNvPr id="21" name="Group 20"/>
              <p:cNvGrpSpPr/>
              <p:nvPr/>
            </p:nvGrpSpPr>
            <p:grpSpPr>
              <a:xfrm>
                <a:off x="9431195" y="6743702"/>
                <a:ext cx="800700" cy="952570"/>
                <a:chOff x="9431195" y="6743702"/>
                <a:chExt cx="800700" cy="952570"/>
              </a:xfrm>
            </p:grpSpPr>
            <p:sp>
              <p:nvSpPr>
                <p:cNvPr id="251" name="Freeform 250"/>
                <p:cNvSpPr/>
                <p:nvPr/>
              </p:nvSpPr>
              <p:spPr>
                <a:xfrm flipH="1">
                  <a:off x="9890855" y="6747590"/>
                  <a:ext cx="45719" cy="340680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38" name="Group 237"/>
                <p:cNvGrpSpPr>
                  <a:grpSpLocks noChangeAspect="1"/>
                </p:cNvGrpSpPr>
                <p:nvPr/>
              </p:nvGrpSpPr>
              <p:grpSpPr>
                <a:xfrm>
                  <a:off x="9431195" y="6743702"/>
                  <a:ext cx="800700" cy="952570"/>
                  <a:chOff x="2641781" y="4534577"/>
                  <a:chExt cx="513500" cy="610889"/>
                </a:xfrm>
              </p:grpSpPr>
              <p:grpSp>
                <p:nvGrpSpPr>
                  <p:cNvPr id="241" name="Group 240"/>
                  <p:cNvGrpSpPr/>
                  <p:nvPr/>
                </p:nvGrpSpPr>
                <p:grpSpPr>
                  <a:xfrm>
                    <a:off x="2799527" y="4534577"/>
                    <a:ext cx="101514" cy="218480"/>
                    <a:chOff x="4765593" y="3129901"/>
                    <a:chExt cx="101514" cy="218480"/>
                  </a:xfrm>
                </p:grpSpPr>
                <p:sp>
                  <p:nvSpPr>
                    <p:cNvPr id="249" name="Freeform 248"/>
                    <p:cNvSpPr/>
                    <p:nvPr/>
                  </p:nvSpPr>
                  <p:spPr>
                    <a:xfrm>
                      <a:off x="4867107" y="3129902"/>
                      <a:ext cx="0" cy="142875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0" name="Freeform 249"/>
                    <p:cNvSpPr/>
                    <p:nvPr/>
                  </p:nvSpPr>
                  <p:spPr>
                    <a:xfrm flipH="1">
                      <a:off x="4765593" y="3129901"/>
                      <a:ext cx="29320" cy="218480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42" name="Group 241"/>
                  <p:cNvGrpSpPr/>
                  <p:nvPr/>
                </p:nvGrpSpPr>
                <p:grpSpPr>
                  <a:xfrm>
                    <a:off x="2641781" y="4631966"/>
                    <a:ext cx="513500" cy="513500"/>
                    <a:chOff x="4664443" y="3476436"/>
                    <a:chExt cx="513500" cy="513500"/>
                  </a:xfrm>
                </p:grpSpPr>
                <p:sp>
                  <p:nvSpPr>
                    <p:cNvPr id="246" name="Diamond 245"/>
                    <p:cNvSpPr/>
                    <p:nvPr/>
                  </p:nvSpPr>
                  <p:spPr>
                    <a:xfrm>
                      <a:off x="4664443" y="3476436"/>
                      <a:ext cx="513500" cy="513500"/>
                    </a:xfrm>
                    <a:prstGeom prst="diamond">
                      <a:avLst/>
                    </a:prstGeom>
                    <a:solidFill>
                      <a:srgbClr val="FF8080"/>
                    </a:solidFill>
                    <a:ln w="38100">
                      <a:solidFill>
                        <a:schemeClr val="tx1"/>
                      </a:solidFill>
                      <a:prstDash val="soli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7" name="Freeform 246"/>
                    <p:cNvSpPr/>
                    <p:nvPr/>
                  </p:nvSpPr>
                  <p:spPr>
                    <a:xfrm>
                      <a:off x="4781550" y="3589020"/>
                      <a:ext cx="259080" cy="259080"/>
                    </a:xfrm>
                    <a:custGeom>
                      <a:avLst/>
                      <a:gdLst>
                        <a:gd name="connsiteX0" fmla="*/ 0 w 259080"/>
                        <a:gd name="connsiteY0" fmla="*/ 259080 h 259080"/>
                        <a:gd name="connsiteX1" fmla="*/ 259080 w 259080"/>
                        <a:gd name="connsiteY1" fmla="*/ 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9080" h="259080">
                          <a:moveTo>
                            <a:pt x="0" y="259080"/>
                          </a:moveTo>
                          <a:lnTo>
                            <a:pt x="259080" y="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8" name="Freeform 247"/>
                    <p:cNvSpPr/>
                    <p:nvPr/>
                  </p:nvSpPr>
                  <p:spPr>
                    <a:xfrm>
                      <a:off x="4796790" y="3600450"/>
                      <a:ext cx="251460" cy="259080"/>
                    </a:xfrm>
                    <a:custGeom>
                      <a:avLst/>
                      <a:gdLst>
                        <a:gd name="connsiteX0" fmla="*/ 0 w 251460"/>
                        <a:gd name="connsiteY0" fmla="*/ 0 h 259080"/>
                        <a:gd name="connsiteX1" fmla="*/ 251460 w 251460"/>
                        <a:gd name="connsiteY1" fmla="*/ 25908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1460" h="259080">
                          <a:moveTo>
                            <a:pt x="0" y="0"/>
                          </a:moveTo>
                          <a:lnTo>
                            <a:pt x="251460" y="25908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243" name="Group 242"/>
                  <p:cNvGrpSpPr/>
                  <p:nvPr/>
                </p:nvGrpSpPr>
                <p:grpSpPr>
                  <a:xfrm>
                    <a:off x="2816676" y="4998289"/>
                    <a:ext cx="163709" cy="70389"/>
                    <a:chOff x="2881402" y="3995159"/>
                    <a:chExt cx="163709" cy="70389"/>
                  </a:xfrm>
                </p:grpSpPr>
                <p:sp>
                  <p:nvSpPr>
                    <p:cNvPr id="244" name="Block Arc 243"/>
                    <p:cNvSpPr/>
                    <p:nvPr/>
                  </p:nvSpPr>
                  <p:spPr>
                    <a:xfrm>
                      <a:off x="2881402" y="3995159"/>
                      <a:ext cx="89296" cy="70389"/>
                    </a:xfrm>
                    <a:prstGeom prst="blockArc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sp>
                  <p:nvSpPr>
                    <p:cNvPr id="245" name="Block Arc 244"/>
                    <p:cNvSpPr/>
                    <p:nvPr/>
                  </p:nvSpPr>
                  <p:spPr>
                    <a:xfrm>
                      <a:off x="2955815" y="3995159"/>
                      <a:ext cx="89296" cy="70389"/>
                    </a:xfrm>
                    <a:prstGeom prst="blockArc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</p:grpSp>
      </p:grpSp>
      <p:sp>
        <p:nvSpPr>
          <p:cNvPr id="24" name="Right Arrow 23"/>
          <p:cNvSpPr/>
          <p:nvPr/>
        </p:nvSpPr>
        <p:spPr>
          <a:xfrm rot="18781596">
            <a:off x="7503506" y="15014237"/>
            <a:ext cx="925889" cy="789908"/>
          </a:xfrm>
          <a:custGeom>
            <a:avLst/>
            <a:gdLst>
              <a:gd name="connsiteX0" fmla="*/ 0 w 931459"/>
              <a:gd name="connsiteY0" fmla="*/ 195992 h 783966"/>
              <a:gd name="connsiteX1" fmla="*/ 539476 w 931459"/>
              <a:gd name="connsiteY1" fmla="*/ 195992 h 783966"/>
              <a:gd name="connsiteX2" fmla="*/ 539476 w 931459"/>
              <a:gd name="connsiteY2" fmla="*/ 0 h 783966"/>
              <a:gd name="connsiteX3" fmla="*/ 931459 w 931459"/>
              <a:gd name="connsiteY3" fmla="*/ 391983 h 783966"/>
              <a:gd name="connsiteX4" fmla="*/ 539476 w 931459"/>
              <a:gd name="connsiteY4" fmla="*/ 783966 h 783966"/>
              <a:gd name="connsiteX5" fmla="*/ 539476 w 931459"/>
              <a:gd name="connsiteY5" fmla="*/ 587975 h 783966"/>
              <a:gd name="connsiteX6" fmla="*/ 0 w 931459"/>
              <a:gd name="connsiteY6" fmla="*/ 587975 h 783966"/>
              <a:gd name="connsiteX7" fmla="*/ 0 w 931459"/>
              <a:gd name="connsiteY7" fmla="*/ 195992 h 783966"/>
              <a:gd name="connsiteX0" fmla="*/ 0 w 925889"/>
              <a:gd name="connsiteY0" fmla="*/ 195992 h 783966"/>
              <a:gd name="connsiteX1" fmla="*/ 539476 w 925889"/>
              <a:gd name="connsiteY1" fmla="*/ 195992 h 783966"/>
              <a:gd name="connsiteX2" fmla="*/ 539476 w 925889"/>
              <a:gd name="connsiteY2" fmla="*/ 0 h 783966"/>
              <a:gd name="connsiteX3" fmla="*/ 925889 w 925889"/>
              <a:gd name="connsiteY3" fmla="*/ 397183 h 783966"/>
              <a:gd name="connsiteX4" fmla="*/ 539476 w 925889"/>
              <a:gd name="connsiteY4" fmla="*/ 783966 h 783966"/>
              <a:gd name="connsiteX5" fmla="*/ 539476 w 925889"/>
              <a:gd name="connsiteY5" fmla="*/ 587975 h 783966"/>
              <a:gd name="connsiteX6" fmla="*/ 0 w 925889"/>
              <a:gd name="connsiteY6" fmla="*/ 587975 h 783966"/>
              <a:gd name="connsiteX7" fmla="*/ 0 w 925889"/>
              <a:gd name="connsiteY7" fmla="*/ 195992 h 783966"/>
              <a:gd name="connsiteX0" fmla="*/ 0 w 925889"/>
              <a:gd name="connsiteY0" fmla="*/ 195992 h 789908"/>
              <a:gd name="connsiteX1" fmla="*/ 539476 w 925889"/>
              <a:gd name="connsiteY1" fmla="*/ 195992 h 789908"/>
              <a:gd name="connsiteX2" fmla="*/ 539476 w 925889"/>
              <a:gd name="connsiteY2" fmla="*/ 0 h 789908"/>
              <a:gd name="connsiteX3" fmla="*/ 925889 w 925889"/>
              <a:gd name="connsiteY3" fmla="*/ 397183 h 789908"/>
              <a:gd name="connsiteX4" fmla="*/ 555446 w 925889"/>
              <a:gd name="connsiteY4" fmla="*/ 789908 h 789908"/>
              <a:gd name="connsiteX5" fmla="*/ 539476 w 925889"/>
              <a:gd name="connsiteY5" fmla="*/ 587975 h 789908"/>
              <a:gd name="connsiteX6" fmla="*/ 0 w 925889"/>
              <a:gd name="connsiteY6" fmla="*/ 587975 h 789908"/>
              <a:gd name="connsiteX7" fmla="*/ 0 w 925889"/>
              <a:gd name="connsiteY7" fmla="*/ 195992 h 789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25889" h="789908">
                <a:moveTo>
                  <a:pt x="0" y="195992"/>
                </a:moveTo>
                <a:lnTo>
                  <a:pt x="539476" y="195992"/>
                </a:lnTo>
                <a:lnTo>
                  <a:pt x="539476" y="0"/>
                </a:lnTo>
                <a:lnTo>
                  <a:pt x="925889" y="397183"/>
                </a:lnTo>
                <a:lnTo>
                  <a:pt x="555446" y="789908"/>
                </a:lnTo>
                <a:lnTo>
                  <a:pt x="539476" y="587975"/>
                </a:lnTo>
                <a:lnTo>
                  <a:pt x="0" y="587975"/>
                </a:lnTo>
                <a:lnTo>
                  <a:pt x="0" y="195992"/>
                </a:lnTo>
                <a:close/>
              </a:path>
            </a:pathLst>
          </a:cu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Freeform 24"/>
          <p:cNvSpPr/>
          <p:nvPr/>
        </p:nvSpPr>
        <p:spPr>
          <a:xfrm>
            <a:off x="7848618" y="2934213"/>
            <a:ext cx="11884139" cy="14039401"/>
          </a:xfrm>
          <a:custGeom>
            <a:avLst/>
            <a:gdLst>
              <a:gd name="connsiteX0" fmla="*/ 1909483 w 11322424"/>
              <a:gd name="connsiteY0" fmla="*/ 457200 h 14119411"/>
              <a:gd name="connsiteX1" fmla="*/ 8041342 w 11322424"/>
              <a:gd name="connsiteY1" fmla="*/ 6024282 h 14119411"/>
              <a:gd name="connsiteX2" fmla="*/ 10354236 w 11322424"/>
              <a:gd name="connsiteY2" fmla="*/ 6804211 h 14119411"/>
              <a:gd name="connsiteX3" fmla="*/ 10623177 w 11322424"/>
              <a:gd name="connsiteY3" fmla="*/ 9735670 h 14119411"/>
              <a:gd name="connsiteX4" fmla="*/ 2474259 w 11322424"/>
              <a:gd name="connsiteY4" fmla="*/ 12263717 h 14119411"/>
              <a:gd name="connsiteX5" fmla="*/ 322730 w 11322424"/>
              <a:gd name="connsiteY5" fmla="*/ 13473953 h 14119411"/>
              <a:gd name="connsiteX6" fmla="*/ 215153 w 11322424"/>
              <a:gd name="connsiteY6" fmla="*/ 13285694 h 14119411"/>
              <a:gd name="connsiteX7" fmla="*/ 0 w 11322424"/>
              <a:gd name="connsiteY7" fmla="*/ 13796682 h 14119411"/>
              <a:gd name="connsiteX8" fmla="*/ 484095 w 11322424"/>
              <a:gd name="connsiteY8" fmla="*/ 14119411 h 14119411"/>
              <a:gd name="connsiteX9" fmla="*/ 376518 w 11322424"/>
              <a:gd name="connsiteY9" fmla="*/ 13796682 h 14119411"/>
              <a:gd name="connsiteX10" fmla="*/ 3738283 w 11322424"/>
              <a:gd name="connsiteY10" fmla="*/ 12505764 h 14119411"/>
              <a:gd name="connsiteX11" fmla="*/ 11322424 w 11322424"/>
              <a:gd name="connsiteY11" fmla="*/ 10058400 h 14119411"/>
              <a:gd name="connsiteX12" fmla="*/ 10892118 w 11322424"/>
              <a:gd name="connsiteY12" fmla="*/ 6185647 h 14119411"/>
              <a:gd name="connsiteX13" fmla="*/ 8175812 w 11322424"/>
              <a:gd name="connsiteY13" fmla="*/ 5298141 h 14119411"/>
              <a:gd name="connsiteX14" fmla="*/ 2232212 w 11322424"/>
              <a:gd name="connsiteY14" fmla="*/ 0 h 14119411"/>
              <a:gd name="connsiteX0" fmla="*/ 1909483 w 11322424"/>
              <a:gd name="connsiteY0" fmla="*/ 457200 h 14039401"/>
              <a:gd name="connsiteX1" fmla="*/ 8041342 w 11322424"/>
              <a:gd name="connsiteY1" fmla="*/ 6024282 h 14039401"/>
              <a:gd name="connsiteX2" fmla="*/ 10354236 w 11322424"/>
              <a:gd name="connsiteY2" fmla="*/ 6804211 h 14039401"/>
              <a:gd name="connsiteX3" fmla="*/ 10623177 w 11322424"/>
              <a:gd name="connsiteY3" fmla="*/ 9735670 h 14039401"/>
              <a:gd name="connsiteX4" fmla="*/ 2474259 w 11322424"/>
              <a:gd name="connsiteY4" fmla="*/ 12263717 h 14039401"/>
              <a:gd name="connsiteX5" fmla="*/ 322730 w 11322424"/>
              <a:gd name="connsiteY5" fmla="*/ 13473953 h 14039401"/>
              <a:gd name="connsiteX6" fmla="*/ 215153 w 11322424"/>
              <a:gd name="connsiteY6" fmla="*/ 13285694 h 14039401"/>
              <a:gd name="connsiteX7" fmla="*/ 0 w 11322424"/>
              <a:gd name="connsiteY7" fmla="*/ 13796682 h 14039401"/>
              <a:gd name="connsiteX8" fmla="*/ 476475 w 11322424"/>
              <a:gd name="connsiteY8" fmla="*/ 14039401 h 14039401"/>
              <a:gd name="connsiteX9" fmla="*/ 376518 w 11322424"/>
              <a:gd name="connsiteY9" fmla="*/ 13796682 h 14039401"/>
              <a:gd name="connsiteX10" fmla="*/ 3738283 w 11322424"/>
              <a:gd name="connsiteY10" fmla="*/ 12505764 h 14039401"/>
              <a:gd name="connsiteX11" fmla="*/ 11322424 w 11322424"/>
              <a:gd name="connsiteY11" fmla="*/ 10058400 h 14039401"/>
              <a:gd name="connsiteX12" fmla="*/ 10892118 w 11322424"/>
              <a:gd name="connsiteY12" fmla="*/ 6185647 h 14039401"/>
              <a:gd name="connsiteX13" fmla="*/ 8175812 w 11322424"/>
              <a:gd name="connsiteY13" fmla="*/ 5298141 h 14039401"/>
              <a:gd name="connsiteX14" fmla="*/ 2232212 w 11322424"/>
              <a:gd name="connsiteY14" fmla="*/ 0 h 14039401"/>
              <a:gd name="connsiteX0" fmla="*/ 1909483 w 11322424"/>
              <a:gd name="connsiteY0" fmla="*/ 457200 h 14039401"/>
              <a:gd name="connsiteX1" fmla="*/ 8041342 w 11322424"/>
              <a:gd name="connsiteY1" fmla="*/ 6024282 h 14039401"/>
              <a:gd name="connsiteX2" fmla="*/ 10354236 w 11322424"/>
              <a:gd name="connsiteY2" fmla="*/ 6804211 h 14039401"/>
              <a:gd name="connsiteX3" fmla="*/ 10623177 w 11322424"/>
              <a:gd name="connsiteY3" fmla="*/ 9735670 h 14039401"/>
              <a:gd name="connsiteX4" fmla="*/ 2474259 w 11322424"/>
              <a:gd name="connsiteY4" fmla="*/ 12263717 h 14039401"/>
              <a:gd name="connsiteX5" fmla="*/ 322730 w 11322424"/>
              <a:gd name="connsiteY5" fmla="*/ 13473953 h 14039401"/>
              <a:gd name="connsiteX6" fmla="*/ 215153 w 11322424"/>
              <a:gd name="connsiteY6" fmla="*/ 13285694 h 14039401"/>
              <a:gd name="connsiteX7" fmla="*/ 0 w 11322424"/>
              <a:gd name="connsiteY7" fmla="*/ 13796682 h 14039401"/>
              <a:gd name="connsiteX8" fmla="*/ 476475 w 11322424"/>
              <a:gd name="connsiteY8" fmla="*/ 14039401 h 14039401"/>
              <a:gd name="connsiteX9" fmla="*/ 399378 w 11322424"/>
              <a:gd name="connsiteY9" fmla="*/ 13853832 h 14039401"/>
              <a:gd name="connsiteX10" fmla="*/ 3738283 w 11322424"/>
              <a:gd name="connsiteY10" fmla="*/ 12505764 h 14039401"/>
              <a:gd name="connsiteX11" fmla="*/ 11322424 w 11322424"/>
              <a:gd name="connsiteY11" fmla="*/ 10058400 h 14039401"/>
              <a:gd name="connsiteX12" fmla="*/ 10892118 w 11322424"/>
              <a:gd name="connsiteY12" fmla="*/ 6185647 h 14039401"/>
              <a:gd name="connsiteX13" fmla="*/ 8175812 w 11322424"/>
              <a:gd name="connsiteY13" fmla="*/ 5298141 h 14039401"/>
              <a:gd name="connsiteX14" fmla="*/ 2232212 w 11322424"/>
              <a:gd name="connsiteY14" fmla="*/ 0 h 14039401"/>
              <a:gd name="connsiteX0" fmla="*/ 1909483 w 11322424"/>
              <a:gd name="connsiteY0" fmla="*/ 457200 h 14039401"/>
              <a:gd name="connsiteX1" fmla="*/ 8041342 w 11322424"/>
              <a:gd name="connsiteY1" fmla="*/ 6024282 h 14039401"/>
              <a:gd name="connsiteX2" fmla="*/ 10354236 w 11322424"/>
              <a:gd name="connsiteY2" fmla="*/ 6804211 h 14039401"/>
              <a:gd name="connsiteX3" fmla="*/ 10623177 w 11322424"/>
              <a:gd name="connsiteY3" fmla="*/ 9735670 h 14039401"/>
              <a:gd name="connsiteX4" fmla="*/ 2474259 w 11322424"/>
              <a:gd name="connsiteY4" fmla="*/ 12263717 h 14039401"/>
              <a:gd name="connsiteX5" fmla="*/ 257960 w 11322424"/>
              <a:gd name="connsiteY5" fmla="*/ 13500623 h 14039401"/>
              <a:gd name="connsiteX6" fmla="*/ 215153 w 11322424"/>
              <a:gd name="connsiteY6" fmla="*/ 13285694 h 14039401"/>
              <a:gd name="connsiteX7" fmla="*/ 0 w 11322424"/>
              <a:gd name="connsiteY7" fmla="*/ 13796682 h 14039401"/>
              <a:gd name="connsiteX8" fmla="*/ 476475 w 11322424"/>
              <a:gd name="connsiteY8" fmla="*/ 14039401 h 14039401"/>
              <a:gd name="connsiteX9" fmla="*/ 399378 w 11322424"/>
              <a:gd name="connsiteY9" fmla="*/ 13853832 h 14039401"/>
              <a:gd name="connsiteX10" fmla="*/ 3738283 w 11322424"/>
              <a:gd name="connsiteY10" fmla="*/ 12505764 h 14039401"/>
              <a:gd name="connsiteX11" fmla="*/ 11322424 w 11322424"/>
              <a:gd name="connsiteY11" fmla="*/ 10058400 h 14039401"/>
              <a:gd name="connsiteX12" fmla="*/ 10892118 w 11322424"/>
              <a:gd name="connsiteY12" fmla="*/ 6185647 h 14039401"/>
              <a:gd name="connsiteX13" fmla="*/ 8175812 w 11322424"/>
              <a:gd name="connsiteY13" fmla="*/ 5298141 h 14039401"/>
              <a:gd name="connsiteX14" fmla="*/ 2232212 w 11322424"/>
              <a:gd name="connsiteY14" fmla="*/ 0 h 14039401"/>
              <a:gd name="connsiteX0" fmla="*/ 1909483 w 11322424"/>
              <a:gd name="connsiteY0" fmla="*/ 457200 h 14039401"/>
              <a:gd name="connsiteX1" fmla="*/ 8041342 w 11322424"/>
              <a:gd name="connsiteY1" fmla="*/ 6024282 h 14039401"/>
              <a:gd name="connsiteX2" fmla="*/ 10354236 w 11322424"/>
              <a:gd name="connsiteY2" fmla="*/ 6804211 h 14039401"/>
              <a:gd name="connsiteX3" fmla="*/ 10623177 w 11322424"/>
              <a:gd name="connsiteY3" fmla="*/ 9735670 h 14039401"/>
              <a:gd name="connsiteX4" fmla="*/ 2474259 w 11322424"/>
              <a:gd name="connsiteY4" fmla="*/ 12263717 h 14039401"/>
              <a:gd name="connsiteX5" fmla="*/ 257960 w 11322424"/>
              <a:gd name="connsiteY5" fmla="*/ 13500623 h 14039401"/>
              <a:gd name="connsiteX6" fmla="*/ 173243 w 11322424"/>
              <a:gd name="connsiteY6" fmla="*/ 13300934 h 14039401"/>
              <a:gd name="connsiteX7" fmla="*/ 0 w 11322424"/>
              <a:gd name="connsiteY7" fmla="*/ 13796682 h 14039401"/>
              <a:gd name="connsiteX8" fmla="*/ 476475 w 11322424"/>
              <a:gd name="connsiteY8" fmla="*/ 14039401 h 14039401"/>
              <a:gd name="connsiteX9" fmla="*/ 399378 w 11322424"/>
              <a:gd name="connsiteY9" fmla="*/ 13853832 h 14039401"/>
              <a:gd name="connsiteX10" fmla="*/ 3738283 w 11322424"/>
              <a:gd name="connsiteY10" fmla="*/ 12505764 h 14039401"/>
              <a:gd name="connsiteX11" fmla="*/ 11322424 w 11322424"/>
              <a:gd name="connsiteY11" fmla="*/ 10058400 h 14039401"/>
              <a:gd name="connsiteX12" fmla="*/ 10892118 w 11322424"/>
              <a:gd name="connsiteY12" fmla="*/ 6185647 h 14039401"/>
              <a:gd name="connsiteX13" fmla="*/ 8175812 w 11322424"/>
              <a:gd name="connsiteY13" fmla="*/ 5298141 h 14039401"/>
              <a:gd name="connsiteX14" fmla="*/ 2232212 w 11322424"/>
              <a:gd name="connsiteY14" fmla="*/ 0 h 14039401"/>
              <a:gd name="connsiteX0" fmla="*/ 1936153 w 11349094"/>
              <a:gd name="connsiteY0" fmla="*/ 457200 h 14039401"/>
              <a:gd name="connsiteX1" fmla="*/ 8068012 w 11349094"/>
              <a:gd name="connsiteY1" fmla="*/ 6024282 h 14039401"/>
              <a:gd name="connsiteX2" fmla="*/ 10380906 w 11349094"/>
              <a:gd name="connsiteY2" fmla="*/ 6804211 h 14039401"/>
              <a:gd name="connsiteX3" fmla="*/ 10649847 w 11349094"/>
              <a:gd name="connsiteY3" fmla="*/ 9735670 h 14039401"/>
              <a:gd name="connsiteX4" fmla="*/ 2500929 w 11349094"/>
              <a:gd name="connsiteY4" fmla="*/ 12263717 h 14039401"/>
              <a:gd name="connsiteX5" fmla="*/ 284630 w 11349094"/>
              <a:gd name="connsiteY5" fmla="*/ 13500623 h 14039401"/>
              <a:gd name="connsiteX6" fmla="*/ 199913 w 11349094"/>
              <a:gd name="connsiteY6" fmla="*/ 13300934 h 14039401"/>
              <a:gd name="connsiteX7" fmla="*/ 0 w 11349094"/>
              <a:gd name="connsiteY7" fmla="*/ 13842402 h 14039401"/>
              <a:gd name="connsiteX8" fmla="*/ 503145 w 11349094"/>
              <a:gd name="connsiteY8" fmla="*/ 14039401 h 14039401"/>
              <a:gd name="connsiteX9" fmla="*/ 426048 w 11349094"/>
              <a:gd name="connsiteY9" fmla="*/ 13853832 h 14039401"/>
              <a:gd name="connsiteX10" fmla="*/ 3764953 w 11349094"/>
              <a:gd name="connsiteY10" fmla="*/ 12505764 h 14039401"/>
              <a:gd name="connsiteX11" fmla="*/ 11349094 w 11349094"/>
              <a:gd name="connsiteY11" fmla="*/ 10058400 h 14039401"/>
              <a:gd name="connsiteX12" fmla="*/ 10918788 w 11349094"/>
              <a:gd name="connsiteY12" fmla="*/ 6185647 h 14039401"/>
              <a:gd name="connsiteX13" fmla="*/ 8202482 w 11349094"/>
              <a:gd name="connsiteY13" fmla="*/ 5298141 h 14039401"/>
              <a:gd name="connsiteX14" fmla="*/ 2258882 w 11349094"/>
              <a:gd name="connsiteY14" fmla="*/ 0 h 14039401"/>
              <a:gd name="connsiteX0" fmla="*/ 1936153 w 11349094"/>
              <a:gd name="connsiteY0" fmla="*/ 457200 h 14039401"/>
              <a:gd name="connsiteX1" fmla="*/ 8068012 w 11349094"/>
              <a:gd name="connsiteY1" fmla="*/ 6024282 h 14039401"/>
              <a:gd name="connsiteX2" fmla="*/ 10380906 w 11349094"/>
              <a:gd name="connsiteY2" fmla="*/ 6804211 h 14039401"/>
              <a:gd name="connsiteX3" fmla="*/ 10649847 w 11349094"/>
              <a:gd name="connsiteY3" fmla="*/ 9735670 h 14039401"/>
              <a:gd name="connsiteX4" fmla="*/ 2500929 w 11349094"/>
              <a:gd name="connsiteY4" fmla="*/ 12263717 h 14039401"/>
              <a:gd name="connsiteX5" fmla="*/ 284630 w 11349094"/>
              <a:gd name="connsiteY5" fmla="*/ 13500623 h 14039401"/>
              <a:gd name="connsiteX6" fmla="*/ 199913 w 11349094"/>
              <a:gd name="connsiteY6" fmla="*/ 13300934 h 14039401"/>
              <a:gd name="connsiteX7" fmla="*/ 0 w 11349094"/>
              <a:gd name="connsiteY7" fmla="*/ 13842402 h 14039401"/>
              <a:gd name="connsiteX8" fmla="*/ 503145 w 11349094"/>
              <a:gd name="connsiteY8" fmla="*/ 14039401 h 14039401"/>
              <a:gd name="connsiteX9" fmla="*/ 426048 w 11349094"/>
              <a:gd name="connsiteY9" fmla="*/ 13853832 h 14039401"/>
              <a:gd name="connsiteX10" fmla="*/ 3764953 w 11349094"/>
              <a:gd name="connsiteY10" fmla="*/ 12505764 h 14039401"/>
              <a:gd name="connsiteX11" fmla="*/ 11349094 w 11349094"/>
              <a:gd name="connsiteY11" fmla="*/ 10058400 h 14039401"/>
              <a:gd name="connsiteX12" fmla="*/ 10918788 w 11349094"/>
              <a:gd name="connsiteY12" fmla="*/ 6185647 h 14039401"/>
              <a:gd name="connsiteX13" fmla="*/ 8202482 w 11349094"/>
              <a:gd name="connsiteY13" fmla="*/ 5298141 h 14039401"/>
              <a:gd name="connsiteX14" fmla="*/ 2258882 w 11349094"/>
              <a:gd name="connsiteY14" fmla="*/ 0 h 14039401"/>
              <a:gd name="connsiteX0" fmla="*/ 1936153 w 11349094"/>
              <a:gd name="connsiteY0" fmla="*/ 457200 h 14039401"/>
              <a:gd name="connsiteX1" fmla="*/ 8068012 w 11349094"/>
              <a:gd name="connsiteY1" fmla="*/ 6024282 h 14039401"/>
              <a:gd name="connsiteX2" fmla="*/ 10380906 w 11349094"/>
              <a:gd name="connsiteY2" fmla="*/ 6804211 h 14039401"/>
              <a:gd name="connsiteX3" fmla="*/ 10649847 w 11349094"/>
              <a:gd name="connsiteY3" fmla="*/ 9735670 h 14039401"/>
              <a:gd name="connsiteX4" fmla="*/ 2500929 w 11349094"/>
              <a:gd name="connsiteY4" fmla="*/ 12263717 h 14039401"/>
              <a:gd name="connsiteX5" fmla="*/ 284630 w 11349094"/>
              <a:gd name="connsiteY5" fmla="*/ 13500623 h 14039401"/>
              <a:gd name="connsiteX6" fmla="*/ 199913 w 11349094"/>
              <a:gd name="connsiteY6" fmla="*/ 13300934 h 14039401"/>
              <a:gd name="connsiteX7" fmla="*/ 0 w 11349094"/>
              <a:gd name="connsiteY7" fmla="*/ 13842402 h 14039401"/>
              <a:gd name="connsiteX8" fmla="*/ 503145 w 11349094"/>
              <a:gd name="connsiteY8" fmla="*/ 14039401 h 14039401"/>
              <a:gd name="connsiteX9" fmla="*/ 426048 w 11349094"/>
              <a:gd name="connsiteY9" fmla="*/ 13853832 h 14039401"/>
              <a:gd name="connsiteX10" fmla="*/ 3764953 w 11349094"/>
              <a:gd name="connsiteY10" fmla="*/ 12505764 h 14039401"/>
              <a:gd name="connsiteX11" fmla="*/ 11349094 w 11349094"/>
              <a:gd name="connsiteY11" fmla="*/ 10058400 h 14039401"/>
              <a:gd name="connsiteX12" fmla="*/ 10918788 w 11349094"/>
              <a:gd name="connsiteY12" fmla="*/ 6185647 h 14039401"/>
              <a:gd name="connsiteX13" fmla="*/ 8202482 w 11349094"/>
              <a:gd name="connsiteY13" fmla="*/ 5298141 h 14039401"/>
              <a:gd name="connsiteX14" fmla="*/ 2258882 w 11349094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649847 w 11884139"/>
              <a:gd name="connsiteY2" fmla="*/ 9735670 h 14039401"/>
              <a:gd name="connsiteX3" fmla="*/ 2500929 w 11884139"/>
              <a:gd name="connsiteY3" fmla="*/ 12263717 h 14039401"/>
              <a:gd name="connsiteX4" fmla="*/ 284630 w 11884139"/>
              <a:gd name="connsiteY4" fmla="*/ 13500623 h 14039401"/>
              <a:gd name="connsiteX5" fmla="*/ 199913 w 11884139"/>
              <a:gd name="connsiteY5" fmla="*/ 13300934 h 14039401"/>
              <a:gd name="connsiteX6" fmla="*/ 0 w 11884139"/>
              <a:gd name="connsiteY6" fmla="*/ 13842402 h 14039401"/>
              <a:gd name="connsiteX7" fmla="*/ 503145 w 11884139"/>
              <a:gd name="connsiteY7" fmla="*/ 14039401 h 14039401"/>
              <a:gd name="connsiteX8" fmla="*/ 426048 w 11884139"/>
              <a:gd name="connsiteY8" fmla="*/ 13853832 h 14039401"/>
              <a:gd name="connsiteX9" fmla="*/ 3764953 w 11884139"/>
              <a:gd name="connsiteY9" fmla="*/ 12505764 h 14039401"/>
              <a:gd name="connsiteX10" fmla="*/ 11349094 w 11884139"/>
              <a:gd name="connsiteY10" fmla="*/ 10058400 h 14039401"/>
              <a:gd name="connsiteX11" fmla="*/ 10918788 w 11884139"/>
              <a:gd name="connsiteY11" fmla="*/ 6185647 h 14039401"/>
              <a:gd name="connsiteX12" fmla="*/ 8202482 w 11884139"/>
              <a:gd name="connsiteY12" fmla="*/ 5298141 h 14039401"/>
              <a:gd name="connsiteX13" fmla="*/ 2258882 w 11884139"/>
              <a:gd name="connsiteY13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278017 w 11884139"/>
              <a:gd name="connsiteY2" fmla="*/ 6747669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278017 w 11884139"/>
              <a:gd name="connsiteY2" fmla="*/ 6747669 h 14039401"/>
              <a:gd name="connsiteX3" fmla="*/ 10649847 w 11884139"/>
              <a:gd name="connsiteY3" fmla="*/ 9735670 h 14039401"/>
              <a:gd name="connsiteX4" fmla="*/ 2554717 w 11884139"/>
              <a:gd name="connsiteY4" fmla="*/ 12344399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1884139" h="14039401">
                <a:moveTo>
                  <a:pt x="1936153" y="457200"/>
                </a:moveTo>
                <a:cubicBezTo>
                  <a:pt x="3980106" y="2312894"/>
                  <a:pt x="6677701" y="4975871"/>
                  <a:pt x="8068012" y="6024282"/>
                </a:cubicBezTo>
                <a:cubicBezTo>
                  <a:pt x="9458323" y="7072694"/>
                  <a:pt x="9847711" y="6129104"/>
                  <a:pt x="10278017" y="6747669"/>
                </a:cubicBezTo>
                <a:cubicBezTo>
                  <a:pt x="10708323" y="7366234"/>
                  <a:pt x="11937064" y="8802882"/>
                  <a:pt x="10649847" y="9735670"/>
                </a:cubicBezTo>
                <a:cubicBezTo>
                  <a:pt x="9362630" y="10668458"/>
                  <a:pt x="3293483" y="11932097"/>
                  <a:pt x="2554717" y="12344399"/>
                </a:cubicBezTo>
                <a:lnTo>
                  <a:pt x="284630" y="13500623"/>
                </a:lnTo>
                <a:lnTo>
                  <a:pt x="199913" y="13300934"/>
                </a:lnTo>
                <a:lnTo>
                  <a:pt x="0" y="13842402"/>
                </a:lnTo>
                <a:lnTo>
                  <a:pt x="503145" y="14039401"/>
                </a:lnTo>
                <a:lnTo>
                  <a:pt x="426048" y="13853832"/>
                </a:lnTo>
                <a:cubicBezTo>
                  <a:pt x="969683" y="13598226"/>
                  <a:pt x="1944445" y="13138336"/>
                  <a:pt x="3764953" y="12505764"/>
                </a:cubicBezTo>
                <a:cubicBezTo>
                  <a:pt x="5585461" y="11873192"/>
                  <a:pt x="10156788" y="11111753"/>
                  <a:pt x="11349094" y="10058400"/>
                </a:cubicBezTo>
                <a:cubicBezTo>
                  <a:pt x="12541400" y="9005047"/>
                  <a:pt x="11443223" y="6979023"/>
                  <a:pt x="10918788" y="6185647"/>
                </a:cubicBezTo>
                <a:cubicBezTo>
                  <a:pt x="10394353" y="5392271"/>
                  <a:pt x="9645800" y="6329082"/>
                  <a:pt x="8202482" y="5298141"/>
                </a:cubicBezTo>
                <a:lnTo>
                  <a:pt x="2258882" y="0"/>
                </a:lnTo>
              </a:path>
            </a:pathLst>
          </a:cu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" name="Freeform 254"/>
          <p:cNvSpPr/>
          <p:nvPr/>
        </p:nvSpPr>
        <p:spPr>
          <a:xfrm rot="20483806">
            <a:off x="9241740" y="13368055"/>
            <a:ext cx="1293291" cy="1002047"/>
          </a:xfrm>
          <a:custGeom>
            <a:avLst/>
            <a:gdLst>
              <a:gd name="connsiteX0" fmla="*/ 1909483 w 11322424"/>
              <a:gd name="connsiteY0" fmla="*/ 457200 h 14119411"/>
              <a:gd name="connsiteX1" fmla="*/ 8041342 w 11322424"/>
              <a:gd name="connsiteY1" fmla="*/ 6024282 h 14119411"/>
              <a:gd name="connsiteX2" fmla="*/ 10354236 w 11322424"/>
              <a:gd name="connsiteY2" fmla="*/ 6804211 h 14119411"/>
              <a:gd name="connsiteX3" fmla="*/ 10623177 w 11322424"/>
              <a:gd name="connsiteY3" fmla="*/ 9735670 h 14119411"/>
              <a:gd name="connsiteX4" fmla="*/ 2474259 w 11322424"/>
              <a:gd name="connsiteY4" fmla="*/ 12263717 h 14119411"/>
              <a:gd name="connsiteX5" fmla="*/ 322730 w 11322424"/>
              <a:gd name="connsiteY5" fmla="*/ 13473953 h 14119411"/>
              <a:gd name="connsiteX6" fmla="*/ 215153 w 11322424"/>
              <a:gd name="connsiteY6" fmla="*/ 13285694 h 14119411"/>
              <a:gd name="connsiteX7" fmla="*/ 0 w 11322424"/>
              <a:gd name="connsiteY7" fmla="*/ 13796682 h 14119411"/>
              <a:gd name="connsiteX8" fmla="*/ 484095 w 11322424"/>
              <a:gd name="connsiteY8" fmla="*/ 14119411 h 14119411"/>
              <a:gd name="connsiteX9" fmla="*/ 376518 w 11322424"/>
              <a:gd name="connsiteY9" fmla="*/ 13796682 h 14119411"/>
              <a:gd name="connsiteX10" fmla="*/ 3738283 w 11322424"/>
              <a:gd name="connsiteY10" fmla="*/ 12505764 h 14119411"/>
              <a:gd name="connsiteX11" fmla="*/ 11322424 w 11322424"/>
              <a:gd name="connsiteY11" fmla="*/ 10058400 h 14119411"/>
              <a:gd name="connsiteX12" fmla="*/ 10892118 w 11322424"/>
              <a:gd name="connsiteY12" fmla="*/ 6185647 h 14119411"/>
              <a:gd name="connsiteX13" fmla="*/ 8175812 w 11322424"/>
              <a:gd name="connsiteY13" fmla="*/ 5298141 h 14119411"/>
              <a:gd name="connsiteX14" fmla="*/ 2232212 w 11322424"/>
              <a:gd name="connsiteY14" fmla="*/ 0 h 14119411"/>
              <a:gd name="connsiteX0" fmla="*/ 1909483 w 11322424"/>
              <a:gd name="connsiteY0" fmla="*/ 457200 h 14039401"/>
              <a:gd name="connsiteX1" fmla="*/ 8041342 w 11322424"/>
              <a:gd name="connsiteY1" fmla="*/ 6024282 h 14039401"/>
              <a:gd name="connsiteX2" fmla="*/ 10354236 w 11322424"/>
              <a:gd name="connsiteY2" fmla="*/ 6804211 h 14039401"/>
              <a:gd name="connsiteX3" fmla="*/ 10623177 w 11322424"/>
              <a:gd name="connsiteY3" fmla="*/ 9735670 h 14039401"/>
              <a:gd name="connsiteX4" fmla="*/ 2474259 w 11322424"/>
              <a:gd name="connsiteY4" fmla="*/ 12263717 h 14039401"/>
              <a:gd name="connsiteX5" fmla="*/ 322730 w 11322424"/>
              <a:gd name="connsiteY5" fmla="*/ 13473953 h 14039401"/>
              <a:gd name="connsiteX6" fmla="*/ 215153 w 11322424"/>
              <a:gd name="connsiteY6" fmla="*/ 13285694 h 14039401"/>
              <a:gd name="connsiteX7" fmla="*/ 0 w 11322424"/>
              <a:gd name="connsiteY7" fmla="*/ 13796682 h 14039401"/>
              <a:gd name="connsiteX8" fmla="*/ 476475 w 11322424"/>
              <a:gd name="connsiteY8" fmla="*/ 14039401 h 14039401"/>
              <a:gd name="connsiteX9" fmla="*/ 376518 w 11322424"/>
              <a:gd name="connsiteY9" fmla="*/ 13796682 h 14039401"/>
              <a:gd name="connsiteX10" fmla="*/ 3738283 w 11322424"/>
              <a:gd name="connsiteY10" fmla="*/ 12505764 h 14039401"/>
              <a:gd name="connsiteX11" fmla="*/ 11322424 w 11322424"/>
              <a:gd name="connsiteY11" fmla="*/ 10058400 h 14039401"/>
              <a:gd name="connsiteX12" fmla="*/ 10892118 w 11322424"/>
              <a:gd name="connsiteY12" fmla="*/ 6185647 h 14039401"/>
              <a:gd name="connsiteX13" fmla="*/ 8175812 w 11322424"/>
              <a:gd name="connsiteY13" fmla="*/ 5298141 h 14039401"/>
              <a:gd name="connsiteX14" fmla="*/ 2232212 w 11322424"/>
              <a:gd name="connsiteY14" fmla="*/ 0 h 14039401"/>
              <a:gd name="connsiteX0" fmla="*/ 1909483 w 11322424"/>
              <a:gd name="connsiteY0" fmla="*/ 457200 h 14039401"/>
              <a:gd name="connsiteX1" fmla="*/ 8041342 w 11322424"/>
              <a:gd name="connsiteY1" fmla="*/ 6024282 h 14039401"/>
              <a:gd name="connsiteX2" fmla="*/ 10354236 w 11322424"/>
              <a:gd name="connsiteY2" fmla="*/ 6804211 h 14039401"/>
              <a:gd name="connsiteX3" fmla="*/ 10623177 w 11322424"/>
              <a:gd name="connsiteY3" fmla="*/ 9735670 h 14039401"/>
              <a:gd name="connsiteX4" fmla="*/ 2474259 w 11322424"/>
              <a:gd name="connsiteY4" fmla="*/ 12263717 h 14039401"/>
              <a:gd name="connsiteX5" fmla="*/ 322730 w 11322424"/>
              <a:gd name="connsiteY5" fmla="*/ 13473953 h 14039401"/>
              <a:gd name="connsiteX6" fmla="*/ 215153 w 11322424"/>
              <a:gd name="connsiteY6" fmla="*/ 13285694 h 14039401"/>
              <a:gd name="connsiteX7" fmla="*/ 0 w 11322424"/>
              <a:gd name="connsiteY7" fmla="*/ 13796682 h 14039401"/>
              <a:gd name="connsiteX8" fmla="*/ 476475 w 11322424"/>
              <a:gd name="connsiteY8" fmla="*/ 14039401 h 14039401"/>
              <a:gd name="connsiteX9" fmla="*/ 399378 w 11322424"/>
              <a:gd name="connsiteY9" fmla="*/ 13853832 h 14039401"/>
              <a:gd name="connsiteX10" fmla="*/ 3738283 w 11322424"/>
              <a:gd name="connsiteY10" fmla="*/ 12505764 h 14039401"/>
              <a:gd name="connsiteX11" fmla="*/ 11322424 w 11322424"/>
              <a:gd name="connsiteY11" fmla="*/ 10058400 h 14039401"/>
              <a:gd name="connsiteX12" fmla="*/ 10892118 w 11322424"/>
              <a:gd name="connsiteY12" fmla="*/ 6185647 h 14039401"/>
              <a:gd name="connsiteX13" fmla="*/ 8175812 w 11322424"/>
              <a:gd name="connsiteY13" fmla="*/ 5298141 h 14039401"/>
              <a:gd name="connsiteX14" fmla="*/ 2232212 w 11322424"/>
              <a:gd name="connsiteY14" fmla="*/ 0 h 14039401"/>
              <a:gd name="connsiteX0" fmla="*/ 1909483 w 11322424"/>
              <a:gd name="connsiteY0" fmla="*/ 457200 h 14039401"/>
              <a:gd name="connsiteX1" fmla="*/ 8041342 w 11322424"/>
              <a:gd name="connsiteY1" fmla="*/ 6024282 h 14039401"/>
              <a:gd name="connsiteX2" fmla="*/ 10354236 w 11322424"/>
              <a:gd name="connsiteY2" fmla="*/ 6804211 h 14039401"/>
              <a:gd name="connsiteX3" fmla="*/ 10623177 w 11322424"/>
              <a:gd name="connsiteY3" fmla="*/ 9735670 h 14039401"/>
              <a:gd name="connsiteX4" fmla="*/ 2474259 w 11322424"/>
              <a:gd name="connsiteY4" fmla="*/ 12263717 h 14039401"/>
              <a:gd name="connsiteX5" fmla="*/ 257960 w 11322424"/>
              <a:gd name="connsiteY5" fmla="*/ 13500623 h 14039401"/>
              <a:gd name="connsiteX6" fmla="*/ 215153 w 11322424"/>
              <a:gd name="connsiteY6" fmla="*/ 13285694 h 14039401"/>
              <a:gd name="connsiteX7" fmla="*/ 0 w 11322424"/>
              <a:gd name="connsiteY7" fmla="*/ 13796682 h 14039401"/>
              <a:gd name="connsiteX8" fmla="*/ 476475 w 11322424"/>
              <a:gd name="connsiteY8" fmla="*/ 14039401 h 14039401"/>
              <a:gd name="connsiteX9" fmla="*/ 399378 w 11322424"/>
              <a:gd name="connsiteY9" fmla="*/ 13853832 h 14039401"/>
              <a:gd name="connsiteX10" fmla="*/ 3738283 w 11322424"/>
              <a:gd name="connsiteY10" fmla="*/ 12505764 h 14039401"/>
              <a:gd name="connsiteX11" fmla="*/ 11322424 w 11322424"/>
              <a:gd name="connsiteY11" fmla="*/ 10058400 h 14039401"/>
              <a:gd name="connsiteX12" fmla="*/ 10892118 w 11322424"/>
              <a:gd name="connsiteY12" fmla="*/ 6185647 h 14039401"/>
              <a:gd name="connsiteX13" fmla="*/ 8175812 w 11322424"/>
              <a:gd name="connsiteY13" fmla="*/ 5298141 h 14039401"/>
              <a:gd name="connsiteX14" fmla="*/ 2232212 w 11322424"/>
              <a:gd name="connsiteY14" fmla="*/ 0 h 14039401"/>
              <a:gd name="connsiteX0" fmla="*/ 1909483 w 11322424"/>
              <a:gd name="connsiteY0" fmla="*/ 457200 h 14039401"/>
              <a:gd name="connsiteX1" fmla="*/ 8041342 w 11322424"/>
              <a:gd name="connsiteY1" fmla="*/ 6024282 h 14039401"/>
              <a:gd name="connsiteX2" fmla="*/ 10354236 w 11322424"/>
              <a:gd name="connsiteY2" fmla="*/ 6804211 h 14039401"/>
              <a:gd name="connsiteX3" fmla="*/ 10623177 w 11322424"/>
              <a:gd name="connsiteY3" fmla="*/ 9735670 h 14039401"/>
              <a:gd name="connsiteX4" fmla="*/ 2474259 w 11322424"/>
              <a:gd name="connsiteY4" fmla="*/ 12263717 h 14039401"/>
              <a:gd name="connsiteX5" fmla="*/ 257960 w 11322424"/>
              <a:gd name="connsiteY5" fmla="*/ 13500623 h 14039401"/>
              <a:gd name="connsiteX6" fmla="*/ 173243 w 11322424"/>
              <a:gd name="connsiteY6" fmla="*/ 13300934 h 14039401"/>
              <a:gd name="connsiteX7" fmla="*/ 0 w 11322424"/>
              <a:gd name="connsiteY7" fmla="*/ 13796682 h 14039401"/>
              <a:gd name="connsiteX8" fmla="*/ 476475 w 11322424"/>
              <a:gd name="connsiteY8" fmla="*/ 14039401 h 14039401"/>
              <a:gd name="connsiteX9" fmla="*/ 399378 w 11322424"/>
              <a:gd name="connsiteY9" fmla="*/ 13853832 h 14039401"/>
              <a:gd name="connsiteX10" fmla="*/ 3738283 w 11322424"/>
              <a:gd name="connsiteY10" fmla="*/ 12505764 h 14039401"/>
              <a:gd name="connsiteX11" fmla="*/ 11322424 w 11322424"/>
              <a:gd name="connsiteY11" fmla="*/ 10058400 h 14039401"/>
              <a:gd name="connsiteX12" fmla="*/ 10892118 w 11322424"/>
              <a:gd name="connsiteY12" fmla="*/ 6185647 h 14039401"/>
              <a:gd name="connsiteX13" fmla="*/ 8175812 w 11322424"/>
              <a:gd name="connsiteY13" fmla="*/ 5298141 h 14039401"/>
              <a:gd name="connsiteX14" fmla="*/ 2232212 w 11322424"/>
              <a:gd name="connsiteY14" fmla="*/ 0 h 14039401"/>
              <a:gd name="connsiteX0" fmla="*/ 1936153 w 11349094"/>
              <a:gd name="connsiteY0" fmla="*/ 457200 h 14039401"/>
              <a:gd name="connsiteX1" fmla="*/ 8068012 w 11349094"/>
              <a:gd name="connsiteY1" fmla="*/ 6024282 h 14039401"/>
              <a:gd name="connsiteX2" fmla="*/ 10380906 w 11349094"/>
              <a:gd name="connsiteY2" fmla="*/ 6804211 h 14039401"/>
              <a:gd name="connsiteX3" fmla="*/ 10649847 w 11349094"/>
              <a:gd name="connsiteY3" fmla="*/ 9735670 h 14039401"/>
              <a:gd name="connsiteX4" fmla="*/ 2500929 w 11349094"/>
              <a:gd name="connsiteY4" fmla="*/ 12263717 h 14039401"/>
              <a:gd name="connsiteX5" fmla="*/ 284630 w 11349094"/>
              <a:gd name="connsiteY5" fmla="*/ 13500623 h 14039401"/>
              <a:gd name="connsiteX6" fmla="*/ 199913 w 11349094"/>
              <a:gd name="connsiteY6" fmla="*/ 13300934 h 14039401"/>
              <a:gd name="connsiteX7" fmla="*/ 0 w 11349094"/>
              <a:gd name="connsiteY7" fmla="*/ 13842402 h 14039401"/>
              <a:gd name="connsiteX8" fmla="*/ 503145 w 11349094"/>
              <a:gd name="connsiteY8" fmla="*/ 14039401 h 14039401"/>
              <a:gd name="connsiteX9" fmla="*/ 426048 w 11349094"/>
              <a:gd name="connsiteY9" fmla="*/ 13853832 h 14039401"/>
              <a:gd name="connsiteX10" fmla="*/ 3764953 w 11349094"/>
              <a:gd name="connsiteY10" fmla="*/ 12505764 h 14039401"/>
              <a:gd name="connsiteX11" fmla="*/ 11349094 w 11349094"/>
              <a:gd name="connsiteY11" fmla="*/ 10058400 h 14039401"/>
              <a:gd name="connsiteX12" fmla="*/ 10918788 w 11349094"/>
              <a:gd name="connsiteY12" fmla="*/ 6185647 h 14039401"/>
              <a:gd name="connsiteX13" fmla="*/ 8202482 w 11349094"/>
              <a:gd name="connsiteY13" fmla="*/ 5298141 h 14039401"/>
              <a:gd name="connsiteX14" fmla="*/ 2258882 w 11349094"/>
              <a:gd name="connsiteY14" fmla="*/ 0 h 14039401"/>
              <a:gd name="connsiteX0" fmla="*/ 1936153 w 11349094"/>
              <a:gd name="connsiteY0" fmla="*/ 457200 h 14039401"/>
              <a:gd name="connsiteX1" fmla="*/ 8068012 w 11349094"/>
              <a:gd name="connsiteY1" fmla="*/ 6024282 h 14039401"/>
              <a:gd name="connsiteX2" fmla="*/ 10380906 w 11349094"/>
              <a:gd name="connsiteY2" fmla="*/ 6804211 h 14039401"/>
              <a:gd name="connsiteX3" fmla="*/ 10649847 w 11349094"/>
              <a:gd name="connsiteY3" fmla="*/ 9735670 h 14039401"/>
              <a:gd name="connsiteX4" fmla="*/ 2500929 w 11349094"/>
              <a:gd name="connsiteY4" fmla="*/ 12263717 h 14039401"/>
              <a:gd name="connsiteX5" fmla="*/ 284630 w 11349094"/>
              <a:gd name="connsiteY5" fmla="*/ 13500623 h 14039401"/>
              <a:gd name="connsiteX6" fmla="*/ 199913 w 11349094"/>
              <a:gd name="connsiteY6" fmla="*/ 13300934 h 14039401"/>
              <a:gd name="connsiteX7" fmla="*/ 0 w 11349094"/>
              <a:gd name="connsiteY7" fmla="*/ 13842402 h 14039401"/>
              <a:gd name="connsiteX8" fmla="*/ 503145 w 11349094"/>
              <a:gd name="connsiteY8" fmla="*/ 14039401 h 14039401"/>
              <a:gd name="connsiteX9" fmla="*/ 426048 w 11349094"/>
              <a:gd name="connsiteY9" fmla="*/ 13853832 h 14039401"/>
              <a:gd name="connsiteX10" fmla="*/ 3764953 w 11349094"/>
              <a:gd name="connsiteY10" fmla="*/ 12505764 h 14039401"/>
              <a:gd name="connsiteX11" fmla="*/ 11349094 w 11349094"/>
              <a:gd name="connsiteY11" fmla="*/ 10058400 h 14039401"/>
              <a:gd name="connsiteX12" fmla="*/ 10918788 w 11349094"/>
              <a:gd name="connsiteY12" fmla="*/ 6185647 h 14039401"/>
              <a:gd name="connsiteX13" fmla="*/ 8202482 w 11349094"/>
              <a:gd name="connsiteY13" fmla="*/ 5298141 h 14039401"/>
              <a:gd name="connsiteX14" fmla="*/ 2258882 w 11349094"/>
              <a:gd name="connsiteY14" fmla="*/ 0 h 14039401"/>
              <a:gd name="connsiteX0" fmla="*/ 1936153 w 11349094"/>
              <a:gd name="connsiteY0" fmla="*/ 457200 h 14039401"/>
              <a:gd name="connsiteX1" fmla="*/ 8068012 w 11349094"/>
              <a:gd name="connsiteY1" fmla="*/ 6024282 h 14039401"/>
              <a:gd name="connsiteX2" fmla="*/ 10380906 w 11349094"/>
              <a:gd name="connsiteY2" fmla="*/ 6804211 h 14039401"/>
              <a:gd name="connsiteX3" fmla="*/ 10649847 w 11349094"/>
              <a:gd name="connsiteY3" fmla="*/ 9735670 h 14039401"/>
              <a:gd name="connsiteX4" fmla="*/ 2500929 w 11349094"/>
              <a:gd name="connsiteY4" fmla="*/ 12263717 h 14039401"/>
              <a:gd name="connsiteX5" fmla="*/ 284630 w 11349094"/>
              <a:gd name="connsiteY5" fmla="*/ 13500623 h 14039401"/>
              <a:gd name="connsiteX6" fmla="*/ 199913 w 11349094"/>
              <a:gd name="connsiteY6" fmla="*/ 13300934 h 14039401"/>
              <a:gd name="connsiteX7" fmla="*/ 0 w 11349094"/>
              <a:gd name="connsiteY7" fmla="*/ 13842402 h 14039401"/>
              <a:gd name="connsiteX8" fmla="*/ 503145 w 11349094"/>
              <a:gd name="connsiteY8" fmla="*/ 14039401 h 14039401"/>
              <a:gd name="connsiteX9" fmla="*/ 426048 w 11349094"/>
              <a:gd name="connsiteY9" fmla="*/ 13853832 h 14039401"/>
              <a:gd name="connsiteX10" fmla="*/ 3764953 w 11349094"/>
              <a:gd name="connsiteY10" fmla="*/ 12505764 h 14039401"/>
              <a:gd name="connsiteX11" fmla="*/ 11349094 w 11349094"/>
              <a:gd name="connsiteY11" fmla="*/ 10058400 h 14039401"/>
              <a:gd name="connsiteX12" fmla="*/ 10918788 w 11349094"/>
              <a:gd name="connsiteY12" fmla="*/ 6185647 h 14039401"/>
              <a:gd name="connsiteX13" fmla="*/ 8202482 w 11349094"/>
              <a:gd name="connsiteY13" fmla="*/ 5298141 h 14039401"/>
              <a:gd name="connsiteX14" fmla="*/ 2258882 w 11349094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380906 w 11884139"/>
              <a:gd name="connsiteY2" fmla="*/ 6804211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649847 w 11884139"/>
              <a:gd name="connsiteY2" fmla="*/ 9735670 h 14039401"/>
              <a:gd name="connsiteX3" fmla="*/ 2500929 w 11884139"/>
              <a:gd name="connsiteY3" fmla="*/ 12263717 h 14039401"/>
              <a:gd name="connsiteX4" fmla="*/ 284630 w 11884139"/>
              <a:gd name="connsiteY4" fmla="*/ 13500623 h 14039401"/>
              <a:gd name="connsiteX5" fmla="*/ 199913 w 11884139"/>
              <a:gd name="connsiteY5" fmla="*/ 13300934 h 14039401"/>
              <a:gd name="connsiteX6" fmla="*/ 0 w 11884139"/>
              <a:gd name="connsiteY6" fmla="*/ 13842402 h 14039401"/>
              <a:gd name="connsiteX7" fmla="*/ 503145 w 11884139"/>
              <a:gd name="connsiteY7" fmla="*/ 14039401 h 14039401"/>
              <a:gd name="connsiteX8" fmla="*/ 426048 w 11884139"/>
              <a:gd name="connsiteY8" fmla="*/ 13853832 h 14039401"/>
              <a:gd name="connsiteX9" fmla="*/ 3764953 w 11884139"/>
              <a:gd name="connsiteY9" fmla="*/ 12505764 h 14039401"/>
              <a:gd name="connsiteX10" fmla="*/ 11349094 w 11884139"/>
              <a:gd name="connsiteY10" fmla="*/ 10058400 h 14039401"/>
              <a:gd name="connsiteX11" fmla="*/ 10918788 w 11884139"/>
              <a:gd name="connsiteY11" fmla="*/ 6185647 h 14039401"/>
              <a:gd name="connsiteX12" fmla="*/ 8202482 w 11884139"/>
              <a:gd name="connsiteY12" fmla="*/ 5298141 h 14039401"/>
              <a:gd name="connsiteX13" fmla="*/ 2258882 w 11884139"/>
              <a:gd name="connsiteY13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278017 w 11884139"/>
              <a:gd name="connsiteY2" fmla="*/ 6747669 h 14039401"/>
              <a:gd name="connsiteX3" fmla="*/ 10649847 w 11884139"/>
              <a:gd name="connsiteY3" fmla="*/ 9735670 h 14039401"/>
              <a:gd name="connsiteX4" fmla="*/ 2500929 w 11884139"/>
              <a:gd name="connsiteY4" fmla="*/ 12263717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457200 h 14039401"/>
              <a:gd name="connsiteX1" fmla="*/ 8068012 w 11884139"/>
              <a:gd name="connsiteY1" fmla="*/ 6024282 h 14039401"/>
              <a:gd name="connsiteX2" fmla="*/ 10278017 w 11884139"/>
              <a:gd name="connsiteY2" fmla="*/ 6747669 h 14039401"/>
              <a:gd name="connsiteX3" fmla="*/ 10649847 w 11884139"/>
              <a:gd name="connsiteY3" fmla="*/ 9735670 h 14039401"/>
              <a:gd name="connsiteX4" fmla="*/ 2554717 w 11884139"/>
              <a:gd name="connsiteY4" fmla="*/ 12344399 h 14039401"/>
              <a:gd name="connsiteX5" fmla="*/ 284630 w 11884139"/>
              <a:gd name="connsiteY5" fmla="*/ 13500623 h 14039401"/>
              <a:gd name="connsiteX6" fmla="*/ 199913 w 11884139"/>
              <a:gd name="connsiteY6" fmla="*/ 13300934 h 14039401"/>
              <a:gd name="connsiteX7" fmla="*/ 0 w 11884139"/>
              <a:gd name="connsiteY7" fmla="*/ 13842402 h 14039401"/>
              <a:gd name="connsiteX8" fmla="*/ 503145 w 11884139"/>
              <a:gd name="connsiteY8" fmla="*/ 14039401 h 14039401"/>
              <a:gd name="connsiteX9" fmla="*/ 426048 w 11884139"/>
              <a:gd name="connsiteY9" fmla="*/ 13853832 h 14039401"/>
              <a:gd name="connsiteX10" fmla="*/ 3764953 w 11884139"/>
              <a:gd name="connsiteY10" fmla="*/ 12505764 h 14039401"/>
              <a:gd name="connsiteX11" fmla="*/ 11349094 w 11884139"/>
              <a:gd name="connsiteY11" fmla="*/ 10058400 h 14039401"/>
              <a:gd name="connsiteX12" fmla="*/ 10918788 w 11884139"/>
              <a:gd name="connsiteY12" fmla="*/ 6185647 h 14039401"/>
              <a:gd name="connsiteX13" fmla="*/ 8202482 w 11884139"/>
              <a:gd name="connsiteY13" fmla="*/ 5298141 h 14039401"/>
              <a:gd name="connsiteX14" fmla="*/ 2258882 w 11884139"/>
              <a:gd name="connsiteY14" fmla="*/ 0 h 14039401"/>
              <a:gd name="connsiteX0" fmla="*/ 1936153 w 11884139"/>
              <a:gd name="connsiteY0" fmla="*/ 0 h 13582201"/>
              <a:gd name="connsiteX1" fmla="*/ 8068012 w 11884139"/>
              <a:gd name="connsiteY1" fmla="*/ 5567082 h 13582201"/>
              <a:gd name="connsiteX2" fmla="*/ 10278017 w 11884139"/>
              <a:gd name="connsiteY2" fmla="*/ 6290469 h 13582201"/>
              <a:gd name="connsiteX3" fmla="*/ 10649847 w 11884139"/>
              <a:gd name="connsiteY3" fmla="*/ 9278470 h 13582201"/>
              <a:gd name="connsiteX4" fmla="*/ 2554717 w 11884139"/>
              <a:gd name="connsiteY4" fmla="*/ 11887199 h 13582201"/>
              <a:gd name="connsiteX5" fmla="*/ 284630 w 11884139"/>
              <a:gd name="connsiteY5" fmla="*/ 13043423 h 13582201"/>
              <a:gd name="connsiteX6" fmla="*/ 199913 w 11884139"/>
              <a:gd name="connsiteY6" fmla="*/ 12843734 h 13582201"/>
              <a:gd name="connsiteX7" fmla="*/ 0 w 11884139"/>
              <a:gd name="connsiteY7" fmla="*/ 13385202 h 13582201"/>
              <a:gd name="connsiteX8" fmla="*/ 503145 w 11884139"/>
              <a:gd name="connsiteY8" fmla="*/ 13582201 h 13582201"/>
              <a:gd name="connsiteX9" fmla="*/ 426048 w 11884139"/>
              <a:gd name="connsiteY9" fmla="*/ 13396632 h 13582201"/>
              <a:gd name="connsiteX10" fmla="*/ 3764953 w 11884139"/>
              <a:gd name="connsiteY10" fmla="*/ 12048564 h 13582201"/>
              <a:gd name="connsiteX11" fmla="*/ 11349094 w 11884139"/>
              <a:gd name="connsiteY11" fmla="*/ 9601200 h 13582201"/>
              <a:gd name="connsiteX12" fmla="*/ 10918788 w 11884139"/>
              <a:gd name="connsiteY12" fmla="*/ 5728447 h 13582201"/>
              <a:gd name="connsiteX13" fmla="*/ 8202482 w 11884139"/>
              <a:gd name="connsiteY13" fmla="*/ 4840941 h 13582201"/>
              <a:gd name="connsiteX0" fmla="*/ 8068012 w 11884139"/>
              <a:gd name="connsiteY0" fmla="*/ 726141 h 8741260"/>
              <a:gd name="connsiteX1" fmla="*/ 10278017 w 11884139"/>
              <a:gd name="connsiteY1" fmla="*/ 1449528 h 8741260"/>
              <a:gd name="connsiteX2" fmla="*/ 10649847 w 11884139"/>
              <a:gd name="connsiteY2" fmla="*/ 4437529 h 8741260"/>
              <a:gd name="connsiteX3" fmla="*/ 2554717 w 11884139"/>
              <a:gd name="connsiteY3" fmla="*/ 7046258 h 8741260"/>
              <a:gd name="connsiteX4" fmla="*/ 284630 w 11884139"/>
              <a:gd name="connsiteY4" fmla="*/ 8202482 h 8741260"/>
              <a:gd name="connsiteX5" fmla="*/ 199913 w 11884139"/>
              <a:gd name="connsiteY5" fmla="*/ 8002793 h 8741260"/>
              <a:gd name="connsiteX6" fmla="*/ 0 w 11884139"/>
              <a:gd name="connsiteY6" fmla="*/ 8544261 h 8741260"/>
              <a:gd name="connsiteX7" fmla="*/ 503145 w 11884139"/>
              <a:gd name="connsiteY7" fmla="*/ 8741260 h 8741260"/>
              <a:gd name="connsiteX8" fmla="*/ 426048 w 11884139"/>
              <a:gd name="connsiteY8" fmla="*/ 8555691 h 8741260"/>
              <a:gd name="connsiteX9" fmla="*/ 3764953 w 11884139"/>
              <a:gd name="connsiteY9" fmla="*/ 7207623 h 8741260"/>
              <a:gd name="connsiteX10" fmla="*/ 11349094 w 11884139"/>
              <a:gd name="connsiteY10" fmla="*/ 4760259 h 8741260"/>
              <a:gd name="connsiteX11" fmla="*/ 10918788 w 11884139"/>
              <a:gd name="connsiteY11" fmla="*/ 887506 h 8741260"/>
              <a:gd name="connsiteX12" fmla="*/ 8202482 w 11884139"/>
              <a:gd name="connsiteY12" fmla="*/ 0 h 8741260"/>
              <a:gd name="connsiteX0" fmla="*/ 10278017 w 11884139"/>
              <a:gd name="connsiteY0" fmla="*/ 1449528 h 8741260"/>
              <a:gd name="connsiteX1" fmla="*/ 10649847 w 11884139"/>
              <a:gd name="connsiteY1" fmla="*/ 4437529 h 8741260"/>
              <a:gd name="connsiteX2" fmla="*/ 2554717 w 11884139"/>
              <a:gd name="connsiteY2" fmla="*/ 7046258 h 8741260"/>
              <a:gd name="connsiteX3" fmla="*/ 284630 w 11884139"/>
              <a:gd name="connsiteY3" fmla="*/ 8202482 h 8741260"/>
              <a:gd name="connsiteX4" fmla="*/ 199913 w 11884139"/>
              <a:gd name="connsiteY4" fmla="*/ 8002793 h 8741260"/>
              <a:gd name="connsiteX5" fmla="*/ 0 w 11884139"/>
              <a:gd name="connsiteY5" fmla="*/ 8544261 h 8741260"/>
              <a:gd name="connsiteX6" fmla="*/ 503145 w 11884139"/>
              <a:gd name="connsiteY6" fmla="*/ 8741260 h 8741260"/>
              <a:gd name="connsiteX7" fmla="*/ 426048 w 11884139"/>
              <a:gd name="connsiteY7" fmla="*/ 8555691 h 8741260"/>
              <a:gd name="connsiteX8" fmla="*/ 3764953 w 11884139"/>
              <a:gd name="connsiteY8" fmla="*/ 7207623 h 8741260"/>
              <a:gd name="connsiteX9" fmla="*/ 11349094 w 11884139"/>
              <a:gd name="connsiteY9" fmla="*/ 4760259 h 8741260"/>
              <a:gd name="connsiteX10" fmla="*/ 10918788 w 11884139"/>
              <a:gd name="connsiteY10" fmla="*/ 887506 h 8741260"/>
              <a:gd name="connsiteX11" fmla="*/ 8202482 w 11884139"/>
              <a:gd name="connsiteY11" fmla="*/ 0 h 8741260"/>
              <a:gd name="connsiteX0" fmla="*/ 10278017 w 11884139"/>
              <a:gd name="connsiteY0" fmla="*/ 562022 h 7853754"/>
              <a:gd name="connsiteX1" fmla="*/ 10649847 w 11884139"/>
              <a:gd name="connsiteY1" fmla="*/ 3550023 h 7853754"/>
              <a:gd name="connsiteX2" fmla="*/ 2554717 w 11884139"/>
              <a:gd name="connsiteY2" fmla="*/ 6158752 h 7853754"/>
              <a:gd name="connsiteX3" fmla="*/ 284630 w 11884139"/>
              <a:gd name="connsiteY3" fmla="*/ 7314976 h 7853754"/>
              <a:gd name="connsiteX4" fmla="*/ 199913 w 11884139"/>
              <a:gd name="connsiteY4" fmla="*/ 7115287 h 7853754"/>
              <a:gd name="connsiteX5" fmla="*/ 0 w 11884139"/>
              <a:gd name="connsiteY5" fmla="*/ 7656755 h 7853754"/>
              <a:gd name="connsiteX6" fmla="*/ 503145 w 11884139"/>
              <a:gd name="connsiteY6" fmla="*/ 7853754 h 7853754"/>
              <a:gd name="connsiteX7" fmla="*/ 426048 w 11884139"/>
              <a:gd name="connsiteY7" fmla="*/ 7668185 h 7853754"/>
              <a:gd name="connsiteX8" fmla="*/ 3764953 w 11884139"/>
              <a:gd name="connsiteY8" fmla="*/ 6320117 h 7853754"/>
              <a:gd name="connsiteX9" fmla="*/ 11349094 w 11884139"/>
              <a:gd name="connsiteY9" fmla="*/ 3872753 h 7853754"/>
              <a:gd name="connsiteX10" fmla="*/ 10918788 w 11884139"/>
              <a:gd name="connsiteY10" fmla="*/ 0 h 7853754"/>
              <a:gd name="connsiteX0" fmla="*/ 10278017 w 11349094"/>
              <a:gd name="connsiteY0" fmla="*/ 0 h 7291732"/>
              <a:gd name="connsiteX1" fmla="*/ 10649847 w 11349094"/>
              <a:gd name="connsiteY1" fmla="*/ 2988001 h 7291732"/>
              <a:gd name="connsiteX2" fmla="*/ 2554717 w 11349094"/>
              <a:gd name="connsiteY2" fmla="*/ 5596730 h 7291732"/>
              <a:gd name="connsiteX3" fmla="*/ 284630 w 11349094"/>
              <a:gd name="connsiteY3" fmla="*/ 6752954 h 7291732"/>
              <a:gd name="connsiteX4" fmla="*/ 199913 w 11349094"/>
              <a:gd name="connsiteY4" fmla="*/ 6553265 h 7291732"/>
              <a:gd name="connsiteX5" fmla="*/ 0 w 11349094"/>
              <a:gd name="connsiteY5" fmla="*/ 7094733 h 7291732"/>
              <a:gd name="connsiteX6" fmla="*/ 503145 w 11349094"/>
              <a:gd name="connsiteY6" fmla="*/ 7291732 h 7291732"/>
              <a:gd name="connsiteX7" fmla="*/ 426048 w 11349094"/>
              <a:gd name="connsiteY7" fmla="*/ 7106163 h 7291732"/>
              <a:gd name="connsiteX8" fmla="*/ 3764953 w 11349094"/>
              <a:gd name="connsiteY8" fmla="*/ 5758095 h 7291732"/>
              <a:gd name="connsiteX9" fmla="*/ 11349094 w 11349094"/>
              <a:gd name="connsiteY9" fmla="*/ 3310731 h 7291732"/>
              <a:gd name="connsiteX0" fmla="*/ 10649847 w 11349094"/>
              <a:gd name="connsiteY0" fmla="*/ 0 h 4303731"/>
              <a:gd name="connsiteX1" fmla="*/ 2554717 w 11349094"/>
              <a:gd name="connsiteY1" fmla="*/ 2608729 h 4303731"/>
              <a:gd name="connsiteX2" fmla="*/ 284630 w 11349094"/>
              <a:gd name="connsiteY2" fmla="*/ 3764953 h 4303731"/>
              <a:gd name="connsiteX3" fmla="*/ 199913 w 11349094"/>
              <a:gd name="connsiteY3" fmla="*/ 3565264 h 4303731"/>
              <a:gd name="connsiteX4" fmla="*/ 0 w 11349094"/>
              <a:gd name="connsiteY4" fmla="*/ 4106732 h 4303731"/>
              <a:gd name="connsiteX5" fmla="*/ 503145 w 11349094"/>
              <a:gd name="connsiteY5" fmla="*/ 4303731 h 4303731"/>
              <a:gd name="connsiteX6" fmla="*/ 426048 w 11349094"/>
              <a:gd name="connsiteY6" fmla="*/ 4118162 h 4303731"/>
              <a:gd name="connsiteX7" fmla="*/ 3764953 w 11349094"/>
              <a:gd name="connsiteY7" fmla="*/ 2770094 h 4303731"/>
              <a:gd name="connsiteX8" fmla="*/ 11349094 w 11349094"/>
              <a:gd name="connsiteY8" fmla="*/ 322730 h 4303731"/>
              <a:gd name="connsiteX0" fmla="*/ 2554717 w 11349094"/>
              <a:gd name="connsiteY0" fmla="*/ 2285999 h 3981001"/>
              <a:gd name="connsiteX1" fmla="*/ 284630 w 11349094"/>
              <a:gd name="connsiteY1" fmla="*/ 3442223 h 3981001"/>
              <a:gd name="connsiteX2" fmla="*/ 199913 w 11349094"/>
              <a:gd name="connsiteY2" fmla="*/ 3242534 h 3981001"/>
              <a:gd name="connsiteX3" fmla="*/ 0 w 11349094"/>
              <a:gd name="connsiteY3" fmla="*/ 3784002 h 3981001"/>
              <a:gd name="connsiteX4" fmla="*/ 503145 w 11349094"/>
              <a:gd name="connsiteY4" fmla="*/ 3981001 h 3981001"/>
              <a:gd name="connsiteX5" fmla="*/ 426048 w 11349094"/>
              <a:gd name="connsiteY5" fmla="*/ 3795432 h 3981001"/>
              <a:gd name="connsiteX6" fmla="*/ 3764953 w 11349094"/>
              <a:gd name="connsiteY6" fmla="*/ 2447364 h 3981001"/>
              <a:gd name="connsiteX7" fmla="*/ 11349094 w 11349094"/>
              <a:gd name="connsiteY7" fmla="*/ 0 h 3981001"/>
              <a:gd name="connsiteX0" fmla="*/ 2554717 w 3764953"/>
              <a:gd name="connsiteY0" fmla="*/ 0 h 1695002"/>
              <a:gd name="connsiteX1" fmla="*/ 284630 w 3764953"/>
              <a:gd name="connsiteY1" fmla="*/ 1156224 h 1695002"/>
              <a:gd name="connsiteX2" fmla="*/ 199913 w 3764953"/>
              <a:gd name="connsiteY2" fmla="*/ 956535 h 1695002"/>
              <a:gd name="connsiteX3" fmla="*/ 0 w 3764953"/>
              <a:gd name="connsiteY3" fmla="*/ 1498003 h 1695002"/>
              <a:gd name="connsiteX4" fmla="*/ 503145 w 3764953"/>
              <a:gd name="connsiteY4" fmla="*/ 1695002 h 1695002"/>
              <a:gd name="connsiteX5" fmla="*/ 426048 w 3764953"/>
              <a:gd name="connsiteY5" fmla="*/ 1509433 h 1695002"/>
              <a:gd name="connsiteX6" fmla="*/ 3764953 w 3764953"/>
              <a:gd name="connsiteY6" fmla="*/ 161365 h 1695002"/>
              <a:gd name="connsiteX0" fmla="*/ 2554717 w 2877447"/>
              <a:gd name="connsiteY0" fmla="*/ 0 h 1695002"/>
              <a:gd name="connsiteX1" fmla="*/ 284630 w 2877447"/>
              <a:gd name="connsiteY1" fmla="*/ 1156224 h 1695002"/>
              <a:gd name="connsiteX2" fmla="*/ 199913 w 2877447"/>
              <a:gd name="connsiteY2" fmla="*/ 956535 h 1695002"/>
              <a:gd name="connsiteX3" fmla="*/ 0 w 2877447"/>
              <a:gd name="connsiteY3" fmla="*/ 1498003 h 1695002"/>
              <a:gd name="connsiteX4" fmla="*/ 503145 w 2877447"/>
              <a:gd name="connsiteY4" fmla="*/ 1695002 h 1695002"/>
              <a:gd name="connsiteX5" fmla="*/ 426048 w 2877447"/>
              <a:gd name="connsiteY5" fmla="*/ 1509433 h 1695002"/>
              <a:gd name="connsiteX6" fmla="*/ 2877447 w 2877447"/>
              <a:gd name="connsiteY6" fmla="*/ 403412 h 1695002"/>
              <a:gd name="connsiteX0" fmla="*/ 2554717 w 2554717"/>
              <a:gd name="connsiteY0" fmla="*/ 0 h 1695002"/>
              <a:gd name="connsiteX1" fmla="*/ 284630 w 2554717"/>
              <a:gd name="connsiteY1" fmla="*/ 1156224 h 1695002"/>
              <a:gd name="connsiteX2" fmla="*/ 199913 w 2554717"/>
              <a:gd name="connsiteY2" fmla="*/ 956535 h 1695002"/>
              <a:gd name="connsiteX3" fmla="*/ 0 w 2554717"/>
              <a:gd name="connsiteY3" fmla="*/ 1498003 h 1695002"/>
              <a:gd name="connsiteX4" fmla="*/ 503145 w 2554717"/>
              <a:gd name="connsiteY4" fmla="*/ 1695002 h 1695002"/>
              <a:gd name="connsiteX5" fmla="*/ 426048 w 2554717"/>
              <a:gd name="connsiteY5" fmla="*/ 1509433 h 1695002"/>
              <a:gd name="connsiteX6" fmla="*/ 2070623 w 2554717"/>
              <a:gd name="connsiteY6" fmla="*/ 753035 h 1695002"/>
              <a:gd name="connsiteX0" fmla="*/ 1882364 w 2070623"/>
              <a:gd name="connsiteY0" fmla="*/ 0 h 1345379"/>
              <a:gd name="connsiteX1" fmla="*/ 284630 w 2070623"/>
              <a:gd name="connsiteY1" fmla="*/ 806601 h 1345379"/>
              <a:gd name="connsiteX2" fmla="*/ 199913 w 2070623"/>
              <a:gd name="connsiteY2" fmla="*/ 606912 h 1345379"/>
              <a:gd name="connsiteX3" fmla="*/ 0 w 2070623"/>
              <a:gd name="connsiteY3" fmla="*/ 1148380 h 1345379"/>
              <a:gd name="connsiteX4" fmla="*/ 503145 w 2070623"/>
              <a:gd name="connsiteY4" fmla="*/ 1345379 h 1345379"/>
              <a:gd name="connsiteX5" fmla="*/ 426048 w 2070623"/>
              <a:gd name="connsiteY5" fmla="*/ 1159810 h 1345379"/>
              <a:gd name="connsiteX6" fmla="*/ 2070623 w 2070623"/>
              <a:gd name="connsiteY6" fmla="*/ 403412 h 1345379"/>
              <a:gd name="connsiteX0" fmla="*/ 1882364 w 2070623"/>
              <a:gd name="connsiteY0" fmla="*/ 0 h 1345379"/>
              <a:gd name="connsiteX1" fmla="*/ 284630 w 2070623"/>
              <a:gd name="connsiteY1" fmla="*/ 806601 h 1345379"/>
              <a:gd name="connsiteX2" fmla="*/ 199913 w 2070623"/>
              <a:gd name="connsiteY2" fmla="*/ 606912 h 1345379"/>
              <a:gd name="connsiteX3" fmla="*/ 0 w 2070623"/>
              <a:gd name="connsiteY3" fmla="*/ 1148380 h 1345379"/>
              <a:gd name="connsiteX4" fmla="*/ 503145 w 2070623"/>
              <a:gd name="connsiteY4" fmla="*/ 1345379 h 1345379"/>
              <a:gd name="connsiteX5" fmla="*/ 410137 w 2070623"/>
              <a:gd name="connsiteY5" fmla="*/ 1095993 h 1345379"/>
              <a:gd name="connsiteX6" fmla="*/ 2070623 w 2070623"/>
              <a:gd name="connsiteY6" fmla="*/ 403412 h 1345379"/>
              <a:gd name="connsiteX0" fmla="*/ 1882364 w 1882364"/>
              <a:gd name="connsiteY0" fmla="*/ 0 h 1345379"/>
              <a:gd name="connsiteX1" fmla="*/ 284630 w 1882364"/>
              <a:gd name="connsiteY1" fmla="*/ 806601 h 1345379"/>
              <a:gd name="connsiteX2" fmla="*/ 199913 w 1882364"/>
              <a:gd name="connsiteY2" fmla="*/ 606912 h 1345379"/>
              <a:gd name="connsiteX3" fmla="*/ 0 w 1882364"/>
              <a:gd name="connsiteY3" fmla="*/ 1148380 h 1345379"/>
              <a:gd name="connsiteX4" fmla="*/ 503145 w 1882364"/>
              <a:gd name="connsiteY4" fmla="*/ 1345379 h 1345379"/>
              <a:gd name="connsiteX5" fmla="*/ 410137 w 1882364"/>
              <a:gd name="connsiteY5" fmla="*/ 1095993 h 1345379"/>
              <a:gd name="connsiteX6" fmla="*/ 1115761 w 1882364"/>
              <a:gd name="connsiteY6" fmla="*/ 741099 h 1345379"/>
              <a:gd name="connsiteX0" fmla="*/ 1882364 w 1882364"/>
              <a:gd name="connsiteY0" fmla="*/ 0 h 1345379"/>
              <a:gd name="connsiteX1" fmla="*/ 284630 w 1882364"/>
              <a:gd name="connsiteY1" fmla="*/ 806601 h 1345379"/>
              <a:gd name="connsiteX2" fmla="*/ 199913 w 1882364"/>
              <a:gd name="connsiteY2" fmla="*/ 606912 h 1345379"/>
              <a:gd name="connsiteX3" fmla="*/ 0 w 1882364"/>
              <a:gd name="connsiteY3" fmla="*/ 1148380 h 1345379"/>
              <a:gd name="connsiteX4" fmla="*/ 503145 w 1882364"/>
              <a:gd name="connsiteY4" fmla="*/ 1345379 h 1345379"/>
              <a:gd name="connsiteX5" fmla="*/ 410137 w 1882364"/>
              <a:gd name="connsiteY5" fmla="*/ 1095993 h 1345379"/>
              <a:gd name="connsiteX6" fmla="*/ 1115761 w 1882364"/>
              <a:gd name="connsiteY6" fmla="*/ 741099 h 1345379"/>
              <a:gd name="connsiteX0" fmla="*/ 1130214 w 1130214"/>
              <a:gd name="connsiteY0" fmla="*/ 0 h 1002047"/>
              <a:gd name="connsiteX1" fmla="*/ 284630 w 1130214"/>
              <a:gd name="connsiteY1" fmla="*/ 463269 h 1002047"/>
              <a:gd name="connsiteX2" fmla="*/ 199913 w 1130214"/>
              <a:gd name="connsiteY2" fmla="*/ 263580 h 1002047"/>
              <a:gd name="connsiteX3" fmla="*/ 0 w 1130214"/>
              <a:gd name="connsiteY3" fmla="*/ 805048 h 1002047"/>
              <a:gd name="connsiteX4" fmla="*/ 503145 w 1130214"/>
              <a:gd name="connsiteY4" fmla="*/ 1002047 h 1002047"/>
              <a:gd name="connsiteX5" fmla="*/ 410137 w 1130214"/>
              <a:gd name="connsiteY5" fmla="*/ 752661 h 1002047"/>
              <a:gd name="connsiteX6" fmla="*/ 1115761 w 1130214"/>
              <a:gd name="connsiteY6" fmla="*/ 397767 h 1002047"/>
              <a:gd name="connsiteX0" fmla="*/ 1130214 w 1293291"/>
              <a:gd name="connsiteY0" fmla="*/ 0 h 1002047"/>
              <a:gd name="connsiteX1" fmla="*/ 284630 w 1293291"/>
              <a:gd name="connsiteY1" fmla="*/ 463269 h 1002047"/>
              <a:gd name="connsiteX2" fmla="*/ 199913 w 1293291"/>
              <a:gd name="connsiteY2" fmla="*/ 263580 h 1002047"/>
              <a:gd name="connsiteX3" fmla="*/ 0 w 1293291"/>
              <a:gd name="connsiteY3" fmla="*/ 805048 h 1002047"/>
              <a:gd name="connsiteX4" fmla="*/ 503145 w 1293291"/>
              <a:gd name="connsiteY4" fmla="*/ 1002047 h 1002047"/>
              <a:gd name="connsiteX5" fmla="*/ 410137 w 1293291"/>
              <a:gd name="connsiteY5" fmla="*/ 752661 h 1002047"/>
              <a:gd name="connsiteX6" fmla="*/ 1293291 w 1293291"/>
              <a:gd name="connsiteY6" fmla="*/ 356236 h 1002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93291" h="1002047">
                <a:moveTo>
                  <a:pt x="1130214" y="0"/>
                </a:moveTo>
                <a:lnTo>
                  <a:pt x="284630" y="463269"/>
                </a:lnTo>
                <a:lnTo>
                  <a:pt x="199913" y="263580"/>
                </a:lnTo>
                <a:lnTo>
                  <a:pt x="0" y="805048"/>
                </a:lnTo>
                <a:lnTo>
                  <a:pt x="503145" y="1002047"/>
                </a:lnTo>
                <a:lnTo>
                  <a:pt x="410137" y="752661"/>
                </a:lnTo>
                <a:cubicBezTo>
                  <a:pt x="953772" y="497055"/>
                  <a:pt x="1288155" y="363796"/>
                  <a:pt x="1293291" y="356236"/>
                </a:cubicBezTo>
              </a:path>
            </a:pathLst>
          </a:custGeom>
          <a:solidFill>
            <a:srgbClr val="0000FF">
              <a:alpha val="74902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 25"/>
          <p:cNvSpPr/>
          <p:nvPr/>
        </p:nvSpPr>
        <p:spPr>
          <a:xfrm>
            <a:off x="5011029" y="8150748"/>
            <a:ext cx="3312234" cy="8536007"/>
          </a:xfrm>
          <a:custGeom>
            <a:avLst/>
            <a:gdLst>
              <a:gd name="connsiteX0" fmla="*/ 0 w 3361764"/>
              <a:gd name="connsiteY0" fmla="*/ 0 h 8390964"/>
              <a:gd name="connsiteX1" fmla="*/ 833717 w 3361764"/>
              <a:gd name="connsiteY1" fmla="*/ 2985247 h 8390964"/>
              <a:gd name="connsiteX2" fmla="*/ 1748117 w 3361764"/>
              <a:gd name="connsiteY2" fmla="*/ 4679576 h 8390964"/>
              <a:gd name="connsiteX3" fmla="*/ 1613647 w 3361764"/>
              <a:gd name="connsiteY3" fmla="*/ 6400800 h 8390964"/>
              <a:gd name="connsiteX4" fmla="*/ 1183341 w 3361764"/>
              <a:gd name="connsiteY4" fmla="*/ 8310282 h 8390964"/>
              <a:gd name="connsiteX5" fmla="*/ 1936376 w 3361764"/>
              <a:gd name="connsiteY5" fmla="*/ 8390964 h 8390964"/>
              <a:gd name="connsiteX6" fmla="*/ 3119717 w 3361764"/>
              <a:gd name="connsiteY6" fmla="*/ 7342094 h 8390964"/>
              <a:gd name="connsiteX7" fmla="*/ 3361764 w 3361764"/>
              <a:gd name="connsiteY7" fmla="*/ 7530353 h 8390964"/>
              <a:gd name="connsiteX8" fmla="*/ 3254188 w 3361764"/>
              <a:gd name="connsiteY8" fmla="*/ 6911788 h 8390964"/>
              <a:gd name="connsiteX9" fmla="*/ 2770094 w 3361764"/>
              <a:gd name="connsiteY9" fmla="*/ 6992470 h 8390964"/>
              <a:gd name="connsiteX10" fmla="*/ 2770094 w 3361764"/>
              <a:gd name="connsiteY10" fmla="*/ 6992470 h 8390964"/>
              <a:gd name="connsiteX11" fmla="*/ 2501153 w 3361764"/>
              <a:gd name="connsiteY11" fmla="*/ 7395882 h 8390964"/>
              <a:gd name="connsiteX12" fmla="*/ 1855694 w 3361764"/>
              <a:gd name="connsiteY12" fmla="*/ 7799294 h 8390964"/>
              <a:gd name="connsiteX13" fmla="*/ 2554941 w 3361764"/>
              <a:gd name="connsiteY13" fmla="*/ 4679576 h 8390964"/>
              <a:gd name="connsiteX14" fmla="*/ 618564 w 3361764"/>
              <a:gd name="connsiteY14" fmla="*/ 322729 h 8390964"/>
              <a:gd name="connsiteX0" fmla="*/ 0 w 3312234"/>
              <a:gd name="connsiteY0" fmla="*/ 0 h 8390964"/>
              <a:gd name="connsiteX1" fmla="*/ 833717 w 3312234"/>
              <a:gd name="connsiteY1" fmla="*/ 2985247 h 8390964"/>
              <a:gd name="connsiteX2" fmla="*/ 1748117 w 3312234"/>
              <a:gd name="connsiteY2" fmla="*/ 4679576 h 8390964"/>
              <a:gd name="connsiteX3" fmla="*/ 1613647 w 3312234"/>
              <a:gd name="connsiteY3" fmla="*/ 6400800 h 8390964"/>
              <a:gd name="connsiteX4" fmla="*/ 1183341 w 3312234"/>
              <a:gd name="connsiteY4" fmla="*/ 8310282 h 8390964"/>
              <a:gd name="connsiteX5" fmla="*/ 1936376 w 3312234"/>
              <a:gd name="connsiteY5" fmla="*/ 8390964 h 8390964"/>
              <a:gd name="connsiteX6" fmla="*/ 3119717 w 3312234"/>
              <a:gd name="connsiteY6" fmla="*/ 7342094 h 8390964"/>
              <a:gd name="connsiteX7" fmla="*/ 3312234 w 3312234"/>
              <a:gd name="connsiteY7" fmla="*/ 7446533 h 8390964"/>
              <a:gd name="connsiteX8" fmla="*/ 3254188 w 3312234"/>
              <a:gd name="connsiteY8" fmla="*/ 6911788 h 8390964"/>
              <a:gd name="connsiteX9" fmla="*/ 2770094 w 3312234"/>
              <a:gd name="connsiteY9" fmla="*/ 6992470 h 8390964"/>
              <a:gd name="connsiteX10" fmla="*/ 2770094 w 3312234"/>
              <a:gd name="connsiteY10" fmla="*/ 6992470 h 8390964"/>
              <a:gd name="connsiteX11" fmla="*/ 2501153 w 3312234"/>
              <a:gd name="connsiteY11" fmla="*/ 7395882 h 8390964"/>
              <a:gd name="connsiteX12" fmla="*/ 1855694 w 3312234"/>
              <a:gd name="connsiteY12" fmla="*/ 7799294 h 8390964"/>
              <a:gd name="connsiteX13" fmla="*/ 2554941 w 3312234"/>
              <a:gd name="connsiteY13" fmla="*/ 4679576 h 8390964"/>
              <a:gd name="connsiteX14" fmla="*/ 618564 w 3312234"/>
              <a:gd name="connsiteY14" fmla="*/ 322729 h 8390964"/>
              <a:gd name="connsiteX0" fmla="*/ 0 w 3312234"/>
              <a:gd name="connsiteY0" fmla="*/ 0 h 8390964"/>
              <a:gd name="connsiteX1" fmla="*/ 833717 w 3312234"/>
              <a:gd name="connsiteY1" fmla="*/ 2985247 h 8390964"/>
              <a:gd name="connsiteX2" fmla="*/ 1748117 w 3312234"/>
              <a:gd name="connsiteY2" fmla="*/ 4679576 h 8390964"/>
              <a:gd name="connsiteX3" fmla="*/ 1613647 w 3312234"/>
              <a:gd name="connsiteY3" fmla="*/ 6400800 h 8390964"/>
              <a:gd name="connsiteX4" fmla="*/ 1183341 w 3312234"/>
              <a:gd name="connsiteY4" fmla="*/ 8310282 h 8390964"/>
              <a:gd name="connsiteX5" fmla="*/ 1936376 w 3312234"/>
              <a:gd name="connsiteY5" fmla="*/ 8390964 h 8390964"/>
              <a:gd name="connsiteX6" fmla="*/ 3146387 w 3312234"/>
              <a:gd name="connsiteY6" fmla="*/ 7334474 h 8390964"/>
              <a:gd name="connsiteX7" fmla="*/ 3312234 w 3312234"/>
              <a:gd name="connsiteY7" fmla="*/ 7446533 h 8390964"/>
              <a:gd name="connsiteX8" fmla="*/ 3254188 w 3312234"/>
              <a:gd name="connsiteY8" fmla="*/ 6911788 h 8390964"/>
              <a:gd name="connsiteX9" fmla="*/ 2770094 w 3312234"/>
              <a:gd name="connsiteY9" fmla="*/ 6992470 h 8390964"/>
              <a:gd name="connsiteX10" fmla="*/ 2770094 w 3312234"/>
              <a:gd name="connsiteY10" fmla="*/ 6992470 h 8390964"/>
              <a:gd name="connsiteX11" fmla="*/ 2501153 w 3312234"/>
              <a:gd name="connsiteY11" fmla="*/ 7395882 h 8390964"/>
              <a:gd name="connsiteX12" fmla="*/ 1855694 w 3312234"/>
              <a:gd name="connsiteY12" fmla="*/ 7799294 h 8390964"/>
              <a:gd name="connsiteX13" fmla="*/ 2554941 w 3312234"/>
              <a:gd name="connsiteY13" fmla="*/ 4679576 h 8390964"/>
              <a:gd name="connsiteX14" fmla="*/ 618564 w 3312234"/>
              <a:gd name="connsiteY14" fmla="*/ 322729 h 8390964"/>
              <a:gd name="connsiteX0" fmla="*/ 0 w 3312234"/>
              <a:gd name="connsiteY0" fmla="*/ 0 h 8390964"/>
              <a:gd name="connsiteX1" fmla="*/ 833717 w 3312234"/>
              <a:gd name="connsiteY1" fmla="*/ 2985247 h 8390964"/>
              <a:gd name="connsiteX2" fmla="*/ 1748117 w 3312234"/>
              <a:gd name="connsiteY2" fmla="*/ 4679576 h 8390964"/>
              <a:gd name="connsiteX3" fmla="*/ 1613647 w 3312234"/>
              <a:gd name="connsiteY3" fmla="*/ 6400800 h 8390964"/>
              <a:gd name="connsiteX4" fmla="*/ 1183341 w 3312234"/>
              <a:gd name="connsiteY4" fmla="*/ 8310282 h 8390964"/>
              <a:gd name="connsiteX5" fmla="*/ 1936376 w 3312234"/>
              <a:gd name="connsiteY5" fmla="*/ 8390964 h 8390964"/>
              <a:gd name="connsiteX6" fmla="*/ 3146387 w 3312234"/>
              <a:gd name="connsiteY6" fmla="*/ 7334474 h 8390964"/>
              <a:gd name="connsiteX7" fmla="*/ 3312234 w 3312234"/>
              <a:gd name="connsiteY7" fmla="*/ 7446533 h 8390964"/>
              <a:gd name="connsiteX8" fmla="*/ 3265618 w 3312234"/>
              <a:gd name="connsiteY8" fmla="*/ 6907978 h 8390964"/>
              <a:gd name="connsiteX9" fmla="*/ 2770094 w 3312234"/>
              <a:gd name="connsiteY9" fmla="*/ 6992470 h 8390964"/>
              <a:gd name="connsiteX10" fmla="*/ 2770094 w 3312234"/>
              <a:gd name="connsiteY10" fmla="*/ 6992470 h 8390964"/>
              <a:gd name="connsiteX11" fmla="*/ 2501153 w 3312234"/>
              <a:gd name="connsiteY11" fmla="*/ 7395882 h 8390964"/>
              <a:gd name="connsiteX12" fmla="*/ 1855694 w 3312234"/>
              <a:gd name="connsiteY12" fmla="*/ 7799294 h 8390964"/>
              <a:gd name="connsiteX13" fmla="*/ 2554941 w 3312234"/>
              <a:gd name="connsiteY13" fmla="*/ 4679576 h 8390964"/>
              <a:gd name="connsiteX14" fmla="*/ 618564 w 3312234"/>
              <a:gd name="connsiteY14" fmla="*/ 322729 h 8390964"/>
              <a:gd name="connsiteX0" fmla="*/ 0 w 3312234"/>
              <a:gd name="connsiteY0" fmla="*/ 0 h 8390964"/>
              <a:gd name="connsiteX1" fmla="*/ 833717 w 3312234"/>
              <a:gd name="connsiteY1" fmla="*/ 2985247 h 8390964"/>
              <a:gd name="connsiteX2" fmla="*/ 1748117 w 3312234"/>
              <a:gd name="connsiteY2" fmla="*/ 4679576 h 8390964"/>
              <a:gd name="connsiteX3" fmla="*/ 1613647 w 3312234"/>
              <a:gd name="connsiteY3" fmla="*/ 6400800 h 8390964"/>
              <a:gd name="connsiteX4" fmla="*/ 1183341 w 3312234"/>
              <a:gd name="connsiteY4" fmla="*/ 8310282 h 8390964"/>
              <a:gd name="connsiteX5" fmla="*/ 1936376 w 3312234"/>
              <a:gd name="connsiteY5" fmla="*/ 8390964 h 8390964"/>
              <a:gd name="connsiteX6" fmla="*/ 3146387 w 3312234"/>
              <a:gd name="connsiteY6" fmla="*/ 7334474 h 8390964"/>
              <a:gd name="connsiteX7" fmla="*/ 3312234 w 3312234"/>
              <a:gd name="connsiteY7" fmla="*/ 7446533 h 8390964"/>
              <a:gd name="connsiteX8" fmla="*/ 3265618 w 3312234"/>
              <a:gd name="connsiteY8" fmla="*/ 6907978 h 8390964"/>
              <a:gd name="connsiteX9" fmla="*/ 2770094 w 3312234"/>
              <a:gd name="connsiteY9" fmla="*/ 6992470 h 8390964"/>
              <a:gd name="connsiteX10" fmla="*/ 2747234 w 3312234"/>
              <a:gd name="connsiteY10" fmla="*/ 6920080 h 8390964"/>
              <a:gd name="connsiteX11" fmla="*/ 2501153 w 3312234"/>
              <a:gd name="connsiteY11" fmla="*/ 7395882 h 8390964"/>
              <a:gd name="connsiteX12" fmla="*/ 1855694 w 3312234"/>
              <a:gd name="connsiteY12" fmla="*/ 7799294 h 8390964"/>
              <a:gd name="connsiteX13" fmla="*/ 2554941 w 3312234"/>
              <a:gd name="connsiteY13" fmla="*/ 4679576 h 8390964"/>
              <a:gd name="connsiteX14" fmla="*/ 618564 w 3312234"/>
              <a:gd name="connsiteY14" fmla="*/ 322729 h 8390964"/>
              <a:gd name="connsiteX0" fmla="*/ 0 w 3312234"/>
              <a:gd name="connsiteY0" fmla="*/ 0 h 8390964"/>
              <a:gd name="connsiteX1" fmla="*/ 833717 w 3312234"/>
              <a:gd name="connsiteY1" fmla="*/ 2985247 h 8390964"/>
              <a:gd name="connsiteX2" fmla="*/ 1748117 w 3312234"/>
              <a:gd name="connsiteY2" fmla="*/ 4679576 h 8390964"/>
              <a:gd name="connsiteX3" fmla="*/ 1613647 w 3312234"/>
              <a:gd name="connsiteY3" fmla="*/ 6400800 h 8390964"/>
              <a:gd name="connsiteX4" fmla="*/ 1183341 w 3312234"/>
              <a:gd name="connsiteY4" fmla="*/ 8310282 h 8390964"/>
              <a:gd name="connsiteX5" fmla="*/ 1936376 w 3312234"/>
              <a:gd name="connsiteY5" fmla="*/ 8390964 h 8390964"/>
              <a:gd name="connsiteX6" fmla="*/ 3146387 w 3312234"/>
              <a:gd name="connsiteY6" fmla="*/ 7334474 h 8390964"/>
              <a:gd name="connsiteX7" fmla="*/ 3312234 w 3312234"/>
              <a:gd name="connsiteY7" fmla="*/ 7446533 h 8390964"/>
              <a:gd name="connsiteX8" fmla="*/ 3265618 w 3312234"/>
              <a:gd name="connsiteY8" fmla="*/ 6907978 h 8390964"/>
              <a:gd name="connsiteX9" fmla="*/ 2770094 w 3312234"/>
              <a:gd name="connsiteY9" fmla="*/ 6992470 h 8390964"/>
              <a:gd name="connsiteX10" fmla="*/ 2747234 w 3312234"/>
              <a:gd name="connsiteY10" fmla="*/ 6920080 h 8390964"/>
              <a:gd name="connsiteX11" fmla="*/ 2851673 w 3312234"/>
              <a:gd name="connsiteY11" fmla="*/ 7072032 h 8390964"/>
              <a:gd name="connsiteX12" fmla="*/ 1855694 w 3312234"/>
              <a:gd name="connsiteY12" fmla="*/ 7799294 h 8390964"/>
              <a:gd name="connsiteX13" fmla="*/ 2554941 w 3312234"/>
              <a:gd name="connsiteY13" fmla="*/ 4679576 h 8390964"/>
              <a:gd name="connsiteX14" fmla="*/ 618564 w 3312234"/>
              <a:gd name="connsiteY14" fmla="*/ 322729 h 8390964"/>
              <a:gd name="connsiteX0" fmla="*/ 0 w 3312234"/>
              <a:gd name="connsiteY0" fmla="*/ 0 h 8390964"/>
              <a:gd name="connsiteX1" fmla="*/ 833717 w 3312234"/>
              <a:gd name="connsiteY1" fmla="*/ 2985247 h 8390964"/>
              <a:gd name="connsiteX2" fmla="*/ 1748117 w 3312234"/>
              <a:gd name="connsiteY2" fmla="*/ 4679576 h 8390964"/>
              <a:gd name="connsiteX3" fmla="*/ 1613647 w 3312234"/>
              <a:gd name="connsiteY3" fmla="*/ 6400800 h 8390964"/>
              <a:gd name="connsiteX4" fmla="*/ 1183341 w 3312234"/>
              <a:gd name="connsiteY4" fmla="*/ 8310282 h 8390964"/>
              <a:gd name="connsiteX5" fmla="*/ 1936376 w 3312234"/>
              <a:gd name="connsiteY5" fmla="*/ 8390964 h 8390964"/>
              <a:gd name="connsiteX6" fmla="*/ 3146387 w 3312234"/>
              <a:gd name="connsiteY6" fmla="*/ 7334474 h 8390964"/>
              <a:gd name="connsiteX7" fmla="*/ 3312234 w 3312234"/>
              <a:gd name="connsiteY7" fmla="*/ 7446533 h 8390964"/>
              <a:gd name="connsiteX8" fmla="*/ 3265618 w 3312234"/>
              <a:gd name="connsiteY8" fmla="*/ 6907978 h 8390964"/>
              <a:gd name="connsiteX9" fmla="*/ 2770094 w 3312234"/>
              <a:gd name="connsiteY9" fmla="*/ 6992470 h 8390964"/>
              <a:gd name="connsiteX10" fmla="*/ 2747234 w 3312234"/>
              <a:gd name="connsiteY10" fmla="*/ 6920080 h 8390964"/>
              <a:gd name="connsiteX11" fmla="*/ 2851673 w 3312234"/>
              <a:gd name="connsiteY11" fmla="*/ 7072032 h 8390964"/>
              <a:gd name="connsiteX12" fmla="*/ 1768064 w 3312234"/>
              <a:gd name="connsiteY12" fmla="*/ 7825964 h 8390964"/>
              <a:gd name="connsiteX13" fmla="*/ 2554941 w 3312234"/>
              <a:gd name="connsiteY13" fmla="*/ 4679576 h 8390964"/>
              <a:gd name="connsiteX14" fmla="*/ 618564 w 3312234"/>
              <a:gd name="connsiteY14" fmla="*/ 322729 h 8390964"/>
              <a:gd name="connsiteX0" fmla="*/ 0 w 3312234"/>
              <a:gd name="connsiteY0" fmla="*/ 0 h 8390964"/>
              <a:gd name="connsiteX1" fmla="*/ 833717 w 3312234"/>
              <a:gd name="connsiteY1" fmla="*/ 2985247 h 8390964"/>
              <a:gd name="connsiteX2" fmla="*/ 1748117 w 3312234"/>
              <a:gd name="connsiteY2" fmla="*/ 4679576 h 8390964"/>
              <a:gd name="connsiteX3" fmla="*/ 1613647 w 3312234"/>
              <a:gd name="connsiteY3" fmla="*/ 6400800 h 8390964"/>
              <a:gd name="connsiteX4" fmla="*/ 1183341 w 3312234"/>
              <a:gd name="connsiteY4" fmla="*/ 8310282 h 8390964"/>
              <a:gd name="connsiteX5" fmla="*/ 1936376 w 3312234"/>
              <a:gd name="connsiteY5" fmla="*/ 8390964 h 8390964"/>
              <a:gd name="connsiteX6" fmla="*/ 3146387 w 3312234"/>
              <a:gd name="connsiteY6" fmla="*/ 7334474 h 8390964"/>
              <a:gd name="connsiteX7" fmla="*/ 3312234 w 3312234"/>
              <a:gd name="connsiteY7" fmla="*/ 7446533 h 8390964"/>
              <a:gd name="connsiteX8" fmla="*/ 3265618 w 3312234"/>
              <a:gd name="connsiteY8" fmla="*/ 6907978 h 8390964"/>
              <a:gd name="connsiteX9" fmla="*/ 2770094 w 3312234"/>
              <a:gd name="connsiteY9" fmla="*/ 6992470 h 8390964"/>
              <a:gd name="connsiteX10" fmla="*/ 2747234 w 3312234"/>
              <a:gd name="connsiteY10" fmla="*/ 6920080 h 8390964"/>
              <a:gd name="connsiteX11" fmla="*/ 2851673 w 3312234"/>
              <a:gd name="connsiteY11" fmla="*/ 7072032 h 8390964"/>
              <a:gd name="connsiteX12" fmla="*/ 1768064 w 3312234"/>
              <a:gd name="connsiteY12" fmla="*/ 7825964 h 8390964"/>
              <a:gd name="connsiteX13" fmla="*/ 2330151 w 3312234"/>
              <a:gd name="connsiteY13" fmla="*/ 4713866 h 8390964"/>
              <a:gd name="connsiteX14" fmla="*/ 618564 w 3312234"/>
              <a:gd name="connsiteY14" fmla="*/ 322729 h 8390964"/>
              <a:gd name="connsiteX0" fmla="*/ 0 w 3312234"/>
              <a:gd name="connsiteY0" fmla="*/ 0 h 8536007"/>
              <a:gd name="connsiteX1" fmla="*/ 833717 w 3312234"/>
              <a:gd name="connsiteY1" fmla="*/ 2985247 h 8536007"/>
              <a:gd name="connsiteX2" fmla="*/ 1748117 w 3312234"/>
              <a:gd name="connsiteY2" fmla="*/ 4679576 h 8536007"/>
              <a:gd name="connsiteX3" fmla="*/ 1613647 w 3312234"/>
              <a:gd name="connsiteY3" fmla="*/ 6400800 h 8536007"/>
              <a:gd name="connsiteX4" fmla="*/ 1183341 w 3312234"/>
              <a:gd name="connsiteY4" fmla="*/ 8310282 h 8536007"/>
              <a:gd name="connsiteX5" fmla="*/ 1936376 w 3312234"/>
              <a:gd name="connsiteY5" fmla="*/ 8390964 h 8536007"/>
              <a:gd name="connsiteX6" fmla="*/ 3146387 w 3312234"/>
              <a:gd name="connsiteY6" fmla="*/ 7334474 h 8536007"/>
              <a:gd name="connsiteX7" fmla="*/ 3312234 w 3312234"/>
              <a:gd name="connsiteY7" fmla="*/ 7446533 h 8536007"/>
              <a:gd name="connsiteX8" fmla="*/ 3265618 w 3312234"/>
              <a:gd name="connsiteY8" fmla="*/ 6907978 h 8536007"/>
              <a:gd name="connsiteX9" fmla="*/ 2770094 w 3312234"/>
              <a:gd name="connsiteY9" fmla="*/ 6992470 h 8536007"/>
              <a:gd name="connsiteX10" fmla="*/ 2747234 w 3312234"/>
              <a:gd name="connsiteY10" fmla="*/ 6920080 h 8536007"/>
              <a:gd name="connsiteX11" fmla="*/ 2851673 w 3312234"/>
              <a:gd name="connsiteY11" fmla="*/ 7072032 h 8536007"/>
              <a:gd name="connsiteX12" fmla="*/ 1768064 w 3312234"/>
              <a:gd name="connsiteY12" fmla="*/ 7825964 h 8536007"/>
              <a:gd name="connsiteX13" fmla="*/ 2330151 w 3312234"/>
              <a:gd name="connsiteY13" fmla="*/ 4713866 h 8536007"/>
              <a:gd name="connsiteX14" fmla="*/ 618564 w 3312234"/>
              <a:gd name="connsiteY14" fmla="*/ 322729 h 8536007"/>
              <a:gd name="connsiteX0" fmla="*/ 0 w 3312234"/>
              <a:gd name="connsiteY0" fmla="*/ 0 h 8536007"/>
              <a:gd name="connsiteX1" fmla="*/ 833717 w 3312234"/>
              <a:gd name="connsiteY1" fmla="*/ 2985247 h 8536007"/>
              <a:gd name="connsiteX2" fmla="*/ 1748117 w 3312234"/>
              <a:gd name="connsiteY2" fmla="*/ 4679576 h 8536007"/>
              <a:gd name="connsiteX3" fmla="*/ 1613647 w 3312234"/>
              <a:gd name="connsiteY3" fmla="*/ 6400800 h 8536007"/>
              <a:gd name="connsiteX4" fmla="*/ 1183341 w 3312234"/>
              <a:gd name="connsiteY4" fmla="*/ 8310282 h 8536007"/>
              <a:gd name="connsiteX5" fmla="*/ 1936376 w 3312234"/>
              <a:gd name="connsiteY5" fmla="*/ 8390964 h 8536007"/>
              <a:gd name="connsiteX6" fmla="*/ 3146387 w 3312234"/>
              <a:gd name="connsiteY6" fmla="*/ 7334474 h 8536007"/>
              <a:gd name="connsiteX7" fmla="*/ 3312234 w 3312234"/>
              <a:gd name="connsiteY7" fmla="*/ 7446533 h 8536007"/>
              <a:gd name="connsiteX8" fmla="*/ 3265618 w 3312234"/>
              <a:gd name="connsiteY8" fmla="*/ 6907978 h 8536007"/>
              <a:gd name="connsiteX9" fmla="*/ 2770094 w 3312234"/>
              <a:gd name="connsiteY9" fmla="*/ 6992470 h 8536007"/>
              <a:gd name="connsiteX10" fmla="*/ 2747234 w 3312234"/>
              <a:gd name="connsiteY10" fmla="*/ 6920080 h 8536007"/>
              <a:gd name="connsiteX11" fmla="*/ 2851673 w 3312234"/>
              <a:gd name="connsiteY11" fmla="*/ 7072032 h 8536007"/>
              <a:gd name="connsiteX12" fmla="*/ 1768064 w 3312234"/>
              <a:gd name="connsiteY12" fmla="*/ 7825964 h 8536007"/>
              <a:gd name="connsiteX13" fmla="*/ 2330151 w 3312234"/>
              <a:gd name="connsiteY13" fmla="*/ 4713866 h 8536007"/>
              <a:gd name="connsiteX14" fmla="*/ 618564 w 3312234"/>
              <a:gd name="connsiteY14" fmla="*/ 322729 h 8536007"/>
              <a:gd name="connsiteX0" fmla="*/ 0 w 3312234"/>
              <a:gd name="connsiteY0" fmla="*/ 0 h 8536007"/>
              <a:gd name="connsiteX1" fmla="*/ 833717 w 3312234"/>
              <a:gd name="connsiteY1" fmla="*/ 2985247 h 8536007"/>
              <a:gd name="connsiteX2" fmla="*/ 1748117 w 3312234"/>
              <a:gd name="connsiteY2" fmla="*/ 4679576 h 8536007"/>
              <a:gd name="connsiteX3" fmla="*/ 1613647 w 3312234"/>
              <a:gd name="connsiteY3" fmla="*/ 6400800 h 8536007"/>
              <a:gd name="connsiteX4" fmla="*/ 1183341 w 3312234"/>
              <a:gd name="connsiteY4" fmla="*/ 8310282 h 8536007"/>
              <a:gd name="connsiteX5" fmla="*/ 1936376 w 3312234"/>
              <a:gd name="connsiteY5" fmla="*/ 8390964 h 8536007"/>
              <a:gd name="connsiteX6" fmla="*/ 3146387 w 3312234"/>
              <a:gd name="connsiteY6" fmla="*/ 7334474 h 8536007"/>
              <a:gd name="connsiteX7" fmla="*/ 3312234 w 3312234"/>
              <a:gd name="connsiteY7" fmla="*/ 7446533 h 8536007"/>
              <a:gd name="connsiteX8" fmla="*/ 3265618 w 3312234"/>
              <a:gd name="connsiteY8" fmla="*/ 6907978 h 8536007"/>
              <a:gd name="connsiteX9" fmla="*/ 2770094 w 3312234"/>
              <a:gd name="connsiteY9" fmla="*/ 6992470 h 8536007"/>
              <a:gd name="connsiteX10" fmla="*/ 2747234 w 3312234"/>
              <a:gd name="connsiteY10" fmla="*/ 6920080 h 8536007"/>
              <a:gd name="connsiteX11" fmla="*/ 2851673 w 3312234"/>
              <a:gd name="connsiteY11" fmla="*/ 7072032 h 8536007"/>
              <a:gd name="connsiteX12" fmla="*/ 1768064 w 3312234"/>
              <a:gd name="connsiteY12" fmla="*/ 7825964 h 8536007"/>
              <a:gd name="connsiteX13" fmla="*/ 2330151 w 3312234"/>
              <a:gd name="connsiteY13" fmla="*/ 4713866 h 8536007"/>
              <a:gd name="connsiteX14" fmla="*/ 618564 w 3312234"/>
              <a:gd name="connsiteY14" fmla="*/ 322729 h 8536007"/>
              <a:gd name="connsiteX0" fmla="*/ 0 w 3312234"/>
              <a:gd name="connsiteY0" fmla="*/ 0 h 8536007"/>
              <a:gd name="connsiteX1" fmla="*/ 833717 w 3312234"/>
              <a:gd name="connsiteY1" fmla="*/ 2985247 h 8536007"/>
              <a:gd name="connsiteX2" fmla="*/ 1748117 w 3312234"/>
              <a:gd name="connsiteY2" fmla="*/ 4679576 h 8536007"/>
              <a:gd name="connsiteX3" fmla="*/ 1613647 w 3312234"/>
              <a:gd name="connsiteY3" fmla="*/ 6400800 h 8536007"/>
              <a:gd name="connsiteX4" fmla="*/ 1183341 w 3312234"/>
              <a:gd name="connsiteY4" fmla="*/ 8310282 h 8536007"/>
              <a:gd name="connsiteX5" fmla="*/ 1936376 w 3312234"/>
              <a:gd name="connsiteY5" fmla="*/ 8390964 h 8536007"/>
              <a:gd name="connsiteX6" fmla="*/ 3146387 w 3312234"/>
              <a:gd name="connsiteY6" fmla="*/ 7334474 h 8536007"/>
              <a:gd name="connsiteX7" fmla="*/ 3312234 w 3312234"/>
              <a:gd name="connsiteY7" fmla="*/ 7446533 h 8536007"/>
              <a:gd name="connsiteX8" fmla="*/ 3265618 w 3312234"/>
              <a:gd name="connsiteY8" fmla="*/ 6907978 h 8536007"/>
              <a:gd name="connsiteX9" fmla="*/ 2770094 w 3312234"/>
              <a:gd name="connsiteY9" fmla="*/ 6992470 h 8536007"/>
              <a:gd name="connsiteX10" fmla="*/ 2747234 w 3312234"/>
              <a:gd name="connsiteY10" fmla="*/ 6920080 h 8536007"/>
              <a:gd name="connsiteX11" fmla="*/ 2851673 w 3312234"/>
              <a:gd name="connsiteY11" fmla="*/ 7072032 h 8536007"/>
              <a:gd name="connsiteX12" fmla="*/ 1768064 w 3312234"/>
              <a:gd name="connsiteY12" fmla="*/ 7825964 h 8536007"/>
              <a:gd name="connsiteX13" fmla="*/ 2330151 w 3312234"/>
              <a:gd name="connsiteY13" fmla="*/ 4713866 h 8536007"/>
              <a:gd name="connsiteX14" fmla="*/ 618564 w 3312234"/>
              <a:gd name="connsiteY14" fmla="*/ 322729 h 8536007"/>
              <a:gd name="connsiteX0" fmla="*/ 0 w 3312234"/>
              <a:gd name="connsiteY0" fmla="*/ 0 h 8536007"/>
              <a:gd name="connsiteX1" fmla="*/ 1748117 w 3312234"/>
              <a:gd name="connsiteY1" fmla="*/ 4679576 h 8536007"/>
              <a:gd name="connsiteX2" fmla="*/ 1613647 w 3312234"/>
              <a:gd name="connsiteY2" fmla="*/ 6400800 h 8536007"/>
              <a:gd name="connsiteX3" fmla="*/ 1183341 w 3312234"/>
              <a:gd name="connsiteY3" fmla="*/ 8310282 h 8536007"/>
              <a:gd name="connsiteX4" fmla="*/ 1936376 w 3312234"/>
              <a:gd name="connsiteY4" fmla="*/ 8390964 h 8536007"/>
              <a:gd name="connsiteX5" fmla="*/ 3146387 w 3312234"/>
              <a:gd name="connsiteY5" fmla="*/ 7334474 h 8536007"/>
              <a:gd name="connsiteX6" fmla="*/ 3312234 w 3312234"/>
              <a:gd name="connsiteY6" fmla="*/ 7446533 h 8536007"/>
              <a:gd name="connsiteX7" fmla="*/ 3265618 w 3312234"/>
              <a:gd name="connsiteY7" fmla="*/ 6907978 h 8536007"/>
              <a:gd name="connsiteX8" fmla="*/ 2770094 w 3312234"/>
              <a:gd name="connsiteY8" fmla="*/ 6992470 h 8536007"/>
              <a:gd name="connsiteX9" fmla="*/ 2747234 w 3312234"/>
              <a:gd name="connsiteY9" fmla="*/ 6920080 h 8536007"/>
              <a:gd name="connsiteX10" fmla="*/ 2851673 w 3312234"/>
              <a:gd name="connsiteY10" fmla="*/ 7072032 h 8536007"/>
              <a:gd name="connsiteX11" fmla="*/ 1768064 w 3312234"/>
              <a:gd name="connsiteY11" fmla="*/ 7825964 h 8536007"/>
              <a:gd name="connsiteX12" fmla="*/ 2330151 w 3312234"/>
              <a:gd name="connsiteY12" fmla="*/ 4713866 h 8536007"/>
              <a:gd name="connsiteX13" fmla="*/ 618564 w 3312234"/>
              <a:gd name="connsiteY13" fmla="*/ 322729 h 8536007"/>
              <a:gd name="connsiteX0" fmla="*/ 0 w 3312234"/>
              <a:gd name="connsiteY0" fmla="*/ 0 h 8536007"/>
              <a:gd name="connsiteX1" fmla="*/ 1748117 w 3312234"/>
              <a:gd name="connsiteY1" fmla="*/ 4679576 h 8536007"/>
              <a:gd name="connsiteX2" fmla="*/ 1613647 w 3312234"/>
              <a:gd name="connsiteY2" fmla="*/ 6400800 h 8536007"/>
              <a:gd name="connsiteX3" fmla="*/ 1183341 w 3312234"/>
              <a:gd name="connsiteY3" fmla="*/ 8310282 h 8536007"/>
              <a:gd name="connsiteX4" fmla="*/ 1936376 w 3312234"/>
              <a:gd name="connsiteY4" fmla="*/ 8390964 h 8536007"/>
              <a:gd name="connsiteX5" fmla="*/ 3146387 w 3312234"/>
              <a:gd name="connsiteY5" fmla="*/ 7334474 h 8536007"/>
              <a:gd name="connsiteX6" fmla="*/ 3312234 w 3312234"/>
              <a:gd name="connsiteY6" fmla="*/ 7446533 h 8536007"/>
              <a:gd name="connsiteX7" fmla="*/ 3265618 w 3312234"/>
              <a:gd name="connsiteY7" fmla="*/ 6907978 h 8536007"/>
              <a:gd name="connsiteX8" fmla="*/ 2770094 w 3312234"/>
              <a:gd name="connsiteY8" fmla="*/ 6992470 h 8536007"/>
              <a:gd name="connsiteX9" fmla="*/ 2747234 w 3312234"/>
              <a:gd name="connsiteY9" fmla="*/ 6920080 h 8536007"/>
              <a:gd name="connsiteX10" fmla="*/ 2851673 w 3312234"/>
              <a:gd name="connsiteY10" fmla="*/ 7072032 h 8536007"/>
              <a:gd name="connsiteX11" fmla="*/ 1768064 w 3312234"/>
              <a:gd name="connsiteY11" fmla="*/ 7825964 h 8536007"/>
              <a:gd name="connsiteX12" fmla="*/ 2330151 w 3312234"/>
              <a:gd name="connsiteY12" fmla="*/ 4713866 h 8536007"/>
              <a:gd name="connsiteX13" fmla="*/ 618564 w 3312234"/>
              <a:gd name="connsiteY13" fmla="*/ 322729 h 8536007"/>
              <a:gd name="connsiteX0" fmla="*/ 0 w 3312234"/>
              <a:gd name="connsiteY0" fmla="*/ 0 h 8536007"/>
              <a:gd name="connsiteX1" fmla="*/ 1748117 w 3312234"/>
              <a:gd name="connsiteY1" fmla="*/ 4679576 h 8536007"/>
              <a:gd name="connsiteX2" fmla="*/ 1613647 w 3312234"/>
              <a:gd name="connsiteY2" fmla="*/ 6400800 h 8536007"/>
              <a:gd name="connsiteX3" fmla="*/ 1183341 w 3312234"/>
              <a:gd name="connsiteY3" fmla="*/ 8310282 h 8536007"/>
              <a:gd name="connsiteX4" fmla="*/ 1936376 w 3312234"/>
              <a:gd name="connsiteY4" fmla="*/ 8390964 h 8536007"/>
              <a:gd name="connsiteX5" fmla="*/ 3146387 w 3312234"/>
              <a:gd name="connsiteY5" fmla="*/ 7334474 h 8536007"/>
              <a:gd name="connsiteX6" fmla="*/ 3312234 w 3312234"/>
              <a:gd name="connsiteY6" fmla="*/ 7446533 h 8536007"/>
              <a:gd name="connsiteX7" fmla="*/ 3265618 w 3312234"/>
              <a:gd name="connsiteY7" fmla="*/ 6907978 h 8536007"/>
              <a:gd name="connsiteX8" fmla="*/ 2770094 w 3312234"/>
              <a:gd name="connsiteY8" fmla="*/ 6992470 h 8536007"/>
              <a:gd name="connsiteX9" fmla="*/ 2747234 w 3312234"/>
              <a:gd name="connsiteY9" fmla="*/ 6920080 h 8536007"/>
              <a:gd name="connsiteX10" fmla="*/ 2851673 w 3312234"/>
              <a:gd name="connsiteY10" fmla="*/ 7072032 h 8536007"/>
              <a:gd name="connsiteX11" fmla="*/ 1768064 w 3312234"/>
              <a:gd name="connsiteY11" fmla="*/ 7825964 h 8536007"/>
              <a:gd name="connsiteX12" fmla="*/ 2330151 w 3312234"/>
              <a:gd name="connsiteY12" fmla="*/ 4713866 h 8536007"/>
              <a:gd name="connsiteX13" fmla="*/ 618564 w 3312234"/>
              <a:gd name="connsiteY13" fmla="*/ 322729 h 8536007"/>
              <a:gd name="connsiteX0" fmla="*/ 0 w 3312234"/>
              <a:gd name="connsiteY0" fmla="*/ 0 h 8536007"/>
              <a:gd name="connsiteX1" fmla="*/ 1748117 w 3312234"/>
              <a:gd name="connsiteY1" fmla="*/ 4679576 h 8536007"/>
              <a:gd name="connsiteX2" fmla="*/ 1613647 w 3312234"/>
              <a:gd name="connsiteY2" fmla="*/ 6400800 h 8536007"/>
              <a:gd name="connsiteX3" fmla="*/ 1183341 w 3312234"/>
              <a:gd name="connsiteY3" fmla="*/ 8310282 h 8536007"/>
              <a:gd name="connsiteX4" fmla="*/ 1936376 w 3312234"/>
              <a:gd name="connsiteY4" fmla="*/ 8390964 h 8536007"/>
              <a:gd name="connsiteX5" fmla="*/ 3146387 w 3312234"/>
              <a:gd name="connsiteY5" fmla="*/ 7334474 h 8536007"/>
              <a:gd name="connsiteX6" fmla="*/ 3312234 w 3312234"/>
              <a:gd name="connsiteY6" fmla="*/ 7446533 h 8536007"/>
              <a:gd name="connsiteX7" fmla="*/ 3265618 w 3312234"/>
              <a:gd name="connsiteY7" fmla="*/ 6907978 h 8536007"/>
              <a:gd name="connsiteX8" fmla="*/ 2770094 w 3312234"/>
              <a:gd name="connsiteY8" fmla="*/ 6992470 h 8536007"/>
              <a:gd name="connsiteX9" fmla="*/ 2747234 w 3312234"/>
              <a:gd name="connsiteY9" fmla="*/ 6920080 h 8536007"/>
              <a:gd name="connsiteX10" fmla="*/ 2851673 w 3312234"/>
              <a:gd name="connsiteY10" fmla="*/ 7072032 h 8536007"/>
              <a:gd name="connsiteX11" fmla="*/ 1768064 w 3312234"/>
              <a:gd name="connsiteY11" fmla="*/ 7825964 h 8536007"/>
              <a:gd name="connsiteX12" fmla="*/ 2330151 w 3312234"/>
              <a:gd name="connsiteY12" fmla="*/ 4713866 h 8536007"/>
              <a:gd name="connsiteX13" fmla="*/ 564776 w 3312234"/>
              <a:gd name="connsiteY13" fmla="*/ 53788 h 8536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312234" h="8536007">
                <a:moveTo>
                  <a:pt x="0" y="0"/>
                </a:moveTo>
                <a:lnTo>
                  <a:pt x="1748117" y="4679576"/>
                </a:lnTo>
                <a:cubicBezTo>
                  <a:pt x="1878105" y="5248835"/>
                  <a:pt x="1707776" y="5795682"/>
                  <a:pt x="1613647" y="6400800"/>
                </a:cubicBezTo>
                <a:cubicBezTo>
                  <a:pt x="1519518" y="7005918"/>
                  <a:pt x="1129553" y="7978588"/>
                  <a:pt x="1183341" y="8310282"/>
                </a:cubicBezTo>
                <a:cubicBezTo>
                  <a:pt x="1237129" y="8641976"/>
                  <a:pt x="1609202" y="8553599"/>
                  <a:pt x="1936376" y="8390964"/>
                </a:cubicBezTo>
                <a:cubicBezTo>
                  <a:pt x="2263550" y="8228329"/>
                  <a:pt x="2917077" y="7491879"/>
                  <a:pt x="3146387" y="7334474"/>
                </a:cubicBezTo>
                <a:lnTo>
                  <a:pt x="3312234" y="7446533"/>
                </a:lnTo>
                <a:lnTo>
                  <a:pt x="3265618" y="6907978"/>
                </a:lnTo>
                <a:cubicBezTo>
                  <a:pt x="3100443" y="6936142"/>
                  <a:pt x="2856491" y="6990453"/>
                  <a:pt x="2770094" y="6992470"/>
                </a:cubicBezTo>
                <a:cubicBezTo>
                  <a:pt x="2683697" y="6994487"/>
                  <a:pt x="2733638" y="6906820"/>
                  <a:pt x="2747234" y="6920080"/>
                </a:cubicBezTo>
                <a:cubicBezTo>
                  <a:pt x="2760830" y="6933340"/>
                  <a:pt x="2816860" y="7021381"/>
                  <a:pt x="2851673" y="7072032"/>
                </a:cubicBezTo>
                <a:lnTo>
                  <a:pt x="1768064" y="7825964"/>
                </a:lnTo>
                <a:cubicBezTo>
                  <a:pt x="1406861" y="8077275"/>
                  <a:pt x="2530699" y="6009229"/>
                  <a:pt x="2330151" y="4713866"/>
                </a:cubicBezTo>
                <a:cubicBezTo>
                  <a:pt x="2129603" y="3418503"/>
                  <a:pt x="1135305" y="1517500"/>
                  <a:pt x="564776" y="53788"/>
                </a:cubicBezTo>
              </a:path>
            </a:pathLst>
          </a:cu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267" name="Group 3266"/>
          <p:cNvGrpSpPr>
            <a:grpSpLocks noChangeAspect="1"/>
          </p:cNvGrpSpPr>
          <p:nvPr/>
        </p:nvGrpSpPr>
        <p:grpSpPr>
          <a:xfrm>
            <a:off x="4282047" y="7192280"/>
            <a:ext cx="1791740" cy="820875"/>
            <a:chOff x="24866334" y="10694030"/>
            <a:chExt cx="2013191" cy="922334"/>
          </a:xfrm>
        </p:grpSpPr>
        <p:grpSp>
          <p:nvGrpSpPr>
            <p:cNvPr id="3268" name="Group 3267"/>
            <p:cNvGrpSpPr/>
            <p:nvPr/>
          </p:nvGrpSpPr>
          <p:grpSpPr>
            <a:xfrm>
              <a:off x="25850458" y="10959311"/>
              <a:ext cx="1029067" cy="657053"/>
              <a:chOff x="25973406" y="11142028"/>
              <a:chExt cx="1029067" cy="657053"/>
            </a:xfrm>
          </p:grpSpPr>
          <p:sp>
            <p:nvSpPr>
              <p:cNvPr id="3280" name="Rectangle 3279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81" name="TextBox 3280"/>
              <p:cNvSpPr txBox="1"/>
              <p:nvPr/>
            </p:nvSpPr>
            <p:spPr>
              <a:xfrm>
                <a:off x="25973406" y="11142028"/>
                <a:ext cx="1029067" cy="657053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3269" name="Group 3268"/>
            <p:cNvGrpSpPr>
              <a:grpSpLocks noChangeAspect="1"/>
            </p:cNvGrpSpPr>
            <p:nvPr/>
          </p:nvGrpSpPr>
          <p:grpSpPr>
            <a:xfrm>
              <a:off x="24866334" y="10694030"/>
              <a:ext cx="901807" cy="895987"/>
              <a:chOff x="25183013" y="11062237"/>
              <a:chExt cx="575753" cy="572036"/>
            </a:xfrm>
          </p:grpSpPr>
          <p:sp>
            <p:nvSpPr>
              <p:cNvPr id="3270" name="Rectangle 3269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71" name="Freeform 3270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72" name="Freeform 3271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73" name="Freeform 3272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274" name="Group 3273"/>
              <p:cNvGrpSpPr/>
              <p:nvPr/>
            </p:nvGrpSpPr>
            <p:grpSpPr>
              <a:xfrm>
                <a:off x="25183013" y="11206390"/>
                <a:ext cx="575753" cy="427883"/>
                <a:chOff x="7117557" y="3397091"/>
                <a:chExt cx="400526" cy="297658"/>
              </a:xfrm>
            </p:grpSpPr>
            <p:sp>
              <p:nvSpPr>
                <p:cNvPr id="3277" name="Rectangle 3276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78" name="Freeform 3277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79" name="Freeform 3278"/>
                <p:cNvSpPr/>
                <p:nvPr/>
              </p:nvSpPr>
              <p:spPr>
                <a:xfrm>
                  <a:off x="7117557" y="3399473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275" name="Block Arc 3274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276" name="Block Arc 3275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282" name="Group 3281"/>
          <p:cNvGrpSpPr>
            <a:grpSpLocks noChangeAspect="1"/>
          </p:cNvGrpSpPr>
          <p:nvPr/>
        </p:nvGrpSpPr>
        <p:grpSpPr>
          <a:xfrm>
            <a:off x="9293552" y="1783978"/>
            <a:ext cx="1791740" cy="820874"/>
            <a:chOff x="24866334" y="10694030"/>
            <a:chExt cx="2013191" cy="922333"/>
          </a:xfrm>
        </p:grpSpPr>
        <p:grpSp>
          <p:nvGrpSpPr>
            <p:cNvPr id="3283" name="Group 3282"/>
            <p:cNvGrpSpPr/>
            <p:nvPr/>
          </p:nvGrpSpPr>
          <p:grpSpPr>
            <a:xfrm>
              <a:off x="25850458" y="10959311"/>
              <a:ext cx="1029067" cy="657052"/>
              <a:chOff x="25973406" y="11142028"/>
              <a:chExt cx="1029067" cy="657052"/>
            </a:xfrm>
          </p:grpSpPr>
          <p:sp>
            <p:nvSpPr>
              <p:cNvPr id="3295" name="Rectangle 3294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96" name="TextBox 3295"/>
              <p:cNvSpPr txBox="1"/>
              <p:nvPr/>
            </p:nvSpPr>
            <p:spPr>
              <a:xfrm>
                <a:off x="25973406" y="11142028"/>
                <a:ext cx="1029067" cy="657052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501</a:t>
                </a:r>
              </a:p>
            </p:txBody>
          </p:sp>
        </p:grpSp>
        <p:grpSp>
          <p:nvGrpSpPr>
            <p:cNvPr id="3284" name="Group 3283"/>
            <p:cNvGrpSpPr>
              <a:grpSpLocks noChangeAspect="1"/>
            </p:cNvGrpSpPr>
            <p:nvPr/>
          </p:nvGrpSpPr>
          <p:grpSpPr>
            <a:xfrm>
              <a:off x="24866334" y="10694030"/>
              <a:ext cx="901807" cy="895987"/>
              <a:chOff x="25183013" y="11062237"/>
              <a:chExt cx="575753" cy="572036"/>
            </a:xfrm>
          </p:grpSpPr>
          <p:sp>
            <p:nvSpPr>
              <p:cNvPr id="3285" name="Rectangle 3284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86" name="Freeform 3285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87" name="Freeform 3286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88" name="Freeform 3287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289" name="Group 3288"/>
              <p:cNvGrpSpPr/>
              <p:nvPr/>
            </p:nvGrpSpPr>
            <p:grpSpPr>
              <a:xfrm>
                <a:off x="25183013" y="11206390"/>
                <a:ext cx="575753" cy="427883"/>
                <a:chOff x="7117557" y="3397091"/>
                <a:chExt cx="400526" cy="297658"/>
              </a:xfrm>
            </p:grpSpPr>
            <p:sp>
              <p:nvSpPr>
                <p:cNvPr id="3292" name="Rectangle 3291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93" name="Freeform 3292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294" name="Freeform 3293"/>
                <p:cNvSpPr/>
                <p:nvPr/>
              </p:nvSpPr>
              <p:spPr>
                <a:xfrm>
                  <a:off x="7117557" y="3399473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290" name="Block Arc 3289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291" name="Block Arc 3290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297" name="Group 3296"/>
          <p:cNvGrpSpPr>
            <a:grpSpLocks noChangeAspect="1"/>
          </p:cNvGrpSpPr>
          <p:nvPr/>
        </p:nvGrpSpPr>
        <p:grpSpPr>
          <a:xfrm>
            <a:off x="6071959" y="12734636"/>
            <a:ext cx="1791740" cy="820874"/>
            <a:chOff x="24866334" y="10694030"/>
            <a:chExt cx="2013191" cy="922333"/>
          </a:xfrm>
        </p:grpSpPr>
        <p:grpSp>
          <p:nvGrpSpPr>
            <p:cNvPr id="3298" name="Group 3297"/>
            <p:cNvGrpSpPr/>
            <p:nvPr/>
          </p:nvGrpSpPr>
          <p:grpSpPr>
            <a:xfrm>
              <a:off x="25850458" y="10959311"/>
              <a:ext cx="1029067" cy="657052"/>
              <a:chOff x="25973406" y="11142028"/>
              <a:chExt cx="1029067" cy="657052"/>
            </a:xfrm>
          </p:grpSpPr>
          <p:sp>
            <p:nvSpPr>
              <p:cNvPr id="3310" name="Rectangle 3309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11" name="TextBox 3310"/>
              <p:cNvSpPr txBox="1"/>
              <p:nvPr/>
            </p:nvSpPr>
            <p:spPr>
              <a:xfrm>
                <a:off x="25973406" y="11142028"/>
                <a:ext cx="1029067" cy="657052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502</a:t>
                </a:r>
              </a:p>
            </p:txBody>
          </p:sp>
        </p:grpSp>
        <p:grpSp>
          <p:nvGrpSpPr>
            <p:cNvPr id="3299" name="Group 3298"/>
            <p:cNvGrpSpPr>
              <a:grpSpLocks noChangeAspect="1"/>
            </p:cNvGrpSpPr>
            <p:nvPr/>
          </p:nvGrpSpPr>
          <p:grpSpPr>
            <a:xfrm>
              <a:off x="24866334" y="10694030"/>
              <a:ext cx="901807" cy="895987"/>
              <a:chOff x="25183013" y="11062237"/>
              <a:chExt cx="575753" cy="572036"/>
            </a:xfrm>
          </p:grpSpPr>
          <p:sp>
            <p:nvSpPr>
              <p:cNvPr id="3300" name="Rectangle 3299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1" name="Freeform 3300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2" name="Freeform 3301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03" name="Freeform 3302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304" name="Group 3303"/>
              <p:cNvGrpSpPr/>
              <p:nvPr/>
            </p:nvGrpSpPr>
            <p:grpSpPr>
              <a:xfrm>
                <a:off x="25183013" y="11206390"/>
                <a:ext cx="575753" cy="427883"/>
                <a:chOff x="7117557" y="3397091"/>
                <a:chExt cx="400526" cy="297658"/>
              </a:xfrm>
            </p:grpSpPr>
            <p:sp>
              <p:nvSpPr>
                <p:cNvPr id="3307" name="Rectangle 3306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08" name="Freeform 3307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09" name="Freeform 3308"/>
                <p:cNvSpPr/>
                <p:nvPr/>
              </p:nvSpPr>
              <p:spPr>
                <a:xfrm>
                  <a:off x="7117557" y="3399473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305" name="Block Arc 3304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306" name="Block Arc 3305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327" name="Group 3326"/>
          <p:cNvGrpSpPr/>
          <p:nvPr/>
        </p:nvGrpSpPr>
        <p:grpSpPr>
          <a:xfrm>
            <a:off x="10545873" y="13394779"/>
            <a:ext cx="1786368" cy="1077218"/>
            <a:chOff x="20660601" y="6739197"/>
            <a:chExt cx="1786368" cy="1077218"/>
          </a:xfrm>
        </p:grpSpPr>
        <p:grpSp>
          <p:nvGrpSpPr>
            <p:cNvPr id="3328" name="Group 3327"/>
            <p:cNvGrpSpPr>
              <a:grpSpLocks noChangeAspect="1"/>
            </p:cNvGrpSpPr>
            <p:nvPr/>
          </p:nvGrpSpPr>
          <p:grpSpPr>
            <a:xfrm>
              <a:off x="20660601" y="6739197"/>
              <a:ext cx="1786368" cy="1077218"/>
              <a:chOff x="24866334" y="10653577"/>
              <a:chExt cx="2007154" cy="1210361"/>
            </a:xfrm>
          </p:grpSpPr>
          <p:grpSp>
            <p:nvGrpSpPr>
              <p:cNvPr id="3330" name="Group 3329"/>
              <p:cNvGrpSpPr/>
              <p:nvPr/>
            </p:nvGrpSpPr>
            <p:grpSpPr>
              <a:xfrm>
                <a:off x="25844421" y="10653577"/>
                <a:ext cx="1029067" cy="1210361"/>
                <a:chOff x="25967369" y="10836294"/>
                <a:chExt cx="1029067" cy="1210361"/>
              </a:xfrm>
            </p:grpSpPr>
            <p:sp>
              <p:nvSpPr>
                <p:cNvPr id="3340" name="Rectangle 3339"/>
                <p:cNvSpPr/>
                <p:nvPr/>
              </p:nvSpPr>
              <p:spPr>
                <a:xfrm>
                  <a:off x="26007560" y="10935208"/>
                  <a:ext cx="871425" cy="1003842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41" name="TextBox 3340"/>
                <p:cNvSpPr txBox="1"/>
                <p:nvPr/>
              </p:nvSpPr>
              <p:spPr>
                <a:xfrm>
                  <a:off x="25967369" y="10836294"/>
                  <a:ext cx="1029067" cy="1210361"/>
                </a:xfrm>
                <a:prstGeom prst="rect">
                  <a:avLst/>
                </a:prstGeom>
                <a:noFill/>
                <a:ln w="3810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(+)</a:t>
                  </a:r>
                </a:p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327</a:t>
                  </a:r>
                </a:p>
              </p:txBody>
            </p:sp>
          </p:grpSp>
          <p:grpSp>
            <p:nvGrpSpPr>
              <p:cNvPr id="3331" name="Group 3330"/>
              <p:cNvGrpSpPr>
                <a:grpSpLocks noChangeAspect="1"/>
              </p:cNvGrpSpPr>
              <p:nvPr/>
            </p:nvGrpSpPr>
            <p:grpSpPr>
              <a:xfrm>
                <a:off x="24866334" y="10694030"/>
                <a:ext cx="901807" cy="895987"/>
                <a:chOff x="25183013" y="11062237"/>
                <a:chExt cx="575753" cy="572036"/>
              </a:xfrm>
            </p:grpSpPr>
            <p:sp>
              <p:nvSpPr>
                <p:cNvPr id="3332" name="Rectangle 3331"/>
                <p:cNvSpPr/>
                <p:nvPr/>
              </p:nvSpPr>
              <p:spPr>
                <a:xfrm>
                  <a:off x="25331593" y="11062237"/>
                  <a:ext cx="278131" cy="171367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33" name="Freeform 3332"/>
                <p:cNvSpPr/>
                <p:nvPr/>
              </p:nvSpPr>
              <p:spPr>
                <a:xfrm>
                  <a:off x="25550834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34" name="Freeform 3333"/>
                <p:cNvSpPr/>
                <p:nvPr/>
              </p:nvSpPr>
              <p:spPr>
                <a:xfrm>
                  <a:off x="25469519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35" name="Freeform 3334"/>
                <p:cNvSpPr/>
                <p:nvPr/>
              </p:nvSpPr>
              <p:spPr>
                <a:xfrm>
                  <a:off x="25388010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336" name="Group 3335"/>
                <p:cNvGrpSpPr/>
                <p:nvPr/>
              </p:nvGrpSpPr>
              <p:grpSpPr>
                <a:xfrm>
                  <a:off x="25183013" y="11206390"/>
                  <a:ext cx="575753" cy="427883"/>
                  <a:chOff x="7117557" y="3397091"/>
                  <a:chExt cx="400526" cy="297658"/>
                </a:xfrm>
              </p:grpSpPr>
              <p:sp>
                <p:nvSpPr>
                  <p:cNvPr id="3337" name="Rectangle 3336"/>
                  <p:cNvSpPr/>
                  <p:nvPr/>
                </p:nvSpPr>
                <p:spPr>
                  <a:xfrm>
                    <a:off x="7118351" y="3399145"/>
                    <a:ext cx="397042" cy="294680"/>
                  </a:xfrm>
                  <a:prstGeom prst="rect">
                    <a:avLst/>
                  </a:prstGeom>
                  <a:solidFill>
                    <a:srgbClr val="80E0FF"/>
                  </a:solidFill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38" name="Freeform 3337"/>
                  <p:cNvSpPr/>
                  <p:nvPr/>
                </p:nvSpPr>
                <p:spPr>
                  <a:xfrm>
                    <a:off x="7124700" y="3397091"/>
                    <a:ext cx="393383" cy="294799"/>
                  </a:xfrm>
                  <a:custGeom>
                    <a:avLst/>
                    <a:gdLst>
                      <a:gd name="connsiteX0" fmla="*/ 0 w 388620"/>
                      <a:gd name="connsiteY0" fmla="*/ 297180 h 297180"/>
                      <a:gd name="connsiteX1" fmla="*/ 388620 w 388620"/>
                      <a:gd name="connsiteY1" fmla="*/ 0 h 297180"/>
                      <a:gd name="connsiteX0" fmla="*/ 0 w 393383"/>
                      <a:gd name="connsiteY0" fmla="*/ 294799 h 294799"/>
                      <a:gd name="connsiteX1" fmla="*/ 393383 w 393383"/>
                      <a:gd name="connsiteY1" fmla="*/ 0 h 29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3383" h="294799">
                        <a:moveTo>
                          <a:pt x="0" y="294799"/>
                        </a:moveTo>
                        <a:cubicBezTo>
                          <a:pt x="129540" y="195739"/>
                          <a:pt x="263843" y="99060"/>
                          <a:pt x="393383" y="0"/>
                        </a:cubicBez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39" name="Freeform 3338"/>
                  <p:cNvSpPr/>
                  <p:nvPr/>
                </p:nvSpPr>
                <p:spPr>
                  <a:xfrm>
                    <a:off x="7117557" y="3399473"/>
                    <a:ext cx="400050" cy="295276"/>
                  </a:xfrm>
                  <a:custGeom>
                    <a:avLst/>
                    <a:gdLst>
                      <a:gd name="connsiteX0" fmla="*/ 0 w 400050"/>
                      <a:gd name="connsiteY0" fmla="*/ 0 h 304800"/>
                      <a:gd name="connsiteX1" fmla="*/ 400050 w 400050"/>
                      <a:gd name="connsiteY1" fmla="*/ 304800 h 304800"/>
                      <a:gd name="connsiteX0" fmla="*/ 0 w 392907"/>
                      <a:gd name="connsiteY0" fmla="*/ 0 h 300038"/>
                      <a:gd name="connsiteX1" fmla="*/ 392907 w 392907"/>
                      <a:gd name="connsiteY1" fmla="*/ 300038 h 300038"/>
                      <a:gd name="connsiteX0" fmla="*/ 0 w 400050"/>
                      <a:gd name="connsiteY0" fmla="*/ 0 h 295276"/>
                      <a:gd name="connsiteX1" fmla="*/ 400050 w 400050"/>
                      <a:gd name="connsiteY1" fmla="*/ 295276 h 29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0050" h="295276">
                        <a:moveTo>
                          <a:pt x="0" y="0"/>
                        </a:moveTo>
                        <a:lnTo>
                          <a:pt x="400050" y="295276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3329" name="Freeform 3328"/>
            <p:cNvSpPr/>
            <p:nvPr/>
          </p:nvSpPr>
          <p:spPr>
            <a:xfrm>
              <a:off x="20775930" y="7273290"/>
              <a:ext cx="571500" cy="3810"/>
            </a:xfrm>
            <a:custGeom>
              <a:avLst/>
              <a:gdLst>
                <a:gd name="connsiteX0" fmla="*/ 0 w 571500"/>
                <a:gd name="connsiteY0" fmla="*/ 3810 h 3810"/>
                <a:gd name="connsiteX1" fmla="*/ 571500 w 571500"/>
                <a:gd name="connsiteY1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500" h="3810">
                  <a:moveTo>
                    <a:pt x="0" y="3810"/>
                  </a:moveTo>
                  <a:lnTo>
                    <a:pt x="571500" y="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39877646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796" t="65139" r="50439" b="2084"/>
          <a:stretch/>
        </p:blipFill>
        <p:spPr>
          <a:xfrm>
            <a:off x="728851" y="2203023"/>
            <a:ext cx="25607215" cy="15645013"/>
          </a:xfrm>
          <a:prstGeom prst="rect">
            <a:avLst/>
          </a:prstGeom>
          <a:ln w="152400">
            <a:solidFill>
              <a:schemeClr val="tx1"/>
            </a:solidFill>
          </a:ln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38957" y="195942"/>
            <a:ext cx="1622484" cy="1843467"/>
          </a:xfrm>
          <a:prstGeom prst="rect">
            <a:avLst/>
          </a:prstGeom>
        </p:spPr>
      </p:pic>
      <p:grpSp>
        <p:nvGrpSpPr>
          <p:cNvPr id="23" name="Group 22"/>
          <p:cNvGrpSpPr/>
          <p:nvPr/>
        </p:nvGrpSpPr>
        <p:grpSpPr>
          <a:xfrm>
            <a:off x="17666311" y="15602061"/>
            <a:ext cx="8153303" cy="1913727"/>
            <a:chOff x="6288480" y="92873"/>
            <a:chExt cx="8153303" cy="1913727"/>
          </a:xfrm>
        </p:grpSpPr>
        <p:sp>
          <p:nvSpPr>
            <p:cNvPr id="22" name="Rectangle 21"/>
            <p:cNvSpPr/>
            <p:nvPr/>
          </p:nvSpPr>
          <p:spPr>
            <a:xfrm>
              <a:off x="6934200" y="92873"/>
              <a:ext cx="6777043" cy="191372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6288480" y="425129"/>
              <a:ext cx="8153303" cy="1436478"/>
              <a:chOff x="13661371" y="19062325"/>
              <a:chExt cx="6386415" cy="1436478"/>
            </a:xfrm>
          </p:grpSpPr>
          <p:sp>
            <p:nvSpPr>
              <p:cNvPr id="12" name="TextBox 11"/>
              <p:cNvSpPr txBox="1"/>
              <p:nvPr/>
            </p:nvSpPr>
            <p:spPr>
              <a:xfrm>
                <a:off x="15813829" y="19421585"/>
                <a:ext cx="2119237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          Kilometers</a:t>
                </a:r>
              </a:p>
            </p:txBody>
          </p:sp>
          <p:grpSp>
            <p:nvGrpSpPr>
              <p:cNvPr id="13" name="Group 12"/>
              <p:cNvGrpSpPr/>
              <p:nvPr/>
            </p:nvGrpSpPr>
            <p:grpSpPr>
              <a:xfrm>
                <a:off x="13661371" y="19062325"/>
                <a:ext cx="6386415" cy="951724"/>
                <a:chOff x="13661371" y="19062325"/>
                <a:chExt cx="6386415" cy="951724"/>
              </a:xfrm>
            </p:grpSpPr>
            <p:sp>
              <p:nvSpPr>
                <p:cNvPr id="14" name="TextBox 13"/>
                <p:cNvSpPr txBox="1"/>
                <p:nvPr/>
              </p:nvSpPr>
              <p:spPr>
                <a:xfrm>
                  <a:off x="13661371" y="19429274"/>
                  <a:ext cx="1703578" cy="58477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0               </a:t>
                  </a:r>
                </a:p>
              </p:txBody>
            </p:sp>
            <p:sp>
              <p:nvSpPr>
                <p:cNvPr id="15" name="TextBox 14"/>
                <p:cNvSpPr txBox="1"/>
                <p:nvPr/>
              </p:nvSpPr>
              <p:spPr>
                <a:xfrm>
                  <a:off x="18344208" y="19429274"/>
                  <a:ext cx="1703578" cy="58477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1              </a:t>
                  </a:r>
                </a:p>
              </p:txBody>
            </p:sp>
            <p:sp>
              <p:nvSpPr>
                <p:cNvPr id="16" name="TextBox 15"/>
                <p:cNvSpPr txBox="1"/>
                <p:nvPr/>
              </p:nvSpPr>
              <p:spPr>
                <a:xfrm>
                  <a:off x="15999670" y="19429274"/>
                  <a:ext cx="1703578" cy="58477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1/2            </a:t>
                  </a:r>
                </a:p>
              </p:txBody>
            </p:sp>
            <p:grpSp>
              <p:nvGrpSpPr>
                <p:cNvPr id="17" name="Group 16"/>
                <p:cNvGrpSpPr/>
                <p:nvPr/>
              </p:nvGrpSpPr>
              <p:grpSpPr>
                <a:xfrm>
                  <a:off x="14506920" y="19062325"/>
                  <a:ext cx="4680240" cy="370990"/>
                  <a:chOff x="14049734" y="18685645"/>
                  <a:chExt cx="6286062" cy="424543"/>
                </a:xfrm>
              </p:grpSpPr>
              <p:sp>
                <p:nvSpPr>
                  <p:cNvPr id="18" name="Rectangle 17"/>
                  <p:cNvSpPr/>
                  <p:nvPr/>
                </p:nvSpPr>
                <p:spPr>
                  <a:xfrm>
                    <a:off x="14049734" y="18685645"/>
                    <a:ext cx="1586323" cy="419921"/>
                  </a:xfrm>
                  <a:prstGeom prst="rect">
                    <a:avLst/>
                  </a:prstGeom>
                  <a:solidFill>
                    <a:srgbClr val="C00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" name="Rectangle 18"/>
                  <p:cNvSpPr/>
                  <p:nvPr/>
                </p:nvSpPr>
                <p:spPr>
                  <a:xfrm>
                    <a:off x="15614823" y="18690267"/>
                    <a:ext cx="1586322" cy="419921"/>
                  </a:xfrm>
                  <a:prstGeom prst="rect">
                    <a:avLst/>
                  </a:prstGeom>
                  <a:solidFill>
                    <a:schemeClr val="bg1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" name="Rectangle 19"/>
                  <p:cNvSpPr/>
                  <p:nvPr/>
                </p:nvSpPr>
                <p:spPr>
                  <a:xfrm>
                    <a:off x="17198700" y="18689192"/>
                    <a:ext cx="1586322" cy="419921"/>
                  </a:xfrm>
                  <a:prstGeom prst="rect">
                    <a:avLst/>
                  </a:prstGeom>
                  <a:solidFill>
                    <a:srgbClr val="C00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1" name="Rectangle 20"/>
                  <p:cNvSpPr/>
                  <p:nvPr/>
                </p:nvSpPr>
                <p:spPr>
                  <a:xfrm>
                    <a:off x="18749474" y="18686773"/>
                    <a:ext cx="1586322" cy="419921"/>
                  </a:xfrm>
                  <a:prstGeom prst="rect">
                    <a:avLst/>
                  </a:prstGeom>
                  <a:solidFill>
                    <a:schemeClr val="bg1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28" name="Group 27"/>
          <p:cNvGrpSpPr/>
          <p:nvPr/>
        </p:nvGrpSpPr>
        <p:grpSpPr>
          <a:xfrm>
            <a:off x="23665771" y="223501"/>
            <a:ext cx="1721576" cy="1657720"/>
            <a:chOff x="23992341" y="223501"/>
            <a:chExt cx="1721576" cy="1657720"/>
          </a:xfrm>
        </p:grpSpPr>
        <p:grpSp>
          <p:nvGrpSpPr>
            <p:cNvPr id="8" name="Group 7"/>
            <p:cNvGrpSpPr/>
            <p:nvPr/>
          </p:nvGrpSpPr>
          <p:grpSpPr>
            <a:xfrm>
              <a:off x="23992341" y="223501"/>
              <a:ext cx="597031" cy="1657720"/>
              <a:chOff x="16799904" y="23202900"/>
              <a:chExt cx="597031" cy="1657720"/>
            </a:xfrm>
          </p:grpSpPr>
          <p:sp>
            <p:nvSpPr>
              <p:cNvPr id="9" name="Down Arrow 8"/>
              <p:cNvSpPr/>
              <p:nvPr/>
            </p:nvSpPr>
            <p:spPr>
              <a:xfrm rot="10800000">
                <a:off x="16824960" y="23202900"/>
                <a:ext cx="525780" cy="1028700"/>
              </a:xfrm>
              <a:prstGeom prst="downArrow">
                <a:avLst>
                  <a:gd name="adj1" fmla="val 50000"/>
                  <a:gd name="adj2" fmla="val 110959"/>
                </a:avLst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TextBox 9"/>
              <p:cNvSpPr txBox="1"/>
              <p:nvPr/>
            </p:nvSpPr>
            <p:spPr>
              <a:xfrm>
                <a:off x="16799904" y="24103490"/>
                <a:ext cx="597031" cy="7571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002060"/>
                    </a:solidFill>
                  </a:rPr>
                  <a:t>N</a:t>
                </a:r>
              </a:p>
            </p:txBody>
          </p:sp>
        </p:grpSp>
        <p:grpSp>
          <p:nvGrpSpPr>
            <p:cNvPr id="27" name="Group 26"/>
            <p:cNvGrpSpPr/>
            <p:nvPr/>
          </p:nvGrpSpPr>
          <p:grpSpPr>
            <a:xfrm>
              <a:off x="24690660" y="682247"/>
              <a:ext cx="1023257" cy="740229"/>
              <a:chOff x="24690660" y="744784"/>
              <a:chExt cx="1023257" cy="740229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24821288" y="744784"/>
                <a:ext cx="762000" cy="740229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20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5" name="TextBox 453"/>
              <p:cNvSpPr txBox="1"/>
              <p:nvPr/>
            </p:nvSpPr>
            <p:spPr>
              <a:xfrm>
                <a:off x="24690660" y="853641"/>
                <a:ext cx="102325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2800" b="1" dirty="0"/>
                  <a:t>5A</a:t>
                </a:r>
              </a:p>
            </p:txBody>
          </p:sp>
        </p:grpSp>
      </p:grpSp>
      <p:sp>
        <p:nvSpPr>
          <p:cNvPr id="26" name="TextBox 25"/>
          <p:cNvSpPr txBox="1"/>
          <p:nvPr/>
        </p:nvSpPr>
        <p:spPr>
          <a:xfrm>
            <a:off x="10620408" y="223501"/>
            <a:ext cx="6187911" cy="2123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400" b="1" dirty="0">
                <a:latin typeface="Georgia" panose="02040502050405020303" pitchFamily="18" charset="0"/>
              </a:rPr>
              <a:t>The Fall Of Carentan</a:t>
            </a:r>
          </a:p>
          <a:p>
            <a:pPr algn="ctr"/>
            <a:r>
              <a:rPr lang="en-US" sz="4400" b="1" dirty="0">
                <a:latin typeface="Georgia" panose="02040502050405020303" pitchFamily="18" charset="0"/>
              </a:rPr>
              <a:t>11 -12 June 1944</a:t>
            </a:r>
            <a:endParaRPr lang="en-US" sz="4400" dirty="0">
              <a:latin typeface="Georgia" panose="02040502050405020303" pitchFamily="18" charset="0"/>
            </a:endParaRPr>
          </a:p>
          <a:p>
            <a:pPr algn="ctr"/>
            <a:endParaRPr lang="en-US" sz="4400" dirty="0">
              <a:latin typeface="Georgia" panose="02040502050405020303" pitchFamily="18" charset="0"/>
            </a:endParaRPr>
          </a:p>
        </p:txBody>
      </p:sp>
      <p:sp>
        <p:nvSpPr>
          <p:cNvPr id="2" name="Freeform 1"/>
          <p:cNvSpPr/>
          <p:nvPr/>
        </p:nvSpPr>
        <p:spPr>
          <a:xfrm>
            <a:off x="10213996" y="10305144"/>
            <a:ext cx="4993453" cy="7188223"/>
          </a:xfrm>
          <a:custGeom>
            <a:avLst/>
            <a:gdLst>
              <a:gd name="connsiteX0" fmla="*/ 4521200 w 4993453"/>
              <a:gd name="connsiteY0" fmla="*/ 0 h 7188223"/>
              <a:gd name="connsiteX1" fmla="*/ 4927600 w 4993453"/>
              <a:gd name="connsiteY1" fmla="*/ 1854200 h 7188223"/>
              <a:gd name="connsiteX2" fmla="*/ 4927600 w 4993453"/>
              <a:gd name="connsiteY2" fmla="*/ 4978400 h 7188223"/>
              <a:gd name="connsiteX3" fmla="*/ 4292600 w 4993453"/>
              <a:gd name="connsiteY3" fmla="*/ 6477000 h 7188223"/>
              <a:gd name="connsiteX4" fmla="*/ 2768600 w 4993453"/>
              <a:gd name="connsiteY4" fmla="*/ 7188200 h 7188223"/>
              <a:gd name="connsiteX5" fmla="*/ 0 w 4993453"/>
              <a:gd name="connsiteY5" fmla="*/ 6502400 h 7188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93453" h="7188223">
                <a:moveTo>
                  <a:pt x="4521200" y="0"/>
                </a:moveTo>
                <a:cubicBezTo>
                  <a:pt x="4690533" y="512233"/>
                  <a:pt x="4859867" y="1024467"/>
                  <a:pt x="4927600" y="1854200"/>
                </a:cubicBezTo>
                <a:cubicBezTo>
                  <a:pt x="4995333" y="2683933"/>
                  <a:pt x="5033433" y="4207933"/>
                  <a:pt x="4927600" y="4978400"/>
                </a:cubicBezTo>
                <a:cubicBezTo>
                  <a:pt x="4821767" y="5748867"/>
                  <a:pt x="4652433" y="6108700"/>
                  <a:pt x="4292600" y="6477000"/>
                </a:cubicBezTo>
                <a:cubicBezTo>
                  <a:pt x="3932767" y="6845300"/>
                  <a:pt x="3484033" y="7183967"/>
                  <a:pt x="2768600" y="7188200"/>
                </a:cubicBezTo>
                <a:cubicBezTo>
                  <a:pt x="2053167" y="7192433"/>
                  <a:pt x="448733" y="6625167"/>
                  <a:pt x="0" y="6502400"/>
                </a:cubicBezTo>
              </a:path>
            </a:pathLst>
          </a:custGeom>
          <a:noFill/>
          <a:ln w="190500">
            <a:solidFill>
              <a:srgbClr val="FF0000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TextBox 165"/>
          <p:cNvSpPr txBox="1"/>
          <p:nvPr/>
        </p:nvSpPr>
        <p:spPr>
          <a:xfrm>
            <a:off x="19658017" y="11465994"/>
            <a:ext cx="4218069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2. Night Bombardment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3705992" y="4705152"/>
            <a:ext cx="3818264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3. 506</a:t>
            </a:r>
            <a:r>
              <a:rPr lang="en-US" sz="3200" b="1" baseline="30000" dirty="0"/>
              <a:t>th</a:t>
            </a:r>
            <a:r>
              <a:rPr lang="en-US" sz="3200" b="1" dirty="0"/>
              <a:t> Night Move</a:t>
            </a:r>
          </a:p>
        </p:txBody>
      </p:sp>
      <p:sp>
        <p:nvSpPr>
          <p:cNvPr id="168" name="Freeform 167"/>
          <p:cNvSpPr/>
          <p:nvPr/>
        </p:nvSpPr>
        <p:spPr>
          <a:xfrm rot="4906543">
            <a:off x="5120276" y="7546575"/>
            <a:ext cx="3162663" cy="1291726"/>
          </a:xfrm>
          <a:custGeom>
            <a:avLst/>
            <a:gdLst>
              <a:gd name="connsiteX0" fmla="*/ 0 w 3818965"/>
              <a:gd name="connsiteY0" fmla="*/ 0 h 1748118"/>
              <a:gd name="connsiteX1" fmla="*/ 833717 w 3818965"/>
              <a:gd name="connsiteY1" fmla="*/ 1290918 h 1748118"/>
              <a:gd name="connsiteX2" fmla="*/ 3818965 w 3818965"/>
              <a:gd name="connsiteY2" fmla="*/ 1748118 h 1748118"/>
              <a:gd name="connsiteX0" fmla="*/ 0 w 8066309"/>
              <a:gd name="connsiteY0" fmla="*/ 0 h 2724968"/>
              <a:gd name="connsiteX1" fmla="*/ 5081061 w 8066309"/>
              <a:gd name="connsiteY1" fmla="*/ 2267768 h 2724968"/>
              <a:gd name="connsiteX2" fmla="*/ 8066309 w 8066309"/>
              <a:gd name="connsiteY2" fmla="*/ 2724968 h 2724968"/>
              <a:gd name="connsiteX0" fmla="*/ 0 w 8066309"/>
              <a:gd name="connsiteY0" fmla="*/ 159728 h 2884696"/>
              <a:gd name="connsiteX1" fmla="*/ 1812126 w 8066309"/>
              <a:gd name="connsiteY1" fmla="*/ 135529 h 2884696"/>
              <a:gd name="connsiteX2" fmla="*/ 5081061 w 8066309"/>
              <a:gd name="connsiteY2" fmla="*/ 2427496 h 2884696"/>
              <a:gd name="connsiteX3" fmla="*/ 8066309 w 8066309"/>
              <a:gd name="connsiteY3" fmla="*/ 2884696 h 2884696"/>
              <a:gd name="connsiteX0" fmla="*/ 0 w 8094338"/>
              <a:gd name="connsiteY0" fmla="*/ 326678 h 2857718"/>
              <a:gd name="connsiteX1" fmla="*/ 1840155 w 8094338"/>
              <a:gd name="connsiteY1" fmla="*/ 108551 h 2857718"/>
              <a:gd name="connsiteX2" fmla="*/ 5109090 w 8094338"/>
              <a:gd name="connsiteY2" fmla="*/ 2400518 h 2857718"/>
              <a:gd name="connsiteX3" fmla="*/ 8094338 w 8094338"/>
              <a:gd name="connsiteY3" fmla="*/ 2857718 h 2857718"/>
              <a:gd name="connsiteX0" fmla="*/ 0 w 8094338"/>
              <a:gd name="connsiteY0" fmla="*/ 326678 h 2857718"/>
              <a:gd name="connsiteX1" fmla="*/ 1840155 w 8094338"/>
              <a:gd name="connsiteY1" fmla="*/ 108551 h 2857718"/>
              <a:gd name="connsiteX2" fmla="*/ 5358697 w 8094338"/>
              <a:gd name="connsiteY2" fmla="*/ 2271612 h 2857718"/>
              <a:gd name="connsiteX3" fmla="*/ 8094338 w 8094338"/>
              <a:gd name="connsiteY3" fmla="*/ 2857718 h 2857718"/>
              <a:gd name="connsiteX0" fmla="*/ 0 w 10463512"/>
              <a:gd name="connsiteY0" fmla="*/ 326678 h 2903179"/>
              <a:gd name="connsiteX1" fmla="*/ 1840155 w 10463512"/>
              <a:gd name="connsiteY1" fmla="*/ 108551 h 2903179"/>
              <a:gd name="connsiteX2" fmla="*/ 5358697 w 10463512"/>
              <a:gd name="connsiteY2" fmla="*/ 2271612 h 2903179"/>
              <a:gd name="connsiteX3" fmla="*/ 10463512 w 10463512"/>
              <a:gd name="connsiteY3" fmla="*/ 2903179 h 2903179"/>
              <a:gd name="connsiteX0" fmla="*/ 0 w 10463512"/>
              <a:gd name="connsiteY0" fmla="*/ 326678 h 2903179"/>
              <a:gd name="connsiteX1" fmla="*/ 1840155 w 10463512"/>
              <a:gd name="connsiteY1" fmla="*/ 108551 h 2903179"/>
              <a:gd name="connsiteX2" fmla="*/ 5206055 w 10463512"/>
              <a:gd name="connsiteY2" fmla="*/ 2414532 h 2903179"/>
              <a:gd name="connsiteX3" fmla="*/ 10463512 w 10463512"/>
              <a:gd name="connsiteY3" fmla="*/ 2903179 h 2903179"/>
              <a:gd name="connsiteX0" fmla="*/ 0 w 10463512"/>
              <a:gd name="connsiteY0" fmla="*/ 326678 h 3032248"/>
              <a:gd name="connsiteX1" fmla="*/ 1840155 w 10463512"/>
              <a:gd name="connsiteY1" fmla="*/ 108551 h 3032248"/>
              <a:gd name="connsiteX2" fmla="*/ 5206055 w 10463512"/>
              <a:gd name="connsiteY2" fmla="*/ 2414532 h 3032248"/>
              <a:gd name="connsiteX3" fmla="*/ 8019448 w 10463512"/>
              <a:gd name="connsiteY3" fmla="*/ 3014460 h 3032248"/>
              <a:gd name="connsiteX4" fmla="*/ 10463512 w 10463512"/>
              <a:gd name="connsiteY4" fmla="*/ 2903179 h 3032248"/>
              <a:gd name="connsiteX0" fmla="*/ 0 w 11100595"/>
              <a:gd name="connsiteY0" fmla="*/ 326678 h 3061253"/>
              <a:gd name="connsiteX1" fmla="*/ 1840155 w 11100595"/>
              <a:gd name="connsiteY1" fmla="*/ 108551 h 3061253"/>
              <a:gd name="connsiteX2" fmla="*/ 5206055 w 11100595"/>
              <a:gd name="connsiteY2" fmla="*/ 2414532 h 3061253"/>
              <a:gd name="connsiteX3" fmla="*/ 8019448 w 11100595"/>
              <a:gd name="connsiteY3" fmla="*/ 3014460 h 3061253"/>
              <a:gd name="connsiteX4" fmla="*/ 11100595 w 11100595"/>
              <a:gd name="connsiteY4" fmla="*/ 3061253 h 3061253"/>
              <a:gd name="connsiteX0" fmla="*/ 0 w 9260440"/>
              <a:gd name="connsiteY0" fmla="*/ 0 h 2952702"/>
              <a:gd name="connsiteX1" fmla="*/ 3365900 w 9260440"/>
              <a:gd name="connsiteY1" fmla="*/ 2305981 h 2952702"/>
              <a:gd name="connsiteX2" fmla="*/ 6179293 w 9260440"/>
              <a:gd name="connsiteY2" fmla="*/ 2905909 h 2952702"/>
              <a:gd name="connsiteX3" fmla="*/ 9260440 w 9260440"/>
              <a:gd name="connsiteY3" fmla="*/ 2952702 h 2952702"/>
              <a:gd name="connsiteX0" fmla="*/ 0 w 5894540"/>
              <a:gd name="connsiteY0" fmla="*/ 0 h 646721"/>
              <a:gd name="connsiteX1" fmla="*/ 2813393 w 5894540"/>
              <a:gd name="connsiteY1" fmla="*/ 599928 h 646721"/>
              <a:gd name="connsiteX2" fmla="*/ 5894540 w 5894540"/>
              <a:gd name="connsiteY2" fmla="*/ 646721 h 646721"/>
              <a:gd name="connsiteX0" fmla="*/ 0 w 6877054"/>
              <a:gd name="connsiteY0" fmla="*/ 0 h 1382665"/>
              <a:gd name="connsiteX1" fmla="*/ 3795907 w 6877054"/>
              <a:gd name="connsiteY1" fmla="*/ 1335872 h 1382665"/>
              <a:gd name="connsiteX2" fmla="*/ 6877054 w 6877054"/>
              <a:gd name="connsiteY2" fmla="*/ 1382665 h 1382665"/>
              <a:gd name="connsiteX0" fmla="*/ 0 w 3795907"/>
              <a:gd name="connsiteY0" fmla="*/ 0 h 1335872"/>
              <a:gd name="connsiteX1" fmla="*/ 3795907 w 3795907"/>
              <a:gd name="connsiteY1" fmla="*/ 1335872 h 1335872"/>
              <a:gd name="connsiteX0" fmla="*/ 0 w 3162663"/>
              <a:gd name="connsiteY0" fmla="*/ 0 h 1291726"/>
              <a:gd name="connsiteX1" fmla="*/ 3162663 w 3162663"/>
              <a:gd name="connsiteY1" fmla="*/ 1291726 h 1291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62663" h="1291726">
                <a:moveTo>
                  <a:pt x="0" y="0"/>
                </a:moveTo>
                <a:cubicBezTo>
                  <a:pt x="1009955" y="431943"/>
                  <a:pt x="2286420" y="1210285"/>
                  <a:pt x="3162663" y="1291726"/>
                </a:cubicBezTo>
              </a:path>
            </a:pathLst>
          </a:custGeom>
          <a:noFill/>
          <a:ln w="152400">
            <a:solidFill>
              <a:srgbClr val="0000FF">
                <a:alpha val="74902"/>
              </a:srgbClr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Freeform 2"/>
          <p:cNvSpPr/>
          <p:nvPr/>
        </p:nvSpPr>
        <p:spPr>
          <a:xfrm>
            <a:off x="2812086" y="6498553"/>
            <a:ext cx="225028" cy="98190"/>
          </a:xfrm>
          <a:custGeom>
            <a:avLst/>
            <a:gdLst>
              <a:gd name="connsiteX0" fmla="*/ 225028 w 225028"/>
              <a:gd name="connsiteY0" fmla="*/ 32876 h 98190"/>
              <a:gd name="connsiteX1" fmla="*/ 94400 w 225028"/>
              <a:gd name="connsiteY1" fmla="*/ 98190 h 98190"/>
              <a:gd name="connsiteX2" fmla="*/ 127057 w 225028"/>
              <a:gd name="connsiteY2" fmla="*/ 218 h 98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5028" h="98190">
                <a:moveTo>
                  <a:pt x="225028" y="32876"/>
                </a:moveTo>
                <a:lnTo>
                  <a:pt x="94400" y="98190"/>
                </a:lnTo>
                <a:cubicBezTo>
                  <a:pt x="78072" y="92747"/>
                  <a:pt x="-128757" y="-5225"/>
                  <a:pt x="127057" y="218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TextBox 170"/>
          <p:cNvSpPr txBox="1"/>
          <p:nvPr/>
        </p:nvSpPr>
        <p:spPr>
          <a:xfrm>
            <a:off x="13937064" y="6876070"/>
            <a:ext cx="181485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CARENTAN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622043" y="6866482"/>
            <a:ext cx="2553774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Pommenouque</a:t>
            </a:r>
            <a:endParaRPr lang="en-US" sz="2800" b="1" dirty="0"/>
          </a:p>
        </p:txBody>
      </p:sp>
      <p:sp>
        <p:nvSpPr>
          <p:cNvPr id="174" name="TextBox 173"/>
          <p:cNvSpPr txBox="1"/>
          <p:nvPr/>
        </p:nvSpPr>
        <p:spPr>
          <a:xfrm>
            <a:off x="988367" y="12894406"/>
            <a:ext cx="1437265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Douville</a:t>
            </a:r>
            <a:endParaRPr lang="en-US" sz="2800" b="1" dirty="0"/>
          </a:p>
        </p:txBody>
      </p:sp>
      <p:sp>
        <p:nvSpPr>
          <p:cNvPr id="3215" name="TextBox 3214"/>
          <p:cNvSpPr txBox="1"/>
          <p:nvPr/>
        </p:nvSpPr>
        <p:spPr>
          <a:xfrm>
            <a:off x="6447281" y="14945168"/>
            <a:ext cx="1121677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Hill</a:t>
            </a:r>
            <a:r>
              <a:rPr lang="en-US" sz="2800" b="1" baseline="0" dirty="0"/>
              <a:t> 30</a:t>
            </a:r>
            <a:endParaRPr lang="en-US" sz="2800" b="1" dirty="0"/>
          </a:p>
        </p:txBody>
      </p:sp>
      <p:sp>
        <p:nvSpPr>
          <p:cNvPr id="3216" name="TextBox 3215"/>
          <p:cNvSpPr txBox="1"/>
          <p:nvPr/>
        </p:nvSpPr>
        <p:spPr>
          <a:xfrm>
            <a:off x="10213996" y="15012217"/>
            <a:ext cx="2367857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La </a:t>
            </a:r>
            <a:r>
              <a:rPr lang="en-US" sz="2800" b="1" dirty="0" err="1"/>
              <a:t>Billonnerie</a:t>
            </a:r>
            <a:endParaRPr lang="en-US" sz="2800" b="1" dirty="0"/>
          </a:p>
        </p:txBody>
      </p:sp>
      <p:sp>
        <p:nvSpPr>
          <p:cNvPr id="3217" name="TextBox 3216"/>
          <p:cNvSpPr txBox="1"/>
          <p:nvPr/>
        </p:nvSpPr>
        <p:spPr>
          <a:xfrm rot="17648985">
            <a:off x="16140545" y="14867288"/>
            <a:ext cx="11946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Taute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219" name="Group 3218"/>
          <p:cNvGrpSpPr>
            <a:grpSpLocks noChangeAspect="1"/>
          </p:cNvGrpSpPr>
          <p:nvPr/>
        </p:nvGrpSpPr>
        <p:grpSpPr>
          <a:xfrm>
            <a:off x="10280041" y="13765914"/>
            <a:ext cx="3401741" cy="1245754"/>
            <a:chOff x="9496426" y="5064781"/>
            <a:chExt cx="2143666" cy="785029"/>
          </a:xfrm>
        </p:grpSpPr>
        <p:grpSp>
          <p:nvGrpSpPr>
            <p:cNvPr id="3220" name="Group 3219"/>
            <p:cNvGrpSpPr/>
            <p:nvPr/>
          </p:nvGrpSpPr>
          <p:grpSpPr>
            <a:xfrm>
              <a:off x="9496426" y="5064781"/>
              <a:ext cx="1750670" cy="785029"/>
              <a:chOff x="9496426" y="5064781"/>
              <a:chExt cx="1750670" cy="785029"/>
            </a:xfrm>
          </p:grpSpPr>
          <p:grpSp>
            <p:nvGrpSpPr>
              <p:cNvPr id="3222" name="Group 3221"/>
              <p:cNvGrpSpPr>
                <a:grpSpLocks noChangeAspect="1"/>
              </p:cNvGrpSpPr>
              <p:nvPr/>
            </p:nvGrpSpPr>
            <p:grpSpPr>
              <a:xfrm>
                <a:off x="9496426" y="5064781"/>
                <a:ext cx="674282" cy="785029"/>
                <a:chOff x="9375700" y="4800369"/>
                <a:chExt cx="513500" cy="597842"/>
              </a:xfrm>
            </p:grpSpPr>
            <p:grpSp>
              <p:nvGrpSpPr>
                <p:cNvPr id="3224" name="Group 3223"/>
                <p:cNvGrpSpPr/>
                <p:nvPr/>
              </p:nvGrpSpPr>
              <p:grpSpPr>
                <a:xfrm>
                  <a:off x="9567627" y="4800369"/>
                  <a:ext cx="121975" cy="142875"/>
                  <a:chOff x="4799774" y="3142948"/>
                  <a:chExt cx="121975" cy="142875"/>
                </a:xfrm>
              </p:grpSpPr>
              <p:sp>
                <p:nvSpPr>
                  <p:cNvPr id="3229" name="Freeform 3228"/>
                  <p:cNvSpPr/>
                  <p:nvPr/>
                </p:nvSpPr>
                <p:spPr>
                  <a:xfrm>
                    <a:off x="4921749" y="3142948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30" name="Freeform 3229"/>
                  <p:cNvSpPr/>
                  <p:nvPr/>
                </p:nvSpPr>
                <p:spPr>
                  <a:xfrm>
                    <a:off x="4799774" y="3142948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225" name="Group 3224"/>
                <p:cNvGrpSpPr/>
                <p:nvPr/>
              </p:nvGrpSpPr>
              <p:grpSpPr>
                <a:xfrm>
                  <a:off x="9375700" y="4884711"/>
                  <a:ext cx="513500" cy="513500"/>
                  <a:chOff x="4664443" y="3476436"/>
                  <a:chExt cx="513500" cy="513500"/>
                </a:xfrm>
                <a:solidFill>
                  <a:srgbClr val="FF8080"/>
                </a:solidFill>
              </p:grpSpPr>
              <p:sp>
                <p:nvSpPr>
                  <p:cNvPr id="3226" name="Diamond 3225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27" name="Freeform 3226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28" name="Freeform 3227"/>
                  <p:cNvSpPr/>
                  <p:nvPr/>
                </p:nvSpPr>
                <p:spPr>
                  <a:xfrm>
                    <a:off x="4796790" y="3600450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3223" name="Rectangle 3222"/>
              <p:cNvSpPr/>
              <p:nvPr/>
            </p:nvSpPr>
            <p:spPr>
              <a:xfrm>
                <a:off x="10190720" y="5363773"/>
                <a:ext cx="1056376" cy="259081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1" name="TextBox 3220"/>
            <p:cNvSpPr txBox="1"/>
            <p:nvPr/>
          </p:nvSpPr>
          <p:spPr>
            <a:xfrm>
              <a:off x="10140108" y="5312367"/>
              <a:ext cx="1499984" cy="368505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OST 439</a:t>
              </a:r>
            </a:p>
          </p:txBody>
        </p:sp>
      </p:grpSp>
      <p:sp>
        <p:nvSpPr>
          <p:cNvPr id="5" name="Freeform 4"/>
          <p:cNvSpPr/>
          <p:nvPr/>
        </p:nvSpPr>
        <p:spPr>
          <a:xfrm>
            <a:off x="5845665" y="14897241"/>
            <a:ext cx="620486" cy="1012371"/>
          </a:xfrm>
          <a:custGeom>
            <a:avLst/>
            <a:gdLst>
              <a:gd name="connsiteX0" fmla="*/ 620486 w 620486"/>
              <a:gd name="connsiteY0" fmla="*/ 0 h 1012371"/>
              <a:gd name="connsiteX1" fmla="*/ 0 w 620486"/>
              <a:gd name="connsiteY1" fmla="*/ 1012371 h 101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0486" h="1012371">
                <a:moveTo>
                  <a:pt x="620486" y="0"/>
                </a:moveTo>
                <a:lnTo>
                  <a:pt x="0" y="1012371"/>
                </a:lnTo>
              </a:path>
            </a:pathLst>
          </a:custGeom>
          <a:noFill/>
          <a:ln w="101600">
            <a:solidFill>
              <a:srgbClr val="FF0000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 5"/>
          <p:cNvSpPr/>
          <p:nvPr/>
        </p:nvSpPr>
        <p:spPr>
          <a:xfrm>
            <a:off x="10309860" y="12786360"/>
            <a:ext cx="1379220" cy="891540"/>
          </a:xfrm>
          <a:custGeom>
            <a:avLst/>
            <a:gdLst>
              <a:gd name="connsiteX0" fmla="*/ 1371600 w 1379220"/>
              <a:gd name="connsiteY0" fmla="*/ 91440 h 891540"/>
              <a:gd name="connsiteX1" fmla="*/ 1379220 w 1379220"/>
              <a:gd name="connsiteY1" fmla="*/ 891540 h 891540"/>
              <a:gd name="connsiteX2" fmla="*/ 0 w 1379220"/>
              <a:gd name="connsiteY2" fmla="*/ 0 h 891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79220" h="891540">
                <a:moveTo>
                  <a:pt x="1371600" y="91440"/>
                </a:moveTo>
                <a:lnTo>
                  <a:pt x="1379220" y="891540"/>
                </a:lnTo>
                <a:lnTo>
                  <a:pt x="0" y="0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1" name="TextBox 3270"/>
          <p:cNvSpPr txBox="1"/>
          <p:nvPr/>
        </p:nvSpPr>
        <p:spPr>
          <a:xfrm>
            <a:off x="7384644" y="9105900"/>
            <a:ext cx="2617149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7. 506</a:t>
            </a:r>
            <a:r>
              <a:rPr lang="en-US" sz="3200" b="1" baseline="30000" dirty="0"/>
              <a:t>th</a:t>
            </a:r>
            <a:r>
              <a:rPr lang="en-US" sz="3200" b="1" dirty="0"/>
              <a:t> Attack</a:t>
            </a:r>
          </a:p>
        </p:txBody>
      </p:sp>
      <p:sp>
        <p:nvSpPr>
          <p:cNvPr id="3272" name="Right Arrow 3271"/>
          <p:cNvSpPr/>
          <p:nvPr/>
        </p:nvSpPr>
        <p:spPr>
          <a:xfrm rot="21235535">
            <a:off x="10420959" y="11209619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3" name="Right Arrow 3272"/>
          <p:cNvSpPr/>
          <p:nvPr/>
        </p:nvSpPr>
        <p:spPr>
          <a:xfrm rot="21235535">
            <a:off x="10122523" y="9762145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4" name="Right Arrow 3273"/>
          <p:cNvSpPr/>
          <p:nvPr/>
        </p:nvSpPr>
        <p:spPr>
          <a:xfrm rot="17815375">
            <a:off x="11394959" y="10477918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5" name="Right Arrow 3274"/>
          <p:cNvSpPr/>
          <p:nvPr/>
        </p:nvSpPr>
        <p:spPr>
          <a:xfrm rot="20619947">
            <a:off x="12626443" y="9359579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6" name="Right Arrow 3275"/>
          <p:cNvSpPr/>
          <p:nvPr/>
        </p:nvSpPr>
        <p:spPr>
          <a:xfrm rot="7818713">
            <a:off x="15168233" y="8670953"/>
            <a:ext cx="1788393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7" name="Right Arrow 3276"/>
          <p:cNvSpPr/>
          <p:nvPr/>
        </p:nvSpPr>
        <p:spPr>
          <a:xfrm rot="8123910">
            <a:off x="15113674" y="7784628"/>
            <a:ext cx="1612729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TextBox 40"/>
          <p:cNvSpPr txBox="1"/>
          <p:nvPr/>
        </p:nvSpPr>
        <p:spPr>
          <a:xfrm rot="18510400">
            <a:off x="17008861" y="5460084"/>
            <a:ext cx="212429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 err="1"/>
              <a:t>Bassin</a:t>
            </a:r>
            <a:r>
              <a:rPr lang="en-US" sz="2800" b="1" dirty="0"/>
              <a:t> a </a:t>
            </a:r>
            <a:r>
              <a:rPr lang="en-US" sz="2800" b="1" dirty="0" err="1"/>
              <a:t>Flot</a:t>
            </a:r>
            <a:r>
              <a:rPr lang="en-US" sz="2800" b="1" dirty="0"/>
              <a:t> </a:t>
            </a:r>
          </a:p>
        </p:txBody>
      </p:sp>
      <p:grpSp>
        <p:nvGrpSpPr>
          <p:cNvPr id="44" name="Group 43"/>
          <p:cNvGrpSpPr/>
          <p:nvPr/>
        </p:nvGrpSpPr>
        <p:grpSpPr>
          <a:xfrm rot="18615361">
            <a:off x="5551627" y="16006825"/>
            <a:ext cx="3371230" cy="605457"/>
            <a:chOff x="9513506" y="19141353"/>
            <a:chExt cx="3096374" cy="605457"/>
          </a:xfrm>
        </p:grpSpPr>
        <p:sp>
          <p:nvSpPr>
            <p:cNvPr id="43" name="Pentagon 42"/>
            <p:cNvSpPr/>
            <p:nvPr/>
          </p:nvSpPr>
          <p:spPr>
            <a:xfrm rot="10800000">
              <a:off x="9513506" y="19141353"/>
              <a:ext cx="2732730" cy="585743"/>
            </a:xfrm>
            <a:prstGeom prst="homePlat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715498" y="19162035"/>
              <a:ext cx="289438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 err="1"/>
                <a:t>Auverville</a:t>
              </a:r>
              <a:r>
                <a:rPr lang="en-US" sz="3200" b="1" dirty="0"/>
                <a:t> 2.8K</a:t>
              </a:r>
              <a:endParaRPr lang="en-US" sz="2800" b="1" dirty="0"/>
            </a:p>
          </p:txBody>
        </p:sp>
      </p:grpSp>
      <p:grpSp>
        <p:nvGrpSpPr>
          <p:cNvPr id="3278" name="Group 3277"/>
          <p:cNvGrpSpPr/>
          <p:nvPr/>
        </p:nvGrpSpPr>
        <p:grpSpPr>
          <a:xfrm rot="576509">
            <a:off x="525361" y="14378083"/>
            <a:ext cx="2732730" cy="605458"/>
            <a:chOff x="9513506" y="19141353"/>
            <a:chExt cx="2732730" cy="605458"/>
          </a:xfrm>
        </p:grpSpPr>
        <p:sp>
          <p:nvSpPr>
            <p:cNvPr id="3279" name="Pentagon 3278"/>
            <p:cNvSpPr/>
            <p:nvPr/>
          </p:nvSpPr>
          <p:spPr>
            <a:xfrm rot="10800000">
              <a:off x="9513506" y="19141353"/>
              <a:ext cx="2732730" cy="585743"/>
            </a:xfrm>
            <a:prstGeom prst="homePlat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80" name="TextBox 3279"/>
            <p:cNvSpPr txBox="1"/>
            <p:nvPr/>
          </p:nvSpPr>
          <p:spPr>
            <a:xfrm>
              <a:off x="10125866" y="19162036"/>
              <a:ext cx="1925335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 err="1"/>
                <a:t>Baupte</a:t>
              </a:r>
              <a:r>
                <a:rPr lang="en-US" sz="3200" b="1" dirty="0"/>
                <a:t> 5K</a:t>
              </a:r>
              <a:endParaRPr lang="en-US" sz="2800" b="1" dirty="0"/>
            </a:p>
          </p:txBody>
        </p:sp>
      </p:grpSp>
      <p:sp>
        <p:nvSpPr>
          <p:cNvPr id="3281" name="Freeform 3280"/>
          <p:cNvSpPr/>
          <p:nvPr/>
        </p:nvSpPr>
        <p:spPr>
          <a:xfrm rot="4906543">
            <a:off x="6410861" y="3432615"/>
            <a:ext cx="3259332" cy="1044278"/>
          </a:xfrm>
          <a:custGeom>
            <a:avLst/>
            <a:gdLst>
              <a:gd name="connsiteX0" fmla="*/ 0 w 3818965"/>
              <a:gd name="connsiteY0" fmla="*/ 0 h 1748118"/>
              <a:gd name="connsiteX1" fmla="*/ 833717 w 3818965"/>
              <a:gd name="connsiteY1" fmla="*/ 1290918 h 1748118"/>
              <a:gd name="connsiteX2" fmla="*/ 3818965 w 3818965"/>
              <a:gd name="connsiteY2" fmla="*/ 1748118 h 1748118"/>
              <a:gd name="connsiteX0" fmla="*/ 0 w 8066309"/>
              <a:gd name="connsiteY0" fmla="*/ 0 h 2724968"/>
              <a:gd name="connsiteX1" fmla="*/ 5081061 w 8066309"/>
              <a:gd name="connsiteY1" fmla="*/ 2267768 h 2724968"/>
              <a:gd name="connsiteX2" fmla="*/ 8066309 w 8066309"/>
              <a:gd name="connsiteY2" fmla="*/ 2724968 h 2724968"/>
              <a:gd name="connsiteX0" fmla="*/ 0 w 8066309"/>
              <a:gd name="connsiteY0" fmla="*/ 159728 h 2884696"/>
              <a:gd name="connsiteX1" fmla="*/ 1812126 w 8066309"/>
              <a:gd name="connsiteY1" fmla="*/ 135529 h 2884696"/>
              <a:gd name="connsiteX2" fmla="*/ 5081061 w 8066309"/>
              <a:gd name="connsiteY2" fmla="*/ 2427496 h 2884696"/>
              <a:gd name="connsiteX3" fmla="*/ 8066309 w 8066309"/>
              <a:gd name="connsiteY3" fmla="*/ 2884696 h 2884696"/>
              <a:gd name="connsiteX0" fmla="*/ 0 w 8094338"/>
              <a:gd name="connsiteY0" fmla="*/ 326678 h 2857718"/>
              <a:gd name="connsiteX1" fmla="*/ 1840155 w 8094338"/>
              <a:gd name="connsiteY1" fmla="*/ 108551 h 2857718"/>
              <a:gd name="connsiteX2" fmla="*/ 5109090 w 8094338"/>
              <a:gd name="connsiteY2" fmla="*/ 2400518 h 2857718"/>
              <a:gd name="connsiteX3" fmla="*/ 8094338 w 8094338"/>
              <a:gd name="connsiteY3" fmla="*/ 2857718 h 2857718"/>
              <a:gd name="connsiteX0" fmla="*/ 0 w 8094338"/>
              <a:gd name="connsiteY0" fmla="*/ 326678 h 2857718"/>
              <a:gd name="connsiteX1" fmla="*/ 1840155 w 8094338"/>
              <a:gd name="connsiteY1" fmla="*/ 108551 h 2857718"/>
              <a:gd name="connsiteX2" fmla="*/ 5358697 w 8094338"/>
              <a:gd name="connsiteY2" fmla="*/ 2271612 h 2857718"/>
              <a:gd name="connsiteX3" fmla="*/ 8094338 w 8094338"/>
              <a:gd name="connsiteY3" fmla="*/ 2857718 h 2857718"/>
              <a:gd name="connsiteX0" fmla="*/ 0 w 10463512"/>
              <a:gd name="connsiteY0" fmla="*/ 326678 h 2903179"/>
              <a:gd name="connsiteX1" fmla="*/ 1840155 w 10463512"/>
              <a:gd name="connsiteY1" fmla="*/ 108551 h 2903179"/>
              <a:gd name="connsiteX2" fmla="*/ 5358697 w 10463512"/>
              <a:gd name="connsiteY2" fmla="*/ 2271612 h 2903179"/>
              <a:gd name="connsiteX3" fmla="*/ 10463512 w 10463512"/>
              <a:gd name="connsiteY3" fmla="*/ 2903179 h 2903179"/>
              <a:gd name="connsiteX0" fmla="*/ 0 w 10463512"/>
              <a:gd name="connsiteY0" fmla="*/ 326678 h 2903179"/>
              <a:gd name="connsiteX1" fmla="*/ 1840155 w 10463512"/>
              <a:gd name="connsiteY1" fmla="*/ 108551 h 2903179"/>
              <a:gd name="connsiteX2" fmla="*/ 5206055 w 10463512"/>
              <a:gd name="connsiteY2" fmla="*/ 2414532 h 2903179"/>
              <a:gd name="connsiteX3" fmla="*/ 10463512 w 10463512"/>
              <a:gd name="connsiteY3" fmla="*/ 2903179 h 2903179"/>
              <a:gd name="connsiteX0" fmla="*/ 0 w 10463512"/>
              <a:gd name="connsiteY0" fmla="*/ 326678 h 3032248"/>
              <a:gd name="connsiteX1" fmla="*/ 1840155 w 10463512"/>
              <a:gd name="connsiteY1" fmla="*/ 108551 h 3032248"/>
              <a:gd name="connsiteX2" fmla="*/ 5206055 w 10463512"/>
              <a:gd name="connsiteY2" fmla="*/ 2414532 h 3032248"/>
              <a:gd name="connsiteX3" fmla="*/ 8019448 w 10463512"/>
              <a:gd name="connsiteY3" fmla="*/ 3014460 h 3032248"/>
              <a:gd name="connsiteX4" fmla="*/ 10463512 w 10463512"/>
              <a:gd name="connsiteY4" fmla="*/ 2903179 h 3032248"/>
              <a:gd name="connsiteX0" fmla="*/ 0 w 11100595"/>
              <a:gd name="connsiteY0" fmla="*/ 326678 h 3061253"/>
              <a:gd name="connsiteX1" fmla="*/ 1840155 w 11100595"/>
              <a:gd name="connsiteY1" fmla="*/ 108551 h 3061253"/>
              <a:gd name="connsiteX2" fmla="*/ 5206055 w 11100595"/>
              <a:gd name="connsiteY2" fmla="*/ 2414532 h 3061253"/>
              <a:gd name="connsiteX3" fmla="*/ 8019448 w 11100595"/>
              <a:gd name="connsiteY3" fmla="*/ 3014460 h 3061253"/>
              <a:gd name="connsiteX4" fmla="*/ 11100595 w 11100595"/>
              <a:gd name="connsiteY4" fmla="*/ 3061253 h 3061253"/>
              <a:gd name="connsiteX0" fmla="*/ 0 w 8019448"/>
              <a:gd name="connsiteY0" fmla="*/ 326678 h 3014460"/>
              <a:gd name="connsiteX1" fmla="*/ 1840155 w 8019448"/>
              <a:gd name="connsiteY1" fmla="*/ 108551 h 3014460"/>
              <a:gd name="connsiteX2" fmla="*/ 5206055 w 8019448"/>
              <a:gd name="connsiteY2" fmla="*/ 2414532 h 3014460"/>
              <a:gd name="connsiteX3" fmla="*/ 8019448 w 8019448"/>
              <a:gd name="connsiteY3" fmla="*/ 3014460 h 3014460"/>
              <a:gd name="connsiteX0" fmla="*/ 0 w 5206055"/>
              <a:gd name="connsiteY0" fmla="*/ 326678 h 2414532"/>
              <a:gd name="connsiteX1" fmla="*/ 1840155 w 5206055"/>
              <a:gd name="connsiteY1" fmla="*/ 108551 h 2414532"/>
              <a:gd name="connsiteX2" fmla="*/ 5206055 w 5206055"/>
              <a:gd name="connsiteY2" fmla="*/ 2414532 h 2414532"/>
              <a:gd name="connsiteX0" fmla="*/ 0 w 3259332"/>
              <a:gd name="connsiteY0" fmla="*/ 326678 h 1044278"/>
              <a:gd name="connsiteX1" fmla="*/ 1840155 w 3259332"/>
              <a:gd name="connsiteY1" fmla="*/ 108551 h 1044278"/>
              <a:gd name="connsiteX2" fmla="*/ 3259332 w 3259332"/>
              <a:gd name="connsiteY2" fmla="*/ 1044278 h 1044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59332" h="1044278">
                <a:moveTo>
                  <a:pt x="0" y="326678"/>
                </a:moveTo>
                <a:cubicBezTo>
                  <a:pt x="236347" y="472636"/>
                  <a:pt x="993312" y="-269410"/>
                  <a:pt x="1840155" y="108551"/>
                </a:cubicBezTo>
                <a:cubicBezTo>
                  <a:pt x="2686998" y="486512"/>
                  <a:pt x="2249377" y="612335"/>
                  <a:pt x="3259332" y="1044278"/>
                </a:cubicBezTo>
              </a:path>
            </a:pathLst>
          </a:custGeom>
          <a:noFill/>
          <a:ln w="152400">
            <a:solidFill>
              <a:srgbClr val="0000FF">
                <a:alpha val="74902"/>
              </a:srgbClr>
            </a:solidFill>
            <a:tailEnd type="non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Freeform 44"/>
          <p:cNvSpPr/>
          <p:nvPr/>
        </p:nvSpPr>
        <p:spPr>
          <a:xfrm>
            <a:off x="11005457" y="14303829"/>
            <a:ext cx="3233057" cy="1709628"/>
          </a:xfrm>
          <a:custGeom>
            <a:avLst/>
            <a:gdLst>
              <a:gd name="connsiteX0" fmla="*/ 3233057 w 3233057"/>
              <a:gd name="connsiteY0" fmla="*/ 0 h 1709628"/>
              <a:gd name="connsiteX1" fmla="*/ 2579914 w 3233057"/>
              <a:gd name="connsiteY1" fmla="*/ 1110342 h 1709628"/>
              <a:gd name="connsiteX2" fmla="*/ 1110343 w 3233057"/>
              <a:gd name="connsiteY2" fmla="*/ 1698171 h 1709628"/>
              <a:gd name="connsiteX3" fmla="*/ 0 w 3233057"/>
              <a:gd name="connsiteY3" fmla="*/ 1502228 h 1709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33057" h="1709628">
                <a:moveTo>
                  <a:pt x="3233057" y="0"/>
                </a:moveTo>
                <a:cubicBezTo>
                  <a:pt x="3083378" y="413657"/>
                  <a:pt x="2933700" y="827314"/>
                  <a:pt x="2579914" y="1110342"/>
                </a:cubicBezTo>
                <a:cubicBezTo>
                  <a:pt x="2226128" y="1393370"/>
                  <a:pt x="1540329" y="1632857"/>
                  <a:pt x="1110343" y="1698171"/>
                </a:cubicBezTo>
                <a:cubicBezTo>
                  <a:pt x="680357" y="1763485"/>
                  <a:pt x="255814" y="1529442"/>
                  <a:pt x="0" y="1502228"/>
                </a:cubicBezTo>
              </a:path>
            </a:pathLst>
          </a:custGeom>
          <a:noFill/>
          <a:ln w="152400">
            <a:solidFill>
              <a:srgbClr val="0000FF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Freeform 45"/>
          <p:cNvSpPr/>
          <p:nvPr/>
        </p:nvSpPr>
        <p:spPr>
          <a:xfrm>
            <a:off x="14499771" y="4735286"/>
            <a:ext cx="11462658" cy="8425543"/>
          </a:xfrm>
          <a:custGeom>
            <a:avLst/>
            <a:gdLst>
              <a:gd name="connsiteX0" fmla="*/ 11462658 w 11462658"/>
              <a:gd name="connsiteY0" fmla="*/ 0 h 8425543"/>
              <a:gd name="connsiteX1" fmla="*/ 9241972 w 11462658"/>
              <a:gd name="connsiteY1" fmla="*/ 2841171 h 8425543"/>
              <a:gd name="connsiteX2" fmla="*/ 6008915 w 11462658"/>
              <a:gd name="connsiteY2" fmla="*/ 4735285 h 8425543"/>
              <a:gd name="connsiteX3" fmla="*/ 5192486 w 11462658"/>
              <a:gd name="connsiteY3" fmla="*/ 5388428 h 8425543"/>
              <a:gd name="connsiteX4" fmla="*/ 4376058 w 11462658"/>
              <a:gd name="connsiteY4" fmla="*/ 6760028 h 8425543"/>
              <a:gd name="connsiteX5" fmla="*/ 3200400 w 11462658"/>
              <a:gd name="connsiteY5" fmla="*/ 6923314 h 8425543"/>
              <a:gd name="connsiteX6" fmla="*/ 914400 w 11462658"/>
              <a:gd name="connsiteY6" fmla="*/ 6825343 h 8425543"/>
              <a:gd name="connsiteX7" fmla="*/ 0 w 11462658"/>
              <a:gd name="connsiteY7" fmla="*/ 8425543 h 8425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462658" h="8425543">
                <a:moveTo>
                  <a:pt x="11462658" y="0"/>
                </a:moveTo>
                <a:cubicBezTo>
                  <a:pt x="10806793" y="1025978"/>
                  <a:pt x="10150929" y="2051957"/>
                  <a:pt x="9241972" y="2841171"/>
                </a:cubicBezTo>
                <a:cubicBezTo>
                  <a:pt x="8333015" y="3630385"/>
                  <a:pt x="6683829" y="4310742"/>
                  <a:pt x="6008915" y="4735285"/>
                </a:cubicBezTo>
                <a:cubicBezTo>
                  <a:pt x="5334001" y="5159828"/>
                  <a:pt x="5464629" y="5050971"/>
                  <a:pt x="5192486" y="5388428"/>
                </a:cubicBezTo>
                <a:cubicBezTo>
                  <a:pt x="4920343" y="5725885"/>
                  <a:pt x="4708072" y="6504214"/>
                  <a:pt x="4376058" y="6760028"/>
                </a:cubicBezTo>
                <a:cubicBezTo>
                  <a:pt x="4044044" y="7015842"/>
                  <a:pt x="3777343" y="6912428"/>
                  <a:pt x="3200400" y="6923314"/>
                </a:cubicBezTo>
                <a:cubicBezTo>
                  <a:pt x="2623457" y="6934200"/>
                  <a:pt x="1447800" y="6574972"/>
                  <a:pt x="914400" y="6825343"/>
                </a:cubicBezTo>
                <a:cubicBezTo>
                  <a:pt x="381000" y="7075715"/>
                  <a:pt x="190500" y="7750629"/>
                  <a:pt x="0" y="8425543"/>
                </a:cubicBezTo>
              </a:path>
            </a:pathLst>
          </a:custGeom>
          <a:noFill/>
          <a:ln w="1524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82" name="TextBox 3281"/>
          <p:cNvSpPr txBox="1"/>
          <p:nvPr/>
        </p:nvSpPr>
        <p:spPr>
          <a:xfrm>
            <a:off x="20956343" y="8085476"/>
            <a:ext cx="3663443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9. 501</a:t>
            </a:r>
            <a:r>
              <a:rPr lang="en-US" sz="3200" b="1" baseline="30000" dirty="0"/>
              <a:t>st</a:t>
            </a:r>
            <a:r>
              <a:rPr lang="en-US" sz="3200" b="1" dirty="0"/>
              <a:t> Movement</a:t>
            </a:r>
          </a:p>
        </p:txBody>
      </p:sp>
      <p:grpSp>
        <p:nvGrpSpPr>
          <p:cNvPr id="235" name="Group 234"/>
          <p:cNvGrpSpPr/>
          <p:nvPr/>
        </p:nvGrpSpPr>
        <p:grpSpPr>
          <a:xfrm>
            <a:off x="7993646" y="9809597"/>
            <a:ext cx="2001085" cy="1127077"/>
            <a:chOff x="22723842" y="9095765"/>
            <a:chExt cx="2001085" cy="1127077"/>
          </a:xfrm>
        </p:grpSpPr>
        <p:sp>
          <p:nvSpPr>
            <p:cNvPr id="236" name="Rectangle 235"/>
            <p:cNvSpPr/>
            <p:nvPr/>
          </p:nvSpPr>
          <p:spPr>
            <a:xfrm>
              <a:off x="23651018" y="9197522"/>
              <a:ext cx="889878" cy="97843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37" name="Group 236"/>
            <p:cNvGrpSpPr/>
            <p:nvPr/>
          </p:nvGrpSpPr>
          <p:grpSpPr>
            <a:xfrm>
              <a:off x="22723842" y="9095765"/>
              <a:ext cx="2001085" cy="1127077"/>
              <a:chOff x="23607310" y="9026704"/>
              <a:chExt cx="2001085" cy="1127077"/>
            </a:xfrm>
          </p:grpSpPr>
          <p:sp>
            <p:nvSpPr>
              <p:cNvPr id="238" name="TextBox 237"/>
              <p:cNvSpPr txBox="1"/>
              <p:nvPr/>
            </p:nvSpPr>
            <p:spPr>
              <a:xfrm>
                <a:off x="24492904" y="9076563"/>
                <a:ext cx="1115491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F/2/</a:t>
                </a:r>
              </a:p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9" name="Group 238"/>
              <p:cNvGrpSpPr>
                <a:grpSpLocks noChangeAspect="1"/>
              </p:cNvGrpSpPr>
              <p:nvPr/>
            </p:nvGrpSpPr>
            <p:grpSpPr>
              <a:xfrm>
                <a:off x="23607310" y="9026704"/>
                <a:ext cx="857861" cy="910303"/>
                <a:chOff x="22963978" y="9104839"/>
                <a:chExt cx="633740" cy="672485"/>
              </a:xfrm>
            </p:grpSpPr>
            <p:sp>
              <p:nvSpPr>
                <p:cNvPr id="240" name="Rectangle 239"/>
                <p:cNvSpPr/>
                <p:nvPr/>
              </p:nvSpPr>
              <p:spPr>
                <a:xfrm>
                  <a:off x="23177002" y="9104839"/>
                  <a:ext cx="218499" cy="196826"/>
                </a:xfrm>
                <a:prstGeom prst="rect">
                  <a:avLst/>
                </a:prstGeom>
                <a:solidFill>
                  <a:srgbClr val="F0F2E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41" name="Group 240"/>
                <p:cNvGrpSpPr>
                  <a:grpSpLocks noChangeAspect="1"/>
                </p:cNvGrpSpPr>
                <p:nvPr/>
              </p:nvGrpSpPr>
              <p:grpSpPr>
                <a:xfrm>
                  <a:off x="22963978" y="9129247"/>
                  <a:ext cx="633740" cy="648077"/>
                  <a:chOff x="674864" y="1755925"/>
                  <a:chExt cx="500652" cy="511979"/>
                </a:xfrm>
              </p:grpSpPr>
              <p:sp>
                <p:nvSpPr>
                  <p:cNvPr id="242" name="Freeform 241"/>
                  <p:cNvSpPr/>
                  <p:nvPr/>
                </p:nvSpPr>
                <p:spPr>
                  <a:xfrm>
                    <a:off x="931974" y="1755925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43" name="Group 242"/>
                  <p:cNvGrpSpPr/>
                  <p:nvPr/>
                </p:nvGrpSpPr>
                <p:grpSpPr>
                  <a:xfrm>
                    <a:off x="674864" y="1895829"/>
                    <a:ext cx="500652" cy="372075"/>
                    <a:chOff x="7117556" y="3397089"/>
                    <a:chExt cx="400524" cy="297659"/>
                  </a:xfrm>
                </p:grpSpPr>
                <p:sp>
                  <p:nvSpPr>
                    <p:cNvPr id="246" name="Rectangle 245"/>
                    <p:cNvSpPr/>
                    <p:nvPr/>
                  </p:nvSpPr>
                  <p:spPr>
                    <a:xfrm>
                      <a:off x="7118355" y="3399141"/>
                      <a:ext cx="397042" cy="294680"/>
                    </a:xfrm>
                    <a:prstGeom prst="rect">
                      <a:avLst/>
                    </a:prstGeom>
                    <a:solidFill>
                      <a:srgbClr val="80E0FF"/>
                    </a:solidFill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7" name="Freeform 246"/>
                    <p:cNvSpPr/>
                    <p:nvPr/>
                  </p:nvSpPr>
                  <p:spPr>
                    <a:xfrm>
                      <a:off x="7124697" y="3397089"/>
                      <a:ext cx="393383" cy="294798"/>
                    </a:xfrm>
                    <a:custGeom>
                      <a:avLst/>
                      <a:gdLst>
                        <a:gd name="connsiteX0" fmla="*/ 0 w 388620"/>
                        <a:gd name="connsiteY0" fmla="*/ 297180 h 297180"/>
                        <a:gd name="connsiteX1" fmla="*/ 388620 w 388620"/>
                        <a:gd name="connsiteY1" fmla="*/ 0 h 297180"/>
                        <a:gd name="connsiteX0" fmla="*/ 0 w 393383"/>
                        <a:gd name="connsiteY0" fmla="*/ 294799 h 294799"/>
                        <a:gd name="connsiteX1" fmla="*/ 393383 w 393383"/>
                        <a:gd name="connsiteY1" fmla="*/ 0 h 294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393383" h="294799">
                          <a:moveTo>
                            <a:pt x="0" y="294799"/>
                          </a:moveTo>
                          <a:cubicBezTo>
                            <a:pt x="129540" y="195739"/>
                            <a:pt x="263843" y="99060"/>
                            <a:pt x="393383" y="0"/>
                          </a:cubicBez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8" name="Freeform 247"/>
                    <p:cNvSpPr/>
                    <p:nvPr/>
                  </p:nvSpPr>
                  <p:spPr>
                    <a:xfrm>
                      <a:off x="7117556" y="3399472"/>
                      <a:ext cx="400050" cy="295276"/>
                    </a:xfrm>
                    <a:custGeom>
                      <a:avLst/>
                      <a:gdLst>
                        <a:gd name="connsiteX0" fmla="*/ 0 w 400050"/>
                        <a:gd name="connsiteY0" fmla="*/ 0 h 304800"/>
                        <a:gd name="connsiteX1" fmla="*/ 400050 w 400050"/>
                        <a:gd name="connsiteY1" fmla="*/ 304800 h 304800"/>
                        <a:gd name="connsiteX0" fmla="*/ 0 w 392907"/>
                        <a:gd name="connsiteY0" fmla="*/ 0 h 300038"/>
                        <a:gd name="connsiteX1" fmla="*/ 392907 w 392907"/>
                        <a:gd name="connsiteY1" fmla="*/ 300038 h 300038"/>
                        <a:gd name="connsiteX0" fmla="*/ 0 w 400050"/>
                        <a:gd name="connsiteY0" fmla="*/ 0 h 295276"/>
                        <a:gd name="connsiteX1" fmla="*/ 400050 w 400050"/>
                        <a:gd name="connsiteY1" fmla="*/ 295276 h 29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00050" h="295276">
                          <a:moveTo>
                            <a:pt x="0" y="0"/>
                          </a:moveTo>
                          <a:lnTo>
                            <a:pt x="400050" y="295276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44" name="Block Arc 243"/>
                  <p:cNvSpPr/>
                  <p:nvPr/>
                </p:nvSpPr>
                <p:spPr>
                  <a:xfrm>
                    <a:off x="845377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245" name="Block Arc 244"/>
                  <p:cNvSpPr/>
                  <p:nvPr/>
                </p:nvSpPr>
                <p:spPr>
                  <a:xfrm>
                    <a:off x="919790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</p:grpSp>
      </p:grpSp>
      <p:grpSp>
        <p:nvGrpSpPr>
          <p:cNvPr id="249" name="Group 248"/>
          <p:cNvGrpSpPr/>
          <p:nvPr/>
        </p:nvGrpSpPr>
        <p:grpSpPr>
          <a:xfrm>
            <a:off x="8511473" y="10828293"/>
            <a:ext cx="2001085" cy="1127077"/>
            <a:chOff x="22723842" y="9095765"/>
            <a:chExt cx="2001085" cy="1127077"/>
          </a:xfrm>
        </p:grpSpPr>
        <p:sp>
          <p:nvSpPr>
            <p:cNvPr id="250" name="Rectangle 249"/>
            <p:cNvSpPr/>
            <p:nvPr/>
          </p:nvSpPr>
          <p:spPr>
            <a:xfrm>
              <a:off x="23651018" y="9197522"/>
              <a:ext cx="889878" cy="97843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1" name="Group 250"/>
            <p:cNvGrpSpPr/>
            <p:nvPr/>
          </p:nvGrpSpPr>
          <p:grpSpPr>
            <a:xfrm>
              <a:off x="22723842" y="9095765"/>
              <a:ext cx="2001085" cy="1127077"/>
              <a:chOff x="23607310" y="9026704"/>
              <a:chExt cx="2001085" cy="1127077"/>
            </a:xfrm>
          </p:grpSpPr>
          <p:sp>
            <p:nvSpPr>
              <p:cNvPr id="252" name="TextBox 251"/>
              <p:cNvSpPr txBox="1"/>
              <p:nvPr/>
            </p:nvSpPr>
            <p:spPr>
              <a:xfrm>
                <a:off x="24492904" y="9076563"/>
                <a:ext cx="1115491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E/2/</a:t>
                </a:r>
              </a:p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53" name="Group 252"/>
              <p:cNvGrpSpPr>
                <a:grpSpLocks noChangeAspect="1"/>
              </p:cNvGrpSpPr>
              <p:nvPr/>
            </p:nvGrpSpPr>
            <p:grpSpPr>
              <a:xfrm>
                <a:off x="23607310" y="9026704"/>
                <a:ext cx="857861" cy="910303"/>
                <a:chOff x="22963978" y="9104839"/>
                <a:chExt cx="633740" cy="672485"/>
              </a:xfrm>
            </p:grpSpPr>
            <p:sp>
              <p:nvSpPr>
                <p:cNvPr id="254" name="Rectangle 253"/>
                <p:cNvSpPr/>
                <p:nvPr/>
              </p:nvSpPr>
              <p:spPr>
                <a:xfrm>
                  <a:off x="23177002" y="9104839"/>
                  <a:ext cx="218499" cy="196826"/>
                </a:xfrm>
                <a:prstGeom prst="rect">
                  <a:avLst/>
                </a:prstGeom>
                <a:solidFill>
                  <a:srgbClr val="F0F2E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55" name="Group 254"/>
                <p:cNvGrpSpPr>
                  <a:grpSpLocks noChangeAspect="1"/>
                </p:cNvGrpSpPr>
                <p:nvPr/>
              </p:nvGrpSpPr>
              <p:grpSpPr>
                <a:xfrm>
                  <a:off x="22963978" y="9129247"/>
                  <a:ext cx="633740" cy="648077"/>
                  <a:chOff x="674864" y="1755925"/>
                  <a:chExt cx="500652" cy="511979"/>
                </a:xfrm>
              </p:grpSpPr>
              <p:sp>
                <p:nvSpPr>
                  <p:cNvPr id="256" name="Freeform 255"/>
                  <p:cNvSpPr/>
                  <p:nvPr/>
                </p:nvSpPr>
                <p:spPr>
                  <a:xfrm>
                    <a:off x="931974" y="1755925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57" name="Group 256"/>
                  <p:cNvGrpSpPr/>
                  <p:nvPr/>
                </p:nvGrpSpPr>
                <p:grpSpPr>
                  <a:xfrm>
                    <a:off x="674864" y="1895829"/>
                    <a:ext cx="500652" cy="372075"/>
                    <a:chOff x="7117556" y="3397089"/>
                    <a:chExt cx="400524" cy="297659"/>
                  </a:xfrm>
                </p:grpSpPr>
                <p:sp>
                  <p:nvSpPr>
                    <p:cNvPr id="260" name="Rectangle 259"/>
                    <p:cNvSpPr/>
                    <p:nvPr/>
                  </p:nvSpPr>
                  <p:spPr>
                    <a:xfrm>
                      <a:off x="7118355" y="3399141"/>
                      <a:ext cx="397042" cy="294680"/>
                    </a:xfrm>
                    <a:prstGeom prst="rect">
                      <a:avLst/>
                    </a:prstGeom>
                    <a:solidFill>
                      <a:srgbClr val="80E0FF"/>
                    </a:solidFill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1" name="Freeform 260"/>
                    <p:cNvSpPr/>
                    <p:nvPr/>
                  </p:nvSpPr>
                  <p:spPr>
                    <a:xfrm>
                      <a:off x="7124697" y="3397089"/>
                      <a:ext cx="393383" cy="294798"/>
                    </a:xfrm>
                    <a:custGeom>
                      <a:avLst/>
                      <a:gdLst>
                        <a:gd name="connsiteX0" fmla="*/ 0 w 388620"/>
                        <a:gd name="connsiteY0" fmla="*/ 297180 h 297180"/>
                        <a:gd name="connsiteX1" fmla="*/ 388620 w 388620"/>
                        <a:gd name="connsiteY1" fmla="*/ 0 h 297180"/>
                        <a:gd name="connsiteX0" fmla="*/ 0 w 393383"/>
                        <a:gd name="connsiteY0" fmla="*/ 294799 h 294799"/>
                        <a:gd name="connsiteX1" fmla="*/ 393383 w 393383"/>
                        <a:gd name="connsiteY1" fmla="*/ 0 h 294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393383" h="294799">
                          <a:moveTo>
                            <a:pt x="0" y="294799"/>
                          </a:moveTo>
                          <a:cubicBezTo>
                            <a:pt x="129540" y="195739"/>
                            <a:pt x="263843" y="99060"/>
                            <a:pt x="393383" y="0"/>
                          </a:cubicBez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2" name="Freeform 261"/>
                    <p:cNvSpPr/>
                    <p:nvPr/>
                  </p:nvSpPr>
                  <p:spPr>
                    <a:xfrm>
                      <a:off x="7117556" y="3399472"/>
                      <a:ext cx="400050" cy="295276"/>
                    </a:xfrm>
                    <a:custGeom>
                      <a:avLst/>
                      <a:gdLst>
                        <a:gd name="connsiteX0" fmla="*/ 0 w 400050"/>
                        <a:gd name="connsiteY0" fmla="*/ 0 h 304800"/>
                        <a:gd name="connsiteX1" fmla="*/ 400050 w 400050"/>
                        <a:gd name="connsiteY1" fmla="*/ 304800 h 304800"/>
                        <a:gd name="connsiteX0" fmla="*/ 0 w 392907"/>
                        <a:gd name="connsiteY0" fmla="*/ 0 h 300038"/>
                        <a:gd name="connsiteX1" fmla="*/ 392907 w 392907"/>
                        <a:gd name="connsiteY1" fmla="*/ 300038 h 300038"/>
                        <a:gd name="connsiteX0" fmla="*/ 0 w 400050"/>
                        <a:gd name="connsiteY0" fmla="*/ 0 h 295276"/>
                        <a:gd name="connsiteX1" fmla="*/ 400050 w 400050"/>
                        <a:gd name="connsiteY1" fmla="*/ 295276 h 29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00050" h="295276">
                          <a:moveTo>
                            <a:pt x="0" y="0"/>
                          </a:moveTo>
                          <a:lnTo>
                            <a:pt x="400050" y="295276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58" name="Block Arc 257"/>
                  <p:cNvSpPr/>
                  <p:nvPr/>
                </p:nvSpPr>
                <p:spPr>
                  <a:xfrm>
                    <a:off x="845377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259" name="Block Arc 258"/>
                  <p:cNvSpPr/>
                  <p:nvPr/>
                </p:nvSpPr>
                <p:spPr>
                  <a:xfrm>
                    <a:off x="919790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</p:grpSp>
      </p:grpSp>
      <p:grpSp>
        <p:nvGrpSpPr>
          <p:cNvPr id="263" name="Group 262"/>
          <p:cNvGrpSpPr/>
          <p:nvPr/>
        </p:nvGrpSpPr>
        <p:grpSpPr>
          <a:xfrm>
            <a:off x="7630141" y="11917553"/>
            <a:ext cx="2001108" cy="1127077"/>
            <a:chOff x="22723819" y="9095765"/>
            <a:chExt cx="2001108" cy="1127077"/>
          </a:xfrm>
        </p:grpSpPr>
        <p:sp>
          <p:nvSpPr>
            <p:cNvPr id="264" name="Rectangle 263"/>
            <p:cNvSpPr/>
            <p:nvPr/>
          </p:nvSpPr>
          <p:spPr>
            <a:xfrm>
              <a:off x="23651018" y="9197522"/>
              <a:ext cx="889878" cy="97843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5" name="Group 264"/>
            <p:cNvGrpSpPr/>
            <p:nvPr/>
          </p:nvGrpSpPr>
          <p:grpSpPr>
            <a:xfrm>
              <a:off x="22723819" y="9095765"/>
              <a:ext cx="2001108" cy="1127077"/>
              <a:chOff x="23607287" y="9026704"/>
              <a:chExt cx="2001108" cy="1127077"/>
            </a:xfrm>
          </p:grpSpPr>
          <p:sp>
            <p:nvSpPr>
              <p:cNvPr id="266" name="TextBox 265"/>
              <p:cNvSpPr txBox="1"/>
              <p:nvPr/>
            </p:nvSpPr>
            <p:spPr>
              <a:xfrm>
                <a:off x="24492904" y="9076563"/>
                <a:ext cx="1115491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D/2/</a:t>
                </a:r>
              </a:p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67" name="Group 266"/>
              <p:cNvGrpSpPr>
                <a:grpSpLocks noChangeAspect="1"/>
              </p:cNvGrpSpPr>
              <p:nvPr/>
            </p:nvGrpSpPr>
            <p:grpSpPr>
              <a:xfrm>
                <a:off x="23607287" y="9026704"/>
                <a:ext cx="857862" cy="910303"/>
                <a:chOff x="22963970" y="9104839"/>
                <a:chExt cx="633741" cy="672485"/>
              </a:xfrm>
            </p:grpSpPr>
            <p:sp>
              <p:nvSpPr>
                <p:cNvPr id="268" name="Rectangle 267"/>
                <p:cNvSpPr/>
                <p:nvPr/>
              </p:nvSpPr>
              <p:spPr>
                <a:xfrm>
                  <a:off x="23177002" y="9104839"/>
                  <a:ext cx="218499" cy="196826"/>
                </a:xfrm>
                <a:prstGeom prst="rect">
                  <a:avLst/>
                </a:prstGeom>
                <a:solidFill>
                  <a:srgbClr val="F0F2E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69" name="Group 268"/>
                <p:cNvGrpSpPr>
                  <a:grpSpLocks noChangeAspect="1"/>
                </p:cNvGrpSpPr>
                <p:nvPr/>
              </p:nvGrpSpPr>
              <p:grpSpPr>
                <a:xfrm>
                  <a:off x="22963970" y="9129247"/>
                  <a:ext cx="633741" cy="648077"/>
                  <a:chOff x="674858" y="1755925"/>
                  <a:chExt cx="500653" cy="511979"/>
                </a:xfrm>
              </p:grpSpPr>
              <p:sp>
                <p:nvSpPr>
                  <p:cNvPr id="270" name="Freeform 269"/>
                  <p:cNvSpPr/>
                  <p:nvPr/>
                </p:nvSpPr>
                <p:spPr>
                  <a:xfrm>
                    <a:off x="931974" y="1755925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71" name="Group 270"/>
                  <p:cNvGrpSpPr/>
                  <p:nvPr/>
                </p:nvGrpSpPr>
                <p:grpSpPr>
                  <a:xfrm>
                    <a:off x="674858" y="1895829"/>
                    <a:ext cx="500653" cy="372075"/>
                    <a:chOff x="7117555" y="3397089"/>
                    <a:chExt cx="400525" cy="297659"/>
                  </a:xfrm>
                </p:grpSpPr>
                <p:sp>
                  <p:nvSpPr>
                    <p:cNvPr id="274" name="Rectangle 273"/>
                    <p:cNvSpPr/>
                    <p:nvPr/>
                  </p:nvSpPr>
                  <p:spPr>
                    <a:xfrm>
                      <a:off x="7118355" y="3399141"/>
                      <a:ext cx="397042" cy="294680"/>
                    </a:xfrm>
                    <a:prstGeom prst="rect">
                      <a:avLst/>
                    </a:prstGeom>
                    <a:solidFill>
                      <a:srgbClr val="80E0FF"/>
                    </a:solidFill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5" name="Freeform 274"/>
                    <p:cNvSpPr/>
                    <p:nvPr/>
                  </p:nvSpPr>
                  <p:spPr>
                    <a:xfrm>
                      <a:off x="7124697" y="3397089"/>
                      <a:ext cx="393383" cy="294798"/>
                    </a:xfrm>
                    <a:custGeom>
                      <a:avLst/>
                      <a:gdLst>
                        <a:gd name="connsiteX0" fmla="*/ 0 w 388620"/>
                        <a:gd name="connsiteY0" fmla="*/ 297180 h 297180"/>
                        <a:gd name="connsiteX1" fmla="*/ 388620 w 388620"/>
                        <a:gd name="connsiteY1" fmla="*/ 0 h 297180"/>
                        <a:gd name="connsiteX0" fmla="*/ 0 w 393383"/>
                        <a:gd name="connsiteY0" fmla="*/ 294799 h 294799"/>
                        <a:gd name="connsiteX1" fmla="*/ 393383 w 393383"/>
                        <a:gd name="connsiteY1" fmla="*/ 0 h 294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393383" h="294799">
                          <a:moveTo>
                            <a:pt x="0" y="294799"/>
                          </a:moveTo>
                          <a:cubicBezTo>
                            <a:pt x="129540" y="195739"/>
                            <a:pt x="263843" y="99060"/>
                            <a:pt x="393383" y="0"/>
                          </a:cubicBez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6" name="Freeform 275"/>
                    <p:cNvSpPr/>
                    <p:nvPr/>
                  </p:nvSpPr>
                  <p:spPr>
                    <a:xfrm>
                      <a:off x="7117555" y="3399472"/>
                      <a:ext cx="400050" cy="295276"/>
                    </a:xfrm>
                    <a:custGeom>
                      <a:avLst/>
                      <a:gdLst>
                        <a:gd name="connsiteX0" fmla="*/ 0 w 400050"/>
                        <a:gd name="connsiteY0" fmla="*/ 0 h 304800"/>
                        <a:gd name="connsiteX1" fmla="*/ 400050 w 400050"/>
                        <a:gd name="connsiteY1" fmla="*/ 304800 h 304800"/>
                        <a:gd name="connsiteX0" fmla="*/ 0 w 392907"/>
                        <a:gd name="connsiteY0" fmla="*/ 0 h 300038"/>
                        <a:gd name="connsiteX1" fmla="*/ 392907 w 392907"/>
                        <a:gd name="connsiteY1" fmla="*/ 300038 h 300038"/>
                        <a:gd name="connsiteX0" fmla="*/ 0 w 400050"/>
                        <a:gd name="connsiteY0" fmla="*/ 0 h 295276"/>
                        <a:gd name="connsiteX1" fmla="*/ 400050 w 400050"/>
                        <a:gd name="connsiteY1" fmla="*/ 295276 h 29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00050" h="295276">
                          <a:moveTo>
                            <a:pt x="0" y="0"/>
                          </a:moveTo>
                          <a:lnTo>
                            <a:pt x="400050" y="295276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72" name="Block Arc 271"/>
                  <p:cNvSpPr/>
                  <p:nvPr/>
                </p:nvSpPr>
                <p:spPr>
                  <a:xfrm>
                    <a:off x="845377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273" name="Block Arc 272"/>
                  <p:cNvSpPr/>
                  <p:nvPr/>
                </p:nvSpPr>
                <p:spPr>
                  <a:xfrm>
                    <a:off x="919790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</p:grpSp>
      </p:grpSp>
      <p:grpSp>
        <p:nvGrpSpPr>
          <p:cNvPr id="277" name="Group 276"/>
          <p:cNvGrpSpPr/>
          <p:nvPr/>
        </p:nvGrpSpPr>
        <p:grpSpPr>
          <a:xfrm>
            <a:off x="11671116" y="12310144"/>
            <a:ext cx="2013186" cy="895975"/>
            <a:chOff x="24866339" y="10694040"/>
            <a:chExt cx="2013186" cy="895975"/>
          </a:xfrm>
        </p:grpSpPr>
        <p:grpSp>
          <p:nvGrpSpPr>
            <p:cNvPr id="278" name="Group 277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290" name="Rectangle 289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1" name="TextBox 290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279" name="Group 278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280" name="Rectangle 279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1" name="Freeform 280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2" name="Freeform 281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3" name="Freeform 282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84" name="Group 283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287" name="Rectangle 286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8" name="Freeform 287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9" name="Freeform 288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85" name="Block Arc 284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86" name="Block Arc 285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92" name="Group 291"/>
          <p:cNvGrpSpPr/>
          <p:nvPr/>
        </p:nvGrpSpPr>
        <p:grpSpPr>
          <a:xfrm>
            <a:off x="5236271" y="9594240"/>
            <a:ext cx="2170197" cy="910303"/>
            <a:chOff x="23825857" y="10329274"/>
            <a:chExt cx="2170197" cy="910303"/>
          </a:xfrm>
        </p:grpSpPr>
        <p:sp>
          <p:nvSpPr>
            <p:cNvPr id="293" name="Rectangle 292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TextBox 293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2/506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" name="Rectangle 294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Freeform 295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7" name="Group 296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01" name="Rectangle 300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2" name="Freeform 301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3" name="Freeform 302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8" name="Block Arc 297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99" name="Block Arc 298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00" name="Freeform 299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16664368" y="6564991"/>
            <a:ext cx="2134550" cy="1121940"/>
            <a:chOff x="19723744" y="4074029"/>
            <a:chExt cx="2134550" cy="1121940"/>
          </a:xfrm>
        </p:grpSpPr>
        <p:grpSp>
          <p:nvGrpSpPr>
            <p:cNvPr id="304" name="Group 303"/>
            <p:cNvGrpSpPr/>
            <p:nvPr/>
          </p:nvGrpSpPr>
          <p:grpSpPr>
            <a:xfrm>
              <a:off x="19723744" y="4074029"/>
              <a:ext cx="2134550" cy="1121940"/>
              <a:chOff x="23825857" y="10329274"/>
              <a:chExt cx="2134550" cy="1121940"/>
            </a:xfrm>
          </p:grpSpPr>
          <p:sp>
            <p:nvSpPr>
              <p:cNvPr id="305" name="Rectangle 304"/>
              <p:cNvSpPr/>
              <p:nvPr/>
            </p:nvSpPr>
            <p:spPr>
              <a:xfrm>
                <a:off x="24733288" y="10515670"/>
                <a:ext cx="1150047" cy="793871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6" name="TextBox 305"/>
              <p:cNvSpPr txBox="1"/>
              <p:nvPr/>
            </p:nvSpPr>
            <p:spPr>
              <a:xfrm>
                <a:off x="24677971" y="10373996"/>
                <a:ext cx="1282436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(+)</a:t>
                </a:r>
              </a:p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1-401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Rectangle 306"/>
              <p:cNvSpPr/>
              <p:nvPr/>
            </p:nvSpPr>
            <p:spPr>
              <a:xfrm>
                <a:off x="24114217" y="10329274"/>
                <a:ext cx="295771" cy="266432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Freeform 307"/>
              <p:cNvSpPr/>
              <p:nvPr/>
            </p:nvSpPr>
            <p:spPr>
              <a:xfrm>
                <a:off x="24188176" y="10370444"/>
                <a:ext cx="0" cy="244813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09" name="Group 308"/>
              <p:cNvGrpSpPr/>
              <p:nvPr/>
            </p:nvGrpSpPr>
            <p:grpSpPr>
              <a:xfrm>
                <a:off x="23825857" y="10602036"/>
                <a:ext cx="857861" cy="637541"/>
                <a:chOff x="7117556" y="3397089"/>
                <a:chExt cx="400524" cy="297659"/>
              </a:xfrm>
            </p:grpSpPr>
            <p:sp>
              <p:nvSpPr>
                <p:cNvPr id="313" name="Rectangle 312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4" name="Freeform 313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5" name="Freeform 314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12" name="Freeform 311"/>
              <p:cNvSpPr/>
              <p:nvPr/>
            </p:nvSpPr>
            <p:spPr>
              <a:xfrm>
                <a:off x="24330400" y="10370444"/>
                <a:ext cx="0" cy="244813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7" name="Freeform 46"/>
            <p:cNvSpPr/>
            <p:nvPr/>
          </p:nvSpPr>
          <p:spPr>
            <a:xfrm>
              <a:off x="19892010" y="4663440"/>
              <a:ext cx="544830" cy="3810"/>
            </a:xfrm>
            <a:custGeom>
              <a:avLst/>
              <a:gdLst>
                <a:gd name="connsiteX0" fmla="*/ 0 w 544830"/>
                <a:gd name="connsiteY0" fmla="*/ 0 h 3810"/>
                <a:gd name="connsiteX1" fmla="*/ 544830 w 544830"/>
                <a:gd name="connsiteY1" fmla="*/ 381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4830" h="3810">
                  <a:moveTo>
                    <a:pt x="0" y="0"/>
                  </a:moveTo>
                  <a:lnTo>
                    <a:pt x="544830" y="381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4" name="Group 343"/>
          <p:cNvGrpSpPr>
            <a:grpSpLocks noChangeAspect="1"/>
          </p:cNvGrpSpPr>
          <p:nvPr/>
        </p:nvGrpSpPr>
        <p:grpSpPr>
          <a:xfrm>
            <a:off x="6479587" y="13735150"/>
            <a:ext cx="3401741" cy="1245754"/>
            <a:chOff x="9496426" y="5064781"/>
            <a:chExt cx="2143666" cy="785029"/>
          </a:xfrm>
        </p:grpSpPr>
        <p:grpSp>
          <p:nvGrpSpPr>
            <p:cNvPr id="345" name="Group 344"/>
            <p:cNvGrpSpPr/>
            <p:nvPr/>
          </p:nvGrpSpPr>
          <p:grpSpPr>
            <a:xfrm>
              <a:off x="9496426" y="5064781"/>
              <a:ext cx="1750670" cy="785029"/>
              <a:chOff x="9496426" y="5064781"/>
              <a:chExt cx="1750670" cy="785029"/>
            </a:xfrm>
          </p:grpSpPr>
          <p:grpSp>
            <p:nvGrpSpPr>
              <p:cNvPr id="347" name="Group 346"/>
              <p:cNvGrpSpPr>
                <a:grpSpLocks noChangeAspect="1"/>
              </p:cNvGrpSpPr>
              <p:nvPr/>
            </p:nvGrpSpPr>
            <p:grpSpPr>
              <a:xfrm>
                <a:off x="9496426" y="5064781"/>
                <a:ext cx="674282" cy="785029"/>
                <a:chOff x="9375700" y="4800369"/>
                <a:chExt cx="513500" cy="597842"/>
              </a:xfrm>
            </p:grpSpPr>
            <p:grpSp>
              <p:nvGrpSpPr>
                <p:cNvPr id="349" name="Group 348"/>
                <p:cNvGrpSpPr/>
                <p:nvPr/>
              </p:nvGrpSpPr>
              <p:grpSpPr>
                <a:xfrm>
                  <a:off x="9567627" y="4800369"/>
                  <a:ext cx="121975" cy="142875"/>
                  <a:chOff x="4799774" y="3142948"/>
                  <a:chExt cx="121975" cy="142875"/>
                </a:xfrm>
              </p:grpSpPr>
              <p:sp>
                <p:nvSpPr>
                  <p:cNvPr id="354" name="Freeform 353"/>
                  <p:cNvSpPr/>
                  <p:nvPr/>
                </p:nvSpPr>
                <p:spPr>
                  <a:xfrm>
                    <a:off x="4921749" y="3142948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5" name="Freeform 354"/>
                  <p:cNvSpPr/>
                  <p:nvPr/>
                </p:nvSpPr>
                <p:spPr>
                  <a:xfrm>
                    <a:off x="4799774" y="3142948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50" name="Group 349"/>
                <p:cNvGrpSpPr/>
                <p:nvPr/>
              </p:nvGrpSpPr>
              <p:grpSpPr>
                <a:xfrm>
                  <a:off x="9375700" y="4884711"/>
                  <a:ext cx="513500" cy="513500"/>
                  <a:chOff x="4664443" y="3476436"/>
                  <a:chExt cx="513500" cy="513500"/>
                </a:xfrm>
                <a:solidFill>
                  <a:srgbClr val="FF8080"/>
                </a:solidFill>
              </p:grpSpPr>
              <p:sp>
                <p:nvSpPr>
                  <p:cNvPr id="351" name="Diamond 350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2" name="Freeform 351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3" name="Freeform 352"/>
                  <p:cNvSpPr/>
                  <p:nvPr/>
                </p:nvSpPr>
                <p:spPr>
                  <a:xfrm>
                    <a:off x="4796790" y="3600450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348" name="Rectangle 347"/>
              <p:cNvSpPr/>
              <p:nvPr/>
            </p:nvSpPr>
            <p:spPr>
              <a:xfrm>
                <a:off x="10190720" y="5363773"/>
                <a:ext cx="1056376" cy="259081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46" name="TextBox 345"/>
            <p:cNvSpPr txBox="1"/>
            <p:nvPr/>
          </p:nvSpPr>
          <p:spPr>
            <a:xfrm>
              <a:off x="10140108" y="5312367"/>
              <a:ext cx="1499984" cy="368505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OST 795</a:t>
              </a:r>
            </a:p>
          </p:txBody>
        </p:sp>
      </p:grpSp>
      <p:grpSp>
        <p:nvGrpSpPr>
          <p:cNvPr id="79" name="Group 78"/>
          <p:cNvGrpSpPr>
            <a:grpSpLocks noChangeAspect="1"/>
          </p:cNvGrpSpPr>
          <p:nvPr/>
        </p:nvGrpSpPr>
        <p:grpSpPr>
          <a:xfrm>
            <a:off x="8612576" y="16060418"/>
            <a:ext cx="1554816" cy="1238341"/>
            <a:chOff x="9283435" y="6926297"/>
            <a:chExt cx="1196015" cy="952570"/>
          </a:xfrm>
        </p:grpSpPr>
        <p:sp>
          <p:nvSpPr>
            <p:cNvPr id="80" name="Rectangle 79"/>
            <p:cNvSpPr/>
            <p:nvPr/>
          </p:nvSpPr>
          <p:spPr>
            <a:xfrm>
              <a:off x="10116874" y="7262344"/>
              <a:ext cx="317438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1" name="Group 80"/>
            <p:cNvGrpSpPr/>
            <p:nvPr/>
          </p:nvGrpSpPr>
          <p:grpSpPr>
            <a:xfrm>
              <a:off x="9283435" y="6926297"/>
              <a:ext cx="1196015" cy="952570"/>
              <a:chOff x="9431195" y="6743702"/>
              <a:chExt cx="1196015" cy="952570"/>
            </a:xfrm>
          </p:grpSpPr>
          <p:sp>
            <p:nvSpPr>
              <p:cNvPr id="82" name="TextBox 81"/>
              <p:cNvSpPr txBox="1"/>
              <p:nvPr/>
            </p:nvSpPr>
            <p:spPr>
              <a:xfrm>
                <a:off x="10249316" y="7037157"/>
                <a:ext cx="377894" cy="449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6 </a:t>
                </a:r>
              </a:p>
            </p:txBody>
          </p:sp>
          <p:grpSp>
            <p:nvGrpSpPr>
              <p:cNvPr id="83" name="Group 82"/>
              <p:cNvGrpSpPr/>
              <p:nvPr/>
            </p:nvGrpSpPr>
            <p:grpSpPr>
              <a:xfrm>
                <a:off x="9431195" y="6743702"/>
                <a:ext cx="800700" cy="952570"/>
                <a:chOff x="9431195" y="6743702"/>
                <a:chExt cx="800700" cy="952570"/>
              </a:xfrm>
            </p:grpSpPr>
            <p:sp>
              <p:nvSpPr>
                <p:cNvPr id="84" name="Freeform 83"/>
                <p:cNvSpPr/>
                <p:nvPr/>
              </p:nvSpPr>
              <p:spPr>
                <a:xfrm flipH="1">
                  <a:off x="9890855" y="6747590"/>
                  <a:ext cx="45719" cy="340680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5" name="Group 84"/>
                <p:cNvGrpSpPr>
                  <a:grpSpLocks noChangeAspect="1"/>
                </p:cNvGrpSpPr>
                <p:nvPr/>
              </p:nvGrpSpPr>
              <p:grpSpPr>
                <a:xfrm>
                  <a:off x="9431195" y="6743702"/>
                  <a:ext cx="800700" cy="952570"/>
                  <a:chOff x="2641781" y="4534577"/>
                  <a:chExt cx="513500" cy="610889"/>
                </a:xfrm>
              </p:grpSpPr>
              <p:grpSp>
                <p:nvGrpSpPr>
                  <p:cNvPr id="86" name="Group 85"/>
                  <p:cNvGrpSpPr/>
                  <p:nvPr/>
                </p:nvGrpSpPr>
                <p:grpSpPr>
                  <a:xfrm>
                    <a:off x="2799527" y="4534577"/>
                    <a:ext cx="101514" cy="218480"/>
                    <a:chOff x="4765593" y="3129901"/>
                    <a:chExt cx="101514" cy="218480"/>
                  </a:xfrm>
                </p:grpSpPr>
                <p:sp>
                  <p:nvSpPr>
                    <p:cNvPr id="94" name="Freeform 93"/>
                    <p:cNvSpPr/>
                    <p:nvPr/>
                  </p:nvSpPr>
                  <p:spPr>
                    <a:xfrm>
                      <a:off x="4867107" y="3129902"/>
                      <a:ext cx="0" cy="142875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" name="Freeform 94"/>
                    <p:cNvSpPr/>
                    <p:nvPr/>
                  </p:nvSpPr>
                  <p:spPr>
                    <a:xfrm flipH="1">
                      <a:off x="4765593" y="3129901"/>
                      <a:ext cx="29320" cy="218480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" name="Group 86"/>
                  <p:cNvGrpSpPr/>
                  <p:nvPr/>
                </p:nvGrpSpPr>
                <p:grpSpPr>
                  <a:xfrm>
                    <a:off x="2641781" y="4631966"/>
                    <a:ext cx="513500" cy="513500"/>
                    <a:chOff x="4664443" y="3476436"/>
                    <a:chExt cx="513500" cy="513500"/>
                  </a:xfrm>
                </p:grpSpPr>
                <p:sp>
                  <p:nvSpPr>
                    <p:cNvPr id="91" name="Diamond 90"/>
                    <p:cNvSpPr/>
                    <p:nvPr/>
                  </p:nvSpPr>
                  <p:spPr>
                    <a:xfrm>
                      <a:off x="4664443" y="3476436"/>
                      <a:ext cx="513500" cy="513500"/>
                    </a:xfrm>
                    <a:prstGeom prst="diamond">
                      <a:avLst/>
                    </a:prstGeom>
                    <a:solidFill>
                      <a:srgbClr val="FF8080"/>
                    </a:solidFill>
                    <a:ln w="38100">
                      <a:solidFill>
                        <a:schemeClr val="tx1"/>
                      </a:solidFill>
                      <a:prstDash val="soli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" name="Freeform 91"/>
                    <p:cNvSpPr/>
                    <p:nvPr/>
                  </p:nvSpPr>
                  <p:spPr>
                    <a:xfrm>
                      <a:off x="4781550" y="3589020"/>
                      <a:ext cx="259080" cy="259080"/>
                    </a:xfrm>
                    <a:custGeom>
                      <a:avLst/>
                      <a:gdLst>
                        <a:gd name="connsiteX0" fmla="*/ 0 w 259080"/>
                        <a:gd name="connsiteY0" fmla="*/ 259080 h 259080"/>
                        <a:gd name="connsiteX1" fmla="*/ 259080 w 259080"/>
                        <a:gd name="connsiteY1" fmla="*/ 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9080" h="259080">
                          <a:moveTo>
                            <a:pt x="0" y="259080"/>
                          </a:moveTo>
                          <a:lnTo>
                            <a:pt x="259080" y="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" name="Freeform 92"/>
                    <p:cNvSpPr/>
                    <p:nvPr/>
                  </p:nvSpPr>
                  <p:spPr>
                    <a:xfrm>
                      <a:off x="4796790" y="3600450"/>
                      <a:ext cx="251460" cy="259080"/>
                    </a:xfrm>
                    <a:custGeom>
                      <a:avLst/>
                      <a:gdLst>
                        <a:gd name="connsiteX0" fmla="*/ 0 w 251460"/>
                        <a:gd name="connsiteY0" fmla="*/ 0 h 259080"/>
                        <a:gd name="connsiteX1" fmla="*/ 251460 w 251460"/>
                        <a:gd name="connsiteY1" fmla="*/ 25908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1460" h="259080">
                          <a:moveTo>
                            <a:pt x="0" y="0"/>
                          </a:moveTo>
                          <a:lnTo>
                            <a:pt x="251460" y="25908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8" name="Group 87"/>
                  <p:cNvGrpSpPr/>
                  <p:nvPr/>
                </p:nvGrpSpPr>
                <p:grpSpPr>
                  <a:xfrm>
                    <a:off x="2816676" y="4998289"/>
                    <a:ext cx="163709" cy="70389"/>
                    <a:chOff x="2881402" y="3995159"/>
                    <a:chExt cx="163709" cy="70389"/>
                  </a:xfrm>
                </p:grpSpPr>
                <p:sp>
                  <p:nvSpPr>
                    <p:cNvPr id="89" name="Block Arc 88"/>
                    <p:cNvSpPr/>
                    <p:nvPr/>
                  </p:nvSpPr>
                  <p:spPr>
                    <a:xfrm>
                      <a:off x="2881402" y="3995159"/>
                      <a:ext cx="89296" cy="70389"/>
                    </a:xfrm>
                    <a:prstGeom prst="blockArc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sp>
                  <p:nvSpPr>
                    <p:cNvPr id="90" name="Block Arc 89"/>
                    <p:cNvSpPr/>
                    <p:nvPr/>
                  </p:nvSpPr>
                  <p:spPr>
                    <a:xfrm>
                      <a:off x="2955815" y="3995159"/>
                      <a:ext cx="89296" cy="70389"/>
                    </a:xfrm>
                    <a:prstGeom prst="blockArc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</p:grpSp>
      </p:grpSp>
      <p:grpSp>
        <p:nvGrpSpPr>
          <p:cNvPr id="356" name="Group 355"/>
          <p:cNvGrpSpPr/>
          <p:nvPr/>
        </p:nvGrpSpPr>
        <p:grpSpPr>
          <a:xfrm>
            <a:off x="14011192" y="13312288"/>
            <a:ext cx="2013186" cy="895975"/>
            <a:chOff x="24866339" y="10694040"/>
            <a:chExt cx="2013186" cy="895975"/>
          </a:xfrm>
        </p:grpSpPr>
        <p:grpSp>
          <p:nvGrpSpPr>
            <p:cNvPr id="357" name="Group 356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369" name="Rectangle 368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0" name="TextBox 369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501</a:t>
                </a:r>
              </a:p>
            </p:txBody>
          </p:sp>
        </p:grpSp>
        <p:grpSp>
          <p:nvGrpSpPr>
            <p:cNvPr id="358" name="Group 357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359" name="Rectangle 358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0" name="Freeform 359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" name="Freeform 360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2" name="Freeform 361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63" name="Group 362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366" name="Rectangle 365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7" name="Freeform 366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8" name="Freeform 367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64" name="Block Arc 363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65" name="Block Arc 364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71" name="Group 370"/>
          <p:cNvGrpSpPr/>
          <p:nvPr/>
        </p:nvGrpSpPr>
        <p:grpSpPr>
          <a:xfrm>
            <a:off x="6951118" y="5671007"/>
            <a:ext cx="2013186" cy="895975"/>
            <a:chOff x="24866339" y="10694040"/>
            <a:chExt cx="2013186" cy="895975"/>
          </a:xfrm>
        </p:grpSpPr>
        <p:grpSp>
          <p:nvGrpSpPr>
            <p:cNvPr id="372" name="Group 371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384" name="Rectangle 383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5" name="TextBox 384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373" name="Group 372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374" name="Rectangle 373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5" name="Freeform 374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6" name="Freeform 375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7" name="Freeform 376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78" name="Group 377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381" name="Rectangle 380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2" name="Freeform 381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3" name="Freeform 382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79" name="Block Arc 378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80" name="Block Arc 379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86" name="Group 385"/>
          <p:cNvGrpSpPr/>
          <p:nvPr/>
        </p:nvGrpSpPr>
        <p:grpSpPr>
          <a:xfrm>
            <a:off x="8707902" y="3861226"/>
            <a:ext cx="2013186" cy="895975"/>
            <a:chOff x="24866339" y="10694040"/>
            <a:chExt cx="2013186" cy="895975"/>
          </a:xfrm>
        </p:grpSpPr>
        <p:grpSp>
          <p:nvGrpSpPr>
            <p:cNvPr id="387" name="Group 386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399" name="Rectangle 398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0" name="TextBox 399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502</a:t>
                </a:r>
              </a:p>
            </p:txBody>
          </p:sp>
        </p:grpSp>
        <p:grpSp>
          <p:nvGrpSpPr>
            <p:cNvPr id="388" name="Group 387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389" name="Rectangle 388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0" name="Freeform 389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1" name="Freeform 390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2" name="Freeform 391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93" name="Group 392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396" name="Rectangle 395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7" name="Freeform 396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8" name="Freeform 397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94" name="Block Arc 393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95" name="Block Arc 394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10" name="Group 309"/>
          <p:cNvGrpSpPr/>
          <p:nvPr/>
        </p:nvGrpSpPr>
        <p:grpSpPr>
          <a:xfrm>
            <a:off x="17378100" y="8196944"/>
            <a:ext cx="1786368" cy="1077217"/>
            <a:chOff x="20660601" y="6739196"/>
            <a:chExt cx="1786368" cy="1077217"/>
          </a:xfrm>
        </p:grpSpPr>
        <p:grpSp>
          <p:nvGrpSpPr>
            <p:cNvPr id="311" name="Group 310"/>
            <p:cNvGrpSpPr>
              <a:grpSpLocks noChangeAspect="1"/>
            </p:cNvGrpSpPr>
            <p:nvPr/>
          </p:nvGrpSpPr>
          <p:grpSpPr>
            <a:xfrm>
              <a:off x="20660601" y="6739196"/>
              <a:ext cx="1786368" cy="1077217"/>
              <a:chOff x="24866334" y="10653577"/>
              <a:chExt cx="2007154" cy="1210360"/>
            </a:xfrm>
          </p:grpSpPr>
          <p:grpSp>
            <p:nvGrpSpPr>
              <p:cNvPr id="317" name="Group 316"/>
              <p:cNvGrpSpPr/>
              <p:nvPr/>
            </p:nvGrpSpPr>
            <p:grpSpPr>
              <a:xfrm>
                <a:off x="25844421" y="10653577"/>
                <a:ext cx="1029067" cy="1210360"/>
                <a:chOff x="25967369" y="10836294"/>
                <a:chExt cx="1029067" cy="1210360"/>
              </a:xfrm>
            </p:grpSpPr>
            <p:sp>
              <p:nvSpPr>
                <p:cNvPr id="340" name="Rectangle 339"/>
                <p:cNvSpPr/>
                <p:nvPr/>
              </p:nvSpPr>
              <p:spPr>
                <a:xfrm>
                  <a:off x="26007560" y="10935208"/>
                  <a:ext cx="871425" cy="1003842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1" name="TextBox 340"/>
                <p:cNvSpPr txBox="1"/>
                <p:nvPr/>
              </p:nvSpPr>
              <p:spPr>
                <a:xfrm>
                  <a:off x="25967369" y="10836294"/>
                  <a:ext cx="1029067" cy="1210360"/>
                </a:xfrm>
                <a:prstGeom prst="rect">
                  <a:avLst/>
                </a:prstGeom>
                <a:noFill/>
                <a:ln w="3810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(-)</a:t>
                  </a:r>
                </a:p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327</a:t>
                  </a:r>
                </a:p>
              </p:txBody>
            </p:sp>
          </p:grpSp>
          <p:grpSp>
            <p:nvGrpSpPr>
              <p:cNvPr id="331" name="Group 330"/>
              <p:cNvGrpSpPr>
                <a:grpSpLocks noChangeAspect="1"/>
              </p:cNvGrpSpPr>
              <p:nvPr/>
            </p:nvGrpSpPr>
            <p:grpSpPr>
              <a:xfrm>
                <a:off x="24866334" y="10694030"/>
                <a:ext cx="901807" cy="895987"/>
                <a:chOff x="25183013" y="11062237"/>
                <a:chExt cx="575753" cy="572036"/>
              </a:xfrm>
            </p:grpSpPr>
            <p:sp>
              <p:nvSpPr>
                <p:cNvPr id="332" name="Rectangle 331"/>
                <p:cNvSpPr/>
                <p:nvPr/>
              </p:nvSpPr>
              <p:spPr>
                <a:xfrm>
                  <a:off x="25331593" y="11062237"/>
                  <a:ext cx="278131" cy="171367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3" name="Freeform 332"/>
                <p:cNvSpPr/>
                <p:nvPr/>
              </p:nvSpPr>
              <p:spPr>
                <a:xfrm>
                  <a:off x="25550834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4" name="Freeform 333"/>
                <p:cNvSpPr/>
                <p:nvPr/>
              </p:nvSpPr>
              <p:spPr>
                <a:xfrm>
                  <a:off x="25469519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5" name="Freeform 334"/>
                <p:cNvSpPr/>
                <p:nvPr/>
              </p:nvSpPr>
              <p:spPr>
                <a:xfrm>
                  <a:off x="25388010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36" name="Group 335"/>
                <p:cNvGrpSpPr/>
                <p:nvPr/>
              </p:nvGrpSpPr>
              <p:grpSpPr>
                <a:xfrm>
                  <a:off x="25183013" y="11206390"/>
                  <a:ext cx="575753" cy="427883"/>
                  <a:chOff x="7117557" y="3397091"/>
                  <a:chExt cx="400526" cy="297658"/>
                </a:xfrm>
              </p:grpSpPr>
              <p:sp>
                <p:nvSpPr>
                  <p:cNvPr id="337" name="Rectangle 336"/>
                  <p:cNvSpPr/>
                  <p:nvPr/>
                </p:nvSpPr>
                <p:spPr>
                  <a:xfrm>
                    <a:off x="7118351" y="3399145"/>
                    <a:ext cx="397042" cy="294680"/>
                  </a:xfrm>
                  <a:prstGeom prst="rect">
                    <a:avLst/>
                  </a:prstGeom>
                  <a:solidFill>
                    <a:srgbClr val="80E0FF"/>
                  </a:solidFill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8" name="Freeform 337"/>
                  <p:cNvSpPr/>
                  <p:nvPr/>
                </p:nvSpPr>
                <p:spPr>
                  <a:xfrm>
                    <a:off x="7124700" y="3397091"/>
                    <a:ext cx="393383" cy="294799"/>
                  </a:xfrm>
                  <a:custGeom>
                    <a:avLst/>
                    <a:gdLst>
                      <a:gd name="connsiteX0" fmla="*/ 0 w 388620"/>
                      <a:gd name="connsiteY0" fmla="*/ 297180 h 297180"/>
                      <a:gd name="connsiteX1" fmla="*/ 388620 w 388620"/>
                      <a:gd name="connsiteY1" fmla="*/ 0 h 297180"/>
                      <a:gd name="connsiteX0" fmla="*/ 0 w 393383"/>
                      <a:gd name="connsiteY0" fmla="*/ 294799 h 294799"/>
                      <a:gd name="connsiteX1" fmla="*/ 393383 w 393383"/>
                      <a:gd name="connsiteY1" fmla="*/ 0 h 29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3383" h="294799">
                        <a:moveTo>
                          <a:pt x="0" y="294799"/>
                        </a:moveTo>
                        <a:cubicBezTo>
                          <a:pt x="129540" y="195739"/>
                          <a:pt x="263843" y="99060"/>
                          <a:pt x="393383" y="0"/>
                        </a:cubicBez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9" name="Freeform 338"/>
                  <p:cNvSpPr/>
                  <p:nvPr/>
                </p:nvSpPr>
                <p:spPr>
                  <a:xfrm>
                    <a:off x="7117557" y="3399473"/>
                    <a:ext cx="400050" cy="295276"/>
                  </a:xfrm>
                  <a:custGeom>
                    <a:avLst/>
                    <a:gdLst>
                      <a:gd name="connsiteX0" fmla="*/ 0 w 400050"/>
                      <a:gd name="connsiteY0" fmla="*/ 0 h 304800"/>
                      <a:gd name="connsiteX1" fmla="*/ 400050 w 400050"/>
                      <a:gd name="connsiteY1" fmla="*/ 304800 h 304800"/>
                      <a:gd name="connsiteX0" fmla="*/ 0 w 392907"/>
                      <a:gd name="connsiteY0" fmla="*/ 0 h 300038"/>
                      <a:gd name="connsiteX1" fmla="*/ 392907 w 392907"/>
                      <a:gd name="connsiteY1" fmla="*/ 300038 h 300038"/>
                      <a:gd name="connsiteX0" fmla="*/ 0 w 400050"/>
                      <a:gd name="connsiteY0" fmla="*/ 0 h 295276"/>
                      <a:gd name="connsiteX1" fmla="*/ 400050 w 400050"/>
                      <a:gd name="connsiteY1" fmla="*/ 295276 h 29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0050" h="295276">
                        <a:moveTo>
                          <a:pt x="0" y="0"/>
                        </a:moveTo>
                        <a:lnTo>
                          <a:pt x="400050" y="295276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316" name="Freeform 315"/>
            <p:cNvSpPr/>
            <p:nvPr/>
          </p:nvSpPr>
          <p:spPr>
            <a:xfrm>
              <a:off x="20775930" y="7273290"/>
              <a:ext cx="571500" cy="3810"/>
            </a:xfrm>
            <a:custGeom>
              <a:avLst/>
              <a:gdLst>
                <a:gd name="connsiteX0" fmla="*/ 0 w 571500"/>
                <a:gd name="connsiteY0" fmla="*/ 3810 h 3810"/>
                <a:gd name="connsiteX1" fmla="*/ 571500 w 571500"/>
                <a:gd name="connsiteY1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500" h="3810">
                  <a:moveTo>
                    <a:pt x="0" y="3810"/>
                  </a:moveTo>
                  <a:lnTo>
                    <a:pt x="571500" y="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7" name="TextBox 96"/>
          <p:cNvSpPr txBox="1"/>
          <p:nvPr/>
        </p:nvSpPr>
        <p:spPr>
          <a:xfrm>
            <a:off x="14074034" y="15263296"/>
            <a:ext cx="2838567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1. Evacuation </a:t>
            </a:r>
          </a:p>
        </p:txBody>
      </p:sp>
      <p:sp>
        <p:nvSpPr>
          <p:cNvPr id="319" name="TextBox 318"/>
          <p:cNvSpPr txBox="1"/>
          <p:nvPr/>
        </p:nvSpPr>
        <p:spPr>
          <a:xfrm>
            <a:off x="18480161" y="6212065"/>
            <a:ext cx="2807222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8. 327</a:t>
            </a:r>
            <a:r>
              <a:rPr lang="en-US" sz="3200" b="1" baseline="30000" dirty="0"/>
              <a:t>th</a:t>
            </a:r>
            <a:r>
              <a:rPr lang="en-US" sz="3200" b="1" dirty="0"/>
              <a:t>  Attack</a:t>
            </a:r>
          </a:p>
        </p:txBody>
      </p:sp>
      <p:sp>
        <p:nvSpPr>
          <p:cNvPr id="3270" name="TextBox 3269"/>
          <p:cNvSpPr txBox="1"/>
          <p:nvPr/>
        </p:nvSpPr>
        <p:spPr>
          <a:xfrm>
            <a:off x="13695010" y="12695797"/>
            <a:ext cx="6465167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6. Attack Delayed and CP  Rescue</a:t>
            </a:r>
          </a:p>
        </p:txBody>
      </p:sp>
      <p:sp>
        <p:nvSpPr>
          <p:cNvPr id="320" name="Right Arrow 319"/>
          <p:cNvSpPr/>
          <p:nvPr/>
        </p:nvSpPr>
        <p:spPr>
          <a:xfrm rot="505643">
            <a:off x="6313565" y="10338063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1" name="Right Arrow 320"/>
          <p:cNvSpPr/>
          <p:nvPr/>
        </p:nvSpPr>
        <p:spPr>
          <a:xfrm rot="1532556">
            <a:off x="6441887" y="11028464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2" name="Right Arrow 321"/>
          <p:cNvSpPr/>
          <p:nvPr/>
        </p:nvSpPr>
        <p:spPr>
          <a:xfrm rot="2181738">
            <a:off x="6148824" y="11720154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Freeform 28"/>
          <p:cNvSpPr/>
          <p:nvPr/>
        </p:nvSpPr>
        <p:spPr>
          <a:xfrm>
            <a:off x="5416063" y="13363584"/>
            <a:ext cx="8112368" cy="1360601"/>
          </a:xfrm>
          <a:custGeom>
            <a:avLst/>
            <a:gdLst>
              <a:gd name="connsiteX0" fmla="*/ 0 w 6658707"/>
              <a:gd name="connsiteY0" fmla="*/ 515815 h 750277"/>
              <a:gd name="connsiteX1" fmla="*/ 4337538 w 6658707"/>
              <a:gd name="connsiteY1" fmla="*/ 0 h 750277"/>
              <a:gd name="connsiteX2" fmla="*/ 6658707 w 6658707"/>
              <a:gd name="connsiteY2" fmla="*/ 750277 h 750277"/>
              <a:gd name="connsiteX0" fmla="*/ 0 w 8112368"/>
              <a:gd name="connsiteY0" fmla="*/ 515815 h 1336431"/>
              <a:gd name="connsiteX1" fmla="*/ 4337538 w 8112368"/>
              <a:gd name="connsiteY1" fmla="*/ 0 h 1336431"/>
              <a:gd name="connsiteX2" fmla="*/ 8112368 w 8112368"/>
              <a:gd name="connsiteY2" fmla="*/ 1336431 h 1336431"/>
              <a:gd name="connsiteX0" fmla="*/ 0 w 8112368"/>
              <a:gd name="connsiteY0" fmla="*/ 539985 h 1360601"/>
              <a:gd name="connsiteX1" fmla="*/ 4337538 w 8112368"/>
              <a:gd name="connsiteY1" fmla="*/ 24170 h 1360601"/>
              <a:gd name="connsiteX2" fmla="*/ 8112368 w 8112368"/>
              <a:gd name="connsiteY2" fmla="*/ 1360601 h 1360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112368" h="1360601">
                <a:moveTo>
                  <a:pt x="0" y="539985"/>
                </a:moveTo>
                <a:cubicBezTo>
                  <a:pt x="1445846" y="368047"/>
                  <a:pt x="2985477" y="-112599"/>
                  <a:pt x="4337538" y="24170"/>
                </a:cubicBezTo>
                <a:cubicBezTo>
                  <a:pt x="5689599" y="160939"/>
                  <a:pt x="6854091" y="915124"/>
                  <a:pt x="8112368" y="1360601"/>
                </a:cubicBezTo>
              </a:path>
            </a:pathLst>
          </a:custGeom>
          <a:noFill/>
          <a:ln w="15240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3" name="Freeform 322"/>
          <p:cNvSpPr/>
          <p:nvPr/>
        </p:nvSpPr>
        <p:spPr>
          <a:xfrm>
            <a:off x="9818477" y="14886866"/>
            <a:ext cx="620486" cy="1012371"/>
          </a:xfrm>
          <a:custGeom>
            <a:avLst/>
            <a:gdLst>
              <a:gd name="connsiteX0" fmla="*/ 620486 w 620486"/>
              <a:gd name="connsiteY0" fmla="*/ 0 h 1012371"/>
              <a:gd name="connsiteX1" fmla="*/ 0 w 620486"/>
              <a:gd name="connsiteY1" fmla="*/ 1012371 h 101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0486" h="1012371">
                <a:moveTo>
                  <a:pt x="620486" y="0"/>
                </a:moveTo>
                <a:lnTo>
                  <a:pt x="0" y="1012371"/>
                </a:lnTo>
              </a:path>
            </a:pathLst>
          </a:custGeom>
          <a:noFill/>
          <a:ln w="101600">
            <a:solidFill>
              <a:srgbClr val="FF0000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4" name="Freeform 323"/>
          <p:cNvSpPr/>
          <p:nvPr/>
        </p:nvSpPr>
        <p:spPr>
          <a:xfrm rot="1648879">
            <a:off x="7766497" y="16836396"/>
            <a:ext cx="620486" cy="1012371"/>
          </a:xfrm>
          <a:custGeom>
            <a:avLst/>
            <a:gdLst>
              <a:gd name="connsiteX0" fmla="*/ 620486 w 620486"/>
              <a:gd name="connsiteY0" fmla="*/ 0 h 1012371"/>
              <a:gd name="connsiteX1" fmla="*/ 0 w 620486"/>
              <a:gd name="connsiteY1" fmla="*/ 1012371 h 101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0486" h="1012371">
                <a:moveTo>
                  <a:pt x="620486" y="0"/>
                </a:moveTo>
                <a:lnTo>
                  <a:pt x="0" y="1012371"/>
                </a:lnTo>
              </a:path>
            </a:pathLst>
          </a:custGeom>
          <a:noFill/>
          <a:ln w="101600">
            <a:solidFill>
              <a:srgbClr val="FF0000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25" name="Group 324"/>
          <p:cNvGrpSpPr/>
          <p:nvPr/>
        </p:nvGrpSpPr>
        <p:grpSpPr>
          <a:xfrm>
            <a:off x="4430355" y="11534039"/>
            <a:ext cx="2170197" cy="910303"/>
            <a:chOff x="23825857" y="10329274"/>
            <a:chExt cx="2170197" cy="910303"/>
          </a:xfrm>
        </p:grpSpPr>
        <p:sp>
          <p:nvSpPr>
            <p:cNvPr id="326" name="Rectangle 325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7" name="TextBox 326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1/506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8" name="Rectangle 327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9" name="Freeform 328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30" name="Group 329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402" name="Rectangle 401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3" name="Freeform 402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4" name="Freeform 403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42" name="Block Arc 341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43" name="Block Arc 342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401" name="Freeform 400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05" name="Right Arrow 404"/>
          <p:cNvSpPr/>
          <p:nvPr/>
        </p:nvSpPr>
        <p:spPr>
          <a:xfrm rot="1436036">
            <a:off x="5442363" y="12900724"/>
            <a:ext cx="3660847" cy="888257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6" name="TextBox 405"/>
          <p:cNvSpPr txBox="1"/>
          <p:nvPr/>
        </p:nvSpPr>
        <p:spPr>
          <a:xfrm>
            <a:off x="3485116" y="12594475"/>
            <a:ext cx="1837676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4. Hill 30</a:t>
            </a:r>
          </a:p>
        </p:txBody>
      </p:sp>
      <p:sp>
        <p:nvSpPr>
          <p:cNvPr id="3218" name="TextBox 3217"/>
          <p:cNvSpPr txBox="1"/>
          <p:nvPr/>
        </p:nvSpPr>
        <p:spPr>
          <a:xfrm>
            <a:off x="13735794" y="12013141"/>
            <a:ext cx="2760382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5. Attack Order</a:t>
            </a:r>
          </a:p>
        </p:txBody>
      </p:sp>
    </p:spTree>
    <p:extLst>
      <p:ext uri="{BB962C8B-B14F-4D97-AF65-F5344CB8AC3E}">
        <p14:creationId xmlns:p14="http://schemas.microsoft.com/office/powerpoint/2010/main" val="46349887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38957" y="195942"/>
            <a:ext cx="1622484" cy="1843467"/>
          </a:xfrm>
          <a:prstGeom prst="rect">
            <a:avLst/>
          </a:prstGeom>
        </p:spPr>
      </p:pic>
      <p:grpSp>
        <p:nvGrpSpPr>
          <p:cNvPr id="28" name="Group 27"/>
          <p:cNvGrpSpPr/>
          <p:nvPr/>
        </p:nvGrpSpPr>
        <p:grpSpPr>
          <a:xfrm>
            <a:off x="23665771" y="223501"/>
            <a:ext cx="1721576" cy="1657720"/>
            <a:chOff x="23992341" y="223501"/>
            <a:chExt cx="1721576" cy="1657720"/>
          </a:xfrm>
        </p:grpSpPr>
        <p:grpSp>
          <p:nvGrpSpPr>
            <p:cNvPr id="8" name="Group 7"/>
            <p:cNvGrpSpPr/>
            <p:nvPr/>
          </p:nvGrpSpPr>
          <p:grpSpPr>
            <a:xfrm>
              <a:off x="23992341" y="223501"/>
              <a:ext cx="597031" cy="1657720"/>
              <a:chOff x="16799904" y="23202900"/>
              <a:chExt cx="597031" cy="1657720"/>
            </a:xfrm>
          </p:grpSpPr>
          <p:sp>
            <p:nvSpPr>
              <p:cNvPr id="9" name="Down Arrow 8"/>
              <p:cNvSpPr/>
              <p:nvPr/>
            </p:nvSpPr>
            <p:spPr>
              <a:xfrm rot="10800000">
                <a:off x="16824960" y="23202900"/>
                <a:ext cx="525780" cy="1028700"/>
              </a:xfrm>
              <a:prstGeom prst="downArrow">
                <a:avLst>
                  <a:gd name="adj1" fmla="val 50000"/>
                  <a:gd name="adj2" fmla="val 110959"/>
                </a:avLst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TextBox 9"/>
              <p:cNvSpPr txBox="1"/>
              <p:nvPr/>
            </p:nvSpPr>
            <p:spPr>
              <a:xfrm>
                <a:off x="16799904" y="24103490"/>
                <a:ext cx="597031" cy="7571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002060"/>
                    </a:solidFill>
                  </a:rPr>
                  <a:t>N</a:t>
                </a:r>
              </a:p>
            </p:txBody>
          </p:sp>
        </p:grpSp>
        <p:grpSp>
          <p:nvGrpSpPr>
            <p:cNvPr id="27" name="Group 26"/>
            <p:cNvGrpSpPr/>
            <p:nvPr/>
          </p:nvGrpSpPr>
          <p:grpSpPr>
            <a:xfrm>
              <a:off x="24690660" y="682247"/>
              <a:ext cx="1023257" cy="740229"/>
              <a:chOff x="24690660" y="744784"/>
              <a:chExt cx="1023257" cy="740229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24821288" y="744784"/>
                <a:ext cx="762000" cy="740229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20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5" name="TextBox 453"/>
              <p:cNvSpPr txBox="1"/>
              <p:nvPr/>
            </p:nvSpPr>
            <p:spPr>
              <a:xfrm>
                <a:off x="24690660" y="853641"/>
                <a:ext cx="102325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2800" b="1" dirty="0"/>
                  <a:t>5B</a:t>
                </a:r>
              </a:p>
            </p:txBody>
          </p:sp>
        </p:grpSp>
      </p:grpSp>
      <p:sp>
        <p:nvSpPr>
          <p:cNvPr id="26" name="TextBox 25"/>
          <p:cNvSpPr txBox="1"/>
          <p:nvPr/>
        </p:nvSpPr>
        <p:spPr>
          <a:xfrm>
            <a:off x="11078066" y="223501"/>
            <a:ext cx="5272598" cy="2123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400" b="1" dirty="0" err="1">
                <a:latin typeface="Georgia" panose="02040502050405020303" pitchFamily="18" charset="0"/>
              </a:rPr>
              <a:t>Carentan’s</a:t>
            </a:r>
            <a:r>
              <a:rPr lang="en-US" sz="4400" b="1" dirty="0">
                <a:latin typeface="Georgia" panose="02040502050405020303" pitchFamily="18" charset="0"/>
              </a:rPr>
              <a:t> Roads</a:t>
            </a:r>
          </a:p>
          <a:p>
            <a:pPr algn="ctr"/>
            <a:r>
              <a:rPr lang="en-US" sz="4400" b="1" dirty="0">
                <a:latin typeface="Georgia" panose="02040502050405020303" pitchFamily="18" charset="0"/>
              </a:rPr>
              <a:t>12 June 1944</a:t>
            </a:r>
            <a:endParaRPr lang="en-US" sz="4400" dirty="0">
              <a:latin typeface="Georgia" panose="02040502050405020303" pitchFamily="18" charset="0"/>
            </a:endParaRPr>
          </a:p>
          <a:p>
            <a:pPr algn="ctr"/>
            <a:endParaRPr lang="en-US" sz="4400" dirty="0">
              <a:latin typeface="Georgia" panose="02040502050405020303" pitchFamily="18" charset="0"/>
            </a:endParaRPr>
          </a:p>
        </p:txBody>
      </p:sp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924"/>
          <a:stretch/>
        </p:blipFill>
        <p:spPr>
          <a:xfrm>
            <a:off x="327937" y="6063916"/>
            <a:ext cx="20584942" cy="12224084"/>
          </a:xfrm>
          <a:prstGeom prst="rect">
            <a:avLst/>
          </a:prstGeom>
        </p:spPr>
      </p:pic>
      <p:pic>
        <p:nvPicPr>
          <p:cNvPr id="318" name="Picture 2" descr="WWII Pictures on Twitter: &quot;American paratroopers of the 101st Airborne  Division in Carentan, four of them use a captured German Kübelwagen, June  1944. #WW2… https://t.co/JA3IyCz8hb&quot;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80574" y="1905507"/>
            <a:ext cx="14877658" cy="8691685"/>
          </a:xfrm>
          <a:prstGeom prst="rect">
            <a:avLst/>
          </a:prstGeom>
          <a:noFill/>
          <a:ln w="127000">
            <a:solidFill>
              <a:srgbClr val="6600CC"/>
            </a:solidFill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Freeform 29"/>
          <p:cNvSpPr/>
          <p:nvPr/>
        </p:nvSpPr>
        <p:spPr>
          <a:xfrm>
            <a:off x="9697453" y="6304547"/>
            <a:ext cx="2117558" cy="5510464"/>
          </a:xfrm>
          <a:custGeom>
            <a:avLst/>
            <a:gdLst>
              <a:gd name="connsiteX0" fmla="*/ 2165685 w 2165685"/>
              <a:gd name="connsiteY0" fmla="*/ 0 h 5414211"/>
              <a:gd name="connsiteX1" fmla="*/ 0 w 2165685"/>
              <a:gd name="connsiteY1" fmla="*/ 5414211 h 5414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65685" h="5414211">
                <a:moveTo>
                  <a:pt x="2165685" y="0"/>
                </a:moveTo>
                <a:lnTo>
                  <a:pt x="0" y="5414211"/>
                </a:lnTo>
              </a:path>
            </a:pathLst>
          </a:custGeom>
          <a:noFill/>
          <a:ln w="190500" cmpd="tri">
            <a:solidFill>
              <a:srgbClr val="6600CC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/>
          <p:cNvSpPr/>
          <p:nvPr/>
        </p:nvSpPr>
        <p:spPr>
          <a:xfrm>
            <a:off x="13860380" y="3609473"/>
            <a:ext cx="2454442" cy="4090737"/>
          </a:xfrm>
          <a:prstGeom prst="ellipse">
            <a:avLst/>
          </a:prstGeom>
          <a:noFill/>
          <a:ln w="155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" name="Group 33"/>
          <p:cNvGrpSpPr/>
          <p:nvPr/>
        </p:nvGrpSpPr>
        <p:grpSpPr>
          <a:xfrm rot="3614989">
            <a:off x="4728858" y="7227231"/>
            <a:ext cx="2612727" cy="529389"/>
            <a:chOff x="1838956" y="4403557"/>
            <a:chExt cx="2612727" cy="529389"/>
          </a:xfrm>
        </p:grpSpPr>
        <p:sp>
          <p:nvSpPr>
            <p:cNvPr id="33" name="Pentagon 32"/>
            <p:cNvSpPr/>
            <p:nvPr/>
          </p:nvSpPr>
          <p:spPr>
            <a:xfrm rot="10800000">
              <a:off x="1838956" y="4403557"/>
              <a:ext cx="2612727" cy="529389"/>
            </a:xfrm>
            <a:prstGeom prst="homePlat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2035042" y="4403557"/>
              <a:ext cx="2392578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/>
                <a:t>Cherbourg 51K</a:t>
              </a:r>
            </a:p>
          </p:txBody>
        </p:sp>
      </p:grpSp>
      <p:grpSp>
        <p:nvGrpSpPr>
          <p:cNvPr id="320" name="Group 319"/>
          <p:cNvGrpSpPr/>
          <p:nvPr/>
        </p:nvGrpSpPr>
        <p:grpSpPr>
          <a:xfrm rot="18722032">
            <a:off x="4592500" y="16630190"/>
            <a:ext cx="2137130" cy="523220"/>
            <a:chOff x="1838956" y="4403557"/>
            <a:chExt cx="2137130" cy="523220"/>
          </a:xfrm>
        </p:grpSpPr>
        <p:sp>
          <p:nvSpPr>
            <p:cNvPr id="321" name="Pentagon 320"/>
            <p:cNvSpPr/>
            <p:nvPr/>
          </p:nvSpPr>
          <p:spPr>
            <a:xfrm rot="10800000">
              <a:off x="1838956" y="4403557"/>
              <a:ext cx="2137130" cy="523220"/>
            </a:xfrm>
            <a:prstGeom prst="homePlat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2" name="TextBox 321"/>
            <p:cNvSpPr txBox="1"/>
            <p:nvPr/>
          </p:nvSpPr>
          <p:spPr>
            <a:xfrm>
              <a:off x="2035042" y="4403557"/>
              <a:ext cx="1941044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dirty="0" err="1"/>
                <a:t>Periers</a:t>
              </a:r>
              <a:r>
                <a:rPr lang="en-US" sz="2800" b="1" dirty="0"/>
                <a:t> 20K </a:t>
              </a:r>
            </a:p>
          </p:txBody>
        </p:sp>
      </p:grpSp>
      <p:grpSp>
        <p:nvGrpSpPr>
          <p:cNvPr id="324" name="Group 323"/>
          <p:cNvGrpSpPr/>
          <p:nvPr/>
        </p:nvGrpSpPr>
        <p:grpSpPr>
          <a:xfrm rot="21399290" flipH="1">
            <a:off x="16327023" y="11483424"/>
            <a:ext cx="3624046" cy="608494"/>
            <a:chOff x="1838955" y="4403556"/>
            <a:chExt cx="3624046" cy="608494"/>
          </a:xfrm>
        </p:grpSpPr>
        <p:sp>
          <p:nvSpPr>
            <p:cNvPr id="325" name="Pentagon 324"/>
            <p:cNvSpPr/>
            <p:nvPr/>
          </p:nvSpPr>
          <p:spPr>
            <a:xfrm rot="10800000">
              <a:off x="1838955" y="4403556"/>
              <a:ext cx="3624046" cy="608494"/>
            </a:xfrm>
            <a:prstGeom prst="homePlat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TextBox 325"/>
            <p:cNvSpPr txBox="1"/>
            <p:nvPr/>
          </p:nvSpPr>
          <p:spPr>
            <a:xfrm>
              <a:off x="2030071" y="4430247"/>
              <a:ext cx="324330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Omaha </a:t>
              </a:r>
              <a:r>
                <a:rPr lang="en-US" sz="2800" b="1"/>
                <a:t>Beach 25K</a:t>
              </a:r>
              <a:endParaRPr lang="en-US" sz="2800" b="1" dirty="0"/>
            </a:p>
          </p:txBody>
        </p:sp>
      </p:grpSp>
      <p:grpSp>
        <p:nvGrpSpPr>
          <p:cNvPr id="327" name="Group 326"/>
          <p:cNvGrpSpPr/>
          <p:nvPr/>
        </p:nvGrpSpPr>
        <p:grpSpPr>
          <a:xfrm rot="16200000" flipH="1">
            <a:off x="6333419" y="6092392"/>
            <a:ext cx="3335393" cy="608494"/>
            <a:chOff x="1242604" y="4403556"/>
            <a:chExt cx="3335393" cy="608494"/>
          </a:xfrm>
        </p:grpSpPr>
        <p:sp>
          <p:nvSpPr>
            <p:cNvPr id="328" name="Pentagon 327"/>
            <p:cNvSpPr/>
            <p:nvPr/>
          </p:nvSpPr>
          <p:spPr>
            <a:xfrm rot="10800000">
              <a:off x="1838956" y="4403556"/>
              <a:ext cx="2739041" cy="608494"/>
            </a:xfrm>
            <a:prstGeom prst="homePlat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9" name="TextBox 328"/>
            <p:cNvSpPr txBox="1"/>
            <p:nvPr/>
          </p:nvSpPr>
          <p:spPr>
            <a:xfrm>
              <a:off x="1242604" y="4446194"/>
              <a:ext cx="3243301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800" b="1" dirty="0"/>
                <a:t>Utah  Beach 7K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00518347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796" t="65139" r="50439" b="2084"/>
          <a:stretch/>
        </p:blipFill>
        <p:spPr>
          <a:xfrm>
            <a:off x="728851" y="2203023"/>
            <a:ext cx="25607215" cy="15645013"/>
          </a:xfrm>
          <a:prstGeom prst="rect">
            <a:avLst/>
          </a:prstGeom>
          <a:ln w="152400">
            <a:solidFill>
              <a:schemeClr val="tx1"/>
            </a:solidFill>
          </a:ln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38957" y="195942"/>
            <a:ext cx="1622484" cy="1843467"/>
          </a:xfrm>
          <a:prstGeom prst="rect">
            <a:avLst/>
          </a:prstGeom>
        </p:spPr>
      </p:pic>
      <p:grpSp>
        <p:nvGrpSpPr>
          <p:cNvPr id="23" name="Group 22"/>
          <p:cNvGrpSpPr/>
          <p:nvPr/>
        </p:nvGrpSpPr>
        <p:grpSpPr>
          <a:xfrm>
            <a:off x="17666311" y="15602061"/>
            <a:ext cx="8153303" cy="1913727"/>
            <a:chOff x="6288480" y="92873"/>
            <a:chExt cx="8153303" cy="1913727"/>
          </a:xfrm>
        </p:grpSpPr>
        <p:sp>
          <p:nvSpPr>
            <p:cNvPr id="22" name="Rectangle 21"/>
            <p:cNvSpPr/>
            <p:nvPr/>
          </p:nvSpPr>
          <p:spPr>
            <a:xfrm>
              <a:off x="6934200" y="92873"/>
              <a:ext cx="6777043" cy="1913727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" name="Group 10"/>
            <p:cNvGrpSpPr/>
            <p:nvPr/>
          </p:nvGrpSpPr>
          <p:grpSpPr>
            <a:xfrm>
              <a:off x="6288480" y="425129"/>
              <a:ext cx="8153303" cy="1436478"/>
              <a:chOff x="13661371" y="19062325"/>
              <a:chExt cx="6386415" cy="1436478"/>
            </a:xfrm>
          </p:grpSpPr>
          <p:sp>
            <p:nvSpPr>
              <p:cNvPr id="12" name="TextBox 11"/>
              <p:cNvSpPr txBox="1"/>
              <p:nvPr/>
            </p:nvSpPr>
            <p:spPr>
              <a:xfrm>
                <a:off x="15813829" y="19421585"/>
                <a:ext cx="2119237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          Kilometers</a:t>
                </a:r>
              </a:p>
            </p:txBody>
          </p:sp>
          <p:grpSp>
            <p:nvGrpSpPr>
              <p:cNvPr id="13" name="Group 12"/>
              <p:cNvGrpSpPr/>
              <p:nvPr/>
            </p:nvGrpSpPr>
            <p:grpSpPr>
              <a:xfrm>
                <a:off x="13661371" y="19062325"/>
                <a:ext cx="6386415" cy="951724"/>
                <a:chOff x="13661371" y="19062325"/>
                <a:chExt cx="6386415" cy="951724"/>
              </a:xfrm>
            </p:grpSpPr>
            <p:sp>
              <p:nvSpPr>
                <p:cNvPr id="14" name="TextBox 13"/>
                <p:cNvSpPr txBox="1"/>
                <p:nvPr/>
              </p:nvSpPr>
              <p:spPr>
                <a:xfrm>
                  <a:off x="13661371" y="19429274"/>
                  <a:ext cx="1703578" cy="58477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0               </a:t>
                  </a:r>
                </a:p>
              </p:txBody>
            </p:sp>
            <p:sp>
              <p:nvSpPr>
                <p:cNvPr id="15" name="TextBox 14"/>
                <p:cNvSpPr txBox="1"/>
                <p:nvPr/>
              </p:nvSpPr>
              <p:spPr>
                <a:xfrm>
                  <a:off x="18344208" y="19429274"/>
                  <a:ext cx="1703578" cy="58477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1              </a:t>
                  </a:r>
                </a:p>
              </p:txBody>
            </p:sp>
            <p:sp>
              <p:nvSpPr>
                <p:cNvPr id="16" name="TextBox 15"/>
                <p:cNvSpPr txBox="1"/>
                <p:nvPr/>
              </p:nvSpPr>
              <p:spPr>
                <a:xfrm>
                  <a:off x="15999670" y="19429274"/>
                  <a:ext cx="1703578" cy="58477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1/2            </a:t>
                  </a:r>
                </a:p>
              </p:txBody>
            </p:sp>
            <p:grpSp>
              <p:nvGrpSpPr>
                <p:cNvPr id="17" name="Group 16"/>
                <p:cNvGrpSpPr/>
                <p:nvPr/>
              </p:nvGrpSpPr>
              <p:grpSpPr>
                <a:xfrm>
                  <a:off x="14506920" y="19062325"/>
                  <a:ext cx="4680240" cy="370990"/>
                  <a:chOff x="14049734" y="18685645"/>
                  <a:chExt cx="6286062" cy="424543"/>
                </a:xfrm>
              </p:grpSpPr>
              <p:sp>
                <p:nvSpPr>
                  <p:cNvPr id="18" name="Rectangle 17"/>
                  <p:cNvSpPr/>
                  <p:nvPr/>
                </p:nvSpPr>
                <p:spPr>
                  <a:xfrm>
                    <a:off x="14049734" y="18685645"/>
                    <a:ext cx="1586323" cy="419921"/>
                  </a:xfrm>
                  <a:prstGeom prst="rect">
                    <a:avLst/>
                  </a:prstGeom>
                  <a:solidFill>
                    <a:srgbClr val="C00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9" name="Rectangle 18"/>
                  <p:cNvSpPr/>
                  <p:nvPr/>
                </p:nvSpPr>
                <p:spPr>
                  <a:xfrm>
                    <a:off x="15614823" y="18690267"/>
                    <a:ext cx="1586322" cy="419921"/>
                  </a:xfrm>
                  <a:prstGeom prst="rect">
                    <a:avLst/>
                  </a:prstGeom>
                  <a:solidFill>
                    <a:schemeClr val="bg1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" name="Rectangle 19"/>
                  <p:cNvSpPr/>
                  <p:nvPr/>
                </p:nvSpPr>
                <p:spPr>
                  <a:xfrm>
                    <a:off x="17198700" y="18689192"/>
                    <a:ext cx="1586322" cy="419921"/>
                  </a:xfrm>
                  <a:prstGeom prst="rect">
                    <a:avLst/>
                  </a:prstGeom>
                  <a:solidFill>
                    <a:srgbClr val="C00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1" name="Rectangle 20"/>
                  <p:cNvSpPr/>
                  <p:nvPr/>
                </p:nvSpPr>
                <p:spPr>
                  <a:xfrm>
                    <a:off x="18749474" y="18686773"/>
                    <a:ext cx="1586322" cy="419921"/>
                  </a:xfrm>
                  <a:prstGeom prst="rect">
                    <a:avLst/>
                  </a:prstGeom>
                  <a:solidFill>
                    <a:schemeClr val="bg1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</p:grpSp>
      <p:grpSp>
        <p:nvGrpSpPr>
          <p:cNvPr id="28" name="Group 27"/>
          <p:cNvGrpSpPr/>
          <p:nvPr/>
        </p:nvGrpSpPr>
        <p:grpSpPr>
          <a:xfrm>
            <a:off x="23665771" y="223501"/>
            <a:ext cx="1721576" cy="1657720"/>
            <a:chOff x="23992341" y="223501"/>
            <a:chExt cx="1721576" cy="1657720"/>
          </a:xfrm>
        </p:grpSpPr>
        <p:grpSp>
          <p:nvGrpSpPr>
            <p:cNvPr id="8" name="Group 7"/>
            <p:cNvGrpSpPr/>
            <p:nvPr/>
          </p:nvGrpSpPr>
          <p:grpSpPr>
            <a:xfrm>
              <a:off x="23992341" y="223501"/>
              <a:ext cx="597031" cy="1657720"/>
              <a:chOff x="16799904" y="23202900"/>
              <a:chExt cx="597031" cy="1657720"/>
            </a:xfrm>
          </p:grpSpPr>
          <p:sp>
            <p:nvSpPr>
              <p:cNvPr id="9" name="Down Arrow 8"/>
              <p:cNvSpPr/>
              <p:nvPr/>
            </p:nvSpPr>
            <p:spPr>
              <a:xfrm rot="10800000">
                <a:off x="16824960" y="23202900"/>
                <a:ext cx="525780" cy="1028700"/>
              </a:xfrm>
              <a:prstGeom prst="downArrow">
                <a:avLst>
                  <a:gd name="adj1" fmla="val 50000"/>
                  <a:gd name="adj2" fmla="val 110959"/>
                </a:avLst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TextBox 9"/>
              <p:cNvSpPr txBox="1"/>
              <p:nvPr/>
            </p:nvSpPr>
            <p:spPr>
              <a:xfrm>
                <a:off x="16799904" y="24103490"/>
                <a:ext cx="597031" cy="7571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002060"/>
                    </a:solidFill>
                  </a:rPr>
                  <a:t>N</a:t>
                </a:r>
              </a:p>
            </p:txBody>
          </p:sp>
        </p:grpSp>
        <p:grpSp>
          <p:nvGrpSpPr>
            <p:cNvPr id="27" name="Group 26"/>
            <p:cNvGrpSpPr/>
            <p:nvPr/>
          </p:nvGrpSpPr>
          <p:grpSpPr>
            <a:xfrm>
              <a:off x="24690660" y="682247"/>
              <a:ext cx="1023257" cy="740229"/>
              <a:chOff x="24690660" y="744784"/>
              <a:chExt cx="1023257" cy="740229"/>
            </a:xfrm>
          </p:grpSpPr>
          <p:sp>
            <p:nvSpPr>
              <p:cNvPr id="24" name="Oval 23"/>
              <p:cNvSpPr/>
              <p:nvPr/>
            </p:nvSpPr>
            <p:spPr>
              <a:xfrm>
                <a:off x="24821288" y="744784"/>
                <a:ext cx="762000" cy="740229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20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5" name="TextBox 453"/>
              <p:cNvSpPr txBox="1"/>
              <p:nvPr/>
            </p:nvSpPr>
            <p:spPr>
              <a:xfrm>
                <a:off x="24690660" y="853641"/>
                <a:ext cx="102325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2800" b="1" dirty="0"/>
                  <a:t>5C</a:t>
                </a:r>
              </a:p>
            </p:txBody>
          </p:sp>
        </p:grpSp>
      </p:grpSp>
      <p:sp>
        <p:nvSpPr>
          <p:cNvPr id="26" name="TextBox 25"/>
          <p:cNvSpPr txBox="1"/>
          <p:nvPr/>
        </p:nvSpPr>
        <p:spPr>
          <a:xfrm>
            <a:off x="10620408" y="223501"/>
            <a:ext cx="6187911" cy="212365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400" b="1" dirty="0">
                <a:latin typeface="Georgia" panose="02040502050405020303" pitchFamily="18" charset="0"/>
              </a:rPr>
              <a:t>The Fall Of Carentan</a:t>
            </a:r>
          </a:p>
          <a:p>
            <a:pPr algn="ctr"/>
            <a:r>
              <a:rPr lang="en-US" sz="4400" b="1" dirty="0">
                <a:latin typeface="Georgia" panose="02040502050405020303" pitchFamily="18" charset="0"/>
              </a:rPr>
              <a:t>11 -12 June 1944</a:t>
            </a:r>
            <a:endParaRPr lang="en-US" sz="4400" dirty="0">
              <a:latin typeface="Georgia" panose="02040502050405020303" pitchFamily="18" charset="0"/>
            </a:endParaRPr>
          </a:p>
          <a:p>
            <a:pPr algn="ctr"/>
            <a:endParaRPr lang="en-US" sz="4400" dirty="0">
              <a:latin typeface="Georgia" panose="02040502050405020303" pitchFamily="18" charset="0"/>
            </a:endParaRPr>
          </a:p>
        </p:txBody>
      </p:sp>
      <p:sp>
        <p:nvSpPr>
          <p:cNvPr id="2" name="Freeform 1"/>
          <p:cNvSpPr/>
          <p:nvPr/>
        </p:nvSpPr>
        <p:spPr>
          <a:xfrm>
            <a:off x="10213996" y="10305144"/>
            <a:ext cx="4993453" cy="7188223"/>
          </a:xfrm>
          <a:custGeom>
            <a:avLst/>
            <a:gdLst>
              <a:gd name="connsiteX0" fmla="*/ 4521200 w 4993453"/>
              <a:gd name="connsiteY0" fmla="*/ 0 h 7188223"/>
              <a:gd name="connsiteX1" fmla="*/ 4927600 w 4993453"/>
              <a:gd name="connsiteY1" fmla="*/ 1854200 h 7188223"/>
              <a:gd name="connsiteX2" fmla="*/ 4927600 w 4993453"/>
              <a:gd name="connsiteY2" fmla="*/ 4978400 h 7188223"/>
              <a:gd name="connsiteX3" fmla="*/ 4292600 w 4993453"/>
              <a:gd name="connsiteY3" fmla="*/ 6477000 h 7188223"/>
              <a:gd name="connsiteX4" fmla="*/ 2768600 w 4993453"/>
              <a:gd name="connsiteY4" fmla="*/ 7188200 h 7188223"/>
              <a:gd name="connsiteX5" fmla="*/ 0 w 4993453"/>
              <a:gd name="connsiteY5" fmla="*/ 6502400 h 7188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993453" h="7188223">
                <a:moveTo>
                  <a:pt x="4521200" y="0"/>
                </a:moveTo>
                <a:cubicBezTo>
                  <a:pt x="4690533" y="512233"/>
                  <a:pt x="4859867" y="1024467"/>
                  <a:pt x="4927600" y="1854200"/>
                </a:cubicBezTo>
                <a:cubicBezTo>
                  <a:pt x="4995333" y="2683933"/>
                  <a:pt x="5033433" y="4207933"/>
                  <a:pt x="4927600" y="4978400"/>
                </a:cubicBezTo>
                <a:cubicBezTo>
                  <a:pt x="4821767" y="5748867"/>
                  <a:pt x="4652433" y="6108700"/>
                  <a:pt x="4292600" y="6477000"/>
                </a:cubicBezTo>
                <a:cubicBezTo>
                  <a:pt x="3932767" y="6845300"/>
                  <a:pt x="3484033" y="7183967"/>
                  <a:pt x="2768600" y="7188200"/>
                </a:cubicBezTo>
                <a:cubicBezTo>
                  <a:pt x="2053167" y="7192433"/>
                  <a:pt x="448733" y="6625167"/>
                  <a:pt x="0" y="6502400"/>
                </a:cubicBezTo>
              </a:path>
            </a:pathLst>
          </a:custGeom>
          <a:noFill/>
          <a:ln w="190500">
            <a:solidFill>
              <a:srgbClr val="FF0000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" name="TextBox 96"/>
          <p:cNvSpPr txBox="1"/>
          <p:nvPr/>
        </p:nvSpPr>
        <p:spPr>
          <a:xfrm>
            <a:off x="12742302" y="16293577"/>
            <a:ext cx="4169881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1. Afternoon, 11/6</a:t>
            </a:r>
          </a:p>
        </p:txBody>
      </p:sp>
      <p:sp>
        <p:nvSpPr>
          <p:cNvPr id="166" name="TextBox 165"/>
          <p:cNvSpPr txBox="1"/>
          <p:nvPr/>
        </p:nvSpPr>
        <p:spPr>
          <a:xfrm>
            <a:off x="21601545" y="12070142"/>
            <a:ext cx="4218069" cy="107721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2. Night Bombardment 11/6 to 12/6</a:t>
            </a:r>
          </a:p>
        </p:txBody>
      </p:sp>
      <p:sp>
        <p:nvSpPr>
          <p:cNvPr id="167" name="TextBox 166"/>
          <p:cNvSpPr txBox="1"/>
          <p:nvPr/>
        </p:nvSpPr>
        <p:spPr>
          <a:xfrm>
            <a:off x="964156" y="5091420"/>
            <a:ext cx="5413578" cy="107721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3. 2200, 11/6 to 0100 12/6 -  506</a:t>
            </a:r>
            <a:r>
              <a:rPr lang="en-US" sz="3200" b="1" baseline="30000" dirty="0"/>
              <a:t>th</a:t>
            </a:r>
            <a:r>
              <a:rPr lang="en-US" sz="3200" b="1" dirty="0"/>
              <a:t> Night Move and Contact</a:t>
            </a:r>
          </a:p>
        </p:txBody>
      </p:sp>
      <p:sp>
        <p:nvSpPr>
          <p:cNvPr id="168" name="Freeform 167"/>
          <p:cNvSpPr/>
          <p:nvPr/>
        </p:nvSpPr>
        <p:spPr>
          <a:xfrm rot="4906543">
            <a:off x="3483748" y="9345705"/>
            <a:ext cx="6877054" cy="1382665"/>
          </a:xfrm>
          <a:custGeom>
            <a:avLst/>
            <a:gdLst>
              <a:gd name="connsiteX0" fmla="*/ 0 w 3818965"/>
              <a:gd name="connsiteY0" fmla="*/ 0 h 1748118"/>
              <a:gd name="connsiteX1" fmla="*/ 833717 w 3818965"/>
              <a:gd name="connsiteY1" fmla="*/ 1290918 h 1748118"/>
              <a:gd name="connsiteX2" fmla="*/ 3818965 w 3818965"/>
              <a:gd name="connsiteY2" fmla="*/ 1748118 h 1748118"/>
              <a:gd name="connsiteX0" fmla="*/ 0 w 8066309"/>
              <a:gd name="connsiteY0" fmla="*/ 0 h 2724968"/>
              <a:gd name="connsiteX1" fmla="*/ 5081061 w 8066309"/>
              <a:gd name="connsiteY1" fmla="*/ 2267768 h 2724968"/>
              <a:gd name="connsiteX2" fmla="*/ 8066309 w 8066309"/>
              <a:gd name="connsiteY2" fmla="*/ 2724968 h 2724968"/>
              <a:gd name="connsiteX0" fmla="*/ 0 w 8066309"/>
              <a:gd name="connsiteY0" fmla="*/ 159728 h 2884696"/>
              <a:gd name="connsiteX1" fmla="*/ 1812126 w 8066309"/>
              <a:gd name="connsiteY1" fmla="*/ 135529 h 2884696"/>
              <a:gd name="connsiteX2" fmla="*/ 5081061 w 8066309"/>
              <a:gd name="connsiteY2" fmla="*/ 2427496 h 2884696"/>
              <a:gd name="connsiteX3" fmla="*/ 8066309 w 8066309"/>
              <a:gd name="connsiteY3" fmla="*/ 2884696 h 2884696"/>
              <a:gd name="connsiteX0" fmla="*/ 0 w 8094338"/>
              <a:gd name="connsiteY0" fmla="*/ 326678 h 2857718"/>
              <a:gd name="connsiteX1" fmla="*/ 1840155 w 8094338"/>
              <a:gd name="connsiteY1" fmla="*/ 108551 h 2857718"/>
              <a:gd name="connsiteX2" fmla="*/ 5109090 w 8094338"/>
              <a:gd name="connsiteY2" fmla="*/ 2400518 h 2857718"/>
              <a:gd name="connsiteX3" fmla="*/ 8094338 w 8094338"/>
              <a:gd name="connsiteY3" fmla="*/ 2857718 h 2857718"/>
              <a:gd name="connsiteX0" fmla="*/ 0 w 8094338"/>
              <a:gd name="connsiteY0" fmla="*/ 326678 h 2857718"/>
              <a:gd name="connsiteX1" fmla="*/ 1840155 w 8094338"/>
              <a:gd name="connsiteY1" fmla="*/ 108551 h 2857718"/>
              <a:gd name="connsiteX2" fmla="*/ 5358697 w 8094338"/>
              <a:gd name="connsiteY2" fmla="*/ 2271612 h 2857718"/>
              <a:gd name="connsiteX3" fmla="*/ 8094338 w 8094338"/>
              <a:gd name="connsiteY3" fmla="*/ 2857718 h 2857718"/>
              <a:gd name="connsiteX0" fmla="*/ 0 w 10463512"/>
              <a:gd name="connsiteY0" fmla="*/ 326678 h 2903179"/>
              <a:gd name="connsiteX1" fmla="*/ 1840155 w 10463512"/>
              <a:gd name="connsiteY1" fmla="*/ 108551 h 2903179"/>
              <a:gd name="connsiteX2" fmla="*/ 5358697 w 10463512"/>
              <a:gd name="connsiteY2" fmla="*/ 2271612 h 2903179"/>
              <a:gd name="connsiteX3" fmla="*/ 10463512 w 10463512"/>
              <a:gd name="connsiteY3" fmla="*/ 2903179 h 2903179"/>
              <a:gd name="connsiteX0" fmla="*/ 0 w 10463512"/>
              <a:gd name="connsiteY0" fmla="*/ 326678 h 2903179"/>
              <a:gd name="connsiteX1" fmla="*/ 1840155 w 10463512"/>
              <a:gd name="connsiteY1" fmla="*/ 108551 h 2903179"/>
              <a:gd name="connsiteX2" fmla="*/ 5206055 w 10463512"/>
              <a:gd name="connsiteY2" fmla="*/ 2414532 h 2903179"/>
              <a:gd name="connsiteX3" fmla="*/ 10463512 w 10463512"/>
              <a:gd name="connsiteY3" fmla="*/ 2903179 h 2903179"/>
              <a:gd name="connsiteX0" fmla="*/ 0 w 10463512"/>
              <a:gd name="connsiteY0" fmla="*/ 326678 h 3032248"/>
              <a:gd name="connsiteX1" fmla="*/ 1840155 w 10463512"/>
              <a:gd name="connsiteY1" fmla="*/ 108551 h 3032248"/>
              <a:gd name="connsiteX2" fmla="*/ 5206055 w 10463512"/>
              <a:gd name="connsiteY2" fmla="*/ 2414532 h 3032248"/>
              <a:gd name="connsiteX3" fmla="*/ 8019448 w 10463512"/>
              <a:gd name="connsiteY3" fmla="*/ 3014460 h 3032248"/>
              <a:gd name="connsiteX4" fmla="*/ 10463512 w 10463512"/>
              <a:gd name="connsiteY4" fmla="*/ 2903179 h 3032248"/>
              <a:gd name="connsiteX0" fmla="*/ 0 w 11100595"/>
              <a:gd name="connsiteY0" fmla="*/ 326678 h 3061253"/>
              <a:gd name="connsiteX1" fmla="*/ 1840155 w 11100595"/>
              <a:gd name="connsiteY1" fmla="*/ 108551 h 3061253"/>
              <a:gd name="connsiteX2" fmla="*/ 5206055 w 11100595"/>
              <a:gd name="connsiteY2" fmla="*/ 2414532 h 3061253"/>
              <a:gd name="connsiteX3" fmla="*/ 8019448 w 11100595"/>
              <a:gd name="connsiteY3" fmla="*/ 3014460 h 3061253"/>
              <a:gd name="connsiteX4" fmla="*/ 11100595 w 11100595"/>
              <a:gd name="connsiteY4" fmla="*/ 3061253 h 3061253"/>
              <a:gd name="connsiteX0" fmla="*/ 0 w 9260440"/>
              <a:gd name="connsiteY0" fmla="*/ 0 h 2952702"/>
              <a:gd name="connsiteX1" fmla="*/ 3365900 w 9260440"/>
              <a:gd name="connsiteY1" fmla="*/ 2305981 h 2952702"/>
              <a:gd name="connsiteX2" fmla="*/ 6179293 w 9260440"/>
              <a:gd name="connsiteY2" fmla="*/ 2905909 h 2952702"/>
              <a:gd name="connsiteX3" fmla="*/ 9260440 w 9260440"/>
              <a:gd name="connsiteY3" fmla="*/ 2952702 h 2952702"/>
              <a:gd name="connsiteX0" fmla="*/ 0 w 5894540"/>
              <a:gd name="connsiteY0" fmla="*/ 0 h 646721"/>
              <a:gd name="connsiteX1" fmla="*/ 2813393 w 5894540"/>
              <a:gd name="connsiteY1" fmla="*/ 599928 h 646721"/>
              <a:gd name="connsiteX2" fmla="*/ 5894540 w 5894540"/>
              <a:gd name="connsiteY2" fmla="*/ 646721 h 646721"/>
              <a:gd name="connsiteX0" fmla="*/ 0 w 6877054"/>
              <a:gd name="connsiteY0" fmla="*/ 0 h 1382665"/>
              <a:gd name="connsiteX1" fmla="*/ 3795907 w 6877054"/>
              <a:gd name="connsiteY1" fmla="*/ 1335872 h 1382665"/>
              <a:gd name="connsiteX2" fmla="*/ 6877054 w 6877054"/>
              <a:gd name="connsiteY2" fmla="*/ 1382665 h 1382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77054" h="1382665">
                <a:moveTo>
                  <a:pt x="0" y="0"/>
                </a:moveTo>
                <a:cubicBezTo>
                  <a:pt x="1009955" y="431943"/>
                  <a:pt x="2919664" y="1254431"/>
                  <a:pt x="3795907" y="1335872"/>
                </a:cubicBezTo>
                <a:cubicBezTo>
                  <a:pt x="4672150" y="1417313"/>
                  <a:pt x="6449783" y="1348837"/>
                  <a:pt x="6877054" y="1382665"/>
                </a:cubicBezTo>
              </a:path>
            </a:pathLst>
          </a:custGeom>
          <a:noFill/>
          <a:ln w="152400">
            <a:solidFill>
              <a:srgbClr val="0000FF">
                <a:alpha val="74902"/>
              </a:srgbClr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" name="Freeform 2"/>
          <p:cNvSpPr/>
          <p:nvPr/>
        </p:nvSpPr>
        <p:spPr>
          <a:xfrm>
            <a:off x="2812086" y="6498553"/>
            <a:ext cx="225028" cy="98190"/>
          </a:xfrm>
          <a:custGeom>
            <a:avLst/>
            <a:gdLst>
              <a:gd name="connsiteX0" fmla="*/ 225028 w 225028"/>
              <a:gd name="connsiteY0" fmla="*/ 32876 h 98190"/>
              <a:gd name="connsiteX1" fmla="*/ 94400 w 225028"/>
              <a:gd name="connsiteY1" fmla="*/ 98190 h 98190"/>
              <a:gd name="connsiteX2" fmla="*/ 127057 w 225028"/>
              <a:gd name="connsiteY2" fmla="*/ 218 h 98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5028" h="98190">
                <a:moveTo>
                  <a:pt x="225028" y="32876"/>
                </a:moveTo>
                <a:lnTo>
                  <a:pt x="94400" y="98190"/>
                </a:lnTo>
                <a:cubicBezTo>
                  <a:pt x="78072" y="92747"/>
                  <a:pt x="-128757" y="-5225"/>
                  <a:pt x="127057" y="218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TextBox 170"/>
          <p:cNvSpPr txBox="1"/>
          <p:nvPr/>
        </p:nvSpPr>
        <p:spPr>
          <a:xfrm>
            <a:off x="13937064" y="6876070"/>
            <a:ext cx="181485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CARENTAN</a:t>
            </a:r>
          </a:p>
        </p:txBody>
      </p:sp>
      <p:sp>
        <p:nvSpPr>
          <p:cNvPr id="172" name="TextBox 171"/>
          <p:cNvSpPr txBox="1"/>
          <p:nvPr/>
        </p:nvSpPr>
        <p:spPr>
          <a:xfrm>
            <a:off x="1622043" y="6866482"/>
            <a:ext cx="2553774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Pommenouque</a:t>
            </a:r>
            <a:endParaRPr lang="en-US" sz="2800" b="1" dirty="0"/>
          </a:p>
        </p:txBody>
      </p:sp>
      <p:sp>
        <p:nvSpPr>
          <p:cNvPr id="174" name="TextBox 173"/>
          <p:cNvSpPr txBox="1"/>
          <p:nvPr/>
        </p:nvSpPr>
        <p:spPr>
          <a:xfrm>
            <a:off x="988367" y="12894406"/>
            <a:ext cx="1437265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Douville</a:t>
            </a:r>
            <a:endParaRPr lang="en-US" sz="2800" b="1" dirty="0"/>
          </a:p>
        </p:txBody>
      </p:sp>
      <p:sp>
        <p:nvSpPr>
          <p:cNvPr id="3215" name="TextBox 3214"/>
          <p:cNvSpPr txBox="1"/>
          <p:nvPr/>
        </p:nvSpPr>
        <p:spPr>
          <a:xfrm>
            <a:off x="6447281" y="14945168"/>
            <a:ext cx="1121677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Hill</a:t>
            </a:r>
            <a:r>
              <a:rPr lang="en-US" sz="2800" b="1" baseline="0" dirty="0"/>
              <a:t> 30</a:t>
            </a:r>
            <a:endParaRPr lang="en-US" sz="2800" b="1" dirty="0"/>
          </a:p>
        </p:txBody>
      </p:sp>
      <p:sp>
        <p:nvSpPr>
          <p:cNvPr id="3216" name="TextBox 3215"/>
          <p:cNvSpPr txBox="1"/>
          <p:nvPr/>
        </p:nvSpPr>
        <p:spPr>
          <a:xfrm>
            <a:off x="10213996" y="15012217"/>
            <a:ext cx="2367857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La </a:t>
            </a:r>
            <a:r>
              <a:rPr lang="en-US" sz="2800" b="1" dirty="0" err="1"/>
              <a:t>Billonnerie</a:t>
            </a:r>
            <a:endParaRPr lang="en-US" sz="2800" b="1" dirty="0"/>
          </a:p>
        </p:txBody>
      </p:sp>
      <p:sp>
        <p:nvSpPr>
          <p:cNvPr id="3217" name="TextBox 3216"/>
          <p:cNvSpPr txBox="1"/>
          <p:nvPr/>
        </p:nvSpPr>
        <p:spPr>
          <a:xfrm rot="17648985">
            <a:off x="16140545" y="14867288"/>
            <a:ext cx="11946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Taute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218" name="TextBox 3217"/>
          <p:cNvSpPr txBox="1"/>
          <p:nvPr/>
        </p:nvSpPr>
        <p:spPr>
          <a:xfrm>
            <a:off x="1615219" y="9880315"/>
            <a:ext cx="2760382" cy="107721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4. 0230, 12/6 - Attack Order</a:t>
            </a:r>
          </a:p>
        </p:txBody>
      </p:sp>
      <p:grpSp>
        <p:nvGrpSpPr>
          <p:cNvPr id="3219" name="Group 3218"/>
          <p:cNvGrpSpPr>
            <a:grpSpLocks noChangeAspect="1"/>
          </p:cNvGrpSpPr>
          <p:nvPr/>
        </p:nvGrpSpPr>
        <p:grpSpPr>
          <a:xfrm>
            <a:off x="10443810" y="13673226"/>
            <a:ext cx="3401741" cy="1245754"/>
            <a:chOff x="9496426" y="5064781"/>
            <a:chExt cx="2143666" cy="785029"/>
          </a:xfrm>
        </p:grpSpPr>
        <p:grpSp>
          <p:nvGrpSpPr>
            <p:cNvPr id="3220" name="Group 3219"/>
            <p:cNvGrpSpPr/>
            <p:nvPr/>
          </p:nvGrpSpPr>
          <p:grpSpPr>
            <a:xfrm>
              <a:off x="9496426" y="5064781"/>
              <a:ext cx="1750670" cy="785029"/>
              <a:chOff x="9496426" y="5064781"/>
              <a:chExt cx="1750670" cy="785029"/>
            </a:xfrm>
          </p:grpSpPr>
          <p:grpSp>
            <p:nvGrpSpPr>
              <p:cNvPr id="3222" name="Group 3221"/>
              <p:cNvGrpSpPr>
                <a:grpSpLocks noChangeAspect="1"/>
              </p:cNvGrpSpPr>
              <p:nvPr/>
            </p:nvGrpSpPr>
            <p:grpSpPr>
              <a:xfrm>
                <a:off x="9496426" y="5064781"/>
                <a:ext cx="674282" cy="785029"/>
                <a:chOff x="9375700" y="4800369"/>
                <a:chExt cx="513500" cy="597842"/>
              </a:xfrm>
            </p:grpSpPr>
            <p:grpSp>
              <p:nvGrpSpPr>
                <p:cNvPr id="3224" name="Group 3223"/>
                <p:cNvGrpSpPr/>
                <p:nvPr/>
              </p:nvGrpSpPr>
              <p:grpSpPr>
                <a:xfrm>
                  <a:off x="9567627" y="4800369"/>
                  <a:ext cx="121975" cy="142875"/>
                  <a:chOff x="4799774" y="3142948"/>
                  <a:chExt cx="121975" cy="142875"/>
                </a:xfrm>
              </p:grpSpPr>
              <p:sp>
                <p:nvSpPr>
                  <p:cNvPr id="3229" name="Freeform 3228"/>
                  <p:cNvSpPr/>
                  <p:nvPr/>
                </p:nvSpPr>
                <p:spPr>
                  <a:xfrm>
                    <a:off x="4921749" y="3142948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30" name="Freeform 3229"/>
                  <p:cNvSpPr/>
                  <p:nvPr/>
                </p:nvSpPr>
                <p:spPr>
                  <a:xfrm>
                    <a:off x="4799774" y="3142948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225" name="Group 3224"/>
                <p:cNvGrpSpPr/>
                <p:nvPr/>
              </p:nvGrpSpPr>
              <p:grpSpPr>
                <a:xfrm>
                  <a:off x="9375700" y="4884711"/>
                  <a:ext cx="513500" cy="513500"/>
                  <a:chOff x="4664443" y="3476436"/>
                  <a:chExt cx="513500" cy="513500"/>
                </a:xfrm>
                <a:solidFill>
                  <a:srgbClr val="FF8080"/>
                </a:solidFill>
              </p:grpSpPr>
              <p:sp>
                <p:nvSpPr>
                  <p:cNvPr id="3226" name="Diamond 3225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27" name="Freeform 3226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228" name="Freeform 3227"/>
                  <p:cNvSpPr/>
                  <p:nvPr/>
                </p:nvSpPr>
                <p:spPr>
                  <a:xfrm>
                    <a:off x="4796790" y="3600450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3223" name="Rectangle 3222"/>
              <p:cNvSpPr/>
              <p:nvPr/>
            </p:nvSpPr>
            <p:spPr>
              <a:xfrm>
                <a:off x="10190720" y="5363773"/>
                <a:ext cx="1056376" cy="259081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21" name="TextBox 3220"/>
            <p:cNvSpPr txBox="1"/>
            <p:nvPr/>
          </p:nvSpPr>
          <p:spPr>
            <a:xfrm>
              <a:off x="10140108" y="5312367"/>
              <a:ext cx="1499984" cy="368505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OST 439</a:t>
              </a:r>
            </a:p>
          </p:txBody>
        </p:sp>
      </p:grpSp>
      <p:sp>
        <p:nvSpPr>
          <p:cNvPr id="5" name="Freeform 4"/>
          <p:cNvSpPr/>
          <p:nvPr/>
        </p:nvSpPr>
        <p:spPr>
          <a:xfrm>
            <a:off x="5747657" y="14597743"/>
            <a:ext cx="620486" cy="1012371"/>
          </a:xfrm>
          <a:custGeom>
            <a:avLst/>
            <a:gdLst>
              <a:gd name="connsiteX0" fmla="*/ 620486 w 620486"/>
              <a:gd name="connsiteY0" fmla="*/ 0 h 1012371"/>
              <a:gd name="connsiteX1" fmla="*/ 0 w 620486"/>
              <a:gd name="connsiteY1" fmla="*/ 1012371 h 1012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0486" h="1012371">
                <a:moveTo>
                  <a:pt x="620486" y="0"/>
                </a:moveTo>
                <a:lnTo>
                  <a:pt x="0" y="1012371"/>
                </a:lnTo>
              </a:path>
            </a:pathLst>
          </a:custGeom>
          <a:noFill/>
          <a:ln w="101600">
            <a:solidFill>
              <a:srgbClr val="FF0000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 5"/>
          <p:cNvSpPr/>
          <p:nvPr/>
        </p:nvSpPr>
        <p:spPr>
          <a:xfrm>
            <a:off x="10309860" y="12786360"/>
            <a:ext cx="1379220" cy="891540"/>
          </a:xfrm>
          <a:custGeom>
            <a:avLst/>
            <a:gdLst>
              <a:gd name="connsiteX0" fmla="*/ 1371600 w 1379220"/>
              <a:gd name="connsiteY0" fmla="*/ 91440 h 891540"/>
              <a:gd name="connsiteX1" fmla="*/ 1379220 w 1379220"/>
              <a:gd name="connsiteY1" fmla="*/ 891540 h 891540"/>
              <a:gd name="connsiteX2" fmla="*/ 0 w 1379220"/>
              <a:gd name="connsiteY2" fmla="*/ 0 h 891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79220" h="891540">
                <a:moveTo>
                  <a:pt x="1371600" y="91440"/>
                </a:moveTo>
                <a:lnTo>
                  <a:pt x="1379220" y="891540"/>
                </a:lnTo>
                <a:lnTo>
                  <a:pt x="0" y="0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Right Arrow 39"/>
          <p:cNvSpPr/>
          <p:nvPr/>
        </p:nvSpPr>
        <p:spPr>
          <a:xfrm rot="615230">
            <a:off x="8972095" y="13565527"/>
            <a:ext cx="1390809" cy="785768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0" name="TextBox 3269"/>
          <p:cNvSpPr txBox="1"/>
          <p:nvPr/>
        </p:nvSpPr>
        <p:spPr>
          <a:xfrm>
            <a:off x="709770" y="11732291"/>
            <a:ext cx="5487038" cy="107721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5. 0500 – 0620, 12/6 -  Delayed Attack and CP  Rescue</a:t>
            </a:r>
          </a:p>
        </p:txBody>
      </p:sp>
      <p:sp>
        <p:nvSpPr>
          <p:cNvPr id="3271" name="TextBox 3270"/>
          <p:cNvSpPr txBox="1"/>
          <p:nvPr/>
        </p:nvSpPr>
        <p:spPr>
          <a:xfrm>
            <a:off x="10596415" y="5747080"/>
            <a:ext cx="4231479" cy="107721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dirty="0"/>
              <a:t>6. 0620 -0830: The 101</a:t>
            </a:r>
            <a:r>
              <a:rPr lang="en-US" sz="3200" b="1" baseline="30000" dirty="0"/>
              <a:t>st</a:t>
            </a:r>
            <a:r>
              <a:rPr lang="en-US" sz="3200" b="1" dirty="0"/>
              <a:t> Attack</a:t>
            </a:r>
          </a:p>
        </p:txBody>
      </p:sp>
      <p:sp>
        <p:nvSpPr>
          <p:cNvPr id="3272" name="Right Arrow 3271"/>
          <p:cNvSpPr/>
          <p:nvPr/>
        </p:nvSpPr>
        <p:spPr>
          <a:xfrm rot="21235535">
            <a:off x="10420959" y="11209619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3" name="Right Arrow 3272"/>
          <p:cNvSpPr/>
          <p:nvPr/>
        </p:nvSpPr>
        <p:spPr>
          <a:xfrm rot="21235535">
            <a:off x="10122523" y="9762145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4" name="Right Arrow 3273"/>
          <p:cNvSpPr/>
          <p:nvPr/>
        </p:nvSpPr>
        <p:spPr>
          <a:xfrm rot="17815375">
            <a:off x="11394959" y="10477918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5" name="Right Arrow 3274"/>
          <p:cNvSpPr/>
          <p:nvPr/>
        </p:nvSpPr>
        <p:spPr>
          <a:xfrm rot="20619947">
            <a:off x="12626443" y="9359579"/>
            <a:ext cx="1197192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6" name="Right Arrow 3275"/>
          <p:cNvSpPr/>
          <p:nvPr/>
        </p:nvSpPr>
        <p:spPr>
          <a:xfrm rot="7818713">
            <a:off x="15168233" y="8670953"/>
            <a:ext cx="1788393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7" name="Right Arrow 3276"/>
          <p:cNvSpPr/>
          <p:nvPr/>
        </p:nvSpPr>
        <p:spPr>
          <a:xfrm rot="8123910">
            <a:off x="15113674" y="7784628"/>
            <a:ext cx="1612729" cy="438101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TextBox 40"/>
          <p:cNvSpPr txBox="1"/>
          <p:nvPr/>
        </p:nvSpPr>
        <p:spPr>
          <a:xfrm rot="18510400">
            <a:off x="17008861" y="5460084"/>
            <a:ext cx="212429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 err="1"/>
              <a:t>Bassin</a:t>
            </a:r>
            <a:r>
              <a:rPr lang="en-US" sz="2800" b="1" dirty="0"/>
              <a:t> a </a:t>
            </a:r>
            <a:r>
              <a:rPr lang="en-US" sz="2800" b="1" dirty="0" err="1"/>
              <a:t>Flot</a:t>
            </a:r>
            <a:r>
              <a:rPr lang="en-US" sz="2800" b="1" dirty="0"/>
              <a:t> </a:t>
            </a:r>
          </a:p>
        </p:txBody>
      </p:sp>
      <p:grpSp>
        <p:nvGrpSpPr>
          <p:cNvPr id="44" name="Group 43"/>
          <p:cNvGrpSpPr/>
          <p:nvPr/>
        </p:nvGrpSpPr>
        <p:grpSpPr>
          <a:xfrm rot="18615361">
            <a:off x="5551627" y="16006825"/>
            <a:ext cx="3371230" cy="605457"/>
            <a:chOff x="9513506" y="19141353"/>
            <a:chExt cx="3096374" cy="605457"/>
          </a:xfrm>
        </p:grpSpPr>
        <p:sp>
          <p:nvSpPr>
            <p:cNvPr id="43" name="Pentagon 42"/>
            <p:cNvSpPr/>
            <p:nvPr/>
          </p:nvSpPr>
          <p:spPr>
            <a:xfrm rot="10800000">
              <a:off x="9513506" y="19141353"/>
              <a:ext cx="2732730" cy="585743"/>
            </a:xfrm>
            <a:prstGeom prst="homePlat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TextBox 41"/>
            <p:cNvSpPr txBox="1"/>
            <p:nvPr/>
          </p:nvSpPr>
          <p:spPr>
            <a:xfrm>
              <a:off x="9715498" y="19162035"/>
              <a:ext cx="2894382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 err="1"/>
                <a:t>Auverville</a:t>
              </a:r>
              <a:r>
                <a:rPr lang="en-US" sz="3200" b="1" dirty="0"/>
                <a:t> 2.8K</a:t>
              </a:r>
              <a:endParaRPr lang="en-US" sz="2800" b="1" dirty="0"/>
            </a:p>
          </p:txBody>
        </p:sp>
      </p:grpSp>
      <p:grpSp>
        <p:nvGrpSpPr>
          <p:cNvPr id="3278" name="Group 3277"/>
          <p:cNvGrpSpPr/>
          <p:nvPr/>
        </p:nvGrpSpPr>
        <p:grpSpPr>
          <a:xfrm rot="576509">
            <a:off x="525361" y="14378083"/>
            <a:ext cx="2732730" cy="605458"/>
            <a:chOff x="9513506" y="19141353"/>
            <a:chExt cx="2732730" cy="605458"/>
          </a:xfrm>
        </p:grpSpPr>
        <p:sp>
          <p:nvSpPr>
            <p:cNvPr id="3279" name="Pentagon 3278"/>
            <p:cNvSpPr/>
            <p:nvPr/>
          </p:nvSpPr>
          <p:spPr>
            <a:xfrm rot="10800000">
              <a:off x="9513506" y="19141353"/>
              <a:ext cx="2732730" cy="585743"/>
            </a:xfrm>
            <a:prstGeom prst="homePlat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80" name="TextBox 3279"/>
            <p:cNvSpPr txBox="1"/>
            <p:nvPr/>
          </p:nvSpPr>
          <p:spPr>
            <a:xfrm>
              <a:off x="10125866" y="19162036"/>
              <a:ext cx="1925335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 err="1"/>
                <a:t>Baupte</a:t>
              </a:r>
              <a:r>
                <a:rPr lang="en-US" sz="3200" b="1" dirty="0"/>
                <a:t> 5K</a:t>
              </a:r>
              <a:endParaRPr lang="en-US" sz="2800" b="1" dirty="0"/>
            </a:p>
          </p:txBody>
        </p:sp>
      </p:grpSp>
      <p:sp>
        <p:nvSpPr>
          <p:cNvPr id="3281" name="Freeform 3280"/>
          <p:cNvSpPr/>
          <p:nvPr/>
        </p:nvSpPr>
        <p:spPr>
          <a:xfrm rot="4906543">
            <a:off x="6410861" y="3432615"/>
            <a:ext cx="3259332" cy="1044278"/>
          </a:xfrm>
          <a:custGeom>
            <a:avLst/>
            <a:gdLst>
              <a:gd name="connsiteX0" fmla="*/ 0 w 3818965"/>
              <a:gd name="connsiteY0" fmla="*/ 0 h 1748118"/>
              <a:gd name="connsiteX1" fmla="*/ 833717 w 3818965"/>
              <a:gd name="connsiteY1" fmla="*/ 1290918 h 1748118"/>
              <a:gd name="connsiteX2" fmla="*/ 3818965 w 3818965"/>
              <a:gd name="connsiteY2" fmla="*/ 1748118 h 1748118"/>
              <a:gd name="connsiteX0" fmla="*/ 0 w 8066309"/>
              <a:gd name="connsiteY0" fmla="*/ 0 h 2724968"/>
              <a:gd name="connsiteX1" fmla="*/ 5081061 w 8066309"/>
              <a:gd name="connsiteY1" fmla="*/ 2267768 h 2724968"/>
              <a:gd name="connsiteX2" fmla="*/ 8066309 w 8066309"/>
              <a:gd name="connsiteY2" fmla="*/ 2724968 h 2724968"/>
              <a:gd name="connsiteX0" fmla="*/ 0 w 8066309"/>
              <a:gd name="connsiteY0" fmla="*/ 159728 h 2884696"/>
              <a:gd name="connsiteX1" fmla="*/ 1812126 w 8066309"/>
              <a:gd name="connsiteY1" fmla="*/ 135529 h 2884696"/>
              <a:gd name="connsiteX2" fmla="*/ 5081061 w 8066309"/>
              <a:gd name="connsiteY2" fmla="*/ 2427496 h 2884696"/>
              <a:gd name="connsiteX3" fmla="*/ 8066309 w 8066309"/>
              <a:gd name="connsiteY3" fmla="*/ 2884696 h 2884696"/>
              <a:gd name="connsiteX0" fmla="*/ 0 w 8094338"/>
              <a:gd name="connsiteY0" fmla="*/ 326678 h 2857718"/>
              <a:gd name="connsiteX1" fmla="*/ 1840155 w 8094338"/>
              <a:gd name="connsiteY1" fmla="*/ 108551 h 2857718"/>
              <a:gd name="connsiteX2" fmla="*/ 5109090 w 8094338"/>
              <a:gd name="connsiteY2" fmla="*/ 2400518 h 2857718"/>
              <a:gd name="connsiteX3" fmla="*/ 8094338 w 8094338"/>
              <a:gd name="connsiteY3" fmla="*/ 2857718 h 2857718"/>
              <a:gd name="connsiteX0" fmla="*/ 0 w 8094338"/>
              <a:gd name="connsiteY0" fmla="*/ 326678 h 2857718"/>
              <a:gd name="connsiteX1" fmla="*/ 1840155 w 8094338"/>
              <a:gd name="connsiteY1" fmla="*/ 108551 h 2857718"/>
              <a:gd name="connsiteX2" fmla="*/ 5358697 w 8094338"/>
              <a:gd name="connsiteY2" fmla="*/ 2271612 h 2857718"/>
              <a:gd name="connsiteX3" fmla="*/ 8094338 w 8094338"/>
              <a:gd name="connsiteY3" fmla="*/ 2857718 h 2857718"/>
              <a:gd name="connsiteX0" fmla="*/ 0 w 10463512"/>
              <a:gd name="connsiteY0" fmla="*/ 326678 h 2903179"/>
              <a:gd name="connsiteX1" fmla="*/ 1840155 w 10463512"/>
              <a:gd name="connsiteY1" fmla="*/ 108551 h 2903179"/>
              <a:gd name="connsiteX2" fmla="*/ 5358697 w 10463512"/>
              <a:gd name="connsiteY2" fmla="*/ 2271612 h 2903179"/>
              <a:gd name="connsiteX3" fmla="*/ 10463512 w 10463512"/>
              <a:gd name="connsiteY3" fmla="*/ 2903179 h 2903179"/>
              <a:gd name="connsiteX0" fmla="*/ 0 w 10463512"/>
              <a:gd name="connsiteY0" fmla="*/ 326678 h 2903179"/>
              <a:gd name="connsiteX1" fmla="*/ 1840155 w 10463512"/>
              <a:gd name="connsiteY1" fmla="*/ 108551 h 2903179"/>
              <a:gd name="connsiteX2" fmla="*/ 5206055 w 10463512"/>
              <a:gd name="connsiteY2" fmla="*/ 2414532 h 2903179"/>
              <a:gd name="connsiteX3" fmla="*/ 10463512 w 10463512"/>
              <a:gd name="connsiteY3" fmla="*/ 2903179 h 2903179"/>
              <a:gd name="connsiteX0" fmla="*/ 0 w 10463512"/>
              <a:gd name="connsiteY0" fmla="*/ 326678 h 3032248"/>
              <a:gd name="connsiteX1" fmla="*/ 1840155 w 10463512"/>
              <a:gd name="connsiteY1" fmla="*/ 108551 h 3032248"/>
              <a:gd name="connsiteX2" fmla="*/ 5206055 w 10463512"/>
              <a:gd name="connsiteY2" fmla="*/ 2414532 h 3032248"/>
              <a:gd name="connsiteX3" fmla="*/ 8019448 w 10463512"/>
              <a:gd name="connsiteY3" fmla="*/ 3014460 h 3032248"/>
              <a:gd name="connsiteX4" fmla="*/ 10463512 w 10463512"/>
              <a:gd name="connsiteY4" fmla="*/ 2903179 h 3032248"/>
              <a:gd name="connsiteX0" fmla="*/ 0 w 11100595"/>
              <a:gd name="connsiteY0" fmla="*/ 326678 h 3061253"/>
              <a:gd name="connsiteX1" fmla="*/ 1840155 w 11100595"/>
              <a:gd name="connsiteY1" fmla="*/ 108551 h 3061253"/>
              <a:gd name="connsiteX2" fmla="*/ 5206055 w 11100595"/>
              <a:gd name="connsiteY2" fmla="*/ 2414532 h 3061253"/>
              <a:gd name="connsiteX3" fmla="*/ 8019448 w 11100595"/>
              <a:gd name="connsiteY3" fmla="*/ 3014460 h 3061253"/>
              <a:gd name="connsiteX4" fmla="*/ 11100595 w 11100595"/>
              <a:gd name="connsiteY4" fmla="*/ 3061253 h 3061253"/>
              <a:gd name="connsiteX0" fmla="*/ 0 w 8019448"/>
              <a:gd name="connsiteY0" fmla="*/ 326678 h 3014460"/>
              <a:gd name="connsiteX1" fmla="*/ 1840155 w 8019448"/>
              <a:gd name="connsiteY1" fmla="*/ 108551 h 3014460"/>
              <a:gd name="connsiteX2" fmla="*/ 5206055 w 8019448"/>
              <a:gd name="connsiteY2" fmla="*/ 2414532 h 3014460"/>
              <a:gd name="connsiteX3" fmla="*/ 8019448 w 8019448"/>
              <a:gd name="connsiteY3" fmla="*/ 3014460 h 3014460"/>
              <a:gd name="connsiteX0" fmla="*/ 0 w 5206055"/>
              <a:gd name="connsiteY0" fmla="*/ 326678 h 2414532"/>
              <a:gd name="connsiteX1" fmla="*/ 1840155 w 5206055"/>
              <a:gd name="connsiteY1" fmla="*/ 108551 h 2414532"/>
              <a:gd name="connsiteX2" fmla="*/ 5206055 w 5206055"/>
              <a:gd name="connsiteY2" fmla="*/ 2414532 h 2414532"/>
              <a:gd name="connsiteX0" fmla="*/ 0 w 3259332"/>
              <a:gd name="connsiteY0" fmla="*/ 326678 h 1044278"/>
              <a:gd name="connsiteX1" fmla="*/ 1840155 w 3259332"/>
              <a:gd name="connsiteY1" fmla="*/ 108551 h 1044278"/>
              <a:gd name="connsiteX2" fmla="*/ 3259332 w 3259332"/>
              <a:gd name="connsiteY2" fmla="*/ 1044278 h 1044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59332" h="1044278">
                <a:moveTo>
                  <a:pt x="0" y="326678"/>
                </a:moveTo>
                <a:cubicBezTo>
                  <a:pt x="236347" y="472636"/>
                  <a:pt x="993312" y="-269410"/>
                  <a:pt x="1840155" y="108551"/>
                </a:cubicBezTo>
                <a:cubicBezTo>
                  <a:pt x="2686998" y="486512"/>
                  <a:pt x="2249377" y="612335"/>
                  <a:pt x="3259332" y="1044278"/>
                </a:cubicBezTo>
              </a:path>
            </a:pathLst>
          </a:custGeom>
          <a:noFill/>
          <a:ln w="152400">
            <a:solidFill>
              <a:srgbClr val="0000FF">
                <a:alpha val="74902"/>
              </a:srgbClr>
            </a:solidFill>
            <a:tailEnd type="non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5" name="Freeform 44"/>
          <p:cNvSpPr/>
          <p:nvPr/>
        </p:nvSpPr>
        <p:spPr>
          <a:xfrm>
            <a:off x="11005457" y="14303829"/>
            <a:ext cx="3233057" cy="1709628"/>
          </a:xfrm>
          <a:custGeom>
            <a:avLst/>
            <a:gdLst>
              <a:gd name="connsiteX0" fmla="*/ 3233057 w 3233057"/>
              <a:gd name="connsiteY0" fmla="*/ 0 h 1709628"/>
              <a:gd name="connsiteX1" fmla="*/ 2579914 w 3233057"/>
              <a:gd name="connsiteY1" fmla="*/ 1110342 h 1709628"/>
              <a:gd name="connsiteX2" fmla="*/ 1110343 w 3233057"/>
              <a:gd name="connsiteY2" fmla="*/ 1698171 h 1709628"/>
              <a:gd name="connsiteX3" fmla="*/ 0 w 3233057"/>
              <a:gd name="connsiteY3" fmla="*/ 1502228 h 1709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33057" h="1709628">
                <a:moveTo>
                  <a:pt x="3233057" y="0"/>
                </a:moveTo>
                <a:cubicBezTo>
                  <a:pt x="3083378" y="413657"/>
                  <a:pt x="2933700" y="827314"/>
                  <a:pt x="2579914" y="1110342"/>
                </a:cubicBezTo>
                <a:cubicBezTo>
                  <a:pt x="2226128" y="1393370"/>
                  <a:pt x="1540329" y="1632857"/>
                  <a:pt x="1110343" y="1698171"/>
                </a:cubicBezTo>
                <a:cubicBezTo>
                  <a:pt x="680357" y="1763485"/>
                  <a:pt x="255814" y="1529442"/>
                  <a:pt x="0" y="1502228"/>
                </a:cubicBezTo>
              </a:path>
            </a:pathLst>
          </a:custGeom>
          <a:noFill/>
          <a:ln w="152400">
            <a:solidFill>
              <a:srgbClr val="0000FF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Freeform 45"/>
          <p:cNvSpPr/>
          <p:nvPr/>
        </p:nvSpPr>
        <p:spPr>
          <a:xfrm>
            <a:off x="14499771" y="4735286"/>
            <a:ext cx="11462658" cy="8425543"/>
          </a:xfrm>
          <a:custGeom>
            <a:avLst/>
            <a:gdLst>
              <a:gd name="connsiteX0" fmla="*/ 11462658 w 11462658"/>
              <a:gd name="connsiteY0" fmla="*/ 0 h 8425543"/>
              <a:gd name="connsiteX1" fmla="*/ 9241972 w 11462658"/>
              <a:gd name="connsiteY1" fmla="*/ 2841171 h 8425543"/>
              <a:gd name="connsiteX2" fmla="*/ 6008915 w 11462658"/>
              <a:gd name="connsiteY2" fmla="*/ 4735285 h 8425543"/>
              <a:gd name="connsiteX3" fmla="*/ 5192486 w 11462658"/>
              <a:gd name="connsiteY3" fmla="*/ 5388428 h 8425543"/>
              <a:gd name="connsiteX4" fmla="*/ 4376058 w 11462658"/>
              <a:gd name="connsiteY4" fmla="*/ 6760028 h 8425543"/>
              <a:gd name="connsiteX5" fmla="*/ 3200400 w 11462658"/>
              <a:gd name="connsiteY5" fmla="*/ 6923314 h 8425543"/>
              <a:gd name="connsiteX6" fmla="*/ 914400 w 11462658"/>
              <a:gd name="connsiteY6" fmla="*/ 6825343 h 8425543"/>
              <a:gd name="connsiteX7" fmla="*/ 0 w 11462658"/>
              <a:gd name="connsiteY7" fmla="*/ 8425543 h 8425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462658" h="8425543">
                <a:moveTo>
                  <a:pt x="11462658" y="0"/>
                </a:moveTo>
                <a:cubicBezTo>
                  <a:pt x="10806793" y="1025978"/>
                  <a:pt x="10150929" y="2051957"/>
                  <a:pt x="9241972" y="2841171"/>
                </a:cubicBezTo>
                <a:cubicBezTo>
                  <a:pt x="8333015" y="3630385"/>
                  <a:pt x="6683829" y="4310742"/>
                  <a:pt x="6008915" y="4735285"/>
                </a:cubicBezTo>
                <a:cubicBezTo>
                  <a:pt x="5334001" y="5159828"/>
                  <a:pt x="5464629" y="5050971"/>
                  <a:pt x="5192486" y="5388428"/>
                </a:cubicBezTo>
                <a:cubicBezTo>
                  <a:pt x="4920343" y="5725885"/>
                  <a:pt x="4708072" y="6504214"/>
                  <a:pt x="4376058" y="6760028"/>
                </a:cubicBezTo>
                <a:cubicBezTo>
                  <a:pt x="4044044" y="7015842"/>
                  <a:pt x="3777343" y="6912428"/>
                  <a:pt x="3200400" y="6923314"/>
                </a:cubicBezTo>
                <a:cubicBezTo>
                  <a:pt x="2623457" y="6934200"/>
                  <a:pt x="1447800" y="6574972"/>
                  <a:pt x="914400" y="6825343"/>
                </a:cubicBezTo>
                <a:cubicBezTo>
                  <a:pt x="381000" y="7075715"/>
                  <a:pt x="190500" y="7750629"/>
                  <a:pt x="0" y="8425543"/>
                </a:cubicBezTo>
              </a:path>
            </a:pathLst>
          </a:custGeom>
          <a:noFill/>
          <a:ln w="152400">
            <a:solidFill>
              <a:srgbClr val="00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82" name="TextBox 3281"/>
          <p:cNvSpPr txBox="1"/>
          <p:nvPr/>
        </p:nvSpPr>
        <p:spPr>
          <a:xfrm>
            <a:off x="21137792" y="7497177"/>
            <a:ext cx="4218069" cy="1077218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/>
              <a:t>7. 0500 </a:t>
            </a:r>
            <a:r>
              <a:rPr lang="en-US" sz="3200" b="1" dirty="0"/>
              <a:t>-0700, 12/6 501</a:t>
            </a:r>
            <a:r>
              <a:rPr lang="en-US" sz="3200" b="1" baseline="30000" dirty="0"/>
              <a:t>st</a:t>
            </a:r>
            <a:r>
              <a:rPr lang="en-US" sz="3200" b="1" dirty="0"/>
              <a:t> Movement</a:t>
            </a:r>
          </a:p>
        </p:txBody>
      </p:sp>
      <p:grpSp>
        <p:nvGrpSpPr>
          <p:cNvPr id="235" name="Group 234"/>
          <p:cNvGrpSpPr/>
          <p:nvPr/>
        </p:nvGrpSpPr>
        <p:grpSpPr>
          <a:xfrm>
            <a:off x="7993646" y="9809597"/>
            <a:ext cx="2001085" cy="1127077"/>
            <a:chOff x="22723842" y="9095765"/>
            <a:chExt cx="2001085" cy="1127077"/>
          </a:xfrm>
        </p:grpSpPr>
        <p:sp>
          <p:nvSpPr>
            <p:cNvPr id="236" name="Rectangle 235"/>
            <p:cNvSpPr/>
            <p:nvPr/>
          </p:nvSpPr>
          <p:spPr>
            <a:xfrm>
              <a:off x="23651018" y="9197522"/>
              <a:ext cx="889878" cy="97843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37" name="Group 236"/>
            <p:cNvGrpSpPr/>
            <p:nvPr/>
          </p:nvGrpSpPr>
          <p:grpSpPr>
            <a:xfrm>
              <a:off x="22723842" y="9095765"/>
              <a:ext cx="2001085" cy="1127077"/>
              <a:chOff x="23607310" y="9026704"/>
              <a:chExt cx="2001085" cy="1127077"/>
            </a:xfrm>
          </p:grpSpPr>
          <p:sp>
            <p:nvSpPr>
              <p:cNvPr id="238" name="TextBox 237"/>
              <p:cNvSpPr txBox="1"/>
              <p:nvPr/>
            </p:nvSpPr>
            <p:spPr>
              <a:xfrm>
                <a:off x="24492904" y="9076563"/>
                <a:ext cx="1115491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F/2/</a:t>
                </a:r>
              </a:p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39" name="Group 238"/>
              <p:cNvGrpSpPr>
                <a:grpSpLocks noChangeAspect="1"/>
              </p:cNvGrpSpPr>
              <p:nvPr/>
            </p:nvGrpSpPr>
            <p:grpSpPr>
              <a:xfrm>
                <a:off x="23607310" y="9026704"/>
                <a:ext cx="857861" cy="910303"/>
                <a:chOff x="22963978" y="9104839"/>
                <a:chExt cx="633740" cy="672485"/>
              </a:xfrm>
            </p:grpSpPr>
            <p:sp>
              <p:nvSpPr>
                <p:cNvPr id="240" name="Rectangle 239"/>
                <p:cNvSpPr/>
                <p:nvPr/>
              </p:nvSpPr>
              <p:spPr>
                <a:xfrm>
                  <a:off x="23177002" y="9104839"/>
                  <a:ext cx="218499" cy="196826"/>
                </a:xfrm>
                <a:prstGeom prst="rect">
                  <a:avLst/>
                </a:prstGeom>
                <a:solidFill>
                  <a:srgbClr val="F0F2E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41" name="Group 240"/>
                <p:cNvGrpSpPr>
                  <a:grpSpLocks noChangeAspect="1"/>
                </p:cNvGrpSpPr>
                <p:nvPr/>
              </p:nvGrpSpPr>
              <p:grpSpPr>
                <a:xfrm>
                  <a:off x="22963978" y="9129247"/>
                  <a:ext cx="633740" cy="648077"/>
                  <a:chOff x="674864" y="1755925"/>
                  <a:chExt cx="500652" cy="511979"/>
                </a:xfrm>
              </p:grpSpPr>
              <p:sp>
                <p:nvSpPr>
                  <p:cNvPr id="242" name="Freeform 241"/>
                  <p:cNvSpPr/>
                  <p:nvPr/>
                </p:nvSpPr>
                <p:spPr>
                  <a:xfrm>
                    <a:off x="931974" y="1755925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43" name="Group 242"/>
                  <p:cNvGrpSpPr/>
                  <p:nvPr/>
                </p:nvGrpSpPr>
                <p:grpSpPr>
                  <a:xfrm>
                    <a:off x="674864" y="1895829"/>
                    <a:ext cx="500652" cy="372075"/>
                    <a:chOff x="7117556" y="3397089"/>
                    <a:chExt cx="400524" cy="297659"/>
                  </a:xfrm>
                </p:grpSpPr>
                <p:sp>
                  <p:nvSpPr>
                    <p:cNvPr id="246" name="Rectangle 245"/>
                    <p:cNvSpPr/>
                    <p:nvPr/>
                  </p:nvSpPr>
                  <p:spPr>
                    <a:xfrm>
                      <a:off x="7118355" y="3399141"/>
                      <a:ext cx="397042" cy="294680"/>
                    </a:xfrm>
                    <a:prstGeom prst="rect">
                      <a:avLst/>
                    </a:prstGeom>
                    <a:solidFill>
                      <a:srgbClr val="80E0FF"/>
                    </a:solidFill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7" name="Freeform 246"/>
                    <p:cNvSpPr/>
                    <p:nvPr/>
                  </p:nvSpPr>
                  <p:spPr>
                    <a:xfrm>
                      <a:off x="7124697" y="3397089"/>
                      <a:ext cx="393383" cy="294798"/>
                    </a:xfrm>
                    <a:custGeom>
                      <a:avLst/>
                      <a:gdLst>
                        <a:gd name="connsiteX0" fmla="*/ 0 w 388620"/>
                        <a:gd name="connsiteY0" fmla="*/ 297180 h 297180"/>
                        <a:gd name="connsiteX1" fmla="*/ 388620 w 388620"/>
                        <a:gd name="connsiteY1" fmla="*/ 0 h 297180"/>
                        <a:gd name="connsiteX0" fmla="*/ 0 w 393383"/>
                        <a:gd name="connsiteY0" fmla="*/ 294799 h 294799"/>
                        <a:gd name="connsiteX1" fmla="*/ 393383 w 393383"/>
                        <a:gd name="connsiteY1" fmla="*/ 0 h 294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393383" h="294799">
                          <a:moveTo>
                            <a:pt x="0" y="294799"/>
                          </a:moveTo>
                          <a:cubicBezTo>
                            <a:pt x="129540" y="195739"/>
                            <a:pt x="263843" y="99060"/>
                            <a:pt x="393383" y="0"/>
                          </a:cubicBez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48" name="Freeform 247"/>
                    <p:cNvSpPr/>
                    <p:nvPr/>
                  </p:nvSpPr>
                  <p:spPr>
                    <a:xfrm>
                      <a:off x="7117556" y="3399472"/>
                      <a:ext cx="400050" cy="295276"/>
                    </a:xfrm>
                    <a:custGeom>
                      <a:avLst/>
                      <a:gdLst>
                        <a:gd name="connsiteX0" fmla="*/ 0 w 400050"/>
                        <a:gd name="connsiteY0" fmla="*/ 0 h 304800"/>
                        <a:gd name="connsiteX1" fmla="*/ 400050 w 400050"/>
                        <a:gd name="connsiteY1" fmla="*/ 304800 h 304800"/>
                        <a:gd name="connsiteX0" fmla="*/ 0 w 392907"/>
                        <a:gd name="connsiteY0" fmla="*/ 0 h 300038"/>
                        <a:gd name="connsiteX1" fmla="*/ 392907 w 392907"/>
                        <a:gd name="connsiteY1" fmla="*/ 300038 h 300038"/>
                        <a:gd name="connsiteX0" fmla="*/ 0 w 400050"/>
                        <a:gd name="connsiteY0" fmla="*/ 0 h 295276"/>
                        <a:gd name="connsiteX1" fmla="*/ 400050 w 400050"/>
                        <a:gd name="connsiteY1" fmla="*/ 295276 h 29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00050" h="295276">
                          <a:moveTo>
                            <a:pt x="0" y="0"/>
                          </a:moveTo>
                          <a:lnTo>
                            <a:pt x="400050" y="295276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44" name="Block Arc 243"/>
                  <p:cNvSpPr/>
                  <p:nvPr/>
                </p:nvSpPr>
                <p:spPr>
                  <a:xfrm>
                    <a:off x="845377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245" name="Block Arc 244"/>
                  <p:cNvSpPr/>
                  <p:nvPr/>
                </p:nvSpPr>
                <p:spPr>
                  <a:xfrm>
                    <a:off x="919790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</p:grpSp>
      </p:grpSp>
      <p:grpSp>
        <p:nvGrpSpPr>
          <p:cNvPr id="249" name="Group 248"/>
          <p:cNvGrpSpPr/>
          <p:nvPr/>
        </p:nvGrpSpPr>
        <p:grpSpPr>
          <a:xfrm>
            <a:off x="8511473" y="10828293"/>
            <a:ext cx="2001085" cy="1127077"/>
            <a:chOff x="22723842" y="9095765"/>
            <a:chExt cx="2001085" cy="1127077"/>
          </a:xfrm>
        </p:grpSpPr>
        <p:sp>
          <p:nvSpPr>
            <p:cNvPr id="250" name="Rectangle 249"/>
            <p:cNvSpPr/>
            <p:nvPr/>
          </p:nvSpPr>
          <p:spPr>
            <a:xfrm>
              <a:off x="23651018" y="9197522"/>
              <a:ext cx="889878" cy="97843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1" name="Group 250"/>
            <p:cNvGrpSpPr/>
            <p:nvPr/>
          </p:nvGrpSpPr>
          <p:grpSpPr>
            <a:xfrm>
              <a:off x="22723842" y="9095765"/>
              <a:ext cx="2001085" cy="1127077"/>
              <a:chOff x="23607310" y="9026704"/>
              <a:chExt cx="2001085" cy="1127077"/>
            </a:xfrm>
          </p:grpSpPr>
          <p:sp>
            <p:nvSpPr>
              <p:cNvPr id="252" name="TextBox 251"/>
              <p:cNvSpPr txBox="1"/>
              <p:nvPr/>
            </p:nvSpPr>
            <p:spPr>
              <a:xfrm>
                <a:off x="24492904" y="9076563"/>
                <a:ext cx="1115491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E/2/</a:t>
                </a:r>
              </a:p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53" name="Group 252"/>
              <p:cNvGrpSpPr>
                <a:grpSpLocks noChangeAspect="1"/>
              </p:cNvGrpSpPr>
              <p:nvPr/>
            </p:nvGrpSpPr>
            <p:grpSpPr>
              <a:xfrm>
                <a:off x="23607310" y="9026704"/>
                <a:ext cx="857861" cy="910303"/>
                <a:chOff x="22963978" y="9104839"/>
                <a:chExt cx="633740" cy="672485"/>
              </a:xfrm>
            </p:grpSpPr>
            <p:sp>
              <p:nvSpPr>
                <p:cNvPr id="254" name="Rectangle 253"/>
                <p:cNvSpPr/>
                <p:nvPr/>
              </p:nvSpPr>
              <p:spPr>
                <a:xfrm>
                  <a:off x="23177002" y="9104839"/>
                  <a:ext cx="218499" cy="196826"/>
                </a:xfrm>
                <a:prstGeom prst="rect">
                  <a:avLst/>
                </a:prstGeom>
                <a:solidFill>
                  <a:srgbClr val="F0F2E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55" name="Group 254"/>
                <p:cNvGrpSpPr>
                  <a:grpSpLocks noChangeAspect="1"/>
                </p:cNvGrpSpPr>
                <p:nvPr/>
              </p:nvGrpSpPr>
              <p:grpSpPr>
                <a:xfrm>
                  <a:off x="22963978" y="9129247"/>
                  <a:ext cx="633740" cy="648077"/>
                  <a:chOff x="674864" y="1755925"/>
                  <a:chExt cx="500652" cy="511979"/>
                </a:xfrm>
              </p:grpSpPr>
              <p:sp>
                <p:nvSpPr>
                  <p:cNvPr id="256" name="Freeform 255"/>
                  <p:cNvSpPr/>
                  <p:nvPr/>
                </p:nvSpPr>
                <p:spPr>
                  <a:xfrm>
                    <a:off x="931974" y="1755925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57" name="Group 256"/>
                  <p:cNvGrpSpPr/>
                  <p:nvPr/>
                </p:nvGrpSpPr>
                <p:grpSpPr>
                  <a:xfrm>
                    <a:off x="674864" y="1895829"/>
                    <a:ext cx="500652" cy="372075"/>
                    <a:chOff x="7117556" y="3397089"/>
                    <a:chExt cx="400524" cy="297659"/>
                  </a:xfrm>
                </p:grpSpPr>
                <p:sp>
                  <p:nvSpPr>
                    <p:cNvPr id="260" name="Rectangle 259"/>
                    <p:cNvSpPr/>
                    <p:nvPr/>
                  </p:nvSpPr>
                  <p:spPr>
                    <a:xfrm>
                      <a:off x="7118355" y="3399141"/>
                      <a:ext cx="397042" cy="294680"/>
                    </a:xfrm>
                    <a:prstGeom prst="rect">
                      <a:avLst/>
                    </a:prstGeom>
                    <a:solidFill>
                      <a:srgbClr val="80E0FF"/>
                    </a:solidFill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1" name="Freeform 260"/>
                    <p:cNvSpPr/>
                    <p:nvPr/>
                  </p:nvSpPr>
                  <p:spPr>
                    <a:xfrm>
                      <a:off x="7124697" y="3397089"/>
                      <a:ext cx="393383" cy="294798"/>
                    </a:xfrm>
                    <a:custGeom>
                      <a:avLst/>
                      <a:gdLst>
                        <a:gd name="connsiteX0" fmla="*/ 0 w 388620"/>
                        <a:gd name="connsiteY0" fmla="*/ 297180 h 297180"/>
                        <a:gd name="connsiteX1" fmla="*/ 388620 w 388620"/>
                        <a:gd name="connsiteY1" fmla="*/ 0 h 297180"/>
                        <a:gd name="connsiteX0" fmla="*/ 0 w 393383"/>
                        <a:gd name="connsiteY0" fmla="*/ 294799 h 294799"/>
                        <a:gd name="connsiteX1" fmla="*/ 393383 w 393383"/>
                        <a:gd name="connsiteY1" fmla="*/ 0 h 294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393383" h="294799">
                          <a:moveTo>
                            <a:pt x="0" y="294799"/>
                          </a:moveTo>
                          <a:cubicBezTo>
                            <a:pt x="129540" y="195739"/>
                            <a:pt x="263843" y="99060"/>
                            <a:pt x="393383" y="0"/>
                          </a:cubicBez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2" name="Freeform 261"/>
                    <p:cNvSpPr/>
                    <p:nvPr/>
                  </p:nvSpPr>
                  <p:spPr>
                    <a:xfrm>
                      <a:off x="7117556" y="3399472"/>
                      <a:ext cx="400050" cy="295276"/>
                    </a:xfrm>
                    <a:custGeom>
                      <a:avLst/>
                      <a:gdLst>
                        <a:gd name="connsiteX0" fmla="*/ 0 w 400050"/>
                        <a:gd name="connsiteY0" fmla="*/ 0 h 304800"/>
                        <a:gd name="connsiteX1" fmla="*/ 400050 w 400050"/>
                        <a:gd name="connsiteY1" fmla="*/ 304800 h 304800"/>
                        <a:gd name="connsiteX0" fmla="*/ 0 w 392907"/>
                        <a:gd name="connsiteY0" fmla="*/ 0 h 300038"/>
                        <a:gd name="connsiteX1" fmla="*/ 392907 w 392907"/>
                        <a:gd name="connsiteY1" fmla="*/ 300038 h 300038"/>
                        <a:gd name="connsiteX0" fmla="*/ 0 w 400050"/>
                        <a:gd name="connsiteY0" fmla="*/ 0 h 295276"/>
                        <a:gd name="connsiteX1" fmla="*/ 400050 w 400050"/>
                        <a:gd name="connsiteY1" fmla="*/ 295276 h 29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00050" h="295276">
                          <a:moveTo>
                            <a:pt x="0" y="0"/>
                          </a:moveTo>
                          <a:lnTo>
                            <a:pt x="400050" y="295276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58" name="Block Arc 257"/>
                  <p:cNvSpPr/>
                  <p:nvPr/>
                </p:nvSpPr>
                <p:spPr>
                  <a:xfrm>
                    <a:off x="845377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259" name="Block Arc 258"/>
                  <p:cNvSpPr/>
                  <p:nvPr/>
                </p:nvSpPr>
                <p:spPr>
                  <a:xfrm>
                    <a:off x="919790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</p:grpSp>
      </p:grpSp>
      <p:grpSp>
        <p:nvGrpSpPr>
          <p:cNvPr id="263" name="Group 262"/>
          <p:cNvGrpSpPr/>
          <p:nvPr/>
        </p:nvGrpSpPr>
        <p:grpSpPr>
          <a:xfrm>
            <a:off x="7630141" y="11917553"/>
            <a:ext cx="2001108" cy="1127077"/>
            <a:chOff x="22723819" y="9095765"/>
            <a:chExt cx="2001108" cy="1127077"/>
          </a:xfrm>
        </p:grpSpPr>
        <p:sp>
          <p:nvSpPr>
            <p:cNvPr id="264" name="Rectangle 263"/>
            <p:cNvSpPr/>
            <p:nvPr/>
          </p:nvSpPr>
          <p:spPr>
            <a:xfrm>
              <a:off x="23651018" y="9197522"/>
              <a:ext cx="889878" cy="97843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5" name="Group 264"/>
            <p:cNvGrpSpPr/>
            <p:nvPr/>
          </p:nvGrpSpPr>
          <p:grpSpPr>
            <a:xfrm>
              <a:off x="22723819" y="9095765"/>
              <a:ext cx="2001108" cy="1127077"/>
              <a:chOff x="23607287" y="9026704"/>
              <a:chExt cx="2001108" cy="1127077"/>
            </a:xfrm>
          </p:grpSpPr>
          <p:sp>
            <p:nvSpPr>
              <p:cNvPr id="266" name="TextBox 265"/>
              <p:cNvSpPr txBox="1"/>
              <p:nvPr/>
            </p:nvSpPr>
            <p:spPr>
              <a:xfrm>
                <a:off x="24492904" y="9076563"/>
                <a:ext cx="1115491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D/2/</a:t>
                </a:r>
              </a:p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267" name="Group 266"/>
              <p:cNvGrpSpPr>
                <a:grpSpLocks noChangeAspect="1"/>
              </p:cNvGrpSpPr>
              <p:nvPr/>
            </p:nvGrpSpPr>
            <p:grpSpPr>
              <a:xfrm>
                <a:off x="23607287" y="9026704"/>
                <a:ext cx="857862" cy="910303"/>
                <a:chOff x="22963970" y="9104839"/>
                <a:chExt cx="633741" cy="672485"/>
              </a:xfrm>
            </p:grpSpPr>
            <p:sp>
              <p:nvSpPr>
                <p:cNvPr id="268" name="Rectangle 267"/>
                <p:cNvSpPr/>
                <p:nvPr/>
              </p:nvSpPr>
              <p:spPr>
                <a:xfrm>
                  <a:off x="23177002" y="9104839"/>
                  <a:ext cx="218499" cy="196826"/>
                </a:xfrm>
                <a:prstGeom prst="rect">
                  <a:avLst/>
                </a:prstGeom>
                <a:solidFill>
                  <a:srgbClr val="F0F2E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69" name="Group 268"/>
                <p:cNvGrpSpPr>
                  <a:grpSpLocks noChangeAspect="1"/>
                </p:cNvGrpSpPr>
                <p:nvPr/>
              </p:nvGrpSpPr>
              <p:grpSpPr>
                <a:xfrm>
                  <a:off x="22963970" y="9129247"/>
                  <a:ext cx="633741" cy="648077"/>
                  <a:chOff x="674858" y="1755925"/>
                  <a:chExt cx="500653" cy="511979"/>
                </a:xfrm>
              </p:grpSpPr>
              <p:sp>
                <p:nvSpPr>
                  <p:cNvPr id="270" name="Freeform 269"/>
                  <p:cNvSpPr/>
                  <p:nvPr/>
                </p:nvSpPr>
                <p:spPr>
                  <a:xfrm>
                    <a:off x="931974" y="1755925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grpSp>
                <p:nvGrpSpPr>
                  <p:cNvPr id="271" name="Group 270"/>
                  <p:cNvGrpSpPr/>
                  <p:nvPr/>
                </p:nvGrpSpPr>
                <p:grpSpPr>
                  <a:xfrm>
                    <a:off x="674858" y="1895829"/>
                    <a:ext cx="500653" cy="372075"/>
                    <a:chOff x="7117555" y="3397089"/>
                    <a:chExt cx="400525" cy="297659"/>
                  </a:xfrm>
                </p:grpSpPr>
                <p:sp>
                  <p:nvSpPr>
                    <p:cNvPr id="274" name="Rectangle 273"/>
                    <p:cNvSpPr/>
                    <p:nvPr/>
                  </p:nvSpPr>
                  <p:spPr>
                    <a:xfrm>
                      <a:off x="7118355" y="3399141"/>
                      <a:ext cx="397042" cy="294680"/>
                    </a:xfrm>
                    <a:prstGeom prst="rect">
                      <a:avLst/>
                    </a:prstGeom>
                    <a:solidFill>
                      <a:srgbClr val="80E0FF"/>
                    </a:solidFill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5" name="Freeform 274"/>
                    <p:cNvSpPr/>
                    <p:nvPr/>
                  </p:nvSpPr>
                  <p:spPr>
                    <a:xfrm>
                      <a:off x="7124697" y="3397089"/>
                      <a:ext cx="393383" cy="294798"/>
                    </a:xfrm>
                    <a:custGeom>
                      <a:avLst/>
                      <a:gdLst>
                        <a:gd name="connsiteX0" fmla="*/ 0 w 388620"/>
                        <a:gd name="connsiteY0" fmla="*/ 297180 h 297180"/>
                        <a:gd name="connsiteX1" fmla="*/ 388620 w 388620"/>
                        <a:gd name="connsiteY1" fmla="*/ 0 h 297180"/>
                        <a:gd name="connsiteX0" fmla="*/ 0 w 393383"/>
                        <a:gd name="connsiteY0" fmla="*/ 294799 h 294799"/>
                        <a:gd name="connsiteX1" fmla="*/ 393383 w 393383"/>
                        <a:gd name="connsiteY1" fmla="*/ 0 h 2947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393383" h="294799">
                          <a:moveTo>
                            <a:pt x="0" y="294799"/>
                          </a:moveTo>
                          <a:cubicBezTo>
                            <a:pt x="129540" y="195739"/>
                            <a:pt x="263843" y="99060"/>
                            <a:pt x="393383" y="0"/>
                          </a:cubicBez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76" name="Freeform 275"/>
                    <p:cNvSpPr/>
                    <p:nvPr/>
                  </p:nvSpPr>
                  <p:spPr>
                    <a:xfrm>
                      <a:off x="7117555" y="3399472"/>
                      <a:ext cx="400050" cy="295276"/>
                    </a:xfrm>
                    <a:custGeom>
                      <a:avLst/>
                      <a:gdLst>
                        <a:gd name="connsiteX0" fmla="*/ 0 w 400050"/>
                        <a:gd name="connsiteY0" fmla="*/ 0 h 304800"/>
                        <a:gd name="connsiteX1" fmla="*/ 400050 w 400050"/>
                        <a:gd name="connsiteY1" fmla="*/ 304800 h 304800"/>
                        <a:gd name="connsiteX0" fmla="*/ 0 w 392907"/>
                        <a:gd name="connsiteY0" fmla="*/ 0 h 300038"/>
                        <a:gd name="connsiteX1" fmla="*/ 392907 w 392907"/>
                        <a:gd name="connsiteY1" fmla="*/ 300038 h 300038"/>
                        <a:gd name="connsiteX0" fmla="*/ 0 w 400050"/>
                        <a:gd name="connsiteY0" fmla="*/ 0 h 295276"/>
                        <a:gd name="connsiteX1" fmla="*/ 400050 w 400050"/>
                        <a:gd name="connsiteY1" fmla="*/ 295276 h 2952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00050" h="295276">
                          <a:moveTo>
                            <a:pt x="0" y="0"/>
                          </a:moveTo>
                          <a:lnTo>
                            <a:pt x="400050" y="295276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272" name="Block Arc 271"/>
                  <p:cNvSpPr/>
                  <p:nvPr/>
                </p:nvSpPr>
                <p:spPr>
                  <a:xfrm>
                    <a:off x="845377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273" name="Block Arc 272"/>
                  <p:cNvSpPr/>
                  <p:nvPr/>
                </p:nvSpPr>
                <p:spPr>
                  <a:xfrm>
                    <a:off x="919790" y="2189647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 w="222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</p:grpSp>
      </p:grpSp>
      <p:grpSp>
        <p:nvGrpSpPr>
          <p:cNvPr id="277" name="Group 276"/>
          <p:cNvGrpSpPr/>
          <p:nvPr/>
        </p:nvGrpSpPr>
        <p:grpSpPr>
          <a:xfrm>
            <a:off x="11671116" y="12310144"/>
            <a:ext cx="2013186" cy="895975"/>
            <a:chOff x="24866339" y="10694040"/>
            <a:chExt cx="2013186" cy="895975"/>
          </a:xfrm>
        </p:grpSpPr>
        <p:grpSp>
          <p:nvGrpSpPr>
            <p:cNvPr id="278" name="Group 277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290" name="Rectangle 289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1" name="TextBox 290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279" name="Group 278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280" name="Rectangle 279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1" name="Freeform 280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2" name="Freeform 281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3" name="Freeform 282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84" name="Group 283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287" name="Rectangle 286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8" name="Freeform 287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89" name="Freeform 288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85" name="Block Arc 284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86" name="Block Arc 285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292" name="Group 291"/>
          <p:cNvGrpSpPr/>
          <p:nvPr/>
        </p:nvGrpSpPr>
        <p:grpSpPr>
          <a:xfrm>
            <a:off x="6951118" y="12968408"/>
            <a:ext cx="2170197" cy="910303"/>
            <a:chOff x="23825857" y="10329274"/>
            <a:chExt cx="2170197" cy="910303"/>
          </a:xfrm>
        </p:grpSpPr>
        <p:sp>
          <p:nvSpPr>
            <p:cNvPr id="293" name="Rectangle 292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" name="TextBox 293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2/506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95" name="Rectangle 294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" name="Freeform 295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97" name="Group 296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01" name="Rectangle 300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2" name="Freeform 301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3" name="Freeform 302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8" name="Block Arc 297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99" name="Block Arc 298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00" name="Freeform 299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8" name="Group 47"/>
          <p:cNvGrpSpPr/>
          <p:nvPr/>
        </p:nvGrpSpPr>
        <p:grpSpPr>
          <a:xfrm>
            <a:off x="16664368" y="6564991"/>
            <a:ext cx="2134550" cy="1121940"/>
            <a:chOff x="19723744" y="4074029"/>
            <a:chExt cx="2134550" cy="1121940"/>
          </a:xfrm>
        </p:grpSpPr>
        <p:grpSp>
          <p:nvGrpSpPr>
            <p:cNvPr id="304" name="Group 303"/>
            <p:cNvGrpSpPr/>
            <p:nvPr/>
          </p:nvGrpSpPr>
          <p:grpSpPr>
            <a:xfrm>
              <a:off x="19723744" y="4074029"/>
              <a:ext cx="2134550" cy="1121940"/>
              <a:chOff x="23825857" y="10329274"/>
              <a:chExt cx="2134550" cy="1121940"/>
            </a:xfrm>
          </p:grpSpPr>
          <p:sp>
            <p:nvSpPr>
              <p:cNvPr id="305" name="Rectangle 304"/>
              <p:cNvSpPr/>
              <p:nvPr/>
            </p:nvSpPr>
            <p:spPr>
              <a:xfrm>
                <a:off x="24733288" y="10515670"/>
                <a:ext cx="1150047" cy="793871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6" name="TextBox 305"/>
              <p:cNvSpPr txBox="1"/>
              <p:nvPr/>
            </p:nvSpPr>
            <p:spPr>
              <a:xfrm>
                <a:off x="24677971" y="10373996"/>
                <a:ext cx="1282436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(+)</a:t>
                </a:r>
              </a:p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1-401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07" name="Rectangle 306"/>
              <p:cNvSpPr/>
              <p:nvPr/>
            </p:nvSpPr>
            <p:spPr>
              <a:xfrm>
                <a:off x="24114217" y="10329274"/>
                <a:ext cx="295771" cy="266432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8" name="Freeform 307"/>
              <p:cNvSpPr/>
              <p:nvPr/>
            </p:nvSpPr>
            <p:spPr>
              <a:xfrm>
                <a:off x="24188176" y="10370444"/>
                <a:ext cx="0" cy="244813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09" name="Group 308"/>
              <p:cNvGrpSpPr/>
              <p:nvPr/>
            </p:nvGrpSpPr>
            <p:grpSpPr>
              <a:xfrm>
                <a:off x="23825857" y="10602036"/>
                <a:ext cx="857861" cy="637541"/>
                <a:chOff x="7117556" y="3397089"/>
                <a:chExt cx="400524" cy="297659"/>
              </a:xfrm>
            </p:grpSpPr>
            <p:sp>
              <p:nvSpPr>
                <p:cNvPr id="313" name="Rectangle 312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4" name="Freeform 313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15" name="Freeform 314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12" name="Freeform 311"/>
              <p:cNvSpPr/>
              <p:nvPr/>
            </p:nvSpPr>
            <p:spPr>
              <a:xfrm>
                <a:off x="24330400" y="10370444"/>
                <a:ext cx="0" cy="244813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7" name="Freeform 46"/>
            <p:cNvSpPr/>
            <p:nvPr/>
          </p:nvSpPr>
          <p:spPr>
            <a:xfrm>
              <a:off x="19892010" y="4663440"/>
              <a:ext cx="544830" cy="3810"/>
            </a:xfrm>
            <a:custGeom>
              <a:avLst/>
              <a:gdLst>
                <a:gd name="connsiteX0" fmla="*/ 0 w 544830"/>
                <a:gd name="connsiteY0" fmla="*/ 0 h 3810"/>
                <a:gd name="connsiteX1" fmla="*/ 544830 w 544830"/>
                <a:gd name="connsiteY1" fmla="*/ 381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4830" h="3810">
                  <a:moveTo>
                    <a:pt x="0" y="0"/>
                  </a:moveTo>
                  <a:lnTo>
                    <a:pt x="544830" y="381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4" name="Group 343"/>
          <p:cNvGrpSpPr>
            <a:grpSpLocks noChangeAspect="1"/>
          </p:cNvGrpSpPr>
          <p:nvPr/>
        </p:nvGrpSpPr>
        <p:grpSpPr>
          <a:xfrm>
            <a:off x="5864621" y="13760276"/>
            <a:ext cx="3401741" cy="1245754"/>
            <a:chOff x="9496426" y="5064781"/>
            <a:chExt cx="2143666" cy="785029"/>
          </a:xfrm>
        </p:grpSpPr>
        <p:grpSp>
          <p:nvGrpSpPr>
            <p:cNvPr id="345" name="Group 344"/>
            <p:cNvGrpSpPr/>
            <p:nvPr/>
          </p:nvGrpSpPr>
          <p:grpSpPr>
            <a:xfrm>
              <a:off x="9496426" y="5064781"/>
              <a:ext cx="1750670" cy="785029"/>
              <a:chOff x="9496426" y="5064781"/>
              <a:chExt cx="1750670" cy="785029"/>
            </a:xfrm>
          </p:grpSpPr>
          <p:grpSp>
            <p:nvGrpSpPr>
              <p:cNvPr id="347" name="Group 346"/>
              <p:cNvGrpSpPr>
                <a:grpSpLocks noChangeAspect="1"/>
              </p:cNvGrpSpPr>
              <p:nvPr/>
            </p:nvGrpSpPr>
            <p:grpSpPr>
              <a:xfrm>
                <a:off x="9496426" y="5064781"/>
                <a:ext cx="674282" cy="785029"/>
                <a:chOff x="9375700" y="4800369"/>
                <a:chExt cx="513500" cy="597842"/>
              </a:xfrm>
            </p:grpSpPr>
            <p:grpSp>
              <p:nvGrpSpPr>
                <p:cNvPr id="349" name="Group 348"/>
                <p:cNvGrpSpPr/>
                <p:nvPr/>
              </p:nvGrpSpPr>
              <p:grpSpPr>
                <a:xfrm>
                  <a:off x="9567627" y="4800369"/>
                  <a:ext cx="121975" cy="142875"/>
                  <a:chOff x="4799774" y="3142948"/>
                  <a:chExt cx="121975" cy="142875"/>
                </a:xfrm>
              </p:grpSpPr>
              <p:sp>
                <p:nvSpPr>
                  <p:cNvPr id="354" name="Freeform 353"/>
                  <p:cNvSpPr/>
                  <p:nvPr/>
                </p:nvSpPr>
                <p:spPr>
                  <a:xfrm>
                    <a:off x="4921749" y="3142948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5" name="Freeform 354"/>
                  <p:cNvSpPr/>
                  <p:nvPr/>
                </p:nvSpPr>
                <p:spPr>
                  <a:xfrm>
                    <a:off x="4799774" y="3142948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50" name="Group 349"/>
                <p:cNvGrpSpPr/>
                <p:nvPr/>
              </p:nvGrpSpPr>
              <p:grpSpPr>
                <a:xfrm>
                  <a:off x="9375700" y="4884711"/>
                  <a:ext cx="513500" cy="513500"/>
                  <a:chOff x="4664443" y="3476436"/>
                  <a:chExt cx="513500" cy="513500"/>
                </a:xfrm>
                <a:solidFill>
                  <a:srgbClr val="FF8080"/>
                </a:solidFill>
              </p:grpSpPr>
              <p:sp>
                <p:nvSpPr>
                  <p:cNvPr id="351" name="Diamond 350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2" name="Freeform 351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53" name="Freeform 352"/>
                  <p:cNvSpPr/>
                  <p:nvPr/>
                </p:nvSpPr>
                <p:spPr>
                  <a:xfrm>
                    <a:off x="4796790" y="3600450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grp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sp>
            <p:nvSpPr>
              <p:cNvPr id="348" name="Rectangle 347"/>
              <p:cNvSpPr/>
              <p:nvPr/>
            </p:nvSpPr>
            <p:spPr>
              <a:xfrm>
                <a:off x="10190720" y="5363773"/>
                <a:ext cx="1056376" cy="259081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46" name="TextBox 345"/>
            <p:cNvSpPr txBox="1"/>
            <p:nvPr/>
          </p:nvSpPr>
          <p:spPr>
            <a:xfrm>
              <a:off x="10140108" y="5312367"/>
              <a:ext cx="1499984" cy="368505"/>
            </a:xfrm>
            <a:prstGeom prst="rect">
              <a:avLst/>
            </a:prstGeom>
            <a:noFill/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OST 795</a:t>
              </a:r>
            </a:p>
          </p:txBody>
        </p:sp>
      </p:grpSp>
      <p:grpSp>
        <p:nvGrpSpPr>
          <p:cNvPr id="79" name="Group 78"/>
          <p:cNvGrpSpPr>
            <a:grpSpLocks noChangeAspect="1"/>
          </p:cNvGrpSpPr>
          <p:nvPr/>
        </p:nvGrpSpPr>
        <p:grpSpPr>
          <a:xfrm>
            <a:off x="9600227" y="15468388"/>
            <a:ext cx="1554816" cy="1238341"/>
            <a:chOff x="9283435" y="6926297"/>
            <a:chExt cx="1196015" cy="952570"/>
          </a:xfrm>
        </p:grpSpPr>
        <p:sp>
          <p:nvSpPr>
            <p:cNvPr id="80" name="Rectangle 79"/>
            <p:cNvSpPr/>
            <p:nvPr/>
          </p:nvSpPr>
          <p:spPr>
            <a:xfrm>
              <a:off x="10116874" y="7262344"/>
              <a:ext cx="317438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1" name="Group 80"/>
            <p:cNvGrpSpPr/>
            <p:nvPr/>
          </p:nvGrpSpPr>
          <p:grpSpPr>
            <a:xfrm>
              <a:off x="9283435" y="6926297"/>
              <a:ext cx="1196015" cy="952570"/>
              <a:chOff x="9431195" y="6743702"/>
              <a:chExt cx="1196015" cy="952570"/>
            </a:xfrm>
          </p:grpSpPr>
          <p:sp>
            <p:nvSpPr>
              <p:cNvPr id="82" name="TextBox 81"/>
              <p:cNvSpPr txBox="1"/>
              <p:nvPr/>
            </p:nvSpPr>
            <p:spPr>
              <a:xfrm>
                <a:off x="10249316" y="7037157"/>
                <a:ext cx="377894" cy="449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6 </a:t>
                </a:r>
              </a:p>
            </p:txBody>
          </p:sp>
          <p:grpSp>
            <p:nvGrpSpPr>
              <p:cNvPr id="83" name="Group 82"/>
              <p:cNvGrpSpPr/>
              <p:nvPr/>
            </p:nvGrpSpPr>
            <p:grpSpPr>
              <a:xfrm>
                <a:off x="9431195" y="6743702"/>
                <a:ext cx="800700" cy="952570"/>
                <a:chOff x="9431195" y="6743702"/>
                <a:chExt cx="800700" cy="952570"/>
              </a:xfrm>
            </p:grpSpPr>
            <p:sp>
              <p:nvSpPr>
                <p:cNvPr id="84" name="Freeform 83"/>
                <p:cNvSpPr/>
                <p:nvPr/>
              </p:nvSpPr>
              <p:spPr>
                <a:xfrm flipH="1">
                  <a:off x="9890855" y="6747590"/>
                  <a:ext cx="45719" cy="340680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85" name="Group 84"/>
                <p:cNvGrpSpPr>
                  <a:grpSpLocks noChangeAspect="1"/>
                </p:cNvGrpSpPr>
                <p:nvPr/>
              </p:nvGrpSpPr>
              <p:grpSpPr>
                <a:xfrm>
                  <a:off x="9431195" y="6743702"/>
                  <a:ext cx="800700" cy="952570"/>
                  <a:chOff x="2641781" y="4534577"/>
                  <a:chExt cx="513500" cy="610889"/>
                </a:xfrm>
              </p:grpSpPr>
              <p:grpSp>
                <p:nvGrpSpPr>
                  <p:cNvPr id="86" name="Group 85"/>
                  <p:cNvGrpSpPr/>
                  <p:nvPr/>
                </p:nvGrpSpPr>
                <p:grpSpPr>
                  <a:xfrm>
                    <a:off x="2799527" y="4534577"/>
                    <a:ext cx="101514" cy="218480"/>
                    <a:chOff x="4765593" y="3129901"/>
                    <a:chExt cx="101514" cy="218480"/>
                  </a:xfrm>
                </p:grpSpPr>
                <p:sp>
                  <p:nvSpPr>
                    <p:cNvPr id="94" name="Freeform 93"/>
                    <p:cNvSpPr/>
                    <p:nvPr/>
                  </p:nvSpPr>
                  <p:spPr>
                    <a:xfrm>
                      <a:off x="4867107" y="3129902"/>
                      <a:ext cx="0" cy="142875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5" name="Freeform 94"/>
                    <p:cNvSpPr/>
                    <p:nvPr/>
                  </p:nvSpPr>
                  <p:spPr>
                    <a:xfrm flipH="1">
                      <a:off x="4765593" y="3129901"/>
                      <a:ext cx="29320" cy="218480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7" name="Group 86"/>
                  <p:cNvGrpSpPr/>
                  <p:nvPr/>
                </p:nvGrpSpPr>
                <p:grpSpPr>
                  <a:xfrm>
                    <a:off x="2641781" y="4631966"/>
                    <a:ext cx="513500" cy="513500"/>
                    <a:chOff x="4664443" y="3476436"/>
                    <a:chExt cx="513500" cy="513500"/>
                  </a:xfrm>
                </p:grpSpPr>
                <p:sp>
                  <p:nvSpPr>
                    <p:cNvPr id="91" name="Diamond 90"/>
                    <p:cNvSpPr/>
                    <p:nvPr/>
                  </p:nvSpPr>
                  <p:spPr>
                    <a:xfrm>
                      <a:off x="4664443" y="3476436"/>
                      <a:ext cx="513500" cy="513500"/>
                    </a:xfrm>
                    <a:prstGeom prst="diamond">
                      <a:avLst/>
                    </a:prstGeom>
                    <a:solidFill>
                      <a:srgbClr val="FF8080"/>
                    </a:solidFill>
                    <a:ln w="38100">
                      <a:solidFill>
                        <a:schemeClr val="tx1"/>
                      </a:solidFill>
                      <a:prstDash val="soli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" name="Freeform 91"/>
                    <p:cNvSpPr/>
                    <p:nvPr/>
                  </p:nvSpPr>
                  <p:spPr>
                    <a:xfrm>
                      <a:off x="4781550" y="3589020"/>
                      <a:ext cx="259080" cy="259080"/>
                    </a:xfrm>
                    <a:custGeom>
                      <a:avLst/>
                      <a:gdLst>
                        <a:gd name="connsiteX0" fmla="*/ 0 w 259080"/>
                        <a:gd name="connsiteY0" fmla="*/ 259080 h 259080"/>
                        <a:gd name="connsiteX1" fmla="*/ 259080 w 259080"/>
                        <a:gd name="connsiteY1" fmla="*/ 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9080" h="259080">
                          <a:moveTo>
                            <a:pt x="0" y="259080"/>
                          </a:moveTo>
                          <a:lnTo>
                            <a:pt x="259080" y="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" name="Freeform 92"/>
                    <p:cNvSpPr/>
                    <p:nvPr/>
                  </p:nvSpPr>
                  <p:spPr>
                    <a:xfrm>
                      <a:off x="4796790" y="3600450"/>
                      <a:ext cx="251460" cy="259080"/>
                    </a:xfrm>
                    <a:custGeom>
                      <a:avLst/>
                      <a:gdLst>
                        <a:gd name="connsiteX0" fmla="*/ 0 w 251460"/>
                        <a:gd name="connsiteY0" fmla="*/ 0 h 259080"/>
                        <a:gd name="connsiteX1" fmla="*/ 251460 w 251460"/>
                        <a:gd name="connsiteY1" fmla="*/ 25908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1460" h="259080">
                          <a:moveTo>
                            <a:pt x="0" y="0"/>
                          </a:moveTo>
                          <a:lnTo>
                            <a:pt x="251460" y="25908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88" name="Group 87"/>
                  <p:cNvGrpSpPr/>
                  <p:nvPr/>
                </p:nvGrpSpPr>
                <p:grpSpPr>
                  <a:xfrm>
                    <a:off x="2816676" y="4998289"/>
                    <a:ext cx="163709" cy="70389"/>
                    <a:chOff x="2881402" y="3995159"/>
                    <a:chExt cx="163709" cy="70389"/>
                  </a:xfrm>
                </p:grpSpPr>
                <p:sp>
                  <p:nvSpPr>
                    <p:cNvPr id="89" name="Block Arc 88"/>
                    <p:cNvSpPr/>
                    <p:nvPr/>
                  </p:nvSpPr>
                  <p:spPr>
                    <a:xfrm>
                      <a:off x="2881402" y="3995159"/>
                      <a:ext cx="89296" cy="70389"/>
                    </a:xfrm>
                    <a:prstGeom prst="blockArc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sp>
                  <p:nvSpPr>
                    <p:cNvPr id="90" name="Block Arc 89"/>
                    <p:cNvSpPr/>
                    <p:nvPr/>
                  </p:nvSpPr>
                  <p:spPr>
                    <a:xfrm>
                      <a:off x="2955815" y="3995159"/>
                      <a:ext cx="89296" cy="70389"/>
                    </a:xfrm>
                    <a:prstGeom prst="blockArc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</p:grpSp>
      </p:grpSp>
      <p:grpSp>
        <p:nvGrpSpPr>
          <p:cNvPr id="356" name="Group 355"/>
          <p:cNvGrpSpPr/>
          <p:nvPr/>
        </p:nvGrpSpPr>
        <p:grpSpPr>
          <a:xfrm>
            <a:off x="14011192" y="13312288"/>
            <a:ext cx="2013186" cy="895975"/>
            <a:chOff x="24866339" y="10694040"/>
            <a:chExt cx="2013186" cy="895975"/>
          </a:xfrm>
        </p:grpSpPr>
        <p:grpSp>
          <p:nvGrpSpPr>
            <p:cNvPr id="357" name="Group 356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369" name="Rectangle 368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0" name="TextBox 369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501</a:t>
                </a:r>
              </a:p>
            </p:txBody>
          </p:sp>
        </p:grpSp>
        <p:grpSp>
          <p:nvGrpSpPr>
            <p:cNvPr id="358" name="Group 357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359" name="Rectangle 358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0" name="Freeform 359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" name="Freeform 360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2" name="Freeform 361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63" name="Group 362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366" name="Rectangle 365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7" name="Freeform 366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8" name="Freeform 367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64" name="Block Arc 363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65" name="Block Arc 364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71" name="Group 370"/>
          <p:cNvGrpSpPr/>
          <p:nvPr/>
        </p:nvGrpSpPr>
        <p:grpSpPr>
          <a:xfrm>
            <a:off x="6951118" y="5671007"/>
            <a:ext cx="2013186" cy="895975"/>
            <a:chOff x="24866339" y="10694040"/>
            <a:chExt cx="2013186" cy="895975"/>
          </a:xfrm>
        </p:grpSpPr>
        <p:grpSp>
          <p:nvGrpSpPr>
            <p:cNvPr id="372" name="Group 371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384" name="Rectangle 383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85" name="TextBox 384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373" name="Group 372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374" name="Rectangle 373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5" name="Freeform 374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6" name="Freeform 375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7" name="Freeform 376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78" name="Group 377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381" name="Rectangle 380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2" name="Freeform 381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83" name="Freeform 382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79" name="Block Arc 378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80" name="Block Arc 379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86" name="Group 385"/>
          <p:cNvGrpSpPr/>
          <p:nvPr/>
        </p:nvGrpSpPr>
        <p:grpSpPr>
          <a:xfrm>
            <a:off x="8707902" y="3861226"/>
            <a:ext cx="2013186" cy="895975"/>
            <a:chOff x="24866339" y="10694040"/>
            <a:chExt cx="2013186" cy="895975"/>
          </a:xfrm>
        </p:grpSpPr>
        <p:grpSp>
          <p:nvGrpSpPr>
            <p:cNvPr id="387" name="Group 386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399" name="Rectangle 398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0" name="TextBox 399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502</a:t>
                </a:r>
              </a:p>
            </p:txBody>
          </p:sp>
        </p:grpSp>
        <p:grpSp>
          <p:nvGrpSpPr>
            <p:cNvPr id="388" name="Group 387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389" name="Rectangle 388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0" name="Freeform 389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1" name="Freeform 390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2" name="Freeform 391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93" name="Group 392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396" name="Rectangle 395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7" name="Freeform 396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98" name="Freeform 397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94" name="Block Arc 393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95" name="Block Arc 394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10" name="Group 309"/>
          <p:cNvGrpSpPr/>
          <p:nvPr/>
        </p:nvGrpSpPr>
        <p:grpSpPr>
          <a:xfrm>
            <a:off x="17378100" y="8196944"/>
            <a:ext cx="1786368" cy="1077217"/>
            <a:chOff x="20660601" y="6739196"/>
            <a:chExt cx="1786368" cy="1077217"/>
          </a:xfrm>
        </p:grpSpPr>
        <p:grpSp>
          <p:nvGrpSpPr>
            <p:cNvPr id="311" name="Group 310"/>
            <p:cNvGrpSpPr>
              <a:grpSpLocks noChangeAspect="1"/>
            </p:cNvGrpSpPr>
            <p:nvPr/>
          </p:nvGrpSpPr>
          <p:grpSpPr>
            <a:xfrm>
              <a:off x="20660601" y="6739196"/>
              <a:ext cx="1786368" cy="1077217"/>
              <a:chOff x="24866334" y="10653577"/>
              <a:chExt cx="2007154" cy="1210360"/>
            </a:xfrm>
          </p:grpSpPr>
          <p:grpSp>
            <p:nvGrpSpPr>
              <p:cNvPr id="317" name="Group 316"/>
              <p:cNvGrpSpPr/>
              <p:nvPr/>
            </p:nvGrpSpPr>
            <p:grpSpPr>
              <a:xfrm>
                <a:off x="25844421" y="10653577"/>
                <a:ext cx="1029067" cy="1210360"/>
                <a:chOff x="25967369" y="10836294"/>
                <a:chExt cx="1029067" cy="1210360"/>
              </a:xfrm>
            </p:grpSpPr>
            <p:sp>
              <p:nvSpPr>
                <p:cNvPr id="340" name="Rectangle 339"/>
                <p:cNvSpPr/>
                <p:nvPr/>
              </p:nvSpPr>
              <p:spPr>
                <a:xfrm>
                  <a:off x="26007560" y="10935208"/>
                  <a:ext cx="871425" cy="1003842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1" name="TextBox 340"/>
                <p:cNvSpPr txBox="1"/>
                <p:nvPr/>
              </p:nvSpPr>
              <p:spPr>
                <a:xfrm>
                  <a:off x="25967369" y="10836294"/>
                  <a:ext cx="1029067" cy="1210360"/>
                </a:xfrm>
                <a:prstGeom prst="rect">
                  <a:avLst/>
                </a:prstGeom>
                <a:noFill/>
                <a:ln w="3810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(-)</a:t>
                  </a:r>
                </a:p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327</a:t>
                  </a:r>
                </a:p>
              </p:txBody>
            </p:sp>
          </p:grpSp>
          <p:grpSp>
            <p:nvGrpSpPr>
              <p:cNvPr id="331" name="Group 330"/>
              <p:cNvGrpSpPr>
                <a:grpSpLocks noChangeAspect="1"/>
              </p:cNvGrpSpPr>
              <p:nvPr/>
            </p:nvGrpSpPr>
            <p:grpSpPr>
              <a:xfrm>
                <a:off x="24866334" y="10694030"/>
                <a:ext cx="901807" cy="895987"/>
                <a:chOff x="25183013" y="11062237"/>
                <a:chExt cx="575753" cy="572036"/>
              </a:xfrm>
            </p:grpSpPr>
            <p:sp>
              <p:nvSpPr>
                <p:cNvPr id="332" name="Rectangle 331"/>
                <p:cNvSpPr/>
                <p:nvPr/>
              </p:nvSpPr>
              <p:spPr>
                <a:xfrm>
                  <a:off x="25331593" y="11062237"/>
                  <a:ext cx="278131" cy="171367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3" name="Freeform 332"/>
                <p:cNvSpPr/>
                <p:nvPr/>
              </p:nvSpPr>
              <p:spPr>
                <a:xfrm>
                  <a:off x="25550834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4" name="Freeform 333"/>
                <p:cNvSpPr/>
                <p:nvPr/>
              </p:nvSpPr>
              <p:spPr>
                <a:xfrm>
                  <a:off x="25469519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5" name="Freeform 334"/>
                <p:cNvSpPr/>
                <p:nvPr/>
              </p:nvSpPr>
              <p:spPr>
                <a:xfrm>
                  <a:off x="25388010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36" name="Group 335"/>
                <p:cNvGrpSpPr/>
                <p:nvPr/>
              </p:nvGrpSpPr>
              <p:grpSpPr>
                <a:xfrm>
                  <a:off x="25183013" y="11206390"/>
                  <a:ext cx="575753" cy="427883"/>
                  <a:chOff x="7117557" y="3397091"/>
                  <a:chExt cx="400526" cy="297658"/>
                </a:xfrm>
              </p:grpSpPr>
              <p:sp>
                <p:nvSpPr>
                  <p:cNvPr id="337" name="Rectangle 336"/>
                  <p:cNvSpPr/>
                  <p:nvPr/>
                </p:nvSpPr>
                <p:spPr>
                  <a:xfrm>
                    <a:off x="7118351" y="3399145"/>
                    <a:ext cx="397042" cy="294680"/>
                  </a:xfrm>
                  <a:prstGeom prst="rect">
                    <a:avLst/>
                  </a:prstGeom>
                  <a:solidFill>
                    <a:srgbClr val="80E0FF"/>
                  </a:solidFill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8" name="Freeform 337"/>
                  <p:cNvSpPr/>
                  <p:nvPr/>
                </p:nvSpPr>
                <p:spPr>
                  <a:xfrm>
                    <a:off x="7124700" y="3397091"/>
                    <a:ext cx="393383" cy="294799"/>
                  </a:xfrm>
                  <a:custGeom>
                    <a:avLst/>
                    <a:gdLst>
                      <a:gd name="connsiteX0" fmla="*/ 0 w 388620"/>
                      <a:gd name="connsiteY0" fmla="*/ 297180 h 297180"/>
                      <a:gd name="connsiteX1" fmla="*/ 388620 w 388620"/>
                      <a:gd name="connsiteY1" fmla="*/ 0 h 297180"/>
                      <a:gd name="connsiteX0" fmla="*/ 0 w 393383"/>
                      <a:gd name="connsiteY0" fmla="*/ 294799 h 294799"/>
                      <a:gd name="connsiteX1" fmla="*/ 393383 w 393383"/>
                      <a:gd name="connsiteY1" fmla="*/ 0 h 29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3383" h="294799">
                        <a:moveTo>
                          <a:pt x="0" y="294799"/>
                        </a:moveTo>
                        <a:cubicBezTo>
                          <a:pt x="129540" y="195739"/>
                          <a:pt x="263843" y="99060"/>
                          <a:pt x="393383" y="0"/>
                        </a:cubicBez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39" name="Freeform 338"/>
                  <p:cNvSpPr/>
                  <p:nvPr/>
                </p:nvSpPr>
                <p:spPr>
                  <a:xfrm>
                    <a:off x="7117557" y="3399473"/>
                    <a:ext cx="400050" cy="295276"/>
                  </a:xfrm>
                  <a:custGeom>
                    <a:avLst/>
                    <a:gdLst>
                      <a:gd name="connsiteX0" fmla="*/ 0 w 400050"/>
                      <a:gd name="connsiteY0" fmla="*/ 0 h 304800"/>
                      <a:gd name="connsiteX1" fmla="*/ 400050 w 400050"/>
                      <a:gd name="connsiteY1" fmla="*/ 304800 h 304800"/>
                      <a:gd name="connsiteX0" fmla="*/ 0 w 392907"/>
                      <a:gd name="connsiteY0" fmla="*/ 0 h 300038"/>
                      <a:gd name="connsiteX1" fmla="*/ 392907 w 392907"/>
                      <a:gd name="connsiteY1" fmla="*/ 300038 h 300038"/>
                      <a:gd name="connsiteX0" fmla="*/ 0 w 400050"/>
                      <a:gd name="connsiteY0" fmla="*/ 0 h 295276"/>
                      <a:gd name="connsiteX1" fmla="*/ 400050 w 400050"/>
                      <a:gd name="connsiteY1" fmla="*/ 295276 h 29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0050" h="295276">
                        <a:moveTo>
                          <a:pt x="0" y="0"/>
                        </a:moveTo>
                        <a:lnTo>
                          <a:pt x="400050" y="295276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316" name="Freeform 315"/>
            <p:cNvSpPr/>
            <p:nvPr/>
          </p:nvSpPr>
          <p:spPr>
            <a:xfrm>
              <a:off x="20775930" y="7273290"/>
              <a:ext cx="571500" cy="3810"/>
            </a:xfrm>
            <a:custGeom>
              <a:avLst/>
              <a:gdLst>
                <a:gd name="connsiteX0" fmla="*/ 0 w 571500"/>
                <a:gd name="connsiteY0" fmla="*/ 3810 h 3810"/>
                <a:gd name="connsiteX1" fmla="*/ 571500 w 571500"/>
                <a:gd name="connsiteY1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500" h="3810">
                  <a:moveTo>
                    <a:pt x="0" y="3810"/>
                  </a:moveTo>
                  <a:lnTo>
                    <a:pt x="571500" y="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6349887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3" name="Rectangle 5002"/>
          <p:cNvSpPr/>
          <p:nvPr/>
        </p:nvSpPr>
        <p:spPr>
          <a:xfrm>
            <a:off x="1676123" y="692308"/>
            <a:ext cx="23529692" cy="17045552"/>
          </a:xfrm>
          <a:prstGeom prst="rect">
            <a:avLst/>
          </a:prstGeom>
          <a:solidFill>
            <a:srgbClr val="F6F7F3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grpSp>
        <p:nvGrpSpPr>
          <p:cNvPr id="19" name="Group 18"/>
          <p:cNvGrpSpPr/>
          <p:nvPr/>
        </p:nvGrpSpPr>
        <p:grpSpPr>
          <a:xfrm>
            <a:off x="3495278" y="7822751"/>
            <a:ext cx="2223030" cy="1814324"/>
            <a:chOff x="3694278" y="13638768"/>
            <a:chExt cx="2806855" cy="2290813"/>
          </a:xfrm>
        </p:grpSpPr>
        <p:grpSp>
          <p:nvGrpSpPr>
            <p:cNvPr id="20" name="Group 773"/>
            <p:cNvGrpSpPr>
              <a:grpSpLocks/>
            </p:cNvGrpSpPr>
            <p:nvPr/>
          </p:nvGrpSpPr>
          <p:grpSpPr bwMode="auto">
            <a:xfrm>
              <a:off x="4339752" y="13638768"/>
              <a:ext cx="1539875" cy="88900"/>
              <a:chOff x="3023" y="3071"/>
              <a:chExt cx="970" cy="56"/>
            </a:xfrm>
          </p:grpSpPr>
          <p:grpSp>
            <p:nvGrpSpPr>
              <p:cNvPr id="747" name="Group 774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769" name="Group 775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80" name="Group 77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82" name="Line 77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3" name="Line 77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4" name="Line 77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5" name="Line 7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6" name="Line 7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7" name="Line 78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8" name="Line 7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81" name="Line 78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70" name="Group 785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71" name="Group 78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73" name="Line 78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4" name="Line 78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5" name="Line 78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6" name="Line 7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7" name="Line 7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8" name="Line 79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9" name="Line 7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72" name="Line 79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748" name="Group 795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749" name="Group 79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60" name="Group 79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62" name="Line 7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3" name="Line 79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4" name="Line 80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5" name="Line 8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6" name="Line 8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7" name="Line 80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8" name="Line 8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61" name="Line 80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50" name="Group 80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51" name="Group 80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53" name="Line 80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4" name="Line 80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5" name="Line 8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6" name="Line 8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7" name="Line 8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8" name="Line 81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9" name="Line 8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52" name="Line 81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1" name="Group 816"/>
            <p:cNvGrpSpPr>
              <a:grpSpLocks/>
            </p:cNvGrpSpPr>
            <p:nvPr/>
          </p:nvGrpSpPr>
          <p:grpSpPr bwMode="auto">
            <a:xfrm>
              <a:off x="4499296" y="13792177"/>
              <a:ext cx="1539875" cy="88900"/>
              <a:chOff x="3023" y="3071"/>
              <a:chExt cx="970" cy="56"/>
            </a:xfrm>
          </p:grpSpPr>
          <p:grpSp>
            <p:nvGrpSpPr>
              <p:cNvPr id="705" name="Group 817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727" name="Group 818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38" name="Group 81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40" name="Line 8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1" name="Line 82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2" name="Line 8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3" name="Line 8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4" name="Line 82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5" name="Line 82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6" name="Line 82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39" name="Line 82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28" name="Group 828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29" name="Group 82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31" name="Line 83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2" name="Line 83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3" name="Line 8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4" name="Line 83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5" name="Line 83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6" name="Line 83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7" name="Line 83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30" name="Line 83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706" name="Group 838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707" name="Group 839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18" name="Group 840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20" name="Line 84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1" name="Line 84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2" name="Line 84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3" name="Line 84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4" name="Line 84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5" name="Line 84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6" name="Line 84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19" name="Line 848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08" name="Group 849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09" name="Group 850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11" name="Line 85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2" name="Line 85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3" name="Line 85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4" name="Line 85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5" name="Line 85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6" name="Line 85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7" name="Line 85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10" name="Line 858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2" name="Group 859"/>
            <p:cNvGrpSpPr>
              <a:grpSpLocks/>
            </p:cNvGrpSpPr>
            <p:nvPr/>
          </p:nvGrpSpPr>
          <p:grpSpPr bwMode="auto">
            <a:xfrm>
              <a:off x="4742184" y="14087098"/>
              <a:ext cx="1539875" cy="88900"/>
              <a:chOff x="3023" y="3071"/>
              <a:chExt cx="970" cy="56"/>
            </a:xfrm>
          </p:grpSpPr>
          <p:grpSp>
            <p:nvGrpSpPr>
              <p:cNvPr id="663" name="Group 860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685" name="Group 86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96" name="Group 86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98" name="Line 86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9" name="Line 86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0" name="Line 86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1" name="Line 8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2" name="Line 86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3" name="Line 86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4" name="Line 86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97" name="Line 87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86" name="Group 87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87" name="Group 87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89" name="Line 8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0" name="Line 87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1" name="Line 87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2" name="Line 8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3" name="Line 87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4" name="Line 87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5" name="Line 87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88" name="Line 88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664" name="Group 881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665" name="Group 882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76" name="Group 883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78" name="Line 88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9" name="Line 88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0" name="Line 88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1" name="Line 88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2" name="Line 8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3" name="Line 88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4" name="Line 89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77" name="Line 891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66" name="Group 892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67" name="Group 893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69" name="Line 8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0" name="Line 89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1" name="Line 8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2" name="Line 89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3" name="Line 8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4" name="Line 89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5" name="Line 90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68" name="Line 901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3" name="Group 902"/>
            <p:cNvGrpSpPr>
              <a:grpSpLocks/>
            </p:cNvGrpSpPr>
            <p:nvPr/>
          </p:nvGrpSpPr>
          <p:grpSpPr bwMode="auto">
            <a:xfrm>
              <a:off x="4192908" y="14236742"/>
              <a:ext cx="1539875" cy="88900"/>
              <a:chOff x="3023" y="3071"/>
              <a:chExt cx="970" cy="56"/>
            </a:xfrm>
          </p:grpSpPr>
          <p:grpSp>
            <p:nvGrpSpPr>
              <p:cNvPr id="621" name="Group 903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643" name="Group 904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54" name="Group 90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56" name="Line 9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7" name="Line 90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8" name="Line 90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9" name="Line 9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0" name="Line 9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1" name="Line 91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2" name="Line 91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55" name="Line 91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44" name="Group 914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45" name="Group 91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47" name="Line 9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8" name="Line 91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9" name="Line 91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0" name="Line 9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1" name="Line 9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2" name="Line 92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3" name="Line 92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46" name="Line 92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622" name="Group 924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623" name="Group 925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34" name="Group 92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36" name="Line 9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7" name="Line 92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8" name="Line 92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9" name="Line 93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0" name="Line 93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1" name="Line 93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2" name="Line 93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35" name="Line 93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24" name="Group 935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25" name="Group 93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27" name="Line 9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8" name="Line 93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9" name="Line 9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0" name="Line 94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1" name="Line 94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2" name="Line 94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3" name="Line 94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26" name="Line 94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4" name="Group 945"/>
            <p:cNvGrpSpPr>
              <a:grpSpLocks/>
            </p:cNvGrpSpPr>
            <p:nvPr/>
          </p:nvGrpSpPr>
          <p:grpSpPr bwMode="auto">
            <a:xfrm>
              <a:off x="4264346" y="13932885"/>
              <a:ext cx="1539875" cy="88900"/>
              <a:chOff x="3023" y="3071"/>
              <a:chExt cx="970" cy="56"/>
            </a:xfrm>
          </p:grpSpPr>
          <p:grpSp>
            <p:nvGrpSpPr>
              <p:cNvPr id="579" name="Group 946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601" name="Group 94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12" name="Group 94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14" name="Line 9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5" name="Line 95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6" name="Line 95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7" name="Line 95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8" name="Line 95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9" name="Line 95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0" name="Line 95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13" name="Line 95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02" name="Group 95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03" name="Group 95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05" name="Line 95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6" name="Line 96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7" name="Line 96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8" name="Line 96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9" name="Line 96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0" name="Line 96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1" name="Line 96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04" name="Line 96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580" name="Group 967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581" name="Group 968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92" name="Group 96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94" name="Line 9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5" name="Line 97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6" name="Line 97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7" name="Line 9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8" name="Line 9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9" name="Line 97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0" name="Line 97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93" name="Line 97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82" name="Group 978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83" name="Group 97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85" name="Line 9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86" name="Line 98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87" name="Line 9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88" name="Line 98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89" name="Line 98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0" name="Line 98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1" name="Line 98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84" name="Line 98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5" name="Group 988"/>
            <p:cNvGrpSpPr>
              <a:grpSpLocks/>
            </p:cNvGrpSpPr>
            <p:nvPr/>
          </p:nvGrpSpPr>
          <p:grpSpPr bwMode="auto">
            <a:xfrm>
              <a:off x="4816796" y="14630963"/>
              <a:ext cx="1539875" cy="88900"/>
              <a:chOff x="3023" y="3071"/>
              <a:chExt cx="970" cy="56"/>
            </a:xfrm>
          </p:grpSpPr>
          <p:grpSp>
            <p:nvGrpSpPr>
              <p:cNvPr id="537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559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70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72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3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4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5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6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7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8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71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60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61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63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4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5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6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7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8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9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62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538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539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50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52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3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4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5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6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7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8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51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40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41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43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4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5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6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7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8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9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42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6" name="Group 1031"/>
            <p:cNvGrpSpPr>
              <a:grpSpLocks/>
            </p:cNvGrpSpPr>
            <p:nvPr/>
          </p:nvGrpSpPr>
          <p:grpSpPr bwMode="auto">
            <a:xfrm>
              <a:off x="4059880" y="14484213"/>
              <a:ext cx="1539875" cy="88900"/>
              <a:chOff x="3023" y="3071"/>
              <a:chExt cx="970" cy="56"/>
            </a:xfrm>
          </p:grpSpPr>
          <p:grpSp>
            <p:nvGrpSpPr>
              <p:cNvPr id="495" name="Group 1032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517" name="Group 1033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28" name="Group 1034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30" name="Line 103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1" name="Line 103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2" name="Line 10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3" name="Line 10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4" name="Line 10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5" name="Line 104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6" name="Line 104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29" name="Line 1042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18" name="Group 1043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19" name="Group 1044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21" name="Line 104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2" name="Line 104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3" name="Line 104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4" name="Line 104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5" name="Line 10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6" name="Line 105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7" name="Line 105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20" name="Line 1052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96" name="Group 1053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497" name="Group 1054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08" name="Group 105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10" name="Line 105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1" name="Line 105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2" name="Line 105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3" name="Line 105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4" name="Line 106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5" name="Line 106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6" name="Line 106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09" name="Line 106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98" name="Group 1064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99" name="Group 106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01" name="Line 10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2" name="Line 106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3" name="Line 106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4" name="Line 106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5" name="Line 10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6" name="Line 107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7" name="Line 107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00" name="Line 107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7" name="Group 1074"/>
            <p:cNvGrpSpPr>
              <a:grpSpLocks/>
            </p:cNvGrpSpPr>
            <p:nvPr/>
          </p:nvGrpSpPr>
          <p:grpSpPr bwMode="auto">
            <a:xfrm>
              <a:off x="4904430" y="14373667"/>
              <a:ext cx="1539875" cy="88900"/>
              <a:chOff x="3023" y="3071"/>
              <a:chExt cx="970" cy="56"/>
            </a:xfrm>
          </p:grpSpPr>
          <p:grpSp>
            <p:nvGrpSpPr>
              <p:cNvPr id="453" name="Group 1075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47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8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8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8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7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7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7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7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54" name="Group 1096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455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66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68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9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0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1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2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3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4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67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56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57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59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0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1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2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3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4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5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58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8" name="Group 860"/>
            <p:cNvGrpSpPr>
              <a:grpSpLocks/>
            </p:cNvGrpSpPr>
            <p:nvPr/>
          </p:nvGrpSpPr>
          <p:grpSpPr bwMode="auto">
            <a:xfrm>
              <a:off x="5689921" y="14475902"/>
              <a:ext cx="720725" cy="88900"/>
              <a:chOff x="8426" y="5788"/>
              <a:chExt cx="454" cy="56"/>
            </a:xfrm>
          </p:grpSpPr>
          <p:grpSp>
            <p:nvGrpSpPr>
              <p:cNvPr id="433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4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6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8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9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0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5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4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5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7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9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6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9" name="Group 881"/>
            <p:cNvGrpSpPr>
              <a:grpSpLocks/>
            </p:cNvGrpSpPr>
            <p:nvPr/>
          </p:nvGrpSpPr>
          <p:grpSpPr bwMode="auto">
            <a:xfrm>
              <a:off x="5780408" y="14236705"/>
              <a:ext cx="720725" cy="88900"/>
              <a:chOff x="8426" y="5788"/>
              <a:chExt cx="454" cy="56"/>
            </a:xfrm>
          </p:grpSpPr>
          <p:grpSp>
            <p:nvGrpSpPr>
              <p:cNvPr id="413" name="Group 882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4" name="Group 883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6" name="Line 884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" name="Line 88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" name="Line 886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" name="Line 887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" name="Line 888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" name="Line 88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" name="Line 89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5" name="Line 891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4" name="Group 892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5" name="Group 893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7" name="Line 894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" name="Line 89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" name="Line 896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" name="Line 897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" name="Line 898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2" name="Line 89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3" name="Line 90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6" name="Line 901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0" name="Group 860"/>
            <p:cNvGrpSpPr>
              <a:grpSpLocks/>
            </p:cNvGrpSpPr>
            <p:nvPr/>
          </p:nvGrpSpPr>
          <p:grpSpPr bwMode="auto">
            <a:xfrm>
              <a:off x="3957958" y="14636218"/>
              <a:ext cx="720725" cy="88900"/>
              <a:chOff x="8426" y="5788"/>
              <a:chExt cx="454" cy="56"/>
            </a:xfrm>
          </p:grpSpPr>
          <p:grpSp>
            <p:nvGrpSpPr>
              <p:cNvPr id="393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4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6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8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9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5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94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95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7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8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6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1" name="Group 988"/>
            <p:cNvGrpSpPr>
              <a:grpSpLocks/>
            </p:cNvGrpSpPr>
            <p:nvPr/>
          </p:nvGrpSpPr>
          <p:grpSpPr bwMode="auto">
            <a:xfrm>
              <a:off x="4724721" y="14783763"/>
              <a:ext cx="1539875" cy="88900"/>
              <a:chOff x="3023" y="3071"/>
              <a:chExt cx="970" cy="56"/>
            </a:xfrm>
          </p:grpSpPr>
          <p:grpSp>
            <p:nvGrpSpPr>
              <p:cNvPr id="351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373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84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86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7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8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9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0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1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2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85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74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75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77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8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9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0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1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2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3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76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52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353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64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66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7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8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9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0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1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2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65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54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5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7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8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0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1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2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3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6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2" name="Group 860"/>
            <p:cNvGrpSpPr>
              <a:grpSpLocks/>
            </p:cNvGrpSpPr>
            <p:nvPr/>
          </p:nvGrpSpPr>
          <p:grpSpPr bwMode="auto">
            <a:xfrm>
              <a:off x="3865883" y="14789018"/>
              <a:ext cx="720725" cy="88900"/>
              <a:chOff x="8426" y="5788"/>
              <a:chExt cx="454" cy="56"/>
            </a:xfrm>
          </p:grpSpPr>
          <p:grpSp>
            <p:nvGrpSpPr>
              <p:cNvPr id="331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2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4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8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9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0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3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2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3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5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7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8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4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3" name="Group 988"/>
            <p:cNvGrpSpPr>
              <a:grpSpLocks/>
            </p:cNvGrpSpPr>
            <p:nvPr/>
          </p:nvGrpSpPr>
          <p:grpSpPr bwMode="auto">
            <a:xfrm>
              <a:off x="4586608" y="14923927"/>
              <a:ext cx="1539875" cy="88900"/>
              <a:chOff x="3023" y="3071"/>
              <a:chExt cx="970" cy="56"/>
            </a:xfrm>
          </p:grpSpPr>
          <p:grpSp>
            <p:nvGrpSpPr>
              <p:cNvPr id="289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311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2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24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5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6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7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8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9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0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3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12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3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5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6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7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8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9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0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1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4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90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291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2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4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5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8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9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3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2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3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5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1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4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4" name="Group 860"/>
            <p:cNvGrpSpPr>
              <a:grpSpLocks/>
            </p:cNvGrpSpPr>
            <p:nvPr/>
          </p:nvGrpSpPr>
          <p:grpSpPr bwMode="auto">
            <a:xfrm>
              <a:off x="3727770" y="14929182"/>
              <a:ext cx="720725" cy="88900"/>
              <a:chOff x="8426" y="5788"/>
              <a:chExt cx="454" cy="56"/>
            </a:xfrm>
          </p:grpSpPr>
          <p:grpSp>
            <p:nvGrpSpPr>
              <p:cNvPr id="269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0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2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1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0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1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3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2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" name="Group 988"/>
            <p:cNvGrpSpPr>
              <a:grpSpLocks/>
            </p:cNvGrpSpPr>
            <p:nvPr/>
          </p:nvGrpSpPr>
          <p:grpSpPr bwMode="auto">
            <a:xfrm flipH="1">
              <a:off x="3694278" y="15097287"/>
              <a:ext cx="1539875" cy="88900"/>
              <a:chOff x="3023" y="3071"/>
              <a:chExt cx="970" cy="56"/>
            </a:xfrm>
          </p:grpSpPr>
          <p:grpSp>
            <p:nvGrpSpPr>
              <p:cNvPr id="227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249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60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62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3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4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5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6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7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8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61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50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1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3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9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2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28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229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0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2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8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1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30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31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33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4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5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6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7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8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9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32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6" name="Group 988"/>
            <p:cNvGrpSpPr>
              <a:grpSpLocks/>
            </p:cNvGrpSpPr>
            <p:nvPr/>
          </p:nvGrpSpPr>
          <p:grpSpPr bwMode="auto">
            <a:xfrm>
              <a:off x="4072258" y="15215529"/>
              <a:ext cx="1539875" cy="88900"/>
              <a:chOff x="3023" y="3071"/>
              <a:chExt cx="970" cy="56"/>
            </a:xfrm>
          </p:grpSpPr>
          <p:grpSp>
            <p:nvGrpSpPr>
              <p:cNvPr id="185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207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18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20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1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2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3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4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5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6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19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08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9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11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2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3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4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5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6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7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10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6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187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8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0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5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6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9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8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9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1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0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7" name="Group 988"/>
            <p:cNvGrpSpPr>
              <a:grpSpLocks/>
            </p:cNvGrpSpPr>
            <p:nvPr/>
          </p:nvGrpSpPr>
          <p:grpSpPr bwMode="auto">
            <a:xfrm>
              <a:off x="3701576" y="15349075"/>
              <a:ext cx="1539875" cy="88900"/>
              <a:chOff x="3023" y="3071"/>
              <a:chExt cx="970" cy="56"/>
            </a:xfrm>
          </p:grpSpPr>
          <p:grpSp>
            <p:nvGrpSpPr>
              <p:cNvPr id="143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165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6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8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7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6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7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9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3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4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8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4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145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6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8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7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6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7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9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8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8" name="Group 988"/>
            <p:cNvGrpSpPr>
              <a:grpSpLocks/>
            </p:cNvGrpSpPr>
            <p:nvPr/>
          </p:nvGrpSpPr>
          <p:grpSpPr bwMode="auto">
            <a:xfrm>
              <a:off x="3946052" y="15543670"/>
              <a:ext cx="1539875" cy="88900"/>
              <a:chOff x="3023" y="3071"/>
              <a:chExt cx="970" cy="56"/>
            </a:xfrm>
          </p:grpSpPr>
          <p:grpSp>
            <p:nvGrpSpPr>
              <p:cNvPr id="101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123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4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6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0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1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2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5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24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25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27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8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9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0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1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26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02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103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14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16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7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8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9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0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1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2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15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04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05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07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8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9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0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1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2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3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06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9" name="Group 860"/>
            <p:cNvGrpSpPr>
              <a:grpSpLocks/>
            </p:cNvGrpSpPr>
            <p:nvPr/>
          </p:nvGrpSpPr>
          <p:grpSpPr bwMode="auto">
            <a:xfrm flipH="1">
              <a:off x="4124174" y="15675629"/>
              <a:ext cx="720725" cy="88900"/>
              <a:chOff x="8426" y="5788"/>
              <a:chExt cx="454" cy="56"/>
            </a:xfrm>
          </p:grpSpPr>
          <p:grpSp>
            <p:nvGrpSpPr>
              <p:cNvPr id="81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2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4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3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2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3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5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6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4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0" name="Group 860"/>
            <p:cNvGrpSpPr>
              <a:grpSpLocks/>
            </p:cNvGrpSpPr>
            <p:nvPr/>
          </p:nvGrpSpPr>
          <p:grpSpPr bwMode="auto">
            <a:xfrm>
              <a:off x="4520726" y="15840681"/>
              <a:ext cx="720725" cy="88900"/>
              <a:chOff x="8426" y="5788"/>
              <a:chExt cx="454" cy="56"/>
            </a:xfrm>
          </p:grpSpPr>
          <p:grpSp>
            <p:nvGrpSpPr>
              <p:cNvPr id="61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72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74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5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6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8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9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73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62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63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65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6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7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8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9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0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1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64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1" name="Group 861"/>
            <p:cNvGrpSpPr>
              <a:grpSpLocks/>
            </p:cNvGrpSpPr>
            <p:nvPr/>
          </p:nvGrpSpPr>
          <p:grpSpPr bwMode="auto">
            <a:xfrm>
              <a:off x="5454189" y="15093287"/>
              <a:ext cx="311150" cy="82550"/>
              <a:chOff x="8330" y="5692"/>
              <a:chExt cx="196" cy="52"/>
            </a:xfrm>
          </p:grpSpPr>
          <p:grpSp>
            <p:nvGrpSpPr>
              <p:cNvPr id="52" name="Group 862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4" name="Line 863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5" name="Line 864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" name="Line 865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" name="Line 866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" name="Line 867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" name="Line 868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0" name="Line 869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3" name="Line 870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2" name="Group 871"/>
            <p:cNvGrpSpPr>
              <a:grpSpLocks/>
            </p:cNvGrpSpPr>
            <p:nvPr/>
          </p:nvGrpSpPr>
          <p:grpSpPr bwMode="auto">
            <a:xfrm>
              <a:off x="5022322" y="15705836"/>
              <a:ext cx="311150" cy="82550"/>
              <a:chOff x="8330" y="5692"/>
              <a:chExt cx="196" cy="52"/>
            </a:xfrm>
          </p:grpSpPr>
          <p:grpSp>
            <p:nvGrpSpPr>
              <p:cNvPr id="43" name="Group 872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" name="Line 873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" name="Line 874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" name="Line 875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" name="Line 876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" name="Line 877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" name="Line 878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" name="Line 879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" name="Line 880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89" name="Group 1075"/>
          <p:cNvGrpSpPr>
            <a:grpSpLocks/>
          </p:cNvGrpSpPr>
          <p:nvPr/>
        </p:nvGrpSpPr>
        <p:grpSpPr bwMode="auto">
          <a:xfrm flipH="1">
            <a:off x="8424379" y="8341493"/>
            <a:ext cx="570814" cy="70409"/>
            <a:chOff x="8426" y="5788"/>
            <a:chExt cx="454" cy="56"/>
          </a:xfrm>
        </p:grpSpPr>
        <p:grpSp>
          <p:nvGrpSpPr>
            <p:cNvPr id="79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0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0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0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9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9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9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9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10" name="Group 1076"/>
          <p:cNvGrpSpPr>
            <a:grpSpLocks/>
          </p:cNvGrpSpPr>
          <p:nvPr/>
        </p:nvGrpSpPr>
        <p:grpSpPr bwMode="auto">
          <a:xfrm>
            <a:off x="8030844" y="8448112"/>
            <a:ext cx="246431" cy="65380"/>
            <a:chOff x="8330" y="5692"/>
            <a:chExt cx="196" cy="52"/>
          </a:xfrm>
        </p:grpSpPr>
        <p:grpSp>
          <p:nvGrpSpPr>
            <p:cNvPr id="811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13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4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5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6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7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8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9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12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20" name="Group 1086"/>
          <p:cNvGrpSpPr>
            <a:grpSpLocks/>
          </p:cNvGrpSpPr>
          <p:nvPr/>
        </p:nvGrpSpPr>
        <p:grpSpPr bwMode="auto">
          <a:xfrm>
            <a:off x="8355227" y="8453141"/>
            <a:ext cx="246431" cy="65380"/>
            <a:chOff x="8330" y="5692"/>
            <a:chExt cx="196" cy="52"/>
          </a:xfrm>
        </p:grpSpPr>
        <p:grpSp>
          <p:nvGrpSpPr>
            <p:cNvPr id="82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2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2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30" name="Group 1097"/>
          <p:cNvGrpSpPr>
            <a:grpSpLocks/>
          </p:cNvGrpSpPr>
          <p:nvPr/>
        </p:nvGrpSpPr>
        <p:grpSpPr bwMode="auto">
          <a:xfrm>
            <a:off x="8679611" y="8448112"/>
            <a:ext cx="246431" cy="65380"/>
            <a:chOff x="8330" y="5692"/>
            <a:chExt cx="196" cy="52"/>
          </a:xfrm>
        </p:grpSpPr>
        <p:grpSp>
          <p:nvGrpSpPr>
            <p:cNvPr id="831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33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4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5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6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7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8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9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32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40" name="Group 1075"/>
          <p:cNvGrpSpPr>
            <a:grpSpLocks/>
          </p:cNvGrpSpPr>
          <p:nvPr/>
        </p:nvGrpSpPr>
        <p:grpSpPr bwMode="auto">
          <a:xfrm flipH="1">
            <a:off x="8445301" y="8571937"/>
            <a:ext cx="570814" cy="70409"/>
            <a:chOff x="8426" y="5788"/>
            <a:chExt cx="454" cy="56"/>
          </a:xfrm>
        </p:grpSpPr>
        <p:grpSp>
          <p:nvGrpSpPr>
            <p:cNvPr id="84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5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5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5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4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4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4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4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61" name="Group 1097"/>
          <p:cNvGrpSpPr>
            <a:grpSpLocks/>
          </p:cNvGrpSpPr>
          <p:nvPr/>
        </p:nvGrpSpPr>
        <p:grpSpPr bwMode="auto">
          <a:xfrm flipH="1">
            <a:off x="8120918" y="8571937"/>
            <a:ext cx="246431" cy="65380"/>
            <a:chOff x="8330" y="5692"/>
            <a:chExt cx="196" cy="52"/>
          </a:xfrm>
        </p:grpSpPr>
        <p:grpSp>
          <p:nvGrpSpPr>
            <p:cNvPr id="862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64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5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6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7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8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9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70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63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71" name="Group 1074"/>
          <p:cNvGrpSpPr>
            <a:grpSpLocks/>
          </p:cNvGrpSpPr>
          <p:nvPr/>
        </p:nvGrpSpPr>
        <p:grpSpPr bwMode="auto">
          <a:xfrm>
            <a:off x="7904487" y="8741884"/>
            <a:ext cx="1219581" cy="70409"/>
            <a:chOff x="3023" y="3071"/>
            <a:chExt cx="970" cy="56"/>
          </a:xfrm>
        </p:grpSpPr>
        <p:grpSp>
          <p:nvGrpSpPr>
            <p:cNvPr id="872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89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0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0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0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9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9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9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9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73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87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8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8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89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8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7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7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7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7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14" name="Group 1074"/>
          <p:cNvGrpSpPr>
            <a:grpSpLocks/>
          </p:cNvGrpSpPr>
          <p:nvPr/>
        </p:nvGrpSpPr>
        <p:grpSpPr bwMode="auto">
          <a:xfrm flipH="1">
            <a:off x="7878210" y="8874404"/>
            <a:ext cx="1219581" cy="70409"/>
            <a:chOff x="3023" y="3071"/>
            <a:chExt cx="970" cy="56"/>
          </a:xfrm>
        </p:grpSpPr>
        <p:grpSp>
          <p:nvGrpSpPr>
            <p:cNvPr id="915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93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4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5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4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3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3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4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4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916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91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2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3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2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1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1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2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2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57" name="Group 1074"/>
          <p:cNvGrpSpPr>
            <a:grpSpLocks/>
          </p:cNvGrpSpPr>
          <p:nvPr/>
        </p:nvGrpSpPr>
        <p:grpSpPr bwMode="auto">
          <a:xfrm>
            <a:off x="7907128" y="8981023"/>
            <a:ext cx="1219581" cy="70409"/>
            <a:chOff x="3023" y="3071"/>
            <a:chExt cx="970" cy="56"/>
          </a:xfrm>
        </p:grpSpPr>
        <p:grpSp>
          <p:nvGrpSpPr>
            <p:cNvPr id="958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98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9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9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9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8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8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8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8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959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96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7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7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7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6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6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6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6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000" name="Group 1074"/>
          <p:cNvGrpSpPr>
            <a:grpSpLocks/>
          </p:cNvGrpSpPr>
          <p:nvPr/>
        </p:nvGrpSpPr>
        <p:grpSpPr bwMode="auto">
          <a:xfrm flipH="1">
            <a:off x="7899133" y="9104848"/>
            <a:ext cx="1219581" cy="85496"/>
            <a:chOff x="3023" y="3071"/>
            <a:chExt cx="970" cy="68"/>
          </a:xfrm>
        </p:grpSpPr>
        <p:grpSp>
          <p:nvGrpSpPr>
            <p:cNvPr id="1001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02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3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3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3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2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2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2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2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002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100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1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1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1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0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100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100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0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043" name="Group 1074"/>
          <p:cNvGrpSpPr>
            <a:grpSpLocks/>
          </p:cNvGrpSpPr>
          <p:nvPr/>
        </p:nvGrpSpPr>
        <p:grpSpPr bwMode="auto">
          <a:xfrm>
            <a:off x="8006255" y="9229704"/>
            <a:ext cx="1219581" cy="70409"/>
            <a:chOff x="3023" y="3071"/>
            <a:chExt cx="970" cy="56"/>
          </a:xfrm>
        </p:grpSpPr>
        <p:grpSp>
          <p:nvGrpSpPr>
            <p:cNvPr id="1044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06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7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7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7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6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6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7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6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045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04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5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5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106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5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4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4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5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4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086" name="Group 1074"/>
          <p:cNvGrpSpPr>
            <a:grpSpLocks/>
          </p:cNvGrpSpPr>
          <p:nvPr/>
        </p:nvGrpSpPr>
        <p:grpSpPr bwMode="auto">
          <a:xfrm flipH="1">
            <a:off x="7989030" y="9362223"/>
            <a:ext cx="1219581" cy="70409"/>
            <a:chOff x="3023" y="3071"/>
            <a:chExt cx="970" cy="56"/>
          </a:xfrm>
        </p:grpSpPr>
        <p:grpSp>
          <p:nvGrpSpPr>
            <p:cNvPr id="1087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10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2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2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2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1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1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1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1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088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08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0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0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0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9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9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9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9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29" name="Group 1074"/>
          <p:cNvGrpSpPr>
            <a:grpSpLocks/>
          </p:cNvGrpSpPr>
          <p:nvPr/>
        </p:nvGrpSpPr>
        <p:grpSpPr bwMode="auto">
          <a:xfrm>
            <a:off x="8226157" y="9468842"/>
            <a:ext cx="1219581" cy="70409"/>
            <a:chOff x="3023" y="3071"/>
            <a:chExt cx="970" cy="56"/>
          </a:xfrm>
        </p:grpSpPr>
        <p:grpSp>
          <p:nvGrpSpPr>
            <p:cNvPr id="1130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15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6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6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6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5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5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5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5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31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13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4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4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4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3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3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3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3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72" name="Group 1074"/>
          <p:cNvGrpSpPr>
            <a:grpSpLocks/>
          </p:cNvGrpSpPr>
          <p:nvPr/>
        </p:nvGrpSpPr>
        <p:grpSpPr bwMode="auto">
          <a:xfrm flipH="1">
            <a:off x="8009952" y="9592668"/>
            <a:ext cx="1219581" cy="85496"/>
            <a:chOff x="3023" y="3071"/>
            <a:chExt cx="970" cy="68"/>
          </a:xfrm>
        </p:grpSpPr>
        <p:grpSp>
          <p:nvGrpSpPr>
            <p:cNvPr id="1173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19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0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0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0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9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9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9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9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74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117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8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8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8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7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117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117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7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15" name="Group 1074"/>
          <p:cNvGrpSpPr>
            <a:grpSpLocks/>
          </p:cNvGrpSpPr>
          <p:nvPr/>
        </p:nvGrpSpPr>
        <p:grpSpPr bwMode="auto">
          <a:xfrm>
            <a:off x="8326114" y="9762614"/>
            <a:ext cx="1219581" cy="70409"/>
            <a:chOff x="3023" y="3071"/>
            <a:chExt cx="970" cy="56"/>
          </a:xfrm>
        </p:grpSpPr>
        <p:grpSp>
          <p:nvGrpSpPr>
            <p:cNvPr id="1216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23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4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5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5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3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4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4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4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17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21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2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3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123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3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1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2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2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2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58" name="Group 1075"/>
          <p:cNvGrpSpPr>
            <a:grpSpLocks/>
          </p:cNvGrpSpPr>
          <p:nvPr/>
        </p:nvGrpSpPr>
        <p:grpSpPr bwMode="auto">
          <a:xfrm flipH="1">
            <a:off x="8740395" y="9895134"/>
            <a:ext cx="570814" cy="70409"/>
            <a:chOff x="8426" y="5788"/>
            <a:chExt cx="454" cy="56"/>
          </a:xfrm>
        </p:grpSpPr>
        <p:grpSp>
          <p:nvGrpSpPr>
            <p:cNvPr id="125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7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7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7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6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6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6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6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279" name="Group 1096"/>
          <p:cNvGrpSpPr>
            <a:grpSpLocks/>
          </p:cNvGrpSpPr>
          <p:nvPr/>
        </p:nvGrpSpPr>
        <p:grpSpPr bwMode="auto">
          <a:xfrm>
            <a:off x="8995627" y="10001753"/>
            <a:ext cx="570814" cy="70409"/>
            <a:chOff x="8426" y="5788"/>
            <a:chExt cx="454" cy="56"/>
          </a:xfrm>
        </p:grpSpPr>
        <p:grpSp>
          <p:nvGrpSpPr>
            <p:cNvPr id="128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9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9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9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8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8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8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8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300" name="Group 1076"/>
          <p:cNvGrpSpPr>
            <a:grpSpLocks/>
          </p:cNvGrpSpPr>
          <p:nvPr/>
        </p:nvGrpSpPr>
        <p:grpSpPr bwMode="auto">
          <a:xfrm flipH="1">
            <a:off x="9152109" y="10136788"/>
            <a:ext cx="246431" cy="65380"/>
            <a:chOff x="8330" y="5692"/>
            <a:chExt cx="196" cy="52"/>
          </a:xfrm>
        </p:grpSpPr>
        <p:grpSp>
          <p:nvGrpSpPr>
            <p:cNvPr id="1301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303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4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5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6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7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8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9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302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310" name="Group 1077"/>
          <p:cNvGrpSpPr>
            <a:grpSpLocks/>
          </p:cNvGrpSpPr>
          <p:nvPr/>
        </p:nvGrpSpPr>
        <p:grpSpPr bwMode="auto">
          <a:xfrm>
            <a:off x="11165508" y="7592351"/>
            <a:ext cx="113157" cy="65380"/>
            <a:chOff x="8460" y="6344"/>
            <a:chExt cx="90" cy="52"/>
          </a:xfrm>
        </p:grpSpPr>
        <p:sp>
          <p:nvSpPr>
            <p:cNvPr id="1311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2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3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4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5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6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7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318" name="Line 1085"/>
          <p:cNvSpPr>
            <a:spLocks noChangeShapeType="1"/>
          </p:cNvSpPr>
          <p:nvPr/>
        </p:nvSpPr>
        <p:spPr bwMode="auto">
          <a:xfrm>
            <a:off x="11361646" y="7637614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319" name="Group 1087"/>
          <p:cNvGrpSpPr>
            <a:grpSpLocks/>
          </p:cNvGrpSpPr>
          <p:nvPr/>
        </p:nvGrpSpPr>
        <p:grpSpPr bwMode="auto">
          <a:xfrm>
            <a:off x="11337306" y="7567205"/>
            <a:ext cx="113157" cy="65380"/>
            <a:chOff x="8460" y="6344"/>
            <a:chExt cx="90" cy="52"/>
          </a:xfrm>
        </p:grpSpPr>
        <p:sp>
          <p:nvSpPr>
            <p:cNvPr id="1320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1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2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3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4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5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6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327" name="Group 1076"/>
          <p:cNvGrpSpPr>
            <a:grpSpLocks/>
          </p:cNvGrpSpPr>
          <p:nvPr/>
        </p:nvGrpSpPr>
        <p:grpSpPr bwMode="auto">
          <a:xfrm flipH="1">
            <a:off x="11021401" y="7788064"/>
            <a:ext cx="246431" cy="65380"/>
            <a:chOff x="8330" y="5692"/>
            <a:chExt cx="196" cy="52"/>
          </a:xfrm>
        </p:grpSpPr>
        <p:grpSp>
          <p:nvGrpSpPr>
            <p:cNvPr id="1328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330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1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2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3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4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5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6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329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345" name="Line 1106"/>
          <p:cNvSpPr>
            <a:spLocks noChangeShapeType="1"/>
          </p:cNvSpPr>
          <p:nvPr/>
        </p:nvSpPr>
        <p:spPr bwMode="auto">
          <a:xfrm flipH="1">
            <a:off x="11255582" y="7761439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346" name="Group 1075"/>
          <p:cNvGrpSpPr>
            <a:grpSpLocks/>
          </p:cNvGrpSpPr>
          <p:nvPr/>
        </p:nvGrpSpPr>
        <p:grpSpPr bwMode="auto">
          <a:xfrm>
            <a:off x="11039151" y="7886123"/>
            <a:ext cx="570814" cy="70409"/>
            <a:chOff x="8426" y="5788"/>
            <a:chExt cx="454" cy="56"/>
          </a:xfrm>
        </p:grpSpPr>
        <p:grpSp>
          <p:nvGrpSpPr>
            <p:cNvPr id="134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35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6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5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4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4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5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5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367" name="Group 1096"/>
          <p:cNvGrpSpPr>
            <a:grpSpLocks/>
          </p:cNvGrpSpPr>
          <p:nvPr/>
        </p:nvGrpSpPr>
        <p:grpSpPr bwMode="auto">
          <a:xfrm flipH="1">
            <a:off x="11012874" y="8018643"/>
            <a:ext cx="570814" cy="70409"/>
            <a:chOff x="8426" y="5788"/>
            <a:chExt cx="454" cy="56"/>
          </a:xfrm>
        </p:grpSpPr>
        <p:grpSp>
          <p:nvGrpSpPr>
            <p:cNvPr id="136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37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8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8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6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7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7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7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388" name="Group 1075"/>
          <p:cNvGrpSpPr>
            <a:grpSpLocks/>
          </p:cNvGrpSpPr>
          <p:nvPr/>
        </p:nvGrpSpPr>
        <p:grpSpPr bwMode="auto">
          <a:xfrm>
            <a:off x="11041792" y="8125262"/>
            <a:ext cx="570814" cy="70409"/>
            <a:chOff x="8426" y="5788"/>
            <a:chExt cx="454" cy="56"/>
          </a:xfrm>
        </p:grpSpPr>
        <p:grpSp>
          <p:nvGrpSpPr>
            <p:cNvPr id="138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40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0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0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9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9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9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9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72" name="Group 1075"/>
          <p:cNvGrpSpPr>
            <a:grpSpLocks/>
          </p:cNvGrpSpPr>
          <p:nvPr/>
        </p:nvGrpSpPr>
        <p:grpSpPr bwMode="auto">
          <a:xfrm>
            <a:off x="11360820" y="8613082"/>
            <a:ext cx="570814" cy="70409"/>
            <a:chOff x="8426" y="5788"/>
            <a:chExt cx="454" cy="56"/>
          </a:xfrm>
        </p:grpSpPr>
        <p:grpSp>
          <p:nvGrpSpPr>
            <p:cNvPr id="147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48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8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8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47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47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7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7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7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7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93" name="Group 1098"/>
          <p:cNvGrpSpPr>
            <a:grpSpLocks/>
          </p:cNvGrpSpPr>
          <p:nvPr/>
        </p:nvGrpSpPr>
        <p:grpSpPr bwMode="auto">
          <a:xfrm>
            <a:off x="11922135" y="8580178"/>
            <a:ext cx="113157" cy="65380"/>
            <a:chOff x="8460" y="6344"/>
            <a:chExt cx="90" cy="52"/>
          </a:xfrm>
        </p:grpSpPr>
        <p:sp>
          <p:nvSpPr>
            <p:cNvPr id="149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49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49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49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49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49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0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01" name="Group 1086"/>
          <p:cNvGrpSpPr>
            <a:grpSpLocks/>
          </p:cNvGrpSpPr>
          <p:nvPr/>
        </p:nvGrpSpPr>
        <p:grpSpPr bwMode="auto">
          <a:xfrm flipH="1">
            <a:off x="11793383" y="8741936"/>
            <a:ext cx="246431" cy="65380"/>
            <a:chOff x="8330" y="5692"/>
            <a:chExt cx="196" cy="52"/>
          </a:xfrm>
        </p:grpSpPr>
        <p:grpSp>
          <p:nvGrpSpPr>
            <p:cNvPr id="150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50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0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0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0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0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0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1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50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11" name="Group 1096"/>
          <p:cNvGrpSpPr>
            <a:grpSpLocks/>
          </p:cNvGrpSpPr>
          <p:nvPr/>
        </p:nvGrpSpPr>
        <p:grpSpPr bwMode="auto">
          <a:xfrm flipH="1">
            <a:off x="11144616" y="8736907"/>
            <a:ext cx="570814" cy="85496"/>
            <a:chOff x="8426" y="5788"/>
            <a:chExt cx="454" cy="68"/>
          </a:xfrm>
        </p:grpSpPr>
        <p:grpSp>
          <p:nvGrpSpPr>
            <p:cNvPr id="151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2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2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2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1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151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151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1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53" name="Group 1076"/>
          <p:cNvGrpSpPr>
            <a:grpSpLocks/>
          </p:cNvGrpSpPr>
          <p:nvPr/>
        </p:nvGrpSpPr>
        <p:grpSpPr bwMode="auto">
          <a:xfrm flipH="1">
            <a:off x="12218571" y="8990232"/>
            <a:ext cx="246431" cy="65380"/>
            <a:chOff x="8330" y="5692"/>
            <a:chExt cx="196" cy="52"/>
          </a:xfrm>
        </p:grpSpPr>
        <p:grpSp>
          <p:nvGrpSpPr>
            <p:cNvPr id="1554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556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57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58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59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60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61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62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555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73" name="Group 1097"/>
          <p:cNvGrpSpPr>
            <a:grpSpLocks/>
          </p:cNvGrpSpPr>
          <p:nvPr/>
        </p:nvGrpSpPr>
        <p:grpSpPr bwMode="auto">
          <a:xfrm>
            <a:off x="12130290" y="9145992"/>
            <a:ext cx="246431" cy="65380"/>
            <a:chOff x="8330" y="5692"/>
            <a:chExt cx="196" cy="52"/>
          </a:xfrm>
        </p:grpSpPr>
        <p:grpSp>
          <p:nvGrpSpPr>
            <p:cNvPr id="157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57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7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7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7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57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83" name="Group 1107"/>
          <p:cNvGrpSpPr>
            <a:grpSpLocks/>
          </p:cNvGrpSpPr>
          <p:nvPr/>
        </p:nvGrpSpPr>
        <p:grpSpPr bwMode="auto">
          <a:xfrm>
            <a:off x="11948734" y="9314007"/>
            <a:ext cx="246431" cy="65380"/>
            <a:chOff x="8330" y="5692"/>
            <a:chExt cx="196" cy="52"/>
          </a:xfrm>
        </p:grpSpPr>
        <p:grpSp>
          <p:nvGrpSpPr>
            <p:cNvPr id="1584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586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7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8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9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90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91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92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585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93" name="Group 1077"/>
          <p:cNvGrpSpPr>
            <a:grpSpLocks/>
          </p:cNvGrpSpPr>
          <p:nvPr/>
        </p:nvGrpSpPr>
        <p:grpSpPr bwMode="auto">
          <a:xfrm flipH="1">
            <a:off x="12281534" y="9226403"/>
            <a:ext cx="113157" cy="65380"/>
            <a:chOff x="8460" y="6344"/>
            <a:chExt cx="90" cy="52"/>
          </a:xfrm>
        </p:grpSpPr>
        <p:sp>
          <p:nvSpPr>
            <p:cNvPr id="1594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95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96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97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98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99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00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01" name="Line 1085"/>
          <p:cNvSpPr>
            <a:spLocks noChangeShapeType="1"/>
          </p:cNvSpPr>
          <p:nvPr/>
        </p:nvSpPr>
        <p:spPr bwMode="auto">
          <a:xfrm flipH="1">
            <a:off x="12286773" y="9326290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02" name="Group 1076"/>
          <p:cNvGrpSpPr>
            <a:grpSpLocks/>
          </p:cNvGrpSpPr>
          <p:nvPr/>
        </p:nvGrpSpPr>
        <p:grpSpPr bwMode="auto">
          <a:xfrm flipH="1">
            <a:off x="12710381" y="9389035"/>
            <a:ext cx="246431" cy="65380"/>
            <a:chOff x="8330" y="5692"/>
            <a:chExt cx="196" cy="52"/>
          </a:xfrm>
        </p:grpSpPr>
        <p:grpSp>
          <p:nvGrpSpPr>
            <p:cNvPr id="160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60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0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0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0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0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60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12" name="Group 1086"/>
          <p:cNvGrpSpPr>
            <a:grpSpLocks/>
          </p:cNvGrpSpPr>
          <p:nvPr/>
        </p:nvGrpSpPr>
        <p:grpSpPr bwMode="auto">
          <a:xfrm flipH="1">
            <a:off x="12385998" y="9394064"/>
            <a:ext cx="246431" cy="65380"/>
            <a:chOff x="8330" y="5692"/>
            <a:chExt cx="196" cy="52"/>
          </a:xfrm>
        </p:grpSpPr>
        <p:grpSp>
          <p:nvGrpSpPr>
            <p:cNvPr id="161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61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2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2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61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30" name="Line 1085"/>
          <p:cNvSpPr>
            <a:spLocks noChangeShapeType="1"/>
          </p:cNvSpPr>
          <p:nvPr/>
        </p:nvSpPr>
        <p:spPr bwMode="auto">
          <a:xfrm>
            <a:off x="12188601" y="9540917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31" name="Group 1087"/>
          <p:cNvGrpSpPr>
            <a:grpSpLocks/>
          </p:cNvGrpSpPr>
          <p:nvPr/>
        </p:nvGrpSpPr>
        <p:grpSpPr bwMode="auto">
          <a:xfrm>
            <a:off x="12316846" y="9500683"/>
            <a:ext cx="113157" cy="65380"/>
            <a:chOff x="8460" y="6344"/>
            <a:chExt cx="90" cy="52"/>
          </a:xfrm>
        </p:grpSpPr>
        <p:sp>
          <p:nvSpPr>
            <p:cNvPr id="1632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3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4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5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6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7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8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39" name="Line 1095"/>
          <p:cNvSpPr>
            <a:spLocks noChangeShapeType="1"/>
          </p:cNvSpPr>
          <p:nvPr/>
        </p:nvSpPr>
        <p:spPr bwMode="auto">
          <a:xfrm>
            <a:off x="12512985" y="9545946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40" name="Group 1098"/>
          <p:cNvGrpSpPr>
            <a:grpSpLocks/>
          </p:cNvGrpSpPr>
          <p:nvPr/>
        </p:nvGrpSpPr>
        <p:grpSpPr bwMode="auto">
          <a:xfrm>
            <a:off x="12641230" y="9495654"/>
            <a:ext cx="113157" cy="65380"/>
            <a:chOff x="8460" y="6344"/>
            <a:chExt cx="90" cy="52"/>
          </a:xfrm>
        </p:grpSpPr>
        <p:sp>
          <p:nvSpPr>
            <p:cNvPr id="1641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2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3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4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5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6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7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48" name="Line 1106"/>
          <p:cNvSpPr>
            <a:spLocks noChangeShapeType="1"/>
          </p:cNvSpPr>
          <p:nvPr/>
        </p:nvSpPr>
        <p:spPr bwMode="auto">
          <a:xfrm>
            <a:off x="12837368" y="9540917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49" name="Group 1076"/>
          <p:cNvGrpSpPr>
            <a:grpSpLocks/>
          </p:cNvGrpSpPr>
          <p:nvPr/>
        </p:nvGrpSpPr>
        <p:grpSpPr bwMode="auto">
          <a:xfrm flipH="1">
            <a:off x="12731304" y="9619479"/>
            <a:ext cx="246431" cy="65380"/>
            <a:chOff x="8330" y="5692"/>
            <a:chExt cx="196" cy="52"/>
          </a:xfrm>
        </p:grpSpPr>
        <p:grpSp>
          <p:nvGrpSpPr>
            <p:cNvPr id="165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65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65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59" name="Group 1086"/>
          <p:cNvGrpSpPr>
            <a:grpSpLocks/>
          </p:cNvGrpSpPr>
          <p:nvPr/>
        </p:nvGrpSpPr>
        <p:grpSpPr bwMode="auto">
          <a:xfrm flipH="1">
            <a:off x="12406920" y="9624508"/>
            <a:ext cx="246431" cy="65380"/>
            <a:chOff x="8330" y="5692"/>
            <a:chExt cx="196" cy="52"/>
          </a:xfrm>
        </p:grpSpPr>
        <p:grpSp>
          <p:nvGrpSpPr>
            <p:cNvPr id="166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66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66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69" name="Group 1098"/>
          <p:cNvGrpSpPr>
            <a:grpSpLocks/>
          </p:cNvGrpSpPr>
          <p:nvPr/>
        </p:nvGrpSpPr>
        <p:grpSpPr bwMode="auto">
          <a:xfrm flipH="1">
            <a:off x="12215811" y="9619479"/>
            <a:ext cx="113157" cy="65380"/>
            <a:chOff x="8460" y="6344"/>
            <a:chExt cx="90" cy="52"/>
          </a:xfrm>
        </p:grpSpPr>
        <p:sp>
          <p:nvSpPr>
            <p:cNvPr id="167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77" name="Line 1106"/>
          <p:cNvSpPr>
            <a:spLocks noChangeShapeType="1"/>
          </p:cNvSpPr>
          <p:nvPr/>
        </p:nvSpPr>
        <p:spPr bwMode="auto">
          <a:xfrm flipH="1">
            <a:off x="12082537" y="9664742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78" name="Group 1075"/>
          <p:cNvGrpSpPr>
            <a:grpSpLocks/>
          </p:cNvGrpSpPr>
          <p:nvPr/>
        </p:nvGrpSpPr>
        <p:grpSpPr bwMode="auto">
          <a:xfrm>
            <a:off x="11866106" y="9789426"/>
            <a:ext cx="570814" cy="70409"/>
            <a:chOff x="8426" y="5788"/>
            <a:chExt cx="454" cy="56"/>
          </a:xfrm>
        </p:grpSpPr>
        <p:grpSp>
          <p:nvGrpSpPr>
            <p:cNvPr id="167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9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9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9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8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8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8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8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99" name="Group 1098"/>
          <p:cNvGrpSpPr>
            <a:grpSpLocks/>
          </p:cNvGrpSpPr>
          <p:nvPr/>
        </p:nvGrpSpPr>
        <p:grpSpPr bwMode="auto">
          <a:xfrm>
            <a:off x="12514873" y="9789426"/>
            <a:ext cx="113157" cy="65380"/>
            <a:chOff x="8460" y="6344"/>
            <a:chExt cx="90" cy="52"/>
          </a:xfrm>
        </p:grpSpPr>
        <p:sp>
          <p:nvSpPr>
            <p:cNvPr id="170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0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0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0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0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0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170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07" name="Line 1106"/>
          <p:cNvSpPr>
            <a:spLocks noChangeShapeType="1"/>
          </p:cNvSpPr>
          <p:nvPr/>
        </p:nvSpPr>
        <p:spPr bwMode="auto">
          <a:xfrm>
            <a:off x="12711012" y="9834689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708" name="Group 1087"/>
          <p:cNvGrpSpPr>
            <a:grpSpLocks/>
          </p:cNvGrpSpPr>
          <p:nvPr/>
        </p:nvGrpSpPr>
        <p:grpSpPr bwMode="auto">
          <a:xfrm flipH="1">
            <a:off x="12621870" y="9926975"/>
            <a:ext cx="113157" cy="65380"/>
            <a:chOff x="8460" y="6344"/>
            <a:chExt cx="90" cy="52"/>
          </a:xfrm>
        </p:grpSpPr>
        <p:sp>
          <p:nvSpPr>
            <p:cNvPr id="1709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0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1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2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3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4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5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16" name="Line 1095"/>
          <p:cNvSpPr>
            <a:spLocks noChangeShapeType="1"/>
          </p:cNvSpPr>
          <p:nvPr/>
        </p:nvSpPr>
        <p:spPr bwMode="auto">
          <a:xfrm flipH="1">
            <a:off x="12488596" y="9972238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717" name="Group 1096"/>
          <p:cNvGrpSpPr>
            <a:grpSpLocks/>
          </p:cNvGrpSpPr>
          <p:nvPr/>
        </p:nvGrpSpPr>
        <p:grpSpPr bwMode="auto">
          <a:xfrm flipH="1">
            <a:off x="11839829" y="9921946"/>
            <a:ext cx="570814" cy="70409"/>
            <a:chOff x="8426" y="5788"/>
            <a:chExt cx="454" cy="56"/>
          </a:xfrm>
        </p:grpSpPr>
        <p:grpSp>
          <p:nvGrpSpPr>
            <p:cNvPr id="171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2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3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3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1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2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2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2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38" name="Group 1075"/>
          <p:cNvGrpSpPr>
            <a:grpSpLocks/>
          </p:cNvGrpSpPr>
          <p:nvPr/>
        </p:nvGrpSpPr>
        <p:grpSpPr bwMode="auto">
          <a:xfrm>
            <a:off x="11868747" y="10028565"/>
            <a:ext cx="570814" cy="70409"/>
            <a:chOff x="8426" y="5788"/>
            <a:chExt cx="454" cy="56"/>
          </a:xfrm>
        </p:grpSpPr>
        <p:grpSp>
          <p:nvGrpSpPr>
            <p:cNvPr id="173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5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5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5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4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4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4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4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59" name="Group 1097"/>
          <p:cNvGrpSpPr>
            <a:grpSpLocks/>
          </p:cNvGrpSpPr>
          <p:nvPr/>
        </p:nvGrpSpPr>
        <p:grpSpPr bwMode="auto">
          <a:xfrm>
            <a:off x="12517514" y="10028565"/>
            <a:ext cx="246431" cy="65380"/>
            <a:chOff x="8330" y="5692"/>
            <a:chExt cx="196" cy="52"/>
          </a:xfrm>
        </p:grpSpPr>
        <p:grpSp>
          <p:nvGrpSpPr>
            <p:cNvPr id="176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76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76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769" name="Group 1086"/>
          <p:cNvGrpSpPr>
            <a:grpSpLocks/>
          </p:cNvGrpSpPr>
          <p:nvPr/>
        </p:nvGrpSpPr>
        <p:grpSpPr bwMode="auto">
          <a:xfrm flipH="1">
            <a:off x="12509518" y="10157419"/>
            <a:ext cx="246431" cy="65380"/>
            <a:chOff x="8330" y="5692"/>
            <a:chExt cx="196" cy="52"/>
          </a:xfrm>
        </p:grpSpPr>
        <p:grpSp>
          <p:nvGrpSpPr>
            <p:cNvPr id="177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77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77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00" name="Group 1075"/>
          <p:cNvGrpSpPr>
            <a:grpSpLocks/>
          </p:cNvGrpSpPr>
          <p:nvPr/>
        </p:nvGrpSpPr>
        <p:grpSpPr bwMode="auto">
          <a:xfrm>
            <a:off x="11967873" y="10277246"/>
            <a:ext cx="570814" cy="70409"/>
            <a:chOff x="8426" y="5788"/>
            <a:chExt cx="454" cy="56"/>
          </a:xfrm>
        </p:grpSpPr>
        <p:grpSp>
          <p:nvGrpSpPr>
            <p:cNvPr id="180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1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1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1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0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0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0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0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31" name="Group 1086"/>
          <p:cNvGrpSpPr>
            <a:grpSpLocks/>
          </p:cNvGrpSpPr>
          <p:nvPr/>
        </p:nvGrpSpPr>
        <p:grpSpPr bwMode="auto">
          <a:xfrm flipH="1">
            <a:off x="12599416" y="10414795"/>
            <a:ext cx="246431" cy="65380"/>
            <a:chOff x="8330" y="5692"/>
            <a:chExt cx="196" cy="52"/>
          </a:xfrm>
        </p:grpSpPr>
        <p:grpSp>
          <p:nvGrpSpPr>
            <p:cNvPr id="183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3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4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3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41" name="Group 1096"/>
          <p:cNvGrpSpPr>
            <a:grpSpLocks/>
          </p:cNvGrpSpPr>
          <p:nvPr/>
        </p:nvGrpSpPr>
        <p:grpSpPr bwMode="auto">
          <a:xfrm flipH="1">
            <a:off x="11950649" y="10409766"/>
            <a:ext cx="570814" cy="70409"/>
            <a:chOff x="8426" y="5788"/>
            <a:chExt cx="454" cy="56"/>
          </a:xfrm>
        </p:grpSpPr>
        <p:grpSp>
          <p:nvGrpSpPr>
            <p:cNvPr id="184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5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5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5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4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4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4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4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62" name="Group 1075"/>
          <p:cNvGrpSpPr>
            <a:grpSpLocks/>
          </p:cNvGrpSpPr>
          <p:nvPr/>
        </p:nvGrpSpPr>
        <p:grpSpPr bwMode="auto">
          <a:xfrm>
            <a:off x="12187775" y="10516385"/>
            <a:ext cx="570814" cy="70409"/>
            <a:chOff x="8426" y="5788"/>
            <a:chExt cx="454" cy="56"/>
          </a:xfrm>
        </p:grpSpPr>
        <p:grpSp>
          <p:nvGrpSpPr>
            <p:cNvPr id="186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7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7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7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6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6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6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6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83" name="Group 1097"/>
          <p:cNvGrpSpPr>
            <a:grpSpLocks/>
          </p:cNvGrpSpPr>
          <p:nvPr/>
        </p:nvGrpSpPr>
        <p:grpSpPr bwMode="auto">
          <a:xfrm>
            <a:off x="12836542" y="10516385"/>
            <a:ext cx="246431" cy="65380"/>
            <a:chOff x="8330" y="5692"/>
            <a:chExt cx="196" cy="52"/>
          </a:xfrm>
        </p:grpSpPr>
        <p:grpSp>
          <p:nvGrpSpPr>
            <p:cNvPr id="188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8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8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93" name="Group 1086"/>
          <p:cNvGrpSpPr>
            <a:grpSpLocks/>
          </p:cNvGrpSpPr>
          <p:nvPr/>
        </p:nvGrpSpPr>
        <p:grpSpPr bwMode="auto">
          <a:xfrm flipH="1">
            <a:off x="12620338" y="10645239"/>
            <a:ext cx="246431" cy="65380"/>
            <a:chOff x="8330" y="5692"/>
            <a:chExt cx="196" cy="52"/>
          </a:xfrm>
        </p:grpSpPr>
        <p:grpSp>
          <p:nvGrpSpPr>
            <p:cNvPr id="189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9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9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903" name="Group 1096"/>
          <p:cNvGrpSpPr>
            <a:grpSpLocks/>
          </p:cNvGrpSpPr>
          <p:nvPr/>
        </p:nvGrpSpPr>
        <p:grpSpPr bwMode="auto">
          <a:xfrm flipH="1">
            <a:off x="11971571" y="10640210"/>
            <a:ext cx="570814" cy="85496"/>
            <a:chOff x="8426" y="5788"/>
            <a:chExt cx="454" cy="68"/>
          </a:xfrm>
        </p:grpSpPr>
        <p:grpSp>
          <p:nvGrpSpPr>
            <p:cNvPr id="190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91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1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1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0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190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190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0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45" name="Group 1097"/>
          <p:cNvGrpSpPr>
            <a:grpSpLocks/>
          </p:cNvGrpSpPr>
          <p:nvPr/>
        </p:nvGrpSpPr>
        <p:grpSpPr bwMode="auto">
          <a:xfrm>
            <a:off x="12936500" y="10810156"/>
            <a:ext cx="246431" cy="65380"/>
            <a:chOff x="8330" y="5692"/>
            <a:chExt cx="196" cy="52"/>
          </a:xfrm>
        </p:grpSpPr>
        <p:grpSp>
          <p:nvGrpSpPr>
            <p:cNvPr id="194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94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4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5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5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5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5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195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94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955" name="Group 1077"/>
          <p:cNvGrpSpPr>
            <a:grpSpLocks/>
          </p:cNvGrpSpPr>
          <p:nvPr/>
        </p:nvGrpSpPr>
        <p:grpSpPr bwMode="auto">
          <a:xfrm flipH="1">
            <a:off x="13159671" y="10942676"/>
            <a:ext cx="113157" cy="65380"/>
            <a:chOff x="8460" y="6344"/>
            <a:chExt cx="90" cy="52"/>
          </a:xfrm>
        </p:grpSpPr>
        <p:sp>
          <p:nvSpPr>
            <p:cNvPr id="1956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57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58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59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0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1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2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963" name="Line 1085"/>
          <p:cNvSpPr>
            <a:spLocks noChangeShapeType="1"/>
          </p:cNvSpPr>
          <p:nvPr/>
        </p:nvSpPr>
        <p:spPr bwMode="auto">
          <a:xfrm flipH="1">
            <a:off x="13026397" y="10987939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964" name="Group 1087"/>
          <p:cNvGrpSpPr>
            <a:grpSpLocks/>
          </p:cNvGrpSpPr>
          <p:nvPr/>
        </p:nvGrpSpPr>
        <p:grpSpPr bwMode="auto">
          <a:xfrm flipH="1">
            <a:off x="12835288" y="10947705"/>
            <a:ext cx="113157" cy="65380"/>
            <a:chOff x="8460" y="6344"/>
            <a:chExt cx="90" cy="52"/>
          </a:xfrm>
        </p:grpSpPr>
        <p:sp>
          <p:nvSpPr>
            <p:cNvPr id="196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972" name="Line 1095"/>
          <p:cNvSpPr>
            <a:spLocks noChangeShapeType="1"/>
          </p:cNvSpPr>
          <p:nvPr/>
        </p:nvSpPr>
        <p:spPr bwMode="auto">
          <a:xfrm flipH="1">
            <a:off x="12702014" y="10992968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973" name="Group 1098"/>
          <p:cNvGrpSpPr>
            <a:grpSpLocks/>
          </p:cNvGrpSpPr>
          <p:nvPr/>
        </p:nvGrpSpPr>
        <p:grpSpPr bwMode="auto">
          <a:xfrm>
            <a:off x="12957246" y="11049295"/>
            <a:ext cx="113157" cy="65380"/>
            <a:chOff x="8460" y="6344"/>
            <a:chExt cx="90" cy="52"/>
          </a:xfrm>
        </p:grpSpPr>
        <p:sp>
          <p:nvSpPr>
            <p:cNvPr id="197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8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981" name="Line 1106"/>
          <p:cNvSpPr>
            <a:spLocks noChangeShapeType="1"/>
          </p:cNvSpPr>
          <p:nvPr/>
        </p:nvSpPr>
        <p:spPr bwMode="auto">
          <a:xfrm>
            <a:off x="13153384" y="11094558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2" name="Line 1078"/>
          <p:cNvSpPr>
            <a:spLocks noChangeShapeType="1"/>
          </p:cNvSpPr>
          <p:nvPr/>
        </p:nvSpPr>
        <p:spPr bwMode="auto">
          <a:xfrm flipH="1">
            <a:off x="13247002" y="11227078"/>
            <a:ext cx="113157" cy="1258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3" name="Line 1079"/>
          <p:cNvSpPr>
            <a:spLocks noChangeShapeType="1"/>
          </p:cNvSpPr>
          <p:nvPr/>
        </p:nvSpPr>
        <p:spPr bwMode="auto">
          <a:xfrm flipH="1" flipV="1">
            <a:off x="13262090" y="11245938"/>
            <a:ext cx="94298" cy="3772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4" name="Line 1080"/>
          <p:cNvSpPr>
            <a:spLocks noChangeShapeType="1"/>
          </p:cNvSpPr>
          <p:nvPr/>
        </p:nvSpPr>
        <p:spPr bwMode="auto">
          <a:xfrm flipH="1">
            <a:off x="13340042" y="11204447"/>
            <a:ext cx="15088" cy="22631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5" name="Line 1081"/>
          <p:cNvSpPr>
            <a:spLocks noChangeShapeType="1"/>
          </p:cNvSpPr>
          <p:nvPr/>
        </p:nvSpPr>
        <p:spPr bwMode="auto">
          <a:xfrm flipH="1">
            <a:off x="13317411" y="11186844"/>
            <a:ext cx="12573" cy="37719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6" name="Line 1082"/>
          <p:cNvSpPr>
            <a:spLocks noChangeShapeType="1"/>
          </p:cNvSpPr>
          <p:nvPr/>
        </p:nvSpPr>
        <p:spPr bwMode="auto">
          <a:xfrm flipH="1">
            <a:off x="13301066" y="11184330"/>
            <a:ext cx="1258" cy="40234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7" name="Line 1083"/>
          <p:cNvSpPr>
            <a:spLocks noChangeShapeType="1"/>
          </p:cNvSpPr>
          <p:nvPr/>
        </p:nvSpPr>
        <p:spPr bwMode="auto">
          <a:xfrm>
            <a:off x="13274663" y="11191874"/>
            <a:ext cx="5029" cy="3269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8" name="Line 1084"/>
          <p:cNvSpPr>
            <a:spLocks noChangeShapeType="1"/>
          </p:cNvSpPr>
          <p:nvPr/>
        </p:nvSpPr>
        <p:spPr bwMode="auto">
          <a:xfrm>
            <a:off x="13252031" y="11204447"/>
            <a:ext cx="7544" cy="22631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9" name="Line 1085"/>
          <p:cNvSpPr>
            <a:spLocks noChangeShapeType="1"/>
          </p:cNvSpPr>
          <p:nvPr/>
        </p:nvSpPr>
        <p:spPr bwMode="auto">
          <a:xfrm flipH="1">
            <a:off x="13113728" y="11229593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990" name="Group 1107"/>
          <p:cNvGrpSpPr>
            <a:grpSpLocks/>
          </p:cNvGrpSpPr>
          <p:nvPr/>
        </p:nvGrpSpPr>
        <p:grpSpPr bwMode="auto">
          <a:xfrm>
            <a:off x="11339965" y="5305949"/>
            <a:ext cx="246431" cy="65380"/>
            <a:chOff x="8330" y="5692"/>
            <a:chExt cx="196" cy="52"/>
          </a:xfrm>
        </p:grpSpPr>
        <p:grpSp>
          <p:nvGrpSpPr>
            <p:cNvPr id="1991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993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4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5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6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7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8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9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992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00" name="Group 1077"/>
          <p:cNvGrpSpPr>
            <a:grpSpLocks/>
          </p:cNvGrpSpPr>
          <p:nvPr/>
        </p:nvGrpSpPr>
        <p:grpSpPr bwMode="auto">
          <a:xfrm flipH="1">
            <a:off x="11430493" y="5184528"/>
            <a:ext cx="113157" cy="65380"/>
            <a:chOff x="8460" y="6344"/>
            <a:chExt cx="90" cy="52"/>
          </a:xfrm>
        </p:grpSpPr>
        <p:sp>
          <p:nvSpPr>
            <p:cNvPr id="2001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2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3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4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5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6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7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08" name="Group 1077"/>
          <p:cNvGrpSpPr>
            <a:grpSpLocks/>
          </p:cNvGrpSpPr>
          <p:nvPr/>
        </p:nvGrpSpPr>
        <p:grpSpPr bwMode="auto">
          <a:xfrm flipH="1">
            <a:off x="11325633" y="5611726"/>
            <a:ext cx="113157" cy="65380"/>
            <a:chOff x="8460" y="6344"/>
            <a:chExt cx="90" cy="52"/>
          </a:xfrm>
        </p:grpSpPr>
        <p:sp>
          <p:nvSpPr>
            <p:cNvPr id="2009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0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1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2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3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4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5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16" name="Group 1077"/>
          <p:cNvGrpSpPr>
            <a:grpSpLocks/>
          </p:cNvGrpSpPr>
          <p:nvPr/>
        </p:nvGrpSpPr>
        <p:grpSpPr bwMode="auto">
          <a:xfrm>
            <a:off x="11310471" y="5450833"/>
            <a:ext cx="113157" cy="65380"/>
            <a:chOff x="8460" y="6344"/>
            <a:chExt cx="90" cy="52"/>
          </a:xfrm>
        </p:grpSpPr>
        <p:sp>
          <p:nvSpPr>
            <p:cNvPr id="2017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8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9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0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1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2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3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024" name="Line 1085"/>
          <p:cNvSpPr>
            <a:spLocks noChangeShapeType="1"/>
          </p:cNvSpPr>
          <p:nvPr/>
        </p:nvSpPr>
        <p:spPr bwMode="auto">
          <a:xfrm>
            <a:off x="11606515" y="5529707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025" name="Group 1087"/>
          <p:cNvGrpSpPr>
            <a:grpSpLocks/>
          </p:cNvGrpSpPr>
          <p:nvPr/>
        </p:nvGrpSpPr>
        <p:grpSpPr bwMode="auto">
          <a:xfrm>
            <a:off x="11734759" y="5489473"/>
            <a:ext cx="113157" cy="65380"/>
            <a:chOff x="8460" y="6344"/>
            <a:chExt cx="90" cy="52"/>
          </a:xfrm>
        </p:grpSpPr>
        <p:sp>
          <p:nvSpPr>
            <p:cNvPr id="202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3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3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3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41" name="Group 1076"/>
          <p:cNvGrpSpPr>
            <a:grpSpLocks/>
          </p:cNvGrpSpPr>
          <p:nvPr/>
        </p:nvGrpSpPr>
        <p:grpSpPr bwMode="auto">
          <a:xfrm flipH="1">
            <a:off x="11324842" y="5502423"/>
            <a:ext cx="246431" cy="65380"/>
            <a:chOff x="8330" y="5692"/>
            <a:chExt cx="196" cy="52"/>
          </a:xfrm>
        </p:grpSpPr>
        <p:grpSp>
          <p:nvGrpSpPr>
            <p:cNvPr id="204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4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5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4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51" name="Group 1098"/>
          <p:cNvGrpSpPr>
            <a:grpSpLocks/>
          </p:cNvGrpSpPr>
          <p:nvPr/>
        </p:nvGrpSpPr>
        <p:grpSpPr bwMode="auto">
          <a:xfrm flipH="1">
            <a:off x="11633724" y="5608269"/>
            <a:ext cx="113157" cy="65380"/>
            <a:chOff x="8460" y="6344"/>
            <a:chExt cx="90" cy="52"/>
          </a:xfrm>
        </p:grpSpPr>
        <p:sp>
          <p:nvSpPr>
            <p:cNvPr id="2052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3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4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5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6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7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8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059" name="Line 1106"/>
          <p:cNvSpPr>
            <a:spLocks noChangeShapeType="1"/>
          </p:cNvSpPr>
          <p:nvPr/>
        </p:nvSpPr>
        <p:spPr bwMode="auto">
          <a:xfrm flipH="1">
            <a:off x="11500450" y="5653532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081" name="Line 1095"/>
          <p:cNvSpPr>
            <a:spLocks noChangeShapeType="1"/>
          </p:cNvSpPr>
          <p:nvPr/>
        </p:nvSpPr>
        <p:spPr bwMode="auto">
          <a:xfrm flipH="1">
            <a:off x="11906509" y="5961028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082" name="Group 1097"/>
          <p:cNvGrpSpPr>
            <a:grpSpLocks/>
          </p:cNvGrpSpPr>
          <p:nvPr/>
        </p:nvGrpSpPr>
        <p:grpSpPr bwMode="auto">
          <a:xfrm flipH="1">
            <a:off x="11597173" y="5877900"/>
            <a:ext cx="246431" cy="65380"/>
            <a:chOff x="8330" y="5692"/>
            <a:chExt cx="196" cy="52"/>
          </a:xfrm>
        </p:grpSpPr>
        <p:grpSp>
          <p:nvGrpSpPr>
            <p:cNvPr id="208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8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8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92" name="Group 1086"/>
          <p:cNvGrpSpPr>
            <a:grpSpLocks/>
          </p:cNvGrpSpPr>
          <p:nvPr/>
        </p:nvGrpSpPr>
        <p:grpSpPr bwMode="auto">
          <a:xfrm>
            <a:off x="11611043" y="6022384"/>
            <a:ext cx="246431" cy="65380"/>
            <a:chOff x="8330" y="5692"/>
            <a:chExt cx="196" cy="52"/>
          </a:xfrm>
        </p:grpSpPr>
        <p:grpSp>
          <p:nvGrpSpPr>
            <p:cNvPr id="209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9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0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0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9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102" name="Group 1098"/>
          <p:cNvGrpSpPr>
            <a:grpSpLocks/>
          </p:cNvGrpSpPr>
          <p:nvPr/>
        </p:nvGrpSpPr>
        <p:grpSpPr bwMode="auto">
          <a:xfrm>
            <a:off x="11935427" y="6017355"/>
            <a:ext cx="113157" cy="65380"/>
            <a:chOff x="8460" y="6344"/>
            <a:chExt cx="90" cy="52"/>
          </a:xfrm>
        </p:grpSpPr>
        <p:sp>
          <p:nvSpPr>
            <p:cNvPr id="2103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4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5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6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7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8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9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199" name="Group 1107"/>
          <p:cNvGrpSpPr>
            <a:grpSpLocks/>
          </p:cNvGrpSpPr>
          <p:nvPr/>
        </p:nvGrpSpPr>
        <p:grpSpPr bwMode="auto">
          <a:xfrm>
            <a:off x="9714747" y="2763827"/>
            <a:ext cx="246431" cy="65380"/>
            <a:chOff x="8330" y="5692"/>
            <a:chExt cx="196" cy="52"/>
          </a:xfrm>
        </p:grpSpPr>
        <p:grpSp>
          <p:nvGrpSpPr>
            <p:cNvPr id="220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0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0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09" name="Group 1077"/>
          <p:cNvGrpSpPr>
            <a:grpSpLocks/>
          </p:cNvGrpSpPr>
          <p:nvPr/>
        </p:nvGrpSpPr>
        <p:grpSpPr bwMode="auto">
          <a:xfrm>
            <a:off x="9856924" y="2667207"/>
            <a:ext cx="113157" cy="65380"/>
            <a:chOff x="8460" y="6344"/>
            <a:chExt cx="90" cy="52"/>
          </a:xfrm>
        </p:grpSpPr>
        <p:sp>
          <p:nvSpPr>
            <p:cNvPr id="2210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1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2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3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4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5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6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17" name="Group 1086"/>
          <p:cNvGrpSpPr>
            <a:grpSpLocks/>
          </p:cNvGrpSpPr>
          <p:nvPr/>
        </p:nvGrpSpPr>
        <p:grpSpPr bwMode="auto">
          <a:xfrm flipH="1">
            <a:off x="10573788" y="3621712"/>
            <a:ext cx="246431" cy="65380"/>
            <a:chOff x="8330" y="5692"/>
            <a:chExt cx="196" cy="52"/>
          </a:xfrm>
        </p:grpSpPr>
        <p:grpSp>
          <p:nvGrpSpPr>
            <p:cNvPr id="2218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2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19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27" name="Group 1107"/>
          <p:cNvGrpSpPr>
            <a:grpSpLocks/>
          </p:cNvGrpSpPr>
          <p:nvPr/>
        </p:nvGrpSpPr>
        <p:grpSpPr bwMode="auto">
          <a:xfrm>
            <a:off x="10126189" y="3134705"/>
            <a:ext cx="246431" cy="65380"/>
            <a:chOff x="8330" y="5692"/>
            <a:chExt cx="196" cy="52"/>
          </a:xfrm>
        </p:grpSpPr>
        <p:grpSp>
          <p:nvGrpSpPr>
            <p:cNvPr id="2228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30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1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2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3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4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5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6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29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37" name="Group 1076"/>
          <p:cNvGrpSpPr>
            <a:grpSpLocks/>
          </p:cNvGrpSpPr>
          <p:nvPr/>
        </p:nvGrpSpPr>
        <p:grpSpPr bwMode="auto">
          <a:xfrm flipH="1">
            <a:off x="10230674" y="3023275"/>
            <a:ext cx="246431" cy="65380"/>
            <a:chOff x="8330" y="5692"/>
            <a:chExt cx="196" cy="52"/>
          </a:xfrm>
        </p:grpSpPr>
        <p:grpSp>
          <p:nvGrpSpPr>
            <p:cNvPr id="2238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40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1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2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3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4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5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6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39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47" name="Group 1086"/>
          <p:cNvGrpSpPr>
            <a:grpSpLocks/>
          </p:cNvGrpSpPr>
          <p:nvPr/>
        </p:nvGrpSpPr>
        <p:grpSpPr bwMode="auto">
          <a:xfrm flipH="1">
            <a:off x="10155924" y="3241383"/>
            <a:ext cx="246431" cy="65380"/>
            <a:chOff x="8330" y="5692"/>
            <a:chExt cx="196" cy="52"/>
          </a:xfrm>
        </p:grpSpPr>
        <p:grpSp>
          <p:nvGrpSpPr>
            <p:cNvPr id="2248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5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49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57" name="Group 1098"/>
          <p:cNvGrpSpPr>
            <a:grpSpLocks/>
          </p:cNvGrpSpPr>
          <p:nvPr/>
        </p:nvGrpSpPr>
        <p:grpSpPr bwMode="auto">
          <a:xfrm>
            <a:off x="10030183" y="3323584"/>
            <a:ext cx="113157" cy="65380"/>
            <a:chOff x="8460" y="6344"/>
            <a:chExt cx="90" cy="52"/>
          </a:xfrm>
        </p:grpSpPr>
        <p:sp>
          <p:nvSpPr>
            <p:cNvPr id="2258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59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0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1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2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3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2264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65" name="Group 1087"/>
          <p:cNvGrpSpPr>
            <a:grpSpLocks/>
          </p:cNvGrpSpPr>
          <p:nvPr/>
        </p:nvGrpSpPr>
        <p:grpSpPr bwMode="auto">
          <a:xfrm flipH="1">
            <a:off x="10591020" y="3509917"/>
            <a:ext cx="113157" cy="65380"/>
            <a:chOff x="8460" y="6344"/>
            <a:chExt cx="90" cy="52"/>
          </a:xfrm>
        </p:grpSpPr>
        <p:sp>
          <p:nvSpPr>
            <p:cNvPr id="226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7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7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7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73" name="Group 1086"/>
          <p:cNvGrpSpPr>
            <a:grpSpLocks/>
          </p:cNvGrpSpPr>
          <p:nvPr/>
        </p:nvGrpSpPr>
        <p:grpSpPr bwMode="auto">
          <a:xfrm flipH="1">
            <a:off x="10468277" y="3707057"/>
            <a:ext cx="246431" cy="65380"/>
            <a:chOff x="8330" y="5692"/>
            <a:chExt cx="196" cy="52"/>
          </a:xfrm>
        </p:grpSpPr>
        <p:grpSp>
          <p:nvGrpSpPr>
            <p:cNvPr id="227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7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7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7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7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8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8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8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7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83" name="Group 1077"/>
          <p:cNvGrpSpPr>
            <a:grpSpLocks/>
          </p:cNvGrpSpPr>
          <p:nvPr/>
        </p:nvGrpSpPr>
        <p:grpSpPr bwMode="auto">
          <a:xfrm flipH="1">
            <a:off x="10719635" y="3444537"/>
            <a:ext cx="113157" cy="65380"/>
            <a:chOff x="8460" y="6344"/>
            <a:chExt cx="90" cy="52"/>
          </a:xfrm>
        </p:grpSpPr>
        <p:sp>
          <p:nvSpPr>
            <p:cNvPr id="2284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85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86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87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88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89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90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291" name="Line 1095"/>
          <p:cNvSpPr>
            <a:spLocks noChangeShapeType="1"/>
          </p:cNvSpPr>
          <p:nvPr/>
        </p:nvSpPr>
        <p:spPr bwMode="auto">
          <a:xfrm flipH="1">
            <a:off x="10449444" y="4414976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2" name="Line 1078"/>
          <p:cNvSpPr>
            <a:spLocks noChangeShapeType="1"/>
          </p:cNvSpPr>
          <p:nvPr/>
        </p:nvSpPr>
        <p:spPr bwMode="auto">
          <a:xfrm flipH="1">
            <a:off x="8716217" y="1473197"/>
            <a:ext cx="113157" cy="1258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3" name="Line 1079"/>
          <p:cNvSpPr>
            <a:spLocks noChangeShapeType="1"/>
          </p:cNvSpPr>
          <p:nvPr/>
        </p:nvSpPr>
        <p:spPr bwMode="auto">
          <a:xfrm flipH="1" flipV="1">
            <a:off x="8731305" y="1492057"/>
            <a:ext cx="94298" cy="3772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4" name="Line 1080"/>
          <p:cNvSpPr>
            <a:spLocks noChangeShapeType="1"/>
          </p:cNvSpPr>
          <p:nvPr/>
        </p:nvSpPr>
        <p:spPr bwMode="auto">
          <a:xfrm flipH="1">
            <a:off x="8809257" y="1450566"/>
            <a:ext cx="15088" cy="22631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5" name="Line 1081"/>
          <p:cNvSpPr>
            <a:spLocks noChangeShapeType="1"/>
          </p:cNvSpPr>
          <p:nvPr/>
        </p:nvSpPr>
        <p:spPr bwMode="auto">
          <a:xfrm flipH="1">
            <a:off x="8786626" y="1432964"/>
            <a:ext cx="12573" cy="37719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6" name="Line 1082"/>
          <p:cNvSpPr>
            <a:spLocks noChangeShapeType="1"/>
          </p:cNvSpPr>
          <p:nvPr/>
        </p:nvSpPr>
        <p:spPr bwMode="auto">
          <a:xfrm flipH="1">
            <a:off x="8770281" y="1430449"/>
            <a:ext cx="1258" cy="40234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7" name="Line 1083"/>
          <p:cNvSpPr>
            <a:spLocks noChangeShapeType="1"/>
          </p:cNvSpPr>
          <p:nvPr/>
        </p:nvSpPr>
        <p:spPr bwMode="auto">
          <a:xfrm>
            <a:off x="8743878" y="1437993"/>
            <a:ext cx="5029" cy="3269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8" name="Line 1084"/>
          <p:cNvSpPr>
            <a:spLocks noChangeShapeType="1"/>
          </p:cNvSpPr>
          <p:nvPr/>
        </p:nvSpPr>
        <p:spPr bwMode="auto">
          <a:xfrm>
            <a:off x="8721246" y="1450566"/>
            <a:ext cx="7544" cy="22631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299" name="Group 1077"/>
          <p:cNvGrpSpPr>
            <a:grpSpLocks/>
          </p:cNvGrpSpPr>
          <p:nvPr/>
        </p:nvGrpSpPr>
        <p:grpSpPr bwMode="auto">
          <a:xfrm flipH="1">
            <a:off x="9131401" y="1532832"/>
            <a:ext cx="113157" cy="65380"/>
            <a:chOff x="8460" y="6344"/>
            <a:chExt cx="90" cy="52"/>
          </a:xfrm>
        </p:grpSpPr>
        <p:sp>
          <p:nvSpPr>
            <p:cNvPr id="2300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1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2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3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4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5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6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307" name="Line 1085"/>
          <p:cNvSpPr>
            <a:spLocks noChangeShapeType="1"/>
          </p:cNvSpPr>
          <p:nvPr/>
        </p:nvSpPr>
        <p:spPr bwMode="auto">
          <a:xfrm flipH="1">
            <a:off x="8998127" y="1578094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308" name="Group 1086"/>
          <p:cNvGrpSpPr>
            <a:grpSpLocks/>
          </p:cNvGrpSpPr>
          <p:nvPr/>
        </p:nvGrpSpPr>
        <p:grpSpPr bwMode="auto">
          <a:xfrm flipH="1">
            <a:off x="9097352" y="1645869"/>
            <a:ext cx="246431" cy="65380"/>
            <a:chOff x="8330" y="5692"/>
            <a:chExt cx="196" cy="52"/>
          </a:xfrm>
        </p:grpSpPr>
        <p:grpSp>
          <p:nvGrpSpPr>
            <p:cNvPr id="230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1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1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318" name="Line 1095"/>
          <p:cNvSpPr>
            <a:spLocks noChangeShapeType="1"/>
          </p:cNvSpPr>
          <p:nvPr/>
        </p:nvSpPr>
        <p:spPr bwMode="auto">
          <a:xfrm>
            <a:off x="9224339" y="1797751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319" name="Group 1098"/>
          <p:cNvGrpSpPr>
            <a:grpSpLocks/>
          </p:cNvGrpSpPr>
          <p:nvPr/>
        </p:nvGrpSpPr>
        <p:grpSpPr bwMode="auto">
          <a:xfrm>
            <a:off x="9352584" y="1747459"/>
            <a:ext cx="113157" cy="65380"/>
            <a:chOff x="8460" y="6344"/>
            <a:chExt cx="90" cy="52"/>
          </a:xfrm>
        </p:grpSpPr>
        <p:sp>
          <p:nvSpPr>
            <p:cNvPr id="232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27" name="Group 1098"/>
          <p:cNvGrpSpPr>
            <a:grpSpLocks/>
          </p:cNvGrpSpPr>
          <p:nvPr/>
        </p:nvGrpSpPr>
        <p:grpSpPr bwMode="auto">
          <a:xfrm flipH="1">
            <a:off x="9077280" y="1760032"/>
            <a:ext cx="113157" cy="65380"/>
            <a:chOff x="8460" y="6344"/>
            <a:chExt cx="90" cy="52"/>
          </a:xfrm>
        </p:grpSpPr>
        <p:sp>
          <p:nvSpPr>
            <p:cNvPr id="2328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9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0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1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2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3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4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35" name="Group 1097"/>
          <p:cNvGrpSpPr>
            <a:grpSpLocks/>
          </p:cNvGrpSpPr>
          <p:nvPr/>
        </p:nvGrpSpPr>
        <p:grpSpPr bwMode="auto">
          <a:xfrm>
            <a:off x="8962345" y="1518498"/>
            <a:ext cx="246431" cy="65380"/>
            <a:chOff x="8330" y="5692"/>
            <a:chExt cx="196" cy="52"/>
          </a:xfrm>
        </p:grpSpPr>
        <p:grpSp>
          <p:nvGrpSpPr>
            <p:cNvPr id="233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3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3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4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4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4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4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4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3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345" name="Line 1085"/>
          <p:cNvSpPr>
            <a:spLocks noChangeShapeType="1"/>
          </p:cNvSpPr>
          <p:nvPr/>
        </p:nvSpPr>
        <p:spPr bwMode="auto">
          <a:xfrm flipH="1">
            <a:off x="9118828" y="1698795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346" name="Group 1087"/>
          <p:cNvGrpSpPr>
            <a:grpSpLocks/>
          </p:cNvGrpSpPr>
          <p:nvPr/>
        </p:nvGrpSpPr>
        <p:grpSpPr bwMode="auto">
          <a:xfrm>
            <a:off x="8866505" y="1633416"/>
            <a:ext cx="113157" cy="65380"/>
            <a:chOff x="8460" y="6344"/>
            <a:chExt cx="90" cy="52"/>
          </a:xfrm>
        </p:grpSpPr>
        <p:sp>
          <p:nvSpPr>
            <p:cNvPr id="2347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48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49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0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1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2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3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354" name="Line 1095"/>
          <p:cNvSpPr>
            <a:spLocks noChangeShapeType="1"/>
          </p:cNvSpPr>
          <p:nvPr/>
        </p:nvSpPr>
        <p:spPr bwMode="auto">
          <a:xfrm>
            <a:off x="9345040" y="1918452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355" name="Group 1098"/>
          <p:cNvGrpSpPr>
            <a:grpSpLocks/>
          </p:cNvGrpSpPr>
          <p:nvPr/>
        </p:nvGrpSpPr>
        <p:grpSpPr bwMode="auto">
          <a:xfrm>
            <a:off x="9473284" y="1868160"/>
            <a:ext cx="113157" cy="65380"/>
            <a:chOff x="8460" y="6344"/>
            <a:chExt cx="90" cy="52"/>
          </a:xfrm>
        </p:grpSpPr>
        <p:sp>
          <p:nvSpPr>
            <p:cNvPr id="2356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7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8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9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60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61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62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63" name="Group 1097"/>
          <p:cNvGrpSpPr>
            <a:grpSpLocks/>
          </p:cNvGrpSpPr>
          <p:nvPr/>
        </p:nvGrpSpPr>
        <p:grpSpPr bwMode="auto">
          <a:xfrm>
            <a:off x="9513128" y="2416158"/>
            <a:ext cx="246431" cy="65380"/>
            <a:chOff x="8330" y="5692"/>
            <a:chExt cx="196" cy="52"/>
          </a:xfrm>
        </p:grpSpPr>
        <p:grpSp>
          <p:nvGrpSpPr>
            <p:cNvPr id="236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6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6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6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6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6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73" name="Group 1097"/>
          <p:cNvGrpSpPr>
            <a:grpSpLocks/>
          </p:cNvGrpSpPr>
          <p:nvPr/>
        </p:nvGrpSpPr>
        <p:grpSpPr bwMode="auto">
          <a:xfrm>
            <a:off x="5219642" y="3347490"/>
            <a:ext cx="246431" cy="65380"/>
            <a:chOff x="8330" y="5692"/>
            <a:chExt cx="196" cy="52"/>
          </a:xfrm>
        </p:grpSpPr>
        <p:grpSp>
          <p:nvGrpSpPr>
            <p:cNvPr id="237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7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8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8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238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7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83" name="Group 1086"/>
          <p:cNvGrpSpPr>
            <a:grpSpLocks/>
          </p:cNvGrpSpPr>
          <p:nvPr/>
        </p:nvGrpSpPr>
        <p:grpSpPr bwMode="auto">
          <a:xfrm flipH="1">
            <a:off x="5195512" y="3482525"/>
            <a:ext cx="246431" cy="65380"/>
            <a:chOff x="8330" y="5692"/>
            <a:chExt cx="196" cy="52"/>
          </a:xfrm>
        </p:grpSpPr>
        <p:grpSp>
          <p:nvGrpSpPr>
            <p:cNvPr id="238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8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8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8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8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8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93" name="Group 1087"/>
          <p:cNvGrpSpPr>
            <a:grpSpLocks/>
          </p:cNvGrpSpPr>
          <p:nvPr/>
        </p:nvGrpSpPr>
        <p:grpSpPr bwMode="auto">
          <a:xfrm flipH="1">
            <a:off x="5547460" y="3890472"/>
            <a:ext cx="113157" cy="65380"/>
            <a:chOff x="8460" y="6344"/>
            <a:chExt cx="90" cy="52"/>
          </a:xfrm>
        </p:grpSpPr>
        <p:sp>
          <p:nvSpPr>
            <p:cNvPr id="2394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95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96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97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98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99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0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01" name="Group 1077"/>
          <p:cNvGrpSpPr>
            <a:grpSpLocks/>
          </p:cNvGrpSpPr>
          <p:nvPr/>
        </p:nvGrpSpPr>
        <p:grpSpPr bwMode="auto">
          <a:xfrm flipH="1">
            <a:off x="5206827" y="3630886"/>
            <a:ext cx="113157" cy="65380"/>
            <a:chOff x="8460" y="6344"/>
            <a:chExt cx="90" cy="52"/>
          </a:xfrm>
        </p:grpSpPr>
        <p:sp>
          <p:nvSpPr>
            <p:cNvPr id="2402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3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4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5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6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7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8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09" name="Group 1086"/>
          <p:cNvGrpSpPr>
            <a:grpSpLocks/>
          </p:cNvGrpSpPr>
          <p:nvPr/>
        </p:nvGrpSpPr>
        <p:grpSpPr bwMode="auto">
          <a:xfrm flipH="1">
            <a:off x="5260687" y="3752593"/>
            <a:ext cx="246431" cy="65380"/>
            <a:chOff x="8330" y="5692"/>
            <a:chExt cx="196" cy="52"/>
          </a:xfrm>
        </p:grpSpPr>
        <p:grpSp>
          <p:nvGrpSpPr>
            <p:cNvPr id="241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1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1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19" name="Group 1086"/>
          <p:cNvGrpSpPr>
            <a:grpSpLocks/>
          </p:cNvGrpSpPr>
          <p:nvPr/>
        </p:nvGrpSpPr>
        <p:grpSpPr bwMode="auto">
          <a:xfrm flipH="1">
            <a:off x="5187764" y="3190307"/>
            <a:ext cx="246431" cy="65380"/>
            <a:chOff x="8330" y="5692"/>
            <a:chExt cx="196" cy="52"/>
          </a:xfrm>
        </p:grpSpPr>
        <p:grpSp>
          <p:nvGrpSpPr>
            <p:cNvPr id="242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2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2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29" name="Group 1098"/>
          <p:cNvGrpSpPr>
            <a:grpSpLocks/>
          </p:cNvGrpSpPr>
          <p:nvPr/>
        </p:nvGrpSpPr>
        <p:grpSpPr bwMode="auto">
          <a:xfrm flipH="1">
            <a:off x="5285833" y="3861345"/>
            <a:ext cx="113157" cy="65380"/>
            <a:chOff x="8460" y="6344"/>
            <a:chExt cx="90" cy="52"/>
          </a:xfrm>
          <a:solidFill>
            <a:srgbClr val="00B0F0"/>
          </a:solidFill>
        </p:grpSpPr>
        <p:sp>
          <p:nvSpPr>
            <p:cNvPr id="243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37" name="Group 1087"/>
          <p:cNvGrpSpPr>
            <a:grpSpLocks/>
          </p:cNvGrpSpPr>
          <p:nvPr/>
        </p:nvGrpSpPr>
        <p:grpSpPr bwMode="auto">
          <a:xfrm flipH="1">
            <a:off x="5428112" y="3652260"/>
            <a:ext cx="113157" cy="65380"/>
            <a:chOff x="8460" y="6344"/>
            <a:chExt cx="90" cy="52"/>
          </a:xfrm>
        </p:grpSpPr>
        <p:sp>
          <p:nvSpPr>
            <p:cNvPr id="2438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9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40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41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42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43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44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45" name="Group 1097"/>
          <p:cNvGrpSpPr>
            <a:grpSpLocks/>
          </p:cNvGrpSpPr>
          <p:nvPr/>
        </p:nvGrpSpPr>
        <p:grpSpPr bwMode="auto">
          <a:xfrm>
            <a:off x="4870360" y="2295236"/>
            <a:ext cx="246431" cy="65380"/>
            <a:chOff x="8330" y="5692"/>
            <a:chExt cx="196" cy="52"/>
          </a:xfrm>
        </p:grpSpPr>
        <p:grpSp>
          <p:nvGrpSpPr>
            <p:cNvPr id="244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4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4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245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4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55" name="Group 1086"/>
          <p:cNvGrpSpPr>
            <a:grpSpLocks/>
          </p:cNvGrpSpPr>
          <p:nvPr/>
        </p:nvGrpSpPr>
        <p:grpSpPr bwMode="auto">
          <a:xfrm flipH="1">
            <a:off x="4846230" y="2430270"/>
            <a:ext cx="246431" cy="65380"/>
            <a:chOff x="8330" y="5692"/>
            <a:chExt cx="196" cy="52"/>
          </a:xfrm>
        </p:grpSpPr>
        <p:grpSp>
          <p:nvGrpSpPr>
            <p:cNvPr id="245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5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5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65" name="Group 1087"/>
          <p:cNvGrpSpPr>
            <a:grpSpLocks/>
          </p:cNvGrpSpPr>
          <p:nvPr/>
        </p:nvGrpSpPr>
        <p:grpSpPr bwMode="auto">
          <a:xfrm flipH="1">
            <a:off x="5198178" y="2838217"/>
            <a:ext cx="113157" cy="65380"/>
            <a:chOff x="8460" y="6344"/>
            <a:chExt cx="90" cy="52"/>
          </a:xfrm>
        </p:grpSpPr>
        <p:sp>
          <p:nvSpPr>
            <p:cNvPr id="246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6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6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6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73" name="Group 1098"/>
          <p:cNvGrpSpPr>
            <a:grpSpLocks/>
          </p:cNvGrpSpPr>
          <p:nvPr/>
        </p:nvGrpSpPr>
        <p:grpSpPr bwMode="auto">
          <a:xfrm>
            <a:off x="5108805" y="3014797"/>
            <a:ext cx="113157" cy="65380"/>
            <a:chOff x="8460" y="6344"/>
            <a:chExt cx="90" cy="52"/>
          </a:xfrm>
        </p:grpSpPr>
        <p:sp>
          <p:nvSpPr>
            <p:cNvPr id="247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248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81" name="Group 1086"/>
          <p:cNvGrpSpPr>
            <a:grpSpLocks/>
          </p:cNvGrpSpPr>
          <p:nvPr/>
        </p:nvGrpSpPr>
        <p:grpSpPr bwMode="auto">
          <a:xfrm flipH="1">
            <a:off x="5036878" y="2937095"/>
            <a:ext cx="246431" cy="65380"/>
            <a:chOff x="8330" y="5692"/>
            <a:chExt cx="196" cy="52"/>
          </a:xfrm>
        </p:grpSpPr>
        <p:grpSp>
          <p:nvGrpSpPr>
            <p:cNvPr id="248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8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9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8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91" name="Group 1077"/>
          <p:cNvGrpSpPr>
            <a:grpSpLocks/>
          </p:cNvGrpSpPr>
          <p:nvPr/>
        </p:nvGrpSpPr>
        <p:grpSpPr bwMode="auto">
          <a:xfrm flipH="1">
            <a:off x="4857545" y="2578631"/>
            <a:ext cx="113157" cy="65380"/>
            <a:chOff x="8460" y="6344"/>
            <a:chExt cx="90" cy="52"/>
          </a:xfrm>
          <a:solidFill>
            <a:srgbClr val="00B0F0"/>
          </a:solidFill>
        </p:grpSpPr>
        <p:sp>
          <p:nvSpPr>
            <p:cNvPr id="2492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3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4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5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6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7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8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99" name="Group 1086"/>
          <p:cNvGrpSpPr>
            <a:grpSpLocks/>
          </p:cNvGrpSpPr>
          <p:nvPr/>
        </p:nvGrpSpPr>
        <p:grpSpPr bwMode="auto">
          <a:xfrm flipH="1">
            <a:off x="4911405" y="2700338"/>
            <a:ext cx="246431" cy="65380"/>
            <a:chOff x="8330" y="5692"/>
            <a:chExt cx="196" cy="52"/>
          </a:xfrm>
        </p:grpSpPr>
        <p:grpSp>
          <p:nvGrpSpPr>
            <p:cNvPr id="250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0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0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09" name="Group 1086"/>
          <p:cNvGrpSpPr>
            <a:grpSpLocks/>
          </p:cNvGrpSpPr>
          <p:nvPr/>
        </p:nvGrpSpPr>
        <p:grpSpPr bwMode="auto">
          <a:xfrm flipH="1">
            <a:off x="4838482" y="2138052"/>
            <a:ext cx="246431" cy="65380"/>
            <a:chOff x="8330" y="5692"/>
            <a:chExt cx="196" cy="52"/>
          </a:xfrm>
        </p:grpSpPr>
        <p:grpSp>
          <p:nvGrpSpPr>
            <p:cNvPr id="251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1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1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19" name="Group 1098"/>
          <p:cNvGrpSpPr>
            <a:grpSpLocks/>
          </p:cNvGrpSpPr>
          <p:nvPr/>
        </p:nvGrpSpPr>
        <p:grpSpPr bwMode="auto">
          <a:xfrm flipH="1">
            <a:off x="4936551" y="2809090"/>
            <a:ext cx="113157" cy="65380"/>
            <a:chOff x="8460" y="6344"/>
            <a:chExt cx="90" cy="52"/>
          </a:xfrm>
        </p:grpSpPr>
        <p:sp>
          <p:nvSpPr>
            <p:cNvPr id="252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27" name="Group 1087"/>
          <p:cNvGrpSpPr>
            <a:grpSpLocks/>
          </p:cNvGrpSpPr>
          <p:nvPr/>
        </p:nvGrpSpPr>
        <p:grpSpPr bwMode="auto">
          <a:xfrm flipH="1">
            <a:off x="5078830" y="2600006"/>
            <a:ext cx="113157" cy="65380"/>
            <a:chOff x="8460" y="6344"/>
            <a:chExt cx="90" cy="52"/>
          </a:xfrm>
        </p:grpSpPr>
        <p:sp>
          <p:nvSpPr>
            <p:cNvPr id="2528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9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0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1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2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3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4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35" name="Group 1075"/>
          <p:cNvGrpSpPr>
            <a:grpSpLocks/>
          </p:cNvGrpSpPr>
          <p:nvPr/>
        </p:nvGrpSpPr>
        <p:grpSpPr bwMode="auto">
          <a:xfrm>
            <a:off x="6497162" y="5823888"/>
            <a:ext cx="570814" cy="70409"/>
            <a:chOff x="8426" y="5788"/>
            <a:chExt cx="454" cy="56"/>
          </a:xfrm>
        </p:grpSpPr>
        <p:grpSp>
          <p:nvGrpSpPr>
            <p:cNvPr id="253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54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4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4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53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53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4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3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556" name="Group 1076"/>
          <p:cNvGrpSpPr>
            <a:grpSpLocks/>
          </p:cNvGrpSpPr>
          <p:nvPr/>
        </p:nvGrpSpPr>
        <p:grpSpPr bwMode="auto">
          <a:xfrm flipH="1">
            <a:off x="6053836" y="5801651"/>
            <a:ext cx="246431" cy="65380"/>
            <a:chOff x="8330" y="5692"/>
            <a:chExt cx="196" cy="52"/>
          </a:xfrm>
        </p:grpSpPr>
        <p:grpSp>
          <p:nvGrpSpPr>
            <p:cNvPr id="2557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59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0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1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2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3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4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5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58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66" name="Group 1086"/>
          <p:cNvGrpSpPr>
            <a:grpSpLocks/>
          </p:cNvGrpSpPr>
          <p:nvPr/>
        </p:nvGrpSpPr>
        <p:grpSpPr bwMode="auto">
          <a:xfrm flipH="1">
            <a:off x="6890698" y="5935536"/>
            <a:ext cx="246431" cy="65380"/>
            <a:chOff x="8330" y="5692"/>
            <a:chExt cx="196" cy="52"/>
          </a:xfrm>
        </p:grpSpPr>
        <p:grpSp>
          <p:nvGrpSpPr>
            <p:cNvPr id="256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6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6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76" name="Group 1097"/>
          <p:cNvGrpSpPr>
            <a:grpSpLocks/>
          </p:cNvGrpSpPr>
          <p:nvPr/>
        </p:nvGrpSpPr>
        <p:grpSpPr bwMode="auto">
          <a:xfrm flipH="1">
            <a:off x="6566314" y="5930507"/>
            <a:ext cx="246431" cy="65380"/>
            <a:chOff x="8330" y="5692"/>
            <a:chExt cx="196" cy="52"/>
          </a:xfrm>
        </p:grpSpPr>
        <p:grpSp>
          <p:nvGrpSpPr>
            <p:cNvPr id="2577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79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0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1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2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3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4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5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78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86" name="Group 1075"/>
          <p:cNvGrpSpPr>
            <a:grpSpLocks/>
          </p:cNvGrpSpPr>
          <p:nvPr/>
        </p:nvGrpSpPr>
        <p:grpSpPr bwMode="auto">
          <a:xfrm>
            <a:off x="6476240" y="6054332"/>
            <a:ext cx="570814" cy="70409"/>
            <a:chOff x="8426" y="5788"/>
            <a:chExt cx="454" cy="56"/>
          </a:xfrm>
        </p:grpSpPr>
        <p:grpSp>
          <p:nvGrpSpPr>
            <p:cNvPr id="258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59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0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9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58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58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9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9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607" name="Group 1097"/>
          <p:cNvGrpSpPr>
            <a:grpSpLocks/>
          </p:cNvGrpSpPr>
          <p:nvPr/>
        </p:nvGrpSpPr>
        <p:grpSpPr bwMode="auto">
          <a:xfrm>
            <a:off x="7125007" y="6054332"/>
            <a:ext cx="246431" cy="65380"/>
            <a:chOff x="8330" y="5692"/>
            <a:chExt cx="196" cy="52"/>
          </a:xfrm>
        </p:grpSpPr>
        <p:grpSp>
          <p:nvGrpSpPr>
            <p:cNvPr id="2608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10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1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2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3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4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5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6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09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617" name="Group 1076"/>
          <p:cNvGrpSpPr>
            <a:grpSpLocks/>
          </p:cNvGrpSpPr>
          <p:nvPr/>
        </p:nvGrpSpPr>
        <p:grpSpPr bwMode="auto">
          <a:xfrm flipH="1">
            <a:off x="6456191" y="5657363"/>
            <a:ext cx="246431" cy="65380"/>
            <a:chOff x="8330" y="5692"/>
            <a:chExt cx="196" cy="52"/>
          </a:xfrm>
        </p:grpSpPr>
        <p:grpSp>
          <p:nvGrpSpPr>
            <p:cNvPr id="2618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20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1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2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3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4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5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6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19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627" name="Group 1086"/>
          <p:cNvGrpSpPr>
            <a:grpSpLocks/>
          </p:cNvGrpSpPr>
          <p:nvPr/>
        </p:nvGrpSpPr>
        <p:grpSpPr bwMode="auto">
          <a:xfrm flipH="1">
            <a:off x="7017054" y="6229308"/>
            <a:ext cx="246431" cy="65380"/>
            <a:chOff x="8330" y="5692"/>
            <a:chExt cx="196" cy="52"/>
          </a:xfrm>
        </p:grpSpPr>
        <p:grpSp>
          <p:nvGrpSpPr>
            <p:cNvPr id="2628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3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29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637" name="Group 1096"/>
          <p:cNvGrpSpPr>
            <a:grpSpLocks/>
          </p:cNvGrpSpPr>
          <p:nvPr/>
        </p:nvGrpSpPr>
        <p:grpSpPr bwMode="auto">
          <a:xfrm flipH="1">
            <a:off x="6368287" y="6224278"/>
            <a:ext cx="570814" cy="70409"/>
            <a:chOff x="8426" y="5788"/>
            <a:chExt cx="454" cy="56"/>
          </a:xfrm>
        </p:grpSpPr>
        <p:grpSp>
          <p:nvGrpSpPr>
            <p:cNvPr id="263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64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5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265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5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3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4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4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4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658" name="Group 1074"/>
          <p:cNvGrpSpPr>
            <a:grpSpLocks/>
          </p:cNvGrpSpPr>
          <p:nvPr/>
        </p:nvGrpSpPr>
        <p:grpSpPr bwMode="auto">
          <a:xfrm>
            <a:off x="6394564" y="6356798"/>
            <a:ext cx="1219581" cy="70409"/>
            <a:chOff x="3023" y="3071"/>
            <a:chExt cx="970" cy="56"/>
          </a:xfrm>
        </p:grpSpPr>
        <p:grpSp>
          <p:nvGrpSpPr>
            <p:cNvPr id="2659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68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9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9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9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8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8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8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8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660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266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7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7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7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6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6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6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6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701" name="Group 1074"/>
          <p:cNvGrpSpPr>
            <a:grpSpLocks/>
          </p:cNvGrpSpPr>
          <p:nvPr/>
        </p:nvGrpSpPr>
        <p:grpSpPr bwMode="auto">
          <a:xfrm flipH="1">
            <a:off x="6365647" y="6463417"/>
            <a:ext cx="1219581" cy="70409"/>
            <a:chOff x="3023" y="3071"/>
            <a:chExt cx="970" cy="56"/>
          </a:xfrm>
        </p:grpSpPr>
        <p:grpSp>
          <p:nvGrpSpPr>
            <p:cNvPr id="2702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72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3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3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3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2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2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2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2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703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270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1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1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1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0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0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0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0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744" name="Group 1074"/>
          <p:cNvGrpSpPr>
            <a:grpSpLocks/>
          </p:cNvGrpSpPr>
          <p:nvPr/>
        </p:nvGrpSpPr>
        <p:grpSpPr bwMode="auto">
          <a:xfrm>
            <a:off x="6373642" y="6587243"/>
            <a:ext cx="1219581" cy="85496"/>
            <a:chOff x="3023" y="3071"/>
            <a:chExt cx="970" cy="68"/>
          </a:xfrm>
        </p:grpSpPr>
        <p:grpSp>
          <p:nvGrpSpPr>
            <p:cNvPr id="2745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76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7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8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7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6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6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7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7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746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274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5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6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5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4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274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275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5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787" name="Group 1074"/>
          <p:cNvGrpSpPr>
            <a:grpSpLocks/>
          </p:cNvGrpSpPr>
          <p:nvPr/>
        </p:nvGrpSpPr>
        <p:grpSpPr bwMode="auto">
          <a:xfrm flipH="1">
            <a:off x="6266520" y="6712098"/>
            <a:ext cx="1219581" cy="70409"/>
            <a:chOff x="3023" y="3071"/>
            <a:chExt cx="970" cy="56"/>
          </a:xfrm>
        </p:grpSpPr>
        <p:grpSp>
          <p:nvGrpSpPr>
            <p:cNvPr id="2788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81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2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2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2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1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1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1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1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789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279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0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0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280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0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9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9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9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9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830" name="Group 1074"/>
          <p:cNvGrpSpPr>
            <a:grpSpLocks/>
          </p:cNvGrpSpPr>
          <p:nvPr/>
        </p:nvGrpSpPr>
        <p:grpSpPr bwMode="auto">
          <a:xfrm>
            <a:off x="6283744" y="6844618"/>
            <a:ext cx="1219581" cy="70409"/>
            <a:chOff x="3023" y="3071"/>
            <a:chExt cx="970" cy="56"/>
          </a:xfrm>
        </p:grpSpPr>
        <p:grpSp>
          <p:nvGrpSpPr>
            <p:cNvPr id="2831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85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6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6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6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5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5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5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5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32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283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4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4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4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3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3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3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3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873" name="Group 1074"/>
          <p:cNvGrpSpPr>
            <a:grpSpLocks/>
          </p:cNvGrpSpPr>
          <p:nvPr/>
        </p:nvGrpSpPr>
        <p:grpSpPr bwMode="auto">
          <a:xfrm flipH="1">
            <a:off x="6046618" y="6951237"/>
            <a:ext cx="1219581" cy="70409"/>
            <a:chOff x="3023" y="3071"/>
            <a:chExt cx="970" cy="56"/>
          </a:xfrm>
        </p:grpSpPr>
        <p:grpSp>
          <p:nvGrpSpPr>
            <p:cNvPr id="2874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89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0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0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0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9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9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0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9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75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287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8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8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8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7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7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8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7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916" name="Group 1074"/>
          <p:cNvGrpSpPr>
            <a:grpSpLocks/>
          </p:cNvGrpSpPr>
          <p:nvPr/>
        </p:nvGrpSpPr>
        <p:grpSpPr bwMode="auto">
          <a:xfrm>
            <a:off x="6262822" y="7075062"/>
            <a:ext cx="1219581" cy="85496"/>
            <a:chOff x="3023" y="3071"/>
            <a:chExt cx="970" cy="68"/>
          </a:xfrm>
        </p:grpSpPr>
        <p:grpSp>
          <p:nvGrpSpPr>
            <p:cNvPr id="2917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93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5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5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5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4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4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4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4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918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291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3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3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3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2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292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292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2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959" name="Group 1075"/>
          <p:cNvGrpSpPr>
            <a:grpSpLocks/>
          </p:cNvGrpSpPr>
          <p:nvPr/>
        </p:nvGrpSpPr>
        <p:grpSpPr bwMode="auto">
          <a:xfrm flipH="1">
            <a:off x="6595427" y="7245009"/>
            <a:ext cx="570814" cy="70409"/>
            <a:chOff x="8426" y="5788"/>
            <a:chExt cx="454" cy="56"/>
          </a:xfrm>
        </p:grpSpPr>
        <p:grpSp>
          <p:nvGrpSpPr>
            <p:cNvPr id="296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97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7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7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96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96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6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6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980" name="Group 1096"/>
          <p:cNvGrpSpPr>
            <a:grpSpLocks/>
          </p:cNvGrpSpPr>
          <p:nvPr/>
        </p:nvGrpSpPr>
        <p:grpSpPr bwMode="auto">
          <a:xfrm flipH="1">
            <a:off x="6079934" y="7245009"/>
            <a:ext cx="437540" cy="70409"/>
            <a:chOff x="8426" y="5788"/>
            <a:chExt cx="348" cy="56"/>
          </a:xfrm>
        </p:grpSpPr>
        <p:grpSp>
          <p:nvGrpSpPr>
            <p:cNvPr id="298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99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9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299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9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982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2983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4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5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6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7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8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9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999" name="Group 1075"/>
          <p:cNvGrpSpPr>
            <a:grpSpLocks/>
          </p:cNvGrpSpPr>
          <p:nvPr/>
        </p:nvGrpSpPr>
        <p:grpSpPr bwMode="auto">
          <a:xfrm>
            <a:off x="6181146" y="7377529"/>
            <a:ext cx="570814" cy="70409"/>
            <a:chOff x="8426" y="5788"/>
            <a:chExt cx="454" cy="56"/>
          </a:xfrm>
        </p:grpSpPr>
        <p:grpSp>
          <p:nvGrpSpPr>
            <p:cNvPr id="300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01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1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1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00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00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0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0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020" name="Group 1096"/>
          <p:cNvGrpSpPr>
            <a:grpSpLocks/>
          </p:cNvGrpSpPr>
          <p:nvPr/>
        </p:nvGrpSpPr>
        <p:grpSpPr bwMode="auto">
          <a:xfrm flipH="1">
            <a:off x="6059189" y="7484148"/>
            <a:ext cx="437540" cy="70409"/>
            <a:chOff x="8426" y="5788"/>
            <a:chExt cx="348" cy="56"/>
          </a:xfrm>
        </p:grpSpPr>
        <p:grpSp>
          <p:nvGrpSpPr>
            <p:cNvPr id="302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03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3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3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022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3023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4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5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6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7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8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9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039" name="Group 1076"/>
          <p:cNvGrpSpPr>
            <a:grpSpLocks/>
          </p:cNvGrpSpPr>
          <p:nvPr/>
        </p:nvGrpSpPr>
        <p:grpSpPr bwMode="auto">
          <a:xfrm>
            <a:off x="6093816" y="7619182"/>
            <a:ext cx="246431" cy="65380"/>
            <a:chOff x="8330" y="5692"/>
            <a:chExt cx="196" cy="52"/>
          </a:xfrm>
        </p:grpSpPr>
        <p:grpSp>
          <p:nvGrpSpPr>
            <p:cNvPr id="304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4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4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49" name="Group 1086"/>
          <p:cNvGrpSpPr>
            <a:grpSpLocks/>
          </p:cNvGrpSpPr>
          <p:nvPr/>
        </p:nvGrpSpPr>
        <p:grpSpPr bwMode="auto">
          <a:xfrm flipH="1">
            <a:off x="7028857" y="7621269"/>
            <a:ext cx="246431" cy="65380"/>
            <a:chOff x="8330" y="5692"/>
            <a:chExt cx="196" cy="52"/>
          </a:xfrm>
        </p:grpSpPr>
        <p:grpSp>
          <p:nvGrpSpPr>
            <p:cNvPr id="305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5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5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59" name="Group 1097"/>
          <p:cNvGrpSpPr>
            <a:grpSpLocks/>
          </p:cNvGrpSpPr>
          <p:nvPr/>
        </p:nvGrpSpPr>
        <p:grpSpPr bwMode="auto">
          <a:xfrm>
            <a:off x="8170191" y="7059858"/>
            <a:ext cx="246431" cy="65380"/>
            <a:chOff x="8330" y="5692"/>
            <a:chExt cx="196" cy="52"/>
          </a:xfrm>
        </p:grpSpPr>
        <p:grpSp>
          <p:nvGrpSpPr>
            <p:cNvPr id="306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6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306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6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69" name="Group 1087"/>
          <p:cNvGrpSpPr>
            <a:grpSpLocks/>
          </p:cNvGrpSpPr>
          <p:nvPr/>
        </p:nvGrpSpPr>
        <p:grpSpPr bwMode="auto">
          <a:xfrm flipH="1">
            <a:off x="7982957" y="7181084"/>
            <a:ext cx="113157" cy="65380"/>
            <a:chOff x="8460" y="6344"/>
            <a:chExt cx="90" cy="52"/>
          </a:xfrm>
        </p:grpSpPr>
        <p:sp>
          <p:nvSpPr>
            <p:cNvPr id="3070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1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2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3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4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5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6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77" name="Group 1098"/>
          <p:cNvGrpSpPr>
            <a:grpSpLocks/>
          </p:cNvGrpSpPr>
          <p:nvPr/>
        </p:nvGrpSpPr>
        <p:grpSpPr bwMode="auto">
          <a:xfrm>
            <a:off x="6863945" y="7498499"/>
            <a:ext cx="113157" cy="65380"/>
            <a:chOff x="8460" y="6344"/>
            <a:chExt cx="90" cy="52"/>
          </a:xfrm>
        </p:grpSpPr>
        <p:sp>
          <p:nvSpPr>
            <p:cNvPr id="3078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9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0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1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2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3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3084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85" name="Group 1086"/>
          <p:cNvGrpSpPr>
            <a:grpSpLocks/>
          </p:cNvGrpSpPr>
          <p:nvPr/>
        </p:nvGrpSpPr>
        <p:grpSpPr bwMode="auto">
          <a:xfrm flipH="1">
            <a:off x="7419581" y="6932373"/>
            <a:ext cx="246431" cy="65380"/>
            <a:chOff x="8330" y="5692"/>
            <a:chExt cx="196" cy="52"/>
          </a:xfrm>
        </p:grpSpPr>
        <p:grpSp>
          <p:nvGrpSpPr>
            <p:cNvPr id="308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8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8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9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9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9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9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9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8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95" name="Group 1077"/>
          <p:cNvGrpSpPr>
            <a:grpSpLocks/>
          </p:cNvGrpSpPr>
          <p:nvPr/>
        </p:nvGrpSpPr>
        <p:grpSpPr bwMode="auto">
          <a:xfrm flipH="1">
            <a:off x="6258522" y="5722743"/>
            <a:ext cx="113157" cy="65380"/>
            <a:chOff x="8460" y="6344"/>
            <a:chExt cx="90" cy="52"/>
          </a:xfrm>
        </p:grpSpPr>
        <p:sp>
          <p:nvSpPr>
            <p:cNvPr id="3096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7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8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9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0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1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2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03" name="Group 1086"/>
          <p:cNvGrpSpPr>
            <a:grpSpLocks/>
          </p:cNvGrpSpPr>
          <p:nvPr/>
        </p:nvGrpSpPr>
        <p:grpSpPr bwMode="auto">
          <a:xfrm flipH="1">
            <a:off x="6093816" y="6273580"/>
            <a:ext cx="246431" cy="65380"/>
            <a:chOff x="8330" y="5692"/>
            <a:chExt cx="196" cy="52"/>
          </a:xfrm>
        </p:grpSpPr>
        <p:grpSp>
          <p:nvGrpSpPr>
            <p:cNvPr id="310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10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0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0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0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10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13" name="Group 3112"/>
          <p:cNvGrpSpPr/>
          <p:nvPr/>
        </p:nvGrpSpPr>
        <p:grpSpPr>
          <a:xfrm>
            <a:off x="7637396" y="7243370"/>
            <a:ext cx="113157" cy="65380"/>
            <a:chOff x="9524104" y="10751005"/>
            <a:chExt cx="142875" cy="82551"/>
          </a:xfrm>
        </p:grpSpPr>
        <p:sp>
          <p:nvSpPr>
            <p:cNvPr id="3114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15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16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17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18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19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20" name="Group 1098"/>
          <p:cNvGrpSpPr>
            <a:grpSpLocks/>
          </p:cNvGrpSpPr>
          <p:nvPr/>
        </p:nvGrpSpPr>
        <p:grpSpPr bwMode="auto">
          <a:xfrm flipH="1">
            <a:off x="7941466" y="7012822"/>
            <a:ext cx="113157" cy="65380"/>
            <a:chOff x="8460" y="6344"/>
            <a:chExt cx="90" cy="52"/>
          </a:xfrm>
        </p:grpSpPr>
        <p:sp>
          <p:nvSpPr>
            <p:cNvPr id="3121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2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3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4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5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6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7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28" name="Group 1087"/>
          <p:cNvGrpSpPr>
            <a:grpSpLocks/>
          </p:cNvGrpSpPr>
          <p:nvPr/>
        </p:nvGrpSpPr>
        <p:grpSpPr bwMode="auto">
          <a:xfrm flipH="1">
            <a:off x="8094374" y="7323895"/>
            <a:ext cx="113157" cy="65380"/>
            <a:chOff x="8460" y="6344"/>
            <a:chExt cx="90" cy="52"/>
          </a:xfrm>
        </p:grpSpPr>
        <p:sp>
          <p:nvSpPr>
            <p:cNvPr id="3129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0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1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2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3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4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5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36" name="Group 3135"/>
          <p:cNvGrpSpPr/>
          <p:nvPr/>
        </p:nvGrpSpPr>
        <p:grpSpPr>
          <a:xfrm>
            <a:off x="7534150" y="7044254"/>
            <a:ext cx="113157" cy="65380"/>
            <a:chOff x="9524104" y="10751005"/>
            <a:chExt cx="142875" cy="82551"/>
          </a:xfrm>
        </p:grpSpPr>
        <p:sp>
          <p:nvSpPr>
            <p:cNvPr id="3137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8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9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0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1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2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43" name="Group 3142"/>
          <p:cNvGrpSpPr/>
          <p:nvPr/>
        </p:nvGrpSpPr>
        <p:grpSpPr>
          <a:xfrm>
            <a:off x="8222232" y="7179423"/>
            <a:ext cx="113157" cy="65380"/>
            <a:chOff x="9524104" y="10751005"/>
            <a:chExt cx="142875" cy="82551"/>
          </a:xfrm>
        </p:grpSpPr>
        <p:sp>
          <p:nvSpPr>
            <p:cNvPr id="3144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5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6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7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8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9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50" name="Group 3149"/>
          <p:cNvGrpSpPr/>
          <p:nvPr/>
        </p:nvGrpSpPr>
        <p:grpSpPr>
          <a:xfrm>
            <a:off x="8819171" y="6857489"/>
            <a:ext cx="113157" cy="65380"/>
            <a:chOff x="9524104" y="10751005"/>
            <a:chExt cx="142875" cy="82551"/>
          </a:xfrm>
        </p:grpSpPr>
        <p:sp>
          <p:nvSpPr>
            <p:cNvPr id="3151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2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3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4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5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6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57" name="Group 3156"/>
          <p:cNvGrpSpPr/>
          <p:nvPr/>
        </p:nvGrpSpPr>
        <p:grpSpPr>
          <a:xfrm>
            <a:off x="7771372" y="7398902"/>
            <a:ext cx="113157" cy="65380"/>
            <a:chOff x="9524104" y="10751005"/>
            <a:chExt cx="142875" cy="82551"/>
          </a:xfrm>
        </p:grpSpPr>
        <p:sp>
          <p:nvSpPr>
            <p:cNvPr id="3158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9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0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1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2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3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64" name="Group 1096"/>
          <p:cNvGrpSpPr>
            <a:grpSpLocks/>
          </p:cNvGrpSpPr>
          <p:nvPr/>
        </p:nvGrpSpPr>
        <p:grpSpPr bwMode="auto">
          <a:xfrm flipH="1">
            <a:off x="6465688" y="5065554"/>
            <a:ext cx="437540" cy="70409"/>
            <a:chOff x="8426" y="5788"/>
            <a:chExt cx="348" cy="56"/>
          </a:xfrm>
        </p:grpSpPr>
        <p:grpSp>
          <p:nvGrpSpPr>
            <p:cNvPr id="316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17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17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7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7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7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8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8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318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17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166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3167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68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69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70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71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72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73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183" name="Group 1075"/>
          <p:cNvGrpSpPr>
            <a:grpSpLocks/>
          </p:cNvGrpSpPr>
          <p:nvPr/>
        </p:nvGrpSpPr>
        <p:grpSpPr bwMode="auto">
          <a:xfrm>
            <a:off x="6566900" y="5198074"/>
            <a:ext cx="570814" cy="70409"/>
            <a:chOff x="8426" y="5788"/>
            <a:chExt cx="454" cy="56"/>
          </a:xfrm>
        </p:grpSpPr>
        <p:grpSp>
          <p:nvGrpSpPr>
            <p:cNvPr id="318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19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19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19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18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18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18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8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18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204" name="Group 1096"/>
          <p:cNvGrpSpPr>
            <a:grpSpLocks/>
          </p:cNvGrpSpPr>
          <p:nvPr/>
        </p:nvGrpSpPr>
        <p:grpSpPr bwMode="auto">
          <a:xfrm flipH="1">
            <a:off x="6444943" y="5304693"/>
            <a:ext cx="437540" cy="70409"/>
            <a:chOff x="8426" y="5788"/>
            <a:chExt cx="348" cy="56"/>
          </a:xfrm>
        </p:grpSpPr>
        <p:grpSp>
          <p:nvGrpSpPr>
            <p:cNvPr id="320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21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1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1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206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3207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08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09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10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11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12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13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223" name="Group 1076"/>
          <p:cNvGrpSpPr>
            <a:grpSpLocks/>
          </p:cNvGrpSpPr>
          <p:nvPr/>
        </p:nvGrpSpPr>
        <p:grpSpPr bwMode="auto">
          <a:xfrm>
            <a:off x="6479570" y="5439727"/>
            <a:ext cx="246431" cy="65380"/>
            <a:chOff x="8330" y="5692"/>
            <a:chExt cx="196" cy="52"/>
          </a:xfrm>
        </p:grpSpPr>
        <p:grpSp>
          <p:nvGrpSpPr>
            <p:cNvPr id="3224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226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27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28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29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0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1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2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225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33" name="Group 1098"/>
          <p:cNvGrpSpPr>
            <a:grpSpLocks/>
          </p:cNvGrpSpPr>
          <p:nvPr/>
        </p:nvGrpSpPr>
        <p:grpSpPr bwMode="auto">
          <a:xfrm>
            <a:off x="7249699" y="5319044"/>
            <a:ext cx="113157" cy="65380"/>
            <a:chOff x="8460" y="6344"/>
            <a:chExt cx="90" cy="52"/>
          </a:xfrm>
        </p:grpSpPr>
        <p:sp>
          <p:nvSpPr>
            <p:cNvPr id="323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3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3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3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3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3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324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41" name="Group 3240"/>
          <p:cNvGrpSpPr/>
          <p:nvPr/>
        </p:nvGrpSpPr>
        <p:grpSpPr>
          <a:xfrm>
            <a:off x="6193928" y="5197853"/>
            <a:ext cx="113157" cy="65380"/>
            <a:chOff x="9524104" y="10751005"/>
            <a:chExt cx="142875" cy="82551"/>
          </a:xfrm>
        </p:grpSpPr>
        <p:sp>
          <p:nvSpPr>
            <p:cNvPr id="3242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43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44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45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46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47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48" name="Group 3247"/>
          <p:cNvGrpSpPr/>
          <p:nvPr/>
        </p:nvGrpSpPr>
        <p:grpSpPr>
          <a:xfrm>
            <a:off x="5650774" y="4281237"/>
            <a:ext cx="113157" cy="65380"/>
            <a:chOff x="9524104" y="10751005"/>
            <a:chExt cx="142875" cy="82551"/>
          </a:xfrm>
        </p:grpSpPr>
        <p:sp>
          <p:nvSpPr>
            <p:cNvPr id="3249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0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1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2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3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4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55" name="Group 3254"/>
          <p:cNvGrpSpPr/>
          <p:nvPr/>
        </p:nvGrpSpPr>
        <p:grpSpPr>
          <a:xfrm>
            <a:off x="5717159" y="4398360"/>
            <a:ext cx="113157" cy="65380"/>
            <a:chOff x="9524104" y="10751005"/>
            <a:chExt cx="142875" cy="82551"/>
          </a:xfrm>
        </p:grpSpPr>
        <p:sp>
          <p:nvSpPr>
            <p:cNvPr id="3256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7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8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9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0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1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62" name="Group 3261"/>
          <p:cNvGrpSpPr/>
          <p:nvPr/>
        </p:nvGrpSpPr>
        <p:grpSpPr>
          <a:xfrm>
            <a:off x="5892176" y="4437437"/>
            <a:ext cx="113157" cy="65380"/>
            <a:chOff x="9524104" y="10751005"/>
            <a:chExt cx="142875" cy="82551"/>
          </a:xfrm>
        </p:grpSpPr>
        <p:sp>
          <p:nvSpPr>
            <p:cNvPr id="3263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4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5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6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7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8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69" name="Group 3268"/>
          <p:cNvGrpSpPr/>
          <p:nvPr/>
        </p:nvGrpSpPr>
        <p:grpSpPr>
          <a:xfrm>
            <a:off x="5868035" y="4654699"/>
            <a:ext cx="113157" cy="65380"/>
            <a:chOff x="9524104" y="10751005"/>
            <a:chExt cx="142875" cy="82551"/>
          </a:xfrm>
        </p:grpSpPr>
        <p:sp>
          <p:nvSpPr>
            <p:cNvPr id="3270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1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2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3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4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5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76" name="Group 3275"/>
          <p:cNvGrpSpPr/>
          <p:nvPr/>
        </p:nvGrpSpPr>
        <p:grpSpPr>
          <a:xfrm>
            <a:off x="6133577" y="4678839"/>
            <a:ext cx="113157" cy="65380"/>
            <a:chOff x="9524104" y="10751005"/>
            <a:chExt cx="142875" cy="82551"/>
          </a:xfrm>
        </p:grpSpPr>
        <p:sp>
          <p:nvSpPr>
            <p:cNvPr id="3277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8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9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0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1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2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83" name="Group 3282"/>
          <p:cNvGrpSpPr/>
          <p:nvPr/>
        </p:nvGrpSpPr>
        <p:grpSpPr>
          <a:xfrm>
            <a:off x="6254278" y="4799540"/>
            <a:ext cx="113157" cy="65380"/>
            <a:chOff x="9524104" y="10751005"/>
            <a:chExt cx="142875" cy="82551"/>
          </a:xfrm>
        </p:grpSpPr>
        <p:sp>
          <p:nvSpPr>
            <p:cNvPr id="3284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5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6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7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8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9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90" name="Group 3289"/>
          <p:cNvGrpSpPr/>
          <p:nvPr/>
        </p:nvGrpSpPr>
        <p:grpSpPr>
          <a:xfrm>
            <a:off x="6049087" y="4926276"/>
            <a:ext cx="113157" cy="65380"/>
            <a:chOff x="9524104" y="10751005"/>
            <a:chExt cx="142875" cy="82551"/>
          </a:xfrm>
        </p:grpSpPr>
        <p:sp>
          <p:nvSpPr>
            <p:cNvPr id="3291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92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93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94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95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96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298" name="Oval 3297"/>
          <p:cNvSpPr/>
          <p:nvPr/>
        </p:nvSpPr>
        <p:spPr>
          <a:xfrm>
            <a:off x="9980908" y="4291081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299" name="Oval 3298"/>
          <p:cNvSpPr/>
          <p:nvPr/>
        </p:nvSpPr>
        <p:spPr>
          <a:xfrm>
            <a:off x="8951981" y="4382666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0" name="Oval 3299"/>
          <p:cNvSpPr/>
          <p:nvPr/>
        </p:nvSpPr>
        <p:spPr>
          <a:xfrm>
            <a:off x="8338952" y="5043255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1" name="Oval 3300"/>
          <p:cNvSpPr/>
          <p:nvPr/>
        </p:nvSpPr>
        <p:spPr>
          <a:xfrm>
            <a:off x="10327416" y="2697167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2" name="Oval 3301"/>
          <p:cNvSpPr/>
          <p:nvPr/>
        </p:nvSpPr>
        <p:spPr>
          <a:xfrm>
            <a:off x="7561604" y="6479380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5" name="Oval 3304"/>
          <p:cNvSpPr/>
          <p:nvPr/>
        </p:nvSpPr>
        <p:spPr>
          <a:xfrm>
            <a:off x="6272028" y="2876866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6" name="Oval 3305"/>
          <p:cNvSpPr/>
          <p:nvPr/>
        </p:nvSpPr>
        <p:spPr>
          <a:xfrm>
            <a:off x="5561649" y="3873599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7" name="Oval 3306"/>
          <p:cNvSpPr/>
          <p:nvPr/>
        </p:nvSpPr>
        <p:spPr>
          <a:xfrm>
            <a:off x="3103250" y="4170704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8" name="Oval 3307"/>
          <p:cNvSpPr/>
          <p:nvPr/>
        </p:nvSpPr>
        <p:spPr>
          <a:xfrm>
            <a:off x="6227224" y="10563606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0" name="Freeform 3309"/>
          <p:cNvSpPr/>
          <p:nvPr/>
        </p:nvSpPr>
        <p:spPr>
          <a:xfrm>
            <a:off x="11369070" y="6641221"/>
            <a:ext cx="1576663" cy="4773363"/>
          </a:xfrm>
          <a:custGeom>
            <a:avLst/>
            <a:gdLst>
              <a:gd name="connsiteX0" fmla="*/ 1828800 w 1990736"/>
              <a:gd name="connsiteY0" fmla="*/ 5889812 h 5889812"/>
              <a:gd name="connsiteX1" fmla="*/ 1775011 w 1990736"/>
              <a:gd name="connsiteY1" fmla="*/ 5647765 h 5889812"/>
              <a:gd name="connsiteX2" fmla="*/ 1801906 w 1990736"/>
              <a:gd name="connsiteY2" fmla="*/ 5486400 h 5889812"/>
              <a:gd name="connsiteX3" fmla="*/ 1990164 w 1990736"/>
              <a:gd name="connsiteY3" fmla="*/ 5163671 h 5889812"/>
              <a:gd name="connsiteX4" fmla="*/ 1855694 w 1990736"/>
              <a:gd name="connsiteY4" fmla="*/ 4867836 h 5889812"/>
              <a:gd name="connsiteX5" fmla="*/ 1721223 w 1990736"/>
              <a:gd name="connsiteY5" fmla="*/ 4545106 h 5889812"/>
              <a:gd name="connsiteX6" fmla="*/ 1721223 w 1990736"/>
              <a:gd name="connsiteY6" fmla="*/ 4249271 h 5889812"/>
              <a:gd name="connsiteX7" fmla="*/ 1586753 w 1990736"/>
              <a:gd name="connsiteY7" fmla="*/ 4061012 h 5889812"/>
              <a:gd name="connsiteX8" fmla="*/ 1532964 w 1990736"/>
              <a:gd name="connsiteY8" fmla="*/ 4195483 h 5889812"/>
              <a:gd name="connsiteX9" fmla="*/ 1237129 w 1990736"/>
              <a:gd name="connsiteY9" fmla="*/ 4168589 h 5889812"/>
              <a:gd name="connsiteX10" fmla="*/ 1102658 w 1990736"/>
              <a:gd name="connsiteY10" fmla="*/ 4249271 h 5889812"/>
              <a:gd name="connsiteX11" fmla="*/ 860611 w 1990736"/>
              <a:gd name="connsiteY11" fmla="*/ 4087906 h 5889812"/>
              <a:gd name="connsiteX12" fmla="*/ 806823 w 1990736"/>
              <a:gd name="connsiteY12" fmla="*/ 3765177 h 5889812"/>
              <a:gd name="connsiteX13" fmla="*/ 591670 w 1990736"/>
              <a:gd name="connsiteY13" fmla="*/ 3630706 h 5889812"/>
              <a:gd name="connsiteX14" fmla="*/ 376517 w 1990736"/>
              <a:gd name="connsiteY14" fmla="*/ 3361765 h 5889812"/>
              <a:gd name="connsiteX15" fmla="*/ 242047 w 1990736"/>
              <a:gd name="connsiteY15" fmla="*/ 3092824 h 5889812"/>
              <a:gd name="connsiteX16" fmla="*/ 295835 w 1990736"/>
              <a:gd name="connsiteY16" fmla="*/ 2716306 h 5889812"/>
              <a:gd name="connsiteX17" fmla="*/ 618564 w 1990736"/>
              <a:gd name="connsiteY17" fmla="*/ 2904565 h 5889812"/>
              <a:gd name="connsiteX18" fmla="*/ 726141 w 1990736"/>
              <a:gd name="connsiteY18" fmla="*/ 2635624 h 5889812"/>
              <a:gd name="connsiteX19" fmla="*/ 510988 w 1990736"/>
              <a:gd name="connsiteY19" fmla="*/ 2474259 h 5889812"/>
              <a:gd name="connsiteX20" fmla="*/ 161364 w 1990736"/>
              <a:gd name="connsiteY20" fmla="*/ 2043953 h 5889812"/>
              <a:gd name="connsiteX21" fmla="*/ 0 w 1990736"/>
              <a:gd name="connsiteY21" fmla="*/ 1479177 h 5889812"/>
              <a:gd name="connsiteX22" fmla="*/ 161364 w 1990736"/>
              <a:gd name="connsiteY22" fmla="*/ 968189 h 5889812"/>
              <a:gd name="connsiteX23" fmla="*/ 510988 w 1990736"/>
              <a:gd name="connsiteY23" fmla="*/ 430306 h 5889812"/>
              <a:gd name="connsiteX24" fmla="*/ 968188 w 1990736"/>
              <a:gd name="connsiteY24" fmla="*/ 215153 h 5889812"/>
              <a:gd name="connsiteX25" fmla="*/ 1102658 w 1990736"/>
              <a:gd name="connsiteY25" fmla="*/ 0 h 5889812"/>
              <a:gd name="connsiteX0" fmla="*/ 1897380 w 1990736"/>
              <a:gd name="connsiteY0" fmla="*/ 6026972 h 6026972"/>
              <a:gd name="connsiteX1" fmla="*/ 1775011 w 1990736"/>
              <a:gd name="connsiteY1" fmla="*/ 5647765 h 6026972"/>
              <a:gd name="connsiteX2" fmla="*/ 1801906 w 1990736"/>
              <a:gd name="connsiteY2" fmla="*/ 5486400 h 6026972"/>
              <a:gd name="connsiteX3" fmla="*/ 1990164 w 1990736"/>
              <a:gd name="connsiteY3" fmla="*/ 5163671 h 6026972"/>
              <a:gd name="connsiteX4" fmla="*/ 1855694 w 1990736"/>
              <a:gd name="connsiteY4" fmla="*/ 4867836 h 6026972"/>
              <a:gd name="connsiteX5" fmla="*/ 1721223 w 1990736"/>
              <a:gd name="connsiteY5" fmla="*/ 4545106 h 6026972"/>
              <a:gd name="connsiteX6" fmla="*/ 1721223 w 1990736"/>
              <a:gd name="connsiteY6" fmla="*/ 4249271 h 6026972"/>
              <a:gd name="connsiteX7" fmla="*/ 1586753 w 1990736"/>
              <a:gd name="connsiteY7" fmla="*/ 4061012 h 6026972"/>
              <a:gd name="connsiteX8" fmla="*/ 1532964 w 1990736"/>
              <a:gd name="connsiteY8" fmla="*/ 4195483 h 6026972"/>
              <a:gd name="connsiteX9" fmla="*/ 1237129 w 1990736"/>
              <a:gd name="connsiteY9" fmla="*/ 4168589 h 6026972"/>
              <a:gd name="connsiteX10" fmla="*/ 1102658 w 1990736"/>
              <a:gd name="connsiteY10" fmla="*/ 4249271 h 6026972"/>
              <a:gd name="connsiteX11" fmla="*/ 860611 w 1990736"/>
              <a:gd name="connsiteY11" fmla="*/ 4087906 h 6026972"/>
              <a:gd name="connsiteX12" fmla="*/ 806823 w 1990736"/>
              <a:gd name="connsiteY12" fmla="*/ 3765177 h 6026972"/>
              <a:gd name="connsiteX13" fmla="*/ 591670 w 1990736"/>
              <a:gd name="connsiteY13" fmla="*/ 3630706 h 6026972"/>
              <a:gd name="connsiteX14" fmla="*/ 376517 w 1990736"/>
              <a:gd name="connsiteY14" fmla="*/ 3361765 h 6026972"/>
              <a:gd name="connsiteX15" fmla="*/ 242047 w 1990736"/>
              <a:gd name="connsiteY15" fmla="*/ 3092824 h 6026972"/>
              <a:gd name="connsiteX16" fmla="*/ 295835 w 1990736"/>
              <a:gd name="connsiteY16" fmla="*/ 2716306 h 6026972"/>
              <a:gd name="connsiteX17" fmla="*/ 618564 w 1990736"/>
              <a:gd name="connsiteY17" fmla="*/ 2904565 h 6026972"/>
              <a:gd name="connsiteX18" fmla="*/ 726141 w 1990736"/>
              <a:gd name="connsiteY18" fmla="*/ 2635624 h 6026972"/>
              <a:gd name="connsiteX19" fmla="*/ 510988 w 1990736"/>
              <a:gd name="connsiteY19" fmla="*/ 2474259 h 6026972"/>
              <a:gd name="connsiteX20" fmla="*/ 161364 w 1990736"/>
              <a:gd name="connsiteY20" fmla="*/ 2043953 h 6026972"/>
              <a:gd name="connsiteX21" fmla="*/ 0 w 1990736"/>
              <a:gd name="connsiteY21" fmla="*/ 1479177 h 6026972"/>
              <a:gd name="connsiteX22" fmla="*/ 161364 w 1990736"/>
              <a:gd name="connsiteY22" fmla="*/ 968189 h 6026972"/>
              <a:gd name="connsiteX23" fmla="*/ 510988 w 1990736"/>
              <a:gd name="connsiteY23" fmla="*/ 430306 h 6026972"/>
              <a:gd name="connsiteX24" fmla="*/ 968188 w 1990736"/>
              <a:gd name="connsiteY24" fmla="*/ 215153 h 6026972"/>
              <a:gd name="connsiteX25" fmla="*/ 1102658 w 1990736"/>
              <a:gd name="connsiteY25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532964 w 1990736"/>
              <a:gd name="connsiteY9" fmla="*/ 419548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806823 w 1990736"/>
              <a:gd name="connsiteY13" fmla="*/ 3765177 h 6026972"/>
              <a:gd name="connsiteX14" fmla="*/ 591670 w 1990736"/>
              <a:gd name="connsiteY14" fmla="*/ 3630706 h 6026972"/>
              <a:gd name="connsiteX15" fmla="*/ 376517 w 1990736"/>
              <a:gd name="connsiteY15" fmla="*/ 3361765 h 6026972"/>
              <a:gd name="connsiteX16" fmla="*/ 242047 w 1990736"/>
              <a:gd name="connsiteY16" fmla="*/ 3092824 h 6026972"/>
              <a:gd name="connsiteX17" fmla="*/ 295835 w 1990736"/>
              <a:gd name="connsiteY17" fmla="*/ 2716306 h 6026972"/>
              <a:gd name="connsiteX18" fmla="*/ 618564 w 1990736"/>
              <a:gd name="connsiteY18" fmla="*/ 2904565 h 6026972"/>
              <a:gd name="connsiteX19" fmla="*/ 726141 w 1990736"/>
              <a:gd name="connsiteY19" fmla="*/ 2635624 h 6026972"/>
              <a:gd name="connsiteX20" fmla="*/ 510988 w 1990736"/>
              <a:gd name="connsiteY20" fmla="*/ 2474259 h 6026972"/>
              <a:gd name="connsiteX21" fmla="*/ 161364 w 1990736"/>
              <a:gd name="connsiteY21" fmla="*/ 2043953 h 6026972"/>
              <a:gd name="connsiteX22" fmla="*/ 0 w 1990736"/>
              <a:gd name="connsiteY22" fmla="*/ 1479177 h 6026972"/>
              <a:gd name="connsiteX23" fmla="*/ 161364 w 1990736"/>
              <a:gd name="connsiteY23" fmla="*/ 968189 h 6026972"/>
              <a:gd name="connsiteX24" fmla="*/ 510988 w 1990736"/>
              <a:gd name="connsiteY24" fmla="*/ 430306 h 6026972"/>
              <a:gd name="connsiteX25" fmla="*/ 968188 w 1990736"/>
              <a:gd name="connsiteY25" fmla="*/ 215153 h 6026972"/>
              <a:gd name="connsiteX26" fmla="*/ 1102658 w 1990736"/>
              <a:gd name="connsiteY26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806823 w 1990736"/>
              <a:gd name="connsiteY13" fmla="*/ 3765177 h 6026972"/>
              <a:gd name="connsiteX14" fmla="*/ 591670 w 1990736"/>
              <a:gd name="connsiteY14" fmla="*/ 3630706 h 6026972"/>
              <a:gd name="connsiteX15" fmla="*/ 376517 w 1990736"/>
              <a:gd name="connsiteY15" fmla="*/ 3361765 h 6026972"/>
              <a:gd name="connsiteX16" fmla="*/ 242047 w 1990736"/>
              <a:gd name="connsiteY16" fmla="*/ 3092824 h 6026972"/>
              <a:gd name="connsiteX17" fmla="*/ 295835 w 1990736"/>
              <a:gd name="connsiteY17" fmla="*/ 2716306 h 6026972"/>
              <a:gd name="connsiteX18" fmla="*/ 618564 w 1990736"/>
              <a:gd name="connsiteY18" fmla="*/ 2904565 h 6026972"/>
              <a:gd name="connsiteX19" fmla="*/ 726141 w 1990736"/>
              <a:gd name="connsiteY19" fmla="*/ 2635624 h 6026972"/>
              <a:gd name="connsiteX20" fmla="*/ 510988 w 1990736"/>
              <a:gd name="connsiteY20" fmla="*/ 2474259 h 6026972"/>
              <a:gd name="connsiteX21" fmla="*/ 161364 w 1990736"/>
              <a:gd name="connsiteY21" fmla="*/ 2043953 h 6026972"/>
              <a:gd name="connsiteX22" fmla="*/ 0 w 1990736"/>
              <a:gd name="connsiteY22" fmla="*/ 1479177 h 6026972"/>
              <a:gd name="connsiteX23" fmla="*/ 161364 w 1990736"/>
              <a:gd name="connsiteY23" fmla="*/ 968189 h 6026972"/>
              <a:gd name="connsiteX24" fmla="*/ 510988 w 1990736"/>
              <a:gd name="connsiteY24" fmla="*/ 430306 h 6026972"/>
              <a:gd name="connsiteX25" fmla="*/ 968188 w 1990736"/>
              <a:gd name="connsiteY25" fmla="*/ 215153 h 6026972"/>
              <a:gd name="connsiteX26" fmla="*/ 1102658 w 1990736"/>
              <a:gd name="connsiteY26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591670 w 1990736"/>
              <a:gd name="connsiteY15" fmla="*/ 3630706 h 6026972"/>
              <a:gd name="connsiteX16" fmla="*/ 376517 w 1990736"/>
              <a:gd name="connsiteY16" fmla="*/ 3361765 h 6026972"/>
              <a:gd name="connsiteX17" fmla="*/ 242047 w 1990736"/>
              <a:gd name="connsiteY17" fmla="*/ 3092824 h 6026972"/>
              <a:gd name="connsiteX18" fmla="*/ 295835 w 1990736"/>
              <a:gd name="connsiteY18" fmla="*/ 2716306 h 6026972"/>
              <a:gd name="connsiteX19" fmla="*/ 618564 w 1990736"/>
              <a:gd name="connsiteY19" fmla="*/ 2904565 h 6026972"/>
              <a:gd name="connsiteX20" fmla="*/ 726141 w 1990736"/>
              <a:gd name="connsiteY20" fmla="*/ 2635624 h 6026972"/>
              <a:gd name="connsiteX21" fmla="*/ 510988 w 1990736"/>
              <a:gd name="connsiteY21" fmla="*/ 2474259 h 6026972"/>
              <a:gd name="connsiteX22" fmla="*/ 161364 w 1990736"/>
              <a:gd name="connsiteY22" fmla="*/ 2043953 h 6026972"/>
              <a:gd name="connsiteX23" fmla="*/ 0 w 1990736"/>
              <a:gd name="connsiteY23" fmla="*/ 1479177 h 6026972"/>
              <a:gd name="connsiteX24" fmla="*/ 161364 w 1990736"/>
              <a:gd name="connsiteY24" fmla="*/ 968189 h 6026972"/>
              <a:gd name="connsiteX25" fmla="*/ 510988 w 1990736"/>
              <a:gd name="connsiteY25" fmla="*/ 430306 h 6026972"/>
              <a:gd name="connsiteX26" fmla="*/ 968188 w 1990736"/>
              <a:gd name="connsiteY26" fmla="*/ 215153 h 6026972"/>
              <a:gd name="connsiteX27" fmla="*/ 1102658 w 1990736"/>
              <a:gd name="connsiteY27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675042 w 1990736"/>
              <a:gd name="connsiteY15" fmla="*/ 3763384 h 6026972"/>
              <a:gd name="connsiteX16" fmla="*/ 591670 w 1990736"/>
              <a:gd name="connsiteY16" fmla="*/ 3630706 h 6026972"/>
              <a:gd name="connsiteX17" fmla="*/ 376517 w 1990736"/>
              <a:gd name="connsiteY17" fmla="*/ 3361765 h 6026972"/>
              <a:gd name="connsiteX18" fmla="*/ 242047 w 1990736"/>
              <a:gd name="connsiteY18" fmla="*/ 3092824 h 6026972"/>
              <a:gd name="connsiteX19" fmla="*/ 295835 w 1990736"/>
              <a:gd name="connsiteY19" fmla="*/ 2716306 h 6026972"/>
              <a:gd name="connsiteX20" fmla="*/ 618564 w 1990736"/>
              <a:gd name="connsiteY20" fmla="*/ 2904565 h 6026972"/>
              <a:gd name="connsiteX21" fmla="*/ 726141 w 1990736"/>
              <a:gd name="connsiteY21" fmla="*/ 2635624 h 6026972"/>
              <a:gd name="connsiteX22" fmla="*/ 510988 w 1990736"/>
              <a:gd name="connsiteY22" fmla="*/ 2474259 h 6026972"/>
              <a:gd name="connsiteX23" fmla="*/ 161364 w 1990736"/>
              <a:gd name="connsiteY23" fmla="*/ 2043953 h 6026972"/>
              <a:gd name="connsiteX24" fmla="*/ 0 w 1990736"/>
              <a:gd name="connsiteY24" fmla="*/ 1479177 h 6026972"/>
              <a:gd name="connsiteX25" fmla="*/ 161364 w 1990736"/>
              <a:gd name="connsiteY25" fmla="*/ 968189 h 6026972"/>
              <a:gd name="connsiteX26" fmla="*/ 510988 w 1990736"/>
              <a:gd name="connsiteY26" fmla="*/ 430306 h 6026972"/>
              <a:gd name="connsiteX27" fmla="*/ 968188 w 1990736"/>
              <a:gd name="connsiteY27" fmla="*/ 215153 h 6026972"/>
              <a:gd name="connsiteX28" fmla="*/ 1102658 w 1990736"/>
              <a:gd name="connsiteY28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675042 w 1990736"/>
              <a:gd name="connsiteY15" fmla="*/ 3763384 h 6026972"/>
              <a:gd name="connsiteX16" fmla="*/ 591670 w 1990736"/>
              <a:gd name="connsiteY16" fmla="*/ 3630706 h 6026972"/>
              <a:gd name="connsiteX17" fmla="*/ 452717 w 1990736"/>
              <a:gd name="connsiteY17" fmla="*/ 3354145 h 6026972"/>
              <a:gd name="connsiteX18" fmla="*/ 242047 w 1990736"/>
              <a:gd name="connsiteY18" fmla="*/ 3092824 h 6026972"/>
              <a:gd name="connsiteX19" fmla="*/ 295835 w 1990736"/>
              <a:gd name="connsiteY19" fmla="*/ 2716306 h 6026972"/>
              <a:gd name="connsiteX20" fmla="*/ 618564 w 1990736"/>
              <a:gd name="connsiteY20" fmla="*/ 2904565 h 6026972"/>
              <a:gd name="connsiteX21" fmla="*/ 726141 w 1990736"/>
              <a:gd name="connsiteY21" fmla="*/ 2635624 h 6026972"/>
              <a:gd name="connsiteX22" fmla="*/ 510988 w 1990736"/>
              <a:gd name="connsiteY22" fmla="*/ 2474259 h 6026972"/>
              <a:gd name="connsiteX23" fmla="*/ 161364 w 1990736"/>
              <a:gd name="connsiteY23" fmla="*/ 2043953 h 6026972"/>
              <a:gd name="connsiteX24" fmla="*/ 0 w 1990736"/>
              <a:gd name="connsiteY24" fmla="*/ 1479177 h 6026972"/>
              <a:gd name="connsiteX25" fmla="*/ 161364 w 1990736"/>
              <a:gd name="connsiteY25" fmla="*/ 968189 h 6026972"/>
              <a:gd name="connsiteX26" fmla="*/ 510988 w 1990736"/>
              <a:gd name="connsiteY26" fmla="*/ 430306 h 6026972"/>
              <a:gd name="connsiteX27" fmla="*/ 968188 w 1990736"/>
              <a:gd name="connsiteY27" fmla="*/ 215153 h 6026972"/>
              <a:gd name="connsiteX28" fmla="*/ 1102658 w 1990736"/>
              <a:gd name="connsiteY28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675042 w 1990736"/>
              <a:gd name="connsiteY15" fmla="*/ 3763384 h 6026972"/>
              <a:gd name="connsiteX16" fmla="*/ 591670 w 1990736"/>
              <a:gd name="connsiteY16" fmla="*/ 3630706 h 6026972"/>
              <a:gd name="connsiteX17" fmla="*/ 452717 w 1990736"/>
              <a:gd name="connsiteY17" fmla="*/ 3354145 h 6026972"/>
              <a:gd name="connsiteX18" fmla="*/ 242047 w 1990736"/>
              <a:gd name="connsiteY18" fmla="*/ 3092824 h 6026972"/>
              <a:gd name="connsiteX19" fmla="*/ 295835 w 1990736"/>
              <a:gd name="connsiteY19" fmla="*/ 2716306 h 6026972"/>
              <a:gd name="connsiteX20" fmla="*/ 618564 w 1990736"/>
              <a:gd name="connsiteY20" fmla="*/ 2904565 h 6026972"/>
              <a:gd name="connsiteX21" fmla="*/ 726141 w 1990736"/>
              <a:gd name="connsiteY21" fmla="*/ 2635624 h 6026972"/>
              <a:gd name="connsiteX22" fmla="*/ 510988 w 1990736"/>
              <a:gd name="connsiteY22" fmla="*/ 2474259 h 6026972"/>
              <a:gd name="connsiteX23" fmla="*/ 161364 w 1990736"/>
              <a:gd name="connsiteY23" fmla="*/ 2043953 h 6026972"/>
              <a:gd name="connsiteX24" fmla="*/ 0 w 1990736"/>
              <a:gd name="connsiteY24" fmla="*/ 1479177 h 6026972"/>
              <a:gd name="connsiteX25" fmla="*/ 161364 w 1990736"/>
              <a:gd name="connsiteY25" fmla="*/ 968189 h 6026972"/>
              <a:gd name="connsiteX26" fmla="*/ 617668 w 1990736"/>
              <a:gd name="connsiteY26" fmla="*/ 498886 h 6026972"/>
              <a:gd name="connsiteX27" fmla="*/ 968188 w 1990736"/>
              <a:gd name="connsiteY27" fmla="*/ 215153 h 6026972"/>
              <a:gd name="connsiteX28" fmla="*/ 1102658 w 1990736"/>
              <a:gd name="connsiteY28" fmla="*/ 0 h 6026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990736" h="6026972">
                <a:moveTo>
                  <a:pt x="1897380" y="6026972"/>
                </a:moveTo>
                <a:cubicBezTo>
                  <a:pt x="1885427" y="5992607"/>
                  <a:pt x="1891777" y="5845885"/>
                  <a:pt x="1871382" y="5782684"/>
                </a:cubicBezTo>
                <a:cubicBezTo>
                  <a:pt x="1850987" y="5719483"/>
                  <a:pt x="1786590" y="5697146"/>
                  <a:pt x="1775011" y="5647765"/>
                </a:cubicBezTo>
                <a:cubicBezTo>
                  <a:pt x="1763432" y="5598384"/>
                  <a:pt x="1766047" y="5567082"/>
                  <a:pt x="1801906" y="5486400"/>
                </a:cubicBezTo>
                <a:cubicBezTo>
                  <a:pt x="1837765" y="5405718"/>
                  <a:pt x="1981199" y="5266765"/>
                  <a:pt x="1990164" y="5163671"/>
                </a:cubicBezTo>
                <a:cubicBezTo>
                  <a:pt x="1999129" y="5060577"/>
                  <a:pt x="1900517" y="4970930"/>
                  <a:pt x="1855694" y="4867836"/>
                </a:cubicBezTo>
                <a:cubicBezTo>
                  <a:pt x="1810871" y="4764742"/>
                  <a:pt x="1743635" y="4648200"/>
                  <a:pt x="1721223" y="4545106"/>
                </a:cubicBezTo>
                <a:cubicBezTo>
                  <a:pt x="1698811" y="4442012"/>
                  <a:pt x="1743635" y="4329953"/>
                  <a:pt x="1721223" y="4249271"/>
                </a:cubicBezTo>
                <a:cubicBezTo>
                  <a:pt x="1698811" y="4168589"/>
                  <a:pt x="1625750" y="4075057"/>
                  <a:pt x="1586753" y="4061012"/>
                </a:cubicBezTo>
                <a:cubicBezTo>
                  <a:pt x="1547757" y="4046967"/>
                  <a:pt x="1545515" y="4147073"/>
                  <a:pt x="1487244" y="4165003"/>
                </a:cubicBezTo>
                <a:cubicBezTo>
                  <a:pt x="1428973" y="4182932"/>
                  <a:pt x="1301227" y="4154544"/>
                  <a:pt x="1237129" y="4168589"/>
                </a:cubicBezTo>
                <a:cubicBezTo>
                  <a:pt x="1173031" y="4182634"/>
                  <a:pt x="1165411" y="4262718"/>
                  <a:pt x="1102658" y="4249271"/>
                </a:cubicBezTo>
                <a:cubicBezTo>
                  <a:pt x="1039905" y="4235824"/>
                  <a:pt x="892510" y="4142217"/>
                  <a:pt x="860611" y="4087906"/>
                </a:cubicBezTo>
                <a:cubicBezTo>
                  <a:pt x="828712" y="4033595"/>
                  <a:pt x="920227" y="3977192"/>
                  <a:pt x="911262" y="3923404"/>
                </a:cubicBezTo>
                <a:cubicBezTo>
                  <a:pt x="902297" y="3869616"/>
                  <a:pt x="846193" y="3791847"/>
                  <a:pt x="806823" y="3765177"/>
                </a:cubicBezTo>
                <a:cubicBezTo>
                  <a:pt x="767453" y="3738507"/>
                  <a:pt x="710901" y="3785796"/>
                  <a:pt x="675042" y="3763384"/>
                </a:cubicBezTo>
                <a:cubicBezTo>
                  <a:pt x="639183" y="3740972"/>
                  <a:pt x="628724" y="3698912"/>
                  <a:pt x="591670" y="3630706"/>
                </a:cubicBezTo>
                <a:cubicBezTo>
                  <a:pt x="554616" y="3562500"/>
                  <a:pt x="510987" y="3443792"/>
                  <a:pt x="452717" y="3354145"/>
                </a:cubicBezTo>
                <a:cubicBezTo>
                  <a:pt x="394447" y="3264498"/>
                  <a:pt x="268194" y="3199130"/>
                  <a:pt x="242047" y="3092824"/>
                </a:cubicBezTo>
                <a:cubicBezTo>
                  <a:pt x="215900" y="2986518"/>
                  <a:pt x="233082" y="2747682"/>
                  <a:pt x="295835" y="2716306"/>
                </a:cubicBezTo>
                <a:cubicBezTo>
                  <a:pt x="358588" y="2684930"/>
                  <a:pt x="546846" y="2918012"/>
                  <a:pt x="618564" y="2904565"/>
                </a:cubicBezTo>
                <a:cubicBezTo>
                  <a:pt x="690282" y="2891118"/>
                  <a:pt x="744070" y="2707342"/>
                  <a:pt x="726141" y="2635624"/>
                </a:cubicBezTo>
                <a:cubicBezTo>
                  <a:pt x="708212" y="2563906"/>
                  <a:pt x="605117" y="2572871"/>
                  <a:pt x="510988" y="2474259"/>
                </a:cubicBezTo>
                <a:cubicBezTo>
                  <a:pt x="416858" y="2375647"/>
                  <a:pt x="246529" y="2209800"/>
                  <a:pt x="161364" y="2043953"/>
                </a:cubicBezTo>
                <a:cubicBezTo>
                  <a:pt x="76199" y="1878106"/>
                  <a:pt x="0" y="1658471"/>
                  <a:pt x="0" y="1479177"/>
                </a:cubicBezTo>
                <a:cubicBezTo>
                  <a:pt x="0" y="1299883"/>
                  <a:pt x="58419" y="1131571"/>
                  <a:pt x="161364" y="968189"/>
                </a:cubicBezTo>
                <a:cubicBezTo>
                  <a:pt x="264309" y="804807"/>
                  <a:pt x="483197" y="624392"/>
                  <a:pt x="617668" y="498886"/>
                </a:cubicBezTo>
                <a:cubicBezTo>
                  <a:pt x="752139" y="373380"/>
                  <a:pt x="887356" y="298301"/>
                  <a:pt x="968188" y="215153"/>
                </a:cubicBezTo>
                <a:cubicBezTo>
                  <a:pt x="1049020" y="132005"/>
                  <a:pt x="1102658" y="0"/>
                  <a:pt x="1102658" y="0"/>
                </a:cubicBezTo>
              </a:path>
            </a:pathLst>
          </a:custGeom>
          <a:noFill/>
          <a:ln w="53975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1" name="Freeform 3310"/>
          <p:cNvSpPr/>
          <p:nvPr/>
        </p:nvSpPr>
        <p:spPr>
          <a:xfrm>
            <a:off x="8195348" y="5533614"/>
            <a:ext cx="2215215" cy="5836240"/>
          </a:xfrm>
          <a:custGeom>
            <a:avLst/>
            <a:gdLst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37882 w 2796988"/>
              <a:gd name="connsiteY15" fmla="*/ 2823883 h 7368989"/>
              <a:gd name="connsiteX16" fmla="*/ 537882 w 2796988"/>
              <a:gd name="connsiteY16" fmla="*/ 2366683 h 7368989"/>
              <a:gd name="connsiteX17" fmla="*/ 806824 w 2796988"/>
              <a:gd name="connsiteY17" fmla="*/ 1909483 h 7368989"/>
              <a:gd name="connsiteX18" fmla="*/ 1344706 w 2796988"/>
              <a:gd name="connsiteY18" fmla="*/ 1371600 h 7368989"/>
              <a:gd name="connsiteX19" fmla="*/ 1694330 w 2796988"/>
              <a:gd name="connsiteY19" fmla="*/ 1048871 h 7368989"/>
              <a:gd name="connsiteX20" fmla="*/ 2205318 w 2796988"/>
              <a:gd name="connsiteY20" fmla="*/ 753036 h 7368989"/>
              <a:gd name="connsiteX21" fmla="*/ 2420471 w 2796988"/>
              <a:gd name="connsiteY21" fmla="*/ 457200 h 7368989"/>
              <a:gd name="connsiteX22" fmla="*/ 2635624 w 2796988"/>
              <a:gd name="connsiteY22" fmla="*/ 161365 h 7368989"/>
              <a:gd name="connsiteX23" fmla="*/ 2796988 w 2796988"/>
              <a:gd name="connsiteY23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37882 w 2796988"/>
              <a:gd name="connsiteY15" fmla="*/ 2823883 h 7368989"/>
              <a:gd name="connsiteX16" fmla="*/ 629322 w 2796988"/>
              <a:gd name="connsiteY16" fmla="*/ 2336203 h 7368989"/>
              <a:gd name="connsiteX17" fmla="*/ 806824 w 2796988"/>
              <a:gd name="connsiteY17" fmla="*/ 1909483 h 7368989"/>
              <a:gd name="connsiteX18" fmla="*/ 1344706 w 2796988"/>
              <a:gd name="connsiteY18" fmla="*/ 1371600 h 7368989"/>
              <a:gd name="connsiteX19" fmla="*/ 1694330 w 2796988"/>
              <a:gd name="connsiteY19" fmla="*/ 1048871 h 7368989"/>
              <a:gd name="connsiteX20" fmla="*/ 2205318 w 2796988"/>
              <a:gd name="connsiteY20" fmla="*/ 753036 h 7368989"/>
              <a:gd name="connsiteX21" fmla="*/ 2420471 w 2796988"/>
              <a:gd name="connsiteY21" fmla="*/ 457200 h 7368989"/>
              <a:gd name="connsiteX22" fmla="*/ 2635624 w 2796988"/>
              <a:gd name="connsiteY22" fmla="*/ 161365 h 7368989"/>
              <a:gd name="connsiteX23" fmla="*/ 2796988 w 2796988"/>
              <a:gd name="connsiteY23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682662 w 2796988"/>
              <a:gd name="connsiteY15" fmla="*/ 2846743 h 7368989"/>
              <a:gd name="connsiteX16" fmla="*/ 629322 w 2796988"/>
              <a:gd name="connsiteY16" fmla="*/ 2336203 h 7368989"/>
              <a:gd name="connsiteX17" fmla="*/ 806824 w 2796988"/>
              <a:gd name="connsiteY17" fmla="*/ 1909483 h 7368989"/>
              <a:gd name="connsiteX18" fmla="*/ 1344706 w 2796988"/>
              <a:gd name="connsiteY18" fmla="*/ 1371600 h 7368989"/>
              <a:gd name="connsiteX19" fmla="*/ 1694330 w 2796988"/>
              <a:gd name="connsiteY19" fmla="*/ 1048871 h 7368989"/>
              <a:gd name="connsiteX20" fmla="*/ 2205318 w 2796988"/>
              <a:gd name="connsiteY20" fmla="*/ 753036 h 7368989"/>
              <a:gd name="connsiteX21" fmla="*/ 2420471 w 2796988"/>
              <a:gd name="connsiteY21" fmla="*/ 457200 h 7368989"/>
              <a:gd name="connsiteX22" fmla="*/ 2635624 w 2796988"/>
              <a:gd name="connsiteY22" fmla="*/ 161365 h 7368989"/>
              <a:gd name="connsiteX23" fmla="*/ 2796988 w 2796988"/>
              <a:gd name="connsiteY23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52544 w 2796988"/>
              <a:gd name="connsiteY9" fmla="*/ 479880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1040354 w 2796988"/>
              <a:gd name="connsiteY6" fmla="*/ 576699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52544 w 2796988"/>
              <a:gd name="connsiteY9" fmla="*/ 479880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249219 w 2796988"/>
              <a:gd name="connsiteY2" fmla="*/ 67033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1040354 w 2796988"/>
              <a:gd name="connsiteY6" fmla="*/ 576699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52544 w 2796988"/>
              <a:gd name="connsiteY9" fmla="*/ 479880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249219 w 2796988"/>
              <a:gd name="connsiteY2" fmla="*/ 6703359 h 7368989"/>
              <a:gd name="connsiteX3" fmla="*/ 537882 w 2796988"/>
              <a:gd name="connsiteY3" fmla="*/ 6642847 h 7368989"/>
              <a:gd name="connsiteX4" fmla="*/ 529366 w 2796988"/>
              <a:gd name="connsiteY4" fmla="*/ 6487758 h 7368989"/>
              <a:gd name="connsiteX5" fmla="*/ 672353 w 2796988"/>
              <a:gd name="connsiteY5" fmla="*/ 6131859 h 7368989"/>
              <a:gd name="connsiteX6" fmla="*/ 779930 w 2796988"/>
              <a:gd name="connsiteY6" fmla="*/ 5970494 h 7368989"/>
              <a:gd name="connsiteX7" fmla="*/ 1040354 w 2796988"/>
              <a:gd name="connsiteY7" fmla="*/ 5766996 h 7368989"/>
              <a:gd name="connsiteX8" fmla="*/ 1021977 w 2796988"/>
              <a:gd name="connsiteY8" fmla="*/ 5325036 h 7368989"/>
              <a:gd name="connsiteX9" fmla="*/ 860612 w 2796988"/>
              <a:gd name="connsiteY9" fmla="*/ 5056094 h 7368989"/>
              <a:gd name="connsiteX10" fmla="*/ 852544 w 2796988"/>
              <a:gd name="connsiteY10" fmla="*/ 4798807 h 7368989"/>
              <a:gd name="connsiteX11" fmla="*/ 806824 w 2796988"/>
              <a:gd name="connsiteY11" fmla="*/ 4518212 h 7368989"/>
              <a:gd name="connsiteX12" fmla="*/ 914400 w 2796988"/>
              <a:gd name="connsiteY12" fmla="*/ 4034118 h 7368989"/>
              <a:gd name="connsiteX13" fmla="*/ 806824 w 2796988"/>
              <a:gd name="connsiteY13" fmla="*/ 3872753 h 7368989"/>
              <a:gd name="connsiteX14" fmla="*/ 672353 w 2796988"/>
              <a:gd name="connsiteY14" fmla="*/ 3684494 h 7368989"/>
              <a:gd name="connsiteX15" fmla="*/ 537882 w 2796988"/>
              <a:gd name="connsiteY15" fmla="*/ 3334871 h 7368989"/>
              <a:gd name="connsiteX16" fmla="*/ 506506 w 2796988"/>
              <a:gd name="connsiteY16" fmla="*/ 3058758 h 7368989"/>
              <a:gd name="connsiteX17" fmla="*/ 682662 w 2796988"/>
              <a:gd name="connsiteY17" fmla="*/ 2846743 h 7368989"/>
              <a:gd name="connsiteX18" fmla="*/ 629322 w 2796988"/>
              <a:gd name="connsiteY18" fmla="*/ 2336203 h 7368989"/>
              <a:gd name="connsiteX19" fmla="*/ 806824 w 2796988"/>
              <a:gd name="connsiteY19" fmla="*/ 1909483 h 7368989"/>
              <a:gd name="connsiteX20" fmla="*/ 1344706 w 2796988"/>
              <a:gd name="connsiteY20" fmla="*/ 1371600 h 7368989"/>
              <a:gd name="connsiteX21" fmla="*/ 1694330 w 2796988"/>
              <a:gd name="connsiteY21" fmla="*/ 1048871 h 7368989"/>
              <a:gd name="connsiteX22" fmla="*/ 2205318 w 2796988"/>
              <a:gd name="connsiteY22" fmla="*/ 753036 h 7368989"/>
              <a:gd name="connsiteX23" fmla="*/ 2420471 w 2796988"/>
              <a:gd name="connsiteY23" fmla="*/ 457200 h 7368989"/>
              <a:gd name="connsiteX24" fmla="*/ 2635624 w 2796988"/>
              <a:gd name="connsiteY24" fmla="*/ 161365 h 7368989"/>
              <a:gd name="connsiteX25" fmla="*/ 2796988 w 2796988"/>
              <a:gd name="connsiteY25" fmla="*/ 0 h 7368989"/>
              <a:gd name="connsiteX0" fmla="*/ 0 w 2796988"/>
              <a:gd name="connsiteY0" fmla="*/ 7368989 h 7368989"/>
              <a:gd name="connsiteX1" fmla="*/ 140746 w 2796988"/>
              <a:gd name="connsiteY1" fmla="*/ 7196418 h 7368989"/>
              <a:gd name="connsiteX2" fmla="*/ 80682 w 2796988"/>
              <a:gd name="connsiteY2" fmla="*/ 7046259 h 7368989"/>
              <a:gd name="connsiteX3" fmla="*/ 249219 w 2796988"/>
              <a:gd name="connsiteY3" fmla="*/ 6703359 h 7368989"/>
              <a:gd name="connsiteX4" fmla="*/ 537882 w 2796988"/>
              <a:gd name="connsiteY4" fmla="*/ 6642847 h 7368989"/>
              <a:gd name="connsiteX5" fmla="*/ 529366 w 2796988"/>
              <a:gd name="connsiteY5" fmla="*/ 6487758 h 7368989"/>
              <a:gd name="connsiteX6" fmla="*/ 672353 w 2796988"/>
              <a:gd name="connsiteY6" fmla="*/ 6131859 h 7368989"/>
              <a:gd name="connsiteX7" fmla="*/ 779930 w 2796988"/>
              <a:gd name="connsiteY7" fmla="*/ 5970494 h 7368989"/>
              <a:gd name="connsiteX8" fmla="*/ 1040354 w 2796988"/>
              <a:gd name="connsiteY8" fmla="*/ 5766996 h 7368989"/>
              <a:gd name="connsiteX9" fmla="*/ 1021977 w 2796988"/>
              <a:gd name="connsiteY9" fmla="*/ 5325036 h 7368989"/>
              <a:gd name="connsiteX10" fmla="*/ 860612 w 2796988"/>
              <a:gd name="connsiteY10" fmla="*/ 5056094 h 7368989"/>
              <a:gd name="connsiteX11" fmla="*/ 852544 w 2796988"/>
              <a:gd name="connsiteY11" fmla="*/ 4798807 h 7368989"/>
              <a:gd name="connsiteX12" fmla="*/ 806824 w 2796988"/>
              <a:gd name="connsiteY12" fmla="*/ 4518212 h 7368989"/>
              <a:gd name="connsiteX13" fmla="*/ 914400 w 2796988"/>
              <a:gd name="connsiteY13" fmla="*/ 4034118 h 7368989"/>
              <a:gd name="connsiteX14" fmla="*/ 806824 w 2796988"/>
              <a:gd name="connsiteY14" fmla="*/ 3872753 h 7368989"/>
              <a:gd name="connsiteX15" fmla="*/ 672353 w 2796988"/>
              <a:gd name="connsiteY15" fmla="*/ 3684494 h 7368989"/>
              <a:gd name="connsiteX16" fmla="*/ 537882 w 2796988"/>
              <a:gd name="connsiteY16" fmla="*/ 3334871 h 7368989"/>
              <a:gd name="connsiteX17" fmla="*/ 506506 w 2796988"/>
              <a:gd name="connsiteY17" fmla="*/ 3058758 h 7368989"/>
              <a:gd name="connsiteX18" fmla="*/ 682662 w 2796988"/>
              <a:gd name="connsiteY18" fmla="*/ 2846743 h 7368989"/>
              <a:gd name="connsiteX19" fmla="*/ 629322 w 2796988"/>
              <a:gd name="connsiteY19" fmla="*/ 2336203 h 7368989"/>
              <a:gd name="connsiteX20" fmla="*/ 806824 w 2796988"/>
              <a:gd name="connsiteY20" fmla="*/ 1909483 h 7368989"/>
              <a:gd name="connsiteX21" fmla="*/ 1344706 w 2796988"/>
              <a:gd name="connsiteY21" fmla="*/ 1371600 h 7368989"/>
              <a:gd name="connsiteX22" fmla="*/ 1694330 w 2796988"/>
              <a:gd name="connsiteY22" fmla="*/ 1048871 h 7368989"/>
              <a:gd name="connsiteX23" fmla="*/ 2205318 w 2796988"/>
              <a:gd name="connsiteY23" fmla="*/ 753036 h 7368989"/>
              <a:gd name="connsiteX24" fmla="*/ 2420471 w 2796988"/>
              <a:gd name="connsiteY24" fmla="*/ 457200 h 7368989"/>
              <a:gd name="connsiteX25" fmla="*/ 2635624 w 2796988"/>
              <a:gd name="connsiteY25" fmla="*/ 161365 h 7368989"/>
              <a:gd name="connsiteX26" fmla="*/ 2796988 w 2796988"/>
              <a:gd name="connsiteY26" fmla="*/ 0 h 7368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796988" h="7368989">
                <a:moveTo>
                  <a:pt x="0" y="7368989"/>
                </a:moveTo>
                <a:cubicBezTo>
                  <a:pt x="3138" y="7338957"/>
                  <a:pt x="127299" y="7250206"/>
                  <a:pt x="140746" y="7196418"/>
                </a:cubicBezTo>
                <a:cubicBezTo>
                  <a:pt x="154193" y="7142630"/>
                  <a:pt x="62603" y="7128436"/>
                  <a:pt x="80682" y="7046259"/>
                </a:cubicBezTo>
                <a:cubicBezTo>
                  <a:pt x="98761" y="6964083"/>
                  <a:pt x="173019" y="6770594"/>
                  <a:pt x="249219" y="6703359"/>
                </a:cubicBezTo>
                <a:cubicBezTo>
                  <a:pt x="325419" y="6636124"/>
                  <a:pt x="491191" y="6678781"/>
                  <a:pt x="537882" y="6642847"/>
                </a:cubicBezTo>
                <a:cubicBezTo>
                  <a:pt x="584573" y="6606914"/>
                  <a:pt x="506954" y="6572923"/>
                  <a:pt x="529366" y="6487758"/>
                </a:cubicBezTo>
                <a:cubicBezTo>
                  <a:pt x="551778" y="6402593"/>
                  <a:pt x="630592" y="6218069"/>
                  <a:pt x="672353" y="6131859"/>
                </a:cubicBezTo>
                <a:cubicBezTo>
                  <a:pt x="714114" y="6045649"/>
                  <a:pt x="718597" y="6031304"/>
                  <a:pt x="779930" y="5970494"/>
                </a:cubicBezTo>
                <a:cubicBezTo>
                  <a:pt x="841263" y="5909684"/>
                  <a:pt x="1000013" y="5874572"/>
                  <a:pt x="1040354" y="5766996"/>
                </a:cubicBezTo>
                <a:cubicBezTo>
                  <a:pt x="1080695" y="5659420"/>
                  <a:pt x="1051934" y="5443520"/>
                  <a:pt x="1021977" y="5325036"/>
                </a:cubicBezTo>
                <a:cubicBezTo>
                  <a:pt x="992020" y="5206552"/>
                  <a:pt x="888851" y="5143799"/>
                  <a:pt x="860612" y="5056094"/>
                </a:cubicBezTo>
                <a:cubicBezTo>
                  <a:pt x="832373" y="4968389"/>
                  <a:pt x="861509" y="4888454"/>
                  <a:pt x="852544" y="4798807"/>
                </a:cubicBezTo>
                <a:cubicBezTo>
                  <a:pt x="843579" y="4709160"/>
                  <a:pt x="796515" y="4645660"/>
                  <a:pt x="806824" y="4518212"/>
                </a:cubicBezTo>
                <a:cubicBezTo>
                  <a:pt x="817133" y="4390764"/>
                  <a:pt x="914400" y="4141694"/>
                  <a:pt x="914400" y="4034118"/>
                </a:cubicBezTo>
                <a:cubicBezTo>
                  <a:pt x="914400" y="3926542"/>
                  <a:pt x="847165" y="3931024"/>
                  <a:pt x="806824" y="3872753"/>
                </a:cubicBezTo>
                <a:cubicBezTo>
                  <a:pt x="766483" y="3814482"/>
                  <a:pt x="717177" y="3774141"/>
                  <a:pt x="672353" y="3684494"/>
                </a:cubicBezTo>
                <a:cubicBezTo>
                  <a:pt x="627529" y="3594847"/>
                  <a:pt x="565523" y="3439160"/>
                  <a:pt x="537882" y="3334871"/>
                </a:cubicBezTo>
                <a:cubicBezTo>
                  <a:pt x="510241" y="3230582"/>
                  <a:pt x="482376" y="3140113"/>
                  <a:pt x="506506" y="3058758"/>
                </a:cubicBezTo>
                <a:cubicBezTo>
                  <a:pt x="530636" y="2977403"/>
                  <a:pt x="662193" y="2967169"/>
                  <a:pt x="682662" y="2846743"/>
                </a:cubicBezTo>
                <a:cubicBezTo>
                  <a:pt x="703131" y="2726317"/>
                  <a:pt x="608628" y="2492413"/>
                  <a:pt x="629322" y="2336203"/>
                </a:cubicBezTo>
                <a:cubicBezTo>
                  <a:pt x="650016" y="2179993"/>
                  <a:pt x="687593" y="2070250"/>
                  <a:pt x="806824" y="1909483"/>
                </a:cubicBezTo>
                <a:cubicBezTo>
                  <a:pt x="926055" y="1748716"/>
                  <a:pt x="1196788" y="1515035"/>
                  <a:pt x="1344706" y="1371600"/>
                </a:cubicBezTo>
                <a:cubicBezTo>
                  <a:pt x="1492624" y="1228165"/>
                  <a:pt x="1550895" y="1151965"/>
                  <a:pt x="1694330" y="1048871"/>
                </a:cubicBezTo>
                <a:cubicBezTo>
                  <a:pt x="1837765" y="945777"/>
                  <a:pt x="2084295" y="851648"/>
                  <a:pt x="2205318" y="753036"/>
                </a:cubicBezTo>
                <a:cubicBezTo>
                  <a:pt x="2326341" y="654424"/>
                  <a:pt x="2420471" y="457200"/>
                  <a:pt x="2420471" y="457200"/>
                </a:cubicBezTo>
                <a:cubicBezTo>
                  <a:pt x="2492189" y="358588"/>
                  <a:pt x="2572871" y="237565"/>
                  <a:pt x="2635624" y="161365"/>
                </a:cubicBezTo>
                <a:cubicBezTo>
                  <a:pt x="2698377" y="85165"/>
                  <a:pt x="2792506" y="53788"/>
                  <a:pt x="2796988" y="0"/>
                </a:cubicBezTo>
              </a:path>
            </a:pathLst>
          </a:custGeom>
          <a:noFill/>
          <a:ln w="3810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2" name="Freeform 3311"/>
          <p:cNvSpPr/>
          <p:nvPr/>
        </p:nvSpPr>
        <p:spPr>
          <a:xfrm>
            <a:off x="1592303" y="4552073"/>
            <a:ext cx="7227179" cy="2619390"/>
          </a:xfrm>
          <a:custGeom>
            <a:avLst/>
            <a:gdLst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6779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5412 w 8990754"/>
              <a:gd name="connsiteY14" fmla="*/ 1493931 h 3405647"/>
              <a:gd name="connsiteX15" fmla="*/ 4975412 w 8990754"/>
              <a:gd name="connsiteY15" fmla="*/ 1493931 h 3405647"/>
              <a:gd name="connsiteX16" fmla="*/ 5002306 w 8990754"/>
              <a:gd name="connsiteY16" fmla="*/ 1682190 h 3405647"/>
              <a:gd name="connsiteX17" fmla="*/ 5190565 w 8990754"/>
              <a:gd name="connsiteY17" fmla="*/ 1978026 h 3405647"/>
              <a:gd name="connsiteX18" fmla="*/ 5593977 w 8990754"/>
              <a:gd name="connsiteY18" fmla="*/ 2004920 h 3405647"/>
              <a:gd name="connsiteX19" fmla="*/ 5970494 w 8990754"/>
              <a:gd name="connsiteY19" fmla="*/ 2193178 h 3405647"/>
              <a:gd name="connsiteX20" fmla="*/ 6212542 w 8990754"/>
              <a:gd name="connsiteY20" fmla="*/ 2193178 h 3405647"/>
              <a:gd name="connsiteX21" fmla="*/ 6427694 w 8990754"/>
              <a:gd name="connsiteY21" fmla="*/ 2408331 h 3405647"/>
              <a:gd name="connsiteX22" fmla="*/ 6858000 w 8990754"/>
              <a:gd name="connsiteY22" fmla="*/ 2784849 h 3405647"/>
              <a:gd name="connsiteX23" fmla="*/ 7207624 w 8990754"/>
              <a:gd name="connsiteY23" fmla="*/ 3053790 h 3405647"/>
              <a:gd name="connsiteX24" fmla="*/ 7207624 w 8990754"/>
              <a:gd name="connsiteY24" fmla="*/ 3268943 h 3405647"/>
              <a:gd name="connsiteX25" fmla="*/ 7637930 w 8990754"/>
              <a:gd name="connsiteY25" fmla="*/ 3403414 h 3405647"/>
              <a:gd name="connsiteX26" fmla="*/ 8041342 w 8990754"/>
              <a:gd name="connsiteY26" fmla="*/ 3161367 h 3405647"/>
              <a:gd name="connsiteX27" fmla="*/ 8390965 w 8990754"/>
              <a:gd name="connsiteY27" fmla="*/ 2919320 h 3405647"/>
              <a:gd name="connsiteX28" fmla="*/ 8579224 w 8990754"/>
              <a:gd name="connsiteY28" fmla="*/ 2892426 h 3405647"/>
              <a:gd name="connsiteX29" fmla="*/ 8740589 w 8990754"/>
              <a:gd name="connsiteY29" fmla="*/ 2919320 h 3405647"/>
              <a:gd name="connsiteX30" fmla="*/ 8982636 w 8990754"/>
              <a:gd name="connsiteY30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6779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1378 w 8990754"/>
              <a:gd name="connsiteY14" fmla="*/ 1072142 h 3405647"/>
              <a:gd name="connsiteX15" fmla="*/ 4975412 w 8990754"/>
              <a:gd name="connsiteY15" fmla="*/ 1493931 h 3405647"/>
              <a:gd name="connsiteX16" fmla="*/ 4975412 w 8990754"/>
              <a:gd name="connsiteY16" fmla="*/ 1493931 h 3405647"/>
              <a:gd name="connsiteX17" fmla="*/ 5002306 w 8990754"/>
              <a:gd name="connsiteY17" fmla="*/ 1682190 h 3405647"/>
              <a:gd name="connsiteX18" fmla="*/ 5190565 w 8990754"/>
              <a:gd name="connsiteY18" fmla="*/ 1978026 h 3405647"/>
              <a:gd name="connsiteX19" fmla="*/ 5593977 w 8990754"/>
              <a:gd name="connsiteY19" fmla="*/ 2004920 h 3405647"/>
              <a:gd name="connsiteX20" fmla="*/ 5970494 w 8990754"/>
              <a:gd name="connsiteY20" fmla="*/ 2193178 h 3405647"/>
              <a:gd name="connsiteX21" fmla="*/ 6212542 w 8990754"/>
              <a:gd name="connsiteY21" fmla="*/ 2193178 h 3405647"/>
              <a:gd name="connsiteX22" fmla="*/ 6427694 w 8990754"/>
              <a:gd name="connsiteY22" fmla="*/ 2408331 h 3405647"/>
              <a:gd name="connsiteX23" fmla="*/ 6858000 w 8990754"/>
              <a:gd name="connsiteY23" fmla="*/ 2784849 h 3405647"/>
              <a:gd name="connsiteX24" fmla="*/ 7207624 w 8990754"/>
              <a:gd name="connsiteY24" fmla="*/ 3053790 h 3405647"/>
              <a:gd name="connsiteX25" fmla="*/ 7207624 w 8990754"/>
              <a:gd name="connsiteY25" fmla="*/ 3268943 h 3405647"/>
              <a:gd name="connsiteX26" fmla="*/ 7637930 w 8990754"/>
              <a:gd name="connsiteY26" fmla="*/ 3403414 h 3405647"/>
              <a:gd name="connsiteX27" fmla="*/ 8041342 w 8990754"/>
              <a:gd name="connsiteY27" fmla="*/ 3161367 h 3405647"/>
              <a:gd name="connsiteX28" fmla="*/ 8390965 w 8990754"/>
              <a:gd name="connsiteY28" fmla="*/ 2919320 h 3405647"/>
              <a:gd name="connsiteX29" fmla="*/ 8579224 w 8990754"/>
              <a:gd name="connsiteY29" fmla="*/ 2892426 h 3405647"/>
              <a:gd name="connsiteX30" fmla="*/ 8740589 w 8990754"/>
              <a:gd name="connsiteY30" fmla="*/ 2919320 h 3405647"/>
              <a:gd name="connsiteX31" fmla="*/ 8982636 w 8990754"/>
              <a:gd name="connsiteY31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6779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1378 w 8990754"/>
              <a:gd name="connsiteY14" fmla="*/ 1072142 h 3405647"/>
              <a:gd name="connsiteX15" fmla="*/ 4975412 w 8990754"/>
              <a:gd name="connsiteY15" fmla="*/ 1493931 h 3405647"/>
              <a:gd name="connsiteX16" fmla="*/ 4876352 w 8990754"/>
              <a:gd name="connsiteY16" fmla="*/ 1501551 h 3405647"/>
              <a:gd name="connsiteX17" fmla="*/ 5002306 w 8990754"/>
              <a:gd name="connsiteY17" fmla="*/ 1682190 h 3405647"/>
              <a:gd name="connsiteX18" fmla="*/ 5190565 w 8990754"/>
              <a:gd name="connsiteY18" fmla="*/ 1978026 h 3405647"/>
              <a:gd name="connsiteX19" fmla="*/ 5593977 w 8990754"/>
              <a:gd name="connsiteY19" fmla="*/ 2004920 h 3405647"/>
              <a:gd name="connsiteX20" fmla="*/ 5970494 w 8990754"/>
              <a:gd name="connsiteY20" fmla="*/ 2193178 h 3405647"/>
              <a:gd name="connsiteX21" fmla="*/ 6212542 w 8990754"/>
              <a:gd name="connsiteY21" fmla="*/ 2193178 h 3405647"/>
              <a:gd name="connsiteX22" fmla="*/ 6427694 w 8990754"/>
              <a:gd name="connsiteY22" fmla="*/ 2408331 h 3405647"/>
              <a:gd name="connsiteX23" fmla="*/ 6858000 w 8990754"/>
              <a:gd name="connsiteY23" fmla="*/ 2784849 h 3405647"/>
              <a:gd name="connsiteX24" fmla="*/ 7207624 w 8990754"/>
              <a:gd name="connsiteY24" fmla="*/ 3053790 h 3405647"/>
              <a:gd name="connsiteX25" fmla="*/ 7207624 w 8990754"/>
              <a:gd name="connsiteY25" fmla="*/ 3268943 h 3405647"/>
              <a:gd name="connsiteX26" fmla="*/ 7637930 w 8990754"/>
              <a:gd name="connsiteY26" fmla="*/ 3403414 h 3405647"/>
              <a:gd name="connsiteX27" fmla="*/ 8041342 w 8990754"/>
              <a:gd name="connsiteY27" fmla="*/ 3161367 h 3405647"/>
              <a:gd name="connsiteX28" fmla="*/ 8390965 w 8990754"/>
              <a:gd name="connsiteY28" fmla="*/ 2919320 h 3405647"/>
              <a:gd name="connsiteX29" fmla="*/ 8579224 w 8990754"/>
              <a:gd name="connsiteY29" fmla="*/ 2892426 h 3405647"/>
              <a:gd name="connsiteX30" fmla="*/ 8740589 w 8990754"/>
              <a:gd name="connsiteY30" fmla="*/ 2919320 h 3405647"/>
              <a:gd name="connsiteX31" fmla="*/ 8982636 w 8990754"/>
              <a:gd name="connsiteY31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1445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1378 w 8990754"/>
              <a:gd name="connsiteY14" fmla="*/ 1072142 h 3405647"/>
              <a:gd name="connsiteX15" fmla="*/ 4975412 w 8990754"/>
              <a:gd name="connsiteY15" fmla="*/ 1493931 h 3405647"/>
              <a:gd name="connsiteX16" fmla="*/ 4876352 w 8990754"/>
              <a:gd name="connsiteY16" fmla="*/ 1501551 h 3405647"/>
              <a:gd name="connsiteX17" fmla="*/ 5002306 w 8990754"/>
              <a:gd name="connsiteY17" fmla="*/ 1682190 h 3405647"/>
              <a:gd name="connsiteX18" fmla="*/ 5190565 w 8990754"/>
              <a:gd name="connsiteY18" fmla="*/ 1978026 h 3405647"/>
              <a:gd name="connsiteX19" fmla="*/ 5593977 w 8990754"/>
              <a:gd name="connsiteY19" fmla="*/ 2004920 h 3405647"/>
              <a:gd name="connsiteX20" fmla="*/ 5970494 w 8990754"/>
              <a:gd name="connsiteY20" fmla="*/ 2193178 h 3405647"/>
              <a:gd name="connsiteX21" fmla="*/ 6212542 w 8990754"/>
              <a:gd name="connsiteY21" fmla="*/ 2193178 h 3405647"/>
              <a:gd name="connsiteX22" fmla="*/ 6427694 w 8990754"/>
              <a:gd name="connsiteY22" fmla="*/ 2408331 h 3405647"/>
              <a:gd name="connsiteX23" fmla="*/ 6858000 w 8990754"/>
              <a:gd name="connsiteY23" fmla="*/ 2784849 h 3405647"/>
              <a:gd name="connsiteX24" fmla="*/ 7207624 w 8990754"/>
              <a:gd name="connsiteY24" fmla="*/ 3053790 h 3405647"/>
              <a:gd name="connsiteX25" fmla="*/ 7207624 w 8990754"/>
              <a:gd name="connsiteY25" fmla="*/ 3268943 h 3405647"/>
              <a:gd name="connsiteX26" fmla="*/ 7637930 w 8990754"/>
              <a:gd name="connsiteY26" fmla="*/ 3403414 h 3405647"/>
              <a:gd name="connsiteX27" fmla="*/ 8041342 w 8990754"/>
              <a:gd name="connsiteY27" fmla="*/ 3161367 h 3405647"/>
              <a:gd name="connsiteX28" fmla="*/ 8390965 w 8990754"/>
              <a:gd name="connsiteY28" fmla="*/ 2919320 h 3405647"/>
              <a:gd name="connsiteX29" fmla="*/ 8579224 w 8990754"/>
              <a:gd name="connsiteY29" fmla="*/ 2892426 h 3405647"/>
              <a:gd name="connsiteX30" fmla="*/ 8740589 w 8990754"/>
              <a:gd name="connsiteY30" fmla="*/ 2919320 h 3405647"/>
              <a:gd name="connsiteX31" fmla="*/ 8982636 w 8990754"/>
              <a:gd name="connsiteY31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719418 w 8990754"/>
              <a:gd name="connsiteY3" fmla="*/ 264422 h 3405647"/>
              <a:gd name="connsiteX4" fmla="*/ 941294 w 8990754"/>
              <a:gd name="connsiteY4" fmla="*/ 95437 h 3405647"/>
              <a:gd name="connsiteX5" fmla="*/ 1398494 w 8990754"/>
              <a:gd name="connsiteY5" fmla="*/ 122331 h 3405647"/>
              <a:gd name="connsiteX6" fmla="*/ 1990165 w 8990754"/>
              <a:gd name="connsiteY6" fmla="*/ 14755 h 3405647"/>
              <a:gd name="connsiteX7" fmla="*/ 2366683 w 8990754"/>
              <a:gd name="connsiteY7" fmla="*/ 498849 h 3405647"/>
              <a:gd name="connsiteX8" fmla="*/ 3039036 w 8990754"/>
              <a:gd name="connsiteY8" fmla="*/ 794684 h 3405647"/>
              <a:gd name="connsiteX9" fmla="*/ 3281083 w 8990754"/>
              <a:gd name="connsiteY9" fmla="*/ 794684 h 3405647"/>
              <a:gd name="connsiteX10" fmla="*/ 3684494 w 8990754"/>
              <a:gd name="connsiteY10" fmla="*/ 902261 h 3405647"/>
              <a:gd name="connsiteX11" fmla="*/ 4007224 w 8990754"/>
              <a:gd name="connsiteY11" fmla="*/ 794684 h 3405647"/>
              <a:gd name="connsiteX12" fmla="*/ 4329953 w 8990754"/>
              <a:gd name="connsiteY12" fmla="*/ 714450 h 3405647"/>
              <a:gd name="connsiteX13" fmla="*/ 4572000 w 8990754"/>
              <a:gd name="connsiteY13" fmla="*/ 579531 h 3405647"/>
              <a:gd name="connsiteX14" fmla="*/ 4733365 w 8990754"/>
              <a:gd name="connsiteY14" fmla="*/ 956049 h 3405647"/>
              <a:gd name="connsiteX15" fmla="*/ 4971378 w 8990754"/>
              <a:gd name="connsiteY15" fmla="*/ 1072142 h 3405647"/>
              <a:gd name="connsiteX16" fmla="*/ 4975412 w 8990754"/>
              <a:gd name="connsiteY16" fmla="*/ 1493931 h 3405647"/>
              <a:gd name="connsiteX17" fmla="*/ 4876352 w 8990754"/>
              <a:gd name="connsiteY17" fmla="*/ 1501551 h 3405647"/>
              <a:gd name="connsiteX18" fmla="*/ 5002306 w 8990754"/>
              <a:gd name="connsiteY18" fmla="*/ 1682190 h 3405647"/>
              <a:gd name="connsiteX19" fmla="*/ 5190565 w 8990754"/>
              <a:gd name="connsiteY19" fmla="*/ 1978026 h 3405647"/>
              <a:gd name="connsiteX20" fmla="*/ 5593977 w 8990754"/>
              <a:gd name="connsiteY20" fmla="*/ 2004920 h 3405647"/>
              <a:gd name="connsiteX21" fmla="*/ 5970494 w 8990754"/>
              <a:gd name="connsiteY21" fmla="*/ 2193178 h 3405647"/>
              <a:gd name="connsiteX22" fmla="*/ 6212542 w 8990754"/>
              <a:gd name="connsiteY22" fmla="*/ 2193178 h 3405647"/>
              <a:gd name="connsiteX23" fmla="*/ 6427694 w 8990754"/>
              <a:gd name="connsiteY23" fmla="*/ 2408331 h 3405647"/>
              <a:gd name="connsiteX24" fmla="*/ 6858000 w 8990754"/>
              <a:gd name="connsiteY24" fmla="*/ 2784849 h 3405647"/>
              <a:gd name="connsiteX25" fmla="*/ 7207624 w 8990754"/>
              <a:gd name="connsiteY25" fmla="*/ 3053790 h 3405647"/>
              <a:gd name="connsiteX26" fmla="*/ 7207624 w 8990754"/>
              <a:gd name="connsiteY26" fmla="*/ 3268943 h 3405647"/>
              <a:gd name="connsiteX27" fmla="*/ 7637930 w 8990754"/>
              <a:gd name="connsiteY27" fmla="*/ 3403414 h 3405647"/>
              <a:gd name="connsiteX28" fmla="*/ 8041342 w 8990754"/>
              <a:gd name="connsiteY28" fmla="*/ 3161367 h 3405647"/>
              <a:gd name="connsiteX29" fmla="*/ 8390965 w 8990754"/>
              <a:gd name="connsiteY29" fmla="*/ 2919320 h 3405647"/>
              <a:gd name="connsiteX30" fmla="*/ 8579224 w 8990754"/>
              <a:gd name="connsiteY30" fmla="*/ 2892426 h 3405647"/>
              <a:gd name="connsiteX31" fmla="*/ 8740589 w 8990754"/>
              <a:gd name="connsiteY31" fmla="*/ 2919320 h 3405647"/>
              <a:gd name="connsiteX32" fmla="*/ 8982636 w 8990754"/>
              <a:gd name="connsiteY32" fmla="*/ 3134473 h 3405647"/>
              <a:gd name="connsiteX0" fmla="*/ 0 w 8990754"/>
              <a:gd name="connsiteY0" fmla="*/ 950830 h 3400428"/>
              <a:gd name="connsiteX1" fmla="*/ 430306 w 8990754"/>
              <a:gd name="connsiteY1" fmla="*/ 601207 h 3400428"/>
              <a:gd name="connsiteX2" fmla="*/ 510989 w 8990754"/>
              <a:gd name="connsiteY2" fmla="*/ 332265 h 3400428"/>
              <a:gd name="connsiteX3" fmla="*/ 719418 w 8990754"/>
              <a:gd name="connsiteY3" fmla="*/ 259203 h 3400428"/>
              <a:gd name="connsiteX4" fmla="*/ 941294 w 8990754"/>
              <a:gd name="connsiteY4" fmla="*/ 90218 h 3400428"/>
              <a:gd name="connsiteX5" fmla="*/ 1398494 w 8990754"/>
              <a:gd name="connsiteY5" fmla="*/ 117112 h 3400428"/>
              <a:gd name="connsiteX6" fmla="*/ 1664298 w 8990754"/>
              <a:gd name="connsiteY6" fmla="*/ 167763 h 3400428"/>
              <a:gd name="connsiteX7" fmla="*/ 1990165 w 8990754"/>
              <a:gd name="connsiteY7" fmla="*/ 9536 h 3400428"/>
              <a:gd name="connsiteX8" fmla="*/ 2366683 w 8990754"/>
              <a:gd name="connsiteY8" fmla="*/ 493630 h 3400428"/>
              <a:gd name="connsiteX9" fmla="*/ 3039036 w 8990754"/>
              <a:gd name="connsiteY9" fmla="*/ 789465 h 3400428"/>
              <a:gd name="connsiteX10" fmla="*/ 3281083 w 8990754"/>
              <a:gd name="connsiteY10" fmla="*/ 789465 h 3400428"/>
              <a:gd name="connsiteX11" fmla="*/ 3684494 w 8990754"/>
              <a:gd name="connsiteY11" fmla="*/ 897042 h 3400428"/>
              <a:gd name="connsiteX12" fmla="*/ 4007224 w 8990754"/>
              <a:gd name="connsiteY12" fmla="*/ 789465 h 3400428"/>
              <a:gd name="connsiteX13" fmla="*/ 4329953 w 8990754"/>
              <a:gd name="connsiteY13" fmla="*/ 709231 h 3400428"/>
              <a:gd name="connsiteX14" fmla="*/ 4572000 w 8990754"/>
              <a:gd name="connsiteY14" fmla="*/ 574312 h 3400428"/>
              <a:gd name="connsiteX15" fmla="*/ 4733365 w 8990754"/>
              <a:gd name="connsiteY15" fmla="*/ 950830 h 3400428"/>
              <a:gd name="connsiteX16" fmla="*/ 4971378 w 8990754"/>
              <a:gd name="connsiteY16" fmla="*/ 1066923 h 3400428"/>
              <a:gd name="connsiteX17" fmla="*/ 4975412 w 8990754"/>
              <a:gd name="connsiteY17" fmla="*/ 1488712 h 3400428"/>
              <a:gd name="connsiteX18" fmla="*/ 4876352 w 8990754"/>
              <a:gd name="connsiteY18" fmla="*/ 1496332 h 3400428"/>
              <a:gd name="connsiteX19" fmla="*/ 5002306 w 8990754"/>
              <a:gd name="connsiteY19" fmla="*/ 1676971 h 3400428"/>
              <a:gd name="connsiteX20" fmla="*/ 5190565 w 8990754"/>
              <a:gd name="connsiteY20" fmla="*/ 1972807 h 3400428"/>
              <a:gd name="connsiteX21" fmla="*/ 5593977 w 8990754"/>
              <a:gd name="connsiteY21" fmla="*/ 1999701 h 3400428"/>
              <a:gd name="connsiteX22" fmla="*/ 5970494 w 8990754"/>
              <a:gd name="connsiteY22" fmla="*/ 2187959 h 3400428"/>
              <a:gd name="connsiteX23" fmla="*/ 6212542 w 8990754"/>
              <a:gd name="connsiteY23" fmla="*/ 2187959 h 3400428"/>
              <a:gd name="connsiteX24" fmla="*/ 6427694 w 8990754"/>
              <a:gd name="connsiteY24" fmla="*/ 2403112 h 3400428"/>
              <a:gd name="connsiteX25" fmla="*/ 6858000 w 8990754"/>
              <a:gd name="connsiteY25" fmla="*/ 2779630 h 3400428"/>
              <a:gd name="connsiteX26" fmla="*/ 7207624 w 8990754"/>
              <a:gd name="connsiteY26" fmla="*/ 3048571 h 3400428"/>
              <a:gd name="connsiteX27" fmla="*/ 7207624 w 8990754"/>
              <a:gd name="connsiteY27" fmla="*/ 3263724 h 3400428"/>
              <a:gd name="connsiteX28" fmla="*/ 7637930 w 8990754"/>
              <a:gd name="connsiteY28" fmla="*/ 3398195 h 3400428"/>
              <a:gd name="connsiteX29" fmla="*/ 8041342 w 8990754"/>
              <a:gd name="connsiteY29" fmla="*/ 3156148 h 3400428"/>
              <a:gd name="connsiteX30" fmla="*/ 8390965 w 8990754"/>
              <a:gd name="connsiteY30" fmla="*/ 2914101 h 3400428"/>
              <a:gd name="connsiteX31" fmla="*/ 8579224 w 8990754"/>
              <a:gd name="connsiteY31" fmla="*/ 2887207 h 3400428"/>
              <a:gd name="connsiteX32" fmla="*/ 8740589 w 8990754"/>
              <a:gd name="connsiteY32" fmla="*/ 2914101 h 3400428"/>
              <a:gd name="connsiteX33" fmla="*/ 8982636 w 8990754"/>
              <a:gd name="connsiteY33" fmla="*/ 3129254 h 3400428"/>
              <a:gd name="connsiteX0" fmla="*/ 0 w 8990754"/>
              <a:gd name="connsiteY0" fmla="*/ 943485 h 3393083"/>
              <a:gd name="connsiteX1" fmla="*/ 430306 w 8990754"/>
              <a:gd name="connsiteY1" fmla="*/ 593862 h 3393083"/>
              <a:gd name="connsiteX2" fmla="*/ 510989 w 8990754"/>
              <a:gd name="connsiteY2" fmla="*/ 324920 h 3393083"/>
              <a:gd name="connsiteX3" fmla="*/ 719418 w 8990754"/>
              <a:gd name="connsiteY3" fmla="*/ 251858 h 3393083"/>
              <a:gd name="connsiteX4" fmla="*/ 941294 w 8990754"/>
              <a:gd name="connsiteY4" fmla="*/ 82873 h 3393083"/>
              <a:gd name="connsiteX5" fmla="*/ 1398494 w 8990754"/>
              <a:gd name="connsiteY5" fmla="*/ 109767 h 3393083"/>
              <a:gd name="connsiteX6" fmla="*/ 1664298 w 8990754"/>
              <a:gd name="connsiteY6" fmla="*/ 160418 h 3393083"/>
              <a:gd name="connsiteX7" fmla="*/ 1990165 w 8990754"/>
              <a:gd name="connsiteY7" fmla="*/ 2191 h 3393083"/>
              <a:gd name="connsiteX8" fmla="*/ 2266278 w 8990754"/>
              <a:gd name="connsiteY8" fmla="*/ 297577 h 3393083"/>
              <a:gd name="connsiteX9" fmla="*/ 2366683 w 8990754"/>
              <a:gd name="connsiteY9" fmla="*/ 486285 h 3393083"/>
              <a:gd name="connsiteX10" fmla="*/ 3039036 w 8990754"/>
              <a:gd name="connsiteY10" fmla="*/ 782120 h 3393083"/>
              <a:gd name="connsiteX11" fmla="*/ 3281083 w 8990754"/>
              <a:gd name="connsiteY11" fmla="*/ 782120 h 3393083"/>
              <a:gd name="connsiteX12" fmla="*/ 3684494 w 8990754"/>
              <a:gd name="connsiteY12" fmla="*/ 889697 h 3393083"/>
              <a:gd name="connsiteX13" fmla="*/ 4007224 w 8990754"/>
              <a:gd name="connsiteY13" fmla="*/ 782120 h 3393083"/>
              <a:gd name="connsiteX14" fmla="*/ 4329953 w 8990754"/>
              <a:gd name="connsiteY14" fmla="*/ 701886 h 3393083"/>
              <a:gd name="connsiteX15" fmla="*/ 4572000 w 8990754"/>
              <a:gd name="connsiteY15" fmla="*/ 566967 h 3393083"/>
              <a:gd name="connsiteX16" fmla="*/ 4733365 w 8990754"/>
              <a:gd name="connsiteY16" fmla="*/ 943485 h 3393083"/>
              <a:gd name="connsiteX17" fmla="*/ 4971378 w 8990754"/>
              <a:gd name="connsiteY17" fmla="*/ 1059578 h 3393083"/>
              <a:gd name="connsiteX18" fmla="*/ 4975412 w 8990754"/>
              <a:gd name="connsiteY18" fmla="*/ 1481367 h 3393083"/>
              <a:gd name="connsiteX19" fmla="*/ 4876352 w 8990754"/>
              <a:gd name="connsiteY19" fmla="*/ 1488987 h 3393083"/>
              <a:gd name="connsiteX20" fmla="*/ 5002306 w 8990754"/>
              <a:gd name="connsiteY20" fmla="*/ 1669626 h 3393083"/>
              <a:gd name="connsiteX21" fmla="*/ 5190565 w 8990754"/>
              <a:gd name="connsiteY21" fmla="*/ 1965462 h 3393083"/>
              <a:gd name="connsiteX22" fmla="*/ 5593977 w 8990754"/>
              <a:gd name="connsiteY22" fmla="*/ 1992356 h 3393083"/>
              <a:gd name="connsiteX23" fmla="*/ 5970494 w 8990754"/>
              <a:gd name="connsiteY23" fmla="*/ 2180614 h 3393083"/>
              <a:gd name="connsiteX24" fmla="*/ 6212542 w 8990754"/>
              <a:gd name="connsiteY24" fmla="*/ 2180614 h 3393083"/>
              <a:gd name="connsiteX25" fmla="*/ 6427694 w 8990754"/>
              <a:gd name="connsiteY25" fmla="*/ 2395767 h 3393083"/>
              <a:gd name="connsiteX26" fmla="*/ 6858000 w 8990754"/>
              <a:gd name="connsiteY26" fmla="*/ 2772285 h 3393083"/>
              <a:gd name="connsiteX27" fmla="*/ 7207624 w 8990754"/>
              <a:gd name="connsiteY27" fmla="*/ 3041226 h 3393083"/>
              <a:gd name="connsiteX28" fmla="*/ 7207624 w 8990754"/>
              <a:gd name="connsiteY28" fmla="*/ 3256379 h 3393083"/>
              <a:gd name="connsiteX29" fmla="*/ 7637930 w 8990754"/>
              <a:gd name="connsiteY29" fmla="*/ 3390850 h 3393083"/>
              <a:gd name="connsiteX30" fmla="*/ 8041342 w 8990754"/>
              <a:gd name="connsiteY30" fmla="*/ 3148803 h 3393083"/>
              <a:gd name="connsiteX31" fmla="*/ 8390965 w 8990754"/>
              <a:gd name="connsiteY31" fmla="*/ 2906756 h 3393083"/>
              <a:gd name="connsiteX32" fmla="*/ 8579224 w 8990754"/>
              <a:gd name="connsiteY32" fmla="*/ 2879862 h 3393083"/>
              <a:gd name="connsiteX33" fmla="*/ 8740589 w 8990754"/>
              <a:gd name="connsiteY33" fmla="*/ 2906756 h 3393083"/>
              <a:gd name="connsiteX34" fmla="*/ 8982636 w 8990754"/>
              <a:gd name="connsiteY34" fmla="*/ 3121909 h 3393083"/>
              <a:gd name="connsiteX0" fmla="*/ 0 w 8990754"/>
              <a:gd name="connsiteY0" fmla="*/ 943485 h 3393083"/>
              <a:gd name="connsiteX1" fmla="*/ 430306 w 8990754"/>
              <a:gd name="connsiteY1" fmla="*/ 593862 h 3393083"/>
              <a:gd name="connsiteX2" fmla="*/ 510989 w 8990754"/>
              <a:gd name="connsiteY2" fmla="*/ 324920 h 3393083"/>
              <a:gd name="connsiteX3" fmla="*/ 719418 w 8990754"/>
              <a:gd name="connsiteY3" fmla="*/ 251858 h 3393083"/>
              <a:gd name="connsiteX4" fmla="*/ 941294 w 8990754"/>
              <a:gd name="connsiteY4" fmla="*/ 82873 h 3393083"/>
              <a:gd name="connsiteX5" fmla="*/ 1398494 w 8990754"/>
              <a:gd name="connsiteY5" fmla="*/ 109767 h 3393083"/>
              <a:gd name="connsiteX6" fmla="*/ 1664298 w 8990754"/>
              <a:gd name="connsiteY6" fmla="*/ 160418 h 3393083"/>
              <a:gd name="connsiteX7" fmla="*/ 1990165 w 8990754"/>
              <a:gd name="connsiteY7" fmla="*/ 2191 h 3393083"/>
              <a:gd name="connsiteX8" fmla="*/ 2266278 w 8990754"/>
              <a:gd name="connsiteY8" fmla="*/ 297577 h 3393083"/>
              <a:gd name="connsiteX9" fmla="*/ 2366683 w 8990754"/>
              <a:gd name="connsiteY9" fmla="*/ 486285 h 3393083"/>
              <a:gd name="connsiteX10" fmla="*/ 2563458 w 8990754"/>
              <a:gd name="connsiteY10" fmla="*/ 632857 h 3393083"/>
              <a:gd name="connsiteX11" fmla="*/ 3039036 w 8990754"/>
              <a:gd name="connsiteY11" fmla="*/ 782120 h 3393083"/>
              <a:gd name="connsiteX12" fmla="*/ 3281083 w 8990754"/>
              <a:gd name="connsiteY12" fmla="*/ 782120 h 3393083"/>
              <a:gd name="connsiteX13" fmla="*/ 3684494 w 8990754"/>
              <a:gd name="connsiteY13" fmla="*/ 889697 h 3393083"/>
              <a:gd name="connsiteX14" fmla="*/ 4007224 w 8990754"/>
              <a:gd name="connsiteY14" fmla="*/ 782120 h 3393083"/>
              <a:gd name="connsiteX15" fmla="*/ 4329953 w 8990754"/>
              <a:gd name="connsiteY15" fmla="*/ 701886 h 3393083"/>
              <a:gd name="connsiteX16" fmla="*/ 4572000 w 8990754"/>
              <a:gd name="connsiteY16" fmla="*/ 566967 h 3393083"/>
              <a:gd name="connsiteX17" fmla="*/ 4733365 w 8990754"/>
              <a:gd name="connsiteY17" fmla="*/ 943485 h 3393083"/>
              <a:gd name="connsiteX18" fmla="*/ 4971378 w 8990754"/>
              <a:gd name="connsiteY18" fmla="*/ 1059578 h 3393083"/>
              <a:gd name="connsiteX19" fmla="*/ 4975412 w 8990754"/>
              <a:gd name="connsiteY19" fmla="*/ 1481367 h 3393083"/>
              <a:gd name="connsiteX20" fmla="*/ 4876352 w 8990754"/>
              <a:gd name="connsiteY20" fmla="*/ 1488987 h 3393083"/>
              <a:gd name="connsiteX21" fmla="*/ 5002306 w 8990754"/>
              <a:gd name="connsiteY21" fmla="*/ 1669626 h 3393083"/>
              <a:gd name="connsiteX22" fmla="*/ 5190565 w 8990754"/>
              <a:gd name="connsiteY22" fmla="*/ 1965462 h 3393083"/>
              <a:gd name="connsiteX23" fmla="*/ 5593977 w 8990754"/>
              <a:gd name="connsiteY23" fmla="*/ 1992356 h 3393083"/>
              <a:gd name="connsiteX24" fmla="*/ 5970494 w 8990754"/>
              <a:gd name="connsiteY24" fmla="*/ 2180614 h 3393083"/>
              <a:gd name="connsiteX25" fmla="*/ 6212542 w 8990754"/>
              <a:gd name="connsiteY25" fmla="*/ 2180614 h 3393083"/>
              <a:gd name="connsiteX26" fmla="*/ 6427694 w 8990754"/>
              <a:gd name="connsiteY26" fmla="*/ 2395767 h 3393083"/>
              <a:gd name="connsiteX27" fmla="*/ 6858000 w 8990754"/>
              <a:gd name="connsiteY27" fmla="*/ 2772285 h 3393083"/>
              <a:gd name="connsiteX28" fmla="*/ 7207624 w 8990754"/>
              <a:gd name="connsiteY28" fmla="*/ 3041226 h 3393083"/>
              <a:gd name="connsiteX29" fmla="*/ 7207624 w 8990754"/>
              <a:gd name="connsiteY29" fmla="*/ 3256379 h 3393083"/>
              <a:gd name="connsiteX30" fmla="*/ 7637930 w 8990754"/>
              <a:gd name="connsiteY30" fmla="*/ 3390850 h 3393083"/>
              <a:gd name="connsiteX31" fmla="*/ 8041342 w 8990754"/>
              <a:gd name="connsiteY31" fmla="*/ 3148803 h 3393083"/>
              <a:gd name="connsiteX32" fmla="*/ 8390965 w 8990754"/>
              <a:gd name="connsiteY32" fmla="*/ 2906756 h 3393083"/>
              <a:gd name="connsiteX33" fmla="*/ 8579224 w 8990754"/>
              <a:gd name="connsiteY33" fmla="*/ 2879862 h 3393083"/>
              <a:gd name="connsiteX34" fmla="*/ 8740589 w 8990754"/>
              <a:gd name="connsiteY34" fmla="*/ 2906756 h 3393083"/>
              <a:gd name="connsiteX35" fmla="*/ 8982636 w 8990754"/>
              <a:gd name="connsiteY35" fmla="*/ 3121909 h 3393083"/>
              <a:gd name="connsiteX0" fmla="*/ 0 w 8990754"/>
              <a:gd name="connsiteY0" fmla="*/ 943485 h 3393083"/>
              <a:gd name="connsiteX1" fmla="*/ 430306 w 8990754"/>
              <a:gd name="connsiteY1" fmla="*/ 593862 h 3393083"/>
              <a:gd name="connsiteX2" fmla="*/ 510989 w 8990754"/>
              <a:gd name="connsiteY2" fmla="*/ 324920 h 3393083"/>
              <a:gd name="connsiteX3" fmla="*/ 719418 w 8990754"/>
              <a:gd name="connsiteY3" fmla="*/ 251858 h 3393083"/>
              <a:gd name="connsiteX4" fmla="*/ 941294 w 8990754"/>
              <a:gd name="connsiteY4" fmla="*/ 82873 h 3393083"/>
              <a:gd name="connsiteX5" fmla="*/ 1398494 w 8990754"/>
              <a:gd name="connsiteY5" fmla="*/ 109767 h 3393083"/>
              <a:gd name="connsiteX6" fmla="*/ 1664298 w 8990754"/>
              <a:gd name="connsiteY6" fmla="*/ 160418 h 3393083"/>
              <a:gd name="connsiteX7" fmla="*/ 1990165 w 8990754"/>
              <a:gd name="connsiteY7" fmla="*/ 2191 h 3393083"/>
              <a:gd name="connsiteX8" fmla="*/ 2266278 w 8990754"/>
              <a:gd name="connsiteY8" fmla="*/ 297577 h 3393083"/>
              <a:gd name="connsiteX9" fmla="*/ 2366683 w 8990754"/>
              <a:gd name="connsiteY9" fmla="*/ 486285 h 3393083"/>
              <a:gd name="connsiteX10" fmla="*/ 2563458 w 8990754"/>
              <a:gd name="connsiteY10" fmla="*/ 632857 h 3393083"/>
              <a:gd name="connsiteX11" fmla="*/ 2959698 w 8990754"/>
              <a:gd name="connsiteY11" fmla="*/ 693817 h 3393083"/>
              <a:gd name="connsiteX12" fmla="*/ 3039036 w 8990754"/>
              <a:gd name="connsiteY12" fmla="*/ 782120 h 3393083"/>
              <a:gd name="connsiteX13" fmla="*/ 3281083 w 8990754"/>
              <a:gd name="connsiteY13" fmla="*/ 782120 h 3393083"/>
              <a:gd name="connsiteX14" fmla="*/ 3684494 w 8990754"/>
              <a:gd name="connsiteY14" fmla="*/ 889697 h 3393083"/>
              <a:gd name="connsiteX15" fmla="*/ 4007224 w 8990754"/>
              <a:gd name="connsiteY15" fmla="*/ 782120 h 3393083"/>
              <a:gd name="connsiteX16" fmla="*/ 4329953 w 8990754"/>
              <a:gd name="connsiteY16" fmla="*/ 701886 h 3393083"/>
              <a:gd name="connsiteX17" fmla="*/ 4572000 w 8990754"/>
              <a:gd name="connsiteY17" fmla="*/ 566967 h 3393083"/>
              <a:gd name="connsiteX18" fmla="*/ 4733365 w 8990754"/>
              <a:gd name="connsiteY18" fmla="*/ 943485 h 3393083"/>
              <a:gd name="connsiteX19" fmla="*/ 4971378 w 8990754"/>
              <a:gd name="connsiteY19" fmla="*/ 1059578 h 3393083"/>
              <a:gd name="connsiteX20" fmla="*/ 4975412 w 8990754"/>
              <a:gd name="connsiteY20" fmla="*/ 1481367 h 3393083"/>
              <a:gd name="connsiteX21" fmla="*/ 4876352 w 8990754"/>
              <a:gd name="connsiteY21" fmla="*/ 1488987 h 3393083"/>
              <a:gd name="connsiteX22" fmla="*/ 5002306 w 8990754"/>
              <a:gd name="connsiteY22" fmla="*/ 1669626 h 3393083"/>
              <a:gd name="connsiteX23" fmla="*/ 5190565 w 8990754"/>
              <a:gd name="connsiteY23" fmla="*/ 1965462 h 3393083"/>
              <a:gd name="connsiteX24" fmla="*/ 5593977 w 8990754"/>
              <a:gd name="connsiteY24" fmla="*/ 1992356 h 3393083"/>
              <a:gd name="connsiteX25" fmla="*/ 5970494 w 8990754"/>
              <a:gd name="connsiteY25" fmla="*/ 2180614 h 3393083"/>
              <a:gd name="connsiteX26" fmla="*/ 6212542 w 8990754"/>
              <a:gd name="connsiteY26" fmla="*/ 2180614 h 3393083"/>
              <a:gd name="connsiteX27" fmla="*/ 6427694 w 8990754"/>
              <a:gd name="connsiteY27" fmla="*/ 2395767 h 3393083"/>
              <a:gd name="connsiteX28" fmla="*/ 6858000 w 8990754"/>
              <a:gd name="connsiteY28" fmla="*/ 2772285 h 3393083"/>
              <a:gd name="connsiteX29" fmla="*/ 7207624 w 8990754"/>
              <a:gd name="connsiteY29" fmla="*/ 3041226 h 3393083"/>
              <a:gd name="connsiteX30" fmla="*/ 7207624 w 8990754"/>
              <a:gd name="connsiteY30" fmla="*/ 3256379 h 3393083"/>
              <a:gd name="connsiteX31" fmla="*/ 7637930 w 8990754"/>
              <a:gd name="connsiteY31" fmla="*/ 3390850 h 3393083"/>
              <a:gd name="connsiteX32" fmla="*/ 8041342 w 8990754"/>
              <a:gd name="connsiteY32" fmla="*/ 3148803 h 3393083"/>
              <a:gd name="connsiteX33" fmla="*/ 8390965 w 8990754"/>
              <a:gd name="connsiteY33" fmla="*/ 2906756 h 3393083"/>
              <a:gd name="connsiteX34" fmla="*/ 8579224 w 8990754"/>
              <a:gd name="connsiteY34" fmla="*/ 2879862 h 3393083"/>
              <a:gd name="connsiteX35" fmla="*/ 8740589 w 8990754"/>
              <a:gd name="connsiteY35" fmla="*/ 2906756 h 3393083"/>
              <a:gd name="connsiteX36" fmla="*/ 8982636 w 8990754"/>
              <a:gd name="connsiteY36" fmla="*/ 3121909 h 3393083"/>
              <a:gd name="connsiteX0" fmla="*/ 0 w 8990754"/>
              <a:gd name="connsiteY0" fmla="*/ 943485 h 3312974"/>
              <a:gd name="connsiteX1" fmla="*/ 430306 w 8990754"/>
              <a:gd name="connsiteY1" fmla="*/ 593862 h 3312974"/>
              <a:gd name="connsiteX2" fmla="*/ 510989 w 8990754"/>
              <a:gd name="connsiteY2" fmla="*/ 324920 h 3312974"/>
              <a:gd name="connsiteX3" fmla="*/ 719418 w 8990754"/>
              <a:gd name="connsiteY3" fmla="*/ 251858 h 3312974"/>
              <a:gd name="connsiteX4" fmla="*/ 941294 w 8990754"/>
              <a:gd name="connsiteY4" fmla="*/ 82873 h 3312974"/>
              <a:gd name="connsiteX5" fmla="*/ 1398494 w 8990754"/>
              <a:gd name="connsiteY5" fmla="*/ 109767 h 3312974"/>
              <a:gd name="connsiteX6" fmla="*/ 1664298 w 8990754"/>
              <a:gd name="connsiteY6" fmla="*/ 160418 h 3312974"/>
              <a:gd name="connsiteX7" fmla="*/ 1990165 w 8990754"/>
              <a:gd name="connsiteY7" fmla="*/ 2191 h 3312974"/>
              <a:gd name="connsiteX8" fmla="*/ 2266278 w 8990754"/>
              <a:gd name="connsiteY8" fmla="*/ 297577 h 3312974"/>
              <a:gd name="connsiteX9" fmla="*/ 2366683 w 8990754"/>
              <a:gd name="connsiteY9" fmla="*/ 486285 h 3312974"/>
              <a:gd name="connsiteX10" fmla="*/ 2563458 w 8990754"/>
              <a:gd name="connsiteY10" fmla="*/ 632857 h 3312974"/>
              <a:gd name="connsiteX11" fmla="*/ 2959698 w 8990754"/>
              <a:gd name="connsiteY11" fmla="*/ 693817 h 3312974"/>
              <a:gd name="connsiteX12" fmla="*/ 3039036 w 8990754"/>
              <a:gd name="connsiteY12" fmla="*/ 782120 h 3312974"/>
              <a:gd name="connsiteX13" fmla="*/ 3281083 w 8990754"/>
              <a:gd name="connsiteY13" fmla="*/ 782120 h 3312974"/>
              <a:gd name="connsiteX14" fmla="*/ 3684494 w 8990754"/>
              <a:gd name="connsiteY14" fmla="*/ 889697 h 3312974"/>
              <a:gd name="connsiteX15" fmla="*/ 4007224 w 8990754"/>
              <a:gd name="connsiteY15" fmla="*/ 782120 h 3312974"/>
              <a:gd name="connsiteX16" fmla="*/ 4329953 w 8990754"/>
              <a:gd name="connsiteY16" fmla="*/ 701886 h 3312974"/>
              <a:gd name="connsiteX17" fmla="*/ 4572000 w 8990754"/>
              <a:gd name="connsiteY17" fmla="*/ 566967 h 3312974"/>
              <a:gd name="connsiteX18" fmla="*/ 4733365 w 8990754"/>
              <a:gd name="connsiteY18" fmla="*/ 943485 h 3312974"/>
              <a:gd name="connsiteX19" fmla="*/ 4971378 w 8990754"/>
              <a:gd name="connsiteY19" fmla="*/ 1059578 h 3312974"/>
              <a:gd name="connsiteX20" fmla="*/ 4975412 w 8990754"/>
              <a:gd name="connsiteY20" fmla="*/ 1481367 h 3312974"/>
              <a:gd name="connsiteX21" fmla="*/ 4876352 w 8990754"/>
              <a:gd name="connsiteY21" fmla="*/ 1488987 h 3312974"/>
              <a:gd name="connsiteX22" fmla="*/ 5002306 w 8990754"/>
              <a:gd name="connsiteY22" fmla="*/ 1669626 h 3312974"/>
              <a:gd name="connsiteX23" fmla="*/ 5190565 w 8990754"/>
              <a:gd name="connsiteY23" fmla="*/ 1965462 h 3312974"/>
              <a:gd name="connsiteX24" fmla="*/ 5593977 w 8990754"/>
              <a:gd name="connsiteY24" fmla="*/ 1992356 h 3312974"/>
              <a:gd name="connsiteX25" fmla="*/ 5970494 w 8990754"/>
              <a:gd name="connsiteY25" fmla="*/ 2180614 h 3312974"/>
              <a:gd name="connsiteX26" fmla="*/ 6212542 w 8990754"/>
              <a:gd name="connsiteY26" fmla="*/ 2180614 h 3312974"/>
              <a:gd name="connsiteX27" fmla="*/ 6427694 w 8990754"/>
              <a:gd name="connsiteY27" fmla="*/ 2395767 h 3312974"/>
              <a:gd name="connsiteX28" fmla="*/ 6858000 w 8990754"/>
              <a:gd name="connsiteY28" fmla="*/ 2772285 h 3312974"/>
              <a:gd name="connsiteX29" fmla="*/ 7207624 w 8990754"/>
              <a:gd name="connsiteY29" fmla="*/ 3041226 h 3312974"/>
              <a:gd name="connsiteX30" fmla="*/ 7207624 w 8990754"/>
              <a:gd name="connsiteY30" fmla="*/ 3256379 h 3312974"/>
              <a:gd name="connsiteX31" fmla="*/ 7546490 w 8990754"/>
              <a:gd name="connsiteY31" fmla="*/ 3307030 h 3312974"/>
              <a:gd name="connsiteX32" fmla="*/ 8041342 w 8990754"/>
              <a:gd name="connsiteY32" fmla="*/ 3148803 h 3312974"/>
              <a:gd name="connsiteX33" fmla="*/ 8390965 w 8990754"/>
              <a:gd name="connsiteY33" fmla="*/ 2906756 h 3312974"/>
              <a:gd name="connsiteX34" fmla="*/ 8579224 w 8990754"/>
              <a:gd name="connsiteY34" fmla="*/ 2879862 h 3312974"/>
              <a:gd name="connsiteX35" fmla="*/ 8740589 w 8990754"/>
              <a:gd name="connsiteY35" fmla="*/ 2906756 h 3312974"/>
              <a:gd name="connsiteX36" fmla="*/ 8982636 w 8990754"/>
              <a:gd name="connsiteY36" fmla="*/ 3121909 h 3312974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970494 w 8990754"/>
              <a:gd name="connsiteY25" fmla="*/ 2180614 h 3313452"/>
              <a:gd name="connsiteX26" fmla="*/ 6212542 w 8990754"/>
              <a:gd name="connsiteY26" fmla="*/ 2180614 h 3313452"/>
              <a:gd name="connsiteX27" fmla="*/ 6427694 w 8990754"/>
              <a:gd name="connsiteY27" fmla="*/ 2395767 h 3313452"/>
              <a:gd name="connsiteX28" fmla="*/ 6858000 w 8990754"/>
              <a:gd name="connsiteY28" fmla="*/ 2772285 h 3313452"/>
              <a:gd name="connsiteX29" fmla="*/ 7085704 w 8990754"/>
              <a:gd name="connsiteY29" fmla="*/ 3018366 h 3313452"/>
              <a:gd name="connsiteX30" fmla="*/ 7207624 w 8990754"/>
              <a:gd name="connsiteY30" fmla="*/ 3256379 h 3313452"/>
              <a:gd name="connsiteX31" fmla="*/ 7546490 w 8990754"/>
              <a:gd name="connsiteY31" fmla="*/ 3307030 h 3313452"/>
              <a:gd name="connsiteX32" fmla="*/ 8041342 w 8990754"/>
              <a:gd name="connsiteY32" fmla="*/ 3148803 h 3313452"/>
              <a:gd name="connsiteX33" fmla="*/ 8390965 w 8990754"/>
              <a:gd name="connsiteY33" fmla="*/ 2906756 h 3313452"/>
              <a:gd name="connsiteX34" fmla="*/ 8579224 w 8990754"/>
              <a:gd name="connsiteY34" fmla="*/ 2879862 h 3313452"/>
              <a:gd name="connsiteX35" fmla="*/ 8740589 w 8990754"/>
              <a:gd name="connsiteY35" fmla="*/ 2906756 h 3313452"/>
              <a:gd name="connsiteX36" fmla="*/ 8982636 w 8990754"/>
              <a:gd name="connsiteY36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970494 w 8990754"/>
              <a:gd name="connsiteY25" fmla="*/ 2180614 h 3313452"/>
              <a:gd name="connsiteX26" fmla="*/ 6212542 w 8990754"/>
              <a:gd name="connsiteY26" fmla="*/ 2180614 h 3313452"/>
              <a:gd name="connsiteX27" fmla="*/ 6427694 w 8990754"/>
              <a:gd name="connsiteY27" fmla="*/ 2395767 h 3313452"/>
              <a:gd name="connsiteX28" fmla="*/ 6819900 w 8990754"/>
              <a:gd name="connsiteY28" fmla="*/ 2795145 h 3313452"/>
              <a:gd name="connsiteX29" fmla="*/ 7085704 w 8990754"/>
              <a:gd name="connsiteY29" fmla="*/ 3018366 h 3313452"/>
              <a:gd name="connsiteX30" fmla="*/ 7207624 w 8990754"/>
              <a:gd name="connsiteY30" fmla="*/ 3256379 h 3313452"/>
              <a:gd name="connsiteX31" fmla="*/ 7546490 w 8990754"/>
              <a:gd name="connsiteY31" fmla="*/ 3307030 h 3313452"/>
              <a:gd name="connsiteX32" fmla="*/ 8041342 w 8990754"/>
              <a:gd name="connsiteY32" fmla="*/ 3148803 h 3313452"/>
              <a:gd name="connsiteX33" fmla="*/ 8390965 w 8990754"/>
              <a:gd name="connsiteY33" fmla="*/ 2906756 h 3313452"/>
              <a:gd name="connsiteX34" fmla="*/ 8579224 w 8990754"/>
              <a:gd name="connsiteY34" fmla="*/ 2879862 h 3313452"/>
              <a:gd name="connsiteX35" fmla="*/ 8740589 w 8990754"/>
              <a:gd name="connsiteY35" fmla="*/ 2906756 h 3313452"/>
              <a:gd name="connsiteX36" fmla="*/ 8982636 w 8990754"/>
              <a:gd name="connsiteY36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970494 w 8990754"/>
              <a:gd name="connsiteY25" fmla="*/ 2180614 h 3313452"/>
              <a:gd name="connsiteX26" fmla="*/ 6212542 w 8990754"/>
              <a:gd name="connsiteY26" fmla="*/ 2180614 h 3313452"/>
              <a:gd name="connsiteX27" fmla="*/ 6358218 w 8990754"/>
              <a:gd name="connsiteY27" fmla="*/ 2278777 h 3313452"/>
              <a:gd name="connsiteX28" fmla="*/ 6427694 w 8990754"/>
              <a:gd name="connsiteY28" fmla="*/ 2395767 h 3313452"/>
              <a:gd name="connsiteX29" fmla="*/ 6819900 w 8990754"/>
              <a:gd name="connsiteY29" fmla="*/ 2795145 h 3313452"/>
              <a:gd name="connsiteX30" fmla="*/ 7085704 w 8990754"/>
              <a:gd name="connsiteY30" fmla="*/ 3018366 h 3313452"/>
              <a:gd name="connsiteX31" fmla="*/ 7207624 w 8990754"/>
              <a:gd name="connsiteY31" fmla="*/ 3256379 h 3313452"/>
              <a:gd name="connsiteX32" fmla="*/ 7546490 w 8990754"/>
              <a:gd name="connsiteY32" fmla="*/ 3307030 h 3313452"/>
              <a:gd name="connsiteX33" fmla="*/ 8041342 w 8990754"/>
              <a:gd name="connsiteY33" fmla="*/ 3148803 h 3313452"/>
              <a:gd name="connsiteX34" fmla="*/ 8390965 w 8990754"/>
              <a:gd name="connsiteY34" fmla="*/ 2906756 h 3313452"/>
              <a:gd name="connsiteX35" fmla="*/ 8579224 w 8990754"/>
              <a:gd name="connsiteY35" fmla="*/ 2879862 h 3313452"/>
              <a:gd name="connsiteX36" fmla="*/ 8740589 w 8990754"/>
              <a:gd name="connsiteY36" fmla="*/ 2906756 h 3313452"/>
              <a:gd name="connsiteX37" fmla="*/ 8982636 w 8990754"/>
              <a:gd name="connsiteY37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862918 w 8990754"/>
              <a:gd name="connsiteY25" fmla="*/ 2065417 h 3313452"/>
              <a:gd name="connsiteX26" fmla="*/ 5970494 w 8990754"/>
              <a:gd name="connsiteY26" fmla="*/ 2180614 h 3313452"/>
              <a:gd name="connsiteX27" fmla="*/ 6212542 w 8990754"/>
              <a:gd name="connsiteY27" fmla="*/ 2180614 h 3313452"/>
              <a:gd name="connsiteX28" fmla="*/ 6358218 w 8990754"/>
              <a:gd name="connsiteY28" fmla="*/ 2278777 h 3313452"/>
              <a:gd name="connsiteX29" fmla="*/ 6427694 w 8990754"/>
              <a:gd name="connsiteY29" fmla="*/ 2395767 h 3313452"/>
              <a:gd name="connsiteX30" fmla="*/ 6819900 w 8990754"/>
              <a:gd name="connsiteY30" fmla="*/ 2795145 h 3313452"/>
              <a:gd name="connsiteX31" fmla="*/ 7085704 w 8990754"/>
              <a:gd name="connsiteY31" fmla="*/ 3018366 h 3313452"/>
              <a:gd name="connsiteX32" fmla="*/ 7207624 w 8990754"/>
              <a:gd name="connsiteY32" fmla="*/ 3256379 h 3313452"/>
              <a:gd name="connsiteX33" fmla="*/ 7546490 w 8990754"/>
              <a:gd name="connsiteY33" fmla="*/ 3307030 h 3313452"/>
              <a:gd name="connsiteX34" fmla="*/ 8041342 w 8990754"/>
              <a:gd name="connsiteY34" fmla="*/ 3148803 h 3313452"/>
              <a:gd name="connsiteX35" fmla="*/ 8390965 w 8990754"/>
              <a:gd name="connsiteY35" fmla="*/ 2906756 h 3313452"/>
              <a:gd name="connsiteX36" fmla="*/ 8579224 w 8990754"/>
              <a:gd name="connsiteY36" fmla="*/ 2879862 h 3313452"/>
              <a:gd name="connsiteX37" fmla="*/ 8740589 w 8990754"/>
              <a:gd name="connsiteY37" fmla="*/ 2906756 h 3313452"/>
              <a:gd name="connsiteX38" fmla="*/ 8982636 w 8990754"/>
              <a:gd name="connsiteY38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443818 w 8990754"/>
              <a:gd name="connsiteY24" fmla="*/ 1943497 h 3313452"/>
              <a:gd name="connsiteX25" fmla="*/ 5593977 w 8990754"/>
              <a:gd name="connsiteY25" fmla="*/ 1992356 h 3313452"/>
              <a:gd name="connsiteX26" fmla="*/ 5862918 w 8990754"/>
              <a:gd name="connsiteY26" fmla="*/ 2065417 h 3313452"/>
              <a:gd name="connsiteX27" fmla="*/ 5970494 w 8990754"/>
              <a:gd name="connsiteY27" fmla="*/ 2180614 h 3313452"/>
              <a:gd name="connsiteX28" fmla="*/ 6212542 w 8990754"/>
              <a:gd name="connsiteY28" fmla="*/ 2180614 h 3313452"/>
              <a:gd name="connsiteX29" fmla="*/ 6358218 w 8990754"/>
              <a:gd name="connsiteY29" fmla="*/ 2278777 h 3313452"/>
              <a:gd name="connsiteX30" fmla="*/ 6427694 w 8990754"/>
              <a:gd name="connsiteY30" fmla="*/ 2395767 h 3313452"/>
              <a:gd name="connsiteX31" fmla="*/ 6819900 w 8990754"/>
              <a:gd name="connsiteY31" fmla="*/ 2795145 h 3313452"/>
              <a:gd name="connsiteX32" fmla="*/ 7085704 w 8990754"/>
              <a:gd name="connsiteY32" fmla="*/ 3018366 h 3313452"/>
              <a:gd name="connsiteX33" fmla="*/ 7207624 w 8990754"/>
              <a:gd name="connsiteY33" fmla="*/ 3256379 h 3313452"/>
              <a:gd name="connsiteX34" fmla="*/ 7546490 w 8990754"/>
              <a:gd name="connsiteY34" fmla="*/ 3307030 h 3313452"/>
              <a:gd name="connsiteX35" fmla="*/ 8041342 w 8990754"/>
              <a:gd name="connsiteY35" fmla="*/ 3148803 h 3313452"/>
              <a:gd name="connsiteX36" fmla="*/ 8390965 w 8990754"/>
              <a:gd name="connsiteY36" fmla="*/ 2906756 h 3313452"/>
              <a:gd name="connsiteX37" fmla="*/ 8579224 w 8990754"/>
              <a:gd name="connsiteY37" fmla="*/ 2879862 h 3313452"/>
              <a:gd name="connsiteX38" fmla="*/ 8740589 w 8990754"/>
              <a:gd name="connsiteY38" fmla="*/ 2906756 h 3313452"/>
              <a:gd name="connsiteX39" fmla="*/ 8982636 w 8990754"/>
              <a:gd name="connsiteY39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443818 w 8990754"/>
              <a:gd name="connsiteY24" fmla="*/ 1943497 h 3313452"/>
              <a:gd name="connsiteX25" fmla="*/ 5593977 w 8990754"/>
              <a:gd name="connsiteY25" fmla="*/ 1992356 h 3313452"/>
              <a:gd name="connsiteX26" fmla="*/ 5862918 w 8990754"/>
              <a:gd name="connsiteY26" fmla="*/ 2065417 h 3313452"/>
              <a:gd name="connsiteX27" fmla="*/ 5970494 w 8990754"/>
              <a:gd name="connsiteY27" fmla="*/ 2180614 h 3313452"/>
              <a:gd name="connsiteX28" fmla="*/ 6212542 w 8990754"/>
              <a:gd name="connsiteY28" fmla="*/ 2180614 h 3313452"/>
              <a:gd name="connsiteX29" fmla="*/ 6358218 w 8990754"/>
              <a:gd name="connsiteY29" fmla="*/ 2278777 h 3313452"/>
              <a:gd name="connsiteX30" fmla="*/ 6427694 w 8990754"/>
              <a:gd name="connsiteY30" fmla="*/ 2395767 h 3313452"/>
              <a:gd name="connsiteX31" fmla="*/ 6819900 w 8990754"/>
              <a:gd name="connsiteY31" fmla="*/ 2795145 h 3313452"/>
              <a:gd name="connsiteX32" fmla="*/ 7085704 w 8990754"/>
              <a:gd name="connsiteY32" fmla="*/ 3018366 h 3313452"/>
              <a:gd name="connsiteX33" fmla="*/ 7207624 w 8990754"/>
              <a:gd name="connsiteY33" fmla="*/ 3256379 h 3313452"/>
              <a:gd name="connsiteX34" fmla="*/ 7546490 w 8990754"/>
              <a:gd name="connsiteY34" fmla="*/ 3307030 h 3313452"/>
              <a:gd name="connsiteX35" fmla="*/ 8041342 w 8990754"/>
              <a:gd name="connsiteY35" fmla="*/ 3148803 h 3313452"/>
              <a:gd name="connsiteX36" fmla="*/ 8217498 w 8990754"/>
              <a:gd name="connsiteY36" fmla="*/ 2995057 h 3313452"/>
              <a:gd name="connsiteX37" fmla="*/ 8390965 w 8990754"/>
              <a:gd name="connsiteY37" fmla="*/ 2906756 h 3313452"/>
              <a:gd name="connsiteX38" fmla="*/ 8579224 w 8990754"/>
              <a:gd name="connsiteY38" fmla="*/ 2879862 h 3313452"/>
              <a:gd name="connsiteX39" fmla="*/ 8740589 w 8990754"/>
              <a:gd name="connsiteY39" fmla="*/ 2906756 h 3313452"/>
              <a:gd name="connsiteX40" fmla="*/ 8982636 w 8990754"/>
              <a:gd name="connsiteY40" fmla="*/ 3121909 h 3313452"/>
              <a:gd name="connsiteX0" fmla="*/ 0 w 8990754"/>
              <a:gd name="connsiteY0" fmla="*/ 943485 h 3307310"/>
              <a:gd name="connsiteX1" fmla="*/ 430306 w 8990754"/>
              <a:gd name="connsiteY1" fmla="*/ 593862 h 3307310"/>
              <a:gd name="connsiteX2" fmla="*/ 510989 w 8990754"/>
              <a:gd name="connsiteY2" fmla="*/ 324920 h 3307310"/>
              <a:gd name="connsiteX3" fmla="*/ 719418 w 8990754"/>
              <a:gd name="connsiteY3" fmla="*/ 251858 h 3307310"/>
              <a:gd name="connsiteX4" fmla="*/ 941294 w 8990754"/>
              <a:gd name="connsiteY4" fmla="*/ 82873 h 3307310"/>
              <a:gd name="connsiteX5" fmla="*/ 1398494 w 8990754"/>
              <a:gd name="connsiteY5" fmla="*/ 109767 h 3307310"/>
              <a:gd name="connsiteX6" fmla="*/ 1664298 w 8990754"/>
              <a:gd name="connsiteY6" fmla="*/ 160418 h 3307310"/>
              <a:gd name="connsiteX7" fmla="*/ 1990165 w 8990754"/>
              <a:gd name="connsiteY7" fmla="*/ 2191 h 3307310"/>
              <a:gd name="connsiteX8" fmla="*/ 2266278 w 8990754"/>
              <a:gd name="connsiteY8" fmla="*/ 297577 h 3307310"/>
              <a:gd name="connsiteX9" fmla="*/ 2366683 w 8990754"/>
              <a:gd name="connsiteY9" fmla="*/ 486285 h 3307310"/>
              <a:gd name="connsiteX10" fmla="*/ 2563458 w 8990754"/>
              <a:gd name="connsiteY10" fmla="*/ 632857 h 3307310"/>
              <a:gd name="connsiteX11" fmla="*/ 2959698 w 8990754"/>
              <a:gd name="connsiteY11" fmla="*/ 693817 h 3307310"/>
              <a:gd name="connsiteX12" fmla="*/ 3039036 w 8990754"/>
              <a:gd name="connsiteY12" fmla="*/ 782120 h 3307310"/>
              <a:gd name="connsiteX13" fmla="*/ 3281083 w 8990754"/>
              <a:gd name="connsiteY13" fmla="*/ 782120 h 3307310"/>
              <a:gd name="connsiteX14" fmla="*/ 3684494 w 8990754"/>
              <a:gd name="connsiteY14" fmla="*/ 889697 h 3307310"/>
              <a:gd name="connsiteX15" fmla="*/ 4007224 w 8990754"/>
              <a:gd name="connsiteY15" fmla="*/ 782120 h 3307310"/>
              <a:gd name="connsiteX16" fmla="*/ 4329953 w 8990754"/>
              <a:gd name="connsiteY16" fmla="*/ 701886 h 3307310"/>
              <a:gd name="connsiteX17" fmla="*/ 4572000 w 8990754"/>
              <a:gd name="connsiteY17" fmla="*/ 566967 h 3307310"/>
              <a:gd name="connsiteX18" fmla="*/ 4733365 w 8990754"/>
              <a:gd name="connsiteY18" fmla="*/ 943485 h 3307310"/>
              <a:gd name="connsiteX19" fmla="*/ 4971378 w 8990754"/>
              <a:gd name="connsiteY19" fmla="*/ 1059578 h 3307310"/>
              <a:gd name="connsiteX20" fmla="*/ 4975412 w 8990754"/>
              <a:gd name="connsiteY20" fmla="*/ 1481367 h 3307310"/>
              <a:gd name="connsiteX21" fmla="*/ 4876352 w 8990754"/>
              <a:gd name="connsiteY21" fmla="*/ 1488987 h 3307310"/>
              <a:gd name="connsiteX22" fmla="*/ 5002306 w 8990754"/>
              <a:gd name="connsiteY22" fmla="*/ 1669626 h 3307310"/>
              <a:gd name="connsiteX23" fmla="*/ 5190565 w 8990754"/>
              <a:gd name="connsiteY23" fmla="*/ 1965462 h 3307310"/>
              <a:gd name="connsiteX24" fmla="*/ 5443818 w 8990754"/>
              <a:gd name="connsiteY24" fmla="*/ 1943497 h 3307310"/>
              <a:gd name="connsiteX25" fmla="*/ 5593977 w 8990754"/>
              <a:gd name="connsiteY25" fmla="*/ 1992356 h 3307310"/>
              <a:gd name="connsiteX26" fmla="*/ 5862918 w 8990754"/>
              <a:gd name="connsiteY26" fmla="*/ 2065417 h 3307310"/>
              <a:gd name="connsiteX27" fmla="*/ 5970494 w 8990754"/>
              <a:gd name="connsiteY27" fmla="*/ 2180614 h 3307310"/>
              <a:gd name="connsiteX28" fmla="*/ 6212542 w 8990754"/>
              <a:gd name="connsiteY28" fmla="*/ 2180614 h 3307310"/>
              <a:gd name="connsiteX29" fmla="*/ 6358218 w 8990754"/>
              <a:gd name="connsiteY29" fmla="*/ 2278777 h 3307310"/>
              <a:gd name="connsiteX30" fmla="*/ 6427694 w 8990754"/>
              <a:gd name="connsiteY30" fmla="*/ 2395767 h 3307310"/>
              <a:gd name="connsiteX31" fmla="*/ 6819900 w 8990754"/>
              <a:gd name="connsiteY31" fmla="*/ 2795145 h 3307310"/>
              <a:gd name="connsiteX32" fmla="*/ 7085704 w 8990754"/>
              <a:gd name="connsiteY32" fmla="*/ 3018366 h 3307310"/>
              <a:gd name="connsiteX33" fmla="*/ 7207624 w 8990754"/>
              <a:gd name="connsiteY33" fmla="*/ 3256379 h 3307310"/>
              <a:gd name="connsiteX34" fmla="*/ 7546490 w 8990754"/>
              <a:gd name="connsiteY34" fmla="*/ 3307030 h 3307310"/>
              <a:gd name="connsiteX35" fmla="*/ 7737438 w 8990754"/>
              <a:gd name="connsiteY35" fmla="*/ 3246517 h 3307310"/>
              <a:gd name="connsiteX36" fmla="*/ 8041342 w 8990754"/>
              <a:gd name="connsiteY36" fmla="*/ 3148803 h 3307310"/>
              <a:gd name="connsiteX37" fmla="*/ 8217498 w 8990754"/>
              <a:gd name="connsiteY37" fmla="*/ 2995057 h 3307310"/>
              <a:gd name="connsiteX38" fmla="*/ 8390965 w 8990754"/>
              <a:gd name="connsiteY38" fmla="*/ 2906756 h 3307310"/>
              <a:gd name="connsiteX39" fmla="*/ 8579224 w 8990754"/>
              <a:gd name="connsiteY39" fmla="*/ 2879862 h 3307310"/>
              <a:gd name="connsiteX40" fmla="*/ 8740589 w 8990754"/>
              <a:gd name="connsiteY40" fmla="*/ 2906756 h 3307310"/>
              <a:gd name="connsiteX41" fmla="*/ 8982636 w 8990754"/>
              <a:gd name="connsiteY41" fmla="*/ 3121909 h 3307310"/>
              <a:gd name="connsiteX0" fmla="*/ 0 w 9125224"/>
              <a:gd name="connsiteY0" fmla="*/ 1051062 h 3307310"/>
              <a:gd name="connsiteX1" fmla="*/ 564776 w 9125224"/>
              <a:gd name="connsiteY1" fmla="*/ 593862 h 3307310"/>
              <a:gd name="connsiteX2" fmla="*/ 645459 w 9125224"/>
              <a:gd name="connsiteY2" fmla="*/ 324920 h 3307310"/>
              <a:gd name="connsiteX3" fmla="*/ 853888 w 9125224"/>
              <a:gd name="connsiteY3" fmla="*/ 251858 h 3307310"/>
              <a:gd name="connsiteX4" fmla="*/ 1075764 w 9125224"/>
              <a:gd name="connsiteY4" fmla="*/ 82873 h 3307310"/>
              <a:gd name="connsiteX5" fmla="*/ 1532964 w 9125224"/>
              <a:gd name="connsiteY5" fmla="*/ 109767 h 3307310"/>
              <a:gd name="connsiteX6" fmla="*/ 1798768 w 9125224"/>
              <a:gd name="connsiteY6" fmla="*/ 160418 h 3307310"/>
              <a:gd name="connsiteX7" fmla="*/ 2124635 w 9125224"/>
              <a:gd name="connsiteY7" fmla="*/ 2191 h 3307310"/>
              <a:gd name="connsiteX8" fmla="*/ 2400748 w 9125224"/>
              <a:gd name="connsiteY8" fmla="*/ 297577 h 3307310"/>
              <a:gd name="connsiteX9" fmla="*/ 2501153 w 9125224"/>
              <a:gd name="connsiteY9" fmla="*/ 486285 h 3307310"/>
              <a:gd name="connsiteX10" fmla="*/ 2697928 w 9125224"/>
              <a:gd name="connsiteY10" fmla="*/ 632857 h 3307310"/>
              <a:gd name="connsiteX11" fmla="*/ 3094168 w 9125224"/>
              <a:gd name="connsiteY11" fmla="*/ 693817 h 3307310"/>
              <a:gd name="connsiteX12" fmla="*/ 3173506 w 9125224"/>
              <a:gd name="connsiteY12" fmla="*/ 782120 h 3307310"/>
              <a:gd name="connsiteX13" fmla="*/ 3415553 w 9125224"/>
              <a:gd name="connsiteY13" fmla="*/ 782120 h 3307310"/>
              <a:gd name="connsiteX14" fmla="*/ 3818964 w 9125224"/>
              <a:gd name="connsiteY14" fmla="*/ 889697 h 3307310"/>
              <a:gd name="connsiteX15" fmla="*/ 4141694 w 9125224"/>
              <a:gd name="connsiteY15" fmla="*/ 782120 h 3307310"/>
              <a:gd name="connsiteX16" fmla="*/ 4464423 w 9125224"/>
              <a:gd name="connsiteY16" fmla="*/ 701886 h 3307310"/>
              <a:gd name="connsiteX17" fmla="*/ 4706470 w 9125224"/>
              <a:gd name="connsiteY17" fmla="*/ 566967 h 3307310"/>
              <a:gd name="connsiteX18" fmla="*/ 4867835 w 9125224"/>
              <a:gd name="connsiteY18" fmla="*/ 943485 h 3307310"/>
              <a:gd name="connsiteX19" fmla="*/ 5105848 w 9125224"/>
              <a:gd name="connsiteY19" fmla="*/ 1059578 h 3307310"/>
              <a:gd name="connsiteX20" fmla="*/ 5109882 w 9125224"/>
              <a:gd name="connsiteY20" fmla="*/ 1481367 h 3307310"/>
              <a:gd name="connsiteX21" fmla="*/ 5010822 w 9125224"/>
              <a:gd name="connsiteY21" fmla="*/ 1488987 h 3307310"/>
              <a:gd name="connsiteX22" fmla="*/ 5136776 w 9125224"/>
              <a:gd name="connsiteY22" fmla="*/ 1669626 h 3307310"/>
              <a:gd name="connsiteX23" fmla="*/ 5325035 w 9125224"/>
              <a:gd name="connsiteY23" fmla="*/ 1965462 h 3307310"/>
              <a:gd name="connsiteX24" fmla="*/ 5578288 w 9125224"/>
              <a:gd name="connsiteY24" fmla="*/ 1943497 h 3307310"/>
              <a:gd name="connsiteX25" fmla="*/ 5728447 w 9125224"/>
              <a:gd name="connsiteY25" fmla="*/ 1992356 h 3307310"/>
              <a:gd name="connsiteX26" fmla="*/ 5997388 w 9125224"/>
              <a:gd name="connsiteY26" fmla="*/ 2065417 h 3307310"/>
              <a:gd name="connsiteX27" fmla="*/ 6104964 w 9125224"/>
              <a:gd name="connsiteY27" fmla="*/ 2180614 h 3307310"/>
              <a:gd name="connsiteX28" fmla="*/ 6347012 w 9125224"/>
              <a:gd name="connsiteY28" fmla="*/ 2180614 h 3307310"/>
              <a:gd name="connsiteX29" fmla="*/ 6492688 w 9125224"/>
              <a:gd name="connsiteY29" fmla="*/ 2278777 h 3307310"/>
              <a:gd name="connsiteX30" fmla="*/ 6562164 w 9125224"/>
              <a:gd name="connsiteY30" fmla="*/ 2395767 h 3307310"/>
              <a:gd name="connsiteX31" fmla="*/ 6954370 w 9125224"/>
              <a:gd name="connsiteY31" fmla="*/ 2795145 h 3307310"/>
              <a:gd name="connsiteX32" fmla="*/ 7220174 w 9125224"/>
              <a:gd name="connsiteY32" fmla="*/ 3018366 h 3307310"/>
              <a:gd name="connsiteX33" fmla="*/ 7342094 w 9125224"/>
              <a:gd name="connsiteY33" fmla="*/ 3256379 h 3307310"/>
              <a:gd name="connsiteX34" fmla="*/ 7680960 w 9125224"/>
              <a:gd name="connsiteY34" fmla="*/ 3307030 h 3307310"/>
              <a:gd name="connsiteX35" fmla="*/ 7871908 w 9125224"/>
              <a:gd name="connsiteY35" fmla="*/ 3246517 h 3307310"/>
              <a:gd name="connsiteX36" fmla="*/ 8175812 w 9125224"/>
              <a:gd name="connsiteY36" fmla="*/ 3148803 h 3307310"/>
              <a:gd name="connsiteX37" fmla="*/ 8351968 w 9125224"/>
              <a:gd name="connsiteY37" fmla="*/ 2995057 h 3307310"/>
              <a:gd name="connsiteX38" fmla="*/ 8525435 w 9125224"/>
              <a:gd name="connsiteY38" fmla="*/ 2906756 h 3307310"/>
              <a:gd name="connsiteX39" fmla="*/ 8713694 w 9125224"/>
              <a:gd name="connsiteY39" fmla="*/ 2879862 h 3307310"/>
              <a:gd name="connsiteX40" fmla="*/ 8875059 w 9125224"/>
              <a:gd name="connsiteY40" fmla="*/ 2906756 h 3307310"/>
              <a:gd name="connsiteX41" fmla="*/ 9117106 w 9125224"/>
              <a:gd name="connsiteY41" fmla="*/ 3121909 h 3307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9125224" h="3307310">
                <a:moveTo>
                  <a:pt x="0" y="1051062"/>
                </a:moveTo>
                <a:cubicBezTo>
                  <a:pt x="172570" y="927797"/>
                  <a:pt x="457200" y="714886"/>
                  <a:pt x="564776" y="593862"/>
                </a:cubicBezTo>
                <a:cubicBezTo>
                  <a:pt x="672353" y="472838"/>
                  <a:pt x="597274" y="381921"/>
                  <a:pt x="645459" y="324920"/>
                </a:cubicBezTo>
                <a:cubicBezTo>
                  <a:pt x="693644" y="267919"/>
                  <a:pt x="782171" y="292199"/>
                  <a:pt x="853888" y="251858"/>
                </a:cubicBezTo>
                <a:cubicBezTo>
                  <a:pt x="925606" y="211517"/>
                  <a:pt x="962585" y="106555"/>
                  <a:pt x="1075764" y="82873"/>
                </a:cubicBezTo>
                <a:cubicBezTo>
                  <a:pt x="1188943" y="59191"/>
                  <a:pt x="1412463" y="96843"/>
                  <a:pt x="1532964" y="109767"/>
                </a:cubicBezTo>
                <a:cubicBezTo>
                  <a:pt x="1653465" y="122691"/>
                  <a:pt x="1700156" y="178347"/>
                  <a:pt x="1798768" y="160418"/>
                </a:cubicBezTo>
                <a:cubicBezTo>
                  <a:pt x="1897380" y="142489"/>
                  <a:pt x="2024305" y="-20669"/>
                  <a:pt x="2124635" y="2191"/>
                </a:cubicBezTo>
                <a:cubicBezTo>
                  <a:pt x="2224965" y="25051"/>
                  <a:pt x="2337995" y="216895"/>
                  <a:pt x="2400748" y="297577"/>
                </a:cubicBezTo>
                <a:cubicBezTo>
                  <a:pt x="2463501" y="378259"/>
                  <a:pt x="2451623" y="430405"/>
                  <a:pt x="2501153" y="486285"/>
                </a:cubicBezTo>
                <a:cubicBezTo>
                  <a:pt x="2550683" y="542165"/>
                  <a:pt x="2610522" y="589378"/>
                  <a:pt x="2697928" y="632857"/>
                </a:cubicBezTo>
                <a:cubicBezTo>
                  <a:pt x="2785334" y="676336"/>
                  <a:pt x="3014905" y="668940"/>
                  <a:pt x="3094168" y="693817"/>
                </a:cubicBezTo>
                <a:cubicBezTo>
                  <a:pt x="3173431" y="718694"/>
                  <a:pt x="3119942" y="767403"/>
                  <a:pt x="3173506" y="782120"/>
                </a:cubicBezTo>
                <a:cubicBezTo>
                  <a:pt x="3227070" y="796837"/>
                  <a:pt x="3307977" y="764190"/>
                  <a:pt x="3415553" y="782120"/>
                </a:cubicBezTo>
                <a:cubicBezTo>
                  <a:pt x="3523129" y="800049"/>
                  <a:pt x="3697941" y="889697"/>
                  <a:pt x="3818964" y="889697"/>
                </a:cubicBezTo>
                <a:cubicBezTo>
                  <a:pt x="3939987" y="889697"/>
                  <a:pt x="4034117" y="813422"/>
                  <a:pt x="4141694" y="782120"/>
                </a:cubicBezTo>
                <a:cubicBezTo>
                  <a:pt x="4249271" y="750818"/>
                  <a:pt x="4370294" y="737745"/>
                  <a:pt x="4464423" y="701886"/>
                </a:cubicBezTo>
                <a:cubicBezTo>
                  <a:pt x="4558552" y="666027"/>
                  <a:pt x="4639235" y="526701"/>
                  <a:pt x="4706470" y="566967"/>
                </a:cubicBezTo>
                <a:cubicBezTo>
                  <a:pt x="4773705" y="607234"/>
                  <a:pt x="4801272" y="861383"/>
                  <a:pt x="4867835" y="943485"/>
                </a:cubicBezTo>
                <a:cubicBezTo>
                  <a:pt x="4934398" y="1025587"/>
                  <a:pt x="5065507" y="969931"/>
                  <a:pt x="5105848" y="1059578"/>
                </a:cubicBezTo>
                <a:cubicBezTo>
                  <a:pt x="5146189" y="1149225"/>
                  <a:pt x="5125720" y="1409799"/>
                  <a:pt x="5109882" y="1481367"/>
                </a:cubicBezTo>
                <a:cubicBezTo>
                  <a:pt x="5094044" y="1552935"/>
                  <a:pt x="5043842" y="1486447"/>
                  <a:pt x="5010822" y="1488987"/>
                </a:cubicBezTo>
                <a:cubicBezTo>
                  <a:pt x="5015304" y="1520363"/>
                  <a:pt x="5084407" y="1590213"/>
                  <a:pt x="5136776" y="1669626"/>
                </a:cubicBezTo>
                <a:cubicBezTo>
                  <a:pt x="5189145" y="1749039"/>
                  <a:pt x="5251450" y="1919817"/>
                  <a:pt x="5325035" y="1965462"/>
                </a:cubicBezTo>
                <a:cubicBezTo>
                  <a:pt x="5398620" y="2011107"/>
                  <a:pt x="5511053" y="1939015"/>
                  <a:pt x="5578288" y="1943497"/>
                </a:cubicBezTo>
                <a:cubicBezTo>
                  <a:pt x="5645523" y="1947979"/>
                  <a:pt x="5658597" y="1972036"/>
                  <a:pt x="5728447" y="1992356"/>
                </a:cubicBezTo>
                <a:cubicBezTo>
                  <a:pt x="5798297" y="2012676"/>
                  <a:pt x="5934635" y="2034041"/>
                  <a:pt x="5997388" y="2065417"/>
                </a:cubicBezTo>
                <a:cubicBezTo>
                  <a:pt x="6060141" y="2096793"/>
                  <a:pt x="6046693" y="2161415"/>
                  <a:pt x="6104964" y="2180614"/>
                </a:cubicBezTo>
                <a:cubicBezTo>
                  <a:pt x="6163235" y="2199813"/>
                  <a:pt x="6282391" y="2164254"/>
                  <a:pt x="6347012" y="2180614"/>
                </a:cubicBezTo>
                <a:cubicBezTo>
                  <a:pt x="6411633" y="2196974"/>
                  <a:pt x="6456829" y="2242918"/>
                  <a:pt x="6492688" y="2278777"/>
                </a:cubicBezTo>
                <a:cubicBezTo>
                  <a:pt x="6528547" y="2314636"/>
                  <a:pt x="6485217" y="2309706"/>
                  <a:pt x="6562164" y="2395767"/>
                </a:cubicBezTo>
                <a:cubicBezTo>
                  <a:pt x="6639111" y="2481828"/>
                  <a:pt x="6844702" y="2691379"/>
                  <a:pt x="6954370" y="2795145"/>
                </a:cubicBezTo>
                <a:cubicBezTo>
                  <a:pt x="7064038" y="2898912"/>
                  <a:pt x="7155553" y="2941494"/>
                  <a:pt x="7220174" y="3018366"/>
                </a:cubicBezTo>
                <a:cubicBezTo>
                  <a:pt x="7284795" y="3095238"/>
                  <a:pt x="7265296" y="3208268"/>
                  <a:pt x="7342094" y="3256379"/>
                </a:cubicBezTo>
                <a:cubicBezTo>
                  <a:pt x="7418892" y="3304490"/>
                  <a:pt x="7592658" y="3308674"/>
                  <a:pt x="7680960" y="3307030"/>
                </a:cubicBezTo>
                <a:cubicBezTo>
                  <a:pt x="7769262" y="3305386"/>
                  <a:pt x="7789433" y="3272888"/>
                  <a:pt x="7871908" y="3246517"/>
                </a:cubicBezTo>
                <a:cubicBezTo>
                  <a:pt x="7954383" y="3220146"/>
                  <a:pt x="8095802" y="3190713"/>
                  <a:pt x="8175812" y="3148803"/>
                </a:cubicBezTo>
                <a:cubicBezTo>
                  <a:pt x="8255822" y="3106893"/>
                  <a:pt x="8293698" y="3035398"/>
                  <a:pt x="8351968" y="2995057"/>
                </a:cubicBezTo>
                <a:cubicBezTo>
                  <a:pt x="8410239" y="2954716"/>
                  <a:pt x="8465147" y="2925955"/>
                  <a:pt x="8525435" y="2906756"/>
                </a:cubicBezTo>
                <a:cubicBezTo>
                  <a:pt x="8585723" y="2887557"/>
                  <a:pt x="8655423" y="2879862"/>
                  <a:pt x="8713694" y="2879862"/>
                </a:cubicBezTo>
                <a:cubicBezTo>
                  <a:pt x="8771965" y="2879862"/>
                  <a:pt x="8807824" y="2866415"/>
                  <a:pt x="8875059" y="2906756"/>
                </a:cubicBezTo>
                <a:cubicBezTo>
                  <a:pt x="8942294" y="2947097"/>
                  <a:pt x="9170894" y="3148803"/>
                  <a:pt x="9117106" y="3121909"/>
                </a:cubicBezTo>
              </a:path>
            </a:pathLst>
          </a:custGeom>
          <a:noFill/>
          <a:ln w="5715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4" name="TextBox 3313"/>
          <p:cNvSpPr txBox="1"/>
          <p:nvPr/>
        </p:nvSpPr>
        <p:spPr>
          <a:xfrm>
            <a:off x="6660019" y="2425037"/>
            <a:ext cx="174977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Ste</a:t>
            </a:r>
            <a:r>
              <a:rPr lang="en-US" sz="2800" b="1" dirty="0"/>
              <a:t>-Mere-</a:t>
            </a:r>
            <a:r>
              <a:rPr lang="en-US" sz="2800" b="1" dirty="0" err="1"/>
              <a:t>Eglise</a:t>
            </a:r>
            <a:endParaRPr lang="en-US" sz="2800" b="1" dirty="0"/>
          </a:p>
        </p:txBody>
      </p:sp>
      <p:sp>
        <p:nvSpPr>
          <p:cNvPr id="3318" name="TextBox 3317"/>
          <p:cNvSpPr txBox="1"/>
          <p:nvPr/>
        </p:nvSpPr>
        <p:spPr>
          <a:xfrm>
            <a:off x="6448495" y="10452962"/>
            <a:ext cx="17497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Sainteny</a:t>
            </a:r>
            <a:endParaRPr lang="en-US" sz="2800" b="1" dirty="0"/>
          </a:p>
        </p:txBody>
      </p:sp>
      <p:sp>
        <p:nvSpPr>
          <p:cNvPr id="3319" name="TextBox 3318"/>
          <p:cNvSpPr txBox="1"/>
          <p:nvPr/>
        </p:nvSpPr>
        <p:spPr>
          <a:xfrm rot="20470262">
            <a:off x="5873547" y="3613849"/>
            <a:ext cx="122275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Chef-Du-Pont</a:t>
            </a:r>
          </a:p>
        </p:txBody>
      </p:sp>
      <p:sp>
        <p:nvSpPr>
          <p:cNvPr id="3320" name="TextBox 3319"/>
          <p:cNvSpPr txBox="1"/>
          <p:nvPr/>
        </p:nvSpPr>
        <p:spPr>
          <a:xfrm>
            <a:off x="8086333" y="6900483"/>
            <a:ext cx="1874560" cy="52322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CARENTAN</a:t>
            </a:r>
          </a:p>
        </p:txBody>
      </p:sp>
      <p:sp>
        <p:nvSpPr>
          <p:cNvPr id="3321" name="TextBox 3320"/>
          <p:cNvSpPr txBox="1"/>
          <p:nvPr/>
        </p:nvSpPr>
        <p:spPr>
          <a:xfrm>
            <a:off x="2371743" y="3106518"/>
            <a:ext cx="174977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cs typeface="Arial" panose="020B0604020202020204" pitchFamily="34" charset="0"/>
              </a:rPr>
              <a:t>Pont </a:t>
            </a:r>
            <a:r>
              <a:rPr lang="en-US" sz="2800" b="1" dirty="0" err="1">
                <a:cs typeface="Arial" panose="020B0604020202020204" pitchFamily="34" charset="0"/>
              </a:rPr>
              <a:t>L’Abbé</a:t>
            </a:r>
            <a:endParaRPr lang="en-US" sz="2800" b="1" dirty="0">
              <a:cs typeface="Arial" panose="020B0604020202020204" pitchFamily="34" charset="0"/>
            </a:endParaRPr>
          </a:p>
        </p:txBody>
      </p:sp>
      <p:sp>
        <p:nvSpPr>
          <p:cNvPr id="3322" name="Freeform 3321"/>
          <p:cNvSpPr/>
          <p:nvPr/>
        </p:nvSpPr>
        <p:spPr>
          <a:xfrm>
            <a:off x="8928428" y="8746741"/>
            <a:ext cx="3850356" cy="2329526"/>
          </a:xfrm>
          <a:custGeom>
            <a:avLst/>
            <a:gdLst>
              <a:gd name="connsiteX0" fmla="*/ 0 w 4861560"/>
              <a:gd name="connsiteY0" fmla="*/ 0 h 2941320"/>
              <a:gd name="connsiteX1" fmla="*/ 480060 w 4861560"/>
              <a:gd name="connsiteY1" fmla="*/ 754380 h 2941320"/>
              <a:gd name="connsiteX2" fmla="*/ 1188720 w 4861560"/>
              <a:gd name="connsiteY2" fmla="*/ 1485900 h 2941320"/>
              <a:gd name="connsiteX3" fmla="*/ 2537460 w 4861560"/>
              <a:gd name="connsiteY3" fmla="*/ 1714500 h 2941320"/>
              <a:gd name="connsiteX4" fmla="*/ 3771900 w 4861560"/>
              <a:gd name="connsiteY4" fmla="*/ 1996440 h 2941320"/>
              <a:gd name="connsiteX5" fmla="*/ 4213860 w 4861560"/>
              <a:gd name="connsiteY5" fmla="*/ 2087880 h 2941320"/>
              <a:gd name="connsiteX6" fmla="*/ 4861560 w 4861560"/>
              <a:gd name="connsiteY6" fmla="*/ 2941320 h 2941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61560" h="2941320">
                <a:moveTo>
                  <a:pt x="0" y="0"/>
                </a:moveTo>
                <a:lnTo>
                  <a:pt x="480060" y="754380"/>
                </a:lnTo>
                <a:lnTo>
                  <a:pt x="1188720" y="1485900"/>
                </a:lnTo>
                <a:lnTo>
                  <a:pt x="2537460" y="1714500"/>
                </a:lnTo>
                <a:lnTo>
                  <a:pt x="3771900" y="1996440"/>
                </a:lnTo>
                <a:lnTo>
                  <a:pt x="4213860" y="2087880"/>
                </a:lnTo>
                <a:lnTo>
                  <a:pt x="4861560" y="2941320"/>
                </a:lnTo>
              </a:path>
            </a:pathLst>
          </a:custGeom>
          <a:noFill/>
          <a:ln w="101600" cmpd="dbl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3" name="Freeform 3322"/>
          <p:cNvSpPr/>
          <p:nvPr/>
        </p:nvSpPr>
        <p:spPr>
          <a:xfrm>
            <a:off x="8907894" y="8733260"/>
            <a:ext cx="3850356" cy="2329526"/>
          </a:xfrm>
          <a:custGeom>
            <a:avLst/>
            <a:gdLst>
              <a:gd name="connsiteX0" fmla="*/ 0 w 4861560"/>
              <a:gd name="connsiteY0" fmla="*/ 0 h 2941320"/>
              <a:gd name="connsiteX1" fmla="*/ 480060 w 4861560"/>
              <a:gd name="connsiteY1" fmla="*/ 754380 h 2941320"/>
              <a:gd name="connsiteX2" fmla="*/ 1188720 w 4861560"/>
              <a:gd name="connsiteY2" fmla="*/ 1485900 h 2941320"/>
              <a:gd name="connsiteX3" fmla="*/ 2537460 w 4861560"/>
              <a:gd name="connsiteY3" fmla="*/ 1714500 h 2941320"/>
              <a:gd name="connsiteX4" fmla="*/ 3771900 w 4861560"/>
              <a:gd name="connsiteY4" fmla="*/ 1996440 h 2941320"/>
              <a:gd name="connsiteX5" fmla="*/ 4213860 w 4861560"/>
              <a:gd name="connsiteY5" fmla="*/ 2087880 h 2941320"/>
              <a:gd name="connsiteX6" fmla="*/ 4861560 w 4861560"/>
              <a:gd name="connsiteY6" fmla="*/ 2941320 h 2941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61560" h="2941320">
                <a:moveTo>
                  <a:pt x="0" y="0"/>
                </a:moveTo>
                <a:lnTo>
                  <a:pt x="480060" y="754380"/>
                </a:lnTo>
                <a:lnTo>
                  <a:pt x="1188720" y="1485900"/>
                </a:lnTo>
                <a:lnTo>
                  <a:pt x="2537460" y="1714500"/>
                </a:lnTo>
                <a:lnTo>
                  <a:pt x="3771900" y="1996440"/>
                </a:lnTo>
                <a:lnTo>
                  <a:pt x="4213860" y="2087880"/>
                </a:lnTo>
                <a:lnTo>
                  <a:pt x="4861560" y="2941320"/>
                </a:lnTo>
              </a:path>
            </a:pathLst>
          </a:custGeom>
          <a:noFill/>
          <a:ln w="38100" cmpd="sng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4" name="TextBox 3323"/>
          <p:cNvSpPr txBox="1"/>
          <p:nvPr/>
        </p:nvSpPr>
        <p:spPr>
          <a:xfrm rot="791298">
            <a:off x="9459572" y="9468202"/>
            <a:ext cx="273776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 </a:t>
            </a:r>
            <a:r>
              <a:rPr lang="en-US" sz="2800" b="1" dirty="0" err="1"/>
              <a:t>Vire</a:t>
            </a:r>
            <a:r>
              <a:rPr lang="en-US" sz="2800" b="1" dirty="0"/>
              <a:t> et </a:t>
            </a:r>
            <a:r>
              <a:rPr lang="en-US" sz="2800" b="1" dirty="0" err="1"/>
              <a:t>Taute</a:t>
            </a:r>
            <a:endParaRPr lang="en-US" sz="2800" b="1" dirty="0"/>
          </a:p>
        </p:txBody>
      </p:sp>
      <p:sp>
        <p:nvSpPr>
          <p:cNvPr id="3325" name="Freeform 3324"/>
          <p:cNvSpPr/>
          <p:nvPr/>
        </p:nvSpPr>
        <p:spPr>
          <a:xfrm>
            <a:off x="5451404" y="7234391"/>
            <a:ext cx="7022038" cy="4161886"/>
          </a:xfrm>
          <a:custGeom>
            <a:avLst/>
            <a:gdLst>
              <a:gd name="connsiteX0" fmla="*/ 8866208 w 8866208"/>
              <a:gd name="connsiteY0" fmla="*/ 0 h 5254906"/>
              <a:gd name="connsiteX1" fmla="*/ 8148577 w 8866208"/>
              <a:gd name="connsiteY1" fmla="*/ 289367 h 5254906"/>
              <a:gd name="connsiteX2" fmla="*/ 7037408 w 8866208"/>
              <a:gd name="connsiteY2" fmla="*/ 231493 h 5254906"/>
              <a:gd name="connsiteX3" fmla="*/ 6308203 w 8866208"/>
              <a:gd name="connsiteY3" fmla="*/ 277792 h 5254906"/>
              <a:gd name="connsiteX4" fmla="*/ 5185458 w 8866208"/>
              <a:gd name="connsiteY4" fmla="*/ 439838 h 5254906"/>
              <a:gd name="connsiteX5" fmla="*/ 4676172 w 8866208"/>
              <a:gd name="connsiteY5" fmla="*/ 729205 h 5254906"/>
              <a:gd name="connsiteX6" fmla="*/ 4143737 w 8866208"/>
              <a:gd name="connsiteY6" fmla="*/ 879676 h 5254906"/>
              <a:gd name="connsiteX7" fmla="*/ 3808071 w 8866208"/>
              <a:gd name="connsiteY7" fmla="*/ 694481 h 5254906"/>
              <a:gd name="connsiteX8" fmla="*/ 3159889 w 8866208"/>
              <a:gd name="connsiteY8" fmla="*/ 1296364 h 5254906"/>
              <a:gd name="connsiteX9" fmla="*/ 2395959 w 8866208"/>
              <a:gd name="connsiteY9" fmla="*/ 2280212 h 5254906"/>
              <a:gd name="connsiteX10" fmla="*/ 1759352 w 8866208"/>
              <a:gd name="connsiteY10" fmla="*/ 2951544 h 5254906"/>
              <a:gd name="connsiteX11" fmla="*/ 0 w 8866208"/>
              <a:gd name="connsiteY11" fmla="*/ 5254906 h 5254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866208" h="5254906">
                <a:moveTo>
                  <a:pt x="8866208" y="0"/>
                </a:moveTo>
                <a:cubicBezTo>
                  <a:pt x="8659792" y="125392"/>
                  <a:pt x="8453377" y="250785"/>
                  <a:pt x="8148577" y="289367"/>
                </a:cubicBezTo>
                <a:cubicBezTo>
                  <a:pt x="7843777" y="327949"/>
                  <a:pt x="7344137" y="233422"/>
                  <a:pt x="7037408" y="231493"/>
                </a:cubicBezTo>
                <a:cubicBezTo>
                  <a:pt x="6730679" y="229564"/>
                  <a:pt x="6616861" y="243068"/>
                  <a:pt x="6308203" y="277792"/>
                </a:cubicBezTo>
                <a:cubicBezTo>
                  <a:pt x="5999545" y="312516"/>
                  <a:pt x="5457463" y="364603"/>
                  <a:pt x="5185458" y="439838"/>
                </a:cubicBezTo>
                <a:cubicBezTo>
                  <a:pt x="4913453" y="515073"/>
                  <a:pt x="4849792" y="655899"/>
                  <a:pt x="4676172" y="729205"/>
                </a:cubicBezTo>
                <a:cubicBezTo>
                  <a:pt x="4502552" y="802511"/>
                  <a:pt x="4288420" y="885463"/>
                  <a:pt x="4143737" y="879676"/>
                </a:cubicBezTo>
                <a:cubicBezTo>
                  <a:pt x="3999053" y="873889"/>
                  <a:pt x="3972046" y="625033"/>
                  <a:pt x="3808071" y="694481"/>
                </a:cubicBezTo>
                <a:cubicBezTo>
                  <a:pt x="3644096" y="763929"/>
                  <a:pt x="3395241" y="1032076"/>
                  <a:pt x="3159889" y="1296364"/>
                </a:cubicBezTo>
                <a:cubicBezTo>
                  <a:pt x="2924537" y="1560653"/>
                  <a:pt x="2629382" y="2004349"/>
                  <a:pt x="2395959" y="2280212"/>
                </a:cubicBezTo>
                <a:cubicBezTo>
                  <a:pt x="2162536" y="2556075"/>
                  <a:pt x="2158678" y="2455762"/>
                  <a:pt x="1759352" y="2951544"/>
                </a:cubicBezTo>
                <a:cubicBezTo>
                  <a:pt x="1360026" y="3447326"/>
                  <a:pt x="680013" y="4351116"/>
                  <a:pt x="0" y="525490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6" name="Freeform 3325"/>
          <p:cNvSpPr/>
          <p:nvPr/>
        </p:nvSpPr>
        <p:spPr>
          <a:xfrm>
            <a:off x="9475783" y="7619410"/>
            <a:ext cx="2090978" cy="3740198"/>
          </a:xfrm>
          <a:custGeom>
            <a:avLst/>
            <a:gdLst>
              <a:gd name="connsiteX0" fmla="*/ 0 w 2640123"/>
              <a:gd name="connsiteY0" fmla="*/ 0 h 4722471"/>
              <a:gd name="connsiteX1" fmla="*/ 486137 w 2640123"/>
              <a:gd name="connsiteY1" fmla="*/ 347241 h 4722471"/>
              <a:gd name="connsiteX2" fmla="*/ 1319514 w 2640123"/>
              <a:gd name="connsiteY2" fmla="*/ 1400537 h 4722471"/>
              <a:gd name="connsiteX3" fmla="*/ 2141317 w 2640123"/>
              <a:gd name="connsiteY3" fmla="*/ 2314937 h 4722471"/>
              <a:gd name="connsiteX4" fmla="*/ 2592729 w 2640123"/>
              <a:gd name="connsiteY4" fmla="*/ 3032567 h 4722471"/>
              <a:gd name="connsiteX5" fmla="*/ 2604304 w 2640123"/>
              <a:gd name="connsiteY5" fmla="*/ 4722471 h 472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40123" h="4722471">
                <a:moveTo>
                  <a:pt x="0" y="0"/>
                </a:moveTo>
                <a:cubicBezTo>
                  <a:pt x="133109" y="56909"/>
                  <a:pt x="266218" y="113818"/>
                  <a:pt x="486137" y="347241"/>
                </a:cubicBezTo>
                <a:cubicBezTo>
                  <a:pt x="706056" y="580664"/>
                  <a:pt x="1043651" y="1072588"/>
                  <a:pt x="1319514" y="1400537"/>
                </a:cubicBezTo>
                <a:cubicBezTo>
                  <a:pt x="1595377" y="1728486"/>
                  <a:pt x="1929115" y="2042932"/>
                  <a:pt x="2141317" y="2314937"/>
                </a:cubicBezTo>
                <a:cubicBezTo>
                  <a:pt x="2353519" y="2586942"/>
                  <a:pt x="2515565" y="2631311"/>
                  <a:pt x="2592729" y="3032567"/>
                </a:cubicBezTo>
                <a:cubicBezTo>
                  <a:pt x="2669893" y="3433823"/>
                  <a:pt x="2637098" y="4078147"/>
                  <a:pt x="2604304" y="4722471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7" name="Freeform 3326"/>
          <p:cNvSpPr/>
          <p:nvPr/>
        </p:nvSpPr>
        <p:spPr>
          <a:xfrm>
            <a:off x="1639703" y="7272715"/>
            <a:ext cx="6451841" cy="948975"/>
          </a:xfrm>
          <a:custGeom>
            <a:avLst/>
            <a:gdLst>
              <a:gd name="connsiteX0" fmla="*/ 7963382 w 7963382"/>
              <a:gd name="connsiteY0" fmla="*/ 715540 h 1198201"/>
              <a:gd name="connsiteX1" fmla="*/ 7245751 w 7963382"/>
              <a:gd name="connsiteY1" fmla="*/ 1178527 h 1198201"/>
              <a:gd name="connsiteX2" fmla="*/ 6713316 w 7963382"/>
              <a:gd name="connsiteY2" fmla="*/ 1097504 h 1198201"/>
              <a:gd name="connsiteX3" fmla="*/ 6319777 w 7963382"/>
              <a:gd name="connsiteY3" fmla="*/ 958608 h 1198201"/>
              <a:gd name="connsiteX4" fmla="*/ 6018835 w 7963382"/>
              <a:gd name="connsiteY4" fmla="*/ 1120654 h 1198201"/>
              <a:gd name="connsiteX5" fmla="*/ 5706319 w 7963382"/>
              <a:gd name="connsiteY5" fmla="*/ 912309 h 1198201"/>
              <a:gd name="connsiteX6" fmla="*/ 5162308 w 7963382"/>
              <a:gd name="connsiteY6" fmla="*/ 1132228 h 1198201"/>
              <a:gd name="connsiteX7" fmla="*/ 4849792 w 7963382"/>
              <a:gd name="connsiteY7" fmla="*/ 599793 h 1198201"/>
              <a:gd name="connsiteX8" fmla="*/ 4352081 w 7963382"/>
              <a:gd name="connsiteY8" fmla="*/ 692390 h 1198201"/>
              <a:gd name="connsiteX9" fmla="*/ 3588151 w 7963382"/>
              <a:gd name="connsiteY9" fmla="*/ 21059 h 1198201"/>
              <a:gd name="connsiteX10" fmla="*/ 3379807 w 7963382"/>
              <a:gd name="connsiteY10" fmla="*/ 159955 h 1198201"/>
              <a:gd name="connsiteX11" fmla="*/ 3159888 w 7963382"/>
              <a:gd name="connsiteY11" fmla="*/ 67357 h 1198201"/>
              <a:gd name="connsiteX12" fmla="*/ 2870521 w 7963382"/>
              <a:gd name="connsiteY12" fmla="*/ 252552 h 1198201"/>
              <a:gd name="connsiteX13" fmla="*/ 2419108 w 7963382"/>
              <a:gd name="connsiteY13" fmla="*/ 333575 h 1198201"/>
              <a:gd name="connsiteX14" fmla="*/ 1828800 w 7963382"/>
              <a:gd name="connsiteY14" fmla="*/ 379874 h 1198201"/>
              <a:gd name="connsiteX15" fmla="*/ 1342663 w 7963382"/>
              <a:gd name="connsiteY15" fmla="*/ 622942 h 1198201"/>
              <a:gd name="connsiteX16" fmla="*/ 856526 w 7963382"/>
              <a:gd name="connsiteY16" fmla="*/ 703965 h 1198201"/>
              <a:gd name="connsiteX17" fmla="*/ 486136 w 7963382"/>
              <a:gd name="connsiteY17" fmla="*/ 530345 h 1198201"/>
              <a:gd name="connsiteX18" fmla="*/ 312516 w 7963382"/>
              <a:gd name="connsiteY18" fmla="*/ 611368 h 1198201"/>
              <a:gd name="connsiteX19" fmla="*/ 0 w 7963382"/>
              <a:gd name="connsiteY19" fmla="*/ 541919 h 1198201"/>
              <a:gd name="connsiteX0" fmla="*/ 8146262 w 8146262"/>
              <a:gd name="connsiteY0" fmla="*/ 715540 h 1198201"/>
              <a:gd name="connsiteX1" fmla="*/ 7428631 w 8146262"/>
              <a:gd name="connsiteY1" fmla="*/ 1178527 h 1198201"/>
              <a:gd name="connsiteX2" fmla="*/ 6896196 w 8146262"/>
              <a:gd name="connsiteY2" fmla="*/ 1097504 h 1198201"/>
              <a:gd name="connsiteX3" fmla="*/ 6502657 w 8146262"/>
              <a:gd name="connsiteY3" fmla="*/ 958608 h 1198201"/>
              <a:gd name="connsiteX4" fmla="*/ 6201715 w 8146262"/>
              <a:gd name="connsiteY4" fmla="*/ 1120654 h 1198201"/>
              <a:gd name="connsiteX5" fmla="*/ 5889199 w 8146262"/>
              <a:gd name="connsiteY5" fmla="*/ 912309 h 1198201"/>
              <a:gd name="connsiteX6" fmla="*/ 5345188 w 8146262"/>
              <a:gd name="connsiteY6" fmla="*/ 1132228 h 1198201"/>
              <a:gd name="connsiteX7" fmla="*/ 5032672 w 8146262"/>
              <a:gd name="connsiteY7" fmla="*/ 599793 h 1198201"/>
              <a:gd name="connsiteX8" fmla="*/ 4534961 w 8146262"/>
              <a:gd name="connsiteY8" fmla="*/ 692390 h 1198201"/>
              <a:gd name="connsiteX9" fmla="*/ 3771031 w 8146262"/>
              <a:gd name="connsiteY9" fmla="*/ 21059 h 1198201"/>
              <a:gd name="connsiteX10" fmla="*/ 3562687 w 8146262"/>
              <a:gd name="connsiteY10" fmla="*/ 159955 h 1198201"/>
              <a:gd name="connsiteX11" fmla="*/ 3342768 w 8146262"/>
              <a:gd name="connsiteY11" fmla="*/ 67357 h 1198201"/>
              <a:gd name="connsiteX12" fmla="*/ 3053401 w 8146262"/>
              <a:gd name="connsiteY12" fmla="*/ 252552 h 1198201"/>
              <a:gd name="connsiteX13" fmla="*/ 2601988 w 8146262"/>
              <a:gd name="connsiteY13" fmla="*/ 333575 h 1198201"/>
              <a:gd name="connsiteX14" fmla="*/ 2011680 w 8146262"/>
              <a:gd name="connsiteY14" fmla="*/ 379874 h 1198201"/>
              <a:gd name="connsiteX15" fmla="*/ 1525543 w 8146262"/>
              <a:gd name="connsiteY15" fmla="*/ 622942 h 1198201"/>
              <a:gd name="connsiteX16" fmla="*/ 1039406 w 8146262"/>
              <a:gd name="connsiteY16" fmla="*/ 703965 h 1198201"/>
              <a:gd name="connsiteX17" fmla="*/ 669016 w 8146262"/>
              <a:gd name="connsiteY17" fmla="*/ 530345 h 1198201"/>
              <a:gd name="connsiteX18" fmla="*/ 495396 w 8146262"/>
              <a:gd name="connsiteY18" fmla="*/ 611368 h 1198201"/>
              <a:gd name="connsiteX19" fmla="*/ 0 w 8146262"/>
              <a:gd name="connsiteY19" fmla="*/ 488579 h 1198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146262" h="1198201">
                <a:moveTo>
                  <a:pt x="8146262" y="715540"/>
                </a:moveTo>
                <a:cubicBezTo>
                  <a:pt x="7891618" y="915203"/>
                  <a:pt x="7636975" y="1114866"/>
                  <a:pt x="7428631" y="1178527"/>
                </a:cubicBezTo>
                <a:cubicBezTo>
                  <a:pt x="7220287" y="1242188"/>
                  <a:pt x="7050525" y="1134157"/>
                  <a:pt x="6896196" y="1097504"/>
                </a:cubicBezTo>
                <a:cubicBezTo>
                  <a:pt x="6741867" y="1060851"/>
                  <a:pt x="6618404" y="954750"/>
                  <a:pt x="6502657" y="958608"/>
                </a:cubicBezTo>
                <a:cubicBezTo>
                  <a:pt x="6386910" y="962466"/>
                  <a:pt x="6303958" y="1128370"/>
                  <a:pt x="6201715" y="1120654"/>
                </a:cubicBezTo>
                <a:cubicBezTo>
                  <a:pt x="6099472" y="1112938"/>
                  <a:pt x="6031953" y="910380"/>
                  <a:pt x="5889199" y="912309"/>
                </a:cubicBezTo>
                <a:cubicBezTo>
                  <a:pt x="5746445" y="914238"/>
                  <a:pt x="5487942" y="1184314"/>
                  <a:pt x="5345188" y="1132228"/>
                </a:cubicBezTo>
                <a:cubicBezTo>
                  <a:pt x="5202434" y="1080142"/>
                  <a:pt x="5167710" y="673099"/>
                  <a:pt x="5032672" y="599793"/>
                </a:cubicBezTo>
                <a:cubicBezTo>
                  <a:pt x="4897634" y="526487"/>
                  <a:pt x="4745234" y="788846"/>
                  <a:pt x="4534961" y="692390"/>
                </a:cubicBezTo>
                <a:cubicBezTo>
                  <a:pt x="4324688" y="595934"/>
                  <a:pt x="3933077" y="109798"/>
                  <a:pt x="3771031" y="21059"/>
                </a:cubicBezTo>
                <a:cubicBezTo>
                  <a:pt x="3608985" y="-67680"/>
                  <a:pt x="3634064" y="152239"/>
                  <a:pt x="3562687" y="159955"/>
                </a:cubicBezTo>
                <a:cubicBezTo>
                  <a:pt x="3491310" y="167671"/>
                  <a:pt x="3427649" y="51924"/>
                  <a:pt x="3342768" y="67357"/>
                </a:cubicBezTo>
                <a:cubicBezTo>
                  <a:pt x="3257887" y="82790"/>
                  <a:pt x="3176864" y="208182"/>
                  <a:pt x="3053401" y="252552"/>
                </a:cubicBezTo>
                <a:cubicBezTo>
                  <a:pt x="2929938" y="296922"/>
                  <a:pt x="2775608" y="312355"/>
                  <a:pt x="2601988" y="333575"/>
                </a:cubicBezTo>
                <a:cubicBezTo>
                  <a:pt x="2428368" y="354795"/>
                  <a:pt x="2191087" y="331646"/>
                  <a:pt x="2011680" y="379874"/>
                </a:cubicBezTo>
                <a:cubicBezTo>
                  <a:pt x="1832273" y="428102"/>
                  <a:pt x="1687589" y="568927"/>
                  <a:pt x="1525543" y="622942"/>
                </a:cubicBezTo>
                <a:cubicBezTo>
                  <a:pt x="1363497" y="676957"/>
                  <a:pt x="1182160" y="719398"/>
                  <a:pt x="1039406" y="703965"/>
                </a:cubicBezTo>
                <a:cubicBezTo>
                  <a:pt x="896652" y="688532"/>
                  <a:pt x="759684" y="545778"/>
                  <a:pt x="669016" y="530345"/>
                </a:cubicBezTo>
                <a:cubicBezTo>
                  <a:pt x="578348" y="514912"/>
                  <a:pt x="606899" y="618329"/>
                  <a:pt x="495396" y="611368"/>
                </a:cubicBezTo>
                <a:cubicBezTo>
                  <a:pt x="383893" y="604407"/>
                  <a:pt x="28937" y="492437"/>
                  <a:pt x="0" y="488579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8" name="Freeform 3327"/>
          <p:cNvSpPr/>
          <p:nvPr/>
        </p:nvSpPr>
        <p:spPr>
          <a:xfrm>
            <a:off x="5918929" y="8169440"/>
            <a:ext cx="1530914" cy="705871"/>
          </a:xfrm>
          <a:custGeom>
            <a:avLst/>
            <a:gdLst>
              <a:gd name="connsiteX0" fmla="*/ 0 w 1932972"/>
              <a:gd name="connsiteY0" fmla="*/ 0 h 891251"/>
              <a:gd name="connsiteX1" fmla="*/ 312516 w 1932972"/>
              <a:gd name="connsiteY1" fmla="*/ 254643 h 891251"/>
              <a:gd name="connsiteX2" fmla="*/ 868101 w 1932972"/>
              <a:gd name="connsiteY2" fmla="*/ 266218 h 891251"/>
              <a:gd name="connsiteX3" fmla="*/ 1932972 w 1932972"/>
              <a:gd name="connsiteY3" fmla="*/ 891251 h 891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32972" h="891251">
                <a:moveTo>
                  <a:pt x="0" y="0"/>
                </a:moveTo>
                <a:cubicBezTo>
                  <a:pt x="83916" y="105136"/>
                  <a:pt x="167833" y="210273"/>
                  <a:pt x="312516" y="254643"/>
                </a:cubicBezTo>
                <a:cubicBezTo>
                  <a:pt x="457199" y="299013"/>
                  <a:pt x="598025" y="160117"/>
                  <a:pt x="868101" y="266218"/>
                </a:cubicBezTo>
                <a:cubicBezTo>
                  <a:pt x="1138177" y="372319"/>
                  <a:pt x="1755493" y="794795"/>
                  <a:pt x="1932972" y="891251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9" name="Freeform 3328"/>
          <p:cNvSpPr/>
          <p:nvPr/>
        </p:nvSpPr>
        <p:spPr>
          <a:xfrm>
            <a:off x="2945731" y="4383406"/>
            <a:ext cx="438483" cy="6994536"/>
          </a:xfrm>
          <a:custGeom>
            <a:avLst/>
            <a:gdLst>
              <a:gd name="connsiteX0" fmla="*/ 219919 w 537952"/>
              <a:gd name="connsiteY0" fmla="*/ 7118431 h 7118431"/>
              <a:gd name="connsiteX1" fmla="*/ 324091 w 537952"/>
              <a:gd name="connsiteY1" fmla="*/ 5694744 h 7118431"/>
              <a:gd name="connsiteX2" fmla="*/ 127322 w 537952"/>
              <a:gd name="connsiteY2" fmla="*/ 5208608 h 7118431"/>
              <a:gd name="connsiteX3" fmla="*/ 439838 w 537952"/>
              <a:gd name="connsiteY3" fmla="*/ 4490977 h 7118431"/>
              <a:gd name="connsiteX4" fmla="*/ 370390 w 537952"/>
              <a:gd name="connsiteY4" fmla="*/ 3692324 h 7118431"/>
              <a:gd name="connsiteX5" fmla="*/ 532436 w 537952"/>
              <a:gd name="connsiteY5" fmla="*/ 3090441 h 7118431"/>
              <a:gd name="connsiteX6" fmla="*/ 451413 w 537952"/>
              <a:gd name="connsiteY6" fmla="*/ 2257063 h 7118431"/>
              <a:gd name="connsiteX7" fmla="*/ 0 w 537952"/>
              <a:gd name="connsiteY7" fmla="*/ 0 h 7118431"/>
              <a:gd name="connsiteX0" fmla="*/ 93903 w 408273"/>
              <a:gd name="connsiteY0" fmla="*/ 8831484 h 8831484"/>
              <a:gd name="connsiteX1" fmla="*/ 198075 w 408273"/>
              <a:gd name="connsiteY1" fmla="*/ 7407797 h 8831484"/>
              <a:gd name="connsiteX2" fmla="*/ 1306 w 408273"/>
              <a:gd name="connsiteY2" fmla="*/ 6921661 h 8831484"/>
              <a:gd name="connsiteX3" fmla="*/ 313822 w 408273"/>
              <a:gd name="connsiteY3" fmla="*/ 6204030 h 8831484"/>
              <a:gd name="connsiteX4" fmla="*/ 244374 w 408273"/>
              <a:gd name="connsiteY4" fmla="*/ 5405377 h 8831484"/>
              <a:gd name="connsiteX5" fmla="*/ 406420 w 408273"/>
              <a:gd name="connsiteY5" fmla="*/ 4803494 h 8831484"/>
              <a:gd name="connsiteX6" fmla="*/ 325397 w 408273"/>
              <a:gd name="connsiteY6" fmla="*/ 3970116 h 8831484"/>
              <a:gd name="connsiteX7" fmla="*/ 221224 w 408273"/>
              <a:gd name="connsiteY7" fmla="*/ 0 h 8831484"/>
              <a:gd name="connsiteX0" fmla="*/ 93903 w 408370"/>
              <a:gd name="connsiteY0" fmla="*/ 8831484 h 8831484"/>
              <a:gd name="connsiteX1" fmla="*/ 198075 w 408370"/>
              <a:gd name="connsiteY1" fmla="*/ 7407797 h 8831484"/>
              <a:gd name="connsiteX2" fmla="*/ 1306 w 408370"/>
              <a:gd name="connsiteY2" fmla="*/ 6921661 h 8831484"/>
              <a:gd name="connsiteX3" fmla="*/ 313822 w 408370"/>
              <a:gd name="connsiteY3" fmla="*/ 6204030 h 8831484"/>
              <a:gd name="connsiteX4" fmla="*/ 244374 w 408370"/>
              <a:gd name="connsiteY4" fmla="*/ 5405377 h 8831484"/>
              <a:gd name="connsiteX5" fmla="*/ 406420 w 408370"/>
              <a:gd name="connsiteY5" fmla="*/ 4803494 h 8831484"/>
              <a:gd name="connsiteX6" fmla="*/ 325397 w 408370"/>
              <a:gd name="connsiteY6" fmla="*/ 3970116 h 8831484"/>
              <a:gd name="connsiteX7" fmla="*/ 198076 w 408370"/>
              <a:gd name="connsiteY7" fmla="*/ 636608 h 8831484"/>
              <a:gd name="connsiteX8" fmla="*/ 221224 w 408370"/>
              <a:gd name="connsiteY8" fmla="*/ 0 h 8831484"/>
              <a:gd name="connsiteX0" fmla="*/ 197774 w 515301"/>
              <a:gd name="connsiteY0" fmla="*/ 8831484 h 8831484"/>
              <a:gd name="connsiteX1" fmla="*/ 301946 w 515301"/>
              <a:gd name="connsiteY1" fmla="*/ 7407797 h 8831484"/>
              <a:gd name="connsiteX2" fmla="*/ 105177 w 515301"/>
              <a:gd name="connsiteY2" fmla="*/ 6921661 h 8831484"/>
              <a:gd name="connsiteX3" fmla="*/ 417693 w 515301"/>
              <a:gd name="connsiteY3" fmla="*/ 6204030 h 8831484"/>
              <a:gd name="connsiteX4" fmla="*/ 348245 w 515301"/>
              <a:gd name="connsiteY4" fmla="*/ 5405377 h 8831484"/>
              <a:gd name="connsiteX5" fmla="*/ 510291 w 515301"/>
              <a:gd name="connsiteY5" fmla="*/ 4803494 h 8831484"/>
              <a:gd name="connsiteX6" fmla="*/ 429268 w 515301"/>
              <a:gd name="connsiteY6" fmla="*/ 3970116 h 8831484"/>
              <a:gd name="connsiteX7" fmla="*/ 1004 w 515301"/>
              <a:gd name="connsiteY7" fmla="*/ 1238491 h 8831484"/>
              <a:gd name="connsiteX8" fmla="*/ 301947 w 515301"/>
              <a:gd name="connsiteY8" fmla="*/ 636608 h 8831484"/>
              <a:gd name="connsiteX9" fmla="*/ 325095 w 515301"/>
              <a:gd name="connsiteY9" fmla="*/ 0 h 8831484"/>
              <a:gd name="connsiteX0" fmla="*/ 200868 w 518395"/>
              <a:gd name="connsiteY0" fmla="*/ 8831484 h 8831484"/>
              <a:gd name="connsiteX1" fmla="*/ 305040 w 518395"/>
              <a:gd name="connsiteY1" fmla="*/ 7407797 h 8831484"/>
              <a:gd name="connsiteX2" fmla="*/ 108271 w 518395"/>
              <a:gd name="connsiteY2" fmla="*/ 6921661 h 8831484"/>
              <a:gd name="connsiteX3" fmla="*/ 420787 w 518395"/>
              <a:gd name="connsiteY3" fmla="*/ 6204030 h 8831484"/>
              <a:gd name="connsiteX4" fmla="*/ 351339 w 518395"/>
              <a:gd name="connsiteY4" fmla="*/ 5405377 h 8831484"/>
              <a:gd name="connsiteX5" fmla="*/ 513385 w 518395"/>
              <a:gd name="connsiteY5" fmla="*/ 4803494 h 8831484"/>
              <a:gd name="connsiteX6" fmla="*/ 432362 w 518395"/>
              <a:gd name="connsiteY6" fmla="*/ 3970116 h 8831484"/>
              <a:gd name="connsiteX7" fmla="*/ 4098 w 518395"/>
              <a:gd name="connsiteY7" fmla="*/ 1238491 h 8831484"/>
              <a:gd name="connsiteX8" fmla="*/ 305041 w 518395"/>
              <a:gd name="connsiteY8" fmla="*/ 636608 h 8831484"/>
              <a:gd name="connsiteX9" fmla="*/ 328189 w 518395"/>
              <a:gd name="connsiteY9" fmla="*/ 0 h 8831484"/>
              <a:gd name="connsiteX0" fmla="*/ 200868 w 518395"/>
              <a:gd name="connsiteY0" fmla="*/ 8831484 h 8831484"/>
              <a:gd name="connsiteX1" fmla="*/ 305040 w 518395"/>
              <a:gd name="connsiteY1" fmla="*/ 7407797 h 8831484"/>
              <a:gd name="connsiteX2" fmla="*/ 108271 w 518395"/>
              <a:gd name="connsiteY2" fmla="*/ 6921661 h 8831484"/>
              <a:gd name="connsiteX3" fmla="*/ 420787 w 518395"/>
              <a:gd name="connsiteY3" fmla="*/ 6204030 h 8831484"/>
              <a:gd name="connsiteX4" fmla="*/ 351339 w 518395"/>
              <a:gd name="connsiteY4" fmla="*/ 5405377 h 8831484"/>
              <a:gd name="connsiteX5" fmla="*/ 513385 w 518395"/>
              <a:gd name="connsiteY5" fmla="*/ 4803494 h 8831484"/>
              <a:gd name="connsiteX6" fmla="*/ 432362 w 518395"/>
              <a:gd name="connsiteY6" fmla="*/ 3970116 h 8831484"/>
              <a:gd name="connsiteX7" fmla="*/ 4098 w 518395"/>
              <a:gd name="connsiteY7" fmla="*/ 1238491 h 8831484"/>
              <a:gd name="connsiteX8" fmla="*/ 247167 w 518395"/>
              <a:gd name="connsiteY8" fmla="*/ 787079 h 8831484"/>
              <a:gd name="connsiteX9" fmla="*/ 328189 w 518395"/>
              <a:gd name="connsiteY9" fmla="*/ 0 h 8831484"/>
              <a:gd name="connsiteX0" fmla="*/ 200868 w 518395"/>
              <a:gd name="connsiteY0" fmla="*/ 8831484 h 8831484"/>
              <a:gd name="connsiteX1" fmla="*/ 305040 w 518395"/>
              <a:gd name="connsiteY1" fmla="*/ 7407797 h 8831484"/>
              <a:gd name="connsiteX2" fmla="*/ 108271 w 518395"/>
              <a:gd name="connsiteY2" fmla="*/ 6921661 h 8831484"/>
              <a:gd name="connsiteX3" fmla="*/ 420787 w 518395"/>
              <a:gd name="connsiteY3" fmla="*/ 6204030 h 8831484"/>
              <a:gd name="connsiteX4" fmla="*/ 351339 w 518395"/>
              <a:gd name="connsiteY4" fmla="*/ 5405377 h 8831484"/>
              <a:gd name="connsiteX5" fmla="*/ 513385 w 518395"/>
              <a:gd name="connsiteY5" fmla="*/ 4803494 h 8831484"/>
              <a:gd name="connsiteX6" fmla="*/ 432362 w 518395"/>
              <a:gd name="connsiteY6" fmla="*/ 3970116 h 8831484"/>
              <a:gd name="connsiteX7" fmla="*/ 4098 w 518395"/>
              <a:gd name="connsiteY7" fmla="*/ 1238491 h 8831484"/>
              <a:gd name="connsiteX8" fmla="*/ 247167 w 518395"/>
              <a:gd name="connsiteY8" fmla="*/ 787079 h 8831484"/>
              <a:gd name="connsiteX9" fmla="*/ 339765 w 518395"/>
              <a:gd name="connsiteY9" fmla="*/ 370390 h 8831484"/>
              <a:gd name="connsiteX10" fmla="*/ 328189 w 518395"/>
              <a:gd name="connsiteY10" fmla="*/ 0 h 8831484"/>
              <a:gd name="connsiteX0" fmla="*/ 235331 w 553640"/>
              <a:gd name="connsiteY0" fmla="*/ 8831484 h 8831484"/>
              <a:gd name="connsiteX1" fmla="*/ 339503 w 553640"/>
              <a:gd name="connsiteY1" fmla="*/ 7407797 h 8831484"/>
              <a:gd name="connsiteX2" fmla="*/ 142734 w 553640"/>
              <a:gd name="connsiteY2" fmla="*/ 6921661 h 8831484"/>
              <a:gd name="connsiteX3" fmla="*/ 455250 w 553640"/>
              <a:gd name="connsiteY3" fmla="*/ 6204030 h 8831484"/>
              <a:gd name="connsiteX4" fmla="*/ 385802 w 553640"/>
              <a:gd name="connsiteY4" fmla="*/ 5405377 h 8831484"/>
              <a:gd name="connsiteX5" fmla="*/ 547848 w 553640"/>
              <a:gd name="connsiteY5" fmla="*/ 4803494 h 8831484"/>
              <a:gd name="connsiteX6" fmla="*/ 466825 w 553640"/>
              <a:gd name="connsiteY6" fmla="*/ 3970116 h 8831484"/>
              <a:gd name="connsiteX7" fmla="*/ 3837 w 553640"/>
              <a:gd name="connsiteY7" fmla="*/ 1643605 h 8831484"/>
              <a:gd name="connsiteX8" fmla="*/ 281630 w 553640"/>
              <a:gd name="connsiteY8" fmla="*/ 787079 h 8831484"/>
              <a:gd name="connsiteX9" fmla="*/ 374228 w 553640"/>
              <a:gd name="connsiteY9" fmla="*/ 370390 h 8831484"/>
              <a:gd name="connsiteX10" fmla="*/ 362652 w 553640"/>
              <a:gd name="connsiteY10" fmla="*/ 0 h 8831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53640" h="8831484">
                <a:moveTo>
                  <a:pt x="235331" y="8831484"/>
                </a:moveTo>
                <a:cubicBezTo>
                  <a:pt x="295133" y="8278792"/>
                  <a:pt x="354936" y="7726101"/>
                  <a:pt x="339503" y="7407797"/>
                </a:cubicBezTo>
                <a:cubicBezTo>
                  <a:pt x="324070" y="7089493"/>
                  <a:pt x="123443" y="7122289"/>
                  <a:pt x="142734" y="6921661"/>
                </a:cubicBezTo>
                <a:cubicBezTo>
                  <a:pt x="162025" y="6721033"/>
                  <a:pt x="414739" y="6456744"/>
                  <a:pt x="455250" y="6204030"/>
                </a:cubicBezTo>
                <a:cubicBezTo>
                  <a:pt x="495761" y="5951316"/>
                  <a:pt x="370369" y="5638800"/>
                  <a:pt x="385802" y="5405377"/>
                </a:cubicBezTo>
                <a:cubicBezTo>
                  <a:pt x="401235" y="5171954"/>
                  <a:pt x="534344" y="5042704"/>
                  <a:pt x="547848" y="4803494"/>
                </a:cubicBezTo>
                <a:cubicBezTo>
                  <a:pt x="561352" y="4564284"/>
                  <a:pt x="557493" y="4496764"/>
                  <a:pt x="466825" y="3970116"/>
                </a:cubicBezTo>
                <a:cubicBezTo>
                  <a:pt x="376157" y="3443468"/>
                  <a:pt x="-44391" y="2233914"/>
                  <a:pt x="3837" y="1643605"/>
                </a:cubicBezTo>
                <a:cubicBezTo>
                  <a:pt x="-17383" y="1088020"/>
                  <a:pt x="281630" y="968416"/>
                  <a:pt x="281630" y="787079"/>
                </a:cubicBezTo>
                <a:cubicBezTo>
                  <a:pt x="322142" y="640466"/>
                  <a:pt x="360724" y="501570"/>
                  <a:pt x="374228" y="370390"/>
                </a:cubicBezTo>
                <a:cubicBezTo>
                  <a:pt x="387732" y="239210"/>
                  <a:pt x="349149" y="59802"/>
                  <a:pt x="362652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/>
              <a:t>`</a:t>
            </a:r>
          </a:p>
        </p:txBody>
      </p:sp>
      <p:sp>
        <p:nvSpPr>
          <p:cNvPr id="3330" name="Freeform 3329"/>
          <p:cNvSpPr/>
          <p:nvPr/>
        </p:nvSpPr>
        <p:spPr>
          <a:xfrm>
            <a:off x="3260455" y="3072504"/>
            <a:ext cx="2861809" cy="1698568"/>
          </a:xfrm>
          <a:custGeom>
            <a:avLst/>
            <a:gdLst>
              <a:gd name="connsiteX0" fmla="*/ 0 w 3613395"/>
              <a:gd name="connsiteY0" fmla="*/ 1435261 h 2144656"/>
              <a:gd name="connsiteX1" fmla="*/ 347240 w 3613395"/>
              <a:gd name="connsiteY1" fmla="*/ 1516284 h 2144656"/>
              <a:gd name="connsiteX2" fmla="*/ 995422 w 3613395"/>
              <a:gd name="connsiteY2" fmla="*/ 1921398 h 2144656"/>
              <a:gd name="connsiteX3" fmla="*/ 1377387 w 3613395"/>
              <a:gd name="connsiteY3" fmla="*/ 1956122 h 2144656"/>
              <a:gd name="connsiteX4" fmla="*/ 1886673 w 3613395"/>
              <a:gd name="connsiteY4" fmla="*/ 2129742 h 2144656"/>
              <a:gd name="connsiteX5" fmla="*/ 2129741 w 3613395"/>
              <a:gd name="connsiteY5" fmla="*/ 2106593 h 2144656"/>
              <a:gd name="connsiteX6" fmla="*/ 2303362 w 3613395"/>
              <a:gd name="connsiteY6" fmla="*/ 1875099 h 2144656"/>
              <a:gd name="connsiteX7" fmla="*/ 2442258 w 3613395"/>
              <a:gd name="connsiteY7" fmla="*/ 1944547 h 2144656"/>
              <a:gd name="connsiteX8" fmla="*/ 2870521 w 3613395"/>
              <a:gd name="connsiteY8" fmla="*/ 1215342 h 2144656"/>
              <a:gd name="connsiteX9" fmla="*/ 3009417 w 3613395"/>
              <a:gd name="connsiteY9" fmla="*/ 1076446 h 2144656"/>
              <a:gd name="connsiteX10" fmla="*/ 3426106 w 3613395"/>
              <a:gd name="connsiteY10" fmla="*/ 682907 h 2144656"/>
              <a:gd name="connsiteX11" fmla="*/ 3565002 w 3613395"/>
              <a:gd name="connsiteY11" fmla="*/ 277793 h 2144656"/>
              <a:gd name="connsiteX12" fmla="*/ 3611301 w 3613395"/>
              <a:gd name="connsiteY12" fmla="*/ 0 h 2144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13395" h="2144656">
                <a:moveTo>
                  <a:pt x="0" y="1435261"/>
                </a:moveTo>
                <a:cubicBezTo>
                  <a:pt x="90668" y="1435261"/>
                  <a:pt x="181336" y="1435261"/>
                  <a:pt x="347240" y="1516284"/>
                </a:cubicBezTo>
                <a:cubicBezTo>
                  <a:pt x="513144" y="1597307"/>
                  <a:pt x="823731" y="1848092"/>
                  <a:pt x="995422" y="1921398"/>
                </a:cubicBezTo>
                <a:cubicBezTo>
                  <a:pt x="1167113" y="1994704"/>
                  <a:pt x="1228845" y="1921398"/>
                  <a:pt x="1377387" y="1956122"/>
                </a:cubicBezTo>
                <a:cubicBezTo>
                  <a:pt x="1525929" y="1990846"/>
                  <a:pt x="1761281" y="2104664"/>
                  <a:pt x="1886673" y="2129742"/>
                </a:cubicBezTo>
                <a:cubicBezTo>
                  <a:pt x="2012065" y="2154820"/>
                  <a:pt x="2060293" y="2149033"/>
                  <a:pt x="2129741" y="2106593"/>
                </a:cubicBezTo>
                <a:cubicBezTo>
                  <a:pt x="2199189" y="2064153"/>
                  <a:pt x="2251276" y="1902107"/>
                  <a:pt x="2303362" y="1875099"/>
                </a:cubicBezTo>
                <a:cubicBezTo>
                  <a:pt x="2355448" y="1848091"/>
                  <a:pt x="2347732" y="2054507"/>
                  <a:pt x="2442258" y="1944547"/>
                </a:cubicBezTo>
                <a:cubicBezTo>
                  <a:pt x="2536785" y="1834588"/>
                  <a:pt x="2775995" y="1360025"/>
                  <a:pt x="2870521" y="1215342"/>
                </a:cubicBezTo>
                <a:cubicBezTo>
                  <a:pt x="2965047" y="1070659"/>
                  <a:pt x="2916820" y="1165185"/>
                  <a:pt x="3009417" y="1076446"/>
                </a:cubicBezTo>
                <a:cubicBezTo>
                  <a:pt x="3102015" y="987707"/>
                  <a:pt x="3333509" y="816016"/>
                  <a:pt x="3426106" y="682907"/>
                </a:cubicBezTo>
                <a:cubicBezTo>
                  <a:pt x="3518704" y="549798"/>
                  <a:pt x="3534136" y="391611"/>
                  <a:pt x="3565002" y="277793"/>
                </a:cubicBezTo>
                <a:cubicBezTo>
                  <a:pt x="3595868" y="163975"/>
                  <a:pt x="3620947" y="44370"/>
                  <a:pt x="3611301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31" name="Freeform 3330"/>
          <p:cNvSpPr/>
          <p:nvPr/>
        </p:nvSpPr>
        <p:spPr>
          <a:xfrm>
            <a:off x="6322283" y="2953331"/>
            <a:ext cx="1879266" cy="4757751"/>
          </a:xfrm>
          <a:custGeom>
            <a:avLst/>
            <a:gdLst>
              <a:gd name="connsiteX0" fmla="*/ 0 w 2372810"/>
              <a:gd name="connsiteY0" fmla="*/ 0 h 6007261"/>
              <a:gd name="connsiteX1" fmla="*/ 451413 w 2372810"/>
              <a:gd name="connsiteY1" fmla="*/ 787079 h 6007261"/>
              <a:gd name="connsiteX2" fmla="*/ 868101 w 2372810"/>
              <a:gd name="connsiteY2" fmla="*/ 1851950 h 6007261"/>
              <a:gd name="connsiteX3" fmla="*/ 1157468 w 2372810"/>
              <a:gd name="connsiteY3" fmla="*/ 2176041 h 6007261"/>
              <a:gd name="connsiteX4" fmla="*/ 1377387 w 2372810"/>
              <a:gd name="connsiteY4" fmla="*/ 2592729 h 6007261"/>
              <a:gd name="connsiteX5" fmla="*/ 1481559 w 2372810"/>
              <a:gd name="connsiteY5" fmla="*/ 3356659 h 6007261"/>
              <a:gd name="connsiteX6" fmla="*/ 1574157 w 2372810"/>
              <a:gd name="connsiteY6" fmla="*/ 4282633 h 6007261"/>
              <a:gd name="connsiteX7" fmla="*/ 1736202 w 2372810"/>
              <a:gd name="connsiteY7" fmla="*/ 4803494 h 6007261"/>
              <a:gd name="connsiteX8" fmla="*/ 1921397 w 2372810"/>
              <a:gd name="connsiteY8" fmla="*/ 5324355 h 6007261"/>
              <a:gd name="connsiteX9" fmla="*/ 2129742 w 2372810"/>
              <a:gd name="connsiteY9" fmla="*/ 5706319 h 6007261"/>
              <a:gd name="connsiteX10" fmla="*/ 2372810 w 2372810"/>
              <a:gd name="connsiteY10" fmla="*/ 6007261 h 6007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72810" h="6007261">
                <a:moveTo>
                  <a:pt x="0" y="0"/>
                </a:moveTo>
                <a:cubicBezTo>
                  <a:pt x="153365" y="239210"/>
                  <a:pt x="306730" y="478421"/>
                  <a:pt x="451413" y="787079"/>
                </a:cubicBezTo>
                <a:cubicBezTo>
                  <a:pt x="596096" y="1095737"/>
                  <a:pt x="750425" y="1620456"/>
                  <a:pt x="868101" y="1851950"/>
                </a:cubicBezTo>
                <a:cubicBezTo>
                  <a:pt x="985777" y="2083444"/>
                  <a:pt x="1072587" y="2052578"/>
                  <a:pt x="1157468" y="2176041"/>
                </a:cubicBezTo>
                <a:cubicBezTo>
                  <a:pt x="1242349" y="2299504"/>
                  <a:pt x="1323372" y="2395959"/>
                  <a:pt x="1377387" y="2592729"/>
                </a:cubicBezTo>
                <a:cubicBezTo>
                  <a:pt x="1431402" y="2789499"/>
                  <a:pt x="1448764" y="3075008"/>
                  <a:pt x="1481559" y="3356659"/>
                </a:cubicBezTo>
                <a:cubicBezTo>
                  <a:pt x="1514354" y="3638310"/>
                  <a:pt x="1531716" y="4041494"/>
                  <a:pt x="1574157" y="4282633"/>
                </a:cubicBezTo>
                <a:cubicBezTo>
                  <a:pt x="1616598" y="4523772"/>
                  <a:pt x="1678329" y="4629874"/>
                  <a:pt x="1736202" y="4803494"/>
                </a:cubicBezTo>
                <a:cubicBezTo>
                  <a:pt x="1794075" y="4977114"/>
                  <a:pt x="1855807" y="5173884"/>
                  <a:pt x="1921397" y="5324355"/>
                </a:cubicBezTo>
                <a:cubicBezTo>
                  <a:pt x="1986987" y="5474826"/>
                  <a:pt x="2054507" y="5592501"/>
                  <a:pt x="2129742" y="5706319"/>
                </a:cubicBezTo>
                <a:cubicBezTo>
                  <a:pt x="2204977" y="5820137"/>
                  <a:pt x="2341944" y="5957104"/>
                  <a:pt x="2372810" y="6007261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32" name="TextBox 3331"/>
          <p:cNvSpPr txBox="1"/>
          <p:nvPr/>
        </p:nvSpPr>
        <p:spPr>
          <a:xfrm>
            <a:off x="3798789" y="5160695"/>
            <a:ext cx="129011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Douve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3" name="TextBox 3332"/>
          <p:cNvSpPr txBox="1"/>
          <p:nvPr/>
        </p:nvSpPr>
        <p:spPr>
          <a:xfrm rot="18881471">
            <a:off x="11180806" y="6729863"/>
            <a:ext cx="86095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Vire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4" name="TextBox 3333"/>
          <p:cNvSpPr txBox="1"/>
          <p:nvPr/>
        </p:nvSpPr>
        <p:spPr>
          <a:xfrm rot="2322048">
            <a:off x="2417642" y="1537530"/>
            <a:ext cx="191001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Merderet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335" name="Group 3334"/>
          <p:cNvGrpSpPr/>
          <p:nvPr/>
        </p:nvGrpSpPr>
        <p:grpSpPr>
          <a:xfrm rot="3595916">
            <a:off x="4152412" y="2283247"/>
            <a:ext cx="1353358" cy="102596"/>
            <a:chOff x="13388339" y="14461557"/>
            <a:chExt cx="1708785" cy="129540"/>
          </a:xfrm>
        </p:grpSpPr>
        <p:sp>
          <p:nvSpPr>
            <p:cNvPr id="3336" name="Freeform 333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37" name="Group 333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38" name="Freeform 333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39" name="Freeform 333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0" name="Freeform 333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1" name="Freeform 334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2" name="Freeform 334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43" name="Group 3342"/>
          <p:cNvGrpSpPr/>
          <p:nvPr/>
        </p:nvGrpSpPr>
        <p:grpSpPr>
          <a:xfrm rot="3848714">
            <a:off x="4769413" y="3492583"/>
            <a:ext cx="1353358" cy="102596"/>
            <a:chOff x="13388339" y="14461557"/>
            <a:chExt cx="1708785" cy="129540"/>
          </a:xfrm>
        </p:grpSpPr>
        <p:sp>
          <p:nvSpPr>
            <p:cNvPr id="3344" name="Freeform 334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45" name="Group 334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46" name="Freeform 334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7" name="Freeform 334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8" name="Freeform 334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9" name="Freeform 334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50" name="Freeform 334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51" name="Group 3350"/>
          <p:cNvGrpSpPr/>
          <p:nvPr/>
        </p:nvGrpSpPr>
        <p:grpSpPr>
          <a:xfrm rot="4365811">
            <a:off x="5245534" y="4724298"/>
            <a:ext cx="1353358" cy="102596"/>
            <a:chOff x="13388339" y="14461557"/>
            <a:chExt cx="1708785" cy="129540"/>
          </a:xfrm>
        </p:grpSpPr>
        <p:sp>
          <p:nvSpPr>
            <p:cNvPr id="3352" name="Freeform 335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53" name="Group 335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54" name="Freeform 335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55" name="Freeform 335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56" name="Freeform 335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57" name="Freeform 335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58" name="Freeform 335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59" name="Group 3358"/>
          <p:cNvGrpSpPr/>
          <p:nvPr/>
        </p:nvGrpSpPr>
        <p:grpSpPr>
          <a:xfrm rot="3077121">
            <a:off x="5847252" y="5862918"/>
            <a:ext cx="1353358" cy="102596"/>
            <a:chOff x="13388339" y="14461557"/>
            <a:chExt cx="1708785" cy="129540"/>
          </a:xfrm>
        </p:grpSpPr>
        <p:sp>
          <p:nvSpPr>
            <p:cNvPr id="3360" name="Freeform 335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61" name="Group 336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62" name="Freeform 336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63" name="Freeform 336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64" name="Freeform 336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65" name="Freeform 336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66" name="Freeform 336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67" name="Group 3366"/>
          <p:cNvGrpSpPr/>
          <p:nvPr/>
        </p:nvGrpSpPr>
        <p:grpSpPr>
          <a:xfrm rot="3354383">
            <a:off x="6624063" y="6930339"/>
            <a:ext cx="1353358" cy="102596"/>
            <a:chOff x="13388339" y="14461557"/>
            <a:chExt cx="1708785" cy="129540"/>
          </a:xfrm>
        </p:grpSpPr>
        <p:sp>
          <p:nvSpPr>
            <p:cNvPr id="3368" name="Freeform 336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69" name="Group 336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70" name="Freeform 336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71" name="Freeform 337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72" name="Freeform 337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73" name="Freeform 337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74" name="Freeform 337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75" name="Group 3374"/>
          <p:cNvGrpSpPr/>
          <p:nvPr/>
        </p:nvGrpSpPr>
        <p:grpSpPr>
          <a:xfrm rot="1293093">
            <a:off x="7625886" y="7738578"/>
            <a:ext cx="1353358" cy="102596"/>
            <a:chOff x="13388339" y="14461557"/>
            <a:chExt cx="1708785" cy="129540"/>
          </a:xfrm>
        </p:grpSpPr>
        <p:sp>
          <p:nvSpPr>
            <p:cNvPr id="3376" name="Freeform 337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77" name="Group 337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78" name="Freeform 337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79" name="Freeform 337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0" name="Freeform 337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1" name="Freeform 338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2" name="Freeform 338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83" name="Group 3382"/>
          <p:cNvGrpSpPr/>
          <p:nvPr/>
        </p:nvGrpSpPr>
        <p:grpSpPr>
          <a:xfrm rot="21313274">
            <a:off x="6808985" y="7736248"/>
            <a:ext cx="1353358" cy="102596"/>
            <a:chOff x="13388339" y="14461557"/>
            <a:chExt cx="1708785" cy="129540"/>
          </a:xfrm>
        </p:grpSpPr>
        <p:sp>
          <p:nvSpPr>
            <p:cNvPr id="3384" name="Freeform 338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85" name="Group 338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86" name="Freeform 338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7" name="Freeform 338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8" name="Freeform 338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9" name="Freeform 338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90" name="Freeform 338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3391" name="Freeform 3390"/>
          <p:cNvSpPr/>
          <p:nvPr/>
        </p:nvSpPr>
        <p:spPr>
          <a:xfrm>
            <a:off x="8263716" y="7497211"/>
            <a:ext cx="327724" cy="426356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3793" h="538328">
                <a:moveTo>
                  <a:pt x="179723" y="0"/>
                </a:moveTo>
                <a:lnTo>
                  <a:pt x="0" y="123401"/>
                </a:lnTo>
                <a:lnTo>
                  <a:pt x="57340" y="242896"/>
                </a:lnTo>
                <a:lnTo>
                  <a:pt x="99863" y="266325"/>
                </a:lnTo>
                <a:lnTo>
                  <a:pt x="166886" y="359395"/>
                </a:lnTo>
                <a:lnTo>
                  <a:pt x="182077" y="531844"/>
                </a:lnTo>
                <a:lnTo>
                  <a:pt x="360004" y="538328"/>
                </a:lnTo>
                <a:lnTo>
                  <a:pt x="346097" y="347104"/>
                </a:lnTo>
                <a:lnTo>
                  <a:pt x="413793" y="276914"/>
                </a:lnTo>
                <a:lnTo>
                  <a:pt x="370434" y="51576"/>
                </a:lnTo>
                <a:lnTo>
                  <a:pt x="241792" y="79390"/>
                </a:lnTo>
                <a:lnTo>
                  <a:pt x="179723" y="0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92" name="Freeform 3391"/>
          <p:cNvSpPr/>
          <p:nvPr/>
        </p:nvSpPr>
        <p:spPr>
          <a:xfrm rot="5400000">
            <a:off x="8017443" y="7610030"/>
            <a:ext cx="327724" cy="426356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3793" h="538328">
                <a:moveTo>
                  <a:pt x="179723" y="0"/>
                </a:moveTo>
                <a:lnTo>
                  <a:pt x="0" y="123401"/>
                </a:lnTo>
                <a:lnTo>
                  <a:pt x="57340" y="242896"/>
                </a:lnTo>
                <a:lnTo>
                  <a:pt x="99863" y="266325"/>
                </a:lnTo>
                <a:lnTo>
                  <a:pt x="166886" y="359395"/>
                </a:lnTo>
                <a:lnTo>
                  <a:pt x="182077" y="531844"/>
                </a:lnTo>
                <a:lnTo>
                  <a:pt x="360004" y="538328"/>
                </a:lnTo>
                <a:lnTo>
                  <a:pt x="346097" y="347104"/>
                </a:lnTo>
                <a:lnTo>
                  <a:pt x="413793" y="276914"/>
                </a:lnTo>
                <a:lnTo>
                  <a:pt x="370434" y="51576"/>
                </a:lnTo>
                <a:lnTo>
                  <a:pt x="241792" y="79390"/>
                </a:lnTo>
                <a:lnTo>
                  <a:pt x="179723" y="0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3393" name="Group 3392"/>
          <p:cNvGrpSpPr/>
          <p:nvPr/>
        </p:nvGrpSpPr>
        <p:grpSpPr>
          <a:xfrm rot="458927">
            <a:off x="5517859" y="7712655"/>
            <a:ext cx="1353358" cy="102596"/>
            <a:chOff x="13388339" y="14461557"/>
            <a:chExt cx="1708785" cy="129540"/>
          </a:xfrm>
        </p:grpSpPr>
        <p:sp>
          <p:nvSpPr>
            <p:cNvPr id="3394" name="Freeform 339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95" name="Group 339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96" name="Freeform 339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97" name="Freeform 339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98" name="Freeform 339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99" name="Freeform 339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00" name="Freeform 339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01" name="Group 3400"/>
          <p:cNvGrpSpPr/>
          <p:nvPr/>
        </p:nvGrpSpPr>
        <p:grpSpPr>
          <a:xfrm rot="21312514">
            <a:off x="4194638" y="7675753"/>
            <a:ext cx="1353358" cy="102596"/>
            <a:chOff x="13388339" y="14461557"/>
            <a:chExt cx="1708785" cy="129540"/>
          </a:xfrm>
        </p:grpSpPr>
        <p:sp>
          <p:nvSpPr>
            <p:cNvPr id="3402" name="Freeform 340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03" name="Group 340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04" name="Freeform 340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05" name="Freeform 340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06" name="Freeform 340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07" name="Freeform 340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08" name="Freeform 340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09" name="Group 3408"/>
          <p:cNvGrpSpPr/>
          <p:nvPr/>
        </p:nvGrpSpPr>
        <p:grpSpPr>
          <a:xfrm rot="21312514">
            <a:off x="2917199" y="7788000"/>
            <a:ext cx="1353358" cy="102596"/>
            <a:chOff x="13388339" y="14461557"/>
            <a:chExt cx="1708785" cy="129540"/>
          </a:xfrm>
        </p:grpSpPr>
        <p:sp>
          <p:nvSpPr>
            <p:cNvPr id="3410" name="Freeform 340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11" name="Group 341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12" name="Freeform 341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13" name="Freeform 341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14" name="Freeform 341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15" name="Freeform 341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16" name="Freeform 341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17" name="Group 3416"/>
          <p:cNvGrpSpPr/>
          <p:nvPr/>
        </p:nvGrpSpPr>
        <p:grpSpPr>
          <a:xfrm>
            <a:off x="1767130" y="7829377"/>
            <a:ext cx="1353358" cy="102596"/>
            <a:chOff x="13388339" y="14461557"/>
            <a:chExt cx="1708785" cy="129540"/>
          </a:xfrm>
        </p:grpSpPr>
        <p:sp>
          <p:nvSpPr>
            <p:cNvPr id="3418" name="Freeform 341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19" name="Group 341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20" name="Freeform 341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21" name="Freeform 342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22" name="Freeform 342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23" name="Freeform 342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24" name="Freeform 342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25" name="Group 3424"/>
          <p:cNvGrpSpPr/>
          <p:nvPr/>
        </p:nvGrpSpPr>
        <p:grpSpPr>
          <a:xfrm rot="906655">
            <a:off x="8906630" y="8179926"/>
            <a:ext cx="1353358" cy="102596"/>
            <a:chOff x="13388339" y="14461557"/>
            <a:chExt cx="1708785" cy="129540"/>
          </a:xfrm>
        </p:grpSpPr>
        <p:sp>
          <p:nvSpPr>
            <p:cNvPr id="3426" name="Freeform 342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27" name="Group 342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28" name="Freeform 342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29" name="Freeform 342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0" name="Freeform 342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1" name="Freeform 343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2" name="Freeform 343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33" name="Group 3432"/>
          <p:cNvGrpSpPr/>
          <p:nvPr/>
        </p:nvGrpSpPr>
        <p:grpSpPr>
          <a:xfrm>
            <a:off x="10168794" y="8344087"/>
            <a:ext cx="1353358" cy="102596"/>
            <a:chOff x="13388339" y="14461557"/>
            <a:chExt cx="1708785" cy="129540"/>
          </a:xfrm>
        </p:grpSpPr>
        <p:sp>
          <p:nvSpPr>
            <p:cNvPr id="3434" name="Freeform 343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35" name="Group 343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36" name="Freeform 343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7" name="Freeform 343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8" name="Freeform 343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9" name="Freeform 343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40" name="Freeform 343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49" name="Group 3448"/>
          <p:cNvGrpSpPr/>
          <p:nvPr/>
        </p:nvGrpSpPr>
        <p:grpSpPr>
          <a:xfrm rot="3555144">
            <a:off x="11799260" y="9217366"/>
            <a:ext cx="1353358" cy="102596"/>
            <a:chOff x="13388339" y="14461557"/>
            <a:chExt cx="1708785" cy="129540"/>
          </a:xfrm>
        </p:grpSpPr>
        <p:sp>
          <p:nvSpPr>
            <p:cNvPr id="3450" name="Freeform 344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51" name="Group 345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52" name="Freeform 345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53" name="Freeform 345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54" name="Freeform 345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55" name="Freeform 345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56" name="Freeform 345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57" name="Group 3456"/>
          <p:cNvGrpSpPr/>
          <p:nvPr/>
        </p:nvGrpSpPr>
        <p:grpSpPr>
          <a:xfrm rot="3555144">
            <a:off x="11303529" y="8384480"/>
            <a:ext cx="1353358" cy="102596"/>
            <a:chOff x="13388339" y="14461557"/>
            <a:chExt cx="1708785" cy="129540"/>
          </a:xfrm>
        </p:grpSpPr>
        <p:sp>
          <p:nvSpPr>
            <p:cNvPr id="3458" name="Freeform 345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59" name="Group 345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60" name="Freeform 345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61" name="Freeform 346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62" name="Freeform 346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63" name="Freeform 346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64" name="Freeform 346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65" name="Group 3464"/>
          <p:cNvGrpSpPr/>
          <p:nvPr/>
        </p:nvGrpSpPr>
        <p:grpSpPr>
          <a:xfrm rot="1737837">
            <a:off x="11587454" y="7366353"/>
            <a:ext cx="102596" cy="490157"/>
            <a:chOff x="14891535" y="14147041"/>
            <a:chExt cx="129540" cy="618885"/>
          </a:xfrm>
        </p:grpSpPr>
        <p:sp>
          <p:nvSpPr>
            <p:cNvPr id="3466" name="Freeform 3465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67" name="Group 3466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3468" name="Freeform 346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69" name="Freeform 346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70" name="Group 3469"/>
          <p:cNvGrpSpPr/>
          <p:nvPr/>
        </p:nvGrpSpPr>
        <p:grpSpPr>
          <a:xfrm rot="5931370">
            <a:off x="11809449" y="7041883"/>
            <a:ext cx="102596" cy="490157"/>
            <a:chOff x="14891535" y="14147041"/>
            <a:chExt cx="129540" cy="618885"/>
          </a:xfrm>
        </p:grpSpPr>
        <p:sp>
          <p:nvSpPr>
            <p:cNvPr id="3471" name="Freeform 3470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72" name="Group 3471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3473" name="Freeform 347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74" name="Freeform 347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75" name="Group 3474"/>
          <p:cNvGrpSpPr/>
          <p:nvPr/>
        </p:nvGrpSpPr>
        <p:grpSpPr>
          <a:xfrm rot="6959028">
            <a:off x="12267302" y="6942967"/>
            <a:ext cx="102596" cy="490157"/>
            <a:chOff x="14891535" y="14147041"/>
            <a:chExt cx="129540" cy="618885"/>
          </a:xfrm>
        </p:grpSpPr>
        <p:sp>
          <p:nvSpPr>
            <p:cNvPr id="3476" name="Freeform 3475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77" name="Group 3476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3478" name="Freeform 347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79" name="Freeform 347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3480" name="TextBox 3479"/>
          <p:cNvSpPr txBox="1"/>
          <p:nvPr/>
        </p:nvSpPr>
        <p:spPr>
          <a:xfrm rot="788738">
            <a:off x="9578400" y="9101760"/>
            <a:ext cx="211367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Canal de</a:t>
            </a:r>
          </a:p>
        </p:txBody>
      </p:sp>
      <p:sp>
        <p:nvSpPr>
          <p:cNvPr id="3481" name="TextBox 3480"/>
          <p:cNvSpPr txBox="1"/>
          <p:nvPr/>
        </p:nvSpPr>
        <p:spPr>
          <a:xfrm rot="3518547">
            <a:off x="7242096" y="4309553"/>
            <a:ext cx="17497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Vierville</a:t>
            </a:r>
            <a:endParaRPr lang="en-US" sz="2800" b="1" dirty="0"/>
          </a:p>
        </p:txBody>
      </p:sp>
      <p:sp>
        <p:nvSpPr>
          <p:cNvPr id="3482" name="Freeform 3481"/>
          <p:cNvSpPr>
            <a:spLocks noChangeAspect="1"/>
          </p:cNvSpPr>
          <p:nvPr/>
        </p:nvSpPr>
        <p:spPr>
          <a:xfrm>
            <a:off x="3065011" y="4063298"/>
            <a:ext cx="235961" cy="306976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3793" h="538328">
                <a:moveTo>
                  <a:pt x="179723" y="0"/>
                </a:moveTo>
                <a:lnTo>
                  <a:pt x="0" y="123401"/>
                </a:lnTo>
                <a:lnTo>
                  <a:pt x="57340" y="242896"/>
                </a:lnTo>
                <a:lnTo>
                  <a:pt x="99863" y="266325"/>
                </a:lnTo>
                <a:lnTo>
                  <a:pt x="166886" y="359395"/>
                </a:lnTo>
                <a:lnTo>
                  <a:pt x="182077" y="531844"/>
                </a:lnTo>
                <a:lnTo>
                  <a:pt x="360004" y="538328"/>
                </a:lnTo>
                <a:lnTo>
                  <a:pt x="346097" y="347104"/>
                </a:lnTo>
                <a:lnTo>
                  <a:pt x="413793" y="276914"/>
                </a:lnTo>
                <a:lnTo>
                  <a:pt x="370434" y="51576"/>
                </a:lnTo>
                <a:lnTo>
                  <a:pt x="241792" y="79390"/>
                </a:lnTo>
                <a:lnTo>
                  <a:pt x="179723" y="0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491" name="Freeform 3490"/>
          <p:cNvSpPr/>
          <p:nvPr/>
        </p:nvSpPr>
        <p:spPr>
          <a:xfrm>
            <a:off x="7616942" y="2513308"/>
            <a:ext cx="2978256" cy="4097716"/>
          </a:xfrm>
          <a:custGeom>
            <a:avLst/>
            <a:gdLst>
              <a:gd name="connsiteX0" fmla="*/ 0 w 3434204"/>
              <a:gd name="connsiteY0" fmla="*/ 5173883 h 5173883"/>
              <a:gd name="connsiteX1" fmla="*/ 277793 w 3434204"/>
              <a:gd name="connsiteY1" fmla="*/ 4722470 h 5173883"/>
              <a:gd name="connsiteX2" fmla="*/ 497712 w 3434204"/>
              <a:gd name="connsiteY2" fmla="*/ 3819645 h 5173883"/>
              <a:gd name="connsiteX3" fmla="*/ 1018573 w 3434204"/>
              <a:gd name="connsiteY3" fmla="*/ 3229336 h 5173883"/>
              <a:gd name="connsiteX4" fmla="*/ 1527859 w 3434204"/>
              <a:gd name="connsiteY4" fmla="*/ 2812648 h 5173883"/>
              <a:gd name="connsiteX5" fmla="*/ 1747778 w 3434204"/>
              <a:gd name="connsiteY5" fmla="*/ 2222339 h 5173883"/>
              <a:gd name="connsiteX6" fmla="*/ 2095018 w 3434204"/>
              <a:gd name="connsiteY6" fmla="*/ 1713053 h 5173883"/>
              <a:gd name="connsiteX7" fmla="*/ 2338086 w 3434204"/>
              <a:gd name="connsiteY7" fmla="*/ 1446835 h 5173883"/>
              <a:gd name="connsiteX8" fmla="*/ 2986269 w 3434204"/>
              <a:gd name="connsiteY8" fmla="*/ 717630 h 5173883"/>
              <a:gd name="connsiteX9" fmla="*/ 3426107 w 3434204"/>
              <a:gd name="connsiteY9" fmla="*/ 196769 h 5173883"/>
              <a:gd name="connsiteX10" fmla="*/ 3229337 w 3434204"/>
              <a:gd name="connsiteY10" fmla="*/ 0 h 5173883"/>
              <a:gd name="connsiteX0" fmla="*/ 0 w 3334886"/>
              <a:gd name="connsiteY0" fmla="*/ 5173883 h 5173883"/>
              <a:gd name="connsiteX1" fmla="*/ 277793 w 3334886"/>
              <a:gd name="connsiteY1" fmla="*/ 4722470 h 5173883"/>
              <a:gd name="connsiteX2" fmla="*/ 497712 w 3334886"/>
              <a:gd name="connsiteY2" fmla="*/ 3819645 h 5173883"/>
              <a:gd name="connsiteX3" fmla="*/ 1018573 w 3334886"/>
              <a:gd name="connsiteY3" fmla="*/ 3229336 h 5173883"/>
              <a:gd name="connsiteX4" fmla="*/ 1527859 w 3334886"/>
              <a:gd name="connsiteY4" fmla="*/ 2812648 h 5173883"/>
              <a:gd name="connsiteX5" fmla="*/ 1747778 w 3334886"/>
              <a:gd name="connsiteY5" fmla="*/ 2222339 h 5173883"/>
              <a:gd name="connsiteX6" fmla="*/ 2095018 w 3334886"/>
              <a:gd name="connsiteY6" fmla="*/ 1713053 h 5173883"/>
              <a:gd name="connsiteX7" fmla="*/ 2338086 w 3334886"/>
              <a:gd name="connsiteY7" fmla="*/ 1446835 h 5173883"/>
              <a:gd name="connsiteX8" fmla="*/ 2986269 w 3334886"/>
              <a:gd name="connsiteY8" fmla="*/ 717630 h 5173883"/>
              <a:gd name="connsiteX9" fmla="*/ 3311807 w 3334886"/>
              <a:gd name="connsiteY9" fmla="*/ 303449 h 5173883"/>
              <a:gd name="connsiteX10" fmla="*/ 3229337 w 3334886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095018 w 3760423"/>
              <a:gd name="connsiteY6" fmla="*/ 1713053 h 5173883"/>
              <a:gd name="connsiteX7" fmla="*/ 2338086 w 3760423"/>
              <a:gd name="connsiteY7" fmla="*/ 1446835 h 5173883"/>
              <a:gd name="connsiteX8" fmla="*/ 2986269 w 3760423"/>
              <a:gd name="connsiteY8" fmla="*/ 717630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095018 w 3760423"/>
              <a:gd name="connsiteY6" fmla="*/ 1713053 h 5173883"/>
              <a:gd name="connsiteX7" fmla="*/ 2338086 w 3760423"/>
              <a:gd name="connsiteY7" fmla="*/ 1446835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095018 w 3760423"/>
              <a:gd name="connsiteY6" fmla="*/ 1713053 h 5173883"/>
              <a:gd name="connsiteX7" fmla="*/ 2516506 w 3760423"/>
              <a:gd name="connsiteY7" fmla="*/ 1759069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407252 w 3760423"/>
              <a:gd name="connsiteY6" fmla="*/ 1869170 h 5173883"/>
              <a:gd name="connsiteX7" fmla="*/ 2516506 w 3760423"/>
              <a:gd name="connsiteY7" fmla="*/ 1759069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948499 w 3760423"/>
              <a:gd name="connsiteY5" fmla="*/ 2400759 h 5173883"/>
              <a:gd name="connsiteX6" fmla="*/ 2407252 w 3760423"/>
              <a:gd name="connsiteY6" fmla="*/ 1869170 h 5173883"/>
              <a:gd name="connsiteX7" fmla="*/ 2516506 w 3760423"/>
              <a:gd name="connsiteY7" fmla="*/ 1759069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948499 w 3760423"/>
              <a:gd name="connsiteY5" fmla="*/ 2400759 h 5173883"/>
              <a:gd name="connsiteX6" fmla="*/ 2516506 w 3760423"/>
              <a:gd name="connsiteY6" fmla="*/ 1759069 h 5173883"/>
              <a:gd name="connsiteX7" fmla="*/ 3253898 w 3760423"/>
              <a:gd name="connsiteY7" fmla="*/ 1119074 h 5173883"/>
              <a:gd name="connsiteX8" fmla="*/ 3757855 w 3760423"/>
              <a:gd name="connsiteY8" fmla="*/ 749498 h 5173883"/>
              <a:gd name="connsiteX9" fmla="*/ 3229337 w 3760423"/>
              <a:gd name="connsiteY9" fmla="*/ 0 h 5173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60423" h="5173883">
                <a:moveTo>
                  <a:pt x="0" y="5173883"/>
                </a:moveTo>
                <a:cubicBezTo>
                  <a:pt x="97420" y="5061029"/>
                  <a:pt x="194841" y="4948176"/>
                  <a:pt x="277793" y="4722470"/>
                </a:cubicBezTo>
                <a:cubicBezTo>
                  <a:pt x="360745" y="4496764"/>
                  <a:pt x="374249" y="4068501"/>
                  <a:pt x="497712" y="3819645"/>
                </a:cubicBezTo>
                <a:cubicBezTo>
                  <a:pt x="621175" y="3570789"/>
                  <a:pt x="846882" y="3397169"/>
                  <a:pt x="1018573" y="3229336"/>
                </a:cubicBezTo>
                <a:cubicBezTo>
                  <a:pt x="1190264" y="3061503"/>
                  <a:pt x="1372871" y="2950744"/>
                  <a:pt x="1527859" y="2812648"/>
                </a:cubicBezTo>
                <a:cubicBezTo>
                  <a:pt x="1682847" y="2674552"/>
                  <a:pt x="1783724" y="2576356"/>
                  <a:pt x="1948499" y="2400759"/>
                </a:cubicBezTo>
                <a:cubicBezTo>
                  <a:pt x="2113274" y="2225162"/>
                  <a:pt x="2298940" y="1972683"/>
                  <a:pt x="2516506" y="1759069"/>
                </a:cubicBezTo>
                <a:cubicBezTo>
                  <a:pt x="2734072" y="1545455"/>
                  <a:pt x="3047007" y="1287336"/>
                  <a:pt x="3253898" y="1119074"/>
                </a:cubicBezTo>
                <a:cubicBezTo>
                  <a:pt x="3460790" y="950812"/>
                  <a:pt x="3717344" y="869103"/>
                  <a:pt x="3757855" y="749498"/>
                </a:cubicBezTo>
                <a:cubicBezTo>
                  <a:pt x="3798366" y="629893"/>
                  <a:pt x="3347977" y="38582"/>
                  <a:pt x="3229337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3501" name="Group 3500"/>
          <p:cNvGrpSpPr/>
          <p:nvPr/>
        </p:nvGrpSpPr>
        <p:grpSpPr>
          <a:xfrm>
            <a:off x="8336966" y="7296589"/>
            <a:ext cx="113157" cy="65380"/>
            <a:chOff x="9524104" y="10751005"/>
            <a:chExt cx="142875" cy="82551"/>
          </a:xfrm>
        </p:grpSpPr>
        <p:sp>
          <p:nvSpPr>
            <p:cNvPr id="3502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3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4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5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6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7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30" name="Oval 3529"/>
          <p:cNvSpPr>
            <a:spLocks noChangeAspect="1"/>
          </p:cNvSpPr>
          <p:nvPr/>
        </p:nvSpPr>
        <p:spPr>
          <a:xfrm>
            <a:off x="8007592" y="5436815"/>
            <a:ext cx="99206" cy="9643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541" name="TextBox 3540"/>
          <p:cNvSpPr txBox="1"/>
          <p:nvPr/>
        </p:nvSpPr>
        <p:spPr>
          <a:xfrm>
            <a:off x="9003999" y="4435990"/>
            <a:ext cx="1749777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Ste</a:t>
            </a:r>
            <a:r>
              <a:rPr lang="en-US" sz="2800" b="1" dirty="0"/>
              <a:t>-Marie-du-Mont</a:t>
            </a:r>
          </a:p>
        </p:txBody>
      </p:sp>
      <p:sp>
        <p:nvSpPr>
          <p:cNvPr id="3542" name="TextBox 3541"/>
          <p:cNvSpPr txBox="1"/>
          <p:nvPr/>
        </p:nvSpPr>
        <p:spPr>
          <a:xfrm>
            <a:off x="4372865" y="6272096"/>
            <a:ext cx="2967594" cy="52322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St-Come-du-Mont</a:t>
            </a:r>
          </a:p>
        </p:txBody>
      </p:sp>
      <p:sp>
        <p:nvSpPr>
          <p:cNvPr id="3546" name="Freeform 3545"/>
          <p:cNvSpPr/>
          <p:nvPr/>
        </p:nvSpPr>
        <p:spPr>
          <a:xfrm>
            <a:off x="10060792" y="3106518"/>
            <a:ext cx="708202" cy="1181598"/>
          </a:xfrm>
          <a:custGeom>
            <a:avLst/>
            <a:gdLst>
              <a:gd name="connsiteX0" fmla="*/ 0 w 894194"/>
              <a:gd name="connsiteY0" fmla="*/ 1491916 h 1491916"/>
              <a:gd name="connsiteX1" fmla="*/ 481263 w 894194"/>
              <a:gd name="connsiteY1" fmla="*/ 1130969 h 1491916"/>
              <a:gd name="connsiteX2" fmla="*/ 890336 w 894194"/>
              <a:gd name="connsiteY2" fmla="*/ 625643 h 1491916"/>
              <a:gd name="connsiteX3" fmla="*/ 673768 w 894194"/>
              <a:gd name="connsiteY3" fmla="*/ 0 h 1491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194" h="1491916">
                <a:moveTo>
                  <a:pt x="0" y="1491916"/>
                </a:moveTo>
                <a:cubicBezTo>
                  <a:pt x="166437" y="1383632"/>
                  <a:pt x="332874" y="1275348"/>
                  <a:pt x="481263" y="1130969"/>
                </a:cubicBezTo>
                <a:cubicBezTo>
                  <a:pt x="629652" y="986590"/>
                  <a:pt x="858252" y="814138"/>
                  <a:pt x="890336" y="625643"/>
                </a:cubicBezTo>
                <a:cubicBezTo>
                  <a:pt x="922420" y="437148"/>
                  <a:pt x="745957" y="84221"/>
                  <a:pt x="673768" y="0"/>
                </a:cubicBezTo>
              </a:path>
            </a:pathLst>
          </a:custGeom>
          <a:noFill/>
          <a:ln w="50800" cmpd="sng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551" name="Freeform 3550"/>
          <p:cNvSpPr/>
          <p:nvPr/>
        </p:nvSpPr>
        <p:spPr>
          <a:xfrm rot="9359821">
            <a:off x="23858127" y="8390835"/>
            <a:ext cx="865106" cy="1079375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437210 w 671280"/>
              <a:gd name="connsiteY0" fmla="*/ 573338 h 1111666"/>
              <a:gd name="connsiteX1" fmla="*/ 1 w 671280"/>
              <a:gd name="connsiteY1" fmla="*/ 0 h 1111666"/>
              <a:gd name="connsiteX2" fmla="*/ 314827 w 671280"/>
              <a:gd name="connsiteY2" fmla="*/ 816234 h 1111666"/>
              <a:gd name="connsiteX3" fmla="*/ 357350 w 671280"/>
              <a:gd name="connsiteY3" fmla="*/ 839663 h 1111666"/>
              <a:gd name="connsiteX4" fmla="*/ 424373 w 671280"/>
              <a:gd name="connsiteY4" fmla="*/ 932733 h 1111666"/>
              <a:gd name="connsiteX5" fmla="*/ 439564 w 671280"/>
              <a:gd name="connsiteY5" fmla="*/ 1105182 h 1111666"/>
              <a:gd name="connsiteX6" fmla="*/ 617491 w 671280"/>
              <a:gd name="connsiteY6" fmla="*/ 1111666 h 1111666"/>
              <a:gd name="connsiteX7" fmla="*/ 603584 w 671280"/>
              <a:gd name="connsiteY7" fmla="*/ 920442 h 1111666"/>
              <a:gd name="connsiteX8" fmla="*/ 671280 w 671280"/>
              <a:gd name="connsiteY8" fmla="*/ 850252 h 1111666"/>
              <a:gd name="connsiteX9" fmla="*/ 627921 w 671280"/>
              <a:gd name="connsiteY9" fmla="*/ 624914 h 1111666"/>
              <a:gd name="connsiteX10" fmla="*/ 499279 w 671280"/>
              <a:gd name="connsiteY10" fmla="*/ 652728 h 1111666"/>
              <a:gd name="connsiteX11" fmla="*/ 437210 w 671280"/>
              <a:gd name="connsiteY11" fmla="*/ 573338 h 1111666"/>
              <a:gd name="connsiteX0" fmla="*/ 437209 w 671279"/>
              <a:gd name="connsiteY0" fmla="*/ 573338 h 1111666"/>
              <a:gd name="connsiteX1" fmla="*/ 0 w 671279"/>
              <a:gd name="connsiteY1" fmla="*/ 0 h 1111666"/>
              <a:gd name="connsiteX2" fmla="*/ 117155 w 671279"/>
              <a:gd name="connsiteY2" fmla="*/ 598575 h 1111666"/>
              <a:gd name="connsiteX3" fmla="*/ 314826 w 671279"/>
              <a:gd name="connsiteY3" fmla="*/ 816234 h 1111666"/>
              <a:gd name="connsiteX4" fmla="*/ 357349 w 671279"/>
              <a:gd name="connsiteY4" fmla="*/ 839663 h 1111666"/>
              <a:gd name="connsiteX5" fmla="*/ 424372 w 671279"/>
              <a:gd name="connsiteY5" fmla="*/ 932733 h 1111666"/>
              <a:gd name="connsiteX6" fmla="*/ 439563 w 671279"/>
              <a:gd name="connsiteY6" fmla="*/ 1105182 h 1111666"/>
              <a:gd name="connsiteX7" fmla="*/ 617490 w 671279"/>
              <a:gd name="connsiteY7" fmla="*/ 1111666 h 1111666"/>
              <a:gd name="connsiteX8" fmla="*/ 603583 w 671279"/>
              <a:gd name="connsiteY8" fmla="*/ 920442 h 1111666"/>
              <a:gd name="connsiteX9" fmla="*/ 671279 w 671279"/>
              <a:gd name="connsiteY9" fmla="*/ 850252 h 1111666"/>
              <a:gd name="connsiteX10" fmla="*/ 627920 w 671279"/>
              <a:gd name="connsiteY10" fmla="*/ 624914 h 1111666"/>
              <a:gd name="connsiteX11" fmla="*/ 499278 w 671279"/>
              <a:gd name="connsiteY11" fmla="*/ 652728 h 1111666"/>
              <a:gd name="connsiteX12" fmla="*/ 437209 w 671279"/>
              <a:gd name="connsiteY12" fmla="*/ 573338 h 1111666"/>
              <a:gd name="connsiteX0" fmla="*/ 453036 w 687106"/>
              <a:gd name="connsiteY0" fmla="*/ 577780 h 1116108"/>
              <a:gd name="connsiteX1" fmla="*/ 15827 w 687106"/>
              <a:gd name="connsiteY1" fmla="*/ 4442 h 1116108"/>
              <a:gd name="connsiteX2" fmla="*/ 115362 w 687106"/>
              <a:gd name="connsiteY2" fmla="*/ 319705 h 1116108"/>
              <a:gd name="connsiteX3" fmla="*/ 132982 w 687106"/>
              <a:gd name="connsiteY3" fmla="*/ 603017 h 1116108"/>
              <a:gd name="connsiteX4" fmla="*/ 330653 w 687106"/>
              <a:gd name="connsiteY4" fmla="*/ 820676 h 1116108"/>
              <a:gd name="connsiteX5" fmla="*/ 373176 w 687106"/>
              <a:gd name="connsiteY5" fmla="*/ 844105 h 1116108"/>
              <a:gd name="connsiteX6" fmla="*/ 440199 w 687106"/>
              <a:gd name="connsiteY6" fmla="*/ 937175 h 1116108"/>
              <a:gd name="connsiteX7" fmla="*/ 455390 w 687106"/>
              <a:gd name="connsiteY7" fmla="*/ 1109624 h 1116108"/>
              <a:gd name="connsiteX8" fmla="*/ 633317 w 687106"/>
              <a:gd name="connsiteY8" fmla="*/ 1116108 h 1116108"/>
              <a:gd name="connsiteX9" fmla="*/ 619410 w 687106"/>
              <a:gd name="connsiteY9" fmla="*/ 924884 h 1116108"/>
              <a:gd name="connsiteX10" fmla="*/ 687106 w 687106"/>
              <a:gd name="connsiteY10" fmla="*/ 854694 h 1116108"/>
              <a:gd name="connsiteX11" fmla="*/ 643747 w 687106"/>
              <a:gd name="connsiteY11" fmla="*/ 629356 h 1116108"/>
              <a:gd name="connsiteX12" fmla="*/ 515105 w 687106"/>
              <a:gd name="connsiteY12" fmla="*/ 657170 h 1116108"/>
              <a:gd name="connsiteX13" fmla="*/ 453036 w 687106"/>
              <a:gd name="connsiteY13" fmla="*/ 577780 h 1116108"/>
              <a:gd name="connsiteX0" fmla="*/ 453036 w 863550"/>
              <a:gd name="connsiteY0" fmla="*/ 577780 h 1116108"/>
              <a:gd name="connsiteX1" fmla="*/ 15827 w 863550"/>
              <a:gd name="connsiteY1" fmla="*/ 4442 h 1116108"/>
              <a:gd name="connsiteX2" fmla="*/ 115362 w 863550"/>
              <a:gd name="connsiteY2" fmla="*/ 319705 h 1116108"/>
              <a:gd name="connsiteX3" fmla="*/ 132982 w 863550"/>
              <a:gd name="connsiteY3" fmla="*/ 603017 h 1116108"/>
              <a:gd name="connsiteX4" fmla="*/ 330653 w 863550"/>
              <a:gd name="connsiteY4" fmla="*/ 820676 h 1116108"/>
              <a:gd name="connsiteX5" fmla="*/ 373176 w 863550"/>
              <a:gd name="connsiteY5" fmla="*/ 844105 h 1116108"/>
              <a:gd name="connsiteX6" fmla="*/ 440199 w 863550"/>
              <a:gd name="connsiteY6" fmla="*/ 937175 h 1116108"/>
              <a:gd name="connsiteX7" fmla="*/ 455390 w 863550"/>
              <a:gd name="connsiteY7" fmla="*/ 1109624 h 1116108"/>
              <a:gd name="connsiteX8" fmla="*/ 633317 w 863550"/>
              <a:gd name="connsiteY8" fmla="*/ 1116108 h 1116108"/>
              <a:gd name="connsiteX9" fmla="*/ 619410 w 863550"/>
              <a:gd name="connsiteY9" fmla="*/ 924884 h 1116108"/>
              <a:gd name="connsiteX10" fmla="*/ 687106 w 863550"/>
              <a:gd name="connsiteY10" fmla="*/ 854694 h 1116108"/>
              <a:gd name="connsiteX11" fmla="*/ 863550 w 863550"/>
              <a:gd name="connsiteY11" fmla="*/ 789754 h 1116108"/>
              <a:gd name="connsiteX12" fmla="*/ 515105 w 863550"/>
              <a:gd name="connsiteY12" fmla="*/ 657170 h 1116108"/>
              <a:gd name="connsiteX13" fmla="*/ 453036 w 863550"/>
              <a:gd name="connsiteY13" fmla="*/ 577780 h 1116108"/>
              <a:gd name="connsiteX0" fmla="*/ 453036 w 903961"/>
              <a:gd name="connsiteY0" fmla="*/ 577780 h 1116108"/>
              <a:gd name="connsiteX1" fmla="*/ 15827 w 903961"/>
              <a:gd name="connsiteY1" fmla="*/ 4442 h 1116108"/>
              <a:gd name="connsiteX2" fmla="*/ 115362 w 903961"/>
              <a:gd name="connsiteY2" fmla="*/ 319705 h 1116108"/>
              <a:gd name="connsiteX3" fmla="*/ 132982 w 903961"/>
              <a:gd name="connsiteY3" fmla="*/ 603017 h 1116108"/>
              <a:gd name="connsiteX4" fmla="*/ 330653 w 903961"/>
              <a:gd name="connsiteY4" fmla="*/ 820676 h 1116108"/>
              <a:gd name="connsiteX5" fmla="*/ 373176 w 903961"/>
              <a:gd name="connsiteY5" fmla="*/ 844105 h 1116108"/>
              <a:gd name="connsiteX6" fmla="*/ 440199 w 903961"/>
              <a:gd name="connsiteY6" fmla="*/ 937175 h 1116108"/>
              <a:gd name="connsiteX7" fmla="*/ 455390 w 903961"/>
              <a:gd name="connsiteY7" fmla="*/ 1109624 h 1116108"/>
              <a:gd name="connsiteX8" fmla="*/ 633317 w 903961"/>
              <a:gd name="connsiteY8" fmla="*/ 1116108 h 1116108"/>
              <a:gd name="connsiteX9" fmla="*/ 619410 w 903961"/>
              <a:gd name="connsiteY9" fmla="*/ 924884 h 1116108"/>
              <a:gd name="connsiteX10" fmla="*/ 687106 w 903961"/>
              <a:gd name="connsiteY10" fmla="*/ 854694 h 1116108"/>
              <a:gd name="connsiteX11" fmla="*/ 863550 w 903961"/>
              <a:gd name="connsiteY11" fmla="*/ 789754 h 1116108"/>
              <a:gd name="connsiteX12" fmla="*/ 903961 w 903961"/>
              <a:gd name="connsiteY12" fmla="*/ 666295 h 1116108"/>
              <a:gd name="connsiteX13" fmla="*/ 453036 w 903961"/>
              <a:gd name="connsiteY13" fmla="*/ 577780 h 1116108"/>
              <a:gd name="connsiteX0" fmla="*/ 453036 w 903961"/>
              <a:gd name="connsiteY0" fmla="*/ 577780 h 1116108"/>
              <a:gd name="connsiteX1" fmla="*/ 15827 w 903961"/>
              <a:gd name="connsiteY1" fmla="*/ 4442 h 1116108"/>
              <a:gd name="connsiteX2" fmla="*/ 115362 w 903961"/>
              <a:gd name="connsiteY2" fmla="*/ 319705 h 1116108"/>
              <a:gd name="connsiteX3" fmla="*/ 132982 w 903961"/>
              <a:gd name="connsiteY3" fmla="*/ 603017 h 1116108"/>
              <a:gd name="connsiteX4" fmla="*/ 330653 w 903961"/>
              <a:gd name="connsiteY4" fmla="*/ 820676 h 1116108"/>
              <a:gd name="connsiteX5" fmla="*/ 373176 w 903961"/>
              <a:gd name="connsiteY5" fmla="*/ 844105 h 1116108"/>
              <a:gd name="connsiteX6" fmla="*/ 440199 w 903961"/>
              <a:gd name="connsiteY6" fmla="*/ 937175 h 1116108"/>
              <a:gd name="connsiteX7" fmla="*/ 455390 w 903961"/>
              <a:gd name="connsiteY7" fmla="*/ 1109624 h 1116108"/>
              <a:gd name="connsiteX8" fmla="*/ 633317 w 903961"/>
              <a:gd name="connsiteY8" fmla="*/ 1116108 h 1116108"/>
              <a:gd name="connsiteX9" fmla="*/ 619410 w 903961"/>
              <a:gd name="connsiteY9" fmla="*/ 924884 h 1116108"/>
              <a:gd name="connsiteX10" fmla="*/ 687106 w 903961"/>
              <a:gd name="connsiteY10" fmla="*/ 854694 h 1116108"/>
              <a:gd name="connsiteX11" fmla="*/ 863550 w 903961"/>
              <a:gd name="connsiteY11" fmla="*/ 789754 h 1116108"/>
              <a:gd name="connsiteX12" fmla="*/ 903961 w 903961"/>
              <a:gd name="connsiteY12" fmla="*/ 666295 h 1116108"/>
              <a:gd name="connsiteX13" fmla="*/ 453036 w 903961"/>
              <a:gd name="connsiteY13" fmla="*/ 577780 h 1116108"/>
              <a:gd name="connsiteX0" fmla="*/ 808189 w 903961"/>
              <a:gd name="connsiteY0" fmla="*/ 158021 h 1116108"/>
              <a:gd name="connsiteX1" fmla="*/ 15827 w 903961"/>
              <a:gd name="connsiteY1" fmla="*/ 4442 h 1116108"/>
              <a:gd name="connsiteX2" fmla="*/ 115362 w 903961"/>
              <a:gd name="connsiteY2" fmla="*/ 319705 h 1116108"/>
              <a:gd name="connsiteX3" fmla="*/ 132982 w 903961"/>
              <a:gd name="connsiteY3" fmla="*/ 603017 h 1116108"/>
              <a:gd name="connsiteX4" fmla="*/ 330653 w 903961"/>
              <a:gd name="connsiteY4" fmla="*/ 820676 h 1116108"/>
              <a:gd name="connsiteX5" fmla="*/ 373176 w 903961"/>
              <a:gd name="connsiteY5" fmla="*/ 844105 h 1116108"/>
              <a:gd name="connsiteX6" fmla="*/ 440199 w 903961"/>
              <a:gd name="connsiteY6" fmla="*/ 937175 h 1116108"/>
              <a:gd name="connsiteX7" fmla="*/ 455390 w 903961"/>
              <a:gd name="connsiteY7" fmla="*/ 1109624 h 1116108"/>
              <a:gd name="connsiteX8" fmla="*/ 633317 w 903961"/>
              <a:gd name="connsiteY8" fmla="*/ 1116108 h 1116108"/>
              <a:gd name="connsiteX9" fmla="*/ 619410 w 903961"/>
              <a:gd name="connsiteY9" fmla="*/ 924884 h 1116108"/>
              <a:gd name="connsiteX10" fmla="*/ 687106 w 903961"/>
              <a:gd name="connsiteY10" fmla="*/ 854694 h 1116108"/>
              <a:gd name="connsiteX11" fmla="*/ 863550 w 903961"/>
              <a:gd name="connsiteY11" fmla="*/ 789754 h 1116108"/>
              <a:gd name="connsiteX12" fmla="*/ 903961 w 903961"/>
              <a:gd name="connsiteY12" fmla="*/ 666295 h 1116108"/>
              <a:gd name="connsiteX13" fmla="*/ 808189 w 903961"/>
              <a:gd name="connsiteY13" fmla="*/ 158021 h 1116108"/>
              <a:gd name="connsiteX0" fmla="*/ 808189 w 903961"/>
              <a:gd name="connsiteY0" fmla="*/ 384006 h 1342093"/>
              <a:gd name="connsiteX1" fmla="*/ 569218 w 903961"/>
              <a:gd name="connsiteY1" fmla="*/ 0 h 1342093"/>
              <a:gd name="connsiteX2" fmla="*/ 15827 w 903961"/>
              <a:gd name="connsiteY2" fmla="*/ 230427 h 1342093"/>
              <a:gd name="connsiteX3" fmla="*/ 115362 w 903961"/>
              <a:gd name="connsiteY3" fmla="*/ 545690 h 1342093"/>
              <a:gd name="connsiteX4" fmla="*/ 132982 w 903961"/>
              <a:gd name="connsiteY4" fmla="*/ 829002 h 1342093"/>
              <a:gd name="connsiteX5" fmla="*/ 330653 w 903961"/>
              <a:gd name="connsiteY5" fmla="*/ 1046661 h 1342093"/>
              <a:gd name="connsiteX6" fmla="*/ 373176 w 903961"/>
              <a:gd name="connsiteY6" fmla="*/ 1070090 h 1342093"/>
              <a:gd name="connsiteX7" fmla="*/ 440199 w 903961"/>
              <a:gd name="connsiteY7" fmla="*/ 1163160 h 1342093"/>
              <a:gd name="connsiteX8" fmla="*/ 455390 w 903961"/>
              <a:gd name="connsiteY8" fmla="*/ 1335609 h 1342093"/>
              <a:gd name="connsiteX9" fmla="*/ 633317 w 903961"/>
              <a:gd name="connsiteY9" fmla="*/ 1342093 h 1342093"/>
              <a:gd name="connsiteX10" fmla="*/ 619410 w 903961"/>
              <a:gd name="connsiteY10" fmla="*/ 1150869 h 1342093"/>
              <a:gd name="connsiteX11" fmla="*/ 687106 w 903961"/>
              <a:gd name="connsiteY11" fmla="*/ 1080679 h 1342093"/>
              <a:gd name="connsiteX12" fmla="*/ 863550 w 903961"/>
              <a:gd name="connsiteY12" fmla="*/ 1015739 h 1342093"/>
              <a:gd name="connsiteX13" fmla="*/ 903961 w 903961"/>
              <a:gd name="connsiteY13" fmla="*/ 892280 h 1342093"/>
              <a:gd name="connsiteX14" fmla="*/ 808189 w 903961"/>
              <a:gd name="connsiteY14" fmla="*/ 384006 h 1342093"/>
              <a:gd name="connsiteX0" fmla="*/ 808189 w 903961"/>
              <a:gd name="connsiteY0" fmla="*/ 404760 h 1362847"/>
              <a:gd name="connsiteX1" fmla="*/ 569218 w 903961"/>
              <a:gd name="connsiteY1" fmla="*/ 20754 h 1362847"/>
              <a:gd name="connsiteX2" fmla="*/ 15827 w 903961"/>
              <a:gd name="connsiteY2" fmla="*/ 251181 h 1362847"/>
              <a:gd name="connsiteX3" fmla="*/ 115362 w 903961"/>
              <a:gd name="connsiteY3" fmla="*/ 566444 h 1362847"/>
              <a:gd name="connsiteX4" fmla="*/ 132982 w 903961"/>
              <a:gd name="connsiteY4" fmla="*/ 849756 h 1362847"/>
              <a:gd name="connsiteX5" fmla="*/ 330653 w 903961"/>
              <a:gd name="connsiteY5" fmla="*/ 1067415 h 1362847"/>
              <a:gd name="connsiteX6" fmla="*/ 373176 w 903961"/>
              <a:gd name="connsiteY6" fmla="*/ 1090844 h 1362847"/>
              <a:gd name="connsiteX7" fmla="*/ 440199 w 903961"/>
              <a:gd name="connsiteY7" fmla="*/ 1183914 h 1362847"/>
              <a:gd name="connsiteX8" fmla="*/ 455390 w 903961"/>
              <a:gd name="connsiteY8" fmla="*/ 1356363 h 1362847"/>
              <a:gd name="connsiteX9" fmla="*/ 633317 w 903961"/>
              <a:gd name="connsiteY9" fmla="*/ 1362847 h 1362847"/>
              <a:gd name="connsiteX10" fmla="*/ 619410 w 903961"/>
              <a:gd name="connsiteY10" fmla="*/ 1171623 h 1362847"/>
              <a:gd name="connsiteX11" fmla="*/ 687106 w 903961"/>
              <a:gd name="connsiteY11" fmla="*/ 1101433 h 1362847"/>
              <a:gd name="connsiteX12" fmla="*/ 863550 w 903961"/>
              <a:gd name="connsiteY12" fmla="*/ 1036493 h 1362847"/>
              <a:gd name="connsiteX13" fmla="*/ 903961 w 903961"/>
              <a:gd name="connsiteY13" fmla="*/ 913034 h 1362847"/>
              <a:gd name="connsiteX14" fmla="*/ 808189 w 903961"/>
              <a:gd name="connsiteY14" fmla="*/ 404760 h 1362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903961" h="1362847">
                <a:moveTo>
                  <a:pt x="808189" y="404760"/>
                </a:moveTo>
                <a:cubicBezTo>
                  <a:pt x="693169" y="380603"/>
                  <a:pt x="684238" y="44911"/>
                  <a:pt x="569218" y="20754"/>
                </a:cubicBezTo>
                <a:cubicBezTo>
                  <a:pt x="264396" y="-72517"/>
                  <a:pt x="200291" y="174372"/>
                  <a:pt x="15827" y="251181"/>
                </a:cubicBezTo>
                <a:cubicBezTo>
                  <a:pt x="-46921" y="209954"/>
                  <a:pt x="95836" y="466682"/>
                  <a:pt x="115362" y="566444"/>
                </a:cubicBezTo>
                <a:cubicBezTo>
                  <a:pt x="134888" y="666206"/>
                  <a:pt x="90632" y="768046"/>
                  <a:pt x="132982" y="849756"/>
                </a:cubicBezTo>
                <a:lnTo>
                  <a:pt x="330653" y="1067415"/>
                </a:lnTo>
                <a:lnTo>
                  <a:pt x="373176" y="1090844"/>
                </a:lnTo>
                <a:lnTo>
                  <a:pt x="440199" y="1183914"/>
                </a:lnTo>
                <a:lnTo>
                  <a:pt x="455390" y="1356363"/>
                </a:lnTo>
                <a:lnTo>
                  <a:pt x="633317" y="1362847"/>
                </a:lnTo>
                <a:lnTo>
                  <a:pt x="619410" y="1171623"/>
                </a:lnTo>
                <a:lnTo>
                  <a:pt x="687106" y="1101433"/>
                </a:lnTo>
                <a:lnTo>
                  <a:pt x="863550" y="1036493"/>
                </a:lnTo>
                <a:lnTo>
                  <a:pt x="903961" y="913034"/>
                </a:lnTo>
                <a:cubicBezTo>
                  <a:pt x="793317" y="799550"/>
                  <a:pt x="958497" y="434265"/>
                  <a:pt x="808189" y="404760"/>
                </a:cubicBez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553" name="Freeform: Shape 69">
            <a:extLst>
              <a:ext uri="{FF2B5EF4-FFF2-40B4-BE49-F238E27FC236}">
                <a16:creationId xmlns:a16="http://schemas.microsoft.com/office/drawing/2014/main" id="{3848B830-96E5-45EB-825D-9B541C6B4F48}"/>
              </a:ext>
            </a:extLst>
          </p:cNvPr>
          <p:cNvSpPr/>
          <p:nvPr/>
        </p:nvSpPr>
        <p:spPr>
          <a:xfrm>
            <a:off x="17482634" y="11812202"/>
            <a:ext cx="2694916" cy="2365521"/>
          </a:xfrm>
          <a:custGeom>
            <a:avLst/>
            <a:gdLst>
              <a:gd name="connsiteX0" fmla="*/ 575418 w 1987003"/>
              <a:gd name="connsiteY0" fmla="*/ 352196 h 1744135"/>
              <a:gd name="connsiteX1" fmla="*/ 575418 w 1987003"/>
              <a:gd name="connsiteY1" fmla="*/ 403815 h 1744135"/>
              <a:gd name="connsiteX2" fmla="*/ 722901 w 1987003"/>
              <a:gd name="connsiteY2" fmla="*/ 993750 h 1744135"/>
              <a:gd name="connsiteX3" fmla="*/ 627037 w 1987003"/>
              <a:gd name="connsiteY3" fmla="*/ 1148608 h 1744135"/>
              <a:gd name="connsiteX4" fmla="*/ 509050 w 1987003"/>
              <a:gd name="connsiteY4" fmla="*/ 1266596 h 1744135"/>
              <a:gd name="connsiteX5" fmla="*/ 531172 w 1987003"/>
              <a:gd name="connsiteY5" fmla="*/ 1384583 h 1744135"/>
              <a:gd name="connsiteX6" fmla="*/ 243579 w 1987003"/>
              <a:gd name="connsiteY6" fmla="*/ 1450950 h 1744135"/>
              <a:gd name="connsiteX7" fmla="*/ 230 w 1987003"/>
              <a:gd name="connsiteY7" fmla="*/ 1443576 h 1744135"/>
              <a:gd name="connsiteX8" fmla="*/ 214082 w 1987003"/>
              <a:gd name="connsiteY8" fmla="*/ 1709047 h 1744135"/>
              <a:gd name="connsiteX9" fmla="*/ 870385 w 1987003"/>
              <a:gd name="connsiteY9" fmla="*/ 1716421 h 1744135"/>
              <a:gd name="connsiteX10" fmla="*/ 1187476 w 1987003"/>
              <a:gd name="connsiteY10" fmla="*/ 1480447 h 1744135"/>
              <a:gd name="connsiteX11" fmla="*/ 1659424 w 1987003"/>
              <a:gd name="connsiteY11" fmla="*/ 1273970 h 1744135"/>
              <a:gd name="connsiteX12" fmla="*/ 1888024 w 1987003"/>
              <a:gd name="connsiteY12" fmla="*/ 1037996 h 1744135"/>
              <a:gd name="connsiteX13" fmla="*/ 1851153 w 1987003"/>
              <a:gd name="connsiteY13" fmla="*/ 816770 h 1744135"/>
              <a:gd name="connsiteX14" fmla="*/ 1814282 w 1987003"/>
              <a:gd name="connsiteY14" fmla="*/ 617667 h 1744135"/>
              <a:gd name="connsiteX15" fmla="*/ 1924895 w 1987003"/>
              <a:gd name="connsiteY15" fmla="*/ 344821 h 1744135"/>
              <a:gd name="connsiteX16" fmla="*/ 1976514 w 1987003"/>
              <a:gd name="connsiteY16" fmla="*/ 130970 h 1744135"/>
              <a:gd name="connsiteX17" fmla="*/ 1718418 w 1987003"/>
              <a:gd name="connsiteY17" fmla="*/ 27731 h 1744135"/>
              <a:gd name="connsiteX18" fmla="*/ 1467695 w 1987003"/>
              <a:gd name="connsiteY18" fmla="*/ 20357 h 1744135"/>
              <a:gd name="connsiteX19" fmla="*/ 1393953 w 1987003"/>
              <a:gd name="connsiteY19" fmla="*/ 271079 h 1744135"/>
              <a:gd name="connsiteX20" fmla="*/ 1194850 w 1987003"/>
              <a:gd name="connsiteY20" fmla="*/ 418563 h 1744135"/>
              <a:gd name="connsiteX21" fmla="*/ 1010495 w 1987003"/>
              <a:gd name="connsiteY21" fmla="*/ 315325 h 1744135"/>
              <a:gd name="connsiteX22" fmla="*/ 899882 w 1987003"/>
              <a:gd name="connsiteY22" fmla="*/ 145718 h 1744135"/>
              <a:gd name="connsiteX23" fmla="*/ 781895 w 1987003"/>
              <a:gd name="connsiteY23" fmla="*/ 12983 h 1744135"/>
              <a:gd name="connsiteX24" fmla="*/ 582792 w 1987003"/>
              <a:gd name="connsiteY24" fmla="*/ 57228 h 1744135"/>
              <a:gd name="connsiteX25" fmla="*/ 575418 w 1987003"/>
              <a:gd name="connsiteY25" fmla="*/ 352196 h 1744135"/>
              <a:gd name="connsiteX0" fmla="*/ 582792 w 1987003"/>
              <a:gd name="connsiteY0" fmla="*/ 57228 h 1744135"/>
              <a:gd name="connsiteX1" fmla="*/ 575418 w 1987003"/>
              <a:gd name="connsiteY1" fmla="*/ 403815 h 1744135"/>
              <a:gd name="connsiteX2" fmla="*/ 722901 w 1987003"/>
              <a:gd name="connsiteY2" fmla="*/ 993750 h 1744135"/>
              <a:gd name="connsiteX3" fmla="*/ 627037 w 1987003"/>
              <a:gd name="connsiteY3" fmla="*/ 1148608 h 1744135"/>
              <a:gd name="connsiteX4" fmla="*/ 509050 w 1987003"/>
              <a:gd name="connsiteY4" fmla="*/ 1266596 h 1744135"/>
              <a:gd name="connsiteX5" fmla="*/ 531172 w 1987003"/>
              <a:gd name="connsiteY5" fmla="*/ 1384583 h 1744135"/>
              <a:gd name="connsiteX6" fmla="*/ 243579 w 1987003"/>
              <a:gd name="connsiteY6" fmla="*/ 1450950 h 1744135"/>
              <a:gd name="connsiteX7" fmla="*/ 230 w 1987003"/>
              <a:gd name="connsiteY7" fmla="*/ 1443576 h 1744135"/>
              <a:gd name="connsiteX8" fmla="*/ 214082 w 1987003"/>
              <a:gd name="connsiteY8" fmla="*/ 1709047 h 1744135"/>
              <a:gd name="connsiteX9" fmla="*/ 870385 w 1987003"/>
              <a:gd name="connsiteY9" fmla="*/ 1716421 h 1744135"/>
              <a:gd name="connsiteX10" fmla="*/ 1187476 w 1987003"/>
              <a:gd name="connsiteY10" fmla="*/ 1480447 h 1744135"/>
              <a:gd name="connsiteX11" fmla="*/ 1659424 w 1987003"/>
              <a:gd name="connsiteY11" fmla="*/ 1273970 h 1744135"/>
              <a:gd name="connsiteX12" fmla="*/ 1888024 w 1987003"/>
              <a:gd name="connsiteY12" fmla="*/ 1037996 h 1744135"/>
              <a:gd name="connsiteX13" fmla="*/ 1851153 w 1987003"/>
              <a:gd name="connsiteY13" fmla="*/ 816770 h 1744135"/>
              <a:gd name="connsiteX14" fmla="*/ 1814282 w 1987003"/>
              <a:gd name="connsiteY14" fmla="*/ 617667 h 1744135"/>
              <a:gd name="connsiteX15" fmla="*/ 1924895 w 1987003"/>
              <a:gd name="connsiteY15" fmla="*/ 344821 h 1744135"/>
              <a:gd name="connsiteX16" fmla="*/ 1976514 w 1987003"/>
              <a:gd name="connsiteY16" fmla="*/ 130970 h 1744135"/>
              <a:gd name="connsiteX17" fmla="*/ 1718418 w 1987003"/>
              <a:gd name="connsiteY17" fmla="*/ 27731 h 1744135"/>
              <a:gd name="connsiteX18" fmla="*/ 1467695 w 1987003"/>
              <a:gd name="connsiteY18" fmla="*/ 20357 h 1744135"/>
              <a:gd name="connsiteX19" fmla="*/ 1393953 w 1987003"/>
              <a:gd name="connsiteY19" fmla="*/ 271079 h 1744135"/>
              <a:gd name="connsiteX20" fmla="*/ 1194850 w 1987003"/>
              <a:gd name="connsiteY20" fmla="*/ 418563 h 1744135"/>
              <a:gd name="connsiteX21" fmla="*/ 1010495 w 1987003"/>
              <a:gd name="connsiteY21" fmla="*/ 315325 h 1744135"/>
              <a:gd name="connsiteX22" fmla="*/ 899882 w 1987003"/>
              <a:gd name="connsiteY22" fmla="*/ 145718 h 1744135"/>
              <a:gd name="connsiteX23" fmla="*/ 781895 w 1987003"/>
              <a:gd name="connsiteY23" fmla="*/ 12983 h 1744135"/>
              <a:gd name="connsiteX24" fmla="*/ 582792 w 1987003"/>
              <a:gd name="connsiteY24" fmla="*/ 57228 h 1744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987003" h="1744135">
                <a:moveTo>
                  <a:pt x="582792" y="57228"/>
                </a:moveTo>
                <a:cubicBezTo>
                  <a:pt x="548379" y="122367"/>
                  <a:pt x="552067" y="247728"/>
                  <a:pt x="575418" y="403815"/>
                </a:cubicBezTo>
                <a:cubicBezTo>
                  <a:pt x="598770" y="559902"/>
                  <a:pt x="714298" y="869618"/>
                  <a:pt x="722901" y="993750"/>
                </a:cubicBezTo>
                <a:cubicBezTo>
                  <a:pt x="731504" y="1117882"/>
                  <a:pt x="662679" y="1103134"/>
                  <a:pt x="627037" y="1148608"/>
                </a:cubicBezTo>
                <a:cubicBezTo>
                  <a:pt x="591395" y="1194082"/>
                  <a:pt x="525027" y="1227267"/>
                  <a:pt x="509050" y="1266596"/>
                </a:cubicBezTo>
                <a:cubicBezTo>
                  <a:pt x="493072" y="1305925"/>
                  <a:pt x="575417" y="1353857"/>
                  <a:pt x="531172" y="1384583"/>
                </a:cubicBezTo>
                <a:cubicBezTo>
                  <a:pt x="486927" y="1415309"/>
                  <a:pt x="332069" y="1441118"/>
                  <a:pt x="243579" y="1450950"/>
                </a:cubicBezTo>
                <a:cubicBezTo>
                  <a:pt x="155089" y="1460782"/>
                  <a:pt x="5146" y="1400560"/>
                  <a:pt x="230" y="1443576"/>
                </a:cubicBezTo>
                <a:cubicBezTo>
                  <a:pt x="-4686" y="1486592"/>
                  <a:pt x="69056" y="1663573"/>
                  <a:pt x="214082" y="1709047"/>
                </a:cubicBezTo>
                <a:cubicBezTo>
                  <a:pt x="359108" y="1754521"/>
                  <a:pt x="708153" y="1754521"/>
                  <a:pt x="870385" y="1716421"/>
                </a:cubicBezTo>
                <a:cubicBezTo>
                  <a:pt x="1032617" y="1678321"/>
                  <a:pt x="1055970" y="1554189"/>
                  <a:pt x="1187476" y="1480447"/>
                </a:cubicBezTo>
                <a:cubicBezTo>
                  <a:pt x="1318982" y="1406705"/>
                  <a:pt x="1542666" y="1347712"/>
                  <a:pt x="1659424" y="1273970"/>
                </a:cubicBezTo>
                <a:cubicBezTo>
                  <a:pt x="1776182" y="1200228"/>
                  <a:pt x="1856069" y="1114196"/>
                  <a:pt x="1888024" y="1037996"/>
                </a:cubicBezTo>
                <a:cubicBezTo>
                  <a:pt x="1919979" y="961796"/>
                  <a:pt x="1863443" y="886825"/>
                  <a:pt x="1851153" y="816770"/>
                </a:cubicBezTo>
                <a:cubicBezTo>
                  <a:pt x="1838863" y="746715"/>
                  <a:pt x="1801992" y="696325"/>
                  <a:pt x="1814282" y="617667"/>
                </a:cubicBezTo>
                <a:cubicBezTo>
                  <a:pt x="1826572" y="539009"/>
                  <a:pt x="1897856" y="425937"/>
                  <a:pt x="1924895" y="344821"/>
                </a:cubicBezTo>
                <a:cubicBezTo>
                  <a:pt x="1951934" y="263705"/>
                  <a:pt x="2010927" y="183818"/>
                  <a:pt x="1976514" y="130970"/>
                </a:cubicBezTo>
                <a:cubicBezTo>
                  <a:pt x="1942101" y="78122"/>
                  <a:pt x="1803221" y="46166"/>
                  <a:pt x="1718418" y="27731"/>
                </a:cubicBezTo>
                <a:cubicBezTo>
                  <a:pt x="1633615" y="9296"/>
                  <a:pt x="1521773" y="-20201"/>
                  <a:pt x="1467695" y="20357"/>
                </a:cubicBezTo>
                <a:cubicBezTo>
                  <a:pt x="1413618" y="60915"/>
                  <a:pt x="1439427" y="204711"/>
                  <a:pt x="1393953" y="271079"/>
                </a:cubicBezTo>
                <a:cubicBezTo>
                  <a:pt x="1348479" y="337447"/>
                  <a:pt x="1258760" y="411189"/>
                  <a:pt x="1194850" y="418563"/>
                </a:cubicBezTo>
                <a:cubicBezTo>
                  <a:pt x="1130940" y="425937"/>
                  <a:pt x="1059656" y="360799"/>
                  <a:pt x="1010495" y="315325"/>
                </a:cubicBezTo>
                <a:cubicBezTo>
                  <a:pt x="961334" y="269851"/>
                  <a:pt x="937982" y="196108"/>
                  <a:pt x="899882" y="145718"/>
                </a:cubicBezTo>
                <a:cubicBezTo>
                  <a:pt x="861782" y="95328"/>
                  <a:pt x="834743" y="27731"/>
                  <a:pt x="781895" y="12983"/>
                </a:cubicBezTo>
                <a:cubicBezTo>
                  <a:pt x="729047" y="-1765"/>
                  <a:pt x="617205" y="-7911"/>
                  <a:pt x="582792" y="57228"/>
                </a:cubicBezTo>
                <a:close/>
              </a:path>
            </a:pathLst>
          </a:custGeom>
          <a:solidFill>
            <a:srgbClr val="548235">
              <a:alpha val="50196"/>
            </a:srgbClr>
          </a:solidFill>
          <a:ln w="571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554" name="TextBox 3553">
            <a:extLst>
              <a:ext uri="{FF2B5EF4-FFF2-40B4-BE49-F238E27FC236}">
                <a16:creationId xmlns:a16="http://schemas.microsoft.com/office/drawing/2014/main" id="{A60D4ED9-F71A-44B5-B78F-A268DBA16C0C}"/>
              </a:ext>
            </a:extLst>
          </p:cNvPr>
          <p:cNvSpPr txBox="1"/>
          <p:nvPr/>
        </p:nvSpPr>
        <p:spPr>
          <a:xfrm>
            <a:off x="17002416" y="12318316"/>
            <a:ext cx="960436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 err="1"/>
              <a:t>Cerisy</a:t>
            </a:r>
            <a:endParaRPr lang="en-US" sz="2800" b="1" dirty="0"/>
          </a:p>
          <a:p>
            <a:pPr algn="ctr"/>
            <a:r>
              <a:rPr lang="en-US" sz="2800" b="1" dirty="0"/>
              <a:t>Forest  </a:t>
            </a:r>
          </a:p>
        </p:txBody>
      </p:sp>
      <p:grpSp>
        <p:nvGrpSpPr>
          <p:cNvPr id="3556" name="Group 1077"/>
          <p:cNvGrpSpPr>
            <a:grpSpLocks/>
          </p:cNvGrpSpPr>
          <p:nvPr/>
        </p:nvGrpSpPr>
        <p:grpSpPr bwMode="auto">
          <a:xfrm flipH="1">
            <a:off x="14864193" y="7036980"/>
            <a:ext cx="114131" cy="65943"/>
            <a:chOff x="8460" y="6344"/>
            <a:chExt cx="90" cy="52"/>
          </a:xfrm>
        </p:grpSpPr>
        <p:sp>
          <p:nvSpPr>
            <p:cNvPr id="4878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9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80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81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82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83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84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57" name="Line 1085"/>
          <p:cNvSpPr>
            <a:spLocks noChangeShapeType="1"/>
          </p:cNvSpPr>
          <p:nvPr/>
        </p:nvSpPr>
        <p:spPr bwMode="auto">
          <a:xfrm flipH="1">
            <a:off x="14729772" y="7082632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58" name="Group 1087"/>
          <p:cNvGrpSpPr>
            <a:grpSpLocks/>
          </p:cNvGrpSpPr>
          <p:nvPr/>
        </p:nvGrpSpPr>
        <p:grpSpPr bwMode="auto">
          <a:xfrm flipH="1">
            <a:off x="14537016" y="7042052"/>
            <a:ext cx="114131" cy="65943"/>
            <a:chOff x="8460" y="6344"/>
            <a:chExt cx="90" cy="52"/>
          </a:xfrm>
        </p:grpSpPr>
        <p:sp>
          <p:nvSpPr>
            <p:cNvPr id="4871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2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3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4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5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6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7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59" name="Line 1095"/>
          <p:cNvSpPr>
            <a:spLocks noChangeShapeType="1"/>
          </p:cNvSpPr>
          <p:nvPr/>
        </p:nvSpPr>
        <p:spPr bwMode="auto">
          <a:xfrm flipH="1">
            <a:off x="14402595" y="7087705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60" name="Group 1098"/>
          <p:cNvGrpSpPr>
            <a:grpSpLocks/>
          </p:cNvGrpSpPr>
          <p:nvPr/>
        </p:nvGrpSpPr>
        <p:grpSpPr bwMode="auto">
          <a:xfrm flipH="1">
            <a:off x="14209840" y="7036980"/>
            <a:ext cx="114131" cy="65943"/>
            <a:chOff x="8460" y="6344"/>
            <a:chExt cx="90" cy="52"/>
          </a:xfrm>
        </p:grpSpPr>
        <p:sp>
          <p:nvSpPr>
            <p:cNvPr id="486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6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6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6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6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6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61" name="Line 1106"/>
          <p:cNvSpPr>
            <a:spLocks noChangeShapeType="1"/>
          </p:cNvSpPr>
          <p:nvPr/>
        </p:nvSpPr>
        <p:spPr bwMode="auto">
          <a:xfrm flipH="1">
            <a:off x="14075418" y="7082632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62" name="Group 1075"/>
          <p:cNvGrpSpPr>
            <a:grpSpLocks/>
          </p:cNvGrpSpPr>
          <p:nvPr/>
        </p:nvGrpSpPr>
        <p:grpSpPr bwMode="auto">
          <a:xfrm>
            <a:off x="14949509" y="6895677"/>
            <a:ext cx="575729" cy="71015"/>
            <a:chOff x="8426" y="5788"/>
            <a:chExt cx="454" cy="56"/>
          </a:xfrm>
        </p:grpSpPr>
        <p:grpSp>
          <p:nvGrpSpPr>
            <p:cNvPr id="484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85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5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5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4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84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4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4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4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63" name="Group 1096"/>
          <p:cNvGrpSpPr>
            <a:grpSpLocks/>
          </p:cNvGrpSpPr>
          <p:nvPr/>
        </p:nvGrpSpPr>
        <p:grpSpPr bwMode="auto">
          <a:xfrm>
            <a:off x="15603862" y="6895677"/>
            <a:ext cx="575729" cy="71015"/>
            <a:chOff x="8426" y="5788"/>
            <a:chExt cx="454" cy="56"/>
          </a:xfrm>
        </p:grpSpPr>
        <p:grpSp>
          <p:nvGrpSpPr>
            <p:cNvPr id="482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83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3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4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4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4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484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3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2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82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2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2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64" name="Group 1075"/>
          <p:cNvGrpSpPr>
            <a:grpSpLocks/>
          </p:cNvGrpSpPr>
          <p:nvPr/>
        </p:nvGrpSpPr>
        <p:grpSpPr bwMode="auto">
          <a:xfrm flipH="1">
            <a:off x="15735621" y="7029338"/>
            <a:ext cx="575729" cy="71015"/>
            <a:chOff x="8426" y="5788"/>
            <a:chExt cx="454" cy="56"/>
          </a:xfrm>
        </p:grpSpPr>
        <p:grpSp>
          <p:nvGrpSpPr>
            <p:cNvPr id="480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81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1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1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0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80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0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0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65" name="Group 1096"/>
          <p:cNvGrpSpPr>
            <a:grpSpLocks/>
          </p:cNvGrpSpPr>
          <p:nvPr/>
        </p:nvGrpSpPr>
        <p:grpSpPr bwMode="auto">
          <a:xfrm flipH="1">
            <a:off x="15081267" y="7029338"/>
            <a:ext cx="575729" cy="71015"/>
            <a:chOff x="8426" y="5788"/>
            <a:chExt cx="454" cy="56"/>
          </a:xfrm>
        </p:grpSpPr>
        <p:grpSp>
          <p:nvGrpSpPr>
            <p:cNvPr id="478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9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9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9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8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8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8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8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8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66" name="Group 1077"/>
          <p:cNvGrpSpPr>
            <a:grpSpLocks/>
          </p:cNvGrpSpPr>
          <p:nvPr/>
        </p:nvGrpSpPr>
        <p:grpSpPr bwMode="auto">
          <a:xfrm>
            <a:off x="16442065" y="6888101"/>
            <a:ext cx="114131" cy="65943"/>
            <a:chOff x="8460" y="6344"/>
            <a:chExt cx="90" cy="52"/>
          </a:xfrm>
        </p:grpSpPr>
        <p:sp>
          <p:nvSpPr>
            <p:cNvPr id="4777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78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79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80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81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82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83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67" name="Line 1085"/>
          <p:cNvSpPr>
            <a:spLocks noChangeShapeType="1"/>
          </p:cNvSpPr>
          <p:nvPr/>
        </p:nvSpPr>
        <p:spPr bwMode="auto">
          <a:xfrm>
            <a:off x="16639892" y="6933754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68" name="Group 1096"/>
          <p:cNvGrpSpPr>
            <a:grpSpLocks/>
          </p:cNvGrpSpPr>
          <p:nvPr/>
        </p:nvGrpSpPr>
        <p:grpSpPr bwMode="auto">
          <a:xfrm flipH="1">
            <a:off x="16415562" y="7021762"/>
            <a:ext cx="575729" cy="71015"/>
            <a:chOff x="8426" y="5788"/>
            <a:chExt cx="454" cy="56"/>
          </a:xfrm>
        </p:grpSpPr>
        <p:grpSp>
          <p:nvGrpSpPr>
            <p:cNvPr id="475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6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7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6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5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5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6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6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69" name="Group 1086"/>
          <p:cNvGrpSpPr>
            <a:grpSpLocks/>
          </p:cNvGrpSpPr>
          <p:nvPr/>
        </p:nvGrpSpPr>
        <p:grpSpPr bwMode="auto">
          <a:xfrm>
            <a:off x="14026924" y="7212255"/>
            <a:ext cx="248553" cy="65943"/>
            <a:chOff x="8330" y="5692"/>
            <a:chExt cx="196" cy="52"/>
          </a:xfrm>
        </p:grpSpPr>
        <p:grpSp>
          <p:nvGrpSpPr>
            <p:cNvPr id="4748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75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749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70" name="Group 1097"/>
          <p:cNvGrpSpPr>
            <a:grpSpLocks/>
          </p:cNvGrpSpPr>
          <p:nvPr/>
        </p:nvGrpSpPr>
        <p:grpSpPr bwMode="auto">
          <a:xfrm>
            <a:off x="14354100" y="7207182"/>
            <a:ext cx="248553" cy="65943"/>
            <a:chOff x="8330" y="5692"/>
            <a:chExt cx="196" cy="52"/>
          </a:xfrm>
        </p:grpSpPr>
        <p:grpSp>
          <p:nvGrpSpPr>
            <p:cNvPr id="4739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741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2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3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4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5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6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4747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740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71" name="Group 1107"/>
          <p:cNvGrpSpPr>
            <a:grpSpLocks/>
          </p:cNvGrpSpPr>
          <p:nvPr/>
        </p:nvGrpSpPr>
        <p:grpSpPr bwMode="auto">
          <a:xfrm>
            <a:off x="14681277" y="7212255"/>
            <a:ext cx="248553" cy="65943"/>
            <a:chOff x="8330" y="5692"/>
            <a:chExt cx="196" cy="52"/>
          </a:xfrm>
        </p:grpSpPr>
        <p:grpSp>
          <p:nvGrpSpPr>
            <p:cNvPr id="473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73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73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72" name="Group 1075"/>
          <p:cNvGrpSpPr>
            <a:grpSpLocks/>
          </p:cNvGrpSpPr>
          <p:nvPr/>
        </p:nvGrpSpPr>
        <p:grpSpPr bwMode="auto">
          <a:xfrm flipH="1">
            <a:off x="14327597" y="7340843"/>
            <a:ext cx="575729" cy="71015"/>
            <a:chOff x="8426" y="5788"/>
            <a:chExt cx="454" cy="56"/>
          </a:xfrm>
        </p:grpSpPr>
        <p:grpSp>
          <p:nvGrpSpPr>
            <p:cNvPr id="471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2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2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2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1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1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1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1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3" name="Group 1075"/>
          <p:cNvGrpSpPr>
            <a:grpSpLocks/>
          </p:cNvGrpSpPr>
          <p:nvPr/>
        </p:nvGrpSpPr>
        <p:grpSpPr bwMode="auto">
          <a:xfrm>
            <a:off x="15032773" y="7199540"/>
            <a:ext cx="575729" cy="71015"/>
            <a:chOff x="8426" y="5788"/>
            <a:chExt cx="454" cy="56"/>
          </a:xfrm>
        </p:grpSpPr>
        <p:grpSp>
          <p:nvGrpSpPr>
            <p:cNvPr id="469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0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0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0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9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9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9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9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4" name="Group 1096"/>
          <p:cNvGrpSpPr>
            <a:grpSpLocks/>
          </p:cNvGrpSpPr>
          <p:nvPr/>
        </p:nvGrpSpPr>
        <p:grpSpPr bwMode="auto">
          <a:xfrm>
            <a:off x="15687126" y="7199540"/>
            <a:ext cx="575729" cy="71015"/>
            <a:chOff x="8426" y="5788"/>
            <a:chExt cx="454" cy="56"/>
          </a:xfrm>
        </p:grpSpPr>
        <p:grpSp>
          <p:nvGrpSpPr>
            <p:cNvPr id="467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8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8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468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8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7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7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7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7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5" name="Group 1075"/>
          <p:cNvGrpSpPr>
            <a:grpSpLocks/>
          </p:cNvGrpSpPr>
          <p:nvPr/>
        </p:nvGrpSpPr>
        <p:grpSpPr bwMode="auto">
          <a:xfrm flipH="1">
            <a:off x="15660623" y="7333201"/>
            <a:ext cx="575729" cy="71015"/>
            <a:chOff x="8426" y="5788"/>
            <a:chExt cx="454" cy="56"/>
          </a:xfrm>
        </p:grpSpPr>
        <p:grpSp>
          <p:nvGrpSpPr>
            <p:cNvPr id="465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6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6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6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5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5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5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5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6" name="Group 1096"/>
          <p:cNvGrpSpPr>
            <a:grpSpLocks/>
          </p:cNvGrpSpPr>
          <p:nvPr/>
        </p:nvGrpSpPr>
        <p:grpSpPr bwMode="auto">
          <a:xfrm flipH="1">
            <a:off x="15006269" y="7333201"/>
            <a:ext cx="575729" cy="71015"/>
            <a:chOff x="8426" y="5788"/>
            <a:chExt cx="454" cy="56"/>
          </a:xfrm>
        </p:grpSpPr>
        <p:grpSp>
          <p:nvGrpSpPr>
            <p:cNvPr id="463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4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4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4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3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3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3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3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7" name="Group 1075"/>
          <p:cNvGrpSpPr>
            <a:grpSpLocks/>
          </p:cNvGrpSpPr>
          <p:nvPr/>
        </p:nvGrpSpPr>
        <p:grpSpPr bwMode="auto">
          <a:xfrm>
            <a:off x="16367067" y="7191965"/>
            <a:ext cx="575729" cy="71015"/>
            <a:chOff x="8426" y="5788"/>
            <a:chExt cx="454" cy="56"/>
          </a:xfrm>
        </p:grpSpPr>
        <p:grpSp>
          <p:nvGrpSpPr>
            <p:cNvPr id="461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2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2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2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1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1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1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1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8" name="Group 1096"/>
          <p:cNvGrpSpPr>
            <a:grpSpLocks/>
          </p:cNvGrpSpPr>
          <p:nvPr/>
        </p:nvGrpSpPr>
        <p:grpSpPr bwMode="auto">
          <a:xfrm flipH="1">
            <a:off x="16340564" y="7325625"/>
            <a:ext cx="575729" cy="71015"/>
            <a:chOff x="8426" y="5788"/>
            <a:chExt cx="454" cy="56"/>
          </a:xfrm>
        </p:grpSpPr>
        <p:grpSp>
          <p:nvGrpSpPr>
            <p:cNvPr id="459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0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0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0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9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9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9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9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3580" name="Line 1085"/>
          <p:cNvSpPr>
            <a:spLocks noChangeShapeType="1"/>
          </p:cNvSpPr>
          <p:nvPr/>
        </p:nvSpPr>
        <p:spPr bwMode="auto">
          <a:xfrm>
            <a:off x="11430320" y="7737082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81" name="Group 1087"/>
          <p:cNvGrpSpPr>
            <a:grpSpLocks/>
          </p:cNvGrpSpPr>
          <p:nvPr/>
        </p:nvGrpSpPr>
        <p:grpSpPr bwMode="auto">
          <a:xfrm>
            <a:off x="11405770" y="7666067"/>
            <a:ext cx="114131" cy="65943"/>
            <a:chOff x="8460" y="6344"/>
            <a:chExt cx="90" cy="52"/>
          </a:xfrm>
        </p:grpSpPr>
        <p:sp>
          <p:nvSpPr>
            <p:cNvPr id="457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7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7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7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8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8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8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82" name="Group 1076"/>
          <p:cNvGrpSpPr>
            <a:grpSpLocks/>
          </p:cNvGrpSpPr>
          <p:nvPr/>
        </p:nvGrpSpPr>
        <p:grpSpPr bwMode="auto">
          <a:xfrm flipH="1">
            <a:off x="11087145" y="7888828"/>
            <a:ext cx="248553" cy="65943"/>
            <a:chOff x="8330" y="5692"/>
            <a:chExt cx="196" cy="52"/>
          </a:xfrm>
        </p:grpSpPr>
        <p:grpSp>
          <p:nvGrpSpPr>
            <p:cNvPr id="4567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569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0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1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2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3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4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5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568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83" name="Group 1098"/>
          <p:cNvGrpSpPr>
            <a:grpSpLocks/>
          </p:cNvGrpSpPr>
          <p:nvPr/>
        </p:nvGrpSpPr>
        <p:grpSpPr bwMode="auto">
          <a:xfrm flipH="1">
            <a:off x="11457764" y="7816321"/>
            <a:ext cx="114131" cy="65943"/>
            <a:chOff x="8460" y="6344"/>
            <a:chExt cx="90" cy="52"/>
          </a:xfrm>
        </p:grpSpPr>
        <p:sp>
          <p:nvSpPr>
            <p:cNvPr id="456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84" name="Line 1106"/>
          <p:cNvSpPr>
            <a:spLocks noChangeShapeType="1"/>
          </p:cNvSpPr>
          <p:nvPr/>
        </p:nvSpPr>
        <p:spPr bwMode="auto">
          <a:xfrm flipH="1">
            <a:off x="11323342" y="7861974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86" name="Group 1096"/>
          <p:cNvGrpSpPr>
            <a:grpSpLocks/>
          </p:cNvGrpSpPr>
          <p:nvPr/>
        </p:nvGrpSpPr>
        <p:grpSpPr bwMode="auto">
          <a:xfrm flipH="1">
            <a:off x="11078545" y="8121392"/>
            <a:ext cx="575729" cy="71015"/>
            <a:chOff x="8426" y="5788"/>
            <a:chExt cx="454" cy="56"/>
          </a:xfrm>
        </p:grpSpPr>
        <p:grpSp>
          <p:nvGrpSpPr>
            <p:cNvPr id="452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3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3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3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2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2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2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2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87" name="Group 1075"/>
          <p:cNvGrpSpPr>
            <a:grpSpLocks/>
          </p:cNvGrpSpPr>
          <p:nvPr/>
        </p:nvGrpSpPr>
        <p:grpSpPr bwMode="auto">
          <a:xfrm>
            <a:off x="11107712" y="8228929"/>
            <a:ext cx="575729" cy="71015"/>
            <a:chOff x="8426" y="5788"/>
            <a:chExt cx="454" cy="56"/>
          </a:xfrm>
        </p:grpSpPr>
        <p:grpSp>
          <p:nvGrpSpPr>
            <p:cNvPr id="450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1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1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1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0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0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0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0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89" name="Group 1075"/>
          <p:cNvGrpSpPr>
            <a:grpSpLocks/>
          </p:cNvGrpSpPr>
          <p:nvPr/>
        </p:nvGrpSpPr>
        <p:grpSpPr bwMode="auto">
          <a:xfrm>
            <a:off x="11207692" y="8479752"/>
            <a:ext cx="575729" cy="71015"/>
            <a:chOff x="8426" y="5788"/>
            <a:chExt cx="454" cy="56"/>
          </a:xfrm>
        </p:grpSpPr>
        <p:grpSp>
          <p:nvGrpSpPr>
            <p:cNvPr id="446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47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7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7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46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46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6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6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91" name="Group 1075"/>
          <p:cNvGrpSpPr>
            <a:grpSpLocks/>
          </p:cNvGrpSpPr>
          <p:nvPr/>
        </p:nvGrpSpPr>
        <p:grpSpPr bwMode="auto">
          <a:xfrm>
            <a:off x="11429487" y="8720950"/>
            <a:ext cx="575729" cy="71015"/>
            <a:chOff x="8426" y="5788"/>
            <a:chExt cx="454" cy="56"/>
          </a:xfrm>
        </p:grpSpPr>
        <p:grpSp>
          <p:nvGrpSpPr>
            <p:cNvPr id="442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43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3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3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42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42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2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2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2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2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2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2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2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92" name="Group 1098"/>
          <p:cNvGrpSpPr>
            <a:grpSpLocks/>
          </p:cNvGrpSpPr>
          <p:nvPr/>
        </p:nvGrpSpPr>
        <p:grpSpPr bwMode="auto">
          <a:xfrm>
            <a:off x="12284973" y="8743657"/>
            <a:ext cx="114131" cy="65943"/>
            <a:chOff x="8460" y="6344"/>
            <a:chExt cx="90" cy="52"/>
          </a:xfrm>
        </p:grpSpPr>
        <p:sp>
          <p:nvSpPr>
            <p:cNvPr id="4413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4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5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6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7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8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9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93" name="Group 1086"/>
          <p:cNvGrpSpPr>
            <a:grpSpLocks/>
          </p:cNvGrpSpPr>
          <p:nvPr/>
        </p:nvGrpSpPr>
        <p:grpSpPr bwMode="auto">
          <a:xfrm flipH="1">
            <a:off x="11874987" y="8872408"/>
            <a:ext cx="248553" cy="65943"/>
            <a:chOff x="8330" y="5692"/>
            <a:chExt cx="196" cy="52"/>
          </a:xfrm>
        </p:grpSpPr>
        <p:grpSp>
          <p:nvGrpSpPr>
            <p:cNvPr id="440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40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0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0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0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1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1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1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40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94" name="Group 1096"/>
          <p:cNvGrpSpPr>
            <a:grpSpLocks/>
          </p:cNvGrpSpPr>
          <p:nvPr/>
        </p:nvGrpSpPr>
        <p:grpSpPr bwMode="auto">
          <a:xfrm flipH="1">
            <a:off x="11211421" y="8845841"/>
            <a:ext cx="575729" cy="86233"/>
            <a:chOff x="8426" y="5788"/>
            <a:chExt cx="454" cy="68"/>
          </a:xfrm>
        </p:grpSpPr>
        <p:grpSp>
          <p:nvGrpSpPr>
            <p:cNvPr id="438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39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9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0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0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0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0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9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8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438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438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8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95" name="Group 1075"/>
          <p:cNvGrpSpPr>
            <a:grpSpLocks/>
          </p:cNvGrpSpPr>
          <p:nvPr/>
        </p:nvGrpSpPr>
        <p:grpSpPr bwMode="auto">
          <a:xfrm>
            <a:off x="11530305" y="9017251"/>
            <a:ext cx="575729" cy="71015"/>
            <a:chOff x="8426" y="5788"/>
            <a:chExt cx="454" cy="56"/>
          </a:xfrm>
        </p:grpSpPr>
        <p:grpSp>
          <p:nvGrpSpPr>
            <p:cNvPr id="436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37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7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7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6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36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6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6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96" name="Group 1076"/>
          <p:cNvGrpSpPr>
            <a:grpSpLocks/>
          </p:cNvGrpSpPr>
          <p:nvPr/>
        </p:nvGrpSpPr>
        <p:grpSpPr bwMode="auto">
          <a:xfrm flipH="1">
            <a:off x="12450991" y="9105137"/>
            <a:ext cx="248553" cy="65943"/>
            <a:chOff x="8330" y="5692"/>
            <a:chExt cx="196" cy="52"/>
          </a:xfrm>
        </p:grpSpPr>
        <p:grpSp>
          <p:nvGrpSpPr>
            <p:cNvPr id="4355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357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58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59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60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61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62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63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356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99" name="Group 1107"/>
          <p:cNvGrpSpPr>
            <a:grpSpLocks/>
          </p:cNvGrpSpPr>
          <p:nvPr/>
        </p:nvGrpSpPr>
        <p:grpSpPr bwMode="auto">
          <a:xfrm>
            <a:off x="12022463" y="9427911"/>
            <a:ext cx="248553" cy="65943"/>
            <a:chOff x="8330" y="5692"/>
            <a:chExt cx="196" cy="52"/>
          </a:xfrm>
        </p:grpSpPr>
        <p:grpSp>
          <p:nvGrpSpPr>
            <p:cNvPr id="4328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330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1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2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3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4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5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6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329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00" name="Group 1077"/>
          <p:cNvGrpSpPr>
            <a:grpSpLocks/>
          </p:cNvGrpSpPr>
          <p:nvPr/>
        </p:nvGrpSpPr>
        <p:grpSpPr bwMode="auto">
          <a:xfrm flipH="1">
            <a:off x="12497834" y="9394646"/>
            <a:ext cx="114131" cy="65943"/>
            <a:chOff x="8460" y="6344"/>
            <a:chExt cx="90" cy="52"/>
          </a:xfrm>
        </p:grpSpPr>
        <p:sp>
          <p:nvSpPr>
            <p:cNvPr id="4321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2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3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4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5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6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7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01" name="Line 1085"/>
          <p:cNvSpPr>
            <a:spLocks noChangeShapeType="1"/>
          </p:cNvSpPr>
          <p:nvPr/>
        </p:nvSpPr>
        <p:spPr bwMode="auto">
          <a:xfrm flipH="1">
            <a:off x="12363413" y="9440299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02" name="Group 1076"/>
          <p:cNvGrpSpPr>
            <a:grpSpLocks/>
          </p:cNvGrpSpPr>
          <p:nvPr/>
        </p:nvGrpSpPr>
        <p:grpSpPr bwMode="auto">
          <a:xfrm flipH="1">
            <a:off x="12790669" y="9503585"/>
            <a:ext cx="248553" cy="65943"/>
            <a:chOff x="8330" y="5692"/>
            <a:chExt cx="196" cy="52"/>
          </a:xfrm>
        </p:grpSpPr>
        <p:grpSp>
          <p:nvGrpSpPr>
            <p:cNvPr id="431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31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1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1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1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1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1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2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31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04" name="Group 1077"/>
          <p:cNvGrpSpPr>
            <a:grpSpLocks/>
          </p:cNvGrpSpPr>
          <p:nvPr/>
        </p:nvGrpSpPr>
        <p:grpSpPr bwMode="auto">
          <a:xfrm>
            <a:off x="12066568" y="9611122"/>
            <a:ext cx="114131" cy="65943"/>
            <a:chOff x="8460" y="6344"/>
            <a:chExt cx="90" cy="52"/>
          </a:xfrm>
        </p:grpSpPr>
        <p:sp>
          <p:nvSpPr>
            <p:cNvPr id="4296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97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98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99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00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01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02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05" name="Line 1085"/>
          <p:cNvSpPr>
            <a:spLocks noChangeShapeType="1"/>
          </p:cNvSpPr>
          <p:nvPr/>
        </p:nvSpPr>
        <p:spPr bwMode="auto">
          <a:xfrm>
            <a:off x="12264396" y="9656774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07" name="Line 1095"/>
          <p:cNvSpPr>
            <a:spLocks noChangeShapeType="1"/>
          </p:cNvSpPr>
          <p:nvPr/>
        </p:nvSpPr>
        <p:spPr bwMode="auto">
          <a:xfrm>
            <a:off x="12591573" y="9661847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08" name="Group 1098"/>
          <p:cNvGrpSpPr>
            <a:grpSpLocks/>
          </p:cNvGrpSpPr>
          <p:nvPr/>
        </p:nvGrpSpPr>
        <p:grpSpPr bwMode="auto">
          <a:xfrm>
            <a:off x="12720921" y="9611122"/>
            <a:ext cx="114131" cy="65943"/>
            <a:chOff x="8460" y="6344"/>
            <a:chExt cx="90" cy="52"/>
          </a:xfrm>
        </p:grpSpPr>
        <p:sp>
          <p:nvSpPr>
            <p:cNvPr id="4282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3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4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5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6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7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8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09" name="Line 1106"/>
          <p:cNvSpPr>
            <a:spLocks noChangeShapeType="1"/>
          </p:cNvSpPr>
          <p:nvPr/>
        </p:nvSpPr>
        <p:spPr bwMode="auto">
          <a:xfrm>
            <a:off x="12918749" y="9656774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10" name="Group 1076"/>
          <p:cNvGrpSpPr>
            <a:grpSpLocks/>
          </p:cNvGrpSpPr>
          <p:nvPr/>
        </p:nvGrpSpPr>
        <p:grpSpPr bwMode="auto">
          <a:xfrm flipH="1">
            <a:off x="12811771" y="9736013"/>
            <a:ext cx="248553" cy="65943"/>
            <a:chOff x="8330" y="5692"/>
            <a:chExt cx="196" cy="52"/>
          </a:xfrm>
        </p:grpSpPr>
        <p:grpSp>
          <p:nvGrpSpPr>
            <p:cNvPr id="427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27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7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7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7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7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8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8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27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13" name="Line 1106"/>
          <p:cNvSpPr>
            <a:spLocks noChangeShapeType="1"/>
          </p:cNvSpPr>
          <p:nvPr/>
        </p:nvSpPr>
        <p:spPr bwMode="auto">
          <a:xfrm flipH="1">
            <a:off x="12157418" y="9781666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16" name="Line 1106"/>
          <p:cNvSpPr>
            <a:spLocks noChangeShapeType="1"/>
          </p:cNvSpPr>
          <p:nvPr/>
        </p:nvSpPr>
        <p:spPr bwMode="auto">
          <a:xfrm>
            <a:off x="12791305" y="9953076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17" name="Group 1087"/>
          <p:cNvGrpSpPr>
            <a:grpSpLocks/>
          </p:cNvGrpSpPr>
          <p:nvPr/>
        </p:nvGrpSpPr>
        <p:grpSpPr bwMode="auto">
          <a:xfrm flipH="1">
            <a:off x="12701395" y="10046157"/>
            <a:ext cx="114131" cy="65943"/>
            <a:chOff x="8460" y="6344"/>
            <a:chExt cx="90" cy="52"/>
          </a:xfrm>
        </p:grpSpPr>
        <p:sp>
          <p:nvSpPr>
            <p:cNvPr id="4223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4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5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6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7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8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9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18" name="Line 1095"/>
          <p:cNvSpPr>
            <a:spLocks noChangeShapeType="1"/>
          </p:cNvSpPr>
          <p:nvPr/>
        </p:nvSpPr>
        <p:spPr bwMode="auto">
          <a:xfrm flipH="1">
            <a:off x="12566974" y="10091809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20" name="Group 1075"/>
          <p:cNvGrpSpPr>
            <a:grpSpLocks/>
          </p:cNvGrpSpPr>
          <p:nvPr/>
        </p:nvGrpSpPr>
        <p:grpSpPr bwMode="auto">
          <a:xfrm>
            <a:off x="11941787" y="10148621"/>
            <a:ext cx="575729" cy="71015"/>
            <a:chOff x="8426" y="5788"/>
            <a:chExt cx="454" cy="56"/>
          </a:xfrm>
        </p:grpSpPr>
        <p:grpSp>
          <p:nvGrpSpPr>
            <p:cNvPr id="418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19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9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9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18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18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8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8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621" name="Group 1097"/>
          <p:cNvGrpSpPr>
            <a:grpSpLocks/>
          </p:cNvGrpSpPr>
          <p:nvPr/>
        </p:nvGrpSpPr>
        <p:grpSpPr bwMode="auto">
          <a:xfrm>
            <a:off x="12596140" y="10148621"/>
            <a:ext cx="248553" cy="65943"/>
            <a:chOff x="8330" y="5692"/>
            <a:chExt cx="196" cy="52"/>
          </a:xfrm>
        </p:grpSpPr>
        <p:grpSp>
          <p:nvGrpSpPr>
            <p:cNvPr id="417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17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8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8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8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17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22" name="Group 1086"/>
          <p:cNvGrpSpPr>
            <a:grpSpLocks/>
          </p:cNvGrpSpPr>
          <p:nvPr/>
        </p:nvGrpSpPr>
        <p:grpSpPr bwMode="auto">
          <a:xfrm flipH="1">
            <a:off x="12588076" y="10278585"/>
            <a:ext cx="248553" cy="65943"/>
            <a:chOff x="8330" y="5692"/>
            <a:chExt cx="196" cy="52"/>
          </a:xfrm>
        </p:grpSpPr>
        <p:grpSp>
          <p:nvGrpSpPr>
            <p:cNvPr id="4165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167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8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9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0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1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2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3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166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28" name="Group 1075"/>
          <p:cNvGrpSpPr>
            <a:grpSpLocks/>
          </p:cNvGrpSpPr>
          <p:nvPr/>
        </p:nvGrpSpPr>
        <p:grpSpPr bwMode="auto">
          <a:xfrm>
            <a:off x="12263563" y="10640641"/>
            <a:ext cx="575729" cy="71015"/>
            <a:chOff x="8426" y="5788"/>
            <a:chExt cx="454" cy="56"/>
          </a:xfrm>
        </p:grpSpPr>
        <p:grpSp>
          <p:nvGrpSpPr>
            <p:cNvPr id="406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07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8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7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06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06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7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7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629" name="Group 1097"/>
          <p:cNvGrpSpPr>
            <a:grpSpLocks/>
          </p:cNvGrpSpPr>
          <p:nvPr/>
        </p:nvGrpSpPr>
        <p:grpSpPr bwMode="auto">
          <a:xfrm>
            <a:off x="12917916" y="10640641"/>
            <a:ext cx="248553" cy="65943"/>
            <a:chOff x="8330" y="5692"/>
            <a:chExt cx="196" cy="52"/>
          </a:xfrm>
        </p:grpSpPr>
        <p:grpSp>
          <p:nvGrpSpPr>
            <p:cNvPr id="4058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060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1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2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3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4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5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6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059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30" name="Group 1086"/>
          <p:cNvGrpSpPr>
            <a:grpSpLocks/>
          </p:cNvGrpSpPr>
          <p:nvPr/>
        </p:nvGrpSpPr>
        <p:grpSpPr bwMode="auto">
          <a:xfrm flipH="1">
            <a:off x="12699850" y="10770605"/>
            <a:ext cx="248553" cy="65943"/>
            <a:chOff x="8330" y="5692"/>
            <a:chExt cx="196" cy="52"/>
          </a:xfrm>
        </p:grpSpPr>
        <p:grpSp>
          <p:nvGrpSpPr>
            <p:cNvPr id="404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05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05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31" name="Group 1096"/>
          <p:cNvGrpSpPr>
            <a:grpSpLocks/>
          </p:cNvGrpSpPr>
          <p:nvPr/>
        </p:nvGrpSpPr>
        <p:grpSpPr bwMode="auto">
          <a:xfrm flipH="1">
            <a:off x="12045497" y="10765533"/>
            <a:ext cx="575729" cy="86233"/>
            <a:chOff x="8426" y="5788"/>
            <a:chExt cx="454" cy="68"/>
          </a:xfrm>
        </p:grpSpPr>
        <p:grpSp>
          <p:nvGrpSpPr>
            <p:cNvPr id="402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04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4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4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03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403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403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3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632" name="Group 1075"/>
          <p:cNvGrpSpPr>
            <a:grpSpLocks/>
          </p:cNvGrpSpPr>
          <p:nvPr/>
        </p:nvGrpSpPr>
        <p:grpSpPr bwMode="auto">
          <a:xfrm>
            <a:off x="12364381" y="10936943"/>
            <a:ext cx="575729" cy="71015"/>
            <a:chOff x="8426" y="5788"/>
            <a:chExt cx="454" cy="56"/>
          </a:xfrm>
        </p:grpSpPr>
        <p:grpSp>
          <p:nvGrpSpPr>
            <p:cNvPr id="400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02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2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2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01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01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1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1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633" name="Group 1097"/>
          <p:cNvGrpSpPr>
            <a:grpSpLocks/>
          </p:cNvGrpSpPr>
          <p:nvPr/>
        </p:nvGrpSpPr>
        <p:grpSpPr bwMode="auto">
          <a:xfrm>
            <a:off x="13018734" y="10936943"/>
            <a:ext cx="248553" cy="65943"/>
            <a:chOff x="8330" y="5692"/>
            <a:chExt cx="196" cy="52"/>
          </a:xfrm>
        </p:grpSpPr>
        <p:grpSp>
          <p:nvGrpSpPr>
            <p:cNvPr id="400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00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0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0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0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0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0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400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00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34" name="Group 1077"/>
          <p:cNvGrpSpPr>
            <a:grpSpLocks/>
          </p:cNvGrpSpPr>
          <p:nvPr/>
        </p:nvGrpSpPr>
        <p:grpSpPr bwMode="auto">
          <a:xfrm flipH="1">
            <a:off x="13243827" y="11070604"/>
            <a:ext cx="114131" cy="65943"/>
            <a:chOff x="8460" y="6344"/>
            <a:chExt cx="90" cy="52"/>
          </a:xfrm>
        </p:grpSpPr>
        <p:sp>
          <p:nvSpPr>
            <p:cNvPr id="3993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4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5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6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7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8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9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35" name="Line 1085"/>
          <p:cNvSpPr>
            <a:spLocks noChangeShapeType="1"/>
          </p:cNvSpPr>
          <p:nvPr/>
        </p:nvSpPr>
        <p:spPr bwMode="auto">
          <a:xfrm flipH="1">
            <a:off x="13109406" y="11116256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37" name="Line 1095"/>
          <p:cNvSpPr>
            <a:spLocks noChangeShapeType="1"/>
          </p:cNvSpPr>
          <p:nvPr/>
        </p:nvSpPr>
        <p:spPr bwMode="auto">
          <a:xfrm flipH="1">
            <a:off x="12782229" y="11121329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38" name="Group 1098"/>
          <p:cNvGrpSpPr>
            <a:grpSpLocks/>
          </p:cNvGrpSpPr>
          <p:nvPr/>
        </p:nvGrpSpPr>
        <p:grpSpPr bwMode="auto">
          <a:xfrm>
            <a:off x="13039659" y="11178141"/>
            <a:ext cx="114131" cy="65943"/>
            <a:chOff x="8460" y="6344"/>
            <a:chExt cx="90" cy="52"/>
          </a:xfrm>
        </p:grpSpPr>
        <p:sp>
          <p:nvSpPr>
            <p:cNvPr id="3979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0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1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2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3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4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5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39" name="Line 1106"/>
          <p:cNvSpPr>
            <a:spLocks noChangeShapeType="1"/>
          </p:cNvSpPr>
          <p:nvPr/>
        </p:nvSpPr>
        <p:spPr bwMode="auto">
          <a:xfrm>
            <a:off x="13237486" y="11223793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0" name="Line 1078"/>
          <p:cNvSpPr>
            <a:spLocks noChangeShapeType="1"/>
          </p:cNvSpPr>
          <p:nvPr/>
        </p:nvSpPr>
        <p:spPr bwMode="auto">
          <a:xfrm flipH="1">
            <a:off x="13331910" y="11357454"/>
            <a:ext cx="114131" cy="1269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1" name="Line 1079"/>
          <p:cNvSpPr>
            <a:spLocks noChangeShapeType="1"/>
          </p:cNvSpPr>
          <p:nvPr/>
        </p:nvSpPr>
        <p:spPr bwMode="auto">
          <a:xfrm flipH="1" flipV="1">
            <a:off x="13347127" y="11376477"/>
            <a:ext cx="95110" cy="380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2" name="Line 1080"/>
          <p:cNvSpPr>
            <a:spLocks noChangeShapeType="1"/>
          </p:cNvSpPr>
          <p:nvPr/>
        </p:nvSpPr>
        <p:spPr bwMode="auto">
          <a:xfrm flipH="1">
            <a:off x="13425751" y="11334628"/>
            <a:ext cx="15218" cy="2282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3" name="Line 1081"/>
          <p:cNvSpPr>
            <a:spLocks noChangeShapeType="1"/>
          </p:cNvSpPr>
          <p:nvPr/>
        </p:nvSpPr>
        <p:spPr bwMode="auto">
          <a:xfrm flipH="1">
            <a:off x="13402925" y="11316874"/>
            <a:ext cx="12681" cy="38044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4" name="Line 1082"/>
          <p:cNvSpPr>
            <a:spLocks noChangeShapeType="1"/>
          </p:cNvSpPr>
          <p:nvPr/>
        </p:nvSpPr>
        <p:spPr bwMode="auto">
          <a:xfrm flipH="1">
            <a:off x="13386440" y="11314338"/>
            <a:ext cx="1269" cy="4058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5" name="Line 1083"/>
          <p:cNvSpPr>
            <a:spLocks noChangeShapeType="1"/>
          </p:cNvSpPr>
          <p:nvPr/>
        </p:nvSpPr>
        <p:spPr bwMode="auto">
          <a:xfrm>
            <a:off x="13359809" y="11321947"/>
            <a:ext cx="5073" cy="32971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6" name="Line 1084"/>
          <p:cNvSpPr>
            <a:spLocks noChangeShapeType="1"/>
          </p:cNvSpPr>
          <p:nvPr/>
        </p:nvSpPr>
        <p:spPr bwMode="auto">
          <a:xfrm>
            <a:off x="13336982" y="11334628"/>
            <a:ext cx="7609" cy="2282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7" name="Line 1085"/>
          <p:cNvSpPr>
            <a:spLocks noChangeShapeType="1"/>
          </p:cNvSpPr>
          <p:nvPr/>
        </p:nvSpPr>
        <p:spPr bwMode="auto">
          <a:xfrm flipH="1">
            <a:off x="13197488" y="11359991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48" name="Group 1107"/>
          <p:cNvGrpSpPr>
            <a:grpSpLocks/>
          </p:cNvGrpSpPr>
          <p:nvPr/>
        </p:nvGrpSpPr>
        <p:grpSpPr bwMode="auto">
          <a:xfrm>
            <a:off x="11408453" y="5385340"/>
            <a:ext cx="248553" cy="65943"/>
            <a:chOff x="8330" y="5692"/>
            <a:chExt cx="196" cy="52"/>
          </a:xfrm>
        </p:grpSpPr>
        <p:grpSp>
          <p:nvGrpSpPr>
            <p:cNvPr id="397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97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97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49" name="Group 1077"/>
          <p:cNvGrpSpPr>
            <a:grpSpLocks/>
          </p:cNvGrpSpPr>
          <p:nvPr/>
        </p:nvGrpSpPr>
        <p:grpSpPr bwMode="auto">
          <a:xfrm flipH="1">
            <a:off x="11499759" y="5262874"/>
            <a:ext cx="114131" cy="65943"/>
            <a:chOff x="8460" y="6344"/>
            <a:chExt cx="90" cy="52"/>
          </a:xfrm>
        </p:grpSpPr>
        <p:sp>
          <p:nvSpPr>
            <p:cNvPr id="3963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4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5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6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7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8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9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50" name="Group 1077"/>
          <p:cNvGrpSpPr>
            <a:grpSpLocks/>
          </p:cNvGrpSpPr>
          <p:nvPr/>
        </p:nvGrpSpPr>
        <p:grpSpPr bwMode="auto">
          <a:xfrm flipH="1">
            <a:off x="11393997" y="5693750"/>
            <a:ext cx="114131" cy="65943"/>
            <a:chOff x="8460" y="6344"/>
            <a:chExt cx="90" cy="52"/>
          </a:xfrm>
        </p:grpSpPr>
        <p:sp>
          <p:nvSpPr>
            <p:cNvPr id="3956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57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58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59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0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1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2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52" name="Line 1085"/>
          <p:cNvSpPr>
            <a:spLocks noChangeShapeType="1"/>
          </p:cNvSpPr>
          <p:nvPr/>
        </p:nvSpPr>
        <p:spPr bwMode="auto">
          <a:xfrm>
            <a:off x="11677297" y="5611025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53" name="Group 1087"/>
          <p:cNvGrpSpPr>
            <a:grpSpLocks/>
          </p:cNvGrpSpPr>
          <p:nvPr/>
        </p:nvGrpSpPr>
        <p:grpSpPr bwMode="auto">
          <a:xfrm>
            <a:off x="11806646" y="5570445"/>
            <a:ext cx="114131" cy="65943"/>
            <a:chOff x="8460" y="6344"/>
            <a:chExt cx="90" cy="52"/>
          </a:xfrm>
        </p:grpSpPr>
        <p:sp>
          <p:nvSpPr>
            <p:cNvPr id="3942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3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4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5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6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7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8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54" name="Group 1098"/>
          <p:cNvGrpSpPr>
            <a:grpSpLocks/>
          </p:cNvGrpSpPr>
          <p:nvPr/>
        </p:nvGrpSpPr>
        <p:grpSpPr bwMode="auto">
          <a:xfrm>
            <a:off x="11575579" y="5479392"/>
            <a:ext cx="114131" cy="65943"/>
            <a:chOff x="8460" y="6344"/>
            <a:chExt cx="90" cy="52"/>
          </a:xfrm>
        </p:grpSpPr>
        <p:sp>
          <p:nvSpPr>
            <p:cNvPr id="3935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36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37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38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39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0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1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56" name="Group 1098"/>
          <p:cNvGrpSpPr>
            <a:grpSpLocks/>
          </p:cNvGrpSpPr>
          <p:nvPr/>
        </p:nvGrpSpPr>
        <p:grpSpPr bwMode="auto">
          <a:xfrm flipH="1">
            <a:off x="11704741" y="5690264"/>
            <a:ext cx="114131" cy="65943"/>
            <a:chOff x="8460" y="6344"/>
            <a:chExt cx="90" cy="52"/>
          </a:xfrm>
        </p:grpSpPr>
        <p:sp>
          <p:nvSpPr>
            <p:cNvPr id="3919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0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1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2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3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4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5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57" name="Line 1106"/>
          <p:cNvSpPr>
            <a:spLocks noChangeShapeType="1"/>
          </p:cNvSpPr>
          <p:nvPr/>
        </p:nvSpPr>
        <p:spPr bwMode="auto">
          <a:xfrm flipH="1">
            <a:off x="11570319" y="5735917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58" name="Group 1075"/>
          <p:cNvGrpSpPr>
            <a:grpSpLocks/>
          </p:cNvGrpSpPr>
          <p:nvPr/>
        </p:nvGrpSpPr>
        <p:grpSpPr bwMode="auto">
          <a:xfrm>
            <a:off x="11489359" y="5818632"/>
            <a:ext cx="575729" cy="71015"/>
            <a:chOff x="8426" y="5788"/>
            <a:chExt cx="454" cy="56"/>
          </a:xfrm>
        </p:grpSpPr>
        <p:grpSp>
          <p:nvGrpSpPr>
            <p:cNvPr id="389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91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1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1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90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90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0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0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3659" name="Line 1095"/>
          <p:cNvSpPr>
            <a:spLocks noChangeShapeType="1"/>
          </p:cNvSpPr>
          <p:nvPr/>
        </p:nvSpPr>
        <p:spPr bwMode="auto">
          <a:xfrm flipH="1">
            <a:off x="11979875" y="6046060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60" name="Group 1097"/>
          <p:cNvGrpSpPr>
            <a:grpSpLocks/>
          </p:cNvGrpSpPr>
          <p:nvPr/>
        </p:nvGrpSpPr>
        <p:grpSpPr bwMode="auto">
          <a:xfrm flipH="1">
            <a:off x="11667875" y="5962217"/>
            <a:ext cx="248553" cy="65943"/>
            <a:chOff x="8330" y="5692"/>
            <a:chExt cx="196" cy="52"/>
          </a:xfrm>
        </p:grpSpPr>
        <p:grpSp>
          <p:nvGrpSpPr>
            <p:cNvPr id="389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9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9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1" name="Group 1086"/>
          <p:cNvGrpSpPr>
            <a:grpSpLocks/>
          </p:cNvGrpSpPr>
          <p:nvPr/>
        </p:nvGrpSpPr>
        <p:grpSpPr bwMode="auto">
          <a:xfrm>
            <a:off x="11681865" y="6107945"/>
            <a:ext cx="248553" cy="65943"/>
            <a:chOff x="8330" y="5692"/>
            <a:chExt cx="196" cy="52"/>
          </a:xfrm>
        </p:grpSpPr>
        <p:grpSp>
          <p:nvGrpSpPr>
            <p:cNvPr id="388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8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8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2" name="Group 1098"/>
          <p:cNvGrpSpPr>
            <a:grpSpLocks/>
          </p:cNvGrpSpPr>
          <p:nvPr/>
        </p:nvGrpSpPr>
        <p:grpSpPr bwMode="auto">
          <a:xfrm>
            <a:off x="12009041" y="6102872"/>
            <a:ext cx="114131" cy="65943"/>
            <a:chOff x="8460" y="6344"/>
            <a:chExt cx="90" cy="52"/>
          </a:xfrm>
        </p:grpSpPr>
        <p:sp>
          <p:nvSpPr>
            <p:cNvPr id="387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7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7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7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7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7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8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3" name="Group 1086"/>
          <p:cNvGrpSpPr>
            <a:grpSpLocks/>
          </p:cNvGrpSpPr>
          <p:nvPr/>
        </p:nvGrpSpPr>
        <p:grpSpPr bwMode="auto">
          <a:xfrm flipH="1">
            <a:off x="12000977" y="6232836"/>
            <a:ext cx="248553" cy="65943"/>
            <a:chOff x="8330" y="5692"/>
            <a:chExt cx="196" cy="52"/>
          </a:xfrm>
        </p:grpSpPr>
        <p:grpSp>
          <p:nvGrpSpPr>
            <p:cNvPr id="3865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67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8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9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70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71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72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73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66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4" name="Group 1097"/>
          <p:cNvGrpSpPr>
            <a:grpSpLocks/>
          </p:cNvGrpSpPr>
          <p:nvPr/>
        </p:nvGrpSpPr>
        <p:grpSpPr bwMode="auto">
          <a:xfrm flipH="1">
            <a:off x="11673801" y="6227763"/>
            <a:ext cx="248553" cy="65943"/>
            <a:chOff x="8330" y="5692"/>
            <a:chExt cx="196" cy="52"/>
          </a:xfrm>
        </p:grpSpPr>
        <p:grpSp>
          <p:nvGrpSpPr>
            <p:cNvPr id="385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5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5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5" name="Group 1086"/>
          <p:cNvGrpSpPr>
            <a:grpSpLocks/>
          </p:cNvGrpSpPr>
          <p:nvPr/>
        </p:nvGrpSpPr>
        <p:grpSpPr bwMode="auto">
          <a:xfrm>
            <a:off x="11781845" y="6358767"/>
            <a:ext cx="248553" cy="65943"/>
            <a:chOff x="8330" y="5692"/>
            <a:chExt cx="196" cy="52"/>
          </a:xfrm>
        </p:grpSpPr>
        <p:grpSp>
          <p:nvGrpSpPr>
            <p:cNvPr id="384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4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4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6" name="Group 1098"/>
          <p:cNvGrpSpPr>
            <a:grpSpLocks/>
          </p:cNvGrpSpPr>
          <p:nvPr/>
        </p:nvGrpSpPr>
        <p:grpSpPr bwMode="auto">
          <a:xfrm>
            <a:off x="12109022" y="6353694"/>
            <a:ext cx="114131" cy="65943"/>
            <a:chOff x="8460" y="6344"/>
            <a:chExt cx="90" cy="52"/>
          </a:xfrm>
        </p:grpSpPr>
        <p:sp>
          <p:nvSpPr>
            <p:cNvPr id="384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384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7" name="Group 1086"/>
          <p:cNvGrpSpPr>
            <a:grpSpLocks/>
          </p:cNvGrpSpPr>
          <p:nvPr/>
        </p:nvGrpSpPr>
        <p:grpSpPr bwMode="auto">
          <a:xfrm flipH="1">
            <a:off x="12091649" y="6492428"/>
            <a:ext cx="248553" cy="65943"/>
            <a:chOff x="8330" y="5692"/>
            <a:chExt cx="196" cy="52"/>
          </a:xfrm>
        </p:grpSpPr>
        <p:grpSp>
          <p:nvGrpSpPr>
            <p:cNvPr id="383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3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3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8" name="Group 1097"/>
          <p:cNvGrpSpPr>
            <a:grpSpLocks/>
          </p:cNvGrpSpPr>
          <p:nvPr/>
        </p:nvGrpSpPr>
        <p:grpSpPr bwMode="auto">
          <a:xfrm flipH="1">
            <a:off x="11764472" y="6487355"/>
            <a:ext cx="248553" cy="65943"/>
            <a:chOff x="8330" y="5692"/>
            <a:chExt cx="196" cy="52"/>
          </a:xfrm>
        </p:grpSpPr>
        <p:grpSp>
          <p:nvGrpSpPr>
            <p:cNvPr id="3822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24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5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6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7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8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9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0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23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9" name="Group 1075"/>
          <p:cNvGrpSpPr>
            <a:grpSpLocks/>
          </p:cNvGrpSpPr>
          <p:nvPr/>
        </p:nvGrpSpPr>
        <p:grpSpPr bwMode="auto">
          <a:xfrm>
            <a:off x="11719655" y="6617548"/>
            <a:ext cx="575729" cy="71015"/>
            <a:chOff x="8426" y="5788"/>
            <a:chExt cx="454" cy="56"/>
          </a:xfrm>
        </p:grpSpPr>
        <p:grpSp>
          <p:nvGrpSpPr>
            <p:cNvPr id="380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81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1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1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80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80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0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0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670" name="Group 1086"/>
          <p:cNvGrpSpPr>
            <a:grpSpLocks/>
          </p:cNvGrpSpPr>
          <p:nvPr/>
        </p:nvGrpSpPr>
        <p:grpSpPr bwMode="auto">
          <a:xfrm flipH="1">
            <a:off x="11843277" y="6755776"/>
            <a:ext cx="248553" cy="65943"/>
            <a:chOff x="8330" y="5692"/>
            <a:chExt cx="196" cy="52"/>
          </a:xfrm>
        </p:grpSpPr>
        <p:grpSp>
          <p:nvGrpSpPr>
            <p:cNvPr id="379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9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9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9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9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9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0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0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9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71" name="Oval 3670"/>
          <p:cNvSpPr/>
          <p:nvPr/>
        </p:nvSpPr>
        <p:spPr>
          <a:xfrm>
            <a:off x="21329229" y="5782688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2" name="Oval 3671"/>
          <p:cNvSpPr/>
          <p:nvPr/>
        </p:nvSpPr>
        <p:spPr>
          <a:xfrm>
            <a:off x="20091024" y="5815791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3" name="Oval 3672"/>
          <p:cNvSpPr/>
          <p:nvPr/>
        </p:nvSpPr>
        <p:spPr>
          <a:xfrm>
            <a:off x="19062320" y="5280135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4" name="Oval 3673"/>
          <p:cNvSpPr/>
          <p:nvPr/>
        </p:nvSpPr>
        <p:spPr>
          <a:xfrm>
            <a:off x="18484054" y="6522948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5" name="Oval 3674"/>
          <p:cNvSpPr/>
          <p:nvPr/>
        </p:nvSpPr>
        <p:spPr>
          <a:xfrm>
            <a:off x="18319705" y="4556845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6" name="Oval 3675"/>
          <p:cNvSpPr/>
          <p:nvPr/>
        </p:nvSpPr>
        <p:spPr>
          <a:xfrm>
            <a:off x="14320420" y="3996840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8" name="Freeform 3677"/>
          <p:cNvSpPr/>
          <p:nvPr/>
        </p:nvSpPr>
        <p:spPr>
          <a:xfrm>
            <a:off x="12275666" y="6195022"/>
            <a:ext cx="9517213" cy="1397585"/>
          </a:xfrm>
          <a:custGeom>
            <a:avLst/>
            <a:gdLst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97741 w 11914094"/>
              <a:gd name="connsiteY37" fmla="*/ 112955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37130 w 11914094"/>
              <a:gd name="connsiteY40" fmla="*/ 11295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76518 w 11914094"/>
              <a:gd name="connsiteY43" fmla="*/ 91440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97741 w 11914094"/>
              <a:gd name="connsiteY37" fmla="*/ 112955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37130 w 11914094"/>
              <a:gd name="connsiteY40" fmla="*/ 11295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97741 w 11914094"/>
              <a:gd name="connsiteY37" fmla="*/ 112955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914887 w 11914094"/>
              <a:gd name="connsiteY31" fmla="*/ 108652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710057 w 11914094"/>
              <a:gd name="connsiteY28" fmla="*/ 106769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914887 w 11914094"/>
              <a:gd name="connsiteY31" fmla="*/ 108652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51712 w 11914094"/>
              <a:gd name="connsiteY24" fmla="*/ 12214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710057 w 11914094"/>
              <a:gd name="connsiteY28" fmla="*/ 106769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914887 w 11914094"/>
              <a:gd name="connsiteY31" fmla="*/ 108652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29600 w 11914094"/>
              <a:gd name="connsiteY14" fmla="*/ 1479176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29600 w 11914094"/>
              <a:gd name="connsiteY14" fmla="*/ 1479176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69032 w 11914094"/>
              <a:gd name="connsiteY20" fmla="*/ 1136276 h 1749562"/>
              <a:gd name="connsiteX21" fmla="*/ 7200452 w 11914094"/>
              <a:gd name="connsiteY21" fmla="*/ 1242956 h 1749562"/>
              <a:gd name="connsiteX22" fmla="*/ 7180730 w 11914094"/>
              <a:gd name="connsiteY22" fmla="*/ 1640541 h 1749562"/>
              <a:gd name="connsiteX23" fmla="*/ 6858000 w 11914094"/>
              <a:gd name="connsiteY23" fmla="*/ 1748117 h 1749562"/>
              <a:gd name="connsiteX24" fmla="*/ 6642847 w 11914094"/>
              <a:gd name="connsiteY24" fmla="*/ 1586752 h 1749562"/>
              <a:gd name="connsiteX25" fmla="*/ 6158753 w 11914094"/>
              <a:gd name="connsiteY25" fmla="*/ 1506070 h 1749562"/>
              <a:gd name="connsiteX26" fmla="*/ 5851712 w 11914094"/>
              <a:gd name="connsiteY26" fmla="*/ 1221441 h 1749562"/>
              <a:gd name="connsiteX27" fmla="*/ 5459506 w 11914094"/>
              <a:gd name="connsiteY27" fmla="*/ 860611 h 1749562"/>
              <a:gd name="connsiteX28" fmla="*/ 5190565 w 11914094"/>
              <a:gd name="connsiteY28" fmla="*/ 860611 h 1749562"/>
              <a:gd name="connsiteX29" fmla="*/ 5082988 w 11914094"/>
              <a:gd name="connsiteY29" fmla="*/ 860611 h 1749562"/>
              <a:gd name="connsiteX30" fmla="*/ 4710057 w 11914094"/>
              <a:gd name="connsiteY30" fmla="*/ 1067696 h 1749562"/>
              <a:gd name="connsiteX31" fmla="*/ 4464424 w 11914094"/>
              <a:gd name="connsiteY31" fmla="*/ 1129552 h 1749562"/>
              <a:gd name="connsiteX32" fmla="*/ 4141694 w 11914094"/>
              <a:gd name="connsiteY32" fmla="*/ 1129552 h 1749562"/>
              <a:gd name="connsiteX33" fmla="*/ 3914887 w 11914094"/>
              <a:gd name="connsiteY33" fmla="*/ 1086522 h 1749562"/>
              <a:gd name="connsiteX34" fmla="*/ 3657600 w 11914094"/>
              <a:gd name="connsiteY34" fmla="*/ 1021976 h 1749562"/>
              <a:gd name="connsiteX35" fmla="*/ 3469341 w 11914094"/>
              <a:gd name="connsiteY35" fmla="*/ 914400 h 1749562"/>
              <a:gd name="connsiteX36" fmla="*/ 2991971 w 11914094"/>
              <a:gd name="connsiteY36" fmla="*/ 1087418 h 1749562"/>
              <a:gd name="connsiteX37" fmla="*/ 2762026 w 11914094"/>
              <a:gd name="connsiteY37" fmla="*/ 1244301 h 1749562"/>
              <a:gd name="connsiteX38" fmla="*/ 2286000 w 11914094"/>
              <a:gd name="connsiteY38" fmla="*/ 1237129 h 1749562"/>
              <a:gd name="connsiteX39" fmla="*/ 2067261 w 11914094"/>
              <a:gd name="connsiteY39" fmla="*/ 1259092 h 1749562"/>
              <a:gd name="connsiteX40" fmla="*/ 1775012 w 11914094"/>
              <a:gd name="connsiteY40" fmla="*/ 1102658 h 1749562"/>
              <a:gd name="connsiteX41" fmla="*/ 1559859 w 11914094"/>
              <a:gd name="connsiteY41" fmla="*/ 1237129 h 1749562"/>
              <a:gd name="connsiteX42" fmla="*/ 1259990 w 11914094"/>
              <a:gd name="connsiteY42" fmla="*/ 1205752 h 1749562"/>
              <a:gd name="connsiteX43" fmla="*/ 1021977 w 11914094"/>
              <a:gd name="connsiteY43" fmla="*/ 1156447 h 1749562"/>
              <a:gd name="connsiteX44" fmla="*/ 726141 w 11914094"/>
              <a:gd name="connsiteY44" fmla="*/ 1129552 h 1749562"/>
              <a:gd name="connsiteX45" fmla="*/ 361278 w 11914094"/>
              <a:gd name="connsiteY45" fmla="*/ 998220 h 1749562"/>
              <a:gd name="connsiteX46" fmla="*/ 107577 w 11914094"/>
              <a:gd name="connsiteY46" fmla="*/ 699247 h 1749562"/>
              <a:gd name="connsiteX47" fmla="*/ 53788 w 11914094"/>
              <a:gd name="connsiteY47" fmla="*/ 564776 h 1749562"/>
              <a:gd name="connsiteX48" fmla="*/ 0 w 11914094"/>
              <a:gd name="connsiteY48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29600 w 11914094"/>
              <a:gd name="connsiteY14" fmla="*/ 1479176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69032 w 11914094"/>
              <a:gd name="connsiteY20" fmla="*/ 1136276 h 1749562"/>
              <a:gd name="connsiteX21" fmla="*/ 7200452 w 11914094"/>
              <a:gd name="connsiteY21" fmla="*/ 1242956 h 1749562"/>
              <a:gd name="connsiteX22" fmla="*/ 7180730 w 11914094"/>
              <a:gd name="connsiteY22" fmla="*/ 1640541 h 1749562"/>
              <a:gd name="connsiteX23" fmla="*/ 6858000 w 11914094"/>
              <a:gd name="connsiteY23" fmla="*/ 1748117 h 1749562"/>
              <a:gd name="connsiteX24" fmla="*/ 6642847 w 11914094"/>
              <a:gd name="connsiteY24" fmla="*/ 1586752 h 1749562"/>
              <a:gd name="connsiteX25" fmla="*/ 6158753 w 11914094"/>
              <a:gd name="connsiteY25" fmla="*/ 1506070 h 1749562"/>
              <a:gd name="connsiteX26" fmla="*/ 5851712 w 11914094"/>
              <a:gd name="connsiteY26" fmla="*/ 1221441 h 1749562"/>
              <a:gd name="connsiteX27" fmla="*/ 5459506 w 11914094"/>
              <a:gd name="connsiteY27" fmla="*/ 860611 h 1749562"/>
              <a:gd name="connsiteX28" fmla="*/ 5190565 w 11914094"/>
              <a:gd name="connsiteY28" fmla="*/ 860611 h 1749562"/>
              <a:gd name="connsiteX29" fmla="*/ 5082988 w 11914094"/>
              <a:gd name="connsiteY29" fmla="*/ 860611 h 1749562"/>
              <a:gd name="connsiteX30" fmla="*/ 4710057 w 11914094"/>
              <a:gd name="connsiteY30" fmla="*/ 1067696 h 1749562"/>
              <a:gd name="connsiteX31" fmla="*/ 4464424 w 11914094"/>
              <a:gd name="connsiteY31" fmla="*/ 1129552 h 1749562"/>
              <a:gd name="connsiteX32" fmla="*/ 4141694 w 11914094"/>
              <a:gd name="connsiteY32" fmla="*/ 1129552 h 1749562"/>
              <a:gd name="connsiteX33" fmla="*/ 3914887 w 11914094"/>
              <a:gd name="connsiteY33" fmla="*/ 1086522 h 1749562"/>
              <a:gd name="connsiteX34" fmla="*/ 3657600 w 11914094"/>
              <a:gd name="connsiteY34" fmla="*/ 1021976 h 1749562"/>
              <a:gd name="connsiteX35" fmla="*/ 3469341 w 11914094"/>
              <a:gd name="connsiteY35" fmla="*/ 914400 h 1749562"/>
              <a:gd name="connsiteX36" fmla="*/ 2991971 w 11914094"/>
              <a:gd name="connsiteY36" fmla="*/ 1087418 h 1749562"/>
              <a:gd name="connsiteX37" fmla="*/ 2762026 w 11914094"/>
              <a:gd name="connsiteY37" fmla="*/ 1244301 h 1749562"/>
              <a:gd name="connsiteX38" fmla="*/ 2286000 w 11914094"/>
              <a:gd name="connsiteY38" fmla="*/ 1237129 h 1749562"/>
              <a:gd name="connsiteX39" fmla="*/ 2067261 w 11914094"/>
              <a:gd name="connsiteY39" fmla="*/ 1259092 h 1749562"/>
              <a:gd name="connsiteX40" fmla="*/ 1775012 w 11914094"/>
              <a:gd name="connsiteY40" fmla="*/ 1102658 h 1749562"/>
              <a:gd name="connsiteX41" fmla="*/ 1559859 w 11914094"/>
              <a:gd name="connsiteY41" fmla="*/ 1237129 h 1749562"/>
              <a:gd name="connsiteX42" fmla="*/ 1259990 w 11914094"/>
              <a:gd name="connsiteY42" fmla="*/ 1205752 h 1749562"/>
              <a:gd name="connsiteX43" fmla="*/ 1021977 w 11914094"/>
              <a:gd name="connsiteY43" fmla="*/ 1156447 h 1749562"/>
              <a:gd name="connsiteX44" fmla="*/ 726141 w 11914094"/>
              <a:gd name="connsiteY44" fmla="*/ 1129552 h 1749562"/>
              <a:gd name="connsiteX45" fmla="*/ 361278 w 11914094"/>
              <a:gd name="connsiteY45" fmla="*/ 998220 h 1749562"/>
              <a:gd name="connsiteX46" fmla="*/ 107577 w 11914094"/>
              <a:gd name="connsiteY46" fmla="*/ 699247 h 1749562"/>
              <a:gd name="connsiteX47" fmla="*/ 53788 w 11914094"/>
              <a:gd name="connsiteY47" fmla="*/ 564776 h 1749562"/>
              <a:gd name="connsiteX48" fmla="*/ 0 w 11914094"/>
              <a:gd name="connsiteY48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02706 w 11914094"/>
              <a:gd name="connsiteY14" fmla="*/ 1264023 h 1749562"/>
              <a:gd name="connsiteX15" fmla="*/ 7799294 w 11914094"/>
              <a:gd name="connsiteY15" fmla="*/ 1559858 h 1749562"/>
              <a:gd name="connsiteX16" fmla="*/ 7637930 w 11914094"/>
              <a:gd name="connsiteY16" fmla="*/ 1398494 h 1749562"/>
              <a:gd name="connsiteX17" fmla="*/ 7530353 w 11914094"/>
              <a:gd name="connsiteY17" fmla="*/ 1371600 h 1749562"/>
              <a:gd name="connsiteX18" fmla="*/ 7368988 w 11914094"/>
              <a:gd name="connsiteY18" fmla="*/ 1237129 h 1749562"/>
              <a:gd name="connsiteX19" fmla="*/ 7269032 w 11914094"/>
              <a:gd name="connsiteY19" fmla="*/ 1136276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670664 w 11914094"/>
              <a:gd name="connsiteY12" fmla="*/ 1206201 h 1749562"/>
              <a:gd name="connsiteX13" fmla="*/ 8471647 w 11914094"/>
              <a:gd name="connsiteY13" fmla="*/ 1344705 h 1749562"/>
              <a:gd name="connsiteX14" fmla="*/ 8202706 w 11914094"/>
              <a:gd name="connsiteY14" fmla="*/ 1264023 h 1749562"/>
              <a:gd name="connsiteX15" fmla="*/ 7799294 w 11914094"/>
              <a:gd name="connsiteY15" fmla="*/ 1559858 h 1749562"/>
              <a:gd name="connsiteX16" fmla="*/ 7637930 w 11914094"/>
              <a:gd name="connsiteY16" fmla="*/ 1398494 h 1749562"/>
              <a:gd name="connsiteX17" fmla="*/ 7530353 w 11914094"/>
              <a:gd name="connsiteY17" fmla="*/ 1371600 h 1749562"/>
              <a:gd name="connsiteX18" fmla="*/ 7368988 w 11914094"/>
              <a:gd name="connsiteY18" fmla="*/ 1237129 h 1749562"/>
              <a:gd name="connsiteX19" fmla="*/ 7269032 w 11914094"/>
              <a:gd name="connsiteY19" fmla="*/ 1136276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05987 w 11914094"/>
              <a:gd name="connsiteY11" fmla="*/ 1176169 h 1749562"/>
              <a:gd name="connsiteX12" fmla="*/ 8670664 w 11914094"/>
              <a:gd name="connsiteY12" fmla="*/ 1206201 h 1749562"/>
              <a:gd name="connsiteX13" fmla="*/ 8471647 w 11914094"/>
              <a:gd name="connsiteY13" fmla="*/ 1344705 h 1749562"/>
              <a:gd name="connsiteX14" fmla="*/ 8202706 w 11914094"/>
              <a:gd name="connsiteY14" fmla="*/ 1264023 h 1749562"/>
              <a:gd name="connsiteX15" fmla="*/ 7799294 w 11914094"/>
              <a:gd name="connsiteY15" fmla="*/ 1559858 h 1749562"/>
              <a:gd name="connsiteX16" fmla="*/ 7637930 w 11914094"/>
              <a:gd name="connsiteY16" fmla="*/ 1398494 h 1749562"/>
              <a:gd name="connsiteX17" fmla="*/ 7530353 w 11914094"/>
              <a:gd name="connsiteY17" fmla="*/ 1371600 h 1749562"/>
              <a:gd name="connsiteX18" fmla="*/ 7368988 w 11914094"/>
              <a:gd name="connsiteY18" fmla="*/ 1237129 h 1749562"/>
              <a:gd name="connsiteX19" fmla="*/ 7269032 w 11914094"/>
              <a:gd name="connsiteY19" fmla="*/ 1136276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242612 w 11914094"/>
              <a:gd name="connsiteY10" fmla="*/ 1220096 h 1749562"/>
              <a:gd name="connsiteX11" fmla="*/ 9090212 w 11914094"/>
              <a:gd name="connsiteY11" fmla="*/ 1183341 h 1749562"/>
              <a:gd name="connsiteX12" fmla="*/ 8905987 w 11914094"/>
              <a:gd name="connsiteY12" fmla="*/ 1176169 h 1749562"/>
              <a:gd name="connsiteX13" fmla="*/ 8670664 w 11914094"/>
              <a:gd name="connsiteY13" fmla="*/ 1206201 h 1749562"/>
              <a:gd name="connsiteX14" fmla="*/ 8471647 w 11914094"/>
              <a:gd name="connsiteY14" fmla="*/ 1344705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69032 w 11914094"/>
              <a:gd name="connsiteY20" fmla="*/ 1136276 h 1749562"/>
              <a:gd name="connsiteX21" fmla="*/ 7200452 w 11914094"/>
              <a:gd name="connsiteY21" fmla="*/ 1242956 h 1749562"/>
              <a:gd name="connsiteX22" fmla="*/ 7180730 w 11914094"/>
              <a:gd name="connsiteY22" fmla="*/ 1640541 h 1749562"/>
              <a:gd name="connsiteX23" fmla="*/ 6858000 w 11914094"/>
              <a:gd name="connsiteY23" fmla="*/ 1748117 h 1749562"/>
              <a:gd name="connsiteX24" fmla="*/ 6642847 w 11914094"/>
              <a:gd name="connsiteY24" fmla="*/ 1586752 h 1749562"/>
              <a:gd name="connsiteX25" fmla="*/ 6158753 w 11914094"/>
              <a:gd name="connsiteY25" fmla="*/ 1506070 h 1749562"/>
              <a:gd name="connsiteX26" fmla="*/ 5851712 w 11914094"/>
              <a:gd name="connsiteY26" fmla="*/ 1221441 h 1749562"/>
              <a:gd name="connsiteX27" fmla="*/ 5459506 w 11914094"/>
              <a:gd name="connsiteY27" fmla="*/ 860611 h 1749562"/>
              <a:gd name="connsiteX28" fmla="*/ 5190565 w 11914094"/>
              <a:gd name="connsiteY28" fmla="*/ 860611 h 1749562"/>
              <a:gd name="connsiteX29" fmla="*/ 5082988 w 11914094"/>
              <a:gd name="connsiteY29" fmla="*/ 860611 h 1749562"/>
              <a:gd name="connsiteX30" fmla="*/ 4710057 w 11914094"/>
              <a:gd name="connsiteY30" fmla="*/ 1067696 h 1749562"/>
              <a:gd name="connsiteX31" fmla="*/ 4464424 w 11914094"/>
              <a:gd name="connsiteY31" fmla="*/ 1129552 h 1749562"/>
              <a:gd name="connsiteX32" fmla="*/ 4141694 w 11914094"/>
              <a:gd name="connsiteY32" fmla="*/ 1129552 h 1749562"/>
              <a:gd name="connsiteX33" fmla="*/ 3914887 w 11914094"/>
              <a:gd name="connsiteY33" fmla="*/ 1086522 h 1749562"/>
              <a:gd name="connsiteX34" fmla="*/ 3657600 w 11914094"/>
              <a:gd name="connsiteY34" fmla="*/ 1021976 h 1749562"/>
              <a:gd name="connsiteX35" fmla="*/ 3469341 w 11914094"/>
              <a:gd name="connsiteY35" fmla="*/ 914400 h 1749562"/>
              <a:gd name="connsiteX36" fmla="*/ 2991971 w 11914094"/>
              <a:gd name="connsiteY36" fmla="*/ 1087418 h 1749562"/>
              <a:gd name="connsiteX37" fmla="*/ 2762026 w 11914094"/>
              <a:gd name="connsiteY37" fmla="*/ 1244301 h 1749562"/>
              <a:gd name="connsiteX38" fmla="*/ 2286000 w 11914094"/>
              <a:gd name="connsiteY38" fmla="*/ 1237129 h 1749562"/>
              <a:gd name="connsiteX39" fmla="*/ 2067261 w 11914094"/>
              <a:gd name="connsiteY39" fmla="*/ 1259092 h 1749562"/>
              <a:gd name="connsiteX40" fmla="*/ 1775012 w 11914094"/>
              <a:gd name="connsiteY40" fmla="*/ 1102658 h 1749562"/>
              <a:gd name="connsiteX41" fmla="*/ 1559859 w 11914094"/>
              <a:gd name="connsiteY41" fmla="*/ 1237129 h 1749562"/>
              <a:gd name="connsiteX42" fmla="*/ 1259990 w 11914094"/>
              <a:gd name="connsiteY42" fmla="*/ 1205752 h 1749562"/>
              <a:gd name="connsiteX43" fmla="*/ 1021977 w 11914094"/>
              <a:gd name="connsiteY43" fmla="*/ 1156447 h 1749562"/>
              <a:gd name="connsiteX44" fmla="*/ 726141 w 11914094"/>
              <a:gd name="connsiteY44" fmla="*/ 1129552 h 1749562"/>
              <a:gd name="connsiteX45" fmla="*/ 361278 w 11914094"/>
              <a:gd name="connsiteY45" fmla="*/ 998220 h 1749562"/>
              <a:gd name="connsiteX46" fmla="*/ 107577 w 11914094"/>
              <a:gd name="connsiteY46" fmla="*/ 699247 h 1749562"/>
              <a:gd name="connsiteX47" fmla="*/ 53788 w 11914094"/>
              <a:gd name="connsiteY47" fmla="*/ 564776 h 1749562"/>
              <a:gd name="connsiteX48" fmla="*/ 0 w 11914094"/>
              <a:gd name="connsiteY48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501692 w 11914094"/>
              <a:gd name="connsiteY9" fmla="*/ 839096 h 1749562"/>
              <a:gd name="connsiteX10" fmla="*/ 9439836 w 11914094"/>
              <a:gd name="connsiteY10" fmla="*/ 1129552 h 1749562"/>
              <a:gd name="connsiteX11" fmla="*/ 9242612 w 11914094"/>
              <a:gd name="connsiteY11" fmla="*/ 1220096 h 1749562"/>
              <a:gd name="connsiteX12" fmla="*/ 9090212 w 11914094"/>
              <a:gd name="connsiteY12" fmla="*/ 1183341 h 1749562"/>
              <a:gd name="connsiteX13" fmla="*/ 8905987 w 11914094"/>
              <a:gd name="connsiteY13" fmla="*/ 1176169 h 1749562"/>
              <a:gd name="connsiteX14" fmla="*/ 8670664 w 11914094"/>
              <a:gd name="connsiteY14" fmla="*/ 1206201 h 1749562"/>
              <a:gd name="connsiteX15" fmla="*/ 8471647 w 11914094"/>
              <a:gd name="connsiteY15" fmla="*/ 1344705 h 1749562"/>
              <a:gd name="connsiteX16" fmla="*/ 8202706 w 11914094"/>
              <a:gd name="connsiteY16" fmla="*/ 1264023 h 1749562"/>
              <a:gd name="connsiteX17" fmla="*/ 7799294 w 11914094"/>
              <a:gd name="connsiteY17" fmla="*/ 1559858 h 1749562"/>
              <a:gd name="connsiteX18" fmla="*/ 7637930 w 11914094"/>
              <a:gd name="connsiteY18" fmla="*/ 1398494 h 1749562"/>
              <a:gd name="connsiteX19" fmla="*/ 7530353 w 11914094"/>
              <a:gd name="connsiteY19" fmla="*/ 1371600 h 1749562"/>
              <a:gd name="connsiteX20" fmla="*/ 7368988 w 11914094"/>
              <a:gd name="connsiteY20" fmla="*/ 1237129 h 1749562"/>
              <a:gd name="connsiteX21" fmla="*/ 7269032 w 11914094"/>
              <a:gd name="connsiteY21" fmla="*/ 1136276 h 1749562"/>
              <a:gd name="connsiteX22" fmla="*/ 7200452 w 11914094"/>
              <a:gd name="connsiteY22" fmla="*/ 1242956 h 1749562"/>
              <a:gd name="connsiteX23" fmla="*/ 7180730 w 11914094"/>
              <a:gd name="connsiteY23" fmla="*/ 1640541 h 1749562"/>
              <a:gd name="connsiteX24" fmla="*/ 6858000 w 11914094"/>
              <a:gd name="connsiteY24" fmla="*/ 1748117 h 1749562"/>
              <a:gd name="connsiteX25" fmla="*/ 6642847 w 11914094"/>
              <a:gd name="connsiteY25" fmla="*/ 1586752 h 1749562"/>
              <a:gd name="connsiteX26" fmla="*/ 6158753 w 11914094"/>
              <a:gd name="connsiteY26" fmla="*/ 1506070 h 1749562"/>
              <a:gd name="connsiteX27" fmla="*/ 5851712 w 11914094"/>
              <a:gd name="connsiteY27" fmla="*/ 1221441 h 1749562"/>
              <a:gd name="connsiteX28" fmla="*/ 5459506 w 11914094"/>
              <a:gd name="connsiteY28" fmla="*/ 860611 h 1749562"/>
              <a:gd name="connsiteX29" fmla="*/ 5190565 w 11914094"/>
              <a:gd name="connsiteY29" fmla="*/ 860611 h 1749562"/>
              <a:gd name="connsiteX30" fmla="*/ 5082988 w 11914094"/>
              <a:gd name="connsiteY30" fmla="*/ 860611 h 1749562"/>
              <a:gd name="connsiteX31" fmla="*/ 4710057 w 11914094"/>
              <a:gd name="connsiteY31" fmla="*/ 1067696 h 1749562"/>
              <a:gd name="connsiteX32" fmla="*/ 4464424 w 11914094"/>
              <a:gd name="connsiteY32" fmla="*/ 1129552 h 1749562"/>
              <a:gd name="connsiteX33" fmla="*/ 4141694 w 11914094"/>
              <a:gd name="connsiteY33" fmla="*/ 1129552 h 1749562"/>
              <a:gd name="connsiteX34" fmla="*/ 3914887 w 11914094"/>
              <a:gd name="connsiteY34" fmla="*/ 1086522 h 1749562"/>
              <a:gd name="connsiteX35" fmla="*/ 3657600 w 11914094"/>
              <a:gd name="connsiteY35" fmla="*/ 1021976 h 1749562"/>
              <a:gd name="connsiteX36" fmla="*/ 3469341 w 11914094"/>
              <a:gd name="connsiteY36" fmla="*/ 914400 h 1749562"/>
              <a:gd name="connsiteX37" fmla="*/ 2991971 w 11914094"/>
              <a:gd name="connsiteY37" fmla="*/ 1087418 h 1749562"/>
              <a:gd name="connsiteX38" fmla="*/ 2762026 w 11914094"/>
              <a:gd name="connsiteY38" fmla="*/ 1244301 h 1749562"/>
              <a:gd name="connsiteX39" fmla="*/ 2286000 w 11914094"/>
              <a:gd name="connsiteY39" fmla="*/ 1237129 h 1749562"/>
              <a:gd name="connsiteX40" fmla="*/ 2067261 w 11914094"/>
              <a:gd name="connsiteY40" fmla="*/ 1259092 h 1749562"/>
              <a:gd name="connsiteX41" fmla="*/ 1775012 w 11914094"/>
              <a:gd name="connsiteY41" fmla="*/ 1102658 h 1749562"/>
              <a:gd name="connsiteX42" fmla="*/ 1559859 w 11914094"/>
              <a:gd name="connsiteY42" fmla="*/ 1237129 h 1749562"/>
              <a:gd name="connsiteX43" fmla="*/ 1259990 w 11914094"/>
              <a:gd name="connsiteY43" fmla="*/ 1205752 h 1749562"/>
              <a:gd name="connsiteX44" fmla="*/ 1021977 w 11914094"/>
              <a:gd name="connsiteY44" fmla="*/ 1156447 h 1749562"/>
              <a:gd name="connsiteX45" fmla="*/ 726141 w 11914094"/>
              <a:gd name="connsiteY45" fmla="*/ 1129552 h 1749562"/>
              <a:gd name="connsiteX46" fmla="*/ 361278 w 11914094"/>
              <a:gd name="connsiteY46" fmla="*/ 998220 h 1749562"/>
              <a:gd name="connsiteX47" fmla="*/ 107577 w 11914094"/>
              <a:gd name="connsiteY47" fmla="*/ 699247 h 1749562"/>
              <a:gd name="connsiteX48" fmla="*/ 53788 w 11914094"/>
              <a:gd name="connsiteY48" fmla="*/ 564776 h 1749562"/>
              <a:gd name="connsiteX49" fmla="*/ 0 w 11914094"/>
              <a:gd name="connsiteY49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689951 w 11914094"/>
              <a:gd name="connsiteY8" fmla="*/ 668767 h 1749562"/>
              <a:gd name="connsiteX9" fmla="*/ 9501692 w 11914094"/>
              <a:gd name="connsiteY9" fmla="*/ 839096 h 1749562"/>
              <a:gd name="connsiteX10" fmla="*/ 9439836 w 11914094"/>
              <a:gd name="connsiteY10" fmla="*/ 1129552 h 1749562"/>
              <a:gd name="connsiteX11" fmla="*/ 9242612 w 11914094"/>
              <a:gd name="connsiteY11" fmla="*/ 1220096 h 1749562"/>
              <a:gd name="connsiteX12" fmla="*/ 9090212 w 11914094"/>
              <a:gd name="connsiteY12" fmla="*/ 1183341 h 1749562"/>
              <a:gd name="connsiteX13" fmla="*/ 8905987 w 11914094"/>
              <a:gd name="connsiteY13" fmla="*/ 1176169 h 1749562"/>
              <a:gd name="connsiteX14" fmla="*/ 8670664 w 11914094"/>
              <a:gd name="connsiteY14" fmla="*/ 1206201 h 1749562"/>
              <a:gd name="connsiteX15" fmla="*/ 8471647 w 11914094"/>
              <a:gd name="connsiteY15" fmla="*/ 1344705 h 1749562"/>
              <a:gd name="connsiteX16" fmla="*/ 8202706 w 11914094"/>
              <a:gd name="connsiteY16" fmla="*/ 1264023 h 1749562"/>
              <a:gd name="connsiteX17" fmla="*/ 7799294 w 11914094"/>
              <a:gd name="connsiteY17" fmla="*/ 1559858 h 1749562"/>
              <a:gd name="connsiteX18" fmla="*/ 7637930 w 11914094"/>
              <a:gd name="connsiteY18" fmla="*/ 1398494 h 1749562"/>
              <a:gd name="connsiteX19" fmla="*/ 7530353 w 11914094"/>
              <a:gd name="connsiteY19" fmla="*/ 1371600 h 1749562"/>
              <a:gd name="connsiteX20" fmla="*/ 7368988 w 11914094"/>
              <a:gd name="connsiteY20" fmla="*/ 1237129 h 1749562"/>
              <a:gd name="connsiteX21" fmla="*/ 7269032 w 11914094"/>
              <a:gd name="connsiteY21" fmla="*/ 1136276 h 1749562"/>
              <a:gd name="connsiteX22" fmla="*/ 7200452 w 11914094"/>
              <a:gd name="connsiteY22" fmla="*/ 1242956 h 1749562"/>
              <a:gd name="connsiteX23" fmla="*/ 7180730 w 11914094"/>
              <a:gd name="connsiteY23" fmla="*/ 1640541 h 1749562"/>
              <a:gd name="connsiteX24" fmla="*/ 6858000 w 11914094"/>
              <a:gd name="connsiteY24" fmla="*/ 1748117 h 1749562"/>
              <a:gd name="connsiteX25" fmla="*/ 6642847 w 11914094"/>
              <a:gd name="connsiteY25" fmla="*/ 1586752 h 1749562"/>
              <a:gd name="connsiteX26" fmla="*/ 6158753 w 11914094"/>
              <a:gd name="connsiteY26" fmla="*/ 1506070 h 1749562"/>
              <a:gd name="connsiteX27" fmla="*/ 5851712 w 11914094"/>
              <a:gd name="connsiteY27" fmla="*/ 1221441 h 1749562"/>
              <a:gd name="connsiteX28" fmla="*/ 5459506 w 11914094"/>
              <a:gd name="connsiteY28" fmla="*/ 860611 h 1749562"/>
              <a:gd name="connsiteX29" fmla="*/ 5190565 w 11914094"/>
              <a:gd name="connsiteY29" fmla="*/ 860611 h 1749562"/>
              <a:gd name="connsiteX30" fmla="*/ 5082988 w 11914094"/>
              <a:gd name="connsiteY30" fmla="*/ 860611 h 1749562"/>
              <a:gd name="connsiteX31" fmla="*/ 4710057 w 11914094"/>
              <a:gd name="connsiteY31" fmla="*/ 1067696 h 1749562"/>
              <a:gd name="connsiteX32" fmla="*/ 4464424 w 11914094"/>
              <a:gd name="connsiteY32" fmla="*/ 1129552 h 1749562"/>
              <a:gd name="connsiteX33" fmla="*/ 4141694 w 11914094"/>
              <a:gd name="connsiteY33" fmla="*/ 1129552 h 1749562"/>
              <a:gd name="connsiteX34" fmla="*/ 3914887 w 11914094"/>
              <a:gd name="connsiteY34" fmla="*/ 1086522 h 1749562"/>
              <a:gd name="connsiteX35" fmla="*/ 3657600 w 11914094"/>
              <a:gd name="connsiteY35" fmla="*/ 1021976 h 1749562"/>
              <a:gd name="connsiteX36" fmla="*/ 3469341 w 11914094"/>
              <a:gd name="connsiteY36" fmla="*/ 914400 h 1749562"/>
              <a:gd name="connsiteX37" fmla="*/ 2991971 w 11914094"/>
              <a:gd name="connsiteY37" fmla="*/ 1087418 h 1749562"/>
              <a:gd name="connsiteX38" fmla="*/ 2762026 w 11914094"/>
              <a:gd name="connsiteY38" fmla="*/ 1244301 h 1749562"/>
              <a:gd name="connsiteX39" fmla="*/ 2286000 w 11914094"/>
              <a:gd name="connsiteY39" fmla="*/ 1237129 h 1749562"/>
              <a:gd name="connsiteX40" fmla="*/ 2067261 w 11914094"/>
              <a:gd name="connsiteY40" fmla="*/ 1259092 h 1749562"/>
              <a:gd name="connsiteX41" fmla="*/ 1775012 w 11914094"/>
              <a:gd name="connsiteY41" fmla="*/ 1102658 h 1749562"/>
              <a:gd name="connsiteX42" fmla="*/ 1559859 w 11914094"/>
              <a:gd name="connsiteY42" fmla="*/ 1237129 h 1749562"/>
              <a:gd name="connsiteX43" fmla="*/ 1259990 w 11914094"/>
              <a:gd name="connsiteY43" fmla="*/ 1205752 h 1749562"/>
              <a:gd name="connsiteX44" fmla="*/ 1021977 w 11914094"/>
              <a:gd name="connsiteY44" fmla="*/ 1156447 h 1749562"/>
              <a:gd name="connsiteX45" fmla="*/ 726141 w 11914094"/>
              <a:gd name="connsiteY45" fmla="*/ 1129552 h 1749562"/>
              <a:gd name="connsiteX46" fmla="*/ 361278 w 11914094"/>
              <a:gd name="connsiteY46" fmla="*/ 998220 h 1749562"/>
              <a:gd name="connsiteX47" fmla="*/ 107577 w 11914094"/>
              <a:gd name="connsiteY47" fmla="*/ 699247 h 1749562"/>
              <a:gd name="connsiteX48" fmla="*/ 53788 w 11914094"/>
              <a:gd name="connsiteY48" fmla="*/ 564776 h 1749562"/>
              <a:gd name="connsiteX49" fmla="*/ 0 w 11914094"/>
              <a:gd name="connsiteY49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806492 w 11914094"/>
              <a:gd name="connsiteY8" fmla="*/ 861956 h 1749562"/>
              <a:gd name="connsiteX9" fmla="*/ 9689951 w 11914094"/>
              <a:gd name="connsiteY9" fmla="*/ 668767 h 1749562"/>
              <a:gd name="connsiteX10" fmla="*/ 9501692 w 11914094"/>
              <a:gd name="connsiteY10" fmla="*/ 839096 h 1749562"/>
              <a:gd name="connsiteX11" fmla="*/ 9439836 w 11914094"/>
              <a:gd name="connsiteY11" fmla="*/ 1129552 h 1749562"/>
              <a:gd name="connsiteX12" fmla="*/ 9242612 w 11914094"/>
              <a:gd name="connsiteY12" fmla="*/ 1220096 h 1749562"/>
              <a:gd name="connsiteX13" fmla="*/ 9090212 w 11914094"/>
              <a:gd name="connsiteY13" fmla="*/ 1183341 h 1749562"/>
              <a:gd name="connsiteX14" fmla="*/ 8905987 w 11914094"/>
              <a:gd name="connsiteY14" fmla="*/ 1176169 h 1749562"/>
              <a:gd name="connsiteX15" fmla="*/ 8670664 w 11914094"/>
              <a:gd name="connsiteY15" fmla="*/ 1206201 h 1749562"/>
              <a:gd name="connsiteX16" fmla="*/ 8471647 w 11914094"/>
              <a:gd name="connsiteY16" fmla="*/ 1344705 h 1749562"/>
              <a:gd name="connsiteX17" fmla="*/ 8202706 w 11914094"/>
              <a:gd name="connsiteY17" fmla="*/ 1264023 h 1749562"/>
              <a:gd name="connsiteX18" fmla="*/ 7799294 w 11914094"/>
              <a:gd name="connsiteY18" fmla="*/ 1559858 h 1749562"/>
              <a:gd name="connsiteX19" fmla="*/ 7637930 w 11914094"/>
              <a:gd name="connsiteY19" fmla="*/ 1398494 h 1749562"/>
              <a:gd name="connsiteX20" fmla="*/ 7530353 w 11914094"/>
              <a:gd name="connsiteY20" fmla="*/ 1371600 h 1749562"/>
              <a:gd name="connsiteX21" fmla="*/ 7368988 w 11914094"/>
              <a:gd name="connsiteY21" fmla="*/ 1237129 h 1749562"/>
              <a:gd name="connsiteX22" fmla="*/ 7269032 w 11914094"/>
              <a:gd name="connsiteY22" fmla="*/ 1136276 h 1749562"/>
              <a:gd name="connsiteX23" fmla="*/ 7200452 w 11914094"/>
              <a:gd name="connsiteY23" fmla="*/ 1242956 h 1749562"/>
              <a:gd name="connsiteX24" fmla="*/ 7180730 w 11914094"/>
              <a:gd name="connsiteY24" fmla="*/ 1640541 h 1749562"/>
              <a:gd name="connsiteX25" fmla="*/ 6858000 w 11914094"/>
              <a:gd name="connsiteY25" fmla="*/ 1748117 h 1749562"/>
              <a:gd name="connsiteX26" fmla="*/ 6642847 w 11914094"/>
              <a:gd name="connsiteY26" fmla="*/ 1586752 h 1749562"/>
              <a:gd name="connsiteX27" fmla="*/ 6158753 w 11914094"/>
              <a:gd name="connsiteY27" fmla="*/ 1506070 h 1749562"/>
              <a:gd name="connsiteX28" fmla="*/ 5851712 w 11914094"/>
              <a:gd name="connsiteY28" fmla="*/ 1221441 h 1749562"/>
              <a:gd name="connsiteX29" fmla="*/ 5459506 w 11914094"/>
              <a:gd name="connsiteY29" fmla="*/ 860611 h 1749562"/>
              <a:gd name="connsiteX30" fmla="*/ 5190565 w 11914094"/>
              <a:gd name="connsiteY30" fmla="*/ 860611 h 1749562"/>
              <a:gd name="connsiteX31" fmla="*/ 5082988 w 11914094"/>
              <a:gd name="connsiteY31" fmla="*/ 860611 h 1749562"/>
              <a:gd name="connsiteX32" fmla="*/ 4710057 w 11914094"/>
              <a:gd name="connsiteY32" fmla="*/ 1067696 h 1749562"/>
              <a:gd name="connsiteX33" fmla="*/ 4464424 w 11914094"/>
              <a:gd name="connsiteY33" fmla="*/ 1129552 h 1749562"/>
              <a:gd name="connsiteX34" fmla="*/ 4141694 w 11914094"/>
              <a:gd name="connsiteY34" fmla="*/ 1129552 h 1749562"/>
              <a:gd name="connsiteX35" fmla="*/ 3914887 w 11914094"/>
              <a:gd name="connsiteY35" fmla="*/ 1086522 h 1749562"/>
              <a:gd name="connsiteX36" fmla="*/ 3657600 w 11914094"/>
              <a:gd name="connsiteY36" fmla="*/ 1021976 h 1749562"/>
              <a:gd name="connsiteX37" fmla="*/ 3469341 w 11914094"/>
              <a:gd name="connsiteY37" fmla="*/ 914400 h 1749562"/>
              <a:gd name="connsiteX38" fmla="*/ 2991971 w 11914094"/>
              <a:gd name="connsiteY38" fmla="*/ 1087418 h 1749562"/>
              <a:gd name="connsiteX39" fmla="*/ 2762026 w 11914094"/>
              <a:gd name="connsiteY39" fmla="*/ 1244301 h 1749562"/>
              <a:gd name="connsiteX40" fmla="*/ 2286000 w 11914094"/>
              <a:gd name="connsiteY40" fmla="*/ 1237129 h 1749562"/>
              <a:gd name="connsiteX41" fmla="*/ 2067261 w 11914094"/>
              <a:gd name="connsiteY41" fmla="*/ 1259092 h 1749562"/>
              <a:gd name="connsiteX42" fmla="*/ 1775012 w 11914094"/>
              <a:gd name="connsiteY42" fmla="*/ 1102658 h 1749562"/>
              <a:gd name="connsiteX43" fmla="*/ 1559859 w 11914094"/>
              <a:gd name="connsiteY43" fmla="*/ 1237129 h 1749562"/>
              <a:gd name="connsiteX44" fmla="*/ 1259990 w 11914094"/>
              <a:gd name="connsiteY44" fmla="*/ 1205752 h 1749562"/>
              <a:gd name="connsiteX45" fmla="*/ 1021977 w 11914094"/>
              <a:gd name="connsiteY45" fmla="*/ 1156447 h 1749562"/>
              <a:gd name="connsiteX46" fmla="*/ 726141 w 11914094"/>
              <a:gd name="connsiteY46" fmla="*/ 1129552 h 1749562"/>
              <a:gd name="connsiteX47" fmla="*/ 361278 w 11914094"/>
              <a:gd name="connsiteY47" fmla="*/ 998220 h 1749562"/>
              <a:gd name="connsiteX48" fmla="*/ 107577 w 11914094"/>
              <a:gd name="connsiteY48" fmla="*/ 699247 h 1749562"/>
              <a:gd name="connsiteX49" fmla="*/ 53788 w 11914094"/>
              <a:gd name="connsiteY49" fmla="*/ 564776 h 1749562"/>
              <a:gd name="connsiteX50" fmla="*/ 0 w 11914094"/>
              <a:gd name="connsiteY50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431332 w 11914094"/>
              <a:gd name="connsiteY6" fmla="*/ 1029596 h 1749562"/>
              <a:gd name="connsiteX7" fmla="*/ 10300447 w 11914094"/>
              <a:gd name="connsiteY7" fmla="*/ 1075764 h 1749562"/>
              <a:gd name="connsiteX8" fmla="*/ 10058400 w 11914094"/>
              <a:gd name="connsiteY8" fmla="*/ 1021976 h 1749562"/>
              <a:gd name="connsiteX9" fmla="*/ 9806492 w 11914094"/>
              <a:gd name="connsiteY9" fmla="*/ 861956 h 1749562"/>
              <a:gd name="connsiteX10" fmla="*/ 9689951 w 11914094"/>
              <a:gd name="connsiteY10" fmla="*/ 668767 h 1749562"/>
              <a:gd name="connsiteX11" fmla="*/ 9501692 w 11914094"/>
              <a:gd name="connsiteY11" fmla="*/ 839096 h 1749562"/>
              <a:gd name="connsiteX12" fmla="*/ 9439836 w 11914094"/>
              <a:gd name="connsiteY12" fmla="*/ 1129552 h 1749562"/>
              <a:gd name="connsiteX13" fmla="*/ 9242612 w 11914094"/>
              <a:gd name="connsiteY13" fmla="*/ 1220096 h 1749562"/>
              <a:gd name="connsiteX14" fmla="*/ 9090212 w 11914094"/>
              <a:gd name="connsiteY14" fmla="*/ 1183341 h 1749562"/>
              <a:gd name="connsiteX15" fmla="*/ 8905987 w 11914094"/>
              <a:gd name="connsiteY15" fmla="*/ 1176169 h 1749562"/>
              <a:gd name="connsiteX16" fmla="*/ 8670664 w 11914094"/>
              <a:gd name="connsiteY16" fmla="*/ 1206201 h 1749562"/>
              <a:gd name="connsiteX17" fmla="*/ 8471647 w 11914094"/>
              <a:gd name="connsiteY17" fmla="*/ 1344705 h 1749562"/>
              <a:gd name="connsiteX18" fmla="*/ 8202706 w 11914094"/>
              <a:gd name="connsiteY18" fmla="*/ 1264023 h 1749562"/>
              <a:gd name="connsiteX19" fmla="*/ 7799294 w 11914094"/>
              <a:gd name="connsiteY19" fmla="*/ 1559858 h 1749562"/>
              <a:gd name="connsiteX20" fmla="*/ 7637930 w 11914094"/>
              <a:gd name="connsiteY20" fmla="*/ 1398494 h 1749562"/>
              <a:gd name="connsiteX21" fmla="*/ 7530353 w 11914094"/>
              <a:gd name="connsiteY21" fmla="*/ 1371600 h 1749562"/>
              <a:gd name="connsiteX22" fmla="*/ 7368988 w 11914094"/>
              <a:gd name="connsiteY22" fmla="*/ 1237129 h 1749562"/>
              <a:gd name="connsiteX23" fmla="*/ 7269032 w 11914094"/>
              <a:gd name="connsiteY23" fmla="*/ 1136276 h 1749562"/>
              <a:gd name="connsiteX24" fmla="*/ 7200452 w 11914094"/>
              <a:gd name="connsiteY24" fmla="*/ 1242956 h 1749562"/>
              <a:gd name="connsiteX25" fmla="*/ 7180730 w 11914094"/>
              <a:gd name="connsiteY25" fmla="*/ 1640541 h 1749562"/>
              <a:gd name="connsiteX26" fmla="*/ 6858000 w 11914094"/>
              <a:gd name="connsiteY26" fmla="*/ 1748117 h 1749562"/>
              <a:gd name="connsiteX27" fmla="*/ 6642847 w 11914094"/>
              <a:gd name="connsiteY27" fmla="*/ 1586752 h 1749562"/>
              <a:gd name="connsiteX28" fmla="*/ 6158753 w 11914094"/>
              <a:gd name="connsiteY28" fmla="*/ 1506070 h 1749562"/>
              <a:gd name="connsiteX29" fmla="*/ 5851712 w 11914094"/>
              <a:gd name="connsiteY29" fmla="*/ 1221441 h 1749562"/>
              <a:gd name="connsiteX30" fmla="*/ 5459506 w 11914094"/>
              <a:gd name="connsiteY30" fmla="*/ 860611 h 1749562"/>
              <a:gd name="connsiteX31" fmla="*/ 5190565 w 11914094"/>
              <a:gd name="connsiteY31" fmla="*/ 860611 h 1749562"/>
              <a:gd name="connsiteX32" fmla="*/ 5082988 w 11914094"/>
              <a:gd name="connsiteY32" fmla="*/ 860611 h 1749562"/>
              <a:gd name="connsiteX33" fmla="*/ 4710057 w 11914094"/>
              <a:gd name="connsiteY33" fmla="*/ 1067696 h 1749562"/>
              <a:gd name="connsiteX34" fmla="*/ 4464424 w 11914094"/>
              <a:gd name="connsiteY34" fmla="*/ 1129552 h 1749562"/>
              <a:gd name="connsiteX35" fmla="*/ 4141694 w 11914094"/>
              <a:gd name="connsiteY35" fmla="*/ 1129552 h 1749562"/>
              <a:gd name="connsiteX36" fmla="*/ 3914887 w 11914094"/>
              <a:gd name="connsiteY36" fmla="*/ 1086522 h 1749562"/>
              <a:gd name="connsiteX37" fmla="*/ 3657600 w 11914094"/>
              <a:gd name="connsiteY37" fmla="*/ 1021976 h 1749562"/>
              <a:gd name="connsiteX38" fmla="*/ 3469341 w 11914094"/>
              <a:gd name="connsiteY38" fmla="*/ 914400 h 1749562"/>
              <a:gd name="connsiteX39" fmla="*/ 2991971 w 11914094"/>
              <a:gd name="connsiteY39" fmla="*/ 1087418 h 1749562"/>
              <a:gd name="connsiteX40" fmla="*/ 2762026 w 11914094"/>
              <a:gd name="connsiteY40" fmla="*/ 1244301 h 1749562"/>
              <a:gd name="connsiteX41" fmla="*/ 2286000 w 11914094"/>
              <a:gd name="connsiteY41" fmla="*/ 1237129 h 1749562"/>
              <a:gd name="connsiteX42" fmla="*/ 2067261 w 11914094"/>
              <a:gd name="connsiteY42" fmla="*/ 1259092 h 1749562"/>
              <a:gd name="connsiteX43" fmla="*/ 1775012 w 11914094"/>
              <a:gd name="connsiteY43" fmla="*/ 1102658 h 1749562"/>
              <a:gd name="connsiteX44" fmla="*/ 1559859 w 11914094"/>
              <a:gd name="connsiteY44" fmla="*/ 1237129 h 1749562"/>
              <a:gd name="connsiteX45" fmla="*/ 1259990 w 11914094"/>
              <a:gd name="connsiteY45" fmla="*/ 1205752 h 1749562"/>
              <a:gd name="connsiteX46" fmla="*/ 1021977 w 11914094"/>
              <a:gd name="connsiteY46" fmla="*/ 1156447 h 1749562"/>
              <a:gd name="connsiteX47" fmla="*/ 726141 w 11914094"/>
              <a:gd name="connsiteY47" fmla="*/ 1129552 h 1749562"/>
              <a:gd name="connsiteX48" fmla="*/ 361278 w 11914094"/>
              <a:gd name="connsiteY48" fmla="*/ 998220 h 1749562"/>
              <a:gd name="connsiteX49" fmla="*/ 107577 w 11914094"/>
              <a:gd name="connsiteY49" fmla="*/ 699247 h 1749562"/>
              <a:gd name="connsiteX50" fmla="*/ 53788 w 11914094"/>
              <a:gd name="connsiteY50" fmla="*/ 564776 h 1749562"/>
              <a:gd name="connsiteX51" fmla="*/ 0 w 11914094"/>
              <a:gd name="connsiteY51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431332 w 11914094"/>
              <a:gd name="connsiteY6" fmla="*/ 1029596 h 1749562"/>
              <a:gd name="connsiteX7" fmla="*/ 10300447 w 11914094"/>
              <a:gd name="connsiteY7" fmla="*/ 1075764 h 1749562"/>
              <a:gd name="connsiteX8" fmla="*/ 10210352 w 11914094"/>
              <a:gd name="connsiteY8" fmla="*/ 1090556 h 1749562"/>
              <a:gd name="connsiteX9" fmla="*/ 10058400 w 11914094"/>
              <a:gd name="connsiteY9" fmla="*/ 1021976 h 1749562"/>
              <a:gd name="connsiteX10" fmla="*/ 9806492 w 11914094"/>
              <a:gd name="connsiteY10" fmla="*/ 861956 h 1749562"/>
              <a:gd name="connsiteX11" fmla="*/ 9689951 w 11914094"/>
              <a:gd name="connsiteY11" fmla="*/ 668767 h 1749562"/>
              <a:gd name="connsiteX12" fmla="*/ 9501692 w 11914094"/>
              <a:gd name="connsiteY12" fmla="*/ 839096 h 1749562"/>
              <a:gd name="connsiteX13" fmla="*/ 9439836 w 11914094"/>
              <a:gd name="connsiteY13" fmla="*/ 1129552 h 1749562"/>
              <a:gd name="connsiteX14" fmla="*/ 9242612 w 11914094"/>
              <a:gd name="connsiteY14" fmla="*/ 1220096 h 1749562"/>
              <a:gd name="connsiteX15" fmla="*/ 9090212 w 11914094"/>
              <a:gd name="connsiteY15" fmla="*/ 1183341 h 1749562"/>
              <a:gd name="connsiteX16" fmla="*/ 8905987 w 11914094"/>
              <a:gd name="connsiteY16" fmla="*/ 1176169 h 1749562"/>
              <a:gd name="connsiteX17" fmla="*/ 8670664 w 11914094"/>
              <a:gd name="connsiteY17" fmla="*/ 1206201 h 1749562"/>
              <a:gd name="connsiteX18" fmla="*/ 8471647 w 11914094"/>
              <a:gd name="connsiteY18" fmla="*/ 1344705 h 1749562"/>
              <a:gd name="connsiteX19" fmla="*/ 8202706 w 11914094"/>
              <a:gd name="connsiteY19" fmla="*/ 1264023 h 1749562"/>
              <a:gd name="connsiteX20" fmla="*/ 7799294 w 11914094"/>
              <a:gd name="connsiteY20" fmla="*/ 1559858 h 1749562"/>
              <a:gd name="connsiteX21" fmla="*/ 7637930 w 11914094"/>
              <a:gd name="connsiteY21" fmla="*/ 1398494 h 1749562"/>
              <a:gd name="connsiteX22" fmla="*/ 7530353 w 11914094"/>
              <a:gd name="connsiteY22" fmla="*/ 1371600 h 1749562"/>
              <a:gd name="connsiteX23" fmla="*/ 7368988 w 11914094"/>
              <a:gd name="connsiteY23" fmla="*/ 1237129 h 1749562"/>
              <a:gd name="connsiteX24" fmla="*/ 7269032 w 11914094"/>
              <a:gd name="connsiteY24" fmla="*/ 1136276 h 1749562"/>
              <a:gd name="connsiteX25" fmla="*/ 7200452 w 11914094"/>
              <a:gd name="connsiteY25" fmla="*/ 1242956 h 1749562"/>
              <a:gd name="connsiteX26" fmla="*/ 7180730 w 11914094"/>
              <a:gd name="connsiteY26" fmla="*/ 1640541 h 1749562"/>
              <a:gd name="connsiteX27" fmla="*/ 6858000 w 11914094"/>
              <a:gd name="connsiteY27" fmla="*/ 1748117 h 1749562"/>
              <a:gd name="connsiteX28" fmla="*/ 6642847 w 11914094"/>
              <a:gd name="connsiteY28" fmla="*/ 1586752 h 1749562"/>
              <a:gd name="connsiteX29" fmla="*/ 6158753 w 11914094"/>
              <a:gd name="connsiteY29" fmla="*/ 1506070 h 1749562"/>
              <a:gd name="connsiteX30" fmla="*/ 5851712 w 11914094"/>
              <a:gd name="connsiteY30" fmla="*/ 1221441 h 1749562"/>
              <a:gd name="connsiteX31" fmla="*/ 5459506 w 11914094"/>
              <a:gd name="connsiteY31" fmla="*/ 860611 h 1749562"/>
              <a:gd name="connsiteX32" fmla="*/ 5190565 w 11914094"/>
              <a:gd name="connsiteY32" fmla="*/ 860611 h 1749562"/>
              <a:gd name="connsiteX33" fmla="*/ 5082988 w 11914094"/>
              <a:gd name="connsiteY33" fmla="*/ 860611 h 1749562"/>
              <a:gd name="connsiteX34" fmla="*/ 4710057 w 11914094"/>
              <a:gd name="connsiteY34" fmla="*/ 1067696 h 1749562"/>
              <a:gd name="connsiteX35" fmla="*/ 4464424 w 11914094"/>
              <a:gd name="connsiteY35" fmla="*/ 1129552 h 1749562"/>
              <a:gd name="connsiteX36" fmla="*/ 4141694 w 11914094"/>
              <a:gd name="connsiteY36" fmla="*/ 1129552 h 1749562"/>
              <a:gd name="connsiteX37" fmla="*/ 3914887 w 11914094"/>
              <a:gd name="connsiteY37" fmla="*/ 1086522 h 1749562"/>
              <a:gd name="connsiteX38" fmla="*/ 3657600 w 11914094"/>
              <a:gd name="connsiteY38" fmla="*/ 1021976 h 1749562"/>
              <a:gd name="connsiteX39" fmla="*/ 3469341 w 11914094"/>
              <a:gd name="connsiteY39" fmla="*/ 914400 h 1749562"/>
              <a:gd name="connsiteX40" fmla="*/ 2991971 w 11914094"/>
              <a:gd name="connsiteY40" fmla="*/ 1087418 h 1749562"/>
              <a:gd name="connsiteX41" fmla="*/ 2762026 w 11914094"/>
              <a:gd name="connsiteY41" fmla="*/ 1244301 h 1749562"/>
              <a:gd name="connsiteX42" fmla="*/ 2286000 w 11914094"/>
              <a:gd name="connsiteY42" fmla="*/ 1237129 h 1749562"/>
              <a:gd name="connsiteX43" fmla="*/ 2067261 w 11914094"/>
              <a:gd name="connsiteY43" fmla="*/ 1259092 h 1749562"/>
              <a:gd name="connsiteX44" fmla="*/ 1775012 w 11914094"/>
              <a:gd name="connsiteY44" fmla="*/ 1102658 h 1749562"/>
              <a:gd name="connsiteX45" fmla="*/ 1559859 w 11914094"/>
              <a:gd name="connsiteY45" fmla="*/ 1237129 h 1749562"/>
              <a:gd name="connsiteX46" fmla="*/ 1259990 w 11914094"/>
              <a:gd name="connsiteY46" fmla="*/ 1205752 h 1749562"/>
              <a:gd name="connsiteX47" fmla="*/ 1021977 w 11914094"/>
              <a:gd name="connsiteY47" fmla="*/ 1156447 h 1749562"/>
              <a:gd name="connsiteX48" fmla="*/ 726141 w 11914094"/>
              <a:gd name="connsiteY48" fmla="*/ 1129552 h 1749562"/>
              <a:gd name="connsiteX49" fmla="*/ 361278 w 11914094"/>
              <a:gd name="connsiteY49" fmla="*/ 998220 h 1749562"/>
              <a:gd name="connsiteX50" fmla="*/ 107577 w 11914094"/>
              <a:gd name="connsiteY50" fmla="*/ 699247 h 1749562"/>
              <a:gd name="connsiteX51" fmla="*/ 53788 w 11914094"/>
              <a:gd name="connsiteY51" fmla="*/ 564776 h 1749562"/>
              <a:gd name="connsiteX52" fmla="*/ 0 w 11914094"/>
              <a:gd name="connsiteY52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11971 w 11914094"/>
              <a:gd name="connsiteY5" fmla="*/ 1147930 h 1749562"/>
              <a:gd name="connsiteX6" fmla="*/ 10431332 w 11914094"/>
              <a:gd name="connsiteY6" fmla="*/ 1029596 h 1749562"/>
              <a:gd name="connsiteX7" fmla="*/ 10300447 w 11914094"/>
              <a:gd name="connsiteY7" fmla="*/ 1075764 h 1749562"/>
              <a:gd name="connsiteX8" fmla="*/ 10210352 w 11914094"/>
              <a:gd name="connsiteY8" fmla="*/ 1090556 h 1749562"/>
              <a:gd name="connsiteX9" fmla="*/ 10058400 w 11914094"/>
              <a:gd name="connsiteY9" fmla="*/ 1021976 h 1749562"/>
              <a:gd name="connsiteX10" fmla="*/ 9806492 w 11914094"/>
              <a:gd name="connsiteY10" fmla="*/ 861956 h 1749562"/>
              <a:gd name="connsiteX11" fmla="*/ 9689951 w 11914094"/>
              <a:gd name="connsiteY11" fmla="*/ 668767 h 1749562"/>
              <a:gd name="connsiteX12" fmla="*/ 9501692 w 11914094"/>
              <a:gd name="connsiteY12" fmla="*/ 839096 h 1749562"/>
              <a:gd name="connsiteX13" fmla="*/ 9439836 w 11914094"/>
              <a:gd name="connsiteY13" fmla="*/ 1129552 h 1749562"/>
              <a:gd name="connsiteX14" fmla="*/ 9242612 w 11914094"/>
              <a:gd name="connsiteY14" fmla="*/ 1220096 h 1749562"/>
              <a:gd name="connsiteX15" fmla="*/ 9090212 w 11914094"/>
              <a:gd name="connsiteY15" fmla="*/ 1183341 h 1749562"/>
              <a:gd name="connsiteX16" fmla="*/ 8905987 w 11914094"/>
              <a:gd name="connsiteY16" fmla="*/ 1176169 h 1749562"/>
              <a:gd name="connsiteX17" fmla="*/ 8670664 w 11914094"/>
              <a:gd name="connsiteY17" fmla="*/ 1206201 h 1749562"/>
              <a:gd name="connsiteX18" fmla="*/ 8471647 w 11914094"/>
              <a:gd name="connsiteY18" fmla="*/ 1344705 h 1749562"/>
              <a:gd name="connsiteX19" fmla="*/ 8202706 w 11914094"/>
              <a:gd name="connsiteY19" fmla="*/ 1264023 h 1749562"/>
              <a:gd name="connsiteX20" fmla="*/ 7799294 w 11914094"/>
              <a:gd name="connsiteY20" fmla="*/ 1559858 h 1749562"/>
              <a:gd name="connsiteX21" fmla="*/ 7637930 w 11914094"/>
              <a:gd name="connsiteY21" fmla="*/ 1398494 h 1749562"/>
              <a:gd name="connsiteX22" fmla="*/ 7530353 w 11914094"/>
              <a:gd name="connsiteY22" fmla="*/ 1371600 h 1749562"/>
              <a:gd name="connsiteX23" fmla="*/ 7368988 w 11914094"/>
              <a:gd name="connsiteY23" fmla="*/ 1237129 h 1749562"/>
              <a:gd name="connsiteX24" fmla="*/ 7269032 w 11914094"/>
              <a:gd name="connsiteY24" fmla="*/ 1136276 h 1749562"/>
              <a:gd name="connsiteX25" fmla="*/ 7200452 w 11914094"/>
              <a:gd name="connsiteY25" fmla="*/ 1242956 h 1749562"/>
              <a:gd name="connsiteX26" fmla="*/ 7180730 w 11914094"/>
              <a:gd name="connsiteY26" fmla="*/ 1640541 h 1749562"/>
              <a:gd name="connsiteX27" fmla="*/ 6858000 w 11914094"/>
              <a:gd name="connsiteY27" fmla="*/ 1748117 h 1749562"/>
              <a:gd name="connsiteX28" fmla="*/ 6642847 w 11914094"/>
              <a:gd name="connsiteY28" fmla="*/ 1586752 h 1749562"/>
              <a:gd name="connsiteX29" fmla="*/ 6158753 w 11914094"/>
              <a:gd name="connsiteY29" fmla="*/ 1506070 h 1749562"/>
              <a:gd name="connsiteX30" fmla="*/ 5851712 w 11914094"/>
              <a:gd name="connsiteY30" fmla="*/ 1221441 h 1749562"/>
              <a:gd name="connsiteX31" fmla="*/ 5459506 w 11914094"/>
              <a:gd name="connsiteY31" fmla="*/ 860611 h 1749562"/>
              <a:gd name="connsiteX32" fmla="*/ 5190565 w 11914094"/>
              <a:gd name="connsiteY32" fmla="*/ 860611 h 1749562"/>
              <a:gd name="connsiteX33" fmla="*/ 5082988 w 11914094"/>
              <a:gd name="connsiteY33" fmla="*/ 860611 h 1749562"/>
              <a:gd name="connsiteX34" fmla="*/ 4710057 w 11914094"/>
              <a:gd name="connsiteY34" fmla="*/ 1067696 h 1749562"/>
              <a:gd name="connsiteX35" fmla="*/ 4464424 w 11914094"/>
              <a:gd name="connsiteY35" fmla="*/ 1129552 h 1749562"/>
              <a:gd name="connsiteX36" fmla="*/ 4141694 w 11914094"/>
              <a:gd name="connsiteY36" fmla="*/ 1129552 h 1749562"/>
              <a:gd name="connsiteX37" fmla="*/ 3914887 w 11914094"/>
              <a:gd name="connsiteY37" fmla="*/ 1086522 h 1749562"/>
              <a:gd name="connsiteX38" fmla="*/ 3657600 w 11914094"/>
              <a:gd name="connsiteY38" fmla="*/ 1021976 h 1749562"/>
              <a:gd name="connsiteX39" fmla="*/ 3469341 w 11914094"/>
              <a:gd name="connsiteY39" fmla="*/ 914400 h 1749562"/>
              <a:gd name="connsiteX40" fmla="*/ 2991971 w 11914094"/>
              <a:gd name="connsiteY40" fmla="*/ 1087418 h 1749562"/>
              <a:gd name="connsiteX41" fmla="*/ 2762026 w 11914094"/>
              <a:gd name="connsiteY41" fmla="*/ 1244301 h 1749562"/>
              <a:gd name="connsiteX42" fmla="*/ 2286000 w 11914094"/>
              <a:gd name="connsiteY42" fmla="*/ 1237129 h 1749562"/>
              <a:gd name="connsiteX43" fmla="*/ 2067261 w 11914094"/>
              <a:gd name="connsiteY43" fmla="*/ 1259092 h 1749562"/>
              <a:gd name="connsiteX44" fmla="*/ 1775012 w 11914094"/>
              <a:gd name="connsiteY44" fmla="*/ 1102658 h 1749562"/>
              <a:gd name="connsiteX45" fmla="*/ 1559859 w 11914094"/>
              <a:gd name="connsiteY45" fmla="*/ 1237129 h 1749562"/>
              <a:gd name="connsiteX46" fmla="*/ 1259990 w 11914094"/>
              <a:gd name="connsiteY46" fmla="*/ 1205752 h 1749562"/>
              <a:gd name="connsiteX47" fmla="*/ 1021977 w 11914094"/>
              <a:gd name="connsiteY47" fmla="*/ 1156447 h 1749562"/>
              <a:gd name="connsiteX48" fmla="*/ 726141 w 11914094"/>
              <a:gd name="connsiteY48" fmla="*/ 1129552 h 1749562"/>
              <a:gd name="connsiteX49" fmla="*/ 361278 w 11914094"/>
              <a:gd name="connsiteY49" fmla="*/ 998220 h 1749562"/>
              <a:gd name="connsiteX50" fmla="*/ 107577 w 11914094"/>
              <a:gd name="connsiteY50" fmla="*/ 699247 h 1749562"/>
              <a:gd name="connsiteX51" fmla="*/ 53788 w 11914094"/>
              <a:gd name="connsiteY51" fmla="*/ 564776 h 1749562"/>
              <a:gd name="connsiteX52" fmla="*/ 0 w 11914094"/>
              <a:gd name="connsiteY52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964284 w 11914094"/>
              <a:gd name="connsiteY4" fmla="*/ 64590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1087100 w 11914094"/>
              <a:gd name="connsiteY3" fmla="*/ 799203 h 1749562"/>
              <a:gd name="connsiteX4" fmla="*/ 10964284 w 11914094"/>
              <a:gd name="connsiteY4" fmla="*/ 64590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  <a:gd name="connsiteX0" fmla="*/ 11914094 w 11914094"/>
              <a:gd name="connsiteY0" fmla="*/ 106366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1087100 w 11914094"/>
              <a:gd name="connsiteY3" fmla="*/ 799203 h 1749562"/>
              <a:gd name="connsiteX4" fmla="*/ 10964284 w 11914094"/>
              <a:gd name="connsiteY4" fmla="*/ 64590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1914094" h="1749562">
                <a:moveTo>
                  <a:pt x="11914094" y="1063662"/>
                </a:moveTo>
                <a:cubicBezTo>
                  <a:pt x="11781865" y="1126414"/>
                  <a:pt x="11649636" y="1132018"/>
                  <a:pt x="11537577" y="1102658"/>
                </a:cubicBezTo>
                <a:cubicBezTo>
                  <a:pt x="11425518" y="1073298"/>
                  <a:pt x="11316820" y="938081"/>
                  <a:pt x="11241741" y="887505"/>
                </a:cubicBezTo>
                <a:cubicBezTo>
                  <a:pt x="11166662" y="836929"/>
                  <a:pt x="11133343" y="839469"/>
                  <a:pt x="11087100" y="799203"/>
                </a:cubicBezTo>
                <a:cubicBezTo>
                  <a:pt x="11040857" y="758937"/>
                  <a:pt x="11006269" y="610048"/>
                  <a:pt x="10964284" y="645907"/>
                </a:cubicBezTo>
                <a:cubicBezTo>
                  <a:pt x="10922299" y="681766"/>
                  <a:pt x="10877401" y="939575"/>
                  <a:pt x="10835192" y="1014356"/>
                </a:cubicBezTo>
                <a:cubicBezTo>
                  <a:pt x="10792983" y="1089137"/>
                  <a:pt x="10679281" y="1145390"/>
                  <a:pt x="10611971" y="1147930"/>
                </a:cubicBezTo>
                <a:cubicBezTo>
                  <a:pt x="10544661" y="1150470"/>
                  <a:pt x="10489603" y="1025114"/>
                  <a:pt x="10431332" y="1029596"/>
                </a:cubicBezTo>
                <a:cubicBezTo>
                  <a:pt x="10373061" y="1034078"/>
                  <a:pt x="10337277" y="1065604"/>
                  <a:pt x="10300447" y="1075764"/>
                </a:cubicBezTo>
                <a:cubicBezTo>
                  <a:pt x="10263617" y="1085924"/>
                  <a:pt x="10250693" y="1099521"/>
                  <a:pt x="10210352" y="1090556"/>
                </a:cubicBezTo>
                <a:cubicBezTo>
                  <a:pt x="10170011" y="1081591"/>
                  <a:pt x="10125710" y="1060076"/>
                  <a:pt x="10058400" y="1021976"/>
                </a:cubicBezTo>
                <a:cubicBezTo>
                  <a:pt x="9991090" y="983876"/>
                  <a:pt x="9867900" y="920824"/>
                  <a:pt x="9806492" y="861956"/>
                </a:cubicBezTo>
                <a:cubicBezTo>
                  <a:pt x="9745084" y="803088"/>
                  <a:pt x="9740751" y="672577"/>
                  <a:pt x="9689951" y="668767"/>
                </a:cubicBezTo>
                <a:cubicBezTo>
                  <a:pt x="9639151" y="664957"/>
                  <a:pt x="9550998" y="767379"/>
                  <a:pt x="9501692" y="839096"/>
                </a:cubicBezTo>
                <a:cubicBezTo>
                  <a:pt x="9452386" y="910814"/>
                  <a:pt x="9483016" y="1066052"/>
                  <a:pt x="9439836" y="1129552"/>
                </a:cubicBezTo>
                <a:cubicBezTo>
                  <a:pt x="9396656" y="1193052"/>
                  <a:pt x="9300883" y="1211131"/>
                  <a:pt x="9242612" y="1220096"/>
                </a:cubicBezTo>
                <a:cubicBezTo>
                  <a:pt x="9184341" y="1229061"/>
                  <a:pt x="9146316" y="1190662"/>
                  <a:pt x="9090212" y="1183341"/>
                </a:cubicBezTo>
                <a:cubicBezTo>
                  <a:pt x="9034108" y="1176020"/>
                  <a:pt x="8975912" y="1172359"/>
                  <a:pt x="8905987" y="1176169"/>
                </a:cubicBezTo>
                <a:cubicBezTo>
                  <a:pt x="8836062" y="1179979"/>
                  <a:pt x="8743054" y="1178112"/>
                  <a:pt x="8670664" y="1206201"/>
                </a:cubicBezTo>
                <a:cubicBezTo>
                  <a:pt x="8598274" y="1234290"/>
                  <a:pt x="8549640" y="1335068"/>
                  <a:pt x="8471647" y="1344705"/>
                </a:cubicBezTo>
                <a:cubicBezTo>
                  <a:pt x="8393654" y="1354342"/>
                  <a:pt x="8314765" y="1228164"/>
                  <a:pt x="8202706" y="1264023"/>
                </a:cubicBezTo>
                <a:cubicBezTo>
                  <a:pt x="8090647" y="1299882"/>
                  <a:pt x="7893423" y="1537446"/>
                  <a:pt x="7799294" y="1559858"/>
                </a:cubicBezTo>
                <a:cubicBezTo>
                  <a:pt x="7705165" y="1582270"/>
                  <a:pt x="7682754" y="1429870"/>
                  <a:pt x="7637930" y="1398494"/>
                </a:cubicBezTo>
                <a:cubicBezTo>
                  <a:pt x="7593106" y="1367118"/>
                  <a:pt x="7575177" y="1398494"/>
                  <a:pt x="7530353" y="1371600"/>
                </a:cubicBezTo>
                <a:cubicBezTo>
                  <a:pt x="7485529" y="1344706"/>
                  <a:pt x="7412541" y="1276350"/>
                  <a:pt x="7368988" y="1237129"/>
                </a:cubicBezTo>
                <a:cubicBezTo>
                  <a:pt x="7325435" y="1197908"/>
                  <a:pt x="7297121" y="1135305"/>
                  <a:pt x="7269032" y="1136276"/>
                </a:cubicBezTo>
                <a:cubicBezTo>
                  <a:pt x="7240943" y="1137247"/>
                  <a:pt x="7217709" y="1170342"/>
                  <a:pt x="7200452" y="1242956"/>
                </a:cubicBezTo>
                <a:cubicBezTo>
                  <a:pt x="7183195" y="1315570"/>
                  <a:pt x="7237805" y="1556348"/>
                  <a:pt x="7180730" y="1640541"/>
                </a:cubicBezTo>
                <a:cubicBezTo>
                  <a:pt x="7123655" y="1724734"/>
                  <a:pt x="6947647" y="1757082"/>
                  <a:pt x="6858000" y="1748117"/>
                </a:cubicBezTo>
                <a:cubicBezTo>
                  <a:pt x="6768353" y="1739152"/>
                  <a:pt x="6759388" y="1627093"/>
                  <a:pt x="6642847" y="1586752"/>
                </a:cubicBezTo>
                <a:cubicBezTo>
                  <a:pt x="6526306" y="1546411"/>
                  <a:pt x="6290609" y="1566955"/>
                  <a:pt x="6158753" y="1506070"/>
                </a:cubicBezTo>
                <a:cubicBezTo>
                  <a:pt x="6026897" y="1445185"/>
                  <a:pt x="5968253" y="1329018"/>
                  <a:pt x="5851712" y="1221441"/>
                </a:cubicBezTo>
                <a:cubicBezTo>
                  <a:pt x="5735171" y="1113864"/>
                  <a:pt x="5569697" y="920749"/>
                  <a:pt x="5459506" y="860611"/>
                </a:cubicBezTo>
                <a:cubicBezTo>
                  <a:pt x="5349315" y="800473"/>
                  <a:pt x="5190565" y="860611"/>
                  <a:pt x="5190565" y="860611"/>
                </a:cubicBezTo>
                <a:cubicBezTo>
                  <a:pt x="5127812" y="860611"/>
                  <a:pt x="5163073" y="826097"/>
                  <a:pt x="5082988" y="860611"/>
                </a:cubicBezTo>
                <a:cubicBezTo>
                  <a:pt x="5002903" y="895125"/>
                  <a:pt x="4813151" y="1022873"/>
                  <a:pt x="4710057" y="1067696"/>
                </a:cubicBezTo>
                <a:cubicBezTo>
                  <a:pt x="4606963" y="1112519"/>
                  <a:pt x="4559151" y="1119243"/>
                  <a:pt x="4464424" y="1129552"/>
                </a:cubicBezTo>
                <a:cubicBezTo>
                  <a:pt x="4369697" y="1139861"/>
                  <a:pt x="4233283" y="1136724"/>
                  <a:pt x="4141694" y="1129552"/>
                </a:cubicBezTo>
                <a:cubicBezTo>
                  <a:pt x="4050105" y="1122380"/>
                  <a:pt x="3995569" y="1104451"/>
                  <a:pt x="3914887" y="1086522"/>
                </a:cubicBezTo>
                <a:cubicBezTo>
                  <a:pt x="3834205" y="1068593"/>
                  <a:pt x="3731858" y="1050663"/>
                  <a:pt x="3657600" y="1021976"/>
                </a:cubicBezTo>
                <a:cubicBezTo>
                  <a:pt x="3583342" y="993289"/>
                  <a:pt x="3580279" y="903493"/>
                  <a:pt x="3469341" y="914400"/>
                </a:cubicBezTo>
                <a:cubicBezTo>
                  <a:pt x="3358403" y="925307"/>
                  <a:pt x="3109857" y="1032435"/>
                  <a:pt x="2991971" y="1087418"/>
                </a:cubicBezTo>
                <a:cubicBezTo>
                  <a:pt x="2874085" y="1142402"/>
                  <a:pt x="2879688" y="1219349"/>
                  <a:pt x="2762026" y="1244301"/>
                </a:cubicBezTo>
                <a:cubicBezTo>
                  <a:pt x="2644364" y="1269253"/>
                  <a:pt x="2401794" y="1234664"/>
                  <a:pt x="2286000" y="1237129"/>
                </a:cubicBezTo>
                <a:cubicBezTo>
                  <a:pt x="2170206" y="1239594"/>
                  <a:pt x="2152426" y="1281504"/>
                  <a:pt x="2067261" y="1259092"/>
                </a:cubicBezTo>
                <a:cubicBezTo>
                  <a:pt x="1982096" y="1236680"/>
                  <a:pt x="1859579" y="1106318"/>
                  <a:pt x="1775012" y="1102658"/>
                </a:cubicBezTo>
                <a:cubicBezTo>
                  <a:pt x="1690445" y="1098998"/>
                  <a:pt x="1645696" y="1219947"/>
                  <a:pt x="1559859" y="1237129"/>
                </a:cubicBezTo>
                <a:cubicBezTo>
                  <a:pt x="1474022" y="1254311"/>
                  <a:pt x="1349637" y="1219199"/>
                  <a:pt x="1259990" y="1205752"/>
                </a:cubicBezTo>
                <a:cubicBezTo>
                  <a:pt x="1170343" y="1192305"/>
                  <a:pt x="1110952" y="1169147"/>
                  <a:pt x="1021977" y="1156447"/>
                </a:cubicBezTo>
                <a:cubicBezTo>
                  <a:pt x="933002" y="1143747"/>
                  <a:pt x="836258" y="1155923"/>
                  <a:pt x="726141" y="1129552"/>
                </a:cubicBezTo>
                <a:cubicBezTo>
                  <a:pt x="616024" y="1103181"/>
                  <a:pt x="464372" y="1069937"/>
                  <a:pt x="361278" y="998220"/>
                </a:cubicBezTo>
                <a:cubicBezTo>
                  <a:pt x="258184" y="926503"/>
                  <a:pt x="158825" y="771488"/>
                  <a:pt x="107577" y="699247"/>
                </a:cubicBezTo>
                <a:cubicBezTo>
                  <a:pt x="56329" y="627006"/>
                  <a:pt x="71717" y="681317"/>
                  <a:pt x="53788" y="564776"/>
                </a:cubicBezTo>
                <a:cubicBezTo>
                  <a:pt x="35859" y="448235"/>
                  <a:pt x="8965" y="107576"/>
                  <a:pt x="0" y="0"/>
                </a:cubicBezTo>
              </a:path>
            </a:pathLst>
          </a:custGeom>
          <a:noFill/>
          <a:ln w="3810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80" name="TextBox 3679"/>
          <p:cNvSpPr txBox="1"/>
          <p:nvPr/>
        </p:nvSpPr>
        <p:spPr>
          <a:xfrm>
            <a:off x="14171874" y="4205601"/>
            <a:ext cx="223674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Grandcamp</a:t>
            </a:r>
            <a:r>
              <a:rPr lang="en-US" sz="2800" b="1" dirty="0"/>
              <a:t>-Les-</a:t>
            </a:r>
            <a:r>
              <a:rPr lang="en-US" sz="2800" b="1" dirty="0" err="1"/>
              <a:t>Bains</a:t>
            </a:r>
            <a:endParaRPr lang="en-US" sz="2800" b="1" dirty="0"/>
          </a:p>
        </p:txBody>
      </p:sp>
      <p:sp>
        <p:nvSpPr>
          <p:cNvPr id="3681" name="TextBox 3680"/>
          <p:cNvSpPr txBox="1"/>
          <p:nvPr/>
        </p:nvSpPr>
        <p:spPr>
          <a:xfrm>
            <a:off x="16105187" y="4527507"/>
            <a:ext cx="223674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Vierville</a:t>
            </a:r>
            <a:r>
              <a:rPr lang="en-US" sz="2800" b="1" dirty="0"/>
              <a:t>-Sur-</a:t>
            </a:r>
            <a:r>
              <a:rPr lang="en-US" sz="2800" b="1" dirty="0" err="1"/>
              <a:t>Mer</a:t>
            </a:r>
            <a:endParaRPr lang="en-US" sz="2800" b="1" dirty="0"/>
          </a:p>
        </p:txBody>
      </p:sp>
      <p:sp>
        <p:nvSpPr>
          <p:cNvPr id="3682" name="TextBox 3681"/>
          <p:cNvSpPr txBox="1"/>
          <p:nvPr/>
        </p:nvSpPr>
        <p:spPr>
          <a:xfrm>
            <a:off x="17615220" y="5208645"/>
            <a:ext cx="223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St Laurent</a:t>
            </a:r>
          </a:p>
        </p:txBody>
      </p:sp>
      <p:sp>
        <p:nvSpPr>
          <p:cNvPr id="3683" name="TextBox 3682"/>
          <p:cNvSpPr txBox="1"/>
          <p:nvPr/>
        </p:nvSpPr>
        <p:spPr>
          <a:xfrm>
            <a:off x="19363189" y="5986827"/>
            <a:ext cx="223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Colleville</a:t>
            </a:r>
            <a:endParaRPr lang="en-US" sz="2800" b="1" dirty="0"/>
          </a:p>
        </p:txBody>
      </p:sp>
      <p:sp>
        <p:nvSpPr>
          <p:cNvPr id="3684" name="TextBox 3683"/>
          <p:cNvSpPr txBox="1"/>
          <p:nvPr/>
        </p:nvSpPr>
        <p:spPr>
          <a:xfrm>
            <a:off x="21202325" y="5911027"/>
            <a:ext cx="163166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Ste</a:t>
            </a:r>
            <a:r>
              <a:rPr lang="en-US" sz="2800" b="1" dirty="0"/>
              <a:t> </a:t>
            </a:r>
            <a:r>
              <a:rPr lang="en-US" sz="2800" b="1" dirty="0" err="1"/>
              <a:t>Honorine</a:t>
            </a:r>
            <a:endParaRPr lang="en-US" sz="2800" b="1" dirty="0"/>
          </a:p>
        </p:txBody>
      </p:sp>
      <p:sp>
        <p:nvSpPr>
          <p:cNvPr id="3685" name="TextBox 3684"/>
          <p:cNvSpPr txBox="1"/>
          <p:nvPr/>
        </p:nvSpPr>
        <p:spPr>
          <a:xfrm>
            <a:off x="17201330" y="6592152"/>
            <a:ext cx="223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Formigny</a:t>
            </a:r>
            <a:endParaRPr lang="en-US" sz="2800" b="1" dirty="0"/>
          </a:p>
        </p:txBody>
      </p:sp>
      <p:sp>
        <p:nvSpPr>
          <p:cNvPr id="3686" name="TextBox 3685"/>
          <p:cNvSpPr txBox="1"/>
          <p:nvPr/>
        </p:nvSpPr>
        <p:spPr>
          <a:xfrm>
            <a:off x="12961107" y="7111247"/>
            <a:ext cx="223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Isigny</a:t>
            </a:r>
            <a:endParaRPr lang="en-US" sz="2800" b="1" dirty="0"/>
          </a:p>
        </p:txBody>
      </p:sp>
      <p:sp>
        <p:nvSpPr>
          <p:cNvPr id="3687" name="Freeform 3686"/>
          <p:cNvSpPr/>
          <p:nvPr/>
        </p:nvSpPr>
        <p:spPr>
          <a:xfrm>
            <a:off x="14939626" y="4497302"/>
            <a:ext cx="42967" cy="129421"/>
          </a:xfrm>
          <a:custGeom>
            <a:avLst/>
            <a:gdLst>
              <a:gd name="connsiteX0" fmla="*/ 53788 w 53788"/>
              <a:gd name="connsiteY0" fmla="*/ 162015 h 162015"/>
              <a:gd name="connsiteX1" fmla="*/ 0 w 53788"/>
              <a:gd name="connsiteY1" fmla="*/ 650 h 162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788" h="162015">
                <a:moveTo>
                  <a:pt x="53788" y="162015"/>
                </a:moveTo>
                <a:cubicBezTo>
                  <a:pt x="33617" y="76850"/>
                  <a:pt x="13447" y="-8315"/>
                  <a:pt x="0" y="650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88" name="Freeform 3687"/>
          <p:cNvSpPr/>
          <p:nvPr/>
        </p:nvSpPr>
        <p:spPr>
          <a:xfrm>
            <a:off x="14595074" y="3798372"/>
            <a:ext cx="3744664" cy="776681"/>
          </a:xfrm>
          <a:custGeom>
            <a:avLst/>
            <a:gdLst>
              <a:gd name="connsiteX0" fmla="*/ 0 w 4653022"/>
              <a:gd name="connsiteY0" fmla="*/ 324104 h 1030159"/>
              <a:gd name="connsiteX1" fmla="*/ 532435 w 4653022"/>
              <a:gd name="connsiteY1" fmla="*/ 289380 h 1030159"/>
              <a:gd name="connsiteX2" fmla="*/ 995422 w 4653022"/>
              <a:gd name="connsiteY2" fmla="*/ 12 h 1030159"/>
              <a:gd name="connsiteX3" fmla="*/ 1608881 w 4653022"/>
              <a:gd name="connsiteY3" fmla="*/ 277805 h 1030159"/>
              <a:gd name="connsiteX4" fmla="*/ 2048719 w 4653022"/>
              <a:gd name="connsiteY4" fmla="*/ 393552 h 1030159"/>
              <a:gd name="connsiteX5" fmla="*/ 2372810 w 4653022"/>
              <a:gd name="connsiteY5" fmla="*/ 416701 h 1030159"/>
              <a:gd name="connsiteX6" fmla="*/ 2777924 w 4653022"/>
              <a:gd name="connsiteY6" fmla="*/ 324104 h 1030159"/>
              <a:gd name="connsiteX7" fmla="*/ 3507129 w 4653022"/>
              <a:gd name="connsiteY7" fmla="*/ 277805 h 1030159"/>
              <a:gd name="connsiteX8" fmla="*/ 3900668 w 4653022"/>
              <a:gd name="connsiteY8" fmla="*/ 474574 h 1030159"/>
              <a:gd name="connsiteX9" fmla="*/ 4213184 w 4653022"/>
              <a:gd name="connsiteY9" fmla="*/ 636620 h 1030159"/>
              <a:gd name="connsiteX10" fmla="*/ 4363655 w 4653022"/>
              <a:gd name="connsiteY10" fmla="*/ 740792 h 1030159"/>
              <a:gd name="connsiteX11" fmla="*/ 4653022 w 4653022"/>
              <a:gd name="connsiteY11" fmla="*/ 1030159 h 1030159"/>
              <a:gd name="connsiteX0" fmla="*/ 0 w 4687746"/>
              <a:gd name="connsiteY0" fmla="*/ 324104 h 972286"/>
              <a:gd name="connsiteX1" fmla="*/ 532435 w 4687746"/>
              <a:gd name="connsiteY1" fmla="*/ 289380 h 972286"/>
              <a:gd name="connsiteX2" fmla="*/ 995422 w 4687746"/>
              <a:gd name="connsiteY2" fmla="*/ 12 h 972286"/>
              <a:gd name="connsiteX3" fmla="*/ 1608881 w 4687746"/>
              <a:gd name="connsiteY3" fmla="*/ 277805 h 972286"/>
              <a:gd name="connsiteX4" fmla="*/ 2048719 w 4687746"/>
              <a:gd name="connsiteY4" fmla="*/ 393552 h 972286"/>
              <a:gd name="connsiteX5" fmla="*/ 2372810 w 4687746"/>
              <a:gd name="connsiteY5" fmla="*/ 416701 h 972286"/>
              <a:gd name="connsiteX6" fmla="*/ 2777924 w 4687746"/>
              <a:gd name="connsiteY6" fmla="*/ 324104 h 972286"/>
              <a:gd name="connsiteX7" fmla="*/ 3507129 w 4687746"/>
              <a:gd name="connsiteY7" fmla="*/ 277805 h 972286"/>
              <a:gd name="connsiteX8" fmla="*/ 3900668 w 4687746"/>
              <a:gd name="connsiteY8" fmla="*/ 474574 h 972286"/>
              <a:gd name="connsiteX9" fmla="*/ 4213184 w 4687746"/>
              <a:gd name="connsiteY9" fmla="*/ 636620 h 972286"/>
              <a:gd name="connsiteX10" fmla="*/ 4363655 w 4687746"/>
              <a:gd name="connsiteY10" fmla="*/ 740792 h 972286"/>
              <a:gd name="connsiteX11" fmla="*/ 4687746 w 4687746"/>
              <a:gd name="connsiteY11" fmla="*/ 972286 h 972286"/>
              <a:gd name="connsiteX0" fmla="*/ 0 w 4687746"/>
              <a:gd name="connsiteY0" fmla="*/ 324104 h 972286"/>
              <a:gd name="connsiteX1" fmla="*/ 532435 w 4687746"/>
              <a:gd name="connsiteY1" fmla="*/ 289380 h 972286"/>
              <a:gd name="connsiteX2" fmla="*/ 995422 w 4687746"/>
              <a:gd name="connsiteY2" fmla="*/ 12 h 972286"/>
              <a:gd name="connsiteX3" fmla="*/ 1608881 w 4687746"/>
              <a:gd name="connsiteY3" fmla="*/ 277805 h 972286"/>
              <a:gd name="connsiteX4" fmla="*/ 2048719 w 4687746"/>
              <a:gd name="connsiteY4" fmla="*/ 393552 h 972286"/>
              <a:gd name="connsiteX5" fmla="*/ 2372810 w 4687746"/>
              <a:gd name="connsiteY5" fmla="*/ 416701 h 972286"/>
              <a:gd name="connsiteX6" fmla="*/ 2777924 w 4687746"/>
              <a:gd name="connsiteY6" fmla="*/ 324104 h 972286"/>
              <a:gd name="connsiteX7" fmla="*/ 3507129 w 4687746"/>
              <a:gd name="connsiteY7" fmla="*/ 277805 h 972286"/>
              <a:gd name="connsiteX8" fmla="*/ 3900668 w 4687746"/>
              <a:gd name="connsiteY8" fmla="*/ 474574 h 972286"/>
              <a:gd name="connsiteX9" fmla="*/ 4213184 w 4687746"/>
              <a:gd name="connsiteY9" fmla="*/ 636620 h 972286"/>
              <a:gd name="connsiteX10" fmla="*/ 4386804 w 4687746"/>
              <a:gd name="connsiteY10" fmla="*/ 902837 h 972286"/>
              <a:gd name="connsiteX11" fmla="*/ 4687746 w 4687746"/>
              <a:gd name="connsiteY11" fmla="*/ 972286 h 972286"/>
              <a:gd name="connsiteX0" fmla="*/ 0 w 4687746"/>
              <a:gd name="connsiteY0" fmla="*/ 324104 h 972286"/>
              <a:gd name="connsiteX1" fmla="*/ 532435 w 4687746"/>
              <a:gd name="connsiteY1" fmla="*/ 289380 h 972286"/>
              <a:gd name="connsiteX2" fmla="*/ 995422 w 4687746"/>
              <a:gd name="connsiteY2" fmla="*/ 12 h 972286"/>
              <a:gd name="connsiteX3" fmla="*/ 1608881 w 4687746"/>
              <a:gd name="connsiteY3" fmla="*/ 277805 h 972286"/>
              <a:gd name="connsiteX4" fmla="*/ 2048719 w 4687746"/>
              <a:gd name="connsiteY4" fmla="*/ 393552 h 972286"/>
              <a:gd name="connsiteX5" fmla="*/ 2372810 w 4687746"/>
              <a:gd name="connsiteY5" fmla="*/ 416701 h 972286"/>
              <a:gd name="connsiteX6" fmla="*/ 2777924 w 4687746"/>
              <a:gd name="connsiteY6" fmla="*/ 324104 h 972286"/>
              <a:gd name="connsiteX7" fmla="*/ 3507129 w 4687746"/>
              <a:gd name="connsiteY7" fmla="*/ 277805 h 972286"/>
              <a:gd name="connsiteX8" fmla="*/ 3900668 w 4687746"/>
              <a:gd name="connsiteY8" fmla="*/ 474574 h 972286"/>
              <a:gd name="connsiteX9" fmla="*/ 4109012 w 4687746"/>
              <a:gd name="connsiteY9" fmla="*/ 636620 h 972286"/>
              <a:gd name="connsiteX10" fmla="*/ 4386804 w 4687746"/>
              <a:gd name="connsiteY10" fmla="*/ 902837 h 972286"/>
              <a:gd name="connsiteX11" fmla="*/ 4687746 w 4687746"/>
              <a:gd name="connsiteY11" fmla="*/ 972286 h 972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687746" h="972286">
                <a:moveTo>
                  <a:pt x="0" y="324104"/>
                </a:moveTo>
                <a:cubicBezTo>
                  <a:pt x="183265" y="333749"/>
                  <a:pt x="366531" y="343395"/>
                  <a:pt x="532435" y="289380"/>
                </a:cubicBezTo>
                <a:cubicBezTo>
                  <a:pt x="698339" y="235365"/>
                  <a:pt x="816014" y="1941"/>
                  <a:pt x="995422" y="12"/>
                </a:cubicBezTo>
                <a:cubicBezTo>
                  <a:pt x="1174830" y="-1917"/>
                  <a:pt x="1433331" y="212215"/>
                  <a:pt x="1608881" y="277805"/>
                </a:cubicBezTo>
                <a:cubicBezTo>
                  <a:pt x="1784431" y="343395"/>
                  <a:pt x="1921398" y="370403"/>
                  <a:pt x="2048719" y="393552"/>
                </a:cubicBezTo>
                <a:cubicBezTo>
                  <a:pt x="2176040" y="416701"/>
                  <a:pt x="2251276" y="428276"/>
                  <a:pt x="2372810" y="416701"/>
                </a:cubicBezTo>
                <a:cubicBezTo>
                  <a:pt x="2494344" y="405126"/>
                  <a:pt x="2588871" y="347253"/>
                  <a:pt x="2777924" y="324104"/>
                </a:cubicBezTo>
                <a:cubicBezTo>
                  <a:pt x="2966977" y="300955"/>
                  <a:pt x="3320005" y="252727"/>
                  <a:pt x="3507129" y="277805"/>
                </a:cubicBezTo>
                <a:cubicBezTo>
                  <a:pt x="3694253" y="302883"/>
                  <a:pt x="3800354" y="414772"/>
                  <a:pt x="3900668" y="474574"/>
                </a:cubicBezTo>
                <a:cubicBezTo>
                  <a:pt x="4000982" y="534377"/>
                  <a:pt x="4027989" y="565243"/>
                  <a:pt x="4109012" y="636620"/>
                </a:cubicBezTo>
                <a:cubicBezTo>
                  <a:pt x="4190035" y="707997"/>
                  <a:pt x="4290348" y="846893"/>
                  <a:pt x="4386804" y="902837"/>
                </a:cubicBezTo>
                <a:cubicBezTo>
                  <a:pt x="4483260" y="958781"/>
                  <a:pt x="4660738" y="918271"/>
                  <a:pt x="4687746" y="97228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sp>
        <p:nvSpPr>
          <p:cNvPr id="3689" name="Freeform 3688"/>
          <p:cNvSpPr/>
          <p:nvPr/>
        </p:nvSpPr>
        <p:spPr>
          <a:xfrm>
            <a:off x="18478429" y="4667514"/>
            <a:ext cx="3331332" cy="1251110"/>
          </a:xfrm>
          <a:custGeom>
            <a:avLst/>
            <a:gdLst>
              <a:gd name="connsiteX0" fmla="*/ 0 w 4132162"/>
              <a:gd name="connsiteY0" fmla="*/ 0 h 1566198"/>
              <a:gd name="connsiteX1" fmla="*/ 312516 w 4132162"/>
              <a:gd name="connsiteY1" fmla="*/ 312516 h 1566198"/>
              <a:gd name="connsiteX2" fmla="*/ 590309 w 4132162"/>
              <a:gd name="connsiteY2" fmla="*/ 659757 h 1566198"/>
              <a:gd name="connsiteX3" fmla="*/ 798653 w 4132162"/>
              <a:gd name="connsiteY3" fmla="*/ 833377 h 1566198"/>
              <a:gd name="connsiteX4" fmla="*/ 1238491 w 4132162"/>
              <a:gd name="connsiteY4" fmla="*/ 1099595 h 1566198"/>
              <a:gd name="connsiteX5" fmla="*/ 1516283 w 4132162"/>
              <a:gd name="connsiteY5" fmla="*/ 1377387 h 1566198"/>
              <a:gd name="connsiteX6" fmla="*/ 1713053 w 4132162"/>
              <a:gd name="connsiteY6" fmla="*/ 1377387 h 1566198"/>
              <a:gd name="connsiteX7" fmla="*/ 1944547 w 4132162"/>
              <a:gd name="connsiteY7" fmla="*/ 1562582 h 1566198"/>
              <a:gd name="connsiteX8" fmla="*/ 2106592 w 4132162"/>
              <a:gd name="connsiteY8" fmla="*/ 1504709 h 1566198"/>
              <a:gd name="connsiteX9" fmla="*/ 2604304 w 4132162"/>
              <a:gd name="connsiteY9" fmla="*/ 1319514 h 1566198"/>
              <a:gd name="connsiteX10" fmla="*/ 3055716 w 4132162"/>
              <a:gd name="connsiteY10" fmla="*/ 1423686 h 1566198"/>
              <a:gd name="connsiteX11" fmla="*/ 3657600 w 4132162"/>
              <a:gd name="connsiteY11" fmla="*/ 1527858 h 1566198"/>
              <a:gd name="connsiteX12" fmla="*/ 3877519 w 4132162"/>
              <a:gd name="connsiteY12" fmla="*/ 1331088 h 1566198"/>
              <a:gd name="connsiteX13" fmla="*/ 4132162 w 4132162"/>
              <a:gd name="connsiteY13" fmla="*/ 1458410 h 1566198"/>
              <a:gd name="connsiteX0" fmla="*/ 0 w 4170318"/>
              <a:gd name="connsiteY0" fmla="*/ 0 h 1566198"/>
              <a:gd name="connsiteX1" fmla="*/ 312516 w 4170318"/>
              <a:gd name="connsiteY1" fmla="*/ 312516 h 1566198"/>
              <a:gd name="connsiteX2" fmla="*/ 590309 w 4170318"/>
              <a:gd name="connsiteY2" fmla="*/ 659757 h 1566198"/>
              <a:gd name="connsiteX3" fmla="*/ 798653 w 4170318"/>
              <a:gd name="connsiteY3" fmla="*/ 833377 h 1566198"/>
              <a:gd name="connsiteX4" fmla="*/ 1238491 w 4170318"/>
              <a:gd name="connsiteY4" fmla="*/ 1099595 h 1566198"/>
              <a:gd name="connsiteX5" fmla="*/ 1516283 w 4170318"/>
              <a:gd name="connsiteY5" fmla="*/ 1377387 h 1566198"/>
              <a:gd name="connsiteX6" fmla="*/ 1713053 w 4170318"/>
              <a:gd name="connsiteY6" fmla="*/ 1377387 h 1566198"/>
              <a:gd name="connsiteX7" fmla="*/ 1944547 w 4170318"/>
              <a:gd name="connsiteY7" fmla="*/ 1562582 h 1566198"/>
              <a:gd name="connsiteX8" fmla="*/ 2106592 w 4170318"/>
              <a:gd name="connsiteY8" fmla="*/ 1504709 h 1566198"/>
              <a:gd name="connsiteX9" fmla="*/ 2604304 w 4170318"/>
              <a:gd name="connsiteY9" fmla="*/ 1319514 h 1566198"/>
              <a:gd name="connsiteX10" fmla="*/ 3055716 w 4170318"/>
              <a:gd name="connsiteY10" fmla="*/ 1423686 h 1566198"/>
              <a:gd name="connsiteX11" fmla="*/ 3657600 w 4170318"/>
              <a:gd name="connsiteY11" fmla="*/ 1527858 h 1566198"/>
              <a:gd name="connsiteX12" fmla="*/ 3877519 w 4170318"/>
              <a:gd name="connsiteY12" fmla="*/ 1331088 h 1566198"/>
              <a:gd name="connsiteX13" fmla="*/ 4170318 w 4170318"/>
              <a:gd name="connsiteY13" fmla="*/ 1382098 h 156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170318" h="1566198">
                <a:moveTo>
                  <a:pt x="0" y="0"/>
                </a:moveTo>
                <a:cubicBezTo>
                  <a:pt x="107065" y="101278"/>
                  <a:pt x="214131" y="202557"/>
                  <a:pt x="312516" y="312516"/>
                </a:cubicBezTo>
                <a:cubicBezTo>
                  <a:pt x="410901" y="422475"/>
                  <a:pt x="509286" y="572947"/>
                  <a:pt x="590309" y="659757"/>
                </a:cubicBezTo>
                <a:cubicBezTo>
                  <a:pt x="671332" y="746567"/>
                  <a:pt x="690623" y="760071"/>
                  <a:pt x="798653" y="833377"/>
                </a:cubicBezTo>
                <a:cubicBezTo>
                  <a:pt x="906683" y="906683"/>
                  <a:pt x="1118886" y="1008927"/>
                  <a:pt x="1238491" y="1099595"/>
                </a:cubicBezTo>
                <a:cubicBezTo>
                  <a:pt x="1358096" y="1190263"/>
                  <a:pt x="1437189" y="1331088"/>
                  <a:pt x="1516283" y="1377387"/>
                </a:cubicBezTo>
                <a:cubicBezTo>
                  <a:pt x="1595377" y="1423686"/>
                  <a:pt x="1641676" y="1346521"/>
                  <a:pt x="1713053" y="1377387"/>
                </a:cubicBezTo>
                <a:cubicBezTo>
                  <a:pt x="1784430" y="1408253"/>
                  <a:pt x="1878957" y="1541362"/>
                  <a:pt x="1944547" y="1562582"/>
                </a:cubicBezTo>
                <a:cubicBezTo>
                  <a:pt x="2010137" y="1583802"/>
                  <a:pt x="2106592" y="1504709"/>
                  <a:pt x="2106592" y="1504709"/>
                </a:cubicBezTo>
                <a:cubicBezTo>
                  <a:pt x="2216551" y="1464198"/>
                  <a:pt x="2446117" y="1333018"/>
                  <a:pt x="2604304" y="1319514"/>
                </a:cubicBezTo>
                <a:cubicBezTo>
                  <a:pt x="2762491" y="1306010"/>
                  <a:pt x="2880167" y="1388962"/>
                  <a:pt x="3055716" y="1423686"/>
                </a:cubicBezTo>
                <a:cubicBezTo>
                  <a:pt x="3231265" y="1458410"/>
                  <a:pt x="3520633" y="1543291"/>
                  <a:pt x="3657600" y="1527858"/>
                </a:cubicBezTo>
                <a:cubicBezTo>
                  <a:pt x="3794567" y="1512425"/>
                  <a:pt x="3798425" y="1342663"/>
                  <a:pt x="3877519" y="1331088"/>
                </a:cubicBezTo>
                <a:cubicBezTo>
                  <a:pt x="3956613" y="1319513"/>
                  <a:pt x="4137523" y="1360878"/>
                  <a:pt x="4170318" y="1382098"/>
                </a:cubicBezTo>
              </a:path>
            </a:pathLst>
          </a:custGeom>
          <a:noFill/>
          <a:ln w="9842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0" name="Freeform 3689"/>
          <p:cNvSpPr/>
          <p:nvPr/>
        </p:nvSpPr>
        <p:spPr>
          <a:xfrm>
            <a:off x="12579658" y="4038935"/>
            <a:ext cx="2033060" cy="3246377"/>
          </a:xfrm>
          <a:custGeom>
            <a:avLst/>
            <a:gdLst>
              <a:gd name="connsiteX0" fmla="*/ 0 w 2545080"/>
              <a:gd name="connsiteY0" fmla="*/ 4063967 h 4063967"/>
              <a:gd name="connsiteX1" fmla="*/ 594360 w 2545080"/>
              <a:gd name="connsiteY1" fmla="*/ 3591527 h 4063967"/>
              <a:gd name="connsiteX2" fmla="*/ 1188720 w 2545080"/>
              <a:gd name="connsiteY2" fmla="*/ 3202907 h 4063967"/>
              <a:gd name="connsiteX3" fmla="*/ 1097280 w 2545080"/>
              <a:gd name="connsiteY3" fmla="*/ 2326607 h 4063967"/>
              <a:gd name="connsiteX4" fmla="*/ 1127760 w 2545080"/>
              <a:gd name="connsiteY4" fmla="*/ 1854167 h 4063967"/>
              <a:gd name="connsiteX5" fmla="*/ 1516380 w 2545080"/>
              <a:gd name="connsiteY5" fmla="*/ 1320767 h 4063967"/>
              <a:gd name="connsiteX6" fmla="*/ 1760220 w 2545080"/>
              <a:gd name="connsiteY6" fmla="*/ 855947 h 4063967"/>
              <a:gd name="connsiteX7" fmla="*/ 1805940 w 2545080"/>
              <a:gd name="connsiteY7" fmla="*/ 703547 h 4063967"/>
              <a:gd name="connsiteX8" fmla="*/ 1813560 w 2545080"/>
              <a:gd name="connsiteY8" fmla="*/ 261587 h 4063967"/>
              <a:gd name="connsiteX9" fmla="*/ 2080260 w 2545080"/>
              <a:gd name="connsiteY9" fmla="*/ 25367 h 4063967"/>
              <a:gd name="connsiteX10" fmla="*/ 2545080 w 2545080"/>
              <a:gd name="connsiteY10" fmla="*/ 17747 h 406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45080" h="4063967">
                <a:moveTo>
                  <a:pt x="0" y="4063967"/>
                </a:moveTo>
                <a:cubicBezTo>
                  <a:pt x="198120" y="3899502"/>
                  <a:pt x="396240" y="3735037"/>
                  <a:pt x="594360" y="3591527"/>
                </a:cubicBezTo>
                <a:cubicBezTo>
                  <a:pt x="792480" y="3448017"/>
                  <a:pt x="1104900" y="3413727"/>
                  <a:pt x="1188720" y="3202907"/>
                </a:cubicBezTo>
                <a:cubicBezTo>
                  <a:pt x="1272540" y="2992087"/>
                  <a:pt x="1107440" y="2551397"/>
                  <a:pt x="1097280" y="2326607"/>
                </a:cubicBezTo>
                <a:cubicBezTo>
                  <a:pt x="1087120" y="2101817"/>
                  <a:pt x="1057910" y="2021807"/>
                  <a:pt x="1127760" y="1854167"/>
                </a:cubicBezTo>
                <a:cubicBezTo>
                  <a:pt x="1197610" y="1686527"/>
                  <a:pt x="1410970" y="1487137"/>
                  <a:pt x="1516380" y="1320767"/>
                </a:cubicBezTo>
                <a:cubicBezTo>
                  <a:pt x="1621790" y="1154397"/>
                  <a:pt x="1711960" y="958817"/>
                  <a:pt x="1760220" y="855947"/>
                </a:cubicBezTo>
                <a:cubicBezTo>
                  <a:pt x="1808480" y="753077"/>
                  <a:pt x="1797050" y="802607"/>
                  <a:pt x="1805940" y="703547"/>
                </a:cubicBezTo>
                <a:cubicBezTo>
                  <a:pt x="1814830" y="604487"/>
                  <a:pt x="1767840" y="374617"/>
                  <a:pt x="1813560" y="261587"/>
                </a:cubicBezTo>
                <a:cubicBezTo>
                  <a:pt x="1859280" y="148557"/>
                  <a:pt x="1958340" y="66007"/>
                  <a:pt x="2080260" y="25367"/>
                </a:cubicBezTo>
                <a:cubicBezTo>
                  <a:pt x="2202180" y="-15273"/>
                  <a:pt x="2373630" y="1237"/>
                  <a:pt x="2545080" y="17747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1" name="Freeform 3690"/>
          <p:cNvSpPr/>
          <p:nvPr/>
        </p:nvSpPr>
        <p:spPr>
          <a:xfrm>
            <a:off x="13546446" y="6032700"/>
            <a:ext cx="8330442" cy="2034972"/>
          </a:xfrm>
          <a:custGeom>
            <a:avLst/>
            <a:gdLst>
              <a:gd name="connsiteX0" fmla="*/ 0 w 10359341"/>
              <a:gd name="connsiteY0" fmla="*/ 695365 h 2547315"/>
              <a:gd name="connsiteX1" fmla="*/ 844952 w 10359341"/>
              <a:gd name="connsiteY1" fmla="*/ 116631 h 2547315"/>
              <a:gd name="connsiteX2" fmla="*/ 1782501 w 10359341"/>
              <a:gd name="connsiteY2" fmla="*/ 884 h 2547315"/>
              <a:gd name="connsiteX3" fmla="*/ 2303362 w 10359341"/>
              <a:gd name="connsiteY3" fmla="*/ 139781 h 2547315"/>
              <a:gd name="connsiteX4" fmla="*/ 2835797 w 10359341"/>
              <a:gd name="connsiteY4" fmla="*/ 186079 h 2547315"/>
              <a:gd name="connsiteX5" fmla="*/ 3646025 w 10359341"/>
              <a:gd name="connsiteY5" fmla="*/ 162930 h 2547315"/>
              <a:gd name="connsiteX6" fmla="*/ 4467828 w 10359341"/>
              <a:gd name="connsiteY6" fmla="*/ 93482 h 2547315"/>
              <a:gd name="connsiteX7" fmla="*/ 6285053 w 10359341"/>
              <a:gd name="connsiteY7" fmla="*/ 799538 h 2547315"/>
              <a:gd name="connsiteX8" fmla="*/ 6724891 w 10359341"/>
              <a:gd name="connsiteY8" fmla="*/ 950009 h 2547315"/>
              <a:gd name="connsiteX9" fmla="*/ 7419372 w 10359341"/>
              <a:gd name="connsiteY9" fmla="*/ 1065755 h 2547315"/>
              <a:gd name="connsiteX10" fmla="*/ 8310622 w 10359341"/>
              <a:gd name="connsiteY10" fmla="*/ 1482444 h 2547315"/>
              <a:gd name="connsiteX11" fmla="*/ 9815331 w 10359341"/>
              <a:gd name="connsiteY11" fmla="*/ 2246373 h 2547315"/>
              <a:gd name="connsiteX12" fmla="*/ 10359341 w 10359341"/>
              <a:gd name="connsiteY12" fmla="*/ 2547315 h 2547315"/>
              <a:gd name="connsiteX0" fmla="*/ 0 w 10289893"/>
              <a:gd name="connsiteY0" fmla="*/ 742123 h 2547774"/>
              <a:gd name="connsiteX1" fmla="*/ 775504 w 10289893"/>
              <a:gd name="connsiteY1" fmla="*/ 117090 h 2547774"/>
              <a:gd name="connsiteX2" fmla="*/ 1713053 w 10289893"/>
              <a:gd name="connsiteY2" fmla="*/ 1343 h 2547774"/>
              <a:gd name="connsiteX3" fmla="*/ 2233914 w 10289893"/>
              <a:gd name="connsiteY3" fmla="*/ 140240 h 2547774"/>
              <a:gd name="connsiteX4" fmla="*/ 2766349 w 10289893"/>
              <a:gd name="connsiteY4" fmla="*/ 186538 h 2547774"/>
              <a:gd name="connsiteX5" fmla="*/ 3576577 w 10289893"/>
              <a:gd name="connsiteY5" fmla="*/ 163389 h 2547774"/>
              <a:gd name="connsiteX6" fmla="*/ 4398380 w 10289893"/>
              <a:gd name="connsiteY6" fmla="*/ 93941 h 2547774"/>
              <a:gd name="connsiteX7" fmla="*/ 6215605 w 10289893"/>
              <a:gd name="connsiteY7" fmla="*/ 799997 h 2547774"/>
              <a:gd name="connsiteX8" fmla="*/ 6655443 w 10289893"/>
              <a:gd name="connsiteY8" fmla="*/ 950468 h 2547774"/>
              <a:gd name="connsiteX9" fmla="*/ 7349924 w 10289893"/>
              <a:gd name="connsiteY9" fmla="*/ 1066214 h 2547774"/>
              <a:gd name="connsiteX10" fmla="*/ 8241174 w 10289893"/>
              <a:gd name="connsiteY10" fmla="*/ 1482903 h 2547774"/>
              <a:gd name="connsiteX11" fmla="*/ 9745883 w 10289893"/>
              <a:gd name="connsiteY11" fmla="*/ 2246832 h 2547774"/>
              <a:gd name="connsiteX12" fmla="*/ 10289893 w 10289893"/>
              <a:gd name="connsiteY12" fmla="*/ 2547774 h 2547774"/>
              <a:gd name="connsiteX0" fmla="*/ 0 w 10428438"/>
              <a:gd name="connsiteY0" fmla="*/ 714113 h 2547473"/>
              <a:gd name="connsiteX1" fmla="*/ 914049 w 10428438"/>
              <a:gd name="connsiteY1" fmla="*/ 116789 h 2547473"/>
              <a:gd name="connsiteX2" fmla="*/ 1851598 w 10428438"/>
              <a:gd name="connsiteY2" fmla="*/ 1042 h 2547473"/>
              <a:gd name="connsiteX3" fmla="*/ 2372459 w 10428438"/>
              <a:gd name="connsiteY3" fmla="*/ 139939 h 2547473"/>
              <a:gd name="connsiteX4" fmla="*/ 2904894 w 10428438"/>
              <a:gd name="connsiteY4" fmla="*/ 186237 h 2547473"/>
              <a:gd name="connsiteX5" fmla="*/ 3715122 w 10428438"/>
              <a:gd name="connsiteY5" fmla="*/ 163088 h 2547473"/>
              <a:gd name="connsiteX6" fmla="*/ 4536925 w 10428438"/>
              <a:gd name="connsiteY6" fmla="*/ 93640 h 2547473"/>
              <a:gd name="connsiteX7" fmla="*/ 6354150 w 10428438"/>
              <a:gd name="connsiteY7" fmla="*/ 799696 h 2547473"/>
              <a:gd name="connsiteX8" fmla="*/ 6793988 w 10428438"/>
              <a:gd name="connsiteY8" fmla="*/ 950167 h 2547473"/>
              <a:gd name="connsiteX9" fmla="*/ 7488469 w 10428438"/>
              <a:gd name="connsiteY9" fmla="*/ 1065913 h 2547473"/>
              <a:gd name="connsiteX10" fmla="*/ 8379719 w 10428438"/>
              <a:gd name="connsiteY10" fmla="*/ 1482602 h 2547473"/>
              <a:gd name="connsiteX11" fmla="*/ 9884428 w 10428438"/>
              <a:gd name="connsiteY11" fmla="*/ 2246531 h 2547473"/>
              <a:gd name="connsiteX12" fmla="*/ 10428438 w 10428438"/>
              <a:gd name="connsiteY12" fmla="*/ 2547473 h 2547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428438" h="2547473">
                <a:moveTo>
                  <a:pt x="0" y="714113"/>
                </a:moveTo>
                <a:cubicBezTo>
                  <a:pt x="273934" y="482619"/>
                  <a:pt x="605449" y="235634"/>
                  <a:pt x="914049" y="116789"/>
                </a:cubicBezTo>
                <a:cubicBezTo>
                  <a:pt x="1222649" y="-2056"/>
                  <a:pt x="1608530" y="-2816"/>
                  <a:pt x="1851598" y="1042"/>
                </a:cubicBezTo>
                <a:cubicBezTo>
                  <a:pt x="2094666" y="4900"/>
                  <a:pt x="2196910" y="109073"/>
                  <a:pt x="2372459" y="139939"/>
                </a:cubicBezTo>
                <a:cubicBezTo>
                  <a:pt x="2548008" y="170805"/>
                  <a:pt x="2681117" y="182379"/>
                  <a:pt x="2904894" y="186237"/>
                </a:cubicBezTo>
                <a:cubicBezTo>
                  <a:pt x="3128671" y="190095"/>
                  <a:pt x="3443117" y="178521"/>
                  <a:pt x="3715122" y="163088"/>
                </a:cubicBezTo>
                <a:cubicBezTo>
                  <a:pt x="3987127" y="147655"/>
                  <a:pt x="4097087" y="-12461"/>
                  <a:pt x="4536925" y="93640"/>
                </a:cubicBezTo>
                <a:cubicBezTo>
                  <a:pt x="4976763" y="199741"/>
                  <a:pt x="5977973" y="656941"/>
                  <a:pt x="6354150" y="799696"/>
                </a:cubicBezTo>
                <a:cubicBezTo>
                  <a:pt x="6730327" y="942451"/>
                  <a:pt x="6604935" y="905798"/>
                  <a:pt x="6793988" y="950167"/>
                </a:cubicBezTo>
                <a:cubicBezTo>
                  <a:pt x="6983041" y="994536"/>
                  <a:pt x="7224181" y="977174"/>
                  <a:pt x="7488469" y="1065913"/>
                </a:cubicBezTo>
                <a:cubicBezTo>
                  <a:pt x="7752757" y="1154652"/>
                  <a:pt x="7980393" y="1285832"/>
                  <a:pt x="8379719" y="1482602"/>
                </a:cubicBezTo>
                <a:cubicBezTo>
                  <a:pt x="8779045" y="1679372"/>
                  <a:pt x="9542975" y="2069053"/>
                  <a:pt x="9884428" y="2246531"/>
                </a:cubicBezTo>
                <a:cubicBezTo>
                  <a:pt x="10225881" y="2424009"/>
                  <a:pt x="10370565" y="2495387"/>
                  <a:pt x="10428438" y="2547473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2" name="Freeform 3691"/>
          <p:cNvSpPr/>
          <p:nvPr/>
        </p:nvSpPr>
        <p:spPr>
          <a:xfrm>
            <a:off x="18533906" y="5360970"/>
            <a:ext cx="610242" cy="1238976"/>
          </a:xfrm>
          <a:custGeom>
            <a:avLst/>
            <a:gdLst>
              <a:gd name="connsiteX0" fmla="*/ 0 w 763929"/>
              <a:gd name="connsiteY0" fmla="*/ 1551008 h 1551008"/>
              <a:gd name="connsiteX1" fmla="*/ 173620 w 763929"/>
              <a:gd name="connsiteY1" fmla="*/ 1145894 h 1551008"/>
              <a:gd name="connsiteX2" fmla="*/ 335666 w 763929"/>
              <a:gd name="connsiteY2" fmla="*/ 810228 h 1551008"/>
              <a:gd name="connsiteX3" fmla="*/ 544010 w 763929"/>
              <a:gd name="connsiteY3" fmla="*/ 555585 h 1551008"/>
              <a:gd name="connsiteX4" fmla="*/ 740780 w 763929"/>
              <a:gd name="connsiteY4" fmla="*/ 335666 h 1551008"/>
              <a:gd name="connsiteX5" fmla="*/ 752354 w 763929"/>
              <a:gd name="connsiteY5" fmla="*/ 0 h 1551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63929" h="1551008">
                <a:moveTo>
                  <a:pt x="0" y="1551008"/>
                </a:moveTo>
                <a:cubicBezTo>
                  <a:pt x="58838" y="1410182"/>
                  <a:pt x="117676" y="1269357"/>
                  <a:pt x="173620" y="1145894"/>
                </a:cubicBezTo>
                <a:cubicBezTo>
                  <a:pt x="229564" y="1022431"/>
                  <a:pt x="273934" y="908613"/>
                  <a:pt x="335666" y="810228"/>
                </a:cubicBezTo>
                <a:cubicBezTo>
                  <a:pt x="397398" y="711843"/>
                  <a:pt x="476491" y="634679"/>
                  <a:pt x="544010" y="555585"/>
                </a:cubicBezTo>
                <a:cubicBezTo>
                  <a:pt x="611529" y="476491"/>
                  <a:pt x="706056" y="428263"/>
                  <a:pt x="740780" y="335666"/>
                </a:cubicBezTo>
                <a:cubicBezTo>
                  <a:pt x="775504" y="243068"/>
                  <a:pt x="763929" y="121534"/>
                  <a:pt x="752354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3" name="Freeform 3692"/>
          <p:cNvSpPr/>
          <p:nvPr/>
        </p:nvSpPr>
        <p:spPr>
          <a:xfrm>
            <a:off x="12567908" y="7281414"/>
            <a:ext cx="6879087" cy="4225461"/>
          </a:xfrm>
          <a:custGeom>
            <a:avLst/>
            <a:gdLst>
              <a:gd name="connsiteX0" fmla="*/ 0 w 8611564"/>
              <a:gd name="connsiteY0" fmla="*/ 0 h 5289630"/>
              <a:gd name="connsiteX1" fmla="*/ 763929 w 8611564"/>
              <a:gd name="connsiteY1" fmla="*/ 694481 h 5289630"/>
              <a:gd name="connsiteX2" fmla="*/ 1053296 w 8611564"/>
              <a:gd name="connsiteY2" fmla="*/ 902825 h 5289630"/>
              <a:gd name="connsiteX3" fmla="*/ 1504708 w 8611564"/>
              <a:gd name="connsiteY3" fmla="*/ 891250 h 5289630"/>
              <a:gd name="connsiteX4" fmla="*/ 1840374 w 8611564"/>
              <a:gd name="connsiteY4" fmla="*/ 1145893 h 5289630"/>
              <a:gd name="connsiteX5" fmla="*/ 2650602 w 8611564"/>
              <a:gd name="connsiteY5" fmla="*/ 1180617 h 5289630"/>
              <a:gd name="connsiteX6" fmla="*/ 3159888 w 8611564"/>
              <a:gd name="connsiteY6" fmla="*/ 1342663 h 5289630"/>
              <a:gd name="connsiteX7" fmla="*/ 4317357 w 8611564"/>
              <a:gd name="connsiteY7" fmla="*/ 983848 h 5289630"/>
              <a:gd name="connsiteX8" fmla="*/ 4583574 w 8611564"/>
              <a:gd name="connsiteY8" fmla="*/ 1088020 h 5289630"/>
              <a:gd name="connsiteX9" fmla="*/ 5266481 w 8611564"/>
              <a:gd name="connsiteY9" fmla="*/ 1412111 h 5289630"/>
              <a:gd name="connsiteX10" fmla="*/ 5717893 w 8611564"/>
              <a:gd name="connsiteY10" fmla="*/ 2222339 h 5289630"/>
              <a:gd name="connsiteX11" fmla="*/ 5798916 w 8611564"/>
              <a:gd name="connsiteY11" fmla="*/ 2419108 h 5289630"/>
              <a:gd name="connsiteX12" fmla="*/ 6076708 w 8611564"/>
              <a:gd name="connsiteY12" fmla="*/ 2233913 h 5289630"/>
              <a:gd name="connsiteX13" fmla="*/ 6366076 w 8611564"/>
              <a:gd name="connsiteY13" fmla="*/ 2558005 h 5289630"/>
              <a:gd name="connsiteX14" fmla="*/ 6933235 w 8611564"/>
              <a:gd name="connsiteY14" fmla="*/ 2534855 h 5289630"/>
              <a:gd name="connsiteX15" fmla="*/ 7164729 w 8611564"/>
              <a:gd name="connsiteY15" fmla="*/ 2592729 h 5289630"/>
              <a:gd name="connsiteX16" fmla="*/ 7731888 w 8611564"/>
              <a:gd name="connsiteY16" fmla="*/ 2615878 h 5289630"/>
              <a:gd name="connsiteX17" fmla="*/ 7893934 w 8611564"/>
              <a:gd name="connsiteY17" fmla="*/ 3055716 h 5289630"/>
              <a:gd name="connsiteX18" fmla="*/ 8206450 w 8611564"/>
              <a:gd name="connsiteY18" fmla="*/ 3565002 h 5289630"/>
              <a:gd name="connsiteX19" fmla="*/ 8461093 w 8611564"/>
              <a:gd name="connsiteY19" fmla="*/ 3611301 h 5289630"/>
              <a:gd name="connsiteX20" fmla="*/ 8518967 w 8611564"/>
              <a:gd name="connsiteY20" fmla="*/ 3865944 h 5289630"/>
              <a:gd name="connsiteX21" fmla="*/ 8588415 w 8611564"/>
              <a:gd name="connsiteY21" fmla="*/ 4456253 h 5289630"/>
              <a:gd name="connsiteX22" fmla="*/ 8611564 w 8611564"/>
              <a:gd name="connsiteY22" fmla="*/ 5289630 h 5289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8611564" h="5289630">
                <a:moveTo>
                  <a:pt x="0" y="0"/>
                </a:moveTo>
                <a:cubicBezTo>
                  <a:pt x="294190" y="272005"/>
                  <a:pt x="588380" y="544010"/>
                  <a:pt x="763929" y="694481"/>
                </a:cubicBezTo>
                <a:cubicBezTo>
                  <a:pt x="939478" y="844952"/>
                  <a:pt x="929833" y="870030"/>
                  <a:pt x="1053296" y="902825"/>
                </a:cubicBezTo>
                <a:cubicBezTo>
                  <a:pt x="1176759" y="935620"/>
                  <a:pt x="1373528" y="850739"/>
                  <a:pt x="1504708" y="891250"/>
                </a:cubicBezTo>
                <a:cubicBezTo>
                  <a:pt x="1635888" y="931761"/>
                  <a:pt x="1649392" y="1097665"/>
                  <a:pt x="1840374" y="1145893"/>
                </a:cubicBezTo>
                <a:cubicBezTo>
                  <a:pt x="2031356" y="1194121"/>
                  <a:pt x="2430683" y="1147822"/>
                  <a:pt x="2650602" y="1180617"/>
                </a:cubicBezTo>
                <a:cubicBezTo>
                  <a:pt x="2870521" y="1213412"/>
                  <a:pt x="2882096" y="1375458"/>
                  <a:pt x="3159888" y="1342663"/>
                </a:cubicBezTo>
                <a:cubicBezTo>
                  <a:pt x="3437680" y="1309868"/>
                  <a:pt x="4080076" y="1026288"/>
                  <a:pt x="4317357" y="983848"/>
                </a:cubicBezTo>
                <a:cubicBezTo>
                  <a:pt x="4554638" y="941408"/>
                  <a:pt x="4425387" y="1016643"/>
                  <a:pt x="4583574" y="1088020"/>
                </a:cubicBezTo>
                <a:cubicBezTo>
                  <a:pt x="4741761" y="1159397"/>
                  <a:pt x="5077428" y="1223058"/>
                  <a:pt x="5266481" y="1412111"/>
                </a:cubicBezTo>
                <a:cubicBezTo>
                  <a:pt x="5455534" y="1601164"/>
                  <a:pt x="5629154" y="2054506"/>
                  <a:pt x="5717893" y="2222339"/>
                </a:cubicBezTo>
                <a:cubicBezTo>
                  <a:pt x="5806632" y="2390172"/>
                  <a:pt x="5739114" y="2417179"/>
                  <a:pt x="5798916" y="2419108"/>
                </a:cubicBezTo>
                <a:cubicBezTo>
                  <a:pt x="5858718" y="2421037"/>
                  <a:pt x="5982181" y="2210764"/>
                  <a:pt x="6076708" y="2233913"/>
                </a:cubicBezTo>
                <a:cubicBezTo>
                  <a:pt x="6171235" y="2257062"/>
                  <a:pt x="6223322" y="2507848"/>
                  <a:pt x="6366076" y="2558005"/>
                </a:cubicBezTo>
                <a:cubicBezTo>
                  <a:pt x="6508830" y="2608162"/>
                  <a:pt x="6800126" y="2529068"/>
                  <a:pt x="6933235" y="2534855"/>
                </a:cubicBezTo>
                <a:cubicBezTo>
                  <a:pt x="7066344" y="2540642"/>
                  <a:pt x="7031620" y="2579225"/>
                  <a:pt x="7164729" y="2592729"/>
                </a:cubicBezTo>
                <a:cubicBezTo>
                  <a:pt x="7297838" y="2606233"/>
                  <a:pt x="7610354" y="2538714"/>
                  <a:pt x="7731888" y="2615878"/>
                </a:cubicBezTo>
                <a:cubicBezTo>
                  <a:pt x="7853422" y="2693043"/>
                  <a:pt x="7814840" y="2897529"/>
                  <a:pt x="7893934" y="3055716"/>
                </a:cubicBezTo>
                <a:cubicBezTo>
                  <a:pt x="7973028" y="3213903"/>
                  <a:pt x="8111924" y="3472405"/>
                  <a:pt x="8206450" y="3565002"/>
                </a:cubicBezTo>
                <a:cubicBezTo>
                  <a:pt x="8300976" y="3657599"/>
                  <a:pt x="8409007" y="3561144"/>
                  <a:pt x="8461093" y="3611301"/>
                </a:cubicBezTo>
                <a:cubicBezTo>
                  <a:pt x="8513179" y="3661458"/>
                  <a:pt x="8497747" y="3725119"/>
                  <a:pt x="8518967" y="3865944"/>
                </a:cubicBezTo>
                <a:cubicBezTo>
                  <a:pt x="8540187" y="4006769"/>
                  <a:pt x="8572982" y="4218972"/>
                  <a:pt x="8588415" y="4456253"/>
                </a:cubicBezTo>
                <a:cubicBezTo>
                  <a:pt x="8603848" y="4693534"/>
                  <a:pt x="8601919" y="5146876"/>
                  <a:pt x="8611564" y="528963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4" name="Freeform 3693"/>
          <p:cNvSpPr/>
          <p:nvPr/>
        </p:nvSpPr>
        <p:spPr>
          <a:xfrm>
            <a:off x="13832614" y="8227257"/>
            <a:ext cx="7983652" cy="3258761"/>
          </a:xfrm>
          <a:custGeom>
            <a:avLst/>
            <a:gdLst>
              <a:gd name="connsiteX0" fmla="*/ 9994310 w 9994310"/>
              <a:gd name="connsiteY0" fmla="*/ 2037144 h 4079469"/>
              <a:gd name="connsiteX1" fmla="*/ 9450300 w 9994310"/>
              <a:gd name="connsiteY1" fmla="*/ 2118167 h 4079469"/>
              <a:gd name="connsiteX2" fmla="*/ 7008042 w 9994310"/>
              <a:gd name="connsiteY2" fmla="*/ 2928395 h 4079469"/>
              <a:gd name="connsiteX3" fmla="*/ 6764974 w 9994310"/>
              <a:gd name="connsiteY3" fmla="*/ 3136739 h 4079469"/>
              <a:gd name="connsiteX4" fmla="*/ 6626078 w 9994310"/>
              <a:gd name="connsiteY4" fmla="*/ 3252486 h 4079469"/>
              <a:gd name="connsiteX5" fmla="*/ 6105217 w 9994310"/>
              <a:gd name="connsiteY5" fmla="*/ 3402957 h 4079469"/>
              <a:gd name="connsiteX6" fmla="*/ 5676954 w 9994310"/>
              <a:gd name="connsiteY6" fmla="*/ 3345083 h 4079469"/>
              <a:gd name="connsiteX7" fmla="*/ 5109794 w 9994310"/>
              <a:gd name="connsiteY7" fmla="*/ 3321934 h 4079469"/>
              <a:gd name="connsiteX8" fmla="*/ 4681531 w 9994310"/>
              <a:gd name="connsiteY8" fmla="*/ 3553428 h 4079469"/>
              <a:gd name="connsiteX9" fmla="*/ 4565784 w 9994310"/>
              <a:gd name="connsiteY9" fmla="*/ 3518704 h 4079469"/>
              <a:gd name="connsiteX10" fmla="*/ 4149095 w 9994310"/>
              <a:gd name="connsiteY10" fmla="*/ 3750197 h 4079469"/>
              <a:gd name="connsiteX11" fmla="*/ 3628235 w 9994310"/>
              <a:gd name="connsiteY11" fmla="*/ 3669175 h 4079469"/>
              <a:gd name="connsiteX12" fmla="*/ 3327293 w 9994310"/>
              <a:gd name="connsiteY12" fmla="*/ 3680749 h 4079469"/>
              <a:gd name="connsiteX13" fmla="*/ 2933754 w 9994310"/>
              <a:gd name="connsiteY13" fmla="*/ 3657600 h 4079469"/>
              <a:gd name="connsiteX14" fmla="*/ 2598088 w 9994310"/>
              <a:gd name="connsiteY14" fmla="*/ 3495554 h 4079469"/>
              <a:gd name="connsiteX15" fmla="*/ 2308721 w 9994310"/>
              <a:gd name="connsiteY15" fmla="*/ 3553428 h 4079469"/>
              <a:gd name="connsiteX16" fmla="*/ 1672113 w 9994310"/>
              <a:gd name="connsiteY16" fmla="*/ 3692324 h 4079469"/>
              <a:gd name="connsiteX17" fmla="*/ 1012356 w 9994310"/>
              <a:gd name="connsiteY17" fmla="*/ 3842795 h 4079469"/>
              <a:gd name="connsiteX18" fmla="*/ 630392 w 9994310"/>
              <a:gd name="connsiteY18" fmla="*/ 4074288 h 4079469"/>
              <a:gd name="connsiteX19" fmla="*/ 387323 w 9994310"/>
              <a:gd name="connsiteY19" fmla="*/ 3599726 h 4079469"/>
              <a:gd name="connsiteX20" fmla="*/ 5359 w 9994310"/>
              <a:gd name="connsiteY20" fmla="*/ 3217762 h 4079469"/>
              <a:gd name="connsiteX21" fmla="*/ 167404 w 9994310"/>
              <a:gd name="connsiteY21" fmla="*/ 2882096 h 4079469"/>
              <a:gd name="connsiteX22" fmla="*/ 225278 w 9994310"/>
              <a:gd name="connsiteY22" fmla="*/ 1620456 h 4079469"/>
              <a:gd name="connsiteX23" fmla="*/ 283151 w 9994310"/>
              <a:gd name="connsiteY23" fmla="*/ 0 h 407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9994310" h="4079469">
                <a:moveTo>
                  <a:pt x="9994310" y="2037144"/>
                </a:moveTo>
                <a:cubicBezTo>
                  <a:pt x="9971160" y="2003384"/>
                  <a:pt x="9948011" y="1969625"/>
                  <a:pt x="9450300" y="2118167"/>
                </a:cubicBezTo>
                <a:cubicBezTo>
                  <a:pt x="8952589" y="2266709"/>
                  <a:pt x="7455596" y="2758633"/>
                  <a:pt x="7008042" y="2928395"/>
                </a:cubicBezTo>
                <a:cubicBezTo>
                  <a:pt x="6560488" y="3098157"/>
                  <a:pt x="6828634" y="3082724"/>
                  <a:pt x="6764974" y="3136739"/>
                </a:cubicBezTo>
                <a:cubicBezTo>
                  <a:pt x="6701314" y="3190754"/>
                  <a:pt x="6736037" y="3208116"/>
                  <a:pt x="6626078" y="3252486"/>
                </a:cubicBezTo>
                <a:cubicBezTo>
                  <a:pt x="6516119" y="3296856"/>
                  <a:pt x="6263404" y="3387524"/>
                  <a:pt x="6105217" y="3402957"/>
                </a:cubicBezTo>
                <a:cubicBezTo>
                  <a:pt x="5947030" y="3418390"/>
                  <a:pt x="5842858" y="3358587"/>
                  <a:pt x="5676954" y="3345083"/>
                </a:cubicBezTo>
                <a:cubicBezTo>
                  <a:pt x="5511050" y="3331579"/>
                  <a:pt x="5275698" y="3287210"/>
                  <a:pt x="5109794" y="3321934"/>
                </a:cubicBezTo>
                <a:cubicBezTo>
                  <a:pt x="4943890" y="3356658"/>
                  <a:pt x="4772199" y="3520633"/>
                  <a:pt x="4681531" y="3553428"/>
                </a:cubicBezTo>
                <a:cubicBezTo>
                  <a:pt x="4590863" y="3586223"/>
                  <a:pt x="4654523" y="3485909"/>
                  <a:pt x="4565784" y="3518704"/>
                </a:cubicBezTo>
                <a:cubicBezTo>
                  <a:pt x="4477045" y="3551499"/>
                  <a:pt x="4305353" y="3725119"/>
                  <a:pt x="4149095" y="3750197"/>
                </a:cubicBezTo>
                <a:cubicBezTo>
                  <a:pt x="3992837" y="3775275"/>
                  <a:pt x="3765202" y="3680750"/>
                  <a:pt x="3628235" y="3669175"/>
                </a:cubicBezTo>
                <a:cubicBezTo>
                  <a:pt x="3491268" y="3657600"/>
                  <a:pt x="3443040" y="3682678"/>
                  <a:pt x="3327293" y="3680749"/>
                </a:cubicBezTo>
                <a:cubicBezTo>
                  <a:pt x="3211546" y="3678820"/>
                  <a:pt x="3055288" y="3688466"/>
                  <a:pt x="2933754" y="3657600"/>
                </a:cubicBezTo>
                <a:cubicBezTo>
                  <a:pt x="2812220" y="3626734"/>
                  <a:pt x="2702260" y="3512916"/>
                  <a:pt x="2598088" y="3495554"/>
                </a:cubicBezTo>
                <a:cubicBezTo>
                  <a:pt x="2493916" y="3478192"/>
                  <a:pt x="2308721" y="3553428"/>
                  <a:pt x="2308721" y="3553428"/>
                </a:cubicBezTo>
                <a:lnTo>
                  <a:pt x="1672113" y="3692324"/>
                </a:lnTo>
                <a:cubicBezTo>
                  <a:pt x="1456052" y="3740552"/>
                  <a:pt x="1185976" y="3779134"/>
                  <a:pt x="1012356" y="3842795"/>
                </a:cubicBezTo>
                <a:cubicBezTo>
                  <a:pt x="838736" y="3906456"/>
                  <a:pt x="734564" y="4114799"/>
                  <a:pt x="630392" y="4074288"/>
                </a:cubicBezTo>
                <a:cubicBezTo>
                  <a:pt x="526220" y="4033777"/>
                  <a:pt x="491495" y="3742480"/>
                  <a:pt x="387323" y="3599726"/>
                </a:cubicBezTo>
                <a:cubicBezTo>
                  <a:pt x="283151" y="3456972"/>
                  <a:pt x="42012" y="3337367"/>
                  <a:pt x="5359" y="3217762"/>
                </a:cubicBezTo>
                <a:cubicBezTo>
                  <a:pt x="-31294" y="3098157"/>
                  <a:pt x="130751" y="3148314"/>
                  <a:pt x="167404" y="2882096"/>
                </a:cubicBezTo>
                <a:cubicBezTo>
                  <a:pt x="204057" y="2615878"/>
                  <a:pt x="205987" y="2100805"/>
                  <a:pt x="225278" y="1620456"/>
                </a:cubicBezTo>
                <a:cubicBezTo>
                  <a:pt x="244569" y="1140107"/>
                  <a:pt x="263860" y="570053"/>
                  <a:pt x="283151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5" name="TextBox 3694"/>
          <p:cNvSpPr txBox="1"/>
          <p:nvPr/>
        </p:nvSpPr>
        <p:spPr>
          <a:xfrm rot="18006159">
            <a:off x="11852501" y="12824500"/>
            <a:ext cx="8778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Vire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696" name="Group 3695"/>
          <p:cNvGrpSpPr/>
          <p:nvPr/>
        </p:nvGrpSpPr>
        <p:grpSpPr>
          <a:xfrm rot="1282868">
            <a:off x="11717424" y="15894894"/>
            <a:ext cx="1365011" cy="103479"/>
            <a:chOff x="13388339" y="14461557"/>
            <a:chExt cx="1708785" cy="129540"/>
          </a:xfrm>
        </p:grpSpPr>
        <p:sp>
          <p:nvSpPr>
            <p:cNvPr id="3786" name="Freeform 378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87" name="Group 378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88" name="Freeform 378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89" name="Freeform 378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90" name="Freeform 378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91" name="Freeform 379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92" name="Freeform 379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697" name="Group 3696"/>
          <p:cNvGrpSpPr/>
          <p:nvPr/>
        </p:nvGrpSpPr>
        <p:grpSpPr>
          <a:xfrm rot="3555144">
            <a:off x="12439081" y="10452700"/>
            <a:ext cx="1527691" cy="103479"/>
            <a:chOff x="13388339" y="14461557"/>
            <a:chExt cx="1912435" cy="129540"/>
          </a:xfrm>
        </p:grpSpPr>
        <p:sp>
          <p:nvSpPr>
            <p:cNvPr id="3779" name="Freeform 3778"/>
            <p:cNvSpPr/>
            <p:nvPr/>
          </p:nvSpPr>
          <p:spPr>
            <a:xfrm>
              <a:off x="13388339" y="14518707"/>
              <a:ext cx="1912435" cy="8745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1912435"/>
                <a:gd name="connsiteY0" fmla="*/ 0 h 8745"/>
                <a:gd name="connsiteX1" fmla="*/ 1912436 w 1912435"/>
                <a:gd name="connsiteY1" fmla="*/ 8746 h 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12435" h="8745">
                  <a:moveTo>
                    <a:pt x="0" y="0"/>
                  </a:moveTo>
                  <a:lnTo>
                    <a:pt x="1912436" y="8746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80" name="Group 3779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81" name="Freeform 378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82" name="Freeform 378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83" name="Freeform 378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84" name="Freeform 378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85" name="Freeform 378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699" name="Group 3698"/>
          <p:cNvGrpSpPr/>
          <p:nvPr/>
        </p:nvGrpSpPr>
        <p:grpSpPr>
          <a:xfrm>
            <a:off x="13538902" y="11088269"/>
            <a:ext cx="1365011" cy="103479"/>
            <a:chOff x="13388339" y="14461557"/>
            <a:chExt cx="1708785" cy="129540"/>
          </a:xfrm>
        </p:grpSpPr>
        <p:sp>
          <p:nvSpPr>
            <p:cNvPr id="3765" name="Freeform 376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66" name="Group 376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67" name="Freeform 376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68" name="Freeform 376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69" name="Freeform 376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70" name="Freeform 376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71" name="Freeform 377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3700" name="Freeform 3699"/>
          <p:cNvSpPr/>
          <p:nvPr/>
        </p:nvSpPr>
        <p:spPr>
          <a:xfrm rot="17573672" flipV="1">
            <a:off x="13304513" y="11282616"/>
            <a:ext cx="394968" cy="45719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  <a:gd name="connsiteX0" fmla="*/ 0 w 641688"/>
              <a:gd name="connsiteY0" fmla="*/ 13382 h 13382"/>
              <a:gd name="connsiteX1" fmla="*/ 641688 w 641688"/>
              <a:gd name="connsiteY1" fmla="*/ 0 h 1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1688" h="13382">
                <a:moveTo>
                  <a:pt x="0" y="13382"/>
                </a:moveTo>
                <a:lnTo>
                  <a:pt x="641688" y="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3701" name="Group 3700"/>
          <p:cNvGrpSpPr/>
          <p:nvPr/>
        </p:nvGrpSpPr>
        <p:grpSpPr>
          <a:xfrm rot="18291483">
            <a:off x="13381757" y="11235742"/>
            <a:ext cx="280002" cy="103479"/>
            <a:chOff x="13693140" y="14461557"/>
            <a:chExt cx="350519" cy="129540"/>
          </a:xfrm>
        </p:grpSpPr>
        <p:sp>
          <p:nvSpPr>
            <p:cNvPr id="3763" name="Freeform 3762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3764" name="Freeform 3763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grpSp>
        <p:nvGrpSpPr>
          <p:cNvPr id="3702" name="Group 3701"/>
          <p:cNvGrpSpPr/>
          <p:nvPr/>
        </p:nvGrpSpPr>
        <p:grpSpPr>
          <a:xfrm rot="2603610">
            <a:off x="12835921" y="12682171"/>
            <a:ext cx="103479" cy="494378"/>
            <a:chOff x="14891535" y="14147041"/>
            <a:chExt cx="129540" cy="618885"/>
          </a:xfrm>
        </p:grpSpPr>
        <p:sp>
          <p:nvSpPr>
            <p:cNvPr id="3759" name="Freeform 3758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60" name="Group 3759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3761" name="Freeform 376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62" name="Freeform 376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03" name="Group 3702"/>
          <p:cNvGrpSpPr/>
          <p:nvPr/>
        </p:nvGrpSpPr>
        <p:grpSpPr>
          <a:xfrm rot="3431762">
            <a:off x="11509595" y="14532288"/>
            <a:ext cx="103479" cy="494378"/>
            <a:chOff x="14891535" y="14147041"/>
            <a:chExt cx="129540" cy="618885"/>
          </a:xfrm>
        </p:grpSpPr>
        <p:sp>
          <p:nvSpPr>
            <p:cNvPr id="3755" name="Freeform 3754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56" name="Group 3755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3757" name="Freeform 375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58" name="Freeform 375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07" name="Group 3706"/>
          <p:cNvGrpSpPr/>
          <p:nvPr/>
        </p:nvGrpSpPr>
        <p:grpSpPr>
          <a:xfrm rot="20472013">
            <a:off x="14841943" y="10871084"/>
            <a:ext cx="1365011" cy="103479"/>
            <a:chOff x="13388339" y="14461557"/>
            <a:chExt cx="1708785" cy="129540"/>
          </a:xfrm>
        </p:grpSpPr>
        <p:sp>
          <p:nvSpPr>
            <p:cNvPr id="3744" name="Freeform 374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45" name="Group 374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46" name="Freeform 374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7" name="Freeform 374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8" name="Freeform 374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9" name="Freeform 374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50" name="Freeform 374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08" name="Group 3707"/>
          <p:cNvGrpSpPr/>
          <p:nvPr/>
        </p:nvGrpSpPr>
        <p:grpSpPr>
          <a:xfrm>
            <a:off x="16128807" y="10664665"/>
            <a:ext cx="1365011" cy="103479"/>
            <a:chOff x="13388339" y="14461557"/>
            <a:chExt cx="1708785" cy="129540"/>
          </a:xfrm>
        </p:grpSpPr>
        <p:sp>
          <p:nvSpPr>
            <p:cNvPr id="3737" name="Freeform 3736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38" name="Group 3737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39" name="Freeform 3738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0" name="Freeform 3739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1" name="Freeform 3740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2" name="Freeform 3741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3" name="Freeform 3742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09" name="Group 3708"/>
          <p:cNvGrpSpPr/>
          <p:nvPr/>
        </p:nvGrpSpPr>
        <p:grpSpPr>
          <a:xfrm rot="20532858">
            <a:off x="17435300" y="10464192"/>
            <a:ext cx="1365011" cy="103479"/>
            <a:chOff x="13388339" y="14461557"/>
            <a:chExt cx="1708785" cy="129540"/>
          </a:xfrm>
        </p:grpSpPr>
        <p:sp>
          <p:nvSpPr>
            <p:cNvPr id="3730" name="Freeform 372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31" name="Group 373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32" name="Freeform 373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33" name="Freeform 373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34" name="Freeform 373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35" name="Freeform 373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36" name="Freeform 373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10" name="Group 3709"/>
          <p:cNvGrpSpPr/>
          <p:nvPr/>
        </p:nvGrpSpPr>
        <p:grpSpPr>
          <a:xfrm rot="21254172">
            <a:off x="18696653" y="10205233"/>
            <a:ext cx="1365011" cy="103479"/>
            <a:chOff x="13388339" y="14461557"/>
            <a:chExt cx="1708785" cy="129540"/>
          </a:xfrm>
        </p:grpSpPr>
        <p:sp>
          <p:nvSpPr>
            <p:cNvPr id="3723" name="Freeform 3722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24" name="Group 3723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25" name="Freeform 3724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6" name="Freeform 3725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7" name="Freeform 3726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8" name="Freeform 372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9" name="Freeform 372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11" name="Group 3710"/>
          <p:cNvGrpSpPr/>
          <p:nvPr/>
        </p:nvGrpSpPr>
        <p:grpSpPr>
          <a:xfrm rot="20418517">
            <a:off x="19961030" y="9927207"/>
            <a:ext cx="1365011" cy="103479"/>
            <a:chOff x="13388339" y="14461557"/>
            <a:chExt cx="1708785" cy="129540"/>
          </a:xfrm>
        </p:grpSpPr>
        <p:sp>
          <p:nvSpPr>
            <p:cNvPr id="3716" name="Freeform 371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17" name="Group 371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18" name="Freeform 371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19" name="Freeform 371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0" name="Freeform 371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1" name="Freeform 372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2" name="Freeform 372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3712" name="Freeform 3711"/>
          <p:cNvSpPr/>
          <p:nvPr/>
        </p:nvSpPr>
        <p:spPr>
          <a:xfrm>
            <a:off x="21281786" y="9708596"/>
            <a:ext cx="506742" cy="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  <a:gd name="connsiteX0" fmla="*/ 0 w 840105"/>
              <a:gd name="connsiteY0" fmla="*/ 0 h 0"/>
              <a:gd name="connsiteX1" fmla="*/ 840105 w 840105"/>
              <a:gd name="connsiteY1" fmla="*/ 0 h 0"/>
              <a:gd name="connsiteX0" fmla="*/ 0 w 7551"/>
              <a:gd name="connsiteY0" fmla="*/ 45720 h 0"/>
              <a:gd name="connsiteX1" fmla="*/ 7551 w 755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551">
                <a:moveTo>
                  <a:pt x="0" y="45720"/>
                </a:moveTo>
                <a:lnTo>
                  <a:pt x="7551" y="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3713" name="Group 3712"/>
          <p:cNvGrpSpPr/>
          <p:nvPr/>
        </p:nvGrpSpPr>
        <p:grpSpPr>
          <a:xfrm rot="21084470">
            <a:off x="21375492" y="9675118"/>
            <a:ext cx="280001" cy="103479"/>
            <a:chOff x="13693140" y="14461557"/>
            <a:chExt cx="350519" cy="129540"/>
          </a:xfrm>
        </p:grpSpPr>
        <p:sp>
          <p:nvSpPr>
            <p:cNvPr id="3714" name="Freeform 3713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3715" name="Freeform 3714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4885" name="Freeform 4884"/>
          <p:cNvSpPr/>
          <p:nvPr/>
        </p:nvSpPr>
        <p:spPr>
          <a:xfrm>
            <a:off x="21787375" y="5744063"/>
            <a:ext cx="3467100" cy="762000"/>
          </a:xfrm>
          <a:custGeom>
            <a:avLst/>
            <a:gdLst>
              <a:gd name="connsiteX0" fmla="*/ 0 w 3467100"/>
              <a:gd name="connsiteY0" fmla="*/ 0 h 762000"/>
              <a:gd name="connsiteX1" fmla="*/ 586740 w 3467100"/>
              <a:gd name="connsiteY1" fmla="*/ 274320 h 762000"/>
              <a:gd name="connsiteX2" fmla="*/ 1028700 w 3467100"/>
              <a:gd name="connsiteY2" fmla="*/ 274320 h 762000"/>
              <a:gd name="connsiteX3" fmla="*/ 1478280 w 3467100"/>
              <a:gd name="connsiteY3" fmla="*/ 426720 h 762000"/>
              <a:gd name="connsiteX4" fmla="*/ 1668780 w 3467100"/>
              <a:gd name="connsiteY4" fmla="*/ 571500 h 762000"/>
              <a:gd name="connsiteX5" fmla="*/ 2019300 w 3467100"/>
              <a:gd name="connsiteY5" fmla="*/ 594360 h 762000"/>
              <a:gd name="connsiteX6" fmla="*/ 2171700 w 3467100"/>
              <a:gd name="connsiteY6" fmla="*/ 365760 h 762000"/>
              <a:gd name="connsiteX7" fmla="*/ 2468880 w 3467100"/>
              <a:gd name="connsiteY7" fmla="*/ 594360 h 762000"/>
              <a:gd name="connsiteX8" fmla="*/ 2819400 w 3467100"/>
              <a:gd name="connsiteY8" fmla="*/ 746760 h 762000"/>
              <a:gd name="connsiteX9" fmla="*/ 2895600 w 3467100"/>
              <a:gd name="connsiteY9" fmla="*/ 746760 h 762000"/>
              <a:gd name="connsiteX10" fmla="*/ 3467100 w 3467100"/>
              <a:gd name="connsiteY10" fmla="*/ 762000 h 76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67100" h="762000">
                <a:moveTo>
                  <a:pt x="0" y="0"/>
                </a:moveTo>
                <a:lnTo>
                  <a:pt x="586740" y="274320"/>
                </a:lnTo>
                <a:lnTo>
                  <a:pt x="1028700" y="274320"/>
                </a:lnTo>
                <a:lnTo>
                  <a:pt x="1478280" y="426720"/>
                </a:lnTo>
                <a:lnTo>
                  <a:pt x="1668780" y="571500"/>
                </a:lnTo>
                <a:lnTo>
                  <a:pt x="2019300" y="594360"/>
                </a:lnTo>
                <a:lnTo>
                  <a:pt x="2171700" y="365760"/>
                </a:lnTo>
                <a:lnTo>
                  <a:pt x="2468880" y="594360"/>
                </a:lnTo>
                <a:lnTo>
                  <a:pt x="2819400" y="746760"/>
                </a:lnTo>
                <a:lnTo>
                  <a:pt x="2895600" y="746760"/>
                </a:lnTo>
                <a:lnTo>
                  <a:pt x="3467100" y="76200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86" name="Freeform 4885"/>
          <p:cNvSpPr/>
          <p:nvPr/>
        </p:nvSpPr>
        <p:spPr>
          <a:xfrm>
            <a:off x="22770355" y="6033623"/>
            <a:ext cx="1257300" cy="2415540"/>
          </a:xfrm>
          <a:custGeom>
            <a:avLst/>
            <a:gdLst>
              <a:gd name="connsiteX0" fmla="*/ 83820 w 1257300"/>
              <a:gd name="connsiteY0" fmla="*/ 0 h 2415540"/>
              <a:gd name="connsiteX1" fmla="*/ 68580 w 1257300"/>
              <a:gd name="connsiteY1" fmla="*/ 441960 h 2415540"/>
              <a:gd name="connsiteX2" fmla="*/ 0 w 1257300"/>
              <a:gd name="connsiteY2" fmla="*/ 662940 h 2415540"/>
              <a:gd name="connsiteX3" fmla="*/ 251460 w 1257300"/>
              <a:gd name="connsiteY3" fmla="*/ 929640 h 2415540"/>
              <a:gd name="connsiteX4" fmla="*/ 594360 w 1257300"/>
              <a:gd name="connsiteY4" fmla="*/ 1318260 h 2415540"/>
              <a:gd name="connsiteX5" fmla="*/ 685800 w 1257300"/>
              <a:gd name="connsiteY5" fmla="*/ 1714500 h 2415540"/>
              <a:gd name="connsiteX6" fmla="*/ 914400 w 1257300"/>
              <a:gd name="connsiteY6" fmla="*/ 2125980 h 2415540"/>
              <a:gd name="connsiteX7" fmla="*/ 1257300 w 1257300"/>
              <a:gd name="connsiteY7" fmla="*/ 2415540 h 2415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57300" h="2415540">
                <a:moveTo>
                  <a:pt x="83820" y="0"/>
                </a:moveTo>
                <a:lnTo>
                  <a:pt x="68580" y="441960"/>
                </a:lnTo>
                <a:lnTo>
                  <a:pt x="0" y="662940"/>
                </a:lnTo>
                <a:lnTo>
                  <a:pt x="251460" y="929640"/>
                </a:lnTo>
                <a:lnTo>
                  <a:pt x="594360" y="1318260"/>
                </a:lnTo>
                <a:lnTo>
                  <a:pt x="685800" y="1714500"/>
                </a:lnTo>
                <a:lnTo>
                  <a:pt x="914400" y="2125980"/>
                </a:lnTo>
                <a:lnTo>
                  <a:pt x="1257300" y="241554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87" name="Freeform 4886"/>
          <p:cNvSpPr/>
          <p:nvPr/>
        </p:nvSpPr>
        <p:spPr>
          <a:xfrm>
            <a:off x="24622015" y="8792063"/>
            <a:ext cx="601980" cy="76200"/>
          </a:xfrm>
          <a:custGeom>
            <a:avLst/>
            <a:gdLst>
              <a:gd name="connsiteX0" fmla="*/ 0 w 601980"/>
              <a:gd name="connsiteY0" fmla="*/ 76200 h 76200"/>
              <a:gd name="connsiteX1" fmla="*/ 601980 w 601980"/>
              <a:gd name="connsiteY1" fmla="*/ 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1980" h="76200">
                <a:moveTo>
                  <a:pt x="0" y="76200"/>
                </a:moveTo>
                <a:lnTo>
                  <a:pt x="60198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88" name="Freeform 4887"/>
          <p:cNvSpPr/>
          <p:nvPr/>
        </p:nvSpPr>
        <p:spPr>
          <a:xfrm>
            <a:off x="25041115" y="7953863"/>
            <a:ext cx="190500" cy="792480"/>
          </a:xfrm>
          <a:custGeom>
            <a:avLst/>
            <a:gdLst>
              <a:gd name="connsiteX0" fmla="*/ 22860 w 190500"/>
              <a:gd name="connsiteY0" fmla="*/ 792480 h 792480"/>
              <a:gd name="connsiteX1" fmla="*/ 0 w 190500"/>
              <a:gd name="connsiteY1" fmla="*/ 251460 h 792480"/>
              <a:gd name="connsiteX2" fmla="*/ 190500 w 190500"/>
              <a:gd name="connsiteY2" fmla="*/ 0 h 792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792480">
                <a:moveTo>
                  <a:pt x="22860" y="792480"/>
                </a:moveTo>
                <a:lnTo>
                  <a:pt x="0" y="251460"/>
                </a:lnTo>
                <a:lnTo>
                  <a:pt x="19050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89" name="Freeform 4888"/>
          <p:cNvSpPr/>
          <p:nvPr/>
        </p:nvSpPr>
        <p:spPr>
          <a:xfrm>
            <a:off x="21886435" y="8060543"/>
            <a:ext cx="2042160" cy="723900"/>
          </a:xfrm>
          <a:custGeom>
            <a:avLst/>
            <a:gdLst>
              <a:gd name="connsiteX0" fmla="*/ 0 w 2042160"/>
              <a:gd name="connsiteY0" fmla="*/ 0 h 723900"/>
              <a:gd name="connsiteX1" fmla="*/ 830580 w 2042160"/>
              <a:gd name="connsiteY1" fmla="*/ 342900 h 723900"/>
              <a:gd name="connsiteX2" fmla="*/ 906780 w 2042160"/>
              <a:gd name="connsiteY2" fmla="*/ 365760 h 723900"/>
              <a:gd name="connsiteX3" fmla="*/ 929640 w 2042160"/>
              <a:gd name="connsiteY3" fmla="*/ 373380 h 723900"/>
              <a:gd name="connsiteX4" fmla="*/ 2042160 w 2042160"/>
              <a:gd name="connsiteY4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42160" h="723900">
                <a:moveTo>
                  <a:pt x="0" y="0"/>
                </a:moveTo>
                <a:lnTo>
                  <a:pt x="830580" y="342900"/>
                </a:lnTo>
                <a:lnTo>
                  <a:pt x="906780" y="365760"/>
                </a:lnTo>
                <a:cubicBezTo>
                  <a:pt x="914457" y="368122"/>
                  <a:pt x="929640" y="373380"/>
                  <a:pt x="929640" y="373380"/>
                </a:cubicBezTo>
                <a:lnTo>
                  <a:pt x="2042160" y="72390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1" name="Freeform 4890"/>
          <p:cNvSpPr/>
          <p:nvPr/>
        </p:nvSpPr>
        <p:spPr>
          <a:xfrm>
            <a:off x="19448035" y="11451443"/>
            <a:ext cx="5798820" cy="2202180"/>
          </a:xfrm>
          <a:custGeom>
            <a:avLst/>
            <a:gdLst>
              <a:gd name="connsiteX0" fmla="*/ 0 w 5798820"/>
              <a:gd name="connsiteY0" fmla="*/ 0 h 2202180"/>
              <a:gd name="connsiteX1" fmla="*/ 0 w 5798820"/>
              <a:gd name="connsiteY1" fmla="*/ 0 h 2202180"/>
              <a:gd name="connsiteX2" fmla="*/ 30480 w 5798820"/>
              <a:gd name="connsiteY2" fmla="*/ 76200 h 2202180"/>
              <a:gd name="connsiteX3" fmla="*/ 259080 w 5798820"/>
              <a:gd name="connsiteY3" fmla="*/ 1424940 h 2202180"/>
              <a:gd name="connsiteX4" fmla="*/ 457200 w 5798820"/>
              <a:gd name="connsiteY4" fmla="*/ 1607820 h 2202180"/>
              <a:gd name="connsiteX5" fmla="*/ 586740 w 5798820"/>
              <a:gd name="connsiteY5" fmla="*/ 1813560 h 2202180"/>
              <a:gd name="connsiteX6" fmla="*/ 830580 w 5798820"/>
              <a:gd name="connsiteY6" fmla="*/ 1844040 h 2202180"/>
              <a:gd name="connsiteX7" fmla="*/ 1059180 w 5798820"/>
              <a:gd name="connsiteY7" fmla="*/ 2004060 h 2202180"/>
              <a:gd name="connsiteX8" fmla="*/ 1127760 w 5798820"/>
              <a:gd name="connsiteY8" fmla="*/ 1988820 h 2202180"/>
              <a:gd name="connsiteX9" fmla="*/ 1181100 w 5798820"/>
              <a:gd name="connsiteY9" fmla="*/ 1981200 h 2202180"/>
              <a:gd name="connsiteX10" fmla="*/ 1409700 w 5798820"/>
              <a:gd name="connsiteY10" fmla="*/ 1813560 h 2202180"/>
              <a:gd name="connsiteX11" fmla="*/ 1722120 w 5798820"/>
              <a:gd name="connsiteY11" fmla="*/ 2095500 h 2202180"/>
              <a:gd name="connsiteX12" fmla="*/ 2720340 w 5798820"/>
              <a:gd name="connsiteY12" fmla="*/ 2148840 h 2202180"/>
              <a:gd name="connsiteX13" fmla="*/ 3817620 w 5798820"/>
              <a:gd name="connsiteY13" fmla="*/ 1790700 h 2202180"/>
              <a:gd name="connsiteX14" fmla="*/ 4175760 w 5798820"/>
              <a:gd name="connsiteY14" fmla="*/ 1973580 h 2202180"/>
              <a:gd name="connsiteX15" fmla="*/ 4244340 w 5798820"/>
              <a:gd name="connsiteY15" fmla="*/ 1943100 h 2202180"/>
              <a:gd name="connsiteX16" fmla="*/ 4457700 w 5798820"/>
              <a:gd name="connsiteY16" fmla="*/ 1859280 h 2202180"/>
              <a:gd name="connsiteX17" fmla="*/ 5250180 w 5798820"/>
              <a:gd name="connsiteY17" fmla="*/ 2072640 h 2202180"/>
              <a:gd name="connsiteX18" fmla="*/ 5600700 w 5798820"/>
              <a:gd name="connsiteY18" fmla="*/ 2141220 h 2202180"/>
              <a:gd name="connsiteX19" fmla="*/ 5798820 w 5798820"/>
              <a:gd name="connsiteY19" fmla="*/ 2202180 h 2202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798820" h="2202180">
                <a:moveTo>
                  <a:pt x="0" y="0"/>
                </a:moveTo>
                <a:lnTo>
                  <a:pt x="0" y="0"/>
                </a:lnTo>
                <a:lnTo>
                  <a:pt x="30480" y="76200"/>
                </a:lnTo>
                <a:lnTo>
                  <a:pt x="259080" y="1424940"/>
                </a:lnTo>
                <a:lnTo>
                  <a:pt x="457200" y="1607820"/>
                </a:lnTo>
                <a:lnTo>
                  <a:pt x="586740" y="1813560"/>
                </a:lnTo>
                <a:lnTo>
                  <a:pt x="830580" y="1844040"/>
                </a:lnTo>
                <a:lnTo>
                  <a:pt x="1059180" y="2004060"/>
                </a:lnTo>
                <a:cubicBezTo>
                  <a:pt x="1082040" y="1998980"/>
                  <a:pt x="1104743" y="1993136"/>
                  <a:pt x="1127760" y="1988820"/>
                </a:cubicBezTo>
                <a:cubicBezTo>
                  <a:pt x="1145413" y="1985510"/>
                  <a:pt x="1181100" y="1981200"/>
                  <a:pt x="1181100" y="1981200"/>
                </a:cubicBezTo>
                <a:lnTo>
                  <a:pt x="1409700" y="1813560"/>
                </a:lnTo>
                <a:lnTo>
                  <a:pt x="1722120" y="2095500"/>
                </a:lnTo>
                <a:lnTo>
                  <a:pt x="2720340" y="2148840"/>
                </a:lnTo>
                <a:lnTo>
                  <a:pt x="3817620" y="1790700"/>
                </a:lnTo>
                <a:lnTo>
                  <a:pt x="4175760" y="1973580"/>
                </a:lnTo>
                <a:lnTo>
                  <a:pt x="4244340" y="1943100"/>
                </a:lnTo>
                <a:lnTo>
                  <a:pt x="4457700" y="1859280"/>
                </a:lnTo>
                <a:lnTo>
                  <a:pt x="5250180" y="2072640"/>
                </a:lnTo>
                <a:lnTo>
                  <a:pt x="5600700" y="2141220"/>
                </a:lnTo>
                <a:lnTo>
                  <a:pt x="5798820" y="220218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2" name="Freeform 4891"/>
          <p:cNvSpPr/>
          <p:nvPr/>
        </p:nvSpPr>
        <p:spPr>
          <a:xfrm>
            <a:off x="21787375" y="9270782"/>
            <a:ext cx="2293620" cy="586740"/>
          </a:xfrm>
          <a:custGeom>
            <a:avLst/>
            <a:gdLst>
              <a:gd name="connsiteX0" fmla="*/ 0 w 2293620"/>
              <a:gd name="connsiteY0" fmla="*/ 556260 h 586740"/>
              <a:gd name="connsiteX1" fmla="*/ 198120 w 2293620"/>
              <a:gd name="connsiteY1" fmla="*/ 586740 h 586740"/>
              <a:gd name="connsiteX2" fmla="*/ 586740 w 2293620"/>
              <a:gd name="connsiteY2" fmla="*/ 396240 h 586740"/>
              <a:gd name="connsiteX3" fmla="*/ 1143000 w 2293620"/>
              <a:gd name="connsiteY3" fmla="*/ 358140 h 586740"/>
              <a:gd name="connsiteX4" fmla="*/ 1623060 w 2293620"/>
              <a:gd name="connsiteY4" fmla="*/ 182880 h 586740"/>
              <a:gd name="connsiteX5" fmla="*/ 1699260 w 2293620"/>
              <a:gd name="connsiteY5" fmla="*/ 182880 h 586740"/>
              <a:gd name="connsiteX6" fmla="*/ 1935480 w 2293620"/>
              <a:gd name="connsiteY6" fmla="*/ 175260 h 586740"/>
              <a:gd name="connsiteX7" fmla="*/ 2293620 w 2293620"/>
              <a:gd name="connsiteY7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93620" h="586740">
                <a:moveTo>
                  <a:pt x="0" y="556260"/>
                </a:moveTo>
                <a:lnTo>
                  <a:pt x="198120" y="586740"/>
                </a:lnTo>
                <a:lnTo>
                  <a:pt x="586740" y="396240"/>
                </a:lnTo>
                <a:lnTo>
                  <a:pt x="1143000" y="358140"/>
                </a:lnTo>
                <a:lnTo>
                  <a:pt x="1623060" y="182880"/>
                </a:lnTo>
                <a:lnTo>
                  <a:pt x="1699260" y="182880"/>
                </a:lnTo>
                <a:lnTo>
                  <a:pt x="1935480" y="175260"/>
                </a:lnTo>
                <a:lnTo>
                  <a:pt x="229362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3" name="Freeform 4892"/>
          <p:cNvSpPr/>
          <p:nvPr/>
        </p:nvSpPr>
        <p:spPr>
          <a:xfrm>
            <a:off x="19752835" y="9439763"/>
            <a:ext cx="4671060" cy="3474720"/>
          </a:xfrm>
          <a:custGeom>
            <a:avLst/>
            <a:gdLst>
              <a:gd name="connsiteX0" fmla="*/ 0 w 4671060"/>
              <a:gd name="connsiteY0" fmla="*/ 3474720 h 3474720"/>
              <a:gd name="connsiteX1" fmla="*/ 617220 w 4671060"/>
              <a:gd name="connsiteY1" fmla="*/ 3070860 h 3474720"/>
              <a:gd name="connsiteX2" fmla="*/ 792480 w 4671060"/>
              <a:gd name="connsiteY2" fmla="*/ 2788920 h 3474720"/>
              <a:gd name="connsiteX3" fmla="*/ 1752600 w 4671060"/>
              <a:gd name="connsiteY3" fmla="*/ 2461260 h 3474720"/>
              <a:gd name="connsiteX4" fmla="*/ 2796540 w 4671060"/>
              <a:gd name="connsiteY4" fmla="*/ 1722120 h 3474720"/>
              <a:gd name="connsiteX5" fmla="*/ 3429000 w 4671060"/>
              <a:gd name="connsiteY5" fmla="*/ 1325880 h 3474720"/>
              <a:gd name="connsiteX6" fmla="*/ 3954780 w 4671060"/>
              <a:gd name="connsiteY6" fmla="*/ 792480 h 3474720"/>
              <a:gd name="connsiteX7" fmla="*/ 4427220 w 4671060"/>
              <a:gd name="connsiteY7" fmla="*/ 419100 h 3474720"/>
              <a:gd name="connsiteX8" fmla="*/ 4671060 w 4671060"/>
              <a:gd name="connsiteY8" fmla="*/ 0 h 3474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71060" h="3474720">
                <a:moveTo>
                  <a:pt x="0" y="3474720"/>
                </a:moveTo>
                <a:lnTo>
                  <a:pt x="617220" y="3070860"/>
                </a:lnTo>
                <a:lnTo>
                  <a:pt x="792480" y="2788920"/>
                </a:lnTo>
                <a:lnTo>
                  <a:pt x="1752600" y="2461260"/>
                </a:lnTo>
                <a:lnTo>
                  <a:pt x="2796540" y="1722120"/>
                </a:lnTo>
                <a:lnTo>
                  <a:pt x="3429000" y="1325880"/>
                </a:lnTo>
                <a:lnTo>
                  <a:pt x="3954780" y="792480"/>
                </a:lnTo>
                <a:lnTo>
                  <a:pt x="4427220" y="419100"/>
                </a:lnTo>
                <a:lnTo>
                  <a:pt x="467106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4" name="Freeform 4893"/>
          <p:cNvSpPr/>
          <p:nvPr/>
        </p:nvSpPr>
        <p:spPr>
          <a:xfrm>
            <a:off x="24644875" y="9317843"/>
            <a:ext cx="601980" cy="1074420"/>
          </a:xfrm>
          <a:custGeom>
            <a:avLst/>
            <a:gdLst>
              <a:gd name="connsiteX0" fmla="*/ 0 w 601980"/>
              <a:gd name="connsiteY0" fmla="*/ 0 h 1074420"/>
              <a:gd name="connsiteX1" fmla="*/ 601980 w 601980"/>
              <a:gd name="connsiteY1" fmla="*/ 1074420 h 1074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1980" h="1074420">
                <a:moveTo>
                  <a:pt x="0" y="0"/>
                </a:moveTo>
                <a:lnTo>
                  <a:pt x="601980" y="107442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5" name="Freeform 4894"/>
          <p:cNvSpPr/>
          <p:nvPr/>
        </p:nvSpPr>
        <p:spPr>
          <a:xfrm>
            <a:off x="24751555" y="9127343"/>
            <a:ext cx="487680" cy="198120"/>
          </a:xfrm>
          <a:custGeom>
            <a:avLst/>
            <a:gdLst>
              <a:gd name="connsiteX0" fmla="*/ 0 w 487680"/>
              <a:gd name="connsiteY0" fmla="*/ 0 h 198120"/>
              <a:gd name="connsiteX1" fmla="*/ 487680 w 487680"/>
              <a:gd name="connsiteY1" fmla="*/ 198120 h 19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198120">
                <a:moveTo>
                  <a:pt x="0" y="0"/>
                </a:moveTo>
                <a:lnTo>
                  <a:pt x="487680" y="19812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6" name="Oval 4895"/>
          <p:cNvSpPr/>
          <p:nvPr/>
        </p:nvSpPr>
        <p:spPr>
          <a:xfrm>
            <a:off x="21435589" y="17443184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7" name="TextBox 4896"/>
          <p:cNvSpPr txBox="1"/>
          <p:nvPr/>
        </p:nvSpPr>
        <p:spPr>
          <a:xfrm>
            <a:off x="22126186" y="8782763"/>
            <a:ext cx="223674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/>
              <a:t>BAYEUX</a:t>
            </a:r>
          </a:p>
        </p:txBody>
      </p:sp>
      <p:sp>
        <p:nvSpPr>
          <p:cNvPr id="4898" name="TextBox 4897"/>
          <p:cNvSpPr txBox="1"/>
          <p:nvPr/>
        </p:nvSpPr>
        <p:spPr>
          <a:xfrm>
            <a:off x="19907320" y="16911064"/>
            <a:ext cx="223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Caumont</a:t>
            </a:r>
            <a:endParaRPr lang="en-US" sz="2800" b="1" dirty="0"/>
          </a:p>
        </p:txBody>
      </p:sp>
      <p:sp>
        <p:nvSpPr>
          <p:cNvPr id="4899" name="Freeform 4898"/>
          <p:cNvSpPr/>
          <p:nvPr/>
        </p:nvSpPr>
        <p:spPr>
          <a:xfrm>
            <a:off x="20552935" y="13455503"/>
            <a:ext cx="952500" cy="4008120"/>
          </a:xfrm>
          <a:custGeom>
            <a:avLst/>
            <a:gdLst>
              <a:gd name="connsiteX0" fmla="*/ 0 w 952500"/>
              <a:gd name="connsiteY0" fmla="*/ 0 h 4008120"/>
              <a:gd name="connsiteX1" fmla="*/ 0 w 952500"/>
              <a:gd name="connsiteY1" fmla="*/ 0 h 4008120"/>
              <a:gd name="connsiteX2" fmla="*/ 7620 w 952500"/>
              <a:gd name="connsiteY2" fmla="*/ 91440 h 4008120"/>
              <a:gd name="connsiteX3" fmla="*/ 38100 w 952500"/>
              <a:gd name="connsiteY3" fmla="*/ 701040 h 4008120"/>
              <a:gd name="connsiteX4" fmla="*/ 274320 w 952500"/>
              <a:gd name="connsiteY4" fmla="*/ 1104900 h 4008120"/>
              <a:gd name="connsiteX5" fmla="*/ 304800 w 952500"/>
              <a:gd name="connsiteY5" fmla="*/ 1325880 h 4008120"/>
              <a:gd name="connsiteX6" fmla="*/ 815340 w 952500"/>
              <a:gd name="connsiteY6" fmla="*/ 1744980 h 4008120"/>
              <a:gd name="connsiteX7" fmla="*/ 822960 w 952500"/>
              <a:gd name="connsiteY7" fmla="*/ 1844040 h 4008120"/>
              <a:gd name="connsiteX8" fmla="*/ 800100 w 952500"/>
              <a:gd name="connsiteY8" fmla="*/ 2522220 h 4008120"/>
              <a:gd name="connsiteX9" fmla="*/ 876300 w 952500"/>
              <a:gd name="connsiteY9" fmla="*/ 2613660 h 4008120"/>
              <a:gd name="connsiteX10" fmla="*/ 822960 w 952500"/>
              <a:gd name="connsiteY10" fmla="*/ 2697480 h 4008120"/>
              <a:gd name="connsiteX11" fmla="*/ 952500 w 952500"/>
              <a:gd name="connsiteY11" fmla="*/ 2979420 h 4008120"/>
              <a:gd name="connsiteX12" fmla="*/ 762000 w 952500"/>
              <a:gd name="connsiteY12" fmla="*/ 3169920 h 4008120"/>
              <a:gd name="connsiteX13" fmla="*/ 944880 w 952500"/>
              <a:gd name="connsiteY13" fmla="*/ 4008120 h 400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52500" h="4008120">
                <a:moveTo>
                  <a:pt x="0" y="0"/>
                </a:moveTo>
                <a:lnTo>
                  <a:pt x="0" y="0"/>
                </a:lnTo>
                <a:lnTo>
                  <a:pt x="7620" y="91440"/>
                </a:lnTo>
                <a:lnTo>
                  <a:pt x="38100" y="701040"/>
                </a:lnTo>
                <a:lnTo>
                  <a:pt x="274320" y="1104900"/>
                </a:lnTo>
                <a:lnTo>
                  <a:pt x="304800" y="1325880"/>
                </a:lnTo>
                <a:lnTo>
                  <a:pt x="815340" y="1744980"/>
                </a:lnTo>
                <a:cubicBezTo>
                  <a:pt x="824082" y="1823658"/>
                  <a:pt x="822960" y="1790559"/>
                  <a:pt x="822960" y="1844040"/>
                </a:cubicBezTo>
                <a:lnTo>
                  <a:pt x="800100" y="2522220"/>
                </a:lnTo>
                <a:lnTo>
                  <a:pt x="876300" y="2613660"/>
                </a:lnTo>
                <a:lnTo>
                  <a:pt x="822960" y="2697480"/>
                </a:lnTo>
                <a:lnTo>
                  <a:pt x="952500" y="2979420"/>
                </a:lnTo>
                <a:lnTo>
                  <a:pt x="762000" y="3169920"/>
                </a:lnTo>
                <a:lnTo>
                  <a:pt x="944880" y="400812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0" name="Freeform 4899"/>
          <p:cNvSpPr/>
          <p:nvPr/>
        </p:nvSpPr>
        <p:spPr>
          <a:xfrm>
            <a:off x="21543535" y="15101423"/>
            <a:ext cx="3726180" cy="2506980"/>
          </a:xfrm>
          <a:custGeom>
            <a:avLst/>
            <a:gdLst>
              <a:gd name="connsiteX0" fmla="*/ 0 w 3726180"/>
              <a:gd name="connsiteY0" fmla="*/ 2506980 h 2506980"/>
              <a:gd name="connsiteX1" fmla="*/ 2011680 w 3726180"/>
              <a:gd name="connsiteY1" fmla="*/ 541020 h 2506980"/>
              <a:gd name="connsiteX2" fmla="*/ 2697480 w 3726180"/>
              <a:gd name="connsiteY2" fmla="*/ 571500 h 2506980"/>
              <a:gd name="connsiteX3" fmla="*/ 3017520 w 3726180"/>
              <a:gd name="connsiteY3" fmla="*/ 373380 h 2506980"/>
              <a:gd name="connsiteX4" fmla="*/ 3314700 w 3726180"/>
              <a:gd name="connsiteY4" fmla="*/ 220980 h 2506980"/>
              <a:gd name="connsiteX5" fmla="*/ 3726180 w 3726180"/>
              <a:gd name="connsiteY5" fmla="*/ 0 h 2506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26180" h="2506980">
                <a:moveTo>
                  <a:pt x="0" y="2506980"/>
                </a:moveTo>
                <a:lnTo>
                  <a:pt x="2011680" y="541020"/>
                </a:lnTo>
                <a:lnTo>
                  <a:pt x="2697480" y="571500"/>
                </a:lnTo>
                <a:lnTo>
                  <a:pt x="3017520" y="373380"/>
                </a:lnTo>
                <a:lnTo>
                  <a:pt x="3314700" y="220980"/>
                </a:lnTo>
                <a:lnTo>
                  <a:pt x="372618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1" name="Freeform 4900"/>
          <p:cNvSpPr/>
          <p:nvPr/>
        </p:nvSpPr>
        <p:spPr>
          <a:xfrm>
            <a:off x="21673075" y="17326463"/>
            <a:ext cx="1531620" cy="342900"/>
          </a:xfrm>
          <a:custGeom>
            <a:avLst/>
            <a:gdLst>
              <a:gd name="connsiteX0" fmla="*/ 0 w 1531620"/>
              <a:gd name="connsiteY0" fmla="*/ 175260 h 342900"/>
              <a:gd name="connsiteX1" fmla="*/ 563880 w 1531620"/>
              <a:gd name="connsiteY1" fmla="*/ 160020 h 342900"/>
              <a:gd name="connsiteX2" fmla="*/ 662940 w 1531620"/>
              <a:gd name="connsiteY2" fmla="*/ 121920 h 342900"/>
              <a:gd name="connsiteX3" fmla="*/ 960120 w 1531620"/>
              <a:gd name="connsiteY3" fmla="*/ 0 h 342900"/>
              <a:gd name="connsiteX4" fmla="*/ 1219200 w 1531620"/>
              <a:gd name="connsiteY4" fmla="*/ 30480 h 342900"/>
              <a:gd name="connsiteX5" fmla="*/ 1295400 w 1531620"/>
              <a:gd name="connsiteY5" fmla="*/ 205740 h 342900"/>
              <a:gd name="connsiteX6" fmla="*/ 1531620 w 1531620"/>
              <a:gd name="connsiteY6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1620" h="342900">
                <a:moveTo>
                  <a:pt x="0" y="175260"/>
                </a:moveTo>
                <a:lnTo>
                  <a:pt x="563880" y="160020"/>
                </a:lnTo>
                <a:lnTo>
                  <a:pt x="662940" y="121920"/>
                </a:lnTo>
                <a:lnTo>
                  <a:pt x="960120" y="0"/>
                </a:lnTo>
                <a:lnTo>
                  <a:pt x="1219200" y="30480"/>
                </a:lnTo>
                <a:lnTo>
                  <a:pt x="1295400" y="205740"/>
                </a:lnTo>
                <a:lnTo>
                  <a:pt x="1531620" y="34290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2" name="Freeform 4901"/>
          <p:cNvSpPr/>
          <p:nvPr/>
        </p:nvSpPr>
        <p:spPr>
          <a:xfrm>
            <a:off x="13252975" y="12914483"/>
            <a:ext cx="6461760" cy="3413760"/>
          </a:xfrm>
          <a:custGeom>
            <a:avLst/>
            <a:gdLst>
              <a:gd name="connsiteX0" fmla="*/ 0 w 6461760"/>
              <a:gd name="connsiteY0" fmla="*/ 3413760 h 3413760"/>
              <a:gd name="connsiteX1" fmla="*/ 1249680 w 6461760"/>
              <a:gd name="connsiteY1" fmla="*/ 3360420 h 3413760"/>
              <a:gd name="connsiteX2" fmla="*/ 2567940 w 6461760"/>
              <a:gd name="connsiteY2" fmla="*/ 2735580 h 3413760"/>
              <a:gd name="connsiteX3" fmla="*/ 2628900 w 6461760"/>
              <a:gd name="connsiteY3" fmla="*/ 2697480 h 3413760"/>
              <a:gd name="connsiteX4" fmla="*/ 3208020 w 6461760"/>
              <a:gd name="connsiteY4" fmla="*/ 2438400 h 3413760"/>
              <a:gd name="connsiteX5" fmla="*/ 3482340 w 6461760"/>
              <a:gd name="connsiteY5" fmla="*/ 2324100 h 3413760"/>
              <a:gd name="connsiteX6" fmla="*/ 4892040 w 6461760"/>
              <a:gd name="connsiteY6" fmla="*/ 1127760 h 3413760"/>
              <a:gd name="connsiteX7" fmla="*/ 5623560 w 6461760"/>
              <a:gd name="connsiteY7" fmla="*/ 579120 h 3413760"/>
              <a:gd name="connsiteX8" fmla="*/ 6461760 w 6461760"/>
              <a:gd name="connsiteY8" fmla="*/ 0 h 3413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461760" h="3413760">
                <a:moveTo>
                  <a:pt x="0" y="3413760"/>
                </a:moveTo>
                <a:lnTo>
                  <a:pt x="1249680" y="3360420"/>
                </a:lnTo>
                <a:lnTo>
                  <a:pt x="2567940" y="2735580"/>
                </a:lnTo>
                <a:lnTo>
                  <a:pt x="2628900" y="2697480"/>
                </a:lnTo>
                <a:lnTo>
                  <a:pt x="3208020" y="2438400"/>
                </a:lnTo>
                <a:lnTo>
                  <a:pt x="3482340" y="2324100"/>
                </a:lnTo>
                <a:lnTo>
                  <a:pt x="4892040" y="1127760"/>
                </a:lnTo>
                <a:lnTo>
                  <a:pt x="5623560" y="579120"/>
                </a:lnTo>
                <a:lnTo>
                  <a:pt x="646176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3" name="Freeform 4902"/>
          <p:cNvSpPr/>
          <p:nvPr/>
        </p:nvSpPr>
        <p:spPr>
          <a:xfrm>
            <a:off x="13656835" y="16313003"/>
            <a:ext cx="7810500" cy="1318260"/>
          </a:xfrm>
          <a:custGeom>
            <a:avLst/>
            <a:gdLst>
              <a:gd name="connsiteX0" fmla="*/ 7810500 w 7810500"/>
              <a:gd name="connsiteY0" fmla="*/ 1219200 h 1318260"/>
              <a:gd name="connsiteX1" fmla="*/ 7139940 w 7810500"/>
              <a:gd name="connsiteY1" fmla="*/ 1219200 h 1318260"/>
              <a:gd name="connsiteX2" fmla="*/ 6903720 w 7810500"/>
              <a:gd name="connsiteY2" fmla="*/ 1082040 h 1318260"/>
              <a:gd name="connsiteX3" fmla="*/ 6111240 w 7810500"/>
              <a:gd name="connsiteY3" fmla="*/ 1143000 h 1318260"/>
              <a:gd name="connsiteX4" fmla="*/ 5715000 w 7810500"/>
              <a:gd name="connsiteY4" fmla="*/ 1318260 h 1318260"/>
              <a:gd name="connsiteX5" fmla="*/ 5113020 w 7810500"/>
              <a:gd name="connsiteY5" fmla="*/ 990600 h 1318260"/>
              <a:gd name="connsiteX6" fmla="*/ 4389120 w 7810500"/>
              <a:gd name="connsiteY6" fmla="*/ 838200 h 1318260"/>
              <a:gd name="connsiteX7" fmla="*/ 4191000 w 7810500"/>
              <a:gd name="connsiteY7" fmla="*/ 822960 h 1318260"/>
              <a:gd name="connsiteX8" fmla="*/ 3611880 w 7810500"/>
              <a:gd name="connsiteY8" fmla="*/ 617220 h 1318260"/>
              <a:gd name="connsiteX9" fmla="*/ 3108960 w 7810500"/>
              <a:gd name="connsiteY9" fmla="*/ 800100 h 1318260"/>
              <a:gd name="connsiteX10" fmla="*/ 2887980 w 7810500"/>
              <a:gd name="connsiteY10" fmla="*/ 1089660 h 1318260"/>
              <a:gd name="connsiteX11" fmla="*/ 2316480 w 7810500"/>
              <a:gd name="connsiteY11" fmla="*/ 678180 h 1318260"/>
              <a:gd name="connsiteX12" fmla="*/ 2247900 w 7810500"/>
              <a:gd name="connsiteY12" fmla="*/ 670560 h 1318260"/>
              <a:gd name="connsiteX13" fmla="*/ 1386840 w 7810500"/>
              <a:gd name="connsiteY13" fmla="*/ 281940 h 1318260"/>
              <a:gd name="connsiteX14" fmla="*/ 541020 w 7810500"/>
              <a:gd name="connsiteY14" fmla="*/ 251460 h 1318260"/>
              <a:gd name="connsiteX15" fmla="*/ 259080 w 7810500"/>
              <a:gd name="connsiteY15" fmla="*/ 259080 h 1318260"/>
              <a:gd name="connsiteX16" fmla="*/ 0 w 7810500"/>
              <a:gd name="connsiteY16" fmla="*/ 0 h 1318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810500" h="1318260">
                <a:moveTo>
                  <a:pt x="7810500" y="1219200"/>
                </a:moveTo>
                <a:lnTo>
                  <a:pt x="7139940" y="1219200"/>
                </a:lnTo>
                <a:lnTo>
                  <a:pt x="6903720" y="1082040"/>
                </a:lnTo>
                <a:lnTo>
                  <a:pt x="6111240" y="1143000"/>
                </a:lnTo>
                <a:lnTo>
                  <a:pt x="5715000" y="1318260"/>
                </a:lnTo>
                <a:lnTo>
                  <a:pt x="5113020" y="990600"/>
                </a:lnTo>
                <a:lnTo>
                  <a:pt x="4389120" y="838200"/>
                </a:lnTo>
                <a:lnTo>
                  <a:pt x="4191000" y="822960"/>
                </a:lnTo>
                <a:lnTo>
                  <a:pt x="3611880" y="617220"/>
                </a:lnTo>
                <a:lnTo>
                  <a:pt x="3108960" y="800100"/>
                </a:lnTo>
                <a:lnTo>
                  <a:pt x="2887980" y="1089660"/>
                </a:lnTo>
                <a:lnTo>
                  <a:pt x="2316480" y="678180"/>
                </a:lnTo>
                <a:lnTo>
                  <a:pt x="2247900" y="670560"/>
                </a:lnTo>
                <a:lnTo>
                  <a:pt x="1386840" y="281940"/>
                </a:lnTo>
                <a:lnTo>
                  <a:pt x="541020" y="251460"/>
                </a:lnTo>
                <a:lnTo>
                  <a:pt x="259080" y="259080"/>
                </a:lnTo>
                <a:lnTo>
                  <a:pt x="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4" name="Freeform 4903"/>
          <p:cNvSpPr/>
          <p:nvPr/>
        </p:nvSpPr>
        <p:spPr>
          <a:xfrm>
            <a:off x="13359655" y="16328243"/>
            <a:ext cx="1211580" cy="1318260"/>
          </a:xfrm>
          <a:custGeom>
            <a:avLst/>
            <a:gdLst>
              <a:gd name="connsiteX0" fmla="*/ 0 w 1211580"/>
              <a:gd name="connsiteY0" fmla="*/ 0 h 1318260"/>
              <a:gd name="connsiteX1" fmla="*/ 617220 w 1211580"/>
              <a:gd name="connsiteY1" fmla="*/ 998220 h 1318260"/>
              <a:gd name="connsiteX2" fmla="*/ 1211580 w 1211580"/>
              <a:gd name="connsiteY2" fmla="*/ 1318260 h 1318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1580" h="1318260">
                <a:moveTo>
                  <a:pt x="0" y="0"/>
                </a:moveTo>
                <a:lnTo>
                  <a:pt x="617220" y="998220"/>
                </a:lnTo>
                <a:lnTo>
                  <a:pt x="1211580" y="131826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5" name="Freeform 4904"/>
          <p:cNvSpPr/>
          <p:nvPr/>
        </p:nvSpPr>
        <p:spPr>
          <a:xfrm>
            <a:off x="13275835" y="11474303"/>
            <a:ext cx="1409700" cy="4831080"/>
          </a:xfrm>
          <a:custGeom>
            <a:avLst/>
            <a:gdLst>
              <a:gd name="connsiteX0" fmla="*/ 1158240 w 1409700"/>
              <a:gd name="connsiteY0" fmla="*/ 0 h 4831080"/>
              <a:gd name="connsiteX1" fmla="*/ 1188720 w 1409700"/>
              <a:gd name="connsiteY1" fmla="*/ 289560 h 4831080"/>
              <a:gd name="connsiteX2" fmla="*/ 1120140 w 1409700"/>
              <a:gd name="connsiteY2" fmla="*/ 396240 h 4831080"/>
              <a:gd name="connsiteX3" fmla="*/ 1181100 w 1409700"/>
              <a:gd name="connsiteY3" fmla="*/ 563880 h 4831080"/>
              <a:gd name="connsiteX4" fmla="*/ 1074420 w 1409700"/>
              <a:gd name="connsiteY4" fmla="*/ 685800 h 4831080"/>
              <a:gd name="connsiteX5" fmla="*/ 1409700 w 1409700"/>
              <a:gd name="connsiteY5" fmla="*/ 2247900 h 4831080"/>
              <a:gd name="connsiteX6" fmla="*/ 1356360 w 1409700"/>
              <a:gd name="connsiteY6" fmla="*/ 2468880 h 4831080"/>
              <a:gd name="connsiteX7" fmla="*/ 822960 w 1409700"/>
              <a:gd name="connsiteY7" fmla="*/ 3672840 h 4831080"/>
              <a:gd name="connsiteX8" fmla="*/ 830580 w 1409700"/>
              <a:gd name="connsiteY8" fmla="*/ 3741420 h 4831080"/>
              <a:gd name="connsiteX9" fmla="*/ 236220 w 1409700"/>
              <a:gd name="connsiteY9" fmla="*/ 4259580 h 4831080"/>
              <a:gd name="connsiteX10" fmla="*/ 243840 w 1409700"/>
              <a:gd name="connsiteY10" fmla="*/ 4533900 h 4831080"/>
              <a:gd name="connsiteX11" fmla="*/ 0 w 1409700"/>
              <a:gd name="connsiteY11" fmla="*/ 4831080 h 4831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09700" h="4831080">
                <a:moveTo>
                  <a:pt x="1158240" y="0"/>
                </a:moveTo>
                <a:lnTo>
                  <a:pt x="1188720" y="289560"/>
                </a:lnTo>
                <a:lnTo>
                  <a:pt x="1120140" y="396240"/>
                </a:lnTo>
                <a:lnTo>
                  <a:pt x="1181100" y="563880"/>
                </a:lnTo>
                <a:lnTo>
                  <a:pt x="1074420" y="685800"/>
                </a:lnTo>
                <a:lnTo>
                  <a:pt x="1409700" y="2247900"/>
                </a:lnTo>
                <a:lnTo>
                  <a:pt x="1356360" y="2468880"/>
                </a:lnTo>
                <a:lnTo>
                  <a:pt x="822960" y="3672840"/>
                </a:lnTo>
                <a:lnTo>
                  <a:pt x="830580" y="3741420"/>
                </a:lnTo>
                <a:lnTo>
                  <a:pt x="236220" y="4259580"/>
                </a:lnTo>
                <a:lnTo>
                  <a:pt x="243840" y="4533900"/>
                </a:lnTo>
                <a:lnTo>
                  <a:pt x="0" y="483108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6" name="Freeform 4905"/>
          <p:cNvSpPr/>
          <p:nvPr/>
        </p:nvSpPr>
        <p:spPr>
          <a:xfrm>
            <a:off x="11561335" y="11329523"/>
            <a:ext cx="1249680" cy="4762500"/>
          </a:xfrm>
          <a:custGeom>
            <a:avLst/>
            <a:gdLst>
              <a:gd name="connsiteX0" fmla="*/ 1249680 w 1249680"/>
              <a:gd name="connsiteY0" fmla="*/ 4762500 h 4762500"/>
              <a:gd name="connsiteX1" fmla="*/ 1203960 w 1249680"/>
              <a:gd name="connsiteY1" fmla="*/ 3954780 h 4762500"/>
              <a:gd name="connsiteX2" fmla="*/ 975360 w 1249680"/>
              <a:gd name="connsiteY2" fmla="*/ 3329940 h 4762500"/>
              <a:gd name="connsiteX3" fmla="*/ 381000 w 1249680"/>
              <a:gd name="connsiteY3" fmla="*/ 2887980 h 4762500"/>
              <a:gd name="connsiteX4" fmla="*/ 167640 w 1249680"/>
              <a:gd name="connsiteY4" fmla="*/ 2392680 h 4762500"/>
              <a:gd name="connsiteX5" fmla="*/ 121920 w 1249680"/>
              <a:gd name="connsiteY5" fmla="*/ 899160 h 4762500"/>
              <a:gd name="connsiteX6" fmla="*/ 0 w 1249680"/>
              <a:gd name="connsiteY6" fmla="*/ 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49680" h="4762500">
                <a:moveTo>
                  <a:pt x="1249680" y="4762500"/>
                </a:moveTo>
                <a:lnTo>
                  <a:pt x="1203960" y="3954780"/>
                </a:lnTo>
                <a:lnTo>
                  <a:pt x="975360" y="3329940"/>
                </a:lnTo>
                <a:lnTo>
                  <a:pt x="381000" y="2887980"/>
                </a:lnTo>
                <a:lnTo>
                  <a:pt x="167640" y="2392680"/>
                </a:lnTo>
                <a:lnTo>
                  <a:pt x="121920" y="899160"/>
                </a:lnTo>
                <a:lnTo>
                  <a:pt x="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7" name="Freeform 4906"/>
          <p:cNvSpPr/>
          <p:nvPr/>
        </p:nvSpPr>
        <p:spPr>
          <a:xfrm>
            <a:off x="4520455" y="13348823"/>
            <a:ext cx="7650480" cy="4244340"/>
          </a:xfrm>
          <a:custGeom>
            <a:avLst/>
            <a:gdLst>
              <a:gd name="connsiteX0" fmla="*/ 7650480 w 7650480"/>
              <a:gd name="connsiteY0" fmla="*/ 4244340 h 4244340"/>
              <a:gd name="connsiteX1" fmla="*/ 7650480 w 7650480"/>
              <a:gd name="connsiteY1" fmla="*/ 4244340 h 4244340"/>
              <a:gd name="connsiteX2" fmla="*/ 7620000 w 7650480"/>
              <a:gd name="connsiteY2" fmla="*/ 3482340 h 4244340"/>
              <a:gd name="connsiteX3" fmla="*/ 7330440 w 7650480"/>
              <a:gd name="connsiteY3" fmla="*/ 3185160 h 4244340"/>
              <a:gd name="connsiteX4" fmla="*/ 7353300 w 7650480"/>
              <a:gd name="connsiteY4" fmla="*/ 3086100 h 4244340"/>
              <a:gd name="connsiteX5" fmla="*/ 6690360 w 7650480"/>
              <a:gd name="connsiteY5" fmla="*/ 2941320 h 4244340"/>
              <a:gd name="connsiteX6" fmla="*/ 6454140 w 7650480"/>
              <a:gd name="connsiteY6" fmla="*/ 2804160 h 4244340"/>
              <a:gd name="connsiteX7" fmla="*/ 5974080 w 7650480"/>
              <a:gd name="connsiteY7" fmla="*/ 2240280 h 4244340"/>
              <a:gd name="connsiteX8" fmla="*/ 5722620 w 7650480"/>
              <a:gd name="connsiteY8" fmla="*/ 2034540 h 4244340"/>
              <a:gd name="connsiteX9" fmla="*/ 5631180 w 7650480"/>
              <a:gd name="connsiteY9" fmla="*/ 1805940 h 4244340"/>
              <a:gd name="connsiteX10" fmla="*/ 5554980 w 7650480"/>
              <a:gd name="connsiteY10" fmla="*/ 1790700 h 4244340"/>
              <a:gd name="connsiteX11" fmla="*/ 5532120 w 7650480"/>
              <a:gd name="connsiteY11" fmla="*/ 1783080 h 4244340"/>
              <a:gd name="connsiteX12" fmla="*/ 5257800 w 7650480"/>
              <a:gd name="connsiteY12" fmla="*/ 1706880 h 4244340"/>
              <a:gd name="connsiteX13" fmla="*/ 2575560 w 7650480"/>
              <a:gd name="connsiteY13" fmla="*/ 929640 h 4244340"/>
              <a:gd name="connsiteX14" fmla="*/ 0 w 7650480"/>
              <a:gd name="connsiteY14" fmla="*/ 0 h 424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650480" h="4244340">
                <a:moveTo>
                  <a:pt x="7650480" y="4244340"/>
                </a:moveTo>
                <a:lnTo>
                  <a:pt x="7650480" y="4244340"/>
                </a:lnTo>
                <a:lnTo>
                  <a:pt x="7620000" y="3482340"/>
                </a:lnTo>
                <a:lnTo>
                  <a:pt x="7330440" y="3185160"/>
                </a:lnTo>
                <a:lnTo>
                  <a:pt x="7353300" y="3086100"/>
                </a:lnTo>
                <a:lnTo>
                  <a:pt x="6690360" y="2941320"/>
                </a:lnTo>
                <a:lnTo>
                  <a:pt x="6454140" y="2804160"/>
                </a:lnTo>
                <a:lnTo>
                  <a:pt x="5974080" y="2240280"/>
                </a:lnTo>
                <a:lnTo>
                  <a:pt x="5722620" y="2034540"/>
                </a:lnTo>
                <a:lnTo>
                  <a:pt x="5631180" y="1805940"/>
                </a:lnTo>
                <a:cubicBezTo>
                  <a:pt x="5605780" y="1800860"/>
                  <a:pt x="5580220" y="1796525"/>
                  <a:pt x="5554980" y="1790700"/>
                </a:cubicBezTo>
                <a:cubicBezTo>
                  <a:pt x="5547154" y="1788894"/>
                  <a:pt x="5532120" y="1783080"/>
                  <a:pt x="5532120" y="1783080"/>
                </a:cubicBezTo>
                <a:lnTo>
                  <a:pt x="5257800" y="1706880"/>
                </a:lnTo>
                <a:lnTo>
                  <a:pt x="2575560" y="929640"/>
                </a:lnTo>
                <a:lnTo>
                  <a:pt x="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8" name="Freeform 4907"/>
          <p:cNvSpPr/>
          <p:nvPr/>
        </p:nvSpPr>
        <p:spPr>
          <a:xfrm>
            <a:off x="7233175" y="11512403"/>
            <a:ext cx="7132320" cy="2781300"/>
          </a:xfrm>
          <a:custGeom>
            <a:avLst/>
            <a:gdLst>
              <a:gd name="connsiteX0" fmla="*/ 0 w 7132320"/>
              <a:gd name="connsiteY0" fmla="*/ 2781300 h 2781300"/>
              <a:gd name="connsiteX1" fmla="*/ 0 w 7132320"/>
              <a:gd name="connsiteY1" fmla="*/ 2781300 h 2781300"/>
              <a:gd name="connsiteX2" fmla="*/ 121920 w 7132320"/>
              <a:gd name="connsiteY2" fmla="*/ 2682240 h 2781300"/>
              <a:gd name="connsiteX3" fmla="*/ 800100 w 7132320"/>
              <a:gd name="connsiteY3" fmla="*/ 2118360 h 2781300"/>
              <a:gd name="connsiteX4" fmla="*/ 868680 w 7132320"/>
              <a:gd name="connsiteY4" fmla="*/ 2103120 h 2781300"/>
              <a:gd name="connsiteX5" fmla="*/ 914400 w 7132320"/>
              <a:gd name="connsiteY5" fmla="*/ 2095500 h 2781300"/>
              <a:gd name="connsiteX6" fmla="*/ 937260 w 7132320"/>
              <a:gd name="connsiteY6" fmla="*/ 2087880 h 2781300"/>
              <a:gd name="connsiteX7" fmla="*/ 1043940 w 7132320"/>
              <a:gd name="connsiteY7" fmla="*/ 2057400 h 2781300"/>
              <a:gd name="connsiteX8" fmla="*/ 1082040 w 7132320"/>
              <a:gd name="connsiteY8" fmla="*/ 2034540 h 2781300"/>
              <a:gd name="connsiteX9" fmla="*/ 1127760 w 7132320"/>
              <a:gd name="connsiteY9" fmla="*/ 2019300 h 2781300"/>
              <a:gd name="connsiteX10" fmla="*/ 2956560 w 7132320"/>
              <a:gd name="connsiteY10" fmla="*/ 1234440 h 2781300"/>
              <a:gd name="connsiteX11" fmla="*/ 4427220 w 7132320"/>
              <a:gd name="connsiteY11" fmla="*/ 129540 h 2781300"/>
              <a:gd name="connsiteX12" fmla="*/ 5577840 w 7132320"/>
              <a:gd name="connsiteY12" fmla="*/ 38100 h 2781300"/>
              <a:gd name="connsiteX13" fmla="*/ 6096000 w 7132320"/>
              <a:gd name="connsiteY13" fmla="*/ 144780 h 2781300"/>
              <a:gd name="connsiteX14" fmla="*/ 6560820 w 7132320"/>
              <a:gd name="connsiteY14" fmla="*/ 182880 h 2781300"/>
              <a:gd name="connsiteX15" fmla="*/ 7132320 w 7132320"/>
              <a:gd name="connsiteY15" fmla="*/ 0 h 278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132320" h="2781300">
                <a:moveTo>
                  <a:pt x="0" y="2781300"/>
                </a:moveTo>
                <a:lnTo>
                  <a:pt x="0" y="2781300"/>
                </a:lnTo>
                <a:lnTo>
                  <a:pt x="121920" y="2682240"/>
                </a:lnTo>
                <a:lnTo>
                  <a:pt x="800100" y="2118360"/>
                </a:lnTo>
                <a:cubicBezTo>
                  <a:pt x="822960" y="2113280"/>
                  <a:pt x="845717" y="2107713"/>
                  <a:pt x="868680" y="2103120"/>
                </a:cubicBezTo>
                <a:cubicBezTo>
                  <a:pt x="883830" y="2100090"/>
                  <a:pt x="899318" y="2098852"/>
                  <a:pt x="914400" y="2095500"/>
                </a:cubicBezTo>
                <a:cubicBezTo>
                  <a:pt x="922241" y="2093758"/>
                  <a:pt x="929511" y="2089993"/>
                  <a:pt x="937260" y="2087880"/>
                </a:cubicBezTo>
                <a:cubicBezTo>
                  <a:pt x="966360" y="2079944"/>
                  <a:pt x="1014738" y="2070674"/>
                  <a:pt x="1043940" y="2057400"/>
                </a:cubicBezTo>
                <a:cubicBezTo>
                  <a:pt x="1057423" y="2051271"/>
                  <a:pt x="1068557" y="2040669"/>
                  <a:pt x="1082040" y="2034540"/>
                </a:cubicBezTo>
                <a:cubicBezTo>
                  <a:pt x="1096664" y="2027893"/>
                  <a:pt x="1127760" y="2019300"/>
                  <a:pt x="1127760" y="2019300"/>
                </a:cubicBezTo>
                <a:lnTo>
                  <a:pt x="2956560" y="1234440"/>
                </a:lnTo>
                <a:lnTo>
                  <a:pt x="4427220" y="129540"/>
                </a:lnTo>
                <a:lnTo>
                  <a:pt x="5577840" y="38100"/>
                </a:lnTo>
                <a:lnTo>
                  <a:pt x="6096000" y="144780"/>
                </a:lnTo>
                <a:lnTo>
                  <a:pt x="6560820" y="182880"/>
                </a:lnTo>
                <a:lnTo>
                  <a:pt x="713232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9" name="Freeform 4908"/>
          <p:cNvSpPr/>
          <p:nvPr/>
        </p:nvSpPr>
        <p:spPr>
          <a:xfrm>
            <a:off x="3308875" y="13066883"/>
            <a:ext cx="1188720" cy="4526280"/>
          </a:xfrm>
          <a:custGeom>
            <a:avLst/>
            <a:gdLst>
              <a:gd name="connsiteX0" fmla="*/ 1188720 w 1188720"/>
              <a:gd name="connsiteY0" fmla="*/ 281940 h 4526280"/>
              <a:gd name="connsiteX1" fmla="*/ 426720 w 1188720"/>
              <a:gd name="connsiteY1" fmla="*/ 0 h 4526280"/>
              <a:gd name="connsiteX2" fmla="*/ 175260 w 1188720"/>
              <a:gd name="connsiteY2" fmla="*/ 495300 h 4526280"/>
              <a:gd name="connsiteX3" fmla="*/ 213360 w 1188720"/>
              <a:gd name="connsiteY3" fmla="*/ 2225040 h 4526280"/>
              <a:gd name="connsiteX4" fmla="*/ 121920 w 1188720"/>
              <a:gd name="connsiteY4" fmla="*/ 2887980 h 4526280"/>
              <a:gd name="connsiteX5" fmla="*/ 182880 w 1188720"/>
              <a:gd name="connsiteY5" fmla="*/ 3268980 h 4526280"/>
              <a:gd name="connsiteX6" fmla="*/ 0 w 1188720"/>
              <a:gd name="connsiteY6" fmla="*/ 4526280 h 4526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88720" h="4526280">
                <a:moveTo>
                  <a:pt x="1188720" y="281940"/>
                </a:moveTo>
                <a:lnTo>
                  <a:pt x="426720" y="0"/>
                </a:lnTo>
                <a:lnTo>
                  <a:pt x="175260" y="495300"/>
                </a:lnTo>
                <a:lnTo>
                  <a:pt x="213360" y="2225040"/>
                </a:lnTo>
                <a:lnTo>
                  <a:pt x="121920" y="2887980"/>
                </a:lnTo>
                <a:lnTo>
                  <a:pt x="182880" y="3268980"/>
                </a:lnTo>
                <a:lnTo>
                  <a:pt x="0" y="4526280"/>
                </a:lnTo>
              </a:path>
            </a:pathLst>
          </a:custGeom>
          <a:noFill/>
          <a:ln w="10477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10" name="Freeform 4909"/>
          <p:cNvSpPr/>
          <p:nvPr/>
        </p:nvSpPr>
        <p:spPr>
          <a:xfrm>
            <a:off x="3476515" y="15680543"/>
            <a:ext cx="9235440" cy="1485900"/>
          </a:xfrm>
          <a:custGeom>
            <a:avLst/>
            <a:gdLst>
              <a:gd name="connsiteX0" fmla="*/ 0 w 8374380"/>
              <a:gd name="connsiteY0" fmla="*/ 0 h 1485900"/>
              <a:gd name="connsiteX1" fmla="*/ 0 w 8374380"/>
              <a:gd name="connsiteY1" fmla="*/ 0 h 1485900"/>
              <a:gd name="connsiteX2" fmla="*/ 548640 w 8374380"/>
              <a:gd name="connsiteY2" fmla="*/ 129540 h 1485900"/>
              <a:gd name="connsiteX3" fmla="*/ 1089660 w 8374380"/>
              <a:gd name="connsiteY3" fmla="*/ 274320 h 1485900"/>
              <a:gd name="connsiteX4" fmla="*/ 1173480 w 8374380"/>
              <a:gd name="connsiteY4" fmla="*/ 259080 h 1485900"/>
              <a:gd name="connsiteX5" fmla="*/ 1630680 w 8374380"/>
              <a:gd name="connsiteY5" fmla="*/ 312420 h 1485900"/>
              <a:gd name="connsiteX6" fmla="*/ 1905000 w 8374380"/>
              <a:gd name="connsiteY6" fmla="*/ 472440 h 1485900"/>
              <a:gd name="connsiteX7" fmla="*/ 2034540 w 8374380"/>
              <a:gd name="connsiteY7" fmla="*/ 388620 h 1485900"/>
              <a:gd name="connsiteX8" fmla="*/ 2438400 w 8374380"/>
              <a:gd name="connsiteY8" fmla="*/ 632460 h 1485900"/>
              <a:gd name="connsiteX9" fmla="*/ 3749040 w 8374380"/>
              <a:gd name="connsiteY9" fmla="*/ 1120140 h 1485900"/>
              <a:gd name="connsiteX10" fmla="*/ 4213860 w 8374380"/>
              <a:gd name="connsiteY10" fmla="*/ 1074420 h 1485900"/>
              <a:gd name="connsiteX11" fmla="*/ 4762500 w 8374380"/>
              <a:gd name="connsiteY11" fmla="*/ 1470660 h 1485900"/>
              <a:gd name="connsiteX12" fmla="*/ 4831080 w 8374380"/>
              <a:gd name="connsiteY12" fmla="*/ 1478280 h 1485900"/>
              <a:gd name="connsiteX13" fmla="*/ 4861560 w 8374380"/>
              <a:gd name="connsiteY13" fmla="*/ 1485900 h 1485900"/>
              <a:gd name="connsiteX14" fmla="*/ 6408420 w 8374380"/>
              <a:gd name="connsiteY14" fmla="*/ 1417320 h 1485900"/>
              <a:gd name="connsiteX15" fmla="*/ 6903720 w 8374380"/>
              <a:gd name="connsiteY15" fmla="*/ 1287780 h 1485900"/>
              <a:gd name="connsiteX16" fmla="*/ 7284720 w 8374380"/>
              <a:gd name="connsiteY16" fmla="*/ 1341120 h 1485900"/>
              <a:gd name="connsiteX17" fmla="*/ 7536180 w 8374380"/>
              <a:gd name="connsiteY17" fmla="*/ 1470660 h 1485900"/>
              <a:gd name="connsiteX18" fmla="*/ 7932420 w 8374380"/>
              <a:gd name="connsiteY18" fmla="*/ 1143000 h 1485900"/>
              <a:gd name="connsiteX19" fmla="*/ 8374380 w 8374380"/>
              <a:gd name="connsiteY19" fmla="*/ 838200 h 1485900"/>
              <a:gd name="connsiteX0" fmla="*/ 0 w 9235440"/>
              <a:gd name="connsiteY0" fmla="*/ 0 h 1485900"/>
              <a:gd name="connsiteX1" fmla="*/ 0 w 9235440"/>
              <a:gd name="connsiteY1" fmla="*/ 0 h 1485900"/>
              <a:gd name="connsiteX2" fmla="*/ 548640 w 9235440"/>
              <a:gd name="connsiteY2" fmla="*/ 129540 h 1485900"/>
              <a:gd name="connsiteX3" fmla="*/ 1089660 w 9235440"/>
              <a:gd name="connsiteY3" fmla="*/ 274320 h 1485900"/>
              <a:gd name="connsiteX4" fmla="*/ 1173480 w 9235440"/>
              <a:gd name="connsiteY4" fmla="*/ 259080 h 1485900"/>
              <a:gd name="connsiteX5" fmla="*/ 1630680 w 9235440"/>
              <a:gd name="connsiteY5" fmla="*/ 312420 h 1485900"/>
              <a:gd name="connsiteX6" fmla="*/ 1905000 w 9235440"/>
              <a:gd name="connsiteY6" fmla="*/ 472440 h 1485900"/>
              <a:gd name="connsiteX7" fmla="*/ 2034540 w 9235440"/>
              <a:gd name="connsiteY7" fmla="*/ 388620 h 1485900"/>
              <a:gd name="connsiteX8" fmla="*/ 2438400 w 9235440"/>
              <a:gd name="connsiteY8" fmla="*/ 632460 h 1485900"/>
              <a:gd name="connsiteX9" fmla="*/ 3749040 w 9235440"/>
              <a:gd name="connsiteY9" fmla="*/ 1120140 h 1485900"/>
              <a:gd name="connsiteX10" fmla="*/ 4213860 w 9235440"/>
              <a:gd name="connsiteY10" fmla="*/ 1074420 h 1485900"/>
              <a:gd name="connsiteX11" fmla="*/ 4762500 w 9235440"/>
              <a:gd name="connsiteY11" fmla="*/ 1470660 h 1485900"/>
              <a:gd name="connsiteX12" fmla="*/ 4831080 w 9235440"/>
              <a:gd name="connsiteY12" fmla="*/ 1478280 h 1485900"/>
              <a:gd name="connsiteX13" fmla="*/ 4861560 w 9235440"/>
              <a:gd name="connsiteY13" fmla="*/ 1485900 h 1485900"/>
              <a:gd name="connsiteX14" fmla="*/ 6408420 w 9235440"/>
              <a:gd name="connsiteY14" fmla="*/ 1417320 h 1485900"/>
              <a:gd name="connsiteX15" fmla="*/ 6903720 w 9235440"/>
              <a:gd name="connsiteY15" fmla="*/ 1287780 h 1485900"/>
              <a:gd name="connsiteX16" fmla="*/ 7284720 w 9235440"/>
              <a:gd name="connsiteY16" fmla="*/ 1341120 h 1485900"/>
              <a:gd name="connsiteX17" fmla="*/ 7536180 w 9235440"/>
              <a:gd name="connsiteY17" fmla="*/ 1470660 h 1485900"/>
              <a:gd name="connsiteX18" fmla="*/ 7932420 w 9235440"/>
              <a:gd name="connsiteY18" fmla="*/ 1143000 h 1485900"/>
              <a:gd name="connsiteX19" fmla="*/ 9235440 w 9235440"/>
              <a:gd name="connsiteY19" fmla="*/ 472440 h 1485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9235440" h="1485900">
                <a:moveTo>
                  <a:pt x="0" y="0"/>
                </a:moveTo>
                <a:lnTo>
                  <a:pt x="0" y="0"/>
                </a:lnTo>
                <a:lnTo>
                  <a:pt x="548640" y="129540"/>
                </a:lnTo>
                <a:lnTo>
                  <a:pt x="1089660" y="274320"/>
                </a:lnTo>
                <a:cubicBezTo>
                  <a:pt x="1163885" y="266073"/>
                  <a:pt x="1137668" y="276986"/>
                  <a:pt x="1173480" y="259080"/>
                </a:cubicBezTo>
                <a:lnTo>
                  <a:pt x="1630680" y="312420"/>
                </a:lnTo>
                <a:lnTo>
                  <a:pt x="1905000" y="472440"/>
                </a:lnTo>
                <a:lnTo>
                  <a:pt x="2034540" y="388620"/>
                </a:lnTo>
                <a:lnTo>
                  <a:pt x="2438400" y="632460"/>
                </a:lnTo>
                <a:lnTo>
                  <a:pt x="3749040" y="1120140"/>
                </a:lnTo>
                <a:lnTo>
                  <a:pt x="4213860" y="1074420"/>
                </a:lnTo>
                <a:lnTo>
                  <a:pt x="4762500" y="1470660"/>
                </a:lnTo>
                <a:cubicBezTo>
                  <a:pt x="4785360" y="1473200"/>
                  <a:pt x="4808347" y="1474783"/>
                  <a:pt x="4831080" y="1478280"/>
                </a:cubicBezTo>
                <a:cubicBezTo>
                  <a:pt x="4841431" y="1479872"/>
                  <a:pt x="4861560" y="1485900"/>
                  <a:pt x="4861560" y="1485900"/>
                </a:cubicBezTo>
                <a:lnTo>
                  <a:pt x="6408420" y="1417320"/>
                </a:lnTo>
                <a:lnTo>
                  <a:pt x="6903720" y="1287780"/>
                </a:lnTo>
                <a:lnTo>
                  <a:pt x="7284720" y="1341120"/>
                </a:lnTo>
                <a:lnTo>
                  <a:pt x="7536180" y="1470660"/>
                </a:lnTo>
                <a:lnTo>
                  <a:pt x="7932420" y="1143000"/>
                </a:lnTo>
                <a:lnTo>
                  <a:pt x="9235440" y="47244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4911" name="Group 4910"/>
          <p:cNvGrpSpPr/>
          <p:nvPr/>
        </p:nvGrpSpPr>
        <p:grpSpPr>
          <a:xfrm rot="17391306">
            <a:off x="12515103" y="12017049"/>
            <a:ext cx="1365011" cy="103479"/>
            <a:chOff x="13388339" y="14461557"/>
            <a:chExt cx="1708785" cy="129540"/>
          </a:xfrm>
        </p:grpSpPr>
        <p:sp>
          <p:nvSpPr>
            <p:cNvPr id="4912" name="Freeform 491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13" name="Group 491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14" name="Freeform 491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5" name="Freeform 491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6" name="Freeform 491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7" name="Freeform 491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8" name="Freeform 491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19" name="Group 4918"/>
          <p:cNvGrpSpPr/>
          <p:nvPr/>
        </p:nvGrpSpPr>
        <p:grpSpPr>
          <a:xfrm rot="18715664">
            <a:off x="11443694" y="14026437"/>
            <a:ext cx="1365011" cy="103479"/>
            <a:chOff x="13388339" y="14461557"/>
            <a:chExt cx="1708785" cy="129540"/>
          </a:xfrm>
        </p:grpSpPr>
        <p:sp>
          <p:nvSpPr>
            <p:cNvPr id="4920" name="Freeform 491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21" name="Group 492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22" name="Freeform 492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3" name="Freeform 492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4" name="Freeform 492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5" name="Freeform 492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6" name="Freeform 492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27" name="Group 4926"/>
          <p:cNvGrpSpPr/>
          <p:nvPr/>
        </p:nvGrpSpPr>
        <p:grpSpPr>
          <a:xfrm rot="3556834">
            <a:off x="12657565" y="13115706"/>
            <a:ext cx="103479" cy="494378"/>
            <a:chOff x="14891535" y="14147041"/>
            <a:chExt cx="129540" cy="618885"/>
          </a:xfrm>
        </p:grpSpPr>
        <p:sp>
          <p:nvSpPr>
            <p:cNvPr id="4928" name="Freeform 4927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29" name="Group 4928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30" name="Freeform 492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31" name="Freeform 493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32" name="Group 4931"/>
          <p:cNvGrpSpPr/>
          <p:nvPr/>
        </p:nvGrpSpPr>
        <p:grpSpPr>
          <a:xfrm rot="1831603">
            <a:off x="11397882" y="14973167"/>
            <a:ext cx="103479" cy="494378"/>
            <a:chOff x="14891535" y="14147041"/>
            <a:chExt cx="129540" cy="618885"/>
          </a:xfrm>
        </p:grpSpPr>
        <p:sp>
          <p:nvSpPr>
            <p:cNvPr id="4933" name="Freeform 4932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34" name="Group 4933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35" name="Freeform 493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36" name="Freeform 493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37" name="Group 4936"/>
          <p:cNvGrpSpPr/>
          <p:nvPr/>
        </p:nvGrpSpPr>
        <p:grpSpPr>
          <a:xfrm rot="19898728">
            <a:off x="11605067" y="15350358"/>
            <a:ext cx="103479" cy="494378"/>
            <a:chOff x="14891535" y="14147041"/>
            <a:chExt cx="129540" cy="618885"/>
          </a:xfrm>
        </p:grpSpPr>
        <p:sp>
          <p:nvSpPr>
            <p:cNvPr id="4938" name="Freeform 4937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39" name="Group 4938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40" name="Freeform 493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41" name="Freeform 494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3552" name="Freeform 3551"/>
          <p:cNvSpPr/>
          <p:nvPr/>
        </p:nvSpPr>
        <p:spPr>
          <a:xfrm rot="3397351">
            <a:off x="12674181" y="15994146"/>
            <a:ext cx="471408" cy="663859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48755 w 413793"/>
              <a:gd name="connsiteY0" fmla="*/ -1 h 686205"/>
              <a:gd name="connsiteX1" fmla="*/ 0 w 413793"/>
              <a:gd name="connsiteY1" fmla="*/ 271278 h 686205"/>
              <a:gd name="connsiteX2" fmla="*/ 57340 w 413793"/>
              <a:gd name="connsiteY2" fmla="*/ 390773 h 686205"/>
              <a:gd name="connsiteX3" fmla="*/ 99863 w 413793"/>
              <a:gd name="connsiteY3" fmla="*/ 414202 h 686205"/>
              <a:gd name="connsiteX4" fmla="*/ 166886 w 413793"/>
              <a:gd name="connsiteY4" fmla="*/ 507272 h 686205"/>
              <a:gd name="connsiteX5" fmla="*/ 182077 w 413793"/>
              <a:gd name="connsiteY5" fmla="*/ 679721 h 686205"/>
              <a:gd name="connsiteX6" fmla="*/ 360004 w 413793"/>
              <a:gd name="connsiteY6" fmla="*/ 686205 h 686205"/>
              <a:gd name="connsiteX7" fmla="*/ 346097 w 413793"/>
              <a:gd name="connsiteY7" fmla="*/ 494981 h 686205"/>
              <a:gd name="connsiteX8" fmla="*/ 413793 w 413793"/>
              <a:gd name="connsiteY8" fmla="*/ 424791 h 686205"/>
              <a:gd name="connsiteX9" fmla="*/ 370434 w 413793"/>
              <a:gd name="connsiteY9" fmla="*/ 199453 h 686205"/>
              <a:gd name="connsiteX10" fmla="*/ 241792 w 413793"/>
              <a:gd name="connsiteY10" fmla="*/ 227267 h 686205"/>
              <a:gd name="connsiteX11" fmla="*/ 148755 w 413793"/>
              <a:gd name="connsiteY11" fmla="*/ -1 h 686205"/>
              <a:gd name="connsiteX0" fmla="*/ 148755 w 413793"/>
              <a:gd name="connsiteY0" fmla="*/ 0 h 686206"/>
              <a:gd name="connsiteX1" fmla="*/ 0 w 413793"/>
              <a:gd name="connsiteY1" fmla="*/ 271279 h 686206"/>
              <a:gd name="connsiteX2" fmla="*/ 57340 w 413793"/>
              <a:gd name="connsiteY2" fmla="*/ 390774 h 686206"/>
              <a:gd name="connsiteX3" fmla="*/ 99863 w 413793"/>
              <a:gd name="connsiteY3" fmla="*/ 414203 h 686206"/>
              <a:gd name="connsiteX4" fmla="*/ 166886 w 413793"/>
              <a:gd name="connsiteY4" fmla="*/ 507273 h 686206"/>
              <a:gd name="connsiteX5" fmla="*/ 182077 w 413793"/>
              <a:gd name="connsiteY5" fmla="*/ 679722 h 686206"/>
              <a:gd name="connsiteX6" fmla="*/ 360004 w 413793"/>
              <a:gd name="connsiteY6" fmla="*/ 686206 h 686206"/>
              <a:gd name="connsiteX7" fmla="*/ 346097 w 413793"/>
              <a:gd name="connsiteY7" fmla="*/ 494982 h 686206"/>
              <a:gd name="connsiteX8" fmla="*/ 413793 w 413793"/>
              <a:gd name="connsiteY8" fmla="*/ 424792 h 686206"/>
              <a:gd name="connsiteX9" fmla="*/ 370434 w 413793"/>
              <a:gd name="connsiteY9" fmla="*/ 199454 h 686206"/>
              <a:gd name="connsiteX10" fmla="*/ 241792 w 413793"/>
              <a:gd name="connsiteY10" fmla="*/ 227268 h 686206"/>
              <a:gd name="connsiteX11" fmla="*/ 231807 w 413793"/>
              <a:gd name="connsiteY11" fmla="*/ 76247 h 686206"/>
              <a:gd name="connsiteX12" fmla="*/ 148755 w 413793"/>
              <a:gd name="connsiteY12" fmla="*/ 0 h 686206"/>
              <a:gd name="connsiteX0" fmla="*/ 148755 w 413793"/>
              <a:gd name="connsiteY0" fmla="*/ 151999 h 838205"/>
              <a:gd name="connsiteX1" fmla="*/ 0 w 413793"/>
              <a:gd name="connsiteY1" fmla="*/ 423278 h 838205"/>
              <a:gd name="connsiteX2" fmla="*/ 57340 w 413793"/>
              <a:gd name="connsiteY2" fmla="*/ 542773 h 838205"/>
              <a:gd name="connsiteX3" fmla="*/ 99863 w 413793"/>
              <a:gd name="connsiteY3" fmla="*/ 566202 h 838205"/>
              <a:gd name="connsiteX4" fmla="*/ 166886 w 413793"/>
              <a:gd name="connsiteY4" fmla="*/ 659272 h 838205"/>
              <a:gd name="connsiteX5" fmla="*/ 182077 w 413793"/>
              <a:gd name="connsiteY5" fmla="*/ 831721 h 838205"/>
              <a:gd name="connsiteX6" fmla="*/ 360004 w 413793"/>
              <a:gd name="connsiteY6" fmla="*/ 838205 h 838205"/>
              <a:gd name="connsiteX7" fmla="*/ 346097 w 413793"/>
              <a:gd name="connsiteY7" fmla="*/ 646981 h 838205"/>
              <a:gd name="connsiteX8" fmla="*/ 413793 w 413793"/>
              <a:gd name="connsiteY8" fmla="*/ 576791 h 838205"/>
              <a:gd name="connsiteX9" fmla="*/ 370434 w 413793"/>
              <a:gd name="connsiteY9" fmla="*/ 351453 h 838205"/>
              <a:gd name="connsiteX10" fmla="*/ 364695 w 413793"/>
              <a:gd name="connsiteY10" fmla="*/ 2128 h 838205"/>
              <a:gd name="connsiteX11" fmla="*/ 231807 w 413793"/>
              <a:gd name="connsiteY11" fmla="*/ 228246 h 838205"/>
              <a:gd name="connsiteX12" fmla="*/ 148755 w 413793"/>
              <a:gd name="connsiteY12" fmla="*/ 151999 h 838205"/>
              <a:gd name="connsiteX0" fmla="*/ 148755 w 451418"/>
              <a:gd name="connsiteY0" fmla="*/ 151999 h 838205"/>
              <a:gd name="connsiteX1" fmla="*/ 0 w 451418"/>
              <a:gd name="connsiteY1" fmla="*/ 423278 h 838205"/>
              <a:gd name="connsiteX2" fmla="*/ 57340 w 451418"/>
              <a:gd name="connsiteY2" fmla="*/ 542773 h 838205"/>
              <a:gd name="connsiteX3" fmla="*/ 99863 w 451418"/>
              <a:gd name="connsiteY3" fmla="*/ 566202 h 838205"/>
              <a:gd name="connsiteX4" fmla="*/ 166886 w 451418"/>
              <a:gd name="connsiteY4" fmla="*/ 659272 h 838205"/>
              <a:gd name="connsiteX5" fmla="*/ 182077 w 451418"/>
              <a:gd name="connsiteY5" fmla="*/ 831721 h 838205"/>
              <a:gd name="connsiteX6" fmla="*/ 360004 w 451418"/>
              <a:gd name="connsiteY6" fmla="*/ 838205 h 838205"/>
              <a:gd name="connsiteX7" fmla="*/ 346097 w 451418"/>
              <a:gd name="connsiteY7" fmla="*/ 646981 h 838205"/>
              <a:gd name="connsiteX8" fmla="*/ 413793 w 451418"/>
              <a:gd name="connsiteY8" fmla="*/ 576791 h 838205"/>
              <a:gd name="connsiteX9" fmla="*/ 370434 w 451418"/>
              <a:gd name="connsiteY9" fmla="*/ 351453 h 838205"/>
              <a:gd name="connsiteX10" fmla="*/ 451418 w 451418"/>
              <a:gd name="connsiteY10" fmla="*/ 234671 h 838205"/>
              <a:gd name="connsiteX11" fmla="*/ 364695 w 451418"/>
              <a:gd name="connsiteY11" fmla="*/ 2128 h 838205"/>
              <a:gd name="connsiteX12" fmla="*/ 231807 w 451418"/>
              <a:gd name="connsiteY12" fmla="*/ 228246 h 838205"/>
              <a:gd name="connsiteX13" fmla="*/ 148755 w 451418"/>
              <a:gd name="connsiteY13" fmla="*/ 151999 h 838205"/>
              <a:gd name="connsiteX0" fmla="*/ 148755 w 451418"/>
              <a:gd name="connsiteY0" fmla="*/ 151999 h 838205"/>
              <a:gd name="connsiteX1" fmla="*/ 0 w 451418"/>
              <a:gd name="connsiteY1" fmla="*/ 423278 h 838205"/>
              <a:gd name="connsiteX2" fmla="*/ 57340 w 451418"/>
              <a:gd name="connsiteY2" fmla="*/ 542773 h 838205"/>
              <a:gd name="connsiteX3" fmla="*/ 99863 w 451418"/>
              <a:gd name="connsiteY3" fmla="*/ 566202 h 838205"/>
              <a:gd name="connsiteX4" fmla="*/ 166886 w 451418"/>
              <a:gd name="connsiteY4" fmla="*/ 659272 h 838205"/>
              <a:gd name="connsiteX5" fmla="*/ 182077 w 451418"/>
              <a:gd name="connsiteY5" fmla="*/ 831721 h 838205"/>
              <a:gd name="connsiteX6" fmla="*/ 360004 w 451418"/>
              <a:gd name="connsiteY6" fmla="*/ 838205 h 838205"/>
              <a:gd name="connsiteX7" fmla="*/ 346097 w 451418"/>
              <a:gd name="connsiteY7" fmla="*/ 646981 h 838205"/>
              <a:gd name="connsiteX8" fmla="*/ 413793 w 451418"/>
              <a:gd name="connsiteY8" fmla="*/ 576791 h 838205"/>
              <a:gd name="connsiteX9" fmla="*/ 367603 w 451418"/>
              <a:gd name="connsiteY9" fmla="*/ 400841 h 838205"/>
              <a:gd name="connsiteX10" fmla="*/ 451418 w 451418"/>
              <a:gd name="connsiteY10" fmla="*/ 234671 h 838205"/>
              <a:gd name="connsiteX11" fmla="*/ 364695 w 451418"/>
              <a:gd name="connsiteY11" fmla="*/ 2128 h 838205"/>
              <a:gd name="connsiteX12" fmla="*/ 231807 w 451418"/>
              <a:gd name="connsiteY12" fmla="*/ 228246 h 838205"/>
              <a:gd name="connsiteX13" fmla="*/ 148755 w 451418"/>
              <a:gd name="connsiteY13" fmla="*/ 151999 h 83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51418" h="838205">
                <a:moveTo>
                  <a:pt x="148755" y="151999"/>
                </a:moveTo>
                <a:lnTo>
                  <a:pt x="0" y="423278"/>
                </a:lnTo>
                <a:lnTo>
                  <a:pt x="57340" y="542773"/>
                </a:lnTo>
                <a:lnTo>
                  <a:pt x="99863" y="566202"/>
                </a:lnTo>
                <a:lnTo>
                  <a:pt x="166886" y="659272"/>
                </a:lnTo>
                <a:lnTo>
                  <a:pt x="182077" y="831721"/>
                </a:lnTo>
                <a:lnTo>
                  <a:pt x="360004" y="838205"/>
                </a:lnTo>
                <a:lnTo>
                  <a:pt x="346097" y="646981"/>
                </a:lnTo>
                <a:lnTo>
                  <a:pt x="413793" y="576791"/>
                </a:lnTo>
                <a:lnTo>
                  <a:pt x="367603" y="400841"/>
                </a:lnTo>
                <a:cubicBezTo>
                  <a:pt x="367393" y="390128"/>
                  <a:pt x="451628" y="245384"/>
                  <a:pt x="451418" y="234671"/>
                </a:cubicBezTo>
                <a:lnTo>
                  <a:pt x="364695" y="2128"/>
                </a:lnTo>
                <a:cubicBezTo>
                  <a:pt x="352346" y="-27244"/>
                  <a:pt x="244156" y="257618"/>
                  <a:pt x="231807" y="228246"/>
                </a:cubicBezTo>
                <a:lnTo>
                  <a:pt x="148755" y="151999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42" name="Freeform 4941"/>
          <p:cNvSpPr/>
          <p:nvPr/>
        </p:nvSpPr>
        <p:spPr>
          <a:xfrm>
            <a:off x="12186175" y="16545413"/>
            <a:ext cx="464820" cy="461010"/>
          </a:xfrm>
          <a:custGeom>
            <a:avLst/>
            <a:gdLst>
              <a:gd name="connsiteX0" fmla="*/ 0 w 464820"/>
              <a:gd name="connsiteY0" fmla="*/ 461010 h 461010"/>
              <a:gd name="connsiteX1" fmla="*/ 464820 w 464820"/>
              <a:gd name="connsiteY1" fmla="*/ 0 h 461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64820" h="461010">
                <a:moveTo>
                  <a:pt x="0" y="461010"/>
                </a:moveTo>
                <a:lnTo>
                  <a:pt x="46482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4943" name="Group 4942"/>
          <p:cNvGrpSpPr/>
          <p:nvPr/>
        </p:nvGrpSpPr>
        <p:grpSpPr>
          <a:xfrm rot="16200000">
            <a:off x="12452395" y="16149829"/>
            <a:ext cx="103479" cy="494378"/>
            <a:chOff x="14891535" y="14147041"/>
            <a:chExt cx="129540" cy="618885"/>
          </a:xfrm>
        </p:grpSpPr>
        <p:sp>
          <p:nvSpPr>
            <p:cNvPr id="4944" name="Freeform 4943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45" name="Group 4944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46" name="Freeform 494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47" name="Freeform 494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48" name="Group 4947"/>
          <p:cNvGrpSpPr/>
          <p:nvPr/>
        </p:nvGrpSpPr>
        <p:grpSpPr>
          <a:xfrm rot="15599391">
            <a:off x="12073476" y="16410618"/>
            <a:ext cx="103479" cy="494378"/>
            <a:chOff x="14891535" y="14147041"/>
            <a:chExt cx="129540" cy="618885"/>
          </a:xfrm>
        </p:grpSpPr>
        <p:sp>
          <p:nvSpPr>
            <p:cNvPr id="4949" name="Freeform 4948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50" name="Group 4949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51" name="Freeform 495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52" name="Freeform 495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53" name="Group 4952"/>
          <p:cNvGrpSpPr/>
          <p:nvPr/>
        </p:nvGrpSpPr>
        <p:grpSpPr>
          <a:xfrm rot="12537658">
            <a:off x="11890982" y="16808764"/>
            <a:ext cx="103479" cy="494378"/>
            <a:chOff x="14891535" y="14147041"/>
            <a:chExt cx="129540" cy="618885"/>
          </a:xfrm>
        </p:grpSpPr>
        <p:sp>
          <p:nvSpPr>
            <p:cNvPr id="4954" name="Freeform 4953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55" name="Group 4954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56" name="Freeform 495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57" name="Freeform 495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58" name="Group 4957"/>
          <p:cNvGrpSpPr/>
          <p:nvPr/>
        </p:nvGrpSpPr>
        <p:grpSpPr>
          <a:xfrm rot="16200000">
            <a:off x="11695900" y="17164694"/>
            <a:ext cx="103479" cy="494378"/>
            <a:chOff x="14891535" y="14147041"/>
            <a:chExt cx="129540" cy="618885"/>
          </a:xfrm>
        </p:grpSpPr>
        <p:sp>
          <p:nvSpPr>
            <p:cNvPr id="4959" name="Freeform 4958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60" name="Group 4959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61" name="Freeform 496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62" name="Freeform 496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63" name="Group 4962"/>
          <p:cNvGrpSpPr/>
          <p:nvPr/>
        </p:nvGrpSpPr>
        <p:grpSpPr>
          <a:xfrm rot="18206517">
            <a:off x="11254134" y="17275869"/>
            <a:ext cx="103479" cy="494378"/>
            <a:chOff x="14891535" y="14147041"/>
            <a:chExt cx="129540" cy="618885"/>
          </a:xfrm>
        </p:grpSpPr>
        <p:sp>
          <p:nvSpPr>
            <p:cNvPr id="4964" name="Freeform 4963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65" name="Group 4964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66" name="Freeform 496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67" name="Freeform 496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68" name="Group 4967"/>
          <p:cNvGrpSpPr/>
          <p:nvPr/>
        </p:nvGrpSpPr>
        <p:grpSpPr>
          <a:xfrm rot="17132783">
            <a:off x="10801866" y="17312093"/>
            <a:ext cx="103479" cy="494378"/>
            <a:chOff x="14891535" y="14147041"/>
            <a:chExt cx="129540" cy="618885"/>
          </a:xfrm>
        </p:grpSpPr>
        <p:sp>
          <p:nvSpPr>
            <p:cNvPr id="4969" name="Freeform 4968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70" name="Group 4969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71" name="Freeform 497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72" name="Freeform 497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4973" name="TextBox 4972"/>
          <p:cNvSpPr txBox="1"/>
          <p:nvPr/>
        </p:nvSpPr>
        <p:spPr>
          <a:xfrm>
            <a:off x="12435591" y="16901550"/>
            <a:ext cx="223674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/>
              <a:t>ST-LO</a:t>
            </a:r>
          </a:p>
        </p:txBody>
      </p:sp>
      <p:sp>
        <p:nvSpPr>
          <p:cNvPr id="4974" name="Freeform 4973"/>
          <p:cNvSpPr/>
          <p:nvPr/>
        </p:nvSpPr>
        <p:spPr>
          <a:xfrm>
            <a:off x="3274585" y="619613"/>
            <a:ext cx="4762500" cy="3543300"/>
          </a:xfrm>
          <a:custGeom>
            <a:avLst/>
            <a:gdLst>
              <a:gd name="connsiteX0" fmla="*/ 0 w 4602480"/>
              <a:gd name="connsiteY0" fmla="*/ 3497580 h 3497580"/>
              <a:gd name="connsiteX1" fmla="*/ 350520 w 4602480"/>
              <a:gd name="connsiteY1" fmla="*/ 3398520 h 3497580"/>
              <a:gd name="connsiteX2" fmla="*/ 510540 w 4602480"/>
              <a:gd name="connsiteY2" fmla="*/ 3268980 h 3497580"/>
              <a:gd name="connsiteX3" fmla="*/ 716280 w 4602480"/>
              <a:gd name="connsiteY3" fmla="*/ 3223260 h 3497580"/>
              <a:gd name="connsiteX4" fmla="*/ 769620 w 4602480"/>
              <a:gd name="connsiteY4" fmla="*/ 3185160 h 3497580"/>
              <a:gd name="connsiteX5" fmla="*/ 1104900 w 4602480"/>
              <a:gd name="connsiteY5" fmla="*/ 2979420 h 3497580"/>
              <a:gd name="connsiteX6" fmla="*/ 1150620 w 4602480"/>
              <a:gd name="connsiteY6" fmla="*/ 2697480 h 3497580"/>
              <a:gd name="connsiteX7" fmla="*/ 1645920 w 4602480"/>
              <a:gd name="connsiteY7" fmla="*/ 2552700 h 3497580"/>
              <a:gd name="connsiteX8" fmla="*/ 1783080 w 4602480"/>
              <a:gd name="connsiteY8" fmla="*/ 2438400 h 3497580"/>
              <a:gd name="connsiteX9" fmla="*/ 2430780 w 4602480"/>
              <a:gd name="connsiteY9" fmla="*/ 2446020 h 3497580"/>
              <a:gd name="connsiteX10" fmla="*/ 2834640 w 4602480"/>
              <a:gd name="connsiteY10" fmla="*/ 2453640 h 3497580"/>
              <a:gd name="connsiteX11" fmla="*/ 2956560 w 4602480"/>
              <a:gd name="connsiteY11" fmla="*/ 2377440 h 3497580"/>
              <a:gd name="connsiteX12" fmla="*/ 3108960 w 4602480"/>
              <a:gd name="connsiteY12" fmla="*/ 2164080 h 3497580"/>
              <a:gd name="connsiteX13" fmla="*/ 3208020 w 4602480"/>
              <a:gd name="connsiteY13" fmla="*/ 1790700 h 3497580"/>
              <a:gd name="connsiteX14" fmla="*/ 3238500 w 4602480"/>
              <a:gd name="connsiteY14" fmla="*/ 1485900 h 3497580"/>
              <a:gd name="connsiteX15" fmla="*/ 3634740 w 4602480"/>
              <a:gd name="connsiteY15" fmla="*/ 1036320 h 3497580"/>
              <a:gd name="connsiteX16" fmla="*/ 3893820 w 4602480"/>
              <a:gd name="connsiteY16" fmla="*/ 579120 h 3497580"/>
              <a:gd name="connsiteX17" fmla="*/ 4351020 w 4602480"/>
              <a:gd name="connsiteY17" fmla="*/ 228600 h 3497580"/>
              <a:gd name="connsiteX18" fmla="*/ 4419600 w 4602480"/>
              <a:gd name="connsiteY18" fmla="*/ 76200 h 3497580"/>
              <a:gd name="connsiteX19" fmla="*/ 4602480 w 4602480"/>
              <a:gd name="connsiteY19" fmla="*/ 0 h 3497580"/>
              <a:gd name="connsiteX0" fmla="*/ 0 w 4720590"/>
              <a:gd name="connsiteY0" fmla="*/ 3516630 h 3516630"/>
              <a:gd name="connsiteX1" fmla="*/ 468630 w 4720590"/>
              <a:gd name="connsiteY1" fmla="*/ 3398520 h 3516630"/>
              <a:gd name="connsiteX2" fmla="*/ 628650 w 4720590"/>
              <a:gd name="connsiteY2" fmla="*/ 3268980 h 3516630"/>
              <a:gd name="connsiteX3" fmla="*/ 834390 w 4720590"/>
              <a:gd name="connsiteY3" fmla="*/ 3223260 h 3516630"/>
              <a:gd name="connsiteX4" fmla="*/ 887730 w 4720590"/>
              <a:gd name="connsiteY4" fmla="*/ 3185160 h 3516630"/>
              <a:gd name="connsiteX5" fmla="*/ 1223010 w 4720590"/>
              <a:gd name="connsiteY5" fmla="*/ 2979420 h 3516630"/>
              <a:gd name="connsiteX6" fmla="*/ 1268730 w 4720590"/>
              <a:gd name="connsiteY6" fmla="*/ 2697480 h 3516630"/>
              <a:gd name="connsiteX7" fmla="*/ 1764030 w 4720590"/>
              <a:gd name="connsiteY7" fmla="*/ 2552700 h 3516630"/>
              <a:gd name="connsiteX8" fmla="*/ 1901190 w 4720590"/>
              <a:gd name="connsiteY8" fmla="*/ 2438400 h 3516630"/>
              <a:gd name="connsiteX9" fmla="*/ 2548890 w 4720590"/>
              <a:gd name="connsiteY9" fmla="*/ 2446020 h 3516630"/>
              <a:gd name="connsiteX10" fmla="*/ 2952750 w 4720590"/>
              <a:gd name="connsiteY10" fmla="*/ 2453640 h 3516630"/>
              <a:gd name="connsiteX11" fmla="*/ 3074670 w 4720590"/>
              <a:gd name="connsiteY11" fmla="*/ 2377440 h 3516630"/>
              <a:gd name="connsiteX12" fmla="*/ 3227070 w 4720590"/>
              <a:gd name="connsiteY12" fmla="*/ 2164080 h 3516630"/>
              <a:gd name="connsiteX13" fmla="*/ 3326130 w 4720590"/>
              <a:gd name="connsiteY13" fmla="*/ 1790700 h 3516630"/>
              <a:gd name="connsiteX14" fmla="*/ 3356610 w 4720590"/>
              <a:gd name="connsiteY14" fmla="*/ 1485900 h 3516630"/>
              <a:gd name="connsiteX15" fmla="*/ 3752850 w 4720590"/>
              <a:gd name="connsiteY15" fmla="*/ 1036320 h 3516630"/>
              <a:gd name="connsiteX16" fmla="*/ 4011930 w 4720590"/>
              <a:gd name="connsiteY16" fmla="*/ 579120 h 3516630"/>
              <a:gd name="connsiteX17" fmla="*/ 4469130 w 4720590"/>
              <a:gd name="connsiteY17" fmla="*/ 228600 h 3516630"/>
              <a:gd name="connsiteX18" fmla="*/ 4537710 w 4720590"/>
              <a:gd name="connsiteY18" fmla="*/ 76200 h 3516630"/>
              <a:gd name="connsiteX19" fmla="*/ 4720590 w 4720590"/>
              <a:gd name="connsiteY19" fmla="*/ 0 h 3516630"/>
              <a:gd name="connsiteX0" fmla="*/ 0 w 4762500"/>
              <a:gd name="connsiteY0" fmla="*/ 3543300 h 3543300"/>
              <a:gd name="connsiteX1" fmla="*/ 468630 w 4762500"/>
              <a:gd name="connsiteY1" fmla="*/ 3425190 h 3543300"/>
              <a:gd name="connsiteX2" fmla="*/ 628650 w 4762500"/>
              <a:gd name="connsiteY2" fmla="*/ 3295650 h 3543300"/>
              <a:gd name="connsiteX3" fmla="*/ 834390 w 4762500"/>
              <a:gd name="connsiteY3" fmla="*/ 3249930 h 3543300"/>
              <a:gd name="connsiteX4" fmla="*/ 887730 w 4762500"/>
              <a:gd name="connsiteY4" fmla="*/ 3211830 h 3543300"/>
              <a:gd name="connsiteX5" fmla="*/ 1223010 w 4762500"/>
              <a:gd name="connsiteY5" fmla="*/ 3006090 h 3543300"/>
              <a:gd name="connsiteX6" fmla="*/ 1268730 w 4762500"/>
              <a:gd name="connsiteY6" fmla="*/ 2724150 h 3543300"/>
              <a:gd name="connsiteX7" fmla="*/ 1764030 w 4762500"/>
              <a:gd name="connsiteY7" fmla="*/ 2579370 h 3543300"/>
              <a:gd name="connsiteX8" fmla="*/ 1901190 w 4762500"/>
              <a:gd name="connsiteY8" fmla="*/ 2465070 h 3543300"/>
              <a:gd name="connsiteX9" fmla="*/ 2548890 w 4762500"/>
              <a:gd name="connsiteY9" fmla="*/ 2472690 h 3543300"/>
              <a:gd name="connsiteX10" fmla="*/ 2952750 w 4762500"/>
              <a:gd name="connsiteY10" fmla="*/ 2480310 h 3543300"/>
              <a:gd name="connsiteX11" fmla="*/ 3074670 w 4762500"/>
              <a:gd name="connsiteY11" fmla="*/ 2404110 h 3543300"/>
              <a:gd name="connsiteX12" fmla="*/ 3227070 w 4762500"/>
              <a:gd name="connsiteY12" fmla="*/ 2190750 h 3543300"/>
              <a:gd name="connsiteX13" fmla="*/ 3326130 w 4762500"/>
              <a:gd name="connsiteY13" fmla="*/ 1817370 h 3543300"/>
              <a:gd name="connsiteX14" fmla="*/ 3356610 w 4762500"/>
              <a:gd name="connsiteY14" fmla="*/ 1512570 h 3543300"/>
              <a:gd name="connsiteX15" fmla="*/ 3752850 w 4762500"/>
              <a:gd name="connsiteY15" fmla="*/ 1062990 h 3543300"/>
              <a:gd name="connsiteX16" fmla="*/ 4011930 w 4762500"/>
              <a:gd name="connsiteY16" fmla="*/ 605790 h 3543300"/>
              <a:gd name="connsiteX17" fmla="*/ 4469130 w 4762500"/>
              <a:gd name="connsiteY17" fmla="*/ 255270 h 3543300"/>
              <a:gd name="connsiteX18" fmla="*/ 4537710 w 4762500"/>
              <a:gd name="connsiteY18" fmla="*/ 102870 h 3543300"/>
              <a:gd name="connsiteX19" fmla="*/ 4762500 w 4762500"/>
              <a:gd name="connsiteY19" fmla="*/ 0 h 3543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762500" h="3543300">
                <a:moveTo>
                  <a:pt x="0" y="3543300"/>
                </a:moveTo>
                <a:lnTo>
                  <a:pt x="468630" y="3425190"/>
                </a:lnTo>
                <a:lnTo>
                  <a:pt x="628650" y="3295650"/>
                </a:lnTo>
                <a:lnTo>
                  <a:pt x="834390" y="3249930"/>
                </a:lnTo>
                <a:lnTo>
                  <a:pt x="887730" y="3211830"/>
                </a:lnTo>
                <a:lnTo>
                  <a:pt x="1223010" y="3006090"/>
                </a:lnTo>
                <a:lnTo>
                  <a:pt x="1268730" y="2724150"/>
                </a:lnTo>
                <a:lnTo>
                  <a:pt x="1764030" y="2579370"/>
                </a:lnTo>
                <a:lnTo>
                  <a:pt x="1901190" y="2465070"/>
                </a:lnTo>
                <a:lnTo>
                  <a:pt x="2548890" y="2472690"/>
                </a:lnTo>
                <a:lnTo>
                  <a:pt x="2952750" y="2480310"/>
                </a:lnTo>
                <a:lnTo>
                  <a:pt x="3074670" y="2404110"/>
                </a:lnTo>
                <a:lnTo>
                  <a:pt x="3227070" y="2190750"/>
                </a:lnTo>
                <a:lnTo>
                  <a:pt x="3326130" y="1817370"/>
                </a:lnTo>
                <a:lnTo>
                  <a:pt x="3356610" y="1512570"/>
                </a:lnTo>
                <a:lnTo>
                  <a:pt x="3752850" y="1062990"/>
                </a:lnTo>
                <a:lnTo>
                  <a:pt x="4011930" y="605790"/>
                </a:lnTo>
                <a:lnTo>
                  <a:pt x="4469130" y="255270"/>
                </a:lnTo>
                <a:lnTo>
                  <a:pt x="4537710" y="102870"/>
                </a:lnTo>
                <a:lnTo>
                  <a:pt x="4762500" y="0"/>
                </a:lnTo>
              </a:path>
            </a:pathLst>
          </a:custGeom>
          <a:noFill/>
          <a:ln w="9842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75" name="Freeform 4974"/>
          <p:cNvSpPr/>
          <p:nvPr/>
        </p:nvSpPr>
        <p:spPr>
          <a:xfrm>
            <a:off x="5198635" y="623423"/>
            <a:ext cx="1104900" cy="2255520"/>
          </a:xfrm>
          <a:custGeom>
            <a:avLst/>
            <a:gdLst>
              <a:gd name="connsiteX0" fmla="*/ 0 w 1104900"/>
              <a:gd name="connsiteY0" fmla="*/ 0 h 2255520"/>
              <a:gd name="connsiteX1" fmla="*/ 1104900 w 1104900"/>
              <a:gd name="connsiteY1" fmla="*/ 2255520 h 225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04900" h="2255520">
                <a:moveTo>
                  <a:pt x="0" y="0"/>
                </a:moveTo>
                <a:lnTo>
                  <a:pt x="1104900" y="2255520"/>
                </a:lnTo>
              </a:path>
            </a:pathLst>
          </a:custGeom>
          <a:noFill/>
          <a:ln w="9842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76" name="Freeform 4975"/>
          <p:cNvSpPr/>
          <p:nvPr/>
        </p:nvSpPr>
        <p:spPr>
          <a:xfrm>
            <a:off x="7621795" y="631043"/>
            <a:ext cx="2407920" cy="3710940"/>
          </a:xfrm>
          <a:custGeom>
            <a:avLst/>
            <a:gdLst>
              <a:gd name="connsiteX0" fmla="*/ 0 w 2407920"/>
              <a:gd name="connsiteY0" fmla="*/ 0 h 3710940"/>
              <a:gd name="connsiteX1" fmla="*/ 487680 w 2407920"/>
              <a:gd name="connsiteY1" fmla="*/ 579120 h 3710940"/>
              <a:gd name="connsiteX2" fmla="*/ 632460 w 2407920"/>
              <a:gd name="connsiteY2" fmla="*/ 1127760 h 3710940"/>
              <a:gd name="connsiteX3" fmla="*/ 1013460 w 2407920"/>
              <a:gd name="connsiteY3" fmla="*/ 1691640 h 3710940"/>
              <a:gd name="connsiteX4" fmla="*/ 1013460 w 2407920"/>
              <a:gd name="connsiteY4" fmla="*/ 1775460 h 3710940"/>
              <a:gd name="connsiteX5" fmla="*/ 952500 w 2407920"/>
              <a:gd name="connsiteY5" fmla="*/ 2514600 h 3710940"/>
              <a:gd name="connsiteX6" fmla="*/ 1196340 w 2407920"/>
              <a:gd name="connsiteY6" fmla="*/ 2804160 h 3710940"/>
              <a:gd name="connsiteX7" fmla="*/ 1752600 w 2407920"/>
              <a:gd name="connsiteY7" fmla="*/ 3200400 h 3710940"/>
              <a:gd name="connsiteX8" fmla="*/ 1935480 w 2407920"/>
              <a:gd name="connsiteY8" fmla="*/ 3406140 h 3710940"/>
              <a:gd name="connsiteX9" fmla="*/ 2407920 w 2407920"/>
              <a:gd name="connsiteY9" fmla="*/ 3710940 h 3710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07920" h="3710940">
                <a:moveTo>
                  <a:pt x="0" y="0"/>
                </a:moveTo>
                <a:lnTo>
                  <a:pt x="487680" y="579120"/>
                </a:lnTo>
                <a:lnTo>
                  <a:pt x="632460" y="1127760"/>
                </a:lnTo>
                <a:lnTo>
                  <a:pt x="1013460" y="1691640"/>
                </a:lnTo>
                <a:lnTo>
                  <a:pt x="1013460" y="1775460"/>
                </a:lnTo>
                <a:lnTo>
                  <a:pt x="952500" y="2514600"/>
                </a:lnTo>
                <a:lnTo>
                  <a:pt x="1196340" y="2804160"/>
                </a:lnTo>
                <a:lnTo>
                  <a:pt x="1752600" y="3200400"/>
                </a:lnTo>
                <a:lnTo>
                  <a:pt x="1935480" y="3406140"/>
                </a:lnTo>
                <a:lnTo>
                  <a:pt x="2407920" y="3710940"/>
                </a:lnTo>
              </a:path>
            </a:pathLst>
          </a:custGeom>
          <a:noFill/>
          <a:ln w="9842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77" name="Freeform 4976"/>
          <p:cNvSpPr/>
          <p:nvPr/>
        </p:nvSpPr>
        <p:spPr>
          <a:xfrm>
            <a:off x="8901955" y="608183"/>
            <a:ext cx="1272540" cy="1912620"/>
          </a:xfrm>
          <a:custGeom>
            <a:avLst/>
            <a:gdLst>
              <a:gd name="connsiteX0" fmla="*/ 0 w 1226820"/>
              <a:gd name="connsiteY0" fmla="*/ 0 h 1866900"/>
              <a:gd name="connsiteX1" fmla="*/ 335280 w 1226820"/>
              <a:gd name="connsiteY1" fmla="*/ 388620 h 1866900"/>
              <a:gd name="connsiteX2" fmla="*/ 548640 w 1226820"/>
              <a:gd name="connsiteY2" fmla="*/ 800100 h 1866900"/>
              <a:gd name="connsiteX3" fmla="*/ 1059180 w 1226820"/>
              <a:gd name="connsiteY3" fmla="*/ 1303020 h 1866900"/>
              <a:gd name="connsiteX4" fmla="*/ 1127760 w 1226820"/>
              <a:gd name="connsiteY4" fmla="*/ 1706880 h 1866900"/>
              <a:gd name="connsiteX5" fmla="*/ 1226820 w 1226820"/>
              <a:gd name="connsiteY5" fmla="*/ 1866900 h 1866900"/>
              <a:gd name="connsiteX0" fmla="*/ 0 w 1272540"/>
              <a:gd name="connsiteY0" fmla="*/ 0 h 1912620"/>
              <a:gd name="connsiteX1" fmla="*/ 381000 w 1272540"/>
              <a:gd name="connsiteY1" fmla="*/ 434340 h 1912620"/>
              <a:gd name="connsiteX2" fmla="*/ 594360 w 1272540"/>
              <a:gd name="connsiteY2" fmla="*/ 845820 h 1912620"/>
              <a:gd name="connsiteX3" fmla="*/ 1104900 w 1272540"/>
              <a:gd name="connsiteY3" fmla="*/ 1348740 h 1912620"/>
              <a:gd name="connsiteX4" fmla="*/ 1173480 w 1272540"/>
              <a:gd name="connsiteY4" fmla="*/ 1752600 h 1912620"/>
              <a:gd name="connsiteX5" fmla="*/ 1272540 w 1272540"/>
              <a:gd name="connsiteY5" fmla="*/ 1912620 h 1912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2540" h="1912620">
                <a:moveTo>
                  <a:pt x="0" y="0"/>
                </a:moveTo>
                <a:lnTo>
                  <a:pt x="381000" y="434340"/>
                </a:lnTo>
                <a:lnTo>
                  <a:pt x="594360" y="845820"/>
                </a:lnTo>
                <a:lnTo>
                  <a:pt x="1104900" y="1348740"/>
                </a:lnTo>
                <a:lnTo>
                  <a:pt x="1173480" y="1752600"/>
                </a:lnTo>
                <a:lnTo>
                  <a:pt x="1272540" y="191262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4978" name="Group 4977"/>
          <p:cNvGrpSpPr/>
          <p:nvPr/>
        </p:nvGrpSpPr>
        <p:grpSpPr>
          <a:xfrm rot="3595916">
            <a:off x="3550288" y="1213926"/>
            <a:ext cx="1353358" cy="102596"/>
            <a:chOff x="13388339" y="14461557"/>
            <a:chExt cx="1708785" cy="129540"/>
          </a:xfrm>
        </p:grpSpPr>
        <p:sp>
          <p:nvSpPr>
            <p:cNvPr id="4979" name="Freeform 4978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80" name="Group 4979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81" name="Freeform 498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2" name="Freeform 498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3" name="Freeform 498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4" name="Freeform 498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5" name="Freeform 498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4986" name="Freeform 4985"/>
          <p:cNvSpPr/>
          <p:nvPr/>
        </p:nvSpPr>
        <p:spPr>
          <a:xfrm>
            <a:off x="2760235" y="653903"/>
            <a:ext cx="2462114" cy="4366260"/>
          </a:xfrm>
          <a:custGeom>
            <a:avLst/>
            <a:gdLst>
              <a:gd name="connsiteX0" fmla="*/ 0 w 2462114"/>
              <a:gd name="connsiteY0" fmla="*/ 0 h 4366260"/>
              <a:gd name="connsiteX1" fmla="*/ 114300 w 2462114"/>
              <a:gd name="connsiteY1" fmla="*/ 167640 h 4366260"/>
              <a:gd name="connsiteX2" fmla="*/ 411480 w 2462114"/>
              <a:gd name="connsiteY2" fmla="*/ 236220 h 4366260"/>
              <a:gd name="connsiteX3" fmla="*/ 647700 w 2462114"/>
              <a:gd name="connsiteY3" fmla="*/ 647700 h 4366260"/>
              <a:gd name="connsiteX4" fmla="*/ 861060 w 2462114"/>
              <a:gd name="connsiteY4" fmla="*/ 952500 h 4366260"/>
              <a:gd name="connsiteX5" fmla="*/ 1264920 w 2462114"/>
              <a:gd name="connsiteY5" fmla="*/ 899160 h 4366260"/>
              <a:gd name="connsiteX6" fmla="*/ 1653540 w 2462114"/>
              <a:gd name="connsiteY6" fmla="*/ 1082040 h 4366260"/>
              <a:gd name="connsiteX7" fmla="*/ 1836420 w 2462114"/>
              <a:gd name="connsiteY7" fmla="*/ 1478280 h 4366260"/>
              <a:gd name="connsiteX8" fmla="*/ 2080260 w 2462114"/>
              <a:gd name="connsiteY8" fmla="*/ 1409700 h 4366260"/>
              <a:gd name="connsiteX9" fmla="*/ 2346960 w 2462114"/>
              <a:gd name="connsiteY9" fmla="*/ 1562100 h 4366260"/>
              <a:gd name="connsiteX10" fmla="*/ 2301240 w 2462114"/>
              <a:gd name="connsiteY10" fmla="*/ 1851660 h 4366260"/>
              <a:gd name="connsiteX11" fmla="*/ 2377440 w 2462114"/>
              <a:gd name="connsiteY11" fmla="*/ 2042160 h 4366260"/>
              <a:gd name="connsiteX12" fmla="*/ 2103120 w 2462114"/>
              <a:gd name="connsiteY12" fmla="*/ 2331720 h 4366260"/>
              <a:gd name="connsiteX13" fmla="*/ 2118360 w 2462114"/>
              <a:gd name="connsiteY13" fmla="*/ 2651760 h 4366260"/>
              <a:gd name="connsiteX14" fmla="*/ 2293620 w 2462114"/>
              <a:gd name="connsiteY14" fmla="*/ 2910840 h 4366260"/>
              <a:gd name="connsiteX15" fmla="*/ 2461260 w 2462114"/>
              <a:gd name="connsiteY15" fmla="*/ 3147060 h 4366260"/>
              <a:gd name="connsiteX16" fmla="*/ 2346960 w 2462114"/>
              <a:gd name="connsiteY16" fmla="*/ 3314700 h 4366260"/>
              <a:gd name="connsiteX17" fmla="*/ 2453640 w 2462114"/>
              <a:gd name="connsiteY17" fmla="*/ 3787140 h 4366260"/>
              <a:gd name="connsiteX18" fmla="*/ 2461260 w 2462114"/>
              <a:gd name="connsiteY18" fmla="*/ 4366260 h 436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462114" h="4366260">
                <a:moveTo>
                  <a:pt x="0" y="0"/>
                </a:moveTo>
                <a:cubicBezTo>
                  <a:pt x="22860" y="64135"/>
                  <a:pt x="45720" y="128270"/>
                  <a:pt x="114300" y="167640"/>
                </a:cubicBezTo>
                <a:cubicBezTo>
                  <a:pt x="182880" y="207010"/>
                  <a:pt x="322580" y="156210"/>
                  <a:pt x="411480" y="236220"/>
                </a:cubicBezTo>
                <a:cubicBezTo>
                  <a:pt x="500380" y="316230"/>
                  <a:pt x="572770" y="528320"/>
                  <a:pt x="647700" y="647700"/>
                </a:cubicBezTo>
                <a:cubicBezTo>
                  <a:pt x="722630" y="767080"/>
                  <a:pt x="758190" y="910590"/>
                  <a:pt x="861060" y="952500"/>
                </a:cubicBezTo>
                <a:cubicBezTo>
                  <a:pt x="963930" y="994410"/>
                  <a:pt x="1132840" y="877570"/>
                  <a:pt x="1264920" y="899160"/>
                </a:cubicBezTo>
                <a:cubicBezTo>
                  <a:pt x="1397000" y="920750"/>
                  <a:pt x="1558290" y="985520"/>
                  <a:pt x="1653540" y="1082040"/>
                </a:cubicBezTo>
                <a:cubicBezTo>
                  <a:pt x="1748790" y="1178560"/>
                  <a:pt x="1765300" y="1423670"/>
                  <a:pt x="1836420" y="1478280"/>
                </a:cubicBezTo>
                <a:cubicBezTo>
                  <a:pt x="1907540" y="1532890"/>
                  <a:pt x="1995170" y="1395730"/>
                  <a:pt x="2080260" y="1409700"/>
                </a:cubicBezTo>
                <a:cubicBezTo>
                  <a:pt x="2165350" y="1423670"/>
                  <a:pt x="2310130" y="1488440"/>
                  <a:pt x="2346960" y="1562100"/>
                </a:cubicBezTo>
                <a:cubicBezTo>
                  <a:pt x="2383790" y="1635760"/>
                  <a:pt x="2296160" y="1771650"/>
                  <a:pt x="2301240" y="1851660"/>
                </a:cubicBezTo>
                <a:cubicBezTo>
                  <a:pt x="2306320" y="1931670"/>
                  <a:pt x="2410460" y="1962150"/>
                  <a:pt x="2377440" y="2042160"/>
                </a:cubicBezTo>
                <a:cubicBezTo>
                  <a:pt x="2344420" y="2122170"/>
                  <a:pt x="2146300" y="2230120"/>
                  <a:pt x="2103120" y="2331720"/>
                </a:cubicBezTo>
                <a:cubicBezTo>
                  <a:pt x="2059940" y="2433320"/>
                  <a:pt x="2086610" y="2555240"/>
                  <a:pt x="2118360" y="2651760"/>
                </a:cubicBezTo>
                <a:cubicBezTo>
                  <a:pt x="2150110" y="2748280"/>
                  <a:pt x="2236470" y="2828290"/>
                  <a:pt x="2293620" y="2910840"/>
                </a:cubicBezTo>
                <a:cubicBezTo>
                  <a:pt x="2350770" y="2993390"/>
                  <a:pt x="2452370" y="3079750"/>
                  <a:pt x="2461260" y="3147060"/>
                </a:cubicBezTo>
                <a:cubicBezTo>
                  <a:pt x="2470150" y="3214370"/>
                  <a:pt x="2348230" y="3208020"/>
                  <a:pt x="2346960" y="3314700"/>
                </a:cubicBezTo>
                <a:cubicBezTo>
                  <a:pt x="2345690" y="3421380"/>
                  <a:pt x="2434590" y="3611880"/>
                  <a:pt x="2453640" y="3787140"/>
                </a:cubicBezTo>
                <a:cubicBezTo>
                  <a:pt x="2472690" y="3962400"/>
                  <a:pt x="2452370" y="4267200"/>
                  <a:pt x="2461260" y="4366260"/>
                </a:cubicBezTo>
              </a:path>
            </a:pathLst>
          </a:custGeom>
          <a:noFill/>
          <a:ln w="41275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87" name="Freeform 4986"/>
          <p:cNvSpPr/>
          <p:nvPr/>
        </p:nvSpPr>
        <p:spPr>
          <a:xfrm>
            <a:off x="21834252" y="6764978"/>
            <a:ext cx="2914772" cy="2131354"/>
          </a:xfrm>
          <a:custGeom>
            <a:avLst/>
            <a:gdLst>
              <a:gd name="connsiteX0" fmla="*/ 0 w 2914772"/>
              <a:gd name="connsiteY0" fmla="*/ 256255 h 2131354"/>
              <a:gd name="connsiteX1" fmla="*/ 486137 w 2914772"/>
              <a:gd name="connsiteY1" fmla="*/ 198381 h 2131354"/>
              <a:gd name="connsiteX2" fmla="*/ 659757 w 2914772"/>
              <a:gd name="connsiteY2" fmla="*/ 94209 h 2131354"/>
              <a:gd name="connsiteX3" fmla="*/ 902826 w 2914772"/>
              <a:gd name="connsiteY3" fmla="*/ 128933 h 2131354"/>
              <a:gd name="connsiteX4" fmla="*/ 1041722 w 2914772"/>
              <a:gd name="connsiteY4" fmla="*/ 186807 h 2131354"/>
              <a:gd name="connsiteX5" fmla="*/ 1284790 w 2914772"/>
              <a:gd name="connsiteY5" fmla="*/ 71060 h 2131354"/>
              <a:gd name="connsiteX6" fmla="*/ 1794076 w 2914772"/>
              <a:gd name="connsiteY6" fmla="*/ 59485 h 2131354"/>
              <a:gd name="connsiteX7" fmla="*/ 1921398 w 2914772"/>
              <a:gd name="connsiteY7" fmla="*/ 13187 h 2131354"/>
              <a:gd name="connsiteX8" fmla="*/ 2187616 w 2914772"/>
              <a:gd name="connsiteY8" fmla="*/ 325703 h 2131354"/>
              <a:gd name="connsiteX9" fmla="*/ 2303362 w 2914772"/>
              <a:gd name="connsiteY9" fmla="*/ 453024 h 2131354"/>
              <a:gd name="connsiteX10" fmla="*/ 2430684 w 2914772"/>
              <a:gd name="connsiteY10" fmla="*/ 591921 h 2131354"/>
              <a:gd name="connsiteX11" fmla="*/ 2453833 w 2914772"/>
              <a:gd name="connsiteY11" fmla="*/ 800265 h 2131354"/>
              <a:gd name="connsiteX12" fmla="*/ 2430684 w 2914772"/>
              <a:gd name="connsiteY12" fmla="*/ 916012 h 2131354"/>
              <a:gd name="connsiteX13" fmla="*/ 2812649 w 2914772"/>
              <a:gd name="connsiteY13" fmla="*/ 1274827 h 2131354"/>
              <a:gd name="connsiteX14" fmla="*/ 2905246 w 2914772"/>
              <a:gd name="connsiteY14" fmla="*/ 1448447 h 2131354"/>
              <a:gd name="connsiteX15" fmla="*/ 2905246 w 2914772"/>
              <a:gd name="connsiteY15" fmla="*/ 1691516 h 2131354"/>
              <a:gd name="connsiteX16" fmla="*/ 2847373 w 2914772"/>
              <a:gd name="connsiteY16" fmla="*/ 1911435 h 2131354"/>
              <a:gd name="connsiteX17" fmla="*/ 2847373 w 2914772"/>
              <a:gd name="connsiteY17" fmla="*/ 2131354 h 2131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914772" h="2131354">
                <a:moveTo>
                  <a:pt x="0" y="256255"/>
                </a:moveTo>
                <a:cubicBezTo>
                  <a:pt x="188088" y="240822"/>
                  <a:pt x="376177" y="225389"/>
                  <a:pt x="486137" y="198381"/>
                </a:cubicBezTo>
                <a:cubicBezTo>
                  <a:pt x="596097" y="171373"/>
                  <a:pt x="590309" y="105784"/>
                  <a:pt x="659757" y="94209"/>
                </a:cubicBezTo>
                <a:cubicBezTo>
                  <a:pt x="729205" y="82634"/>
                  <a:pt x="839165" y="113500"/>
                  <a:pt x="902826" y="128933"/>
                </a:cubicBezTo>
                <a:cubicBezTo>
                  <a:pt x="966487" y="144366"/>
                  <a:pt x="978061" y="196452"/>
                  <a:pt x="1041722" y="186807"/>
                </a:cubicBezTo>
                <a:cubicBezTo>
                  <a:pt x="1105383" y="177161"/>
                  <a:pt x="1159398" y="92280"/>
                  <a:pt x="1284790" y="71060"/>
                </a:cubicBezTo>
                <a:cubicBezTo>
                  <a:pt x="1410182" y="49840"/>
                  <a:pt x="1687975" y="69130"/>
                  <a:pt x="1794076" y="59485"/>
                </a:cubicBezTo>
                <a:cubicBezTo>
                  <a:pt x="1900177" y="49840"/>
                  <a:pt x="1855808" y="-31183"/>
                  <a:pt x="1921398" y="13187"/>
                </a:cubicBezTo>
                <a:cubicBezTo>
                  <a:pt x="1986988" y="57557"/>
                  <a:pt x="2123955" y="252397"/>
                  <a:pt x="2187616" y="325703"/>
                </a:cubicBezTo>
                <a:cubicBezTo>
                  <a:pt x="2251277" y="399009"/>
                  <a:pt x="2303362" y="453024"/>
                  <a:pt x="2303362" y="453024"/>
                </a:cubicBezTo>
                <a:cubicBezTo>
                  <a:pt x="2343873" y="497394"/>
                  <a:pt x="2405605" y="534047"/>
                  <a:pt x="2430684" y="591921"/>
                </a:cubicBezTo>
                <a:cubicBezTo>
                  <a:pt x="2455763" y="649795"/>
                  <a:pt x="2453833" y="746250"/>
                  <a:pt x="2453833" y="800265"/>
                </a:cubicBezTo>
                <a:cubicBezTo>
                  <a:pt x="2453833" y="854280"/>
                  <a:pt x="2370881" y="836918"/>
                  <a:pt x="2430684" y="916012"/>
                </a:cubicBezTo>
                <a:cubicBezTo>
                  <a:pt x="2490487" y="995106"/>
                  <a:pt x="2733555" y="1186088"/>
                  <a:pt x="2812649" y="1274827"/>
                </a:cubicBezTo>
                <a:cubicBezTo>
                  <a:pt x="2891743" y="1363566"/>
                  <a:pt x="2889813" y="1378999"/>
                  <a:pt x="2905246" y="1448447"/>
                </a:cubicBezTo>
                <a:cubicBezTo>
                  <a:pt x="2920679" y="1517895"/>
                  <a:pt x="2914891" y="1614351"/>
                  <a:pt x="2905246" y="1691516"/>
                </a:cubicBezTo>
                <a:cubicBezTo>
                  <a:pt x="2895601" y="1768681"/>
                  <a:pt x="2857018" y="1838129"/>
                  <a:pt x="2847373" y="1911435"/>
                </a:cubicBezTo>
                <a:cubicBezTo>
                  <a:pt x="2837728" y="1984741"/>
                  <a:pt x="2860877" y="2083126"/>
                  <a:pt x="2847373" y="2131354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88" name="Freeform 4987"/>
          <p:cNvSpPr/>
          <p:nvPr/>
        </p:nvSpPr>
        <p:spPr>
          <a:xfrm>
            <a:off x="22235635" y="9336170"/>
            <a:ext cx="2752026" cy="7500395"/>
          </a:xfrm>
          <a:custGeom>
            <a:avLst/>
            <a:gdLst>
              <a:gd name="connsiteX0" fmla="*/ 2399691 w 2752026"/>
              <a:gd name="connsiteY0" fmla="*/ 0 h 7500395"/>
              <a:gd name="connsiteX1" fmla="*/ 2237645 w 2752026"/>
              <a:gd name="connsiteY1" fmla="*/ 659757 h 7500395"/>
              <a:gd name="connsiteX2" fmla="*/ 2214496 w 2752026"/>
              <a:gd name="connsiteY2" fmla="*/ 937549 h 7500395"/>
              <a:gd name="connsiteX3" fmla="*/ 2619610 w 2752026"/>
              <a:gd name="connsiteY3" fmla="*/ 1145893 h 7500395"/>
              <a:gd name="connsiteX4" fmla="*/ 2619610 w 2752026"/>
              <a:gd name="connsiteY4" fmla="*/ 1388962 h 7500395"/>
              <a:gd name="connsiteX5" fmla="*/ 2712207 w 2752026"/>
              <a:gd name="connsiteY5" fmla="*/ 1608881 h 7500395"/>
              <a:gd name="connsiteX6" fmla="*/ 2746931 w 2752026"/>
              <a:gd name="connsiteY6" fmla="*/ 1967696 h 7500395"/>
              <a:gd name="connsiteX7" fmla="*/ 2608035 w 2752026"/>
              <a:gd name="connsiteY7" fmla="*/ 2233914 h 7500395"/>
              <a:gd name="connsiteX8" fmla="*/ 2422840 w 2752026"/>
              <a:gd name="connsiteY8" fmla="*/ 2476982 h 7500395"/>
              <a:gd name="connsiteX9" fmla="*/ 2411266 w 2752026"/>
              <a:gd name="connsiteY9" fmla="*/ 2639027 h 7500395"/>
              <a:gd name="connsiteX10" fmla="*/ 1983002 w 2752026"/>
              <a:gd name="connsiteY10" fmla="*/ 2986268 h 7500395"/>
              <a:gd name="connsiteX11" fmla="*/ 1589463 w 2752026"/>
              <a:gd name="connsiteY11" fmla="*/ 3414531 h 7500395"/>
              <a:gd name="connsiteX12" fmla="*/ 1705210 w 2752026"/>
              <a:gd name="connsiteY12" fmla="*/ 4109012 h 7500395"/>
              <a:gd name="connsiteX13" fmla="*/ 1473716 w 2752026"/>
              <a:gd name="connsiteY13" fmla="*/ 4896091 h 7500395"/>
              <a:gd name="connsiteX14" fmla="*/ 1473716 w 2752026"/>
              <a:gd name="connsiteY14" fmla="*/ 4977114 h 7500395"/>
              <a:gd name="connsiteX15" fmla="*/ 1288521 w 2752026"/>
              <a:gd name="connsiteY15" fmla="*/ 5347503 h 7500395"/>
              <a:gd name="connsiteX16" fmla="*/ 1103326 w 2752026"/>
              <a:gd name="connsiteY16" fmla="*/ 5729468 h 7500395"/>
              <a:gd name="connsiteX17" fmla="*/ 1300096 w 2752026"/>
              <a:gd name="connsiteY17" fmla="*/ 6099858 h 7500395"/>
              <a:gd name="connsiteX18" fmla="*/ 1172774 w 2752026"/>
              <a:gd name="connsiteY18" fmla="*/ 6250329 h 7500395"/>
              <a:gd name="connsiteX19" fmla="*/ 790810 w 2752026"/>
              <a:gd name="connsiteY19" fmla="*/ 6701741 h 7500395"/>
              <a:gd name="connsiteX20" fmla="*/ 362547 w 2752026"/>
              <a:gd name="connsiteY20" fmla="*/ 6944810 h 7500395"/>
              <a:gd name="connsiteX21" fmla="*/ 73179 w 2752026"/>
              <a:gd name="connsiteY21" fmla="*/ 7303625 h 7500395"/>
              <a:gd name="connsiteX22" fmla="*/ 3731 w 2752026"/>
              <a:gd name="connsiteY22" fmla="*/ 7500395 h 7500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752026" h="7500395">
                <a:moveTo>
                  <a:pt x="2399691" y="0"/>
                </a:moveTo>
                <a:cubicBezTo>
                  <a:pt x="2334101" y="251749"/>
                  <a:pt x="2268511" y="503499"/>
                  <a:pt x="2237645" y="659757"/>
                </a:cubicBezTo>
                <a:cubicBezTo>
                  <a:pt x="2206779" y="816015"/>
                  <a:pt x="2150835" y="856526"/>
                  <a:pt x="2214496" y="937549"/>
                </a:cubicBezTo>
                <a:cubicBezTo>
                  <a:pt x="2278157" y="1018572"/>
                  <a:pt x="2552091" y="1070657"/>
                  <a:pt x="2619610" y="1145893"/>
                </a:cubicBezTo>
                <a:cubicBezTo>
                  <a:pt x="2687129" y="1221129"/>
                  <a:pt x="2604177" y="1311797"/>
                  <a:pt x="2619610" y="1388962"/>
                </a:cubicBezTo>
                <a:cubicBezTo>
                  <a:pt x="2635043" y="1466127"/>
                  <a:pt x="2690987" y="1512425"/>
                  <a:pt x="2712207" y="1608881"/>
                </a:cubicBezTo>
                <a:cubicBezTo>
                  <a:pt x="2733427" y="1705337"/>
                  <a:pt x="2764293" y="1863524"/>
                  <a:pt x="2746931" y="1967696"/>
                </a:cubicBezTo>
                <a:cubicBezTo>
                  <a:pt x="2729569" y="2071868"/>
                  <a:pt x="2662050" y="2149033"/>
                  <a:pt x="2608035" y="2233914"/>
                </a:cubicBezTo>
                <a:cubicBezTo>
                  <a:pt x="2554020" y="2318795"/>
                  <a:pt x="2455635" y="2409463"/>
                  <a:pt x="2422840" y="2476982"/>
                </a:cubicBezTo>
                <a:cubicBezTo>
                  <a:pt x="2390045" y="2544501"/>
                  <a:pt x="2484572" y="2554146"/>
                  <a:pt x="2411266" y="2639027"/>
                </a:cubicBezTo>
                <a:cubicBezTo>
                  <a:pt x="2337960" y="2723908"/>
                  <a:pt x="2119969" y="2857017"/>
                  <a:pt x="1983002" y="2986268"/>
                </a:cubicBezTo>
                <a:cubicBezTo>
                  <a:pt x="1846035" y="3115519"/>
                  <a:pt x="1635762" y="3227407"/>
                  <a:pt x="1589463" y="3414531"/>
                </a:cubicBezTo>
                <a:cubicBezTo>
                  <a:pt x="1543164" y="3601655"/>
                  <a:pt x="1724501" y="3862086"/>
                  <a:pt x="1705210" y="4109012"/>
                </a:cubicBezTo>
                <a:cubicBezTo>
                  <a:pt x="1685919" y="4355938"/>
                  <a:pt x="1512298" y="4751407"/>
                  <a:pt x="1473716" y="4896091"/>
                </a:cubicBezTo>
                <a:cubicBezTo>
                  <a:pt x="1435134" y="5040775"/>
                  <a:pt x="1504582" y="4901879"/>
                  <a:pt x="1473716" y="4977114"/>
                </a:cubicBezTo>
                <a:cubicBezTo>
                  <a:pt x="1442850" y="5052349"/>
                  <a:pt x="1350253" y="5222111"/>
                  <a:pt x="1288521" y="5347503"/>
                </a:cubicBezTo>
                <a:cubicBezTo>
                  <a:pt x="1226789" y="5472895"/>
                  <a:pt x="1101397" y="5604076"/>
                  <a:pt x="1103326" y="5729468"/>
                </a:cubicBezTo>
                <a:cubicBezTo>
                  <a:pt x="1105255" y="5854860"/>
                  <a:pt x="1288521" y="6013048"/>
                  <a:pt x="1300096" y="6099858"/>
                </a:cubicBezTo>
                <a:cubicBezTo>
                  <a:pt x="1311671" y="6186668"/>
                  <a:pt x="1172774" y="6250329"/>
                  <a:pt x="1172774" y="6250329"/>
                </a:cubicBezTo>
                <a:cubicBezTo>
                  <a:pt x="1087893" y="6350643"/>
                  <a:pt x="925848" y="6585994"/>
                  <a:pt x="790810" y="6701741"/>
                </a:cubicBezTo>
                <a:cubicBezTo>
                  <a:pt x="655772" y="6817488"/>
                  <a:pt x="482152" y="6844496"/>
                  <a:pt x="362547" y="6944810"/>
                </a:cubicBezTo>
                <a:cubicBezTo>
                  <a:pt x="242942" y="7045124"/>
                  <a:pt x="132982" y="7211028"/>
                  <a:pt x="73179" y="7303625"/>
                </a:cubicBezTo>
                <a:cubicBezTo>
                  <a:pt x="13376" y="7396223"/>
                  <a:pt x="-9773" y="7450238"/>
                  <a:pt x="3731" y="7500395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89" name="Freeform 4988"/>
          <p:cNvSpPr/>
          <p:nvPr/>
        </p:nvSpPr>
        <p:spPr>
          <a:xfrm>
            <a:off x="11159367" y="11384889"/>
            <a:ext cx="1936037" cy="6273478"/>
          </a:xfrm>
          <a:custGeom>
            <a:avLst/>
            <a:gdLst>
              <a:gd name="connsiteX0" fmla="*/ 1797103 w 1936037"/>
              <a:gd name="connsiteY0" fmla="*/ 0 h 6273478"/>
              <a:gd name="connsiteX1" fmla="*/ 1935999 w 1936037"/>
              <a:gd name="connsiteY1" fmla="*/ 185195 h 6273478"/>
              <a:gd name="connsiteX2" fmla="*/ 1785529 w 1936037"/>
              <a:gd name="connsiteY2" fmla="*/ 833377 h 6273478"/>
              <a:gd name="connsiteX3" fmla="*/ 1588759 w 1936037"/>
              <a:gd name="connsiteY3" fmla="*/ 1284789 h 6273478"/>
              <a:gd name="connsiteX4" fmla="*/ 1415139 w 1936037"/>
              <a:gd name="connsiteY4" fmla="*/ 1805650 h 6273478"/>
              <a:gd name="connsiteX5" fmla="*/ 1206794 w 1936037"/>
              <a:gd name="connsiteY5" fmla="*/ 2060293 h 6273478"/>
              <a:gd name="connsiteX6" fmla="*/ 1021599 w 1936037"/>
              <a:gd name="connsiteY6" fmla="*/ 2129741 h 6273478"/>
              <a:gd name="connsiteX7" fmla="*/ 859554 w 1936037"/>
              <a:gd name="connsiteY7" fmla="*/ 2500131 h 6273478"/>
              <a:gd name="connsiteX8" fmla="*/ 616485 w 1936037"/>
              <a:gd name="connsiteY8" fmla="*/ 2882096 h 6273478"/>
              <a:gd name="connsiteX9" fmla="*/ 361842 w 1936037"/>
              <a:gd name="connsiteY9" fmla="*/ 3321934 h 6273478"/>
              <a:gd name="connsiteX10" fmla="*/ 60901 w 1936037"/>
              <a:gd name="connsiteY10" fmla="*/ 3750197 h 6273478"/>
              <a:gd name="connsiteX11" fmla="*/ 14602 w 1936037"/>
              <a:gd name="connsiteY11" fmla="*/ 3993265 h 6273478"/>
              <a:gd name="connsiteX12" fmla="*/ 246096 w 1936037"/>
              <a:gd name="connsiteY12" fmla="*/ 4236334 h 6273478"/>
              <a:gd name="connsiteX13" fmla="*/ 593336 w 1936037"/>
              <a:gd name="connsiteY13" fmla="*/ 4502551 h 6273478"/>
              <a:gd name="connsiteX14" fmla="*/ 917427 w 1936037"/>
              <a:gd name="connsiteY14" fmla="*/ 4618298 h 6273478"/>
              <a:gd name="connsiteX15" fmla="*/ 1067898 w 1936037"/>
              <a:gd name="connsiteY15" fmla="*/ 4606724 h 6273478"/>
              <a:gd name="connsiteX16" fmla="*/ 1229944 w 1936037"/>
              <a:gd name="connsiteY16" fmla="*/ 4479402 h 6273478"/>
              <a:gd name="connsiteX17" fmla="*/ 1461437 w 1936037"/>
              <a:gd name="connsiteY17" fmla="*/ 4502551 h 6273478"/>
              <a:gd name="connsiteX18" fmla="*/ 1600334 w 1936037"/>
              <a:gd name="connsiteY18" fmla="*/ 4664597 h 6273478"/>
              <a:gd name="connsiteX19" fmla="*/ 1473012 w 1936037"/>
              <a:gd name="connsiteY19" fmla="*/ 5011838 h 6273478"/>
              <a:gd name="connsiteX20" fmla="*/ 986875 w 1936037"/>
              <a:gd name="connsiteY20" fmla="*/ 5370653 h 6273478"/>
              <a:gd name="connsiteX21" fmla="*/ 790106 w 1936037"/>
              <a:gd name="connsiteY21" fmla="*/ 5729468 h 6273478"/>
              <a:gd name="connsiteX22" fmla="*/ 905853 w 1936037"/>
              <a:gd name="connsiteY22" fmla="*/ 5914663 h 6273478"/>
              <a:gd name="connsiteX23" fmla="*/ 1287817 w 1936037"/>
              <a:gd name="connsiteY23" fmla="*/ 6099858 h 6273478"/>
              <a:gd name="connsiteX24" fmla="*/ 1496161 w 1936037"/>
              <a:gd name="connsiteY24" fmla="*/ 6204030 h 6273478"/>
              <a:gd name="connsiteX25" fmla="*/ 1530885 w 1936037"/>
              <a:gd name="connsiteY25" fmla="*/ 6169306 h 6273478"/>
              <a:gd name="connsiteX26" fmla="*/ 1658207 w 1936037"/>
              <a:gd name="connsiteY26" fmla="*/ 6273478 h 6273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936037" h="6273478">
                <a:moveTo>
                  <a:pt x="1797103" y="0"/>
                </a:moveTo>
                <a:cubicBezTo>
                  <a:pt x="1867515" y="23149"/>
                  <a:pt x="1937928" y="46299"/>
                  <a:pt x="1935999" y="185195"/>
                </a:cubicBezTo>
                <a:cubicBezTo>
                  <a:pt x="1934070" y="324091"/>
                  <a:pt x="1843402" y="650112"/>
                  <a:pt x="1785529" y="833377"/>
                </a:cubicBezTo>
                <a:cubicBezTo>
                  <a:pt x="1727656" y="1016642"/>
                  <a:pt x="1650491" y="1122744"/>
                  <a:pt x="1588759" y="1284789"/>
                </a:cubicBezTo>
                <a:cubicBezTo>
                  <a:pt x="1527027" y="1446834"/>
                  <a:pt x="1478800" y="1676399"/>
                  <a:pt x="1415139" y="1805650"/>
                </a:cubicBezTo>
                <a:cubicBezTo>
                  <a:pt x="1351478" y="1934901"/>
                  <a:pt x="1272384" y="2006278"/>
                  <a:pt x="1206794" y="2060293"/>
                </a:cubicBezTo>
                <a:cubicBezTo>
                  <a:pt x="1141204" y="2114308"/>
                  <a:pt x="1079472" y="2056435"/>
                  <a:pt x="1021599" y="2129741"/>
                </a:cubicBezTo>
                <a:cubicBezTo>
                  <a:pt x="963726" y="2203047"/>
                  <a:pt x="927073" y="2374739"/>
                  <a:pt x="859554" y="2500131"/>
                </a:cubicBezTo>
                <a:cubicBezTo>
                  <a:pt x="792035" y="2625523"/>
                  <a:pt x="699437" y="2745129"/>
                  <a:pt x="616485" y="2882096"/>
                </a:cubicBezTo>
                <a:cubicBezTo>
                  <a:pt x="533533" y="3019063"/>
                  <a:pt x="454439" y="3177251"/>
                  <a:pt x="361842" y="3321934"/>
                </a:cubicBezTo>
                <a:cubicBezTo>
                  <a:pt x="269245" y="3466617"/>
                  <a:pt x="118774" y="3638309"/>
                  <a:pt x="60901" y="3750197"/>
                </a:cubicBezTo>
                <a:cubicBezTo>
                  <a:pt x="3028" y="3862086"/>
                  <a:pt x="-16264" y="3912242"/>
                  <a:pt x="14602" y="3993265"/>
                </a:cubicBezTo>
                <a:cubicBezTo>
                  <a:pt x="45468" y="4074288"/>
                  <a:pt x="149640" y="4151453"/>
                  <a:pt x="246096" y="4236334"/>
                </a:cubicBezTo>
                <a:cubicBezTo>
                  <a:pt x="342552" y="4321215"/>
                  <a:pt x="481447" y="4438890"/>
                  <a:pt x="593336" y="4502551"/>
                </a:cubicBezTo>
                <a:cubicBezTo>
                  <a:pt x="705224" y="4566212"/>
                  <a:pt x="838333" y="4600936"/>
                  <a:pt x="917427" y="4618298"/>
                </a:cubicBezTo>
                <a:cubicBezTo>
                  <a:pt x="996521" y="4635660"/>
                  <a:pt x="1015812" y="4629873"/>
                  <a:pt x="1067898" y="4606724"/>
                </a:cubicBezTo>
                <a:cubicBezTo>
                  <a:pt x="1119984" y="4583575"/>
                  <a:pt x="1164354" y="4496764"/>
                  <a:pt x="1229944" y="4479402"/>
                </a:cubicBezTo>
                <a:cubicBezTo>
                  <a:pt x="1295534" y="4462040"/>
                  <a:pt x="1399706" y="4471685"/>
                  <a:pt x="1461437" y="4502551"/>
                </a:cubicBezTo>
                <a:cubicBezTo>
                  <a:pt x="1523168" y="4533417"/>
                  <a:pt x="1598405" y="4579716"/>
                  <a:pt x="1600334" y="4664597"/>
                </a:cubicBezTo>
                <a:cubicBezTo>
                  <a:pt x="1602263" y="4749478"/>
                  <a:pt x="1575255" y="4894162"/>
                  <a:pt x="1473012" y="5011838"/>
                </a:cubicBezTo>
                <a:cubicBezTo>
                  <a:pt x="1370769" y="5129514"/>
                  <a:pt x="1100693" y="5251048"/>
                  <a:pt x="986875" y="5370653"/>
                </a:cubicBezTo>
                <a:cubicBezTo>
                  <a:pt x="873057" y="5490258"/>
                  <a:pt x="803610" y="5638800"/>
                  <a:pt x="790106" y="5729468"/>
                </a:cubicBezTo>
                <a:cubicBezTo>
                  <a:pt x="776602" y="5820136"/>
                  <a:pt x="822901" y="5852931"/>
                  <a:pt x="905853" y="5914663"/>
                </a:cubicBezTo>
                <a:cubicBezTo>
                  <a:pt x="988805" y="5976395"/>
                  <a:pt x="1287817" y="6099858"/>
                  <a:pt x="1287817" y="6099858"/>
                </a:cubicBezTo>
                <a:cubicBezTo>
                  <a:pt x="1386202" y="6148086"/>
                  <a:pt x="1455650" y="6192455"/>
                  <a:pt x="1496161" y="6204030"/>
                </a:cubicBezTo>
                <a:cubicBezTo>
                  <a:pt x="1536672" y="6215605"/>
                  <a:pt x="1503877" y="6157731"/>
                  <a:pt x="1530885" y="6169306"/>
                </a:cubicBezTo>
                <a:cubicBezTo>
                  <a:pt x="1557893" y="6180881"/>
                  <a:pt x="1621554" y="6250329"/>
                  <a:pt x="1658207" y="6273478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0" name="Freeform 4989"/>
          <p:cNvSpPr/>
          <p:nvPr/>
        </p:nvSpPr>
        <p:spPr>
          <a:xfrm>
            <a:off x="3673574" y="11350165"/>
            <a:ext cx="4537276" cy="4757194"/>
          </a:xfrm>
          <a:custGeom>
            <a:avLst/>
            <a:gdLst>
              <a:gd name="connsiteX0" fmla="*/ 4537276 w 4537276"/>
              <a:gd name="connsiteY0" fmla="*/ 0 h 4757194"/>
              <a:gd name="connsiteX1" fmla="*/ 4213185 w 4537276"/>
              <a:gd name="connsiteY1" fmla="*/ 254643 h 4757194"/>
              <a:gd name="connsiteX2" fmla="*/ 3819646 w 4537276"/>
              <a:gd name="connsiteY2" fmla="*/ 173620 h 4757194"/>
              <a:gd name="connsiteX3" fmla="*/ 3622876 w 4537276"/>
              <a:gd name="connsiteY3" fmla="*/ 405113 h 4757194"/>
              <a:gd name="connsiteX4" fmla="*/ 3588152 w 4537276"/>
              <a:gd name="connsiteY4" fmla="*/ 486136 h 4757194"/>
              <a:gd name="connsiteX5" fmla="*/ 3402957 w 4537276"/>
              <a:gd name="connsiteY5" fmla="*/ 578734 h 4757194"/>
              <a:gd name="connsiteX6" fmla="*/ 3310359 w 4537276"/>
              <a:gd name="connsiteY6" fmla="*/ 648182 h 4757194"/>
              <a:gd name="connsiteX7" fmla="*/ 3148314 w 4537276"/>
              <a:gd name="connsiteY7" fmla="*/ 706055 h 4757194"/>
              <a:gd name="connsiteX8" fmla="*/ 3055716 w 4537276"/>
              <a:gd name="connsiteY8" fmla="*/ 821802 h 4757194"/>
              <a:gd name="connsiteX9" fmla="*/ 2789499 w 4537276"/>
              <a:gd name="connsiteY9" fmla="*/ 1053296 h 4757194"/>
              <a:gd name="connsiteX10" fmla="*/ 2558005 w 4537276"/>
              <a:gd name="connsiteY10" fmla="*/ 1111169 h 4757194"/>
              <a:gd name="connsiteX11" fmla="*/ 2476982 w 4537276"/>
              <a:gd name="connsiteY11" fmla="*/ 1122744 h 4757194"/>
              <a:gd name="connsiteX12" fmla="*/ 2268638 w 4537276"/>
              <a:gd name="connsiteY12" fmla="*/ 1157468 h 4757194"/>
              <a:gd name="connsiteX13" fmla="*/ 2210765 w 4537276"/>
              <a:gd name="connsiteY13" fmla="*/ 1203767 h 4757194"/>
              <a:gd name="connsiteX14" fmla="*/ 2106592 w 4537276"/>
              <a:gd name="connsiteY14" fmla="*/ 1261640 h 4757194"/>
              <a:gd name="connsiteX15" fmla="*/ 1817225 w 4537276"/>
              <a:gd name="connsiteY15" fmla="*/ 1250065 h 4757194"/>
              <a:gd name="connsiteX16" fmla="*/ 1747777 w 4537276"/>
              <a:gd name="connsiteY16" fmla="*/ 1284789 h 4757194"/>
              <a:gd name="connsiteX17" fmla="*/ 1574157 w 4537276"/>
              <a:gd name="connsiteY17" fmla="*/ 1215341 h 4757194"/>
              <a:gd name="connsiteX18" fmla="*/ 1412111 w 4537276"/>
              <a:gd name="connsiteY18" fmla="*/ 1307939 h 4757194"/>
              <a:gd name="connsiteX19" fmla="*/ 972273 w 4537276"/>
              <a:gd name="connsiteY19" fmla="*/ 1539432 h 4757194"/>
              <a:gd name="connsiteX20" fmla="*/ 613458 w 4537276"/>
              <a:gd name="connsiteY20" fmla="*/ 1770926 h 4757194"/>
              <a:gd name="connsiteX21" fmla="*/ 497711 w 4537276"/>
              <a:gd name="connsiteY21" fmla="*/ 2129741 h 4757194"/>
              <a:gd name="connsiteX22" fmla="*/ 243068 w 4537276"/>
              <a:gd name="connsiteY22" fmla="*/ 2639027 h 4757194"/>
              <a:gd name="connsiteX23" fmla="*/ 69448 w 4537276"/>
              <a:gd name="connsiteY23" fmla="*/ 2916820 h 4757194"/>
              <a:gd name="connsiteX24" fmla="*/ 0 w 4537276"/>
              <a:gd name="connsiteY24" fmla="*/ 3310359 h 4757194"/>
              <a:gd name="connsiteX25" fmla="*/ 69448 w 4537276"/>
              <a:gd name="connsiteY25" fmla="*/ 3912243 h 4757194"/>
              <a:gd name="connsiteX26" fmla="*/ 115747 w 4537276"/>
              <a:gd name="connsiteY26" fmla="*/ 4178460 h 4757194"/>
              <a:gd name="connsiteX27" fmla="*/ 150471 w 4537276"/>
              <a:gd name="connsiteY27" fmla="*/ 4305782 h 4757194"/>
              <a:gd name="connsiteX28" fmla="*/ 277792 w 4537276"/>
              <a:gd name="connsiteY28" fmla="*/ 4502551 h 4757194"/>
              <a:gd name="connsiteX29" fmla="*/ 289367 w 4537276"/>
              <a:gd name="connsiteY29" fmla="*/ 4757194 h 4757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537276" h="4757194">
                <a:moveTo>
                  <a:pt x="4537276" y="0"/>
                </a:moveTo>
                <a:cubicBezTo>
                  <a:pt x="4435033" y="112853"/>
                  <a:pt x="4332790" y="225706"/>
                  <a:pt x="4213185" y="254643"/>
                </a:cubicBezTo>
                <a:cubicBezTo>
                  <a:pt x="4093580" y="283580"/>
                  <a:pt x="3918031" y="148542"/>
                  <a:pt x="3819646" y="173620"/>
                </a:cubicBezTo>
                <a:cubicBezTo>
                  <a:pt x="3721261" y="198698"/>
                  <a:pt x="3661458" y="353027"/>
                  <a:pt x="3622876" y="405113"/>
                </a:cubicBezTo>
                <a:cubicBezTo>
                  <a:pt x="3584294" y="457199"/>
                  <a:pt x="3624805" y="457199"/>
                  <a:pt x="3588152" y="486136"/>
                </a:cubicBezTo>
                <a:cubicBezTo>
                  <a:pt x="3551499" y="515073"/>
                  <a:pt x="3449256" y="551726"/>
                  <a:pt x="3402957" y="578734"/>
                </a:cubicBezTo>
                <a:cubicBezTo>
                  <a:pt x="3356658" y="605742"/>
                  <a:pt x="3352799" y="626962"/>
                  <a:pt x="3310359" y="648182"/>
                </a:cubicBezTo>
                <a:cubicBezTo>
                  <a:pt x="3267919" y="669402"/>
                  <a:pt x="3190755" y="677118"/>
                  <a:pt x="3148314" y="706055"/>
                </a:cubicBezTo>
                <a:cubicBezTo>
                  <a:pt x="3105873" y="734992"/>
                  <a:pt x="3115518" y="763929"/>
                  <a:pt x="3055716" y="821802"/>
                </a:cubicBezTo>
                <a:cubicBezTo>
                  <a:pt x="2995913" y="879676"/>
                  <a:pt x="2872451" y="1005068"/>
                  <a:pt x="2789499" y="1053296"/>
                </a:cubicBezTo>
                <a:cubicBezTo>
                  <a:pt x="2706547" y="1101524"/>
                  <a:pt x="2610091" y="1099594"/>
                  <a:pt x="2558005" y="1111169"/>
                </a:cubicBezTo>
                <a:cubicBezTo>
                  <a:pt x="2505919" y="1122744"/>
                  <a:pt x="2476982" y="1122744"/>
                  <a:pt x="2476982" y="1122744"/>
                </a:cubicBezTo>
                <a:cubicBezTo>
                  <a:pt x="2428754" y="1130460"/>
                  <a:pt x="2313007" y="1143964"/>
                  <a:pt x="2268638" y="1157468"/>
                </a:cubicBezTo>
                <a:cubicBezTo>
                  <a:pt x="2224269" y="1170972"/>
                  <a:pt x="2237773" y="1186405"/>
                  <a:pt x="2210765" y="1203767"/>
                </a:cubicBezTo>
                <a:cubicBezTo>
                  <a:pt x="2183757" y="1221129"/>
                  <a:pt x="2172182" y="1253924"/>
                  <a:pt x="2106592" y="1261640"/>
                </a:cubicBezTo>
                <a:cubicBezTo>
                  <a:pt x="2041002" y="1269356"/>
                  <a:pt x="1877027" y="1246207"/>
                  <a:pt x="1817225" y="1250065"/>
                </a:cubicBezTo>
                <a:cubicBezTo>
                  <a:pt x="1757423" y="1253923"/>
                  <a:pt x="1788288" y="1290576"/>
                  <a:pt x="1747777" y="1284789"/>
                </a:cubicBezTo>
                <a:cubicBezTo>
                  <a:pt x="1707266" y="1279002"/>
                  <a:pt x="1630101" y="1211483"/>
                  <a:pt x="1574157" y="1215341"/>
                </a:cubicBezTo>
                <a:cubicBezTo>
                  <a:pt x="1518213" y="1219199"/>
                  <a:pt x="1512425" y="1253924"/>
                  <a:pt x="1412111" y="1307939"/>
                </a:cubicBezTo>
                <a:cubicBezTo>
                  <a:pt x="1311797" y="1361954"/>
                  <a:pt x="1105382" y="1462268"/>
                  <a:pt x="972273" y="1539432"/>
                </a:cubicBezTo>
                <a:cubicBezTo>
                  <a:pt x="839164" y="1616596"/>
                  <a:pt x="692552" y="1672541"/>
                  <a:pt x="613458" y="1770926"/>
                </a:cubicBezTo>
                <a:cubicBezTo>
                  <a:pt x="534364" y="1869311"/>
                  <a:pt x="559443" y="1985057"/>
                  <a:pt x="497711" y="2129741"/>
                </a:cubicBezTo>
                <a:cubicBezTo>
                  <a:pt x="435979" y="2274425"/>
                  <a:pt x="314445" y="2507847"/>
                  <a:pt x="243068" y="2639027"/>
                </a:cubicBezTo>
                <a:cubicBezTo>
                  <a:pt x="171691" y="2770207"/>
                  <a:pt x="109959" y="2804931"/>
                  <a:pt x="69448" y="2916820"/>
                </a:cubicBezTo>
                <a:cubicBezTo>
                  <a:pt x="28937" y="3028709"/>
                  <a:pt x="0" y="3144455"/>
                  <a:pt x="0" y="3310359"/>
                </a:cubicBezTo>
                <a:cubicBezTo>
                  <a:pt x="0" y="3476263"/>
                  <a:pt x="50157" y="3767560"/>
                  <a:pt x="69448" y="3912243"/>
                </a:cubicBezTo>
                <a:cubicBezTo>
                  <a:pt x="88739" y="4056927"/>
                  <a:pt x="102243" y="4112870"/>
                  <a:pt x="115747" y="4178460"/>
                </a:cubicBezTo>
                <a:cubicBezTo>
                  <a:pt x="129251" y="4244050"/>
                  <a:pt x="123464" y="4251767"/>
                  <a:pt x="150471" y="4305782"/>
                </a:cubicBezTo>
                <a:cubicBezTo>
                  <a:pt x="177478" y="4359797"/>
                  <a:pt x="254643" y="4427316"/>
                  <a:pt x="277792" y="4502551"/>
                </a:cubicBezTo>
                <a:cubicBezTo>
                  <a:pt x="300941" y="4577786"/>
                  <a:pt x="272005" y="4689675"/>
                  <a:pt x="289367" y="4757194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1" name="Freeform 4990"/>
          <p:cNvSpPr/>
          <p:nvPr/>
        </p:nvSpPr>
        <p:spPr>
          <a:xfrm>
            <a:off x="1682728" y="15598073"/>
            <a:ext cx="1759352" cy="405114"/>
          </a:xfrm>
          <a:custGeom>
            <a:avLst/>
            <a:gdLst>
              <a:gd name="connsiteX0" fmla="*/ 0 w 1759352"/>
              <a:gd name="connsiteY0" fmla="*/ 405114 h 405114"/>
              <a:gd name="connsiteX1" fmla="*/ 520861 w 1759352"/>
              <a:gd name="connsiteY1" fmla="*/ 370390 h 405114"/>
              <a:gd name="connsiteX2" fmla="*/ 613459 w 1759352"/>
              <a:gd name="connsiteY2" fmla="*/ 324092 h 405114"/>
              <a:gd name="connsiteX3" fmla="*/ 1134319 w 1759352"/>
              <a:gd name="connsiteY3" fmla="*/ 0 h 405114"/>
              <a:gd name="connsiteX4" fmla="*/ 1759352 w 1759352"/>
              <a:gd name="connsiteY4" fmla="*/ 92598 h 405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59352" h="405114">
                <a:moveTo>
                  <a:pt x="0" y="405114"/>
                </a:moveTo>
                <a:lnTo>
                  <a:pt x="520861" y="370390"/>
                </a:lnTo>
                <a:lnTo>
                  <a:pt x="613459" y="324092"/>
                </a:lnTo>
                <a:lnTo>
                  <a:pt x="1134319" y="0"/>
                </a:lnTo>
                <a:lnTo>
                  <a:pt x="1759352" y="92598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2" name="Freeform 4991"/>
          <p:cNvSpPr/>
          <p:nvPr/>
        </p:nvSpPr>
        <p:spPr>
          <a:xfrm>
            <a:off x="1694303" y="11338590"/>
            <a:ext cx="3784922" cy="1713053"/>
          </a:xfrm>
          <a:custGeom>
            <a:avLst/>
            <a:gdLst>
              <a:gd name="connsiteX0" fmla="*/ 0 w 3784922"/>
              <a:gd name="connsiteY0" fmla="*/ 891250 h 1713053"/>
              <a:gd name="connsiteX1" fmla="*/ 2037144 w 3784922"/>
              <a:gd name="connsiteY1" fmla="*/ 1713053 h 1713053"/>
              <a:gd name="connsiteX2" fmla="*/ 3518704 w 3784922"/>
              <a:gd name="connsiteY2" fmla="*/ 428263 h 1713053"/>
              <a:gd name="connsiteX3" fmla="*/ 3784922 w 3784922"/>
              <a:gd name="connsiteY3" fmla="*/ 0 h 1713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84922" h="1713053">
                <a:moveTo>
                  <a:pt x="0" y="891250"/>
                </a:moveTo>
                <a:lnTo>
                  <a:pt x="2037144" y="1713053"/>
                </a:lnTo>
                <a:lnTo>
                  <a:pt x="3518704" y="428263"/>
                </a:lnTo>
                <a:lnTo>
                  <a:pt x="3784922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3" name="Freeform 4992"/>
          <p:cNvSpPr/>
          <p:nvPr/>
        </p:nvSpPr>
        <p:spPr>
          <a:xfrm>
            <a:off x="3071690" y="11396463"/>
            <a:ext cx="46299" cy="1377388"/>
          </a:xfrm>
          <a:custGeom>
            <a:avLst/>
            <a:gdLst>
              <a:gd name="connsiteX0" fmla="*/ 46299 w 46299"/>
              <a:gd name="connsiteY0" fmla="*/ 0 h 1377388"/>
              <a:gd name="connsiteX1" fmla="*/ 0 w 46299"/>
              <a:gd name="connsiteY1" fmla="*/ 1377388 h 1377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6299" h="1377388">
                <a:moveTo>
                  <a:pt x="46299" y="0"/>
                </a:moveTo>
                <a:lnTo>
                  <a:pt x="0" y="1377388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5" name="Freeform 4994"/>
          <p:cNvSpPr/>
          <p:nvPr/>
        </p:nvSpPr>
        <p:spPr>
          <a:xfrm>
            <a:off x="1701055" y="3667613"/>
            <a:ext cx="1386840" cy="582930"/>
          </a:xfrm>
          <a:custGeom>
            <a:avLst/>
            <a:gdLst>
              <a:gd name="connsiteX0" fmla="*/ 0 w 1386840"/>
              <a:gd name="connsiteY0" fmla="*/ 0 h 582930"/>
              <a:gd name="connsiteX1" fmla="*/ 784860 w 1386840"/>
              <a:gd name="connsiteY1" fmla="*/ 468630 h 582930"/>
              <a:gd name="connsiteX2" fmla="*/ 1093470 w 1386840"/>
              <a:gd name="connsiteY2" fmla="*/ 582930 h 582930"/>
              <a:gd name="connsiteX3" fmla="*/ 1386840 w 1386840"/>
              <a:gd name="connsiteY3" fmla="*/ 529590 h 582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6840" h="582930">
                <a:moveTo>
                  <a:pt x="0" y="0"/>
                </a:moveTo>
                <a:lnTo>
                  <a:pt x="784860" y="468630"/>
                </a:lnTo>
                <a:lnTo>
                  <a:pt x="1093470" y="582930"/>
                </a:lnTo>
                <a:lnTo>
                  <a:pt x="1386840" y="52959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6" name="Oval 4995"/>
          <p:cNvSpPr/>
          <p:nvPr/>
        </p:nvSpPr>
        <p:spPr>
          <a:xfrm>
            <a:off x="3674425" y="12994962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7" name="TextBox 4996"/>
          <p:cNvSpPr txBox="1"/>
          <p:nvPr/>
        </p:nvSpPr>
        <p:spPr>
          <a:xfrm>
            <a:off x="2353556" y="12938623"/>
            <a:ext cx="17497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Periers</a:t>
            </a:r>
            <a:endParaRPr lang="en-US" sz="2800" b="1" dirty="0"/>
          </a:p>
        </p:txBody>
      </p:sp>
      <p:sp>
        <p:nvSpPr>
          <p:cNvPr id="4998" name="Oval 4997"/>
          <p:cNvSpPr/>
          <p:nvPr/>
        </p:nvSpPr>
        <p:spPr>
          <a:xfrm>
            <a:off x="22761501" y="5989328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5000" name="TextBox 4999"/>
          <p:cNvSpPr txBox="1"/>
          <p:nvPr/>
        </p:nvSpPr>
        <p:spPr>
          <a:xfrm>
            <a:off x="22438885" y="4660757"/>
            <a:ext cx="163166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Port-</a:t>
            </a:r>
            <a:r>
              <a:rPr lang="en-US" sz="2800" b="1" dirty="0" err="1"/>
              <a:t>En</a:t>
            </a:r>
            <a:r>
              <a:rPr lang="en-US" sz="2800" b="1" dirty="0"/>
              <a:t>-</a:t>
            </a:r>
            <a:r>
              <a:rPr lang="en-US" sz="2800" b="1" dirty="0" err="1"/>
              <a:t>Bessin</a:t>
            </a:r>
            <a:endParaRPr lang="en-US" sz="2800" b="1" dirty="0"/>
          </a:p>
        </p:txBody>
      </p:sp>
      <p:sp>
        <p:nvSpPr>
          <p:cNvPr id="5002" name="Freeform 5001"/>
          <p:cNvSpPr/>
          <p:nvPr/>
        </p:nvSpPr>
        <p:spPr>
          <a:xfrm>
            <a:off x="9129465" y="652657"/>
            <a:ext cx="16194540" cy="5318752"/>
          </a:xfrm>
          <a:custGeom>
            <a:avLst/>
            <a:gdLst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2880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2880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0975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0975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0975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0975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0975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7144203 w 17264519"/>
              <a:gd name="connsiteY0" fmla="*/ 48126 h 5317958"/>
              <a:gd name="connsiteX1" fmla="*/ 1070014 w 17264519"/>
              <a:gd name="connsiteY1" fmla="*/ 24063 h 5317958"/>
              <a:gd name="connsiteX2" fmla="*/ 1623466 w 17264519"/>
              <a:gd name="connsiteY2" fmla="*/ 601579 h 5317958"/>
              <a:gd name="connsiteX3" fmla="*/ 2610056 w 17264519"/>
              <a:gd name="connsiteY3" fmla="*/ 2045368 h 5317958"/>
              <a:gd name="connsiteX4" fmla="*/ 2879764 w 17264519"/>
              <a:gd name="connsiteY4" fmla="*/ 3176337 h 5317958"/>
              <a:gd name="connsiteX5" fmla="*/ 2610056 w 17264519"/>
              <a:gd name="connsiteY5" fmla="*/ 3705726 h 5317958"/>
              <a:gd name="connsiteX6" fmla="*/ 2369424 w 17264519"/>
              <a:gd name="connsiteY6" fmla="*/ 4186989 h 5317958"/>
              <a:gd name="connsiteX7" fmla="*/ 2610056 w 17264519"/>
              <a:gd name="connsiteY7" fmla="*/ 4860758 h 5317958"/>
              <a:gd name="connsiteX8" fmla="*/ 3476330 w 17264519"/>
              <a:gd name="connsiteY8" fmla="*/ 4499810 h 5317958"/>
              <a:gd name="connsiteX9" fmla="*/ 3692898 w 17264519"/>
              <a:gd name="connsiteY9" fmla="*/ 4836694 h 5317958"/>
              <a:gd name="connsiteX10" fmla="*/ 4222287 w 17264519"/>
              <a:gd name="connsiteY10" fmla="*/ 5317958 h 5317958"/>
              <a:gd name="connsiteX11" fmla="*/ 4390730 w 17264519"/>
              <a:gd name="connsiteY11" fmla="*/ 4716379 h 5317958"/>
              <a:gd name="connsiteX12" fmla="*/ 4751677 w 17264519"/>
              <a:gd name="connsiteY12" fmla="*/ 3777915 h 5317958"/>
              <a:gd name="connsiteX13" fmla="*/ 5401382 w 17264519"/>
              <a:gd name="connsiteY13" fmla="*/ 3272589 h 5317958"/>
              <a:gd name="connsiteX14" fmla="*/ 5810456 w 17264519"/>
              <a:gd name="connsiteY14" fmla="*/ 3152273 h 5317958"/>
              <a:gd name="connsiteX15" fmla="*/ 6387972 w 17264519"/>
              <a:gd name="connsiteY15" fmla="*/ 3224463 h 5317958"/>
              <a:gd name="connsiteX16" fmla="*/ 7326435 w 17264519"/>
              <a:gd name="connsiteY16" fmla="*/ 3031958 h 5317958"/>
              <a:gd name="connsiteX17" fmla="*/ 8120519 w 17264519"/>
              <a:gd name="connsiteY17" fmla="*/ 3031958 h 5317958"/>
              <a:gd name="connsiteX18" fmla="*/ 8890540 w 17264519"/>
              <a:gd name="connsiteY18" fmla="*/ 2935705 h 5317958"/>
              <a:gd name="connsiteX19" fmla="*/ 9877130 w 17264519"/>
              <a:gd name="connsiteY19" fmla="*/ 3152273 h 5317958"/>
              <a:gd name="connsiteX20" fmla="*/ 10671214 w 17264519"/>
              <a:gd name="connsiteY20" fmla="*/ 3705726 h 5317958"/>
              <a:gd name="connsiteX21" fmla="*/ 11537487 w 17264519"/>
              <a:gd name="connsiteY21" fmla="*/ 4355431 h 5317958"/>
              <a:gd name="connsiteX22" fmla="*/ 12860961 w 17264519"/>
              <a:gd name="connsiteY22" fmla="*/ 4716379 h 5317958"/>
              <a:gd name="connsiteX23" fmla="*/ 14401003 w 17264519"/>
              <a:gd name="connsiteY23" fmla="*/ 5005137 h 5317958"/>
              <a:gd name="connsiteX24" fmla="*/ 15531972 w 17264519"/>
              <a:gd name="connsiteY24" fmla="*/ 5125452 h 5317958"/>
              <a:gd name="connsiteX25" fmla="*/ 16566687 w 17264519"/>
              <a:gd name="connsiteY25" fmla="*/ 5125452 h 5317958"/>
              <a:gd name="connsiteX26" fmla="*/ 17264519 w 17264519"/>
              <a:gd name="connsiteY26" fmla="*/ 5125452 h 5317958"/>
              <a:gd name="connsiteX27" fmla="*/ 17216393 w 17264519"/>
              <a:gd name="connsiteY27" fmla="*/ 0 h 5317958"/>
              <a:gd name="connsiteX0" fmla="*/ 17149325 w 17269641"/>
              <a:gd name="connsiteY0" fmla="*/ 48126 h 5317958"/>
              <a:gd name="connsiteX1" fmla="*/ 1075136 w 17269641"/>
              <a:gd name="connsiteY1" fmla="*/ 24063 h 5317958"/>
              <a:gd name="connsiteX2" fmla="*/ 1605728 w 17269641"/>
              <a:gd name="connsiteY2" fmla="*/ 654919 h 5317958"/>
              <a:gd name="connsiteX3" fmla="*/ 2615178 w 17269641"/>
              <a:gd name="connsiteY3" fmla="*/ 2045368 h 5317958"/>
              <a:gd name="connsiteX4" fmla="*/ 2884886 w 17269641"/>
              <a:gd name="connsiteY4" fmla="*/ 3176337 h 5317958"/>
              <a:gd name="connsiteX5" fmla="*/ 2615178 w 17269641"/>
              <a:gd name="connsiteY5" fmla="*/ 3705726 h 5317958"/>
              <a:gd name="connsiteX6" fmla="*/ 2374546 w 17269641"/>
              <a:gd name="connsiteY6" fmla="*/ 4186989 h 5317958"/>
              <a:gd name="connsiteX7" fmla="*/ 2615178 w 17269641"/>
              <a:gd name="connsiteY7" fmla="*/ 4860758 h 5317958"/>
              <a:gd name="connsiteX8" fmla="*/ 3481452 w 17269641"/>
              <a:gd name="connsiteY8" fmla="*/ 4499810 h 5317958"/>
              <a:gd name="connsiteX9" fmla="*/ 3698020 w 17269641"/>
              <a:gd name="connsiteY9" fmla="*/ 4836694 h 5317958"/>
              <a:gd name="connsiteX10" fmla="*/ 4227409 w 17269641"/>
              <a:gd name="connsiteY10" fmla="*/ 5317958 h 5317958"/>
              <a:gd name="connsiteX11" fmla="*/ 4395852 w 17269641"/>
              <a:gd name="connsiteY11" fmla="*/ 4716379 h 5317958"/>
              <a:gd name="connsiteX12" fmla="*/ 4756799 w 17269641"/>
              <a:gd name="connsiteY12" fmla="*/ 3777915 h 5317958"/>
              <a:gd name="connsiteX13" fmla="*/ 5406504 w 17269641"/>
              <a:gd name="connsiteY13" fmla="*/ 3272589 h 5317958"/>
              <a:gd name="connsiteX14" fmla="*/ 5815578 w 17269641"/>
              <a:gd name="connsiteY14" fmla="*/ 3152273 h 5317958"/>
              <a:gd name="connsiteX15" fmla="*/ 6393094 w 17269641"/>
              <a:gd name="connsiteY15" fmla="*/ 3224463 h 5317958"/>
              <a:gd name="connsiteX16" fmla="*/ 7331557 w 17269641"/>
              <a:gd name="connsiteY16" fmla="*/ 3031958 h 5317958"/>
              <a:gd name="connsiteX17" fmla="*/ 8125641 w 17269641"/>
              <a:gd name="connsiteY17" fmla="*/ 3031958 h 5317958"/>
              <a:gd name="connsiteX18" fmla="*/ 8895662 w 17269641"/>
              <a:gd name="connsiteY18" fmla="*/ 2935705 h 5317958"/>
              <a:gd name="connsiteX19" fmla="*/ 9882252 w 17269641"/>
              <a:gd name="connsiteY19" fmla="*/ 3152273 h 5317958"/>
              <a:gd name="connsiteX20" fmla="*/ 10676336 w 17269641"/>
              <a:gd name="connsiteY20" fmla="*/ 3705726 h 5317958"/>
              <a:gd name="connsiteX21" fmla="*/ 11542609 w 17269641"/>
              <a:gd name="connsiteY21" fmla="*/ 4355431 h 5317958"/>
              <a:gd name="connsiteX22" fmla="*/ 12866083 w 17269641"/>
              <a:gd name="connsiteY22" fmla="*/ 4716379 h 5317958"/>
              <a:gd name="connsiteX23" fmla="*/ 14406125 w 17269641"/>
              <a:gd name="connsiteY23" fmla="*/ 5005137 h 5317958"/>
              <a:gd name="connsiteX24" fmla="*/ 15537094 w 17269641"/>
              <a:gd name="connsiteY24" fmla="*/ 5125452 h 5317958"/>
              <a:gd name="connsiteX25" fmla="*/ 16571809 w 17269641"/>
              <a:gd name="connsiteY25" fmla="*/ 5125452 h 5317958"/>
              <a:gd name="connsiteX26" fmla="*/ 17269641 w 17269641"/>
              <a:gd name="connsiteY26" fmla="*/ 5125452 h 5317958"/>
              <a:gd name="connsiteX27" fmla="*/ 17221515 w 17269641"/>
              <a:gd name="connsiteY27" fmla="*/ 0 h 5317958"/>
              <a:gd name="connsiteX0" fmla="*/ 17149325 w 17269641"/>
              <a:gd name="connsiteY0" fmla="*/ 48126 h 5317958"/>
              <a:gd name="connsiteX1" fmla="*/ 1075136 w 17269641"/>
              <a:gd name="connsiteY1" fmla="*/ 8823 h 5317958"/>
              <a:gd name="connsiteX2" fmla="*/ 1605728 w 17269641"/>
              <a:gd name="connsiteY2" fmla="*/ 654919 h 5317958"/>
              <a:gd name="connsiteX3" fmla="*/ 2615178 w 17269641"/>
              <a:gd name="connsiteY3" fmla="*/ 2045368 h 5317958"/>
              <a:gd name="connsiteX4" fmla="*/ 2884886 w 17269641"/>
              <a:gd name="connsiteY4" fmla="*/ 3176337 h 5317958"/>
              <a:gd name="connsiteX5" fmla="*/ 2615178 w 17269641"/>
              <a:gd name="connsiteY5" fmla="*/ 3705726 h 5317958"/>
              <a:gd name="connsiteX6" fmla="*/ 2374546 w 17269641"/>
              <a:gd name="connsiteY6" fmla="*/ 4186989 h 5317958"/>
              <a:gd name="connsiteX7" fmla="*/ 2615178 w 17269641"/>
              <a:gd name="connsiteY7" fmla="*/ 4860758 h 5317958"/>
              <a:gd name="connsiteX8" fmla="*/ 3481452 w 17269641"/>
              <a:gd name="connsiteY8" fmla="*/ 4499810 h 5317958"/>
              <a:gd name="connsiteX9" fmla="*/ 3698020 w 17269641"/>
              <a:gd name="connsiteY9" fmla="*/ 4836694 h 5317958"/>
              <a:gd name="connsiteX10" fmla="*/ 4227409 w 17269641"/>
              <a:gd name="connsiteY10" fmla="*/ 5317958 h 5317958"/>
              <a:gd name="connsiteX11" fmla="*/ 4395852 w 17269641"/>
              <a:gd name="connsiteY11" fmla="*/ 4716379 h 5317958"/>
              <a:gd name="connsiteX12" fmla="*/ 4756799 w 17269641"/>
              <a:gd name="connsiteY12" fmla="*/ 3777915 h 5317958"/>
              <a:gd name="connsiteX13" fmla="*/ 5406504 w 17269641"/>
              <a:gd name="connsiteY13" fmla="*/ 3272589 h 5317958"/>
              <a:gd name="connsiteX14" fmla="*/ 5815578 w 17269641"/>
              <a:gd name="connsiteY14" fmla="*/ 3152273 h 5317958"/>
              <a:gd name="connsiteX15" fmla="*/ 6393094 w 17269641"/>
              <a:gd name="connsiteY15" fmla="*/ 3224463 h 5317958"/>
              <a:gd name="connsiteX16" fmla="*/ 7331557 w 17269641"/>
              <a:gd name="connsiteY16" fmla="*/ 3031958 h 5317958"/>
              <a:gd name="connsiteX17" fmla="*/ 8125641 w 17269641"/>
              <a:gd name="connsiteY17" fmla="*/ 3031958 h 5317958"/>
              <a:gd name="connsiteX18" fmla="*/ 8895662 w 17269641"/>
              <a:gd name="connsiteY18" fmla="*/ 2935705 h 5317958"/>
              <a:gd name="connsiteX19" fmla="*/ 9882252 w 17269641"/>
              <a:gd name="connsiteY19" fmla="*/ 3152273 h 5317958"/>
              <a:gd name="connsiteX20" fmla="*/ 10676336 w 17269641"/>
              <a:gd name="connsiteY20" fmla="*/ 3705726 h 5317958"/>
              <a:gd name="connsiteX21" fmla="*/ 11542609 w 17269641"/>
              <a:gd name="connsiteY21" fmla="*/ 4355431 h 5317958"/>
              <a:gd name="connsiteX22" fmla="*/ 12866083 w 17269641"/>
              <a:gd name="connsiteY22" fmla="*/ 4716379 h 5317958"/>
              <a:gd name="connsiteX23" fmla="*/ 14406125 w 17269641"/>
              <a:gd name="connsiteY23" fmla="*/ 5005137 h 5317958"/>
              <a:gd name="connsiteX24" fmla="*/ 15537094 w 17269641"/>
              <a:gd name="connsiteY24" fmla="*/ 5125452 h 5317958"/>
              <a:gd name="connsiteX25" fmla="*/ 16571809 w 17269641"/>
              <a:gd name="connsiteY25" fmla="*/ 5125452 h 5317958"/>
              <a:gd name="connsiteX26" fmla="*/ 17269641 w 17269641"/>
              <a:gd name="connsiteY26" fmla="*/ 5125452 h 5317958"/>
              <a:gd name="connsiteX27" fmla="*/ 17221515 w 17269641"/>
              <a:gd name="connsiteY27" fmla="*/ 0 h 5317958"/>
              <a:gd name="connsiteX0" fmla="*/ 16593644 w 16713960"/>
              <a:gd name="connsiteY0" fmla="*/ 48126 h 5317958"/>
              <a:gd name="connsiteX1" fmla="*/ 519455 w 16713960"/>
              <a:gd name="connsiteY1" fmla="*/ 8823 h 5317958"/>
              <a:gd name="connsiteX2" fmla="*/ 1050047 w 16713960"/>
              <a:gd name="connsiteY2" fmla="*/ 654919 h 5317958"/>
              <a:gd name="connsiteX3" fmla="*/ 2059497 w 16713960"/>
              <a:gd name="connsiteY3" fmla="*/ 2045368 h 5317958"/>
              <a:gd name="connsiteX4" fmla="*/ 2329205 w 16713960"/>
              <a:gd name="connsiteY4" fmla="*/ 3176337 h 5317958"/>
              <a:gd name="connsiteX5" fmla="*/ 2059497 w 16713960"/>
              <a:gd name="connsiteY5" fmla="*/ 3705726 h 5317958"/>
              <a:gd name="connsiteX6" fmla="*/ 1818865 w 16713960"/>
              <a:gd name="connsiteY6" fmla="*/ 4186989 h 5317958"/>
              <a:gd name="connsiteX7" fmla="*/ 2059497 w 16713960"/>
              <a:gd name="connsiteY7" fmla="*/ 4860758 h 5317958"/>
              <a:gd name="connsiteX8" fmla="*/ 2925771 w 16713960"/>
              <a:gd name="connsiteY8" fmla="*/ 4499810 h 5317958"/>
              <a:gd name="connsiteX9" fmla="*/ 3142339 w 16713960"/>
              <a:gd name="connsiteY9" fmla="*/ 4836694 h 5317958"/>
              <a:gd name="connsiteX10" fmla="*/ 3671728 w 16713960"/>
              <a:gd name="connsiteY10" fmla="*/ 5317958 h 5317958"/>
              <a:gd name="connsiteX11" fmla="*/ 3840171 w 16713960"/>
              <a:gd name="connsiteY11" fmla="*/ 4716379 h 5317958"/>
              <a:gd name="connsiteX12" fmla="*/ 4201118 w 16713960"/>
              <a:gd name="connsiteY12" fmla="*/ 3777915 h 5317958"/>
              <a:gd name="connsiteX13" fmla="*/ 4850823 w 16713960"/>
              <a:gd name="connsiteY13" fmla="*/ 3272589 h 5317958"/>
              <a:gd name="connsiteX14" fmla="*/ 5259897 w 16713960"/>
              <a:gd name="connsiteY14" fmla="*/ 3152273 h 5317958"/>
              <a:gd name="connsiteX15" fmla="*/ 5837413 w 16713960"/>
              <a:gd name="connsiteY15" fmla="*/ 3224463 h 5317958"/>
              <a:gd name="connsiteX16" fmla="*/ 6775876 w 16713960"/>
              <a:gd name="connsiteY16" fmla="*/ 3031958 h 5317958"/>
              <a:gd name="connsiteX17" fmla="*/ 7569960 w 16713960"/>
              <a:gd name="connsiteY17" fmla="*/ 3031958 h 5317958"/>
              <a:gd name="connsiteX18" fmla="*/ 8339981 w 16713960"/>
              <a:gd name="connsiteY18" fmla="*/ 2935705 h 5317958"/>
              <a:gd name="connsiteX19" fmla="*/ 9326571 w 16713960"/>
              <a:gd name="connsiteY19" fmla="*/ 3152273 h 5317958"/>
              <a:gd name="connsiteX20" fmla="*/ 10120655 w 16713960"/>
              <a:gd name="connsiteY20" fmla="*/ 3705726 h 5317958"/>
              <a:gd name="connsiteX21" fmla="*/ 10986928 w 16713960"/>
              <a:gd name="connsiteY21" fmla="*/ 4355431 h 5317958"/>
              <a:gd name="connsiteX22" fmla="*/ 12310402 w 16713960"/>
              <a:gd name="connsiteY22" fmla="*/ 4716379 h 5317958"/>
              <a:gd name="connsiteX23" fmla="*/ 13850444 w 16713960"/>
              <a:gd name="connsiteY23" fmla="*/ 5005137 h 5317958"/>
              <a:gd name="connsiteX24" fmla="*/ 14981413 w 16713960"/>
              <a:gd name="connsiteY24" fmla="*/ 5125452 h 5317958"/>
              <a:gd name="connsiteX25" fmla="*/ 16016128 w 16713960"/>
              <a:gd name="connsiteY25" fmla="*/ 5125452 h 5317958"/>
              <a:gd name="connsiteX26" fmla="*/ 16713960 w 16713960"/>
              <a:gd name="connsiteY26" fmla="*/ 5125452 h 5317958"/>
              <a:gd name="connsiteX27" fmla="*/ 16665834 w 16713960"/>
              <a:gd name="connsiteY27" fmla="*/ 0 h 5317958"/>
              <a:gd name="connsiteX0" fmla="*/ 16074224 w 16194540"/>
              <a:gd name="connsiteY0" fmla="*/ 48126 h 5317958"/>
              <a:gd name="connsiteX1" fmla="*/ 35 w 16194540"/>
              <a:gd name="connsiteY1" fmla="*/ 8823 h 5317958"/>
              <a:gd name="connsiteX2" fmla="*/ 530627 w 16194540"/>
              <a:gd name="connsiteY2" fmla="*/ 654919 h 5317958"/>
              <a:gd name="connsiteX3" fmla="*/ 1540077 w 16194540"/>
              <a:gd name="connsiteY3" fmla="*/ 2045368 h 5317958"/>
              <a:gd name="connsiteX4" fmla="*/ 1809785 w 16194540"/>
              <a:gd name="connsiteY4" fmla="*/ 3176337 h 5317958"/>
              <a:gd name="connsiteX5" fmla="*/ 1540077 w 16194540"/>
              <a:gd name="connsiteY5" fmla="*/ 3705726 h 5317958"/>
              <a:gd name="connsiteX6" fmla="*/ 1299445 w 16194540"/>
              <a:gd name="connsiteY6" fmla="*/ 4186989 h 5317958"/>
              <a:gd name="connsiteX7" fmla="*/ 1540077 w 16194540"/>
              <a:gd name="connsiteY7" fmla="*/ 4860758 h 5317958"/>
              <a:gd name="connsiteX8" fmla="*/ 2406351 w 16194540"/>
              <a:gd name="connsiteY8" fmla="*/ 4499810 h 5317958"/>
              <a:gd name="connsiteX9" fmla="*/ 2622919 w 16194540"/>
              <a:gd name="connsiteY9" fmla="*/ 4836694 h 5317958"/>
              <a:gd name="connsiteX10" fmla="*/ 3152308 w 16194540"/>
              <a:gd name="connsiteY10" fmla="*/ 5317958 h 5317958"/>
              <a:gd name="connsiteX11" fmla="*/ 3320751 w 16194540"/>
              <a:gd name="connsiteY11" fmla="*/ 4716379 h 5317958"/>
              <a:gd name="connsiteX12" fmla="*/ 3681698 w 16194540"/>
              <a:gd name="connsiteY12" fmla="*/ 3777915 h 5317958"/>
              <a:gd name="connsiteX13" fmla="*/ 4331403 w 16194540"/>
              <a:gd name="connsiteY13" fmla="*/ 3272589 h 5317958"/>
              <a:gd name="connsiteX14" fmla="*/ 4740477 w 16194540"/>
              <a:gd name="connsiteY14" fmla="*/ 3152273 h 5317958"/>
              <a:gd name="connsiteX15" fmla="*/ 5317993 w 16194540"/>
              <a:gd name="connsiteY15" fmla="*/ 3224463 h 5317958"/>
              <a:gd name="connsiteX16" fmla="*/ 6256456 w 16194540"/>
              <a:gd name="connsiteY16" fmla="*/ 3031958 h 5317958"/>
              <a:gd name="connsiteX17" fmla="*/ 7050540 w 16194540"/>
              <a:gd name="connsiteY17" fmla="*/ 3031958 h 5317958"/>
              <a:gd name="connsiteX18" fmla="*/ 7820561 w 16194540"/>
              <a:gd name="connsiteY18" fmla="*/ 2935705 h 5317958"/>
              <a:gd name="connsiteX19" fmla="*/ 8807151 w 16194540"/>
              <a:gd name="connsiteY19" fmla="*/ 3152273 h 5317958"/>
              <a:gd name="connsiteX20" fmla="*/ 9601235 w 16194540"/>
              <a:gd name="connsiteY20" fmla="*/ 3705726 h 5317958"/>
              <a:gd name="connsiteX21" fmla="*/ 10467508 w 16194540"/>
              <a:gd name="connsiteY21" fmla="*/ 4355431 h 5317958"/>
              <a:gd name="connsiteX22" fmla="*/ 11790982 w 16194540"/>
              <a:gd name="connsiteY22" fmla="*/ 4716379 h 5317958"/>
              <a:gd name="connsiteX23" fmla="*/ 13331024 w 16194540"/>
              <a:gd name="connsiteY23" fmla="*/ 5005137 h 5317958"/>
              <a:gd name="connsiteX24" fmla="*/ 14461993 w 16194540"/>
              <a:gd name="connsiteY24" fmla="*/ 5125452 h 5317958"/>
              <a:gd name="connsiteX25" fmla="*/ 15496708 w 16194540"/>
              <a:gd name="connsiteY25" fmla="*/ 5125452 h 5317958"/>
              <a:gd name="connsiteX26" fmla="*/ 16194540 w 16194540"/>
              <a:gd name="connsiteY26" fmla="*/ 5125452 h 5317958"/>
              <a:gd name="connsiteX27" fmla="*/ 16146414 w 16194540"/>
              <a:gd name="connsiteY27" fmla="*/ 0 h 5317958"/>
              <a:gd name="connsiteX0" fmla="*/ 16074224 w 16194540"/>
              <a:gd name="connsiteY0" fmla="*/ 48126 h 5318752"/>
              <a:gd name="connsiteX1" fmla="*/ 35 w 16194540"/>
              <a:gd name="connsiteY1" fmla="*/ 8823 h 5318752"/>
              <a:gd name="connsiteX2" fmla="*/ 530627 w 16194540"/>
              <a:gd name="connsiteY2" fmla="*/ 654919 h 5318752"/>
              <a:gd name="connsiteX3" fmla="*/ 1540077 w 16194540"/>
              <a:gd name="connsiteY3" fmla="*/ 2045368 h 5318752"/>
              <a:gd name="connsiteX4" fmla="*/ 1809785 w 16194540"/>
              <a:gd name="connsiteY4" fmla="*/ 3176337 h 5318752"/>
              <a:gd name="connsiteX5" fmla="*/ 1540077 w 16194540"/>
              <a:gd name="connsiteY5" fmla="*/ 3705726 h 5318752"/>
              <a:gd name="connsiteX6" fmla="*/ 1299445 w 16194540"/>
              <a:gd name="connsiteY6" fmla="*/ 4186989 h 5318752"/>
              <a:gd name="connsiteX7" fmla="*/ 1540077 w 16194540"/>
              <a:gd name="connsiteY7" fmla="*/ 4860758 h 5318752"/>
              <a:gd name="connsiteX8" fmla="*/ 2406351 w 16194540"/>
              <a:gd name="connsiteY8" fmla="*/ 4499810 h 5318752"/>
              <a:gd name="connsiteX9" fmla="*/ 2622919 w 16194540"/>
              <a:gd name="connsiteY9" fmla="*/ 4836694 h 5318752"/>
              <a:gd name="connsiteX10" fmla="*/ 3152308 w 16194540"/>
              <a:gd name="connsiteY10" fmla="*/ 5317958 h 5318752"/>
              <a:gd name="connsiteX11" fmla="*/ 3320751 w 16194540"/>
              <a:gd name="connsiteY11" fmla="*/ 4716379 h 5318752"/>
              <a:gd name="connsiteX12" fmla="*/ 3681698 w 16194540"/>
              <a:gd name="connsiteY12" fmla="*/ 3777915 h 5318752"/>
              <a:gd name="connsiteX13" fmla="*/ 4331403 w 16194540"/>
              <a:gd name="connsiteY13" fmla="*/ 3272589 h 5318752"/>
              <a:gd name="connsiteX14" fmla="*/ 4740477 w 16194540"/>
              <a:gd name="connsiteY14" fmla="*/ 3152273 h 5318752"/>
              <a:gd name="connsiteX15" fmla="*/ 5317993 w 16194540"/>
              <a:gd name="connsiteY15" fmla="*/ 3224463 h 5318752"/>
              <a:gd name="connsiteX16" fmla="*/ 6256456 w 16194540"/>
              <a:gd name="connsiteY16" fmla="*/ 3031958 h 5318752"/>
              <a:gd name="connsiteX17" fmla="*/ 7050540 w 16194540"/>
              <a:gd name="connsiteY17" fmla="*/ 3031958 h 5318752"/>
              <a:gd name="connsiteX18" fmla="*/ 7820561 w 16194540"/>
              <a:gd name="connsiteY18" fmla="*/ 2935705 h 5318752"/>
              <a:gd name="connsiteX19" fmla="*/ 8807151 w 16194540"/>
              <a:gd name="connsiteY19" fmla="*/ 3152273 h 5318752"/>
              <a:gd name="connsiteX20" fmla="*/ 9601235 w 16194540"/>
              <a:gd name="connsiteY20" fmla="*/ 3705726 h 5318752"/>
              <a:gd name="connsiteX21" fmla="*/ 10467508 w 16194540"/>
              <a:gd name="connsiteY21" fmla="*/ 4355431 h 5318752"/>
              <a:gd name="connsiteX22" fmla="*/ 11790982 w 16194540"/>
              <a:gd name="connsiteY22" fmla="*/ 4716379 h 5318752"/>
              <a:gd name="connsiteX23" fmla="*/ 13331024 w 16194540"/>
              <a:gd name="connsiteY23" fmla="*/ 5005137 h 5318752"/>
              <a:gd name="connsiteX24" fmla="*/ 14461993 w 16194540"/>
              <a:gd name="connsiteY24" fmla="*/ 5125452 h 5318752"/>
              <a:gd name="connsiteX25" fmla="*/ 15496708 w 16194540"/>
              <a:gd name="connsiteY25" fmla="*/ 5125452 h 5318752"/>
              <a:gd name="connsiteX26" fmla="*/ 16194540 w 16194540"/>
              <a:gd name="connsiteY26" fmla="*/ 5125452 h 5318752"/>
              <a:gd name="connsiteX27" fmla="*/ 16146414 w 16194540"/>
              <a:gd name="connsiteY27" fmla="*/ 0 h 5318752"/>
              <a:gd name="connsiteX0" fmla="*/ 16074224 w 16194540"/>
              <a:gd name="connsiteY0" fmla="*/ 48126 h 5318752"/>
              <a:gd name="connsiteX1" fmla="*/ 35 w 16194540"/>
              <a:gd name="connsiteY1" fmla="*/ 8823 h 5318752"/>
              <a:gd name="connsiteX2" fmla="*/ 530627 w 16194540"/>
              <a:gd name="connsiteY2" fmla="*/ 654919 h 5318752"/>
              <a:gd name="connsiteX3" fmla="*/ 1540077 w 16194540"/>
              <a:gd name="connsiteY3" fmla="*/ 2045368 h 5318752"/>
              <a:gd name="connsiteX4" fmla="*/ 1809785 w 16194540"/>
              <a:gd name="connsiteY4" fmla="*/ 3176337 h 5318752"/>
              <a:gd name="connsiteX5" fmla="*/ 1540077 w 16194540"/>
              <a:gd name="connsiteY5" fmla="*/ 3705726 h 5318752"/>
              <a:gd name="connsiteX6" fmla="*/ 1299445 w 16194540"/>
              <a:gd name="connsiteY6" fmla="*/ 4186989 h 5318752"/>
              <a:gd name="connsiteX7" fmla="*/ 1540077 w 16194540"/>
              <a:gd name="connsiteY7" fmla="*/ 4860758 h 5318752"/>
              <a:gd name="connsiteX8" fmla="*/ 2406351 w 16194540"/>
              <a:gd name="connsiteY8" fmla="*/ 4499810 h 5318752"/>
              <a:gd name="connsiteX9" fmla="*/ 2622919 w 16194540"/>
              <a:gd name="connsiteY9" fmla="*/ 4836694 h 5318752"/>
              <a:gd name="connsiteX10" fmla="*/ 3152308 w 16194540"/>
              <a:gd name="connsiteY10" fmla="*/ 5317958 h 5318752"/>
              <a:gd name="connsiteX11" fmla="*/ 3320751 w 16194540"/>
              <a:gd name="connsiteY11" fmla="*/ 4716379 h 5318752"/>
              <a:gd name="connsiteX12" fmla="*/ 3681698 w 16194540"/>
              <a:gd name="connsiteY12" fmla="*/ 3777915 h 5318752"/>
              <a:gd name="connsiteX13" fmla="*/ 4331403 w 16194540"/>
              <a:gd name="connsiteY13" fmla="*/ 3272589 h 5318752"/>
              <a:gd name="connsiteX14" fmla="*/ 4740477 w 16194540"/>
              <a:gd name="connsiteY14" fmla="*/ 3152273 h 5318752"/>
              <a:gd name="connsiteX15" fmla="*/ 5317993 w 16194540"/>
              <a:gd name="connsiteY15" fmla="*/ 3224463 h 5318752"/>
              <a:gd name="connsiteX16" fmla="*/ 6256456 w 16194540"/>
              <a:gd name="connsiteY16" fmla="*/ 3031958 h 5318752"/>
              <a:gd name="connsiteX17" fmla="*/ 7050540 w 16194540"/>
              <a:gd name="connsiteY17" fmla="*/ 3031958 h 5318752"/>
              <a:gd name="connsiteX18" fmla="*/ 7820561 w 16194540"/>
              <a:gd name="connsiteY18" fmla="*/ 2935705 h 5318752"/>
              <a:gd name="connsiteX19" fmla="*/ 8807151 w 16194540"/>
              <a:gd name="connsiteY19" fmla="*/ 3152273 h 5318752"/>
              <a:gd name="connsiteX20" fmla="*/ 9601235 w 16194540"/>
              <a:gd name="connsiteY20" fmla="*/ 3705726 h 5318752"/>
              <a:gd name="connsiteX21" fmla="*/ 10467508 w 16194540"/>
              <a:gd name="connsiteY21" fmla="*/ 4355431 h 5318752"/>
              <a:gd name="connsiteX22" fmla="*/ 11790982 w 16194540"/>
              <a:gd name="connsiteY22" fmla="*/ 4716379 h 5318752"/>
              <a:gd name="connsiteX23" fmla="*/ 13331024 w 16194540"/>
              <a:gd name="connsiteY23" fmla="*/ 5005137 h 5318752"/>
              <a:gd name="connsiteX24" fmla="*/ 14461993 w 16194540"/>
              <a:gd name="connsiteY24" fmla="*/ 5125452 h 5318752"/>
              <a:gd name="connsiteX25" fmla="*/ 15496708 w 16194540"/>
              <a:gd name="connsiteY25" fmla="*/ 5125452 h 5318752"/>
              <a:gd name="connsiteX26" fmla="*/ 16194540 w 16194540"/>
              <a:gd name="connsiteY26" fmla="*/ 5125452 h 5318752"/>
              <a:gd name="connsiteX27" fmla="*/ 16146414 w 16194540"/>
              <a:gd name="connsiteY27" fmla="*/ 0 h 5318752"/>
              <a:gd name="connsiteX0" fmla="*/ 16074224 w 16194540"/>
              <a:gd name="connsiteY0" fmla="*/ 48126 h 5318752"/>
              <a:gd name="connsiteX1" fmla="*/ 35 w 16194540"/>
              <a:gd name="connsiteY1" fmla="*/ 8823 h 5318752"/>
              <a:gd name="connsiteX2" fmla="*/ 530627 w 16194540"/>
              <a:gd name="connsiteY2" fmla="*/ 654919 h 5318752"/>
              <a:gd name="connsiteX3" fmla="*/ 1540077 w 16194540"/>
              <a:gd name="connsiteY3" fmla="*/ 2045368 h 5318752"/>
              <a:gd name="connsiteX4" fmla="*/ 1809785 w 16194540"/>
              <a:gd name="connsiteY4" fmla="*/ 3176337 h 5318752"/>
              <a:gd name="connsiteX5" fmla="*/ 1540077 w 16194540"/>
              <a:gd name="connsiteY5" fmla="*/ 3705726 h 5318752"/>
              <a:gd name="connsiteX6" fmla="*/ 1299445 w 16194540"/>
              <a:gd name="connsiteY6" fmla="*/ 4186989 h 5318752"/>
              <a:gd name="connsiteX7" fmla="*/ 1540077 w 16194540"/>
              <a:gd name="connsiteY7" fmla="*/ 4860758 h 5318752"/>
              <a:gd name="connsiteX8" fmla="*/ 2406351 w 16194540"/>
              <a:gd name="connsiteY8" fmla="*/ 4499810 h 5318752"/>
              <a:gd name="connsiteX9" fmla="*/ 2622919 w 16194540"/>
              <a:gd name="connsiteY9" fmla="*/ 4836694 h 5318752"/>
              <a:gd name="connsiteX10" fmla="*/ 3152308 w 16194540"/>
              <a:gd name="connsiteY10" fmla="*/ 5317958 h 5318752"/>
              <a:gd name="connsiteX11" fmla="*/ 3320751 w 16194540"/>
              <a:gd name="connsiteY11" fmla="*/ 4716379 h 5318752"/>
              <a:gd name="connsiteX12" fmla="*/ 3681698 w 16194540"/>
              <a:gd name="connsiteY12" fmla="*/ 3777915 h 5318752"/>
              <a:gd name="connsiteX13" fmla="*/ 4331403 w 16194540"/>
              <a:gd name="connsiteY13" fmla="*/ 3272589 h 5318752"/>
              <a:gd name="connsiteX14" fmla="*/ 4740477 w 16194540"/>
              <a:gd name="connsiteY14" fmla="*/ 3152273 h 5318752"/>
              <a:gd name="connsiteX15" fmla="*/ 5317993 w 16194540"/>
              <a:gd name="connsiteY15" fmla="*/ 3224463 h 5318752"/>
              <a:gd name="connsiteX16" fmla="*/ 6256456 w 16194540"/>
              <a:gd name="connsiteY16" fmla="*/ 3031958 h 5318752"/>
              <a:gd name="connsiteX17" fmla="*/ 7050540 w 16194540"/>
              <a:gd name="connsiteY17" fmla="*/ 3031958 h 5318752"/>
              <a:gd name="connsiteX18" fmla="*/ 7820561 w 16194540"/>
              <a:gd name="connsiteY18" fmla="*/ 2935705 h 5318752"/>
              <a:gd name="connsiteX19" fmla="*/ 8807151 w 16194540"/>
              <a:gd name="connsiteY19" fmla="*/ 3152273 h 5318752"/>
              <a:gd name="connsiteX20" fmla="*/ 9601235 w 16194540"/>
              <a:gd name="connsiteY20" fmla="*/ 3705726 h 5318752"/>
              <a:gd name="connsiteX21" fmla="*/ 10467508 w 16194540"/>
              <a:gd name="connsiteY21" fmla="*/ 4355431 h 5318752"/>
              <a:gd name="connsiteX22" fmla="*/ 11790982 w 16194540"/>
              <a:gd name="connsiteY22" fmla="*/ 4716379 h 5318752"/>
              <a:gd name="connsiteX23" fmla="*/ 13331024 w 16194540"/>
              <a:gd name="connsiteY23" fmla="*/ 5005137 h 5318752"/>
              <a:gd name="connsiteX24" fmla="*/ 14461993 w 16194540"/>
              <a:gd name="connsiteY24" fmla="*/ 5125452 h 5318752"/>
              <a:gd name="connsiteX25" fmla="*/ 15496708 w 16194540"/>
              <a:gd name="connsiteY25" fmla="*/ 5125452 h 5318752"/>
              <a:gd name="connsiteX26" fmla="*/ 16194540 w 16194540"/>
              <a:gd name="connsiteY26" fmla="*/ 5125452 h 5318752"/>
              <a:gd name="connsiteX27" fmla="*/ 16146414 w 16194540"/>
              <a:gd name="connsiteY27" fmla="*/ 0 h 5318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6194540" h="5318752">
                <a:moveTo>
                  <a:pt x="16074224" y="48126"/>
                </a:moveTo>
                <a:lnTo>
                  <a:pt x="35" y="8823"/>
                </a:lnTo>
                <a:cubicBezTo>
                  <a:pt x="-3574" y="17245"/>
                  <a:pt x="273953" y="315495"/>
                  <a:pt x="530627" y="654919"/>
                </a:cubicBezTo>
                <a:cubicBezTo>
                  <a:pt x="787301" y="994343"/>
                  <a:pt x="1326884" y="1625132"/>
                  <a:pt x="1540077" y="2045368"/>
                </a:cubicBezTo>
                <a:cubicBezTo>
                  <a:pt x="1753270" y="2465604"/>
                  <a:pt x="1899688" y="2999874"/>
                  <a:pt x="1809785" y="3176337"/>
                </a:cubicBezTo>
                <a:lnTo>
                  <a:pt x="1540077" y="3705726"/>
                </a:lnTo>
                <a:lnTo>
                  <a:pt x="1299445" y="4186989"/>
                </a:lnTo>
                <a:cubicBezTo>
                  <a:pt x="1299445" y="4379494"/>
                  <a:pt x="1355593" y="4808621"/>
                  <a:pt x="1540077" y="4860758"/>
                </a:cubicBezTo>
                <a:cubicBezTo>
                  <a:pt x="1724561" y="4912895"/>
                  <a:pt x="2334162" y="4387515"/>
                  <a:pt x="2406351" y="4499810"/>
                </a:cubicBezTo>
                <a:lnTo>
                  <a:pt x="2622919" y="4836694"/>
                </a:lnTo>
                <a:cubicBezTo>
                  <a:pt x="2747245" y="4973052"/>
                  <a:pt x="3036003" y="5338011"/>
                  <a:pt x="3152308" y="5317958"/>
                </a:cubicBezTo>
                <a:cubicBezTo>
                  <a:pt x="3268613" y="5297906"/>
                  <a:pt x="3232519" y="4973053"/>
                  <a:pt x="3320751" y="4716379"/>
                </a:cubicBezTo>
                <a:cubicBezTo>
                  <a:pt x="3408983" y="4459705"/>
                  <a:pt x="3513256" y="4018547"/>
                  <a:pt x="3681698" y="3777915"/>
                </a:cubicBezTo>
                <a:cubicBezTo>
                  <a:pt x="3850140" y="3537283"/>
                  <a:pt x="4195045" y="3312694"/>
                  <a:pt x="4331403" y="3272589"/>
                </a:cubicBezTo>
                <a:lnTo>
                  <a:pt x="4740477" y="3152273"/>
                </a:lnTo>
                <a:lnTo>
                  <a:pt x="5317993" y="3224463"/>
                </a:lnTo>
                <a:lnTo>
                  <a:pt x="6256456" y="3031958"/>
                </a:lnTo>
                <a:lnTo>
                  <a:pt x="7050540" y="3031958"/>
                </a:lnTo>
                <a:lnTo>
                  <a:pt x="7820561" y="2935705"/>
                </a:lnTo>
                <a:lnTo>
                  <a:pt x="8807151" y="3152273"/>
                </a:lnTo>
                <a:lnTo>
                  <a:pt x="9601235" y="3705726"/>
                </a:lnTo>
                <a:lnTo>
                  <a:pt x="10467508" y="4355431"/>
                </a:lnTo>
                <a:lnTo>
                  <a:pt x="11790982" y="4716379"/>
                </a:lnTo>
                <a:lnTo>
                  <a:pt x="13331024" y="5005137"/>
                </a:lnTo>
                <a:lnTo>
                  <a:pt x="14461993" y="5125452"/>
                </a:lnTo>
                <a:lnTo>
                  <a:pt x="15496708" y="5125452"/>
                </a:lnTo>
                <a:lnTo>
                  <a:pt x="16194540" y="5125452"/>
                </a:lnTo>
                <a:lnTo>
                  <a:pt x="16146414" y="0"/>
                </a:lnTo>
              </a:path>
            </a:pathLst>
          </a:custGeom>
          <a:solidFill>
            <a:srgbClr val="C8CFDF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3" name="TextBox 3312"/>
          <p:cNvSpPr txBox="1"/>
          <p:nvPr/>
        </p:nvSpPr>
        <p:spPr>
          <a:xfrm>
            <a:off x="10230217" y="4217020"/>
            <a:ext cx="20849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Pouppeville</a:t>
            </a:r>
            <a:endParaRPr lang="en-US" sz="2800" b="1" dirty="0"/>
          </a:p>
        </p:txBody>
      </p:sp>
      <p:sp>
        <p:nvSpPr>
          <p:cNvPr id="3537" name="TextBox 3536"/>
          <p:cNvSpPr txBox="1"/>
          <p:nvPr/>
        </p:nvSpPr>
        <p:spPr>
          <a:xfrm>
            <a:off x="10663722" y="2526481"/>
            <a:ext cx="210739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La Madeleine</a:t>
            </a:r>
          </a:p>
        </p:txBody>
      </p:sp>
      <p:sp>
        <p:nvSpPr>
          <p:cNvPr id="5004" name="Rectangle 5003"/>
          <p:cNvSpPr/>
          <p:nvPr/>
        </p:nvSpPr>
        <p:spPr>
          <a:xfrm>
            <a:off x="1652564" y="653902"/>
            <a:ext cx="23571431" cy="17045553"/>
          </a:xfrm>
          <a:prstGeom prst="rect">
            <a:avLst/>
          </a:prstGeom>
          <a:noFill/>
          <a:ln w="1270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032" name="Group 5031"/>
          <p:cNvGrpSpPr/>
          <p:nvPr/>
        </p:nvGrpSpPr>
        <p:grpSpPr>
          <a:xfrm>
            <a:off x="14815876" y="13736366"/>
            <a:ext cx="10573015" cy="3894897"/>
            <a:chOff x="901300" y="9453926"/>
            <a:chExt cx="10573015" cy="3894897"/>
          </a:xfrm>
        </p:grpSpPr>
        <p:sp>
          <p:nvSpPr>
            <p:cNvPr id="5013" name="Rectangle 957">
              <a:extLst>
                <a:ext uri="{FF2B5EF4-FFF2-40B4-BE49-F238E27FC236}">
                  <a16:creationId xmlns:a16="http://schemas.microsoft.com/office/drawing/2014/main" id="{50BEEFD7-946A-4206-9859-951373904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300" y="9453926"/>
              <a:ext cx="10573015" cy="3894897"/>
            </a:xfrm>
            <a:prstGeom prst="rect">
              <a:avLst/>
            </a:prstGeom>
            <a:solidFill>
              <a:schemeClr val="bg1"/>
            </a:solidFill>
            <a:ln w="1524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21939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21939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21939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21939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 sz="2400">
                <a:latin typeface="Times New Roman" panose="02020603050405020304" pitchFamily="18" charset="0"/>
              </a:endParaRPr>
            </a:p>
          </p:txBody>
        </p:sp>
        <p:pic>
          <p:nvPicPr>
            <p:cNvPr id="5014" name="Picture 959" descr="CSI Crest Medium">
              <a:extLst>
                <a:ext uri="{FF2B5EF4-FFF2-40B4-BE49-F238E27FC236}">
                  <a16:creationId xmlns:a16="http://schemas.microsoft.com/office/drawing/2014/main" id="{2002A7EB-7EA3-46E5-A103-85F7FB75F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08581" y="10512179"/>
              <a:ext cx="1709746" cy="18088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5" name="Text Box 1011">
              <a:extLst>
                <a:ext uri="{FF2B5EF4-FFF2-40B4-BE49-F238E27FC236}">
                  <a16:creationId xmlns:a16="http://schemas.microsoft.com/office/drawing/2014/main" id="{877A12B3-98DC-4494-9565-BB466A53B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1946" y="12280168"/>
              <a:ext cx="4652190" cy="40011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square" lIns="0" tIns="0" rIns="0" bIns="0">
              <a:spAutoFit/>
            </a:bodyPr>
            <a:lstStyle>
              <a:lvl1pPr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en-US" altLang="en-US" sz="2600" b="1" dirty="0">
                  <a:latin typeface="+mn-lt"/>
                </a:rPr>
                <a:t>0                          5                         10</a:t>
              </a:r>
            </a:p>
          </p:txBody>
        </p:sp>
        <p:sp>
          <p:nvSpPr>
            <p:cNvPr id="5016" name="Text Box 1016">
              <a:extLst>
                <a:ext uri="{FF2B5EF4-FFF2-40B4-BE49-F238E27FC236}">
                  <a16:creationId xmlns:a16="http://schemas.microsoft.com/office/drawing/2014/main" id="{9171DBD5-E99B-473E-BCC9-23963575BC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07" y="12687995"/>
              <a:ext cx="1919218" cy="52321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square" lIns="91439" tIns="45719" rIns="91439" bIns="45719">
              <a:spAutoFit/>
            </a:bodyPr>
            <a:lstStyle>
              <a:lvl1pPr defTabSz="915988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915988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915988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915988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915988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en-US" altLang="en-US" sz="2800" b="1" dirty="0">
                  <a:latin typeface="+mn-lt"/>
                </a:rPr>
                <a:t>Kilometers</a:t>
              </a:r>
            </a:p>
          </p:txBody>
        </p:sp>
        <p:sp>
          <p:nvSpPr>
            <p:cNvPr id="5024" name="Text Box 958">
              <a:extLst>
                <a:ext uri="{FF2B5EF4-FFF2-40B4-BE49-F238E27FC236}">
                  <a16:creationId xmlns:a16="http://schemas.microsoft.com/office/drawing/2014/main" id="{54AADA0A-3E7A-4434-9348-D4125C0278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65115" y="9611110"/>
              <a:ext cx="8233365" cy="1600071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square" lIns="243479" tIns="121738" rIns="243479" bIns="121738">
              <a:spAutoFit/>
            </a:bodyPr>
            <a:lstStyle>
              <a:lvl1pPr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/>
              <a:r>
                <a:rPr lang="en-US" sz="4400" b="1" dirty="0">
                  <a:latin typeface="Georgia" panose="02040502050405020303" pitchFamily="18" charset="0"/>
                </a:rPr>
                <a:t>Securing  Carentan</a:t>
              </a:r>
            </a:p>
            <a:p>
              <a:pPr algn="ctr">
                <a:lnSpc>
                  <a:spcPct val="50000"/>
                </a:lnSpc>
                <a:spcBef>
                  <a:spcPct val="50000"/>
                </a:spcBef>
                <a:defRPr/>
              </a:pPr>
              <a:r>
                <a:rPr lang="en-US" altLang="en-US" sz="4400" b="1" dirty="0">
                  <a:latin typeface="Georgia" panose="02040502050405020303" pitchFamily="18" charset="0"/>
                </a:rPr>
                <a:t>12 to 13 June 1944</a:t>
              </a:r>
            </a:p>
          </p:txBody>
        </p:sp>
        <p:grpSp>
          <p:nvGrpSpPr>
            <p:cNvPr id="5025" name="Group 5024"/>
            <p:cNvGrpSpPr/>
            <p:nvPr/>
          </p:nvGrpSpPr>
          <p:grpSpPr>
            <a:xfrm>
              <a:off x="10077433" y="10477579"/>
              <a:ext cx="1023257" cy="2517383"/>
              <a:chOff x="16454512" y="22662392"/>
              <a:chExt cx="1023257" cy="2517383"/>
            </a:xfrm>
          </p:grpSpPr>
          <p:grpSp>
            <p:nvGrpSpPr>
              <p:cNvPr id="5026" name="Group 5025"/>
              <p:cNvGrpSpPr/>
              <p:nvPr/>
            </p:nvGrpSpPr>
            <p:grpSpPr>
              <a:xfrm>
                <a:off x="16678520" y="23522055"/>
                <a:ext cx="597031" cy="1657720"/>
                <a:chOff x="16799904" y="23202900"/>
                <a:chExt cx="597031" cy="1657720"/>
              </a:xfrm>
            </p:grpSpPr>
            <p:sp>
              <p:nvSpPr>
                <p:cNvPr id="5030" name="Down Arrow 5029"/>
                <p:cNvSpPr/>
                <p:nvPr/>
              </p:nvSpPr>
              <p:spPr>
                <a:xfrm rot="10800000">
                  <a:off x="16824960" y="23202900"/>
                  <a:ext cx="525780" cy="1028700"/>
                </a:xfrm>
                <a:prstGeom prst="downArrow">
                  <a:avLst>
                    <a:gd name="adj1" fmla="val 50000"/>
                    <a:gd name="adj2" fmla="val 110959"/>
                  </a:avLst>
                </a:prstGeom>
                <a:solidFill>
                  <a:srgbClr val="002060"/>
                </a:solidFill>
                <a:ln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31" name="TextBox 5030"/>
                <p:cNvSpPr txBox="1"/>
                <p:nvPr/>
              </p:nvSpPr>
              <p:spPr>
                <a:xfrm>
                  <a:off x="16799904" y="24103490"/>
                  <a:ext cx="597031" cy="75713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b="1" dirty="0">
                      <a:solidFill>
                        <a:srgbClr val="002060"/>
                      </a:solidFill>
                    </a:rPr>
                    <a:t>N</a:t>
                  </a:r>
                </a:p>
              </p:txBody>
            </p:sp>
          </p:grpSp>
          <p:grpSp>
            <p:nvGrpSpPr>
              <p:cNvPr id="5027" name="Group 5026"/>
              <p:cNvGrpSpPr/>
              <p:nvPr/>
            </p:nvGrpSpPr>
            <p:grpSpPr>
              <a:xfrm>
                <a:off x="16454512" y="22662392"/>
                <a:ext cx="1023257" cy="740229"/>
                <a:chOff x="27932743" y="3570514"/>
                <a:chExt cx="1023257" cy="740229"/>
              </a:xfrm>
            </p:grpSpPr>
            <p:sp>
              <p:nvSpPr>
                <p:cNvPr id="5028" name="Oval 5027"/>
                <p:cNvSpPr/>
                <p:nvPr/>
              </p:nvSpPr>
              <p:spPr>
                <a:xfrm>
                  <a:off x="28063371" y="3570514"/>
                  <a:ext cx="762000" cy="740229"/>
                </a:xfrm>
                <a:prstGeom prst="ellipse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109728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219456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329184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438912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548640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658368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768096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877824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2000" b="1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5029" name="TextBox 453"/>
                <p:cNvSpPr txBox="1"/>
                <p:nvPr/>
              </p:nvSpPr>
              <p:spPr>
                <a:xfrm>
                  <a:off x="27932743" y="3679371"/>
                  <a:ext cx="1023257" cy="52322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n-US"/>
                  </a:defPPr>
                  <a:lvl1pPr marL="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109728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219456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329184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438912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548640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658368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768096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877824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2800" b="1" dirty="0"/>
                    <a:t>6A</a:t>
                  </a:r>
                </a:p>
              </p:txBody>
            </p:sp>
          </p:grpSp>
        </p:grpSp>
        <p:grpSp>
          <p:nvGrpSpPr>
            <p:cNvPr id="5006" name="Group 5005"/>
            <p:cNvGrpSpPr/>
            <p:nvPr/>
          </p:nvGrpSpPr>
          <p:grpSpPr>
            <a:xfrm>
              <a:off x="4114955" y="11966286"/>
              <a:ext cx="4145705" cy="218893"/>
              <a:chOff x="20012904" y="2695936"/>
              <a:chExt cx="1529024" cy="169678"/>
            </a:xfrm>
          </p:grpSpPr>
          <p:grpSp>
            <p:nvGrpSpPr>
              <p:cNvPr id="5007" name="Group 5006">
                <a:extLst>
                  <a:ext uri="{FF2B5EF4-FFF2-40B4-BE49-F238E27FC236}">
                    <a16:creationId xmlns:a16="http://schemas.microsoft.com/office/drawing/2014/main" id="{D445E20D-66AB-4118-AB8F-66AD16FA7B3B}"/>
                  </a:ext>
                </a:extLst>
              </p:cNvPr>
              <p:cNvGrpSpPr/>
              <p:nvPr/>
            </p:nvGrpSpPr>
            <p:grpSpPr>
              <a:xfrm>
                <a:off x="20012904" y="2697001"/>
                <a:ext cx="765784" cy="168613"/>
                <a:chOff x="4184260" y="16595334"/>
                <a:chExt cx="837695" cy="168613"/>
              </a:xfrm>
            </p:grpSpPr>
            <p:sp>
              <p:nvSpPr>
                <p:cNvPr id="5011" name="Rectangle 5010">
                  <a:extLst>
                    <a:ext uri="{FF2B5EF4-FFF2-40B4-BE49-F238E27FC236}">
                      <a16:creationId xmlns:a16="http://schemas.microsoft.com/office/drawing/2014/main" id="{0146CD4C-DC74-42FC-A619-C1328AE405E8}"/>
                    </a:ext>
                  </a:extLst>
                </p:cNvPr>
                <p:cNvSpPr/>
                <p:nvPr/>
              </p:nvSpPr>
              <p:spPr>
                <a:xfrm>
                  <a:off x="4184260" y="16596878"/>
                  <a:ext cx="416788" cy="167069"/>
                </a:xfrm>
                <a:prstGeom prst="rect">
                  <a:avLst/>
                </a:prstGeom>
                <a:solidFill>
                  <a:srgbClr val="C00000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12" name="Rectangle 5011">
                  <a:extLst>
                    <a:ext uri="{FF2B5EF4-FFF2-40B4-BE49-F238E27FC236}">
                      <a16:creationId xmlns:a16="http://schemas.microsoft.com/office/drawing/2014/main" id="{E56D9E44-BFB3-4A67-A374-46D496E90F85}"/>
                    </a:ext>
                  </a:extLst>
                </p:cNvPr>
                <p:cNvSpPr/>
                <p:nvPr/>
              </p:nvSpPr>
              <p:spPr>
                <a:xfrm>
                  <a:off x="4605167" y="16595334"/>
                  <a:ext cx="416788" cy="167069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08" name="Group 5007">
                <a:extLst>
                  <a:ext uri="{FF2B5EF4-FFF2-40B4-BE49-F238E27FC236}">
                    <a16:creationId xmlns:a16="http://schemas.microsoft.com/office/drawing/2014/main" id="{52387464-05A9-4C5B-82E7-171DC3EDF26E}"/>
                  </a:ext>
                </a:extLst>
              </p:cNvPr>
              <p:cNvGrpSpPr/>
              <p:nvPr/>
            </p:nvGrpSpPr>
            <p:grpSpPr>
              <a:xfrm>
                <a:off x="20776144" y="2695936"/>
                <a:ext cx="765784" cy="168613"/>
                <a:chOff x="4184260" y="16595334"/>
                <a:chExt cx="837695" cy="168613"/>
              </a:xfrm>
            </p:grpSpPr>
            <p:sp>
              <p:nvSpPr>
                <p:cNvPr id="5009" name="Rectangle 5008">
                  <a:extLst>
                    <a:ext uri="{FF2B5EF4-FFF2-40B4-BE49-F238E27FC236}">
                      <a16:creationId xmlns:a16="http://schemas.microsoft.com/office/drawing/2014/main" id="{E3F9A69C-BDD1-4F4E-BBF6-8686C4EAF11B}"/>
                    </a:ext>
                  </a:extLst>
                </p:cNvPr>
                <p:cNvSpPr/>
                <p:nvPr/>
              </p:nvSpPr>
              <p:spPr>
                <a:xfrm>
                  <a:off x="4184260" y="16596878"/>
                  <a:ext cx="416788" cy="167069"/>
                </a:xfrm>
                <a:prstGeom prst="rect">
                  <a:avLst/>
                </a:prstGeom>
                <a:solidFill>
                  <a:srgbClr val="C00000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10" name="Rectangle 5009">
                  <a:extLst>
                    <a:ext uri="{FF2B5EF4-FFF2-40B4-BE49-F238E27FC236}">
                      <a16:creationId xmlns:a16="http://schemas.microsoft.com/office/drawing/2014/main" id="{ABF345D7-AC34-4136-AF5C-7C72A4D300E0}"/>
                    </a:ext>
                  </a:extLst>
                </p:cNvPr>
                <p:cNvSpPr/>
                <p:nvPr/>
              </p:nvSpPr>
              <p:spPr>
                <a:xfrm>
                  <a:off x="4605167" y="16595334"/>
                  <a:ext cx="416788" cy="167069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034" name="Group 5033"/>
          <p:cNvGrpSpPr/>
          <p:nvPr/>
        </p:nvGrpSpPr>
        <p:grpSpPr>
          <a:xfrm>
            <a:off x="10646663" y="8345540"/>
            <a:ext cx="1353358" cy="102596"/>
            <a:chOff x="13388339" y="14461557"/>
            <a:chExt cx="1708785" cy="129540"/>
          </a:xfrm>
        </p:grpSpPr>
        <p:sp>
          <p:nvSpPr>
            <p:cNvPr id="5035" name="Freeform 503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36" name="Group 503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37" name="Freeform 503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38" name="Freeform 503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39" name="Freeform 503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40" name="Freeform 503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41" name="Freeform 504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5042" name="TextBox 5041"/>
          <p:cNvSpPr txBox="1"/>
          <p:nvPr/>
        </p:nvSpPr>
        <p:spPr>
          <a:xfrm rot="2782915">
            <a:off x="9724974" y="1610512"/>
            <a:ext cx="264267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>
                <a:latin typeface="Georgia" panose="02040502050405020303" pitchFamily="18" charset="0"/>
              </a:rPr>
              <a:t>UTAH</a:t>
            </a:r>
          </a:p>
        </p:txBody>
      </p:sp>
      <p:grpSp>
        <p:nvGrpSpPr>
          <p:cNvPr id="5069" name="Group 5068"/>
          <p:cNvGrpSpPr/>
          <p:nvPr/>
        </p:nvGrpSpPr>
        <p:grpSpPr>
          <a:xfrm>
            <a:off x="4121037" y="13714707"/>
            <a:ext cx="1660118" cy="1533945"/>
            <a:chOff x="25151133" y="13422408"/>
            <a:chExt cx="1660118" cy="1533945"/>
          </a:xfrm>
        </p:grpSpPr>
        <p:grpSp>
          <p:nvGrpSpPr>
            <p:cNvPr id="5070" name="Group 5069"/>
            <p:cNvGrpSpPr>
              <a:grpSpLocks noChangeAspect="1"/>
            </p:cNvGrpSpPr>
            <p:nvPr/>
          </p:nvGrpSpPr>
          <p:grpSpPr>
            <a:xfrm>
              <a:off x="25151133" y="13931707"/>
              <a:ext cx="1660118" cy="1024646"/>
              <a:chOff x="9283435" y="7078152"/>
              <a:chExt cx="1297297" cy="800709"/>
            </a:xfrm>
          </p:grpSpPr>
          <p:sp>
            <p:nvSpPr>
              <p:cNvPr id="5074" name="Rectangle 5073"/>
              <p:cNvSpPr/>
              <p:nvPr/>
            </p:nvSpPr>
            <p:spPr>
              <a:xfrm>
                <a:off x="10116874" y="7262344"/>
                <a:ext cx="419279" cy="383242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075" name="Group 5074"/>
              <p:cNvGrpSpPr/>
              <p:nvPr/>
            </p:nvGrpSpPr>
            <p:grpSpPr>
              <a:xfrm>
                <a:off x="9283435" y="7078152"/>
                <a:ext cx="1297297" cy="800709"/>
                <a:chOff x="9431195" y="6895557"/>
                <a:chExt cx="1297297" cy="800709"/>
              </a:xfrm>
            </p:grpSpPr>
            <p:sp>
              <p:nvSpPr>
                <p:cNvPr id="5076" name="TextBox 5075"/>
                <p:cNvSpPr txBox="1"/>
                <p:nvPr/>
              </p:nvSpPr>
              <p:spPr>
                <a:xfrm>
                  <a:off x="10220054" y="7033328"/>
                  <a:ext cx="508438" cy="45697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 </a:t>
                  </a:r>
                </a:p>
              </p:txBody>
            </p:sp>
            <p:grpSp>
              <p:nvGrpSpPr>
                <p:cNvPr id="5077" name="Group 5076"/>
                <p:cNvGrpSpPr/>
                <p:nvPr/>
              </p:nvGrpSpPr>
              <p:grpSpPr>
                <a:xfrm>
                  <a:off x="9431195" y="6895557"/>
                  <a:ext cx="800700" cy="800709"/>
                  <a:chOff x="4664443" y="3476436"/>
                  <a:chExt cx="513500" cy="513500"/>
                </a:xfrm>
              </p:grpSpPr>
              <p:sp>
                <p:nvSpPr>
                  <p:cNvPr id="5078" name="Diamond 5077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solidFill>
                    <a:srgbClr val="FF8080"/>
                  </a:solidFill>
                  <a:ln w="50800">
                    <a:solidFill>
                      <a:schemeClr val="tx1"/>
                    </a:solidFill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79" name="Freeform 5078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80" name="Freeform 5079"/>
                  <p:cNvSpPr/>
                  <p:nvPr/>
                </p:nvSpPr>
                <p:spPr>
                  <a:xfrm>
                    <a:off x="4799974" y="3598769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5071" name="Oval 5070"/>
            <p:cNvSpPr/>
            <p:nvPr/>
          </p:nvSpPr>
          <p:spPr>
            <a:xfrm>
              <a:off x="25342701" y="14260225"/>
              <a:ext cx="618053" cy="304800"/>
            </a:xfrm>
            <a:prstGeom prst="ellipse">
              <a:avLst/>
            </a:pr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2" name="Rectangle 5071"/>
            <p:cNvSpPr/>
            <p:nvPr/>
          </p:nvSpPr>
          <p:spPr>
            <a:xfrm>
              <a:off x="25310225" y="13515883"/>
              <a:ext cx="638347" cy="370945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3" name="TextBox 5072"/>
            <p:cNvSpPr txBox="1"/>
            <p:nvPr/>
          </p:nvSpPr>
          <p:spPr>
            <a:xfrm>
              <a:off x="25324934" y="13422408"/>
              <a:ext cx="69442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600" b="1" dirty="0"/>
                <a:t>XX</a:t>
              </a:r>
            </a:p>
          </p:txBody>
        </p:sp>
      </p:grpSp>
      <p:grpSp>
        <p:nvGrpSpPr>
          <p:cNvPr id="5083" name="Group 5082"/>
          <p:cNvGrpSpPr/>
          <p:nvPr/>
        </p:nvGrpSpPr>
        <p:grpSpPr>
          <a:xfrm>
            <a:off x="14906515" y="5638417"/>
            <a:ext cx="1638239" cy="1080480"/>
            <a:chOff x="20800646" y="1691129"/>
            <a:chExt cx="1638239" cy="1080480"/>
          </a:xfrm>
        </p:grpSpPr>
        <p:grpSp>
          <p:nvGrpSpPr>
            <p:cNvPr id="5058" name="Group 5057"/>
            <p:cNvGrpSpPr/>
            <p:nvPr/>
          </p:nvGrpSpPr>
          <p:grpSpPr>
            <a:xfrm>
              <a:off x="20800646" y="1691129"/>
              <a:ext cx="1638239" cy="1080480"/>
              <a:chOff x="1430166" y="5826653"/>
              <a:chExt cx="1638239" cy="1080480"/>
            </a:xfrm>
          </p:grpSpPr>
          <p:sp>
            <p:nvSpPr>
              <p:cNvPr id="5059" name="TextBox 5058"/>
              <p:cNvSpPr txBox="1"/>
              <p:nvPr/>
            </p:nvSpPr>
            <p:spPr>
              <a:xfrm>
                <a:off x="1471097" y="5826653"/>
                <a:ext cx="732893" cy="584775"/>
              </a:xfrm>
              <a:prstGeom prst="rect">
                <a:avLst/>
              </a:prstGeom>
              <a:solidFill>
                <a:srgbClr val="F6F7F3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XX</a:t>
                </a:r>
              </a:p>
            </p:txBody>
          </p:sp>
          <p:sp>
            <p:nvSpPr>
              <p:cNvPr id="5060" name="Rectangle 5059"/>
              <p:cNvSpPr/>
              <p:nvPr/>
            </p:nvSpPr>
            <p:spPr>
              <a:xfrm>
                <a:off x="2301245" y="6338634"/>
                <a:ext cx="767160" cy="475142"/>
              </a:xfrm>
              <a:prstGeom prst="rect">
                <a:avLst/>
              </a:prstGeom>
              <a:solidFill>
                <a:srgbClr val="F6F7F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61" name="TextBox 5060"/>
              <p:cNvSpPr txBox="1"/>
              <p:nvPr/>
            </p:nvSpPr>
            <p:spPr>
              <a:xfrm>
                <a:off x="2179959" y="6290118"/>
                <a:ext cx="888446" cy="584775"/>
              </a:xfrm>
              <a:prstGeom prst="rect">
                <a:avLst/>
              </a:prstGeom>
              <a:solidFill>
                <a:srgbClr val="F6F7F3"/>
              </a:solidFill>
              <a:ln w="508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 2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66" name="Rectangle 5065"/>
              <p:cNvSpPr/>
              <p:nvPr/>
            </p:nvSpPr>
            <p:spPr>
              <a:xfrm>
                <a:off x="1430166" y="6296360"/>
                <a:ext cx="822931" cy="610773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081" name="Oval 5080"/>
            <p:cNvSpPr/>
            <p:nvPr/>
          </p:nvSpPr>
          <p:spPr>
            <a:xfrm>
              <a:off x="20905043" y="2295784"/>
              <a:ext cx="588535" cy="327677"/>
            </a:xfrm>
            <a:prstGeom prst="ellipse">
              <a:avLst/>
            </a:pr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43" name="TextBox 5042"/>
          <p:cNvSpPr txBox="1"/>
          <p:nvPr/>
        </p:nvSpPr>
        <p:spPr>
          <a:xfrm rot="923774">
            <a:off x="19294212" y="3560446"/>
            <a:ext cx="3462965" cy="830997"/>
          </a:xfrm>
          <a:prstGeom prst="rect">
            <a:avLst/>
          </a:prstGeom>
          <a:solidFill>
            <a:srgbClr val="C8CFDF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atin typeface="Georgia" panose="02040502050405020303" pitchFamily="18" charset="0"/>
              </a:rPr>
              <a:t>OMAHA</a:t>
            </a:r>
          </a:p>
        </p:txBody>
      </p:sp>
      <p:sp>
        <p:nvSpPr>
          <p:cNvPr id="5095" name="Oval 5094"/>
          <p:cNvSpPr/>
          <p:nvPr/>
        </p:nvSpPr>
        <p:spPr>
          <a:xfrm>
            <a:off x="9600464" y="10765516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5096" name="TextBox 5095"/>
          <p:cNvSpPr txBox="1"/>
          <p:nvPr/>
        </p:nvSpPr>
        <p:spPr>
          <a:xfrm>
            <a:off x="8493734" y="10784514"/>
            <a:ext cx="17497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Graignes</a:t>
            </a:r>
            <a:endParaRPr lang="en-US" sz="2800" b="1" dirty="0"/>
          </a:p>
        </p:txBody>
      </p:sp>
      <p:sp>
        <p:nvSpPr>
          <p:cNvPr id="5097" name="Freeform 5096"/>
          <p:cNvSpPr/>
          <p:nvPr/>
        </p:nvSpPr>
        <p:spPr>
          <a:xfrm rot="21214074">
            <a:off x="3447264" y="10062634"/>
            <a:ext cx="3200625" cy="3547333"/>
          </a:xfrm>
          <a:custGeom>
            <a:avLst/>
            <a:gdLst>
              <a:gd name="connsiteX0" fmla="*/ 0 w 8026400"/>
              <a:gd name="connsiteY0" fmla="*/ 7620000 h 8559800"/>
              <a:gd name="connsiteX1" fmla="*/ 7010400 w 8026400"/>
              <a:gd name="connsiteY1" fmla="*/ 228600 h 8559800"/>
              <a:gd name="connsiteX2" fmla="*/ 6705600 w 8026400"/>
              <a:gd name="connsiteY2" fmla="*/ 0 h 8559800"/>
              <a:gd name="connsiteX3" fmla="*/ 7620000 w 8026400"/>
              <a:gd name="connsiteY3" fmla="*/ 76200 h 8559800"/>
              <a:gd name="connsiteX4" fmla="*/ 8026400 w 8026400"/>
              <a:gd name="connsiteY4" fmla="*/ 889000 h 8559800"/>
              <a:gd name="connsiteX5" fmla="*/ 7721600 w 8026400"/>
              <a:gd name="connsiteY5" fmla="*/ 711200 h 8559800"/>
              <a:gd name="connsiteX6" fmla="*/ 1828800 w 8026400"/>
              <a:gd name="connsiteY6" fmla="*/ 8559800 h 8559800"/>
              <a:gd name="connsiteX0" fmla="*/ 0 w 8026400"/>
              <a:gd name="connsiteY0" fmla="*/ 7620000 h 8129375"/>
              <a:gd name="connsiteX1" fmla="*/ 7010400 w 8026400"/>
              <a:gd name="connsiteY1" fmla="*/ 228600 h 8129375"/>
              <a:gd name="connsiteX2" fmla="*/ 6705600 w 8026400"/>
              <a:gd name="connsiteY2" fmla="*/ 0 h 8129375"/>
              <a:gd name="connsiteX3" fmla="*/ 7620000 w 8026400"/>
              <a:gd name="connsiteY3" fmla="*/ 76200 h 8129375"/>
              <a:gd name="connsiteX4" fmla="*/ 8026400 w 8026400"/>
              <a:gd name="connsiteY4" fmla="*/ 889000 h 8129375"/>
              <a:gd name="connsiteX5" fmla="*/ 7721600 w 8026400"/>
              <a:gd name="connsiteY5" fmla="*/ 711200 h 8129375"/>
              <a:gd name="connsiteX6" fmla="*/ 2180993 w 8026400"/>
              <a:gd name="connsiteY6" fmla="*/ 8129376 h 8129375"/>
              <a:gd name="connsiteX0" fmla="*/ -1 w 7399675"/>
              <a:gd name="connsiteY0" fmla="*/ 6993448 h 8129375"/>
              <a:gd name="connsiteX1" fmla="*/ 6383675 w 7399675"/>
              <a:gd name="connsiteY1" fmla="*/ 228600 h 8129375"/>
              <a:gd name="connsiteX2" fmla="*/ 6078875 w 7399675"/>
              <a:gd name="connsiteY2" fmla="*/ 0 h 8129375"/>
              <a:gd name="connsiteX3" fmla="*/ 6993275 w 7399675"/>
              <a:gd name="connsiteY3" fmla="*/ 76200 h 8129375"/>
              <a:gd name="connsiteX4" fmla="*/ 7399675 w 7399675"/>
              <a:gd name="connsiteY4" fmla="*/ 889000 h 8129375"/>
              <a:gd name="connsiteX5" fmla="*/ 7094875 w 7399675"/>
              <a:gd name="connsiteY5" fmla="*/ 711200 h 8129375"/>
              <a:gd name="connsiteX6" fmla="*/ 1554268 w 7399675"/>
              <a:gd name="connsiteY6" fmla="*/ 8129376 h 8129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99675" h="8129375">
                <a:moveTo>
                  <a:pt x="-1" y="6993448"/>
                </a:moveTo>
                <a:lnTo>
                  <a:pt x="6383675" y="228600"/>
                </a:lnTo>
                <a:lnTo>
                  <a:pt x="6078875" y="0"/>
                </a:lnTo>
                <a:lnTo>
                  <a:pt x="6993275" y="76200"/>
                </a:lnTo>
                <a:lnTo>
                  <a:pt x="7399675" y="889000"/>
                </a:lnTo>
                <a:lnTo>
                  <a:pt x="7094875" y="711200"/>
                </a:lnTo>
                <a:lnTo>
                  <a:pt x="1554268" y="8129376"/>
                </a:lnTo>
              </a:path>
            </a:pathLst>
          </a:custGeom>
          <a:solidFill>
            <a:srgbClr val="FF0000">
              <a:alpha val="14902"/>
            </a:srgb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455" name="Group 4454"/>
          <p:cNvGrpSpPr>
            <a:grpSpLocks noChangeAspect="1"/>
          </p:cNvGrpSpPr>
          <p:nvPr/>
        </p:nvGrpSpPr>
        <p:grpSpPr>
          <a:xfrm>
            <a:off x="6775957" y="9087056"/>
            <a:ext cx="1791736" cy="797415"/>
            <a:chOff x="24866339" y="10694040"/>
            <a:chExt cx="2013186" cy="895975"/>
          </a:xfrm>
        </p:grpSpPr>
        <p:grpSp>
          <p:nvGrpSpPr>
            <p:cNvPr id="4456" name="Group 4455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4488" name="Rectangle 4487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89" name="TextBox 4488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501</a:t>
                </a:r>
              </a:p>
            </p:txBody>
          </p:sp>
        </p:grpSp>
        <p:grpSp>
          <p:nvGrpSpPr>
            <p:cNvPr id="4457" name="Group 4456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4458" name="Rectangle 4457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59" name="Freeform 4458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80" name="Freeform 4479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81" name="Freeform 4480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482" name="Group 4481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4485" name="Rectangle 4484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86" name="Freeform 4485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487" name="Freeform 4486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483" name="Block Arc 4482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4484" name="Block Arc 4483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4490" name="Group 4489"/>
          <p:cNvGrpSpPr>
            <a:grpSpLocks noChangeAspect="1"/>
          </p:cNvGrpSpPr>
          <p:nvPr/>
        </p:nvGrpSpPr>
        <p:grpSpPr>
          <a:xfrm>
            <a:off x="6310076" y="6999363"/>
            <a:ext cx="1791740" cy="820875"/>
            <a:chOff x="24866334" y="10694030"/>
            <a:chExt cx="2013191" cy="922334"/>
          </a:xfrm>
        </p:grpSpPr>
        <p:grpSp>
          <p:nvGrpSpPr>
            <p:cNvPr id="4491" name="Group 4490"/>
            <p:cNvGrpSpPr/>
            <p:nvPr/>
          </p:nvGrpSpPr>
          <p:grpSpPr>
            <a:xfrm>
              <a:off x="25850458" y="10959311"/>
              <a:ext cx="1029067" cy="657053"/>
              <a:chOff x="25973406" y="11142028"/>
              <a:chExt cx="1029067" cy="657053"/>
            </a:xfrm>
          </p:grpSpPr>
          <p:sp>
            <p:nvSpPr>
              <p:cNvPr id="4543" name="Rectangle 4542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44" name="TextBox 4543"/>
              <p:cNvSpPr txBox="1"/>
              <p:nvPr/>
            </p:nvSpPr>
            <p:spPr>
              <a:xfrm>
                <a:off x="25973406" y="11142028"/>
                <a:ext cx="1029067" cy="657053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4492" name="Group 4491"/>
            <p:cNvGrpSpPr>
              <a:grpSpLocks noChangeAspect="1"/>
            </p:cNvGrpSpPr>
            <p:nvPr/>
          </p:nvGrpSpPr>
          <p:grpSpPr>
            <a:xfrm>
              <a:off x="24866334" y="10694030"/>
              <a:ext cx="901807" cy="895987"/>
              <a:chOff x="25183013" y="11062237"/>
              <a:chExt cx="575753" cy="572036"/>
            </a:xfrm>
          </p:grpSpPr>
          <p:sp>
            <p:nvSpPr>
              <p:cNvPr id="4493" name="Rectangle 4492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94" name="Freeform 4493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95" name="Freeform 4494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96" name="Freeform 4495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497" name="Group 4496"/>
              <p:cNvGrpSpPr/>
              <p:nvPr/>
            </p:nvGrpSpPr>
            <p:grpSpPr>
              <a:xfrm>
                <a:off x="25183013" y="11206390"/>
                <a:ext cx="575753" cy="427883"/>
                <a:chOff x="7117557" y="3397091"/>
                <a:chExt cx="400526" cy="297658"/>
              </a:xfrm>
            </p:grpSpPr>
            <p:sp>
              <p:nvSpPr>
                <p:cNvPr id="4540" name="Rectangle 4539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1" name="Freeform 4540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42" name="Freeform 4541"/>
                <p:cNvSpPr/>
                <p:nvPr/>
              </p:nvSpPr>
              <p:spPr>
                <a:xfrm>
                  <a:off x="7117557" y="3399473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498" name="Block Arc 4497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4499" name="Block Arc 4498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4545" name="Right Arrow 4544"/>
          <p:cNvSpPr/>
          <p:nvPr/>
        </p:nvSpPr>
        <p:spPr>
          <a:xfrm rot="10536277">
            <a:off x="6626044" y="7990911"/>
            <a:ext cx="1267834" cy="329992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46" name="Right Arrow 4545"/>
          <p:cNvSpPr/>
          <p:nvPr/>
        </p:nvSpPr>
        <p:spPr>
          <a:xfrm rot="8242281">
            <a:off x="7205244" y="8254979"/>
            <a:ext cx="1067730" cy="329992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547" name="Group 4546"/>
          <p:cNvGrpSpPr/>
          <p:nvPr/>
        </p:nvGrpSpPr>
        <p:grpSpPr>
          <a:xfrm>
            <a:off x="10038320" y="7104794"/>
            <a:ext cx="1855785" cy="1077217"/>
            <a:chOff x="20660601" y="6739196"/>
            <a:chExt cx="1786368" cy="1077217"/>
          </a:xfrm>
        </p:grpSpPr>
        <p:grpSp>
          <p:nvGrpSpPr>
            <p:cNvPr id="4548" name="Group 4547"/>
            <p:cNvGrpSpPr>
              <a:grpSpLocks noChangeAspect="1"/>
            </p:cNvGrpSpPr>
            <p:nvPr/>
          </p:nvGrpSpPr>
          <p:grpSpPr>
            <a:xfrm>
              <a:off x="20660601" y="6739196"/>
              <a:ext cx="1786368" cy="1077217"/>
              <a:chOff x="24866334" y="10653577"/>
              <a:chExt cx="2007154" cy="1210360"/>
            </a:xfrm>
          </p:grpSpPr>
          <p:grpSp>
            <p:nvGrpSpPr>
              <p:cNvPr id="4550" name="Group 4549"/>
              <p:cNvGrpSpPr/>
              <p:nvPr/>
            </p:nvGrpSpPr>
            <p:grpSpPr>
              <a:xfrm>
                <a:off x="25844421" y="10653577"/>
                <a:ext cx="1029067" cy="1210360"/>
                <a:chOff x="25967369" y="10836294"/>
                <a:chExt cx="1029067" cy="1210360"/>
              </a:xfrm>
            </p:grpSpPr>
            <p:sp>
              <p:nvSpPr>
                <p:cNvPr id="4583" name="Rectangle 4582"/>
                <p:cNvSpPr/>
                <p:nvPr/>
              </p:nvSpPr>
              <p:spPr>
                <a:xfrm>
                  <a:off x="26007560" y="10935208"/>
                  <a:ext cx="871425" cy="1003842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84" name="TextBox 4583"/>
                <p:cNvSpPr txBox="1"/>
                <p:nvPr/>
              </p:nvSpPr>
              <p:spPr>
                <a:xfrm>
                  <a:off x="25967369" y="10836294"/>
                  <a:ext cx="1029067" cy="1210360"/>
                </a:xfrm>
                <a:prstGeom prst="rect">
                  <a:avLst/>
                </a:prstGeom>
                <a:noFill/>
                <a:ln w="3810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(-)</a:t>
                  </a:r>
                </a:p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327</a:t>
                  </a:r>
                </a:p>
              </p:txBody>
            </p:sp>
          </p:grpSp>
          <p:grpSp>
            <p:nvGrpSpPr>
              <p:cNvPr id="4551" name="Group 4550"/>
              <p:cNvGrpSpPr>
                <a:grpSpLocks noChangeAspect="1"/>
              </p:cNvGrpSpPr>
              <p:nvPr/>
            </p:nvGrpSpPr>
            <p:grpSpPr>
              <a:xfrm>
                <a:off x="24866334" y="10694030"/>
                <a:ext cx="901807" cy="895987"/>
                <a:chOff x="25183013" y="11062237"/>
                <a:chExt cx="575753" cy="572036"/>
              </a:xfrm>
            </p:grpSpPr>
            <p:sp>
              <p:nvSpPr>
                <p:cNvPr id="4552" name="Rectangle 4551"/>
                <p:cNvSpPr/>
                <p:nvPr/>
              </p:nvSpPr>
              <p:spPr>
                <a:xfrm>
                  <a:off x="25331593" y="11062237"/>
                  <a:ext cx="278131" cy="171367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3" name="Freeform 4552"/>
                <p:cNvSpPr/>
                <p:nvPr/>
              </p:nvSpPr>
              <p:spPr>
                <a:xfrm>
                  <a:off x="25550834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4" name="Freeform 4553"/>
                <p:cNvSpPr/>
                <p:nvPr/>
              </p:nvSpPr>
              <p:spPr>
                <a:xfrm>
                  <a:off x="25469519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555" name="Freeform 4554"/>
                <p:cNvSpPr/>
                <p:nvPr/>
              </p:nvSpPr>
              <p:spPr>
                <a:xfrm>
                  <a:off x="25388010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4556" name="Group 4555"/>
                <p:cNvGrpSpPr/>
                <p:nvPr/>
              </p:nvGrpSpPr>
              <p:grpSpPr>
                <a:xfrm>
                  <a:off x="25183013" y="11206390"/>
                  <a:ext cx="575753" cy="427883"/>
                  <a:chOff x="7117557" y="3397091"/>
                  <a:chExt cx="400526" cy="297658"/>
                </a:xfrm>
              </p:grpSpPr>
              <p:sp>
                <p:nvSpPr>
                  <p:cNvPr id="4557" name="Rectangle 4556"/>
                  <p:cNvSpPr/>
                  <p:nvPr/>
                </p:nvSpPr>
                <p:spPr>
                  <a:xfrm>
                    <a:off x="7118351" y="3399145"/>
                    <a:ext cx="397042" cy="294680"/>
                  </a:xfrm>
                  <a:prstGeom prst="rect">
                    <a:avLst/>
                  </a:prstGeom>
                  <a:solidFill>
                    <a:srgbClr val="80E0FF"/>
                  </a:solidFill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58" name="Freeform 4557"/>
                  <p:cNvSpPr/>
                  <p:nvPr/>
                </p:nvSpPr>
                <p:spPr>
                  <a:xfrm>
                    <a:off x="7124700" y="3397091"/>
                    <a:ext cx="393383" cy="294799"/>
                  </a:xfrm>
                  <a:custGeom>
                    <a:avLst/>
                    <a:gdLst>
                      <a:gd name="connsiteX0" fmla="*/ 0 w 388620"/>
                      <a:gd name="connsiteY0" fmla="*/ 297180 h 297180"/>
                      <a:gd name="connsiteX1" fmla="*/ 388620 w 388620"/>
                      <a:gd name="connsiteY1" fmla="*/ 0 h 297180"/>
                      <a:gd name="connsiteX0" fmla="*/ 0 w 393383"/>
                      <a:gd name="connsiteY0" fmla="*/ 294799 h 294799"/>
                      <a:gd name="connsiteX1" fmla="*/ 393383 w 393383"/>
                      <a:gd name="connsiteY1" fmla="*/ 0 h 29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3383" h="294799">
                        <a:moveTo>
                          <a:pt x="0" y="294799"/>
                        </a:moveTo>
                        <a:cubicBezTo>
                          <a:pt x="129540" y="195739"/>
                          <a:pt x="263843" y="99060"/>
                          <a:pt x="393383" y="0"/>
                        </a:cubicBez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559" name="Freeform 4558"/>
                  <p:cNvSpPr/>
                  <p:nvPr/>
                </p:nvSpPr>
                <p:spPr>
                  <a:xfrm>
                    <a:off x="7117557" y="3399473"/>
                    <a:ext cx="400050" cy="295276"/>
                  </a:xfrm>
                  <a:custGeom>
                    <a:avLst/>
                    <a:gdLst>
                      <a:gd name="connsiteX0" fmla="*/ 0 w 400050"/>
                      <a:gd name="connsiteY0" fmla="*/ 0 h 304800"/>
                      <a:gd name="connsiteX1" fmla="*/ 400050 w 400050"/>
                      <a:gd name="connsiteY1" fmla="*/ 304800 h 304800"/>
                      <a:gd name="connsiteX0" fmla="*/ 0 w 392907"/>
                      <a:gd name="connsiteY0" fmla="*/ 0 h 300038"/>
                      <a:gd name="connsiteX1" fmla="*/ 392907 w 392907"/>
                      <a:gd name="connsiteY1" fmla="*/ 300038 h 300038"/>
                      <a:gd name="connsiteX0" fmla="*/ 0 w 400050"/>
                      <a:gd name="connsiteY0" fmla="*/ 0 h 295276"/>
                      <a:gd name="connsiteX1" fmla="*/ 400050 w 400050"/>
                      <a:gd name="connsiteY1" fmla="*/ 295276 h 29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0050" h="295276">
                        <a:moveTo>
                          <a:pt x="0" y="0"/>
                        </a:moveTo>
                        <a:lnTo>
                          <a:pt x="400050" y="295276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4549" name="Freeform 4548"/>
            <p:cNvSpPr/>
            <p:nvPr/>
          </p:nvSpPr>
          <p:spPr>
            <a:xfrm>
              <a:off x="20775930" y="7273290"/>
              <a:ext cx="571500" cy="3810"/>
            </a:xfrm>
            <a:custGeom>
              <a:avLst/>
              <a:gdLst>
                <a:gd name="connsiteX0" fmla="*/ 0 w 571500"/>
                <a:gd name="connsiteY0" fmla="*/ 3810 h 3810"/>
                <a:gd name="connsiteX1" fmla="*/ 571500 w 571500"/>
                <a:gd name="connsiteY1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500" h="3810">
                  <a:moveTo>
                    <a:pt x="0" y="3810"/>
                  </a:moveTo>
                  <a:lnTo>
                    <a:pt x="571500" y="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85" name="Group 4584"/>
          <p:cNvGrpSpPr>
            <a:grpSpLocks noChangeAspect="1"/>
          </p:cNvGrpSpPr>
          <p:nvPr/>
        </p:nvGrpSpPr>
        <p:grpSpPr>
          <a:xfrm>
            <a:off x="8088530" y="6103524"/>
            <a:ext cx="1997671" cy="714692"/>
            <a:chOff x="20660592" y="6775204"/>
            <a:chExt cx="2370575" cy="848102"/>
          </a:xfrm>
        </p:grpSpPr>
        <p:grpSp>
          <p:nvGrpSpPr>
            <p:cNvPr id="4586" name="Group 4585"/>
            <p:cNvGrpSpPr>
              <a:grpSpLocks noChangeAspect="1"/>
            </p:cNvGrpSpPr>
            <p:nvPr/>
          </p:nvGrpSpPr>
          <p:grpSpPr>
            <a:xfrm>
              <a:off x="20660592" y="6775204"/>
              <a:ext cx="2370575" cy="848102"/>
              <a:chOff x="24866334" y="10694030"/>
              <a:chExt cx="2663567" cy="952926"/>
            </a:xfrm>
          </p:grpSpPr>
          <p:grpSp>
            <p:nvGrpSpPr>
              <p:cNvPr id="4588" name="Group 4587"/>
              <p:cNvGrpSpPr/>
              <p:nvPr/>
            </p:nvGrpSpPr>
            <p:grpSpPr>
              <a:xfrm>
                <a:off x="25773866" y="10867253"/>
                <a:ext cx="1756035" cy="779703"/>
                <a:chOff x="25896814" y="11049970"/>
                <a:chExt cx="1756035" cy="779703"/>
              </a:xfrm>
            </p:grpSpPr>
            <p:sp>
              <p:nvSpPr>
                <p:cNvPr id="5020" name="Rectangle 5019"/>
                <p:cNvSpPr/>
                <p:nvPr/>
              </p:nvSpPr>
              <p:spPr>
                <a:xfrm>
                  <a:off x="26007561" y="11206384"/>
                  <a:ext cx="1362362" cy="472750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21" name="TextBox 5020"/>
                <p:cNvSpPr txBox="1"/>
                <p:nvPr/>
              </p:nvSpPr>
              <p:spPr>
                <a:xfrm>
                  <a:off x="25896814" y="11049970"/>
                  <a:ext cx="1756035" cy="779703"/>
                </a:xfrm>
                <a:prstGeom prst="rect">
                  <a:avLst/>
                </a:prstGeom>
                <a:noFill/>
                <a:ln w="3810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1-401</a:t>
                  </a:r>
                </a:p>
              </p:txBody>
            </p:sp>
          </p:grpSp>
          <p:grpSp>
            <p:nvGrpSpPr>
              <p:cNvPr id="4589" name="Group 4588"/>
              <p:cNvGrpSpPr>
                <a:grpSpLocks noChangeAspect="1"/>
              </p:cNvGrpSpPr>
              <p:nvPr/>
            </p:nvGrpSpPr>
            <p:grpSpPr>
              <a:xfrm>
                <a:off x="24866334" y="10694030"/>
                <a:ext cx="901807" cy="895987"/>
                <a:chOff x="25183013" y="11062237"/>
                <a:chExt cx="575753" cy="572036"/>
              </a:xfrm>
            </p:grpSpPr>
            <p:sp>
              <p:nvSpPr>
                <p:cNvPr id="4890" name="Rectangle 4889"/>
                <p:cNvSpPr/>
                <p:nvPr/>
              </p:nvSpPr>
              <p:spPr>
                <a:xfrm>
                  <a:off x="25331593" y="11062237"/>
                  <a:ext cx="278131" cy="171367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94" name="Freeform 4993"/>
                <p:cNvSpPr/>
                <p:nvPr/>
              </p:nvSpPr>
              <p:spPr>
                <a:xfrm>
                  <a:off x="25508672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99" name="Freeform 4998"/>
                <p:cNvSpPr/>
                <p:nvPr/>
              </p:nvSpPr>
              <p:spPr>
                <a:xfrm>
                  <a:off x="25427356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005" name="Group 5004"/>
                <p:cNvGrpSpPr/>
                <p:nvPr/>
              </p:nvGrpSpPr>
              <p:grpSpPr>
                <a:xfrm>
                  <a:off x="25183013" y="11206390"/>
                  <a:ext cx="575753" cy="427883"/>
                  <a:chOff x="7117557" y="3397091"/>
                  <a:chExt cx="400526" cy="297658"/>
                </a:xfrm>
              </p:grpSpPr>
              <p:sp>
                <p:nvSpPr>
                  <p:cNvPr id="5017" name="Rectangle 5016"/>
                  <p:cNvSpPr/>
                  <p:nvPr/>
                </p:nvSpPr>
                <p:spPr>
                  <a:xfrm>
                    <a:off x="7118351" y="3399145"/>
                    <a:ext cx="397042" cy="294680"/>
                  </a:xfrm>
                  <a:prstGeom prst="rect">
                    <a:avLst/>
                  </a:prstGeom>
                  <a:solidFill>
                    <a:srgbClr val="80E0FF"/>
                  </a:solidFill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18" name="Freeform 5017"/>
                  <p:cNvSpPr/>
                  <p:nvPr/>
                </p:nvSpPr>
                <p:spPr>
                  <a:xfrm>
                    <a:off x="7124700" y="3397091"/>
                    <a:ext cx="393383" cy="294799"/>
                  </a:xfrm>
                  <a:custGeom>
                    <a:avLst/>
                    <a:gdLst>
                      <a:gd name="connsiteX0" fmla="*/ 0 w 388620"/>
                      <a:gd name="connsiteY0" fmla="*/ 297180 h 297180"/>
                      <a:gd name="connsiteX1" fmla="*/ 388620 w 388620"/>
                      <a:gd name="connsiteY1" fmla="*/ 0 h 297180"/>
                      <a:gd name="connsiteX0" fmla="*/ 0 w 393383"/>
                      <a:gd name="connsiteY0" fmla="*/ 294799 h 294799"/>
                      <a:gd name="connsiteX1" fmla="*/ 393383 w 393383"/>
                      <a:gd name="connsiteY1" fmla="*/ 0 h 29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3383" h="294799">
                        <a:moveTo>
                          <a:pt x="0" y="294799"/>
                        </a:moveTo>
                        <a:cubicBezTo>
                          <a:pt x="129540" y="195739"/>
                          <a:pt x="263843" y="99060"/>
                          <a:pt x="393383" y="0"/>
                        </a:cubicBez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19" name="Freeform 5018"/>
                  <p:cNvSpPr/>
                  <p:nvPr/>
                </p:nvSpPr>
                <p:spPr>
                  <a:xfrm>
                    <a:off x="7117557" y="3399473"/>
                    <a:ext cx="400050" cy="295276"/>
                  </a:xfrm>
                  <a:custGeom>
                    <a:avLst/>
                    <a:gdLst>
                      <a:gd name="connsiteX0" fmla="*/ 0 w 400050"/>
                      <a:gd name="connsiteY0" fmla="*/ 0 h 304800"/>
                      <a:gd name="connsiteX1" fmla="*/ 400050 w 400050"/>
                      <a:gd name="connsiteY1" fmla="*/ 304800 h 304800"/>
                      <a:gd name="connsiteX0" fmla="*/ 0 w 392907"/>
                      <a:gd name="connsiteY0" fmla="*/ 0 h 300038"/>
                      <a:gd name="connsiteX1" fmla="*/ 392907 w 392907"/>
                      <a:gd name="connsiteY1" fmla="*/ 300038 h 300038"/>
                      <a:gd name="connsiteX0" fmla="*/ 0 w 400050"/>
                      <a:gd name="connsiteY0" fmla="*/ 0 h 295276"/>
                      <a:gd name="connsiteX1" fmla="*/ 400050 w 400050"/>
                      <a:gd name="connsiteY1" fmla="*/ 295276 h 29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0050" h="295276">
                        <a:moveTo>
                          <a:pt x="0" y="0"/>
                        </a:moveTo>
                        <a:lnTo>
                          <a:pt x="400050" y="295276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4587" name="Freeform 4586"/>
            <p:cNvSpPr/>
            <p:nvPr/>
          </p:nvSpPr>
          <p:spPr>
            <a:xfrm>
              <a:off x="20775930" y="7273290"/>
              <a:ext cx="571500" cy="3810"/>
            </a:xfrm>
            <a:custGeom>
              <a:avLst/>
              <a:gdLst>
                <a:gd name="connsiteX0" fmla="*/ 0 w 571500"/>
                <a:gd name="connsiteY0" fmla="*/ 3810 h 3810"/>
                <a:gd name="connsiteX1" fmla="*/ 571500 w 571500"/>
                <a:gd name="connsiteY1" fmla="*/ 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1500" h="3810">
                  <a:moveTo>
                    <a:pt x="0" y="3810"/>
                  </a:moveTo>
                  <a:lnTo>
                    <a:pt x="571500" y="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Freeform 2"/>
          <p:cNvSpPr/>
          <p:nvPr/>
        </p:nvSpPr>
        <p:spPr>
          <a:xfrm>
            <a:off x="8001802" y="6809874"/>
            <a:ext cx="444366" cy="818147"/>
          </a:xfrm>
          <a:custGeom>
            <a:avLst/>
            <a:gdLst>
              <a:gd name="connsiteX0" fmla="*/ 48126 w 48126"/>
              <a:gd name="connsiteY0" fmla="*/ 0 h 818147"/>
              <a:gd name="connsiteX1" fmla="*/ 0 w 48126"/>
              <a:gd name="connsiteY1" fmla="*/ 336884 h 818147"/>
              <a:gd name="connsiteX2" fmla="*/ 24063 w 48126"/>
              <a:gd name="connsiteY2" fmla="*/ 818147 h 818147"/>
              <a:gd name="connsiteX0" fmla="*/ 444366 w 444366"/>
              <a:gd name="connsiteY0" fmla="*/ 0 h 818147"/>
              <a:gd name="connsiteX1" fmla="*/ 0 w 444366"/>
              <a:gd name="connsiteY1" fmla="*/ 321644 h 818147"/>
              <a:gd name="connsiteX2" fmla="*/ 420303 w 444366"/>
              <a:gd name="connsiteY2" fmla="*/ 818147 h 8181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4366" h="818147">
                <a:moveTo>
                  <a:pt x="444366" y="0"/>
                </a:moveTo>
                <a:lnTo>
                  <a:pt x="0" y="321644"/>
                </a:lnTo>
                <a:lnTo>
                  <a:pt x="420303" y="818147"/>
                </a:lnTo>
              </a:path>
            </a:pathLst>
          </a:custGeom>
          <a:noFill/>
          <a:ln w="76200">
            <a:solidFill>
              <a:schemeClr val="tx1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22" name="Oval 5021"/>
          <p:cNvSpPr/>
          <p:nvPr/>
        </p:nvSpPr>
        <p:spPr>
          <a:xfrm>
            <a:off x="9826876" y="7657391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5023" name="TextBox 5022"/>
          <p:cNvSpPr txBox="1"/>
          <p:nvPr/>
        </p:nvSpPr>
        <p:spPr>
          <a:xfrm>
            <a:off x="10229168" y="6214564"/>
            <a:ext cx="1749777" cy="52322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le </a:t>
            </a:r>
            <a:r>
              <a:rPr lang="en-US" sz="2800" b="1" dirty="0" err="1"/>
              <a:t>Mesnil</a:t>
            </a:r>
            <a:endParaRPr lang="en-US" sz="2800" b="1" dirty="0"/>
          </a:p>
        </p:txBody>
      </p:sp>
      <p:sp>
        <p:nvSpPr>
          <p:cNvPr id="5062" name="TextBox 5061"/>
          <p:cNvSpPr txBox="1"/>
          <p:nvPr/>
        </p:nvSpPr>
        <p:spPr>
          <a:xfrm>
            <a:off x="8269085" y="8347639"/>
            <a:ext cx="1749777" cy="52322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Rouxeville</a:t>
            </a:r>
            <a:endParaRPr lang="en-US" sz="2800" b="1" dirty="0"/>
          </a:p>
        </p:txBody>
      </p:sp>
      <p:sp>
        <p:nvSpPr>
          <p:cNvPr id="5033" name="Oval 5032"/>
          <p:cNvSpPr/>
          <p:nvPr/>
        </p:nvSpPr>
        <p:spPr>
          <a:xfrm>
            <a:off x="9897846" y="8627825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5063" name="TextBox 5062"/>
          <p:cNvSpPr txBox="1"/>
          <p:nvPr/>
        </p:nvSpPr>
        <p:spPr>
          <a:xfrm>
            <a:off x="11212539" y="8851974"/>
            <a:ext cx="4178312" cy="52322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Montmartin-en-Graignes</a:t>
            </a:r>
            <a:endParaRPr lang="en-US" sz="2800" b="1" dirty="0"/>
          </a:p>
        </p:txBody>
      </p:sp>
      <p:sp>
        <p:nvSpPr>
          <p:cNvPr id="5064" name="Oval 5063"/>
          <p:cNvSpPr/>
          <p:nvPr/>
        </p:nvSpPr>
        <p:spPr>
          <a:xfrm>
            <a:off x="11052739" y="8988205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5067" name="Group 5066"/>
          <p:cNvGrpSpPr>
            <a:grpSpLocks noChangeAspect="1"/>
          </p:cNvGrpSpPr>
          <p:nvPr/>
        </p:nvGrpSpPr>
        <p:grpSpPr>
          <a:xfrm>
            <a:off x="12451437" y="5838178"/>
            <a:ext cx="2440351" cy="797426"/>
            <a:chOff x="24866334" y="10694030"/>
            <a:chExt cx="2741965" cy="895987"/>
          </a:xfrm>
        </p:grpSpPr>
        <p:grpSp>
          <p:nvGrpSpPr>
            <p:cNvPr id="5091" name="Group 5090"/>
            <p:cNvGrpSpPr/>
            <p:nvPr/>
          </p:nvGrpSpPr>
          <p:grpSpPr>
            <a:xfrm>
              <a:off x="25717710" y="10922924"/>
              <a:ext cx="1890589" cy="657053"/>
              <a:chOff x="25840658" y="11105641"/>
              <a:chExt cx="1890589" cy="657053"/>
            </a:xfrm>
          </p:grpSpPr>
          <p:sp>
            <p:nvSpPr>
              <p:cNvPr id="5105" name="Rectangle 5104"/>
              <p:cNvSpPr/>
              <p:nvPr/>
            </p:nvSpPr>
            <p:spPr>
              <a:xfrm>
                <a:off x="26007560" y="11185240"/>
                <a:ext cx="1361236" cy="453115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06" name="TextBox 5105"/>
              <p:cNvSpPr txBox="1"/>
              <p:nvPr/>
            </p:nvSpPr>
            <p:spPr>
              <a:xfrm>
                <a:off x="25840658" y="11105641"/>
                <a:ext cx="1890589" cy="657053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175/29</a:t>
                </a:r>
              </a:p>
            </p:txBody>
          </p:sp>
        </p:grpSp>
        <p:grpSp>
          <p:nvGrpSpPr>
            <p:cNvPr id="5092" name="Group 5091"/>
            <p:cNvGrpSpPr>
              <a:grpSpLocks noChangeAspect="1"/>
            </p:cNvGrpSpPr>
            <p:nvPr/>
          </p:nvGrpSpPr>
          <p:grpSpPr>
            <a:xfrm>
              <a:off x="24866334" y="10694030"/>
              <a:ext cx="901807" cy="895987"/>
              <a:chOff x="25183013" y="11062237"/>
              <a:chExt cx="575753" cy="572036"/>
            </a:xfrm>
          </p:grpSpPr>
          <p:sp>
            <p:nvSpPr>
              <p:cNvPr id="5093" name="Rectangle 5092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94" name="Freeform 5093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99" name="Freeform 5098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00" name="Freeform 5099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101" name="Group 5100"/>
              <p:cNvGrpSpPr/>
              <p:nvPr/>
            </p:nvGrpSpPr>
            <p:grpSpPr>
              <a:xfrm>
                <a:off x="25183013" y="11206390"/>
                <a:ext cx="575753" cy="427883"/>
                <a:chOff x="7117557" y="3397091"/>
                <a:chExt cx="400526" cy="297658"/>
              </a:xfrm>
            </p:grpSpPr>
            <p:sp>
              <p:nvSpPr>
                <p:cNvPr id="5102" name="Rectangle 5101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3" name="Freeform 5102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4" name="Freeform 5103"/>
                <p:cNvSpPr/>
                <p:nvPr/>
              </p:nvSpPr>
              <p:spPr>
                <a:xfrm>
                  <a:off x="7117557" y="3399473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4" name="Oval 3"/>
          <p:cNvSpPr/>
          <p:nvPr/>
        </p:nvSpPr>
        <p:spPr>
          <a:xfrm>
            <a:off x="10926878" y="8496608"/>
            <a:ext cx="398487" cy="398487"/>
          </a:xfrm>
          <a:prstGeom prst="ellipse">
            <a:avLst/>
          </a:prstGeom>
          <a:noFill/>
          <a:ln w="107950">
            <a:solidFill>
              <a:srgbClr val="00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07" name="TextBox 5106"/>
          <p:cNvSpPr txBox="1"/>
          <p:nvPr/>
        </p:nvSpPr>
        <p:spPr>
          <a:xfrm>
            <a:off x="12918749" y="7992432"/>
            <a:ext cx="4628369" cy="584775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BG Norman Cota/29</a:t>
            </a:r>
            <a:r>
              <a:rPr lang="en-US" sz="3200" b="1" baseline="30000" dirty="0"/>
              <a:t>th</a:t>
            </a:r>
            <a:r>
              <a:rPr lang="en-US" sz="3200" b="1" dirty="0"/>
              <a:t> ID</a:t>
            </a:r>
          </a:p>
        </p:txBody>
      </p:sp>
      <p:cxnSp>
        <p:nvCxnSpPr>
          <p:cNvPr id="6" name="Straight Arrow Connector 5"/>
          <p:cNvCxnSpPr>
            <a:endCxn id="1488" idx="0"/>
          </p:cNvCxnSpPr>
          <p:nvPr/>
        </p:nvCxnSpPr>
        <p:spPr>
          <a:xfrm flipH="1">
            <a:off x="11365849" y="8299874"/>
            <a:ext cx="1509326" cy="333325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Freeform 9"/>
          <p:cNvSpPr/>
          <p:nvPr/>
        </p:nvSpPr>
        <p:spPr>
          <a:xfrm>
            <a:off x="8644890" y="7860030"/>
            <a:ext cx="2305050" cy="1162050"/>
          </a:xfrm>
          <a:custGeom>
            <a:avLst/>
            <a:gdLst>
              <a:gd name="connsiteX0" fmla="*/ 0 w 2305050"/>
              <a:gd name="connsiteY0" fmla="*/ 0 h 1162050"/>
              <a:gd name="connsiteX1" fmla="*/ 0 w 2305050"/>
              <a:gd name="connsiteY1" fmla="*/ 0 h 1162050"/>
              <a:gd name="connsiteX2" fmla="*/ 106680 w 2305050"/>
              <a:gd name="connsiteY2" fmla="*/ 0 h 1162050"/>
              <a:gd name="connsiteX3" fmla="*/ 952500 w 2305050"/>
              <a:gd name="connsiteY3" fmla="*/ 22860 h 1162050"/>
              <a:gd name="connsiteX4" fmla="*/ 1718310 w 2305050"/>
              <a:gd name="connsiteY4" fmla="*/ 289560 h 1162050"/>
              <a:gd name="connsiteX5" fmla="*/ 2305050 w 2305050"/>
              <a:gd name="connsiteY5" fmla="*/ 1162050 h 1162050"/>
              <a:gd name="connsiteX0" fmla="*/ 0 w 2305050"/>
              <a:gd name="connsiteY0" fmla="*/ 0 h 1162050"/>
              <a:gd name="connsiteX1" fmla="*/ 0 w 2305050"/>
              <a:gd name="connsiteY1" fmla="*/ 0 h 1162050"/>
              <a:gd name="connsiteX2" fmla="*/ 106680 w 2305050"/>
              <a:gd name="connsiteY2" fmla="*/ 0 h 1162050"/>
              <a:gd name="connsiteX3" fmla="*/ 952500 w 2305050"/>
              <a:gd name="connsiteY3" fmla="*/ 22860 h 1162050"/>
              <a:gd name="connsiteX4" fmla="*/ 1718310 w 2305050"/>
              <a:gd name="connsiteY4" fmla="*/ 289560 h 1162050"/>
              <a:gd name="connsiteX5" fmla="*/ 2305050 w 2305050"/>
              <a:gd name="connsiteY5" fmla="*/ 1162050 h 1162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05050" h="1162050">
                <a:moveTo>
                  <a:pt x="0" y="0"/>
                </a:moveTo>
                <a:lnTo>
                  <a:pt x="0" y="0"/>
                </a:lnTo>
                <a:lnTo>
                  <a:pt x="106680" y="0"/>
                </a:lnTo>
                <a:lnTo>
                  <a:pt x="952500" y="22860"/>
                </a:lnTo>
                <a:cubicBezTo>
                  <a:pt x="1221105" y="71120"/>
                  <a:pt x="1492885" y="99695"/>
                  <a:pt x="1718310" y="289560"/>
                </a:cubicBezTo>
                <a:cubicBezTo>
                  <a:pt x="1943735" y="479425"/>
                  <a:pt x="2109470" y="871220"/>
                  <a:pt x="2305050" y="1162050"/>
                </a:cubicBezTo>
              </a:path>
            </a:pathLst>
          </a:custGeom>
          <a:noFill/>
          <a:ln w="101600">
            <a:solidFill>
              <a:srgbClr val="0033CC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10"/>
          <p:cNvSpPr/>
          <p:nvPr/>
        </p:nvSpPr>
        <p:spPr>
          <a:xfrm>
            <a:off x="9578340" y="7875270"/>
            <a:ext cx="346710" cy="681990"/>
          </a:xfrm>
          <a:custGeom>
            <a:avLst/>
            <a:gdLst>
              <a:gd name="connsiteX0" fmla="*/ 0 w 346710"/>
              <a:gd name="connsiteY0" fmla="*/ 0 h 681990"/>
              <a:gd name="connsiteX1" fmla="*/ 346710 w 346710"/>
              <a:gd name="connsiteY1" fmla="*/ 681990 h 681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6710" h="681990">
                <a:moveTo>
                  <a:pt x="0" y="0"/>
                </a:moveTo>
                <a:lnTo>
                  <a:pt x="346710" y="681990"/>
                </a:lnTo>
              </a:path>
            </a:pathLst>
          </a:custGeom>
          <a:noFill/>
          <a:ln w="101600">
            <a:solidFill>
              <a:srgbClr val="0033CC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97" name="Oval 3296"/>
          <p:cNvSpPr/>
          <p:nvPr/>
        </p:nvSpPr>
        <p:spPr>
          <a:xfrm>
            <a:off x="12451437" y="7157404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cxnSp>
        <p:nvCxnSpPr>
          <p:cNvPr id="5109" name="Straight Arrow Connector 5108"/>
          <p:cNvCxnSpPr/>
          <p:nvPr/>
        </p:nvCxnSpPr>
        <p:spPr>
          <a:xfrm flipH="1">
            <a:off x="11550743" y="6759346"/>
            <a:ext cx="1118273" cy="751786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12" name="Freeform 5111"/>
          <p:cNvSpPr/>
          <p:nvPr/>
        </p:nvSpPr>
        <p:spPr>
          <a:xfrm>
            <a:off x="9891119" y="6612185"/>
            <a:ext cx="887028" cy="1006742"/>
          </a:xfrm>
          <a:custGeom>
            <a:avLst/>
            <a:gdLst>
              <a:gd name="connsiteX0" fmla="*/ 48126 w 48126"/>
              <a:gd name="connsiteY0" fmla="*/ 0 h 818147"/>
              <a:gd name="connsiteX1" fmla="*/ 0 w 48126"/>
              <a:gd name="connsiteY1" fmla="*/ 336884 h 818147"/>
              <a:gd name="connsiteX2" fmla="*/ 24063 w 48126"/>
              <a:gd name="connsiteY2" fmla="*/ 818147 h 818147"/>
              <a:gd name="connsiteX0" fmla="*/ 444366 w 444366"/>
              <a:gd name="connsiteY0" fmla="*/ 0 h 818147"/>
              <a:gd name="connsiteX1" fmla="*/ 0 w 444366"/>
              <a:gd name="connsiteY1" fmla="*/ 321644 h 818147"/>
              <a:gd name="connsiteX2" fmla="*/ 420303 w 444366"/>
              <a:gd name="connsiteY2" fmla="*/ 818147 h 818147"/>
              <a:gd name="connsiteX0" fmla="*/ 24063 w 24063"/>
              <a:gd name="connsiteY0" fmla="*/ 0 h 818147"/>
              <a:gd name="connsiteX1" fmla="*/ 14037 w 24063"/>
              <a:gd name="connsiteY1" fmla="*/ 245444 h 818147"/>
              <a:gd name="connsiteX2" fmla="*/ 0 w 24063"/>
              <a:gd name="connsiteY2" fmla="*/ 818147 h 818147"/>
              <a:gd name="connsiteX0" fmla="*/ 801303 w 801303"/>
              <a:gd name="connsiteY0" fmla="*/ 0 h 1039127"/>
              <a:gd name="connsiteX1" fmla="*/ 14037 w 801303"/>
              <a:gd name="connsiteY1" fmla="*/ 466424 h 1039127"/>
              <a:gd name="connsiteX2" fmla="*/ 0 w 801303"/>
              <a:gd name="connsiteY2" fmla="*/ 1039127 h 1039127"/>
              <a:gd name="connsiteX0" fmla="*/ 885123 w 885123"/>
              <a:gd name="connsiteY0" fmla="*/ 0 h 962927"/>
              <a:gd name="connsiteX1" fmla="*/ 97857 w 885123"/>
              <a:gd name="connsiteY1" fmla="*/ 466424 h 962927"/>
              <a:gd name="connsiteX2" fmla="*/ 0 w 885123"/>
              <a:gd name="connsiteY2" fmla="*/ 962927 h 962927"/>
              <a:gd name="connsiteX0" fmla="*/ 885123 w 885123"/>
              <a:gd name="connsiteY0" fmla="*/ 0 h 962927"/>
              <a:gd name="connsiteX1" fmla="*/ 38802 w 885123"/>
              <a:gd name="connsiteY1" fmla="*/ 470234 h 962927"/>
              <a:gd name="connsiteX2" fmla="*/ 0 w 885123"/>
              <a:gd name="connsiteY2" fmla="*/ 962927 h 962927"/>
              <a:gd name="connsiteX0" fmla="*/ 887028 w 887028"/>
              <a:gd name="connsiteY0" fmla="*/ 0 h 1006742"/>
              <a:gd name="connsiteX1" fmla="*/ 40707 w 887028"/>
              <a:gd name="connsiteY1" fmla="*/ 470234 h 1006742"/>
              <a:gd name="connsiteX2" fmla="*/ 0 w 887028"/>
              <a:gd name="connsiteY2" fmla="*/ 1006742 h 1006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87028" h="1006742">
                <a:moveTo>
                  <a:pt x="887028" y="0"/>
                </a:moveTo>
                <a:lnTo>
                  <a:pt x="40707" y="470234"/>
                </a:lnTo>
                <a:lnTo>
                  <a:pt x="0" y="1006742"/>
                </a:lnTo>
              </a:path>
            </a:pathLst>
          </a:custGeom>
          <a:noFill/>
          <a:ln w="76200">
            <a:solidFill>
              <a:schemeClr val="tx1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13" name="Right Arrow 5112"/>
          <p:cNvSpPr/>
          <p:nvPr/>
        </p:nvSpPr>
        <p:spPr>
          <a:xfrm rot="10054061">
            <a:off x="13591978" y="6487403"/>
            <a:ext cx="1067730" cy="487270"/>
          </a:xfrm>
          <a:prstGeom prst="rightArrow">
            <a:avLst/>
          </a:pr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14" name="Oval 5113"/>
          <p:cNvSpPr/>
          <p:nvPr/>
        </p:nvSpPr>
        <p:spPr>
          <a:xfrm>
            <a:off x="4479879" y="7082441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5115" name="TextBox 5114"/>
          <p:cNvSpPr txBox="1"/>
          <p:nvPr/>
        </p:nvSpPr>
        <p:spPr>
          <a:xfrm>
            <a:off x="4726025" y="6731038"/>
            <a:ext cx="17497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Baupte</a:t>
            </a:r>
            <a:endParaRPr lang="en-US" sz="2800" b="1" dirty="0"/>
          </a:p>
        </p:txBody>
      </p:sp>
      <p:grpSp>
        <p:nvGrpSpPr>
          <p:cNvPr id="5116" name="Group 5115"/>
          <p:cNvGrpSpPr>
            <a:grpSpLocks noChangeAspect="1"/>
          </p:cNvGrpSpPr>
          <p:nvPr/>
        </p:nvGrpSpPr>
        <p:grpSpPr>
          <a:xfrm>
            <a:off x="2418701" y="5685190"/>
            <a:ext cx="2374294" cy="820873"/>
            <a:chOff x="24866336" y="10694032"/>
            <a:chExt cx="2667746" cy="922332"/>
          </a:xfrm>
        </p:grpSpPr>
        <p:grpSp>
          <p:nvGrpSpPr>
            <p:cNvPr id="5117" name="Group 5116"/>
            <p:cNvGrpSpPr/>
            <p:nvPr/>
          </p:nvGrpSpPr>
          <p:grpSpPr>
            <a:xfrm>
              <a:off x="25850458" y="10959311"/>
              <a:ext cx="1683624" cy="657053"/>
              <a:chOff x="25973406" y="11142028"/>
              <a:chExt cx="1683624" cy="657053"/>
            </a:xfrm>
          </p:grpSpPr>
          <p:sp>
            <p:nvSpPr>
              <p:cNvPr id="5129" name="Rectangle 5128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30" name="TextBox 5129"/>
              <p:cNvSpPr txBox="1"/>
              <p:nvPr/>
            </p:nvSpPr>
            <p:spPr>
              <a:xfrm>
                <a:off x="25973406" y="11142028"/>
                <a:ext cx="1683624" cy="657053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508/82</a:t>
                </a:r>
              </a:p>
            </p:txBody>
          </p:sp>
        </p:grpSp>
        <p:grpSp>
          <p:nvGrpSpPr>
            <p:cNvPr id="5118" name="Group 5117"/>
            <p:cNvGrpSpPr>
              <a:grpSpLocks noChangeAspect="1"/>
            </p:cNvGrpSpPr>
            <p:nvPr/>
          </p:nvGrpSpPr>
          <p:grpSpPr>
            <a:xfrm>
              <a:off x="24866336" y="10694032"/>
              <a:ext cx="901791" cy="895973"/>
              <a:chOff x="25183024" y="11062237"/>
              <a:chExt cx="575743" cy="572027"/>
            </a:xfrm>
          </p:grpSpPr>
          <p:sp>
            <p:nvSpPr>
              <p:cNvPr id="5119" name="Rectangle 5118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20" name="Freeform 5119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21" name="Freeform 5120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22" name="Freeform 5121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123" name="Group 5122"/>
              <p:cNvGrpSpPr/>
              <p:nvPr/>
            </p:nvGrpSpPr>
            <p:grpSpPr>
              <a:xfrm>
                <a:off x="25183024" y="11206387"/>
                <a:ext cx="575743" cy="427877"/>
                <a:chOff x="7117564" y="3397091"/>
                <a:chExt cx="400519" cy="297654"/>
              </a:xfrm>
            </p:grpSpPr>
            <p:sp>
              <p:nvSpPr>
                <p:cNvPr id="5126" name="Rectangle 5125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27" name="Freeform 5126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28" name="Freeform 5127"/>
                <p:cNvSpPr/>
                <p:nvPr/>
              </p:nvSpPr>
              <p:spPr>
                <a:xfrm>
                  <a:off x="7117564" y="3399469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5124" name="Block Arc 5123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5125" name="Block Arc 5124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5131" name="Group 5130"/>
          <p:cNvGrpSpPr/>
          <p:nvPr/>
        </p:nvGrpSpPr>
        <p:grpSpPr>
          <a:xfrm>
            <a:off x="5787565" y="8478535"/>
            <a:ext cx="1195983" cy="952570"/>
            <a:chOff x="9283435" y="6926297"/>
            <a:chExt cx="1195983" cy="952570"/>
          </a:xfrm>
        </p:grpSpPr>
        <p:sp>
          <p:nvSpPr>
            <p:cNvPr id="5132" name="Rectangle 5131"/>
            <p:cNvSpPr/>
            <p:nvPr/>
          </p:nvSpPr>
          <p:spPr>
            <a:xfrm>
              <a:off x="10116874" y="7262344"/>
              <a:ext cx="317438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133" name="Group 5132"/>
            <p:cNvGrpSpPr/>
            <p:nvPr/>
          </p:nvGrpSpPr>
          <p:grpSpPr>
            <a:xfrm>
              <a:off x="9283435" y="6926297"/>
              <a:ext cx="1195983" cy="952570"/>
              <a:chOff x="9431195" y="6743702"/>
              <a:chExt cx="1195983" cy="952570"/>
            </a:xfrm>
          </p:grpSpPr>
          <p:sp>
            <p:nvSpPr>
              <p:cNvPr id="5134" name="TextBox 5133"/>
              <p:cNvSpPr txBox="1"/>
              <p:nvPr/>
            </p:nvSpPr>
            <p:spPr>
              <a:xfrm>
                <a:off x="10249284" y="7051300"/>
                <a:ext cx="377894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6 </a:t>
                </a:r>
              </a:p>
            </p:txBody>
          </p:sp>
          <p:grpSp>
            <p:nvGrpSpPr>
              <p:cNvPr id="5135" name="Group 5134"/>
              <p:cNvGrpSpPr/>
              <p:nvPr/>
            </p:nvGrpSpPr>
            <p:grpSpPr>
              <a:xfrm>
                <a:off x="9431195" y="6743702"/>
                <a:ext cx="800700" cy="952570"/>
                <a:chOff x="9431195" y="6743702"/>
                <a:chExt cx="800700" cy="952570"/>
              </a:xfrm>
            </p:grpSpPr>
            <p:sp>
              <p:nvSpPr>
                <p:cNvPr id="5136" name="Freeform 5135"/>
                <p:cNvSpPr/>
                <p:nvPr/>
              </p:nvSpPr>
              <p:spPr>
                <a:xfrm flipH="1">
                  <a:off x="9890855" y="6747590"/>
                  <a:ext cx="45719" cy="340680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5137" name="Group 5136"/>
                <p:cNvGrpSpPr>
                  <a:grpSpLocks noChangeAspect="1"/>
                </p:cNvGrpSpPr>
                <p:nvPr/>
              </p:nvGrpSpPr>
              <p:grpSpPr>
                <a:xfrm>
                  <a:off x="9431195" y="6743702"/>
                  <a:ext cx="800700" cy="952570"/>
                  <a:chOff x="2641781" y="4534577"/>
                  <a:chExt cx="513500" cy="610889"/>
                </a:xfrm>
              </p:grpSpPr>
              <p:grpSp>
                <p:nvGrpSpPr>
                  <p:cNvPr id="5138" name="Group 5137"/>
                  <p:cNvGrpSpPr/>
                  <p:nvPr/>
                </p:nvGrpSpPr>
                <p:grpSpPr>
                  <a:xfrm>
                    <a:off x="2799527" y="4534577"/>
                    <a:ext cx="101514" cy="218480"/>
                    <a:chOff x="4765593" y="3129901"/>
                    <a:chExt cx="101514" cy="218480"/>
                  </a:xfrm>
                </p:grpSpPr>
                <p:sp>
                  <p:nvSpPr>
                    <p:cNvPr id="5146" name="Freeform 5145"/>
                    <p:cNvSpPr/>
                    <p:nvPr/>
                  </p:nvSpPr>
                  <p:spPr>
                    <a:xfrm>
                      <a:off x="4867107" y="3129902"/>
                      <a:ext cx="0" cy="142875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47" name="Freeform 5146"/>
                    <p:cNvSpPr/>
                    <p:nvPr/>
                  </p:nvSpPr>
                  <p:spPr>
                    <a:xfrm flipH="1">
                      <a:off x="4765593" y="3129901"/>
                      <a:ext cx="29320" cy="218480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39" name="Group 5138"/>
                  <p:cNvGrpSpPr/>
                  <p:nvPr/>
                </p:nvGrpSpPr>
                <p:grpSpPr>
                  <a:xfrm>
                    <a:off x="2641781" y="4631966"/>
                    <a:ext cx="513500" cy="513500"/>
                    <a:chOff x="4664443" y="3476436"/>
                    <a:chExt cx="513500" cy="513500"/>
                  </a:xfrm>
                </p:grpSpPr>
                <p:sp>
                  <p:nvSpPr>
                    <p:cNvPr id="5143" name="Diamond 5142"/>
                    <p:cNvSpPr/>
                    <p:nvPr/>
                  </p:nvSpPr>
                  <p:spPr>
                    <a:xfrm>
                      <a:off x="4664443" y="3476436"/>
                      <a:ext cx="513500" cy="513500"/>
                    </a:xfrm>
                    <a:prstGeom prst="diamond">
                      <a:avLst/>
                    </a:prstGeom>
                    <a:solidFill>
                      <a:srgbClr val="FF8080"/>
                    </a:solidFill>
                    <a:ln w="38100">
                      <a:solidFill>
                        <a:schemeClr val="tx1"/>
                      </a:solidFill>
                      <a:prstDash val="soli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44" name="Freeform 5143"/>
                    <p:cNvSpPr/>
                    <p:nvPr/>
                  </p:nvSpPr>
                  <p:spPr>
                    <a:xfrm>
                      <a:off x="4781550" y="3589020"/>
                      <a:ext cx="259080" cy="259080"/>
                    </a:xfrm>
                    <a:custGeom>
                      <a:avLst/>
                      <a:gdLst>
                        <a:gd name="connsiteX0" fmla="*/ 0 w 259080"/>
                        <a:gd name="connsiteY0" fmla="*/ 259080 h 259080"/>
                        <a:gd name="connsiteX1" fmla="*/ 259080 w 259080"/>
                        <a:gd name="connsiteY1" fmla="*/ 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9080" h="259080">
                          <a:moveTo>
                            <a:pt x="0" y="259080"/>
                          </a:moveTo>
                          <a:lnTo>
                            <a:pt x="259080" y="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145" name="Freeform 5144"/>
                    <p:cNvSpPr/>
                    <p:nvPr/>
                  </p:nvSpPr>
                  <p:spPr>
                    <a:xfrm>
                      <a:off x="4796790" y="3600450"/>
                      <a:ext cx="251460" cy="259080"/>
                    </a:xfrm>
                    <a:custGeom>
                      <a:avLst/>
                      <a:gdLst>
                        <a:gd name="connsiteX0" fmla="*/ 0 w 251460"/>
                        <a:gd name="connsiteY0" fmla="*/ 0 h 259080"/>
                        <a:gd name="connsiteX1" fmla="*/ 251460 w 251460"/>
                        <a:gd name="connsiteY1" fmla="*/ 25908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1460" h="259080">
                          <a:moveTo>
                            <a:pt x="0" y="0"/>
                          </a:moveTo>
                          <a:lnTo>
                            <a:pt x="251460" y="25908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5140" name="Group 5139"/>
                  <p:cNvGrpSpPr/>
                  <p:nvPr/>
                </p:nvGrpSpPr>
                <p:grpSpPr>
                  <a:xfrm>
                    <a:off x="2816676" y="4998289"/>
                    <a:ext cx="163709" cy="70389"/>
                    <a:chOff x="2881402" y="3995159"/>
                    <a:chExt cx="163709" cy="70389"/>
                  </a:xfrm>
                </p:grpSpPr>
                <p:sp>
                  <p:nvSpPr>
                    <p:cNvPr id="5141" name="Block Arc 5140"/>
                    <p:cNvSpPr/>
                    <p:nvPr/>
                  </p:nvSpPr>
                  <p:spPr>
                    <a:xfrm>
                      <a:off x="2881402" y="3995159"/>
                      <a:ext cx="89296" cy="70389"/>
                    </a:xfrm>
                    <a:prstGeom prst="blockArc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sp>
                  <p:nvSpPr>
                    <p:cNvPr id="5142" name="Block Arc 5141"/>
                    <p:cNvSpPr/>
                    <p:nvPr/>
                  </p:nvSpPr>
                  <p:spPr>
                    <a:xfrm>
                      <a:off x="2955815" y="3995159"/>
                      <a:ext cx="89296" cy="70389"/>
                    </a:xfrm>
                    <a:prstGeom prst="blockArc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</p:grpSp>
      </p:grpSp>
      <p:sp>
        <p:nvSpPr>
          <p:cNvPr id="5149" name="Diamond 5148"/>
          <p:cNvSpPr>
            <a:spLocks noChangeAspect="1"/>
          </p:cNvSpPr>
          <p:nvPr/>
        </p:nvSpPr>
        <p:spPr>
          <a:xfrm>
            <a:off x="11470455" y="9381670"/>
            <a:ext cx="769497" cy="769502"/>
          </a:xfrm>
          <a:prstGeom prst="diamond">
            <a:avLst/>
          </a:prstGeom>
          <a:solidFill>
            <a:srgbClr val="FF808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>
                <a:solidFill>
                  <a:schemeClr val="tx1"/>
                </a:solidFill>
              </a:rPr>
              <a:t>?</a:t>
            </a:r>
          </a:p>
        </p:txBody>
      </p:sp>
      <p:sp>
        <p:nvSpPr>
          <p:cNvPr id="5150" name="Diamond 5149"/>
          <p:cNvSpPr>
            <a:spLocks noChangeAspect="1"/>
          </p:cNvSpPr>
          <p:nvPr/>
        </p:nvSpPr>
        <p:spPr>
          <a:xfrm>
            <a:off x="2142050" y="6697690"/>
            <a:ext cx="769497" cy="769502"/>
          </a:xfrm>
          <a:prstGeom prst="diamond">
            <a:avLst/>
          </a:prstGeom>
          <a:solidFill>
            <a:srgbClr val="FF808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>
                <a:solidFill>
                  <a:schemeClr val="tx1"/>
                </a:solidFill>
              </a:rPr>
              <a:t>?</a:t>
            </a:r>
          </a:p>
        </p:txBody>
      </p:sp>
      <p:grpSp>
        <p:nvGrpSpPr>
          <p:cNvPr id="5151" name="Group 5150"/>
          <p:cNvGrpSpPr>
            <a:grpSpLocks noChangeAspect="1"/>
          </p:cNvGrpSpPr>
          <p:nvPr/>
        </p:nvGrpSpPr>
        <p:grpSpPr>
          <a:xfrm>
            <a:off x="5116966" y="908072"/>
            <a:ext cx="2285502" cy="1131622"/>
            <a:chOff x="-5868783" y="934574"/>
            <a:chExt cx="1771596" cy="877171"/>
          </a:xfrm>
        </p:grpSpPr>
        <p:sp>
          <p:nvSpPr>
            <p:cNvPr id="5152" name="TextBox 5151"/>
            <p:cNvSpPr txBox="1"/>
            <p:nvPr/>
          </p:nvSpPr>
          <p:spPr>
            <a:xfrm>
              <a:off x="-5111309" y="1317242"/>
              <a:ext cx="1014122" cy="453285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VII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5153" name="Group 5152"/>
            <p:cNvGrpSpPr/>
            <p:nvPr/>
          </p:nvGrpSpPr>
          <p:grpSpPr>
            <a:xfrm>
              <a:off x="-5846720" y="1270056"/>
              <a:ext cx="736842" cy="541689"/>
              <a:chOff x="7117556" y="3397056"/>
              <a:chExt cx="404943" cy="297692"/>
            </a:xfrm>
          </p:grpSpPr>
          <p:sp>
            <p:nvSpPr>
              <p:cNvPr id="5155" name="Rectangle 5154"/>
              <p:cNvSpPr/>
              <p:nvPr/>
            </p:nvSpPr>
            <p:spPr>
              <a:xfrm>
                <a:off x="7125457" y="3397056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6" name="Freeform 5155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57" name="Freeform 5156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154" name="TextBox 5153"/>
            <p:cNvSpPr txBox="1"/>
            <p:nvPr/>
          </p:nvSpPr>
          <p:spPr>
            <a:xfrm>
              <a:off x="-5868783" y="934574"/>
              <a:ext cx="780577" cy="453285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XXX</a:t>
              </a:r>
            </a:p>
          </p:txBody>
        </p:sp>
      </p:grpSp>
      <p:grpSp>
        <p:nvGrpSpPr>
          <p:cNvPr id="5158" name="Group 5157"/>
          <p:cNvGrpSpPr>
            <a:grpSpLocks noChangeAspect="1"/>
          </p:cNvGrpSpPr>
          <p:nvPr/>
        </p:nvGrpSpPr>
        <p:grpSpPr>
          <a:xfrm>
            <a:off x="16947642" y="5394189"/>
            <a:ext cx="2285502" cy="1131622"/>
            <a:chOff x="-5868783" y="934574"/>
            <a:chExt cx="1771596" cy="877171"/>
          </a:xfrm>
        </p:grpSpPr>
        <p:sp>
          <p:nvSpPr>
            <p:cNvPr id="5159" name="TextBox 5158"/>
            <p:cNvSpPr txBox="1"/>
            <p:nvPr/>
          </p:nvSpPr>
          <p:spPr>
            <a:xfrm>
              <a:off x="-5111309" y="1317242"/>
              <a:ext cx="1014122" cy="453285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5160" name="Group 5159"/>
            <p:cNvGrpSpPr/>
            <p:nvPr/>
          </p:nvGrpSpPr>
          <p:grpSpPr>
            <a:xfrm>
              <a:off x="-5846720" y="1270056"/>
              <a:ext cx="736842" cy="541689"/>
              <a:chOff x="7117556" y="3397056"/>
              <a:chExt cx="404943" cy="297692"/>
            </a:xfrm>
          </p:grpSpPr>
          <p:sp>
            <p:nvSpPr>
              <p:cNvPr id="5162" name="Rectangle 5161"/>
              <p:cNvSpPr/>
              <p:nvPr/>
            </p:nvSpPr>
            <p:spPr>
              <a:xfrm>
                <a:off x="7125457" y="3397056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3" name="Freeform 5162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64" name="Freeform 5163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161" name="TextBox 5160"/>
            <p:cNvSpPr txBox="1"/>
            <p:nvPr/>
          </p:nvSpPr>
          <p:spPr>
            <a:xfrm>
              <a:off x="-5868783" y="934574"/>
              <a:ext cx="780577" cy="453285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XXX</a:t>
              </a:r>
            </a:p>
          </p:txBody>
        </p:sp>
      </p:grpSp>
      <p:grpSp>
        <p:nvGrpSpPr>
          <p:cNvPr id="5165" name="Group 5164">
            <a:extLst>
              <a:ext uri="{FF2B5EF4-FFF2-40B4-BE49-F238E27FC236}">
                <a16:creationId xmlns:a16="http://schemas.microsoft.com/office/drawing/2014/main" id="{76AF4725-8B6F-4C1B-9B7A-B6D8174A5360}"/>
              </a:ext>
            </a:extLst>
          </p:cNvPr>
          <p:cNvGrpSpPr>
            <a:grpSpLocks noChangeAspect="1"/>
          </p:cNvGrpSpPr>
          <p:nvPr/>
        </p:nvGrpSpPr>
        <p:grpSpPr>
          <a:xfrm>
            <a:off x="14978636" y="10114118"/>
            <a:ext cx="2589089" cy="1837737"/>
            <a:chOff x="12876410" y="3956740"/>
            <a:chExt cx="3619705" cy="2569270"/>
          </a:xfrm>
        </p:grpSpPr>
        <p:sp>
          <p:nvSpPr>
            <p:cNvPr id="5166" name="TextBox 5165">
              <a:extLst>
                <a:ext uri="{FF2B5EF4-FFF2-40B4-BE49-F238E27FC236}">
                  <a16:creationId xmlns:a16="http://schemas.microsoft.com/office/drawing/2014/main" id="{57BD686D-F3F1-48C8-A4A4-5B06043C1F50}"/>
                </a:ext>
              </a:extLst>
            </p:cNvPr>
            <p:cNvSpPr txBox="1"/>
            <p:nvPr/>
          </p:nvSpPr>
          <p:spPr>
            <a:xfrm>
              <a:off x="13151402" y="3956740"/>
              <a:ext cx="1068173" cy="774523"/>
            </a:xfrm>
            <a:prstGeom prst="rect">
              <a:avLst/>
            </a:prstGeom>
            <a:solidFill>
              <a:srgbClr val="F6F7F3"/>
            </a:solidFill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600" b="1" dirty="0">
                  <a:solidFill>
                    <a:srgbClr val="C00000"/>
                  </a:solidFill>
                </a:rPr>
                <a:t>XXX</a:t>
              </a:r>
            </a:p>
          </p:txBody>
        </p:sp>
        <p:sp>
          <p:nvSpPr>
            <p:cNvPr id="5167" name="TextBox 5166">
              <a:extLst>
                <a:ext uri="{FF2B5EF4-FFF2-40B4-BE49-F238E27FC236}">
                  <a16:creationId xmlns:a16="http://schemas.microsoft.com/office/drawing/2014/main" id="{D5FAF2BA-B332-4599-948A-53E8CCBC33AA}"/>
                </a:ext>
              </a:extLst>
            </p:cNvPr>
            <p:cNvSpPr txBox="1"/>
            <p:nvPr/>
          </p:nvSpPr>
          <p:spPr>
            <a:xfrm>
              <a:off x="14212961" y="5837544"/>
              <a:ext cx="2283154" cy="688466"/>
            </a:xfrm>
            <a:prstGeom prst="rect">
              <a:avLst/>
            </a:prstGeom>
            <a:solidFill>
              <a:srgbClr val="F6F7F3"/>
            </a:solidFill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LXXXIV</a:t>
              </a:r>
            </a:p>
          </p:txBody>
        </p:sp>
        <p:grpSp>
          <p:nvGrpSpPr>
            <p:cNvPr id="5168" name="Group 5167">
              <a:extLst>
                <a:ext uri="{FF2B5EF4-FFF2-40B4-BE49-F238E27FC236}">
                  <a16:creationId xmlns:a16="http://schemas.microsoft.com/office/drawing/2014/main" id="{2D9D3FC5-2D42-4A61-93A9-F00975C7D3DC}"/>
                </a:ext>
              </a:extLst>
            </p:cNvPr>
            <p:cNvGrpSpPr/>
            <p:nvPr/>
          </p:nvGrpSpPr>
          <p:grpSpPr>
            <a:xfrm>
              <a:off x="12876410" y="4839359"/>
              <a:ext cx="1636191" cy="1654059"/>
              <a:chOff x="11971653" y="10789917"/>
              <a:chExt cx="1636191" cy="1654059"/>
            </a:xfrm>
          </p:grpSpPr>
          <p:sp>
            <p:nvSpPr>
              <p:cNvPr id="5169" name="Flowchart: Decision 5168">
                <a:extLst>
                  <a:ext uri="{FF2B5EF4-FFF2-40B4-BE49-F238E27FC236}">
                    <a16:creationId xmlns:a16="http://schemas.microsoft.com/office/drawing/2014/main" id="{9AF75776-6653-4A1C-ACA9-D76AEF4EE2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71653" y="10789917"/>
                <a:ext cx="1636191" cy="1654059"/>
              </a:xfrm>
              <a:prstGeom prst="flowChartDecision">
                <a:avLst/>
              </a:prstGeom>
              <a:solidFill>
                <a:schemeClr val="bg1"/>
              </a:solidFill>
              <a:ln w="1016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0" name="Freeform: Shape 211">
                <a:extLst>
                  <a:ext uri="{FF2B5EF4-FFF2-40B4-BE49-F238E27FC236}">
                    <a16:creationId xmlns:a16="http://schemas.microsoft.com/office/drawing/2014/main" id="{7EE9E300-286A-43A8-BC83-AB44DA4CBBDD}"/>
                  </a:ext>
                </a:extLst>
              </p:cNvPr>
              <p:cNvSpPr/>
              <p:nvPr/>
            </p:nvSpPr>
            <p:spPr>
              <a:xfrm>
                <a:off x="12398792" y="11217232"/>
                <a:ext cx="802740" cy="817830"/>
              </a:xfrm>
              <a:custGeom>
                <a:avLst/>
                <a:gdLst>
                  <a:gd name="connsiteX0" fmla="*/ 0 w 802740"/>
                  <a:gd name="connsiteY0" fmla="*/ 0 h 817830"/>
                  <a:gd name="connsiteX1" fmla="*/ 802740 w 802740"/>
                  <a:gd name="connsiteY1" fmla="*/ 817830 h 81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2740" h="817830">
                    <a:moveTo>
                      <a:pt x="0" y="0"/>
                    </a:moveTo>
                    <a:lnTo>
                      <a:pt x="802740" y="817830"/>
                    </a:lnTo>
                  </a:path>
                </a:pathLst>
              </a:custGeom>
              <a:noFill/>
              <a:ln w="920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71" name="Freeform: Shape 212">
                <a:extLst>
                  <a:ext uri="{FF2B5EF4-FFF2-40B4-BE49-F238E27FC236}">
                    <a16:creationId xmlns:a16="http://schemas.microsoft.com/office/drawing/2014/main" id="{EAA48198-ED74-4FCB-A8C3-C6C0CF2757CB}"/>
                  </a:ext>
                </a:extLst>
              </p:cNvPr>
              <p:cNvSpPr/>
              <p:nvPr/>
            </p:nvSpPr>
            <p:spPr>
              <a:xfrm rot="5400000">
                <a:off x="12379108" y="11209686"/>
                <a:ext cx="802740" cy="817830"/>
              </a:xfrm>
              <a:custGeom>
                <a:avLst/>
                <a:gdLst>
                  <a:gd name="connsiteX0" fmla="*/ 0 w 802740"/>
                  <a:gd name="connsiteY0" fmla="*/ 0 h 817830"/>
                  <a:gd name="connsiteX1" fmla="*/ 802740 w 802740"/>
                  <a:gd name="connsiteY1" fmla="*/ 817830 h 81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2740" h="817830">
                    <a:moveTo>
                      <a:pt x="0" y="0"/>
                    </a:moveTo>
                    <a:lnTo>
                      <a:pt x="802740" y="817830"/>
                    </a:lnTo>
                  </a:path>
                </a:pathLst>
              </a:custGeom>
              <a:noFill/>
              <a:ln w="920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2" name="TextBox 1"/>
          <p:cNvSpPr txBox="1"/>
          <p:nvPr/>
        </p:nvSpPr>
        <p:spPr>
          <a:xfrm>
            <a:off x="7626419" y="8877422"/>
            <a:ext cx="1689693" cy="523220"/>
          </a:xfrm>
          <a:prstGeom prst="rect">
            <a:avLst/>
          </a:prstGeom>
          <a:solidFill>
            <a:srgbClr val="F6F7F3"/>
          </a:solidFill>
        </p:spPr>
        <p:txBody>
          <a:bodyPr wrap="none" rtlCol="0">
            <a:spAutoFit/>
          </a:bodyPr>
          <a:lstStyle/>
          <a:p>
            <a:r>
              <a:rPr lang="en-US" sz="2800" b="1" dirty="0" err="1"/>
              <a:t>Auverville</a:t>
            </a:r>
            <a:endParaRPr lang="en-US" sz="2800" b="1" dirty="0"/>
          </a:p>
        </p:txBody>
      </p:sp>
      <p:sp>
        <p:nvSpPr>
          <p:cNvPr id="5001" name="Oval 5000"/>
          <p:cNvSpPr/>
          <p:nvPr/>
        </p:nvSpPr>
        <p:spPr>
          <a:xfrm>
            <a:off x="7364361" y="8840317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</p:spTree>
    <p:extLst>
      <p:ext uri="{BB962C8B-B14F-4D97-AF65-F5344CB8AC3E}">
        <p14:creationId xmlns:p14="http://schemas.microsoft.com/office/powerpoint/2010/main" val="180179551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8" name="Rectangle 1897"/>
          <p:cNvSpPr/>
          <p:nvPr userDrawn="1"/>
        </p:nvSpPr>
        <p:spPr>
          <a:xfrm>
            <a:off x="428927" y="743171"/>
            <a:ext cx="21258617" cy="16817100"/>
          </a:xfrm>
          <a:prstGeom prst="rect">
            <a:avLst/>
          </a:prstGeom>
          <a:solidFill>
            <a:srgbClr val="F2F2F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99" name="Group 1898"/>
          <p:cNvGrpSpPr/>
          <p:nvPr userDrawn="1"/>
        </p:nvGrpSpPr>
        <p:grpSpPr>
          <a:xfrm>
            <a:off x="685246" y="3801232"/>
            <a:ext cx="18795733" cy="13716802"/>
            <a:chOff x="901918" y="4015771"/>
            <a:chExt cx="18795733" cy="13716802"/>
          </a:xfrm>
          <a:noFill/>
        </p:grpSpPr>
        <p:grpSp>
          <p:nvGrpSpPr>
            <p:cNvPr id="3687" name="Group 3686"/>
            <p:cNvGrpSpPr/>
            <p:nvPr/>
          </p:nvGrpSpPr>
          <p:grpSpPr>
            <a:xfrm>
              <a:off x="901918" y="4015771"/>
              <a:ext cx="18795733" cy="13716802"/>
              <a:chOff x="649705" y="3801177"/>
              <a:chExt cx="18795733" cy="13716802"/>
            </a:xfrm>
            <a:grpFill/>
          </p:grpSpPr>
          <p:sp>
            <p:nvSpPr>
              <p:cNvPr id="3693" name="Freeform 3692"/>
              <p:cNvSpPr/>
              <p:nvPr/>
            </p:nvSpPr>
            <p:spPr>
              <a:xfrm>
                <a:off x="649705" y="4764505"/>
                <a:ext cx="18360190" cy="2839453"/>
              </a:xfrm>
              <a:custGeom>
                <a:avLst/>
                <a:gdLst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702590 w 18360190"/>
                  <a:gd name="connsiteY12" fmla="*/ 1203158 h 2839453"/>
                  <a:gd name="connsiteX13" fmla="*/ 15953874 w 18360190"/>
                  <a:gd name="connsiteY13" fmla="*/ 673769 h 2839453"/>
                  <a:gd name="connsiteX14" fmla="*/ 18360190 w 18360190"/>
                  <a:gd name="connsiteY14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702590 w 18360190"/>
                  <a:gd name="connsiteY12" fmla="*/ 1203158 h 2839453"/>
                  <a:gd name="connsiteX13" fmla="*/ 15953874 w 18360190"/>
                  <a:gd name="connsiteY13" fmla="*/ 6737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961670 w 18360190"/>
                  <a:gd name="connsiteY12" fmla="*/ 1248878 h 2839453"/>
                  <a:gd name="connsiteX13" fmla="*/ 15953874 w 18360190"/>
                  <a:gd name="connsiteY13" fmla="*/ 6737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358838 w 18360190"/>
                  <a:gd name="connsiteY10" fmla="*/ 191663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343598 w 18360190"/>
                  <a:gd name="connsiteY10" fmla="*/ 189377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73051 w 18360190"/>
                  <a:gd name="connsiteY9" fmla="*/ 216327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737184 h 2839453"/>
                  <a:gd name="connsiteX9" fmla="*/ 11373051 w 18360190"/>
                  <a:gd name="connsiteY9" fmla="*/ 216327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9690635 w 18360190"/>
                  <a:gd name="connsiteY8" fmla="*/ 2779295 h 2839453"/>
                  <a:gd name="connsiteX9" fmla="*/ 10659979 w 18360190"/>
                  <a:gd name="connsiteY9" fmla="*/ 2737184 h 2839453"/>
                  <a:gd name="connsiteX10" fmla="*/ 11373051 w 18360190"/>
                  <a:gd name="connsiteY10" fmla="*/ 2163278 h 2839453"/>
                  <a:gd name="connsiteX11" fmla="*/ 11862335 w 18360190"/>
                  <a:gd name="connsiteY11" fmla="*/ 1948715 h 2839453"/>
                  <a:gd name="connsiteX12" fmla="*/ 12343598 w 18360190"/>
                  <a:gd name="connsiteY12" fmla="*/ 1893771 h 2839453"/>
                  <a:gd name="connsiteX13" fmla="*/ 13451306 w 18360190"/>
                  <a:gd name="connsiteY13" fmla="*/ 1337511 h 2839453"/>
                  <a:gd name="connsiteX14" fmla="*/ 14961670 w 18360190"/>
                  <a:gd name="connsiteY14" fmla="*/ 1248878 h 2839453"/>
                  <a:gd name="connsiteX15" fmla="*/ 15961494 w 18360190"/>
                  <a:gd name="connsiteY15" fmla="*/ 711869 h 2839453"/>
                  <a:gd name="connsiteX16" fmla="*/ 16838195 w 18360190"/>
                  <a:gd name="connsiteY16" fmla="*/ 386615 h 2839453"/>
                  <a:gd name="connsiteX17" fmla="*/ 18360190 w 18360190"/>
                  <a:gd name="connsiteY17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9187715 w 18360190"/>
                  <a:gd name="connsiteY8" fmla="*/ 2771675 h 2839453"/>
                  <a:gd name="connsiteX9" fmla="*/ 9690635 w 18360190"/>
                  <a:gd name="connsiteY9" fmla="*/ 2779295 h 2839453"/>
                  <a:gd name="connsiteX10" fmla="*/ 10659979 w 18360190"/>
                  <a:gd name="connsiteY10" fmla="*/ 2737184 h 2839453"/>
                  <a:gd name="connsiteX11" fmla="*/ 11373051 w 18360190"/>
                  <a:gd name="connsiteY11" fmla="*/ 2163278 h 2839453"/>
                  <a:gd name="connsiteX12" fmla="*/ 11862335 w 18360190"/>
                  <a:gd name="connsiteY12" fmla="*/ 1948715 h 2839453"/>
                  <a:gd name="connsiteX13" fmla="*/ 12343598 w 18360190"/>
                  <a:gd name="connsiteY13" fmla="*/ 1893771 h 2839453"/>
                  <a:gd name="connsiteX14" fmla="*/ 13451306 w 18360190"/>
                  <a:gd name="connsiteY14" fmla="*/ 1337511 h 2839453"/>
                  <a:gd name="connsiteX15" fmla="*/ 14961670 w 18360190"/>
                  <a:gd name="connsiteY15" fmla="*/ 1248878 h 2839453"/>
                  <a:gd name="connsiteX16" fmla="*/ 15961494 w 18360190"/>
                  <a:gd name="connsiteY16" fmla="*/ 711869 h 2839453"/>
                  <a:gd name="connsiteX17" fmla="*/ 16838195 w 18360190"/>
                  <a:gd name="connsiteY17" fmla="*/ 386615 h 2839453"/>
                  <a:gd name="connsiteX18" fmla="*/ 18360190 w 18360190"/>
                  <a:gd name="connsiteY18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7960895 w 18360190"/>
                  <a:gd name="connsiteY7" fmla="*/ 2573555 h 2839453"/>
                  <a:gd name="connsiteX8" fmla="*/ 8734927 w 18360190"/>
                  <a:gd name="connsiteY8" fmla="*/ 2671011 h 2839453"/>
                  <a:gd name="connsiteX9" fmla="*/ 9187715 w 18360190"/>
                  <a:gd name="connsiteY9" fmla="*/ 2771675 h 2839453"/>
                  <a:gd name="connsiteX10" fmla="*/ 9690635 w 18360190"/>
                  <a:gd name="connsiteY10" fmla="*/ 2779295 h 2839453"/>
                  <a:gd name="connsiteX11" fmla="*/ 10659979 w 18360190"/>
                  <a:gd name="connsiteY11" fmla="*/ 2737184 h 2839453"/>
                  <a:gd name="connsiteX12" fmla="*/ 11373051 w 18360190"/>
                  <a:gd name="connsiteY12" fmla="*/ 2163278 h 2839453"/>
                  <a:gd name="connsiteX13" fmla="*/ 11862335 w 18360190"/>
                  <a:gd name="connsiteY13" fmla="*/ 1948715 h 2839453"/>
                  <a:gd name="connsiteX14" fmla="*/ 12343598 w 18360190"/>
                  <a:gd name="connsiteY14" fmla="*/ 1893771 h 2839453"/>
                  <a:gd name="connsiteX15" fmla="*/ 13451306 w 18360190"/>
                  <a:gd name="connsiteY15" fmla="*/ 1337511 h 2839453"/>
                  <a:gd name="connsiteX16" fmla="*/ 14961670 w 18360190"/>
                  <a:gd name="connsiteY16" fmla="*/ 1248878 h 2839453"/>
                  <a:gd name="connsiteX17" fmla="*/ 15961494 w 18360190"/>
                  <a:gd name="connsiteY17" fmla="*/ 711869 h 2839453"/>
                  <a:gd name="connsiteX18" fmla="*/ 16838195 w 18360190"/>
                  <a:gd name="connsiteY18" fmla="*/ 386615 h 2839453"/>
                  <a:gd name="connsiteX19" fmla="*/ 18360190 w 18360190"/>
                  <a:gd name="connsiteY19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07317 w 18360190"/>
                  <a:gd name="connsiteY6" fmla="*/ 2575961 h 2839453"/>
                  <a:gd name="connsiteX7" fmla="*/ 7960895 w 18360190"/>
                  <a:gd name="connsiteY7" fmla="*/ 2573555 h 2839453"/>
                  <a:gd name="connsiteX8" fmla="*/ 8734927 w 18360190"/>
                  <a:gd name="connsiteY8" fmla="*/ 2671011 h 2839453"/>
                  <a:gd name="connsiteX9" fmla="*/ 9187715 w 18360190"/>
                  <a:gd name="connsiteY9" fmla="*/ 2771675 h 2839453"/>
                  <a:gd name="connsiteX10" fmla="*/ 9690635 w 18360190"/>
                  <a:gd name="connsiteY10" fmla="*/ 2779295 h 2839453"/>
                  <a:gd name="connsiteX11" fmla="*/ 10659979 w 18360190"/>
                  <a:gd name="connsiteY11" fmla="*/ 2737184 h 2839453"/>
                  <a:gd name="connsiteX12" fmla="*/ 11373051 w 18360190"/>
                  <a:gd name="connsiteY12" fmla="*/ 2163278 h 2839453"/>
                  <a:gd name="connsiteX13" fmla="*/ 11862335 w 18360190"/>
                  <a:gd name="connsiteY13" fmla="*/ 1948715 h 2839453"/>
                  <a:gd name="connsiteX14" fmla="*/ 12343598 w 18360190"/>
                  <a:gd name="connsiteY14" fmla="*/ 1893771 h 2839453"/>
                  <a:gd name="connsiteX15" fmla="*/ 13451306 w 18360190"/>
                  <a:gd name="connsiteY15" fmla="*/ 1337511 h 2839453"/>
                  <a:gd name="connsiteX16" fmla="*/ 14961670 w 18360190"/>
                  <a:gd name="connsiteY16" fmla="*/ 1248878 h 2839453"/>
                  <a:gd name="connsiteX17" fmla="*/ 15961494 w 18360190"/>
                  <a:gd name="connsiteY17" fmla="*/ 711869 h 2839453"/>
                  <a:gd name="connsiteX18" fmla="*/ 16838195 w 18360190"/>
                  <a:gd name="connsiteY18" fmla="*/ 386615 h 2839453"/>
                  <a:gd name="connsiteX19" fmla="*/ 18360190 w 18360190"/>
                  <a:gd name="connsiteY19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6087979 w 18360190"/>
                  <a:gd name="connsiteY6" fmla="*/ 2839453 h 2839453"/>
                  <a:gd name="connsiteX7" fmla="*/ 7207317 w 18360190"/>
                  <a:gd name="connsiteY7" fmla="*/ 2575961 h 2839453"/>
                  <a:gd name="connsiteX8" fmla="*/ 7960895 w 18360190"/>
                  <a:gd name="connsiteY8" fmla="*/ 2573555 h 2839453"/>
                  <a:gd name="connsiteX9" fmla="*/ 8734927 w 18360190"/>
                  <a:gd name="connsiteY9" fmla="*/ 2671011 h 2839453"/>
                  <a:gd name="connsiteX10" fmla="*/ 9187715 w 18360190"/>
                  <a:gd name="connsiteY10" fmla="*/ 2771675 h 2839453"/>
                  <a:gd name="connsiteX11" fmla="*/ 9690635 w 18360190"/>
                  <a:gd name="connsiteY11" fmla="*/ 2779295 h 2839453"/>
                  <a:gd name="connsiteX12" fmla="*/ 10659979 w 18360190"/>
                  <a:gd name="connsiteY12" fmla="*/ 2737184 h 2839453"/>
                  <a:gd name="connsiteX13" fmla="*/ 11373051 w 18360190"/>
                  <a:gd name="connsiteY13" fmla="*/ 2163278 h 2839453"/>
                  <a:gd name="connsiteX14" fmla="*/ 11862335 w 18360190"/>
                  <a:gd name="connsiteY14" fmla="*/ 1948715 h 2839453"/>
                  <a:gd name="connsiteX15" fmla="*/ 12343598 w 18360190"/>
                  <a:gd name="connsiteY15" fmla="*/ 1893771 h 2839453"/>
                  <a:gd name="connsiteX16" fmla="*/ 13451306 w 18360190"/>
                  <a:gd name="connsiteY16" fmla="*/ 1337511 h 2839453"/>
                  <a:gd name="connsiteX17" fmla="*/ 14961670 w 18360190"/>
                  <a:gd name="connsiteY17" fmla="*/ 1248878 h 2839453"/>
                  <a:gd name="connsiteX18" fmla="*/ 15961494 w 18360190"/>
                  <a:gd name="connsiteY18" fmla="*/ 711869 h 2839453"/>
                  <a:gd name="connsiteX19" fmla="*/ 16838195 w 18360190"/>
                  <a:gd name="connsiteY19" fmla="*/ 386615 h 2839453"/>
                  <a:gd name="connsiteX20" fmla="*/ 18360190 w 18360190"/>
                  <a:gd name="connsiteY20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6087979 w 18360190"/>
                  <a:gd name="connsiteY6" fmla="*/ 2839453 h 2839453"/>
                  <a:gd name="connsiteX7" fmla="*/ 7207317 w 18360190"/>
                  <a:gd name="connsiteY7" fmla="*/ 2575961 h 2839453"/>
                  <a:gd name="connsiteX8" fmla="*/ 7960895 w 18360190"/>
                  <a:gd name="connsiteY8" fmla="*/ 2573555 h 2839453"/>
                  <a:gd name="connsiteX9" fmla="*/ 8734927 w 18360190"/>
                  <a:gd name="connsiteY9" fmla="*/ 2671011 h 2839453"/>
                  <a:gd name="connsiteX10" fmla="*/ 9187715 w 18360190"/>
                  <a:gd name="connsiteY10" fmla="*/ 2771675 h 2839453"/>
                  <a:gd name="connsiteX11" fmla="*/ 9690635 w 18360190"/>
                  <a:gd name="connsiteY11" fmla="*/ 2779295 h 2839453"/>
                  <a:gd name="connsiteX12" fmla="*/ 10659979 w 18360190"/>
                  <a:gd name="connsiteY12" fmla="*/ 2737184 h 2839453"/>
                  <a:gd name="connsiteX13" fmla="*/ 11373051 w 18360190"/>
                  <a:gd name="connsiteY13" fmla="*/ 2163278 h 2839453"/>
                  <a:gd name="connsiteX14" fmla="*/ 11862335 w 18360190"/>
                  <a:gd name="connsiteY14" fmla="*/ 1948715 h 2839453"/>
                  <a:gd name="connsiteX15" fmla="*/ 12343598 w 18360190"/>
                  <a:gd name="connsiteY15" fmla="*/ 1893771 h 2839453"/>
                  <a:gd name="connsiteX16" fmla="*/ 13451306 w 18360190"/>
                  <a:gd name="connsiteY16" fmla="*/ 1337511 h 2839453"/>
                  <a:gd name="connsiteX17" fmla="*/ 14961670 w 18360190"/>
                  <a:gd name="connsiteY17" fmla="*/ 1248878 h 2839453"/>
                  <a:gd name="connsiteX18" fmla="*/ 15961494 w 18360190"/>
                  <a:gd name="connsiteY18" fmla="*/ 711869 h 2839453"/>
                  <a:gd name="connsiteX19" fmla="*/ 16838195 w 18360190"/>
                  <a:gd name="connsiteY19" fmla="*/ 386615 h 2839453"/>
                  <a:gd name="connsiteX20" fmla="*/ 18360190 w 18360190"/>
                  <a:gd name="connsiteY20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5865395 w 18360190"/>
                  <a:gd name="connsiteY6" fmla="*/ 2764055 h 2839453"/>
                  <a:gd name="connsiteX7" fmla="*/ 6087979 w 18360190"/>
                  <a:gd name="connsiteY7" fmla="*/ 2839453 h 2839453"/>
                  <a:gd name="connsiteX8" fmla="*/ 7207317 w 18360190"/>
                  <a:gd name="connsiteY8" fmla="*/ 2575961 h 2839453"/>
                  <a:gd name="connsiteX9" fmla="*/ 7960895 w 18360190"/>
                  <a:gd name="connsiteY9" fmla="*/ 2573555 h 2839453"/>
                  <a:gd name="connsiteX10" fmla="*/ 8734927 w 18360190"/>
                  <a:gd name="connsiteY10" fmla="*/ 2671011 h 2839453"/>
                  <a:gd name="connsiteX11" fmla="*/ 9187715 w 18360190"/>
                  <a:gd name="connsiteY11" fmla="*/ 2771675 h 2839453"/>
                  <a:gd name="connsiteX12" fmla="*/ 9690635 w 18360190"/>
                  <a:gd name="connsiteY12" fmla="*/ 2779295 h 2839453"/>
                  <a:gd name="connsiteX13" fmla="*/ 10659979 w 18360190"/>
                  <a:gd name="connsiteY13" fmla="*/ 2737184 h 2839453"/>
                  <a:gd name="connsiteX14" fmla="*/ 11373051 w 18360190"/>
                  <a:gd name="connsiteY14" fmla="*/ 2163278 h 2839453"/>
                  <a:gd name="connsiteX15" fmla="*/ 11862335 w 18360190"/>
                  <a:gd name="connsiteY15" fmla="*/ 1948715 h 2839453"/>
                  <a:gd name="connsiteX16" fmla="*/ 12343598 w 18360190"/>
                  <a:gd name="connsiteY16" fmla="*/ 1893771 h 2839453"/>
                  <a:gd name="connsiteX17" fmla="*/ 13451306 w 18360190"/>
                  <a:gd name="connsiteY17" fmla="*/ 1337511 h 2839453"/>
                  <a:gd name="connsiteX18" fmla="*/ 14961670 w 18360190"/>
                  <a:gd name="connsiteY18" fmla="*/ 1248878 h 2839453"/>
                  <a:gd name="connsiteX19" fmla="*/ 15961494 w 18360190"/>
                  <a:gd name="connsiteY19" fmla="*/ 711869 h 2839453"/>
                  <a:gd name="connsiteX20" fmla="*/ 16838195 w 18360190"/>
                  <a:gd name="connsiteY20" fmla="*/ 386615 h 2839453"/>
                  <a:gd name="connsiteX21" fmla="*/ 18360190 w 18360190"/>
                  <a:gd name="connsiteY21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80335 w 18360190"/>
                  <a:gd name="connsiteY3" fmla="*/ 206301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5865395 w 18360190"/>
                  <a:gd name="connsiteY6" fmla="*/ 2764055 h 2839453"/>
                  <a:gd name="connsiteX7" fmla="*/ 6087979 w 18360190"/>
                  <a:gd name="connsiteY7" fmla="*/ 2839453 h 2839453"/>
                  <a:gd name="connsiteX8" fmla="*/ 7207317 w 18360190"/>
                  <a:gd name="connsiteY8" fmla="*/ 2575961 h 2839453"/>
                  <a:gd name="connsiteX9" fmla="*/ 7960895 w 18360190"/>
                  <a:gd name="connsiteY9" fmla="*/ 2573555 h 2839453"/>
                  <a:gd name="connsiteX10" fmla="*/ 8734927 w 18360190"/>
                  <a:gd name="connsiteY10" fmla="*/ 2671011 h 2839453"/>
                  <a:gd name="connsiteX11" fmla="*/ 9187715 w 18360190"/>
                  <a:gd name="connsiteY11" fmla="*/ 2771675 h 2839453"/>
                  <a:gd name="connsiteX12" fmla="*/ 9690635 w 18360190"/>
                  <a:gd name="connsiteY12" fmla="*/ 2779295 h 2839453"/>
                  <a:gd name="connsiteX13" fmla="*/ 10659979 w 18360190"/>
                  <a:gd name="connsiteY13" fmla="*/ 2737184 h 2839453"/>
                  <a:gd name="connsiteX14" fmla="*/ 11373051 w 18360190"/>
                  <a:gd name="connsiteY14" fmla="*/ 2163278 h 2839453"/>
                  <a:gd name="connsiteX15" fmla="*/ 11862335 w 18360190"/>
                  <a:gd name="connsiteY15" fmla="*/ 1948715 h 2839453"/>
                  <a:gd name="connsiteX16" fmla="*/ 12343598 w 18360190"/>
                  <a:gd name="connsiteY16" fmla="*/ 1893771 h 2839453"/>
                  <a:gd name="connsiteX17" fmla="*/ 13451306 w 18360190"/>
                  <a:gd name="connsiteY17" fmla="*/ 1337511 h 2839453"/>
                  <a:gd name="connsiteX18" fmla="*/ 14961670 w 18360190"/>
                  <a:gd name="connsiteY18" fmla="*/ 1248878 h 2839453"/>
                  <a:gd name="connsiteX19" fmla="*/ 15961494 w 18360190"/>
                  <a:gd name="connsiteY19" fmla="*/ 711869 h 2839453"/>
                  <a:gd name="connsiteX20" fmla="*/ 16838195 w 18360190"/>
                  <a:gd name="connsiteY20" fmla="*/ 386615 h 2839453"/>
                  <a:gd name="connsiteX21" fmla="*/ 18360190 w 18360190"/>
                  <a:gd name="connsiteY21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206015 w 18360190"/>
                  <a:gd name="connsiteY3" fmla="*/ 1963955 h 2839453"/>
                  <a:gd name="connsiteX4" fmla="*/ 3480335 w 18360190"/>
                  <a:gd name="connsiteY4" fmla="*/ 2063015 h 2839453"/>
                  <a:gd name="connsiteX5" fmla="*/ 5534527 w 18360190"/>
                  <a:gd name="connsiteY5" fmla="*/ 2526632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95914 h 2839453"/>
                  <a:gd name="connsiteX3" fmla="*/ 3206015 w 18360190"/>
                  <a:gd name="connsiteY3" fmla="*/ 1963955 h 2839453"/>
                  <a:gd name="connsiteX4" fmla="*/ 3480335 w 18360190"/>
                  <a:gd name="connsiteY4" fmla="*/ 2063015 h 2839453"/>
                  <a:gd name="connsiteX5" fmla="*/ 5534527 w 18360190"/>
                  <a:gd name="connsiteY5" fmla="*/ 2526632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  <a:gd name="connsiteX0" fmla="*/ 0 w 18360190"/>
                  <a:gd name="connsiteY0" fmla="*/ 264695 h 2839453"/>
                  <a:gd name="connsiteX1" fmla="*/ 1514375 w 18360190"/>
                  <a:gd name="connsiteY1" fmla="*/ 1224815 h 2839453"/>
                  <a:gd name="connsiteX2" fmla="*/ 2478506 w 18360190"/>
                  <a:gd name="connsiteY2" fmla="*/ 1949116 h 2839453"/>
                  <a:gd name="connsiteX3" fmla="*/ 2863516 w 18360190"/>
                  <a:gd name="connsiteY3" fmla="*/ 1795914 h 2839453"/>
                  <a:gd name="connsiteX4" fmla="*/ 3206015 w 18360190"/>
                  <a:gd name="connsiteY4" fmla="*/ 1963955 h 2839453"/>
                  <a:gd name="connsiteX5" fmla="*/ 3480335 w 18360190"/>
                  <a:gd name="connsiteY5" fmla="*/ 2063015 h 2839453"/>
                  <a:gd name="connsiteX6" fmla="*/ 5534527 w 18360190"/>
                  <a:gd name="connsiteY6" fmla="*/ 2526632 h 2839453"/>
                  <a:gd name="connsiteX7" fmla="*/ 5240555 w 18360190"/>
                  <a:gd name="connsiteY7" fmla="*/ 2428775 h 2839453"/>
                  <a:gd name="connsiteX8" fmla="*/ 5865395 w 18360190"/>
                  <a:gd name="connsiteY8" fmla="*/ 2764055 h 2839453"/>
                  <a:gd name="connsiteX9" fmla="*/ 6087979 w 18360190"/>
                  <a:gd name="connsiteY9" fmla="*/ 2839453 h 2839453"/>
                  <a:gd name="connsiteX10" fmla="*/ 7207317 w 18360190"/>
                  <a:gd name="connsiteY10" fmla="*/ 2575961 h 2839453"/>
                  <a:gd name="connsiteX11" fmla="*/ 7960895 w 18360190"/>
                  <a:gd name="connsiteY11" fmla="*/ 2573555 h 2839453"/>
                  <a:gd name="connsiteX12" fmla="*/ 8734927 w 18360190"/>
                  <a:gd name="connsiteY12" fmla="*/ 2671011 h 2839453"/>
                  <a:gd name="connsiteX13" fmla="*/ 9187715 w 18360190"/>
                  <a:gd name="connsiteY13" fmla="*/ 2771675 h 2839453"/>
                  <a:gd name="connsiteX14" fmla="*/ 9690635 w 18360190"/>
                  <a:gd name="connsiteY14" fmla="*/ 2779295 h 2839453"/>
                  <a:gd name="connsiteX15" fmla="*/ 10659979 w 18360190"/>
                  <a:gd name="connsiteY15" fmla="*/ 2737184 h 2839453"/>
                  <a:gd name="connsiteX16" fmla="*/ 11373051 w 18360190"/>
                  <a:gd name="connsiteY16" fmla="*/ 2163278 h 2839453"/>
                  <a:gd name="connsiteX17" fmla="*/ 11862335 w 18360190"/>
                  <a:gd name="connsiteY17" fmla="*/ 1948715 h 2839453"/>
                  <a:gd name="connsiteX18" fmla="*/ 12343598 w 18360190"/>
                  <a:gd name="connsiteY18" fmla="*/ 1893771 h 2839453"/>
                  <a:gd name="connsiteX19" fmla="*/ 13451306 w 18360190"/>
                  <a:gd name="connsiteY19" fmla="*/ 1337511 h 2839453"/>
                  <a:gd name="connsiteX20" fmla="*/ 14961670 w 18360190"/>
                  <a:gd name="connsiteY20" fmla="*/ 1248878 h 2839453"/>
                  <a:gd name="connsiteX21" fmla="*/ 15961494 w 18360190"/>
                  <a:gd name="connsiteY21" fmla="*/ 711869 h 2839453"/>
                  <a:gd name="connsiteX22" fmla="*/ 16838195 w 18360190"/>
                  <a:gd name="connsiteY22" fmla="*/ 386615 h 2839453"/>
                  <a:gd name="connsiteX23" fmla="*/ 18360190 w 18360190"/>
                  <a:gd name="connsiteY23" fmla="*/ 0 h 2839453"/>
                  <a:gd name="connsiteX0" fmla="*/ 0 w 18360190"/>
                  <a:gd name="connsiteY0" fmla="*/ 264695 h 2839453"/>
                  <a:gd name="connsiteX1" fmla="*/ 1514375 w 18360190"/>
                  <a:gd name="connsiteY1" fmla="*/ 1224815 h 2839453"/>
                  <a:gd name="connsiteX2" fmla="*/ 2478506 w 18360190"/>
                  <a:gd name="connsiteY2" fmla="*/ 1949116 h 2839453"/>
                  <a:gd name="connsiteX3" fmla="*/ 2863516 w 18360190"/>
                  <a:gd name="connsiteY3" fmla="*/ 1795914 h 2839453"/>
                  <a:gd name="connsiteX4" fmla="*/ 3206015 w 18360190"/>
                  <a:gd name="connsiteY4" fmla="*/ 1963955 h 2839453"/>
                  <a:gd name="connsiteX5" fmla="*/ 3480335 w 18360190"/>
                  <a:gd name="connsiteY5" fmla="*/ 2063015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8360190" h="2839453">
                    <a:moveTo>
                      <a:pt x="0" y="264695"/>
                    </a:moveTo>
                    <a:cubicBezTo>
                      <a:pt x="487012" y="602515"/>
                      <a:pt x="1027363" y="886995"/>
                      <a:pt x="1514375" y="1224815"/>
                    </a:cubicBezTo>
                    <a:lnTo>
                      <a:pt x="2478506" y="1949116"/>
                    </a:lnTo>
                    <a:lnTo>
                      <a:pt x="2863516" y="1795914"/>
                    </a:lnTo>
                    <a:cubicBezTo>
                      <a:pt x="2975142" y="1844308"/>
                      <a:pt x="3094389" y="1915561"/>
                      <a:pt x="3206015" y="1963955"/>
                    </a:cubicBezTo>
                    <a:lnTo>
                      <a:pt x="3480335" y="2063015"/>
                    </a:lnTo>
                    <a:lnTo>
                      <a:pt x="5240555" y="2428775"/>
                    </a:lnTo>
                    <a:cubicBezTo>
                      <a:pt x="5456455" y="2535455"/>
                      <a:pt x="5649495" y="2657375"/>
                      <a:pt x="5865395" y="2764055"/>
                    </a:cubicBezTo>
                    <a:lnTo>
                      <a:pt x="6087979" y="2839453"/>
                    </a:lnTo>
                    <a:lnTo>
                      <a:pt x="7207317" y="2575961"/>
                    </a:lnTo>
                    <a:cubicBezTo>
                      <a:pt x="7430570" y="2585319"/>
                      <a:pt x="7737642" y="2564197"/>
                      <a:pt x="7960895" y="2573555"/>
                    </a:cubicBezTo>
                    <a:lnTo>
                      <a:pt x="8734927" y="2671011"/>
                    </a:lnTo>
                    <a:cubicBezTo>
                      <a:pt x="9057373" y="2694740"/>
                      <a:pt x="9028430" y="2753628"/>
                      <a:pt x="9187715" y="2771675"/>
                    </a:cubicBezTo>
                    <a:cubicBezTo>
                      <a:pt x="9347000" y="2789722"/>
                      <a:pt x="9451608" y="2779963"/>
                      <a:pt x="9690635" y="2779295"/>
                    </a:cubicBezTo>
                    <a:lnTo>
                      <a:pt x="10659979" y="2737184"/>
                    </a:lnTo>
                    <a:lnTo>
                      <a:pt x="11373051" y="2163278"/>
                    </a:lnTo>
                    <a:cubicBezTo>
                      <a:pt x="11541226" y="2119697"/>
                      <a:pt x="11694160" y="1992296"/>
                      <a:pt x="11862335" y="1948715"/>
                    </a:cubicBezTo>
                    <a:lnTo>
                      <a:pt x="12343598" y="1893771"/>
                    </a:lnTo>
                    <a:lnTo>
                      <a:pt x="13451306" y="1337511"/>
                    </a:lnTo>
                    <a:lnTo>
                      <a:pt x="14961670" y="1248878"/>
                    </a:lnTo>
                    <a:lnTo>
                      <a:pt x="15961494" y="711869"/>
                    </a:lnTo>
                    <a:cubicBezTo>
                      <a:pt x="16256268" y="626311"/>
                      <a:pt x="16543421" y="472173"/>
                      <a:pt x="16838195" y="386615"/>
                    </a:cubicBezTo>
                    <a:lnTo>
                      <a:pt x="18360190" y="0"/>
                    </a:lnTo>
                  </a:path>
                </a:pathLst>
              </a:custGeom>
              <a:grpFill/>
              <a:ln w="1016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94" name="Freeform 3693"/>
              <p:cNvSpPr/>
              <p:nvPr/>
            </p:nvSpPr>
            <p:spPr>
              <a:xfrm>
                <a:off x="9131166" y="3801177"/>
                <a:ext cx="10314272" cy="13709182"/>
              </a:xfrm>
              <a:custGeom>
                <a:avLst/>
                <a:gdLst>
                  <a:gd name="connsiteX0" fmla="*/ 10299032 w 10299032"/>
                  <a:gd name="connsiteY0" fmla="*/ 0 h 13884442"/>
                  <a:gd name="connsiteX1" fmla="*/ 8710863 w 10299032"/>
                  <a:gd name="connsiteY1" fmla="*/ 3368842 h 13884442"/>
                  <a:gd name="connsiteX2" fmla="*/ 8373979 w 10299032"/>
                  <a:gd name="connsiteY2" fmla="*/ 4138863 h 13884442"/>
                  <a:gd name="connsiteX3" fmla="*/ 7339263 w 10299032"/>
                  <a:gd name="connsiteY3" fmla="*/ 4788568 h 13884442"/>
                  <a:gd name="connsiteX4" fmla="*/ 6424863 w 10299032"/>
                  <a:gd name="connsiteY4" fmla="*/ 6208295 h 13884442"/>
                  <a:gd name="connsiteX5" fmla="*/ 5221706 w 10299032"/>
                  <a:gd name="connsiteY5" fmla="*/ 8229600 h 13884442"/>
                  <a:gd name="connsiteX6" fmla="*/ 2574758 w 10299032"/>
                  <a:gd name="connsiteY6" fmla="*/ 10972800 h 13884442"/>
                  <a:gd name="connsiteX7" fmla="*/ 0 w 10299032"/>
                  <a:gd name="connsiteY7" fmla="*/ 13884442 h 1388444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00223 w 10359992"/>
                  <a:gd name="connsiteY3" fmla="*/ 478856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635718 w 10359992"/>
                  <a:gd name="connsiteY6" fmla="*/ 1097280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00223 w 10359992"/>
                  <a:gd name="connsiteY3" fmla="*/ 478856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320639 w 10359992"/>
                  <a:gd name="connsiteY2" fmla="*/ 404742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855643 w 10359992"/>
                  <a:gd name="connsiteY1" fmla="*/ 3285022 h 13876822"/>
                  <a:gd name="connsiteX2" fmla="*/ 8320639 w 10359992"/>
                  <a:gd name="connsiteY2" fmla="*/ 404742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9880734 w 10359992"/>
                  <a:gd name="connsiteY1" fmla="*/ 1113723 h 13876822"/>
                  <a:gd name="connsiteX2" fmla="*/ 8855643 w 10359992"/>
                  <a:gd name="connsiteY2" fmla="*/ 3285022 h 13876822"/>
                  <a:gd name="connsiteX3" fmla="*/ 8320639 w 10359992"/>
                  <a:gd name="connsiteY3" fmla="*/ 4047423 h 13876822"/>
                  <a:gd name="connsiteX4" fmla="*/ 7484043 w 10359992"/>
                  <a:gd name="connsiteY4" fmla="*/ 4872388 h 13876822"/>
                  <a:gd name="connsiteX5" fmla="*/ 6485823 w 10359992"/>
                  <a:gd name="connsiteY5" fmla="*/ 6208295 h 13876822"/>
                  <a:gd name="connsiteX6" fmla="*/ 5282666 w 10359992"/>
                  <a:gd name="connsiteY6" fmla="*/ 8229600 h 13876822"/>
                  <a:gd name="connsiteX7" fmla="*/ 2750018 w 10359992"/>
                  <a:gd name="connsiteY7" fmla="*/ 10965180 h 13876822"/>
                  <a:gd name="connsiteX8" fmla="*/ 0 w 10359992"/>
                  <a:gd name="connsiteY8" fmla="*/ 13876822 h 13876822"/>
                  <a:gd name="connsiteX0" fmla="*/ 10314272 w 10314272"/>
                  <a:gd name="connsiteY0" fmla="*/ 0 h 13709182"/>
                  <a:gd name="connsiteX1" fmla="*/ 9880734 w 10314272"/>
                  <a:gd name="connsiteY1" fmla="*/ 946083 h 13709182"/>
                  <a:gd name="connsiteX2" fmla="*/ 8855643 w 10314272"/>
                  <a:gd name="connsiteY2" fmla="*/ 3117382 h 13709182"/>
                  <a:gd name="connsiteX3" fmla="*/ 8320639 w 10314272"/>
                  <a:gd name="connsiteY3" fmla="*/ 3879783 h 13709182"/>
                  <a:gd name="connsiteX4" fmla="*/ 7484043 w 10314272"/>
                  <a:gd name="connsiteY4" fmla="*/ 4704748 h 13709182"/>
                  <a:gd name="connsiteX5" fmla="*/ 6485823 w 10314272"/>
                  <a:gd name="connsiteY5" fmla="*/ 6040655 h 13709182"/>
                  <a:gd name="connsiteX6" fmla="*/ 5282666 w 10314272"/>
                  <a:gd name="connsiteY6" fmla="*/ 8061960 h 13709182"/>
                  <a:gd name="connsiteX7" fmla="*/ 2750018 w 10314272"/>
                  <a:gd name="connsiteY7" fmla="*/ 10797540 h 13709182"/>
                  <a:gd name="connsiteX8" fmla="*/ 0 w 10314272"/>
                  <a:gd name="connsiteY8" fmla="*/ 13709182 h 1370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14272" h="13709182">
                    <a:moveTo>
                      <a:pt x="10314272" y="0"/>
                    </a:moveTo>
                    <a:cubicBezTo>
                      <a:pt x="10149439" y="366161"/>
                      <a:pt x="10045567" y="579922"/>
                      <a:pt x="9880734" y="946083"/>
                    </a:cubicBezTo>
                    <a:lnTo>
                      <a:pt x="8855643" y="3117382"/>
                    </a:lnTo>
                    <a:lnTo>
                      <a:pt x="8320639" y="3879783"/>
                    </a:lnTo>
                    <a:lnTo>
                      <a:pt x="7484043" y="4704748"/>
                    </a:lnTo>
                    <a:lnTo>
                      <a:pt x="6485823" y="6040655"/>
                    </a:lnTo>
                    <a:lnTo>
                      <a:pt x="5282666" y="8061960"/>
                    </a:lnTo>
                    <a:lnTo>
                      <a:pt x="2750018" y="10797540"/>
                    </a:lnTo>
                    <a:lnTo>
                      <a:pt x="0" y="13709182"/>
                    </a:lnTo>
                  </a:path>
                </a:pathLst>
              </a:custGeom>
              <a:grpFill/>
              <a:ln w="1016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95" name="Freeform 3694"/>
              <p:cNvSpPr/>
              <p:nvPr/>
            </p:nvSpPr>
            <p:spPr>
              <a:xfrm>
                <a:off x="9869905" y="16778438"/>
                <a:ext cx="163229" cy="739541"/>
              </a:xfrm>
              <a:custGeom>
                <a:avLst/>
                <a:gdLst>
                  <a:gd name="connsiteX0" fmla="*/ 0 w 216569"/>
                  <a:gd name="connsiteY0" fmla="*/ 0 h 770021"/>
                  <a:gd name="connsiteX1" fmla="*/ 216569 w 216569"/>
                  <a:gd name="connsiteY1" fmla="*/ 770021 h 770021"/>
                  <a:gd name="connsiteX0" fmla="*/ 0 w 140369"/>
                  <a:gd name="connsiteY0" fmla="*/ 0 h 739541"/>
                  <a:gd name="connsiteX1" fmla="*/ 140369 w 140369"/>
                  <a:gd name="connsiteY1" fmla="*/ 739541 h 739541"/>
                  <a:gd name="connsiteX0" fmla="*/ 0 w 163229"/>
                  <a:gd name="connsiteY0" fmla="*/ 0 h 739541"/>
                  <a:gd name="connsiteX1" fmla="*/ 163229 w 163229"/>
                  <a:gd name="connsiteY1" fmla="*/ 739541 h 739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229" h="739541">
                    <a:moveTo>
                      <a:pt x="0" y="0"/>
                    </a:moveTo>
                    <a:lnTo>
                      <a:pt x="163229" y="739541"/>
                    </a:lnTo>
                  </a:path>
                </a:pathLst>
              </a:custGeom>
              <a:grpFill/>
              <a:ln w="1016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96" name="Freeform 3695"/>
              <p:cNvSpPr/>
              <p:nvPr/>
            </p:nvSpPr>
            <p:spPr>
              <a:xfrm>
                <a:off x="649705" y="9914021"/>
                <a:ext cx="10563727" cy="5316755"/>
              </a:xfrm>
              <a:custGeom>
                <a:avLst/>
                <a:gdLst>
                  <a:gd name="connsiteX0" fmla="*/ 0 w 10563727"/>
                  <a:gd name="connsiteY0" fmla="*/ 0 h 5293895"/>
                  <a:gd name="connsiteX1" fmla="*/ 1299411 w 10563727"/>
                  <a:gd name="connsiteY1" fmla="*/ 216568 h 5293895"/>
                  <a:gd name="connsiteX2" fmla="*/ 1612232 w 10563727"/>
                  <a:gd name="connsiteY2" fmla="*/ 336884 h 5293895"/>
                  <a:gd name="connsiteX3" fmla="*/ 1708484 w 10563727"/>
                  <a:gd name="connsiteY3" fmla="*/ 360947 h 5293895"/>
                  <a:gd name="connsiteX4" fmla="*/ 10563727 w 10563727"/>
                  <a:gd name="connsiteY4" fmla="*/ 5293895 h 5293895"/>
                  <a:gd name="connsiteX0" fmla="*/ 0 w 10563727"/>
                  <a:gd name="connsiteY0" fmla="*/ 12447 h 5329202"/>
                  <a:gd name="connsiteX1" fmla="*/ 1299411 w 10563727"/>
                  <a:gd name="connsiteY1" fmla="*/ 229015 h 5329202"/>
                  <a:gd name="connsiteX2" fmla="*/ 1612232 w 10563727"/>
                  <a:gd name="connsiteY2" fmla="*/ 349331 h 5329202"/>
                  <a:gd name="connsiteX3" fmla="*/ 1708484 w 10563727"/>
                  <a:gd name="connsiteY3" fmla="*/ 373394 h 5329202"/>
                  <a:gd name="connsiteX4" fmla="*/ 10563727 w 10563727"/>
                  <a:gd name="connsiteY4" fmla="*/ 5329202 h 5329202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1612232 w 10563727"/>
                  <a:gd name="connsiteY2" fmla="*/ 336884 h 5316755"/>
                  <a:gd name="connsiteX3" fmla="*/ 1708484 w 10563727"/>
                  <a:gd name="connsiteY3" fmla="*/ 360947 h 5316755"/>
                  <a:gd name="connsiteX4" fmla="*/ 5972075 w 10563727"/>
                  <a:gd name="connsiteY4" fmla="*/ 2826619 h 5316755"/>
                  <a:gd name="connsiteX5" fmla="*/ 10563727 w 10563727"/>
                  <a:gd name="connsiteY5" fmla="*/ 5316755 h 5316755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1612232 w 10563727"/>
                  <a:gd name="connsiteY2" fmla="*/ 336884 h 5316755"/>
                  <a:gd name="connsiteX3" fmla="*/ 5972075 w 10563727"/>
                  <a:gd name="connsiteY3" fmla="*/ 2826619 h 5316755"/>
                  <a:gd name="connsiteX4" fmla="*/ 10563727 w 10563727"/>
                  <a:gd name="connsiteY4" fmla="*/ 5316755 h 5316755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5972075 w 10563727"/>
                  <a:gd name="connsiteY2" fmla="*/ 2826619 h 5316755"/>
                  <a:gd name="connsiteX3" fmla="*/ 10563727 w 10563727"/>
                  <a:gd name="connsiteY3" fmla="*/ 5316755 h 5316755"/>
                  <a:gd name="connsiteX0" fmla="*/ 0 w 10563727"/>
                  <a:gd name="connsiteY0" fmla="*/ 0 h 5316755"/>
                  <a:gd name="connsiteX1" fmla="*/ 1200351 w 10563727"/>
                  <a:gd name="connsiteY1" fmla="*/ 193708 h 5316755"/>
                  <a:gd name="connsiteX2" fmla="*/ 5972075 w 10563727"/>
                  <a:gd name="connsiteY2" fmla="*/ 2826619 h 5316755"/>
                  <a:gd name="connsiteX3" fmla="*/ 10563727 w 10563727"/>
                  <a:gd name="connsiteY3" fmla="*/ 5316755 h 5316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63727" h="5316755">
                    <a:moveTo>
                      <a:pt x="0" y="0"/>
                    </a:moveTo>
                    <a:lnTo>
                      <a:pt x="1200351" y="193708"/>
                    </a:lnTo>
                    <a:cubicBezTo>
                      <a:pt x="2195697" y="664811"/>
                      <a:pt x="4428022" y="1976588"/>
                      <a:pt x="5972075" y="2826619"/>
                    </a:cubicBezTo>
                    <a:lnTo>
                      <a:pt x="10563727" y="5316755"/>
                    </a:lnTo>
                  </a:path>
                </a:pathLst>
              </a:custGeom>
              <a:grpFill/>
              <a:ln w="1016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88" name="Group 3687"/>
            <p:cNvGrpSpPr/>
            <p:nvPr/>
          </p:nvGrpSpPr>
          <p:grpSpPr>
            <a:xfrm>
              <a:off x="901918" y="4015771"/>
              <a:ext cx="18795733" cy="13716802"/>
              <a:chOff x="649705" y="3801177"/>
              <a:chExt cx="18795733" cy="13716802"/>
            </a:xfrm>
            <a:grpFill/>
          </p:grpSpPr>
          <p:sp>
            <p:nvSpPr>
              <p:cNvPr id="3689" name="Freeform 3688"/>
              <p:cNvSpPr/>
              <p:nvPr/>
            </p:nvSpPr>
            <p:spPr>
              <a:xfrm>
                <a:off x="649705" y="4764505"/>
                <a:ext cx="18360190" cy="2839453"/>
              </a:xfrm>
              <a:custGeom>
                <a:avLst/>
                <a:gdLst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702590 w 18360190"/>
                  <a:gd name="connsiteY12" fmla="*/ 1203158 h 2839453"/>
                  <a:gd name="connsiteX13" fmla="*/ 15953874 w 18360190"/>
                  <a:gd name="connsiteY13" fmla="*/ 673769 h 2839453"/>
                  <a:gd name="connsiteX14" fmla="*/ 18360190 w 18360190"/>
                  <a:gd name="connsiteY14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702590 w 18360190"/>
                  <a:gd name="connsiteY12" fmla="*/ 1203158 h 2839453"/>
                  <a:gd name="connsiteX13" fmla="*/ 15953874 w 18360190"/>
                  <a:gd name="connsiteY13" fmla="*/ 6737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961670 w 18360190"/>
                  <a:gd name="connsiteY12" fmla="*/ 1248878 h 2839453"/>
                  <a:gd name="connsiteX13" fmla="*/ 15953874 w 18360190"/>
                  <a:gd name="connsiteY13" fmla="*/ 6737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358838 w 18360190"/>
                  <a:gd name="connsiteY10" fmla="*/ 191663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343598 w 18360190"/>
                  <a:gd name="connsiteY10" fmla="*/ 189377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73051 w 18360190"/>
                  <a:gd name="connsiteY9" fmla="*/ 216327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737184 h 2839453"/>
                  <a:gd name="connsiteX9" fmla="*/ 11373051 w 18360190"/>
                  <a:gd name="connsiteY9" fmla="*/ 216327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9690635 w 18360190"/>
                  <a:gd name="connsiteY8" fmla="*/ 2779295 h 2839453"/>
                  <a:gd name="connsiteX9" fmla="*/ 10659979 w 18360190"/>
                  <a:gd name="connsiteY9" fmla="*/ 2737184 h 2839453"/>
                  <a:gd name="connsiteX10" fmla="*/ 11373051 w 18360190"/>
                  <a:gd name="connsiteY10" fmla="*/ 2163278 h 2839453"/>
                  <a:gd name="connsiteX11" fmla="*/ 11862335 w 18360190"/>
                  <a:gd name="connsiteY11" fmla="*/ 1948715 h 2839453"/>
                  <a:gd name="connsiteX12" fmla="*/ 12343598 w 18360190"/>
                  <a:gd name="connsiteY12" fmla="*/ 1893771 h 2839453"/>
                  <a:gd name="connsiteX13" fmla="*/ 13451306 w 18360190"/>
                  <a:gd name="connsiteY13" fmla="*/ 1337511 h 2839453"/>
                  <a:gd name="connsiteX14" fmla="*/ 14961670 w 18360190"/>
                  <a:gd name="connsiteY14" fmla="*/ 1248878 h 2839453"/>
                  <a:gd name="connsiteX15" fmla="*/ 15961494 w 18360190"/>
                  <a:gd name="connsiteY15" fmla="*/ 711869 h 2839453"/>
                  <a:gd name="connsiteX16" fmla="*/ 16838195 w 18360190"/>
                  <a:gd name="connsiteY16" fmla="*/ 386615 h 2839453"/>
                  <a:gd name="connsiteX17" fmla="*/ 18360190 w 18360190"/>
                  <a:gd name="connsiteY17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9187715 w 18360190"/>
                  <a:gd name="connsiteY8" fmla="*/ 2771675 h 2839453"/>
                  <a:gd name="connsiteX9" fmla="*/ 9690635 w 18360190"/>
                  <a:gd name="connsiteY9" fmla="*/ 2779295 h 2839453"/>
                  <a:gd name="connsiteX10" fmla="*/ 10659979 w 18360190"/>
                  <a:gd name="connsiteY10" fmla="*/ 2737184 h 2839453"/>
                  <a:gd name="connsiteX11" fmla="*/ 11373051 w 18360190"/>
                  <a:gd name="connsiteY11" fmla="*/ 2163278 h 2839453"/>
                  <a:gd name="connsiteX12" fmla="*/ 11862335 w 18360190"/>
                  <a:gd name="connsiteY12" fmla="*/ 1948715 h 2839453"/>
                  <a:gd name="connsiteX13" fmla="*/ 12343598 w 18360190"/>
                  <a:gd name="connsiteY13" fmla="*/ 1893771 h 2839453"/>
                  <a:gd name="connsiteX14" fmla="*/ 13451306 w 18360190"/>
                  <a:gd name="connsiteY14" fmla="*/ 1337511 h 2839453"/>
                  <a:gd name="connsiteX15" fmla="*/ 14961670 w 18360190"/>
                  <a:gd name="connsiteY15" fmla="*/ 1248878 h 2839453"/>
                  <a:gd name="connsiteX16" fmla="*/ 15961494 w 18360190"/>
                  <a:gd name="connsiteY16" fmla="*/ 711869 h 2839453"/>
                  <a:gd name="connsiteX17" fmla="*/ 16838195 w 18360190"/>
                  <a:gd name="connsiteY17" fmla="*/ 386615 h 2839453"/>
                  <a:gd name="connsiteX18" fmla="*/ 18360190 w 18360190"/>
                  <a:gd name="connsiteY18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7960895 w 18360190"/>
                  <a:gd name="connsiteY7" fmla="*/ 2573555 h 2839453"/>
                  <a:gd name="connsiteX8" fmla="*/ 8734927 w 18360190"/>
                  <a:gd name="connsiteY8" fmla="*/ 2671011 h 2839453"/>
                  <a:gd name="connsiteX9" fmla="*/ 9187715 w 18360190"/>
                  <a:gd name="connsiteY9" fmla="*/ 2771675 h 2839453"/>
                  <a:gd name="connsiteX10" fmla="*/ 9690635 w 18360190"/>
                  <a:gd name="connsiteY10" fmla="*/ 2779295 h 2839453"/>
                  <a:gd name="connsiteX11" fmla="*/ 10659979 w 18360190"/>
                  <a:gd name="connsiteY11" fmla="*/ 2737184 h 2839453"/>
                  <a:gd name="connsiteX12" fmla="*/ 11373051 w 18360190"/>
                  <a:gd name="connsiteY12" fmla="*/ 2163278 h 2839453"/>
                  <a:gd name="connsiteX13" fmla="*/ 11862335 w 18360190"/>
                  <a:gd name="connsiteY13" fmla="*/ 1948715 h 2839453"/>
                  <a:gd name="connsiteX14" fmla="*/ 12343598 w 18360190"/>
                  <a:gd name="connsiteY14" fmla="*/ 1893771 h 2839453"/>
                  <a:gd name="connsiteX15" fmla="*/ 13451306 w 18360190"/>
                  <a:gd name="connsiteY15" fmla="*/ 1337511 h 2839453"/>
                  <a:gd name="connsiteX16" fmla="*/ 14961670 w 18360190"/>
                  <a:gd name="connsiteY16" fmla="*/ 1248878 h 2839453"/>
                  <a:gd name="connsiteX17" fmla="*/ 15961494 w 18360190"/>
                  <a:gd name="connsiteY17" fmla="*/ 711869 h 2839453"/>
                  <a:gd name="connsiteX18" fmla="*/ 16838195 w 18360190"/>
                  <a:gd name="connsiteY18" fmla="*/ 386615 h 2839453"/>
                  <a:gd name="connsiteX19" fmla="*/ 18360190 w 18360190"/>
                  <a:gd name="connsiteY19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07317 w 18360190"/>
                  <a:gd name="connsiteY6" fmla="*/ 2575961 h 2839453"/>
                  <a:gd name="connsiteX7" fmla="*/ 7960895 w 18360190"/>
                  <a:gd name="connsiteY7" fmla="*/ 2573555 h 2839453"/>
                  <a:gd name="connsiteX8" fmla="*/ 8734927 w 18360190"/>
                  <a:gd name="connsiteY8" fmla="*/ 2671011 h 2839453"/>
                  <a:gd name="connsiteX9" fmla="*/ 9187715 w 18360190"/>
                  <a:gd name="connsiteY9" fmla="*/ 2771675 h 2839453"/>
                  <a:gd name="connsiteX10" fmla="*/ 9690635 w 18360190"/>
                  <a:gd name="connsiteY10" fmla="*/ 2779295 h 2839453"/>
                  <a:gd name="connsiteX11" fmla="*/ 10659979 w 18360190"/>
                  <a:gd name="connsiteY11" fmla="*/ 2737184 h 2839453"/>
                  <a:gd name="connsiteX12" fmla="*/ 11373051 w 18360190"/>
                  <a:gd name="connsiteY12" fmla="*/ 2163278 h 2839453"/>
                  <a:gd name="connsiteX13" fmla="*/ 11862335 w 18360190"/>
                  <a:gd name="connsiteY13" fmla="*/ 1948715 h 2839453"/>
                  <a:gd name="connsiteX14" fmla="*/ 12343598 w 18360190"/>
                  <a:gd name="connsiteY14" fmla="*/ 1893771 h 2839453"/>
                  <a:gd name="connsiteX15" fmla="*/ 13451306 w 18360190"/>
                  <a:gd name="connsiteY15" fmla="*/ 1337511 h 2839453"/>
                  <a:gd name="connsiteX16" fmla="*/ 14961670 w 18360190"/>
                  <a:gd name="connsiteY16" fmla="*/ 1248878 h 2839453"/>
                  <a:gd name="connsiteX17" fmla="*/ 15961494 w 18360190"/>
                  <a:gd name="connsiteY17" fmla="*/ 711869 h 2839453"/>
                  <a:gd name="connsiteX18" fmla="*/ 16838195 w 18360190"/>
                  <a:gd name="connsiteY18" fmla="*/ 386615 h 2839453"/>
                  <a:gd name="connsiteX19" fmla="*/ 18360190 w 18360190"/>
                  <a:gd name="connsiteY19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6087979 w 18360190"/>
                  <a:gd name="connsiteY6" fmla="*/ 2839453 h 2839453"/>
                  <a:gd name="connsiteX7" fmla="*/ 7207317 w 18360190"/>
                  <a:gd name="connsiteY7" fmla="*/ 2575961 h 2839453"/>
                  <a:gd name="connsiteX8" fmla="*/ 7960895 w 18360190"/>
                  <a:gd name="connsiteY8" fmla="*/ 2573555 h 2839453"/>
                  <a:gd name="connsiteX9" fmla="*/ 8734927 w 18360190"/>
                  <a:gd name="connsiteY9" fmla="*/ 2671011 h 2839453"/>
                  <a:gd name="connsiteX10" fmla="*/ 9187715 w 18360190"/>
                  <a:gd name="connsiteY10" fmla="*/ 2771675 h 2839453"/>
                  <a:gd name="connsiteX11" fmla="*/ 9690635 w 18360190"/>
                  <a:gd name="connsiteY11" fmla="*/ 2779295 h 2839453"/>
                  <a:gd name="connsiteX12" fmla="*/ 10659979 w 18360190"/>
                  <a:gd name="connsiteY12" fmla="*/ 2737184 h 2839453"/>
                  <a:gd name="connsiteX13" fmla="*/ 11373051 w 18360190"/>
                  <a:gd name="connsiteY13" fmla="*/ 2163278 h 2839453"/>
                  <a:gd name="connsiteX14" fmla="*/ 11862335 w 18360190"/>
                  <a:gd name="connsiteY14" fmla="*/ 1948715 h 2839453"/>
                  <a:gd name="connsiteX15" fmla="*/ 12343598 w 18360190"/>
                  <a:gd name="connsiteY15" fmla="*/ 1893771 h 2839453"/>
                  <a:gd name="connsiteX16" fmla="*/ 13451306 w 18360190"/>
                  <a:gd name="connsiteY16" fmla="*/ 1337511 h 2839453"/>
                  <a:gd name="connsiteX17" fmla="*/ 14961670 w 18360190"/>
                  <a:gd name="connsiteY17" fmla="*/ 1248878 h 2839453"/>
                  <a:gd name="connsiteX18" fmla="*/ 15961494 w 18360190"/>
                  <a:gd name="connsiteY18" fmla="*/ 711869 h 2839453"/>
                  <a:gd name="connsiteX19" fmla="*/ 16838195 w 18360190"/>
                  <a:gd name="connsiteY19" fmla="*/ 386615 h 2839453"/>
                  <a:gd name="connsiteX20" fmla="*/ 18360190 w 18360190"/>
                  <a:gd name="connsiteY20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6087979 w 18360190"/>
                  <a:gd name="connsiteY6" fmla="*/ 2839453 h 2839453"/>
                  <a:gd name="connsiteX7" fmla="*/ 7207317 w 18360190"/>
                  <a:gd name="connsiteY7" fmla="*/ 2575961 h 2839453"/>
                  <a:gd name="connsiteX8" fmla="*/ 7960895 w 18360190"/>
                  <a:gd name="connsiteY8" fmla="*/ 2573555 h 2839453"/>
                  <a:gd name="connsiteX9" fmla="*/ 8734927 w 18360190"/>
                  <a:gd name="connsiteY9" fmla="*/ 2671011 h 2839453"/>
                  <a:gd name="connsiteX10" fmla="*/ 9187715 w 18360190"/>
                  <a:gd name="connsiteY10" fmla="*/ 2771675 h 2839453"/>
                  <a:gd name="connsiteX11" fmla="*/ 9690635 w 18360190"/>
                  <a:gd name="connsiteY11" fmla="*/ 2779295 h 2839453"/>
                  <a:gd name="connsiteX12" fmla="*/ 10659979 w 18360190"/>
                  <a:gd name="connsiteY12" fmla="*/ 2737184 h 2839453"/>
                  <a:gd name="connsiteX13" fmla="*/ 11373051 w 18360190"/>
                  <a:gd name="connsiteY13" fmla="*/ 2163278 h 2839453"/>
                  <a:gd name="connsiteX14" fmla="*/ 11862335 w 18360190"/>
                  <a:gd name="connsiteY14" fmla="*/ 1948715 h 2839453"/>
                  <a:gd name="connsiteX15" fmla="*/ 12343598 w 18360190"/>
                  <a:gd name="connsiteY15" fmla="*/ 1893771 h 2839453"/>
                  <a:gd name="connsiteX16" fmla="*/ 13451306 w 18360190"/>
                  <a:gd name="connsiteY16" fmla="*/ 1337511 h 2839453"/>
                  <a:gd name="connsiteX17" fmla="*/ 14961670 w 18360190"/>
                  <a:gd name="connsiteY17" fmla="*/ 1248878 h 2839453"/>
                  <a:gd name="connsiteX18" fmla="*/ 15961494 w 18360190"/>
                  <a:gd name="connsiteY18" fmla="*/ 711869 h 2839453"/>
                  <a:gd name="connsiteX19" fmla="*/ 16838195 w 18360190"/>
                  <a:gd name="connsiteY19" fmla="*/ 386615 h 2839453"/>
                  <a:gd name="connsiteX20" fmla="*/ 18360190 w 18360190"/>
                  <a:gd name="connsiteY20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5865395 w 18360190"/>
                  <a:gd name="connsiteY6" fmla="*/ 2764055 h 2839453"/>
                  <a:gd name="connsiteX7" fmla="*/ 6087979 w 18360190"/>
                  <a:gd name="connsiteY7" fmla="*/ 2839453 h 2839453"/>
                  <a:gd name="connsiteX8" fmla="*/ 7207317 w 18360190"/>
                  <a:gd name="connsiteY8" fmla="*/ 2575961 h 2839453"/>
                  <a:gd name="connsiteX9" fmla="*/ 7960895 w 18360190"/>
                  <a:gd name="connsiteY9" fmla="*/ 2573555 h 2839453"/>
                  <a:gd name="connsiteX10" fmla="*/ 8734927 w 18360190"/>
                  <a:gd name="connsiteY10" fmla="*/ 2671011 h 2839453"/>
                  <a:gd name="connsiteX11" fmla="*/ 9187715 w 18360190"/>
                  <a:gd name="connsiteY11" fmla="*/ 2771675 h 2839453"/>
                  <a:gd name="connsiteX12" fmla="*/ 9690635 w 18360190"/>
                  <a:gd name="connsiteY12" fmla="*/ 2779295 h 2839453"/>
                  <a:gd name="connsiteX13" fmla="*/ 10659979 w 18360190"/>
                  <a:gd name="connsiteY13" fmla="*/ 2737184 h 2839453"/>
                  <a:gd name="connsiteX14" fmla="*/ 11373051 w 18360190"/>
                  <a:gd name="connsiteY14" fmla="*/ 2163278 h 2839453"/>
                  <a:gd name="connsiteX15" fmla="*/ 11862335 w 18360190"/>
                  <a:gd name="connsiteY15" fmla="*/ 1948715 h 2839453"/>
                  <a:gd name="connsiteX16" fmla="*/ 12343598 w 18360190"/>
                  <a:gd name="connsiteY16" fmla="*/ 1893771 h 2839453"/>
                  <a:gd name="connsiteX17" fmla="*/ 13451306 w 18360190"/>
                  <a:gd name="connsiteY17" fmla="*/ 1337511 h 2839453"/>
                  <a:gd name="connsiteX18" fmla="*/ 14961670 w 18360190"/>
                  <a:gd name="connsiteY18" fmla="*/ 1248878 h 2839453"/>
                  <a:gd name="connsiteX19" fmla="*/ 15961494 w 18360190"/>
                  <a:gd name="connsiteY19" fmla="*/ 711869 h 2839453"/>
                  <a:gd name="connsiteX20" fmla="*/ 16838195 w 18360190"/>
                  <a:gd name="connsiteY20" fmla="*/ 386615 h 2839453"/>
                  <a:gd name="connsiteX21" fmla="*/ 18360190 w 18360190"/>
                  <a:gd name="connsiteY21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80335 w 18360190"/>
                  <a:gd name="connsiteY3" fmla="*/ 206301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5865395 w 18360190"/>
                  <a:gd name="connsiteY6" fmla="*/ 2764055 h 2839453"/>
                  <a:gd name="connsiteX7" fmla="*/ 6087979 w 18360190"/>
                  <a:gd name="connsiteY7" fmla="*/ 2839453 h 2839453"/>
                  <a:gd name="connsiteX8" fmla="*/ 7207317 w 18360190"/>
                  <a:gd name="connsiteY8" fmla="*/ 2575961 h 2839453"/>
                  <a:gd name="connsiteX9" fmla="*/ 7960895 w 18360190"/>
                  <a:gd name="connsiteY9" fmla="*/ 2573555 h 2839453"/>
                  <a:gd name="connsiteX10" fmla="*/ 8734927 w 18360190"/>
                  <a:gd name="connsiteY10" fmla="*/ 2671011 h 2839453"/>
                  <a:gd name="connsiteX11" fmla="*/ 9187715 w 18360190"/>
                  <a:gd name="connsiteY11" fmla="*/ 2771675 h 2839453"/>
                  <a:gd name="connsiteX12" fmla="*/ 9690635 w 18360190"/>
                  <a:gd name="connsiteY12" fmla="*/ 2779295 h 2839453"/>
                  <a:gd name="connsiteX13" fmla="*/ 10659979 w 18360190"/>
                  <a:gd name="connsiteY13" fmla="*/ 2737184 h 2839453"/>
                  <a:gd name="connsiteX14" fmla="*/ 11373051 w 18360190"/>
                  <a:gd name="connsiteY14" fmla="*/ 2163278 h 2839453"/>
                  <a:gd name="connsiteX15" fmla="*/ 11862335 w 18360190"/>
                  <a:gd name="connsiteY15" fmla="*/ 1948715 h 2839453"/>
                  <a:gd name="connsiteX16" fmla="*/ 12343598 w 18360190"/>
                  <a:gd name="connsiteY16" fmla="*/ 1893771 h 2839453"/>
                  <a:gd name="connsiteX17" fmla="*/ 13451306 w 18360190"/>
                  <a:gd name="connsiteY17" fmla="*/ 1337511 h 2839453"/>
                  <a:gd name="connsiteX18" fmla="*/ 14961670 w 18360190"/>
                  <a:gd name="connsiteY18" fmla="*/ 1248878 h 2839453"/>
                  <a:gd name="connsiteX19" fmla="*/ 15961494 w 18360190"/>
                  <a:gd name="connsiteY19" fmla="*/ 711869 h 2839453"/>
                  <a:gd name="connsiteX20" fmla="*/ 16838195 w 18360190"/>
                  <a:gd name="connsiteY20" fmla="*/ 386615 h 2839453"/>
                  <a:gd name="connsiteX21" fmla="*/ 18360190 w 18360190"/>
                  <a:gd name="connsiteY21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206015 w 18360190"/>
                  <a:gd name="connsiteY3" fmla="*/ 1963955 h 2839453"/>
                  <a:gd name="connsiteX4" fmla="*/ 3480335 w 18360190"/>
                  <a:gd name="connsiteY4" fmla="*/ 2063015 h 2839453"/>
                  <a:gd name="connsiteX5" fmla="*/ 5534527 w 18360190"/>
                  <a:gd name="connsiteY5" fmla="*/ 2526632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95914 h 2839453"/>
                  <a:gd name="connsiteX3" fmla="*/ 3206015 w 18360190"/>
                  <a:gd name="connsiteY3" fmla="*/ 1963955 h 2839453"/>
                  <a:gd name="connsiteX4" fmla="*/ 3480335 w 18360190"/>
                  <a:gd name="connsiteY4" fmla="*/ 2063015 h 2839453"/>
                  <a:gd name="connsiteX5" fmla="*/ 5534527 w 18360190"/>
                  <a:gd name="connsiteY5" fmla="*/ 2526632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  <a:gd name="connsiteX0" fmla="*/ 0 w 18360190"/>
                  <a:gd name="connsiteY0" fmla="*/ 264695 h 2839453"/>
                  <a:gd name="connsiteX1" fmla="*/ 1514375 w 18360190"/>
                  <a:gd name="connsiteY1" fmla="*/ 1224815 h 2839453"/>
                  <a:gd name="connsiteX2" fmla="*/ 2478506 w 18360190"/>
                  <a:gd name="connsiteY2" fmla="*/ 1949116 h 2839453"/>
                  <a:gd name="connsiteX3" fmla="*/ 2863516 w 18360190"/>
                  <a:gd name="connsiteY3" fmla="*/ 1795914 h 2839453"/>
                  <a:gd name="connsiteX4" fmla="*/ 3206015 w 18360190"/>
                  <a:gd name="connsiteY4" fmla="*/ 1963955 h 2839453"/>
                  <a:gd name="connsiteX5" fmla="*/ 3480335 w 18360190"/>
                  <a:gd name="connsiteY5" fmla="*/ 2063015 h 2839453"/>
                  <a:gd name="connsiteX6" fmla="*/ 5534527 w 18360190"/>
                  <a:gd name="connsiteY6" fmla="*/ 2526632 h 2839453"/>
                  <a:gd name="connsiteX7" fmla="*/ 5240555 w 18360190"/>
                  <a:gd name="connsiteY7" fmla="*/ 2428775 h 2839453"/>
                  <a:gd name="connsiteX8" fmla="*/ 5865395 w 18360190"/>
                  <a:gd name="connsiteY8" fmla="*/ 2764055 h 2839453"/>
                  <a:gd name="connsiteX9" fmla="*/ 6087979 w 18360190"/>
                  <a:gd name="connsiteY9" fmla="*/ 2839453 h 2839453"/>
                  <a:gd name="connsiteX10" fmla="*/ 7207317 w 18360190"/>
                  <a:gd name="connsiteY10" fmla="*/ 2575961 h 2839453"/>
                  <a:gd name="connsiteX11" fmla="*/ 7960895 w 18360190"/>
                  <a:gd name="connsiteY11" fmla="*/ 2573555 h 2839453"/>
                  <a:gd name="connsiteX12" fmla="*/ 8734927 w 18360190"/>
                  <a:gd name="connsiteY12" fmla="*/ 2671011 h 2839453"/>
                  <a:gd name="connsiteX13" fmla="*/ 9187715 w 18360190"/>
                  <a:gd name="connsiteY13" fmla="*/ 2771675 h 2839453"/>
                  <a:gd name="connsiteX14" fmla="*/ 9690635 w 18360190"/>
                  <a:gd name="connsiteY14" fmla="*/ 2779295 h 2839453"/>
                  <a:gd name="connsiteX15" fmla="*/ 10659979 w 18360190"/>
                  <a:gd name="connsiteY15" fmla="*/ 2737184 h 2839453"/>
                  <a:gd name="connsiteX16" fmla="*/ 11373051 w 18360190"/>
                  <a:gd name="connsiteY16" fmla="*/ 2163278 h 2839453"/>
                  <a:gd name="connsiteX17" fmla="*/ 11862335 w 18360190"/>
                  <a:gd name="connsiteY17" fmla="*/ 1948715 h 2839453"/>
                  <a:gd name="connsiteX18" fmla="*/ 12343598 w 18360190"/>
                  <a:gd name="connsiteY18" fmla="*/ 1893771 h 2839453"/>
                  <a:gd name="connsiteX19" fmla="*/ 13451306 w 18360190"/>
                  <a:gd name="connsiteY19" fmla="*/ 1337511 h 2839453"/>
                  <a:gd name="connsiteX20" fmla="*/ 14961670 w 18360190"/>
                  <a:gd name="connsiteY20" fmla="*/ 1248878 h 2839453"/>
                  <a:gd name="connsiteX21" fmla="*/ 15961494 w 18360190"/>
                  <a:gd name="connsiteY21" fmla="*/ 711869 h 2839453"/>
                  <a:gd name="connsiteX22" fmla="*/ 16838195 w 18360190"/>
                  <a:gd name="connsiteY22" fmla="*/ 386615 h 2839453"/>
                  <a:gd name="connsiteX23" fmla="*/ 18360190 w 18360190"/>
                  <a:gd name="connsiteY23" fmla="*/ 0 h 2839453"/>
                  <a:gd name="connsiteX0" fmla="*/ 0 w 18360190"/>
                  <a:gd name="connsiteY0" fmla="*/ 264695 h 2839453"/>
                  <a:gd name="connsiteX1" fmla="*/ 1514375 w 18360190"/>
                  <a:gd name="connsiteY1" fmla="*/ 1224815 h 2839453"/>
                  <a:gd name="connsiteX2" fmla="*/ 2478506 w 18360190"/>
                  <a:gd name="connsiteY2" fmla="*/ 1949116 h 2839453"/>
                  <a:gd name="connsiteX3" fmla="*/ 2863516 w 18360190"/>
                  <a:gd name="connsiteY3" fmla="*/ 1795914 h 2839453"/>
                  <a:gd name="connsiteX4" fmla="*/ 3206015 w 18360190"/>
                  <a:gd name="connsiteY4" fmla="*/ 1963955 h 2839453"/>
                  <a:gd name="connsiteX5" fmla="*/ 3480335 w 18360190"/>
                  <a:gd name="connsiteY5" fmla="*/ 2063015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8360190" h="2839453">
                    <a:moveTo>
                      <a:pt x="0" y="264695"/>
                    </a:moveTo>
                    <a:cubicBezTo>
                      <a:pt x="487012" y="602515"/>
                      <a:pt x="1027363" y="886995"/>
                      <a:pt x="1514375" y="1224815"/>
                    </a:cubicBezTo>
                    <a:lnTo>
                      <a:pt x="2478506" y="1949116"/>
                    </a:lnTo>
                    <a:lnTo>
                      <a:pt x="2863516" y="1795914"/>
                    </a:lnTo>
                    <a:cubicBezTo>
                      <a:pt x="2975142" y="1844308"/>
                      <a:pt x="3094389" y="1915561"/>
                      <a:pt x="3206015" y="1963955"/>
                    </a:cubicBezTo>
                    <a:lnTo>
                      <a:pt x="3480335" y="2063015"/>
                    </a:lnTo>
                    <a:lnTo>
                      <a:pt x="5240555" y="2428775"/>
                    </a:lnTo>
                    <a:cubicBezTo>
                      <a:pt x="5456455" y="2535455"/>
                      <a:pt x="5649495" y="2657375"/>
                      <a:pt x="5865395" y="2764055"/>
                    </a:cubicBezTo>
                    <a:lnTo>
                      <a:pt x="6087979" y="2839453"/>
                    </a:lnTo>
                    <a:lnTo>
                      <a:pt x="7207317" y="2575961"/>
                    </a:lnTo>
                    <a:cubicBezTo>
                      <a:pt x="7430570" y="2585319"/>
                      <a:pt x="7737642" y="2564197"/>
                      <a:pt x="7960895" y="2573555"/>
                    </a:cubicBezTo>
                    <a:lnTo>
                      <a:pt x="8734927" y="2671011"/>
                    </a:lnTo>
                    <a:cubicBezTo>
                      <a:pt x="9057373" y="2694740"/>
                      <a:pt x="9028430" y="2753628"/>
                      <a:pt x="9187715" y="2771675"/>
                    </a:cubicBezTo>
                    <a:cubicBezTo>
                      <a:pt x="9347000" y="2789722"/>
                      <a:pt x="9451608" y="2779963"/>
                      <a:pt x="9690635" y="2779295"/>
                    </a:cubicBezTo>
                    <a:lnTo>
                      <a:pt x="10659979" y="2737184"/>
                    </a:lnTo>
                    <a:lnTo>
                      <a:pt x="11373051" y="2163278"/>
                    </a:lnTo>
                    <a:cubicBezTo>
                      <a:pt x="11541226" y="2119697"/>
                      <a:pt x="11694160" y="1992296"/>
                      <a:pt x="11862335" y="1948715"/>
                    </a:cubicBezTo>
                    <a:lnTo>
                      <a:pt x="12343598" y="1893771"/>
                    </a:lnTo>
                    <a:lnTo>
                      <a:pt x="13451306" y="1337511"/>
                    </a:lnTo>
                    <a:lnTo>
                      <a:pt x="14961670" y="1248878"/>
                    </a:lnTo>
                    <a:lnTo>
                      <a:pt x="15961494" y="711869"/>
                    </a:lnTo>
                    <a:cubicBezTo>
                      <a:pt x="16256268" y="626311"/>
                      <a:pt x="16543421" y="472173"/>
                      <a:pt x="16838195" y="386615"/>
                    </a:cubicBezTo>
                    <a:lnTo>
                      <a:pt x="18360190" y="0"/>
                    </a:lnTo>
                  </a:path>
                </a:pathLst>
              </a:custGeom>
              <a:grpFill/>
              <a:ln w="28575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90" name="Freeform 3689"/>
              <p:cNvSpPr/>
              <p:nvPr/>
            </p:nvSpPr>
            <p:spPr>
              <a:xfrm>
                <a:off x="9131166" y="3801177"/>
                <a:ext cx="10314272" cy="13709182"/>
              </a:xfrm>
              <a:custGeom>
                <a:avLst/>
                <a:gdLst>
                  <a:gd name="connsiteX0" fmla="*/ 10299032 w 10299032"/>
                  <a:gd name="connsiteY0" fmla="*/ 0 h 13884442"/>
                  <a:gd name="connsiteX1" fmla="*/ 8710863 w 10299032"/>
                  <a:gd name="connsiteY1" fmla="*/ 3368842 h 13884442"/>
                  <a:gd name="connsiteX2" fmla="*/ 8373979 w 10299032"/>
                  <a:gd name="connsiteY2" fmla="*/ 4138863 h 13884442"/>
                  <a:gd name="connsiteX3" fmla="*/ 7339263 w 10299032"/>
                  <a:gd name="connsiteY3" fmla="*/ 4788568 h 13884442"/>
                  <a:gd name="connsiteX4" fmla="*/ 6424863 w 10299032"/>
                  <a:gd name="connsiteY4" fmla="*/ 6208295 h 13884442"/>
                  <a:gd name="connsiteX5" fmla="*/ 5221706 w 10299032"/>
                  <a:gd name="connsiteY5" fmla="*/ 8229600 h 13884442"/>
                  <a:gd name="connsiteX6" fmla="*/ 2574758 w 10299032"/>
                  <a:gd name="connsiteY6" fmla="*/ 10972800 h 13884442"/>
                  <a:gd name="connsiteX7" fmla="*/ 0 w 10299032"/>
                  <a:gd name="connsiteY7" fmla="*/ 13884442 h 1388444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00223 w 10359992"/>
                  <a:gd name="connsiteY3" fmla="*/ 478856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635718 w 10359992"/>
                  <a:gd name="connsiteY6" fmla="*/ 1097280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00223 w 10359992"/>
                  <a:gd name="connsiteY3" fmla="*/ 478856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320639 w 10359992"/>
                  <a:gd name="connsiteY2" fmla="*/ 404742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855643 w 10359992"/>
                  <a:gd name="connsiteY1" fmla="*/ 3285022 h 13876822"/>
                  <a:gd name="connsiteX2" fmla="*/ 8320639 w 10359992"/>
                  <a:gd name="connsiteY2" fmla="*/ 404742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9880734 w 10359992"/>
                  <a:gd name="connsiteY1" fmla="*/ 1113723 h 13876822"/>
                  <a:gd name="connsiteX2" fmla="*/ 8855643 w 10359992"/>
                  <a:gd name="connsiteY2" fmla="*/ 3285022 h 13876822"/>
                  <a:gd name="connsiteX3" fmla="*/ 8320639 w 10359992"/>
                  <a:gd name="connsiteY3" fmla="*/ 4047423 h 13876822"/>
                  <a:gd name="connsiteX4" fmla="*/ 7484043 w 10359992"/>
                  <a:gd name="connsiteY4" fmla="*/ 4872388 h 13876822"/>
                  <a:gd name="connsiteX5" fmla="*/ 6485823 w 10359992"/>
                  <a:gd name="connsiteY5" fmla="*/ 6208295 h 13876822"/>
                  <a:gd name="connsiteX6" fmla="*/ 5282666 w 10359992"/>
                  <a:gd name="connsiteY6" fmla="*/ 8229600 h 13876822"/>
                  <a:gd name="connsiteX7" fmla="*/ 2750018 w 10359992"/>
                  <a:gd name="connsiteY7" fmla="*/ 10965180 h 13876822"/>
                  <a:gd name="connsiteX8" fmla="*/ 0 w 10359992"/>
                  <a:gd name="connsiteY8" fmla="*/ 13876822 h 13876822"/>
                  <a:gd name="connsiteX0" fmla="*/ 10314272 w 10314272"/>
                  <a:gd name="connsiteY0" fmla="*/ 0 h 13709182"/>
                  <a:gd name="connsiteX1" fmla="*/ 9880734 w 10314272"/>
                  <a:gd name="connsiteY1" fmla="*/ 946083 h 13709182"/>
                  <a:gd name="connsiteX2" fmla="*/ 8855643 w 10314272"/>
                  <a:gd name="connsiteY2" fmla="*/ 3117382 h 13709182"/>
                  <a:gd name="connsiteX3" fmla="*/ 8320639 w 10314272"/>
                  <a:gd name="connsiteY3" fmla="*/ 3879783 h 13709182"/>
                  <a:gd name="connsiteX4" fmla="*/ 7484043 w 10314272"/>
                  <a:gd name="connsiteY4" fmla="*/ 4704748 h 13709182"/>
                  <a:gd name="connsiteX5" fmla="*/ 6485823 w 10314272"/>
                  <a:gd name="connsiteY5" fmla="*/ 6040655 h 13709182"/>
                  <a:gd name="connsiteX6" fmla="*/ 5282666 w 10314272"/>
                  <a:gd name="connsiteY6" fmla="*/ 8061960 h 13709182"/>
                  <a:gd name="connsiteX7" fmla="*/ 2750018 w 10314272"/>
                  <a:gd name="connsiteY7" fmla="*/ 10797540 h 13709182"/>
                  <a:gd name="connsiteX8" fmla="*/ 0 w 10314272"/>
                  <a:gd name="connsiteY8" fmla="*/ 13709182 h 1370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14272" h="13709182">
                    <a:moveTo>
                      <a:pt x="10314272" y="0"/>
                    </a:moveTo>
                    <a:cubicBezTo>
                      <a:pt x="10149439" y="366161"/>
                      <a:pt x="10045567" y="579922"/>
                      <a:pt x="9880734" y="946083"/>
                    </a:cubicBezTo>
                    <a:lnTo>
                      <a:pt x="8855643" y="3117382"/>
                    </a:lnTo>
                    <a:lnTo>
                      <a:pt x="8320639" y="3879783"/>
                    </a:lnTo>
                    <a:lnTo>
                      <a:pt x="7484043" y="4704748"/>
                    </a:lnTo>
                    <a:lnTo>
                      <a:pt x="6485823" y="6040655"/>
                    </a:lnTo>
                    <a:lnTo>
                      <a:pt x="5282666" y="8061960"/>
                    </a:lnTo>
                    <a:lnTo>
                      <a:pt x="2750018" y="10797540"/>
                    </a:lnTo>
                    <a:lnTo>
                      <a:pt x="0" y="13709182"/>
                    </a:lnTo>
                  </a:path>
                </a:pathLst>
              </a:custGeom>
              <a:grpFill/>
              <a:ln w="28575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91" name="Freeform 3690"/>
              <p:cNvSpPr/>
              <p:nvPr/>
            </p:nvSpPr>
            <p:spPr>
              <a:xfrm>
                <a:off x="9869905" y="16778438"/>
                <a:ext cx="163229" cy="739541"/>
              </a:xfrm>
              <a:custGeom>
                <a:avLst/>
                <a:gdLst>
                  <a:gd name="connsiteX0" fmla="*/ 0 w 216569"/>
                  <a:gd name="connsiteY0" fmla="*/ 0 h 770021"/>
                  <a:gd name="connsiteX1" fmla="*/ 216569 w 216569"/>
                  <a:gd name="connsiteY1" fmla="*/ 770021 h 770021"/>
                  <a:gd name="connsiteX0" fmla="*/ 0 w 140369"/>
                  <a:gd name="connsiteY0" fmla="*/ 0 h 739541"/>
                  <a:gd name="connsiteX1" fmla="*/ 140369 w 140369"/>
                  <a:gd name="connsiteY1" fmla="*/ 739541 h 739541"/>
                  <a:gd name="connsiteX0" fmla="*/ 0 w 163229"/>
                  <a:gd name="connsiteY0" fmla="*/ 0 h 739541"/>
                  <a:gd name="connsiteX1" fmla="*/ 163229 w 163229"/>
                  <a:gd name="connsiteY1" fmla="*/ 739541 h 739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229" h="739541">
                    <a:moveTo>
                      <a:pt x="0" y="0"/>
                    </a:moveTo>
                    <a:lnTo>
                      <a:pt x="163229" y="739541"/>
                    </a:lnTo>
                  </a:path>
                </a:pathLst>
              </a:custGeom>
              <a:grpFill/>
              <a:ln w="28575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92" name="Freeform 3691"/>
              <p:cNvSpPr/>
              <p:nvPr/>
            </p:nvSpPr>
            <p:spPr>
              <a:xfrm>
                <a:off x="649705" y="9914021"/>
                <a:ext cx="10563727" cy="5316755"/>
              </a:xfrm>
              <a:custGeom>
                <a:avLst/>
                <a:gdLst>
                  <a:gd name="connsiteX0" fmla="*/ 0 w 10563727"/>
                  <a:gd name="connsiteY0" fmla="*/ 0 h 5293895"/>
                  <a:gd name="connsiteX1" fmla="*/ 1299411 w 10563727"/>
                  <a:gd name="connsiteY1" fmla="*/ 216568 h 5293895"/>
                  <a:gd name="connsiteX2" fmla="*/ 1612232 w 10563727"/>
                  <a:gd name="connsiteY2" fmla="*/ 336884 h 5293895"/>
                  <a:gd name="connsiteX3" fmla="*/ 1708484 w 10563727"/>
                  <a:gd name="connsiteY3" fmla="*/ 360947 h 5293895"/>
                  <a:gd name="connsiteX4" fmla="*/ 10563727 w 10563727"/>
                  <a:gd name="connsiteY4" fmla="*/ 5293895 h 5293895"/>
                  <a:gd name="connsiteX0" fmla="*/ 0 w 10563727"/>
                  <a:gd name="connsiteY0" fmla="*/ 12447 h 5329202"/>
                  <a:gd name="connsiteX1" fmla="*/ 1299411 w 10563727"/>
                  <a:gd name="connsiteY1" fmla="*/ 229015 h 5329202"/>
                  <a:gd name="connsiteX2" fmla="*/ 1612232 w 10563727"/>
                  <a:gd name="connsiteY2" fmla="*/ 349331 h 5329202"/>
                  <a:gd name="connsiteX3" fmla="*/ 1708484 w 10563727"/>
                  <a:gd name="connsiteY3" fmla="*/ 373394 h 5329202"/>
                  <a:gd name="connsiteX4" fmla="*/ 10563727 w 10563727"/>
                  <a:gd name="connsiteY4" fmla="*/ 5329202 h 5329202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1612232 w 10563727"/>
                  <a:gd name="connsiteY2" fmla="*/ 336884 h 5316755"/>
                  <a:gd name="connsiteX3" fmla="*/ 1708484 w 10563727"/>
                  <a:gd name="connsiteY3" fmla="*/ 360947 h 5316755"/>
                  <a:gd name="connsiteX4" fmla="*/ 5972075 w 10563727"/>
                  <a:gd name="connsiteY4" fmla="*/ 2826619 h 5316755"/>
                  <a:gd name="connsiteX5" fmla="*/ 10563727 w 10563727"/>
                  <a:gd name="connsiteY5" fmla="*/ 5316755 h 5316755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1612232 w 10563727"/>
                  <a:gd name="connsiteY2" fmla="*/ 336884 h 5316755"/>
                  <a:gd name="connsiteX3" fmla="*/ 5972075 w 10563727"/>
                  <a:gd name="connsiteY3" fmla="*/ 2826619 h 5316755"/>
                  <a:gd name="connsiteX4" fmla="*/ 10563727 w 10563727"/>
                  <a:gd name="connsiteY4" fmla="*/ 5316755 h 5316755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5972075 w 10563727"/>
                  <a:gd name="connsiteY2" fmla="*/ 2826619 h 5316755"/>
                  <a:gd name="connsiteX3" fmla="*/ 10563727 w 10563727"/>
                  <a:gd name="connsiteY3" fmla="*/ 5316755 h 5316755"/>
                  <a:gd name="connsiteX0" fmla="*/ 0 w 10563727"/>
                  <a:gd name="connsiteY0" fmla="*/ 0 h 5316755"/>
                  <a:gd name="connsiteX1" fmla="*/ 1200351 w 10563727"/>
                  <a:gd name="connsiteY1" fmla="*/ 193708 h 5316755"/>
                  <a:gd name="connsiteX2" fmla="*/ 5972075 w 10563727"/>
                  <a:gd name="connsiteY2" fmla="*/ 2826619 h 5316755"/>
                  <a:gd name="connsiteX3" fmla="*/ 10563727 w 10563727"/>
                  <a:gd name="connsiteY3" fmla="*/ 5316755 h 5316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63727" h="5316755">
                    <a:moveTo>
                      <a:pt x="0" y="0"/>
                    </a:moveTo>
                    <a:lnTo>
                      <a:pt x="1200351" y="193708"/>
                    </a:lnTo>
                    <a:cubicBezTo>
                      <a:pt x="2195697" y="664811"/>
                      <a:pt x="4428022" y="1976588"/>
                      <a:pt x="5972075" y="2826619"/>
                    </a:cubicBezTo>
                    <a:lnTo>
                      <a:pt x="10563727" y="5316755"/>
                    </a:lnTo>
                  </a:path>
                </a:pathLst>
              </a:custGeom>
              <a:grpFill/>
              <a:ln w="28575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900" name="Rectangle 1899"/>
          <p:cNvSpPr>
            <a:spLocks noChangeAspect="1"/>
          </p:cNvSpPr>
          <p:nvPr userDrawn="1"/>
        </p:nvSpPr>
        <p:spPr>
          <a:xfrm rot="433759">
            <a:off x="8745528" y="6455166"/>
            <a:ext cx="85169" cy="143278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01" name="Group 1900"/>
          <p:cNvGrpSpPr>
            <a:grpSpLocks noChangeAspect="1"/>
          </p:cNvGrpSpPr>
          <p:nvPr userDrawn="1"/>
        </p:nvGrpSpPr>
        <p:grpSpPr>
          <a:xfrm rot="21363853">
            <a:off x="9438459" y="6488731"/>
            <a:ext cx="106913" cy="71603"/>
            <a:chOff x="14597990" y="13766119"/>
            <a:chExt cx="236570" cy="158439"/>
          </a:xfrm>
          <a:noFill/>
        </p:grpSpPr>
        <p:sp>
          <p:nvSpPr>
            <p:cNvPr id="3684" name="Rectangle 3683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5" name="Freeform 3684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grpFill/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6" name="Freeform 3685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grpFill/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902" name="Rectangle 1901"/>
          <p:cNvSpPr>
            <a:spLocks noChangeAspect="1"/>
          </p:cNvSpPr>
          <p:nvPr userDrawn="1"/>
        </p:nvSpPr>
        <p:spPr>
          <a:xfrm rot="372812">
            <a:off x="8762616" y="6696635"/>
            <a:ext cx="266213" cy="84380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03" name="Rectangle 1902"/>
          <p:cNvSpPr>
            <a:spLocks noChangeAspect="1"/>
          </p:cNvSpPr>
          <p:nvPr userDrawn="1"/>
        </p:nvSpPr>
        <p:spPr>
          <a:xfrm rot="433759">
            <a:off x="9024837" y="6497602"/>
            <a:ext cx="85169" cy="143278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04" name="Freeform 1903"/>
          <p:cNvSpPr/>
          <p:nvPr userDrawn="1"/>
        </p:nvSpPr>
        <p:spPr>
          <a:xfrm>
            <a:off x="8913443" y="6431261"/>
            <a:ext cx="434340" cy="190500"/>
          </a:xfrm>
          <a:custGeom>
            <a:avLst/>
            <a:gdLst>
              <a:gd name="connsiteX0" fmla="*/ 0 w 434340"/>
              <a:gd name="connsiteY0" fmla="*/ 190500 h 190500"/>
              <a:gd name="connsiteX1" fmla="*/ 49530 w 434340"/>
              <a:gd name="connsiteY1" fmla="*/ 0 h 190500"/>
              <a:gd name="connsiteX2" fmla="*/ 434340 w 434340"/>
              <a:gd name="connsiteY2" fmla="*/ 6477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4340" h="190500">
                <a:moveTo>
                  <a:pt x="0" y="190500"/>
                </a:moveTo>
                <a:lnTo>
                  <a:pt x="49530" y="0"/>
                </a:lnTo>
                <a:lnTo>
                  <a:pt x="434340" y="64770"/>
                </a:lnTo>
              </a:path>
            </a:pathLst>
          </a:custGeom>
          <a:noFill/>
          <a:ln w="508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05" name="Freeform 1904"/>
          <p:cNvSpPr/>
          <p:nvPr userDrawn="1"/>
        </p:nvSpPr>
        <p:spPr>
          <a:xfrm>
            <a:off x="10326953" y="3585191"/>
            <a:ext cx="9113520" cy="1996440"/>
          </a:xfrm>
          <a:custGeom>
            <a:avLst/>
            <a:gdLst>
              <a:gd name="connsiteX0" fmla="*/ 0 w 9113520"/>
              <a:gd name="connsiteY0" fmla="*/ 1981200 h 1996440"/>
              <a:gd name="connsiteX1" fmla="*/ 899160 w 9113520"/>
              <a:gd name="connsiteY1" fmla="*/ 1996440 h 1996440"/>
              <a:gd name="connsiteX2" fmla="*/ 1539240 w 9113520"/>
              <a:gd name="connsiteY2" fmla="*/ 1874520 h 1996440"/>
              <a:gd name="connsiteX3" fmla="*/ 2209800 w 9113520"/>
              <a:gd name="connsiteY3" fmla="*/ 1889760 h 1996440"/>
              <a:gd name="connsiteX4" fmla="*/ 2362200 w 9113520"/>
              <a:gd name="connsiteY4" fmla="*/ 1828800 h 1996440"/>
              <a:gd name="connsiteX5" fmla="*/ 2484120 w 9113520"/>
              <a:gd name="connsiteY5" fmla="*/ 1767840 h 1996440"/>
              <a:gd name="connsiteX6" fmla="*/ 3215640 w 9113520"/>
              <a:gd name="connsiteY6" fmla="*/ 1264920 h 1996440"/>
              <a:gd name="connsiteX7" fmla="*/ 3749040 w 9113520"/>
              <a:gd name="connsiteY7" fmla="*/ 1082040 h 1996440"/>
              <a:gd name="connsiteX8" fmla="*/ 4099560 w 9113520"/>
              <a:gd name="connsiteY8" fmla="*/ 1036320 h 1996440"/>
              <a:gd name="connsiteX9" fmla="*/ 4404360 w 9113520"/>
              <a:gd name="connsiteY9" fmla="*/ 762000 h 1996440"/>
              <a:gd name="connsiteX10" fmla="*/ 4937760 w 9113520"/>
              <a:gd name="connsiteY10" fmla="*/ 731520 h 1996440"/>
              <a:gd name="connsiteX11" fmla="*/ 5943600 w 9113520"/>
              <a:gd name="connsiteY11" fmla="*/ 731520 h 1996440"/>
              <a:gd name="connsiteX12" fmla="*/ 6888480 w 9113520"/>
              <a:gd name="connsiteY12" fmla="*/ 426720 h 1996440"/>
              <a:gd name="connsiteX13" fmla="*/ 8183880 w 9113520"/>
              <a:gd name="connsiteY13" fmla="*/ 137160 h 1996440"/>
              <a:gd name="connsiteX14" fmla="*/ 8488680 w 9113520"/>
              <a:gd name="connsiteY14" fmla="*/ 0 h 1996440"/>
              <a:gd name="connsiteX15" fmla="*/ 9113520 w 9113520"/>
              <a:gd name="connsiteY15" fmla="*/ 198120 h 1996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9113520" h="1996440">
                <a:moveTo>
                  <a:pt x="0" y="1981200"/>
                </a:moveTo>
                <a:lnTo>
                  <a:pt x="899160" y="1996440"/>
                </a:lnTo>
                <a:lnTo>
                  <a:pt x="1539240" y="1874520"/>
                </a:lnTo>
                <a:lnTo>
                  <a:pt x="2209800" y="1889760"/>
                </a:lnTo>
                <a:cubicBezTo>
                  <a:pt x="2260600" y="1869440"/>
                  <a:pt x="2312202" y="1851021"/>
                  <a:pt x="2362200" y="1828800"/>
                </a:cubicBezTo>
                <a:cubicBezTo>
                  <a:pt x="2403721" y="1810346"/>
                  <a:pt x="2484120" y="1767840"/>
                  <a:pt x="2484120" y="1767840"/>
                </a:cubicBezTo>
                <a:lnTo>
                  <a:pt x="3215640" y="1264920"/>
                </a:lnTo>
                <a:lnTo>
                  <a:pt x="3749040" y="1082040"/>
                </a:lnTo>
                <a:lnTo>
                  <a:pt x="4099560" y="1036320"/>
                </a:lnTo>
                <a:lnTo>
                  <a:pt x="4404360" y="762000"/>
                </a:lnTo>
                <a:lnTo>
                  <a:pt x="4937760" y="731520"/>
                </a:lnTo>
                <a:lnTo>
                  <a:pt x="5943600" y="731520"/>
                </a:lnTo>
                <a:lnTo>
                  <a:pt x="6888480" y="426720"/>
                </a:lnTo>
                <a:lnTo>
                  <a:pt x="8183880" y="137160"/>
                </a:lnTo>
                <a:lnTo>
                  <a:pt x="8488680" y="0"/>
                </a:lnTo>
                <a:lnTo>
                  <a:pt x="9113520" y="1981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06" name="Freeform 1905"/>
          <p:cNvSpPr/>
          <p:nvPr userDrawn="1"/>
        </p:nvSpPr>
        <p:spPr>
          <a:xfrm>
            <a:off x="12963473" y="4179551"/>
            <a:ext cx="1188720" cy="457200"/>
          </a:xfrm>
          <a:custGeom>
            <a:avLst/>
            <a:gdLst>
              <a:gd name="connsiteX0" fmla="*/ 0 w 1188720"/>
              <a:gd name="connsiteY0" fmla="*/ 0 h 457200"/>
              <a:gd name="connsiteX1" fmla="*/ 944880 w 1188720"/>
              <a:gd name="connsiteY1" fmla="*/ 335280 h 457200"/>
              <a:gd name="connsiteX2" fmla="*/ 1188720 w 1188720"/>
              <a:gd name="connsiteY2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88720" h="457200">
                <a:moveTo>
                  <a:pt x="0" y="0"/>
                </a:moveTo>
                <a:lnTo>
                  <a:pt x="944880" y="335280"/>
                </a:lnTo>
                <a:lnTo>
                  <a:pt x="1188720" y="4572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07" name="Freeform 1906"/>
          <p:cNvSpPr/>
          <p:nvPr userDrawn="1"/>
        </p:nvSpPr>
        <p:spPr>
          <a:xfrm>
            <a:off x="10814633" y="4575791"/>
            <a:ext cx="121920" cy="1005840"/>
          </a:xfrm>
          <a:custGeom>
            <a:avLst/>
            <a:gdLst>
              <a:gd name="connsiteX0" fmla="*/ 121920 w 121920"/>
              <a:gd name="connsiteY0" fmla="*/ 0 h 1005840"/>
              <a:gd name="connsiteX1" fmla="*/ 0 w 121920"/>
              <a:gd name="connsiteY1" fmla="*/ 1005840 h 1005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1005840">
                <a:moveTo>
                  <a:pt x="121920" y="0"/>
                </a:moveTo>
                <a:lnTo>
                  <a:pt x="0" y="10058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08" name="Rectangle 1907"/>
          <p:cNvSpPr>
            <a:spLocks noChangeAspect="1"/>
          </p:cNvSpPr>
          <p:nvPr userDrawn="1"/>
        </p:nvSpPr>
        <p:spPr>
          <a:xfrm rot="4435425">
            <a:off x="8374905" y="4075356"/>
            <a:ext cx="64958" cy="5265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09" name="Rectangle 1908"/>
          <p:cNvSpPr>
            <a:spLocks noChangeAspect="1"/>
          </p:cNvSpPr>
          <p:nvPr userDrawn="1"/>
        </p:nvSpPr>
        <p:spPr>
          <a:xfrm rot="5201044">
            <a:off x="9533429" y="8005154"/>
            <a:ext cx="112608" cy="189439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0" name="Rectangle 1909"/>
          <p:cNvSpPr>
            <a:spLocks/>
          </p:cNvSpPr>
          <p:nvPr userDrawn="1"/>
        </p:nvSpPr>
        <p:spPr>
          <a:xfrm rot="16200000">
            <a:off x="10292527" y="7359434"/>
            <a:ext cx="142050" cy="84380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1" name="Rectangle 1910"/>
          <p:cNvSpPr>
            <a:spLocks/>
          </p:cNvSpPr>
          <p:nvPr userDrawn="1"/>
        </p:nvSpPr>
        <p:spPr>
          <a:xfrm rot="20887512">
            <a:off x="10324907" y="7164857"/>
            <a:ext cx="77291" cy="119557"/>
          </a:xfrm>
          <a:prstGeom prst="rect">
            <a:avLst/>
          </a:prstGeom>
          <a:solidFill>
            <a:srgbClr val="00000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2" name="Rectangle 1911"/>
          <p:cNvSpPr>
            <a:spLocks/>
          </p:cNvSpPr>
          <p:nvPr userDrawn="1"/>
        </p:nvSpPr>
        <p:spPr>
          <a:xfrm rot="5201044">
            <a:off x="9567169" y="7824056"/>
            <a:ext cx="240763" cy="91132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3" name="Rectangle 1912"/>
          <p:cNvSpPr>
            <a:spLocks/>
          </p:cNvSpPr>
          <p:nvPr userDrawn="1"/>
        </p:nvSpPr>
        <p:spPr>
          <a:xfrm rot="5201044">
            <a:off x="9363897" y="7841650"/>
            <a:ext cx="144458" cy="84753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4" name="Freeform 1913"/>
          <p:cNvSpPr/>
          <p:nvPr userDrawn="1"/>
        </p:nvSpPr>
        <p:spPr>
          <a:xfrm>
            <a:off x="9549001" y="7528296"/>
            <a:ext cx="19050" cy="499110"/>
          </a:xfrm>
          <a:custGeom>
            <a:avLst/>
            <a:gdLst>
              <a:gd name="connsiteX0" fmla="*/ 19050 w 19050"/>
              <a:gd name="connsiteY0" fmla="*/ 0 h 499110"/>
              <a:gd name="connsiteX1" fmla="*/ 19050 w 19050"/>
              <a:gd name="connsiteY1" fmla="*/ 0 h 499110"/>
              <a:gd name="connsiteX2" fmla="*/ 0 w 19050"/>
              <a:gd name="connsiteY2" fmla="*/ 499110 h 499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" h="499110">
                <a:moveTo>
                  <a:pt x="19050" y="0"/>
                </a:moveTo>
                <a:lnTo>
                  <a:pt x="19050" y="0"/>
                </a:lnTo>
                <a:lnTo>
                  <a:pt x="0" y="499110"/>
                </a:lnTo>
              </a:path>
            </a:pathLst>
          </a:custGeom>
          <a:noFill/>
          <a:ln w="88900" cmpd="dbl">
            <a:solidFill>
              <a:schemeClr val="tx1">
                <a:alpha val="99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5" name="Freeform 1914"/>
          <p:cNvSpPr/>
          <p:nvPr userDrawn="1"/>
        </p:nvSpPr>
        <p:spPr>
          <a:xfrm>
            <a:off x="10225687" y="7179926"/>
            <a:ext cx="3810" cy="320040"/>
          </a:xfrm>
          <a:custGeom>
            <a:avLst/>
            <a:gdLst>
              <a:gd name="connsiteX0" fmla="*/ 0 w 3810"/>
              <a:gd name="connsiteY0" fmla="*/ 320040 h 320040"/>
              <a:gd name="connsiteX1" fmla="*/ 3810 w 3810"/>
              <a:gd name="connsiteY1" fmla="*/ 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" h="320040">
                <a:moveTo>
                  <a:pt x="0" y="320040"/>
                </a:moveTo>
                <a:lnTo>
                  <a:pt x="381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6" name="Freeform 1915"/>
          <p:cNvSpPr/>
          <p:nvPr userDrawn="1"/>
        </p:nvSpPr>
        <p:spPr>
          <a:xfrm>
            <a:off x="9679253" y="6221711"/>
            <a:ext cx="2019300" cy="1249680"/>
          </a:xfrm>
          <a:custGeom>
            <a:avLst/>
            <a:gdLst>
              <a:gd name="connsiteX0" fmla="*/ 0 w 2019300"/>
              <a:gd name="connsiteY0" fmla="*/ 1219200 h 1249680"/>
              <a:gd name="connsiteX1" fmla="*/ 83820 w 2019300"/>
              <a:gd name="connsiteY1" fmla="*/ 0 h 1249680"/>
              <a:gd name="connsiteX2" fmla="*/ 1889760 w 2019300"/>
              <a:gd name="connsiteY2" fmla="*/ 624840 h 1249680"/>
              <a:gd name="connsiteX3" fmla="*/ 2019300 w 2019300"/>
              <a:gd name="connsiteY3" fmla="*/ 861060 h 1249680"/>
              <a:gd name="connsiteX4" fmla="*/ 1615440 w 2019300"/>
              <a:gd name="connsiteY4" fmla="*/ 1188720 h 1249680"/>
              <a:gd name="connsiteX5" fmla="*/ 792480 w 2019300"/>
              <a:gd name="connsiteY5" fmla="*/ 1249680 h 1249680"/>
              <a:gd name="connsiteX6" fmla="*/ 784860 w 2019300"/>
              <a:gd name="connsiteY6" fmla="*/ 845820 h 1249680"/>
              <a:gd name="connsiteX7" fmla="*/ 502920 w 2019300"/>
              <a:gd name="connsiteY7" fmla="*/ 861060 h 1249680"/>
              <a:gd name="connsiteX8" fmla="*/ 495300 w 2019300"/>
              <a:gd name="connsiteY8" fmla="*/ 12954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9300" h="1249680">
                <a:moveTo>
                  <a:pt x="0" y="1219200"/>
                </a:moveTo>
                <a:lnTo>
                  <a:pt x="83820" y="0"/>
                </a:lnTo>
                <a:lnTo>
                  <a:pt x="1889760" y="624840"/>
                </a:lnTo>
                <a:lnTo>
                  <a:pt x="2019300" y="861060"/>
                </a:lnTo>
                <a:lnTo>
                  <a:pt x="1615440" y="1188720"/>
                </a:lnTo>
                <a:lnTo>
                  <a:pt x="792480" y="1249680"/>
                </a:lnTo>
                <a:lnTo>
                  <a:pt x="784860" y="845820"/>
                </a:lnTo>
                <a:lnTo>
                  <a:pt x="502920" y="861060"/>
                </a:lnTo>
                <a:lnTo>
                  <a:pt x="495300" y="1295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7" name="Freeform 1916"/>
          <p:cNvSpPr/>
          <p:nvPr userDrawn="1"/>
        </p:nvSpPr>
        <p:spPr>
          <a:xfrm>
            <a:off x="10707953" y="6572231"/>
            <a:ext cx="22860" cy="868680"/>
          </a:xfrm>
          <a:custGeom>
            <a:avLst/>
            <a:gdLst>
              <a:gd name="connsiteX0" fmla="*/ 0 w 22860"/>
              <a:gd name="connsiteY0" fmla="*/ 0 h 868680"/>
              <a:gd name="connsiteX1" fmla="*/ 22860 w 22860"/>
              <a:gd name="connsiteY1" fmla="*/ 868680 h 86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" h="868680">
                <a:moveTo>
                  <a:pt x="0" y="0"/>
                </a:moveTo>
                <a:lnTo>
                  <a:pt x="22860" y="8686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8" name="Freeform 1917"/>
          <p:cNvSpPr/>
          <p:nvPr userDrawn="1"/>
        </p:nvSpPr>
        <p:spPr>
          <a:xfrm>
            <a:off x="9785933" y="5627351"/>
            <a:ext cx="1120140" cy="990600"/>
          </a:xfrm>
          <a:custGeom>
            <a:avLst/>
            <a:gdLst>
              <a:gd name="connsiteX0" fmla="*/ 0 w 1120140"/>
              <a:gd name="connsiteY0" fmla="*/ 571500 h 990600"/>
              <a:gd name="connsiteX1" fmla="*/ 342900 w 1120140"/>
              <a:gd name="connsiteY1" fmla="*/ 251460 h 990600"/>
              <a:gd name="connsiteX2" fmla="*/ 525780 w 1120140"/>
              <a:gd name="connsiteY2" fmla="*/ 0 h 990600"/>
              <a:gd name="connsiteX3" fmla="*/ 1104900 w 1120140"/>
              <a:gd name="connsiteY3" fmla="*/ 15240 h 990600"/>
              <a:gd name="connsiteX4" fmla="*/ 1120140 w 1120140"/>
              <a:gd name="connsiteY4" fmla="*/ 990600 h 99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0140" h="990600">
                <a:moveTo>
                  <a:pt x="0" y="571500"/>
                </a:moveTo>
                <a:lnTo>
                  <a:pt x="342900" y="251460"/>
                </a:lnTo>
                <a:lnTo>
                  <a:pt x="525780" y="0"/>
                </a:lnTo>
                <a:lnTo>
                  <a:pt x="1104900" y="15240"/>
                </a:lnTo>
                <a:lnTo>
                  <a:pt x="1120140" y="990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9" name="Freeform 1918"/>
          <p:cNvSpPr/>
          <p:nvPr userDrawn="1"/>
        </p:nvSpPr>
        <p:spPr>
          <a:xfrm>
            <a:off x="10928933" y="4385291"/>
            <a:ext cx="4061460" cy="2705100"/>
          </a:xfrm>
          <a:custGeom>
            <a:avLst/>
            <a:gdLst>
              <a:gd name="connsiteX0" fmla="*/ 0 w 4061460"/>
              <a:gd name="connsiteY0" fmla="*/ 1272540 h 2705100"/>
              <a:gd name="connsiteX1" fmla="*/ 0 w 4061460"/>
              <a:gd name="connsiteY1" fmla="*/ 1272540 h 2705100"/>
              <a:gd name="connsiteX2" fmla="*/ 76200 w 4061460"/>
              <a:gd name="connsiteY2" fmla="*/ 1264920 h 2705100"/>
              <a:gd name="connsiteX3" fmla="*/ 129540 w 4061460"/>
              <a:gd name="connsiteY3" fmla="*/ 1257300 h 2705100"/>
              <a:gd name="connsiteX4" fmla="*/ 533400 w 4061460"/>
              <a:gd name="connsiteY4" fmla="*/ 1242060 h 2705100"/>
              <a:gd name="connsiteX5" fmla="*/ 967740 w 4061460"/>
              <a:gd name="connsiteY5" fmla="*/ 1135380 h 2705100"/>
              <a:gd name="connsiteX6" fmla="*/ 1562100 w 4061460"/>
              <a:gd name="connsiteY6" fmla="*/ 1226820 h 2705100"/>
              <a:gd name="connsiteX7" fmla="*/ 2385060 w 4061460"/>
              <a:gd name="connsiteY7" fmla="*/ 746760 h 2705100"/>
              <a:gd name="connsiteX8" fmla="*/ 3139440 w 4061460"/>
              <a:gd name="connsiteY8" fmla="*/ 381000 h 2705100"/>
              <a:gd name="connsiteX9" fmla="*/ 3360420 w 4061460"/>
              <a:gd name="connsiteY9" fmla="*/ 381000 h 2705100"/>
              <a:gd name="connsiteX10" fmla="*/ 3665220 w 4061460"/>
              <a:gd name="connsiteY10" fmla="*/ 213360 h 2705100"/>
              <a:gd name="connsiteX11" fmla="*/ 3977640 w 4061460"/>
              <a:gd name="connsiteY11" fmla="*/ 0 h 2705100"/>
              <a:gd name="connsiteX12" fmla="*/ 4061460 w 4061460"/>
              <a:gd name="connsiteY12" fmla="*/ 960120 h 2705100"/>
              <a:gd name="connsiteX13" fmla="*/ 3558540 w 4061460"/>
              <a:gd name="connsiteY13" fmla="*/ 861060 h 2705100"/>
              <a:gd name="connsiteX14" fmla="*/ 3642360 w 4061460"/>
              <a:gd name="connsiteY14" fmla="*/ 1592580 h 2705100"/>
              <a:gd name="connsiteX15" fmla="*/ 3101340 w 4061460"/>
              <a:gd name="connsiteY15" fmla="*/ 1630680 h 2705100"/>
              <a:gd name="connsiteX16" fmla="*/ 2042160 w 4061460"/>
              <a:gd name="connsiteY16" fmla="*/ 2186940 h 2705100"/>
              <a:gd name="connsiteX17" fmla="*/ 1402080 w 4061460"/>
              <a:gd name="connsiteY17" fmla="*/ 2270760 h 2705100"/>
              <a:gd name="connsiteX18" fmla="*/ 754380 w 4061460"/>
              <a:gd name="connsiteY18" fmla="*/ 2705100 h 270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061460" h="2705100">
                <a:moveTo>
                  <a:pt x="0" y="1272540"/>
                </a:moveTo>
                <a:lnTo>
                  <a:pt x="0" y="1272540"/>
                </a:lnTo>
                <a:lnTo>
                  <a:pt x="76200" y="1264920"/>
                </a:lnTo>
                <a:cubicBezTo>
                  <a:pt x="94037" y="1262821"/>
                  <a:pt x="129540" y="1257300"/>
                  <a:pt x="129540" y="1257300"/>
                </a:cubicBezTo>
                <a:lnTo>
                  <a:pt x="533400" y="1242060"/>
                </a:lnTo>
                <a:lnTo>
                  <a:pt x="967740" y="1135380"/>
                </a:lnTo>
                <a:lnTo>
                  <a:pt x="1562100" y="1226820"/>
                </a:lnTo>
                <a:lnTo>
                  <a:pt x="2385060" y="746760"/>
                </a:lnTo>
                <a:lnTo>
                  <a:pt x="3139440" y="381000"/>
                </a:lnTo>
                <a:lnTo>
                  <a:pt x="3360420" y="381000"/>
                </a:lnTo>
                <a:lnTo>
                  <a:pt x="3665220" y="213360"/>
                </a:lnTo>
                <a:lnTo>
                  <a:pt x="3977640" y="0"/>
                </a:lnTo>
                <a:lnTo>
                  <a:pt x="4061460" y="960120"/>
                </a:lnTo>
                <a:lnTo>
                  <a:pt x="3558540" y="861060"/>
                </a:lnTo>
                <a:lnTo>
                  <a:pt x="3642360" y="1592580"/>
                </a:lnTo>
                <a:lnTo>
                  <a:pt x="3101340" y="1630680"/>
                </a:lnTo>
                <a:lnTo>
                  <a:pt x="2042160" y="2186940"/>
                </a:lnTo>
                <a:lnTo>
                  <a:pt x="1402080" y="2270760"/>
                </a:lnTo>
                <a:lnTo>
                  <a:pt x="754380" y="27051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0" name="Freeform 1919"/>
          <p:cNvSpPr/>
          <p:nvPr userDrawn="1"/>
        </p:nvSpPr>
        <p:spPr>
          <a:xfrm>
            <a:off x="10936553" y="5558771"/>
            <a:ext cx="1356360" cy="838200"/>
          </a:xfrm>
          <a:custGeom>
            <a:avLst/>
            <a:gdLst>
              <a:gd name="connsiteX0" fmla="*/ 0 w 1356360"/>
              <a:gd name="connsiteY0" fmla="*/ 838200 h 838200"/>
              <a:gd name="connsiteX1" fmla="*/ 1356360 w 1356360"/>
              <a:gd name="connsiteY1" fmla="*/ 777240 h 838200"/>
              <a:gd name="connsiteX2" fmla="*/ 929640 w 1356360"/>
              <a:gd name="connsiteY2" fmla="*/ 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56360" h="838200">
                <a:moveTo>
                  <a:pt x="0" y="838200"/>
                </a:moveTo>
                <a:lnTo>
                  <a:pt x="1356360" y="777240"/>
                </a:lnTo>
                <a:lnTo>
                  <a:pt x="9296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1" name="Freeform 1920"/>
          <p:cNvSpPr/>
          <p:nvPr userDrawn="1"/>
        </p:nvSpPr>
        <p:spPr>
          <a:xfrm>
            <a:off x="11408993" y="6374111"/>
            <a:ext cx="15240" cy="457200"/>
          </a:xfrm>
          <a:custGeom>
            <a:avLst/>
            <a:gdLst>
              <a:gd name="connsiteX0" fmla="*/ 0 w 15240"/>
              <a:gd name="connsiteY0" fmla="*/ 0 h 457200"/>
              <a:gd name="connsiteX1" fmla="*/ 15240 w 15240"/>
              <a:gd name="connsiteY1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457200">
                <a:moveTo>
                  <a:pt x="0" y="0"/>
                </a:moveTo>
                <a:lnTo>
                  <a:pt x="15240" y="4572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2" name="Freeform 1921"/>
          <p:cNvSpPr/>
          <p:nvPr userDrawn="1"/>
        </p:nvSpPr>
        <p:spPr>
          <a:xfrm>
            <a:off x="11538533" y="5634971"/>
            <a:ext cx="236220" cy="723900"/>
          </a:xfrm>
          <a:custGeom>
            <a:avLst/>
            <a:gdLst>
              <a:gd name="connsiteX0" fmla="*/ 0 w 236220"/>
              <a:gd name="connsiteY0" fmla="*/ 0 h 723900"/>
              <a:gd name="connsiteX1" fmla="*/ 236220 w 23622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723900">
                <a:moveTo>
                  <a:pt x="0" y="0"/>
                </a:moveTo>
                <a:lnTo>
                  <a:pt x="236220" y="7239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3" name="Freeform 1922"/>
          <p:cNvSpPr/>
          <p:nvPr userDrawn="1"/>
        </p:nvSpPr>
        <p:spPr>
          <a:xfrm>
            <a:off x="12506273" y="5612111"/>
            <a:ext cx="502920" cy="906780"/>
          </a:xfrm>
          <a:custGeom>
            <a:avLst/>
            <a:gdLst>
              <a:gd name="connsiteX0" fmla="*/ 0 w 502920"/>
              <a:gd name="connsiteY0" fmla="*/ 0 h 906780"/>
              <a:gd name="connsiteX1" fmla="*/ 0 w 502920"/>
              <a:gd name="connsiteY1" fmla="*/ 0 h 906780"/>
              <a:gd name="connsiteX2" fmla="*/ 502920 w 502920"/>
              <a:gd name="connsiteY2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2920" h="906780">
                <a:moveTo>
                  <a:pt x="0" y="0"/>
                </a:moveTo>
                <a:lnTo>
                  <a:pt x="0" y="0"/>
                </a:lnTo>
                <a:lnTo>
                  <a:pt x="502920" y="9067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4" name="Freeform 1923"/>
          <p:cNvSpPr/>
          <p:nvPr userDrawn="1"/>
        </p:nvSpPr>
        <p:spPr>
          <a:xfrm>
            <a:off x="13725473" y="4933931"/>
            <a:ext cx="45720" cy="1173480"/>
          </a:xfrm>
          <a:custGeom>
            <a:avLst/>
            <a:gdLst>
              <a:gd name="connsiteX0" fmla="*/ 0 w 45720"/>
              <a:gd name="connsiteY0" fmla="*/ 0 h 1173480"/>
              <a:gd name="connsiteX1" fmla="*/ 45720 w 45720"/>
              <a:gd name="connsiteY1" fmla="*/ 1173480 h 1173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1173480">
                <a:moveTo>
                  <a:pt x="0" y="0"/>
                </a:moveTo>
                <a:lnTo>
                  <a:pt x="45720" y="11734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5" name="Freeform 1924"/>
          <p:cNvSpPr/>
          <p:nvPr userDrawn="1"/>
        </p:nvSpPr>
        <p:spPr>
          <a:xfrm>
            <a:off x="12277673" y="6320771"/>
            <a:ext cx="228600" cy="297180"/>
          </a:xfrm>
          <a:custGeom>
            <a:avLst/>
            <a:gdLst>
              <a:gd name="connsiteX0" fmla="*/ 0 w 228600"/>
              <a:gd name="connsiteY0" fmla="*/ 0 h 297180"/>
              <a:gd name="connsiteX1" fmla="*/ 228600 w 228600"/>
              <a:gd name="connsiteY1" fmla="*/ 297180 h 297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297180">
                <a:moveTo>
                  <a:pt x="0" y="0"/>
                </a:moveTo>
                <a:lnTo>
                  <a:pt x="228600" y="2971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6" name="Freeform 1925"/>
          <p:cNvSpPr/>
          <p:nvPr userDrawn="1"/>
        </p:nvSpPr>
        <p:spPr>
          <a:xfrm>
            <a:off x="8303843" y="5596871"/>
            <a:ext cx="1196340" cy="1680210"/>
          </a:xfrm>
          <a:custGeom>
            <a:avLst/>
            <a:gdLst>
              <a:gd name="connsiteX0" fmla="*/ 198120 w 1196340"/>
              <a:gd name="connsiteY0" fmla="*/ 1680210 h 1680210"/>
              <a:gd name="connsiteX1" fmla="*/ 179070 w 1196340"/>
              <a:gd name="connsiteY1" fmla="*/ 986790 h 1680210"/>
              <a:gd name="connsiteX2" fmla="*/ 400050 w 1196340"/>
              <a:gd name="connsiteY2" fmla="*/ 647700 h 1680210"/>
              <a:gd name="connsiteX3" fmla="*/ 678180 w 1196340"/>
              <a:gd name="connsiteY3" fmla="*/ 777240 h 1680210"/>
              <a:gd name="connsiteX4" fmla="*/ 1002030 w 1196340"/>
              <a:gd name="connsiteY4" fmla="*/ 826770 h 1680210"/>
              <a:gd name="connsiteX5" fmla="*/ 1196340 w 1196340"/>
              <a:gd name="connsiteY5" fmla="*/ 598170 h 1680210"/>
              <a:gd name="connsiteX6" fmla="*/ 960120 w 1196340"/>
              <a:gd name="connsiteY6" fmla="*/ 163830 h 1680210"/>
              <a:gd name="connsiteX7" fmla="*/ 826770 w 1196340"/>
              <a:gd name="connsiteY7" fmla="*/ 384810 h 1680210"/>
              <a:gd name="connsiteX8" fmla="*/ 342900 w 1196340"/>
              <a:gd name="connsiteY8" fmla="*/ 0 h 1680210"/>
              <a:gd name="connsiteX9" fmla="*/ 0 w 1196340"/>
              <a:gd name="connsiteY9" fmla="*/ 384810 h 1680210"/>
              <a:gd name="connsiteX10" fmla="*/ 38100 w 1196340"/>
              <a:gd name="connsiteY10" fmla="*/ 407670 h 1680210"/>
              <a:gd name="connsiteX11" fmla="*/ 388620 w 1196340"/>
              <a:gd name="connsiteY11" fmla="*/ 647700 h 1680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96340" h="1680210">
                <a:moveTo>
                  <a:pt x="198120" y="1680210"/>
                </a:moveTo>
                <a:lnTo>
                  <a:pt x="179070" y="986790"/>
                </a:lnTo>
                <a:lnTo>
                  <a:pt x="400050" y="647700"/>
                </a:lnTo>
                <a:lnTo>
                  <a:pt x="678180" y="777240"/>
                </a:lnTo>
                <a:lnTo>
                  <a:pt x="1002030" y="826770"/>
                </a:lnTo>
                <a:lnTo>
                  <a:pt x="1196340" y="598170"/>
                </a:lnTo>
                <a:lnTo>
                  <a:pt x="960120" y="163830"/>
                </a:lnTo>
                <a:lnTo>
                  <a:pt x="826770" y="384810"/>
                </a:lnTo>
                <a:lnTo>
                  <a:pt x="342900" y="0"/>
                </a:lnTo>
                <a:lnTo>
                  <a:pt x="0" y="384810"/>
                </a:lnTo>
                <a:lnTo>
                  <a:pt x="38100" y="407670"/>
                </a:lnTo>
                <a:lnTo>
                  <a:pt x="388620" y="6477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7" name="Freeform 1926"/>
          <p:cNvSpPr/>
          <p:nvPr userDrawn="1"/>
        </p:nvSpPr>
        <p:spPr>
          <a:xfrm>
            <a:off x="8772473" y="6534131"/>
            <a:ext cx="514350" cy="422910"/>
          </a:xfrm>
          <a:custGeom>
            <a:avLst/>
            <a:gdLst>
              <a:gd name="connsiteX0" fmla="*/ 26670 w 514350"/>
              <a:gd name="connsiteY0" fmla="*/ 232410 h 422910"/>
              <a:gd name="connsiteX1" fmla="*/ 0 w 514350"/>
              <a:gd name="connsiteY1" fmla="*/ 422910 h 422910"/>
              <a:gd name="connsiteX2" fmla="*/ 312420 w 514350"/>
              <a:gd name="connsiteY2" fmla="*/ 407670 h 422910"/>
              <a:gd name="connsiteX3" fmla="*/ 457200 w 514350"/>
              <a:gd name="connsiteY3" fmla="*/ 358140 h 422910"/>
              <a:gd name="connsiteX4" fmla="*/ 514350 w 514350"/>
              <a:gd name="connsiteY4" fmla="*/ 0 h 422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4350" h="422910">
                <a:moveTo>
                  <a:pt x="26670" y="232410"/>
                </a:moveTo>
                <a:lnTo>
                  <a:pt x="0" y="422910"/>
                </a:lnTo>
                <a:lnTo>
                  <a:pt x="312420" y="407670"/>
                </a:lnTo>
                <a:lnTo>
                  <a:pt x="457200" y="358140"/>
                </a:lnTo>
                <a:lnTo>
                  <a:pt x="51435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8" name="Freeform 1927"/>
          <p:cNvSpPr/>
          <p:nvPr userDrawn="1"/>
        </p:nvSpPr>
        <p:spPr>
          <a:xfrm>
            <a:off x="8540063" y="7235171"/>
            <a:ext cx="0" cy="0"/>
          </a:xfrm>
          <a:custGeom>
            <a:avLst/>
            <a:gdLst>
              <a:gd name="connsiteX0" fmla="*/ 0 w 0"/>
              <a:gd name="connsiteY0" fmla="*/ 0 h 0"/>
              <a:gd name="connsiteX1" fmla="*/ 0 w 0"/>
              <a:gd name="connsiteY1" fmla="*/ 0 h 0"/>
              <a:gd name="connsiteX2" fmla="*/ 0 w 0"/>
              <a:gd name="connsiteY2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9" name="Freeform 1928"/>
          <p:cNvSpPr/>
          <p:nvPr userDrawn="1"/>
        </p:nvSpPr>
        <p:spPr>
          <a:xfrm>
            <a:off x="8532443" y="6888461"/>
            <a:ext cx="685800" cy="434340"/>
          </a:xfrm>
          <a:custGeom>
            <a:avLst/>
            <a:gdLst>
              <a:gd name="connsiteX0" fmla="*/ 0 w 685800"/>
              <a:gd name="connsiteY0" fmla="*/ 354330 h 434340"/>
              <a:gd name="connsiteX1" fmla="*/ 594360 w 685800"/>
              <a:gd name="connsiteY1" fmla="*/ 434340 h 434340"/>
              <a:gd name="connsiteX2" fmla="*/ 685800 w 685800"/>
              <a:gd name="connsiteY2" fmla="*/ 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" h="434340">
                <a:moveTo>
                  <a:pt x="0" y="354330"/>
                </a:moveTo>
                <a:lnTo>
                  <a:pt x="594360" y="434340"/>
                </a:lnTo>
                <a:lnTo>
                  <a:pt x="6858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0" name="Freeform 1929"/>
          <p:cNvSpPr/>
          <p:nvPr userDrawn="1"/>
        </p:nvSpPr>
        <p:spPr>
          <a:xfrm>
            <a:off x="7648523" y="4149071"/>
            <a:ext cx="640080" cy="1851660"/>
          </a:xfrm>
          <a:custGeom>
            <a:avLst/>
            <a:gdLst>
              <a:gd name="connsiteX0" fmla="*/ 49530 w 640080"/>
              <a:gd name="connsiteY0" fmla="*/ 0 h 1851660"/>
              <a:gd name="connsiteX1" fmla="*/ 49530 w 640080"/>
              <a:gd name="connsiteY1" fmla="*/ 0 h 1851660"/>
              <a:gd name="connsiteX2" fmla="*/ 34290 w 640080"/>
              <a:gd name="connsiteY2" fmla="*/ 57150 h 1851660"/>
              <a:gd name="connsiteX3" fmla="*/ 19050 w 640080"/>
              <a:gd name="connsiteY3" fmla="*/ 110490 h 1851660"/>
              <a:gd name="connsiteX4" fmla="*/ 205740 w 640080"/>
              <a:gd name="connsiteY4" fmla="*/ 1131570 h 1851660"/>
              <a:gd name="connsiteX5" fmla="*/ 0 w 640080"/>
              <a:gd name="connsiteY5" fmla="*/ 1253490 h 1851660"/>
              <a:gd name="connsiteX6" fmla="*/ 640080 w 640080"/>
              <a:gd name="connsiteY6" fmla="*/ 1851660 h 185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0080" h="1851660">
                <a:moveTo>
                  <a:pt x="49530" y="0"/>
                </a:moveTo>
                <a:lnTo>
                  <a:pt x="49530" y="0"/>
                </a:lnTo>
                <a:cubicBezTo>
                  <a:pt x="44450" y="19050"/>
                  <a:pt x="39706" y="38193"/>
                  <a:pt x="34290" y="57150"/>
                </a:cubicBezTo>
                <a:lnTo>
                  <a:pt x="19050" y="110490"/>
                </a:lnTo>
                <a:lnTo>
                  <a:pt x="205740" y="1131570"/>
                </a:lnTo>
                <a:lnTo>
                  <a:pt x="0" y="1253490"/>
                </a:lnTo>
                <a:lnTo>
                  <a:pt x="640080" y="18516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1" name="Freeform 1930"/>
          <p:cNvSpPr/>
          <p:nvPr userDrawn="1"/>
        </p:nvSpPr>
        <p:spPr>
          <a:xfrm>
            <a:off x="7827593" y="4941551"/>
            <a:ext cx="1424940" cy="815340"/>
          </a:xfrm>
          <a:custGeom>
            <a:avLst/>
            <a:gdLst>
              <a:gd name="connsiteX0" fmla="*/ 0 w 1424940"/>
              <a:gd name="connsiteY0" fmla="*/ 346710 h 815340"/>
              <a:gd name="connsiteX1" fmla="*/ 765810 w 1424940"/>
              <a:gd name="connsiteY1" fmla="*/ 0 h 815340"/>
              <a:gd name="connsiteX2" fmla="*/ 1348740 w 1424940"/>
              <a:gd name="connsiteY2" fmla="*/ 476250 h 815340"/>
              <a:gd name="connsiteX3" fmla="*/ 1424940 w 1424940"/>
              <a:gd name="connsiteY3" fmla="*/ 81534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24940" h="815340">
                <a:moveTo>
                  <a:pt x="0" y="346710"/>
                </a:moveTo>
                <a:lnTo>
                  <a:pt x="765810" y="0"/>
                </a:lnTo>
                <a:lnTo>
                  <a:pt x="1348740" y="476250"/>
                </a:lnTo>
                <a:lnTo>
                  <a:pt x="1424940" y="8153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2" name="Freeform 1931"/>
          <p:cNvSpPr/>
          <p:nvPr userDrawn="1"/>
        </p:nvSpPr>
        <p:spPr>
          <a:xfrm>
            <a:off x="8288603" y="4008101"/>
            <a:ext cx="876300" cy="1417320"/>
          </a:xfrm>
          <a:custGeom>
            <a:avLst/>
            <a:gdLst>
              <a:gd name="connsiteX0" fmla="*/ 0 w 876300"/>
              <a:gd name="connsiteY0" fmla="*/ 0 h 1417320"/>
              <a:gd name="connsiteX1" fmla="*/ 102870 w 876300"/>
              <a:gd name="connsiteY1" fmla="*/ 544830 h 1417320"/>
              <a:gd name="connsiteX2" fmla="*/ 525780 w 876300"/>
              <a:gd name="connsiteY2" fmla="*/ 445770 h 1417320"/>
              <a:gd name="connsiteX3" fmla="*/ 750570 w 876300"/>
              <a:gd name="connsiteY3" fmla="*/ 659130 h 1417320"/>
              <a:gd name="connsiteX4" fmla="*/ 876300 w 876300"/>
              <a:gd name="connsiteY4" fmla="*/ 1417320 h 1417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6300" h="1417320">
                <a:moveTo>
                  <a:pt x="0" y="0"/>
                </a:moveTo>
                <a:lnTo>
                  <a:pt x="102870" y="544830"/>
                </a:lnTo>
                <a:lnTo>
                  <a:pt x="525780" y="445770"/>
                </a:lnTo>
                <a:lnTo>
                  <a:pt x="750570" y="659130"/>
                </a:lnTo>
                <a:lnTo>
                  <a:pt x="876300" y="14173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3" name="Freeform 1932"/>
          <p:cNvSpPr/>
          <p:nvPr userDrawn="1"/>
        </p:nvSpPr>
        <p:spPr>
          <a:xfrm>
            <a:off x="7743773" y="4552931"/>
            <a:ext cx="643890" cy="171450"/>
          </a:xfrm>
          <a:custGeom>
            <a:avLst/>
            <a:gdLst>
              <a:gd name="connsiteX0" fmla="*/ 0 w 643890"/>
              <a:gd name="connsiteY0" fmla="*/ 171450 h 171450"/>
              <a:gd name="connsiteX1" fmla="*/ 643890 w 643890"/>
              <a:gd name="connsiteY1" fmla="*/ 0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3890" h="171450">
                <a:moveTo>
                  <a:pt x="0" y="171450"/>
                </a:moveTo>
                <a:lnTo>
                  <a:pt x="64389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4" name="Freeform 1933"/>
          <p:cNvSpPr/>
          <p:nvPr userDrawn="1"/>
        </p:nvSpPr>
        <p:spPr>
          <a:xfrm>
            <a:off x="9042983" y="4655801"/>
            <a:ext cx="762000" cy="1504950"/>
          </a:xfrm>
          <a:custGeom>
            <a:avLst/>
            <a:gdLst>
              <a:gd name="connsiteX0" fmla="*/ 0 w 762000"/>
              <a:gd name="connsiteY0" fmla="*/ 0 h 1504950"/>
              <a:gd name="connsiteX1" fmla="*/ 403860 w 762000"/>
              <a:gd name="connsiteY1" fmla="*/ 316230 h 1504950"/>
              <a:gd name="connsiteX2" fmla="*/ 518160 w 762000"/>
              <a:gd name="connsiteY2" fmla="*/ 788670 h 1504950"/>
              <a:gd name="connsiteX3" fmla="*/ 762000 w 762000"/>
              <a:gd name="connsiteY3" fmla="*/ 1352550 h 1504950"/>
              <a:gd name="connsiteX4" fmla="*/ 468630 w 762000"/>
              <a:gd name="connsiteY4" fmla="*/ 1504950 h 1504950"/>
              <a:gd name="connsiteX0" fmla="*/ 0 w 762000"/>
              <a:gd name="connsiteY0" fmla="*/ 0 h 1504950"/>
              <a:gd name="connsiteX1" fmla="*/ 403860 w 762000"/>
              <a:gd name="connsiteY1" fmla="*/ 316230 h 1504950"/>
              <a:gd name="connsiteX2" fmla="*/ 518160 w 762000"/>
              <a:gd name="connsiteY2" fmla="*/ 788670 h 1504950"/>
              <a:gd name="connsiteX3" fmla="*/ 552450 w 762000"/>
              <a:gd name="connsiteY3" fmla="*/ 1021080 h 1504950"/>
              <a:gd name="connsiteX4" fmla="*/ 762000 w 762000"/>
              <a:gd name="connsiteY4" fmla="*/ 1352550 h 1504950"/>
              <a:gd name="connsiteX5" fmla="*/ 468630 w 762000"/>
              <a:gd name="connsiteY5" fmla="*/ 1504950 h 1504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62000" h="1504950">
                <a:moveTo>
                  <a:pt x="0" y="0"/>
                </a:moveTo>
                <a:lnTo>
                  <a:pt x="403860" y="316230"/>
                </a:lnTo>
                <a:lnTo>
                  <a:pt x="518160" y="788670"/>
                </a:lnTo>
                <a:cubicBezTo>
                  <a:pt x="542290" y="850900"/>
                  <a:pt x="528320" y="958850"/>
                  <a:pt x="552450" y="1021080"/>
                </a:cubicBezTo>
                <a:lnTo>
                  <a:pt x="762000" y="1352550"/>
                </a:lnTo>
                <a:lnTo>
                  <a:pt x="468630" y="150495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35" name="Freeform 1934"/>
          <p:cNvSpPr/>
          <p:nvPr userDrawn="1"/>
        </p:nvSpPr>
        <p:spPr>
          <a:xfrm>
            <a:off x="9195383" y="5398751"/>
            <a:ext cx="350520" cy="114300"/>
          </a:xfrm>
          <a:custGeom>
            <a:avLst/>
            <a:gdLst>
              <a:gd name="connsiteX0" fmla="*/ 0 w 350520"/>
              <a:gd name="connsiteY0" fmla="*/ 114300 h 114300"/>
              <a:gd name="connsiteX1" fmla="*/ 350520 w 350520"/>
              <a:gd name="connsiteY1" fmla="*/ 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114300">
                <a:moveTo>
                  <a:pt x="0" y="114300"/>
                </a:moveTo>
                <a:lnTo>
                  <a:pt x="3505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6" name="Freeform 1935"/>
          <p:cNvSpPr/>
          <p:nvPr userDrawn="1"/>
        </p:nvSpPr>
        <p:spPr>
          <a:xfrm>
            <a:off x="8574353" y="3996671"/>
            <a:ext cx="1783080" cy="1927860"/>
          </a:xfrm>
          <a:custGeom>
            <a:avLst/>
            <a:gdLst>
              <a:gd name="connsiteX0" fmla="*/ 0 w 1783080"/>
              <a:gd name="connsiteY0" fmla="*/ 0 h 1927860"/>
              <a:gd name="connsiteX1" fmla="*/ 1032510 w 1783080"/>
              <a:gd name="connsiteY1" fmla="*/ 910590 h 1927860"/>
              <a:gd name="connsiteX2" fmla="*/ 1123950 w 1783080"/>
              <a:gd name="connsiteY2" fmla="*/ 1295400 h 1927860"/>
              <a:gd name="connsiteX3" fmla="*/ 1230630 w 1783080"/>
              <a:gd name="connsiteY3" fmla="*/ 1725930 h 1927860"/>
              <a:gd name="connsiteX4" fmla="*/ 1341120 w 1783080"/>
              <a:gd name="connsiteY4" fmla="*/ 1927860 h 1927860"/>
              <a:gd name="connsiteX5" fmla="*/ 1630680 w 1783080"/>
              <a:gd name="connsiteY5" fmla="*/ 1562100 h 1927860"/>
              <a:gd name="connsiteX6" fmla="*/ 1783080 w 1783080"/>
              <a:gd name="connsiteY6" fmla="*/ 1131570 h 1927860"/>
              <a:gd name="connsiteX7" fmla="*/ 1078230 w 1783080"/>
              <a:gd name="connsiteY7" fmla="*/ 1040130 h 1927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83080" h="1927860">
                <a:moveTo>
                  <a:pt x="0" y="0"/>
                </a:moveTo>
                <a:lnTo>
                  <a:pt x="1032510" y="910590"/>
                </a:lnTo>
                <a:lnTo>
                  <a:pt x="1123950" y="1295400"/>
                </a:lnTo>
                <a:lnTo>
                  <a:pt x="1230630" y="1725930"/>
                </a:lnTo>
                <a:lnTo>
                  <a:pt x="1341120" y="1927860"/>
                </a:lnTo>
                <a:lnTo>
                  <a:pt x="1630680" y="1562100"/>
                </a:lnTo>
                <a:lnTo>
                  <a:pt x="1783080" y="1131570"/>
                </a:lnTo>
                <a:lnTo>
                  <a:pt x="1078230" y="104013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7" name="Freeform 1936"/>
          <p:cNvSpPr/>
          <p:nvPr userDrawn="1"/>
        </p:nvSpPr>
        <p:spPr>
          <a:xfrm>
            <a:off x="9557333" y="3775691"/>
            <a:ext cx="1150620" cy="1089660"/>
          </a:xfrm>
          <a:custGeom>
            <a:avLst/>
            <a:gdLst>
              <a:gd name="connsiteX0" fmla="*/ 0 w 1150620"/>
              <a:gd name="connsiteY0" fmla="*/ 1089660 h 1089660"/>
              <a:gd name="connsiteX1" fmla="*/ 0 w 1150620"/>
              <a:gd name="connsiteY1" fmla="*/ 1089660 h 1089660"/>
              <a:gd name="connsiteX2" fmla="*/ 171450 w 1150620"/>
              <a:gd name="connsiteY2" fmla="*/ 880110 h 1089660"/>
              <a:gd name="connsiteX3" fmla="*/ 182880 w 1150620"/>
              <a:gd name="connsiteY3" fmla="*/ 842010 h 1089660"/>
              <a:gd name="connsiteX4" fmla="*/ 190500 w 1150620"/>
              <a:gd name="connsiteY4" fmla="*/ 815340 h 1089660"/>
              <a:gd name="connsiteX5" fmla="*/ 194310 w 1150620"/>
              <a:gd name="connsiteY5" fmla="*/ 788670 h 1089660"/>
              <a:gd name="connsiteX6" fmla="*/ 346710 w 1150620"/>
              <a:gd name="connsiteY6" fmla="*/ 68580 h 1089660"/>
              <a:gd name="connsiteX7" fmla="*/ 830580 w 1150620"/>
              <a:gd name="connsiteY7" fmla="*/ 0 h 1089660"/>
              <a:gd name="connsiteX8" fmla="*/ 1150620 w 1150620"/>
              <a:gd name="connsiteY8" fmla="*/ 106680 h 1089660"/>
              <a:gd name="connsiteX9" fmla="*/ 979170 w 1150620"/>
              <a:gd name="connsiteY9" fmla="*/ 392430 h 1089660"/>
              <a:gd name="connsiteX10" fmla="*/ 312420 w 1150620"/>
              <a:gd name="connsiteY10" fmla="*/ 361950 h 108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50620" h="1089660">
                <a:moveTo>
                  <a:pt x="0" y="1089660"/>
                </a:moveTo>
                <a:lnTo>
                  <a:pt x="0" y="1089660"/>
                </a:lnTo>
                <a:lnTo>
                  <a:pt x="171450" y="880110"/>
                </a:lnTo>
                <a:cubicBezTo>
                  <a:pt x="175260" y="867410"/>
                  <a:pt x="178981" y="854683"/>
                  <a:pt x="182880" y="842010"/>
                </a:cubicBezTo>
                <a:cubicBezTo>
                  <a:pt x="186507" y="830222"/>
                  <a:pt x="188113" y="828466"/>
                  <a:pt x="190500" y="815340"/>
                </a:cubicBezTo>
                <a:cubicBezTo>
                  <a:pt x="192106" y="806505"/>
                  <a:pt x="194310" y="788670"/>
                  <a:pt x="194310" y="788670"/>
                </a:cubicBezTo>
                <a:lnTo>
                  <a:pt x="346710" y="68580"/>
                </a:lnTo>
                <a:lnTo>
                  <a:pt x="830580" y="0"/>
                </a:lnTo>
                <a:lnTo>
                  <a:pt x="1150620" y="106680"/>
                </a:lnTo>
                <a:lnTo>
                  <a:pt x="979170" y="392430"/>
                </a:lnTo>
                <a:lnTo>
                  <a:pt x="312420" y="36195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8" name="Down Arrow 1937"/>
          <p:cNvSpPr/>
          <p:nvPr userDrawn="1"/>
        </p:nvSpPr>
        <p:spPr>
          <a:xfrm>
            <a:off x="9687550" y="4658573"/>
            <a:ext cx="45719" cy="45719"/>
          </a:xfrm>
          <a:prstGeom prst="down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9" name="Freeform 1938"/>
          <p:cNvSpPr/>
          <p:nvPr userDrawn="1"/>
        </p:nvSpPr>
        <p:spPr>
          <a:xfrm>
            <a:off x="9709733" y="4560551"/>
            <a:ext cx="811530" cy="575310"/>
          </a:xfrm>
          <a:custGeom>
            <a:avLst/>
            <a:gdLst>
              <a:gd name="connsiteX0" fmla="*/ 0 w 811530"/>
              <a:gd name="connsiteY0" fmla="*/ 152400 h 575310"/>
              <a:gd name="connsiteX1" fmla="*/ 0 w 811530"/>
              <a:gd name="connsiteY1" fmla="*/ 152400 h 575310"/>
              <a:gd name="connsiteX2" fmla="*/ 811530 w 811530"/>
              <a:gd name="connsiteY2" fmla="*/ 0 h 575310"/>
              <a:gd name="connsiteX3" fmla="*/ 800100 w 811530"/>
              <a:gd name="connsiteY3" fmla="*/ 163830 h 575310"/>
              <a:gd name="connsiteX4" fmla="*/ 651510 w 811530"/>
              <a:gd name="connsiteY4" fmla="*/ 575310 h 575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530" h="575310">
                <a:moveTo>
                  <a:pt x="0" y="152400"/>
                </a:moveTo>
                <a:lnTo>
                  <a:pt x="0" y="152400"/>
                </a:lnTo>
                <a:lnTo>
                  <a:pt x="811530" y="0"/>
                </a:lnTo>
                <a:lnTo>
                  <a:pt x="800100" y="163830"/>
                </a:lnTo>
                <a:lnTo>
                  <a:pt x="651510" y="57531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0" name="Freeform 1939"/>
          <p:cNvSpPr/>
          <p:nvPr userDrawn="1"/>
        </p:nvSpPr>
        <p:spPr>
          <a:xfrm>
            <a:off x="10403153" y="3931901"/>
            <a:ext cx="422910" cy="1565910"/>
          </a:xfrm>
          <a:custGeom>
            <a:avLst/>
            <a:gdLst>
              <a:gd name="connsiteX0" fmla="*/ 422910 w 422910"/>
              <a:gd name="connsiteY0" fmla="*/ 0 h 1565910"/>
              <a:gd name="connsiteX1" fmla="*/ 266700 w 422910"/>
              <a:gd name="connsiteY1" fmla="*/ 342900 h 1565910"/>
              <a:gd name="connsiteX2" fmla="*/ 281940 w 422910"/>
              <a:gd name="connsiteY2" fmla="*/ 731520 h 1565910"/>
              <a:gd name="connsiteX3" fmla="*/ 0 w 422910"/>
              <a:gd name="connsiteY3" fmla="*/ 1531620 h 1565910"/>
              <a:gd name="connsiteX4" fmla="*/ 320040 w 422910"/>
              <a:gd name="connsiteY4" fmla="*/ 1565910 h 1565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910" h="1565910">
                <a:moveTo>
                  <a:pt x="422910" y="0"/>
                </a:moveTo>
                <a:lnTo>
                  <a:pt x="266700" y="342900"/>
                </a:lnTo>
                <a:lnTo>
                  <a:pt x="281940" y="731520"/>
                </a:lnTo>
                <a:lnTo>
                  <a:pt x="0" y="1531620"/>
                </a:lnTo>
                <a:lnTo>
                  <a:pt x="320040" y="156591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1" name="Freeform 1940"/>
          <p:cNvSpPr/>
          <p:nvPr userDrawn="1"/>
        </p:nvSpPr>
        <p:spPr>
          <a:xfrm>
            <a:off x="10848923" y="3600431"/>
            <a:ext cx="1832610" cy="1908810"/>
          </a:xfrm>
          <a:custGeom>
            <a:avLst/>
            <a:gdLst>
              <a:gd name="connsiteX0" fmla="*/ 179070 w 1832610"/>
              <a:gd name="connsiteY0" fmla="*/ 95250 h 1908810"/>
              <a:gd name="connsiteX1" fmla="*/ 179070 w 1832610"/>
              <a:gd name="connsiteY1" fmla="*/ 95250 h 1908810"/>
              <a:gd name="connsiteX2" fmla="*/ 1093470 w 1832610"/>
              <a:gd name="connsiteY2" fmla="*/ 0 h 1908810"/>
              <a:gd name="connsiteX3" fmla="*/ 1097280 w 1832610"/>
              <a:gd name="connsiteY3" fmla="*/ 110490 h 1908810"/>
              <a:gd name="connsiteX4" fmla="*/ 1104900 w 1832610"/>
              <a:gd name="connsiteY4" fmla="*/ 529590 h 1908810"/>
              <a:gd name="connsiteX5" fmla="*/ 1783080 w 1832610"/>
              <a:gd name="connsiteY5" fmla="*/ 636270 h 1908810"/>
              <a:gd name="connsiteX6" fmla="*/ 1832610 w 1832610"/>
              <a:gd name="connsiteY6" fmla="*/ 1223010 h 1908810"/>
              <a:gd name="connsiteX7" fmla="*/ 1485900 w 1832610"/>
              <a:gd name="connsiteY7" fmla="*/ 1230630 h 1908810"/>
              <a:gd name="connsiteX8" fmla="*/ 1550670 w 1832610"/>
              <a:gd name="connsiteY8" fmla="*/ 1802130 h 1908810"/>
              <a:gd name="connsiteX9" fmla="*/ 1143000 w 1832610"/>
              <a:gd name="connsiteY9" fmla="*/ 1779270 h 1908810"/>
              <a:gd name="connsiteX10" fmla="*/ 541020 w 1832610"/>
              <a:gd name="connsiteY10" fmla="*/ 1859280 h 1908810"/>
              <a:gd name="connsiteX11" fmla="*/ 34290 w 1832610"/>
              <a:gd name="connsiteY11" fmla="*/ 1908810 h 1908810"/>
              <a:gd name="connsiteX12" fmla="*/ 148590 w 1832610"/>
              <a:gd name="connsiteY12" fmla="*/ 1264920 h 1908810"/>
              <a:gd name="connsiteX13" fmla="*/ 605790 w 1832610"/>
              <a:gd name="connsiteY13" fmla="*/ 1177290 h 1908810"/>
              <a:gd name="connsiteX14" fmla="*/ 701040 w 1832610"/>
              <a:gd name="connsiteY14" fmla="*/ 419100 h 1908810"/>
              <a:gd name="connsiteX15" fmla="*/ 0 w 1832610"/>
              <a:gd name="connsiteY15" fmla="*/ 312420 h 1908810"/>
              <a:gd name="connsiteX16" fmla="*/ 179070 w 1832610"/>
              <a:gd name="connsiteY16" fmla="*/ 95250 h 1908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832610" h="1908810">
                <a:moveTo>
                  <a:pt x="179070" y="95250"/>
                </a:moveTo>
                <a:lnTo>
                  <a:pt x="179070" y="95250"/>
                </a:lnTo>
                <a:lnTo>
                  <a:pt x="1093470" y="0"/>
                </a:lnTo>
                <a:cubicBezTo>
                  <a:pt x="1099350" y="64676"/>
                  <a:pt x="1097280" y="27882"/>
                  <a:pt x="1097280" y="110490"/>
                </a:cubicBezTo>
                <a:lnTo>
                  <a:pt x="1104900" y="529590"/>
                </a:lnTo>
                <a:lnTo>
                  <a:pt x="1783080" y="636270"/>
                </a:lnTo>
                <a:lnTo>
                  <a:pt x="1832610" y="1223010"/>
                </a:lnTo>
                <a:lnTo>
                  <a:pt x="1485900" y="1230630"/>
                </a:lnTo>
                <a:lnTo>
                  <a:pt x="1550670" y="1802130"/>
                </a:lnTo>
                <a:lnTo>
                  <a:pt x="1143000" y="1779270"/>
                </a:lnTo>
                <a:lnTo>
                  <a:pt x="541020" y="1859280"/>
                </a:lnTo>
                <a:lnTo>
                  <a:pt x="34290" y="1908810"/>
                </a:lnTo>
                <a:lnTo>
                  <a:pt x="148590" y="1264920"/>
                </a:lnTo>
                <a:lnTo>
                  <a:pt x="605790" y="1177290"/>
                </a:lnTo>
                <a:lnTo>
                  <a:pt x="701040" y="419100"/>
                </a:lnTo>
                <a:lnTo>
                  <a:pt x="0" y="312420"/>
                </a:lnTo>
                <a:lnTo>
                  <a:pt x="179070" y="95250"/>
                </a:lnTo>
                <a:close/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2" name="Freeform 1941"/>
          <p:cNvSpPr/>
          <p:nvPr userDrawn="1"/>
        </p:nvSpPr>
        <p:spPr>
          <a:xfrm>
            <a:off x="11492813" y="4758671"/>
            <a:ext cx="838200" cy="76200"/>
          </a:xfrm>
          <a:custGeom>
            <a:avLst/>
            <a:gdLst>
              <a:gd name="connsiteX0" fmla="*/ 0 w 838200"/>
              <a:gd name="connsiteY0" fmla="*/ 0 h 76200"/>
              <a:gd name="connsiteX1" fmla="*/ 838200 w 838200"/>
              <a:gd name="connsiteY1" fmla="*/ 7620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38200" h="76200">
                <a:moveTo>
                  <a:pt x="0" y="0"/>
                </a:moveTo>
                <a:lnTo>
                  <a:pt x="838200" y="7620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3" name="Freeform 1942"/>
          <p:cNvSpPr/>
          <p:nvPr userDrawn="1"/>
        </p:nvSpPr>
        <p:spPr>
          <a:xfrm>
            <a:off x="11572823" y="4034771"/>
            <a:ext cx="422910" cy="1341120"/>
          </a:xfrm>
          <a:custGeom>
            <a:avLst/>
            <a:gdLst>
              <a:gd name="connsiteX0" fmla="*/ 422910 w 422910"/>
              <a:gd name="connsiteY0" fmla="*/ 1341120 h 1341120"/>
              <a:gd name="connsiteX1" fmla="*/ 396240 w 422910"/>
              <a:gd name="connsiteY1" fmla="*/ 99060 h 1341120"/>
              <a:gd name="connsiteX2" fmla="*/ 0 w 422910"/>
              <a:gd name="connsiteY2" fmla="*/ 0 h 1341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2910" h="1341120">
                <a:moveTo>
                  <a:pt x="422910" y="1341120"/>
                </a:moveTo>
                <a:lnTo>
                  <a:pt x="396240" y="99060"/>
                </a:lnTo>
                <a:lnTo>
                  <a:pt x="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4" name="Freeform 1943"/>
          <p:cNvSpPr/>
          <p:nvPr userDrawn="1"/>
        </p:nvSpPr>
        <p:spPr>
          <a:xfrm>
            <a:off x="11416613" y="4800581"/>
            <a:ext cx="11430" cy="624840"/>
          </a:xfrm>
          <a:custGeom>
            <a:avLst/>
            <a:gdLst>
              <a:gd name="connsiteX0" fmla="*/ 11430 w 11430"/>
              <a:gd name="connsiteY0" fmla="*/ 0 h 624840"/>
              <a:gd name="connsiteX1" fmla="*/ 0 w 11430"/>
              <a:gd name="connsiteY1" fmla="*/ 6248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430" h="624840">
                <a:moveTo>
                  <a:pt x="11430" y="0"/>
                </a:moveTo>
                <a:lnTo>
                  <a:pt x="0" y="6248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45" name="Group 1944"/>
          <p:cNvGrpSpPr/>
          <p:nvPr userDrawn="1"/>
        </p:nvGrpSpPr>
        <p:grpSpPr>
          <a:xfrm rot="6320106">
            <a:off x="12769805" y="4028798"/>
            <a:ext cx="364478" cy="322039"/>
            <a:chOff x="8873215" y="6573295"/>
            <a:chExt cx="364478" cy="322039"/>
          </a:xfrm>
          <a:solidFill>
            <a:srgbClr val="000000"/>
          </a:solidFill>
        </p:grpSpPr>
        <p:sp>
          <p:nvSpPr>
            <p:cNvPr id="3681" name="Rectangle 3680"/>
            <p:cNvSpPr>
              <a:spLocks noChangeAspect="1"/>
            </p:cNvSpPr>
            <p:nvPr/>
          </p:nvSpPr>
          <p:spPr>
            <a:xfrm rot="433759">
              <a:off x="8873215" y="6573295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2" name="Rectangle 3681"/>
            <p:cNvSpPr>
              <a:spLocks noChangeAspect="1"/>
            </p:cNvSpPr>
            <p:nvPr/>
          </p:nvSpPr>
          <p:spPr>
            <a:xfrm rot="372812">
              <a:off x="8890303" y="6810954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83" name="Rectangle 3682"/>
            <p:cNvSpPr>
              <a:spLocks noChangeAspect="1"/>
            </p:cNvSpPr>
            <p:nvPr/>
          </p:nvSpPr>
          <p:spPr>
            <a:xfrm rot="433759">
              <a:off x="9152524" y="6615731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946" name="Freeform 1945"/>
          <p:cNvSpPr/>
          <p:nvPr userDrawn="1"/>
        </p:nvSpPr>
        <p:spPr>
          <a:xfrm>
            <a:off x="12399593" y="4335761"/>
            <a:ext cx="1569720" cy="1051560"/>
          </a:xfrm>
          <a:custGeom>
            <a:avLst/>
            <a:gdLst>
              <a:gd name="connsiteX0" fmla="*/ 0 w 1569720"/>
              <a:gd name="connsiteY0" fmla="*/ 1051560 h 1051560"/>
              <a:gd name="connsiteX1" fmla="*/ 0 w 1569720"/>
              <a:gd name="connsiteY1" fmla="*/ 1051560 h 1051560"/>
              <a:gd name="connsiteX2" fmla="*/ 41910 w 1569720"/>
              <a:gd name="connsiteY2" fmla="*/ 1040130 h 1051560"/>
              <a:gd name="connsiteX3" fmla="*/ 53340 w 1569720"/>
              <a:gd name="connsiteY3" fmla="*/ 1036320 h 1051560"/>
              <a:gd name="connsiteX4" fmla="*/ 762000 w 1569720"/>
              <a:gd name="connsiteY4" fmla="*/ 678180 h 1051560"/>
              <a:gd name="connsiteX5" fmla="*/ 746760 w 1569720"/>
              <a:gd name="connsiteY5" fmla="*/ 0 h 1051560"/>
              <a:gd name="connsiteX6" fmla="*/ 1569720 w 1569720"/>
              <a:gd name="connsiteY6" fmla="*/ 297180 h 1051560"/>
              <a:gd name="connsiteX7" fmla="*/ 1047750 w 1569720"/>
              <a:gd name="connsiteY7" fmla="*/ 453390 h 1051560"/>
              <a:gd name="connsiteX8" fmla="*/ 769620 w 1569720"/>
              <a:gd name="connsiteY8" fmla="*/ 67437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9720" h="1051560">
                <a:moveTo>
                  <a:pt x="0" y="1051560"/>
                </a:moveTo>
                <a:lnTo>
                  <a:pt x="0" y="1051560"/>
                </a:lnTo>
                <a:lnTo>
                  <a:pt x="41910" y="1040130"/>
                </a:lnTo>
                <a:cubicBezTo>
                  <a:pt x="45772" y="1039027"/>
                  <a:pt x="53340" y="1036320"/>
                  <a:pt x="53340" y="1036320"/>
                </a:cubicBezTo>
                <a:lnTo>
                  <a:pt x="762000" y="678180"/>
                </a:lnTo>
                <a:lnTo>
                  <a:pt x="746760" y="0"/>
                </a:lnTo>
                <a:lnTo>
                  <a:pt x="1569720" y="297180"/>
                </a:lnTo>
                <a:lnTo>
                  <a:pt x="1047750" y="453390"/>
                </a:lnTo>
                <a:lnTo>
                  <a:pt x="769620" y="67437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7" name="Freeform 1946"/>
          <p:cNvSpPr/>
          <p:nvPr userDrawn="1"/>
        </p:nvSpPr>
        <p:spPr>
          <a:xfrm>
            <a:off x="12738683" y="3437681"/>
            <a:ext cx="1916810" cy="1134300"/>
          </a:xfrm>
          <a:custGeom>
            <a:avLst/>
            <a:gdLst>
              <a:gd name="connsiteX0" fmla="*/ 0 w 1676400"/>
              <a:gd name="connsiteY0" fmla="*/ 7620 h 1104900"/>
              <a:gd name="connsiteX1" fmla="*/ 121920 w 1676400"/>
              <a:gd name="connsiteY1" fmla="*/ 396240 h 1104900"/>
              <a:gd name="connsiteX2" fmla="*/ 842010 w 1676400"/>
              <a:gd name="connsiteY2" fmla="*/ 152400 h 1104900"/>
              <a:gd name="connsiteX3" fmla="*/ 838200 w 1676400"/>
              <a:gd name="connsiteY3" fmla="*/ 198120 h 1104900"/>
              <a:gd name="connsiteX4" fmla="*/ 929640 w 1676400"/>
              <a:gd name="connsiteY4" fmla="*/ 834390 h 1104900"/>
              <a:gd name="connsiteX5" fmla="*/ 1562100 w 1676400"/>
              <a:gd name="connsiteY5" fmla="*/ 1104900 h 1104900"/>
              <a:gd name="connsiteX6" fmla="*/ 1676400 w 1676400"/>
              <a:gd name="connsiteY6" fmla="*/ 864870 h 1104900"/>
              <a:gd name="connsiteX7" fmla="*/ 1592580 w 1676400"/>
              <a:gd name="connsiteY7" fmla="*/ 0 h 1104900"/>
              <a:gd name="connsiteX8" fmla="*/ 819150 w 1676400"/>
              <a:gd name="connsiteY8" fmla="*/ 167640 h 1104900"/>
              <a:gd name="connsiteX0" fmla="*/ 0 w 1916810"/>
              <a:gd name="connsiteY0" fmla="*/ 37020 h 1134300"/>
              <a:gd name="connsiteX1" fmla="*/ 121920 w 1916810"/>
              <a:gd name="connsiteY1" fmla="*/ 425640 h 1134300"/>
              <a:gd name="connsiteX2" fmla="*/ 842010 w 1916810"/>
              <a:gd name="connsiteY2" fmla="*/ 181800 h 1134300"/>
              <a:gd name="connsiteX3" fmla="*/ 838200 w 1916810"/>
              <a:gd name="connsiteY3" fmla="*/ 227520 h 1134300"/>
              <a:gd name="connsiteX4" fmla="*/ 929640 w 1916810"/>
              <a:gd name="connsiteY4" fmla="*/ 863790 h 1134300"/>
              <a:gd name="connsiteX5" fmla="*/ 1562100 w 1916810"/>
              <a:gd name="connsiteY5" fmla="*/ 1134300 h 1134300"/>
              <a:gd name="connsiteX6" fmla="*/ 1676400 w 1916810"/>
              <a:gd name="connsiteY6" fmla="*/ 894270 h 1134300"/>
              <a:gd name="connsiteX7" fmla="*/ 1914866 w 1916810"/>
              <a:gd name="connsiteY7" fmla="*/ 0 h 1134300"/>
              <a:gd name="connsiteX8" fmla="*/ 1592580 w 1916810"/>
              <a:gd name="connsiteY8" fmla="*/ 29400 h 1134300"/>
              <a:gd name="connsiteX9" fmla="*/ 819150 w 1916810"/>
              <a:gd name="connsiteY9" fmla="*/ 197040 h 113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16810" h="1134300">
                <a:moveTo>
                  <a:pt x="0" y="37020"/>
                </a:moveTo>
                <a:lnTo>
                  <a:pt x="121920" y="425640"/>
                </a:lnTo>
                <a:lnTo>
                  <a:pt x="842010" y="181800"/>
                </a:lnTo>
                <a:lnTo>
                  <a:pt x="838200" y="227520"/>
                </a:lnTo>
                <a:lnTo>
                  <a:pt x="929640" y="863790"/>
                </a:lnTo>
                <a:lnTo>
                  <a:pt x="1562100" y="1134300"/>
                </a:lnTo>
                <a:lnTo>
                  <a:pt x="1676400" y="894270"/>
                </a:lnTo>
                <a:cubicBezTo>
                  <a:pt x="1647858" y="634762"/>
                  <a:pt x="1943408" y="259508"/>
                  <a:pt x="1914866" y="0"/>
                </a:cubicBezTo>
                <a:lnTo>
                  <a:pt x="1592580" y="29400"/>
                </a:lnTo>
                <a:lnTo>
                  <a:pt x="819150" y="197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48" name="Freeform 1947"/>
          <p:cNvSpPr/>
          <p:nvPr userDrawn="1"/>
        </p:nvSpPr>
        <p:spPr>
          <a:xfrm>
            <a:off x="14258873" y="3246101"/>
            <a:ext cx="495300" cy="228600"/>
          </a:xfrm>
          <a:custGeom>
            <a:avLst/>
            <a:gdLst>
              <a:gd name="connsiteX0" fmla="*/ 0 w 1062990"/>
              <a:gd name="connsiteY0" fmla="*/ 0 h 300990"/>
              <a:gd name="connsiteX1" fmla="*/ 0 w 1062990"/>
              <a:gd name="connsiteY1" fmla="*/ 0 h 300990"/>
              <a:gd name="connsiteX2" fmla="*/ 60960 w 1062990"/>
              <a:gd name="connsiteY2" fmla="*/ 228600 h 300990"/>
              <a:gd name="connsiteX3" fmla="*/ 605790 w 1062990"/>
              <a:gd name="connsiteY3" fmla="*/ 167640 h 300990"/>
              <a:gd name="connsiteX4" fmla="*/ 1062990 w 1062990"/>
              <a:gd name="connsiteY4" fmla="*/ 300990 h 300990"/>
              <a:gd name="connsiteX0" fmla="*/ 0 w 1062990"/>
              <a:gd name="connsiteY0" fmla="*/ 0 h 300990"/>
              <a:gd name="connsiteX1" fmla="*/ 0 w 1062990"/>
              <a:gd name="connsiteY1" fmla="*/ 0 h 300990"/>
              <a:gd name="connsiteX2" fmla="*/ 60960 w 1062990"/>
              <a:gd name="connsiteY2" fmla="*/ 228600 h 300990"/>
              <a:gd name="connsiteX3" fmla="*/ 605790 w 1062990"/>
              <a:gd name="connsiteY3" fmla="*/ 167640 h 300990"/>
              <a:gd name="connsiteX4" fmla="*/ 1062990 w 1062990"/>
              <a:gd name="connsiteY4" fmla="*/ 300990 h 300990"/>
              <a:gd name="connsiteX0" fmla="*/ 0 w 605790"/>
              <a:gd name="connsiteY0" fmla="*/ 0 h 228600"/>
              <a:gd name="connsiteX1" fmla="*/ 0 w 605790"/>
              <a:gd name="connsiteY1" fmla="*/ 0 h 228600"/>
              <a:gd name="connsiteX2" fmla="*/ 60960 w 605790"/>
              <a:gd name="connsiteY2" fmla="*/ 228600 h 228600"/>
              <a:gd name="connsiteX3" fmla="*/ 605790 w 605790"/>
              <a:gd name="connsiteY3" fmla="*/ 167640 h 228600"/>
              <a:gd name="connsiteX0" fmla="*/ 0 w 495300"/>
              <a:gd name="connsiteY0" fmla="*/ 0 h 228600"/>
              <a:gd name="connsiteX1" fmla="*/ 0 w 495300"/>
              <a:gd name="connsiteY1" fmla="*/ 0 h 228600"/>
              <a:gd name="connsiteX2" fmla="*/ 60960 w 495300"/>
              <a:gd name="connsiteY2" fmla="*/ 228600 h 228600"/>
              <a:gd name="connsiteX3" fmla="*/ 495300 w 495300"/>
              <a:gd name="connsiteY3" fmla="*/ 17526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300" h="228600">
                <a:moveTo>
                  <a:pt x="0" y="0"/>
                </a:moveTo>
                <a:lnTo>
                  <a:pt x="0" y="0"/>
                </a:lnTo>
                <a:lnTo>
                  <a:pt x="60960" y="228600"/>
                </a:lnTo>
                <a:lnTo>
                  <a:pt x="495300" y="1752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9" name="Freeform 1948"/>
          <p:cNvSpPr/>
          <p:nvPr userDrawn="1"/>
        </p:nvSpPr>
        <p:spPr>
          <a:xfrm>
            <a:off x="15394253" y="3573761"/>
            <a:ext cx="480060" cy="30480"/>
          </a:xfrm>
          <a:custGeom>
            <a:avLst/>
            <a:gdLst>
              <a:gd name="connsiteX0" fmla="*/ 0 w 480060"/>
              <a:gd name="connsiteY0" fmla="*/ 3810 h 30480"/>
              <a:gd name="connsiteX1" fmla="*/ 0 w 480060"/>
              <a:gd name="connsiteY1" fmla="*/ 3810 h 30480"/>
              <a:gd name="connsiteX2" fmla="*/ 163830 w 480060"/>
              <a:gd name="connsiteY2" fmla="*/ 30480 h 30480"/>
              <a:gd name="connsiteX3" fmla="*/ 480060 w 480060"/>
              <a:gd name="connsiteY3" fmla="*/ 0 h 30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060" h="30480">
                <a:moveTo>
                  <a:pt x="0" y="3810"/>
                </a:moveTo>
                <a:lnTo>
                  <a:pt x="0" y="3810"/>
                </a:lnTo>
                <a:lnTo>
                  <a:pt x="163830" y="30480"/>
                </a:lnTo>
                <a:lnTo>
                  <a:pt x="4800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0" name="Freeform 1949"/>
          <p:cNvSpPr/>
          <p:nvPr userDrawn="1"/>
        </p:nvSpPr>
        <p:spPr>
          <a:xfrm>
            <a:off x="15653333" y="3619481"/>
            <a:ext cx="38100" cy="617220"/>
          </a:xfrm>
          <a:custGeom>
            <a:avLst/>
            <a:gdLst>
              <a:gd name="connsiteX0" fmla="*/ 0 w 38100"/>
              <a:gd name="connsiteY0" fmla="*/ 0 h 617220"/>
              <a:gd name="connsiteX1" fmla="*/ 38100 w 38100"/>
              <a:gd name="connsiteY1" fmla="*/ 617220 h 617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617220">
                <a:moveTo>
                  <a:pt x="0" y="0"/>
                </a:moveTo>
                <a:lnTo>
                  <a:pt x="38100" y="6172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1" name="Freeform 1950"/>
          <p:cNvSpPr/>
          <p:nvPr userDrawn="1"/>
        </p:nvSpPr>
        <p:spPr>
          <a:xfrm>
            <a:off x="16057193" y="3246101"/>
            <a:ext cx="487680" cy="986790"/>
          </a:xfrm>
          <a:custGeom>
            <a:avLst/>
            <a:gdLst>
              <a:gd name="connsiteX0" fmla="*/ 0 w 487680"/>
              <a:gd name="connsiteY0" fmla="*/ 986790 h 986790"/>
              <a:gd name="connsiteX1" fmla="*/ 476250 w 487680"/>
              <a:gd name="connsiteY1" fmla="*/ 887730 h 986790"/>
              <a:gd name="connsiteX2" fmla="*/ 476250 w 487680"/>
              <a:gd name="connsiteY2" fmla="*/ 800100 h 986790"/>
              <a:gd name="connsiteX3" fmla="*/ 487680 w 487680"/>
              <a:gd name="connsiteY3" fmla="*/ 0 h 986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680" h="986790">
                <a:moveTo>
                  <a:pt x="0" y="986790"/>
                </a:moveTo>
                <a:lnTo>
                  <a:pt x="476250" y="887730"/>
                </a:lnTo>
                <a:lnTo>
                  <a:pt x="476250" y="800100"/>
                </a:lnTo>
                <a:lnTo>
                  <a:pt x="4876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2" name="Freeform 1951"/>
          <p:cNvSpPr/>
          <p:nvPr userDrawn="1"/>
        </p:nvSpPr>
        <p:spPr>
          <a:xfrm>
            <a:off x="16552493" y="3124181"/>
            <a:ext cx="590550" cy="1002030"/>
          </a:xfrm>
          <a:custGeom>
            <a:avLst/>
            <a:gdLst>
              <a:gd name="connsiteX0" fmla="*/ 0 w 590550"/>
              <a:gd name="connsiteY0" fmla="*/ 1002030 h 1002030"/>
              <a:gd name="connsiteX1" fmla="*/ 590550 w 590550"/>
              <a:gd name="connsiteY1" fmla="*/ 845820 h 1002030"/>
              <a:gd name="connsiteX2" fmla="*/ 548640 w 590550"/>
              <a:gd name="connsiteY2" fmla="*/ 0 h 100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550" h="1002030">
                <a:moveTo>
                  <a:pt x="0" y="1002030"/>
                </a:moveTo>
                <a:lnTo>
                  <a:pt x="590550" y="845820"/>
                </a:lnTo>
                <a:lnTo>
                  <a:pt x="5486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3" name="Freeform 1952"/>
          <p:cNvSpPr/>
          <p:nvPr userDrawn="1"/>
        </p:nvSpPr>
        <p:spPr>
          <a:xfrm>
            <a:off x="17150663" y="3261341"/>
            <a:ext cx="773430" cy="708660"/>
          </a:xfrm>
          <a:custGeom>
            <a:avLst/>
            <a:gdLst>
              <a:gd name="connsiteX0" fmla="*/ 0 w 773430"/>
              <a:gd name="connsiteY0" fmla="*/ 708660 h 708660"/>
              <a:gd name="connsiteX1" fmla="*/ 773430 w 773430"/>
              <a:gd name="connsiteY1" fmla="*/ 499110 h 708660"/>
              <a:gd name="connsiteX2" fmla="*/ 659130 w 773430"/>
              <a:gd name="connsiteY2" fmla="*/ 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3430" h="708660">
                <a:moveTo>
                  <a:pt x="0" y="708660"/>
                </a:moveTo>
                <a:lnTo>
                  <a:pt x="773430" y="499110"/>
                </a:lnTo>
                <a:lnTo>
                  <a:pt x="65913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4" name="Freeform 1953"/>
          <p:cNvSpPr/>
          <p:nvPr userDrawn="1"/>
        </p:nvSpPr>
        <p:spPr>
          <a:xfrm>
            <a:off x="17927903" y="3246101"/>
            <a:ext cx="567690" cy="396240"/>
          </a:xfrm>
          <a:custGeom>
            <a:avLst/>
            <a:gdLst>
              <a:gd name="connsiteX0" fmla="*/ 0 w 567690"/>
              <a:gd name="connsiteY0" fmla="*/ 0 h 396240"/>
              <a:gd name="connsiteX1" fmla="*/ 556260 w 567690"/>
              <a:gd name="connsiteY1" fmla="*/ 175260 h 396240"/>
              <a:gd name="connsiteX2" fmla="*/ 567690 w 567690"/>
              <a:gd name="connsiteY2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7690" h="396240">
                <a:moveTo>
                  <a:pt x="0" y="0"/>
                </a:moveTo>
                <a:lnTo>
                  <a:pt x="556260" y="175260"/>
                </a:lnTo>
                <a:lnTo>
                  <a:pt x="567690" y="3962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5" name="Freeform 1954"/>
          <p:cNvSpPr/>
          <p:nvPr userDrawn="1"/>
        </p:nvSpPr>
        <p:spPr>
          <a:xfrm>
            <a:off x="13298753" y="887711"/>
            <a:ext cx="1432560" cy="2179320"/>
          </a:xfrm>
          <a:custGeom>
            <a:avLst/>
            <a:gdLst>
              <a:gd name="connsiteX0" fmla="*/ 1341120 w 1432560"/>
              <a:gd name="connsiteY0" fmla="*/ 548640 h 2179320"/>
              <a:gd name="connsiteX1" fmla="*/ 426720 w 1432560"/>
              <a:gd name="connsiteY1" fmla="*/ 0 h 2179320"/>
              <a:gd name="connsiteX2" fmla="*/ 0 w 1432560"/>
              <a:gd name="connsiteY2" fmla="*/ 1143000 h 2179320"/>
              <a:gd name="connsiteX3" fmla="*/ 731520 w 1432560"/>
              <a:gd name="connsiteY3" fmla="*/ 1722120 h 2179320"/>
              <a:gd name="connsiteX4" fmla="*/ 1432560 w 1432560"/>
              <a:gd name="connsiteY4" fmla="*/ 2179320 h 2179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2560" h="2179320">
                <a:moveTo>
                  <a:pt x="1341120" y="548640"/>
                </a:moveTo>
                <a:lnTo>
                  <a:pt x="426720" y="0"/>
                </a:lnTo>
                <a:lnTo>
                  <a:pt x="0" y="1143000"/>
                </a:lnTo>
                <a:lnTo>
                  <a:pt x="731520" y="1722120"/>
                </a:lnTo>
                <a:lnTo>
                  <a:pt x="1432560" y="21793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6" name="Freeform 1955"/>
          <p:cNvSpPr/>
          <p:nvPr userDrawn="1"/>
        </p:nvSpPr>
        <p:spPr>
          <a:xfrm>
            <a:off x="13131113" y="2015471"/>
            <a:ext cx="182880" cy="746760"/>
          </a:xfrm>
          <a:custGeom>
            <a:avLst/>
            <a:gdLst>
              <a:gd name="connsiteX0" fmla="*/ 182880 w 182880"/>
              <a:gd name="connsiteY0" fmla="*/ 0 h 746760"/>
              <a:gd name="connsiteX1" fmla="*/ 0 w 182880"/>
              <a:gd name="connsiteY1" fmla="*/ 746760 h 746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2880" h="746760">
                <a:moveTo>
                  <a:pt x="182880" y="0"/>
                </a:moveTo>
                <a:lnTo>
                  <a:pt x="0" y="7467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7" name="Rectangle 1956"/>
          <p:cNvSpPr/>
          <p:nvPr userDrawn="1"/>
        </p:nvSpPr>
        <p:spPr>
          <a:xfrm rot="17484971">
            <a:off x="13559229" y="916184"/>
            <a:ext cx="99310" cy="59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8" name="Rectangle 1957"/>
          <p:cNvSpPr/>
          <p:nvPr userDrawn="1"/>
        </p:nvSpPr>
        <p:spPr>
          <a:xfrm rot="17484971">
            <a:off x="13369342" y="1178223"/>
            <a:ext cx="132892" cy="11585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9" name="Rectangle 1958"/>
          <p:cNvSpPr/>
          <p:nvPr userDrawn="1"/>
        </p:nvSpPr>
        <p:spPr>
          <a:xfrm rot="17484971">
            <a:off x="13675378" y="1084869"/>
            <a:ext cx="145909" cy="72173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60" name="Rectangle 1959"/>
          <p:cNvSpPr/>
          <p:nvPr userDrawn="1"/>
        </p:nvSpPr>
        <p:spPr>
          <a:xfrm rot="16200000">
            <a:off x="13460217" y="1786610"/>
            <a:ext cx="88039" cy="8294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61" name="Rectangle 1960"/>
          <p:cNvSpPr/>
          <p:nvPr userDrawn="1"/>
        </p:nvSpPr>
        <p:spPr>
          <a:xfrm rot="17410921">
            <a:off x="13611654" y="1664470"/>
            <a:ext cx="60707" cy="7292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62" name="Rectangle 1961"/>
          <p:cNvSpPr/>
          <p:nvPr userDrawn="1"/>
        </p:nvSpPr>
        <p:spPr>
          <a:xfrm rot="17719923">
            <a:off x="13647110" y="1423437"/>
            <a:ext cx="110886" cy="6558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63" name="Rectangle 1962"/>
          <p:cNvSpPr/>
          <p:nvPr userDrawn="1"/>
        </p:nvSpPr>
        <p:spPr>
          <a:xfrm rot="17410921">
            <a:off x="13578532" y="1559149"/>
            <a:ext cx="60707" cy="7292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64" name="Rectangle 1963"/>
          <p:cNvSpPr/>
          <p:nvPr userDrawn="1"/>
        </p:nvSpPr>
        <p:spPr>
          <a:xfrm rot="16200000">
            <a:off x="13428158" y="1941658"/>
            <a:ext cx="110886" cy="6082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65" name="Group 1964"/>
          <p:cNvGrpSpPr/>
          <p:nvPr userDrawn="1"/>
        </p:nvGrpSpPr>
        <p:grpSpPr>
          <a:xfrm rot="21129457">
            <a:off x="10730813" y="3505218"/>
            <a:ext cx="1528137" cy="142273"/>
            <a:chOff x="13388339" y="14461557"/>
            <a:chExt cx="1708785" cy="129540"/>
          </a:xfrm>
          <a:noFill/>
        </p:grpSpPr>
        <p:sp>
          <p:nvSpPr>
            <p:cNvPr id="3674" name="Freeform 367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75" name="Group 367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76" name="Freeform 367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77" name="Freeform 367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78" name="Freeform 367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79" name="Freeform 367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80" name="Freeform 367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66" name="Group 1965"/>
          <p:cNvGrpSpPr/>
          <p:nvPr userDrawn="1"/>
        </p:nvGrpSpPr>
        <p:grpSpPr>
          <a:xfrm rot="21129457">
            <a:off x="12199293" y="3314565"/>
            <a:ext cx="1528137" cy="142273"/>
            <a:chOff x="13388339" y="14461557"/>
            <a:chExt cx="1708785" cy="129540"/>
          </a:xfrm>
          <a:noFill/>
        </p:grpSpPr>
        <p:sp>
          <p:nvSpPr>
            <p:cNvPr id="3667" name="Freeform 3666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68" name="Group 3667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69" name="Freeform 3668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70" name="Freeform 3669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71" name="Freeform 3670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72" name="Freeform 3671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73" name="Freeform 3672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67" name="Group 1966"/>
          <p:cNvGrpSpPr/>
          <p:nvPr userDrawn="1"/>
        </p:nvGrpSpPr>
        <p:grpSpPr>
          <a:xfrm rot="21129457">
            <a:off x="13723986" y="3118155"/>
            <a:ext cx="1528137" cy="142273"/>
            <a:chOff x="13388339" y="14461557"/>
            <a:chExt cx="1708785" cy="129540"/>
          </a:xfrm>
          <a:noFill/>
        </p:grpSpPr>
        <p:sp>
          <p:nvSpPr>
            <p:cNvPr id="3660" name="Freeform 365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61" name="Group 366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62" name="Freeform 366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63" name="Freeform 366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64" name="Freeform 366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65" name="Freeform 366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66" name="Freeform 366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68" name="Group 1967"/>
          <p:cNvGrpSpPr/>
          <p:nvPr userDrawn="1"/>
        </p:nvGrpSpPr>
        <p:grpSpPr>
          <a:xfrm rot="21129457">
            <a:off x="15214597" y="2952671"/>
            <a:ext cx="1172656" cy="153459"/>
            <a:chOff x="13388339" y="14461557"/>
            <a:chExt cx="1708785" cy="129540"/>
          </a:xfrm>
          <a:noFill/>
        </p:grpSpPr>
        <p:sp>
          <p:nvSpPr>
            <p:cNvPr id="3653" name="Freeform 3652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54" name="Group 3653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55" name="Freeform 3654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56" name="Freeform 3655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57" name="Freeform 3656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58" name="Freeform 365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59" name="Freeform 365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69" name="Group 1968"/>
          <p:cNvGrpSpPr/>
          <p:nvPr userDrawn="1"/>
        </p:nvGrpSpPr>
        <p:grpSpPr>
          <a:xfrm rot="210951">
            <a:off x="16314147" y="2931100"/>
            <a:ext cx="1172656" cy="153459"/>
            <a:chOff x="13388339" y="14461557"/>
            <a:chExt cx="1708785" cy="129540"/>
          </a:xfrm>
          <a:noFill/>
        </p:grpSpPr>
        <p:sp>
          <p:nvSpPr>
            <p:cNvPr id="3646" name="Freeform 364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47" name="Group 364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48" name="Freeform 364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49" name="Freeform 364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50" name="Freeform 364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51" name="Freeform 365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52" name="Freeform 365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sp>
        <p:nvSpPr>
          <p:cNvPr id="1970" name="Freeform 1969"/>
          <p:cNvSpPr/>
          <p:nvPr userDrawn="1"/>
        </p:nvSpPr>
        <p:spPr>
          <a:xfrm rot="641601">
            <a:off x="21289581" y="4100219"/>
            <a:ext cx="605998" cy="20265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  <a:gd name="connsiteX0" fmla="*/ 0 w 677636"/>
              <a:gd name="connsiteY0" fmla="*/ 0 h 18451"/>
              <a:gd name="connsiteX1" fmla="*/ 677636 w 677636"/>
              <a:gd name="connsiteY1" fmla="*/ 18451 h 1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7636" h="18451">
                <a:moveTo>
                  <a:pt x="0" y="0"/>
                </a:moveTo>
                <a:cubicBezTo>
                  <a:pt x="569595" y="5080"/>
                  <a:pt x="108041" y="13371"/>
                  <a:pt x="677636" y="18451"/>
                </a:cubicBez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sp>
        <p:nvSpPr>
          <p:cNvPr id="1971" name="Freeform 1970"/>
          <p:cNvSpPr/>
          <p:nvPr userDrawn="1"/>
        </p:nvSpPr>
        <p:spPr>
          <a:xfrm rot="641601">
            <a:off x="21830503" y="4086209"/>
            <a:ext cx="40886" cy="142273"/>
          </a:xfrm>
          <a:custGeom>
            <a:avLst/>
            <a:gdLst>
              <a:gd name="connsiteX0" fmla="*/ 0 w 0"/>
              <a:gd name="connsiteY0" fmla="*/ 0 h 205740"/>
              <a:gd name="connsiteX1" fmla="*/ 0 w 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205740">
                <a:moveTo>
                  <a:pt x="0" y="0"/>
                </a:moveTo>
                <a:lnTo>
                  <a:pt x="0" y="20574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grpSp>
        <p:nvGrpSpPr>
          <p:cNvPr id="1972" name="Group 1971"/>
          <p:cNvGrpSpPr/>
          <p:nvPr userDrawn="1"/>
        </p:nvGrpSpPr>
        <p:grpSpPr>
          <a:xfrm rot="3249156">
            <a:off x="17820431" y="2431191"/>
            <a:ext cx="1172656" cy="153459"/>
            <a:chOff x="13388339" y="14461557"/>
            <a:chExt cx="1708785" cy="129540"/>
          </a:xfrm>
          <a:noFill/>
        </p:grpSpPr>
        <p:sp>
          <p:nvSpPr>
            <p:cNvPr id="3639" name="Freeform 3638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40" name="Group 3639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41" name="Freeform 364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42" name="Freeform 364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43" name="Freeform 364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44" name="Freeform 364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45" name="Freeform 364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73" name="Group 1972"/>
          <p:cNvGrpSpPr/>
          <p:nvPr userDrawn="1"/>
        </p:nvGrpSpPr>
        <p:grpSpPr>
          <a:xfrm rot="3444897">
            <a:off x="16911843" y="1303620"/>
            <a:ext cx="1528137" cy="142273"/>
            <a:chOff x="13388339" y="14461557"/>
            <a:chExt cx="1708785" cy="129540"/>
          </a:xfrm>
          <a:noFill/>
        </p:grpSpPr>
        <p:sp>
          <p:nvSpPr>
            <p:cNvPr id="3632" name="Freeform 363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33" name="Group 363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34" name="Freeform 363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35" name="Freeform 363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36" name="Freeform 363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37" name="Freeform 363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38" name="Freeform 363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74" name="Group 1973"/>
          <p:cNvGrpSpPr/>
          <p:nvPr userDrawn="1"/>
        </p:nvGrpSpPr>
        <p:grpSpPr>
          <a:xfrm rot="21129457">
            <a:off x="6234809" y="4099924"/>
            <a:ext cx="1528137" cy="142273"/>
            <a:chOff x="13388339" y="14461557"/>
            <a:chExt cx="1708785" cy="129540"/>
          </a:xfrm>
          <a:noFill/>
        </p:grpSpPr>
        <p:sp>
          <p:nvSpPr>
            <p:cNvPr id="3625" name="Freeform 362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26" name="Group 362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27" name="Freeform 362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28" name="Freeform 362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29" name="Freeform 362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30" name="Freeform 362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31" name="Freeform 363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75" name="Group 1974"/>
          <p:cNvGrpSpPr/>
          <p:nvPr userDrawn="1"/>
        </p:nvGrpSpPr>
        <p:grpSpPr>
          <a:xfrm rot="21129457">
            <a:off x="7703289" y="3909271"/>
            <a:ext cx="1528137" cy="142273"/>
            <a:chOff x="13388339" y="14461557"/>
            <a:chExt cx="1708785" cy="129540"/>
          </a:xfrm>
          <a:noFill/>
        </p:grpSpPr>
        <p:sp>
          <p:nvSpPr>
            <p:cNvPr id="3618" name="Freeform 361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19" name="Group 361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20" name="Freeform 361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21" name="Freeform 362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22" name="Freeform 362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23" name="Freeform 362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24" name="Freeform 362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76" name="Group 1975"/>
          <p:cNvGrpSpPr/>
          <p:nvPr userDrawn="1"/>
        </p:nvGrpSpPr>
        <p:grpSpPr>
          <a:xfrm rot="21129457">
            <a:off x="9227982" y="3712861"/>
            <a:ext cx="1528137" cy="142273"/>
            <a:chOff x="13388339" y="14461557"/>
            <a:chExt cx="1708785" cy="129540"/>
          </a:xfrm>
          <a:noFill/>
        </p:grpSpPr>
        <p:sp>
          <p:nvSpPr>
            <p:cNvPr id="3611" name="Freeform 3610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12" name="Group 3611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13" name="Freeform 3612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14" name="Freeform 3613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15" name="Freeform 3614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16" name="Freeform 361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17" name="Freeform 361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77" name="Group 1976"/>
          <p:cNvGrpSpPr/>
          <p:nvPr userDrawn="1"/>
        </p:nvGrpSpPr>
        <p:grpSpPr>
          <a:xfrm rot="21129457">
            <a:off x="4718845" y="4289892"/>
            <a:ext cx="1528137" cy="142273"/>
            <a:chOff x="13388339" y="14461557"/>
            <a:chExt cx="1708785" cy="129540"/>
          </a:xfrm>
          <a:noFill/>
        </p:grpSpPr>
        <p:sp>
          <p:nvSpPr>
            <p:cNvPr id="3604" name="Freeform 360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605" name="Group 360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606" name="Freeform 360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07" name="Freeform 360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08" name="Freeform 360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09" name="Freeform 360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10" name="Freeform 360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78" name="Group 1977"/>
          <p:cNvGrpSpPr/>
          <p:nvPr userDrawn="1"/>
        </p:nvGrpSpPr>
        <p:grpSpPr>
          <a:xfrm rot="152022">
            <a:off x="3220346" y="4332593"/>
            <a:ext cx="1528137" cy="142273"/>
            <a:chOff x="13388339" y="14461557"/>
            <a:chExt cx="1708785" cy="129540"/>
          </a:xfrm>
          <a:noFill/>
        </p:grpSpPr>
        <p:sp>
          <p:nvSpPr>
            <p:cNvPr id="3597" name="Freeform 3596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598" name="Group 3597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599" name="Freeform 3598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00" name="Freeform 3599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01" name="Freeform 3600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02" name="Freeform 3601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603" name="Freeform 3602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sp>
        <p:nvSpPr>
          <p:cNvPr id="1979" name="Freeform 1978"/>
          <p:cNvSpPr/>
          <p:nvPr userDrawn="1"/>
        </p:nvSpPr>
        <p:spPr>
          <a:xfrm rot="19698348">
            <a:off x="15858401" y="5893246"/>
            <a:ext cx="351864" cy="378562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  <a:gd name="connsiteX0" fmla="*/ 1021515 w 1021515"/>
              <a:gd name="connsiteY0" fmla="*/ 734356 h 959202"/>
              <a:gd name="connsiteX1" fmla="*/ 577973 w 1021515"/>
              <a:gd name="connsiteY1" fmla="*/ 959185 h 959202"/>
              <a:gd name="connsiteX2" fmla="*/ 313 w 1021515"/>
              <a:gd name="connsiteY2" fmla="*/ 336394 h 959202"/>
              <a:gd name="connsiteX3" fmla="*/ 424383 w 1021515"/>
              <a:gd name="connsiteY3" fmla="*/ 87 h 959202"/>
              <a:gd name="connsiteX4" fmla="*/ 1021515 w 1021515"/>
              <a:gd name="connsiteY4" fmla="*/ 734356 h 959202"/>
              <a:gd name="connsiteX0" fmla="*/ 941131 w 941131"/>
              <a:gd name="connsiteY0" fmla="*/ 734373 h 972996"/>
              <a:gd name="connsiteX1" fmla="*/ 497589 w 941131"/>
              <a:gd name="connsiteY1" fmla="*/ 959202 h 972996"/>
              <a:gd name="connsiteX2" fmla="*/ 388 w 941131"/>
              <a:gd name="connsiteY2" fmla="*/ 278624 h 972996"/>
              <a:gd name="connsiteX3" fmla="*/ 343999 w 941131"/>
              <a:gd name="connsiteY3" fmla="*/ 104 h 972996"/>
              <a:gd name="connsiteX4" fmla="*/ 941131 w 941131"/>
              <a:gd name="connsiteY4" fmla="*/ 734373 h 972996"/>
              <a:gd name="connsiteX0" fmla="*/ 940993 w 940993"/>
              <a:gd name="connsiteY0" fmla="*/ 614858 h 853481"/>
              <a:gd name="connsiteX1" fmla="*/ 497451 w 940993"/>
              <a:gd name="connsiteY1" fmla="*/ 839687 h 853481"/>
              <a:gd name="connsiteX2" fmla="*/ 250 w 940993"/>
              <a:gd name="connsiteY2" fmla="*/ 159109 h 853481"/>
              <a:gd name="connsiteX3" fmla="*/ 532712 w 940993"/>
              <a:gd name="connsiteY3" fmla="*/ 184 h 853481"/>
              <a:gd name="connsiteX4" fmla="*/ 940993 w 940993"/>
              <a:gd name="connsiteY4" fmla="*/ 614858 h 853481"/>
              <a:gd name="connsiteX0" fmla="*/ 853248 w 853248"/>
              <a:gd name="connsiteY0" fmla="*/ 614768 h 846668"/>
              <a:gd name="connsiteX1" fmla="*/ 409706 w 853248"/>
              <a:gd name="connsiteY1" fmla="*/ 839597 h 846668"/>
              <a:gd name="connsiteX2" fmla="*/ 300 w 853248"/>
              <a:gd name="connsiteY2" fmla="*/ 311741 h 846668"/>
              <a:gd name="connsiteX3" fmla="*/ 444967 w 853248"/>
              <a:gd name="connsiteY3" fmla="*/ 94 h 846668"/>
              <a:gd name="connsiteX4" fmla="*/ 853248 w 853248"/>
              <a:gd name="connsiteY4" fmla="*/ 614768 h 846668"/>
              <a:gd name="connsiteX0" fmla="*/ 853248 w 853248"/>
              <a:gd name="connsiteY0" fmla="*/ 614768 h 856226"/>
              <a:gd name="connsiteX1" fmla="*/ 290215 w 853248"/>
              <a:gd name="connsiteY1" fmla="*/ 849401 h 856226"/>
              <a:gd name="connsiteX2" fmla="*/ 300 w 853248"/>
              <a:gd name="connsiteY2" fmla="*/ 311741 h 856226"/>
              <a:gd name="connsiteX3" fmla="*/ 444967 w 853248"/>
              <a:gd name="connsiteY3" fmla="*/ 94 h 856226"/>
              <a:gd name="connsiteX4" fmla="*/ 853248 w 853248"/>
              <a:gd name="connsiteY4" fmla="*/ 614768 h 856226"/>
              <a:gd name="connsiteX0" fmla="*/ 751614 w 751614"/>
              <a:gd name="connsiteY0" fmla="*/ 590819 h 854858"/>
              <a:gd name="connsiteX1" fmla="*/ 290215 w 751614"/>
              <a:gd name="connsiteY1" fmla="*/ 849401 h 854858"/>
              <a:gd name="connsiteX2" fmla="*/ 300 w 751614"/>
              <a:gd name="connsiteY2" fmla="*/ 311741 h 854858"/>
              <a:gd name="connsiteX3" fmla="*/ 444967 w 751614"/>
              <a:gd name="connsiteY3" fmla="*/ 94 h 854858"/>
              <a:gd name="connsiteX4" fmla="*/ 751614 w 751614"/>
              <a:gd name="connsiteY4" fmla="*/ 590819 h 854858"/>
              <a:gd name="connsiteX0" fmla="*/ 795346 w 795346"/>
              <a:gd name="connsiteY0" fmla="*/ 611852 h 856047"/>
              <a:gd name="connsiteX1" fmla="*/ 290215 w 795346"/>
              <a:gd name="connsiteY1" fmla="*/ 849401 h 856047"/>
              <a:gd name="connsiteX2" fmla="*/ 300 w 795346"/>
              <a:gd name="connsiteY2" fmla="*/ 311741 h 856047"/>
              <a:gd name="connsiteX3" fmla="*/ 444967 w 795346"/>
              <a:gd name="connsiteY3" fmla="*/ 94 h 856047"/>
              <a:gd name="connsiteX4" fmla="*/ 795346 w 795346"/>
              <a:gd name="connsiteY4" fmla="*/ 611852 h 856047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03"/>
              <a:gd name="connsiteY0" fmla="*/ 611852 h 850708"/>
              <a:gd name="connsiteX1" fmla="*/ 290215 w 795403"/>
              <a:gd name="connsiteY1" fmla="*/ 849401 h 850708"/>
              <a:gd name="connsiteX2" fmla="*/ 300 w 795403"/>
              <a:gd name="connsiteY2" fmla="*/ 311741 h 850708"/>
              <a:gd name="connsiteX3" fmla="*/ 444967 w 795403"/>
              <a:gd name="connsiteY3" fmla="*/ 94 h 850708"/>
              <a:gd name="connsiteX4" fmla="*/ 795346 w 795403"/>
              <a:gd name="connsiteY4" fmla="*/ 611852 h 850708"/>
              <a:gd name="connsiteX0" fmla="*/ 546549 w 546616"/>
              <a:gd name="connsiteY0" fmla="*/ 624964 h 882066"/>
              <a:gd name="connsiteX1" fmla="*/ 41418 w 546616"/>
              <a:gd name="connsiteY1" fmla="*/ 862513 h 882066"/>
              <a:gd name="connsiteX2" fmla="*/ 33540 w 546616"/>
              <a:gd name="connsiteY2" fmla="*/ 3460 h 882066"/>
              <a:gd name="connsiteX3" fmla="*/ 196170 w 546616"/>
              <a:gd name="connsiteY3" fmla="*/ 13206 h 882066"/>
              <a:gd name="connsiteX4" fmla="*/ 546549 w 546616"/>
              <a:gd name="connsiteY4" fmla="*/ 624964 h 882066"/>
              <a:gd name="connsiteX0" fmla="*/ 610795 w 610851"/>
              <a:gd name="connsiteY0" fmla="*/ 624964 h 624964"/>
              <a:gd name="connsiteX1" fmla="*/ 26013 w 610851"/>
              <a:gd name="connsiteY1" fmla="*/ 275995 h 624964"/>
              <a:gd name="connsiteX2" fmla="*/ 97786 w 610851"/>
              <a:gd name="connsiteY2" fmla="*/ 3460 h 624964"/>
              <a:gd name="connsiteX3" fmla="*/ 260416 w 610851"/>
              <a:gd name="connsiteY3" fmla="*/ 13206 h 624964"/>
              <a:gd name="connsiteX4" fmla="*/ 610795 w 610851"/>
              <a:gd name="connsiteY4" fmla="*/ 624964 h 624964"/>
              <a:gd name="connsiteX0" fmla="*/ 171090 w 236499"/>
              <a:gd name="connsiteY0" fmla="*/ 263744 h 292440"/>
              <a:gd name="connsiteX1" fmla="*/ 2096 w 236499"/>
              <a:gd name="connsiteY1" fmla="*/ 275995 h 292440"/>
              <a:gd name="connsiteX2" fmla="*/ 73869 w 236499"/>
              <a:gd name="connsiteY2" fmla="*/ 3460 h 292440"/>
              <a:gd name="connsiteX3" fmla="*/ 236499 w 236499"/>
              <a:gd name="connsiteY3" fmla="*/ 13206 h 292440"/>
              <a:gd name="connsiteX4" fmla="*/ 171090 w 236499"/>
              <a:gd name="connsiteY4" fmla="*/ 263744 h 292440"/>
              <a:gd name="connsiteX0" fmla="*/ 169167 w 234576"/>
              <a:gd name="connsiteY0" fmla="*/ 263744 h 275995"/>
              <a:gd name="connsiteX1" fmla="*/ 173 w 234576"/>
              <a:gd name="connsiteY1" fmla="*/ 275995 h 275995"/>
              <a:gd name="connsiteX2" fmla="*/ 71946 w 234576"/>
              <a:gd name="connsiteY2" fmla="*/ 3460 h 275995"/>
              <a:gd name="connsiteX3" fmla="*/ 234576 w 234576"/>
              <a:gd name="connsiteY3" fmla="*/ 13206 h 275995"/>
              <a:gd name="connsiteX4" fmla="*/ 169167 w 234576"/>
              <a:gd name="connsiteY4" fmla="*/ 263744 h 275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576" h="275995">
                <a:moveTo>
                  <a:pt x="169167" y="263744"/>
                </a:moveTo>
                <a:cubicBezTo>
                  <a:pt x="175383" y="263143"/>
                  <a:pt x="4294" y="276093"/>
                  <a:pt x="173" y="275995"/>
                </a:cubicBezTo>
                <a:cubicBezTo>
                  <a:pt x="-3948" y="275897"/>
                  <a:pt x="66889" y="-608"/>
                  <a:pt x="71946" y="3460"/>
                </a:cubicBezTo>
                <a:cubicBezTo>
                  <a:pt x="58674" y="-6267"/>
                  <a:pt x="209234" y="6958"/>
                  <a:pt x="234576" y="13206"/>
                </a:cubicBezTo>
                <a:cubicBezTo>
                  <a:pt x="220906" y="21971"/>
                  <a:pt x="166729" y="241304"/>
                  <a:pt x="169167" y="263744"/>
                </a:cubicBezTo>
                <a:close/>
              </a:path>
            </a:pathLst>
          </a:custGeom>
          <a:pattFill prst="sphere">
            <a:fgClr>
              <a:srgbClr val="336600"/>
            </a:fgClr>
            <a:bgClr>
              <a:schemeClr val="accent6">
                <a:lumMod val="60000"/>
                <a:lumOff val="40000"/>
              </a:schemeClr>
            </a:bgClr>
          </a:pattFill>
          <a:ln w="190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80" name="Freeform 1979"/>
          <p:cNvSpPr/>
          <p:nvPr userDrawn="1"/>
        </p:nvSpPr>
        <p:spPr>
          <a:xfrm>
            <a:off x="9183953" y="5154911"/>
            <a:ext cx="8412480" cy="5013960"/>
          </a:xfrm>
          <a:custGeom>
            <a:avLst/>
            <a:gdLst>
              <a:gd name="connsiteX0" fmla="*/ 0 w 8412480"/>
              <a:gd name="connsiteY0" fmla="*/ 2316480 h 5013960"/>
              <a:gd name="connsiteX1" fmla="*/ 0 w 8412480"/>
              <a:gd name="connsiteY1" fmla="*/ 3032760 h 5013960"/>
              <a:gd name="connsiteX2" fmla="*/ 91440 w 8412480"/>
              <a:gd name="connsiteY2" fmla="*/ 3489960 h 5013960"/>
              <a:gd name="connsiteX3" fmla="*/ 152400 w 8412480"/>
              <a:gd name="connsiteY3" fmla="*/ 5013960 h 5013960"/>
              <a:gd name="connsiteX4" fmla="*/ 1173480 w 8412480"/>
              <a:gd name="connsiteY4" fmla="*/ 4739640 h 5013960"/>
              <a:gd name="connsiteX5" fmla="*/ 1722120 w 8412480"/>
              <a:gd name="connsiteY5" fmla="*/ 4556760 h 5013960"/>
              <a:gd name="connsiteX6" fmla="*/ 2133600 w 8412480"/>
              <a:gd name="connsiteY6" fmla="*/ 4312920 h 5013960"/>
              <a:gd name="connsiteX7" fmla="*/ 3459480 w 8412480"/>
              <a:gd name="connsiteY7" fmla="*/ 3901440 h 5013960"/>
              <a:gd name="connsiteX8" fmla="*/ 3642360 w 8412480"/>
              <a:gd name="connsiteY8" fmla="*/ 3627120 h 5013960"/>
              <a:gd name="connsiteX9" fmla="*/ 4648200 w 8412480"/>
              <a:gd name="connsiteY9" fmla="*/ 2758440 h 5013960"/>
              <a:gd name="connsiteX10" fmla="*/ 4770120 w 8412480"/>
              <a:gd name="connsiteY10" fmla="*/ 2682240 h 5013960"/>
              <a:gd name="connsiteX11" fmla="*/ 4831080 w 8412480"/>
              <a:gd name="connsiteY11" fmla="*/ 2651760 h 5013960"/>
              <a:gd name="connsiteX12" fmla="*/ 5928360 w 8412480"/>
              <a:gd name="connsiteY12" fmla="*/ 1981200 h 5013960"/>
              <a:gd name="connsiteX13" fmla="*/ 6705600 w 8412480"/>
              <a:gd name="connsiteY13" fmla="*/ 1325880 h 5013960"/>
              <a:gd name="connsiteX14" fmla="*/ 7757160 w 8412480"/>
              <a:gd name="connsiteY14" fmla="*/ 533400 h 5013960"/>
              <a:gd name="connsiteX15" fmla="*/ 8412480 w 8412480"/>
              <a:gd name="connsiteY15" fmla="*/ 0 h 5013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412480" h="5013960">
                <a:moveTo>
                  <a:pt x="0" y="2316480"/>
                </a:moveTo>
                <a:lnTo>
                  <a:pt x="0" y="3032760"/>
                </a:lnTo>
                <a:lnTo>
                  <a:pt x="91440" y="3489960"/>
                </a:lnTo>
                <a:lnTo>
                  <a:pt x="152400" y="5013960"/>
                </a:lnTo>
                <a:lnTo>
                  <a:pt x="1173480" y="4739640"/>
                </a:lnTo>
                <a:lnTo>
                  <a:pt x="1722120" y="4556760"/>
                </a:lnTo>
                <a:lnTo>
                  <a:pt x="2133600" y="4312920"/>
                </a:lnTo>
                <a:lnTo>
                  <a:pt x="3459480" y="3901440"/>
                </a:lnTo>
                <a:lnTo>
                  <a:pt x="3642360" y="3627120"/>
                </a:lnTo>
                <a:lnTo>
                  <a:pt x="4648200" y="2758440"/>
                </a:lnTo>
                <a:cubicBezTo>
                  <a:pt x="4688840" y="2733040"/>
                  <a:pt x="4728724" y="2706388"/>
                  <a:pt x="4770120" y="2682240"/>
                </a:cubicBezTo>
                <a:cubicBezTo>
                  <a:pt x="4789744" y="2670793"/>
                  <a:pt x="4831080" y="2651760"/>
                  <a:pt x="4831080" y="2651760"/>
                </a:cubicBezTo>
                <a:lnTo>
                  <a:pt x="5928360" y="1981200"/>
                </a:lnTo>
                <a:lnTo>
                  <a:pt x="6705600" y="1325880"/>
                </a:lnTo>
                <a:lnTo>
                  <a:pt x="7757160" y="533400"/>
                </a:lnTo>
                <a:lnTo>
                  <a:pt x="841248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1" name="Rectangle 1980"/>
          <p:cNvSpPr>
            <a:spLocks noChangeAspect="1"/>
          </p:cNvSpPr>
          <p:nvPr userDrawn="1"/>
        </p:nvSpPr>
        <p:spPr>
          <a:xfrm rot="20783314">
            <a:off x="17468342" y="4956034"/>
            <a:ext cx="132456" cy="78497"/>
          </a:xfrm>
          <a:prstGeom prst="rect">
            <a:avLst/>
          </a:prstGeom>
          <a:solidFill>
            <a:srgbClr val="00000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2" name="Freeform 1981"/>
          <p:cNvSpPr/>
          <p:nvPr userDrawn="1"/>
        </p:nvSpPr>
        <p:spPr>
          <a:xfrm rot="19698348">
            <a:off x="16793386" y="5976326"/>
            <a:ext cx="1466985" cy="1333433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  <a:gd name="connsiteX0" fmla="*/ 1021515 w 1021515"/>
              <a:gd name="connsiteY0" fmla="*/ 734356 h 959202"/>
              <a:gd name="connsiteX1" fmla="*/ 577973 w 1021515"/>
              <a:gd name="connsiteY1" fmla="*/ 959185 h 959202"/>
              <a:gd name="connsiteX2" fmla="*/ 313 w 1021515"/>
              <a:gd name="connsiteY2" fmla="*/ 336394 h 959202"/>
              <a:gd name="connsiteX3" fmla="*/ 424383 w 1021515"/>
              <a:gd name="connsiteY3" fmla="*/ 87 h 959202"/>
              <a:gd name="connsiteX4" fmla="*/ 1021515 w 1021515"/>
              <a:gd name="connsiteY4" fmla="*/ 734356 h 959202"/>
              <a:gd name="connsiteX0" fmla="*/ 941131 w 941131"/>
              <a:gd name="connsiteY0" fmla="*/ 734373 h 972996"/>
              <a:gd name="connsiteX1" fmla="*/ 497589 w 941131"/>
              <a:gd name="connsiteY1" fmla="*/ 959202 h 972996"/>
              <a:gd name="connsiteX2" fmla="*/ 388 w 941131"/>
              <a:gd name="connsiteY2" fmla="*/ 278624 h 972996"/>
              <a:gd name="connsiteX3" fmla="*/ 343999 w 941131"/>
              <a:gd name="connsiteY3" fmla="*/ 104 h 972996"/>
              <a:gd name="connsiteX4" fmla="*/ 941131 w 941131"/>
              <a:gd name="connsiteY4" fmla="*/ 734373 h 972996"/>
              <a:gd name="connsiteX0" fmla="*/ 940993 w 940993"/>
              <a:gd name="connsiteY0" fmla="*/ 614858 h 853481"/>
              <a:gd name="connsiteX1" fmla="*/ 497451 w 940993"/>
              <a:gd name="connsiteY1" fmla="*/ 839687 h 853481"/>
              <a:gd name="connsiteX2" fmla="*/ 250 w 940993"/>
              <a:gd name="connsiteY2" fmla="*/ 159109 h 853481"/>
              <a:gd name="connsiteX3" fmla="*/ 532712 w 940993"/>
              <a:gd name="connsiteY3" fmla="*/ 184 h 853481"/>
              <a:gd name="connsiteX4" fmla="*/ 940993 w 940993"/>
              <a:gd name="connsiteY4" fmla="*/ 614858 h 853481"/>
              <a:gd name="connsiteX0" fmla="*/ 853248 w 853248"/>
              <a:gd name="connsiteY0" fmla="*/ 614768 h 846668"/>
              <a:gd name="connsiteX1" fmla="*/ 409706 w 853248"/>
              <a:gd name="connsiteY1" fmla="*/ 839597 h 846668"/>
              <a:gd name="connsiteX2" fmla="*/ 300 w 853248"/>
              <a:gd name="connsiteY2" fmla="*/ 311741 h 846668"/>
              <a:gd name="connsiteX3" fmla="*/ 444967 w 853248"/>
              <a:gd name="connsiteY3" fmla="*/ 94 h 846668"/>
              <a:gd name="connsiteX4" fmla="*/ 853248 w 853248"/>
              <a:gd name="connsiteY4" fmla="*/ 614768 h 846668"/>
              <a:gd name="connsiteX0" fmla="*/ 853248 w 853248"/>
              <a:gd name="connsiteY0" fmla="*/ 614768 h 856226"/>
              <a:gd name="connsiteX1" fmla="*/ 290215 w 853248"/>
              <a:gd name="connsiteY1" fmla="*/ 849401 h 856226"/>
              <a:gd name="connsiteX2" fmla="*/ 300 w 853248"/>
              <a:gd name="connsiteY2" fmla="*/ 311741 h 856226"/>
              <a:gd name="connsiteX3" fmla="*/ 444967 w 853248"/>
              <a:gd name="connsiteY3" fmla="*/ 94 h 856226"/>
              <a:gd name="connsiteX4" fmla="*/ 853248 w 853248"/>
              <a:gd name="connsiteY4" fmla="*/ 614768 h 856226"/>
              <a:gd name="connsiteX0" fmla="*/ 751614 w 751614"/>
              <a:gd name="connsiteY0" fmla="*/ 590819 h 854858"/>
              <a:gd name="connsiteX1" fmla="*/ 290215 w 751614"/>
              <a:gd name="connsiteY1" fmla="*/ 849401 h 854858"/>
              <a:gd name="connsiteX2" fmla="*/ 300 w 751614"/>
              <a:gd name="connsiteY2" fmla="*/ 311741 h 854858"/>
              <a:gd name="connsiteX3" fmla="*/ 444967 w 751614"/>
              <a:gd name="connsiteY3" fmla="*/ 94 h 854858"/>
              <a:gd name="connsiteX4" fmla="*/ 751614 w 751614"/>
              <a:gd name="connsiteY4" fmla="*/ 590819 h 854858"/>
              <a:gd name="connsiteX0" fmla="*/ 795346 w 795346"/>
              <a:gd name="connsiteY0" fmla="*/ 611852 h 856047"/>
              <a:gd name="connsiteX1" fmla="*/ 290215 w 795346"/>
              <a:gd name="connsiteY1" fmla="*/ 849401 h 856047"/>
              <a:gd name="connsiteX2" fmla="*/ 300 w 795346"/>
              <a:gd name="connsiteY2" fmla="*/ 311741 h 856047"/>
              <a:gd name="connsiteX3" fmla="*/ 444967 w 795346"/>
              <a:gd name="connsiteY3" fmla="*/ 94 h 856047"/>
              <a:gd name="connsiteX4" fmla="*/ 795346 w 795346"/>
              <a:gd name="connsiteY4" fmla="*/ 611852 h 856047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03"/>
              <a:gd name="connsiteY0" fmla="*/ 611852 h 850708"/>
              <a:gd name="connsiteX1" fmla="*/ 290215 w 795403"/>
              <a:gd name="connsiteY1" fmla="*/ 849401 h 850708"/>
              <a:gd name="connsiteX2" fmla="*/ 300 w 795403"/>
              <a:gd name="connsiteY2" fmla="*/ 311741 h 850708"/>
              <a:gd name="connsiteX3" fmla="*/ 444967 w 795403"/>
              <a:gd name="connsiteY3" fmla="*/ 94 h 850708"/>
              <a:gd name="connsiteX4" fmla="*/ 795346 w 795403"/>
              <a:gd name="connsiteY4" fmla="*/ 611852 h 850708"/>
              <a:gd name="connsiteX0" fmla="*/ 546549 w 546616"/>
              <a:gd name="connsiteY0" fmla="*/ 624964 h 882066"/>
              <a:gd name="connsiteX1" fmla="*/ 41418 w 546616"/>
              <a:gd name="connsiteY1" fmla="*/ 862513 h 882066"/>
              <a:gd name="connsiteX2" fmla="*/ 33540 w 546616"/>
              <a:gd name="connsiteY2" fmla="*/ 3460 h 882066"/>
              <a:gd name="connsiteX3" fmla="*/ 196170 w 546616"/>
              <a:gd name="connsiteY3" fmla="*/ 13206 h 882066"/>
              <a:gd name="connsiteX4" fmla="*/ 546549 w 546616"/>
              <a:gd name="connsiteY4" fmla="*/ 624964 h 882066"/>
              <a:gd name="connsiteX0" fmla="*/ 610795 w 610851"/>
              <a:gd name="connsiteY0" fmla="*/ 624964 h 624964"/>
              <a:gd name="connsiteX1" fmla="*/ 26013 w 610851"/>
              <a:gd name="connsiteY1" fmla="*/ 275995 h 624964"/>
              <a:gd name="connsiteX2" fmla="*/ 97786 w 610851"/>
              <a:gd name="connsiteY2" fmla="*/ 3460 h 624964"/>
              <a:gd name="connsiteX3" fmla="*/ 260416 w 610851"/>
              <a:gd name="connsiteY3" fmla="*/ 13206 h 624964"/>
              <a:gd name="connsiteX4" fmla="*/ 610795 w 610851"/>
              <a:gd name="connsiteY4" fmla="*/ 624964 h 624964"/>
              <a:gd name="connsiteX0" fmla="*/ 171090 w 236499"/>
              <a:gd name="connsiteY0" fmla="*/ 263744 h 292440"/>
              <a:gd name="connsiteX1" fmla="*/ 2096 w 236499"/>
              <a:gd name="connsiteY1" fmla="*/ 275995 h 292440"/>
              <a:gd name="connsiteX2" fmla="*/ 73869 w 236499"/>
              <a:gd name="connsiteY2" fmla="*/ 3460 h 292440"/>
              <a:gd name="connsiteX3" fmla="*/ 236499 w 236499"/>
              <a:gd name="connsiteY3" fmla="*/ 13206 h 292440"/>
              <a:gd name="connsiteX4" fmla="*/ 171090 w 236499"/>
              <a:gd name="connsiteY4" fmla="*/ 263744 h 292440"/>
              <a:gd name="connsiteX0" fmla="*/ 169167 w 234576"/>
              <a:gd name="connsiteY0" fmla="*/ 263744 h 275995"/>
              <a:gd name="connsiteX1" fmla="*/ 173 w 234576"/>
              <a:gd name="connsiteY1" fmla="*/ 275995 h 275995"/>
              <a:gd name="connsiteX2" fmla="*/ 71946 w 234576"/>
              <a:gd name="connsiteY2" fmla="*/ 3460 h 275995"/>
              <a:gd name="connsiteX3" fmla="*/ 234576 w 234576"/>
              <a:gd name="connsiteY3" fmla="*/ 13206 h 275995"/>
              <a:gd name="connsiteX4" fmla="*/ 169167 w 234576"/>
              <a:gd name="connsiteY4" fmla="*/ 263744 h 275995"/>
              <a:gd name="connsiteX0" fmla="*/ 169167 w 386035"/>
              <a:gd name="connsiteY0" fmla="*/ 277325 h 289576"/>
              <a:gd name="connsiteX1" fmla="*/ 173 w 386035"/>
              <a:gd name="connsiteY1" fmla="*/ 289576 h 289576"/>
              <a:gd name="connsiteX2" fmla="*/ 71946 w 386035"/>
              <a:gd name="connsiteY2" fmla="*/ 17041 h 289576"/>
              <a:gd name="connsiteX3" fmla="*/ 386035 w 386035"/>
              <a:gd name="connsiteY3" fmla="*/ 1743 h 289576"/>
              <a:gd name="connsiteX4" fmla="*/ 169167 w 386035"/>
              <a:gd name="connsiteY4" fmla="*/ 277325 h 289576"/>
              <a:gd name="connsiteX0" fmla="*/ 169692 w 386560"/>
              <a:gd name="connsiteY0" fmla="*/ 450173 h 492723"/>
              <a:gd name="connsiteX1" fmla="*/ 698 w 386560"/>
              <a:gd name="connsiteY1" fmla="*/ 462424 h 492723"/>
              <a:gd name="connsiteX2" fmla="*/ 251115 w 386560"/>
              <a:gd name="connsiteY2" fmla="*/ 385 h 492723"/>
              <a:gd name="connsiteX3" fmla="*/ 386560 w 386560"/>
              <a:gd name="connsiteY3" fmla="*/ 174591 h 492723"/>
              <a:gd name="connsiteX4" fmla="*/ 169692 w 386560"/>
              <a:gd name="connsiteY4" fmla="*/ 450173 h 492723"/>
              <a:gd name="connsiteX0" fmla="*/ 415467 w 632335"/>
              <a:gd name="connsiteY0" fmla="*/ 450173 h 525519"/>
              <a:gd name="connsiteX1" fmla="*/ 311 w 632335"/>
              <a:gd name="connsiteY1" fmla="*/ 501869 h 525519"/>
              <a:gd name="connsiteX2" fmla="*/ 496890 w 632335"/>
              <a:gd name="connsiteY2" fmla="*/ 385 h 525519"/>
              <a:gd name="connsiteX3" fmla="*/ 632335 w 632335"/>
              <a:gd name="connsiteY3" fmla="*/ 174591 h 525519"/>
              <a:gd name="connsiteX4" fmla="*/ 415467 w 632335"/>
              <a:gd name="connsiteY4" fmla="*/ 450173 h 525519"/>
              <a:gd name="connsiteX0" fmla="*/ 317056 w 633867"/>
              <a:gd name="connsiteY0" fmla="*/ 764642 h 764642"/>
              <a:gd name="connsiteX1" fmla="*/ 1843 w 633867"/>
              <a:gd name="connsiteY1" fmla="*/ 501869 h 764642"/>
              <a:gd name="connsiteX2" fmla="*/ 498422 w 633867"/>
              <a:gd name="connsiteY2" fmla="*/ 385 h 764642"/>
              <a:gd name="connsiteX3" fmla="*/ 633867 w 633867"/>
              <a:gd name="connsiteY3" fmla="*/ 174591 h 764642"/>
              <a:gd name="connsiteX4" fmla="*/ 317056 w 633867"/>
              <a:gd name="connsiteY4" fmla="*/ 764642 h 764642"/>
              <a:gd name="connsiteX0" fmla="*/ 465902 w 782713"/>
              <a:gd name="connsiteY0" fmla="*/ 764642 h 974007"/>
              <a:gd name="connsiteX1" fmla="*/ 16371 w 782713"/>
              <a:gd name="connsiteY1" fmla="*/ 966820 h 974007"/>
              <a:gd name="connsiteX2" fmla="*/ 150689 w 782713"/>
              <a:gd name="connsiteY2" fmla="*/ 501869 h 974007"/>
              <a:gd name="connsiteX3" fmla="*/ 647268 w 782713"/>
              <a:gd name="connsiteY3" fmla="*/ 385 h 974007"/>
              <a:gd name="connsiteX4" fmla="*/ 782713 w 782713"/>
              <a:gd name="connsiteY4" fmla="*/ 174591 h 974007"/>
              <a:gd name="connsiteX5" fmla="*/ 465902 w 782713"/>
              <a:gd name="connsiteY5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348012 w 980036"/>
              <a:gd name="connsiteY3" fmla="*/ 501869 h 974007"/>
              <a:gd name="connsiteX4" fmla="*/ 844591 w 980036"/>
              <a:gd name="connsiteY4" fmla="*/ 385 h 974007"/>
              <a:gd name="connsiteX5" fmla="*/ 980036 w 980036"/>
              <a:gd name="connsiteY5" fmla="*/ 174591 h 974007"/>
              <a:gd name="connsiteX6" fmla="*/ 663225 w 980036"/>
              <a:gd name="connsiteY6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165954 w 980036"/>
              <a:gd name="connsiteY3" fmla="*/ 353486 h 974007"/>
              <a:gd name="connsiteX4" fmla="*/ 348012 w 980036"/>
              <a:gd name="connsiteY4" fmla="*/ 501869 h 974007"/>
              <a:gd name="connsiteX5" fmla="*/ 844591 w 980036"/>
              <a:gd name="connsiteY5" fmla="*/ 385 h 974007"/>
              <a:gd name="connsiteX6" fmla="*/ 980036 w 980036"/>
              <a:gd name="connsiteY6" fmla="*/ 174591 h 974007"/>
              <a:gd name="connsiteX7" fmla="*/ 663225 w 980036"/>
              <a:gd name="connsiteY7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165954 w 980036"/>
              <a:gd name="connsiteY3" fmla="*/ 353486 h 974007"/>
              <a:gd name="connsiteX4" fmla="*/ 348012 w 980036"/>
              <a:gd name="connsiteY4" fmla="*/ 501869 h 974007"/>
              <a:gd name="connsiteX5" fmla="*/ 844591 w 980036"/>
              <a:gd name="connsiteY5" fmla="*/ 385 h 974007"/>
              <a:gd name="connsiteX6" fmla="*/ 980036 w 980036"/>
              <a:gd name="connsiteY6" fmla="*/ 174591 h 974007"/>
              <a:gd name="connsiteX7" fmla="*/ 663225 w 980036"/>
              <a:gd name="connsiteY7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165954 w 980036"/>
              <a:gd name="connsiteY3" fmla="*/ 353486 h 974007"/>
              <a:gd name="connsiteX4" fmla="*/ 348012 w 980036"/>
              <a:gd name="connsiteY4" fmla="*/ 501869 h 974007"/>
              <a:gd name="connsiteX5" fmla="*/ 844591 w 980036"/>
              <a:gd name="connsiteY5" fmla="*/ 385 h 974007"/>
              <a:gd name="connsiteX6" fmla="*/ 980036 w 980036"/>
              <a:gd name="connsiteY6" fmla="*/ 174591 h 974007"/>
              <a:gd name="connsiteX7" fmla="*/ 663225 w 980036"/>
              <a:gd name="connsiteY7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165954 w 980036"/>
              <a:gd name="connsiteY3" fmla="*/ 353486 h 974007"/>
              <a:gd name="connsiteX4" fmla="*/ 348012 w 980036"/>
              <a:gd name="connsiteY4" fmla="*/ 501869 h 974007"/>
              <a:gd name="connsiteX5" fmla="*/ 844591 w 980036"/>
              <a:gd name="connsiteY5" fmla="*/ 385 h 974007"/>
              <a:gd name="connsiteX6" fmla="*/ 980036 w 980036"/>
              <a:gd name="connsiteY6" fmla="*/ 174591 h 974007"/>
              <a:gd name="connsiteX7" fmla="*/ 663225 w 980036"/>
              <a:gd name="connsiteY7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165954 w 980036"/>
              <a:gd name="connsiteY3" fmla="*/ 353486 h 974007"/>
              <a:gd name="connsiteX4" fmla="*/ 348012 w 980036"/>
              <a:gd name="connsiteY4" fmla="*/ 501869 h 974007"/>
              <a:gd name="connsiteX5" fmla="*/ 844591 w 980036"/>
              <a:gd name="connsiteY5" fmla="*/ 385 h 974007"/>
              <a:gd name="connsiteX6" fmla="*/ 980036 w 980036"/>
              <a:gd name="connsiteY6" fmla="*/ 174591 h 974007"/>
              <a:gd name="connsiteX7" fmla="*/ 663225 w 980036"/>
              <a:gd name="connsiteY7" fmla="*/ 764642 h 974007"/>
              <a:gd name="connsiteX0" fmla="*/ 661178 w 977989"/>
              <a:gd name="connsiteY0" fmla="*/ 764642 h 974007"/>
              <a:gd name="connsiteX1" fmla="*/ 211647 w 977989"/>
              <a:gd name="connsiteY1" fmla="*/ 966820 h 974007"/>
              <a:gd name="connsiteX2" fmla="*/ 0 w 977989"/>
              <a:gd name="connsiteY2" fmla="*/ 474593 h 974007"/>
              <a:gd name="connsiteX3" fmla="*/ 163907 w 977989"/>
              <a:gd name="connsiteY3" fmla="*/ 353486 h 974007"/>
              <a:gd name="connsiteX4" fmla="*/ 345965 w 977989"/>
              <a:gd name="connsiteY4" fmla="*/ 501869 h 974007"/>
              <a:gd name="connsiteX5" fmla="*/ 842544 w 977989"/>
              <a:gd name="connsiteY5" fmla="*/ 385 h 974007"/>
              <a:gd name="connsiteX6" fmla="*/ 977989 w 977989"/>
              <a:gd name="connsiteY6" fmla="*/ 174591 h 974007"/>
              <a:gd name="connsiteX7" fmla="*/ 661178 w 977989"/>
              <a:gd name="connsiteY7" fmla="*/ 764642 h 974007"/>
              <a:gd name="connsiteX0" fmla="*/ 661178 w 977989"/>
              <a:gd name="connsiteY0" fmla="*/ 764642 h 972154"/>
              <a:gd name="connsiteX1" fmla="*/ 211647 w 977989"/>
              <a:gd name="connsiteY1" fmla="*/ 966820 h 972154"/>
              <a:gd name="connsiteX2" fmla="*/ 0 w 977989"/>
              <a:gd name="connsiteY2" fmla="*/ 474593 h 972154"/>
              <a:gd name="connsiteX3" fmla="*/ 163907 w 977989"/>
              <a:gd name="connsiteY3" fmla="*/ 353486 h 972154"/>
              <a:gd name="connsiteX4" fmla="*/ 345965 w 977989"/>
              <a:gd name="connsiteY4" fmla="*/ 501869 h 972154"/>
              <a:gd name="connsiteX5" fmla="*/ 842544 w 977989"/>
              <a:gd name="connsiteY5" fmla="*/ 385 h 972154"/>
              <a:gd name="connsiteX6" fmla="*/ 977989 w 977989"/>
              <a:gd name="connsiteY6" fmla="*/ 174591 h 972154"/>
              <a:gd name="connsiteX7" fmla="*/ 661178 w 977989"/>
              <a:gd name="connsiteY7" fmla="*/ 764642 h 972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77989" h="972154">
                <a:moveTo>
                  <a:pt x="661178" y="764642"/>
                </a:moveTo>
                <a:cubicBezTo>
                  <a:pt x="658430" y="770506"/>
                  <a:pt x="264183" y="1010616"/>
                  <a:pt x="211647" y="966820"/>
                </a:cubicBezTo>
                <a:cubicBezTo>
                  <a:pt x="144696" y="952033"/>
                  <a:pt x="2331" y="487161"/>
                  <a:pt x="0" y="474593"/>
                </a:cubicBezTo>
                <a:cubicBezTo>
                  <a:pt x="12034" y="476191"/>
                  <a:pt x="164976" y="355952"/>
                  <a:pt x="163907" y="353486"/>
                </a:cubicBezTo>
                <a:cubicBezTo>
                  <a:pt x="160170" y="355747"/>
                  <a:pt x="350755" y="499953"/>
                  <a:pt x="345965" y="501869"/>
                </a:cubicBezTo>
                <a:cubicBezTo>
                  <a:pt x="341175" y="503785"/>
                  <a:pt x="837487" y="-3683"/>
                  <a:pt x="842544" y="385"/>
                </a:cubicBezTo>
                <a:cubicBezTo>
                  <a:pt x="829272" y="-9342"/>
                  <a:pt x="952647" y="168343"/>
                  <a:pt x="977989" y="174591"/>
                </a:cubicBezTo>
                <a:cubicBezTo>
                  <a:pt x="964319" y="183356"/>
                  <a:pt x="658740" y="742202"/>
                  <a:pt x="661178" y="764642"/>
                </a:cubicBez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190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83" name="Freeform 1982"/>
          <p:cNvSpPr/>
          <p:nvPr userDrawn="1"/>
        </p:nvSpPr>
        <p:spPr>
          <a:xfrm>
            <a:off x="7210373" y="5440661"/>
            <a:ext cx="971550" cy="1905000"/>
          </a:xfrm>
          <a:custGeom>
            <a:avLst/>
            <a:gdLst>
              <a:gd name="connsiteX0" fmla="*/ 670560 w 971550"/>
              <a:gd name="connsiteY0" fmla="*/ 1813560 h 1905000"/>
              <a:gd name="connsiteX1" fmla="*/ 628650 w 971550"/>
              <a:gd name="connsiteY1" fmla="*/ 1059180 h 1905000"/>
              <a:gd name="connsiteX2" fmla="*/ 971550 w 971550"/>
              <a:gd name="connsiteY2" fmla="*/ 510540 h 1905000"/>
              <a:gd name="connsiteX3" fmla="*/ 419100 w 971550"/>
              <a:gd name="connsiteY3" fmla="*/ 0 h 1905000"/>
              <a:gd name="connsiteX4" fmla="*/ 19050 w 971550"/>
              <a:gd name="connsiteY4" fmla="*/ 83820 h 1905000"/>
              <a:gd name="connsiteX5" fmla="*/ 0 w 971550"/>
              <a:gd name="connsiteY5" fmla="*/ 1078230 h 1905000"/>
              <a:gd name="connsiteX6" fmla="*/ 205740 w 971550"/>
              <a:gd name="connsiteY6" fmla="*/ 1082040 h 1905000"/>
              <a:gd name="connsiteX7" fmla="*/ 259080 w 971550"/>
              <a:gd name="connsiteY7" fmla="*/ 1905000 h 1905000"/>
              <a:gd name="connsiteX8" fmla="*/ 670560 w 971550"/>
              <a:gd name="connsiteY8" fmla="*/ 1813560 h 190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71550" h="1905000">
                <a:moveTo>
                  <a:pt x="670560" y="1813560"/>
                </a:moveTo>
                <a:lnTo>
                  <a:pt x="628650" y="1059180"/>
                </a:lnTo>
                <a:lnTo>
                  <a:pt x="971550" y="510540"/>
                </a:lnTo>
                <a:lnTo>
                  <a:pt x="419100" y="0"/>
                </a:lnTo>
                <a:lnTo>
                  <a:pt x="19050" y="83820"/>
                </a:lnTo>
                <a:lnTo>
                  <a:pt x="0" y="1078230"/>
                </a:lnTo>
                <a:lnTo>
                  <a:pt x="205740" y="1082040"/>
                </a:lnTo>
                <a:lnTo>
                  <a:pt x="259080" y="1905000"/>
                </a:lnTo>
                <a:lnTo>
                  <a:pt x="670560" y="1813560"/>
                </a:lnTo>
                <a:close/>
              </a:path>
            </a:pathLst>
          </a:custGeom>
          <a:noFill/>
          <a:ln w="57150">
            <a:solidFill>
              <a:srgbClr val="38572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4" name="Freeform 1983"/>
          <p:cNvSpPr/>
          <p:nvPr userDrawn="1"/>
        </p:nvSpPr>
        <p:spPr>
          <a:xfrm>
            <a:off x="6536003" y="5714981"/>
            <a:ext cx="1927860" cy="1798320"/>
          </a:xfrm>
          <a:custGeom>
            <a:avLst/>
            <a:gdLst>
              <a:gd name="connsiteX0" fmla="*/ 1927860 w 1927860"/>
              <a:gd name="connsiteY0" fmla="*/ 1531620 h 1798320"/>
              <a:gd name="connsiteX1" fmla="*/ 1322070 w 1927860"/>
              <a:gd name="connsiteY1" fmla="*/ 1546860 h 1798320"/>
              <a:gd name="connsiteX2" fmla="*/ 232410 w 1927860"/>
              <a:gd name="connsiteY2" fmla="*/ 1798320 h 1798320"/>
              <a:gd name="connsiteX3" fmla="*/ 76200 w 1927860"/>
              <a:gd name="connsiteY3" fmla="*/ 1760220 h 1798320"/>
              <a:gd name="connsiteX4" fmla="*/ 0 w 1927860"/>
              <a:gd name="connsiteY4" fmla="*/ 880110 h 1798320"/>
              <a:gd name="connsiteX5" fmla="*/ 259080 w 1927860"/>
              <a:gd name="connsiteY5" fmla="*/ 26670 h 1798320"/>
              <a:gd name="connsiteX6" fmla="*/ 678180 w 1927860"/>
              <a:gd name="connsiteY6" fmla="*/ 0 h 1798320"/>
              <a:gd name="connsiteX7" fmla="*/ 647700 w 1927860"/>
              <a:gd name="connsiteY7" fmla="*/ 819150 h 1798320"/>
              <a:gd name="connsiteX8" fmla="*/ 647700 w 1927860"/>
              <a:gd name="connsiteY8" fmla="*/ 838200 h 1798320"/>
              <a:gd name="connsiteX9" fmla="*/ 826770 w 1927860"/>
              <a:gd name="connsiteY9" fmla="*/ 838200 h 1798320"/>
              <a:gd name="connsiteX10" fmla="*/ 910590 w 1927860"/>
              <a:gd name="connsiteY10" fmla="*/ 1634490 h 1798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27860" h="1798320">
                <a:moveTo>
                  <a:pt x="1927860" y="1531620"/>
                </a:moveTo>
                <a:lnTo>
                  <a:pt x="1322070" y="1546860"/>
                </a:lnTo>
                <a:lnTo>
                  <a:pt x="232410" y="1798320"/>
                </a:lnTo>
                <a:lnTo>
                  <a:pt x="76200" y="1760220"/>
                </a:lnTo>
                <a:lnTo>
                  <a:pt x="0" y="880110"/>
                </a:lnTo>
                <a:lnTo>
                  <a:pt x="259080" y="26670"/>
                </a:lnTo>
                <a:lnTo>
                  <a:pt x="678180" y="0"/>
                </a:lnTo>
                <a:lnTo>
                  <a:pt x="647700" y="819150"/>
                </a:lnTo>
                <a:lnTo>
                  <a:pt x="647700" y="838200"/>
                </a:lnTo>
                <a:lnTo>
                  <a:pt x="826770" y="838200"/>
                </a:lnTo>
                <a:lnTo>
                  <a:pt x="910590" y="1634490"/>
                </a:lnTo>
              </a:path>
            </a:pathLst>
          </a:custGeom>
          <a:noFill/>
          <a:ln w="53975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5" name="Freeform 1984"/>
          <p:cNvSpPr/>
          <p:nvPr userDrawn="1"/>
        </p:nvSpPr>
        <p:spPr>
          <a:xfrm>
            <a:off x="14571293" y="4240561"/>
            <a:ext cx="2369820" cy="1333500"/>
          </a:xfrm>
          <a:custGeom>
            <a:avLst/>
            <a:gdLst>
              <a:gd name="connsiteX0" fmla="*/ 487680 w 2415540"/>
              <a:gd name="connsiteY0" fmla="*/ 1082040 h 1706880"/>
              <a:gd name="connsiteX1" fmla="*/ 1905000 w 2415540"/>
              <a:gd name="connsiteY1" fmla="*/ 1059180 h 1706880"/>
              <a:gd name="connsiteX2" fmla="*/ 1920240 w 2415540"/>
              <a:gd name="connsiteY2" fmla="*/ 137160 h 1706880"/>
              <a:gd name="connsiteX3" fmla="*/ 2377440 w 2415540"/>
              <a:gd name="connsiteY3" fmla="*/ 0 h 1706880"/>
              <a:gd name="connsiteX4" fmla="*/ 2415540 w 2415540"/>
              <a:gd name="connsiteY4" fmla="*/ 1059180 h 1706880"/>
              <a:gd name="connsiteX5" fmla="*/ 2415540 w 2415540"/>
              <a:gd name="connsiteY5" fmla="*/ 1059180 h 1706880"/>
              <a:gd name="connsiteX6" fmla="*/ 1889760 w 2415540"/>
              <a:gd name="connsiteY6" fmla="*/ 1333500 h 1706880"/>
              <a:gd name="connsiteX7" fmla="*/ 45720 w 2415540"/>
              <a:gd name="connsiteY7" fmla="*/ 1333500 h 1706880"/>
              <a:gd name="connsiteX8" fmla="*/ 0 w 2415540"/>
              <a:gd name="connsiteY8" fmla="*/ 1706880 h 1706880"/>
              <a:gd name="connsiteX9" fmla="*/ 982980 w 2415540"/>
              <a:gd name="connsiteY9" fmla="*/ 1699260 h 1706880"/>
              <a:gd name="connsiteX10" fmla="*/ 982980 w 2415540"/>
              <a:gd name="connsiteY10" fmla="*/ 1508760 h 1706880"/>
              <a:gd name="connsiteX11" fmla="*/ 1524000 w 2415540"/>
              <a:gd name="connsiteY11" fmla="*/ 1516380 h 1706880"/>
              <a:gd name="connsiteX0" fmla="*/ 487680 w 2415540"/>
              <a:gd name="connsiteY0" fmla="*/ 1082040 h 1706880"/>
              <a:gd name="connsiteX1" fmla="*/ 1905000 w 2415540"/>
              <a:gd name="connsiteY1" fmla="*/ 1059180 h 1706880"/>
              <a:gd name="connsiteX2" fmla="*/ 1920240 w 2415540"/>
              <a:gd name="connsiteY2" fmla="*/ 137160 h 1706880"/>
              <a:gd name="connsiteX3" fmla="*/ 2377440 w 2415540"/>
              <a:gd name="connsiteY3" fmla="*/ 0 h 1706880"/>
              <a:gd name="connsiteX4" fmla="*/ 2415540 w 2415540"/>
              <a:gd name="connsiteY4" fmla="*/ 1059180 h 1706880"/>
              <a:gd name="connsiteX5" fmla="*/ 2415540 w 2415540"/>
              <a:gd name="connsiteY5" fmla="*/ 1059180 h 1706880"/>
              <a:gd name="connsiteX6" fmla="*/ 1889760 w 2415540"/>
              <a:gd name="connsiteY6" fmla="*/ 1333500 h 1706880"/>
              <a:gd name="connsiteX7" fmla="*/ 45720 w 2415540"/>
              <a:gd name="connsiteY7" fmla="*/ 1333500 h 1706880"/>
              <a:gd name="connsiteX8" fmla="*/ 0 w 2415540"/>
              <a:gd name="connsiteY8" fmla="*/ 1706880 h 1706880"/>
              <a:gd name="connsiteX9" fmla="*/ 982980 w 2415540"/>
              <a:gd name="connsiteY9" fmla="*/ 1699260 h 1706880"/>
              <a:gd name="connsiteX10" fmla="*/ 982980 w 2415540"/>
              <a:gd name="connsiteY10" fmla="*/ 1508760 h 1706880"/>
              <a:gd name="connsiteX0" fmla="*/ 487680 w 2415540"/>
              <a:gd name="connsiteY0" fmla="*/ 1082040 h 1706880"/>
              <a:gd name="connsiteX1" fmla="*/ 1905000 w 2415540"/>
              <a:gd name="connsiteY1" fmla="*/ 1059180 h 1706880"/>
              <a:gd name="connsiteX2" fmla="*/ 1920240 w 2415540"/>
              <a:gd name="connsiteY2" fmla="*/ 137160 h 1706880"/>
              <a:gd name="connsiteX3" fmla="*/ 2377440 w 2415540"/>
              <a:gd name="connsiteY3" fmla="*/ 0 h 1706880"/>
              <a:gd name="connsiteX4" fmla="*/ 2415540 w 2415540"/>
              <a:gd name="connsiteY4" fmla="*/ 1059180 h 1706880"/>
              <a:gd name="connsiteX5" fmla="*/ 2415540 w 2415540"/>
              <a:gd name="connsiteY5" fmla="*/ 1059180 h 1706880"/>
              <a:gd name="connsiteX6" fmla="*/ 1889760 w 2415540"/>
              <a:gd name="connsiteY6" fmla="*/ 1333500 h 1706880"/>
              <a:gd name="connsiteX7" fmla="*/ 45720 w 2415540"/>
              <a:gd name="connsiteY7" fmla="*/ 1333500 h 1706880"/>
              <a:gd name="connsiteX8" fmla="*/ 0 w 2415540"/>
              <a:gd name="connsiteY8" fmla="*/ 1706880 h 1706880"/>
              <a:gd name="connsiteX9" fmla="*/ 982980 w 2415540"/>
              <a:gd name="connsiteY9" fmla="*/ 1699260 h 1706880"/>
              <a:gd name="connsiteX0" fmla="*/ 487680 w 2415540"/>
              <a:gd name="connsiteY0" fmla="*/ 1082040 h 1706880"/>
              <a:gd name="connsiteX1" fmla="*/ 1905000 w 2415540"/>
              <a:gd name="connsiteY1" fmla="*/ 1059180 h 1706880"/>
              <a:gd name="connsiteX2" fmla="*/ 1920240 w 2415540"/>
              <a:gd name="connsiteY2" fmla="*/ 137160 h 1706880"/>
              <a:gd name="connsiteX3" fmla="*/ 2377440 w 2415540"/>
              <a:gd name="connsiteY3" fmla="*/ 0 h 1706880"/>
              <a:gd name="connsiteX4" fmla="*/ 2415540 w 2415540"/>
              <a:gd name="connsiteY4" fmla="*/ 1059180 h 1706880"/>
              <a:gd name="connsiteX5" fmla="*/ 2415540 w 2415540"/>
              <a:gd name="connsiteY5" fmla="*/ 1059180 h 1706880"/>
              <a:gd name="connsiteX6" fmla="*/ 1889760 w 2415540"/>
              <a:gd name="connsiteY6" fmla="*/ 1333500 h 1706880"/>
              <a:gd name="connsiteX7" fmla="*/ 45720 w 2415540"/>
              <a:gd name="connsiteY7" fmla="*/ 1333500 h 1706880"/>
              <a:gd name="connsiteX8" fmla="*/ 0 w 2415540"/>
              <a:gd name="connsiteY8" fmla="*/ 1706880 h 1706880"/>
              <a:gd name="connsiteX0" fmla="*/ 487680 w 2415540"/>
              <a:gd name="connsiteY0" fmla="*/ 1082040 h 1706880"/>
              <a:gd name="connsiteX1" fmla="*/ 1905000 w 2415540"/>
              <a:gd name="connsiteY1" fmla="*/ 1059180 h 1706880"/>
              <a:gd name="connsiteX2" fmla="*/ 1920240 w 2415540"/>
              <a:gd name="connsiteY2" fmla="*/ 137160 h 1706880"/>
              <a:gd name="connsiteX3" fmla="*/ 2377440 w 2415540"/>
              <a:gd name="connsiteY3" fmla="*/ 0 h 1706880"/>
              <a:gd name="connsiteX4" fmla="*/ 2415540 w 2415540"/>
              <a:gd name="connsiteY4" fmla="*/ 1059180 h 1706880"/>
              <a:gd name="connsiteX5" fmla="*/ 2415540 w 2415540"/>
              <a:gd name="connsiteY5" fmla="*/ 1059180 h 1706880"/>
              <a:gd name="connsiteX6" fmla="*/ 1889760 w 2415540"/>
              <a:gd name="connsiteY6" fmla="*/ 1333500 h 1706880"/>
              <a:gd name="connsiteX7" fmla="*/ 45720 w 2415540"/>
              <a:gd name="connsiteY7" fmla="*/ 1333500 h 1706880"/>
              <a:gd name="connsiteX8" fmla="*/ 0 w 2415540"/>
              <a:gd name="connsiteY8" fmla="*/ 1706880 h 1706880"/>
              <a:gd name="connsiteX0" fmla="*/ 441960 w 2369820"/>
              <a:gd name="connsiteY0" fmla="*/ 1082040 h 1333500"/>
              <a:gd name="connsiteX1" fmla="*/ 1859280 w 2369820"/>
              <a:gd name="connsiteY1" fmla="*/ 1059180 h 1333500"/>
              <a:gd name="connsiteX2" fmla="*/ 1874520 w 2369820"/>
              <a:gd name="connsiteY2" fmla="*/ 137160 h 1333500"/>
              <a:gd name="connsiteX3" fmla="*/ 2331720 w 2369820"/>
              <a:gd name="connsiteY3" fmla="*/ 0 h 1333500"/>
              <a:gd name="connsiteX4" fmla="*/ 2369820 w 2369820"/>
              <a:gd name="connsiteY4" fmla="*/ 1059180 h 1333500"/>
              <a:gd name="connsiteX5" fmla="*/ 2369820 w 2369820"/>
              <a:gd name="connsiteY5" fmla="*/ 1059180 h 1333500"/>
              <a:gd name="connsiteX6" fmla="*/ 1844040 w 2369820"/>
              <a:gd name="connsiteY6" fmla="*/ 1333500 h 1333500"/>
              <a:gd name="connsiteX7" fmla="*/ 0 w 2369820"/>
              <a:gd name="connsiteY7" fmla="*/ 1333500 h 1333500"/>
              <a:gd name="connsiteX0" fmla="*/ 441960 w 2369820"/>
              <a:gd name="connsiteY0" fmla="*/ 1082040 h 1333500"/>
              <a:gd name="connsiteX1" fmla="*/ 1859280 w 2369820"/>
              <a:gd name="connsiteY1" fmla="*/ 1059180 h 1333500"/>
              <a:gd name="connsiteX2" fmla="*/ 1874520 w 2369820"/>
              <a:gd name="connsiteY2" fmla="*/ 137160 h 1333500"/>
              <a:gd name="connsiteX3" fmla="*/ 2331720 w 2369820"/>
              <a:gd name="connsiteY3" fmla="*/ 0 h 1333500"/>
              <a:gd name="connsiteX4" fmla="*/ 2369820 w 2369820"/>
              <a:gd name="connsiteY4" fmla="*/ 1059180 h 1333500"/>
              <a:gd name="connsiteX5" fmla="*/ 2369820 w 2369820"/>
              <a:gd name="connsiteY5" fmla="*/ 1059180 h 1333500"/>
              <a:gd name="connsiteX6" fmla="*/ 1798320 w 2369820"/>
              <a:gd name="connsiteY6" fmla="*/ 1249680 h 1333500"/>
              <a:gd name="connsiteX7" fmla="*/ 0 w 2369820"/>
              <a:gd name="connsiteY7" fmla="*/ 1333500 h 133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69820" h="1333500">
                <a:moveTo>
                  <a:pt x="441960" y="1082040"/>
                </a:moveTo>
                <a:lnTo>
                  <a:pt x="1859280" y="1059180"/>
                </a:lnTo>
                <a:lnTo>
                  <a:pt x="1874520" y="137160"/>
                </a:lnTo>
                <a:lnTo>
                  <a:pt x="2331720" y="0"/>
                </a:lnTo>
                <a:lnTo>
                  <a:pt x="2369820" y="1059180"/>
                </a:lnTo>
                <a:lnTo>
                  <a:pt x="2369820" y="1059180"/>
                </a:lnTo>
                <a:lnTo>
                  <a:pt x="1798320" y="1249680"/>
                </a:lnTo>
                <a:lnTo>
                  <a:pt x="0" y="13335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6" name="Freeform 1985"/>
          <p:cNvSpPr/>
          <p:nvPr userDrawn="1"/>
        </p:nvSpPr>
        <p:spPr>
          <a:xfrm>
            <a:off x="16918253" y="4111021"/>
            <a:ext cx="533400" cy="754380"/>
          </a:xfrm>
          <a:custGeom>
            <a:avLst/>
            <a:gdLst>
              <a:gd name="connsiteX0" fmla="*/ 0 w 563880"/>
              <a:gd name="connsiteY0" fmla="*/ 121920 h 906780"/>
              <a:gd name="connsiteX1" fmla="*/ 426720 w 563880"/>
              <a:gd name="connsiteY1" fmla="*/ 0 h 906780"/>
              <a:gd name="connsiteX2" fmla="*/ 563880 w 563880"/>
              <a:gd name="connsiteY2" fmla="*/ 906780 h 906780"/>
              <a:gd name="connsiteX0" fmla="*/ 0 w 533400"/>
              <a:gd name="connsiteY0" fmla="*/ 121920 h 754380"/>
              <a:gd name="connsiteX1" fmla="*/ 426720 w 533400"/>
              <a:gd name="connsiteY1" fmla="*/ 0 h 754380"/>
              <a:gd name="connsiteX2" fmla="*/ 533400 w 533400"/>
              <a:gd name="connsiteY2" fmla="*/ 75438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33400" h="754380">
                <a:moveTo>
                  <a:pt x="0" y="121920"/>
                </a:moveTo>
                <a:lnTo>
                  <a:pt x="426720" y="0"/>
                </a:lnTo>
                <a:lnTo>
                  <a:pt x="533400" y="7543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7" name="Freeform 1986"/>
          <p:cNvSpPr/>
          <p:nvPr userDrawn="1"/>
        </p:nvSpPr>
        <p:spPr>
          <a:xfrm>
            <a:off x="17322113" y="4065301"/>
            <a:ext cx="662940" cy="876300"/>
          </a:xfrm>
          <a:custGeom>
            <a:avLst/>
            <a:gdLst>
              <a:gd name="connsiteX0" fmla="*/ 0 w 662940"/>
              <a:gd name="connsiteY0" fmla="*/ 38100 h 1043940"/>
              <a:gd name="connsiteX1" fmla="*/ 495300 w 662940"/>
              <a:gd name="connsiteY1" fmla="*/ 0 h 1043940"/>
              <a:gd name="connsiteX2" fmla="*/ 662940 w 662940"/>
              <a:gd name="connsiteY2" fmla="*/ 716280 h 1043940"/>
              <a:gd name="connsiteX3" fmla="*/ 487680 w 662940"/>
              <a:gd name="connsiteY3" fmla="*/ 876300 h 1043940"/>
              <a:gd name="connsiteX4" fmla="*/ 525780 w 662940"/>
              <a:gd name="connsiteY4" fmla="*/ 1043940 h 1043940"/>
              <a:gd name="connsiteX0" fmla="*/ 0 w 662940"/>
              <a:gd name="connsiteY0" fmla="*/ 38100 h 876300"/>
              <a:gd name="connsiteX1" fmla="*/ 495300 w 662940"/>
              <a:gd name="connsiteY1" fmla="*/ 0 h 876300"/>
              <a:gd name="connsiteX2" fmla="*/ 662940 w 662940"/>
              <a:gd name="connsiteY2" fmla="*/ 716280 h 876300"/>
              <a:gd name="connsiteX3" fmla="*/ 487680 w 662940"/>
              <a:gd name="connsiteY3" fmla="*/ 876300 h 87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2940" h="876300">
                <a:moveTo>
                  <a:pt x="0" y="38100"/>
                </a:moveTo>
                <a:lnTo>
                  <a:pt x="495300" y="0"/>
                </a:lnTo>
                <a:lnTo>
                  <a:pt x="662940" y="716280"/>
                </a:lnTo>
                <a:lnTo>
                  <a:pt x="487680" y="8763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8" name="Freeform 1987"/>
          <p:cNvSpPr/>
          <p:nvPr userDrawn="1"/>
        </p:nvSpPr>
        <p:spPr>
          <a:xfrm>
            <a:off x="17771693" y="3783361"/>
            <a:ext cx="1508760" cy="944880"/>
          </a:xfrm>
          <a:custGeom>
            <a:avLst/>
            <a:gdLst>
              <a:gd name="connsiteX0" fmla="*/ 876300 w 1508760"/>
              <a:gd name="connsiteY0" fmla="*/ 1173480 h 1173480"/>
              <a:gd name="connsiteX1" fmla="*/ 998220 w 1508760"/>
              <a:gd name="connsiteY1" fmla="*/ 678180 h 1173480"/>
              <a:gd name="connsiteX2" fmla="*/ 1203960 w 1508760"/>
              <a:gd name="connsiteY2" fmla="*/ 632460 h 1173480"/>
              <a:gd name="connsiteX3" fmla="*/ 1508760 w 1508760"/>
              <a:gd name="connsiteY3" fmla="*/ 99060 h 1173480"/>
              <a:gd name="connsiteX4" fmla="*/ 1226820 w 1508760"/>
              <a:gd name="connsiteY4" fmla="*/ 0 h 1173480"/>
              <a:gd name="connsiteX5" fmla="*/ 0 w 1508760"/>
              <a:gd name="connsiteY5" fmla="*/ 281940 h 1173480"/>
              <a:gd name="connsiteX0" fmla="*/ 868680 w 1508760"/>
              <a:gd name="connsiteY0" fmla="*/ 944880 h 944880"/>
              <a:gd name="connsiteX1" fmla="*/ 998220 w 1508760"/>
              <a:gd name="connsiteY1" fmla="*/ 678180 h 944880"/>
              <a:gd name="connsiteX2" fmla="*/ 1203960 w 1508760"/>
              <a:gd name="connsiteY2" fmla="*/ 632460 h 944880"/>
              <a:gd name="connsiteX3" fmla="*/ 1508760 w 1508760"/>
              <a:gd name="connsiteY3" fmla="*/ 99060 h 944880"/>
              <a:gd name="connsiteX4" fmla="*/ 1226820 w 1508760"/>
              <a:gd name="connsiteY4" fmla="*/ 0 h 944880"/>
              <a:gd name="connsiteX5" fmla="*/ 0 w 1508760"/>
              <a:gd name="connsiteY5" fmla="*/ 281940 h 944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08760" h="944880">
                <a:moveTo>
                  <a:pt x="868680" y="944880"/>
                </a:moveTo>
                <a:lnTo>
                  <a:pt x="998220" y="678180"/>
                </a:lnTo>
                <a:lnTo>
                  <a:pt x="1203960" y="632460"/>
                </a:lnTo>
                <a:lnTo>
                  <a:pt x="1508760" y="99060"/>
                </a:lnTo>
                <a:lnTo>
                  <a:pt x="1226820" y="0"/>
                </a:lnTo>
                <a:lnTo>
                  <a:pt x="0" y="2819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9" name="Freeform 1988"/>
          <p:cNvSpPr/>
          <p:nvPr userDrawn="1"/>
        </p:nvSpPr>
        <p:spPr>
          <a:xfrm>
            <a:off x="588593" y="2754611"/>
            <a:ext cx="3124200" cy="1127760"/>
          </a:xfrm>
          <a:custGeom>
            <a:avLst/>
            <a:gdLst>
              <a:gd name="connsiteX0" fmla="*/ 0 w 3124200"/>
              <a:gd name="connsiteY0" fmla="*/ 1127760 h 1127760"/>
              <a:gd name="connsiteX1" fmla="*/ 403860 w 3124200"/>
              <a:gd name="connsiteY1" fmla="*/ 937260 h 1127760"/>
              <a:gd name="connsiteX2" fmla="*/ 1097280 w 3124200"/>
              <a:gd name="connsiteY2" fmla="*/ 411480 h 1127760"/>
              <a:gd name="connsiteX3" fmla="*/ 2857500 w 3124200"/>
              <a:gd name="connsiteY3" fmla="*/ 0 h 1127760"/>
              <a:gd name="connsiteX4" fmla="*/ 3124200 w 3124200"/>
              <a:gd name="connsiteY4" fmla="*/ 121920 h 1127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24200" h="1127760">
                <a:moveTo>
                  <a:pt x="0" y="1127760"/>
                </a:moveTo>
                <a:lnTo>
                  <a:pt x="403860" y="937260"/>
                </a:lnTo>
                <a:lnTo>
                  <a:pt x="1097280" y="411480"/>
                </a:lnTo>
                <a:lnTo>
                  <a:pt x="2857500" y="0"/>
                </a:lnTo>
                <a:lnTo>
                  <a:pt x="3124200" y="121920"/>
                </a:lnTo>
              </a:path>
            </a:pathLst>
          </a:custGeom>
          <a:noFill/>
          <a:ln w="88900" cmpd="dbl">
            <a:solidFill>
              <a:schemeClr val="tx1">
                <a:alpha val="99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90" name="Freeform 1989"/>
          <p:cNvSpPr/>
          <p:nvPr userDrawn="1"/>
        </p:nvSpPr>
        <p:spPr>
          <a:xfrm>
            <a:off x="2463113" y="735311"/>
            <a:ext cx="891540" cy="449580"/>
          </a:xfrm>
          <a:custGeom>
            <a:avLst/>
            <a:gdLst>
              <a:gd name="connsiteX0" fmla="*/ 0 w 891540"/>
              <a:gd name="connsiteY0" fmla="*/ 0 h 449580"/>
              <a:gd name="connsiteX1" fmla="*/ 541020 w 891540"/>
              <a:gd name="connsiteY1" fmla="*/ 350520 h 449580"/>
              <a:gd name="connsiteX2" fmla="*/ 617220 w 891540"/>
              <a:gd name="connsiteY2" fmla="*/ 281940 h 449580"/>
              <a:gd name="connsiteX3" fmla="*/ 891540 w 891540"/>
              <a:gd name="connsiteY3" fmla="*/ 44958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540" h="449580">
                <a:moveTo>
                  <a:pt x="0" y="0"/>
                </a:moveTo>
                <a:lnTo>
                  <a:pt x="541020" y="350520"/>
                </a:lnTo>
                <a:lnTo>
                  <a:pt x="617220" y="281940"/>
                </a:lnTo>
                <a:lnTo>
                  <a:pt x="891540" y="449580"/>
                </a:lnTo>
              </a:path>
            </a:pathLst>
          </a:custGeom>
          <a:noFill/>
          <a:ln w="88900" cmpd="dbl">
            <a:solidFill>
              <a:schemeClr val="tx1">
                <a:alpha val="99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91" name="Freeform 1990"/>
          <p:cNvSpPr/>
          <p:nvPr userDrawn="1"/>
        </p:nvSpPr>
        <p:spPr>
          <a:xfrm>
            <a:off x="5572073" y="5848331"/>
            <a:ext cx="868680" cy="1188720"/>
          </a:xfrm>
          <a:custGeom>
            <a:avLst/>
            <a:gdLst>
              <a:gd name="connsiteX0" fmla="*/ 0 w 868680"/>
              <a:gd name="connsiteY0" fmla="*/ 1188720 h 1188720"/>
              <a:gd name="connsiteX1" fmla="*/ 434340 w 868680"/>
              <a:gd name="connsiteY1" fmla="*/ 640080 h 1188720"/>
              <a:gd name="connsiteX2" fmla="*/ 777240 w 868680"/>
              <a:gd name="connsiteY2" fmla="*/ 259080 h 1188720"/>
              <a:gd name="connsiteX3" fmla="*/ 868680 w 868680"/>
              <a:gd name="connsiteY3" fmla="*/ 0 h 1188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8680" h="1188720">
                <a:moveTo>
                  <a:pt x="0" y="1188720"/>
                </a:moveTo>
                <a:lnTo>
                  <a:pt x="434340" y="640080"/>
                </a:lnTo>
                <a:lnTo>
                  <a:pt x="777240" y="259080"/>
                </a:lnTo>
                <a:lnTo>
                  <a:pt x="86868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92" name="Group 1991"/>
          <p:cNvGrpSpPr/>
          <p:nvPr userDrawn="1"/>
        </p:nvGrpSpPr>
        <p:grpSpPr>
          <a:xfrm rot="346871">
            <a:off x="566379" y="4092471"/>
            <a:ext cx="1528137" cy="142273"/>
            <a:chOff x="13388339" y="14461557"/>
            <a:chExt cx="1708785" cy="129540"/>
          </a:xfrm>
          <a:noFill/>
        </p:grpSpPr>
        <p:sp>
          <p:nvSpPr>
            <p:cNvPr id="3590" name="Freeform 358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591" name="Group 359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592" name="Freeform 359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593" name="Freeform 359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594" name="Freeform 359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595" name="Freeform 359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596" name="Freeform 359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1993" name="Group 1992"/>
          <p:cNvGrpSpPr/>
          <p:nvPr userDrawn="1"/>
        </p:nvGrpSpPr>
        <p:grpSpPr>
          <a:xfrm rot="346871">
            <a:off x="1876922" y="4212572"/>
            <a:ext cx="1528137" cy="142273"/>
            <a:chOff x="13388339" y="14461557"/>
            <a:chExt cx="1708785" cy="129540"/>
          </a:xfrm>
          <a:noFill/>
        </p:grpSpPr>
        <p:sp>
          <p:nvSpPr>
            <p:cNvPr id="3583" name="Freeform 3582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3584" name="Group 3583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3585" name="Freeform 3584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586" name="Freeform 3585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587" name="Freeform 3586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588" name="Freeform 358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3589" name="Freeform 358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sp>
        <p:nvSpPr>
          <p:cNvPr id="1994" name="Freeform 1993"/>
          <p:cNvSpPr/>
          <p:nvPr userDrawn="1"/>
        </p:nvSpPr>
        <p:spPr>
          <a:xfrm>
            <a:off x="801953" y="4210031"/>
            <a:ext cx="350520" cy="853440"/>
          </a:xfrm>
          <a:custGeom>
            <a:avLst/>
            <a:gdLst>
              <a:gd name="connsiteX0" fmla="*/ 0 w 350520"/>
              <a:gd name="connsiteY0" fmla="*/ 0 h 853440"/>
              <a:gd name="connsiteX1" fmla="*/ 350520 w 350520"/>
              <a:gd name="connsiteY1" fmla="*/ 685800 h 853440"/>
              <a:gd name="connsiteX2" fmla="*/ 106680 w 350520"/>
              <a:gd name="connsiteY2" fmla="*/ 85344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0520" h="853440">
                <a:moveTo>
                  <a:pt x="0" y="0"/>
                </a:moveTo>
                <a:lnTo>
                  <a:pt x="350520" y="685800"/>
                </a:lnTo>
                <a:lnTo>
                  <a:pt x="106680" y="8534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95" name="Freeform 1994"/>
          <p:cNvSpPr/>
          <p:nvPr userDrawn="1"/>
        </p:nvSpPr>
        <p:spPr>
          <a:xfrm>
            <a:off x="1167713" y="4217651"/>
            <a:ext cx="289560" cy="998220"/>
          </a:xfrm>
          <a:custGeom>
            <a:avLst/>
            <a:gdLst>
              <a:gd name="connsiteX0" fmla="*/ 38100 w 289560"/>
              <a:gd name="connsiteY0" fmla="*/ 0 h 998220"/>
              <a:gd name="connsiteX1" fmla="*/ 289560 w 289560"/>
              <a:gd name="connsiteY1" fmla="*/ 403860 h 998220"/>
              <a:gd name="connsiteX2" fmla="*/ 0 w 289560"/>
              <a:gd name="connsiteY2" fmla="*/ 708660 h 998220"/>
              <a:gd name="connsiteX3" fmla="*/ 274320 w 289560"/>
              <a:gd name="connsiteY3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9560" h="998220">
                <a:moveTo>
                  <a:pt x="38100" y="0"/>
                </a:moveTo>
                <a:lnTo>
                  <a:pt x="289560" y="403860"/>
                </a:lnTo>
                <a:lnTo>
                  <a:pt x="0" y="708660"/>
                </a:lnTo>
                <a:lnTo>
                  <a:pt x="274320" y="99822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96" name="Freeform 1995"/>
          <p:cNvSpPr/>
          <p:nvPr userDrawn="1"/>
        </p:nvSpPr>
        <p:spPr>
          <a:xfrm>
            <a:off x="1617293" y="5330171"/>
            <a:ext cx="647700" cy="495300"/>
          </a:xfrm>
          <a:custGeom>
            <a:avLst/>
            <a:gdLst>
              <a:gd name="connsiteX0" fmla="*/ 0 w 647700"/>
              <a:gd name="connsiteY0" fmla="*/ 0 h 495300"/>
              <a:gd name="connsiteX1" fmla="*/ 647700 w 647700"/>
              <a:gd name="connsiteY1" fmla="*/ 350520 h 495300"/>
              <a:gd name="connsiteX2" fmla="*/ 525780 w 647700"/>
              <a:gd name="connsiteY2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7700" h="495300">
                <a:moveTo>
                  <a:pt x="0" y="0"/>
                </a:moveTo>
                <a:lnTo>
                  <a:pt x="647700" y="350520"/>
                </a:lnTo>
                <a:lnTo>
                  <a:pt x="525780" y="49530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97" name="Freeform 1996"/>
          <p:cNvSpPr/>
          <p:nvPr userDrawn="1"/>
        </p:nvSpPr>
        <p:spPr>
          <a:xfrm>
            <a:off x="1967813" y="4613891"/>
            <a:ext cx="1417320" cy="1478280"/>
          </a:xfrm>
          <a:custGeom>
            <a:avLst/>
            <a:gdLst>
              <a:gd name="connsiteX0" fmla="*/ 0 w 1417320"/>
              <a:gd name="connsiteY0" fmla="*/ 426720 h 1478280"/>
              <a:gd name="connsiteX1" fmla="*/ 655320 w 1417320"/>
              <a:gd name="connsiteY1" fmla="*/ 807720 h 1478280"/>
              <a:gd name="connsiteX2" fmla="*/ 1196340 w 1417320"/>
              <a:gd name="connsiteY2" fmla="*/ 0 h 1478280"/>
              <a:gd name="connsiteX3" fmla="*/ 1417320 w 1417320"/>
              <a:gd name="connsiteY3" fmla="*/ 251460 h 1478280"/>
              <a:gd name="connsiteX4" fmla="*/ 1051560 w 1417320"/>
              <a:gd name="connsiteY4" fmla="*/ 1013460 h 1478280"/>
              <a:gd name="connsiteX5" fmla="*/ 960120 w 1417320"/>
              <a:gd name="connsiteY5" fmla="*/ 944880 h 1478280"/>
              <a:gd name="connsiteX6" fmla="*/ 541020 w 1417320"/>
              <a:gd name="connsiteY6" fmla="*/ 1478280 h 147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17320" h="1478280">
                <a:moveTo>
                  <a:pt x="0" y="426720"/>
                </a:moveTo>
                <a:lnTo>
                  <a:pt x="655320" y="807720"/>
                </a:lnTo>
                <a:lnTo>
                  <a:pt x="1196340" y="0"/>
                </a:lnTo>
                <a:lnTo>
                  <a:pt x="1417320" y="251460"/>
                </a:lnTo>
                <a:lnTo>
                  <a:pt x="1051560" y="1013460"/>
                </a:lnTo>
                <a:lnTo>
                  <a:pt x="960120" y="944880"/>
                </a:lnTo>
                <a:lnTo>
                  <a:pt x="541020" y="14782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98" name="Freeform 1997"/>
          <p:cNvSpPr/>
          <p:nvPr userDrawn="1"/>
        </p:nvSpPr>
        <p:spPr>
          <a:xfrm>
            <a:off x="2981273" y="4888211"/>
            <a:ext cx="929640" cy="1066800"/>
          </a:xfrm>
          <a:custGeom>
            <a:avLst/>
            <a:gdLst>
              <a:gd name="connsiteX0" fmla="*/ 0 w 929640"/>
              <a:gd name="connsiteY0" fmla="*/ 739140 h 1066800"/>
              <a:gd name="connsiteX1" fmla="*/ 434340 w 929640"/>
              <a:gd name="connsiteY1" fmla="*/ 1066800 h 1066800"/>
              <a:gd name="connsiteX2" fmla="*/ 929640 w 929640"/>
              <a:gd name="connsiteY2" fmla="*/ 228600 h 1066800"/>
              <a:gd name="connsiteX3" fmla="*/ 441960 w 929640"/>
              <a:gd name="connsiteY3" fmla="*/ 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9640" h="1066800">
                <a:moveTo>
                  <a:pt x="0" y="739140"/>
                </a:moveTo>
                <a:lnTo>
                  <a:pt x="434340" y="1066800"/>
                </a:lnTo>
                <a:lnTo>
                  <a:pt x="929640" y="228600"/>
                </a:lnTo>
                <a:lnTo>
                  <a:pt x="44196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99" name="Freeform 1998"/>
          <p:cNvSpPr/>
          <p:nvPr userDrawn="1"/>
        </p:nvSpPr>
        <p:spPr>
          <a:xfrm>
            <a:off x="1670633" y="4316711"/>
            <a:ext cx="312420" cy="365760"/>
          </a:xfrm>
          <a:custGeom>
            <a:avLst/>
            <a:gdLst>
              <a:gd name="connsiteX0" fmla="*/ 0 w 312420"/>
              <a:gd name="connsiteY0" fmla="*/ 0 h 365760"/>
              <a:gd name="connsiteX1" fmla="*/ 312420 w 312420"/>
              <a:gd name="connsiteY1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365760">
                <a:moveTo>
                  <a:pt x="0" y="0"/>
                </a:moveTo>
                <a:lnTo>
                  <a:pt x="312420" y="3657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0" name="Freeform 1999"/>
          <p:cNvSpPr/>
          <p:nvPr userDrawn="1"/>
        </p:nvSpPr>
        <p:spPr>
          <a:xfrm>
            <a:off x="4512623" y="4827251"/>
            <a:ext cx="1097280" cy="2103120"/>
          </a:xfrm>
          <a:custGeom>
            <a:avLst/>
            <a:gdLst>
              <a:gd name="connsiteX0" fmla="*/ 1013460 w 1097280"/>
              <a:gd name="connsiteY0" fmla="*/ 2103120 h 2103120"/>
              <a:gd name="connsiteX1" fmla="*/ 640080 w 1097280"/>
              <a:gd name="connsiteY1" fmla="*/ 1722120 h 2103120"/>
              <a:gd name="connsiteX2" fmla="*/ 0 w 1097280"/>
              <a:gd name="connsiteY2" fmla="*/ 1341120 h 2103120"/>
              <a:gd name="connsiteX3" fmla="*/ 426720 w 1097280"/>
              <a:gd name="connsiteY3" fmla="*/ 731520 h 2103120"/>
              <a:gd name="connsiteX4" fmla="*/ 640080 w 1097280"/>
              <a:gd name="connsiteY4" fmla="*/ 304800 h 2103120"/>
              <a:gd name="connsiteX5" fmla="*/ 1097280 w 1097280"/>
              <a:gd name="connsiteY5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7280" h="2103120">
                <a:moveTo>
                  <a:pt x="1013460" y="2103120"/>
                </a:moveTo>
                <a:lnTo>
                  <a:pt x="640080" y="1722120"/>
                </a:lnTo>
                <a:lnTo>
                  <a:pt x="0" y="1341120"/>
                </a:lnTo>
                <a:lnTo>
                  <a:pt x="426720" y="731520"/>
                </a:lnTo>
                <a:lnTo>
                  <a:pt x="640080" y="304800"/>
                </a:lnTo>
                <a:lnTo>
                  <a:pt x="10972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1" name="Freeform 2000"/>
          <p:cNvSpPr/>
          <p:nvPr userDrawn="1"/>
        </p:nvSpPr>
        <p:spPr>
          <a:xfrm>
            <a:off x="5998523" y="4446251"/>
            <a:ext cx="617220" cy="594360"/>
          </a:xfrm>
          <a:custGeom>
            <a:avLst/>
            <a:gdLst>
              <a:gd name="connsiteX0" fmla="*/ 0 w 617220"/>
              <a:gd name="connsiteY0" fmla="*/ 304800 h 594360"/>
              <a:gd name="connsiteX1" fmla="*/ 190500 w 617220"/>
              <a:gd name="connsiteY1" fmla="*/ 518160 h 594360"/>
              <a:gd name="connsiteX2" fmla="*/ 594360 w 617220"/>
              <a:gd name="connsiteY2" fmla="*/ 594360 h 594360"/>
              <a:gd name="connsiteX3" fmla="*/ 617220 w 617220"/>
              <a:gd name="connsiteY3" fmla="*/ 228600 h 594360"/>
              <a:gd name="connsiteX4" fmla="*/ 373380 w 617220"/>
              <a:gd name="connsiteY4" fmla="*/ 0 h 594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17220" h="594360">
                <a:moveTo>
                  <a:pt x="0" y="304800"/>
                </a:moveTo>
                <a:lnTo>
                  <a:pt x="190500" y="518160"/>
                </a:lnTo>
                <a:lnTo>
                  <a:pt x="594360" y="594360"/>
                </a:lnTo>
                <a:lnTo>
                  <a:pt x="617220" y="228600"/>
                </a:lnTo>
                <a:lnTo>
                  <a:pt x="3733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2" name="Freeform 2001"/>
          <p:cNvSpPr/>
          <p:nvPr userDrawn="1"/>
        </p:nvSpPr>
        <p:spPr>
          <a:xfrm>
            <a:off x="5373683" y="5048231"/>
            <a:ext cx="1203960" cy="1417320"/>
          </a:xfrm>
          <a:custGeom>
            <a:avLst/>
            <a:gdLst>
              <a:gd name="connsiteX0" fmla="*/ 1203960 w 1203960"/>
              <a:gd name="connsiteY0" fmla="*/ 0 h 1417320"/>
              <a:gd name="connsiteX1" fmla="*/ 1120140 w 1203960"/>
              <a:gd name="connsiteY1" fmla="*/ 777240 h 1417320"/>
              <a:gd name="connsiteX2" fmla="*/ 335280 w 1203960"/>
              <a:gd name="connsiteY2" fmla="*/ 594360 h 1417320"/>
              <a:gd name="connsiteX3" fmla="*/ 0 w 1203960"/>
              <a:gd name="connsiteY3" fmla="*/ 1013460 h 1417320"/>
              <a:gd name="connsiteX4" fmla="*/ 533400 w 1203960"/>
              <a:gd name="connsiteY4" fmla="*/ 1417320 h 1417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3960" h="1417320">
                <a:moveTo>
                  <a:pt x="1203960" y="0"/>
                </a:moveTo>
                <a:lnTo>
                  <a:pt x="1120140" y="777240"/>
                </a:lnTo>
                <a:lnTo>
                  <a:pt x="335280" y="594360"/>
                </a:lnTo>
                <a:lnTo>
                  <a:pt x="0" y="1013460"/>
                </a:lnTo>
                <a:lnTo>
                  <a:pt x="533400" y="14173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3" name="Freeform 2002"/>
          <p:cNvSpPr/>
          <p:nvPr userDrawn="1"/>
        </p:nvSpPr>
        <p:spPr>
          <a:xfrm>
            <a:off x="5610173" y="5154911"/>
            <a:ext cx="396240" cy="495300"/>
          </a:xfrm>
          <a:custGeom>
            <a:avLst/>
            <a:gdLst>
              <a:gd name="connsiteX0" fmla="*/ 0 w 396240"/>
              <a:gd name="connsiteY0" fmla="*/ 495300 h 495300"/>
              <a:gd name="connsiteX1" fmla="*/ 396240 w 396240"/>
              <a:gd name="connsiteY1" fmla="*/ 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495300">
                <a:moveTo>
                  <a:pt x="0" y="495300"/>
                </a:moveTo>
                <a:lnTo>
                  <a:pt x="3962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4" name="Freeform 2003"/>
          <p:cNvSpPr/>
          <p:nvPr userDrawn="1"/>
        </p:nvSpPr>
        <p:spPr>
          <a:xfrm>
            <a:off x="4954583" y="5581631"/>
            <a:ext cx="1203960" cy="685800"/>
          </a:xfrm>
          <a:custGeom>
            <a:avLst/>
            <a:gdLst>
              <a:gd name="connsiteX0" fmla="*/ 0 w 1203960"/>
              <a:gd name="connsiteY0" fmla="*/ 0 h 685800"/>
              <a:gd name="connsiteX1" fmla="*/ 502920 w 1203960"/>
              <a:gd name="connsiteY1" fmla="*/ 365760 h 685800"/>
              <a:gd name="connsiteX2" fmla="*/ 1203960 w 1203960"/>
              <a:gd name="connsiteY2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3960" h="685800">
                <a:moveTo>
                  <a:pt x="0" y="0"/>
                </a:moveTo>
                <a:lnTo>
                  <a:pt x="502920" y="365760"/>
                </a:lnTo>
                <a:lnTo>
                  <a:pt x="1203960" y="6858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5" name="Freeform 2004"/>
          <p:cNvSpPr/>
          <p:nvPr userDrawn="1"/>
        </p:nvSpPr>
        <p:spPr>
          <a:xfrm>
            <a:off x="3872543" y="5040611"/>
            <a:ext cx="647700" cy="1409700"/>
          </a:xfrm>
          <a:custGeom>
            <a:avLst/>
            <a:gdLst>
              <a:gd name="connsiteX0" fmla="*/ 647700 w 647700"/>
              <a:gd name="connsiteY0" fmla="*/ 0 h 1409700"/>
              <a:gd name="connsiteX1" fmla="*/ 640080 w 647700"/>
              <a:gd name="connsiteY1" fmla="*/ 411480 h 1409700"/>
              <a:gd name="connsiteX2" fmla="*/ 144780 w 647700"/>
              <a:gd name="connsiteY2" fmla="*/ 1066800 h 1409700"/>
              <a:gd name="connsiteX3" fmla="*/ 144780 w 647700"/>
              <a:gd name="connsiteY3" fmla="*/ 1143000 h 1409700"/>
              <a:gd name="connsiteX4" fmla="*/ 0 w 647700"/>
              <a:gd name="connsiteY4" fmla="*/ 1409700 h 140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7700" h="1409700">
                <a:moveTo>
                  <a:pt x="647700" y="0"/>
                </a:moveTo>
                <a:lnTo>
                  <a:pt x="640080" y="411480"/>
                </a:lnTo>
                <a:lnTo>
                  <a:pt x="144780" y="1066800"/>
                </a:lnTo>
                <a:lnTo>
                  <a:pt x="144780" y="1143000"/>
                </a:lnTo>
                <a:lnTo>
                  <a:pt x="0" y="14097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6" name="Freeform 2005"/>
          <p:cNvSpPr/>
          <p:nvPr userDrawn="1"/>
        </p:nvSpPr>
        <p:spPr>
          <a:xfrm>
            <a:off x="4063043" y="6069311"/>
            <a:ext cx="967740" cy="822960"/>
          </a:xfrm>
          <a:custGeom>
            <a:avLst/>
            <a:gdLst>
              <a:gd name="connsiteX0" fmla="*/ 0 w 967740"/>
              <a:gd name="connsiteY0" fmla="*/ 0 h 822960"/>
              <a:gd name="connsiteX1" fmla="*/ 320040 w 967740"/>
              <a:gd name="connsiteY1" fmla="*/ 266700 h 822960"/>
              <a:gd name="connsiteX2" fmla="*/ 967740 w 967740"/>
              <a:gd name="connsiteY2" fmla="*/ 655320 h 822960"/>
              <a:gd name="connsiteX3" fmla="*/ 830580 w 967740"/>
              <a:gd name="connsiteY3" fmla="*/ 822960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67740" h="822960">
                <a:moveTo>
                  <a:pt x="0" y="0"/>
                </a:moveTo>
                <a:lnTo>
                  <a:pt x="320040" y="266700"/>
                </a:lnTo>
                <a:lnTo>
                  <a:pt x="967740" y="655320"/>
                </a:lnTo>
                <a:lnTo>
                  <a:pt x="830580" y="8229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7" name="Freeform 2006"/>
          <p:cNvSpPr/>
          <p:nvPr userDrawn="1"/>
        </p:nvSpPr>
        <p:spPr>
          <a:xfrm>
            <a:off x="4596713" y="4583411"/>
            <a:ext cx="510540" cy="548640"/>
          </a:xfrm>
          <a:custGeom>
            <a:avLst/>
            <a:gdLst>
              <a:gd name="connsiteX0" fmla="*/ 0 w 510540"/>
              <a:gd name="connsiteY0" fmla="*/ 0 h 548640"/>
              <a:gd name="connsiteX1" fmla="*/ 510540 w 510540"/>
              <a:gd name="connsiteY1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10540" h="548640">
                <a:moveTo>
                  <a:pt x="0" y="0"/>
                </a:moveTo>
                <a:lnTo>
                  <a:pt x="510540" y="5486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8" name="Freeform 2007"/>
          <p:cNvSpPr/>
          <p:nvPr userDrawn="1"/>
        </p:nvSpPr>
        <p:spPr>
          <a:xfrm>
            <a:off x="5015543" y="4537691"/>
            <a:ext cx="236220" cy="502920"/>
          </a:xfrm>
          <a:custGeom>
            <a:avLst/>
            <a:gdLst>
              <a:gd name="connsiteX0" fmla="*/ 0 w 236220"/>
              <a:gd name="connsiteY0" fmla="*/ 0 h 502920"/>
              <a:gd name="connsiteX1" fmla="*/ 236220 w 236220"/>
              <a:gd name="connsiteY1" fmla="*/ 502920 h 50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502920">
                <a:moveTo>
                  <a:pt x="0" y="0"/>
                </a:moveTo>
                <a:lnTo>
                  <a:pt x="236220" y="5029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9" name="Freeform 2008"/>
          <p:cNvSpPr/>
          <p:nvPr userDrawn="1"/>
        </p:nvSpPr>
        <p:spPr>
          <a:xfrm>
            <a:off x="6113093" y="6518891"/>
            <a:ext cx="411480" cy="60960"/>
          </a:xfrm>
          <a:custGeom>
            <a:avLst/>
            <a:gdLst>
              <a:gd name="connsiteX0" fmla="*/ 0 w 411480"/>
              <a:gd name="connsiteY0" fmla="*/ 0 h 60960"/>
              <a:gd name="connsiteX1" fmla="*/ 167640 w 411480"/>
              <a:gd name="connsiteY1" fmla="*/ 60960 h 60960"/>
              <a:gd name="connsiteX2" fmla="*/ 411480 w 411480"/>
              <a:gd name="connsiteY2" fmla="*/ 60960 h 60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480" h="60960">
                <a:moveTo>
                  <a:pt x="0" y="0"/>
                </a:moveTo>
                <a:lnTo>
                  <a:pt x="167640" y="60960"/>
                </a:lnTo>
                <a:lnTo>
                  <a:pt x="411480" y="609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10" name="Group 2009"/>
          <p:cNvGrpSpPr/>
          <p:nvPr userDrawn="1"/>
        </p:nvGrpSpPr>
        <p:grpSpPr>
          <a:xfrm rot="20266305">
            <a:off x="3213050" y="6226267"/>
            <a:ext cx="588180" cy="409068"/>
            <a:chOff x="8929402" y="6631808"/>
            <a:chExt cx="588180" cy="409068"/>
          </a:xfrm>
          <a:solidFill>
            <a:schemeClr val="tx1"/>
          </a:solidFill>
        </p:grpSpPr>
        <p:sp>
          <p:nvSpPr>
            <p:cNvPr id="3580" name="Rectangle 3579"/>
            <p:cNvSpPr>
              <a:spLocks noChangeAspect="1"/>
            </p:cNvSpPr>
            <p:nvPr/>
          </p:nvSpPr>
          <p:spPr>
            <a:xfrm rot="3300518">
              <a:off x="9403358" y="6926653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1" name="Rectangle 3580"/>
            <p:cNvSpPr>
              <a:spLocks noChangeAspect="1"/>
            </p:cNvSpPr>
            <p:nvPr/>
          </p:nvSpPr>
          <p:spPr>
            <a:xfrm rot="67335">
              <a:off x="8929402" y="6819433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82" name="Rectangle 3581"/>
            <p:cNvSpPr>
              <a:spLocks noChangeAspect="1"/>
            </p:cNvSpPr>
            <p:nvPr/>
          </p:nvSpPr>
          <p:spPr>
            <a:xfrm rot="433759">
              <a:off x="9210137" y="6631808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011" name="Rectangle 2010"/>
          <p:cNvSpPr>
            <a:spLocks noChangeAspect="1"/>
          </p:cNvSpPr>
          <p:nvPr userDrawn="1"/>
        </p:nvSpPr>
        <p:spPr>
          <a:xfrm rot="3920380">
            <a:off x="3425638" y="6639265"/>
            <a:ext cx="81241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12" name="Freeform 2011"/>
          <p:cNvSpPr/>
          <p:nvPr userDrawn="1"/>
        </p:nvSpPr>
        <p:spPr>
          <a:xfrm>
            <a:off x="3869003" y="6195041"/>
            <a:ext cx="1051560" cy="678180"/>
          </a:xfrm>
          <a:custGeom>
            <a:avLst/>
            <a:gdLst>
              <a:gd name="connsiteX0" fmla="*/ 0 w 1051560"/>
              <a:gd name="connsiteY0" fmla="*/ 403860 h 678180"/>
              <a:gd name="connsiteX1" fmla="*/ 224790 w 1051560"/>
              <a:gd name="connsiteY1" fmla="*/ 0 h 678180"/>
              <a:gd name="connsiteX2" fmla="*/ 255270 w 1051560"/>
              <a:gd name="connsiteY2" fmla="*/ 30480 h 678180"/>
              <a:gd name="connsiteX3" fmla="*/ 1051560 w 1051560"/>
              <a:gd name="connsiteY3" fmla="*/ 521970 h 678180"/>
              <a:gd name="connsiteX4" fmla="*/ 956310 w 1051560"/>
              <a:gd name="connsiteY4" fmla="*/ 678180 h 678180"/>
              <a:gd name="connsiteX5" fmla="*/ 339090 w 1051560"/>
              <a:gd name="connsiteY5" fmla="*/ 579120 h 678180"/>
              <a:gd name="connsiteX6" fmla="*/ 0 w 1051560"/>
              <a:gd name="connsiteY6" fmla="*/ 403860 h 678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51560" h="678180">
                <a:moveTo>
                  <a:pt x="0" y="403860"/>
                </a:moveTo>
                <a:lnTo>
                  <a:pt x="224790" y="0"/>
                </a:lnTo>
                <a:lnTo>
                  <a:pt x="255270" y="30480"/>
                </a:lnTo>
                <a:lnTo>
                  <a:pt x="1051560" y="521970"/>
                </a:lnTo>
                <a:lnTo>
                  <a:pt x="956310" y="678180"/>
                </a:lnTo>
                <a:lnTo>
                  <a:pt x="339090" y="579120"/>
                </a:lnTo>
                <a:lnTo>
                  <a:pt x="0" y="403860"/>
                </a:lnTo>
                <a:close/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13" name="Freeform 2012"/>
          <p:cNvSpPr/>
          <p:nvPr userDrawn="1"/>
        </p:nvSpPr>
        <p:spPr>
          <a:xfrm>
            <a:off x="5682563" y="6591281"/>
            <a:ext cx="857250" cy="830580"/>
          </a:xfrm>
          <a:custGeom>
            <a:avLst/>
            <a:gdLst>
              <a:gd name="connsiteX0" fmla="*/ 0 w 857250"/>
              <a:gd name="connsiteY0" fmla="*/ 449580 h 830580"/>
              <a:gd name="connsiteX1" fmla="*/ 0 w 857250"/>
              <a:gd name="connsiteY1" fmla="*/ 449580 h 830580"/>
              <a:gd name="connsiteX2" fmla="*/ 339090 w 857250"/>
              <a:gd name="connsiteY2" fmla="*/ 0 h 830580"/>
              <a:gd name="connsiteX3" fmla="*/ 369570 w 857250"/>
              <a:gd name="connsiteY3" fmla="*/ 11430 h 830580"/>
              <a:gd name="connsiteX4" fmla="*/ 590550 w 857250"/>
              <a:gd name="connsiteY4" fmla="*/ 76200 h 830580"/>
              <a:gd name="connsiteX5" fmla="*/ 788670 w 857250"/>
              <a:gd name="connsiteY5" fmla="*/ 72390 h 830580"/>
              <a:gd name="connsiteX6" fmla="*/ 857250 w 857250"/>
              <a:gd name="connsiteY6" fmla="*/ 830580 h 830580"/>
              <a:gd name="connsiteX7" fmla="*/ 392430 w 857250"/>
              <a:gd name="connsiteY7" fmla="*/ 552450 h 830580"/>
              <a:gd name="connsiteX8" fmla="*/ 0 w 857250"/>
              <a:gd name="connsiteY8" fmla="*/ 449580 h 830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7250" h="830580">
                <a:moveTo>
                  <a:pt x="0" y="449580"/>
                </a:moveTo>
                <a:lnTo>
                  <a:pt x="0" y="449580"/>
                </a:lnTo>
                <a:lnTo>
                  <a:pt x="339090" y="0"/>
                </a:lnTo>
                <a:lnTo>
                  <a:pt x="369570" y="11430"/>
                </a:lnTo>
                <a:lnTo>
                  <a:pt x="590550" y="76200"/>
                </a:lnTo>
                <a:lnTo>
                  <a:pt x="788670" y="72390"/>
                </a:lnTo>
                <a:lnTo>
                  <a:pt x="857250" y="830580"/>
                </a:lnTo>
                <a:lnTo>
                  <a:pt x="392430" y="552450"/>
                </a:lnTo>
                <a:lnTo>
                  <a:pt x="0" y="449580"/>
                </a:lnTo>
                <a:close/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14" name="Freeform 2013"/>
          <p:cNvSpPr/>
          <p:nvPr userDrawn="1"/>
        </p:nvSpPr>
        <p:spPr>
          <a:xfrm>
            <a:off x="10239323" y="6457931"/>
            <a:ext cx="468630" cy="967740"/>
          </a:xfrm>
          <a:custGeom>
            <a:avLst/>
            <a:gdLst>
              <a:gd name="connsiteX0" fmla="*/ 0 w 468630"/>
              <a:gd name="connsiteY0" fmla="*/ 0 h 967740"/>
              <a:gd name="connsiteX1" fmla="*/ 0 w 468630"/>
              <a:gd name="connsiteY1" fmla="*/ 0 h 967740"/>
              <a:gd name="connsiteX2" fmla="*/ 0 w 468630"/>
              <a:gd name="connsiteY2" fmla="*/ 563880 h 967740"/>
              <a:gd name="connsiteX3" fmla="*/ 270510 w 468630"/>
              <a:gd name="connsiteY3" fmla="*/ 556260 h 967740"/>
              <a:gd name="connsiteX4" fmla="*/ 293370 w 468630"/>
              <a:gd name="connsiteY4" fmla="*/ 967740 h 967740"/>
              <a:gd name="connsiteX5" fmla="*/ 457200 w 468630"/>
              <a:gd name="connsiteY5" fmla="*/ 944880 h 967740"/>
              <a:gd name="connsiteX6" fmla="*/ 464820 w 468630"/>
              <a:gd name="connsiteY6" fmla="*/ 910590 h 967740"/>
              <a:gd name="connsiteX7" fmla="*/ 468630 w 468630"/>
              <a:gd name="connsiteY7" fmla="*/ 895350 h 967740"/>
              <a:gd name="connsiteX8" fmla="*/ 422910 w 468630"/>
              <a:gd name="connsiteY8" fmla="*/ 137160 h 967740"/>
              <a:gd name="connsiteX9" fmla="*/ 0 w 468630"/>
              <a:gd name="connsiteY9" fmla="*/ 0 h 967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8630" h="967740">
                <a:moveTo>
                  <a:pt x="0" y="0"/>
                </a:moveTo>
                <a:lnTo>
                  <a:pt x="0" y="0"/>
                </a:lnTo>
                <a:lnTo>
                  <a:pt x="0" y="563880"/>
                </a:lnTo>
                <a:lnTo>
                  <a:pt x="270510" y="556260"/>
                </a:lnTo>
                <a:lnTo>
                  <a:pt x="293370" y="967740"/>
                </a:lnTo>
                <a:lnTo>
                  <a:pt x="457200" y="944880"/>
                </a:lnTo>
                <a:cubicBezTo>
                  <a:pt x="459740" y="933450"/>
                  <a:pt x="462187" y="921999"/>
                  <a:pt x="464820" y="910590"/>
                </a:cubicBezTo>
                <a:cubicBezTo>
                  <a:pt x="465997" y="905488"/>
                  <a:pt x="468630" y="895350"/>
                  <a:pt x="468630" y="895350"/>
                </a:cubicBezTo>
                <a:lnTo>
                  <a:pt x="422910" y="137160"/>
                </a:lnTo>
                <a:lnTo>
                  <a:pt x="0" y="0"/>
                </a:ln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15" name="Freeform 2014"/>
          <p:cNvSpPr/>
          <p:nvPr userDrawn="1"/>
        </p:nvSpPr>
        <p:spPr>
          <a:xfrm>
            <a:off x="11549963" y="4126211"/>
            <a:ext cx="1036320" cy="655320"/>
          </a:xfrm>
          <a:custGeom>
            <a:avLst/>
            <a:gdLst>
              <a:gd name="connsiteX0" fmla="*/ 76200 w 1036320"/>
              <a:gd name="connsiteY0" fmla="*/ 0 h 655320"/>
              <a:gd name="connsiteX1" fmla="*/ 0 w 1036320"/>
              <a:gd name="connsiteY1" fmla="*/ 556260 h 655320"/>
              <a:gd name="connsiteX2" fmla="*/ 830580 w 1036320"/>
              <a:gd name="connsiteY2" fmla="*/ 655320 h 655320"/>
              <a:gd name="connsiteX3" fmla="*/ 1036320 w 1036320"/>
              <a:gd name="connsiteY3" fmla="*/ 647700 h 655320"/>
              <a:gd name="connsiteX4" fmla="*/ 982980 w 1036320"/>
              <a:gd name="connsiteY4" fmla="*/ 137160 h 655320"/>
              <a:gd name="connsiteX5" fmla="*/ 929640 w 1036320"/>
              <a:gd name="connsiteY5" fmla="*/ 137160 h 655320"/>
              <a:gd name="connsiteX6" fmla="*/ 76200 w 1036320"/>
              <a:gd name="connsiteY6" fmla="*/ 0 h 6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6320" h="655320">
                <a:moveTo>
                  <a:pt x="76200" y="0"/>
                </a:moveTo>
                <a:lnTo>
                  <a:pt x="0" y="556260"/>
                </a:lnTo>
                <a:lnTo>
                  <a:pt x="830580" y="655320"/>
                </a:lnTo>
                <a:lnTo>
                  <a:pt x="1036320" y="647700"/>
                </a:lnTo>
                <a:lnTo>
                  <a:pt x="982980" y="137160"/>
                </a:lnTo>
                <a:lnTo>
                  <a:pt x="929640" y="137160"/>
                </a:lnTo>
                <a:lnTo>
                  <a:pt x="76200" y="0"/>
                </a:ln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16" name="Freeform 2015"/>
          <p:cNvSpPr/>
          <p:nvPr userDrawn="1"/>
        </p:nvSpPr>
        <p:spPr>
          <a:xfrm>
            <a:off x="11980493" y="5619731"/>
            <a:ext cx="937260" cy="944880"/>
          </a:xfrm>
          <a:custGeom>
            <a:avLst/>
            <a:gdLst>
              <a:gd name="connsiteX0" fmla="*/ 0 w 937260"/>
              <a:gd name="connsiteY0" fmla="*/ 0 h 944880"/>
              <a:gd name="connsiteX1" fmla="*/ 491490 w 937260"/>
              <a:gd name="connsiteY1" fmla="*/ 38100 h 944880"/>
              <a:gd name="connsiteX2" fmla="*/ 937260 w 937260"/>
              <a:gd name="connsiteY2" fmla="*/ 872490 h 944880"/>
              <a:gd name="connsiteX3" fmla="*/ 586740 w 937260"/>
              <a:gd name="connsiteY3" fmla="*/ 944880 h 944880"/>
              <a:gd name="connsiteX4" fmla="*/ 0 w 937260"/>
              <a:gd name="connsiteY4" fmla="*/ 0 h 944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260" h="944880">
                <a:moveTo>
                  <a:pt x="0" y="0"/>
                </a:moveTo>
                <a:lnTo>
                  <a:pt x="491490" y="38100"/>
                </a:lnTo>
                <a:lnTo>
                  <a:pt x="937260" y="872490"/>
                </a:lnTo>
                <a:lnTo>
                  <a:pt x="586740" y="944880"/>
                </a:lnTo>
                <a:lnTo>
                  <a:pt x="0" y="0"/>
                </a:lnTo>
                <a:close/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17" name="Group 2016"/>
          <p:cNvGrpSpPr/>
          <p:nvPr userDrawn="1"/>
        </p:nvGrpSpPr>
        <p:grpSpPr>
          <a:xfrm>
            <a:off x="1327733" y="3844271"/>
            <a:ext cx="1844040" cy="1546860"/>
            <a:chOff x="1303020" y="3810000"/>
            <a:chExt cx="1844040" cy="1546860"/>
          </a:xfrm>
          <a:noFill/>
        </p:grpSpPr>
        <p:sp>
          <p:nvSpPr>
            <p:cNvPr id="3578" name="Freeform 3577"/>
            <p:cNvSpPr/>
            <p:nvPr/>
          </p:nvSpPr>
          <p:spPr>
            <a:xfrm>
              <a:off x="1303020" y="3810000"/>
              <a:ext cx="1844040" cy="1546860"/>
            </a:xfrm>
            <a:custGeom>
              <a:avLst/>
              <a:gdLst>
                <a:gd name="connsiteX0" fmla="*/ 0 w 1844040"/>
                <a:gd name="connsiteY0" fmla="*/ 1546860 h 1546860"/>
                <a:gd name="connsiteX1" fmla="*/ 548640 w 1844040"/>
                <a:gd name="connsiteY1" fmla="*/ 1150620 h 1546860"/>
                <a:gd name="connsiteX2" fmla="*/ 1455420 w 1844040"/>
                <a:gd name="connsiteY2" fmla="*/ 243840 h 1546860"/>
                <a:gd name="connsiteX3" fmla="*/ 1668780 w 1844040"/>
                <a:gd name="connsiteY3" fmla="*/ 0 h 1546860"/>
                <a:gd name="connsiteX4" fmla="*/ 1760220 w 1844040"/>
                <a:gd name="connsiteY4" fmla="*/ 83820 h 1546860"/>
                <a:gd name="connsiteX5" fmla="*/ 1844040 w 1844040"/>
                <a:gd name="connsiteY5" fmla="*/ 0 h 1546860"/>
                <a:gd name="connsiteX0" fmla="*/ 0 w 1844040"/>
                <a:gd name="connsiteY0" fmla="*/ 1546860 h 1546860"/>
                <a:gd name="connsiteX1" fmla="*/ 548640 w 1844040"/>
                <a:gd name="connsiteY1" fmla="*/ 1150620 h 1546860"/>
                <a:gd name="connsiteX2" fmla="*/ 1299210 w 1844040"/>
                <a:gd name="connsiteY2" fmla="*/ 350520 h 1546860"/>
                <a:gd name="connsiteX3" fmla="*/ 1455420 w 1844040"/>
                <a:gd name="connsiteY3" fmla="*/ 243840 h 1546860"/>
                <a:gd name="connsiteX4" fmla="*/ 1668780 w 1844040"/>
                <a:gd name="connsiteY4" fmla="*/ 0 h 1546860"/>
                <a:gd name="connsiteX5" fmla="*/ 1760220 w 1844040"/>
                <a:gd name="connsiteY5" fmla="*/ 83820 h 1546860"/>
                <a:gd name="connsiteX6" fmla="*/ 1844040 w 1844040"/>
                <a:gd name="connsiteY6" fmla="*/ 0 h 1546860"/>
                <a:gd name="connsiteX0" fmla="*/ 0 w 1844040"/>
                <a:gd name="connsiteY0" fmla="*/ 1546860 h 1546860"/>
                <a:gd name="connsiteX1" fmla="*/ 548640 w 1844040"/>
                <a:gd name="connsiteY1" fmla="*/ 1150620 h 1546860"/>
                <a:gd name="connsiteX2" fmla="*/ 1188720 w 1844040"/>
                <a:gd name="connsiteY2" fmla="*/ 541020 h 1546860"/>
                <a:gd name="connsiteX3" fmla="*/ 1299210 w 1844040"/>
                <a:gd name="connsiteY3" fmla="*/ 350520 h 1546860"/>
                <a:gd name="connsiteX4" fmla="*/ 1455420 w 1844040"/>
                <a:gd name="connsiteY4" fmla="*/ 243840 h 1546860"/>
                <a:gd name="connsiteX5" fmla="*/ 1668780 w 1844040"/>
                <a:gd name="connsiteY5" fmla="*/ 0 h 1546860"/>
                <a:gd name="connsiteX6" fmla="*/ 1760220 w 1844040"/>
                <a:gd name="connsiteY6" fmla="*/ 83820 h 1546860"/>
                <a:gd name="connsiteX7" fmla="*/ 1844040 w 1844040"/>
                <a:gd name="connsiteY7" fmla="*/ 0 h 1546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44040" h="1546860">
                  <a:moveTo>
                    <a:pt x="0" y="1546860"/>
                  </a:moveTo>
                  <a:lnTo>
                    <a:pt x="548640" y="1150620"/>
                  </a:lnTo>
                  <a:cubicBezTo>
                    <a:pt x="739140" y="977265"/>
                    <a:pt x="1063625" y="674370"/>
                    <a:pt x="1188720" y="541020"/>
                  </a:cubicBezTo>
                  <a:cubicBezTo>
                    <a:pt x="1313815" y="407670"/>
                    <a:pt x="1247140" y="394335"/>
                    <a:pt x="1299210" y="350520"/>
                  </a:cubicBezTo>
                  <a:lnTo>
                    <a:pt x="1455420" y="243840"/>
                  </a:lnTo>
                  <a:lnTo>
                    <a:pt x="1668780" y="0"/>
                  </a:lnTo>
                  <a:lnTo>
                    <a:pt x="1760220" y="83820"/>
                  </a:lnTo>
                  <a:lnTo>
                    <a:pt x="1844040" y="0"/>
                  </a:lnTo>
                </a:path>
              </a:pathLst>
            </a:custGeom>
            <a:grpFill/>
            <a:ln w="88900" cmpd="dbl">
              <a:solidFill>
                <a:schemeClr val="tx1">
                  <a:alpha val="99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9" name="Freeform 3578"/>
            <p:cNvSpPr/>
            <p:nvPr/>
          </p:nvSpPr>
          <p:spPr>
            <a:xfrm>
              <a:off x="2529840" y="4171950"/>
              <a:ext cx="57150" cy="129540"/>
            </a:xfrm>
            <a:custGeom>
              <a:avLst/>
              <a:gdLst>
                <a:gd name="connsiteX0" fmla="*/ 0 w 57150"/>
                <a:gd name="connsiteY0" fmla="*/ 129540 h 129540"/>
                <a:gd name="connsiteX1" fmla="*/ 38100 w 57150"/>
                <a:gd name="connsiteY1" fmla="*/ 57150 h 129540"/>
                <a:gd name="connsiteX2" fmla="*/ 57150 w 57150"/>
                <a:gd name="connsiteY2" fmla="*/ 0 h 12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9540">
                  <a:moveTo>
                    <a:pt x="0" y="129540"/>
                  </a:moveTo>
                  <a:lnTo>
                    <a:pt x="38100" y="57150"/>
                  </a:lnTo>
                  <a:lnTo>
                    <a:pt x="57150" y="0"/>
                  </a:lnTo>
                </a:path>
              </a:pathLst>
            </a:custGeom>
            <a:grpFill/>
            <a:ln w="41275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018" name="Freeform 2017"/>
          <p:cNvSpPr/>
          <p:nvPr userDrawn="1"/>
        </p:nvSpPr>
        <p:spPr>
          <a:xfrm>
            <a:off x="2706953" y="4358621"/>
            <a:ext cx="57150" cy="129540"/>
          </a:xfrm>
          <a:custGeom>
            <a:avLst/>
            <a:gdLst>
              <a:gd name="connsiteX0" fmla="*/ 0 w 57150"/>
              <a:gd name="connsiteY0" fmla="*/ 129540 h 129540"/>
              <a:gd name="connsiteX1" fmla="*/ 38100 w 57150"/>
              <a:gd name="connsiteY1" fmla="*/ 57150 h 129540"/>
              <a:gd name="connsiteX2" fmla="*/ 57150 w 57150"/>
              <a:gd name="connsiteY2" fmla="*/ 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7150" h="129540">
                <a:moveTo>
                  <a:pt x="0" y="129540"/>
                </a:moveTo>
                <a:lnTo>
                  <a:pt x="38100" y="57150"/>
                </a:lnTo>
                <a:lnTo>
                  <a:pt x="57150" y="0"/>
                </a:lnTo>
              </a:path>
            </a:pathLst>
          </a:custGeom>
          <a:noFill/>
          <a:ln w="41275">
            <a:solidFill>
              <a:srgbClr val="F2F2F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19" name="Group 2018"/>
          <p:cNvGrpSpPr/>
          <p:nvPr userDrawn="1"/>
        </p:nvGrpSpPr>
        <p:grpSpPr>
          <a:xfrm>
            <a:off x="3560393" y="3989051"/>
            <a:ext cx="933450" cy="2552700"/>
            <a:chOff x="3535680" y="3954780"/>
            <a:chExt cx="933450" cy="2552700"/>
          </a:xfrm>
          <a:noFill/>
        </p:grpSpPr>
        <p:sp>
          <p:nvSpPr>
            <p:cNvPr id="3576" name="Freeform 3575"/>
            <p:cNvSpPr/>
            <p:nvPr/>
          </p:nvSpPr>
          <p:spPr>
            <a:xfrm>
              <a:off x="3535680" y="3954780"/>
              <a:ext cx="933450" cy="2552700"/>
            </a:xfrm>
            <a:custGeom>
              <a:avLst/>
              <a:gdLst>
                <a:gd name="connsiteX0" fmla="*/ 0 w 1005840"/>
                <a:gd name="connsiteY0" fmla="*/ 2552700 h 2552700"/>
                <a:gd name="connsiteX1" fmla="*/ 297180 w 1005840"/>
                <a:gd name="connsiteY1" fmla="*/ 2171700 h 2552700"/>
                <a:gd name="connsiteX2" fmla="*/ 541020 w 1005840"/>
                <a:gd name="connsiteY2" fmla="*/ 1798320 h 2552700"/>
                <a:gd name="connsiteX3" fmla="*/ 800100 w 1005840"/>
                <a:gd name="connsiteY3" fmla="*/ 1211580 h 2552700"/>
                <a:gd name="connsiteX4" fmla="*/ 922020 w 1005840"/>
                <a:gd name="connsiteY4" fmla="*/ 624840 h 2552700"/>
                <a:gd name="connsiteX5" fmla="*/ 1005840 w 1005840"/>
                <a:gd name="connsiteY5" fmla="*/ 350520 h 2552700"/>
                <a:gd name="connsiteX6" fmla="*/ 426720 w 1005840"/>
                <a:gd name="connsiteY6" fmla="*/ 0 h 2552700"/>
                <a:gd name="connsiteX0" fmla="*/ 0 w 952500"/>
                <a:gd name="connsiteY0" fmla="*/ 2552700 h 2552700"/>
                <a:gd name="connsiteX1" fmla="*/ 297180 w 952500"/>
                <a:gd name="connsiteY1" fmla="*/ 2171700 h 2552700"/>
                <a:gd name="connsiteX2" fmla="*/ 541020 w 952500"/>
                <a:gd name="connsiteY2" fmla="*/ 1798320 h 2552700"/>
                <a:gd name="connsiteX3" fmla="*/ 800100 w 952500"/>
                <a:gd name="connsiteY3" fmla="*/ 1211580 h 2552700"/>
                <a:gd name="connsiteX4" fmla="*/ 922020 w 952500"/>
                <a:gd name="connsiteY4" fmla="*/ 624840 h 2552700"/>
                <a:gd name="connsiteX5" fmla="*/ 952500 w 952500"/>
                <a:gd name="connsiteY5" fmla="*/ 339090 h 2552700"/>
                <a:gd name="connsiteX6" fmla="*/ 426720 w 952500"/>
                <a:gd name="connsiteY6" fmla="*/ 0 h 2552700"/>
                <a:gd name="connsiteX0" fmla="*/ 0 w 952500"/>
                <a:gd name="connsiteY0" fmla="*/ 2552700 h 2552700"/>
                <a:gd name="connsiteX1" fmla="*/ 297180 w 952500"/>
                <a:gd name="connsiteY1" fmla="*/ 2171700 h 2552700"/>
                <a:gd name="connsiteX2" fmla="*/ 541020 w 952500"/>
                <a:gd name="connsiteY2" fmla="*/ 1798320 h 2552700"/>
                <a:gd name="connsiteX3" fmla="*/ 800100 w 952500"/>
                <a:gd name="connsiteY3" fmla="*/ 1211580 h 2552700"/>
                <a:gd name="connsiteX4" fmla="*/ 922020 w 952500"/>
                <a:gd name="connsiteY4" fmla="*/ 624840 h 2552700"/>
                <a:gd name="connsiteX5" fmla="*/ 887730 w 952500"/>
                <a:gd name="connsiteY5" fmla="*/ 525780 h 2552700"/>
                <a:gd name="connsiteX6" fmla="*/ 952500 w 952500"/>
                <a:gd name="connsiteY6" fmla="*/ 339090 h 2552700"/>
                <a:gd name="connsiteX7" fmla="*/ 426720 w 952500"/>
                <a:gd name="connsiteY7" fmla="*/ 0 h 2552700"/>
                <a:gd name="connsiteX0" fmla="*/ 0 w 933450"/>
                <a:gd name="connsiteY0" fmla="*/ 2552700 h 2552700"/>
                <a:gd name="connsiteX1" fmla="*/ 297180 w 933450"/>
                <a:gd name="connsiteY1" fmla="*/ 2171700 h 2552700"/>
                <a:gd name="connsiteX2" fmla="*/ 541020 w 933450"/>
                <a:gd name="connsiteY2" fmla="*/ 1798320 h 2552700"/>
                <a:gd name="connsiteX3" fmla="*/ 800100 w 933450"/>
                <a:gd name="connsiteY3" fmla="*/ 1211580 h 2552700"/>
                <a:gd name="connsiteX4" fmla="*/ 922020 w 933450"/>
                <a:gd name="connsiteY4" fmla="*/ 624840 h 2552700"/>
                <a:gd name="connsiteX5" fmla="*/ 887730 w 933450"/>
                <a:gd name="connsiteY5" fmla="*/ 525780 h 2552700"/>
                <a:gd name="connsiteX6" fmla="*/ 933450 w 933450"/>
                <a:gd name="connsiteY6" fmla="*/ 350520 h 2552700"/>
                <a:gd name="connsiteX7" fmla="*/ 426720 w 933450"/>
                <a:gd name="connsiteY7" fmla="*/ 0 h 255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3450" h="2552700">
                  <a:moveTo>
                    <a:pt x="0" y="2552700"/>
                  </a:moveTo>
                  <a:lnTo>
                    <a:pt x="297180" y="2171700"/>
                  </a:lnTo>
                  <a:lnTo>
                    <a:pt x="541020" y="1798320"/>
                  </a:lnTo>
                  <a:lnTo>
                    <a:pt x="800100" y="1211580"/>
                  </a:lnTo>
                  <a:lnTo>
                    <a:pt x="922020" y="624840"/>
                  </a:lnTo>
                  <a:cubicBezTo>
                    <a:pt x="927100" y="582930"/>
                    <a:pt x="882650" y="567690"/>
                    <a:pt x="887730" y="525780"/>
                  </a:cubicBezTo>
                  <a:lnTo>
                    <a:pt x="933450" y="350520"/>
                  </a:lnTo>
                  <a:lnTo>
                    <a:pt x="426720" y="0"/>
                  </a:lnTo>
                </a:path>
              </a:pathLst>
            </a:custGeom>
            <a:grpFill/>
            <a:ln w="889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7" name="Freeform 3576"/>
            <p:cNvSpPr/>
            <p:nvPr/>
          </p:nvSpPr>
          <p:spPr>
            <a:xfrm>
              <a:off x="4438305" y="4351020"/>
              <a:ext cx="26670" cy="102870"/>
            </a:xfrm>
            <a:custGeom>
              <a:avLst/>
              <a:gdLst>
                <a:gd name="connsiteX0" fmla="*/ 0 w 57150"/>
                <a:gd name="connsiteY0" fmla="*/ 129540 h 129540"/>
                <a:gd name="connsiteX1" fmla="*/ 38100 w 57150"/>
                <a:gd name="connsiteY1" fmla="*/ 57150 h 129540"/>
                <a:gd name="connsiteX2" fmla="*/ 57150 w 57150"/>
                <a:gd name="connsiteY2" fmla="*/ 0 h 129540"/>
                <a:gd name="connsiteX0" fmla="*/ 0 w 38100"/>
                <a:gd name="connsiteY0" fmla="*/ 102870 h 102870"/>
                <a:gd name="connsiteX1" fmla="*/ 38100 w 38100"/>
                <a:gd name="connsiteY1" fmla="*/ 30480 h 102870"/>
                <a:gd name="connsiteX2" fmla="*/ 26670 w 38100"/>
                <a:gd name="connsiteY2" fmla="*/ 0 h 102870"/>
                <a:gd name="connsiteX0" fmla="*/ 0 w 26670"/>
                <a:gd name="connsiteY0" fmla="*/ 102870 h 102870"/>
                <a:gd name="connsiteX1" fmla="*/ 22860 w 26670"/>
                <a:gd name="connsiteY1" fmla="*/ 38100 h 102870"/>
                <a:gd name="connsiteX2" fmla="*/ 26670 w 26670"/>
                <a:gd name="connsiteY2" fmla="*/ 0 h 10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0" h="102870">
                  <a:moveTo>
                    <a:pt x="0" y="102870"/>
                  </a:moveTo>
                  <a:lnTo>
                    <a:pt x="22860" y="38100"/>
                  </a:lnTo>
                  <a:lnTo>
                    <a:pt x="26670" y="0"/>
                  </a:lnTo>
                </a:path>
              </a:pathLst>
            </a:custGeom>
            <a:grpFill/>
            <a:ln w="41275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20" name="Group 2019"/>
          <p:cNvGrpSpPr/>
          <p:nvPr userDrawn="1"/>
        </p:nvGrpSpPr>
        <p:grpSpPr>
          <a:xfrm>
            <a:off x="5876873" y="2823191"/>
            <a:ext cx="5097780" cy="4541520"/>
            <a:chOff x="5852160" y="2788920"/>
            <a:chExt cx="5097780" cy="4541520"/>
          </a:xfrm>
          <a:noFill/>
        </p:grpSpPr>
        <p:sp>
          <p:nvSpPr>
            <p:cNvPr id="3570" name="Freeform 3569"/>
            <p:cNvSpPr/>
            <p:nvPr/>
          </p:nvSpPr>
          <p:spPr>
            <a:xfrm>
              <a:off x="9166860" y="2788920"/>
              <a:ext cx="1783080" cy="4541520"/>
            </a:xfrm>
            <a:custGeom>
              <a:avLst/>
              <a:gdLst>
                <a:gd name="connsiteX0" fmla="*/ 0 w 1783080"/>
                <a:gd name="connsiteY0" fmla="*/ 4541520 h 4541520"/>
                <a:gd name="connsiteX1" fmla="*/ 137160 w 1783080"/>
                <a:gd name="connsiteY1" fmla="*/ 3688080 h 4541520"/>
                <a:gd name="connsiteX2" fmla="*/ 358140 w 1783080"/>
                <a:gd name="connsiteY2" fmla="*/ 3406140 h 4541520"/>
                <a:gd name="connsiteX3" fmla="*/ 510540 w 1783080"/>
                <a:gd name="connsiteY3" fmla="*/ 3360420 h 4541520"/>
                <a:gd name="connsiteX4" fmla="*/ 815340 w 1783080"/>
                <a:gd name="connsiteY4" fmla="*/ 3124200 h 4541520"/>
                <a:gd name="connsiteX5" fmla="*/ 1112520 w 1783080"/>
                <a:gd name="connsiteY5" fmla="*/ 2712720 h 4541520"/>
                <a:gd name="connsiteX6" fmla="*/ 1348740 w 1783080"/>
                <a:gd name="connsiteY6" fmla="*/ 1996440 h 4541520"/>
                <a:gd name="connsiteX7" fmla="*/ 1417320 w 1783080"/>
                <a:gd name="connsiteY7" fmla="*/ 1851660 h 4541520"/>
                <a:gd name="connsiteX8" fmla="*/ 1356360 w 1783080"/>
                <a:gd name="connsiteY8" fmla="*/ 1546860 h 4541520"/>
                <a:gd name="connsiteX9" fmla="*/ 1531620 w 1783080"/>
                <a:gd name="connsiteY9" fmla="*/ 1104900 h 4541520"/>
                <a:gd name="connsiteX10" fmla="*/ 1744980 w 1783080"/>
                <a:gd name="connsiteY10" fmla="*/ 876300 h 4541520"/>
                <a:gd name="connsiteX11" fmla="*/ 1783080 w 1783080"/>
                <a:gd name="connsiteY11" fmla="*/ 594360 h 4541520"/>
                <a:gd name="connsiteX12" fmla="*/ 1729740 w 1783080"/>
                <a:gd name="connsiteY12" fmla="*/ 0 h 45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83080" h="4541520">
                  <a:moveTo>
                    <a:pt x="0" y="4541520"/>
                  </a:moveTo>
                  <a:lnTo>
                    <a:pt x="137160" y="3688080"/>
                  </a:lnTo>
                  <a:lnTo>
                    <a:pt x="358140" y="3406140"/>
                  </a:lnTo>
                  <a:lnTo>
                    <a:pt x="510540" y="3360420"/>
                  </a:lnTo>
                  <a:lnTo>
                    <a:pt x="815340" y="3124200"/>
                  </a:lnTo>
                  <a:lnTo>
                    <a:pt x="1112520" y="2712720"/>
                  </a:lnTo>
                  <a:lnTo>
                    <a:pt x="1348740" y="1996440"/>
                  </a:lnTo>
                  <a:lnTo>
                    <a:pt x="1417320" y="1851660"/>
                  </a:lnTo>
                  <a:lnTo>
                    <a:pt x="1356360" y="1546860"/>
                  </a:lnTo>
                  <a:lnTo>
                    <a:pt x="1531620" y="1104900"/>
                  </a:lnTo>
                  <a:lnTo>
                    <a:pt x="1744980" y="876300"/>
                  </a:lnTo>
                  <a:lnTo>
                    <a:pt x="1783080" y="594360"/>
                  </a:lnTo>
                  <a:lnTo>
                    <a:pt x="1729740" y="0"/>
                  </a:lnTo>
                </a:path>
              </a:pathLst>
            </a:custGeom>
            <a:grpFill/>
            <a:ln w="889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571" name="Group 3570"/>
            <p:cNvGrpSpPr/>
            <p:nvPr/>
          </p:nvGrpSpPr>
          <p:grpSpPr>
            <a:xfrm>
              <a:off x="5852160" y="3086100"/>
              <a:ext cx="4008120" cy="2895600"/>
              <a:chOff x="5852160" y="3086100"/>
              <a:chExt cx="4008120" cy="2895600"/>
            </a:xfrm>
            <a:grpFill/>
          </p:grpSpPr>
          <p:sp>
            <p:nvSpPr>
              <p:cNvPr id="3574" name="Freeform 3573"/>
              <p:cNvSpPr/>
              <p:nvPr/>
            </p:nvSpPr>
            <p:spPr>
              <a:xfrm>
                <a:off x="5852160" y="3086100"/>
                <a:ext cx="4008120" cy="2895600"/>
              </a:xfrm>
              <a:custGeom>
                <a:avLst/>
                <a:gdLst>
                  <a:gd name="connsiteX0" fmla="*/ 4008120 w 4008120"/>
                  <a:gd name="connsiteY0" fmla="*/ 2895600 h 2895600"/>
                  <a:gd name="connsiteX1" fmla="*/ 3817620 w 4008120"/>
                  <a:gd name="connsiteY1" fmla="*/ 2606040 h 2895600"/>
                  <a:gd name="connsiteX2" fmla="*/ 3680460 w 4008120"/>
                  <a:gd name="connsiteY2" fmla="*/ 1859280 h 2895600"/>
                  <a:gd name="connsiteX3" fmla="*/ 3108960 w 4008120"/>
                  <a:gd name="connsiteY3" fmla="*/ 1417320 h 2895600"/>
                  <a:gd name="connsiteX4" fmla="*/ 2430780 w 4008120"/>
                  <a:gd name="connsiteY4" fmla="*/ 723900 h 2895600"/>
                  <a:gd name="connsiteX5" fmla="*/ 2301240 w 4008120"/>
                  <a:gd name="connsiteY5" fmla="*/ 601980 h 2895600"/>
                  <a:gd name="connsiteX6" fmla="*/ 1676400 w 4008120"/>
                  <a:gd name="connsiteY6" fmla="*/ 510540 h 2895600"/>
                  <a:gd name="connsiteX7" fmla="*/ 1341120 w 4008120"/>
                  <a:gd name="connsiteY7" fmla="*/ 137160 h 2895600"/>
                  <a:gd name="connsiteX8" fmla="*/ 845820 w 4008120"/>
                  <a:gd name="connsiteY8" fmla="*/ 0 h 2895600"/>
                  <a:gd name="connsiteX9" fmla="*/ 693420 w 4008120"/>
                  <a:gd name="connsiteY9" fmla="*/ 472440 h 2895600"/>
                  <a:gd name="connsiteX10" fmla="*/ 617220 w 4008120"/>
                  <a:gd name="connsiteY10" fmla="*/ 845820 h 2895600"/>
                  <a:gd name="connsiteX11" fmla="*/ 434340 w 4008120"/>
                  <a:gd name="connsiteY11" fmla="*/ 1196340 h 2895600"/>
                  <a:gd name="connsiteX12" fmla="*/ 38100 w 4008120"/>
                  <a:gd name="connsiteY12" fmla="*/ 1531620 h 2895600"/>
                  <a:gd name="connsiteX13" fmla="*/ 0 w 4008120"/>
                  <a:gd name="connsiteY13" fmla="*/ 1569720 h 2895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08120" h="2895600">
                    <a:moveTo>
                      <a:pt x="4008120" y="2895600"/>
                    </a:moveTo>
                    <a:lnTo>
                      <a:pt x="3817620" y="2606040"/>
                    </a:lnTo>
                    <a:lnTo>
                      <a:pt x="3680460" y="1859280"/>
                    </a:lnTo>
                    <a:lnTo>
                      <a:pt x="3108960" y="1417320"/>
                    </a:lnTo>
                    <a:lnTo>
                      <a:pt x="2430780" y="723900"/>
                    </a:lnTo>
                    <a:lnTo>
                      <a:pt x="2301240" y="601980"/>
                    </a:lnTo>
                    <a:lnTo>
                      <a:pt x="1676400" y="510540"/>
                    </a:lnTo>
                    <a:lnTo>
                      <a:pt x="1341120" y="137160"/>
                    </a:lnTo>
                    <a:lnTo>
                      <a:pt x="845820" y="0"/>
                    </a:lnTo>
                    <a:lnTo>
                      <a:pt x="693420" y="472440"/>
                    </a:lnTo>
                    <a:lnTo>
                      <a:pt x="617220" y="845820"/>
                    </a:lnTo>
                    <a:lnTo>
                      <a:pt x="434340" y="1196340"/>
                    </a:lnTo>
                    <a:lnTo>
                      <a:pt x="38100" y="1531620"/>
                    </a:lnTo>
                    <a:lnTo>
                      <a:pt x="0" y="1569720"/>
                    </a:lnTo>
                  </a:path>
                </a:pathLst>
              </a:custGeom>
              <a:grpFill/>
              <a:ln w="8890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75" name="Freeform 3574"/>
              <p:cNvSpPr/>
              <p:nvPr/>
            </p:nvSpPr>
            <p:spPr>
              <a:xfrm>
                <a:off x="6278880" y="4149090"/>
                <a:ext cx="64770" cy="140970"/>
              </a:xfrm>
              <a:custGeom>
                <a:avLst/>
                <a:gdLst>
                  <a:gd name="connsiteX0" fmla="*/ 0 w 64770"/>
                  <a:gd name="connsiteY0" fmla="*/ 140970 h 140970"/>
                  <a:gd name="connsiteX1" fmla="*/ 57150 w 64770"/>
                  <a:gd name="connsiteY1" fmla="*/ 30480 h 140970"/>
                  <a:gd name="connsiteX2" fmla="*/ 64770 w 64770"/>
                  <a:gd name="connsiteY2" fmla="*/ 0 h 140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770" h="140970">
                    <a:moveTo>
                      <a:pt x="0" y="140970"/>
                    </a:moveTo>
                    <a:lnTo>
                      <a:pt x="57150" y="30480"/>
                    </a:lnTo>
                    <a:lnTo>
                      <a:pt x="64770" y="0"/>
                    </a:lnTo>
                  </a:path>
                </a:pathLst>
              </a:custGeom>
              <a:grpFill/>
              <a:ln w="25400">
                <a:solidFill>
                  <a:srgbClr val="F2F2F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572" name="Freeform 3571"/>
            <p:cNvSpPr/>
            <p:nvPr/>
          </p:nvSpPr>
          <p:spPr>
            <a:xfrm>
              <a:off x="8347710" y="3878580"/>
              <a:ext cx="152400" cy="152400"/>
            </a:xfrm>
            <a:custGeom>
              <a:avLst/>
              <a:gdLst>
                <a:gd name="connsiteX0" fmla="*/ 0 w 152400"/>
                <a:gd name="connsiteY0" fmla="*/ 0 h 152400"/>
                <a:gd name="connsiteX1" fmla="*/ 152400 w 152400"/>
                <a:gd name="connsiteY1" fmla="*/ 1524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0" h="152400">
                  <a:moveTo>
                    <a:pt x="0" y="0"/>
                  </a:moveTo>
                  <a:lnTo>
                    <a:pt x="152400" y="152400"/>
                  </a:lnTo>
                </a:path>
              </a:pathLst>
            </a:custGeom>
            <a:grpFill/>
            <a:ln w="25400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73" name="Freeform 3572"/>
            <p:cNvSpPr/>
            <p:nvPr/>
          </p:nvSpPr>
          <p:spPr>
            <a:xfrm>
              <a:off x="10888980" y="3509010"/>
              <a:ext cx="45720" cy="175260"/>
            </a:xfrm>
            <a:custGeom>
              <a:avLst/>
              <a:gdLst>
                <a:gd name="connsiteX0" fmla="*/ 0 w 45720"/>
                <a:gd name="connsiteY0" fmla="*/ 175260 h 175260"/>
                <a:gd name="connsiteX1" fmla="*/ 19050 w 45720"/>
                <a:gd name="connsiteY1" fmla="*/ 83820 h 175260"/>
                <a:gd name="connsiteX2" fmla="*/ 45720 w 45720"/>
                <a:gd name="connsiteY2" fmla="*/ 0 h 17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20" h="175260">
                  <a:moveTo>
                    <a:pt x="0" y="175260"/>
                  </a:moveTo>
                  <a:lnTo>
                    <a:pt x="19050" y="83820"/>
                  </a:lnTo>
                  <a:lnTo>
                    <a:pt x="45720" y="0"/>
                  </a:lnTo>
                </a:path>
              </a:pathLst>
            </a:custGeom>
            <a:grpFill/>
            <a:ln w="25400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21" name="Group 2020"/>
          <p:cNvGrpSpPr/>
          <p:nvPr userDrawn="1"/>
        </p:nvGrpSpPr>
        <p:grpSpPr>
          <a:xfrm>
            <a:off x="14472233" y="720071"/>
            <a:ext cx="381000" cy="3794760"/>
            <a:chOff x="14447520" y="685800"/>
            <a:chExt cx="381000" cy="3794760"/>
          </a:xfrm>
          <a:noFill/>
        </p:grpSpPr>
        <p:sp>
          <p:nvSpPr>
            <p:cNvPr id="3568" name="Freeform 3567"/>
            <p:cNvSpPr/>
            <p:nvPr/>
          </p:nvSpPr>
          <p:spPr>
            <a:xfrm>
              <a:off x="14447520" y="685800"/>
              <a:ext cx="381000" cy="3794760"/>
            </a:xfrm>
            <a:custGeom>
              <a:avLst/>
              <a:gdLst>
                <a:gd name="connsiteX0" fmla="*/ 0 w 381000"/>
                <a:gd name="connsiteY0" fmla="*/ 3794760 h 3794760"/>
                <a:gd name="connsiteX1" fmla="*/ 381000 w 381000"/>
                <a:gd name="connsiteY1" fmla="*/ 2575560 h 3794760"/>
                <a:gd name="connsiteX2" fmla="*/ 228600 w 381000"/>
                <a:gd name="connsiteY2" fmla="*/ 1158240 h 3794760"/>
                <a:gd name="connsiteX3" fmla="*/ 152400 w 381000"/>
                <a:gd name="connsiteY3" fmla="*/ 320040 h 3794760"/>
                <a:gd name="connsiteX4" fmla="*/ 259080 w 381000"/>
                <a:gd name="connsiteY4" fmla="*/ 0 h 379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0" h="3794760">
                  <a:moveTo>
                    <a:pt x="0" y="3794760"/>
                  </a:moveTo>
                  <a:lnTo>
                    <a:pt x="381000" y="2575560"/>
                  </a:lnTo>
                  <a:lnTo>
                    <a:pt x="228600" y="1158240"/>
                  </a:lnTo>
                  <a:lnTo>
                    <a:pt x="152400" y="320040"/>
                  </a:lnTo>
                  <a:lnTo>
                    <a:pt x="259080" y="0"/>
                  </a:lnTo>
                </a:path>
              </a:pathLst>
            </a:custGeom>
            <a:grpFill/>
            <a:ln w="889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9" name="Freeform 3568"/>
            <p:cNvSpPr/>
            <p:nvPr/>
          </p:nvSpPr>
          <p:spPr>
            <a:xfrm>
              <a:off x="14798040" y="2987040"/>
              <a:ext cx="26670" cy="213360"/>
            </a:xfrm>
            <a:custGeom>
              <a:avLst/>
              <a:gdLst>
                <a:gd name="connsiteX0" fmla="*/ 0 w 26670"/>
                <a:gd name="connsiteY0" fmla="*/ 0 h 213360"/>
                <a:gd name="connsiteX1" fmla="*/ 26670 w 26670"/>
                <a:gd name="connsiteY1" fmla="*/ 213360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70" h="213360">
                  <a:moveTo>
                    <a:pt x="0" y="0"/>
                  </a:moveTo>
                  <a:lnTo>
                    <a:pt x="26670" y="213360"/>
                  </a:lnTo>
                </a:path>
              </a:pathLst>
            </a:custGeom>
            <a:grpFill/>
            <a:ln w="28575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022" name="Freeform 2021"/>
          <p:cNvSpPr/>
          <p:nvPr userDrawn="1"/>
        </p:nvSpPr>
        <p:spPr>
          <a:xfrm>
            <a:off x="6760793" y="4221461"/>
            <a:ext cx="579120" cy="1280160"/>
          </a:xfrm>
          <a:custGeom>
            <a:avLst/>
            <a:gdLst>
              <a:gd name="connsiteX0" fmla="*/ 0 w 579120"/>
              <a:gd name="connsiteY0" fmla="*/ 1234440 h 1280160"/>
              <a:gd name="connsiteX1" fmla="*/ 0 w 579120"/>
              <a:gd name="connsiteY1" fmla="*/ 1234440 h 1280160"/>
              <a:gd name="connsiteX2" fmla="*/ 60960 w 579120"/>
              <a:gd name="connsiteY2" fmla="*/ 1230630 h 1280160"/>
              <a:gd name="connsiteX3" fmla="*/ 483870 w 579120"/>
              <a:gd name="connsiteY3" fmla="*/ 1280160 h 1280160"/>
              <a:gd name="connsiteX4" fmla="*/ 579120 w 579120"/>
              <a:gd name="connsiteY4" fmla="*/ 0 h 128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9120" h="1280160">
                <a:moveTo>
                  <a:pt x="0" y="1234440"/>
                </a:moveTo>
                <a:lnTo>
                  <a:pt x="0" y="1234440"/>
                </a:lnTo>
                <a:lnTo>
                  <a:pt x="60960" y="1230630"/>
                </a:lnTo>
                <a:lnTo>
                  <a:pt x="483870" y="1280160"/>
                </a:lnTo>
                <a:lnTo>
                  <a:pt x="5791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3" name="Freeform 2022"/>
          <p:cNvSpPr/>
          <p:nvPr userDrawn="1"/>
        </p:nvSpPr>
        <p:spPr>
          <a:xfrm>
            <a:off x="6604583" y="5036801"/>
            <a:ext cx="662940" cy="30480"/>
          </a:xfrm>
          <a:custGeom>
            <a:avLst/>
            <a:gdLst>
              <a:gd name="connsiteX0" fmla="*/ 0 w 662940"/>
              <a:gd name="connsiteY0" fmla="*/ 0 h 30480"/>
              <a:gd name="connsiteX1" fmla="*/ 662940 w 662940"/>
              <a:gd name="connsiteY1" fmla="*/ 30480 h 30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2940" h="30480">
                <a:moveTo>
                  <a:pt x="0" y="0"/>
                </a:moveTo>
                <a:lnTo>
                  <a:pt x="662940" y="304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4" name="Freeform 2023"/>
          <p:cNvSpPr/>
          <p:nvPr userDrawn="1"/>
        </p:nvSpPr>
        <p:spPr>
          <a:xfrm>
            <a:off x="10685093" y="7570451"/>
            <a:ext cx="472440" cy="1920240"/>
          </a:xfrm>
          <a:custGeom>
            <a:avLst/>
            <a:gdLst>
              <a:gd name="connsiteX0" fmla="*/ 0 w 472440"/>
              <a:gd name="connsiteY0" fmla="*/ 0 h 1920240"/>
              <a:gd name="connsiteX1" fmla="*/ 99060 w 472440"/>
              <a:gd name="connsiteY1" fmla="*/ 1005840 h 1920240"/>
              <a:gd name="connsiteX2" fmla="*/ 167640 w 472440"/>
              <a:gd name="connsiteY2" fmla="*/ 1463040 h 1920240"/>
              <a:gd name="connsiteX3" fmla="*/ 472440 w 472440"/>
              <a:gd name="connsiteY3" fmla="*/ 1920240 h 1920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2440" h="1920240">
                <a:moveTo>
                  <a:pt x="0" y="0"/>
                </a:moveTo>
                <a:lnTo>
                  <a:pt x="99060" y="1005840"/>
                </a:lnTo>
                <a:lnTo>
                  <a:pt x="167640" y="1463040"/>
                </a:lnTo>
                <a:lnTo>
                  <a:pt x="472440" y="19202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5" name="Freeform 2024"/>
          <p:cNvSpPr/>
          <p:nvPr userDrawn="1"/>
        </p:nvSpPr>
        <p:spPr>
          <a:xfrm>
            <a:off x="8239073" y="7379951"/>
            <a:ext cx="1668780" cy="1234440"/>
          </a:xfrm>
          <a:custGeom>
            <a:avLst/>
            <a:gdLst>
              <a:gd name="connsiteX0" fmla="*/ 0 w 1668780"/>
              <a:gd name="connsiteY0" fmla="*/ 0 h 1234440"/>
              <a:gd name="connsiteX1" fmla="*/ 251460 w 1668780"/>
              <a:gd name="connsiteY1" fmla="*/ 1234440 h 1234440"/>
              <a:gd name="connsiteX2" fmla="*/ 1668780 w 1668780"/>
              <a:gd name="connsiteY2" fmla="*/ 998220 h 1234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8780" h="1234440">
                <a:moveTo>
                  <a:pt x="0" y="0"/>
                </a:moveTo>
                <a:lnTo>
                  <a:pt x="251460" y="1234440"/>
                </a:lnTo>
                <a:lnTo>
                  <a:pt x="1668780" y="9982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6" name="Freeform 2025"/>
          <p:cNvSpPr/>
          <p:nvPr userDrawn="1"/>
        </p:nvSpPr>
        <p:spPr>
          <a:xfrm>
            <a:off x="12734873" y="4659611"/>
            <a:ext cx="1607820" cy="4137660"/>
          </a:xfrm>
          <a:custGeom>
            <a:avLst/>
            <a:gdLst>
              <a:gd name="connsiteX0" fmla="*/ 1082040 w 1082040"/>
              <a:gd name="connsiteY0" fmla="*/ 0 h 2560320"/>
              <a:gd name="connsiteX1" fmla="*/ 0 w 1082040"/>
              <a:gd name="connsiteY1" fmla="*/ 2560320 h 2560320"/>
              <a:gd name="connsiteX0" fmla="*/ 1607820 w 1607820"/>
              <a:gd name="connsiteY0" fmla="*/ 0 h 4137660"/>
              <a:gd name="connsiteX1" fmla="*/ 0 w 1607820"/>
              <a:gd name="connsiteY1" fmla="*/ 4137660 h 413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7820" h="4137660">
                <a:moveTo>
                  <a:pt x="1607820" y="0"/>
                </a:moveTo>
                <a:cubicBezTo>
                  <a:pt x="1247140" y="853440"/>
                  <a:pt x="360680" y="3284220"/>
                  <a:pt x="0" y="4137660"/>
                </a:cubicBez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27" name="Freeform 2026"/>
          <p:cNvSpPr/>
          <p:nvPr userDrawn="1"/>
        </p:nvSpPr>
        <p:spPr>
          <a:xfrm>
            <a:off x="9260153" y="7501871"/>
            <a:ext cx="708660" cy="815340"/>
          </a:xfrm>
          <a:custGeom>
            <a:avLst/>
            <a:gdLst>
              <a:gd name="connsiteX0" fmla="*/ 0 w 708660"/>
              <a:gd name="connsiteY0" fmla="*/ 0 h 815340"/>
              <a:gd name="connsiteX1" fmla="*/ 68580 w 708660"/>
              <a:gd name="connsiteY1" fmla="*/ 815340 h 815340"/>
              <a:gd name="connsiteX2" fmla="*/ 137160 w 708660"/>
              <a:gd name="connsiteY2" fmla="*/ 815340 h 815340"/>
              <a:gd name="connsiteX3" fmla="*/ 708660 w 708660"/>
              <a:gd name="connsiteY3" fmla="*/ 784860 h 815340"/>
              <a:gd name="connsiteX4" fmla="*/ 609600 w 708660"/>
              <a:gd name="connsiteY4" fmla="*/ 12192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8660" h="815340">
                <a:moveTo>
                  <a:pt x="0" y="0"/>
                </a:moveTo>
                <a:lnTo>
                  <a:pt x="68580" y="815340"/>
                </a:lnTo>
                <a:lnTo>
                  <a:pt x="137160" y="815340"/>
                </a:lnTo>
                <a:lnTo>
                  <a:pt x="708660" y="784860"/>
                </a:lnTo>
                <a:lnTo>
                  <a:pt x="609600" y="1219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8" name="Freeform 2027"/>
          <p:cNvSpPr/>
          <p:nvPr userDrawn="1"/>
        </p:nvSpPr>
        <p:spPr>
          <a:xfrm>
            <a:off x="9938333" y="8096231"/>
            <a:ext cx="701040" cy="0"/>
          </a:xfrm>
          <a:custGeom>
            <a:avLst/>
            <a:gdLst>
              <a:gd name="connsiteX0" fmla="*/ 0 w 701040"/>
              <a:gd name="connsiteY0" fmla="*/ 0 h 0"/>
              <a:gd name="connsiteX1" fmla="*/ 701040 w 70104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01040">
                <a:moveTo>
                  <a:pt x="0" y="0"/>
                </a:moveTo>
                <a:lnTo>
                  <a:pt x="7010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9" name="Freeform 2028"/>
          <p:cNvSpPr/>
          <p:nvPr userDrawn="1"/>
        </p:nvSpPr>
        <p:spPr>
          <a:xfrm>
            <a:off x="10768913" y="7517111"/>
            <a:ext cx="784860" cy="624840"/>
          </a:xfrm>
          <a:custGeom>
            <a:avLst/>
            <a:gdLst>
              <a:gd name="connsiteX0" fmla="*/ 0 w 784860"/>
              <a:gd name="connsiteY0" fmla="*/ 91440 h 624840"/>
              <a:gd name="connsiteX1" fmla="*/ 53340 w 784860"/>
              <a:gd name="connsiteY1" fmla="*/ 563880 h 624840"/>
              <a:gd name="connsiteX2" fmla="*/ 640080 w 784860"/>
              <a:gd name="connsiteY2" fmla="*/ 624840 h 624840"/>
              <a:gd name="connsiteX3" fmla="*/ 784860 w 784860"/>
              <a:gd name="connsiteY3" fmla="*/ 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4860" h="624840">
                <a:moveTo>
                  <a:pt x="0" y="91440"/>
                </a:moveTo>
                <a:lnTo>
                  <a:pt x="53340" y="563880"/>
                </a:lnTo>
                <a:lnTo>
                  <a:pt x="640080" y="624840"/>
                </a:lnTo>
                <a:lnTo>
                  <a:pt x="7848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0" name="Freeform 2029"/>
          <p:cNvSpPr/>
          <p:nvPr userDrawn="1"/>
        </p:nvSpPr>
        <p:spPr>
          <a:xfrm>
            <a:off x="10845113" y="8088611"/>
            <a:ext cx="1143000" cy="1333500"/>
          </a:xfrm>
          <a:custGeom>
            <a:avLst/>
            <a:gdLst>
              <a:gd name="connsiteX0" fmla="*/ 533400 w 1143000"/>
              <a:gd name="connsiteY0" fmla="*/ 45720 h 1333500"/>
              <a:gd name="connsiteX1" fmla="*/ 655320 w 1143000"/>
              <a:gd name="connsiteY1" fmla="*/ 1021080 h 1333500"/>
              <a:gd name="connsiteX2" fmla="*/ 1066800 w 1143000"/>
              <a:gd name="connsiteY2" fmla="*/ 883920 h 1333500"/>
              <a:gd name="connsiteX3" fmla="*/ 1143000 w 1143000"/>
              <a:gd name="connsiteY3" fmla="*/ 1089660 h 1333500"/>
              <a:gd name="connsiteX4" fmla="*/ 365760 w 1143000"/>
              <a:gd name="connsiteY4" fmla="*/ 1333500 h 1333500"/>
              <a:gd name="connsiteX5" fmla="*/ 121920 w 1143000"/>
              <a:gd name="connsiteY5" fmla="*/ 975360 h 1333500"/>
              <a:gd name="connsiteX6" fmla="*/ 0 w 1143000"/>
              <a:gd name="connsiteY6" fmla="*/ 0 h 133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43000" h="1333500">
                <a:moveTo>
                  <a:pt x="533400" y="45720"/>
                </a:moveTo>
                <a:lnTo>
                  <a:pt x="655320" y="1021080"/>
                </a:lnTo>
                <a:lnTo>
                  <a:pt x="1066800" y="883920"/>
                </a:lnTo>
                <a:lnTo>
                  <a:pt x="1143000" y="1089660"/>
                </a:lnTo>
                <a:lnTo>
                  <a:pt x="365760" y="1333500"/>
                </a:lnTo>
                <a:lnTo>
                  <a:pt x="121920" y="97536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1" name="Freeform 2030"/>
          <p:cNvSpPr/>
          <p:nvPr userDrawn="1"/>
        </p:nvSpPr>
        <p:spPr>
          <a:xfrm>
            <a:off x="11401373" y="6816071"/>
            <a:ext cx="1120140" cy="1729740"/>
          </a:xfrm>
          <a:custGeom>
            <a:avLst/>
            <a:gdLst>
              <a:gd name="connsiteX0" fmla="*/ 0 w 1120140"/>
              <a:gd name="connsiteY0" fmla="*/ 1729740 h 1729740"/>
              <a:gd name="connsiteX1" fmla="*/ 861060 w 1120140"/>
              <a:gd name="connsiteY1" fmla="*/ 1516380 h 1729740"/>
              <a:gd name="connsiteX2" fmla="*/ 1120140 w 1120140"/>
              <a:gd name="connsiteY2" fmla="*/ 350520 h 1729740"/>
              <a:gd name="connsiteX3" fmla="*/ 1066800 w 1120140"/>
              <a:gd name="connsiteY3" fmla="*/ 0 h 1729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20140" h="1729740">
                <a:moveTo>
                  <a:pt x="0" y="1729740"/>
                </a:moveTo>
                <a:lnTo>
                  <a:pt x="861060" y="1516380"/>
                </a:lnTo>
                <a:lnTo>
                  <a:pt x="1120140" y="350520"/>
                </a:lnTo>
                <a:lnTo>
                  <a:pt x="10668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2" name="Freeform 2031"/>
          <p:cNvSpPr/>
          <p:nvPr userDrawn="1"/>
        </p:nvSpPr>
        <p:spPr>
          <a:xfrm>
            <a:off x="11911913" y="7098011"/>
            <a:ext cx="1379220" cy="1889760"/>
          </a:xfrm>
          <a:custGeom>
            <a:avLst/>
            <a:gdLst>
              <a:gd name="connsiteX0" fmla="*/ 617220 w 1379220"/>
              <a:gd name="connsiteY0" fmla="*/ 99060 h 1889760"/>
              <a:gd name="connsiteX1" fmla="*/ 1379220 w 1379220"/>
              <a:gd name="connsiteY1" fmla="*/ 0 h 1889760"/>
              <a:gd name="connsiteX2" fmla="*/ 1143000 w 1379220"/>
              <a:gd name="connsiteY2" fmla="*/ 678180 h 1889760"/>
              <a:gd name="connsiteX3" fmla="*/ 868680 w 1379220"/>
              <a:gd name="connsiteY3" fmla="*/ 1280160 h 1889760"/>
              <a:gd name="connsiteX4" fmla="*/ 769620 w 1379220"/>
              <a:gd name="connsiteY4" fmla="*/ 1653540 h 1889760"/>
              <a:gd name="connsiteX5" fmla="*/ 129540 w 1379220"/>
              <a:gd name="connsiteY5" fmla="*/ 1828800 h 1889760"/>
              <a:gd name="connsiteX6" fmla="*/ 0 w 1379220"/>
              <a:gd name="connsiteY6" fmla="*/ 1889760 h 1889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79220" h="1889760">
                <a:moveTo>
                  <a:pt x="617220" y="99060"/>
                </a:moveTo>
                <a:lnTo>
                  <a:pt x="1379220" y="0"/>
                </a:lnTo>
                <a:lnTo>
                  <a:pt x="1143000" y="678180"/>
                </a:lnTo>
                <a:lnTo>
                  <a:pt x="868680" y="1280160"/>
                </a:lnTo>
                <a:lnTo>
                  <a:pt x="769620" y="1653540"/>
                </a:lnTo>
                <a:lnTo>
                  <a:pt x="129540" y="1828800"/>
                </a:lnTo>
                <a:lnTo>
                  <a:pt x="0" y="18897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3" name="Freeform 2032"/>
          <p:cNvSpPr/>
          <p:nvPr userDrawn="1"/>
        </p:nvSpPr>
        <p:spPr>
          <a:xfrm>
            <a:off x="11950013" y="8408651"/>
            <a:ext cx="83820" cy="510540"/>
          </a:xfrm>
          <a:custGeom>
            <a:avLst/>
            <a:gdLst>
              <a:gd name="connsiteX0" fmla="*/ 83820 w 83820"/>
              <a:gd name="connsiteY0" fmla="*/ 510540 h 510540"/>
              <a:gd name="connsiteX1" fmla="*/ 0 w 83820"/>
              <a:gd name="connsiteY1" fmla="*/ 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3820" h="510540">
                <a:moveTo>
                  <a:pt x="83820" y="510540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4" name="Freeform 2033"/>
          <p:cNvSpPr/>
          <p:nvPr userDrawn="1"/>
        </p:nvSpPr>
        <p:spPr>
          <a:xfrm>
            <a:off x="12247193" y="8317211"/>
            <a:ext cx="525780" cy="76200"/>
          </a:xfrm>
          <a:custGeom>
            <a:avLst/>
            <a:gdLst>
              <a:gd name="connsiteX0" fmla="*/ 0 w 525780"/>
              <a:gd name="connsiteY0" fmla="*/ 0 h 76200"/>
              <a:gd name="connsiteX1" fmla="*/ 525780 w 525780"/>
              <a:gd name="connsiteY1" fmla="*/ 7620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5780" h="76200">
                <a:moveTo>
                  <a:pt x="0" y="0"/>
                </a:moveTo>
                <a:lnTo>
                  <a:pt x="525780" y="762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5" name="Freeform 2034"/>
          <p:cNvSpPr/>
          <p:nvPr userDrawn="1"/>
        </p:nvSpPr>
        <p:spPr>
          <a:xfrm>
            <a:off x="12376733" y="7692371"/>
            <a:ext cx="662940" cy="83820"/>
          </a:xfrm>
          <a:custGeom>
            <a:avLst/>
            <a:gdLst>
              <a:gd name="connsiteX0" fmla="*/ 0 w 662940"/>
              <a:gd name="connsiteY0" fmla="*/ 0 h 83820"/>
              <a:gd name="connsiteX1" fmla="*/ 662940 w 662940"/>
              <a:gd name="connsiteY1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2940" h="83820">
                <a:moveTo>
                  <a:pt x="0" y="0"/>
                </a:moveTo>
                <a:lnTo>
                  <a:pt x="662940" y="838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6" name="Freeform 2035"/>
          <p:cNvSpPr/>
          <p:nvPr userDrawn="1"/>
        </p:nvSpPr>
        <p:spPr>
          <a:xfrm>
            <a:off x="9382073" y="8088611"/>
            <a:ext cx="1638300" cy="1996440"/>
          </a:xfrm>
          <a:custGeom>
            <a:avLst/>
            <a:gdLst>
              <a:gd name="connsiteX0" fmla="*/ 7620 w 1638300"/>
              <a:gd name="connsiteY0" fmla="*/ 1356360 h 1996440"/>
              <a:gd name="connsiteX1" fmla="*/ 0 w 1638300"/>
              <a:gd name="connsiteY1" fmla="*/ 1996440 h 1996440"/>
              <a:gd name="connsiteX2" fmla="*/ 1638300 w 1638300"/>
              <a:gd name="connsiteY2" fmla="*/ 1440180 h 1996440"/>
              <a:gd name="connsiteX3" fmla="*/ 1333500 w 1638300"/>
              <a:gd name="connsiteY3" fmla="*/ 937260 h 1996440"/>
              <a:gd name="connsiteX4" fmla="*/ 1287780 w 1638300"/>
              <a:gd name="connsiteY4" fmla="*/ 0 h 1996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38300" h="1996440">
                <a:moveTo>
                  <a:pt x="7620" y="1356360"/>
                </a:moveTo>
                <a:lnTo>
                  <a:pt x="0" y="1996440"/>
                </a:lnTo>
                <a:lnTo>
                  <a:pt x="1638300" y="1440180"/>
                </a:lnTo>
                <a:lnTo>
                  <a:pt x="1333500" y="937260"/>
                </a:lnTo>
                <a:lnTo>
                  <a:pt x="12877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7" name="Freeform 2036"/>
          <p:cNvSpPr/>
          <p:nvPr userDrawn="1"/>
        </p:nvSpPr>
        <p:spPr>
          <a:xfrm>
            <a:off x="9854513" y="8622011"/>
            <a:ext cx="853440" cy="998220"/>
          </a:xfrm>
          <a:custGeom>
            <a:avLst/>
            <a:gdLst>
              <a:gd name="connsiteX0" fmla="*/ 853440 w 853440"/>
              <a:gd name="connsiteY0" fmla="*/ 0 h 998220"/>
              <a:gd name="connsiteX1" fmla="*/ 0 w 853440"/>
              <a:gd name="connsiteY1" fmla="*/ 358140 h 998220"/>
              <a:gd name="connsiteX2" fmla="*/ 152400 w 853440"/>
              <a:gd name="connsiteY2" fmla="*/ 632460 h 998220"/>
              <a:gd name="connsiteX3" fmla="*/ 533400 w 853440"/>
              <a:gd name="connsiteY3" fmla="*/ 480060 h 998220"/>
              <a:gd name="connsiteX4" fmla="*/ 792480 w 853440"/>
              <a:gd name="connsiteY4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998220">
                <a:moveTo>
                  <a:pt x="853440" y="0"/>
                </a:moveTo>
                <a:lnTo>
                  <a:pt x="0" y="358140"/>
                </a:lnTo>
                <a:lnTo>
                  <a:pt x="152400" y="632460"/>
                </a:lnTo>
                <a:lnTo>
                  <a:pt x="533400" y="480060"/>
                </a:lnTo>
                <a:lnTo>
                  <a:pt x="792480" y="9982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8" name="Freeform 2037"/>
          <p:cNvSpPr/>
          <p:nvPr userDrawn="1"/>
        </p:nvSpPr>
        <p:spPr>
          <a:xfrm>
            <a:off x="9382073" y="9262091"/>
            <a:ext cx="800100" cy="548640"/>
          </a:xfrm>
          <a:custGeom>
            <a:avLst/>
            <a:gdLst>
              <a:gd name="connsiteX0" fmla="*/ 0 w 800100"/>
              <a:gd name="connsiteY0" fmla="*/ 182880 h 548640"/>
              <a:gd name="connsiteX1" fmla="*/ 647700 w 800100"/>
              <a:gd name="connsiteY1" fmla="*/ 0 h 548640"/>
              <a:gd name="connsiteX2" fmla="*/ 800100 w 800100"/>
              <a:gd name="connsiteY2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0100" h="548640">
                <a:moveTo>
                  <a:pt x="0" y="182880"/>
                </a:moveTo>
                <a:lnTo>
                  <a:pt x="647700" y="0"/>
                </a:lnTo>
                <a:lnTo>
                  <a:pt x="800100" y="5486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9" name="Freeform 2038"/>
          <p:cNvSpPr/>
          <p:nvPr userDrawn="1"/>
        </p:nvSpPr>
        <p:spPr>
          <a:xfrm>
            <a:off x="9382073" y="8393411"/>
            <a:ext cx="708660" cy="1059180"/>
          </a:xfrm>
          <a:custGeom>
            <a:avLst/>
            <a:gdLst>
              <a:gd name="connsiteX0" fmla="*/ 15240 w 708660"/>
              <a:gd name="connsiteY0" fmla="*/ 1059180 h 1059180"/>
              <a:gd name="connsiteX1" fmla="*/ 0 w 708660"/>
              <a:gd name="connsiteY1" fmla="*/ 457200 h 1059180"/>
              <a:gd name="connsiteX2" fmla="*/ 708660 w 708660"/>
              <a:gd name="connsiteY2" fmla="*/ 335280 h 1059180"/>
              <a:gd name="connsiteX3" fmla="*/ 601980 w 708660"/>
              <a:gd name="connsiteY3" fmla="*/ 0 h 1059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8660" h="1059180">
                <a:moveTo>
                  <a:pt x="15240" y="1059180"/>
                </a:moveTo>
                <a:lnTo>
                  <a:pt x="0" y="457200"/>
                </a:lnTo>
                <a:lnTo>
                  <a:pt x="708660" y="335280"/>
                </a:lnTo>
                <a:lnTo>
                  <a:pt x="6019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0" name="Freeform 2039"/>
          <p:cNvSpPr/>
          <p:nvPr userDrawn="1"/>
        </p:nvSpPr>
        <p:spPr>
          <a:xfrm>
            <a:off x="12948233" y="6861791"/>
            <a:ext cx="1219200" cy="1722120"/>
          </a:xfrm>
          <a:custGeom>
            <a:avLst/>
            <a:gdLst>
              <a:gd name="connsiteX0" fmla="*/ 701040 w 1219200"/>
              <a:gd name="connsiteY0" fmla="*/ 0 h 1722120"/>
              <a:gd name="connsiteX1" fmla="*/ 1143000 w 1219200"/>
              <a:gd name="connsiteY1" fmla="*/ 60960 h 1722120"/>
              <a:gd name="connsiteX2" fmla="*/ 1143000 w 1219200"/>
              <a:gd name="connsiteY2" fmla="*/ 152400 h 1722120"/>
              <a:gd name="connsiteX3" fmla="*/ 1219200 w 1219200"/>
              <a:gd name="connsiteY3" fmla="*/ 670560 h 1722120"/>
              <a:gd name="connsiteX4" fmla="*/ 434340 w 1219200"/>
              <a:gd name="connsiteY4" fmla="*/ 624840 h 1722120"/>
              <a:gd name="connsiteX5" fmla="*/ 342900 w 1219200"/>
              <a:gd name="connsiteY5" fmla="*/ 792480 h 1722120"/>
              <a:gd name="connsiteX6" fmla="*/ 853440 w 1219200"/>
              <a:gd name="connsiteY6" fmla="*/ 944880 h 1722120"/>
              <a:gd name="connsiteX7" fmla="*/ 0 w 1219200"/>
              <a:gd name="connsiteY7" fmla="*/ 1722120 h 1722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" h="1722120">
                <a:moveTo>
                  <a:pt x="701040" y="0"/>
                </a:moveTo>
                <a:lnTo>
                  <a:pt x="1143000" y="60960"/>
                </a:lnTo>
                <a:lnTo>
                  <a:pt x="1143000" y="152400"/>
                </a:lnTo>
                <a:lnTo>
                  <a:pt x="1219200" y="670560"/>
                </a:lnTo>
                <a:lnTo>
                  <a:pt x="434340" y="624840"/>
                </a:lnTo>
                <a:lnTo>
                  <a:pt x="342900" y="792480"/>
                </a:lnTo>
                <a:lnTo>
                  <a:pt x="853440" y="944880"/>
                </a:lnTo>
                <a:lnTo>
                  <a:pt x="0" y="1722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1" name="Freeform 2040"/>
          <p:cNvSpPr/>
          <p:nvPr userDrawn="1"/>
        </p:nvSpPr>
        <p:spPr>
          <a:xfrm>
            <a:off x="13976933" y="5353031"/>
            <a:ext cx="3154680" cy="1905000"/>
          </a:xfrm>
          <a:custGeom>
            <a:avLst/>
            <a:gdLst>
              <a:gd name="connsiteX0" fmla="*/ 0 w 3154680"/>
              <a:gd name="connsiteY0" fmla="*/ 1493520 h 1905000"/>
              <a:gd name="connsiteX1" fmla="*/ 533400 w 3154680"/>
              <a:gd name="connsiteY1" fmla="*/ 1379220 h 1905000"/>
              <a:gd name="connsiteX2" fmla="*/ 487680 w 3154680"/>
              <a:gd name="connsiteY2" fmla="*/ 830580 h 1905000"/>
              <a:gd name="connsiteX3" fmla="*/ 1524000 w 3154680"/>
              <a:gd name="connsiteY3" fmla="*/ 769620 h 1905000"/>
              <a:gd name="connsiteX4" fmla="*/ 2202180 w 3154680"/>
              <a:gd name="connsiteY4" fmla="*/ 449580 h 1905000"/>
              <a:gd name="connsiteX5" fmla="*/ 3154680 w 3154680"/>
              <a:gd name="connsiteY5" fmla="*/ 0 h 1905000"/>
              <a:gd name="connsiteX6" fmla="*/ 2072640 w 3154680"/>
              <a:gd name="connsiteY6" fmla="*/ 883920 h 1905000"/>
              <a:gd name="connsiteX7" fmla="*/ 807720 w 3154680"/>
              <a:gd name="connsiteY7" fmla="*/ 1905000 h 1905000"/>
              <a:gd name="connsiteX8" fmla="*/ 731520 w 3154680"/>
              <a:gd name="connsiteY8" fmla="*/ 1363980 h 1905000"/>
              <a:gd name="connsiteX9" fmla="*/ 518160 w 3154680"/>
              <a:gd name="connsiteY9" fmla="*/ 1386840 h 190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54680" h="1905000">
                <a:moveTo>
                  <a:pt x="0" y="1493520"/>
                </a:moveTo>
                <a:lnTo>
                  <a:pt x="533400" y="1379220"/>
                </a:lnTo>
                <a:lnTo>
                  <a:pt x="487680" y="830580"/>
                </a:lnTo>
                <a:lnTo>
                  <a:pt x="1524000" y="769620"/>
                </a:lnTo>
                <a:lnTo>
                  <a:pt x="2202180" y="449580"/>
                </a:lnTo>
                <a:lnTo>
                  <a:pt x="3154680" y="0"/>
                </a:lnTo>
                <a:lnTo>
                  <a:pt x="2072640" y="883920"/>
                </a:lnTo>
                <a:lnTo>
                  <a:pt x="807720" y="1905000"/>
                </a:lnTo>
                <a:lnTo>
                  <a:pt x="731520" y="1363980"/>
                </a:lnTo>
                <a:lnTo>
                  <a:pt x="518160" y="13868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2" name="Freeform 2041"/>
          <p:cNvSpPr/>
          <p:nvPr userDrawn="1"/>
        </p:nvSpPr>
        <p:spPr>
          <a:xfrm>
            <a:off x="10646993" y="9665951"/>
            <a:ext cx="9342120" cy="3611880"/>
          </a:xfrm>
          <a:custGeom>
            <a:avLst/>
            <a:gdLst>
              <a:gd name="connsiteX0" fmla="*/ 0 w 9342120"/>
              <a:gd name="connsiteY0" fmla="*/ 3611880 h 3611880"/>
              <a:gd name="connsiteX1" fmla="*/ 1143000 w 9342120"/>
              <a:gd name="connsiteY1" fmla="*/ 2377440 h 3611880"/>
              <a:gd name="connsiteX2" fmla="*/ 2407920 w 9342120"/>
              <a:gd name="connsiteY2" fmla="*/ 1554480 h 3611880"/>
              <a:gd name="connsiteX3" fmla="*/ 2529840 w 9342120"/>
              <a:gd name="connsiteY3" fmla="*/ 1143000 h 3611880"/>
              <a:gd name="connsiteX4" fmla="*/ 3063240 w 9342120"/>
              <a:gd name="connsiteY4" fmla="*/ 853440 h 3611880"/>
              <a:gd name="connsiteX5" fmla="*/ 3215640 w 9342120"/>
              <a:gd name="connsiteY5" fmla="*/ 685800 h 3611880"/>
              <a:gd name="connsiteX6" fmla="*/ 5105400 w 9342120"/>
              <a:gd name="connsiteY6" fmla="*/ 0 h 3611880"/>
              <a:gd name="connsiteX7" fmla="*/ 5242560 w 9342120"/>
              <a:gd name="connsiteY7" fmla="*/ 320040 h 3611880"/>
              <a:gd name="connsiteX8" fmla="*/ 5821680 w 9342120"/>
              <a:gd name="connsiteY8" fmla="*/ 624840 h 3611880"/>
              <a:gd name="connsiteX9" fmla="*/ 7132320 w 9342120"/>
              <a:gd name="connsiteY9" fmla="*/ 1097280 h 3611880"/>
              <a:gd name="connsiteX10" fmla="*/ 7421880 w 9342120"/>
              <a:gd name="connsiteY10" fmla="*/ 1554480 h 3611880"/>
              <a:gd name="connsiteX11" fmla="*/ 7757160 w 9342120"/>
              <a:gd name="connsiteY11" fmla="*/ 1524000 h 3611880"/>
              <a:gd name="connsiteX12" fmla="*/ 8077200 w 9342120"/>
              <a:gd name="connsiteY12" fmla="*/ 1402080 h 3611880"/>
              <a:gd name="connsiteX13" fmla="*/ 8610600 w 9342120"/>
              <a:gd name="connsiteY13" fmla="*/ 1539240 h 3611880"/>
              <a:gd name="connsiteX14" fmla="*/ 8869680 w 9342120"/>
              <a:gd name="connsiteY14" fmla="*/ 1737360 h 3611880"/>
              <a:gd name="connsiteX15" fmla="*/ 9342120 w 9342120"/>
              <a:gd name="connsiteY15" fmla="*/ 2468880 h 3611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9342120" h="3611880">
                <a:moveTo>
                  <a:pt x="0" y="3611880"/>
                </a:moveTo>
                <a:lnTo>
                  <a:pt x="1143000" y="2377440"/>
                </a:lnTo>
                <a:lnTo>
                  <a:pt x="2407920" y="1554480"/>
                </a:lnTo>
                <a:lnTo>
                  <a:pt x="2529840" y="1143000"/>
                </a:lnTo>
                <a:lnTo>
                  <a:pt x="3063240" y="853440"/>
                </a:lnTo>
                <a:lnTo>
                  <a:pt x="3215640" y="685800"/>
                </a:lnTo>
                <a:lnTo>
                  <a:pt x="5105400" y="0"/>
                </a:lnTo>
                <a:lnTo>
                  <a:pt x="5242560" y="320040"/>
                </a:lnTo>
                <a:lnTo>
                  <a:pt x="5821680" y="624840"/>
                </a:lnTo>
                <a:lnTo>
                  <a:pt x="7132320" y="1097280"/>
                </a:lnTo>
                <a:lnTo>
                  <a:pt x="7421880" y="1554480"/>
                </a:lnTo>
                <a:lnTo>
                  <a:pt x="7757160" y="1524000"/>
                </a:lnTo>
                <a:lnTo>
                  <a:pt x="8077200" y="1402080"/>
                </a:lnTo>
                <a:lnTo>
                  <a:pt x="8610600" y="1539240"/>
                </a:lnTo>
                <a:lnTo>
                  <a:pt x="8869680" y="1737360"/>
                </a:lnTo>
                <a:lnTo>
                  <a:pt x="9342120" y="246888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3" name="Freeform 2042"/>
          <p:cNvSpPr/>
          <p:nvPr userDrawn="1"/>
        </p:nvSpPr>
        <p:spPr>
          <a:xfrm>
            <a:off x="12308153" y="11647151"/>
            <a:ext cx="1158240" cy="1203960"/>
          </a:xfrm>
          <a:custGeom>
            <a:avLst/>
            <a:gdLst>
              <a:gd name="connsiteX0" fmla="*/ 0 w 1158240"/>
              <a:gd name="connsiteY0" fmla="*/ 0 h 1203960"/>
              <a:gd name="connsiteX1" fmla="*/ 1158240 w 1158240"/>
              <a:gd name="connsiteY1" fmla="*/ 1203960 h 1203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58240" h="1203960">
                <a:moveTo>
                  <a:pt x="0" y="0"/>
                </a:moveTo>
                <a:lnTo>
                  <a:pt x="1158240" y="12039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4" name="Freeform 2043"/>
          <p:cNvSpPr/>
          <p:nvPr userDrawn="1"/>
        </p:nvSpPr>
        <p:spPr>
          <a:xfrm>
            <a:off x="11744273" y="13521671"/>
            <a:ext cx="426720" cy="655320"/>
          </a:xfrm>
          <a:custGeom>
            <a:avLst/>
            <a:gdLst>
              <a:gd name="connsiteX0" fmla="*/ 426720 w 426720"/>
              <a:gd name="connsiteY0" fmla="*/ 655320 h 655320"/>
              <a:gd name="connsiteX1" fmla="*/ 0 w 426720"/>
              <a:gd name="connsiteY1" fmla="*/ 0 h 6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655320">
                <a:moveTo>
                  <a:pt x="426720" y="655320"/>
                </a:moveTo>
                <a:lnTo>
                  <a:pt x="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5" name="Freeform 2044"/>
          <p:cNvSpPr/>
          <p:nvPr userDrawn="1"/>
        </p:nvSpPr>
        <p:spPr>
          <a:xfrm>
            <a:off x="9671633" y="9071591"/>
            <a:ext cx="2971800" cy="7071360"/>
          </a:xfrm>
          <a:custGeom>
            <a:avLst/>
            <a:gdLst>
              <a:gd name="connsiteX0" fmla="*/ 2971800 w 2971800"/>
              <a:gd name="connsiteY0" fmla="*/ 0 h 7071360"/>
              <a:gd name="connsiteX1" fmla="*/ 2255520 w 2971800"/>
              <a:gd name="connsiteY1" fmla="*/ 1417320 h 7071360"/>
              <a:gd name="connsiteX2" fmla="*/ 1295400 w 2971800"/>
              <a:gd name="connsiteY2" fmla="*/ 2895600 h 7071360"/>
              <a:gd name="connsiteX3" fmla="*/ 411480 w 2971800"/>
              <a:gd name="connsiteY3" fmla="*/ 5471160 h 7071360"/>
              <a:gd name="connsiteX4" fmla="*/ 0 w 2971800"/>
              <a:gd name="connsiteY4" fmla="*/ 6736080 h 7071360"/>
              <a:gd name="connsiteX5" fmla="*/ 914400 w 2971800"/>
              <a:gd name="connsiteY5" fmla="*/ 7071360 h 7071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971800" h="7071360">
                <a:moveTo>
                  <a:pt x="2971800" y="0"/>
                </a:moveTo>
                <a:lnTo>
                  <a:pt x="2255520" y="1417320"/>
                </a:lnTo>
                <a:lnTo>
                  <a:pt x="1295400" y="2895600"/>
                </a:lnTo>
                <a:lnTo>
                  <a:pt x="411480" y="5471160"/>
                </a:lnTo>
                <a:lnTo>
                  <a:pt x="0" y="6736080"/>
                </a:lnTo>
                <a:lnTo>
                  <a:pt x="914400" y="70713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6" name="Rectangle 2045"/>
          <p:cNvSpPr>
            <a:spLocks/>
          </p:cNvSpPr>
          <p:nvPr userDrawn="1"/>
        </p:nvSpPr>
        <p:spPr>
          <a:xfrm rot="1898531">
            <a:off x="11081455" y="14982035"/>
            <a:ext cx="240763" cy="9113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7" name="Rectangle 2046"/>
          <p:cNvSpPr>
            <a:spLocks/>
          </p:cNvSpPr>
          <p:nvPr userDrawn="1"/>
        </p:nvSpPr>
        <p:spPr>
          <a:xfrm rot="19112496">
            <a:off x="13183687" y="12282177"/>
            <a:ext cx="198349" cy="91132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48" name="Group 2047"/>
          <p:cNvGrpSpPr>
            <a:grpSpLocks noChangeAspect="1"/>
          </p:cNvGrpSpPr>
          <p:nvPr userDrawn="1"/>
        </p:nvGrpSpPr>
        <p:grpSpPr>
          <a:xfrm rot="12635854">
            <a:off x="17891662" y="7036837"/>
            <a:ext cx="237474" cy="348874"/>
            <a:chOff x="12539056" y="7137723"/>
            <a:chExt cx="364478" cy="322039"/>
          </a:xfrm>
          <a:solidFill>
            <a:schemeClr val="tx1"/>
          </a:solidFill>
        </p:grpSpPr>
        <p:sp>
          <p:nvSpPr>
            <p:cNvPr id="3565" name="Rectangle 3564"/>
            <p:cNvSpPr>
              <a:spLocks noChangeAspect="1"/>
            </p:cNvSpPr>
            <p:nvPr/>
          </p:nvSpPr>
          <p:spPr>
            <a:xfrm rot="433759">
              <a:off x="12539056" y="7137723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6" name="Rectangle 3565"/>
            <p:cNvSpPr>
              <a:spLocks noChangeAspect="1"/>
            </p:cNvSpPr>
            <p:nvPr/>
          </p:nvSpPr>
          <p:spPr>
            <a:xfrm rot="372812">
              <a:off x="12556144" y="7375382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7" name="Rectangle 3566"/>
            <p:cNvSpPr>
              <a:spLocks noChangeAspect="1"/>
            </p:cNvSpPr>
            <p:nvPr/>
          </p:nvSpPr>
          <p:spPr>
            <a:xfrm rot="433759">
              <a:off x="12818365" y="7180159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49" name="Group 2048"/>
          <p:cNvGrpSpPr/>
          <p:nvPr userDrawn="1"/>
        </p:nvGrpSpPr>
        <p:grpSpPr>
          <a:xfrm rot="17470780">
            <a:off x="18605932" y="5737338"/>
            <a:ext cx="364478" cy="322039"/>
            <a:chOff x="8873215" y="6573295"/>
            <a:chExt cx="364478" cy="322039"/>
          </a:xfrm>
          <a:solidFill>
            <a:schemeClr val="tx1"/>
          </a:solidFill>
        </p:grpSpPr>
        <p:sp>
          <p:nvSpPr>
            <p:cNvPr id="3562" name="Rectangle 3561"/>
            <p:cNvSpPr>
              <a:spLocks noChangeAspect="1"/>
            </p:cNvSpPr>
            <p:nvPr/>
          </p:nvSpPr>
          <p:spPr>
            <a:xfrm rot="433759">
              <a:off x="8873215" y="6573295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3" name="Rectangle 3562"/>
            <p:cNvSpPr>
              <a:spLocks noChangeAspect="1"/>
            </p:cNvSpPr>
            <p:nvPr/>
          </p:nvSpPr>
          <p:spPr>
            <a:xfrm rot="372812">
              <a:off x="8890303" y="6810954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4" name="Rectangle 3563"/>
            <p:cNvSpPr>
              <a:spLocks noChangeAspect="1"/>
            </p:cNvSpPr>
            <p:nvPr/>
          </p:nvSpPr>
          <p:spPr>
            <a:xfrm rot="433759">
              <a:off x="9152524" y="6615731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050" name="Freeform 2049"/>
          <p:cNvSpPr/>
          <p:nvPr userDrawn="1"/>
        </p:nvSpPr>
        <p:spPr>
          <a:xfrm>
            <a:off x="13957281" y="6266629"/>
            <a:ext cx="1732548" cy="3344779"/>
          </a:xfrm>
          <a:custGeom>
            <a:avLst/>
            <a:gdLst>
              <a:gd name="connsiteX0" fmla="*/ 0 w 1732548"/>
              <a:gd name="connsiteY0" fmla="*/ 0 h 3344779"/>
              <a:gd name="connsiteX1" fmla="*/ 914400 w 1732548"/>
              <a:gd name="connsiteY1" fmla="*/ 1997242 h 3344779"/>
              <a:gd name="connsiteX2" fmla="*/ 1732548 w 1732548"/>
              <a:gd name="connsiteY2" fmla="*/ 3344779 h 3344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2548" h="3344779">
                <a:moveTo>
                  <a:pt x="0" y="0"/>
                </a:moveTo>
                <a:lnTo>
                  <a:pt x="914400" y="1997242"/>
                </a:lnTo>
                <a:lnTo>
                  <a:pt x="1732548" y="3344779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1" name="Freeform 2050"/>
          <p:cNvSpPr/>
          <p:nvPr userDrawn="1"/>
        </p:nvSpPr>
        <p:spPr>
          <a:xfrm>
            <a:off x="10476652" y="13565076"/>
            <a:ext cx="1006998" cy="1377387"/>
          </a:xfrm>
          <a:custGeom>
            <a:avLst/>
            <a:gdLst>
              <a:gd name="connsiteX0" fmla="*/ 69448 w 1006998"/>
              <a:gd name="connsiteY0" fmla="*/ 277792 h 1377387"/>
              <a:gd name="connsiteX1" fmla="*/ 243069 w 1006998"/>
              <a:gd name="connsiteY1" fmla="*/ 0 h 1377387"/>
              <a:gd name="connsiteX2" fmla="*/ 798653 w 1006998"/>
              <a:gd name="connsiteY2" fmla="*/ 567160 h 1377387"/>
              <a:gd name="connsiteX3" fmla="*/ 625033 w 1006998"/>
              <a:gd name="connsiteY3" fmla="*/ 798653 h 1377387"/>
              <a:gd name="connsiteX4" fmla="*/ 1006998 w 1006998"/>
              <a:gd name="connsiteY4" fmla="*/ 1111170 h 1377387"/>
              <a:gd name="connsiteX5" fmla="*/ 787079 w 1006998"/>
              <a:gd name="connsiteY5" fmla="*/ 1354238 h 1377387"/>
              <a:gd name="connsiteX6" fmla="*/ 613458 w 1006998"/>
              <a:gd name="connsiteY6" fmla="*/ 1284790 h 1377387"/>
              <a:gd name="connsiteX7" fmla="*/ 544010 w 1006998"/>
              <a:gd name="connsiteY7" fmla="*/ 1377387 h 1377387"/>
              <a:gd name="connsiteX8" fmla="*/ 196770 w 1006998"/>
              <a:gd name="connsiteY8" fmla="*/ 1180618 h 1377387"/>
              <a:gd name="connsiteX9" fmla="*/ 451413 w 1006998"/>
              <a:gd name="connsiteY9" fmla="*/ 729205 h 1377387"/>
              <a:gd name="connsiteX10" fmla="*/ 0 w 1006998"/>
              <a:gd name="connsiteY10" fmla="*/ 312517 h 1377387"/>
              <a:gd name="connsiteX11" fmla="*/ 69448 w 1006998"/>
              <a:gd name="connsiteY11" fmla="*/ 277792 h 1377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06998" h="1377387">
                <a:moveTo>
                  <a:pt x="69448" y="277792"/>
                </a:moveTo>
                <a:lnTo>
                  <a:pt x="243069" y="0"/>
                </a:lnTo>
                <a:lnTo>
                  <a:pt x="798653" y="567160"/>
                </a:lnTo>
                <a:lnTo>
                  <a:pt x="625033" y="798653"/>
                </a:lnTo>
                <a:lnTo>
                  <a:pt x="1006998" y="1111170"/>
                </a:lnTo>
                <a:lnTo>
                  <a:pt x="787079" y="1354238"/>
                </a:lnTo>
                <a:lnTo>
                  <a:pt x="613458" y="1284790"/>
                </a:lnTo>
                <a:lnTo>
                  <a:pt x="544010" y="1377387"/>
                </a:lnTo>
                <a:lnTo>
                  <a:pt x="196770" y="1180618"/>
                </a:lnTo>
                <a:lnTo>
                  <a:pt x="451413" y="729205"/>
                </a:lnTo>
                <a:lnTo>
                  <a:pt x="0" y="312517"/>
                </a:lnTo>
                <a:lnTo>
                  <a:pt x="69448" y="277792"/>
                </a:ln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2" name="Rectangle 2051"/>
          <p:cNvSpPr>
            <a:spLocks/>
          </p:cNvSpPr>
          <p:nvPr userDrawn="1"/>
        </p:nvSpPr>
        <p:spPr>
          <a:xfrm rot="19112496">
            <a:off x="11666053" y="13448306"/>
            <a:ext cx="198349" cy="9113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3" name="Freeform 2052"/>
          <p:cNvSpPr/>
          <p:nvPr userDrawn="1"/>
        </p:nvSpPr>
        <p:spPr>
          <a:xfrm>
            <a:off x="11911913" y="13194686"/>
            <a:ext cx="787078" cy="891251"/>
          </a:xfrm>
          <a:custGeom>
            <a:avLst/>
            <a:gdLst>
              <a:gd name="connsiteX0" fmla="*/ 370390 w 787078"/>
              <a:gd name="connsiteY0" fmla="*/ 891251 h 891251"/>
              <a:gd name="connsiteX1" fmla="*/ 0 w 787078"/>
              <a:gd name="connsiteY1" fmla="*/ 335666 h 891251"/>
              <a:gd name="connsiteX2" fmla="*/ 509286 w 787078"/>
              <a:gd name="connsiteY2" fmla="*/ 0 h 891251"/>
              <a:gd name="connsiteX3" fmla="*/ 787078 w 787078"/>
              <a:gd name="connsiteY3" fmla="*/ 416689 h 891251"/>
              <a:gd name="connsiteX4" fmla="*/ 370390 w 787078"/>
              <a:gd name="connsiteY4" fmla="*/ 891251 h 891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87078" h="891251">
                <a:moveTo>
                  <a:pt x="370390" y="891251"/>
                </a:moveTo>
                <a:lnTo>
                  <a:pt x="0" y="335666"/>
                </a:lnTo>
                <a:lnTo>
                  <a:pt x="509286" y="0"/>
                </a:lnTo>
                <a:lnTo>
                  <a:pt x="787078" y="416689"/>
                </a:lnTo>
                <a:lnTo>
                  <a:pt x="370390" y="891251"/>
                </a:ln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4" name="Freeform 2053"/>
          <p:cNvSpPr/>
          <p:nvPr userDrawn="1"/>
        </p:nvSpPr>
        <p:spPr>
          <a:xfrm>
            <a:off x="13439771" y="9062524"/>
            <a:ext cx="1134319" cy="67133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4319" h="671332">
                <a:moveTo>
                  <a:pt x="0" y="347241"/>
                </a:moveTo>
                <a:lnTo>
                  <a:pt x="81023" y="671332"/>
                </a:lnTo>
                <a:cubicBezTo>
                  <a:pt x="111889" y="659757"/>
                  <a:pt x="143610" y="650249"/>
                  <a:pt x="173620" y="636608"/>
                </a:cubicBezTo>
                <a:cubicBezTo>
                  <a:pt x="229258" y="611318"/>
                  <a:pt x="189524" y="613458"/>
                  <a:pt x="219919" y="613458"/>
                </a:cubicBezTo>
                <a:lnTo>
                  <a:pt x="1134319" y="428263"/>
                </a:lnTo>
                <a:lnTo>
                  <a:pt x="925975" y="0"/>
                </a:lnTo>
                <a:lnTo>
                  <a:pt x="69448" y="289367"/>
                </a:lnTo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5" name="Freeform 2054"/>
          <p:cNvSpPr/>
          <p:nvPr userDrawn="1"/>
        </p:nvSpPr>
        <p:spPr>
          <a:xfrm>
            <a:off x="15615812" y="10555658"/>
            <a:ext cx="1655179" cy="1481560"/>
          </a:xfrm>
          <a:custGeom>
            <a:avLst/>
            <a:gdLst>
              <a:gd name="connsiteX0" fmla="*/ 0 w 1655179"/>
              <a:gd name="connsiteY0" fmla="*/ 613459 h 1481560"/>
              <a:gd name="connsiteX1" fmla="*/ 671331 w 1655179"/>
              <a:gd name="connsiteY1" fmla="*/ 0 h 1481560"/>
              <a:gd name="connsiteX2" fmla="*/ 1655179 w 1655179"/>
              <a:gd name="connsiteY2" fmla="*/ 798654 h 1481560"/>
              <a:gd name="connsiteX3" fmla="*/ 1574157 w 1655179"/>
              <a:gd name="connsiteY3" fmla="*/ 925975 h 1481560"/>
              <a:gd name="connsiteX4" fmla="*/ 752354 w 1655179"/>
              <a:gd name="connsiteY4" fmla="*/ 1481560 h 1481560"/>
              <a:gd name="connsiteX5" fmla="*/ 104172 w 1655179"/>
              <a:gd name="connsiteY5" fmla="*/ 601884 h 148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5179" h="1481560">
                <a:moveTo>
                  <a:pt x="0" y="613459"/>
                </a:moveTo>
                <a:lnTo>
                  <a:pt x="671331" y="0"/>
                </a:lnTo>
                <a:lnTo>
                  <a:pt x="1655179" y="798654"/>
                </a:lnTo>
                <a:cubicBezTo>
                  <a:pt x="1592006" y="912365"/>
                  <a:pt x="1625394" y="874738"/>
                  <a:pt x="1574157" y="925975"/>
                </a:cubicBezTo>
                <a:lnTo>
                  <a:pt x="752354" y="1481560"/>
                </a:lnTo>
                <a:lnTo>
                  <a:pt x="104172" y="601884"/>
                </a:lnTo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6" name="Freeform 2055"/>
          <p:cNvSpPr/>
          <p:nvPr userDrawn="1"/>
        </p:nvSpPr>
        <p:spPr>
          <a:xfrm>
            <a:off x="17456186" y="9907476"/>
            <a:ext cx="1180618" cy="1203767"/>
          </a:xfrm>
          <a:custGeom>
            <a:avLst/>
            <a:gdLst>
              <a:gd name="connsiteX0" fmla="*/ 0 w 1180618"/>
              <a:gd name="connsiteY0" fmla="*/ 277792 h 1203767"/>
              <a:gd name="connsiteX1" fmla="*/ 0 w 1180618"/>
              <a:gd name="connsiteY1" fmla="*/ 625033 h 1203767"/>
              <a:gd name="connsiteX2" fmla="*/ 439838 w 1180618"/>
              <a:gd name="connsiteY2" fmla="*/ 798653 h 1203767"/>
              <a:gd name="connsiteX3" fmla="*/ 729205 w 1180618"/>
              <a:gd name="connsiteY3" fmla="*/ 1203767 h 1203767"/>
              <a:gd name="connsiteX4" fmla="*/ 1180618 w 1180618"/>
              <a:gd name="connsiteY4" fmla="*/ 1122744 h 1203767"/>
              <a:gd name="connsiteX5" fmla="*/ 833378 w 1180618"/>
              <a:gd name="connsiteY5" fmla="*/ 578734 h 1203767"/>
              <a:gd name="connsiteX6" fmla="*/ 671332 w 1180618"/>
              <a:gd name="connsiteY6" fmla="*/ 0 h 1203767"/>
              <a:gd name="connsiteX7" fmla="*/ 0 w 1180618"/>
              <a:gd name="connsiteY7" fmla="*/ 277792 h 1203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0618" h="1203767">
                <a:moveTo>
                  <a:pt x="0" y="277792"/>
                </a:moveTo>
                <a:lnTo>
                  <a:pt x="0" y="625033"/>
                </a:lnTo>
                <a:lnTo>
                  <a:pt x="439838" y="798653"/>
                </a:lnTo>
                <a:lnTo>
                  <a:pt x="729205" y="1203767"/>
                </a:lnTo>
                <a:lnTo>
                  <a:pt x="1180618" y="1122744"/>
                </a:lnTo>
                <a:lnTo>
                  <a:pt x="833378" y="578734"/>
                </a:lnTo>
                <a:lnTo>
                  <a:pt x="671332" y="0"/>
                </a:lnTo>
                <a:lnTo>
                  <a:pt x="0" y="277792"/>
                </a:lnTo>
                <a:close/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7" name="Freeform 2056"/>
          <p:cNvSpPr/>
          <p:nvPr userDrawn="1"/>
        </p:nvSpPr>
        <p:spPr>
          <a:xfrm>
            <a:off x="8261933" y="10092671"/>
            <a:ext cx="1066800" cy="3482340"/>
          </a:xfrm>
          <a:custGeom>
            <a:avLst/>
            <a:gdLst>
              <a:gd name="connsiteX0" fmla="*/ 0 w 1066800"/>
              <a:gd name="connsiteY0" fmla="*/ 3482340 h 3482340"/>
              <a:gd name="connsiteX1" fmla="*/ 251460 w 1066800"/>
              <a:gd name="connsiteY1" fmla="*/ 2819400 h 3482340"/>
              <a:gd name="connsiteX2" fmla="*/ 617220 w 1066800"/>
              <a:gd name="connsiteY2" fmla="*/ 2316480 h 3482340"/>
              <a:gd name="connsiteX3" fmla="*/ 632460 w 1066800"/>
              <a:gd name="connsiteY3" fmla="*/ 2011680 h 3482340"/>
              <a:gd name="connsiteX4" fmla="*/ 739140 w 1066800"/>
              <a:gd name="connsiteY4" fmla="*/ 1562100 h 3482340"/>
              <a:gd name="connsiteX5" fmla="*/ 876300 w 1066800"/>
              <a:gd name="connsiteY5" fmla="*/ 838200 h 3482340"/>
              <a:gd name="connsiteX6" fmla="*/ 853440 w 1066800"/>
              <a:gd name="connsiteY6" fmla="*/ 381000 h 3482340"/>
              <a:gd name="connsiteX7" fmla="*/ 1066800 w 1066800"/>
              <a:gd name="connsiteY7" fmla="*/ 0 h 3482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66800" h="3482340">
                <a:moveTo>
                  <a:pt x="0" y="3482340"/>
                </a:moveTo>
                <a:lnTo>
                  <a:pt x="251460" y="2819400"/>
                </a:lnTo>
                <a:lnTo>
                  <a:pt x="617220" y="2316480"/>
                </a:lnTo>
                <a:lnTo>
                  <a:pt x="632460" y="2011680"/>
                </a:lnTo>
                <a:lnTo>
                  <a:pt x="739140" y="1562100"/>
                </a:lnTo>
                <a:lnTo>
                  <a:pt x="876300" y="838200"/>
                </a:lnTo>
                <a:lnTo>
                  <a:pt x="853440" y="381000"/>
                </a:lnTo>
                <a:lnTo>
                  <a:pt x="106680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8" name="Freeform 2057"/>
          <p:cNvSpPr/>
          <p:nvPr userDrawn="1"/>
        </p:nvSpPr>
        <p:spPr>
          <a:xfrm>
            <a:off x="8909633" y="10016471"/>
            <a:ext cx="3284220" cy="2080260"/>
          </a:xfrm>
          <a:custGeom>
            <a:avLst/>
            <a:gdLst>
              <a:gd name="connsiteX0" fmla="*/ 0 w 3284220"/>
              <a:gd name="connsiteY0" fmla="*/ 2080260 h 2080260"/>
              <a:gd name="connsiteX1" fmla="*/ 777240 w 3284220"/>
              <a:gd name="connsiteY1" fmla="*/ 1623060 h 2080260"/>
              <a:gd name="connsiteX2" fmla="*/ 815340 w 3284220"/>
              <a:gd name="connsiteY2" fmla="*/ 1569720 h 2080260"/>
              <a:gd name="connsiteX3" fmla="*/ 1752600 w 3284220"/>
              <a:gd name="connsiteY3" fmla="*/ 883920 h 2080260"/>
              <a:gd name="connsiteX4" fmla="*/ 1805940 w 3284220"/>
              <a:gd name="connsiteY4" fmla="*/ 845820 h 2080260"/>
              <a:gd name="connsiteX5" fmla="*/ 3284220 w 3284220"/>
              <a:gd name="connsiteY5" fmla="*/ 0 h 2080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84220" h="2080260">
                <a:moveTo>
                  <a:pt x="0" y="2080260"/>
                </a:moveTo>
                <a:lnTo>
                  <a:pt x="777240" y="1623060"/>
                </a:lnTo>
                <a:lnTo>
                  <a:pt x="815340" y="1569720"/>
                </a:lnTo>
                <a:lnTo>
                  <a:pt x="1752600" y="883920"/>
                </a:lnTo>
                <a:lnTo>
                  <a:pt x="1805940" y="845820"/>
                </a:lnTo>
                <a:lnTo>
                  <a:pt x="328422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9" name="Freeform 2058"/>
          <p:cNvSpPr/>
          <p:nvPr userDrawn="1"/>
        </p:nvSpPr>
        <p:spPr>
          <a:xfrm>
            <a:off x="7187513" y="12081491"/>
            <a:ext cx="1699260" cy="876300"/>
          </a:xfrm>
          <a:custGeom>
            <a:avLst/>
            <a:gdLst>
              <a:gd name="connsiteX0" fmla="*/ 0 w 1699260"/>
              <a:gd name="connsiteY0" fmla="*/ 876300 h 876300"/>
              <a:gd name="connsiteX1" fmla="*/ 708660 w 1699260"/>
              <a:gd name="connsiteY1" fmla="*/ 365760 h 876300"/>
              <a:gd name="connsiteX2" fmla="*/ 1699260 w 1699260"/>
              <a:gd name="connsiteY2" fmla="*/ 0 h 87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99260" h="876300">
                <a:moveTo>
                  <a:pt x="0" y="876300"/>
                </a:moveTo>
                <a:lnTo>
                  <a:pt x="708660" y="365760"/>
                </a:lnTo>
                <a:lnTo>
                  <a:pt x="169926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0" name="Freeform 2059"/>
          <p:cNvSpPr/>
          <p:nvPr userDrawn="1"/>
        </p:nvSpPr>
        <p:spPr>
          <a:xfrm>
            <a:off x="10761293" y="13285451"/>
            <a:ext cx="1028700" cy="1752600"/>
          </a:xfrm>
          <a:custGeom>
            <a:avLst/>
            <a:gdLst>
              <a:gd name="connsiteX0" fmla="*/ 0 w 1028700"/>
              <a:gd name="connsiteY0" fmla="*/ 0 h 1752600"/>
              <a:gd name="connsiteX1" fmla="*/ 1028700 w 1028700"/>
              <a:gd name="connsiteY1" fmla="*/ 1303020 h 1752600"/>
              <a:gd name="connsiteX2" fmla="*/ 609600 w 1028700"/>
              <a:gd name="connsiteY2" fmla="*/ 1752600 h 175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28700" h="1752600">
                <a:moveTo>
                  <a:pt x="0" y="0"/>
                </a:moveTo>
                <a:lnTo>
                  <a:pt x="1028700" y="1303020"/>
                </a:lnTo>
                <a:lnTo>
                  <a:pt x="609600" y="1752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1" name="Freeform 2060"/>
          <p:cNvSpPr/>
          <p:nvPr userDrawn="1"/>
        </p:nvSpPr>
        <p:spPr>
          <a:xfrm>
            <a:off x="10753673" y="11814791"/>
            <a:ext cx="2339340" cy="1783080"/>
          </a:xfrm>
          <a:custGeom>
            <a:avLst/>
            <a:gdLst>
              <a:gd name="connsiteX0" fmla="*/ 0 w 2339340"/>
              <a:gd name="connsiteY0" fmla="*/ 1478280 h 1783080"/>
              <a:gd name="connsiteX1" fmla="*/ 0 w 2339340"/>
              <a:gd name="connsiteY1" fmla="*/ 1478280 h 1783080"/>
              <a:gd name="connsiteX2" fmla="*/ 533400 w 2339340"/>
              <a:gd name="connsiteY2" fmla="*/ 937260 h 1783080"/>
              <a:gd name="connsiteX3" fmla="*/ 876300 w 2339340"/>
              <a:gd name="connsiteY3" fmla="*/ 1531620 h 1783080"/>
              <a:gd name="connsiteX4" fmla="*/ 1318260 w 2339340"/>
              <a:gd name="connsiteY4" fmla="*/ 1203960 h 1783080"/>
              <a:gd name="connsiteX5" fmla="*/ 899160 w 2339340"/>
              <a:gd name="connsiteY5" fmla="*/ 548640 h 1783080"/>
              <a:gd name="connsiteX6" fmla="*/ 1257300 w 2339340"/>
              <a:gd name="connsiteY6" fmla="*/ 213360 h 1783080"/>
              <a:gd name="connsiteX7" fmla="*/ 1592580 w 2339340"/>
              <a:gd name="connsiteY7" fmla="*/ 0 h 1783080"/>
              <a:gd name="connsiteX8" fmla="*/ 1950720 w 2339340"/>
              <a:gd name="connsiteY8" fmla="*/ 373380 h 1783080"/>
              <a:gd name="connsiteX9" fmla="*/ 1478280 w 2339340"/>
              <a:gd name="connsiteY9" fmla="*/ 632460 h 1783080"/>
              <a:gd name="connsiteX10" fmla="*/ 1821180 w 2339340"/>
              <a:gd name="connsiteY10" fmla="*/ 1074420 h 1783080"/>
              <a:gd name="connsiteX11" fmla="*/ 1935480 w 2339340"/>
              <a:gd name="connsiteY11" fmla="*/ 967740 h 1783080"/>
              <a:gd name="connsiteX12" fmla="*/ 2339340 w 2339340"/>
              <a:gd name="connsiteY12" fmla="*/ 1409700 h 1783080"/>
              <a:gd name="connsiteX13" fmla="*/ 1950720 w 2339340"/>
              <a:gd name="connsiteY13" fmla="*/ 1783080 h 1783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39340" h="1783080">
                <a:moveTo>
                  <a:pt x="0" y="1478280"/>
                </a:moveTo>
                <a:lnTo>
                  <a:pt x="0" y="1478280"/>
                </a:lnTo>
                <a:lnTo>
                  <a:pt x="533400" y="937260"/>
                </a:lnTo>
                <a:lnTo>
                  <a:pt x="876300" y="1531620"/>
                </a:lnTo>
                <a:lnTo>
                  <a:pt x="1318260" y="1203960"/>
                </a:lnTo>
                <a:lnTo>
                  <a:pt x="899160" y="548640"/>
                </a:lnTo>
                <a:lnTo>
                  <a:pt x="1257300" y="213360"/>
                </a:lnTo>
                <a:lnTo>
                  <a:pt x="1592580" y="0"/>
                </a:lnTo>
                <a:lnTo>
                  <a:pt x="1950720" y="373380"/>
                </a:lnTo>
                <a:lnTo>
                  <a:pt x="1478280" y="632460"/>
                </a:lnTo>
                <a:lnTo>
                  <a:pt x="1821180" y="1074420"/>
                </a:lnTo>
                <a:lnTo>
                  <a:pt x="1935480" y="967740"/>
                </a:lnTo>
                <a:lnTo>
                  <a:pt x="2339340" y="1409700"/>
                </a:lnTo>
                <a:lnTo>
                  <a:pt x="1950720" y="17830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2" name="Freeform 2061"/>
          <p:cNvSpPr/>
          <p:nvPr userDrawn="1"/>
        </p:nvSpPr>
        <p:spPr>
          <a:xfrm>
            <a:off x="11896673" y="13041611"/>
            <a:ext cx="800100" cy="518160"/>
          </a:xfrm>
          <a:custGeom>
            <a:avLst/>
            <a:gdLst>
              <a:gd name="connsiteX0" fmla="*/ 0 w 800100"/>
              <a:gd name="connsiteY0" fmla="*/ 342900 h 518160"/>
              <a:gd name="connsiteX1" fmla="*/ 411480 w 800100"/>
              <a:gd name="connsiteY1" fmla="*/ 0 h 518160"/>
              <a:gd name="connsiteX2" fmla="*/ 800100 w 800100"/>
              <a:gd name="connsiteY2" fmla="*/ 518160 h 51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0100" h="518160">
                <a:moveTo>
                  <a:pt x="0" y="342900"/>
                </a:moveTo>
                <a:lnTo>
                  <a:pt x="411480" y="0"/>
                </a:lnTo>
                <a:lnTo>
                  <a:pt x="800100" y="5181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3" name="Freeform 2062"/>
          <p:cNvSpPr/>
          <p:nvPr userDrawn="1"/>
        </p:nvSpPr>
        <p:spPr>
          <a:xfrm>
            <a:off x="12940613" y="10473671"/>
            <a:ext cx="2179320" cy="2263140"/>
          </a:xfrm>
          <a:custGeom>
            <a:avLst/>
            <a:gdLst>
              <a:gd name="connsiteX0" fmla="*/ 0 w 2179320"/>
              <a:gd name="connsiteY0" fmla="*/ 1645920 h 2263140"/>
              <a:gd name="connsiteX1" fmla="*/ 472440 w 2179320"/>
              <a:gd name="connsiteY1" fmla="*/ 1165860 h 2263140"/>
              <a:gd name="connsiteX2" fmla="*/ 342900 w 2179320"/>
              <a:gd name="connsiteY2" fmla="*/ 960120 h 2263140"/>
              <a:gd name="connsiteX3" fmla="*/ 510540 w 2179320"/>
              <a:gd name="connsiteY3" fmla="*/ 807720 h 2263140"/>
              <a:gd name="connsiteX4" fmla="*/ 449580 w 2179320"/>
              <a:gd name="connsiteY4" fmla="*/ 617220 h 2263140"/>
              <a:gd name="connsiteX5" fmla="*/ 990600 w 2179320"/>
              <a:gd name="connsiteY5" fmla="*/ 243840 h 2263140"/>
              <a:gd name="connsiteX6" fmla="*/ 1805940 w 2179320"/>
              <a:gd name="connsiteY6" fmla="*/ 0 h 2263140"/>
              <a:gd name="connsiteX7" fmla="*/ 2179320 w 2179320"/>
              <a:gd name="connsiteY7" fmla="*/ 45720 h 2263140"/>
              <a:gd name="connsiteX8" fmla="*/ 1851660 w 2179320"/>
              <a:gd name="connsiteY8" fmla="*/ 640080 h 2263140"/>
              <a:gd name="connsiteX9" fmla="*/ 1577340 w 2179320"/>
              <a:gd name="connsiteY9" fmla="*/ 1150620 h 2263140"/>
              <a:gd name="connsiteX10" fmla="*/ 1440180 w 2179320"/>
              <a:gd name="connsiteY10" fmla="*/ 1386840 h 2263140"/>
              <a:gd name="connsiteX11" fmla="*/ 586740 w 2179320"/>
              <a:gd name="connsiteY11" fmla="*/ 2263140 h 2263140"/>
              <a:gd name="connsiteX12" fmla="*/ 327660 w 2179320"/>
              <a:gd name="connsiteY12" fmla="*/ 2004060 h 2263140"/>
              <a:gd name="connsiteX13" fmla="*/ 868680 w 2179320"/>
              <a:gd name="connsiteY13" fmla="*/ 1348740 h 2263140"/>
              <a:gd name="connsiteX14" fmla="*/ 533400 w 2179320"/>
              <a:gd name="connsiteY14" fmla="*/ 800100 h 2263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79320" h="2263140">
                <a:moveTo>
                  <a:pt x="0" y="1645920"/>
                </a:moveTo>
                <a:lnTo>
                  <a:pt x="472440" y="1165860"/>
                </a:lnTo>
                <a:lnTo>
                  <a:pt x="342900" y="960120"/>
                </a:lnTo>
                <a:lnTo>
                  <a:pt x="510540" y="807720"/>
                </a:lnTo>
                <a:lnTo>
                  <a:pt x="449580" y="617220"/>
                </a:lnTo>
                <a:lnTo>
                  <a:pt x="990600" y="243840"/>
                </a:lnTo>
                <a:lnTo>
                  <a:pt x="1805940" y="0"/>
                </a:lnTo>
                <a:lnTo>
                  <a:pt x="2179320" y="45720"/>
                </a:lnTo>
                <a:lnTo>
                  <a:pt x="1851660" y="640080"/>
                </a:lnTo>
                <a:lnTo>
                  <a:pt x="1577340" y="1150620"/>
                </a:lnTo>
                <a:lnTo>
                  <a:pt x="1440180" y="1386840"/>
                </a:lnTo>
                <a:lnTo>
                  <a:pt x="586740" y="2263140"/>
                </a:lnTo>
                <a:lnTo>
                  <a:pt x="327660" y="2004060"/>
                </a:lnTo>
                <a:lnTo>
                  <a:pt x="868680" y="1348740"/>
                </a:lnTo>
                <a:lnTo>
                  <a:pt x="533400" y="8001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4" name="Freeform 2063"/>
          <p:cNvSpPr/>
          <p:nvPr userDrawn="1"/>
        </p:nvSpPr>
        <p:spPr>
          <a:xfrm>
            <a:off x="13595933" y="12127211"/>
            <a:ext cx="304800" cy="190500"/>
          </a:xfrm>
          <a:custGeom>
            <a:avLst/>
            <a:gdLst>
              <a:gd name="connsiteX0" fmla="*/ 0 w 304800"/>
              <a:gd name="connsiteY0" fmla="*/ 0 h 190500"/>
              <a:gd name="connsiteX1" fmla="*/ 304800 w 304800"/>
              <a:gd name="connsiteY1" fmla="*/ 19050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190500">
                <a:moveTo>
                  <a:pt x="0" y="0"/>
                </a:moveTo>
                <a:lnTo>
                  <a:pt x="304800" y="1905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5" name="Freeform 2064"/>
          <p:cNvSpPr/>
          <p:nvPr userDrawn="1"/>
        </p:nvSpPr>
        <p:spPr>
          <a:xfrm>
            <a:off x="13832153" y="10801331"/>
            <a:ext cx="403860" cy="960120"/>
          </a:xfrm>
          <a:custGeom>
            <a:avLst/>
            <a:gdLst>
              <a:gd name="connsiteX0" fmla="*/ 0 w 403860"/>
              <a:gd name="connsiteY0" fmla="*/ 0 h 960120"/>
              <a:gd name="connsiteX1" fmla="*/ 403860 w 403860"/>
              <a:gd name="connsiteY1" fmla="*/ 563880 h 960120"/>
              <a:gd name="connsiteX2" fmla="*/ 22860 w 403860"/>
              <a:gd name="connsiteY2" fmla="*/ 960120 h 96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03860" h="960120">
                <a:moveTo>
                  <a:pt x="0" y="0"/>
                </a:moveTo>
                <a:lnTo>
                  <a:pt x="403860" y="563880"/>
                </a:lnTo>
                <a:lnTo>
                  <a:pt x="22860" y="960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6" name="Freeform 2065"/>
          <p:cNvSpPr/>
          <p:nvPr userDrawn="1"/>
        </p:nvSpPr>
        <p:spPr>
          <a:xfrm>
            <a:off x="14251253" y="10557491"/>
            <a:ext cx="220980" cy="777240"/>
          </a:xfrm>
          <a:custGeom>
            <a:avLst/>
            <a:gdLst>
              <a:gd name="connsiteX0" fmla="*/ 0 w 220980"/>
              <a:gd name="connsiteY0" fmla="*/ 777240 h 777240"/>
              <a:gd name="connsiteX1" fmla="*/ 220980 w 220980"/>
              <a:gd name="connsiteY1" fmla="*/ 510540 h 777240"/>
              <a:gd name="connsiteX2" fmla="*/ 190500 w 220980"/>
              <a:gd name="connsiteY2" fmla="*/ 0 h 77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0980" h="777240">
                <a:moveTo>
                  <a:pt x="0" y="777240"/>
                </a:moveTo>
                <a:lnTo>
                  <a:pt x="220980" y="510540"/>
                </a:lnTo>
                <a:lnTo>
                  <a:pt x="1905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7" name="Freeform 2066"/>
          <p:cNvSpPr/>
          <p:nvPr userDrawn="1"/>
        </p:nvSpPr>
        <p:spPr>
          <a:xfrm>
            <a:off x="14472233" y="11068031"/>
            <a:ext cx="289560" cy="76200"/>
          </a:xfrm>
          <a:custGeom>
            <a:avLst/>
            <a:gdLst>
              <a:gd name="connsiteX0" fmla="*/ 0 w 289560"/>
              <a:gd name="connsiteY0" fmla="*/ 0 h 76200"/>
              <a:gd name="connsiteX1" fmla="*/ 289560 w 289560"/>
              <a:gd name="connsiteY1" fmla="*/ 7620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76200">
                <a:moveTo>
                  <a:pt x="0" y="0"/>
                </a:moveTo>
                <a:lnTo>
                  <a:pt x="289560" y="762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8" name="Freeform 2067"/>
          <p:cNvSpPr/>
          <p:nvPr userDrawn="1"/>
        </p:nvSpPr>
        <p:spPr>
          <a:xfrm>
            <a:off x="11889053" y="7639031"/>
            <a:ext cx="3078480" cy="3124200"/>
          </a:xfrm>
          <a:custGeom>
            <a:avLst/>
            <a:gdLst>
              <a:gd name="connsiteX0" fmla="*/ 0 w 3078480"/>
              <a:gd name="connsiteY0" fmla="*/ 3124200 h 3124200"/>
              <a:gd name="connsiteX1" fmla="*/ 1668780 w 3078480"/>
              <a:gd name="connsiteY1" fmla="*/ 2491740 h 3124200"/>
              <a:gd name="connsiteX2" fmla="*/ 1508760 w 3078480"/>
              <a:gd name="connsiteY2" fmla="*/ 1463040 h 3124200"/>
              <a:gd name="connsiteX3" fmla="*/ 3078480 w 3078480"/>
              <a:gd name="connsiteY3" fmla="*/ 982980 h 3124200"/>
              <a:gd name="connsiteX4" fmla="*/ 2621280 w 3078480"/>
              <a:gd name="connsiteY4" fmla="*/ 0 h 3124200"/>
              <a:gd name="connsiteX5" fmla="*/ 1882140 w 3078480"/>
              <a:gd name="connsiteY5" fmla="*/ 518160 h 3124200"/>
              <a:gd name="connsiteX6" fmla="*/ 998220 w 3078480"/>
              <a:gd name="connsiteY6" fmla="*/ 1257300 h 3124200"/>
              <a:gd name="connsiteX7" fmla="*/ 1539240 w 3078480"/>
              <a:gd name="connsiteY7" fmla="*/ 1463040 h 312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78480" h="3124200">
                <a:moveTo>
                  <a:pt x="0" y="3124200"/>
                </a:moveTo>
                <a:lnTo>
                  <a:pt x="1668780" y="2491740"/>
                </a:lnTo>
                <a:lnTo>
                  <a:pt x="1508760" y="1463040"/>
                </a:lnTo>
                <a:lnTo>
                  <a:pt x="3078480" y="982980"/>
                </a:lnTo>
                <a:lnTo>
                  <a:pt x="2621280" y="0"/>
                </a:lnTo>
                <a:lnTo>
                  <a:pt x="1882140" y="518160"/>
                </a:lnTo>
                <a:lnTo>
                  <a:pt x="998220" y="1257300"/>
                </a:lnTo>
                <a:lnTo>
                  <a:pt x="1539240" y="1463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9" name="Freeform 2068"/>
          <p:cNvSpPr/>
          <p:nvPr userDrawn="1"/>
        </p:nvSpPr>
        <p:spPr>
          <a:xfrm>
            <a:off x="12521513" y="9475451"/>
            <a:ext cx="906780" cy="114300"/>
          </a:xfrm>
          <a:custGeom>
            <a:avLst/>
            <a:gdLst>
              <a:gd name="connsiteX0" fmla="*/ 0 w 906780"/>
              <a:gd name="connsiteY0" fmla="*/ 114300 h 114300"/>
              <a:gd name="connsiteX1" fmla="*/ 906780 w 906780"/>
              <a:gd name="connsiteY1" fmla="*/ 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06780" h="114300">
                <a:moveTo>
                  <a:pt x="0" y="114300"/>
                </a:moveTo>
                <a:lnTo>
                  <a:pt x="9067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0" name="Freeform 2069"/>
          <p:cNvSpPr/>
          <p:nvPr userDrawn="1"/>
        </p:nvSpPr>
        <p:spPr>
          <a:xfrm>
            <a:off x="12445313" y="9726911"/>
            <a:ext cx="495300" cy="655320"/>
          </a:xfrm>
          <a:custGeom>
            <a:avLst/>
            <a:gdLst>
              <a:gd name="connsiteX0" fmla="*/ 0 w 495300"/>
              <a:gd name="connsiteY0" fmla="*/ 0 h 655320"/>
              <a:gd name="connsiteX1" fmla="*/ 411480 w 495300"/>
              <a:gd name="connsiteY1" fmla="*/ 45720 h 655320"/>
              <a:gd name="connsiteX2" fmla="*/ 495300 w 495300"/>
              <a:gd name="connsiteY2" fmla="*/ 655320 h 6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5300" h="655320">
                <a:moveTo>
                  <a:pt x="0" y="0"/>
                </a:moveTo>
                <a:lnTo>
                  <a:pt x="411480" y="45720"/>
                </a:lnTo>
                <a:lnTo>
                  <a:pt x="495300" y="6553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1" name="Freeform 2070"/>
          <p:cNvSpPr/>
          <p:nvPr userDrawn="1"/>
        </p:nvSpPr>
        <p:spPr>
          <a:xfrm>
            <a:off x="11843333" y="10511771"/>
            <a:ext cx="1082040" cy="1074420"/>
          </a:xfrm>
          <a:custGeom>
            <a:avLst/>
            <a:gdLst>
              <a:gd name="connsiteX0" fmla="*/ 0 w 1082040"/>
              <a:gd name="connsiteY0" fmla="*/ 274320 h 1074420"/>
              <a:gd name="connsiteX1" fmla="*/ 426720 w 1082040"/>
              <a:gd name="connsiteY1" fmla="*/ 1074420 h 1074420"/>
              <a:gd name="connsiteX2" fmla="*/ 1082040 w 1082040"/>
              <a:gd name="connsiteY2" fmla="*/ 586740 h 1074420"/>
              <a:gd name="connsiteX3" fmla="*/ 777240 w 1082040"/>
              <a:gd name="connsiteY3" fmla="*/ 0 h 1074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" h="1074420">
                <a:moveTo>
                  <a:pt x="0" y="274320"/>
                </a:moveTo>
                <a:lnTo>
                  <a:pt x="426720" y="1074420"/>
                </a:lnTo>
                <a:lnTo>
                  <a:pt x="1082040" y="586740"/>
                </a:lnTo>
                <a:lnTo>
                  <a:pt x="7772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2" name="Freeform 2071"/>
          <p:cNvSpPr/>
          <p:nvPr userDrawn="1"/>
        </p:nvSpPr>
        <p:spPr>
          <a:xfrm>
            <a:off x="11393753" y="11570951"/>
            <a:ext cx="899160" cy="419100"/>
          </a:xfrm>
          <a:custGeom>
            <a:avLst/>
            <a:gdLst>
              <a:gd name="connsiteX0" fmla="*/ 0 w 899160"/>
              <a:gd name="connsiteY0" fmla="*/ 0 h 419100"/>
              <a:gd name="connsiteX1" fmla="*/ 312420 w 899160"/>
              <a:gd name="connsiteY1" fmla="*/ 419100 h 419100"/>
              <a:gd name="connsiteX2" fmla="*/ 899160 w 899160"/>
              <a:gd name="connsiteY2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99160" h="419100">
                <a:moveTo>
                  <a:pt x="0" y="0"/>
                </a:moveTo>
                <a:lnTo>
                  <a:pt x="312420" y="419100"/>
                </a:lnTo>
                <a:lnTo>
                  <a:pt x="8991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3" name="Freeform 2072"/>
          <p:cNvSpPr/>
          <p:nvPr userDrawn="1"/>
        </p:nvSpPr>
        <p:spPr>
          <a:xfrm>
            <a:off x="8543873" y="12462491"/>
            <a:ext cx="861060" cy="815340"/>
          </a:xfrm>
          <a:custGeom>
            <a:avLst/>
            <a:gdLst>
              <a:gd name="connsiteX0" fmla="*/ 0 w 861060"/>
              <a:gd name="connsiteY0" fmla="*/ 609600 h 815340"/>
              <a:gd name="connsiteX1" fmla="*/ 647700 w 861060"/>
              <a:gd name="connsiteY1" fmla="*/ 815340 h 815340"/>
              <a:gd name="connsiteX2" fmla="*/ 861060 w 861060"/>
              <a:gd name="connsiteY2" fmla="*/ 167640 h 815340"/>
              <a:gd name="connsiteX3" fmla="*/ 365760 w 861060"/>
              <a:gd name="connsiteY3" fmla="*/ 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1060" h="815340">
                <a:moveTo>
                  <a:pt x="0" y="609600"/>
                </a:moveTo>
                <a:lnTo>
                  <a:pt x="647700" y="815340"/>
                </a:lnTo>
                <a:lnTo>
                  <a:pt x="861060" y="167640"/>
                </a:lnTo>
                <a:lnTo>
                  <a:pt x="3657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4" name="Freeform 2073"/>
          <p:cNvSpPr/>
          <p:nvPr userDrawn="1"/>
        </p:nvSpPr>
        <p:spPr>
          <a:xfrm>
            <a:off x="9267773" y="13445471"/>
            <a:ext cx="975360" cy="579120"/>
          </a:xfrm>
          <a:custGeom>
            <a:avLst/>
            <a:gdLst>
              <a:gd name="connsiteX0" fmla="*/ 0 w 975360"/>
              <a:gd name="connsiteY0" fmla="*/ 579120 h 579120"/>
              <a:gd name="connsiteX1" fmla="*/ 0 w 975360"/>
              <a:gd name="connsiteY1" fmla="*/ 579120 h 579120"/>
              <a:gd name="connsiteX2" fmla="*/ 60960 w 975360"/>
              <a:gd name="connsiteY2" fmla="*/ 510540 h 579120"/>
              <a:gd name="connsiteX3" fmla="*/ 312420 w 975360"/>
              <a:gd name="connsiteY3" fmla="*/ 0 h 579120"/>
              <a:gd name="connsiteX4" fmla="*/ 975360 w 975360"/>
              <a:gd name="connsiteY4" fmla="*/ 35814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5360" h="579120">
                <a:moveTo>
                  <a:pt x="0" y="579120"/>
                </a:moveTo>
                <a:lnTo>
                  <a:pt x="0" y="579120"/>
                </a:lnTo>
                <a:lnTo>
                  <a:pt x="60960" y="510540"/>
                </a:lnTo>
                <a:lnTo>
                  <a:pt x="312420" y="0"/>
                </a:lnTo>
                <a:lnTo>
                  <a:pt x="975360" y="3581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5" name="Freeform 2074"/>
          <p:cNvSpPr/>
          <p:nvPr userDrawn="1"/>
        </p:nvSpPr>
        <p:spPr>
          <a:xfrm>
            <a:off x="9519233" y="12454871"/>
            <a:ext cx="1135380" cy="830580"/>
          </a:xfrm>
          <a:custGeom>
            <a:avLst/>
            <a:gdLst>
              <a:gd name="connsiteX0" fmla="*/ 0 w 1135380"/>
              <a:gd name="connsiteY0" fmla="*/ 815340 h 830580"/>
              <a:gd name="connsiteX1" fmla="*/ 129540 w 1135380"/>
              <a:gd name="connsiteY1" fmla="*/ 464820 h 830580"/>
              <a:gd name="connsiteX2" fmla="*/ 906780 w 1135380"/>
              <a:gd name="connsiteY2" fmla="*/ 830580 h 830580"/>
              <a:gd name="connsiteX3" fmla="*/ 1135380 w 1135380"/>
              <a:gd name="connsiteY3" fmla="*/ 289560 h 830580"/>
              <a:gd name="connsiteX4" fmla="*/ 365760 w 1135380"/>
              <a:gd name="connsiteY4" fmla="*/ 0 h 830580"/>
              <a:gd name="connsiteX5" fmla="*/ 243840 w 1135380"/>
              <a:gd name="connsiteY5" fmla="*/ 525780 h 830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35380" h="830580">
                <a:moveTo>
                  <a:pt x="0" y="815340"/>
                </a:moveTo>
                <a:lnTo>
                  <a:pt x="129540" y="464820"/>
                </a:lnTo>
                <a:lnTo>
                  <a:pt x="906780" y="830580"/>
                </a:lnTo>
                <a:lnTo>
                  <a:pt x="1135380" y="289560"/>
                </a:lnTo>
                <a:lnTo>
                  <a:pt x="365760" y="0"/>
                </a:lnTo>
                <a:lnTo>
                  <a:pt x="243840" y="5257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6" name="Freeform 2075"/>
          <p:cNvSpPr/>
          <p:nvPr userDrawn="1"/>
        </p:nvSpPr>
        <p:spPr>
          <a:xfrm>
            <a:off x="9785933" y="11685251"/>
            <a:ext cx="350520" cy="769620"/>
          </a:xfrm>
          <a:custGeom>
            <a:avLst/>
            <a:gdLst>
              <a:gd name="connsiteX0" fmla="*/ 106680 w 350520"/>
              <a:gd name="connsiteY0" fmla="*/ 769620 h 769620"/>
              <a:gd name="connsiteX1" fmla="*/ 53340 w 350520"/>
              <a:gd name="connsiteY1" fmla="*/ 601980 h 769620"/>
              <a:gd name="connsiteX2" fmla="*/ 350520 w 350520"/>
              <a:gd name="connsiteY2" fmla="*/ 137160 h 769620"/>
              <a:gd name="connsiteX3" fmla="*/ 0 w 350520"/>
              <a:gd name="connsiteY3" fmla="*/ 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769620">
                <a:moveTo>
                  <a:pt x="106680" y="769620"/>
                </a:moveTo>
                <a:lnTo>
                  <a:pt x="53340" y="601980"/>
                </a:lnTo>
                <a:lnTo>
                  <a:pt x="350520" y="13716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7" name="Freeform 2076"/>
          <p:cNvSpPr/>
          <p:nvPr userDrawn="1"/>
        </p:nvSpPr>
        <p:spPr>
          <a:xfrm>
            <a:off x="10151693" y="11403311"/>
            <a:ext cx="861060" cy="472440"/>
          </a:xfrm>
          <a:custGeom>
            <a:avLst/>
            <a:gdLst>
              <a:gd name="connsiteX0" fmla="*/ 0 w 861060"/>
              <a:gd name="connsiteY0" fmla="*/ 419100 h 472440"/>
              <a:gd name="connsiteX1" fmla="*/ 76200 w 861060"/>
              <a:gd name="connsiteY1" fmla="*/ 472440 h 472440"/>
              <a:gd name="connsiteX2" fmla="*/ 335280 w 861060"/>
              <a:gd name="connsiteY2" fmla="*/ 0 h 472440"/>
              <a:gd name="connsiteX3" fmla="*/ 861060 w 861060"/>
              <a:gd name="connsiteY3" fmla="*/ 21336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1060" h="472440">
                <a:moveTo>
                  <a:pt x="0" y="419100"/>
                </a:moveTo>
                <a:lnTo>
                  <a:pt x="76200" y="472440"/>
                </a:lnTo>
                <a:lnTo>
                  <a:pt x="335280" y="0"/>
                </a:lnTo>
                <a:lnTo>
                  <a:pt x="861060" y="2133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8" name="Freeform 2077"/>
          <p:cNvSpPr/>
          <p:nvPr userDrawn="1"/>
        </p:nvSpPr>
        <p:spPr>
          <a:xfrm>
            <a:off x="10761293" y="10374611"/>
            <a:ext cx="1112520" cy="1104900"/>
          </a:xfrm>
          <a:custGeom>
            <a:avLst/>
            <a:gdLst>
              <a:gd name="connsiteX0" fmla="*/ 0 w 1112520"/>
              <a:gd name="connsiteY0" fmla="*/ 1104900 h 1104900"/>
              <a:gd name="connsiteX1" fmla="*/ 0 w 1112520"/>
              <a:gd name="connsiteY1" fmla="*/ 1104900 h 1104900"/>
              <a:gd name="connsiteX2" fmla="*/ 60960 w 1112520"/>
              <a:gd name="connsiteY2" fmla="*/ 1036320 h 1104900"/>
              <a:gd name="connsiteX3" fmla="*/ 708660 w 1112520"/>
              <a:gd name="connsiteY3" fmla="*/ 548640 h 1104900"/>
              <a:gd name="connsiteX4" fmla="*/ 502920 w 1112520"/>
              <a:gd name="connsiteY4" fmla="*/ 266700 h 1104900"/>
              <a:gd name="connsiteX5" fmla="*/ 1005840 w 1112520"/>
              <a:gd name="connsiteY5" fmla="*/ 0 h 1104900"/>
              <a:gd name="connsiteX6" fmla="*/ 1112520 w 1112520"/>
              <a:gd name="connsiteY6" fmla="*/ 152400 h 110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12520" h="1104900">
                <a:moveTo>
                  <a:pt x="0" y="1104900"/>
                </a:moveTo>
                <a:lnTo>
                  <a:pt x="0" y="1104900"/>
                </a:lnTo>
                <a:lnTo>
                  <a:pt x="60960" y="1036320"/>
                </a:lnTo>
                <a:lnTo>
                  <a:pt x="708660" y="548640"/>
                </a:lnTo>
                <a:lnTo>
                  <a:pt x="502920" y="266700"/>
                </a:lnTo>
                <a:lnTo>
                  <a:pt x="1005840" y="0"/>
                </a:lnTo>
                <a:lnTo>
                  <a:pt x="1112520" y="1524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9" name="Freeform 2078"/>
          <p:cNvSpPr/>
          <p:nvPr userDrawn="1"/>
        </p:nvSpPr>
        <p:spPr>
          <a:xfrm>
            <a:off x="9031553" y="9178271"/>
            <a:ext cx="3413760" cy="2766060"/>
          </a:xfrm>
          <a:custGeom>
            <a:avLst/>
            <a:gdLst>
              <a:gd name="connsiteX0" fmla="*/ 0 w 3413760"/>
              <a:gd name="connsiteY0" fmla="*/ 2720340 h 2766060"/>
              <a:gd name="connsiteX1" fmla="*/ 297180 w 3413760"/>
              <a:gd name="connsiteY1" fmla="*/ 1226820 h 2766060"/>
              <a:gd name="connsiteX2" fmla="*/ 548640 w 3413760"/>
              <a:gd name="connsiteY2" fmla="*/ 967740 h 2766060"/>
              <a:gd name="connsiteX3" fmla="*/ 1661160 w 3413760"/>
              <a:gd name="connsiteY3" fmla="*/ 701040 h 2766060"/>
              <a:gd name="connsiteX4" fmla="*/ 2689860 w 3413760"/>
              <a:gd name="connsiteY4" fmla="*/ 281940 h 2766060"/>
              <a:gd name="connsiteX5" fmla="*/ 3413760 w 3413760"/>
              <a:gd name="connsiteY5" fmla="*/ 0 h 2766060"/>
              <a:gd name="connsiteX6" fmla="*/ 2918460 w 3413760"/>
              <a:gd name="connsiteY6" fmla="*/ 861060 h 2766060"/>
              <a:gd name="connsiteX7" fmla="*/ 2049780 w 3413760"/>
              <a:gd name="connsiteY7" fmla="*/ 1356360 h 2766060"/>
              <a:gd name="connsiteX8" fmla="*/ 1257300 w 3413760"/>
              <a:gd name="connsiteY8" fmla="*/ 1859280 h 2766060"/>
              <a:gd name="connsiteX9" fmla="*/ 632460 w 3413760"/>
              <a:gd name="connsiteY9" fmla="*/ 2286000 h 2766060"/>
              <a:gd name="connsiteX10" fmla="*/ 22860 w 3413760"/>
              <a:gd name="connsiteY10" fmla="*/ 2766060 h 2766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13760" h="2766060">
                <a:moveTo>
                  <a:pt x="0" y="2720340"/>
                </a:moveTo>
                <a:lnTo>
                  <a:pt x="297180" y="1226820"/>
                </a:lnTo>
                <a:lnTo>
                  <a:pt x="548640" y="967740"/>
                </a:lnTo>
                <a:lnTo>
                  <a:pt x="1661160" y="701040"/>
                </a:lnTo>
                <a:lnTo>
                  <a:pt x="2689860" y="281940"/>
                </a:lnTo>
                <a:lnTo>
                  <a:pt x="3413760" y="0"/>
                </a:lnTo>
                <a:lnTo>
                  <a:pt x="2918460" y="861060"/>
                </a:lnTo>
                <a:lnTo>
                  <a:pt x="2049780" y="1356360"/>
                </a:lnTo>
                <a:lnTo>
                  <a:pt x="1257300" y="1859280"/>
                </a:lnTo>
                <a:lnTo>
                  <a:pt x="632460" y="2286000"/>
                </a:lnTo>
                <a:lnTo>
                  <a:pt x="22860" y="27660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0" name="Freeform 2079"/>
          <p:cNvSpPr/>
          <p:nvPr userDrawn="1"/>
        </p:nvSpPr>
        <p:spPr>
          <a:xfrm>
            <a:off x="10174553" y="9993611"/>
            <a:ext cx="129540" cy="1051560"/>
          </a:xfrm>
          <a:custGeom>
            <a:avLst/>
            <a:gdLst>
              <a:gd name="connsiteX0" fmla="*/ 0 w 129540"/>
              <a:gd name="connsiteY0" fmla="*/ 0 h 1051560"/>
              <a:gd name="connsiteX1" fmla="*/ 129540 w 129540"/>
              <a:gd name="connsiteY1" fmla="*/ 105156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1051560">
                <a:moveTo>
                  <a:pt x="0" y="0"/>
                </a:moveTo>
                <a:lnTo>
                  <a:pt x="129540" y="10515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1" name="Freeform 2080"/>
          <p:cNvSpPr/>
          <p:nvPr userDrawn="1"/>
        </p:nvSpPr>
        <p:spPr>
          <a:xfrm>
            <a:off x="10677473" y="9864071"/>
            <a:ext cx="350520" cy="685800"/>
          </a:xfrm>
          <a:custGeom>
            <a:avLst/>
            <a:gdLst>
              <a:gd name="connsiteX0" fmla="*/ 0 w 350520"/>
              <a:gd name="connsiteY0" fmla="*/ 0 h 685800"/>
              <a:gd name="connsiteX1" fmla="*/ 350520 w 350520"/>
              <a:gd name="connsiteY1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685800">
                <a:moveTo>
                  <a:pt x="0" y="0"/>
                </a:moveTo>
                <a:lnTo>
                  <a:pt x="350520" y="6858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2" name="Freeform 2081"/>
          <p:cNvSpPr/>
          <p:nvPr userDrawn="1"/>
        </p:nvSpPr>
        <p:spPr>
          <a:xfrm>
            <a:off x="10906073" y="9650711"/>
            <a:ext cx="502920" cy="632460"/>
          </a:xfrm>
          <a:custGeom>
            <a:avLst/>
            <a:gdLst>
              <a:gd name="connsiteX0" fmla="*/ 0 w 502920"/>
              <a:gd name="connsiteY0" fmla="*/ 632460 h 632460"/>
              <a:gd name="connsiteX1" fmla="*/ 502920 w 502920"/>
              <a:gd name="connsiteY1" fmla="*/ 213360 h 632460"/>
              <a:gd name="connsiteX2" fmla="*/ 381000 w 502920"/>
              <a:gd name="connsiteY2" fmla="*/ 0 h 632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2920" h="632460">
                <a:moveTo>
                  <a:pt x="0" y="632460"/>
                </a:moveTo>
                <a:lnTo>
                  <a:pt x="502920" y="213360"/>
                </a:lnTo>
                <a:lnTo>
                  <a:pt x="3810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3" name="Freeform 2082"/>
          <p:cNvSpPr/>
          <p:nvPr userDrawn="1"/>
        </p:nvSpPr>
        <p:spPr>
          <a:xfrm>
            <a:off x="11767133" y="9467831"/>
            <a:ext cx="175260" cy="563880"/>
          </a:xfrm>
          <a:custGeom>
            <a:avLst/>
            <a:gdLst>
              <a:gd name="connsiteX0" fmla="*/ 0 w 175260"/>
              <a:gd name="connsiteY0" fmla="*/ 0 h 563880"/>
              <a:gd name="connsiteX1" fmla="*/ 175260 w 17526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563880">
                <a:moveTo>
                  <a:pt x="0" y="0"/>
                </a:moveTo>
                <a:lnTo>
                  <a:pt x="175260" y="5638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4" name="Freeform 2083"/>
          <p:cNvSpPr/>
          <p:nvPr userDrawn="1"/>
        </p:nvSpPr>
        <p:spPr>
          <a:xfrm>
            <a:off x="9633533" y="10146011"/>
            <a:ext cx="53340" cy="1280160"/>
          </a:xfrm>
          <a:custGeom>
            <a:avLst/>
            <a:gdLst>
              <a:gd name="connsiteX0" fmla="*/ 0 w 53340"/>
              <a:gd name="connsiteY0" fmla="*/ 0 h 1280160"/>
              <a:gd name="connsiteX1" fmla="*/ 53340 w 53340"/>
              <a:gd name="connsiteY1" fmla="*/ 1280160 h 128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1280160">
                <a:moveTo>
                  <a:pt x="0" y="0"/>
                </a:moveTo>
                <a:lnTo>
                  <a:pt x="53340" y="12801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5" name="Freeform 2084"/>
          <p:cNvSpPr/>
          <p:nvPr userDrawn="1"/>
        </p:nvSpPr>
        <p:spPr>
          <a:xfrm>
            <a:off x="14335073" y="8873471"/>
            <a:ext cx="1005840" cy="662940"/>
          </a:xfrm>
          <a:custGeom>
            <a:avLst/>
            <a:gdLst>
              <a:gd name="connsiteX0" fmla="*/ 0 w 1005840"/>
              <a:gd name="connsiteY0" fmla="*/ 0 h 662940"/>
              <a:gd name="connsiteX1" fmla="*/ 274320 w 1005840"/>
              <a:gd name="connsiteY1" fmla="*/ 662940 h 662940"/>
              <a:gd name="connsiteX2" fmla="*/ 1005840 w 1005840"/>
              <a:gd name="connsiteY2" fmla="*/ 40386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05840" h="662940">
                <a:moveTo>
                  <a:pt x="0" y="0"/>
                </a:moveTo>
                <a:lnTo>
                  <a:pt x="274320" y="662940"/>
                </a:lnTo>
                <a:lnTo>
                  <a:pt x="1005840" y="403860"/>
                </a:lnTo>
              </a:path>
            </a:pathLst>
          </a:custGeom>
          <a:noFill/>
          <a:ln w="53975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6" name="Freeform 2085"/>
          <p:cNvSpPr/>
          <p:nvPr userDrawn="1"/>
        </p:nvSpPr>
        <p:spPr>
          <a:xfrm>
            <a:off x="14998013" y="9376391"/>
            <a:ext cx="144780" cy="373380"/>
          </a:xfrm>
          <a:custGeom>
            <a:avLst/>
            <a:gdLst>
              <a:gd name="connsiteX0" fmla="*/ 0 w 144780"/>
              <a:gd name="connsiteY0" fmla="*/ 0 h 373380"/>
              <a:gd name="connsiteX1" fmla="*/ 144780 w 144780"/>
              <a:gd name="connsiteY1" fmla="*/ 373380 h 373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4780" h="373380">
                <a:moveTo>
                  <a:pt x="0" y="0"/>
                </a:moveTo>
                <a:lnTo>
                  <a:pt x="144780" y="373380"/>
                </a:lnTo>
              </a:path>
            </a:pathLst>
          </a:custGeom>
          <a:noFill/>
          <a:ln w="53975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7" name="Freeform 2086"/>
          <p:cNvSpPr/>
          <p:nvPr userDrawn="1"/>
        </p:nvSpPr>
        <p:spPr>
          <a:xfrm>
            <a:off x="16361993" y="6922751"/>
            <a:ext cx="4358640" cy="3901440"/>
          </a:xfrm>
          <a:custGeom>
            <a:avLst/>
            <a:gdLst>
              <a:gd name="connsiteX0" fmla="*/ 0 w 4358640"/>
              <a:gd name="connsiteY0" fmla="*/ 3169920 h 3901440"/>
              <a:gd name="connsiteX1" fmla="*/ 0 w 4358640"/>
              <a:gd name="connsiteY1" fmla="*/ 3169920 h 3901440"/>
              <a:gd name="connsiteX2" fmla="*/ 632460 w 4358640"/>
              <a:gd name="connsiteY2" fmla="*/ 2545080 h 3901440"/>
              <a:gd name="connsiteX3" fmla="*/ 1059180 w 4358640"/>
              <a:gd name="connsiteY3" fmla="*/ 1958340 h 3901440"/>
              <a:gd name="connsiteX4" fmla="*/ 1424940 w 4358640"/>
              <a:gd name="connsiteY4" fmla="*/ 2209800 h 3901440"/>
              <a:gd name="connsiteX5" fmla="*/ 2103120 w 4358640"/>
              <a:gd name="connsiteY5" fmla="*/ 1440180 h 3901440"/>
              <a:gd name="connsiteX6" fmla="*/ 1752600 w 4358640"/>
              <a:gd name="connsiteY6" fmla="*/ 1272540 h 3901440"/>
              <a:gd name="connsiteX7" fmla="*/ 1973580 w 4358640"/>
              <a:gd name="connsiteY7" fmla="*/ 822960 h 3901440"/>
              <a:gd name="connsiteX8" fmla="*/ 2179320 w 4358640"/>
              <a:gd name="connsiteY8" fmla="*/ 571500 h 3901440"/>
              <a:gd name="connsiteX9" fmla="*/ 2727960 w 4358640"/>
              <a:gd name="connsiteY9" fmla="*/ 22860 h 3901440"/>
              <a:gd name="connsiteX10" fmla="*/ 2842260 w 4358640"/>
              <a:gd name="connsiteY10" fmla="*/ 121920 h 3901440"/>
              <a:gd name="connsiteX11" fmla="*/ 3604260 w 4358640"/>
              <a:gd name="connsiteY11" fmla="*/ 0 h 3901440"/>
              <a:gd name="connsiteX12" fmla="*/ 3634740 w 4358640"/>
              <a:gd name="connsiteY12" fmla="*/ 76200 h 3901440"/>
              <a:gd name="connsiteX13" fmla="*/ 3832860 w 4358640"/>
              <a:gd name="connsiteY13" fmla="*/ 1143000 h 3901440"/>
              <a:gd name="connsiteX14" fmla="*/ 4312920 w 4358640"/>
              <a:gd name="connsiteY14" fmla="*/ 1325880 h 3901440"/>
              <a:gd name="connsiteX15" fmla="*/ 4358640 w 4358640"/>
              <a:gd name="connsiteY15" fmla="*/ 1684020 h 3901440"/>
              <a:gd name="connsiteX16" fmla="*/ 4251960 w 4358640"/>
              <a:gd name="connsiteY16" fmla="*/ 1760220 h 3901440"/>
              <a:gd name="connsiteX17" fmla="*/ 4213860 w 4358640"/>
              <a:gd name="connsiteY17" fmla="*/ 2095500 h 3901440"/>
              <a:gd name="connsiteX18" fmla="*/ 4000500 w 4358640"/>
              <a:gd name="connsiteY18" fmla="*/ 2842260 h 3901440"/>
              <a:gd name="connsiteX19" fmla="*/ 4206240 w 4358640"/>
              <a:gd name="connsiteY19" fmla="*/ 3009900 h 3901440"/>
              <a:gd name="connsiteX20" fmla="*/ 3931920 w 4358640"/>
              <a:gd name="connsiteY20" fmla="*/ 3589020 h 3901440"/>
              <a:gd name="connsiteX21" fmla="*/ 3870960 w 4358640"/>
              <a:gd name="connsiteY21" fmla="*/ 3649980 h 3901440"/>
              <a:gd name="connsiteX22" fmla="*/ 3619500 w 4358640"/>
              <a:gd name="connsiteY22" fmla="*/ 3901440 h 3901440"/>
              <a:gd name="connsiteX23" fmla="*/ 2758440 w 4358640"/>
              <a:gd name="connsiteY23" fmla="*/ 3825240 h 3901440"/>
              <a:gd name="connsiteX24" fmla="*/ 2057400 w 4358640"/>
              <a:gd name="connsiteY24" fmla="*/ 3779520 h 3901440"/>
              <a:gd name="connsiteX25" fmla="*/ 1920240 w 4358640"/>
              <a:gd name="connsiteY25" fmla="*/ 3291840 h 3901440"/>
              <a:gd name="connsiteX26" fmla="*/ 1821180 w 4358640"/>
              <a:gd name="connsiteY26" fmla="*/ 2887980 h 3901440"/>
              <a:gd name="connsiteX27" fmla="*/ 1043940 w 4358640"/>
              <a:gd name="connsiteY27" fmla="*/ 3200400 h 3901440"/>
              <a:gd name="connsiteX28" fmla="*/ 1005840 w 4358640"/>
              <a:gd name="connsiteY28" fmla="*/ 3284220 h 3901440"/>
              <a:gd name="connsiteX29" fmla="*/ 480060 w 4358640"/>
              <a:gd name="connsiteY29" fmla="*/ 3215640 h 3901440"/>
              <a:gd name="connsiteX30" fmla="*/ 0 w 4358640"/>
              <a:gd name="connsiteY30" fmla="*/ 3169920 h 390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358640" h="3901440">
                <a:moveTo>
                  <a:pt x="0" y="3169920"/>
                </a:moveTo>
                <a:lnTo>
                  <a:pt x="0" y="3169920"/>
                </a:lnTo>
                <a:lnTo>
                  <a:pt x="632460" y="2545080"/>
                </a:lnTo>
                <a:lnTo>
                  <a:pt x="1059180" y="1958340"/>
                </a:lnTo>
                <a:lnTo>
                  <a:pt x="1424940" y="2209800"/>
                </a:lnTo>
                <a:lnTo>
                  <a:pt x="2103120" y="1440180"/>
                </a:lnTo>
                <a:lnTo>
                  <a:pt x="1752600" y="1272540"/>
                </a:lnTo>
                <a:lnTo>
                  <a:pt x="1973580" y="822960"/>
                </a:lnTo>
                <a:lnTo>
                  <a:pt x="2179320" y="571500"/>
                </a:lnTo>
                <a:lnTo>
                  <a:pt x="2727960" y="22860"/>
                </a:lnTo>
                <a:lnTo>
                  <a:pt x="2842260" y="121920"/>
                </a:lnTo>
                <a:lnTo>
                  <a:pt x="3604260" y="0"/>
                </a:lnTo>
                <a:cubicBezTo>
                  <a:pt x="3629114" y="66278"/>
                  <a:pt x="3617415" y="41549"/>
                  <a:pt x="3634740" y="76200"/>
                </a:cubicBezTo>
                <a:lnTo>
                  <a:pt x="3832860" y="1143000"/>
                </a:lnTo>
                <a:lnTo>
                  <a:pt x="4312920" y="1325880"/>
                </a:lnTo>
                <a:lnTo>
                  <a:pt x="4358640" y="1684020"/>
                </a:lnTo>
                <a:lnTo>
                  <a:pt x="4251960" y="1760220"/>
                </a:lnTo>
                <a:lnTo>
                  <a:pt x="4213860" y="2095500"/>
                </a:lnTo>
                <a:lnTo>
                  <a:pt x="4000500" y="2842260"/>
                </a:lnTo>
                <a:lnTo>
                  <a:pt x="4206240" y="3009900"/>
                </a:lnTo>
                <a:lnTo>
                  <a:pt x="3931920" y="3589020"/>
                </a:lnTo>
                <a:lnTo>
                  <a:pt x="3870960" y="3649980"/>
                </a:lnTo>
                <a:lnTo>
                  <a:pt x="3619500" y="3901440"/>
                </a:lnTo>
                <a:lnTo>
                  <a:pt x="2758440" y="3825240"/>
                </a:lnTo>
                <a:lnTo>
                  <a:pt x="2057400" y="3779520"/>
                </a:lnTo>
                <a:lnTo>
                  <a:pt x="1920240" y="3291840"/>
                </a:lnTo>
                <a:lnTo>
                  <a:pt x="1821180" y="2887980"/>
                </a:lnTo>
                <a:lnTo>
                  <a:pt x="1043940" y="3200400"/>
                </a:lnTo>
                <a:lnTo>
                  <a:pt x="1005840" y="3284220"/>
                </a:lnTo>
                <a:lnTo>
                  <a:pt x="480060" y="3215640"/>
                </a:lnTo>
                <a:lnTo>
                  <a:pt x="0" y="3169920"/>
                </a:lnTo>
                <a:close/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8" name="Freeform 2087"/>
          <p:cNvSpPr/>
          <p:nvPr userDrawn="1"/>
        </p:nvSpPr>
        <p:spPr>
          <a:xfrm>
            <a:off x="17002073" y="9102071"/>
            <a:ext cx="822960" cy="685800"/>
          </a:xfrm>
          <a:custGeom>
            <a:avLst/>
            <a:gdLst>
              <a:gd name="connsiteX0" fmla="*/ 0 w 822960"/>
              <a:gd name="connsiteY0" fmla="*/ 396240 h 685800"/>
              <a:gd name="connsiteX1" fmla="*/ 403860 w 822960"/>
              <a:gd name="connsiteY1" fmla="*/ 685800 h 685800"/>
              <a:gd name="connsiteX2" fmla="*/ 822960 w 822960"/>
              <a:gd name="connsiteY2" fmla="*/ 335280 h 685800"/>
              <a:gd name="connsiteX3" fmla="*/ 769620 w 822960"/>
              <a:gd name="connsiteY3" fmla="*/ 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2960" h="685800">
                <a:moveTo>
                  <a:pt x="0" y="396240"/>
                </a:moveTo>
                <a:lnTo>
                  <a:pt x="403860" y="685800"/>
                </a:lnTo>
                <a:lnTo>
                  <a:pt x="822960" y="335280"/>
                </a:lnTo>
                <a:lnTo>
                  <a:pt x="7696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9" name="Freeform 2088"/>
          <p:cNvSpPr/>
          <p:nvPr userDrawn="1"/>
        </p:nvSpPr>
        <p:spPr>
          <a:xfrm>
            <a:off x="17139233" y="9749771"/>
            <a:ext cx="289560" cy="426720"/>
          </a:xfrm>
          <a:custGeom>
            <a:avLst/>
            <a:gdLst>
              <a:gd name="connsiteX0" fmla="*/ 0 w 289560"/>
              <a:gd name="connsiteY0" fmla="*/ 426720 h 426720"/>
              <a:gd name="connsiteX1" fmla="*/ 289560 w 289560"/>
              <a:gd name="connsiteY1" fmla="*/ 0 h 426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426720">
                <a:moveTo>
                  <a:pt x="0" y="426720"/>
                </a:moveTo>
                <a:lnTo>
                  <a:pt x="2895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0" name="Freeform 2089"/>
          <p:cNvSpPr/>
          <p:nvPr userDrawn="1"/>
        </p:nvSpPr>
        <p:spPr>
          <a:xfrm>
            <a:off x="18145073" y="8728691"/>
            <a:ext cx="1935480" cy="1988820"/>
          </a:xfrm>
          <a:custGeom>
            <a:avLst/>
            <a:gdLst>
              <a:gd name="connsiteX0" fmla="*/ 0 w 1935480"/>
              <a:gd name="connsiteY0" fmla="*/ 0 h 1988820"/>
              <a:gd name="connsiteX1" fmla="*/ 1028700 w 1935480"/>
              <a:gd name="connsiteY1" fmla="*/ 1333500 h 1988820"/>
              <a:gd name="connsiteX2" fmla="*/ 1440180 w 1935480"/>
              <a:gd name="connsiteY2" fmla="*/ 1501140 h 1988820"/>
              <a:gd name="connsiteX3" fmla="*/ 1935480 w 1935480"/>
              <a:gd name="connsiteY3" fmla="*/ 1988820 h 1988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35480" h="1988820">
                <a:moveTo>
                  <a:pt x="0" y="0"/>
                </a:moveTo>
                <a:lnTo>
                  <a:pt x="1028700" y="1333500"/>
                </a:lnTo>
                <a:lnTo>
                  <a:pt x="1440180" y="1501140"/>
                </a:lnTo>
                <a:lnTo>
                  <a:pt x="1935480" y="19888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1" name="Freeform 2090"/>
          <p:cNvSpPr/>
          <p:nvPr userDrawn="1"/>
        </p:nvSpPr>
        <p:spPr>
          <a:xfrm>
            <a:off x="19204253" y="10199351"/>
            <a:ext cx="228600" cy="518160"/>
          </a:xfrm>
          <a:custGeom>
            <a:avLst/>
            <a:gdLst>
              <a:gd name="connsiteX0" fmla="*/ 0 w 228600"/>
              <a:gd name="connsiteY0" fmla="*/ 518160 h 518160"/>
              <a:gd name="connsiteX1" fmla="*/ 228600 w 228600"/>
              <a:gd name="connsiteY1" fmla="*/ 0 h 51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518160">
                <a:moveTo>
                  <a:pt x="0" y="518160"/>
                </a:moveTo>
                <a:lnTo>
                  <a:pt x="2286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2" name="Freeform 2091"/>
          <p:cNvSpPr/>
          <p:nvPr userDrawn="1"/>
        </p:nvSpPr>
        <p:spPr>
          <a:xfrm>
            <a:off x="18320333" y="10031711"/>
            <a:ext cx="838200" cy="419100"/>
          </a:xfrm>
          <a:custGeom>
            <a:avLst/>
            <a:gdLst>
              <a:gd name="connsiteX0" fmla="*/ 0 w 838200"/>
              <a:gd name="connsiteY0" fmla="*/ 236220 h 419100"/>
              <a:gd name="connsiteX1" fmla="*/ 274320 w 838200"/>
              <a:gd name="connsiteY1" fmla="*/ 419100 h 419100"/>
              <a:gd name="connsiteX2" fmla="*/ 838200 w 838200"/>
              <a:gd name="connsiteY2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38200" h="419100">
                <a:moveTo>
                  <a:pt x="0" y="236220"/>
                </a:moveTo>
                <a:lnTo>
                  <a:pt x="274320" y="419100"/>
                </a:lnTo>
                <a:lnTo>
                  <a:pt x="8382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3" name="Freeform 2092"/>
          <p:cNvSpPr/>
          <p:nvPr userDrawn="1"/>
        </p:nvSpPr>
        <p:spPr>
          <a:xfrm>
            <a:off x="19204253" y="9551651"/>
            <a:ext cx="1158240" cy="518160"/>
          </a:xfrm>
          <a:custGeom>
            <a:avLst/>
            <a:gdLst>
              <a:gd name="connsiteX0" fmla="*/ 0 w 1158240"/>
              <a:gd name="connsiteY0" fmla="*/ 518160 h 518160"/>
              <a:gd name="connsiteX1" fmla="*/ 411480 w 1158240"/>
              <a:gd name="connsiteY1" fmla="*/ 0 h 518160"/>
              <a:gd name="connsiteX2" fmla="*/ 876300 w 1158240"/>
              <a:gd name="connsiteY2" fmla="*/ 388620 h 518160"/>
              <a:gd name="connsiteX3" fmla="*/ 1158240 w 1158240"/>
              <a:gd name="connsiteY3" fmla="*/ 198120 h 51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8240" h="518160">
                <a:moveTo>
                  <a:pt x="0" y="518160"/>
                </a:moveTo>
                <a:lnTo>
                  <a:pt x="411480" y="0"/>
                </a:lnTo>
                <a:lnTo>
                  <a:pt x="876300" y="388620"/>
                </a:lnTo>
                <a:lnTo>
                  <a:pt x="1158240" y="198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4" name="Freeform 2093"/>
          <p:cNvSpPr/>
          <p:nvPr userDrawn="1"/>
        </p:nvSpPr>
        <p:spPr>
          <a:xfrm>
            <a:off x="19821473" y="9894551"/>
            <a:ext cx="236220" cy="541020"/>
          </a:xfrm>
          <a:custGeom>
            <a:avLst/>
            <a:gdLst>
              <a:gd name="connsiteX0" fmla="*/ 0 w 236220"/>
              <a:gd name="connsiteY0" fmla="*/ 541020 h 541020"/>
              <a:gd name="connsiteX1" fmla="*/ 236220 w 236220"/>
              <a:gd name="connsiteY1" fmla="*/ 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541020">
                <a:moveTo>
                  <a:pt x="0" y="541020"/>
                </a:moveTo>
                <a:lnTo>
                  <a:pt x="2362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5" name="Freeform 2094"/>
          <p:cNvSpPr/>
          <p:nvPr userDrawn="1"/>
        </p:nvSpPr>
        <p:spPr>
          <a:xfrm>
            <a:off x="19829093" y="9124931"/>
            <a:ext cx="693420" cy="556260"/>
          </a:xfrm>
          <a:custGeom>
            <a:avLst/>
            <a:gdLst>
              <a:gd name="connsiteX0" fmla="*/ 0 w 693420"/>
              <a:gd name="connsiteY0" fmla="*/ 556260 h 556260"/>
              <a:gd name="connsiteX1" fmla="*/ 121920 w 693420"/>
              <a:gd name="connsiteY1" fmla="*/ 0 h 556260"/>
              <a:gd name="connsiteX2" fmla="*/ 434340 w 693420"/>
              <a:gd name="connsiteY2" fmla="*/ 99060 h 556260"/>
              <a:gd name="connsiteX3" fmla="*/ 693420 w 693420"/>
              <a:gd name="connsiteY3" fmla="*/ 3048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3420" h="556260">
                <a:moveTo>
                  <a:pt x="0" y="556260"/>
                </a:moveTo>
                <a:lnTo>
                  <a:pt x="121920" y="0"/>
                </a:lnTo>
                <a:lnTo>
                  <a:pt x="434340" y="99060"/>
                </a:lnTo>
                <a:lnTo>
                  <a:pt x="693420" y="304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6" name="Freeform 2095"/>
          <p:cNvSpPr/>
          <p:nvPr userDrawn="1"/>
        </p:nvSpPr>
        <p:spPr>
          <a:xfrm>
            <a:off x="20171993" y="6214091"/>
            <a:ext cx="883920" cy="1592580"/>
          </a:xfrm>
          <a:custGeom>
            <a:avLst/>
            <a:gdLst>
              <a:gd name="connsiteX0" fmla="*/ 487680 w 883920"/>
              <a:gd name="connsiteY0" fmla="*/ 0 h 1592580"/>
              <a:gd name="connsiteX1" fmla="*/ 487680 w 883920"/>
              <a:gd name="connsiteY1" fmla="*/ 0 h 1592580"/>
              <a:gd name="connsiteX2" fmla="*/ 510540 w 883920"/>
              <a:gd name="connsiteY2" fmla="*/ 68580 h 1592580"/>
              <a:gd name="connsiteX3" fmla="*/ 670560 w 883920"/>
              <a:gd name="connsiteY3" fmla="*/ 502920 h 1592580"/>
              <a:gd name="connsiteX4" fmla="*/ 746760 w 883920"/>
              <a:gd name="connsiteY4" fmla="*/ 487680 h 1592580"/>
              <a:gd name="connsiteX5" fmla="*/ 762000 w 883920"/>
              <a:gd name="connsiteY5" fmla="*/ 556260 h 1592580"/>
              <a:gd name="connsiteX6" fmla="*/ 883920 w 883920"/>
              <a:gd name="connsiteY6" fmla="*/ 1051560 h 1592580"/>
              <a:gd name="connsiteX7" fmla="*/ 670560 w 883920"/>
              <a:gd name="connsiteY7" fmla="*/ 1569720 h 1592580"/>
              <a:gd name="connsiteX8" fmla="*/ 0 w 883920"/>
              <a:gd name="connsiteY8" fmla="*/ 1592580 h 1592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3920" h="1592580">
                <a:moveTo>
                  <a:pt x="487680" y="0"/>
                </a:moveTo>
                <a:lnTo>
                  <a:pt x="487680" y="0"/>
                </a:lnTo>
                <a:lnTo>
                  <a:pt x="510540" y="68580"/>
                </a:lnTo>
                <a:lnTo>
                  <a:pt x="670560" y="502920"/>
                </a:lnTo>
                <a:lnTo>
                  <a:pt x="746760" y="487680"/>
                </a:lnTo>
                <a:lnTo>
                  <a:pt x="762000" y="556260"/>
                </a:lnTo>
                <a:lnTo>
                  <a:pt x="883920" y="1051560"/>
                </a:lnTo>
                <a:lnTo>
                  <a:pt x="670560" y="1569720"/>
                </a:lnTo>
                <a:lnTo>
                  <a:pt x="0" y="15925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7" name="Freeform 2096"/>
          <p:cNvSpPr/>
          <p:nvPr userDrawn="1"/>
        </p:nvSpPr>
        <p:spPr>
          <a:xfrm>
            <a:off x="20011973" y="6694151"/>
            <a:ext cx="830580" cy="152400"/>
          </a:xfrm>
          <a:custGeom>
            <a:avLst/>
            <a:gdLst>
              <a:gd name="connsiteX0" fmla="*/ 0 w 830580"/>
              <a:gd name="connsiteY0" fmla="*/ 152400 h 152400"/>
              <a:gd name="connsiteX1" fmla="*/ 830580 w 830580"/>
              <a:gd name="connsiteY1" fmla="*/ 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30580" h="152400">
                <a:moveTo>
                  <a:pt x="0" y="152400"/>
                </a:moveTo>
                <a:lnTo>
                  <a:pt x="8305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8" name="Freeform 2097"/>
          <p:cNvSpPr/>
          <p:nvPr userDrawn="1"/>
        </p:nvSpPr>
        <p:spPr>
          <a:xfrm>
            <a:off x="18640373" y="7037051"/>
            <a:ext cx="1226820" cy="1082040"/>
          </a:xfrm>
          <a:custGeom>
            <a:avLst/>
            <a:gdLst>
              <a:gd name="connsiteX0" fmla="*/ 0 w 1226820"/>
              <a:gd name="connsiteY0" fmla="*/ 411480 h 1082040"/>
              <a:gd name="connsiteX1" fmla="*/ 1059180 w 1226820"/>
              <a:gd name="connsiteY1" fmla="*/ 1082040 h 1082040"/>
              <a:gd name="connsiteX2" fmla="*/ 1226820 w 1226820"/>
              <a:gd name="connsiteY2" fmla="*/ 251460 h 1082040"/>
              <a:gd name="connsiteX3" fmla="*/ 449580 w 1226820"/>
              <a:gd name="connsiteY3" fmla="*/ 243840 h 1082040"/>
              <a:gd name="connsiteX4" fmla="*/ 548640 w 1226820"/>
              <a:gd name="connsiteY4" fmla="*/ 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6820" h="1082040">
                <a:moveTo>
                  <a:pt x="0" y="411480"/>
                </a:moveTo>
                <a:lnTo>
                  <a:pt x="1059180" y="1082040"/>
                </a:lnTo>
                <a:lnTo>
                  <a:pt x="1226820" y="251460"/>
                </a:lnTo>
                <a:lnTo>
                  <a:pt x="449580" y="243840"/>
                </a:lnTo>
                <a:lnTo>
                  <a:pt x="5486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9" name="Freeform 2098"/>
          <p:cNvSpPr/>
          <p:nvPr userDrawn="1"/>
        </p:nvSpPr>
        <p:spPr>
          <a:xfrm>
            <a:off x="18388913" y="7760951"/>
            <a:ext cx="830580" cy="914400"/>
          </a:xfrm>
          <a:custGeom>
            <a:avLst/>
            <a:gdLst>
              <a:gd name="connsiteX0" fmla="*/ 0 w 830580"/>
              <a:gd name="connsiteY0" fmla="*/ 0 h 914400"/>
              <a:gd name="connsiteX1" fmla="*/ 830580 w 830580"/>
              <a:gd name="connsiteY1" fmla="*/ 434340 h 914400"/>
              <a:gd name="connsiteX2" fmla="*/ 624840 w 830580"/>
              <a:gd name="connsiteY2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30580" h="914400">
                <a:moveTo>
                  <a:pt x="0" y="0"/>
                </a:moveTo>
                <a:lnTo>
                  <a:pt x="830580" y="434340"/>
                </a:lnTo>
                <a:lnTo>
                  <a:pt x="624840" y="9144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0" name="Freeform 2099"/>
          <p:cNvSpPr/>
          <p:nvPr userDrawn="1"/>
        </p:nvSpPr>
        <p:spPr>
          <a:xfrm>
            <a:off x="14876093" y="7509491"/>
            <a:ext cx="2293620" cy="1988820"/>
          </a:xfrm>
          <a:custGeom>
            <a:avLst/>
            <a:gdLst>
              <a:gd name="connsiteX0" fmla="*/ 0 w 2293620"/>
              <a:gd name="connsiteY0" fmla="*/ 632460 h 1988820"/>
              <a:gd name="connsiteX1" fmla="*/ 769620 w 2293620"/>
              <a:gd name="connsiteY1" fmla="*/ 502920 h 1988820"/>
              <a:gd name="connsiteX2" fmla="*/ 1478280 w 2293620"/>
              <a:gd name="connsiteY2" fmla="*/ 0 h 1988820"/>
              <a:gd name="connsiteX3" fmla="*/ 2293620 w 2293620"/>
              <a:gd name="connsiteY3" fmla="*/ 350520 h 1988820"/>
              <a:gd name="connsiteX4" fmla="*/ 1935480 w 2293620"/>
              <a:gd name="connsiteY4" fmla="*/ 693420 h 1988820"/>
              <a:gd name="connsiteX5" fmla="*/ 1569720 w 2293620"/>
              <a:gd name="connsiteY5" fmla="*/ 1104900 h 1988820"/>
              <a:gd name="connsiteX6" fmla="*/ 1066800 w 2293620"/>
              <a:gd name="connsiteY6" fmla="*/ 1783080 h 1988820"/>
              <a:gd name="connsiteX7" fmla="*/ 838200 w 2293620"/>
              <a:gd name="connsiteY7" fmla="*/ 1988820 h 1988820"/>
              <a:gd name="connsiteX8" fmla="*/ 0 w 2293620"/>
              <a:gd name="connsiteY8" fmla="*/ 632460 h 1988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93620" h="1988820">
                <a:moveTo>
                  <a:pt x="0" y="632460"/>
                </a:moveTo>
                <a:lnTo>
                  <a:pt x="769620" y="502920"/>
                </a:lnTo>
                <a:lnTo>
                  <a:pt x="1478280" y="0"/>
                </a:lnTo>
                <a:lnTo>
                  <a:pt x="2293620" y="350520"/>
                </a:lnTo>
                <a:lnTo>
                  <a:pt x="1935480" y="693420"/>
                </a:lnTo>
                <a:lnTo>
                  <a:pt x="1569720" y="1104900"/>
                </a:lnTo>
                <a:lnTo>
                  <a:pt x="1066800" y="1783080"/>
                </a:lnTo>
                <a:lnTo>
                  <a:pt x="838200" y="1988820"/>
                </a:lnTo>
                <a:lnTo>
                  <a:pt x="0" y="632460"/>
                </a:lnTo>
                <a:close/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1" name="Freeform 2100"/>
          <p:cNvSpPr/>
          <p:nvPr userDrawn="1"/>
        </p:nvSpPr>
        <p:spPr>
          <a:xfrm>
            <a:off x="15775253" y="7890491"/>
            <a:ext cx="693420" cy="708660"/>
          </a:xfrm>
          <a:custGeom>
            <a:avLst/>
            <a:gdLst>
              <a:gd name="connsiteX0" fmla="*/ 0 w 693420"/>
              <a:gd name="connsiteY0" fmla="*/ 0 h 708660"/>
              <a:gd name="connsiteX1" fmla="*/ 396240 w 693420"/>
              <a:gd name="connsiteY1" fmla="*/ 548640 h 708660"/>
              <a:gd name="connsiteX2" fmla="*/ 693420 w 693420"/>
              <a:gd name="connsiteY2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3420" h="708660">
                <a:moveTo>
                  <a:pt x="0" y="0"/>
                </a:moveTo>
                <a:lnTo>
                  <a:pt x="396240" y="548640"/>
                </a:lnTo>
                <a:lnTo>
                  <a:pt x="693420" y="7086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2" name="Freeform 2101"/>
          <p:cNvSpPr/>
          <p:nvPr userDrawn="1"/>
        </p:nvSpPr>
        <p:spPr>
          <a:xfrm>
            <a:off x="15188513" y="8301971"/>
            <a:ext cx="899160" cy="365760"/>
          </a:xfrm>
          <a:custGeom>
            <a:avLst/>
            <a:gdLst>
              <a:gd name="connsiteX0" fmla="*/ 0 w 899160"/>
              <a:gd name="connsiteY0" fmla="*/ 327660 h 365760"/>
              <a:gd name="connsiteX1" fmla="*/ 342900 w 899160"/>
              <a:gd name="connsiteY1" fmla="*/ 259080 h 365760"/>
              <a:gd name="connsiteX2" fmla="*/ 373380 w 899160"/>
              <a:gd name="connsiteY2" fmla="*/ 365760 h 365760"/>
              <a:gd name="connsiteX3" fmla="*/ 899160 w 899160"/>
              <a:gd name="connsiteY3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160" h="365760">
                <a:moveTo>
                  <a:pt x="0" y="327660"/>
                </a:moveTo>
                <a:lnTo>
                  <a:pt x="342900" y="259080"/>
                </a:lnTo>
                <a:lnTo>
                  <a:pt x="373380" y="365760"/>
                </a:lnTo>
                <a:lnTo>
                  <a:pt x="8991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3" name="Freeform 2102"/>
          <p:cNvSpPr/>
          <p:nvPr userDrawn="1"/>
        </p:nvSpPr>
        <p:spPr>
          <a:xfrm>
            <a:off x="15356153" y="5307311"/>
            <a:ext cx="2217420" cy="2788920"/>
          </a:xfrm>
          <a:custGeom>
            <a:avLst/>
            <a:gdLst>
              <a:gd name="connsiteX0" fmla="*/ 0 w 2217420"/>
              <a:gd name="connsiteY0" fmla="*/ 2788920 h 2788920"/>
              <a:gd name="connsiteX1" fmla="*/ 137160 w 2217420"/>
              <a:gd name="connsiteY1" fmla="*/ 1706880 h 2788920"/>
              <a:gd name="connsiteX2" fmla="*/ 693420 w 2217420"/>
              <a:gd name="connsiteY2" fmla="*/ 1508760 h 2788920"/>
              <a:gd name="connsiteX3" fmla="*/ 815340 w 2217420"/>
              <a:gd name="connsiteY3" fmla="*/ 1821180 h 2788920"/>
              <a:gd name="connsiteX4" fmla="*/ 1028700 w 2217420"/>
              <a:gd name="connsiteY4" fmla="*/ 1653540 h 2788920"/>
              <a:gd name="connsiteX5" fmla="*/ 1127760 w 2217420"/>
              <a:gd name="connsiteY5" fmla="*/ 861060 h 2788920"/>
              <a:gd name="connsiteX6" fmla="*/ 1447800 w 2217420"/>
              <a:gd name="connsiteY6" fmla="*/ 883920 h 2788920"/>
              <a:gd name="connsiteX7" fmla="*/ 2049780 w 2217420"/>
              <a:gd name="connsiteY7" fmla="*/ 914400 h 2788920"/>
              <a:gd name="connsiteX8" fmla="*/ 2217420 w 2217420"/>
              <a:gd name="connsiteY8" fmla="*/ 373380 h 2788920"/>
              <a:gd name="connsiteX9" fmla="*/ 2202180 w 2217420"/>
              <a:gd name="connsiteY9" fmla="*/ 0 h 2788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17420" h="2788920">
                <a:moveTo>
                  <a:pt x="0" y="2788920"/>
                </a:moveTo>
                <a:lnTo>
                  <a:pt x="137160" y="1706880"/>
                </a:lnTo>
                <a:lnTo>
                  <a:pt x="693420" y="1508760"/>
                </a:lnTo>
                <a:lnTo>
                  <a:pt x="815340" y="1821180"/>
                </a:lnTo>
                <a:lnTo>
                  <a:pt x="1028700" y="1653540"/>
                </a:lnTo>
                <a:lnTo>
                  <a:pt x="1127760" y="861060"/>
                </a:lnTo>
                <a:lnTo>
                  <a:pt x="1447800" y="883920"/>
                </a:lnTo>
                <a:lnTo>
                  <a:pt x="2049780" y="914400"/>
                </a:lnTo>
                <a:lnTo>
                  <a:pt x="2217420" y="373380"/>
                </a:lnTo>
                <a:lnTo>
                  <a:pt x="22021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4" name="Freeform 2103"/>
          <p:cNvSpPr/>
          <p:nvPr userDrawn="1"/>
        </p:nvSpPr>
        <p:spPr>
          <a:xfrm>
            <a:off x="17284013" y="5436851"/>
            <a:ext cx="114300" cy="716280"/>
          </a:xfrm>
          <a:custGeom>
            <a:avLst/>
            <a:gdLst>
              <a:gd name="connsiteX0" fmla="*/ 76200 w 114300"/>
              <a:gd name="connsiteY0" fmla="*/ 0 h 716280"/>
              <a:gd name="connsiteX1" fmla="*/ 114300 w 114300"/>
              <a:gd name="connsiteY1" fmla="*/ 205740 h 716280"/>
              <a:gd name="connsiteX2" fmla="*/ 0 w 114300"/>
              <a:gd name="connsiteY2" fmla="*/ 716280 h 716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4300" h="716280">
                <a:moveTo>
                  <a:pt x="76200" y="0"/>
                </a:moveTo>
                <a:lnTo>
                  <a:pt x="114300" y="205740"/>
                </a:lnTo>
                <a:lnTo>
                  <a:pt x="0" y="71628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5" name="Freeform 2104"/>
          <p:cNvSpPr/>
          <p:nvPr userDrawn="1"/>
        </p:nvSpPr>
        <p:spPr>
          <a:xfrm>
            <a:off x="16887773" y="5794991"/>
            <a:ext cx="22860" cy="403860"/>
          </a:xfrm>
          <a:custGeom>
            <a:avLst/>
            <a:gdLst>
              <a:gd name="connsiteX0" fmla="*/ 22860 w 22860"/>
              <a:gd name="connsiteY0" fmla="*/ 0 h 403860"/>
              <a:gd name="connsiteX1" fmla="*/ 0 w 22860"/>
              <a:gd name="connsiteY1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" h="403860">
                <a:moveTo>
                  <a:pt x="22860" y="0"/>
                </a:moveTo>
                <a:lnTo>
                  <a:pt x="0" y="40386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6" name="Freeform 2105"/>
          <p:cNvSpPr/>
          <p:nvPr userDrawn="1"/>
        </p:nvSpPr>
        <p:spPr>
          <a:xfrm>
            <a:off x="16179113" y="6389351"/>
            <a:ext cx="190500" cy="563880"/>
          </a:xfrm>
          <a:custGeom>
            <a:avLst/>
            <a:gdLst>
              <a:gd name="connsiteX0" fmla="*/ 0 w 190500"/>
              <a:gd name="connsiteY0" fmla="*/ 0 h 563880"/>
              <a:gd name="connsiteX1" fmla="*/ 190500 w 19050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63880">
                <a:moveTo>
                  <a:pt x="0" y="0"/>
                </a:moveTo>
                <a:lnTo>
                  <a:pt x="190500" y="5638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7" name="Freeform 2106"/>
          <p:cNvSpPr/>
          <p:nvPr userDrawn="1"/>
        </p:nvSpPr>
        <p:spPr>
          <a:xfrm>
            <a:off x="15889553" y="6625571"/>
            <a:ext cx="45720" cy="205740"/>
          </a:xfrm>
          <a:custGeom>
            <a:avLst/>
            <a:gdLst>
              <a:gd name="connsiteX0" fmla="*/ 0 w 45720"/>
              <a:gd name="connsiteY0" fmla="*/ 0 h 205740"/>
              <a:gd name="connsiteX1" fmla="*/ 45720 w 4572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205740">
                <a:moveTo>
                  <a:pt x="0" y="0"/>
                </a:moveTo>
                <a:lnTo>
                  <a:pt x="45720" y="2057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8" name="Freeform 2107"/>
          <p:cNvSpPr/>
          <p:nvPr userDrawn="1"/>
        </p:nvSpPr>
        <p:spPr>
          <a:xfrm>
            <a:off x="14670353" y="7524731"/>
            <a:ext cx="716280" cy="213360"/>
          </a:xfrm>
          <a:custGeom>
            <a:avLst/>
            <a:gdLst>
              <a:gd name="connsiteX0" fmla="*/ 716280 w 716280"/>
              <a:gd name="connsiteY0" fmla="*/ 0 h 213360"/>
              <a:gd name="connsiteX1" fmla="*/ 137160 w 716280"/>
              <a:gd name="connsiteY1" fmla="*/ 53340 h 213360"/>
              <a:gd name="connsiteX2" fmla="*/ 137160 w 716280"/>
              <a:gd name="connsiteY2" fmla="*/ 213360 h 213360"/>
              <a:gd name="connsiteX3" fmla="*/ 0 w 716280"/>
              <a:gd name="connsiteY3" fmla="*/ 19812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6280" h="213360">
                <a:moveTo>
                  <a:pt x="716280" y="0"/>
                </a:moveTo>
                <a:lnTo>
                  <a:pt x="137160" y="53340"/>
                </a:lnTo>
                <a:lnTo>
                  <a:pt x="137160" y="213360"/>
                </a:lnTo>
                <a:lnTo>
                  <a:pt x="0" y="198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9" name="Freeform 2108"/>
          <p:cNvSpPr/>
          <p:nvPr userDrawn="1"/>
        </p:nvSpPr>
        <p:spPr>
          <a:xfrm>
            <a:off x="16361993" y="6816071"/>
            <a:ext cx="548640" cy="320040"/>
          </a:xfrm>
          <a:custGeom>
            <a:avLst/>
            <a:gdLst>
              <a:gd name="connsiteX0" fmla="*/ 0 w 548640"/>
              <a:gd name="connsiteY0" fmla="*/ 0 h 320040"/>
              <a:gd name="connsiteX1" fmla="*/ 457200 w 548640"/>
              <a:gd name="connsiteY1" fmla="*/ 320040 h 320040"/>
              <a:gd name="connsiteX2" fmla="*/ 548640 w 548640"/>
              <a:gd name="connsiteY2" fmla="*/ 12954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8640" h="320040">
                <a:moveTo>
                  <a:pt x="0" y="0"/>
                </a:moveTo>
                <a:lnTo>
                  <a:pt x="457200" y="320040"/>
                </a:lnTo>
                <a:lnTo>
                  <a:pt x="548640" y="1295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0" name="Freeform 2109"/>
          <p:cNvSpPr/>
          <p:nvPr userDrawn="1"/>
        </p:nvSpPr>
        <p:spPr>
          <a:xfrm>
            <a:off x="16575353" y="6465551"/>
            <a:ext cx="556260" cy="472440"/>
          </a:xfrm>
          <a:custGeom>
            <a:avLst/>
            <a:gdLst>
              <a:gd name="connsiteX0" fmla="*/ 556260 w 556260"/>
              <a:gd name="connsiteY0" fmla="*/ 304800 h 472440"/>
              <a:gd name="connsiteX1" fmla="*/ 152400 w 556260"/>
              <a:gd name="connsiteY1" fmla="*/ 0 h 472440"/>
              <a:gd name="connsiteX2" fmla="*/ 0 w 556260"/>
              <a:gd name="connsiteY2" fmla="*/ 47244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6260" h="472440">
                <a:moveTo>
                  <a:pt x="556260" y="304800"/>
                </a:moveTo>
                <a:lnTo>
                  <a:pt x="152400" y="0"/>
                </a:lnTo>
                <a:lnTo>
                  <a:pt x="0" y="4724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1" name="Freeform 2110"/>
          <p:cNvSpPr/>
          <p:nvPr userDrawn="1"/>
        </p:nvSpPr>
        <p:spPr>
          <a:xfrm>
            <a:off x="16369613" y="8926811"/>
            <a:ext cx="1386840" cy="723900"/>
          </a:xfrm>
          <a:custGeom>
            <a:avLst/>
            <a:gdLst>
              <a:gd name="connsiteX0" fmla="*/ 0 w 1386840"/>
              <a:gd name="connsiteY0" fmla="*/ 419100 h 723900"/>
              <a:gd name="connsiteX1" fmla="*/ 426720 w 1386840"/>
              <a:gd name="connsiteY1" fmla="*/ 0 h 723900"/>
              <a:gd name="connsiteX2" fmla="*/ 800100 w 1386840"/>
              <a:gd name="connsiteY2" fmla="*/ 251460 h 723900"/>
              <a:gd name="connsiteX3" fmla="*/ 1043940 w 1386840"/>
              <a:gd name="connsiteY3" fmla="*/ 38100 h 723900"/>
              <a:gd name="connsiteX4" fmla="*/ 1363980 w 1386840"/>
              <a:gd name="connsiteY4" fmla="*/ 266700 h 723900"/>
              <a:gd name="connsiteX5" fmla="*/ 1386840 w 1386840"/>
              <a:gd name="connsiteY5" fmla="*/ 518160 h 723900"/>
              <a:gd name="connsiteX6" fmla="*/ 1074420 w 1386840"/>
              <a:gd name="connsiteY6" fmla="*/ 723900 h 723900"/>
              <a:gd name="connsiteX7" fmla="*/ 701040 w 1386840"/>
              <a:gd name="connsiteY7" fmla="*/ 525780 h 723900"/>
              <a:gd name="connsiteX8" fmla="*/ 0 w 1386840"/>
              <a:gd name="connsiteY8" fmla="*/ 4191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86840" h="723900">
                <a:moveTo>
                  <a:pt x="0" y="419100"/>
                </a:moveTo>
                <a:lnTo>
                  <a:pt x="426720" y="0"/>
                </a:lnTo>
                <a:lnTo>
                  <a:pt x="800100" y="251460"/>
                </a:lnTo>
                <a:lnTo>
                  <a:pt x="1043940" y="38100"/>
                </a:lnTo>
                <a:lnTo>
                  <a:pt x="1363980" y="266700"/>
                </a:lnTo>
                <a:lnTo>
                  <a:pt x="1386840" y="518160"/>
                </a:lnTo>
                <a:lnTo>
                  <a:pt x="1074420" y="723900"/>
                </a:lnTo>
                <a:lnTo>
                  <a:pt x="701040" y="525780"/>
                </a:lnTo>
                <a:lnTo>
                  <a:pt x="0" y="419100"/>
                </a:ln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2" name="Freeform 2111"/>
          <p:cNvSpPr/>
          <p:nvPr userDrawn="1"/>
        </p:nvSpPr>
        <p:spPr>
          <a:xfrm>
            <a:off x="16308653" y="9041111"/>
            <a:ext cx="243840" cy="205740"/>
          </a:xfrm>
          <a:custGeom>
            <a:avLst/>
            <a:gdLst>
              <a:gd name="connsiteX0" fmla="*/ 0 w 243840"/>
              <a:gd name="connsiteY0" fmla="*/ 0 h 205740"/>
              <a:gd name="connsiteX1" fmla="*/ 243840 w 24384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43840" h="205740">
                <a:moveTo>
                  <a:pt x="0" y="0"/>
                </a:moveTo>
                <a:lnTo>
                  <a:pt x="243840" y="20574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3" name="Freeform 2112"/>
          <p:cNvSpPr/>
          <p:nvPr userDrawn="1"/>
        </p:nvSpPr>
        <p:spPr>
          <a:xfrm>
            <a:off x="16582973" y="8705831"/>
            <a:ext cx="243840" cy="274320"/>
          </a:xfrm>
          <a:custGeom>
            <a:avLst/>
            <a:gdLst>
              <a:gd name="connsiteX0" fmla="*/ 0 w 243840"/>
              <a:gd name="connsiteY0" fmla="*/ 0 h 274320"/>
              <a:gd name="connsiteX1" fmla="*/ 243840 w 243840"/>
              <a:gd name="connsiteY1" fmla="*/ 27432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43840" h="274320">
                <a:moveTo>
                  <a:pt x="0" y="0"/>
                </a:moveTo>
                <a:lnTo>
                  <a:pt x="243840" y="27432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4" name="Freeform 2113"/>
          <p:cNvSpPr/>
          <p:nvPr userDrawn="1"/>
        </p:nvSpPr>
        <p:spPr>
          <a:xfrm>
            <a:off x="16857293" y="7639031"/>
            <a:ext cx="1188720" cy="1348740"/>
          </a:xfrm>
          <a:custGeom>
            <a:avLst/>
            <a:gdLst>
              <a:gd name="connsiteX0" fmla="*/ 0 w 1188720"/>
              <a:gd name="connsiteY0" fmla="*/ 1348740 h 1348740"/>
              <a:gd name="connsiteX1" fmla="*/ 640080 w 1188720"/>
              <a:gd name="connsiteY1" fmla="*/ 899160 h 1348740"/>
              <a:gd name="connsiteX2" fmla="*/ 1188720 w 1188720"/>
              <a:gd name="connsiteY2" fmla="*/ 358140 h 1348740"/>
              <a:gd name="connsiteX3" fmla="*/ 739140 w 1188720"/>
              <a:gd name="connsiteY3" fmla="*/ 0 h 1348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88720" h="1348740">
                <a:moveTo>
                  <a:pt x="0" y="1348740"/>
                </a:moveTo>
                <a:lnTo>
                  <a:pt x="640080" y="899160"/>
                </a:lnTo>
                <a:lnTo>
                  <a:pt x="1188720" y="358140"/>
                </a:lnTo>
                <a:lnTo>
                  <a:pt x="7391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5" name="Freeform 2114"/>
          <p:cNvSpPr/>
          <p:nvPr userDrawn="1"/>
        </p:nvSpPr>
        <p:spPr>
          <a:xfrm>
            <a:off x="17756453" y="8294351"/>
            <a:ext cx="403860" cy="441960"/>
          </a:xfrm>
          <a:custGeom>
            <a:avLst/>
            <a:gdLst>
              <a:gd name="connsiteX0" fmla="*/ 0 w 403860"/>
              <a:gd name="connsiteY0" fmla="*/ 0 h 441960"/>
              <a:gd name="connsiteX1" fmla="*/ 403860 w 403860"/>
              <a:gd name="connsiteY1" fmla="*/ 44196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441960">
                <a:moveTo>
                  <a:pt x="0" y="0"/>
                </a:moveTo>
                <a:lnTo>
                  <a:pt x="403860" y="4419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6" name="Freeform 2115"/>
          <p:cNvSpPr/>
          <p:nvPr userDrawn="1"/>
        </p:nvSpPr>
        <p:spPr>
          <a:xfrm>
            <a:off x="17840273" y="6838931"/>
            <a:ext cx="1242060" cy="952500"/>
          </a:xfrm>
          <a:custGeom>
            <a:avLst/>
            <a:gdLst>
              <a:gd name="connsiteX0" fmla="*/ 0 w 1242060"/>
              <a:gd name="connsiteY0" fmla="*/ 952500 h 952500"/>
              <a:gd name="connsiteX1" fmla="*/ 0 w 1242060"/>
              <a:gd name="connsiteY1" fmla="*/ 952500 h 952500"/>
              <a:gd name="connsiteX2" fmla="*/ 655320 w 1242060"/>
              <a:gd name="connsiteY2" fmla="*/ 0 h 952500"/>
              <a:gd name="connsiteX3" fmla="*/ 830580 w 1242060"/>
              <a:gd name="connsiteY3" fmla="*/ 175260 h 952500"/>
              <a:gd name="connsiteX4" fmla="*/ 1242060 w 1242060"/>
              <a:gd name="connsiteY4" fmla="*/ 68580 h 95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2060" h="952500">
                <a:moveTo>
                  <a:pt x="0" y="952500"/>
                </a:moveTo>
                <a:lnTo>
                  <a:pt x="0" y="952500"/>
                </a:lnTo>
                <a:lnTo>
                  <a:pt x="655320" y="0"/>
                </a:lnTo>
                <a:lnTo>
                  <a:pt x="830580" y="175260"/>
                </a:lnTo>
                <a:lnTo>
                  <a:pt x="1242060" y="685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7" name="Freeform 2116"/>
          <p:cNvSpPr/>
          <p:nvPr userDrawn="1"/>
        </p:nvSpPr>
        <p:spPr>
          <a:xfrm>
            <a:off x="18221273" y="7265651"/>
            <a:ext cx="342900" cy="228600"/>
          </a:xfrm>
          <a:custGeom>
            <a:avLst/>
            <a:gdLst>
              <a:gd name="connsiteX0" fmla="*/ 0 w 342900"/>
              <a:gd name="connsiteY0" fmla="*/ 0 h 228600"/>
              <a:gd name="connsiteX1" fmla="*/ 342900 w 34290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2900" h="228600">
                <a:moveTo>
                  <a:pt x="0" y="0"/>
                </a:moveTo>
                <a:lnTo>
                  <a:pt x="342900" y="228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8" name="Freeform 2117"/>
          <p:cNvSpPr/>
          <p:nvPr userDrawn="1"/>
        </p:nvSpPr>
        <p:spPr>
          <a:xfrm>
            <a:off x="18007913" y="7562831"/>
            <a:ext cx="381000" cy="167640"/>
          </a:xfrm>
          <a:custGeom>
            <a:avLst/>
            <a:gdLst>
              <a:gd name="connsiteX0" fmla="*/ 0 w 381000"/>
              <a:gd name="connsiteY0" fmla="*/ 0 h 167640"/>
              <a:gd name="connsiteX1" fmla="*/ 381000 w 381000"/>
              <a:gd name="connsiteY1" fmla="*/ 167640 h 167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0" h="167640">
                <a:moveTo>
                  <a:pt x="0" y="0"/>
                </a:moveTo>
                <a:lnTo>
                  <a:pt x="381000" y="1676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9" name="Freeform 2118"/>
          <p:cNvSpPr/>
          <p:nvPr userDrawn="1"/>
        </p:nvSpPr>
        <p:spPr>
          <a:xfrm>
            <a:off x="14540813" y="11830031"/>
            <a:ext cx="800100" cy="1051560"/>
          </a:xfrm>
          <a:custGeom>
            <a:avLst/>
            <a:gdLst>
              <a:gd name="connsiteX0" fmla="*/ 0 w 800100"/>
              <a:gd name="connsiteY0" fmla="*/ 0 h 1051560"/>
              <a:gd name="connsiteX1" fmla="*/ 495300 w 800100"/>
              <a:gd name="connsiteY1" fmla="*/ 373380 h 1051560"/>
              <a:gd name="connsiteX2" fmla="*/ 800100 w 800100"/>
              <a:gd name="connsiteY2" fmla="*/ 105156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0100" h="1051560">
                <a:moveTo>
                  <a:pt x="0" y="0"/>
                </a:moveTo>
                <a:lnTo>
                  <a:pt x="495300" y="373380"/>
                </a:lnTo>
                <a:lnTo>
                  <a:pt x="800100" y="10515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0" name="Freeform 2119"/>
          <p:cNvSpPr/>
          <p:nvPr userDrawn="1"/>
        </p:nvSpPr>
        <p:spPr>
          <a:xfrm>
            <a:off x="12258623" y="15921968"/>
            <a:ext cx="207883" cy="371971"/>
          </a:xfrm>
          <a:custGeom>
            <a:avLst/>
            <a:gdLst>
              <a:gd name="connsiteX0" fmla="*/ 167640 w 198120"/>
              <a:gd name="connsiteY0" fmla="*/ 0 h 358140"/>
              <a:gd name="connsiteX1" fmla="*/ 0 w 198120"/>
              <a:gd name="connsiteY1" fmla="*/ 152400 h 358140"/>
              <a:gd name="connsiteX2" fmla="*/ 53340 w 198120"/>
              <a:gd name="connsiteY2" fmla="*/ 358140 h 358140"/>
              <a:gd name="connsiteX3" fmla="*/ 53340 w 198120"/>
              <a:gd name="connsiteY3" fmla="*/ 358140 h 358140"/>
              <a:gd name="connsiteX4" fmla="*/ 198120 w 198120"/>
              <a:gd name="connsiteY4" fmla="*/ 160020 h 358140"/>
              <a:gd name="connsiteX5" fmla="*/ 167640 w 198120"/>
              <a:gd name="connsiteY5" fmla="*/ 0 h 358140"/>
              <a:gd name="connsiteX0" fmla="*/ 167640 w 206186"/>
              <a:gd name="connsiteY0" fmla="*/ 0 h 358140"/>
              <a:gd name="connsiteX1" fmla="*/ 0 w 206186"/>
              <a:gd name="connsiteY1" fmla="*/ 152400 h 358140"/>
              <a:gd name="connsiteX2" fmla="*/ 53340 w 206186"/>
              <a:gd name="connsiteY2" fmla="*/ 358140 h 358140"/>
              <a:gd name="connsiteX3" fmla="*/ 53340 w 206186"/>
              <a:gd name="connsiteY3" fmla="*/ 358140 h 358140"/>
              <a:gd name="connsiteX4" fmla="*/ 198120 w 206186"/>
              <a:gd name="connsiteY4" fmla="*/ 160020 h 358140"/>
              <a:gd name="connsiteX5" fmla="*/ 167640 w 206186"/>
              <a:gd name="connsiteY5" fmla="*/ 0 h 358140"/>
              <a:gd name="connsiteX0" fmla="*/ 167640 w 206186"/>
              <a:gd name="connsiteY0" fmla="*/ 12 h 358152"/>
              <a:gd name="connsiteX1" fmla="*/ 0 w 206186"/>
              <a:gd name="connsiteY1" fmla="*/ 152412 h 358152"/>
              <a:gd name="connsiteX2" fmla="*/ 53340 w 206186"/>
              <a:gd name="connsiteY2" fmla="*/ 358152 h 358152"/>
              <a:gd name="connsiteX3" fmla="*/ 53340 w 206186"/>
              <a:gd name="connsiteY3" fmla="*/ 358152 h 358152"/>
              <a:gd name="connsiteX4" fmla="*/ 198120 w 206186"/>
              <a:gd name="connsiteY4" fmla="*/ 160032 h 358152"/>
              <a:gd name="connsiteX5" fmla="*/ 167640 w 206186"/>
              <a:gd name="connsiteY5" fmla="*/ 12 h 358152"/>
              <a:gd name="connsiteX0" fmla="*/ 171450 w 210111"/>
              <a:gd name="connsiteY0" fmla="*/ 3 h 358143"/>
              <a:gd name="connsiteX1" fmla="*/ 0 w 210111"/>
              <a:gd name="connsiteY1" fmla="*/ 163833 h 358143"/>
              <a:gd name="connsiteX2" fmla="*/ 57150 w 210111"/>
              <a:gd name="connsiteY2" fmla="*/ 358143 h 358143"/>
              <a:gd name="connsiteX3" fmla="*/ 57150 w 210111"/>
              <a:gd name="connsiteY3" fmla="*/ 358143 h 358143"/>
              <a:gd name="connsiteX4" fmla="*/ 201930 w 210111"/>
              <a:gd name="connsiteY4" fmla="*/ 160023 h 358143"/>
              <a:gd name="connsiteX5" fmla="*/ 171450 w 210111"/>
              <a:gd name="connsiteY5" fmla="*/ 3 h 358143"/>
              <a:gd name="connsiteX0" fmla="*/ 171450 w 210111"/>
              <a:gd name="connsiteY0" fmla="*/ 3 h 358143"/>
              <a:gd name="connsiteX1" fmla="*/ 0 w 210111"/>
              <a:gd name="connsiteY1" fmla="*/ 163833 h 358143"/>
              <a:gd name="connsiteX2" fmla="*/ 57150 w 210111"/>
              <a:gd name="connsiteY2" fmla="*/ 358143 h 358143"/>
              <a:gd name="connsiteX3" fmla="*/ 57150 w 210111"/>
              <a:gd name="connsiteY3" fmla="*/ 358143 h 358143"/>
              <a:gd name="connsiteX4" fmla="*/ 201930 w 210111"/>
              <a:gd name="connsiteY4" fmla="*/ 160023 h 358143"/>
              <a:gd name="connsiteX5" fmla="*/ 171450 w 210111"/>
              <a:gd name="connsiteY5" fmla="*/ 3 h 358143"/>
              <a:gd name="connsiteX0" fmla="*/ 171450 w 210111"/>
              <a:gd name="connsiteY0" fmla="*/ 3 h 358143"/>
              <a:gd name="connsiteX1" fmla="*/ 0 w 210111"/>
              <a:gd name="connsiteY1" fmla="*/ 163833 h 358143"/>
              <a:gd name="connsiteX2" fmla="*/ 57150 w 210111"/>
              <a:gd name="connsiteY2" fmla="*/ 358143 h 358143"/>
              <a:gd name="connsiteX3" fmla="*/ 57150 w 210111"/>
              <a:gd name="connsiteY3" fmla="*/ 358143 h 358143"/>
              <a:gd name="connsiteX4" fmla="*/ 201930 w 210111"/>
              <a:gd name="connsiteY4" fmla="*/ 160023 h 358143"/>
              <a:gd name="connsiteX5" fmla="*/ 171450 w 210111"/>
              <a:gd name="connsiteY5" fmla="*/ 3 h 358143"/>
              <a:gd name="connsiteX0" fmla="*/ 171450 w 211229"/>
              <a:gd name="connsiteY0" fmla="*/ 3 h 362833"/>
              <a:gd name="connsiteX1" fmla="*/ 0 w 211229"/>
              <a:gd name="connsiteY1" fmla="*/ 163833 h 362833"/>
              <a:gd name="connsiteX2" fmla="*/ 57150 w 211229"/>
              <a:gd name="connsiteY2" fmla="*/ 358143 h 362833"/>
              <a:gd name="connsiteX3" fmla="*/ 41910 w 211229"/>
              <a:gd name="connsiteY3" fmla="*/ 297183 h 362833"/>
              <a:gd name="connsiteX4" fmla="*/ 201930 w 211229"/>
              <a:gd name="connsiteY4" fmla="*/ 160023 h 362833"/>
              <a:gd name="connsiteX5" fmla="*/ 171450 w 211229"/>
              <a:gd name="connsiteY5" fmla="*/ 3 h 362833"/>
              <a:gd name="connsiteX0" fmla="*/ 171450 w 207883"/>
              <a:gd name="connsiteY0" fmla="*/ 3 h 371971"/>
              <a:gd name="connsiteX1" fmla="*/ 0 w 207883"/>
              <a:gd name="connsiteY1" fmla="*/ 163833 h 371971"/>
              <a:gd name="connsiteX2" fmla="*/ 57150 w 207883"/>
              <a:gd name="connsiteY2" fmla="*/ 358143 h 371971"/>
              <a:gd name="connsiteX3" fmla="*/ 87630 w 207883"/>
              <a:gd name="connsiteY3" fmla="*/ 342903 h 371971"/>
              <a:gd name="connsiteX4" fmla="*/ 201930 w 207883"/>
              <a:gd name="connsiteY4" fmla="*/ 160023 h 371971"/>
              <a:gd name="connsiteX5" fmla="*/ 171450 w 207883"/>
              <a:gd name="connsiteY5" fmla="*/ 3 h 37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7883" h="371971">
                <a:moveTo>
                  <a:pt x="171450" y="3"/>
                </a:moveTo>
                <a:cubicBezTo>
                  <a:pt x="137795" y="638"/>
                  <a:pt x="19050" y="104143"/>
                  <a:pt x="0" y="163833"/>
                </a:cubicBezTo>
                <a:cubicBezTo>
                  <a:pt x="19050" y="228603"/>
                  <a:pt x="42545" y="328298"/>
                  <a:pt x="57150" y="358143"/>
                </a:cubicBezTo>
                <a:cubicBezTo>
                  <a:pt x="71755" y="387988"/>
                  <a:pt x="92710" y="363223"/>
                  <a:pt x="87630" y="342903"/>
                </a:cubicBezTo>
                <a:cubicBezTo>
                  <a:pt x="111760" y="309883"/>
                  <a:pt x="187960" y="217173"/>
                  <a:pt x="201930" y="160023"/>
                </a:cubicBezTo>
                <a:cubicBezTo>
                  <a:pt x="215900" y="102873"/>
                  <a:pt x="205105" y="-632"/>
                  <a:pt x="171450" y="3"/>
                </a:cubicBezTo>
                <a:close/>
              </a:path>
            </a:pathLst>
          </a:custGeom>
          <a:pattFill prst="lgConfetti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1" name="Freeform 2120"/>
          <p:cNvSpPr/>
          <p:nvPr userDrawn="1"/>
        </p:nvSpPr>
        <p:spPr>
          <a:xfrm>
            <a:off x="12488701" y="15741705"/>
            <a:ext cx="936772" cy="609503"/>
          </a:xfrm>
          <a:custGeom>
            <a:avLst/>
            <a:gdLst>
              <a:gd name="connsiteX0" fmla="*/ 121920 w 868680"/>
              <a:gd name="connsiteY0" fmla="*/ 0 h 579120"/>
              <a:gd name="connsiteX1" fmla="*/ 182880 w 868680"/>
              <a:gd name="connsiteY1" fmla="*/ 106680 h 579120"/>
              <a:gd name="connsiteX2" fmla="*/ 38100 w 868680"/>
              <a:gd name="connsiteY2" fmla="*/ 182880 h 579120"/>
              <a:gd name="connsiteX3" fmla="*/ 182880 w 868680"/>
              <a:gd name="connsiteY3" fmla="*/ 373380 h 579120"/>
              <a:gd name="connsiteX4" fmla="*/ 7620 w 868680"/>
              <a:gd name="connsiteY4" fmla="*/ 388620 h 579120"/>
              <a:gd name="connsiteX5" fmla="*/ 0 w 868680"/>
              <a:gd name="connsiteY5" fmla="*/ 579120 h 579120"/>
              <a:gd name="connsiteX6" fmla="*/ 647700 w 868680"/>
              <a:gd name="connsiteY6" fmla="*/ 411480 h 579120"/>
              <a:gd name="connsiteX7" fmla="*/ 868680 w 868680"/>
              <a:gd name="connsiteY7" fmla="*/ 342900 h 579120"/>
              <a:gd name="connsiteX8" fmla="*/ 853440 w 868680"/>
              <a:gd name="connsiteY8" fmla="*/ 190500 h 579120"/>
              <a:gd name="connsiteX9" fmla="*/ 754380 w 868680"/>
              <a:gd name="connsiteY9" fmla="*/ 190500 h 579120"/>
              <a:gd name="connsiteX10" fmla="*/ 121920 w 868680"/>
              <a:gd name="connsiteY10" fmla="*/ 0 h 579120"/>
              <a:gd name="connsiteX0" fmla="*/ 174453 w 921213"/>
              <a:gd name="connsiteY0" fmla="*/ 0 h 579200"/>
              <a:gd name="connsiteX1" fmla="*/ 235413 w 921213"/>
              <a:gd name="connsiteY1" fmla="*/ 106680 h 579200"/>
              <a:gd name="connsiteX2" fmla="*/ 90633 w 921213"/>
              <a:gd name="connsiteY2" fmla="*/ 182880 h 579200"/>
              <a:gd name="connsiteX3" fmla="*/ 235413 w 921213"/>
              <a:gd name="connsiteY3" fmla="*/ 373380 h 579200"/>
              <a:gd name="connsiteX4" fmla="*/ 60153 w 921213"/>
              <a:gd name="connsiteY4" fmla="*/ 388620 h 579200"/>
              <a:gd name="connsiteX5" fmla="*/ 52533 w 921213"/>
              <a:gd name="connsiteY5" fmla="*/ 579120 h 579200"/>
              <a:gd name="connsiteX6" fmla="*/ 700233 w 921213"/>
              <a:gd name="connsiteY6" fmla="*/ 411480 h 579200"/>
              <a:gd name="connsiteX7" fmla="*/ 921213 w 921213"/>
              <a:gd name="connsiteY7" fmla="*/ 342900 h 579200"/>
              <a:gd name="connsiteX8" fmla="*/ 905973 w 921213"/>
              <a:gd name="connsiteY8" fmla="*/ 190500 h 579200"/>
              <a:gd name="connsiteX9" fmla="*/ 806913 w 921213"/>
              <a:gd name="connsiteY9" fmla="*/ 190500 h 579200"/>
              <a:gd name="connsiteX10" fmla="*/ 174453 w 921213"/>
              <a:gd name="connsiteY10" fmla="*/ 0 h 579200"/>
              <a:gd name="connsiteX0" fmla="*/ 174453 w 921213"/>
              <a:gd name="connsiteY0" fmla="*/ 0 h 579200"/>
              <a:gd name="connsiteX1" fmla="*/ 235413 w 921213"/>
              <a:gd name="connsiteY1" fmla="*/ 106680 h 579200"/>
              <a:gd name="connsiteX2" fmla="*/ 90633 w 921213"/>
              <a:gd name="connsiteY2" fmla="*/ 182880 h 579200"/>
              <a:gd name="connsiteX3" fmla="*/ 235413 w 921213"/>
              <a:gd name="connsiteY3" fmla="*/ 373380 h 579200"/>
              <a:gd name="connsiteX4" fmla="*/ 60153 w 921213"/>
              <a:gd name="connsiteY4" fmla="*/ 388620 h 579200"/>
              <a:gd name="connsiteX5" fmla="*/ 52533 w 921213"/>
              <a:gd name="connsiteY5" fmla="*/ 579120 h 579200"/>
              <a:gd name="connsiteX6" fmla="*/ 700233 w 921213"/>
              <a:gd name="connsiteY6" fmla="*/ 411480 h 579200"/>
              <a:gd name="connsiteX7" fmla="*/ 921213 w 921213"/>
              <a:gd name="connsiteY7" fmla="*/ 342900 h 579200"/>
              <a:gd name="connsiteX8" fmla="*/ 905973 w 921213"/>
              <a:gd name="connsiteY8" fmla="*/ 190500 h 579200"/>
              <a:gd name="connsiteX9" fmla="*/ 806913 w 921213"/>
              <a:gd name="connsiteY9" fmla="*/ 190500 h 579200"/>
              <a:gd name="connsiteX10" fmla="*/ 174453 w 921213"/>
              <a:gd name="connsiteY10" fmla="*/ 0 h 579200"/>
              <a:gd name="connsiteX0" fmla="*/ 174453 w 921213"/>
              <a:gd name="connsiteY0" fmla="*/ 0 h 579200"/>
              <a:gd name="connsiteX1" fmla="*/ 235413 w 921213"/>
              <a:gd name="connsiteY1" fmla="*/ 106680 h 579200"/>
              <a:gd name="connsiteX2" fmla="*/ 90633 w 921213"/>
              <a:gd name="connsiteY2" fmla="*/ 182880 h 579200"/>
              <a:gd name="connsiteX3" fmla="*/ 235413 w 921213"/>
              <a:gd name="connsiteY3" fmla="*/ 373380 h 579200"/>
              <a:gd name="connsiteX4" fmla="*/ 60153 w 921213"/>
              <a:gd name="connsiteY4" fmla="*/ 388620 h 579200"/>
              <a:gd name="connsiteX5" fmla="*/ 52533 w 921213"/>
              <a:gd name="connsiteY5" fmla="*/ 579120 h 579200"/>
              <a:gd name="connsiteX6" fmla="*/ 700233 w 921213"/>
              <a:gd name="connsiteY6" fmla="*/ 411480 h 579200"/>
              <a:gd name="connsiteX7" fmla="*/ 921213 w 921213"/>
              <a:gd name="connsiteY7" fmla="*/ 342900 h 579200"/>
              <a:gd name="connsiteX8" fmla="*/ 905973 w 921213"/>
              <a:gd name="connsiteY8" fmla="*/ 190500 h 579200"/>
              <a:gd name="connsiteX9" fmla="*/ 806913 w 921213"/>
              <a:gd name="connsiteY9" fmla="*/ 190500 h 579200"/>
              <a:gd name="connsiteX10" fmla="*/ 174453 w 921213"/>
              <a:gd name="connsiteY10" fmla="*/ 0 h 579200"/>
              <a:gd name="connsiteX0" fmla="*/ 174453 w 921213"/>
              <a:gd name="connsiteY0" fmla="*/ 1459 h 580659"/>
              <a:gd name="connsiteX1" fmla="*/ 235413 w 921213"/>
              <a:gd name="connsiteY1" fmla="*/ 108139 h 580659"/>
              <a:gd name="connsiteX2" fmla="*/ 90633 w 921213"/>
              <a:gd name="connsiteY2" fmla="*/ 184339 h 580659"/>
              <a:gd name="connsiteX3" fmla="*/ 235413 w 921213"/>
              <a:gd name="connsiteY3" fmla="*/ 374839 h 580659"/>
              <a:gd name="connsiteX4" fmla="*/ 60153 w 921213"/>
              <a:gd name="connsiteY4" fmla="*/ 390079 h 580659"/>
              <a:gd name="connsiteX5" fmla="*/ 52533 w 921213"/>
              <a:gd name="connsiteY5" fmla="*/ 580579 h 580659"/>
              <a:gd name="connsiteX6" fmla="*/ 700233 w 921213"/>
              <a:gd name="connsiteY6" fmla="*/ 412939 h 580659"/>
              <a:gd name="connsiteX7" fmla="*/ 921213 w 921213"/>
              <a:gd name="connsiteY7" fmla="*/ 344359 h 580659"/>
              <a:gd name="connsiteX8" fmla="*/ 905973 w 921213"/>
              <a:gd name="connsiteY8" fmla="*/ 191959 h 580659"/>
              <a:gd name="connsiteX9" fmla="*/ 806913 w 921213"/>
              <a:gd name="connsiteY9" fmla="*/ 191959 h 580659"/>
              <a:gd name="connsiteX10" fmla="*/ 174453 w 921213"/>
              <a:gd name="connsiteY10" fmla="*/ 1459 h 580659"/>
              <a:gd name="connsiteX0" fmla="*/ 174453 w 936738"/>
              <a:gd name="connsiteY0" fmla="*/ 1459 h 580659"/>
              <a:gd name="connsiteX1" fmla="*/ 235413 w 936738"/>
              <a:gd name="connsiteY1" fmla="*/ 108139 h 580659"/>
              <a:gd name="connsiteX2" fmla="*/ 90633 w 936738"/>
              <a:gd name="connsiteY2" fmla="*/ 184339 h 580659"/>
              <a:gd name="connsiteX3" fmla="*/ 235413 w 936738"/>
              <a:gd name="connsiteY3" fmla="*/ 374839 h 580659"/>
              <a:gd name="connsiteX4" fmla="*/ 60153 w 936738"/>
              <a:gd name="connsiteY4" fmla="*/ 390079 h 580659"/>
              <a:gd name="connsiteX5" fmla="*/ 52533 w 936738"/>
              <a:gd name="connsiteY5" fmla="*/ 580579 h 580659"/>
              <a:gd name="connsiteX6" fmla="*/ 700233 w 936738"/>
              <a:gd name="connsiteY6" fmla="*/ 412939 h 580659"/>
              <a:gd name="connsiteX7" fmla="*/ 921213 w 936738"/>
              <a:gd name="connsiteY7" fmla="*/ 344359 h 580659"/>
              <a:gd name="connsiteX8" fmla="*/ 905973 w 936738"/>
              <a:gd name="connsiteY8" fmla="*/ 191959 h 580659"/>
              <a:gd name="connsiteX9" fmla="*/ 806913 w 936738"/>
              <a:gd name="connsiteY9" fmla="*/ 191959 h 580659"/>
              <a:gd name="connsiteX10" fmla="*/ 174453 w 936738"/>
              <a:gd name="connsiteY10" fmla="*/ 1459 h 580659"/>
              <a:gd name="connsiteX0" fmla="*/ 174453 w 954234"/>
              <a:gd name="connsiteY0" fmla="*/ 1459 h 580659"/>
              <a:gd name="connsiteX1" fmla="*/ 235413 w 954234"/>
              <a:gd name="connsiteY1" fmla="*/ 108139 h 580659"/>
              <a:gd name="connsiteX2" fmla="*/ 90633 w 954234"/>
              <a:gd name="connsiteY2" fmla="*/ 184339 h 580659"/>
              <a:gd name="connsiteX3" fmla="*/ 235413 w 954234"/>
              <a:gd name="connsiteY3" fmla="*/ 374839 h 580659"/>
              <a:gd name="connsiteX4" fmla="*/ 60153 w 954234"/>
              <a:gd name="connsiteY4" fmla="*/ 390079 h 580659"/>
              <a:gd name="connsiteX5" fmla="*/ 52533 w 954234"/>
              <a:gd name="connsiteY5" fmla="*/ 580579 h 580659"/>
              <a:gd name="connsiteX6" fmla="*/ 700233 w 954234"/>
              <a:gd name="connsiteY6" fmla="*/ 412939 h 580659"/>
              <a:gd name="connsiteX7" fmla="*/ 921213 w 954234"/>
              <a:gd name="connsiteY7" fmla="*/ 344359 h 580659"/>
              <a:gd name="connsiteX8" fmla="*/ 905973 w 954234"/>
              <a:gd name="connsiteY8" fmla="*/ 191959 h 580659"/>
              <a:gd name="connsiteX9" fmla="*/ 806913 w 954234"/>
              <a:gd name="connsiteY9" fmla="*/ 191959 h 580659"/>
              <a:gd name="connsiteX10" fmla="*/ 174453 w 954234"/>
              <a:gd name="connsiteY10" fmla="*/ 1459 h 580659"/>
              <a:gd name="connsiteX0" fmla="*/ 169972 w 936772"/>
              <a:gd name="connsiteY0" fmla="*/ 1459 h 583097"/>
              <a:gd name="connsiteX1" fmla="*/ 230932 w 936772"/>
              <a:gd name="connsiteY1" fmla="*/ 108139 h 583097"/>
              <a:gd name="connsiteX2" fmla="*/ 86152 w 936772"/>
              <a:gd name="connsiteY2" fmla="*/ 184339 h 583097"/>
              <a:gd name="connsiteX3" fmla="*/ 230932 w 936772"/>
              <a:gd name="connsiteY3" fmla="*/ 374839 h 583097"/>
              <a:gd name="connsiteX4" fmla="*/ 55672 w 936772"/>
              <a:gd name="connsiteY4" fmla="*/ 390079 h 583097"/>
              <a:gd name="connsiteX5" fmla="*/ 48052 w 936772"/>
              <a:gd name="connsiteY5" fmla="*/ 580579 h 583097"/>
              <a:gd name="connsiteX6" fmla="*/ 634792 w 936772"/>
              <a:gd name="connsiteY6" fmla="*/ 489139 h 583097"/>
              <a:gd name="connsiteX7" fmla="*/ 916732 w 936772"/>
              <a:gd name="connsiteY7" fmla="*/ 344359 h 583097"/>
              <a:gd name="connsiteX8" fmla="*/ 901492 w 936772"/>
              <a:gd name="connsiteY8" fmla="*/ 191959 h 583097"/>
              <a:gd name="connsiteX9" fmla="*/ 802432 w 936772"/>
              <a:gd name="connsiteY9" fmla="*/ 191959 h 583097"/>
              <a:gd name="connsiteX10" fmla="*/ 169972 w 936772"/>
              <a:gd name="connsiteY10" fmla="*/ 1459 h 583097"/>
              <a:gd name="connsiteX0" fmla="*/ 204262 w 936772"/>
              <a:gd name="connsiteY0" fmla="*/ 1195 h 609503"/>
              <a:gd name="connsiteX1" fmla="*/ 230932 w 936772"/>
              <a:gd name="connsiteY1" fmla="*/ 134545 h 609503"/>
              <a:gd name="connsiteX2" fmla="*/ 86152 w 936772"/>
              <a:gd name="connsiteY2" fmla="*/ 210745 h 609503"/>
              <a:gd name="connsiteX3" fmla="*/ 230932 w 936772"/>
              <a:gd name="connsiteY3" fmla="*/ 401245 h 609503"/>
              <a:gd name="connsiteX4" fmla="*/ 55672 w 936772"/>
              <a:gd name="connsiteY4" fmla="*/ 416485 h 609503"/>
              <a:gd name="connsiteX5" fmla="*/ 48052 w 936772"/>
              <a:gd name="connsiteY5" fmla="*/ 606985 h 609503"/>
              <a:gd name="connsiteX6" fmla="*/ 634792 w 936772"/>
              <a:gd name="connsiteY6" fmla="*/ 515545 h 609503"/>
              <a:gd name="connsiteX7" fmla="*/ 916732 w 936772"/>
              <a:gd name="connsiteY7" fmla="*/ 370765 h 609503"/>
              <a:gd name="connsiteX8" fmla="*/ 901492 w 936772"/>
              <a:gd name="connsiteY8" fmla="*/ 218365 h 609503"/>
              <a:gd name="connsiteX9" fmla="*/ 802432 w 936772"/>
              <a:gd name="connsiteY9" fmla="*/ 218365 h 609503"/>
              <a:gd name="connsiteX10" fmla="*/ 204262 w 936772"/>
              <a:gd name="connsiteY10" fmla="*/ 1195 h 609503"/>
              <a:gd name="connsiteX0" fmla="*/ 204262 w 936772"/>
              <a:gd name="connsiteY0" fmla="*/ 1195 h 609503"/>
              <a:gd name="connsiteX1" fmla="*/ 230932 w 936772"/>
              <a:gd name="connsiteY1" fmla="*/ 134545 h 609503"/>
              <a:gd name="connsiteX2" fmla="*/ 86152 w 936772"/>
              <a:gd name="connsiteY2" fmla="*/ 210745 h 609503"/>
              <a:gd name="connsiteX3" fmla="*/ 230932 w 936772"/>
              <a:gd name="connsiteY3" fmla="*/ 401245 h 609503"/>
              <a:gd name="connsiteX4" fmla="*/ 55672 w 936772"/>
              <a:gd name="connsiteY4" fmla="*/ 416485 h 609503"/>
              <a:gd name="connsiteX5" fmla="*/ 48052 w 936772"/>
              <a:gd name="connsiteY5" fmla="*/ 606985 h 609503"/>
              <a:gd name="connsiteX6" fmla="*/ 634792 w 936772"/>
              <a:gd name="connsiteY6" fmla="*/ 515545 h 609503"/>
              <a:gd name="connsiteX7" fmla="*/ 916732 w 936772"/>
              <a:gd name="connsiteY7" fmla="*/ 370765 h 609503"/>
              <a:gd name="connsiteX8" fmla="*/ 901492 w 936772"/>
              <a:gd name="connsiteY8" fmla="*/ 218365 h 609503"/>
              <a:gd name="connsiteX9" fmla="*/ 802432 w 936772"/>
              <a:gd name="connsiteY9" fmla="*/ 218365 h 609503"/>
              <a:gd name="connsiteX10" fmla="*/ 204262 w 936772"/>
              <a:gd name="connsiteY10" fmla="*/ 1195 h 6095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36772" h="609503">
                <a:moveTo>
                  <a:pt x="204262" y="1195"/>
                </a:moveTo>
                <a:cubicBezTo>
                  <a:pt x="109012" y="-12775"/>
                  <a:pt x="250617" y="99620"/>
                  <a:pt x="230932" y="134545"/>
                </a:cubicBezTo>
                <a:cubicBezTo>
                  <a:pt x="211247" y="169470"/>
                  <a:pt x="86152" y="166295"/>
                  <a:pt x="86152" y="210745"/>
                </a:cubicBezTo>
                <a:cubicBezTo>
                  <a:pt x="86152" y="255195"/>
                  <a:pt x="236012" y="366955"/>
                  <a:pt x="230932" y="401245"/>
                </a:cubicBezTo>
                <a:cubicBezTo>
                  <a:pt x="225852" y="435535"/>
                  <a:pt x="86152" y="382195"/>
                  <a:pt x="55672" y="416485"/>
                </a:cubicBezTo>
                <a:cubicBezTo>
                  <a:pt x="25192" y="450775"/>
                  <a:pt x="-48468" y="590475"/>
                  <a:pt x="48052" y="606985"/>
                </a:cubicBezTo>
                <a:cubicBezTo>
                  <a:pt x="144572" y="623495"/>
                  <a:pt x="490012" y="554915"/>
                  <a:pt x="634792" y="515545"/>
                </a:cubicBezTo>
                <a:cubicBezTo>
                  <a:pt x="728772" y="467285"/>
                  <a:pt x="872282" y="420295"/>
                  <a:pt x="916732" y="370765"/>
                </a:cubicBezTo>
                <a:cubicBezTo>
                  <a:pt x="961182" y="321235"/>
                  <a:pt x="920542" y="243765"/>
                  <a:pt x="901492" y="218365"/>
                </a:cubicBezTo>
                <a:cubicBezTo>
                  <a:pt x="882442" y="192965"/>
                  <a:pt x="924352" y="250115"/>
                  <a:pt x="802432" y="218365"/>
                </a:cubicBezTo>
                <a:cubicBezTo>
                  <a:pt x="603042" y="145975"/>
                  <a:pt x="396032" y="115495"/>
                  <a:pt x="204262" y="1195"/>
                </a:cubicBezTo>
                <a:close/>
              </a:path>
            </a:pathLst>
          </a:custGeom>
          <a:pattFill prst="lgConfetti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2" name="Freeform 2121"/>
          <p:cNvSpPr/>
          <p:nvPr userDrawn="1"/>
        </p:nvSpPr>
        <p:spPr>
          <a:xfrm>
            <a:off x="13090714" y="14745785"/>
            <a:ext cx="673572" cy="711551"/>
          </a:xfrm>
          <a:custGeom>
            <a:avLst/>
            <a:gdLst>
              <a:gd name="connsiteX0" fmla="*/ 60960 w 670560"/>
              <a:gd name="connsiteY0" fmla="*/ 678180 h 693420"/>
              <a:gd name="connsiteX1" fmla="*/ 68580 w 670560"/>
              <a:gd name="connsiteY1" fmla="*/ 533400 h 693420"/>
              <a:gd name="connsiteX2" fmla="*/ 0 w 670560"/>
              <a:gd name="connsiteY2" fmla="*/ 373380 h 693420"/>
              <a:gd name="connsiteX3" fmla="*/ 190500 w 670560"/>
              <a:gd name="connsiteY3" fmla="*/ 228600 h 693420"/>
              <a:gd name="connsiteX4" fmla="*/ 358140 w 670560"/>
              <a:gd name="connsiteY4" fmla="*/ 274320 h 693420"/>
              <a:gd name="connsiteX5" fmla="*/ 350520 w 670560"/>
              <a:gd name="connsiteY5" fmla="*/ 0 h 693420"/>
              <a:gd name="connsiteX6" fmla="*/ 472440 w 670560"/>
              <a:gd name="connsiteY6" fmla="*/ 68580 h 693420"/>
              <a:gd name="connsiteX7" fmla="*/ 518160 w 670560"/>
              <a:gd name="connsiteY7" fmla="*/ 266700 h 693420"/>
              <a:gd name="connsiteX8" fmla="*/ 670560 w 670560"/>
              <a:gd name="connsiteY8" fmla="*/ 434340 h 693420"/>
              <a:gd name="connsiteX9" fmla="*/ 563880 w 670560"/>
              <a:gd name="connsiteY9" fmla="*/ 601980 h 693420"/>
              <a:gd name="connsiteX10" fmla="*/ 312420 w 670560"/>
              <a:gd name="connsiteY10" fmla="*/ 693420 h 693420"/>
              <a:gd name="connsiteX11" fmla="*/ 60960 w 670560"/>
              <a:gd name="connsiteY11" fmla="*/ 678180 h 693420"/>
              <a:gd name="connsiteX0" fmla="*/ 60960 w 670560"/>
              <a:gd name="connsiteY0" fmla="*/ 678180 h 701226"/>
              <a:gd name="connsiteX1" fmla="*/ 68580 w 670560"/>
              <a:gd name="connsiteY1" fmla="*/ 533400 h 701226"/>
              <a:gd name="connsiteX2" fmla="*/ 0 w 670560"/>
              <a:gd name="connsiteY2" fmla="*/ 373380 h 701226"/>
              <a:gd name="connsiteX3" fmla="*/ 190500 w 670560"/>
              <a:gd name="connsiteY3" fmla="*/ 228600 h 701226"/>
              <a:gd name="connsiteX4" fmla="*/ 358140 w 670560"/>
              <a:gd name="connsiteY4" fmla="*/ 274320 h 701226"/>
              <a:gd name="connsiteX5" fmla="*/ 350520 w 670560"/>
              <a:gd name="connsiteY5" fmla="*/ 0 h 701226"/>
              <a:gd name="connsiteX6" fmla="*/ 472440 w 670560"/>
              <a:gd name="connsiteY6" fmla="*/ 68580 h 701226"/>
              <a:gd name="connsiteX7" fmla="*/ 518160 w 670560"/>
              <a:gd name="connsiteY7" fmla="*/ 266700 h 701226"/>
              <a:gd name="connsiteX8" fmla="*/ 670560 w 670560"/>
              <a:gd name="connsiteY8" fmla="*/ 434340 h 701226"/>
              <a:gd name="connsiteX9" fmla="*/ 563880 w 670560"/>
              <a:gd name="connsiteY9" fmla="*/ 601980 h 701226"/>
              <a:gd name="connsiteX10" fmla="*/ 312420 w 670560"/>
              <a:gd name="connsiteY10" fmla="*/ 693420 h 701226"/>
              <a:gd name="connsiteX11" fmla="*/ 60960 w 670560"/>
              <a:gd name="connsiteY11" fmla="*/ 678180 h 701226"/>
              <a:gd name="connsiteX0" fmla="*/ 60960 w 670560"/>
              <a:gd name="connsiteY0" fmla="*/ 678180 h 701226"/>
              <a:gd name="connsiteX1" fmla="*/ 68580 w 670560"/>
              <a:gd name="connsiteY1" fmla="*/ 533400 h 701226"/>
              <a:gd name="connsiteX2" fmla="*/ 0 w 670560"/>
              <a:gd name="connsiteY2" fmla="*/ 373380 h 701226"/>
              <a:gd name="connsiteX3" fmla="*/ 190500 w 670560"/>
              <a:gd name="connsiteY3" fmla="*/ 228600 h 701226"/>
              <a:gd name="connsiteX4" fmla="*/ 358140 w 670560"/>
              <a:gd name="connsiteY4" fmla="*/ 274320 h 701226"/>
              <a:gd name="connsiteX5" fmla="*/ 350520 w 670560"/>
              <a:gd name="connsiteY5" fmla="*/ 0 h 701226"/>
              <a:gd name="connsiteX6" fmla="*/ 472440 w 670560"/>
              <a:gd name="connsiteY6" fmla="*/ 68580 h 701226"/>
              <a:gd name="connsiteX7" fmla="*/ 518160 w 670560"/>
              <a:gd name="connsiteY7" fmla="*/ 266700 h 701226"/>
              <a:gd name="connsiteX8" fmla="*/ 670560 w 670560"/>
              <a:gd name="connsiteY8" fmla="*/ 434340 h 701226"/>
              <a:gd name="connsiteX9" fmla="*/ 563880 w 670560"/>
              <a:gd name="connsiteY9" fmla="*/ 601980 h 701226"/>
              <a:gd name="connsiteX10" fmla="*/ 312420 w 670560"/>
              <a:gd name="connsiteY10" fmla="*/ 693420 h 701226"/>
              <a:gd name="connsiteX11" fmla="*/ 60960 w 670560"/>
              <a:gd name="connsiteY11" fmla="*/ 678180 h 701226"/>
              <a:gd name="connsiteX0" fmla="*/ 60960 w 671273"/>
              <a:gd name="connsiteY0" fmla="*/ 678180 h 701226"/>
              <a:gd name="connsiteX1" fmla="*/ 68580 w 671273"/>
              <a:gd name="connsiteY1" fmla="*/ 533400 h 701226"/>
              <a:gd name="connsiteX2" fmla="*/ 0 w 671273"/>
              <a:gd name="connsiteY2" fmla="*/ 373380 h 701226"/>
              <a:gd name="connsiteX3" fmla="*/ 190500 w 671273"/>
              <a:gd name="connsiteY3" fmla="*/ 228600 h 701226"/>
              <a:gd name="connsiteX4" fmla="*/ 358140 w 671273"/>
              <a:gd name="connsiteY4" fmla="*/ 274320 h 701226"/>
              <a:gd name="connsiteX5" fmla="*/ 350520 w 671273"/>
              <a:gd name="connsiteY5" fmla="*/ 0 h 701226"/>
              <a:gd name="connsiteX6" fmla="*/ 472440 w 671273"/>
              <a:gd name="connsiteY6" fmla="*/ 68580 h 701226"/>
              <a:gd name="connsiteX7" fmla="*/ 518160 w 671273"/>
              <a:gd name="connsiteY7" fmla="*/ 266700 h 701226"/>
              <a:gd name="connsiteX8" fmla="*/ 670560 w 671273"/>
              <a:gd name="connsiteY8" fmla="*/ 434340 h 701226"/>
              <a:gd name="connsiteX9" fmla="*/ 563880 w 671273"/>
              <a:gd name="connsiteY9" fmla="*/ 601980 h 701226"/>
              <a:gd name="connsiteX10" fmla="*/ 312420 w 671273"/>
              <a:gd name="connsiteY10" fmla="*/ 693420 h 701226"/>
              <a:gd name="connsiteX11" fmla="*/ 60960 w 671273"/>
              <a:gd name="connsiteY11" fmla="*/ 678180 h 701226"/>
              <a:gd name="connsiteX0" fmla="*/ 60960 w 671273"/>
              <a:gd name="connsiteY0" fmla="*/ 678180 h 701226"/>
              <a:gd name="connsiteX1" fmla="*/ 68580 w 671273"/>
              <a:gd name="connsiteY1" fmla="*/ 533400 h 701226"/>
              <a:gd name="connsiteX2" fmla="*/ 0 w 671273"/>
              <a:gd name="connsiteY2" fmla="*/ 373380 h 701226"/>
              <a:gd name="connsiteX3" fmla="*/ 190500 w 671273"/>
              <a:gd name="connsiteY3" fmla="*/ 228600 h 701226"/>
              <a:gd name="connsiteX4" fmla="*/ 358140 w 671273"/>
              <a:gd name="connsiteY4" fmla="*/ 274320 h 701226"/>
              <a:gd name="connsiteX5" fmla="*/ 350520 w 671273"/>
              <a:gd name="connsiteY5" fmla="*/ 0 h 701226"/>
              <a:gd name="connsiteX6" fmla="*/ 472440 w 671273"/>
              <a:gd name="connsiteY6" fmla="*/ 68580 h 701226"/>
              <a:gd name="connsiteX7" fmla="*/ 518160 w 671273"/>
              <a:gd name="connsiteY7" fmla="*/ 266700 h 701226"/>
              <a:gd name="connsiteX8" fmla="*/ 670560 w 671273"/>
              <a:gd name="connsiteY8" fmla="*/ 434340 h 701226"/>
              <a:gd name="connsiteX9" fmla="*/ 563880 w 671273"/>
              <a:gd name="connsiteY9" fmla="*/ 601980 h 701226"/>
              <a:gd name="connsiteX10" fmla="*/ 312420 w 671273"/>
              <a:gd name="connsiteY10" fmla="*/ 693420 h 701226"/>
              <a:gd name="connsiteX11" fmla="*/ 60960 w 671273"/>
              <a:gd name="connsiteY11" fmla="*/ 678180 h 701226"/>
              <a:gd name="connsiteX0" fmla="*/ 60960 w 671273"/>
              <a:gd name="connsiteY0" fmla="*/ 678180 h 701226"/>
              <a:gd name="connsiteX1" fmla="*/ 68580 w 671273"/>
              <a:gd name="connsiteY1" fmla="*/ 533400 h 701226"/>
              <a:gd name="connsiteX2" fmla="*/ 0 w 671273"/>
              <a:gd name="connsiteY2" fmla="*/ 373380 h 701226"/>
              <a:gd name="connsiteX3" fmla="*/ 190500 w 671273"/>
              <a:gd name="connsiteY3" fmla="*/ 228600 h 701226"/>
              <a:gd name="connsiteX4" fmla="*/ 358140 w 671273"/>
              <a:gd name="connsiteY4" fmla="*/ 274320 h 701226"/>
              <a:gd name="connsiteX5" fmla="*/ 350520 w 671273"/>
              <a:gd name="connsiteY5" fmla="*/ 0 h 701226"/>
              <a:gd name="connsiteX6" fmla="*/ 472440 w 671273"/>
              <a:gd name="connsiteY6" fmla="*/ 68580 h 701226"/>
              <a:gd name="connsiteX7" fmla="*/ 518160 w 671273"/>
              <a:gd name="connsiteY7" fmla="*/ 266700 h 701226"/>
              <a:gd name="connsiteX8" fmla="*/ 670560 w 671273"/>
              <a:gd name="connsiteY8" fmla="*/ 434340 h 701226"/>
              <a:gd name="connsiteX9" fmla="*/ 563880 w 671273"/>
              <a:gd name="connsiteY9" fmla="*/ 601980 h 701226"/>
              <a:gd name="connsiteX10" fmla="*/ 312420 w 671273"/>
              <a:gd name="connsiteY10" fmla="*/ 693420 h 701226"/>
              <a:gd name="connsiteX11" fmla="*/ 60960 w 671273"/>
              <a:gd name="connsiteY11" fmla="*/ 678180 h 701226"/>
              <a:gd name="connsiteX0" fmla="*/ 60960 w 671273"/>
              <a:gd name="connsiteY0" fmla="*/ 688505 h 711551"/>
              <a:gd name="connsiteX1" fmla="*/ 68580 w 671273"/>
              <a:gd name="connsiteY1" fmla="*/ 543725 h 711551"/>
              <a:gd name="connsiteX2" fmla="*/ 0 w 671273"/>
              <a:gd name="connsiteY2" fmla="*/ 383705 h 711551"/>
              <a:gd name="connsiteX3" fmla="*/ 190500 w 671273"/>
              <a:gd name="connsiteY3" fmla="*/ 238925 h 711551"/>
              <a:gd name="connsiteX4" fmla="*/ 358140 w 671273"/>
              <a:gd name="connsiteY4" fmla="*/ 284645 h 711551"/>
              <a:gd name="connsiteX5" fmla="*/ 350520 w 671273"/>
              <a:gd name="connsiteY5" fmla="*/ 10325 h 711551"/>
              <a:gd name="connsiteX6" fmla="*/ 472440 w 671273"/>
              <a:gd name="connsiteY6" fmla="*/ 78905 h 711551"/>
              <a:gd name="connsiteX7" fmla="*/ 518160 w 671273"/>
              <a:gd name="connsiteY7" fmla="*/ 277025 h 711551"/>
              <a:gd name="connsiteX8" fmla="*/ 670560 w 671273"/>
              <a:gd name="connsiteY8" fmla="*/ 444665 h 711551"/>
              <a:gd name="connsiteX9" fmla="*/ 563880 w 671273"/>
              <a:gd name="connsiteY9" fmla="*/ 612305 h 711551"/>
              <a:gd name="connsiteX10" fmla="*/ 312420 w 671273"/>
              <a:gd name="connsiteY10" fmla="*/ 703745 h 711551"/>
              <a:gd name="connsiteX11" fmla="*/ 60960 w 671273"/>
              <a:gd name="connsiteY11" fmla="*/ 688505 h 711551"/>
              <a:gd name="connsiteX0" fmla="*/ 60960 w 671273"/>
              <a:gd name="connsiteY0" fmla="*/ 688505 h 711551"/>
              <a:gd name="connsiteX1" fmla="*/ 68580 w 671273"/>
              <a:gd name="connsiteY1" fmla="*/ 543725 h 711551"/>
              <a:gd name="connsiteX2" fmla="*/ 0 w 671273"/>
              <a:gd name="connsiteY2" fmla="*/ 383705 h 711551"/>
              <a:gd name="connsiteX3" fmla="*/ 190500 w 671273"/>
              <a:gd name="connsiteY3" fmla="*/ 238925 h 711551"/>
              <a:gd name="connsiteX4" fmla="*/ 358140 w 671273"/>
              <a:gd name="connsiteY4" fmla="*/ 284645 h 711551"/>
              <a:gd name="connsiteX5" fmla="*/ 350520 w 671273"/>
              <a:gd name="connsiteY5" fmla="*/ 10325 h 711551"/>
              <a:gd name="connsiteX6" fmla="*/ 472440 w 671273"/>
              <a:gd name="connsiteY6" fmla="*/ 78905 h 711551"/>
              <a:gd name="connsiteX7" fmla="*/ 518160 w 671273"/>
              <a:gd name="connsiteY7" fmla="*/ 277025 h 711551"/>
              <a:gd name="connsiteX8" fmla="*/ 670560 w 671273"/>
              <a:gd name="connsiteY8" fmla="*/ 444665 h 711551"/>
              <a:gd name="connsiteX9" fmla="*/ 563880 w 671273"/>
              <a:gd name="connsiteY9" fmla="*/ 612305 h 711551"/>
              <a:gd name="connsiteX10" fmla="*/ 312420 w 671273"/>
              <a:gd name="connsiteY10" fmla="*/ 703745 h 711551"/>
              <a:gd name="connsiteX11" fmla="*/ 60960 w 671273"/>
              <a:gd name="connsiteY11" fmla="*/ 688505 h 711551"/>
              <a:gd name="connsiteX0" fmla="*/ 60960 w 671273"/>
              <a:gd name="connsiteY0" fmla="*/ 688505 h 711551"/>
              <a:gd name="connsiteX1" fmla="*/ 68580 w 671273"/>
              <a:gd name="connsiteY1" fmla="*/ 543725 h 711551"/>
              <a:gd name="connsiteX2" fmla="*/ 0 w 671273"/>
              <a:gd name="connsiteY2" fmla="*/ 383705 h 711551"/>
              <a:gd name="connsiteX3" fmla="*/ 190500 w 671273"/>
              <a:gd name="connsiteY3" fmla="*/ 238925 h 711551"/>
              <a:gd name="connsiteX4" fmla="*/ 358140 w 671273"/>
              <a:gd name="connsiteY4" fmla="*/ 284645 h 711551"/>
              <a:gd name="connsiteX5" fmla="*/ 350520 w 671273"/>
              <a:gd name="connsiteY5" fmla="*/ 10325 h 711551"/>
              <a:gd name="connsiteX6" fmla="*/ 472440 w 671273"/>
              <a:gd name="connsiteY6" fmla="*/ 78905 h 711551"/>
              <a:gd name="connsiteX7" fmla="*/ 518160 w 671273"/>
              <a:gd name="connsiteY7" fmla="*/ 277025 h 711551"/>
              <a:gd name="connsiteX8" fmla="*/ 670560 w 671273"/>
              <a:gd name="connsiteY8" fmla="*/ 444665 h 711551"/>
              <a:gd name="connsiteX9" fmla="*/ 563880 w 671273"/>
              <a:gd name="connsiteY9" fmla="*/ 612305 h 711551"/>
              <a:gd name="connsiteX10" fmla="*/ 312420 w 671273"/>
              <a:gd name="connsiteY10" fmla="*/ 703745 h 711551"/>
              <a:gd name="connsiteX11" fmla="*/ 60960 w 671273"/>
              <a:gd name="connsiteY11" fmla="*/ 688505 h 711551"/>
              <a:gd name="connsiteX0" fmla="*/ 63259 w 673572"/>
              <a:gd name="connsiteY0" fmla="*/ 688505 h 711551"/>
              <a:gd name="connsiteX1" fmla="*/ 70879 w 673572"/>
              <a:gd name="connsiteY1" fmla="*/ 543725 h 711551"/>
              <a:gd name="connsiteX2" fmla="*/ 2299 w 673572"/>
              <a:gd name="connsiteY2" fmla="*/ 383705 h 711551"/>
              <a:gd name="connsiteX3" fmla="*/ 192799 w 673572"/>
              <a:gd name="connsiteY3" fmla="*/ 238925 h 711551"/>
              <a:gd name="connsiteX4" fmla="*/ 360439 w 673572"/>
              <a:gd name="connsiteY4" fmla="*/ 284645 h 711551"/>
              <a:gd name="connsiteX5" fmla="*/ 352819 w 673572"/>
              <a:gd name="connsiteY5" fmla="*/ 10325 h 711551"/>
              <a:gd name="connsiteX6" fmla="*/ 474739 w 673572"/>
              <a:gd name="connsiteY6" fmla="*/ 78905 h 711551"/>
              <a:gd name="connsiteX7" fmla="*/ 520459 w 673572"/>
              <a:gd name="connsiteY7" fmla="*/ 277025 h 711551"/>
              <a:gd name="connsiteX8" fmla="*/ 672859 w 673572"/>
              <a:gd name="connsiteY8" fmla="*/ 444665 h 711551"/>
              <a:gd name="connsiteX9" fmla="*/ 566179 w 673572"/>
              <a:gd name="connsiteY9" fmla="*/ 612305 h 711551"/>
              <a:gd name="connsiteX10" fmla="*/ 314719 w 673572"/>
              <a:gd name="connsiteY10" fmla="*/ 703745 h 711551"/>
              <a:gd name="connsiteX11" fmla="*/ 63259 w 673572"/>
              <a:gd name="connsiteY11" fmla="*/ 688505 h 711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73572" h="711551">
                <a:moveTo>
                  <a:pt x="63259" y="688505"/>
                </a:moveTo>
                <a:cubicBezTo>
                  <a:pt x="22619" y="661835"/>
                  <a:pt x="81039" y="594525"/>
                  <a:pt x="70879" y="543725"/>
                </a:cubicBezTo>
                <a:lnTo>
                  <a:pt x="2299" y="383705"/>
                </a:lnTo>
                <a:cubicBezTo>
                  <a:pt x="-20561" y="330365"/>
                  <a:pt x="133109" y="255435"/>
                  <a:pt x="192799" y="238925"/>
                </a:cubicBezTo>
                <a:cubicBezTo>
                  <a:pt x="252489" y="222415"/>
                  <a:pt x="333769" y="322745"/>
                  <a:pt x="360439" y="284645"/>
                </a:cubicBezTo>
                <a:cubicBezTo>
                  <a:pt x="387109" y="246545"/>
                  <a:pt x="333769" y="44615"/>
                  <a:pt x="352819" y="10325"/>
                </a:cubicBezTo>
                <a:cubicBezTo>
                  <a:pt x="371869" y="-23965"/>
                  <a:pt x="446799" y="34455"/>
                  <a:pt x="474739" y="78905"/>
                </a:cubicBezTo>
                <a:cubicBezTo>
                  <a:pt x="502679" y="123355"/>
                  <a:pt x="487439" y="216065"/>
                  <a:pt x="520459" y="277025"/>
                </a:cubicBezTo>
                <a:cubicBezTo>
                  <a:pt x="553479" y="337985"/>
                  <a:pt x="665239" y="388785"/>
                  <a:pt x="672859" y="444665"/>
                </a:cubicBezTo>
                <a:cubicBezTo>
                  <a:pt x="680479" y="500545"/>
                  <a:pt x="625869" y="569125"/>
                  <a:pt x="566179" y="612305"/>
                </a:cubicBezTo>
                <a:cubicBezTo>
                  <a:pt x="506489" y="655485"/>
                  <a:pt x="398539" y="691045"/>
                  <a:pt x="314719" y="703745"/>
                </a:cubicBezTo>
                <a:cubicBezTo>
                  <a:pt x="230899" y="716445"/>
                  <a:pt x="103899" y="715175"/>
                  <a:pt x="63259" y="688505"/>
                </a:cubicBezTo>
                <a:close/>
              </a:path>
            </a:pathLst>
          </a:custGeom>
          <a:pattFill prst="lgConfetti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3" name="Freeform 2122"/>
          <p:cNvSpPr/>
          <p:nvPr userDrawn="1"/>
        </p:nvSpPr>
        <p:spPr>
          <a:xfrm>
            <a:off x="13230173" y="15548591"/>
            <a:ext cx="195300" cy="373377"/>
          </a:xfrm>
          <a:custGeom>
            <a:avLst/>
            <a:gdLst>
              <a:gd name="connsiteX0" fmla="*/ 0 w 236220"/>
              <a:gd name="connsiteY0" fmla="*/ 22860 h 381000"/>
              <a:gd name="connsiteX1" fmla="*/ 45720 w 236220"/>
              <a:gd name="connsiteY1" fmla="*/ 365760 h 381000"/>
              <a:gd name="connsiteX2" fmla="*/ 236220 w 236220"/>
              <a:gd name="connsiteY2" fmla="*/ 381000 h 381000"/>
              <a:gd name="connsiteX3" fmla="*/ 45720 w 236220"/>
              <a:gd name="connsiteY3" fmla="*/ 0 h 381000"/>
              <a:gd name="connsiteX4" fmla="*/ 0 w 236220"/>
              <a:gd name="connsiteY4" fmla="*/ 22860 h 381000"/>
              <a:gd name="connsiteX0" fmla="*/ 0 w 236220"/>
              <a:gd name="connsiteY0" fmla="*/ 22860 h 381000"/>
              <a:gd name="connsiteX1" fmla="*/ 45720 w 236220"/>
              <a:gd name="connsiteY1" fmla="*/ 365760 h 381000"/>
              <a:gd name="connsiteX2" fmla="*/ 236220 w 236220"/>
              <a:gd name="connsiteY2" fmla="*/ 381000 h 381000"/>
              <a:gd name="connsiteX3" fmla="*/ 220980 w 236220"/>
              <a:gd name="connsiteY3" fmla="*/ 129540 h 381000"/>
              <a:gd name="connsiteX4" fmla="*/ 45720 w 236220"/>
              <a:gd name="connsiteY4" fmla="*/ 0 h 381000"/>
              <a:gd name="connsiteX5" fmla="*/ 0 w 236220"/>
              <a:gd name="connsiteY5" fmla="*/ 22860 h 381000"/>
              <a:gd name="connsiteX0" fmla="*/ 0 w 252628"/>
              <a:gd name="connsiteY0" fmla="*/ 22860 h 410625"/>
              <a:gd name="connsiteX1" fmla="*/ 45720 w 252628"/>
              <a:gd name="connsiteY1" fmla="*/ 365760 h 410625"/>
              <a:gd name="connsiteX2" fmla="*/ 236220 w 252628"/>
              <a:gd name="connsiteY2" fmla="*/ 381000 h 410625"/>
              <a:gd name="connsiteX3" fmla="*/ 220980 w 252628"/>
              <a:gd name="connsiteY3" fmla="*/ 129540 h 410625"/>
              <a:gd name="connsiteX4" fmla="*/ 45720 w 252628"/>
              <a:gd name="connsiteY4" fmla="*/ 0 h 410625"/>
              <a:gd name="connsiteX5" fmla="*/ 0 w 252628"/>
              <a:gd name="connsiteY5" fmla="*/ 22860 h 410625"/>
              <a:gd name="connsiteX0" fmla="*/ 0 w 252628"/>
              <a:gd name="connsiteY0" fmla="*/ 22860 h 410625"/>
              <a:gd name="connsiteX1" fmla="*/ 45720 w 252628"/>
              <a:gd name="connsiteY1" fmla="*/ 365760 h 410625"/>
              <a:gd name="connsiteX2" fmla="*/ 236220 w 252628"/>
              <a:gd name="connsiteY2" fmla="*/ 381000 h 410625"/>
              <a:gd name="connsiteX3" fmla="*/ 220980 w 252628"/>
              <a:gd name="connsiteY3" fmla="*/ 129540 h 410625"/>
              <a:gd name="connsiteX4" fmla="*/ 45720 w 252628"/>
              <a:gd name="connsiteY4" fmla="*/ 0 h 410625"/>
              <a:gd name="connsiteX5" fmla="*/ 0 w 252628"/>
              <a:gd name="connsiteY5" fmla="*/ 22860 h 410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2628" h="410625">
                <a:moveTo>
                  <a:pt x="0" y="22860"/>
                </a:moveTo>
                <a:cubicBezTo>
                  <a:pt x="0" y="83820"/>
                  <a:pt x="6350" y="306070"/>
                  <a:pt x="45720" y="365760"/>
                </a:cubicBezTo>
                <a:cubicBezTo>
                  <a:pt x="85090" y="425450"/>
                  <a:pt x="207010" y="420370"/>
                  <a:pt x="236220" y="381000"/>
                </a:cubicBezTo>
                <a:cubicBezTo>
                  <a:pt x="265430" y="341630"/>
                  <a:pt x="252730" y="193040"/>
                  <a:pt x="220980" y="129540"/>
                </a:cubicBezTo>
                <a:lnTo>
                  <a:pt x="45720" y="0"/>
                </a:lnTo>
                <a:lnTo>
                  <a:pt x="0" y="22860"/>
                </a:lnTo>
                <a:close/>
              </a:path>
            </a:pathLst>
          </a:custGeom>
          <a:pattFill prst="lgConfetti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4" name="Freeform 2123"/>
          <p:cNvSpPr/>
          <p:nvPr userDrawn="1"/>
        </p:nvSpPr>
        <p:spPr>
          <a:xfrm>
            <a:off x="15577133" y="10611119"/>
            <a:ext cx="2435012" cy="2041871"/>
          </a:xfrm>
          <a:custGeom>
            <a:avLst/>
            <a:gdLst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1950720 w 2377440"/>
              <a:gd name="connsiteY10" fmla="*/ 108204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1950720 w 2377440"/>
              <a:gd name="connsiteY10" fmla="*/ 108204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435012"/>
              <a:gd name="connsiteY0" fmla="*/ 1348740 h 1950720"/>
              <a:gd name="connsiteX1" fmla="*/ 76200 w 2435012"/>
              <a:gd name="connsiteY1" fmla="*/ 1630680 h 1950720"/>
              <a:gd name="connsiteX2" fmla="*/ 0 w 2435012"/>
              <a:gd name="connsiteY2" fmla="*/ 1828800 h 1950720"/>
              <a:gd name="connsiteX3" fmla="*/ 121920 w 2435012"/>
              <a:gd name="connsiteY3" fmla="*/ 1950720 h 1950720"/>
              <a:gd name="connsiteX4" fmla="*/ 213360 w 2435012"/>
              <a:gd name="connsiteY4" fmla="*/ 1912620 h 1950720"/>
              <a:gd name="connsiteX5" fmla="*/ 251460 w 2435012"/>
              <a:gd name="connsiteY5" fmla="*/ 1882140 h 1950720"/>
              <a:gd name="connsiteX6" fmla="*/ 571500 w 2435012"/>
              <a:gd name="connsiteY6" fmla="*/ 1684020 h 1950720"/>
              <a:gd name="connsiteX7" fmla="*/ 944880 w 2435012"/>
              <a:gd name="connsiteY7" fmla="*/ 1897380 h 1950720"/>
              <a:gd name="connsiteX8" fmla="*/ 1485900 w 2435012"/>
              <a:gd name="connsiteY8" fmla="*/ 1760220 h 1950720"/>
              <a:gd name="connsiteX9" fmla="*/ 1264920 w 2435012"/>
              <a:gd name="connsiteY9" fmla="*/ 1379220 h 1950720"/>
              <a:gd name="connsiteX10" fmla="*/ 1950720 w 2435012"/>
              <a:gd name="connsiteY10" fmla="*/ 1082040 h 1950720"/>
              <a:gd name="connsiteX11" fmla="*/ 2377440 w 2435012"/>
              <a:gd name="connsiteY11" fmla="*/ 701040 h 1950720"/>
              <a:gd name="connsiteX12" fmla="*/ 2301240 w 2435012"/>
              <a:gd name="connsiteY12" fmla="*/ 525780 h 1950720"/>
              <a:gd name="connsiteX13" fmla="*/ 2019300 w 2435012"/>
              <a:gd name="connsiteY13" fmla="*/ 0 h 1950720"/>
              <a:gd name="connsiteX14" fmla="*/ 1615440 w 2435012"/>
              <a:gd name="connsiteY14" fmla="*/ 0 h 1950720"/>
              <a:gd name="connsiteX15" fmla="*/ 1493520 w 2435012"/>
              <a:gd name="connsiteY15" fmla="*/ 320040 h 1950720"/>
              <a:gd name="connsiteX16" fmla="*/ 1805940 w 2435012"/>
              <a:gd name="connsiteY16" fmla="*/ 609600 h 1950720"/>
              <a:gd name="connsiteX17" fmla="*/ 1478280 w 2435012"/>
              <a:gd name="connsiteY17" fmla="*/ 1043940 h 1950720"/>
              <a:gd name="connsiteX18" fmla="*/ 1127760 w 2435012"/>
              <a:gd name="connsiteY18" fmla="*/ 1150620 h 1950720"/>
              <a:gd name="connsiteX19" fmla="*/ 632460 w 2435012"/>
              <a:gd name="connsiteY19" fmla="*/ 1348740 h 1950720"/>
              <a:gd name="connsiteX0" fmla="*/ 632460 w 2435012"/>
              <a:gd name="connsiteY0" fmla="*/ 1439891 h 2041871"/>
              <a:gd name="connsiteX1" fmla="*/ 76200 w 2435012"/>
              <a:gd name="connsiteY1" fmla="*/ 1721831 h 2041871"/>
              <a:gd name="connsiteX2" fmla="*/ 0 w 2435012"/>
              <a:gd name="connsiteY2" fmla="*/ 1919951 h 2041871"/>
              <a:gd name="connsiteX3" fmla="*/ 121920 w 2435012"/>
              <a:gd name="connsiteY3" fmla="*/ 2041871 h 2041871"/>
              <a:gd name="connsiteX4" fmla="*/ 213360 w 2435012"/>
              <a:gd name="connsiteY4" fmla="*/ 2003771 h 2041871"/>
              <a:gd name="connsiteX5" fmla="*/ 251460 w 2435012"/>
              <a:gd name="connsiteY5" fmla="*/ 1973291 h 2041871"/>
              <a:gd name="connsiteX6" fmla="*/ 571500 w 2435012"/>
              <a:gd name="connsiteY6" fmla="*/ 1775171 h 2041871"/>
              <a:gd name="connsiteX7" fmla="*/ 944880 w 2435012"/>
              <a:gd name="connsiteY7" fmla="*/ 1988531 h 2041871"/>
              <a:gd name="connsiteX8" fmla="*/ 1485900 w 2435012"/>
              <a:gd name="connsiteY8" fmla="*/ 1851371 h 2041871"/>
              <a:gd name="connsiteX9" fmla="*/ 1264920 w 2435012"/>
              <a:gd name="connsiteY9" fmla="*/ 1470371 h 2041871"/>
              <a:gd name="connsiteX10" fmla="*/ 1950720 w 2435012"/>
              <a:gd name="connsiteY10" fmla="*/ 1173191 h 2041871"/>
              <a:gd name="connsiteX11" fmla="*/ 2377440 w 2435012"/>
              <a:gd name="connsiteY11" fmla="*/ 792191 h 2041871"/>
              <a:gd name="connsiteX12" fmla="*/ 2301240 w 2435012"/>
              <a:gd name="connsiteY12" fmla="*/ 616931 h 2041871"/>
              <a:gd name="connsiteX13" fmla="*/ 2019300 w 2435012"/>
              <a:gd name="connsiteY13" fmla="*/ 91151 h 2041871"/>
              <a:gd name="connsiteX14" fmla="*/ 1615440 w 2435012"/>
              <a:gd name="connsiteY14" fmla="*/ 91151 h 2041871"/>
              <a:gd name="connsiteX15" fmla="*/ 1493520 w 2435012"/>
              <a:gd name="connsiteY15" fmla="*/ 411191 h 2041871"/>
              <a:gd name="connsiteX16" fmla="*/ 1805940 w 2435012"/>
              <a:gd name="connsiteY16" fmla="*/ 700751 h 2041871"/>
              <a:gd name="connsiteX17" fmla="*/ 1478280 w 2435012"/>
              <a:gd name="connsiteY17" fmla="*/ 1135091 h 2041871"/>
              <a:gd name="connsiteX18" fmla="*/ 1127760 w 2435012"/>
              <a:gd name="connsiteY18" fmla="*/ 1241771 h 2041871"/>
              <a:gd name="connsiteX19" fmla="*/ 632460 w 2435012"/>
              <a:gd name="connsiteY19" fmla="*/ 1439891 h 2041871"/>
              <a:gd name="connsiteX0" fmla="*/ 632460 w 2435012"/>
              <a:gd name="connsiteY0" fmla="*/ 1439891 h 2041871"/>
              <a:gd name="connsiteX1" fmla="*/ 76200 w 2435012"/>
              <a:gd name="connsiteY1" fmla="*/ 1721831 h 2041871"/>
              <a:gd name="connsiteX2" fmla="*/ 0 w 2435012"/>
              <a:gd name="connsiteY2" fmla="*/ 1919951 h 2041871"/>
              <a:gd name="connsiteX3" fmla="*/ 121920 w 2435012"/>
              <a:gd name="connsiteY3" fmla="*/ 2041871 h 2041871"/>
              <a:gd name="connsiteX4" fmla="*/ 213360 w 2435012"/>
              <a:gd name="connsiteY4" fmla="*/ 2003771 h 2041871"/>
              <a:gd name="connsiteX5" fmla="*/ 251460 w 2435012"/>
              <a:gd name="connsiteY5" fmla="*/ 1973291 h 2041871"/>
              <a:gd name="connsiteX6" fmla="*/ 571500 w 2435012"/>
              <a:gd name="connsiteY6" fmla="*/ 1775171 h 2041871"/>
              <a:gd name="connsiteX7" fmla="*/ 944880 w 2435012"/>
              <a:gd name="connsiteY7" fmla="*/ 1988531 h 2041871"/>
              <a:gd name="connsiteX8" fmla="*/ 1485900 w 2435012"/>
              <a:gd name="connsiteY8" fmla="*/ 1851371 h 2041871"/>
              <a:gd name="connsiteX9" fmla="*/ 1264920 w 2435012"/>
              <a:gd name="connsiteY9" fmla="*/ 1470371 h 2041871"/>
              <a:gd name="connsiteX10" fmla="*/ 1950720 w 2435012"/>
              <a:gd name="connsiteY10" fmla="*/ 1173191 h 2041871"/>
              <a:gd name="connsiteX11" fmla="*/ 2377440 w 2435012"/>
              <a:gd name="connsiteY11" fmla="*/ 792191 h 2041871"/>
              <a:gd name="connsiteX12" fmla="*/ 2301240 w 2435012"/>
              <a:gd name="connsiteY12" fmla="*/ 616931 h 2041871"/>
              <a:gd name="connsiteX13" fmla="*/ 2019300 w 2435012"/>
              <a:gd name="connsiteY13" fmla="*/ 91151 h 2041871"/>
              <a:gd name="connsiteX14" fmla="*/ 1615440 w 2435012"/>
              <a:gd name="connsiteY14" fmla="*/ 91151 h 2041871"/>
              <a:gd name="connsiteX15" fmla="*/ 1493520 w 2435012"/>
              <a:gd name="connsiteY15" fmla="*/ 411191 h 2041871"/>
              <a:gd name="connsiteX16" fmla="*/ 1805940 w 2435012"/>
              <a:gd name="connsiteY16" fmla="*/ 700751 h 2041871"/>
              <a:gd name="connsiteX17" fmla="*/ 1478280 w 2435012"/>
              <a:gd name="connsiteY17" fmla="*/ 1135091 h 2041871"/>
              <a:gd name="connsiteX18" fmla="*/ 1127760 w 2435012"/>
              <a:gd name="connsiteY18" fmla="*/ 1241771 h 2041871"/>
              <a:gd name="connsiteX19" fmla="*/ 632460 w 2435012"/>
              <a:gd name="connsiteY19" fmla="*/ 1439891 h 2041871"/>
              <a:gd name="connsiteX0" fmla="*/ 632460 w 2435012"/>
              <a:gd name="connsiteY0" fmla="*/ 1439891 h 2041871"/>
              <a:gd name="connsiteX1" fmla="*/ 76200 w 2435012"/>
              <a:gd name="connsiteY1" fmla="*/ 1721831 h 2041871"/>
              <a:gd name="connsiteX2" fmla="*/ 0 w 2435012"/>
              <a:gd name="connsiteY2" fmla="*/ 1919951 h 2041871"/>
              <a:gd name="connsiteX3" fmla="*/ 121920 w 2435012"/>
              <a:gd name="connsiteY3" fmla="*/ 2041871 h 2041871"/>
              <a:gd name="connsiteX4" fmla="*/ 213360 w 2435012"/>
              <a:gd name="connsiteY4" fmla="*/ 2003771 h 2041871"/>
              <a:gd name="connsiteX5" fmla="*/ 251460 w 2435012"/>
              <a:gd name="connsiteY5" fmla="*/ 1973291 h 2041871"/>
              <a:gd name="connsiteX6" fmla="*/ 571500 w 2435012"/>
              <a:gd name="connsiteY6" fmla="*/ 1775171 h 2041871"/>
              <a:gd name="connsiteX7" fmla="*/ 944880 w 2435012"/>
              <a:gd name="connsiteY7" fmla="*/ 1988531 h 2041871"/>
              <a:gd name="connsiteX8" fmla="*/ 1485900 w 2435012"/>
              <a:gd name="connsiteY8" fmla="*/ 1851371 h 2041871"/>
              <a:gd name="connsiteX9" fmla="*/ 1264920 w 2435012"/>
              <a:gd name="connsiteY9" fmla="*/ 1470371 h 2041871"/>
              <a:gd name="connsiteX10" fmla="*/ 1950720 w 2435012"/>
              <a:gd name="connsiteY10" fmla="*/ 1173191 h 2041871"/>
              <a:gd name="connsiteX11" fmla="*/ 2377440 w 2435012"/>
              <a:gd name="connsiteY11" fmla="*/ 792191 h 2041871"/>
              <a:gd name="connsiteX12" fmla="*/ 2301240 w 2435012"/>
              <a:gd name="connsiteY12" fmla="*/ 616931 h 2041871"/>
              <a:gd name="connsiteX13" fmla="*/ 2019300 w 2435012"/>
              <a:gd name="connsiteY13" fmla="*/ 91151 h 2041871"/>
              <a:gd name="connsiteX14" fmla="*/ 1615440 w 2435012"/>
              <a:gd name="connsiteY14" fmla="*/ 91151 h 2041871"/>
              <a:gd name="connsiteX15" fmla="*/ 1493520 w 2435012"/>
              <a:gd name="connsiteY15" fmla="*/ 411191 h 2041871"/>
              <a:gd name="connsiteX16" fmla="*/ 1805940 w 2435012"/>
              <a:gd name="connsiteY16" fmla="*/ 700751 h 2041871"/>
              <a:gd name="connsiteX17" fmla="*/ 1478280 w 2435012"/>
              <a:gd name="connsiteY17" fmla="*/ 1135091 h 2041871"/>
              <a:gd name="connsiteX18" fmla="*/ 1127760 w 2435012"/>
              <a:gd name="connsiteY18" fmla="*/ 1241771 h 2041871"/>
              <a:gd name="connsiteX19" fmla="*/ 632460 w 2435012"/>
              <a:gd name="connsiteY19" fmla="*/ 1439891 h 2041871"/>
              <a:gd name="connsiteX0" fmla="*/ 632460 w 2435012"/>
              <a:gd name="connsiteY0" fmla="*/ 1439891 h 2041871"/>
              <a:gd name="connsiteX1" fmla="*/ 76200 w 2435012"/>
              <a:gd name="connsiteY1" fmla="*/ 1721831 h 2041871"/>
              <a:gd name="connsiteX2" fmla="*/ 0 w 2435012"/>
              <a:gd name="connsiteY2" fmla="*/ 1919951 h 2041871"/>
              <a:gd name="connsiteX3" fmla="*/ 121920 w 2435012"/>
              <a:gd name="connsiteY3" fmla="*/ 2041871 h 2041871"/>
              <a:gd name="connsiteX4" fmla="*/ 213360 w 2435012"/>
              <a:gd name="connsiteY4" fmla="*/ 2003771 h 2041871"/>
              <a:gd name="connsiteX5" fmla="*/ 251460 w 2435012"/>
              <a:gd name="connsiteY5" fmla="*/ 1973291 h 2041871"/>
              <a:gd name="connsiteX6" fmla="*/ 571500 w 2435012"/>
              <a:gd name="connsiteY6" fmla="*/ 1775171 h 2041871"/>
              <a:gd name="connsiteX7" fmla="*/ 944880 w 2435012"/>
              <a:gd name="connsiteY7" fmla="*/ 1988531 h 2041871"/>
              <a:gd name="connsiteX8" fmla="*/ 1485900 w 2435012"/>
              <a:gd name="connsiteY8" fmla="*/ 1851371 h 2041871"/>
              <a:gd name="connsiteX9" fmla="*/ 1264920 w 2435012"/>
              <a:gd name="connsiteY9" fmla="*/ 1470371 h 2041871"/>
              <a:gd name="connsiteX10" fmla="*/ 1950720 w 2435012"/>
              <a:gd name="connsiteY10" fmla="*/ 1173191 h 2041871"/>
              <a:gd name="connsiteX11" fmla="*/ 2377440 w 2435012"/>
              <a:gd name="connsiteY11" fmla="*/ 792191 h 2041871"/>
              <a:gd name="connsiteX12" fmla="*/ 2301240 w 2435012"/>
              <a:gd name="connsiteY12" fmla="*/ 616931 h 2041871"/>
              <a:gd name="connsiteX13" fmla="*/ 2019300 w 2435012"/>
              <a:gd name="connsiteY13" fmla="*/ 91151 h 2041871"/>
              <a:gd name="connsiteX14" fmla="*/ 1615440 w 2435012"/>
              <a:gd name="connsiteY14" fmla="*/ 91151 h 2041871"/>
              <a:gd name="connsiteX15" fmla="*/ 1493520 w 2435012"/>
              <a:gd name="connsiteY15" fmla="*/ 411191 h 2041871"/>
              <a:gd name="connsiteX16" fmla="*/ 1805940 w 2435012"/>
              <a:gd name="connsiteY16" fmla="*/ 700751 h 2041871"/>
              <a:gd name="connsiteX17" fmla="*/ 1478280 w 2435012"/>
              <a:gd name="connsiteY17" fmla="*/ 1135091 h 2041871"/>
              <a:gd name="connsiteX18" fmla="*/ 1127760 w 2435012"/>
              <a:gd name="connsiteY18" fmla="*/ 1241771 h 2041871"/>
              <a:gd name="connsiteX19" fmla="*/ 632460 w 2435012"/>
              <a:gd name="connsiteY19" fmla="*/ 1439891 h 2041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435012" h="2041871">
                <a:moveTo>
                  <a:pt x="632460" y="1439891"/>
                </a:moveTo>
                <a:lnTo>
                  <a:pt x="76200" y="1721831"/>
                </a:lnTo>
                <a:lnTo>
                  <a:pt x="0" y="1919951"/>
                </a:lnTo>
                <a:lnTo>
                  <a:pt x="121920" y="2041871"/>
                </a:lnTo>
                <a:cubicBezTo>
                  <a:pt x="139050" y="2035447"/>
                  <a:pt x="191978" y="2018025"/>
                  <a:pt x="213360" y="2003771"/>
                </a:cubicBezTo>
                <a:cubicBezTo>
                  <a:pt x="226892" y="1994749"/>
                  <a:pt x="251460" y="1973291"/>
                  <a:pt x="251460" y="1973291"/>
                </a:cubicBezTo>
                <a:lnTo>
                  <a:pt x="571500" y="1775171"/>
                </a:lnTo>
                <a:cubicBezTo>
                  <a:pt x="687070" y="1777711"/>
                  <a:pt x="792480" y="1975831"/>
                  <a:pt x="944880" y="1988531"/>
                </a:cubicBezTo>
                <a:cubicBezTo>
                  <a:pt x="1097280" y="2001231"/>
                  <a:pt x="1559560" y="1978371"/>
                  <a:pt x="1485900" y="1851371"/>
                </a:cubicBezTo>
                <a:cubicBezTo>
                  <a:pt x="1412240" y="1724371"/>
                  <a:pt x="1187450" y="1583401"/>
                  <a:pt x="1264920" y="1470371"/>
                </a:cubicBezTo>
                <a:cubicBezTo>
                  <a:pt x="1342390" y="1357341"/>
                  <a:pt x="1808480" y="1300191"/>
                  <a:pt x="1950720" y="1173191"/>
                </a:cubicBezTo>
                <a:lnTo>
                  <a:pt x="2377440" y="792191"/>
                </a:lnTo>
                <a:cubicBezTo>
                  <a:pt x="2519680" y="665191"/>
                  <a:pt x="2360930" y="733771"/>
                  <a:pt x="2301240" y="616931"/>
                </a:cubicBezTo>
                <a:lnTo>
                  <a:pt x="2019300" y="91151"/>
                </a:lnTo>
                <a:cubicBezTo>
                  <a:pt x="1925320" y="-84109"/>
                  <a:pt x="1703070" y="37811"/>
                  <a:pt x="1615440" y="91151"/>
                </a:cubicBezTo>
                <a:lnTo>
                  <a:pt x="1493520" y="411191"/>
                </a:lnTo>
                <a:cubicBezTo>
                  <a:pt x="1525270" y="512791"/>
                  <a:pt x="1915160" y="555971"/>
                  <a:pt x="1805940" y="700751"/>
                </a:cubicBezTo>
                <a:lnTo>
                  <a:pt x="1478280" y="1135091"/>
                </a:lnTo>
                <a:cubicBezTo>
                  <a:pt x="1369060" y="1279871"/>
                  <a:pt x="1268730" y="1190971"/>
                  <a:pt x="1127760" y="1241771"/>
                </a:cubicBezTo>
                <a:lnTo>
                  <a:pt x="632460" y="1439891"/>
                </a:lnTo>
                <a:close/>
              </a:path>
            </a:pathLst>
          </a:custGeom>
          <a:pattFill prst="lgConfetti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5" name="Freeform 2124"/>
          <p:cNvSpPr/>
          <p:nvPr userDrawn="1"/>
        </p:nvSpPr>
        <p:spPr>
          <a:xfrm>
            <a:off x="12315773" y="14314151"/>
            <a:ext cx="579120" cy="624840"/>
          </a:xfrm>
          <a:custGeom>
            <a:avLst/>
            <a:gdLst>
              <a:gd name="connsiteX0" fmla="*/ 0 w 579120"/>
              <a:gd name="connsiteY0" fmla="*/ 0 h 624840"/>
              <a:gd name="connsiteX1" fmla="*/ 297180 w 579120"/>
              <a:gd name="connsiteY1" fmla="*/ 624840 h 624840"/>
              <a:gd name="connsiteX2" fmla="*/ 579120 w 579120"/>
              <a:gd name="connsiteY2" fmla="*/ 8382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79120" h="624840">
                <a:moveTo>
                  <a:pt x="0" y="0"/>
                </a:moveTo>
                <a:lnTo>
                  <a:pt x="297180" y="624840"/>
                </a:lnTo>
                <a:lnTo>
                  <a:pt x="579120" y="838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6" name="Freeform 2125"/>
          <p:cNvSpPr/>
          <p:nvPr userDrawn="1"/>
        </p:nvSpPr>
        <p:spPr>
          <a:xfrm>
            <a:off x="12536753" y="13971251"/>
            <a:ext cx="876300" cy="975360"/>
          </a:xfrm>
          <a:custGeom>
            <a:avLst/>
            <a:gdLst>
              <a:gd name="connsiteX0" fmla="*/ 0 w 876300"/>
              <a:gd name="connsiteY0" fmla="*/ 0 h 975360"/>
              <a:gd name="connsiteX1" fmla="*/ 449580 w 876300"/>
              <a:gd name="connsiteY1" fmla="*/ 457200 h 975360"/>
              <a:gd name="connsiteX2" fmla="*/ 876300 w 876300"/>
              <a:gd name="connsiteY2" fmla="*/ 975360 h 975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6300" h="975360">
                <a:moveTo>
                  <a:pt x="0" y="0"/>
                </a:moveTo>
                <a:lnTo>
                  <a:pt x="449580" y="457200"/>
                </a:lnTo>
                <a:lnTo>
                  <a:pt x="876300" y="9753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7" name="Freeform 2126"/>
          <p:cNvSpPr/>
          <p:nvPr userDrawn="1"/>
        </p:nvSpPr>
        <p:spPr>
          <a:xfrm>
            <a:off x="12384353" y="14420831"/>
            <a:ext cx="563880" cy="2484120"/>
          </a:xfrm>
          <a:custGeom>
            <a:avLst/>
            <a:gdLst>
              <a:gd name="connsiteX0" fmla="*/ 563880 w 563880"/>
              <a:gd name="connsiteY0" fmla="*/ 0 h 2484120"/>
              <a:gd name="connsiteX1" fmla="*/ 365760 w 563880"/>
              <a:gd name="connsiteY1" fmla="*/ 381000 h 2484120"/>
              <a:gd name="connsiteX2" fmla="*/ 304800 w 563880"/>
              <a:gd name="connsiteY2" fmla="*/ 754380 h 2484120"/>
              <a:gd name="connsiteX3" fmla="*/ 236220 w 563880"/>
              <a:gd name="connsiteY3" fmla="*/ 944880 h 2484120"/>
              <a:gd name="connsiteX4" fmla="*/ 167640 w 563880"/>
              <a:gd name="connsiteY4" fmla="*/ 1051560 h 2484120"/>
              <a:gd name="connsiteX5" fmla="*/ 190500 w 563880"/>
              <a:gd name="connsiteY5" fmla="*/ 1508760 h 2484120"/>
              <a:gd name="connsiteX6" fmla="*/ 0 w 563880"/>
              <a:gd name="connsiteY6" fmla="*/ 1935480 h 2484120"/>
              <a:gd name="connsiteX7" fmla="*/ 220980 w 563880"/>
              <a:gd name="connsiteY7" fmla="*/ 2438400 h 2484120"/>
              <a:gd name="connsiteX8" fmla="*/ 297180 w 563880"/>
              <a:gd name="connsiteY8" fmla="*/ 2484120 h 2484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3880" h="2484120">
                <a:moveTo>
                  <a:pt x="563880" y="0"/>
                </a:moveTo>
                <a:lnTo>
                  <a:pt x="365760" y="381000"/>
                </a:lnTo>
                <a:lnTo>
                  <a:pt x="304800" y="754380"/>
                </a:lnTo>
                <a:lnTo>
                  <a:pt x="236220" y="944880"/>
                </a:lnTo>
                <a:lnTo>
                  <a:pt x="167640" y="1051560"/>
                </a:lnTo>
                <a:lnTo>
                  <a:pt x="190500" y="1508760"/>
                </a:lnTo>
                <a:lnTo>
                  <a:pt x="0" y="1935480"/>
                </a:lnTo>
                <a:lnTo>
                  <a:pt x="220980" y="2438400"/>
                </a:lnTo>
                <a:lnTo>
                  <a:pt x="297180" y="24841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8" name="Freeform 2127"/>
          <p:cNvSpPr/>
          <p:nvPr userDrawn="1"/>
        </p:nvSpPr>
        <p:spPr>
          <a:xfrm>
            <a:off x="11256593" y="15327611"/>
            <a:ext cx="1310640" cy="144780"/>
          </a:xfrm>
          <a:custGeom>
            <a:avLst/>
            <a:gdLst>
              <a:gd name="connsiteX0" fmla="*/ 0 w 1310640"/>
              <a:gd name="connsiteY0" fmla="*/ 0 h 144780"/>
              <a:gd name="connsiteX1" fmla="*/ 426720 w 1310640"/>
              <a:gd name="connsiteY1" fmla="*/ 38100 h 144780"/>
              <a:gd name="connsiteX2" fmla="*/ 822960 w 1310640"/>
              <a:gd name="connsiteY2" fmla="*/ 144780 h 144780"/>
              <a:gd name="connsiteX3" fmla="*/ 1310640 w 1310640"/>
              <a:gd name="connsiteY3" fmla="*/ 144780 h 1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0640" h="144780">
                <a:moveTo>
                  <a:pt x="0" y="0"/>
                </a:moveTo>
                <a:lnTo>
                  <a:pt x="426720" y="38100"/>
                </a:lnTo>
                <a:lnTo>
                  <a:pt x="822960" y="144780"/>
                </a:lnTo>
                <a:lnTo>
                  <a:pt x="1310640" y="14478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9" name="Freeform 2128"/>
          <p:cNvSpPr/>
          <p:nvPr userDrawn="1"/>
        </p:nvSpPr>
        <p:spPr>
          <a:xfrm>
            <a:off x="12673913" y="15373331"/>
            <a:ext cx="1699260" cy="160020"/>
          </a:xfrm>
          <a:custGeom>
            <a:avLst/>
            <a:gdLst>
              <a:gd name="connsiteX0" fmla="*/ 0 w 1699260"/>
              <a:gd name="connsiteY0" fmla="*/ 22860 h 160020"/>
              <a:gd name="connsiteX1" fmla="*/ 297180 w 1699260"/>
              <a:gd name="connsiteY1" fmla="*/ 160020 h 160020"/>
              <a:gd name="connsiteX2" fmla="*/ 990600 w 1699260"/>
              <a:gd name="connsiteY2" fmla="*/ 60960 h 160020"/>
              <a:gd name="connsiteX3" fmla="*/ 1516380 w 1699260"/>
              <a:gd name="connsiteY3" fmla="*/ 0 h 160020"/>
              <a:gd name="connsiteX4" fmla="*/ 1699260 w 1699260"/>
              <a:gd name="connsiteY4" fmla="*/ 7620 h 160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99260" h="160020">
                <a:moveTo>
                  <a:pt x="0" y="22860"/>
                </a:moveTo>
                <a:lnTo>
                  <a:pt x="297180" y="160020"/>
                </a:lnTo>
                <a:lnTo>
                  <a:pt x="990600" y="60960"/>
                </a:lnTo>
                <a:lnTo>
                  <a:pt x="1516380" y="0"/>
                </a:lnTo>
                <a:lnTo>
                  <a:pt x="1699260" y="76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0" name="Freeform 2129"/>
          <p:cNvSpPr/>
          <p:nvPr userDrawn="1"/>
        </p:nvSpPr>
        <p:spPr>
          <a:xfrm>
            <a:off x="11005133" y="15601931"/>
            <a:ext cx="1402080" cy="762000"/>
          </a:xfrm>
          <a:custGeom>
            <a:avLst/>
            <a:gdLst>
              <a:gd name="connsiteX0" fmla="*/ 0 w 1402080"/>
              <a:gd name="connsiteY0" fmla="*/ 0 h 762000"/>
              <a:gd name="connsiteX1" fmla="*/ 632460 w 1402080"/>
              <a:gd name="connsiteY1" fmla="*/ 533400 h 762000"/>
              <a:gd name="connsiteX2" fmla="*/ 723900 w 1402080"/>
              <a:gd name="connsiteY2" fmla="*/ 762000 h 762000"/>
              <a:gd name="connsiteX3" fmla="*/ 914400 w 1402080"/>
              <a:gd name="connsiteY3" fmla="*/ 685800 h 762000"/>
              <a:gd name="connsiteX4" fmla="*/ 1249680 w 1402080"/>
              <a:gd name="connsiteY4" fmla="*/ 701040 h 762000"/>
              <a:gd name="connsiteX5" fmla="*/ 1402080 w 1402080"/>
              <a:gd name="connsiteY5" fmla="*/ 746760 h 76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2080" h="762000">
                <a:moveTo>
                  <a:pt x="0" y="0"/>
                </a:moveTo>
                <a:lnTo>
                  <a:pt x="632460" y="533400"/>
                </a:lnTo>
                <a:lnTo>
                  <a:pt x="723900" y="762000"/>
                </a:lnTo>
                <a:lnTo>
                  <a:pt x="914400" y="685800"/>
                </a:lnTo>
                <a:lnTo>
                  <a:pt x="1249680" y="701040"/>
                </a:lnTo>
                <a:lnTo>
                  <a:pt x="1402080" y="7467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1" name="Freeform 2130"/>
          <p:cNvSpPr/>
          <p:nvPr userDrawn="1"/>
        </p:nvSpPr>
        <p:spPr>
          <a:xfrm>
            <a:off x="10136453" y="17125931"/>
            <a:ext cx="723900" cy="388620"/>
          </a:xfrm>
          <a:custGeom>
            <a:avLst/>
            <a:gdLst>
              <a:gd name="connsiteX0" fmla="*/ 0 w 723900"/>
              <a:gd name="connsiteY0" fmla="*/ 388620 h 388620"/>
              <a:gd name="connsiteX1" fmla="*/ 220980 w 723900"/>
              <a:gd name="connsiteY1" fmla="*/ 0 h 388620"/>
              <a:gd name="connsiteX2" fmla="*/ 723900 w 723900"/>
              <a:gd name="connsiteY2" fmla="*/ 35052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3900" h="388620">
                <a:moveTo>
                  <a:pt x="0" y="388620"/>
                </a:moveTo>
                <a:lnTo>
                  <a:pt x="220980" y="0"/>
                </a:lnTo>
                <a:lnTo>
                  <a:pt x="723900" y="3505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2" name="Freeform 2131"/>
          <p:cNvSpPr/>
          <p:nvPr userDrawn="1"/>
        </p:nvSpPr>
        <p:spPr>
          <a:xfrm>
            <a:off x="10776533" y="15929591"/>
            <a:ext cx="937260" cy="1562100"/>
          </a:xfrm>
          <a:custGeom>
            <a:avLst/>
            <a:gdLst>
              <a:gd name="connsiteX0" fmla="*/ 0 w 937260"/>
              <a:gd name="connsiteY0" fmla="*/ 0 h 1562100"/>
              <a:gd name="connsiteX1" fmla="*/ 365760 w 937260"/>
              <a:gd name="connsiteY1" fmla="*/ 388620 h 1562100"/>
              <a:gd name="connsiteX2" fmla="*/ 464820 w 937260"/>
              <a:gd name="connsiteY2" fmla="*/ 815340 h 1562100"/>
              <a:gd name="connsiteX3" fmla="*/ 746760 w 937260"/>
              <a:gd name="connsiteY3" fmla="*/ 739140 h 1562100"/>
              <a:gd name="connsiteX4" fmla="*/ 937260 w 937260"/>
              <a:gd name="connsiteY4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260" h="1562100">
                <a:moveTo>
                  <a:pt x="0" y="0"/>
                </a:moveTo>
                <a:lnTo>
                  <a:pt x="365760" y="388620"/>
                </a:lnTo>
                <a:lnTo>
                  <a:pt x="464820" y="815340"/>
                </a:lnTo>
                <a:lnTo>
                  <a:pt x="746760" y="739140"/>
                </a:lnTo>
                <a:lnTo>
                  <a:pt x="937260" y="15621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3" name="Freeform 2132"/>
          <p:cNvSpPr/>
          <p:nvPr userDrawn="1"/>
        </p:nvSpPr>
        <p:spPr>
          <a:xfrm>
            <a:off x="11119433" y="16272491"/>
            <a:ext cx="1082040" cy="1234440"/>
          </a:xfrm>
          <a:custGeom>
            <a:avLst/>
            <a:gdLst>
              <a:gd name="connsiteX0" fmla="*/ 1082040 w 1082040"/>
              <a:gd name="connsiteY0" fmla="*/ 1234440 h 1234440"/>
              <a:gd name="connsiteX1" fmla="*/ 647700 w 1082040"/>
              <a:gd name="connsiteY1" fmla="*/ 152400 h 1234440"/>
              <a:gd name="connsiteX2" fmla="*/ 586740 w 1082040"/>
              <a:gd name="connsiteY2" fmla="*/ 190500 h 1234440"/>
              <a:gd name="connsiteX3" fmla="*/ 502920 w 1082040"/>
              <a:gd name="connsiteY3" fmla="*/ 0 h 1234440"/>
              <a:gd name="connsiteX4" fmla="*/ 0 w 1082040"/>
              <a:gd name="connsiteY4" fmla="*/ 60960 h 1234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82040" h="1234440">
                <a:moveTo>
                  <a:pt x="1082040" y="1234440"/>
                </a:moveTo>
                <a:lnTo>
                  <a:pt x="647700" y="152400"/>
                </a:lnTo>
                <a:lnTo>
                  <a:pt x="586740" y="190500"/>
                </a:lnTo>
                <a:lnTo>
                  <a:pt x="502920" y="0"/>
                </a:lnTo>
                <a:lnTo>
                  <a:pt x="0" y="609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4" name="Freeform 2133"/>
          <p:cNvSpPr/>
          <p:nvPr userDrawn="1"/>
        </p:nvSpPr>
        <p:spPr>
          <a:xfrm>
            <a:off x="11066093" y="15495251"/>
            <a:ext cx="693420" cy="571500"/>
          </a:xfrm>
          <a:custGeom>
            <a:avLst/>
            <a:gdLst>
              <a:gd name="connsiteX0" fmla="*/ 0 w 693420"/>
              <a:gd name="connsiteY0" fmla="*/ 0 h 571500"/>
              <a:gd name="connsiteX1" fmla="*/ 693420 w 693420"/>
              <a:gd name="connsiteY1" fmla="*/ 449580 h 571500"/>
              <a:gd name="connsiteX2" fmla="*/ 601980 w 69342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3420" h="571500">
                <a:moveTo>
                  <a:pt x="0" y="0"/>
                </a:moveTo>
                <a:lnTo>
                  <a:pt x="693420" y="449580"/>
                </a:lnTo>
                <a:lnTo>
                  <a:pt x="601980" y="5715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5" name="Freeform 2134"/>
          <p:cNvSpPr/>
          <p:nvPr userDrawn="1"/>
        </p:nvSpPr>
        <p:spPr>
          <a:xfrm>
            <a:off x="11980493" y="16630631"/>
            <a:ext cx="434340" cy="335280"/>
          </a:xfrm>
          <a:custGeom>
            <a:avLst/>
            <a:gdLst>
              <a:gd name="connsiteX0" fmla="*/ 0 w 434340"/>
              <a:gd name="connsiteY0" fmla="*/ 335280 h 335280"/>
              <a:gd name="connsiteX1" fmla="*/ 434340 w 434340"/>
              <a:gd name="connsiteY1" fmla="*/ 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4340" h="335280">
                <a:moveTo>
                  <a:pt x="0" y="335280"/>
                </a:moveTo>
                <a:lnTo>
                  <a:pt x="4343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6" name="Freeform 2135"/>
          <p:cNvSpPr/>
          <p:nvPr userDrawn="1"/>
        </p:nvSpPr>
        <p:spPr>
          <a:xfrm>
            <a:off x="12849173" y="17087831"/>
            <a:ext cx="1051560" cy="403860"/>
          </a:xfrm>
          <a:custGeom>
            <a:avLst/>
            <a:gdLst>
              <a:gd name="connsiteX0" fmla="*/ 0 w 1051560"/>
              <a:gd name="connsiteY0" fmla="*/ 0 h 403860"/>
              <a:gd name="connsiteX1" fmla="*/ 1051560 w 1051560"/>
              <a:gd name="connsiteY1" fmla="*/ 175260 h 403860"/>
              <a:gd name="connsiteX2" fmla="*/ 1036320 w 1051560"/>
              <a:gd name="connsiteY2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51560" h="403860">
                <a:moveTo>
                  <a:pt x="0" y="0"/>
                </a:moveTo>
                <a:lnTo>
                  <a:pt x="1051560" y="175260"/>
                </a:lnTo>
                <a:lnTo>
                  <a:pt x="1036320" y="4038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7" name="Freeform 2136"/>
          <p:cNvSpPr/>
          <p:nvPr userDrawn="1"/>
        </p:nvSpPr>
        <p:spPr>
          <a:xfrm>
            <a:off x="13877873" y="15731471"/>
            <a:ext cx="1478280" cy="1516380"/>
          </a:xfrm>
          <a:custGeom>
            <a:avLst/>
            <a:gdLst>
              <a:gd name="connsiteX0" fmla="*/ 0 w 1478280"/>
              <a:gd name="connsiteY0" fmla="*/ 1516380 h 1516380"/>
              <a:gd name="connsiteX1" fmla="*/ 1455420 w 1478280"/>
              <a:gd name="connsiteY1" fmla="*/ 350520 h 1516380"/>
              <a:gd name="connsiteX2" fmla="*/ 1478280 w 1478280"/>
              <a:gd name="connsiteY2" fmla="*/ 0 h 1516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78280" h="1516380">
                <a:moveTo>
                  <a:pt x="0" y="1516380"/>
                </a:moveTo>
                <a:lnTo>
                  <a:pt x="1455420" y="350520"/>
                </a:lnTo>
                <a:lnTo>
                  <a:pt x="14782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8" name="Freeform 2137"/>
          <p:cNvSpPr/>
          <p:nvPr userDrawn="1"/>
        </p:nvSpPr>
        <p:spPr>
          <a:xfrm>
            <a:off x="13839773" y="15800051"/>
            <a:ext cx="1219200" cy="601980"/>
          </a:xfrm>
          <a:custGeom>
            <a:avLst/>
            <a:gdLst>
              <a:gd name="connsiteX0" fmla="*/ 1219200 w 1219200"/>
              <a:gd name="connsiteY0" fmla="*/ 144780 h 601980"/>
              <a:gd name="connsiteX1" fmla="*/ 861060 w 1219200"/>
              <a:gd name="connsiteY1" fmla="*/ 15240 h 601980"/>
              <a:gd name="connsiteX2" fmla="*/ 777240 w 1219200"/>
              <a:gd name="connsiteY2" fmla="*/ 0 h 601980"/>
              <a:gd name="connsiteX3" fmla="*/ 777240 w 1219200"/>
              <a:gd name="connsiteY3" fmla="*/ 83820 h 601980"/>
              <a:gd name="connsiteX4" fmla="*/ 632460 w 1219200"/>
              <a:gd name="connsiteY4" fmla="*/ 601980 h 601980"/>
              <a:gd name="connsiteX5" fmla="*/ 0 w 1219200"/>
              <a:gd name="connsiteY5" fmla="*/ 38862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" h="601980">
                <a:moveTo>
                  <a:pt x="1219200" y="144780"/>
                </a:moveTo>
                <a:lnTo>
                  <a:pt x="861060" y="15240"/>
                </a:lnTo>
                <a:lnTo>
                  <a:pt x="777240" y="0"/>
                </a:lnTo>
                <a:lnTo>
                  <a:pt x="777240" y="83820"/>
                </a:lnTo>
                <a:lnTo>
                  <a:pt x="632460" y="601980"/>
                </a:lnTo>
                <a:lnTo>
                  <a:pt x="0" y="3886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9" name="Freeform 2138"/>
          <p:cNvSpPr/>
          <p:nvPr userDrawn="1"/>
        </p:nvSpPr>
        <p:spPr>
          <a:xfrm>
            <a:off x="13550213" y="15632411"/>
            <a:ext cx="563880" cy="1546860"/>
          </a:xfrm>
          <a:custGeom>
            <a:avLst/>
            <a:gdLst>
              <a:gd name="connsiteX0" fmla="*/ 563880 w 563880"/>
              <a:gd name="connsiteY0" fmla="*/ 0 h 1546860"/>
              <a:gd name="connsiteX1" fmla="*/ 327660 w 563880"/>
              <a:gd name="connsiteY1" fmla="*/ 38100 h 1546860"/>
              <a:gd name="connsiteX2" fmla="*/ 0 w 563880"/>
              <a:gd name="connsiteY2" fmla="*/ 1546860 h 1546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3880" h="1546860">
                <a:moveTo>
                  <a:pt x="563880" y="0"/>
                </a:moveTo>
                <a:lnTo>
                  <a:pt x="327660" y="38100"/>
                </a:lnTo>
                <a:lnTo>
                  <a:pt x="0" y="15468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0" name="Freeform 2139"/>
          <p:cNvSpPr/>
          <p:nvPr userDrawn="1"/>
        </p:nvSpPr>
        <p:spPr>
          <a:xfrm>
            <a:off x="13214933" y="16409651"/>
            <a:ext cx="144780" cy="762000"/>
          </a:xfrm>
          <a:custGeom>
            <a:avLst/>
            <a:gdLst>
              <a:gd name="connsiteX0" fmla="*/ 144780 w 144780"/>
              <a:gd name="connsiteY0" fmla="*/ 762000 h 762000"/>
              <a:gd name="connsiteX1" fmla="*/ 144780 w 144780"/>
              <a:gd name="connsiteY1" fmla="*/ 762000 h 762000"/>
              <a:gd name="connsiteX2" fmla="*/ 0 w 144780"/>
              <a:gd name="connsiteY2" fmla="*/ 0 h 76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4780" h="762000">
                <a:moveTo>
                  <a:pt x="144780" y="762000"/>
                </a:moveTo>
                <a:lnTo>
                  <a:pt x="144780" y="76200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1" name="Freeform 2140"/>
          <p:cNvSpPr/>
          <p:nvPr userDrawn="1"/>
        </p:nvSpPr>
        <p:spPr>
          <a:xfrm>
            <a:off x="12635813" y="16546811"/>
            <a:ext cx="571500" cy="228600"/>
          </a:xfrm>
          <a:custGeom>
            <a:avLst/>
            <a:gdLst>
              <a:gd name="connsiteX0" fmla="*/ 0 w 571500"/>
              <a:gd name="connsiteY0" fmla="*/ 228600 h 228600"/>
              <a:gd name="connsiteX1" fmla="*/ 571500 w 571500"/>
              <a:gd name="connsiteY1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1500" h="228600">
                <a:moveTo>
                  <a:pt x="0" y="228600"/>
                </a:moveTo>
                <a:lnTo>
                  <a:pt x="5715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2" name="Freeform 2141"/>
          <p:cNvSpPr/>
          <p:nvPr userDrawn="1"/>
        </p:nvSpPr>
        <p:spPr>
          <a:xfrm>
            <a:off x="11576633" y="15540971"/>
            <a:ext cx="906780" cy="243840"/>
          </a:xfrm>
          <a:custGeom>
            <a:avLst/>
            <a:gdLst>
              <a:gd name="connsiteX0" fmla="*/ 38100 w 906780"/>
              <a:gd name="connsiteY0" fmla="*/ 243840 h 243840"/>
              <a:gd name="connsiteX1" fmla="*/ 0 w 906780"/>
              <a:gd name="connsiteY1" fmla="*/ 0 h 243840"/>
              <a:gd name="connsiteX2" fmla="*/ 906780 w 906780"/>
              <a:gd name="connsiteY2" fmla="*/ 121920 h 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6780" h="243840">
                <a:moveTo>
                  <a:pt x="38100" y="243840"/>
                </a:moveTo>
                <a:lnTo>
                  <a:pt x="0" y="0"/>
                </a:lnTo>
                <a:lnTo>
                  <a:pt x="906780" y="1219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3" name="Freeform 2142"/>
          <p:cNvSpPr/>
          <p:nvPr userDrawn="1"/>
        </p:nvSpPr>
        <p:spPr>
          <a:xfrm>
            <a:off x="12971093" y="13041611"/>
            <a:ext cx="2941320" cy="2369820"/>
          </a:xfrm>
          <a:custGeom>
            <a:avLst/>
            <a:gdLst>
              <a:gd name="connsiteX0" fmla="*/ 0 w 2941320"/>
              <a:gd name="connsiteY0" fmla="*/ 1242060 h 2369820"/>
              <a:gd name="connsiteX1" fmla="*/ 342900 w 2941320"/>
              <a:gd name="connsiteY1" fmla="*/ 815340 h 2369820"/>
              <a:gd name="connsiteX2" fmla="*/ 342900 w 2941320"/>
              <a:gd name="connsiteY2" fmla="*/ 815340 h 2369820"/>
              <a:gd name="connsiteX3" fmla="*/ 1104900 w 2941320"/>
              <a:gd name="connsiteY3" fmla="*/ 0 h 2369820"/>
              <a:gd name="connsiteX4" fmla="*/ 2461260 w 2941320"/>
              <a:gd name="connsiteY4" fmla="*/ 1524000 h 2369820"/>
              <a:gd name="connsiteX5" fmla="*/ 2735580 w 2941320"/>
              <a:gd name="connsiteY5" fmla="*/ 1104900 h 2369820"/>
              <a:gd name="connsiteX6" fmla="*/ 2941320 w 2941320"/>
              <a:gd name="connsiteY6" fmla="*/ 1196340 h 2369820"/>
              <a:gd name="connsiteX7" fmla="*/ 2872740 w 2941320"/>
              <a:gd name="connsiteY7" fmla="*/ 1889760 h 2369820"/>
              <a:gd name="connsiteX8" fmla="*/ 2286000 w 2941320"/>
              <a:gd name="connsiteY8" fmla="*/ 2369820 h 2369820"/>
              <a:gd name="connsiteX9" fmla="*/ 1943100 w 2941320"/>
              <a:gd name="connsiteY9" fmla="*/ 2225040 h 2369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41320" h="2369820">
                <a:moveTo>
                  <a:pt x="0" y="1242060"/>
                </a:moveTo>
                <a:lnTo>
                  <a:pt x="342900" y="815340"/>
                </a:lnTo>
                <a:lnTo>
                  <a:pt x="342900" y="815340"/>
                </a:lnTo>
                <a:lnTo>
                  <a:pt x="1104900" y="0"/>
                </a:lnTo>
                <a:lnTo>
                  <a:pt x="2461260" y="1524000"/>
                </a:lnTo>
                <a:lnTo>
                  <a:pt x="2735580" y="1104900"/>
                </a:lnTo>
                <a:lnTo>
                  <a:pt x="2941320" y="1196340"/>
                </a:lnTo>
                <a:lnTo>
                  <a:pt x="2872740" y="1889760"/>
                </a:lnTo>
                <a:lnTo>
                  <a:pt x="2286000" y="2369820"/>
                </a:lnTo>
                <a:lnTo>
                  <a:pt x="1943100" y="2225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4" name="Freeform 2143"/>
          <p:cNvSpPr/>
          <p:nvPr userDrawn="1"/>
        </p:nvSpPr>
        <p:spPr>
          <a:xfrm>
            <a:off x="13001573" y="13277831"/>
            <a:ext cx="4251960" cy="1127760"/>
          </a:xfrm>
          <a:custGeom>
            <a:avLst/>
            <a:gdLst>
              <a:gd name="connsiteX0" fmla="*/ 0 w 4251960"/>
              <a:gd name="connsiteY0" fmla="*/ 274320 h 1127760"/>
              <a:gd name="connsiteX1" fmla="*/ 739140 w 4251960"/>
              <a:gd name="connsiteY1" fmla="*/ 1127760 h 1127760"/>
              <a:gd name="connsiteX2" fmla="*/ 2141220 w 4251960"/>
              <a:gd name="connsiteY2" fmla="*/ 457200 h 1127760"/>
              <a:gd name="connsiteX3" fmla="*/ 2743200 w 4251960"/>
              <a:gd name="connsiteY3" fmla="*/ 853440 h 1127760"/>
              <a:gd name="connsiteX4" fmla="*/ 3116580 w 4251960"/>
              <a:gd name="connsiteY4" fmla="*/ 419100 h 1127760"/>
              <a:gd name="connsiteX5" fmla="*/ 3451860 w 4251960"/>
              <a:gd name="connsiteY5" fmla="*/ 220980 h 1127760"/>
              <a:gd name="connsiteX6" fmla="*/ 3589020 w 4251960"/>
              <a:gd name="connsiteY6" fmla="*/ 441960 h 1127760"/>
              <a:gd name="connsiteX7" fmla="*/ 4084320 w 4251960"/>
              <a:gd name="connsiteY7" fmla="*/ 0 h 1127760"/>
              <a:gd name="connsiteX8" fmla="*/ 4251960 w 4251960"/>
              <a:gd name="connsiteY8" fmla="*/ 205740 h 1127760"/>
              <a:gd name="connsiteX9" fmla="*/ 4236720 w 4251960"/>
              <a:gd name="connsiteY9" fmla="*/ 281940 h 1127760"/>
              <a:gd name="connsiteX10" fmla="*/ 3246120 w 4251960"/>
              <a:gd name="connsiteY10" fmla="*/ 1005840 h 1127760"/>
              <a:gd name="connsiteX11" fmla="*/ 3139440 w 4251960"/>
              <a:gd name="connsiteY11" fmla="*/ 838200 h 1127760"/>
              <a:gd name="connsiteX12" fmla="*/ 2910840 w 4251960"/>
              <a:gd name="connsiteY12" fmla="*/ 937260 h 1127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51960" h="1127760">
                <a:moveTo>
                  <a:pt x="0" y="274320"/>
                </a:moveTo>
                <a:lnTo>
                  <a:pt x="739140" y="1127760"/>
                </a:lnTo>
                <a:lnTo>
                  <a:pt x="2141220" y="457200"/>
                </a:lnTo>
                <a:lnTo>
                  <a:pt x="2743200" y="853440"/>
                </a:lnTo>
                <a:lnTo>
                  <a:pt x="3116580" y="419100"/>
                </a:lnTo>
                <a:lnTo>
                  <a:pt x="3451860" y="220980"/>
                </a:lnTo>
                <a:lnTo>
                  <a:pt x="3589020" y="441960"/>
                </a:lnTo>
                <a:lnTo>
                  <a:pt x="4084320" y="0"/>
                </a:lnTo>
                <a:lnTo>
                  <a:pt x="4251960" y="205740"/>
                </a:lnTo>
                <a:lnTo>
                  <a:pt x="4236720" y="281940"/>
                </a:lnTo>
                <a:lnTo>
                  <a:pt x="3246120" y="1005840"/>
                </a:lnTo>
                <a:lnTo>
                  <a:pt x="3139440" y="838200"/>
                </a:lnTo>
                <a:lnTo>
                  <a:pt x="2910840" y="9372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5" name="Freeform 2144"/>
          <p:cNvSpPr/>
          <p:nvPr userDrawn="1"/>
        </p:nvSpPr>
        <p:spPr>
          <a:xfrm>
            <a:off x="15820973" y="12995891"/>
            <a:ext cx="388620" cy="609600"/>
          </a:xfrm>
          <a:custGeom>
            <a:avLst/>
            <a:gdLst>
              <a:gd name="connsiteX0" fmla="*/ 0 w 388620"/>
              <a:gd name="connsiteY0" fmla="*/ 0 h 609600"/>
              <a:gd name="connsiteX1" fmla="*/ 388620 w 388620"/>
              <a:gd name="connsiteY1" fmla="*/ 609600 h 609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8620" h="609600">
                <a:moveTo>
                  <a:pt x="0" y="0"/>
                </a:moveTo>
                <a:lnTo>
                  <a:pt x="388620" y="609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6" name="Freeform 2145"/>
          <p:cNvSpPr/>
          <p:nvPr userDrawn="1"/>
        </p:nvSpPr>
        <p:spPr>
          <a:xfrm>
            <a:off x="16567733" y="12736811"/>
            <a:ext cx="350520" cy="563880"/>
          </a:xfrm>
          <a:custGeom>
            <a:avLst/>
            <a:gdLst>
              <a:gd name="connsiteX0" fmla="*/ 0 w 350520"/>
              <a:gd name="connsiteY0" fmla="*/ 0 h 563880"/>
              <a:gd name="connsiteX1" fmla="*/ 350520 w 35052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563880">
                <a:moveTo>
                  <a:pt x="0" y="0"/>
                </a:moveTo>
                <a:lnTo>
                  <a:pt x="350520" y="5638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7" name="Freeform 2146"/>
          <p:cNvSpPr/>
          <p:nvPr userDrawn="1"/>
        </p:nvSpPr>
        <p:spPr>
          <a:xfrm>
            <a:off x="16986833" y="12134831"/>
            <a:ext cx="594360" cy="548640"/>
          </a:xfrm>
          <a:custGeom>
            <a:avLst/>
            <a:gdLst>
              <a:gd name="connsiteX0" fmla="*/ 0 w 594360"/>
              <a:gd name="connsiteY0" fmla="*/ 0 h 548640"/>
              <a:gd name="connsiteX1" fmla="*/ 594360 w 594360"/>
              <a:gd name="connsiteY1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4360" h="548640">
                <a:moveTo>
                  <a:pt x="0" y="0"/>
                </a:moveTo>
                <a:lnTo>
                  <a:pt x="594360" y="5486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8" name="Freeform 2147"/>
          <p:cNvSpPr/>
          <p:nvPr userDrawn="1"/>
        </p:nvSpPr>
        <p:spPr>
          <a:xfrm>
            <a:off x="15554273" y="11068031"/>
            <a:ext cx="594360" cy="1021080"/>
          </a:xfrm>
          <a:custGeom>
            <a:avLst/>
            <a:gdLst>
              <a:gd name="connsiteX0" fmla="*/ 0 w 594360"/>
              <a:gd name="connsiteY0" fmla="*/ 0 h 1021080"/>
              <a:gd name="connsiteX1" fmla="*/ 594360 w 594360"/>
              <a:gd name="connsiteY1" fmla="*/ 1021080 h 1021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4360" h="1021080">
                <a:moveTo>
                  <a:pt x="0" y="0"/>
                </a:moveTo>
                <a:lnTo>
                  <a:pt x="594360" y="10210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9" name="Freeform 2148"/>
          <p:cNvSpPr/>
          <p:nvPr userDrawn="1"/>
        </p:nvSpPr>
        <p:spPr>
          <a:xfrm>
            <a:off x="16384853" y="10336511"/>
            <a:ext cx="670560" cy="685800"/>
          </a:xfrm>
          <a:custGeom>
            <a:avLst/>
            <a:gdLst>
              <a:gd name="connsiteX0" fmla="*/ 0 w 670560"/>
              <a:gd name="connsiteY0" fmla="*/ 0 h 685800"/>
              <a:gd name="connsiteX1" fmla="*/ 0 w 670560"/>
              <a:gd name="connsiteY1" fmla="*/ 0 h 685800"/>
              <a:gd name="connsiteX2" fmla="*/ 76200 w 670560"/>
              <a:gd name="connsiteY2" fmla="*/ 335280 h 685800"/>
              <a:gd name="connsiteX3" fmla="*/ 670560 w 670560"/>
              <a:gd name="connsiteY3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0560" h="685800">
                <a:moveTo>
                  <a:pt x="0" y="0"/>
                </a:moveTo>
                <a:lnTo>
                  <a:pt x="0" y="0"/>
                </a:lnTo>
                <a:lnTo>
                  <a:pt x="76200" y="335280"/>
                </a:lnTo>
                <a:lnTo>
                  <a:pt x="670560" y="6858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0" name="Freeform 2149"/>
          <p:cNvSpPr/>
          <p:nvPr userDrawn="1"/>
        </p:nvSpPr>
        <p:spPr>
          <a:xfrm>
            <a:off x="15272333" y="10176491"/>
            <a:ext cx="259080" cy="525780"/>
          </a:xfrm>
          <a:custGeom>
            <a:avLst/>
            <a:gdLst>
              <a:gd name="connsiteX0" fmla="*/ 0 w 259080"/>
              <a:gd name="connsiteY0" fmla="*/ 525780 h 525780"/>
              <a:gd name="connsiteX1" fmla="*/ 0 w 259080"/>
              <a:gd name="connsiteY1" fmla="*/ 525780 h 525780"/>
              <a:gd name="connsiteX2" fmla="*/ 259080 w 259080"/>
              <a:gd name="connsiteY2" fmla="*/ 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9080" h="525780">
                <a:moveTo>
                  <a:pt x="0" y="525780"/>
                </a:moveTo>
                <a:lnTo>
                  <a:pt x="0" y="525780"/>
                </a:lnTo>
                <a:lnTo>
                  <a:pt x="259080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1" name="Freeform 2150"/>
          <p:cNvSpPr/>
          <p:nvPr userDrawn="1"/>
        </p:nvSpPr>
        <p:spPr>
          <a:xfrm>
            <a:off x="15599993" y="10298411"/>
            <a:ext cx="365760" cy="548640"/>
          </a:xfrm>
          <a:custGeom>
            <a:avLst/>
            <a:gdLst>
              <a:gd name="connsiteX0" fmla="*/ 0 w 365760"/>
              <a:gd name="connsiteY0" fmla="*/ 0 h 548640"/>
              <a:gd name="connsiteX1" fmla="*/ 365760 w 365760"/>
              <a:gd name="connsiteY1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548640">
                <a:moveTo>
                  <a:pt x="0" y="0"/>
                </a:moveTo>
                <a:lnTo>
                  <a:pt x="365760" y="5486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2" name="Freeform 2151"/>
          <p:cNvSpPr/>
          <p:nvPr userDrawn="1"/>
        </p:nvSpPr>
        <p:spPr>
          <a:xfrm>
            <a:off x="14091233" y="12439631"/>
            <a:ext cx="480060" cy="601980"/>
          </a:xfrm>
          <a:custGeom>
            <a:avLst/>
            <a:gdLst>
              <a:gd name="connsiteX0" fmla="*/ 0 w 480060"/>
              <a:gd name="connsiteY0" fmla="*/ 601980 h 601980"/>
              <a:gd name="connsiteX1" fmla="*/ 480060 w 480060"/>
              <a:gd name="connsiteY1" fmla="*/ 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0060" h="601980">
                <a:moveTo>
                  <a:pt x="0" y="601980"/>
                </a:moveTo>
                <a:lnTo>
                  <a:pt x="4800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3" name="Freeform 2152"/>
          <p:cNvSpPr/>
          <p:nvPr userDrawn="1"/>
        </p:nvSpPr>
        <p:spPr>
          <a:xfrm>
            <a:off x="14296973" y="12614891"/>
            <a:ext cx="807720" cy="609600"/>
          </a:xfrm>
          <a:custGeom>
            <a:avLst/>
            <a:gdLst>
              <a:gd name="connsiteX0" fmla="*/ 0 w 807720"/>
              <a:gd name="connsiteY0" fmla="*/ 609600 h 609600"/>
              <a:gd name="connsiteX1" fmla="*/ 0 w 807720"/>
              <a:gd name="connsiteY1" fmla="*/ 609600 h 609600"/>
              <a:gd name="connsiteX2" fmla="*/ 68580 w 807720"/>
              <a:gd name="connsiteY2" fmla="*/ 586740 h 609600"/>
              <a:gd name="connsiteX3" fmla="*/ 807720 w 807720"/>
              <a:gd name="connsiteY3" fmla="*/ 0 h 609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7720" h="609600">
                <a:moveTo>
                  <a:pt x="0" y="609600"/>
                </a:moveTo>
                <a:lnTo>
                  <a:pt x="0" y="609600"/>
                </a:lnTo>
                <a:lnTo>
                  <a:pt x="68580" y="586740"/>
                </a:lnTo>
                <a:lnTo>
                  <a:pt x="8077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4" name="Freeform 2153"/>
          <p:cNvSpPr/>
          <p:nvPr userDrawn="1"/>
        </p:nvSpPr>
        <p:spPr>
          <a:xfrm>
            <a:off x="13176833" y="14260811"/>
            <a:ext cx="449580" cy="304800"/>
          </a:xfrm>
          <a:custGeom>
            <a:avLst/>
            <a:gdLst>
              <a:gd name="connsiteX0" fmla="*/ 0 w 449580"/>
              <a:gd name="connsiteY0" fmla="*/ 304800 h 304800"/>
              <a:gd name="connsiteX1" fmla="*/ 449580 w 449580"/>
              <a:gd name="connsiteY1" fmla="*/ 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9580" h="304800">
                <a:moveTo>
                  <a:pt x="0" y="304800"/>
                </a:moveTo>
                <a:lnTo>
                  <a:pt x="449580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5" name="Freeform 2154"/>
          <p:cNvSpPr/>
          <p:nvPr userDrawn="1"/>
        </p:nvSpPr>
        <p:spPr>
          <a:xfrm>
            <a:off x="13565453" y="14169371"/>
            <a:ext cx="1059180" cy="853440"/>
          </a:xfrm>
          <a:custGeom>
            <a:avLst/>
            <a:gdLst>
              <a:gd name="connsiteX0" fmla="*/ 0 w 1059180"/>
              <a:gd name="connsiteY0" fmla="*/ 624840 h 853440"/>
              <a:gd name="connsiteX1" fmla="*/ 243840 w 1059180"/>
              <a:gd name="connsiteY1" fmla="*/ 403860 h 853440"/>
              <a:gd name="connsiteX2" fmla="*/ 495300 w 1059180"/>
              <a:gd name="connsiteY2" fmla="*/ 853440 h 853440"/>
              <a:gd name="connsiteX3" fmla="*/ 1059180 w 1059180"/>
              <a:gd name="connsiteY3" fmla="*/ 541020 h 853440"/>
              <a:gd name="connsiteX4" fmla="*/ 708660 w 1059180"/>
              <a:gd name="connsiteY4" fmla="*/ 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9180" h="853440">
                <a:moveTo>
                  <a:pt x="0" y="624840"/>
                </a:moveTo>
                <a:lnTo>
                  <a:pt x="243840" y="403860"/>
                </a:lnTo>
                <a:lnTo>
                  <a:pt x="495300" y="853440"/>
                </a:lnTo>
                <a:lnTo>
                  <a:pt x="1059180" y="541020"/>
                </a:lnTo>
                <a:lnTo>
                  <a:pt x="7086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6" name="Freeform 2155"/>
          <p:cNvSpPr/>
          <p:nvPr userDrawn="1"/>
        </p:nvSpPr>
        <p:spPr>
          <a:xfrm>
            <a:off x="2554553" y="12813011"/>
            <a:ext cx="4152900" cy="4770120"/>
          </a:xfrm>
          <a:custGeom>
            <a:avLst/>
            <a:gdLst>
              <a:gd name="connsiteX0" fmla="*/ 4152900 w 4152900"/>
              <a:gd name="connsiteY0" fmla="*/ 0 h 4770120"/>
              <a:gd name="connsiteX1" fmla="*/ 3436620 w 4152900"/>
              <a:gd name="connsiteY1" fmla="*/ 563880 h 4770120"/>
              <a:gd name="connsiteX2" fmla="*/ 3124200 w 4152900"/>
              <a:gd name="connsiteY2" fmla="*/ 731520 h 4770120"/>
              <a:gd name="connsiteX3" fmla="*/ 2651760 w 4152900"/>
              <a:gd name="connsiteY3" fmla="*/ 1074420 h 4770120"/>
              <a:gd name="connsiteX4" fmla="*/ 2110740 w 4152900"/>
              <a:gd name="connsiteY4" fmla="*/ 1546860 h 4770120"/>
              <a:gd name="connsiteX5" fmla="*/ 1181100 w 4152900"/>
              <a:gd name="connsiteY5" fmla="*/ 2202180 h 4770120"/>
              <a:gd name="connsiteX6" fmla="*/ 800100 w 4152900"/>
              <a:gd name="connsiteY6" fmla="*/ 2910840 h 4770120"/>
              <a:gd name="connsiteX7" fmla="*/ 0 w 4152900"/>
              <a:gd name="connsiteY7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152900" h="4770120">
                <a:moveTo>
                  <a:pt x="4152900" y="0"/>
                </a:moveTo>
                <a:lnTo>
                  <a:pt x="3436620" y="563880"/>
                </a:lnTo>
                <a:lnTo>
                  <a:pt x="3124200" y="731520"/>
                </a:lnTo>
                <a:lnTo>
                  <a:pt x="2651760" y="1074420"/>
                </a:lnTo>
                <a:lnTo>
                  <a:pt x="2110740" y="1546860"/>
                </a:lnTo>
                <a:lnTo>
                  <a:pt x="1181100" y="2202180"/>
                </a:lnTo>
                <a:lnTo>
                  <a:pt x="800100" y="2910840"/>
                </a:lnTo>
                <a:lnTo>
                  <a:pt x="0" y="47701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7" name="Freeform 2156"/>
          <p:cNvSpPr/>
          <p:nvPr userDrawn="1"/>
        </p:nvSpPr>
        <p:spPr>
          <a:xfrm>
            <a:off x="6318833" y="16371551"/>
            <a:ext cx="2598420" cy="1143000"/>
          </a:xfrm>
          <a:custGeom>
            <a:avLst/>
            <a:gdLst>
              <a:gd name="connsiteX0" fmla="*/ 0 w 2598420"/>
              <a:gd name="connsiteY0" fmla="*/ 0 h 1143000"/>
              <a:gd name="connsiteX1" fmla="*/ 403860 w 2598420"/>
              <a:gd name="connsiteY1" fmla="*/ 236220 h 1143000"/>
              <a:gd name="connsiteX2" fmla="*/ 533400 w 2598420"/>
              <a:gd name="connsiteY2" fmla="*/ 518160 h 1143000"/>
              <a:gd name="connsiteX3" fmla="*/ 723900 w 2598420"/>
              <a:gd name="connsiteY3" fmla="*/ 525780 h 1143000"/>
              <a:gd name="connsiteX4" fmla="*/ 2598420 w 2598420"/>
              <a:gd name="connsiteY4" fmla="*/ 1143000 h 1143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98420" h="1143000">
                <a:moveTo>
                  <a:pt x="0" y="0"/>
                </a:moveTo>
                <a:lnTo>
                  <a:pt x="403860" y="236220"/>
                </a:lnTo>
                <a:lnTo>
                  <a:pt x="533400" y="518160"/>
                </a:lnTo>
                <a:lnTo>
                  <a:pt x="723900" y="525780"/>
                </a:lnTo>
                <a:lnTo>
                  <a:pt x="2598420" y="11430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8" name="Freeform 2157"/>
          <p:cNvSpPr/>
          <p:nvPr userDrawn="1"/>
        </p:nvSpPr>
        <p:spPr>
          <a:xfrm>
            <a:off x="3446093" y="15502871"/>
            <a:ext cx="1653540" cy="2042160"/>
          </a:xfrm>
          <a:custGeom>
            <a:avLst/>
            <a:gdLst>
              <a:gd name="connsiteX0" fmla="*/ 0 w 1653540"/>
              <a:gd name="connsiteY0" fmla="*/ 0 h 2042160"/>
              <a:gd name="connsiteX1" fmla="*/ 556260 w 1653540"/>
              <a:gd name="connsiteY1" fmla="*/ 556260 h 2042160"/>
              <a:gd name="connsiteX2" fmla="*/ 617220 w 1653540"/>
              <a:gd name="connsiteY2" fmla="*/ 480060 h 2042160"/>
              <a:gd name="connsiteX3" fmla="*/ 815340 w 1653540"/>
              <a:gd name="connsiteY3" fmla="*/ 1021080 h 2042160"/>
              <a:gd name="connsiteX4" fmla="*/ 922020 w 1653540"/>
              <a:gd name="connsiteY4" fmla="*/ 1569720 h 2042160"/>
              <a:gd name="connsiteX5" fmla="*/ 998220 w 1653540"/>
              <a:gd name="connsiteY5" fmla="*/ 1554480 h 2042160"/>
              <a:gd name="connsiteX6" fmla="*/ 1021080 w 1653540"/>
              <a:gd name="connsiteY6" fmla="*/ 1546860 h 2042160"/>
              <a:gd name="connsiteX7" fmla="*/ 1242060 w 1653540"/>
              <a:gd name="connsiteY7" fmla="*/ 1562100 h 2042160"/>
              <a:gd name="connsiteX8" fmla="*/ 1653540 w 1653540"/>
              <a:gd name="connsiteY8" fmla="*/ 2042160 h 2042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40" h="2042160">
                <a:moveTo>
                  <a:pt x="0" y="0"/>
                </a:moveTo>
                <a:lnTo>
                  <a:pt x="556260" y="556260"/>
                </a:lnTo>
                <a:cubicBezTo>
                  <a:pt x="605130" y="482954"/>
                  <a:pt x="577406" y="499967"/>
                  <a:pt x="617220" y="480060"/>
                </a:cubicBezTo>
                <a:lnTo>
                  <a:pt x="815340" y="1021080"/>
                </a:lnTo>
                <a:lnTo>
                  <a:pt x="922020" y="1569720"/>
                </a:lnTo>
                <a:cubicBezTo>
                  <a:pt x="947420" y="1564640"/>
                  <a:pt x="972980" y="1560305"/>
                  <a:pt x="998220" y="1554480"/>
                </a:cubicBezTo>
                <a:cubicBezTo>
                  <a:pt x="1006046" y="1552674"/>
                  <a:pt x="1021080" y="1546860"/>
                  <a:pt x="1021080" y="1546860"/>
                </a:cubicBezTo>
                <a:lnTo>
                  <a:pt x="1242060" y="1562100"/>
                </a:lnTo>
                <a:lnTo>
                  <a:pt x="1653540" y="20421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9" name="Freeform 2158"/>
          <p:cNvSpPr/>
          <p:nvPr userDrawn="1"/>
        </p:nvSpPr>
        <p:spPr>
          <a:xfrm>
            <a:off x="4467173" y="16577291"/>
            <a:ext cx="91440" cy="464820"/>
          </a:xfrm>
          <a:custGeom>
            <a:avLst/>
            <a:gdLst>
              <a:gd name="connsiteX0" fmla="*/ 91440 w 91440"/>
              <a:gd name="connsiteY0" fmla="*/ 464820 h 464820"/>
              <a:gd name="connsiteX1" fmla="*/ 0 w 91440"/>
              <a:gd name="connsiteY1" fmla="*/ 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464820">
                <a:moveTo>
                  <a:pt x="91440" y="464820"/>
                </a:moveTo>
                <a:lnTo>
                  <a:pt x="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0" name="Freeform 2159"/>
          <p:cNvSpPr/>
          <p:nvPr userDrawn="1"/>
        </p:nvSpPr>
        <p:spPr>
          <a:xfrm>
            <a:off x="2958413" y="15319991"/>
            <a:ext cx="335280" cy="563880"/>
          </a:xfrm>
          <a:custGeom>
            <a:avLst/>
            <a:gdLst>
              <a:gd name="connsiteX0" fmla="*/ 228600 w 335280"/>
              <a:gd name="connsiteY0" fmla="*/ 0 h 563880"/>
              <a:gd name="connsiteX1" fmla="*/ 0 w 335280"/>
              <a:gd name="connsiteY1" fmla="*/ 304800 h 563880"/>
              <a:gd name="connsiteX2" fmla="*/ 335280 w 335280"/>
              <a:gd name="connsiteY2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35280" h="563880">
                <a:moveTo>
                  <a:pt x="228600" y="0"/>
                </a:moveTo>
                <a:lnTo>
                  <a:pt x="0" y="304800"/>
                </a:lnTo>
                <a:lnTo>
                  <a:pt x="335280" y="56388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1" name="Freeform 2160"/>
          <p:cNvSpPr/>
          <p:nvPr userDrawn="1"/>
        </p:nvSpPr>
        <p:spPr>
          <a:xfrm>
            <a:off x="3362273" y="15761951"/>
            <a:ext cx="419100" cy="213360"/>
          </a:xfrm>
          <a:custGeom>
            <a:avLst/>
            <a:gdLst>
              <a:gd name="connsiteX0" fmla="*/ 0 w 419100"/>
              <a:gd name="connsiteY0" fmla="*/ 0 h 213360"/>
              <a:gd name="connsiteX1" fmla="*/ 281940 w 419100"/>
              <a:gd name="connsiteY1" fmla="*/ 213360 h 213360"/>
              <a:gd name="connsiteX2" fmla="*/ 419100 w 419100"/>
              <a:gd name="connsiteY2" fmla="*/ 3810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9100" h="213360">
                <a:moveTo>
                  <a:pt x="0" y="0"/>
                </a:moveTo>
                <a:lnTo>
                  <a:pt x="281940" y="213360"/>
                </a:lnTo>
                <a:lnTo>
                  <a:pt x="419100" y="381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2" name="Freeform 2161"/>
          <p:cNvSpPr/>
          <p:nvPr userDrawn="1"/>
        </p:nvSpPr>
        <p:spPr>
          <a:xfrm>
            <a:off x="3994733" y="13879811"/>
            <a:ext cx="5707380" cy="2423160"/>
          </a:xfrm>
          <a:custGeom>
            <a:avLst/>
            <a:gdLst>
              <a:gd name="connsiteX0" fmla="*/ 0 w 5707380"/>
              <a:gd name="connsiteY0" fmla="*/ 2133600 h 2423160"/>
              <a:gd name="connsiteX1" fmla="*/ 289560 w 5707380"/>
              <a:gd name="connsiteY1" fmla="*/ 1927860 h 2423160"/>
              <a:gd name="connsiteX2" fmla="*/ 601980 w 5707380"/>
              <a:gd name="connsiteY2" fmla="*/ 2034540 h 2423160"/>
              <a:gd name="connsiteX3" fmla="*/ 845820 w 5707380"/>
              <a:gd name="connsiteY3" fmla="*/ 2011680 h 2423160"/>
              <a:gd name="connsiteX4" fmla="*/ 1226820 w 5707380"/>
              <a:gd name="connsiteY4" fmla="*/ 1714500 h 2423160"/>
              <a:gd name="connsiteX5" fmla="*/ 2491740 w 5707380"/>
              <a:gd name="connsiteY5" fmla="*/ 853440 h 2423160"/>
              <a:gd name="connsiteX6" fmla="*/ 3055620 w 5707380"/>
              <a:gd name="connsiteY6" fmla="*/ 662940 h 2423160"/>
              <a:gd name="connsiteX7" fmla="*/ 3657600 w 5707380"/>
              <a:gd name="connsiteY7" fmla="*/ 0 h 2423160"/>
              <a:gd name="connsiteX8" fmla="*/ 4549140 w 5707380"/>
              <a:gd name="connsiteY8" fmla="*/ 388620 h 2423160"/>
              <a:gd name="connsiteX9" fmla="*/ 5669280 w 5707380"/>
              <a:gd name="connsiteY9" fmla="*/ 1653540 h 2423160"/>
              <a:gd name="connsiteX10" fmla="*/ 5707380 w 5707380"/>
              <a:gd name="connsiteY10" fmla="*/ 1920240 h 2423160"/>
              <a:gd name="connsiteX11" fmla="*/ 5539740 w 5707380"/>
              <a:gd name="connsiteY11" fmla="*/ 2423160 h 2423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707380" h="2423160">
                <a:moveTo>
                  <a:pt x="0" y="2133600"/>
                </a:moveTo>
                <a:lnTo>
                  <a:pt x="289560" y="1927860"/>
                </a:lnTo>
                <a:lnTo>
                  <a:pt x="601980" y="2034540"/>
                </a:lnTo>
                <a:lnTo>
                  <a:pt x="845820" y="2011680"/>
                </a:lnTo>
                <a:lnTo>
                  <a:pt x="1226820" y="1714500"/>
                </a:lnTo>
                <a:lnTo>
                  <a:pt x="2491740" y="853440"/>
                </a:lnTo>
                <a:lnTo>
                  <a:pt x="3055620" y="662940"/>
                </a:lnTo>
                <a:lnTo>
                  <a:pt x="3657600" y="0"/>
                </a:lnTo>
                <a:lnTo>
                  <a:pt x="4549140" y="388620"/>
                </a:lnTo>
                <a:lnTo>
                  <a:pt x="5669280" y="1653540"/>
                </a:lnTo>
                <a:lnTo>
                  <a:pt x="5707380" y="1920240"/>
                </a:lnTo>
                <a:lnTo>
                  <a:pt x="5539740" y="24231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3" name="Freeform 2162"/>
          <p:cNvSpPr/>
          <p:nvPr userDrawn="1"/>
        </p:nvSpPr>
        <p:spPr>
          <a:xfrm>
            <a:off x="6928433" y="12988271"/>
            <a:ext cx="746760" cy="891540"/>
          </a:xfrm>
          <a:custGeom>
            <a:avLst/>
            <a:gdLst>
              <a:gd name="connsiteX0" fmla="*/ 76200 w 746760"/>
              <a:gd name="connsiteY0" fmla="*/ 0 h 891540"/>
              <a:gd name="connsiteX1" fmla="*/ 0 w 746760"/>
              <a:gd name="connsiteY1" fmla="*/ 213360 h 891540"/>
              <a:gd name="connsiteX2" fmla="*/ 746760 w 746760"/>
              <a:gd name="connsiteY2" fmla="*/ 891540 h 891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46760" h="891540">
                <a:moveTo>
                  <a:pt x="76200" y="0"/>
                </a:moveTo>
                <a:lnTo>
                  <a:pt x="0" y="213360"/>
                </a:lnTo>
                <a:lnTo>
                  <a:pt x="746760" y="8915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4" name="Freeform 2163"/>
          <p:cNvSpPr/>
          <p:nvPr userDrawn="1"/>
        </p:nvSpPr>
        <p:spPr>
          <a:xfrm>
            <a:off x="5975933" y="13079711"/>
            <a:ext cx="982980" cy="320040"/>
          </a:xfrm>
          <a:custGeom>
            <a:avLst/>
            <a:gdLst>
              <a:gd name="connsiteX0" fmla="*/ 0 w 982980"/>
              <a:gd name="connsiteY0" fmla="*/ 320040 h 320040"/>
              <a:gd name="connsiteX1" fmla="*/ 525780 w 982980"/>
              <a:gd name="connsiteY1" fmla="*/ 236220 h 320040"/>
              <a:gd name="connsiteX2" fmla="*/ 982980 w 982980"/>
              <a:gd name="connsiteY2" fmla="*/ 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2980" h="320040">
                <a:moveTo>
                  <a:pt x="0" y="320040"/>
                </a:moveTo>
                <a:lnTo>
                  <a:pt x="525780" y="236220"/>
                </a:lnTo>
                <a:lnTo>
                  <a:pt x="98298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5" name="Freeform 2164"/>
          <p:cNvSpPr/>
          <p:nvPr userDrawn="1"/>
        </p:nvSpPr>
        <p:spPr>
          <a:xfrm>
            <a:off x="1045793" y="14626571"/>
            <a:ext cx="2453640" cy="914400"/>
          </a:xfrm>
          <a:custGeom>
            <a:avLst/>
            <a:gdLst>
              <a:gd name="connsiteX0" fmla="*/ 0 w 2453640"/>
              <a:gd name="connsiteY0" fmla="*/ 0 h 914400"/>
              <a:gd name="connsiteX1" fmla="*/ 1440180 w 2453640"/>
              <a:gd name="connsiteY1" fmla="*/ 289560 h 914400"/>
              <a:gd name="connsiteX2" fmla="*/ 2019300 w 2453640"/>
              <a:gd name="connsiteY2" fmla="*/ 533400 h 914400"/>
              <a:gd name="connsiteX3" fmla="*/ 2453640 w 245364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640" h="914400">
                <a:moveTo>
                  <a:pt x="0" y="0"/>
                </a:moveTo>
                <a:lnTo>
                  <a:pt x="1440180" y="289560"/>
                </a:lnTo>
                <a:lnTo>
                  <a:pt x="2019300" y="533400"/>
                </a:lnTo>
                <a:lnTo>
                  <a:pt x="2453640" y="9144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6" name="Freeform 2165"/>
          <p:cNvSpPr/>
          <p:nvPr userDrawn="1"/>
        </p:nvSpPr>
        <p:spPr>
          <a:xfrm>
            <a:off x="2409773" y="14032211"/>
            <a:ext cx="426720" cy="822960"/>
          </a:xfrm>
          <a:custGeom>
            <a:avLst/>
            <a:gdLst>
              <a:gd name="connsiteX0" fmla="*/ 0 w 426720"/>
              <a:gd name="connsiteY0" fmla="*/ 822960 h 822960"/>
              <a:gd name="connsiteX1" fmla="*/ 426720 w 426720"/>
              <a:gd name="connsiteY1" fmla="*/ 0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822960">
                <a:moveTo>
                  <a:pt x="0" y="822960"/>
                </a:moveTo>
                <a:lnTo>
                  <a:pt x="42672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7" name="Freeform 2166"/>
          <p:cNvSpPr/>
          <p:nvPr userDrawn="1"/>
        </p:nvSpPr>
        <p:spPr>
          <a:xfrm>
            <a:off x="611453" y="16097231"/>
            <a:ext cx="2202180" cy="914400"/>
          </a:xfrm>
          <a:custGeom>
            <a:avLst/>
            <a:gdLst>
              <a:gd name="connsiteX0" fmla="*/ 0 w 2202180"/>
              <a:gd name="connsiteY0" fmla="*/ 0 h 914400"/>
              <a:gd name="connsiteX1" fmla="*/ 434340 w 2202180"/>
              <a:gd name="connsiteY1" fmla="*/ 205740 h 914400"/>
              <a:gd name="connsiteX2" fmla="*/ 853440 w 2202180"/>
              <a:gd name="connsiteY2" fmla="*/ 563880 h 914400"/>
              <a:gd name="connsiteX3" fmla="*/ 1623060 w 2202180"/>
              <a:gd name="connsiteY3" fmla="*/ 716280 h 914400"/>
              <a:gd name="connsiteX4" fmla="*/ 2202180 w 2202180"/>
              <a:gd name="connsiteY4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02180" h="914400">
                <a:moveTo>
                  <a:pt x="0" y="0"/>
                </a:moveTo>
                <a:lnTo>
                  <a:pt x="434340" y="205740"/>
                </a:lnTo>
                <a:lnTo>
                  <a:pt x="853440" y="563880"/>
                </a:lnTo>
                <a:lnTo>
                  <a:pt x="1623060" y="716280"/>
                </a:lnTo>
                <a:lnTo>
                  <a:pt x="2202180" y="9144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8" name="Freeform 2167"/>
          <p:cNvSpPr/>
          <p:nvPr userDrawn="1"/>
        </p:nvSpPr>
        <p:spPr>
          <a:xfrm>
            <a:off x="3019373" y="16478231"/>
            <a:ext cx="807720" cy="1059180"/>
          </a:xfrm>
          <a:custGeom>
            <a:avLst/>
            <a:gdLst>
              <a:gd name="connsiteX0" fmla="*/ 0 w 807720"/>
              <a:gd name="connsiteY0" fmla="*/ 0 h 1059180"/>
              <a:gd name="connsiteX1" fmla="*/ 807720 w 807720"/>
              <a:gd name="connsiteY1" fmla="*/ 1059180 h 1059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07720" h="1059180">
                <a:moveTo>
                  <a:pt x="0" y="0"/>
                </a:moveTo>
                <a:lnTo>
                  <a:pt x="807720" y="105918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9" name="Freeform 2168"/>
          <p:cNvSpPr/>
          <p:nvPr userDrawn="1"/>
        </p:nvSpPr>
        <p:spPr>
          <a:xfrm>
            <a:off x="588593" y="12043391"/>
            <a:ext cx="5029200" cy="1874520"/>
          </a:xfrm>
          <a:custGeom>
            <a:avLst/>
            <a:gdLst>
              <a:gd name="connsiteX0" fmla="*/ 0 w 5029200"/>
              <a:gd name="connsiteY0" fmla="*/ 449580 h 1874520"/>
              <a:gd name="connsiteX1" fmla="*/ 419100 w 5029200"/>
              <a:gd name="connsiteY1" fmla="*/ 0 h 1874520"/>
              <a:gd name="connsiteX2" fmla="*/ 1341120 w 5029200"/>
              <a:gd name="connsiteY2" fmla="*/ 891540 h 1874520"/>
              <a:gd name="connsiteX3" fmla="*/ 1402080 w 5029200"/>
              <a:gd name="connsiteY3" fmla="*/ 807720 h 1874520"/>
              <a:gd name="connsiteX4" fmla="*/ 2407920 w 5029200"/>
              <a:gd name="connsiteY4" fmla="*/ 1706880 h 1874520"/>
              <a:gd name="connsiteX5" fmla="*/ 2613660 w 5029200"/>
              <a:gd name="connsiteY5" fmla="*/ 1455420 h 1874520"/>
              <a:gd name="connsiteX6" fmla="*/ 3093720 w 5029200"/>
              <a:gd name="connsiteY6" fmla="*/ 1874520 h 1874520"/>
              <a:gd name="connsiteX7" fmla="*/ 5029200 w 5029200"/>
              <a:gd name="connsiteY7" fmla="*/ 198120 h 1874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29200" h="1874520">
                <a:moveTo>
                  <a:pt x="0" y="449580"/>
                </a:moveTo>
                <a:lnTo>
                  <a:pt x="419100" y="0"/>
                </a:lnTo>
                <a:lnTo>
                  <a:pt x="1341120" y="891540"/>
                </a:lnTo>
                <a:lnTo>
                  <a:pt x="1402080" y="807720"/>
                </a:lnTo>
                <a:lnTo>
                  <a:pt x="2407920" y="1706880"/>
                </a:lnTo>
                <a:lnTo>
                  <a:pt x="2613660" y="1455420"/>
                </a:lnTo>
                <a:lnTo>
                  <a:pt x="3093720" y="1874520"/>
                </a:lnTo>
                <a:lnTo>
                  <a:pt x="5029200" y="198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0" name="Freeform 2169"/>
          <p:cNvSpPr/>
          <p:nvPr userDrawn="1"/>
        </p:nvSpPr>
        <p:spPr>
          <a:xfrm>
            <a:off x="1167713" y="12942551"/>
            <a:ext cx="1112520" cy="1851660"/>
          </a:xfrm>
          <a:custGeom>
            <a:avLst/>
            <a:gdLst>
              <a:gd name="connsiteX0" fmla="*/ 739140 w 1112520"/>
              <a:gd name="connsiteY0" fmla="*/ 0 h 1851660"/>
              <a:gd name="connsiteX1" fmla="*/ 396240 w 1112520"/>
              <a:gd name="connsiteY1" fmla="*/ 419100 h 1851660"/>
              <a:gd name="connsiteX2" fmla="*/ 0 w 1112520"/>
              <a:gd name="connsiteY2" fmla="*/ 1516380 h 1851660"/>
              <a:gd name="connsiteX3" fmla="*/ 640080 w 1112520"/>
              <a:gd name="connsiteY3" fmla="*/ 1524000 h 1851660"/>
              <a:gd name="connsiteX4" fmla="*/ 1112520 w 1112520"/>
              <a:gd name="connsiteY4" fmla="*/ 1729740 h 1851660"/>
              <a:gd name="connsiteX5" fmla="*/ 1059180 w 1112520"/>
              <a:gd name="connsiteY5" fmla="*/ 1851660 h 185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12520" h="1851660">
                <a:moveTo>
                  <a:pt x="739140" y="0"/>
                </a:moveTo>
                <a:lnTo>
                  <a:pt x="396240" y="419100"/>
                </a:lnTo>
                <a:lnTo>
                  <a:pt x="0" y="1516380"/>
                </a:lnTo>
                <a:lnTo>
                  <a:pt x="640080" y="1524000"/>
                </a:lnTo>
                <a:lnTo>
                  <a:pt x="1112520" y="1729740"/>
                </a:lnTo>
                <a:lnTo>
                  <a:pt x="1059180" y="18516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1" name="Freeform 2170"/>
          <p:cNvSpPr/>
          <p:nvPr userDrawn="1"/>
        </p:nvSpPr>
        <p:spPr>
          <a:xfrm>
            <a:off x="619073" y="12927311"/>
            <a:ext cx="2346960" cy="1036320"/>
          </a:xfrm>
          <a:custGeom>
            <a:avLst/>
            <a:gdLst>
              <a:gd name="connsiteX0" fmla="*/ 0 w 2346960"/>
              <a:gd name="connsiteY0" fmla="*/ 0 h 1036320"/>
              <a:gd name="connsiteX1" fmla="*/ 891540 w 2346960"/>
              <a:gd name="connsiteY1" fmla="*/ 449580 h 1036320"/>
              <a:gd name="connsiteX2" fmla="*/ 2346960 w 2346960"/>
              <a:gd name="connsiteY2" fmla="*/ 103632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46960" h="1036320">
                <a:moveTo>
                  <a:pt x="0" y="0"/>
                </a:moveTo>
                <a:lnTo>
                  <a:pt x="891540" y="449580"/>
                </a:lnTo>
                <a:lnTo>
                  <a:pt x="2346960" y="10363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2" name="Freeform 2171"/>
          <p:cNvSpPr/>
          <p:nvPr userDrawn="1"/>
        </p:nvSpPr>
        <p:spPr>
          <a:xfrm>
            <a:off x="1792553" y="13628351"/>
            <a:ext cx="281940" cy="807720"/>
          </a:xfrm>
          <a:custGeom>
            <a:avLst/>
            <a:gdLst>
              <a:gd name="connsiteX0" fmla="*/ 281940 w 281940"/>
              <a:gd name="connsiteY0" fmla="*/ 0 h 807720"/>
              <a:gd name="connsiteX1" fmla="*/ 0 w 281940"/>
              <a:gd name="connsiteY1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1940" h="807720">
                <a:moveTo>
                  <a:pt x="281940" y="0"/>
                </a:moveTo>
                <a:lnTo>
                  <a:pt x="0" y="8077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3" name="Freeform 2172"/>
          <p:cNvSpPr/>
          <p:nvPr userDrawn="1"/>
        </p:nvSpPr>
        <p:spPr>
          <a:xfrm>
            <a:off x="619073" y="14710391"/>
            <a:ext cx="441960" cy="449580"/>
          </a:xfrm>
          <a:custGeom>
            <a:avLst/>
            <a:gdLst>
              <a:gd name="connsiteX0" fmla="*/ 0 w 441960"/>
              <a:gd name="connsiteY0" fmla="*/ 449580 h 449580"/>
              <a:gd name="connsiteX1" fmla="*/ 327660 w 441960"/>
              <a:gd name="connsiteY1" fmla="*/ 441960 h 449580"/>
              <a:gd name="connsiteX2" fmla="*/ 441960 w 441960"/>
              <a:gd name="connsiteY2" fmla="*/ 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1960" h="449580">
                <a:moveTo>
                  <a:pt x="0" y="449580"/>
                </a:moveTo>
                <a:lnTo>
                  <a:pt x="327660" y="441960"/>
                </a:lnTo>
                <a:lnTo>
                  <a:pt x="4419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4" name="Freeform 2173"/>
          <p:cNvSpPr/>
          <p:nvPr userDrawn="1"/>
        </p:nvSpPr>
        <p:spPr>
          <a:xfrm>
            <a:off x="626693" y="14550371"/>
            <a:ext cx="358140" cy="289560"/>
          </a:xfrm>
          <a:custGeom>
            <a:avLst/>
            <a:gdLst>
              <a:gd name="connsiteX0" fmla="*/ 0 w 358140"/>
              <a:gd name="connsiteY0" fmla="*/ 0 h 289560"/>
              <a:gd name="connsiteX1" fmla="*/ 259080 w 358140"/>
              <a:gd name="connsiteY1" fmla="*/ 0 h 289560"/>
              <a:gd name="connsiteX2" fmla="*/ 236220 w 358140"/>
              <a:gd name="connsiteY2" fmla="*/ 281940 h 289560"/>
              <a:gd name="connsiteX3" fmla="*/ 358140 w 358140"/>
              <a:gd name="connsiteY3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140" h="289560">
                <a:moveTo>
                  <a:pt x="0" y="0"/>
                </a:moveTo>
                <a:lnTo>
                  <a:pt x="259080" y="0"/>
                </a:lnTo>
                <a:lnTo>
                  <a:pt x="236220" y="281940"/>
                </a:lnTo>
                <a:lnTo>
                  <a:pt x="358140" y="2895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5" name="Freeform 2174"/>
          <p:cNvSpPr/>
          <p:nvPr userDrawn="1"/>
        </p:nvSpPr>
        <p:spPr>
          <a:xfrm>
            <a:off x="1670633" y="16752551"/>
            <a:ext cx="472440" cy="822960"/>
          </a:xfrm>
          <a:custGeom>
            <a:avLst/>
            <a:gdLst>
              <a:gd name="connsiteX0" fmla="*/ 472440 w 472440"/>
              <a:gd name="connsiteY0" fmla="*/ 822960 h 822960"/>
              <a:gd name="connsiteX1" fmla="*/ 0 w 472440"/>
              <a:gd name="connsiteY1" fmla="*/ 373380 h 822960"/>
              <a:gd name="connsiteX2" fmla="*/ 137160 w 472440"/>
              <a:gd name="connsiteY2" fmla="*/ 0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72440" h="822960">
                <a:moveTo>
                  <a:pt x="472440" y="822960"/>
                </a:moveTo>
                <a:lnTo>
                  <a:pt x="0" y="373380"/>
                </a:lnTo>
                <a:lnTo>
                  <a:pt x="1371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6" name="Freeform 2175"/>
          <p:cNvSpPr/>
          <p:nvPr userDrawn="1"/>
        </p:nvSpPr>
        <p:spPr>
          <a:xfrm>
            <a:off x="1937333" y="16866851"/>
            <a:ext cx="213360" cy="510540"/>
          </a:xfrm>
          <a:custGeom>
            <a:avLst/>
            <a:gdLst>
              <a:gd name="connsiteX0" fmla="*/ 0 w 213360"/>
              <a:gd name="connsiteY0" fmla="*/ 510540 h 510540"/>
              <a:gd name="connsiteX1" fmla="*/ 213360 w 213360"/>
              <a:gd name="connsiteY1" fmla="*/ 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3360" h="510540">
                <a:moveTo>
                  <a:pt x="0" y="510540"/>
                </a:moveTo>
                <a:lnTo>
                  <a:pt x="2133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7" name="Freeform 2176"/>
          <p:cNvSpPr/>
          <p:nvPr userDrawn="1"/>
        </p:nvSpPr>
        <p:spPr>
          <a:xfrm>
            <a:off x="1838273" y="15175211"/>
            <a:ext cx="617220" cy="1531620"/>
          </a:xfrm>
          <a:custGeom>
            <a:avLst/>
            <a:gdLst>
              <a:gd name="connsiteX0" fmla="*/ 403860 w 617220"/>
              <a:gd name="connsiteY0" fmla="*/ 1531620 h 1531620"/>
              <a:gd name="connsiteX1" fmla="*/ 617220 w 617220"/>
              <a:gd name="connsiteY1" fmla="*/ 967740 h 1531620"/>
              <a:gd name="connsiteX2" fmla="*/ 617220 w 617220"/>
              <a:gd name="connsiteY2" fmla="*/ 891540 h 1531620"/>
              <a:gd name="connsiteX3" fmla="*/ 381000 w 617220"/>
              <a:gd name="connsiteY3" fmla="*/ 0 h 1531620"/>
              <a:gd name="connsiteX4" fmla="*/ 198120 w 617220"/>
              <a:gd name="connsiteY4" fmla="*/ 541020 h 1531620"/>
              <a:gd name="connsiteX5" fmla="*/ 251460 w 617220"/>
              <a:gd name="connsiteY5" fmla="*/ 822960 h 1531620"/>
              <a:gd name="connsiteX6" fmla="*/ 0 w 617220"/>
              <a:gd name="connsiteY6" fmla="*/ 1463040 h 1531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7220" h="1531620">
                <a:moveTo>
                  <a:pt x="403860" y="1531620"/>
                </a:moveTo>
                <a:lnTo>
                  <a:pt x="617220" y="967740"/>
                </a:lnTo>
                <a:lnTo>
                  <a:pt x="617220" y="891540"/>
                </a:lnTo>
                <a:lnTo>
                  <a:pt x="381000" y="0"/>
                </a:lnTo>
                <a:lnTo>
                  <a:pt x="198120" y="541020"/>
                </a:lnTo>
                <a:lnTo>
                  <a:pt x="251460" y="822960"/>
                </a:lnTo>
                <a:lnTo>
                  <a:pt x="0" y="1463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8" name="Freeform 2177"/>
          <p:cNvSpPr/>
          <p:nvPr userDrawn="1"/>
        </p:nvSpPr>
        <p:spPr>
          <a:xfrm>
            <a:off x="1541093" y="14916131"/>
            <a:ext cx="624840" cy="1630680"/>
          </a:xfrm>
          <a:custGeom>
            <a:avLst/>
            <a:gdLst>
              <a:gd name="connsiteX0" fmla="*/ 0 w 624840"/>
              <a:gd name="connsiteY0" fmla="*/ 1630680 h 1630680"/>
              <a:gd name="connsiteX1" fmla="*/ 0 w 624840"/>
              <a:gd name="connsiteY1" fmla="*/ 1630680 h 1630680"/>
              <a:gd name="connsiteX2" fmla="*/ 220980 w 624840"/>
              <a:gd name="connsiteY2" fmla="*/ 1013460 h 1630680"/>
              <a:gd name="connsiteX3" fmla="*/ 251460 w 624840"/>
              <a:gd name="connsiteY3" fmla="*/ 655320 h 1630680"/>
              <a:gd name="connsiteX4" fmla="*/ 624840 w 624840"/>
              <a:gd name="connsiteY4" fmla="*/ 0 h 1630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4840" h="1630680">
                <a:moveTo>
                  <a:pt x="0" y="1630680"/>
                </a:moveTo>
                <a:lnTo>
                  <a:pt x="0" y="1630680"/>
                </a:lnTo>
                <a:lnTo>
                  <a:pt x="220980" y="1013460"/>
                </a:lnTo>
                <a:lnTo>
                  <a:pt x="251460" y="655320"/>
                </a:lnTo>
                <a:lnTo>
                  <a:pt x="6248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9" name="Freeform 2178"/>
          <p:cNvSpPr/>
          <p:nvPr userDrawn="1"/>
        </p:nvSpPr>
        <p:spPr>
          <a:xfrm>
            <a:off x="1182953" y="15495251"/>
            <a:ext cx="594360" cy="365760"/>
          </a:xfrm>
          <a:custGeom>
            <a:avLst/>
            <a:gdLst>
              <a:gd name="connsiteX0" fmla="*/ 0 w 594360"/>
              <a:gd name="connsiteY0" fmla="*/ 365760 h 365760"/>
              <a:gd name="connsiteX1" fmla="*/ 449580 w 594360"/>
              <a:gd name="connsiteY1" fmla="*/ 99060 h 365760"/>
              <a:gd name="connsiteX2" fmla="*/ 594360 w 594360"/>
              <a:gd name="connsiteY2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360" h="365760">
                <a:moveTo>
                  <a:pt x="0" y="365760"/>
                </a:moveTo>
                <a:lnTo>
                  <a:pt x="449580" y="99060"/>
                </a:lnTo>
                <a:lnTo>
                  <a:pt x="5943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0" name="Freeform 2179"/>
          <p:cNvSpPr/>
          <p:nvPr userDrawn="1"/>
        </p:nvSpPr>
        <p:spPr>
          <a:xfrm>
            <a:off x="603833" y="15220931"/>
            <a:ext cx="960120" cy="396240"/>
          </a:xfrm>
          <a:custGeom>
            <a:avLst/>
            <a:gdLst>
              <a:gd name="connsiteX0" fmla="*/ 960120 w 960120"/>
              <a:gd name="connsiteY0" fmla="*/ 388620 h 396240"/>
              <a:gd name="connsiteX1" fmla="*/ 944880 w 960120"/>
              <a:gd name="connsiteY1" fmla="*/ 38100 h 396240"/>
              <a:gd name="connsiteX2" fmla="*/ 594360 w 960120"/>
              <a:gd name="connsiteY2" fmla="*/ 0 h 396240"/>
              <a:gd name="connsiteX3" fmla="*/ 586740 w 960120"/>
              <a:gd name="connsiteY3" fmla="*/ 91440 h 396240"/>
              <a:gd name="connsiteX4" fmla="*/ 525780 w 960120"/>
              <a:gd name="connsiteY4" fmla="*/ 396240 h 396240"/>
              <a:gd name="connsiteX5" fmla="*/ 0 w 960120"/>
              <a:gd name="connsiteY5" fmla="*/ 32766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60120" h="396240">
                <a:moveTo>
                  <a:pt x="960120" y="388620"/>
                </a:moveTo>
                <a:lnTo>
                  <a:pt x="944880" y="38100"/>
                </a:lnTo>
                <a:lnTo>
                  <a:pt x="594360" y="0"/>
                </a:lnTo>
                <a:cubicBezTo>
                  <a:pt x="585899" y="76153"/>
                  <a:pt x="586740" y="45579"/>
                  <a:pt x="586740" y="91440"/>
                </a:cubicBezTo>
                <a:lnTo>
                  <a:pt x="525780" y="396240"/>
                </a:lnTo>
                <a:lnTo>
                  <a:pt x="0" y="3276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1" name="Freeform 2180"/>
          <p:cNvSpPr/>
          <p:nvPr userDrawn="1"/>
        </p:nvSpPr>
        <p:spPr>
          <a:xfrm>
            <a:off x="748613" y="16691591"/>
            <a:ext cx="746760" cy="190500"/>
          </a:xfrm>
          <a:custGeom>
            <a:avLst/>
            <a:gdLst>
              <a:gd name="connsiteX0" fmla="*/ 0 w 746760"/>
              <a:gd name="connsiteY0" fmla="*/ 30480 h 190500"/>
              <a:gd name="connsiteX1" fmla="*/ 685800 w 746760"/>
              <a:gd name="connsiteY1" fmla="*/ 190500 h 190500"/>
              <a:gd name="connsiteX2" fmla="*/ 746760 w 746760"/>
              <a:gd name="connsiteY2" fmla="*/ 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46760" h="190500">
                <a:moveTo>
                  <a:pt x="0" y="30480"/>
                </a:moveTo>
                <a:lnTo>
                  <a:pt x="685800" y="190500"/>
                </a:lnTo>
                <a:lnTo>
                  <a:pt x="7467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2" name="Freeform 2181"/>
          <p:cNvSpPr/>
          <p:nvPr userDrawn="1"/>
        </p:nvSpPr>
        <p:spPr>
          <a:xfrm>
            <a:off x="2874593" y="17049731"/>
            <a:ext cx="754380" cy="510540"/>
          </a:xfrm>
          <a:custGeom>
            <a:avLst/>
            <a:gdLst>
              <a:gd name="connsiteX0" fmla="*/ 0 w 754380"/>
              <a:gd name="connsiteY0" fmla="*/ 487680 h 510540"/>
              <a:gd name="connsiteX1" fmla="*/ 449580 w 754380"/>
              <a:gd name="connsiteY1" fmla="*/ 0 h 510540"/>
              <a:gd name="connsiteX2" fmla="*/ 754380 w 754380"/>
              <a:gd name="connsiteY2" fmla="*/ 320040 h 510540"/>
              <a:gd name="connsiteX3" fmla="*/ 601980 w 754380"/>
              <a:gd name="connsiteY3" fmla="*/ 51054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4380" h="510540">
                <a:moveTo>
                  <a:pt x="0" y="487680"/>
                </a:moveTo>
                <a:lnTo>
                  <a:pt x="449580" y="0"/>
                </a:lnTo>
                <a:lnTo>
                  <a:pt x="754380" y="320040"/>
                </a:lnTo>
                <a:lnTo>
                  <a:pt x="601980" y="5105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3" name="Freeform 2182"/>
          <p:cNvSpPr/>
          <p:nvPr userDrawn="1"/>
        </p:nvSpPr>
        <p:spPr>
          <a:xfrm>
            <a:off x="3278453" y="16333451"/>
            <a:ext cx="739140" cy="411480"/>
          </a:xfrm>
          <a:custGeom>
            <a:avLst/>
            <a:gdLst>
              <a:gd name="connsiteX0" fmla="*/ 0 w 739140"/>
              <a:gd name="connsiteY0" fmla="*/ 411480 h 411480"/>
              <a:gd name="connsiteX1" fmla="*/ 0 w 739140"/>
              <a:gd name="connsiteY1" fmla="*/ 411480 h 411480"/>
              <a:gd name="connsiteX2" fmla="*/ 739140 w 739140"/>
              <a:gd name="connsiteY2" fmla="*/ 0 h 41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9140" h="411480">
                <a:moveTo>
                  <a:pt x="0" y="411480"/>
                </a:moveTo>
                <a:lnTo>
                  <a:pt x="0" y="411480"/>
                </a:lnTo>
                <a:lnTo>
                  <a:pt x="7391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4" name="Freeform 2183"/>
          <p:cNvSpPr/>
          <p:nvPr userDrawn="1"/>
        </p:nvSpPr>
        <p:spPr>
          <a:xfrm>
            <a:off x="3606113" y="16668731"/>
            <a:ext cx="609600" cy="449580"/>
          </a:xfrm>
          <a:custGeom>
            <a:avLst/>
            <a:gdLst>
              <a:gd name="connsiteX0" fmla="*/ 0 w 609600"/>
              <a:gd name="connsiteY0" fmla="*/ 449580 h 449580"/>
              <a:gd name="connsiteX1" fmla="*/ 609600 w 609600"/>
              <a:gd name="connsiteY1" fmla="*/ 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0" h="449580">
                <a:moveTo>
                  <a:pt x="0" y="449580"/>
                </a:moveTo>
                <a:lnTo>
                  <a:pt x="6096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5" name="Freeform 2184"/>
          <p:cNvSpPr/>
          <p:nvPr userDrawn="1"/>
        </p:nvSpPr>
        <p:spPr>
          <a:xfrm>
            <a:off x="4368113" y="15967691"/>
            <a:ext cx="419100" cy="586740"/>
          </a:xfrm>
          <a:custGeom>
            <a:avLst/>
            <a:gdLst>
              <a:gd name="connsiteX0" fmla="*/ 0 w 419100"/>
              <a:gd name="connsiteY0" fmla="*/ 586740 h 586740"/>
              <a:gd name="connsiteX1" fmla="*/ 0 w 419100"/>
              <a:gd name="connsiteY1" fmla="*/ 586740 h 586740"/>
              <a:gd name="connsiteX2" fmla="*/ 228600 w 419100"/>
              <a:gd name="connsiteY2" fmla="*/ 396240 h 586740"/>
              <a:gd name="connsiteX3" fmla="*/ 175260 w 419100"/>
              <a:gd name="connsiteY3" fmla="*/ 274320 h 586740"/>
              <a:gd name="connsiteX4" fmla="*/ 419100 w 419100"/>
              <a:gd name="connsiteY4" fmla="*/ 129540 h 586740"/>
              <a:gd name="connsiteX5" fmla="*/ 411480 w 419100"/>
              <a:gd name="connsiteY5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9100" h="586740">
                <a:moveTo>
                  <a:pt x="0" y="586740"/>
                </a:moveTo>
                <a:lnTo>
                  <a:pt x="0" y="586740"/>
                </a:lnTo>
                <a:lnTo>
                  <a:pt x="228600" y="396240"/>
                </a:lnTo>
                <a:lnTo>
                  <a:pt x="175260" y="274320"/>
                </a:lnTo>
                <a:lnTo>
                  <a:pt x="419100" y="129540"/>
                </a:lnTo>
                <a:lnTo>
                  <a:pt x="4114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6" name="Freeform 2185"/>
          <p:cNvSpPr/>
          <p:nvPr userDrawn="1"/>
        </p:nvSpPr>
        <p:spPr>
          <a:xfrm>
            <a:off x="5191073" y="15746711"/>
            <a:ext cx="1112520" cy="586740"/>
          </a:xfrm>
          <a:custGeom>
            <a:avLst/>
            <a:gdLst>
              <a:gd name="connsiteX0" fmla="*/ 0 w 1112520"/>
              <a:gd name="connsiteY0" fmla="*/ 0 h 586740"/>
              <a:gd name="connsiteX1" fmla="*/ 563880 w 1112520"/>
              <a:gd name="connsiteY1" fmla="*/ 434340 h 586740"/>
              <a:gd name="connsiteX2" fmla="*/ 1112520 w 1112520"/>
              <a:gd name="connsiteY2" fmla="*/ 58674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12520" h="586740">
                <a:moveTo>
                  <a:pt x="0" y="0"/>
                </a:moveTo>
                <a:lnTo>
                  <a:pt x="563880" y="434340"/>
                </a:lnTo>
                <a:lnTo>
                  <a:pt x="1112520" y="5867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7" name="Freeform 2186"/>
          <p:cNvSpPr/>
          <p:nvPr userDrawn="1"/>
        </p:nvSpPr>
        <p:spPr>
          <a:xfrm>
            <a:off x="5998793" y="16272491"/>
            <a:ext cx="1036320" cy="1203960"/>
          </a:xfrm>
          <a:custGeom>
            <a:avLst/>
            <a:gdLst>
              <a:gd name="connsiteX0" fmla="*/ 91440 w 1036320"/>
              <a:gd name="connsiteY0" fmla="*/ 0 h 1203960"/>
              <a:gd name="connsiteX1" fmla="*/ 0 w 1036320"/>
              <a:gd name="connsiteY1" fmla="*/ 160020 h 1203960"/>
              <a:gd name="connsiteX2" fmla="*/ 487680 w 1036320"/>
              <a:gd name="connsiteY2" fmla="*/ 838200 h 1203960"/>
              <a:gd name="connsiteX3" fmla="*/ 807720 w 1036320"/>
              <a:gd name="connsiteY3" fmla="*/ 693420 h 1203960"/>
              <a:gd name="connsiteX4" fmla="*/ 1036320 w 1036320"/>
              <a:gd name="connsiteY4" fmla="*/ 1203960 h 1203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36320" h="1203960">
                <a:moveTo>
                  <a:pt x="91440" y="0"/>
                </a:moveTo>
                <a:lnTo>
                  <a:pt x="0" y="160020"/>
                </a:lnTo>
                <a:lnTo>
                  <a:pt x="487680" y="838200"/>
                </a:lnTo>
                <a:lnTo>
                  <a:pt x="807720" y="693420"/>
                </a:lnTo>
                <a:lnTo>
                  <a:pt x="1036320" y="12039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8" name="Freeform 2187"/>
          <p:cNvSpPr/>
          <p:nvPr userDrawn="1"/>
        </p:nvSpPr>
        <p:spPr>
          <a:xfrm>
            <a:off x="7400873" y="17133551"/>
            <a:ext cx="160020" cy="327660"/>
          </a:xfrm>
          <a:custGeom>
            <a:avLst/>
            <a:gdLst>
              <a:gd name="connsiteX0" fmla="*/ 0 w 160020"/>
              <a:gd name="connsiteY0" fmla="*/ 327660 h 327660"/>
              <a:gd name="connsiteX1" fmla="*/ 160020 w 160020"/>
              <a:gd name="connsiteY1" fmla="*/ 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327660">
                <a:moveTo>
                  <a:pt x="0" y="327660"/>
                </a:moveTo>
                <a:lnTo>
                  <a:pt x="1600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9" name="Freeform 2188"/>
          <p:cNvSpPr/>
          <p:nvPr userDrawn="1"/>
        </p:nvSpPr>
        <p:spPr>
          <a:xfrm>
            <a:off x="6135953" y="17110691"/>
            <a:ext cx="297180" cy="411480"/>
          </a:xfrm>
          <a:custGeom>
            <a:avLst/>
            <a:gdLst>
              <a:gd name="connsiteX0" fmla="*/ 91440 w 297180"/>
              <a:gd name="connsiteY0" fmla="*/ 411480 h 411480"/>
              <a:gd name="connsiteX1" fmla="*/ 0 w 297180"/>
              <a:gd name="connsiteY1" fmla="*/ 228600 h 411480"/>
              <a:gd name="connsiteX2" fmla="*/ 76200 w 297180"/>
              <a:gd name="connsiteY2" fmla="*/ 167640 h 411480"/>
              <a:gd name="connsiteX3" fmla="*/ 83820 w 297180"/>
              <a:gd name="connsiteY3" fmla="*/ 167640 h 411480"/>
              <a:gd name="connsiteX4" fmla="*/ 297180 w 297180"/>
              <a:gd name="connsiteY4" fmla="*/ 0 h 41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7180" h="411480">
                <a:moveTo>
                  <a:pt x="91440" y="411480"/>
                </a:moveTo>
                <a:lnTo>
                  <a:pt x="0" y="228600"/>
                </a:lnTo>
                <a:cubicBezTo>
                  <a:pt x="9764" y="220231"/>
                  <a:pt x="53616" y="178932"/>
                  <a:pt x="76200" y="167640"/>
                </a:cubicBezTo>
                <a:cubicBezTo>
                  <a:pt x="78472" y="166504"/>
                  <a:pt x="81280" y="167640"/>
                  <a:pt x="83820" y="167640"/>
                </a:cubicBezTo>
                <a:lnTo>
                  <a:pt x="2971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0" name="Freeform 2189"/>
          <p:cNvSpPr/>
          <p:nvPr userDrawn="1"/>
        </p:nvSpPr>
        <p:spPr>
          <a:xfrm>
            <a:off x="4985333" y="16074371"/>
            <a:ext cx="990600" cy="845820"/>
          </a:xfrm>
          <a:custGeom>
            <a:avLst/>
            <a:gdLst>
              <a:gd name="connsiteX0" fmla="*/ 990600 w 990600"/>
              <a:gd name="connsiteY0" fmla="*/ 396240 h 845820"/>
              <a:gd name="connsiteX1" fmla="*/ 198120 w 990600"/>
              <a:gd name="connsiteY1" fmla="*/ 845820 h 845820"/>
              <a:gd name="connsiteX2" fmla="*/ 0 w 990600"/>
              <a:gd name="connsiteY2" fmla="*/ 480060 h 845820"/>
              <a:gd name="connsiteX3" fmla="*/ 670560 w 990600"/>
              <a:gd name="connsiteY3" fmla="*/ 0 h 845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0600" h="845820">
                <a:moveTo>
                  <a:pt x="990600" y="396240"/>
                </a:moveTo>
                <a:lnTo>
                  <a:pt x="198120" y="845820"/>
                </a:lnTo>
                <a:lnTo>
                  <a:pt x="0" y="480060"/>
                </a:lnTo>
                <a:lnTo>
                  <a:pt x="6705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1" name="Freeform 2190"/>
          <p:cNvSpPr/>
          <p:nvPr userDrawn="1"/>
        </p:nvSpPr>
        <p:spPr>
          <a:xfrm>
            <a:off x="4794833" y="16059131"/>
            <a:ext cx="320040" cy="365760"/>
          </a:xfrm>
          <a:custGeom>
            <a:avLst/>
            <a:gdLst>
              <a:gd name="connsiteX0" fmla="*/ 0 w 320040"/>
              <a:gd name="connsiteY0" fmla="*/ 0 h 365760"/>
              <a:gd name="connsiteX1" fmla="*/ 320040 w 320040"/>
              <a:gd name="connsiteY1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365760">
                <a:moveTo>
                  <a:pt x="0" y="0"/>
                </a:moveTo>
                <a:lnTo>
                  <a:pt x="320040" y="3657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2" name="Freeform 2191"/>
          <p:cNvSpPr/>
          <p:nvPr userDrawn="1"/>
        </p:nvSpPr>
        <p:spPr>
          <a:xfrm>
            <a:off x="4817693" y="16882091"/>
            <a:ext cx="358140" cy="213360"/>
          </a:xfrm>
          <a:custGeom>
            <a:avLst/>
            <a:gdLst>
              <a:gd name="connsiteX0" fmla="*/ 0 w 358140"/>
              <a:gd name="connsiteY0" fmla="*/ 213360 h 213360"/>
              <a:gd name="connsiteX1" fmla="*/ 358140 w 358140"/>
              <a:gd name="connsiteY1" fmla="*/ 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213360">
                <a:moveTo>
                  <a:pt x="0" y="213360"/>
                </a:moveTo>
                <a:lnTo>
                  <a:pt x="3581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3" name="Freeform 2192"/>
          <p:cNvSpPr/>
          <p:nvPr userDrawn="1"/>
        </p:nvSpPr>
        <p:spPr>
          <a:xfrm>
            <a:off x="6570293" y="15883871"/>
            <a:ext cx="1318260" cy="1089660"/>
          </a:xfrm>
          <a:custGeom>
            <a:avLst/>
            <a:gdLst>
              <a:gd name="connsiteX0" fmla="*/ 0 w 1318260"/>
              <a:gd name="connsiteY0" fmla="*/ 548640 h 1089660"/>
              <a:gd name="connsiteX1" fmla="*/ 0 w 1318260"/>
              <a:gd name="connsiteY1" fmla="*/ 548640 h 1089660"/>
              <a:gd name="connsiteX2" fmla="*/ 91440 w 1318260"/>
              <a:gd name="connsiteY2" fmla="*/ 487680 h 1089660"/>
              <a:gd name="connsiteX3" fmla="*/ 800100 w 1318260"/>
              <a:gd name="connsiteY3" fmla="*/ 0 h 1089660"/>
              <a:gd name="connsiteX4" fmla="*/ 1318260 w 1318260"/>
              <a:gd name="connsiteY4" fmla="*/ 525780 h 1089660"/>
              <a:gd name="connsiteX5" fmla="*/ 1097280 w 1318260"/>
              <a:gd name="connsiteY5" fmla="*/ 1089660 h 108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18260" h="1089660">
                <a:moveTo>
                  <a:pt x="0" y="548640"/>
                </a:moveTo>
                <a:lnTo>
                  <a:pt x="0" y="548640"/>
                </a:lnTo>
                <a:lnTo>
                  <a:pt x="91440" y="487680"/>
                </a:lnTo>
                <a:lnTo>
                  <a:pt x="800100" y="0"/>
                </a:lnTo>
                <a:lnTo>
                  <a:pt x="1318260" y="525780"/>
                </a:lnTo>
                <a:lnTo>
                  <a:pt x="1097280" y="10896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4" name="Freeform 2193"/>
          <p:cNvSpPr/>
          <p:nvPr userDrawn="1"/>
        </p:nvSpPr>
        <p:spPr>
          <a:xfrm>
            <a:off x="6395033" y="14062691"/>
            <a:ext cx="1615440" cy="2225040"/>
          </a:xfrm>
          <a:custGeom>
            <a:avLst/>
            <a:gdLst>
              <a:gd name="connsiteX0" fmla="*/ 0 w 1615440"/>
              <a:gd name="connsiteY0" fmla="*/ 2225040 h 2225040"/>
              <a:gd name="connsiteX1" fmla="*/ 198120 w 1615440"/>
              <a:gd name="connsiteY1" fmla="*/ 2072640 h 2225040"/>
              <a:gd name="connsiteX2" fmla="*/ 160020 w 1615440"/>
              <a:gd name="connsiteY2" fmla="*/ 1889760 h 2225040"/>
              <a:gd name="connsiteX3" fmla="*/ 213360 w 1615440"/>
              <a:gd name="connsiteY3" fmla="*/ 1851660 h 2225040"/>
              <a:gd name="connsiteX4" fmla="*/ 815340 w 1615440"/>
              <a:gd name="connsiteY4" fmla="*/ 1623060 h 2225040"/>
              <a:gd name="connsiteX5" fmla="*/ 1226820 w 1615440"/>
              <a:gd name="connsiteY5" fmla="*/ 1150620 h 2225040"/>
              <a:gd name="connsiteX6" fmla="*/ 1470660 w 1615440"/>
              <a:gd name="connsiteY6" fmla="*/ 838200 h 2225040"/>
              <a:gd name="connsiteX7" fmla="*/ 1219200 w 1615440"/>
              <a:gd name="connsiteY7" fmla="*/ 609600 h 2225040"/>
              <a:gd name="connsiteX8" fmla="*/ 1615440 w 1615440"/>
              <a:gd name="connsiteY8" fmla="*/ 0 h 222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15440" h="2225040">
                <a:moveTo>
                  <a:pt x="0" y="2225040"/>
                </a:moveTo>
                <a:lnTo>
                  <a:pt x="198120" y="2072640"/>
                </a:lnTo>
                <a:lnTo>
                  <a:pt x="160020" y="1889760"/>
                </a:lnTo>
                <a:lnTo>
                  <a:pt x="213360" y="1851660"/>
                </a:lnTo>
                <a:lnTo>
                  <a:pt x="815340" y="1623060"/>
                </a:lnTo>
                <a:lnTo>
                  <a:pt x="1226820" y="1150620"/>
                </a:lnTo>
                <a:lnTo>
                  <a:pt x="1470660" y="838200"/>
                </a:lnTo>
                <a:lnTo>
                  <a:pt x="1219200" y="609600"/>
                </a:lnTo>
                <a:lnTo>
                  <a:pt x="16154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5" name="Freeform 2194"/>
          <p:cNvSpPr/>
          <p:nvPr userDrawn="1"/>
        </p:nvSpPr>
        <p:spPr>
          <a:xfrm>
            <a:off x="7294193" y="14390351"/>
            <a:ext cx="335280" cy="304800"/>
          </a:xfrm>
          <a:custGeom>
            <a:avLst/>
            <a:gdLst>
              <a:gd name="connsiteX0" fmla="*/ 0 w 335280"/>
              <a:gd name="connsiteY0" fmla="*/ 0 h 304800"/>
              <a:gd name="connsiteX1" fmla="*/ 335280 w 335280"/>
              <a:gd name="connsiteY1" fmla="*/ 30480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5280" h="304800">
                <a:moveTo>
                  <a:pt x="0" y="0"/>
                </a:moveTo>
                <a:lnTo>
                  <a:pt x="335280" y="3048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6" name="Freeform 2195"/>
          <p:cNvSpPr/>
          <p:nvPr userDrawn="1"/>
        </p:nvSpPr>
        <p:spPr>
          <a:xfrm>
            <a:off x="6989393" y="14596091"/>
            <a:ext cx="632460" cy="624840"/>
          </a:xfrm>
          <a:custGeom>
            <a:avLst/>
            <a:gdLst>
              <a:gd name="connsiteX0" fmla="*/ 0 w 632460"/>
              <a:gd name="connsiteY0" fmla="*/ 0 h 624840"/>
              <a:gd name="connsiteX1" fmla="*/ 632460 w 632460"/>
              <a:gd name="connsiteY1" fmla="*/ 6248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32460" h="624840">
                <a:moveTo>
                  <a:pt x="0" y="0"/>
                </a:moveTo>
                <a:lnTo>
                  <a:pt x="632460" y="6248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7" name="Freeform 2196"/>
          <p:cNvSpPr/>
          <p:nvPr userDrawn="1"/>
        </p:nvSpPr>
        <p:spPr>
          <a:xfrm>
            <a:off x="5655893" y="15396191"/>
            <a:ext cx="723900" cy="883920"/>
          </a:xfrm>
          <a:custGeom>
            <a:avLst/>
            <a:gdLst>
              <a:gd name="connsiteX0" fmla="*/ 0 w 723900"/>
              <a:gd name="connsiteY0" fmla="*/ 0 h 883920"/>
              <a:gd name="connsiteX1" fmla="*/ 723900 w 723900"/>
              <a:gd name="connsiteY1" fmla="*/ 883920 h 883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3900" h="883920">
                <a:moveTo>
                  <a:pt x="0" y="0"/>
                </a:moveTo>
                <a:lnTo>
                  <a:pt x="723900" y="8839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8" name="Freeform 2197"/>
          <p:cNvSpPr/>
          <p:nvPr userDrawn="1"/>
        </p:nvSpPr>
        <p:spPr>
          <a:xfrm>
            <a:off x="7873313" y="14276051"/>
            <a:ext cx="998220" cy="1783080"/>
          </a:xfrm>
          <a:custGeom>
            <a:avLst/>
            <a:gdLst>
              <a:gd name="connsiteX0" fmla="*/ 510540 w 998220"/>
              <a:gd name="connsiteY0" fmla="*/ 0 h 1783080"/>
              <a:gd name="connsiteX1" fmla="*/ 53340 w 998220"/>
              <a:gd name="connsiteY1" fmla="*/ 601980 h 1783080"/>
              <a:gd name="connsiteX2" fmla="*/ 251460 w 998220"/>
              <a:gd name="connsiteY2" fmla="*/ 762000 h 1783080"/>
              <a:gd name="connsiteX3" fmla="*/ 685800 w 998220"/>
              <a:gd name="connsiteY3" fmla="*/ 167640 h 1783080"/>
              <a:gd name="connsiteX4" fmla="*/ 998220 w 998220"/>
              <a:gd name="connsiteY4" fmla="*/ 457200 h 1783080"/>
              <a:gd name="connsiteX5" fmla="*/ 609600 w 998220"/>
              <a:gd name="connsiteY5" fmla="*/ 1005840 h 1783080"/>
              <a:gd name="connsiteX6" fmla="*/ 701040 w 998220"/>
              <a:gd name="connsiteY6" fmla="*/ 1104900 h 1783080"/>
              <a:gd name="connsiteX7" fmla="*/ 281940 w 998220"/>
              <a:gd name="connsiteY7" fmla="*/ 1783080 h 1783080"/>
              <a:gd name="connsiteX8" fmla="*/ 0 w 998220"/>
              <a:gd name="connsiteY8" fmla="*/ 1478280 h 1783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98220" h="1783080">
                <a:moveTo>
                  <a:pt x="510540" y="0"/>
                </a:moveTo>
                <a:lnTo>
                  <a:pt x="53340" y="601980"/>
                </a:lnTo>
                <a:lnTo>
                  <a:pt x="251460" y="762000"/>
                </a:lnTo>
                <a:lnTo>
                  <a:pt x="685800" y="167640"/>
                </a:lnTo>
                <a:lnTo>
                  <a:pt x="998220" y="457200"/>
                </a:lnTo>
                <a:lnTo>
                  <a:pt x="609600" y="1005840"/>
                </a:lnTo>
                <a:lnTo>
                  <a:pt x="701040" y="1104900"/>
                </a:lnTo>
                <a:lnTo>
                  <a:pt x="281940" y="1783080"/>
                </a:lnTo>
                <a:lnTo>
                  <a:pt x="0" y="14782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9" name="Freeform 2198"/>
          <p:cNvSpPr/>
          <p:nvPr userDrawn="1"/>
        </p:nvSpPr>
        <p:spPr>
          <a:xfrm>
            <a:off x="8185733" y="16112471"/>
            <a:ext cx="1203960" cy="807720"/>
          </a:xfrm>
          <a:custGeom>
            <a:avLst/>
            <a:gdLst>
              <a:gd name="connsiteX0" fmla="*/ 0 w 1203960"/>
              <a:gd name="connsiteY0" fmla="*/ 0 h 807720"/>
              <a:gd name="connsiteX1" fmla="*/ 0 w 1203960"/>
              <a:gd name="connsiteY1" fmla="*/ 0 h 807720"/>
              <a:gd name="connsiteX2" fmla="*/ 449580 w 1203960"/>
              <a:gd name="connsiteY2" fmla="*/ 556260 h 807720"/>
              <a:gd name="connsiteX3" fmla="*/ 937260 w 1203960"/>
              <a:gd name="connsiteY3" fmla="*/ 807720 h 807720"/>
              <a:gd name="connsiteX4" fmla="*/ 1203960 w 1203960"/>
              <a:gd name="connsiteY4" fmla="*/ 47244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3960" h="807720">
                <a:moveTo>
                  <a:pt x="0" y="0"/>
                </a:moveTo>
                <a:lnTo>
                  <a:pt x="0" y="0"/>
                </a:lnTo>
                <a:lnTo>
                  <a:pt x="449580" y="556260"/>
                </a:lnTo>
                <a:lnTo>
                  <a:pt x="937260" y="807720"/>
                </a:lnTo>
                <a:lnTo>
                  <a:pt x="1203960" y="4724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0" name="Freeform 2199"/>
          <p:cNvSpPr/>
          <p:nvPr userDrawn="1"/>
        </p:nvSpPr>
        <p:spPr>
          <a:xfrm>
            <a:off x="8924873" y="16920191"/>
            <a:ext cx="182880" cy="495300"/>
          </a:xfrm>
          <a:custGeom>
            <a:avLst/>
            <a:gdLst>
              <a:gd name="connsiteX0" fmla="*/ 182880 w 182880"/>
              <a:gd name="connsiteY0" fmla="*/ 0 h 495300"/>
              <a:gd name="connsiteX1" fmla="*/ 0 w 182880"/>
              <a:gd name="connsiteY1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2880" h="495300">
                <a:moveTo>
                  <a:pt x="182880" y="0"/>
                </a:moveTo>
                <a:lnTo>
                  <a:pt x="0" y="4953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1" name="Freeform 2200"/>
          <p:cNvSpPr/>
          <p:nvPr userDrawn="1"/>
        </p:nvSpPr>
        <p:spPr>
          <a:xfrm>
            <a:off x="8429573" y="16668731"/>
            <a:ext cx="175260" cy="601980"/>
          </a:xfrm>
          <a:custGeom>
            <a:avLst/>
            <a:gdLst>
              <a:gd name="connsiteX0" fmla="*/ 0 w 175260"/>
              <a:gd name="connsiteY0" fmla="*/ 601980 h 601980"/>
              <a:gd name="connsiteX1" fmla="*/ 175260 w 175260"/>
              <a:gd name="connsiteY1" fmla="*/ 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601980">
                <a:moveTo>
                  <a:pt x="0" y="601980"/>
                </a:moveTo>
                <a:lnTo>
                  <a:pt x="1752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2" name="Freeform 2201"/>
          <p:cNvSpPr/>
          <p:nvPr userDrawn="1"/>
        </p:nvSpPr>
        <p:spPr>
          <a:xfrm>
            <a:off x="8559113" y="15015191"/>
            <a:ext cx="655320" cy="1516380"/>
          </a:xfrm>
          <a:custGeom>
            <a:avLst/>
            <a:gdLst>
              <a:gd name="connsiteX0" fmla="*/ 0 w 655320"/>
              <a:gd name="connsiteY0" fmla="*/ 1516380 h 1516380"/>
              <a:gd name="connsiteX1" fmla="*/ 205740 w 655320"/>
              <a:gd name="connsiteY1" fmla="*/ 1043940 h 1516380"/>
              <a:gd name="connsiteX2" fmla="*/ 137160 w 655320"/>
              <a:gd name="connsiteY2" fmla="*/ 975360 h 1516380"/>
              <a:gd name="connsiteX3" fmla="*/ 190500 w 655320"/>
              <a:gd name="connsiteY3" fmla="*/ 883920 h 1516380"/>
              <a:gd name="connsiteX4" fmla="*/ 228600 w 655320"/>
              <a:gd name="connsiteY4" fmla="*/ 830580 h 1516380"/>
              <a:gd name="connsiteX5" fmla="*/ 655320 w 655320"/>
              <a:gd name="connsiteY5" fmla="*/ 0 h 1516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55320" h="1516380">
                <a:moveTo>
                  <a:pt x="0" y="1516380"/>
                </a:moveTo>
                <a:lnTo>
                  <a:pt x="205740" y="1043940"/>
                </a:lnTo>
                <a:lnTo>
                  <a:pt x="137160" y="975360"/>
                </a:lnTo>
                <a:cubicBezTo>
                  <a:pt x="154940" y="944880"/>
                  <a:pt x="171657" y="913755"/>
                  <a:pt x="190500" y="883920"/>
                </a:cubicBezTo>
                <a:cubicBezTo>
                  <a:pt x="202168" y="865446"/>
                  <a:pt x="228600" y="830580"/>
                  <a:pt x="228600" y="830580"/>
                </a:cubicBezTo>
                <a:lnTo>
                  <a:pt x="6553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3" name="Freeform 2202"/>
          <p:cNvSpPr/>
          <p:nvPr userDrawn="1"/>
        </p:nvSpPr>
        <p:spPr>
          <a:xfrm>
            <a:off x="3865193" y="15053291"/>
            <a:ext cx="358140" cy="678180"/>
          </a:xfrm>
          <a:custGeom>
            <a:avLst/>
            <a:gdLst>
              <a:gd name="connsiteX0" fmla="*/ 358140 w 358140"/>
              <a:gd name="connsiteY0" fmla="*/ 678180 h 678180"/>
              <a:gd name="connsiteX1" fmla="*/ 0 w 358140"/>
              <a:gd name="connsiteY1" fmla="*/ 0 h 678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678180">
                <a:moveTo>
                  <a:pt x="358140" y="678180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4" name="Freeform 2203"/>
          <p:cNvSpPr/>
          <p:nvPr userDrawn="1"/>
        </p:nvSpPr>
        <p:spPr>
          <a:xfrm>
            <a:off x="4154753" y="15182831"/>
            <a:ext cx="754380" cy="419100"/>
          </a:xfrm>
          <a:custGeom>
            <a:avLst/>
            <a:gdLst>
              <a:gd name="connsiteX0" fmla="*/ 0 w 754380"/>
              <a:gd name="connsiteY0" fmla="*/ 350520 h 419100"/>
              <a:gd name="connsiteX1" fmla="*/ 0 w 754380"/>
              <a:gd name="connsiteY1" fmla="*/ 350520 h 419100"/>
              <a:gd name="connsiteX2" fmla="*/ 60960 w 754380"/>
              <a:gd name="connsiteY2" fmla="*/ 320040 h 419100"/>
              <a:gd name="connsiteX3" fmla="*/ 434340 w 754380"/>
              <a:gd name="connsiteY3" fmla="*/ 0 h 419100"/>
              <a:gd name="connsiteX4" fmla="*/ 754380 w 754380"/>
              <a:gd name="connsiteY4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54380" h="419100">
                <a:moveTo>
                  <a:pt x="0" y="350520"/>
                </a:moveTo>
                <a:lnTo>
                  <a:pt x="0" y="350520"/>
                </a:lnTo>
                <a:lnTo>
                  <a:pt x="60960" y="320040"/>
                </a:lnTo>
                <a:lnTo>
                  <a:pt x="434340" y="0"/>
                </a:lnTo>
                <a:lnTo>
                  <a:pt x="754380" y="4191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5" name="Freeform 2204"/>
          <p:cNvSpPr/>
          <p:nvPr userDrawn="1"/>
        </p:nvSpPr>
        <p:spPr>
          <a:xfrm>
            <a:off x="4650053" y="14276051"/>
            <a:ext cx="1508760" cy="632460"/>
          </a:xfrm>
          <a:custGeom>
            <a:avLst/>
            <a:gdLst>
              <a:gd name="connsiteX0" fmla="*/ 0 w 1508760"/>
              <a:gd name="connsiteY0" fmla="*/ 259080 h 632460"/>
              <a:gd name="connsiteX1" fmla="*/ 0 w 1508760"/>
              <a:gd name="connsiteY1" fmla="*/ 259080 h 632460"/>
              <a:gd name="connsiteX2" fmla="*/ 358140 w 1508760"/>
              <a:gd name="connsiteY2" fmla="*/ 632460 h 632460"/>
              <a:gd name="connsiteX3" fmla="*/ 990600 w 1508760"/>
              <a:gd name="connsiteY3" fmla="*/ 0 h 632460"/>
              <a:gd name="connsiteX4" fmla="*/ 1508760 w 1508760"/>
              <a:gd name="connsiteY4" fmla="*/ 541020 h 632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8760" h="632460">
                <a:moveTo>
                  <a:pt x="0" y="259080"/>
                </a:moveTo>
                <a:lnTo>
                  <a:pt x="0" y="259080"/>
                </a:lnTo>
                <a:lnTo>
                  <a:pt x="358140" y="632460"/>
                </a:lnTo>
                <a:lnTo>
                  <a:pt x="990600" y="0"/>
                </a:lnTo>
                <a:lnTo>
                  <a:pt x="1508760" y="5410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6" name="Freeform 2205"/>
          <p:cNvSpPr/>
          <p:nvPr userDrawn="1"/>
        </p:nvSpPr>
        <p:spPr>
          <a:xfrm>
            <a:off x="3956633" y="14862791"/>
            <a:ext cx="464820" cy="365760"/>
          </a:xfrm>
          <a:custGeom>
            <a:avLst/>
            <a:gdLst>
              <a:gd name="connsiteX0" fmla="*/ 0 w 464820"/>
              <a:gd name="connsiteY0" fmla="*/ 365760 h 365760"/>
              <a:gd name="connsiteX1" fmla="*/ 464820 w 464820"/>
              <a:gd name="connsiteY1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64820" h="365760">
                <a:moveTo>
                  <a:pt x="0" y="365760"/>
                </a:moveTo>
                <a:lnTo>
                  <a:pt x="4648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7" name="Freeform 2206"/>
          <p:cNvSpPr/>
          <p:nvPr userDrawn="1"/>
        </p:nvSpPr>
        <p:spPr>
          <a:xfrm>
            <a:off x="5160593" y="14954231"/>
            <a:ext cx="289560" cy="358140"/>
          </a:xfrm>
          <a:custGeom>
            <a:avLst/>
            <a:gdLst>
              <a:gd name="connsiteX0" fmla="*/ 289560 w 289560"/>
              <a:gd name="connsiteY0" fmla="*/ 358140 h 358140"/>
              <a:gd name="connsiteX1" fmla="*/ 0 w 289560"/>
              <a:gd name="connsiteY1" fmla="*/ 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358140">
                <a:moveTo>
                  <a:pt x="289560" y="358140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8" name="Freeform 2207"/>
          <p:cNvSpPr/>
          <p:nvPr userDrawn="1"/>
        </p:nvSpPr>
        <p:spPr>
          <a:xfrm>
            <a:off x="5122493" y="14085551"/>
            <a:ext cx="350520" cy="335280"/>
          </a:xfrm>
          <a:custGeom>
            <a:avLst/>
            <a:gdLst>
              <a:gd name="connsiteX0" fmla="*/ 0 w 350520"/>
              <a:gd name="connsiteY0" fmla="*/ 0 h 335280"/>
              <a:gd name="connsiteX1" fmla="*/ 350520 w 350520"/>
              <a:gd name="connsiteY1" fmla="*/ 33528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335280">
                <a:moveTo>
                  <a:pt x="0" y="0"/>
                </a:moveTo>
                <a:lnTo>
                  <a:pt x="350520" y="3352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9" name="Freeform 2208"/>
          <p:cNvSpPr/>
          <p:nvPr userDrawn="1"/>
        </p:nvSpPr>
        <p:spPr>
          <a:xfrm>
            <a:off x="5625413" y="13742651"/>
            <a:ext cx="807720" cy="868680"/>
          </a:xfrm>
          <a:custGeom>
            <a:avLst/>
            <a:gdLst>
              <a:gd name="connsiteX0" fmla="*/ 0 w 807720"/>
              <a:gd name="connsiteY0" fmla="*/ 0 h 868680"/>
              <a:gd name="connsiteX1" fmla="*/ 0 w 807720"/>
              <a:gd name="connsiteY1" fmla="*/ 0 h 868680"/>
              <a:gd name="connsiteX2" fmla="*/ 807720 w 807720"/>
              <a:gd name="connsiteY2" fmla="*/ 868680 h 86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7720" h="868680">
                <a:moveTo>
                  <a:pt x="0" y="0"/>
                </a:moveTo>
                <a:lnTo>
                  <a:pt x="0" y="0"/>
                </a:lnTo>
                <a:lnTo>
                  <a:pt x="807720" y="8686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0" name="Freeform 2209"/>
          <p:cNvSpPr/>
          <p:nvPr userDrawn="1"/>
        </p:nvSpPr>
        <p:spPr>
          <a:xfrm>
            <a:off x="6074993" y="13704551"/>
            <a:ext cx="434340" cy="685800"/>
          </a:xfrm>
          <a:custGeom>
            <a:avLst/>
            <a:gdLst>
              <a:gd name="connsiteX0" fmla="*/ 213360 w 434340"/>
              <a:gd name="connsiteY0" fmla="*/ 685800 h 685800"/>
              <a:gd name="connsiteX1" fmla="*/ 434340 w 434340"/>
              <a:gd name="connsiteY1" fmla="*/ 419100 h 685800"/>
              <a:gd name="connsiteX2" fmla="*/ 0 w 434340"/>
              <a:gd name="connsiteY2" fmla="*/ 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4340" h="685800">
                <a:moveTo>
                  <a:pt x="213360" y="685800"/>
                </a:moveTo>
                <a:lnTo>
                  <a:pt x="434340" y="41910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1" name="Freeform 2210"/>
          <p:cNvSpPr/>
          <p:nvPr userDrawn="1"/>
        </p:nvSpPr>
        <p:spPr>
          <a:xfrm>
            <a:off x="6516953" y="13521671"/>
            <a:ext cx="571500" cy="571500"/>
          </a:xfrm>
          <a:custGeom>
            <a:avLst/>
            <a:gdLst>
              <a:gd name="connsiteX0" fmla="*/ 0 w 571500"/>
              <a:gd name="connsiteY0" fmla="*/ 571500 h 571500"/>
              <a:gd name="connsiteX1" fmla="*/ 571500 w 571500"/>
              <a:gd name="connsiteY1" fmla="*/ 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1500" h="571500">
                <a:moveTo>
                  <a:pt x="0" y="571500"/>
                </a:moveTo>
                <a:lnTo>
                  <a:pt x="5715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2" name="Freeform 2211"/>
          <p:cNvSpPr/>
          <p:nvPr userDrawn="1"/>
        </p:nvSpPr>
        <p:spPr>
          <a:xfrm>
            <a:off x="6638873" y="13978871"/>
            <a:ext cx="426720" cy="381000"/>
          </a:xfrm>
          <a:custGeom>
            <a:avLst/>
            <a:gdLst>
              <a:gd name="connsiteX0" fmla="*/ 0 w 426720"/>
              <a:gd name="connsiteY0" fmla="*/ 0 h 381000"/>
              <a:gd name="connsiteX1" fmla="*/ 426720 w 426720"/>
              <a:gd name="connsiteY1" fmla="*/ 381000 h 381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381000">
                <a:moveTo>
                  <a:pt x="0" y="0"/>
                </a:moveTo>
                <a:lnTo>
                  <a:pt x="426720" y="3810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3" name="Freeform 2212"/>
          <p:cNvSpPr/>
          <p:nvPr userDrawn="1"/>
        </p:nvSpPr>
        <p:spPr>
          <a:xfrm>
            <a:off x="4314773" y="12485351"/>
            <a:ext cx="1737360" cy="1447800"/>
          </a:xfrm>
          <a:custGeom>
            <a:avLst/>
            <a:gdLst>
              <a:gd name="connsiteX0" fmla="*/ 0 w 1737360"/>
              <a:gd name="connsiteY0" fmla="*/ 929640 h 1447800"/>
              <a:gd name="connsiteX1" fmla="*/ 670560 w 1737360"/>
              <a:gd name="connsiteY1" fmla="*/ 1447800 h 1447800"/>
              <a:gd name="connsiteX2" fmla="*/ 960120 w 1737360"/>
              <a:gd name="connsiteY2" fmla="*/ 1135380 h 1447800"/>
              <a:gd name="connsiteX3" fmla="*/ 1737360 w 1737360"/>
              <a:gd name="connsiteY3" fmla="*/ 647700 h 1447800"/>
              <a:gd name="connsiteX4" fmla="*/ 1043940 w 1737360"/>
              <a:gd name="connsiteY4" fmla="*/ 0 h 144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7360" h="1447800">
                <a:moveTo>
                  <a:pt x="0" y="929640"/>
                </a:moveTo>
                <a:lnTo>
                  <a:pt x="670560" y="1447800"/>
                </a:lnTo>
                <a:lnTo>
                  <a:pt x="960120" y="1135380"/>
                </a:lnTo>
                <a:lnTo>
                  <a:pt x="1737360" y="647700"/>
                </a:lnTo>
                <a:lnTo>
                  <a:pt x="10439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4" name="Freeform 2213"/>
          <p:cNvSpPr/>
          <p:nvPr userDrawn="1"/>
        </p:nvSpPr>
        <p:spPr>
          <a:xfrm>
            <a:off x="2943173" y="14085551"/>
            <a:ext cx="1402080" cy="838200"/>
          </a:xfrm>
          <a:custGeom>
            <a:avLst/>
            <a:gdLst>
              <a:gd name="connsiteX0" fmla="*/ 0 w 1402080"/>
              <a:gd name="connsiteY0" fmla="*/ 838200 h 838200"/>
              <a:gd name="connsiteX1" fmla="*/ 0 w 1402080"/>
              <a:gd name="connsiteY1" fmla="*/ 838200 h 838200"/>
              <a:gd name="connsiteX2" fmla="*/ 30480 w 1402080"/>
              <a:gd name="connsiteY2" fmla="*/ 777240 h 838200"/>
              <a:gd name="connsiteX3" fmla="*/ 53340 w 1402080"/>
              <a:gd name="connsiteY3" fmla="*/ 762000 h 838200"/>
              <a:gd name="connsiteX4" fmla="*/ 76200 w 1402080"/>
              <a:gd name="connsiteY4" fmla="*/ 739140 h 838200"/>
              <a:gd name="connsiteX5" fmla="*/ 662940 w 1402080"/>
              <a:gd name="connsiteY5" fmla="*/ 0 h 838200"/>
              <a:gd name="connsiteX6" fmla="*/ 1402080 w 1402080"/>
              <a:gd name="connsiteY6" fmla="*/ 37338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02080" h="838200">
                <a:moveTo>
                  <a:pt x="0" y="838200"/>
                </a:moveTo>
                <a:lnTo>
                  <a:pt x="0" y="838200"/>
                </a:lnTo>
                <a:cubicBezTo>
                  <a:pt x="10160" y="817880"/>
                  <a:pt x="17452" y="795852"/>
                  <a:pt x="30480" y="777240"/>
                </a:cubicBezTo>
                <a:cubicBezTo>
                  <a:pt x="35732" y="769737"/>
                  <a:pt x="46305" y="767863"/>
                  <a:pt x="53340" y="762000"/>
                </a:cubicBezTo>
                <a:cubicBezTo>
                  <a:pt x="61619" y="755101"/>
                  <a:pt x="76200" y="739140"/>
                  <a:pt x="76200" y="739140"/>
                </a:cubicBezTo>
                <a:lnTo>
                  <a:pt x="662940" y="0"/>
                </a:lnTo>
                <a:lnTo>
                  <a:pt x="1402080" y="3733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5" name="Freeform 2214"/>
          <p:cNvSpPr/>
          <p:nvPr userDrawn="1"/>
        </p:nvSpPr>
        <p:spPr>
          <a:xfrm>
            <a:off x="6395033" y="8804891"/>
            <a:ext cx="1600200" cy="3756660"/>
          </a:xfrm>
          <a:custGeom>
            <a:avLst/>
            <a:gdLst>
              <a:gd name="connsiteX0" fmla="*/ 68580 w 1600200"/>
              <a:gd name="connsiteY0" fmla="*/ 3756660 h 3756660"/>
              <a:gd name="connsiteX1" fmla="*/ 365760 w 1600200"/>
              <a:gd name="connsiteY1" fmla="*/ 3352800 h 3756660"/>
              <a:gd name="connsiteX2" fmla="*/ 982980 w 1600200"/>
              <a:gd name="connsiteY2" fmla="*/ 3002280 h 3756660"/>
              <a:gd name="connsiteX3" fmla="*/ 1600200 w 1600200"/>
              <a:gd name="connsiteY3" fmla="*/ 1859280 h 3756660"/>
              <a:gd name="connsiteX4" fmla="*/ 1539240 w 1600200"/>
              <a:gd name="connsiteY4" fmla="*/ 1021080 h 3756660"/>
              <a:gd name="connsiteX5" fmla="*/ 685800 w 1600200"/>
              <a:gd name="connsiteY5" fmla="*/ 0 h 3756660"/>
              <a:gd name="connsiteX6" fmla="*/ 0 w 1600200"/>
              <a:gd name="connsiteY6" fmla="*/ 335280 h 3756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00200" h="3756660">
                <a:moveTo>
                  <a:pt x="68580" y="3756660"/>
                </a:moveTo>
                <a:lnTo>
                  <a:pt x="365760" y="3352800"/>
                </a:lnTo>
                <a:lnTo>
                  <a:pt x="982980" y="3002280"/>
                </a:lnTo>
                <a:lnTo>
                  <a:pt x="1600200" y="1859280"/>
                </a:lnTo>
                <a:lnTo>
                  <a:pt x="1539240" y="1021080"/>
                </a:lnTo>
                <a:lnTo>
                  <a:pt x="685800" y="0"/>
                </a:lnTo>
                <a:lnTo>
                  <a:pt x="0" y="33528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6" name="Freeform 2215"/>
          <p:cNvSpPr/>
          <p:nvPr userDrawn="1"/>
        </p:nvSpPr>
        <p:spPr>
          <a:xfrm>
            <a:off x="7210373" y="8355311"/>
            <a:ext cx="1158240" cy="441960"/>
          </a:xfrm>
          <a:custGeom>
            <a:avLst/>
            <a:gdLst>
              <a:gd name="connsiteX0" fmla="*/ 0 w 1158240"/>
              <a:gd name="connsiteY0" fmla="*/ 441960 h 441960"/>
              <a:gd name="connsiteX1" fmla="*/ 1158240 w 1158240"/>
              <a:gd name="connsiteY1" fmla="*/ 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58240" h="441960">
                <a:moveTo>
                  <a:pt x="0" y="441960"/>
                </a:moveTo>
                <a:lnTo>
                  <a:pt x="115824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7" name="Freeform 2216"/>
          <p:cNvSpPr/>
          <p:nvPr userDrawn="1"/>
        </p:nvSpPr>
        <p:spPr>
          <a:xfrm>
            <a:off x="7926653" y="8591531"/>
            <a:ext cx="533400" cy="1310640"/>
          </a:xfrm>
          <a:custGeom>
            <a:avLst/>
            <a:gdLst>
              <a:gd name="connsiteX0" fmla="*/ 533400 w 533400"/>
              <a:gd name="connsiteY0" fmla="*/ 0 h 1310640"/>
              <a:gd name="connsiteX1" fmla="*/ 533400 w 533400"/>
              <a:gd name="connsiteY1" fmla="*/ 0 h 1310640"/>
              <a:gd name="connsiteX2" fmla="*/ 449580 w 533400"/>
              <a:gd name="connsiteY2" fmla="*/ 30480 h 1310640"/>
              <a:gd name="connsiteX3" fmla="*/ 243840 w 533400"/>
              <a:gd name="connsiteY3" fmla="*/ 60960 h 1310640"/>
              <a:gd name="connsiteX4" fmla="*/ 373380 w 533400"/>
              <a:gd name="connsiteY4" fmla="*/ 853440 h 1310640"/>
              <a:gd name="connsiteX5" fmla="*/ 182880 w 533400"/>
              <a:gd name="connsiteY5" fmla="*/ 1013460 h 1310640"/>
              <a:gd name="connsiteX6" fmla="*/ 0 w 533400"/>
              <a:gd name="connsiteY6" fmla="*/ 1310640 h 1310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3400" h="1310640">
                <a:moveTo>
                  <a:pt x="533400" y="0"/>
                </a:moveTo>
                <a:lnTo>
                  <a:pt x="533400" y="0"/>
                </a:lnTo>
                <a:lnTo>
                  <a:pt x="449580" y="30480"/>
                </a:lnTo>
                <a:lnTo>
                  <a:pt x="243840" y="60960"/>
                </a:lnTo>
                <a:lnTo>
                  <a:pt x="373380" y="853440"/>
                </a:lnTo>
                <a:lnTo>
                  <a:pt x="182880" y="1013460"/>
                </a:lnTo>
                <a:lnTo>
                  <a:pt x="0" y="13106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8" name="Freeform 2217"/>
          <p:cNvSpPr/>
          <p:nvPr userDrawn="1"/>
        </p:nvSpPr>
        <p:spPr>
          <a:xfrm>
            <a:off x="8018093" y="10435571"/>
            <a:ext cx="1066800" cy="91440"/>
          </a:xfrm>
          <a:custGeom>
            <a:avLst/>
            <a:gdLst>
              <a:gd name="connsiteX0" fmla="*/ 0 w 1066800"/>
              <a:gd name="connsiteY0" fmla="*/ 91440 h 91440"/>
              <a:gd name="connsiteX1" fmla="*/ 213360 w 1066800"/>
              <a:gd name="connsiteY1" fmla="*/ 0 h 91440"/>
              <a:gd name="connsiteX2" fmla="*/ 1066800 w 1066800"/>
              <a:gd name="connsiteY2" fmla="*/ 533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66800" h="91440">
                <a:moveTo>
                  <a:pt x="0" y="91440"/>
                </a:moveTo>
                <a:lnTo>
                  <a:pt x="213360" y="0"/>
                </a:lnTo>
                <a:lnTo>
                  <a:pt x="1066800" y="533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9" name="Freeform 2218"/>
          <p:cNvSpPr/>
          <p:nvPr userDrawn="1"/>
        </p:nvSpPr>
        <p:spPr>
          <a:xfrm>
            <a:off x="1274393" y="7570451"/>
            <a:ext cx="5890260" cy="2423160"/>
          </a:xfrm>
          <a:custGeom>
            <a:avLst/>
            <a:gdLst>
              <a:gd name="connsiteX0" fmla="*/ 0 w 5890260"/>
              <a:gd name="connsiteY0" fmla="*/ 2423160 h 2423160"/>
              <a:gd name="connsiteX1" fmla="*/ 0 w 5890260"/>
              <a:gd name="connsiteY1" fmla="*/ 2423160 h 2423160"/>
              <a:gd name="connsiteX2" fmla="*/ 1143000 w 5890260"/>
              <a:gd name="connsiteY2" fmla="*/ 1813560 h 2423160"/>
              <a:gd name="connsiteX3" fmla="*/ 1447800 w 5890260"/>
              <a:gd name="connsiteY3" fmla="*/ 1615440 h 2423160"/>
              <a:gd name="connsiteX4" fmla="*/ 1722120 w 5890260"/>
              <a:gd name="connsiteY4" fmla="*/ 1447800 h 2423160"/>
              <a:gd name="connsiteX5" fmla="*/ 2506980 w 5890260"/>
              <a:gd name="connsiteY5" fmla="*/ 1310640 h 2423160"/>
              <a:gd name="connsiteX6" fmla="*/ 3276600 w 5890260"/>
              <a:gd name="connsiteY6" fmla="*/ 1158240 h 2423160"/>
              <a:gd name="connsiteX7" fmla="*/ 3756660 w 5890260"/>
              <a:gd name="connsiteY7" fmla="*/ 1333500 h 2423160"/>
              <a:gd name="connsiteX8" fmla="*/ 4267200 w 5890260"/>
              <a:gd name="connsiteY8" fmla="*/ 937260 h 2423160"/>
              <a:gd name="connsiteX9" fmla="*/ 4701540 w 5890260"/>
              <a:gd name="connsiteY9" fmla="*/ 586740 h 2423160"/>
              <a:gd name="connsiteX10" fmla="*/ 5113020 w 5890260"/>
              <a:gd name="connsiteY10" fmla="*/ 533400 h 2423160"/>
              <a:gd name="connsiteX11" fmla="*/ 5394960 w 5890260"/>
              <a:gd name="connsiteY11" fmla="*/ 632460 h 2423160"/>
              <a:gd name="connsiteX12" fmla="*/ 5753100 w 5890260"/>
              <a:gd name="connsiteY12" fmla="*/ 274320 h 2423160"/>
              <a:gd name="connsiteX13" fmla="*/ 5890260 w 5890260"/>
              <a:gd name="connsiteY13" fmla="*/ 0 h 2423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890260" h="2423160">
                <a:moveTo>
                  <a:pt x="0" y="2423160"/>
                </a:moveTo>
                <a:lnTo>
                  <a:pt x="0" y="2423160"/>
                </a:lnTo>
                <a:lnTo>
                  <a:pt x="1143000" y="1813560"/>
                </a:lnTo>
                <a:lnTo>
                  <a:pt x="1447800" y="1615440"/>
                </a:lnTo>
                <a:lnTo>
                  <a:pt x="1722120" y="1447800"/>
                </a:lnTo>
                <a:lnTo>
                  <a:pt x="2506980" y="1310640"/>
                </a:lnTo>
                <a:lnTo>
                  <a:pt x="3276600" y="1158240"/>
                </a:lnTo>
                <a:lnTo>
                  <a:pt x="3756660" y="1333500"/>
                </a:lnTo>
                <a:lnTo>
                  <a:pt x="4267200" y="937260"/>
                </a:lnTo>
                <a:lnTo>
                  <a:pt x="4701540" y="586740"/>
                </a:lnTo>
                <a:lnTo>
                  <a:pt x="5113020" y="533400"/>
                </a:lnTo>
                <a:lnTo>
                  <a:pt x="5394960" y="632460"/>
                </a:lnTo>
                <a:lnTo>
                  <a:pt x="5753100" y="274320"/>
                </a:lnTo>
                <a:lnTo>
                  <a:pt x="589026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0" name="Freeform 2219"/>
          <p:cNvSpPr/>
          <p:nvPr userDrawn="1"/>
        </p:nvSpPr>
        <p:spPr>
          <a:xfrm>
            <a:off x="4573853" y="8903951"/>
            <a:ext cx="426720" cy="609600"/>
          </a:xfrm>
          <a:custGeom>
            <a:avLst/>
            <a:gdLst>
              <a:gd name="connsiteX0" fmla="*/ 426720 w 426720"/>
              <a:gd name="connsiteY0" fmla="*/ 0 h 609600"/>
              <a:gd name="connsiteX1" fmla="*/ 274320 w 426720"/>
              <a:gd name="connsiteY1" fmla="*/ 182880 h 609600"/>
              <a:gd name="connsiteX2" fmla="*/ 0 w 426720"/>
              <a:gd name="connsiteY2" fmla="*/ 609600 h 609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6720" h="609600">
                <a:moveTo>
                  <a:pt x="426720" y="0"/>
                </a:moveTo>
                <a:lnTo>
                  <a:pt x="274320" y="182880"/>
                </a:lnTo>
                <a:lnTo>
                  <a:pt x="0" y="6096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1" name="Freeform 2220"/>
          <p:cNvSpPr/>
          <p:nvPr userDrawn="1"/>
        </p:nvSpPr>
        <p:spPr>
          <a:xfrm>
            <a:off x="5252033" y="10435571"/>
            <a:ext cx="1417320" cy="1866900"/>
          </a:xfrm>
          <a:custGeom>
            <a:avLst/>
            <a:gdLst>
              <a:gd name="connsiteX0" fmla="*/ 0 w 1417320"/>
              <a:gd name="connsiteY0" fmla="*/ 0 h 1866900"/>
              <a:gd name="connsiteX1" fmla="*/ 586740 w 1417320"/>
              <a:gd name="connsiteY1" fmla="*/ 571500 h 1866900"/>
              <a:gd name="connsiteX2" fmla="*/ 601980 w 1417320"/>
              <a:gd name="connsiteY2" fmla="*/ 1310640 h 1866900"/>
              <a:gd name="connsiteX3" fmla="*/ 1417320 w 1417320"/>
              <a:gd name="connsiteY3" fmla="*/ 1866900 h 186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17320" h="1866900">
                <a:moveTo>
                  <a:pt x="0" y="0"/>
                </a:moveTo>
                <a:lnTo>
                  <a:pt x="586740" y="571500"/>
                </a:lnTo>
                <a:lnTo>
                  <a:pt x="601980" y="1310640"/>
                </a:lnTo>
                <a:lnTo>
                  <a:pt x="1417320" y="18669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2" name="Freeform 2221"/>
          <p:cNvSpPr/>
          <p:nvPr userDrawn="1"/>
        </p:nvSpPr>
        <p:spPr>
          <a:xfrm>
            <a:off x="565733" y="10283171"/>
            <a:ext cx="1752600" cy="1668780"/>
          </a:xfrm>
          <a:custGeom>
            <a:avLst/>
            <a:gdLst>
              <a:gd name="connsiteX0" fmla="*/ 480060 w 1752600"/>
              <a:gd name="connsiteY0" fmla="*/ 1668780 h 1668780"/>
              <a:gd name="connsiteX1" fmla="*/ 1752600 w 1752600"/>
              <a:gd name="connsiteY1" fmla="*/ 167640 h 1668780"/>
              <a:gd name="connsiteX2" fmla="*/ 1531620 w 1752600"/>
              <a:gd name="connsiteY2" fmla="*/ 0 h 1668780"/>
              <a:gd name="connsiteX3" fmla="*/ 0 w 1752600"/>
              <a:gd name="connsiteY3" fmla="*/ 1226820 h 1668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2600" h="1668780">
                <a:moveTo>
                  <a:pt x="480060" y="1668780"/>
                </a:moveTo>
                <a:lnTo>
                  <a:pt x="1752600" y="167640"/>
                </a:lnTo>
                <a:lnTo>
                  <a:pt x="1531620" y="0"/>
                </a:lnTo>
                <a:lnTo>
                  <a:pt x="0" y="12268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3" name="Freeform 2222"/>
          <p:cNvSpPr/>
          <p:nvPr userDrawn="1"/>
        </p:nvSpPr>
        <p:spPr>
          <a:xfrm>
            <a:off x="1289633" y="10968971"/>
            <a:ext cx="304800" cy="274320"/>
          </a:xfrm>
          <a:custGeom>
            <a:avLst/>
            <a:gdLst>
              <a:gd name="connsiteX0" fmla="*/ 304800 w 304800"/>
              <a:gd name="connsiteY0" fmla="*/ 274320 h 274320"/>
              <a:gd name="connsiteX1" fmla="*/ 0 w 30480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274320">
                <a:moveTo>
                  <a:pt x="304800" y="274320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4" name="Freeform 2223"/>
          <p:cNvSpPr/>
          <p:nvPr userDrawn="1"/>
        </p:nvSpPr>
        <p:spPr>
          <a:xfrm>
            <a:off x="619073" y="10717511"/>
            <a:ext cx="762000" cy="350520"/>
          </a:xfrm>
          <a:custGeom>
            <a:avLst/>
            <a:gdLst>
              <a:gd name="connsiteX0" fmla="*/ 0 w 762000"/>
              <a:gd name="connsiteY0" fmla="*/ 350520 h 350520"/>
              <a:gd name="connsiteX1" fmla="*/ 441960 w 762000"/>
              <a:gd name="connsiteY1" fmla="*/ 0 h 350520"/>
              <a:gd name="connsiteX2" fmla="*/ 762000 w 762000"/>
              <a:gd name="connsiteY2" fmla="*/ 13716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350520">
                <a:moveTo>
                  <a:pt x="0" y="350520"/>
                </a:moveTo>
                <a:lnTo>
                  <a:pt x="441960" y="0"/>
                </a:lnTo>
                <a:lnTo>
                  <a:pt x="762000" y="1371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5" name="Freeform 2224"/>
          <p:cNvSpPr/>
          <p:nvPr userDrawn="1"/>
        </p:nvSpPr>
        <p:spPr>
          <a:xfrm>
            <a:off x="1068653" y="10344131"/>
            <a:ext cx="640080" cy="152400"/>
          </a:xfrm>
          <a:custGeom>
            <a:avLst/>
            <a:gdLst>
              <a:gd name="connsiteX0" fmla="*/ 640080 w 640080"/>
              <a:gd name="connsiteY0" fmla="*/ 144780 h 152400"/>
              <a:gd name="connsiteX1" fmla="*/ 640080 w 640080"/>
              <a:gd name="connsiteY1" fmla="*/ 144780 h 152400"/>
              <a:gd name="connsiteX2" fmla="*/ 571500 w 640080"/>
              <a:gd name="connsiteY2" fmla="*/ 152400 h 152400"/>
              <a:gd name="connsiteX3" fmla="*/ 0 w 640080"/>
              <a:gd name="connsiteY3" fmla="*/ 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40080" h="152400">
                <a:moveTo>
                  <a:pt x="640080" y="144780"/>
                </a:moveTo>
                <a:lnTo>
                  <a:pt x="640080" y="144780"/>
                </a:lnTo>
                <a:lnTo>
                  <a:pt x="571500" y="15240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6" name="Freeform 2225"/>
          <p:cNvSpPr/>
          <p:nvPr userDrawn="1"/>
        </p:nvSpPr>
        <p:spPr>
          <a:xfrm>
            <a:off x="1731593" y="11151851"/>
            <a:ext cx="1051560" cy="1661160"/>
          </a:xfrm>
          <a:custGeom>
            <a:avLst/>
            <a:gdLst>
              <a:gd name="connsiteX0" fmla="*/ 0 w 1051560"/>
              <a:gd name="connsiteY0" fmla="*/ 0 h 1661160"/>
              <a:gd name="connsiteX1" fmla="*/ 1051560 w 1051560"/>
              <a:gd name="connsiteY1" fmla="*/ 739140 h 1661160"/>
              <a:gd name="connsiteX2" fmla="*/ 281940 w 1051560"/>
              <a:gd name="connsiteY2" fmla="*/ 1661160 h 1661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51560" h="1661160">
                <a:moveTo>
                  <a:pt x="0" y="0"/>
                </a:moveTo>
                <a:lnTo>
                  <a:pt x="1051560" y="739140"/>
                </a:lnTo>
                <a:lnTo>
                  <a:pt x="281940" y="16611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7" name="Freeform 2226"/>
          <p:cNvSpPr/>
          <p:nvPr userDrawn="1"/>
        </p:nvSpPr>
        <p:spPr>
          <a:xfrm>
            <a:off x="1502993" y="10725131"/>
            <a:ext cx="1394460" cy="1722120"/>
          </a:xfrm>
          <a:custGeom>
            <a:avLst/>
            <a:gdLst>
              <a:gd name="connsiteX0" fmla="*/ 0 w 1394460"/>
              <a:gd name="connsiteY0" fmla="*/ 1722120 h 1722120"/>
              <a:gd name="connsiteX1" fmla="*/ 1394460 w 1394460"/>
              <a:gd name="connsiteY1" fmla="*/ 0 h 1722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94460" h="1722120">
                <a:moveTo>
                  <a:pt x="0" y="1722120"/>
                </a:moveTo>
                <a:lnTo>
                  <a:pt x="13944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8" name="Freeform 2227"/>
          <p:cNvSpPr/>
          <p:nvPr userDrawn="1"/>
        </p:nvSpPr>
        <p:spPr>
          <a:xfrm>
            <a:off x="2775533" y="11090891"/>
            <a:ext cx="769620" cy="792480"/>
          </a:xfrm>
          <a:custGeom>
            <a:avLst/>
            <a:gdLst>
              <a:gd name="connsiteX0" fmla="*/ 0 w 769620"/>
              <a:gd name="connsiteY0" fmla="*/ 792480 h 792480"/>
              <a:gd name="connsiteX1" fmla="*/ 769620 w 769620"/>
              <a:gd name="connsiteY1" fmla="*/ 0 h 792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9620" h="792480">
                <a:moveTo>
                  <a:pt x="0" y="792480"/>
                </a:moveTo>
                <a:lnTo>
                  <a:pt x="7696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9" name="Freeform 2228"/>
          <p:cNvSpPr/>
          <p:nvPr userDrawn="1"/>
        </p:nvSpPr>
        <p:spPr>
          <a:xfrm>
            <a:off x="3232733" y="11479511"/>
            <a:ext cx="914400" cy="1981200"/>
          </a:xfrm>
          <a:custGeom>
            <a:avLst/>
            <a:gdLst>
              <a:gd name="connsiteX0" fmla="*/ 0 w 914400"/>
              <a:gd name="connsiteY0" fmla="*/ 1981200 h 1981200"/>
              <a:gd name="connsiteX1" fmla="*/ 0 w 914400"/>
              <a:gd name="connsiteY1" fmla="*/ 1981200 h 1981200"/>
              <a:gd name="connsiteX2" fmla="*/ 914400 w 914400"/>
              <a:gd name="connsiteY2" fmla="*/ 0 h 198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4400" h="1981200">
                <a:moveTo>
                  <a:pt x="0" y="1981200"/>
                </a:moveTo>
                <a:lnTo>
                  <a:pt x="0" y="1981200"/>
                </a:lnTo>
                <a:lnTo>
                  <a:pt x="9144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0" name="Freeform 2229"/>
          <p:cNvSpPr/>
          <p:nvPr userDrawn="1"/>
        </p:nvSpPr>
        <p:spPr>
          <a:xfrm>
            <a:off x="3316553" y="12637751"/>
            <a:ext cx="1341120" cy="982980"/>
          </a:xfrm>
          <a:custGeom>
            <a:avLst/>
            <a:gdLst>
              <a:gd name="connsiteX0" fmla="*/ 0 w 1341120"/>
              <a:gd name="connsiteY0" fmla="*/ 807720 h 982980"/>
              <a:gd name="connsiteX1" fmla="*/ 464820 w 1341120"/>
              <a:gd name="connsiteY1" fmla="*/ 982980 h 982980"/>
              <a:gd name="connsiteX2" fmla="*/ 868680 w 1341120"/>
              <a:gd name="connsiteY2" fmla="*/ 0 h 982980"/>
              <a:gd name="connsiteX3" fmla="*/ 1341120 w 1341120"/>
              <a:gd name="connsiteY3" fmla="*/ 472440 h 98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1120" h="982980">
                <a:moveTo>
                  <a:pt x="0" y="807720"/>
                </a:moveTo>
                <a:lnTo>
                  <a:pt x="464820" y="982980"/>
                </a:lnTo>
                <a:lnTo>
                  <a:pt x="868680" y="0"/>
                </a:lnTo>
                <a:lnTo>
                  <a:pt x="1341120" y="4724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1" name="Freeform 2230"/>
          <p:cNvSpPr/>
          <p:nvPr userDrawn="1"/>
        </p:nvSpPr>
        <p:spPr>
          <a:xfrm>
            <a:off x="2021153" y="9688811"/>
            <a:ext cx="640080" cy="624840"/>
          </a:xfrm>
          <a:custGeom>
            <a:avLst/>
            <a:gdLst>
              <a:gd name="connsiteX0" fmla="*/ 0 w 640080"/>
              <a:gd name="connsiteY0" fmla="*/ 0 h 624840"/>
              <a:gd name="connsiteX1" fmla="*/ 640080 w 640080"/>
              <a:gd name="connsiteY1" fmla="*/ 464820 h 624840"/>
              <a:gd name="connsiteX2" fmla="*/ 464820 w 640080"/>
              <a:gd name="connsiteY2" fmla="*/ 6248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0080" h="624840">
                <a:moveTo>
                  <a:pt x="0" y="0"/>
                </a:moveTo>
                <a:lnTo>
                  <a:pt x="640080" y="464820"/>
                </a:lnTo>
                <a:lnTo>
                  <a:pt x="464820" y="6248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2" name="Freeform 2231"/>
          <p:cNvSpPr/>
          <p:nvPr userDrawn="1"/>
        </p:nvSpPr>
        <p:spPr>
          <a:xfrm>
            <a:off x="2722193" y="9292571"/>
            <a:ext cx="4930140" cy="1805940"/>
          </a:xfrm>
          <a:custGeom>
            <a:avLst/>
            <a:gdLst>
              <a:gd name="connsiteX0" fmla="*/ 0 w 4930140"/>
              <a:gd name="connsiteY0" fmla="*/ 0 h 1805940"/>
              <a:gd name="connsiteX1" fmla="*/ 746760 w 4930140"/>
              <a:gd name="connsiteY1" fmla="*/ 243840 h 1805940"/>
              <a:gd name="connsiteX2" fmla="*/ 853440 w 4930140"/>
              <a:gd name="connsiteY2" fmla="*/ 0 h 1805940"/>
              <a:gd name="connsiteX3" fmla="*/ 922020 w 4930140"/>
              <a:gd name="connsiteY3" fmla="*/ 0 h 1805940"/>
              <a:gd name="connsiteX4" fmla="*/ 1249680 w 4930140"/>
              <a:gd name="connsiteY4" fmla="*/ 83820 h 1805940"/>
              <a:gd name="connsiteX5" fmla="*/ 1234440 w 4930140"/>
              <a:gd name="connsiteY5" fmla="*/ 281940 h 1805940"/>
              <a:gd name="connsiteX6" fmla="*/ 1600200 w 4930140"/>
              <a:gd name="connsiteY6" fmla="*/ 381000 h 1805940"/>
              <a:gd name="connsiteX7" fmla="*/ 1722120 w 4930140"/>
              <a:gd name="connsiteY7" fmla="*/ 99060 h 1805940"/>
              <a:gd name="connsiteX8" fmla="*/ 2598420 w 4930140"/>
              <a:gd name="connsiteY8" fmla="*/ 708660 h 1805940"/>
              <a:gd name="connsiteX9" fmla="*/ 2773680 w 4930140"/>
              <a:gd name="connsiteY9" fmla="*/ 525780 h 1805940"/>
              <a:gd name="connsiteX10" fmla="*/ 3268980 w 4930140"/>
              <a:gd name="connsiteY10" fmla="*/ 868680 h 1805940"/>
              <a:gd name="connsiteX11" fmla="*/ 3337560 w 4930140"/>
              <a:gd name="connsiteY11" fmla="*/ 784860 h 1805940"/>
              <a:gd name="connsiteX12" fmla="*/ 4221480 w 4930140"/>
              <a:gd name="connsiteY12" fmla="*/ 1501140 h 1805940"/>
              <a:gd name="connsiteX13" fmla="*/ 4297680 w 4930140"/>
              <a:gd name="connsiteY13" fmla="*/ 1417320 h 1805940"/>
              <a:gd name="connsiteX14" fmla="*/ 4930140 w 4930140"/>
              <a:gd name="connsiteY14" fmla="*/ 1805940 h 1805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930140" h="1805940">
                <a:moveTo>
                  <a:pt x="0" y="0"/>
                </a:moveTo>
                <a:lnTo>
                  <a:pt x="746760" y="243840"/>
                </a:lnTo>
                <a:lnTo>
                  <a:pt x="853440" y="0"/>
                </a:lnTo>
                <a:lnTo>
                  <a:pt x="922020" y="0"/>
                </a:lnTo>
                <a:lnTo>
                  <a:pt x="1249680" y="83820"/>
                </a:lnTo>
                <a:lnTo>
                  <a:pt x="1234440" y="281940"/>
                </a:lnTo>
                <a:lnTo>
                  <a:pt x="1600200" y="381000"/>
                </a:lnTo>
                <a:lnTo>
                  <a:pt x="1722120" y="99060"/>
                </a:lnTo>
                <a:lnTo>
                  <a:pt x="2598420" y="708660"/>
                </a:lnTo>
                <a:lnTo>
                  <a:pt x="2773680" y="525780"/>
                </a:lnTo>
                <a:lnTo>
                  <a:pt x="3268980" y="868680"/>
                </a:lnTo>
                <a:lnTo>
                  <a:pt x="3337560" y="784860"/>
                </a:lnTo>
                <a:lnTo>
                  <a:pt x="4221480" y="1501140"/>
                </a:lnTo>
                <a:lnTo>
                  <a:pt x="4297680" y="1417320"/>
                </a:lnTo>
                <a:lnTo>
                  <a:pt x="4930140" y="18059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3" name="Freeform 2232"/>
          <p:cNvSpPr/>
          <p:nvPr userDrawn="1"/>
        </p:nvSpPr>
        <p:spPr>
          <a:xfrm>
            <a:off x="5960693" y="10252691"/>
            <a:ext cx="1303020" cy="1546860"/>
          </a:xfrm>
          <a:custGeom>
            <a:avLst/>
            <a:gdLst>
              <a:gd name="connsiteX0" fmla="*/ 1303020 w 1303020"/>
              <a:gd name="connsiteY0" fmla="*/ 1546860 h 1546860"/>
              <a:gd name="connsiteX1" fmla="*/ 647700 w 1303020"/>
              <a:gd name="connsiteY1" fmla="*/ 998220 h 1546860"/>
              <a:gd name="connsiteX2" fmla="*/ 0 w 1303020"/>
              <a:gd name="connsiteY2" fmla="*/ 480060 h 1546860"/>
              <a:gd name="connsiteX3" fmla="*/ 236220 w 1303020"/>
              <a:gd name="connsiteY3" fmla="*/ 0 h 1546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3020" h="1546860">
                <a:moveTo>
                  <a:pt x="1303020" y="1546860"/>
                </a:moveTo>
                <a:lnTo>
                  <a:pt x="647700" y="998220"/>
                </a:lnTo>
                <a:lnTo>
                  <a:pt x="0" y="480060"/>
                </a:lnTo>
                <a:lnTo>
                  <a:pt x="2362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4" name="Freeform 2233"/>
          <p:cNvSpPr/>
          <p:nvPr userDrawn="1"/>
        </p:nvSpPr>
        <p:spPr>
          <a:xfrm>
            <a:off x="6189293" y="10763231"/>
            <a:ext cx="723900" cy="960120"/>
          </a:xfrm>
          <a:custGeom>
            <a:avLst/>
            <a:gdLst>
              <a:gd name="connsiteX0" fmla="*/ 0 w 723900"/>
              <a:gd name="connsiteY0" fmla="*/ 960120 h 960120"/>
              <a:gd name="connsiteX1" fmla="*/ 0 w 723900"/>
              <a:gd name="connsiteY1" fmla="*/ 960120 h 960120"/>
              <a:gd name="connsiteX2" fmla="*/ 723900 w 723900"/>
              <a:gd name="connsiteY2" fmla="*/ 0 h 96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3900" h="960120">
                <a:moveTo>
                  <a:pt x="0" y="960120"/>
                </a:moveTo>
                <a:lnTo>
                  <a:pt x="0" y="960120"/>
                </a:lnTo>
                <a:lnTo>
                  <a:pt x="7239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5" name="Freeform 2234"/>
          <p:cNvSpPr/>
          <p:nvPr userDrawn="1"/>
        </p:nvSpPr>
        <p:spPr>
          <a:xfrm>
            <a:off x="3827093" y="9643091"/>
            <a:ext cx="403860" cy="1402080"/>
          </a:xfrm>
          <a:custGeom>
            <a:avLst/>
            <a:gdLst>
              <a:gd name="connsiteX0" fmla="*/ 0 w 403860"/>
              <a:gd name="connsiteY0" fmla="*/ 1402080 h 1402080"/>
              <a:gd name="connsiteX1" fmla="*/ 0 w 403860"/>
              <a:gd name="connsiteY1" fmla="*/ 1402080 h 1402080"/>
              <a:gd name="connsiteX2" fmla="*/ 373380 w 403860"/>
              <a:gd name="connsiteY2" fmla="*/ 289560 h 1402080"/>
              <a:gd name="connsiteX3" fmla="*/ 403860 w 403860"/>
              <a:gd name="connsiteY3" fmla="*/ 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3860" h="1402080">
                <a:moveTo>
                  <a:pt x="0" y="1402080"/>
                </a:moveTo>
                <a:lnTo>
                  <a:pt x="0" y="1402080"/>
                </a:lnTo>
                <a:lnTo>
                  <a:pt x="373380" y="289560"/>
                </a:lnTo>
                <a:lnTo>
                  <a:pt x="4038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6" name="Freeform 2235"/>
          <p:cNvSpPr/>
          <p:nvPr userDrawn="1"/>
        </p:nvSpPr>
        <p:spPr>
          <a:xfrm>
            <a:off x="3301313" y="9444971"/>
            <a:ext cx="304800" cy="1318260"/>
          </a:xfrm>
          <a:custGeom>
            <a:avLst/>
            <a:gdLst>
              <a:gd name="connsiteX0" fmla="*/ 213360 w 304800"/>
              <a:gd name="connsiteY0" fmla="*/ 0 h 1318260"/>
              <a:gd name="connsiteX1" fmla="*/ 304800 w 304800"/>
              <a:gd name="connsiteY1" fmla="*/ 1287780 h 1318260"/>
              <a:gd name="connsiteX2" fmla="*/ 0 w 304800"/>
              <a:gd name="connsiteY2" fmla="*/ 1318260 h 1318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4800" h="1318260">
                <a:moveTo>
                  <a:pt x="213360" y="0"/>
                </a:moveTo>
                <a:lnTo>
                  <a:pt x="304800" y="1287780"/>
                </a:lnTo>
                <a:lnTo>
                  <a:pt x="0" y="13182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7" name="Freeform 2236"/>
          <p:cNvSpPr/>
          <p:nvPr userDrawn="1"/>
        </p:nvSpPr>
        <p:spPr>
          <a:xfrm rot="5943740">
            <a:off x="2946533" y="10113704"/>
            <a:ext cx="749350" cy="511327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9350" h="511327">
                <a:moveTo>
                  <a:pt x="0" y="187236"/>
                </a:moveTo>
                <a:lnTo>
                  <a:pt x="81023" y="511327"/>
                </a:lnTo>
                <a:cubicBezTo>
                  <a:pt x="111889" y="499752"/>
                  <a:pt x="143610" y="490244"/>
                  <a:pt x="173620" y="476603"/>
                </a:cubicBezTo>
                <a:cubicBezTo>
                  <a:pt x="229258" y="451313"/>
                  <a:pt x="189524" y="453453"/>
                  <a:pt x="219919" y="453453"/>
                </a:cubicBezTo>
                <a:lnTo>
                  <a:pt x="749350" y="321944"/>
                </a:lnTo>
                <a:lnTo>
                  <a:pt x="696858" y="0"/>
                </a:lnTo>
                <a:cubicBezTo>
                  <a:pt x="411349" y="96456"/>
                  <a:pt x="354957" y="32906"/>
                  <a:pt x="69448" y="12936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8" name="Freeform 2237"/>
          <p:cNvSpPr/>
          <p:nvPr userDrawn="1"/>
        </p:nvSpPr>
        <p:spPr>
          <a:xfrm>
            <a:off x="3598493" y="10290791"/>
            <a:ext cx="449580" cy="0"/>
          </a:xfrm>
          <a:custGeom>
            <a:avLst/>
            <a:gdLst>
              <a:gd name="connsiteX0" fmla="*/ 0 w 449580"/>
              <a:gd name="connsiteY0" fmla="*/ 0 h 0"/>
              <a:gd name="connsiteX1" fmla="*/ 449580 w 44958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9580">
                <a:moveTo>
                  <a:pt x="0" y="0"/>
                </a:moveTo>
                <a:lnTo>
                  <a:pt x="4495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9" name="Freeform 2238"/>
          <p:cNvSpPr/>
          <p:nvPr userDrawn="1"/>
        </p:nvSpPr>
        <p:spPr>
          <a:xfrm>
            <a:off x="4177613" y="9856451"/>
            <a:ext cx="1173480" cy="434340"/>
          </a:xfrm>
          <a:custGeom>
            <a:avLst/>
            <a:gdLst>
              <a:gd name="connsiteX0" fmla="*/ 0 w 1173480"/>
              <a:gd name="connsiteY0" fmla="*/ 0 h 434340"/>
              <a:gd name="connsiteX1" fmla="*/ 0 w 1173480"/>
              <a:gd name="connsiteY1" fmla="*/ 0 h 434340"/>
              <a:gd name="connsiteX2" fmla="*/ 83820 w 1173480"/>
              <a:gd name="connsiteY2" fmla="*/ 15240 h 434340"/>
              <a:gd name="connsiteX3" fmla="*/ 601980 w 1173480"/>
              <a:gd name="connsiteY3" fmla="*/ 259080 h 434340"/>
              <a:gd name="connsiteX4" fmla="*/ 647700 w 1173480"/>
              <a:gd name="connsiteY4" fmla="*/ 190500 h 434340"/>
              <a:gd name="connsiteX5" fmla="*/ 739140 w 1173480"/>
              <a:gd name="connsiteY5" fmla="*/ 259080 h 434340"/>
              <a:gd name="connsiteX6" fmla="*/ 914400 w 1173480"/>
              <a:gd name="connsiteY6" fmla="*/ 434340 h 434340"/>
              <a:gd name="connsiteX7" fmla="*/ 1173480 w 1173480"/>
              <a:gd name="connsiteY7" fmla="*/ 144780 h 434340"/>
              <a:gd name="connsiteX8" fmla="*/ 1120140 w 1173480"/>
              <a:gd name="connsiteY8" fmla="*/ 14478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3480" h="434340">
                <a:moveTo>
                  <a:pt x="0" y="0"/>
                </a:moveTo>
                <a:lnTo>
                  <a:pt x="0" y="0"/>
                </a:lnTo>
                <a:lnTo>
                  <a:pt x="83820" y="15240"/>
                </a:lnTo>
                <a:lnTo>
                  <a:pt x="601980" y="259080"/>
                </a:lnTo>
                <a:lnTo>
                  <a:pt x="647700" y="190500"/>
                </a:lnTo>
                <a:cubicBezTo>
                  <a:pt x="729786" y="247960"/>
                  <a:pt x="701976" y="221916"/>
                  <a:pt x="739140" y="259080"/>
                </a:cubicBezTo>
                <a:lnTo>
                  <a:pt x="914400" y="434340"/>
                </a:lnTo>
                <a:lnTo>
                  <a:pt x="1173480" y="144780"/>
                </a:lnTo>
                <a:lnTo>
                  <a:pt x="1120140" y="1447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0" name="Freeform 2239"/>
          <p:cNvSpPr/>
          <p:nvPr userDrawn="1"/>
        </p:nvSpPr>
        <p:spPr>
          <a:xfrm>
            <a:off x="7278953" y="11990051"/>
            <a:ext cx="556260" cy="350520"/>
          </a:xfrm>
          <a:custGeom>
            <a:avLst/>
            <a:gdLst>
              <a:gd name="connsiteX0" fmla="*/ 0 w 556260"/>
              <a:gd name="connsiteY0" fmla="*/ 0 h 350520"/>
              <a:gd name="connsiteX1" fmla="*/ 556260 w 556260"/>
              <a:gd name="connsiteY1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56260" h="350520">
                <a:moveTo>
                  <a:pt x="0" y="0"/>
                </a:moveTo>
                <a:lnTo>
                  <a:pt x="556260" y="3505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1" name="Freeform 2240"/>
          <p:cNvSpPr/>
          <p:nvPr userDrawn="1"/>
        </p:nvSpPr>
        <p:spPr>
          <a:xfrm>
            <a:off x="6555053" y="9650711"/>
            <a:ext cx="1181100" cy="1082040"/>
          </a:xfrm>
          <a:custGeom>
            <a:avLst/>
            <a:gdLst>
              <a:gd name="connsiteX0" fmla="*/ 0 w 1181100"/>
              <a:gd name="connsiteY0" fmla="*/ 792480 h 1082040"/>
              <a:gd name="connsiteX1" fmla="*/ 601980 w 1181100"/>
              <a:gd name="connsiteY1" fmla="*/ 0 h 1082040"/>
              <a:gd name="connsiteX2" fmla="*/ 1181100 w 1181100"/>
              <a:gd name="connsiteY2" fmla="*/ 373380 h 1082040"/>
              <a:gd name="connsiteX3" fmla="*/ 1150620 w 1181100"/>
              <a:gd name="connsiteY3" fmla="*/ 434340 h 1082040"/>
              <a:gd name="connsiteX4" fmla="*/ 495300 w 1181100"/>
              <a:gd name="connsiteY4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1100" h="1082040">
                <a:moveTo>
                  <a:pt x="0" y="792480"/>
                </a:moveTo>
                <a:lnTo>
                  <a:pt x="601980" y="0"/>
                </a:lnTo>
                <a:lnTo>
                  <a:pt x="1181100" y="373380"/>
                </a:lnTo>
                <a:lnTo>
                  <a:pt x="1150620" y="434340"/>
                </a:lnTo>
                <a:lnTo>
                  <a:pt x="495300" y="1082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2" name="Freeform 2241"/>
          <p:cNvSpPr/>
          <p:nvPr userDrawn="1"/>
        </p:nvSpPr>
        <p:spPr>
          <a:xfrm>
            <a:off x="5724473" y="8492471"/>
            <a:ext cx="1386840" cy="1219200"/>
          </a:xfrm>
          <a:custGeom>
            <a:avLst/>
            <a:gdLst>
              <a:gd name="connsiteX0" fmla="*/ 1386840 w 1386840"/>
              <a:gd name="connsiteY0" fmla="*/ 1135380 h 1219200"/>
              <a:gd name="connsiteX1" fmla="*/ 1104900 w 1386840"/>
              <a:gd name="connsiteY1" fmla="*/ 960120 h 1219200"/>
              <a:gd name="connsiteX2" fmla="*/ 731520 w 1386840"/>
              <a:gd name="connsiteY2" fmla="*/ 1219200 h 1219200"/>
              <a:gd name="connsiteX3" fmla="*/ 0 w 1386840"/>
              <a:gd name="connsiteY3" fmla="*/ 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6840" h="1219200">
                <a:moveTo>
                  <a:pt x="1386840" y="1135380"/>
                </a:moveTo>
                <a:lnTo>
                  <a:pt x="1104900" y="960120"/>
                </a:lnTo>
                <a:lnTo>
                  <a:pt x="731520" y="121920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3" name="Freeform 2242"/>
          <p:cNvSpPr/>
          <p:nvPr userDrawn="1"/>
        </p:nvSpPr>
        <p:spPr>
          <a:xfrm>
            <a:off x="5099633" y="9056351"/>
            <a:ext cx="1036320" cy="525780"/>
          </a:xfrm>
          <a:custGeom>
            <a:avLst/>
            <a:gdLst>
              <a:gd name="connsiteX0" fmla="*/ 0 w 1036320"/>
              <a:gd name="connsiteY0" fmla="*/ 0 h 525780"/>
              <a:gd name="connsiteX1" fmla="*/ 594360 w 1036320"/>
              <a:gd name="connsiteY1" fmla="*/ 525780 h 525780"/>
              <a:gd name="connsiteX2" fmla="*/ 1036320 w 1036320"/>
              <a:gd name="connsiteY2" fmla="*/ 19050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6320" h="525780">
                <a:moveTo>
                  <a:pt x="0" y="0"/>
                </a:moveTo>
                <a:lnTo>
                  <a:pt x="594360" y="525780"/>
                </a:lnTo>
                <a:lnTo>
                  <a:pt x="1036320" y="1905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4" name="Freeform 2243"/>
          <p:cNvSpPr/>
          <p:nvPr userDrawn="1"/>
        </p:nvSpPr>
        <p:spPr>
          <a:xfrm>
            <a:off x="7713293" y="11342351"/>
            <a:ext cx="1059180" cy="655320"/>
          </a:xfrm>
          <a:custGeom>
            <a:avLst/>
            <a:gdLst>
              <a:gd name="connsiteX0" fmla="*/ 0 w 1059180"/>
              <a:gd name="connsiteY0" fmla="*/ 0 h 655320"/>
              <a:gd name="connsiteX1" fmla="*/ 1059180 w 1059180"/>
              <a:gd name="connsiteY1" fmla="*/ 655320 h 6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59180" h="655320">
                <a:moveTo>
                  <a:pt x="0" y="0"/>
                </a:moveTo>
                <a:lnTo>
                  <a:pt x="1059180" y="6553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5" name="Freeform 2244"/>
          <p:cNvSpPr/>
          <p:nvPr userDrawn="1"/>
        </p:nvSpPr>
        <p:spPr>
          <a:xfrm>
            <a:off x="8010473" y="10938491"/>
            <a:ext cx="1013460" cy="563880"/>
          </a:xfrm>
          <a:custGeom>
            <a:avLst/>
            <a:gdLst>
              <a:gd name="connsiteX0" fmla="*/ 0 w 1013460"/>
              <a:gd name="connsiteY0" fmla="*/ 563880 h 563880"/>
              <a:gd name="connsiteX1" fmla="*/ 167640 w 1013460"/>
              <a:gd name="connsiteY1" fmla="*/ 0 h 563880"/>
              <a:gd name="connsiteX2" fmla="*/ 1013460 w 1013460"/>
              <a:gd name="connsiteY2" fmla="*/ 22860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3460" h="563880">
                <a:moveTo>
                  <a:pt x="0" y="563880"/>
                </a:moveTo>
                <a:lnTo>
                  <a:pt x="167640" y="0"/>
                </a:lnTo>
                <a:lnTo>
                  <a:pt x="1013460" y="228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6" name="Freeform 2245"/>
          <p:cNvSpPr/>
          <p:nvPr userDrawn="1"/>
        </p:nvSpPr>
        <p:spPr>
          <a:xfrm>
            <a:off x="8239073" y="10656551"/>
            <a:ext cx="853440" cy="320040"/>
          </a:xfrm>
          <a:custGeom>
            <a:avLst/>
            <a:gdLst>
              <a:gd name="connsiteX0" fmla="*/ 0 w 853440"/>
              <a:gd name="connsiteY0" fmla="*/ 320040 h 320040"/>
              <a:gd name="connsiteX1" fmla="*/ 144780 w 853440"/>
              <a:gd name="connsiteY1" fmla="*/ 0 h 320040"/>
              <a:gd name="connsiteX2" fmla="*/ 853440 w 853440"/>
              <a:gd name="connsiteY2" fmla="*/ 3810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53440" h="320040">
                <a:moveTo>
                  <a:pt x="0" y="320040"/>
                </a:moveTo>
                <a:lnTo>
                  <a:pt x="144780" y="0"/>
                </a:lnTo>
                <a:lnTo>
                  <a:pt x="853440" y="381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7" name="Freeform 2246"/>
          <p:cNvSpPr/>
          <p:nvPr userDrawn="1"/>
        </p:nvSpPr>
        <p:spPr>
          <a:xfrm>
            <a:off x="8307653" y="9330671"/>
            <a:ext cx="914400" cy="731520"/>
          </a:xfrm>
          <a:custGeom>
            <a:avLst/>
            <a:gdLst>
              <a:gd name="connsiteX0" fmla="*/ 914400 w 914400"/>
              <a:gd name="connsiteY0" fmla="*/ 0 h 731520"/>
              <a:gd name="connsiteX1" fmla="*/ 914400 w 914400"/>
              <a:gd name="connsiteY1" fmla="*/ 0 h 731520"/>
              <a:gd name="connsiteX2" fmla="*/ 777240 w 914400"/>
              <a:gd name="connsiteY2" fmla="*/ 30480 h 731520"/>
              <a:gd name="connsiteX3" fmla="*/ 0 w 914400"/>
              <a:gd name="connsiteY3" fmla="*/ 213360 h 731520"/>
              <a:gd name="connsiteX4" fmla="*/ 160020 w 914400"/>
              <a:gd name="connsiteY4" fmla="*/ 73152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" h="731520">
                <a:moveTo>
                  <a:pt x="914400" y="0"/>
                </a:moveTo>
                <a:lnTo>
                  <a:pt x="914400" y="0"/>
                </a:lnTo>
                <a:lnTo>
                  <a:pt x="777240" y="30480"/>
                </a:lnTo>
                <a:lnTo>
                  <a:pt x="0" y="213360"/>
                </a:lnTo>
                <a:lnTo>
                  <a:pt x="160020" y="7315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8" name="Freeform 2247"/>
          <p:cNvSpPr/>
          <p:nvPr userDrawn="1"/>
        </p:nvSpPr>
        <p:spPr>
          <a:xfrm>
            <a:off x="7644713" y="8660111"/>
            <a:ext cx="419100" cy="647700"/>
          </a:xfrm>
          <a:custGeom>
            <a:avLst/>
            <a:gdLst>
              <a:gd name="connsiteX0" fmla="*/ 167640 w 419100"/>
              <a:gd name="connsiteY0" fmla="*/ 0 h 647700"/>
              <a:gd name="connsiteX1" fmla="*/ 419100 w 419100"/>
              <a:gd name="connsiteY1" fmla="*/ 480060 h 647700"/>
              <a:gd name="connsiteX2" fmla="*/ 0 w 419100"/>
              <a:gd name="connsiteY2" fmla="*/ 647700 h 64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9100" h="647700">
                <a:moveTo>
                  <a:pt x="167640" y="0"/>
                </a:moveTo>
                <a:lnTo>
                  <a:pt x="419100" y="480060"/>
                </a:lnTo>
                <a:lnTo>
                  <a:pt x="0" y="6477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9" name="Freeform 2248"/>
          <p:cNvSpPr/>
          <p:nvPr userDrawn="1"/>
        </p:nvSpPr>
        <p:spPr>
          <a:xfrm>
            <a:off x="649553" y="6755111"/>
            <a:ext cx="2537460" cy="2674620"/>
          </a:xfrm>
          <a:custGeom>
            <a:avLst/>
            <a:gdLst>
              <a:gd name="connsiteX0" fmla="*/ 0 w 2537460"/>
              <a:gd name="connsiteY0" fmla="*/ 2674620 h 2674620"/>
              <a:gd name="connsiteX1" fmla="*/ 0 w 2537460"/>
              <a:gd name="connsiteY1" fmla="*/ 2674620 h 2674620"/>
              <a:gd name="connsiteX2" fmla="*/ 472440 w 2537460"/>
              <a:gd name="connsiteY2" fmla="*/ 2141220 h 2674620"/>
              <a:gd name="connsiteX3" fmla="*/ 541020 w 2537460"/>
              <a:gd name="connsiteY3" fmla="*/ 2103120 h 2674620"/>
              <a:gd name="connsiteX4" fmla="*/ 571500 w 2537460"/>
              <a:gd name="connsiteY4" fmla="*/ 2095500 h 2674620"/>
              <a:gd name="connsiteX5" fmla="*/ 594360 w 2537460"/>
              <a:gd name="connsiteY5" fmla="*/ 2080260 h 2674620"/>
              <a:gd name="connsiteX6" fmla="*/ 1051560 w 2537460"/>
              <a:gd name="connsiteY6" fmla="*/ 1805940 h 2674620"/>
              <a:gd name="connsiteX7" fmla="*/ 1661160 w 2537460"/>
              <a:gd name="connsiteY7" fmla="*/ 1066800 h 2674620"/>
              <a:gd name="connsiteX8" fmla="*/ 1950720 w 2537460"/>
              <a:gd name="connsiteY8" fmla="*/ 601980 h 2674620"/>
              <a:gd name="connsiteX9" fmla="*/ 2354580 w 2537460"/>
              <a:gd name="connsiteY9" fmla="*/ 243840 h 2674620"/>
              <a:gd name="connsiteX10" fmla="*/ 2537460 w 2537460"/>
              <a:gd name="connsiteY10" fmla="*/ 0 h 2674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37460" h="2674620">
                <a:moveTo>
                  <a:pt x="0" y="2674620"/>
                </a:moveTo>
                <a:lnTo>
                  <a:pt x="0" y="2674620"/>
                </a:lnTo>
                <a:lnTo>
                  <a:pt x="472440" y="2141220"/>
                </a:lnTo>
                <a:cubicBezTo>
                  <a:pt x="495300" y="2128520"/>
                  <a:pt x="517276" y="2114079"/>
                  <a:pt x="541020" y="2103120"/>
                </a:cubicBezTo>
                <a:cubicBezTo>
                  <a:pt x="550529" y="2098731"/>
                  <a:pt x="561874" y="2099625"/>
                  <a:pt x="571500" y="2095500"/>
                </a:cubicBezTo>
                <a:cubicBezTo>
                  <a:pt x="579918" y="2091892"/>
                  <a:pt x="594360" y="2080260"/>
                  <a:pt x="594360" y="2080260"/>
                </a:cubicBezTo>
                <a:lnTo>
                  <a:pt x="1051560" y="1805940"/>
                </a:lnTo>
                <a:lnTo>
                  <a:pt x="1661160" y="1066800"/>
                </a:lnTo>
                <a:lnTo>
                  <a:pt x="1950720" y="601980"/>
                </a:lnTo>
                <a:lnTo>
                  <a:pt x="2354580" y="243840"/>
                </a:lnTo>
                <a:lnTo>
                  <a:pt x="253746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0" name="Freeform 2249"/>
          <p:cNvSpPr/>
          <p:nvPr userDrawn="1"/>
        </p:nvSpPr>
        <p:spPr>
          <a:xfrm>
            <a:off x="596213" y="6747491"/>
            <a:ext cx="2552700" cy="259080"/>
          </a:xfrm>
          <a:custGeom>
            <a:avLst/>
            <a:gdLst>
              <a:gd name="connsiteX0" fmla="*/ 0 w 2552700"/>
              <a:gd name="connsiteY0" fmla="*/ 167640 h 259080"/>
              <a:gd name="connsiteX1" fmla="*/ 914400 w 2552700"/>
              <a:gd name="connsiteY1" fmla="*/ 259080 h 259080"/>
              <a:gd name="connsiteX2" fmla="*/ 1638300 w 2552700"/>
              <a:gd name="connsiteY2" fmla="*/ 167640 h 259080"/>
              <a:gd name="connsiteX3" fmla="*/ 2552700 w 2552700"/>
              <a:gd name="connsiteY3" fmla="*/ 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2700" h="259080">
                <a:moveTo>
                  <a:pt x="0" y="167640"/>
                </a:moveTo>
                <a:lnTo>
                  <a:pt x="914400" y="259080"/>
                </a:lnTo>
                <a:lnTo>
                  <a:pt x="1638300" y="167640"/>
                </a:lnTo>
                <a:lnTo>
                  <a:pt x="255270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1" name="Freeform 2250"/>
          <p:cNvSpPr/>
          <p:nvPr userDrawn="1"/>
        </p:nvSpPr>
        <p:spPr>
          <a:xfrm>
            <a:off x="1723973" y="6991331"/>
            <a:ext cx="739140" cy="586740"/>
          </a:xfrm>
          <a:custGeom>
            <a:avLst/>
            <a:gdLst>
              <a:gd name="connsiteX0" fmla="*/ 0 w 739140"/>
              <a:gd name="connsiteY0" fmla="*/ 0 h 586740"/>
              <a:gd name="connsiteX1" fmla="*/ 152400 w 739140"/>
              <a:gd name="connsiteY1" fmla="*/ 175260 h 586740"/>
              <a:gd name="connsiteX2" fmla="*/ 739140 w 739140"/>
              <a:gd name="connsiteY2" fmla="*/ 58674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9140" h="586740">
                <a:moveTo>
                  <a:pt x="0" y="0"/>
                </a:moveTo>
                <a:lnTo>
                  <a:pt x="152400" y="175260"/>
                </a:lnTo>
                <a:lnTo>
                  <a:pt x="739140" y="5867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2" name="Freeform 2251"/>
          <p:cNvSpPr/>
          <p:nvPr userDrawn="1"/>
        </p:nvSpPr>
        <p:spPr>
          <a:xfrm>
            <a:off x="596213" y="8088611"/>
            <a:ext cx="922020" cy="586740"/>
          </a:xfrm>
          <a:custGeom>
            <a:avLst/>
            <a:gdLst>
              <a:gd name="connsiteX0" fmla="*/ 0 w 922020"/>
              <a:gd name="connsiteY0" fmla="*/ 0 h 586740"/>
              <a:gd name="connsiteX1" fmla="*/ 571500 w 922020"/>
              <a:gd name="connsiteY1" fmla="*/ 320040 h 586740"/>
              <a:gd name="connsiteX2" fmla="*/ 922020 w 922020"/>
              <a:gd name="connsiteY2" fmla="*/ 58674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22020" h="586740">
                <a:moveTo>
                  <a:pt x="0" y="0"/>
                </a:moveTo>
                <a:lnTo>
                  <a:pt x="571500" y="320040"/>
                </a:lnTo>
                <a:lnTo>
                  <a:pt x="922020" y="5867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3" name="Freeform 2252"/>
          <p:cNvSpPr/>
          <p:nvPr userDrawn="1"/>
        </p:nvSpPr>
        <p:spPr>
          <a:xfrm>
            <a:off x="1784933" y="7844771"/>
            <a:ext cx="342900" cy="220980"/>
          </a:xfrm>
          <a:custGeom>
            <a:avLst/>
            <a:gdLst>
              <a:gd name="connsiteX0" fmla="*/ 0 w 342900"/>
              <a:gd name="connsiteY0" fmla="*/ 0 h 220980"/>
              <a:gd name="connsiteX1" fmla="*/ 342900 w 342900"/>
              <a:gd name="connsiteY1" fmla="*/ 22098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2900" h="220980">
                <a:moveTo>
                  <a:pt x="0" y="0"/>
                </a:moveTo>
                <a:lnTo>
                  <a:pt x="342900" y="2209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4" name="Freeform 2253"/>
          <p:cNvSpPr/>
          <p:nvPr userDrawn="1"/>
        </p:nvSpPr>
        <p:spPr>
          <a:xfrm>
            <a:off x="1137233" y="8926811"/>
            <a:ext cx="45720" cy="243840"/>
          </a:xfrm>
          <a:custGeom>
            <a:avLst/>
            <a:gdLst>
              <a:gd name="connsiteX0" fmla="*/ 0 w 45720"/>
              <a:gd name="connsiteY0" fmla="*/ 0 h 243840"/>
              <a:gd name="connsiteX1" fmla="*/ 45720 w 45720"/>
              <a:gd name="connsiteY1" fmla="*/ 243840 h 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243840">
                <a:moveTo>
                  <a:pt x="0" y="0"/>
                </a:moveTo>
                <a:lnTo>
                  <a:pt x="45720" y="2438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5" name="Freeform 2254"/>
          <p:cNvSpPr/>
          <p:nvPr userDrawn="1"/>
        </p:nvSpPr>
        <p:spPr>
          <a:xfrm>
            <a:off x="1236293" y="8911571"/>
            <a:ext cx="609600" cy="693420"/>
          </a:xfrm>
          <a:custGeom>
            <a:avLst/>
            <a:gdLst>
              <a:gd name="connsiteX0" fmla="*/ 0 w 609600"/>
              <a:gd name="connsiteY0" fmla="*/ 0 h 693420"/>
              <a:gd name="connsiteX1" fmla="*/ 609600 w 609600"/>
              <a:gd name="connsiteY1" fmla="*/ 69342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0" h="693420">
                <a:moveTo>
                  <a:pt x="0" y="0"/>
                </a:moveTo>
                <a:lnTo>
                  <a:pt x="609600" y="6934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6" name="Freeform 2255"/>
          <p:cNvSpPr/>
          <p:nvPr userDrawn="1"/>
        </p:nvSpPr>
        <p:spPr>
          <a:xfrm>
            <a:off x="1350593" y="8804891"/>
            <a:ext cx="640080" cy="723900"/>
          </a:xfrm>
          <a:custGeom>
            <a:avLst/>
            <a:gdLst>
              <a:gd name="connsiteX0" fmla="*/ 0 w 640080"/>
              <a:gd name="connsiteY0" fmla="*/ 0 h 723900"/>
              <a:gd name="connsiteX1" fmla="*/ 640080 w 64008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0080" h="723900">
                <a:moveTo>
                  <a:pt x="0" y="0"/>
                </a:moveTo>
                <a:lnTo>
                  <a:pt x="640080" y="7239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7" name="Freeform 2256"/>
          <p:cNvSpPr/>
          <p:nvPr userDrawn="1"/>
        </p:nvSpPr>
        <p:spPr>
          <a:xfrm>
            <a:off x="1541093" y="8728691"/>
            <a:ext cx="662940" cy="662940"/>
          </a:xfrm>
          <a:custGeom>
            <a:avLst/>
            <a:gdLst>
              <a:gd name="connsiteX0" fmla="*/ 0 w 662940"/>
              <a:gd name="connsiteY0" fmla="*/ 0 h 662940"/>
              <a:gd name="connsiteX1" fmla="*/ 662940 w 662940"/>
              <a:gd name="connsiteY1" fmla="*/ 66294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2940" h="662940">
                <a:moveTo>
                  <a:pt x="0" y="0"/>
                </a:moveTo>
                <a:lnTo>
                  <a:pt x="662940" y="6629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8" name="Freeform 2257"/>
          <p:cNvSpPr/>
          <p:nvPr userDrawn="1"/>
        </p:nvSpPr>
        <p:spPr>
          <a:xfrm>
            <a:off x="2013533" y="8294351"/>
            <a:ext cx="281940" cy="396240"/>
          </a:xfrm>
          <a:custGeom>
            <a:avLst/>
            <a:gdLst>
              <a:gd name="connsiteX0" fmla="*/ 0 w 281940"/>
              <a:gd name="connsiteY0" fmla="*/ 0 h 396240"/>
              <a:gd name="connsiteX1" fmla="*/ 281940 w 281940"/>
              <a:gd name="connsiteY1" fmla="*/ 198120 h 396240"/>
              <a:gd name="connsiteX2" fmla="*/ 152400 w 281940"/>
              <a:gd name="connsiteY2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1940" h="396240">
                <a:moveTo>
                  <a:pt x="0" y="0"/>
                </a:moveTo>
                <a:lnTo>
                  <a:pt x="281940" y="198120"/>
                </a:lnTo>
                <a:lnTo>
                  <a:pt x="152400" y="3962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9" name="Freeform 2258"/>
          <p:cNvSpPr/>
          <p:nvPr userDrawn="1"/>
        </p:nvSpPr>
        <p:spPr>
          <a:xfrm>
            <a:off x="1769693" y="8500091"/>
            <a:ext cx="891540" cy="632460"/>
          </a:xfrm>
          <a:custGeom>
            <a:avLst/>
            <a:gdLst>
              <a:gd name="connsiteX0" fmla="*/ 0 w 891540"/>
              <a:gd name="connsiteY0" fmla="*/ 0 h 632460"/>
              <a:gd name="connsiteX1" fmla="*/ 891540 w 891540"/>
              <a:gd name="connsiteY1" fmla="*/ 632460 h 632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91540" h="632460">
                <a:moveTo>
                  <a:pt x="0" y="0"/>
                </a:moveTo>
                <a:lnTo>
                  <a:pt x="891540" y="6324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0" name="Freeform 2259"/>
          <p:cNvSpPr/>
          <p:nvPr userDrawn="1"/>
        </p:nvSpPr>
        <p:spPr>
          <a:xfrm>
            <a:off x="718133" y="9163031"/>
            <a:ext cx="838200" cy="693420"/>
          </a:xfrm>
          <a:custGeom>
            <a:avLst/>
            <a:gdLst>
              <a:gd name="connsiteX0" fmla="*/ 838200 w 838200"/>
              <a:gd name="connsiteY0" fmla="*/ 548640 h 693420"/>
              <a:gd name="connsiteX1" fmla="*/ 487680 w 838200"/>
              <a:gd name="connsiteY1" fmla="*/ 0 h 693420"/>
              <a:gd name="connsiteX2" fmla="*/ 0 w 838200"/>
              <a:gd name="connsiteY2" fmla="*/ 69342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38200" h="693420">
                <a:moveTo>
                  <a:pt x="838200" y="548640"/>
                </a:moveTo>
                <a:lnTo>
                  <a:pt x="487680" y="0"/>
                </a:lnTo>
                <a:lnTo>
                  <a:pt x="0" y="6934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1" name="Freeform 2260"/>
          <p:cNvSpPr/>
          <p:nvPr userDrawn="1"/>
        </p:nvSpPr>
        <p:spPr>
          <a:xfrm>
            <a:off x="634313" y="8362931"/>
            <a:ext cx="586740" cy="579120"/>
          </a:xfrm>
          <a:custGeom>
            <a:avLst/>
            <a:gdLst>
              <a:gd name="connsiteX0" fmla="*/ 83820 w 586740"/>
              <a:gd name="connsiteY0" fmla="*/ 0 h 579120"/>
              <a:gd name="connsiteX1" fmla="*/ 586740 w 586740"/>
              <a:gd name="connsiteY1" fmla="*/ 320040 h 579120"/>
              <a:gd name="connsiteX2" fmla="*/ 327660 w 586740"/>
              <a:gd name="connsiteY2" fmla="*/ 579120 h 579120"/>
              <a:gd name="connsiteX3" fmla="*/ 0 w 586740"/>
              <a:gd name="connsiteY3" fmla="*/ 43434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6740" h="579120">
                <a:moveTo>
                  <a:pt x="83820" y="0"/>
                </a:moveTo>
                <a:lnTo>
                  <a:pt x="586740" y="320040"/>
                </a:lnTo>
                <a:lnTo>
                  <a:pt x="327660" y="579120"/>
                </a:lnTo>
                <a:lnTo>
                  <a:pt x="0" y="4343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2" name="Freeform 2261"/>
          <p:cNvSpPr/>
          <p:nvPr userDrawn="1"/>
        </p:nvSpPr>
        <p:spPr>
          <a:xfrm>
            <a:off x="611453" y="7052291"/>
            <a:ext cx="1729740" cy="982980"/>
          </a:xfrm>
          <a:custGeom>
            <a:avLst/>
            <a:gdLst>
              <a:gd name="connsiteX0" fmla="*/ 0 w 1729740"/>
              <a:gd name="connsiteY0" fmla="*/ 853440 h 982980"/>
              <a:gd name="connsiteX1" fmla="*/ 129540 w 1729740"/>
              <a:gd name="connsiteY1" fmla="*/ 731520 h 982980"/>
              <a:gd name="connsiteX2" fmla="*/ 678180 w 1729740"/>
              <a:gd name="connsiteY2" fmla="*/ 982980 h 982980"/>
              <a:gd name="connsiteX3" fmla="*/ 807720 w 1729740"/>
              <a:gd name="connsiteY3" fmla="*/ 678180 h 982980"/>
              <a:gd name="connsiteX4" fmla="*/ 358140 w 1729740"/>
              <a:gd name="connsiteY4" fmla="*/ 403860 h 982980"/>
              <a:gd name="connsiteX5" fmla="*/ 563880 w 1729740"/>
              <a:gd name="connsiteY5" fmla="*/ 152400 h 982980"/>
              <a:gd name="connsiteX6" fmla="*/ 685800 w 1729740"/>
              <a:gd name="connsiteY6" fmla="*/ 0 h 982980"/>
              <a:gd name="connsiteX7" fmla="*/ 1729740 w 1729740"/>
              <a:gd name="connsiteY7" fmla="*/ 609600 h 98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29740" h="982980">
                <a:moveTo>
                  <a:pt x="0" y="853440"/>
                </a:moveTo>
                <a:lnTo>
                  <a:pt x="129540" y="731520"/>
                </a:lnTo>
                <a:lnTo>
                  <a:pt x="678180" y="982980"/>
                </a:lnTo>
                <a:lnTo>
                  <a:pt x="807720" y="678180"/>
                </a:lnTo>
                <a:lnTo>
                  <a:pt x="358140" y="403860"/>
                </a:lnTo>
                <a:lnTo>
                  <a:pt x="563880" y="152400"/>
                </a:lnTo>
                <a:lnTo>
                  <a:pt x="685800" y="0"/>
                </a:lnTo>
                <a:lnTo>
                  <a:pt x="1729740" y="609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3" name="Freeform 2262"/>
          <p:cNvSpPr/>
          <p:nvPr userDrawn="1"/>
        </p:nvSpPr>
        <p:spPr>
          <a:xfrm>
            <a:off x="1274393" y="7486631"/>
            <a:ext cx="632460" cy="510540"/>
          </a:xfrm>
          <a:custGeom>
            <a:avLst/>
            <a:gdLst>
              <a:gd name="connsiteX0" fmla="*/ 0 w 632460"/>
              <a:gd name="connsiteY0" fmla="*/ 510540 h 510540"/>
              <a:gd name="connsiteX1" fmla="*/ 266700 w 632460"/>
              <a:gd name="connsiteY1" fmla="*/ 0 h 510540"/>
              <a:gd name="connsiteX2" fmla="*/ 632460 w 632460"/>
              <a:gd name="connsiteY2" fmla="*/ 152400 h 510540"/>
              <a:gd name="connsiteX3" fmla="*/ 464820 w 632460"/>
              <a:gd name="connsiteY3" fmla="*/ 38100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32460" h="510540">
                <a:moveTo>
                  <a:pt x="0" y="510540"/>
                </a:moveTo>
                <a:lnTo>
                  <a:pt x="266700" y="0"/>
                </a:lnTo>
                <a:lnTo>
                  <a:pt x="632460" y="152400"/>
                </a:lnTo>
                <a:lnTo>
                  <a:pt x="464820" y="3810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4" name="Freeform 2263"/>
          <p:cNvSpPr/>
          <p:nvPr userDrawn="1"/>
        </p:nvSpPr>
        <p:spPr>
          <a:xfrm>
            <a:off x="649553" y="7105631"/>
            <a:ext cx="327660" cy="693420"/>
          </a:xfrm>
          <a:custGeom>
            <a:avLst/>
            <a:gdLst>
              <a:gd name="connsiteX0" fmla="*/ 7620 w 327660"/>
              <a:gd name="connsiteY0" fmla="*/ 0 h 693420"/>
              <a:gd name="connsiteX1" fmla="*/ 281940 w 327660"/>
              <a:gd name="connsiteY1" fmla="*/ 68580 h 693420"/>
              <a:gd name="connsiteX2" fmla="*/ 182880 w 327660"/>
              <a:gd name="connsiteY2" fmla="*/ 259080 h 693420"/>
              <a:gd name="connsiteX3" fmla="*/ 327660 w 327660"/>
              <a:gd name="connsiteY3" fmla="*/ 335280 h 693420"/>
              <a:gd name="connsiteX4" fmla="*/ 114300 w 327660"/>
              <a:gd name="connsiteY4" fmla="*/ 693420 h 693420"/>
              <a:gd name="connsiteX5" fmla="*/ 0 w 327660"/>
              <a:gd name="connsiteY5" fmla="*/ 57150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7660" h="693420">
                <a:moveTo>
                  <a:pt x="7620" y="0"/>
                </a:moveTo>
                <a:lnTo>
                  <a:pt x="281940" y="68580"/>
                </a:lnTo>
                <a:lnTo>
                  <a:pt x="182880" y="259080"/>
                </a:lnTo>
                <a:lnTo>
                  <a:pt x="327660" y="335280"/>
                </a:lnTo>
                <a:lnTo>
                  <a:pt x="114300" y="693420"/>
                </a:lnTo>
                <a:lnTo>
                  <a:pt x="0" y="5715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5" name="Freeform 2264"/>
          <p:cNvSpPr/>
          <p:nvPr userDrawn="1"/>
        </p:nvSpPr>
        <p:spPr>
          <a:xfrm>
            <a:off x="1175333" y="8004791"/>
            <a:ext cx="342900" cy="533400"/>
          </a:xfrm>
          <a:custGeom>
            <a:avLst/>
            <a:gdLst>
              <a:gd name="connsiteX0" fmla="*/ 114300 w 342900"/>
              <a:gd name="connsiteY0" fmla="*/ 0 h 533400"/>
              <a:gd name="connsiteX1" fmla="*/ 114300 w 342900"/>
              <a:gd name="connsiteY1" fmla="*/ 0 h 533400"/>
              <a:gd name="connsiteX2" fmla="*/ 83820 w 342900"/>
              <a:gd name="connsiteY2" fmla="*/ 60960 h 533400"/>
              <a:gd name="connsiteX3" fmla="*/ 0 w 342900"/>
              <a:gd name="connsiteY3" fmla="*/ 220980 h 533400"/>
              <a:gd name="connsiteX4" fmla="*/ 342900 w 342900"/>
              <a:gd name="connsiteY4" fmla="*/ 5334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00" h="533400">
                <a:moveTo>
                  <a:pt x="114300" y="0"/>
                </a:moveTo>
                <a:lnTo>
                  <a:pt x="114300" y="0"/>
                </a:lnTo>
                <a:lnTo>
                  <a:pt x="83820" y="60960"/>
                </a:lnTo>
                <a:lnTo>
                  <a:pt x="0" y="220980"/>
                </a:lnTo>
                <a:lnTo>
                  <a:pt x="342900" y="5334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6" name="Freeform 2265"/>
          <p:cNvSpPr/>
          <p:nvPr userDrawn="1"/>
        </p:nvSpPr>
        <p:spPr>
          <a:xfrm>
            <a:off x="2287853" y="8119091"/>
            <a:ext cx="1684020" cy="601980"/>
          </a:xfrm>
          <a:custGeom>
            <a:avLst/>
            <a:gdLst>
              <a:gd name="connsiteX0" fmla="*/ 0 w 1684020"/>
              <a:gd name="connsiteY0" fmla="*/ 0 h 601980"/>
              <a:gd name="connsiteX1" fmla="*/ 594360 w 1684020"/>
              <a:gd name="connsiteY1" fmla="*/ 335280 h 601980"/>
              <a:gd name="connsiteX2" fmla="*/ 1684020 w 1684020"/>
              <a:gd name="connsiteY2" fmla="*/ 60198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84020" h="601980">
                <a:moveTo>
                  <a:pt x="0" y="0"/>
                </a:moveTo>
                <a:lnTo>
                  <a:pt x="594360" y="335280"/>
                </a:lnTo>
                <a:lnTo>
                  <a:pt x="1684020" y="6019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7" name="Freeform 2266"/>
          <p:cNvSpPr/>
          <p:nvPr userDrawn="1"/>
        </p:nvSpPr>
        <p:spPr>
          <a:xfrm>
            <a:off x="3735653" y="8942051"/>
            <a:ext cx="91440" cy="335280"/>
          </a:xfrm>
          <a:custGeom>
            <a:avLst/>
            <a:gdLst>
              <a:gd name="connsiteX0" fmla="*/ 0 w 91440"/>
              <a:gd name="connsiteY0" fmla="*/ 335280 h 335280"/>
              <a:gd name="connsiteX1" fmla="*/ 91440 w 91440"/>
              <a:gd name="connsiteY1" fmla="*/ 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335280">
                <a:moveTo>
                  <a:pt x="0" y="335280"/>
                </a:moveTo>
                <a:lnTo>
                  <a:pt x="914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8" name="Freeform 2267"/>
          <p:cNvSpPr/>
          <p:nvPr userDrawn="1"/>
        </p:nvSpPr>
        <p:spPr>
          <a:xfrm>
            <a:off x="2638373" y="8446751"/>
            <a:ext cx="769620" cy="487680"/>
          </a:xfrm>
          <a:custGeom>
            <a:avLst/>
            <a:gdLst>
              <a:gd name="connsiteX0" fmla="*/ 152400 w 769620"/>
              <a:gd name="connsiteY0" fmla="*/ 0 h 487680"/>
              <a:gd name="connsiteX1" fmla="*/ 152400 w 769620"/>
              <a:gd name="connsiteY1" fmla="*/ 0 h 487680"/>
              <a:gd name="connsiteX2" fmla="*/ 99060 w 769620"/>
              <a:gd name="connsiteY2" fmla="*/ 99060 h 487680"/>
              <a:gd name="connsiteX3" fmla="*/ 0 w 769620"/>
              <a:gd name="connsiteY3" fmla="*/ 266700 h 487680"/>
              <a:gd name="connsiteX4" fmla="*/ 457200 w 769620"/>
              <a:gd name="connsiteY4" fmla="*/ 487680 h 487680"/>
              <a:gd name="connsiteX5" fmla="*/ 723900 w 769620"/>
              <a:gd name="connsiteY5" fmla="*/ 403860 h 487680"/>
              <a:gd name="connsiteX6" fmla="*/ 769620 w 769620"/>
              <a:gd name="connsiteY6" fmla="*/ 12192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9620" h="487680">
                <a:moveTo>
                  <a:pt x="152400" y="0"/>
                </a:moveTo>
                <a:lnTo>
                  <a:pt x="152400" y="0"/>
                </a:lnTo>
                <a:lnTo>
                  <a:pt x="99060" y="99060"/>
                </a:lnTo>
                <a:lnTo>
                  <a:pt x="0" y="266700"/>
                </a:lnTo>
                <a:lnTo>
                  <a:pt x="457200" y="487680"/>
                </a:lnTo>
                <a:lnTo>
                  <a:pt x="723900" y="403860"/>
                </a:lnTo>
                <a:lnTo>
                  <a:pt x="769620" y="1219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9" name="Freeform 2268"/>
          <p:cNvSpPr/>
          <p:nvPr userDrawn="1"/>
        </p:nvSpPr>
        <p:spPr>
          <a:xfrm>
            <a:off x="2844113" y="8088611"/>
            <a:ext cx="1905000" cy="533400"/>
          </a:xfrm>
          <a:custGeom>
            <a:avLst/>
            <a:gdLst>
              <a:gd name="connsiteX0" fmla="*/ 0 w 1905000"/>
              <a:gd name="connsiteY0" fmla="*/ 335280 h 533400"/>
              <a:gd name="connsiteX1" fmla="*/ 0 w 1905000"/>
              <a:gd name="connsiteY1" fmla="*/ 335280 h 533400"/>
              <a:gd name="connsiteX2" fmla="*/ 22860 w 1905000"/>
              <a:gd name="connsiteY2" fmla="*/ 274320 h 533400"/>
              <a:gd name="connsiteX3" fmla="*/ 121920 w 1905000"/>
              <a:gd name="connsiteY3" fmla="*/ 137160 h 533400"/>
              <a:gd name="connsiteX4" fmla="*/ 1051560 w 1905000"/>
              <a:gd name="connsiteY4" fmla="*/ 472440 h 533400"/>
              <a:gd name="connsiteX5" fmla="*/ 1303020 w 1905000"/>
              <a:gd name="connsiteY5" fmla="*/ 0 h 533400"/>
              <a:gd name="connsiteX6" fmla="*/ 1905000 w 1905000"/>
              <a:gd name="connsiteY6" fmla="*/ 236220 h 533400"/>
              <a:gd name="connsiteX7" fmla="*/ 1684020 w 1905000"/>
              <a:gd name="connsiteY7" fmla="*/ 5334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05000" h="533400">
                <a:moveTo>
                  <a:pt x="0" y="335280"/>
                </a:moveTo>
                <a:lnTo>
                  <a:pt x="0" y="335280"/>
                </a:lnTo>
                <a:lnTo>
                  <a:pt x="22860" y="274320"/>
                </a:lnTo>
                <a:lnTo>
                  <a:pt x="121920" y="137160"/>
                </a:lnTo>
                <a:lnTo>
                  <a:pt x="1051560" y="472440"/>
                </a:lnTo>
                <a:lnTo>
                  <a:pt x="1303020" y="0"/>
                </a:lnTo>
                <a:lnTo>
                  <a:pt x="1905000" y="236220"/>
                </a:lnTo>
                <a:lnTo>
                  <a:pt x="1684020" y="5334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0" name="Freeform 2269"/>
          <p:cNvSpPr/>
          <p:nvPr userDrawn="1"/>
        </p:nvSpPr>
        <p:spPr>
          <a:xfrm>
            <a:off x="4832933" y="8027651"/>
            <a:ext cx="563880" cy="601980"/>
          </a:xfrm>
          <a:custGeom>
            <a:avLst/>
            <a:gdLst>
              <a:gd name="connsiteX0" fmla="*/ 563880 w 563880"/>
              <a:gd name="connsiteY0" fmla="*/ 441960 h 601980"/>
              <a:gd name="connsiteX1" fmla="*/ 121920 w 563880"/>
              <a:gd name="connsiteY1" fmla="*/ 0 h 601980"/>
              <a:gd name="connsiteX2" fmla="*/ 0 w 563880"/>
              <a:gd name="connsiteY2" fmla="*/ 99060 h 601980"/>
              <a:gd name="connsiteX3" fmla="*/ 396240 w 563880"/>
              <a:gd name="connsiteY3" fmla="*/ 60198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3880" h="601980">
                <a:moveTo>
                  <a:pt x="563880" y="441960"/>
                </a:moveTo>
                <a:lnTo>
                  <a:pt x="121920" y="0"/>
                </a:lnTo>
                <a:lnTo>
                  <a:pt x="0" y="99060"/>
                </a:lnTo>
                <a:lnTo>
                  <a:pt x="396240" y="6019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1" name="Freeform 2270"/>
          <p:cNvSpPr/>
          <p:nvPr userDrawn="1"/>
        </p:nvSpPr>
        <p:spPr>
          <a:xfrm>
            <a:off x="4962473" y="7753331"/>
            <a:ext cx="1104900" cy="350520"/>
          </a:xfrm>
          <a:custGeom>
            <a:avLst/>
            <a:gdLst>
              <a:gd name="connsiteX0" fmla="*/ 0 w 1104900"/>
              <a:gd name="connsiteY0" fmla="*/ 266700 h 350520"/>
              <a:gd name="connsiteX1" fmla="*/ 205740 w 1104900"/>
              <a:gd name="connsiteY1" fmla="*/ 0 h 350520"/>
              <a:gd name="connsiteX2" fmla="*/ 1104900 w 1104900"/>
              <a:gd name="connsiteY2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04900" h="350520">
                <a:moveTo>
                  <a:pt x="0" y="266700"/>
                </a:moveTo>
                <a:lnTo>
                  <a:pt x="205740" y="0"/>
                </a:lnTo>
                <a:lnTo>
                  <a:pt x="1104900" y="3505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2" name="Freeform 2271"/>
          <p:cNvSpPr/>
          <p:nvPr userDrawn="1"/>
        </p:nvSpPr>
        <p:spPr>
          <a:xfrm>
            <a:off x="5899733" y="7456151"/>
            <a:ext cx="358140" cy="525780"/>
          </a:xfrm>
          <a:custGeom>
            <a:avLst/>
            <a:gdLst>
              <a:gd name="connsiteX0" fmla="*/ 358140 w 358140"/>
              <a:gd name="connsiteY0" fmla="*/ 0 h 525780"/>
              <a:gd name="connsiteX1" fmla="*/ 0 w 358140"/>
              <a:gd name="connsiteY1" fmla="*/ 52578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525780">
                <a:moveTo>
                  <a:pt x="358140" y="0"/>
                </a:moveTo>
                <a:lnTo>
                  <a:pt x="0" y="5257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3" name="Freeform 2272"/>
          <p:cNvSpPr/>
          <p:nvPr userDrawn="1"/>
        </p:nvSpPr>
        <p:spPr>
          <a:xfrm>
            <a:off x="6402653" y="7593311"/>
            <a:ext cx="129540" cy="403860"/>
          </a:xfrm>
          <a:custGeom>
            <a:avLst/>
            <a:gdLst>
              <a:gd name="connsiteX0" fmla="*/ 68580 w 129540"/>
              <a:gd name="connsiteY0" fmla="*/ 0 h 403860"/>
              <a:gd name="connsiteX1" fmla="*/ 129540 w 129540"/>
              <a:gd name="connsiteY1" fmla="*/ 251460 h 403860"/>
              <a:gd name="connsiteX2" fmla="*/ 0 w 129540"/>
              <a:gd name="connsiteY2" fmla="*/ 281940 h 403860"/>
              <a:gd name="connsiteX3" fmla="*/ 15240 w 129540"/>
              <a:gd name="connsiteY3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9540" h="403860">
                <a:moveTo>
                  <a:pt x="68580" y="0"/>
                </a:moveTo>
                <a:lnTo>
                  <a:pt x="129540" y="251460"/>
                </a:lnTo>
                <a:lnTo>
                  <a:pt x="0" y="281940"/>
                </a:lnTo>
                <a:lnTo>
                  <a:pt x="15240" y="4038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4" name="Freeform 2273"/>
          <p:cNvSpPr/>
          <p:nvPr userDrawn="1"/>
        </p:nvSpPr>
        <p:spPr>
          <a:xfrm>
            <a:off x="5998793" y="8180051"/>
            <a:ext cx="815340" cy="838200"/>
          </a:xfrm>
          <a:custGeom>
            <a:avLst/>
            <a:gdLst>
              <a:gd name="connsiteX0" fmla="*/ 0 w 815340"/>
              <a:gd name="connsiteY0" fmla="*/ 579120 h 838200"/>
              <a:gd name="connsiteX1" fmla="*/ 274320 w 815340"/>
              <a:gd name="connsiteY1" fmla="*/ 419100 h 838200"/>
              <a:gd name="connsiteX2" fmla="*/ 464820 w 815340"/>
              <a:gd name="connsiteY2" fmla="*/ 838200 h 838200"/>
              <a:gd name="connsiteX3" fmla="*/ 815340 w 815340"/>
              <a:gd name="connsiteY3" fmla="*/ 617220 h 838200"/>
              <a:gd name="connsiteX4" fmla="*/ 746760 w 815340"/>
              <a:gd name="connsiteY4" fmla="*/ 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5340" h="838200">
                <a:moveTo>
                  <a:pt x="0" y="579120"/>
                </a:moveTo>
                <a:lnTo>
                  <a:pt x="274320" y="419100"/>
                </a:lnTo>
                <a:lnTo>
                  <a:pt x="464820" y="838200"/>
                </a:lnTo>
                <a:lnTo>
                  <a:pt x="815340" y="617220"/>
                </a:lnTo>
                <a:lnTo>
                  <a:pt x="7467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5" name="Freeform 2274"/>
          <p:cNvSpPr/>
          <p:nvPr userDrawn="1"/>
        </p:nvSpPr>
        <p:spPr>
          <a:xfrm>
            <a:off x="6836993" y="7463771"/>
            <a:ext cx="1516380" cy="1341120"/>
          </a:xfrm>
          <a:custGeom>
            <a:avLst/>
            <a:gdLst>
              <a:gd name="connsiteX0" fmla="*/ 1318260 w 1516380"/>
              <a:gd name="connsiteY0" fmla="*/ 0 h 1341120"/>
              <a:gd name="connsiteX1" fmla="*/ 1516380 w 1516380"/>
              <a:gd name="connsiteY1" fmla="*/ 792480 h 1341120"/>
              <a:gd name="connsiteX2" fmla="*/ 0 w 1516380"/>
              <a:gd name="connsiteY2" fmla="*/ 1341120 h 1341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6380" h="1341120">
                <a:moveTo>
                  <a:pt x="1318260" y="0"/>
                </a:moveTo>
                <a:lnTo>
                  <a:pt x="1516380" y="792480"/>
                </a:lnTo>
                <a:lnTo>
                  <a:pt x="0" y="1341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6" name="Freeform 2275"/>
          <p:cNvSpPr/>
          <p:nvPr userDrawn="1"/>
        </p:nvSpPr>
        <p:spPr>
          <a:xfrm>
            <a:off x="8322893" y="7433291"/>
            <a:ext cx="815340" cy="1104900"/>
          </a:xfrm>
          <a:custGeom>
            <a:avLst/>
            <a:gdLst>
              <a:gd name="connsiteX0" fmla="*/ 0 w 815340"/>
              <a:gd name="connsiteY0" fmla="*/ 0 h 1104900"/>
              <a:gd name="connsiteX1" fmla="*/ 220980 w 815340"/>
              <a:gd name="connsiteY1" fmla="*/ 1104900 h 1104900"/>
              <a:gd name="connsiteX2" fmla="*/ 815340 w 815340"/>
              <a:gd name="connsiteY2" fmla="*/ 937260 h 1104900"/>
              <a:gd name="connsiteX3" fmla="*/ 754380 w 815340"/>
              <a:gd name="connsiteY3" fmla="*/ 22860 h 1104900"/>
              <a:gd name="connsiteX4" fmla="*/ 213360 w 815340"/>
              <a:gd name="connsiteY4" fmla="*/ 7620 h 110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5340" h="1104900">
                <a:moveTo>
                  <a:pt x="0" y="0"/>
                </a:moveTo>
                <a:lnTo>
                  <a:pt x="220980" y="1104900"/>
                </a:lnTo>
                <a:lnTo>
                  <a:pt x="815340" y="937260"/>
                </a:lnTo>
                <a:lnTo>
                  <a:pt x="754380" y="22860"/>
                </a:lnTo>
                <a:lnTo>
                  <a:pt x="213360" y="76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7" name="Freeform 2276"/>
          <p:cNvSpPr/>
          <p:nvPr userDrawn="1"/>
        </p:nvSpPr>
        <p:spPr>
          <a:xfrm>
            <a:off x="5366333" y="7242791"/>
            <a:ext cx="342900" cy="541020"/>
          </a:xfrm>
          <a:custGeom>
            <a:avLst/>
            <a:gdLst>
              <a:gd name="connsiteX0" fmla="*/ 0 w 342900"/>
              <a:gd name="connsiteY0" fmla="*/ 541020 h 541020"/>
              <a:gd name="connsiteX1" fmla="*/ 342900 w 342900"/>
              <a:gd name="connsiteY1" fmla="*/ 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2900" h="541020">
                <a:moveTo>
                  <a:pt x="0" y="541020"/>
                </a:moveTo>
                <a:lnTo>
                  <a:pt x="3429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8" name="Freeform 2277"/>
          <p:cNvSpPr/>
          <p:nvPr userDrawn="1"/>
        </p:nvSpPr>
        <p:spPr>
          <a:xfrm>
            <a:off x="2935553" y="6983711"/>
            <a:ext cx="1950720" cy="1051560"/>
          </a:xfrm>
          <a:custGeom>
            <a:avLst/>
            <a:gdLst>
              <a:gd name="connsiteX0" fmla="*/ 1950720 w 1950720"/>
              <a:gd name="connsiteY0" fmla="*/ 1051560 h 1051560"/>
              <a:gd name="connsiteX1" fmla="*/ 1097280 w 1950720"/>
              <a:gd name="connsiteY1" fmla="*/ 731520 h 1051560"/>
              <a:gd name="connsiteX2" fmla="*/ 838200 w 1950720"/>
              <a:gd name="connsiteY2" fmla="*/ 617220 h 1051560"/>
              <a:gd name="connsiteX3" fmla="*/ 769620 w 1950720"/>
              <a:gd name="connsiteY3" fmla="*/ 662940 h 1051560"/>
              <a:gd name="connsiteX4" fmla="*/ 0 w 1950720"/>
              <a:gd name="connsiteY4" fmla="*/ 213360 h 1051560"/>
              <a:gd name="connsiteX5" fmla="*/ 144780 w 1950720"/>
              <a:gd name="connsiteY5" fmla="*/ 0 h 1051560"/>
              <a:gd name="connsiteX6" fmla="*/ 906780 w 1950720"/>
              <a:gd name="connsiteY6" fmla="*/ 502920 h 1051560"/>
              <a:gd name="connsiteX7" fmla="*/ 838200 w 1950720"/>
              <a:gd name="connsiteY7" fmla="*/ 63246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" h="1051560">
                <a:moveTo>
                  <a:pt x="1950720" y="1051560"/>
                </a:moveTo>
                <a:lnTo>
                  <a:pt x="1097280" y="731520"/>
                </a:lnTo>
                <a:lnTo>
                  <a:pt x="838200" y="617220"/>
                </a:lnTo>
                <a:lnTo>
                  <a:pt x="769620" y="662940"/>
                </a:lnTo>
                <a:lnTo>
                  <a:pt x="0" y="213360"/>
                </a:lnTo>
                <a:lnTo>
                  <a:pt x="144780" y="0"/>
                </a:lnTo>
                <a:lnTo>
                  <a:pt x="906780" y="502920"/>
                </a:lnTo>
                <a:lnTo>
                  <a:pt x="838200" y="6324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9" name="Down Arrow 2278"/>
          <p:cNvSpPr/>
          <p:nvPr userDrawn="1"/>
        </p:nvSpPr>
        <p:spPr>
          <a:xfrm>
            <a:off x="3850956" y="7456151"/>
            <a:ext cx="45719" cy="45719"/>
          </a:xfrm>
          <a:prstGeom prst="downArrow">
            <a:avLst/>
          </a:pr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0" name="Freeform 2279"/>
          <p:cNvSpPr/>
          <p:nvPr userDrawn="1"/>
        </p:nvSpPr>
        <p:spPr>
          <a:xfrm>
            <a:off x="3484193" y="6823691"/>
            <a:ext cx="640080" cy="655320"/>
          </a:xfrm>
          <a:custGeom>
            <a:avLst/>
            <a:gdLst>
              <a:gd name="connsiteX0" fmla="*/ 373380 w 640080"/>
              <a:gd name="connsiteY0" fmla="*/ 655320 h 655320"/>
              <a:gd name="connsiteX1" fmla="*/ 640080 w 640080"/>
              <a:gd name="connsiteY1" fmla="*/ 533400 h 655320"/>
              <a:gd name="connsiteX2" fmla="*/ 0 w 640080"/>
              <a:gd name="connsiteY2" fmla="*/ 0 h 6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0080" h="655320">
                <a:moveTo>
                  <a:pt x="373380" y="655320"/>
                </a:moveTo>
                <a:lnTo>
                  <a:pt x="640080" y="53340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1" name="Freeform 2280"/>
          <p:cNvSpPr/>
          <p:nvPr userDrawn="1"/>
        </p:nvSpPr>
        <p:spPr>
          <a:xfrm>
            <a:off x="4139513" y="7044671"/>
            <a:ext cx="609600" cy="533400"/>
          </a:xfrm>
          <a:custGeom>
            <a:avLst/>
            <a:gdLst>
              <a:gd name="connsiteX0" fmla="*/ 609600 w 609600"/>
              <a:gd name="connsiteY0" fmla="*/ 0 h 533400"/>
              <a:gd name="connsiteX1" fmla="*/ 609600 w 609600"/>
              <a:gd name="connsiteY1" fmla="*/ 0 h 533400"/>
              <a:gd name="connsiteX2" fmla="*/ 541020 w 609600"/>
              <a:gd name="connsiteY2" fmla="*/ 91440 h 533400"/>
              <a:gd name="connsiteX3" fmla="*/ 259080 w 609600"/>
              <a:gd name="connsiteY3" fmla="*/ 533400 h 533400"/>
              <a:gd name="connsiteX4" fmla="*/ 0 w 609600"/>
              <a:gd name="connsiteY4" fmla="*/ 3048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" h="533400">
                <a:moveTo>
                  <a:pt x="609600" y="0"/>
                </a:moveTo>
                <a:lnTo>
                  <a:pt x="609600" y="0"/>
                </a:lnTo>
                <a:lnTo>
                  <a:pt x="541020" y="91440"/>
                </a:lnTo>
                <a:lnTo>
                  <a:pt x="259080" y="533400"/>
                </a:lnTo>
                <a:lnTo>
                  <a:pt x="0" y="3048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2" name="Freeform 2281"/>
          <p:cNvSpPr/>
          <p:nvPr userDrawn="1"/>
        </p:nvSpPr>
        <p:spPr>
          <a:xfrm>
            <a:off x="619073" y="5132051"/>
            <a:ext cx="365760" cy="510540"/>
          </a:xfrm>
          <a:custGeom>
            <a:avLst/>
            <a:gdLst>
              <a:gd name="connsiteX0" fmla="*/ 0 w 365760"/>
              <a:gd name="connsiteY0" fmla="*/ 510540 h 510540"/>
              <a:gd name="connsiteX1" fmla="*/ 365760 w 365760"/>
              <a:gd name="connsiteY1" fmla="*/ 190500 h 510540"/>
              <a:gd name="connsiteX2" fmla="*/ 22860 w 365760"/>
              <a:gd name="connsiteY2" fmla="*/ 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5760" h="510540">
                <a:moveTo>
                  <a:pt x="0" y="510540"/>
                </a:moveTo>
                <a:lnTo>
                  <a:pt x="365760" y="190500"/>
                </a:lnTo>
                <a:lnTo>
                  <a:pt x="228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3" name="Freeform 2282"/>
          <p:cNvSpPr/>
          <p:nvPr userDrawn="1"/>
        </p:nvSpPr>
        <p:spPr>
          <a:xfrm>
            <a:off x="619073" y="5642591"/>
            <a:ext cx="723900" cy="815340"/>
          </a:xfrm>
          <a:custGeom>
            <a:avLst/>
            <a:gdLst>
              <a:gd name="connsiteX0" fmla="*/ 0 w 723900"/>
              <a:gd name="connsiteY0" fmla="*/ 815340 h 815340"/>
              <a:gd name="connsiteX1" fmla="*/ 723900 w 723900"/>
              <a:gd name="connsiteY1" fmla="*/ 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3900" h="815340">
                <a:moveTo>
                  <a:pt x="0" y="815340"/>
                </a:moveTo>
                <a:lnTo>
                  <a:pt x="7239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4" name="Freeform 2283"/>
          <p:cNvSpPr/>
          <p:nvPr userDrawn="1"/>
        </p:nvSpPr>
        <p:spPr>
          <a:xfrm>
            <a:off x="893393" y="6214091"/>
            <a:ext cx="792480" cy="693420"/>
          </a:xfrm>
          <a:custGeom>
            <a:avLst/>
            <a:gdLst>
              <a:gd name="connsiteX0" fmla="*/ 0 w 792480"/>
              <a:gd name="connsiteY0" fmla="*/ 0 h 693420"/>
              <a:gd name="connsiteX1" fmla="*/ 792480 w 792480"/>
              <a:gd name="connsiteY1" fmla="*/ 480060 h 693420"/>
              <a:gd name="connsiteX2" fmla="*/ 678180 w 792480"/>
              <a:gd name="connsiteY2" fmla="*/ 609600 h 693420"/>
              <a:gd name="connsiteX3" fmla="*/ 739140 w 792480"/>
              <a:gd name="connsiteY3" fmla="*/ 69342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480" h="693420">
                <a:moveTo>
                  <a:pt x="0" y="0"/>
                </a:moveTo>
                <a:lnTo>
                  <a:pt x="792480" y="480060"/>
                </a:lnTo>
                <a:lnTo>
                  <a:pt x="678180" y="609600"/>
                </a:lnTo>
                <a:lnTo>
                  <a:pt x="739140" y="6934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5" name="Freeform 2284"/>
          <p:cNvSpPr/>
          <p:nvPr userDrawn="1"/>
        </p:nvSpPr>
        <p:spPr>
          <a:xfrm>
            <a:off x="961973" y="6427451"/>
            <a:ext cx="259080" cy="426720"/>
          </a:xfrm>
          <a:custGeom>
            <a:avLst/>
            <a:gdLst>
              <a:gd name="connsiteX0" fmla="*/ 0 w 259080"/>
              <a:gd name="connsiteY0" fmla="*/ 426720 h 426720"/>
              <a:gd name="connsiteX1" fmla="*/ 259080 w 259080"/>
              <a:gd name="connsiteY1" fmla="*/ 0 h 426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9080" h="426720">
                <a:moveTo>
                  <a:pt x="0" y="426720"/>
                </a:moveTo>
                <a:lnTo>
                  <a:pt x="2590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6" name="Freeform 2285"/>
          <p:cNvSpPr/>
          <p:nvPr userDrawn="1"/>
        </p:nvSpPr>
        <p:spPr>
          <a:xfrm>
            <a:off x="1289633" y="5810231"/>
            <a:ext cx="411480" cy="617220"/>
          </a:xfrm>
          <a:custGeom>
            <a:avLst/>
            <a:gdLst>
              <a:gd name="connsiteX0" fmla="*/ 0 w 411480"/>
              <a:gd name="connsiteY0" fmla="*/ 617220 h 617220"/>
              <a:gd name="connsiteX1" fmla="*/ 0 w 411480"/>
              <a:gd name="connsiteY1" fmla="*/ 617220 h 617220"/>
              <a:gd name="connsiteX2" fmla="*/ 411480 w 411480"/>
              <a:gd name="connsiteY2" fmla="*/ 0 h 617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480" h="617220">
                <a:moveTo>
                  <a:pt x="0" y="617220"/>
                </a:moveTo>
                <a:lnTo>
                  <a:pt x="0" y="617220"/>
                </a:lnTo>
                <a:lnTo>
                  <a:pt x="4114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7" name="Freeform 2286"/>
          <p:cNvSpPr/>
          <p:nvPr userDrawn="1"/>
        </p:nvSpPr>
        <p:spPr>
          <a:xfrm>
            <a:off x="1647773" y="6023591"/>
            <a:ext cx="411480" cy="624840"/>
          </a:xfrm>
          <a:custGeom>
            <a:avLst/>
            <a:gdLst>
              <a:gd name="connsiteX0" fmla="*/ 0 w 411480"/>
              <a:gd name="connsiteY0" fmla="*/ 624840 h 624840"/>
              <a:gd name="connsiteX1" fmla="*/ 0 w 411480"/>
              <a:gd name="connsiteY1" fmla="*/ 624840 h 624840"/>
              <a:gd name="connsiteX2" fmla="*/ 53340 w 411480"/>
              <a:gd name="connsiteY2" fmla="*/ 525780 h 624840"/>
              <a:gd name="connsiteX3" fmla="*/ 411480 w 411480"/>
              <a:gd name="connsiteY3" fmla="*/ 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1480" h="624840">
                <a:moveTo>
                  <a:pt x="0" y="624840"/>
                </a:moveTo>
                <a:lnTo>
                  <a:pt x="0" y="624840"/>
                </a:lnTo>
                <a:lnTo>
                  <a:pt x="53340" y="525780"/>
                </a:lnTo>
                <a:lnTo>
                  <a:pt x="4114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8" name="Freeform 2287"/>
          <p:cNvSpPr/>
          <p:nvPr userDrawn="1"/>
        </p:nvSpPr>
        <p:spPr>
          <a:xfrm>
            <a:off x="1975433" y="6252191"/>
            <a:ext cx="617220" cy="510540"/>
          </a:xfrm>
          <a:custGeom>
            <a:avLst/>
            <a:gdLst>
              <a:gd name="connsiteX0" fmla="*/ 0 w 617220"/>
              <a:gd name="connsiteY0" fmla="*/ 0 h 510540"/>
              <a:gd name="connsiteX1" fmla="*/ 617220 w 617220"/>
              <a:gd name="connsiteY1" fmla="*/ 51054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17220" h="510540">
                <a:moveTo>
                  <a:pt x="0" y="0"/>
                </a:moveTo>
                <a:lnTo>
                  <a:pt x="617220" y="5105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9" name="Freeform 2288"/>
          <p:cNvSpPr/>
          <p:nvPr userDrawn="1"/>
        </p:nvSpPr>
        <p:spPr>
          <a:xfrm>
            <a:off x="4756733" y="1474451"/>
            <a:ext cx="4137660" cy="2217420"/>
          </a:xfrm>
          <a:custGeom>
            <a:avLst/>
            <a:gdLst>
              <a:gd name="connsiteX0" fmla="*/ 1691640 w 4137660"/>
              <a:gd name="connsiteY0" fmla="*/ 2217420 h 2217420"/>
              <a:gd name="connsiteX1" fmla="*/ 0 w 4137660"/>
              <a:gd name="connsiteY1" fmla="*/ 1798320 h 2217420"/>
              <a:gd name="connsiteX2" fmla="*/ 777240 w 4137660"/>
              <a:gd name="connsiteY2" fmla="*/ 548640 h 2217420"/>
              <a:gd name="connsiteX3" fmla="*/ 982980 w 4137660"/>
              <a:gd name="connsiteY3" fmla="*/ 121920 h 2217420"/>
              <a:gd name="connsiteX4" fmla="*/ 2171700 w 4137660"/>
              <a:gd name="connsiteY4" fmla="*/ 0 h 2217420"/>
              <a:gd name="connsiteX5" fmla="*/ 2194560 w 4137660"/>
              <a:gd name="connsiteY5" fmla="*/ 60960 h 2217420"/>
              <a:gd name="connsiteX6" fmla="*/ 2209800 w 4137660"/>
              <a:gd name="connsiteY6" fmla="*/ 83820 h 2217420"/>
              <a:gd name="connsiteX7" fmla="*/ 2354580 w 4137660"/>
              <a:gd name="connsiteY7" fmla="*/ 617220 h 2217420"/>
              <a:gd name="connsiteX8" fmla="*/ 2423160 w 4137660"/>
              <a:gd name="connsiteY8" fmla="*/ 632460 h 2217420"/>
              <a:gd name="connsiteX9" fmla="*/ 2788920 w 4137660"/>
              <a:gd name="connsiteY9" fmla="*/ 708660 h 2217420"/>
              <a:gd name="connsiteX10" fmla="*/ 3489960 w 4137660"/>
              <a:gd name="connsiteY10" fmla="*/ 365760 h 2217420"/>
              <a:gd name="connsiteX11" fmla="*/ 3924300 w 4137660"/>
              <a:gd name="connsiteY11" fmla="*/ 342900 h 2217420"/>
              <a:gd name="connsiteX12" fmla="*/ 4137660 w 4137660"/>
              <a:gd name="connsiteY12" fmla="*/ 922020 h 2217420"/>
              <a:gd name="connsiteX13" fmla="*/ 3962400 w 4137660"/>
              <a:gd name="connsiteY13" fmla="*/ 1661160 h 2217420"/>
              <a:gd name="connsiteX14" fmla="*/ 3581400 w 4137660"/>
              <a:gd name="connsiteY14" fmla="*/ 1737360 h 2217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37660" h="2217420">
                <a:moveTo>
                  <a:pt x="1691640" y="2217420"/>
                </a:moveTo>
                <a:lnTo>
                  <a:pt x="0" y="1798320"/>
                </a:lnTo>
                <a:lnTo>
                  <a:pt x="777240" y="548640"/>
                </a:lnTo>
                <a:lnTo>
                  <a:pt x="982980" y="121920"/>
                </a:lnTo>
                <a:lnTo>
                  <a:pt x="2171700" y="0"/>
                </a:lnTo>
                <a:cubicBezTo>
                  <a:pt x="2179320" y="20320"/>
                  <a:pt x="2185580" y="41203"/>
                  <a:pt x="2194560" y="60960"/>
                </a:cubicBezTo>
                <a:cubicBezTo>
                  <a:pt x="2198350" y="69297"/>
                  <a:pt x="2209800" y="83820"/>
                  <a:pt x="2209800" y="83820"/>
                </a:cubicBezTo>
                <a:lnTo>
                  <a:pt x="2354580" y="617220"/>
                </a:lnTo>
                <a:lnTo>
                  <a:pt x="2423160" y="632460"/>
                </a:lnTo>
                <a:lnTo>
                  <a:pt x="2788920" y="708660"/>
                </a:lnTo>
                <a:lnTo>
                  <a:pt x="3489960" y="365760"/>
                </a:lnTo>
                <a:lnTo>
                  <a:pt x="3924300" y="342900"/>
                </a:lnTo>
                <a:lnTo>
                  <a:pt x="4137660" y="922020"/>
                </a:lnTo>
                <a:lnTo>
                  <a:pt x="3962400" y="1661160"/>
                </a:lnTo>
                <a:lnTo>
                  <a:pt x="3581400" y="17373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0" name="Freeform 2289"/>
          <p:cNvSpPr/>
          <p:nvPr userDrawn="1"/>
        </p:nvSpPr>
        <p:spPr>
          <a:xfrm>
            <a:off x="5892113" y="2891771"/>
            <a:ext cx="2209800" cy="624840"/>
          </a:xfrm>
          <a:custGeom>
            <a:avLst/>
            <a:gdLst>
              <a:gd name="connsiteX0" fmla="*/ 0 w 2209800"/>
              <a:gd name="connsiteY0" fmla="*/ 624840 h 624840"/>
              <a:gd name="connsiteX1" fmla="*/ 0 w 2209800"/>
              <a:gd name="connsiteY1" fmla="*/ 624840 h 624840"/>
              <a:gd name="connsiteX2" fmla="*/ 144780 w 2209800"/>
              <a:gd name="connsiteY2" fmla="*/ 0 h 624840"/>
              <a:gd name="connsiteX3" fmla="*/ 1554480 w 2209800"/>
              <a:gd name="connsiteY3" fmla="*/ 335280 h 624840"/>
              <a:gd name="connsiteX4" fmla="*/ 2209800 w 2209800"/>
              <a:gd name="connsiteY4" fmla="*/ 2819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09800" h="624840">
                <a:moveTo>
                  <a:pt x="0" y="624840"/>
                </a:moveTo>
                <a:lnTo>
                  <a:pt x="0" y="624840"/>
                </a:lnTo>
                <a:lnTo>
                  <a:pt x="144780" y="0"/>
                </a:lnTo>
                <a:lnTo>
                  <a:pt x="1554480" y="335280"/>
                </a:lnTo>
                <a:lnTo>
                  <a:pt x="2209800" y="2819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1" name="Freeform 2290"/>
          <p:cNvSpPr/>
          <p:nvPr userDrawn="1"/>
        </p:nvSpPr>
        <p:spPr>
          <a:xfrm>
            <a:off x="7423733" y="2167871"/>
            <a:ext cx="152400" cy="1021080"/>
          </a:xfrm>
          <a:custGeom>
            <a:avLst/>
            <a:gdLst>
              <a:gd name="connsiteX0" fmla="*/ 60960 w 152400"/>
              <a:gd name="connsiteY0" fmla="*/ 1021080 h 1021080"/>
              <a:gd name="connsiteX1" fmla="*/ 0 w 152400"/>
              <a:gd name="connsiteY1" fmla="*/ 228600 h 1021080"/>
              <a:gd name="connsiteX2" fmla="*/ 152400 w 152400"/>
              <a:gd name="connsiteY2" fmla="*/ 213360 h 1021080"/>
              <a:gd name="connsiteX3" fmla="*/ 114300 w 152400"/>
              <a:gd name="connsiteY3" fmla="*/ 0 h 1021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400" h="1021080">
                <a:moveTo>
                  <a:pt x="60960" y="1021080"/>
                </a:moveTo>
                <a:lnTo>
                  <a:pt x="0" y="228600"/>
                </a:lnTo>
                <a:lnTo>
                  <a:pt x="152400" y="213360"/>
                </a:lnTo>
                <a:lnTo>
                  <a:pt x="11430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2" name="Freeform 2291"/>
          <p:cNvSpPr/>
          <p:nvPr userDrawn="1"/>
        </p:nvSpPr>
        <p:spPr>
          <a:xfrm>
            <a:off x="8086673" y="1916411"/>
            <a:ext cx="114300" cy="1112520"/>
          </a:xfrm>
          <a:custGeom>
            <a:avLst/>
            <a:gdLst>
              <a:gd name="connsiteX0" fmla="*/ 0 w 114300"/>
              <a:gd name="connsiteY0" fmla="*/ 0 h 1112520"/>
              <a:gd name="connsiteX1" fmla="*/ 0 w 114300"/>
              <a:gd name="connsiteY1" fmla="*/ 0 h 1112520"/>
              <a:gd name="connsiteX2" fmla="*/ 114300 w 114300"/>
              <a:gd name="connsiteY2" fmla="*/ 1112520 h 1112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4300" h="1112520">
                <a:moveTo>
                  <a:pt x="0" y="0"/>
                </a:moveTo>
                <a:lnTo>
                  <a:pt x="0" y="0"/>
                </a:lnTo>
                <a:lnTo>
                  <a:pt x="114300" y="111252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3" name="Freeform 2292"/>
          <p:cNvSpPr/>
          <p:nvPr userDrawn="1"/>
        </p:nvSpPr>
        <p:spPr>
          <a:xfrm>
            <a:off x="5541593" y="2045951"/>
            <a:ext cx="1874520" cy="342900"/>
          </a:xfrm>
          <a:custGeom>
            <a:avLst/>
            <a:gdLst>
              <a:gd name="connsiteX0" fmla="*/ 0 w 1874520"/>
              <a:gd name="connsiteY0" fmla="*/ 0 h 342900"/>
              <a:gd name="connsiteX1" fmla="*/ 0 w 1874520"/>
              <a:gd name="connsiteY1" fmla="*/ 0 h 342900"/>
              <a:gd name="connsiteX2" fmla="*/ 83820 w 1874520"/>
              <a:gd name="connsiteY2" fmla="*/ 22860 h 342900"/>
              <a:gd name="connsiteX3" fmla="*/ 1874520 w 1874520"/>
              <a:gd name="connsiteY3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74520" h="342900">
                <a:moveTo>
                  <a:pt x="0" y="0"/>
                </a:moveTo>
                <a:lnTo>
                  <a:pt x="0" y="0"/>
                </a:lnTo>
                <a:lnTo>
                  <a:pt x="83820" y="22860"/>
                </a:lnTo>
                <a:lnTo>
                  <a:pt x="1874520" y="34290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4" name="Freeform 2293"/>
          <p:cNvSpPr/>
          <p:nvPr userDrawn="1"/>
        </p:nvSpPr>
        <p:spPr>
          <a:xfrm>
            <a:off x="6814133" y="2053571"/>
            <a:ext cx="266700" cy="998220"/>
          </a:xfrm>
          <a:custGeom>
            <a:avLst/>
            <a:gdLst>
              <a:gd name="connsiteX0" fmla="*/ 266700 w 266700"/>
              <a:gd name="connsiteY0" fmla="*/ 0 h 998220"/>
              <a:gd name="connsiteX1" fmla="*/ 0 w 266700"/>
              <a:gd name="connsiteY1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998220">
                <a:moveTo>
                  <a:pt x="266700" y="0"/>
                </a:moveTo>
                <a:lnTo>
                  <a:pt x="0" y="99822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5" name="Freeform 2294"/>
          <p:cNvSpPr/>
          <p:nvPr userDrawn="1"/>
        </p:nvSpPr>
        <p:spPr>
          <a:xfrm>
            <a:off x="824813" y="3615671"/>
            <a:ext cx="601980" cy="441960"/>
          </a:xfrm>
          <a:custGeom>
            <a:avLst/>
            <a:gdLst>
              <a:gd name="connsiteX0" fmla="*/ 0 w 601980"/>
              <a:gd name="connsiteY0" fmla="*/ 243840 h 441960"/>
              <a:gd name="connsiteX1" fmla="*/ 106680 w 601980"/>
              <a:gd name="connsiteY1" fmla="*/ 396240 h 441960"/>
              <a:gd name="connsiteX2" fmla="*/ 502920 w 601980"/>
              <a:gd name="connsiteY2" fmla="*/ 441960 h 441960"/>
              <a:gd name="connsiteX3" fmla="*/ 601980 w 601980"/>
              <a:gd name="connsiteY3" fmla="*/ 320040 h 441960"/>
              <a:gd name="connsiteX4" fmla="*/ 403860 w 601980"/>
              <a:gd name="connsiteY4" fmla="*/ 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1980" h="441960">
                <a:moveTo>
                  <a:pt x="0" y="243840"/>
                </a:moveTo>
                <a:lnTo>
                  <a:pt x="106680" y="396240"/>
                </a:lnTo>
                <a:lnTo>
                  <a:pt x="502920" y="441960"/>
                </a:lnTo>
                <a:lnTo>
                  <a:pt x="601980" y="320040"/>
                </a:lnTo>
                <a:lnTo>
                  <a:pt x="40386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6" name="Freeform 2295"/>
          <p:cNvSpPr/>
          <p:nvPr userDrawn="1"/>
        </p:nvSpPr>
        <p:spPr>
          <a:xfrm>
            <a:off x="1563953" y="3364211"/>
            <a:ext cx="922020" cy="784860"/>
          </a:xfrm>
          <a:custGeom>
            <a:avLst/>
            <a:gdLst>
              <a:gd name="connsiteX0" fmla="*/ 0 w 922020"/>
              <a:gd name="connsiteY0" fmla="*/ 0 h 784860"/>
              <a:gd name="connsiteX1" fmla="*/ 327660 w 922020"/>
              <a:gd name="connsiteY1" fmla="*/ 403860 h 784860"/>
              <a:gd name="connsiteX2" fmla="*/ 396240 w 922020"/>
              <a:gd name="connsiteY2" fmla="*/ 350520 h 784860"/>
              <a:gd name="connsiteX3" fmla="*/ 441960 w 922020"/>
              <a:gd name="connsiteY3" fmla="*/ 304800 h 784860"/>
              <a:gd name="connsiteX4" fmla="*/ 922020 w 922020"/>
              <a:gd name="connsiteY4" fmla="*/ 78486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2020" h="784860">
                <a:moveTo>
                  <a:pt x="0" y="0"/>
                </a:moveTo>
                <a:lnTo>
                  <a:pt x="327660" y="403860"/>
                </a:lnTo>
                <a:cubicBezTo>
                  <a:pt x="386846" y="361584"/>
                  <a:pt x="365550" y="381210"/>
                  <a:pt x="396240" y="350520"/>
                </a:cubicBezTo>
                <a:lnTo>
                  <a:pt x="441960" y="304800"/>
                </a:lnTo>
                <a:lnTo>
                  <a:pt x="922020" y="7848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7" name="Freeform 2296"/>
          <p:cNvSpPr/>
          <p:nvPr userDrawn="1"/>
        </p:nvSpPr>
        <p:spPr>
          <a:xfrm>
            <a:off x="1944953" y="3409931"/>
            <a:ext cx="312420" cy="259080"/>
          </a:xfrm>
          <a:custGeom>
            <a:avLst/>
            <a:gdLst>
              <a:gd name="connsiteX0" fmla="*/ 0 w 312420"/>
              <a:gd name="connsiteY0" fmla="*/ 259080 h 259080"/>
              <a:gd name="connsiteX1" fmla="*/ 0 w 312420"/>
              <a:gd name="connsiteY1" fmla="*/ 259080 h 259080"/>
              <a:gd name="connsiteX2" fmla="*/ 312420 w 312420"/>
              <a:gd name="connsiteY2" fmla="*/ 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2420" h="259080">
                <a:moveTo>
                  <a:pt x="0" y="259080"/>
                </a:moveTo>
                <a:lnTo>
                  <a:pt x="0" y="259080"/>
                </a:lnTo>
                <a:lnTo>
                  <a:pt x="31242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8" name="Freeform 2297"/>
          <p:cNvSpPr/>
          <p:nvPr userDrawn="1"/>
        </p:nvSpPr>
        <p:spPr>
          <a:xfrm>
            <a:off x="1685873" y="3280391"/>
            <a:ext cx="312420" cy="365760"/>
          </a:xfrm>
          <a:custGeom>
            <a:avLst/>
            <a:gdLst>
              <a:gd name="connsiteX0" fmla="*/ 0 w 312420"/>
              <a:gd name="connsiteY0" fmla="*/ 0 h 365760"/>
              <a:gd name="connsiteX1" fmla="*/ 312420 w 312420"/>
              <a:gd name="connsiteY1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365760">
                <a:moveTo>
                  <a:pt x="0" y="0"/>
                </a:moveTo>
                <a:lnTo>
                  <a:pt x="312420" y="3657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9" name="Freeform 2298"/>
          <p:cNvSpPr/>
          <p:nvPr userDrawn="1"/>
        </p:nvSpPr>
        <p:spPr>
          <a:xfrm>
            <a:off x="1990673" y="3166091"/>
            <a:ext cx="259080" cy="259080"/>
          </a:xfrm>
          <a:custGeom>
            <a:avLst/>
            <a:gdLst>
              <a:gd name="connsiteX0" fmla="*/ 0 w 259080"/>
              <a:gd name="connsiteY0" fmla="*/ 0 h 259080"/>
              <a:gd name="connsiteX1" fmla="*/ 259080 w 25908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9080" h="259080">
                <a:moveTo>
                  <a:pt x="0" y="0"/>
                </a:moveTo>
                <a:lnTo>
                  <a:pt x="259080" y="2590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0" name="Freeform 2299"/>
          <p:cNvSpPr/>
          <p:nvPr userDrawn="1"/>
        </p:nvSpPr>
        <p:spPr>
          <a:xfrm>
            <a:off x="2165933" y="3577571"/>
            <a:ext cx="236220" cy="236220"/>
          </a:xfrm>
          <a:custGeom>
            <a:avLst/>
            <a:gdLst>
              <a:gd name="connsiteX0" fmla="*/ 0 w 236220"/>
              <a:gd name="connsiteY0" fmla="*/ 236220 h 236220"/>
              <a:gd name="connsiteX1" fmla="*/ 236220 w 236220"/>
              <a:gd name="connsiteY1" fmla="*/ 0 h 23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236220">
                <a:moveTo>
                  <a:pt x="0" y="236220"/>
                </a:moveTo>
                <a:lnTo>
                  <a:pt x="23622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1" name="Freeform 2300"/>
          <p:cNvSpPr/>
          <p:nvPr userDrawn="1"/>
        </p:nvSpPr>
        <p:spPr>
          <a:xfrm>
            <a:off x="2310713" y="3699491"/>
            <a:ext cx="365760" cy="365760"/>
          </a:xfrm>
          <a:custGeom>
            <a:avLst/>
            <a:gdLst>
              <a:gd name="connsiteX0" fmla="*/ 0 w 365760"/>
              <a:gd name="connsiteY0" fmla="*/ 0 h 365760"/>
              <a:gd name="connsiteX1" fmla="*/ 365760 w 365760"/>
              <a:gd name="connsiteY1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365760">
                <a:moveTo>
                  <a:pt x="0" y="0"/>
                </a:moveTo>
                <a:lnTo>
                  <a:pt x="365760" y="3657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2" name="Freeform 2301"/>
          <p:cNvSpPr/>
          <p:nvPr userDrawn="1"/>
        </p:nvSpPr>
        <p:spPr>
          <a:xfrm>
            <a:off x="2524073" y="3143231"/>
            <a:ext cx="281940" cy="297180"/>
          </a:xfrm>
          <a:custGeom>
            <a:avLst/>
            <a:gdLst>
              <a:gd name="connsiteX0" fmla="*/ 0 w 281940"/>
              <a:gd name="connsiteY0" fmla="*/ 297180 h 297180"/>
              <a:gd name="connsiteX1" fmla="*/ 281940 w 281940"/>
              <a:gd name="connsiteY1" fmla="*/ 0 h 297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1940" h="297180">
                <a:moveTo>
                  <a:pt x="0" y="297180"/>
                </a:moveTo>
                <a:lnTo>
                  <a:pt x="28194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3" name="Freeform 2302"/>
          <p:cNvSpPr/>
          <p:nvPr userDrawn="1"/>
        </p:nvSpPr>
        <p:spPr>
          <a:xfrm>
            <a:off x="2661233" y="3310871"/>
            <a:ext cx="502920" cy="281940"/>
          </a:xfrm>
          <a:custGeom>
            <a:avLst/>
            <a:gdLst>
              <a:gd name="connsiteX0" fmla="*/ 0 w 502920"/>
              <a:gd name="connsiteY0" fmla="*/ 0 h 281940"/>
              <a:gd name="connsiteX1" fmla="*/ 502920 w 502920"/>
              <a:gd name="connsiteY1" fmla="*/ 28194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281940">
                <a:moveTo>
                  <a:pt x="0" y="0"/>
                </a:moveTo>
                <a:lnTo>
                  <a:pt x="502920" y="2819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4" name="Freeform 2303"/>
          <p:cNvSpPr/>
          <p:nvPr userDrawn="1"/>
        </p:nvSpPr>
        <p:spPr>
          <a:xfrm>
            <a:off x="2981273" y="2815571"/>
            <a:ext cx="662940" cy="960120"/>
          </a:xfrm>
          <a:custGeom>
            <a:avLst/>
            <a:gdLst>
              <a:gd name="connsiteX0" fmla="*/ 0 w 662940"/>
              <a:gd name="connsiteY0" fmla="*/ 929640 h 960120"/>
              <a:gd name="connsiteX1" fmla="*/ 0 w 662940"/>
              <a:gd name="connsiteY1" fmla="*/ 929640 h 960120"/>
              <a:gd name="connsiteX2" fmla="*/ 45720 w 662940"/>
              <a:gd name="connsiteY2" fmla="*/ 838200 h 960120"/>
              <a:gd name="connsiteX3" fmla="*/ 434340 w 662940"/>
              <a:gd name="connsiteY3" fmla="*/ 0 h 960120"/>
              <a:gd name="connsiteX4" fmla="*/ 662940 w 662940"/>
              <a:gd name="connsiteY4" fmla="*/ 121920 h 960120"/>
              <a:gd name="connsiteX5" fmla="*/ 655320 w 662940"/>
              <a:gd name="connsiteY5" fmla="*/ 259080 h 960120"/>
              <a:gd name="connsiteX6" fmla="*/ 594360 w 662940"/>
              <a:gd name="connsiteY6" fmla="*/ 655320 h 960120"/>
              <a:gd name="connsiteX7" fmla="*/ 381000 w 662940"/>
              <a:gd name="connsiteY7" fmla="*/ 960120 h 960120"/>
              <a:gd name="connsiteX8" fmla="*/ 220980 w 662940"/>
              <a:gd name="connsiteY8" fmla="*/ 891540 h 960120"/>
              <a:gd name="connsiteX9" fmla="*/ 160020 w 662940"/>
              <a:gd name="connsiteY9" fmla="*/ 937260 h 960120"/>
              <a:gd name="connsiteX10" fmla="*/ 38100 w 662940"/>
              <a:gd name="connsiteY10" fmla="*/ 883920 h 96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62940" h="960120">
                <a:moveTo>
                  <a:pt x="0" y="929640"/>
                </a:moveTo>
                <a:lnTo>
                  <a:pt x="0" y="929640"/>
                </a:lnTo>
                <a:lnTo>
                  <a:pt x="45720" y="838200"/>
                </a:lnTo>
                <a:lnTo>
                  <a:pt x="434340" y="0"/>
                </a:lnTo>
                <a:lnTo>
                  <a:pt x="662940" y="121920"/>
                </a:lnTo>
                <a:cubicBezTo>
                  <a:pt x="654596" y="238734"/>
                  <a:pt x="655320" y="192949"/>
                  <a:pt x="655320" y="259080"/>
                </a:cubicBezTo>
                <a:lnTo>
                  <a:pt x="594360" y="655320"/>
                </a:lnTo>
                <a:lnTo>
                  <a:pt x="381000" y="960120"/>
                </a:lnTo>
                <a:lnTo>
                  <a:pt x="220980" y="891540"/>
                </a:lnTo>
                <a:lnTo>
                  <a:pt x="160020" y="937260"/>
                </a:lnTo>
                <a:lnTo>
                  <a:pt x="38100" y="88392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5" name="Freeform 2304"/>
          <p:cNvSpPr/>
          <p:nvPr userDrawn="1"/>
        </p:nvSpPr>
        <p:spPr>
          <a:xfrm>
            <a:off x="3034613" y="2891771"/>
            <a:ext cx="533400" cy="365760"/>
          </a:xfrm>
          <a:custGeom>
            <a:avLst/>
            <a:gdLst>
              <a:gd name="connsiteX0" fmla="*/ 0 w 533400"/>
              <a:gd name="connsiteY0" fmla="*/ 0 h 365760"/>
              <a:gd name="connsiteX1" fmla="*/ 533400 w 533400"/>
              <a:gd name="connsiteY1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0" h="365760">
                <a:moveTo>
                  <a:pt x="0" y="0"/>
                </a:moveTo>
                <a:lnTo>
                  <a:pt x="533400" y="3657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6" name="Freeform 2305"/>
          <p:cNvSpPr/>
          <p:nvPr userDrawn="1"/>
        </p:nvSpPr>
        <p:spPr>
          <a:xfrm>
            <a:off x="573353" y="834371"/>
            <a:ext cx="1333500" cy="1089660"/>
          </a:xfrm>
          <a:custGeom>
            <a:avLst/>
            <a:gdLst>
              <a:gd name="connsiteX0" fmla="*/ 0 w 1333500"/>
              <a:gd name="connsiteY0" fmla="*/ 1089660 h 1089660"/>
              <a:gd name="connsiteX1" fmla="*/ 640080 w 1333500"/>
              <a:gd name="connsiteY1" fmla="*/ 845820 h 1089660"/>
              <a:gd name="connsiteX2" fmla="*/ 708660 w 1333500"/>
              <a:gd name="connsiteY2" fmla="*/ 807720 h 1089660"/>
              <a:gd name="connsiteX3" fmla="*/ 731520 w 1333500"/>
              <a:gd name="connsiteY3" fmla="*/ 800100 h 1089660"/>
              <a:gd name="connsiteX4" fmla="*/ 762000 w 1333500"/>
              <a:gd name="connsiteY4" fmla="*/ 784860 h 1089660"/>
              <a:gd name="connsiteX5" fmla="*/ 792480 w 1333500"/>
              <a:gd name="connsiteY5" fmla="*/ 777240 h 1089660"/>
              <a:gd name="connsiteX6" fmla="*/ 1089660 w 1333500"/>
              <a:gd name="connsiteY6" fmla="*/ 320040 h 1089660"/>
              <a:gd name="connsiteX7" fmla="*/ 1333500 w 1333500"/>
              <a:gd name="connsiteY7" fmla="*/ 0 h 108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33500" h="1089660">
                <a:moveTo>
                  <a:pt x="0" y="1089660"/>
                </a:moveTo>
                <a:lnTo>
                  <a:pt x="640080" y="845820"/>
                </a:lnTo>
                <a:cubicBezTo>
                  <a:pt x="662940" y="833120"/>
                  <a:pt x="685270" y="819415"/>
                  <a:pt x="708660" y="807720"/>
                </a:cubicBezTo>
                <a:cubicBezTo>
                  <a:pt x="715844" y="804128"/>
                  <a:pt x="724137" y="803264"/>
                  <a:pt x="731520" y="800100"/>
                </a:cubicBezTo>
                <a:cubicBezTo>
                  <a:pt x="741961" y="795625"/>
                  <a:pt x="751364" y="788848"/>
                  <a:pt x="762000" y="784860"/>
                </a:cubicBezTo>
                <a:cubicBezTo>
                  <a:pt x="771806" y="781183"/>
                  <a:pt x="792480" y="777240"/>
                  <a:pt x="792480" y="777240"/>
                </a:cubicBezTo>
                <a:lnTo>
                  <a:pt x="1089660" y="320040"/>
                </a:lnTo>
                <a:lnTo>
                  <a:pt x="133350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7" name="Freeform 2306"/>
          <p:cNvSpPr/>
          <p:nvPr userDrawn="1"/>
        </p:nvSpPr>
        <p:spPr>
          <a:xfrm>
            <a:off x="1624913" y="819131"/>
            <a:ext cx="929640" cy="906780"/>
          </a:xfrm>
          <a:custGeom>
            <a:avLst/>
            <a:gdLst>
              <a:gd name="connsiteX0" fmla="*/ 0 w 929640"/>
              <a:gd name="connsiteY0" fmla="*/ 0 h 906780"/>
              <a:gd name="connsiteX1" fmla="*/ 342900 w 929640"/>
              <a:gd name="connsiteY1" fmla="*/ 304800 h 906780"/>
              <a:gd name="connsiteX2" fmla="*/ 746760 w 929640"/>
              <a:gd name="connsiteY2" fmla="*/ 708660 h 906780"/>
              <a:gd name="connsiteX3" fmla="*/ 929640 w 929640"/>
              <a:gd name="connsiteY3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9640" h="906780">
                <a:moveTo>
                  <a:pt x="0" y="0"/>
                </a:moveTo>
                <a:lnTo>
                  <a:pt x="342900" y="304800"/>
                </a:lnTo>
                <a:lnTo>
                  <a:pt x="746760" y="708660"/>
                </a:lnTo>
                <a:lnTo>
                  <a:pt x="929640" y="9067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8" name="Freeform 2307"/>
          <p:cNvSpPr/>
          <p:nvPr userDrawn="1"/>
        </p:nvSpPr>
        <p:spPr>
          <a:xfrm>
            <a:off x="1327733" y="1192511"/>
            <a:ext cx="1760220" cy="784860"/>
          </a:xfrm>
          <a:custGeom>
            <a:avLst/>
            <a:gdLst>
              <a:gd name="connsiteX0" fmla="*/ 1760220 w 1760220"/>
              <a:gd name="connsiteY0" fmla="*/ 175260 h 784860"/>
              <a:gd name="connsiteX1" fmla="*/ 1440180 w 1760220"/>
              <a:gd name="connsiteY1" fmla="*/ 0 h 784860"/>
              <a:gd name="connsiteX2" fmla="*/ 1043940 w 1760220"/>
              <a:gd name="connsiteY2" fmla="*/ 373380 h 784860"/>
              <a:gd name="connsiteX3" fmla="*/ 807720 w 1760220"/>
              <a:gd name="connsiteY3" fmla="*/ 350520 h 784860"/>
              <a:gd name="connsiteX4" fmla="*/ 243840 w 1760220"/>
              <a:gd name="connsiteY4" fmla="*/ 784860 h 784860"/>
              <a:gd name="connsiteX5" fmla="*/ 0 w 1760220"/>
              <a:gd name="connsiteY5" fmla="*/ 44958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0220" h="784860">
                <a:moveTo>
                  <a:pt x="1760220" y="175260"/>
                </a:moveTo>
                <a:lnTo>
                  <a:pt x="1440180" y="0"/>
                </a:lnTo>
                <a:lnTo>
                  <a:pt x="1043940" y="373380"/>
                </a:lnTo>
                <a:lnTo>
                  <a:pt x="807720" y="350520"/>
                </a:lnTo>
                <a:lnTo>
                  <a:pt x="243840" y="784860"/>
                </a:lnTo>
                <a:lnTo>
                  <a:pt x="0" y="4495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9" name="Freeform 2308"/>
          <p:cNvSpPr/>
          <p:nvPr userDrawn="1"/>
        </p:nvSpPr>
        <p:spPr>
          <a:xfrm>
            <a:off x="1495373" y="1390631"/>
            <a:ext cx="365760" cy="350520"/>
          </a:xfrm>
          <a:custGeom>
            <a:avLst/>
            <a:gdLst>
              <a:gd name="connsiteX0" fmla="*/ 0 w 365760"/>
              <a:gd name="connsiteY0" fmla="*/ 0 h 350520"/>
              <a:gd name="connsiteX1" fmla="*/ 365760 w 365760"/>
              <a:gd name="connsiteY1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350520">
                <a:moveTo>
                  <a:pt x="0" y="0"/>
                </a:moveTo>
                <a:lnTo>
                  <a:pt x="365760" y="35052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0" name="Freeform 2309"/>
          <p:cNvSpPr/>
          <p:nvPr userDrawn="1"/>
        </p:nvSpPr>
        <p:spPr>
          <a:xfrm>
            <a:off x="794333" y="1832591"/>
            <a:ext cx="1021080" cy="853440"/>
          </a:xfrm>
          <a:custGeom>
            <a:avLst/>
            <a:gdLst>
              <a:gd name="connsiteX0" fmla="*/ 0 w 1021080"/>
              <a:gd name="connsiteY0" fmla="*/ 0 h 853440"/>
              <a:gd name="connsiteX1" fmla="*/ 0 w 1021080"/>
              <a:gd name="connsiteY1" fmla="*/ 0 h 853440"/>
              <a:gd name="connsiteX2" fmla="*/ 243840 w 1021080"/>
              <a:gd name="connsiteY2" fmla="*/ 464820 h 853440"/>
              <a:gd name="connsiteX3" fmla="*/ 792480 w 1021080"/>
              <a:gd name="connsiteY3" fmla="*/ 190500 h 853440"/>
              <a:gd name="connsiteX4" fmla="*/ 1021080 w 1021080"/>
              <a:gd name="connsiteY4" fmla="*/ 289560 h 853440"/>
              <a:gd name="connsiteX5" fmla="*/ 838200 w 1021080"/>
              <a:gd name="connsiteY5" fmla="*/ 609600 h 853440"/>
              <a:gd name="connsiteX6" fmla="*/ 777240 w 1021080"/>
              <a:gd name="connsiteY6" fmla="*/ 662940 h 853440"/>
              <a:gd name="connsiteX7" fmla="*/ 762000 w 1021080"/>
              <a:gd name="connsiteY7" fmla="*/ 685800 h 853440"/>
              <a:gd name="connsiteX8" fmla="*/ 701040 w 1021080"/>
              <a:gd name="connsiteY8" fmla="*/ 731520 h 853440"/>
              <a:gd name="connsiteX9" fmla="*/ 670560 w 1021080"/>
              <a:gd name="connsiteY9" fmla="*/ 769620 h 853440"/>
              <a:gd name="connsiteX10" fmla="*/ 632460 w 1021080"/>
              <a:gd name="connsiteY10" fmla="*/ 800100 h 853440"/>
              <a:gd name="connsiteX11" fmla="*/ 335280 w 1021080"/>
              <a:gd name="connsiteY11" fmla="*/ 853440 h 853440"/>
              <a:gd name="connsiteX12" fmla="*/ 228600 w 1021080"/>
              <a:gd name="connsiteY12" fmla="*/ 62484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21080" h="853440">
                <a:moveTo>
                  <a:pt x="0" y="0"/>
                </a:moveTo>
                <a:lnTo>
                  <a:pt x="0" y="0"/>
                </a:lnTo>
                <a:lnTo>
                  <a:pt x="243840" y="464820"/>
                </a:lnTo>
                <a:lnTo>
                  <a:pt x="792480" y="190500"/>
                </a:lnTo>
                <a:lnTo>
                  <a:pt x="1021080" y="289560"/>
                </a:lnTo>
                <a:lnTo>
                  <a:pt x="838200" y="609600"/>
                </a:lnTo>
                <a:cubicBezTo>
                  <a:pt x="817880" y="627380"/>
                  <a:pt x="796332" y="643848"/>
                  <a:pt x="777240" y="662940"/>
                </a:cubicBezTo>
                <a:cubicBezTo>
                  <a:pt x="770764" y="669416"/>
                  <a:pt x="767863" y="678765"/>
                  <a:pt x="762000" y="685800"/>
                </a:cubicBezTo>
                <a:cubicBezTo>
                  <a:pt x="739778" y="712466"/>
                  <a:pt x="733110" y="712278"/>
                  <a:pt x="701040" y="731520"/>
                </a:cubicBezTo>
                <a:cubicBezTo>
                  <a:pt x="690880" y="744220"/>
                  <a:pt x="682060" y="758120"/>
                  <a:pt x="670560" y="769620"/>
                </a:cubicBezTo>
                <a:cubicBezTo>
                  <a:pt x="659060" y="781120"/>
                  <a:pt x="632460" y="800100"/>
                  <a:pt x="632460" y="800100"/>
                </a:cubicBezTo>
                <a:lnTo>
                  <a:pt x="335280" y="853440"/>
                </a:lnTo>
                <a:lnTo>
                  <a:pt x="228600" y="6248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1" name="Freeform 2310"/>
          <p:cNvSpPr/>
          <p:nvPr userDrawn="1"/>
        </p:nvSpPr>
        <p:spPr>
          <a:xfrm>
            <a:off x="1792553" y="2099291"/>
            <a:ext cx="30480" cy="335280"/>
          </a:xfrm>
          <a:custGeom>
            <a:avLst/>
            <a:gdLst>
              <a:gd name="connsiteX0" fmla="*/ 0 w 30480"/>
              <a:gd name="connsiteY0" fmla="*/ 0 h 335280"/>
              <a:gd name="connsiteX1" fmla="*/ 0 w 30480"/>
              <a:gd name="connsiteY1" fmla="*/ 0 h 335280"/>
              <a:gd name="connsiteX2" fmla="*/ 30480 w 30480"/>
              <a:gd name="connsiteY2" fmla="*/ 83820 h 335280"/>
              <a:gd name="connsiteX3" fmla="*/ 30480 w 30480"/>
              <a:gd name="connsiteY3" fmla="*/ 33528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" h="335280">
                <a:moveTo>
                  <a:pt x="0" y="0"/>
                </a:moveTo>
                <a:lnTo>
                  <a:pt x="0" y="0"/>
                </a:lnTo>
                <a:lnTo>
                  <a:pt x="30480" y="83820"/>
                </a:lnTo>
                <a:lnTo>
                  <a:pt x="30480" y="3352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2" name="Freeform 2311"/>
          <p:cNvSpPr/>
          <p:nvPr userDrawn="1"/>
        </p:nvSpPr>
        <p:spPr>
          <a:xfrm>
            <a:off x="1906853" y="1832591"/>
            <a:ext cx="365760" cy="320040"/>
          </a:xfrm>
          <a:custGeom>
            <a:avLst/>
            <a:gdLst>
              <a:gd name="connsiteX0" fmla="*/ 0 w 365760"/>
              <a:gd name="connsiteY0" fmla="*/ 0 h 320040"/>
              <a:gd name="connsiteX1" fmla="*/ 365760 w 365760"/>
              <a:gd name="connsiteY1" fmla="*/ 32004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320040">
                <a:moveTo>
                  <a:pt x="0" y="0"/>
                </a:moveTo>
                <a:lnTo>
                  <a:pt x="365760" y="3200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3" name="Freeform 2312"/>
          <p:cNvSpPr/>
          <p:nvPr userDrawn="1"/>
        </p:nvSpPr>
        <p:spPr>
          <a:xfrm>
            <a:off x="2112593" y="1565891"/>
            <a:ext cx="381000" cy="350520"/>
          </a:xfrm>
          <a:custGeom>
            <a:avLst/>
            <a:gdLst>
              <a:gd name="connsiteX0" fmla="*/ 0 w 381000"/>
              <a:gd name="connsiteY0" fmla="*/ 114300 h 350520"/>
              <a:gd name="connsiteX1" fmla="*/ 312420 w 381000"/>
              <a:gd name="connsiteY1" fmla="*/ 350520 h 350520"/>
              <a:gd name="connsiteX2" fmla="*/ 381000 w 381000"/>
              <a:gd name="connsiteY2" fmla="*/ 236220 h 350520"/>
              <a:gd name="connsiteX3" fmla="*/ 198120 w 381000"/>
              <a:gd name="connsiteY3" fmla="*/ 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1000" h="350520">
                <a:moveTo>
                  <a:pt x="0" y="114300"/>
                </a:moveTo>
                <a:lnTo>
                  <a:pt x="312420" y="350520"/>
                </a:lnTo>
                <a:lnTo>
                  <a:pt x="381000" y="236220"/>
                </a:lnTo>
                <a:lnTo>
                  <a:pt x="19812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4" name="Freeform 2313"/>
          <p:cNvSpPr/>
          <p:nvPr userDrawn="1"/>
        </p:nvSpPr>
        <p:spPr>
          <a:xfrm>
            <a:off x="2585033" y="1375391"/>
            <a:ext cx="167640" cy="205740"/>
          </a:xfrm>
          <a:custGeom>
            <a:avLst/>
            <a:gdLst>
              <a:gd name="connsiteX0" fmla="*/ 0 w 167640"/>
              <a:gd name="connsiteY0" fmla="*/ 0 h 205740"/>
              <a:gd name="connsiteX1" fmla="*/ 167640 w 16764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7640" h="205740">
                <a:moveTo>
                  <a:pt x="0" y="0"/>
                </a:moveTo>
                <a:lnTo>
                  <a:pt x="167640" y="2057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5" name="Freeform 2314"/>
          <p:cNvSpPr/>
          <p:nvPr userDrawn="1"/>
        </p:nvSpPr>
        <p:spPr>
          <a:xfrm>
            <a:off x="733373" y="2708891"/>
            <a:ext cx="883920" cy="640080"/>
          </a:xfrm>
          <a:custGeom>
            <a:avLst/>
            <a:gdLst>
              <a:gd name="connsiteX0" fmla="*/ 0 w 883920"/>
              <a:gd name="connsiteY0" fmla="*/ 640080 h 640080"/>
              <a:gd name="connsiteX1" fmla="*/ 0 w 883920"/>
              <a:gd name="connsiteY1" fmla="*/ 640080 h 640080"/>
              <a:gd name="connsiteX2" fmla="*/ 76200 w 883920"/>
              <a:gd name="connsiteY2" fmla="*/ 601980 h 640080"/>
              <a:gd name="connsiteX3" fmla="*/ 800100 w 883920"/>
              <a:gd name="connsiteY3" fmla="*/ 464820 h 640080"/>
              <a:gd name="connsiteX4" fmla="*/ 883920 w 883920"/>
              <a:gd name="connsiteY4" fmla="*/ 213360 h 640080"/>
              <a:gd name="connsiteX5" fmla="*/ 701040 w 883920"/>
              <a:gd name="connsiteY5" fmla="*/ 0 h 640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3920" h="640080">
                <a:moveTo>
                  <a:pt x="0" y="640080"/>
                </a:moveTo>
                <a:lnTo>
                  <a:pt x="0" y="640080"/>
                </a:lnTo>
                <a:lnTo>
                  <a:pt x="76200" y="601980"/>
                </a:lnTo>
                <a:lnTo>
                  <a:pt x="800100" y="464820"/>
                </a:lnTo>
                <a:lnTo>
                  <a:pt x="883920" y="213360"/>
                </a:lnTo>
                <a:lnTo>
                  <a:pt x="70104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6" name="Freeform 2315"/>
          <p:cNvSpPr/>
          <p:nvPr userDrawn="1"/>
        </p:nvSpPr>
        <p:spPr>
          <a:xfrm>
            <a:off x="2341193" y="1794491"/>
            <a:ext cx="1508760" cy="982980"/>
          </a:xfrm>
          <a:custGeom>
            <a:avLst/>
            <a:gdLst>
              <a:gd name="connsiteX0" fmla="*/ 0 w 1508760"/>
              <a:gd name="connsiteY0" fmla="*/ 396240 h 982980"/>
              <a:gd name="connsiteX1" fmla="*/ 0 w 1508760"/>
              <a:gd name="connsiteY1" fmla="*/ 396240 h 982980"/>
              <a:gd name="connsiteX2" fmla="*/ 114300 w 1508760"/>
              <a:gd name="connsiteY2" fmla="*/ 365760 h 982980"/>
              <a:gd name="connsiteX3" fmla="*/ 731520 w 1508760"/>
              <a:gd name="connsiteY3" fmla="*/ 0 h 982980"/>
              <a:gd name="connsiteX4" fmla="*/ 1508760 w 1508760"/>
              <a:gd name="connsiteY4" fmla="*/ 480060 h 982980"/>
              <a:gd name="connsiteX5" fmla="*/ 1371600 w 1508760"/>
              <a:gd name="connsiteY5" fmla="*/ 982980 h 98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08760" h="982980">
                <a:moveTo>
                  <a:pt x="0" y="396240"/>
                </a:moveTo>
                <a:lnTo>
                  <a:pt x="0" y="396240"/>
                </a:lnTo>
                <a:lnTo>
                  <a:pt x="114300" y="365760"/>
                </a:lnTo>
                <a:lnTo>
                  <a:pt x="731520" y="0"/>
                </a:lnTo>
                <a:lnTo>
                  <a:pt x="1508760" y="480060"/>
                </a:lnTo>
                <a:lnTo>
                  <a:pt x="1371600" y="9829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7" name="Freeform 2316"/>
          <p:cNvSpPr/>
          <p:nvPr userDrawn="1"/>
        </p:nvSpPr>
        <p:spPr>
          <a:xfrm>
            <a:off x="2676473" y="1893551"/>
            <a:ext cx="876300" cy="845820"/>
          </a:xfrm>
          <a:custGeom>
            <a:avLst/>
            <a:gdLst>
              <a:gd name="connsiteX0" fmla="*/ 0 w 876300"/>
              <a:gd name="connsiteY0" fmla="*/ 160020 h 845820"/>
              <a:gd name="connsiteX1" fmla="*/ 708660 w 876300"/>
              <a:gd name="connsiteY1" fmla="*/ 845820 h 845820"/>
              <a:gd name="connsiteX2" fmla="*/ 876300 w 876300"/>
              <a:gd name="connsiteY2" fmla="*/ 548640 h 845820"/>
              <a:gd name="connsiteX3" fmla="*/ 274320 w 876300"/>
              <a:gd name="connsiteY3" fmla="*/ 0 h 845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6300" h="845820">
                <a:moveTo>
                  <a:pt x="0" y="160020"/>
                </a:moveTo>
                <a:lnTo>
                  <a:pt x="708660" y="845820"/>
                </a:lnTo>
                <a:lnTo>
                  <a:pt x="876300" y="548640"/>
                </a:lnTo>
                <a:lnTo>
                  <a:pt x="27432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8" name="Freeform 2317"/>
          <p:cNvSpPr/>
          <p:nvPr userDrawn="1"/>
        </p:nvSpPr>
        <p:spPr>
          <a:xfrm>
            <a:off x="8886773" y="2701271"/>
            <a:ext cx="1897380" cy="876300"/>
          </a:xfrm>
          <a:custGeom>
            <a:avLst/>
            <a:gdLst>
              <a:gd name="connsiteX0" fmla="*/ 0 w 1897380"/>
              <a:gd name="connsiteY0" fmla="*/ 0 h 876300"/>
              <a:gd name="connsiteX1" fmla="*/ 861060 w 1897380"/>
              <a:gd name="connsiteY1" fmla="*/ 205740 h 876300"/>
              <a:gd name="connsiteX2" fmla="*/ 1562100 w 1897380"/>
              <a:gd name="connsiteY2" fmla="*/ 342900 h 876300"/>
              <a:gd name="connsiteX3" fmla="*/ 1783080 w 1897380"/>
              <a:gd name="connsiteY3" fmla="*/ 617220 h 876300"/>
              <a:gd name="connsiteX4" fmla="*/ 1897380 w 1897380"/>
              <a:gd name="connsiteY4" fmla="*/ 876300 h 87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97380" h="876300">
                <a:moveTo>
                  <a:pt x="0" y="0"/>
                </a:moveTo>
                <a:lnTo>
                  <a:pt x="861060" y="205740"/>
                </a:lnTo>
                <a:lnTo>
                  <a:pt x="1562100" y="342900"/>
                </a:lnTo>
                <a:lnTo>
                  <a:pt x="1783080" y="617220"/>
                </a:lnTo>
                <a:lnTo>
                  <a:pt x="1897380" y="8763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9" name="Freeform 2318"/>
          <p:cNvSpPr/>
          <p:nvPr userDrawn="1"/>
        </p:nvSpPr>
        <p:spPr>
          <a:xfrm>
            <a:off x="8940113" y="3021311"/>
            <a:ext cx="1318260" cy="640080"/>
          </a:xfrm>
          <a:custGeom>
            <a:avLst/>
            <a:gdLst>
              <a:gd name="connsiteX0" fmla="*/ 0 w 1318260"/>
              <a:gd name="connsiteY0" fmla="*/ 640080 h 640080"/>
              <a:gd name="connsiteX1" fmla="*/ 0 w 1318260"/>
              <a:gd name="connsiteY1" fmla="*/ 640080 h 640080"/>
              <a:gd name="connsiteX2" fmla="*/ 1082040 w 1318260"/>
              <a:gd name="connsiteY2" fmla="*/ 617220 h 640080"/>
              <a:gd name="connsiteX3" fmla="*/ 1318260 w 1318260"/>
              <a:gd name="connsiteY3" fmla="*/ 0 h 640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8260" h="640080">
                <a:moveTo>
                  <a:pt x="0" y="640080"/>
                </a:moveTo>
                <a:lnTo>
                  <a:pt x="0" y="640080"/>
                </a:lnTo>
                <a:lnTo>
                  <a:pt x="1082040" y="617220"/>
                </a:lnTo>
                <a:lnTo>
                  <a:pt x="13182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0" name="Freeform 2319"/>
          <p:cNvSpPr/>
          <p:nvPr userDrawn="1"/>
        </p:nvSpPr>
        <p:spPr>
          <a:xfrm>
            <a:off x="12506273" y="2807951"/>
            <a:ext cx="967740" cy="510540"/>
          </a:xfrm>
          <a:custGeom>
            <a:avLst/>
            <a:gdLst>
              <a:gd name="connsiteX0" fmla="*/ 15240 w 967740"/>
              <a:gd name="connsiteY0" fmla="*/ 510540 h 510540"/>
              <a:gd name="connsiteX1" fmla="*/ 0 w 967740"/>
              <a:gd name="connsiteY1" fmla="*/ 0 h 510540"/>
              <a:gd name="connsiteX2" fmla="*/ 845820 w 967740"/>
              <a:gd name="connsiteY2" fmla="*/ 15240 h 510540"/>
              <a:gd name="connsiteX3" fmla="*/ 967740 w 967740"/>
              <a:gd name="connsiteY3" fmla="*/ 41148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67740" h="510540">
                <a:moveTo>
                  <a:pt x="15240" y="510540"/>
                </a:moveTo>
                <a:lnTo>
                  <a:pt x="0" y="0"/>
                </a:lnTo>
                <a:lnTo>
                  <a:pt x="845820" y="15240"/>
                </a:lnTo>
                <a:lnTo>
                  <a:pt x="967740" y="4114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1" name="Freeform 2320"/>
          <p:cNvSpPr/>
          <p:nvPr userDrawn="1"/>
        </p:nvSpPr>
        <p:spPr>
          <a:xfrm>
            <a:off x="13740713" y="1322051"/>
            <a:ext cx="464820" cy="335280"/>
          </a:xfrm>
          <a:custGeom>
            <a:avLst/>
            <a:gdLst>
              <a:gd name="connsiteX0" fmla="*/ 0 w 464820"/>
              <a:gd name="connsiteY0" fmla="*/ 167640 h 335280"/>
              <a:gd name="connsiteX1" fmla="*/ 312420 w 464820"/>
              <a:gd name="connsiteY1" fmla="*/ 335280 h 335280"/>
              <a:gd name="connsiteX2" fmla="*/ 464820 w 464820"/>
              <a:gd name="connsiteY2" fmla="*/ 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820" h="335280">
                <a:moveTo>
                  <a:pt x="0" y="167640"/>
                </a:moveTo>
                <a:lnTo>
                  <a:pt x="312420" y="335280"/>
                </a:lnTo>
                <a:lnTo>
                  <a:pt x="4648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2" name="Freeform 2321"/>
          <p:cNvSpPr/>
          <p:nvPr userDrawn="1"/>
        </p:nvSpPr>
        <p:spPr>
          <a:xfrm>
            <a:off x="14037893" y="1611611"/>
            <a:ext cx="441960" cy="175260"/>
          </a:xfrm>
          <a:custGeom>
            <a:avLst/>
            <a:gdLst>
              <a:gd name="connsiteX0" fmla="*/ 0 w 441960"/>
              <a:gd name="connsiteY0" fmla="*/ 0 h 175260"/>
              <a:gd name="connsiteX1" fmla="*/ 441960 w 441960"/>
              <a:gd name="connsiteY1" fmla="*/ 175260 h 17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1960" h="175260">
                <a:moveTo>
                  <a:pt x="0" y="0"/>
                </a:moveTo>
                <a:lnTo>
                  <a:pt x="441960" y="1752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3" name="Freeform 2322"/>
          <p:cNvSpPr/>
          <p:nvPr userDrawn="1"/>
        </p:nvSpPr>
        <p:spPr>
          <a:xfrm>
            <a:off x="14121713" y="2091671"/>
            <a:ext cx="403860" cy="411480"/>
          </a:xfrm>
          <a:custGeom>
            <a:avLst/>
            <a:gdLst>
              <a:gd name="connsiteX0" fmla="*/ 0 w 403860"/>
              <a:gd name="connsiteY0" fmla="*/ 411480 h 411480"/>
              <a:gd name="connsiteX1" fmla="*/ 0 w 403860"/>
              <a:gd name="connsiteY1" fmla="*/ 411480 h 411480"/>
              <a:gd name="connsiteX2" fmla="*/ 152400 w 403860"/>
              <a:gd name="connsiteY2" fmla="*/ 0 h 411480"/>
              <a:gd name="connsiteX3" fmla="*/ 403860 w 403860"/>
              <a:gd name="connsiteY3" fmla="*/ 60960 h 41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3860" h="411480">
                <a:moveTo>
                  <a:pt x="0" y="411480"/>
                </a:moveTo>
                <a:lnTo>
                  <a:pt x="0" y="411480"/>
                </a:lnTo>
                <a:lnTo>
                  <a:pt x="152400" y="0"/>
                </a:lnTo>
                <a:lnTo>
                  <a:pt x="403860" y="609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4" name="Freeform 2323"/>
          <p:cNvSpPr/>
          <p:nvPr userDrawn="1"/>
        </p:nvSpPr>
        <p:spPr>
          <a:xfrm>
            <a:off x="13969313" y="1687811"/>
            <a:ext cx="312420" cy="739140"/>
          </a:xfrm>
          <a:custGeom>
            <a:avLst/>
            <a:gdLst>
              <a:gd name="connsiteX0" fmla="*/ 0 w 312420"/>
              <a:gd name="connsiteY0" fmla="*/ 739140 h 739140"/>
              <a:gd name="connsiteX1" fmla="*/ 312420 w 312420"/>
              <a:gd name="connsiteY1" fmla="*/ 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739140">
                <a:moveTo>
                  <a:pt x="0" y="739140"/>
                </a:moveTo>
                <a:lnTo>
                  <a:pt x="3124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5" name="Freeform 2324"/>
          <p:cNvSpPr/>
          <p:nvPr userDrawn="1"/>
        </p:nvSpPr>
        <p:spPr>
          <a:xfrm>
            <a:off x="14777033" y="1543031"/>
            <a:ext cx="2971800" cy="1463040"/>
          </a:xfrm>
          <a:custGeom>
            <a:avLst/>
            <a:gdLst>
              <a:gd name="connsiteX0" fmla="*/ 0 w 2971800"/>
              <a:gd name="connsiteY0" fmla="*/ 0 h 1463040"/>
              <a:gd name="connsiteX1" fmla="*/ 53340 w 2971800"/>
              <a:gd name="connsiteY1" fmla="*/ 777240 h 1463040"/>
              <a:gd name="connsiteX2" fmla="*/ 853440 w 2971800"/>
              <a:gd name="connsiteY2" fmla="*/ 1211580 h 1463040"/>
              <a:gd name="connsiteX3" fmla="*/ 868680 w 2971800"/>
              <a:gd name="connsiteY3" fmla="*/ 1074420 h 1463040"/>
              <a:gd name="connsiteX4" fmla="*/ 1348740 w 2971800"/>
              <a:gd name="connsiteY4" fmla="*/ 1272540 h 1463040"/>
              <a:gd name="connsiteX5" fmla="*/ 1874520 w 2971800"/>
              <a:gd name="connsiteY5" fmla="*/ 1028700 h 1463040"/>
              <a:gd name="connsiteX6" fmla="*/ 2971800 w 2971800"/>
              <a:gd name="connsiteY6" fmla="*/ 1463040 h 1463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71800" h="1463040">
                <a:moveTo>
                  <a:pt x="0" y="0"/>
                </a:moveTo>
                <a:lnTo>
                  <a:pt x="53340" y="777240"/>
                </a:lnTo>
                <a:lnTo>
                  <a:pt x="853440" y="1211580"/>
                </a:lnTo>
                <a:lnTo>
                  <a:pt x="868680" y="1074420"/>
                </a:lnTo>
                <a:lnTo>
                  <a:pt x="1348740" y="1272540"/>
                </a:lnTo>
                <a:lnTo>
                  <a:pt x="1874520" y="1028700"/>
                </a:lnTo>
                <a:lnTo>
                  <a:pt x="2971800" y="1463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6" name="Freeform 2325"/>
          <p:cNvSpPr/>
          <p:nvPr userDrawn="1"/>
        </p:nvSpPr>
        <p:spPr>
          <a:xfrm>
            <a:off x="14723693" y="1428731"/>
            <a:ext cx="1958340" cy="1120140"/>
          </a:xfrm>
          <a:custGeom>
            <a:avLst/>
            <a:gdLst>
              <a:gd name="connsiteX0" fmla="*/ 0 w 1958340"/>
              <a:gd name="connsiteY0" fmla="*/ 0 h 1120140"/>
              <a:gd name="connsiteX1" fmla="*/ 1958340 w 1958340"/>
              <a:gd name="connsiteY1" fmla="*/ 1120140 h 1120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58340" h="1120140">
                <a:moveTo>
                  <a:pt x="0" y="0"/>
                </a:moveTo>
                <a:lnTo>
                  <a:pt x="1958340" y="11201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7" name="Freeform 2326"/>
          <p:cNvSpPr/>
          <p:nvPr userDrawn="1"/>
        </p:nvSpPr>
        <p:spPr>
          <a:xfrm>
            <a:off x="4383353" y="10496531"/>
            <a:ext cx="1051560" cy="1249680"/>
          </a:xfrm>
          <a:custGeom>
            <a:avLst/>
            <a:gdLst>
              <a:gd name="connsiteX0" fmla="*/ 0 w 1051560"/>
              <a:gd name="connsiteY0" fmla="*/ 373380 h 1249680"/>
              <a:gd name="connsiteX1" fmla="*/ 213360 w 1051560"/>
              <a:gd name="connsiteY1" fmla="*/ 0 h 1249680"/>
              <a:gd name="connsiteX2" fmla="*/ 784860 w 1051560"/>
              <a:gd name="connsiteY2" fmla="*/ 320040 h 1249680"/>
              <a:gd name="connsiteX3" fmla="*/ 571500 w 1051560"/>
              <a:gd name="connsiteY3" fmla="*/ 441960 h 1249680"/>
              <a:gd name="connsiteX4" fmla="*/ 1051560 w 1051560"/>
              <a:gd name="connsiteY4" fmla="*/ 1112520 h 1249680"/>
              <a:gd name="connsiteX5" fmla="*/ 830580 w 1051560"/>
              <a:gd name="connsiteY5" fmla="*/ 124968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51560" h="1249680">
                <a:moveTo>
                  <a:pt x="0" y="373380"/>
                </a:moveTo>
                <a:lnTo>
                  <a:pt x="213360" y="0"/>
                </a:lnTo>
                <a:lnTo>
                  <a:pt x="784860" y="320040"/>
                </a:lnTo>
                <a:lnTo>
                  <a:pt x="571500" y="441960"/>
                </a:lnTo>
                <a:lnTo>
                  <a:pt x="1051560" y="1112520"/>
                </a:lnTo>
                <a:lnTo>
                  <a:pt x="830580" y="12496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8" name="Freeform 2327"/>
          <p:cNvSpPr/>
          <p:nvPr userDrawn="1"/>
        </p:nvSpPr>
        <p:spPr>
          <a:xfrm>
            <a:off x="5404433" y="11395691"/>
            <a:ext cx="365760" cy="213360"/>
          </a:xfrm>
          <a:custGeom>
            <a:avLst/>
            <a:gdLst>
              <a:gd name="connsiteX0" fmla="*/ 0 w 365760"/>
              <a:gd name="connsiteY0" fmla="*/ 213360 h 213360"/>
              <a:gd name="connsiteX1" fmla="*/ 365760 w 365760"/>
              <a:gd name="connsiteY1" fmla="*/ 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213360">
                <a:moveTo>
                  <a:pt x="0" y="213360"/>
                </a:moveTo>
                <a:lnTo>
                  <a:pt x="3657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9" name="Freeform 2328"/>
          <p:cNvSpPr/>
          <p:nvPr userDrawn="1"/>
        </p:nvSpPr>
        <p:spPr>
          <a:xfrm>
            <a:off x="18907073" y="6092171"/>
            <a:ext cx="541020" cy="274320"/>
          </a:xfrm>
          <a:custGeom>
            <a:avLst/>
            <a:gdLst>
              <a:gd name="connsiteX0" fmla="*/ 0 w 541020"/>
              <a:gd name="connsiteY0" fmla="*/ 0 h 274320"/>
              <a:gd name="connsiteX1" fmla="*/ 7620 w 541020"/>
              <a:gd name="connsiteY1" fmla="*/ 274320 h 274320"/>
              <a:gd name="connsiteX2" fmla="*/ 541020 w 541020"/>
              <a:gd name="connsiteY2" fmla="*/ 25908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1020" h="274320">
                <a:moveTo>
                  <a:pt x="0" y="0"/>
                </a:moveTo>
                <a:lnTo>
                  <a:pt x="7620" y="274320"/>
                </a:lnTo>
                <a:lnTo>
                  <a:pt x="541020" y="2590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0" name="Freeform 2329"/>
          <p:cNvSpPr/>
          <p:nvPr userDrawn="1"/>
        </p:nvSpPr>
        <p:spPr>
          <a:xfrm>
            <a:off x="18487973" y="5993111"/>
            <a:ext cx="129540" cy="579120"/>
          </a:xfrm>
          <a:custGeom>
            <a:avLst/>
            <a:gdLst>
              <a:gd name="connsiteX0" fmla="*/ 38100 w 129540"/>
              <a:gd name="connsiteY0" fmla="*/ 0 h 579120"/>
              <a:gd name="connsiteX1" fmla="*/ 38100 w 129540"/>
              <a:gd name="connsiteY1" fmla="*/ 0 h 579120"/>
              <a:gd name="connsiteX2" fmla="*/ 76200 w 129540"/>
              <a:gd name="connsiteY2" fmla="*/ 68580 h 579120"/>
              <a:gd name="connsiteX3" fmla="*/ 129540 w 129540"/>
              <a:gd name="connsiteY3" fmla="*/ 579120 h 579120"/>
              <a:gd name="connsiteX4" fmla="*/ 0 w 129540"/>
              <a:gd name="connsiteY4" fmla="*/ 56388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540" h="579120">
                <a:moveTo>
                  <a:pt x="38100" y="0"/>
                </a:moveTo>
                <a:lnTo>
                  <a:pt x="38100" y="0"/>
                </a:lnTo>
                <a:lnTo>
                  <a:pt x="76200" y="68580"/>
                </a:lnTo>
                <a:lnTo>
                  <a:pt x="129540" y="579120"/>
                </a:lnTo>
                <a:lnTo>
                  <a:pt x="0" y="5638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1" name="Freeform 2330"/>
          <p:cNvSpPr/>
          <p:nvPr userDrawn="1"/>
        </p:nvSpPr>
        <p:spPr>
          <a:xfrm>
            <a:off x="618208" y="6394299"/>
            <a:ext cx="19103356" cy="9190810"/>
          </a:xfrm>
          <a:custGeom>
            <a:avLst/>
            <a:gdLst>
              <a:gd name="connsiteX0" fmla="*/ 83905 w 10407075"/>
              <a:gd name="connsiteY0" fmla="*/ 2722784 h 4745567"/>
              <a:gd name="connsiteX1" fmla="*/ 1335189 w 10407075"/>
              <a:gd name="connsiteY1" fmla="*/ 1808384 h 4745567"/>
              <a:gd name="connsiteX2" fmla="*/ 2249589 w 10407075"/>
              <a:gd name="connsiteY2" fmla="*/ 2049015 h 4745567"/>
              <a:gd name="connsiteX3" fmla="*/ 2923357 w 10407075"/>
              <a:gd name="connsiteY3" fmla="*/ 2650594 h 4745567"/>
              <a:gd name="connsiteX4" fmla="*/ 3428684 w 10407075"/>
              <a:gd name="connsiteY4" fmla="*/ 3685310 h 4745567"/>
              <a:gd name="connsiteX5" fmla="*/ 4800284 w 10407075"/>
              <a:gd name="connsiteY5" fmla="*/ 3131857 h 4745567"/>
              <a:gd name="connsiteX6" fmla="*/ 5570305 w 10407075"/>
              <a:gd name="connsiteY6" fmla="*/ 2794973 h 4745567"/>
              <a:gd name="connsiteX7" fmla="*/ 6388452 w 10407075"/>
              <a:gd name="connsiteY7" fmla="*/ 2746847 h 4745567"/>
              <a:gd name="connsiteX8" fmla="*/ 7230662 w 10407075"/>
              <a:gd name="connsiteY8" fmla="*/ 2217457 h 4745567"/>
              <a:gd name="connsiteX9" fmla="*/ 7904431 w 10407075"/>
              <a:gd name="connsiteY9" fmla="*/ 1254931 h 4745567"/>
              <a:gd name="connsiteX10" fmla="*/ 8746641 w 10407075"/>
              <a:gd name="connsiteY10" fmla="*/ 364594 h 4745567"/>
              <a:gd name="connsiteX11" fmla="*/ 9516662 w 10407075"/>
              <a:gd name="connsiteY11" fmla="*/ 3647 h 4745567"/>
              <a:gd name="connsiteX12" fmla="*/ 10406999 w 10407075"/>
              <a:gd name="connsiteY12" fmla="*/ 557099 h 4745567"/>
              <a:gd name="connsiteX13" fmla="*/ 9468536 w 10407075"/>
              <a:gd name="connsiteY13" fmla="*/ 1134615 h 4745567"/>
              <a:gd name="connsiteX14" fmla="*/ 8698515 w 10407075"/>
              <a:gd name="connsiteY14" fmla="*/ 1158678 h 4745567"/>
              <a:gd name="connsiteX15" fmla="*/ 7808178 w 10407075"/>
              <a:gd name="connsiteY15" fmla="*/ 1904636 h 4745567"/>
              <a:gd name="connsiteX16" fmla="*/ 6941905 w 10407075"/>
              <a:gd name="connsiteY16" fmla="*/ 2770910 h 4745567"/>
              <a:gd name="connsiteX17" fmla="*/ 5883126 w 10407075"/>
              <a:gd name="connsiteY17" fmla="*/ 3781562 h 4745567"/>
              <a:gd name="connsiteX18" fmla="*/ 5113105 w 10407075"/>
              <a:gd name="connsiteY18" fmla="*/ 4022194 h 4745567"/>
              <a:gd name="connsiteX19" fmla="*/ 4102452 w 10407075"/>
              <a:gd name="connsiteY19" fmla="*/ 4455331 h 4745567"/>
              <a:gd name="connsiteX20" fmla="*/ 3163989 w 10407075"/>
              <a:gd name="connsiteY20" fmla="*/ 4744089 h 4745567"/>
              <a:gd name="connsiteX21" fmla="*/ 2610536 w 10407075"/>
              <a:gd name="connsiteY21" fmla="*/ 4335015 h 4745567"/>
              <a:gd name="connsiteX22" fmla="*/ 2803041 w 10407075"/>
              <a:gd name="connsiteY22" fmla="*/ 3204047 h 4745567"/>
              <a:gd name="connsiteX23" fmla="*/ 2827105 w 10407075"/>
              <a:gd name="connsiteY23" fmla="*/ 3348426 h 4745567"/>
              <a:gd name="connsiteX24" fmla="*/ 2610536 w 10407075"/>
              <a:gd name="connsiteY24" fmla="*/ 2698720 h 4745567"/>
              <a:gd name="connsiteX25" fmla="*/ 1768326 w 10407075"/>
              <a:gd name="connsiteY25" fmla="*/ 2602468 h 4745567"/>
              <a:gd name="connsiteX26" fmla="*/ 1190810 w 10407075"/>
              <a:gd name="connsiteY26" fmla="*/ 3107794 h 4745567"/>
              <a:gd name="connsiteX27" fmla="*/ 637357 w 10407075"/>
              <a:gd name="connsiteY27" fmla="*/ 3589057 h 4745567"/>
              <a:gd name="connsiteX28" fmla="*/ 83905 w 10407075"/>
              <a:gd name="connsiteY28" fmla="*/ 3589057 h 4745567"/>
              <a:gd name="connsiteX29" fmla="*/ 11715 w 10407075"/>
              <a:gd name="connsiteY29" fmla="*/ 3276236 h 4745567"/>
              <a:gd name="connsiteX0" fmla="*/ 72190 w 10395360"/>
              <a:gd name="connsiteY0" fmla="*/ 2722784 h 4745567"/>
              <a:gd name="connsiteX1" fmla="*/ 1323474 w 10395360"/>
              <a:gd name="connsiteY1" fmla="*/ 1808384 h 4745567"/>
              <a:gd name="connsiteX2" fmla="*/ 2237874 w 10395360"/>
              <a:gd name="connsiteY2" fmla="*/ 2049015 h 4745567"/>
              <a:gd name="connsiteX3" fmla="*/ 2911642 w 10395360"/>
              <a:gd name="connsiteY3" fmla="*/ 2650594 h 4745567"/>
              <a:gd name="connsiteX4" fmla="*/ 3416969 w 10395360"/>
              <a:gd name="connsiteY4" fmla="*/ 3685310 h 4745567"/>
              <a:gd name="connsiteX5" fmla="*/ 4788569 w 10395360"/>
              <a:gd name="connsiteY5" fmla="*/ 3131857 h 4745567"/>
              <a:gd name="connsiteX6" fmla="*/ 5558590 w 10395360"/>
              <a:gd name="connsiteY6" fmla="*/ 2794973 h 4745567"/>
              <a:gd name="connsiteX7" fmla="*/ 6376737 w 10395360"/>
              <a:gd name="connsiteY7" fmla="*/ 2746847 h 4745567"/>
              <a:gd name="connsiteX8" fmla="*/ 7218947 w 10395360"/>
              <a:gd name="connsiteY8" fmla="*/ 2217457 h 4745567"/>
              <a:gd name="connsiteX9" fmla="*/ 7892716 w 10395360"/>
              <a:gd name="connsiteY9" fmla="*/ 1254931 h 4745567"/>
              <a:gd name="connsiteX10" fmla="*/ 8734926 w 10395360"/>
              <a:gd name="connsiteY10" fmla="*/ 364594 h 4745567"/>
              <a:gd name="connsiteX11" fmla="*/ 9504947 w 10395360"/>
              <a:gd name="connsiteY11" fmla="*/ 3647 h 4745567"/>
              <a:gd name="connsiteX12" fmla="*/ 10395284 w 10395360"/>
              <a:gd name="connsiteY12" fmla="*/ 557099 h 4745567"/>
              <a:gd name="connsiteX13" fmla="*/ 9456821 w 10395360"/>
              <a:gd name="connsiteY13" fmla="*/ 1134615 h 4745567"/>
              <a:gd name="connsiteX14" fmla="*/ 8686800 w 10395360"/>
              <a:gd name="connsiteY14" fmla="*/ 1158678 h 4745567"/>
              <a:gd name="connsiteX15" fmla="*/ 7796463 w 10395360"/>
              <a:gd name="connsiteY15" fmla="*/ 1904636 h 4745567"/>
              <a:gd name="connsiteX16" fmla="*/ 6930190 w 10395360"/>
              <a:gd name="connsiteY16" fmla="*/ 2770910 h 4745567"/>
              <a:gd name="connsiteX17" fmla="*/ 5871411 w 10395360"/>
              <a:gd name="connsiteY17" fmla="*/ 3781562 h 4745567"/>
              <a:gd name="connsiteX18" fmla="*/ 5101390 w 10395360"/>
              <a:gd name="connsiteY18" fmla="*/ 4022194 h 4745567"/>
              <a:gd name="connsiteX19" fmla="*/ 4090737 w 10395360"/>
              <a:gd name="connsiteY19" fmla="*/ 4455331 h 4745567"/>
              <a:gd name="connsiteX20" fmla="*/ 3152274 w 10395360"/>
              <a:gd name="connsiteY20" fmla="*/ 4744089 h 4745567"/>
              <a:gd name="connsiteX21" fmla="*/ 2598821 w 10395360"/>
              <a:gd name="connsiteY21" fmla="*/ 4335015 h 4745567"/>
              <a:gd name="connsiteX22" fmla="*/ 2791326 w 10395360"/>
              <a:gd name="connsiteY22" fmla="*/ 3204047 h 4745567"/>
              <a:gd name="connsiteX23" fmla="*/ 2815390 w 10395360"/>
              <a:gd name="connsiteY23" fmla="*/ 3348426 h 4745567"/>
              <a:gd name="connsiteX24" fmla="*/ 2598821 w 10395360"/>
              <a:gd name="connsiteY24" fmla="*/ 2698720 h 4745567"/>
              <a:gd name="connsiteX25" fmla="*/ 1756611 w 10395360"/>
              <a:gd name="connsiteY25" fmla="*/ 2602468 h 4745567"/>
              <a:gd name="connsiteX26" fmla="*/ 1179095 w 10395360"/>
              <a:gd name="connsiteY26" fmla="*/ 3107794 h 4745567"/>
              <a:gd name="connsiteX27" fmla="*/ 625642 w 10395360"/>
              <a:gd name="connsiteY27" fmla="*/ 3589057 h 4745567"/>
              <a:gd name="connsiteX28" fmla="*/ 0 w 10395360"/>
              <a:gd name="connsiteY28" fmla="*/ 3276236 h 4745567"/>
              <a:gd name="connsiteX0" fmla="*/ 0 w 10323170"/>
              <a:gd name="connsiteY0" fmla="*/ 2722784 h 4745567"/>
              <a:gd name="connsiteX1" fmla="*/ 1251284 w 10323170"/>
              <a:gd name="connsiteY1" fmla="*/ 1808384 h 4745567"/>
              <a:gd name="connsiteX2" fmla="*/ 2165684 w 10323170"/>
              <a:gd name="connsiteY2" fmla="*/ 2049015 h 4745567"/>
              <a:gd name="connsiteX3" fmla="*/ 2839452 w 10323170"/>
              <a:gd name="connsiteY3" fmla="*/ 2650594 h 4745567"/>
              <a:gd name="connsiteX4" fmla="*/ 3344779 w 10323170"/>
              <a:gd name="connsiteY4" fmla="*/ 3685310 h 4745567"/>
              <a:gd name="connsiteX5" fmla="*/ 4716379 w 10323170"/>
              <a:gd name="connsiteY5" fmla="*/ 3131857 h 4745567"/>
              <a:gd name="connsiteX6" fmla="*/ 5486400 w 10323170"/>
              <a:gd name="connsiteY6" fmla="*/ 2794973 h 4745567"/>
              <a:gd name="connsiteX7" fmla="*/ 6304547 w 10323170"/>
              <a:gd name="connsiteY7" fmla="*/ 2746847 h 4745567"/>
              <a:gd name="connsiteX8" fmla="*/ 7146757 w 10323170"/>
              <a:gd name="connsiteY8" fmla="*/ 2217457 h 4745567"/>
              <a:gd name="connsiteX9" fmla="*/ 7820526 w 10323170"/>
              <a:gd name="connsiteY9" fmla="*/ 1254931 h 4745567"/>
              <a:gd name="connsiteX10" fmla="*/ 8662736 w 10323170"/>
              <a:gd name="connsiteY10" fmla="*/ 364594 h 4745567"/>
              <a:gd name="connsiteX11" fmla="*/ 9432757 w 10323170"/>
              <a:gd name="connsiteY11" fmla="*/ 3647 h 4745567"/>
              <a:gd name="connsiteX12" fmla="*/ 10323094 w 10323170"/>
              <a:gd name="connsiteY12" fmla="*/ 557099 h 4745567"/>
              <a:gd name="connsiteX13" fmla="*/ 9384631 w 10323170"/>
              <a:gd name="connsiteY13" fmla="*/ 1134615 h 4745567"/>
              <a:gd name="connsiteX14" fmla="*/ 8614610 w 10323170"/>
              <a:gd name="connsiteY14" fmla="*/ 1158678 h 4745567"/>
              <a:gd name="connsiteX15" fmla="*/ 7724273 w 10323170"/>
              <a:gd name="connsiteY15" fmla="*/ 1904636 h 4745567"/>
              <a:gd name="connsiteX16" fmla="*/ 6858000 w 10323170"/>
              <a:gd name="connsiteY16" fmla="*/ 2770910 h 4745567"/>
              <a:gd name="connsiteX17" fmla="*/ 5799221 w 10323170"/>
              <a:gd name="connsiteY17" fmla="*/ 3781562 h 4745567"/>
              <a:gd name="connsiteX18" fmla="*/ 5029200 w 10323170"/>
              <a:gd name="connsiteY18" fmla="*/ 4022194 h 4745567"/>
              <a:gd name="connsiteX19" fmla="*/ 4018547 w 10323170"/>
              <a:gd name="connsiteY19" fmla="*/ 4455331 h 4745567"/>
              <a:gd name="connsiteX20" fmla="*/ 3080084 w 10323170"/>
              <a:gd name="connsiteY20" fmla="*/ 4744089 h 4745567"/>
              <a:gd name="connsiteX21" fmla="*/ 2526631 w 10323170"/>
              <a:gd name="connsiteY21" fmla="*/ 4335015 h 4745567"/>
              <a:gd name="connsiteX22" fmla="*/ 2719136 w 10323170"/>
              <a:gd name="connsiteY22" fmla="*/ 3204047 h 4745567"/>
              <a:gd name="connsiteX23" fmla="*/ 2743200 w 10323170"/>
              <a:gd name="connsiteY23" fmla="*/ 3348426 h 4745567"/>
              <a:gd name="connsiteX24" fmla="*/ 2526631 w 10323170"/>
              <a:gd name="connsiteY24" fmla="*/ 2698720 h 4745567"/>
              <a:gd name="connsiteX25" fmla="*/ 1684421 w 10323170"/>
              <a:gd name="connsiteY25" fmla="*/ 2602468 h 4745567"/>
              <a:gd name="connsiteX26" fmla="*/ 1106905 w 10323170"/>
              <a:gd name="connsiteY26" fmla="*/ 3107794 h 4745567"/>
              <a:gd name="connsiteX27" fmla="*/ 553452 w 10323170"/>
              <a:gd name="connsiteY27" fmla="*/ 3589057 h 4745567"/>
              <a:gd name="connsiteX0" fmla="*/ 0 w 9863791"/>
              <a:gd name="connsiteY0" fmla="*/ 2403771 h 4745567"/>
              <a:gd name="connsiteX1" fmla="*/ 791905 w 9863791"/>
              <a:gd name="connsiteY1" fmla="*/ 1808384 h 4745567"/>
              <a:gd name="connsiteX2" fmla="*/ 1706305 w 9863791"/>
              <a:gd name="connsiteY2" fmla="*/ 2049015 h 4745567"/>
              <a:gd name="connsiteX3" fmla="*/ 2380073 w 9863791"/>
              <a:gd name="connsiteY3" fmla="*/ 2650594 h 4745567"/>
              <a:gd name="connsiteX4" fmla="*/ 2885400 w 9863791"/>
              <a:gd name="connsiteY4" fmla="*/ 3685310 h 4745567"/>
              <a:gd name="connsiteX5" fmla="*/ 4257000 w 9863791"/>
              <a:gd name="connsiteY5" fmla="*/ 3131857 h 4745567"/>
              <a:gd name="connsiteX6" fmla="*/ 5027021 w 9863791"/>
              <a:gd name="connsiteY6" fmla="*/ 2794973 h 4745567"/>
              <a:gd name="connsiteX7" fmla="*/ 5845168 w 9863791"/>
              <a:gd name="connsiteY7" fmla="*/ 2746847 h 4745567"/>
              <a:gd name="connsiteX8" fmla="*/ 6687378 w 9863791"/>
              <a:gd name="connsiteY8" fmla="*/ 2217457 h 4745567"/>
              <a:gd name="connsiteX9" fmla="*/ 7361147 w 9863791"/>
              <a:gd name="connsiteY9" fmla="*/ 1254931 h 4745567"/>
              <a:gd name="connsiteX10" fmla="*/ 8203357 w 9863791"/>
              <a:gd name="connsiteY10" fmla="*/ 364594 h 4745567"/>
              <a:gd name="connsiteX11" fmla="*/ 8973378 w 9863791"/>
              <a:gd name="connsiteY11" fmla="*/ 3647 h 4745567"/>
              <a:gd name="connsiteX12" fmla="*/ 9863715 w 9863791"/>
              <a:gd name="connsiteY12" fmla="*/ 557099 h 4745567"/>
              <a:gd name="connsiteX13" fmla="*/ 8925252 w 9863791"/>
              <a:gd name="connsiteY13" fmla="*/ 1134615 h 4745567"/>
              <a:gd name="connsiteX14" fmla="*/ 8155231 w 9863791"/>
              <a:gd name="connsiteY14" fmla="*/ 1158678 h 4745567"/>
              <a:gd name="connsiteX15" fmla="*/ 7264894 w 9863791"/>
              <a:gd name="connsiteY15" fmla="*/ 1904636 h 4745567"/>
              <a:gd name="connsiteX16" fmla="*/ 6398621 w 9863791"/>
              <a:gd name="connsiteY16" fmla="*/ 2770910 h 4745567"/>
              <a:gd name="connsiteX17" fmla="*/ 5339842 w 9863791"/>
              <a:gd name="connsiteY17" fmla="*/ 3781562 h 4745567"/>
              <a:gd name="connsiteX18" fmla="*/ 4569821 w 9863791"/>
              <a:gd name="connsiteY18" fmla="*/ 4022194 h 4745567"/>
              <a:gd name="connsiteX19" fmla="*/ 3559168 w 9863791"/>
              <a:gd name="connsiteY19" fmla="*/ 4455331 h 4745567"/>
              <a:gd name="connsiteX20" fmla="*/ 2620705 w 9863791"/>
              <a:gd name="connsiteY20" fmla="*/ 4744089 h 4745567"/>
              <a:gd name="connsiteX21" fmla="*/ 2067252 w 9863791"/>
              <a:gd name="connsiteY21" fmla="*/ 4335015 h 4745567"/>
              <a:gd name="connsiteX22" fmla="*/ 2259757 w 9863791"/>
              <a:gd name="connsiteY22" fmla="*/ 3204047 h 4745567"/>
              <a:gd name="connsiteX23" fmla="*/ 2283821 w 9863791"/>
              <a:gd name="connsiteY23" fmla="*/ 3348426 h 4745567"/>
              <a:gd name="connsiteX24" fmla="*/ 2067252 w 9863791"/>
              <a:gd name="connsiteY24" fmla="*/ 2698720 h 4745567"/>
              <a:gd name="connsiteX25" fmla="*/ 1225042 w 9863791"/>
              <a:gd name="connsiteY25" fmla="*/ 2602468 h 4745567"/>
              <a:gd name="connsiteX26" fmla="*/ 647526 w 9863791"/>
              <a:gd name="connsiteY26" fmla="*/ 3107794 h 4745567"/>
              <a:gd name="connsiteX27" fmla="*/ 94073 w 9863791"/>
              <a:gd name="connsiteY27" fmla="*/ 3589057 h 4745567"/>
              <a:gd name="connsiteX0" fmla="*/ 0 w 9863791"/>
              <a:gd name="connsiteY0" fmla="*/ 2403771 h 4745567"/>
              <a:gd name="connsiteX1" fmla="*/ 791905 w 9863791"/>
              <a:gd name="connsiteY1" fmla="*/ 1808384 h 4745567"/>
              <a:gd name="connsiteX2" fmla="*/ 1706305 w 9863791"/>
              <a:gd name="connsiteY2" fmla="*/ 2049015 h 4745567"/>
              <a:gd name="connsiteX3" fmla="*/ 2380073 w 9863791"/>
              <a:gd name="connsiteY3" fmla="*/ 2650594 h 4745567"/>
              <a:gd name="connsiteX4" fmla="*/ 2885400 w 9863791"/>
              <a:gd name="connsiteY4" fmla="*/ 3685310 h 4745567"/>
              <a:gd name="connsiteX5" fmla="*/ 4257000 w 9863791"/>
              <a:gd name="connsiteY5" fmla="*/ 3131857 h 4745567"/>
              <a:gd name="connsiteX6" fmla="*/ 5027021 w 9863791"/>
              <a:gd name="connsiteY6" fmla="*/ 2794973 h 4745567"/>
              <a:gd name="connsiteX7" fmla="*/ 5845168 w 9863791"/>
              <a:gd name="connsiteY7" fmla="*/ 2746847 h 4745567"/>
              <a:gd name="connsiteX8" fmla="*/ 6687378 w 9863791"/>
              <a:gd name="connsiteY8" fmla="*/ 2217457 h 4745567"/>
              <a:gd name="connsiteX9" fmla="*/ 7361147 w 9863791"/>
              <a:gd name="connsiteY9" fmla="*/ 1254931 h 4745567"/>
              <a:gd name="connsiteX10" fmla="*/ 8203357 w 9863791"/>
              <a:gd name="connsiteY10" fmla="*/ 364594 h 4745567"/>
              <a:gd name="connsiteX11" fmla="*/ 8973378 w 9863791"/>
              <a:gd name="connsiteY11" fmla="*/ 3647 h 4745567"/>
              <a:gd name="connsiteX12" fmla="*/ 9863715 w 9863791"/>
              <a:gd name="connsiteY12" fmla="*/ 557099 h 4745567"/>
              <a:gd name="connsiteX13" fmla="*/ 8925252 w 9863791"/>
              <a:gd name="connsiteY13" fmla="*/ 1134615 h 4745567"/>
              <a:gd name="connsiteX14" fmla="*/ 8155231 w 9863791"/>
              <a:gd name="connsiteY14" fmla="*/ 1158678 h 4745567"/>
              <a:gd name="connsiteX15" fmla="*/ 7264894 w 9863791"/>
              <a:gd name="connsiteY15" fmla="*/ 1904636 h 4745567"/>
              <a:gd name="connsiteX16" fmla="*/ 6398621 w 9863791"/>
              <a:gd name="connsiteY16" fmla="*/ 2770910 h 4745567"/>
              <a:gd name="connsiteX17" fmla="*/ 5339842 w 9863791"/>
              <a:gd name="connsiteY17" fmla="*/ 3781562 h 4745567"/>
              <a:gd name="connsiteX18" fmla="*/ 4569821 w 9863791"/>
              <a:gd name="connsiteY18" fmla="*/ 4022194 h 4745567"/>
              <a:gd name="connsiteX19" fmla="*/ 3559168 w 9863791"/>
              <a:gd name="connsiteY19" fmla="*/ 4455331 h 4745567"/>
              <a:gd name="connsiteX20" fmla="*/ 2620705 w 9863791"/>
              <a:gd name="connsiteY20" fmla="*/ 4744089 h 4745567"/>
              <a:gd name="connsiteX21" fmla="*/ 2067252 w 9863791"/>
              <a:gd name="connsiteY21" fmla="*/ 4335015 h 4745567"/>
              <a:gd name="connsiteX22" fmla="*/ 2259757 w 9863791"/>
              <a:gd name="connsiteY22" fmla="*/ 3204047 h 4745567"/>
              <a:gd name="connsiteX23" fmla="*/ 2283821 w 9863791"/>
              <a:gd name="connsiteY23" fmla="*/ 3348426 h 4745567"/>
              <a:gd name="connsiteX24" fmla="*/ 2067252 w 9863791"/>
              <a:gd name="connsiteY24" fmla="*/ 2698720 h 4745567"/>
              <a:gd name="connsiteX25" fmla="*/ 1225042 w 9863791"/>
              <a:gd name="connsiteY25" fmla="*/ 2602468 h 4745567"/>
              <a:gd name="connsiteX26" fmla="*/ 647526 w 9863791"/>
              <a:gd name="connsiteY26" fmla="*/ 3107794 h 4745567"/>
              <a:gd name="connsiteX27" fmla="*/ 17510 w 9863791"/>
              <a:gd name="connsiteY27" fmla="*/ 3601818 h 4745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9863791" h="4745567">
                <a:moveTo>
                  <a:pt x="0" y="2403771"/>
                </a:moveTo>
                <a:cubicBezTo>
                  <a:pt x="445168" y="2002718"/>
                  <a:pt x="507521" y="1867510"/>
                  <a:pt x="791905" y="1808384"/>
                </a:cubicBezTo>
                <a:cubicBezTo>
                  <a:pt x="1076289" y="1749258"/>
                  <a:pt x="1441610" y="1908647"/>
                  <a:pt x="1706305" y="2049015"/>
                </a:cubicBezTo>
                <a:cubicBezTo>
                  <a:pt x="1971000" y="2189383"/>
                  <a:pt x="2183557" y="2377878"/>
                  <a:pt x="2380073" y="2650594"/>
                </a:cubicBezTo>
                <a:cubicBezTo>
                  <a:pt x="2576589" y="2923310"/>
                  <a:pt x="2572579" y="3605100"/>
                  <a:pt x="2885400" y="3685310"/>
                </a:cubicBezTo>
                <a:cubicBezTo>
                  <a:pt x="3198221" y="3765521"/>
                  <a:pt x="3900063" y="3280246"/>
                  <a:pt x="4257000" y="3131857"/>
                </a:cubicBezTo>
                <a:cubicBezTo>
                  <a:pt x="4613937" y="2983468"/>
                  <a:pt x="4762326" y="2859141"/>
                  <a:pt x="5027021" y="2794973"/>
                </a:cubicBezTo>
                <a:cubicBezTo>
                  <a:pt x="5291716" y="2730805"/>
                  <a:pt x="5568442" y="2843100"/>
                  <a:pt x="5845168" y="2746847"/>
                </a:cubicBezTo>
                <a:cubicBezTo>
                  <a:pt x="6121894" y="2650594"/>
                  <a:pt x="6434715" y="2466110"/>
                  <a:pt x="6687378" y="2217457"/>
                </a:cubicBezTo>
                <a:cubicBezTo>
                  <a:pt x="6940041" y="1968804"/>
                  <a:pt x="7108484" y="1563741"/>
                  <a:pt x="7361147" y="1254931"/>
                </a:cubicBezTo>
                <a:cubicBezTo>
                  <a:pt x="7613810" y="946121"/>
                  <a:pt x="7934652" y="573141"/>
                  <a:pt x="8203357" y="364594"/>
                </a:cubicBezTo>
                <a:cubicBezTo>
                  <a:pt x="8472062" y="156047"/>
                  <a:pt x="8696652" y="-28437"/>
                  <a:pt x="8973378" y="3647"/>
                </a:cubicBezTo>
                <a:cubicBezTo>
                  <a:pt x="9250104" y="35731"/>
                  <a:pt x="9871736" y="368604"/>
                  <a:pt x="9863715" y="557099"/>
                </a:cubicBezTo>
                <a:cubicBezTo>
                  <a:pt x="9855694" y="745594"/>
                  <a:pt x="9209999" y="1034352"/>
                  <a:pt x="8925252" y="1134615"/>
                </a:cubicBezTo>
                <a:cubicBezTo>
                  <a:pt x="8640505" y="1234878"/>
                  <a:pt x="8431957" y="1030341"/>
                  <a:pt x="8155231" y="1158678"/>
                </a:cubicBezTo>
                <a:cubicBezTo>
                  <a:pt x="7878505" y="1287015"/>
                  <a:pt x="7557662" y="1635931"/>
                  <a:pt x="7264894" y="1904636"/>
                </a:cubicBezTo>
                <a:cubicBezTo>
                  <a:pt x="6972126" y="2173341"/>
                  <a:pt x="6719463" y="2458089"/>
                  <a:pt x="6398621" y="2770910"/>
                </a:cubicBezTo>
                <a:cubicBezTo>
                  <a:pt x="6077779" y="3083731"/>
                  <a:pt x="5644642" y="3573015"/>
                  <a:pt x="5339842" y="3781562"/>
                </a:cubicBezTo>
                <a:cubicBezTo>
                  <a:pt x="5035042" y="3990109"/>
                  <a:pt x="4866600" y="3909899"/>
                  <a:pt x="4569821" y="4022194"/>
                </a:cubicBezTo>
                <a:cubicBezTo>
                  <a:pt x="4273042" y="4134489"/>
                  <a:pt x="3884021" y="4335015"/>
                  <a:pt x="3559168" y="4455331"/>
                </a:cubicBezTo>
                <a:cubicBezTo>
                  <a:pt x="3234315" y="4575647"/>
                  <a:pt x="2869358" y="4764142"/>
                  <a:pt x="2620705" y="4744089"/>
                </a:cubicBezTo>
                <a:cubicBezTo>
                  <a:pt x="2372052" y="4724036"/>
                  <a:pt x="2127410" y="4591689"/>
                  <a:pt x="2067252" y="4335015"/>
                </a:cubicBezTo>
                <a:cubicBezTo>
                  <a:pt x="2007094" y="4078341"/>
                  <a:pt x="2223662" y="3368478"/>
                  <a:pt x="2259757" y="3204047"/>
                </a:cubicBezTo>
                <a:cubicBezTo>
                  <a:pt x="2295852" y="3039616"/>
                  <a:pt x="2315905" y="3432647"/>
                  <a:pt x="2283821" y="3348426"/>
                </a:cubicBezTo>
                <a:cubicBezTo>
                  <a:pt x="2251737" y="3264205"/>
                  <a:pt x="2243715" y="2823046"/>
                  <a:pt x="2067252" y="2698720"/>
                </a:cubicBezTo>
                <a:cubicBezTo>
                  <a:pt x="1890789" y="2574394"/>
                  <a:pt x="1461663" y="2534289"/>
                  <a:pt x="1225042" y="2602468"/>
                </a:cubicBezTo>
                <a:cubicBezTo>
                  <a:pt x="988421" y="2670647"/>
                  <a:pt x="848781" y="2941236"/>
                  <a:pt x="647526" y="3107794"/>
                </a:cubicBezTo>
                <a:cubicBezTo>
                  <a:pt x="446271" y="3274352"/>
                  <a:pt x="214026" y="3573744"/>
                  <a:pt x="17510" y="3601818"/>
                </a:cubicBezTo>
              </a:path>
            </a:pathLst>
          </a:custGeom>
          <a:noFill/>
          <a:ln w="38100">
            <a:solidFill>
              <a:srgbClr val="99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2" name="Freeform 2331"/>
          <p:cNvSpPr/>
          <p:nvPr userDrawn="1"/>
        </p:nvSpPr>
        <p:spPr>
          <a:xfrm>
            <a:off x="17532152" y="2460537"/>
            <a:ext cx="4180895" cy="3588469"/>
          </a:xfrm>
          <a:custGeom>
            <a:avLst/>
            <a:gdLst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625642 w 2887579"/>
              <a:gd name="connsiteY12" fmla="*/ 1275348 h 1852864"/>
              <a:gd name="connsiteX13" fmla="*/ 505327 w 2887579"/>
              <a:gd name="connsiteY13" fmla="*/ 1588169 h 1852864"/>
              <a:gd name="connsiteX14" fmla="*/ 673769 w 2887579"/>
              <a:gd name="connsiteY14" fmla="*/ 1804737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791327 w 2887579"/>
              <a:gd name="connsiteY22" fmla="*/ 240632 h 1852864"/>
              <a:gd name="connsiteX23" fmla="*/ 2526632 w 2887579"/>
              <a:gd name="connsiteY23" fmla="*/ 48127 h 1852864"/>
              <a:gd name="connsiteX24" fmla="*/ 2069432 w 2887579"/>
              <a:gd name="connsiteY24" fmla="*/ 48127 h 1852864"/>
              <a:gd name="connsiteX25" fmla="*/ 1900990 w 2887579"/>
              <a:gd name="connsiteY25" fmla="*/ 192506 h 1852864"/>
              <a:gd name="connsiteX26" fmla="*/ 1612232 w 2887579"/>
              <a:gd name="connsiteY26" fmla="*/ 216569 h 1852864"/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625642 w 2887579"/>
              <a:gd name="connsiteY12" fmla="*/ 1275348 h 1852864"/>
              <a:gd name="connsiteX13" fmla="*/ 505327 w 2887579"/>
              <a:gd name="connsiteY13" fmla="*/ 1588169 h 1852864"/>
              <a:gd name="connsiteX14" fmla="*/ 763092 w 2887579"/>
              <a:gd name="connsiteY14" fmla="*/ 1536766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791327 w 2887579"/>
              <a:gd name="connsiteY22" fmla="*/ 240632 h 1852864"/>
              <a:gd name="connsiteX23" fmla="*/ 2526632 w 2887579"/>
              <a:gd name="connsiteY23" fmla="*/ 48127 h 1852864"/>
              <a:gd name="connsiteX24" fmla="*/ 2069432 w 2887579"/>
              <a:gd name="connsiteY24" fmla="*/ 48127 h 1852864"/>
              <a:gd name="connsiteX25" fmla="*/ 1900990 w 2887579"/>
              <a:gd name="connsiteY25" fmla="*/ 192506 h 1852864"/>
              <a:gd name="connsiteX26" fmla="*/ 1612232 w 2887579"/>
              <a:gd name="connsiteY26" fmla="*/ 216569 h 1852864"/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625642 w 2887579"/>
              <a:gd name="connsiteY12" fmla="*/ 1275348 h 1852864"/>
              <a:gd name="connsiteX13" fmla="*/ 390482 w 2887579"/>
              <a:gd name="connsiteY13" fmla="*/ 1498845 h 1852864"/>
              <a:gd name="connsiteX14" fmla="*/ 763092 w 2887579"/>
              <a:gd name="connsiteY14" fmla="*/ 1536766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791327 w 2887579"/>
              <a:gd name="connsiteY22" fmla="*/ 240632 h 1852864"/>
              <a:gd name="connsiteX23" fmla="*/ 2526632 w 2887579"/>
              <a:gd name="connsiteY23" fmla="*/ 48127 h 1852864"/>
              <a:gd name="connsiteX24" fmla="*/ 2069432 w 2887579"/>
              <a:gd name="connsiteY24" fmla="*/ 48127 h 1852864"/>
              <a:gd name="connsiteX25" fmla="*/ 1900990 w 2887579"/>
              <a:gd name="connsiteY25" fmla="*/ 192506 h 1852864"/>
              <a:gd name="connsiteX26" fmla="*/ 1612232 w 2887579"/>
              <a:gd name="connsiteY26" fmla="*/ 216569 h 1852864"/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523558 w 2887579"/>
              <a:gd name="connsiteY12" fmla="*/ 1351911 h 1852864"/>
              <a:gd name="connsiteX13" fmla="*/ 390482 w 2887579"/>
              <a:gd name="connsiteY13" fmla="*/ 1498845 h 1852864"/>
              <a:gd name="connsiteX14" fmla="*/ 763092 w 2887579"/>
              <a:gd name="connsiteY14" fmla="*/ 1536766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791327 w 2887579"/>
              <a:gd name="connsiteY22" fmla="*/ 240632 h 1852864"/>
              <a:gd name="connsiteX23" fmla="*/ 2526632 w 2887579"/>
              <a:gd name="connsiteY23" fmla="*/ 48127 h 1852864"/>
              <a:gd name="connsiteX24" fmla="*/ 2069432 w 2887579"/>
              <a:gd name="connsiteY24" fmla="*/ 48127 h 1852864"/>
              <a:gd name="connsiteX25" fmla="*/ 1900990 w 2887579"/>
              <a:gd name="connsiteY25" fmla="*/ 192506 h 1852864"/>
              <a:gd name="connsiteX26" fmla="*/ 1612232 w 2887579"/>
              <a:gd name="connsiteY26" fmla="*/ 216569 h 1852864"/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523558 w 2887579"/>
              <a:gd name="connsiteY12" fmla="*/ 1351911 h 1852864"/>
              <a:gd name="connsiteX13" fmla="*/ 390482 w 2887579"/>
              <a:gd name="connsiteY13" fmla="*/ 1498845 h 1852864"/>
              <a:gd name="connsiteX14" fmla="*/ 763092 w 2887579"/>
              <a:gd name="connsiteY14" fmla="*/ 1536766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526632 w 2887579"/>
              <a:gd name="connsiteY22" fmla="*/ 48127 h 1852864"/>
              <a:gd name="connsiteX23" fmla="*/ 2069432 w 2887579"/>
              <a:gd name="connsiteY23" fmla="*/ 48127 h 1852864"/>
              <a:gd name="connsiteX24" fmla="*/ 1900990 w 2887579"/>
              <a:gd name="connsiteY24" fmla="*/ 192506 h 1852864"/>
              <a:gd name="connsiteX25" fmla="*/ 1612232 w 2887579"/>
              <a:gd name="connsiteY25" fmla="*/ 216569 h 1852864"/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523558 w 2887579"/>
              <a:gd name="connsiteY12" fmla="*/ 1351911 h 1852864"/>
              <a:gd name="connsiteX13" fmla="*/ 390482 w 2887579"/>
              <a:gd name="connsiteY13" fmla="*/ 1498845 h 1852864"/>
              <a:gd name="connsiteX14" fmla="*/ 763092 w 2887579"/>
              <a:gd name="connsiteY14" fmla="*/ 1536766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641477 w 2887579"/>
              <a:gd name="connsiteY22" fmla="*/ 48127 h 1852864"/>
              <a:gd name="connsiteX23" fmla="*/ 2069432 w 2887579"/>
              <a:gd name="connsiteY23" fmla="*/ 48127 h 1852864"/>
              <a:gd name="connsiteX24" fmla="*/ 1900990 w 2887579"/>
              <a:gd name="connsiteY24" fmla="*/ 192506 h 1852864"/>
              <a:gd name="connsiteX25" fmla="*/ 1612232 w 2887579"/>
              <a:gd name="connsiteY25" fmla="*/ 216569 h 1852864"/>
              <a:gd name="connsiteX0" fmla="*/ 1612232 w 2670650"/>
              <a:gd name="connsiteY0" fmla="*/ 216569 h 1852864"/>
              <a:gd name="connsiteX1" fmla="*/ 1515979 w 2670650"/>
              <a:gd name="connsiteY1" fmla="*/ 216569 h 1852864"/>
              <a:gd name="connsiteX2" fmla="*/ 1155032 w 2670650"/>
              <a:gd name="connsiteY2" fmla="*/ 288758 h 1852864"/>
              <a:gd name="connsiteX3" fmla="*/ 1010653 w 2670650"/>
              <a:gd name="connsiteY3" fmla="*/ 0 h 1852864"/>
              <a:gd name="connsiteX4" fmla="*/ 770021 w 2670650"/>
              <a:gd name="connsiteY4" fmla="*/ 120316 h 1852864"/>
              <a:gd name="connsiteX5" fmla="*/ 770021 w 2670650"/>
              <a:gd name="connsiteY5" fmla="*/ 336885 h 1852864"/>
              <a:gd name="connsiteX6" fmla="*/ 770021 w 2670650"/>
              <a:gd name="connsiteY6" fmla="*/ 336885 h 1852864"/>
              <a:gd name="connsiteX7" fmla="*/ 0 w 2670650"/>
              <a:gd name="connsiteY7" fmla="*/ 240632 h 1852864"/>
              <a:gd name="connsiteX8" fmla="*/ 0 w 2670650"/>
              <a:gd name="connsiteY8" fmla="*/ 433137 h 1852864"/>
              <a:gd name="connsiteX9" fmla="*/ 192506 w 2670650"/>
              <a:gd name="connsiteY9" fmla="*/ 529390 h 1852864"/>
              <a:gd name="connsiteX10" fmla="*/ 192506 w 2670650"/>
              <a:gd name="connsiteY10" fmla="*/ 818148 h 1852864"/>
              <a:gd name="connsiteX11" fmla="*/ 625642 w 2670650"/>
              <a:gd name="connsiteY11" fmla="*/ 818148 h 1852864"/>
              <a:gd name="connsiteX12" fmla="*/ 523558 w 2670650"/>
              <a:gd name="connsiteY12" fmla="*/ 1351911 h 1852864"/>
              <a:gd name="connsiteX13" fmla="*/ 390482 w 2670650"/>
              <a:gd name="connsiteY13" fmla="*/ 1498845 h 1852864"/>
              <a:gd name="connsiteX14" fmla="*/ 763092 w 2670650"/>
              <a:gd name="connsiteY14" fmla="*/ 1536766 h 1852864"/>
              <a:gd name="connsiteX15" fmla="*/ 986590 w 2670650"/>
              <a:gd name="connsiteY15" fmla="*/ 1347537 h 1852864"/>
              <a:gd name="connsiteX16" fmla="*/ 986590 w 2670650"/>
              <a:gd name="connsiteY16" fmla="*/ 1347537 h 1852864"/>
              <a:gd name="connsiteX17" fmla="*/ 1299411 w 2670650"/>
              <a:gd name="connsiteY17" fmla="*/ 1443790 h 1852864"/>
              <a:gd name="connsiteX18" fmla="*/ 1804737 w 2670650"/>
              <a:gd name="connsiteY18" fmla="*/ 1852864 h 1852864"/>
              <a:gd name="connsiteX19" fmla="*/ 2526632 w 2670650"/>
              <a:gd name="connsiteY19" fmla="*/ 1371600 h 1852864"/>
              <a:gd name="connsiteX20" fmla="*/ 2454442 w 2670650"/>
              <a:gd name="connsiteY20" fmla="*/ 1203158 h 1852864"/>
              <a:gd name="connsiteX21" fmla="*/ 2670650 w 2670650"/>
              <a:gd name="connsiteY21" fmla="*/ 995338 h 1852864"/>
              <a:gd name="connsiteX22" fmla="*/ 2641477 w 2670650"/>
              <a:gd name="connsiteY22" fmla="*/ 48127 h 1852864"/>
              <a:gd name="connsiteX23" fmla="*/ 2069432 w 2670650"/>
              <a:gd name="connsiteY23" fmla="*/ 48127 h 1852864"/>
              <a:gd name="connsiteX24" fmla="*/ 1900990 w 2670650"/>
              <a:gd name="connsiteY24" fmla="*/ 192506 h 1852864"/>
              <a:gd name="connsiteX25" fmla="*/ 1612232 w 2670650"/>
              <a:gd name="connsiteY25" fmla="*/ 216569 h 1852864"/>
              <a:gd name="connsiteX0" fmla="*/ 1612232 w 2670650"/>
              <a:gd name="connsiteY0" fmla="*/ 216569 h 1852864"/>
              <a:gd name="connsiteX1" fmla="*/ 1515979 w 2670650"/>
              <a:gd name="connsiteY1" fmla="*/ 216569 h 1852864"/>
              <a:gd name="connsiteX2" fmla="*/ 1155032 w 2670650"/>
              <a:gd name="connsiteY2" fmla="*/ 288758 h 1852864"/>
              <a:gd name="connsiteX3" fmla="*/ 1010653 w 2670650"/>
              <a:gd name="connsiteY3" fmla="*/ 0 h 1852864"/>
              <a:gd name="connsiteX4" fmla="*/ 770021 w 2670650"/>
              <a:gd name="connsiteY4" fmla="*/ 120316 h 1852864"/>
              <a:gd name="connsiteX5" fmla="*/ 770021 w 2670650"/>
              <a:gd name="connsiteY5" fmla="*/ 336885 h 1852864"/>
              <a:gd name="connsiteX6" fmla="*/ 770021 w 2670650"/>
              <a:gd name="connsiteY6" fmla="*/ 336885 h 1852864"/>
              <a:gd name="connsiteX7" fmla="*/ 0 w 2670650"/>
              <a:gd name="connsiteY7" fmla="*/ 240632 h 1852864"/>
              <a:gd name="connsiteX8" fmla="*/ 0 w 2670650"/>
              <a:gd name="connsiteY8" fmla="*/ 433137 h 1852864"/>
              <a:gd name="connsiteX9" fmla="*/ 192506 w 2670650"/>
              <a:gd name="connsiteY9" fmla="*/ 529390 h 1852864"/>
              <a:gd name="connsiteX10" fmla="*/ 192506 w 2670650"/>
              <a:gd name="connsiteY10" fmla="*/ 818148 h 1852864"/>
              <a:gd name="connsiteX11" fmla="*/ 625642 w 2670650"/>
              <a:gd name="connsiteY11" fmla="*/ 818148 h 1852864"/>
              <a:gd name="connsiteX12" fmla="*/ 523558 w 2670650"/>
              <a:gd name="connsiteY12" fmla="*/ 1351911 h 1852864"/>
              <a:gd name="connsiteX13" fmla="*/ 390482 w 2670650"/>
              <a:gd name="connsiteY13" fmla="*/ 1498845 h 1852864"/>
              <a:gd name="connsiteX14" fmla="*/ 763092 w 2670650"/>
              <a:gd name="connsiteY14" fmla="*/ 1536766 h 1852864"/>
              <a:gd name="connsiteX15" fmla="*/ 986590 w 2670650"/>
              <a:gd name="connsiteY15" fmla="*/ 1347537 h 1852864"/>
              <a:gd name="connsiteX16" fmla="*/ 986590 w 2670650"/>
              <a:gd name="connsiteY16" fmla="*/ 1347537 h 1852864"/>
              <a:gd name="connsiteX17" fmla="*/ 1299411 w 2670650"/>
              <a:gd name="connsiteY17" fmla="*/ 1443790 h 1852864"/>
              <a:gd name="connsiteX18" fmla="*/ 1804737 w 2670650"/>
              <a:gd name="connsiteY18" fmla="*/ 1852864 h 1852864"/>
              <a:gd name="connsiteX19" fmla="*/ 2526632 w 2670650"/>
              <a:gd name="connsiteY19" fmla="*/ 1371600 h 1852864"/>
              <a:gd name="connsiteX20" fmla="*/ 2454442 w 2670650"/>
              <a:gd name="connsiteY20" fmla="*/ 1203158 h 1852864"/>
              <a:gd name="connsiteX21" fmla="*/ 2670650 w 2670650"/>
              <a:gd name="connsiteY21" fmla="*/ 995338 h 1852864"/>
              <a:gd name="connsiteX22" fmla="*/ 2069432 w 2670650"/>
              <a:gd name="connsiteY22" fmla="*/ 48127 h 1852864"/>
              <a:gd name="connsiteX23" fmla="*/ 1900990 w 2670650"/>
              <a:gd name="connsiteY23" fmla="*/ 192506 h 1852864"/>
              <a:gd name="connsiteX24" fmla="*/ 1612232 w 2670650"/>
              <a:gd name="connsiteY24" fmla="*/ 216569 h 1852864"/>
              <a:gd name="connsiteX0" fmla="*/ 1612232 w 2670650"/>
              <a:gd name="connsiteY0" fmla="*/ 216569 h 1852864"/>
              <a:gd name="connsiteX1" fmla="*/ 1515979 w 2670650"/>
              <a:gd name="connsiteY1" fmla="*/ 216569 h 1852864"/>
              <a:gd name="connsiteX2" fmla="*/ 1155032 w 2670650"/>
              <a:gd name="connsiteY2" fmla="*/ 288758 h 1852864"/>
              <a:gd name="connsiteX3" fmla="*/ 1010653 w 2670650"/>
              <a:gd name="connsiteY3" fmla="*/ 0 h 1852864"/>
              <a:gd name="connsiteX4" fmla="*/ 770021 w 2670650"/>
              <a:gd name="connsiteY4" fmla="*/ 120316 h 1852864"/>
              <a:gd name="connsiteX5" fmla="*/ 770021 w 2670650"/>
              <a:gd name="connsiteY5" fmla="*/ 336885 h 1852864"/>
              <a:gd name="connsiteX6" fmla="*/ 770021 w 2670650"/>
              <a:gd name="connsiteY6" fmla="*/ 336885 h 1852864"/>
              <a:gd name="connsiteX7" fmla="*/ 0 w 2670650"/>
              <a:gd name="connsiteY7" fmla="*/ 240632 h 1852864"/>
              <a:gd name="connsiteX8" fmla="*/ 0 w 2670650"/>
              <a:gd name="connsiteY8" fmla="*/ 433137 h 1852864"/>
              <a:gd name="connsiteX9" fmla="*/ 192506 w 2670650"/>
              <a:gd name="connsiteY9" fmla="*/ 529390 h 1852864"/>
              <a:gd name="connsiteX10" fmla="*/ 192506 w 2670650"/>
              <a:gd name="connsiteY10" fmla="*/ 818148 h 1852864"/>
              <a:gd name="connsiteX11" fmla="*/ 625642 w 2670650"/>
              <a:gd name="connsiteY11" fmla="*/ 818148 h 1852864"/>
              <a:gd name="connsiteX12" fmla="*/ 523558 w 2670650"/>
              <a:gd name="connsiteY12" fmla="*/ 1351911 h 1852864"/>
              <a:gd name="connsiteX13" fmla="*/ 390482 w 2670650"/>
              <a:gd name="connsiteY13" fmla="*/ 1498845 h 1852864"/>
              <a:gd name="connsiteX14" fmla="*/ 763092 w 2670650"/>
              <a:gd name="connsiteY14" fmla="*/ 1536766 h 1852864"/>
              <a:gd name="connsiteX15" fmla="*/ 986590 w 2670650"/>
              <a:gd name="connsiteY15" fmla="*/ 1347537 h 1852864"/>
              <a:gd name="connsiteX16" fmla="*/ 986590 w 2670650"/>
              <a:gd name="connsiteY16" fmla="*/ 1347537 h 1852864"/>
              <a:gd name="connsiteX17" fmla="*/ 1299411 w 2670650"/>
              <a:gd name="connsiteY17" fmla="*/ 1443790 h 1852864"/>
              <a:gd name="connsiteX18" fmla="*/ 1804737 w 2670650"/>
              <a:gd name="connsiteY18" fmla="*/ 1852864 h 1852864"/>
              <a:gd name="connsiteX19" fmla="*/ 2118295 w 2670650"/>
              <a:gd name="connsiteY19" fmla="*/ 1639571 h 1852864"/>
              <a:gd name="connsiteX20" fmla="*/ 2454442 w 2670650"/>
              <a:gd name="connsiteY20" fmla="*/ 1203158 h 1852864"/>
              <a:gd name="connsiteX21" fmla="*/ 2670650 w 2670650"/>
              <a:gd name="connsiteY21" fmla="*/ 995338 h 1852864"/>
              <a:gd name="connsiteX22" fmla="*/ 2069432 w 2670650"/>
              <a:gd name="connsiteY22" fmla="*/ 48127 h 1852864"/>
              <a:gd name="connsiteX23" fmla="*/ 1900990 w 2670650"/>
              <a:gd name="connsiteY23" fmla="*/ 192506 h 1852864"/>
              <a:gd name="connsiteX24" fmla="*/ 1612232 w 2670650"/>
              <a:gd name="connsiteY24" fmla="*/ 216569 h 1852864"/>
              <a:gd name="connsiteX0" fmla="*/ 1612232 w 2670650"/>
              <a:gd name="connsiteY0" fmla="*/ 216569 h 1852864"/>
              <a:gd name="connsiteX1" fmla="*/ 1515979 w 2670650"/>
              <a:gd name="connsiteY1" fmla="*/ 216569 h 1852864"/>
              <a:gd name="connsiteX2" fmla="*/ 1155032 w 2670650"/>
              <a:gd name="connsiteY2" fmla="*/ 288758 h 1852864"/>
              <a:gd name="connsiteX3" fmla="*/ 1010653 w 2670650"/>
              <a:gd name="connsiteY3" fmla="*/ 0 h 1852864"/>
              <a:gd name="connsiteX4" fmla="*/ 770021 w 2670650"/>
              <a:gd name="connsiteY4" fmla="*/ 120316 h 1852864"/>
              <a:gd name="connsiteX5" fmla="*/ 770021 w 2670650"/>
              <a:gd name="connsiteY5" fmla="*/ 336885 h 1852864"/>
              <a:gd name="connsiteX6" fmla="*/ 770021 w 2670650"/>
              <a:gd name="connsiteY6" fmla="*/ 336885 h 1852864"/>
              <a:gd name="connsiteX7" fmla="*/ 0 w 2670650"/>
              <a:gd name="connsiteY7" fmla="*/ 240632 h 1852864"/>
              <a:gd name="connsiteX8" fmla="*/ 0 w 2670650"/>
              <a:gd name="connsiteY8" fmla="*/ 433137 h 1852864"/>
              <a:gd name="connsiteX9" fmla="*/ 192506 w 2670650"/>
              <a:gd name="connsiteY9" fmla="*/ 529390 h 1852864"/>
              <a:gd name="connsiteX10" fmla="*/ 192506 w 2670650"/>
              <a:gd name="connsiteY10" fmla="*/ 818148 h 1852864"/>
              <a:gd name="connsiteX11" fmla="*/ 625642 w 2670650"/>
              <a:gd name="connsiteY11" fmla="*/ 818148 h 1852864"/>
              <a:gd name="connsiteX12" fmla="*/ 523558 w 2670650"/>
              <a:gd name="connsiteY12" fmla="*/ 1351911 h 1852864"/>
              <a:gd name="connsiteX13" fmla="*/ 390482 w 2670650"/>
              <a:gd name="connsiteY13" fmla="*/ 1498845 h 1852864"/>
              <a:gd name="connsiteX14" fmla="*/ 763092 w 2670650"/>
              <a:gd name="connsiteY14" fmla="*/ 1536766 h 1852864"/>
              <a:gd name="connsiteX15" fmla="*/ 986590 w 2670650"/>
              <a:gd name="connsiteY15" fmla="*/ 1347537 h 1852864"/>
              <a:gd name="connsiteX16" fmla="*/ 986590 w 2670650"/>
              <a:gd name="connsiteY16" fmla="*/ 1347537 h 1852864"/>
              <a:gd name="connsiteX17" fmla="*/ 1299411 w 2670650"/>
              <a:gd name="connsiteY17" fmla="*/ 1443790 h 1852864"/>
              <a:gd name="connsiteX18" fmla="*/ 1804737 w 2670650"/>
              <a:gd name="connsiteY18" fmla="*/ 1852864 h 1852864"/>
              <a:gd name="connsiteX19" fmla="*/ 2118295 w 2670650"/>
              <a:gd name="connsiteY19" fmla="*/ 1639571 h 1852864"/>
              <a:gd name="connsiteX20" fmla="*/ 2670650 w 2670650"/>
              <a:gd name="connsiteY20" fmla="*/ 995338 h 1852864"/>
              <a:gd name="connsiteX21" fmla="*/ 2069432 w 2670650"/>
              <a:gd name="connsiteY21" fmla="*/ 48127 h 1852864"/>
              <a:gd name="connsiteX22" fmla="*/ 1900990 w 2670650"/>
              <a:gd name="connsiteY22" fmla="*/ 192506 h 1852864"/>
              <a:gd name="connsiteX23" fmla="*/ 1612232 w 2670650"/>
              <a:gd name="connsiteY23" fmla="*/ 216569 h 1852864"/>
              <a:gd name="connsiteX0" fmla="*/ 1612232 w 2118295"/>
              <a:gd name="connsiteY0" fmla="*/ 216569 h 1852864"/>
              <a:gd name="connsiteX1" fmla="*/ 1515979 w 2118295"/>
              <a:gd name="connsiteY1" fmla="*/ 216569 h 1852864"/>
              <a:gd name="connsiteX2" fmla="*/ 1155032 w 2118295"/>
              <a:gd name="connsiteY2" fmla="*/ 288758 h 1852864"/>
              <a:gd name="connsiteX3" fmla="*/ 1010653 w 2118295"/>
              <a:gd name="connsiteY3" fmla="*/ 0 h 1852864"/>
              <a:gd name="connsiteX4" fmla="*/ 770021 w 2118295"/>
              <a:gd name="connsiteY4" fmla="*/ 120316 h 1852864"/>
              <a:gd name="connsiteX5" fmla="*/ 770021 w 2118295"/>
              <a:gd name="connsiteY5" fmla="*/ 336885 h 1852864"/>
              <a:gd name="connsiteX6" fmla="*/ 770021 w 2118295"/>
              <a:gd name="connsiteY6" fmla="*/ 336885 h 1852864"/>
              <a:gd name="connsiteX7" fmla="*/ 0 w 2118295"/>
              <a:gd name="connsiteY7" fmla="*/ 240632 h 1852864"/>
              <a:gd name="connsiteX8" fmla="*/ 0 w 2118295"/>
              <a:gd name="connsiteY8" fmla="*/ 433137 h 1852864"/>
              <a:gd name="connsiteX9" fmla="*/ 192506 w 2118295"/>
              <a:gd name="connsiteY9" fmla="*/ 529390 h 1852864"/>
              <a:gd name="connsiteX10" fmla="*/ 192506 w 2118295"/>
              <a:gd name="connsiteY10" fmla="*/ 818148 h 1852864"/>
              <a:gd name="connsiteX11" fmla="*/ 625642 w 2118295"/>
              <a:gd name="connsiteY11" fmla="*/ 818148 h 1852864"/>
              <a:gd name="connsiteX12" fmla="*/ 523558 w 2118295"/>
              <a:gd name="connsiteY12" fmla="*/ 1351911 h 1852864"/>
              <a:gd name="connsiteX13" fmla="*/ 390482 w 2118295"/>
              <a:gd name="connsiteY13" fmla="*/ 1498845 h 1852864"/>
              <a:gd name="connsiteX14" fmla="*/ 763092 w 2118295"/>
              <a:gd name="connsiteY14" fmla="*/ 1536766 h 1852864"/>
              <a:gd name="connsiteX15" fmla="*/ 986590 w 2118295"/>
              <a:gd name="connsiteY15" fmla="*/ 1347537 h 1852864"/>
              <a:gd name="connsiteX16" fmla="*/ 986590 w 2118295"/>
              <a:gd name="connsiteY16" fmla="*/ 1347537 h 1852864"/>
              <a:gd name="connsiteX17" fmla="*/ 1299411 w 2118295"/>
              <a:gd name="connsiteY17" fmla="*/ 1443790 h 1852864"/>
              <a:gd name="connsiteX18" fmla="*/ 1804737 w 2118295"/>
              <a:gd name="connsiteY18" fmla="*/ 1852864 h 1852864"/>
              <a:gd name="connsiteX19" fmla="*/ 2118295 w 2118295"/>
              <a:gd name="connsiteY19" fmla="*/ 1639571 h 1852864"/>
              <a:gd name="connsiteX20" fmla="*/ 2069432 w 2118295"/>
              <a:gd name="connsiteY20" fmla="*/ 48127 h 1852864"/>
              <a:gd name="connsiteX21" fmla="*/ 1900990 w 2118295"/>
              <a:gd name="connsiteY21" fmla="*/ 192506 h 1852864"/>
              <a:gd name="connsiteX22" fmla="*/ 1612232 w 2118295"/>
              <a:gd name="connsiteY22" fmla="*/ 216569 h 1852864"/>
              <a:gd name="connsiteX0" fmla="*/ 1612232 w 2158755"/>
              <a:gd name="connsiteY0" fmla="*/ 216569 h 1852864"/>
              <a:gd name="connsiteX1" fmla="*/ 1515979 w 2158755"/>
              <a:gd name="connsiteY1" fmla="*/ 216569 h 1852864"/>
              <a:gd name="connsiteX2" fmla="*/ 1155032 w 2158755"/>
              <a:gd name="connsiteY2" fmla="*/ 288758 h 1852864"/>
              <a:gd name="connsiteX3" fmla="*/ 1010653 w 2158755"/>
              <a:gd name="connsiteY3" fmla="*/ 0 h 1852864"/>
              <a:gd name="connsiteX4" fmla="*/ 770021 w 2158755"/>
              <a:gd name="connsiteY4" fmla="*/ 120316 h 1852864"/>
              <a:gd name="connsiteX5" fmla="*/ 770021 w 2158755"/>
              <a:gd name="connsiteY5" fmla="*/ 336885 h 1852864"/>
              <a:gd name="connsiteX6" fmla="*/ 770021 w 2158755"/>
              <a:gd name="connsiteY6" fmla="*/ 336885 h 1852864"/>
              <a:gd name="connsiteX7" fmla="*/ 0 w 2158755"/>
              <a:gd name="connsiteY7" fmla="*/ 240632 h 1852864"/>
              <a:gd name="connsiteX8" fmla="*/ 0 w 2158755"/>
              <a:gd name="connsiteY8" fmla="*/ 433137 h 1852864"/>
              <a:gd name="connsiteX9" fmla="*/ 192506 w 2158755"/>
              <a:gd name="connsiteY9" fmla="*/ 529390 h 1852864"/>
              <a:gd name="connsiteX10" fmla="*/ 192506 w 2158755"/>
              <a:gd name="connsiteY10" fmla="*/ 818148 h 1852864"/>
              <a:gd name="connsiteX11" fmla="*/ 625642 w 2158755"/>
              <a:gd name="connsiteY11" fmla="*/ 818148 h 1852864"/>
              <a:gd name="connsiteX12" fmla="*/ 523558 w 2158755"/>
              <a:gd name="connsiteY12" fmla="*/ 1351911 h 1852864"/>
              <a:gd name="connsiteX13" fmla="*/ 390482 w 2158755"/>
              <a:gd name="connsiteY13" fmla="*/ 1498845 h 1852864"/>
              <a:gd name="connsiteX14" fmla="*/ 763092 w 2158755"/>
              <a:gd name="connsiteY14" fmla="*/ 1536766 h 1852864"/>
              <a:gd name="connsiteX15" fmla="*/ 986590 w 2158755"/>
              <a:gd name="connsiteY15" fmla="*/ 1347537 h 1852864"/>
              <a:gd name="connsiteX16" fmla="*/ 986590 w 2158755"/>
              <a:gd name="connsiteY16" fmla="*/ 1347537 h 1852864"/>
              <a:gd name="connsiteX17" fmla="*/ 1299411 w 2158755"/>
              <a:gd name="connsiteY17" fmla="*/ 1443790 h 1852864"/>
              <a:gd name="connsiteX18" fmla="*/ 1804737 w 2158755"/>
              <a:gd name="connsiteY18" fmla="*/ 1852864 h 1852864"/>
              <a:gd name="connsiteX19" fmla="*/ 2118295 w 2158755"/>
              <a:gd name="connsiteY19" fmla="*/ 1639571 h 1852864"/>
              <a:gd name="connsiteX20" fmla="*/ 2158755 w 2158755"/>
              <a:gd name="connsiteY20" fmla="*/ 9845 h 1852864"/>
              <a:gd name="connsiteX21" fmla="*/ 1900990 w 2158755"/>
              <a:gd name="connsiteY21" fmla="*/ 192506 h 1852864"/>
              <a:gd name="connsiteX22" fmla="*/ 1612232 w 2158755"/>
              <a:gd name="connsiteY22" fmla="*/ 216569 h 1852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158755" h="1852864">
                <a:moveTo>
                  <a:pt x="1612232" y="216569"/>
                </a:moveTo>
                <a:lnTo>
                  <a:pt x="1515979" y="216569"/>
                </a:lnTo>
                <a:lnTo>
                  <a:pt x="1155032" y="288758"/>
                </a:lnTo>
                <a:lnTo>
                  <a:pt x="1010653" y="0"/>
                </a:lnTo>
                <a:lnTo>
                  <a:pt x="770021" y="120316"/>
                </a:lnTo>
                <a:lnTo>
                  <a:pt x="770021" y="336885"/>
                </a:lnTo>
                <a:lnTo>
                  <a:pt x="770021" y="336885"/>
                </a:lnTo>
                <a:lnTo>
                  <a:pt x="0" y="240632"/>
                </a:lnTo>
                <a:lnTo>
                  <a:pt x="0" y="433137"/>
                </a:lnTo>
                <a:lnTo>
                  <a:pt x="192506" y="529390"/>
                </a:lnTo>
                <a:lnTo>
                  <a:pt x="192506" y="818148"/>
                </a:lnTo>
                <a:lnTo>
                  <a:pt x="625642" y="818148"/>
                </a:lnTo>
                <a:lnTo>
                  <a:pt x="523558" y="1351911"/>
                </a:lnTo>
                <a:lnTo>
                  <a:pt x="390482" y="1498845"/>
                </a:lnTo>
                <a:lnTo>
                  <a:pt x="763092" y="1536766"/>
                </a:lnTo>
                <a:lnTo>
                  <a:pt x="986590" y="1347537"/>
                </a:lnTo>
                <a:lnTo>
                  <a:pt x="986590" y="1347537"/>
                </a:lnTo>
                <a:lnTo>
                  <a:pt x="1299411" y="1443790"/>
                </a:lnTo>
                <a:lnTo>
                  <a:pt x="1804737" y="1852864"/>
                </a:lnTo>
                <a:lnTo>
                  <a:pt x="2118295" y="1639571"/>
                </a:lnTo>
                <a:lnTo>
                  <a:pt x="2158755" y="9845"/>
                </a:lnTo>
                <a:lnTo>
                  <a:pt x="1900990" y="192506"/>
                </a:lnTo>
                <a:lnTo>
                  <a:pt x="1612232" y="216569"/>
                </a:lnTo>
                <a:close/>
              </a:path>
            </a:pathLst>
          </a:custGeom>
          <a:pattFill prst="wdUpDiag">
            <a:fgClr>
              <a:schemeClr val="tx1"/>
            </a:fgClr>
            <a:bgClr>
              <a:srgbClr val="C0C0C0"/>
            </a:bgClr>
          </a:patt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33" name="Group 2332"/>
          <p:cNvGrpSpPr/>
          <p:nvPr userDrawn="1"/>
        </p:nvGrpSpPr>
        <p:grpSpPr>
          <a:xfrm rot="19927793">
            <a:off x="15186728" y="9470407"/>
            <a:ext cx="311638" cy="266851"/>
            <a:chOff x="8890303" y="6628483"/>
            <a:chExt cx="311638" cy="266851"/>
          </a:xfrm>
          <a:solidFill>
            <a:schemeClr val="tx1"/>
          </a:solidFill>
        </p:grpSpPr>
        <p:sp>
          <p:nvSpPr>
            <p:cNvPr id="3559" name="Rectangle 3558"/>
            <p:cNvSpPr>
              <a:spLocks noChangeAspect="1"/>
            </p:cNvSpPr>
            <p:nvPr/>
          </p:nvSpPr>
          <p:spPr>
            <a:xfrm rot="433759">
              <a:off x="8918989" y="6643877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0" name="Rectangle 3559"/>
            <p:cNvSpPr>
              <a:spLocks noChangeAspect="1"/>
            </p:cNvSpPr>
            <p:nvPr/>
          </p:nvSpPr>
          <p:spPr>
            <a:xfrm rot="372812">
              <a:off x="8890303" y="6810954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61" name="Rectangle 3560"/>
            <p:cNvSpPr>
              <a:spLocks noChangeAspect="1"/>
            </p:cNvSpPr>
            <p:nvPr/>
          </p:nvSpPr>
          <p:spPr>
            <a:xfrm rot="433759">
              <a:off x="9116772" y="6628483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334" name="Rectangle 2333"/>
          <p:cNvSpPr>
            <a:spLocks noChangeAspect="1"/>
          </p:cNvSpPr>
          <p:nvPr userDrawn="1"/>
        </p:nvSpPr>
        <p:spPr>
          <a:xfrm rot="17904539">
            <a:off x="16863266" y="8511946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5" name="Rectangle 2334"/>
          <p:cNvSpPr>
            <a:spLocks noChangeAspect="1"/>
          </p:cNvSpPr>
          <p:nvPr userDrawn="1"/>
        </p:nvSpPr>
        <p:spPr>
          <a:xfrm rot="18680134">
            <a:off x="17022858" y="8469295"/>
            <a:ext cx="266213" cy="14616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36" name="Group 2335"/>
          <p:cNvGrpSpPr/>
          <p:nvPr userDrawn="1"/>
        </p:nvGrpSpPr>
        <p:grpSpPr>
          <a:xfrm>
            <a:off x="19364191" y="797252"/>
            <a:ext cx="1111775" cy="2110839"/>
            <a:chOff x="19339478" y="762981"/>
            <a:chExt cx="1111775" cy="2110839"/>
          </a:xfrm>
        </p:grpSpPr>
        <p:sp>
          <p:nvSpPr>
            <p:cNvPr id="3557" name="Freeform 3556"/>
            <p:cNvSpPr/>
            <p:nvPr/>
          </p:nvSpPr>
          <p:spPr>
            <a:xfrm rot="1230242">
              <a:off x="19339478" y="766035"/>
              <a:ext cx="1111775" cy="2107785"/>
            </a:xfrm>
            <a:custGeom>
              <a:avLst/>
              <a:gdLst>
                <a:gd name="connsiteX0" fmla="*/ 0 w 1062681"/>
                <a:gd name="connsiteY0" fmla="*/ 0 h 1927654"/>
                <a:gd name="connsiteX1" fmla="*/ 1062681 w 1062681"/>
                <a:gd name="connsiteY1" fmla="*/ 1927654 h 1927654"/>
                <a:gd name="connsiteX0" fmla="*/ 0 w 548412"/>
                <a:gd name="connsiteY0" fmla="*/ 0 h 1039719"/>
                <a:gd name="connsiteX1" fmla="*/ 548412 w 548412"/>
                <a:gd name="connsiteY1" fmla="*/ 1039719 h 103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412" h="1039719">
                  <a:moveTo>
                    <a:pt x="0" y="0"/>
                  </a:moveTo>
                  <a:lnTo>
                    <a:pt x="548412" y="1039719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8" name="Freeform 3557"/>
            <p:cNvSpPr/>
            <p:nvPr/>
          </p:nvSpPr>
          <p:spPr>
            <a:xfrm rot="1230242">
              <a:off x="19339478" y="762981"/>
              <a:ext cx="1111775" cy="2107785"/>
            </a:xfrm>
            <a:custGeom>
              <a:avLst/>
              <a:gdLst>
                <a:gd name="connsiteX0" fmla="*/ 0 w 1062681"/>
                <a:gd name="connsiteY0" fmla="*/ 0 h 1927654"/>
                <a:gd name="connsiteX1" fmla="*/ 1062681 w 1062681"/>
                <a:gd name="connsiteY1" fmla="*/ 1927654 h 1927654"/>
                <a:gd name="connsiteX0" fmla="*/ 0 w 548412"/>
                <a:gd name="connsiteY0" fmla="*/ 0 h 1039719"/>
                <a:gd name="connsiteX1" fmla="*/ 548412 w 548412"/>
                <a:gd name="connsiteY1" fmla="*/ 1039719 h 103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412" h="1039719">
                  <a:moveTo>
                    <a:pt x="0" y="0"/>
                  </a:moveTo>
                  <a:lnTo>
                    <a:pt x="548412" y="1039719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337" name="Freeform 2336"/>
          <p:cNvSpPr/>
          <p:nvPr userDrawn="1"/>
        </p:nvSpPr>
        <p:spPr>
          <a:xfrm>
            <a:off x="17751070" y="12176381"/>
            <a:ext cx="776005" cy="744964"/>
          </a:xfrm>
          <a:custGeom>
            <a:avLst/>
            <a:gdLst>
              <a:gd name="connsiteX0" fmla="*/ 0 w 571500"/>
              <a:gd name="connsiteY0" fmla="*/ 0 h 548640"/>
              <a:gd name="connsiteX1" fmla="*/ 289560 w 571500"/>
              <a:gd name="connsiteY1" fmla="*/ 45720 h 548640"/>
              <a:gd name="connsiteX2" fmla="*/ 419100 w 571500"/>
              <a:gd name="connsiteY2" fmla="*/ 205740 h 548640"/>
              <a:gd name="connsiteX3" fmla="*/ 381000 w 571500"/>
              <a:gd name="connsiteY3" fmla="*/ 358140 h 548640"/>
              <a:gd name="connsiteX4" fmla="*/ 571500 w 571500"/>
              <a:gd name="connsiteY4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1500" h="548640">
                <a:moveTo>
                  <a:pt x="0" y="0"/>
                </a:moveTo>
                <a:lnTo>
                  <a:pt x="289560" y="45720"/>
                </a:lnTo>
                <a:lnTo>
                  <a:pt x="419100" y="205740"/>
                </a:lnTo>
                <a:lnTo>
                  <a:pt x="381000" y="358140"/>
                </a:lnTo>
                <a:lnTo>
                  <a:pt x="571500" y="5486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8" name="Freeform 2337"/>
          <p:cNvSpPr/>
          <p:nvPr userDrawn="1"/>
        </p:nvSpPr>
        <p:spPr>
          <a:xfrm>
            <a:off x="18413260" y="11679738"/>
            <a:ext cx="538030" cy="1572703"/>
          </a:xfrm>
          <a:custGeom>
            <a:avLst/>
            <a:gdLst>
              <a:gd name="connsiteX0" fmla="*/ 0 w 396240"/>
              <a:gd name="connsiteY0" fmla="*/ 0 h 1158240"/>
              <a:gd name="connsiteX1" fmla="*/ 22860 w 396240"/>
              <a:gd name="connsiteY1" fmla="*/ 472440 h 1158240"/>
              <a:gd name="connsiteX2" fmla="*/ 396240 w 396240"/>
              <a:gd name="connsiteY2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6240" h="1158240">
                <a:moveTo>
                  <a:pt x="0" y="0"/>
                </a:moveTo>
                <a:lnTo>
                  <a:pt x="22860" y="472440"/>
                </a:lnTo>
                <a:lnTo>
                  <a:pt x="396240" y="1158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9" name="Freeform 2338"/>
          <p:cNvSpPr/>
          <p:nvPr userDrawn="1"/>
        </p:nvSpPr>
        <p:spPr>
          <a:xfrm>
            <a:off x="17657949" y="11824592"/>
            <a:ext cx="1189874" cy="3352340"/>
          </a:xfrm>
          <a:custGeom>
            <a:avLst/>
            <a:gdLst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15340 w 876300"/>
              <a:gd name="connsiteY2" fmla="*/ 83820 h 2468880"/>
              <a:gd name="connsiteX3" fmla="*/ 876300 w 876300"/>
              <a:gd name="connsiteY3" fmla="*/ 228600 h 2468880"/>
              <a:gd name="connsiteX4" fmla="*/ 822960 w 876300"/>
              <a:gd name="connsiteY4" fmla="*/ 281940 h 2468880"/>
              <a:gd name="connsiteX5" fmla="*/ 822960 w 876300"/>
              <a:gd name="connsiteY5" fmla="*/ 480060 h 2468880"/>
              <a:gd name="connsiteX6" fmla="*/ 746760 w 876300"/>
              <a:gd name="connsiteY6" fmla="*/ 556260 h 2468880"/>
              <a:gd name="connsiteX7" fmla="*/ 586740 w 876300"/>
              <a:gd name="connsiteY7" fmla="*/ 990600 h 2468880"/>
              <a:gd name="connsiteX8" fmla="*/ 457200 w 876300"/>
              <a:gd name="connsiteY8" fmla="*/ 1531620 h 2468880"/>
              <a:gd name="connsiteX9" fmla="*/ 198120 w 876300"/>
              <a:gd name="connsiteY9" fmla="*/ 1501140 h 2468880"/>
              <a:gd name="connsiteX10" fmla="*/ 167640 w 876300"/>
              <a:gd name="connsiteY10" fmla="*/ 1630680 h 2468880"/>
              <a:gd name="connsiteX11" fmla="*/ 243840 w 876300"/>
              <a:gd name="connsiteY11" fmla="*/ 1706880 h 2468880"/>
              <a:gd name="connsiteX12" fmla="*/ 160020 w 876300"/>
              <a:gd name="connsiteY12" fmla="*/ 1798320 h 2468880"/>
              <a:gd name="connsiteX13" fmla="*/ 0 w 876300"/>
              <a:gd name="connsiteY13" fmla="*/ 1943100 h 2468880"/>
              <a:gd name="connsiteX14" fmla="*/ 266700 w 876300"/>
              <a:gd name="connsiteY14" fmla="*/ 2468880 h 2468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6300" h="2468880">
                <a:moveTo>
                  <a:pt x="807720" y="0"/>
                </a:moveTo>
                <a:lnTo>
                  <a:pt x="807720" y="0"/>
                </a:lnTo>
                <a:cubicBezTo>
                  <a:pt x="815901" y="73629"/>
                  <a:pt x="815340" y="45579"/>
                  <a:pt x="815340" y="83820"/>
                </a:cubicBezTo>
                <a:lnTo>
                  <a:pt x="876300" y="228600"/>
                </a:lnTo>
                <a:lnTo>
                  <a:pt x="822960" y="281940"/>
                </a:lnTo>
                <a:lnTo>
                  <a:pt x="822960" y="480060"/>
                </a:lnTo>
                <a:lnTo>
                  <a:pt x="746760" y="556260"/>
                </a:lnTo>
                <a:lnTo>
                  <a:pt x="586740" y="990600"/>
                </a:lnTo>
                <a:lnTo>
                  <a:pt x="457200" y="1531620"/>
                </a:lnTo>
                <a:lnTo>
                  <a:pt x="198120" y="1501140"/>
                </a:lnTo>
                <a:lnTo>
                  <a:pt x="167640" y="1630680"/>
                </a:lnTo>
                <a:lnTo>
                  <a:pt x="243840" y="1706880"/>
                </a:lnTo>
                <a:lnTo>
                  <a:pt x="160020" y="1798320"/>
                </a:lnTo>
                <a:lnTo>
                  <a:pt x="0" y="1943100"/>
                </a:lnTo>
                <a:lnTo>
                  <a:pt x="266700" y="2468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0" name="Freeform 2339"/>
          <p:cNvSpPr/>
          <p:nvPr userDrawn="1"/>
        </p:nvSpPr>
        <p:spPr>
          <a:xfrm>
            <a:off x="18092512" y="14494048"/>
            <a:ext cx="269015" cy="620804"/>
          </a:xfrm>
          <a:custGeom>
            <a:avLst/>
            <a:gdLst>
              <a:gd name="connsiteX0" fmla="*/ 144780 w 198120"/>
              <a:gd name="connsiteY0" fmla="*/ 457200 h 457200"/>
              <a:gd name="connsiteX1" fmla="*/ 0 w 198120"/>
              <a:gd name="connsiteY1" fmla="*/ 45720 h 457200"/>
              <a:gd name="connsiteX2" fmla="*/ 198120 w 1981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57200">
                <a:moveTo>
                  <a:pt x="144780" y="457200"/>
                </a:moveTo>
                <a:lnTo>
                  <a:pt x="0" y="45720"/>
                </a:lnTo>
                <a:lnTo>
                  <a:pt x="198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1" name="Freeform 2340"/>
          <p:cNvSpPr/>
          <p:nvPr userDrawn="1"/>
        </p:nvSpPr>
        <p:spPr>
          <a:xfrm>
            <a:off x="17088879" y="14473354"/>
            <a:ext cx="1034673" cy="20693"/>
          </a:xfrm>
          <a:custGeom>
            <a:avLst/>
            <a:gdLst>
              <a:gd name="connsiteX0" fmla="*/ 762000 w 762000"/>
              <a:gd name="connsiteY0" fmla="*/ 15240 h 15240"/>
              <a:gd name="connsiteX1" fmla="*/ 0 w 7620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0" h="15240">
                <a:moveTo>
                  <a:pt x="762000" y="152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2" name="Freeform 2341"/>
          <p:cNvSpPr/>
          <p:nvPr userDrawn="1"/>
        </p:nvSpPr>
        <p:spPr>
          <a:xfrm>
            <a:off x="18051125" y="13107586"/>
            <a:ext cx="848432" cy="206935"/>
          </a:xfrm>
          <a:custGeom>
            <a:avLst/>
            <a:gdLst>
              <a:gd name="connsiteX0" fmla="*/ 0 w 624840"/>
              <a:gd name="connsiteY0" fmla="*/ 0 h 152400"/>
              <a:gd name="connsiteX1" fmla="*/ 624840 w 624840"/>
              <a:gd name="connsiteY1" fmla="*/ 15240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840" h="152400">
                <a:moveTo>
                  <a:pt x="0" y="0"/>
                </a:moveTo>
                <a:lnTo>
                  <a:pt x="624840" y="1524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3" name="Freeform 2342"/>
          <p:cNvSpPr/>
          <p:nvPr userDrawn="1"/>
        </p:nvSpPr>
        <p:spPr>
          <a:xfrm>
            <a:off x="17513095" y="13790470"/>
            <a:ext cx="413869" cy="124161"/>
          </a:xfrm>
          <a:custGeom>
            <a:avLst/>
            <a:gdLst>
              <a:gd name="connsiteX0" fmla="*/ 0 w 304800"/>
              <a:gd name="connsiteY0" fmla="*/ 0 h 91440"/>
              <a:gd name="connsiteX1" fmla="*/ 304800 w 30480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91440">
                <a:moveTo>
                  <a:pt x="0" y="0"/>
                </a:moveTo>
                <a:lnTo>
                  <a:pt x="30480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4" name="Freeform 2343"/>
          <p:cNvSpPr/>
          <p:nvPr userDrawn="1"/>
        </p:nvSpPr>
        <p:spPr>
          <a:xfrm>
            <a:off x="18527074" y="13707697"/>
            <a:ext cx="3838636" cy="1469235"/>
          </a:xfrm>
          <a:custGeom>
            <a:avLst/>
            <a:gdLst>
              <a:gd name="connsiteX0" fmla="*/ 0 w 2827020"/>
              <a:gd name="connsiteY0" fmla="*/ 312420 h 1082040"/>
              <a:gd name="connsiteX1" fmla="*/ 1127760 w 2827020"/>
              <a:gd name="connsiteY1" fmla="*/ 0 h 1082040"/>
              <a:gd name="connsiteX2" fmla="*/ 1790700 w 2827020"/>
              <a:gd name="connsiteY2" fmla="*/ 259080 h 1082040"/>
              <a:gd name="connsiteX3" fmla="*/ 1950720 w 2827020"/>
              <a:gd name="connsiteY3" fmla="*/ 45720 h 1082040"/>
              <a:gd name="connsiteX4" fmla="*/ 2202180 w 2827020"/>
              <a:gd name="connsiteY4" fmla="*/ 99060 h 1082040"/>
              <a:gd name="connsiteX5" fmla="*/ 2453640 w 2827020"/>
              <a:gd name="connsiteY5" fmla="*/ 739140 h 1082040"/>
              <a:gd name="connsiteX6" fmla="*/ 2827020 w 2827020"/>
              <a:gd name="connsiteY6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7020" h="1082040">
                <a:moveTo>
                  <a:pt x="0" y="312420"/>
                </a:moveTo>
                <a:lnTo>
                  <a:pt x="1127760" y="0"/>
                </a:lnTo>
                <a:lnTo>
                  <a:pt x="1790700" y="259080"/>
                </a:lnTo>
                <a:lnTo>
                  <a:pt x="1950720" y="45720"/>
                </a:lnTo>
                <a:lnTo>
                  <a:pt x="2202180" y="99060"/>
                </a:lnTo>
                <a:lnTo>
                  <a:pt x="2453640" y="739140"/>
                </a:lnTo>
                <a:lnTo>
                  <a:pt x="2827020" y="1082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5" name="Freeform 2344"/>
          <p:cNvSpPr/>
          <p:nvPr userDrawn="1"/>
        </p:nvSpPr>
        <p:spPr>
          <a:xfrm>
            <a:off x="18444300" y="14276767"/>
            <a:ext cx="2431481" cy="931205"/>
          </a:xfrm>
          <a:custGeom>
            <a:avLst/>
            <a:gdLst>
              <a:gd name="connsiteX0" fmla="*/ 0 w 1790700"/>
              <a:gd name="connsiteY0" fmla="*/ 480060 h 685800"/>
              <a:gd name="connsiteX1" fmla="*/ 998220 w 1790700"/>
              <a:gd name="connsiteY1" fmla="*/ 213360 h 685800"/>
              <a:gd name="connsiteX2" fmla="*/ 952500 w 1790700"/>
              <a:gd name="connsiteY2" fmla="*/ 68580 h 685800"/>
              <a:gd name="connsiteX3" fmla="*/ 1196340 w 1790700"/>
              <a:gd name="connsiteY3" fmla="*/ 30480 h 685800"/>
              <a:gd name="connsiteX4" fmla="*/ 1744980 w 1790700"/>
              <a:gd name="connsiteY4" fmla="*/ 0 h 685800"/>
              <a:gd name="connsiteX5" fmla="*/ 1714500 w 1790700"/>
              <a:gd name="connsiteY5" fmla="*/ 91440 h 685800"/>
              <a:gd name="connsiteX6" fmla="*/ 1524000 w 1790700"/>
              <a:gd name="connsiteY6" fmla="*/ 137160 h 685800"/>
              <a:gd name="connsiteX7" fmla="*/ 1790700 w 1790700"/>
              <a:gd name="connsiteY7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0700" h="685800">
                <a:moveTo>
                  <a:pt x="0" y="480060"/>
                </a:moveTo>
                <a:lnTo>
                  <a:pt x="998220" y="213360"/>
                </a:lnTo>
                <a:lnTo>
                  <a:pt x="952500" y="68580"/>
                </a:lnTo>
                <a:lnTo>
                  <a:pt x="1196340" y="30480"/>
                </a:lnTo>
                <a:lnTo>
                  <a:pt x="1744980" y="0"/>
                </a:lnTo>
                <a:lnTo>
                  <a:pt x="1714500" y="91440"/>
                </a:lnTo>
                <a:lnTo>
                  <a:pt x="1524000" y="137160"/>
                </a:lnTo>
                <a:lnTo>
                  <a:pt x="1790700" y="6858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6" name="Freeform 2345"/>
          <p:cNvSpPr/>
          <p:nvPr userDrawn="1"/>
        </p:nvSpPr>
        <p:spPr>
          <a:xfrm>
            <a:off x="19696254" y="14545781"/>
            <a:ext cx="134507" cy="651844"/>
          </a:xfrm>
          <a:custGeom>
            <a:avLst/>
            <a:gdLst>
              <a:gd name="connsiteX0" fmla="*/ 99060 w 99060"/>
              <a:gd name="connsiteY0" fmla="*/ 0 h 480060"/>
              <a:gd name="connsiteX1" fmla="*/ 0 w 99060"/>
              <a:gd name="connsiteY1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9060" h="480060">
                <a:moveTo>
                  <a:pt x="99060" y="0"/>
                </a:moveTo>
                <a:lnTo>
                  <a:pt x="0" y="4800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7" name="Freeform 2346"/>
          <p:cNvSpPr/>
          <p:nvPr userDrawn="1"/>
        </p:nvSpPr>
        <p:spPr>
          <a:xfrm>
            <a:off x="18392567" y="14080179"/>
            <a:ext cx="1624436" cy="413869"/>
          </a:xfrm>
          <a:custGeom>
            <a:avLst/>
            <a:gdLst>
              <a:gd name="connsiteX0" fmla="*/ 0 w 1196340"/>
              <a:gd name="connsiteY0" fmla="*/ 304800 h 304800"/>
              <a:gd name="connsiteX1" fmla="*/ 1196340 w 1196340"/>
              <a:gd name="connsiteY1" fmla="*/ 0 h 304800"/>
              <a:gd name="connsiteX2" fmla="*/ 1165860 w 1196340"/>
              <a:gd name="connsiteY2" fmla="*/ 20574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96340" h="304800">
                <a:moveTo>
                  <a:pt x="0" y="304800"/>
                </a:moveTo>
                <a:lnTo>
                  <a:pt x="1196340" y="0"/>
                </a:lnTo>
                <a:lnTo>
                  <a:pt x="116586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8" name="Freeform 2347"/>
          <p:cNvSpPr/>
          <p:nvPr userDrawn="1"/>
        </p:nvSpPr>
        <p:spPr>
          <a:xfrm>
            <a:off x="18640888" y="13697350"/>
            <a:ext cx="1386461" cy="393176"/>
          </a:xfrm>
          <a:custGeom>
            <a:avLst/>
            <a:gdLst>
              <a:gd name="connsiteX0" fmla="*/ 0 w 1021080"/>
              <a:gd name="connsiteY0" fmla="*/ 289560 h 289560"/>
              <a:gd name="connsiteX1" fmla="*/ 1021080 w 1021080"/>
              <a:gd name="connsiteY1" fmla="*/ 0 h 289560"/>
              <a:gd name="connsiteX2" fmla="*/ 1005840 w 1021080"/>
              <a:gd name="connsiteY2" fmla="*/ 27432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21080" h="289560">
                <a:moveTo>
                  <a:pt x="0" y="289560"/>
                </a:moveTo>
                <a:lnTo>
                  <a:pt x="1021080" y="0"/>
                </a:lnTo>
                <a:lnTo>
                  <a:pt x="1005840" y="274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9" name="Freeform 2348"/>
          <p:cNvSpPr/>
          <p:nvPr userDrawn="1"/>
        </p:nvSpPr>
        <p:spPr>
          <a:xfrm>
            <a:off x="18858169" y="13376601"/>
            <a:ext cx="858778" cy="569070"/>
          </a:xfrm>
          <a:custGeom>
            <a:avLst/>
            <a:gdLst>
              <a:gd name="connsiteX0" fmla="*/ 0 w 632460"/>
              <a:gd name="connsiteY0" fmla="*/ 121920 h 419100"/>
              <a:gd name="connsiteX1" fmla="*/ 480060 w 632460"/>
              <a:gd name="connsiteY1" fmla="*/ 0 h 419100"/>
              <a:gd name="connsiteX2" fmla="*/ 632460 w 632460"/>
              <a:gd name="connsiteY2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32460" h="419100">
                <a:moveTo>
                  <a:pt x="0" y="121920"/>
                </a:moveTo>
                <a:lnTo>
                  <a:pt x="480060" y="0"/>
                </a:lnTo>
                <a:lnTo>
                  <a:pt x="632460" y="4191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0" name="Freeform 2349"/>
          <p:cNvSpPr/>
          <p:nvPr userDrawn="1"/>
        </p:nvSpPr>
        <p:spPr>
          <a:xfrm>
            <a:off x="19178918" y="12766144"/>
            <a:ext cx="972592" cy="951899"/>
          </a:xfrm>
          <a:custGeom>
            <a:avLst/>
            <a:gdLst>
              <a:gd name="connsiteX0" fmla="*/ 0 w 716280"/>
              <a:gd name="connsiteY0" fmla="*/ 0 h 701040"/>
              <a:gd name="connsiteX1" fmla="*/ 716280 w 716280"/>
              <a:gd name="connsiteY1" fmla="*/ 335280 h 701040"/>
              <a:gd name="connsiteX2" fmla="*/ 647700 w 716280"/>
              <a:gd name="connsiteY2" fmla="*/ 701040 h 70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16280" h="701040">
                <a:moveTo>
                  <a:pt x="0" y="0"/>
                </a:moveTo>
                <a:lnTo>
                  <a:pt x="716280" y="335280"/>
                </a:lnTo>
                <a:lnTo>
                  <a:pt x="647700" y="701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1" name="Freeform 2350"/>
          <p:cNvSpPr/>
          <p:nvPr userDrawn="1"/>
        </p:nvSpPr>
        <p:spPr>
          <a:xfrm>
            <a:off x="19706601" y="12279848"/>
            <a:ext cx="1572703" cy="1489929"/>
          </a:xfrm>
          <a:custGeom>
            <a:avLst/>
            <a:gdLst>
              <a:gd name="connsiteX0" fmla="*/ 312420 w 1158240"/>
              <a:gd name="connsiteY0" fmla="*/ 800100 h 1097280"/>
              <a:gd name="connsiteX1" fmla="*/ 1082040 w 1158240"/>
              <a:gd name="connsiteY1" fmla="*/ 1097280 h 1097280"/>
              <a:gd name="connsiteX2" fmla="*/ 1158240 w 1158240"/>
              <a:gd name="connsiteY2" fmla="*/ 716280 h 1097280"/>
              <a:gd name="connsiteX3" fmla="*/ 1036320 w 1158240"/>
              <a:gd name="connsiteY3" fmla="*/ 449580 h 1097280"/>
              <a:gd name="connsiteX4" fmla="*/ 891540 w 1158240"/>
              <a:gd name="connsiteY4" fmla="*/ 381000 h 1097280"/>
              <a:gd name="connsiteX5" fmla="*/ 0 w 1158240"/>
              <a:gd name="connsiteY5" fmla="*/ 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58240" h="1097280">
                <a:moveTo>
                  <a:pt x="312420" y="800100"/>
                </a:moveTo>
                <a:lnTo>
                  <a:pt x="1082040" y="1097280"/>
                </a:lnTo>
                <a:lnTo>
                  <a:pt x="1158240" y="716280"/>
                </a:lnTo>
                <a:lnTo>
                  <a:pt x="1036320" y="449580"/>
                </a:lnTo>
                <a:lnTo>
                  <a:pt x="891540" y="3810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2" name="Freeform 2351"/>
          <p:cNvSpPr/>
          <p:nvPr userDrawn="1"/>
        </p:nvSpPr>
        <p:spPr>
          <a:xfrm>
            <a:off x="19427239" y="12052220"/>
            <a:ext cx="827738" cy="1158833"/>
          </a:xfrm>
          <a:custGeom>
            <a:avLst/>
            <a:gdLst>
              <a:gd name="connsiteX0" fmla="*/ 0 w 609600"/>
              <a:gd name="connsiteY0" fmla="*/ 0 h 853440"/>
              <a:gd name="connsiteX1" fmla="*/ 22860 w 609600"/>
              <a:gd name="connsiteY1" fmla="*/ 365760 h 853440"/>
              <a:gd name="connsiteX2" fmla="*/ 609600 w 609600"/>
              <a:gd name="connsiteY2" fmla="*/ 624840 h 853440"/>
              <a:gd name="connsiteX3" fmla="*/ 541020 w 609600"/>
              <a:gd name="connsiteY3" fmla="*/ 85344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" h="853440">
                <a:moveTo>
                  <a:pt x="0" y="0"/>
                </a:moveTo>
                <a:lnTo>
                  <a:pt x="22860" y="365760"/>
                </a:lnTo>
                <a:lnTo>
                  <a:pt x="609600" y="624840"/>
                </a:lnTo>
                <a:lnTo>
                  <a:pt x="541020" y="853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3" name="Freeform 2352"/>
          <p:cNvSpPr/>
          <p:nvPr userDrawn="1"/>
        </p:nvSpPr>
        <p:spPr>
          <a:xfrm>
            <a:off x="20223937" y="12569557"/>
            <a:ext cx="124161" cy="362135"/>
          </a:xfrm>
          <a:custGeom>
            <a:avLst/>
            <a:gdLst>
              <a:gd name="connsiteX0" fmla="*/ 91440 w 91440"/>
              <a:gd name="connsiteY0" fmla="*/ 0 h 266700"/>
              <a:gd name="connsiteX1" fmla="*/ 0 w 91440"/>
              <a:gd name="connsiteY1" fmla="*/ 26670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266700">
                <a:moveTo>
                  <a:pt x="91440" y="0"/>
                </a:moveTo>
                <a:lnTo>
                  <a:pt x="0" y="266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4" name="Freeform 2353"/>
          <p:cNvSpPr/>
          <p:nvPr userDrawn="1"/>
        </p:nvSpPr>
        <p:spPr>
          <a:xfrm>
            <a:off x="20461912" y="12735104"/>
            <a:ext cx="258668" cy="765658"/>
          </a:xfrm>
          <a:custGeom>
            <a:avLst/>
            <a:gdLst>
              <a:gd name="connsiteX0" fmla="*/ 190500 w 190500"/>
              <a:gd name="connsiteY0" fmla="*/ 0 h 563880"/>
              <a:gd name="connsiteX1" fmla="*/ 0 w 19050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63880">
                <a:moveTo>
                  <a:pt x="190500" y="0"/>
                </a:moveTo>
                <a:lnTo>
                  <a:pt x="0" y="563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5" name="Freeform 2354"/>
          <p:cNvSpPr/>
          <p:nvPr userDrawn="1"/>
        </p:nvSpPr>
        <p:spPr>
          <a:xfrm>
            <a:off x="20793007" y="12859265"/>
            <a:ext cx="258668" cy="755311"/>
          </a:xfrm>
          <a:custGeom>
            <a:avLst/>
            <a:gdLst>
              <a:gd name="connsiteX0" fmla="*/ 190500 w 190500"/>
              <a:gd name="connsiteY0" fmla="*/ 0 h 556260"/>
              <a:gd name="connsiteX1" fmla="*/ 0 w 190500"/>
              <a:gd name="connsiteY1" fmla="*/ 55626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56260">
                <a:moveTo>
                  <a:pt x="190500" y="0"/>
                </a:moveTo>
                <a:lnTo>
                  <a:pt x="0" y="556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6" name="Freeform 2355"/>
          <p:cNvSpPr/>
          <p:nvPr userDrawn="1"/>
        </p:nvSpPr>
        <p:spPr>
          <a:xfrm>
            <a:off x="21175836" y="13552496"/>
            <a:ext cx="1800331" cy="1655476"/>
          </a:xfrm>
          <a:custGeom>
            <a:avLst/>
            <a:gdLst>
              <a:gd name="connsiteX0" fmla="*/ 0 w 1325880"/>
              <a:gd name="connsiteY0" fmla="*/ 68580 h 1219200"/>
              <a:gd name="connsiteX1" fmla="*/ 259080 w 1325880"/>
              <a:gd name="connsiteY1" fmla="*/ 0 h 1219200"/>
              <a:gd name="connsiteX2" fmla="*/ 1325880 w 1325880"/>
              <a:gd name="connsiteY2" fmla="*/ 12192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25880" h="1219200">
                <a:moveTo>
                  <a:pt x="0" y="68580"/>
                </a:moveTo>
                <a:lnTo>
                  <a:pt x="259080" y="0"/>
                </a:lnTo>
                <a:lnTo>
                  <a:pt x="1325880" y="1219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7" name="Freeform 2356"/>
          <p:cNvSpPr/>
          <p:nvPr userDrawn="1"/>
        </p:nvSpPr>
        <p:spPr>
          <a:xfrm>
            <a:off x="21831970" y="13027119"/>
            <a:ext cx="237975" cy="993286"/>
          </a:xfrm>
          <a:custGeom>
            <a:avLst/>
            <a:gdLst>
              <a:gd name="connsiteX0" fmla="*/ 106680 w 175260"/>
              <a:gd name="connsiteY0" fmla="*/ 731520 h 731520"/>
              <a:gd name="connsiteX1" fmla="*/ 175260 w 175260"/>
              <a:gd name="connsiteY1" fmla="*/ 0 h 731520"/>
              <a:gd name="connsiteX2" fmla="*/ 0 w 175260"/>
              <a:gd name="connsiteY2" fmla="*/ 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5260" h="731520">
                <a:moveTo>
                  <a:pt x="106680" y="731520"/>
                </a:moveTo>
                <a:lnTo>
                  <a:pt x="175260" y="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8" name="Freeform 2357"/>
          <p:cNvSpPr/>
          <p:nvPr userDrawn="1"/>
        </p:nvSpPr>
        <p:spPr>
          <a:xfrm>
            <a:off x="22066490" y="13145631"/>
            <a:ext cx="744964" cy="300055"/>
          </a:xfrm>
          <a:custGeom>
            <a:avLst/>
            <a:gdLst>
              <a:gd name="connsiteX0" fmla="*/ 0 w 548640"/>
              <a:gd name="connsiteY0" fmla="*/ 220980 h 220980"/>
              <a:gd name="connsiteX1" fmla="*/ 548640 w 548640"/>
              <a:gd name="connsiteY1" fmla="*/ 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8640" h="220980">
                <a:moveTo>
                  <a:pt x="0" y="220980"/>
                </a:moveTo>
                <a:lnTo>
                  <a:pt x="5486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9" name="Freeform 2358"/>
          <p:cNvSpPr/>
          <p:nvPr userDrawn="1"/>
        </p:nvSpPr>
        <p:spPr>
          <a:xfrm rot="6332158" flipH="1">
            <a:off x="22153924" y="11749453"/>
            <a:ext cx="776005" cy="744964"/>
          </a:xfrm>
          <a:custGeom>
            <a:avLst/>
            <a:gdLst>
              <a:gd name="connsiteX0" fmla="*/ 0 w 571500"/>
              <a:gd name="connsiteY0" fmla="*/ 0 h 548640"/>
              <a:gd name="connsiteX1" fmla="*/ 289560 w 571500"/>
              <a:gd name="connsiteY1" fmla="*/ 45720 h 548640"/>
              <a:gd name="connsiteX2" fmla="*/ 419100 w 571500"/>
              <a:gd name="connsiteY2" fmla="*/ 205740 h 548640"/>
              <a:gd name="connsiteX3" fmla="*/ 381000 w 571500"/>
              <a:gd name="connsiteY3" fmla="*/ 358140 h 548640"/>
              <a:gd name="connsiteX4" fmla="*/ 571500 w 571500"/>
              <a:gd name="connsiteY4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1500" h="548640">
                <a:moveTo>
                  <a:pt x="0" y="0"/>
                </a:moveTo>
                <a:lnTo>
                  <a:pt x="289560" y="45720"/>
                </a:lnTo>
                <a:lnTo>
                  <a:pt x="419100" y="205740"/>
                </a:lnTo>
                <a:lnTo>
                  <a:pt x="381000" y="358140"/>
                </a:lnTo>
                <a:lnTo>
                  <a:pt x="571500" y="5486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0" name="Freeform 2359"/>
          <p:cNvSpPr/>
          <p:nvPr userDrawn="1"/>
        </p:nvSpPr>
        <p:spPr>
          <a:xfrm rot="6332158" flipH="1">
            <a:off x="20893577" y="10354375"/>
            <a:ext cx="1117447" cy="2700496"/>
          </a:xfrm>
          <a:custGeom>
            <a:avLst/>
            <a:gdLst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15340 w 876300"/>
              <a:gd name="connsiteY2" fmla="*/ 83820 h 2468880"/>
              <a:gd name="connsiteX3" fmla="*/ 876300 w 876300"/>
              <a:gd name="connsiteY3" fmla="*/ 228600 h 2468880"/>
              <a:gd name="connsiteX4" fmla="*/ 822960 w 876300"/>
              <a:gd name="connsiteY4" fmla="*/ 281940 h 2468880"/>
              <a:gd name="connsiteX5" fmla="*/ 822960 w 876300"/>
              <a:gd name="connsiteY5" fmla="*/ 480060 h 2468880"/>
              <a:gd name="connsiteX6" fmla="*/ 746760 w 876300"/>
              <a:gd name="connsiteY6" fmla="*/ 556260 h 2468880"/>
              <a:gd name="connsiteX7" fmla="*/ 586740 w 876300"/>
              <a:gd name="connsiteY7" fmla="*/ 990600 h 2468880"/>
              <a:gd name="connsiteX8" fmla="*/ 457200 w 876300"/>
              <a:gd name="connsiteY8" fmla="*/ 1531620 h 2468880"/>
              <a:gd name="connsiteX9" fmla="*/ 198120 w 876300"/>
              <a:gd name="connsiteY9" fmla="*/ 1501140 h 2468880"/>
              <a:gd name="connsiteX10" fmla="*/ 167640 w 876300"/>
              <a:gd name="connsiteY10" fmla="*/ 1630680 h 2468880"/>
              <a:gd name="connsiteX11" fmla="*/ 243840 w 876300"/>
              <a:gd name="connsiteY11" fmla="*/ 1706880 h 2468880"/>
              <a:gd name="connsiteX12" fmla="*/ 160020 w 876300"/>
              <a:gd name="connsiteY12" fmla="*/ 1798320 h 2468880"/>
              <a:gd name="connsiteX13" fmla="*/ 0 w 876300"/>
              <a:gd name="connsiteY13" fmla="*/ 1943100 h 2468880"/>
              <a:gd name="connsiteX14" fmla="*/ 266700 w 876300"/>
              <a:gd name="connsiteY14" fmla="*/ 2468880 h 2468880"/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76300 w 876300"/>
              <a:gd name="connsiteY2" fmla="*/ 228600 h 2468880"/>
              <a:gd name="connsiteX3" fmla="*/ 822960 w 876300"/>
              <a:gd name="connsiteY3" fmla="*/ 281940 h 2468880"/>
              <a:gd name="connsiteX4" fmla="*/ 822960 w 876300"/>
              <a:gd name="connsiteY4" fmla="*/ 480060 h 2468880"/>
              <a:gd name="connsiteX5" fmla="*/ 746760 w 876300"/>
              <a:gd name="connsiteY5" fmla="*/ 556260 h 2468880"/>
              <a:gd name="connsiteX6" fmla="*/ 586740 w 876300"/>
              <a:gd name="connsiteY6" fmla="*/ 990600 h 2468880"/>
              <a:gd name="connsiteX7" fmla="*/ 457200 w 876300"/>
              <a:gd name="connsiteY7" fmla="*/ 1531620 h 2468880"/>
              <a:gd name="connsiteX8" fmla="*/ 198120 w 876300"/>
              <a:gd name="connsiteY8" fmla="*/ 1501140 h 2468880"/>
              <a:gd name="connsiteX9" fmla="*/ 167640 w 876300"/>
              <a:gd name="connsiteY9" fmla="*/ 1630680 h 2468880"/>
              <a:gd name="connsiteX10" fmla="*/ 243840 w 876300"/>
              <a:gd name="connsiteY10" fmla="*/ 1706880 h 2468880"/>
              <a:gd name="connsiteX11" fmla="*/ 160020 w 876300"/>
              <a:gd name="connsiteY11" fmla="*/ 1798320 h 2468880"/>
              <a:gd name="connsiteX12" fmla="*/ 0 w 876300"/>
              <a:gd name="connsiteY12" fmla="*/ 1943100 h 2468880"/>
              <a:gd name="connsiteX13" fmla="*/ 266700 w 876300"/>
              <a:gd name="connsiteY13" fmla="*/ 2468880 h 2468880"/>
              <a:gd name="connsiteX0" fmla="*/ 807720 w 876300"/>
              <a:gd name="connsiteY0" fmla="*/ 0 h 2468880"/>
              <a:gd name="connsiteX1" fmla="*/ 876300 w 876300"/>
              <a:gd name="connsiteY1" fmla="*/ 228600 h 2468880"/>
              <a:gd name="connsiteX2" fmla="*/ 822960 w 876300"/>
              <a:gd name="connsiteY2" fmla="*/ 281940 h 2468880"/>
              <a:gd name="connsiteX3" fmla="*/ 822960 w 876300"/>
              <a:gd name="connsiteY3" fmla="*/ 480060 h 2468880"/>
              <a:gd name="connsiteX4" fmla="*/ 746760 w 876300"/>
              <a:gd name="connsiteY4" fmla="*/ 556260 h 2468880"/>
              <a:gd name="connsiteX5" fmla="*/ 586740 w 876300"/>
              <a:gd name="connsiteY5" fmla="*/ 990600 h 2468880"/>
              <a:gd name="connsiteX6" fmla="*/ 457200 w 876300"/>
              <a:gd name="connsiteY6" fmla="*/ 1531620 h 2468880"/>
              <a:gd name="connsiteX7" fmla="*/ 198120 w 876300"/>
              <a:gd name="connsiteY7" fmla="*/ 1501140 h 2468880"/>
              <a:gd name="connsiteX8" fmla="*/ 167640 w 876300"/>
              <a:gd name="connsiteY8" fmla="*/ 1630680 h 2468880"/>
              <a:gd name="connsiteX9" fmla="*/ 243840 w 876300"/>
              <a:gd name="connsiteY9" fmla="*/ 1706880 h 2468880"/>
              <a:gd name="connsiteX10" fmla="*/ 160020 w 876300"/>
              <a:gd name="connsiteY10" fmla="*/ 1798320 h 2468880"/>
              <a:gd name="connsiteX11" fmla="*/ 0 w 876300"/>
              <a:gd name="connsiteY11" fmla="*/ 1943100 h 2468880"/>
              <a:gd name="connsiteX12" fmla="*/ 266700 w 876300"/>
              <a:gd name="connsiteY12" fmla="*/ 2468880 h 2468880"/>
              <a:gd name="connsiteX0" fmla="*/ 807720 w 876300"/>
              <a:gd name="connsiteY0" fmla="*/ 0 h 2468880"/>
              <a:gd name="connsiteX1" fmla="*/ 876300 w 876300"/>
              <a:gd name="connsiteY1" fmla="*/ 228600 h 2468880"/>
              <a:gd name="connsiteX2" fmla="*/ 822960 w 876300"/>
              <a:gd name="connsiteY2" fmla="*/ 480060 h 2468880"/>
              <a:gd name="connsiteX3" fmla="*/ 746760 w 876300"/>
              <a:gd name="connsiteY3" fmla="*/ 556260 h 2468880"/>
              <a:gd name="connsiteX4" fmla="*/ 586740 w 876300"/>
              <a:gd name="connsiteY4" fmla="*/ 990600 h 2468880"/>
              <a:gd name="connsiteX5" fmla="*/ 457200 w 876300"/>
              <a:gd name="connsiteY5" fmla="*/ 1531620 h 2468880"/>
              <a:gd name="connsiteX6" fmla="*/ 198120 w 876300"/>
              <a:gd name="connsiteY6" fmla="*/ 1501140 h 2468880"/>
              <a:gd name="connsiteX7" fmla="*/ 167640 w 876300"/>
              <a:gd name="connsiteY7" fmla="*/ 1630680 h 2468880"/>
              <a:gd name="connsiteX8" fmla="*/ 243840 w 876300"/>
              <a:gd name="connsiteY8" fmla="*/ 1706880 h 2468880"/>
              <a:gd name="connsiteX9" fmla="*/ 160020 w 876300"/>
              <a:gd name="connsiteY9" fmla="*/ 1798320 h 2468880"/>
              <a:gd name="connsiteX10" fmla="*/ 0 w 876300"/>
              <a:gd name="connsiteY10" fmla="*/ 1943100 h 2468880"/>
              <a:gd name="connsiteX11" fmla="*/ 266700 w 876300"/>
              <a:gd name="connsiteY11" fmla="*/ 2468880 h 2468880"/>
              <a:gd name="connsiteX0" fmla="*/ 807720 w 822960"/>
              <a:gd name="connsiteY0" fmla="*/ 0 h 2468880"/>
              <a:gd name="connsiteX1" fmla="*/ 822960 w 822960"/>
              <a:gd name="connsiteY1" fmla="*/ 480060 h 2468880"/>
              <a:gd name="connsiteX2" fmla="*/ 746760 w 822960"/>
              <a:gd name="connsiteY2" fmla="*/ 556260 h 2468880"/>
              <a:gd name="connsiteX3" fmla="*/ 586740 w 822960"/>
              <a:gd name="connsiteY3" fmla="*/ 990600 h 2468880"/>
              <a:gd name="connsiteX4" fmla="*/ 457200 w 822960"/>
              <a:gd name="connsiteY4" fmla="*/ 1531620 h 2468880"/>
              <a:gd name="connsiteX5" fmla="*/ 198120 w 822960"/>
              <a:gd name="connsiteY5" fmla="*/ 1501140 h 2468880"/>
              <a:gd name="connsiteX6" fmla="*/ 167640 w 822960"/>
              <a:gd name="connsiteY6" fmla="*/ 1630680 h 2468880"/>
              <a:gd name="connsiteX7" fmla="*/ 243840 w 822960"/>
              <a:gd name="connsiteY7" fmla="*/ 1706880 h 2468880"/>
              <a:gd name="connsiteX8" fmla="*/ 160020 w 822960"/>
              <a:gd name="connsiteY8" fmla="*/ 1798320 h 2468880"/>
              <a:gd name="connsiteX9" fmla="*/ 0 w 822960"/>
              <a:gd name="connsiteY9" fmla="*/ 1943100 h 2468880"/>
              <a:gd name="connsiteX10" fmla="*/ 266700 w 822960"/>
              <a:gd name="connsiteY10" fmla="*/ 2468880 h 2468880"/>
              <a:gd name="connsiteX0" fmla="*/ 822960 w 822960"/>
              <a:gd name="connsiteY0" fmla="*/ 0 h 1988820"/>
              <a:gd name="connsiteX1" fmla="*/ 746760 w 822960"/>
              <a:gd name="connsiteY1" fmla="*/ 76200 h 1988820"/>
              <a:gd name="connsiteX2" fmla="*/ 586740 w 822960"/>
              <a:gd name="connsiteY2" fmla="*/ 510540 h 1988820"/>
              <a:gd name="connsiteX3" fmla="*/ 457200 w 822960"/>
              <a:gd name="connsiteY3" fmla="*/ 1051560 h 1988820"/>
              <a:gd name="connsiteX4" fmla="*/ 198120 w 822960"/>
              <a:gd name="connsiteY4" fmla="*/ 1021080 h 1988820"/>
              <a:gd name="connsiteX5" fmla="*/ 167640 w 822960"/>
              <a:gd name="connsiteY5" fmla="*/ 1150620 h 1988820"/>
              <a:gd name="connsiteX6" fmla="*/ 243840 w 822960"/>
              <a:gd name="connsiteY6" fmla="*/ 1226820 h 1988820"/>
              <a:gd name="connsiteX7" fmla="*/ 160020 w 822960"/>
              <a:gd name="connsiteY7" fmla="*/ 1318260 h 1988820"/>
              <a:gd name="connsiteX8" fmla="*/ 0 w 822960"/>
              <a:gd name="connsiteY8" fmla="*/ 1463040 h 1988820"/>
              <a:gd name="connsiteX9" fmla="*/ 266700 w 822960"/>
              <a:gd name="connsiteY9" fmla="*/ 1988820 h 1988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60" h="1988820">
                <a:moveTo>
                  <a:pt x="822960" y="0"/>
                </a:moveTo>
                <a:lnTo>
                  <a:pt x="746760" y="76200"/>
                </a:lnTo>
                <a:lnTo>
                  <a:pt x="586740" y="510540"/>
                </a:lnTo>
                <a:lnTo>
                  <a:pt x="457200" y="1051560"/>
                </a:lnTo>
                <a:lnTo>
                  <a:pt x="198120" y="1021080"/>
                </a:lnTo>
                <a:lnTo>
                  <a:pt x="167640" y="1150620"/>
                </a:lnTo>
                <a:lnTo>
                  <a:pt x="243840" y="1226820"/>
                </a:lnTo>
                <a:lnTo>
                  <a:pt x="160020" y="1318260"/>
                </a:lnTo>
                <a:lnTo>
                  <a:pt x="0" y="1463040"/>
                </a:lnTo>
                <a:lnTo>
                  <a:pt x="266700" y="19888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1" name="Freeform 2360"/>
          <p:cNvSpPr/>
          <p:nvPr userDrawn="1"/>
        </p:nvSpPr>
        <p:spPr>
          <a:xfrm rot="6332158" flipH="1">
            <a:off x="20378525" y="11122365"/>
            <a:ext cx="269015" cy="620804"/>
          </a:xfrm>
          <a:custGeom>
            <a:avLst/>
            <a:gdLst>
              <a:gd name="connsiteX0" fmla="*/ 144780 w 198120"/>
              <a:gd name="connsiteY0" fmla="*/ 457200 h 457200"/>
              <a:gd name="connsiteX1" fmla="*/ 0 w 198120"/>
              <a:gd name="connsiteY1" fmla="*/ 45720 h 457200"/>
              <a:gd name="connsiteX2" fmla="*/ 198120 w 1981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57200">
                <a:moveTo>
                  <a:pt x="144780" y="457200"/>
                </a:moveTo>
                <a:lnTo>
                  <a:pt x="0" y="45720"/>
                </a:lnTo>
                <a:lnTo>
                  <a:pt x="198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2" name="Freeform 2361"/>
          <p:cNvSpPr/>
          <p:nvPr userDrawn="1"/>
        </p:nvSpPr>
        <p:spPr>
          <a:xfrm rot="6332158" flipH="1">
            <a:off x="20138447" y="12106451"/>
            <a:ext cx="1034673" cy="20693"/>
          </a:xfrm>
          <a:custGeom>
            <a:avLst/>
            <a:gdLst>
              <a:gd name="connsiteX0" fmla="*/ 762000 w 762000"/>
              <a:gd name="connsiteY0" fmla="*/ 15240 h 15240"/>
              <a:gd name="connsiteX1" fmla="*/ 0 w 7620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0" h="15240">
                <a:moveTo>
                  <a:pt x="762000" y="152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3" name="Freeform 2362"/>
          <p:cNvSpPr/>
          <p:nvPr userDrawn="1"/>
        </p:nvSpPr>
        <p:spPr>
          <a:xfrm rot="6332158" flipH="1">
            <a:off x="21690505" y="11516831"/>
            <a:ext cx="848432" cy="206935"/>
          </a:xfrm>
          <a:custGeom>
            <a:avLst/>
            <a:gdLst>
              <a:gd name="connsiteX0" fmla="*/ 0 w 624840"/>
              <a:gd name="connsiteY0" fmla="*/ 0 h 152400"/>
              <a:gd name="connsiteX1" fmla="*/ 624840 w 624840"/>
              <a:gd name="connsiteY1" fmla="*/ 15240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840" h="152400">
                <a:moveTo>
                  <a:pt x="0" y="0"/>
                </a:moveTo>
                <a:lnTo>
                  <a:pt x="624840" y="1524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4" name="Freeform 2363"/>
          <p:cNvSpPr/>
          <p:nvPr userDrawn="1"/>
        </p:nvSpPr>
        <p:spPr>
          <a:xfrm rot="6332158" flipH="1">
            <a:off x="21087423" y="12114111"/>
            <a:ext cx="413869" cy="124161"/>
          </a:xfrm>
          <a:custGeom>
            <a:avLst/>
            <a:gdLst>
              <a:gd name="connsiteX0" fmla="*/ 0 w 304800"/>
              <a:gd name="connsiteY0" fmla="*/ 0 h 91440"/>
              <a:gd name="connsiteX1" fmla="*/ 304800 w 30480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91440">
                <a:moveTo>
                  <a:pt x="0" y="0"/>
                </a:moveTo>
                <a:lnTo>
                  <a:pt x="30480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5" name="Freeform 2364"/>
          <p:cNvSpPr/>
          <p:nvPr userDrawn="1"/>
        </p:nvSpPr>
        <p:spPr>
          <a:xfrm rot="6332158" flipH="1">
            <a:off x="19537062" y="8656862"/>
            <a:ext cx="3838636" cy="1469235"/>
          </a:xfrm>
          <a:custGeom>
            <a:avLst/>
            <a:gdLst>
              <a:gd name="connsiteX0" fmla="*/ 0 w 2827020"/>
              <a:gd name="connsiteY0" fmla="*/ 312420 h 1082040"/>
              <a:gd name="connsiteX1" fmla="*/ 1127760 w 2827020"/>
              <a:gd name="connsiteY1" fmla="*/ 0 h 1082040"/>
              <a:gd name="connsiteX2" fmla="*/ 1790700 w 2827020"/>
              <a:gd name="connsiteY2" fmla="*/ 259080 h 1082040"/>
              <a:gd name="connsiteX3" fmla="*/ 1950720 w 2827020"/>
              <a:gd name="connsiteY3" fmla="*/ 45720 h 1082040"/>
              <a:gd name="connsiteX4" fmla="*/ 2202180 w 2827020"/>
              <a:gd name="connsiteY4" fmla="*/ 99060 h 1082040"/>
              <a:gd name="connsiteX5" fmla="*/ 2453640 w 2827020"/>
              <a:gd name="connsiteY5" fmla="*/ 739140 h 1082040"/>
              <a:gd name="connsiteX6" fmla="*/ 2827020 w 2827020"/>
              <a:gd name="connsiteY6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7020" h="1082040">
                <a:moveTo>
                  <a:pt x="0" y="312420"/>
                </a:moveTo>
                <a:lnTo>
                  <a:pt x="1127760" y="0"/>
                </a:lnTo>
                <a:lnTo>
                  <a:pt x="1790700" y="259080"/>
                </a:lnTo>
                <a:lnTo>
                  <a:pt x="1950720" y="45720"/>
                </a:lnTo>
                <a:lnTo>
                  <a:pt x="2202180" y="99060"/>
                </a:lnTo>
                <a:lnTo>
                  <a:pt x="2453640" y="739140"/>
                </a:lnTo>
                <a:lnTo>
                  <a:pt x="2827020" y="1082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6" name="Freeform 2365"/>
          <p:cNvSpPr/>
          <p:nvPr userDrawn="1"/>
        </p:nvSpPr>
        <p:spPr>
          <a:xfrm rot="6332158" flipH="1">
            <a:off x="19740929" y="9603129"/>
            <a:ext cx="2431481" cy="931205"/>
          </a:xfrm>
          <a:custGeom>
            <a:avLst/>
            <a:gdLst>
              <a:gd name="connsiteX0" fmla="*/ 0 w 1790700"/>
              <a:gd name="connsiteY0" fmla="*/ 480060 h 685800"/>
              <a:gd name="connsiteX1" fmla="*/ 998220 w 1790700"/>
              <a:gd name="connsiteY1" fmla="*/ 213360 h 685800"/>
              <a:gd name="connsiteX2" fmla="*/ 952500 w 1790700"/>
              <a:gd name="connsiteY2" fmla="*/ 68580 h 685800"/>
              <a:gd name="connsiteX3" fmla="*/ 1196340 w 1790700"/>
              <a:gd name="connsiteY3" fmla="*/ 30480 h 685800"/>
              <a:gd name="connsiteX4" fmla="*/ 1744980 w 1790700"/>
              <a:gd name="connsiteY4" fmla="*/ 0 h 685800"/>
              <a:gd name="connsiteX5" fmla="*/ 1714500 w 1790700"/>
              <a:gd name="connsiteY5" fmla="*/ 91440 h 685800"/>
              <a:gd name="connsiteX6" fmla="*/ 1524000 w 1790700"/>
              <a:gd name="connsiteY6" fmla="*/ 137160 h 685800"/>
              <a:gd name="connsiteX7" fmla="*/ 1790700 w 1790700"/>
              <a:gd name="connsiteY7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0700" h="685800">
                <a:moveTo>
                  <a:pt x="0" y="480060"/>
                </a:moveTo>
                <a:lnTo>
                  <a:pt x="998220" y="213360"/>
                </a:lnTo>
                <a:lnTo>
                  <a:pt x="952500" y="68580"/>
                </a:lnTo>
                <a:lnTo>
                  <a:pt x="1196340" y="30480"/>
                </a:lnTo>
                <a:lnTo>
                  <a:pt x="1744980" y="0"/>
                </a:lnTo>
                <a:lnTo>
                  <a:pt x="1714500" y="91440"/>
                </a:lnTo>
                <a:lnTo>
                  <a:pt x="1524000" y="137160"/>
                </a:lnTo>
                <a:lnTo>
                  <a:pt x="1790700" y="6858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7" name="Freeform 2366"/>
          <p:cNvSpPr/>
          <p:nvPr userDrawn="1"/>
        </p:nvSpPr>
        <p:spPr>
          <a:xfrm rot="6332158" flipH="1">
            <a:off x="20792520" y="9608482"/>
            <a:ext cx="134507" cy="651844"/>
          </a:xfrm>
          <a:custGeom>
            <a:avLst/>
            <a:gdLst>
              <a:gd name="connsiteX0" fmla="*/ 99060 w 99060"/>
              <a:gd name="connsiteY0" fmla="*/ 0 h 480060"/>
              <a:gd name="connsiteX1" fmla="*/ 0 w 99060"/>
              <a:gd name="connsiteY1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9060" h="480060">
                <a:moveTo>
                  <a:pt x="99060" y="0"/>
                </a:moveTo>
                <a:lnTo>
                  <a:pt x="0" y="4800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8" name="Freeform 2367"/>
          <p:cNvSpPr/>
          <p:nvPr userDrawn="1"/>
        </p:nvSpPr>
        <p:spPr>
          <a:xfrm rot="6332158" flipH="1">
            <a:off x="20461136" y="10422356"/>
            <a:ext cx="1624436" cy="413869"/>
          </a:xfrm>
          <a:custGeom>
            <a:avLst/>
            <a:gdLst>
              <a:gd name="connsiteX0" fmla="*/ 0 w 1196340"/>
              <a:gd name="connsiteY0" fmla="*/ 304800 h 304800"/>
              <a:gd name="connsiteX1" fmla="*/ 1196340 w 1196340"/>
              <a:gd name="connsiteY1" fmla="*/ 0 h 304800"/>
              <a:gd name="connsiteX2" fmla="*/ 1165860 w 1196340"/>
              <a:gd name="connsiteY2" fmla="*/ 20574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96340" h="304800">
                <a:moveTo>
                  <a:pt x="0" y="304800"/>
                </a:moveTo>
                <a:lnTo>
                  <a:pt x="1196340" y="0"/>
                </a:lnTo>
                <a:lnTo>
                  <a:pt x="116586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9" name="Freeform 2368"/>
          <p:cNvSpPr/>
          <p:nvPr userDrawn="1"/>
        </p:nvSpPr>
        <p:spPr>
          <a:xfrm rot="6332158" flipH="1">
            <a:off x="20993575" y="10413404"/>
            <a:ext cx="1386461" cy="393176"/>
          </a:xfrm>
          <a:custGeom>
            <a:avLst/>
            <a:gdLst>
              <a:gd name="connsiteX0" fmla="*/ 0 w 1021080"/>
              <a:gd name="connsiteY0" fmla="*/ 289560 h 289560"/>
              <a:gd name="connsiteX1" fmla="*/ 1021080 w 1021080"/>
              <a:gd name="connsiteY1" fmla="*/ 0 h 289560"/>
              <a:gd name="connsiteX2" fmla="*/ 1005840 w 1021080"/>
              <a:gd name="connsiteY2" fmla="*/ 27432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21080" h="289560">
                <a:moveTo>
                  <a:pt x="0" y="289560"/>
                </a:moveTo>
                <a:lnTo>
                  <a:pt x="1021080" y="0"/>
                </a:lnTo>
                <a:lnTo>
                  <a:pt x="1005840" y="274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0" name="Freeform 2369"/>
          <p:cNvSpPr/>
          <p:nvPr userDrawn="1"/>
        </p:nvSpPr>
        <p:spPr>
          <a:xfrm rot="6332158" flipH="1">
            <a:off x="21469241" y="10432670"/>
            <a:ext cx="858778" cy="569070"/>
          </a:xfrm>
          <a:custGeom>
            <a:avLst/>
            <a:gdLst>
              <a:gd name="connsiteX0" fmla="*/ 0 w 632460"/>
              <a:gd name="connsiteY0" fmla="*/ 121920 h 419100"/>
              <a:gd name="connsiteX1" fmla="*/ 480060 w 632460"/>
              <a:gd name="connsiteY1" fmla="*/ 0 h 419100"/>
              <a:gd name="connsiteX2" fmla="*/ 632460 w 632460"/>
              <a:gd name="connsiteY2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32460" h="419100">
                <a:moveTo>
                  <a:pt x="0" y="121920"/>
                </a:moveTo>
                <a:lnTo>
                  <a:pt x="480060" y="0"/>
                </a:lnTo>
                <a:lnTo>
                  <a:pt x="632460" y="4191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1" name="Freeform 2370"/>
          <p:cNvSpPr/>
          <p:nvPr userDrawn="1"/>
        </p:nvSpPr>
        <p:spPr>
          <a:xfrm rot="6332158" flipH="1">
            <a:off x="21917218" y="9989637"/>
            <a:ext cx="972592" cy="951899"/>
          </a:xfrm>
          <a:custGeom>
            <a:avLst/>
            <a:gdLst>
              <a:gd name="connsiteX0" fmla="*/ 0 w 716280"/>
              <a:gd name="connsiteY0" fmla="*/ 0 h 701040"/>
              <a:gd name="connsiteX1" fmla="*/ 716280 w 716280"/>
              <a:gd name="connsiteY1" fmla="*/ 335280 h 701040"/>
              <a:gd name="connsiteX2" fmla="*/ 647700 w 716280"/>
              <a:gd name="connsiteY2" fmla="*/ 701040 h 70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16280" h="701040">
                <a:moveTo>
                  <a:pt x="0" y="0"/>
                </a:moveTo>
                <a:lnTo>
                  <a:pt x="716280" y="335280"/>
                </a:lnTo>
                <a:lnTo>
                  <a:pt x="647700" y="701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2" name="Freeform 2371"/>
          <p:cNvSpPr/>
          <p:nvPr userDrawn="1"/>
        </p:nvSpPr>
        <p:spPr>
          <a:xfrm rot="6332158" flipH="1">
            <a:off x="16393036" y="14974322"/>
            <a:ext cx="1572703" cy="1489929"/>
          </a:xfrm>
          <a:custGeom>
            <a:avLst/>
            <a:gdLst>
              <a:gd name="connsiteX0" fmla="*/ 312420 w 1158240"/>
              <a:gd name="connsiteY0" fmla="*/ 800100 h 1097280"/>
              <a:gd name="connsiteX1" fmla="*/ 1082040 w 1158240"/>
              <a:gd name="connsiteY1" fmla="*/ 1097280 h 1097280"/>
              <a:gd name="connsiteX2" fmla="*/ 1158240 w 1158240"/>
              <a:gd name="connsiteY2" fmla="*/ 716280 h 1097280"/>
              <a:gd name="connsiteX3" fmla="*/ 1036320 w 1158240"/>
              <a:gd name="connsiteY3" fmla="*/ 449580 h 1097280"/>
              <a:gd name="connsiteX4" fmla="*/ 891540 w 1158240"/>
              <a:gd name="connsiteY4" fmla="*/ 381000 h 1097280"/>
              <a:gd name="connsiteX5" fmla="*/ 0 w 1158240"/>
              <a:gd name="connsiteY5" fmla="*/ 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58240" h="1097280">
                <a:moveTo>
                  <a:pt x="312420" y="800100"/>
                </a:moveTo>
                <a:lnTo>
                  <a:pt x="1082040" y="1097280"/>
                </a:lnTo>
                <a:lnTo>
                  <a:pt x="1158240" y="716280"/>
                </a:lnTo>
                <a:lnTo>
                  <a:pt x="1036320" y="449580"/>
                </a:lnTo>
                <a:lnTo>
                  <a:pt x="891540" y="3810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3" name="Freeform 2372"/>
          <p:cNvSpPr/>
          <p:nvPr userDrawn="1"/>
        </p:nvSpPr>
        <p:spPr>
          <a:xfrm rot="6332158" flipH="1">
            <a:off x="22211276" y="9224060"/>
            <a:ext cx="258668" cy="765658"/>
          </a:xfrm>
          <a:custGeom>
            <a:avLst/>
            <a:gdLst>
              <a:gd name="connsiteX0" fmla="*/ 190500 w 190500"/>
              <a:gd name="connsiteY0" fmla="*/ 0 h 563880"/>
              <a:gd name="connsiteX1" fmla="*/ 0 w 19050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63880">
                <a:moveTo>
                  <a:pt x="190500" y="0"/>
                </a:moveTo>
                <a:lnTo>
                  <a:pt x="0" y="563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4" name="Freeform 2373"/>
          <p:cNvSpPr/>
          <p:nvPr userDrawn="1"/>
        </p:nvSpPr>
        <p:spPr>
          <a:xfrm rot="6332158" flipH="1">
            <a:off x="22254126" y="8686804"/>
            <a:ext cx="258668" cy="755311"/>
          </a:xfrm>
          <a:custGeom>
            <a:avLst/>
            <a:gdLst>
              <a:gd name="connsiteX0" fmla="*/ 190500 w 190500"/>
              <a:gd name="connsiteY0" fmla="*/ 0 h 556260"/>
              <a:gd name="connsiteX1" fmla="*/ 0 w 190500"/>
              <a:gd name="connsiteY1" fmla="*/ 55626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56260">
                <a:moveTo>
                  <a:pt x="190500" y="0"/>
                </a:moveTo>
                <a:lnTo>
                  <a:pt x="0" y="556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5" name="Freeform 2374"/>
          <p:cNvSpPr/>
          <p:nvPr userDrawn="1"/>
        </p:nvSpPr>
        <p:spPr>
          <a:xfrm rot="6332158" flipH="1">
            <a:off x="21052507" y="7010301"/>
            <a:ext cx="1800331" cy="1655476"/>
          </a:xfrm>
          <a:custGeom>
            <a:avLst/>
            <a:gdLst>
              <a:gd name="connsiteX0" fmla="*/ 0 w 1325880"/>
              <a:gd name="connsiteY0" fmla="*/ 68580 h 1219200"/>
              <a:gd name="connsiteX1" fmla="*/ 259080 w 1325880"/>
              <a:gd name="connsiteY1" fmla="*/ 0 h 1219200"/>
              <a:gd name="connsiteX2" fmla="*/ 1325880 w 1325880"/>
              <a:gd name="connsiteY2" fmla="*/ 12192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25880" h="1219200">
                <a:moveTo>
                  <a:pt x="0" y="68580"/>
                </a:moveTo>
                <a:lnTo>
                  <a:pt x="259080" y="0"/>
                </a:lnTo>
                <a:lnTo>
                  <a:pt x="1325880" y="1219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6" name="Freeform 2375"/>
          <p:cNvSpPr/>
          <p:nvPr userDrawn="1"/>
        </p:nvSpPr>
        <p:spPr>
          <a:xfrm rot="6332158" flipH="1">
            <a:off x="21654557" y="6450164"/>
            <a:ext cx="217281" cy="662191"/>
          </a:xfrm>
          <a:custGeom>
            <a:avLst/>
            <a:gdLst>
              <a:gd name="connsiteX0" fmla="*/ 0 w 160020"/>
              <a:gd name="connsiteY0" fmla="*/ 0 h 487680"/>
              <a:gd name="connsiteX1" fmla="*/ 160020 w 16002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487680">
                <a:moveTo>
                  <a:pt x="0" y="0"/>
                </a:moveTo>
                <a:lnTo>
                  <a:pt x="16002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7" name="Freeform 2376"/>
          <p:cNvSpPr/>
          <p:nvPr userDrawn="1"/>
        </p:nvSpPr>
        <p:spPr>
          <a:xfrm rot="6332158" flipH="1">
            <a:off x="21713582" y="6949970"/>
            <a:ext cx="1045019" cy="548377"/>
          </a:xfrm>
          <a:custGeom>
            <a:avLst/>
            <a:gdLst>
              <a:gd name="connsiteX0" fmla="*/ 0 w 769620"/>
              <a:gd name="connsiteY0" fmla="*/ 251460 h 403860"/>
              <a:gd name="connsiteX1" fmla="*/ 548640 w 769620"/>
              <a:gd name="connsiteY1" fmla="*/ 0 h 403860"/>
              <a:gd name="connsiteX2" fmla="*/ 769620 w 769620"/>
              <a:gd name="connsiteY2" fmla="*/ 190500 h 403860"/>
              <a:gd name="connsiteX3" fmla="*/ 541020 w 769620"/>
              <a:gd name="connsiteY3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9620" h="403860">
                <a:moveTo>
                  <a:pt x="0" y="251460"/>
                </a:moveTo>
                <a:lnTo>
                  <a:pt x="548640" y="0"/>
                </a:lnTo>
                <a:lnTo>
                  <a:pt x="769620" y="190500"/>
                </a:lnTo>
                <a:lnTo>
                  <a:pt x="541020" y="403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78" name="Group 2377"/>
          <p:cNvGrpSpPr/>
          <p:nvPr userDrawn="1"/>
        </p:nvGrpSpPr>
        <p:grpSpPr>
          <a:xfrm flipH="1">
            <a:off x="15756203" y="14810098"/>
            <a:ext cx="6683986" cy="2893297"/>
            <a:chOff x="7461143" y="8894949"/>
            <a:chExt cx="4922520" cy="2598420"/>
          </a:xfrm>
        </p:grpSpPr>
        <p:sp>
          <p:nvSpPr>
            <p:cNvPr id="3532" name="Freeform 3531"/>
            <p:cNvSpPr/>
            <p:nvPr/>
          </p:nvSpPr>
          <p:spPr>
            <a:xfrm>
              <a:off x="7948823" y="9260709"/>
              <a:ext cx="571500" cy="548640"/>
            </a:xfrm>
            <a:custGeom>
              <a:avLst/>
              <a:gdLst>
                <a:gd name="connsiteX0" fmla="*/ 0 w 571500"/>
                <a:gd name="connsiteY0" fmla="*/ 0 h 548640"/>
                <a:gd name="connsiteX1" fmla="*/ 289560 w 571500"/>
                <a:gd name="connsiteY1" fmla="*/ 45720 h 548640"/>
                <a:gd name="connsiteX2" fmla="*/ 419100 w 571500"/>
                <a:gd name="connsiteY2" fmla="*/ 205740 h 548640"/>
                <a:gd name="connsiteX3" fmla="*/ 381000 w 571500"/>
                <a:gd name="connsiteY3" fmla="*/ 358140 h 548640"/>
                <a:gd name="connsiteX4" fmla="*/ 571500 w 571500"/>
                <a:gd name="connsiteY4" fmla="*/ 548640 h 548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0" h="548640">
                  <a:moveTo>
                    <a:pt x="0" y="0"/>
                  </a:moveTo>
                  <a:lnTo>
                    <a:pt x="289560" y="45720"/>
                  </a:lnTo>
                  <a:lnTo>
                    <a:pt x="419100" y="205740"/>
                  </a:lnTo>
                  <a:lnTo>
                    <a:pt x="381000" y="358140"/>
                  </a:lnTo>
                  <a:lnTo>
                    <a:pt x="571500" y="5486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3" name="Freeform 3532"/>
            <p:cNvSpPr/>
            <p:nvPr/>
          </p:nvSpPr>
          <p:spPr>
            <a:xfrm>
              <a:off x="8436503" y="8894949"/>
              <a:ext cx="396240" cy="1158240"/>
            </a:xfrm>
            <a:custGeom>
              <a:avLst/>
              <a:gdLst>
                <a:gd name="connsiteX0" fmla="*/ 0 w 396240"/>
                <a:gd name="connsiteY0" fmla="*/ 0 h 1158240"/>
                <a:gd name="connsiteX1" fmla="*/ 22860 w 396240"/>
                <a:gd name="connsiteY1" fmla="*/ 472440 h 1158240"/>
                <a:gd name="connsiteX2" fmla="*/ 396240 w 396240"/>
                <a:gd name="connsiteY2" fmla="*/ 1158240 h 115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6240" h="1158240">
                  <a:moveTo>
                    <a:pt x="0" y="0"/>
                  </a:moveTo>
                  <a:lnTo>
                    <a:pt x="22860" y="472440"/>
                  </a:lnTo>
                  <a:lnTo>
                    <a:pt x="396240" y="1158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4" name="Freeform 3533"/>
            <p:cNvSpPr/>
            <p:nvPr/>
          </p:nvSpPr>
          <p:spPr>
            <a:xfrm>
              <a:off x="7880243" y="9001629"/>
              <a:ext cx="876300" cy="2468880"/>
            </a:xfrm>
            <a:custGeom>
              <a:avLst/>
              <a:gdLst>
                <a:gd name="connsiteX0" fmla="*/ 807720 w 876300"/>
                <a:gd name="connsiteY0" fmla="*/ 0 h 2468880"/>
                <a:gd name="connsiteX1" fmla="*/ 807720 w 876300"/>
                <a:gd name="connsiteY1" fmla="*/ 0 h 2468880"/>
                <a:gd name="connsiteX2" fmla="*/ 815340 w 876300"/>
                <a:gd name="connsiteY2" fmla="*/ 83820 h 2468880"/>
                <a:gd name="connsiteX3" fmla="*/ 876300 w 876300"/>
                <a:gd name="connsiteY3" fmla="*/ 228600 h 2468880"/>
                <a:gd name="connsiteX4" fmla="*/ 822960 w 876300"/>
                <a:gd name="connsiteY4" fmla="*/ 281940 h 2468880"/>
                <a:gd name="connsiteX5" fmla="*/ 822960 w 876300"/>
                <a:gd name="connsiteY5" fmla="*/ 480060 h 2468880"/>
                <a:gd name="connsiteX6" fmla="*/ 746760 w 876300"/>
                <a:gd name="connsiteY6" fmla="*/ 556260 h 2468880"/>
                <a:gd name="connsiteX7" fmla="*/ 586740 w 876300"/>
                <a:gd name="connsiteY7" fmla="*/ 990600 h 2468880"/>
                <a:gd name="connsiteX8" fmla="*/ 457200 w 876300"/>
                <a:gd name="connsiteY8" fmla="*/ 1531620 h 2468880"/>
                <a:gd name="connsiteX9" fmla="*/ 198120 w 876300"/>
                <a:gd name="connsiteY9" fmla="*/ 1501140 h 2468880"/>
                <a:gd name="connsiteX10" fmla="*/ 167640 w 876300"/>
                <a:gd name="connsiteY10" fmla="*/ 1630680 h 2468880"/>
                <a:gd name="connsiteX11" fmla="*/ 243840 w 876300"/>
                <a:gd name="connsiteY11" fmla="*/ 1706880 h 2468880"/>
                <a:gd name="connsiteX12" fmla="*/ 160020 w 876300"/>
                <a:gd name="connsiteY12" fmla="*/ 1798320 h 2468880"/>
                <a:gd name="connsiteX13" fmla="*/ 0 w 876300"/>
                <a:gd name="connsiteY13" fmla="*/ 1943100 h 2468880"/>
                <a:gd name="connsiteX14" fmla="*/ 266700 w 876300"/>
                <a:gd name="connsiteY14" fmla="*/ 2468880 h 246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76300" h="2468880">
                  <a:moveTo>
                    <a:pt x="807720" y="0"/>
                  </a:moveTo>
                  <a:lnTo>
                    <a:pt x="807720" y="0"/>
                  </a:lnTo>
                  <a:cubicBezTo>
                    <a:pt x="815901" y="73629"/>
                    <a:pt x="815340" y="45579"/>
                    <a:pt x="815340" y="83820"/>
                  </a:cubicBezTo>
                  <a:lnTo>
                    <a:pt x="876300" y="228600"/>
                  </a:lnTo>
                  <a:lnTo>
                    <a:pt x="822960" y="281940"/>
                  </a:lnTo>
                  <a:lnTo>
                    <a:pt x="822960" y="480060"/>
                  </a:lnTo>
                  <a:lnTo>
                    <a:pt x="746760" y="556260"/>
                  </a:lnTo>
                  <a:lnTo>
                    <a:pt x="586740" y="990600"/>
                  </a:lnTo>
                  <a:lnTo>
                    <a:pt x="457200" y="1531620"/>
                  </a:lnTo>
                  <a:lnTo>
                    <a:pt x="198120" y="1501140"/>
                  </a:lnTo>
                  <a:lnTo>
                    <a:pt x="167640" y="1630680"/>
                  </a:lnTo>
                  <a:lnTo>
                    <a:pt x="243840" y="1706880"/>
                  </a:lnTo>
                  <a:lnTo>
                    <a:pt x="160020" y="1798320"/>
                  </a:lnTo>
                  <a:lnTo>
                    <a:pt x="0" y="1943100"/>
                  </a:lnTo>
                  <a:lnTo>
                    <a:pt x="266700" y="2468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5" name="Freeform 3534"/>
            <p:cNvSpPr/>
            <p:nvPr/>
          </p:nvSpPr>
          <p:spPr>
            <a:xfrm>
              <a:off x="8200283" y="10967589"/>
              <a:ext cx="198120" cy="457200"/>
            </a:xfrm>
            <a:custGeom>
              <a:avLst/>
              <a:gdLst>
                <a:gd name="connsiteX0" fmla="*/ 144780 w 198120"/>
                <a:gd name="connsiteY0" fmla="*/ 457200 h 457200"/>
                <a:gd name="connsiteX1" fmla="*/ 0 w 198120"/>
                <a:gd name="connsiteY1" fmla="*/ 45720 h 457200"/>
                <a:gd name="connsiteX2" fmla="*/ 198120 w 198120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120" h="457200">
                  <a:moveTo>
                    <a:pt x="144780" y="457200"/>
                  </a:moveTo>
                  <a:lnTo>
                    <a:pt x="0" y="45720"/>
                  </a:lnTo>
                  <a:lnTo>
                    <a:pt x="1981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6" name="Freeform 3535"/>
            <p:cNvSpPr/>
            <p:nvPr/>
          </p:nvSpPr>
          <p:spPr>
            <a:xfrm>
              <a:off x="7461143" y="10952349"/>
              <a:ext cx="762000" cy="15240"/>
            </a:xfrm>
            <a:custGeom>
              <a:avLst/>
              <a:gdLst>
                <a:gd name="connsiteX0" fmla="*/ 762000 w 762000"/>
                <a:gd name="connsiteY0" fmla="*/ 15240 h 15240"/>
                <a:gd name="connsiteX1" fmla="*/ 0 w 76200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0" h="15240">
                  <a:moveTo>
                    <a:pt x="762000" y="1524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7" name="Freeform 3536"/>
            <p:cNvSpPr/>
            <p:nvPr/>
          </p:nvSpPr>
          <p:spPr>
            <a:xfrm>
              <a:off x="8169803" y="9946509"/>
              <a:ext cx="624840" cy="152400"/>
            </a:xfrm>
            <a:custGeom>
              <a:avLst/>
              <a:gdLst>
                <a:gd name="connsiteX0" fmla="*/ 0 w 624840"/>
                <a:gd name="connsiteY0" fmla="*/ 0 h 152400"/>
                <a:gd name="connsiteX1" fmla="*/ 624840 w 624840"/>
                <a:gd name="connsiteY1" fmla="*/ 1524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4840" h="152400">
                  <a:moveTo>
                    <a:pt x="0" y="0"/>
                  </a:moveTo>
                  <a:lnTo>
                    <a:pt x="624840" y="1524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8" name="Freeform 3537"/>
            <p:cNvSpPr/>
            <p:nvPr/>
          </p:nvSpPr>
          <p:spPr>
            <a:xfrm>
              <a:off x="7773563" y="10449429"/>
              <a:ext cx="304800" cy="91440"/>
            </a:xfrm>
            <a:custGeom>
              <a:avLst/>
              <a:gdLst>
                <a:gd name="connsiteX0" fmla="*/ 0 w 304800"/>
                <a:gd name="connsiteY0" fmla="*/ 0 h 91440"/>
                <a:gd name="connsiteX1" fmla="*/ 304800 w 30480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0" h="91440">
                  <a:moveTo>
                    <a:pt x="0" y="0"/>
                  </a:moveTo>
                  <a:lnTo>
                    <a:pt x="304800" y="91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39" name="Freeform 3538"/>
            <p:cNvSpPr/>
            <p:nvPr/>
          </p:nvSpPr>
          <p:spPr>
            <a:xfrm>
              <a:off x="8520323" y="10388469"/>
              <a:ext cx="2827020" cy="1082040"/>
            </a:xfrm>
            <a:custGeom>
              <a:avLst/>
              <a:gdLst>
                <a:gd name="connsiteX0" fmla="*/ 0 w 2827020"/>
                <a:gd name="connsiteY0" fmla="*/ 312420 h 1082040"/>
                <a:gd name="connsiteX1" fmla="*/ 1127760 w 2827020"/>
                <a:gd name="connsiteY1" fmla="*/ 0 h 1082040"/>
                <a:gd name="connsiteX2" fmla="*/ 1790700 w 2827020"/>
                <a:gd name="connsiteY2" fmla="*/ 259080 h 1082040"/>
                <a:gd name="connsiteX3" fmla="*/ 1950720 w 2827020"/>
                <a:gd name="connsiteY3" fmla="*/ 45720 h 1082040"/>
                <a:gd name="connsiteX4" fmla="*/ 2202180 w 2827020"/>
                <a:gd name="connsiteY4" fmla="*/ 99060 h 1082040"/>
                <a:gd name="connsiteX5" fmla="*/ 2453640 w 2827020"/>
                <a:gd name="connsiteY5" fmla="*/ 739140 h 1082040"/>
                <a:gd name="connsiteX6" fmla="*/ 2827020 w 2827020"/>
                <a:gd name="connsiteY6" fmla="*/ 1082040 h 108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7020" h="1082040">
                  <a:moveTo>
                    <a:pt x="0" y="312420"/>
                  </a:moveTo>
                  <a:lnTo>
                    <a:pt x="1127760" y="0"/>
                  </a:lnTo>
                  <a:lnTo>
                    <a:pt x="1790700" y="259080"/>
                  </a:lnTo>
                  <a:lnTo>
                    <a:pt x="1950720" y="45720"/>
                  </a:lnTo>
                  <a:lnTo>
                    <a:pt x="2202180" y="99060"/>
                  </a:lnTo>
                  <a:lnTo>
                    <a:pt x="2453640" y="739140"/>
                  </a:lnTo>
                  <a:lnTo>
                    <a:pt x="2827020" y="1082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0" name="Freeform 3539"/>
            <p:cNvSpPr/>
            <p:nvPr/>
          </p:nvSpPr>
          <p:spPr>
            <a:xfrm>
              <a:off x="8459363" y="10807569"/>
              <a:ext cx="1790700" cy="685800"/>
            </a:xfrm>
            <a:custGeom>
              <a:avLst/>
              <a:gdLst>
                <a:gd name="connsiteX0" fmla="*/ 0 w 1790700"/>
                <a:gd name="connsiteY0" fmla="*/ 480060 h 685800"/>
                <a:gd name="connsiteX1" fmla="*/ 998220 w 1790700"/>
                <a:gd name="connsiteY1" fmla="*/ 213360 h 685800"/>
                <a:gd name="connsiteX2" fmla="*/ 952500 w 1790700"/>
                <a:gd name="connsiteY2" fmla="*/ 68580 h 685800"/>
                <a:gd name="connsiteX3" fmla="*/ 1196340 w 1790700"/>
                <a:gd name="connsiteY3" fmla="*/ 30480 h 685800"/>
                <a:gd name="connsiteX4" fmla="*/ 1744980 w 1790700"/>
                <a:gd name="connsiteY4" fmla="*/ 0 h 685800"/>
                <a:gd name="connsiteX5" fmla="*/ 1714500 w 1790700"/>
                <a:gd name="connsiteY5" fmla="*/ 91440 h 685800"/>
                <a:gd name="connsiteX6" fmla="*/ 1524000 w 1790700"/>
                <a:gd name="connsiteY6" fmla="*/ 137160 h 685800"/>
                <a:gd name="connsiteX7" fmla="*/ 1790700 w 1790700"/>
                <a:gd name="connsiteY7" fmla="*/ 685800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0700" h="685800">
                  <a:moveTo>
                    <a:pt x="0" y="480060"/>
                  </a:moveTo>
                  <a:lnTo>
                    <a:pt x="998220" y="213360"/>
                  </a:lnTo>
                  <a:lnTo>
                    <a:pt x="952500" y="68580"/>
                  </a:lnTo>
                  <a:lnTo>
                    <a:pt x="1196340" y="30480"/>
                  </a:lnTo>
                  <a:lnTo>
                    <a:pt x="1744980" y="0"/>
                  </a:lnTo>
                  <a:lnTo>
                    <a:pt x="1714500" y="91440"/>
                  </a:lnTo>
                  <a:lnTo>
                    <a:pt x="1524000" y="137160"/>
                  </a:lnTo>
                  <a:lnTo>
                    <a:pt x="1790700" y="6858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1" name="Freeform 3540"/>
            <p:cNvSpPr/>
            <p:nvPr/>
          </p:nvSpPr>
          <p:spPr>
            <a:xfrm>
              <a:off x="9381383" y="11005689"/>
              <a:ext cx="99060" cy="480060"/>
            </a:xfrm>
            <a:custGeom>
              <a:avLst/>
              <a:gdLst>
                <a:gd name="connsiteX0" fmla="*/ 99060 w 99060"/>
                <a:gd name="connsiteY0" fmla="*/ 0 h 480060"/>
                <a:gd name="connsiteX1" fmla="*/ 0 w 99060"/>
                <a:gd name="connsiteY1" fmla="*/ 48006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060" h="480060">
                  <a:moveTo>
                    <a:pt x="99060" y="0"/>
                  </a:moveTo>
                  <a:lnTo>
                    <a:pt x="0" y="4800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2" name="Freeform 3541"/>
            <p:cNvSpPr/>
            <p:nvPr/>
          </p:nvSpPr>
          <p:spPr>
            <a:xfrm>
              <a:off x="8421263" y="10662789"/>
              <a:ext cx="1196340" cy="304800"/>
            </a:xfrm>
            <a:custGeom>
              <a:avLst/>
              <a:gdLst>
                <a:gd name="connsiteX0" fmla="*/ 0 w 1196340"/>
                <a:gd name="connsiteY0" fmla="*/ 304800 h 304800"/>
                <a:gd name="connsiteX1" fmla="*/ 1196340 w 1196340"/>
                <a:gd name="connsiteY1" fmla="*/ 0 h 304800"/>
                <a:gd name="connsiteX2" fmla="*/ 1165860 w 1196340"/>
                <a:gd name="connsiteY2" fmla="*/ 205740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6340" h="304800">
                  <a:moveTo>
                    <a:pt x="0" y="304800"/>
                  </a:moveTo>
                  <a:lnTo>
                    <a:pt x="1196340" y="0"/>
                  </a:lnTo>
                  <a:lnTo>
                    <a:pt x="1165860" y="2057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3" name="Freeform 3542"/>
            <p:cNvSpPr/>
            <p:nvPr/>
          </p:nvSpPr>
          <p:spPr>
            <a:xfrm>
              <a:off x="8604143" y="10380849"/>
              <a:ext cx="1021080" cy="289560"/>
            </a:xfrm>
            <a:custGeom>
              <a:avLst/>
              <a:gdLst>
                <a:gd name="connsiteX0" fmla="*/ 0 w 1021080"/>
                <a:gd name="connsiteY0" fmla="*/ 289560 h 289560"/>
                <a:gd name="connsiteX1" fmla="*/ 1021080 w 1021080"/>
                <a:gd name="connsiteY1" fmla="*/ 0 h 289560"/>
                <a:gd name="connsiteX2" fmla="*/ 1005840 w 1021080"/>
                <a:gd name="connsiteY2" fmla="*/ 27432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1080" h="289560">
                  <a:moveTo>
                    <a:pt x="0" y="289560"/>
                  </a:moveTo>
                  <a:lnTo>
                    <a:pt x="1021080" y="0"/>
                  </a:lnTo>
                  <a:lnTo>
                    <a:pt x="1005840" y="2743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4" name="Freeform 3543"/>
            <p:cNvSpPr/>
            <p:nvPr/>
          </p:nvSpPr>
          <p:spPr>
            <a:xfrm>
              <a:off x="8764163" y="10144629"/>
              <a:ext cx="632460" cy="419100"/>
            </a:xfrm>
            <a:custGeom>
              <a:avLst/>
              <a:gdLst>
                <a:gd name="connsiteX0" fmla="*/ 0 w 632460"/>
                <a:gd name="connsiteY0" fmla="*/ 121920 h 419100"/>
                <a:gd name="connsiteX1" fmla="*/ 480060 w 632460"/>
                <a:gd name="connsiteY1" fmla="*/ 0 h 419100"/>
                <a:gd name="connsiteX2" fmla="*/ 632460 w 632460"/>
                <a:gd name="connsiteY2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2460" h="419100">
                  <a:moveTo>
                    <a:pt x="0" y="121920"/>
                  </a:moveTo>
                  <a:lnTo>
                    <a:pt x="480060" y="0"/>
                  </a:lnTo>
                  <a:lnTo>
                    <a:pt x="632460" y="4191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5" name="Freeform 3544"/>
            <p:cNvSpPr/>
            <p:nvPr/>
          </p:nvSpPr>
          <p:spPr>
            <a:xfrm>
              <a:off x="9000383" y="9695049"/>
              <a:ext cx="716280" cy="701040"/>
            </a:xfrm>
            <a:custGeom>
              <a:avLst/>
              <a:gdLst>
                <a:gd name="connsiteX0" fmla="*/ 0 w 716280"/>
                <a:gd name="connsiteY0" fmla="*/ 0 h 701040"/>
                <a:gd name="connsiteX1" fmla="*/ 716280 w 716280"/>
                <a:gd name="connsiteY1" fmla="*/ 335280 h 701040"/>
                <a:gd name="connsiteX2" fmla="*/ 647700 w 716280"/>
                <a:gd name="connsiteY2" fmla="*/ 701040 h 7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6280" h="701040">
                  <a:moveTo>
                    <a:pt x="0" y="0"/>
                  </a:moveTo>
                  <a:lnTo>
                    <a:pt x="716280" y="335280"/>
                  </a:lnTo>
                  <a:lnTo>
                    <a:pt x="647700" y="701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6" name="Freeform 3545"/>
            <p:cNvSpPr/>
            <p:nvPr/>
          </p:nvSpPr>
          <p:spPr>
            <a:xfrm>
              <a:off x="9389003" y="9336909"/>
              <a:ext cx="1158240" cy="1097280"/>
            </a:xfrm>
            <a:custGeom>
              <a:avLst/>
              <a:gdLst>
                <a:gd name="connsiteX0" fmla="*/ 312420 w 1158240"/>
                <a:gd name="connsiteY0" fmla="*/ 800100 h 1097280"/>
                <a:gd name="connsiteX1" fmla="*/ 1082040 w 1158240"/>
                <a:gd name="connsiteY1" fmla="*/ 1097280 h 1097280"/>
                <a:gd name="connsiteX2" fmla="*/ 1158240 w 1158240"/>
                <a:gd name="connsiteY2" fmla="*/ 716280 h 1097280"/>
                <a:gd name="connsiteX3" fmla="*/ 1036320 w 1158240"/>
                <a:gd name="connsiteY3" fmla="*/ 449580 h 1097280"/>
                <a:gd name="connsiteX4" fmla="*/ 891540 w 1158240"/>
                <a:gd name="connsiteY4" fmla="*/ 381000 h 1097280"/>
                <a:gd name="connsiteX5" fmla="*/ 0 w 1158240"/>
                <a:gd name="connsiteY5" fmla="*/ 0 h 109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8240" h="1097280">
                  <a:moveTo>
                    <a:pt x="312420" y="800100"/>
                  </a:moveTo>
                  <a:lnTo>
                    <a:pt x="1082040" y="1097280"/>
                  </a:lnTo>
                  <a:lnTo>
                    <a:pt x="1158240" y="716280"/>
                  </a:lnTo>
                  <a:lnTo>
                    <a:pt x="1036320" y="449580"/>
                  </a:lnTo>
                  <a:lnTo>
                    <a:pt x="891540" y="38100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7" name="Freeform 3546"/>
            <p:cNvSpPr/>
            <p:nvPr/>
          </p:nvSpPr>
          <p:spPr>
            <a:xfrm>
              <a:off x="9183263" y="9169269"/>
              <a:ext cx="609600" cy="853440"/>
            </a:xfrm>
            <a:custGeom>
              <a:avLst/>
              <a:gdLst>
                <a:gd name="connsiteX0" fmla="*/ 0 w 609600"/>
                <a:gd name="connsiteY0" fmla="*/ 0 h 853440"/>
                <a:gd name="connsiteX1" fmla="*/ 22860 w 609600"/>
                <a:gd name="connsiteY1" fmla="*/ 365760 h 853440"/>
                <a:gd name="connsiteX2" fmla="*/ 609600 w 609600"/>
                <a:gd name="connsiteY2" fmla="*/ 624840 h 853440"/>
                <a:gd name="connsiteX3" fmla="*/ 541020 w 609600"/>
                <a:gd name="connsiteY3" fmla="*/ 85344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853440">
                  <a:moveTo>
                    <a:pt x="0" y="0"/>
                  </a:moveTo>
                  <a:lnTo>
                    <a:pt x="22860" y="365760"/>
                  </a:lnTo>
                  <a:lnTo>
                    <a:pt x="609600" y="624840"/>
                  </a:lnTo>
                  <a:lnTo>
                    <a:pt x="541020" y="853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8" name="Freeform 3547"/>
            <p:cNvSpPr/>
            <p:nvPr/>
          </p:nvSpPr>
          <p:spPr>
            <a:xfrm>
              <a:off x="9770003" y="9550269"/>
              <a:ext cx="91440" cy="266700"/>
            </a:xfrm>
            <a:custGeom>
              <a:avLst/>
              <a:gdLst>
                <a:gd name="connsiteX0" fmla="*/ 91440 w 91440"/>
                <a:gd name="connsiteY0" fmla="*/ 0 h 266700"/>
                <a:gd name="connsiteX1" fmla="*/ 0 w 91440"/>
                <a:gd name="connsiteY1" fmla="*/ 266700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266700">
                  <a:moveTo>
                    <a:pt x="91440" y="0"/>
                  </a:moveTo>
                  <a:lnTo>
                    <a:pt x="0" y="266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9" name="Freeform 3548"/>
            <p:cNvSpPr/>
            <p:nvPr/>
          </p:nvSpPr>
          <p:spPr>
            <a:xfrm>
              <a:off x="9945263" y="9672189"/>
              <a:ext cx="190500" cy="563880"/>
            </a:xfrm>
            <a:custGeom>
              <a:avLst/>
              <a:gdLst>
                <a:gd name="connsiteX0" fmla="*/ 190500 w 190500"/>
                <a:gd name="connsiteY0" fmla="*/ 0 h 563880"/>
                <a:gd name="connsiteX1" fmla="*/ 0 w 190500"/>
                <a:gd name="connsiteY1" fmla="*/ 56388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563880">
                  <a:moveTo>
                    <a:pt x="190500" y="0"/>
                  </a:moveTo>
                  <a:lnTo>
                    <a:pt x="0" y="563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0" name="Freeform 3549"/>
            <p:cNvSpPr/>
            <p:nvPr/>
          </p:nvSpPr>
          <p:spPr>
            <a:xfrm>
              <a:off x="10189103" y="9763629"/>
              <a:ext cx="190500" cy="556260"/>
            </a:xfrm>
            <a:custGeom>
              <a:avLst/>
              <a:gdLst>
                <a:gd name="connsiteX0" fmla="*/ 190500 w 190500"/>
                <a:gd name="connsiteY0" fmla="*/ 0 h 556260"/>
                <a:gd name="connsiteX1" fmla="*/ 0 w 190500"/>
                <a:gd name="connsiteY1" fmla="*/ 556260 h 55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556260">
                  <a:moveTo>
                    <a:pt x="190500" y="0"/>
                  </a:moveTo>
                  <a:lnTo>
                    <a:pt x="0" y="556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1" name="Freeform 3550"/>
            <p:cNvSpPr/>
            <p:nvPr/>
          </p:nvSpPr>
          <p:spPr>
            <a:xfrm>
              <a:off x="10471043" y="10274169"/>
              <a:ext cx="1325880" cy="1219200"/>
            </a:xfrm>
            <a:custGeom>
              <a:avLst/>
              <a:gdLst>
                <a:gd name="connsiteX0" fmla="*/ 0 w 1325880"/>
                <a:gd name="connsiteY0" fmla="*/ 68580 h 1219200"/>
                <a:gd name="connsiteX1" fmla="*/ 259080 w 1325880"/>
                <a:gd name="connsiteY1" fmla="*/ 0 h 1219200"/>
                <a:gd name="connsiteX2" fmla="*/ 1325880 w 1325880"/>
                <a:gd name="connsiteY2" fmla="*/ 12192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25880" h="1219200">
                  <a:moveTo>
                    <a:pt x="0" y="68580"/>
                  </a:moveTo>
                  <a:lnTo>
                    <a:pt x="259080" y="0"/>
                  </a:lnTo>
                  <a:lnTo>
                    <a:pt x="1325880" y="12192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2" name="Freeform 3551"/>
            <p:cNvSpPr/>
            <p:nvPr/>
          </p:nvSpPr>
          <p:spPr>
            <a:xfrm>
              <a:off x="12170303" y="11089509"/>
              <a:ext cx="76200" cy="396240"/>
            </a:xfrm>
            <a:custGeom>
              <a:avLst/>
              <a:gdLst>
                <a:gd name="connsiteX0" fmla="*/ 0 w 76200"/>
                <a:gd name="connsiteY0" fmla="*/ 0 h 396240"/>
                <a:gd name="connsiteX1" fmla="*/ 76200 w 76200"/>
                <a:gd name="connsiteY1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396240">
                  <a:moveTo>
                    <a:pt x="0" y="0"/>
                  </a:moveTo>
                  <a:lnTo>
                    <a:pt x="76200" y="396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3" name="Freeform 3552"/>
            <p:cNvSpPr/>
            <p:nvPr/>
          </p:nvSpPr>
          <p:spPr>
            <a:xfrm>
              <a:off x="11766443" y="10982829"/>
              <a:ext cx="160020" cy="487680"/>
            </a:xfrm>
            <a:custGeom>
              <a:avLst/>
              <a:gdLst>
                <a:gd name="connsiteX0" fmla="*/ 0 w 160020"/>
                <a:gd name="connsiteY0" fmla="*/ 0 h 487680"/>
                <a:gd name="connsiteX1" fmla="*/ 160020 w 160020"/>
                <a:gd name="connsiteY1" fmla="*/ 48768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487680">
                  <a:moveTo>
                    <a:pt x="0" y="0"/>
                  </a:moveTo>
                  <a:lnTo>
                    <a:pt x="160020" y="487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4" name="Freeform 3553"/>
            <p:cNvSpPr/>
            <p:nvPr/>
          </p:nvSpPr>
          <p:spPr>
            <a:xfrm>
              <a:off x="11240663" y="10601829"/>
              <a:ext cx="769620" cy="403860"/>
            </a:xfrm>
            <a:custGeom>
              <a:avLst/>
              <a:gdLst>
                <a:gd name="connsiteX0" fmla="*/ 0 w 769620"/>
                <a:gd name="connsiteY0" fmla="*/ 251460 h 403860"/>
                <a:gd name="connsiteX1" fmla="*/ 548640 w 769620"/>
                <a:gd name="connsiteY1" fmla="*/ 0 h 403860"/>
                <a:gd name="connsiteX2" fmla="*/ 769620 w 769620"/>
                <a:gd name="connsiteY2" fmla="*/ 190500 h 403860"/>
                <a:gd name="connsiteX3" fmla="*/ 541020 w 769620"/>
                <a:gd name="connsiteY3" fmla="*/ 403860 h 40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620" h="403860">
                  <a:moveTo>
                    <a:pt x="0" y="251460"/>
                  </a:moveTo>
                  <a:lnTo>
                    <a:pt x="548640" y="0"/>
                  </a:lnTo>
                  <a:lnTo>
                    <a:pt x="769620" y="190500"/>
                  </a:lnTo>
                  <a:lnTo>
                    <a:pt x="541020" y="4038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5" name="Freeform 3554"/>
            <p:cNvSpPr/>
            <p:nvPr/>
          </p:nvSpPr>
          <p:spPr>
            <a:xfrm>
              <a:off x="11682623" y="9870309"/>
              <a:ext cx="175260" cy="731520"/>
            </a:xfrm>
            <a:custGeom>
              <a:avLst/>
              <a:gdLst>
                <a:gd name="connsiteX0" fmla="*/ 106680 w 175260"/>
                <a:gd name="connsiteY0" fmla="*/ 731520 h 731520"/>
                <a:gd name="connsiteX1" fmla="*/ 175260 w 175260"/>
                <a:gd name="connsiteY1" fmla="*/ 0 h 731520"/>
                <a:gd name="connsiteX2" fmla="*/ 0 w 175260"/>
                <a:gd name="connsiteY2" fmla="*/ 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260" h="731520">
                  <a:moveTo>
                    <a:pt x="106680" y="731520"/>
                  </a:moveTo>
                  <a:lnTo>
                    <a:pt x="175260" y="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56" name="Freeform 3555"/>
            <p:cNvSpPr/>
            <p:nvPr/>
          </p:nvSpPr>
          <p:spPr>
            <a:xfrm>
              <a:off x="11835023" y="9885549"/>
              <a:ext cx="548640" cy="220980"/>
            </a:xfrm>
            <a:custGeom>
              <a:avLst/>
              <a:gdLst>
                <a:gd name="connsiteX0" fmla="*/ 0 w 548640"/>
                <a:gd name="connsiteY0" fmla="*/ 220980 h 220980"/>
                <a:gd name="connsiteX1" fmla="*/ 548640 w 548640"/>
                <a:gd name="connsiteY1" fmla="*/ 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640" h="220980">
                  <a:moveTo>
                    <a:pt x="0" y="220980"/>
                  </a:moveTo>
                  <a:lnTo>
                    <a:pt x="5486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379" name="Freeform 2378"/>
          <p:cNvSpPr/>
          <p:nvPr userDrawn="1"/>
        </p:nvSpPr>
        <p:spPr>
          <a:xfrm rot="7897439" flipH="1">
            <a:off x="21862916" y="821545"/>
            <a:ext cx="808821" cy="1257166"/>
          </a:xfrm>
          <a:custGeom>
            <a:avLst/>
            <a:gdLst>
              <a:gd name="connsiteX0" fmla="*/ 0 w 396240"/>
              <a:gd name="connsiteY0" fmla="*/ 0 h 1158240"/>
              <a:gd name="connsiteX1" fmla="*/ 22860 w 396240"/>
              <a:gd name="connsiteY1" fmla="*/ 472440 h 1158240"/>
              <a:gd name="connsiteX2" fmla="*/ 396240 w 396240"/>
              <a:gd name="connsiteY2" fmla="*/ 1158240 h 1158240"/>
              <a:gd name="connsiteX0" fmla="*/ 0 w 396240"/>
              <a:gd name="connsiteY0" fmla="*/ 0 h 1158240"/>
              <a:gd name="connsiteX1" fmla="*/ 22860 w 396240"/>
              <a:gd name="connsiteY1" fmla="*/ 472440 h 1158240"/>
              <a:gd name="connsiteX2" fmla="*/ 396240 w 396240"/>
              <a:gd name="connsiteY2" fmla="*/ 1158240 h 1158240"/>
              <a:gd name="connsiteX0" fmla="*/ 0 w 373380"/>
              <a:gd name="connsiteY0" fmla="*/ 0 h 685800"/>
              <a:gd name="connsiteX1" fmla="*/ 373380 w 373380"/>
              <a:gd name="connsiteY1" fmla="*/ 685800 h 685800"/>
              <a:gd name="connsiteX0" fmla="*/ 0 w 595668"/>
              <a:gd name="connsiteY0" fmla="*/ 0 h 1129039"/>
              <a:gd name="connsiteX1" fmla="*/ 595668 w 595668"/>
              <a:gd name="connsiteY1" fmla="*/ 1129039 h 1129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5668" h="1129039">
                <a:moveTo>
                  <a:pt x="0" y="0"/>
                </a:moveTo>
                <a:lnTo>
                  <a:pt x="595668" y="1129039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0" name="Freeform 2379"/>
          <p:cNvSpPr/>
          <p:nvPr userDrawn="1"/>
        </p:nvSpPr>
        <p:spPr>
          <a:xfrm rot="7897439" flipH="1">
            <a:off x="20928314" y="338759"/>
            <a:ext cx="1189874" cy="2494514"/>
          </a:xfrm>
          <a:custGeom>
            <a:avLst/>
            <a:gdLst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15340 w 876300"/>
              <a:gd name="connsiteY2" fmla="*/ 83820 h 2468880"/>
              <a:gd name="connsiteX3" fmla="*/ 876300 w 876300"/>
              <a:gd name="connsiteY3" fmla="*/ 228600 h 2468880"/>
              <a:gd name="connsiteX4" fmla="*/ 822960 w 876300"/>
              <a:gd name="connsiteY4" fmla="*/ 281940 h 2468880"/>
              <a:gd name="connsiteX5" fmla="*/ 822960 w 876300"/>
              <a:gd name="connsiteY5" fmla="*/ 480060 h 2468880"/>
              <a:gd name="connsiteX6" fmla="*/ 746760 w 876300"/>
              <a:gd name="connsiteY6" fmla="*/ 556260 h 2468880"/>
              <a:gd name="connsiteX7" fmla="*/ 586740 w 876300"/>
              <a:gd name="connsiteY7" fmla="*/ 990600 h 2468880"/>
              <a:gd name="connsiteX8" fmla="*/ 457200 w 876300"/>
              <a:gd name="connsiteY8" fmla="*/ 1531620 h 2468880"/>
              <a:gd name="connsiteX9" fmla="*/ 198120 w 876300"/>
              <a:gd name="connsiteY9" fmla="*/ 1501140 h 2468880"/>
              <a:gd name="connsiteX10" fmla="*/ 167640 w 876300"/>
              <a:gd name="connsiteY10" fmla="*/ 1630680 h 2468880"/>
              <a:gd name="connsiteX11" fmla="*/ 243840 w 876300"/>
              <a:gd name="connsiteY11" fmla="*/ 1706880 h 2468880"/>
              <a:gd name="connsiteX12" fmla="*/ 160020 w 876300"/>
              <a:gd name="connsiteY12" fmla="*/ 1798320 h 2468880"/>
              <a:gd name="connsiteX13" fmla="*/ 0 w 876300"/>
              <a:gd name="connsiteY13" fmla="*/ 1943100 h 2468880"/>
              <a:gd name="connsiteX14" fmla="*/ 266700 w 876300"/>
              <a:gd name="connsiteY14" fmla="*/ 2468880 h 2468880"/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76300 w 876300"/>
              <a:gd name="connsiteY2" fmla="*/ 228600 h 2468880"/>
              <a:gd name="connsiteX3" fmla="*/ 822960 w 876300"/>
              <a:gd name="connsiteY3" fmla="*/ 281940 h 2468880"/>
              <a:gd name="connsiteX4" fmla="*/ 822960 w 876300"/>
              <a:gd name="connsiteY4" fmla="*/ 480060 h 2468880"/>
              <a:gd name="connsiteX5" fmla="*/ 746760 w 876300"/>
              <a:gd name="connsiteY5" fmla="*/ 556260 h 2468880"/>
              <a:gd name="connsiteX6" fmla="*/ 586740 w 876300"/>
              <a:gd name="connsiteY6" fmla="*/ 990600 h 2468880"/>
              <a:gd name="connsiteX7" fmla="*/ 457200 w 876300"/>
              <a:gd name="connsiteY7" fmla="*/ 1531620 h 2468880"/>
              <a:gd name="connsiteX8" fmla="*/ 198120 w 876300"/>
              <a:gd name="connsiteY8" fmla="*/ 1501140 h 2468880"/>
              <a:gd name="connsiteX9" fmla="*/ 167640 w 876300"/>
              <a:gd name="connsiteY9" fmla="*/ 1630680 h 2468880"/>
              <a:gd name="connsiteX10" fmla="*/ 243840 w 876300"/>
              <a:gd name="connsiteY10" fmla="*/ 1706880 h 2468880"/>
              <a:gd name="connsiteX11" fmla="*/ 160020 w 876300"/>
              <a:gd name="connsiteY11" fmla="*/ 1798320 h 2468880"/>
              <a:gd name="connsiteX12" fmla="*/ 0 w 876300"/>
              <a:gd name="connsiteY12" fmla="*/ 1943100 h 2468880"/>
              <a:gd name="connsiteX13" fmla="*/ 266700 w 876300"/>
              <a:gd name="connsiteY13" fmla="*/ 2468880 h 2468880"/>
              <a:gd name="connsiteX0" fmla="*/ 807720 w 876300"/>
              <a:gd name="connsiteY0" fmla="*/ 0 h 2468880"/>
              <a:gd name="connsiteX1" fmla="*/ 876300 w 876300"/>
              <a:gd name="connsiteY1" fmla="*/ 228600 h 2468880"/>
              <a:gd name="connsiteX2" fmla="*/ 822960 w 876300"/>
              <a:gd name="connsiteY2" fmla="*/ 281940 h 2468880"/>
              <a:gd name="connsiteX3" fmla="*/ 822960 w 876300"/>
              <a:gd name="connsiteY3" fmla="*/ 480060 h 2468880"/>
              <a:gd name="connsiteX4" fmla="*/ 746760 w 876300"/>
              <a:gd name="connsiteY4" fmla="*/ 556260 h 2468880"/>
              <a:gd name="connsiteX5" fmla="*/ 586740 w 876300"/>
              <a:gd name="connsiteY5" fmla="*/ 990600 h 2468880"/>
              <a:gd name="connsiteX6" fmla="*/ 457200 w 876300"/>
              <a:gd name="connsiteY6" fmla="*/ 1531620 h 2468880"/>
              <a:gd name="connsiteX7" fmla="*/ 198120 w 876300"/>
              <a:gd name="connsiteY7" fmla="*/ 1501140 h 2468880"/>
              <a:gd name="connsiteX8" fmla="*/ 167640 w 876300"/>
              <a:gd name="connsiteY8" fmla="*/ 1630680 h 2468880"/>
              <a:gd name="connsiteX9" fmla="*/ 243840 w 876300"/>
              <a:gd name="connsiteY9" fmla="*/ 1706880 h 2468880"/>
              <a:gd name="connsiteX10" fmla="*/ 160020 w 876300"/>
              <a:gd name="connsiteY10" fmla="*/ 1798320 h 2468880"/>
              <a:gd name="connsiteX11" fmla="*/ 0 w 876300"/>
              <a:gd name="connsiteY11" fmla="*/ 1943100 h 2468880"/>
              <a:gd name="connsiteX12" fmla="*/ 266700 w 876300"/>
              <a:gd name="connsiteY12" fmla="*/ 2468880 h 2468880"/>
              <a:gd name="connsiteX0" fmla="*/ 876300 w 876300"/>
              <a:gd name="connsiteY0" fmla="*/ 0 h 2240280"/>
              <a:gd name="connsiteX1" fmla="*/ 822960 w 876300"/>
              <a:gd name="connsiteY1" fmla="*/ 53340 h 2240280"/>
              <a:gd name="connsiteX2" fmla="*/ 822960 w 876300"/>
              <a:gd name="connsiteY2" fmla="*/ 251460 h 2240280"/>
              <a:gd name="connsiteX3" fmla="*/ 746760 w 876300"/>
              <a:gd name="connsiteY3" fmla="*/ 327660 h 2240280"/>
              <a:gd name="connsiteX4" fmla="*/ 586740 w 876300"/>
              <a:gd name="connsiteY4" fmla="*/ 762000 h 2240280"/>
              <a:gd name="connsiteX5" fmla="*/ 457200 w 876300"/>
              <a:gd name="connsiteY5" fmla="*/ 1303020 h 2240280"/>
              <a:gd name="connsiteX6" fmla="*/ 198120 w 876300"/>
              <a:gd name="connsiteY6" fmla="*/ 1272540 h 2240280"/>
              <a:gd name="connsiteX7" fmla="*/ 167640 w 876300"/>
              <a:gd name="connsiteY7" fmla="*/ 1402080 h 2240280"/>
              <a:gd name="connsiteX8" fmla="*/ 243840 w 876300"/>
              <a:gd name="connsiteY8" fmla="*/ 1478280 h 2240280"/>
              <a:gd name="connsiteX9" fmla="*/ 160020 w 876300"/>
              <a:gd name="connsiteY9" fmla="*/ 1569720 h 2240280"/>
              <a:gd name="connsiteX10" fmla="*/ 0 w 876300"/>
              <a:gd name="connsiteY10" fmla="*/ 1714500 h 2240280"/>
              <a:gd name="connsiteX11" fmla="*/ 266700 w 876300"/>
              <a:gd name="connsiteY11" fmla="*/ 2240280 h 2240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6300" h="2240280">
                <a:moveTo>
                  <a:pt x="876300" y="0"/>
                </a:moveTo>
                <a:lnTo>
                  <a:pt x="822960" y="53340"/>
                </a:lnTo>
                <a:lnTo>
                  <a:pt x="822960" y="251460"/>
                </a:lnTo>
                <a:lnTo>
                  <a:pt x="746760" y="327660"/>
                </a:lnTo>
                <a:lnTo>
                  <a:pt x="586740" y="762000"/>
                </a:lnTo>
                <a:lnTo>
                  <a:pt x="457200" y="1303020"/>
                </a:lnTo>
                <a:lnTo>
                  <a:pt x="198120" y="1272540"/>
                </a:lnTo>
                <a:lnTo>
                  <a:pt x="167640" y="1402080"/>
                </a:lnTo>
                <a:lnTo>
                  <a:pt x="243840" y="1478280"/>
                </a:lnTo>
                <a:lnTo>
                  <a:pt x="160020" y="1569720"/>
                </a:lnTo>
                <a:lnTo>
                  <a:pt x="0" y="1714500"/>
                </a:lnTo>
                <a:lnTo>
                  <a:pt x="266700" y="22402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1" name="Freeform 2380"/>
          <p:cNvSpPr/>
          <p:nvPr userDrawn="1"/>
        </p:nvSpPr>
        <p:spPr>
          <a:xfrm rot="7897439" flipH="1">
            <a:off x="20667542" y="725225"/>
            <a:ext cx="269015" cy="509085"/>
          </a:xfrm>
          <a:custGeom>
            <a:avLst/>
            <a:gdLst>
              <a:gd name="connsiteX0" fmla="*/ 144780 w 198120"/>
              <a:gd name="connsiteY0" fmla="*/ 457200 h 457200"/>
              <a:gd name="connsiteX1" fmla="*/ 0 w 198120"/>
              <a:gd name="connsiteY1" fmla="*/ 45720 h 457200"/>
              <a:gd name="connsiteX2" fmla="*/ 198120 w 1981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57200">
                <a:moveTo>
                  <a:pt x="144780" y="457200"/>
                </a:moveTo>
                <a:lnTo>
                  <a:pt x="0" y="45720"/>
                </a:lnTo>
                <a:lnTo>
                  <a:pt x="198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2" name="Freeform 2381"/>
          <p:cNvSpPr/>
          <p:nvPr userDrawn="1"/>
        </p:nvSpPr>
        <p:spPr>
          <a:xfrm rot="7897439" flipH="1">
            <a:off x="20068969" y="1610059"/>
            <a:ext cx="1034673" cy="16969"/>
          </a:xfrm>
          <a:custGeom>
            <a:avLst/>
            <a:gdLst>
              <a:gd name="connsiteX0" fmla="*/ 762000 w 762000"/>
              <a:gd name="connsiteY0" fmla="*/ 15240 h 15240"/>
              <a:gd name="connsiteX1" fmla="*/ 0 w 7620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0" h="15240">
                <a:moveTo>
                  <a:pt x="762000" y="152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3" name="Freeform 2382"/>
          <p:cNvSpPr/>
          <p:nvPr userDrawn="1"/>
        </p:nvSpPr>
        <p:spPr>
          <a:xfrm rot="7897439" flipH="1">
            <a:off x="21449636" y="1421624"/>
            <a:ext cx="1589790" cy="23693"/>
          </a:xfrm>
          <a:custGeom>
            <a:avLst/>
            <a:gdLst>
              <a:gd name="connsiteX0" fmla="*/ 0 w 624840"/>
              <a:gd name="connsiteY0" fmla="*/ 0 h 152400"/>
              <a:gd name="connsiteX1" fmla="*/ 624840 w 624840"/>
              <a:gd name="connsiteY1" fmla="*/ 152400 h 152400"/>
              <a:gd name="connsiteX0" fmla="*/ 0 w 1170824"/>
              <a:gd name="connsiteY0" fmla="*/ 0 h 21278"/>
              <a:gd name="connsiteX1" fmla="*/ 1170824 w 1170824"/>
              <a:gd name="connsiteY1" fmla="*/ 21278 h 21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70824" h="21278">
                <a:moveTo>
                  <a:pt x="0" y="0"/>
                </a:moveTo>
                <a:cubicBezTo>
                  <a:pt x="208280" y="50800"/>
                  <a:pt x="962544" y="-29522"/>
                  <a:pt x="1170824" y="21278"/>
                </a:cubicBez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4" name="Freeform 2383"/>
          <p:cNvSpPr/>
          <p:nvPr userDrawn="1"/>
        </p:nvSpPr>
        <p:spPr>
          <a:xfrm rot="7897439" flipH="1">
            <a:off x="20841864" y="1826346"/>
            <a:ext cx="413869" cy="101817"/>
          </a:xfrm>
          <a:custGeom>
            <a:avLst/>
            <a:gdLst>
              <a:gd name="connsiteX0" fmla="*/ 0 w 304800"/>
              <a:gd name="connsiteY0" fmla="*/ 0 h 91440"/>
              <a:gd name="connsiteX1" fmla="*/ 304800 w 30480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91440">
                <a:moveTo>
                  <a:pt x="0" y="0"/>
                </a:moveTo>
                <a:lnTo>
                  <a:pt x="30480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5" name="Freeform 2384"/>
          <p:cNvSpPr/>
          <p:nvPr userDrawn="1"/>
        </p:nvSpPr>
        <p:spPr>
          <a:xfrm rot="7897439" flipH="1">
            <a:off x="21300740" y="985805"/>
            <a:ext cx="858778" cy="466661"/>
          </a:xfrm>
          <a:custGeom>
            <a:avLst/>
            <a:gdLst>
              <a:gd name="connsiteX0" fmla="*/ 0 w 632460"/>
              <a:gd name="connsiteY0" fmla="*/ 121920 h 419100"/>
              <a:gd name="connsiteX1" fmla="*/ 480060 w 632460"/>
              <a:gd name="connsiteY1" fmla="*/ 0 h 419100"/>
              <a:gd name="connsiteX2" fmla="*/ 632460 w 632460"/>
              <a:gd name="connsiteY2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32460" h="419100">
                <a:moveTo>
                  <a:pt x="0" y="121920"/>
                </a:moveTo>
                <a:lnTo>
                  <a:pt x="480060" y="0"/>
                </a:lnTo>
                <a:lnTo>
                  <a:pt x="632460" y="4191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6" name="Rectangle 2385"/>
          <p:cNvSpPr/>
          <p:nvPr userDrawn="1"/>
        </p:nvSpPr>
        <p:spPr>
          <a:xfrm>
            <a:off x="21831971" y="491471"/>
            <a:ext cx="2664974" cy="175179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7" name="TextBox 2386"/>
          <p:cNvSpPr txBox="1"/>
          <p:nvPr userDrawn="1"/>
        </p:nvSpPr>
        <p:spPr>
          <a:xfrm>
            <a:off x="5999855" y="6623428"/>
            <a:ext cx="2538876" cy="523220"/>
          </a:xfrm>
          <a:prstGeom prst="rect">
            <a:avLst/>
          </a:prstGeom>
          <a:solidFill>
            <a:srgbClr val="F2F2F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err="1"/>
              <a:t>Douville</a:t>
            </a:r>
            <a:r>
              <a:rPr lang="en-US" sz="2800" b="1" dirty="0"/>
              <a:t> Manor</a:t>
            </a:r>
          </a:p>
        </p:txBody>
      </p:sp>
      <p:sp>
        <p:nvSpPr>
          <p:cNvPr id="2388" name="Freeform 2387"/>
          <p:cNvSpPr/>
          <p:nvPr userDrawn="1"/>
        </p:nvSpPr>
        <p:spPr>
          <a:xfrm>
            <a:off x="17077038" y="840259"/>
            <a:ext cx="1136821" cy="2125363"/>
          </a:xfrm>
          <a:custGeom>
            <a:avLst/>
            <a:gdLst>
              <a:gd name="connsiteX0" fmla="*/ 1136821 w 1136821"/>
              <a:gd name="connsiteY0" fmla="*/ 2125363 h 2125363"/>
              <a:gd name="connsiteX1" fmla="*/ 1087394 w 1136821"/>
              <a:gd name="connsiteY1" fmla="*/ 1532238 h 2125363"/>
              <a:gd name="connsiteX2" fmla="*/ 24713 w 1136821"/>
              <a:gd name="connsiteY2" fmla="*/ 0 h 2125363"/>
              <a:gd name="connsiteX3" fmla="*/ 0 w 1136821"/>
              <a:gd name="connsiteY3" fmla="*/ 1902941 h 2125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6821" h="2125363">
                <a:moveTo>
                  <a:pt x="1136821" y="2125363"/>
                </a:moveTo>
                <a:lnTo>
                  <a:pt x="1087394" y="1532238"/>
                </a:lnTo>
                <a:lnTo>
                  <a:pt x="24713" y="0"/>
                </a:lnTo>
                <a:lnTo>
                  <a:pt x="0" y="1902941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9" name="Freeform 2388"/>
          <p:cNvSpPr/>
          <p:nvPr userDrawn="1"/>
        </p:nvSpPr>
        <p:spPr>
          <a:xfrm>
            <a:off x="14803395" y="840259"/>
            <a:ext cx="3336324" cy="1606379"/>
          </a:xfrm>
          <a:custGeom>
            <a:avLst/>
            <a:gdLst>
              <a:gd name="connsiteX0" fmla="*/ 3336324 w 3336324"/>
              <a:gd name="connsiteY0" fmla="*/ 1606379 h 1606379"/>
              <a:gd name="connsiteX1" fmla="*/ 74140 w 3336324"/>
              <a:gd name="connsiteY1" fmla="*/ 0 h 1606379"/>
              <a:gd name="connsiteX2" fmla="*/ 0 w 3336324"/>
              <a:gd name="connsiteY2" fmla="*/ 568411 h 1606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336324" h="1606379">
                <a:moveTo>
                  <a:pt x="3336324" y="1606379"/>
                </a:moveTo>
                <a:lnTo>
                  <a:pt x="74140" y="0"/>
                </a:lnTo>
                <a:lnTo>
                  <a:pt x="0" y="568411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0" name="Freeform 2389"/>
          <p:cNvSpPr/>
          <p:nvPr userDrawn="1"/>
        </p:nvSpPr>
        <p:spPr>
          <a:xfrm>
            <a:off x="15594227" y="741405"/>
            <a:ext cx="518984" cy="1087395"/>
          </a:xfrm>
          <a:custGeom>
            <a:avLst/>
            <a:gdLst>
              <a:gd name="connsiteX0" fmla="*/ 0 w 518984"/>
              <a:gd name="connsiteY0" fmla="*/ 1087395 h 1087395"/>
              <a:gd name="connsiteX1" fmla="*/ 518984 w 518984"/>
              <a:gd name="connsiteY1" fmla="*/ 0 h 1087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18984" h="1087395">
                <a:moveTo>
                  <a:pt x="0" y="1087395"/>
                </a:moveTo>
                <a:lnTo>
                  <a:pt x="518984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1" name="Freeform 2390"/>
          <p:cNvSpPr/>
          <p:nvPr userDrawn="1"/>
        </p:nvSpPr>
        <p:spPr>
          <a:xfrm>
            <a:off x="17521881" y="766119"/>
            <a:ext cx="2273643" cy="2174789"/>
          </a:xfrm>
          <a:custGeom>
            <a:avLst/>
            <a:gdLst>
              <a:gd name="connsiteX0" fmla="*/ 0 w 2273643"/>
              <a:gd name="connsiteY0" fmla="*/ 0 h 2174789"/>
              <a:gd name="connsiteX1" fmla="*/ 24714 w 2273643"/>
              <a:gd name="connsiteY1" fmla="*/ 271849 h 2174789"/>
              <a:gd name="connsiteX2" fmla="*/ 1408670 w 2273643"/>
              <a:gd name="connsiteY2" fmla="*/ 2174789 h 2174789"/>
              <a:gd name="connsiteX3" fmla="*/ 1556951 w 2273643"/>
              <a:gd name="connsiteY3" fmla="*/ 1977081 h 2174789"/>
              <a:gd name="connsiteX4" fmla="*/ 1458097 w 2273643"/>
              <a:gd name="connsiteY4" fmla="*/ 1680519 h 2174789"/>
              <a:gd name="connsiteX5" fmla="*/ 2273643 w 2273643"/>
              <a:gd name="connsiteY5" fmla="*/ 1606378 h 2174789"/>
              <a:gd name="connsiteX6" fmla="*/ 2100649 w 2273643"/>
              <a:gd name="connsiteY6" fmla="*/ 24713 h 21747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73643" h="2174789">
                <a:moveTo>
                  <a:pt x="0" y="0"/>
                </a:moveTo>
                <a:lnTo>
                  <a:pt x="24714" y="271849"/>
                </a:lnTo>
                <a:lnTo>
                  <a:pt x="1408670" y="2174789"/>
                </a:lnTo>
                <a:lnTo>
                  <a:pt x="1556951" y="1977081"/>
                </a:lnTo>
                <a:lnTo>
                  <a:pt x="1458097" y="1680519"/>
                </a:lnTo>
                <a:lnTo>
                  <a:pt x="2273643" y="1606378"/>
                </a:lnTo>
                <a:lnTo>
                  <a:pt x="2100649" y="24713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2" name="Freeform 2391"/>
          <p:cNvSpPr/>
          <p:nvPr userDrawn="1"/>
        </p:nvSpPr>
        <p:spPr>
          <a:xfrm>
            <a:off x="18831697" y="766119"/>
            <a:ext cx="864973" cy="667265"/>
          </a:xfrm>
          <a:custGeom>
            <a:avLst/>
            <a:gdLst>
              <a:gd name="connsiteX0" fmla="*/ 0 w 864973"/>
              <a:gd name="connsiteY0" fmla="*/ 0 h 667265"/>
              <a:gd name="connsiteX1" fmla="*/ 0 w 864973"/>
              <a:gd name="connsiteY1" fmla="*/ 667265 h 667265"/>
              <a:gd name="connsiteX2" fmla="*/ 864973 w 864973"/>
              <a:gd name="connsiteY2" fmla="*/ 593124 h 667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64973" h="667265">
                <a:moveTo>
                  <a:pt x="0" y="0"/>
                </a:moveTo>
                <a:lnTo>
                  <a:pt x="0" y="667265"/>
                </a:lnTo>
                <a:lnTo>
                  <a:pt x="864973" y="593124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3" name="Freeform 2392"/>
          <p:cNvSpPr/>
          <p:nvPr userDrawn="1"/>
        </p:nvSpPr>
        <p:spPr>
          <a:xfrm>
            <a:off x="18040865" y="1804086"/>
            <a:ext cx="1705232" cy="24714"/>
          </a:xfrm>
          <a:custGeom>
            <a:avLst/>
            <a:gdLst>
              <a:gd name="connsiteX0" fmla="*/ 1705232 w 1705232"/>
              <a:gd name="connsiteY0" fmla="*/ 0 h 24714"/>
              <a:gd name="connsiteX1" fmla="*/ 0 w 1705232"/>
              <a:gd name="connsiteY1" fmla="*/ 24714 h 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5232" h="24714">
                <a:moveTo>
                  <a:pt x="1705232" y="0"/>
                </a:moveTo>
                <a:lnTo>
                  <a:pt x="0" y="24714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4" name="Freeform 2393"/>
          <p:cNvSpPr/>
          <p:nvPr userDrawn="1"/>
        </p:nvSpPr>
        <p:spPr>
          <a:xfrm>
            <a:off x="18238573" y="766119"/>
            <a:ext cx="790832" cy="1655805"/>
          </a:xfrm>
          <a:custGeom>
            <a:avLst/>
            <a:gdLst>
              <a:gd name="connsiteX0" fmla="*/ 0 w 790832"/>
              <a:gd name="connsiteY0" fmla="*/ 0 h 1655805"/>
              <a:gd name="connsiteX1" fmla="*/ 98854 w 790832"/>
              <a:gd name="connsiteY1" fmla="*/ 1037967 h 1655805"/>
              <a:gd name="connsiteX2" fmla="*/ 790832 w 790832"/>
              <a:gd name="connsiteY2" fmla="*/ 1655805 h 1655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90832" h="1655805">
                <a:moveTo>
                  <a:pt x="0" y="0"/>
                </a:moveTo>
                <a:lnTo>
                  <a:pt x="98854" y="1037967"/>
                </a:lnTo>
                <a:lnTo>
                  <a:pt x="790832" y="1655805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5" name="Freeform 2394"/>
          <p:cNvSpPr/>
          <p:nvPr userDrawn="1"/>
        </p:nvSpPr>
        <p:spPr>
          <a:xfrm>
            <a:off x="19202400" y="1359243"/>
            <a:ext cx="74141" cy="1136822"/>
          </a:xfrm>
          <a:custGeom>
            <a:avLst/>
            <a:gdLst>
              <a:gd name="connsiteX0" fmla="*/ 74141 w 74141"/>
              <a:gd name="connsiteY0" fmla="*/ 1136822 h 1383957"/>
              <a:gd name="connsiteX1" fmla="*/ 74141 w 74141"/>
              <a:gd name="connsiteY1" fmla="*/ 1383957 h 1383957"/>
              <a:gd name="connsiteX2" fmla="*/ 0 w 74141"/>
              <a:gd name="connsiteY2" fmla="*/ 0 h 1383957"/>
              <a:gd name="connsiteX0" fmla="*/ 74141 w 74141"/>
              <a:gd name="connsiteY0" fmla="*/ 1136822 h 1136822"/>
              <a:gd name="connsiteX1" fmla="*/ 0 w 74141"/>
              <a:gd name="connsiteY1" fmla="*/ 0 h 1136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4141" h="1136822">
                <a:moveTo>
                  <a:pt x="74141" y="1136822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96" name="Group 1075"/>
          <p:cNvGrpSpPr>
            <a:grpSpLocks/>
          </p:cNvGrpSpPr>
          <p:nvPr userDrawn="1"/>
        </p:nvGrpSpPr>
        <p:grpSpPr bwMode="auto">
          <a:xfrm flipH="1">
            <a:off x="10398399" y="2476110"/>
            <a:ext cx="720725" cy="88900"/>
            <a:chOff x="8426" y="5788"/>
            <a:chExt cx="454" cy="56"/>
          </a:xfrm>
        </p:grpSpPr>
        <p:grpSp>
          <p:nvGrpSpPr>
            <p:cNvPr id="351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52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2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3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3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2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51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51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1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2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1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397" name="Group 1096"/>
          <p:cNvGrpSpPr>
            <a:grpSpLocks/>
          </p:cNvGrpSpPr>
          <p:nvPr userDrawn="1"/>
        </p:nvGrpSpPr>
        <p:grpSpPr bwMode="auto">
          <a:xfrm flipH="1">
            <a:off x="11027049" y="2473587"/>
            <a:ext cx="720725" cy="88900"/>
            <a:chOff x="8426" y="5788"/>
            <a:chExt cx="454" cy="56"/>
          </a:xfrm>
        </p:grpSpPr>
        <p:grpSp>
          <p:nvGrpSpPr>
            <p:cNvPr id="349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50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0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0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49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49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9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9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398" name="Group 1075"/>
          <p:cNvGrpSpPr>
            <a:grpSpLocks/>
          </p:cNvGrpSpPr>
          <p:nvPr userDrawn="1"/>
        </p:nvGrpSpPr>
        <p:grpSpPr bwMode="auto">
          <a:xfrm>
            <a:off x="9830530" y="2462475"/>
            <a:ext cx="720725" cy="88900"/>
            <a:chOff x="8426" y="5788"/>
            <a:chExt cx="454" cy="56"/>
          </a:xfrm>
        </p:grpSpPr>
        <p:grpSp>
          <p:nvGrpSpPr>
            <p:cNvPr id="347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48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8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8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47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47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7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7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7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7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7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399" name="Group 1075"/>
          <p:cNvGrpSpPr>
            <a:grpSpLocks/>
          </p:cNvGrpSpPr>
          <p:nvPr userDrawn="1"/>
        </p:nvGrpSpPr>
        <p:grpSpPr bwMode="auto">
          <a:xfrm>
            <a:off x="10568115" y="2202597"/>
            <a:ext cx="720725" cy="88900"/>
            <a:chOff x="8426" y="5788"/>
            <a:chExt cx="454" cy="56"/>
          </a:xfrm>
        </p:grpSpPr>
        <p:grpSp>
          <p:nvGrpSpPr>
            <p:cNvPr id="345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46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6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6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6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6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6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7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7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6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45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45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5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5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5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5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6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6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6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5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00" name="Group 2399"/>
          <p:cNvGrpSpPr/>
          <p:nvPr userDrawn="1"/>
        </p:nvGrpSpPr>
        <p:grpSpPr>
          <a:xfrm>
            <a:off x="9673318" y="1952541"/>
            <a:ext cx="1917700" cy="91423"/>
            <a:chOff x="2150999" y="12124628"/>
            <a:chExt cx="1917700" cy="91423"/>
          </a:xfrm>
        </p:grpSpPr>
        <p:grpSp>
          <p:nvGrpSpPr>
            <p:cNvPr id="3389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343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4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4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4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3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3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3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4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3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390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341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2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2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2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1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1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1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1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391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339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0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0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0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9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9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9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9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401" name="Group 1075"/>
          <p:cNvGrpSpPr>
            <a:grpSpLocks/>
          </p:cNvGrpSpPr>
          <p:nvPr userDrawn="1"/>
        </p:nvGrpSpPr>
        <p:grpSpPr bwMode="auto">
          <a:xfrm flipH="1">
            <a:off x="10649418" y="1704964"/>
            <a:ext cx="720725" cy="88900"/>
            <a:chOff x="8426" y="5788"/>
            <a:chExt cx="454" cy="56"/>
          </a:xfrm>
        </p:grpSpPr>
        <p:grpSp>
          <p:nvGrpSpPr>
            <p:cNvPr id="336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38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8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8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8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8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8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8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8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8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37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37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7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7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7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7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7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7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7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7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02" name="Group 1075"/>
          <p:cNvGrpSpPr>
            <a:grpSpLocks/>
          </p:cNvGrpSpPr>
          <p:nvPr userDrawn="1"/>
        </p:nvGrpSpPr>
        <p:grpSpPr bwMode="auto">
          <a:xfrm>
            <a:off x="10081549" y="1691329"/>
            <a:ext cx="720725" cy="88900"/>
            <a:chOff x="8426" y="5788"/>
            <a:chExt cx="454" cy="56"/>
          </a:xfrm>
        </p:grpSpPr>
        <p:grpSp>
          <p:nvGrpSpPr>
            <p:cNvPr id="334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36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6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6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6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6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6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6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6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6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35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35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5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5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5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5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5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5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5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5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03" name="Group 1075"/>
          <p:cNvGrpSpPr>
            <a:grpSpLocks/>
          </p:cNvGrpSpPr>
          <p:nvPr userDrawn="1"/>
        </p:nvGrpSpPr>
        <p:grpSpPr bwMode="auto">
          <a:xfrm flipH="1">
            <a:off x="10231636" y="1469601"/>
            <a:ext cx="720725" cy="88900"/>
            <a:chOff x="8426" y="5788"/>
            <a:chExt cx="454" cy="56"/>
          </a:xfrm>
        </p:grpSpPr>
        <p:grpSp>
          <p:nvGrpSpPr>
            <p:cNvPr id="332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34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4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4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4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4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4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4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4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4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33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33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3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3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3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04" name="Group 1096"/>
          <p:cNvGrpSpPr>
            <a:grpSpLocks/>
          </p:cNvGrpSpPr>
          <p:nvPr userDrawn="1"/>
        </p:nvGrpSpPr>
        <p:grpSpPr bwMode="auto">
          <a:xfrm flipH="1">
            <a:off x="10860286" y="1467078"/>
            <a:ext cx="720725" cy="88900"/>
            <a:chOff x="8426" y="5788"/>
            <a:chExt cx="454" cy="56"/>
          </a:xfrm>
        </p:grpSpPr>
        <p:grpSp>
          <p:nvGrpSpPr>
            <p:cNvPr id="330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32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2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2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2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2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2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2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2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2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31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31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1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1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1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1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1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1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1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1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05" name="Group 1075"/>
          <p:cNvGrpSpPr>
            <a:grpSpLocks/>
          </p:cNvGrpSpPr>
          <p:nvPr userDrawn="1"/>
        </p:nvGrpSpPr>
        <p:grpSpPr bwMode="auto">
          <a:xfrm>
            <a:off x="9663767" y="1455966"/>
            <a:ext cx="720725" cy="88900"/>
            <a:chOff x="8426" y="5788"/>
            <a:chExt cx="454" cy="56"/>
          </a:xfrm>
        </p:grpSpPr>
        <p:grpSp>
          <p:nvGrpSpPr>
            <p:cNvPr id="328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30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30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0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0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0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0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0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30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30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29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29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9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9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9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9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9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9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9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9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06" name="Group 1075"/>
          <p:cNvGrpSpPr>
            <a:grpSpLocks/>
          </p:cNvGrpSpPr>
          <p:nvPr userDrawn="1"/>
        </p:nvGrpSpPr>
        <p:grpSpPr bwMode="auto">
          <a:xfrm flipH="1">
            <a:off x="10184736" y="1192897"/>
            <a:ext cx="720725" cy="88900"/>
            <a:chOff x="8426" y="5788"/>
            <a:chExt cx="454" cy="56"/>
          </a:xfrm>
        </p:grpSpPr>
        <p:grpSp>
          <p:nvGrpSpPr>
            <p:cNvPr id="326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28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8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8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8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8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8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8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8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8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27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27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7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7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7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7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7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7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7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7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07" name="Group 1096"/>
          <p:cNvGrpSpPr>
            <a:grpSpLocks/>
          </p:cNvGrpSpPr>
          <p:nvPr userDrawn="1"/>
        </p:nvGrpSpPr>
        <p:grpSpPr bwMode="auto">
          <a:xfrm flipH="1">
            <a:off x="10813386" y="1190374"/>
            <a:ext cx="720725" cy="88900"/>
            <a:chOff x="8426" y="5788"/>
            <a:chExt cx="454" cy="56"/>
          </a:xfrm>
        </p:grpSpPr>
        <p:grpSp>
          <p:nvGrpSpPr>
            <p:cNvPr id="324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26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6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6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6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6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6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6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6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6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25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25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5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5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5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5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5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5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5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5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08" name="Group 1075"/>
          <p:cNvGrpSpPr>
            <a:grpSpLocks/>
          </p:cNvGrpSpPr>
          <p:nvPr userDrawn="1"/>
        </p:nvGrpSpPr>
        <p:grpSpPr bwMode="auto">
          <a:xfrm>
            <a:off x="9616867" y="1179262"/>
            <a:ext cx="720725" cy="88900"/>
            <a:chOff x="8426" y="5788"/>
            <a:chExt cx="454" cy="56"/>
          </a:xfrm>
        </p:grpSpPr>
        <p:grpSp>
          <p:nvGrpSpPr>
            <p:cNvPr id="322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24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4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4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4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4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4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4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4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4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23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23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3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3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3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3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3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3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3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3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09" name="Group 1075"/>
          <p:cNvGrpSpPr>
            <a:grpSpLocks/>
          </p:cNvGrpSpPr>
          <p:nvPr userDrawn="1"/>
        </p:nvGrpSpPr>
        <p:grpSpPr bwMode="auto">
          <a:xfrm flipH="1">
            <a:off x="9948177" y="928266"/>
            <a:ext cx="720725" cy="88900"/>
            <a:chOff x="8426" y="5788"/>
            <a:chExt cx="454" cy="56"/>
          </a:xfrm>
        </p:grpSpPr>
        <p:grpSp>
          <p:nvGrpSpPr>
            <p:cNvPr id="320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22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2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2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21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21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1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1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10" name="Group 1096"/>
          <p:cNvGrpSpPr>
            <a:grpSpLocks/>
          </p:cNvGrpSpPr>
          <p:nvPr userDrawn="1"/>
        </p:nvGrpSpPr>
        <p:grpSpPr bwMode="auto">
          <a:xfrm flipH="1">
            <a:off x="10576827" y="925743"/>
            <a:ext cx="720725" cy="88900"/>
            <a:chOff x="8426" y="5788"/>
            <a:chExt cx="454" cy="56"/>
          </a:xfrm>
        </p:grpSpPr>
        <p:grpSp>
          <p:nvGrpSpPr>
            <p:cNvPr id="318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20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0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0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19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19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19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19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11" name="Group 2410"/>
          <p:cNvGrpSpPr/>
          <p:nvPr userDrawn="1"/>
        </p:nvGrpSpPr>
        <p:grpSpPr>
          <a:xfrm>
            <a:off x="9670842" y="658275"/>
            <a:ext cx="1472646" cy="89458"/>
            <a:chOff x="1510901" y="10814918"/>
            <a:chExt cx="1472646" cy="89458"/>
          </a:xfrm>
        </p:grpSpPr>
        <p:grpSp>
          <p:nvGrpSpPr>
            <p:cNvPr id="3147" name="Group 1075"/>
            <p:cNvGrpSpPr>
              <a:grpSpLocks/>
            </p:cNvGrpSpPr>
            <p:nvPr/>
          </p:nvGrpSpPr>
          <p:grpSpPr bwMode="auto">
            <a:xfrm flipH="1">
              <a:off x="1510901" y="10815476"/>
              <a:ext cx="720725" cy="88900"/>
              <a:chOff x="8426" y="5788"/>
              <a:chExt cx="454" cy="56"/>
            </a:xfrm>
          </p:grpSpPr>
          <p:grpSp>
            <p:nvGrpSpPr>
              <p:cNvPr id="316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8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8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8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7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7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7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7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148" name="Group 1096"/>
            <p:cNvGrpSpPr>
              <a:grpSpLocks/>
            </p:cNvGrpSpPr>
            <p:nvPr/>
          </p:nvGrpSpPr>
          <p:grpSpPr bwMode="auto">
            <a:xfrm flipH="1">
              <a:off x="2262822" y="10814918"/>
              <a:ext cx="720725" cy="88900"/>
              <a:chOff x="8426" y="5788"/>
              <a:chExt cx="454" cy="56"/>
            </a:xfrm>
          </p:grpSpPr>
          <p:grpSp>
            <p:nvGrpSpPr>
              <p:cNvPr id="314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6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6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6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6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5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5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5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5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5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sp>
        <p:nvSpPr>
          <p:cNvPr id="2412" name="TextBox 2411"/>
          <p:cNvSpPr txBox="1"/>
          <p:nvPr userDrawn="1"/>
        </p:nvSpPr>
        <p:spPr>
          <a:xfrm>
            <a:off x="6976672" y="16742028"/>
            <a:ext cx="1842300" cy="523220"/>
          </a:xfrm>
          <a:prstGeom prst="rect">
            <a:avLst/>
          </a:prstGeom>
          <a:solidFill>
            <a:srgbClr val="F2F2F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err="1"/>
              <a:t>Auverville</a:t>
            </a:r>
            <a:endParaRPr lang="en-US" sz="2800" b="1" dirty="0"/>
          </a:p>
        </p:txBody>
      </p:sp>
      <p:sp>
        <p:nvSpPr>
          <p:cNvPr id="2413" name="TextBox 2412"/>
          <p:cNvSpPr txBox="1"/>
          <p:nvPr userDrawn="1"/>
        </p:nvSpPr>
        <p:spPr>
          <a:xfrm>
            <a:off x="18396501" y="7200778"/>
            <a:ext cx="2282180" cy="523220"/>
          </a:xfrm>
          <a:prstGeom prst="rect">
            <a:avLst/>
          </a:prstGeom>
          <a:solidFill>
            <a:srgbClr val="F2F2F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La </a:t>
            </a:r>
            <a:r>
              <a:rPr lang="en-US" sz="2800" b="1" dirty="0" err="1"/>
              <a:t>Billonnerie</a:t>
            </a:r>
            <a:endParaRPr lang="en-US" sz="2800" b="1" dirty="0"/>
          </a:p>
        </p:txBody>
      </p:sp>
      <p:sp>
        <p:nvSpPr>
          <p:cNvPr id="2414" name="TextBox 2413"/>
          <p:cNvSpPr txBox="1"/>
          <p:nvPr userDrawn="1"/>
        </p:nvSpPr>
        <p:spPr>
          <a:xfrm>
            <a:off x="19476042" y="2774559"/>
            <a:ext cx="1983301" cy="52322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CARENTAN</a:t>
            </a:r>
          </a:p>
        </p:txBody>
      </p:sp>
      <p:sp>
        <p:nvSpPr>
          <p:cNvPr id="2415" name="Rectangle 2414"/>
          <p:cNvSpPr>
            <a:spLocks noChangeAspect="1"/>
          </p:cNvSpPr>
          <p:nvPr userDrawn="1"/>
        </p:nvSpPr>
        <p:spPr>
          <a:xfrm rot="1966823">
            <a:off x="9826921" y="17217459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6" name="Rectangle 2415"/>
          <p:cNvSpPr>
            <a:spLocks noChangeAspect="1"/>
          </p:cNvSpPr>
          <p:nvPr userDrawn="1"/>
        </p:nvSpPr>
        <p:spPr>
          <a:xfrm rot="19470366">
            <a:off x="9528940" y="17175521"/>
            <a:ext cx="266213" cy="8438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7" name="Rectangle 2416"/>
          <p:cNvSpPr>
            <a:spLocks noChangeAspect="1"/>
          </p:cNvSpPr>
          <p:nvPr userDrawn="1"/>
        </p:nvSpPr>
        <p:spPr>
          <a:xfrm rot="20700064">
            <a:off x="9795285" y="16963781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8" name="Freeform 2417"/>
          <p:cNvSpPr/>
          <p:nvPr userDrawn="1"/>
        </p:nvSpPr>
        <p:spPr>
          <a:xfrm rot="7799013">
            <a:off x="3269997" y="1597159"/>
            <a:ext cx="317153" cy="1018056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65748"/>
              <a:gd name="connsiteY0" fmla="*/ 74551 h 911192"/>
              <a:gd name="connsiteX1" fmla="*/ 35711 w 365748"/>
              <a:gd name="connsiteY1" fmla="*/ 429018 h 911192"/>
              <a:gd name="connsiteX2" fmla="*/ 365748 w 365748"/>
              <a:gd name="connsiteY2" fmla="*/ 902015 h 911192"/>
              <a:gd name="connsiteX3" fmla="*/ 329015 w 365748"/>
              <a:gd name="connsiteY3" fmla="*/ 0 h 911192"/>
              <a:gd name="connsiteX4" fmla="*/ 10725 w 365748"/>
              <a:gd name="connsiteY4" fmla="*/ 83916 h 911192"/>
              <a:gd name="connsiteX0" fmla="*/ 0 w 365748"/>
              <a:gd name="connsiteY0" fmla="*/ 74551 h 942726"/>
              <a:gd name="connsiteX1" fmla="*/ 241063 w 365748"/>
              <a:gd name="connsiteY1" fmla="*/ 893275 h 942726"/>
              <a:gd name="connsiteX2" fmla="*/ 365748 w 365748"/>
              <a:gd name="connsiteY2" fmla="*/ 902015 h 942726"/>
              <a:gd name="connsiteX3" fmla="*/ 329015 w 365748"/>
              <a:gd name="connsiteY3" fmla="*/ 0 h 942726"/>
              <a:gd name="connsiteX4" fmla="*/ 10725 w 365748"/>
              <a:gd name="connsiteY4" fmla="*/ 83916 h 942726"/>
              <a:gd name="connsiteX0" fmla="*/ 0 w 395125"/>
              <a:gd name="connsiteY0" fmla="*/ 149881 h 1018056"/>
              <a:gd name="connsiteX1" fmla="*/ 241063 w 395125"/>
              <a:gd name="connsiteY1" fmla="*/ 968605 h 1018056"/>
              <a:gd name="connsiteX2" fmla="*/ 365748 w 395125"/>
              <a:gd name="connsiteY2" fmla="*/ 977345 h 1018056"/>
              <a:gd name="connsiteX3" fmla="*/ 395125 w 395125"/>
              <a:gd name="connsiteY3" fmla="*/ 0 h 1018056"/>
              <a:gd name="connsiteX4" fmla="*/ 10725 w 395125"/>
              <a:gd name="connsiteY4" fmla="*/ 159246 h 1018056"/>
              <a:gd name="connsiteX0" fmla="*/ 0 w 395125"/>
              <a:gd name="connsiteY0" fmla="*/ 149881 h 1018056"/>
              <a:gd name="connsiteX1" fmla="*/ 241063 w 395125"/>
              <a:gd name="connsiteY1" fmla="*/ 968605 h 1018056"/>
              <a:gd name="connsiteX2" fmla="*/ 365748 w 395125"/>
              <a:gd name="connsiteY2" fmla="*/ 977345 h 1018056"/>
              <a:gd name="connsiteX3" fmla="*/ 395125 w 395125"/>
              <a:gd name="connsiteY3" fmla="*/ 0 h 1018056"/>
              <a:gd name="connsiteX4" fmla="*/ 161209 w 395125"/>
              <a:gd name="connsiteY4" fmla="*/ 77800 h 1018056"/>
              <a:gd name="connsiteX0" fmla="*/ 0 w 317153"/>
              <a:gd name="connsiteY0" fmla="*/ 124272 h 1018056"/>
              <a:gd name="connsiteX1" fmla="*/ 163091 w 317153"/>
              <a:gd name="connsiteY1" fmla="*/ 968605 h 1018056"/>
              <a:gd name="connsiteX2" fmla="*/ 287776 w 317153"/>
              <a:gd name="connsiteY2" fmla="*/ 977345 h 1018056"/>
              <a:gd name="connsiteX3" fmla="*/ 317153 w 317153"/>
              <a:gd name="connsiteY3" fmla="*/ 0 h 1018056"/>
              <a:gd name="connsiteX4" fmla="*/ 83237 w 317153"/>
              <a:gd name="connsiteY4" fmla="*/ 77800 h 101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7153" h="1018056">
                <a:moveTo>
                  <a:pt x="0" y="124272"/>
                </a:moveTo>
                <a:lnTo>
                  <a:pt x="163091" y="968605"/>
                </a:lnTo>
                <a:cubicBezTo>
                  <a:pt x="287983" y="991056"/>
                  <a:pt x="185137" y="1062566"/>
                  <a:pt x="287776" y="977345"/>
                </a:cubicBezTo>
                <a:lnTo>
                  <a:pt x="317153" y="0"/>
                </a:lnTo>
                <a:cubicBezTo>
                  <a:pt x="31644" y="96456"/>
                  <a:pt x="368746" y="-18656"/>
                  <a:pt x="83237" y="77800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9" name="Freeform 2418"/>
          <p:cNvSpPr/>
          <p:nvPr userDrawn="1"/>
        </p:nvSpPr>
        <p:spPr>
          <a:xfrm rot="5943740">
            <a:off x="812680" y="4211075"/>
            <a:ext cx="572606" cy="587730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119424 h 479683"/>
              <a:gd name="connsiteX1" fmla="*/ 35711 w 381507"/>
              <a:gd name="connsiteY1" fmla="*/ 473891 h 479683"/>
              <a:gd name="connsiteX2" fmla="*/ 381507 w 381507"/>
              <a:gd name="connsiteY2" fmla="*/ 366817 h 479683"/>
              <a:gd name="connsiteX3" fmla="*/ 271702 w 381507"/>
              <a:gd name="connsiteY3" fmla="*/ 0 h 479683"/>
              <a:gd name="connsiteX4" fmla="*/ 10725 w 381507"/>
              <a:gd name="connsiteY4" fmla="*/ 128789 h 479683"/>
              <a:gd name="connsiteX0" fmla="*/ 0 w 473100"/>
              <a:gd name="connsiteY0" fmla="*/ 119424 h 475342"/>
              <a:gd name="connsiteX1" fmla="*/ 35711 w 473100"/>
              <a:gd name="connsiteY1" fmla="*/ 473891 h 475342"/>
              <a:gd name="connsiteX2" fmla="*/ 473100 w 473100"/>
              <a:gd name="connsiteY2" fmla="*/ 167016 h 475342"/>
              <a:gd name="connsiteX3" fmla="*/ 271702 w 473100"/>
              <a:gd name="connsiteY3" fmla="*/ 0 h 475342"/>
              <a:gd name="connsiteX4" fmla="*/ 10725 w 473100"/>
              <a:gd name="connsiteY4" fmla="*/ 128789 h 475342"/>
              <a:gd name="connsiteX0" fmla="*/ 42747 w 515847"/>
              <a:gd name="connsiteY0" fmla="*/ 119424 h 587730"/>
              <a:gd name="connsiteX1" fmla="*/ 0 w 515847"/>
              <a:gd name="connsiteY1" fmla="*/ 586717 h 587730"/>
              <a:gd name="connsiteX2" fmla="*/ 515847 w 515847"/>
              <a:gd name="connsiteY2" fmla="*/ 167016 h 587730"/>
              <a:gd name="connsiteX3" fmla="*/ 314449 w 515847"/>
              <a:gd name="connsiteY3" fmla="*/ 0 h 587730"/>
              <a:gd name="connsiteX4" fmla="*/ 53472 w 515847"/>
              <a:gd name="connsiteY4" fmla="*/ 128789 h 587730"/>
              <a:gd name="connsiteX0" fmla="*/ 65771 w 538871"/>
              <a:gd name="connsiteY0" fmla="*/ 119424 h 587730"/>
              <a:gd name="connsiteX1" fmla="*/ 23024 w 538871"/>
              <a:gd name="connsiteY1" fmla="*/ 586717 h 587730"/>
              <a:gd name="connsiteX2" fmla="*/ 538871 w 538871"/>
              <a:gd name="connsiteY2" fmla="*/ 167016 h 587730"/>
              <a:gd name="connsiteX3" fmla="*/ 337473 w 538871"/>
              <a:gd name="connsiteY3" fmla="*/ 0 h 587730"/>
              <a:gd name="connsiteX4" fmla="*/ 0 w 538871"/>
              <a:gd name="connsiteY4" fmla="*/ 229727 h 587730"/>
              <a:gd name="connsiteX0" fmla="*/ 42747 w 515847"/>
              <a:gd name="connsiteY0" fmla="*/ 119424 h 587730"/>
              <a:gd name="connsiteX1" fmla="*/ 0 w 515847"/>
              <a:gd name="connsiteY1" fmla="*/ 586717 h 587730"/>
              <a:gd name="connsiteX2" fmla="*/ 515847 w 515847"/>
              <a:gd name="connsiteY2" fmla="*/ 167016 h 587730"/>
              <a:gd name="connsiteX3" fmla="*/ 314449 w 515847"/>
              <a:gd name="connsiteY3" fmla="*/ 0 h 587730"/>
              <a:gd name="connsiteX4" fmla="*/ 49548 w 515847"/>
              <a:gd name="connsiteY4" fmla="*/ 152563 h 587730"/>
              <a:gd name="connsiteX0" fmla="*/ 42747 w 515847"/>
              <a:gd name="connsiteY0" fmla="*/ 119424 h 587730"/>
              <a:gd name="connsiteX1" fmla="*/ 0 w 515847"/>
              <a:gd name="connsiteY1" fmla="*/ 586717 h 587730"/>
              <a:gd name="connsiteX2" fmla="*/ 515847 w 515847"/>
              <a:gd name="connsiteY2" fmla="*/ 167016 h 587730"/>
              <a:gd name="connsiteX3" fmla="*/ 314449 w 515847"/>
              <a:gd name="connsiteY3" fmla="*/ 0 h 587730"/>
              <a:gd name="connsiteX4" fmla="*/ 45624 w 515847"/>
              <a:gd name="connsiteY4" fmla="*/ 176338 h 587730"/>
              <a:gd name="connsiteX0" fmla="*/ 0 w 572606"/>
              <a:gd name="connsiteY0" fmla="*/ 197026 h 587730"/>
              <a:gd name="connsiteX1" fmla="*/ 56759 w 572606"/>
              <a:gd name="connsiteY1" fmla="*/ 586717 h 587730"/>
              <a:gd name="connsiteX2" fmla="*/ 572606 w 572606"/>
              <a:gd name="connsiteY2" fmla="*/ 167016 h 587730"/>
              <a:gd name="connsiteX3" fmla="*/ 371208 w 572606"/>
              <a:gd name="connsiteY3" fmla="*/ 0 h 587730"/>
              <a:gd name="connsiteX4" fmla="*/ 102383 w 572606"/>
              <a:gd name="connsiteY4" fmla="*/ 176338 h 587730"/>
              <a:gd name="connsiteX0" fmla="*/ 0 w 572606"/>
              <a:gd name="connsiteY0" fmla="*/ 197026 h 587730"/>
              <a:gd name="connsiteX1" fmla="*/ 56759 w 572606"/>
              <a:gd name="connsiteY1" fmla="*/ 586717 h 587730"/>
              <a:gd name="connsiteX2" fmla="*/ 572606 w 572606"/>
              <a:gd name="connsiteY2" fmla="*/ 167016 h 587730"/>
              <a:gd name="connsiteX3" fmla="*/ 371208 w 572606"/>
              <a:gd name="connsiteY3" fmla="*/ 0 h 587730"/>
              <a:gd name="connsiteX4" fmla="*/ 126044 w 572606"/>
              <a:gd name="connsiteY4" fmla="*/ 106975 h 587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2606" h="587730">
                <a:moveTo>
                  <a:pt x="0" y="197026"/>
                </a:moveTo>
                <a:lnTo>
                  <a:pt x="56759" y="586717"/>
                </a:lnTo>
                <a:cubicBezTo>
                  <a:pt x="181651" y="609168"/>
                  <a:pt x="469967" y="252237"/>
                  <a:pt x="572606" y="167016"/>
                </a:cubicBezTo>
                <a:lnTo>
                  <a:pt x="371208" y="0"/>
                </a:lnTo>
                <a:cubicBezTo>
                  <a:pt x="85699" y="96456"/>
                  <a:pt x="411553" y="10519"/>
                  <a:pt x="126044" y="106975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0" name="Freeform 2419"/>
          <p:cNvSpPr/>
          <p:nvPr userDrawn="1"/>
        </p:nvSpPr>
        <p:spPr>
          <a:xfrm rot="5943740">
            <a:off x="1718745" y="6187583"/>
            <a:ext cx="715402" cy="858318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312508 h 672767"/>
              <a:gd name="connsiteX1" fmla="*/ 35711 w 381507"/>
              <a:gd name="connsiteY1" fmla="*/ 666975 h 672767"/>
              <a:gd name="connsiteX2" fmla="*/ 381507 w 381507"/>
              <a:gd name="connsiteY2" fmla="*/ 559901 h 672767"/>
              <a:gd name="connsiteX3" fmla="*/ 248621 w 381507"/>
              <a:gd name="connsiteY3" fmla="*/ 0 h 672767"/>
              <a:gd name="connsiteX4" fmla="*/ 10725 w 381507"/>
              <a:gd name="connsiteY4" fmla="*/ 321873 h 672767"/>
              <a:gd name="connsiteX0" fmla="*/ 106328 w 487835"/>
              <a:gd name="connsiteY0" fmla="*/ 312508 h 672767"/>
              <a:gd name="connsiteX1" fmla="*/ 142039 w 487835"/>
              <a:gd name="connsiteY1" fmla="*/ 666975 h 672767"/>
              <a:gd name="connsiteX2" fmla="*/ 487835 w 487835"/>
              <a:gd name="connsiteY2" fmla="*/ 559901 h 672767"/>
              <a:gd name="connsiteX3" fmla="*/ 354949 w 487835"/>
              <a:gd name="connsiteY3" fmla="*/ 0 h 672767"/>
              <a:gd name="connsiteX4" fmla="*/ 0 w 487835"/>
              <a:gd name="connsiteY4" fmla="*/ 579748 h 672767"/>
              <a:gd name="connsiteX0" fmla="*/ 34862 w 487835"/>
              <a:gd name="connsiteY0" fmla="*/ 590120 h 672767"/>
              <a:gd name="connsiteX1" fmla="*/ 142039 w 487835"/>
              <a:gd name="connsiteY1" fmla="*/ 666975 h 672767"/>
              <a:gd name="connsiteX2" fmla="*/ 487835 w 487835"/>
              <a:gd name="connsiteY2" fmla="*/ 559901 h 672767"/>
              <a:gd name="connsiteX3" fmla="*/ 354949 w 487835"/>
              <a:gd name="connsiteY3" fmla="*/ 0 h 672767"/>
              <a:gd name="connsiteX4" fmla="*/ 0 w 487835"/>
              <a:gd name="connsiteY4" fmla="*/ 579748 h 672767"/>
              <a:gd name="connsiteX0" fmla="*/ 34862 w 487835"/>
              <a:gd name="connsiteY0" fmla="*/ 590120 h 769310"/>
              <a:gd name="connsiteX1" fmla="*/ 289166 w 487835"/>
              <a:gd name="connsiteY1" fmla="*/ 766969 h 769310"/>
              <a:gd name="connsiteX2" fmla="*/ 487835 w 487835"/>
              <a:gd name="connsiteY2" fmla="*/ 559901 h 769310"/>
              <a:gd name="connsiteX3" fmla="*/ 354949 w 487835"/>
              <a:gd name="connsiteY3" fmla="*/ 0 h 769310"/>
              <a:gd name="connsiteX4" fmla="*/ 0 w 487835"/>
              <a:gd name="connsiteY4" fmla="*/ 579748 h 769310"/>
              <a:gd name="connsiteX0" fmla="*/ 34862 w 615617"/>
              <a:gd name="connsiteY0" fmla="*/ 590120 h 858318"/>
              <a:gd name="connsiteX1" fmla="*/ 289166 w 615617"/>
              <a:gd name="connsiteY1" fmla="*/ 766969 h 858318"/>
              <a:gd name="connsiteX2" fmla="*/ 615617 w 615617"/>
              <a:gd name="connsiteY2" fmla="*/ 828882 h 858318"/>
              <a:gd name="connsiteX3" fmla="*/ 354949 w 615617"/>
              <a:gd name="connsiteY3" fmla="*/ 0 h 858318"/>
              <a:gd name="connsiteX4" fmla="*/ 0 w 615617"/>
              <a:gd name="connsiteY4" fmla="*/ 579748 h 858318"/>
              <a:gd name="connsiteX0" fmla="*/ 0 w 708678"/>
              <a:gd name="connsiteY0" fmla="*/ 610523 h 858318"/>
              <a:gd name="connsiteX1" fmla="*/ 382227 w 708678"/>
              <a:gd name="connsiteY1" fmla="*/ 766969 h 858318"/>
              <a:gd name="connsiteX2" fmla="*/ 708678 w 708678"/>
              <a:gd name="connsiteY2" fmla="*/ 828882 h 858318"/>
              <a:gd name="connsiteX3" fmla="*/ 448010 w 708678"/>
              <a:gd name="connsiteY3" fmla="*/ 0 h 858318"/>
              <a:gd name="connsiteX4" fmla="*/ 93061 w 708678"/>
              <a:gd name="connsiteY4" fmla="*/ 579748 h 858318"/>
              <a:gd name="connsiteX0" fmla="*/ 6724 w 715402"/>
              <a:gd name="connsiteY0" fmla="*/ 610523 h 858318"/>
              <a:gd name="connsiteX1" fmla="*/ 388951 w 715402"/>
              <a:gd name="connsiteY1" fmla="*/ 766969 h 858318"/>
              <a:gd name="connsiteX2" fmla="*/ 715402 w 715402"/>
              <a:gd name="connsiteY2" fmla="*/ 828882 h 858318"/>
              <a:gd name="connsiteX3" fmla="*/ 454734 w 715402"/>
              <a:gd name="connsiteY3" fmla="*/ 0 h 858318"/>
              <a:gd name="connsiteX4" fmla="*/ 0 w 715402"/>
              <a:gd name="connsiteY4" fmla="*/ 607238 h 85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402" h="858318">
                <a:moveTo>
                  <a:pt x="6724" y="610523"/>
                </a:moveTo>
                <a:lnTo>
                  <a:pt x="388951" y="766969"/>
                </a:lnTo>
                <a:cubicBezTo>
                  <a:pt x="513843" y="789420"/>
                  <a:pt x="612763" y="914103"/>
                  <a:pt x="715402" y="828882"/>
                </a:cubicBezTo>
                <a:lnTo>
                  <a:pt x="454734" y="0"/>
                </a:lnTo>
                <a:cubicBezTo>
                  <a:pt x="169225" y="96456"/>
                  <a:pt x="285509" y="510782"/>
                  <a:pt x="0" y="607238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1" name="Freeform 2420"/>
          <p:cNvSpPr/>
          <p:nvPr userDrawn="1"/>
        </p:nvSpPr>
        <p:spPr>
          <a:xfrm rot="7962088">
            <a:off x="3023395" y="5077355"/>
            <a:ext cx="799725" cy="60616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760378"/>
              <a:gd name="connsiteY0" fmla="*/ 140821 h 501080"/>
              <a:gd name="connsiteX1" fmla="*/ 35711 w 760378"/>
              <a:gd name="connsiteY1" fmla="*/ 495288 h 501080"/>
              <a:gd name="connsiteX2" fmla="*/ 381507 w 760378"/>
              <a:gd name="connsiteY2" fmla="*/ 388214 h 501080"/>
              <a:gd name="connsiteX3" fmla="*/ 760378 w 760378"/>
              <a:gd name="connsiteY3" fmla="*/ 0 h 501080"/>
              <a:gd name="connsiteX4" fmla="*/ 10725 w 760378"/>
              <a:gd name="connsiteY4" fmla="*/ 150186 h 501080"/>
              <a:gd name="connsiteX0" fmla="*/ 0 w 799725"/>
              <a:gd name="connsiteY0" fmla="*/ 140821 h 500531"/>
              <a:gd name="connsiteX1" fmla="*/ 35711 w 799725"/>
              <a:gd name="connsiteY1" fmla="*/ 495288 h 500531"/>
              <a:gd name="connsiteX2" fmla="*/ 799725 w 799725"/>
              <a:gd name="connsiteY2" fmla="*/ 380734 h 500531"/>
              <a:gd name="connsiteX3" fmla="*/ 760378 w 799725"/>
              <a:gd name="connsiteY3" fmla="*/ 0 h 500531"/>
              <a:gd name="connsiteX4" fmla="*/ 10725 w 799725"/>
              <a:gd name="connsiteY4" fmla="*/ 150186 h 500531"/>
              <a:gd name="connsiteX0" fmla="*/ 0 w 799725"/>
              <a:gd name="connsiteY0" fmla="*/ 140821 h 591511"/>
              <a:gd name="connsiteX1" fmla="*/ 91260 w 799725"/>
              <a:gd name="connsiteY1" fmla="*/ 589190 h 591511"/>
              <a:gd name="connsiteX2" fmla="*/ 799725 w 799725"/>
              <a:gd name="connsiteY2" fmla="*/ 380734 h 591511"/>
              <a:gd name="connsiteX3" fmla="*/ 760378 w 799725"/>
              <a:gd name="connsiteY3" fmla="*/ 0 h 591511"/>
              <a:gd name="connsiteX4" fmla="*/ 10725 w 799725"/>
              <a:gd name="connsiteY4" fmla="*/ 150186 h 591511"/>
              <a:gd name="connsiteX0" fmla="*/ 0 w 799725"/>
              <a:gd name="connsiteY0" fmla="*/ 140821 h 606161"/>
              <a:gd name="connsiteX1" fmla="*/ 91260 w 799725"/>
              <a:gd name="connsiteY1" fmla="*/ 589190 h 606161"/>
              <a:gd name="connsiteX2" fmla="*/ 401878 w 799725"/>
              <a:gd name="connsiteY2" fmla="*/ 474860 h 606161"/>
              <a:gd name="connsiteX3" fmla="*/ 799725 w 799725"/>
              <a:gd name="connsiteY3" fmla="*/ 380734 h 606161"/>
              <a:gd name="connsiteX4" fmla="*/ 760378 w 799725"/>
              <a:gd name="connsiteY4" fmla="*/ 0 h 606161"/>
              <a:gd name="connsiteX5" fmla="*/ 10725 w 799725"/>
              <a:gd name="connsiteY5" fmla="*/ 150186 h 606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99725" h="606161">
                <a:moveTo>
                  <a:pt x="0" y="140821"/>
                </a:moveTo>
                <a:lnTo>
                  <a:pt x="91260" y="589190"/>
                </a:lnTo>
                <a:cubicBezTo>
                  <a:pt x="159171" y="655236"/>
                  <a:pt x="283801" y="509603"/>
                  <a:pt x="401878" y="474860"/>
                </a:cubicBezTo>
                <a:cubicBezTo>
                  <a:pt x="519955" y="440117"/>
                  <a:pt x="740907" y="470250"/>
                  <a:pt x="799725" y="380734"/>
                </a:cubicBezTo>
                <a:lnTo>
                  <a:pt x="760378" y="0"/>
                </a:lnTo>
                <a:cubicBezTo>
                  <a:pt x="474869" y="96456"/>
                  <a:pt x="296234" y="53730"/>
                  <a:pt x="10725" y="15018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2" name="Freeform 2421"/>
          <p:cNvSpPr/>
          <p:nvPr userDrawn="1"/>
        </p:nvSpPr>
        <p:spPr>
          <a:xfrm rot="7350016">
            <a:off x="3225015" y="6857678"/>
            <a:ext cx="308263" cy="973984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14645 w 396152"/>
              <a:gd name="connsiteY0" fmla="*/ 74551 h 818821"/>
              <a:gd name="connsiteX1" fmla="*/ 0 w 396152"/>
              <a:gd name="connsiteY1" fmla="*/ 817980 h 818821"/>
              <a:gd name="connsiteX2" fmla="*/ 396152 w 396152"/>
              <a:gd name="connsiteY2" fmla="*/ 321944 h 818821"/>
              <a:gd name="connsiteX3" fmla="*/ 343660 w 396152"/>
              <a:gd name="connsiteY3" fmla="*/ 0 h 818821"/>
              <a:gd name="connsiteX4" fmla="*/ 25370 w 396152"/>
              <a:gd name="connsiteY4" fmla="*/ 83916 h 818821"/>
              <a:gd name="connsiteX0" fmla="*/ 14645 w 343660"/>
              <a:gd name="connsiteY0" fmla="*/ 74551 h 925608"/>
              <a:gd name="connsiteX1" fmla="*/ 0 w 343660"/>
              <a:gd name="connsiteY1" fmla="*/ 817980 h 925608"/>
              <a:gd name="connsiteX2" fmla="*/ 235142 w 343660"/>
              <a:gd name="connsiteY2" fmla="*/ 898856 h 925608"/>
              <a:gd name="connsiteX3" fmla="*/ 343660 w 343660"/>
              <a:gd name="connsiteY3" fmla="*/ 0 h 925608"/>
              <a:gd name="connsiteX4" fmla="*/ 25370 w 343660"/>
              <a:gd name="connsiteY4" fmla="*/ 83916 h 925608"/>
              <a:gd name="connsiteX0" fmla="*/ 78316 w 407331"/>
              <a:gd name="connsiteY0" fmla="*/ 74551 h 937127"/>
              <a:gd name="connsiteX1" fmla="*/ 0 w 407331"/>
              <a:gd name="connsiteY1" fmla="*/ 881131 h 937127"/>
              <a:gd name="connsiteX2" fmla="*/ 298813 w 407331"/>
              <a:gd name="connsiteY2" fmla="*/ 898856 h 937127"/>
              <a:gd name="connsiteX3" fmla="*/ 407331 w 407331"/>
              <a:gd name="connsiteY3" fmla="*/ 0 h 937127"/>
              <a:gd name="connsiteX4" fmla="*/ 89041 w 407331"/>
              <a:gd name="connsiteY4" fmla="*/ 83916 h 937127"/>
              <a:gd name="connsiteX0" fmla="*/ 78316 w 407331"/>
              <a:gd name="connsiteY0" fmla="*/ 109852 h 972428"/>
              <a:gd name="connsiteX1" fmla="*/ 0 w 407331"/>
              <a:gd name="connsiteY1" fmla="*/ 916432 h 972428"/>
              <a:gd name="connsiteX2" fmla="*/ 298813 w 407331"/>
              <a:gd name="connsiteY2" fmla="*/ 934157 h 972428"/>
              <a:gd name="connsiteX3" fmla="*/ 407331 w 407331"/>
              <a:gd name="connsiteY3" fmla="*/ 35301 h 972428"/>
              <a:gd name="connsiteX4" fmla="*/ 21200 w 407331"/>
              <a:gd name="connsiteY4" fmla="*/ 26912 h 972428"/>
              <a:gd name="connsiteX0" fmla="*/ 78316 w 308263"/>
              <a:gd name="connsiteY0" fmla="*/ 111408 h 973984"/>
              <a:gd name="connsiteX1" fmla="*/ 0 w 308263"/>
              <a:gd name="connsiteY1" fmla="*/ 917988 h 973984"/>
              <a:gd name="connsiteX2" fmla="*/ 298813 w 308263"/>
              <a:gd name="connsiteY2" fmla="*/ 935713 h 973984"/>
              <a:gd name="connsiteX3" fmla="*/ 308263 w 308263"/>
              <a:gd name="connsiteY3" fmla="*/ 23173 h 973984"/>
              <a:gd name="connsiteX4" fmla="*/ 21200 w 308263"/>
              <a:gd name="connsiteY4" fmla="*/ 28468 h 973984"/>
              <a:gd name="connsiteX0" fmla="*/ 21307 w 308263"/>
              <a:gd name="connsiteY0" fmla="*/ 57377 h 973984"/>
              <a:gd name="connsiteX1" fmla="*/ 0 w 308263"/>
              <a:gd name="connsiteY1" fmla="*/ 917988 h 973984"/>
              <a:gd name="connsiteX2" fmla="*/ 298813 w 308263"/>
              <a:gd name="connsiteY2" fmla="*/ 935713 h 973984"/>
              <a:gd name="connsiteX3" fmla="*/ 308263 w 308263"/>
              <a:gd name="connsiteY3" fmla="*/ 23173 h 973984"/>
              <a:gd name="connsiteX4" fmla="*/ 21200 w 308263"/>
              <a:gd name="connsiteY4" fmla="*/ 28468 h 973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8263" h="973984">
                <a:moveTo>
                  <a:pt x="21307" y="57377"/>
                </a:moveTo>
                <a:lnTo>
                  <a:pt x="0" y="917988"/>
                </a:lnTo>
                <a:cubicBezTo>
                  <a:pt x="124892" y="940439"/>
                  <a:pt x="196174" y="1020934"/>
                  <a:pt x="298813" y="935713"/>
                </a:cubicBezTo>
                <a:lnTo>
                  <a:pt x="308263" y="23173"/>
                </a:lnTo>
                <a:cubicBezTo>
                  <a:pt x="22754" y="119629"/>
                  <a:pt x="306709" y="-67988"/>
                  <a:pt x="21200" y="28468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3" name="Freeform 2422"/>
          <p:cNvSpPr/>
          <p:nvPr userDrawn="1"/>
        </p:nvSpPr>
        <p:spPr>
          <a:xfrm rot="5943740">
            <a:off x="2991872" y="8693882"/>
            <a:ext cx="572309" cy="89482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182056 w 563563"/>
              <a:gd name="connsiteY0" fmla="*/ 295296 h 655555"/>
              <a:gd name="connsiteX1" fmla="*/ 217767 w 563563"/>
              <a:gd name="connsiteY1" fmla="*/ 649763 h 655555"/>
              <a:gd name="connsiteX2" fmla="*/ 563563 w 563563"/>
              <a:gd name="connsiteY2" fmla="*/ 542689 h 655555"/>
              <a:gd name="connsiteX3" fmla="*/ 511071 w 563563"/>
              <a:gd name="connsiteY3" fmla="*/ 220745 h 655555"/>
              <a:gd name="connsiteX4" fmla="*/ 0 w 563563"/>
              <a:gd name="connsiteY4" fmla="*/ 15182 h 655555"/>
              <a:gd name="connsiteX0" fmla="*/ 32137 w 563563"/>
              <a:gd name="connsiteY0" fmla="*/ 56853 h 655555"/>
              <a:gd name="connsiteX1" fmla="*/ 217767 w 563563"/>
              <a:gd name="connsiteY1" fmla="*/ 649763 h 655555"/>
              <a:gd name="connsiteX2" fmla="*/ 563563 w 563563"/>
              <a:gd name="connsiteY2" fmla="*/ 542689 h 655555"/>
              <a:gd name="connsiteX3" fmla="*/ 511071 w 563563"/>
              <a:gd name="connsiteY3" fmla="*/ 220745 h 655555"/>
              <a:gd name="connsiteX4" fmla="*/ 0 w 563563"/>
              <a:gd name="connsiteY4" fmla="*/ 15182 h 655555"/>
              <a:gd name="connsiteX0" fmla="*/ 32137 w 563563"/>
              <a:gd name="connsiteY0" fmla="*/ 56853 h 895816"/>
              <a:gd name="connsiteX1" fmla="*/ 472872 w 563563"/>
              <a:gd name="connsiteY1" fmla="*/ 894578 h 895816"/>
              <a:gd name="connsiteX2" fmla="*/ 563563 w 563563"/>
              <a:gd name="connsiteY2" fmla="*/ 542689 h 895816"/>
              <a:gd name="connsiteX3" fmla="*/ 511071 w 563563"/>
              <a:gd name="connsiteY3" fmla="*/ 220745 h 895816"/>
              <a:gd name="connsiteX4" fmla="*/ 0 w 563563"/>
              <a:gd name="connsiteY4" fmla="*/ 15182 h 895816"/>
              <a:gd name="connsiteX0" fmla="*/ 32137 w 563563"/>
              <a:gd name="connsiteY0" fmla="*/ 56853 h 895816"/>
              <a:gd name="connsiteX1" fmla="*/ 270905 w 563563"/>
              <a:gd name="connsiteY1" fmla="*/ 625576 h 895816"/>
              <a:gd name="connsiteX2" fmla="*/ 472872 w 563563"/>
              <a:gd name="connsiteY2" fmla="*/ 894578 h 895816"/>
              <a:gd name="connsiteX3" fmla="*/ 563563 w 563563"/>
              <a:gd name="connsiteY3" fmla="*/ 542689 h 895816"/>
              <a:gd name="connsiteX4" fmla="*/ 511071 w 563563"/>
              <a:gd name="connsiteY4" fmla="*/ 220745 h 895816"/>
              <a:gd name="connsiteX5" fmla="*/ 0 w 563563"/>
              <a:gd name="connsiteY5" fmla="*/ 15182 h 895816"/>
              <a:gd name="connsiteX0" fmla="*/ 32137 w 534873"/>
              <a:gd name="connsiteY0" fmla="*/ 56853 h 895495"/>
              <a:gd name="connsiteX1" fmla="*/ 270905 w 534873"/>
              <a:gd name="connsiteY1" fmla="*/ 625576 h 895495"/>
              <a:gd name="connsiteX2" fmla="*/ 472872 w 534873"/>
              <a:gd name="connsiteY2" fmla="*/ 894578 h 895495"/>
              <a:gd name="connsiteX3" fmla="*/ 534873 w 534873"/>
              <a:gd name="connsiteY3" fmla="*/ 435378 h 895495"/>
              <a:gd name="connsiteX4" fmla="*/ 511071 w 534873"/>
              <a:gd name="connsiteY4" fmla="*/ 220745 h 895495"/>
              <a:gd name="connsiteX5" fmla="*/ 0 w 534873"/>
              <a:gd name="connsiteY5" fmla="*/ 15182 h 895495"/>
              <a:gd name="connsiteX0" fmla="*/ 32137 w 572309"/>
              <a:gd name="connsiteY0" fmla="*/ 56183 h 894825"/>
              <a:gd name="connsiteX1" fmla="*/ 270905 w 572309"/>
              <a:gd name="connsiteY1" fmla="*/ 624906 h 894825"/>
              <a:gd name="connsiteX2" fmla="*/ 472872 w 572309"/>
              <a:gd name="connsiteY2" fmla="*/ 893908 h 894825"/>
              <a:gd name="connsiteX3" fmla="*/ 534873 w 572309"/>
              <a:gd name="connsiteY3" fmla="*/ 434708 h 894825"/>
              <a:gd name="connsiteX4" fmla="*/ 572309 w 572309"/>
              <a:gd name="connsiteY4" fmla="*/ 241173 h 894825"/>
              <a:gd name="connsiteX5" fmla="*/ 0 w 572309"/>
              <a:gd name="connsiteY5" fmla="*/ 14512 h 894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72309" h="894825">
                <a:moveTo>
                  <a:pt x="32137" y="56183"/>
                </a:moveTo>
                <a:cubicBezTo>
                  <a:pt x="107433" y="202716"/>
                  <a:pt x="195609" y="478373"/>
                  <a:pt x="270905" y="624906"/>
                </a:cubicBezTo>
                <a:lnTo>
                  <a:pt x="472872" y="893908"/>
                </a:lnTo>
                <a:cubicBezTo>
                  <a:pt x="597764" y="916359"/>
                  <a:pt x="432234" y="519929"/>
                  <a:pt x="534873" y="434708"/>
                </a:cubicBezTo>
                <a:lnTo>
                  <a:pt x="572309" y="241173"/>
                </a:lnTo>
                <a:cubicBezTo>
                  <a:pt x="286800" y="337629"/>
                  <a:pt x="285509" y="-81944"/>
                  <a:pt x="0" y="1451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4" name="Freeform 2423"/>
          <p:cNvSpPr/>
          <p:nvPr userDrawn="1"/>
        </p:nvSpPr>
        <p:spPr>
          <a:xfrm rot="10074791">
            <a:off x="6240936" y="8215193"/>
            <a:ext cx="522514" cy="721566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88531"/>
              <a:gd name="connsiteY0" fmla="*/ 74551 h 709589"/>
              <a:gd name="connsiteX1" fmla="*/ 35711 w 488531"/>
              <a:gd name="connsiteY1" fmla="*/ 429018 h 709589"/>
              <a:gd name="connsiteX2" fmla="*/ 488531 w 488531"/>
              <a:gd name="connsiteY2" fmla="*/ 695536 h 709589"/>
              <a:gd name="connsiteX3" fmla="*/ 329015 w 488531"/>
              <a:gd name="connsiteY3" fmla="*/ 0 h 709589"/>
              <a:gd name="connsiteX4" fmla="*/ 10725 w 488531"/>
              <a:gd name="connsiteY4" fmla="*/ 83916 h 709589"/>
              <a:gd name="connsiteX0" fmla="*/ 33983 w 522514"/>
              <a:gd name="connsiteY0" fmla="*/ 74551 h 721566"/>
              <a:gd name="connsiteX1" fmla="*/ 0 w 522514"/>
              <a:gd name="connsiteY1" fmla="*/ 608912 h 721566"/>
              <a:gd name="connsiteX2" fmla="*/ 522514 w 522514"/>
              <a:gd name="connsiteY2" fmla="*/ 695536 h 721566"/>
              <a:gd name="connsiteX3" fmla="*/ 362998 w 522514"/>
              <a:gd name="connsiteY3" fmla="*/ 0 h 721566"/>
              <a:gd name="connsiteX4" fmla="*/ 44708 w 522514"/>
              <a:gd name="connsiteY4" fmla="*/ 83916 h 721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2514" h="721566">
                <a:moveTo>
                  <a:pt x="33983" y="74551"/>
                </a:moveTo>
                <a:lnTo>
                  <a:pt x="0" y="608912"/>
                </a:lnTo>
                <a:cubicBezTo>
                  <a:pt x="124892" y="631363"/>
                  <a:pt x="419875" y="780757"/>
                  <a:pt x="522514" y="695536"/>
                </a:cubicBezTo>
                <a:lnTo>
                  <a:pt x="362998" y="0"/>
                </a:lnTo>
                <a:cubicBezTo>
                  <a:pt x="77489" y="96456"/>
                  <a:pt x="330217" y="-12540"/>
                  <a:pt x="44708" y="8391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5" name="Freeform 2424"/>
          <p:cNvSpPr/>
          <p:nvPr userDrawn="1"/>
        </p:nvSpPr>
        <p:spPr>
          <a:xfrm rot="8247058">
            <a:off x="5106582" y="7683864"/>
            <a:ext cx="708942" cy="727698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266462 h 626721"/>
              <a:gd name="connsiteX1" fmla="*/ 35711 w 381507"/>
              <a:gd name="connsiteY1" fmla="*/ 620929 h 626721"/>
              <a:gd name="connsiteX2" fmla="*/ 381507 w 381507"/>
              <a:gd name="connsiteY2" fmla="*/ 513855 h 626721"/>
              <a:gd name="connsiteX3" fmla="*/ 339676 w 381507"/>
              <a:gd name="connsiteY3" fmla="*/ 0 h 626721"/>
              <a:gd name="connsiteX4" fmla="*/ 10725 w 381507"/>
              <a:gd name="connsiteY4" fmla="*/ 275827 h 626721"/>
              <a:gd name="connsiteX0" fmla="*/ 320900 w 702407"/>
              <a:gd name="connsiteY0" fmla="*/ 387156 h 747415"/>
              <a:gd name="connsiteX1" fmla="*/ 356611 w 702407"/>
              <a:gd name="connsiteY1" fmla="*/ 741623 h 747415"/>
              <a:gd name="connsiteX2" fmla="*/ 702407 w 702407"/>
              <a:gd name="connsiteY2" fmla="*/ 634549 h 747415"/>
              <a:gd name="connsiteX3" fmla="*/ 660576 w 702407"/>
              <a:gd name="connsiteY3" fmla="*/ 120694 h 747415"/>
              <a:gd name="connsiteX4" fmla="*/ 0 w 702407"/>
              <a:gd name="connsiteY4" fmla="*/ 19717 h 747415"/>
              <a:gd name="connsiteX0" fmla="*/ 320900 w 702407"/>
              <a:gd name="connsiteY0" fmla="*/ 367439 h 727698"/>
              <a:gd name="connsiteX1" fmla="*/ 356611 w 702407"/>
              <a:gd name="connsiteY1" fmla="*/ 721906 h 727698"/>
              <a:gd name="connsiteX2" fmla="*/ 702407 w 702407"/>
              <a:gd name="connsiteY2" fmla="*/ 614832 h 727698"/>
              <a:gd name="connsiteX3" fmla="*/ 660576 w 702407"/>
              <a:gd name="connsiteY3" fmla="*/ 100977 h 727698"/>
              <a:gd name="connsiteX4" fmla="*/ 274465 w 702407"/>
              <a:gd name="connsiteY4" fmla="*/ 90889 h 727698"/>
              <a:gd name="connsiteX5" fmla="*/ 0 w 702407"/>
              <a:gd name="connsiteY5" fmla="*/ 0 h 727698"/>
              <a:gd name="connsiteX0" fmla="*/ 0 w 708942"/>
              <a:gd name="connsiteY0" fmla="*/ 25511 h 727698"/>
              <a:gd name="connsiteX1" fmla="*/ 363146 w 708942"/>
              <a:gd name="connsiteY1" fmla="*/ 721906 h 727698"/>
              <a:gd name="connsiteX2" fmla="*/ 708942 w 708942"/>
              <a:gd name="connsiteY2" fmla="*/ 614832 h 727698"/>
              <a:gd name="connsiteX3" fmla="*/ 667111 w 708942"/>
              <a:gd name="connsiteY3" fmla="*/ 100977 h 727698"/>
              <a:gd name="connsiteX4" fmla="*/ 281000 w 708942"/>
              <a:gd name="connsiteY4" fmla="*/ 90889 h 727698"/>
              <a:gd name="connsiteX5" fmla="*/ 6535 w 708942"/>
              <a:gd name="connsiteY5" fmla="*/ 0 h 727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08942" h="727698">
                <a:moveTo>
                  <a:pt x="0" y="25511"/>
                </a:moveTo>
                <a:lnTo>
                  <a:pt x="363146" y="721906"/>
                </a:lnTo>
                <a:cubicBezTo>
                  <a:pt x="488038" y="744357"/>
                  <a:pt x="606303" y="700053"/>
                  <a:pt x="708942" y="614832"/>
                </a:cubicBezTo>
                <a:lnTo>
                  <a:pt x="667111" y="100977"/>
                </a:lnTo>
                <a:cubicBezTo>
                  <a:pt x="597627" y="4137"/>
                  <a:pt x="391096" y="107718"/>
                  <a:pt x="281000" y="90889"/>
                </a:cubicBezTo>
                <a:cubicBezTo>
                  <a:pt x="170904" y="74060"/>
                  <a:pt x="54119" y="5631"/>
                  <a:pt x="6535" y="0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6" name="Freeform 2425"/>
          <p:cNvSpPr/>
          <p:nvPr userDrawn="1"/>
        </p:nvSpPr>
        <p:spPr>
          <a:xfrm rot="7106099">
            <a:off x="5838310" y="5059647"/>
            <a:ext cx="787851" cy="66067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211906 w 593413"/>
              <a:gd name="connsiteY0" fmla="*/ 101661 h 461920"/>
              <a:gd name="connsiteX1" fmla="*/ 247617 w 593413"/>
              <a:gd name="connsiteY1" fmla="*/ 456128 h 461920"/>
              <a:gd name="connsiteX2" fmla="*/ 593413 w 593413"/>
              <a:gd name="connsiteY2" fmla="*/ 349054 h 461920"/>
              <a:gd name="connsiteX3" fmla="*/ 540921 w 593413"/>
              <a:gd name="connsiteY3" fmla="*/ 27110 h 461920"/>
              <a:gd name="connsiteX4" fmla="*/ 0 w 593413"/>
              <a:gd name="connsiteY4" fmla="*/ 27940 h 461920"/>
              <a:gd name="connsiteX0" fmla="*/ 211906 w 623450"/>
              <a:gd name="connsiteY0" fmla="*/ 314212 h 674471"/>
              <a:gd name="connsiteX1" fmla="*/ 247617 w 623450"/>
              <a:gd name="connsiteY1" fmla="*/ 668679 h 674471"/>
              <a:gd name="connsiteX2" fmla="*/ 593413 w 623450"/>
              <a:gd name="connsiteY2" fmla="*/ 561605 h 674471"/>
              <a:gd name="connsiteX3" fmla="*/ 623450 w 623450"/>
              <a:gd name="connsiteY3" fmla="*/ 0 h 674471"/>
              <a:gd name="connsiteX4" fmla="*/ 0 w 623450"/>
              <a:gd name="connsiteY4" fmla="*/ 240491 h 674471"/>
              <a:gd name="connsiteX0" fmla="*/ 211906 w 787851"/>
              <a:gd name="connsiteY0" fmla="*/ 314212 h 684602"/>
              <a:gd name="connsiteX1" fmla="*/ 247617 w 787851"/>
              <a:gd name="connsiteY1" fmla="*/ 668679 h 684602"/>
              <a:gd name="connsiteX2" fmla="*/ 787851 w 787851"/>
              <a:gd name="connsiteY2" fmla="*/ 616630 h 684602"/>
              <a:gd name="connsiteX3" fmla="*/ 623450 w 787851"/>
              <a:gd name="connsiteY3" fmla="*/ 0 h 684602"/>
              <a:gd name="connsiteX4" fmla="*/ 0 w 787851"/>
              <a:gd name="connsiteY4" fmla="*/ 240491 h 684602"/>
              <a:gd name="connsiteX0" fmla="*/ 211906 w 787851"/>
              <a:gd name="connsiteY0" fmla="*/ 314212 h 660679"/>
              <a:gd name="connsiteX1" fmla="*/ 107896 w 787851"/>
              <a:gd name="connsiteY1" fmla="*/ 618688 h 660679"/>
              <a:gd name="connsiteX2" fmla="*/ 787851 w 787851"/>
              <a:gd name="connsiteY2" fmla="*/ 616630 h 660679"/>
              <a:gd name="connsiteX3" fmla="*/ 623450 w 787851"/>
              <a:gd name="connsiteY3" fmla="*/ 0 h 660679"/>
              <a:gd name="connsiteX4" fmla="*/ 0 w 787851"/>
              <a:gd name="connsiteY4" fmla="*/ 240491 h 660679"/>
              <a:gd name="connsiteX0" fmla="*/ 6861 w 787851"/>
              <a:gd name="connsiteY0" fmla="*/ 247600 h 660679"/>
              <a:gd name="connsiteX1" fmla="*/ 107896 w 787851"/>
              <a:gd name="connsiteY1" fmla="*/ 618688 h 660679"/>
              <a:gd name="connsiteX2" fmla="*/ 787851 w 787851"/>
              <a:gd name="connsiteY2" fmla="*/ 616630 h 660679"/>
              <a:gd name="connsiteX3" fmla="*/ 623450 w 787851"/>
              <a:gd name="connsiteY3" fmla="*/ 0 h 660679"/>
              <a:gd name="connsiteX4" fmla="*/ 0 w 787851"/>
              <a:gd name="connsiteY4" fmla="*/ 240491 h 660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87851" h="660679">
                <a:moveTo>
                  <a:pt x="6861" y="247600"/>
                </a:moveTo>
                <a:lnTo>
                  <a:pt x="107896" y="618688"/>
                </a:lnTo>
                <a:cubicBezTo>
                  <a:pt x="232788" y="641139"/>
                  <a:pt x="685212" y="701851"/>
                  <a:pt x="787851" y="616630"/>
                </a:cubicBezTo>
                <a:lnTo>
                  <a:pt x="623450" y="0"/>
                </a:lnTo>
                <a:cubicBezTo>
                  <a:pt x="337941" y="96456"/>
                  <a:pt x="285509" y="144035"/>
                  <a:pt x="0" y="240491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427" name="Freeform 2426"/>
          <p:cNvSpPr/>
          <p:nvPr userDrawn="1"/>
        </p:nvSpPr>
        <p:spPr>
          <a:xfrm rot="7870153">
            <a:off x="8650846" y="5568120"/>
            <a:ext cx="602691" cy="93055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570292 h 930551"/>
              <a:gd name="connsiteX1" fmla="*/ 35711 w 381507"/>
              <a:gd name="connsiteY1" fmla="*/ 924759 h 930551"/>
              <a:gd name="connsiteX2" fmla="*/ 381507 w 381507"/>
              <a:gd name="connsiteY2" fmla="*/ 817685 h 930551"/>
              <a:gd name="connsiteX3" fmla="*/ 143500 w 381507"/>
              <a:gd name="connsiteY3" fmla="*/ 0 h 930551"/>
              <a:gd name="connsiteX4" fmla="*/ 10725 w 381507"/>
              <a:gd name="connsiteY4" fmla="*/ 579657 h 930551"/>
              <a:gd name="connsiteX0" fmla="*/ 132837 w 514344"/>
              <a:gd name="connsiteY0" fmla="*/ 579004 h 939263"/>
              <a:gd name="connsiteX1" fmla="*/ 168548 w 514344"/>
              <a:gd name="connsiteY1" fmla="*/ 933471 h 939263"/>
              <a:gd name="connsiteX2" fmla="*/ 514344 w 514344"/>
              <a:gd name="connsiteY2" fmla="*/ 826397 h 939263"/>
              <a:gd name="connsiteX3" fmla="*/ 276337 w 514344"/>
              <a:gd name="connsiteY3" fmla="*/ 8712 h 939263"/>
              <a:gd name="connsiteX4" fmla="*/ 0 w 514344"/>
              <a:gd name="connsiteY4" fmla="*/ 30634 h 939263"/>
              <a:gd name="connsiteX0" fmla="*/ 0 w 649532"/>
              <a:gd name="connsiteY0" fmla="*/ 347748 h 939263"/>
              <a:gd name="connsiteX1" fmla="*/ 303736 w 649532"/>
              <a:gd name="connsiteY1" fmla="*/ 933471 h 939263"/>
              <a:gd name="connsiteX2" fmla="*/ 649532 w 649532"/>
              <a:gd name="connsiteY2" fmla="*/ 826397 h 939263"/>
              <a:gd name="connsiteX3" fmla="*/ 411525 w 649532"/>
              <a:gd name="connsiteY3" fmla="*/ 8712 h 939263"/>
              <a:gd name="connsiteX4" fmla="*/ 135188 w 649532"/>
              <a:gd name="connsiteY4" fmla="*/ 30634 h 939263"/>
              <a:gd name="connsiteX0" fmla="*/ 0 w 649532"/>
              <a:gd name="connsiteY0" fmla="*/ 347748 h 939263"/>
              <a:gd name="connsiteX1" fmla="*/ 303736 w 649532"/>
              <a:gd name="connsiteY1" fmla="*/ 933471 h 939263"/>
              <a:gd name="connsiteX2" fmla="*/ 649532 w 649532"/>
              <a:gd name="connsiteY2" fmla="*/ 826397 h 939263"/>
              <a:gd name="connsiteX3" fmla="*/ 411525 w 649532"/>
              <a:gd name="connsiteY3" fmla="*/ 8712 h 939263"/>
              <a:gd name="connsiteX4" fmla="*/ 135188 w 649532"/>
              <a:gd name="connsiteY4" fmla="*/ 30634 h 939263"/>
              <a:gd name="connsiteX0" fmla="*/ 0 w 649532"/>
              <a:gd name="connsiteY0" fmla="*/ 347748 h 939263"/>
              <a:gd name="connsiteX1" fmla="*/ 285863 w 649532"/>
              <a:gd name="connsiteY1" fmla="*/ 400219 h 939263"/>
              <a:gd name="connsiteX2" fmla="*/ 303736 w 649532"/>
              <a:gd name="connsiteY2" fmla="*/ 933471 h 939263"/>
              <a:gd name="connsiteX3" fmla="*/ 649532 w 649532"/>
              <a:gd name="connsiteY3" fmla="*/ 826397 h 939263"/>
              <a:gd name="connsiteX4" fmla="*/ 411525 w 649532"/>
              <a:gd name="connsiteY4" fmla="*/ 8712 h 939263"/>
              <a:gd name="connsiteX5" fmla="*/ 135188 w 649532"/>
              <a:gd name="connsiteY5" fmla="*/ 30634 h 939263"/>
              <a:gd name="connsiteX0" fmla="*/ 0 w 649532"/>
              <a:gd name="connsiteY0" fmla="*/ 339036 h 930551"/>
              <a:gd name="connsiteX1" fmla="*/ 285863 w 649532"/>
              <a:gd name="connsiteY1" fmla="*/ 391507 h 930551"/>
              <a:gd name="connsiteX2" fmla="*/ 303736 w 649532"/>
              <a:gd name="connsiteY2" fmla="*/ 924759 h 930551"/>
              <a:gd name="connsiteX3" fmla="*/ 649532 w 649532"/>
              <a:gd name="connsiteY3" fmla="*/ 817685 h 930551"/>
              <a:gd name="connsiteX4" fmla="*/ 411525 w 649532"/>
              <a:gd name="connsiteY4" fmla="*/ 0 h 930551"/>
              <a:gd name="connsiteX5" fmla="*/ 110094 w 649532"/>
              <a:gd name="connsiteY5" fmla="*/ 33742 h 930551"/>
              <a:gd name="connsiteX0" fmla="*/ 739 w 539438"/>
              <a:gd name="connsiteY0" fmla="*/ 54846 h 930551"/>
              <a:gd name="connsiteX1" fmla="*/ 175769 w 539438"/>
              <a:gd name="connsiteY1" fmla="*/ 391507 h 930551"/>
              <a:gd name="connsiteX2" fmla="*/ 193642 w 539438"/>
              <a:gd name="connsiteY2" fmla="*/ 924759 h 930551"/>
              <a:gd name="connsiteX3" fmla="*/ 539438 w 539438"/>
              <a:gd name="connsiteY3" fmla="*/ 817685 h 930551"/>
              <a:gd name="connsiteX4" fmla="*/ 301431 w 539438"/>
              <a:gd name="connsiteY4" fmla="*/ 0 h 930551"/>
              <a:gd name="connsiteX5" fmla="*/ 0 w 539438"/>
              <a:gd name="connsiteY5" fmla="*/ 33742 h 930551"/>
              <a:gd name="connsiteX0" fmla="*/ 63992 w 602691"/>
              <a:gd name="connsiteY0" fmla="*/ 54846 h 930551"/>
              <a:gd name="connsiteX1" fmla="*/ 5352 w 602691"/>
              <a:gd name="connsiteY1" fmla="*/ 332659 h 930551"/>
              <a:gd name="connsiteX2" fmla="*/ 239022 w 602691"/>
              <a:gd name="connsiteY2" fmla="*/ 391507 h 930551"/>
              <a:gd name="connsiteX3" fmla="*/ 256895 w 602691"/>
              <a:gd name="connsiteY3" fmla="*/ 924759 h 930551"/>
              <a:gd name="connsiteX4" fmla="*/ 602691 w 602691"/>
              <a:gd name="connsiteY4" fmla="*/ 817685 h 930551"/>
              <a:gd name="connsiteX5" fmla="*/ 364684 w 602691"/>
              <a:gd name="connsiteY5" fmla="*/ 0 h 930551"/>
              <a:gd name="connsiteX6" fmla="*/ 63253 w 602691"/>
              <a:gd name="connsiteY6" fmla="*/ 33742 h 930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691" h="930551">
                <a:moveTo>
                  <a:pt x="63992" y="54846"/>
                </a:moveTo>
                <a:cubicBezTo>
                  <a:pt x="76327" y="80127"/>
                  <a:pt x="-23820" y="276549"/>
                  <a:pt x="5352" y="332659"/>
                </a:cubicBezTo>
                <a:cubicBezTo>
                  <a:pt x="34524" y="388769"/>
                  <a:pt x="219207" y="271803"/>
                  <a:pt x="239022" y="391507"/>
                </a:cubicBezTo>
                <a:cubicBezTo>
                  <a:pt x="258837" y="511211"/>
                  <a:pt x="179853" y="863880"/>
                  <a:pt x="256895" y="924759"/>
                </a:cubicBezTo>
                <a:cubicBezTo>
                  <a:pt x="381787" y="947210"/>
                  <a:pt x="500052" y="902906"/>
                  <a:pt x="602691" y="817685"/>
                </a:cubicBezTo>
                <a:lnTo>
                  <a:pt x="364684" y="0"/>
                </a:lnTo>
                <a:cubicBezTo>
                  <a:pt x="79175" y="96456"/>
                  <a:pt x="348762" y="-62714"/>
                  <a:pt x="63253" y="3374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8" name="Freeform 2427"/>
          <p:cNvSpPr/>
          <p:nvPr userDrawn="1"/>
        </p:nvSpPr>
        <p:spPr>
          <a:xfrm rot="5943740">
            <a:off x="5751872" y="5600127"/>
            <a:ext cx="407323" cy="68191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25408"/>
              <a:gd name="connsiteY0" fmla="*/ 244252 h 604511"/>
              <a:gd name="connsiteX1" fmla="*/ 35711 w 425408"/>
              <a:gd name="connsiteY1" fmla="*/ 598719 h 604511"/>
              <a:gd name="connsiteX2" fmla="*/ 381507 w 425408"/>
              <a:gd name="connsiteY2" fmla="*/ 491645 h 604511"/>
              <a:gd name="connsiteX3" fmla="*/ 425408 w 425408"/>
              <a:gd name="connsiteY3" fmla="*/ 0 h 604511"/>
              <a:gd name="connsiteX4" fmla="*/ 10725 w 425408"/>
              <a:gd name="connsiteY4" fmla="*/ 253617 h 604511"/>
              <a:gd name="connsiteX0" fmla="*/ 0 w 425408"/>
              <a:gd name="connsiteY0" fmla="*/ 347625 h 707884"/>
              <a:gd name="connsiteX1" fmla="*/ 35711 w 425408"/>
              <a:gd name="connsiteY1" fmla="*/ 702092 h 707884"/>
              <a:gd name="connsiteX2" fmla="*/ 381507 w 425408"/>
              <a:gd name="connsiteY2" fmla="*/ 595018 h 707884"/>
              <a:gd name="connsiteX3" fmla="*/ 425408 w 425408"/>
              <a:gd name="connsiteY3" fmla="*/ 103373 h 707884"/>
              <a:gd name="connsiteX4" fmla="*/ 38127 w 425408"/>
              <a:gd name="connsiteY4" fmla="*/ 20818 h 707884"/>
              <a:gd name="connsiteX0" fmla="*/ 0 w 394243"/>
              <a:gd name="connsiteY0" fmla="*/ 10852 h 707884"/>
              <a:gd name="connsiteX1" fmla="*/ 4546 w 394243"/>
              <a:gd name="connsiteY1" fmla="*/ 702092 h 707884"/>
              <a:gd name="connsiteX2" fmla="*/ 350342 w 394243"/>
              <a:gd name="connsiteY2" fmla="*/ 595018 h 707884"/>
              <a:gd name="connsiteX3" fmla="*/ 394243 w 394243"/>
              <a:gd name="connsiteY3" fmla="*/ 103373 h 707884"/>
              <a:gd name="connsiteX4" fmla="*/ 6962 w 394243"/>
              <a:gd name="connsiteY4" fmla="*/ 20818 h 707884"/>
              <a:gd name="connsiteX0" fmla="*/ 20138 w 414381"/>
              <a:gd name="connsiteY0" fmla="*/ 10852 h 707884"/>
              <a:gd name="connsiteX1" fmla="*/ 27464 w 414381"/>
              <a:gd name="connsiteY1" fmla="*/ 589891 h 707884"/>
              <a:gd name="connsiteX2" fmla="*/ 24684 w 414381"/>
              <a:gd name="connsiteY2" fmla="*/ 702092 h 707884"/>
              <a:gd name="connsiteX3" fmla="*/ 370480 w 414381"/>
              <a:gd name="connsiteY3" fmla="*/ 595018 h 707884"/>
              <a:gd name="connsiteX4" fmla="*/ 414381 w 414381"/>
              <a:gd name="connsiteY4" fmla="*/ 103373 h 707884"/>
              <a:gd name="connsiteX5" fmla="*/ 27100 w 414381"/>
              <a:gd name="connsiteY5" fmla="*/ 20818 h 707884"/>
              <a:gd name="connsiteX0" fmla="*/ 20138 w 414381"/>
              <a:gd name="connsiteY0" fmla="*/ 10852 h 725863"/>
              <a:gd name="connsiteX1" fmla="*/ 27464 w 414381"/>
              <a:gd name="connsiteY1" fmla="*/ 589891 h 725863"/>
              <a:gd name="connsiteX2" fmla="*/ 24684 w 414381"/>
              <a:gd name="connsiteY2" fmla="*/ 702092 h 725863"/>
              <a:gd name="connsiteX3" fmla="*/ 270371 w 414381"/>
              <a:gd name="connsiteY3" fmla="*/ 668858 h 725863"/>
              <a:gd name="connsiteX4" fmla="*/ 414381 w 414381"/>
              <a:gd name="connsiteY4" fmla="*/ 103373 h 725863"/>
              <a:gd name="connsiteX5" fmla="*/ 27100 w 414381"/>
              <a:gd name="connsiteY5" fmla="*/ 20818 h 725863"/>
              <a:gd name="connsiteX0" fmla="*/ 13080 w 407323"/>
              <a:gd name="connsiteY0" fmla="*/ 10852 h 708808"/>
              <a:gd name="connsiteX1" fmla="*/ 20406 w 407323"/>
              <a:gd name="connsiteY1" fmla="*/ 589891 h 708808"/>
              <a:gd name="connsiteX2" fmla="*/ 263313 w 407323"/>
              <a:gd name="connsiteY2" fmla="*/ 668858 h 708808"/>
              <a:gd name="connsiteX3" fmla="*/ 407323 w 407323"/>
              <a:gd name="connsiteY3" fmla="*/ 103373 h 708808"/>
              <a:gd name="connsiteX4" fmla="*/ 20042 w 407323"/>
              <a:gd name="connsiteY4" fmla="*/ 20818 h 708808"/>
              <a:gd name="connsiteX0" fmla="*/ 13080 w 407323"/>
              <a:gd name="connsiteY0" fmla="*/ 10852 h 692771"/>
              <a:gd name="connsiteX1" fmla="*/ 20406 w 407323"/>
              <a:gd name="connsiteY1" fmla="*/ 589891 h 692771"/>
              <a:gd name="connsiteX2" fmla="*/ 263313 w 407323"/>
              <a:gd name="connsiteY2" fmla="*/ 668858 h 692771"/>
              <a:gd name="connsiteX3" fmla="*/ 407323 w 407323"/>
              <a:gd name="connsiteY3" fmla="*/ 103373 h 692771"/>
              <a:gd name="connsiteX4" fmla="*/ 20042 w 407323"/>
              <a:gd name="connsiteY4" fmla="*/ 20818 h 692771"/>
              <a:gd name="connsiteX0" fmla="*/ 13080 w 407323"/>
              <a:gd name="connsiteY0" fmla="*/ 0 h 681919"/>
              <a:gd name="connsiteX1" fmla="*/ 20406 w 407323"/>
              <a:gd name="connsiteY1" fmla="*/ 579039 h 681919"/>
              <a:gd name="connsiteX2" fmla="*/ 263313 w 407323"/>
              <a:gd name="connsiteY2" fmla="*/ 658006 h 681919"/>
              <a:gd name="connsiteX3" fmla="*/ 407323 w 407323"/>
              <a:gd name="connsiteY3" fmla="*/ 92521 h 681919"/>
              <a:gd name="connsiteX4" fmla="*/ 20042 w 407323"/>
              <a:gd name="connsiteY4" fmla="*/ 9966 h 681919"/>
              <a:gd name="connsiteX0" fmla="*/ 13080 w 407323"/>
              <a:gd name="connsiteY0" fmla="*/ 0 h 681919"/>
              <a:gd name="connsiteX1" fmla="*/ 20406 w 407323"/>
              <a:gd name="connsiteY1" fmla="*/ 579039 h 681919"/>
              <a:gd name="connsiteX2" fmla="*/ 263313 w 407323"/>
              <a:gd name="connsiteY2" fmla="*/ 658006 h 681919"/>
              <a:gd name="connsiteX3" fmla="*/ 407323 w 407323"/>
              <a:gd name="connsiteY3" fmla="*/ 92521 h 681919"/>
              <a:gd name="connsiteX4" fmla="*/ 231663 w 407323"/>
              <a:gd name="connsiteY4" fmla="*/ 16776 h 681919"/>
              <a:gd name="connsiteX5" fmla="*/ 20042 w 407323"/>
              <a:gd name="connsiteY5" fmla="*/ 9966 h 681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7323" h="681919">
                <a:moveTo>
                  <a:pt x="13080" y="0"/>
                </a:moveTo>
                <a:cubicBezTo>
                  <a:pt x="13993" y="110702"/>
                  <a:pt x="-21300" y="469371"/>
                  <a:pt x="20406" y="579039"/>
                </a:cubicBezTo>
                <a:cubicBezTo>
                  <a:pt x="11446" y="588759"/>
                  <a:pt x="198827" y="739092"/>
                  <a:pt x="263313" y="658006"/>
                </a:cubicBezTo>
                <a:lnTo>
                  <a:pt x="407323" y="92521"/>
                </a:lnTo>
                <a:cubicBezTo>
                  <a:pt x="394015" y="-209"/>
                  <a:pt x="296210" y="30535"/>
                  <a:pt x="231663" y="16776"/>
                </a:cubicBezTo>
                <a:cubicBezTo>
                  <a:pt x="167116" y="3017"/>
                  <a:pt x="47279" y="25243"/>
                  <a:pt x="20042" y="996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9" name="Freeform 2428"/>
          <p:cNvSpPr/>
          <p:nvPr userDrawn="1"/>
        </p:nvSpPr>
        <p:spPr>
          <a:xfrm rot="8061952">
            <a:off x="7891061" y="6104722"/>
            <a:ext cx="701396" cy="59606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31483 w 412990"/>
              <a:gd name="connsiteY0" fmla="*/ 100078 h 460337"/>
              <a:gd name="connsiteX1" fmla="*/ 67194 w 412990"/>
              <a:gd name="connsiteY1" fmla="*/ 454545 h 460337"/>
              <a:gd name="connsiteX2" fmla="*/ 412990 w 412990"/>
              <a:gd name="connsiteY2" fmla="*/ 347471 h 460337"/>
              <a:gd name="connsiteX3" fmla="*/ 360498 w 412990"/>
              <a:gd name="connsiteY3" fmla="*/ 25527 h 460337"/>
              <a:gd name="connsiteX4" fmla="*/ 0 w 412990"/>
              <a:gd name="connsiteY4" fmla="*/ 28149 h 460337"/>
              <a:gd name="connsiteX0" fmla="*/ 0 w 429222"/>
              <a:gd name="connsiteY0" fmla="*/ 29500 h 460337"/>
              <a:gd name="connsiteX1" fmla="*/ 83426 w 429222"/>
              <a:gd name="connsiteY1" fmla="*/ 454545 h 460337"/>
              <a:gd name="connsiteX2" fmla="*/ 429222 w 429222"/>
              <a:gd name="connsiteY2" fmla="*/ 347471 h 460337"/>
              <a:gd name="connsiteX3" fmla="*/ 376730 w 429222"/>
              <a:gd name="connsiteY3" fmla="*/ 25527 h 460337"/>
              <a:gd name="connsiteX4" fmla="*/ 16232 w 429222"/>
              <a:gd name="connsiteY4" fmla="*/ 28149 h 460337"/>
              <a:gd name="connsiteX0" fmla="*/ 0 w 502260"/>
              <a:gd name="connsiteY0" fmla="*/ 148073 h 578910"/>
              <a:gd name="connsiteX1" fmla="*/ 83426 w 502260"/>
              <a:gd name="connsiteY1" fmla="*/ 573118 h 578910"/>
              <a:gd name="connsiteX2" fmla="*/ 429222 w 502260"/>
              <a:gd name="connsiteY2" fmla="*/ 466044 h 578910"/>
              <a:gd name="connsiteX3" fmla="*/ 502260 w 502260"/>
              <a:gd name="connsiteY3" fmla="*/ 0 h 578910"/>
              <a:gd name="connsiteX4" fmla="*/ 16232 w 502260"/>
              <a:gd name="connsiteY4" fmla="*/ 146722 h 578910"/>
              <a:gd name="connsiteX0" fmla="*/ 0 w 701396"/>
              <a:gd name="connsiteY0" fmla="*/ 148073 h 578527"/>
              <a:gd name="connsiteX1" fmla="*/ 83426 w 701396"/>
              <a:gd name="connsiteY1" fmla="*/ 573118 h 578527"/>
              <a:gd name="connsiteX2" fmla="*/ 701396 w 701396"/>
              <a:gd name="connsiteY2" fmla="*/ 460974 h 578527"/>
              <a:gd name="connsiteX3" fmla="*/ 502260 w 701396"/>
              <a:gd name="connsiteY3" fmla="*/ 0 h 578527"/>
              <a:gd name="connsiteX4" fmla="*/ 16232 w 701396"/>
              <a:gd name="connsiteY4" fmla="*/ 146722 h 578527"/>
              <a:gd name="connsiteX0" fmla="*/ 0 w 701396"/>
              <a:gd name="connsiteY0" fmla="*/ 148073 h 596062"/>
              <a:gd name="connsiteX1" fmla="*/ 83426 w 701396"/>
              <a:gd name="connsiteY1" fmla="*/ 573118 h 596062"/>
              <a:gd name="connsiteX2" fmla="*/ 366314 w 701396"/>
              <a:gd name="connsiteY2" fmla="*/ 512946 h 596062"/>
              <a:gd name="connsiteX3" fmla="*/ 701396 w 701396"/>
              <a:gd name="connsiteY3" fmla="*/ 460974 h 596062"/>
              <a:gd name="connsiteX4" fmla="*/ 502260 w 701396"/>
              <a:gd name="connsiteY4" fmla="*/ 0 h 596062"/>
              <a:gd name="connsiteX5" fmla="*/ 16232 w 701396"/>
              <a:gd name="connsiteY5" fmla="*/ 146722 h 596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01396" h="596062">
                <a:moveTo>
                  <a:pt x="0" y="148073"/>
                </a:moveTo>
                <a:lnTo>
                  <a:pt x="83426" y="573118"/>
                </a:lnTo>
                <a:cubicBezTo>
                  <a:pt x="144823" y="643364"/>
                  <a:pt x="263319" y="531637"/>
                  <a:pt x="366314" y="512946"/>
                </a:cubicBezTo>
                <a:cubicBezTo>
                  <a:pt x="469309" y="494255"/>
                  <a:pt x="679083" y="555899"/>
                  <a:pt x="701396" y="460974"/>
                </a:cubicBezTo>
                <a:lnTo>
                  <a:pt x="502260" y="0"/>
                </a:lnTo>
                <a:cubicBezTo>
                  <a:pt x="216751" y="96456"/>
                  <a:pt x="301741" y="50266"/>
                  <a:pt x="16232" y="14672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0" name="Freeform 2429"/>
          <p:cNvSpPr/>
          <p:nvPr userDrawn="1"/>
        </p:nvSpPr>
        <p:spPr>
          <a:xfrm rot="5943740">
            <a:off x="8270082" y="8568545"/>
            <a:ext cx="949524" cy="922838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44135 w 425642"/>
              <a:gd name="connsiteY0" fmla="*/ 74551 h 920851"/>
              <a:gd name="connsiteX1" fmla="*/ 0 w 425642"/>
              <a:gd name="connsiteY1" fmla="*/ 920165 h 920851"/>
              <a:gd name="connsiteX2" fmla="*/ 425642 w 425642"/>
              <a:gd name="connsiteY2" fmla="*/ 321944 h 920851"/>
              <a:gd name="connsiteX3" fmla="*/ 373150 w 425642"/>
              <a:gd name="connsiteY3" fmla="*/ 0 h 920851"/>
              <a:gd name="connsiteX4" fmla="*/ 54860 w 425642"/>
              <a:gd name="connsiteY4" fmla="*/ 83916 h 920851"/>
              <a:gd name="connsiteX0" fmla="*/ 294033 w 675540"/>
              <a:gd name="connsiteY0" fmla="*/ 74551 h 920851"/>
              <a:gd name="connsiteX1" fmla="*/ 249898 w 675540"/>
              <a:gd name="connsiteY1" fmla="*/ 920165 h 920851"/>
              <a:gd name="connsiteX2" fmla="*/ 675540 w 675540"/>
              <a:gd name="connsiteY2" fmla="*/ 321944 h 920851"/>
              <a:gd name="connsiteX3" fmla="*/ 623048 w 675540"/>
              <a:gd name="connsiteY3" fmla="*/ 0 h 920851"/>
              <a:gd name="connsiteX4" fmla="*/ 0 w 675540"/>
              <a:gd name="connsiteY4" fmla="*/ 132525 h 920851"/>
              <a:gd name="connsiteX0" fmla="*/ 41788 w 675540"/>
              <a:gd name="connsiteY0" fmla="*/ 137933 h 920851"/>
              <a:gd name="connsiteX1" fmla="*/ 249898 w 675540"/>
              <a:gd name="connsiteY1" fmla="*/ 920165 h 920851"/>
              <a:gd name="connsiteX2" fmla="*/ 675540 w 675540"/>
              <a:gd name="connsiteY2" fmla="*/ 321944 h 920851"/>
              <a:gd name="connsiteX3" fmla="*/ 623048 w 675540"/>
              <a:gd name="connsiteY3" fmla="*/ 0 h 920851"/>
              <a:gd name="connsiteX4" fmla="*/ 0 w 675540"/>
              <a:gd name="connsiteY4" fmla="*/ 132525 h 920851"/>
              <a:gd name="connsiteX0" fmla="*/ 41788 w 949524"/>
              <a:gd name="connsiteY0" fmla="*/ 137933 h 922838"/>
              <a:gd name="connsiteX1" fmla="*/ 249898 w 949524"/>
              <a:gd name="connsiteY1" fmla="*/ 920165 h 922838"/>
              <a:gd name="connsiteX2" fmla="*/ 949524 w 949524"/>
              <a:gd name="connsiteY2" fmla="*/ 733505 h 922838"/>
              <a:gd name="connsiteX3" fmla="*/ 623048 w 949524"/>
              <a:gd name="connsiteY3" fmla="*/ 0 h 922838"/>
              <a:gd name="connsiteX4" fmla="*/ 0 w 949524"/>
              <a:gd name="connsiteY4" fmla="*/ 132525 h 922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9524" h="922838">
                <a:moveTo>
                  <a:pt x="41788" y="137933"/>
                </a:moveTo>
                <a:lnTo>
                  <a:pt x="249898" y="920165"/>
                </a:lnTo>
                <a:cubicBezTo>
                  <a:pt x="374790" y="942616"/>
                  <a:pt x="846885" y="818726"/>
                  <a:pt x="949524" y="733505"/>
                </a:cubicBezTo>
                <a:lnTo>
                  <a:pt x="623048" y="0"/>
                </a:lnTo>
                <a:cubicBezTo>
                  <a:pt x="337539" y="96456"/>
                  <a:pt x="285509" y="36069"/>
                  <a:pt x="0" y="132525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1" name="Freeform 2430"/>
          <p:cNvSpPr/>
          <p:nvPr userDrawn="1"/>
        </p:nvSpPr>
        <p:spPr>
          <a:xfrm rot="7825758">
            <a:off x="6569256" y="9917553"/>
            <a:ext cx="1080095" cy="657397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46541 w 428048"/>
              <a:gd name="connsiteY0" fmla="*/ 206186 h 566445"/>
              <a:gd name="connsiteX1" fmla="*/ 82252 w 428048"/>
              <a:gd name="connsiteY1" fmla="*/ 560653 h 566445"/>
              <a:gd name="connsiteX2" fmla="*/ 428048 w 428048"/>
              <a:gd name="connsiteY2" fmla="*/ 453579 h 566445"/>
              <a:gd name="connsiteX3" fmla="*/ 375556 w 428048"/>
              <a:gd name="connsiteY3" fmla="*/ 131635 h 566445"/>
              <a:gd name="connsiteX4" fmla="*/ 0 w 428048"/>
              <a:gd name="connsiteY4" fmla="*/ 19084 h 566445"/>
              <a:gd name="connsiteX0" fmla="*/ 771 w 428048"/>
              <a:gd name="connsiteY0" fmla="*/ 34961 h 566445"/>
              <a:gd name="connsiteX1" fmla="*/ 82252 w 428048"/>
              <a:gd name="connsiteY1" fmla="*/ 560653 h 566445"/>
              <a:gd name="connsiteX2" fmla="*/ 428048 w 428048"/>
              <a:gd name="connsiteY2" fmla="*/ 453579 h 566445"/>
              <a:gd name="connsiteX3" fmla="*/ 375556 w 428048"/>
              <a:gd name="connsiteY3" fmla="*/ 131635 h 566445"/>
              <a:gd name="connsiteX4" fmla="*/ 0 w 428048"/>
              <a:gd name="connsiteY4" fmla="*/ 19084 h 566445"/>
              <a:gd name="connsiteX0" fmla="*/ 771 w 428048"/>
              <a:gd name="connsiteY0" fmla="*/ 34961 h 659721"/>
              <a:gd name="connsiteX1" fmla="*/ 74523 w 428048"/>
              <a:gd name="connsiteY1" fmla="*/ 657332 h 659721"/>
              <a:gd name="connsiteX2" fmla="*/ 428048 w 428048"/>
              <a:gd name="connsiteY2" fmla="*/ 453579 h 659721"/>
              <a:gd name="connsiteX3" fmla="*/ 375556 w 428048"/>
              <a:gd name="connsiteY3" fmla="*/ 131635 h 659721"/>
              <a:gd name="connsiteX4" fmla="*/ 0 w 428048"/>
              <a:gd name="connsiteY4" fmla="*/ 19084 h 659721"/>
              <a:gd name="connsiteX0" fmla="*/ 771 w 1080095"/>
              <a:gd name="connsiteY0" fmla="*/ 34961 h 676481"/>
              <a:gd name="connsiteX1" fmla="*/ 74523 w 1080095"/>
              <a:gd name="connsiteY1" fmla="*/ 657332 h 676481"/>
              <a:gd name="connsiteX2" fmla="*/ 1080095 w 1080095"/>
              <a:gd name="connsiteY2" fmla="*/ 613812 h 676481"/>
              <a:gd name="connsiteX3" fmla="*/ 375556 w 1080095"/>
              <a:gd name="connsiteY3" fmla="*/ 131635 h 676481"/>
              <a:gd name="connsiteX4" fmla="*/ 0 w 1080095"/>
              <a:gd name="connsiteY4" fmla="*/ 19084 h 676481"/>
              <a:gd name="connsiteX0" fmla="*/ 771 w 1080095"/>
              <a:gd name="connsiteY0" fmla="*/ 35641 h 677161"/>
              <a:gd name="connsiteX1" fmla="*/ 74523 w 1080095"/>
              <a:gd name="connsiteY1" fmla="*/ 658012 h 677161"/>
              <a:gd name="connsiteX2" fmla="*/ 1080095 w 1080095"/>
              <a:gd name="connsiteY2" fmla="*/ 614492 h 677161"/>
              <a:gd name="connsiteX3" fmla="*/ 1065728 w 1080095"/>
              <a:gd name="connsiteY3" fmla="*/ 119923 h 677161"/>
              <a:gd name="connsiteX4" fmla="*/ 0 w 1080095"/>
              <a:gd name="connsiteY4" fmla="*/ 19764 h 677161"/>
              <a:gd name="connsiteX0" fmla="*/ 771 w 1080095"/>
              <a:gd name="connsiteY0" fmla="*/ 15877 h 657397"/>
              <a:gd name="connsiteX1" fmla="*/ 74523 w 1080095"/>
              <a:gd name="connsiteY1" fmla="*/ 638248 h 657397"/>
              <a:gd name="connsiteX2" fmla="*/ 1080095 w 1080095"/>
              <a:gd name="connsiteY2" fmla="*/ 594728 h 657397"/>
              <a:gd name="connsiteX3" fmla="*/ 1065728 w 1080095"/>
              <a:gd name="connsiteY3" fmla="*/ 100159 h 657397"/>
              <a:gd name="connsiteX4" fmla="*/ 801043 w 1080095"/>
              <a:gd name="connsiteY4" fmla="*/ 61091 h 657397"/>
              <a:gd name="connsiteX5" fmla="*/ 0 w 1080095"/>
              <a:gd name="connsiteY5" fmla="*/ 0 h 657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80095" h="657397">
                <a:moveTo>
                  <a:pt x="771" y="15877"/>
                </a:moveTo>
                <a:lnTo>
                  <a:pt x="74523" y="638248"/>
                </a:lnTo>
                <a:cubicBezTo>
                  <a:pt x="199415" y="660699"/>
                  <a:pt x="977456" y="679949"/>
                  <a:pt x="1080095" y="594728"/>
                </a:cubicBezTo>
                <a:lnTo>
                  <a:pt x="1065728" y="100159"/>
                </a:lnTo>
                <a:cubicBezTo>
                  <a:pt x="1018915" y="20654"/>
                  <a:pt x="978664" y="77784"/>
                  <a:pt x="801043" y="61091"/>
                </a:cubicBezTo>
                <a:cubicBezTo>
                  <a:pt x="623422" y="44398"/>
                  <a:pt x="133203" y="19617"/>
                  <a:pt x="0" y="0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2" name="Freeform 2431"/>
          <p:cNvSpPr/>
          <p:nvPr userDrawn="1"/>
        </p:nvSpPr>
        <p:spPr>
          <a:xfrm rot="8196640">
            <a:off x="7449651" y="11353507"/>
            <a:ext cx="993489" cy="111065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38202"/>
              <a:gd name="connsiteY0" fmla="*/ 74551 h 542949"/>
              <a:gd name="connsiteX1" fmla="*/ 35711 w 438202"/>
              <a:gd name="connsiteY1" fmla="*/ 429018 h 542949"/>
              <a:gd name="connsiteX2" fmla="*/ 438202 w 438202"/>
              <a:gd name="connsiteY2" fmla="*/ 517095 h 542949"/>
              <a:gd name="connsiteX3" fmla="*/ 329015 w 438202"/>
              <a:gd name="connsiteY3" fmla="*/ 0 h 542949"/>
              <a:gd name="connsiteX4" fmla="*/ 10725 w 438202"/>
              <a:gd name="connsiteY4" fmla="*/ 83916 h 542949"/>
              <a:gd name="connsiteX0" fmla="*/ 222643 w 660845"/>
              <a:gd name="connsiteY0" fmla="*/ 74551 h 732312"/>
              <a:gd name="connsiteX1" fmla="*/ 0 w 660845"/>
              <a:gd name="connsiteY1" fmla="*/ 730053 h 732312"/>
              <a:gd name="connsiteX2" fmla="*/ 660845 w 660845"/>
              <a:gd name="connsiteY2" fmla="*/ 517095 h 732312"/>
              <a:gd name="connsiteX3" fmla="*/ 551658 w 660845"/>
              <a:gd name="connsiteY3" fmla="*/ 0 h 732312"/>
              <a:gd name="connsiteX4" fmla="*/ 233368 w 660845"/>
              <a:gd name="connsiteY4" fmla="*/ 83916 h 732312"/>
              <a:gd name="connsiteX0" fmla="*/ 222643 w 660845"/>
              <a:gd name="connsiteY0" fmla="*/ 74551 h 757984"/>
              <a:gd name="connsiteX1" fmla="*/ 0 w 660845"/>
              <a:gd name="connsiteY1" fmla="*/ 730053 h 757984"/>
              <a:gd name="connsiteX2" fmla="*/ 325222 w 660845"/>
              <a:gd name="connsiteY2" fmla="*/ 601518 h 757984"/>
              <a:gd name="connsiteX3" fmla="*/ 660845 w 660845"/>
              <a:gd name="connsiteY3" fmla="*/ 517095 h 757984"/>
              <a:gd name="connsiteX4" fmla="*/ 551658 w 660845"/>
              <a:gd name="connsiteY4" fmla="*/ 0 h 757984"/>
              <a:gd name="connsiteX5" fmla="*/ 233368 w 660845"/>
              <a:gd name="connsiteY5" fmla="*/ 83916 h 757984"/>
              <a:gd name="connsiteX0" fmla="*/ 475513 w 913715"/>
              <a:gd name="connsiteY0" fmla="*/ 425326 h 1108759"/>
              <a:gd name="connsiteX1" fmla="*/ 252870 w 913715"/>
              <a:gd name="connsiteY1" fmla="*/ 1080828 h 1108759"/>
              <a:gd name="connsiteX2" fmla="*/ 578092 w 913715"/>
              <a:gd name="connsiteY2" fmla="*/ 952293 h 1108759"/>
              <a:gd name="connsiteX3" fmla="*/ 913715 w 913715"/>
              <a:gd name="connsiteY3" fmla="*/ 867870 h 1108759"/>
              <a:gd name="connsiteX4" fmla="*/ 804528 w 913715"/>
              <a:gd name="connsiteY4" fmla="*/ 350775 h 1108759"/>
              <a:gd name="connsiteX5" fmla="*/ 0 w 913715"/>
              <a:gd name="connsiteY5" fmla="*/ 11750 h 1108759"/>
              <a:gd name="connsiteX0" fmla="*/ 475513 w 945062"/>
              <a:gd name="connsiteY0" fmla="*/ 427222 h 1110655"/>
              <a:gd name="connsiteX1" fmla="*/ 252870 w 945062"/>
              <a:gd name="connsiteY1" fmla="*/ 1082724 h 1110655"/>
              <a:gd name="connsiteX2" fmla="*/ 578092 w 945062"/>
              <a:gd name="connsiteY2" fmla="*/ 954189 h 1110655"/>
              <a:gd name="connsiteX3" fmla="*/ 913715 w 945062"/>
              <a:gd name="connsiteY3" fmla="*/ 869766 h 1110655"/>
              <a:gd name="connsiteX4" fmla="*/ 945062 w 945062"/>
              <a:gd name="connsiteY4" fmla="*/ 270560 h 1110655"/>
              <a:gd name="connsiteX5" fmla="*/ 0 w 945062"/>
              <a:gd name="connsiteY5" fmla="*/ 13646 h 1110655"/>
              <a:gd name="connsiteX0" fmla="*/ 0 w 993489"/>
              <a:gd name="connsiteY0" fmla="*/ 5341 h 1110655"/>
              <a:gd name="connsiteX1" fmla="*/ 301297 w 993489"/>
              <a:gd name="connsiteY1" fmla="*/ 1082724 h 1110655"/>
              <a:gd name="connsiteX2" fmla="*/ 626519 w 993489"/>
              <a:gd name="connsiteY2" fmla="*/ 954189 h 1110655"/>
              <a:gd name="connsiteX3" fmla="*/ 962142 w 993489"/>
              <a:gd name="connsiteY3" fmla="*/ 869766 h 1110655"/>
              <a:gd name="connsiteX4" fmla="*/ 993489 w 993489"/>
              <a:gd name="connsiteY4" fmla="*/ 270560 h 1110655"/>
              <a:gd name="connsiteX5" fmla="*/ 48427 w 993489"/>
              <a:gd name="connsiteY5" fmla="*/ 13646 h 1110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3489" h="1110655">
                <a:moveTo>
                  <a:pt x="0" y="5341"/>
                </a:moveTo>
                <a:lnTo>
                  <a:pt x="301297" y="1082724"/>
                </a:lnTo>
                <a:cubicBezTo>
                  <a:pt x="316003" y="1181400"/>
                  <a:pt x="516378" y="989682"/>
                  <a:pt x="626519" y="954189"/>
                </a:cubicBezTo>
                <a:cubicBezTo>
                  <a:pt x="736660" y="918696"/>
                  <a:pt x="922013" y="980867"/>
                  <a:pt x="962142" y="869766"/>
                </a:cubicBezTo>
                <a:lnTo>
                  <a:pt x="993489" y="270560"/>
                </a:lnTo>
                <a:cubicBezTo>
                  <a:pt x="707980" y="367016"/>
                  <a:pt x="333936" y="-82810"/>
                  <a:pt x="48427" y="1364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3" name="Freeform 2432"/>
          <p:cNvSpPr/>
          <p:nvPr userDrawn="1"/>
        </p:nvSpPr>
        <p:spPr>
          <a:xfrm rot="5943740">
            <a:off x="8425734" y="10485036"/>
            <a:ext cx="477389" cy="782818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24326 w 405833"/>
              <a:gd name="connsiteY0" fmla="*/ 74551 h 422541"/>
              <a:gd name="connsiteX1" fmla="*/ 0 w 405833"/>
              <a:gd name="connsiteY1" fmla="*/ 415445 h 422541"/>
              <a:gd name="connsiteX2" fmla="*/ 405833 w 405833"/>
              <a:gd name="connsiteY2" fmla="*/ 321944 h 422541"/>
              <a:gd name="connsiteX3" fmla="*/ 353341 w 405833"/>
              <a:gd name="connsiteY3" fmla="*/ 0 h 422541"/>
              <a:gd name="connsiteX4" fmla="*/ 35051 w 405833"/>
              <a:gd name="connsiteY4" fmla="*/ 83916 h 422541"/>
              <a:gd name="connsiteX0" fmla="*/ 24326 w 353341"/>
              <a:gd name="connsiteY0" fmla="*/ 74551 h 490595"/>
              <a:gd name="connsiteX1" fmla="*/ 0 w 353341"/>
              <a:gd name="connsiteY1" fmla="*/ 415445 h 490595"/>
              <a:gd name="connsiteX2" fmla="*/ 304038 w 353341"/>
              <a:gd name="connsiteY2" fmla="*/ 457783 h 490595"/>
              <a:gd name="connsiteX3" fmla="*/ 353341 w 353341"/>
              <a:gd name="connsiteY3" fmla="*/ 0 h 490595"/>
              <a:gd name="connsiteX4" fmla="*/ 35051 w 353341"/>
              <a:gd name="connsiteY4" fmla="*/ 83916 h 490595"/>
              <a:gd name="connsiteX0" fmla="*/ 101522 w 430537"/>
              <a:gd name="connsiteY0" fmla="*/ 345182 h 761226"/>
              <a:gd name="connsiteX1" fmla="*/ 77196 w 430537"/>
              <a:gd name="connsiteY1" fmla="*/ 686076 h 761226"/>
              <a:gd name="connsiteX2" fmla="*/ 381234 w 430537"/>
              <a:gd name="connsiteY2" fmla="*/ 728414 h 761226"/>
              <a:gd name="connsiteX3" fmla="*/ 430537 w 430537"/>
              <a:gd name="connsiteY3" fmla="*/ 270631 h 761226"/>
              <a:gd name="connsiteX4" fmla="*/ 0 w 430537"/>
              <a:gd name="connsiteY4" fmla="*/ 13644 h 761226"/>
              <a:gd name="connsiteX0" fmla="*/ 101522 w 472665"/>
              <a:gd name="connsiteY0" fmla="*/ 366774 h 782818"/>
              <a:gd name="connsiteX1" fmla="*/ 77196 w 472665"/>
              <a:gd name="connsiteY1" fmla="*/ 707668 h 782818"/>
              <a:gd name="connsiteX2" fmla="*/ 381234 w 472665"/>
              <a:gd name="connsiteY2" fmla="*/ 750006 h 782818"/>
              <a:gd name="connsiteX3" fmla="*/ 472665 w 472665"/>
              <a:gd name="connsiteY3" fmla="*/ 0 h 782818"/>
              <a:gd name="connsiteX4" fmla="*/ 0 w 472665"/>
              <a:gd name="connsiteY4" fmla="*/ 35236 h 782818"/>
              <a:gd name="connsiteX0" fmla="*/ 0 w 477389"/>
              <a:gd name="connsiteY0" fmla="*/ 63493 h 782818"/>
              <a:gd name="connsiteX1" fmla="*/ 81920 w 477389"/>
              <a:gd name="connsiteY1" fmla="*/ 707668 h 782818"/>
              <a:gd name="connsiteX2" fmla="*/ 385958 w 477389"/>
              <a:gd name="connsiteY2" fmla="*/ 750006 h 782818"/>
              <a:gd name="connsiteX3" fmla="*/ 477389 w 477389"/>
              <a:gd name="connsiteY3" fmla="*/ 0 h 782818"/>
              <a:gd name="connsiteX4" fmla="*/ 4724 w 477389"/>
              <a:gd name="connsiteY4" fmla="*/ 35236 h 782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7389" h="782818">
                <a:moveTo>
                  <a:pt x="0" y="63493"/>
                </a:moveTo>
                <a:lnTo>
                  <a:pt x="81920" y="707668"/>
                </a:lnTo>
                <a:cubicBezTo>
                  <a:pt x="206812" y="730119"/>
                  <a:pt x="283319" y="835227"/>
                  <a:pt x="385958" y="750006"/>
                </a:cubicBezTo>
                <a:lnTo>
                  <a:pt x="477389" y="0"/>
                </a:lnTo>
                <a:cubicBezTo>
                  <a:pt x="191880" y="96456"/>
                  <a:pt x="290233" y="-61220"/>
                  <a:pt x="4724" y="3523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4" name="Freeform 2433"/>
          <p:cNvSpPr/>
          <p:nvPr userDrawn="1"/>
        </p:nvSpPr>
        <p:spPr>
          <a:xfrm rot="8494915">
            <a:off x="5578636" y="9428308"/>
            <a:ext cx="830621" cy="58338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97358 w 478865"/>
              <a:gd name="connsiteY0" fmla="*/ 108316 h 468575"/>
              <a:gd name="connsiteX1" fmla="*/ 133069 w 478865"/>
              <a:gd name="connsiteY1" fmla="*/ 462783 h 468575"/>
              <a:gd name="connsiteX2" fmla="*/ 478865 w 478865"/>
              <a:gd name="connsiteY2" fmla="*/ 355709 h 468575"/>
              <a:gd name="connsiteX3" fmla="*/ 426373 w 478865"/>
              <a:gd name="connsiteY3" fmla="*/ 33765 h 468575"/>
              <a:gd name="connsiteX4" fmla="*/ 0 w 478865"/>
              <a:gd name="connsiteY4" fmla="*/ 27098 h 468575"/>
              <a:gd name="connsiteX0" fmla="*/ 97358 w 583864"/>
              <a:gd name="connsiteY0" fmla="*/ 119842 h 480101"/>
              <a:gd name="connsiteX1" fmla="*/ 133069 w 583864"/>
              <a:gd name="connsiteY1" fmla="*/ 474309 h 480101"/>
              <a:gd name="connsiteX2" fmla="*/ 478865 w 583864"/>
              <a:gd name="connsiteY2" fmla="*/ 367235 h 480101"/>
              <a:gd name="connsiteX3" fmla="*/ 583864 w 583864"/>
              <a:gd name="connsiteY3" fmla="*/ 0 h 480101"/>
              <a:gd name="connsiteX4" fmla="*/ 0 w 583864"/>
              <a:gd name="connsiteY4" fmla="*/ 38624 h 480101"/>
              <a:gd name="connsiteX0" fmla="*/ 97358 w 753908"/>
              <a:gd name="connsiteY0" fmla="*/ 119842 h 570229"/>
              <a:gd name="connsiteX1" fmla="*/ 133069 w 753908"/>
              <a:gd name="connsiteY1" fmla="*/ 474309 h 570229"/>
              <a:gd name="connsiteX2" fmla="*/ 753908 w 753908"/>
              <a:gd name="connsiteY2" fmla="*/ 541607 h 570229"/>
              <a:gd name="connsiteX3" fmla="*/ 583864 w 753908"/>
              <a:gd name="connsiteY3" fmla="*/ 0 h 570229"/>
              <a:gd name="connsiteX4" fmla="*/ 0 w 753908"/>
              <a:gd name="connsiteY4" fmla="*/ 38624 h 570229"/>
              <a:gd name="connsiteX0" fmla="*/ 174071 w 830621"/>
              <a:gd name="connsiteY0" fmla="*/ 119842 h 583382"/>
              <a:gd name="connsiteX1" fmla="*/ 0 w 830621"/>
              <a:gd name="connsiteY1" fmla="*/ 536482 h 583382"/>
              <a:gd name="connsiteX2" fmla="*/ 830621 w 830621"/>
              <a:gd name="connsiteY2" fmla="*/ 541607 h 583382"/>
              <a:gd name="connsiteX3" fmla="*/ 660577 w 830621"/>
              <a:gd name="connsiteY3" fmla="*/ 0 h 583382"/>
              <a:gd name="connsiteX4" fmla="*/ 76713 w 830621"/>
              <a:gd name="connsiteY4" fmla="*/ 38624 h 583382"/>
              <a:gd name="connsiteX0" fmla="*/ 74430 w 830621"/>
              <a:gd name="connsiteY0" fmla="*/ 55405 h 583382"/>
              <a:gd name="connsiteX1" fmla="*/ 0 w 830621"/>
              <a:gd name="connsiteY1" fmla="*/ 536482 h 583382"/>
              <a:gd name="connsiteX2" fmla="*/ 830621 w 830621"/>
              <a:gd name="connsiteY2" fmla="*/ 541607 h 583382"/>
              <a:gd name="connsiteX3" fmla="*/ 660577 w 830621"/>
              <a:gd name="connsiteY3" fmla="*/ 0 h 583382"/>
              <a:gd name="connsiteX4" fmla="*/ 76713 w 830621"/>
              <a:gd name="connsiteY4" fmla="*/ 38624 h 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0621" h="583382">
                <a:moveTo>
                  <a:pt x="74430" y="55405"/>
                </a:moveTo>
                <a:lnTo>
                  <a:pt x="0" y="536482"/>
                </a:lnTo>
                <a:cubicBezTo>
                  <a:pt x="124892" y="558933"/>
                  <a:pt x="727982" y="626828"/>
                  <a:pt x="830621" y="541607"/>
                </a:cubicBezTo>
                <a:lnTo>
                  <a:pt x="660577" y="0"/>
                </a:lnTo>
                <a:cubicBezTo>
                  <a:pt x="375068" y="96456"/>
                  <a:pt x="362222" y="-57832"/>
                  <a:pt x="76713" y="38624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5" name="Freeform 2434"/>
          <p:cNvSpPr/>
          <p:nvPr userDrawn="1"/>
        </p:nvSpPr>
        <p:spPr>
          <a:xfrm rot="7445137">
            <a:off x="7877921" y="12517861"/>
            <a:ext cx="532653" cy="2553717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74551 h 1062004"/>
              <a:gd name="connsiteX1" fmla="*/ 114048 w 381507"/>
              <a:gd name="connsiteY1" fmla="*/ 1061458 h 1062004"/>
              <a:gd name="connsiteX2" fmla="*/ 381507 w 381507"/>
              <a:gd name="connsiteY2" fmla="*/ 321944 h 1062004"/>
              <a:gd name="connsiteX3" fmla="*/ 329015 w 381507"/>
              <a:gd name="connsiteY3" fmla="*/ 0 h 1062004"/>
              <a:gd name="connsiteX4" fmla="*/ 10725 w 381507"/>
              <a:gd name="connsiteY4" fmla="*/ 83916 h 1062004"/>
              <a:gd name="connsiteX0" fmla="*/ 0 w 381507"/>
              <a:gd name="connsiteY0" fmla="*/ 1202725 h 2190178"/>
              <a:gd name="connsiteX1" fmla="*/ 114048 w 381507"/>
              <a:gd name="connsiteY1" fmla="*/ 2189632 h 2190178"/>
              <a:gd name="connsiteX2" fmla="*/ 381507 w 381507"/>
              <a:gd name="connsiteY2" fmla="*/ 1450118 h 2190178"/>
              <a:gd name="connsiteX3" fmla="*/ 269447 w 381507"/>
              <a:gd name="connsiteY3" fmla="*/ 0 h 2190178"/>
              <a:gd name="connsiteX4" fmla="*/ 10725 w 381507"/>
              <a:gd name="connsiteY4" fmla="*/ 1212090 h 2190178"/>
              <a:gd name="connsiteX0" fmla="*/ 0 w 381507"/>
              <a:gd name="connsiteY0" fmla="*/ 1202725 h 2190178"/>
              <a:gd name="connsiteX1" fmla="*/ 114048 w 381507"/>
              <a:gd name="connsiteY1" fmla="*/ 2189632 h 2190178"/>
              <a:gd name="connsiteX2" fmla="*/ 381507 w 381507"/>
              <a:gd name="connsiteY2" fmla="*/ 1450118 h 2190178"/>
              <a:gd name="connsiteX3" fmla="*/ 222914 w 381507"/>
              <a:gd name="connsiteY3" fmla="*/ 567148 h 2190178"/>
              <a:gd name="connsiteX4" fmla="*/ 269447 w 381507"/>
              <a:gd name="connsiteY4" fmla="*/ 0 h 2190178"/>
              <a:gd name="connsiteX5" fmla="*/ 10725 w 381507"/>
              <a:gd name="connsiteY5" fmla="*/ 1212090 h 2190178"/>
              <a:gd name="connsiteX0" fmla="*/ 138475 w 519982"/>
              <a:gd name="connsiteY0" fmla="*/ 1561974 h 2549427"/>
              <a:gd name="connsiteX1" fmla="*/ 252523 w 519982"/>
              <a:gd name="connsiteY1" fmla="*/ 2548881 h 2549427"/>
              <a:gd name="connsiteX2" fmla="*/ 519982 w 519982"/>
              <a:gd name="connsiteY2" fmla="*/ 1809367 h 2549427"/>
              <a:gd name="connsiteX3" fmla="*/ 361389 w 519982"/>
              <a:gd name="connsiteY3" fmla="*/ 926397 h 2549427"/>
              <a:gd name="connsiteX4" fmla="*/ 407922 w 519982"/>
              <a:gd name="connsiteY4" fmla="*/ 359249 h 2549427"/>
              <a:gd name="connsiteX5" fmla="*/ 0 w 519982"/>
              <a:gd name="connsiteY5" fmla="*/ 11580 h 2549427"/>
              <a:gd name="connsiteX0" fmla="*/ 0 w 532653"/>
              <a:gd name="connsiteY0" fmla="*/ 26534 h 2549427"/>
              <a:gd name="connsiteX1" fmla="*/ 265194 w 532653"/>
              <a:gd name="connsiteY1" fmla="*/ 2548881 h 2549427"/>
              <a:gd name="connsiteX2" fmla="*/ 532653 w 532653"/>
              <a:gd name="connsiteY2" fmla="*/ 1809367 h 2549427"/>
              <a:gd name="connsiteX3" fmla="*/ 374060 w 532653"/>
              <a:gd name="connsiteY3" fmla="*/ 926397 h 2549427"/>
              <a:gd name="connsiteX4" fmla="*/ 420593 w 532653"/>
              <a:gd name="connsiteY4" fmla="*/ 359249 h 2549427"/>
              <a:gd name="connsiteX5" fmla="*/ 12671 w 532653"/>
              <a:gd name="connsiteY5" fmla="*/ 11580 h 2549427"/>
              <a:gd name="connsiteX0" fmla="*/ 0 w 532653"/>
              <a:gd name="connsiteY0" fmla="*/ 30824 h 2553717"/>
              <a:gd name="connsiteX1" fmla="*/ 265194 w 532653"/>
              <a:gd name="connsiteY1" fmla="*/ 2553171 h 2553717"/>
              <a:gd name="connsiteX2" fmla="*/ 532653 w 532653"/>
              <a:gd name="connsiteY2" fmla="*/ 1813657 h 2553717"/>
              <a:gd name="connsiteX3" fmla="*/ 374060 w 532653"/>
              <a:gd name="connsiteY3" fmla="*/ 930687 h 2553717"/>
              <a:gd name="connsiteX4" fmla="*/ 449064 w 532653"/>
              <a:gd name="connsiteY4" fmla="*/ 201663 h 2553717"/>
              <a:gd name="connsiteX5" fmla="*/ 12671 w 532653"/>
              <a:gd name="connsiteY5" fmla="*/ 15870 h 2553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653" h="2553717">
                <a:moveTo>
                  <a:pt x="0" y="30824"/>
                </a:moveTo>
                <a:lnTo>
                  <a:pt x="265194" y="2553171"/>
                </a:lnTo>
                <a:cubicBezTo>
                  <a:pt x="390086" y="2575622"/>
                  <a:pt x="430014" y="1898878"/>
                  <a:pt x="532653" y="1813657"/>
                </a:cubicBezTo>
                <a:cubicBezTo>
                  <a:pt x="512893" y="1518401"/>
                  <a:pt x="393820" y="1225943"/>
                  <a:pt x="374060" y="930687"/>
                </a:cubicBezTo>
                <a:lnTo>
                  <a:pt x="449064" y="201663"/>
                </a:lnTo>
                <a:cubicBezTo>
                  <a:pt x="163555" y="298119"/>
                  <a:pt x="298180" y="-80586"/>
                  <a:pt x="12671" y="15870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6" name="Freeform 2435"/>
          <p:cNvSpPr/>
          <p:nvPr userDrawn="1"/>
        </p:nvSpPr>
        <p:spPr>
          <a:xfrm rot="5943740">
            <a:off x="5013201" y="10701240"/>
            <a:ext cx="752015" cy="799074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74551 h 699536"/>
              <a:gd name="connsiteX1" fmla="*/ 40094 w 381507"/>
              <a:gd name="connsiteY1" fmla="*/ 698390 h 699536"/>
              <a:gd name="connsiteX2" fmla="*/ 381507 w 381507"/>
              <a:gd name="connsiteY2" fmla="*/ 321944 h 699536"/>
              <a:gd name="connsiteX3" fmla="*/ 329015 w 381507"/>
              <a:gd name="connsiteY3" fmla="*/ 0 h 699536"/>
              <a:gd name="connsiteX4" fmla="*/ 10725 w 381507"/>
              <a:gd name="connsiteY4" fmla="*/ 83916 h 699536"/>
              <a:gd name="connsiteX0" fmla="*/ 0 w 381507"/>
              <a:gd name="connsiteY0" fmla="*/ 74551 h 699536"/>
              <a:gd name="connsiteX1" fmla="*/ 40094 w 381507"/>
              <a:gd name="connsiteY1" fmla="*/ 698390 h 699536"/>
              <a:gd name="connsiteX2" fmla="*/ 381507 w 381507"/>
              <a:gd name="connsiteY2" fmla="*/ 321944 h 699536"/>
              <a:gd name="connsiteX3" fmla="*/ 329015 w 381507"/>
              <a:gd name="connsiteY3" fmla="*/ 0 h 699536"/>
              <a:gd name="connsiteX4" fmla="*/ 30899 w 381507"/>
              <a:gd name="connsiteY4" fmla="*/ 65265 h 699536"/>
              <a:gd name="connsiteX0" fmla="*/ 0 w 381507"/>
              <a:gd name="connsiteY0" fmla="*/ 174452 h 799437"/>
              <a:gd name="connsiteX1" fmla="*/ 40094 w 381507"/>
              <a:gd name="connsiteY1" fmla="*/ 798291 h 799437"/>
              <a:gd name="connsiteX2" fmla="*/ 381507 w 381507"/>
              <a:gd name="connsiteY2" fmla="*/ 421845 h 799437"/>
              <a:gd name="connsiteX3" fmla="*/ 374812 w 381507"/>
              <a:gd name="connsiteY3" fmla="*/ 0 h 799437"/>
              <a:gd name="connsiteX4" fmla="*/ 30899 w 381507"/>
              <a:gd name="connsiteY4" fmla="*/ 165166 h 799437"/>
              <a:gd name="connsiteX0" fmla="*/ 0 w 542300"/>
              <a:gd name="connsiteY0" fmla="*/ 174452 h 799074"/>
              <a:gd name="connsiteX1" fmla="*/ 40094 w 542300"/>
              <a:gd name="connsiteY1" fmla="*/ 798291 h 799074"/>
              <a:gd name="connsiteX2" fmla="*/ 542300 w 542300"/>
              <a:gd name="connsiteY2" fmla="*/ 268880 h 799074"/>
              <a:gd name="connsiteX3" fmla="*/ 374812 w 542300"/>
              <a:gd name="connsiteY3" fmla="*/ 0 h 799074"/>
              <a:gd name="connsiteX4" fmla="*/ 30899 w 542300"/>
              <a:gd name="connsiteY4" fmla="*/ 165166 h 799074"/>
              <a:gd name="connsiteX0" fmla="*/ 209715 w 752015"/>
              <a:gd name="connsiteY0" fmla="*/ 174452 h 799074"/>
              <a:gd name="connsiteX1" fmla="*/ 249809 w 752015"/>
              <a:gd name="connsiteY1" fmla="*/ 798291 h 799074"/>
              <a:gd name="connsiteX2" fmla="*/ 752015 w 752015"/>
              <a:gd name="connsiteY2" fmla="*/ 268880 h 799074"/>
              <a:gd name="connsiteX3" fmla="*/ 584527 w 752015"/>
              <a:gd name="connsiteY3" fmla="*/ 0 h 799074"/>
              <a:gd name="connsiteX4" fmla="*/ 0 w 752015"/>
              <a:gd name="connsiteY4" fmla="*/ 446608 h 799074"/>
              <a:gd name="connsiteX0" fmla="*/ 562 w 752015"/>
              <a:gd name="connsiteY0" fmla="*/ 435443 h 799074"/>
              <a:gd name="connsiteX1" fmla="*/ 249809 w 752015"/>
              <a:gd name="connsiteY1" fmla="*/ 798291 h 799074"/>
              <a:gd name="connsiteX2" fmla="*/ 752015 w 752015"/>
              <a:gd name="connsiteY2" fmla="*/ 268880 h 799074"/>
              <a:gd name="connsiteX3" fmla="*/ 584527 w 752015"/>
              <a:gd name="connsiteY3" fmla="*/ 0 h 799074"/>
              <a:gd name="connsiteX4" fmla="*/ 0 w 752015"/>
              <a:gd name="connsiteY4" fmla="*/ 446608 h 799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52015" h="799074">
                <a:moveTo>
                  <a:pt x="562" y="435443"/>
                </a:moveTo>
                <a:lnTo>
                  <a:pt x="249809" y="798291"/>
                </a:lnTo>
                <a:cubicBezTo>
                  <a:pt x="374701" y="820742"/>
                  <a:pt x="649376" y="354101"/>
                  <a:pt x="752015" y="268880"/>
                </a:cubicBezTo>
                <a:lnTo>
                  <a:pt x="584527" y="0"/>
                </a:lnTo>
                <a:cubicBezTo>
                  <a:pt x="299018" y="96456"/>
                  <a:pt x="285509" y="350152"/>
                  <a:pt x="0" y="446608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7" name="Freeform 2436"/>
          <p:cNvSpPr/>
          <p:nvPr userDrawn="1"/>
        </p:nvSpPr>
        <p:spPr>
          <a:xfrm rot="5943740">
            <a:off x="5839525" y="11768088"/>
            <a:ext cx="550721" cy="77554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20485 h 380744"/>
              <a:gd name="connsiteX1" fmla="*/ 35711 w 381507"/>
              <a:gd name="connsiteY1" fmla="*/ 374952 h 380744"/>
              <a:gd name="connsiteX2" fmla="*/ 381507 w 381507"/>
              <a:gd name="connsiteY2" fmla="*/ 267878 h 380744"/>
              <a:gd name="connsiteX3" fmla="*/ 339817 w 381507"/>
              <a:gd name="connsiteY3" fmla="*/ 13658 h 380744"/>
              <a:gd name="connsiteX4" fmla="*/ 10725 w 381507"/>
              <a:gd name="connsiteY4" fmla="*/ 29850 h 380744"/>
              <a:gd name="connsiteX0" fmla="*/ 0 w 381507"/>
              <a:gd name="connsiteY0" fmla="*/ 98038 h 458297"/>
              <a:gd name="connsiteX1" fmla="*/ 35711 w 381507"/>
              <a:gd name="connsiteY1" fmla="*/ 452505 h 458297"/>
              <a:gd name="connsiteX2" fmla="*/ 381507 w 381507"/>
              <a:gd name="connsiteY2" fmla="*/ 345431 h 458297"/>
              <a:gd name="connsiteX3" fmla="*/ 339817 w 381507"/>
              <a:gd name="connsiteY3" fmla="*/ 91211 h 458297"/>
              <a:gd name="connsiteX4" fmla="*/ 112797 w 381507"/>
              <a:gd name="connsiteY4" fmla="*/ 21675 h 458297"/>
              <a:gd name="connsiteX0" fmla="*/ 79610 w 345796"/>
              <a:gd name="connsiteY0" fmla="*/ 0 h 459674"/>
              <a:gd name="connsiteX1" fmla="*/ 0 w 345796"/>
              <a:gd name="connsiteY1" fmla="*/ 453882 h 459674"/>
              <a:gd name="connsiteX2" fmla="*/ 345796 w 345796"/>
              <a:gd name="connsiteY2" fmla="*/ 346808 h 459674"/>
              <a:gd name="connsiteX3" fmla="*/ 304106 w 345796"/>
              <a:gd name="connsiteY3" fmla="*/ 92588 h 459674"/>
              <a:gd name="connsiteX4" fmla="*/ 77086 w 345796"/>
              <a:gd name="connsiteY4" fmla="*/ 23052 h 459674"/>
              <a:gd name="connsiteX0" fmla="*/ 326225 w 592411"/>
              <a:gd name="connsiteY0" fmla="*/ 0 h 698941"/>
              <a:gd name="connsiteX1" fmla="*/ 0 w 592411"/>
              <a:gd name="connsiteY1" fmla="*/ 697699 h 698941"/>
              <a:gd name="connsiteX2" fmla="*/ 592411 w 592411"/>
              <a:gd name="connsiteY2" fmla="*/ 346808 h 698941"/>
              <a:gd name="connsiteX3" fmla="*/ 550721 w 592411"/>
              <a:gd name="connsiteY3" fmla="*/ 92588 h 698941"/>
              <a:gd name="connsiteX4" fmla="*/ 323701 w 592411"/>
              <a:gd name="connsiteY4" fmla="*/ 23052 h 698941"/>
              <a:gd name="connsiteX0" fmla="*/ 326225 w 550721"/>
              <a:gd name="connsiteY0" fmla="*/ 0 h 775549"/>
              <a:gd name="connsiteX1" fmla="*/ 0 w 550721"/>
              <a:gd name="connsiteY1" fmla="*/ 697699 h 775549"/>
              <a:gd name="connsiteX2" fmla="*/ 331576 w 550721"/>
              <a:gd name="connsiteY2" fmla="*/ 743362 h 775549"/>
              <a:gd name="connsiteX3" fmla="*/ 550721 w 550721"/>
              <a:gd name="connsiteY3" fmla="*/ 92588 h 775549"/>
              <a:gd name="connsiteX4" fmla="*/ 323701 w 550721"/>
              <a:gd name="connsiteY4" fmla="*/ 23052 h 775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0721" h="775549">
                <a:moveTo>
                  <a:pt x="326225" y="0"/>
                </a:moveTo>
                <a:lnTo>
                  <a:pt x="0" y="697699"/>
                </a:lnTo>
                <a:cubicBezTo>
                  <a:pt x="124892" y="720150"/>
                  <a:pt x="228937" y="828583"/>
                  <a:pt x="331576" y="743362"/>
                </a:cubicBezTo>
                <a:lnTo>
                  <a:pt x="550721" y="92588"/>
                </a:lnTo>
                <a:cubicBezTo>
                  <a:pt x="265212" y="189044"/>
                  <a:pt x="609210" y="-73404"/>
                  <a:pt x="323701" y="2305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8" name="Freeform 2437"/>
          <p:cNvSpPr/>
          <p:nvPr userDrawn="1"/>
        </p:nvSpPr>
        <p:spPr>
          <a:xfrm rot="4861750">
            <a:off x="10966245" y="9483457"/>
            <a:ext cx="867707" cy="102700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522729"/>
              <a:gd name="connsiteY0" fmla="*/ 55542 h 415801"/>
              <a:gd name="connsiteX1" fmla="*/ 35711 w 522729"/>
              <a:gd name="connsiteY1" fmla="*/ 410009 h 415801"/>
              <a:gd name="connsiteX2" fmla="*/ 381507 w 522729"/>
              <a:gd name="connsiteY2" fmla="*/ 302935 h 415801"/>
              <a:gd name="connsiteX3" fmla="*/ 522729 w 522729"/>
              <a:gd name="connsiteY3" fmla="*/ 0 h 415801"/>
              <a:gd name="connsiteX4" fmla="*/ 10725 w 522729"/>
              <a:gd name="connsiteY4" fmla="*/ 64907 h 415801"/>
              <a:gd name="connsiteX0" fmla="*/ 0 w 867398"/>
              <a:gd name="connsiteY0" fmla="*/ 55542 h 947318"/>
              <a:gd name="connsiteX1" fmla="*/ 35711 w 867398"/>
              <a:gd name="connsiteY1" fmla="*/ 410009 h 947318"/>
              <a:gd name="connsiteX2" fmla="*/ 867398 w 867398"/>
              <a:gd name="connsiteY2" fmla="*/ 938930 h 947318"/>
              <a:gd name="connsiteX3" fmla="*/ 522729 w 867398"/>
              <a:gd name="connsiteY3" fmla="*/ 0 h 947318"/>
              <a:gd name="connsiteX4" fmla="*/ 10725 w 867398"/>
              <a:gd name="connsiteY4" fmla="*/ 64907 h 947318"/>
              <a:gd name="connsiteX0" fmla="*/ 0 w 867741"/>
              <a:gd name="connsiteY0" fmla="*/ 55542 h 1010879"/>
              <a:gd name="connsiteX1" fmla="*/ 35711 w 867741"/>
              <a:gd name="connsiteY1" fmla="*/ 410009 h 1010879"/>
              <a:gd name="connsiteX2" fmla="*/ 581655 w 867741"/>
              <a:gd name="connsiteY2" fmla="*/ 906358 h 1010879"/>
              <a:gd name="connsiteX3" fmla="*/ 867398 w 867741"/>
              <a:gd name="connsiteY3" fmla="*/ 938930 h 1010879"/>
              <a:gd name="connsiteX4" fmla="*/ 522729 w 867741"/>
              <a:gd name="connsiteY4" fmla="*/ 0 h 1010879"/>
              <a:gd name="connsiteX5" fmla="*/ 10725 w 867741"/>
              <a:gd name="connsiteY5" fmla="*/ 64907 h 1010879"/>
              <a:gd name="connsiteX0" fmla="*/ 0 w 867668"/>
              <a:gd name="connsiteY0" fmla="*/ 55542 h 999193"/>
              <a:gd name="connsiteX1" fmla="*/ 35711 w 867668"/>
              <a:gd name="connsiteY1" fmla="*/ 410009 h 999193"/>
              <a:gd name="connsiteX2" fmla="*/ 383334 w 867668"/>
              <a:gd name="connsiteY2" fmla="*/ 494540 h 999193"/>
              <a:gd name="connsiteX3" fmla="*/ 581655 w 867668"/>
              <a:gd name="connsiteY3" fmla="*/ 906358 h 999193"/>
              <a:gd name="connsiteX4" fmla="*/ 867398 w 867668"/>
              <a:gd name="connsiteY4" fmla="*/ 938930 h 999193"/>
              <a:gd name="connsiteX5" fmla="*/ 522729 w 867668"/>
              <a:gd name="connsiteY5" fmla="*/ 0 h 999193"/>
              <a:gd name="connsiteX6" fmla="*/ 10725 w 867668"/>
              <a:gd name="connsiteY6" fmla="*/ 64907 h 999193"/>
              <a:gd name="connsiteX0" fmla="*/ 0 w 867668"/>
              <a:gd name="connsiteY0" fmla="*/ 55542 h 999193"/>
              <a:gd name="connsiteX1" fmla="*/ 54928 w 867668"/>
              <a:gd name="connsiteY1" fmla="*/ 532615 h 999193"/>
              <a:gd name="connsiteX2" fmla="*/ 383334 w 867668"/>
              <a:gd name="connsiteY2" fmla="*/ 494540 h 999193"/>
              <a:gd name="connsiteX3" fmla="*/ 581655 w 867668"/>
              <a:gd name="connsiteY3" fmla="*/ 906358 h 999193"/>
              <a:gd name="connsiteX4" fmla="*/ 867398 w 867668"/>
              <a:gd name="connsiteY4" fmla="*/ 938930 h 999193"/>
              <a:gd name="connsiteX5" fmla="*/ 522729 w 867668"/>
              <a:gd name="connsiteY5" fmla="*/ 0 h 999193"/>
              <a:gd name="connsiteX6" fmla="*/ 10725 w 867668"/>
              <a:gd name="connsiteY6" fmla="*/ 64907 h 999193"/>
              <a:gd name="connsiteX0" fmla="*/ 0 w 867707"/>
              <a:gd name="connsiteY0" fmla="*/ 55542 h 1027002"/>
              <a:gd name="connsiteX1" fmla="*/ 54928 w 867707"/>
              <a:gd name="connsiteY1" fmla="*/ 532615 h 1027002"/>
              <a:gd name="connsiteX2" fmla="*/ 383334 w 867707"/>
              <a:gd name="connsiteY2" fmla="*/ 494540 h 1027002"/>
              <a:gd name="connsiteX3" fmla="*/ 608001 w 867707"/>
              <a:gd name="connsiteY3" fmla="*/ 983803 h 1027002"/>
              <a:gd name="connsiteX4" fmla="*/ 867398 w 867707"/>
              <a:gd name="connsiteY4" fmla="*/ 938930 h 1027002"/>
              <a:gd name="connsiteX5" fmla="*/ 522729 w 867707"/>
              <a:gd name="connsiteY5" fmla="*/ 0 h 1027002"/>
              <a:gd name="connsiteX6" fmla="*/ 10725 w 867707"/>
              <a:gd name="connsiteY6" fmla="*/ 64907 h 1027002"/>
              <a:gd name="connsiteX0" fmla="*/ 0 w 867707"/>
              <a:gd name="connsiteY0" fmla="*/ 55542 h 1027002"/>
              <a:gd name="connsiteX1" fmla="*/ 54928 w 867707"/>
              <a:gd name="connsiteY1" fmla="*/ 532615 h 1027002"/>
              <a:gd name="connsiteX2" fmla="*/ 319357 w 867707"/>
              <a:gd name="connsiteY2" fmla="*/ 484440 h 1027002"/>
              <a:gd name="connsiteX3" fmla="*/ 608001 w 867707"/>
              <a:gd name="connsiteY3" fmla="*/ 983803 h 1027002"/>
              <a:gd name="connsiteX4" fmla="*/ 867398 w 867707"/>
              <a:gd name="connsiteY4" fmla="*/ 938930 h 1027002"/>
              <a:gd name="connsiteX5" fmla="*/ 522729 w 867707"/>
              <a:gd name="connsiteY5" fmla="*/ 0 h 1027002"/>
              <a:gd name="connsiteX6" fmla="*/ 10725 w 867707"/>
              <a:gd name="connsiteY6" fmla="*/ 64907 h 1027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7707" h="1027002">
                <a:moveTo>
                  <a:pt x="0" y="55542"/>
                </a:moveTo>
                <a:lnTo>
                  <a:pt x="54928" y="532615"/>
                </a:lnTo>
                <a:cubicBezTo>
                  <a:pt x="105217" y="638992"/>
                  <a:pt x="228366" y="401715"/>
                  <a:pt x="319357" y="484440"/>
                </a:cubicBezTo>
                <a:cubicBezTo>
                  <a:pt x="410348" y="567165"/>
                  <a:pt x="513724" y="942949"/>
                  <a:pt x="608001" y="983803"/>
                </a:cubicBezTo>
                <a:cubicBezTo>
                  <a:pt x="702278" y="1024657"/>
                  <a:pt x="876030" y="1073088"/>
                  <a:pt x="867398" y="938930"/>
                </a:cubicBezTo>
                <a:lnTo>
                  <a:pt x="522729" y="0"/>
                </a:lnTo>
                <a:cubicBezTo>
                  <a:pt x="237220" y="96456"/>
                  <a:pt x="296234" y="-31549"/>
                  <a:pt x="10725" y="64907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9" name="Freeform 2438"/>
          <p:cNvSpPr/>
          <p:nvPr userDrawn="1"/>
        </p:nvSpPr>
        <p:spPr>
          <a:xfrm rot="5943740">
            <a:off x="278530" y="13417808"/>
            <a:ext cx="1320899" cy="822007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1315260"/>
              <a:gd name="connsiteY0" fmla="*/ 301303 h 661562"/>
              <a:gd name="connsiteX1" fmla="*/ 35711 w 1315260"/>
              <a:gd name="connsiteY1" fmla="*/ 655770 h 661562"/>
              <a:gd name="connsiteX2" fmla="*/ 381507 w 1315260"/>
              <a:gd name="connsiteY2" fmla="*/ 548696 h 661562"/>
              <a:gd name="connsiteX3" fmla="*/ 1315260 w 1315260"/>
              <a:gd name="connsiteY3" fmla="*/ 0 h 661562"/>
              <a:gd name="connsiteX4" fmla="*/ 10725 w 1315260"/>
              <a:gd name="connsiteY4" fmla="*/ 310668 h 661562"/>
              <a:gd name="connsiteX0" fmla="*/ 0 w 1351894"/>
              <a:gd name="connsiteY0" fmla="*/ 301303 h 657995"/>
              <a:gd name="connsiteX1" fmla="*/ 35711 w 1351894"/>
              <a:gd name="connsiteY1" fmla="*/ 655770 h 657995"/>
              <a:gd name="connsiteX2" fmla="*/ 1351894 w 1351894"/>
              <a:gd name="connsiteY2" fmla="*/ 440217 h 657995"/>
              <a:gd name="connsiteX3" fmla="*/ 1315260 w 1351894"/>
              <a:gd name="connsiteY3" fmla="*/ 0 h 657995"/>
              <a:gd name="connsiteX4" fmla="*/ 10725 w 1351894"/>
              <a:gd name="connsiteY4" fmla="*/ 310668 h 657995"/>
              <a:gd name="connsiteX0" fmla="*/ 0 w 1351894"/>
              <a:gd name="connsiteY0" fmla="*/ 465315 h 822007"/>
              <a:gd name="connsiteX1" fmla="*/ 35711 w 1351894"/>
              <a:gd name="connsiteY1" fmla="*/ 819782 h 822007"/>
              <a:gd name="connsiteX2" fmla="*/ 1351894 w 1351894"/>
              <a:gd name="connsiteY2" fmla="*/ 604229 h 822007"/>
              <a:gd name="connsiteX3" fmla="*/ 1315260 w 1351894"/>
              <a:gd name="connsiteY3" fmla="*/ 164012 h 822007"/>
              <a:gd name="connsiteX4" fmla="*/ 192434 w 1351894"/>
              <a:gd name="connsiteY4" fmla="*/ 17441 h 822007"/>
              <a:gd name="connsiteX0" fmla="*/ 150961 w 1316183"/>
              <a:gd name="connsiteY0" fmla="*/ 15001 h 822007"/>
              <a:gd name="connsiteX1" fmla="*/ 0 w 1316183"/>
              <a:gd name="connsiteY1" fmla="*/ 819782 h 822007"/>
              <a:gd name="connsiteX2" fmla="*/ 1316183 w 1316183"/>
              <a:gd name="connsiteY2" fmla="*/ 604229 h 822007"/>
              <a:gd name="connsiteX3" fmla="*/ 1279549 w 1316183"/>
              <a:gd name="connsiteY3" fmla="*/ 164012 h 822007"/>
              <a:gd name="connsiteX4" fmla="*/ 156723 w 1316183"/>
              <a:gd name="connsiteY4" fmla="*/ 17441 h 822007"/>
              <a:gd name="connsiteX0" fmla="*/ 155677 w 1320899"/>
              <a:gd name="connsiteY0" fmla="*/ 15001 h 822007"/>
              <a:gd name="connsiteX1" fmla="*/ 0 w 1320899"/>
              <a:gd name="connsiteY1" fmla="*/ 518087 h 822007"/>
              <a:gd name="connsiteX2" fmla="*/ 4716 w 1320899"/>
              <a:gd name="connsiteY2" fmla="*/ 819782 h 822007"/>
              <a:gd name="connsiteX3" fmla="*/ 1320899 w 1320899"/>
              <a:gd name="connsiteY3" fmla="*/ 604229 h 822007"/>
              <a:gd name="connsiteX4" fmla="*/ 1284265 w 1320899"/>
              <a:gd name="connsiteY4" fmla="*/ 164012 h 822007"/>
              <a:gd name="connsiteX5" fmla="*/ 161439 w 1320899"/>
              <a:gd name="connsiteY5" fmla="*/ 17441 h 822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20899" h="822007">
                <a:moveTo>
                  <a:pt x="155677" y="15001"/>
                </a:moveTo>
                <a:cubicBezTo>
                  <a:pt x="123797" y="187221"/>
                  <a:pt x="31880" y="345867"/>
                  <a:pt x="0" y="518087"/>
                </a:cubicBezTo>
                <a:lnTo>
                  <a:pt x="4716" y="819782"/>
                </a:lnTo>
                <a:cubicBezTo>
                  <a:pt x="129608" y="842233"/>
                  <a:pt x="1218260" y="689450"/>
                  <a:pt x="1320899" y="604229"/>
                </a:cubicBezTo>
                <a:lnTo>
                  <a:pt x="1284265" y="164012"/>
                </a:lnTo>
                <a:cubicBezTo>
                  <a:pt x="998756" y="260468"/>
                  <a:pt x="446948" y="-79015"/>
                  <a:pt x="161439" y="17441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0" name="Freeform 2439"/>
          <p:cNvSpPr/>
          <p:nvPr userDrawn="1"/>
        </p:nvSpPr>
        <p:spPr>
          <a:xfrm rot="7728052">
            <a:off x="309689" y="7203127"/>
            <a:ext cx="674785" cy="537330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91009"/>
              <a:gd name="connsiteY0" fmla="*/ 74551 h 430298"/>
              <a:gd name="connsiteX1" fmla="*/ 35711 w 491009"/>
              <a:gd name="connsiteY1" fmla="*/ 429018 h 430298"/>
              <a:gd name="connsiteX2" fmla="*/ 491009 w 491009"/>
              <a:gd name="connsiteY2" fmla="*/ 87236 h 430298"/>
              <a:gd name="connsiteX3" fmla="*/ 329015 w 491009"/>
              <a:gd name="connsiteY3" fmla="*/ 0 h 430298"/>
              <a:gd name="connsiteX4" fmla="*/ 10725 w 491009"/>
              <a:gd name="connsiteY4" fmla="*/ 83916 h 430298"/>
              <a:gd name="connsiteX0" fmla="*/ 73510 w 564519"/>
              <a:gd name="connsiteY0" fmla="*/ 74551 h 537330"/>
              <a:gd name="connsiteX1" fmla="*/ 0 w 564519"/>
              <a:gd name="connsiteY1" fmla="*/ 536391 h 537330"/>
              <a:gd name="connsiteX2" fmla="*/ 564519 w 564519"/>
              <a:gd name="connsiteY2" fmla="*/ 87236 h 537330"/>
              <a:gd name="connsiteX3" fmla="*/ 402525 w 564519"/>
              <a:gd name="connsiteY3" fmla="*/ 0 h 537330"/>
              <a:gd name="connsiteX4" fmla="*/ 84235 w 564519"/>
              <a:gd name="connsiteY4" fmla="*/ 83916 h 537330"/>
              <a:gd name="connsiteX0" fmla="*/ 183776 w 674785"/>
              <a:gd name="connsiteY0" fmla="*/ 74551 h 537330"/>
              <a:gd name="connsiteX1" fmla="*/ 0 w 674785"/>
              <a:gd name="connsiteY1" fmla="*/ 299598 h 537330"/>
              <a:gd name="connsiteX2" fmla="*/ 110266 w 674785"/>
              <a:gd name="connsiteY2" fmla="*/ 536391 h 537330"/>
              <a:gd name="connsiteX3" fmla="*/ 674785 w 674785"/>
              <a:gd name="connsiteY3" fmla="*/ 87236 h 537330"/>
              <a:gd name="connsiteX4" fmla="*/ 512791 w 674785"/>
              <a:gd name="connsiteY4" fmla="*/ 0 h 537330"/>
              <a:gd name="connsiteX5" fmla="*/ 194501 w 674785"/>
              <a:gd name="connsiteY5" fmla="*/ 83916 h 537330"/>
              <a:gd name="connsiteX0" fmla="*/ 183776 w 674785"/>
              <a:gd name="connsiteY0" fmla="*/ 74551 h 537330"/>
              <a:gd name="connsiteX1" fmla="*/ 199180 w 674785"/>
              <a:gd name="connsiteY1" fmla="*/ 237225 h 537330"/>
              <a:gd name="connsiteX2" fmla="*/ 0 w 674785"/>
              <a:gd name="connsiteY2" fmla="*/ 299598 h 537330"/>
              <a:gd name="connsiteX3" fmla="*/ 110266 w 674785"/>
              <a:gd name="connsiteY3" fmla="*/ 536391 h 537330"/>
              <a:gd name="connsiteX4" fmla="*/ 674785 w 674785"/>
              <a:gd name="connsiteY4" fmla="*/ 87236 h 537330"/>
              <a:gd name="connsiteX5" fmla="*/ 512791 w 674785"/>
              <a:gd name="connsiteY5" fmla="*/ 0 h 537330"/>
              <a:gd name="connsiteX6" fmla="*/ 194501 w 674785"/>
              <a:gd name="connsiteY6" fmla="*/ 83916 h 537330"/>
              <a:gd name="connsiteX0" fmla="*/ 183776 w 674785"/>
              <a:gd name="connsiteY0" fmla="*/ 74551 h 537330"/>
              <a:gd name="connsiteX1" fmla="*/ 158073 w 674785"/>
              <a:gd name="connsiteY1" fmla="*/ 216501 h 537330"/>
              <a:gd name="connsiteX2" fmla="*/ 0 w 674785"/>
              <a:gd name="connsiteY2" fmla="*/ 299598 h 537330"/>
              <a:gd name="connsiteX3" fmla="*/ 110266 w 674785"/>
              <a:gd name="connsiteY3" fmla="*/ 536391 h 537330"/>
              <a:gd name="connsiteX4" fmla="*/ 674785 w 674785"/>
              <a:gd name="connsiteY4" fmla="*/ 87236 h 537330"/>
              <a:gd name="connsiteX5" fmla="*/ 512791 w 674785"/>
              <a:gd name="connsiteY5" fmla="*/ 0 h 537330"/>
              <a:gd name="connsiteX6" fmla="*/ 194501 w 674785"/>
              <a:gd name="connsiteY6" fmla="*/ 83916 h 537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4785" h="537330">
                <a:moveTo>
                  <a:pt x="183776" y="74551"/>
                </a:moveTo>
                <a:cubicBezTo>
                  <a:pt x="171146" y="91883"/>
                  <a:pt x="188702" y="178993"/>
                  <a:pt x="158073" y="216501"/>
                </a:cubicBezTo>
                <a:cubicBezTo>
                  <a:pt x="127444" y="254009"/>
                  <a:pt x="-378" y="239957"/>
                  <a:pt x="0" y="299598"/>
                </a:cubicBezTo>
                <a:lnTo>
                  <a:pt x="110266" y="536391"/>
                </a:lnTo>
                <a:cubicBezTo>
                  <a:pt x="235158" y="558842"/>
                  <a:pt x="572146" y="172457"/>
                  <a:pt x="674785" y="87236"/>
                </a:cubicBezTo>
                <a:lnTo>
                  <a:pt x="512791" y="0"/>
                </a:lnTo>
                <a:cubicBezTo>
                  <a:pt x="227282" y="96456"/>
                  <a:pt x="480010" y="-12540"/>
                  <a:pt x="194501" y="8391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1" name="Freeform 2440"/>
          <p:cNvSpPr/>
          <p:nvPr userDrawn="1"/>
        </p:nvSpPr>
        <p:spPr>
          <a:xfrm rot="5943740">
            <a:off x="1115549" y="9621967"/>
            <a:ext cx="353500" cy="133943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983682 h 1343941"/>
              <a:gd name="connsiteX1" fmla="*/ 35711 w 381507"/>
              <a:gd name="connsiteY1" fmla="*/ 1338149 h 1343941"/>
              <a:gd name="connsiteX2" fmla="*/ 381507 w 381507"/>
              <a:gd name="connsiteY2" fmla="*/ 1231075 h 1343941"/>
              <a:gd name="connsiteX3" fmla="*/ 329015 w 381507"/>
              <a:gd name="connsiteY3" fmla="*/ 909131 h 1343941"/>
              <a:gd name="connsiteX4" fmla="*/ 30769 w 381507"/>
              <a:gd name="connsiteY4" fmla="*/ 6019 h 1343941"/>
              <a:gd name="connsiteX0" fmla="*/ 0 w 381507"/>
              <a:gd name="connsiteY0" fmla="*/ 992577 h 1352836"/>
              <a:gd name="connsiteX1" fmla="*/ 35711 w 381507"/>
              <a:gd name="connsiteY1" fmla="*/ 1347044 h 1352836"/>
              <a:gd name="connsiteX2" fmla="*/ 381507 w 381507"/>
              <a:gd name="connsiteY2" fmla="*/ 1239970 h 1352836"/>
              <a:gd name="connsiteX3" fmla="*/ 369531 w 381507"/>
              <a:gd name="connsiteY3" fmla="*/ 228670 h 1352836"/>
              <a:gd name="connsiteX4" fmla="*/ 30769 w 381507"/>
              <a:gd name="connsiteY4" fmla="*/ 14914 h 1352836"/>
              <a:gd name="connsiteX0" fmla="*/ 0 w 381507"/>
              <a:gd name="connsiteY0" fmla="*/ 996350 h 1356609"/>
              <a:gd name="connsiteX1" fmla="*/ 35711 w 381507"/>
              <a:gd name="connsiteY1" fmla="*/ 1350817 h 1356609"/>
              <a:gd name="connsiteX2" fmla="*/ 381507 w 381507"/>
              <a:gd name="connsiteY2" fmla="*/ 1243743 h 1356609"/>
              <a:gd name="connsiteX3" fmla="*/ 369531 w 381507"/>
              <a:gd name="connsiteY3" fmla="*/ 232443 h 1356609"/>
              <a:gd name="connsiteX4" fmla="*/ 30769 w 381507"/>
              <a:gd name="connsiteY4" fmla="*/ 18687 h 1356609"/>
              <a:gd name="connsiteX0" fmla="*/ 0 w 381507"/>
              <a:gd name="connsiteY0" fmla="*/ 979172 h 1339431"/>
              <a:gd name="connsiteX1" fmla="*/ 35711 w 381507"/>
              <a:gd name="connsiteY1" fmla="*/ 1333639 h 1339431"/>
              <a:gd name="connsiteX2" fmla="*/ 381507 w 381507"/>
              <a:gd name="connsiteY2" fmla="*/ 1226565 h 1339431"/>
              <a:gd name="connsiteX3" fmla="*/ 369531 w 381507"/>
              <a:gd name="connsiteY3" fmla="*/ 215265 h 1339431"/>
              <a:gd name="connsiteX4" fmla="*/ 30769 w 381507"/>
              <a:gd name="connsiteY4" fmla="*/ 1509 h 1339431"/>
              <a:gd name="connsiteX0" fmla="*/ 0 w 353500"/>
              <a:gd name="connsiteY0" fmla="*/ 17881 h 1339431"/>
              <a:gd name="connsiteX1" fmla="*/ 7704 w 353500"/>
              <a:gd name="connsiteY1" fmla="*/ 1333639 h 1339431"/>
              <a:gd name="connsiteX2" fmla="*/ 353500 w 353500"/>
              <a:gd name="connsiteY2" fmla="*/ 1226565 h 1339431"/>
              <a:gd name="connsiteX3" fmla="*/ 341524 w 353500"/>
              <a:gd name="connsiteY3" fmla="*/ 215265 h 1339431"/>
              <a:gd name="connsiteX4" fmla="*/ 2762 w 353500"/>
              <a:gd name="connsiteY4" fmla="*/ 1509 h 1339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500" h="1339431">
                <a:moveTo>
                  <a:pt x="0" y="17881"/>
                </a:moveTo>
                <a:lnTo>
                  <a:pt x="7704" y="1333639"/>
                </a:lnTo>
                <a:cubicBezTo>
                  <a:pt x="132596" y="1356090"/>
                  <a:pt x="250861" y="1311786"/>
                  <a:pt x="353500" y="1226565"/>
                </a:cubicBezTo>
                <a:lnTo>
                  <a:pt x="341524" y="215265"/>
                </a:lnTo>
                <a:cubicBezTo>
                  <a:pt x="310385" y="213277"/>
                  <a:pt x="41588" y="-20878"/>
                  <a:pt x="2762" y="1509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2" name="Freeform 2441"/>
          <p:cNvSpPr/>
          <p:nvPr userDrawn="1"/>
        </p:nvSpPr>
        <p:spPr>
          <a:xfrm rot="5943740">
            <a:off x="10605317" y="8404791"/>
            <a:ext cx="1187200" cy="715460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1042287"/>
              <a:gd name="connsiteY0" fmla="*/ 319495 h 679754"/>
              <a:gd name="connsiteX1" fmla="*/ 35711 w 1042287"/>
              <a:gd name="connsiteY1" fmla="*/ 673962 h 679754"/>
              <a:gd name="connsiteX2" fmla="*/ 381507 w 1042287"/>
              <a:gd name="connsiteY2" fmla="*/ 566888 h 679754"/>
              <a:gd name="connsiteX3" fmla="*/ 1042287 w 1042287"/>
              <a:gd name="connsiteY3" fmla="*/ 0 h 679754"/>
              <a:gd name="connsiteX4" fmla="*/ 10725 w 1042287"/>
              <a:gd name="connsiteY4" fmla="*/ 328860 h 679754"/>
              <a:gd name="connsiteX0" fmla="*/ 0 w 1163750"/>
              <a:gd name="connsiteY0" fmla="*/ 319495 h 674895"/>
              <a:gd name="connsiteX1" fmla="*/ 35711 w 1163750"/>
              <a:gd name="connsiteY1" fmla="*/ 673962 h 674895"/>
              <a:gd name="connsiteX2" fmla="*/ 1163750 w 1163750"/>
              <a:gd name="connsiteY2" fmla="*/ 222205 h 674895"/>
              <a:gd name="connsiteX3" fmla="*/ 1042287 w 1163750"/>
              <a:gd name="connsiteY3" fmla="*/ 0 h 674895"/>
              <a:gd name="connsiteX4" fmla="*/ 10725 w 1163750"/>
              <a:gd name="connsiteY4" fmla="*/ 328860 h 674895"/>
              <a:gd name="connsiteX0" fmla="*/ 0 w 1163750"/>
              <a:gd name="connsiteY0" fmla="*/ 319495 h 675501"/>
              <a:gd name="connsiteX1" fmla="*/ 35711 w 1163750"/>
              <a:gd name="connsiteY1" fmla="*/ 673962 h 675501"/>
              <a:gd name="connsiteX2" fmla="*/ 796046 w 1163750"/>
              <a:gd name="connsiteY2" fmla="*/ 488944 h 675501"/>
              <a:gd name="connsiteX3" fmla="*/ 1163750 w 1163750"/>
              <a:gd name="connsiteY3" fmla="*/ 222205 h 675501"/>
              <a:gd name="connsiteX4" fmla="*/ 1042287 w 1163750"/>
              <a:gd name="connsiteY4" fmla="*/ 0 h 675501"/>
              <a:gd name="connsiteX5" fmla="*/ 10725 w 1163750"/>
              <a:gd name="connsiteY5" fmla="*/ 328860 h 675501"/>
              <a:gd name="connsiteX0" fmla="*/ 23450 w 1187200"/>
              <a:gd name="connsiteY0" fmla="*/ 319495 h 715460"/>
              <a:gd name="connsiteX1" fmla="*/ 0 w 1187200"/>
              <a:gd name="connsiteY1" fmla="*/ 714263 h 715460"/>
              <a:gd name="connsiteX2" fmla="*/ 819496 w 1187200"/>
              <a:gd name="connsiteY2" fmla="*/ 488944 h 715460"/>
              <a:gd name="connsiteX3" fmla="*/ 1187200 w 1187200"/>
              <a:gd name="connsiteY3" fmla="*/ 222205 h 715460"/>
              <a:gd name="connsiteX4" fmla="*/ 1065737 w 1187200"/>
              <a:gd name="connsiteY4" fmla="*/ 0 h 715460"/>
              <a:gd name="connsiteX5" fmla="*/ 34175 w 1187200"/>
              <a:gd name="connsiteY5" fmla="*/ 328860 h 715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7200" h="715460">
                <a:moveTo>
                  <a:pt x="23450" y="319495"/>
                </a:moveTo>
                <a:lnTo>
                  <a:pt x="0" y="714263"/>
                </a:lnTo>
                <a:cubicBezTo>
                  <a:pt x="127012" y="731190"/>
                  <a:pt x="631489" y="564237"/>
                  <a:pt x="819496" y="488944"/>
                </a:cubicBezTo>
                <a:cubicBezTo>
                  <a:pt x="1007503" y="413651"/>
                  <a:pt x="1140497" y="292381"/>
                  <a:pt x="1187200" y="222205"/>
                </a:cubicBezTo>
                <a:lnTo>
                  <a:pt x="1065737" y="0"/>
                </a:lnTo>
                <a:cubicBezTo>
                  <a:pt x="780228" y="96456"/>
                  <a:pt x="319684" y="232404"/>
                  <a:pt x="34175" y="328860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3" name="Freeform 2442"/>
          <p:cNvSpPr/>
          <p:nvPr userDrawn="1"/>
        </p:nvSpPr>
        <p:spPr>
          <a:xfrm rot="11840509">
            <a:off x="10800349" y="7482679"/>
            <a:ext cx="634476" cy="60831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74551 h 582393"/>
              <a:gd name="connsiteX1" fmla="*/ 23178 w 381507"/>
              <a:gd name="connsiteY1" fmla="*/ 580615 h 582393"/>
              <a:gd name="connsiteX2" fmla="*/ 381507 w 381507"/>
              <a:gd name="connsiteY2" fmla="*/ 321944 h 582393"/>
              <a:gd name="connsiteX3" fmla="*/ 329015 w 381507"/>
              <a:gd name="connsiteY3" fmla="*/ 0 h 582393"/>
              <a:gd name="connsiteX4" fmla="*/ 10725 w 381507"/>
              <a:gd name="connsiteY4" fmla="*/ 83916 h 582393"/>
              <a:gd name="connsiteX0" fmla="*/ 0 w 634476"/>
              <a:gd name="connsiteY0" fmla="*/ 74551 h 582434"/>
              <a:gd name="connsiteX1" fmla="*/ 23178 w 634476"/>
              <a:gd name="connsiteY1" fmla="*/ 580615 h 582434"/>
              <a:gd name="connsiteX2" fmla="*/ 634476 w 634476"/>
              <a:gd name="connsiteY2" fmla="*/ 326770 h 582434"/>
              <a:gd name="connsiteX3" fmla="*/ 329015 w 634476"/>
              <a:gd name="connsiteY3" fmla="*/ 0 h 582434"/>
              <a:gd name="connsiteX4" fmla="*/ 10725 w 634476"/>
              <a:gd name="connsiteY4" fmla="*/ 83916 h 582434"/>
              <a:gd name="connsiteX0" fmla="*/ 0 w 634476"/>
              <a:gd name="connsiteY0" fmla="*/ 100428 h 608311"/>
              <a:gd name="connsiteX1" fmla="*/ 23178 w 634476"/>
              <a:gd name="connsiteY1" fmla="*/ 606492 h 608311"/>
              <a:gd name="connsiteX2" fmla="*/ 634476 w 634476"/>
              <a:gd name="connsiteY2" fmla="*/ 352647 h 608311"/>
              <a:gd name="connsiteX3" fmla="*/ 488575 w 634476"/>
              <a:gd name="connsiteY3" fmla="*/ 0 h 608311"/>
              <a:gd name="connsiteX4" fmla="*/ 10725 w 634476"/>
              <a:gd name="connsiteY4" fmla="*/ 109793 h 608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4476" h="608311">
                <a:moveTo>
                  <a:pt x="0" y="100428"/>
                </a:moveTo>
                <a:lnTo>
                  <a:pt x="23178" y="606492"/>
                </a:lnTo>
                <a:cubicBezTo>
                  <a:pt x="148070" y="628943"/>
                  <a:pt x="531837" y="437868"/>
                  <a:pt x="634476" y="352647"/>
                </a:cubicBezTo>
                <a:lnTo>
                  <a:pt x="488575" y="0"/>
                </a:lnTo>
                <a:cubicBezTo>
                  <a:pt x="203066" y="96456"/>
                  <a:pt x="296234" y="13337"/>
                  <a:pt x="10725" y="109793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4" name="Freeform 2443"/>
          <p:cNvSpPr/>
          <p:nvPr userDrawn="1"/>
        </p:nvSpPr>
        <p:spPr>
          <a:xfrm rot="477272">
            <a:off x="11424440" y="6327158"/>
            <a:ext cx="1015321" cy="74707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775933"/>
              <a:gd name="connsiteY0" fmla="*/ 152388 h 512647"/>
              <a:gd name="connsiteX1" fmla="*/ 35711 w 775933"/>
              <a:gd name="connsiteY1" fmla="*/ 506855 h 512647"/>
              <a:gd name="connsiteX2" fmla="*/ 381507 w 775933"/>
              <a:gd name="connsiteY2" fmla="*/ 399781 h 512647"/>
              <a:gd name="connsiteX3" fmla="*/ 775933 w 775933"/>
              <a:gd name="connsiteY3" fmla="*/ 0 h 512647"/>
              <a:gd name="connsiteX4" fmla="*/ 10725 w 775933"/>
              <a:gd name="connsiteY4" fmla="*/ 161753 h 512647"/>
              <a:gd name="connsiteX0" fmla="*/ 0 w 775933"/>
              <a:gd name="connsiteY0" fmla="*/ 152388 h 750430"/>
              <a:gd name="connsiteX1" fmla="*/ 35711 w 775933"/>
              <a:gd name="connsiteY1" fmla="*/ 506855 h 750430"/>
              <a:gd name="connsiteX2" fmla="*/ 351384 w 775933"/>
              <a:gd name="connsiteY2" fmla="*/ 734834 h 750430"/>
              <a:gd name="connsiteX3" fmla="*/ 775933 w 775933"/>
              <a:gd name="connsiteY3" fmla="*/ 0 h 750430"/>
              <a:gd name="connsiteX4" fmla="*/ 10725 w 775933"/>
              <a:gd name="connsiteY4" fmla="*/ 161753 h 750430"/>
              <a:gd name="connsiteX0" fmla="*/ 0 w 775933"/>
              <a:gd name="connsiteY0" fmla="*/ 152388 h 764184"/>
              <a:gd name="connsiteX1" fmla="*/ 35711 w 775933"/>
              <a:gd name="connsiteY1" fmla="*/ 506855 h 764184"/>
              <a:gd name="connsiteX2" fmla="*/ 218638 w 775933"/>
              <a:gd name="connsiteY2" fmla="*/ 584127 h 764184"/>
              <a:gd name="connsiteX3" fmla="*/ 351384 w 775933"/>
              <a:gd name="connsiteY3" fmla="*/ 734834 h 764184"/>
              <a:gd name="connsiteX4" fmla="*/ 775933 w 775933"/>
              <a:gd name="connsiteY4" fmla="*/ 0 h 764184"/>
              <a:gd name="connsiteX5" fmla="*/ 10725 w 775933"/>
              <a:gd name="connsiteY5" fmla="*/ 161753 h 764184"/>
              <a:gd name="connsiteX0" fmla="*/ 0 w 870585"/>
              <a:gd name="connsiteY0" fmla="*/ 152388 h 746905"/>
              <a:gd name="connsiteX1" fmla="*/ 35711 w 870585"/>
              <a:gd name="connsiteY1" fmla="*/ 506855 h 746905"/>
              <a:gd name="connsiteX2" fmla="*/ 218638 w 870585"/>
              <a:gd name="connsiteY2" fmla="*/ 584127 h 746905"/>
              <a:gd name="connsiteX3" fmla="*/ 351384 w 870585"/>
              <a:gd name="connsiteY3" fmla="*/ 734834 h 746905"/>
              <a:gd name="connsiteX4" fmla="*/ 870585 w 870585"/>
              <a:gd name="connsiteY4" fmla="*/ 239126 h 746905"/>
              <a:gd name="connsiteX5" fmla="*/ 775933 w 870585"/>
              <a:gd name="connsiteY5" fmla="*/ 0 h 746905"/>
              <a:gd name="connsiteX6" fmla="*/ 10725 w 870585"/>
              <a:gd name="connsiteY6" fmla="*/ 161753 h 746905"/>
              <a:gd name="connsiteX0" fmla="*/ 0 w 919566"/>
              <a:gd name="connsiteY0" fmla="*/ 152388 h 746905"/>
              <a:gd name="connsiteX1" fmla="*/ 35711 w 919566"/>
              <a:gd name="connsiteY1" fmla="*/ 506855 h 746905"/>
              <a:gd name="connsiteX2" fmla="*/ 218638 w 919566"/>
              <a:gd name="connsiteY2" fmla="*/ 584127 h 746905"/>
              <a:gd name="connsiteX3" fmla="*/ 351384 w 919566"/>
              <a:gd name="connsiteY3" fmla="*/ 734834 h 746905"/>
              <a:gd name="connsiteX4" fmla="*/ 870585 w 919566"/>
              <a:gd name="connsiteY4" fmla="*/ 239126 h 746905"/>
              <a:gd name="connsiteX5" fmla="*/ 775933 w 919566"/>
              <a:gd name="connsiteY5" fmla="*/ 0 h 746905"/>
              <a:gd name="connsiteX6" fmla="*/ 10725 w 919566"/>
              <a:gd name="connsiteY6" fmla="*/ 161753 h 746905"/>
              <a:gd name="connsiteX0" fmla="*/ 0 w 1015321"/>
              <a:gd name="connsiteY0" fmla="*/ 152390 h 746907"/>
              <a:gd name="connsiteX1" fmla="*/ 35711 w 1015321"/>
              <a:gd name="connsiteY1" fmla="*/ 506857 h 746907"/>
              <a:gd name="connsiteX2" fmla="*/ 218638 w 1015321"/>
              <a:gd name="connsiteY2" fmla="*/ 584129 h 746907"/>
              <a:gd name="connsiteX3" fmla="*/ 351384 w 1015321"/>
              <a:gd name="connsiteY3" fmla="*/ 734836 h 746907"/>
              <a:gd name="connsiteX4" fmla="*/ 870585 w 1015321"/>
              <a:gd name="connsiteY4" fmla="*/ 239128 h 746907"/>
              <a:gd name="connsiteX5" fmla="*/ 1013000 w 1015321"/>
              <a:gd name="connsiteY5" fmla="*/ 184606 h 746907"/>
              <a:gd name="connsiteX6" fmla="*/ 775933 w 1015321"/>
              <a:gd name="connsiteY6" fmla="*/ 2 h 746907"/>
              <a:gd name="connsiteX7" fmla="*/ 10725 w 1015321"/>
              <a:gd name="connsiteY7" fmla="*/ 161755 h 746907"/>
              <a:gd name="connsiteX0" fmla="*/ 0 w 1015321"/>
              <a:gd name="connsiteY0" fmla="*/ 152388 h 746905"/>
              <a:gd name="connsiteX1" fmla="*/ 35711 w 1015321"/>
              <a:gd name="connsiteY1" fmla="*/ 506855 h 746905"/>
              <a:gd name="connsiteX2" fmla="*/ 218638 w 1015321"/>
              <a:gd name="connsiteY2" fmla="*/ 584127 h 746905"/>
              <a:gd name="connsiteX3" fmla="*/ 351384 w 1015321"/>
              <a:gd name="connsiteY3" fmla="*/ 734834 h 746905"/>
              <a:gd name="connsiteX4" fmla="*/ 870585 w 1015321"/>
              <a:gd name="connsiteY4" fmla="*/ 239126 h 746905"/>
              <a:gd name="connsiteX5" fmla="*/ 1013000 w 1015321"/>
              <a:gd name="connsiteY5" fmla="*/ 184604 h 746905"/>
              <a:gd name="connsiteX6" fmla="*/ 775933 w 1015321"/>
              <a:gd name="connsiteY6" fmla="*/ 0 h 746905"/>
              <a:gd name="connsiteX7" fmla="*/ 10725 w 1015321"/>
              <a:gd name="connsiteY7" fmla="*/ 161753 h 746905"/>
              <a:gd name="connsiteX0" fmla="*/ 0 w 1015321"/>
              <a:gd name="connsiteY0" fmla="*/ 152558 h 747075"/>
              <a:gd name="connsiteX1" fmla="*/ 35711 w 1015321"/>
              <a:gd name="connsiteY1" fmla="*/ 507025 h 747075"/>
              <a:gd name="connsiteX2" fmla="*/ 218638 w 1015321"/>
              <a:gd name="connsiteY2" fmla="*/ 584297 h 747075"/>
              <a:gd name="connsiteX3" fmla="*/ 351384 w 1015321"/>
              <a:gd name="connsiteY3" fmla="*/ 735004 h 747075"/>
              <a:gd name="connsiteX4" fmla="*/ 870585 w 1015321"/>
              <a:gd name="connsiteY4" fmla="*/ 239296 h 747075"/>
              <a:gd name="connsiteX5" fmla="*/ 1013000 w 1015321"/>
              <a:gd name="connsiteY5" fmla="*/ 184774 h 747075"/>
              <a:gd name="connsiteX6" fmla="*/ 775933 w 1015321"/>
              <a:gd name="connsiteY6" fmla="*/ 170 h 747075"/>
              <a:gd name="connsiteX7" fmla="*/ 10725 w 1015321"/>
              <a:gd name="connsiteY7" fmla="*/ 161923 h 747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15321" h="747075">
                <a:moveTo>
                  <a:pt x="0" y="152558"/>
                </a:moveTo>
                <a:lnTo>
                  <a:pt x="35711" y="507025"/>
                </a:lnTo>
                <a:cubicBezTo>
                  <a:pt x="67179" y="589294"/>
                  <a:pt x="166026" y="546301"/>
                  <a:pt x="218638" y="584297"/>
                </a:cubicBezTo>
                <a:cubicBezTo>
                  <a:pt x="271250" y="622293"/>
                  <a:pt x="281338" y="793521"/>
                  <a:pt x="351384" y="735004"/>
                </a:cubicBezTo>
                <a:cubicBezTo>
                  <a:pt x="447227" y="567735"/>
                  <a:pt x="774742" y="406565"/>
                  <a:pt x="870585" y="239296"/>
                </a:cubicBezTo>
                <a:cubicBezTo>
                  <a:pt x="962279" y="143134"/>
                  <a:pt x="1028775" y="224628"/>
                  <a:pt x="1013000" y="184774"/>
                </a:cubicBezTo>
                <a:cubicBezTo>
                  <a:pt x="997225" y="144920"/>
                  <a:pt x="760568" y="10873"/>
                  <a:pt x="775933" y="170"/>
                </a:cubicBezTo>
                <a:cubicBezTo>
                  <a:pt x="741821" y="-3902"/>
                  <a:pt x="296234" y="65467"/>
                  <a:pt x="10725" y="161923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5" name="Freeform 2444"/>
          <p:cNvSpPr/>
          <p:nvPr userDrawn="1"/>
        </p:nvSpPr>
        <p:spPr>
          <a:xfrm rot="4631940">
            <a:off x="9427372" y="9277568"/>
            <a:ext cx="597940" cy="775098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99075"/>
              <a:gd name="connsiteY0" fmla="*/ 32004 h 392263"/>
              <a:gd name="connsiteX1" fmla="*/ 35711 w 499075"/>
              <a:gd name="connsiteY1" fmla="*/ 386471 h 392263"/>
              <a:gd name="connsiteX2" fmla="*/ 381507 w 499075"/>
              <a:gd name="connsiteY2" fmla="*/ 279397 h 392263"/>
              <a:gd name="connsiteX3" fmla="*/ 499075 w 499075"/>
              <a:gd name="connsiteY3" fmla="*/ 0 h 392263"/>
              <a:gd name="connsiteX4" fmla="*/ 10725 w 499075"/>
              <a:gd name="connsiteY4" fmla="*/ 41369 h 392263"/>
              <a:gd name="connsiteX0" fmla="*/ 0 w 597863"/>
              <a:gd name="connsiteY0" fmla="*/ 32004 h 765576"/>
              <a:gd name="connsiteX1" fmla="*/ 35711 w 597863"/>
              <a:gd name="connsiteY1" fmla="*/ 386471 h 765576"/>
              <a:gd name="connsiteX2" fmla="*/ 597863 w 597863"/>
              <a:gd name="connsiteY2" fmla="*/ 754431 h 765576"/>
              <a:gd name="connsiteX3" fmla="*/ 499075 w 597863"/>
              <a:gd name="connsiteY3" fmla="*/ 0 h 765576"/>
              <a:gd name="connsiteX4" fmla="*/ 10725 w 597863"/>
              <a:gd name="connsiteY4" fmla="*/ 41369 h 765576"/>
              <a:gd name="connsiteX0" fmla="*/ 77 w 597940"/>
              <a:gd name="connsiteY0" fmla="*/ 32004 h 775098"/>
              <a:gd name="connsiteX1" fmla="*/ 0 w 597940"/>
              <a:gd name="connsiteY1" fmla="*/ 612765 h 775098"/>
              <a:gd name="connsiteX2" fmla="*/ 597940 w 597940"/>
              <a:gd name="connsiteY2" fmla="*/ 754431 h 775098"/>
              <a:gd name="connsiteX3" fmla="*/ 499152 w 597940"/>
              <a:gd name="connsiteY3" fmla="*/ 0 h 775098"/>
              <a:gd name="connsiteX4" fmla="*/ 10802 w 597940"/>
              <a:gd name="connsiteY4" fmla="*/ 41369 h 775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7940" h="775098">
                <a:moveTo>
                  <a:pt x="77" y="32004"/>
                </a:moveTo>
                <a:cubicBezTo>
                  <a:pt x="51" y="225591"/>
                  <a:pt x="26" y="419178"/>
                  <a:pt x="0" y="612765"/>
                </a:cubicBezTo>
                <a:cubicBezTo>
                  <a:pt x="124892" y="635216"/>
                  <a:pt x="495301" y="839652"/>
                  <a:pt x="597940" y="754431"/>
                </a:cubicBezTo>
                <a:lnTo>
                  <a:pt x="499152" y="0"/>
                </a:lnTo>
                <a:cubicBezTo>
                  <a:pt x="213643" y="96456"/>
                  <a:pt x="296311" y="-55087"/>
                  <a:pt x="10802" y="41369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6" name="Freeform 2445"/>
          <p:cNvSpPr/>
          <p:nvPr userDrawn="1"/>
        </p:nvSpPr>
        <p:spPr>
          <a:xfrm rot="6862497">
            <a:off x="11946335" y="8279620"/>
            <a:ext cx="734122" cy="728937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734122"/>
              <a:gd name="connsiteY0" fmla="*/ 74551 h 536174"/>
              <a:gd name="connsiteX1" fmla="*/ 35711 w 734122"/>
              <a:gd name="connsiteY1" fmla="*/ 429018 h 536174"/>
              <a:gd name="connsiteX2" fmla="*/ 734122 w 734122"/>
              <a:gd name="connsiteY2" fmla="*/ 509352 h 536174"/>
              <a:gd name="connsiteX3" fmla="*/ 329015 w 734122"/>
              <a:gd name="connsiteY3" fmla="*/ 0 h 536174"/>
              <a:gd name="connsiteX4" fmla="*/ 10725 w 734122"/>
              <a:gd name="connsiteY4" fmla="*/ 83916 h 536174"/>
              <a:gd name="connsiteX0" fmla="*/ 0 w 734122"/>
              <a:gd name="connsiteY0" fmla="*/ 74551 h 728937"/>
              <a:gd name="connsiteX1" fmla="*/ 35711 w 734122"/>
              <a:gd name="connsiteY1" fmla="*/ 429018 h 728937"/>
              <a:gd name="connsiteX2" fmla="*/ 311009 w 734122"/>
              <a:gd name="connsiteY2" fmla="*/ 728100 h 728937"/>
              <a:gd name="connsiteX3" fmla="*/ 734122 w 734122"/>
              <a:gd name="connsiteY3" fmla="*/ 509352 h 728937"/>
              <a:gd name="connsiteX4" fmla="*/ 329015 w 734122"/>
              <a:gd name="connsiteY4" fmla="*/ 0 h 728937"/>
              <a:gd name="connsiteX5" fmla="*/ 10725 w 734122"/>
              <a:gd name="connsiteY5" fmla="*/ 83916 h 728937"/>
              <a:gd name="connsiteX0" fmla="*/ 0 w 734122"/>
              <a:gd name="connsiteY0" fmla="*/ 74551 h 728937"/>
              <a:gd name="connsiteX1" fmla="*/ 70090 w 734122"/>
              <a:gd name="connsiteY1" fmla="*/ 421807 h 728937"/>
              <a:gd name="connsiteX2" fmla="*/ 311009 w 734122"/>
              <a:gd name="connsiteY2" fmla="*/ 728100 h 728937"/>
              <a:gd name="connsiteX3" fmla="*/ 734122 w 734122"/>
              <a:gd name="connsiteY3" fmla="*/ 509352 h 728937"/>
              <a:gd name="connsiteX4" fmla="*/ 329015 w 734122"/>
              <a:gd name="connsiteY4" fmla="*/ 0 h 728937"/>
              <a:gd name="connsiteX5" fmla="*/ 10725 w 734122"/>
              <a:gd name="connsiteY5" fmla="*/ 83916 h 728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4122" h="728937">
                <a:moveTo>
                  <a:pt x="0" y="74551"/>
                </a:moveTo>
                <a:lnTo>
                  <a:pt x="70090" y="421807"/>
                </a:lnTo>
                <a:cubicBezTo>
                  <a:pt x="121447" y="491211"/>
                  <a:pt x="194607" y="714711"/>
                  <a:pt x="311009" y="728100"/>
                </a:cubicBezTo>
                <a:cubicBezTo>
                  <a:pt x="427411" y="741489"/>
                  <a:pt x="730643" y="591181"/>
                  <a:pt x="734122" y="509352"/>
                </a:cubicBezTo>
                <a:lnTo>
                  <a:pt x="329015" y="0"/>
                </a:lnTo>
                <a:cubicBezTo>
                  <a:pt x="43506" y="96456"/>
                  <a:pt x="296234" y="-12540"/>
                  <a:pt x="10725" y="8391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7" name="Freeform 2446"/>
          <p:cNvSpPr/>
          <p:nvPr userDrawn="1"/>
        </p:nvSpPr>
        <p:spPr>
          <a:xfrm rot="9541380">
            <a:off x="11419474" y="12453610"/>
            <a:ext cx="482408" cy="73407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19499"/>
              <a:gd name="connsiteY0" fmla="*/ 74551 h 574930"/>
              <a:gd name="connsiteX1" fmla="*/ 35711 w 419499"/>
              <a:gd name="connsiteY1" fmla="*/ 429018 h 574930"/>
              <a:gd name="connsiteX2" fmla="*/ 419499 w 419499"/>
              <a:gd name="connsiteY2" fmla="*/ 552774 h 574930"/>
              <a:gd name="connsiteX3" fmla="*/ 329015 w 419499"/>
              <a:gd name="connsiteY3" fmla="*/ 0 h 574930"/>
              <a:gd name="connsiteX4" fmla="*/ 10725 w 419499"/>
              <a:gd name="connsiteY4" fmla="*/ 83916 h 574930"/>
              <a:gd name="connsiteX0" fmla="*/ 0 w 419499"/>
              <a:gd name="connsiteY0" fmla="*/ 74551 h 734071"/>
              <a:gd name="connsiteX1" fmla="*/ 78977 w 419499"/>
              <a:gd name="connsiteY1" fmla="*/ 731237 h 734071"/>
              <a:gd name="connsiteX2" fmla="*/ 419499 w 419499"/>
              <a:gd name="connsiteY2" fmla="*/ 552774 h 734071"/>
              <a:gd name="connsiteX3" fmla="*/ 329015 w 419499"/>
              <a:gd name="connsiteY3" fmla="*/ 0 h 734071"/>
              <a:gd name="connsiteX4" fmla="*/ 10725 w 419499"/>
              <a:gd name="connsiteY4" fmla="*/ 83916 h 734071"/>
              <a:gd name="connsiteX0" fmla="*/ 45365 w 464864"/>
              <a:gd name="connsiteY0" fmla="*/ 74551 h 734071"/>
              <a:gd name="connsiteX1" fmla="*/ 124342 w 464864"/>
              <a:gd name="connsiteY1" fmla="*/ 731237 h 734071"/>
              <a:gd name="connsiteX2" fmla="*/ 464864 w 464864"/>
              <a:gd name="connsiteY2" fmla="*/ 552774 h 734071"/>
              <a:gd name="connsiteX3" fmla="*/ 374380 w 464864"/>
              <a:gd name="connsiteY3" fmla="*/ 0 h 734071"/>
              <a:gd name="connsiteX4" fmla="*/ 0 w 464864"/>
              <a:gd name="connsiteY4" fmla="*/ 70572 h 734071"/>
              <a:gd name="connsiteX0" fmla="*/ 0 w 482408"/>
              <a:gd name="connsiteY0" fmla="*/ 78994 h 734071"/>
              <a:gd name="connsiteX1" fmla="*/ 141886 w 482408"/>
              <a:gd name="connsiteY1" fmla="*/ 731237 h 734071"/>
              <a:gd name="connsiteX2" fmla="*/ 482408 w 482408"/>
              <a:gd name="connsiteY2" fmla="*/ 552774 h 734071"/>
              <a:gd name="connsiteX3" fmla="*/ 391924 w 482408"/>
              <a:gd name="connsiteY3" fmla="*/ 0 h 734071"/>
              <a:gd name="connsiteX4" fmla="*/ 17544 w 482408"/>
              <a:gd name="connsiteY4" fmla="*/ 70572 h 734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2408" h="734071">
                <a:moveTo>
                  <a:pt x="0" y="78994"/>
                </a:moveTo>
                <a:lnTo>
                  <a:pt x="141886" y="731237"/>
                </a:lnTo>
                <a:cubicBezTo>
                  <a:pt x="266778" y="753688"/>
                  <a:pt x="379769" y="637995"/>
                  <a:pt x="482408" y="552774"/>
                </a:cubicBezTo>
                <a:lnTo>
                  <a:pt x="391924" y="0"/>
                </a:lnTo>
                <a:cubicBezTo>
                  <a:pt x="106415" y="96456"/>
                  <a:pt x="303053" y="-25884"/>
                  <a:pt x="17544" y="7057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8" name="Freeform 2447"/>
          <p:cNvSpPr/>
          <p:nvPr userDrawn="1"/>
        </p:nvSpPr>
        <p:spPr>
          <a:xfrm rot="11010884">
            <a:off x="9090144" y="10219726"/>
            <a:ext cx="616371" cy="176901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74551 h 1297172"/>
              <a:gd name="connsiteX1" fmla="*/ 77557 w 381507"/>
              <a:gd name="connsiteY1" fmla="*/ 1296765 h 1297172"/>
              <a:gd name="connsiteX2" fmla="*/ 381507 w 381507"/>
              <a:gd name="connsiteY2" fmla="*/ 321944 h 1297172"/>
              <a:gd name="connsiteX3" fmla="*/ 329015 w 381507"/>
              <a:gd name="connsiteY3" fmla="*/ 0 h 1297172"/>
              <a:gd name="connsiteX4" fmla="*/ 10725 w 381507"/>
              <a:gd name="connsiteY4" fmla="*/ 83916 h 1297172"/>
              <a:gd name="connsiteX0" fmla="*/ 0 w 329015"/>
              <a:gd name="connsiteY0" fmla="*/ 74551 h 1299123"/>
              <a:gd name="connsiteX1" fmla="*/ 77557 w 329015"/>
              <a:gd name="connsiteY1" fmla="*/ 1296765 h 1299123"/>
              <a:gd name="connsiteX2" fmla="*/ 291320 w 329015"/>
              <a:gd name="connsiteY2" fmla="*/ 1090920 h 1299123"/>
              <a:gd name="connsiteX3" fmla="*/ 329015 w 329015"/>
              <a:gd name="connsiteY3" fmla="*/ 0 h 1299123"/>
              <a:gd name="connsiteX4" fmla="*/ 10725 w 329015"/>
              <a:gd name="connsiteY4" fmla="*/ 83916 h 1299123"/>
              <a:gd name="connsiteX0" fmla="*/ 0 w 521551"/>
              <a:gd name="connsiteY0" fmla="*/ 544439 h 1769011"/>
              <a:gd name="connsiteX1" fmla="*/ 77557 w 521551"/>
              <a:gd name="connsiteY1" fmla="*/ 1766653 h 1769011"/>
              <a:gd name="connsiteX2" fmla="*/ 291320 w 521551"/>
              <a:gd name="connsiteY2" fmla="*/ 1560808 h 1769011"/>
              <a:gd name="connsiteX3" fmla="*/ 521551 w 521551"/>
              <a:gd name="connsiteY3" fmla="*/ 0 h 1769011"/>
              <a:gd name="connsiteX4" fmla="*/ 10725 w 521551"/>
              <a:gd name="connsiteY4" fmla="*/ 553804 h 1769011"/>
              <a:gd name="connsiteX0" fmla="*/ 94820 w 616371"/>
              <a:gd name="connsiteY0" fmla="*/ 544439 h 1769011"/>
              <a:gd name="connsiteX1" fmla="*/ 172377 w 616371"/>
              <a:gd name="connsiteY1" fmla="*/ 1766653 h 1769011"/>
              <a:gd name="connsiteX2" fmla="*/ 386140 w 616371"/>
              <a:gd name="connsiteY2" fmla="*/ 1560808 h 1769011"/>
              <a:gd name="connsiteX3" fmla="*/ 616371 w 616371"/>
              <a:gd name="connsiteY3" fmla="*/ 0 h 1769011"/>
              <a:gd name="connsiteX4" fmla="*/ 0 w 616371"/>
              <a:gd name="connsiteY4" fmla="*/ 575555 h 1769011"/>
              <a:gd name="connsiteX0" fmla="*/ 20632 w 616371"/>
              <a:gd name="connsiteY0" fmla="*/ 579533 h 1769011"/>
              <a:gd name="connsiteX1" fmla="*/ 172377 w 616371"/>
              <a:gd name="connsiteY1" fmla="*/ 1766653 h 1769011"/>
              <a:gd name="connsiteX2" fmla="*/ 386140 w 616371"/>
              <a:gd name="connsiteY2" fmla="*/ 1560808 h 1769011"/>
              <a:gd name="connsiteX3" fmla="*/ 616371 w 616371"/>
              <a:gd name="connsiteY3" fmla="*/ 0 h 1769011"/>
              <a:gd name="connsiteX4" fmla="*/ 0 w 616371"/>
              <a:gd name="connsiteY4" fmla="*/ 575555 h 1769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16371" h="1769011">
                <a:moveTo>
                  <a:pt x="20632" y="579533"/>
                </a:moveTo>
                <a:lnTo>
                  <a:pt x="172377" y="1766653"/>
                </a:lnTo>
                <a:cubicBezTo>
                  <a:pt x="297269" y="1789104"/>
                  <a:pt x="283501" y="1646029"/>
                  <a:pt x="386140" y="1560808"/>
                </a:cubicBezTo>
                <a:lnTo>
                  <a:pt x="616371" y="0"/>
                </a:lnTo>
                <a:cubicBezTo>
                  <a:pt x="330862" y="96456"/>
                  <a:pt x="285509" y="479099"/>
                  <a:pt x="0" y="575555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9" name="Freeform 2448"/>
          <p:cNvSpPr/>
          <p:nvPr userDrawn="1"/>
        </p:nvSpPr>
        <p:spPr>
          <a:xfrm rot="7230653">
            <a:off x="9867779" y="12488961"/>
            <a:ext cx="561987" cy="75047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38744"/>
              <a:gd name="connsiteY0" fmla="*/ 68457 h 428716"/>
              <a:gd name="connsiteX1" fmla="*/ 35711 w 438744"/>
              <a:gd name="connsiteY1" fmla="*/ 422924 h 428716"/>
              <a:gd name="connsiteX2" fmla="*/ 381507 w 438744"/>
              <a:gd name="connsiteY2" fmla="*/ 315850 h 428716"/>
              <a:gd name="connsiteX3" fmla="*/ 438744 w 438744"/>
              <a:gd name="connsiteY3" fmla="*/ 0 h 428716"/>
              <a:gd name="connsiteX4" fmla="*/ 10725 w 438744"/>
              <a:gd name="connsiteY4" fmla="*/ 77822 h 428716"/>
              <a:gd name="connsiteX0" fmla="*/ 0 w 561987"/>
              <a:gd name="connsiteY0" fmla="*/ 68457 h 646219"/>
              <a:gd name="connsiteX1" fmla="*/ 35711 w 561987"/>
              <a:gd name="connsiteY1" fmla="*/ 422924 h 646219"/>
              <a:gd name="connsiteX2" fmla="*/ 561987 w 561987"/>
              <a:gd name="connsiteY2" fmla="*/ 629616 h 646219"/>
              <a:gd name="connsiteX3" fmla="*/ 438744 w 561987"/>
              <a:gd name="connsiteY3" fmla="*/ 0 h 646219"/>
              <a:gd name="connsiteX4" fmla="*/ 10725 w 561987"/>
              <a:gd name="connsiteY4" fmla="*/ 77822 h 646219"/>
              <a:gd name="connsiteX0" fmla="*/ 0 w 561987"/>
              <a:gd name="connsiteY0" fmla="*/ 68457 h 750475"/>
              <a:gd name="connsiteX1" fmla="*/ 66488 w 561987"/>
              <a:gd name="connsiteY1" fmla="*/ 745308 h 750475"/>
              <a:gd name="connsiteX2" fmla="*/ 561987 w 561987"/>
              <a:gd name="connsiteY2" fmla="*/ 629616 h 750475"/>
              <a:gd name="connsiteX3" fmla="*/ 438744 w 561987"/>
              <a:gd name="connsiteY3" fmla="*/ 0 h 750475"/>
              <a:gd name="connsiteX4" fmla="*/ 10725 w 561987"/>
              <a:gd name="connsiteY4" fmla="*/ 77822 h 750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1987" h="750475">
                <a:moveTo>
                  <a:pt x="0" y="68457"/>
                </a:moveTo>
                <a:lnTo>
                  <a:pt x="66488" y="745308"/>
                </a:lnTo>
                <a:cubicBezTo>
                  <a:pt x="191380" y="767759"/>
                  <a:pt x="459348" y="714837"/>
                  <a:pt x="561987" y="629616"/>
                </a:cubicBezTo>
                <a:lnTo>
                  <a:pt x="438744" y="0"/>
                </a:lnTo>
                <a:cubicBezTo>
                  <a:pt x="153235" y="96456"/>
                  <a:pt x="296234" y="-18634"/>
                  <a:pt x="10725" y="7782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0" name="Freeform 2449"/>
          <p:cNvSpPr/>
          <p:nvPr userDrawn="1"/>
        </p:nvSpPr>
        <p:spPr>
          <a:xfrm rot="5943740">
            <a:off x="11966790" y="5537246"/>
            <a:ext cx="965957" cy="116006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30745 w 412252"/>
              <a:gd name="connsiteY0" fmla="*/ 74551 h 618612"/>
              <a:gd name="connsiteX1" fmla="*/ 0 w 412252"/>
              <a:gd name="connsiteY1" fmla="*/ 617093 h 618612"/>
              <a:gd name="connsiteX2" fmla="*/ 412252 w 412252"/>
              <a:gd name="connsiteY2" fmla="*/ 321944 h 618612"/>
              <a:gd name="connsiteX3" fmla="*/ 359760 w 412252"/>
              <a:gd name="connsiteY3" fmla="*/ 0 h 618612"/>
              <a:gd name="connsiteX4" fmla="*/ 41470 w 412252"/>
              <a:gd name="connsiteY4" fmla="*/ 83916 h 618612"/>
              <a:gd name="connsiteX0" fmla="*/ 30745 w 965957"/>
              <a:gd name="connsiteY0" fmla="*/ 199732 h 742817"/>
              <a:gd name="connsiteX1" fmla="*/ 0 w 965957"/>
              <a:gd name="connsiteY1" fmla="*/ 742274 h 742817"/>
              <a:gd name="connsiteX2" fmla="*/ 965957 w 965957"/>
              <a:gd name="connsiteY2" fmla="*/ 0 h 742817"/>
              <a:gd name="connsiteX3" fmla="*/ 359760 w 965957"/>
              <a:gd name="connsiteY3" fmla="*/ 125181 h 742817"/>
              <a:gd name="connsiteX4" fmla="*/ 41470 w 965957"/>
              <a:gd name="connsiteY4" fmla="*/ 209097 h 742817"/>
              <a:gd name="connsiteX0" fmla="*/ 30745 w 965957"/>
              <a:gd name="connsiteY0" fmla="*/ 616984 h 1160069"/>
              <a:gd name="connsiteX1" fmla="*/ 0 w 965957"/>
              <a:gd name="connsiteY1" fmla="*/ 1159526 h 1160069"/>
              <a:gd name="connsiteX2" fmla="*/ 965957 w 965957"/>
              <a:gd name="connsiteY2" fmla="*/ 417252 h 1160069"/>
              <a:gd name="connsiteX3" fmla="*/ 809526 w 965957"/>
              <a:gd name="connsiteY3" fmla="*/ 0 h 1160069"/>
              <a:gd name="connsiteX4" fmla="*/ 41470 w 965957"/>
              <a:gd name="connsiteY4" fmla="*/ 626349 h 1160069"/>
              <a:gd name="connsiteX0" fmla="*/ 30745 w 965957"/>
              <a:gd name="connsiteY0" fmla="*/ 616984 h 1160069"/>
              <a:gd name="connsiteX1" fmla="*/ 0 w 965957"/>
              <a:gd name="connsiteY1" fmla="*/ 1159526 h 1160069"/>
              <a:gd name="connsiteX2" fmla="*/ 965957 w 965957"/>
              <a:gd name="connsiteY2" fmla="*/ 417252 h 1160069"/>
              <a:gd name="connsiteX3" fmla="*/ 809526 w 965957"/>
              <a:gd name="connsiteY3" fmla="*/ 0 h 1160069"/>
              <a:gd name="connsiteX4" fmla="*/ 217731 w 965957"/>
              <a:gd name="connsiteY4" fmla="*/ 455113 h 1160069"/>
              <a:gd name="connsiteX5" fmla="*/ 41470 w 965957"/>
              <a:gd name="connsiteY5" fmla="*/ 626349 h 1160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65957" h="1160069">
                <a:moveTo>
                  <a:pt x="30745" y="616984"/>
                </a:moveTo>
                <a:lnTo>
                  <a:pt x="0" y="1159526"/>
                </a:lnTo>
                <a:cubicBezTo>
                  <a:pt x="124892" y="1181977"/>
                  <a:pt x="863318" y="502473"/>
                  <a:pt x="965957" y="417252"/>
                </a:cubicBezTo>
                <a:lnTo>
                  <a:pt x="809526" y="0"/>
                </a:lnTo>
                <a:cubicBezTo>
                  <a:pt x="690311" y="12508"/>
                  <a:pt x="345740" y="350722"/>
                  <a:pt x="217731" y="455113"/>
                </a:cubicBezTo>
                <a:cubicBezTo>
                  <a:pt x="89722" y="559504"/>
                  <a:pt x="76337" y="604007"/>
                  <a:pt x="41470" y="626349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1" name="Freeform 2450"/>
          <p:cNvSpPr/>
          <p:nvPr userDrawn="1"/>
        </p:nvSpPr>
        <p:spPr>
          <a:xfrm rot="12995024">
            <a:off x="8667048" y="15244304"/>
            <a:ext cx="930512" cy="148423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539351"/>
              <a:gd name="connsiteY0" fmla="*/ 78834 h 439093"/>
              <a:gd name="connsiteX1" fmla="*/ 35711 w 539351"/>
              <a:gd name="connsiteY1" fmla="*/ 433301 h 439093"/>
              <a:gd name="connsiteX2" fmla="*/ 381507 w 539351"/>
              <a:gd name="connsiteY2" fmla="*/ 326227 h 439093"/>
              <a:gd name="connsiteX3" fmla="*/ 539351 w 539351"/>
              <a:gd name="connsiteY3" fmla="*/ 0 h 439093"/>
              <a:gd name="connsiteX4" fmla="*/ 10725 w 539351"/>
              <a:gd name="connsiteY4" fmla="*/ 88199 h 439093"/>
              <a:gd name="connsiteX0" fmla="*/ 0 w 968516"/>
              <a:gd name="connsiteY0" fmla="*/ 78834 h 1498883"/>
              <a:gd name="connsiteX1" fmla="*/ 35711 w 968516"/>
              <a:gd name="connsiteY1" fmla="*/ 433301 h 1498883"/>
              <a:gd name="connsiteX2" fmla="*/ 968516 w 968516"/>
              <a:gd name="connsiteY2" fmla="*/ 1494271 h 1498883"/>
              <a:gd name="connsiteX3" fmla="*/ 539351 w 968516"/>
              <a:gd name="connsiteY3" fmla="*/ 0 h 1498883"/>
              <a:gd name="connsiteX4" fmla="*/ 10725 w 968516"/>
              <a:gd name="connsiteY4" fmla="*/ 88199 h 1498883"/>
              <a:gd name="connsiteX0" fmla="*/ 0 w 968516"/>
              <a:gd name="connsiteY0" fmla="*/ 78834 h 1512399"/>
              <a:gd name="connsiteX1" fmla="*/ 272862 w 968516"/>
              <a:gd name="connsiteY1" fmla="*/ 1315369 h 1512399"/>
              <a:gd name="connsiteX2" fmla="*/ 968516 w 968516"/>
              <a:gd name="connsiteY2" fmla="*/ 1494271 h 1512399"/>
              <a:gd name="connsiteX3" fmla="*/ 539351 w 968516"/>
              <a:gd name="connsiteY3" fmla="*/ 0 h 1512399"/>
              <a:gd name="connsiteX4" fmla="*/ 10725 w 968516"/>
              <a:gd name="connsiteY4" fmla="*/ 88199 h 1512399"/>
              <a:gd name="connsiteX0" fmla="*/ 0 w 930512"/>
              <a:gd name="connsiteY0" fmla="*/ 78834 h 1494388"/>
              <a:gd name="connsiteX1" fmla="*/ 272862 w 930512"/>
              <a:gd name="connsiteY1" fmla="*/ 1315369 h 1494388"/>
              <a:gd name="connsiteX2" fmla="*/ 930512 w 930512"/>
              <a:gd name="connsiteY2" fmla="*/ 1475031 h 1494388"/>
              <a:gd name="connsiteX3" fmla="*/ 539351 w 930512"/>
              <a:gd name="connsiteY3" fmla="*/ 0 h 1494388"/>
              <a:gd name="connsiteX4" fmla="*/ 10725 w 930512"/>
              <a:gd name="connsiteY4" fmla="*/ 88199 h 1494388"/>
              <a:gd name="connsiteX0" fmla="*/ 0 w 930512"/>
              <a:gd name="connsiteY0" fmla="*/ 78834 h 1494388"/>
              <a:gd name="connsiteX1" fmla="*/ 272862 w 930512"/>
              <a:gd name="connsiteY1" fmla="*/ 1315369 h 1494388"/>
              <a:gd name="connsiteX2" fmla="*/ 930512 w 930512"/>
              <a:gd name="connsiteY2" fmla="*/ 1475031 h 1494388"/>
              <a:gd name="connsiteX3" fmla="*/ 819728 w 930512"/>
              <a:gd name="connsiteY3" fmla="*/ 488751 h 1494388"/>
              <a:gd name="connsiteX4" fmla="*/ 539351 w 930512"/>
              <a:gd name="connsiteY4" fmla="*/ 0 h 1494388"/>
              <a:gd name="connsiteX5" fmla="*/ 10725 w 930512"/>
              <a:gd name="connsiteY5" fmla="*/ 88199 h 1494388"/>
              <a:gd name="connsiteX0" fmla="*/ 0 w 930512"/>
              <a:gd name="connsiteY0" fmla="*/ 78834 h 1494388"/>
              <a:gd name="connsiteX1" fmla="*/ 272862 w 930512"/>
              <a:gd name="connsiteY1" fmla="*/ 1315369 h 1494388"/>
              <a:gd name="connsiteX2" fmla="*/ 930512 w 930512"/>
              <a:gd name="connsiteY2" fmla="*/ 1475031 h 1494388"/>
              <a:gd name="connsiteX3" fmla="*/ 819728 w 930512"/>
              <a:gd name="connsiteY3" fmla="*/ 488751 h 1494388"/>
              <a:gd name="connsiteX4" fmla="*/ 671871 w 930512"/>
              <a:gd name="connsiteY4" fmla="*/ 494109 h 1494388"/>
              <a:gd name="connsiteX5" fmla="*/ 539351 w 930512"/>
              <a:gd name="connsiteY5" fmla="*/ 0 h 1494388"/>
              <a:gd name="connsiteX6" fmla="*/ 10725 w 930512"/>
              <a:gd name="connsiteY6" fmla="*/ 88199 h 1494388"/>
              <a:gd name="connsiteX0" fmla="*/ 0 w 930512"/>
              <a:gd name="connsiteY0" fmla="*/ 68677 h 1484231"/>
              <a:gd name="connsiteX1" fmla="*/ 272862 w 930512"/>
              <a:gd name="connsiteY1" fmla="*/ 1305212 h 1484231"/>
              <a:gd name="connsiteX2" fmla="*/ 930512 w 930512"/>
              <a:gd name="connsiteY2" fmla="*/ 1464874 h 1484231"/>
              <a:gd name="connsiteX3" fmla="*/ 819728 w 930512"/>
              <a:gd name="connsiteY3" fmla="*/ 478594 h 1484231"/>
              <a:gd name="connsiteX4" fmla="*/ 671871 w 930512"/>
              <a:gd name="connsiteY4" fmla="*/ 483952 h 1484231"/>
              <a:gd name="connsiteX5" fmla="*/ 589593 w 930512"/>
              <a:gd name="connsiteY5" fmla="*/ 0 h 1484231"/>
              <a:gd name="connsiteX6" fmla="*/ 10725 w 930512"/>
              <a:gd name="connsiteY6" fmla="*/ 78042 h 1484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0512" h="1484231">
                <a:moveTo>
                  <a:pt x="0" y="68677"/>
                </a:moveTo>
                <a:lnTo>
                  <a:pt x="272862" y="1305212"/>
                </a:lnTo>
                <a:cubicBezTo>
                  <a:pt x="397754" y="1327663"/>
                  <a:pt x="827873" y="1550095"/>
                  <a:pt x="930512" y="1464874"/>
                </a:cubicBezTo>
                <a:cubicBezTo>
                  <a:pt x="853844" y="1159284"/>
                  <a:pt x="896396" y="784184"/>
                  <a:pt x="819728" y="478594"/>
                </a:cubicBezTo>
                <a:cubicBezTo>
                  <a:pt x="807418" y="451354"/>
                  <a:pt x="684181" y="511192"/>
                  <a:pt x="671871" y="483952"/>
                </a:cubicBezTo>
                <a:lnTo>
                  <a:pt x="589593" y="0"/>
                </a:lnTo>
                <a:cubicBezTo>
                  <a:pt x="304084" y="96456"/>
                  <a:pt x="296234" y="-18414"/>
                  <a:pt x="10725" y="7804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2" name="Freeform 2451"/>
          <p:cNvSpPr/>
          <p:nvPr userDrawn="1"/>
        </p:nvSpPr>
        <p:spPr>
          <a:xfrm rot="4656726">
            <a:off x="13098031" y="3539801"/>
            <a:ext cx="392536" cy="72511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92536"/>
              <a:gd name="connsiteY0" fmla="*/ 14947 h 375206"/>
              <a:gd name="connsiteX1" fmla="*/ 35711 w 392536"/>
              <a:gd name="connsiteY1" fmla="*/ 369414 h 375206"/>
              <a:gd name="connsiteX2" fmla="*/ 381507 w 392536"/>
              <a:gd name="connsiteY2" fmla="*/ 262340 h 375206"/>
              <a:gd name="connsiteX3" fmla="*/ 392536 w 392536"/>
              <a:gd name="connsiteY3" fmla="*/ 59670 h 375206"/>
              <a:gd name="connsiteX4" fmla="*/ 10725 w 392536"/>
              <a:gd name="connsiteY4" fmla="*/ 24312 h 375206"/>
              <a:gd name="connsiteX0" fmla="*/ 0 w 392536"/>
              <a:gd name="connsiteY0" fmla="*/ 14947 h 669158"/>
              <a:gd name="connsiteX1" fmla="*/ 35711 w 392536"/>
              <a:gd name="connsiteY1" fmla="*/ 369414 h 669158"/>
              <a:gd name="connsiteX2" fmla="*/ 201469 w 392536"/>
              <a:gd name="connsiteY2" fmla="*/ 655787 h 669158"/>
              <a:gd name="connsiteX3" fmla="*/ 392536 w 392536"/>
              <a:gd name="connsiteY3" fmla="*/ 59670 h 669158"/>
              <a:gd name="connsiteX4" fmla="*/ 10725 w 392536"/>
              <a:gd name="connsiteY4" fmla="*/ 24312 h 669158"/>
              <a:gd name="connsiteX0" fmla="*/ 0 w 392536"/>
              <a:gd name="connsiteY0" fmla="*/ 14947 h 725112"/>
              <a:gd name="connsiteX1" fmla="*/ 58450 w 392536"/>
              <a:gd name="connsiteY1" fmla="*/ 709879 h 725112"/>
              <a:gd name="connsiteX2" fmla="*/ 201469 w 392536"/>
              <a:gd name="connsiteY2" fmla="*/ 655787 h 725112"/>
              <a:gd name="connsiteX3" fmla="*/ 392536 w 392536"/>
              <a:gd name="connsiteY3" fmla="*/ 59670 h 725112"/>
              <a:gd name="connsiteX4" fmla="*/ 10725 w 392536"/>
              <a:gd name="connsiteY4" fmla="*/ 24312 h 725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2536" h="725112">
                <a:moveTo>
                  <a:pt x="0" y="14947"/>
                </a:moveTo>
                <a:lnTo>
                  <a:pt x="58450" y="709879"/>
                </a:lnTo>
                <a:cubicBezTo>
                  <a:pt x="183342" y="732330"/>
                  <a:pt x="98830" y="741008"/>
                  <a:pt x="201469" y="655787"/>
                </a:cubicBezTo>
                <a:lnTo>
                  <a:pt x="392536" y="59670"/>
                </a:lnTo>
                <a:cubicBezTo>
                  <a:pt x="107027" y="156126"/>
                  <a:pt x="296234" y="-72144"/>
                  <a:pt x="10725" y="2431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3" name="Freeform 2452"/>
          <p:cNvSpPr/>
          <p:nvPr userDrawn="1"/>
        </p:nvSpPr>
        <p:spPr>
          <a:xfrm rot="4478472">
            <a:off x="12825172" y="10152076"/>
            <a:ext cx="743872" cy="946186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87670 h 447929"/>
              <a:gd name="connsiteX1" fmla="*/ 35711 w 381507"/>
              <a:gd name="connsiteY1" fmla="*/ 442137 h 447929"/>
              <a:gd name="connsiteX2" fmla="*/ 381507 w 381507"/>
              <a:gd name="connsiteY2" fmla="*/ 335063 h 447929"/>
              <a:gd name="connsiteX3" fmla="*/ 281254 w 381507"/>
              <a:gd name="connsiteY3" fmla="*/ 0 h 447929"/>
              <a:gd name="connsiteX4" fmla="*/ 10725 w 381507"/>
              <a:gd name="connsiteY4" fmla="*/ 97035 h 447929"/>
              <a:gd name="connsiteX0" fmla="*/ 0 w 743872"/>
              <a:gd name="connsiteY0" fmla="*/ 87670 h 824960"/>
              <a:gd name="connsiteX1" fmla="*/ 35711 w 743872"/>
              <a:gd name="connsiteY1" fmla="*/ 442137 h 824960"/>
              <a:gd name="connsiteX2" fmla="*/ 743872 w 743872"/>
              <a:gd name="connsiteY2" fmla="*/ 813901 h 824960"/>
              <a:gd name="connsiteX3" fmla="*/ 281254 w 743872"/>
              <a:gd name="connsiteY3" fmla="*/ 0 h 824960"/>
              <a:gd name="connsiteX4" fmla="*/ 10725 w 743872"/>
              <a:gd name="connsiteY4" fmla="*/ 97035 h 824960"/>
              <a:gd name="connsiteX0" fmla="*/ 0 w 744001"/>
              <a:gd name="connsiteY0" fmla="*/ 87670 h 947856"/>
              <a:gd name="connsiteX1" fmla="*/ 35711 w 744001"/>
              <a:gd name="connsiteY1" fmla="*/ 442137 h 947856"/>
              <a:gd name="connsiteX2" fmla="*/ 109944 w 744001"/>
              <a:gd name="connsiteY2" fmla="*/ 924298 h 947856"/>
              <a:gd name="connsiteX3" fmla="*/ 743872 w 744001"/>
              <a:gd name="connsiteY3" fmla="*/ 813901 h 947856"/>
              <a:gd name="connsiteX4" fmla="*/ 281254 w 744001"/>
              <a:gd name="connsiteY4" fmla="*/ 0 h 947856"/>
              <a:gd name="connsiteX5" fmla="*/ 10725 w 744001"/>
              <a:gd name="connsiteY5" fmla="*/ 97035 h 947856"/>
              <a:gd name="connsiteX0" fmla="*/ 0 w 743872"/>
              <a:gd name="connsiteY0" fmla="*/ 87670 h 946186"/>
              <a:gd name="connsiteX1" fmla="*/ 35711 w 743872"/>
              <a:gd name="connsiteY1" fmla="*/ 442137 h 946186"/>
              <a:gd name="connsiteX2" fmla="*/ 109944 w 743872"/>
              <a:gd name="connsiteY2" fmla="*/ 924298 h 946186"/>
              <a:gd name="connsiteX3" fmla="*/ 743872 w 743872"/>
              <a:gd name="connsiteY3" fmla="*/ 813901 h 946186"/>
              <a:gd name="connsiteX4" fmla="*/ 379731 w 743872"/>
              <a:gd name="connsiteY4" fmla="*/ 488708 h 946186"/>
              <a:gd name="connsiteX5" fmla="*/ 281254 w 743872"/>
              <a:gd name="connsiteY5" fmla="*/ 0 h 946186"/>
              <a:gd name="connsiteX6" fmla="*/ 10725 w 743872"/>
              <a:gd name="connsiteY6" fmla="*/ 97035 h 946186"/>
              <a:gd name="connsiteX0" fmla="*/ 0 w 743872"/>
              <a:gd name="connsiteY0" fmla="*/ 87670 h 946186"/>
              <a:gd name="connsiteX1" fmla="*/ 35711 w 743872"/>
              <a:gd name="connsiteY1" fmla="*/ 442137 h 946186"/>
              <a:gd name="connsiteX2" fmla="*/ 109944 w 743872"/>
              <a:gd name="connsiteY2" fmla="*/ 924298 h 946186"/>
              <a:gd name="connsiteX3" fmla="*/ 743872 w 743872"/>
              <a:gd name="connsiteY3" fmla="*/ 813901 h 946186"/>
              <a:gd name="connsiteX4" fmla="*/ 379731 w 743872"/>
              <a:gd name="connsiteY4" fmla="*/ 488708 h 946186"/>
              <a:gd name="connsiteX5" fmla="*/ 281254 w 743872"/>
              <a:gd name="connsiteY5" fmla="*/ 0 h 946186"/>
              <a:gd name="connsiteX6" fmla="*/ 10725 w 743872"/>
              <a:gd name="connsiteY6" fmla="*/ 97035 h 946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3872" h="946186">
                <a:moveTo>
                  <a:pt x="0" y="87670"/>
                </a:moveTo>
                <a:lnTo>
                  <a:pt x="35711" y="442137"/>
                </a:lnTo>
                <a:cubicBezTo>
                  <a:pt x="92164" y="531464"/>
                  <a:pt x="-8083" y="862337"/>
                  <a:pt x="109944" y="924298"/>
                </a:cubicBezTo>
                <a:cubicBezTo>
                  <a:pt x="227971" y="986259"/>
                  <a:pt x="682275" y="906296"/>
                  <a:pt x="743872" y="813901"/>
                </a:cubicBezTo>
                <a:cubicBezTo>
                  <a:pt x="655756" y="665910"/>
                  <a:pt x="419645" y="682726"/>
                  <a:pt x="379731" y="488708"/>
                </a:cubicBezTo>
                <a:lnTo>
                  <a:pt x="281254" y="0"/>
                </a:lnTo>
                <a:cubicBezTo>
                  <a:pt x="-4255" y="96456"/>
                  <a:pt x="296234" y="579"/>
                  <a:pt x="10725" y="97035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4" name="Freeform 2453"/>
          <p:cNvSpPr/>
          <p:nvPr userDrawn="1"/>
        </p:nvSpPr>
        <p:spPr>
          <a:xfrm rot="19017699">
            <a:off x="5412345" y="15439179"/>
            <a:ext cx="478098" cy="72513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78098"/>
              <a:gd name="connsiteY0" fmla="*/ 16478 h 376737"/>
              <a:gd name="connsiteX1" fmla="*/ 35711 w 478098"/>
              <a:gd name="connsiteY1" fmla="*/ 370945 h 376737"/>
              <a:gd name="connsiteX2" fmla="*/ 381507 w 478098"/>
              <a:gd name="connsiteY2" fmla="*/ 263871 h 376737"/>
              <a:gd name="connsiteX3" fmla="*/ 478098 w 478098"/>
              <a:gd name="connsiteY3" fmla="*/ 44647 h 376737"/>
              <a:gd name="connsiteX4" fmla="*/ 10725 w 478098"/>
              <a:gd name="connsiteY4" fmla="*/ 25843 h 376737"/>
              <a:gd name="connsiteX0" fmla="*/ 0 w 478098"/>
              <a:gd name="connsiteY0" fmla="*/ 16478 h 606491"/>
              <a:gd name="connsiteX1" fmla="*/ 35711 w 478098"/>
              <a:gd name="connsiteY1" fmla="*/ 370945 h 606491"/>
              <a:gd name="connsiteX2" fmla="*/ 446607 w 478098"/>
              <a:gd name="connsiteY2" fmla="*/ 590512 h 606491"/>
              <a:gd name="connsiteX3" fmla="*/ 478098 w 478098"/>
              <a:gd name="connsiteY3" fmla="*/ 44647 h 606491"/>
              <a:gd name="connsiteX4" fmla="*/ 10725 w 478098"/>
              <a:gd name="connsiteY4" fmla="*/ 25843 h 606491"/>
              <a:gd name="connsiteX0" fmla="*/ 0 w 478098"/>
              <a:gd name="connsiteY0" fmla="*/ 16478 h 725139"/>
              <a:gd name="connsiteX1" fmla="*/ 53085 w 478098"/>
              <a:gd name="connsiteY1" fmla="*/ 720785 h 725139"/>
              <a:gd name="connsiteX2" fmla="*/ 446607 w 478098"/>
              <a:gd name="connsiteY2" fmla="*/ 590512 h 725139"/>
              <a:gd name="connsiteX3" fmla="*/ 478098 w 478098"/>
              <a:gd name="connsiteY3" fmla="*/ 44647 h 725139"/>
              <a:gd name="connsiteX4" fmla="*/ 10725 w 478098"/>
              <a:gd name="connsiteY4" fmla="*/ 25843 h 725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8098" h="725139">
                <a:moveTo>
                  <a:pt x="0" y="16478"/>
                </a:moveTo>
                <a:lnTo>
                  <a:pt x="53085" y="720785"/>
                </a:lnTo>
                <a:cubicBezTo>
                  <a:pt x="177977" y="743236"/>
                  <a:pt x="343968" y="675733"/>
                  <a:pt x="446607" y="590512"/>
                </a:cubicBezTo>
                <a:lnTo>
                  <a:pt x="478098" y="44647"/>
                </a:lnTo>
                <a:cubicBezTo>
                  <a:pt x="192589" y="141103"/>
                  <a:pt x="296234" y="-70613"/>
                  <a:pt x="10725" y="25843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5" name="Freeform 2454"/>
          <p:cNvSpPr/>
          <p:nvPr userDrawn="1"/>
        </p:nvSpPr>
        <p:spPr>
          <a:xfrm rot="3941017">
            <a:off x="4253019" y="15225490"/>
            <a:ext cx="602224" cy="67342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602224"/>
              <a:gd name="connsiteY0" fmla="*/ 151781 h 512040"/>
              <a:gd name="connsiteX1" fmla="*/ 35711 w 602224"/>
              <a:gd name="connsiteY1" fmla="*/ 506248 h 512040"/>
              <a:gd name="connsiteX2" fmla="*/ 381507 w 602224"/>
              <a:gd name="connsiteY2" fmla="*/ 399174 h 512040"/>
              <a:gd name="connsiteX3" fmla="*/ 602224 w 602224"/>
              <a:gd name="connsiteY3" fmla="*/ 0 h 512040"/>
              <a:gd name="connsiteX4" fmla="*/ 10725 w 602224"/>
              <a:gd name="connsiteY4" fmla="*/ 161146 h 512040"/>
              <a:gd name="connsiteX0" fmla="*/ 0 w 602224"/>
              <a:gd name="connsiteY0" fmla="*/ 151781 h 514127"/>
              <a:gd name="connsiteX1" fmla="*/ 35711 w 602224"/>
              <a:gd name="connsiteY1" fmla="*/ 506248 h 514127"/>
              <a:gd name="connsiteX2" fmla="*/ 527230 w 602224"/>
              <a:gd name="connsiteY2" fmla="*/ 419030 h 514127"/>
              <a:gd name="connsiteX3" fmla="*/ 602224 w 602224"/>
              <a:gd name="connsiteY3" fmla="*/ 0 h 514127"/>
              <a:gd name="connsiteX4" fmla="*/ 10725 w 602224"/>
              <a:gd name="connsiteY4" fmla="*/ 161146 h 514127"/>
              <a:gd name="connsiteX0" fmla="*/ 0 w 602224"/>
              <a:gd name="connsiteY0" fmla="*/ 151781 h 673425"/>
              <a:gd name="connsiteX1" fmla="*/ 124054 w 602224"/>
              <a:gd name="connsiteY1" fmla="*/ 671594 h 673425"/>
              <a:gd name="connsiteX2" fmla="*/ 527230 w 602224"/>
              <a:gd name="connsiteY2" fmla="*/ 419030 h 673425"/>
              <a:gd name="connsiteX3" fmla="*/ 602224 w 602224"/>
              <a:gd name="connsiteY3" fmla="*/ 0 h 673425"/>
              <a:gd name="connsiteX4" fmla="*/ 10725 w 602224"/>
              <a:gd name="connsiteY4" fmla="*/ 161146 h 673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224" h="673425">
                <a:moveTo>
                  <a:pt x="0" y="151781"/>
                </a:moveTo>
                <a:lnTo>
                  <a:pt x="124054" y="671594"/>
                </a:lnTo>
                <a:cubicBezTo>
                  <a:pt x="248946" y="694045"/>
                  <a:pt x="424591" y="504251"/>
                  <a:pt x="527230" y="419030"/>
                </a:cubicBezTo>
                <a:lnTo>
                  <a:pt x="602224" y="0"/>
                </a:lnTo>
                <a:cubicBezTo>
                  <a:pt x="316715" y="96456"/>
                  <a:pt x="296234" y="64690"/>
                  <a:pt x="10725" y="16114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6" name="Freeform 2455"/>
          <p:cNvSpPr/>
          <p:nvPr userDrawn="1"/>
        </p:nvSpPr>
        <p:spPr>
          <a:xfrm rot="17832383">
            <a:off x="10008792" y="15292415"/>
            <a:ext cx="468743" cy="83928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68743"/>
              <a:gd name="connsiteY0" fmla="*/ 74551 h 819202"/>
              <a:gd name="connsiteX1" fmla="*/ 35711 w 468743"/>
              <a:gd name="connsiteY1" fmla="*/ 429018 h 819202"/>
              <a:gd name="connsiteX2" fmla="*/ 468743 w 468743"/>
              <a:gd name="connsiteY2" fmla="*/ 808309 h 819202"/>
              <a:gd name="connsiteX3" fmla="*/ 329015 w 468743"/>
              <a:gd name="connsiteY3" fmla="*/ 0 h 819202"/>
              <a:gd name="connsiteX4" fmla="*/ 10725 w 468743"/>
              <a:gd name="connsiteY4" fmla="*/ 83916 h 819202"/>
              <a:gd name="connsiteX0" fmla="*/ 0 w 468743"/>
              <a:gd name="connsiteY0" fmla="*/ 74551 h 839285"/>
              <a:gd name="connsiteX1" fmla="*/ 66635 w 468743"/>
              <a:gd name="connsiteY1" fmla="*/ 755838 h 839285"/>
              <a:gd name="connsiteX2" fmla="*/ 468743 w 468743"/>
              <a:gd name="connsiteY2" fmla="*/ 808309 h 839285"/>
              <a:gd name="connsiteX3" fmla="*/ 329015 w 468743"/>
              <a:gd name="connsiteY3" fmla="*/ 0 h 839285"/>
              <a:gd name="connsiteX4" fmla="*/ 10725 w 468743"/>
              <a:gd name="connsiteY4" fmla="*/ 83916 h 839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8743" h="839285">
                <a:moveTo>
                  <a:pt x="0" y="74551"/>
                </a:moveTo>
                <a:lnTo>
                  <a:pt x="66635" y="755838"/>
                </a:lnTo>
                <a:cubicBezTo>
                  <a:pt x="191527" y="778289"/>
                  <a:pt x="366104" y="893530"/>
                  <a:pt x="468743" y="808309"/>
                </a:cubicBezTo>
                <a:lnTo>
                  <a:pt x="329015" y="0"/>
                </a:lnTo>
                <a:cubicBezTo>
                  <a:pt x="43506" y="96456"/>
                  <a:pt x="296234" y="-12540"/>
                  <a:pt x="10725" y="8391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7" name="Freeform 2456"/>
          <p:cNvSpPr/>
          <p:nvPr userDrawn="1"/>
        </p:nvSpPr>
        <p:spPr>
          <a:xfrm rot="2668789">
            <a:off x="3368464" y="14089970"/>
            <a:ext cx="699189" cy="80331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68476"/>
              <a:gd name="connsiteY0" fmla="*/ 74551 h 559374"/>
              <a:gd name="connsiteX1" fmla="*/ 35711 w 468476"/>
              <a:gd name="connsiteY1" fmla="*/ 429018 h 559374"/>
              <a:gd name="connsiteX2" fmla="*/ 468476 w 468476"/>
              <a:gd name="connsiteY2" fmla="*/ 535575 h 559374"/>
              <a:gd name="connsiteX3" fmla="*/ 329015 w 468476"/>
              <a:gd name="connsiteY3" fmla="*/ 0 h 559374"/>
              <a:gd name="connsiteX4" fmla="*/ 10725 w 468476"/>
              <a:gd name="connsiteY4" fmla="*/ 83916 h 559374"/>
              <a:gd name="connsiteX0" fmla="*/ 0 w 468476"/>
              <a:gd name="connsiteY0" fmla="*/ 74551 h 686034"/>
              <a:gd name="connsiteX1" fmla="*/ 44187 w 468476"/>
              <a:gd name="connsiteY1" fmla="*/ 682349 h 686034"/>
              <a:gd name="connsiteX2" fmla="*/ 468476 w 468476"/>
              <a:gd name="connsiteY2" fmla="*/ 535575 h 686034"/>
              <a:gd name="connsiteX3" fmla="*/ 329015 w 468476"/>
              <a:gd name="connsiteY3" fmla="*/ 0 h 686034"/>
              <a:gd name="connsiteX4" fmla="*/ 10725 w 468476"/>
              <a:gd name="connsiteY4" fmla="*/ 83916 h 686034"/>
              <a:gd name="connsiteX0" fmla="*/ 0 w 699189"/>
              <a:gd name="connsiteY0" fmla="*/ 192429 h 803912"/>
              <a:gd name="connsiteX1" fmla="*/ 44187 w 699189"/>
              <a:gd name="connsiteY1" fmla="*/ 800227 h 803912"/>
              <a:gd name="connsiteX2" fmla="*/ 468476 w 699189"/>
              <a:gd name="connsiteY2" fmla="*/ 653453 h 803912"/>
              <a:gd name="connsiteX3" fmla="*/ 699189 w 699189"/>
              <a:gd name="connsiteY3" fmla="*/ 0 h 803912"/>
              <a:gd name="connsiteX4" fmla="*/ 10725 w 699189"/>
              <a:gd name="connsiteY4" fmla="*/ 201794 h 803912"/>
              <a:gd name="connsiteX0" fmla="*/ 0 w 699189"/>
              <a:gd name="connsiteY0" fmla="*/ 192429 h 803319"/>
              <a:gd name="connsiteX1" fmla="*/ 44187 w 699189"/>
              <a:gd name="connsiteY1" fmla="*/ 800227 h 803319"/>
              <a:gd name="connsiteX2" fmla="*/ 608758 w 699189"/>
              <a:gd name="connsiteY2" fmla="*/ 633173 h 803319"/>
              <a:gd name="connsiteX3" fmla="*/ 699189 w 699189"/>
              <a:gd name="connsiteY3" fmla="*/ 0 h 803319"/>
              <a:gd name="connsiteX4" fmla="*/ 10725 w 699189"/>
              <a:gd name="connsiteY4" fmla="*/ 201794 h 803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189" h="803319">
                <a:moveTo>
                  <a:pt x="0" y="192429"/>
                </a:moveTo>
                <a:lnTo>
                  <a:pt x="44187" y="800227"/>
                </a:lnTo>
                <a:cubicBezTo>
                  <a:pt x="169079" y="822678"/>
                  <a:pt x="506119" y="718394"/>
                  <a:pt x="608758" y="633173"/>
                </a:cubicBezTo>
                <a:lnTo>
                  <a:pt x="699189" y="0"/>
                </a:lnTo>
                <a:cubicBezTo>
                  <a:pt x="413680" y="96456"/>
                  <a:pt x="296234" y="105338"/>
                  <a:pt x="10725" y="201794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8" name="Freeform 2457"/>
          <p:cNvSpPr/>
          <p:nvPr userDrawn="1"/>
        </p:nvSpPr>
        <p:spPr>
          <a:xfrm rot="10074791">
            <a:off x="13195732" y="5454516"/>
            <a:ext cx="522514" cy="721566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88531"/>
              <a:gd name="connsiteY0" fmla="*/ 74551 h 709589"/>
              <a:gd name="connsiteX1" fmla="*/ 35711 w 488531"/>
              <a:gd name="connsiteY1" fmla="*/ 429018 h 709589"/>
              <a:gd name="connsiteX2" fmla="*/ 488531 w 488531"/>
              <a:gd name="connsiteY2" fmla="*/ 695536 h 709589"/>
              <a:gd name="connsiteX3" fmla="*/ 329015 w 488531"/>
              <a:gd name="connsiteY3" fmla="*/ 0 h 709589"/>
              <a:gd name="connsiteX4" fmla="*/ 10725 w 488531"/>
              <a:gd name="connsiteY4" fmla="*/ 83916 h 709589"/>
              <a:gd name="connsiteX0" fmla="*/ 33983 w 522514"/>
              <a:gd name="connsiteY0" fmla="*/ 74551 h 721566"/>
              <a:gd name="connsiteX1" fmla="*/ 0 w 522514"/>
              <a:gd name="connsiteY1" fmla="*/ 608912 h 721566"/>
              <a:gd name="connsiteX2" fmla="*/ 522514 w 522514"/>
              <a:gd name="connsiteY2" fmla="*/ 695536 h 721566"/>
              <a:gd name="connsiteX3" fmla="*/ 362998 w 522514"/>
              <a:gd name="connsiteY3" fmla="*/ 0 h 721566"/>
              <a:gd name="connsiteX4" fmla="*/ 44708 w 522514"/>
              <a:gd name="connsiteY4" fmla="*/ 83916 h 721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2514" h="721566">
                <a:moveTo>
                  <a:pt x="33983" y="74551"/>
                </a:moveTo>
                <a:lnTo>
                  <a:pt x="0" y="608912"/>
                </a:lnTo>
                <a:cubicBezTo>
                  <a:pt x="124892" y="631363"/>
                  <a:pt x="419875" y="780757"/>
                  <a:pt x="522514" y="695536"/>
                </a:cubicBezTo>
                <a:lnTo>
                  <a:pt x="362998" y="0"/>
                </a:lnTo>
                <a:cubicBezTo>
                  <a:pt x="77489" y="96456"/>
                  <a:pt x="330217" y="-12540"/>
                  <a:pt x="44708" y="8391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59" name="Group 2458"/>
          <p:cNvGrpSpPr/>
          <p:nvPr userDrawn="1"/>
        </p:nvGrpSpPr>
        <p:grpSpPr>
          <a:xfrm rot="6320106">
            <a:off x="3217556" y="14953018"/>
            <a:ext cx="364478" cy="322039"/>
            <a:chOff x="8873215" y="6573295"/>
            <a:chExt cx="364478" cy="322039"/>
          </a:xfrm>
          <a:solidFill>
            <a:srgbClr val="000000"/>
          </a:solidFill>
        </p:grpSpPr>
        <p:sp>
          <p:nvSpPr>
            <p:cNvPr id="3144" name="Rectangle 3143"/>
            <p:cNvSpPr>
              <a:spLocks noChangeAspect="1"/>
            </p:cNvSpPr>
            <p:nvPr/>
          </p:nvSpPr>
          <p:spPr>
            <a:xfrm rot="433759">
              <a:off x="8873215" y="6573295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5" name="Rectangle 3144"/>
            <p:cNvSpPr>
              <a:spLocks noChangeAspect="1"/>
            </p:cNvSpPr>
            <p:nvPr/>
          </p:nvSpPr>
          <p:spPr>
            <a:xfrm rot="372812">
              <a:off x="8890303" y="6810954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6" name="Rectangle 3145"/>
            <p:cNvSpPr>
              <a:spLocks noChangeAspect="1"/>
            </p:cNvSpPr>
            <p:nvPr/>
          </p:nvSpPr>
          <p:spPr>
            <a:xfrm rot="433759">
              <a:off x="9152524" y="6615731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60" name="Rectangle 2459"/>
          <p:cNvSpPr>
            <a:spLocks noChangeAspect="1"/>
          </p:cNvSpPr>
          <p:nvPr userDrawn="1"/>
        </p:nvSpPr>
        <p:spPr>
          <a:xfrm rot="1966823">
            <a:off x="3354277" y="15893587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1" name="Rectangle 2460"/>
          <p:cNvSpPr>
            <a:spLocks noChangeAspect="1"/>
          </p:cNvSpPr>
          <p:nvPr userDrawn="1"/>
        </p:nvSpPr>
        <p:spPr>
          <a:xfrm rot="18389705">
            <a:off x="3558458" y="15408225"/>
            <a:ext cx="266213" cy="8438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62" name="Group 2461"/>
          <p:cNvGrpSpPr>
            <a:grpSpLocks noChangeAspect="1"/>
          </p:cNvGrpSpPr>
          <p:nvPr userDrawn="1"/>
        </p:nvGrpSpPr>
        <p:grpSpPr>
          <a:xfrm rot="12635854">
            <a:off x="3108167" y="15417213"/>
            <a:ext cx="198571" cy="291722"/>
            <a:chOff x="12539056" y="7137723"/>
            <a:chExt cx="364478" cy="322039"/>
          </a:xfrm>
          <a:solidFill>
            <a:schemeClr val="tx1"/>
          </a:solidFill>
        </p:grpSpPr>
        <p:sp>
          <p:nvSpPr>
            <p:cNvPr id="3141" name="Rectangle 3140"/>
            <p:cNvSpPr>
              <a:spLocks noChangeAspect="1"/>
            </p:cNvSpPr>
            <p:nvPr/>
          </p:nvSpPr>
          <p:spPr>
            <a:xfrm rot="433759">
              <a:off x="12539056" y="7137723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2" name="Rectangle 3141"/>
            <p:cNvSpPr>
              <a:spLocks noChangeAspect="1"/>
            </p:cNvSpPr>
            <p:nvPr/>
          </p:nvSpPr>
          <p:spPr>
            <a:xfrm rot="372812">
              <a:off x="12556144" y="7375382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3" name="Rectangle 3142"/>
            <p:cNvSpPr>
              <a:spLocks noChangeAspect="1"/>
            </p:cNvSpPr>
            <p:nvPr/>
          </p:nvSpPr>
          <p:spPr>
            <a:xfrm rot="433759">
              <a:off x="12818365" y="7180159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63" name="Rectangle 2462"/>
          <p:cNvSpPr>
            <a:spLocks noChangeAspect="1"/>
          </p:cNvSpPr>
          <p:nvPr userDrawn="1"/>
        </p:nvSpPr>
        <p:spPr>
          <a:xfrm rot="1966823">
            <a:off x="6667710" y="12899567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4" name="Rectangle 2463"/>
          <p:cNvSpPr>
            <a:spLocks noChangeAspect="1"/>
          </p:cNvSpPr>
          <p:nvPr userDrawn="1"/>
        </p:nvSpPr>
        <p:spPr>
          <a:xfrm rot="12741520">
            <a:off x="6315176" y="12708708"/>
            <a:ext cx="266213" cy="8438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5" name="Rectangle 2464"/>
          <p:cNvSpPr>
            <a:spLocks noChangeAspect="1"/>
          </p:cNvSpPr>
          <p:nvPr userDrawn="1"/>
        </p:nvSpPr>
        <p:spPr>
          <a:xfrm rot="2021593">
            <a:off x="6287083" y="12688910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66" name="Group 2465"/>
          <p:cNvGrpSpPr>
            <a:grpSpLocks noChangeAspect="1"/>
          </p:cNvGrpSpPr>
          <p:nvPr userDrawn="1"/>
        </p:nvGrpSpPr>
        <p:grpSpPr>
          <a:xfrm rot="12635854">
            <a:off x="6818756" y="12438134"/>
            <a:ext cx="237474" cy="348874"/>
            <a:chOff x="12539056" y="7137723"/>
            <a:chExt cx="364478" cy="322039"/>
          </a:xfrm>
          <a:solidFill>
            <a:schemeClr val="tx1"/>
          </a:solidFill>
        </p:grpSpPr>
        <p:sp>
          <p:nvSpPr>
            <p:cNvPr id="3138" name="Rectangle 3137"/>
            <p:cNvSpPr>
              <a:spLocks noChangeAspect="1"/>
            </p:cNvSpPr>
            <p:nvPr/>
          </p:nvSpPr>
          <p:spPr>
            <a:xfrm rot="433759">
              <a:off x="12539056" y="7137723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39" name="Rectangle 3138"/>
            <p:cNvSpPr>
              <a:spLocks noChangeAspect="1"/>
            </p:cNvSpPr>
            <p:nvPr/>
          </p:nvSpPr>
          <p:spPr>
            <a:xfrm rot="372812">
              <a:off x="12556144" y="7375382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40" name="Rectangle 3139"/>
            <p:cNvSpPr>
              <a:spLocks noChangeAspect="1"/>
            </p:cNvSpPr>
            <p:nvPr/>
          </p:nvSpPr>
          <p:spPr>
            <a:xfrm rot="433759">
              <a:off x="12818365" y="7180159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67" name="TextBox 2466"/>
          <p:cNvSpPr txBox="1"/>
          <p:nvPr userDrawn="1"/>
        </p:nvSpPr>
        <p:spPr>
          <a:xfrm>
            <a:off x="1006019" y="15002993"/>
            <a:ext cx="1842300" cy="523220"/>
          </a:xfrm>
          <a:prstGeom prst="rect">
            <a:avLst/>
          </a:prstGeom>
          <a:solidFill>
            <a:srgbClr val="F2F2F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err="1"/>
              <a:t>Meautis</a:t>
            </a:r>
            <a:endParaRPr lang="en-US" sz="2800" b="1" dirty="0"/>
          </a:p>
        </p:txBody>
      </p:sp>
      <p:grpSp>
        <p:nvGrpSpPr>
          <p:cNvPr id="2468" name="Group 2467"/>
          <p:cNvGrpSpPr/>
          <p:nvPr userDrawn="1"/>
        </p:nvGrpSpPr>
        <p:grpSpPr>
          <a:xfrm>
            <a:off x="6289398" y="932727"/>
            <a:ext cx="1917244" cy="102535"/>
            <a:chOff x="3015017" y="13164460"/>
            <a:chExt cx="1917244" cy="102535"/>
          </a:xfrm>
        </p:grpSpPr>
        <p:grpSp>
          <p:nvGrpSpPr>
            <p:cNvPr id="3075" name="Group 1075"/>
            <p:cNvGrpSpPr>
              <a:grpSpLocks/>
            </p:cNvGrpSpPr>
            <p:nvPr/>
          </p:nvGrpSpPr>
          <p:grpSpPr bwMode="auto">
            <a:xfrm flipH="1">
              <a:off x="3582886" y="13178095"/>
              <a:ext cx="720725" cy="88900"/>
              <a:chOff x="8426" y="5788"/>
              <a:chExt cx="454" cy="56"/>
            </a:xfrm>
          </p:grpSpPr>
          <p:grpSp>
            <p:nvGrpSpPr>
              <p:cNvPr id="311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2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3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3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11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2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2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2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076" name="Group 1096"/>
            <p:cNvGrpSpPr>
              <a:grpSpLocks/>
            </p:cNvGrpSpPr>
            <p:nvPr/>
          </p:nvGrpSpPr>
          <p:grpSpPr bwMode="auto">
            <a:xfrm flipH="1">
              <a:off x="4211536" y="13175572"/>
              <a:ext cx="720725" cy="88900"/>
              <a:chOff x="8426" y="5788"/>
              <a:chExt cx="454" cy="56"/>
            </a:xfrm>
          </p:grpSpPr>
          <p:grpSp>
            <p:nvGrpSpPr>
              <p:cNvPr id="309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0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1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1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9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10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0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0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077" name="Group 1075"/>
            <p:cNvGrpSpPr>
              <a:grpSpLocks/>
            </p:cNvGrpSpPr>
            <p:nvPr/>
          </p:nvGrpSpPr>
          <p:grpSpPr bwMode="auto">
            <a:xfrm>
              <a:off x="3015017" y="13164460"/>
              <a:ext cx="720725" cy="88900"/>
              <a:chOff x="8426" y="5788"/>
              <a:chExt cx="454" cy="56"/>
            </a:xfrm>
          </p:grpSpPr>
          <p:grpSp>
            <p:nvGrpSpPr>
              <p:cNvPr id="307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08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9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9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7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8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8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8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469" name="Group 1075"/>
          <p:cNvGrpSpPr>
            <a:grpSpLocks/>
          </p:cNvGrpSpPr>
          <p:nvPr userDrawn="1"/>
        </p:nvGrpSpPr>
        <p:grpSpPr bwMode="auto">
          <a:xfrm flipH="1">
            <a:off x="8630276" y="923202"/>
            <a:ext cx="720725" cy="88900"/>
            <a:chOff x="8426" y="5788"/>
            <a:chExt cx="454" cy="56"/>
          </a:xfrm>
        </p:grpSpPr>
        <p:grpSp>
          <p:nvGrpSpPr>
            <p:cNvPr id="305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06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6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6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7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7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7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7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7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6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05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05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5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6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6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6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6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6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6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5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70" name="Group 1075"/>
          <p:cNvGrpSpPr>
            <a:grpSpLocks/>
          </p:cNvGrpSpPr>
          <p:nvPr userDrawn="1"/>
        </p:nvGrpSpPr>
        <p:grpSpPr bwMode="auto">
          <a:xfrm>
            <a:off x="11823407" y="1922966"/>
            <a:ext cx="720725" cy="88900"/>
            <a:chOff x="8426" y="5788"/>
            <a:chExt cx="454" cy="56"/>
          </a:xfrm>
        </p:grpSpPr>
        <p:grpSp>
          <p:nvGrpSpPr>
            <p:cNvPr id="303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04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4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5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4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03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03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3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4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3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71" name="Group 1075"/>
          <p:cNvGrpSpPr>
            <a:grpSpLocks/>
          </p:cNvGrpSpPr>
          <p:nvPr userDrawn="1"/>
        </p:nvGrpSpPr>
        <p:grpSpPr bwMode="auto">
          <a:xfrm flipH="1">
            <a:off x="11829926" y="1166467"/>
            <a:ext cx="720725" cy="88900"/>
            <a:chOff x="8426" y="5788"/>
            <a:chExt cx="454" cy="56"/>
          </a:xfrm>
        </p:grpSpPr>
        <p:grpSp>
          <p:nvGrpSpPr>
            <p:cNvPr id="301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02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2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2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01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01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1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2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1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72" name="Group 1096"/>
          <p:cNvGrpSpPr>
            <a:grpSpLocks/>
          </p:cNvGrpSpPr>
          <p:nvPr userDrawn="1"/>
        </p:nvGrpSpPr>
        <p:grpSpPr bwMode="auto">
          <a:xfrm flipH="1">
            <a:off x="5242556" y="868252"/>
            <a:ext cx="720725" cy="88900"/>
            <a:chOff x="8426" y="5788"/>
            <a:chExt cx="454" cy="56"/>
          </a:xfrm>
        </p:grpSpPr>
        <p:grpSp>
          <p:nvGrpSpPr>
            <p:cNvPr id="299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006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08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9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0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1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2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3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4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07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996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997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99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0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1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2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3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4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5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98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73" name="Group 1075"/>
          <p:cNvGrpSpPr>
            <a:grpSpLocks/>
          </p:cNvGrpSpPr>
          <p:nvPr userDrawn="1"/>
        </p:nvGrpSpPr>
        <p:grpSpPr bwMode="auto">
          <a:xfrm>
            <a:off x="11829926" y="1474269"/>
            <a:ext cx="720725" cy="88900"/>
            <a:chOff x="8426" y="5788"/>
            <a:chExt cx="454" cy="56"/>
          </a:xfrm>
        </p:grpSpPr>
        <p:grpSp>
          <p:nvGrpSpPr>
            <p:cNvPr id="297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98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8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8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8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97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97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7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8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8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8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8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8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8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7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74" name="Group 1075"/>
          <p:cNvGrpSpPr>
            <a:grpSpLocks/>
          </p:cNvGrpSpPr>
          <p:nvPr userDrawn="1"/>
        </p:nvGrpSpPr>
        <p:grpSpPr bwMode="auto">
          <a:xfrm flipH="1">
            <a:off x="4061799" y="807143"/>
            <a:ext cx="720725" cy="88900"/>
            <a:chOff x="8426" y="5788"/>
            <a:chExt cx="454" cy="56"/>
          </a:xfrm>
        </p:grpSpPr>
        <p:grpSp>
          <p:nvGrpSpPr>
            <p:cNvPr id="295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96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6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6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95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95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5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5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75" name="Group 1075"/>
          <p:cNvGrpSpPr>
            <a:grpSpLocks/>
          </p:cNvGrpSpPr>
          <p:nvPr userDrawn="1"/>
        </p:nvGrpSpPr>
        <p:grpSpPr bwMode="auto">
          <a:xfrm>
            <a:off x="9208126" y="1657897"/>
            <a:ext cx="720725" cy="88900"/>
            <a:chOff x="8426" y="5788"/>
            <a:chExt cx="454" cy="56"/>
          </a:xfrm>
        </p:grpSpPr>
        <p:grpSp>
          <p:nvGrpSpPr>
            <p:cNvPr id="293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94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4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4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5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5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5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5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5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4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93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93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3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4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4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4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4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4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4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3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76" name="Group 2475"/>
          <p:cNvGrpSpPr/>
          <p:nvPr userDrawn="1"/>
        </p:nvGrpSpPr>
        <p:grpSpPr>
          <a:xfrm>
            <a:off x="3667677" y="1211518"/>
            <a:ext cx="1917700" cy="91423"/>
            <a:chOff x="2150999" y="12124628"/>
            <a:chExt cx="1917700" cy="91423"/>
          </a:xfrm>
        </p:grpSpPr>
        <p:grpSp>
          <p:nvGrpSpPr>
            <p:cNvPr id="2872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291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2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2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2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1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1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1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1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73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289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0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0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0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9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9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9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9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74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287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8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8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8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7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7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7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7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477" name="Group 1075"/>
          <p:cNvGrpSpPr>
            <a:grpSpLocks/>
          </p:cNvGrpSpPr>
          <p:nvPr userDrawn="1"/>
        </p:nvGrpSpPr>
        <p:grpSpPr bwMode="auto">
          <a:xfrm flipH="1">
            <a:off x="4076076" y="2198476"/>
            <a:ext cx="720725" cy="88900"/>
            <a:chOff x="8426" y="5788"/>
            <a:chExt cx="454" cy="56"/>
          </a:xfrm>
        </p:grpSpPr>
        <p:grpSp>
          <p:nvGrpSpPr>
            <p:cNvPr id="285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86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6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6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6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6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6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6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85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85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5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5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5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5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6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6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6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5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78" name="Group 1096"/>
          <p:cNvGrpSpPr>
            <a:grpSpLocks/>
          </p:cNvGrpSpPr>
          <p:nvPr userDrawn="1"/>
        </p:nvGrpSpPr>
        <p:grpSpPr bwMode="auto">
          <a:xfrm flipH="1">
            <a:off x="7001089" y="1281561"/>
            <a:ext cx="720725" cy="88900"/>
            <a:chOff x="8426" y="5788"/>
            <a:chExt cx="454" cy="56"/>
          </a:xfrm>
        </p:grpSpPr>
        <p:grpSp>
          <p:nvGrpSpPr>
            <p:cNvPr id="283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84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4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4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4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4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4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5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5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4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83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83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3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3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3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3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4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4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4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3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79" name="Group 1075"/>
          <p:cNvGrpSpPr>
            <a:grpSpLocks/>
          </p:cNvGrpSpPr>
          <p:nvPr userDrawn="1"/>
        </p:nvGrpSpPr>
        <p:grpSpPr bwMode="auto">
          <a:xfrm>
            <a:off x="11487667" y="2257139"/>
            <a:ext cx="720725" cy="88900"/>
            <a:chOff x="8426" y="5788"/>
            <a:chExt cx="454" cy="56"/>
          </a:xfrm>
        </p:grpSpPr>
        <p:grpSp>
          <p:nvGrpSpPr>
            <p:cNvPr id="281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82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2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2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2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2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2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3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3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2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81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81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1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2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2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2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1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80" name="Group 1075"/>
          <p:cNvGrpSpPr>
            <a:grpSpLocks/>
          </p:cNvGrpSpPr>
          <p:nvPr userDrawn="1"/>
        </p:nvGrpSpPr>
        <p:grpSpPr bwMode="auto">
          <a:xfrm flipH="1">
            <a:off x="9290501" y="2135297"/>
            <a:ext cx="720725" cy="88900"/>
            <a:chOff x="8426" y="5788"/>
            <a:chExt cx="454" cy="56"/>
          </a:xfrm>
        </p:grpSpPr>
        <p:grpSp>
          <p:nvGrpSpPr>
            <p:cNvPr id="279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80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0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1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0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79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79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9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9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81" name="Group 1097"/>
          <p:cNvGrpSpPr>
            <a:grpSpLocks/>
          </p:cNvGrpSpPr>
          <p:nvPr userDrawn="1"/>
        </p:nvGrpSpPr>
        <p:grpSpPr bwMode="auto">
          <a:xfrm flipH="1">
            <a:off x="4271889" y="2579797"/>
            <a:ext cx="311150" cy="82550"/>
            <a:chOff x="8330" y="5692"/>
            <a:chExt cx="196" cy="52"/>
          </a:xfrm>
        </p:grpSpPr>
        <p:grpSp>
          <p:nvGrpSpPr>
            <p:cNvPr id="278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78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8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8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8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8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9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9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78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82" name="Group 1107"/>
          <p:cNvGrpSpPr>
            <a:grpSpLocks/>
          </p:cNvGrpSpPr>
          <p:nvPr userDrawn="1"/>
        </p:nvGrpSpPr>
        <p:grpSpPr bwMode="auto">
          <a:xfrm flipH="1">
            <a:off x="4285626" y="2386383"/>
            <a:ext cx="311150" cy="82550"/>
            <a:chOff x="8330" y="5692"/>
            <a:chExt cx="196" cy="52"/>
          </a:xfrm>
        </p:grpSpPr>
        <p:grpSp>
          <p:nvGrpSpPr>
            <p:cNvPr id="2774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776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77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78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79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80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81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82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775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83" name="Group 1096"/>
          <p:cNvGrpSpPr>
            <a:grpSpLocks/>
          </p:cNvGrpSpPr>
          <p:nvPr userDrawn="1"/>
        </p:nvGrpSpPr>
        <p:grpSpPr bwMode="auto">
          <a:xfrm flipH="1">
            <a:off x="4115276" y="1807454"/>
            <a:ext cx="720725" cy="88900"/>
            <a:chOff x="8426" y="5788"/>
            <a:chExt cx="454" cy="56"/>
          </a:xfrm>
        </p:grpSpPr>
        <p:grpSp>
          <p:nvGrpSpPr>
            <p:cNvPr id="275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76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6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6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75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75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5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5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84" name="Group 1075"/>
          <p:cNvGrpSpPr>
            <a:grpSpLocks/>
          </p:cNvGrpSpPr>
          <p:nvPr userDrawn="1"/>
        </p:nvGrpSpPr>
        <p:grpSpPr bwMode="auto">
          <a:xfrm flipH="1">
            <a:off x="11767067" y="902229"/>
            <a:ext cx="720725" cy="88900"/>
            <a:chOff x="8426" y="5788"/>
            <a:chExt cx="454" cy="56"/>
          </a:xfrm>
        </p:grpSpPr>
        <p:grpSp>
          <p:nvGrpSpPr>
            <p:cNvPr id="273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74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4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4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4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4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73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73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3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3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4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4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4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4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4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3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85" name="Group 1096"/>
          <p:cNvGrpSpPr>
            <a:grpSpLocks/>
          </p:cNvGrpSpPr>
          <p:nvPr userDrawn="1"/>
        </p:nvGrpSpPr>
        <p:grpSpPr bwMode="auto">
          <a:xfrm flipH="1">
            <a:off x="8574538" y="1172767"/>
            <a:ext cx="720725" cy="88900"/>
            <a:chOff x="8426" y="5788"/>
            <a:chExt cx="454" cy="56"/>
          </a:xfrm>
        </p:grpSpPr>
        <p:grpSp>
          <p:nvGrpSpPr>
            <p:cNvPr id="271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72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2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3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3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3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3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2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71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71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1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1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2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1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486" name="Group 2485"/>
          <p:cNvGrpSpPr/>
          <p:nvPr userDrawn="1"/>
        </p:nvGrpSpPr>
        <p:grpSpPr>
          <a:xfrm>
            <a:off x="3736126" y="1474269"/>
            <a:ext cx="1472646" cy="89458"/>
            <a:chOff x="1510901" y="10814918"/>
            <a:chExt cx="1472646" cy="89458"/>
          </a:xfrm>
        </p:grpSpPr>
        <p:grpSp>
          <p:nvGrpSpPr>
            <p:cNvPr id="2672" name="Group 1075"/>
            <p:cNvGrpSpPr>
              <a:grpSpLocks/>
            </p:cNvGrpSpPr>
            <p:nvPr/>
          </p:nvGrpSpPr>
          <p:grpSpPr bwMode="auto">
            <a:xfrm flipH="1">
              <a:off x="1510901" y="10815476"/>
              <a:ext cx="720725" cy="88900"/>
              <a:chOff x="8426" y="5788"/>
              <a:chExt cx="454" cy="56"/>
            </a:xfrm>
          </p:grpSpPr>
          <p:grpSp>
            <p:nvGrpSpPr>
              <p:cNvPr id="269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0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0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0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9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9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9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9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673" name="Group 1096"/>
            <p:cNvGrpSpPr>
              <a:grpSpLocks/>
            </p:cNvGrpSpPr>
            <p:nvPr/>
          </p:nvGrpSpPr>
          <p:grpSpPr bwMode="auto">
            <a:xfrm flipH="1">
              <a:off x="2262822" y="10814918"/>
              <a:ext cx="720725" cy="88900"/>
              <a:chOff x="8426" y="5788"/>
              <a:chExt cx="454" cy="56"/>
            </a:xfrm>
          </p:grpSpPr>
          <p:grpSp>
            <p:nvGrpSpPr>
              <p:cNvPr id="267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8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8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8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7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7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7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7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487" name="Group 1107"/>
          <p:cNvGrpSpPr>
            <a:grpSpLocks/>
          </p:cNvGrpSpPr>
          <p:nvPr userDrawn="1"/>
        </p:nvGrpSpPr>
        <p:grpSpPr bwMode="auto">
          <a:xfrm flipH="1">
            <a:off x="4508427" y="1991342"/>
            <a:ext cx="311150" cy="82550"/>
            <a:chOff x="8330" y="5692"/>
            <a:chExt cx="196" cy="52"/>
          </a:xfrm>
        </p:grpSpPr>
        <p:grpSp>
          <p:nvGrpSpPr>
            <p:cNvPr id="2663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65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66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67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68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69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70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71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64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88" name="Group 1107"/>
          <p:cNvGrpSpPr>
            <a:grpSpLocks/>
          </p:cNvGrpSpPr>
          <p:nvPr userDrawn="1"/>
        </p:nvGrpSpPr>
        <p:grpSpPr bwMode="auto">
          <a:xfrm flipH="1">
            <a:off x="3820077" y="1682668"/>
            <a:ext cx="311150" cy="82550"/>
            <a:chOff x="8330" y="5692"/>
            <a:chExt cx="196" cy="52"/>
          </a:xfrm>
        </p:grpSpPr>
        <p:grpSp>
          <p:nvGrpSpPr>
            <p:cNvPr id="2654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56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57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58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59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60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61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62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55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89" name="Group 1107"/>
          <p:cNvGrpSpPr>
            <a:grpSpLocks/>
          </p:cNvGrpSpPr>
          <p:nvPr userDrawn="1"/>
        </p:nvGrpSpPr>
        <p:grpSpPr bwMode="auto">
          <a:xfrm flipH="1">
            <a:off x="4070856" y="1990799"/>
            <a:ext cx="311150" cy="82550"/>
            <a:chOff x="8330" y="5692"/>
            <a:chExt cx="196" cy="52"/>
          </a:xfrm>
        </p:grpSpPr>
        <p:grpSp>
          <p:nvGrpSpPr>
            <p:cNvPr id="2645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47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8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9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50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51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52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53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46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90" name="Group 1107"/>
          <p:cNvGrpSpPr>
            <a:grpSpLocks/>
          </p:cNvGrpSpPr>
          <p:nvPr userDrawn="1"/>
        </p:nvGrpSpPr>
        <p:grpSpPr bwMode="auto">
          <a:xfrm flipH="1">
            <a:off x="4673527" y="1666924"/>
            <a:ext cx="311150" cy="82550"/>
            <a:chOff x="8330" y="5692"/>
            <a:chExt cx="196" cy="52"/>
          </a:xfrm>
        </p:grpSpPr>
        <p:grpSp>
          <p:nvGrpSpPr>
            <p:cNvPr id="2636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38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9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0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1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2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3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4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37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491" name="Freeform 2490"/>
          <p:cNvSpPr/>
          <p:nvPr userDrawn="1"/>
        </p:nvSpPr>
        <p:spPr>
          <a:xfrm rot="20040546">
            <a:off x="15816088" y="10564274"/>
            <a:ext cx="1307945" cy="128720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19499"/>
              <a:gd name="connsiteY0" fmla="*/ 74551 h 574930"/>
              <a:gd name="connsiteX1" fmla="*/ 35711 w 419499"/>
              <a:gd name="connsiteY1" fmla="*/ 429018 h 574930"/>
              <a:gd name="connsiteX2" fmla="*/ 419499 w 419499"/>
              <a:gd name="connsiteY2" fmla="*/ 552774 h 574930"/>
              <a:gd name="connsiteX3" fmla="*/ 329015 w 419499"/>
              <a:gd name="connsiteY3" fmla="*/ 0 h 574930"/>
              <a:gd name="connsiteX4" fmla="*/ 10725 w 419499"/>
              <a:gd name="connsiteY4" fmla="*/ 83916 h 574930"/>
              <a:gd name="connsiteX0" fmla="*/ 0 w 419499"/>
              <a:gd name="connsiteY0" fmla="*/ 74551 h 734071"/>
              <a:gd name="connsiteX1" fmla="*/ 78977 w 419499"/>
              <a:gd name="connsiteY1" fmla="*/ 731237 h 734071"/>
              <a:gd name="connsiteX2" fmla="*/ 419499 w 419499"/>
              <a:gd name="connsiteY2" fmla="*/ 552774 h 734071"/>
              <a:gd name="connsiteX3" fmla="*/ 329015 w 419499"/>
              <a:gd name="connsiteY3" fmla="*/ 0 h 734071"/>
              <a:gd name="connsiteX4" fmla="*/ 10725 w 419499"/>
              <a:gd name="connsiteY4" fmla="*/ 83916 h 734071"/>
              <a:gd name="connsiteX0" fmla="*/ 45365 w 464864"/>
              <a:gd name="connsiteY0" fmla="*/ 74551 h 734071"/>
              <a:gd name="connsiteX1" fmla="*/ 124342 w 464864"/>
              <a:gd name="connsiteY1" fmla="*/ 731237 h 734071"/>
              <a:gd name="connsiteX2" fmla="*/ 464864 w 464864"/>
              <a:gd name="connsiteY2" fmla="*/ 552774 h 734071"/>
              <a:gd name="connsiteX3" fmla="*/ 374380 w 464864"/>
              <a:gd name="connsiteY3" fmla="*/ 0 h 734071"/>
              <a:gd name="connsiteX4" fmla="*/ 0 w 464864"/>
              <a:gd name="connsiteY4" fmla="*/ 70572 h 734071"/>
              <a:gd name="connsiteX0" fmla="*/ 0 w 482408"/>
              <a:gd name="connsiteY0" fmla="*/ 78994 h 734071"/>
              <a:gd name="connsiteX1" fmla="*/ 141886 w 482408"/>
              <a:gd name="connsiteY1" fmla="*/ 731237 h 734071"/>
              <a:gd name="connsiteX2" fmla="*/ 482408 w 482408"/>
              <a:gd name="connsiteY2" fmla="*/ 552774 h 734071"/>
              <a:gd name="connsiteX3" fmla="*/ 391924 w 482408"/>
              <a:gd name="connsiteY3" fmla="*/ 0 h 734071"/>
              <a:gd name="connsiteX4" fmla="*/ 17544 w 482408"/>
              <a:gd name="connsiteY4" fmla="*/ 70572 h 734071"/>
              <a:gd name="connsiteX0" fmla="*/ 0 w 772158"/>
              <a:gd name="connsiteY0" fmla="*/ 224233 h 879310"/>
              <a:gd name="connsiteX1" fmla="*/ 141886 w 772158"/>
              <a:gd name="connsiteY1" fmla="*/ 876476 h 879310"/>
              <a:gd name="connsiteX2" fmla="*/ 482408 w 772158"/>
              <a:gd name="connsiteY2" fmla="*/ 698013 h 879310"/>
              <a:gd name="connsiteX3" fmla="*/ 772158 w 772158"/>
              <a:gd name="connsiteY3" fmla="*/ 0 h 879310"/>
              <a:gd name="connsiteX4" fmla="*/ 17544 w 772158"/>
              <a:gd name="connsiteY4" fmla="*/ 215811 h 879310"/>
              <a:gd name="connsiteX0" fmla="*/ 0 w 1307839"/>
              <a:gd name="connsiteY0" fmla="*/ 224233 h 1124319"/>
              <a:gd name="connsiteX1" fmla="*/ 141886 w 1307839"/>
              <a:gd name="connsiteY1" fmla="*/ 876476 h 1124319"/>
              <a:gd name="connsiteX2" fmla="*/ 1307839 w 1307839"/>
              <a:gd name="connsiteY2" fmla="*/ 1108918 h 1124319"/>
              <a:gd name="connsiteX3" fmla="*/ 772158 w 1307839"/>
              <a:gd name="connsiteY3" fmla="*/ 0 h 1124319"/>
              <a:gd name="connsiteX4" fmla="*/ 17544 w 1307839"/>
              <a:gd name="connsiteY4" fmla="*/ 215811 h 1124319"/>
              <a:gd name="connsiteX0" fmla="*/ 0 w 1307839"/>
              <a:gd name="connsiteY0" fmla="*/ 224233 h 1286213"/>
              <a:gd name="connsiteX1" fmla="*/ 185154 w 1307839"/>
              <a:gd name="connsiteY1" fmla="*/ 1283291 h 1286213"/>
              <a:gd name="connsiteX2" fmla="*/ 1307839 w 1307839"/>
              <a:gd name="connsiteY2" fmla="*/ 1108918 h 1286213"/>
              <a:gd name="connsiteX3" fmla="*/ 772158 w 1307839"/>
              <a:gd name="connsiteY3" fmla="*/ 0 h 1286213"/>
              <a:gd name="connsiteX4" fmla="*/ 17544 w 1307839"/>
              <a:gd name="connsiteY4" fmla="*/ 215811 h 1286213"/>
              <a:gd name="connsiteX0" fmla="*/ 0 w 1307966"/>
              <a:gd name="connsiteY0" fmla="*/ 224233 h 1361714"/>
              <a:gd name="connsiteX1" fmla="*/ 185154 w 1307966"/>
              <a:gd name="connsiteY1" fmla="*/ 1283291 h 1361714"/>
              <a:gd name="connsiteX2" fmla="*/ 859661 w 1307966"/>
              <a:gd name="connsiteY2" fmla="*/ 1274991 h 1361714"/>
              <a:gd name="connsiteX3" fmla="*/ 1307839 w 1307966"/>
              <a:gd name="connsiteY3" fmla="*/ 1108918 h 1361714"/>
              <a:gd name="connsiteX4" fmla="*/ 772158 w 1307966"/>
              <a:gd name="connsiteY4" fmla="*/ 0 h 1361714"/>
              <a:gd name="connsiteX5" fmla="*/ 17544 w 1307966"/>
              <a:gd name="connsiteY5" fmla="*/ 215811 h 1361714"/>
              <a:gd name="connsiteX0" fmla="*/ 0 w 1307945"/>
              <a:gd name="connsiteY0" fmla="*/ 224233 h 1360010"/>
              <a:gd name="connsiteX1" fmla="*/ 185154 w 1307945"/>
              <a:gd name="connsiteY1" fmla="*/ 1283291 h 1360010"/>
              <a:gd name="connsiteX2" fmla="*/ 501608 w 1307945"/>
              <a:gd name="connsiteY2" fmla="*/ 1253019 h 1360010"/>
              <a:gd name="connsiteX3" fmla="*/ 859661 w 1307945"/>
              <a:gd name="connsiteY3" fmla="*/ 1274991 h 1360010"/>
              <a:gd name="connsiteX4" fmla="*/ 1307839 w 1307945"/>
              <a:gd name="connsiteY4" fmla="*/ 1108918 h 1360010"/>
              <a:gd name="connsiteX5" fmla="*/ 772158 w 1307945"/>
              <a:gd name="connsiteY5" fmla="*/ 0 h 1360010"/>
              <a:gd name="connsiteX6" fmla="*/ 17544 w 1307945"/>
              <a:gd name="connsiteY6" fmla="*/ 215811 h 1360010"/>
              <a:gd name="connsiteX0" fmla="*/ 0 w 1307945"/>
              <a:gd name="connsiteY0" fmla="*/ 224233 h 1360903"/>
              <a:gd name="connsiteX1" fmla="*/ 185154 w 1307945"/>
              <a:gd name="connsiteY1" fmla="*/ 1283291 h 1360903"/>
              <a:gd name="connsiteX2" fmla="*/ 331229 w 1307945"/>
              <a:gd name="connsiteY2" fmla="*/ 1254727 h 1360903"/>
              <a:gd name="connsiteX3" fmla="*/ 501608 w 1307945"/>
              <a:gd name="connsiteY3" fmla="*/ 1253019 h 1360903"/>
              <a:gd name="connsiteX4" fmla="*/ 859661 w 1307945"/>
              <a:gd name="connsiteY4" fmla="*/ 1274991 h 1360903"/>
              <a:gd name="connsiteX5" fmla="*/ 1307839 w 1307945"/>
              <a:gd name="connsiteY5" fmla="*/ 1108918 h 1360903"/>
              <a:gd name="connsiteX6" fmla="*/ 772158 w 1307945"/>
              <a:gd name="connsiteY6" fmla="*/ 0 h 1360903"/>
              <a:gd name="connsiteX7" fmla="*/ 17544 w 1307945"/>
              <a:gd name="connsiteY7" fmla="*/ 215811 h 1360903"/>
              <a:gd name="connsiteX0" fmla="*/ 0 w 1307945"/>
              <a:gd name="connsiteY0" fmla="*/ 224233 h 1287202"/>
              <a:gd name="connsiteX1" fmla="*/ 173685 w 1307945"/>
              <a:gd name="connsiteY1" fmla="*/ 1159016 h 1287202"/>
              <a:gd name="connsiteX2" fmla="*/ 331229 w 1307945"/>
              <a:gd name="connsiteY2" fmla="*/ 1254727 h 1287202"/>
              <a:gd name="connsiteX3" fmla="*/ 501608 w 1307945"/>
              <a:gd name="connsiteY3" fmla="*/ 1253019 h 1287202"/>
              <a:gd name="connsiteX4" fmla="*/ 859661 w 1307945"/>
              <a:gd name="connsiteY4" fmla="*/ 1274991 h 1287202"/>
              <a:gd name="connsiteX5" fmla="*/ 1307839 w 1307945"/>
              <a:gd name="connsiteY5" fmla="*/ 1108918 h 1287202"/>
              <a:gd name="connsiteX6" fmla="*/ 772158 w 1307945"/>
              <a:gd name="connsiteY6" fmla="*/ 0 h 1287202"/>
              <a:gd name="connsiteX7" fmla="*/ 17544 w 1307945"/>
              <a:gd name="connsiteY7" fmla="*/ 215811 h 128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07945" h="1287202">
                <a:moveTo>
                  <a:pt x="0" y="224233"/>
                </a:moveTo>
                <a:lnTo>
                  <a:pt x="173685" y="1159016"/>
                </a:lnTo>
                <a:cubicBezTo>
                  <a:pt x="218258" y="1346775"/>
                  <a:pt x="278487" y="1259772"/>
                  <a:pt x="331229" y="1254727"/>
                </a:cubicBezTo>
                <a:cubicBezTo>
                  <a:pt x="383971" y="1249682"/>
                  <a:pt x="402905" y="1265652"/>
                  <a:pt x="501608" y="1253019"/>
                </a:cubicBezTo>
                <a:cubicBezTo>
                  <a:pt x="600311" y="1240386"/>
                  <a:pt x="727729" y="1315739"/>
                  <a:pt x="859661" y="1274991"/>
                </a:cubicBezTo>
                <a:cubicBezTo>
                  <a:pt x="991593" y="1234243"/>
                  <a:pt x="1314667" y="1312690"/>
                  <a:pt x="1307839" y="1108918"/>
                </a:cubicBezTo>
                <a:lnTo>
                  <a:pt x="772158" y="0"/>
                </a:lnTo>
                <a:cubicBezTo>
                  <a:pt x="486649" y="96456"/>
                  <a:pt x="303053" y="119355"/>
                  <a:pt x="17544" y="215811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2" name="Freeform 2491"/>
          <p:cNvSpPr/>
          <p:nvPr userDrawn="1"/>
        </p:nvSpPr>
        <p:spPr>
          <a:xfrm>
            <a:off x="14486021" y="6376737"/>
            <a:ext cx="7339263" cy="11237495"/>
          </a:xfrm>
          <a:custGeom>
            <a:avLst/>
            <a:gdLst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339263" h="11237495">
                <a:moveTo>
                  <a:pt x="0" y="11020926"/>
                </a:moveTo>
                <a:lnTo>
                  <a:pt x="24063" y="11141242"/>
                </a:lnTo>
                <a:lnTo>
                  <a:pt x="7194884" y="11141242"/>
                </a:lnTo>
                <a:lnTo>
                  <a:pt x="7339263" y="0"/>
                </a:lnTo>
                <a:lnTo>
                  <a:pt x="6882063" y="192505"/>
                </a:lnTo>
                <a:lnTo>
                  <a:pt x="6809874" y="866274"/>
                </a:lnTo>
                <a:cubicBezTo>
                  <a:pt x="6745706" y="1094874"/>
                  <a:pt x="6573253" y="1279358"/>
                  <a:pt x="6497053" y="1564105"/>
                </a:cubicBezTo>
                <a:cubicBezTo>
                  <a:pt x="6420853" y="1848852"/>
                  <a:pt x="6376737" y="2370221"/>
                  <a:pt x="6352674" y="2574758"/>
                </a:cubicBezTo>
                <a:lnTo>
                  <a:pt x="6352674" y="2791326"/>
                </a:lnTo>
                <a:lnTo>
                  <a:pt x="6039853" y="3585410"/>
                </a:lnTo>
                <a:lnTo>
                  <a:pt x="5847347" y="4596063"/>
                </a:lnTo>
                <a:lnTo>
                  <a:pt x="5558590" y="5173579"/>
                </a:lnTo>
                <a:cubicBezTo>
                  <a:pt x="5550569" y="5390147"/>
                  <a:pt x="5919537" y="5827295"/>
                  <a:pt x="5799221" y="5895474"/>
                </a:cubicBezTo>
                <a:cubicBezTo>
                  <a:pt x="5678905" y="5963653"/>
                  <a:pt x="5081337" y="5702968"/>
                  <a:pt x="4836695" y="5582652"/>
                </a:cubicBezTo>
                <a:lnTo>
                  <a:pt x="4331368" y="5173579"/>
                </a:lnTo>
                <a:lnTo>
                  <a:pt x="3753853" y="5173579"/>
                </a:lnTo>
                <a:cubicBezTo>
                  <a:pt x="3561348" y="5273842"/>
                  <a:pt x="3216442" y="5530516"/>
                  <a:pt x="3176337" y="5775158"/>
                </a:cubicBezTo>
                <a:cubicBezTo>
                  <a:pt x="3136232" y="6019800"/>
                  <a:pt x="3810000" y="6296526"/>
                  <a:pt x="3513221" y="6641431"/>
                </a:cubicBezTo>
                <a:lnTo>
                  <a:pt x="2622884" y="7676147"/>
                </a:lnTo>
                <a:cubicBezTo>
                  <a:pt x="2495975" y="7853820"/>
                  <a:pt x="2551358" y="7795799"/>
                  <a:pt x="2478505" y="7868652"/>
                </a:cubicBezTo>
                <a:lnTo>
                  <a:pt x="1852863" y="8710863"/>
                </a:lnTo>
                <a:cubicBezTo>
                  <a:pt x="1640305" y="8955505"/>
                  <a:pt x="1299411" y="9031705"/>
                  <a:pt x="1203158" y="9336505"/>
                </a:cubicBezTo>
                <a:cubicBezTo>
                  <a:pt x="1106905" y="9641305"/>
                  <a:pt x="1283368" y="10222831"/>
                  <a:pt x="1275347" y="10539663"/>
                </a:cubicBezTo>
                <a:lnTo>
                  <a:pt x="1155032" y="11237495"/>
                </a:lnTo>
                <a:lnTo>
                  <a:pt x="7218947" y="11189368"/>
                </a:lnTo>
              </a:path>
            </a:pathLst>
          </a:custGeom>
          <a:solidFill>
            <a:srgbClr val="41719C">
              <a:alpha val="10196"/>
            </a:srgbClr>
          </a:solidFill>
          <a:ln w="25400"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3" name="Freeform 2492"/>
          <p:cNvSpPr/>
          <p:nvPr userDrawn="1"/>
        </p:nvSpPr>
        <p:spPr>
          <a:xfrm>
            <a:off x="3392905" y="697832"/>
            <a:ext cx="9673390" cy="2430379"/>
          </a:xfrm>
          <a:custGeom>
            <a:avLst/>
            <a:gdLst>
              <a:gd name="connsiteX0" fmla="*/ 0 w 9673390"/>
              <a:gd name="connsiteY0" fmla="*/ 0 h 2430379"/>
              <a:gd name="connsiteX1" fmla="*/ 9673390 w 9673390"/>
              <a:gd name="connsiteY1" fmla="*/ 24063 h 2430379"/>
              <a:gd name="connsiteX2" fmla="*/ 9360569 w 9673390"/>
              <a:gd name="connsiteY2" fmla="*/ 385010 h 2430379"/>
              <a:gd name="connsiteX3" fmla="*/ 9336506 w 9673390"/>
              <a:gd name="connsiteY3" fmla="*/ 842210 h 2430379"/>
              <a:gd name="connsiteX4" fmla="*/ 8927432 w 9673390"/>
              <a:gd name="connsiteY4" fmla="*/ 1660357 h 2430379"/>
              <a:gd name="connsiteX5" fmla="*/ 8638674 w 9673390"/>
              <a:gd name="connsiteY5" fmla="*/ 1925052 h 2430379"/>
              <a:gd name="connsiteX6" fmla="*/ 6930190 w 9673390"/>
              <a:gd name="connsiteY6" fmla="*/ 2093494 h 2430379"/>
              <a:gd name="connsiteX7" fmla="*/ 6063916 w 9673390"/>
              <a:gd name="connsiteY7" fmla="*/ 1708484 h 2430379"/>
              <a:gd name="connsiteX8" fmla="*/ 5799221 w 9673390"/>
              <a:gd name="connsiteY8" fmla="*/ 962526 h 2430379"/>
              <a:gd name="connsiteX9" fmla="*/ 5414211 w 9673390"/>
              <a:gd name="connsiteY9" fmla="*/ 770021 h 2430379"/>
              <a:gd name="connsiteX10" fmla="*/ 4740442 w 9673390"/>
              <a:gd name="connsiteY10" fmla="*/ 866273 h 2430379"/>
              <a:gd name="connsiteX11" fmla="*/ 3801979 w 9673390"/>
              <a:gd name="connsiteY11" fmla="*/ 794084 h 2430379"/>
              <a:gd name="connsiteX12" fmla="*/ 3296653 w 9673390"/>
              <a:gd name="connsiteY12" fmla="*/ 577515 h 2430379"/>
              <a:gd name="connsiteX13" fmla="*/ 2598821 w 9673390"/>
              <a:gd name="connsiteY13" fmla="*/ 457200 h 2430379"/>
              <a:gd name="connsiteX14" fmla="*/ 1973179 w 9673390"/>
              <a:gd name="connsiteY14" fmla="*/ 938463 h 2430379"/>
              <a:gd name="connsiteX15" fmla="*/ 1419727 w 9673390"/>
              <a:gd name="connsiteY15" fmla="*/ 1973179 h 2430379"/>
              <a:gd name="connsiteX16" fmla="*/ 1010653 w 9673390"/>
              <a:gd name="connsiteY16" fmla="*/ 2430379 h 2430379"/>
              <a:gd name="connsiteX17" fmla="*/ 842211 w 9673390"/>
              <a:gd name="connsiteY17" fmla="*/ 2213810 h 2430379"/>
              <a:gd name="connsiteX18" fmla="*/ 505327 w 9673390"/>
              <a:gd name="connsiteY18" fmla="*/ 1275347 h 2430379"/>
              <a:gd name="connsiteX19" fmla="*/ 192506 w 9673390"/>
              <a:gd name="connsiteY19" fmla="*/ 914400 h 2430379"/>
              <a:gd name="connsiteX20" fmla="*/ 48127 w 9673390"/>
              <a:gd name="connsiteY20" fmla="*/ 312821 h 2430379"/>
              <a:gd name="connsiteX21" fmla="*/ 697832 w 9673390"/>
              <a:gd name="connsiteY21" fmla="*/ 0 h 2430379"/>
              <a:gd name="connsiteX22" fmla="*/ 2117558 w 9673390"/>
              <a:gd name="connsiteY22" fmla="*/ 48126 h 243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9673390" h="2430379">
                <a:moveTo>
                  <a:pt x="0" y="0"/>
                </a:moveTo>
                <a:lnTo>
                  <a:pt x="9673390" y="24063"/>
                </a:lnTo>
                <a:lnTo>
                  <a:pt x="9360569" y="385010"/>
                </a:lnTo>
                <a:lnTo>
                  <a:pt x="9336506" y="842210"/>
                </a:lnTo>
                <a:lnTo>
                  <a:pt x="8927432" y="1660357"/>
                </a:lnTo>
                <a:lnTo>
                  <a:pt x="8638674" y="1925052"/>
                </a:lnTo>
                <a:lnTo>
                  <a:pt x="6930190" y="2093494"/>
                </a:lnTo>
                <a:lnTo>
                  <a:pt x="6063916" y="1708484"/>
                </a:lnTo>
                <a:lnTo>
                  <a:pt x="5799221" y="962526"/>
                </a:lnTo>
                <a:lnTo>
                  <a:pt x="5414211" y="770021"/>
                </a:lnTo>
                <a:lnTo>
                  <a:pt x="4740442" y="866273"/>
                </a:lnTo>
                <a:lnTo>
                  <a:pt x="3801979" y="794084"/>
                </a:lnTo>
                <a:lnTo>
                  <a:pt x="3296653" y="577515"/>
                </a:lnTo>
                <a:lnTo>
                  <a:pt x="2598821" y="457200"/>
                </a:lnTo>
                <a:lnTo>
                  <a:pt x="1973179" y="938463"/>
                </a:lnTo>
                <a:lnTo>
                  <a:pt x="1419727" y="1973179"/>
                </a:lnTo>
                <a:lnTo>
                  <a:pt x="1010653" y="2430379"/>
                </a:lnTo>
                <a:lnTo>
                  <a:pt x="842211" y="2213810"/>
                </a:lnTo>
                <a:lnTo>
                  <a:pt x="505327" y="1275347"/>
                </a:lnTo>
                <a:lnTo>
                  <a:pt x="192506" y="914400"/>
                </a:lnTo>
                <a:lnTo>
                  <a:pt x="48127" y="312821"/>
                </a:lnTo>
                <a:lnTo>
                  <a:pt x="697832" y="0"/>
                </a:lnTo>
                <a:lnTo>
                  <a:pt x="2117558" y="48126"/>
                </a:lnTo>
              </a:path>
            </a:pathLst>
          </a:custGeom>
          <a:solidFill>
            <a:srgbClr val="41719C">
              <a:alpha val="10196"/>
            </a:srgbClr>
          </a:solidFill>
          <a:ln w="25400"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94" name="Group 2493"/>
          <p:cNvGrpSpPr/>
          <p:nvPr userDrawn="1"/>
        </p:nvGrpSpPr>
        <p:grpSpPr>
          <a:xfrm rot="1001695">
            <a:off x="18489473" y="3506664"/>
            <a:ext cx="1528137" cy="142273"/>
            <a:chOff x="13388339" y="14461557"/>
            <a:chExt cx="1708785" cy="129540"/>
          </a:xfrm>
          <a:noFill/>
        </p:grpSpPr>
        <p:sp>
          <p:nvSpPr>
            <p:cNvPr id="2629" name="Freeform 2628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2630" name="Group 2629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2631" name="Freeform 263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32" name="Freeform 263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33" name="Freeform 263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34" name="Freeform 263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35" name="Freeform 263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495" name="Group 2494"/>
          <p:cNvGrpSpPr/>
          <p:nvPr userDrawn="1"/>
        </p:nvGrpSpPr>
        <p:grpSpPr>
          <a:xfrm rot="641601">
            <a:off x="19890390" y="3874490"/>
            <a:ext cx="1528137" cy="142273"/>
            <a:chOff x="13388339" y="14461557"/>
            <a:chExt cx="1708785" cy="129540"/>
          </a:xfrm>
          <a:noFill/>
        </p:grpSpPr>
        <p:sp>
          <p:nvSpPr>
            <p:cNvPr id="2622" name="Freeform 262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2623" name="Group 262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2624" name="Freeform 262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25" name="Freeform 262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26" name="Freeform 262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27" name="Freeform 262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28" name="Freeform 262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496" name="Group 2495"/>
          <p:cNvGrpSpPr/>
          <p:nvPr userDrawn="1"/>
        </p:nvGrpSpPr>
        <p:grpSpPr>
          <a:xfrm rot="2343198">
            <a:off x="18574184" y="3274343"/>
            <a:ext cx="1172656" cy="153459"/>
            <a:chOff x="13388339" y="14461557"/>
            <a:chExt cx="1708785" cy="129540"/>
          </a:xfrm>
          <a:noFill/>
        </p:grpSpPr>
        <p:sp>
          <p:nvSpPr>
            <p:cNvPr id="2615" name="Freeform 261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2616" name="Group 261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2617" name="Freeform 261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18" name="Freeform 261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19" name="Freeform 261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20" name="Freeform 261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21" name="Freeform 262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497" name="Group 2496"/>
          <p:cNvGrpSpPr/>
          <p:nvPr userDrawn="1"/>
        </p:nvGrpSpPr>
        <p:grpSpPr>
          <a:xfrm rot="844089">
            <a:off x="17406345" y="3120712"/>
            <a:ext cx="1172656" cy="153459"/>
            <a:chOff x="13388339" y="14461557"/>
            <a:chExt cx="1708785" cy="129540"/>
          </a:xfrm>
          <a:noFill/>
        </p:grpSpPr>
        <p:sp>
          <p:nvSpPr>
            <p:cNvPr id="2608" name="Freeform 260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2609" name="Group 260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2610" name="Freeform 260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11" name="Freeform 261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12" name="Freeform 261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13" name="Freeform 261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2614" name="Freeform 261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sp>
        <p:nvSpPr>
          <p:cNvPr id="2498" name="Freeform 2497"/>
          <p:cNvSpPr/>
          <p:nvPr userDrawn="1"/>
        </p:nvSpPr>
        <p:spPr>
          <a:xfrm rot="641601">
            <a:off x="21562659" y="4035631"/>
            <a:ext cx="40886" cy="142273"/>
          </a:xfrm>
          <a:custGeom>
            <a:avLst/>
            <a:gdLst>
              <a:gd name="connsiteX0" fmla="*/ 0 w 0"/>
              <a:gd name="connsiteY0" fmla="*/ 0 h 205740"/>
              <a:gd name="connsiteX1" fmla="*/ 0 w 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205740">
                <a:moveTo>
                  <a:pt x="0" y="0"/>
                </a:moveTo>
                <a:lnTo>
                  <a:pt x="0" y="20574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sp>
        <p:nvSpPr>
          <p:cNvPr id="2499" name="Rectangle 2498"/>
          <p:cNvSpPr>
            <a:spLocks noChangeAspect="1"/>
          </p:cNvSpPr>
          <p:nvPr userDrawn="1"/>
        </p:nvSpPr>
        <p:spPr>
          <a:xfrm rot="20093073">
            <a:off x="15598731" y="6012629"/>
            <a:ext cx="266213" cy="14616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0" name="Rectangle 2499"/>
          <p:cNvSpPr>
            <a:spLocks noChangeAspect="1"/>
          </p:cNvSpPr>
          <p:nvPr userDrawn="1"/>
        </p:nvSpPr>
        <p:spPr>
          <a:xfrm rot="20783314">
            <a:off x="10848350" y="4402959"/>
            <a:ext cx="132456" cy="78497"/>
          </a:xfrm>
          <a:prstGeom prst="rect">
            <a:avLst/>
          </a:prstGeom>
          <a:solidFill>
            <a:srgbClr val="00000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1" name="Freeform 2500"/>
          <p:cNvSpPr/>
          <p:nvPr userDrawn="1"/>
        </p:nvSpPr>
        <p:spPr>
          <a:xfrm>
            <a:off x="14722997" y="3402957"/>
            <a:ext cx="196770" cy="694481"/>
          </a:xfrm>
          <a:custGeom>
            <a:avLst/>
            <a:gdLst>
              <a:gd name="connsiteX0" fmla="*/ 196770 w 196770"/>
              <a:gd name="connsiteY0" fmla="*/ 0 h 694481"/>
              <a:gd name="connsiteX1" fmla="*/ 0 w 196770"/>
              <a:gd name="connsiteY1" fmla="*/ 694481 h 694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6770" h="694481">
                <a:moveTo>
                  <a:pt x="196770" y="0"/>
                </a:moveTo>
                <a:lnTo>
                  <a:pt x="0" y="694481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2" name="Freeform 2501"/>
          <p:cNvSpPr/>
          <p:nvPr userDrawn="1"/>
        </p:nvSpPr>
        <p:spPr>
          <a:xfrm>
            <a:off x="14885043" y="4143737"/>
            <a:ext cx="763929" cy="57873"/>
          </a:xfrm>
          <a:custGeom>
            <a:avLst/>
            <a:gdLst>
              <a:gd name="connsiteX0" fmla="*/ 0 w 763929"/>
              <a:gd name="connsiteY0" fmla="*/ 0 h 57873"/>
              <a:gd name="connsiteX1" fmla="*/ 763929 w 763929"/>
              <a:gd name="connsiteY1" fmla="*/ 57873 h 57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3929" h="57873">
                <a:moveTo>
                  <a:pt x="0" y="0"/>
                </a:moveTo>
                <a:lnTo>
                  <a:pt x="763929" y="57873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3" name="Rectangle 2502"/>
          <p:cNvSpPr>
            <a:spLocks noChangeAspect="1"/>
          </p:cNvSpPr>
          <p:nvPr userDrawn="1"/>
        </p:nvSpPr>
        <p:spPr>
          <a:xfrm rot="635526">
            <a:off x="14692253" y="4192374"/>
            <a:ext cx="78119" cy="46295"/>
          </a:xfrm>
          <a:prstGeom prst="rect">
            <a:avLst/>
          </a:prstGeom>
          <a:solidFill>
            <a:srgbClr val="00000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04" name="Group 2503"/>
          <p:cNvGrpSpPr/>
          <p:nvPr userDrawn="1"/>
        </p:nvGrpSpPr>
        <p:grpSpPr>
          <a:xfrm>
            <a:off x="22480158" y="11659353"/>
            <a:ext cx="1419800" cy="1205215"/>
            <a:chOff x="20242289" y="16526908"/>
            <a:chExt cx="1419800" cy="1205215"/>
          </a:xfrm>
        </p:grpSpPr>
        <p:sp>
          <p:nvSpPr>
            <p:cNvPr id="2604" name="Freeform 2603"/>
            <p:cNvSpPr>
              <a:spLocks noChangeAspect="1"/>
            </p:cNvSpPr>
            <p:nvPr/>
          </p:nvSpPr>
          <p:spPr>
            <a:xfrm>
              <a:off x="20242289" y="16526908"/>
              <a:ext cx="1419800" cy="1205215"/>
            </a:xfrm>
            <a:custGeom>
              <a:avLst/>
              <a:gdLst>
                <a:gd name="connsiteX0" fmla="*/ 1565396 w 1941170"/>
                <a:gd name="connsiteY0" fmla="*/ 468456 h 1647792"/>
                <a:gd name="connsiteX1" fmla="*/ 554744 w 1941170"/>
                <a:gd name="connsiteY1" fmla="*/ 11256 h 1647792"/>
                <a:gd name="connsiteX2" fmla="*/ 1291 w 1941170"/>
                <a:gd name="connsiteY2" fmla="*/ 949719 h 1647792"/>
                <a:gd name="connsiteX3" fmla="*/ 699123 w 1941170"/>
                <a:gd name="connsiteY3" fmla="*/ 1647551 h 1647792"/>
                <a:gd name="connsiteX4" fmla="*/ 1902280 w 1941170"/>
                <a:gd name="connsiteY4" fmla="*/ 1021909 h 1647792"/>
                <a:gd name="connsiteX5" fmla="*/ 1565396 w 1941170"/>
                <a:gd name="connsiteY5" fmla="*/ 468456 h 1647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1170" h="1647792">
                  <a:moveTo>
                    <a:pt x="1565396" y="468456"/>
                  </a:moveTo>
                  <a:cubicBezTo>
                    <a:pt x="1340807" y="300014"/>
                    <a:pt x="815428" y="-68955"/>
                    <a:pt x="554744" y="11256"/>
                  </a:cubicBezTo>
                  <a:cubicBezTo>
                    <a:pt x="294060" y="91466"/>
                    <a:pt x="-22772" y="677003"/>
                    <a:pt x="1291" y="949719"/>
                  </a:cubicBezTo>
                  <a:cubicBezTo>
                    <a:pt x="25354" y="1222435"/>
                    <a:pt x="382292" y="1635519"/>
                    <a:pt x="699123" y="1647551"/>
                  </a:cubicBezTo>
                  <a:cubicBezTo>
                    <a:pt x="1015954" y="1659583"/>
                    <a:pt x="1765922" y="1218425"/>
                    <a:pt x="1902280" y="1021909"/>
                  </a:cubicBezTo>
                  <a:cubicBezTo>
                    <a:pt x="2038638" y="825393"/>
                    <a:pt x="1789985" y="636898"/>
                    <a:pt x="1565396" y="468456"/>
                  </a:cubicBez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5" name="Freeform 2604"/>
            <p:cNvSpPr/>
            <p:nvPr/>
          </p:nvSpPr>
          <p:spPr>
            <a:xfrm>
              <a:off x="20405558" y="17132968"/>
              <a:ext cx="1155031" cy="72190"/>
            </a:xfrm>
            <a:custGeom>
              <a:avLst/>
              <a:gdLst>
                <a:gd name="connsiteX0" fmla="*/ 0 w 1155031"/>
                <a:gd name="connsiteY0" fmla="*/ 72190 h 72190"/>
                <a:gd name="connsiteX1" fmla="*/ 1155031 w 1155031"/>
                <a:gd name="connsiteY1" fmla="*/ 0 h 7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5031" h="72190">
                  <a:moveTo>
                    <a:pt x="0" y="72190"/>
                  </a:moveTo>
                  <a:lnTo>
                    <a:pt x="1155031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6" name="Freeform 2605"/>
            <p:cNvSpPr/>
            <p:nvPr/>
          </p:nvSpPr>
          <p:spPr>
            <a:xfrm>
              <a:off x="21079326" y="16796084"/>
              <a:ext cx="72190" cy="625642"/>
            </a:xfrm>
            <a:custGeom>
              <a:avLst/>
              <a:gdLst>
                <a:gd name="connsiteX0" fmla="*/ 0 w 72190"/>
                <a:gd name="connsiteY0" fmla="*/ 0 h 625642"/>
                <a:gd name="connsiteX1" fmla="*/ 72190 w 72190"/>
                <a:gd name="connsiteY1" fmla="*/ 625642 h 62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190" h="625642">
                  <a:moveTo>
                    <a:pt x="0" y="0"/>
                  </a:moveTo>
                  <a:lnTo>
                    <a:pt x="72190" y="625642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7" name="Freeform 2606"/>
            <p:cNvSpPr/>
            <p:nvPr/>
          </p:nvSpPr>
          <p:spPr>
            <a:xfrm>
              <a:off x="20646189" y="16531389"/>
              <a:ext cx="24064" cy="625643"/>
            </a:xfrm>
            <a:custGeom>
              <a:avLst/>
              <a:gdLst>
                <a:gd name="connsiteX0" fmla="*/ 0 w 24064"/>
                <a:gd name="connsiteY0" fmla="*/ 625643 h 625643"/>
                <a:gd name="connsiteX1" fmla="*/ 24064 w 24064"/>
                <a:gd name="connsiteY1" fmla="*/ 553453 h 625643"/>
                <a:gd name="connsiteX2" fmla="*/ 0 w 24064"/>
                <a:gd name="connsiteY2" fmla="*/ 0 h 62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064" h="625643">
                  <a:moveTo>
                    <a:pt x="0" y="625643"/>
                  </a:moveTo>
                  <a:lnTo>
                    <a:pt x="24064" y="553453"/>
                  </a:lnTo>
                  <a:lnTo>
                    <a:pt x="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505" name="Group 2504"/>
          <p:cNvGrpSpPr/>
          <p:nvPr userDrawn="1"/>
        </p:nvGrpSpPr>
        <p:grpSpPr>
          <a:xfrm>
            <a:off x="22681423" y="13236097"/>
            <a:ext cx="1017270" cy="731520"/>
            <a:chOff x="20256125" y="15463723"/>
            <a:chExt cx="1017270" cy="731520"/>
          </a:xfrm>
        </p:grpSpPr>
        <p:sp>
          <p:nvSpPr>
            <p:cNvPr id="2515" name="Freeform 2514"/>
            <p:cNvSpPr/>
            <p:nvPr/>
          </p:nvSpPr>
          <p:spPr>
            <a:xfrm>
              <a:off x="20256125" y="15463723"/>
              <a:ext cx="1017270" cy="731520"/>
            </a:xfrm>
            <a:custGeom>
              <a:avLst/>
              <a:gdLst>
                <a:gd name="connsiteX0" fmla="*/ 3810 w 1017270"/>
                <a:gd name="connsiteY0" fmla="*/ 11430 h 731520"/>
                <a:gd name="connsiteX1" fmla="*/ 0 w 1017270"/>
                <a:gd name="connsiteY1" fmla="*/ 685800 h 731520"/>
                <a:gd name="connsiteX2" fmla="*/ 182880 w 1017270"/>
                <a:gd name="connsiteY2" fmla="*/ 731520 h 731520"/>
                <a:gd name="connsiteX3" fmla="*/ 491490 w 1017270"/>
                <a:gd name="connsiteY3" fmla="*/ 659130 h 731520"/>
                <a:gd name="connsiteX4" fmla="*/ 521970 w 1017270"/>
                <a:gd name="connsiteY4" fmla="*/ 640080 h 731520"/>
                <a:gd name="connsiteX5" fmla="*/ 544830 w 1017270"/>
                <a:gd name="connsiteY5" fmla="*/ 636270 h 731520"/>
                <a:gd name="connsiteX6" fmla="*/ 556260 w 1017270"/>
                <a:gd name="connsiteY6" fmla="*/ 632460 h 731520"/>
                <a:gd name="connsiteX7" fmla="*/ 575310 w 1017270"/>
                <a:gd name="connsiteY7" fmla="*/ 624840 h 731520"/>
                <a:gd name="connsiteX8" fmla="*/ 594360 w 1017270"/>
                <a:gd name="connsiteY8" fmla="*/ 613410 h 731520"/>
                <a:gd name="connsiteX9" fmla="*/ 811530 w 1017270"/>
                <a:gd name="connsiteY9" fmla="*/ 400050 h 731520"/>
                <a:gd name="connsiteX10" fmla="*/ 937260 w 1017270"/>
                <a:gd name="connsiteY10" fmla="*/ 140970 h 731520"/>
                <a:gd name="connsiteX11" fmla="*/ 1017270 w 1017270"/>
                <a:gd name="connsiteY11" fmla="*/ 0 h 731520"/>
                <a:gd name="connsiteX12" fmla="*/ 3810 w 1017270"/>
                <a:gd name="connsiteY12" fmla="*/ 1143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17270" h="731520">
                  <a:moveTo>
                    <a:pt x="3810" y="11430"/>
                  </a:moveTo>
                  <a:lnTo>
                    <a:pt x="0" y="685800"/>
                  </a:lnTo>
                  <a:lnTo>
                    <a:pt x="182880" y="731520"/>
                  </a:lnTo>
                  <a:lnTo>
                    <a:pt x="491490" y="659130"/>
                  </a:lnTo>
                  <a:cubicBezTo>
                    <a:pt x="501650" y="652780"/>
                    <a:pt x="510958" y="644800"/>
                    <a:pt x="521970" y="640080"/>
                  </a:cubicBezTo>
                  <a:cubicBezTo>
                    <a:pt x="529070" y="637037"/>
                    <a:pt x="537289" y="637946"/>
                    <a:pt x="544830" y="636270"/>
                  </a:cubicBezTo>
                  <a:cubicBezTo>
                    <a:pt x="548750" y="635399"/>
                    <a:pt x="552500" y="633870"/>
                    <a:pt x="556260" y="632460"/>
                  </a:cubicBezTo>
                  <a:cubicBezTo>
                    <a:pt x="562664" y="630059"/>
                    <a:pt x="569193" y="627899"/>
                    <a:pt x="575310" y="624840"/>
                  </a:cubicBezTo>
                  <a:cubicBezTo>
                    <a:pt x="581934" y="621528"/>
                    <a:pt x="594360" y="613410"/>
                    <a:pt x="594360" y="613410"/>
                  </a:cubicBezTo>
                  <a:lnTo>
                    <a:pt x="811530" y="400050"/>
                  </a:lnTo>
                  <a:lnTo>
                    <a:pt x="937260" y="140970"/>
                  </a:lnTo>
                  <a:lnTo>
                    <a:pt x="1017270" y="0"/>
                  </a:lnTo>
                  <a:lnTo>
                    <a:pt x="3810" y="11430"/>
                  </a:lnTo>
                  <a:close/>
                </a:path>
              </a:pathLst>
            </a:custGeom>
            <a:solidFill>
              <a:srgbClr val="2E75B6">
                <a:alpha val="25882"/>
              </a:srgbClr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16" name="Group 1075"/>
            <p:cNvGrpSpPr>
              <a:grpSpLocks/>
            </p:cNvGrpSpPr>
            <p:nvPr/>
          </p:nvGrpSpPr>
          <p:grpSpPr bwMode="auto">
            <a:xfrm>
              <a:off x="20276128" y="15499240"/>
              <a:ext cx="720725" cy="88900"/>
              <a:chOff x="8426" y="5788"/>
              <a:chExt cx="454" cy="56"/>
            </a:xfrm>
          </p:grpSpPr>
          <p:grpSp>
            <p:nvGrpSpPr>
              <p:cNvPr id="255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8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8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8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5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5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6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6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8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5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17" name="Group 1075"/>
            <p:cNvGrpSpPr>
              <a:grpSpLocks/>
            </p:cNvGrpSpPr>
            <p:nvPr/>
          </p:nvGrpSpPr>
          <p:grpSpPr bwMode="auto">
            <a:xfrm>
              <a:off x="20324071" y="15674780"/>
              <a:ext cx="720725" cy="88900"/>
              <a:chOff x="8426" y="5788"/>
              <a:chExt cx="454" cy="56"/>
            </a:xfrm>
          </p:grpSpPr>
          <p:grpSp>
            <p:nvGrpSpPr>
              <p:cNvPr id="253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4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4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5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4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3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3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4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4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3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518" name="Group 1076"/>
            <p:cNvGrpSpPr>
              <a:grpSpLocks/>
            </p:cNvGrpSpPr>
            <p:nvPr/>
          </p:nvGrpSpPr>
          <p:grpSpPr bwMode="auto">
            <a:xfrm>
              <a:off x="20614264" y="15849126"/>
              <a:ext cx="311150" cy="82550"/>
              <a:chOff x="8330" y="5692"/>
              <a:chExt cx="196" cy="52"/>
            </a:xfrm>
          </p:grpSpPr>
          <p:grpSp>
            <p:nvGrpSpPr>
              <p:cNvPr id="252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2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3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3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3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3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3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3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2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519" name="Group 1087"/>
            <p:cNvGrpSpPr>
              <a:grpSpLocks/>
            </p:cNvGrpSpPr>
            <p:nvPr/>
          </p:nvGrpSpPr>
          <p:grpSpPr bwMode="auto">
            <a:xfrm flipH="1">
              <a:off x="20328514" y="16000297"/>
              <a:ext cx="142875" cy="82550"/>
              <a:chOff x="8460" y="6344"/>
              <a:chExt cx="90" cy="52"/>
            </a:xfrm>
          </p:grpSpPr>
          <p:sp>
            <p:nvSpPr>
              <p:cNvPr id="252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2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2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2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2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2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2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2506" name="Freeform 2505"/>
          <p:cNvSpPr/>
          <p:nvPr userDrawn="1"/>
        </p:nvSpPr>
        <p:spPr>
          <a:xfrm rot="18438556">
            <a:off x="22860460" y="16518501"/>
            <a:ext cx="659197" cy="82539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7" name="Freeform 2506"/>
          <p:cNvSpPr/>
          <p:nvPr userDrawn="1"/>
        </p:nvSpPr>
        <p:spPr>
          <a:xfrm rot="1002807">
            <a:off x="22885072" y="15636670"/>
            <a:ext cx="609972" cy="579446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972" h="579446">
                <a:moveTo>
                  <a:pt x="609777" y="425859"/>
                </a:moveTo>
                <a:cubicBezTo>
                  <a:pt x="617435" y="517197"/>
                  <a:pt x="398248" y="609655"/>
                  <a:pt x="296648" y="570015"/>
                </a:cubicBezTo>
                <a:cubicBezTo>
                  <a:pt x="195048" y="530375"/>
                  <a:pt x="58909" y="254683"/>
                  <a:pt x="175" y="188017"/>
                </a:cubicBezTo>
                <a:cubicBezTo>
                  <a:pt x="-7483" y="96679"/>
                  <a:pt x="238180" y="-3024"/>
                  <a:pt x="323681" y="70"/>
                </a:cubicBezTo>
                <a:cubicBezTo>
                  <a:pt x="425281" y="39710"/>
                  <a:pt x="602119" y="334521"/>
                  <a:pt x="609777" y="425859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28575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08" name="Group 2507"/>
          <p:cNvGrpSpPr/>
          <p:nvPr userDrawn="1"/>
        </p:nvGrpSpPr>
        <p:grpSpPr>
          <a:xfrm>
            <a:off x="23797002" y="11723351"/>
            <a:ext cx="3579627" cy="5500235"/>
            <a:chOff x="24711396" y="11723351"/>
            <a:chExt cx="3579627" cy="5500235"/>
          </a:xfrm>
        </p:grpSpPr>
        <p:sp>
          <p:nvSpPr>
            <p:cNvPr id="2510" name="TextBox 2509"/>
            <p:cNvSpPr txBox="1"/>
            <p:nvPr userDrawn="1"/>
          </p:nvSpPr>
          <p:spPr>
            <a:xfrm>
              <a:off x="24711396" y="11723351"/>
              <a:ext cx="3579627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Drainage Ditches &amp; Wet Lands</a:t>
              </a:r>
            </a:p>
          </p:txBody>
        </p:sp>
        <p:sp>
          <p:nvSpPr>
            <p:cNvPr id="2511" name="TextBox 2510"/>
            <p:cNvSpPr txBox="1"/>
            <p:nvPr userDrawn="1"/>
          </p:nvSpPr>
          <p:spPr>
            <a:xfrm>
              <a:off x="25533957" y="14442885"/>
              <a:ext cx="1934504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Hedgerow</a:t>
              </a:r>
            </a:p>
          </p:txBody>
        </p:sp>
        <p:sp>
          <p:nvSpPr>
            <p:cNvPr id="2512" name="TextBox 2511"/>
            <p:cNvSpPr txBox="1"/>
            <p:nvPr userDrawn="1"/>
          </p:nvSpPr>
          <p:spPr>
            <a:xfrm>
              <a:off x="25130578" y="13309470"/>
              <a:ext cx="2741263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Flooded Marsh</a:t>
              </a:r>
            </a:p>
          </p:txBody>
        </p:sp>
        <p:sp>
          <p:nvSpPr>
            <p:cNvPr id="2513" name="TextBox 2512"/>
            <p:cNvSpPr txBox="1"/>
            <p:nvPr userDrawn="1"/>
          </p:nvSpPr>
          <p:spPr>
            <a:xfrm>
              <a:off x="25231470" y="16638811"/>
              <a:ext cx="2539478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Trees &amp; Brush</a:t>
              </a:r>
            </a:p>
          </p:txBody>
        </p:sp>
        <p:sp>
          <p:nvSpPr>
            <p:cNvPr id="2514" name="TextBox 2513"/>
            <p:cNvSpPr txBox="1"/>
            <p:nvPr userDrawn="1"/>
          </p:nvSpPr>
          <p:spPr>
            <a:xfrm>
              <a:off x="25723400" y="15634006"/>
              <a:ext cx="155561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Orchard</a:t>
              </a:r>
            </a:p>
          </p:txBody>
        </p:sp>
      </p:grpSp>
      <p:sp>
        <p:nvSpPr>
          <p:cNvPr id="2509" name="Freeform 2508"/>
          <p:cNvSpPr/>
          <p:nvPr userDrawn="1"/>
        </p:nvSpPr>
        <p:spPr>
          <a:xfrm>
            <a:off x="22787811" y="14317579"/>
            <a:ext cx="866273" cy="818147"/>
          </a:xfrm>
          <a:custGeom>
            <a:avLst/>
            <a:gdLst>
              <a:gd name="connsiteX0" fmla="*/ 0 w 866273"/>
              <a:gd name="connsiteY0" fmla="*/ 818147 h 818147"/>
              <a:gd name="connsiteX1" fmla="*/ 481263 w 866273"/>
              <a:gd name="connsiteY1" fmla="*/ 0 h 818147"/>
              <a:gd name="connsiteX2" fmla="*/ 866273 w 866273"/>
              <a:gd name="connsiteY2" fmla="*/ 264695 h 8181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66273" h="818147">
                <a:moveTo>
                  <a:pt x="0" y="818147"/>
                </a:moveTo>
                <a:lnTo>
                  <a:pt x="481263" y="0"/>
                </a:lnTo>
                <a:lnTo>
                  <a:pt x="866273" y="264695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562" name="Picture 256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024720" y="698205"/>
            <a:ext cx="1622484" cy="1843467"/>
          </a:xfrm>
          <a:prstGeom prst="rect">
            <a:avLst/>
          </a:prstGeom>
        </p:spPr>
      </p:pic>
      <p:sp>
        <p:nvSpPr>
          <p:cNvPr id="2563" name="TextBox 2562"/>
          <p:cNvSpPr txBox="1"/>
          <p:nvPr/>
        </p:nvSpPr>
        <p:spPr>
          <a:xfrm>
            <a:off x="22078639" y="2859180"/>
            <a:ext cx="5425812" cy="5078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>
                <a:latin typeface="Georgia" panose="02040502050405020303" pitchFamily="18" charset="0"/>
              </a:rPr>
              <a:t>Securing  Carentan</a:t>
            </a:r>
          </a:p>
          <a:p>
            <a:pPr algn="ctr"/>
            <a:endParaRPr lang="en-US" sz="5400" b="1" dirty="0">
              <a:latin typeface="Georgia" panose="02040502050405020303" pitchFamily="18" charset="0"/>
            </a:endParaRPr>
          </a:p>
          <a:p>
            <a:pPr algn="ctr"/>
            <a:endParaRPr lang="en-US" sz="5400" b="1" dirty="0">
              <a:latin typeface="Georgia" panose="02040502050405020303" pitchFamily="18" charset="0"/>
            </a:endParaRPr>
          </a:p>
          <a:p>
            <a:pPr algn="ctr"/>
            <a:r>
              <a:rPr lang="en-US" sz="5400" b="1" dirty="0">
                <a:latin typeface="Georgia" panose="02040502050405020303" pitchFamily="18" charset="0"/>
              </a:rPr>
              <a:t>12 -13 </a:t>
            </a:r>
          </a:p>
          <a:p>
            <a:pPr algn="ctr"/>
            <a:r>
              <a:rPr lang="en-US" sz="5400" b="1" dirty="0">
                <a:latin typeface="Georgia" panose="02040502050405020303" pitchFamily="18" charset="0"/>
              </a:rPr>
              <a:t>June 1944</a:t>
            </a:r>
          </a:p>
        </p:txBody>
      </p:sp>
      <p:grpSp>
        <p:nvGrpSpPr>
          <p:cNvPr id="2577" name="Group 2576"/>
          <p:cNvGrpSpPr/>
          <p:nvPr/>
        </p:nvGrpSpPr>
        <p:grpSpPr>
          <a:xfrm>
            <a:off x="22323510" y="8050984"/>
            <a:ext cx="5074473" cy="1432424"/>
            <a:chOff x="22098000" y="13249705"/>
            <a:chExt cx="5074473" cy="1432424"/>
          </a:xfrm>
        </p:grpSpPr>
        <p:sp>
          <p:nvSpPr>
            <p:cNvPr id="2568" name="TextBox 2567"/>
            <p:cNvSpPr txBox="1"/>
            <p:nvPr/>
          </p:nvSpPr>
          <p:spPr>
            <a:xfrm>
              <a:off x="23687226" y="13604911"/>
              <a:ext cx="1640287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            Meters</a:t>
              </a:r>
            </a:p>
          </p:txBody>
        </p:sp>
        <p:sp>
          <p:nvSpPr>
            <p:cNvPr id="2569" name="TextBox 2568"/>
            <p:cNvSpPr txBox="1"/>
            <p:nvPr/>
          </p:nvSpPr>
          <p:spPr>
            <a:xfrm>
              <a:off x="22098000" y="13453722"/>
              <a:ext cx="632927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0               </a:t>
              </a:r>
            </a:p>
          </p:txBody>
        </p:sp>
        <p:sp>
          <p:nvSpPr>
            <p:cNvPr id="2570" name="TextBox 2569"/>
            <p:cNvSpPr txBox="1"/>
            <p:nvPr/>
          </p:nvSpPr>
          <p:spPr>
            <a:xfrm>
              <a:off x="26076867" y="13453722"/>
              <a:ext cx="109560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1000        </a:t>
              </a:r>
            </a:p>
          </p:txBody>
        </p:sp>
        <p:grpSp>
          <p:nvGrpSpPr>
            <p:cNvPr id="2571" name="Group 2570"/>
            <p:cNvGrpSpPr/>
            <p:nvPr/>
          </p:nvGrpSpPr>
          <p:grpSpPr>
            <a:xfrm>
              <a:off x="22383703" y="13249705"/>
              <a:ext cx="4319379" cy="206263"/>
              <a:chOff x="14049734" y="18685645"/>
              <a:chExt cx="6286062" cy="424543"/>
            </a:xfrm>
          </p:grpSpPr>
          <p:sp>
            <p:nvSpPr>
              <p:cNvPr id="2572" name="Rectangle 2571"/>
              <p:cNvSpPr/>
              <p:nvPr/>
            </p:nvSpPr>
            <p:spPr>
              <a:xfrm>
                <a:off x="14049734" y="18685645"/>
                <a:ext cx="1586323" cy="419921"/>
              </a:xfrm>
              <a:prstGeom prst="rect">
                <a:avLst/>
              </a:prstGeom>
              <a:solidFill>
                <a:srgbClr val="C00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73" name="Rectangle 2572"/>
              <p:cNvSpPr/>
              <p:nvPr/>
            </p:nvSpPr>
            <p:spPr>
              <a:xfrm>
                <a:off x="15614823" y="18690267"/>
                <a:ext cx="1586322" cy="41992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74" name="Rectangle 2573"/>
              <p:cNvSpPr/>
              <p:nvPr/>
            </p:nvSpPr>
            <p:spPr>
              <a:xfrm>
                <a:off x="17198700" y="18689192"/>
                <a:ext cx="1586322" cy="419921"/>
              </a:xfrm>
              <a:prstGeom prst="rect">
                <a:avLst/>
              </a:prstGeom>
              <a:solidFill>
                <a:srgbClr val="C00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75" name="Rectangle 2574"/>
              <p:cNvSpPr/>
              <p:nvPr/>
            </p:nvSpPr>
            <p:spPr>
              <a:xfrm>
                <a:off x="18749474" y="18686773"/>
                <a:ext cx="1586322" cy="41992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76" name="TextBox 2575"/>
            <p:cNvSpPr txBox="1"/>
            <p:nvPr/>
          </p:nvSpPr>
          <p:spPr>
            <a:xfrm>
              <a:off x="23559939" y="13460141"/>
              <a:ext cx="191503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500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6400442" y="292511"/>
            <a:ext cx="1023257" cy="2700009"/>
            <a:chOff x="26400442" y="292511"/>
            <a:chExt cx="1023257" cy="2700009"/>
          </a:xfrm>
        </p:grpSpPr>
        <p:grpSp>
          <p:nvGrpSpPr>
            <p:cNvPr id="2564" name="Group 2563"/>
            <p:cNvGrpSpPr/>
            <p:nvPr/>
          </p:nvGrpSpPr>
          <p:grpSpPr>
            <a:xfrm>
              <a:off x="26693759" y="1334800"/>
              <a:ext cx="597031" cy="1657720"/>
              <a:chOff x="16799904" y="23202900"/>
              <a:chExt cx="597031" cy="1657720"/>
            </a:xfrm>
          </p:grpSpPr>
          <p:sp>
            <p:nvSpPr>
              <p:cNvPr id="2565" name="Down Arrow 2564"/>
              <p:cNvSpPr/>
              <p:nvPr/>
            </p:nvSpPr>
            <p:spPr>
              <a:xfrm rot="10800000">
                <a:off x="16824960" y="23202900"/>
                <a:ext cx="525780" cy="1028700"/>
              </a:xfrm>
              <a:prstGeom prst="downArrow">
                <a:avLst>
                  <a:gd name="adj1" fmla="val 50000"/>
                  <a:gd name="adj2" fmla="val 110959"/>
                </a:avLst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66" name="TextBox 2565"/>
              <p:cNvSpPr txBox="1"/>
              <p:nvPr/>
            </p:nvSpPr>
            <p:spPr>
              <a:xfrm>
                <a:off x="16799904" y="24103490"/>
                <a:ext cx="597031" cy="7571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002060"/>
                    </a:solidFill>
                  </a:rPr>
                  <a:t>N</a:t>
                </a:r>
              </a:p>
            </p:txBody>
          </p:sp>
        </p:grpSp>
        <p:grpSp>
          <p:nvGrpSpPr>
            <p:cNvPr id="2578" name="Group 2577"/>
            <p:cNvGrpSpPr/>
            <p:nvPr/>
          </p:nvGrpSpPr>
          <p:grpSpPr>
            <a:xfrm>
              <a:off x="26400442" y="292511"/>
              <a:ext cx="1023257" cy="740229"/>
              <a:chOff x="27932743" y="3570514"/>
              <a:chExt cx="1023257" cy="740229"/>
            </a:xfrm>
          </p:grpSpPr>
          <p:sp>
            <p:nvSpPr>
              <p:cNvPr id="2579" name="Oval 2578"/>
              <p:cNvSpPr/>
              <p:nvPr/>
            </p:nvSpPr>
            <p:spPr>
              <a:xfrm>
                <a:off x="28063371" y="3570514"/>
                <a:ext cx="762000" cy="740229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20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580" name="TextBox 453"/>
              <p:cNvSpPr txBox="1"/>
              <p:nvPr/>
            </p:nvSpPr>
            <p:spPr>
              <a:xfrm>
                <a:off x="27932743" y="3679371"/>
                <a:ext cx="102325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2800" b="1" dirty="0"/>
                  <a:t>6B</a:t>
                </a:r>
              </a:p>
            </p:txBody>
          </p:sp>
        </p:grpSp>
      </p:grpSp>
      <p:grpSp>
        <p:nvGrpSpPr>
          <p:cNvPr id="2594" name="Group 2593"/>
          <p:cNvGrpSpPr/>
          <p:nvPr/>
        </p:nvGrpSpPr>
        <p:grpSpPr>
          <a:xfrm>
            <a:off x="592017" y="4459225"/>
            <a:ext cx="3361037" cy="592922"/>
            <a:chOff x="2494957" y="-592922"/>
            <a:chExt cx="3361037" cy="592922"/>
          </a:xfrm>
        </p:grpSpPr>
        <p:sp>
          <p:nvSpPr>
            <p:cNvPr id="2589" name="Pentagon 2588"/>
            <p:cNvSpPr/>
            <p:nvPr/>
          </p:nvSpPr>
          <p:spPr>
            <a:xfrm flipH="1">
              <a:off x="2494957" y="-592922"/>
              <a:ext cx="3361037" cy="59292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0" name="TextBox 2589"/>
            <p:cNvSpPr txBox="1"/>
            <p:nvPr/>
          </p:nvSpPr>
          <p:spPr>
            <a:xfrm>
              <a:off x="2829687" y="-592922"/>
              <a:ext cx="302630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/>
                <a:t>La </a:t>
              </a:r>
              <a:r>
                <a:rPr lang="en-US" sz="2800" b="1" dirty="0" err="1"/>
                <a:t>Compagne</a:t>
              </a:r>
              <a:r>
                <a:rPr lang="en-US" sz="2800" b="1" dirty="0"/>
                <a:t> 1K</a:t>
              </a:r>
            </a:p>
          </p:txBody>
        </p:sp>
      </p:grpSp>
      <p:grpSp>
        <p:nvGrpSpPr>
          <p:cNvPr id="2595" name="Group 2594"/>
          <p:cNvGrpSpPr/>
          <p:nvPr/>
        </p:nvGrpSpPr>
        <p:grpSpPr>
          <a:xfrm rot="1998614">
            <a:off x="496094" y="6213521"/>
            <a:ext cx="3040607" cy="560294"/>
            <a:chOff x="2494956" y="-629996"/>
            <a:chExt cx="3040607" cy="560294"/>
          </a:xfrm>
        </p:grpSpPr>
        <p:sp>
          <p:nvSpPr>
            <p:cNvPr id="2596" name="Pentagon 2595"/>
            <p:cNvSpPr/>
            <p:nvPr/>
          </p:nvSpPr>
          <p:spPr>
            <a:xfrm flipH="1">
              <a:off x="2494956" y="-592922"/>
              <a:ext cx="2692417" cy="523220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7" name="TextBox 2596"/>
            <p:cNvSpPr txBox="1"/>
            <p:nvPr/>
          </p:nvSpPr>
          <p:spPr>
            <a:xfrm>
              <a:off x="2509256" y="-629996"/>
              <a:ext cx="302630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 err="1"/>
                <a:t>Baupte</a:t>
              </a:r>
              <a:r>
                <a:rPr lang="en-US" sz="2800" b="1" dirty="0"/>
                <a:t> 3.4K</a:t>
              </a:r>
            </a:p>
          </p:txBody>
        </p:sp>
      </p:grpSp>
      <p:grpSp>
        <p:nvGrpSpPr>
          <p:cNvPr id="2599" name="Group 2598"/>
          <p:cNvGrpSpPr/>
          <p:nvPr/>
        </p:nvGrpSpPr>
        <p:grpSpPr>
          <a:xfrm rot="1464155" flipH="1">
            <a:off x="18490868" y="4798812"/>
            <a:ext cx="3361037" cy="592922"/>
            <a:chOff x="2494957" y="-592922"/>
            <a:chExt cx="3361037" cy="592922"/>
          </a:xfrm>
        </p:grpSpPr>
        <p:sp>
          <p:nvSpPr>
            <p:cNvPr id="2600" name="Pentagon 2599"/>
            <p:cNvSpPr/>
            <p:nvPr/>
          </p:nvSpPr>
          <p:spPr>
            <a:xfrm flipH="1">
              <a:off x="2494957" y="-592922"/>
              <a:ext cx="3361037" cy="59292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1" name="TextBox 2600"/>
            <p:cNvSpPr txBox="1"/>
            <p:nvPr/>
          </p:nvSpPr>
          <p:spPr>
            <a:xfrm>
              <a:off x="2829687" y="-592922"/>
              <a:ext cx="302630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 err="1"/>
                <a:t>Montmartin</a:t>
              </a:r>
              <a:r>
                <a:rPr lang="en-US" sz="2800" b="1" dirty="0"/>
                <a:t> 8K</a:t>
              </a:r>
            </a:p>
          </p:txBody>
        </p:sp>
      </p:grpSp>
      <p:sp>
        <p:nvSpPr>
          <p:cNvPr id="2602" name="Rectangle 2601"/>
          <p:cNvSpPr/>
          <p:nvPr/>
        </p:nvSpPr>
        <p:spPr>
          <a:xfrm>
            <a:off x="406400" y="685800"/>
            <a:ext cx="21414173" cy="16916399"/>
          </a:xfrm>
          <a:prstGeom prst="rect">
            <a:avLst/>
          </a:prstGeom>
          <a:noFill/>
          <a:ln w="152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/>
          <p:cNvGrpSpPr/>
          <p:nvPr/>
        </p:nvGrpSpPr>
        <p:grpSpPr>
          <a:xfrm>
            <a:off x="15683758" y="3696793"/>
            <a:ext cx="2013186" cy="895975"/>
            <a:chOff x="24866339" y="10694040"/>
            <a:chExt cx="2013186" cy="895975"/>
          </a:xfrm>
        </p:grpSpPr>
        <p:grpSp>
          <p:nvGrpSpPr>
            <p:cNvPr id="5" name="Group 4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153" name="Rectangle 152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TextBox 153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6" name="Group 5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149" name="Rectangle 148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1" name="Freeform 150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2" name="Freeform 151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5" name="Freeform 154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56" name="Group 155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159" name="Rectangle 158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0" name="Freeform 159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1" name="Freeform 160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57" name="Block Arc 156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58" name="Block Arc 157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185" name="TextBox 184"/>
          <p:cNvSpPr txBox="1"/>
          <p:nvPr/>
        </p:nvSpPr>
        <p:spPr>
          <a:xfrm>
            <a:off x="9260470" y="15998409"/>
            <a:ext cx="931704" cy="14957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X</a:t>
            </a:r>
          </a:p>
        </p:txBody>
      </p:sp>
      <p:sp>
        <p:nvSpPr>
          <p:cNvPr id="180" name="Freeform 179"/>
          <p:cNvSpPr/>
          <p:nvPr/>
        </p:nvSpPr>
        <p:spPr>
          <a:xfrm>
            <a:off x="9547853" y="8585401"/>
            <a:ext cx="5191439" cy="4212371"/>
          </a:xfrm>
          <a:custGeom>
            <a:avLst/>
            <a:gdLst>
              <a:gd name="connsiteX0" fmla="*/ 178943 w 3379343"/>
              <a:gd name="connsiteY0" fmla="*/ 0 h 4241800"/>
              <a:gd name="connsiteX1" fmla="*/ 1143 w 3379343"/>
              <a:gd name="connsiteY1" fmla="*/ 1549400 h 4241800"/>
              <a:gd name="connsiteX2" fmla="*/ 255143 w 3379343"/>
              <a:gd name="connsiteY2" fmla="*/ 2514600 h 4241800"/>
              <a:gd name="connsiteX3" fmla="*/ 763143 w 3379343"/>
              <a:gd name="connsiteY3" fmla="*/ 3556000 h 4241800"/>
              <a:gd name="connsiteX4" fmla="*/ 1652143 w 3379343"/>
              <a:gd name="connsiteY4" fmla="*/ 4114800 h 4241800"/>
              <a:gd name="connsiteX5" fmla="*/ 2693543 w 3379343"/>
              <a:gd name="connsiteY5" fmla="*/ 4216400 h 4241800"/>
              <a:gd name="connsiteX6" fmla="*/ 3379343 w 3379343"/>
              <a:gd name="connsiteY6" fmla="*/ 4241800 h 4241800"/>
              <a:gd name="connsiteX0" fmla="*/ 209422 w 3409822"/>
              <a:gd name="connsiteY0" fmla="*/ 0 h 4241800"/>
              <a:gd name="connsiteX1" fmla="*/ 31622 w 3409822"/>
              <a:gd name="connsiteY1" fmla="*/ 1549400 h 4241800"/>
              <a:gd name="connsiteX2" fmla="*/ 79913 w 3409822"/>
              <a:gd name="connsiteY2" fmla="*/ 2617455 h 4241800"/>
              <a:gd name="connsiteX3" fmla="*/ 793622 w 3409822"/>
              <a:gd name="connsiteY3" fmla="*/ 3556000 h 4241800"/>
              <a:gd name="connsiteX4" fmla="*/ 1682622 w 3409822"/>
              <a:gd name="connsiteY4" fmla="*/ 4114800 h 4241800"/>
              <a:gd name="connsiteX5" fmla="*/ 2724022 w 3409822"/>
              <a:gd name="connsiteY5" fmla="*/ 4216400 h 4241800"/>
              <a:gd name="connsiteX6" fmla="*/ 3409822 w 3409822"/>
              <a:gd name="connsiteY6" fmla="*/ 4241800 h 4241800"/>
              <a:gd name="connsiteX0" fmla="*/ 263278 w 3463678"/>
              <a:gd name="connsiteY0" fmla="*/ 0 h 4241800"/>
              <a:gd name="connsiteX1" fmla="*/ 85478 w 3463678"/>
              <a:gd name="connsiteY1" fmla="*/ 1549400 h 4241800"/>
              <a:gd name="connsiteX2" fmla="*/ 56628 w 3463678"/>
              <a:gd name="connsiteY2" fmla="*/ 2617455 h 4241800"/>
              <a:gd name="connsiteX3" fmla="*/ 847478 w 3463678"/>
              <a:gd name="connsiteY3" fmla="*/ 3556000 h 4241800"/>
              <a:gd name="connsiteX4" fmla="*/ 1736478 w 3463678"/>
              <a:gd name="connsiteY4" fmla="*/ 4114800 h 4241800"/>
              <a:gd name="connsiteX5" fmla="*/ 2777878 w 3463678"/>
              <a:gd name="connsiteY5" fmla="*/ 4216400 h 4241800"/>
              <a:gd name="connsiteX6" fmla="*/ 3463678 w 3463678"/>
              <a:gd name="connsiteY6" fmla="*/ 4241800 h 4241800"/>
              <a:gd name="connsiteX0" fmla="*/ 516848 w 3717248"/>
              <a:gd name="connsiteY0" fmla="*/ 0 h 4241800"/>
              <a:gd name="connsiteX1" fmla="*/ 4771 w 3717248"/>
              <a:gd name="connsiteY1" fmla="*/ 1420832 h 4241800"/>
              <a:gd name="connsiteX2" fmla="*/ 310198 w 3717248"/>
              <a:gd name="connsiteY2" fmla="*/ 2617455 h 4241800"/>
              <a:gd name="connsiteX3" fmla="*/ 1101048 w 3717248"/>
              <a:gd name="connsiteY3" fmla="*/ 3556000 h 4241800"/>
              <a:gd name="connsiteX4" fmla="*/ 1990048 w 3717248"/>
              <a:gd name="connsiteY4" fmla="*/ 4114800 h 4241800"/>
              <a:gd name="connsiteX5" fmla="*/ 3031448 w 3717248"/>
              <a:gd name="connsiteY5" fmla="*/ 4216400 h 4241800"/>
              <a:gd name="connsiteX6" fmla="*/ 3717248 w 3717248"/>
              <a:gd name="connsiteY6" fmla="*/ 4241800 h 4241800"/>
              <a:gd name="connsiteX0" fmla="*/ 25520 w 3920188"/>
              <a:gd name="connsiteY0" fmla="*/ 0 h 4216086"/>
              <a:gd name="connsiteX1" fmla="*/ 207711 w 3920188"/>
              <a:gd name="connsiteY1" fmla="*/ 1395118 h 4216086"/>
              <a:gd name="connsiteX2" fmla="*/ 513138 w 3920188"/>
              <a:gd name="connsiteY2" fmla="*/ 2591741 h 4216086"/>
              <a:gd name="connsiteX3" fmla="*/ 1303988 w 3920188"/>
              <a:gd name="connsiteY3" fmla="*/ 3530286 h 4216086"/>
              <a:gd name="connsiteX4" fmla="*/ 2192988 w 3920188"/>
              <a:gd name="connsiteY4" fmla="*/ 4089086 h 4216086"/>
              <a:gd name="connsiteX5" fmla="*/ 3234388 w 3920188"/>
              <a:gd name="connsiteY5" fmla="*/ 4190686 h 4216086"/>
              <a:gd name="connsiteX6" fmla="*/ 3920188 w 3920188"/>
              <a:gd name="connsiteY6" fmla="*/ 4216086 h 4216086"/>
              <a:gd name="connsiteX0" fmla="*/ 447135 w 3714911"/>
              <a:gd name="connsiteY0" fmla="*/ 0 h 4298109"/>
              <a:gd name="connsiteX1" fmla="*/ 2434 w 3714911"/>
              <a:gd name="connsiteY1" fmla="*/ 1477141 h 4298109"/>
              <a:gd name="connsiteX2" fmla="*/ 307861 w 3714911"/>
              <a:gd name="connsiteY2" fmla="*/ 2673764 h 4298109"/>
              <a:gd name="connsiteX3" fmla="*/ 1098711 w 3714911"/>
              <a:gd name="connsiteY3" fmla="*/ 3612309 h 4298109"/>
              <a:gd name="connsiteX4" fmla="*/ 1987711 w 3714911"/>
              <a:gd name="connsiteY4" fmla="*/ 4171109 h 4298109"/>
              <a:gd name="connsiteX5" fmla="*/ 3029111 w 3714911"/>
              <a:gd name="connsiteY5" fmla="*/ 4272709 h 4298109"/>
              <a:gd name="connsiteX6" fmla="*/ 3714911 w 3714911"/>
              <a:gd name="connsiteY6" fmla="*/ 4298109 h 4298109"/>
              <a:gd name="connsiteX0" fmla="*/ 383792 w 3651568"/>
              <a:gd name="connsiteY0" fmla="*/ 0 h 4298109"/>
              <a:gd name="connsiteX1" fmla="*/ 3538 w 3651568"/>
              <a:gd name="connsiteY1" fmla="*/ 1483000 h 4298109"/>
              <a:gd name="connsiteX2" fmla="*/ 244518 w 3651568"/>
              <a:gd name="connsiteY2" fmla="*/ 2673764 h 4298109"/>
              <a:gd name="connsiteX3" fmla="*/ 1035368 w 3651568"/>
              <a:gd name="connsiteY3" fmla="*/ 3612309 h 4298109"/>
              <a:gd name="connsiteX4" fmla="*/ 1924368 w 3651568"/>
              <a:gd name="connsiteY4" fmla="*/ 4171109 h 4298109"/>
              <a:gd name="connsiteX5" fmla="*/ 2965768 w 3651568"/>
              <a:gd name="connsiteY5" fmla="*/ 4272709 h 4298109"/>
              <a:gd name="connsiteX6" fmla="*/ 3651568 w 3651568"/>
              <a:gd name="connsiteY6" fmla="*/ 4298109 h 4298109"/>
              <a:gd name="connsiteX0" fmla="*/ 429786 w 3697562"/>
              <a:gd name="connsiteY0" fmla="*/ 0 h 4298109"/>
              <a:gd name="connsiteX1" fmla="*/ 2662 w 3697562"/>
              <a:gd name="connsiteY1" fmla="*/ 1453706 h 4298109"/>
              <a:gd name="connsiteX2" fmla="*/ 290512 w 3697562"/>
              <a:gd name="connsiteY2" fmla="*/ 2673764 h 4298109"/>
              <a:gd name="connsiteX3" fmla="*/ 1081362 w 3697562"/>
              <a:gd name="connsiteY3" fmla="*/ 3612309 h 4298109"/>
              <a:gd name="connsiteX4" fmla="*/ 1970362 w 3697562"/>
              <a:gd name="connsiteY4" fmla="*/ 4171109 h 4298109"/>
              <a:gd name="connsiteX5" fmla="*/ 3011762 w 3697562"/>
              <a:gd name="connsiteY5" fmla="*/ 4272709 h 4298109"/>
              <a:gd name="connsiteX6" fmla="*/ 3697562 w 3697562"/>
              <a:gd name="connsiteY6" fmla="*/ 4298109 h 4298109"/>
              <a:gd name="connsiteX0" fmla="*/ 427167 w 3694943"/>
              <a:gd name="connsiteY0" fmla="*/ 0 h 4298109"/>
              <a:gd name="connsiteX1" fmla="*/ 303080 w 3694943"/>
              <a:gd name="connsiteY1" fmla="*/ 241368 h 4298109"/>
              <a:gd name="connsiteX2" fmla="*/ 43 w 3694943"/>
              <a:gd name="connsiteY2" fmla="*/ 1453706 h 4298109"/>
              <a:gd name="connsiteX3" fmla="*/ 287893 w 3694943"/>
              <a:gd name="connsiteY3" fmla="*/ 2673764 h 4298109"/>
              <a:gd name="connsiteX4" fmla="*/ 1078743 w 3694943"/>
              <a:gd name="connsiteY4" fmla="*/ 3612309 h 4298109"/>
              <a:gd name="connsiteX5" fmla="*/ 1967743 w 3694943"/>
              <a:gd name="connsiteY5" fmla="*/ 4171109 h 4298109"/>
              <a:gd name="connsiteX6" fmla="*/ 3009143 w 3694943"/>
              <a:gd name="connsiteY6" fmla="*/ 4272709 h 4298109"/>
              <a:gd name="connsiteX7" fmla="*/ 3694943 w 3694943"/>
              <a:gd name="connsiteY7" fmla="*/ 4298109 h 4298109"/>
              <a:gd name="connsiteX0" fmla="*/ 509190 w 3694943"/>
              <a:gd name="connsiteY0" fmla="*/ 0 h 4327403"/>
              <a:gd name="connsiteX1" fmla="*/ 303080 w 3694943"/>
              <a:gd name="connsiteY1" fmla="*/ 270662 h 4327403"/>
              <a:gd name="connsiteX2" fmla="*/ 43 w 3694943"/>
              <a:gd name="connsiteY2" fmla="*/ 1483000 h 4327403"/>
              <a:gd name="connsiteX3" fmla="*/ 287893 w 3694943"/>
              <a:gd name="connsiteY3" fmla="*/ 2703058 h 4327403"/>
              <a:gd name="connsiteX4" fmla="*/ 1078743 w 3694943"/>
              <a:gd name="connsiteY4" fmla="*/ 3641603 h 4327403"/>
              <a:gd name="connsiteX5" fmla="*/ 1967743 w 3694943"/>
              <a:gd name="connsiteY5" fmla="*/ 4200403 h 4327403"/>
              <a:gd name="connsiteX6" fmla="*/ 3009143 w 3694943"/>
              <a:gd name="connsiteY6" fmla="*/ 4302003 h 4327403"/>
              <a:gd name="connsiteX7" fmla="*/ 3694943 w 3694943"/>
              <a:gd name="connsiteY7" fmla="*/ 4327403 h 4327403"/>
              <a:gd name="connsiteX0" fmla="*/ 303080 w 3694943"/>
              <a:gd name="connsiteY0" fmla="*/ 0 h 4056741"/>
              <a:gd name="connsiteX1" fmla="*/ 43 w 3694943"/>
              <a:gd name="connsiteY1" fmla="*/ 1212338 h 4056741"/>
              <a:gd name="connsiteX2" fmla="*/ 287893 w 3694943"/>
              <a:gd name="connsiteY2" fmla="*/ 2432396 h 4056741"/>
              <a:gd name="connsiteX3" fmla="*/ 1078743 w 3694943"/>
              <a:gd name="connsiteY3" fmla="*/ 3370941 h 4056741"/>
              <a:gd name="connsiteX4" fmla="*/ 1967743 w 3694943"/>
              <a:gd name="connsiteY4" fmla="*/ 3929741 h 4056741"/>
              <a:gd name="connsiteX5" fmla="*/ 3009143 w 3694943"/>
              <a:gd name="connsiteY5" fmla="*/ 4031341 h 4056741"/>
              <a:gd name="connsiteX6" fmla="*/ 3694943 w 3694943"/>
              <a:gd name="connsiteY6" fmla="*/ 4056741 h 4056741"/>
              <a:gd name="connsiteX0" fmla="*/ 43 w 3694943"/>
              <a:gd name="connsiteY0" fmla="*/ 0 h 2844403"/>
              <a:gd name="connsiteX1" fmla="*/ 287893 w 3694943"/>
              <a:gd name="connsiteY1" fmla="*/ 1220058 h 2844403"/>
              <a:gd name="connsiteX2" fmla="*/ 1078743 w 3694943"/>
              <a:gd name="connsiteY2" fmla="*/ 2158603 h 2844403"/>
              <a:gd name="connsiteX3" fmla="*/ 1967743 w 3694943"/>
              <a:gd name="connsiteY3" fmla="*/ 2717403 h 2844403"/>
              <a:gd name="connsiteX4" fmla="*/ 3009143 w 3694943"/>
              <a:gd name="connsiteY4" fmla="*/ 2819003 h 2844403"/>
              <a:gd name="connsiteX5" fmla="*/ 3694943 w 3694943"/>
              <a:gd name="connsiteY5" fmla="*/ 2844403 h 2844403"/>
              <a:gd name="connsiteX0" fmla="*/ 0 w 3407050"/>
              <a:gd name="connsiteY0" fmla="*/ 0 h 1624345"/>
              <a:gd name="connsiteX1" fmla="*/ 790850 w 3407050"/>
              <a:gd name="connsiteY1" fmla="*/ 938545 h 1624345"/>
              <a:gd name="connsiteX2" fmla="*/ 1679850 w 3407050"/>
              <a:gd name="connsiteY2" fmla="*/ 1497345 h 1624345"/>
              <a:gd name="connsiteX3" fmla="*/ 2721250 w 3407050"/>
              <a:gd name="connsiteY3" fmla="*/ 1598945 h 1624345"/>
              <a:gd name="connsiteX4" fmla="*/ 3407050 w 3407050"/>
              <a:gd name="connsiteY4" fmla="*/ 1624345 h 1624345"/>
              <a:gd name="connsiteX0" fmla="*/ 0 w 2616200"/>
              <a:gd name="connsiteY0" fmla="*/ 0 h 685800"/>
              <a:gd name="connsiteX1" fmla="*/ 889000 w 2616200"/>
              <a:gd name="connsiteY1" fmla="*/ 558800 h 685800"/>
              <a:gd name="connsiteX2" fmla="*/ 1930400 w 2616200"/>
              <a:gd name="connsiteY2" fmla="*/ 660400 h 685800"/>
              <a:gd name="connsiteX3" fmla="*/ 2616200 w 2616200"/>
              <a:gd name="connsiteY3" fmla="*/ 685800 h 685800"/>
              <a:gd name="connsiteX0" fmla="*/ 0 w 2801338"/>
              <a:gd name="connsiteY0" fmla="*/ 0 h 1148645"/>
              <a:gd name="connsiteX1" fmla="*/ 1074138 w 2801338"/>
              <a:gd name="connsiteY1" fmla="*/ 1021645 h 1148645"/>
              <a:gd name="connsiteX2" fmla="*/ 2115538 w 2801338"/>
              <a:gd name="connsiteY2" fmla="*/ 1123245 h 1148645"/>
              <a:gd name="connsiteX3" fmla="*/ 2801338 w 2801338"/>
              <a:gd name="connsiteY3" fmla="*/ 1148645 h 1148645"/>
              <a:gd name="connsiteX0" fmla="*/ 0 w 2801338"/>
              <a:gd name="connsiteY0" fmla="*/ 0 h 1679249"/>
              <a:gd name="connsiteX1" fmla="*/ 1074138 w 2801338"/>
              <a:gd name="connsiteY1" fmla="*/ 1021645 h 1679249"/>
              <a:gd name="connsiteX2" fmla="*/ 1918829 w 2801338"/>
              <a:gd name="connsiteY2" fmla="*/ 1678659 h 1679249"/>
              <a:gd name="connsiteX3" fmla="*/ 2801338 w 2801338"/>
              <a:gd name="connsiteY3" fmla="*/ 1148645 h 1679249"/>
              <a:gd name="connsiteX0" fmla="*/ 0 w 2627771"/>
              <a:gd name="connsiteY0" fmla="*/ 0 h 2132191"/>
              <a:gd name="connsiteX1" fmla="*/ 1074138 w 2627771"/>
              <a:gd name="connsiteY1" fmla="*/ 1021645 h 2132191"/>
              <a:gd name="connsiteX2" fmla="*/ 1918829 w 2627771"/>
              <a:gd name="connsiteY2" fmla="*/ 1678659 h 2132191"/>
              <a:gd name="connsiteX3" fmla="*/ 2627771 w 2627771"/>
              <a:gd name="connsiteY3" fmla="*/ 2132191 h 2132191"/>
              <a:gd name="connsiteX0" fmla="*/ 0 w 2627771"/>
              <a:gd name="connsiteY0" fmla="*/ 0 h 2132191"/>
              <a:gd name="connsiteX1" fmla="*/ 1074138 w 2627771"/>
              <a:gd name="connsiteY1" fmla="*/ 1021645 h 2132191"/>
              <a:gd name="connsiteX2" fmla="*/ 1849402 w 2627771"/>
              <a:gd name="connsiteY2" fmla="*/ 1736515 h 2132191"/>
              <a:gd name="connsiteX3" fmla="*/ 2627771 w 2627771"/>
              <a:gd name="connsiteY3" fmla="*/ 2132191 h 2132191"/>
              <a:gd name="connsiteX0" fmla="*/ 0 w 2627771"/>
              <a:gd name="connsiteY0" fmla="*/ 0 h 2132191"/>
              <a:gd name="connsiteX1" fmla="*/ 1074138 w 2627771"/>
              <a:gd name="connsiteY1" fmla="*/ 1021645 h 2132191"/>
              <a:gd name="connsiteX2" fmla="*/ 1849402 w 2627771"/>
              <a:gd name="connsiteY2" fmla="*/ 1736515 h 2132191"/>
              <a:gd name="connsiteX3" fmla="*/ 2627771 w 2627771"/>
              <a:gd name="connsiteY3" fmla="*/ 2132191 h 2132191"/>
              <a:gd name="connsiteX0" fmla="*/ 0 w 2627771"/>
              <a:gd name="connsiteY0" fmla="*/ 0 h 2132191"/>
              <a:gd name="connsiteX1" fmla="*/ 1074138 w 2627771"/>
              <a:gd name="connsiteY1" fmla="*/ 1021645 h 2132191"/>
              <a:gd name="connsiteX2" fmla="*/ 1849402 w 2627771"/>
              <a:gd name="connsiteY2" fmla="*/ 1736515 h 2132191"/>
              <a:gd name="connsiteX3" fmla="*/ 2627771 w 2627771"/>
              <a:gd name="connsiteY3" fmla="*/ 2132191 h 2132191"/>
              <a:gd name="connsiteX0" fmla="*/ 0 w 2627771"/>
              <a:gd name="connsiteY0" fmla="*/ 0 h 2132191"/>
              <a:gd name="connsiteX1" fmla="*/ 1074138 w 2627771"/>
              <a:gd name="connsiteY1" fmla="*/ 1021645 h 2132191"/>
              <a:gd name="connsiteX2" fmla="*/ 1849402 w 2627771"/>
              <a:gd name="connsiteY2" fmla="*/ 1736515 h 2132191"/>
              <a:gd name="connsiteX3" fmla="*/ 2627771 w 2627771"/>
              <a:gd name="connsiteY3" fmla="*/ 2132191 h 21321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7771" h="2132191">
                <a:moveTo>
                  <a:pt x="0" y="0"/>
                </a:moveTo>
                <a:cubicBezTo>
                  <a:pt x="279975" y="249557"/>
                  <a:pt x="765904" y="732226"/>
                  <a:pt x="1074138" y="1021645"/>
                </a:cubicBezTo>
                <a:cubicBezTo>
                  <a:pt x="1382372" y="1311064"/>
                  <a:pt x="1850813" y="1750061"/>
                  <a:pt x="1849402" y="1736515"/>
                </a:cubicBezTo>
                <a:cubicBezTo>
                  <a:pt x="1847991" y="1746111"/>
                  <a:pt x="2521938" y="2127958"/>
                  <a:pt x="2627771" y="2132191"/>
                </a:cubicBezTo>
              </a:path>
            </a:pathLst>
          </a:custGeom>
          <a:noFill/>
          <a:ln w="127000">
            <a:solidFill>
              <a:srgbClr val="00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/>
          <p:cNvSpPr txBox="1"/>
          <p:nvPr/>
        </p:nvSpPr>
        <p:spPr>
          <a:xfrm>
            <a:off x="9052342" y="2547289"/>
            <a:ext cx="2647713" cy="1077218"/>
          </a:xfrm>
          <a:prstGeom prst="rect">
            <a:avLst/>
          </a:prstGeom>
          <a:solidFill>
            <a:schemeClr val="bg1"/>
          </a:solidFill>
          <a:ln w="127000">
            <a:solidFill>
              <a:srgbClr val="0033CC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/>
              <a:t>Front Morning</a:t>
            </a:r>
          </a:p>
          <a:p>
            <a:pPr algn="ctr"/>
            <a:r>
              <a:rPr lang="en-US" sz="3200" b="1" dirty="0"/>
              <a:t>13 June</a:t>
            </a:r>
          </a:p>
        </p:txBody>
      </p:sp>
      <p:sp>
        <p:nvSpPr>
          <p:cNvPr id="14" name="Freeform 13"/>
          <p:cNvSpPr/>
          <p:nvPr/>
        </p:nvSpPr>
        <p:spPr>
          <a:xfrm>
            <a:off x="15671800" y="3937000"/>
            <a:ext cx="25400" cy="1879600"/>
          </a:xfrm>
          <a:custGeom>
            <a:avLst/>
            <a:gdLst>
              <a:gd name="connsiteX0" fmla="*/ 0 w 25400"/>
              <a:gd name="connsiteY0" fmla="*/ 0 h 1879600"/>
              <a:gd name="connsiteX1" fmla="*/ 25400 w 25400"/>
              <a:gd name="connsiteY1" fmla="*/ 1879600 h 1879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400" h="1879600">
                <a:moveTo>
                  <a:pt x="0" y="0"/>
                </a:moveTo>
                <a:lnTo>
                  <a:pt x="25400" y="1879600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" name="Group 16"/>
          <p:cNvGrpSpPr/>
          <p:nvPr/>
        </p:nvGrpSpPr>
        <p:grpSpPr>
          <a:xfrm>
            <a:off x="11824283" y="4065140"/>
            <a:ext cx="2170197" cy="910303"/>
            <a:chOff x="23825857" y="10329274"/>
            <a:chExt cx="2170197" cy="910303"/>
          </a:xfrm>
        </p:grpSpPr>
        <p:sp>
          <p:nvSpPr>
            <p:cNvPr id="219" name="Rectangle 218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2/506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23" name="Rectangle 222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Freeform 224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26" name="Group 225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229" name="Rectangle 228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0" name="Freeform 229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1" name="Freeform 230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27" name="Block Arc 226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28" name="Block Arc 227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32" name="Freeform 231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9" name="Group 248"/>
          <p:cNvGrpSpPr/>
          <p:nvPr/>
        </p:nvGrpSpPr>
        <p:grpSpPr>
          <a:xfrm>
            <a:off x="11885580" y="8075973"/>
            <a:ext cx="2170193" cy="910303"/>
            <a:chOff x="23825861" y="10329274"/>
            <a:chExt cx="2170193" cy="910303"/>
          </a:xfrm>
        </p:grpSpPr>
        <p:sp>
          <p:nvSpPr>
            <p:cNvPr id="250" name="Rectangle 249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1" name="TextBox 250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1/506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52" name="Rectangle 251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Freeform 252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4" name="Group 253"/>
            <p:cNvGrpSpPr/>
            <p:nvPr/>
          </p:nvGrpSpPr>
          <p:grpSpPr>
            <a:xfrm>
              <a:off x="23825861" y="10602036"/>
              <a:ext cx="857868" cy="637541"/>
              <a:chOff x="7117553" y="3397089"/>
              <a:chExt cx="400527" cy="297659"/>
            </a:xfrm>
          </p:grpSpPr>
          <p:sp>
            <p:nvSpPr>
              <p:cNvPr id="258" name="Rectangle 257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9" name="Freeform 258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0" name="Freeform 259"/>
              <p:cNvSpPr/>
              <p:nvPr/>
            </p:nvSpPr>
            <p:spPr>
              <a:xfrm>
                <a:off x="7117553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5" name="Block Arc 254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56" name="Block Arc 255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57" name="Freeform 256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2" name="Group 201"/>
          <p:cNvGrpSpPr/>
          <p:nvPr/>
        </p:nvGrpSpPr>
        <p:grpSpPr>
          <a:xfrm rot="18900976">
            <a:off x="9953260" y="15866527"/>
            <a:ext cx="3361037" cy="592922"/>
            <a:chOff x="2494957" y="-592922"/>
            <a:chExt cx="3361037" cy="592922"/>
          </a:xfrm>
        </p:grpSpPr>
        <p:sp>
          <p:nvSpPr>
            <p:cNvPr id="203" name="Pentagon 202"/>
            <p:cNvSpPr/>
            <p:nvPr/>
          </p:nvSpPr>
          <p:spPr>
            <a:xfrm flipH="1">
              <a:off x="2494957" y="-592922"/>
              <a:ext cx="3361037" cy="59292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2829687" y="-592922"/>
              <a:ext cx="302630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 err="1"/>
                <a:t>Periers</a:t>
              </a:r>
              <a:r>
                <a:rPr lang="en-US" sz="2800" b="1" dirty="0"/>
                <a:t> 13K</a:t>
              </a:r>
            </a:p>
          </p:txBody>
        </p:sp>
      </p:grpSp>
      <p:grpSp>
        <p:nvGrpSpPr>
          <p:cNvPr id="261" name="Group 260"/>
          <p:cNvGrpSpPr/>
          <p:nvPr/>
        </p:nvGrpSpPr>
        <p:grpSpPr>
          <a:xfrm>
            <a:off x="13655146" y="6123959"/>
            <a:ext cx="2170193" cy="910303"/>
            <a:chOff x="23825861" y="10329274"/>
            <a:chExt cx="2170193" cy="910303"/>
          </a:xfrm>
        </p:grpSpPr>
        <p:sp>
          <p:nvSpPr>
            <p:cNvPr id="262" name="Rectangle 261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" name="TextBox 262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3/506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264" name="Rectangle 263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Freeform 264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6" name="Group 265"/>
            <p:cNvGrpSpPr/>
            <p:nvPr/>
          </p:nvGrpSpPr>
          <p:grpSpPr>
            <a:xfrm>
              <a:off x="23825861" y="10602036"/>
              <a:ext cx="857868" cy="637541"/>
              <a:chOff x="7117553" y="3397089"/>
              <a:chExt cx="400527" cy="297659"/>
            </a:xfrm>
          </p:grpSpPr>
          <p:sp>
            <p:nvSpPr>
              <p:cNvPr id="270" name="Rectangle 269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1" name="Freeform 270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2" name="Freeform 271"/>
              <p:cNvSpPr/>
              <p:nvPr/>
            </p:nvSpPr>
            <p:spPr>
              <a:xfrm>
                <a:off x="7117553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7" name="Block Arc 266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68" name="Block Arc 267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269" name="Freeform 268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8" name="Freeform 17"/>
          <p:cNvSpPr/>
          <p:nvPr/>
        </p:nvSpPr>
        <p:spPr>
          <a:xfrm>
            <a:off x="11760200" y="6883400"/>
            <a:ext cx="1524000" cy="838200"/>
          </a:xfrm>
          <a:custGeom>
            <a:avLst/>
            <a:gdLst>
              <a:gd name="connsiteX0" fmla="*/ 1143000 w 1143000"/>
              <a:gd name="connsiteY0" fmla="*/ 0 h 1143000"/>
              <a:gd name="connsiteX1" fmla="*/ 25400 w 1143000"/>
              <a:gd name="connsiteY1" fmla="*/ 254000 h 1143000"/>
              <a:gd name="connsiteX2" fmla="*/ 0 w 1143000"/>
              <a:gd name="connsiteY2" fmla="*/ 1143000 h 1143000"/>
              <a:gd name="connsiteX0" fmla="*/ 1143000 w 1143000"/>
              <a:gd name="connsiteY0" fmla="*/ 0 h 1143000"/>
              <a:gd name="connsiteX1" fmla="*/ 279400 w 1143000"/>
              <a:gd name="connsiteY1" fmla="*/ 127000 h 1143000"/>
              <a:gd name="connsiteX2" fmla="*/ 0 w 1143000"/>
              <a:gd name="connsiteY2" fmla="*/ 1143000 h 1143000"/>
              <a:gd name="connsiteX0" fmla="*/ 1143000 w 1143000"/>
              <a:gd name="connsiteY0" fmla="*/ 0 h 1143000"/>
              <a:gd name="connsiteX1" fmla="*/ 279400 w 1143000"/>
              <a:gd name="connsiteY1" fmla="*/ 127000 h 1143000"/>
              <a:gd name="connsiteX2" fmla="*/ 0 w 1143000"/>
              <a:gd name="connsiteY2" fmla="*/ 1143000 h 1143000"/>
              <a:gd name="connsiteX0" fmla="*/ 863600 w 863600"/>
              <a:gd name="connsiteY0" fmla="*/ 0 h 127000"/>
              <a:gd name="connsiteX1" fmla="*/ 0 w 863600"/>
              <a:gd name="connsiteY1" fmla="*/ 127000 h 127000"/>
              <a:gd name="connsiteX0" fmla="*/ 1524000 w 1524000"/>
              <a:gd name="connsiteY0" fmla="*/ 0 h 838200"/>
              <a:gd name="connsiteX1" fmla="*/ 0 w 1524000"/>
              <a:gd name="connsiteY1" fmla="*/ 83820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00" h="838200">
                <a:moveTo>
                  <a:pt x="1524000" y="0"/>
                </a:moveTo>
                <a:cubicBezTo>
                  <a:pt x="1236133" y="42333"/>
                  <a:pt x="190500" y="647700"/>
                  <a:pt x="0" y="838200"/>
                </a:cubicBezTo>
              </a:path>
            </a:pathLst>
          </a:custGeom>
          <a:noFill/>
          <a:ln w="127000">
            <a:solidFill>
              <a:srgbClr val="0000FF"/>
            </a:solidFill>
            <a:headEnd type="none"/>
            <a:tailEnd type="triangle" w="lg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" name="Group 27"/>
          <p:cNvGrpSpPr/>
          <p:nvPr/>
        </p:nvGrpSpPr>
        <p:grpSpPr>
          <a:xfrm>
            <a:off x="6932968" y="10477345"/>
            <a:ext cx="1660118" cy="1533945"/>
            <a:chOff x="25151133" y="13422408"/>
            <a:chExt cx="1660118" cy="1533945"/>
          </a:xfrm>
        </p:grpSpPr>
        <p:grpSp>
          <p:nvGrpSpPr>
            <p:cNvPr id="280" name="Group 279"/>
            <p:cNvGrpSpPr>
              <a:grpSpLocks noChangeAspect="1"/>
            </p:cNvGrpSpPr>
            <p:nvPr/>
          </p:nvGrpSpPr>
          <p:grpSpPr>
            <a:xfrm>
              <a:off x="25151133" y="13931707"/>
              <a:ext cx="1660118" cy="1024646"/>
              <a:chOff x="9283435" y="7078152"/>
              <a:chExt cx="1297297" cy="800709"/>
            </a:xfrm>
          </p:grpSpPr>
          <p:sp>
            <p:nvSpPr>
              <p:cNvPr id="281" name="Rectangle 280"/>
              <p:cNvSpPr/>
              <p:nvPr/>
            </p:nvSpPr>
            <p:spPr>
              <a:xfrm>
                <a:off x="10116874" y="7262344"/>
                <a:ext cx="419279" cy="383242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82" name="Group 281"/>
              <p:cNvGrpSpPr/>
              <p:nvPr/>
            </p:nvGrpSpPr>
            <p:grpSpPr>
              <a:xfrm>
                <a:off x="9283435" y="7078152"/>
                <a:ext cx="1297297" cy="800709"/>
                <a:chOff x="9431195" y="6895557"/>
                <a:chExt cx="1297297" cy="800709"/>
              </a:xfrm>
            </p:grpSpPr>
            <p:sp>
              <p:nvSpPr>
                <p:cNvPr id="283" name="TextBox 282"/>
                <p:cNvSpPr txBox="1"/>
                <p:nvPr/>
              </p:nvSpPr>
              <p:spPr>
                <a:xfrm>
                  <a:off x="10220054" y="7033328"/>
                  <a:ext cx="508438" cy="45697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 </a:t>
                  </a:r>
                </a:p>
              </p:txBody>
            </p:sp>
            <p:grpSp>
              <p:nvGrpSpPr>
                <p:cNvPr id="288" name="Group 287"/>
                <p:cNvGrpSpPr/>
                <p:nvPr/>
              </p:nvGrpSpPr>
              <p:grpSpPr>
                <a:xfrm>
                  <a:off x="9431195" y="6895557"/>
                  <a:ext cx="800700" cy="800709"/>
                  <a:chOff x="4664443" y="3476436"/>
                  <a:chExt cx="513500" cy="513500"/>
                </a:xfrm>
              </p:grpSpPr>
              <p:sp>
                <p:nvSpPr>
                  <p:cNvPr id="292" name="Diamond 291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solidFill>
                    <a:srgbClr val="FF8080"/>
                  </a:solidFill>
                  <a:ln w="50800">
                    <a:solidFill>
                      <a:schemeClr val="tx1"/>
                    </a:solidFill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3" name="Freeform 292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94" name="Freeform 293"/>
                  <p:cNvSpPr/>
                  <p:nvPr/>
                </p:nvSpPr>
                <p:spPr>
                  <a:xfrm>
                    <a:off x="4799974" y="3598769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22" name="Oval 21"/>
            <p:cNvSpPr/>
            <p:nvPr/>
          </p:nvSpPr>
          <p:spPr>
            <a:xfrm>
              <a:off x="25342701" y="14260225"/>
              <a:ext cx="618053" cy="304800"/>
            </a:xfrm>
            <a:prstGeom prst="ellipse">
              <a:avLst/>
            </a:pr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Rectangle 26"/>
            <p:cNvSpPr/>
            <p:nvPr/>
          </p:nvSpPr>
          <p:spPr>
            <a:xfrm>
              <a:off x="25310225" y="13515883"/>
              <a:ext cx="638347" cy="370945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9" name="TextBox 298"/>
            <p:cNvSpPr txBox="1"/>
            <p:nvPr/>
          </p:nvSpPr>
          <p:spPr>
            <a:xfrm>
              <a:off x="25324934" y="13422408"/>
              <a:ext cx="69442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600" b="1" dirty="0"/>
                <a:t>XX</a:t>
              </a:r>
            </a:p>
          </p:txBody>
        </p:sp>
      </p:grpSp>
      <p:sp>
        <p:nvSpPr>
          <p:cNvPr id="29" name="Freeform 28"/>
          <p:cNvSpPr/>
          <p:nvPr/>
        </p:nvSpPr>
        <p:spPr>
          <a:xfrm>
            <a:off x="11852476" y="10139424"/>
            <a:ext cx="5578997" cy="1921397"/>
          </a:xfrm>
          <a:custGeom>
            <a:avLst/>
            <a:gdLst>
              <a:gd name="connsiteX0" fmla="*/ 6873511 w 6873511"/>
              <a:gd name="connsiteY0" fmla="*/ 4459190 h 4459190"/>
              <a:gd name="connsiteX1" fmla="*/ 4998413 w 6873511"/>
              <a:gd name="connsiteY1" fmla="*/ 4412892 h 4459190"/>
              <a:gd name="connsiteX2" fmla="*/ 3644175 w 6873511"/>
              <a:gd name="connsiteY2" fmla="*/ 4262421 h 4459190"/>
              <a:gd name="connsiteX3" fmla="*/ 2255213 w 6873511"/>
              <a:gd name="connsiteY3" fmla="*/ 3486917 h 4459190"/>
              <a:gd name="connsiteX4" fmla="*/ 1294514 w 6873511"/>
              <a:gd name="connsiteY4" fmla="*/ 2537793 h 4459190"/>
              <a:gd name="connsiteX5" fmla="*/ 275942 w 6873511"/>
              <a:gd name="connsiteY5" fmla="*/ 1009935 h 4459190"/>
              <a:gd name="connsiteX6" fmla="*/ 21299 w 6873511"/>
              <a:gd name="connsiteY6" fmla="*/ 257580 h 4459190"/>
              <a:gd name="connsiteX7" fmla="*/ 704205 w 6873511"/>
              <a:gd name="connsiteY7" fmla="*/ 2937 h 4459190"/>
              <a:gd name="connsiteX8" fmla="*/ 1236641 w 6873511"/>
              <a:gd name="connsiteY8" fmla="*/ 141833 h 4459190"/>
              <a:gd name="connsiteX0" fmla="*/ 6873511 w 6873511"/>
              <a:gd name="connsiteY0" fmla="*/ 4456253 h 4456253"/>
              <a:gd name="connsiteX1" fmla="*/ 4998413 w 6873511"/>
              <a:gd name="connsiteY1" fmla="*/ 4409955 h 4456253"/>
              <a:gd name="connsiteX2" fmla="*/ 3644175 w 6873511"/>
              <a:gd name="connsiteY2" fmla="*/ 4259484 h 4456253"/>
              <a:gd name="connsiteX3" fmla="*/ 2255213 w 6873511"/>
              <a:gd name="connsiteY3" fmla="*/ 3483980 h 4456253"/>
              <a:gd name="connsiteX4" fmla="*/ 1294514 w 6873511"/>
              <a:gd name="connsiteY4" fmla="*/ 2534856 h 4456253"/>
              <a:gd name="connsiteX5" fmla="*/ 275942 w 6873511"/>
              <a:gd name="connsiteY5" fmla="*/ 1006998 h 4456253"/>
              <a:gd name="connsiteX6" fmla="*/ 21299 w 6873511"/>
              <a:gd name="connsiteY6" fmla="*/ 254643 h 4456253"/>
              <a:gd name="connsiteX7" fmla="*/ 704205 w 6873511"/>
              <a:gd name="connsiteY7" fmla="*/ 0 h 4456253"/>
              <a:gd name="connsiteX0" fmla="*/ 6873511 w 6873511"/>
              <a:gd name="connsiteY0" fmla="*/ 4201610 h 4201610"/>
              <a:gd name="connsiteX1" fmla="*/ 4998413 w 6873511"/>
              <a:gd name="connsiteY1" fmla="*/ 4155312 h 4201610"/>
              <a:gd name="connsiteX2" fmla="*/ 3644175 w 6873511"/>
              <a:gd name="connsiteY2" fmla="*/ 4004841 h 4201610"/>
              <a:gd name="connsiteX3" fmla="*/ 2255213 w 6873511"/>
              <a:gd name="connsiteY3" fmla="*/ 3229337 h 4201610"/>
              <a:gd name="connsiteX4" fmla="*/ 1294514 w 6873511"/>
              <a:gd name="connsiteY4" fmla="*/ 2280213 h 4201610"/>
              <a:gd name="connsiteX5" fmla="*/ 275942 w 6873511"/>
              <a:gd name="connsiteY5" fmla="*/ 752355 h 4201610"/>
              <a:gd name="connsiteX6" fmla="*/ 21299 w 6873511"/>
              <a:gd name="connsiteY6" fmla="*/ 0 h 4201610"/>
              <a:gd name="connsiteX0" fmla="*/ 6597569 w 6597569"/>
              <a:gd name="connsiteY0" fmla="*/ 3449255 h 3449255"/>
              <a:gd name="connsiteX1" fmla="*/ 4722471 w 6597569"/>
              <a:gd name="connsiteY1" fmla="*/ 3402957 h 3449255"/>
              <a:gd name="connsiteX2" fmla="*/ 3368233 w 6597569"/>
              <a:gd name="connsiteY2" fmla="*/ 3252486 h 3449255"/>
              <a:gd name="connsiteX3" fmla="*/ 1979271 w 6597569"/>
              <a:gd name="connsiteY3" fmla="*/ 2476982 h 3449255"/>
              <a:gd name="connsiteX4" fmla="*/ 1018572 w 6597569"/>
              <a:gd name="connsiteY4" fmla="*/ 1527858 h 3449255"/>
              <a:gd name="connsiteX5" fmla="*/ 0 w 6597569"/>
              <a:gd name="connsiteY5" fmla="*/ 0 h 3449255"/>
              <a:gd name="connsiteX0" fmla="*/ 5578997 w 5578997"/>
              <a:gd name="connsiteY0" fmla="*/ 1921397 h 1921397"/>
              <a:gd name="connsiteX1" fmla="*/ 3703899 w 5578997"/>
              <a:gd name="connsiteY1" fmla="*/ 1875099 h 1921397"/>
              <a:gd name="connsiteX2" fmla="*/ 2349661 w 5578997"/>
              <a:gd name="connsiteY2" fmla="*/ 1724628 h 1921397"/>
              <a:gd name="connsiteX3" fmla="*/ 960699 w 5578997"/>
              <a:gd name="connsiteY3" fmla="*/ 949124 h 1921397"/>
              <a:gd name="connsiteX4" fmla="*/ 0 w 5578997"/>
              <a:gd name="connsiteY4" fmla="*/ 0 h 192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78997" h="1921397">
                <a:moveTo>
                  <a:pt x="5578997" y="1921397"/>
                </a:moveTo>
                <a:cubicBezTo>
                  <a:pt x="4910559" y="1914645"/>
                  <a:pt x="4242122" y="1907894"/>
                  <a:pt x="3703899" y="1875099"/>
                </a:cubicBezTo>
                <a:cubicBezTo>
                  <a:pt x="3165676" y="1842304"/>
                  <a:pt x="2806861" y="1878957"/>
                  <a:pt x="2349661" y="1724628"/>
                </a:cubicBezTo>
                <a:cubicBezTo>
                  <a:pt x="1892461" y="1570299"/>
                  <a:pt x="1352309" y="1236562"/>
                  <a:pt x="960699" y="949124"/>
                </a:cubicBezTo>
                <a:cubicBezTo>
                  <a:pt x="569089" y="661686"/>
                  <a:pt x="329878" y="412830"/>
                  <a:pt x="0" y="0"/>
                </a:cubicBezTo>
              </a:path>
            </a:pathLst>
          </a:custGeom>
          <a:noFill/>
          <a:ln w="152400" cmpd="thinThick">
            <a:solidFill>
              <a:srgbClr val="0033CC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Freeform 30"/>
          <p:cNvSpPr/>
          <p:nvPr/>
        </p:nvSpPr>
        <p:spPr>
          <a:xfrm>
            <a:off x="14027711" y="3298785"/>
            <a:ext cx="952908" cy="2639028"/>
          </a:xfrm>
          <a:custGeom>
            <a:avLst/>
            <a:gdLst>
              <a:gd name="connsiteX0" fmla="*/ 556390 w 952908"/>
              <a:gd name="connsiteY0" fmla="*/ 0 h 2639028"/>
              <a:gd name="connsiteX1" fmla="*/ 174426 w 952908"/>
              <a:gd name="connsiteY1" fmla="*/ 972273 h 2639028"/>
              <a:gd name="connsiteX2" fmla="*/ 12380 w 952908"/>
              <a:gd name="connsiteY2" fmla="*/ 1435261 h 2639028"/>
              <a:gd name="connsiteX3" fmla="*/ 486942 w 952908"/>
              <a:gd name="connsiteY3" fmla="*/ 1666754 h 2639028"/>
              <a:gd name="connsiteX4" fmla="*/ 903631 w 952908"/>
              <a:gd name="connsiteY4" fmla="*/ 2037144 h 2639028"/>
              <a:gd name="connsiteX5" fmla="*/ 949930 w 952908"/>
              <a:gd name="connsiteY5" fmla="*/ 2639028 h 2639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2908" h="2639028">
                <a:moveTo>
                  <a:pt x="556390" y="0"/>
                </a:moveTo>
                <a:cubicBezTo>
                  <a:pt x="410742" y="366531"/>
                  <a:pt x="265094" y="733063"/>
                  <a:pt x="174426" y="972273"/>
                </a:cubicBezTo>
                <a:cubicBezTo>
                  <a:pt x="83758" y="1211483"/>
                  <a:pt x="-39706" y="1319514"/>
                  <a:pt x="12380" y="1435261"/>
                </a:cubicBezTo>
                <a:cubicBezTo>
                  <a:pt x="64466" y="1551008"/>
                  <a:pt x="338400" y="1566440"/>
                  <a:pt x="486942" y="1666754"/>
                </a:cubicBezTo>
                <a:cubicBezTo>
                  <a:pt x="635484" y="1767068"/>
                  <a:pt x="826466" y="1875098"/>
                  <a:pt x="903631" y="2037144"/>
                </a:cubicBezTo>
                <a:cubicBezTo>
                  <a:pt x="980796" y="2199190"/>
                  <a:pt x="942214" y="2529069"/>
                  <a:pt x="949930" y="2639028"/>
                </a:cubicBezTo>
              </a:path>
            </a:pathLst>
          </a:custGeom>
          <a:noFill/>
          <a:ln w="152400" cmpd="thickThin">
            <a:solidFill>
              <a:srgbClr val="0033CC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Freeform 95"/>
          <p:cNvSpPr/>
          <p:nvPr/>
        </p:nvSpPr>
        <p:spPr>
          <a:xfrm>
            <a:off x="13183565" y="4907666"/>
            <a:ext cx="2361235" cy="690036"/>
          </a:xfrm>
          <a:custGeom>
            <a:avLst/>
            <a:gdLst>
              <a:gd name="connsiteX0" fmla="*/ 0 w 2152891"/>
              <a:gd name="connsiteY0" fmla="*/ 520860 h 531796"/>
              <a:gd name="connsiteX1" fmla="*/ 1053296 w 2152891"/>
              <a:gd name="connsiteY1" fmla="*/ 462987 h 531796"/>
              <a:gd name="connsiteX2" fmla="*/ 2152891 w 2152891"/>
              <a:gd name="connsiteY2" fmla="*/ 0 h 531796"/>
              <a:gd name="connsiteX0" fmla="*/ 0 w 2361235"/>
              <a:gd name="connsiteY0" fmla="*/ 671331 h 690036"/>
              <a:gd name="connsiteX1" fmla="*/ 1053296 w 2361235"/>
              <a:gd name="connsiteY1" fmla="*/ 613458 h 690036"/>
              <a:gd name="connsiteX2" fmla="*/ 2361235 w 2361235"/>
              <a:gd name="connsiteY2" fmla="*/ 0 h 690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61235" h="690036">
                <a:moveTo>
                  <a:pt x="0" y="671331"/>
                </a:moveTo>
                <a:cubicBezTo>
                  <a:pt x="347240" y="685799"/>
                  <a:pt x="659757" y="725346"/>
                  <a:pt x="1053296" y="613458"/>
                </a:cubicBezTo>
                <a:cubicBezTo>
                  <a:pt x="1446835" y="501570"/>
                  <a:pt x="1990845" y="188088"/>
                  <a:pt x="2361235" y="0"/>
                </a:cubicBezTo>
              </a:path>
            </a:pathLst>
          </a:custGeom>
          <a:noFill/>
          <a:ln w="127000" cmpd="sng">
            <a:solidFill>
              <a:srgbClr val="0033CC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9" name="Freeform 308"/>
          <p:cNvSpPr/>
          <p:nvPr/>
        </p:nvSpPr>
        <p:spPr>
          <a:xfrm rot="10334775">
            <a:off x="13866025" y="7410080"/>
            <a:ext cx="691186" cy="1216275"/>
          </a:xfrm>
          <a:custGeom>
            <a:avLst/>
            <a:gdLst>
              <a:gd name="connsiteX0" fmla="*/ 1143000 w 1143000"/>
              <a:gd name="connsiteY0" fmla="*/ 0 h 1143000"/>
              <a:gd name="connsiteX1" fmla="*/ 25400 w 1143000"/>
              <a:gd name="connsiteY1" fmla="*/ 254000 h 1143000"/>
              <a:gd name="connsiteX2" fmla="*/ 0 w 1143000"/>
              <a:gd name="connsiteY2" fmla="*/ 1143000 h 1143000"/>
              <a:gd name="connsiteX0" fmla="*/ 1143000 w 1143000"/>
              <a:gd name="connsiteY0" fmla="*/ 0 h 1143000"/>
              <a:gd name="connsiteX1" fmla="*/ 279400 w 1143000"/>
              <a:gd name="connsiteY1" fmla="*/ 127000 h 1143000"/>
              <a:gd name="connsiteX2" fmla="*/ 0 w 1143000"/>
              <a:gd name="connsiteY2" fmla="*/ 1143000 h 1143000"/>
              <a:gd name="connsiteX0" fmla="*/ 1143000 w 1143000"/>
              <a:gd name="connsiteY0" fmla="*/ 0 h 1143000"/>
              <a:gd name="connsiteX1" fmla="*/ 279400 w 1143000"/>
              <a:gd name="connsiteY1" fmla="*/ 127000 h 1143000"/>
              <a:gd name="connsiteX2" fmla="*/ 0 w 1143000"/>
              <a:gd name="connsiteY2" fmla="*/ 1143000 h 1143000"/>
              <a:gd name="connsiteX0" fmla="*/ 279400 w 279400"/>
              <a:gd name="connsiteY0" fmla="*/ 0 h 1016000"/>
              <a:gd name="connsiteX1" fmla="*/ 0 w 279400"/>
              <a:gd name="connsiteY1" fmla="*/ 1016000 h 1016000"/>
              <a:gd name="connsiteX0" fmla="*/ 691186 w 691186"/>
              <a:gd name="connsiteY0" fmla="*/ 0 h 1216275"/>
              <a:gd name="connsiteX1" fmla="*/ 0 w 691186"/>
              <a:gd name="connsiteY1" fmla="*/ 1216275 h 1216275"/>
              <a:gd name="connsiteX0" fmla="*/ 691186 w 691186"/>
              <a:gd name="connsiteY0" fmla="*/ 0 h 1216275"/>
              <a:gd name="connsiteX1" fmla="*/ 175388 w 691186"/>
              <a:gd name="connsiteY1" fmla="*/ 448532 h 1216275"/>
              <a:gd name="connsiteX2" fmla="*/ 0 w 691186"/>
              <a:gd name="connsiteY2" fmla="*/ 1216275 h 1216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1186" h="1216275">
                <a:moveTo>
                  <a:pt x="691186" y="0"/>
                </a:moveTo>
                <a:cubicBezTo>
                  <a:pt x="633440" y="87143"/>
                  <a:pt x="247571" y="339604"/>
                  <a:pt x="175388" y="448532"/>
                </a:cubicBezTo>
                <a:cubicBezTo>
                  <a:pt x="331365" y="116176"/>
                  <a:pt x="93133" y="877608"/>
                  <a:pt x="0" y="1216275"/>
                </a:cubicBezTo>
              </a:path>
            </a:pathLst>
          </a:custGeom>
          <a:noFill/>
          <a:ln w="127000">
            <a:solidFill>
              <a:srgbClr val="0000FF"/>
            </a:solidFill>
            <a:prstDash val="sysDot"/>
            <a:headEnd type="none"/>
            <a:tailEnd type="triangle" w="lg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" name="TextBox 309"/>
          <p:cNvSpPr txBox="1"/>
          <p:nvPr/>
        </p:nvSpPr>
        <p:spPr>
          <a:xfrm>
            <a:off x="14375026" y="1786721"/>
            <a:ext cx="2454518" cy="1077218"/>
          </a:xfrm>
          <a:prstGeom prst="rect">
            <a:avLst/>
          </a:prstGeom>
          <a:solidFill>
            <a:schemeClr val="bg1"/>
          </a:solidFill>
          <a:ln w="127000" cmpd="thinThick">
            <a:solidFill>
              <a:srgbClr val="0033CC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/>
              <a:t>Fall Back Line</a:t>
            </a:r>
          </a:p>
          <a:p>
            <a:pPr algn="ctr"/>
            <a:r>
              <a:rPr lang="en-US" sz="3200" b="1" dirty="0"/>
              <a:t>13 June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2478660" y="4831536"/>
            <a:ext cx="4625770" cy="1446550"/>
          </a:xfrm>
          <a:prstGeom prst="rect">
            <a:avLst/>
          </a:prstGeom>
          <a:noFill/>
          <a:ln w="381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>
                <a:latin typeface="Georgia" panose="02040502050405020303" pitchFamily="18" charset="0"/>
              </a:rPr>
              <a:t>German Counterattack</a:t>
            </a:r>
            <a:endParaRPr lang="en-US" dirty="0"/>
          </a:p>
        </p:txBody>
      </p:sp>
      <p:sp>
        <p:nvSpPr>
          <p:cNvPr id="101" name="TextBox 100"/>
          <p:cNvSpPr txBox="1"/>
          <p:nvPr/>
        </p:nvSpPr>
        <p:spPr>
          <a:xfrm>
            <a:off x="21902883" y="9312429"/>
            <a:ext cx="5906672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5600" indent="-355600">
              <a:buFont typeface="Arial" panose="020B0604020202020204" pitchFamily="34" charset="0"/>
              <a:buChar char="•"/>
            </a:pPr>
            <a:r>
              <a:rPr lang="en-US" sz="4000" b="1" dirty="0"/>
              <a:t>12/6:  US Advance</a:t>
            </a:r>
          </a:p>
          <a:p>
            <a:pPr marL="355600" indent="-355600">
              <a:buFont typeface="Arial" panose="020B0604020202020204" pitchFamily="34" charset="0"/>
              <a:buChar char="•"/>
            </a:pPr>
            <a:r>
              <a:rPr lang="en-US" sz="4000" b="1" dirty="0"/>
              <a:t>13/6, 0530 to 1030: German Counterattack </a:t>
            </a:r>
          </a:p>
        </p:txBody>
      </p:sp>
      <p:sp>
        <p:nvSpPr>
          <p:cNvPr id="132" name="TextBox 131"/>
          <p:cNvSpPr txBox="1"/>
          <p:nvPr/>
        </p:nvSpPr>
        <p:spPr>
          <a:xfrm>
            <a:off x="15812904" y="11465536"/>
            <a:ext cx="2129109" cy="1077218"/>
          </a:xfrm>
          <a:prstGeom prst="rect">
            <a:avLst/>
          </a:prstGeom>
          <a:solidFill>
            <a:schemeClr val="bg1"/>
          </a:solidFill>
          <a:ln w="127000" cmpd="thinThick">
            <a:solidFill>
              <a:srgbClr val="0033CC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/>
              <a:t> Line Holds </a:t>
            </a:r>
          </a:p>
          <a:p>
            <a:pPr algn="ctr"/>
            <a:r>
              <a:rPr lang="en-US" sz="3200" b="1" dirty="0"/>
              <a:t>13 June</a:t>
            </a:r>
          </a:p>
        </p:txBody>
      </p:sp>
      <p:grpSp>
        <p:nvGrpSpPr>
          <p:cNvPr id="3697" name="Group 3696"/>
          <p:cNvGrpSpPr>
            <a:grpSpLocks noChangeAspect="1"/>
          </p:cNvGrpSpPr>
          <p:nvPr/>
        </p:nvGrpSpPr>
        <p:grpSpPr>
          <a:xfrm>
            <a:off x="6698959" y="7606279"/>
            <a:ext cx="1554816" cy="1238341"/>
            <a:chOff x="9283435" y="6926297"/>
            <a:chExt cx="1196015" cy="952570"/>
          </a:xfrm>
        </p:grpSpPr>
        <p:sp>
          <p:nvSpPr>
            <p:cNvPr id="3698" name="Rectangle 3697"/>
            <p:cNvSpPr/>
            <p:nvPr/>
          </p:nvSpPr>
          <p:spPr>
            <a:xfrm>
              <a:off x="10116874" y="7262344"/>
              <a:ext cx="317438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99" name="Group 3698"/>
            <p:cNvGrpSpPr/>
            <p:nvPr/>
          </p:nvGrpSpPr>
          <p:grpSpPr>
            <a:xfrm>
              <a:off x="9283435" y="6926297"/>
              <a:ext cx="1196015" cy="952570"/>
              <a:chOff x="9431195" y="6743702"/>
              <a:chExt cx="1196015" cy="952570"/>
            </a:xfrm>
          </p:grpSpPr>
          <p:sp>
            <p:nvSpPr>
              <p:cNvPr id="3700" name="TextBox 3699"/>
              <p:cNvSpPr txBox="1"/>
              <p:nvPr/>
            </p:nvSpPr>
            <p:spPr>
              <a:xfrm>
                <a:off x="10249316" y="7037157"/>
                <a:ext cx="377894" cy="44982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6 </a:t>
                </a:r>
              </a:p>
            </p:txBody>
          </p:sp>
          <p:grpSp>
            <p:nvGrpSpPr>
              <p:cNvPr id="3701" name="Group 3700"/>
              <p:cNvGrpSpPr/>
              <p:nvPr/>
            </p:nvGrpSpPr>
            <p:grpSpPr>
              <a:xfrm>
                <a:off x="9431195" y="6743702"/>
                <a:ext cx="800700" cy="952570"/>
                <a:chOff x="9431195" y="6743702"/>
                <a:chExt cx="800700" cy="952570"/>
              </a:xfrm>
            </p:grpSpPr>
            <p:sp>
              <p:nvSpPr>
                <p:cNvPr id="3702" name="Freeform 3701"/>
                <p:cNvSpPr/>
                <p:nvPr/>
              </p:nvSpPr>
              <p:spPr>
                <a:xfrm flipH="1">
                  <a:off x="9890855" y="6747590"/>
                  <a:ext cx="45719" cy="340680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3703" name="Group 3702"/>
                <p:cNvGrpSpPr>
                  <a:grpSpLocks noChangeAspect="1"/>
                </p:cNvGrpSpPr>
                <p:nvPr/>
              </p:nvGrpSpPr>
              <p:grpSpPr>
                <a:xfrm>
                  <a:off x="9431195" y="6743702"/>
                  <a:ext cx="800700" cy="952570"/>
                  <a:chOff x="2641781" y="4534577"/>
                  <a:chExt cx="513500" cy="610889"/>
                </a:xfrm>
              </p:grpSpPr>
              <p:grpSp>
                <p:nvGrpSpPr>
                  <p:cNvPr id="3704" name="Group 3703"/>
                  <p:cNvGrpSpPr/>
                  <p:nvPr/>
                </p:nvGrpSpPr>
                <p:grpSpPr>
                  <a:xfrm>
                    <a:off x="2799527" y="4534577"/>
                    <a:ext cx="101514" cy="218480"/>
                    <a:chOff x="4765593" y="3129901"/>
                    <a:chExt cx="101514" cy="218480"/>
                  </a:xfrm>
                </p:grpSpPr>
                <p:sp>
                  <p:nvSpPr>
                    <p:cNvPr id="3712" name="Freeform 3711"/>
                    <p:cNvSpPr/>
                    <p:nvPr/>
                  </p:nvSpPr>
                  <p:spPr>
                    <a:xfrm>
                      <a:off x="4867107" y="3129902"/>
                      <a:ext cx="0" cy="142875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13" name="Freeform 3712"/>
                    <p:cNvSpPr/>
                    <p:nvPr/>
                  </p:nvSpPr>
                  <p:spPr>
                    <a:xfrm flipH="1">
                      <a:off x="4765593" y="3129901"/>
                      <a:ext cx="29320" cy="218480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5" name="Group 3704"/>
                  <p:cNvGrpSpPr/>
                  <p:nvPr/>
                </p:nvGrpSpPr>
                <p:grpSpPr>
                  <a:xfrm>
                    <a:off x="2641781" y="4631966"/>
                    <a:ext cx="513500" cy="513500"/>
                    <a:chOff x="4664443" y="3476436"/>
                    <a:chExt cx="513500" cy="513500"/>
                  </a:xfrm>
                </p:grpSpPr>
                <p:sp>
                  <p:nvSpPr>
                    <p:cNvPr id="3709" name="Diamond 3708"/>
                    <p:cNvSpPr/>
                    <p:nvPr/>
                  </p:nvSpPr>
                  <p:spPr>
                    <a:xfrm>
                      <a:off x="4664443" y="3476436"/>
                      <a:ext cx="513500" cy="513500"/>
                    </a:xfrm>
                    <a:prstGeom prst="diamond">
                      <a:avLst/>
                    </a:prstGeom>
                    <a:solidFill>
                      <a:srgbClr val="FF8080"/>
                    </a:solidFill>
                    <a:ln w="38100">
                      <a:solidFill>
                        <a:schemeClr val="tx1"/>
                      </a:solidFill>
                      <a:prstDash val="soli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10" name="Freeform 3709"/>
                    <p:cNvSpPr/>
                    <p:nvPr/>
                  </p:nvSpPr>
                  <p:spPr>
                    <a:xfrm>
                      <a:off x="4781550" y="3589020"/>
                      <a:ext cx="259080" cy="259080"/>
                    </a:xfrm>
                    <a:custGeom>
                      <a:avLst/>
                      <a:gdLst>
                        <a:gd name="connsiteX0" fmla="*/ 0 w 259080"/>
                        <a:gd name="connsiteY0" fmla="*/ 259080 h 259080"/>
                        <a:gd name="connsiteX1" fmla="*/ 259080 w 259080"/>
                        <a:gd name="connsiteY1" fmla="*/ 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9080" h="259080">
                          <a:moveTo>
                            <a:pt x="0" y="259080"/>
                          </a:moveTo>
                          <a:lnTo>
                            <a:pt x="259080" y="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3711" name="Freeform 3710"/>
                    <p:cNvSpPr/>
                    <p:nvPr/>
                  </p:nvSpPr>
                  <p:spPr>
                    <a:xfrm>
                      <a:off x="4796790" y="3600450"/>
                      <a:ext cx="251460" cy="259080"/>
                    </a:xfrm>
                    <a:custGeom>
                      <a:avLst/>
                      <a:gdLst>
                        <a:gd name="connsiteX0" fmla="*/ 0 w 251460"/>
                        <a:gd name="connsiteY0" fmla="*/ 0 h 259080"/>
                        <a:gd name="connsiteX1" fmla="*/ 251460 w 251460"/>
                        <a:gd name="connsiteY1" fmla="*/ 25908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1460" h="259080">
                          <a:moveTo>
                            <a:pt x="0" y="0"/>
                          </a:moveTo>
                          <a:lnTo>
                            <a:pt x="251460" y="25908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grpSp>
                <p:nvGrpSpPr>
                  <p:cNvPr id="3706" name="Group 3705"/>
                  <p:cNvGrpSpPr/>
                  <p:nvPr/>
                </p:nvGrpSpPr>
                <p:grpSpPr>
                  <a:xfrm>
                    <a:off x="2816676" y="4998289"/>
                    <a:ext cx="163709" cy="70389"/>
                    <a:chOff x="2881402" y="3995159"/>
                    <a:chExt cx="163709" cy="70389"/>
                  </a:xfrm>
                </p:grpSpPr>
                <p:sp>
                  <p:nvSpPr>
                    <p:cNvPr id="3707" name="Block Arc 3706"/>
                    <p:cNvSpPr/>
                    <p:nvPr/>
                  </p:nvSpPr>
                  <p:spPr>
                    <a:xfrm>
                      <a:off x="2881402" y="3995159"/>
                      <a:ext cx="89296" cy="70389"/>
                    </a:xfrm>
                    <a:prstGeom prst="blockArc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  <p:sp>
                  <p:nvSpPr>
                    <p:cNvPr id="3708" name="Block Arc 3707"/>
                    <p:cNvSpPr/>
                    <p:nvPr/>
                  </p:nvSpPr>
                  <p:spPr>
                    <a:xfrm>
                      <a:off x="2955815" y="3995159"/>
                      <a:ext cx="89296" cy="70389"/>
                    </a:xfrm>
                    <a:prstGeom prst="blockArc">
                      <a:avLst/>
                    </a:prstGeom>
                    <a:solidFill>
                      <a:schemeClr val="tx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>
                        <a:solidFill>
                          <a:schemeClr val="tx1"/>
                        </a:solidFill>
                      </a:endParaRPr>
                    </a:p>
                  </p:txBody>
                </p:sp>
              </p:grpSp>
            </p:grpSp>
          </p:grpSp>
        </p:grpSp>
      </p:grpSp>
      <p:sp>
        <p:nvSpPr>
          <p:cNvPr id="11" name="Freeform 10"/>
          <p:cNvSpPr/>
          <p:nvPr/>
        </p:nvSpPr>
        <p:spPr>
          <a:xfrm>
            <a:off x="9486901" y="4732020"/>
            <a:ext cx="982980" cy="3771900"/>
          </a:xfrm>
          <a:custGeom>
            <a:avLst/>
            <a:gdLst>
              <a:gd name="connsiteX0" fmla="*/ 506395 w 506395"/>
              <a:gd name="connsiteY0" fmla="*/ 0 h 3337560"/>
              <a:gd name="connsiteX1" fmla="*/ 3475 w 506395"/>
              <a:gd name="connsiteY1" fmla="*/ 960120 h 3337560"/>
              <a:gd name="connsiteX2" fmla="*/ 323515 w 506395"/>
              <a:gd name="connsiteY2" fmla="*/ 3337560 h 3337560"/>
              <a:gd name="connsiteX0" fmla="*/ 1063783 w 1063783"/>
              <a:gd name="connsiteY0" fmla="*/ 0 h 3451860"/>
              <a:gd name="connsiteX1" fmla="*/ 560863 w 1063783"/>
              <a:gd name="connsiteY1" fmla="*/ 960120 h 3451860"/>
              <a:gd name="connsiteX2" fmla="*/ 35083 w 1063783"/>
              <a:gd name="connsiteY2" fmla="*/ 3451860 h 3451860"/>
              <a:gd name="connsiteX0" fmla="*/ 1028700 w 1028700"/>
              <a:gd name="connsiteY0" fmla="*/ 0 h 3451860"/>
              <a:gd name="connsiteX1" fmla="*/ 0 w 1028700"/>
              <a:gd name="connsiteY1" fmla="*/ 3451860 h 3451860"/>
              <a:gd name="connsiteX0" fmla="*/ 1028700 w 1028700"/>
              <a:gd name="connsiteY0" fmla="*/ 0 h 3451860"/>
              <a:gd name="connsiteX1" fmla="*/ 251459 w 1028700"/>
              <a:gd name="connsiteY1" fmla="*/ 1348740 h 3451860"/>
              <a:gd name="connsiteX2" fmla="*/ 0 w 1028700"/>
              <a:gd name="connsiteY2" fmla="*/ 3451860 h 3451860"/>
              <a:gd name="connsiteX0" fmla="*/ 1028700 w 1028700"/>
              <a:gd name="connsiteY0" fmla="*/ 0 h 3451860"/>
              <a:gd name="connsiteX1" fmla="*/ 251459 w 1028700"/>
              <a:gd name="connsiteY1" fmla="*/ 1348740 h 3451860"/>
              <a:gd name="connsiteX2" fmla="*/ 0 w 1028700"/>
              <a:gd name="connsiteY2" fmla="*/ 3451860 h 3451860"/>
              <a:gd name="connsiteX0" fmla="*/ 982980 w 982980"/>
              <a:gd name="connsiteY0" fmla="*/ 0 h 3771900"/>
              <a:gd name="connsiteX1" fmla="*/ 205739 w 982980"/>
              <a:gd name="connsiteY1" fmla="*/ 1348740 h 3771900"/>
              <a:gd name="connsiteX2" fmla="*/ 0 w 982980"/>
              <a:gd name="connsiteY2" fmla="*/ 3771900 h 3771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2980" h="3771900">
                <a:moveTo>
                  <a:pt x="982980" y="0"/>
                </a:moveTo>
                <a:cubicBezTo>
                  <a:pt x="861060" y="449580"/>
                  <a:pt x="369569" y="720090"/>
                  <a:pt x="205739" y="1348740"/>
                </a:cubicBezTo>
                <a:cubicBezTo>
                  <a:pt x="41909" y="1977390"/>
                  <a:pt x="68580" y="2964180"/>
                  <a:pt x="0" y="3771900"/>
                </a:cubicBezTo>
              </a:path>
            </a:pathLst>
          </a:custGeom>
          <a:noFill/>
          <a:ln w="127000">
            <a:solidFill>
              <a:srgbClr val="00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Oval 8"/>
          <p:cNvSpPr>
            <a:spLocks noChangeAspect="1"/>
          </p:cNvSpPr>
          <p:nvPr/>
        </p:nvSpPr>
        <p:spPr>
          <a:xfrm>
            <a:off x="18015776" y="6403009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3715" name="Oval 3714"/>
          <p:cNvSpPr>
            <a:spLocks noChangeAspect="1"/>
          </p:cNvSpPr>
          <p:nvPr/>
        </p:nvSpPr>
        <p:spPr>
          <a:xfrm>
            <a:off x="10776025" y="5209389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3716" name="Freeform 3715"/>
          <p:cNvSpPr/>
          <p:nvPr/>
        </p:nvSpPr>
        <p:spPr>
          <a:xfrm>
            <a:off x="11429647" y="5030542"/>
            <a:ext cx="1524000" cy="838200"/>
          </a:xfrm>
          <a:custGeom>
            <a:avLst/>
            <a:gdLst>
              <a:gd name="connsiteX0" fmla="*/ 1143000 w 1143000"/>
              <a:gd name="connsiteY0" fmla="*/ 0 h 1143000"/>
              <a:gd name="connsiteX1" fmla="*/ 25400 w 1143000"/>
              <a:gd name="connsiteY1" fmla="*/ 254000 h 1143000"/>
              <a:gd name="connsiteX2" fmla="*/ 0 w 1143000"/>
              <a:gd name="connsiteY2" fmla="*/ 1143000 h 1143000"/>
              <a:gd name="connsiteX0" fmla="*/ 1143000 w 1143000"/>
              <a:gd name="connsiteY0" fmla="*/ 0 h 1143000"/>
              <a:gd name="connsiteX1" fmla="*/ 279400 w 1143000"/>
              <a:gd name="connsiteY1" fmla="*/ 127000 h 1143000"/>
              <a:gd name="connsiteX2" fmla="*/ 0 w 1143000"/>
              <a:gd name="connsiteY2" fmla="*/ 1143000 h 1143000"/>
              <a:gd name="connsiteX0" fmla="*/ 1143000 w 1143000"/>
              <a:gd name="connsiteY0" fmla="*/ 0 h 1143000"/>
              <a:gd name="connsiteX1" fmla="*/ 279400 w 1143000"/>
              <a:gd name="connsiteY1" fmla="*/ 127000 h 1143000"/>
              <a:gd name="connsiteX2" fmla="*/ 0 w 1143000"/>
              <a:gd name="connsiteY2" fmla="*/ 1143000 h 1143000"/>
              <a:gd name="connsiteX0" fmla="*/ 863600 w 863600"/>
              <a:gd name="connsiteY0" fmla="*/ 0 h 127000"/>
              <a:gd name="connsiteX1" fmla="*/ 0 w 863600"/>
              <a:gd name="connsiteY1" fmla="*/ 127000 h 127000"/>
              <a:gd name="connsiteX0" fmla="*/ 1524000 w 1524000"/>
              <a:gd name="connsiteY0" fmla="*/ 0 h 838200"/>
              <a:gd name="connsiteX1" fmla="*/ 0 w 1524000"/>
              <a:gd name="connsiteY1" fmla="*/ 83820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00" h="838200">
                <a:moveTo>
                  <a:pt x="1524000" y="0"/>
                </a:moveTo>
                <a:cubicBezTo>
                  <a:pt x="1236133" y="42333"/>
                  <a:pt x="190500" y="647700"/>
                  <a:pt x="0" y="838200"/>
                </a:cubicBezTo>
              </a:path>
            </a:pathLst>
          </a:custGeom>
          <a:noFill/>
          <a:ln w="127000">
            <a:solidFill>
              <a:srgbClr val="0000FF"/>
            </a:solidFill>
            <a:headEnd type="none"/>
            <a:tailEnd type="triangle" w="lg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17" name="TextBox 3716"/>
          <p:cNvSpPr txBox="1"/>
          <p:nvPr/>
        </p:nvSpPr>
        <p:spPr>
          <a:xfrm>
            <a:off x="13345776" y="12987792"/>
            <a:ext cx="2647713" cy="1077218"/>
          </a:xfrm>
          <a:prstGeom prst="rect">
            <a:avLst/>
          </a:prstGeom>
          <a:solidFill>
            <a:schemeClr val="bg1"/>
          </a:solidFill>
          <a:ln w="127000">
            <a:solidFill>
              <a:srgbClr val="0033CC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/>
              <a:t>Front Morning</a:t>
            </a:r>
          </a:p>
          <a:p>
            <a:pPr algn="ctr"/>
            <a:r>
              <a:rPr lang="en-US" sz="3200" b="1" dirty="0"/>
              <a:t>13 June</a:t>
            </a:r>
          </a:p>
        </p:txBody>
      </p:sp>
      <p:sp>
        <p:nvSpPr>
          <p:cNvPr id="3718" name="Oval 3717"/>
          <p:cNvSpPr>
            <a:spLocks noChangeAspect="1"/>
          </p:cNvSpPr>
          <p:nvPr/>
        </p:nvSpPr>
        <p:spPr>
          <a:xfrm>
            <a:off x="8896342" y="3152253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3</a:t>
            </a:r>
          </a:p>
        </p:txBody>
      </p:sp>
      <p:grpSp>
        <p:nvGrpSpPr>
          <p:cNvPr id="10" name="Group 9"/>
          <p:cNvGrpSpPr/>
          <p:nvPr/>
        </p:nvGrpSpPr>
        <p:grpSpPr>
          <a:xfrm>
            <a:off x="4292600" y="5105400"/>
            <a:ext cx="11201400" cy="12413129"/>
            <a:chOff x="4292600" y="5105400"/>
            <a:chExt cx="11201400" cy="12413129"/>
          </a:xfrm>
        </p:grpSpPr>
        <p:sp>
          <p:nvSpPr>
            <p:cNvPr id="20" name="Freeform 19"/>
            <p:cNvSpPr/>
            <p:nvPr/>
          </p:nvSpPr>
          <p:spPr>
            <a:xfrm>
              <a:off x="4292600" y="5105400"/>
              <a:ext cx="11201400" cy="3149600"/>
            </a:xfrm>
            <a:custGeom>
              <a:avLst/>
              <a:gdLst>
                <a:gd name="connsiteX0" fmla="*/ 558800 w 11201400"/>
                <a:gd name="connsiteY0" fmla="*/ 812800 h 3149600"/>
                <a:gd name="connsiteX1" fmla="*/ 4597400 w 11201400"/>
                <a:gd name="connsiteY1" fmla="*/ 1524000 h 3149600"/>
                <a:gd name="connsiteX2" fmla="*/ 10642600 w 11201400"/>
                <a:gd name="connsiteY2" fmla="*/ 406400 h 3149600"/>
                <a:gd name="connsiteX3" fmla="*/ 10591800 w 11201400"/>
                <a:gd name="connsiteY3" fmla="*/ 0 h 3149600"/>
                <a:gd name="connsiteX4" fmla="*/ 11201400 w 11201400"/>
                <a:gd name="connsiteY4" fmla="*/ 685800 h 3149600"/>
                <a:gd name="connsiteX5" fmla="*/ 11074400 w 11201400"/>
                <a:gd name="connsiteY5" fmla="*/ 1447800 h 3149600"/>
                <a:gd name="connsiteX6" fmla="*/ 10922000 w 11201400"/>
                <a:gd name="connsiteY6" fmla="*/ 1244600 h 3149600"/>
                <a:gd name="connsiteX7" fmla="*/ 4749800 w 11201400"/>
                <a:gd name="connsiteY7" fmla="*/ 3149600 h 3149600"/>
                <a:gd name="connsiteX8" fmla="*/ 0 w 11201400"/>
                <a:gd name="connsiteY8" fmla="*/ 2997200 h 314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01400" h="3149600">
                  <a:moveTo>
                    <a:pt x="558800" y="812800"/>
                  </a:moveTo>
                  <a:lnTo>
                    <a:pt x="4597400" y="1524000"/>
                  </a:lnTo>
                  <a:lnTo>
                    <a:pt x="10642600" y="406400"/>
                  </a:lnTo>
                  <a:lnTo>
                    <a:pt x="10591800" y="0"/>
                  </a:lnTo>
                  <a:lnTo>
                    <a:pt x="11201400" y="685800"/>
                  </a:lnTo>
                  <a:lnTo>
                    <a:pt x="11074400" y="1447800"/>
                  </a:lnTo>
                  <a:lnTo>
                    <a:pt x="10922000" y="1244600"/>
                  </a:lnTo>
                  <a:lnTo>
                    <a:pt x="4749800" y="3149600"/>
                  </a:lnTo>
                  <a:lnTo>
                    <a:pt x="0" y="2997200"/>
                  </a:lnTo>
                </a:path>
              </a:pathLst>
            </a:custGeom>
            <a:solidFill>
              <a:srgbClr val="FF0000">
                <a:alpha val="14902"/>
              </a:srgb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 20"/>
            <p:cNvSpPr/>
            <p:nvPr/>
          </p:nvSpPr>
          <p:spPr>
            <a:xfrm>
              <a:off x="8942883" y="11828053"/>
              <a:ext cx="5913821" cy="5690476"/>
            </a:xfrm>
            <a:custGeom>
              <a:avLst/>
              <a:gdLst>
                <a:gd name="connsiteX0" fmla="*/ 0 w 8026400"/>
                <a:gd name="connsiteY0" fmla="*/ 7620000 h 8559800"/>
                <a:gd name="connsiteX1" fmla="*/ 7010400 w 8026400"/>
                <a:gd name="connsiteY1" fmla="*/ 228600 h 8559800"/>
                <a:gd name="connsiteX2" fmla="*/ 6705600 w 8026400"/>
                <a:gd name="connsiteY2" fmla="*/ 0 h 8559800"/>
                <a:gd name="connsiteX3" fmla="*/ 7620000 w 8026400"/>
                <a:gd name="connsiteY3" fmla="*/ 76200 h 8559800"/>
                <a:gd name="connsiteX4" fmla="*/ 8026400 w 8026400"/>
                <a:gd name="connsiteY4" fmla="*/ 889000 h 8559800"/>
                <a:gd name="connsiteX5" fmla="*/ 7721600 w 8026400"/>
                <a:gd name="connsiteY5" fmla="*/ 711200 h 8559800"/>
                <a:gd name="connsiteX6" fmla="*/ 1828800 w 8026400"/>
                <a:gd name="connsiteY6" fmla="*/ 8559800 h 8559800"/>
                <a:gd name="connsiteX0" fmla="*/ 0 w 8026400"/>
                <a:gd name="connsiteY0" fmla="*/ 7620000 h 7620000"/>
                <a:gd name="connsiteX1" fmla="*/ 7010400 w 8026400"/>
                <a:gd name="connsiteY1" fmla="*/ 228600 h 7620000"/>
                <a:gd name="connsiteX2" fmla="*/ 6705600 w 8026400"/>
                <a:gd name="connsiteY2" fmla="*/ 0 h 7620000"/>
                <a:gd name="connsiteX3" fmla="*/ 7620000 w 8026400"/>
                <a:gd name="connsiteY3" fmla="*/ 76200 h 7620000"/>
                <a:gd name="connsiteX4" fmla="*/ 8026400 w 8026400"/>
                <a:gd name="connsiteY4" fmla="*/ 889000 h 7620000"/>
                <a:gd name="connsiteX5" fmla="*/ 7721600 w 8026400"/>
                <a:gd name="connsiteY5" fmla="*/ 711200 h 7620000"/>
                <a:gd name="connsiteX6" fmla="*/ 4004442 w 8026400"/>
                <a:gd name="connsiteY6" fmla="*/ 5690476 h 7620000"/>
                <a:gd name="connsiteX0" fmla="*/ 0 w 5913821"/>
                <a:gd name="connsiteY0" fmla="*/ 5286704 h 5690476"/>
                <a:gd name="connsiteX1" fmla="*/ 4897821 w 5913821"/>
                <a:gd name="connsiteY1" fmla="*/ 228600 h 5690476"/>
                <a:gd name="connsiteX2" fmla="*/ 4593021 w 5913821"/>
                <a:gd name="connsiteY2" fmla="*/ 0 h 5690476"/>
                <a:gd name="connsiteX3" fmla="*/ 5507421 w 5913821"/>
                <a:gd name="connsiteY3" fmla="*/ 76200 h 5690476"/>
                <a:gd name="connsiteX4" fmla="*/ 5913821 w 5913821"/>
                <a:gd name="connsiteY4" fmla="*/ 889000 h 5690476"/>
                <a:gd name="connsiteX5" fmla="*/ 5609021 w 5913821"/>
                <a:gd name="connsiteY5" fmla="*/ 711200 h 5690476"/>
                <a:gd name="connsiteX6" fmla="*/ 1891863 w 5913821"/>
                <a:gd name="connsiteY6" fmla="*/ 5690476 h 5690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13821" h="5690476">
                  <a:moveTo>
                    <a:pt x="0" y="5286704"/>
                  </a:moveTo>
                  <a:lnTo>
                    <a:pt x="4897821" y="228600"/>
                  </a:lnTo>
                  <a:lnTo>
                    <a:pt x="4593021" y="0"/>
                  </a:lnTo>
                  <a:lnTo>
                    <a:pt x="5507421" y="76200"/>
                  </a:lnTo>
                  <a:lnTo>
                    <a:pt x="5913821" y="889000"/>
                  </a:lnTo>
                  <a:lnTo>
                    <a:pt x="5609021" y="711200"/>
                  </a:lnTo>
                  <a:lnTo>
                    <a:pt x="1891863" y="5690476"/>
                  </a:lnTo>
                </a:path>
              </a:pathLst>
            </a:custGeom>
            <a:solidFill>
              <a:srgbClr val="FF0000">
                <a:alpha val="14902"/>
              </a:srgbClr>
            </a:solidFill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19" name="Oval 3718"/>
            <p:cNvSpPr>
              <a:spLocks noChangeAspect="1"/>
            </p:cNvSpPr>
            <p:nvPr/>
          </p:nvSpPr>
          <p:spPr>
            <a:xfrm>
              <a:off x="4578441" y="6022189"/>
              <a:ext cx="669917" cy="70603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4</a:t>
              </a:r>
            </a:p>
          </p:txBody>
        </p:sp>
        <p:sp>
          <p:nvSpPr>
            <p:cNvPr id="3720" name="Oval 3719"/>
            <p:cNvSpPr>
              <a:spLocks noChangeAspect="1"/>
            </p:cNvSpPr>
            <p:nvPr/>
          </p:nvSpPr>
          <p:spPr>
            <a:xfrm>
              <a:off x="9419188" y="15638762"/>
              <a:ext cx="669917" cy="70603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4</a:t>
              </a:r>
            </a:p>
          </p:txBody>
        </p:sp>
      </p:grpSp>
      <p:sp>
        <p:nvSpPr>
          <p:cNvPr id="3721" name="Oval 3720"/>
          <p:cNvSpPr>
            <a:spLocks noChangeAspect="1"/>
          </p:cNvSpPr>
          <p:nvPr/>
        </p:nvSpPr>
        <p:spPr>
          <a:xfrm>
            <a:off x="14851619" y="3116437"/>
            <a:ext cx="669917" cy="70603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5</a:t>
            </a:r>
          </a:p>
        </p:txBody>
      </p:sp>
      <p:grpSp>
        <p:nvGrpSpPr>
          <p:cNvPr id="12" name="Group 11"/>
          <p:cNvGrpSpPr/>
          <p:nvPr/>
        </p:nvGrpSpPr>
        <p:grpSpPr>
          <a:xfrm>
            <a:off x="649525" y="960101"/>
            <a:ext cx="14025736" cy="4286250"/>
            <a:chOff x="649525" y="960101"/>
            <a:chExt cx="14025736" cy="4286250"/>
          </a:xfrm>
        </p:grpSpPr>
        <p:pic>
          <p:nvPicPr>
            <p:cNvPr id="2" name="Picture 1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49525" y="960101"/>
              <a:ext cx="6496050" cy="4286250"/>
            </a:xfrm>
            <a:prstGeom prst="rect">
              <a:avLst/>
            </a:prstGeom>
            <a:ln w="76200">
              <a:solidFill>
                <a:srgbClr val="6600CC"/>
              </a:solidFill>
            </a:ln>
          </p:spPr>
        </p:pic>
        <p:sp>
          <p:nvSpPr>
            <p:cNvPr id="4" name="Freeform 3"/>
            <p:cNvSpPr/>
            <p:nvPr/>
          </p:nvSpPr>
          <p:spPr>
            <a:xfrm>
              <a:off x="7074568" y="1179095"/>
              <a:ext cx="7600693" cy="2844498"/>
            </a:xfrm>
            <a:custGeom>
              <a:avLst/>
              <a:gdLst>
                <a:gd name="connsiteX0" fmla="*/ 7194885 w 7194885"/>
                <a:gd name="connsiteY0" fmla="*/ 2743200 h 2743200"/>
                <a:gd name="connsiteX1" fmla="*/ 5558590 w 7194885"/>
                <a:gd name="connsiteY1" fmla="*/ 0 h 2743200"/>
                <a:gd name="connsiteX2" fmla="*/ 0 w 7194885"/>
                <a:gd name="connsiteY2" fmla="*/ 1636294 h 2743200"/>
                <a:gd name="connsiteX0" fmla="*/ 7194885 w 7194885"/>
                <a:gd name="connsiteY0" fmla="*/ 2743200 h 2743200"/>
                <a:gd name="connsiteX1" fmla="*/ 5871411 w 7194885"/>
                <a:gd name="connsiteY1" fmla="*/ 0 h 2743200"/>
                <a:gd name="connsiteX2" fmla="*/ 0 w 7194885"/>
                <a:gd name="connsiteY2" fmla="*/ 1636294 h 2743200"/>
                <a:gd name="connsiteX0" fmla="*/ 7026443 w 7026443"/>
                <a:gd name="connsiteY0" fmla="*/ 3200400 h 3200400"/>
                <a:gd name="connsiteX1" fmla="*/ 5871411 w 7026443"/>
                <a:gd name="connsiteY1" fmla="*/ 0 h 3200400"/>
                <a:gd name="connsiteX2" fmla="*/ 0 w 7026443"/>
                <a:gd name="connsiteY2" fmla="*/ 1636294 h 3200400"/>
                <a:gd name="connsiteX0" fmla="*/ 7146759 w 7146759"/>
                <a:gd name="connsiteY0" fmla="*/ 3031958 h 3031958"/>
                <a:gd name="connsiteX1" fmla="*/ 5871411 w 7146759"/>
                <a:gd name="connsiteY1" fmla="*/ 0 h 3031958"/>
                <a:gd name="connsiteX2" fmla="*/ 0 w 7146759"/>
                <a:gd name="connsiteY2" fmla="*/ 1636294 h 3031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46759" h="3031958">
                  <a:moveTo>
                    <a:pt x="7146759" y="3031958"/>
                  </a:moveTo>
                  <a:lnTo>
                    <a:pt x="5871411" y="0"/>
                  </a:lnTo>
                  <a:lnTo>
                    <a:pt x="0" y="1636294"/>
                  </a:lnTo>
                </a:path>
              </a:pathLst>
            </a:custGeom>
            <a:noFill/>
            <a:ln w="101600" cmpd="tri">
              <a:solidFill>
                <a:srgbClr val="6600CC"/>
              </a:solidFill>
              <a:headEnd type="triangle" w="med" len="med"/>
              <a:tailEnd type="none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22" name="Oval 3721"/>
            <p:cNvSpPr>
              <a:spLocks noChangeAspect="1"/>
            </p:cNvSpPr>
            <p:nvPr/>
          </p:nvSpPr>
          <p:spPr>
            <a:xfrm>
              <a:off x="763690" y="1038665"/>
              <a:ext cx="669917" cy="66294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6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4006104" y="7378262"/>
            <a:ext cx="3998117" cy="4382814"/>
            <a:chOff x="14006104" y="7378262"/>
            <a:chExt cx="3998117" cy="4382814"/>
          </a:xfrm>
        </p:grpSpPr>
        <p:sp>
          <p:nvSpPr>
            <p:cNvPr id="3723" name="Oval 3722"/>
            <p:cNvSpPr>
              <a:spLocks noChangeAspect="1"/>
            </p:cNvSpPr>
            <p:nvPr/>
          </p:nvSpPr>
          <p:spPr>
            <a:xfrm>
              <a:off x="14006104" y="10997712"/>
              <a:ext cx="669917" cy="66294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7</a:t>
              </a:r>
            </a:p>
          </p:txBody>
        </p:sp>
        <p:sp>
          <p:nvSpPr>
            <p:cNvPr id="13" name="Freeform 12"/>
            <p:cNvSpPr/>
            <p:nvPr/>
          </p:nvSpPr>
          <p:spPr>
            <a:xfrm>
              <a:off x="14724993" y="7378262"/>
              <a:ext cx="3279228" cy="4382814"/>
            </a:xfrm>
            <a:custGeom>
              <a:avLst/>
              <a:gdLst>
                <a:gd name="connsiteX0" fmla="*/ 0 w 3279228"/>
                <a:gd name="connsiteY0" fmla="*/ 4382814 h 4382814"/>
                <a:gd name="connsiteX1" fmla="*/ 725214 w 3279228"/>
                <a:gd name="connsiteY1" fmla="*/ 3310759 h 4382814"/>
                <a:gd name="connsiteX2" fmla="*/ 2144110 w 3279228"/>
                <a:gd name="connsiteY2" fmla="*/ 1166648 h 4382814"/>
                <a:gd name="connsiteX3" fmla="*/ 3279228 w 3279228"/>
                <a:gd name="connsiteY3" fmla="*/ 0 h 4382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9228" h="4382814">
                  <a:moveTo>
                    <a:pt x="0" y="4382814"/>
                  </a:moveTo>
                  <a:cubicBezTo>
                    <a:pt x="183931" y="4114800"/>
                    <a:pt x="367862" y="3846787"/>
                    <a:pt x="725214" y="3310759"/>
                  </a:cubicBezTo>
                  <a:cubicBezTo>
                    <a:pt x="1082566" y="2774731"/>
                    <a:pt x="1718441" y="1718441"/>
                    <a:pt x="2144110" y="1166648"/>
                  </a:cubicBezTo>
                  <a:cubicBezTo>
                    <a:pt x="2569779" y="614855"/>
                    <a:pt x="2924503" y="307427"/>
                    <a:pt x="3279228" y="0"/>
                  </a:cubicBezTo>
                </a:path>
              </a:pathLst>
            </a:custGeom>
            <a:noFill/>
            <a:ln w="101600">
              <a:solidFill>
                <a:srgbClr val="FF0000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34" name="Group 233"/>
          <p:cNvGrpSpPr/>
          <p:nvPr/>
        </p:nvGrpSpPr>
        <p:grpSpPr>
          <a:xfrm>
            <a:off x="14518764" y="9712848"/>
            <a:ext cx="2013186" cy="895975"/>
            <a:chOff x="24866339" y="10694040"/>
            <a:chExt cx="2013186" cy="895975"/>
          </a:xfrm>
        </p:grpSpPr>
        <p:grpSp>
          <p:nvGrpSpPr>
            <p:cNvPr id="235" name="Group 234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247" name="Rectangle 246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8" name="TextBox 247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501</a:t>
                </a:r>
              </a:p>
            </p:txBody>
          </p:sp>
        </p:grpSp>
        <p:grpSp>
          <p:nvGrpSpPr>
            <p:cNvPr id="236" name="Group 235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237" name="Rectangle 236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8" name="Freeform 237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9" name="Freeform 238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0" name="Freeform 239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41" name="Group 240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244" name="Rectangle 243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5" name="Freeform 244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6" name="Freeform 245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42" name="Block Arc 241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43" name="Block Arc 242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276" name="TextBox 275"/>
          <p:cNvSpPr txBox="1"/>
          <p:nvPr/>
        </p:nvSpPr>
        <p:spPr>
          <a:xfrm>
            <a:off x="16990320" y="7720767"/>
            <a:ext cx="1122423" cy="52322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800" b="1" dirty="0"/>
              <a:t>Hill 30</a:t>
            </a:r>
          </a:p>
        </p:txBody>
      </p:sp>
    </p:spTree>
    <p:extLst>
      <p:ext uri="{BB962C8B-B14F-4D97-AF65-F5344CB8AC3E}">
        <p14:creationId xmlns:p14="http://schemas.microsoft.com/office/powerpoint/2010/main" val="31941528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21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Rectangle 134"/>
          <p:cNvSpPr/>
          <p:nvPr userDrawn="1"/>
        </p:nvSpPr>
        <p:spPr>
          <a:xfrm>
            <a:off x="428927" y="743171"/>
            <a:ext cx="21258617" cy="16817100"/>
          </a:xfrm>
          <a:prstGeom prst="rect">
            <a:avLst/>
          </a:prstGeom>
          <a:solidFill>
            <a:srgbClr val="F2F2F2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6" name="Group 135"/>
          <p:cNvGrpSpPr/>
          <p:nvPr userDrawn="1"/>
        </p:nvGrpSpPr>
        <p:grpSpPr>
          <a:xfrm>
            <a:off x="685246" y="3801232"/>
            <a:ext cx="18795733" cy="13716802"/>
            <a:chOff x="901918" y="4015771"/>
            <a:chExt cx="18795733" cy="13716802"/>
          </a:xfrm>
          <a:noFill/>
        </p:grpSpPr>
        <p:grpSp>
          <p:nvGrpSpPr>
            <p:cNvPr id="1988" name="Group 1987"/>
            <p:cNvGrpSpPr/>
            <p:nvPr/>
          </p:nvGrpSpPr>
          <p:grpSpPr>
            <a:xfrm>
              <a:off x="901918" y="4015771"/>
              <a:ext cx="18795733" cy="13716802"/>
              <a:chOff x="649705" y="3801177"/>
              <a:chExt cx="18795733" cy="13716802"/>
            </a:xfrm>
            <a:grpFill/>
          </p:grpSpPr>
          <p:sp>
            <p:nvSpPr>
              <p:cNvPr id="1994" name="Freeform 1993"/>
              <p:cNvSpPr/>
              <p:nvPr/>
            </p:nvSpPr>
            <p:spPr>
              <a:xfrm>
                <a:off x="649705" y="4764505"/>
                <a:ext cx="18360190" cy="2839453"/>
              </a:xfrm>
              <a:custGeom>
                <a:avLst/>
                <a:gdLst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702590 w 18360190"/>
                  <a:gd name="connsiteY12" fmla="*/ 1203158 h 2839453"/>
                  <a:gd name="connsiteX13" fmla="*/ 15953874 w 18360190"/>
                  <a:gd name="connsiteY13" fmla="*/ 673769 h 2839453"/>
                  <a:gd name="connsiteX14" fmla="*/ 18360190 w 18360190"/>
                  <a:gd name="connsiteY14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702590 w 18360190"/>
                  <a:gd name="connsiteY12" fmla="*/ 1203158 h 2839453"/>
                  <a:gd name="connsiteX13" fmla="*/ 15953874 w 18360190"/>
                  <a:gd name="connsiteY13" fmla="*/ 6737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961670 w 18360190"/>
                  <a:gd name="connsiteY12" fmla="*/ 1248878 h 2839453"/>
                  <a:gd name="connsiteX13" fmla="*/ 15953874 w 18360190"/>
                  <a:gd name="connsiteY13" fmla="*/ 6737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358838 w 18360190"/>
                  <a:gd name="connsiteY10" fmla="*/ 191663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343598 w 18360190"/>
                  <a:gd name="connsiteY10" fmla="*/ 189377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73051 w 18360190"/>
                  <a:gd name="connsiteY9" fmla="*/ 216327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737184 h 2839453"/>
                  <a:gd name="connsiteX9" fmla="*/ 11373051 w 18360190"/>
                  <a:gd name="connsiteY9" fmla="*/ 216327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9690635 w 18360190"/>
                  <a:gd name="connsiteY8" fmla="*/ 2779295 h 2839453"/>
                  <a:gd name="connsiteX9" fmla="*/ 10659979 w 18360190"/>
                  <a:gd name="connsiteY9" fmla="*/ 2737184 h 2839453"/>
                  <a:gd name="connsiteX10" fmla="*/ 11373051 w 18360190"/>
                  <a:gd name="connsiteY10" fmla="*/ 2163278 h 2839453"/>
                  <a:gd name="connsiteX11" fmla="*/ 11862335 w 18360190"/>
                  <a:gd name="connsiteY11" fmla="*/ 1948715 h 2839453"/>
                  <a:gd name="connsiteX12" fmla="*/ 12343598 w 18360190"/>
                  <a:gd name="connsiteY12" fmla="*/ 1893771 h 2839453"/>
                  <a:gd name="connsiteX13" fmla="*/ 13451306 w 18360190"/>
                  <a:gd name="connsiteY13" fmla="*/ 1337511 h 2839453"/>
                  <a:gd name="connsiteX14" fmla="*/ 14961670 w 18360190"/>
                  <a:gd name="connsiteY14" fmla="*/ 1248878 h 2839453"/>
                  <a:gd name="connsiteX15" fmla="*/ 15961494 w 18360190"/>
                  <a:gd name="connsiteY15" fmla="*/ 711869 h 2839453"/>
                  <a:gd name="connsiteX16" fmla="*/ 16838195 w 18360190"/>
                  <a:gd name="connsiteY16" fmla="*/ 386615 h 2839453"/>
                  <a:gd name="connsiteX17" fmla="*/ 18360190 w 18360190"/>
                  <a:gd name="connsiteY17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9187715 w 18360190"/>
                  <a:gd name="connsiteY8" fmla="*/ 2771675 h 2839453"/>
                  <a:gd name="connsiteX9" fmla="*/ 9690635 w 18360190"/>
                  <a:gd name="connsiteY9" fmla="*/ 2779295 h 2839453"/>
                  <a:gd name="connsiteX10" fmla="*/ 10659979 w 18360190"/>
                  <a:gd name="connsiteY10" fmla="*/ 2737184 h 2839453"/>
                  <a:gd name="connsiteX11" fmla="*/ 11373051 w 18360190"/>
                  <a:gd name="connsiteY11" fmla="*/ 2163278 h 2839453"/>
                  <a:gd name="connsiteX12" fmla="*/ 11862335 w 18360190"/>
                  <a:gd name="connsiteY12" fmla="*/ 1948715 h 2839453"/>
                  <a:gd name="connsiteX13" fmla="*/ 12343598 w 18360190"/>
                  <a:gd name="connsiteY13" fmla="*/ 1893771 h 2839453"/>
                  <a:gd name="connsiteX14" fmla="*/ 13451306 w 18360190"/>
                  <a:gd name="connsiteY14" fmla="*/ 1337511 h 2839453"/>
                  <a:gd name="connsiteX15" fmla="*/ 14961670 w 18360190"/>
                  <a:gd name="connsiteY15" fmla="*/ 1248878 h 2839453"/>
                  <a:gd name="connsiteX16" fmla="*/ 15961494 w 18360190"/>
                  <a:gd name="connsiteY16" fmla="*/ 711869 h 2839453"/>
                  <a:gd name="connsiteX17" fmla="*/ 16838195 w 18360190"/>
                  <a:gd name="connsiteY17" fmla="*/ 386615 h 2839453"/>
                  <a:gd name="connsiteX18" fmla="*/ 18360190 w 18360190"/>
                  <a:gd name="connsiteY18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7960895 w 18360190"/>
                  <a:gd name="connsiteY7" fmla="*/ 2573555 h 2839453"/>
                  <a:gd name="connsiteX8" fmla="*/ 8734927 w 18360190"/>
                  <a:gd name="connsiteY8" fmla="*/ 2671011 h 2839453"/>
                  <a:gd name="connsiteX9" fmla="*/ 9187715 w 18360190"/>
                  <a:gd name="connsiteY9" fmla="*/ 2771675 h 2839453"/>
                  <a:gd name="connsiteX10" fmla="*/ 9690635 w 18360190"/>
                  <a:gd name="connsiteY10" fmla="*/ 2779295 h 2839453"/>
                  <a:gd name="connsiteX11" fmla="*/ 10659979 w 18360190"/>
                  <a:gd name="connsiteY11" fmla="*/ 2737184 h 2839453"/>
                  <a:gd name="connsiteX12" fmla="*/ 11373051 w 18360190"/>
                  <a:gd name="connsiteY12" fmla="*/ 2163278 h 2839453"/>
                  <a:gd name="connsiteX13" fmla="*/ 11862335 w 18360190"/>
                  <a:gd name="connsiteY13" fmla="*/ 1948715 h 2839453"/>
                  <a:gd name="connsiteX14" fmla="*/ 12343598 w 18360190"/>
                  <a:gd name="connsiteY14" fmla="*/ 1893771 h 2839453"/>
                  <a:gd name="connsiteX15" fmla="*/ 13451306 w 18360190"/>
                  <a:gd name="connsiteY15" fmla="*/ 1337511 h 2839453"/>
                  <a:gd name="connsiteX16" fmla="*/ 14961670 w 18360190"/>
                  <a:gd name="connsiteY16" fmla="*/ 1248878 h 2839453"/>
                  <a:gd name="connsiteX17" fmla="*/ 15961494 w 18360190"/>
                  <a:gd name="connsiteY17" fmla="*/ 711869 h 2839453"/>
                  <a:gd name="connsiteX18" fmla="*/ 16838195 w 18360190"/>
                  <a:gd name="connsiteY18" fmla="*/ 386615 h 2839453"/>
                  <a:gd name="connsiteX19" fmla="*/ 18360190 w 18360190"/>
                  <a:gd name="connsiteY19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07317 w 18360190"/>
                  <a:gd name="connsiteY6" fmla="*/ 2575961 h 2839453"/>
                  <a:gd name="connsiteX7" fmla="*/ 7960895 w 18360190"/>
                  <a:gd name="connsiteY7" fmla="*/ 2573555 h 2839453"/>
                  <a:gd name="connsiteX8" fmla="*/ 8734927 w 18360190"/>
                  <a:gd name="connsiteY8" fmla="*/ 2671011 h 2839453"/>
                  <a:gd name="connsiteX9" fmla="*/ 9187715 w 18360190"/>
                  <a:gd name="connsiteY9" fmla="*/ 2771675 h 2839453"/>
                  <a:gd name="connsiteX10" fmla="*/ 9690635 w 18360190"/>
                  <a:gd name="connsiteY10" fmla="*/ 2779295 h 2839453"/>
                  <a:gd name="connsiteX11" fmla="*/ 10659979 w 18360190"/>
                  <a:gd name="connsiteY11" fmla="*/ 2737184 h 2839453"/>
                  <a:gd name="connsiteX12" fmla="*/ 11373051 w 18360190"/>
                  <a:gd name="connsiteY12" fmla="*/ 2163278 h 2839453"/>
                  <a:gd name="connsiteX13" fmla="*/ 11862335 w 18360190"/>
                  <a:gd name="connsiteY13" fmla="*/ 1948715 h 2839453"/>
                  <a:gd name="connsiteX14" fmla="*/ 12343598 w 18360190"/>
                  <a:gd name="connsiteY14" fmla="*/ 1893771 h 2839453"/>
                  <a:gd name="connsiteX15" fmla="*/ 13451306 w 18360190"/>
                  <a:gd name="connsiteY15" fmla="*/ 1337511 h 2839453"/>
                  <a:gd name="connsiteX16" fmla="*/ 14961670 w 18360190"/>
                  <a:gd name="connsiteY16" fmla="*/ 1248878 h 2839453"/>
                  <a:gd name="connsiteX17" fmla="*/ 15961494 w 18360190"/>
                  <a:gd name="connsiteY17" fmla="*/ 711869 h 2839453"/>
                  <a:gd name="connsiteX18" fmla="*/ 16838195 w 18360190"/>
                  <a:gd name="connsiteY18" fmla="*/ 386615 h 2839453"/>
                  <a:gd name="connsiteX19" fmla="*/ 18360190 w 18360190"/>
                  <a:gd name="connsiteY19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6087979 w 18360190"/>
                  <a:gd name="connsiteY6" fmla="*/ 2839453 h 2839453"/>
                  <a:gd name="connsiteX7" fmla="*/ 7207317 w 18360190"/>
                  <a:gd name="connsiteY7" fmla="*/ 2575961 h 2839453"/>
                  <a:gd name="connsiteX8" fmla="*/ 7960895 w 18360190"/>
                  <a:gd name="connsiteY8" fmla="*/ 2573555 h 2839453"/>
                  <a:gd name="connsiteX9" fmla="*/ 8734927 w 18360190"/>
                  <a:gd name="connsiteY9" fmla="*/ 2671011 h 2839453"/>
                  <a:gd name="connsiteX10" fmla="*/ 9187715 w 18360190"/>
                  <a:gd name="connsiteY10" fmla="*/ 2771675 h 2839453"/>
                  <a:gd name="connsiteX11" fmla="*/ 9690635 w 18360190"/>
                  <a:gd name="connsiteY11" fmla="*/ 2779295 h 2839453"/>
                  <a:gd name="connsiteX12" fmla="*/ 10659979 w 18360190"/>
                  <a:gd name="connsiteY12" fmla="*/ 2737184 h 2839453"/>
                  <a:gd name="connsiteX13" fmla="*/ 11373051 w 18360190"/>
                  <a:gd name="connsiteY13" fmla="*/ 2163278 h 2839453"/>
                  <a:gd name="connsiteX14" fmla="*/ 11862335 w 18360190"/>
                  <a:gd name="connsiteY14" fmla="*/ 1948715 h 2839453"/>
                  <a:gd name="connsiteX15" fmla="*/ 12343598 w 18360190"/>
                  <a:gd name="connsiteY15" fmla="*/ 1893771 h 2839453"/>
                  <a:gd name="connsiteX16" fmla="*/ 13451306 w 18360190"/>
                  <a:gd name="connsiteY16" fmla="*/ 1337511 h 2839453"/>
                  <a:gd name="connsiteX17" fmla="*/ 14961670 w 18360190"/>
                  <a:gd name="connsiteY17" fmla="*/ 1248878 h 2839453"/>
                  <a:gd name="connsiteX18" fmla="*/ 15961494 w 18360190"/>
                  <a:gd name="connsiteY18" fmla="*/ 711869 h 2839453"/>
                  <a:gd name="connsiteX19" fmla="*/ 16838195 w 18360190"/>
                  <a:gd name="connsiteY19" fmla="*/ 386615 h 2839453"/>
                  <a:gd name="connsiteX20" fmla="*/ 18360190 w 18360190"/>
                  <a:gd name="connsiteY20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6087979 w 18360190"/>
                  <a:gd name="connsiteY6" fmla="*/ 2839453 h 2839453"/>
                  <a:gd name="connsiteX7" fmla="*/ 7207317 w 18360190"/>
                  <a:gd name="connsiteY7" fmla="*/ 2575961 h 2839453"/>
                  <a:gd name="connsiteX8" fmla="*/ 7960895 w 18360190"/>
                  <a:gd name="connsiteY8" fmla="*/ 2573555 h 2839453"/>
                  <a:gd name="connsiteX9" fmla="*/ 8734927 w 18360190"/>
                  <a:gd name="connsiteY9" fmla="*/ 2671011 h 2839453"/>
                  <a:gd name="connsiteX10" fmla="*/ 9187715 w 18360190"/>
                  <a:gd name="connsiteY10" fmla="*/ 2771675 h 2839453"/>
                  <a:gd name="connsiteX11" fmla="*/ 9690635 w 18360190"/>
                  <a:gd name="connsiteY11" fmla="*/ 2779295 h 2839453"/>
                  <a:gd name="connsiteX12" fmla="*/ 10659979 w 18360190"/>
                  <a:gd name="connsiteY12" fmla="*/ 2737184 h 2839453"/>
                  <a:gd name="connsiteX13" fmla="*/ 11373051 w 18360190"/>
                  <a:gd name="connsiteY13" fmla="*/ 2163278 h 2839453"/>
                  <a:gd name="connsiteX14" fmla="*/ 11862335 w 18360190"/>
                  <a:gd name="connsiteY14" fmla="*/ 1948715 h 2839453"/>
                  <a:gd name="connsiteX15" fmla="*/ 12343598 w 18360190"/>
                  <a:gd name="connsiteY15" fmla="*/ 1893771 h 2839453"/>
                  <a:gd name="connsiteX16" fmla="*/ 13451306 w 18360190"/>
                  <a:gd name="connsiteY16" fmla="*/ 1337511 h 2839453"/>
                  <a:gd name="connsiteX17" fmla="*/ 14961670 w 18360190"/>
                  <a:gd name="connsiteY17" fmla="*/ 1248878 h 2839453"/>
                  <a:gd name="connsiteX18" fmla="*/ 15961494 w 18360190"/>
                  <a:gd name="connsiteY18" fmla="*/ 711869 h 2839453"/>
                  <a:gd name="connsiteX19" fmla="*/ 16838195 w 18360190"/>
                  <a:gd name="connsiteY19" fmla="*/ 386615 h 2839453"/>
                  <a:gd name="connsiteX20" fmla="*/ 18360190 w 18360190"/>
                  <a:gd name="connsiteY20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5865395 w 18360190"/>
                  <a:gd name="connsiteY6" fmla="*/ 2764055 h 2839453"/>
                  <a:gd name="connsiteX7" fmla="*/ 6087979 w 18360190"/>
                  <a:gd name="connsiteY7" fmla="*/ 2839453 h 2839453"/>
                  <a:gd name="connsiteX8" fmla="*/ 7207317 w 18360190"/>
                  <a:gd name="connsiteY8" fmla="*/ 2575961 h 2839453"/>
                  <a:gd name="connsiteX9" fmla="*/ 7960895 w 18360190"/>
                  <a:gd name="connsiteY9" fmla="*/ 2573555 h 2839453"/>
                  <a:gd name="connsiteX10" fmla="*/ 8734927 w 18360190"/>
                  <a:gd name="connsiteY10" fmla="*/ 2671011 h 2839453"/>
                  <a:gd name="connsiteX11" fmla="*/ 9187715 w 18360190"/>
                  <a:gd name="connsiteY11" fmla="*/ 2771675 h 2839453"/>
                  <a:gd name="connsiteX12" fmla="*/ 9690635 w 18360190"/>
                  <a:gd name="connsiteY12" fmla="*/ 2779295 h 2839453"/>
                  <a:gd name="connsiteX13" fmla="*/ 10659979 w 18360190"/>
                  <a:gd name="connsiteY13" fmla="*/ 2737184 h 2839453"/>
                  <a:gd name="connsiteX14" fmla="*/ 11373051 w 18360190"/>
                  <a:gd name="connsiteY14" fmla="*/ 2163278 h 2839453"/>
                  <a:gd name="connsiteX15" fmla="*/ 11862335 w 18360190"/>
                  <a:gd name="connsiteY15" fmla="*/ 1948715 h 2839453"/>
                  <a:gd name="connsiteX16" fmla="*/ 12343598 w 18360190"/>
                  <a:gd name="connsiteY16" fmla="*/ 1893771 h 2839453"/>
                  <a:gd name="connsiteX17" fmla="*/ 13451306 w 18360190"/>
                  <a:gd name="connsiteY17" fmla="*/ 1337511 h 2839453"/>
                  <a:gd name="connsiteX18" fmla="*/ 14961670 w 18360190"/>
                  <a:gd name="connsiteY18" fmla="*/ 1248878 h 2839453"/>
                  <a:gd name="connsiteX19" fmla="*/ 15961494 w 18360190"/>
                  <a:gd name="connsiteY19" fmla="*/ 711869 h 2839453"/>
                  <a:gd name="connsiteX20" fmla="*/ 16838195 w 18360190"/>
                  <a:gd name="connsiteY20" fmla="*/ 386615 h 2839453"/>
                  <a:gd name="connsiteX21" fmla="*/ 18360190 w 18360190"/>
                  <a:gd name="connsiteY21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80335 w 18360190"/>
                  <a:gd name="connsiteY3" fmla="*/ 206301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5865395 w 18360190"/>
                  <a:gd name="connsiteY6" fmla="*/ 2764055 h 2839453"/>
                  <a:gd name="connsiteX7" fmla="*/ 6087979 w 18360190"/>
                  <a:gd name="connsiteY7" fmla="*/ 2839453 h 2839453"/>
                  <a:gd name="connsiteX8" fmla="*/ 7207317 w 18360190"/>
                  <a:gd name="connsiteY8" fmla="*/ 2575961 h 2839453"/>
                  <a:gd name="connsiteX9" fmla="*/ 7960895 w 18360190"/>
                  <a:gd name="connsiteY9" fmla="*/ 2573555 h 2839453"/>
                  <a:gd name="connsiteX10" fmla="*/ 8734927 w 18360190"/>
                  <a:gd name="connsiteY10" fmla="*/ 2671011 h 2839453"/>
                  <a:gd name="connsiteX11" fmla="*/ 9187715 w 18360190"/>
                  <a:gd name="connsiteY11" fmla="*/ 2771675 h 2839453"/>
                  <a:gd name="connsiteX12" fmla="*/ 9690635 w 18360190"/>
                  <a:gd name="connsiteY12" fmla="*/ 2779295 h 2839453"/>
                  <a:gd name="connsiteX13" fmla="*/ 10659979 w 18360190"/>
                  <a:gd name="connsiteY13" fmla="*/ 2737184 h 2839453"/>
                  <a:gd name="connsiteX14" fmla="*/ 11373051 w 18360190"/>
                  <a:gd name="connsiteY14" fmla="*/ 2163278 h 2839453"/>
                  <a:gd name="connsiteX15" fmla="*/ 11862335 w 18360190"/>
                  <a:gd name="connsiteY15" fmla="*/ 1948715 h 2839453"/>
                  <a:gd name="connsiteX16" fmla="*/ 12343598 w 18360190"/>
                  <a:gd name="connsiteY16" fmla="*/ 1893771 h 2839453"/>
                  <a:gd name="connsiteX17" fmla="*/ 13451306 w 18360190"/>
                  <a:gd name="connsiteY17" fmla="*/ 1337511 h 2839453"/>
                  <a:gd name="connsiteX18" fmla="*/ 14961670 w 18360190"/>
                  <a:gd name="connsiteY18" fmla="*/ 1248878 h 2839453"/>
                  <a:gd name="connsiteX19" fmla="*/ 15961494 w 18360190"/>
                  <a:gd name="connsiteY19" fmla="*/ 711869 h 2839453"/>
                  <a:gd name="connsiteX20" fmla="*/ 16838195 w 18360190"/>
                  <a:gd name="connsiteY20" fmla="*/ 386615 h 2839453"/>
                  <a:gd name="connsiteX21" fmla="*/ 18360190 w 18360190"/>
                  <a:gd name="connsiteY21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206015 w 18360190"/>
                  <a:gd name="connsiteY3" fmla="*/ 1963955 h 2839453"/>
                  <a:gd name="connsiteX4" fmla="*/ 3480335 w 18360190"/>
                  <a:gd name="connsiteY4" fmla="*/ 2063015 h 2839453"/>
                  <a:gd name="connsiteX5" fmla="*/ 5534527 w 18360190"/>
                  <a:gd name="connsiteY5" fmla="*/ 2526632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95914 h 2839453"/>
                  <a:gd name="connsiteX3" fmla="*/ 3206015 w 18360190"/>
                  <a:gd name="connsiteY3" fmla="*/ 1963955 h 2839453"/>
                  <a:gd name="connsiteX4" fmla="*/ 3480335 w 18360190"/>
                  <a:gd name="connsiteY4" fmla="*/ 2063015 h 2839453"/>
                  <a:gd name="connsiteX5" fmla="*/ 5534527 w 18360190"/>
                  <a:gd name="connsiteY5" fmla="*/ 2526632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  <a:gd name="connsiteX0" fmla="*/ 0 w 18360190"/>
                  <a:gd name="connsiteY0" fmla="*/ 264695 h 2839453"/>
                  <a:gd name="connsiteX1" fmla="*/ 1514375 w 18360190"/>
                  <a:gd name="connsiteY1" fmla="*/ 1224815 h 2839453"/>
                  <a:gd name="connsiteX2" fmla="*/ 2478506 w 18360190"/>
                  <a:gd name="connsiteY2" fmla="*/ 1949116 h 2839453"/>
                  <a:gd name="connsiteX3" fmla="*/ 2863516 w 18360190"/>
                  <a:gd name="connsiteY3" fmla="*/ 1795914 h 2839453"/>
                  <a:gd name="connsiteX4" fmla="*/ 3206015 w 18360190"/>
                  <a:gd name="connsiteY4" fmla="*/ 1963955 h 2839453"/>
                  <a:gd name="connsiteX5" fmla="*/ 3480335 w 18360190"/>
                  <a:gd name="connsiteY5" fmla="*/ 2063015 h 2839453"/>
                  <a:gd name="connsiteX6" fmla="*/ 5534527 w 18360190"/>
                  <a:gd name="connsiteY6" fmla="*/ 2526632 h 2839453"/>
                  <a:gd name="connsiteX7" fmla="*/ 5240555 w 18360190"/>
                  <a:gd name="connsiteY7" fmla="*/ 2428775 h 2839453"/>
                  <a:gd name="connsiteX8" fmla="*/ 5865395 w 18360190"/>
                  <a:gd name="connsiteY8" fmla="*/ 2764055 h 2839453"/>
                  <a:gd name="connsiteX9" fmla="*/ 6087979 w 18360190"/>
                  <a:gd name="connsiteY9" fmla="*/ 2839453 h 2839453"/>
                  <a:gd name="connsiteX10" fmla="*/ 7207317 w 18360190"/>
                  <a:gd name="connsiteY10" fmla="*/ 2575961 h 2839453"/>
                  <a:gd name="connsiteX11" fmla="*/ 7960895 w 18360190"/>
                  <a:gd name="connsiteY11" fmla="*/ 2573555 h 2839453"/>
                  <a:gd name="connsiteX12" fmla="*/ 8734927 w 18360190"/>
                  <a:gd name="connsiteY12" fmla="*/ 2671011 h 2839453"/>
                  <a:gd name="connsiteX13" fmla="*/ 9187715 w 18360190"/>
                  <a:gd name="connsiteY13" fmla="*/ 2771675 h 2839453"/>
                  <a:gd name="connsiteX14" fmla="*/ 9690635 w 18360190"/>
                  <a:gd name="connsiteY14" fmla="*/ 2779295 h 2839453"/>
                  <a:gd name="connsiteX15" fmla="*/ 10659979 w 18360190"/>
                  <a:gd name="connsiteY15" fmla="*/ 2737184 h 2839453"/>
                  <a:gd name="connsiteX16" fmla="*/ 11373051 w 18360190"/>
                  <a:gd name="connsiteY16" fmla="*/ 2163278 h 2839453"/>
                  <a:gd name="connsiteX17" fmla="*/ 11862335 w 18360190"/>
                  <a:gd name="connsiteY17" fmla="*/ 1948715 h 2839453"/>
                  <a:gd name="connsiteX18" fmla="*/ 12343598 w 18360190"/>
                  <a:gd name="connsiteY18" fmla="*/ 1893771 h 2839453"/>
                  <a:gd name="connsiteX19" fmla="*/ 13451306 w 18360190"/>
                  <a:gd name="connsiteY19" fmla="*/ 1337511 h 2839453"/>
                  <a:gd name="connsiteX20" fmla="*/ 14961670 w 18360190"/>
                  <a:gd name="connsiteY20" fmla="*/ 1248878 h 2839453"/>
                  <a:gd name="connsiteX21" fmla="*/ 15961494 w 18360190"/>
                  <a:gd name="connsiteY21" fmla="*/ 711869 h 2839453"/>
                  <a:gd name="connsiteX22" fmla="*/ 16838195 w 18360190"/>
                  <a:gd name="connsiteY22" fmla="*/ 386615 h 2839453"/>
                  <a:gd name="connsiteX23" fmla="*/ 18360190 w 18360190"/>
                  <a:gd name="connsiteY23" fmla="*/ 0 h 2839453"/>
                  <a:gd name="connsiteX0" fmla="*/ 0 w 18360190"/>
                  <a:gd name="connsiteY0" fmla="*/ 264695 h 2839453"/>
                  <a:gd name="connsiteX1" fmla="*/ 1514375 w 18360190"/>
                  <a:gd name="connsiteY1" fmla="*/ 1224815 h 2839453"/>
                  <a:gd name="connsiteX2" fmla="*/ 2478506 w 18360190"/>
                  <a:gd name="connsiteY2" fmla="*/ 1949116 h 2839453"/>
                  <a:gd name="connsiteX3" fmla="*/ 2863516 w 18360190"/>
                  <a:gd name="connsiteY3" fmla="*/ 1795914 h 2839453"/>
                  <a:gd name="connsiteX4" fmla="*/ 3206015 w 18360190"/>
                  <a:gd name="connsiteY4" fmla="*/ 1963955 h 2839453"/>
                  <a:gd name="connsiteX5" fmla="*/ 3480335 w 18360190"/>
                  <a:gd name="connsiteY5" fmla="*/ 2063015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8360190" h="2839453">
                    <a:moveTo>
                      <a:pt x="0" y="264695"/>
                    </a:moveTo>
                    <a:cubicBezTo>
                      <a:pt x="487012" y="602515"/>
                      <a:pt x="1027363" y="886995"/>
                      <a:pt x="1514375" y="1224815"/>
                    </a:cubicBezTo>
                    <a:lnTo>
                      <a:pt x="2478506" y="1949116"/>
                    </a:lnTo>
                    <a:lnTo>
                      <a:pt x="2863516" y="1795914"/>
                    </a:lnTo>
                    <a:cubicBezTo>
                      <a:pt x="2975142" y="1844308"/>
                      <a:pt x="3094389" y="1915561"/>
                      <a:pt x="3206015" y="1963955"/>
                    </a:cubicBezTo>
                    <a:lnTo>
                      <a:pt x="3480335" y="2063015"/>
                    </a:lnTo>
                    <a:lnTo>
                      <a:pt x="5240555" y="2428775"/>
                    </a:lnTo>
                    <a:cubicBezTo>
                      <a:pt x="5456455" y="2535455"/>
                      <a:pt x="5649495" y="2657375"/>
                      <a:pt x="5865395" y="2764055"/>
                    </a:cubicBezTo>
                    <a:lnTo>
                      <a:pt x="6087979" y="2839453"/>
                    </a:lnTo>
                    <a:lnTo>
                      <a:pt x="7207317" y="2575961"/>
                    </a:lnTo>
                    <a:cubicBezTo>
                      <a:pt x="7430570" y="2585319"/>
                      <a:pt x="7737642" y="2564197"/>
                      <a:pt x="7960895" y="2573555"/>
                    </a:cubicBezTo>
                    <a:lnTo>
                      <a:pt x="8734927" y="2671011"/>
                    </a:lnTo>
                    <a:cubicBezTo>
                      <a:pt x="9057373" y="2694740"/>
                      <a:pt x="9028430" y="2753628"/>
                      <a:pt x="9187715" y="2771675"/>
                    </a:cubicBezTo>
                    <a:cubicBezTo>
                      <a:pt x="9347000" y="2789722"/>
                      <a:pt x="9451608" y="2779963"/>
                      <a:pt x="9690635" y="2779295"/>
                    </a:cubicBezTo>
                    <a:lnTo>
                      <a:pt x="10659979" y="2737184"/>
                    </a:lnTo>
                    <a:lnTo>
                      <a:pt x="11373051" y="2163278"/>
                    </a:lnTo>
                    <a:cubicBezTo>
                      <a:pt x="11541226" y="2119697"/>
                      <a:pt x="11694160" y="1992296"/>
                      <a:pt x="11862335" y="1948715"/>
                    </a:cubicBezTo>
                    <a:lnTo>
                      <a:pt x="12343598" y="1893771"/>
                    </a:lnTo>
                    <a:lnTo>
                      <a:pt x="13451306" y="1337511"/>
                    </a:lnTo>
                    <a:lnTo>
                      <a:pt x="14961670" y="1248878"/>
                    </a:lnTo>
                    <a:lnTo>
                      <a:pt x="15961494" y="711869"/>
                    </a:lnTo>
                    <a:cubicBezTo>
                      <a:pt x="16256268" y="626311"/>
                      <a:pt x="16543421" y="472173"/>
                      <a:pt x="16838195" y="386615"/>
                    </a:cubicBezTo>
                    <a:lnTo>
                      <a:pt x="18360190" y="0"/>
                    </a:lnTo>
                  </a:path>
                </a:pathLst>
              </a:custGeom>
              <a:grpFill/>
              <a:ln w="1016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5" name="Freeform 1994"/>
              <p:cNvSpPr/>
              <p:nvPr/>
            </p:nvSpPr>
            <p:spPr>
              <a:xfrm>
                <a:off x="9131166" y="3801177"/>
                <a:ext cx="10314272" cy="13709182"/>
              </a:xfrm>
              <a:custGeom>
                <a:avLst/>
                <a:gdLst>
                  <a:gd name="connsiteX0" fmla="*/ 10299032 w 10299032"/>
                  <a:gd name="connsiteY0" fmla="*/ 0 h 13884442"/>
                  <a:gd name="connsiteX1" fmla="*/ 8710863 w 10299032"/>
                  <a:gd name="connsiteY1" fmla="*/ 3368842 h 13884442"/>
                  <a:gd name="connsiteX2" fmla="*/ 8373979 w 10299032"/>
                  <a:gd name="connsiteY2" fmla="*/ 4138863 h 13884442"/>
                  <a:gd name="connsiteX3" fmla="*/ 7339263 w 10299032"/>
                  <a:gd name="connsiteY3" fmla="*/ 4788568 h 13884442"/>
                  <a:gd name="connsiteX4" fmla="*/ 6424863 w 10299032"/>
                  <a:gd name="connsiteY4" fmla="*/ 6208295 h 13884442"/>
                  <a:gd name="connsiteX5" fmla="*/ 5221706 w 10299032"/>
                  <a:gd name="connsiteY5" fmla="*/ 8229600 h 13884442"/>
                  <a:gd name="connsiteX6" fmla="*/ 2574758 w 10299032"/>
                  <a:gd name="connsiteY6" fmla="*/ 10972800 h 13884442"/>
                  <a:gd name="connsiteX7" fmla="*/ 0 w 10299032"/>
                  <a:gd name="connsiteY7" fmla="*/ 13884442 h 1388444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00223 w 10359992"/>
                  <a:gd name="connsiteY3" fmla="*/ 478856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635718 w 10359992"/>
                  <a:gd name="connsiteY6" fmla="*/ 1097280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00223 w 10359992"/>
                  <a:gd name="connsiteY3" fmla="*/ 478856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320639 w 10359992"/>
                  <a:gd name="connsiteY2" fmla="*/ 404742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855643 w 10359992"/>
                  <a:gd name="connsiteY1" fmla="*/ 3285022 h 13876822"/>
                  <a:gd name="connsiteX2" fmla="*/ 8320639 w 10359992"/>
                  <a:gd name="connsiteY2" fmla="*/ 404742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9880734 w 10359992"/>
                  <a:gd name="connsiteY1" fmla="*/ 1113723 h 13876822"/>
                  <a:gd name="connsiteX2" fmla="*/ 8855643 w 10359992"/>
                  <a:gd name="connsiteY2" fmla="*/ 3285022 h 13876822"/>
                  <a:gd name="connsiteX3" fmla="*/ 8320639 w 10359992"/>
                  <a:gd name="connsiteY3" fmla="*/ 4047423 h 13876822"/>
                  <a:gd name="connsiteX4" fmla="*/ 7484043 w 10359992"/>
                  <a:gd name="connsiteY4" fmla="*/ 4872388 h 13876822"/>
                  <a:gd name="connsiteX5" fmla="*/ 6485823 w 10359992"/>
                  <a:gd name="connsiteY5" fmla="*/ 6208295 h 13876822"/>
                  <a:gd name="connsiteX6" fmla="*/ 5282666 w 10359992"/>
                  <a:gd name="connsiteY6" fmla="*/ 8229600 h 13876822"/>
                  <a:gd name="connsiteX7" fmla="*/ 2750018 w 10359992"/>
                  <a:gd name="connsiteY7" fmla="*/ 10965180 h 13876822"/>
                  <a:gd name="connsiteX8" fmla="*/ 0 w 10359992"/>
                  <a:gd name="connsiteY8" fmla="*/ 13876822 h 13876822"/>
                  <a:gd name="connsiteX0" fmla="*/ 10314272 w 10314272"/>
                  <a:gd name="connsiteY0" fmla="*/ 0 h 13709182"/>
                  <a:gd name="connsiteX1" fmla="*/ 9880734 w 10314272"/>
                  <a:gd name="connsiteY1" fmla="*/ 946083 h 13709182"/>
                  <a:gd name="connsiteX2" fmla="*/ 8855643 w 10314272"/>
                  <a:gd name="connsiteY2" fmla="*/ 3117382 h 13709182"/>
                  <a:gd name="connsiteX3" fmla="*/ 8320639 w 10314272"/>
                  <a:gd name="connsiteY3" fmla="*/ 3879783 h 13709182"/>
                  <a:gd name="connsiteX4" fmla="*/ 7484043 w 10314272"/>
                  <a:gd name="connsiteY4" fmla="*/ 4704748 h 13709182"/>
                  <a:gd name="connsiteX5" fmla="*/ 6485823 w 10314272"/>
                  <a:gd name="connsiteY5" fmla="*/ 6040655 h 13709182"/>
                  <a:gd name="connsiteX6" fmla="*/ 5282666 w 10314272"/>
                  <a:gd name="connsiteY6" fmla="*/ 8061960 h 13709182"/>
                  <a:gd name="connsiteX7" fmla="*/ 2750018 w 10314272"/>
                  <a:gd name="connsiteY7" fmla="*/ 10797540 h 13709182"/>
                  <a:gd name="connsiteX8" fmla="*/ 0 w 10314272"/>
                  <a:gd name="connsiteY8" fmla="*/ 13709182 h 1370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14272" h="13709182">
                    <a:moveTo>
                      <a:pt x="10314272" y="0"/>
                    </a:moveTo>
                    <a:cubicBezTo>
                      <a:pt x="10149439" y="366161"/>
                      <a:pt x="10045567" y="579922"/>
                      <a:pt x="9880734" y="946083"/>
                    </a:cubicBezTo>
                    <a:lnTo>
                      <a:pt x="8855643" y="3117382"/>
                    </a:lnTo>
                    <a:lnTo>
                      <a:pt x="8320639" y="3879783"/>
                    </a:lnTo>
                    <a:lnTo>
                      <a:pt x="7484043" y="4704748"/>
                    </a:lnTo>
                    <a:lnTo>
                      <a:pt x="6485823" y="6040655"/>
                    </a:lnTo>
                    <a:lnTo>
                      <a:pt x="5282666" y="8061960"/>
                    </a:lnTo>
                    <a:lnTo>
                      <a:pt x="2750018" y="10797540"/>
                    </a:lnTo>
                    <a:lnTo>
                      <a:pt x="0" y="13709182"/>
                    </a:lnTo>
                  </a:path>
                </a:pathLst>
              </a:custGeom>
              <a:grpFill/>
              <a:ln w="1016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6" name="Freeform 1995"/>
              <p:cNvSpPr/>
              <p:nvPr/>
            </p:nvSpPr>
            <p:spPr>
              <a:xfrm>
                <a:off x="9869905" y="16778438"/>
                <a:ext cx="163229" cy="739541"/>
              </a:xfrm>
              <a:custGeom>
                <a:avLst/>
                <a:gdLst>
                  <a:gd name="connsiteX0" fmla="*/ 0 w 216569"/>
                  <a:gd name="connsiteY0" fmla="*/ 0 h 770021"/>
                  <a:gd name="connsiteX1" fmla="*/ 216569 w 216569"/>
                  <a:gd name="connsiteY1" fmla="*/ 770021 h 770021"/>
                  <a:gd name="connsiteX0" fmla="*/ 0 w 140369"/>
                  <a:gd name="connsiteY0" fmla="*/ 0 h 739541"/>
                  <a:gd name="connsiteX1" fmla="*/ 140369 w 140369"/>
                  <a:gd name="connsiteY1" fmla="*/ 739541 h 739541"/>
                  <a:gd name="connsiteX0" fmla="*/ 0 w 163229"/>
                  <a:gd name="connsiteY0" fmla="*/ 0 h 739541"/>
                  <a:gd name="connsiteX1" fmla="*/ 163229 w 163229"/>
                  <a:gd name="connsiteY1" fmla="*/ 739541 h 739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229" h="739541">
                    <a:moveTo>
                      <a:pt x="0" y="0"/>
                    </a:moveTo>
                    <a:lnTo>
                      <a:pt x="163229" y="739541"/>
                    </a:lnTo>
                  </a:path>
                </a:pathLst>
              </a:custGeom>
              <a:grpFill/>
              <a:ln w="1016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7" name="Freeform 1996"/>
              <p:cNvSpPr/>
              <p:nvPr/>
            </p:nvSpPr>
            <p:spPr>
              <a:xfrm>
                <a:off x="649705" y="9914021"/>
                <a:ext cx="10563727" cy="5316755"/>
              </a:xfrm>
              <a:custGeom>
                <a:avLst/>
                <a:gdLst>
                  <a:gd name="connsiteX0" fmla="*/ 0 w 10563727"/>
                  <a:gd name="connsiteY0" fmla="*/ 0 h 5293895"/>
                  <a:gd name="connsiteX1" fmla="*/ 1299411 w 10563727"/>
                  <a:gd name="connsiteY1" fmla="*/ 216568 h 5293895"/>
                  <a:gd name="connsiteX2" fmla="*/ 1612232 w 10563727"/>
                  <a:gd name="connsiteY2" fmla="*/ 336884 h 5293895"/>
                  <a:gd name="connsiteX3" fmla="*/ 1708484 w 10563727"/>
                  <a:gd name="connsiteY3" fmla="*/ 360947 h 5293895"/>
                  <a:gd name="connsiteX4" fmla="*/ 10563727 w 10563727"/>
                  <a:gd name="connsiteY4" fmla="*/ 5293895 h 5293895"/>
                  <a:gd name="connsiteX0" fmla="*/ 0 w 10563727"/>
                  <a:gd name="connsiteY0" fmla="*/ 12447 h 5329202"/>
                  <a:gd name="connsiteX1" fmla="*/ 1299411 w 10563727"/>
                  <a:gd name="connsiteY1" fmla="*/ 229015 h 5329202"/>
                  <a:gd name="connsiteX2" fmla="*/ 1612232 w 10563727"/>
                  <a:gd name="connsiteY2" fmla="*/ 349331 h 5329202"/>
                  <a:gd name="connsiteX3" fmla="*/ 1708484 w 10563727"/>
                  <a:gd name="connsiteY3" fmla="*/ 373394 h 5329202"/>
                  <a:gd name="connsiteX4" fmla="*/ 10563727 w 10563727"/>
                  <a:gd name="connsiteY4" fmla="*/ 5329202 h 5329202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1612232 w 10563727"/>
                  <a:gd name="connsiteY2" fmla="*/ 336884 h 5316755"/>
                  <a:gd name="connsiteX3" fmla="*/ 1708484 w 10563727"/>
                  <a:gd name="connsiteY3" fmla="*/ 360947 h 5316755"/>
                  <a:gd name="connsiteX4" fmla="*/ 5972075 w 10563727"/>
                  <a:gd name="connsiteY4" fmla="*/ 2826619 h 5316755"/>
                  <a:gd name="connsiteX5" fmla="*/ 10563727 w 10563727"/>
                  <a:gd name="connsiteY5" fmla="*/ 5316755 h 5316755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1612232 w 10563727"/>
                  <a:gd name="connsiteY2" fmla="*/ 336884 h 5316755"/>
                  <a:gd name="connsiteX3" fmla="*/ 5972075 w 10563727"/>
                  <a:gd name="connsiteY3" fmla="*/ 2826619 h 5316755"/>
                  <a:gd name="connsiteX4" fmla="*/ 10563727 w 10563727"/>
                  <a:gd name="connsiteY4" fmla="*/ 5316755 h 5316755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5972075 w 10563727"/>
                  <a:gd name="connsiteY2" fmla="*/ 2826619 h 5316755"/>
                  <a:gd name="connsiteX3" fmla="*/ 10563727 w 10563727"/>
                  <a:gd name="connsiteY3" fmla="*/ 5316755 h 5316755"/>
                  <a:gd name="connsiteX0" fmla="*/ 0 w 10563727"/>
                  <a:gd name="connsiteY0" fmla="*/ 0 h 5316755"/>
                  <a:gd name="connsiteX1" fmla="*/ 1200351 w 10563727"/>
                  <a:gd name="connsiteY1" fmla="*/ 193708 h 5316755"/>
                  <a:gd name="connsiteX2" fmla="*/ 5972075 w 10563727"/>
                  <a:gd name="connsiteY2" fmla="*/ 2826619 h 5316755"/>
                  <a:gd name="connsiteX3" fmla="*/ 10563727 w 10563727"/>
                  <a:gd name="connsiteY3" fmla="*/ 5316755 h 5316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63727" h="5316755">
                    <a:moveTo>
                      <a:pt x="0" y="0"/>
                    </a:moveTo>
                    <a:lnTo>
                      <a:pt x="1200351" y="193708"/>
                    </a:lnTo>
                    <a:cubicBezTo>
                      <a:pt x="2195697" y="664811"/>
                      <a:pt x="4428022" y="1976588"/>
                      <a:pt x="5972075" y="2826619"/>
                    </a:cubicBezTo>
                    <a:lnTo>
                      <a:pt x="10563727" y="5316755"/>
                    </a:lnTo>
                  </a:path>
                </a:pathLst>
              </a:custGeom>
              <a:grpFill/>
              <a:ln w="1016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989" name="Group 1988"/>
            <p:cNvGrpSpPr/>
            <p:nvPr/>
          </p:nvGrpSpPr>
          <p:grpSpPr>
            <a:xfrm>
              <a:off x="901918" y="4015771"/>
              <a:ext cx="18795733" cy="13716802"/>
              <a:chOff x="649705" y="3801177"/>
              <a:chExt cx="18795733" cy="13716802"/>
            </a:xfrm>
            <a:grpFill/>
          </p:grpSpPr>
          <p:sp>
            <p:nvSpPr>
              <p:cNvPr id="1990" name="Freeform 1989"/>
              <p:cNvSpPr/>
              <p:nvPr/>
            </p:nvSpPr>
            <p:spPr>
              <a:xfrm>
                <a:off x="649705" y="4764505"/>
                <a:ext cx="18360190" cy="2839453"/>
              </a:xfrm>
              <a:custGeom>
                <a:avLst/>
                <a:gdLst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702590 w 18360190"/>
                  <a:gd name="connsiteY12" fmla="*/ 1203158 h 2839453"/>
                  <a:gd name="connsiteX13" fmla="*/ 15953874 w 18360190"/>
                  <a:gd name="connsiteY13" fmla="*/ 673769 h 2839453"/>
                  <a:gd name="connsiteX14" fmla="*/ 18360190 w 18360190"/>
                  <a:gd name="connsiteY14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702590 w 18360190"/>
                  <a:gd name="connsiteY12" fmla="*/ 1203158 h 2839453"/>
                  <a:gd name="connsiteX13" fmla="*/ 15953874 w 18360190"/>
                  <a:gd name="connsiteY13" fmla="*/ 6737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961670 w 18360190"/>
                  <a:gd name="connsiteY12" fmla="*/ 1248878 h 2839453"/>
                  <a:gd name="connsiteX13" fmla="*/ 15953874 w 18360190"/>
                  <a:gd name="connsiteY13" fmla="*/ 6737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2994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633158 w 18360190"/>
                  <a:gd name="connsiteY10" fmla="*/ 175661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358838 w 18360190"/>
                  <a:gd name="connsiteY10" fmla="*/ 191663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2343598 w 18360190"/>
                  <a:gd name="connsiteY10" fmla="*/ 1893771 h 2839453"/>
                  <a:gd name="connsiteX11" fmla="*/ 13451306 w 18360190"/>
                  <a:gd name="connsiteY11" fmla="*/ 1337511 h 2839453"/>
                  <a:gd name="connsiteX12" fmla="*/ 14961670 w 18360190"/>
                  <a:gd name="connsiteY12" fmla="*/ 1248878 h 2839453"/>
                  <a:gd name="connsiteX13" fmla="*/ 15961494 w 18360190"/>
                  <a:gd name="connsiteY13" fmla="*/ 711869 h 2839453"/>
                  <a:gd name="connsiteX14" fmla="*/ 16838195 w 18360190"/>
                  <a:gd name="connsiteY14" fmla="*/ 386615 h 2839453"/>
                  <a:gd name="connsiteX15" fmla="*/ 18360190 w 18360190"/>
                  <a:gd name="connsiteY15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57811 w 18360190"/>
                  <a:gd name="connsiteY9" fmla="*/ 211755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622884 h 2839453"/>
                  <a:gd name="connsiteX9" fmla="*/ 11373051 w 18360190"/>
                  <a:gd name="connsiteY9" fmla="*/ 216327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10659979 w 18360190"/>
                  <a:gd name="connsiteY8" fmla="*/ 2737184 h 2839453"/>
                  <a:gd name="connsiteX9" fmla="*/ 11373051 w 18360190"/>
                  <a:gd name="connsiteY9" fmla="*/ 2163278 h 2839453"/>
                  <a:gd name="connsiteX10" fmla="*/ 11862335 w 18360190"/>
                  <a:gd name="connsiteY10" fmla="*/ 1948715 h 2839453"/>
                  <a:gd name="connsiteX11" fmla="*/ 12343598 w 18360190"/>
                  <a:gd name="connsiteY11" fmla="*/ 1893771 h 2839453"/>
                  <a:gd name="connsiteX12" fmla="*/ 13451306 w 18360190"/>
                  <a:gd name="connsiteY12" fmla="*/ 1337511 h 2839453"/>
                  <a:gd name="connsiteX13" fmla="*/ 14961670 w 18360190"/>
                  <a:gd name="connsiteY13" fmla="*/ 1248878 h 2839453"/>
                  <a:gd name="connsiteX14" fmla="*/ 15961494 w 18360190"/>
                  <a:gd name="connsiteY14" fmla="*/ 711869 h 2839453"/>
                  <a:gd name="connsiteX15" fmla="*/ 16838195 w 18360190"/>
                  <a:gd name="connsiteY15" fmla="*/ 386615 h 2839453"/>
                  <a:gd name="connsiteX16" fmla="*/ 18360190 w 18360190"/>
                  <a:gd name="connsiteY16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9690635 w 18360190"/>
                  <a:gd name="connsiteY8" fmla="*/ 2779295 h 2839453"/>
                  <a:gd name="connsiteX9" fmla="*/ 10659979 w 18360190"/>
                  <a:gd name="connsiteY9" fmla="*/ 2737184 h 2839453"/>
                  <a:gd name="connsiteX10" fmla="*/ 11373051 w 18360190"/>
                  <a:gd name="connsiteY10" fmla="*/ 2163278 h 2839453"/>
                  <a:gd name="connsiteX11" fmla="*/ 11862335 w 18360190"/>
                  <a:gd name="connsiteY11" fmla="*/ 1948715 h 2839453"/>
                  <a:gd name="connsiteX12" fmla="*/ 12343598 w 18360190"/>
                  <a:gd name="connsiteY12" fmla="*/ 1893771 h 2839453"/>
                  <a:gd name="connsiteX13" fmla="*/ 13451306 w 18360190"/>
                  <a:gd name="connsiteY13" fmla="*/ 1337511 h 2839453"/>
                  <a:gd name="connsiteX14" fmla="*/ 14961670 w 18360190"/>
                  <a:gd name="connsiteY14" fmla="*/ 1248878 h 2839453"/>
                  <a:gd name="connsiteX15" fmla="*/ 15961494 w 18360190"/>
                  <a:gd name="connsiteY15" fmla="*/ 711869 h 2839453"/>
                  <a:gd name="connsiteX16" fmla="*/ 16838195 w 18360190"/>
                  <a:gd name="connsiteY16" fmla="*/ 386615 h 2839453"/>
                  <a:gd name="connsiteX17" fmla="*/ 18360190 w 18360190"/>
                  <a:gd name="connsiteY17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8734927 w 18360190"/>
                  <a:gd name="connsiteY7" fmla="*/ 2671011 h 2839453"/>
                  <a:gd name="connsiteX8" fmla="*/ 9187715 w 18360190"/>
                  <a:gd name="connsiteY8" fmla="*/ 2771675 h 2839453"/>
                  <a:gd name="connsiteX9" fmla="*/ 9690635 w 18360190"/>
                  <a:gd name="connsiteY9" fmla="*/ 2779295 h 2839453"/>
                  <a:gd name="connsiteX10" fmla="*/ 10659979 w 18360190"/>
                  <a:gd name="connsiteY10" fmla="*/ 2737184 h 2839453"/>
                  <a:gd name="connsiteX11" fmla="*/ 11373051 w 18360190"/>
                  <a:gd name="connsiteY11" fmla="*/ 2163278 h 2839453"/>
                  <a:gd name="connsiteX12" fmla="*/ 11862335 w 18360190"/>
                  <a:gd name="connsiteY12" fmla="*/ 1948715 h 2839453"/>
                  <a:gd name="connsiteX13" fmla="*/ 12343598 w 18360190"/>
                  <a:gd name="connsiteY13" fmla="*/ 1893771 h 2839453"/>
                  <a:gd name="connsiteX14" fmla="*/ 13451306 w 18360190"/>
                  <a:gd name="connsiteY14" fmla="*/ 1337511 h 2839453"/>
                  <a:gd name="connsiteX15" fmla="*/ 14961670 w 18360190"/>
                  <a:gd name="connsiteY15" fmla="*/ 1248878 h 2839453"/>
                  <a:gd name="connsiteX16" fmla="*/ 15961494 w 18360190"/>
                  <a:gd name="connsiteY16" fmla="*/ 711869 h 2839453"/>
                  <a:gd name="connsiteX17" fmla="*/ 16838195 w 18360190"/>
                  <a:gd name="connsiteY17" fmla="*/ 386615 h 2839453"/>
                  <a:gd name="connsiteX18" fmla="*/ 18360190 w 18360190"/>
                  <a:gd name="connsiteY18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91137 w 18360190"/>
                  <a:gd name="connsiteY6" fmla="*/ 2598821 h 2839453"/>
                  <a:gd name="connsiteX7" fmla="*/ 7960895 w 18360190"/>
                  <a:gd name="connsiteY7" fmla="*/ 2573555 h 2839453"/>
                  <a:gd name="connsiteX8" fmla="*/ 8734927 w 18360190"/>
                  <a:gd name="connsiteY8" fmla="*/ 2671011 h 2839453"/>
                  <a:gd name="connsiteX9" fmla="*/ 9187715 w 18360190"/>
                  <a:gd name="connsiteY9" fmla="*/ 2771675 h 2839453"/>
                  <a:gd name="connsiteX10" fmla="*/ 9690635 w 18360190"/>
                  <a:gd name="connsiteY10" fmla="*/ 2779295 h 2839453"/>
                  <a:gd name="connsiteX11" fmla="*/ 10659979 w 18360190"/>
                  <a:gd name="connsiteY11" fmla="*/ 2737184 h 2839453"/>
                  <a:gd name="connsiteX12" fmla="*/ 11373051 w 18360190"/>
                  <a:gd name="connsiteY12" fmla="*/ 2163278 h 2839453"/>
                  <a:gd name="connsiteX13" fmla="*/ 11862335 w 18360190"/>
                  <a:gd name="connsiteY13" fmla="*/ 1948715 h 2839453"/>
                  <a:gd name="connsiteX14" fmla="*/ 12343598 w 18360190"/>
                  <a:gd name="connsiteY14" fmla="*/ 1893771 h 2839453"/>
                  <a:gd name="connsiteX15" fmla="*/ 13451306 w 18360190"/>
                  <a:gd name="connsiteY15" fmla="*/ 1337511 h 2839453"/>
                  <a:gd name="connsiteX16" fmla="*/ 14961670 w 18360190"/>
                  <a:gd name="connsiteY16" fmla="*/ 1248878 h 2839453"/>
                  <a:gd name="connsiteX17" fmla="*/ 15961494 w 18360190"/>
                  <a:gd name="connsiteY17" fmla="*/ 711869 h 2839453"/>
                  <a:gd name="connsiteX18" fmla="*/ 16838195 w 18360190"/>
                  <a:gd name="connsiteY18" fmla="*/ 386615 h 2839453"/>
                  <a:gd name="connsiteX19" fmla="*/ 18360190 w 18360190"/>
                  <a:gd name="connsiteY19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6087979 w 18360190"/>
                  <a:gd name="connsiteY5" fmla="*/ 2839453 h 2839453"/>
                  <a:gd name="connsiteX6" fmla="*/ 7207317 w 18360190"/>
                  <a:gd name="connsiteY6" fmla="*/ 2575961 h 2839453"/>
                  <a:gd name="connsiteX7" fmla="*/ 7960895 w 18360190"/>
                  <a:gd name="connsiteY7" fmla="*/ 2573555 h 2839453"/>
                  <a:gd name="connsiteX8" fmla="*/ 8734927 w 18360190"/>
                  <a:gd name="connsiteY8" fmla="*/ 2671011 h 2839453"/>
                  <a:gd name="connsiteX9" fmla="*/ 9187715 w 18360190"/>
                  <a:gd name="connsiteY9" fmla="*/ 2771675 h 2839453"/>
                  <a:gd name="connsiteX10" fmla="*/ 9690635 w 18360190"/>
                  <a:gd name="connsiteY10" fmla="*/ 2779295 h 2839453"/>
                  <a:gd name="connsiteX11" fmla="*/ 10659979 w 18360190"/>
                  <a:gd name="connsiteY11" fmla="*/ 2737184 h 2839453"/>
                  <a:gd name="connsiteX12" fmla="*/ 11373051 w 18360190"/>
                  <a:gd name="connsiteY12" fmla="*/ 2163278 h 2839453"/>
                  <a:gd name="connsiteX13" fmla="*/ 11862335 w 18360190"/>
                  <a:gd name="connsiteY13" fmla="*/ 1948715 h 2839453"/>
                  <a:gd name="connsiteX14" fmla="*/ 12343598 w 18360190"/>
                  <a:gd name="connsiteY14" fmla="*/ 1893771 h 2839453"/>
                  <a:gd name="connsiteX15" fmla="*/ 13451306 w 18360190"/>
                  <a:gd name="connsiteY15" fmla="*/ 1337511 h 2839453"/>
                  <a:gd name="connsiteX16" fmla="*/ 14961670 w 18360190"/>
                  <a:gd name="connsiteY16" fmla="*/ 1248878 h 2839453"/>
                  <a:gd name="connsiteX17" fmla="*/ 15961494 w 18360190"/>
                  <a:gd name="connsiteY17" fmla="*/ 711869 h 2839453"/>
                  <a:gd name="connsiteX18" fmla="*/ 16838195 w 18360190"/>
                  <a:gd name="connsiteY18" fmla="*/ 386615 h 2839453"/>
                  <a:gd name="connsiteX19" fmla="*/ 18360190 w 18360190"/>
                  <a:gd name="connsiteY19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6087979 w 18360190"/>
                  <a:gd name="connsiteY6" fmla="*/ 2839453 h 2839453"/>
                  <a:gd name="connsiteX7" fmla="*/ 7207317 w 18360190"/>
                  <a:gd name="connsiteY7" fmla="*/ 2575961 h 2839453"/>
                  <a:gd name="connsiteX8" fmla="*/ 7960895 w 18360190"/>
                  <a:gd name="connsiteY8" fmla="*/ 2573555 h 2839453"/>
                  <a:gd name="connsiteX9" fmla="*/ 8734927 w 18360190"/>
                  <a:gd name="connsiteY9" fmla="*/ 2671011 h 2839453"/>
                  <a:gd name="connsiteX10" fmla="*/ 9187715 w 18360190"/>
                  <a:gd name="connsiteY10" fmla="*/ 2771675 h 2839453"/>
                  <a:gd name="connsiteX11" fmla="*/ 9690635 w 18360190"/>
                  <a:gd name="connsiteY11" fmla="*/ 2779295 h 2839453"/>
                  <a:gd name="connsiteX12" fmla="*/ 10659979 w 18360190"/>
                  <a:gd name="connsiteY12" fmla="*/ 2737184 h 2839453"/>
                  <a:gd name="connsiteX13" fmla="*/ 11373051 w 18360190"/>
                  <a:gd name="connsiteY13" fmla="*/ 2163278 h 2839453"/>
                  <a:gd name="connsiteX14" fmla="*/ 11862335 w 18360190"/>
                  <a:gd name="connsiteY14" fmla="*/ 1948715 h 2839453"/>
                  <a:gd name="connsiteX15" fmla="*/ 12343598 w 18360190"/>
                  <a:gd name="connsiteY15" fmla="*/ 1893771 h 2839453"/>
                  <a:gd name="connsiteX16" fmla="*/ 13451306 w 18360190"/>
                  <a:gd name="connsiteY16" fmla="*/ 1337511 h 2839453"/>
                  <a:gd name="connsiteX17" fmla="*/ 14961670 w 18360190"/>
                  <a:gd name="connsiteY17" fmla="*/ 1248878 h 2839453"/>
                  <a:gd name="connsiteX18" fmla="*/ 15961494 w 18360190"/>
                  <a:gd name="connsiteY18" fmla="*/ 711869 h 2839453"/>
                  <a:gd name="connsiteX19" fmla="*/ 16838195 w 18360190"/>
                  <a:gd name="connsiteY19" fmla="*/ 386615 h 2839453"/>
                  <a:gd name="connsiteX20" fmla="*/ 18360190 w 18360190"/>
                  <a:gd name="connsiteY20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6087979 w 18360190"/>
                  <a:gd name="connsiteY6" fmla="*/ 2839453 h 2839453"/>
                  <a:gd name="connsiteX7" fmla="*/ 7207317 w 18360190"/>
                  <a:gd name="connsiteY7" fmla="*/ 2575961 h 2839453"/>
                  <a:gd name="connsiteX8" fmla="*/ 7960895 w 18360190"/>
                  <a:gd name="connsiteY8" fmla="*/ 2573555 h 2839453"/>
                  <a:gd name="connsiteX9" fmla="*/ 8734927 w 18360190"/>
                  <a:gd name="connsiteY9" fmla="*/ 2671011 h 2839453"/>
                  <a:gd name="connsiteX10" fmla="*/ 9187715 w 18360190"/>
                  <a:gd name="connsiteY10" fmla="*/ 2771675 h 2839453"/>
                  <a:gd name="connsiteX11" fmla="*/ 9690635 w 18360190"/>
                  <a:gd name="connsiteY11" fmla="*/ 2779295 h 2839453"/>
                  <a:gd name="connsiteX12" fmla="*/ 10659979 w 18360190"/>
                  <a:gd name="connsiteY12" fmla="*/ 2737184 h 2839453"/>
                  <a:gd name="connsiteX13" fmla="*/ 11373051 w 18360190"/>
                  <a:gd name="connsiteY13" fmla="*/ 2163278 h 2839453"/>
                  <a:gd name="connsiteX14" fmla="*/ 11862335 w 18360190"/>
                  <a:gd name="connsiteY14" fmla="*/ 1948715 h 2839453"/>
                  <a:gd name="connsiteX15" fmla="*/ 12343598 w 18360190"/>
                  <a:gd name="connsiteY15" fmla="*/ 1893771 h 2839453"/>
                  <a:gd name="connsiteX16" fmla="*/ 13451306 w 18360190"/>
                  <a:gd name="connsiteY16" fmla="*/ 1337511 h 2839453"/>
                  <a:gd name="connsiteX17" fmla="*/ 14961670 w 18360190"/>
                  <a:gd name="connsiteY17" fmla="*/ 1248878 h 2839453"/>
                  <a:gd name="connsiteX18" fmla="*/ 15961494 w 18360190"/>
                  <a:gd name="connsiteY18" fmla="*/ 711869 h 2839453"/>
                  <a:gd name="connsiteX19" fmla="*/ 16838195 w 18360190"/>
                  <a:gd name="connsiteY19" fmla="*/ 386615 h 2839453"/>
                  <a:gd name="connsiteX20" fmla="*/ 18360190 w 18360190"/>
                  <a:gd name="connsiteY20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65095 w 18360190"/>
                  <a:gd name="connsiteY3" fmla="*/ 209349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5865395 w 18360190"/>
                  <a:gd name="connsiteY6" fmla="*/ 2764055 h 2839453"/>
                  <a:gd name="connsiteX7" fmla="*/ 6087979 w 18360190"/>
                  <a:gd name="connsiteY7" fmla="*/ 2839453 h 2839453"/>
                  <a:gd name="connsiteX8" fmla="*/ 7207317 w 18360190"/>
                  <a:gd name="connsiteY8" fmla="*/ 2575961 h 2839453"/>
                  <a:gd name="connsiteX9" fmla="*/ 7960895 w 18360190"/>
                  <a:gd name="connsiteY9" fmla="*/ 2573555 h 2839453"/>
                  <a:gd name="connsiteX10" fmla="*/ 8734927 w 18360190"/>
                  <a:gd name="connsiteY10" fmla="*/ 2671011 h 2839453"/>
                  <a:gd name="connsiteX11" fmla="*/ 9187715 w 18360190"/>
                  <a:gd name="connsiteY11" fmla="*/ 2771675 h 2839453"/>
                  <a:gd name="connsiteX12" fmla="*/ 9690635 w 18360190"/>
                  <a:gd name="connsiteY12" fmla="*/ 2779295 h 2839453"/>
                  <a:gd name="connsiteX13" fmla="*/ 10659979 w 18360190"/>
                  <a:gd name="connsiteY13" fmla="*/ 2737184 h 2839453"/>
                  <a:gd name="connsiteX14" fmla="*/ 11373051 w 18360190"/>
                  <a:gd name="connsiteY14" fmla="*/ 2163278 h 2839453"/>
                  <a:gd name="connsiteX15" fmla="*/ 11862335 w 18360190"/>
                  <a:gd name="connsiteY15" fmla="*/ 1948715 h 2839453"/>
                  <a:gd name="connsiteX16" fmla="*/ 12343598 w 18360190"/>
                  <a:gd name="connsiteY16" fmla="*/ 1893771 h 2839453"/>
                  <a:gd name="connsiteX17" fmla="*/ 13451306 w 18360190"/>
                  <a:gd name="connsiteY17" fmla="*/ 1337511 h 2839453"/>
                  <a:gd name="connsiteX18" fmla="*/ 14961670 w 18360190"/>
                  <a:gd name="connsiteY18" fmla="*/ 1248878 h 2839453"/>
                  <a:gd name="connsiteX19" fmla="*/ 15961494 w 18360190"/>
                  <a:gd name="connsiteY19" fmla="*/ 711869 h 2839453"/>
                  <a:gd name="connsiteX20" fmla="*/ 16838195 w 18360190"/>
                  <a:gd name="connsiteY20" fmla="*/ 386615 h 2839453"/>
                  <a:gd name="connsiteX21" fmla="*/ 18360190 w 18360190"/>
                  <a:gd name="connsiteY21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480335 w 18360190"/>
                  <a:gd name="connsiteY3" fmla="*/ 2063015 h 2839453"/>
                  <a:gd name="connsiteX4" fmla="*/ 5534527 w 18360190"/>
                  <a:gd name="connsiteY4" fmla="*/ 2526632 h 2839453"/>
                  <a:gd name="connsiteX5" fmla="*/ 5240555 w 18360190"/>
                  <a:gd name="connsiteY5" fmla="*/ 2428775 h 2839453"/>
                  <a:gd name="connsiteX6" fmla="*/ 5865395 w 18360190"/>
                  <a:gd name="connsiteY6" fmla="*/ 2764055 h 2839453"/>
                  <a:gd name="connsiteX7" fmla="*/ 6087979 w 18360190"/>
                  <a:gd name="connsiteY7" fmla="*/ 2839453 h 2839453"/>
                  <a:gd name="connsiteX8" fmla="*/ 7207317 w 18360190"/>
                  <a:gd name="connsiteY8" fmla="*/ 2575961 h 2839453"/>
                  <a:gd name="connsiteX9" fmla="*/ 7960895 w 18360190"/>
                  <a:gd name="connsiteY9" fmla="*/ 2573555 h 2839453"/>
                  <a:gd name="connsiteX10" fmla="*/ 8734927 w 18360190"/>
                  <a:gd name="connsiteY10" fmla="*/ 2671011 h 2839453"/>
                  <a:gd name="connsiteX11" fmla="*/ 9187715 w 18360190"/>
                  <a:gd name="connsiteY11" fmla="*/ 2771675 h 2839453"/>
                  <a:gd name="connsiteX12" fmla="*/ 9690635 w 18360190"/>
                  <a:gd name="connsiteY12" fmla="*/ 2779295 h 2839453"/>
                  <a:gd name="connsiteX13" fmla="*/ 10659979 w 18360190"/>
                  <a:gd name="connsiteY13" fmla="*/ 2737184 h 2839453"/>
                  <a:gd name="connsiteX14" fmla="*/ 11373051 w 18360190"/>
                  <a:gd name="connsiteY14" fmla="*/ 2163278 h 2839453"/>
                  <a:gd name="connsiteX15" fmla="*/ 11862335 w 18360190"/>
                  <a:gd name="connsiteY15" fmla="*/ 1948715 h 2839453"/>
                  <a:gd name="connsiteX16" fmla="*/ 12343598 w 18360190"/>
                  <a:gd name="connsiteY16" fmla="*/ 1893771 h 2839453"/>
                  <a:gd name="connsiteX17" fmla="*/ 13451306 w 18360190"/>
                  <a:gd name="connsiteY17" fmla="*/ 1337511 h 2839453"/>
                  <a:gd name="connsiteX18" fmla="*/ 14961670 w 18360190"/>
                  <a:gd name="connsiteY18" fmla="*/ 1248878 h 2839453"/>
                  <a:gd name="connsiteX19" fmla="*/ 15961494 w 18360190"/>
                  <a:gd name="connsiteY19" fmla="*/ 711869 h 2839453"/>
                  <a:gd name="connsiteX20" fmla="*/ 16838195 w 18360190"/>
                  <a:gd name="connsiteY20" fmla="*/ 386615 h 2839453"/>
                  <a:gd name="connsiteX21" fmla="*/ 18360190 w 18360190"/>
                  <a:gd name="connsiteY21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80674 h 2839453"/>
                  <a:gd name="connsiteX3" fmla="*/ 3206015 w 18360190"/>
                  <a:gd name="connsiteY3" fmla="*/ 1963955 h 2839453"/>
                  <a:gd name="connsiteX4" fmla="*/ 3480335 w 18360190"/>
                  <a:gd name="connsiteY4" fmla="*/ 2063015 h 2839453"/>
                  <a:gd name="connsiteX5" fmla="*/ 5534527 w 18360190"/>
                  <a:gd name="connsiteY5" fmla="*/ 2526632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  <a:gd name="connsiteX0" fmla="*/ 0 w 18360190"/>
                  <a:gd name="connsiteY0" fmla="*/ 264695 h 2839453"/>
                  <a:gd name="connsiteX1" fmla="*/ 2478506 w 18360190"/>
                  <a:gd name="connsiteY1" fmla="*/ 1949116 h 2839453"/>
                  <a:gd name="connsiteX2" fmla="*/ 2863516 w 18360190"/>
                  <a:gd name="connsiteY2" fmla="*/ 1795914 h 2839453"/>
                  <a:gd name="connsiteX3" fmla="*/ 3206015 w 18360190"/>
                  <a:gd name="connsiteY3" fmla="*/ 1963955 h 2839453"/>
                  <a:gd name="connsiteX4" fmla="*/ 3480335 w 18360190"/>
                  <a:gd name="connsiteY4" fmla="*/ 2063015 h 2839453"/>
                  <a:gd name="connsiteX5" fmla="*/ 5534527 w 18360190"/>
                  <a:gd name="connsiteY5" fmla="*/ 2526632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  <a:gd name="connsiteX0" fmla="*/ 0 w 18360190"/>
                  <a:gd name="connsiteY0" fmla="*/ 264695 h 2839453"/>
                  <a:gd name="connsiteX1" fmla="*/ 1514375 w 18360190"/>
                  <a:gd name="connsiteY1" fmla="*/ 1224815 h 2839453"/>
                  <a:gd name="connsiteX2" fmla="*/ 2478506 w 18360190"/>
                  <a:gd name="connsiteY2" fmla="*/ 1949116 h 2839453"/>
                  <a:gd name="connsiteX3" fmla="*/ 2863516 w 18360190"/>
                  <a:gd name="connsiteY3" fmla="*/ 1795914 h 2839453"/>
                  <a:gd name="connsiteX4" fmla="*/ 3206015 w 18360190"/>
                  <a:gd name="connsiteY4" fmla="*/ 1963955 h 2839453"/>
                  <a:gd name="connsiteX5" fmla="*/ 3480335 w 18360190"/>
                  <a:gd name="connsiteY5" fmla="*/ 2063015 h 2839453"/>
                  <a:gd name="connsiteX6" fmla="*/ 5534527 w 18360190"/>
                  <a:gd name="connsiteY6" fmla="*/ 2526632 h 2839453"/>
                  <a:gd name="connsiteX7" fmla="*/ 5240555 w 18360190"/>
                  <a:gd name="connsiteY7" fmla="*/ 2428775 h 2839453"/>
                  <a:gd name="connsiteX8" fmla="*/ 5865395 w 18360190"/>
                  <a:gd name="connsiteY8" fmla="*/ 2764055 h 2839453"/>
                  <a:gd name="connsiteX9" fmla="*/ 6087979 w 18360190"/>
                  <a:gd name="connsiteY9" fmla="*/ 2839453 h 2839453"/>
                  <a:gd name="connsiteX10" fmla="*/ 7207317 w 18360190"/>
                  <a:gd name="connsiteY10" fmla="*/ 2575961 h 2839453"/>
                  <a:gd name="connsiteX11" fmla="*/ 7960895 w 18360190"/>
                  <a:gd name="connsiteY11" fmla="*/ 2573555 h 2839453"/>
                  <a:gd name="connsiteX12" fmla="*/ 8734927 w 18360190"/>
                  <a:gd name="connsiteY12" fmla="*/ 2671011 h 2839453"/>
                  <a:gd name="connsiteX13" fmla="*/ 9187715 w 18360190"/>
                  <a:gd name="connsiteY13" fmla="*/ 2771675 h 2839453"/>
                  <a:gd name="connsiteX14" fmla="*/ 9690635 w 18360190"/>
                  <a:gd name="connsiteY14" fmla="*/ 2779295 h 2839453"/>
                  <a:gd name="connsiteX15" fmla="*/ 10659979 w 18360190"/>
                  <a:gd name="connsiteY15" fmla="*/ 2737184 h 2839453"/>
                  <a:gd name="connsiteX16" fmla="*/ 11373051 w 18360190"/>
                  <a:gd name="connsiteY16" fmla="*/ 2163278 h 2839453"/>
                  <a:gd name="connsiteX17" fmla="*/ 11862335 w 18360190"/>
                  <a:gd name="connsiteY17" fmla="*/ 1948715 h 2839453"/>
                  <a:gd name="connsiteX18" fmla="*/ 12343598 w 18360190"/>
                  <a:gd name="connsiteY18" fmla="*/ 1893771 h 2839453"/>
                  <a:gd name="connsiteX19" fmla="*/ 13451306 w 18360190"/>
                  <a:gd name="connsiteY19" fmla="*/ 1337511 h 2839453"/>
                  <a:gd name="connsiteX20" fmla="*/ 14961670 w 18360190"/>
                  <a:gd name="connsiteY20" fmla="*/ 1248878 h 2839453"/>
                  <a:gd name="connsiteX21" fmla="*/ 15961494 w 18360190"/>
                  <a:gd name="connsiteY21" fmla="*/ 711869 h 2839453"/>
                  <a:gd name="connsiteX22" fmla="*/ 16838195 w 18360190"/>
                  <a:gd name="connsiteY22" fmla="*/ 386615 h 2839453"/>
                  <a:gd name="connsiteX23" fmla="*/ 18360190 w 18360190"/>
                  <a:gd name="connsiteY23" fmla="*/ 0 h 2839453"/>
                  <a:gd name="connsiteX0" fmla="*/ 0 w 18360190"/>
                  <a:gd name="connsiteY0" fmla="*/ 264695 h 2839453"/>
                  <a:gd name="connsiteX1" fmla="*/ 1514375 w 18360190"/>
                  <a:gd name="connsiteY1" fmla="*/ 1224815 h 2839453"/>
                  <a:gd name="connsiteX2" fmla="*/ 2478506 w 18360190"/>
                  <a:gd name="connsiteY2" fmla="*/ 1949116 h 2839453"/>
                  <a:gd name="connsiteX3" fmla="*/ 2863516 w 18360190"/>
                  <a:gd name="connsiteY3" fmla="*/ 1795914 h 2839453"/>
                  <a:gd name="connsiteX4" fmla="*/ 3206015 w 18360190"/>
                  <a:gd name="connsiteY4" fmla="*/ 1963955 h 2839453"/>
                  <a:gd name="connsiteX5" fmla="*/ 3480335 w 18360190"/>
                  <a:gd name="connsiteY5" fmla="*/ 2063015 h 2839453"/>
                  <a:gd name="connsiteX6" fmla="*/ 5240555 w 18360190"/>
                  <a:gd name="connsiteY6" fmla="*/ 2428775 h 2839453"/>
                  <a:gd name="connsiteX7" fmla="*/ 5865395 w 18360190"/>
                  <a:gd name="connsiteY7" fmla="*/ 2764055 h 2839453"/>
                  <a:gd name="connsiteX8" fmla="*/ 6087979 w 18360190"/>
                  <a:gd name="connsiteY8" fmla="*/ 2839453 h 2839453"/>
                  <a:gd name="connsiteX9" fmla="*/ 7207317 w 18360190"/>
                  <a:gd name="connsiteY9" fmla="*/ 2575961 h 2839453"/>
                  <a:gd name="connsiteX10" fmla="*/ 7960895 w 18360190"/>
                  <a:gd name="connsiteY10" fmla="*/ 2573555 h 2839453"/>
                  <a:gd name="connsiteX11" fmla="*/ 8734927 w 18360190"/>
                  <a:gd name="connsiteY11" fmla="*/ 2671011 h 2839453"/>
                  <a:gd name="connsiteX12" fmla="*/ 9187715 w 18360190"/>
                  <a:gd name="connsiteY12" fmla="*/ 2771675 h 2839453"/>
                  <a:gd name="connsiteX13" fmla="*/ 9690635 w 18360190"/>
                  <a:gd name="connsiteY13" fmla="*/ 2779295 h 2839453"/>
                  <a:gd name="connsiteX14" fmla="*/ 10659979 w 18360190"/>
                  <a:gd name="connsiteY14" fmla="*/ 2737184 h 2839453"/>
                  <a:gd name="connsiteX15" fmla="*/ 11373051 w 18360190"/>
                  <a:gd name="connsiteY15" fmla="*/ 2163278 h 2839453"/>
                  <a:gd name="connsiteX16" fmla="*/ 11862335 w 18360190"/>
                  <a:gd name="connsiteY16" fmla="*/ 1948715 h 2839453"/>
                  <a:gd name="connsiteX17" fmla="*/ 12343598 w 18360190"/>
                  <a:gd name="connsiteY17" fmla="*/ 1893771 h 2839453"/>
                  <a:gd name="connsiteX18" fmla="*/ 13451306 w 18360190"/>
                  <a:gd name="connsiteY18" fmla="*/ 1337511 h 2839453"/>
                  <a:gd name="connsiteX19" fmla="*/ 14961670 w 18360190"/>
                  <a:gd name="connsiteY19" fmla="*/ 1248878 h 2839453"/>
                  <a:gd name="connsiteX20" fmla="*/ 15961494 w 18360190"/>
                  <a:gd name="connsiteY20" fmla="*/ 711869 h 2839453"/>
                  <a:gd name="connsiteX21" fmla="*/ 16838195 w 18360190"/>
                  <a:gd name="connsiteY21" fmla="*/ 386615 h 2839453"/>
                  <a:gd name="connsiteX22" fmla="*/ 18360190 w 18360190"/>
                  <a:gd name="connsiteY22" fmla="*/ 0 h 2839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8360190" h="2839453">
                    <a:moveTo>
                      <a:pt x="0" y="264695"/>
                    </a:moveTo>
                    <a:cubicBezTo>
                      <a:pt x="487012" y="602515"/>
                      <a:pt x="1027363" y="886995"/>
                      <a:pt x="1514375" y="1224815"/>
                    </a:cubicBezTo>
                    <a:lnTo>
                      <a:pt x="2478506" y="1949116"/>
                    </a:lnTo>
                    <a:lnTo>
                      <a:pt x="2863516" y="1795914"/>
                    </a:lnTo>
                    <a:cubicBezTo>
                      <a:pt x="2975142" y="1844308"/>
                      <a:pt x="3094389" y="1915561"/>
                      <a:pt x="3206015" y="1963955"/>
                    </a:cubicBezTo>
                    <a:lnTo>
                      <a:pt x="3480335" y="2063015"/>
                    </a:lnTo>
                    <a:lnTo>
                      <a:pt x="5240555" y="2428775"/>
                    </a:lnTo>
                    <a:cubicBezTo>
                      <a:pt x="5456455" y="2535455"/>
                      <a:pt x="5649495" y="2657375"/>
                      <a:pt x="5865395" y="2764055"/>
                    </a:cubicBezTo>
                    <a:lnTo>
                      <a:pt x="6087979" y="2839453"/>
                    </a:lnTo>
                    <a:lnTo>
                      <a:pt x="7207317" y="2575961"/>
                    </a:lnTo>
                    <a:cubicBezTo>
                      <a:pt x="7430570" y="2585319"/>
                      <a:pt x="7737642" y="2564197"/>
                      <a:pt x="7960895" y="2573555"/>
                    </a:cubicBezTo>
                    <a:lnTo>
                      <a:pt x="8734927" y="2671011"/>
                    </a:lnTo>
                    <a:cubicBezTo>
                      <a:pt x="9057373" y="2694740"/>
                      <a:pt x="9028430" y="2753628"/>
                      <a:pt x="9187715" y="2771675"/>
                    </a:cubicBezTo>
                    <a:cubicBezTo>
                      <a:pt x="9347000" y="2789722"/>
                      <a:pt x="9451608" y="2779963"/>
                      <a:pt x="9690635" y="2779295"/>
                    </a:cubicBezTo>
                    <a:lnTo>
                      <a:pt x="10659979" y="2737184"/>
                    </a:lnTo>
                    <a:lnTo>
                      <a:pt x="11373051" y="2163278"/>
                    </a:lnTo>
                    <a:cubicBezTo>
                      <a:pt x="11541226" y="2119697"/>
                      <a:pt x="11694160" y="1992296"/>
                      <a:pt x="11862335" y="1948715"/>
                    </a:cubicBezTo>
                    <a:lnTo>
                      <a:pt x="12343598" y="1893771"/>
                    </a:lnTo>
                    <a:lnTo>
                      <a:pt x="13451306" y="1337511"/>
                    </a:lnTo>
                    <a:lnTo>
                      <a:pt x="14961670" y="1248878"/>
                    </a:lnTo>
                    <a:lnTo>
                      <a:pt x="15961494" y="711869"/>
                    </a:lnTo>
                    <a:cubicBezTo>
                      <a:pt x="16256268" y="626311"/>
                      <a:pt x="16543421" y="472173"/>
                      <a:pt x="16838195" y="386615"/>
                    </a:cubicBezTo>
                    <a:lnTo>
                      <a:pt x="18360190" y="0"/>
                    </a:lnTo>
                  </a:path>
                </a:pathLst>
              </a:custGeom>
              <a:grpFill/>
              <a:ln w="28575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1" name="Freeform 1990"/>
              <p:cNvSpPr/>
              <p:nvPr/>
            </p:nvSpPr>
            <p:spPr>
              <a:xfrm>
                <a:off x="9131166" y="3801177"/>
                <a:ext cx="10314272" cy="13709182"/>
              </a:xfrm>
              <a:custGeom>
                <a:avLst/>
                <a:gdLst>
                  <a:gd name="connsiteX0" fmla="*/ 10299032 w 10299032"/>
                  <a:gd name="connsiteY0" fmla="*/ 0 h 13884442"/>
                  <a:gd name="connsiteX1" fmla="*/ 8710863 w 10299032"/>
                  <a:gd name="connsiteY1" fmla="*/ 3368842 h 13884442"/>
                  <a:gd name="connsiteX2" fmla="*/ 8373979 w 10299032"/>
                  <a:gd name="connsiteY2" fmla="*/ 4138863 h 13884442"/>
                  <a:gd name="connsiteX3" fmla="*/ 7339263 w 10299032"/>
                  <a:gd name="connsiteY3" fmla="*/ 4788568 h 13884442"/>
                  <a:gd name="connsiteX4" fmla="*/ 6424863 w 10299032"/>
                  <a:gd name="connsiteY4" fmla="*/ 6208295 h 13884442"/>
                  <a:gd name="connsiteX5" fmla="*/ 5221706 w 10299032"/>
                  <a:gd name="connsiteY5" fmla="*/ 8229600 h 13884442"/>
                  <a:gd name="connsiteX6" fmla="*/ 2574758 w 10299032"/>
                  <a:gd name="connsiteY6" fmla="*/ 10972800 h 13884442"/>
                  <a:gd name="connsiteX7" fmla="*/ 0 w 10299032"/>
                  <a:gd name="connsiteY7" fmla="*/ 13884442 h 1388444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00223 w 10359992"/>
                  <a:gd name="connsiteY3" fmla="*/ 478856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635718 w 10359992"/>
                  <a:gd name="connsiteY6" fmla="*/ 1097280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00223 w 10359992"/>
                  <a:gd name="connsiteY3" fmla="*/ 478856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434939 w 10359992"/>
                  <a:gd name="connsiteY2" fmla="*/ 413886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771823 w 10359992"/>
                  <a:gd name="connsiteY1" fmla="*/ 3368842 h 13876822"/>
                  <a:gd name="connsiteX2" fmla="*/ 8320639 w 10359992"/>
                  <a:gd name="connsiteY2" fmla="*/ 404742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8855643 w 10359992"/>
                  <a:gd name="connsiteY1" fmla="*/ 3285022 h 13876822"/>
                  <a:gd name="connsiteX2" fmla="*/ 8320639 w 10359992"/>
                  <a:gd name="connsiteY2" fmla="*/ 4047423 h 13876822"/>
                  <a:gd name="connsiteX3" fmla="*/ 7484043 w 10359992"/>
                  <a:gd name="connsiteY3" fmla="*/ 4872388 h 13876822"/>
                  <a:gd name="connsiteX4" fmla="*/ 6485823 w 10359992"/>
                  <a:gd name="connsiteY4" fmla="*/ 6208295 h 13876822"/>
                  <a:gd name="connsiteX5" fmla="*/ 5282666 w 10359992"/>
                  <a:gd name="connsiteY5" fmla="*/ 8229600 h 13876822"/>
                  <a:gd name="connsiteX6" fmla="*/ 2750018 w 10359992"/>
                  <a:gd name="connsiteY6" fmla="*/ 10965180 h 13876822"/>
                  <a:gd name="connsiteX7" fmla="*/ 0 w 10359992"/>
                  <a:gd name="connsiteY7" fmla="*/ 13876822 h 13876822"/>
                  <a:gd name="connsiteX0" fmla="*/ 10359992 w 10359992"/>
                  <a:gd name="connsiteY0" fmla="*/ 0 h 13876822"/>
                  <a:gd name="connsiteX1" fmla="*/ 9880734 w 10359992"/>
                  <a:gd name="connsiteY1" fmla="*/ 1113723 h 13876822"/>
                  <a:gd name="connsiteX2" fmla="*/ 8855643 w 10359992"/>
                  <a:gd name="connsiteY2" fmla="*/ 3285022 h 13876822"/>
                  <a:gd name="connsiteX3" fmla="*/ 8320639 w 10359992"/>
                  <a:gd name="connsiteY3" fmla="*/ 4047423 h 13876822"/>
                  <a:gd name="connsiteX4" fmla="*/ 7484043 w 10359992"/>
                  <a:gd name="connsiteY4" fmla="*/ 4872388 h 13876822"/>
                  <a:gd name="connsiteX5" fmla="*/ 6485823 w 10359992"/>
                  <a:gd name="connsiteY5" fmla="*/ 6208295 h 13876822"/>
                  <a:gd name="connsiteX6" fmla="*/ 5282666 w 10359992"/>
                  <a:gd name="connsiteY6" fmla="*/ 8229600 h 13876822"/>
                  <a:gd name="connsiteX7" fmla="*/ 2750018 w 10359992"/>
                  <a:gd name="connsiteY7" fmla="*/ 10965180 h 13876822"/>
                  <a:gd name="connsiteX8" fmla="*/ 0 w 10359992"/>
                  <a:gd name="connsiteY8" fmla="*/ 13876822 h 13876822"/>
                  <a:gd name="connsiteX0" fmla="*/ 10314272 w 10314272"/>
                  <a:gd name="connsiteY0" fmla="*/ 0 h 13709182"/>
                  <a:gd name="connsiteX1" fmla="*/ 9880734 w 10314272"/>
                  <a:gd name="connsiteY1" fmla="*/ 946083 h 13709182"/>
                  <a:gd name="connsiteX2" fmla="*/ 8855643 w 10314272"/>
                  <a:gd name="connsiteY2" fmla="*/ 3117382 h 13709182"/>
                  <a:gd name="connsiteX3" fmla="*/ 8320639 w 10314272"/>
                  <a:gd name="connsiteY3" fmla="*/ 3879783 h 13709182"/>
                  <a:gd name="connsiteX4" fmla="*/ 7484043 w 10314272"/>
                  <a:gd name="connsiteY4" fmla="*/ 4704748 h 13709182"/>
                  <a:gd name="connsiteX5" fmla="*/ 6485823 w 10314272"/>
                  <a:gd name="connsiteY5" fmla="*/ 6040655 h 13709182"/>
                  <a:gd name="connsiteX6" fmla="*/ 5282666 w 10314272"/>
                  <a:gd name="connsiteY6" fmla="*/ 8061960 h 13709182"/>
                  <a:gd name="connsiteX7" fmla="*/ 2750018 w 10314272"/>
                  <a:gd name="connsiteY7" fmla="*/ 10797540 h 13709182"/>
                  <a:gd name="connsiteX8" fmla="*/ 0 w 10314272"/>
                  <a:gd name="connsiteY8" fmla="*/ 13709182 h 1370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14272" h="13709182">
                    <a:moveTo>
                      <a:pt x="10314272" y="0"/>
                    </a:moveTo>
                    <a:cubicBezTo>
                      <a:pt x="10149439" y="366161"/>
                      <a:pt x="10045567" y="579922"/>
                      <a:pt x="9880734" y="946083"/>
                    </a:cubicBezTo>
                    <a:lnTo>
                      <a:pt x="8855643" y="3117382"/>
                    </a:lnTo>
                    <a:lnTo>
                      <a:pt x="8320639" y="3879783"/>
                    </a:lnTo>
                    <a:lnTo>
                      <a:pt x="7484043" y="4704748"/>
                    </a:lnTo>
                    <a:lnTo>
                      <a:pt x="6485823" y="6040655"/>
                    </a:lnTo>
                    <a:lnTo>
                      <a:pt x="5282666" y="8061960"/>
                    </a:lnTo>
                    <a:lnTo>
                      <a:pt x="2750018" y="10797540"/>
                    </a:lnTo>
                    <a:lnTo>
                      <a:pt x="0" y="13709182"/>
                    </a:lnTo>
                  </a:path>
                </a:pathLst>
              </a:custGeom>
              <a:grpFill/>
              <a:ln w="28575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2" name="Freeform 1991"/>
              <p:cNvSpPr/>
              <p:nvPr/>
            </p:nvSpPr>
            <p:spPr>
              <a:xfrm>
                <a:off x="9869905" y="16778438"/>
                <a:ext cx="163229" cy="739541"/>
              </a:xfrm>
              <a:custGeom>
                <a:avLst/>
                <a:gdLst>
                  <a:gd name="connsiteX0" fmla="*/ 0 w 216569"/>
                  <a:gd name="connsiteY0" fmla="*/ 0 h 770021"/>
                  <a:gd name="connsiteX1" fmla="*/ 216569 w 216569"/>
                  <a:gd name="connsiteY1" fmla="*/ 770021 h 770021"/>
                  <a:gd name="connsiteX0" fmla="*/ 0 w 140369"/>
                  <a:gd name="connsiteY0" fmla="*/ 0 h 739541"/>
                  <a:gd name="connsiteX1" fmla="*/ 140369 w 140369"/>
                  <a:gd name="connsiteY1" fmla="*/ 739541 h 739541"/>
                  <a:gd name="connsiteX0" fmla="*/ 0 w 163229"/>
                  <a:gd name="connsiteY0" fmla="*/ 0 h 739541"/>
                  <a:gd name="connsiteX1" fmla="*/ 163229 w 163229"/>
                  <a:gd name="connsiteY1" fmla="*/ 739541 h 739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229" h="739541">
                    <a:moveTo>
                      <a:pt x="0" y="0"/>
                    </a:moveTo>
                    <a:lnTo>
                      <a:pt x="163229" y="739541"/>
                    </a:lnTo>
                  </a:path>
                </a:pathLst>
              </a:custGeom>
              <a:grpFill/>
              <a:ln w="28575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3" name="Freeform 1992"/>
              <p:cNvSpPr/>
              <p:nvPr/>
            </p:nvSpPr>
            <p:spPr>
              <a:xfrm>
                <a:off x="649705" y="9914021"/>
                <a:ext cx="10563727" cy="5316755"/>
              </a:xfrm>
              <a:custGeom>
                <a:avLst/>
                <a:gdLst>
                  <a:gd name="connsiteX0" fmla="*/ 0 w 10563727"/>
                  <a:gd name="connsiteY0" fmla="*/ 0 h 5293895"/>
                  <a:gd name="connsiteX1" fmla="*/ 1299411 w 10563727"/>
                  <a:gd name="connsiteY1" fmla="*/ 216568 h 5293895"/>
                  <a:gd name="connsiteX2" fmla="*/ 1612232 w 10563727"/>
                  <a:gd name="connsiteY2" fmla="*/ 336884 h 5293895"/>
                  <a:gd name="connsiteX3" fmla="*/ 1708484 w 10563727"/>
                  <a:gd name="connsiteY3" fmla="*/ 360947 h 5293895"/>
                  <a:gd name="connsiteX4" fmla="*/ 10563727 w 10563727"/>
                  <a:gd name="connsiteY4" fmla="*/ 5293895 h 5293895"/>
                  <a:gd name="connsiteX0" fmla="*/ 0 w 10563727"/>
                  <a:gd name="connsiteY0" fmla="*/ 12447 h 5329202"/>
                  <a:gd name="connsiteX1" fmla="*/ 1299411 w 10563727"/>
                  <a:gd name="connsiteY1" fmla="*/ 229015 h 5329202"/>
                  <a:gd name="connsiteX2" fmla="*/ 1612232 w 10563727"/>
                  <a:gd name="connsiteY2" fmla="*/ 349331 h 5329202"/>
                  <a:gd name="connsiteX3" fmla="*/ 1708484 w 10563727"/>
                  <a:gd name="connsiteY3" fmla="*/ 373394 h 5329202"/>
                  <a:gd name="connsiteX4" fmla="*/ 10563727 w 10563727"/>
                  <a:gd name="connsiteY4" fmla="*/ 5329202 h 5329202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1612232 w 10563727"/>
                  <a:gd name="connsiteY2" fmla="*/ 336884 h 5316755"/>
                  <a:gd name="connsiteX3" fmla="*/ 1708484 w 10563727"/>
                  <a:gd name="connsiteY3" fmla="*/ 360947 h 5316755"/>
                  <a:gd name="connsiteX4" fmla="*/ 5972075 w 10563727"/>
                  <a:gd name="connsiteY4" fmla="*/ 2826619 h 5316755"/>
                  <a:gd name="connsiteX5" fmla="*/ 10563727 w 10563727"/>
                  <a:gd name="connsiteY5" fmla="*/ 5316755 h 5316755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1612232 w 10563727"/>
                  <a:gd name="connsiteY2" fmla="*/ 336884 h 5316755"/>
                  <a:gd name="connsiteX3" fmla="*/ 5972075 w 10563727"/>
                  <a:gd name="connsiteY3" fmla="*/ 2826619 h 5316755"/>
                  <a:gd name="connsiteX4" fmla="*/ 10563727 w 10563727"/>
                  <a:gd name="connsiteY4" fmla="*/ 5316755 h 5316755"/>
                  <a:gd name="connsiteX0" fmla="*/ 0 w 10563727"/>
                  <a:gd name="connsiteY0" fmla="*/ 0 h 5316755"/>
                  <a:gd name="connsiteX1" fmla="*/ 1299411 w 10563727"/>
                  <a:gd name="connsiteY1" fmla="*/ 216568 h 5316755"/>
                  <a:gd name="connsiteX2" fmla="*/ 5972075 w 10563727"/>
                  <a:gd name="connsiteY2" fmla="*/ 2826619 h 5316755"/>
                  <a:gd name="connsiteX3" fmla="*/ 10563727 w 10563727"/>
                  <a:gd name="connsiteY3" fmla="*/ 5316755 h 5316755"/>
                  <a:gd name="connsiteX0" fmla="*/ 0 w 10563727"/>
                  <a:gd name="connsiteY0" fmla="*/ 0 h 5316755"/>
                  <a:gd name="connsiteX1" fmla="*/ 1200351 w 10563727"/>
                  <a:gd name="connsiteY1" fmla="*/ 193708 h 5316755"/>
                  <a:gd name="connsiteX2" fmla="*/ 5972075 w 10563727"/>
                  <a:gd name="connsiteY2" fmla="*/ 2826619 h 5316755"/>
                  <a:gd name="connsiteX3" fmla="*/ 10563727 w 10563727"/>
                  <a:gd name="connsiteY3" fmla="*/ 5316755 h 5316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63727" h="5316755">
                    <a:moveTo>
                      <a:pt x="0" y="0"/>
                    </a:moveTo>
                    <a:lnTo>
                      <a:pt x="1200351" y="193708"/>
                    </a:lnTo>
                    <a:cubicBezTo>
                      <a:pt x="2195697" y="664811"/>
                      <a:pt x="4428022" y="1976588"/>
                      <a:pt x="5972075" y="2826619"/>
                    </a:cubicBezTo>
                    <a:lnTo>
                      <a:pt x="10563727" y="5316755"/>
                    </a:lnTo>
                  </a:path>
                </a:pathLst>
              </a:custGeom>
              <a:grpFill/>
              <a:ln w="28575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37" name="Rectangle 136"/>
          <p:cNvSpPr>
            <a:spLocks noChangeAspect="1"/>
          </p:cNvSpPr>
          <p:nvPr userDrawn="1"/>
        </p:nvSpPr>
        <p:spPr>
          <a:xfrm rot="433759">
            <a:off x="8745528" y="6455166"/>
            <a:ext cx="85169" cy="143278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8" name="Group 137"/>
          <p:cNvGrpSpPr>
            <a:grpSpLocks noChangeAspect="1"/>
          </p:cNvGrpSpPr>
          <p:nvPr userDrawn="1"/>
        </p:nvGrpSpPr>
        <p:grpSpPr>
          <a:xfrm rot="21363853">
            <a:off x="9438459" y="6488731"/>
            <a:ext cx="106913" cy="71603"/>
            <a:chOff x="14597990" y="13766119"/>
            <a:chExt cx="236570" cy="158439"/>
          </a:xfrm>
          <a:noFill/>
        </p:grpSpPr>
        <p:sp>
          <p:nvSpPr>
            <p:cNvPr id="1985" name="Rectangle 1984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grp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6" name="Freeform 1985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grpFill/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7" name="Freeform 1986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grpFill/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39" name="Rectangle 138"/>
          <p:cNvSpPr>
            <a:spLocks noChangeAspect="1"/>
          </p:cNvSpPr>
          <p:nvPr userDrawn="1"/>
        </p:nvSpPr>
        <p:spPr>
          <a:xfrm rot="372812">
            <a:off x="8762616" y="6696635"/>
            <a:ext cx="266213" cy="84380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0" name="Rectangle 139"/>
          <p:cNvSpPr>
            <a:spLocks noChangeAspect="1"/>
          </p:cNvSpPr>
          <p:nvPr userDrawn="1"/>
        </p:nvSpPr>
        <p:spPr>
          <a:xfrm rot="433759">
            <a:off x="9024837" y="6497602"/>
            <a:ext cx="85169" cy="143278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1" name="Freeform 140"/>
          <p:cNvSpPr/>
          <p:nvPr userDrawn="1"/>
        </p:nvSpPr>
        <p:spPr>
          <a:xfrm>
            <a:off x="8913443" y="6431261"/>
            <a:ext cx="434340" cy="190500"/>
          </a:xfrm>
          <a:custGeom>
            <a:avLst/>
            <a:gdLst>
              <a:gd name="connsiteX0" fmla="*/ 0 w 434340"/>
              <a:gd name="connsiteY0" fmla="*/ 190500 h 190500"/>
              <a:gd name="connsiteX1" fmla="*/ 49530 w 434340"/>
              <a:gd name="connsiteY1" fmla="*/ 0 h 190500"/>
              <a:gd name="connsiteX2" fmla="*/ 434340 w 434340"/>
              <a:gd name="connsiteY2" fmla="*/ 6477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4340" h="190500">
                <a:moveTo>
                  <a:pt x="0" y="190500"/>
                </a:moveTo>
                <a:lnTo>
                  <a:pt x="49530" y="0"/>
                </a:lnTo>
                <a:lnTo>
                  <a:pt x="434340" y="64770"/>
                </a:lnTo>
              </a:path>
            </a:pathLst>
          </a:custGeom>
          <a:noFill/>
          <a:ln w="50800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2" name="Freeform 141"/>
          <p:cNvSpPr/>
          <p:nvPr userDrawn="1"/>
        </p:nvSpPr>
        <p:spPr>
          <a:xfrm>
            <a:off x="10326953" y="3585191"/>
            <a:ext cx="9113520" cy="1996440"/>
          </a:xfrm>
          <a:custGeom>
            <a:avLst/>
            <a:gdLst>
              <a:gd name="connsiteX0" fmla="*/ 0 w 9113520"/>
              <a:gd name="connsiteY0" fmla="*/ 1981200 h 1996440"/>
              <a:gd name="connsiteX1" fmla="*/ 899160 w 9113520"/>
              <a:gd name="connsiteY1" fmla="*/ 1996440 h 1996440"/>
              <a:gd name="connsiteX2" fmla="*/ 1539240 w 9113520"/>
              <a:gd name="connsiteY2" fmla="*/ 1874520 h 1996440"/>
              <a:gd name="connsiteX3" fmla="*/ 2209800 w 9113520"/>
              <a:gd name="connsiteY3" fmla="*/ 1889760 h 1996440"/>
              <a:gd name="connsiteX4" fmla="*/ 2362200 w 9113520"/>
              <a:gd name="connsiteY4" fmla="*/ 1828800 h 1996440"/>
              <a:gd name="connsiteX5" fmla="*/ 2484120 w 9113520"/>
              <a:gd name="connsiteY5" fmla="*/ 1767840 h 1996440"/>
              <a:gd name="connsiteX6" fmla="*/ 3215640 w 9113520"/>
              <a:gd name="connsiteY6" fmla="*/ 1264920 h 1996440"/>
              <a:gd name="connsiteX7" fmla="*/ 3749040 w 9113520"/>
              <a:gd name="connsiteY7" fmla="*/ 1082040 h 1996440"/>
              <a:gd name="connsiteX8" fmla="*/ 4099560 w 9113520"/>
              <a:gd name="connsiteY8" fmla="*/ 1036320 h 1996440"/>
              <a:gd name="connsiteX9" fmla="*/ 4404360 w 9113520"/>
              <a:gd name="connsiteY9" fmla="*/ 762000 h 1996440"/>
              <a:gd name="connsiteX10" fmla="*/ 4937760 w 9113520"/>
              <a:gd name="connsiteY10" fmla="*/ 731520 h 1996440"/>
              <a:gd name="connsiteX11" fmla="*/ 5943600 w 9113520"/>
              <a:gd name="connsiteY11" fmla="*/ 731520 h 1996440"/>
              <a:gd name="connsiteX12" fmla="*/ 6888480 w 9113520"/>
              <a:gd name="connsiteY12" fmla="*/ 426720 h 1996440"/>
              <a:gd name="connsiteX13" fmla="*/ 8183880 w 9113520"/>
              <a:gd name="connsiteY13" fmla="*/ 137160 h 1996440"/>
              <a:gd name="connsiteX14" fmla="*/ 8488680 w 9113520"/>
              <a:gd name="connsiteY14" fmla="*/ 0 h 1996440"/>
              <a:gd name="connsiteX15" fmla="*/ 9113520 w 9113520"/>
              <a:gd name="connsiteY15" fmla="*/ 198120 h 1996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9113520" h="1996440">
                <a:moveTo>
                  <a:pt x="0" y="1981200"/>
                </a:moveTo>
                <a:lnTo>
                  <a:pt x="899160" y="1996440"/>
                </a:lnTo>
                <a:lnTo>
                  <a:pt x="1539240" y="1874520"/>
                </a:lnTo>
                <a:lnTo>
                  <a:pt x="2209800" y="1889760"/>
                </a:lnTo>
                <a:cubicBezTo>
                  <a:pt x="2260600" y="1869440"/>
                  <a:pt x="2312202" y="1851021"/>
                  <a:pt x="2362200" y="1828800"/>
                </a:cubicBezTo>
                <a:cubicBezTo>
                  <a:pt x="2403721" y="1810346"/>
                  <a:pt x="2484120" y="1767840"/>
                  <a:pt x="2484120" y="1767840"/>
                </a:cubicBezTo>
                <a:lnTo>
                  <a:pt x="3215640" y="1264920"/>
                </a:lnTo>
                <a:lnTo>
                  <a:pt x="3749040" y="1082040"/>
                </a:lnTo>
                <a:lnTo>
                  <a:pt x="4099560" y="1036320"/>
                </a:lnTo>
                <a:lnTo>
                  <a:pt x="4404360" y="762000"/>
                </a:lnTo>
                <a:lnTo>
                  <a:pt x="4937760" y="731520"/>
                </a:lnTo>
                <a:lnTo>
                  <a:pt x="5943600" y="731520"/>
                </a:lnTo>
                <a:lnTo>
                  <a:pt x="6888480" y="426720"/>
                </a:lnTo>
                <a:lnTo>
                  <a:pt x="8183880" y="137160"/>
                </a:lnTo>
                <a:lnTo>
                  <a:pt x="8488680" y="0"/>
                </a:lnTo>
                <a:lnTo>
                  <a:pt x="9113520" y="1981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3" name="Freeform 142"/>
          <p:cNvSpPr/>
          <p:nvPr userDrawn="1"/>
        </p:nvSpPr>
        <p:spPr>
          <a:xfrm>
            <a:off x="12963473" y="4179551"/>
            <a:ext cx="1188720" cy="457200"/>
          </a:xfrm>
          <a:custGeom>
            <a:avLst/>
            <a:gdLst>
              <a:gd name="connsiteX0" fmla="*/ 0 w 1188720"/>
              <a:gd name="connsiteY0" fmla="*/ 0 h 457200"/>
              <a:gd name="connsiteX1" fmla="*/ 944880 w 1188720"/>
              <a:gd name="connsiteY1" fmla="*/ 335280 h 457200"/>
              <a:gd name="connsiteX2" fmla="*/ 1188720 w 1188720"/>
              <a:gd name="connsiteY2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88720" h="457200">
                <a:moveTo>
                  <a:pt x="0" y="0"/>
                </a:moveTo>
                <a:lnTo>
                  <a:pt x="944880" y="335280"/>
                </a:lnTo>
                <a:lnTo>
                  <a:pt x="1188720" y="4572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4" name="Freeform 143"/>
          <p:cNvSpPr/>
          <p:nvPr userDrawn="1"/>
        </p:nvSpPr>
        <p:spPr>
          <a:xfrm>
            <a:off x="10814633" y="4575791"/>
            <a:ext cx="121920" cy="1005840"/>
          </a:xfrm>
          <a:custGeom>
            <a:avLst/>
            <a:gdLst>
              <a:gd name="connsiteX0" fmla="*/ 121920 w 121920"/>
              <a:gd name="connsiteY0" fmla="*/ 0 h 1005840"/>
              <a:gd name="connsiteX1" fmla="*/ 0 w 121920"/>
              <a:gd name="connsiteY1" fmla="*/ 1005840 h 1005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1005840">
                <a:moveTo>
                  <a:pt x="121920" y="0"/>
                </a:moveTo>
                <a:lnTo>
                  <a:pt x="0" y="10058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Rectangle 144"/>
          <p:cNvSpPr>
            <a:spLocks noChangeAspect="1"/>
          </p:cNvSpPr>
          <p:nvPr userDrawn="1"/>
        </p:nvSpPr>
        <p:spPr>
          <a:xfrm rot="4435425">
            <a:off x="8374905" y="4075356"/>
            <a:ext cx="64958" cy="52653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Rectangle 145"/>
          <p:cNvSpPr>
            <a:spLocks noChangeAspect="1"/>
          </p:cNvSpPr>
          <p:nvPr userDrawn="1"/>
        </p:nvSpPr>
        <p:spPr>
          <a:xfrm rot="5201044">
            <a:off x="9533429" y="8005154"/>
            <a:ext cx="112608" cy="189439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Rectangle 146"/>
          <p:cNvSpPr>
            <a:spLocks/>
          </p:cNvSpPr>
          <p:nvPr userDrawn="1"/>
        </p:nvSpPr>
        <p:spPr>
          <a:xfrm rot="16200000">
            <a:off x="10292527" y="7359434"/>
            <a:ext cx="142050" cy="84380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Rectangle 147"/>
          <p:cNvSpPr>
            <a:spLocks/>
          </p:cNvSpPr>
          <p:nvPr userDrawn="1"/>
        </p:nvSpPr>
        <p:spPr>
          <a:xfrm rot="20887512">
            <a:off x="10324907" y="7164857"/>
            <a:ext cx="77291" cy="119557"/>
          </a:xfrm>
          <a:prstGeom prst="rect">
            <a:avLst/>
          </a:prstGeom>
          <a:solidFill>
            <a:srgbClr val="00000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Rectangle 149"/>
          <p:cNvSpPr>
            <a:spLocks/>
          </p:cNvSpPr>
          <p:nvPr userDrawn="1"/>
        </p:nvSpPr>
        <p:spPr>
          <a:xfrm rot="5201044">
            <a:off x="9567169" y="7824056"/>
            <a:ext cx="240763" cy="91132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Rectangle 164"/>
          <p:cNvSpPr>
            <a:spLocks/>
          </p:cNvSpPr>
          <p:nvPr userDrawn="1"/>
        </p:nvSpPr>
        <p:spPr>
          <a:xfrm rot="5201044">
            <a:off x="9363897" y="7841650"/>
            <a:ext cx="144458" cy="84753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Freeform 165"/>
          <p:cNvSpPr/>
          <p:nvPr userDrawn="1"/>
        </p:nvSpPr>
        <p:spPr>
          <a:xfrm>
            <a:off x="9549001" y="7528296"/>
            <a:ext cx="19050" cy="499110"/>
          </a:xfrm>
          <a:custGeom>
            <a:avLst/>
            <a:gdLst>
              <a:gd name="connsiteX0" fmla="*/ 19050 w 19050"/>
              <a:gd name="connsiteY0" fmla="*/ 0 h 499110"/>
              <a:gd name="connsiteX1" fmla="*/ 19050 w 19050"/>
              <a:gd name="connsiteY1" fmla="*/ 0 h 499110"/>
              <a:gd name="connsiteX2" fmla="*/ 0 w 19050"/>
              <a:gd name="connsiteY2" fmla="*/ 499110 h 499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" h="499110">
                <a:moveTo>
                  <a:pt x="19050" y="0"/>
                </a:moveTo>
                <a:lnTo>
                  <a:pt x="19050" y="0"/>
                </a:lnTo>
                <a:lnTo>
                  <a:pt x="0" y="499110"/>
                </a:lnTo>
              </a:path>
            </a:pathLst>
          </a:custGeom>
          <a:noFill/>
          <a:ln w="88900" cmpd="dbl">
            <a:solidFill>
              <a:schemeClr val="tx1">
                <a:alpha val="99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Freeform 166"/>
          <p:cNvSpPr/>
          <p:nvPr userDrawn="1"/>
        </p:nvSpPr>
        <p:spPr>
          <a:xfrm>
            <a:off x="10225687" y="7179926"/>
            <a:ext cx="3810" cy="320040"/>
          </a:xfrm>
          <a:custGeom>
            <a:avLst/>
            <a:gdLst>
              <a:gd name="connsiteX0" fmla="*/ 0 w 3810"/>
              <a:gd name="connsiteY0" fmla="*/ 320040 h 320040"/>
              <a:gd name="connsiteX1" fmla="*/ 3810 w 3810"/>
              <a:gd name="connsiteY1" fmla="*/ 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" h="320040">
                <a:moveTo>
                  <a:pt x="0" y="320040"/>
                </a:moveTo>
                <a:lnTo>
                  <a:pt x="381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Freeform 167"/>
          <p:cNvSpPr/>
          <p:nvPr userDrawn="1"/>
        </p:nvSpPr>
        <p:spPr>
          <a:xfrm>
            <a:off x="9679253" y="6221711"/>
            <a:ext cx="2019300" cy="1249680"/>
          </a:xfrm>
          <a:custGeom>
            <a:avLst/>
            <a:gdLst>
              <a:gd name="connsiteX0" fmla="*/ 0 w 2019300"/>
              <a:gd name="connsiteY0" fmla="*/ 1219200 h 1249680"/>
              <a:gd name="connsiteX1" fmla="*/ 83820 w 2019300"/>
              <a:gd name="connsiteY1" fmla="*/ 0 h 1249680"/>
              <a:gd name="connsiteX2" fmla="*/ 1889760 w 2019300"/>
              <a:gd name="connsiteY2" fmla="*/ 624840 h 1249680"/>
              <a:gd name="connsiteX3" fmla="*/ 2019300 w 2019300"/>
              <a:gd name="connsiteY3" fmla="*/ 861060 h 1249680"/>
              <a:gd name="connsiteX4" fmla="*/ 1615440 w 2019300"/>
              <a:gd name="connsiteY4" fmla="*/ 1188720 h 1249680"/>
              <a:gd name="connsiteX5" fmla="*/ 792480 w 2019300"/>
              <a:gd name="connsiteY5" fmla="*/ 1249680 h 1249680"/>
              <a:gd name="connsiteX6" fmla="*/ 784860 w 2019300"/>
              <a:gd name="connsiteY6" fmla="*/ 845820 h 1249680"/>
              <a:gd name="connsiteX7" fmla="*/ 502920 w 2019300"/>
              <a:gd name="connsiteY7" fmla="*/ 861060 h 1249680"/>
              <a:gd name="connsiteX8" fmla="*/ 495300 w 2019300"/>
              <a:gd name="connsiteY8" fmla="*/ 12954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9300" h="1249680">
                <a:moveTo>
                  <a:pt x="0" y="1219200"/>
                </a:moveTo>
                <a:lnTo>
                  <a:pt x="83820" y="0"/>
                </a:lnTo>
                <a:lnTo>
                  <a:pt x="1889760" y="624840"/>
                </a:lnTo>
                <a:lnTo>
                  <a:pt x="2019300" y="861060"/>
                </a:lnTo>
                <a:lnTo>
                  <a:pt x="1615440" y="1188720"/>
                </a:lnTo>
                <a:lnTo>
                  <a:pt x="792480" y="1249680"/>
                </a:lnTo>
                <a:lnTo>
                  <a:pt x="784860" y="845820"/>
                </a:lnTo>
                <a:lnTo>
                  <a:pt x="502920" y="861060"/>
                </a:lnTo>
                <a:lnTo>
                  <a:pt x="495300" y="1295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Freeform 168"/>
          <p:cNvSpPr/>
          <p:nvPr userDrawn="1"/>
        </p:nvSpPr>
        <p:spPr>
          <a:xfrm>
            <a:off x="10707953" y="6572231"/>
            <a:ext cx="22860" cy="868680"/>
          </a:xfrm>
          <a:custGeom>
            <a:avLst/>
            <a:gdLst>
              <a:gd name="connsiteX0" fmla="*/ 0 w 22860"/>
              <a:gd name="connsiteY0" fmla="*/ 0 h 868680"/>
              <a:gd name="connsiteX1" fmla="*/ 22860 w 22860"/>
              <a:gd name="connsiteY1" fmla="*/ 868680 h 86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" h="868680">
                <a:moveTo>
                  <a:pt x="0" y="0"/>
                </a:moveTo>
                <a:lnTo>
                  <a:pt x="22860" y="8686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Freeform 169"/>
          <p:cNvSpPr/>
          <p:nvPr userDrawn="1"/>
        </p:nvSpPr>
        <p:spPr>
          <a:xfrm>
            <a:off x="9785933" y="5627351"/>
            <a:ext cx="1120140" cy="990600"/>
          </a:xfrm>
          <a:custGeom>
            <a:avLst/>
            <a:gdLst>
              <a:gd name="connsiteX0" fmla="*/ 0 w 1120140"/>
              <a:gd name="connsiteY0" fmla="*/ 571500 h 990600"/>
              <a:gd name="connsiteX1" fmla="*/ 342900 w 1120140"/>
              <a:gd name="connsiteY1" fmla="*/ 251460 h 990600"/>
              <a:gd name="connsiteX2" fmla="*/ 525780 w 1120140"/>
              <a:gd name="connsiteY2" fmla="*/ 0 h 990600"/>
              <a:gd name="connsiteX3" fmla="*/ 1104900 w 1120140"/>
              <a:gd name="connsiteY3" fmla="*/ 15240 h 990600"/>
              <a:gd name="connsiteX4" fmla="*/ 1120140 w 1120140"/>
              <a:gd name="connsiteY4" fmla="*/ 990600 h 99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0140" h="990600">
                <a:moveTo>
                  <a:pt x="0" y="571500"/>
                </a:moveTo>
                <a:lnTo>
                  <a:pt x="342900" y="251460"/>
                </a:lnTo>
                <a:lnTo>
                  <a:pt x="525780" y="0"/>
                </a:lnTo>
                <a:lnTo>
                  <a:pt x="1104900" y="15240"/>
                </a:lnTo>
                <a:lnTo>
                  <a:pt x="1120140" y="990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Freeform 170"/>
          <p:cNvSpPr/>
          <p:nvPr userDrawn="1"/>
        </p:nvSpPr>
        <p:spPr>
          <a:xfrm>
            <a:off x="10928933" y="4385291"/>
            <a:ext cx="4061460" cy="2705100"/>
          </a:xfrm>
          <a:custGeom>
            <a:avLst/>
            <a:gdLst>
              <a:gd name="connsiteX0" fmla="*/ 0 w 4061460"/>
              <a:gd name="connsiteY0" fmla="*/ 1272540 h 2705100"/>
              <a:gd name="connsiteX1" fmla="*/ 0 w 4061460"/>
              <a:gd name="connsiteY1" fmla="*/ 1272540 h 2705100"/>
              <a:gd name="connsiteX2" fmla="*/ 76200 w 4061460"/>
              <a:gd name="connsiteY2" fmla="*/ 1264920 h 2705100"/>
              <a:gd name="connsiteX3" fmla="*/ 129540 w 4061460"/>
              <a:gd name="connsiteY3" fmla="*/ 1257300 h 2705100"/>
              <a:gd name="connsiteX4" fmla="*/ 533400 w 4061460"/>
              <a:gd name="connsiteY4" fmla="*/ 1242060 h 2705100"/>
              <a:gd name="connsiteX5" fmla="*/ 967740 w 4061460"/>
              <a:gd name="connsiteY5" fmla="*/ 1135380 h 2705100"/>
              <a:gd name="connsiteX6" fmla="*/ 1562100 w 4061460"/>
              <a:gd name="connsiteY6" fmla="*/ 1226820 h 2705100"/>
              <a:gd name="connsiteX7" fmla="*/ 2385060 w 4061460"/>
              <a:gd name="connsiteY7" fmla="*/ 746760 h 2705100"/>
              <a:gd name="connsiteX8" fmla="*/ 3139440 w 4061460"/>
              <a:gd name="connsiteY8" fmla="*/ 381000 h 2705100"/>
              <a:gd name="connsiteX9" fmla="*/ 3360420 w 4061460"/>
              <a:gd name="connsiteY9" fmla="*/ 381000 h 2705100"/>
              <a:gd name="connsiteX10" fmla="*/ 3665220 w 4061460"/>
              <a:gd name="connsiteY10" fmla="*/ 213360 h 2705100"/>
              <a:gd name="connsiteX11" fmla="*/ 3977640 w 4061460"/>
              <a:gd name="connsiteY11" fmla="*/ 0 h 2705100"/>
              <a:gd name="connsiteX12" fmla="*/ 4061460 w 4061460"/>
              <a:gd name="connsiteY12" fmla="*/ 960120 h 2705100"/>
              <a:gd name="connsiteX13" fmla="*/ 3558540 w 4061460"/>
              <a:gd name="connsiteY13" fmla="*/ 861060 h 2705100"/>
              <a:gd name="connsiteX14" fmla="*/ 3642360 w 4061460"/>
              <a:gd name="connsiteY14" fmla="*/ 1592580 h 2705100"/>
              <a:gd name="connsiteX15" fmla="*/ 3101340 w 4061460"/>
              <a:gd name="connsiteY15" fmla="*/ 1630680 h 2705100"/>
              <a:gd name="connsiteX16" fmla="*/ 2042160 w 4061460"/>
              <a:gd name="connsiteY16" fmla="*/ 2186940 h 2705100"/>
              <a:gd name="connsiteX17" fmla="*/ 1402080 w 4061460"/>
              <a:gd name="connsiteY17" fmla="*/ 2270760 h 2705100"/>
              <a:gd name="connsiteX18" fmla="*/ 754380 w 4061460"/>
              <a:gd name="connsiteY18" fmla="*/ 2705100 h 270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061460" h="2705100">
                <a:moveTo>
                  <a:pt x="0" y="1272540"/>
                </a:moveTo>
                <a:lnTo>
                  <a:pt x="0" y="1272540"/>
                </a:lnTo>
                <a:lnTo>
                  <a:pt x="76200" y="1264920"/>
                </a:lnTo>
                <a:cubicBezTo>
                  <a:pt x="94037" y="1262821"/>
                  <a:pt x="129540" y="1257300"/>
                  <a:pt x="129540" y="1257300"/>
                </a:cubicBezTo>
                <a:lnTo>
                  <a:pt x="533400" y="1242060"/>
                </a:lnTo>
                <a:lnTo>
                  <a:pt x="967740" y="1135380"/>
                </a:lnTo>
                <a:lnTo>
                  <a:pt x="1562100" y="1226820"/>
                </a:lnTo>
                <a:lnTo>
                  <a:pt x="2385060" y="746760"/>
                </a:lnTo>
                <a:lnTo>
                  <a:pt x="3139440" y="381000"/>
                </a:lnTo>
                <a:lnTo>
                  <a:pt x="3360420" y="381000"/>
                </a:lnTo>
                <a:lnTo>
                  <a:pt x="3665220" y="213360"/>
                </a:lnTo>
                <a:lnTo>
                  <a:pt x="3977640" y="0"/>
                </a:lnTo>
                <a:lnTo>
                  <a:pt x="4061460" y="960120"/>
                </a:lnTo>
                <a:lnTo>
                  <a:pt x="3558540" y="861060"/>
                </a:lnTo>
                <a:lnTo>
                  <a:pt x="3642360" y="1592580"/>
                </a:lnTo>
                <a:lnTo>
                  <a:pt x="3101340" y="1630680"/>
                </a:lnTo>
                <a:lnTo>
                  <a:pt x="2042160" y="2186940"/>
                </a:lnTo>
                <a:lnTo>
                  <a:pt x="1402080" y="2270760"/>
                </a:lnTo>
                <a:lnTo>
                  <a:pt x="754380" y="27051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Freeform 171"/>
          <p:cNvSpPr/>
          <p:nvPr userDrawn="1"/>
        </p:nvSpPr>
        <p:spPr>
          <a:xfrm>
            <a:off x="10936553" y="5558771"/>
            <a:ext cx="1356360" cy="838200"/>
          </a:xfrm>
          <a:custGeom>
            <a:avLst/>
            <a:gdLst>
              <a:gd name="connsiteX0" fmla="*/ 0 w 1356360"/>
              <a:gd name="connsiteY0" fmla="*/ 838200 h 838200"/>
              <a:gd name="connsiteX1" fmla="*/ 1356360 w 1356360"/>
              <a:gd name="connsiteY1" fmla="*/ 777240 h 838200"/>
              <a:gd name="connsiteX2" fmla="*/ 929640 w 1356360"/>
              <a:gd name="connsiteY2" fmla="*/ 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56360" h="838200">
                <a:moveTo>
                  <a:pt x="0" y="838200"/>
                </a:moveTo>
                <a:lnTo>
                  <a:pt x="1356360" y="777240"/>
                </a:lnTo>
                <a:lnTo>
                  <a:pt x="9296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Freeform 173"/>
          <p:cNvSpPr/>
          <p:nvPr userDrawn="1"/>
        </p:nvSpPr>
        <p:spPr>
          <a:xfrm>
            <a:off x="11408993" y="6374111"/>
            <a:ext cx="15240" cy="457200"/>
          </a:xfrm>
          <a:custGeom>
            <a:avLst/>
            <a:gdLst>
              <a:gd name="connsiteX0" fmla="*/ 0 w 15240"/>
              <a:gd name="connsiteY0" fmla="*/ 0 h 457200"/>
              <a:gd name="connsiteX1" fmla="*/ 15240 w 15240"/>
              <a:gd name="connsiteY1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457200">
                <a:moveTo>
                  <a:pt x="0" y="0"/>
                </a:moveTo>
                <a:lnTo>
                  <a:pt x="15240" y="4572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5" name="Freeform 174"/>
          <p:cNvSpPr/>
          <p:nvPr userDrawn="1"/>
        </p:nvSpPr>
        <p:spPr>
          <a:xfrm>
            <a:off x="11538533" y="5634971"/>
            <a:ext cx="236220" cy="723900"/>
          </a:xfrm>
          <a:custGeom>
            <a:avLst/>
            <a:gdLst>
              <a:gd name="connsiteX0" fmla="*/ 0 w 236220"/>
              <a:gd name="connsiteY0" fmla="*/ 0 h 723900"/>
              <a:gd name="connsiteX1" fmla="*/ 236220 w 23622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723900">
                <a:moveTo>
                  <a:pt x="0" y="0"/>
                </a:moveTo>
                <a:lnTo>
                  <a:pt x="236220" y="7239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Freeform 178"/>
          <p:cNvSpPr/>
          <p:nvPr userDrawn="1"/>
        </p:nvSpPr>
        <p:spPr>
          <a:xfrm>
            <a:off x="12506273" y="5612111"/>
            <a:ext cx="502920" cy="906780"/>
          </a:xfrm>
          <a:custGeom>
            <a:avLst/>
            <a:gdLst>
              <a:gd name="connsiteX0" fmla="*/ 0 w 502920"/>
              <a:gd name="connsiteY0" fmla="*/ 0 h 906780"/>
              <a:gd name="connsiteX1" fmla="*/ 0 w 502920"/>
              <a:gd name="connsiteY1" fmla="*/ 0 h 906780"/>
              <a:gd name="connsiteX2" fmla="*/ 502920 w 502920"/>
              <a:gd name="connsiteY2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2920" h="906780">
                <a:moveTo>
                  <a:pt x="0" y="0"/>
                </a:moveTo>
                <a:lnTo>
                  <a:pt x="0" y="0"/>
                </a:lnTo>
                <a:lnTo>
                  <a:pt x="502920" y="9067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Freeform 179"/>
          <p:cNvSpPr/>
          <p:nvPr userDrawn="1"/>
        </p:nvSpPr>
        <p:spPr>
          <a:xfrm>
            <a:off x="13725473" y="4933931"/>
            <a:ext cx="45720" cy="1173480"/>
          </a:xfrm>
          <a:custGeom>
            <a:avLst/>
            <a:gdLst>
              <a:gd name="connsiteX0" fmla="*/ 0 w 45720"/>
              <a:gd name="connsiteY0" fmla="*/ 0 h 1173480"/>
              <a:gd name="connsiteX1" fmla="*/ 45720 w 45720"/>
              <a:gd name="connsiteY1" fmla="*/ 1173480 h 1173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1173480">
                <a:moveTo>
                  <a:pt x="0" y="0"/>
                </a:moveTo>
                <a:lnTo>
                  <a:pt x="45720" y="11734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" name="Freeform 209"/>
          <p:cNvSpPr/>
          <p:nvPr userDrawn="1"/>
        </p:nvSpPr>
        <p:spPr>
          <a:xfrm>
            <a:off x="12277673" y="6320771"/>
            <a:ext cx="228600" cy="297180"/>
          </a:xfrm>
          <a:custGeom>
            <a:avLst/>
            <a:gdLst>
              <a:gd name="connsiteX0" fmla="*/ 0 w 228600"/>
              <a:gd name="connsiteY0" fmla="*/ 0 h 297180"/>
              <a:gd name="connsiteX1" fmla="*/ 228600 w 228600"/>
              <a:gd name="connsiteY1" fmla="*/ 297180 h 297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297180">
                <a:moveTo>
                  <a:pt x="0" y="0"/>
                </a:moveTo>
                <a:lnTo>
                  <a:pt x="228600" y="2971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" name="Freeform 218"/>
          <p:cNvSpPr/>
          <p:nvPr userDrawn="1"/>
        </p:nvSpPr>
        <p:spPr>
          <a:xfrm>
            <a:off x="8303843" y="5596871"/>
            <a:ext cx="1196340" cy="1680210"/>
          </a:xfrm>
          <a:custGeom>
            <a:avLst/>
            <a:gdLst>
              <a:gd name="connsiteX0" fmla="*/ 198120 w 1196340"/>
              <a:gd name="connsiteY0" fmla="*/ 1680210 h 1680210"/>
              <a:gd name="connsiteX1" fmla="*/ 179070 w 1196340"/>
              <a:gd name="connsiteY1" fmla="*/ 986790 h 1680210"/>
              <a:gd name="connsiteX2" fmla="*/ 400050 w 1196340"/>
              <a:gd name="connsiteY2" fmla="*/ 647700 h 1680210"/>
              <a:gd name="connsiteX3" fmla="*/ 678180 w 1196340"/>
              <a:gd name="connsiteY3" fmla="*/ 777240 h 1680210"/>
              <a:gd name="connsiteX4" fmla="*/ 1002030 w 1196340"/>
              <a:gd name="connsiteY4" fmla="*/ 826770 h 1680210"/>
              <a:gd name="connsiteX5" fmla="*/ 1196340 w 1196340"/>
              <a:gd name="connsiteY5" fmla="*/ 598170 h 1680210"/>
              <a:gd name="connsiteX6" fmla="*/ 960120 w 1196340"/>
              <a:gd name="connsiteY6" fmla="*/ 163830 h 1680210"/>
              <a:gd name="connsiteX7" fmla="*/ 826770 w 1196340"/>
              <a:gd name="connsiteY7" fmla="*/ 384810 h 1680210"/>
              <a:gd name="connsiteX8" fmla="*/ 342900 w 1196340"/>
              <a:gd name="connsiteY8" fmla="*/ 0 h 1680210"/>
              <a:gd name="connsiteX9" fmla="*/ 0 w 1196340"/>
              <a:gd name="connsiteY9" fmla="*/ 384810 h 1680210"/>
              <a:gd name="connsiteX10" fmla="*/ 38100 w 1196340"/>
              <a:gd name="connsiteY10" fmla="*/ 407670 h 1680210"/>
              <a:gd name="connsiteX11" fmla="*/ 388620 w 1196340"/>
              <a:gd name="connsiteY11" fmla="*/ 647700 h 1680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96340" h="1680210">
                <a:moveTo>
                  <a:pt x="198120" y="1680210"/>
                </a:moveTo>
                <a:lnTo>
                  <a:pt x="179070" y="986790"/>
                </a:lnTo>
                <a:lnTo>
                  <a:pt x="400050" y="647700"/>
                </a:lnTo>
                <a:lnTo>
                  <a:pt x="678180" y="777240"/>
                </a:lnTo>
                <a:lnTo>
                  <a:pt x="1002030" y="826770"/>
                </a:lnTo>
                <a:lnTo>
                  <a:pt x="1196340" y="598170"/>
                </a:lnTo>
                <a:lnTo>
                  <a:pt x="960120" y="163830"/>
                </a:lnTo>
                <a:lnTo>
                  <a:pt x="826770" y="384810"/>
                </a:lnTo>
                <a:lnTo>
                  <a:pt x="342900" y="0"/>
                </a:lnTo>
                <a:lnTo>
                  <a:pt x="0" y="384810"/>
                </a:lnTo>
                <a:lnTo>
                  <a:pt x="38100" y="407670"/>
                </a:lnTo>
                <a:lnTo>
                  <a:pt x="388620" y="6477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" name="Freeform 220"/>
          <p:cNvSpPr/>
          <p:nvPr userDrawn="1"/>
        </p:nvSpPr>
        <p:spPr>
          <a:xfrm>
            <a:off x="8772473" y="6534131"/>
            <a:ext cx="514350" cy="422910"/>
          </a:xfrm>
          <a:custGeom>
            <a:avLst/>
            <a:gdLst>
              <a:gd name="connsiteX0" fmla="*/ 26670 w 514350"/>
              <a:gd name="connsiteY0" fmla="*/ 232410 h 422910"/>
              <a:gd name="connsiteX1" fmla="*/ 0 w 514350"/>
              <a:gd name="connsiteY1" fmla="*/ 422910 h 422910"/>
              <a:gd name="connsiteX2" fmla="*/ 312420 w 514350"/>
              <a:gd name="connsiteY2" fmla="*/ 407670 h 422910"/>
              <a:gd name="connsiteX3" fmla="*/ 457200 w 514350"/>
              <a:gd name="connsiteY3" fmla="*/ 358140 h 422910"/>
              <a:gd name="connsiteX4" fmla="*/ 514350 w 514350"/>
              <a:gd name="connsiteY4" fmla="*/ 0 h 422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14350" h="422910">
                <a:moveTo>
                  <a:pt x="26670" y="232410"/>
                </a:moveTo>
                <a:lnTo>
                  <a:pt x="0" y="422910"/>
                </a:lnTo>
                <a:lnTo>
                  <a:pt x="312420" y="407670"/>
                </a:lnTo>
                <a:lnTo>
                  <a:pt x="457200" y="358140"/>
                </a:lnTo>
                <a:lnTo>
                  <a:pt x="51435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" name="Freeform 222"/>
          <p:cNvSpPr/>
          <p:nvPr userDrawn="1"/>
        </p:nvSpPr>
        <p:spPr>
          <a:xfrm>
            <a:off x="8540063" y="7235171"/>
            <a:ext cx="0" cy="0"/>
          </a:xfrm>
          <a:custGeom>
            <a:avLst/>
            <a:gdLst>
              <a:gd name="connsiteX0" fmla="*/ 0 w 0"/>
              <a:gd name="connsiteY0" fmla="*/ 0 h 0"/>
              <a:gd name="connsiteX1" fmla="*/ 0 w 0"/>
              <a:gd name="connsiteY1" fmla="*/ 0 h 0"/>
              <a:gd name="connsiteX2" fmla="*/ 0 w 0"/>
              <a:gd name="connsiteY2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" name="Freeform 224"/>
          <p:cNvSpPr/>
          <p:nvPr userDrawn="1"/>
        </p:nvSpPr>
        <p:spPr>
          <a:xfrm>
            <a:off x="8532443" y="6888461"/>
            <a:ext cx="685800" cy="434340"/>
          </a:xfrm>
          <a:custGeom>
            <a:avLst/>
            <a:gdLst>
              <a:gd name="connsiteX0" fmla="*/ 0 w 685800"/>
              <a:gd name="connsiteY0" fmla="*/ 354330 h 434340"/>
              <a:gd name="connsiteX1" fmla="*/ 594360 w 685800"/>
              <a:gd name="connsiteY1" fmla="*/ 434340 h 434340"/>
              <a:gd name="connsiteX2" fmla="*/ 685800 w 685800"/>
              <a:gd name="connsiteY2" fmla="*/ 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" h="434340">
                <a:moveTo>
                  <a:pt x="0" y="354330"/>
                </a:moveTo>
                <a:lnTo>
                  <a:pt x="594360" y="434340"/>
                </a:lnTo>
                <a:lnTo>
                  <a:pt x="6858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" name="Freeform 225"/>
          <p:cNvSpPr/>
          <p:nvPr userDrawn="1"/>
        </p:nvSpPr>
        <p:spPr>
          <a:xfrm>
            <a:off x="7648523" y="4149071"/>
            <a:ext cx="640080" cy="1851660"/>
          </a:xfrm>
          <a:custGeom>
            <a:avLst/>
            <a:gdLst>
              <a:gd name="connsiteX0" fmla="*/ 49530 w 640080"/>
              <a:gd name="connsiteY0" fmla="*/ 0 h 1851660"/>
              <a:gd name="connsiteX1" fmla="*/ 49530 w 640080"/>
              <a:gd name="connsiteY1" fmla="*/ 0 h 1851660"/>
              <a:gd name="connsiteX2" fmla="*/ 34290 w 640080"/>
              <a:gd name="connsiteY2" fmla="*/ 57150 h 1851660"/>
              <a:gd name="connsiteX3" fmla="*/ 19050 w 640080"/>
              <a:gd name="connsiteY3" fmla="*/ 110490 h 1851660"/>
              <a:gd name="connsiteX4" fmla="*/ 205740 w 640080"/>
              <a:gd name="connsiteY4" fmla="*/ 1131570 h 1851660"/>
              <a:gd name="connsiteX5" fmla="*/ 0 w 640080"/>
              <a:gd name="connsiteY5" fmla="*/ 1253490 h 1851660"/>
              <a:gd name="connsiteX6" fmla="*/ 640080 w 640080"/>
              <a:gd name="connsiteY6" fmla="*/ 1851660 h 185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40080" h="1851660">
                <a:moveTo>
                  <a:pt x="49530" y="0"/>
                </a:moveTo>
                <a:lnTo>
                  <a:pt x="49530" y="0"/>
                </a:lnTo>
                <a:cubicBezTo>
                  <a:pt x="44450" y="19050"/>
                  <a:pt x="39706" y="38193"/>
                  <a:pt x="34290" y="57150"/>
                </a:cubicBezTo>
                <a:lnTo>
                  <a:pt x="19050" y="110490"/>
                </a:lnTo>
                <a:lnTo>
                  <a:pt x="205740" y="1131570"/>
                </a:lnTo>
                <a:lnTo>
                  <a:pt x="0" y="1253490"/>
                </a:lnTo>
                <a:lnTo>
                  <a:pt x="640080" y="18516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" name="Freeform 226"/>
          <p:cNvSpPr/>
          <p:nvPr userDrawn="1"/>
        </p:nvSpPr>
        <p:spPr>
          <a:xfrm>
            <a:off x="7827593" y="4941551"/>
            <a:ext cx="1424940" cy="815340"/>
          </a:xfrm>
          <a:custGeom>
            <a:avLst/>
            <a:gdLst>
              <a:gd name="connsiteX0" fmla="*/ 0 w 1424940"/>
              <a:gd name="connsiteY0" fmla="*/ 346710 h 815340"/>
              <a:gd name="connsiteX1" fmla="*/ 765810 w 1424940"/>
              <a:gd name="connsiteY1" fmla="*/ 0 h 815340"/>
              <a:gd name="connsiteX2" fmla="*/ 1348740 w 1424940"/>
              <a:gd name="connsiteY2" fmla="*/ 476250 h 815340"/>
              <a:gd name="connsiteX3" fmla="*/ 1424940 w 1424940"/>
              <a:gd name="connsiteY3" fmla="*/ 81534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24940" h="815340">
                <a:moveTo>
                  <a:pt x="0" y="346710"/>
                </a:moveTo>
                <a:lnTo>
                  <a:pt x="765810" y="0"/>
                </a:lnTo>
                <a:lnTo>
                  <a:pt x="1348740" y="476250"/>
                </a:lnTo>
                <a:lnTo>
                  <a:pt x="1424940" y="8153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" name="Freeform 227"/>
          <p:cNvSpPr/>
          <p:nvPr userDrawn="1"/>
        </p:nvSpPr>
        <p:spPr>
          <a:xfrm>
            <a:off x="8288603" y="4008101"/>
            <a:ext cx="876300" cy="1417320"/>
          </a:xfrm>
          <a:custGeom>
            <a:avLst/>
            <a:gdLst>
              <a:gd name="connsiteX0" fmla="*/ 0 w 876300"/>
              <a:gd name="connsiteY0" fmla="*/ 0 h 1417320"/>
              <a:gd name="connsiteX1" fmla="*/ 102870 w 876300"/>
              <a:gd name="connsiteY1" fmla="*/ 544830 h 1417320"/>
              <a:gd name="connsiteX2" fmla="*/ 525780 w 876300"/>
              <a:gd name="connsiteY2" fmla="*/ 445770 h 1417320"/>
              <a:gd name="connsiteX3" fmla="*/ 750570 w 876300"/>
              <a:gd name="connsiteY3" fmla="*/ 659130 h 1417320"/>
              <a:gd name="connsiteX4" fmla="*/ 876300 w 876300"/>
              <a:gd name="connsiteY4" fmla="*/ 1417320 h 1417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6300" h="1417320">
                <a:moveTo>
                  <a:pt x="0" y="0"/>
                </a:moveTo>
                <a:lnTo>
                  <a:pt x="102870" y="544830"/>
                </a:lnTo>
                <a:lnTo>
                  <a:pt x="525780" y="445770"/>
                </a:lnTo>
                <a:lnTo>
                  <a:pt x="750570" y="659130"/>
                </a:lnTo>
                <a:lnTo>
                  <a:pt x="876300" y="14173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" name="Freeform 228"/>
          <p:cNvSpPr/>
          <p:nvPr userDrawn="1"/>
        </p:nvSpPr>
        <p:spPr>
          <a:xfrm>
            <a:off x="7743773" y="4552931"/>
            <a:ext cx="643890" cy="171450"/>
          </a:xfrm>
          <a:custGeom>
            <a:avLst/>
            <a:gdLst>
              <a:gd name="connsiteX0" fmla="*/ 0 w 643890"/>
              <a:gd name="connsiteY0" fmla="*/ 171450 h 171450"/>
              <a:gd name="connsiteX1" fmla="*/ 643890 w 643890"/>
              <a:gd name="connsiteY1" fmla="*/ 0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3890" h="171450">
                <a:moveTo>
                  <a:pt x="0" y="171450"/>
                </a:moveTo>
                <a:lnTo>
                  <a:pt x="64389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" name="Freeform 229"/>
          <p:cNvSpPr/>
          <p:nvPr userDrawn="1"/>
        </p:nvSpPr>
        <p:spPr>
          <a:xfrm>
            <a:off x="9042983" y="4655801"/>
            <a:ext cx="762000" cy="1504950"/>
          </a:xfrm>
          <a:custGeom>
            <a:avLst/>
            <a:gdLst>
              <a:gd name="connsiteX0" fmla="*/ 0 w 762000"/>
              <a:gd name="connsiteY0" fmla="*/ 0 h 1504950"/>
              <a:gd name="connsiteX1" fmla="*/ 403860 w 762000"/>
              <a:gd name="connsiteY1" fmla="*/ 316230 h 1504950"/>
              <a:gd name="connsiteX2" fmla="*/ 518160 w 762000"/>
              <a:gd name="connsiteY2" fmla="*/ 788670 h 1504950"/>
              <a:gd name="connsiteX3" fmla="*/ 762000 w 762000"/>
              <a:gd name="connsiteY3" fmla="*/ 1352550 h 1504950"/>
              <a:gd name="connsiteX4" fmla="*/ 468630 w 762000"/>
              <a:gd name="connsiteY4" fmla="*/ 1504950 h 1504950"/>
              <a:gd name="connsiteX0" fmla="*/ 0 w 762000"/>
              <a:gd name="connsiteY0" fmla="*/ 0 h 1504950"/>
              <a:gd name="connsiteX1" fmla="*/ 403860 w 762000"/>
              <a:gd name="connsiteY1" fmla="*/ 316230 h 1504950"/>
              <a:gd name="connsiteX2" fmla="*/ 518160 w 762000"/>
              <a:gd name="connsiteY2" fmla="*/ 788670 h 1504950"/>
              <a:gd name="connsiteX3" fmla="*/ 552450 w 762000"/>
              <a:gd name="connsiteY3" fmla="*/ 1021080 h 1504950"/>
              <a:gd name="connsiteX4" fmla="*/ 762000 w 762000"/>
              <a:gd name="connsiteY4" fmla="*/ 1352550 h 1504950"/>
              <a:gd name="connsiteX5" fmla="*/ 468630 w 762000"/>
              <a:gd name="connsiteY5" fmla="*/ 1504950 h 1504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62000" h="1504950">
                <a:moveTo>
                  <a:pt x="0" y="0"/>
                </a:moveTo>
                <a:lnTo>
                  <a:pt x="403860" y="316230"/>
                </a:lnTo>
                <a:lnTo>
                  <a:pt x="518160" y="788670"/>
                </a:lnTo>
                <a:cubicBezTo>
                  <a:pt x="542290" y="850900"/>
                  <a:pt x="528320" y="958850"/>
                  <a:pt x="552450" y="1021080"/>
                </a:cubicBezTo>
                <a:lnTo>
                  <a:pt x="762000" y="1352550"/>
                </a:lnTo>
                <a:lnTo>
                  <a:pt x="468630" y="150495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31" name="Freeform 230"/>
          <p:cNvSpPr/>
          <p:nvPr userDrawn="1"/>
        </p:nvSpPr>
        <p:spPr>
          <a:xfrm>
            <a:off x="9195383" y="5398751"/>
            <a:ext cx="350520" cy="114300"/>
          </a:xfrm>
          <a:custGeom>
            <a:avLst/>
            <a:gdLst>
              <a:gd name="connsiteX0" fmla="*/ 0 w 350520"/>
              <a:gd name="connsiteY0" fmla="*/ 114300 h 114300"/>
              <a:gd name="connsiteX1" fmla="*/ 350520 w 350520"/>
              <a:gd name="connsiteY1" fmla="*/ 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114300">
                <a:moveTo>
                  <a:pt x="0" y="114300"/>
                </a:moveTo>
                <a:lnTo>
                  <a:pt x="3505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" name="Freeform 231"/>
          <p:cNvSpPr/>
          <p:nvPr userDrawn="1"/>
        </p:nvSpPr>
        <p:spPr>
          <a:xfrm>
            <a:off x="8574353" y="3996671"/>
            <a:ext cx="1783080" cy="1927860"/>
          </a:xfrm>
          <a:custGeom>
            <a:avLst/>
            <a:gdLst>
              <a:gd name="connsiteX0" fmla="*/ 0 w 1783080"/>
              <a:gd name="connsiteY0" fmla="*/ 0 h 1927860"/>
              <a:gd name="connsiteX1" fmla="*/ 1032510 w 1783080"/>
              <a:gd name="connsiteY1" fmla="*/ 910590 h 1927860"/>
              <a:gd name="connsiteX2" fmla="*/ 1123950 w 1783080"/>
              <a:gd name="connsiteY2" fmla="*/ 1295400 h 1927860"/>
              <a:gd name="connsiteX3" fmla="*/ 1230630 w 1783080"/>
              <a:gd name="connsiteY3" fmla="*/ 1725930 h 1927860"/>
              <a:gd name="connsiteX4" fmla="*/ 1341120 w 1783080"/>
              <a:gd name="connsiteY4" fmla="*/ 1927860 h 1927860"/>
              <a:gd name="connsiteX5" fmla="*/ 1630680 w 1783080"/>
              <a:gd name="connsiteY5" fmla="*/ 1562100 h 1927860"/>
              <a:gd name="connsiteX6" fmla="*/ 1783080 w 1783080"/>
              <a:gd name="connsiteY6" fmla="*/ 1131570 h 1927860"/>
              <a:gd name="connsiteX7" fmla="*/ 1078230 w 1783080"/>
              <a:gd name="connsiteY7" fmla="*/ 1040130 h 1927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83080" h="1927860">
                <a:moveTo>
                  <a:pt x="0" y="0"/>
                </a:moveTo>
                <a:lnTo>
                  <a:pt x="1032510" y="910590"/>
                </a:lnTo>
                <a:lnTo>
                  <a:pt x="1123950" y="1295400"/>
                </a:lnTo>
                <a:lnTo>
                  <a:pt x="1230630" y="1725930"/>
                </a:lnTo>
                <a:lnTo>
                  <a:pt x="1341120" y="1927860"/>
                </a:lnTo>
                <a:lnTo>
                  <a:pt x="1630680" y="1562100"/>
                </a:lnTo>
                <a:lnTo>
                  <a:pt x="1783080" y="1131570"/>
                </a:lnTo>
                <a:lnTo>
                  <a:pt x="1078230" y="104013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" name="Freeform 253"/>
          <p:cNvSpPr/>
          <p:nvPr userDrawn="1"/>
        </p:nvSpPr>
        <p:spPr>
          <a:xfrm>
            <a:off x="9557333" y="3775691"/>
            <a:ext cx="1150620" cy="1089660"/>
          </a:xfrm>
          <a:custGeom>
            <a:avLst/>
            <a:gdLst>
              <a:gd name="connsiteX0" fmla="*/ 0 w 1150620"/>
              <a:gd name="connsiteY0" fmla="*/ 1089660 h 1089660"/>
              <a:gd name="connsiteX1" fmla="*/ 0 w 1150620"/>
              <a:gd name="connsiteY1" fmla="*/ 1089660 h 1089660"/>
              <a:gd name="connsiteX2" fmla="*/ 171450 w 1150620"/>
              <a:gd name="connsiteY2" fmla="*/ 880110 h 1089660"/>
              <a:gd name="connsiteX3" fmla="*/ 182880 w 1150620"/>
              <a:gd name="connsiteY3" fmla="*/ 842010 h 1089660"/>
              <a:gd name="connsiteX4" fmla="*/ 190500 w 1150620"/>
              <a:gd name="connsiteY4" fmla="*/ 815340 h 1089660"/>
              <a:gd name="connsiteX5" fmla="*/ 194310 w 1150620"/>
              <a:gd name="connsiteY5" fmla="*/ 788670 h 1089660"/>
              <a:gd name="connsiteX6" fmla="*/ 346710 w 1150620"/>
              <a:gd name="connsiteY6" fmla="*/ 68580 h 1089660"/>
              <a:gd name="connsiteX7" fmla="*/ 830580 w 1150620"/>
              <a:gd name="connsiteY7" fmla="*/ 0 h 1089660"/>
              <a:gd name="connsiteX8" fmla="*/ 1150620 w 1150620"/>
              <a:gd name="connsiteY8" fmla="*/ 106680 h 1089660"/>
              <a:gd name="connsiteX9" fmla="*/ 979170 w 1150620"/>
              <a:gd name="connsiteY9" fmla="*/ 392430 h 1089660"/>
              <a:gd name="connsiteX10" fmla="*/ 312420 w 1150620"/>
              <a:gd name="connsiteY10" fmla="*/ 361950 h 108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50620" h="1089660">
                <a:moveTo>
                  <a:pt x="0" y="1089660"/>
                </a:moveTo>
                <a:lnTo>
                  <a:pt x="0" y="1089660"/>
                </a:lnTo>
                <a:lnTo>
                  <a:pt x="171450" y="880110"/>
                </a:lnTo>
                <a:cubicBezTo>
                  <a:pt x="175260" y="867410"/>
                  <a:pt x="178981" y="854683"/>
                  <a:pt x="182880" y="842010"/>
                </a:cubicBezTo>
                <a:cubicBezTo>
                  <a:pt x="186507" y="830222"/>
                  <a:pt x="188113" y="828466"/>
                  <a:pt x="190500" y="815340"/>
                </a:cubicBezTo>
                <a:cubicBezTo>
                  <a:pt x="192106" y="806505"/>
                  <a:pt x="194310" y="788670"/>
                  <a:pt x="194310" y="788670"/>
                </a:cubicBezTo>
                <a:lnTo>
                  <a:pt x="346710" y="68580"/>
                </a:lnTo>
                <a:lnTo>
                  <a:pt x="830580" y="0"/>
                </a:lnTo>
                <a:lnTo>
                  <a:pt x="1150620" y="106680"/>
                </a:lnTo>
                <a:lnTo>
                  <a:pt x="979170" y="392430"/>
                </a:lnTo>
                <a:lnTo>
                  <a:pt x="312420" y="36195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" name="Down Arrow 254"/>
          <p:cNvSpPr/>
          <p:nvPr userDrawn="1"/>
        </p:nvSpPr>
        <p:spPr>
          <a:xfrm>
            <a:off x="9687550" y="4658573"/>
            <a:ext cx="45719" cy="45719"/>
          </a:xfrm>
          <a:prstGeom prst="downArrow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" name="Freeform 255"/>
          <p:cNvSpPr/>
          <p:nvPr userDrawn="1"/>
        </p:nvSpPr>
        <p:spPr>
          <a:xfrm>
            <a:off x="9709733" y="4560551"/>
            <a:ext cx="811530" cy="575310"/>
          </a:xfrm>
          <a:custGeom>
            <a:avLst/>
            <a:gdLst>
              <a:gd name="connsiteX0" fmla="*/ 0 w 811530"/>
              <a:gd name="connsiteY0" fmla="*/ 152400 h 575310"/>
              <a:gd name="connsiteX1" fmla="*/ 0 w 811530"/>
              <a:gd name="connsiteY1" fmla="*/ 152400 h 575310"/>
              <a:gd name="connsiteX2" fmla="*/ 811530 w 811530"/>
              <a:gd name="connsiteY2" fmla="*/ 0 h 575310"/>
              <a:gd name="connsiteX3" fmla="*/ 800100 w 811530"/>
              <a:gd name="connsiteY3" fmla="*/ 163830 h 575310"/>
              <a:gd name="connsiteX4" fmla="*/ 651510 w 811530"/>
              <a:gd name="connsiteY4" fmla="*/ 575310 h 575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1530" h="575310">
                <a:moveTo>
                  <a:pt x="0" y="152400"/>
                </a:moveTo>
                <a:lnTo>
                  <a:pt x="0" y="152400"/>
                </a:lnTo>
                <a:lnTo>
                  <a:pt x="811530" y="0"/>
                </a:lnTo>
                <a:lnTo>
                  <a:pt x="800100" y="163830"/>
                </a:lnTo>
                <a:lnTo>
                  <a:pt x="651510" y="57531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" name="Freeform 258"/>
          <p:cNvSpPr/>
          <p:nvPr userDrawn="1"/>
        </p:nvSpPr>
        <p:spPr>
          <a:xfrm>
            <a:off x="10403153" y="3931901"/>
            <a:ext cx="422910" cy="1565910"/>
          </a:xfrm>
          <a:custGeom>
            <a:avLst/>
            <a:gdLst>
              <a:gd name="connsiteX0" fmla="*/ 422910 w 422910"/>
              <a:gd name="connsiteY0" fmla="*/ 0 h 1565910"/>
              <a:gd name="connsiteX1" fmla="*/ 266700 w 422910"/>
              <a:gd name="connsiteY1" fmla="*/ 342900 h 1565910"/>
              <a:gd name="connsiteX2" fmla="*/ 281940 w 422910"/>
              <a:gd name="connsiteY2" fmla="*/ 731520 h 1565910"/>
              <a:gd name="connsiteX3" fmla="*/ 0 w 422910"/>
              <a:gd name="connsiteY3" fmla="*/ 1531620 h 1565910"/>
              <a:gd name="connsiteX4" fmla="*/ 320040 w 422910"/>
              <a:gd name="connsiteY4" fmla="*/ 1565910 h 1565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22910" h="1565910">
                <a:moveTo>
                  <a:pt x="422910" y="0"/>
                </a:moveTo>
                <a:lnTo>
                  <a:pt x="266700" y="342900"/>
                </a:lnTo>
                <a:lnTo>
                  <a:pt x="281940" y="731520"/>
                </a:lnTo>
                <a:lnTo>
                  <a:pt x="0" y="1531620"/>
                </a:lnTo>
                <a:lnTo>
                  <a:pt x="320040" y="156591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" name="Freeform 259"/>
          <p:cNvSpPr/>
          <p:nvPr userDrawn="1"/>
        </p:nvSpPr>
        <p:spPr>
          <a:xfrm>
            <a:off x="10848923" y="3600431"/>
            <a:ext cx="1832610" cy="1908810"/>
          </a:xfrm>
          <a:custGeom>
            <a:avLst/>
            <a:gdLst>
              <a:gd name="connsiteX0" fmla="*/ 179070 w 1832610"/>
              <a:gd name="connsiteY0" fmla="*/ 95250 h 1908810"/>
              <a:gd name="connsiteX1" fmla="*/ 179070 w 1832610"/>
              <a:gd name="connsiteY1" fmla="*/ 95250 h 1908810"/>
              <a:gd name="connsiteX2" fmla="*/ 1093470 w 1832610"/>
              <a:gd name="connsiteY2" fmla="*/ 0 h 1908810"/>
              <a:gd name="connsiteX3" fmla="*/ 1097280 w 1832610"/>
              <a:gd name="connsiteY3" fmla="*/ 110490 h 1908810"/>
              <a:gd name="connsiteX4" fmla="*/ 1104900 w 1832610"/>
              <a:gd name="connsiteY4" fmla="*/ 529590 h 1908810"/>
              <a:gd name="connsiteX5" fmla="*/ 1783080 w 1832610"/>
              <a:gd name="connsiteY5" fmla="*/ 636270 h 1908810"/>
              <a:gd name="connsiteX6" fmla="*/ 1832610 w 1832610"/>
              <a:gd name="connsiteY6" fmla="*/ 1223010 h 1908810"/>
              <a:gd name="connsiteX7" fmla="*/ 1485900 w 1832610"/>
              <a:gd name="connsiteY7" fmla="*/ 1230630 h 1908810"/>
              <a:gd name="connsiteX8" fmla="*/ 1550670 w 1832610"/>
              <a:gd name="connsiteY8" fmla="*/ 1802130 h 1908810"/>
              <a:gd name="connsiteX9" fmla="*/ 1143000 w 1832610"/>
              <a:gd name="connsiteY9" fmla="*/ 1779270 h 1908810"/>
              <a:gd name="connsiteX10" fmla="*/ 541020 w 1832610"/>
              <a:gd name="connsiteY10" fmla="*/ 1859280 h 1908810"/>
              <a:gd name="connsiteX11" fmla="*/ 34290 w 1832610"/>
              <a:gd name="connsiteY11" fmla="*/ 1908810 h 1908810"/>
              <a:gd name="connsiteX12" fmla="*/ 148590 w 1832610"/>
              <a:gd name="connsiteY12" fmla="*/ 1264920 h 1908810"/>
              <a:gd name="connsiteX13" fmla="*/ 605790 w 1832610"/>
              <a:gd name="connsiteY13" fmla="*/ 1177290 h 1908810"/>
              <a:gd name="connsiteX14" fmla="*/ 701040 w 1832610"/>
              <a:gd name="connsiteY14" fmla="*/ 419100 h 1908810"/>
              <a:gd name="connsiteX15" fmla="*/ 0 w 1832610"/>
              <a:gd name="connsiteY15" fmla="*/ 312420 h 1908810"/>
              <a:gd name="connsiteX16" fmla="*/ 179070 w 1832610"/>
              <a:gd name="connsiteY16" fmla="*/ 95250 h 1908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832610" h="1908810">
                <a:moveTo>
                  <a:pt x="179070" y="95250"/>
                </a:moveTo>
                <a:lnTo>
                  <a:pt x="179070" y="95250"/>
                </a:lnTo>
                <a:lnTo>
                  <a:pt x="1093470" y="0"/>
                </a:lnTo>
                <a:cubicBezTo>
                  <a:pt x="1099350" y="64676"/>
                  <a:pt x="1097280" y="27882"/>
                  <a:pt x="1097280" y="110490"/>
                </a:cubicBezTo>
                <a:lnTo>
                  <a:pt x="1104900" y="529590"/>
                </a:lnTo>
                <a:lnTo>
                  <a:pt x="1783080" y="636270"/>
                </a:lnTo>
                <a:lnTo>
                  <a:pt x="1832610" y="1223010"/>
                </a:lnTo>
                <a:lnTo>
                  <a:pt x="1485900" y="1230630"/>
                </a:lnTo>
                <a:lnTo>
                  <a:pt x="1550670" y="1802130"/>
                </a:lnTo>
                <a:lnTo>
                  <a:pt x="1143000" y="1779270"/>
                </a:lnTo>
                <a:lnTo>
                  <a:pt x="541020" y="1859280"/>
                </a:lnTo>
                <a:lnTo>
                  <a:pt x="34290" y="1908810"/>
                </a:lnTo>
                <a:lnTo>
                  <a:pt x="148590" y="1264920"/>
                </a:lnTo>
                <a:lnTo>
                  <a:pt x="605790" y="1177290"/>
                </a:lnTo>
                <a:lnTo>
                  <a:pt x="701040" y="419100"/>
                </a:lnTo>
                <a:lnTo>
                  <a:pt x="0" y="312420"/>
                </a:lnTo>
                <a:lnTo>
                  <a:pt x="179070" y="95250"/>
                </a:lnTo>
                <a:close/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" name="Freeform 260"/>
          <p:cNvSpPr/>
          <p:nvPr userDrawn="1"/>
        </p:nvSpPr>
        <p:spPr>
          <a:xfrm>
            <a:off x="11492813" y="4758671"/>
            <a:ext cx="838200" cy="76200"/>
          </a:xfrm>
          <a:custGeom>
            <a:avLst/>
            <a:gdLst>
              <a:gd name="connsiteX0" fmla="*/ 0 w 838200"/>
              <a:gd name="connsiteY0" fmla="*/ 0 h 76200"/>
              <a:gd name="connsiteX1" fmla="*/ 838200 w 838200"/>
              <a:gd name="connsiteY1" fmla="*/ 7620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38200" h="76200">
                <a:moveTo>
                  <a:pt x="0" y="0"/>
                </a:moveTo>
                <a:lnTo>
                  <a:pt x="838200" y="7620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2" name="Freeform 261"/>
          <p:cNvSpPr/>
          <p:nvPr userDrawn="1"/>
        </p:nvSpPr>
        <p:spPr>
          <a:xfrm>
            <a:off x="11572823" y="4034771"/>
            <a:ext cx="422910" cy="1341120"/>
          </a:xfrm>
          <a:custGeom>
            <a:avLst/>
            <a:gdLst>
              <a:gd name="connsiteX0" fmla="*/ 422910 w 422910"/>
              <a:gd name="connsiteY0" fmla="*/ 1341120 h 1341120"/>
              <a:gd name="connsiteX1" fmla="*/ 396240 w 422910"/>
              <a:gd name="connsiteY1" fmla="*/ 99060 h 1341120"/>
              <a:gd name="connsiteX2" fmla="*/ 0 w 422910"/>
              <a:gd name="connsiteY2" fmla="*/ 0 h 1341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2910" h="1341120">
                <a:moveTo>
                  <a:pt x="422910" y="1341120"/>
                </a:moveTo>
                <a:lnTo>
                  <a:pt x="396240" y="99060"/>
                </a:lnTo>
                <a:lnTo>
                  <a:pt x="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3" name="Freeform 262"/>
          <p:cNvSpPr/>
          <p:nvPr userDrawn="1"/>
        </p:nvSpPr>
        <p:spPr>
          <a:xfrm>
            <a:off x="11416613" y="4800581"/>
            <a:ext cx="11430" cy="624840"/>
          </a:xfrm>
          <a:custGeom>
            <a:avLst/>
            <a:gdLst>
              <a:gd name="connsiteX0" fmla="*/ 11430 w 11430"/>
              <a:gd name="connsiteY0" fmla="*/ 0 h 624840"/>
              <a:gd name="connsiteX1" fmla="*/ 0 w 11430"/>
              <a:gd name="connsiteY1" fmla="*/ 6248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430" h="624840">
                <a:moveTo>
                  <a:pt x="11430" y="0"/>
                </a:moveTo>
                <a:lnTo>
                  <a:pt x="0" y="6248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4" name="Group 263"/>
          <p:cNvGrpSpPr/>
          <p:nvPr userDrawn="1"/>
        </p:nvGrpSpPr>
        <p:grpSpPr>
          <a:xfrm rot="6320106">
            <a:off x="12769805" y="4028798"/>
            <a:ext cx="364478" cy="322039"/>
            <a:chOff x="8873215" y="6573295"/>
            <a:chExt cx="364478" cy="322039"/>
          </a:xfrm>
          <a:solidFill>
            <a:srgbClr val="000000"/>
          </a:solidFill>
        </p:grpSpPr>
        <p:sp>
          <p:nvSpPr>
            <p:cNvPr id="1982" name="Rectangle 1981"/>
            <p:cNvSpPr>
              <a:spLocks noChangeAspect="1"/>
            </p:cNvSpPr>
            <p:nvPr/>
          </p:nvSpPr>
          <p:spPr>
            <a:xfrm rot="433759">
              <a:off x="8873215" y="6573295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3" name="Rectangle 1982"/>
            <p:cNvSpPr>
              <a:spLocks noChangeAspect="1"/>
            </p:cNvSpPr>
            <p:nvPr/>
          </p:nvSpPr>
          <p:spPr>
            <a:xfrm rot="372812">
              <a:off x="8890303" y="6810954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4" name="Rectangle 1983"/>
            <p:cNvSpPr>
              <a:spLocks noChangeAspect="1"/>
            </p:cNvSpPr>
            <p:nvPr/>
          </p:nvSpPr>
          <p:spPr>
            <a:xfrm rot="433759">
              <a:off x="9152524" y="6615731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5" name="Freeform 264"/>
          <p:cNvSpPr/>
          <p:nvPr userDrawn="1"/>
        </p:nvSpPr>
        <p:spPr>
          <a:xfrm>
            <a:off x="12399593" y="4335761"/>
            <a:ext cx="1569720" cy="1051560"/>
          </a:xfrm>
          <a:custGeom>
            <a:avLst/>
            <a:gdLst>
              <a:gd name="connsiteX0" fmla="*/ 0 w 1569720"/>
              <a:gd name="connsiteY0" fmla="*/ 1051560 h 1051560"/>
              <a:gd name="connsiteX1" fmla="*/ 0 w 1569720"/>
              <a:gd name="connsiteY1" fmla="*/ 1051560 h 1051560"/>
              <a:gd name="connsiteX2" fmla="*/ 41910 w 1569720"/>
              <a:gd name="connsiteY2" fmla="*/ 1040130 h 1051560"/>
              <a:gd name="connsiteX3" fmla="*/ 53340 w 1569720"/>
              <a:gd name="connsiteY3" fmla="*/ 1036320 h 1051560"/>
              <a:gd name="connsiteX4" fmla="*/ 762000 w 1569720"/>
              <a:gd name="connsiteY4" fmla="*/ 678180 h 1051560"/>
              <a:gd name="connsiteX5" fmla="*/ 746760 w 1569720"/>
              <a:gd name="connsiteY5" fmla="*/ 0 h 1051560"/>
              <a:gd name="connsiteX6" fmla="*/ 1569720 w 1569720"/>
              <a:gd name="connsiteY6" fmla="*/ 297180 h 1051560"/>
              <a:gd name="connsiteX7" fmla="*/ 1047750 w 1569720"/>
              <a:gd name="connsiteY7" fmla="*/ 453390 h 1051560"/>
              <a:gd name="connsiteX8" fmla="*/ 769620 w 1569720"/>
              <a:gd name="connsiteY8" fmla="*/ 67437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9720" h="1051560">
                <a:moveTo>
                  <a:pt x="0" y="1051560"/>
                </a:moveTo>
                <a:lnTo>
                  <a:pt x="0" y="1051560"/>
                </a:lnTo>
                <a:lnTo>
                  <a:pt x="41910" y="1040130"/>
                </a:lnTo>
                <a:cubicBezTo>
                  <a:pt x="45772" y="1039027"/>
                  <a:pt x="53340" y="1036320"/>
                  <a:pt x="53340" y="1036320"/>
                </a:cubicBezTo>
                <a:lnTo>
                  <a:pt x="762000" y="678180"/>
                </a:lnTo>
                <a:lnTo>
                  <a:pt x="746760" y="0"/>
                </a:lnTo>
                <a:lnTo>
                  <a:pt x="1569720" y="297180"/>
                </a:lnTo>
                <a:lnTo>
                  <a:pt x="1047750" y="453390"/>
                </a:lnTo>
                <a:lnTo>
                  <a:pt x="769620" y="67437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6" name="Freeform 265"/>
          <p:cNvSpPr/>
          <p:nvPr userDrawn="1"/>
        </p:nvSpPr>
        <p:spPr>
          <a:xfrm>
            <a:off x="12738683" y="3437681"/>
            <a:ext cx="1916810" cy="1134300"/>
          </a:xfrm>
          <a:custGeom>
            <a:avLst/>
            <a:gdLst>
              <a:gd name="connsiteX0" fmla="*/ 0 w 1676400"/>
              <a:gd name="connsiteY0" fmla="*/ 7620 h 1104900"/>
              <a:gd name="connsiteX1" fmla="*/ 121920 w 1676400"/>
              <a:gd name="connsiteY1" fmla="*/ 396240 h 1104900"/>
              <a:gd name="connsiteX2" fmla="*/ 842010 w 1676400"/>
              <a:gd name="connsiteY2" fmla="*/ 152400 h 1104900"/>
              <a:gd name="connsiteX3" fmla="*/ 838200 w 1676400"/>
              <a:gd name="connsiteY3" fmla="*/ 198120 h 1104900"/>
              <a:gd name="connsiteX4" fmla="*/ 929640 w 1676400"/>
              <a:gd name="connsiteY4" fmla="*/ 834390 h 1104900"/>
              <a:gd name="connsiteX5" fmla="*/ 1562100 w 1676400"/>
              <a:gd name="connsiteY5" fmla="*/ 1104900 h 1104900"/>
              <a:gd name="connsiteX6" fmla="*/ 1676400 w 1676400"/>
              <a:gd name="connsiteY6" fmla="*/ 864870 h 1104900"/>
              <a:gd name="connsiteX7" fmla="*/ 1592580 w 1676400"/>
              <a:gd name="connsiteY7" fmla="*/ 0 h 1104900"/>
              <a:gd name="connsiteX8" fmla="*/ 819150 w 1676400"/>
              <a:gd name="connsiteY8" fmla="*/ 167640 h 1104900"/>
              <a:gd name="connsiteX0" fmla="*/ 0 w 1916810"/>
              <a:gd name="connsiteY0" fmla="*/ 37020 h 1134300"/>
              <a:gd name="connsiteX1" fmla="*/ 121920 w 1916810"/>
              <a:gd name="connsiteY1" fmla="*/ 425640 h 1134300"/>
              <a:gd name="connsiteX2" fmla="*/ 842010 w 1916810"/>
              <a:gd name="connsiteY2" fmla="*/ 181800 h 1134300"/>
              <a:gd name="connsiteX3" fmla="*/ 838200 w 1916810"/>
              <a:gd name="connsiteY3" fmla="*/ 227520 h 1134300"/>
              <a:gd name="connsiteX4" fmla="*/ 929640 w 1916810"/>
              <a:gd name="connsiteY4" fmla="*/ 863790 h 1134300"/>
              <a:gd name="connsiteX5" fmla="*/ 1562100 w 1916810"/>
              <a:gd name="connsiteY5" fmla="*/ 1134300 h 1134300"/>
              <a:gd name="connsiteX6" fmla="*/ 1676400 w 1916810"/>
              <a:gd name="connsiteY6" fmla="*/ 894270 h 1134300"/>
              <a:gd name="connsiteX7" fmla="*/ 1914866 w 1916810"/>
              <a:gd name="connsiteY7" fmla="*/ 0 h 1134300"/>
              <a:gd name="connsiteX8" fmla="*/ 1592580 w 1916810"/>
              <a:gd name="connsiteY8" fmla="*/ 29400 h 1134300"/>
              <a:gd name="connsiteX9" fmla="*/ 819150 w 1916810"/>
              <a:gd name="connsiteY9" fmla="*/ 197040 h 113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916810" h="1134300">
                <a:moveTo>
                  <a:pt x="0" y="37020"/>
                </a:moveTo>
                <a:lnTo>
                  <a:pt x="121920" y="425640"/>
                </a:lnTo>
                <a:lnTo>
                  <a:pt x="842010" y="181800"/>
                </a:lnTo>
                <a:lnTo>
                  <a:pt x="838200" y="227520"/>
                </a:lnTo>
                <a:lnTo>
                  <a:pt x="929640" y="863790"/>
                </a:lnTo>
                <a:lnTo>
                  <a:pt x="1562100" y="1134300"/>
                </a:lnTo>
                <a:lnTo>
                  <a:pt x="1676400" y="894270"/>
                </a:lnTo>
                <a:cubicBezTo>
                  <a:pt x="1647858" y="634762"/>
                  <a:pt x="1943408" y="259508"/>
                  <a:pt x="1914866" y="0"/>
                </a:cubicBezTo>
                <a:lnTo>
                  <a:pt x="1592580" y="29400"/>
                </a:lnTo>
                <a:lnTo>
                  <a:pt x="819150" y="197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67" name="Freeform 266"/>
          <p:cNvSpPr/>
          <p:nvPr userDrawn="1"/>
        </p:nvSpPr>
        <p:spPr>
          <a:xfrm>
            <a:off x="14258873" y="3246101"/>
            <a:ext cx="495300" cy="228600"/>
          </a:xfrm>
          <a:custGeom>
            <a:avLst/>
            <a:gdLst>
              <a:gd name="connsiteX0" fmla="*/ 0 w 1062990"/>
              <a:gd name="connsiteY0" fmla="*/ 0 h 300990"/>
              <a:gd name="connsiteX1" fmla="*/ 0 w 1062990"/>
              <a:gd name="connsiteY1" fmla="*/ 0 h 300990"/>
              <a:gd name="connsiteX2" fmla="*/ 60960 w 1062990"/>
              <a:gd name="connsiteY2" fmla="*/ 228600 h 300990"/>
              <a:gd name="connsiteX3" fmla="*/ 605790 w 1062990"/>
              <a:gd name="connsiteY3" fmla="*/ 167640 h 300990"/>
              <a:gd name="connsiteX4" fmla="*/ 1062990 w 1062990"/>
              <a:gd name="connsiteY4" fmla="*/ 300990 h 300990"/>
              <a:gd name="connsiteX0" fmla="*/ 0 w 1062990"/>
              <a:gd name="connsiteY0" fmla="*/ 0 h 300990"/>
              <a:gd name="connsiteX1" fmla="*/ 0 w 1062990"/>
              <a:gd name="connsiteY1" fmla="*/ 0 h 300990"/>
              <a:gd name="connsiteX2" fmla="*/ 60960 w 1062990"/>
              <a:gd name="connsiteY2" fmla="*/ 228600 h 300990"/>
              <a:gd name="connsiteX3" fmla="*/ 605790 w 1062990"/>
              <a:gd name="connsiteY3" fmla="*/ 167640 h 300990"/>
              <a:gd name="connsiteX4" fmla="*/ 1062990 w 1062990"/>
              <a:gd name="connsiteY4" fmla="*/ 300990 h 300990"/>
              <a:gd name="connsiteX0" fmla="*/ 0 w 605790"/>
              <a:gd name="connsiteY0" fmla="*/ 0 h 228600"/>
              <a:gd name="connsiteX1" fmla="*/ 0 w 605790"/>
              <a:gd name="connsiteY1" fmla="*/ 0 h 228600"/>
              <a:gd name="connsiteX2" fmla="*/ 60960 w 605790"/>
              <a:gd name="connsiteY2" fmla="*/ 228600 h 228600"/>
              <a:gd name="connsiteX3" fmla="*/ 605790 w 605790"/>
              <a:gd name="connsiteY3" fmla="*/ 167640 h 228600"/>
              <a:gd name="connsiteX0" fmla="*/ 0 w 495300"/>
              <a:gd name="connsiteY0" fmla="*/ 0 h 228600"/>
              <a:gd name="connsiteX1" fmla="*/ 0 w 495300"/>
              <a:gd name="connsiteY1" fmla="*/ 0 h 228600"/>
              <a:gd name="connsiteX2" fmla="*/ 60960 w 495300"/>
              <a:gd name="connsiteY2" fmla="*/ 228600 h 228600"/>
              <a:gd name="connsiteX3" fmla="*/ 495300 w 495300"/>
              <a:gd name="connsiteY3" fmla="*/ 17526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300" h="228600">
                <a:moveTo>
                  <a:pt x="0" y="0"/>
                </a:moveTo>
                <a:lnTo>
                  <a:pt x="0" y="0"/>
                </a:lnTo>
                <a:lnTo>
                  <a:pt x="60960" y="228600"/>
                </a:lnTo>
                <a:lnTo>
                  <a:pt x="495300" y="1752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8" name="Freeform 267"/>
          <p:cNvSpPr/>
          <p:nvPr userDrawn="1"/>
        </p:nvSpPr>
        <p:spPr>
          <a:xfrm>
            <a:off x="15394253" y="3573761"/>
            <a:ext cx="480060" cy="30480"/>
          </a:xfrm>
          <a:custGeom>
            <a:avLst/>
            <a:gdLst>
              <a:gd name="connsiteX0" fmla="*/ 0 w 480060"/>
              <a:gd name="connsiteY0" fmla="*/ 3810 h 30480"/>
              <a:gd name="connsiteX1" fmla="*/ 0 w 480060"/>
              <a:gd name="connsiteY1" fmla="*/ 3810 h 30480"/>
              <a:gd name="connsiteX2" fmla="*/ 163830 w 480060"/>
              <a:gd name="connsiteY2" fmla="*/ 30480 h 30480"/>
              <a:gd name="connsiteX3" fmla="*/ 480060 w 480060"/>
              <a:gd name="connsiteY3" fmla="*/ 0 h 30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060" h="30480">
                <a:moveTo>
                  <a:pt x="0" y="3810"/>
                </a:moveTo>
                <a:lnTo>
                  <a:pt x="0" y="3810"/>
                </a:lnTo>
                <a:lnTo>
                  <a:pt x="163830" y="30480"/>
                </a:lnTo>
                <a:lnTo>
                  <a:pt x="4800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9" name="Freeform 268"/>
          <p:cNvSpPr/>
          <p:nvPr userDrawn="1"/>
        </p:nvSpPr>
        <p:spPr>
          <a:xfrm>
            <a:off x="15653333" y="3619481"/>
            <a:ext cx="38100" cy="617220"/>
          </a:xfrm>
          <a:custGeom>
            <a:avLst/>
            <a:gdLst>
              <a:gd name="connsiteX0" fmla="*/ 0 w 38100"/>
              <a:gd name="connsiteY0" fmla="*/ 0 h 617220"/>
              <a:gd name="connsiteX1" fmla="*/ 38100 w 38100"/>
              <a:gd name="connsiteY1" fmla="*/ 617220 h 617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617220">
                <a:moveTo>
                  <a:pt x="0" y="0"/>
                </a:moveTo>
                <a:lnTo>
                  <a:pt x="38100" y="6172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0" name="Freeform 269"/>
          <p:cNvSpPr/>
          <p:nvPr userDrawn="1"/>
        </p:nvSpPr>
        <p:spPr>
          <a:xfrm>
            <a:off x="16057193" y="3246101"/>
            <a:ext cx="487680" cy="986790"/>
          </a:xfrm>
          <a:custGeom>
            <a:avLst/>
            <a:gdLst>
              <a:gd name="connsiteX0" fmla="*/ 0 w 487680"/>
              <a:gd name="connsiteY0" fmla="*/ 986790 h 986790"/>
              <a:gd name="connsiteX1" fmla="*/ 476250 w 487680"/>
              <a:gd name="connsiteY1" fmla="*/ 887730 h 986790"/>
              <a:gd name="connsiteX2" fmla="*/ 476250 w 487680"/>
              <a:gd name="connsiteY2" fmla="*/ 800100 h 986790"/>
              <a:gd name="connsiteX3" fmla="*/ 487680 w 487680"/>
              <a:gd name="connsiteY3" fmla="*/ 0 h 986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680" h="986790">
                <a:moveTo>
                  <a:pt x="0" y="986790"/>
                </a:moveTo>
                <a:lnTo>
                  <a:pt x="476250" y="887730"/>
                </a:lnTo>
                <a:lnTo>
                  <a:pt x="476250" y="800100"/>
                </a:lnTo>
                <a:lnTo>
                  <a:pt x="4876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1" name="Freeform 270"/>
          <p:cNvSpPr/>
          <p:nvPr userDrawn="1"/>
        </p:nvSpPr>
        <p:spPr>
          <a:xfrm>
            <a:off x="16552493" y="3124181"/>
            <a:ext cx="590550" cy="1002030"/>
          </a:xfrm>
          <a:custGeom>
            <a:avLst/>
            <a:gdLst>
              <a:gd name="connsiteX0" fmla="*/ 0 w 590550"/>
              <a:gd name="connsiteY0" fmla="*/ 1002030 h 1002030"/>
              <a:gd name="connsiteX1" fmla="*/ 590550 w 590550"/>
              <a:gd name="connsiteY1" fmla="*/ 845820 h 1002030"/>
              <a:gd name="connsiteX2" fmla="*/ 548640 w 590550"/>
              <a:gd name="connsiteY2" fmla="*/ 0 h 1002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0550" h="1002030">
                <a:moveTo>
                  <a:pt x="0" y="1002030"/>
                </a:moveTo>
                <a:lnTo>
                  <a:pt x="590550" y="845820"/>
                </a:lnTo>
                <a:lnTo>
                  <a:pt x="5486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2" name="Freeform 271"/>
          <p:cNvSpPr/>
          <p:nvPr userDrawn="1"/>
        </p:nvSpPr>
        <p:spPr>
          <a:xfrm>
            <a:off x="17150663" y="3261341"/>
            <a:ext cx="773430" cy="708660"/>
          </a:xfrm>
          <a:custGeom>
            <a:avLst/>
            <a:gdLst>
              <a:gd name="connsiteX0" fmla="*/ 0 w 773430"/>
              <a:gd name="connsiteY0" fmla="*/ 708660 h 708660"/>
              <a:gd name="connsiteX1" fmla="*/ 773430 w 773430"/>
              <a:gd name="connsiteY1" fmla="*/ 499110 h 708660"/>
              <a:gd name="connsiteX2" fmla="*/ 659130 w 773430"/>
              <a:gd name="connsiteY2" fmla="*/ 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3430" h="708660">
                <a:moveTo>
                  <a:pt x="0" y="708660"/>
                </a:moveTo>
                <a:lnTo>
                  <a:pt x="773430" y="499110"/>
                </a:lnTo>
                <a:lnTo>
                  <a:pt x="65913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" name="Freeform 278"/>
          <p:cNvSpPr/>
          <p:nvPr userDrawn="1"/>
        </p:nvSpPr>
        <p:spPr>
          <a:xfrm>
            <a:off x="17927903" y="3246101"/>
            <a:ext cx="567690" cy="396240"/>
          </a:xfrm>
          <a:custGeom>
            <a:avLst/>
            <a:gdLst>
              <a:gd name="connsiteX0" fmla="*/ 0 w 567690"/>
              <a:gd name="connsiteY0" fmla="*/ 0 h 396240"/>
              <a:gd name="connsiteX1" fmla="*/ 556260 w 567690"/>
              <a:gd name="connsiteY1" fmla="*/ 175260 h 396240"/>
              <a:gd name="connsiteX2" fmla="*/ 567690 w 567690"/>
              <a:gd name="connsiteY2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7690" h="396240">
                <a:moveTo>
                  <a:pt x="0" y="0"/>
                </a:moveTo>
                <a:lnTo>
                  <a:pt x="556260" y="175260"/>
                </a:lnTo>
                <a:lnTo>
                  <a:pt x="567690" y="3962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" name="Freeform 279"/>
          <p:cNvSpPr/>
          <p:nvPr userDrawn="1"/>
        </p:nvSpPr>
        <p:spPr>
          <a:xfrm>
            <a:off x="13298753" y="887711"/>
            <a:ext cx="1432560" cy="2179320"/>
          </a:xfrm>
          <a:custGeom>
            <a:avLst/>
            <a:gdLst>
              <a:gd name="connsiteX0" fmla="*/ 1341120 w 1432560"/>
              <a:gd name="connsiteY0" fmla="*/ 548640 h 2179320"/>
              <a:gd name="connsiteX1" fmla="*/ 426720 w 1432560"/>
              <a:gd name="connsiteY1" fmla="*/ 0 h 2179320"/>
              <a:gd name="connsiteX2" fmla="*/ 0 w 1432560"/>
              <a:gd name="connsiteY2" fmla="*/ 1143000 h 2179320"/>
              <a:gd name="connsiteX3" fmla="*/ 731520 w 1432560"/>
              <a:gd name="connsiteY3" fmla="*/ 1722120 h 2179320"/>
              <a:gd name="connsiteX4" fmla="*/ 1432560 w 1432560"/>
              <a:gd name="connsiteY4" fmla="*/ 2179320 h 2179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2560" h="2179320">
                <a:moveTo>
                  <a:pt x="1341120" y="548640"/>
                </a:moveTo>
                <a:lnTo>
                  <a:pt x="426720" y="0"/>
                </a:lnTo>
                <a:lnTo>
                  <a:pt x="0" y="1143000"/>
                </a:lnTo>
                <a:lnTo>
                  <a:pt x="731520" y="1722120"/>
                </a:lnTo>
                <a:lnTo>
                  <a:pt x="1432560" y="21793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" name="Freeform 280"/>
          <p:cNvSpPr/>
          <p:nvPr userDrawn="1"/>
        </p:nvSpPr>
        <p:spPr>
          <a:xfrm>
            <a:off x="13131113" y="2015471"/>
            <a:ext cx="182880" cy="746760"/>
          </a:xfrm>
          <a:custGeom>
            <a:avLst/>
            <a:gdLst>
              <a:gd name="connsiteX0" fmla="*/ 182880 w 182880"/>
              <a:gd name="connsiteY0" fmla="*/ 0 h 746760"/>
              <a:gd name="connsiteX1" fmla="*/ 0 w 182880"/>
              <a:gd name="connsiteY1" fmla="*/ 746760 h 746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2880" h="746760">
                <a:moveTo>
                  <a:pt x="182880" y="0"/>
                </a:moveTo>
                <a:lnTo>
                  <a:pt x="0" y="7467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" name="Rectangle 281"/>
          <p:cNvSpPr/>
          <p:nvPr userDrawn="1"/>
        </p:nvSpPr>
        <p:spPr>
          <a:xfrm rot="17484971">
            <a:off x="13559229" y="916184"/>
            <a:ext cx="99310" cy="59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" name="Rectangle 282"/>
          <p:cNvSpPr/>
          <p:nvPr userDrawn="1"/>
        </p:nvSpPr>
        <p:spPr>
          <a:xfrm rot="17484971">
            <a:off x="13369342" y="1178223"/>
            <a:ext cx="132892" cy="11585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" name="Rectangle 283"/>
          <p:cNvSpPr/>
          <p:nvPr userDrawn="1"/>
        </p:nvSpPr>
        <p:spPr>
          <a:xfrm rot="17484971">
            <a:off x="13675378" y="1084869"/>
            <a:ext cx="145909" cy="72173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" name="Rectangle 284"/>
          <p:cNvSpPr/>
          <p:nvPr userDrawn="1"/>
        </p:nvSpPr>
        <p:spPr>
          <a:xfrm rot="16200000">
            <a:off x="13460217" y="1786610"/>
            <a:ext cx="88039" cy="8294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" name="Rectangle 285"/>
          <p:cNvSpPr/>
          <p:nvPr userDrawn="1"/>
        </p:nvSpPr>
        <p:spPr>
          <a:xfrm rot="17410921">
            <a:off x="13611654" y="1664470"/>
            <a:ext cx="60707" cy="7292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" name="Rectangle 286"/>
          <p:cNvSpPr/>
          <p:nvPr userDrawn="1"/>
        </p:nvSpPr>
        <p:spPr>
          <a:xfrm rot="17719923">
            <a:off x="13647110" y="1423437"/>
            <a:ext cx="110886" cy="6558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" name="Rectangle 287"/>
          <p:cNvSpPr/>
          <p:nvPr userDrawn="1"/>
        </p:nvSpPr>
        <p:spPr>
          <a:xfrm rot="17410921">
            <a:off x="13578532" y="1559149"/>
            <a:ext cx="60707" cy="7292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" name="Rectangle 288"/>
          <p:cNvSpPr/>
          <p:nvPr userDrawn="1"/>
        </p:nvSpPr>
        <p:spPr>
          <a:xfrm rot="16200000">
            <a:off x="13428158" y="1941658"/>
            <a:ext cx="110886" cy="60829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90" name="Group 289"/>
          <p:cNvGrpSpPr/>
          <p:nvPr userDrawn="1"/>
        </p:nvGrpSpPr>
        <p:grpSpPr>
          <a:xfrm rot="21129457">
            <a:off x="10730813" y="3505218"/>
            <a:ext cx="1528137" cy="142273"/>
            <a:chOff x="13388339" y="14461557"/>
            <a:chExt cx="1708785" cy="129540"/>
          </a:xfrm>
          <a:noFill/>
        </p:grpSpPr>
        <p:sp>
          <p:nvSpPr>
            <p:cNvPr id="1975" name="Freeform 197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76" name="Group 197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77" name="Freeform 197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78" name="Freeform 197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79" name="Freeform 197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80" name="Freeform 197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81" name="Freeform 198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91" name="Group 290"/>
          <p:cNvGrpSpPr/>
          <p:nvPr userDrawn="1"/>
        </p:nvGrpSpPr>
        <p:grpSpPr>
          <a:xfrm rot="21129457">
            <a:off x="12199293" y="3314565"/>
            <a:ext cx="1528137" cy="142273"/>
            <a:chOff x="13388339" y="14461557"/>
            <a:chExt cx="1708785" cy="129540"/>
          </a:xfrm>
          <a:noFill/>
        </p:grpSpPr>
        <p:sp>
          <p:nvSpPr>
            <p:cNvPr id="1968" name="Freeform 196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69" name="Group 196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70" name="Freeform 196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71" name="Freeform 197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72" name="Freeform 197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73" name="Freeform 197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74" name="Freeform 197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92" name="Group 291"/>
          <p:cNvGrpSpPr/>
          <p:nvPr userDrawn="1"/>
        </p:nvGrpSpPr>
        <p:grpSpPr>
          <a:xfrm rot="21129457">
            <a:off x="13723986" y="3118155"/>
            <a:ext cx="1528137" cy="142273"/>
            <a:chOff x="13388339" y="14461557"/>
            <a:chExt cx="1708785" cy="129540"/>
          </a:xfrm>
          <a:noFill/>
        </p:grpSpPr>
        <p:sp>
          <p:nvSpPr>
            <p:cNvPr id="1961" name="Freeform 1960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62" name="Group 1961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63" name="Freeform 1962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64" name="Freeform 1963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65" name="Freeform 1964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66" name="Freeform 196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67" name="Freeform 196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93" name="Group 292"/>
          <p:cNvGrpSpPr/>
          <p:nvPr userDrawn="1"/>
        </p:nvGrpSpPr>
        <p:grpSpPr>
          <a:xfrm rot="21129457">
            <a:off x="15214597" y="2952671"/>
            <a:ext cx="1172656" cy="153459"/>
            <a:chOff x="13388339" y="14461557"/>
            <a:chExt cx="1708785" cy="129540"/>
          </a:xfrm>
          <a:noFill/>
        </p:grpSpPr>
        <p:sp>
          <p:nvSpPr>
            <p:cNvPr id="1954" name="Freeform 195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55" name="Group 195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56" name="Freeform 195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57" name="Freeform 195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58" name="Freeform 195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59" name="Freeform 195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60" name="Freeform 195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94" name="Group 293"/>
          <p:cNvGrpSpPr/>
          <p:nvPr userDrawn="1"/>
        </p:nvGrpSpPr>
        <p:grpSpPr>
          <a:xfrm rot="210951">
            <a:off x="16314147" y="2931100"/>
            <a:ext cx="1172656" cy="153459"/>
            <a:chOff x="13388339" y="14461557"/>
            <a:chExt cx="1708785" cy="129540"/>
          </a:xfrm>
          <a:noFill/>
        </p:grpSpPr>
        <p:sp>
          <p:nvSpPr>
            <p:cNvPr id="1947" name="Freeform 1946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48" name="Group 1947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49" name="Freeform 1948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50" name="Freeform 1949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51" name="Freeform 1950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52" name="Freeform 1951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53" name="Freeform 1952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sp>
        <p:nvSpPr>
          <p:cNvPr id="295" name="Freeform 294"/>
          <p:cNvSpPr/>
          <p:nvPr userDrawn="1"/>
        </p:nvSpPr>
        <p:spPr>
          <a:xfrm rot="641601">
            <a:off x="21289581" y="4100219"/>
            <a:ext cx="605998" cy="20265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  <a:gd name="connsiteX0" fmla="*/ 0 w 677636"/>
              <a:gd name="connsiteY0" fmla="*/ 0 h 18451"/>
              <a:gd name="connsiteX1" fmla="*/ 677636 w 677636"/>
              <a:gd name="connsiteY1" fmla="*/ 18451 h 1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7636" h="18451">
                <a:moveTo>
                  <a:pt x="0" y="0"/>
                </a:moveTo>
                <a:cubicBezTo>
                  <a:pt x="569595" y="5080"/>
                  <a:pt x="108041" y="13371"/>
                  <a:pt x="677636" y="18451"/>
                </a:cubicBez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sp>
        <p:nvSpPr>
          <p:cNvPr id="296" name="Freeform 295"/>
          <p:cNvSpPr/>
          <p:nvPr userDrawn="1"/>
        </p:nvSpPr>
        <p:spPr>
          <a:xfrm rot="641601">
            <a:off x="21830503" y="4086209"/>
            <a:ext cx="40886" cy="142273"/>
          </a:xfrm>
          <a:custGeom>
            <a:avLst/>
            <a:gdLst>
              <a:gd name="connsiteX0" fmla="*/ 0 w 0"/>
              <a:gd name="connsiteY0" fmla="*/ 0 h 205740"/>
              <a:gd name="connsiteX1" fmla="*/ 0 w 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205740">
                <a:moveTo>
                  <a:pt x="0" y="0"/>
                </a:moveTo>
                <a:lnTo>
                  <a:pt x="0" y="20574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grpSp>
        <p:nvGrpSpPr>
          <p:cNvPr id="297" name="Group 296"/>
          <p:cNvGrpSpPr/>
          <p:nvPr userDrawn="1"/>
        </p:nvGrpSpPr>
        <p:grpSpPr>
          <a:xfrm rot="3249156">
            <a:off x="17820431" y="2431191"/>
            <a:ext cx="1172656" cy="153459"/>
            <a:chOff x="13388339" y="14461557"/>
            <a:chExt cx="1708785" cy="129540"/>
          </a:xfrm>
          <a:noFill/>
        </p:grpSpPr>
        <p:sp>
          <p:nvSpPr>
            <p:cNvPr id="1940" name="Freeform 193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41" name="Group 194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42" name="Freeform 194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43" name="Freeform 194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44" name="Freeform 194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45" name="Freeform 194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46" name="Freeform 194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98" name="Group 297"/>
          <p:cNvGrpSpPr/>
          <p:nvPr userDrawn="1"/>
        </p:nvGrpSpPr>
        <p:grpSpPr>
          <a:xfrm rot="3444897">
            <a:off x="16911843" y="1303620"/>
            <a:ext cx="1528137" cy="142273"/>
            <a:chOff x="13388339" y="14461557"/>
            <a:chExt cx="1708785" cy="129540"/>
          </a:xfrm>
          <a:noFill/>
        </p:grpSpPr>
        <p:sp>
          <p:nvSpPr>
            <p:cNvPr id="1933" name="Freeform 1932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34" name="Group 1933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35" name="Freeform 1934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36" name="Freeform 1935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37" name="Freeform 1936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38" name="Freeform 193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39" name="Freeform 193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299" name="Group 298"/>
          <p:cNvGrpSpPr/>
          <p:nvPr userDrawn="1"/>
        </p:nvGrpSpPr>
        <p:grpSpPr>
          <a:xfrm rot="21129457">
            <a:off x="6234809" y="4099924"/>
            <a:ext cx="1528137" cy="142273"/>
            <a:chOff x="13388339" y="14461557"/>
            <a:chExt cx="1708785" cy="129540"/>
          </a:xfrm>
          <a:noFill/>
        </p:grpSpPr>
        <p:sp>
          <p:nvSpPr>
            <p:cNvPr id="1926" name="Freeform 192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27" name="Group 192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28" name="Freeform 192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29" name="Freeform 192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30" name="Freeform 192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31" name="Freeform 193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32" name="Freeform 193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300" name="Group 299"/>
          <p:cNvGrpSpPr/>
          <p:nvPr userDrawn="1"/>
        </p:nvGrpSpPr>
        <p:grpSpPr>
          <a:xfrm rot="21129457">
            <a:off x="7703289" y="3909271"/>
            <a:ext cx="1528137" cy="142273"/>
            <a:chOff x="13388339" y="14461557"/>
            <a:chExt cx="1708785" cy="129540"/>
          </a:xfrm>
          <a:noFill/>
        </p:grpSpPr>
        <p:sp>
          <p:nvSpPr>
            <p:cNvPr id="1919" name="Freeform 1918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20" name="Group 1919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21" name="Freeform 192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22" name="Freeform 192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23" name="Freeform 192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24" name="Freeform 192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25" name="Freeform 192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301" name="Group 300"/>
          <p:cNvGrpSpPr/>
          <p:nvPr userDrawn="1"/>
        </p:nvGrpSpPr>
        <p:grpSpPr>
          <a:xfrm rot="21129457">
            <a:off x="9227982" y="3712861"/>
            <a:ext cx="1528137" cy="142273"/>
            <a:chOff x="13388339" y="14461557"/>
            <a:chExt cx="1708785" cy="129540"/>
          </a:xfrm>
          <a:noFill/>
        </p:grpSpPr>
        <p:sp>
          <p:nvSpPr>
            <p:cNvPr id="1912" name="Freeform 191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13" name="Group 191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14" name="Freeform 191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15" name="Freeform 191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16" name="Freeform 191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17" name="Freeform 191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18" name="Freeform 191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302" name="Group 301"/>
          <p:cNvGrpSpPr/>
          <p:nvPr userDrawn="1"/>
        </p:nvGrpSpPr>
        <p:grpSpPr>
          <a:xfrm rot="21129457">
            <a:off x="4718845" y="4289892"/>
            <a:ext cx="1528137" cy="142273"/>
            <a:chOff x="13388339" y="14461557"/>
            <a:chExt cx="1708785" cy="129540"/>
          </a:xfrm>
          <a:noFill/>
        </p:grpSpPr>
        <p:sp>
          <p:nvSpPr>
            <p:cNvPr id="1905" name="Freeform 190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906" name="Group 190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07" name="Freeform 190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08" name="Freeform 190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09" name="Freeform 190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10" name="Freeform 190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11" name="Freeform 191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303" name="Group 302"/>
          <p:cNvGrpSpPr/>
          <p:nvPr userDrawn="1"/>
        </p:nvGrpSpPr>
        <p:grpSpPr>
          <a:xfrm rot="152022">
            <a:off x="3220346" y="4332593"/>
            <a:ext cx="1528137" cy="142273"/>
            <a:chOff x="13388339" y="14461557"/>
            <a:chExt cx="1708785" cy="129540"/>
          </a:xfrm>
          <a:noFill/>
        </p:grpSpPr>
        <p:sp>
          <p:nvSpPr>
            <p:cNvPr id="1898" name="Freeform 189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899" name="Group 189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900" name="Freeform 189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01" name="Freeform 190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02" name="Freeform 190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03" name="Freeform 190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904" name="Freeform 190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sp>
        <p:nvSpPr>
          <p:cNvPr id="304" name="Freeform 303"/>
          <p:cNvSpPr/>
          <p:nvPr userDrawn="1"/>
        </p:nvSpPr>
        <p:spPr>
          <a:xfrm rot="19698348">
            <a:off x="15858401" y="5893246"/>
            <a:ext cx="351864" cy="378562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  <a:gd name="connsiteX0" fmla="*/ 1021515 w 1021515"/>
              <a:gd name="connsiteY0" fmla="*/ 734356 h 959202"/>
              <a:gd name="connsiteX1" fmla="*/ 577973 w 1021515"/>
              <a:gd name="connsiteY1" fmla="*/ 959185 h 959202"/>
              <a:gd name="connsiteX2" fmla="*/ 313 w 1021515"/>
              <a:gd name="connsiteY2" fmla="*/ 336394 h 959202"/>
              <a:gd name="connsiteX3" fmla="*/ 424383 w 1021515"/>
              <a:gd name="connsiteY3" fmla="*/ 87 h 959202"/>
              <a:gd name="connsiteX4" fmla="*/ 1021515 w 1021515"/>
              <a:gd name="connsiteY4" fmla="*/ 734356 h 959202"/>
              <a:gd name="connsiteX0" fmla="*/ 941131 w 941131"/>
              <a:gd name="connsiteY0" fmla="*/ 734373 h 972996"/>
              <a:gd name="connsiteX1" fmla="*/ 497589 w 941131"/>
              <a:gd name="connsiteY1" fmla="*/ 959202 h 972996"/>
              <a:gd name="connsiteX2" fmla="*/ 388 w 941131"/>
              <a:gd name="connsiteY2" fmla="*/ 278624 h 972996"/>
              <a:gd name="connsiteX3" fmla="*/ 343999 w 941131"/>
              <a:gd name="connsiteY3" fmla="*/ 104 h 972996"/>
              <a:gd name="connsiteX4" fmla="*/ 941131 w 941131"/>
              <a:gd name="connsiteY4" fmla="*/ 734373 h 972996"/>
              <a:gd name="connsiteX0" fmla="*/ 940993 w 940993"/>
              <a:gd name="connsiteY0" fmla="*/ 614858 h 853481"/>
              <a:gd name="connsiteX1" fmla="*/ 497451 w 940993"/>
              <a:gd name="connsiteY1" fmla="*/ 839687 h 853481"/>
              <a:gd name="connsiteX2" fmla="*/ 250 w 940993"/>
              <a:gd name="connsiteY2" fmla="*/ 159109 h 853481"/>
              <a:gd name="connsiteX3" fmla="*/ 532712 w 940993"/>
              <a:gd name="connsiteY3" fmla="*/ 184 h 853481"/>
              <a:gd name="connsiteX4" fmla="*/ 940993 w 940993"/>
              <a:gd name="connsiteY4" fmla="*/ 614858 h 853481"/>
              <a:gd name="connsiteX0" fmla="*/ 853248 w 853248"/>
              <a:gd name="connsiteY0" fmla="*/ 614768 h 846668"/>
              <a:gd name="connsiteX1" fmla="*/ 409706 w 853248"/>
              <a:gd name="connsiteY1" fmla="*/ 839597 h 846668"/>
              <a:gd name="connsiteX2" fmla="*/ 300 w 853248"/>
              <a:gd name="connsiteY2" fmla="*/ 311741 h 846668"/>
              <a:gd name="connsiteX3" fmla="*/ 444967 w 853248"/>
              <a:gd name="connsiteY3" fmla="*/ 94 h 846668"/>
              <a:gd name="connsiteX4" fmla="*/ 853248 w 853248"/>
              <a:gd name="connsiteY4" fmla="*/ 614768 h 846668"/>
              <a:gd name="connsiteX0" fmla="*/ 853248 w 853248"/>
              <a:gd name="connsiteY0" fmla="*/ 614768 h 856226"/>
              <a:gd name="connsiteX1" fmla="*/ 290215 w 853248"/>
              <a:gd name="connsiteY1" fmla="*/ 849401 h 856226"/>
              <a:gd name="connsiteX2" fmla="*/ 300 w 853248"/>
              <a:gd name="connsiteY2" fmla="*/ 311741 h 856226"/>
              <a:gd name="connsiteX3" fmla="*/ 444967 w 853248"/>
              <a:gd name="connsiteY3" fmla="*/ 94 h 856226"/>
              <a:gd name="connsiteX4" fmla="*/ 853248 w 853248"/>
              <a:gd name="connsiteY4" fmla="*/ 614768 h 856226"/>
              <a:gd name="connsiteX0" fmla="*/ 751614 w 751614"/>
              <a:gd name="connsiteY0" fmla="*/ 590819 h 854858"/>
              <a:gd name="connsiteX1" fmla="*/ 290215 w 751614"/>
              <a:gd name="connsiteY1" fmla="*/ 849401 h 854858"/>
              <a:gd name="connsiteX2" fmla="*/ 300 w 751614"/>
              <a:gd name="connsiteY2" fmla="*/ 311741 h 854858"/>
              <a:gd name="connsiteX3" fmla="*/ 444967 w 751614"/>
              <a:gd name="connsiteY3" fmla="*/ 94 h 854858"/>
              <a:gd name="connsiteX4" fmla="*/ 751614 w 751614"/>
              <a:gd name="connsiteY4" fmla="*/ 590819 h 854858"/>
              <a:gd name="connsiteX0" fmla="*/ 795346 w 795346"/>
              <a:gd name="connsiteY0" fmla="*/ 611852 h 856047"/>
              <a:gd name="connsiteX1" fmla="*/ 290215 w 795346"/>
              <a:gd name="connsiteY1" fmla="*/ 849401 h 856047"/>
              <a:gd name="connsiteX2" fmla="*/ 300 w 795346"/>
              <a:gd name="connsiteY2" fmla="*/ 311741 h 856047"/>
              <a:gd name="connsiteX3" fmla="*/ 444967 w 795346"/>
              <a:gd name="connsiteY3" fmla="*/ 94 h 856047"/>
              <a:gd name="connsiteX4" fmla="*/ 795346 w 795346"/>
              <a:gd name="connsiteY4" fmla="*/ 611852 h 856047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03"/>
              <a:gd name="connsiteY0" fmla="*/ 611852 h 850708"/>
              <a:gd name="connsiteX1" fmla="*/ 290215 w 795403"/>
              <a:gd name="connsiteY1" fmla="*/ 849401 h 850708"/>
              <a:gd name="connsiteX2" fmla="*/ 300 w 795403"/>
              <a:gd name="connsiteY2" fmla="*/ 311741 h 850708"/>
              <a:gd name="connsiteX3" fmla="*/ 444967 w 795403"/>
              <a:gd name="connsiteY3" fmla="*/ 94 h 850708"/>
              <a:gd name="connsiteX4" fmla="*/ 795346 w 795403"/>
              <a:gd name="connsiteY4" fmla="*/ 611852 h 850708"/>
              <a:gd name="connsiteX0" fmla="*/ 546549 w 546616"/>
              <a:gd name="connsiteY0" fmla="*/ 624964 h 882066"/>
              <a:gd name="connsiteX1" fmla="*/ 41418 w 546616"/>
              <a:gd name="connsiteY1" fmla="*/ 862513 h 882066"/>
              <a:gd name="connsiteX2" fmla="*/ 33540 w 546616"/>
              <a:gd name="connsiteY2" fmla="*/ 3460 h 882066"/>
              <a:gd name="connsiteX3" fmla="*/ 196170 w 546616"/>
              <a:gd name="connsiteY3" fmla="*/ 13206 h 882066"/>
              <a:gd name="connsiteX4" fmla="*/ 546549 w 546616"/>
              <a:gd name="connsiteY4" fmla="*/ 624964 h 882066"/>
              <a:gd name="connsiteX0" fmla="*/ 610795 w 610851"/>
              <a:gd name="connsiteY0" fmla="*/ 624964 h 624964"/>
              <a:gd name="connsiteX1" fmla="*/ 26013 w 610851"/>
              <a:gd name="connsiteY1" fmla="*/ 275995 h 624964"/>
              <a:gd name="connsiteX2" fmla="*/ 97786 w 610851"/>
              <a:gd name="connsiteY2" fmla="*/ 3460 h 624964"/>
              <a:gd name="connsiteX3" fmla="*/ 260416 w 610851"/>
              <a:gd name="connsiteY3" fmla="*/ 13206 h 624964"/>
              <a:gd name="connsiteX4" fmla="*/ 610795 w 610851"/>
              <a:gd name="connsiteY4" fmla="*/ 624964 h 624964"/>
              <a:gd name="connsiteX0" fmla="*/ 171090 w 236499"/>
              <a:gd name="connsiteY0" fmla="*/ 263744 h 292440"/>
              <a:gd name="connsiteX1" fmla="*/ 2096 w 236499"/>
              <a:gd name="connsiteY1" fmla="*/ 275995 h 292440"/>
              <a:gd name="connsiteX2" fmla="*/ 73869 w 236499"/>
              <a:gd name="connsiteY2" fmla="*/ 3460 h 292440"/>
              <a:gd name="connsiteX3" fmla="*/ 236499 w 236499"/>
              <a:gd name="connsiteY3" fmla="*/ 13206 h 292440"/>
              <a:gd name="connsiteX4" fmla="*/ 171090 w 236499"/>
              <a:gd name="connsiteY4" fmla="*/ 263744 h 292440"/>
              <a:gd name="connsiteX0" fmla="*/ 169167 w 234576"/>
              <a:gd name="connsiteY0" fmla="*/ 263744 h 275995"/>
              <a:gd name="connsiteX1" fmla="*/ 173 w 234576"/>
              <a:gd name="connsiteY1" fmla="*/ 275995 h 275995"/>
              <a:gd name="connsiteX2" fmla="*/ 71946 w 234576"/>
              <a:gd name="connsiteY2" fmla="*/ 3460 h 275995"/>
              <a:gd name="connsiteX3" fmla="*/ 234576 w 234576"/>
              <a:gd name="connsiteY3" fmla="*/ 13206 h 275995"/>
              <a:gd name="connsiteX4" fmla="*/ 169167 w 234576"/>
              <a:gd name="connsiteY4" fmla="*/ 263744 h 275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4576" h="275995">
                <a:moveTo>
                  <a:pt x="169167" y="263744"/>
                </a:moveTo>
                <a:cubicBezTo>
                  <a:pt x="175383" y="263143"/>
                  <a:pt x="4294" y="276093"/>
                  <a:pt x="173" y="275995"/>
                </a:cubicBezTo>
                <a:cubicBezTo>
                  <a:pt x="-3948" y="275897"/>
                  <a:pt x="66889" y="-608"/>
                  <a:pt x="71946" y="3460"/>
                </a:cubicBezTo>
                <a:cubicBezTo>
                  <a:pt x="58674" y="-6267"/>
                  <a:pt x="209234" y="6958"/>
                  <a:pt x="234576" y="13206"/>
                </a:cubicBezTo>
                <a:cubicBezTo>
                  <a:pt x="220906" y="21971"/>
                  <a:pt x="166729" y="241304"/>
                  <a:pt x="169167" y="263744"/>
                </a:cubicBezTo>
                <a:close/>
              </a:path>
            </a:pathLst>
          </a:custGeom>
          <a:pattFill prst="sphere">
            <a:fgClr>
              <a:srgbClr val="336600"/>
            </a:fgClr>
            <a:bgClr>
              <a:schemeClr val="accent6">
                <a:lumMod val="60000"/>
                <a:lumOff val="40000"/>
              </a:schemeClr>
            </a:bgClr>
          </a:pattFill>
          <a:ln w="190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5" name="Freeform 304"/>
          <p:cNvSpPr/>
          <p:nvPr userDrawn="1"/>
        </p:nvSpPr>
        <p:spPr>
          <a:xfrm>
            <a:off x="9183953" y="5154911"/>
            <a:ext cx="8412480" cy="5013960"/>
          </a:xfrm>
          <a:custGeom>
            <a:avLst/>
            <a:gdLst>
              <a:gd name="connsiteX0" fmla="*/ 0 w 8412480"/>
              <a:gd name="connsiteY0" fmla="*/ 2316480 h 5013960"/>
              <a:gd name="connsiteX1" fmla="*/ 0 w 8412480"/>
              <a:gd name="connsiteY1" fmla="*/ 3032760 h 5013960"/>
              <a:gd name="connsiteX2" fmla="*/ 91440 w 8412480"/>
              <a:gd name="connsiteY2" fmla="*/ 3489960 h 5013960"/>
              <a:gd name="connsiteX3" fmla="*/ 152400 w 8412480"/>
              <a:gd name="connsiteY3" fmla="*/ 5013960 h 5013960"/>
              <a:gd name="connsiteX4" fmla="*/ 1173480 w 8412480"/>
              <a:gd name="connsiteY4" fmla="*/ 4739640 h 5013960"/>
              <a:gd name="connsiteX5" fmla="*/ 1722120 w 8412480"/>
              <a:gd name="connsiteY5" fmla="*/ 4556760 h 5013960"/>
              <a:gd name="connsiteX6" fmla="*/ 2133600 w 8412480"/>
              <a:gd name="connsiteY6" fmla="*/ 4312920 h 5013960"/>
              <a:gd name="connsiteX7" fmla="*/ 3459480 w 8412480"/>
              <a:gd name="connsiteY7" fmla="*/ 3901440 h 5013960"/>
              <a:gd name="connsiteX8" fmla="*/ 3642360 w 8412480"/>
              <a:gd name="connsiteY8" fmla="*/ 3627120 h 5013960"/>
              <a:gd name="connsiteX9" fmla="*/ 4648200 w 8412480"/>
              <a:gd name="connsiteY9" fmla="*/ 2758440 h 5013960"/>
              <a:gd name="connsiteX10" fmla="*/ 4770120 w 8412480"/>
              <a:gd name="connsiteY10" fmla="*/ 2682240 h 5013960"/>
              <a:gd name="connsiteX11" fmla="*/ 4831080 w 8412480"/>
              <a:gd name="connsiteY11" fmla="*/ 2651760 h 5013960"/>
              <a:gd name="connsiteX12" fmla="*/ 5928360 w 8412480"/>
              <a:gd name="connsiteY12" fmla="*/ 1981200 h 5013960"/>
              <a:gd name="connsiteX13" fmla="*/ 6705600 w 8412480"/>
              <a:gd name="connsiteY13" fmla="*/ 1325880 h 5013960"/>
              <a:gd name="connsiteX14" fmla="*/ 7757160 w 8412480"/>
              <a:gd name="connsiteY14" fmla="*/ 533400 h 5013960"/>
              <a:gd name="connsiteX15" fmla="*/ 8412480 w 8412480"/>
              <a:gd name="connsiteY15" fmla="*/ 0 h 5013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412480" h="5013960">
                <a:moveTo>
                  <a:pt x="0" y="2316480"/>
                </a:moveTo>
                <a:lnTo>
                  <a:pt x="0" y="3032760"/>
                </a:lnTo>
                <a:lnTo>
                  <a:pt x="91440" y="3489960"/>
                </a:lnTo>
                <a:lnTo>
                  <a:pt x="152400" y="5013960"/>
                </a:lnTo>
                <a:lnTo>
                  <a:pt x="1173480" y="4739640"/>
                </a:lnTo>
                <a:lnTo>
                  <a:pt x="1722120" y="4556760"/>
                </a:lnTo>
                <a:lnTo>
                  <a:pt x="2133600" y="4312920"/>
                </a:lnTo>
                <a:lnTo>
                  <a:pt x="3459480" y="3901440"/>
                </a:lnTo>
                <a:lnTo>
                  <a:pt x="3642360" y="3627120"/>
                </a:lnTo>
                <a:lnTo>
                  <a:pt x="4648200" y="2758440"/>
                </a:lnTo>
                <a:cubicBezTo>
                  <a:pt x="4688840" y="2733040"/>
                  <a:pt x="4728724" y="2706388"/>
                  <a:pt x="4770120" y="2682240"/>
                </a:cubicBezTo>
                <a:cubicBezTo>
                  <a:pt x="4789744" y="2670793"/>
                  <a:pt x="4831080" y="2651760"/>
                  <a:pt x="4831080" y="2651760"/>
                </a:cubicBezTo>
                <a:lnTo>
                  <a:pt x="5928360" y="1981200"/>
                </a:lnTo>
                <a:lnTo>
                  <a:pt x="6705600" y="1325880"/>
                </a:lnTo>
                <a:lnTo>
                  <a:pt x="7757160" y="533400"/>
                </a:lnTo>
                <a:lnTo>
                  <a:pt x="841248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" name="Rectangle 305"/>
          <p:cNvSpPr>
            <a:spLocks noChangeAspect="1"/>
          </p:cNvSpPr>
          <p:nvPr userDrawn="1"/>
        </p:nvSpPr>
        <p:spPr>
          <a:xfrm rot="20783314">
            <a:off x="17468342" y="4956034"/>
            <a:ext cx="132456" cy="78497"/>
          </a:xfrm>
          <a:prstGeom prst="rect">
            <a:avLst/>
          </a:prstGeom>
          <a:solidFill>
            <a:srgbClr val="00000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" name="Freeform 306"/>
          <p:cNvSpPr/>
          <p:nvPr userDrawn="1"/>
        </p:nvSpPr>
        <p:spPr>
          <a:xfrm rot="19698348">
            <a:off x="16793386" y="5976326"/>
            <a:ext cx="1466985" cy="1333433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116"/>
              <a:gd name="connsiteY0" fmla="*/ 425859 h 953900"/>
              <a:gd name="connsiteX1" fmla="*/ 392417 w 610116"/>
              <a:gd name="connsiteY1" fmla="*/ 951552 h 953900"/>
              <a:gd name="connsiteX2" fmla="*/ 175 w 610116"/>
              <a:gd name="connsiteY2" fmla="*/ 188017 h 953900"/>
              <a:gd name="connsiteX3" fmla="*/ 323681 w 610116"/>
              <a:gd name="connsiteY3" fmla="*/ 70 h 953900"/>
              <a:gd name="connsiteX4" fmla="*/ 609777 w 610116"/>
              <a:gd name="connsiteY4" fmla="*/ 425859 h 953900"/>
              <a:gd name="connsiteX0" fmla="*/ 934718 w 934828"/>
              <a:gd name="connsiteY0" fmla="*/ 617546 h 962062"/>
              <a:gd name="connsiteX1" fmla="*/ 392417 w 934828"/>
              <a:gd name="connsiteY1" fmla="*/ 951552 h 962062"/>
              <a:gd name="connsiteX2" fmla="*/ 175 w 934828"/>
              <a:gd name="connsiteY2" fmla="*/ 188017 h 962062"/>
              <a:gd name="connsiteX3" fmla="*/ 323681 w 934828"/>
              <a:gd name="connsiteY3" fmla="*/ 70 h 962062"/>
              <a:gd name="connsiteX4" fmla="*/ 934718 w 934828"/>
              <a:gd name="connsiteY4" fmla="*/ 617546 h 962062"/>
              <a:gd name="connsiteX0" fmla="*/ 934740 w 934850"/>
              <a:gd name="connsiteY0" fmla="*/ 724382 h 1068898"/>
              <a:gd name="connsiteX1" fmla="*/ 392439 w 934850"/>
              <a:gd name="connsiteY1" fmla="*/ 1058388 h 1068898"/>
              <a:gd name="connsiteX2" fmla="*/ 197 w 934850"/>
              <a:gd name="connsiteY2" fmla="*/ 294853 h 1068898"/>
              <a:gd name="connsiteX3" fmla="*/ 295660 w 934850"/>
              <a:gd name="connsiteY3" fmla="*/ 34 h 1068898"/>
              <a:gd name="connsiteX4" fmla="*/ 934740 w 934850"/>
              <a:gd name="connsiteY4" fmla="*/ 724382 h 1068898"/>
              <a:gd name="connsiteX0" fmla="*/ 1066515 w 1066631"/>
              <a:gd name="connsiteY0" fmla="*/ 724377 h 1067325"/>
              <a:gd name="connsiteX1" fmla="*/ 524214 w 1066631"/>
              <a:gd name="connsiteY1" fmla="*/ 1058383 h 1067325"/>
              <a:gd name="connsiteX2" fmla="*/ 123 w 1066631"/>
              <a:gd name="connsiteY2" fmla="*/ 334335 h 1067325"/>
              <a:gd name="connsiteX3" fmla="*/ 427435 w 1066631"/>
              <a:gd name="connsiteY3" fmla="*/ 29 h 1067325"/>
              <a:gd name="connsiteX4" fmla="*/ 1066515 w 1066631"/>
              <a:gd name="connsiteY4" fmla="*/ 724377 h 1067325"/>
              <a:gd name="connsiteX0" fmla="*/ 1066515 w 1066633"/>
              <a:gd name="connsiteY0" fmla="*/ 724377 h 985235"/>
              <a:gd name="connsiteX1" fmla="*/ 531831 w 1066633"/>
              <a:gd name="connsiteY1" fmla="*/ 973530 h 985235"/>
              <a:gd name="connsiteX2" fmla="*/ 123 w 1066633"/>
              <a:gd name="connsiteY2" fmla="*/ 334335 h 985235"/>
              <a:gd name="connsiteX3" fmla="*/ 427435 w 1066633"/>
              <a:gd name="connsiteY3" fmla="*/ 29 h 985235"/>
              <a:gd name="connsiteX4" fmla="*/ 1066515 w 1066633"/>
              <a:gd name="connsiteY4" fmla="*/ 724377 h 985235"/>
              <a:gd name="connsiteX0" fmla="*/ 1024567 w 1024698"/>
              <a:gd name="connsiteY0" fmla="*/ 734298 h 986158"/>
              <a:gd name="connsiteX1" fmla="*/ 531831 w 1024698"/>
              <a:gd name="connsiteY1" fmla="*/ 973530 h 986158"/>
              <a:gd name="connsiteX2" fmla="*/ 123 w 1024698"/>
              <a:gd name="connsiteY2" fmla="*/ 334335 h 986158"/>
              <a:gd name="connsiteX3" fmla="*/ 427435 w 1024698"/>
              <a:gd name="connsiteY3" fmla="*/ 29 h 986158"/>
              <a:gd name="connsiteX4" fmla="*/ 1024567 w 1024698"/>
              <a:gd name="connsiteY4" fmla="*/ 734298 h 986158"/>
              <a:gd name="connsiteX0" fmla="*/ 1021328 w 1021458"/>
              <a:gd name="connsiteY0" fmla="*/ 734298 h 986060"/>
              <a:gd name="connsiteX1" fmla="*/ 528592 w 1021458"/>
              <a:gd name="connsiteY1" fmla="*/ 973530 h 986060"/>
              <a:gd name="connsiteX2" fmla="*/ 126 w 1021458"/>
              <a:gd name="connsiteY2" fmla="*/ 336336 h 986060"/>
              <a:gd name="connsiteX3" fmla="*/ 424196 w 1021458"/>
              <a:gd name="connsiteY3" fmla="*/ 29 h 986060"/>
              <a:gd name="connsiteX4" fmla="*/ 1021328 w 1021458"/>
              <a:gd name="connsiteY4" fmla="*/ 734298 h 986060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439"/>
              <a:gd name="connsiteY0" fmla="*/ 734383 h 986145"/>
              <a:gd name="connsiteX1" fmla="*/ 528573 w 1021439"/>
              <a:gd name="connsiteY1" fmla="*/ 973615 h 986145"/>
              <a:gd name="connsiteX2" fmla="*/ 107 w 1021439"/>
              <a:gd name="connsiteY2" fmla="*/ 336421 h 986145"/>
              <a:gd name="connsiteX3" fmla="*/ 424177 w 1021439"/>
              <a:gd name="connsiteY3" fmla="*/ 114 h 986145"/>
              <a:gd name="connsiteX4" fmla="*/ 1021309 w 1021439"/>
              <a:gd name="connsiteY4" fmla="*/ 734383 h 986145"/>
              <a:gd name="connsiteX0" fmla="*/ 1021309 w 1021309"/>
              <a:gd name="connsiteY0" fmla="*/ 734383 h 984202"/>
              <a:gd name="connsiteX1" fmla="*/ 528573 w 1021309"/>
              <a:gd name="connsiteY1" fmla="*/ 973615 h 984202"/>
              <a:gd name="connsiteX2" fmla="*/ 107 w 1021309"/>
              <a:gd name="connsiteY2" fmla="*/ 336421 h 984202"/>
              <a:gd name="connsiteX3" fmla="*/ 424177 w 1021309"/>
              <a:gd name="connsiteY3" fmla="*/ 114 h 984202"/>
              <a:gd name="connsiteX4" fmla="*/ 1021309 w 1021309"/>
              <a:gd name="connsiteY4" fmla="*/ 734383 h 984202"/>
              <a:gd name="connsiteX0" fmla="*/ 1021309 w 1021309"/>
              <a:gd name="connsiteY0" fmla="*/ 734383 h 973633"/>
              <a:gd name="connsiteX1" fmla="*/ 528573 w 1021309"/>
              <a:gd name="connsiteY1" fmla="*/ 973615 h 973633"/>
              <a:gd name="connsiteX2" fmla="*/ 107 w 1021309"/>
              <a:gd name="connsiteY2" fmla="*/ 336421 h 973633"/>
              <a:gd name="connsiteX3" fmla="*/ 424177 w 1021309"/>
              <a:gd name="connsiteY3" fmla="*/ 114 h 973633"/>
              <a:gd name="connsiteX4" fmla="*/ 1021309 w 1021309"/>
              <a:gd name="connsiteY4" fmla="*/ 734383 h 973633"/>
              <a:gd name="connsiteX0" fmla="*/ 1021309 w 1021309"/>
              <a:gd name="connsiteY0" fmla="*/ 734383 h 1045995"/>
              <a:gd name="connsiteX1" fmla="*/ 515235 w 1021309"/>
              <a:gd name="connsiteY1" fmla="*/ 1045979 h 1045995"/>
              <a:gd name="connsiteX2" fmla="*/ 107 w 1021309"/>
              <a:gd name="connsiteY2" fmla="*/ 336421 h 1045995"/>
              <a:gd name="connsiteX3" fmla="*/ 424177 w 1021309"/>
              <a:gd name="connsiteY3" fmla="*/ 114 h 1045995"/>
              <a:gd name="connsiteX4" fmla="*/ 1021309 w 1021309"/>
              <a:gd name="connsiteY4" fmla="*/ 734383 h 1045995"/>
              <a:gd name="connsiteX0" fmla="*/ 1021515 w 1021515"/>
              <a:gd name="connsiteY0" fmla="*/ 734356 h 1045968"/>
              <a:gd name="connsiteX1" fmla="*/ 515441 w 1021515"/>
              <a:gd name="connsiteY1" fmla="*/ 1045952 h 1045968"/>
              <a:gd name="connsiteX2" fmla="*/ 313 w 1021515"/>
              <a:gd name="connsiteY2" fmla="*/ 336394 h 1045968"/>
              <a:gd name="connsiteX3" fmla="*/ 424383 w 1021515"/>
              <a:gd name="connsiteY3" fmla="*/ 87 h 1045968"/>
              <a:gd name="connsiteX4" fmla="*/ 1021515 w 1021515"/>
              <a:gd name="connsiteY4" fmla="*/ 734356 h 1045968"/>
              <a:gd name="connsiteX0" fmla="*/ 1021515 w 1021515"/>
              <a:gd name="connsiteY0" fmla="*/ 734356 h 1045967"/>
              <a:gd name="connsiteX1" fmla="*/ 515441 w 1021515"/>
              <a:gd name="connsiteY1" fmla="*/ 1045952 h 1045967"/>
              <a:gd name="connsiteX2" fmla="*/ 313 w 1021515"/>
              <a:gd name="connsiteY2" fmla="*/ 336394 h 1045967"/>
              <a:gd name="connsiteX3" fmla="*/ 424383 w 1021515"/>
              <a:gd name="connsiteY3" fmla="*/ 87 h 1045967"/>
              <a:gd name="connsiteX4" fmla="*/ 1021515 w 1021515"/>
              <a:gd name="connsiteY4" fmla="*/ 734356 h 1045967"/>
              <a:gd name="connsiteX0" fmla="*/ 1021515 w 1021515"/>
              <a:gd name="connsiteY0" fmla="*/ 734356 h 959202"/>
              <a:gd name="connsiteX1" fmla="*/ 577973 w 1021515"/>
              <a:gd name="connsiteY1" fmla="*/ 959185 h 959202"/>
              <a:gd name="connsiteX2" fmla="*/ 313 w 1021515"/>
              <a:gd name="connsiteY2" fmla="*/ 336394 h 959202"/>
              <a:gd name="connsiteX3" fmla="*/ 424383 w 1021515"/>
              <a:gd name="connsiteY3" fmla="*/ 87 h 959202"/>
              <a:gd name="connsiteX4" fmla="*/ 1021515 w 1021515"/>
              <a:gd name="connsiteY4" fmla="*/ 734356 h 959202"/>
              <a:gd name="connsiteX0" fmla="*/ 941131 w 941131"/>
              <a:gd name="connsiteY0" fmla="*/ 734373 h 972996"/>
              <a:gd name="connsiteX1" fmla="*/ 497589 w 941131"/>
              <a:gd name="connsiteY1" fmla="*/ 959202 h 972996"/>
              <a:gd name="connsiteX2" fmla="*/ 388 w 941131"/>
              <a:gd name="connsiteY2" fmla="*/ 278624 h 972996"/>
              <a:gd name="connsiteX3" fmla="*/ 343999 w 941131"/>
              <a:gd name="connsiteY3" fmla="*/ 104 h 972996"/>
              <a:gd name="connsiteX4" fmla="*/ 941131 w 941131"/>
              <a:gd name="connsiteY4" fmla="*/ 734373 h 972996"/>
              <a:gd name="connsiteX0" fmla="*/ 940993 w 940993"/>
              <a:gd name="connsiteY0" fmla="*/ 614858 h 853481"/>
              <a:gd name="connsiteX1" fmla="*/ 497451 w 940993"/>
              <a:gd name="connsiteY1" fmla="*/ 839687 h 853481"/>
              <a:gd name="connsiteX2" fmla="*/ 250 w 940993"/>
              <a:gd name="connsiteY2" fmla="*/ 159109 h 853481"/>
              <a:gd name="connsiteX3" fmla="*/ 532712 w 940993"/>
              <a:gd name="connsiteY3" fmla="*/ 184 h 853481"/>
              <a:gd name="connsiteX4" fmla="*/ 940993 w 940993"/>
              <a:gd name="connsiteY4" fmla="*/ 614858 h 853481"/>
              <a:gd name="connsiteX0" fmla="*/ 853248 w 853248"/>
              <a:gd name="connsiteY0" fmla="*/ 614768 h 846668"/>
              <a:gd name="connsiteX1" fmla="*/ 409706 w 853248"/>
              <a:gd name="connsiteY1" fmla="*/ 839597 h 846668"/>
              <a:gd name="connsiteX2" fmla="*/ 300 w 853248"/>
              <a:gd name="connsiteY2" fmla="*/ 311741 h 846668"/>
              <a:gd name="connsiteX3" fmla="*/ 444967 w 853248"/>
              <a:gd name="connsiteY3" fmla="*/ 94 h 846668"/>
              <a:gd name="connsiteX4" fmla="*/ 853248 w 853248"/>
              <a:gd name="connsiteY4" fmla="*/ 614768 h 846668"/>
              <a:gd name="connsiteX0" fmla="*/ 853248 w 853248"/>
              <a:gd name="connsiteY0" fmla="*/ 614768 h 856226"/>
              <a:gd name="connsiteX1" fmla="*/ 290215 w 853248"/>
              <a:gd name="connsiteY1" fmla="*/ 849401 h 856226"/>
              <a:gd name="connsiteX2" fmla="*/ 300 w 853248"/>
              <a:gd name="connsiteY2" fmla="*/ 311741 h 856226"/>
              <a:gd name="connsiteX3" fmla="*/ 444967 w 853248"/>
              <a:gd name="connsiteY3" fmla="*/ 94 h 856226"/>
              <a:gd name="connsiteX4" fmla="*/ 853248 w 853248"/>
              <a:gd name="connsiteY4" fmla="*/ 614768 h 856226"/>
              <a:gd name="connsiteX0" fmla="*/ 751614 w 751614"/>
              <a:gd name="connsiteY0" fmla="*/ 590819 h 854858"/>
              <a:gd name="connsiteX1" fmla="*/ 290215 w 751614"/>
              <a:gd name="connsiteY1" fmla="*/ 849401 h 854858"/>
              <a:gd name="connsiteX2" fmla="*/ 300 w 751614"/>
              <a:gd name="connsiteY2" fmla="*/ 311741 h 854858"/>
              <a:gd name="connsiteX3" fmla="*/ 444967 w 751614"/>
              <a:gd name="connsiteY3" fmla="*/ 94 h 854858"/>
              <a:gd name="connsiteX4" fmla="*/ 751614 w 751614"/>
              <a:gd name="connsiteY4" fmla="*/ 590819 h 854858"/>
              <a:gd name="connsiteX0" fmla="*/ 795346 w 795346"/>
              <a:gd name="connsiteY0" fmla="*/ 611852 h 856047"/>
              <a:gd name="connsiteX1" fmla="*/ 290215 w 795346"/>
              <a:gd name="connsiteY1" fmla="*/ 849401 h 856047"/>
              <a:gd name="connsiteX2" fmla="*/ 300 w 795346"/>
              <a:gd name="connsiteY2" fmla="*/ 311741 h 856047"/>
              <a:gd name="connsiteX3" fmla="*/ 444967 w 795346"/>
              <a:gd name="connsiteY3" fmla="*/ 94 h 856047"/>
              <a:gd name="connsiteX4" fmla="*/ 795346 w 795346"/>
              <a:gd name="connsiteY4" fmla="*/ 611852 h 856047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21"/>
              <a:gd name="connsiteY0" fmla="*/ 611852 h 855233"/>
              <a:gd name="connsiteX1" fmla="*/ 290215 w 795421"/>
              <a:gd name="connsiteY1" fmla="*/ 849401 h 855233"/>
              <a:gd name="connsiteX2" fmla="*/ 300 w 795421"/>
              <a:gd name="connsiteY2" fmla="*/ 311741 h 855233"/>
              <a:gd name="connsiteX3" fmla="*/ 444967 w 795421"/>
              <a:gd name="connsiteY3" fmla="*/ 94 h 855233"/>
              <a:gd name="connsiteX4" fmla="*/ 795346 w 795421"/>
              <a:gd name="connsiteY4" fmla="*/ 611852 h 855233"/>
              <a:gd name="connsiteX0" fmla="*/ 795346 w 795403"/>
              <a:gd name="connsiteY0" fmla="*/ 611852 h 850708"/>
              <a:gd name="connsiteX1" fmla="*/ 290215 w 795403"/>
              <a:gd name="connsiteY1" fmla="*/ 849401 h 850708"/>
              <a:gd name="connsiteX2" fmla="*/ 300 w 795403"/>
              <a:gd name="connsiteY2" fmla="*/ 311741 h 850708"/>
              <a:gd name="connsiteX3" fmla="*/ 444967 w 795403"/>
              <a:gd name="connsiteY3" fmla="*/ 94 h 850708"/>
              <a:gd name="connsiteX4" fmla="*/ 795346 w 795403"/>
              <a:gd name="connsiteY4" fmla="*/ 611852 h 850708"/>
              <a:gd name="connsiteX0" fmla="*/ 546549 w 546616"/>
              <a:gd name="connsiteY0" fmla="*/ 624964 h 882066"/>
              <a:gd name="connsiteX1" fmla="*/ 41418 w 546616"/>
              <a:gd name="connsiteY1" fmla="*/ 862513 h 882066"/>
              <a:gd name="connsiteX2" fmla="*/ 33540 w 546616"/>
              <a:gd name="connsiteY2" fmla="*/ 3460 h 882066"/>
              <a:gd name="connsiteX3" fmla="*/ 196170 w 546616"/>
              <a:gd name="connsiteY3" fmla="*/ 13206 h 882066"/>
              <a:gd name="connsiteX4" fmla="*/ 546549 w 546616"/>
              <a:gd name="connsiteY4" fmla="*/ 624964 h 882066"/>
              <a:gd name="connsiteX0" fmla="*/ 610795 w 610851"/>
              <a:gd name="connsiteY0" fmla="*/ 624964 h 624964"/>
              <a:gd name="connsiteX1" fmla="*/ 26013 w 610851"/>
              <a:gd name="connsiteY1" fmla="*/ 275995 h 624964"/>
              <a:gd name="connsiteX2" fmla="*/ 97786 w 610851"/>
              <a:gd name="connsiteY2" fmla="*/ 3460 h 624964"/>
              <a:gd name="connsiteX3" fmla="*/ 260416 w 610851"/>
              <a:gd name="connsiteY3" fmla="*/ 13206 h 624964"/>
              <a:gd name="connsiteX4" fmla="*/ 610795 w 610851"/>
              <a:gd name="connsiteY4" fmla="*/ 624964 h 624964"/>
              <a:gd name="connsiteX0" fmla="*/ 171090 w 236499"/>
              <a:gd name="connsiteY0" fmla="*/ 263744 h 292440"/>
              <a:gd name="connsiteX1" fmla="*/ 2096 w 236499"/>
              <a:gd name="connsiteY1" fmla="*/ 275995 h 292440"/>
              <a:gd name="connsiteX2" fmla="*/ 73869 w 236499"/>
              <a:gd name="connsiteY2" fmla="*/ 3460 h 292440"/>
              <a:gd name="connsiteX3" fmla="*/ 236499 w 236499"/>
              <a:gd name="connsiteY3" fmla="*/ 13206 h 292440"/>
              <a:gd name="connsiteX4" fmla="*/ 171090 w 236499"/>
              <a:gd name="connsiteY4" fmla="*/ 263744 h 292440"/>
              <a:gd name="connsiteX0" fmla="*/ 169167 w 234576"/>
              <a:gd name="connsiteY0" fmla="*/ 263744 h 275995"/>
              <a:gd name="connsiteX1" fmla="*/ 173 w 234576"/>
              <a:gd name="connsiteY1" fmla="*/ 275995 h 275995"/>
              <a:gd name="connsiteX2" fmla="*/ 71946 w 234576"/>
              <a:gd name="connsiteY2" fmla="*/ 3460 h 275995"/>
              <a:gd name="connsiteX3" fmla="*/ 234576 w 234576"/>
              <a:gd name="connsiteY3" fmla="*/ 13206 h 275995"/>
              <a:gd name="connsiteX4" fmla="*/ 169167 w 234576"/>
              <a:gd name="connsiteY4" fmla="*/ 263744 h 275995"/>
              <a:gd name="connsiteX0" fmla="*/ 169167 w 386035"/>
              <a:gd name="connsiteY0" fmla="*/ 277325 h 289576"/>
              <a:gd name="connsiteX1" fmla="*/ 173 w 386035"/>
              <a:gd name="connsiteY1" fmla="*/ 289576 h 289576"/>
              <a:gd name="connsiteX2" fmla="*/ 71946 w 386035"/>
              <a:gd name="connsiteY2" fmla="*/ 17041 h 289576"/>
              <a:gd name="connsiteX3" fmla="*/ 386035 w 386035"/>
              <a:gd name="connsiteY3" fmla="*/ 1743 h 289576"/>
              <a:gd name="connsiteX4" fmla="*/ 169167 w 386035"/>
              <a:gd name="connsiteY4" fmla="*/ 277325 h 289576"/>
              <a:gd name="connsiteX0" fmla="*/ 169692 w 386560"/>
              <a:gd name="connsiteY0" fmla="*/ 450173 h 492723"/>
              <a:gd name="connsiteX1" fmla="*/ 698 w 386560"/>
              <a:gd name="connsiteY1" fmla="*/ 462424 h 492723"/>
              <a:gd name="connsiteX2" fmla="*/ 251115 w 386560"/>
              <a:gd name="connsiteY2" fmla="*/ 385 h 492723"/>
              <a:gd name="connsiteX3" fmla="*/ 386560 w 386560"/>
              <a:gd name="connsiteY3" fmla="*/ 174591 h 492723"/>
              <a:gd name="connsiteX4" fmla="*/ 169692 w 386560"/>
              <a:gd name="connsiteY4" fmla="*/ 450173 h 492723"/>
              <a:gd name="connsiteX0" fmla="*/ 415467 w 632335"/>
              <a:gd name="connsiteY0" fmla="*/ 450173 h 525519"/>
              <a:gd name="connsiteX1" fmla="*/ 311 w 632335"/>
              <a:gd name="connsiteY1" fmla="*/ 501869 h 525519"/>
              <a:gd name="connsiteX2" fmla="*/ 496890 w 632335"/>
              <a:gd name="connsiteY2" fmla="*/ 385 h 525519"/>
              <a:gd name="connsiteX3" fmla="*/ 632335 w 632335"/>
              <a:gd name="connsiteY3" fmla="*/ 174591 h 525519"/>
              <a:gd name="connsiteX4" fmla="*/ 415467 w 632335"/>
              <a:gd name="connsiteY4" fmla="*/ 450173 h 525519"/>
              <a:gd name="connsiteX0" fmla="*/ 317056 w 633867"/>
              <a:gd name="connsiteY0" fmla="*/ 764642 h 764642"/>
              <a:gd name="connsiteX1" fmla="*/ 1843 w 633867"/>
              <a:gd name="connsiteY1" fmla="*/ 501869 h 764642"/>
              <a:gd name="connsiteX2" fmla="*/ 498422 w 633867"/>
              <a:gd name="connsiteY2" fmla="*/ 385 h 764642"/>
              <a:gd name="connsiteX3" fmla="*/ 633867 w 633867"/>
              <a:gd name="connsiteY3" fmla="*/ 174591 h 764642"/>
              <a:gd name="connsiteX4" fmla="*/ 317056 w 633867"/>
              <a:gd name="connsiteY4" fmla="*/ 764642 h 764642"/>
              <a:gd name="connsiteX0" fmla="*/ 465902 w 782713"/>
              <a:gd name="connsiteY0" fmla="*/ 764642 h 974007"/>
              <a:gd name="connsiteX1" fmla="*/ 16371 w 782713"/>
              <a:gd name="connsiteY1" fmla="*/ 966820 h 974007"/>
              <a:gd name="connsiteX2" fmla="*/ 150689 w 782713"/>
              <a:gd name="connsiteY2" fmla="*/ 501869 h 974007"/>
              <a:gd name="connsiteX3" fmla="*/ 647268 w 782713"/>
              <a:gd name="connsiteY3" fmla="*/ 385 h 974007"/>
              <a:gd name="connsiteX4" fmla="*/ 782713 w 782713"/>
              <a:gd name="connsiteY4" fmla="*/ 174591 h 974007"/>
              <a:gd name="connsiteX5" fmla="*/ 465902 w 782713"/>
              <a:gd name="connsiteY5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348012 w 980036"/>
              <a:gd name="connsiteY3" fmla="*/ 501869 h 974007"/>
              <a:gd name="connsiteX4" fmla="*/ 844591 w 980036"/>
              <a:gd name="connsiteY4" fmla="*/ 385 h 974007"/>
              <a:gd name="connsiteX5" fmla="*/ 980036 w 980036"/>
              <a:gd name="connsiteY5" fmla="*/ 174591 h 974007"/>
              <a:gd name="connsiteX6" fmla="*/ 663225 w 980036"/>
              <a:gd name="connsiteY6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165954 w 980036"/>
              <a:gd name="connsiteY3" fmla="*/ 353486 h 974007"/>
              <a:gd name="connsiteX4" fmla="*/ 348012 w 980036"/>
              <a:gd name="connsiteY4" fmla="*/ 501869 h 974007"/>
              <a:gd name="connsiteX5" fmla="*/ 844591 w 980036"/>
              <a:gd name="connsiteY5" fmla="*/ 385 h 974007"/>
              <a:gd name="connsiteX6" fmla="*/ 980036 w 980036"/>
              <a:gd name="connsiteY6" fmla="*/ 174591 h 974007"/>
              <a:gd name="connsiteX7" fmla="*/ 663225 w 980036"/>
              <a:gd name="connsiteY7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165954 w 980036"/>
              <a:gd name="connsiteY3" fmla="*/ 353486 h 974007"/>
              <a:gd name="connsiteX4" fmla="*/ 348012 w 980036"/>
              <a:gd name="connsiteY4" fmla="*/ 501869 h 974007"/>
              <a:gd name="connsiteX5" fmla="*/ 844591 w 980036"/>
              <a:gd name="connsiteY5" fmla="*/ 385 h 974007"/>
              <a:gd name="connsiteX6" fmla="*/ 980036 w 980036"/>
              <a:gd name="connsiteY6" fmla="*/ 174591 h 974007"/>
              <a:gd name="connsiteX7" fmla="*/ 663225 w 980036"/>
              <a:gd name="connsiteY7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165954 w 980036"/>
              <a:gd name="connsiteY3" fmla="*/ 353486 h 974007"/>
              <a:gd name="connsiteX4" fmla="*/ 348012 w 980036"/>
              <a:gd name="connsiteY4" fmla="*/ 501869 h 974007"/>
              <a:gd name="connsiteX5" fmla="*/ 844591 w 980036"/>
              <a:gd name="connsiteY5" fmla="*/ 385 h 974007"/>
              <a:gd name="connsiteX6" fmla="*/ 980036 w 980036"/>
              <a:gd name="connsiteY6" fmla="*/ 174591 h 974007"/>
              <a:gd name="connsiteX7" fmla="*/ 663225 w 980036"/>
              <a:gd name="connsiteY7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165954 w 980036"/>
              <a:gd name="connsiteY3" fmla="*/ 353486 h 974007"/>
              <a:gd name="connsiteX4" fmla="*/ 348012 w 980036"/>
              <a:gd name="connsiteY4" fmla="*/ 501869 h 974007"/>
              <a:gd name="connsiteX5" fmla="*/ 844591 w 980036"/>
              <a:gd name="connsiteY5" fmla="*/ 385 h 974007"/>
              <a:gd name="connsiteX6" fmla="*/ 980036 w 980036"/>
              <a:gd name="connsiteY6" fmla="*/ 174591 h 974007"/>
              <a:gd name="connsiteX7" fmla="*/ 663225 w 980036"/>
              <a:gd name="connsiteY7" fmla="*/ 764642 h 974007"/>
              <a:gd name="connsiteX0" fmla="*/ 663225 w 980036"/>
              <a:gd name="connsiteY0" fmla="*/ 764642 h 974007"/>
              <a:gd name="connsiteX1" fmla="*/ 213694 w 980036"/>
              <a:gd name="connsiteY1" fmla="*/ 966820 h 974007"/>
              <a:gd name="connsiteX2" fmla="*/ 2047 w 980036"/>
              <a:gd name="connsiteY2" fmla="*/ 474593 h 974007"/>
              <a:gd name="connsiteX3" fmla="*/ 165954 w 980036"/>
              <a:gd name="connsiteY3" fmla="*/ 353486 h 974007"/>
              <a:gd name="connsiteX4" fmla="*/ 348012 w 980036"/>
              <a:gd name="connsiteY4" fmla="*/ 501869 h 974007"/>
              <a:gd name="connsiteX5" fmla="*/ 844591 w 980036"/>
              <a:gd name="connsiteY5" fmla="*/ 385 h 974007"/>
              <a:gd name="connsiteX6" fmla="*/ 980036 w 980036"/>
              <a:gd name="connsiteY6" fmla="*/ 174591 h 974007"/>
              <a:gd name="connsiteX7" fmla="*/ 663225 w 980036"/>
              <a:gd name="connsiteY7" fmla="*/ 764642 h 974007"/>
              <a:gd name="connsiteX0" fmla="*/ 661178 w 977989"/>
              <a:gd name="connsiteY0" fmla="*/ 764642 h 974007"/>
              <a:gd name="connsiteX1" fmla="*/ 211647 w 977989"/>
              <a:gd name="connsiteY1" fmla="*/ 966820 h 974007"/>
              <a:gd name="connsiteX2" fmla="*/ 0 w 977989"/>
              <a:gd name="connsiteY2" fmla="*/ 474593 h 974007"/>
              <a:gd name="connsiteX3" fmla="*/ 163907 w 977989"/>
              <a:gd name="connsiteY3" fmla="*/ 353486 h 974007"/>
              <a:gd name="connsiteX4" fmla="*/ 345965 w 977989"/>
              <a:gd name="connsiteY4" fmla="*/ 501869 h 974007"/>
              <a:gd name="connsiteX5" fmla="*/ 842544 w 977989"/>
              <a:gd name="connsiteY5" fmla="*/ 385 h 974007"/>
              <a:gd name="connsiteX6" fmla="*/ 977989 w 977989"/>
              <a:gd name="connsiteY6" fmla="*/ 174591 h 974007"/>
              <a:gd name="connsiteX7" fmla="*/ 661178 w 977989"/>
              <a:gd name="connsiteY7" fmla="*/ 764642 h 974007"/>
              <a:gd name="connsiteX0" fmla="*/ 661178 w 977989"/>
              <a:gd name="connsiteY0" fmla="*/ 764642 h 972154"/>
              <a:gd name="connsiteX1" fmla="*/ 211647 w 977989"/>
              <a:gd name="connsiteY1" fmla="*/ 966820 h 972154"/>
              <a:gd name="connsiteX2" fmla="*/ 0 w 977989"/>
              <a:gd name="connsiteY2" fmla="*/ 474593 h 972154"/>
              <a:gd name="connsiteX3" fmla="*/ 163907 w 977989"/>
              <a:gd name="connsiteY3" fmla="*/ 353486 h 972154"/>
              <a:gd name="connsiteX4" fmla="*/ 345965 w 977989"/>
              <a:gd name="connsiteY4" fmla="*/ 501869 h 972154"/>
              <a:gd name="connsiteX5" fmla="*/ 842544 w 977989"/>
              <a:gd name="connsiteY5" fmla="*/ 385 h 972154"/>
              <a:gd name="connsiteX6" fmla="*/ 977989 w 977989"/>
              <a:gd name="connsiteY6" fmla="*/ 174591 h 972154"/>
              <a:gd name="connsiteX7" fmla="*/ 661178 w 977989"/>
              <a:gd name="connsiteY7" fmla="*/ 764642 h 972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77989" h="972154">
                <a:moveTo>
                  <a:pt x="661178" y="764642"/>
                </a:moveTo>
                <a:cubicBezTo>
                  <a:pt x="658430" y="770506"/>
                  <a:pt x="264183" y="1010616"/>
                  <a:pt x="211647" y="966820"/>
                </a:cubicBezTo>
                <a:cubicBezTo>
                  <a:pt x="144696" y="952033"/>
                  <a:pt x="2331" y="487161"/>
                  <a:pt x="0" y="474593"/>
                </a:cubicBezTo>
                <a:cubicBezTo>
                  <a:pt x="12034" y="476191"/>
                  <a:pt x="164976" y="355952"/>
                  <a:pt x="163907" y="353486"/>
                </a:cubicBezTo>
                <a:cubicBezTo>
                  <a:pt x="160170" y="355747"/>
                  <a:pt x="350755" y="499953"/>
                  <a:pt x="345965" y="501869"/>
                </a:cubicBezTo>
                <a:cubicBezTo>
                  <a:pt x="341175" y="503785"/>
                  <a:pt x="837487" y="-3683"/>
                  <a:pt x="842544" y="385"/>
                </a:cubicBezTo>
                <a:cubicBezTo>
                  <a:pt x="829272" y="-9342"/>
                  <a:pt x="952647" y="168343"/>
                  <a:pt x="977989" y="174591"/>
                </a:cubicBezTo>
                <a:cubicBezTo>
                  <a:pt x="964319" y="183356"/>
                  <a:pt x="658740" y="742202"/>
                  <a:pt x="661178" y="764642"/>
                </a:cubicBez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190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08" name="Freeform 307"/>
          <p:cNvSpPr/>
          <p:nvPr userDrawn="1"/>
        </p:nvSpPr>
        <p:spPr>
          <a:xfrm>
            <a:off x="7210373" y="5440661"/>
            <a:ext cx="971550" cy="1905000"/>
          </a:xfrm>
          <a:custGeom>
            <a:avLst/>
            <a:gdLst>
              <a:gd name="connsiteX0" fmla="*/ 670560 w 971550"/>
              <a:gd name="connsiteY0" fmla="*/ 1813560 h 1905000"/>
              <a:gd name="connsiteX1" fmla="*/ 628650 w 971550"/>
              <a:gd name="connsiteY1" fmla="*/ 1059180 h 1905000"/>
              <a:gd name="connsiteX2" fmla="*/ 971550 w 971550"/>
              <a:gd name="connsiteY2" fmla="*/ 510540 h 1905000"/>
              <a:gd name="connsiteX3" fmla="*/ 419100 w 971550"/>
              <a:gd name="connsiteY3" fmla="*/ 0 h 1905000"/>
              <a:gd name="connsiteX4" fmla="*/ 19050 w 971550"/>
              <a:gd name="connsiteY4" fmla="*/ 83820 h 1905000"/>
              <a:gd name="connsiteX5" fmla="*/ 0 w 971550"/>
              <a:gd name="connsiteY5" fmla="*/ 1078230 h 1905000"/>
              <a:gd name="connsiteX6" fmla="*/ 205740 w 971550"/>
              <a:gd name="connsiteY6" fmla="*/ 1082040 h 1905000"/>
              <a:gd name="connsiteX7" fmla="*/ 259080 w 971550"/>
              <a:gd name="connsiteY7" fmla="*/ 1905000 h 1905000"/>
              <a:gd name="connsiteX8" fmla="*/ 670560 w 971550"/>
              <a:gd name="connsiteY8" fmla="*/ 1813560 h 190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71550" h="1905000">
                <a:moveTo>
                  <a:pt x="670560" y="1813560"/>
                </a:moveTo>
                <a:lnTo>
                  <a:pt x="628650" y="1059180"/>
                </a:lnTo>
                <a:lnTo>
                  <a:pt x="971550" y="510540"/>
                </a:lnTo>
                <a:lnTo>
                  <a:pt x="419100" y="0"/>
                </a:lnTo>
                <a:lnTo>
                  <a:pt x="19050" y="83820"/>
                </a:lnTo>
                <a:lnTo>
                  <a:pt x="0" y="1078230"/>
                </a:lnTo>
                <a:lnTo>
                  <a:pt x="205740" y="1082040"/>
                </a:lnTo>
                <a:lnTo>
                  <a:pt x="259080" y="1905000"/>
                </a:lnTo>
                <a:lnTo>
                  <a:pt x="670560" y="1813560"/>
                </a:lnTo>
                <a:close/>
              </a:path>
            </a:pathLst>
          </a:custGeom>
          <a:noFill/>
          <a:ln w="57150">
            <a:solidFill>
              <a:srgbClr val="38572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9" name="Freeform 308"/>
          <p:cNvSpPr/>
          <p:nvPr userDrawn="1"/>
        </p:nvSpPr>
        <p:spPr>
          <a:xfrm>
            <a:off x="6536003" y="5714981"/>
            <a:ext cx="1927860" cy="1798320"/>
          </a:xfrm>
          <a:custGeom>
            <a:avLst/>
            <a:gdLst>
              <a:gd name="connsiteX0" fmla="*/ 1927860 w 1927860"/>
              <a:gd name="connsiteY0" fmla="*/ 1531620 h 1798320"/>
              <a:gd name="connsiteX1" fmla="*/ 1322070 w 1927860"/>
              <a:gd name="connsiteY1" fmla="*/ 1546860 h 1798320"/>
              <a:gd name="connsiteX2" fmla="*/ 232410 w 1927860"/>
              <a:gd name="connsiteY2" fmla="*/ 1798320 h 1798320"/>
              <a:gd name="connsiteX3" fmla="*/ 76200 w 1927860"/>
              <a:gd name="connsiteY3" fmla="*/ 1760220 h 1798320"/>
              <a:gd name="connsiteX4" fmla="*/ 0 w 1927860"/>
              <a:gd name="connsiteY4" fmla="*/ 880110 h 1798320"/>
              <a:gd name="connsiteX5" fmla="*/ 259080 w 1927860"/>
              <a:gd name="connsiteY5" fmla="*/ 26670 h 1798320"/>
              <a:gd name="connsiteX6" fmla="*/ 678180 w 1927860"/>
              <a:gd name="connsiteY6" fmla="*/ 0 h 1798320"/>
              <a:gd name="connsiteX7" fmla="*/ 647700 w 1927860"/>
              <a:gd name="connsiteY7" fmla="*/ 819150 h 1798320"/>
              <a:gd name="connsiteX8" fmla="*/ 647700 w 1927860"/>
              <a:gd name="connsiteY8" fmla="*/ 838200 h 1798320"/>
              <a:gd name="connsiteX9" fmla="*/ 826770 w 1927860"/>
              <a:gd name="connsiteY9" fmla="*/ 838200 h 1798320"/>
              <a:gd name="connsiteX10" fmla="*/ 910590 w 1927860"/>
              <a:gd name="connsiteY10" fmla="*/ 1634490 h 1798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27860" h="1798320">
                <a:moveTo>
                  <a:pt x="1927860" y="1531620"/>
                </a:moveTo>
                <a:lnTo>
                  <a:pt x="1322070" y="1546860"/>
                </a:lnTo>
                <a:lnTo>
                  <a:pt x="232410" y="1798320"/>
                </a:lnTo>
                <a:lnTo>
                  <a:pt x="76200" y="1760220"/>
                </a:lnTo>
                <a:lnTo>
                  <a:pt x="0" y="880110"/>
                </a:lnTo>
                <a:lnTo>
                  <a:pt x="259080" y="26670"/>
                </a:lnTo>
                <a:lnTo>
                  <a:pt x="678180" y="0"/>
                </a:lnTo>
                <a:lnTo>
                  <a:pt x="647700" y="819150"/>
                </a:lnTo>
                <a:lnTo>
                  <a:pt x="647700" y="838200"/>
                </a:lnTo>
                <a:lnTo>
                  <a:pt x="826770" y="838200"/>
                </a:lnTo>
                <a:lnTo>
                  <a:pt x="910590" y="1634490"/>
                </a:lnTo>
              </a:path>
            </a:pathLst>
          </a:custGeom>
          <a:noFill/>
          <a:ln w="53975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1" name="Freeform 310"/>
          <p:cNvSpPr/>
          <p:nvPr userDrawn="1"/>
        </p:nvSpPr>
        <p:spPr>
          <a:xfrm>
            <a:off x="14571293" y="4240561"/>
            <a:ext cx="2369820" cy="1333500"/>
          </a:xfrm>
          <a:custGeom>
            <a:avLst/>
            <a:gdLst>
              <a:gd name="connsiteX0" fmla="*/ 487680 w 2415540"/>
              <a:gd name="connsiteY0" fmla="*/ 1082040 h 1706880"/>
              <a:gd name="connsiteX1" fmla="*/ 1905000 w 2415540"/>
              <a:gd name="connsiteY1" fmla="*/ 1059180 h 1706880"/>
              <a:gd name="connsiteX2" fmla="*/ 1920240 w 2415540"/>
              <a:gd name="connsiteY2" fmla="*/ 137160 h 1706880"/>
              <a:gd name="connsiteX3" fmla="*/ 2377440 w 2415540"/>
              <a:gd name="connsiteY3" fmla="*/ 0 h 1706880"/>
              <a:gd name="connsiteX4" fmla="*/ 2415540 w 2415540"/>
              <a:gd name="connsiteY4" fmla="*/ 1059180 h 1706880"/>
              <a:gd name="connsiteX5" fmla="*/ 2415540 w 2415540"/>
              <a:gd name="connsiteY5" fmla="*/ 1059180 h 1706880"/>
              <a:gd name="connsiteX6" fmla="*/ 1889760 w 2415540"/>
              <a:gd name="connsiteY6" fmla="*/ 1333500 h 1706880"/>
              <a:gd name="connsiteX7" fmla="*/ 45720 w 2415540"/>
              <a:gd name="connsiteY7" fmla="*/ 1333500 h 1706880"/>
              <a:gd name="connsiteX8" fmla="*/ 0 w 2415540"/>
              <a:gd name="connsiteY8" fmla="*/ 1706880 h 1706880"/>
              <a:gd name="connsiteX9" fmla="*/ 982980 w 2415540"/>
              <a:gd name="connsiteY9" fmla="*/ 1699260 h 1706880"/>
              <a:gd name="connsiteX10" fmla="*/ 982980 w 2415540"/>
              <a:gd name="connsiteY10" fmla="*/ 1508760 h 1706880"/>
              <a:gd name="connsiteX11" fmla="*/ 1524000 w 2415540"/>
              <a:gd name="connsiteY11" fmla="*/ 1516380 h 1706880"/>
              <a:gd name="connsiteX0" fmla="*/ 487680 w 2415540"/>
              <a:gd name="connsiteY0" fmla="*/ 1082040 h 1706880"/>
              <a:gd name="connsiteX1" fmla="*/ 1905000 w 2415540"/>
              <a:gd name="connsiteY1" fmla="*/ 1059180 h 1706880"/>
              <a:gd name="connsiteX2" fmla="*/ 1920240 w 2415540"/>
              <a:gd name="connsiteY2" fmla="*/ 137160 h 1706880"/>
              <a:gd name="connsiteX3" fmla="*/ 2377440 w 2415540"/>
              <a:gd name="connsiteY3" fmla="*/ 0 h 1706880"/>
              <a:gd name="connsiteX4" fmla="*/ 2415540 w 2415540"/>
              <a:gd name="connsiteY4" fmla="*/ 1059180 h 1706880"/>
              <a:gd name="connsiteX5" fmla="*/ 2415540 w 2415540"/>
              <a:gd name="connsiteY5" fmla="*/ 1059180 h 1706880"/>
              <a:gd name="connsiteX6" fmla="*/ 1889760 w 2415540"/>
              <a:gd name="connsiteY6" fmla="*/ 1333500 h 1706880"/>
              <a:gd name="connsiteX7" fmla="*/ 45720 w 2415540"/>
              <a:gd name="connsiteY7" fmla="*/ 1333500 h 1706880"/>
              <a:gd name="connsiteX8" fmla="*/ 0 w 2415540"/>
              <a:gd name="connsiteY8" fmla="*/ 1706880 h 1706880"/>
              <a:gd name="connsiteX9" fmla="*/ 982980 w 2415540"/>
              <a:gd name="connsiteY9" fmla="*/ 1699260 h 1706880"/>
              <a:gd name="connsiteX10" fmla="*/ 982980 w 2415540"/>
              <a:gd name="connsiteY10" fmla="*/ 1508760 h 1706880"/>
              <a:gd name="connsiteX0" fmla="*/ 487680 w 2415540"/>
              <a:gd name="connsiteY0" fmla="*/ 1082040 h 1706880"/>
              <a:gd name="connsiteX1" fmla="*/ 1905000 w 2415540"/>
              <a:gd name="connsiteY1" fmla="*/ 1059180 h 1706880"/>
              <a:gd name="connsiteX2" fmla="*/ 1920240 w 2415540"/>
              <a:gd name="connsiteY2" fmla="*/ 137160 h 1706880"/>
              <a:gd name="connsiteX3" fmla="*/ 2377440 w 2415540"/>
              <a:gd name="connsiteY3" fmla="*/ 0 h 1706880"/>
              <a:gd name="connsiteX4" fmla="*/ 2415540 w 2415540"/>
              <a:gd name="connsiteY4" fmla="*/ 1059180 h 1706880"/>
              <a:gd name="connsiteX5" fmla="*/ 2415540 w 2415540"/>
              <a:gd name="connsiteY5" fmla="*/ 1059180 h 1706880"/>
              <a:gd name="connsiteX6" fmla="*/ 1889760 w 2415540"/>
              <a:gd name="connsiteY6" fmla="*/ 1333500 h 1706880"/>
              <a:gd name="connsiteX7" fmla="*/ 45720 w 2415540"/>
              <a:gd name="connsiteY7" fmla="*/ 1333500 h 1706880"/>
              <a:gd name="connsiteX8" fmla="*/ 0 w 2415540"/>
              <a:gd name="connsiteY8" fmla="*/ 1706880 h 1706880"/>
              <a:gd name="connsiteX9" fmla="*/ 982980 w 2415540"/>
              <a:gd name="connsiteY9" fmla="*/ 1699260 h 1706880"/>
              <a:gd name="connsiteX0" fmla="*/ 487680 w 2415540"/>
              <a:gd name="connsiteY0" fmla="*/ 1082040 h 1706880"/>
              <a:gd name="connsiteX1" fmla="*/ 1905000 w 2415540"/>
              <a:gd name="connsiteY1" fmla="*/ 1059180 h 1706880"/>
              <a:gd name="connsiteX2" fmla="*/ 1920240 w 2415540"/>
              <a:gd name="connsiteY2" fmla="*/ 137160 h 1706880"/>
              <a:gd name="connsiteX3" fmla="*/ 2377440 w 2415540"/>
              <a:gd name="connsiteY3" fmla="*/ 0 h 1706880"/>
              <a:gd name="connsiteX4" fmla="*/ 2415540 w 2415540"/>
              <a:gd name="connsiteY4" fmla="*/ 1059180 h 1706880"/>
              <a:gd name="connsiteX5" fmla="*/ 2415540 w 2415540"/>
              <a:gd name="connsiteY5" fmla="*/ 1059180 h 1706880"/>
              <a:gd name="connsiteX6" fmla="*/ 1889760 w 2415540"/>
              <a:gd name="connsiteY6" fmla="*/ 1333500 h 1706880"/>
              <a:gd name="connsiteX7" fmla="*/ 45720 w 2415540"/>
              <a:gd name="connsiteY7" fmla="*/ 1333500 h 1706880"/>
              <a:gd name="connsiteX8" fmla="*/ 0 w 2415540"/>
              <a:gd name="connsiteY8" fmla="*/ 1706880 h 1706880"/>
              <a:gd name="connsiteX0" fmla="*/ 487680 w 2415540"/>
              <a:gd name="connsiteY0" fmla="*/ 1082040 h 1706880"/>
              <a:gd name="connsiteX1" fmla="*/ 1905000 w 2415540"/>
              <a:gd name="connsiteY1" fmla="*/ 1059180 h 1706880"/>
              <a:gd name="connsiteX2" fmla="*/ 1920240 w 2415540"/>
              <a:gd name="connsiteY2" fmla="*/ 137160 h 1706880"/>
              <a:gd name="connsiteX3" fmla="*/ 2377440 w 2415540"/>
              <a:gd name="connsiteY3" fmla="*/ 0 h 1706880"/>
              <a:gd name="connsiteX4" fmla="*/ 2415540 w 2415540"/>
              <a:gd name="connsiteY4" fmla="*/ 1059180 h 1706880"/>
              <a:gd name="connsiteX5" fmla="*/ 2415540 w 2415540"/>
              <a:gd name="connsiteY5" fmla="*/ 1059180 h 1706880"/>
              <a:gd name="connsiteX6" fmla="*/ 1889760 w 2415540"/>
              <a:gd name="connsiteY6" fmla="*/ 1333500 h 1706880"/>
              <a:gd name="connsiteX7" fmla="*/ 45720 w 2415540"/>
              <a:gd name="connsiteY7" fmla="*/ 1333500 h 1706880"/>
              <a:gd name="connsiteX8" fmla="*/ 0 w 2415540"/>
              <a:gd name="connsiteY8" fmla="*/ 1706880 h 1706880"/>
              <a:gd name="connsiteX0" fmla="*/ 441960 w 2369820"/>
              <a:gd name="connsiteY0" fmla="*/ 1082040 h 1333500"/>
              <a:gd name="connsiteX1" fmla="*/ 1859280 w 2369820"/>
              <a:gd name="connsiteY1" fmla="*/ 1059180 h 1333500"/>
              <a:gd name="connsiteX2" fmla="*/ 1874520 w 2369820"/>
              <a:gd name="connsiteY2" fmla="*/ 137160 h 1333500"/>
              <a:gd name="connsiteX3" fmla="*/ 2331720 w 2369820"/>
              <a:gd name="connsiteY3" fmla="*/ 0 h 1333500"/>
              <a:gd name="connsiteX4" fmla="*/ 2369820 w 2369820"/>
              <a:gd name="connsiteY4" fmla="*/ 1059180 h 1333500"/>
              <a:gd name="connsiteX5" fmla="*/ 2369820 w 2369820"/>
              <a:gd name="connsiteY5" fmla="*/ 1059180 h 1333500"/>
              <a:gd name="connsiteX6" fmla="*/ 1844040 w 2369820"/>
              <a:gd name="connsiteY6" fmla="*/ 1333500 h 1333500"/>
              <a:gd name="connsiteX7" fmla="*/ 0 w 2369820"/>
              <a:gd name="connsiteY7" fmla="*/ 1333500 h 1333500"/>
              <a:gd name="connsiteX0" fmla="*/ 441960 w 2369820"/>
              <a:gd name="connsiteY0" fmla="*/ 1082040 h 1333500"/>
              <a:gd name="connsiteX1" fmla="*/ 1859280 w 2369820"/>
              <a:gd name="connsiteY1" fmla="*/ 1059180 h 1333500"/>
              <a:gd name="connsiteX2" fmla="*/ 1874520 w 2369820"/>
              <a:gd name="connsiteY2" fmla="*/ 137160 h 1333500"/>
              <a:gd name="connsiteX3" fmla="*/ 2331720 w 2369820"/>
              <a:gd name="connsiteY3" fmla="*/ 0 h 1333500"/>
              <a:gd name="connsiteX4" fmla="*/ 2369820 w 2369820"/>
              <a:gd name="connsiteY4" fmla="*/ 1059180 h 1333500"/>
              <a:gd name="connsiteX5" fmla="*/ 2369820 w 2369820"/>
              <a:gd name="connsiteY5" fmla="*/ 1059180 h 1333500"/>
              <a:gd name="connsiteX6" fmla="*/ 1798320 w 2369820"/>
              <a:gd name="connsiteY6" fmla="*/ 1249680 h 1333500"/>
              <a:gd name="connsiteX7" fmla="*/ 0 w 2369820"/>
              <a:gd name="connsiteY7" fmla="*/ 1333500 h 133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69820" h="1333500">
                <a:moveTo>
                  <a:pt x="441960" y="1082040"/>
                </a:moveTo>
                <a:lnTo>
                  <a:pt x="1859280" y="1059180"/>
                </a:lnTo>
                <a:lnTo>
                  <a:pt x="1874520" y="137160"/>
                </a:lnTo>
                <a:lnTo>
                  <a:pt x="2331720" y="0"/>
                </a:lnTo>
                <a:lnTo>
                  <a:pt x="2369820" y="1059180"/>
                </a:lnTo>
                <a:lnTo>
                  <a:pt x="2369820" y="1059180"/>
                </a:lnTo>
                <a:lnTo>
                  <a:pt x="1798320" y="1249680"/>
                </a:lnTo>
                <a:lnTo>
                  <a:pt x="0" y="13335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2" name="Freeform 311"/>
          <p:cNvSpPr/>
          <p:nvPr userDrawn="1"/>
        </p:nvSpPr>
        <p:spPr>
          <a:xfrm>
            <a:off x="16918253" y="4111021"/>
            <a:ext cx="533400" cy="754380"/>
          </a:xfrm>
          <a:custGeom>
            <a:avLst/>
            <a:gdLst>
              <a:gd name="connsiteX0" fmla="*/ 0 w 563880"/>
              <a:gd name="connsiteY0" fmla="*/ 121920 h 906780"/>
              <a:gd name="connsiteX1" fmla="*/ 426720 w 563880"/>
              <a:gd name="connsiteY1" fmla="*/ 0 h 906780"/>
              <a:gd name="connsiteX2" fmla="*/ 563880 w 563880"/>
              <a:gd name="connsiteY2" fmla="*/ 906780 h 906780"/>
              <a:gd name="connsiteX0" fmla="*/ 0 w 533400"/>
              <a:gd name="connsiteY0" fmla="*/ 121920 h 754380"/>
              <a:gd name="connsiteX1" fmla="*/ 426720 w 533400"/>
              <a:gd name="connsiteY1" fmla="*/ 0 h 754380"/>
              <a:gd name="connsiteX2" fmla="*/ 533400 w 533400"/>
              <a:gd name="connsiteY2" fmla="*/ 75438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33400" h="754380">
                <a:moveTo>
                  <a:pt x="0" y="121920"/>
                </a:moveTo>
                <a:lnTo>
                  <a:pt x="426720" y="0"/>
                </a:lnTo>
                <a:lnTo>
                  <a:pt x="533400" y="7543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3" name="Freeform 312"/>
          <p:cNvSpPr/>
          <p:nvPr userDrawn="1"/>
        </p:nvSpPr>
        <p:spPr>
          <a:xfrm>
            <a:off x="17322113" y="4065301"/>
            <a:ext cx="662940" cy="876300"/>
          </a:xfrm>
          <a:custGeom>
            <a:avLst/>
            <a:gdLst>
              <a:gd name="connsiteX0" fmla="*/ 0 w 662940"/>
              <a:gd name="connsiteY0" fmla="*/ 38100 h 1043940"/>
              <a:gd name="connsiteX1" fmla="*/ 495300 w 662940"/>
              <a:gd name="connsiteY1" fmla="*/ 0 h 1043940"/>
              <a:gd name="connsiteX2" fmla="*/ 662940 w 662940"/>
              <a:gd name="connsiteY2" fmla="*/ 716280 h 1043940"/>
              <a:gd name="connsiteX3" fmla="*/ 487680 w 662940"/>
              <a:gd name="connsiteY3" fmla="*/ 876300 h 1043940"/>
              <a:gd name="connsiteX4" fmla="*/ 525780 w 662940"/>
              <a:gd name="connsiteY4" fmla="*/ 1043940 h 1043940"/>
              <a:gd name="connsiteX0" fmla="*/ 0 w 662940"/>
              <a:gd name="connsiteY0" fmla="*/ 38100 h 876300"/>
              <a:gd name="connsiteX1" fmla="*/ 495300 w 662940"/>
              <a:gd name="connsiteY1" fmla="*/ 0 h 876300"/>
              <a:gd name="connsiteX2" fmla="*/ 662940 w 662940"/>
              <a:gd name="connsiteY2" fmla="*/ 716280 h 876300"/>
              <a:gd name="connsiteX3" fmla="*/ 487680 w 662940"/>
              <a:gd name="connsiteY3" fmla="*/ 876300 h 87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2940" h="876300">
                <a:moveTo>
                  <a:pt x="0" y="38100"/>
                </a:moveTo>
                <a:lnTo>
                  <a:pt x="495300" y="0"/>
                </a:lnTo>
                <a:lnTo>
                  <a:pt x="662940" y="716280"/>
                </a:lnTo>
                <a:lnTo>
                  <a:pt x="487680" y="8763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Freeform 313"/>
          <p:cNvSpPr/>
          <p:nvPr userDrawn="1"/>
        </p:nvSpPr>
        <p:spPr>
          <a:xfrm>
            <a:off x="17771693" y="3783361"/>
            <a:ext cx="1508760" cy="944880"/>
          </a:xfrm>
          <a:custGeom>
            <a:avLst/>
            <a:gdLst>
              <a:gd name="connsiteX0" fmla="*/ 876300 w 1508760"/>
              <a:gd name="connsiteY0" fmla="*/ 1173480 h 1173480"/>
              <a:gd name="connsiteX1" fmla="*/ 998220 w 1508760"/>
              <a:gd name="connsiteY1" fmla="*/ 678180 h 1173480"/>
              <a:gd name="connsiteX2" fmla="*/ 1203960 w 1508760"/>
              <a:gd name="connsiteY2" fmla="*/ 632460 h 1173480"/>
              <a:gd name="connsiteX3" fmla="*/ 1508760 w 1508760"/>
              <a:gd name="connsiteY3" fmla="*/ 99060 h 1173480"/>
              <a:gd name="connsiteX4" fmla="*/ 1226820 w 1508760"/>
              <a:gd name="connsiteY4" fmla="*/ 0 h 1173480"/>
              <a:gd name="connsiteX5" fmla="*/ 0 w 1508760"/>
              <a:gd name="connsiteY5" fmla="*/ 281940 h 1173480"/>
              <a:gd name="connsiteX0" fmla="*/ 868680 w 1508760"/>
              <a:gd name="connsiteY0" fmla="*/ 944880 h 944880"/>
              <a:gd name="connsiteX1" fmla="*/ 998220 w 1508760"/>
              <a:gd name="connsiteY1" fmla="*/ 678180 h 944880"/>
              <a:gd name="connsiteX2" fmla="*/ 1203960 w 1508760"/>
              <a:gd name="connsiteY2" fmla="*/ 632460 h 944880"/>
              <a:gd name="connsiteX3" fmla="*/ 1508760 w 1508760"/>
              <a:gd name="connsiteY3" fmla="*/ 99060 h 944880"/>
              <a:gd name="connsiteX4" fmla="*/ 1226820 w 1508760"/>
              <a:gd name="connsiteY4" fmla="*/ 0 h 944880"/>
              <a:gd name="connsiteX5" fmla="*/ 0 w 1508760"/>
              <a:gd name="connsiteY5" fmla="*/ 281940 h 944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08760" h="944880">
                <a:moveTo>
                  <a:pt x="868680" y="944880"/>
                </a:moveTo>
                <a:lnTo>
                  <a:pt x="998220" y="678180"/>
                </a:lnTo>
                <a:lnTo>
                  <a:pt x="1203960" y="632460"/>
                </a:lnTo>
                <a:lnTo>
                  <a:pt x="1508760" y="99060"/>
                </a:lnTo>
                <a:lnTo>
                  <a:pt x="1226820" y="0"/>
                </a:lnTo>
                <a:lnTo>
                  <a:pt x="0" y="2819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5" name="Freeform 314"/>
          <p:cNvSpPr/>
          <p:nvPr userDrawn="1"/>
        </p:nvSpPr>
        <p:spPr>
          <a:xfrm>
            <a:off x="588593" y="2754611"/>
            <a:ext cx="3124200" cy="1127760"/>
          </a:xfrm>
          <a:custGeom>
            <a:avLst/>
            <a:gdLst>
              <a:gd name="connsiteX0" fmla="*/ 0 w 3124200"/>
              <a:gd name="connsiteY0" fmla="*/ 1127760 h 1127760"/>
              <a:gd name="connsiteX1" fmla="*/ 403860 w 3124200"/>
              <a:gd name="connsiteY1" fmla="*/ 937260 h 1127760"/>
              <a:gd name="connsiteX2" fmla="*/ 1097280 w 3124200"/>
              <a:gd name="connsiteY2" fmla="*/ 411480 h 1127760"/>
              <a:gd name="connsiteX3" fmla="*/ 2857500 w 3124200"/>
              <a:gd name="connsiteY3" fmla="*/ 0 h 1127760"/>
              <a:gd name="connsiteX4" fmla="*/ 3124200 w 3124200"/>
              <a:gd name="connsiteY4" fmla="*/ 121920 h 1127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24200" h="1127760">
                <a:moveTo>
                  <a:pt x="0" y="1127760"/>
                </a:moveTo>
                <a:lnTo>
                  <a:pt x="403860" y="937260"/>
                </a:lnTo>
                <a:lnTo>
                  <a:pt x="1097280" y="411480"/>
                </a:lnTo>
                <a:lnTo>
                  <a:pt x="2857500" y="0"/>
                </a:lnTo>
                <a:lnTo>
                  <a:pt x="3124200" y="121920"/>
                </a:lnTo>
              </a:path>
            </a:pathLst>
          </a:custGeom>
          <a:noFill/>
          <a:ln w="88900" cmpd="dbl">
            <a:solidFill>
              <a:schemeClr val="tx1">
                <a:alpha val="99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6" name="Freeform 315"/>
          <p:cNvSpPr/>
          <p:nvPr userDrawn="1"/>
        </p:nvSpPr>
        <p:spPr>
          <a:xfrm>
            <a:off x="2463113" y="735311"/>
            <a:ext cx="891540" cy="449580"/>
          </a:xfrm>
          <a:custGeom>
            <a:avLst/>
            <a:gdLst>
              <a:gd name="connsiteX0" fmla="*/ 0 w 891540"/>
              <a:gd name="connsiteY0" fmla="*/ 0 h 449580"/>
              <a:gd name="connsiteX1" fmla="*/ 541020 w 891540"/>
              <a:gd name="connsiteY1" fmla="*/ 350520 h 449580"/>
              <a:gd name="connsiteX2" fmla="*/ 617220 w 891540"/>
              <a:gd name="connsiteY2" fmla="*/ 281940 h 449580"/>
              <a:gd name="connsiteX3" fmla="*/ 891540 w 891540"/>
              <a:gd name="connsiteY3" fmla="*/ 44958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540" h="449580">
                <a:moveTo>
                  <a:pt x="0" y="0"/>
                </a:moveTo>
                <a:lnTo>
                  <a:pt x="541020" y="350520"/>
                </a:lnTo>
                <a:lnTo>
                  <a:pt x="617220" y="281940"/>
                </a:lnTo>
                <a:lnTo>
                  <a:pt x="891540" y="449580"/>
                </a:lnTo>
              </a:path>
            </a:pathLst>
          </a:custGeom>
          <a:noFill/>
          <a:ln w="88900" cmpd="dbl">
            <a:solidFill>
              <a:schemeClr val="tx1">
                <a:alpha val="99000"/>
              </a:schemeClr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7" name="Freeform 316"/>
          <p:cNvSpPr/>
          <p:nvPr userDrawn="1"/>
        </p:nvSpPr>
        <p:spPr>
          <a:xfrm>
            <a:off x="5572073" y="5848331"/>
            <a:ext cx="868680" cy="1188720"/>
          </a:xfrm>
          <a:custGeom>
            <a:avLst/>
            <a:gdLst>
              <a:gd name="connsiteX0" fmla="*/ 0 w 868680"/>
              <a:gd name="connsiteY0" fmla="*/ 1188720 h 1188720"/>
              <a:gd name="connsiteX1" fmla="*/ 434340 w 868680"/>
              <a:gd name="connsiteY1" fmla="*/ 640080 h 1188720"/>
              <a:gd name="connsiteX2" fmla="*/ 777240 w 868680"/>
              <a:gd name="connsiteY2" fmla="*/ 259080 h 1188720"/>
              <a:gd name="connsiteX3" fmla="*/ 868680 w 868680"/>
              <a:gd name="connsiteY3" fmla="*/ 0 h 1188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8680" h="1188720">
                <a:moveTo>
                  <a:pt x="0" y="1188720"/>
                </a:moveTo>
                <a:lnTo>
                  <a:pt x="434340" y="640080"/>
                </a:lnTo>
                <a:lnTo>
                  <a:pt x="777240" y="259080"/>
                </a:lnTo>
                <a:lnTo>
                  <a:pt x="86868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8" name="Group 317"/>
          <p:cNvGrpSpPr/>
          <p:nvPr userDrawn="1"/>
        </p:nvGrpSpPr>
        <p:grpSpPr>
          <a:xfrm rot="346871">
            <a:off x="566379" y="4092471"/>
            <a:ext cx="1528137" cy="142273"/>
            <a:chOff x="13388339" y="14461557"/>
            <a:chExt cx="1708785" cy="129540"/>
          </a:xfrm>
          <a:noFill/>
        </p:grpSpPr>
        <p:sp>
          <p:nvSpPr>
            <p:cNvPr id="1891" name="Freeform 1890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892" name="Group 1891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893" name="Freeform 1892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894" name="Freeform 1893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895" name="Freeform 1894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896" name="Freeform 189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897" name="Freeform 189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319" name="Group 318"/>
          <p:cNvGrpSpPr/>
          <p:nvPr userDrawn="1"/>
        </p:nvGrpSpPr>
        <p:grpSpPr>
          <a:xfrm rot="346871">
            <a:off x="1876922" y="4212572"/>
            <a:ext cx="1528137" cy="142273"/>
            <a:chOff x="13388339" y="14461557"/>
            <a:chExt cx="1708785" cy="129540"/>
          </a:xfrm>
          <a:noFill/>
        </p:grpSpPr>
        <p:sp>
          <p:nvSpPr>
            <p:cNvPr id="1884" name="Freeform 188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1885" name="Group 188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1886" name="Freeform 188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887" name="Freeform 188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888" name="Freeform 188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889" name="Freeform 188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1890" name="Freeform 188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sp>
        <p:nvSpPr>
          <p:cNvPr id="320" name="Freeform 319"/>
          <p:cNvSpPr/>
          <p:nvPr userDrawn="1"/>
        </p:nvSpPr>
        <p:spPr>
          <a:xfrm>
            <a:off x="801953" y="4210031"/>
            <a:ext cx="350520" cy="853440"/>
          </a:xfrm>
          <a:custGeom>
            <a:avLst/>
            <a:gdLst>
              <a:gd name="connsiteX0" fmla="*/ 0 w 350520"/>
              <a:gd name="connsiteY0" fmla="*/ 0 h 853440"/>
              <a:gd name="connsiteX1" fmla="*/ 350520 w 350520"/>
              <a:gd name="connsiteY1" fmla="*/ 685800 h 853440"/>
              <a:gd name="connsiteX2" fmla="*/ 106680 w 350520"/>
              <a:gd name="connsiteY2" fmla="*/ 85344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0520" h="853440">
                <a:moveTo>
                  <a:pt x="0" y="0"/>
                </a:moveTo>
                <a:lnTo>
                  <a:pt x="350520" y="685800"/>
                </a:lnTo>
                <a:lnTo>
                  <a:pt x="106680" y="8534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1" name="Freeform 320"/>
          <p:cNvSpPr/>
          <p:nvPr userDrawn="1"/>
        </p:nvSpPr>
        <p:spPr>
          <a:xfrm>
            <a:off x="1167713" y="4217651"/>
            <a:ext cx="289560" cy="998220"/>
          </a:xfrm>
          <a:custGeom>
            <a:avLst/>
            <a:gdLst>
              <a:gd name="connsiteX0" fmla="*/ 38100 w 289560"/>
              <a:gd name="connsiteY0" fmla="*/ 0 h 998220"/>
              <a:gd name="connsiteX1" fmla="*/ 289560 w 289560"/>
              <a:gd name="connsiteY1" fmla="*/ 403860 h 998220"/>
              <a:gd name="connsiteX2" fmla="*/ 0 w 289560"/>
              <a:gd name="connsiteY2" fmla="*/ 708660 h 998220"/>
              <a:gd name="connsiteX3" fmla="*/ 274320 w 289560"/>
              <a:gd name="connsiteY3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9560" h="998220">
                <a:moveTo>
                  <a:pt x="38100" y="0"/>
                </a:moveTo>
                <a:lnTo>
                  <a:pt x="289560" y="403860"/>
                </a:lnTo>
                <a:lnTo>
                  <a:pt x="0" y="708660"/>
                </a:lnTo>
                <a:lnTo>
                  <a:pt x="274320" y="99822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2" name="Freeform 321"/>
          <p:cNvSpPr/>
          <p:nvPr userDrawn="1"/>
        </p:nvSpPr>
        <p:spPr>
          <a:xfrm>
            <a:off x="1617293" y="5330171"/>
            <a:ext cx="647700" cy="495300"/>
          </a:xfrm>
          <a:custGeom>
            <a:avLst/>
            <a:gdLst>
              <a:gd name="connsiteX0" fmla="*/ 0 w 647700"/>
              <a:gd name="connsiteY0" fmla="*/ 0 h 495300"/>
              <a:gd name="connsiteX1" fmla="*/ 647700 w 647700"/>
              <a:gd name="connsiteY1" fmla="*/ 350520 h 495300"/>
              <a:gd name="connsiteX2" fmla="*/ 525780 w 647700"/>
              <a:gd name="connsiteY2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7700" h="495300">
                <a:moveTo>
                  <a:pt x="0" y="0"/>
                </a:moveTo>
                <a:lnTo>
                  <a:pt x="647700" y="350520"/>
                </a:lnTo>
                <a:lnTo>
                  <a:pt x="525780" y="49530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3" name="Freeform 322"/>
          <p:cNvSpPr/>
          <p:nvPr userDrawn="1"/>
        </p:nvSpPr>
        <p:spPr>
          <a:xfrm>
            <a:off x="1967813" y="4613891"/>
            <a:ext cx="1417320" cy="1478280"/>
          </a:xfrm>
          <a:custGeom>
            <a:avLst/>
            <a:gdLst>
              <a:gd name="connsiteX0" fmla="*/ 0 w 1417320"/>
              <a:gd name="connsiteY0" fmla="*/ 426720 h 1478280"/>
              <a:gd name="connsiteX1" fmla="*/ 655320 w 1417320"/>
              <a:gd name="connsiteY1" fmla="*/ 807720 h 1478280"/>
              <a:gd name="connsiteX2" fmla="*/ 1196340 w 1417320"/>
              <a:gd name="connsiteY2" fmla="*/ 0 h 1478280"/>
              <a:gd name="connsiteX3" fmla="*/ 1417320 w 1417320"/>
              <a:gd name="connsiteY3" fmla="*/ 251460 h 1478280"/>
              <a:gd name="connsiteX4" fmla="*/ 1051560 w 1417320"/>
              <a:gd name="connsiteY4" fmla="*/ 1013460 h 1478280"/>
              <a:gd name="connsiteX5" fmla="*/ 960120 w 1417320"/>
              <a:gd name="connsiteY5" fmla="*/ 944880 h 1478280"/>
              <a:gd name="connsiteX6" fmla="*/ 541020 w 1417320"/>
              <a:gd name="connsiteY6" fmla="*/ 1478280 h 147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17320" h="1478280">
                <a:moveTo>
                  <a:pt x="0" y="426720"/>
                </a:moveTo>
                <a:lnTo>
                  <a:pt x="655320" y="807720"/>
                </a:lnTo>
                <a:lnTo>
                  <a:pt x="1196340" y="0"/>
                </a:lnTo>
                <a:lnTo>
                  <a:pt x="1417320" y="251460"/>
                </a:lnTo>
                <a:lnTo>
                  <a:pt x="1051560" y="1013460"/>
                </a:lnTo>
                <a:lnTo>
                  <a:pt x="960120" y="944880"/>
                </a:lnTo>
                <a:lnTo>
                  <a:pt x="541020" y="14782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4" name="Freeform 323"/>
          <p:cNvSpPr/>
          <p:nvPr userDrawn="1"/>
        </p:nvSpPr>
        <p:spPr>
          <a:xfrm>
            <a:off x="2981273" y="4888211"/>
            <a:ext cx="929640" cy="1066800"/>
          </a:xfrm>
          <a:custGeom>
            <a:avLst/>
            <a:gdLst>
              <a:gd name="connsiteX0" fmla="*/ 0 w 929640"/>
              <a:gd name="connsiteY0" fmla="*/ 739140 h 1066800"/>
              <a:gd name="connsiteX1" fmla="*/ 434340 w 929640"/>
              <a:gd name="connsiteY1" fmla="*/ 1066800 h 1066800"/>
              <a:gd name="connsiteX2" fmla="*/ 929640 w 929640"/>
              <a:gd name="connsiteY2" fmla="*/ 228600 h 1066800"/>
              <a:gd name="connsiteX3" fmla="*/ 441960 w 929640"/>
              <a:gd name="connsiteY3" fmla="*/ 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9640" h="1066800">
                <a:moveTo>
                  <a:pt x="0" y="739140"/>
                </a:moveTo>
                <a:lnTo>
                  <a:pt x="434340" y="1066800"/>
                </a:lnTo>
                <a:lnTo>
                  <a:pt x="929640" y="228600"/>
                </a:lnTo>
                <a:lnTo>
                  <a:pt x="44196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5" name="Freeform 324"/>
          <p:cNvSpPr/>
          <p:nvPr userDrawn="1"/>
        </p:nvSpPr>
        <p:spPr>
          <a:xfrm>
            <a:off x="1670633" y="4316711"/>
            <a:ext cx="312420" cy="365760"/>
          </a:xfrm>
          <a:custGeom>
            <a:avLst/>
            <a:gdLst>
              <a:gd name="connsiteX0" fmla="*/ 0 w 312420"/>
              <a:gd name="connsiteY0" fmla="*/ 0 h 365760"/>
              <a:gd name="connsiteX1" fmla="*/ 312420 w 312420"/>
              <a:gd name="connsiteY1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365760">
                <a:moveTo>
                  <a:pt x="0" y="0"/>
                </a:moveTo>
                <a:lnTo>
                  <a:pt x="312420" y="3657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6" name="Freeform 325"/>
          <p:cNvSpPr/>
          <p:nvPr userDrawn="1"/>
        </p:nvSpPr>
        <p:spPr>
          <a:xfrm>
            <a:off x="4512623" y="4827251"/>
            <a:ext cx="1097280" cy="2103120"/>
          </a:xfrm>
          <a:custGeom>
            <a:avLst/>
            <a:gdLst>
              <a:gd name="connsiteX0" fmla="*/ 1013460 w 1097280"/>
              <a:gd name="connsiteY0" fmla="*/ 2103120 h 2103120"/>
              <a:gd name="connsiteX1" fmla="*/ 640080 w 1097280"/>
              <a:gd name="connsiteY1" fmla="*/ 1722120 h 2103120"/>
              <a:gd name="connsiteX2" fmla="*/ 0 w 1097280"/>
              <a:gd name="connsiteY2" fmla="*/ 1341120 h 2103120"/>
              <a:gd name="connsiteX3" fmla="*/ 426720 w 1097280"/>
              <a:gd name="connsiteY3" fmla="*/ 731520 h 2103120"/>
              <a:gd name="connsiteX4" fmla="*/ 640080 w 1097280"/>
              <a:gd name="connsiteY4" fmla="*/ 304800 h 2103120"/>
              <a:gd name="connsiteX5" fmla="*/ 1097280 w 1097280"/>
              <a:gd name="connsiteY5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97280" h="2103120">
                <a:moveTo>
                  <a:pt x="1013460" y="2103120"/>
                </a:moveTo>
                <a:lnTo>
                  <a:pt x="640080" y="1722120"/>
                </a:lnTo>
                <a:lnTo>
                  <a:pt x="0" y="1341120"/>
                </a:lnTo>
                <a:lnTo>
                  <a:pt x="426720" y="731520"/>
                </a:lnTo>
                <a:lnTo>
                  <a:pt x="640080" y="304800"/>
                </a:lnTo>
                <a:lnTo>
                  <a:pt x="10972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" name="Freeform 326"/>
          <p:cNvSpPr/>
          <p:nvPr userDrawn="1"/>
        </p:nvSpPr>
        <p:spPr>
          <a:xfrm>
            <a:off x="5998523" y="4446251"/>
            <a:ext cx="617220" cy="594360"/>
          </a:xfrm>
          <a:custGeom>
            <a:avLst/>
            <a:gdLst>
              <a:gd name="connsiteX0" fmla="*/ 0 w 617220"/>
              <a:gd name="connsiteY0" fmla="*/ 304800 h 594360"/>
              <a:gd name="connsiteX1" fmla="*/ 190500 w 617220"/>
              <a:gd name="connsiteY1" fmla="*/ 518160 h 594360"/>
              <a:gd name="connsiteX2" fmla="*/ 594360 w 617220"/>
              <a:gd name="connsiteY2" fmla="*/ 594360 h 594360"/>
              <a:gd name="connsiteX3" fmla="*/ 617220 w 617220"/>
              <a:gd name="connsiteY3" fmla="*/ 228600 h 594360"/>
              <a:gd name="connsiteX4" fmla="*/ 373380 w 617220"/>
              <a:gd name="connsiteY4" fmla="*/ 0 h 594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17220" h="594360">
                <a:moveTo>
                  <a:pt x="0" y="304800"/>
                </a:moveTo>
                <a:lnTo>
                  <a:pt x="190500" y="518160"/>
                </a:lnTo>
                <a:lnTo>
                  <a:pt x="594360" y="594360"/>
                </a:lnTo>
                <a:lnTo>
                  <a:pt x="617220" y="228600"/>
                </a:lnTo>
                <a:lnTo>
                  <a:pt x="3733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8" name="Freeform 327"/>
          <p:cNvSpPr/>
          <p:nvPr userDrawn="1"/>
        </p:nvSpPr>
        <p:spPr>
          <a:xfrm>
            <a:off x="5373683" y="5048231"/>
            <a:ext cx="1203960" cy="1417320"/>
          </a:xfrm>
          <a:custGeom>
            <a:avLst/>
            <a:gdLst>
              <a:gd name="connsiteX0" fmla="*/ 1203960 w 1203960"/>
              <a:gd name="connsiteY0" fmla="*/ 0 h 1417320"/>
              <a:gd name="connsiteX1" fmla="*/ 1120140 w 1203960"/>
              <a:gd name="connsiteY1" fmla="*/ 777240 h 1417320"/>
              <a:gd name="connsiteX2" fmla="*/ 335280 w 1203960"/>
              <a:gd name="connsiteY2" fmla="*/ 594360 h 1417320"/>
              <a:gd name="connsiteX3" fmla="*/ 0 w 1203960"/>
              <a:gd name="connsiteY3" fmla="*/ 1013460 h 1417320"/>
              <a:gd name="connsiteX4" fmla="*/ 533400 w 1203960"/>
              <a:gd name="connsiteY4" fmla="*/ 1417320 h 1417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3960" h="1417320">
                <a:moveTo>
                  <a:pt x="1203960" y="0"/>
                </a:moveTo>
                <a:lnTo>
                  <a:pt x="1120140" y="777240"/>
                </a:lnTo>
                <a:lnTo>
                  <a:pt x="335280" y="594360"/>
                </a:lnTo>
                <a:lnTo>
                  <a:pt x="0" y="1013460"/>
                </a:lnTo>
                <a:lnTo>
                  <a:pt x="533400" y="14173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9" name="Freeform 328"/>
          <p:cNvSpPr/>
          <p:nvPr userDrawn="1"/>
        </p:nvSpPr>
        <p:spPr>
          <a:xfrm>
            <a:off x="5610173" y="5154911"/>
            <a:ext cx="396240" cy="495300"/>
          </a:xfrm>
          <a:custGeom>
            <a:avLst/>
            <a:gdLst>
              <a:gd name="connsiteX0" fmla="*/ 0 w 396240"/>
              <a:gd name="connsiteY0" fmla="*/ 495300 h 495300"/>
              <a:gd name="connsiteX1" fmla="*/ 396240 w 396240"/>
              <a:gd name="connsiteY1" fmla="*/ 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495300">
                <a:moveTo>
                  <a:pt x="0" y="495300"/>
                </a:moveTo>
                <a:lnTo>
                  <a:pt x="3962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0" name="Freeform 329"/>
          <p:cNvSpPr/>
          <p:nvPr userDrawn="1"/>
        </p:nvSpPr>
        <p:spPr>
          <a:xfrm>
            <a:off x="4954583" y="5581631"/>
            <a:ext cx="1203960" cy="685800"/>
          </a:xfrm>
          <a:custGeom>
            <a:avLst/>
            <a:gdLst>
              <a:gd name="connsiteX0" fmla="*/ 0 w 1203960"/>
              <a:gd name="connsiteY0" fmla="*/ 0 h 685800"/>
              <a:gd name="connsiteX1" fmla="*/ 502920 w 1203960"/>
              <a:gd name="connsiteY1" fmla="*/ 365760 h 685800"/>
              <a:gd name="connsiteX2" fmla="*/ 1203960 w 1203960"/>
              <a:gd name="connsiteY2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03960" h="685800">
                <a:moveTo>
                  <a:pt x="0" y="0"/>
                </a:moveTo>
                <a:lnTo>
                  <a:pt x="502920" y="365760"/>
                </a:lnTo>
                <a:lnTo>
                  <a:pt x="1203960" y="6858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1" name="Freeform 330"/>
          <p:cNvSpPr/>
          <p:nvPr userDrawn="1"/>
        </p:nvSpPr>
        <p:spPr>
          <a:xfrm>
            <a:off x="3872543" y="5040611"/>
            <a:ext cx="647700" cy="1409700"/>
          </a:xfrm>
          <a:custGeom>
            <a:avLst/>
            <a:gdLst>
              <a:gd name="connsiteX0" fmla="*/ 647700 w 647700"/>
              <a:gd name="connsiteY0" fmla="*/ 0 h 1409700"/>
              <a:gd name="connsiteX1" fmla="*/ 640080 w 647700"/>
              <a:gd name="connsiteY1" fmla="*/ 411480 h 1409700"/>
              <a:gd name="connsiteX2" fmla="*/ 144780 w 647700"/>
              <a:gd name="connsiteY2" fmla="*/ 1066800 h 1409700"/>
              <a:gd name="connsiteX3" fmla="*/ 144780 w 647700"/>
              <a:gd name="connsiteY3" fmla="*/ 1143000 h 1409700"/>
              <a:gd name="connsiteX4" fmla="*/ 0 w 647700"/>
              <a:gd name="connsiteY4" fmla="*/ 1409700 h 140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47700" h="1409700">
                <a:moveTo>
                  <a:pt x="647700" y="0"/>
                </a:moveTo>
                <a:lnTo>
                  <a:pt x="640080" y="411480"/>
                </a:lnTo>
                <a:lnTo>
                  <a:pt x="144780" y="1066800"/>
                </a:lnTo>
                <a:lnTo>
                  <a:pt x="144780" y="1143000"/>
                </a:lnTo>
                <a:lnTo>
                  <a:pt x="0" y="14097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2" name="Freeform 331"/>
          <p:cNvSpPr/>
          <p:nvPr userDrawn="1"/>
        </p:nvSpPr>
        <p:spPr>
          <a:xfrm>
            <a:off x="4063043" y="6069311"/>
            <a:ext cx="967740" cy="822960"/>
          </a:xfrm>
          <a:custGeom>
            <a:avLst/>
            <a:gdLst>
              <a:gd name="connsiteX0" fmla="*/ 0 w 967740"/>
              <a:gd name="connsiteY0" fmla="*/ 0 h 822960"/>
              <a:gd name="connsiteX1" fmla="*/ 320040 w 967740"/>
              <a:gd name="connsiteY1" fmla="*/ 266700 h 822960"/>
              <a:gd name="connsiteX2" fmla="*/ 967740 w 967740"/>
              <a:gd name="connsiteY2" fmla="*/ 655320 h 822960"/>
              <a:gd name="connsiteX3" fmla="*/ 830580 w 967740"/>
              <a:gd name="connsiteY3" fmla="*/ 822960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67740" h="822960">
                <a:moveTo>
                  <a:pt x="0" y="0"/>
                </a:moveTo>
                <a:lnTo>
                  <a:pt x="320040" y="266700"/>
                </a:lnTo>
                <a:lnTo>
                  <a:pt x="967740" y="655320"/>
                </a:lnTo>
                <a:lnTo>
                  <a:pt x="830580" y="8229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3" name="Freeform 332"/>
          <p:cNvSpPr/>
          <p:nvPr userDrawn="1"/>
        </p:nvSpPr>
        <p:spPr>
          <a:xfrm>
            <a:off x="4596713" y="4583411"/>
            <a:ext cx="510540" cy="548640"/>
          </a:xfrm>
          <a:custGeom>
            <a:avLst/>
            <a:gdLst>
              <a:gd name="connsiteX0" fmla="*/ 0 w 510540"/>
              <a:gd name="connsiteY0" fmla="*/ 0 h 548640"/>
              <a:gd name="connsiteX1" fmla="*/ 510540 w 510540"/>
              <a:gd name="connsiteY1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10540" h="548640">
                <a:moveTo>
                  <a:pt x="0" y="0"/>
                </a:moveTo>
                <a:lnTo>
                  <a:pt x="510540" y="5486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4" name="Freeform 333"/>
          <p:cNvSpPr/>
          <p:nvPr userDrawn="1"/>
        </p:nvSpPr>
        <p:spPr>
          <a:xfrm>
            <a:off x="5015543" y="4537691"/>
            <a:ext cx="236220" cy="502920"/>
          </a:xfrm>
          <a:custGeom>
            <a:avLst/>
            <a:gdLst>
              <a:gd name="connsiteX0" fmla="*/ 0 w 236220"/>
              <a:gd name="connsiteY0" fmla="*/ 0 h 502920"/>
              <a:gd name="connsiteX1" fmla="*/ 236220 w 236220"/>
              <a:gd name="connsiteY1" fmla="*/ 502920 h 50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502920">
                <a:moveTo>
                  <a:pt x="0" y="0"/>
                </a:moveTo>
                <a:lnTo>
                  <a:pt x="236220" y="5029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5" name="Freeform 334"/>
          <p:cNvSpPr/>
          <p:nvPr userDrawn="1"/>
        </p:nvSpPr>
        <p:spPr>
          <a:xfrm>
            <a:off x="6113093" y="6518891"/>
            <a:ext cx="411480" cy="60960"/>
          </a:xfrm>
          <a:custGeom>
            <a:avLst/>
            <a:gdLst>
              <a:gd name="connsiteX0" fmla="*/ 0 w 411480"/>
              <a:gd name="connsiteY0" fmla="*/ 0 h 60960"/>
              <a:gd name="connsiteX1" fmla="*/ 167640 w 411480"/>
              <a:gd name="connsiteY1" fmla="*/ 60960 h 60960"/>
              <a:gd name="connsiteX2" fmla="*/ 411480 w 411480"/>
              <a:gd name="connsiteY2" fmla="*/ 60960 h 60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480" h="60960">
                <a:moveTo>
                  <a:pt x="0" y="0"/>
                </a:moveTo>
                <a:lnTo>
                  <a:pt x="167640" y="60960"/>
                </a:lnTo>
                <a:lnTo>
                  <a:pt x="411480" y="609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6" name="Group 335"/>
          <p:cNvGrpSpPr/>
          <p:nvPr userDrawn="1"/>
        </p:nvGrpSpPr>
        <p:grpSpPr>
          <a:xfrm rot="20266305">
            <a:off x="3213050" y="6226267"/>
            <a:ext cx="588180" cy="409068"/>
            <a:chOff x="8929402" y="6631808"/>
            <a:chExt cx="588180" cy="409068"/>
          </a:xfrm>
          <a:solidFill>
            <a:schemeClr val="tx1"/>
          </a:solidFill>
        </p:grpSpPr>
        <p:sp>
          <p:nvSpPr>
            <p:cNvPr id="1881" name="Rectangle 1880"/>
            <p:cNvSpPr>
              <a:spLocks noChangeAspect="1"/>
            </p:cNvSpPr>
            <p:nvPr/>
          </p:nvSpPr>
          <p:spPr>
            <a:xfrm rot="3300518">
              <a:off x="9403358" y="6926653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2" name="Rectangle 1881"/>
            <p:cNvSpPr>
              <a:spLocks noChangeAspect="1"/>
            </p:cNvSpPr>
            <p:nvPr/>
          </p:nvSpPr>
          <p:spPr>
            <a:xfrm rot="67335">
              <a:off x="8929402" y="6819433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3" name="Rectangle 1882"/>
            <p:cNvSpPr>
              <a:spLocks noChangeAspect="1"/>
            </p:cNvSpPr>
            <p:nvPr/>
          </p:nvSpPr>
          <p:spPr>
            <a:xfrm rot="433759">
              <a:off x="9210137" y="6631808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37" name="Rectangle 336"/>
          <p:cNvSpPr>
            <a:spLocks noChangeAspect="1"/>
          </p:cNvSpPr>
          <p:nvPr userDrawn="1"/>
        </p:nvSpPr>
        <p:spPr>
          <a:xfrm rot="3920380">
            <a:off x="3425638" y="6639265"/>
            <a:ext cx="81241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8" name="Freeform 337"/>
          <p:cNvSpPr/>
          <p:nvPr userDrawn="1"/>
        </p:nvSpPr>
        <p:spPr>
          <a:xfrm>
            <a:off x="3869003" y="6195041"/>
            <a:ext cx="1051560" cy="678180"/>
          </a:xfrm>
          <a:custGeom>
            <a:avLst/>
            <a:gdLst>
              <a:gd name="connsiteX0" fmla="*/ 0 w 1051560"/>
              <a:gd name="connsiteY0" fmla="*/ 403860 h 678180"/>
              <a:gd name="connsiteX1" fmla="*/ 224790 w 1051560"/>
              <a:gd name="connsiteY1" fmla="*/ 0 h 678180"/>
              <a:gd name="connsiteX2" fmla="*/ 255270 w 1051560"/>
              <a:gd name="connsiteY2" fmla="*/ 30480 h 678180"/>
              <a:gd name="connsiteX3" fmla="*/ 1051560 w 1051560"/>
              <a:gd name="connsiteY3" fmla="*/ 521970 h 678180"/>
              <a:gd name="connsiteX4" fmla="*/ 956310 w 1051560"/>
              <a:gd name="connsiteY4" fmla="*/ 678180 h 678180"/>
              <a:gd name="connsiteX5" fmla="*/ 339090 w 1051560"/>
              <a:gd name="connsiteY5" fmla="*/ 579120 h 678180"/>
              <a:gd name="connsiteX6" fmla="*/ 0 w 1051560"/>
              <a:gd name="connsiteY6" fmla="*/ 403860 h 678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51560" h="678180">
                <a:moveTo>
                  <a:pt x="0" y="403860"/>
                </a:moveTo>
                <a:lnTo>
                  <a:pt x="224790" y="0"/>
                </a:lnTo>
                <a:lnTo>
                  <a:pt x="255270" y="30480"/>
                </a:lnTo>
                <a:lnTo>
                  <a:pt x="1051560" y="521970"/>
                </a:lnTo>
                <a:lnTo>
                  <a:pt x="956310" y="678180"/>
                </a:lnTo>
                <a:lnTo>
                  <a:pt x="339090" y="579120"/>
                </a:lnTo>
                <a:lnTo>
                  <a:pt x="0" y="403860"/>
                </a:lnTo>
                <a:close/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9" name="Freeform 338"/>
          <p:cNvSpPr/>
          <p:nvPr userDrawn="1"/>
        </p:nvSpPr>
        <p:spPr>
          <a:xfrm>
            <a:off x="5682563" y="6591281"/>
            <a:ext cx="857250" cy="830580"/>
          </a:xfrm>
          <a:custGeom>
            <a:avLst/>
            <a:gdLst>
              <a:gd name="connsiteX0" fmla="*/ 0 w 857250"/>
              <a:gd name="connsiteY0" fmla="*/ 449580 h 830580"/>
              <a:gd name="connsiteX1" fmla="*/ 0 w 857250"/>
              <a:gd name="connsiteY1" fmla="*/ 449580 h 830580"/>
              <a:gd name="connsiteX2" fmla="*/ 339090 w 857250"/>
              <a:gd name="connsiteY2" fmla="*/ 0 h 830580"/>
              <a:gd name="connsiteX3" fmla="*/ 369570 w 857250"/>
              <a:gd name="connsiteY3" fmla="*/ 11430 h 830580"/>
              <a:gd name="connsiteX4" fmla="*/ 590550 w 857250"/>
              <a:gd name="connsiteY4" fmla="*/ 76200 h 830580"/>
              <a:gd name="connsiteX5" fmla="*/ 788670 w 857250"/>
              <a:gd name="connsiteY5" fmla="*/ 72390 h 830580"/>
              <a:gd name="connsiteX6" fmla="*/ 857250 w 857250"/>
              <a:gd name="connsiteY6" fmla="*/ 830580 h 830580"/>
              <a:gd name="connsiteX7" fmla="*/ 392430 w 857250"/>
              <a:gd name="connsiteY7" fmla="*/ 552450 h 830580"/>
              <a:gd name="connsiteX8" fmla="*/ 0 w 857250"/>
              <a:gd name="connsiteY8" fmla="*/ 449580 h 830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7250" h="830580">
                <a:moveTo>
                  <a:pt x="0" y="449580"/>
                </a:moveTo>
                <a:lnTo>
                  <a:pt x="0" y="449580"/>
                </a:lnTo>
                <a:lnTo>
                  <a:pt x="339090" y="0"/>
                </a:lnTo>
                <a:lnTo>
                  <a:pt x="369570" y="11430"/>
                </a:lnTo>
                <a:lnTo>
                  <a:pt x="590550" y="76200"/>
                </a:lnTo>
                <a:lnTo>
                  <a:pt x="788670" y="72390"/>
                </a:lnTo>
                <a:lnTo>
                  <a:pt x="857250" y="830580"/>
                </a:lnTo>
                <a:lnTo>
                  <a:pt x="392430" y="552450"/>
                </a:lnTo>
                <a:lnTo>
                  <a:pt x="0" y="449580"/>
                </a:lnTo>
                <a:close/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0" name="Freeform 339"/>
          <p:cNvSpPr/>
          <p:nvPr userDrawn="1"/>
        </p:nvSpPr>
        <p:spPr>
          <a:xfrm>
            <a:off x="10239323" y="6457931"/>
            <a:ext cx="468630" cy="967740"/>
          </a:xfrm>
          <a:custGeom>
            <a:avLst/>
            <a:gdLst>
              <a:gd name="connsiteX0" fmla="*/ 0 w 468630"/>
              <a:gd name="connsiteY0" fmla="*/ 0 h 967740"/>
              <a:gd name="connsiteX1" fmla="*/ 0 w 468630"/>
              <a:gd name="connsiteY1" fmla="*/ 0 h 967740"/>
              <a:gd name="connsiteX2" fmla="*/ 0 w 468630"/>
              <a:gd name="connsiteY2" fmla="*/ 563880 h 967740"/>
              <a:gd name="connsiteX3" fmla="*/ 270510 w 468630"/>
              <a:gd name="connsiteY3" fmla="*/ 556260 h 967740"/>
              <a:gd name="connsiteX4" fmla="*/ 293370 w 468630"/>
              <a:gd name="connsiteY4" fmla="*/ 967740 h 967740"/>
              <a:gd name="connsiteX5" fmla="*/ 457200 w 468630"/>
              <a:gd name="connsiteY5" fmla="*/ 944880 h 967740"/>
              <a:gd name="connsiteX6" fmla="*/ 464820 w 468630"/>
              <a:gd name="connsiteY6" fmla="*/ 910590 h 967740"/>
              <a:gd name="connsiteX7" fmla="*/ 468630 w 468630"/>
              <a:gd name="connsiteY7" fmla="*/ 895350 h 967740"/>
              <a:gd name="connsiteX8" fmla="*/ 422910 w 468630"/>
              <a:gd name="connsiteY8" fmla="*/ 137160 h 967740"/>
              <a:gd name="connsiteX9" fmla="*/ 0 w 468630"/>
              <a:gd name="connsiteY9" fmla="*/ 0 h 967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8630" h="967740">
                <a:moveTo>
                  <a:pt x="0" y="0"/>
                </a:moveTo>
                <a:lnTo>
                  <a:pt x="0" y="0"/>
                </a:lnTo>
                <a:lnTo>
                  <a:pt x="0" y="563880"/>
                </a:lnTo>
                <a:lnTo>
                  <a:pt x="270510" y="556260"/>
                </a:lnTo>
                <a:lnTo>
                  <a:pt x="293370" y="967740"/>
                </a:lnTo>
                <a:lnTo>
                  <a:pt x="457200" y="944880"/>
                </a:lnTo>
                <a:cubicBezTo>
                  <a:pt x="459740" y="933450"/>
                  <a:pt x="462187" y="921999"/>
                  <a:pt x="464820" y="910590"/>
                </a:cubicBezTo>
                <a:cubicBezTo>
                  <a:pt x="465997" y="905488"/>
                  <a:pt x="468630" y="895350"/>
                  <a:pt x="468630" y="895350"/>
                </a:cubicBezTo>
                <a:lnTo>
                  <a:pt x="422910" y="137160"/>
                </a:lnTo>
                <a:lnTo>
                  <a:pt x="0" y="0"/>
                </a:ln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1" name="Freeform 340"/>
          <p:cNvSpPr/>
          <p:nvPr userDrawn="1"/>
        </p:nvSpPr>
        <p:spPr>
          <a:xfrm>
            <a:off x="11549963" y="4126211"/>
            <a:ext cx="1036320" cy="655320"/>
          </a:xfrm>
          <a:custGeom>
            <a:avLst/>
            <a:gdLst>
              <a:gd name="connsiteX0" fmla="*/ 76200 w 1036320"/>
              <a:gd name="connsiteY0" fmla="*/ 0 h 655320"/>
              <a:gd name="connsiteX1" fmla="*/ 0 w 1036320"/>
              <a:gd name="connsiteY1" fmla="*/ 556260 h 655320"/>
              <a:gd name="connsiteX2" fmla="*/ 830580 w 1036320"/>
              <a:gd name="connsiteY2" fmla="*/ 655320 h 655320"/>
              <a:gd name="connsiteX3" fmla="*/ 1036320 w 1036320"/>
              <a:gd name="connsiteY3" fmla="*/ 647700 h 655320"/>
              <a:gd name="connsiteX4" fmla="*/ 982980 w 1036320"/>
              <a:gd name="connsiteY4" fmla="*/ 137160 h 655320"/>
              <a:gd name="connsiteX5" fmla="*/ 929640 w 1036320"/>
              <a:gd name="connsiteY5" fmla="*/ 137160 h 655320"/>
              <a:gd name="connsiteX6" fmla="*/ 76200 w 1036320"/>
              <a:gd name="connsiteY6" fmla="*/ 0 h 6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36320" h="655320">
                <a:moveTo>
                  <a:pt x="76200" y="0"/>
                </a:moveTo>
                <a:lnTo>
                  <a:pt x="0" y="556260"/>
                </a:lnTo>
                <a:lnTo>
                  <a:pt x="830580" y="655320"/>
                </a:lnTo>
                <a:lnTo>
                  <a:pt x="1036320" y="647700"/>
                </a:lnTo>
                <a:lnTo>
                  <a:pt x="982980" y="137160"/>
                </a:lnTo>
                <a:lnTo>
                  <a:pt x="929640" y="137160"/>
                </a:lnTo>
                <a:lnTo>
                  <a:pt x="76200" y="0"/>
                </a:ln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2" name="Freeform 341"/>
          <p:cNvSpPr/>
          <p:nvPr userDrawn="1"/>
        </p:nvSpPr>
        <p:spPr>
          <a:xfrm>
            <a:off x="11980493" y="5619731"/>
            <a:ext cx="937260" cy="944880"/>
          </a:xfrm>
          <a:custGeom>
            <a:avLst/>
            <a:gdLst>
              <a:gd name="connsiteX0" fmla="*/ 0 w 937260"/>
              <a:gd name="connsiteY0" fmla="*/ 0 h 944880"/>
              <a:gd name="connsiteX1" fmla="*/ 491490 w 937260"/>
              <a:gd name="connsiteY1" fmla="*/ 38100 h 944880"/>
              <a:gd name="connsiteX2" fmla="*/ 937260 w 937260"/>
              <a:gd name="connsiteY2" fmla="*/ 872490 h 944880"/>
              <a:gd name="connsiteX3" fmla="*/ 586740 w 937260"/>
              <a:gd name="connsiteY3" fmla="*/ 944880 h 944880"/>
              <a:gd name="connsiteX4" fmla="*/ 0 w 937260"/>
              <a:gd name="connsiteY4" fmla="*/ 0 h 944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260" h="944880">
                <a:moveTo>
                  <a:pt x="0" y="0"/>
                </a:moveTo>
                <a:lnTo>
                  <a:pt x="491490" y="38100"/>
                </a:lnTo>
                <a:lnTo>
                  <a:pt x="937260" y="872490"/>
                </a:lnTo>
                <a:lnTo>
                  <a:pt x="586740" y="944880"/>
                </a:lnTo>
                <a:lnTo>
                  <a:pt x="0" y="0"/>
                </a:lnTo>
                <a:close/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3" name="Group 342"/>
          <p:cNvGrpSpPr/>
          <p:nvPr userDrawn="1"/>
        </p:nvGrpSpPr>
        <p:grpSpPr>
          <a:xfrm>
            <a:off x="1327733" y="3844271"/>
            <a:ext cx="1844040" cy="1546860"/>
            <a:chOff x="1303020" y="3810000"/>
            <a:chExt cx="1844040" cy="1546860"/>
          </a:xfrm>
          <a:noFill/>
        </p:grpSpPr>
        <p:sp>
          <p:nvSpPr>
            <p:cNvPr id="1879" name="Freeform 1878"/>
            <p:cNvSpPr/>
            <p:nvPr/>
          </p:nvSpPr>
          <p:spPr>
            <a:xfrm>
              <a:off x="1303020" y="3810000"/>
              <a:ext cx="1844040" cy="1546860"/>
            </a:xfrm>
            <a:custGeom>
              <a:avLst/>
              <a:gdLst>
                <a:gd name="connsiteX0" fmla="*/ 0 w 1844040"/>
                <a:gd name="connsiteY0" fmla="*/ 1546860 h 1546860"/>
                <a:gd name="connsiteX1" fmla="*/ 548640 w 1844040"/>
                <a:gd name="connsiteY1" fmla="*/ 1150620 h 1546860"/>
                <a:gd name="connsiteX2" fmla="*/ 1455420 w 1844040"/>
                <a:gd name="connsiteY2" fmla="*/ 243840 h 1546860"/>
                <a:gd name="connsiteX3" fmla="*/ 1668780 w 1844040"/>
                <a:gd name="connsiteY3" fmla="*/ 0 h 1546860"/>
                <a:gd name="connsiteX4" fmla="*/ 1760220 w 1844040"/>
                <a:gd name="connsiteY4" fmla="*/ 83820 h 1546860"/>
                <a:gd name="connsiteX5" fmla="*/ 1844040 w 1844040"/>
                <a:gd name="connsiteY5" fmla="*/ 0 h 1546860"/>
                <a:gd name="connsiteX0" fmla="*/ 0 w 1844040"/>
                <a:gd name="connsiteY0" fmla="*/ 1546860 h 1546860"/>
                <a:gd name="connsiteX1" fmla="*/ 548640 w 1844040"/>
                <a:gd name="connsiteY1" fmla="*/ 1150620 h 1546860"/>
                <a:gd name="connsiteX2" fmla="*/ 1299210 w 1844040"/>
                <a:gd name="connsiteY2" fmla="*/ 350520 h 1546860"/>
                <a:gd name="connsiteX3" fmla="*/ 1455420 w 1844040"/>
                <a:gd name="connsiteY3" fmla="*/ 243840 h 1546860"/>
                <a:gd name="connsiteX4" fmla="*/ 1668780 w 1844040"/>
                <a:gd name="connsiteY4" fmla="*/ 0 h 1546860"/>
                <a:gd name="connsiteX5" fmla="*/ 1760220 w 1844040"/>
                <a:gd name="connsiteY5" fmla="*/ 83820 h 1546860"/>
                <a:gd name="connsiteX6" fmla="*/ 1844040 w 1844040"/>
                <a:gd name="connsiteY6" fmla="*/ 0 h 1546860"/>
                <a:gd name="connsiteX0" fmla="*/ 0 w 1844040"/>
                <a:gd name="connsiteY0" fmla="*/ 1546860 h 1546860"/>
                <a:gd name="connsiteX1" fmla="*/ 548640 w 1844040"/>
                <a:gd name="connsiteY1" fmla="*/ 1150620 h 1546860"/>
                <a:gd name="connsiteX2" fmla="*/ 1188720 w 1844040"/>
                <a:gd name="connsiteY2" fmla="*/ 541020 h 1546860"/>
                <a:gd name="connsiteX3" fmla="*/ 1299210 w 1844040"/>
                <a:gd name="connsiteY3" fmla="*/ 350520 h 1546860"/>
                <a:gd name="connsiteX4" fmla="*/ 1455420 w 1844040"/>
                <a:gd name="connsiteY4" fmla="*/ 243840 h 1546860"/>
                <a:gd name="connsiteX5" fmla="*/ 1668780 w 1844040"/>
                <a:gd name="connsiteY5" fmla="*/ 0 h 1546860"/>
                <a:gd name="connsiteX6" fmla="*/ 1760220 w 1844040"/>
                <a:gd name="connsiteY6" fmla="*/ 83820 h 1546860"/>
                <a:gd name="connsiteX7" fmla="*/ 1844040 w 1844040"/>
                <a:gd name="connsiteY7" fmla="*/ 0 h 1546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44040" h="1546860">
                  <a:moveTo>
                    <a:pt x="0" y="1546860"/>
                  </a:moveTo>
                  <a:lnTo>
                    <a:pt x="548640" y="1150620"/>
                  </a:lnTo>
                  <a:cubicBezTo>
                    <a:pt x="739140" y="977265"/>
                    <a:pt x="1063625" y="674370"/>
                    <a:pt x="1188720" y="541020"/>
                  </a:cubicBezTo>
                  <a:cubicBezTo>
                    <a:pt x="1313815" y="407670"/>
                    <a:pt x="1247140" y="394335"/>
                    <a:pt x="1299210" y="350520"/>
                  </a:cubicBezTo>
                  <a:lnTo>
                    <a:pt x="1455420" y="243840"/>
                  </a:lnTo>
                  <a:lnTo>
                    <a:pt x="1668780" y="0"/>
                  </a:lnTo>
                  <a:lnTo>
                    <a:pt x="1760220" y="83820"/>
                  </a:lnTo>
                  <a:lnTo>
                    <a:pt x="1844040" y="0"/>
                  </a:lnTo>
                </a:path>
              </a:pathLst>
            </a:custGeom>
            <a:grpFill/>
            <a:ln w="88900" cmpd="dbl">
              <a:solidFill>
                <a:schemeClr val="tx1">
                  <a:alpha val="99000"/>
                </a:schemeClr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0" name="Freeform 1879"/>
            <p:cNvSpPr/>
            <p:nvPr/>
          </p:nvSpPr>
          <p:spPr>
            <a:xfrm>
              <a:off x="2529840" y="4171950"/>
              <a:ext cx="57150" cy="129540"/>
            </a:xfrm>
            <a:custGeom>
              <a:avLst/>
              <a:gdLst>
                <a:gd name="connsiteX0" fmla="*/ 0 w 57150"/>
                <a:gd name="connsiteY0" fmla="*/ 129540 h 129540"/>
                <a:gd name="connsiteX1" fmla="*/ 38100 w 57150"/>
                <a:gd name="connsiteY1" fmla="*/ 57150 h 129540"/>
                <a:gd name="connsiteX2" fmla="*/ 57150 w 57150"/>
                <a:gd name="connsiteY2" fmla="*/ 0 h 12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50" h="129540">
                  <a:moveTo>
                    <a:pt x="0" y="129540"/>
                  </a:moveTo>
                  <a:lnTo>
                    <a:pt x="38100" y="57150"/>
                  </a:lnTo>
                  <a:lnTo>
                    <a:pt x="57150" y="0"/>
                  </a:lnTo>
                </a:path>
              </a:pathLst>
            </a:custGeom>
            <a:grpFill/>
            <a:ln w="41275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44" name="Freeform 343"/>
          <p:cNvSpPr/>
          <p:nvPr userDrawn="1"/>
        </p:nvSpPr>
        <p:spPr>
          <a:xfrm>
            <a:off x="2706953" y="4358621"/>
            <a:ext cx="57150" cy="129540"/>
          </a:xfrm>
          <a:custGeom>
            <a:avLst/>
            <a:gdLst>
              <a:gd name="connsiteX0" fmla="*/ 0 w 57150"/>
              <a:gd name="connsiteY0" fmla="*/ 129540 h 129540"/>
              <a:gd name="connsiteX1" fmla="*/ 38100 w 57150"/>
              <a:gd name="connsiteY1" fmla="*/ 57150 h 129540"/>
              <a:gd name="connsiteX2" fmla="*/ 57150 w 57150"/>
              <a:gd name="connsiteY2" fmla="*/ 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7150" h="129540">
                <a:moveTo>
                  <a:pt x="0" y="129540"/>
                </a:moveTo>
                <a:lnTo>
                  <a:pt x="38100" y="57150"/>
                </a:lnTo>
                <a:lnTo>
                  <a:pt x="57150" y="0"/>
                </a:lnTo>
              </a:path>
            </a:pathLst>
          </a:custGeom>
          <a:noFill/>
          <a:ln w="41275">
            <a:solidFill>
              <a:srgbClr val="F2F2F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5" name="Group 344"/>
          <p:cNvGrpSpPr/>
          <p:nvPr userDrawn="1"/>
        </p:nvGrpSpPr>
        <p:grpSpPr>
          <a:xfrm>
            <a:off x="3560393" y="3989051"/>
            <a:ext cx="933450" cy="2552700"/>
            <a:chOff x="3535680" y="3954780"/>
            <a:chExt cx="933450" cy="2552700"/>
          </a:xfrm>
          <a:noFill/>
        </p:grpSpPr>
        <p:sp>
          <p:nvSpPr>
            <p:cNvPr id="1877" name="Freeform 1876"/>
            <p:cNvSpPr/>
            <p:nvPr/>
          </p:nvSpPr>
          <p:spPr>
            <a:xfrm>
              <a:off x="3535680" y="3954780"/>
              <a:ext cx="933450" cy="2552700"/>
            </a:xfrm>
            <a:custGeom>
              <a:avLst/>
              <a:gdLst>
                <a:gd name="connsiteX0" fmla="*/ 0 w 1005840"/>
                <a:gd name="connsiteY0" fmla="*/ 2552700 h 2552700"/>
                <a:gd name="connsiteX1" fmla="*/ 297180 w 1005840"/>
                <a:gd name="connsiteY1" fmla="*/ 2171700 h 2552700"/>
                <a:gd name="connsiteX2" fmla="*/ 541020 w 1005840"/>
                <a:gd name="connsiteY2" fmla="*/ 1798320 h 2552700"/>
                <a:gd name="connsiteX3" fmla="*/ 800100 w 1005840"/>
                <a:gd name="connsiteY3" fmla="*/ 1211580 h 2552700"/>
                <a:gd name="connsiteX4" fmla="*/ 922020 w 1005840"/>
                <a:gd name="connsiteY4" fmla="*/ 624840 h 2552700"/>
                <a:gd name="connsiteX5" fmla="*/ 1005840 w 1005840"/>
                <a:gd name="connsiteY5" fmla="*/ 350520 h 2552700"/>
                <a:gd name="connsiteX6" fmla="*/ 426720 w 1005840"/>
                <a:gd name="connsiteY6" fmla="*/ 0 h 2552700"/>
                <a:gd name="connsiteX0" fmla="*/ 0 w 952500"/>
                <a:gd name="connsiteY0" fmla="*/ 2552700 h 2552700"/>
                <a:gd name="connsiteX1" fmla="*/ 297180 w 952500"/>
                <a:gd name="connsiteY1" fmla="*/ 2171700 h 2552700"/>
                <a:gd name="connsiteX2" fmla="*/ 541020 w 952500"/>
                <a:gd name="connsiteY2" fmla="*/ 1798320 h 2552700"/>
                <a:gd name="connsiteX3" fmla="*/ 800100 w 952500"/>
                <a:gd name="connsiteY3" fmla="*/ 1211580 h 2552700"/>
                <a:gd name="connsiteX4" fmla="*/ 922020 w 952500"/>
                <a:gd name="connsiteY4" fmla="*/ 624840 h 2552700"/>
                <a:gd name="connsiteX5" fmla="*/ 952500 w 952500"/>
                <a:gd name="connsiteY5" fmla="*/ 339090 h 2552700"/>
                <a:gd name="connsiteX6" fmla="*/ 426720 w 952500"/>
                <a:gd name="connsiteY6" fmla="*/ 0 h 2552700"/>
                <a:gd name="connsiteX0" fmla="*/ 0 w 952500"/>
                <a:gd name="connsiteY0" fmla="*/ 2552700 h 2552700"/>
                <a:gd name="connsiteX1" fmla="*/ 297180 w 952500"/>
                <a:gd name="connsiteY1" fmla="*/ 2171700 h 2552700"/>
                <a:gd name="connsiteX2" fmla="*/ 541020 w 952500"/>
                <a:gd name="connsiteY2" fmla="*/ 1798320 h 2552700"/>
                <a:gd name="connsiteX3" fmla="*/ 800100 w 952500"/>
                <a:gd name="connsiteY3" fmla="*/ 1211580 h 2552700"/>
                <a:gd name="connsiteX4" fmla="*/ 922020 w 952500"/>
                <a:gd name="connsiteY4" fmla="*/ 624840 h 2552700"/>
                <a:gd name="connsiteX5" fmla="*/ 887730 w 952500"/>
                <a:gd name="connsiteY5" fmla="*/ 525780 h 2552700"/>
                <a:gd name="connsiteX6" fmla="*/ 952500 w 952500"/>
                <a:gd name="connsiteY6" fmla="*/ 339090 h 2552700"/>
                <a:gd name="connsiteX7" fmla="*/ 426720 w 952500"/>
                <a:gd name="connsiteY7" fmla="*/ 0 h 2552700"/>
                <a:gd name="connsiteX0" fmla="*/ 0 w 933450"/>
                <a:gd name="connsiteY0" fmla="*/ 2552700 h 2552700"/>
                <a:gd name="connsiteX1" fmla="*/ 297180 w 933450"/>
                <a:gd name="connsiteY1" fmla="*/ 2171700 h 2552700"/>
                <a:gd name="connsiteX2" fmla="*/ 541020 w 933450"/>
                <a:gd name="connsiteY2" fmla="*/ 1798320 h 2552700"/>
                <a:gd name="connsiteX3" fmla="*/ 800100 w 933450"/>
                <a:gd name="connsiteY3" fmla="*/ 1211580 h 2552700"/>
                <a:gd name="connsiteX4" fmla="*/ 922020 w 933450"/>
                <a:gd name="connsiteY4" fmla="*/ 624840 h 2552700"/>
                <a:gd name="connsiteX5" fmla="*/ 887730 w 933450"/>
                <a:gd name="connsiteY5" fmla="*/ 525780 h 2552700"/>
                <a:gd name="connsiteX6" fmla="*/ 933450 w 933450"/>
                <a:gd name="connsiteY6" fmla="*/ 350520 h 2552700"/>
                <a:gd name="connsiteX7" fmla="*/ 426720 w 933450"/>
                <a:gd name="connsiteY7" fmla="*/ 0 h 255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3450" h="2552700">
                  <a:moveTo>
                    <a:pt x="0" y="2552700"/>
                  </a:moveTo>
                  <a:lnTo>
                    <a:pt x="297180" y="2171700"/>
                  </a:lnTo>
                  <a:lnTo>
                    <a:pt x="541020" y="1798320"/>
                  </a:lnTo>
                  <a:lnTo>
                    <a:pt x="800100" y="1211580"/>
                  </a:lnTo>
                  <a:lnTo>
                    <a:pt x="922020" y="624840"/>
                  </a:lnTo>
                  <a:cubicBezTo>
                    <a:pt x="927100" y="582930"/>
                    <a:pt x="882650" y="567690"/>
                    <a:pt x="887730" y="525780"/>
                  </a:cubicBezTo>
                  <a:lnTo>
                    <a:pt x="933450" y="350520"/>
                  </a:lnTo>
                  <a:lnTo>
                    <a:pt x="426720" y="0"/>
                  </a:lnTo>
                </a:path>
              </a:pathLst>
            </a:custGeom>
            <a:grpFill/>
            <a:ln w="889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8" name="Freeform 1877"/>
            <p:cNvSpPr/>
            <p:nvPr/>
          </p:nvSpPr>
          <p:spPr>
            <a:xfrm>
              <a:off x="4438305" y="4351020"/>
              <a:ext cx="26670" cy="102870"/>
            </a:xfrm>
            <a:custGeom>
              <a:avLst/>
              <a:gdLst>
                <a:gd name="connsiteX0" fmla="*/ 0 w 57150"/>
                <a:gd name="connsiteY0" fmla="*/ 129540 h 129540"/>
                <a:gd name="connsiteX1" fmla="*/ 38100 w 57150"/>
                <a:gd name="connsiteY1" fmla="*/ 57150 h 129540"/>
                <a:gd name="connsiteX2" fmla="*/ 57150 w 57150"/>
                <a:gd name="connsiteY2" fmla="*/ 0 h 129540"/>
                <a:gd name="connsiteX0" fmla="*/ 0 w 38100"/>
                <a:gd name="connsiteY0" fmla="*/ 102870 h 102870"/>
                <a:gd name="connsiteX1" fmla="*/ 38100 w 38100"/>
                <a:gd name="connsiteY1" fmla="*/ 30480 h 102870"/>
                <a:gd name="connsiteX2" fmla="*/ 26670 w 38100"/>
                <a:gd name="connsiteY2" fmla="*/ 0 h 102870"/>
                <a:gd name="connsiteX0" fmla="*/ 0 w 26670"/>
                <a:gd name="connsiteY0" fmla="*/ 102870 h 102870"/>
                <a:gd name="connsiteX1" fmla="*/ 22860 w 26670"/>
                <a:gd name="connsiteY1" fmla="*/ 38100 h 102870"/>
                <a:gd name="connsiteX2" fmla="*/ 26670 w 26670"/>
                <a:gd name="connsiteY2" fmla="*/ 0 h 10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670" h="102870">
                  <a:moveTo>
                    <a:pt x="0" y="102870"/>
                  </a:moveTo>
                  <a:lnTo>
                    <a:pt x="22860" y="38100"/>
                  </a:lnTo>
                  <a:lnTo>
                    <a:pt x="26670" y="0"/>
                  </a:lnTo>
                </a:path>
              </a:pathLst>
            </a:custGeom>
            <a:grpFill/>
            <a:ln w="41275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6" name="Group 345"/>
          <p:cNvGrpSpPr/>
          <p:nvPr userDrawn="1"/>
        </p:nvGrpSpPr>
        <p:grpSpPr>
          <a:xfrm>
            <a:off x="5876873" y="2823191"/>
            <a:ext cx="5097780" cy="4541520"/>
            <a:chOff x="5852160" y="2788920"/>
            <a:chExt cx="5097780" cy="4541520"/>
          </a:xfrm>
          <a:noFill/>
        </p:grpSpPr>
        <p:sp>
          <p:nvSpPr>
            <p:cNvPr id="1871" name="Freeform 1870"/>
            <p:cNvSpPr/>
            <p:nvPr/>
          </p:nvSpPr>
          <p:spPr>
            <a:xfrm>
              <a:off x="9166860" y="2788920"/>
              <a:ext cx="1783080" cy="4541520"/>
            </a:xfrm>
            <a:custGeom>
              <a:avLst/>
              <a:gdLst>
                <a:gd name="connsiteX0" fmla="*/ 0 w 1783080"/>
                <a:gd name="connsiteY0" fmla="*/ 4541520 h 4541520"/>
                <a:gd name="connsiteX1" fmla="*/ 137160 w 1783080"/>
                <a:gd name="connsiteY1" fmla="*/ 3688080 h 4541520"/>
                <a:gd name="connsiteX2" fmla="*/ 358140 w 1783080"/>
                <a:gd name="connsiteY2" fmla="*/ 3406140 h 4541520"/>
                <a:gd name="connsiteX3" fmla="*/ 510540 w 1783080"/>
                <a:gd name="connsiteY3" fmla="*/ 3360420 h 4541520"/>
                <a:gd name="connsiteX4" fmla="*/ 815340 w 1783080"/>
                <a:gd name="connsiteY4" fmla="*/ 3124200 h 4541520"/>
                <a:gd name="connsiteX5" fmla="*/ 1112520 w 1783080"/>
                <a:gd name="connsiteY5" fmla="*/ 2712720 h 4541520"/>
                <a:gd name="connsiteX6" fmla="*/ 1348740 w 1783080"/>
                <a:gd name="connsiteY6" fmla="*/ 1996440 h 4541520"/>
                <a:gd name="connsiteX7" fmla="*/ 1417320 w 1783080"/>
                <a:gd name="connsiteY7" fmla="*/ 1851660 h 4541520"/>
                <a:gd name="connsiteX8" fmla="*/ 1356360 w 1783080"/>
                <a:gd name="connsiteY8" fmla="*/ 1546860 h 4541520"/>
                <a:gd name="connsiteX9" fmla="*/ 1531620 w 1783080"/>
                <a:gd name="connsiteY9" fmla="*/ 1104900 h 4541520"/>
                <a:gd name="connsiteX10" fmla="*/ 1744980 w 1783080"/>
                <a:gd name="connsiteY10" fmla="*/ 876300 h 4541520"/>
                <a:gd name="connsiteX11" fmla="*/ 1783080 w 1783080"/>
                <a:gd name="connsiteY11" fmla="*/ 594360 h 4541520"/>
                <a:gd name="connsiteX12" fmla="*/ 1729740 w 1783080"/>
                <a:gd name="connsiteY12" fmla="*/ 0 h 454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83080" h="4541520">
                  <a:moveTo>
                    <a:pt x="0" y="4541520"/>
                  </a:moveTo>
                  <a:lnTo>
                    <a:pt x="137160" y="3688080"/>
                  </a:lnTo>
                  <a:lnTo>
                    <a:pt x="358140" y="3406140"/>
                  </a:lnTo>
                  <a:lnTo>
                    <a:pt x="510540" y="3360420"/>
                  </a:lnTo>
                  <a:lnTo>
                    <a:pt x="815340" y="3124200"/>
                  </a:lnTo>
                  <a:lnTo>
                    <a:pt x="1112520" y="2712720"/>
                  </a:lnTo>
                  <a:lnTo>
                    <a:pt x="1348740" y="1996440"/>
                  </a:lnTo>
                  <a:lnTo>
                    <a:pt x="1417320" y="1851660"/>
                  </a:lnTo>
                  <a:lnTo>
                    <a:pt x="1356360" y="1546860"/>
                  </a:lnTo>
                  <a:lnTo>
                    <a:pt x="1531620" y="1104900"/>
                  </a:lnTo>
                  <a:lnTo>
                    <a:pt x="1744980" y="876300"/>
                  </a:lnTo>
                  <a:lnTo>
                    <a:pt x="1783080" y="594360"/>
                  </a:lnTo>
                  <a:lnTo>
                    <a:pt x="1729740" y="0"/>
                  </a:lnTo>
                </a:path>
              </a:pathLst>
            </a:custGeom>
            <a:grpFill/>
            <a:ln w="889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872" name="Group 1871"/>
            <p:cNvGrpSpPr/>
            <p:nvPr/>
          </p:nvGrpSpPr>
          <p:grpSpPr>
            <a:xfrm>
              <a:off x="5852160" y="3086100"/>
              <a:ext cx="4008120" cy="2895600"/>
              <a:chOff x="5852160" y="3086100"/>
              <a:chExt cx="4008120" cy="2895600"/>
            </a:xfrm>
            <a:grpFill/>
          </p:grpSpPr>
          <p:sp>
            <p:nvSpPr>
              <p:cNvPr id="1875" name="Freeform 1874"/>
              <p:cNvSpPr/>
              <p:nvPr/>
            </p:nvSpPr>
            <p:spPr>
              <a:xfrm>
                <a:off x="5852160" y="3086100"/>
                <a:ext cx="4008120" cy="2895600"/>
              </a:xfrm>
              <a:custGeom>
                <a:avLst/>
                <a:gdLst>
                  <a:gd name="connsiteX0" fmla="*/ 4008120 w 4008120"/>
                  <a:gd name="connsiteY0" fmla="*/ 2895600 h 2895600"/>
                  <a:gd name="connsiteX1" fmla="*/ 3817620 w 4008120"/>
                  <a:gd name="connsiteY1" fmla="*/ 2606040 h 2895600"/>
                  <a:gd name="connsiteX2" fmla="*/ 3680460 w 4008120"/>
                  <a:gd name="connsiteY2" fmla="*/ 1859280 h 2895600"/>
                  <a:gd name="connsiteX3" fmla="*/ 3108960 w 4008120"/>
                  <a:gd name="connsiteY3" fmla="*/ 1417320 h 2895600"/>
                  <a:gd name="connsiteX4" fmla="*/ 2430780 w 4008120"/>
                  <a:gd name="connsiteY4" fmla="*/ 723900 h 2895600"/>
                  <a:gd name="connsiteX5" fmla="*/ 2301240 w 4008120"/>
                  <a:gd name="connsiteY5" fmla="*/ 601980 h 2895600"/>
                  <a:gd name="connsiteX6" fmla="*/ 1676400 w 4008120"/>
                  <a:gd name="connsiteY6" fmla="*/ 510540 h 2895600"/>
                  <a:gd name="connsiteX7" fmla="*/ 1341120 w 4008120"/>
                  <a:gd name="connsiteY7" fmla="*/ 137160 h 2895600"/>
                  <a:gd name="connsiteX8" fmla="*/ 845820 w 4008120"/>
                  <a:gd name="connsiteY8" fmla="*/ 0 h 2895600"/>
                  <a:gd name="connsiteX9" fmla="*/ 693420 w 4008120"/>
                  <a:gd name="connsiteY9" fmla="*/ 472440 h 2895600"/>
                  <a:gd name="connsiteX10" fmla="*/ 617220 w 4008120"/>
                  <a:gd name="connsiteY10" fmla="*/ 845820 h 2895600"/>
                  <a:gd name="connsiteX11" fmla="*/ 434340 w 4008120"/>
                  <a:gd name="connsiteY11" fmla="*/ 1196340 h 2895600"/>
                  <a:gd name="connsiteX12" fmla="*/ 38100 w 4008120"/>
                  <a:gd name="connsiteY12" fmla="*/ 1531620 h 2895600"/>
                  <a:gd name="connsiteX13" fmla="*/ 0 w 4008120"/>
                  <a:gd name="connsiteY13" fmla="*/ 1569720 h 2895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008120" h="2895600">
                    <a:moveTo>
                      <a:pt x="4008120" y="2895600"/>
                    </a:moveTo>
                    <a:lnTo>
                      <a:pt x="3817620" y="2606040"/>
                    </a:lnTo>
                    <a:lnTo>
                      <a:pt x="3680460" y="1859280"/>
                    </a:lnTo>
                    <a:lnTo>
                      <a:pt x="3108960" y="1417320"/>
                    </a:lnTo>
                    <a:lnTo>
                      <a:pt x="2430780" y="723900"/>
                    </a:lnTo>
                    <a:lnTo>
                      <a:pt x="2301240" y="601980"/>
                    </a:lnTo>
                    <a:lnTo>
                      <a:pt x="1676400" y="510540"/>
                    </a:lnTo>
                    <a:lnTo>
                      <a:pt x="1341120" y="137160"/>
                    </a:lnTo>
                    <a:lnTo>
                      <a:pt x="845820" y="0"/>
                    </a:lnTo>
                    <a:lnTo>
                      <a:pt x="693420" y="472440"/>
                    </a:lnTo>
                    <a:lnTo>
                      <a:pt x="617220" y="845820"/>
                    </a:lnTo>
                    <a:lnTo>
                      <a:pt x="434340" y="1196340"/>
                    </a:lnTo>
                    <a:lnTo>
                      <a:pt x="38100" y="1531620"/>
                    </a:lnTo>
                    <a:lnTo>
                      <a:pt x="0" y="1569720"/>
                    </a:lnTo>
                  </a:path>
                </a:pathLst>
              </a:custGeom>
              <a:grpFill/>
              <a:ln w="8890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6" name="Freeform 1875"/>
              <p:cNvSpPr/>
              <p:nvPr/>
            </p:nvSpPr>
            <p:spPr>
              <a:xfrm>
                <a:off x="6278880" y="4149090"/>
                <a:ext cx="64770" cy="140970"/>
              </a:xfrm>
              <a:custGeom>
                <a:avLst/>
                <a:gdLst>
                  <a:gd name="connsiteX0" fmla="*/ 0 w 64770"/>
                  <a:gd name="connsiteY0" fmla="*/ 140970 h 140970"/>
                  <a:gd name="connsiteX1" fmla="*/ 57150 w 64770"/>
                  <a:gd name="connsiteY1" fmla="*/ 30480 h 140970"/>
                  <a:gd name="connsiteX2" fmla="*/ 64770 w 64770"/>
                  <a:gd name="connsiteY2" fmla="*/ 0 h 140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770" h="140970">
                    <a:moveTo>
                      <a:pt x="0" y="140970"/>
                    </a:moveTo>
                    <a:lnTo>
                      <a:pt x="57150" y="30480"/>
                    </a:lnTo>
                    <a:lnTo>
                      <a:pt x="64770" y="0"/>
                    </a:lnTo>
                  </a:path>
                </a:pathLst>
              </a:custGeom>
              <a:grpFill/>
              <a:ln w="25400">
                <a:solidFill>
                  <a:srgbClr val="F2F2F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873" name="Freeform 1872"/>
            <p:cNvSpPr/>
            <p:nvPr/>
          </p:nvSpPr>
          <p:spPr>
            <a:xfrm>
              <a:off x="8347710" y="3878580"/>
              <a:ext cx="152400" cy="152400"/>
            </a:xfrm>
            <a:custGeom>
              <a:avLst/>
              <a:gdLst>
                <a:gd name="connsiteX0" fmla="*/ 0 w 152400"/>
                <a:gd name="connsiteY0" fmla="*/ 0 h 152400"/>
                <a:gd name="connsiteX1" fmla="*/ 152400 w 152400"/>
                <a:gd name="connsiteY1" fmla="*/ 1524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00" h="152400">
                  <a:moveTo>
                    <a:pt x="0" y="0"/>
                  </a:moveTo>
                  <a:lnTo>
                    <a:pt x="152400" y="152400"/>
                  </a:lnTo>
                </a:path>
              </a:pathLst>
            </a:custGeom>
            <a:grpFill/>
            <a:ln w="25400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4" name="Freeform 1873"/>
            <p:cNvSpPr/>
            <p:nvPr/>
          </p:nvSpPr>
          <p:spPr>
            <a:xfrm>
              <a:off x="10888980" y="3509010"/>
              <a:ext cx="45720" cy="175260"/>
            </a:xfrm>
            <a:custGeom>
              <a:avLst/>
              <a:gdLst>
                <a:gd name="connsiteX0" fmla="*/ 0 w 45720"/>
                <a:gd name="connsiteY0" fmla="*/ 175260 h 175260"/>
                <a:gd name="connsiteX1" fmla="*/ 19050 w 45720"/>
                <a:gd name="connsiteY1" fmla="*/ 83820 h 175260"/>
                <a:gd name="connsiteX2" fmla="*/ 45720 w 45720"/>
                <a:gd name="connsiteY2" fmla="*/ 0 h 17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20" h="175260">
                  <a:moveTo>
                    <a:pt x="0" y="175260"/>
                  </a:moveTo>
                  <a:lnTo>
                    <a:pt x="19050" y="83820"/>
                  </a:lnTo>
                  <a:lnTo>
                    <a:pt x="45720" y="0"/>
                  </a:lnTo>
                </a:path>
              </a:pathLst>
            </a:custGeom>
            <a:grpFill/>
            <a:ln w="25400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7" name="Group 346"/>
          <p:cNvGrpSpPr/>
          <p:nvPr userDrawn="1"/>
        </p:nvGrpSpPr>
        <p:grpSpPr>
          <a:xfrm>
            <a:off x="14472233" y="720071"/>
            <a:ext cx="381000" cy="3794760"/>
            <a:chOff x="14447520" y="685800"/>
            <a:chExt cx="381000" cy="3794760"/>
          </a:xfrm>
          <a:noFill/>
        </p:grpSpPr>
        <p:sp>
          <p:nvSpPr>
            <p:cNvPr id="1869" name="Freeform 1868"/>
            <p:cNvSpPr/>
            <p:nvPr/>
          </p:nvSpPr>
          <p:spPr>
            <a:xfrm>
              <a:off x="14447520" y="685800"/>
              <a:ext cx="381000" cy="3794760"/>
            </a:xfrm>
            <a:custGeom>
              <a:avLst/>
              <a:gdLst>
                <a:gd name="connsiteX0" fmla="*/ 0 w 381000"/>
                <a:gd name="connsiteY0" fmla="*/ 3794760 h 3794760"/>
                <a:gd name="connsiteX1" fmla="*/ 381000 w 381000"/>
                <a:gd name="connsiteY1" fmla="*/ 2575560 h 3794760"/>
                <a:gd name="connsiteX2" fmla="*/ 228600 w 381000"/>
                <a:gd name="connsiteY2" fmla="*/ 1158240 h 3794760"/>
                <a:gd name="connsiteX3" fmla="*/ 152400 w 381000"/>
                <a:gd name="connsiteY3" fmla="*/ 320040 h 3794760"/>
                <a:gd name="connsiteX4" fmla="*/ 259080 w 381000"/>
                <a:gd name="connsiteY4" fmla="*/ 0 h 379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000" h="3794760">
                  <a:moveTo>
                    <a:pt x="0" y="3794760"/>
                  </a:moveTo>
                  <a:lnTo>
                    <a:pt x="381000" y="2575560"/>
                  </a:lnTo>
                  <a:lnTo>
                    <a:pt x="228600" y="1158240"/>
                  </a:lnTo>
                  <a:lnTo>
                    <a:pt x="152400" y="320040"/>
                  </a:lnTo>
                  <a:lnTo>
                    <a:pt x="259080" y="0"/>
                  </a:lnTo>
                </a:path>
              </a:pathLst>
            </a:custGeom>
            <a:grpFill/>
            <a:ln w="8890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0" name="Freeform 1869"/>
            <p:cNvSpPr/>
            <p:nvPr/>
          </p:nvSpPr>
          <p:spPr>
            <a:xfrm>
              <a:off x="14798040" y="2987040"/>
              <a:ext cx="26670" cy="213360"/>
            </a:xfrm>
            <a:custGeom>
              <a:avLst/>
              <a:gdLst>
                <a:gd name="connsiteX0" fmla="*/ 0 w 26670"/>
                <a:gd name="connsiteY0" fmla="*/ 0 h 213360"/>
                <a:gd name="connsiteX1" fmla="*/ 26670 w 26670"/>
                <a:gd name="connsiteY1" fmla="*/ 213360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70" h="213360">
                  <a:moveTo>
                    <a:pt x="0" y="0"/>
                  </a:moveTo>
                  <a:lnTo>
                    <a:pt x="26670" y="213360"/>
                  </a:lnTo>
                </a:path>
              </a:pathLst>
            </a:custGeom>
            <a:grpFill/>
            <a:ln w="28575">
              <a:solidFill>
                <a:srgbClr val="F2F2F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48" name="Freeform 347"/>
          <p:cNvSpPr/>
          <p:nvPr userDrawn="1"/>
        </p:nvSpPr>
        <p:spPr>
          <a:xfrm>
            <a:off x="6760793" y="4221461"/>
            <a:ext cx="579120" cy="1280160"/>
          </a:xfrm>
          <a:custGeom>
            <a:avLst/>
            <a:gdLst>
              <a:gd name="connsiteX0" fmla="*/ 0 w 579120"/>
              <a:gd name="connsiteY0" fmla="*/ 1234440 h 1280160"/>
              <a:gd name="connsiteX1" fmla="*/ 0 w 579120"/>
              <a:gd name="connsiteY1" fmla="*/ 1234440 h 1280160"/>
              <a:gd name="connsiteX2" fmla="*/ 60960 w 579120"/>
              <a:gd name="connsiteY2" fmla="*/ 1230630 h 1280160"/>
              <a:gd name="connsiteX3" fmla="*/ 483870 w 579120"/>
              <a:gd name="connsiteY3" fmla="*/ 1280160 h 1280160"/>
              <a:gd name="connsiteX4" fmla="*/ 579120 w 579120"/>
              <a:gd name="connsiteY4" fmla="*/ 0 h 128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9120" h="1280160">
                <a:moveTo>
                  <a:pt x="0" y="1234440"/>
                </a:moveTo>
                <a:lnTo>
                  <a:pt x="0" y="1234440"/>
                </a:lnTo>
                <a:lnTo>
                  <a:pt x="60960" y="1230630"/>
                </a:lnTo>
                <a:lnTo>
                  <a:pt x="483870" y="1280160"/>
                </a:lnTo>
                <a:lnTo>
                  <a:pt x="5791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9" name="Freeform 348"/>
          <p:cNvSpPr/>
          <p:nvPr userDrawn="1"/>
        </p:nvSpPr>
        <p:spPr>
          <a:xfrm>
            <a:off x="6604583" y="5036801"/>
            <a:ext cx="662940" cy="30480"/>
          </a:xfrm>
          <a:custGeom>
            <a:avLst/>
            <a:gdLst>
              <a:gd name="connsiteX0" fmla="*/ 0 w 662940"/>
              <a:gd name="connsiteY0" fmla="*/ 0 h 30480"/>
              <a:gd name="connsiteX1" fmla="*/ 662940 w 662940"/>
              <a:gd name="connsiteY1" fmla="*/ 30480 h 30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2940" h="30480">
                <a:moveTo>
                  <a:pt x="0" y="0"/>
                </a:moveTo>
                <a:lnTo>
                  <a:pt x="662940" y="304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0" name="Freeform 349"/>
          <p:cNvSpPr/>
          <p:nvPr userDrawn="1"/>
        </p:nvSpPr>
        <p:spPr>
          <a:xfrm>
            <a:off x="10685093" y="7570451"/>
            <a:ext cx="472440" cy="1920240"/>
          </a:xfrm>
          <a:custGeom>
            <a:avLst/>
            <a:gdLst>
              <a:gd name="connsiteX0" fmla="*/ 0 w 472440"/>
              <a:gd name="connsiteY0" fmla="*/ 0 h 1920240"/>
              <a:gd name="connsiteX1" fmla="*/ 99060 w 472440"/>
              <a:gd name="connsiteY1" fmla="*/ 1005840 h 1920240"/>
              <a:gd name="connsiteX2" fmla="*/ 167640 w 472440"/>
              <a:gd name="connsiteY2" fmla="*/ 1463040 h 1920240"/>
              <a:gd name="connsiteX3" fmla="*/ 472440 w 472440"/>
              <a:gd name="connsiteY3" fmla="*/ 1920240 h 1920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2440" h="1920240">
                <a:moveTo>
                  <a:pt x="0" y="0"/>
                </a:moveTo>
                <a:lnTo>
                  <a:pt x="99060" y="1005840"/>
                </a:lnTo>
                <a:lnTo>
                  <a:pt x="167640" y="1463040"/>
                </a:lnTo>
                <a:lnTo>
                  <a:pt x="472440" y="19202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1" name="Freeform 350"/>
          <p:cNvSpPr/>
          <p:nvPr userDrawn="1"/>
        </p:nvSpPr>
        <p:spPr>
          <a:xfrm>
            <a:off x="8239073" y="7379951"/>
            <a:ext cx="1668780" cy="1234440"/>
          </a:xfrm>
          <a:custGeom>
            <a:avLst/>
            <a:gdLst>
              <a:gd name="connsiteX0" fmla="*/ 0 w 1668780"/>
              <a:gd name="connsiteY0" fmla="*/ 0 h 1234440"/>
              <a:gd name="connsiteX1" fmla="*/ 251460 w 1668780"/>
              <a:gd name="connsiteY1" fmla="*/ 1234440 h 1234440"/>
              <a:gd name="connsiteX2" fmla="*/ 1668780 w 1668780"/>
              <a:gd name="connsiteY2" fmla="*/ 998220 h 1234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8780" h="1234440">
                <a:moveTo>
                  <a:pt x="0" y="0"/>
                </a:moveTo>
                <a:lnTo>
                  <a:pt x="251460" y="1234440"/>
                </a:lnTo>
                <a:lnTo>
                  <a:pt x="1668780" y="9982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2" name="Freeform 351"/>
          <p:cNvSpPr/>
          <p:nvPr userDrawn="1"/>
        </p:nvSpPr>
        <p:spPr>
          <a:xfrm>
            <a:off x="12734873" y="6236951"/>
            <a:ext cx="1082040" cy="2560320"/>
          </a:xfrm>
          <a:custGeom>
            <a:avLst/>
            <a:gdLst>
              <a:gd name="connsiteX0" fmla="*/ 1082040 w 1082040"/>
              <a:gd name="connsiteY0" fmla="*/ 0 h 2560320"/>
              <a:gd name="connsiteX1" fmla="*/ 0 w 1082040"/>
              <a:gd name="connsiteY1" fmla="*/ 2560320 h 256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82040" h="2560320">
                <a:moveTo>
                  <a:pt x="1082040" y="0"/>
                </a:moveTo>
                <a:lnTo>
                  <a:pt x="0" y="25603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" name="Freeform 352"/>
          <p:cNvSpPr/>
          <p:nvPr userDrawn="1"/>
        </p:nvSpPr>
        <p:spPr>
          <a:xfrm>
            <a:off x="9260153" y="7501871"/>
            <a:ext cx="708660" cy="815340"/>
          </a:xfrm>
          <a:custGeom>
            <a:avLst/>
            <a:gdLst>
              <a:gd name="connsiteX0" fmla="*/ 0 w 708660"/>
              <a:gd name="connsiteY0" fmla="*/ 0 h 815340"/>
              <a:gd name="connsiteX1" fmla="*/ 68580 w 708660"/>
              <a:gd name="connsiteY1" fmla="*/ 815340 h 815340"/>
              <a:gd name="connsiteX2" fmla="*/ 137160 w 708660"/>
              <a:gd name="connsiteY2" fmla="*/ 815340 h 815340"/>
              <a:gd name="connsiteX3" fmla="*/ 708660 w 708660"/>
              <a:gd name="connsiteY3" fmla="*/ 784860 h 815340"/>
              <a:gd name="connsiteX4" fmla="*/ 609600 w 708660"/>
              <a:gd name="connsiteY4" fmla="*/ 12192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08660" h="815340">
                <a:moveTo>
                  <a:pt x="0" y="0"/>
                </a:moveTo>
                <a:lnTo>
                  <a:pt x="68580" y="815340"/>
                </a:lnTo>
                <a:lnTo>
                  <a:pt x="137160" y="815340"/>
                </a:lnTo>
                <a:lnTo>
                  <a:pt x="708660" y="784860"/>
                </a:lnTo>
                <a:lnTo>
                  <a:pt x="609600" y="1219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4" name="Freeform 353"/>
          <p:cNvSpPr/>
          <p:nvPr userDrawn="1"/>
        </p:nvSpPr>
        <p:spPr>
          <a:xfrm>
            <a:off x="9938333" y="8096231"/>
            <a:ext cx="701040" cy="0"/>
          </a:xfrm>
          <a:custGeom>
            <a:avLst/>
            <a:gdLst>
              <a:gd name="connsiteX0" fmla="*/ 0 w 701040"/>
              <a:gd name="connsiteY0" fmla="*/ 0 h 0"/>
              <a:gd name="connsiteX1" fmla="*/ 701040 w 70104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01040">
                <a:moveTo>
                  <a:pt x="0" y="0"/>
                </a:moveTo>
                <a:lnTo>
                  <a:pt x="7010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5" name="Freeform 354"/>
          <p:cNvSpPr/>
          <p:nvPr userDrawn="1"/>
        </p:nvSpPr>
        <p:spPr>
          <a:xfrm>
            <a:off x="10768913" y="7517111"/>
            <a:ext cx="784860" cy="624840"/>
          </a:xfrm>
          <a:custGeom>
            <a:avLst/>
            <a:gdLst>
              <a:gd name="connsiteX0" fmla="*/ 0 w 784860"/>
              <a:gd name="connsiteY0" fmla="*/ 91440 h 624840"/>
              <a:gd name="connsiteX1" fmla="*/ 53340 w 784860"/>
              <a:gd name="connsiteY1" fmla="*/ 563880 h 624840"/>
              <a:gd name="connsiteX2" fmla="*/ 640080 w 784860"/>
              <a:gd name="connsiteY2" fmla="*/ 624840 h 624840"/>
              <a:gd name="connsiteX3" fmla="*/ 784860 w 784860"/>
              <a:gd name="connsiteY3" fmla="*/ 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4860" h="624840">
                <a:moveTo>
                  <a:pt x="0" y="91440"/>
                </a:moveTo>
                <a:lnTo>
                  <a:pt x="53340" y="563880"/>
                </a:lnTo>
                <a:lnTo>
                  <a:pt x="640080" y="624840"/>
                </a:lnTo>
                <a:lnTo>
                  <a:pt x="7848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6" name="Freeform 355"/>
          <p:cNvSpPr/>
          <p:nvPr userDrawn="1"/>
        </p:nvSpPr>
        <p:spPr>
          <a:xfrm>
            <a:off x="10845113" y="8088611"/>
            <a:ext cx="1143000" cy="1333500"/>
          </a:xfrm>
          <a:custGeom>
            <a:avLst/>
            <a:gdLst>
              <a:gd name="connsiteX0" fmla="*/ 533400 w 1143000"/>
              <a:gd name="connsiteY0" fmla="*/ 45720 h 1333500"/>
              <a:gd name="connsiteX1" fmla="*/ 655320 w 1143000"/>
              <a:gd name="connsiteY1" fmla="*/ 1021080 h 1333500"/>
              <a:gd name="connsiteX2" fmla="*/ 1066800 w 1143000"/>
              <a:gd name="connsiteY2" fmla="*/ 883920 h 1333500"/>
              <a:gd name="connsiteX3" fmla="*/ 1143000 w 1143000"/>
              <a:gd name="connsiteY3" fmla="*/ 1089660 h 1333500"/>
              <a:gd name="connsiteX4" fmla="*/ 365760 w 1143000"/>
              <a:gd name="connsiteY4" fmla="*/ 1333500 h 1333500"/>
              <a:gd name="connsiteX5" fmla="*/ 121920 w 1143000"/>
              <a:gd name="connsiteY5" fmla="*/ 975360 h 1333500"/>
              <a:gd name="connsiteX6" fmla="*/ 0 w 1143000"/>
              <a:gd name="connsiteY6" fmla="*/ 0 h 133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43000" h="1333500">
                <a:moveTo>
                  <a:pt x="533400" y="45720"/>
                </a:moveTo>
                <a:lnTo>
                  <a:pt x="655320" y="1021080"/>
                </a:lnTo>
                <a:lnTo>
                  <a:pt x="1066800" y="883920"/>
                </a:lnTo>
                <a:lnTo>
                  <a:pt x="1143000" y="1089660"/>
                </a:lnTo>
                <a:lnTo>
                  <a:pt x="365760" y="1333500"/>
                </a:lnTo>
                <a:lnTo>
                  <a:pt x="121920" y="97536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7" name="Freeform 356"/>
          <p:cNvSpPr/>
          <p:nvPr userDrawn="1"/>
        </p:nvSpPr>
        <p:spPr>
          <a:xfrm>
            <a:off x="11401373" y="6816071"/>
            <a:ext cx="1120140" cy="1729740"/>
          </a:xfrm>
          <a:custGeom>
            <a:avLst/>
            <a:gdLst>
              <a:gd name="connsiteX0" fmla="*/ 0 w 1120140"/>
              <a:gd name="connsiteY0" fmla="*/ 1729740 h 1729740"/>
              <a:gd name="connsiteX1" fmla="*/ 861060 w 1120140"/>
              <a:gd name="connsiteY1" fmla="*/ 1516380 h 1729740"/>
              <a:gd name="connsiteX2" fmla="*/ 1120140 w 1120140"/>
              <a:gd name="connsiteY2" fmla="*/ 350520 h 1729740"/>
              <a:gd name="connsiteX3" fmla="*/ 1066800 w 1120140"/>
              <a:gd name="connsiteY3" fmla="*/ 0 h 1729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20140" h="1729740">
                <a:moveTo>
                  <a:pt x="0" y="1729740"/>
                </a:moveTo>
                <a:lnTo>
                  <a:pt x="861060" y="1516380"/>
                </a:lnTo>
                <a:lnTo>
                  <a:pt x="1120140" y="350520"/>
                </a:lnTo>
                <a:lnTo>
                  <a:pt x="10668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8" name="Freeform 357"/>
          <p:cNvSpPr/>
          <p:nvPr userDrawn="1"/>
        </p:nvSpPr>
        <p:spPr>
          <a:xfrm>
            <a:off x="11911913" y="7098011"/>
            <a:ext cx="1379220" cy="1889760"/>
          </a:xfrm>
          <a:custGeom>
            <a:avLst/>
            <a:gdLst>
              <a:gd name="connsiteX0" fmla="*/ 617220 w 1379220"/>
              <a:gd name="connsiteY0" fmla="*/ 99060 h 1889760"/>
              <a:gd name="connsiteX1" fmla="*/ 1379220 w 1379220"/>
              <a:gd name="connsiteY1" fmla="*/ 0 h 1889760"/>
              <a:gd name="connsiteX2" fmla="*/ 1143000 w 1379220"/>
              <a:gd name="connsiteY2" fmla="*/ 678180 h 1889760"/>
              <a:gd name="connsiteX3" fmla="*/ 868680 w 1379220"/>
              <a:gd name="connsiteY3" fmla="*/ 1280160 h 1889760"/>
              <a:gd name="connsiteX4" fmla="*/ 769620 w 1379220"/>
              <a:gd name="connsiteY4" fmla="*/ 1653540 h 1889760"/>
              <a:gd name="connsiteX5" fmla="*/ 129540 w 1379220"/>
              <a:gd name="connsiteY5" fmla="*/ 1828800 h 1889760"/>
              <a:gd name="connsiteX6" fmla="*/ 0 w 1379220"/>
              <a:gd name="connsiteY6" fmla="*/ 1889760 h 1889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79220" h="1889760">
                <a:moveTo>
                  <a:pt x="617220" y="99060"/>
                </a:moveTo>
                <a:lnTo>
                  <a:pt x="1379220" y="0"/>
                </a:lnTo>
                <a:lnTo>
                  <a:pt x="1143000" y="678180"/>
                </a:lnTo>
                <a:lnTo>
                  <a:pt x="868680" y="1280160"/>
                </a:lnTo>
                <a:lnTo>
                  <a:pt x="769620" y="1653540"/>
                </a:lnTo>
                <a:lnTo>
                  <a:pt x="129540" y="1828800"/>
                </a:lnTo>
                <a:lnTo>
                  <a:pt x="0" y="18897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9" name="Freeform 358"/>
          <p:cNvSpPr/>
          <p:nvPr userDrawn="1"/>
        </p:nvSpPr>
        <p:spPr>
          <a:xfrm>
            <a:off x="11950013" y="8408651"/>
            <a:ext cx="83820" cy="510540"/>
          </a:xfrm>
          <a:custGeom>
            <a:avLst/>
            <a:gdLst>
              <a:gd name="connsiteX0" fmla="*/ 83820 w 83820"/>
              <a:gd name="connsiteY0" fmla="*/ 510540 h 510540"/>
              <a:gd name="connsiteX1" fmla="*/ 0 w 83820"/>
              <a:gd name="connsiteY1" fmla="*/ 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3820" h="510540">
                <a:moveTo>
                  <a:pt x="83820" y="510540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0" name="Freeform 359"/>
          <p:cNvSpPr/>
          <p:nvPr userDrawn="1"/>
        </p:nvSpPr>
        <p:spPr>
          <a:xfrm>
            <a:off x="12247193" y="8317211"/>
            <a:ext cx="525780" cy="76200"/>
          </a:xfrm>
          <a:custGeom>
            <a:avLst/>
            <a:gdLst>
              <a:gd name="connsiteX0" fmla="*/ 0 w 525780"/>
              <a:gd name="connsiteY0" fmla="*/ 0 h 76200"/>
              <a:gd name="connsiteX1" fmla="*/ 525780 w 525780"/>
              <a:gd name="connsiteY1" fmla="*/ 7620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25780" h="76200">
                <a:moveTo>
                  <a:pt x="0" y="0"/>
                </a:moveTo>
                <a:lnTo>
                  <a:pt x="525780" y="762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1" name="Freeform 360"/>
          <p:cNvSpPr/>
          <p:nvPr userDrawn="1"/>
        </p:nvSpPr>
        <p:spPr>
          <a:xfrm>
            <a:off x="12376733" y="7692371"/>
            <a:ext cx="662940" cy="83820"/>
          </a:xfrm>
          <a:custGeom>
            <a:avLst/>
            <a:gdLst>
              <a:gd name="connsiteX0" fmla="*/ 0 w 662940"/>
              <a:gd name="connsiteY0" fmla="*/ 0 h 83820"/>
              <a:gd name="connsiteX1" fmla="*/ 662940 w 662940"/>
              <a:gd name="connsiteY1" fmla="*/ 8382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2940" h="83820">
                <a:moveTo>
                  <a:pt x="0" y="0"/>
                </a:moveTo>
                <a:lnTo>
                  <a:pt x="662940" y="838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2" name="Freeform 361"/>
          <p:cNvSpPr/>
          <p:nvPr userDrawn="1"/>
        </p:nvSpPr>
        <p:spPr>
          <a:xfrm>
            <a:off x="9382073" y="8088611"/>
            <a:ext cx="1638300" cy="1996440"/>
          </a:xfrm>
          <a:custGeom>
            <a:avLst/>
            <a:gdLst>
              <a:gd name="connsiteX0" fmla="*/ 7620 w 1638300"/>
              <a:gd name="connsiteY0" fmla="*/ 1356360 h 1996440"/>
              <a:gd name="connsiteX1" fmla="*/ 0 w 1638300"/>
              <a:gd name="connsiteY1" fmla="*/ 1996440 h 1996440"/>
              <a:gd name="connsiteX2" fmla="*/ 1638300 w 1638300"/>
              <a:gd name="connsiteY2" fmla="*/ 1440180 h 1996440"/>
              <a:gd name="connsiteX3" fmla="*/ 1333500 w 1638300"/>
              <a:gd name="connsiteY3" fmla="*/ 937260 h 1996440"/>
              <a:gd name="connsiteX4" fmla="*/ 1287780 w 1638300"/>
              <a:gd name="connsiteY4" fmla="*/ 0 h 1996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38300" h="1996440">
                <a:moveTo>
                  <a:pt x="7620" y="1356360"/>
                </a:moveTo>
                <a:lnTo>
                  <a:pt x="0" y="1996440"/>
                </a:lnTo>
                <a:lnTo>
                  <a:pt x="1638300" y="1440180"/>
                </a:lnTo>
                <a:lnTo>
                  <a:pt x="1333500" y="937260"/>
                </a:lnTo>
                <a:lnTo>
                  <a:pt x="12877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3" name="Freeform 362"/>
          <p:cNvSpPr/>
          <p:nvPr userDrawn="1"/>
        </p:nvSpPr>
        <p:spPr>
          <a:xfrm>
            <a:off x="9854513" y="8622011"/>
            <a:ext cx="853440" cy="998220"/>
          </a:xfrm>
          <a:custGeom>
            <a:avLst/>
            <a:gdLst>
              <a:gd name="connsiteX0" fmla="*/ 853440 w 853440"/>
              <a:gd name="connsiteY0" fmla="*/ 0 h 998220"/>
              <a:gd name="connsiteX1" fmla="*/ 0 w 853440"/>
              <a:gd name="connsiteY1" fmla="*/ 358140 h 998220"/>
              <a:gd name="connsiteX2" fmla="*/ 152400 w 853440"/>
              <a:gd name="connsiteY2" fmla="*/ 632460 h 998220"/>
              <a:gd name="connsiteX3" fmla="*/ 533400 w 853440"/>
              <a:gd name="connsiteY3" fmla="*/ 480060 h 998220"/>
              <a:gd name="connsiteX4" fmla="*/ 792480 w 853440"/>
              <a:gd name="connsiteY4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53440" h="998220">
                <a:moveTo>
                  <a:pt x="853440" y="0"/>
                </a:moveTo>
                <a:lnTo>
                  <a:pt x="0" y="358140"/>
                </a:lnTo>
                <a:lnTo>
                  <a:pt x="152400" y="632460"/>
                </a:lnTo>
                <a:lnTo>
                  <a:pt x="533400" y="480060"/>
                </a:lnTo>
                <a:lnTo>
                  <a:pt x="792480" y="9982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4" name="Freeform 363"/>
          <p:cNvSpPr/>
          <p:nvPr userDrawn="1"/>
        </p:nvSpPr>
        <p:spPr>
          <a:xfrm>
            <a:off x="9382073" y="9262091"/>
            <a:ext cx="800100" cy="548640"/>
          </a:xfrm>
          <a:custGeom>
            <a:avLst/>
            <a:gdLst>
              <a:gd name="connsiteX0" fmla="*/ 0 w 800100"/>
              <a:gd name="connsiteY0" fmla="*/ 182880 h 548640"/>
              <a:gd name="connsiteX1" fmla="*/ 647700 w 800100"/>
              <a:gd name="connsiteY1" fmla="*/ 0 h 548640"/>
              <a:gd name="connsiteX2" fmla="*/ 800100 w 800100"/>
              <a:gd name="connsiteY2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0100" h="548640">
                <a:moveTo>
                  <a:pt x="0" y="182880"/>
                </a:moveTo>
                <a:lnTo>
                  <a:pt x="647700" y="0"/>
                </a:lnTo>
                <a:lnTo>
                  <a:pt x="800100" y="5486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5" name="Freeform 364"/>
          <p:cNvSpPr/>
          <p:nvPr userDrawn="1"/>
        </p:nvSpPr>
        <p:spPr>
          <a:xfrm>
            <a:off x="9382073" y="8393411"/>
            <a:ext cx="708660" cy="1059180"/>
          </a:xfrm>
          <a:custGeom>
            <a:avLst/>
            <a:gdLst>
              <a:gd name="connsiteX0" fmla="*/ 15240 w 708660"/>
              <a:gd name="connsiteY0" fmla="*/ 1059180 h 1059180"/>
              <a:gd name="connsiteX1" fmla="*/ 0 w 708660"/>
              <a:gd name="connsiteY1" fmla="*/ 457200 h 1059180"/>
              <a:gd name="connsiteX2" fmla="*/ 708660 w 708660"/>
              <a:gd name="connsiteY2" fmla="*/ 335280 h 1059180"/>
              <a:gd name="connsiteX3" fmla="*/ 601980 w 708660"/>
              <a:gd name="connsiteY3" fmla="*/ 0 h 1059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8660" h="1059180">
                <a:moveTo>
                  <a:pt x="15240" y="1059180"/>
                </a:moveTo>
                <a:lnTo>
                  <a:pt x="0" y="457200"/>
                </a:lnTo>
                <a:lnTo>
                  <a:pt x="708660" y="335280"/>
                </a:lnTo>
                <a:lnTo>
                  <a:pt x="6019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6" name="Freeform 365"/>
          <p:cNvSpPr/>
          <p:nvPr userDrawn="1"/>
        </p:nvSpPr>
        <p:spPr>
          <a:xfrm>
            <a:off x="12948233" y="6861791"/>
            <a:ext cx="1219200" cy="1722120"/>
          </a:xfrm>
          <a:custGeom>
            <a:avLst/>
            <a:gdLst>
              <a:gd name="connsiteX0" fmla="*/ 701040 w 1219200"/>
              <a:gd name="connsiteY0" fmla="*/ 0 h 1722120"/>
              <a:gd name="connsiteX1" fmla="*/ 1143000 w 1219200"/>
              <a:gd name="connsiteY1" fmla="*/ 60960 h 1722120"/>
              <a:gd name="connsiteX2" fmla="*/ 1143000 w 1219200"/>
              <a:gd name="connsiteY2" fmla="*/ 152400 h 1722120"/>
              <a:gd name="connsiteX3" fmla="*/ 1219200 w 1219200"/>
              <a:gd name="connsiteY3" fmla="*/ 670560 h 1722120"/>
              <a:gd name="connsiteX4" fmla="*/ 434340 w 1219200"/>
              <a:gd name="connsiteY4" fmla="*/ 624840 h 1722120"/>
              <a:gd name="connsiteX5" fmla="*/ 342900 w 1219200"/>
              <a:gd name="connsiteY5" fmla="*/ 792480 h 1722120"/>
              <a:gd name="connsiteX6" fmla="*/ 853440 w 1219200"/>
              <a:gd name="connsiteY6" fmla="*/ 944880 h 1722120"/>
              <a:gd name="connsiteX7" fmla="*/ 0 w 1219200"/>
              <a:gd name="connsiteY7" fmla="*/ 1722120 h 1722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" h="1722120">
                <a:moveTo>
                  <a:pt x="701040" y="0"/>
                </a:moveTo>
                <a:lnTo>
                  <a:pt x="1143000" y="60960"/>
                </a:lnTo>
                <a:lnTo>
                  <a:pt x="1143000" y="152400"/>
                </a:lnTo>
                <a:lnTo>
                  <a:pt x="1219200" y="670560"/>
                </a:lnTo>
                <a:lnTo>
                  <a:pt x="434340" y="624840"/>
                </a:lnTo>
                <a:lnTo>
                  <a:pt x="342900" y="792480"/>
                </a:lnTo>
                <a:lnTo>
                  <a:pt x="853440" y="944880"/>
                </a:lnTo>
                <a:lnTo>
                  <a:pt x="0" y="1722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7" name="Freeform 366"/>
          <p:cNvSpPr/>
          <p:nvPr userDrawn="1"/>
        </p:nvSpPr>
        <p:spPr>
          <a:xfrm>
            <a:off x="13976933" y="5353031"/>
            <a:ext cx="3154680" cy="1905000"/>
          </a:xfrm>
          <a:custGeom>
            <a:avLst/>
            <a:gdLst>
              <a:gd name="connsiteX0" fmla="*/ 0 w 3154680"/>
              <a:gd name="connsiteY0" fmla="*/ 1493520 h 1905000"/>
              <a:gd name="connsiteX1" fmla="*/ 533400 w 3154680"/>
              <a:gd name="connsiteY1" fmla="*/ 1379220 h 1905000"/>
              <a:gd name="connsiteX2" fmla="*/ 487680 w 3154680"/>
              <a:gd name="connsiteY2" fmla="*/ 830580 h 1905000"/>
              <a:gd name="connsiteX3" fmla="*/ 1524000 w 3154680"/>
              <a:gd name="connsiteY3" fmla="*/ 769620 h 1905000"/>
              <a:gd name="connsiteX4" fmla="*/ 2202180 w 3154680"/>
              <a:gd name="connsiteY4" fmla="*/ 449580 h 1905000"/>
              <a:gd name="connsiteX5" fmla="*/ 3154680 w 3154680"/>
              <a:gd name="connsiteY5" fmla="*/ 0 h 1905000"/>
              <a:gd name="connsiteX6" fmla="*/ 2072640 w 3154680"/>
              <a:gd name="connsiteY6" fmla="*/ 883920 h 1905000"/>
              <a:gd name="connsiteX7" fmla="*/ 807720 w 3154680"/>
              <a:gd name="connsiteY7" fmla="*/ 1905000 h 1905000"/>
              <a:gd name="connsiteX8" fmla="*/ 731520 w 3154680"/>
              <a:gd name="connsiteY8" fmla="*/ 1363980 h 1905000"/>
              <a:gd name="connsiteX9" fmla="*/ 518160 w 3154680"/>
              <a:gd name="connsiteY9" fmla="*/ 1386840 h 190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54680" h="1905000">
                <a:moveTo>
                  <a:pt x="0" y="1493520"/>
                </a:moveTo>
                <a:lnTo>
                  <a:pt x="533400" y="1379220"/>
                </a:lnTo>
                <a:lnTo>
                  <a:pt x="487680" y="830580"/>
                </a:lnTo>
                <a:lnTo>
                  <a:pt x="1524000" y="769620"/>
                </a:lnTo>
                <a:lnTo>
                  <a:pt x="2202180" y="449580"/>
                </a:lnTo>
                <a:lnTo>
                  <a:pt x="3154680" y="0"/>
                </a:lnTo>
                <a:lnTo>
                  <a:pt x="2072640" y="883920"/>
                </a:lnTo>
                <a:lnTo>
                  <a:pt x="807720" y="1905000"/>
                </a:lnTo>
                <a:lnTo>
                  <a:pt x="731520" y="1363980"/>
                </a:lnTo>
                <a:lnTo>
                  <a:pt x="518160" y="13868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8" name="Freeform 367"/>
          <p:cNvSpPr/>
          <p:nvPr userDrawn="1"/>
        </p:nvSpPr>
        <p:spPr>
          <a:xfrm>
            <a:off x="10646993" y="9665951"/>
            <a:ext cx="9342120" cy="3611880"/>
          </a:xfrm>
          <a:custGeom>
            <a:avLst/>
            <a:gdLst>
              <a:gd name="connsiteX0" fmla="*/ 0 w 9342120"/>
              <a:gd name="connsiteY0" fmla="*/ 3611880 h 3611880"/>
              <a:gd name="connsiteX1" fmla="*/ 1143000 w 9342120"/>
              <a:gd name="connsiteY1" fmla="*/ 2377440 h 3611880"/>
              <a:gd name="connsiteX2" fmla="*/ 2407920 w 9342120"/>
              <a:gd name="connsiteY2" fmla="*/ 1554480 h 3611880"/>
              <a:gd name="connsiteX3" fmla="*/ 2529840 w 9342120"/>
              <a:gd name="connsiteY3" fmla="*/ 1143000 h 3611880"/>
              <a:gd name="connsiteX4" fmla="*/ 3063240 w 9342120"/>
              <a:gd name="connsiteY4" fmla="*/ 853440 h 3611880"/>
              <a:gd name="connsiteX5" fmla="*/ 3215640 w 9342120"/>
              <a:gd name="connsiteY5" fmla="*/ 685800 h 3611880"/>
              <a:gd name="connsiteX6" fmla="*/ 5105400 w 9342120"/>
              <a:gd name="connsiteY6" fmla="*/ 0 h 3611880"/>
              <a:gd name="connsiteX7" fmla="*/ 5242560 w 9342120"/>
              <a:gd name="connsiteY7" fmla="*/ 320040 h 3611880"/>
              <a:gd name="connsiteX8" fmla="*/ 5821680 w 9342120"/>
              <a:gd name="connsiteY8" fmla="*/ 624840 h 3611880"/>
              <a:gd name="connsiteX9" fmla="*/ 7132320 w 9342120"/>
              <a:gd name="connsiteY9" fmla="*/ 1097280 h 3611880"/>
              <a:gd name="connsiteX10" fmla="*/ 7421880 w 9342120"/>
              <a:gd name="connsiteY10" fmla="*/ 1554480 h 3611880"/>
              <a:gd name="connsiteX11" fmla="*/ 7757160 w 9342120"/>
              <a:gd name="connsiteY11" fmla="*/ 1524000 h 3611880"/>
              <a:gd name="connsiteX12" fmla="*/ 8077200 w 9342120"/>
              <a:gd name="connsiteY12" fmla="*/ 1402080 h 3611880"/>
              <a:gd name="connsiteX13" fmla="*/ 8610600 w 9342120"/>
              <a:gd name="connsiteY13" fmla="*/ 1539240 h 3611880"/>
              <a:gd name="connsiteX14" fmla="*/ 8869680 w 9342120"/>
              <a:gd name="connsiteY14" fmla="*/ 1737360 h 3611880"/>
              <a:gd name="connsiteX15" fmla="*/ 9342120 w 9342120"/>
              <a:gd name="connsiteY15" fmla="*/ 2468880 h 3611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9342120" h="3611880">
                <a:moveTo>
                  <a:pt x="0" y="3611880"/>
                </a:moveTo>
                <a:lnTo>
                  <a:pt x="1143000" y="2377440"/>
                </a:lnTo>
                <a:lnTo>
                  <a:pt x="2407920" y="1554480"/>
                </a:lnTo>
                <a:lnTo>
                  <a:pt x="2529840" y="1143000"/>
                </a:lnTo>
                <a:lnTo>
                  <a:pt x="3063240" y="853440"/>
                </a:lnTo>
                <a:lnTo>
                  <a:pt x="3215640" y="685800"/>
                </a:lnTo>
                <a:lnTo>
                  <a:pt x="5105400" y="0"/>
                </a:lnTo>
                <a:lnTo>
                  <a:pt x="5242560" y="320040"/>
                </a:lnTo>
                <a:lnTo>
                  <a:pt x="5821680" y="624840"/>
                </a:lnTo>
                <a:lnTo>
                  <a:pt x="7132320" y="1097280"/>
                </a:lnTo>
                <a:lnTo>
                  <a:pt x="7421880" y="1554480"/>
                </a:lnTo>
                <a:lnTo>
                  <a:pt x="7757160" y="1524000"/>
                </a:lnTo>
                <a:lnTo>
                  <a:pt x="8077200" y="1402080"/>
                </a:lnTo>
                <a:lnTo>
                  <a:pt x="8610600" y="1539240"/>
                </a:lnTo>
                <a:lnTo>
                  <a:pt x="8869680" y="1737360"/>
                </a:lnTo>
                <a:lnTo>
                  <a:pt x="9342120" y="246888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9" name="Freeform 368"/>
          <p:cNvSpPr/>
          <p:nvPr userDrawn="1"/>
        </p:nvSpPr>
        <p:spPr>
          <a:xfrm>
            <a:off x="12308153" y="11647151"/>
            <a:ext cx="1158240" cy="1203960"/>
          </a:xfrm>
          <a:custGeom>
            <a:avLst/>
            <a:gdLst>
              <a:gd name="connsiteX0" fmla="*/ 0 w 1158240"/>
              <a:gd name="connsiteY0" fmla="*/ 0 h 1203960"/>
              <a:gd name="connsiteX1" fmla="*/ 1158240 w 1158240"/>
              <a:gd name="connsiteY1" fmla="*/ 1203960 h 1203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58240" h="1203960">
                <a:moveTo>
                  <a:pt x="0" y="0"/>
                </a:moveTo>
                <a:lnTo>
                  <a:pt x="1158240" y="12039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0" name="Freeform 369"/>
          <p:cNvSpPr/>
          <p:nvPr userDrawn="1"/>
        </p:nvSpPr>
        <p:spPr>
          <a:xfrm>
            <a:off x="11744273" y="13521671"/>
            <a:ext cx="426720" cy="655320"/>
          </a:xfrm>
          <a:custGeom>
            <a:avLst/>
            <a:gdLst>
              <a:gd name="connsiteX0" fmla="*/ 426720 w 426720"/>
              <a:gd name="connsiteY0" fmla="*/ 655320 h 655320"/>
              <a:gd name="connsiteX1" fmla="*/ 0 w 426720"/>
              <a:gd name="connsiteY1" fmla="*/ 0 h 6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655320">
                <a:moveTo>
                  <a:pt x="426720" y="655320"/>
                </a:moveTo>
                <a:lnTo>
                  <a:pt x="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1" name="Freeform 370"/>
          <p:cNvSpPr/>
          <p:nvPr userDrawn="1"/>
        </p:nvSpPr>
        <p:spPr>
          <a:xfrm>
            <a:off x="9671633" y="9071591"/>
            <a:ext cx="2971800" cy="7071360"/>
          </a:xfrm>
          <a:custGeom>
            <a:avLst/>
            <a:gdLst>
              <a:gd name="connsiteX0" fmla="*/ 2971800 w 2971800"/>
              <a:gd name="connsiteY0" fmla="*/ 0 h 7071360"/>
              <a:gd name="connsiteX1" fmla="*/ 2255520 w 2971800"/>
              <a:gd name="connsiteY1" fmla="*/ 1417320 h 7071360"/>
              <a:gd name="connsiteX2" fmla="*/ 1295400 w 2971800"/>
              <a:gd name="connsiteY2" fmla="*/ 2895600 h 7071360"/>
              <a:gd name="connsiteX3" fmla="*/ 411480 w 2971800"/>
              <a:gd name="connsiteY3" fmla="*/ 5471160 h 7071360"/>
              <a:gd name="connsiteX4" fmla="*/ 0 w 2971800"/>
              <a:gd name="connsiteY4" fmla="*/ 6736080 h 7071360"/>
              <a:gd name="connsiteX5" fmla="*/ 914400 w 2971800"/>
              <a:gd name="connsiteY5" fmla="*/ 7071360 h 7071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971800" h="7071360">
                <a:moveTo>
                  <a:pt x="2971800" y="0"/>
                </a:moveTo>
                <a:lnTo>
                  <a:pt x="2255520" y="1417320"/>
                </a:lnTo>
                <a:lnTo>
                  <a:pt x="1295400" y="2895600"/>
                </a:lnTo>
                <a:lnTo>
                  <a:pt x="411480" y="5471160"/>
                </a:lnTo>
                <a:lnTo>
                  <a:pt x="0" y="6736080"/>
                </a:lnTo>
                <a:lnTo>
                  <a:pt x="914400" y="70713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2" name="Rectangle 371"/>
          <p:cNvSpPr>
            <a:spLocks/>
          </p:cNvSpPr>
          <p:nvPr userDrawn="1"/>
        </p:nvSpPr>
        <p:spPr>
          <a:xfrm rot="1898531">
            <a:off x="11081455" y="14982035"/>
            <a:ext cx="240763" cy="9113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3" name="Rectangle 372"/>
          <p:cNvSpPr>
            <a:spLocks/>
          </p:cNvSpPr>
          <p:nvPr userDrawn="1"/>
        </p:nvSpPr>
        <p:spPr>
          <a:xfrm rot="19112496">
            <a:off x="13183687" y="12282177"/>
            <a:ext cx="198349" cy="91132"/>
          </a:xfrm>
          <a:prstGeom prst="rect">
            <a:avLst/>
          </a:prstGeom>
          <a:solidFill>
            <a:srgbClr val="00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74" name="Group 373"/>
          <p:cNvGrpSpPr>
            <a:grpSpLocks noChangeAspect="1"/>
          </p:cNvGrpSpPr>
          <p:nvPr userDrawn="1"/>
        </p:nvGrpSpPr>
        <p:grpSpPr>
          <a:xfrm rot="12635854">
            <a:off x="17891662" y="7036837"/>
            <a:ext cx="237474" cy="348874"/>
            <a:chOff x="12539056" y="7137723"/>
            <a:chExt cx="364478" cy="322039"/>
          </a:xfrm>
          <a:solidFill>
            <a:schemeClr val="tx1"/>
          </a:solidFill>
        </p:grpSpPr>
        <p:sp>
          <p:nvSpPr>
            <p:cNvPr id="1866" name="Rectangle 1865"/>
            <p:cNvSpPr>
              <a:spLocks noChangeAspect="1"/>
            </p:cNvSpPr>
            <p:nvPr/>
          </p:nvSpPr>
          <p:spPr>
            <a:xfrm rot="433759">
              <a:off x="12539056" y="7137723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7" name="Rectangle 1866"/>
            <p:cNvSpPr>
              <a:spLocks noChangeAspect="1"/>
            </p:cNvSpPr>
            <p:nvPr/>
          </p:nvSpPr>
          <p:spPr>
            <a:xfrm rot="372812">
              <a:off x="12556144" y="7375382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8" name="Rectangle 1867"/>
            <p:cNvSpPr>
              <a:spLocks noChangeAspect="1"/>
            </p:cNvSpPr>
            <p:nvPr/>
          </p:nvSpPr>
          <p:spPr>
            <a:xfrm rot="433759">
              <a:off x="12818365" y="7180159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5" name="Group 374"/>
          <p:cNvGrpSpPr/>
          <p:nvPr userDrawn="1"/>
        </p:nvGrpSpPr>
        <p:grpSpPr>
          <a:xfrm rot="17470780">
            <a:off x="18605932" y="5737338"/>
            <a:ext cx="364478" cy="322039"/>
            <a:chOff x="8873215" y="6573295"/>
            <a:chExt cx="364478" cy="322039"/>
          </a:xfrm>
          <a:solidFill>
            <a:schemeClr val="tx1"/>
          </a:solidFill>
        </p:grpSpPr>
        <p:sp>
          <p:nvSpPr>
            <p:cNvPr id="1863" name="Rectangle 1862"/>
            <p:cNvSpPr>
              <a:spLocks noChangeAspect="1"/>
            </p:cNvSpPr>
            <p:nvPr/>
          </p:nvSpPr>
          <p:spPr>
            <a:xfrm rot="433759">
              <a:off x="8873215" y="6573295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4" name="Rectangle 1863"/>
            <p:cNvSpPr>
              <a:spLocks noChangeAspect="1"/>
            </p:cNvSpPr>
            <p:nvPr/>
          </p:nvSpPr>
          <p:spPr>
            <a:xfrm rot="372812">
              <a:off x="8890303" y="6810954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5" name="Rectangle 1864"/>
            <p:cNvSpPr>
              <a:spLocks noChangeAspect="1"/>
            </p:cNvSpPr>
            <p:nvPr/>
          </p:nvSpPr>
          <p:spPr>
            <a:xfrm rot="433759">
              <a:off x="9152524" y="6615731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76" name="Freeform 375"/>
          <p:cNvSpPr/>
          <p:nvPr userDrawn="1"/>
        </p:nvSpPr>
        <p:spPr>
          <a:xfrm>
            <a:off x="13957281" y="6266629"/>
            <a:ext cx="1732548" cy="3344779"/>
          </a:xfrm>
          <a:custGeom>
            <a:avLst/>
            <a:gdLst>
              <a:gd name="connsiteX0" fmla="*/ 0 w 1732548"/>
              <a:gd name="connsiteY0" fmla="*/ 0 h 3344779"/>
              <a:gd name="connsiteX1" fmla="*/ 914400 w 1732548"/>
              <a:gd name="connsiteY1" fmla="*/ 1997242 h 3344779"/>
              <a:gd name="connsiteX2" fmla="*/ 1732548 w 1732548"/>
              <a:gd name="connsiteY2" fmla="*/ 3344779 h 3344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2548" h="3344779">
                <a:moveTo>
                  <a:pt x="0" y="0"/>
                </a:moveTo>
                <a:lnTo>
                  <a:pt x="914400" y="1997242"/>
                </a:lnTo>
                <a:lnTo>
                  <a:pt x="1732548" y="3344779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7" name="Freeform 376"/>
          <p:cNvSpPr/>
          <p:nvPr userDrawn="1"/>
        </p:nvSpPr>
        <p:spPr>
          <a:xfrm>
            <a:off x="10476652" y="13565076"/>
            <a:ext cx="1006998" cy="1377387"/>
          </a:xfrm>
          <a:custGeom>
            <a:avLst/>
            <a:gdLst>
              <a:gd name="connsiteX0" fmla="*/ 69448 w 1006998"/>
              <a:gd name="connsiteY0" fmla="*/ 277792 h 1377387"/>
              <a:gd name="connsiteX1" fmla="*/ 243069 w 1006998"/>
              <a:gd name="connsiteY1" fmla="*/ 0 h 1377387"/>
              <a:gd name="connsiteX2" fmla="*/ 798653 w 1006998"/>
              <a:gd name="connsiteY2" fmla="*/ 567160 h 1377387"/>
              <a:gd name="connsiteX3" fmla="*/ 625033 w 1006998"/>
              <a:gd name="connsiteY3" fmla="*/ 798653 h 1377387"/>
              <a:gd name="connsiteX4" fmla="*/ 1006998 w 1006998"/>
              <a:gd name="connsiteY4" fmla="*/ 1111170 h 1377387"/>
              <a:gd name="connsiteX5" fmla="*/ 787079 w 1006998"/>
              <a:gd name="connsiteY5" fmla="*/ 1354238 h 1377387"/>
              <a:gd name="connsiteX6" fmla="*/ 613458 w 1006998"/>
              <a:gd name="connsiteY6" fmla="*/ 1284790 h 1377387"/>
              <a:gd name="connsiteX7" fmla="*/ 544010 w 1006998"/>
              <a:gd name="connsiteY7" fmla="*/ 1377387 h 1377387"/>
              <a:gd name="connsiteX8" fmla="*/ 196770 w 1006998"/>
              <a:gd name="connsiteY8" fmla="*/ 1180618 h 1377387"/>
              <a:gd name="connsiteX9" fmla="*/ 451413 w 1006998"/>
              <a:gd name="connsiteY9" fmla="*/ 729205 h 1377387"/>
              <a:gd name="connsiteX10" fmla="*/ 0 w 1006998"/>
              <a:gd name="connsiteY10" fmla="*/ 312517 h 1377387"/>
              <a:gd name="connsiteX11" fmla="*/ 69448 w 1006998"/>
              <a:gd name="connsiteY11" fmla="*/ 277792 h 13773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06998" h="1377387">
                <a:moveTo>
                  <a:pt x="69448" y="277792"/>
                </a:moveTo>
                <a:lnTo>
                  <a:pt x="243069" y="0"/>
                </a:lnTo>
                <a:lnTo>
                  <a:pt x="798653" y="567160"/>
                </a:lnTo>
                <a:lnTo>
                  <a:pt x="625033" y="798653"/>
                </a:lnTo>
                <a:lnTo>
                  <a:pt x="1006998" y="1111170"/>
                </a:lnTo>
                <a:lnTo>
                  <a:pt x="787079" y="1354238"/>
                </a:lnTo>
                <a:lnTo>
                  <a:pt x="613458" y="1284790"/>
                </a:lnTo>
                <a:lnTo>
                  <a:pt x="544010" y="1377387"/>
                </a:lnTo>
                <a:lnTo>
                  <a:pt x="196770" y="1180618"/>
                </a:lnTo>
                <a:lnTo>
                  <a:pt x="451413" y="729205"/>
                </a:lnTo>
                <a:lnTo>
                  <a:pt x="0" y="312517"/>
                </a:lnTo>
                <a:lnTo>
                  <a:pt x="69448" y="277792"/>
                </a:ln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8" name="Rectangle 377"/>
          <p:cNvSpPr>
            <a:spLocks/>
          </p:cNvSpPr>
          <p:nvPr userDrawn="1"/>
        </p:nvSpPr>
        <p:spPr>
          <a:xfrm rot="19112496">
            <a:off x="11666053" y="13448306"/>
            <a:ext cx="198349" cy="9113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9" name="Freeform 378"/>
          <p:cNvSpPr/>
          <p:nvPr userDrawn="1"/>
        </p:nvSpPr>
        <p:spPr>
          <a:xfrm>
            <a:off x="11911913" y="13194686"/>
            <a:ext cx="787078" cy="891251"/>
          </a:xfrm>
          <a:custGeom>
            <a:avLst/>
            <a:gdLst>
              <a:gd name="connsiteX0" fmla="*/ 370390 w 787078"/>
              <a:gd name="connsiteY0" fmla="*/ 891251 h 891251"/>
              <a:gd name="connsiteX1" fmla="*/ 0 w 787078"/>
              <a:gd name="connsiteY1" fmla="*/ 335666 h 891251"/>
              <a:gd name="connsiteX2" fmla="*/ 509286 w 787078"/>
              <a:gd name="connsiteY2" fmla="*/ 0 h 891251"/>
              <a:gd name="connsiteX3" fmla="*/ 787078 w 787078"/>
              <a:gd name="connsiteY3" fmla="*/ 416689 h 891251"/>
              <a:gd name="connsiteX4" fmla="*/ 370390 w 787078"/>
              <a:gd name="connsiteY4" fmla="*/ 891251 h 891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87078" h="891251">
                <a:moveTo>
                  <a:pt x="370390" y="891251"/>
                </a:moveTo>
                <a:lnTo>
                  <a:pt x="0" y="335666"/>
                </a:lnTo>
                <a:lnTo>
                  <a:pt x="509286" y="0"/>
                </a:lnTo>
                <a:lnTo>
                  <a:pt x="787078" y="416689"/>
                </a:lnTo>
                <a:lnTo>
                  <a:pt x="370390" y="891251"/>
                </a:ln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0" name="Freeform 379"/>
          <p:cNvSpPr/>
          <p:nvPr userDrawn="1"/>
        </p:nvSpPr>
        <p:spPr>
          <a:xfrm>
            <a:off x="13439771" y="9062524"/>
            <a:ext cx="1134319" cy="67133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34319" h="671332">
                <a:moveTo>
                  <a:pt x="0" y="347241"/>
                </a:moveTo>
                <a:lnTo>
                  <a:pt x="81023" y="671332"/>
                </a:lnTo>
                <a:cubicBezTo>
                  <a:pt x="111889" y="659757"/>
                  <a:pt x="143610" y="650249"/>
                  <a:pt x="173620" y="636608"/>
                </a:cubicBezTo>
                <a:cubicBezTo>
                  <a:pt x="229258" y="611318"/>
                  <a:pt x="189524" y="613458"/>
                  <a:pt x="219919" y="613458"/>
                </a:cubicBezTo>
                <a:lnTo>
                  <a:pt x="1134319" y="428263"/>
                </a:lnTo>
                <a:lnTo>
                  <a:pt x="925975" y="0"/>
                </a:lnTo>
                <a:lnTo>
                  <a:pt x="69448" y="289367"/>
                </a:lnTo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1" name="Freeform 380"/>
          <p:cNvSpPr/>
          <p:nvPr userDrawn="1"/>
        </p:nvSpPr>
        <p:spPr>
          <a:xfrm>
            <a:off x="15615812" y="10555658"/>
            <a:ext cx="1655179" cy="1481560"/>
          </a:xfrm>
          <a:custGeom>
            <a:avLst/>
            <a:gdLst>
              <a:gd name="connsiteX0" fmla="*/ 0 w 1655179"/>
              <a:gd name="connsiteY0" fmla="*/ 613459 h 1481560"/>
              <a:gd name="connsiteX1" fmla="*/ 671331 w 1655179"/>
              <a:gd name="connsiteY1" fmla="*/ 0 h 1481560"/>
              <a:gd name="connsiteX2" fmla="*/ 1655179 w 1655179"/>
              <a:gd name="connsiteY2" fmla="*/ 798654 h 1481560"/>
              <a:gd name="connsiteX3" fmla="*/ 1574157 w 1655179"/>
              <a:gd name="connsiteY3" fmla="*/ 925975 h 1481560"/>
              <a:gd name="connsiteX4" fmla="*/ 752354 w 1655179"/>
              <a:gd name="connsiteY4" fmla="*/ 1481560 h 1481560"/>
              <a:gd name="connsiteX5" fmla="*/ 104172 w 1655179"/>
              <a:gd name="connsiteY5" fmla="*/ 601884 h 148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5179" h="1481560">
                <a:moveTo>
                  <a:pt x="0" y="613459"/>
                </a:moveTo>
                <a:lnTo>
                  <a:pt x="671331" y="0"/>
                </a:lnTo>
                <a:lnTo>
                  <a:pt x="1655179" y="798654"/>
                </a:lnTo>
                <a:cubicBezTo>
                  <a:pt x="1592006" y="912365"/>
                  <a:pt x="1625394" y="874738"/>
                  <a:pt x="1574157" y="925975"/>
                </a:cubicBezTo>
                <a:lnTo>
                  <a:pt x="752354" y="1481560"/>
                </a:lnTo>
                <a:lnTo>
                  <a:pt x="104172" y="601884"/>
                </a:lnTo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2" name="Freeform 381"/>
          <p:cNvSpPr/>
          <p:nvPr userDrawn="1"/>
        </p:nvSpPr>
        <p:spPr>
          <a:xfrm>
            <a:off x="17456186" y="9907476"/>
            <a:ext cx="1180618" cy="1203767"/>
          </a:xfrm>
          <a:custGeom>
            <a:avLst/>
            <a:gdLst>
              <a:gd name="connsiteX0" fmla="*/ 0 w 1180618"/>
              <a:gd name="connsiteY0" fmla="*/ 277792 h 1203767"/>
              <a:gd name="connsiteX1" fmla="*/ 0 w 1180618"/>
              <a:gd name="connsiteY1" fmla="*/ 625033 h 1203767"/>
              <a:gd name="connsiteX2" fmla="*/ 439838 w 1180618"/>
              <a:gd name="connsiteY2" fmla="*/ 798653 h 1203767"/>
              <a:gd name="connsiteX3" fmla="*/ 729205 w 1180618"/>
              <a:gd name="connsiteY3" fmla="*/ 1203767 h 1203767"/>
              <a:gd name="connsiteX4" fmla="*/ 1180618 w 1180618"/>
              <a:gd name="connsiteY4" fmla="*/ 1122744 h 1203767"/>
              <a:gd name="connsiteX5" fmla="*/ 833378 w 1180618"/>
              <a:gd name="connsiteY5" fmla="*/ 578734 h 1203767"/>
              <a:gd name="connsiteX6" fmla="*/ 671332 w 1180618"/>
              <a:gd name="connsiteY6" fmla="*/ 0 h 1203767"/>
              <a:gd name="connsiteX7" fmla="*/ 0 w 1180618"/>
              <a:gd name="connsiteY7" fmla="*/ 277792 h 1203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80618" h="1203767">
                <a:moveTo>
                  <a:pt x="0" y="277792"/>
                </a:moveTo>
                <a:lnTo>
                  <a:pt x="0" y="625033"/>
                </a:lnTo>
                <a:lnTo>
                  <a:pt x="439838" y="798653"/>
                </a:lnTo>
                <a:lnTo>
                  <a:pt x="729205" y="1203767"/>
                </a:lnTo>
                <a:lnTo>
                  <a:pt x="1180618" y="1122744"/>
                </a:lnTo>
                <a:lnTo>
                  <a:pt x="833378" y="578734"/>
                </a:lnTo>
                <a:lnTo>
                  <a:pt x="671332" y="0"/>
                </a:lnTo>
                <a:lnTo>
                  <a:pt x="0" y="277792"/>
                </a:lnTo>
                <a:close/>
              </a:path>
            </a:pathLst>
          </a:custGeom>
          <a:noFill/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3" name="Freeform 382"/>
          <p:cNvSpPr/>
          <p:nvPr userDrawn="1"/>
        </p:nvSpPr>
        <p:spPr>
          <a:xfrm>
            <a:off x="8261933" y="10092671"/>
            <a:ext cx="1066800" cy="3482340"/>
          </a:xfrm>
          <a:custGeom>
            <a:avLst/>
            <a:gdLst>
              <a:gd name="connsiteX0" fmla="*/ 0 w 1066800"/>
              <a:gd name="connsiteY0" fmla="*/ 3482340 h 3482340"/>
              <a:gd name="connsiteX1" fmla="*/ 251460 w 1066800"/>
              <a:gd name="connsiteY1" fmla="*/ 2819400 h 3482340"/>
              <a:gd name="connsiteX2" fmla="*/ 617220 w 1066800"/>
              <a:gd name="connsiteY2" fmla="*/ 2316480 h 3482340"/>
              <a:gd name="connsiteX3" fmla="*/ 632460 w 1066800"/>
              <a:gd name="connsiteY3" fmla="*/ 2011680 h 3482340"/>
              <a:gd name="connsiteX4" fmla="*/ 739140 w 1066800"/>
              <a:gd name="connsiteY4" fmla="*/ 1562100 h 3482340"/>
              <a:gd name="connsiteX5" fmla="*/ 876300 w 1066800"/>
              <a:gd name="connsiteY5" fmla="*/ 838200 h 3482340"/>
              <a:gd name="connsiteX6" fmla="*/ 853440 w 1066800"/>
              <a:gd name="connsiteY6" fmla="*/ 381000 h 3482340"/>
              <a:gd name="connsiteX7" fmla="*/ 1066800 w 1066800"/>
              <a:gd name="connsiteY7" fmla="*/ 0 h 3482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66800" h="3482340">
                <a:moveTo>
                  <a:pt x="0" y="3482340"/>
                </a:moveTo>
                <a:lnTo>
                  <a:pt x="251460" y="2819400"/>
                </a:lnTo>
                <a:lnTo>
                  <a:pt x="617220" y="2316480"/>
                </a:lnTo>
                <a:lnTo>
                  <a:pt x="632460" y="2011680"/>
                </a:lnTo>
                <a:lnTo>
                  <a:pt x="739140" y="1562100"/>
                </a:lnTo>
                <a:lnTo>
                  <a:pt x="876300" y="838200"/>
                </a:lnTo>
                <a:lnTo>
                  <a:pt x="853440" y="381000"/>
                </a:lnTo>
                <a:lnTo>
                  <a:pt x="106680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4" name="Freeform 383"/>
          <p:cNvSpPr/>
          <p:nvPr userDrawn="1"/>
        </p:nvSpPr>
        <p:spPr>
          <a:xfrm>
            <a:off x="8909633" y="10016471"/>
            <a:ext cx="3284220" cy="2080260"/>
          </a:xfrm>
          <a:custGeom>
            <a:avLst/>
            <a:gdLst>
              <a:gd name="connsiteX0" fmla="*/ 0 w 3284220"/>
              <a:gd name="connsiteY0" fmla="*/ 2080260 h 2080260"/>
              <a:gd name="connsiteX1" fmla="*/ 777240 w 3284220"/>
              <a:gd name="connsiteY1" fmla="*/ 1623060 h 2080260"/>
              <a:gd name="connsiteX2" fmla="*/ 815340 w 3284220"/>
              <a:gd name="connsiteY2" fmla="*/ 1569720 h 2080260"/>
              <a:gd name="connsiteX3" fmla="*/ 1752600 w 3284220"/>
              <a:gd name="connsiteY3" fmla="*/ 883920 h 2080260"/>
              <a:gd name="connsiteX4" fmla="*/ 1805940 w 3284220"/>
              <a:gd name="connsiteY4" fmla="*/ 845820 h 2080260"/>
              <a:gd name="connsiteX5" fmla="*/ 3284220 w 3284220"/>
              <a:gd name="connsiteY5" fmla="*/ 0 h 2080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84220" h="2080260">
                <a:moveTo>
                  <a:pt x="0" y="2080260"/>
                </a:moveTo>
                <a:lnTo>
                  <a:pt x="777240" y="1623060"/>
                </a:lnTo>
                <a:lnTo>
                  <a:pt x="815340" y="1569720"/>
                </a:lnTo>
                <a:lnTo>
                  <a:pt x="1752600" y="883920"/>
                </a:lnTo>
                <a:lnTo>
                  <a:pt x="1805940" y="845820"/>
                </a:lnTo>
                <a:lnTo>
                  <a:pt x="328422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5" name="Freeform 384"/>
          <p:cNvSpPr/>
          <p:nvPr userDrawn="1"/>
        </p:nvSpPr>
        <p:spPr>
          <a:xfrm>
            <a:off x="7187513" y="12081491"/>
            <a:ext cx="1699260" cy="876300"/>
          </a:xfrm>
          <a:custGeom>
            <a:avLst/>
            <a:gdLst>
              <a:gd name="connsiteX0" fmla="*/ 0 w 1699260"/>
              <a:gd name="connsiteY0" fmla="*/ 876300 h 876300"/>
              <a:gd name="connsiteX1" fmla="*/ 708660 w 1699260"/>
              <a:gd name="connsiteY1" fmla="*/ 365760 h 876300"/>
              <a:gd name="connsiteX2" fmla="*/ 1699260 w 1699260"/>
              <a:gd name="connsiteY2" fmla="*/ 0 h 87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99260" h="876300">
                <a:moveTo>
                  <a:pt x="0" y="876300"/>
                </a:moveTo>
                <a:lnTo>
                  <a:pt x="708660" y="365760"/>
                </a:lnTo>
                <a:lnTo>
                  <a:pt x="169926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6" name="Freeform 385"/>
          <p:cNvSpPr/>
          <p:nvPr userDrawn="1"/>
        </p:nvSpPr>
        <p:spPr>
          <a:xfrm>
            <a:off x="10761293" y="13285451"/>
            <a:ext cx="1028700" cy="1752600"/>
          </a:xfrm>
          <a:custGeom>
            <a:avLst/>
            <a:gdLst>
              <a:gd name="connsiteX0" fmla="*/ 0 w 1028700"/>
              <a:gd name="connsiteY0" fmla="*/ 0 h 1752600"/>
              <a:gd name="connsiteX1" fmla="*/ 1028700 w 1028700"/>
              <a:gd name="connsiteY1" fmla="*/ 1303020 h 1752600"/>
              <a:gd name="connsiteX2" fmla="*/ 609600 w 1028700"/>
              <a:gd name="connsiteY2" fmla="*/ 1752600 h 1752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28700" h="1752600">
                <a:moveTo>
                  <a:pt x="0" y="0"/>
                </a:moveTo>
                <a:lnTo>
                  <a:pt x="1028700" y="1303020"/>
                </a:lnTo>
                <a:lnTo>
                  <a:pt x="609600" y="1752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7" name="Freeform 386"/>
          <p:cNvSpPr/>
          <p:nvPr userDrawn="1"/>
        </p:nvSpPr>
        <p:spPr>
          <a:xfrm>
            <a:off x="10753673" y="11814791"/>
            <a:ext cx="2339340" cy="1783080"/>
          </a:xfrm>
          <a:custGeom>
            <a:avLst/>
            <a:gdLst>
              <a:gd name="connsiteX0" fmla="*/ 0 w 2339340"/>
              <a:gd name="connsiteY0" fmla="*/ 1478280 h 1783080"/>
              <a:gd name="connsiteX1" fmla="*/ 0 w 2339340"/>
              <a:gd name="connsiteY1" fmla="*/ 1478280 h 1783080"/>
              <a:gd name="connsiteX2" fmla="*/ 533400 w 2339340"/>
              <a:gd name="connsiteY2" fmla="*/ 937260 h 1783080"/>
              <a:gd name="connsiteX3" fmla="*/ 876300 w 2339340"/>
              <a:gd name="connsiteY3" fmla="*/ 1531620 h 1783080"/>
              <a:gd name="connsiteX4" fmla="*/ 1318260 w 2339340"/>
              <a:gd name="connsiteY4" fmla="*/ 1203960 h 1783080"/>
              <a:gd name="connsiteX5" fmla="*/ 899160 w 2339340"/>
              <a:gd name="connsiteY5" fmla="*/ 548640 h 1783080"/>
              <a:gd name="connsiteX6" fmla="*/ 1257300 w 2339340"/>
              <a:gd name="connsiteY6" fmla="*/ 213360 h 1783080"/>
              <a:gd name="connsiteX7" fmla="*/ 1592580 w 2339340"/>
              <a:gd name="connsiteY7" fmla="*/ 0 h 1783080"/>
              <a:gd name="connsiteX8" fmla="*/ 1950720 w 2339340"/>
              <a:gd name="connsiteY8" fmla="*/ 373380 h 1783080"/>
              <a:gd name="connsiteX9" fmla="*/ 1478280 w 2339340"/>
              <a:gd name="connsiteY9" fmla="*/ 632460 h 1783080"/>
              <a:gd name="connsiteX10" fmla="*/ 1821180 w 2339340"/>
              <a:gd name="connsiteY10" fmla="*/ 1074420 h 1783080"/>
              <a:gd name="connsiteX11" fmla="*/ 1935480 w 2339340"/>
              <a:gd name="connsiteY11" fmla="*/ 967740 h 1783080"/>
              <a:gd name="connsiteX12" fmla="*/ 2339340 w 2339340"/>
              <a:gd name="connsiteY12" fmla="*/ 1409700 h 1783080"/>
              <a:gd name="connsiteX13" fmla="*/ 1950720 w 2339340"/>
              <a:gd name="connsiteY13" fmla="*/ 1783080 h 1783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339340" h="1783080">
                <a:moveTo>
                  <a:pt x="0" y="1478280"/>
                </a:moveTo>
                <a:lnTo>
                  <a:pt x="0" y="1478280"/>
                </a:lnTo>
                <a:lnTo>
                  <a:pt x="533400" y="937260"/>
                </a:lnTo>
                <a:lnTo>
                  <a:pt x="876300" y="1531620"/>
                </a:lnTo>
                <a:lnTo>
                  <a:pt x="1318260" y="1203960"/>
                </a:lnTo>
                <a:lnTo>
                  <a:pt x="899160" y="548640"/>
                </a:lnTo>
                <a:lnTo>
                  <a:pt x="1257300" y="213360"/>
                </a:lnTo>
                <a:lnTo>
                  <a:pt x="1592580" y="0"/>
                </a:lnTo>
                <a:lnTo>
                  <a:pt x="1950720" y="373380"/>
                </a:lnTo>
                <a:lnTo>
                  <a:pt x="1478280" y="632460"/>
                </a:lnTo>
                <a:lnTo>
                  <a:pt x="1821180" y="1074420"/>
                </a:lnTo>
                <a:lnTo>
                  <a:pt x="1935480" y="967740"/>
                </a:lnTo>
                <a:lnTo>
                  <a:pt x="2339340" y="1409700"/>
                </a:lnTo>
                <a:lnTo>
                  <a:pt x="1950720" y="17830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8" name="Freeform 387"/>
          <p:cNvSpPr/>
          <p:nvPr userDrawn="1"/>
        </p:nvSpPr>
        <p:spPr>
          <a:xfrm>
            <a:off x="11896673" y="13041611"/>
            <a:ext cx="800100" cy="518160"/>
          </a:xfrm>
          <a:custGeom>
            <a:avLst/>
            <a:gdLst>
              <a:gd name="connsiteX0" fmla="*/ 0 w 800100"/>
              <a:gd name="connsiteY0" fmla="*/ 342900 h 518160"/>
              <a:gd name="connsiteX1" fmla="*/ 411480 w 800100"/>
              <a:gd name="connsiteY1" fmla="*/ 0 h 518160"/>
              <a:gd name="connsiteX2" fmla="*/ 800100 w 800100"/>
              <a:gd name="connsiteY2" fmla="*/ 518160 h 51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0100" h="518160">
                <a:moveTo>
                  <a:pt x="0" y="342900"/>
                </a:moveTo>
                <a:lnTo>
                  <a:pt x="411480" y="0"/>
                </a:lnTo>
                <a:lnTo>
                  <a:pt x="800100" y="5181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9" name="Freeform 388"/>
          <p:cNvSpPr/>
          <p:nvPr userDrawn="1"/>
        </p:nvSpPr>
        <p:spPr>
          <a:xfrm>
            <a:off x="12940613" y="10473671"/>
            <a:ext cx="2179320" cy="2263140"/>
          </a:xfrm>
          <a:custGeom>
            <a:avLst/>
            <a:gdLst>
              <a:gd name="connsiteX0" fmla="*/ 0 w 2179320"/>
              <a:gd name="connsiteY0" fmla="*/ 1645920 h 2263140"/>
              <a:gd name="connsiteX1" fmla="*/ 472440 w 2179320"/>
              <a:gd name="connsiteY1" fmla="*/ 1165860 h 2263140"/>
              <a:gd name="connsiteX2" fmla="*/ 342900 w 2179320"/>
              <a:gd name="connsiteY2" fmla="*/ 960120 h 2263140"/>
              <a:gd name="connsiteX3" fmla="*/ 510540 w 2179320"/>
              <a:gd name="connsiteY3" fmla="*/ 807720 h 2263140"/>
              <a:gd name="connsiteX4" fmla="*/ 449580 w 2179320"/>
              <a:gd name="connsiteY4" fmla="*/ 617220 h 2263140"/>
              <a:gd name="connsiteX5" fmla="*/ 990600 w 2179320"/>
              <a:gd name="connsiteY5" fmla="*/ 243840 h 2263140"/>
              <a:gd name="connsiteX6" fmla="*/ 1805940 w 2179320"/>
              <a:gd name="connsiteY6" fmla="*/ 0 h 2263140"/>
              <a:gd name="connsiteX7" fmla="*/ 2179320 w 2179320"/>
              <a:gd name="connsiteY7" fmla="*/ 45720 h 2263140"/>
              <a:gd name="connsiteX8" fmla="*/ 1851660 w 2179320"/>
              <a:gd name="connsiteY8" fmla="*/ 640080 h 2263140"/>
              <a:gd name="connsiteX9" fmla="*/ 1577340 w 2179320"/>
              <a:gd name="connsiteY9" fmla="*/ 1150620 h 2263140"/>
              <a:gd name="connsiteX10" fmla="*/ 1440180 w 2179320"/>
              <a:gd name="connsiteY10" fmla="*/ 1386840 h 2263140"/>
              <a:gd name="connsiteX11" fmla="*/ 586740 w 2179320"/>
              <a:gd name="connsiteY11" fmla="*/ 2263140 h 2263140"/>
              <a:gd name="connsiteX12" fmla="*/ 327660 w 2179320"/>
              <a:gd name="connsiteY12" fmla="*/ 2004060 h 2263140"/>
              <a:gd name="connsiteX13" fmla="*/ 868680 w 2179320"/>
              <a:gd name="connsiteY13" fmla="*/ 1348740 h 2263140"/>
              <a:gd name="connsiteX14" fmla="*/ 533400 w 2179320"/>
              <a:gd name="connsiteY14" fmla="*/ 800100 h 2263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79320" h="2263140">
                <a:moveTo>
                  <a:pt x="0" y="1645920"/>
                </a:moveTo>
                <a:lnTo>
                  <a:pt x="472440" y="1165860"/>
                </a:lnTo>
                <a:lnTo>
                  <a:pt x="342900" y="960120"/>
                </a:lnTo>
                <a:lnTo>
                  <a:pt x="510540" y="807720"/>
                </a:lnTo>
                <a:lnTo>
                  <a:pt x="449580" y="617220"/>
                </a:lnTo>
                <a:lnTo>
                  <a:pt x="990600" y="243840"/>
                </a:lnTo>
                <a:lnTo>
                  <a:pt x="1805940" y="0"/>
                </a:lnTo>
                <a:lnTo>
                  <a:pt x="2179320" y="45720"/>
                </a:lnTo>
                <a:lnTo>
                  <a:pt x="1851660" y="640080"/>
                </a:lnTo>
                <a:lnTo>
                  <a:pt x="1577340" y="1150620"/>
                </a:lnTo>
                <a:lnTo>
                  <a:pt x="1440180" y="1386840"/>
                </a:lnTo>
                <a:lnTo>
                  <a:pt x="586740" y="2263140"/>
                </a:lnTo>
                <a:lnTo>
                  <a:pt x="327660" y="2004060"/>
                </a:lnTo>
                <a:lnTo>
                  <a:pt x="868680" y="1348740"/>
                </a:lnTo>
                <a:lnTo>
                  <a:pt x="533400" y="8001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0" name="Freeform 389"/>
          <p:cNvSpPr/>
          <p:nvPr userDrawn="1"/>
        </p:nvSpPr>
        <p:spPr>
          <a:xfrm>
            <a:off x="13595933" y="12127211"/>
            <a:ext cx="304800" cy="190500"/>
          </a:xfrm>
          <a:custGeom>
            <a:avLst/>
            <a:gdLst>
              <a:gd name="connsiteX0" fmla="*/ 0 w 304800"/>
              <a:gd name="connsiteY0" fmla="*/ 0 h 190500"/>
              <a:gd name="connsiteX1" fmla="*/ 304800 w 304800"/>
              <a:gd name="connsiteY1" fmla="*/ 19050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190500">
                <a:moveTo>
                  <a:pt x="0" y="0"/>
                </a:moveTo>
                <a:lnTo>
                  <a:pt x="304800" y="1905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1" name="Freeform 390"/>
          <p:cNvSpPr/>
          <p:nvPr userDrawn="1"/>
        </p:nvSpPr>
        <p:spPr>
          <a:xfrm>
            <a:off x="13832153" y="10801331"/>
            <a:ext cx="403860" cy="960120"/>
          </a:xfrm>
          <a:custGeom>
            <a:avLst/>
            <a:gdLst>
              <a:gd name="connsiteX0" fmla="*/ 0 w 403860"/>
              <a:gd name="connsiteY0" fmla="*/ 0 h 960120"/>
              <a:gd name="connsiteX1" fmla="*/ 403860 w 403860"/>
              <a:gd name="connsiteY1" fmla="*/ 563880 h 960120"/>
              <a:gd name="connsiteX2" fmla="*/ 22860 w 403860"/>
              <a:gd name="connsiteY2" fmla="*/ 960120 h 96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03860" h="960120">
                <a:moveTo>
                  <a:pt x="0" y="0"/>
                </a:moveTo>
                <a:lnTo>
                  <a:pt x="403860" y="563880"/>
                </a:lnTo>
                <a:lnTo>
                  <a:pt x="22860" y="960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2" name="Freeform 391"/>
          <p:cNvSpPr/>
          <p:nvPr userDrawn="1"/>
        </p:nvSpPr>
        <p:spPr>
          <a:xfrm>
            <a:off x="14251253" y="10557491"/>
            <a:ext cx="220980" cy="777240"/>
          </a:xfrm>
          <a:custGeom>
            <a:avLst/>
            <a:gdLst>
              <a:gd name="connsiteX0" fmla="*/ 0 w 220980"/>
              <a:gd name="connsiteY0" fmla="*/ 777240 h 777240"/>
              <a:gd name="connsiteX1" fmla="*/ 220980 w 220980"/>
              <a:gd name="connsiteY1" fmla="*/ 510540 h 777240"/>
              <a:gd name="connsiteX2" fmla="*/ 190500 w 220980"/>
              <a:gd name="connsiteY2" fmla="*/ 0 h 77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0980" h="777240">
                <a:moveTo>
                  <a:pt x="0" y="777240"/>
                </a:moveTo>
                <a:lnTo>
                  <a:pt x="220980" y="510540"/>
                </a:lnTo>
                <a:lnTo>
                  <a:pt x="1905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3" name="Freeform 392"/>
          <p:cNvSpPr/>
          <p:nvPr userDrawn="1"/>
        </p:nvSpPr>
        <p:spPr>
          <a:xfrm>
            <a:off x="14472233" y="11068031"/>
            <a:ext cx="289560" cy="76200"/>
          </a:xfrm>
          <a:custGeom>
            <a:avLst/>
            <a:gdLst>
              <a:gd name="connsiteX0" fmla="*/ 0 w 289560"/>
              <a:gd name="connsiteY0" fmla="*/ 0 h 76200"/>
              <a:gd name="connsiteX1" fmla="*/ 289560 w 289560"/>
              <a:gd name="connsiteY1" fmla="*/ 7620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76200">
                <a:moveTo>
                  <a:pt x="0" y="0"/>
                </a:moveTo>
                <a:lnTo>
                  <a:pt x="289560" y="762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4" name="Freeform 393"/>
          <p:cNvSpPr/>
          <p:nvPr userDrawn="1"/>
        </p:nvSpPr>
        <p:spPr>
          <a:xfrm>
            <a:off x="11889053" y="7639031"/>
            <a:ext cx="3078480" cy="3124200"/>
          </a:xfrm>
          <a:custGeom>
            <a:avLst/>
            <a:gdLst>
              <a:gd name="connsiteX0" fmla="*/ 0 w 3078480"/>
              <a:gd name="connsiteY0" fmla="*/ 3124200 h 3124200"/>
              <a:gd name="connsiteX1" fmla="*/ 1668780 w 3078480"/>
              <a:gd name="connsiteY1" fmla="*/ 2491740 h 3124200"/>
              <a:gd name="connsiteX2" fmla="*/ 1508760 w 3078480"/>
              <a:gd name="connsiteY2" fmla="*/ 1463040 h 3124200"/>
              <a:gd name="connsiteX3" fmla="*/ 3078480 w 3078480"/>
              <a:gd name="connsiteY3" fmla="*/ 982980 h 3124200"/>
              <a:gd name="connsiteX4" fmla="*/ 2621280 w 3078480"/>
              <a:gd name="connsiteY4" fmla="*/ 0 h 3124200"/>
              <a:gd name="connsiteX5" fmla="*/ 1882140 w 3078480"/>
              <a:gd name="connsiteY5" fmla="*/ 518160 h 3124200"/>
              <a:gd name="connsiteX6" fmla="*/ 998220 w 3078480"/>
              <a:gd name="connsiteY6" fmla="*/ 1257300 h 3124200"/>
              <a:gd name="connsiteX7" fmla="*/ 1539240 w 3078480"/>
              <a:gd name="connsiteY7" fmla="*/ 1463040 h 312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078480" h="3124200">
                <a:moveTo>
                  <a:pt x="0" y="3124200"/>
                </a:moveTo>
                <a:lnTo>
                  <a:pt x="1668780" y="2491740"/>
                </a:lnTo>
                <a:lnTo>
                  <a:pt x="1508760" y="1463040"/>
                </a:lnTo>
                <a:lnTo>
                  <a:pt x="3078480" y="982980"/>
                </a:lnTo>
                <a:lnTo>
                  <a:pt x="2621280" y="0"/>
                </a:lnTo>
                <a:lnTo>
                  <a:pt x="1882140" y="518160"/>
                </a:lnTo>
                <a:lnTo>
                  <a:pt x="998220" y="1257300"/>
                </a:lnTo>
                <a:lnTo>
                  <a:pt x="1539240" y="1463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5" name="Freeform 394"/>
          <p:cNvSpPr/>
          <p:nvPr userDrawn="1"/>
        </p:nvSpPr>
        <p:spPr>
          <a:xfrm>
            <a:off x="12521513" y="9475451"/>
            <a:ext cx="906780" cy="114300"/>
          </a:xfrm>
          <a:custGeom>
            <a:avLst/>
            <a:gdLst>
              <a:gd name="connsiteX0" fmla="*/ 0 w 906780"/>
              <a:gd name="connsiteY0" fmla="*/ 114300 h 114300"/>
              <a:gd name="connsiteX1" fmla="*/ 906780 w 906780"/>
              <a:gd name="connsiteY1" fmla="*/ 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06780" h="114300">
                <a:moveTo>
                  <a:pt x="0" y="114300"/>
                </a:moveTo>
                <a:lnTo>
                  <a:pt x="9067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6" name="Freeform 395"/>
          <p:cNvSpPr/>
          <p:nvPr userDrawn="1"/>
        </p:nvSpPr>
        <p:spPr>
          <a:xfrm>
            <a:off x="12445313" y="9726911"/>
            <a:ext cx="495300" cy="655320"/>
          </a:xfrm>
          <a:custGeom>
            <a:avLst/>
            <a:gdLst>
              <a:gd name="connsiteX0" fmla="*/ 0 w 495300"/>
              <a:gd name="connsiteY0" fmla="*/ 0 h 655320"/>
              <a:gd name="connsiteX1" fmla="*/ 411480 w 495300"/>
              <a:gd name="connsiteY1" fmla="*/ 45720 h 655320"/>
              <a:gd name="connsiteX2" fmla="*/ 495300 w 495300"/>
              <a:gd name="connsiteY2" fmla="*/ 655320 h 6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5300" h="655320">
                <a:moveTo>
                  <a:pt x="0" y="0"/>
                </a:moveTo>
                <a:lnTo>
                  <a:pt x="411480" y="45720"/>
                </a:lnTo>
                <a:lnTo>
                  <a:pt x="495300" y="6553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7" name="Freeform 396"/>
          <p:cNvSpPr/>
          <p:nvPr userDrawn="1"/>
        </p:nvSpPr>
        <p:spPr>
          <a:xfrm>
            <a:off x="11843333" y="10511771"/>
            <a:ext cx="1082040" cy="1074420"/>
          </a:xfrm>
          <a:custGeom>
            <a:avLst/>
            <a:gdLst>
              <a:gd name="connsiteX0" fmla="*/ 0 w 1082040"/>
              <a:gd name="connsiteY0" fmla="*/ 274320 h 1074420"/>
              <a:gd name="connsiteX1" fmla="*/ 426720 w 1082040"/>
              <a:gd name="connsiteY1" fmla="*/ 1074420 h 1074420"/>
              <a:gd name="connsiteX2" fmla="*/ 1082040 w 1082040"/>
              <a:gd name="connsiteY2" fmla="*/ 586740 h 1074420"/>
              <a:gd name="connsiteX3" fmla="*/ 777240 w 1082040"/>
              <a:gd name="connsiteY3" fmla="*/ 0 h 1074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2040" h="1074420">
                <a:moveTo>
                  <a:pt x="0" y="274320"/>
                </a:moveTo>
                <a:lnTo>
                  <a:pt x="426720" y="1074420"/>
                </a:lnTo>
                <a:lnTo>
                  <a:pt x="1082040" y="586740"/>
                </a:lnTo>
                <a:lnTo>
                  <a:pt x="7772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8" name="Freeform 397"/>
          <p:cNvSpPr/>
          <p:nvPr userDrawn="1"/>
        </p:nvSpPr>
        <p:spPr>
          <a:xfrm>
            <a:off x="11393753" y="11570951"/>
            <a:ext cx="899160" cy="419100"/>
          </a:xfrm>
          <a:custGeom>
            <a:avLst/>
            <a:gdLst>
              <a:gd name="connsiteX0" fmla="*/ 0 w 899160"/>
              <a:gd name="connsiteY0" fmla="*/ 0 h 419100"/>
              <a:gd name="connsiteX1" fmla="*/ 312420 w 899160"/>
              <a:gd name="connsiteY1" fmla="*/ 419100 h 419100"/>
              <a:gd name="connsiteX2" fmla="*/ 899160 w 899160"/>
              <a:gd name="connsiteY2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99160" h="419100">
                <a:moveTo>
                  <a:pt x="0" y="0"/>
                </a:moveTo>
                <a:lnTo>
                  <a:pt x="312420" y="419100"/>
                </a:lnTo>
                <a:lnTo>
                  <a:pt x="8991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9" name="Freeform 398"/>
          <p:cNvSpPr/>
          <p:nvPr userDrawn="1"/>
        </p:nvSpPr>
        <p:spPr>
          <a:xfrm>
            <a:off x="8543873" y="12462491"/>
            <a:ext cx="861060" cy="815340"/>
          </a:xfrm>
          <a:custGeom>
            <a:avLst/>
            <a:gdLst>
              <a:gd name="connsiteX0" fmla="*/ 0 w 861060"/>
              <a:gd name="connsiteY0" fmla="*/ 609600 h 815340"/>
              <a:gd name="connsiteX1" fmla="*/ 647700 w 861060"/>
              <a:gd name="connsiteY1" fmla="*/ 815340 h 815340"/>
              <a:gd name="connsiteX2" fmla="*/ 861060 w 861060"/>
              <a:gd name="connsiteY2" fmla="*/ 167640 h 815340"/>
              <a:gd name="connsiteX3" fmla="*/ 365760 w 861060"/>
              <a:gd name="connsiteY3" fmla="*/ 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1060" h="815340">
                <a:moveTo>
                  <a:pt x="0" y="609600"/>
                </a:moveTo>
                <a:lnTo>
                  <a:pt x="647700" y="815340"/>
                </a:lnTo>
                <a:lnTo>
                  <a:pt x="861060" y="167640"/>
                </a:lnTo>
                <a:lnTo>
                  <a:pt x="3657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0" name="Freeform 399"/>
          <p:cNvSpPr/>
          <p:nvPr userDrawn="1"/>
        </p:nvSpPr>
        <p:spPr>
          <a:xfrm>
            <a:off x="9267773" y="13445471"/>
            <a:ext cx="975360" cy="579120"/>
          </a:xfrm>
          <a:custGeom>
            <a:avLst/>
            <a:gdLst>
              <a:gd name="connsiteX0" fmla="*/ 0 w 975360"/>
              <a:gd name="connsiteY0" fmla="*/ 579120 h 579120"/>
              <a:gd name="connsiteX1" fmla="*/ 0 w 975360"/>
              <a:gd name="connsiteY1" fmla="*/ 579120 h 579120"/>
              <a:gd name="connsiteX2" fmla="*/ 60960 w 975360"/>
              <a:gd name="connsiteY2" fmla="*/ 510540 h 579120"/>
              <a:gd name="connsiteX3" fmla="*/ 312420 w 975360"/>
              <a:gd name="connsiteY3" fmla="*/ 0 h 579120"/>
              <a:gd name="connsiteX4" fmla="*/ 975360 w 975360"/>
              <a:gd name="connsiteY4" fmla="*/ 35814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5360" h="579120">
                <a:moveTo>
                  <a:pt x="0" y="579120"/>
                </a:moveTo>
                <a:lnTo>
                  <a:pt x="0" y="579120"/>
                </a:lnTo>
                <a:lnTo>
                  <a:pt x="60960" y="510540"/>
                </a:lnTo>
                <a:lnTo>
                  <a:pt x="312420" y="0"/>
                </a:lnTo>
                <a:lnTo>
                  <a:pt x="975360" y="3581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1" name="Freeform 400"/>
          <p:cNvSpPr/>
          <p:nvPr userDrawn="1"/>
        </p:nvSpPr>
        <p:spPr>
          <a:xfrm>
            <a:off x="9519233" y="12454871"/>
            <a:ext cx="1135380" cy="830580"/>
          </a:xfrm>
          <a:custGeom>
            <a:avLst/>
            <a:gdLst>
              <a:gd name="connsiteX0" fmla="*/ 0 w 1135380"/>
              <a:gd name="connsiteY0" fmla="*/ 815340 h 830580"/>
              <a:gd name="connsiteX1" fmla="*/ 129540 w 1135380"/>
              <a:gd name="connsiteY1" fmla="*/ 464820 h 830580"/>
              <a:gd name="connsiteX2" fmla="*/ 906780 w 1135380"/>
              <a:gd name="connsiteY2" fmla="*/ 830580 h 830580"/>
              <a:gd name="connsiteX3" fmla="*/ 1135380 w 1135380"/>
              <a:gd name="connsiteY3" fmla="*/ 289560 h 830580"/>
              <a:gd name="connsiteX4" fmla="*/ 365760 w 1135380"/>
              <a:gd name="connsiteY4" fmla="*/ 0 h 830580"/>
              <a:gd name="connsiteX5" fmla="*/ 243840 w 1135380"/>
              <a:gd name="connsiteY5" fmla="*/ 525780 h 830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35380" h="830580">
                <a:moveTo>
                  <a:pt x="0" y="815340"/>
                </a:moveTo>
                <a:lnTo>
                  <a:pt x="129540" y="464820"/>
                </a:lnTo>
                <a:lnTo>
                  <a:pt x="906780" y="830580"/>
                </a:lnTo>
                <a:lnTo>
                  <a:pt x="1135380" y="289560"/>
                </a:lnTo>
                <a:lnTo>
                  <a:pt x="365760" y="0"/>
                </a:lnTo>
                <a:lnTo>
                  <a:pt x="243840" y="5257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2" name="Freeform 401"/>
          <p:cNvSpPr/>
          <p:nvPr userDrawn="1"/>
        </p:nvSpPr>
        <p:spPr>
          <a:xfrm>
            <a:off x="9785933" y="11685251"/>
            <a:ext cx="350520" cy="769620"/>
          </a:xfrm>
          <a:custGeom>
            <a:avLst/>
            <a:gdLst>
              <a:gd name="connsiteX0" fmla="*/ 106680 w 350520"/>
              <a:gd name="connsiteY0" fmla="*/ 769620 h 769620"/>
              <a:gd name="connsiteX1" fmla="*/ 53340 w 350520"/>
              <a:gd name="connsiteY1" fmla="*/ 601980 h 769620"/>
              <a:gd name="connsiteX2" fmla="*/ 350520 w 350520"/>
              <a:gd name="connsiteY2" fmla="*/ 137160 h 769620"/>
              <a:gd name="connsiteX3" fmla="*/ 0 w 350520"/>
              <a:gd name="connsiteY3" fmla="*/ 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769620">
                <a:moveTo>
                  <a:pt x="106680" y="769620"/>
                </a:moveTo>
                <a:lnTo>
                  <a:pt x="53340" y="601980"/>
                </a:lnTo>
                <a:lnTo>
                  <a:pt x="350520" y="13716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3" name="Freeform 402"/>
          <p:cNvSpPr/>
          <p:nvPr userDrawn="1"/>
        </p:nvSpPr>
        <p:spPr>
          <a:xfrm>
            <a:off x="10151693" y="11403311"/>
            <a:ext cx="861060" cy="472440"/>
          </a:xfrm>
          <a:custGeom>
            <a:avLst/>
            <a:gdLst>
              <a:gd name="connsiteX0" fmla="*/ 0 w 861060"/>
              <a:gd name="connsiteY0" fmla="*/ 419100 h 472440"/>
              <a:gd name="connsiteX1" fmla="*/ 76200 w 861060"/>
              <a:gd name="connsiteY1" fmla="*/ 472440 h 472440"/>
              <a:gd name="connsiteX2" fmla="*/ 335280 w 861060"/>
              <a:gd name="connsiteY2" fmla="*/ 0 h 472440"/>
              <a:gd name="connsiteX3" fmla="*/ 861060 w 861060"/>
              <a:gd name="connsiteY3" fmla="*/ 21336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1060" h="472440">
                <a:moveTo>
                  <a:pt x="0" y="419100"/>
                </a:moveTo>
                <a:lnTo>
                  <a:pt x="76200" y="472440"/>
                </a:lnTo>
                <a:lnTo>
                  <a:pt x="335280" y="0"/>
                </a:lnTo>
                <a:lnTo>
                  <a:pt x="861060" y="2133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4" name="Freeform 403"/>
          <p:cNvSpPr/>
          <p:nvPr userDrawn="1"/>
        </p:nvSpPr>
        <p:spPr>
          <a:xfrm>
            <a:off x="10761293" y="10374611"/>
            <a:ext cx="1112520" cy="1104900"/>
          </a:xfrm>
          <a:custGeom>
            <a:avLst/>
            <a:gdLst>
              <a:gd name="connsiteX0" fmla="*/ 0 w 1112520"/>
              <a:gd name="connsiteY0" fmla="*/ 1104900 h 1104900"/>
              <a:gd name="connsiteX1" fmla="*/ 0 w 1112520"/>
              <a:gd name="connsiteY1" fmla="*/ 1104900 h 1104900"/>
              <a:gd name="connsiteX2" fmla="*/ 60960 w 1112520"/>
              <a:gd name="connsiteY2" fmla="*/ 1036320 h 1104900"/>
              <a:gd name="connsiteX3" fmla="*/ 708660 w 1112520"/>
              <a:gd name="connsiteY3" fmla="*/ 548640 h 1104900"/>
              <a:gd name="connsiteX4" fmla="*/ 502920 w 1112520"/>
              <a:gd name="connsiteY4" fmla="*/ 266700 h 1104900"/>
              <a:gd name="connsiteX5" fmla="*/ 1005840 w 1112520"/>
              <a:gd name="connsiteY5" fmla="*/ 0 h 1104900"/>
              <a:gd name="connsiteX6" fmla="*/ 1112520 w 1112520"/>
              <a:gd name="connsiteY6" fmla="*/ 152400 h 110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12520" h="1104900">
                <a:moveTo>
                  <a:pt x="0" y="1104900"/>
                </a:moveTo>
                <a:lnTo>
                  <a:pt x="0" y="1104900"/>
                </a:lnTo>
                <a:lnTo>
                  <a:pt x="60960" y="1036320"/>
                </a:lnTo>
                <a:lnTo>
                  <a:pt x="708660" y="548640"/>
                </a:lnTo>
                <a:lnTo>
                  <a:pt x="502920" y="266700"/>
                </a:lnTo>
                <a:lnTo>
                  <a:pt x="1005840" y="0"/>
                </a:lnTo>
                <a:lnTo>
                  <a:pt x="1112520" y="1524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5" name="Freeform 404"/>
          <p:cNvSpPr/>
          <p:nvPr userDrawn="1"/>
        </p:nvSpPr>
        <p:spPr>
          <a:xfrm>
            <a:off x="9031553" y="9178271"/>
            <a:ext cx="3413760" cy="2766060"/>
          </a:xfrm>
          <a:custGeom>
            <a:avLst/>
            <a:gdLst>
              <a:gd name="connsiteX0" fmla="*/ 0 w 3413760"/>
              <a:gd name="connsiteY0" fmla="*/ 2720340 h 2766060"/>
              <a:gd name="connsiteX1" fmla="*/ 297180 w 3413760"/>
              <a:gd name="connsiteY1" fmla="*/ 1226820 h 2766060"/>
              <a:gd name="connsiteX2" fmla="*/ 548640 w 3413760"/>
              <a:gd name="connsiteY2" fmla="*/ 967740 h 2766060"/>
              <a:gd name="connsiteX3" fmla="*/ 1661160 w 3413760"/>
              <a:gd name="connsiteY3" fmla="*/ 701040 h 2766060"/>
              <a:gd name="connsiteX4" fmla="*/ 2689860 w 3413760"/>
              <a:gd name="connsiteY4" fmla="*/ 281940 h 2766060"/>
              <a:gd name="connsiteX5" fmla="*/ 3413760 w 3413760"/>
              <a:gd name="connsiteY5" fmla="*/ 0 h 2766060"/>
              <a:gd name="connsiteX6" fmla="*/ 2918460 w 3413760"/>
              <a:gd name="connsiteY6" fmla="*/ 861060 h 2766060"/>
              <a:gd name="connsiteX7" fmla="*/ 2049780 w 3413760"/>
              <a:gd name="connsiteY7" fmla="*/ 1356360 h 2766060"/>
              <a:gd name="connsiteX8" fmla="*/ 1257300 w 3413760"/>
              <a:gd name="connsiteY8" fmla="*/ 1859280 h 2766060"/>
              <a:gd name="connsiteX9" fmla="*/ 632460 w 3413760"/>
              <a:gd name="connsiteY9" fmla="*/ 2286000 h 2766060"/>
              <a:gd name="connsiteX10" fmla="*/ 22860 w 3413760"/>
              <a:gd name="connsiteY10" fmla="*/ 2766060 h 2766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13760" h="2766060">
                <a:moveTo>
                  <a:pt x="0" y="2720340"/>
                </a:moveTo>
                <a:lnTo>
                  <a:pt x="297180" y="1226820"/>
                </a:lnTo>
                <a:lnTo>
                  <a:pt x="548640" y="967740"/>
                </a:lnTo>
                <a:lnTo>
                  <a:pt x="1661160" y="701040"/>
                </a:lnTo>
                <a:lnTo>
                  <a:pt x="2689860" y="281940"/>
                </a:lnTo>
                <a:lnTo>
                  <a:pt x="3413760" y="0"/>
                </a:lnTo>
                <a:lnTo>
                  <a:pt x="2918460" y="861060"/>
                </a:lnTo>
                <a:lnTo>
                  <a:pt x="2049780" y="1356360"/>
                </a:lnTo>
                <a:lnTo>
                  <a:pt x="1257300" y="1859280"/>
                </a:lnTo>
                <a:lnTo>
                  <a:pt x="632460" y="2286000"/>
                </a:lnTo>
                <a:lnTo>
                  <a:pt x="22860" y="27660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6" name="Freeform 405"/>
          <p:cNvSpPr/>
          <p:nvPr userDrawn="1"/>
        </p:nvSpPr>
        <p:spPr>
          <a:xfrm>
            <a:off x="10174553" y="9993611"/>
            <a:ext cx="129540" cy="1051560"/>
          </a:xfrm>
          <a:custGeom>
            <a:avLst/>
            <a:gdLst>
              <a:gd name="connsiteX0" fmla="*/ 0 w 129540"/>
              <a:gd name="connsiteY0" fmla="*/ 0 h 1051560"/>
              <a:gd name="connsiteX1" fmla="*/ 129540 w 129540"/>
              <a:gd name="connsiteY1" fmla="*/ 105156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1051560">
                <a:moveTo>
                  <a:pt x="0" y="0"/>
                </a:moveTo>
                <a:lnTo>
                  <a:pt x="129540" y="10515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7" name="Freeform 406"/>
          <p:cNvSpPr/>
          <p:nvPr userDrawn="1"/>
        </p:nvSpPr>
        <p:spPr>
          <a:xfrm>
            <a:off x="10677473" y="9864071"/>
            <a:ext cx="350520" cy="685800"/>
          </a:xfrm>
          <a:custGeom>
            <a:avLst/>
            <a:gdLst>
              <a:gd name="connsiteX0" fmla="*/ 0 w 350520"/>
              <a:gd name="connsiteY0" fmla="*/ 0 h 685800"/>
              <a:gd name="connsiteX1" fmla="*/ 350520 w 350520"/>
              <a:gd name="connsiteY1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685800">
                <a:moveTo>
                  <a:pt x="0" y="0"/>
                </a:moveTo>
                <a:lnTo>
                  <a:pt x="350520" y="6858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8" name="Freeform 407"/>
          <p:cNvSpPr/>
          <p:nvPr userDrawn="1"/>
        </p:nvSpPr>
        <p:spPr>
          <a:xfrm>
            <a:off x="10906073" y="9650711"/>
            <a:ext cx="502920" cy="632460"/>
          </a:xfrm>
          <a:custGeom>
            <a:avLst/>
            <a:gdLst>
              <a:gd name="connsiteX0" fmla="*/ 0 w 502920"/>
              <a:gd name="connsiteY0" fmla="*/ 632460 h 632460"/>
              <a:gd name="connsiteX1" fmla="*/ 502920 w 502920"/>
              <a:gd name="connsiteY1" fmla="*/ 213360 h 632460"/>
              <a:gd name="connsiteX2" fmla="*/ 381000 w 502920"/>
              <a:gd name="connsiteY2" fmla="*/ 0 h 632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02920" h="632460">
                <a:moveTo>
                  <a:pt x="0" y="632460"/>
                </a:moveTo>
                <a:lnTo>
                  <a:pt x="502920" y="213360"/>
                </a:lnTo>
                <a:lnTo>
                  <a:pt x="3810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9" name="Freeform 408"/>
          <p:cNvSpPr/>
          <p:nvPr userDrawn="1"/>
        </p:nvSpPr>
        <p:spPr>
          <a:xfrm>
            <a:off x="11767133" y="9467831"/>
            <a:ext cx="175260" cy="563880"/>
          </a:xfrm>
          <a:custGeom>
            <a:avLst/>
            <a:gdLst>
              <a:gd name="connsiteX0" fmla="*/ 0 w 175260"/>
              <a:gd name="connsiteY0" fmla="*/ 0 h 563880"/>
              <a:gd name="connsiteX1" fmla="*/ 175260 w 17526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563880">
                <a:moveTo>
                  <a:pt x="0" y="0"/>
                </a:moveTo>
                <a:lnTo>
                  <a:pt x="175260" y="5638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0" name="Freeform 409"/>
          <p:cNvSpPr/>
          <p:nvPr userDrawn="1"/>
        </p:nvSpPr>
        <p:spPr>
          <a:xfrm>
            <a:off x="9633533" y="10146011"/>
            <a:ext cx="53340" cy="1280160"/>
          </a:xfrm>
          <a:custGeom>
            <a:avLst/>
            <a:gdLst>
              <a:gd name="connsiteX0" fmla="*/ 0 w 53340"/>
              <a:gd name="connsiteY0" fmla="*/ 0 h 1280160"/>
              <a:gd name="connsiteX1" fmla="*/ 53340 w 53340"/>
              <a:gd name="connsiteY1" fmla="*/ 1280160 h 1280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1280160">
                <a:moveTo>
                  <a:pt x="0" y="0"/>
                </a:moveTo>
                <a:lnTo>
                  <a:pt x="53340" y="12801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1" name="Freeform 410"/>
          <p:cNvSpPr/>
          <p:nvPr userDrawn="1"/>
        </p:nvSpPr>
        <p:spPr>
          <a:xfrm>
            <a:off x="14335073" y="8873471"/>
            <a:ext cx="1005840" cy="662940"/>
          </a:xfrm>
          <a:custGeom>
            <a:avLst/>
            <a:gdLst>
              <a:gd name="connsiteX0" fmla="*/ 0 w 1005840"/>
              <a:gd name="connsiteY0" fmla="*/ 0 h 662940"/>
              <a:gd name="connsiteX1" fmla="*/ 274320 w 1005840"/>
              <a:gd name="connsiteY1" fmla="*/ 662940 h 662940"/>
              <a:gd name="connsiteX2" fmla="*/ 1005840 w 1005840"/>
              <a:gd name="connsiteY2" fmla="*/ 40386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05840" h="662940">
                <a:moveTo>
                  <a:pt x="0" y="0"/>
                </a:moveTo>
                <a:lnTo>
                  <a:pt x="274320" y="662940"/>
                </a:lnTo>
                <a:lnTo>
                  <a:pt x="1005840" y="403860"/>
                </a:lnTo>
              </a:path>
            </a:pathLst>
          </a:custGeom>
          <a:noFill/>
          <a:ln w="53975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2" name="Freeform 411"/>
          <p:cNvSpPr/>
          <p:nvPr userDrawn="1"/>
        </p:nvSpPr>
        <p:spPr>
          <a:xfrm>
            <a:off x="14998013" y="9376391"/>
            <a:ext cx="144780" cy="373380"/>
          </a:xfrm>
          <a:custGeom>
            <a:avLst/>
            <a:gdLst>
              <a:gd name="connsiteX0" fmla="*/ 0 w 144780"/>
              <a:gd name="connsiteY0" fmla="*/ 0 h 373380"/>
              <a:gd name="connsiteX1" fmla="*/ 144780 w 144780"/>
              <a:gd name="connsiteY1" fmla="*/ 373380 h 373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4780" h="373380">
                <a:moveTo>
                  <a:pt x="0" y="0"/>
                </a:moveTo>
                <a:lnTo>
                  <a:pt x="144780" y="373380"/>
                </a:lnTo>
              </a:path>
            </a:pathLst>
          </a:custGeom>
          <a:noFill/>
          <a:ln w="53975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3" name="Freeform 412"/>
          <p:cNvSpPr/>
          <p:nvPr userDrawn="1"/>
        </p:nvSpPr>
        <p:spPr>
          <a:xfrm>
            <a:off x="16361993" y="6922751"/>
            <a:ext cx="4358640" cy="3901440"/>
          </a:xfrm>
          <a:custGeom>
            <a:avLst/>
            <a:gdLst>
              <a:gd name="connsiteX0" fmla="*/ 0 w 4358640"/>
              <a:gd name="connsiteY0" fmla="*/ 3169920 h 3901440"/>
              <a:gd name="connsiteX1" fmla="*/ 0 w 4358640"/>
              <a:gd name="connsiteY1" fmla="*/ 3169920 h 3901440"/>
              <a:gd name="connsiteX2" fmla="*/ 632460 w 4358640"/>
              <a:gd name="connsiteY2" fmla="*/ 2545080 h 3901440"/>
              <a:gd name="connsiteX3" fmla="*/ 1059180 w 4358640"/>
              <a:gd name="connsiteY3" fmla="*/ 1958340 h 3901440"/>
              <a:gd name="connsiteX4" fmla="*/ 1424940 w 4358640"/>
              <a:gd name="connsiteY4" fmla="*/ 2209800 h 3901440"/>
              <a:gd name="connsiteX5" fmla="*/ 2103120 w 4358640"/>
              <a:gd name="connsiteY5" fmla="*/ 1440180 h 3901440"/>
              <a:gd name="connsiteX6" fmla="*/ 1752600 w 4358640"/>
              <a:gd name="connsiteY6" fmla="*/ 1272540 h 3901440"/>
              <a:gd name="connsiteX7" fmla="*/ 1973580 w 4358640"/>
              <a:gd name="connsiteY7" fmla="*/ 822960 h 3901440"/>
              <a:gd name="connsiteX8" fmla="*/ 2179320 w 4358640"/>
              <a:gd name="connsiteY8" fmla="*/ 571500 h 3901440"/>
              <a:gd name="connsiteX9" fmla="*/ 2727960 w 4358640"/>
              <a:gd name="connsiteY9" fmla="*/ 22860 h 3901440"/>
              <a:gd name="connsiteX10" fmla="*/ 2842260 w 4358640"/>
              <a:gd name="connsiteY10" fmla="*/ 121920 h 3901440"/>
              <a:gd name="connsiteX11" fmla="*/ 3604260 w 4358640"/>
              <a:gd name="connsiteY11" fmla="*/ 0 h 3901440"/>
              <a:gd name="connsiteX12" fmla="*/ 3634740 w 4358640"/>
              <a:gd name="connsiteY12" fmla="*/ 76200 h 3901440"/>
              <a:gd name="connsiteX13" fmla="*/ 3832860 w 4358640"/>
              <a:gd name="connsiteY13" fmla="*/ 1143000 h 3901440"/>
              <a:gd name="connsiteX14" fmla="*/ 4312920 w 4358640"/>
              <a:gd name="connsiteY14" fmla="*/ 1325880 h 3901440"/>
              <a:gd name="connsiteX15" fmla="*/ 4358640 w 4358640"/>
              <a:gd name="connsiteY15" fmla="*/ 1684020 h 3901440"/>
              <a:gd name="connsiteX16" fmla="*/ 4251960 w 4358640"/>
              <a:gd name="connsiteY16" fmla="*/ 1760220 h 3901440"/>
              <a:gd name="connsiteX17" fmla="*/ 4213860 w 4358640"/>
              <a:gd name="connsiteY17" fmla="*/ 2095500 h 3901440"/>
              <a:gd name="connsiteX18" fmla="*/ 4000500 w 4358640"/>
              <a:gd name="connsiteY18" fmla="*/ 2842260 h 3901440"/>
              <a:gd name="connsiteX19" fmla="*/ 4206240 w 4358640"/>
              <a:gd name="connsiteY19" fmla="*/ 3009900 h 3901440"/>
              <a:gd name="connsiteX20" fmla="*/ 3931920 w 4358640"/>
              <a:gd name="connsiteY20" fmla="*/ 3589020 h 3901440"/>
              <a:gd name="connsiteX21" fmla="*/ 3870960 w 4358640"/>
              <a:gd name="connsiteY21" fmla="*/ 3649980 h 3901440"/>
              <a:gd name="connsiteX22" fmla="*/ 3619500 w 4358640"/>
              <a:gd name="connsiteY22" fmla="*/ 3901440 h 3901440"/>
              <a:gd name="connsiteX23" fmla="*/ 2758440 w 4358640"/>
              <a:gd name="connsiteY23" fmla="*/ 3825240 h 3901440"/>
              <a:gd name="connsiteX24" fmla="*/ 2057400 w 4358640"/>
              <a:gd name="connsiteY24" fmla="*/ 3779520 h 3901440"/>
              <a:gd name="connsiteX25" fmla="*/ 1920240 w 4358640"/>
              <a:gd name="connsiteY25" fmla="*/ 3291840 h 3901440"/>
              <a:gd name="connsiteX26" fmla="*/ 1821180 w 4358640"/>
              <a:gd name="connsiteY26" fmla="*/ 2887980 h 3901440"/>
              <a:gd name="connsiteX27" fmla="*/ 1043940 w 4358640"/>
              <a:gd name="connsiteY27" fmla="*/ 3200400 h 3901440"/>
              <a:gd name="connsiteX28" fmla="*/ 1005840 w 4358640"/>
              <a:gd name="connsiteY28" fmla="*/ 3284220 h 3901440"/>
              <a:gd name="connsiteX29" fmla="*/ 480060 w 4358640"/>
              <a:gd name="connsiteY29" fmla="*/ 3215640 h 3901440"/>
              <a:gd name="connsiteX30" fmla="*/ 0 w 4358640"/>
              <a:gd name="connsiteY30" fmla="*/ 3169920 h 390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358640" h="3901440">
                <a:moveTo>
                  <a:pt x="0" y="3169920"/>
                </a:moveTo>
                <a:lnTo>
                  <a:pt x="0" y="3169920"/>
                </a:lnTo>
                <a:lnTo>
                  <a:pt x="632460" y="2545080"/>
                </a:lnTo>
                <a:lnTo>
                  <a:pt x="1059180" y="1958340"/>
                </a:lnTo>
                <a:lnTo>
                  <a:pt x="1424940" y="2209800"/>
                </a:lnTo>
                <a:lnTo>
                  <a:pt x="2103120" y="1440180"/>
                </a:lnTo>
                <a:lnTo>
                  <a:pt x="1752600" y="1272540"/>
                </a:lnTo>
                <a:lnTo>
                  <a:pt x="1973580" y="822960"/>
                </a:lnTo>
                <a:lnTo>
                  <a:pt x="2179320" y="571500"/>
                </a:lnTo>
                <a:lnTo>
                  <a:pt x="2727960" y="22860"/>
                </a:lnTo>
                <a:lnTo>
                  <a:pt x="2842260" y="121920"/>
                </a:lnTo>
                <a:lnTo>
                  <a:pt x="3604260" y="0"/>
                </a:lnTo>
                <a:cubicBezTo>
                  <a:pt x="3629114" y="66278"/>
                  <a:pt x="3617415" y="41549"/>
                  <a:pt x="3634740" y="76200"/>
                </a:cubicBezTo>
                <a:lnTo>
                  <a:pt x="3832860" y="1143000"/>
                </a:lnTo>
                <a:lnTo>
                  <a:pt x="4312920" y="1325880"/>
                </a:lnTo>
                <a:lnTo>
                  <a:pt x="4358640" y="1684020"/>
                </a:lnTo>
                <a:lnTo>
                  <a:pt x="4251960" y="1760220"/>
                </a:lnTo>
                <a:lnTo>
                  <a:pt x="4213860" y="2095500"/>
                </a:lnTo>
                <a:lnTo>
                  <a:pt x="4000500" y="2842260"/>
                </a:lnTo>
                <a:lnTo>
                  <a:pt x="4206240" y="3009900"/>
                </a:lnTo>
                <a:lnTo>
                  <a:pt x="3931920" y="3589020"/>
                </a:lnTo>
                <a:lnTo>
                  <a:pt x="3870960" y="3649980"/>
                </a:lnTo>
                <a:lnTo>
                  <a:pt x="3619500" y="3901440"/>
                </a:lnTo>
                <a:lnTo>
                  <a:pt x="2758440" y="3825240"/>
                </a:lnTo>
                <a:lnTo>
                  <a:pt x="2057400" y="3779520"/>
                </a:lnTo>
                <a:lnTo>
                  <a:pt x="1920240" y="3291840"/>
                </a:lnTo>
                <a:lnTo>
                  <a:pt x="1821180" y="2887980"/>
                </a:lnTo>
                <a:lnTo>
                  <a:pt x="1043940" y="3200400"/>
                </a:lnTo>
                <a:lnTo>
                  <a:pt x="1005840" y="3284220"/>
                </a:lnTo>
                <a:lnTo>
                  <a:pt x="480060" y="3215640"/>
                </a:lnTo>
                <a:lnTo>
                  <a:pt x="0" y="3169920"/>
                </a:lnTo>
                <a:close/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4" name="Freeform 413"/>
          <p:cNvSpPr/>
          <p:nvPr userDrawn="1"/>
        </p:nvSpPr>
        <p:spPr>
          <a:xfrm>
            <a:off x="17002073" y="9102071"/>
            <a:ext cx="822960" cy="685800"/>
          </a:xfrm>
          <a:custGeom>
            <a:avLst/>
            <a:gdLst>
              <a:gd name="connsiteX0" fmla="*/ 0 w 822960"/>
              <a:gd name="connsiteY0" fmla="*/ 396240 h 685800"/>
              <a:gd name="connsiteX1" fmla="*/ 403860 w 822960"/>
              <a:gd name="connsiteY1" fmla="*/ 685800 h 685800"/>
              <a:gd name="connsiteX2" fmla="*/ 822960 w 822960"/>
              <a:gd name="connsiteY2" fmla="*/ 335280 h 685800"/>
              <a:gd name="connsiteX3" fmla="*/ 769620 w 822960"/>
              <a:gd name="connsiteY3" fmla="*/ 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22960" h="685800">
                <a:moveTo>
                  <a:pt x="0" y="396240"/>
                </a:moveTo>
                <a:lnTo>
                  <a:pt x="403860" y="685800"/>
                </a:lnTo>
                <a:lnTo>
                  <a:pt x="822960" y="335280"/>
                </a:lnTo>
                <a:lnTo>
                  <a:pt x="7696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5" name="Freeform 414"/>
          <p:cNvSpPr/>
          <p:nvPr userDrawn="1"/>
        </p:nvSpPr>
        <p:spPr>
          <a:xfrm>
            <a:off x="17139233" y="9749771"/>
            <a:ext cx="289560" cy="426720"/>
          </a:xfrm>
          <a:custGeom>
            <a:avLst/>
            <a:gdLst>
              <a:gd name="connsiteX0" fmla="*/ 0 w 289560"/>
              <a:gd name="connsiteY0" fmla="*/ 426720 h 426720"/>
              <a:gd name="connsiteX1" fmla="*/ 289560 w 289560"/>
              <a:gd name="connsiteY1" fmla="*/ 0 h 426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426720">
                <a:moveTo>
                  <a:pt x="0" y="426720"/>
                </a:moveTo>
                <a:lnTo>
                  <a:pt x="2895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6" name="Freeform 415"/>
          <p:cNvSpPr/>
          <p:nvPr userDrawn="1"/>
        </p:nvSpPr>
        <p:spPr>
          <a:xfrm>
            <a:off x="18145073" y="8728691"/>
            <a:ext cx="1935480" cy="1988820"/>
          </a:xfrm>
          <a:custGeom>
            <a:avLst/>
            <a:gdLst>
              <a:gd name="connsiteX0" fmla="*/ 0 w 1935480"/>
              <a:gd name="connsiteY0" fmla="*/ 0 h 1988820"/>
              <a:gd name="connsiteX1" fmla="*/ 1028700 w 1935480"/>
              <a:gd name="connsiteY1" fmla="*/ 1333500 h 1988820"/>
              <a:gd name="connsiteX2" fmla="*/ 1440180 w 1935480"/>
              <a:gd name="connsiteY2" fmla="*/ 1501140 h 1988820"/>
              <a:gd name="connsiteX3" fmla="*/ 1935480 w 1935480"/>
              <a:gd name="connsiteY3" fmla="*/ 1988820 h 1988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35480" h="1988820">
                <a:moveTo>
                  <a:pt x="0" y="0"/>
                </a:moveTo>
                <a:lnTo>
                  <a:pt x="1028700" y="1333500"/>
                </a:lnTo>
                <a:lnTo>
                  <a:pt x="1440180" y="1501140"/>
                </a:lnTo>
                <a:lnTo>
                  <a:pt x="1935480" y="19888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7" name="Freeform 416"/>
          <p:cNvSpPr/>
          <p:nvPr userDrawn="1"/>
        </p:nvSpPr>
        <p:spPr>
          <a:xfrm>
            <a:off x="19204253" y="10199351"/>
            <a:ext cx="228600" cy="518160"/>
          </a:xfrm>
          <a:custGeom>
            <a:avLst/>
            <a:gdLst>
              <a:gd name="connsiteX0" fmla="*/ 0 w 228600"/>
              <a:gd name="connsiteY0" fmla="*/ 518160 h 518160"/>
              <a:gd name="connsiteX1" fmla="*/ 228600 w 228600"/>
              <a:gd name="connsiteY1" fmla="*/ 0 h 51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518160">
                <a:moveTo>
                  <a:pt x="0" y="518160"/>
                </a:moveTo>
                <a:lnTo>
                  <a:pt x="2286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8" name="Freeform 417"/>
          <p:cNvSpPr/>
          <p:nvPr userDrawn="1"/>
        </p:nvSpPr>
        <p:spPr>
          <a:xfrm>
            <a:off x="18320333" y="10031711"/>
            <a:ext cx="838200" cy="419100"/>
          </a:xfrm>
          <a:custGeom>
            <a:avLst/>
            <a:gdLst>
              <a:gd name="connsiteX0" fmla="*/ 0 w 838200"/>
              <a:gd name="connsiteY0" fmla="*/ 236220 h 419100"/>
              <a:gd name="connsiteX1" fmla="*/ 274320 w 838200"/>
              <a:gd name="connsiteY1" fmla="*/ 419100 h 419100"/>
              <a:gd name="connsiteX2" fmla="*/ 838200 w 838200"/>
              <a:gd name="connsiteY2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38200" h="419100">
                <a:moveTo>
                  <a:pt x="0" y="236220"/>
                </a:moveTo>
                <a:lnTo>
                  <a:pt x="274320" y="419100"/>
                </a:lnTo>
                <a:lnTo>
                  <a:pt x="8382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9" name="Freeform 418"/>
          <p:cNvSpPr/>
          <p:nvPr userDrawn="1"/>
        </p:nvSpPr>
        <p:spPr>
          <a:xfrm>
            <a:off x="19204253" y="9551651"/>
            <a:ext cx="1158240" cy="518160"/>
          </a:xfrm>
          <a:custGeom>
            <a:avLst/>
            <a:gdLst>
              <a:gd name="connsiteX0" fmla="*/ 0 w 1158240"/>
              <a:gd name="connsiteY0" fmla="*/ 518160 h 518160"/>
              <a:gd name="connsiteX1" fmla="*/ 411480 w 1158240"/>
              <a:gd name="connsiteY1" fmla="*/ 0 h 518160"/>
              <a:gd name="connsiteX2" fmla="*/ 876300 w 1158240"/>
              <a:gd name="connsiteY2" fmla="*/ 388620 h 518160"/>
              <a:gd name="connsiteX3" fmla="*/ 1158240 w 1158240"/>
              <a:gd name="connsiteY3" fmla="*/ 198120 h 518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8240" h="518160">
                <a:moveTo>
                  <a:pt x="0" y="518160"/>
                </a:moveTo>
                <a:lnTo>
                  <a:pt x="411480" y="0"/>
                </a:lnTo>
                <a:lnTo>
                  <a:pt x="876300" y="388620"/>
                </a:lnTo>
                <a:lnTo>
                  <a:pt x="1158240" y="198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0" name="Freeform 419"/>
          <p:cNvSpPr/>
          <p:nvPr userDrawn="1"/>
        </p:nvSpPr>
        <p:spPr>
          <a:xfrm>
            <a:off x="19821473" y="9894551"/>
            <a:ext cx="236220" cy="541020"/>
          </a:xfrm>
          <a:custGeom>
            <a:avLst/>
            <a:gdLst>
              <a:gd name="connsiteX0" fmla="*/ 0 w 236220"/>
              <a:gd name="connsiteY0" fmla="*/ 541020 h 541020"/>
              <a:gd name="connsiteX1" fmla="*/ 236220 w 236220"/>
              <a:gd name="connsiteY1" fmla="*/ 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541020">
                <a:moveTo>
                  <a:pt x="0" y="541020"/>
                </a:moveTo>
                <a:lnTo>
                  <a:pt x="2362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1" name="Freeform 420"/>
          <p:cNvSpPr/>
          <p:nvPr userDrawn="1"/>
        </p:nvSpPr>
        <p:spPr>
          <a:xfrm>
            <a:off x="19829093" y="9124931"/>
            <a:ext cx="693420" cy="556260"/>
          </a:xfrm>
          <a:custGeom>
            <a:avLst/>
            <a:gdLst>
              <a:gd name="connsiteX0" fmla="*/ 0 w 693420"/>
              <a:gd name="connsiteY0" fmla="*/ 556260 h 556260"/>
              <a:gd name="connsiteX1" fmla="*/ 121920 w 693420"/>
              <a:gd name="connsiteY1" fmla="*/ 0 h 556260"/>
              <a:gd name="connsiteX2" fmla="*/ 434340 w 693420"/>
              <a:gd name="connsiteY2" fmla="*/ 99060 h 556260"/>
              <a:gd name="connsiteX3" fmla="*/ 693420 w 693420"/>
              <a:gd name="connsiteY3" fmla="*/ 3048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3420" h="556260">
                <a:moveTo>
                  <a:pt x="0" y="556260"/>
                </a:moveTo>
                <a:lnTo>
                  <a:pt x="121920" y="0"/>
                </a:lnTo>
                <a:lnTo>
                  <a:pt x="434340" y="99060"/>
                </a:lnTo>
                <a:lnTo>
                  <a:pt x="693420" y="304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2" name="Freeform 421"/>
          <p:cNvSpPr/>
          <p:nvPr userDrawn="1"/>
        </p:nvSpPr>
        <p:spPr>
          <a:xfrm>
            <a:off x="20171993" y="6214091"/>
            <a:ext cx="883920" cy="1592580"/>
          </a:xfrm>
          <a:custGeom>
            <a:avLst/>
            <a:gdLst>
              <a:gd name="connsiteX0" fmla="*/ 487680 w 883920"/>
              <a:gd name="connsiteY0" fmla="*/ 0 h 1592580"/>
              <a:gd name="connsiteX1" fmla="*/ 487680 w 883920"/>
              <a:gd name="connsiteY1" fmla="*/ 0 h 1592580"/>
              <a:gd name="connsiteX2" fmla="*/ 510540 w 883920"/>
              <a:gd name="connsiteY2" fmla="*/ 68580 h 1592580"/>
              <a:gd name="connsiteX3" fmla="*/ 670560 w 883920"/>
              <a:gd name="connsiteY3" fmla="*/ 502920 h 1592580"/>
              <a:gd name="connsiteX4" fmla="*/ 746760 w 883920"/>
              <a:gd name="connsiteY4" fmla="*/ 487680 h 1592580"/>
              <a:gd name="connsiteX5" fmla="*/ 762000 w 883920"/>
              <a:gd name="connsiteY5" fmla="*/ 556260 h 1592580"/>
              <a:gd name="connsiteX6" fmla="*/ 883920 w 883920"/>
              <a:gd name="connsiteY6" fmla="*/ 1051560 h 1592580"/>
              <a:gd name="connsiteX7" fmla="*/ 670560 w 883920"/>
              <a:gd name="connsiteY7" fmla="*/ 1569720 h 1592580"/>
              <a:gd name="connsiteX8" fmla="*/ 0 w 883920"/>
              <a:gd name="connsiteY8" fmla="*/ 1592580 h 1592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83920" h="1592580">
                <a:moveTo>
                  <a:pt x="487680" y="0"/>
                </a:moveTo>
                <a:lnTo>
                  <a:pt x="487680" y="0"/>
                </a:lnTo>
                <a:lnTo>
                  <a:pt x="510540" y="68580"/>
                </a:lnTo>
                <a:lnTo>
                  <a:pt x="670560" y="502920"/>
                </a:lnTo>
                <a:lnTo>
                  <a:pt x="746760" y="487680"/>
                </a:lnTo>
                <a:lnTo>
                  <a:pt x="762000" y="556260"/>
                </a:lnTo>
                <a:lnTo>
                  <a:pt x="883920" y="1051560"/>
                </a:lnTo>
                <a:lnTo>
                  <a:pt x="670560" y="1569720"/>
                </a:lnTo>
                <a:lnTo>
                  <a:pt x="0" y="15925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3" name="Freeform 422"/>
          <p:cNvSpPr/>
          <p:nvPr userDrawn="1"/>
        </p:nvSpPr>
        <p:spPr>
          <a:xfrm>
            <a:off x="20011973" y="6694151"/>
            <a:ext cx="830580" cy="152400"/>
          </a:xfrm>
          <a:custGeom>
            <a:avLst/>
            <a:gdLst>
              <a:gd name="connsiteX0" fmla="*/ 0 w 830580"/>
              <a:gd name="connsiteY0" fmla="*/ 152400 h 152400"/>
              <a:gd name="connsiteX1" fmla="*/ 830580 w 830580"/>
              <a:gd name="connsiteY1" fmla="*/ 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30580" h="152400">
                <a:moveTo>
                  <a:pt x="0" y="152400"/>
                </a:moveTo>
                <a:lnTo>
                  <a:pt x="8305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4" name="Freeform 423"/>
          <p:cNvSpPr/>
          <p:nvPr userDrawn="1"/>
        </p:nvSpPr>
        <p:spPr>
          <a:xfrm>
            <a:off x="18640373" y="7037051"/>
            <a:ext cx="1226820" cy="1082040"/>
          </a:xfrm>
          <a:custGeom>
            <a:avLst/>
            <a:gdLst>
              <a:gd name="connsiteX0" fmla="*/ 0 w 1226820"/>
              <a:gd name="connsiteY0" fmla="*/ 411480 h 1082040"/>
              <a:gd name="connsiteX1" fmla="*/ 1059180 w 1226820"/>
              <a:gd name="connsiteY1" fmla="*/ 1082040 h 1082040"/>
              <a:gd name="connsiteX2" fmla="*/ 1226820 w 1226820"/>
              <a:gd name="connsiteY2" fmla="*/ 251460 h 1082040"/>
              <a:gd name="connsiteX3" fmla="*/ 449580 w 1226820"/>
              <a:gd name="connsiteY3" fmla="*/ 243840 h 1082040"/>
              <a:gd name="connsiteX4" fmla="*/ 548640 w 1226820"/>
              <a:gd name="connsiteY4" fmla="*/ 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6820" h="1082040">
                <a:moveTo>
                  <a:pt x="0" y="411480"/>
                </a:moveTo>
                <a:lnTo>
                  <a:pt x="1059180" y="1082040"/>
                </a:lnTo>
                <a:lnTo>
                  <a:pt x="1226820" y="251460"/>
                </a:lnTo>
                <a:lnTo>
                  <a:pt x="449580" y="243840"/>
                </a:lnTo>
                <a:lnTo>
                  <a:pt x="5486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5" name="Freeform 424"/>
          <p:cNvSpPr/>
          <p:nvPr userDrawn="1"/>
        </p:nvSpPr>
        <p:spPr>
          <a:xfrm>
            <a:off x="18388913" y="7760951"/>
            <a:ext cx="830580" cy="914400"/>
          </a:xfrm>
          <a:custGeom>
            <a:avLst/>
            <a:gdLst>
              <a:gd name="connsiteX0" fmla="*/ 0 w 830580"/>
              <a:gd name="connsiteY0" fmla="*/ 0 h 914400"/>
              <a:gd name="connsiteX1" fmla="*/ 830580 w 830580"/>
              <a:gd name="connsiteY1" fmla="*/ 434340 h 914400"/>
              <a:gd name="connsiteX2" fmla="*/ 624840 w 830580"/>
              <a:gd name="connsiteY2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30580" h="914400">
                <a:moveTo>
                  <a:pt x="0" y="0"/>
                </a:moveTo>
                <a:lnTo>
                  <a:pt x="830580" y="434340"/>
                </a:lnTo>
                <a:lnTo>
                  <a:pt x="624840" y="9144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6" name="Freeform 425"/>
          <p:cNvSpPr/>
          <p:nvPr userDrawn="1"/>
        </p:nvSpPr>
        <p:spPr>
          <a:xfrm>
            <a:off x="14876093" y="7509491"/>
            <a:ext cx="2293620" cy="1988820"/>
          </a:xfrm>
          <a:custGeom>
            <a:avLst/>
            <a:gdLst>
              <a:gd name="connsiteX0" fmla="*/ 0 w 2293620"/>
              <a:gd name="connsiteY0" fmla="*/ 632460 h 1988820"/>
              <a:gd name="connsiteX1" fmla="*/ 769620 w 2293620"/>
              <a:gd name="connsiteY1" fmla="*/ 502920 h 1988820"/>
              <a:gd name="connsiteX2" fmla="*/ 1478280 w 2293620"/>
              <a:gd name="connsiteY2" fmla="*/ 0 h 1988820"/>
              <a:gd name="connsiteX3" fmla="*/ 2293620 w 2293620"/>
              <a:gd name="connsiteY3" fmla="*/ 350520 h 1988820"/>
              <a:gd name="connsiteX4" fmla="*/ 1935480 w 2293620"/>
              <a:gd name="connsiteY4" fmla="*/ 693420 h 1988820"/>
              <a:gd name="connsiteX5" fmla="*/ 1569720 w 2293620"/>
              <a:gd name="connsiteY5" fmla="*/ 1104900 h 1988820"/>
              <a:gd name="connsiteX6" fmla="*/ 1066800 w 2293620"/>
              <a:gd name="connsiteY6" fmla="*/ 1783080 h 1988820"/>
              <a:gd name="connsiteX7" fmla="*/ 838200 w 2293620"/>
              <a:gd name="connsiteY7" fmla="*/ 1988820 h 1988820"/>
              <a:gd name="connsiteX8" fmla="*/ 0 w 2293620"/>
              <a:gd name="connsiteY8" fmla="*/ 632460 h 1988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93620" h="1988820">
                <a:moveTo>
                  <a:pt x="0" y="632460"/>
                </a:moveTo>
                <a:lnTo>
                  <a:pt x="769620" y="502920"/>
                </a:lnTo>
                <a:lnTo>
                  <a:pt x="1478280" y="0"/>
                </a:lnTo>
                <a:lnTo>
                  <a:pt x="2293620" y="350520"/>
                </a:lnTo>
                <a:lnTo>
                  <a:pt x="1935480" y="693420"/>
                </a:lnTo>
                <a:lnTo>
                  <a:pt x="1569720" y="1104900"/>
                </a:lnTo>
                <a:lnTo>
                  <a:pt x="1066800" y="1783080"/>
                </a:lnTo>
                <a:lnTo>
                  <a:pt x="838200" y="1988820"/>
                </a:lnTo>
                <a:lnTo>
                  <a:pt x="0" y="632460"/>
                </a:lnTo>
                <a:close/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7" name="Freeform 426"/>
          <p:cNvSpPr/>
          <p:nvPr userDrawn="1"/>
        </p:nvSpPr>
        <p:spPr>
          <a:xfrm>
            <a:off x="15775253" y="7890491"/>
            <a:ext cx="693420" cy="708660"/>
          </a:xfrm>
          <a:custGeom>
            <a:avLst/>
            <a:gdLst>
              <a:gd name="connsiteX0" fmla="*/ 0 w 693420"/>
              <a:gd name="connsiteY0" fmla="*/ 0 h 708660"/>
              <a:gd name="connsiteX1" fmla="*/ 396240 w 693420"/>
              <a:gd name="connsiteY1" fmla="*/ 548640 h 708660"/>
              <a:gd name="connsiteX2" fmla="*/ 693420 w 693420"/>
              <a:gd name="connsiteY2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3420" h="708660">
                <a:moveTo>
                  <a:pt x="0" y="0"/>
                </a:moveTo>
                <a:lnTo>
                  <a:pt x="396240" y="548640"/>
                </a:lnTo>
                <a:lnTo>
                  <a:pt x="693420" y="7086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8" name="Freeform 427"/>
          <p:cNvSpPr/>
          <p:nvPr userDrawn="1"/>
        </p:nvSpPr>
        <p:spPr>
          <a:xfrm>
            <a:off x="15188513" y="8301971"/>
            <a:ext cx="899160" cy="365760"/>
          </a:xfrm>
          <a:custGeom>
            <a:avLst/>
            <a:gdLst>
              <a:gd name="connsiteX0" fmla="*/ 0 w 899160"/>
              <a:gd name="connsiteY0" fmla="*/ 327660 h 365760"/>
              <a:gd name="connsiteX1" fmla="*/ 342900 w 899160"/>
              <a:gd name="connsiteY1" fmla="*/ 259080 h 365760"/>
              <a:gd name="connsiteX2" fmla="*/ 373380 w 899160"/>
              <a:gd name="connsiteY2" fmla="*/ 365760 h 365760"/>
              <a:gd name="connsiteX3" fmla="*/ 899160 w 899160"/>
              <a:gd name="connsiteY3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9160" h="365760">
                <a:moveTo>
                  <a:pt x="0" y="327660"/>
                </a:moveTo>
                <a:lnTo>
                  <a:pt x="342900" y="259080"/>
                </a:lnTo>
                <a:lnTo>
                  <a:pt x="373380" y="365760"/>
                </a:lnTo>
                <a:lnTo>
                  <a:pt x="8991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9" name="Freeform 428"/>
          <p:cNvSpPr/>
          <p:nvPr userDrawn="1"/>
        </p:nvSpPr>
        <p:spPr>
          <a:xfrm>
            <a:off x="15356153" y="5307311"/>
            <a:ext cx="2217420" cy="2788920"/>
          </a:xfrm>
          <a:custGeom>
            <a:avLst/>
            <a:gdLst>
              <a:gd name="connsiteX0" fmla="*/ 0 w 2217420"/>
              <a:gd name="connsiteY0" fmla="*/ 2788920 h 2788920"/>
              <a:gd name="connsiteX1" fmla="*/ 137160 w 2217420"/>
              <a:gd name="connsiteY1" fmla="*/ 1706880 h 2788920"/>
              <a:gd name="connsiteX2" fmla="*/ 693420 w 2217420"/>
              <a:gd name="connsiteY2" fmla="*/ 1508760 h 2788920"/>
              <a:gd name="connsiteX3" fmla="*/ 815340 w 2217420"/>
              <a:gd name="connsiteY3" fmla="*/ 1821180 h 2788920"/>
              <a:gd name="connsiteX4" fmla="*/ 1028700 w 2217420"/>
              <a:gd name="connsiteY4" fmla="*/ 1653540 h 2788920"/>
              <a:gd name="connsiteX5" fmla="*/ 1127760 w 2217420"/>
              <a:gd name="connsiteY5" fmla="*/ 861060 h 2788920"/>
              <a:gd name="connsiteX6" fmla="*/ 1447800 w 2217420"/>
              <a:gd name="connsiteY6" fmla="*/ 883920 h 2788920"/>
              <a:gd name="connsiteX7" fmla="*/ 2049780 w 2217420"/>
              <a:gd name="connsiteY7" fmla="*/ 914400 h 2788920"/>
              <a:gd name="connsiteX8" fmla="*/ 2217420 w 2217420"/>
              <a:gd name="connsiteY8" fmla="*/ 373380 h 2788920"/>
              <a:gd name="connsiteX9" fmla="*/ 2202180 w 2217420"/>
              <a:gd name="connsiteY9" fmla="*/ 0 h 2788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17420" h="2788920">
                <a:moveTo>
                  <a:pt x="0" y="2788920"/>
                </a:moveTo>
                <a:lnTo>
                  <a:pt x="137160" y="1706880"/>
                </a:lnTo>
                <a:lnTo>
                  <a:pt x="693420" y="1508760"/>
                </a:lnTo>
                <a:lnTo>
                  <a:pt x="815340" y="1821180"/>
                </a:lnTo>
                <a:lnTo>
                  <a:pt x="1028700" y="1653540"/>
                </a:lnTo>
                <a:lnTo>
                  <a:pt x="1127760" y="861060"/>
                </a:lnTo>
                <a:lnTo>
                  <a:pt x="1447800" y="883920"/>
                </a:lnTo>
                <a:lnTo>
                  <a:pt x="2049780" y="914400"/>
                </a:lnTo>
                <a:lnTo>
                  <a:pt x="2217420" y="373380"/>
                </a:lnTo>
                <a:lnTo>
                  <a:pt x="22021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0" name="Freeform 429"/>
          <p:cNvSpPr/>
          <p:nvPr userDrawn="1"/>
        </p:nvSpPr>
        <p:spPr>
          <a:xfrm>
            <a:off x="17284013" y="5436851"/>
            <a:ext cx="114300" cy="716280"/>
          </a:xfrm>
          <a:custGeom>
            <a:avLst/>
            <a:gdLst>
              <a:gd name="connsiteX0" fmla="*/ 76200 w 114300"/>
              <a:gd name="connsiteY0" fmla="*/ 0 h 716280"/>
              <a:gd name="connsiteX1" fmla="*/ 114300 w 114300"/>
              <a:gd name="connsiteY1" fmla="*/ 205740 h 716280"/>
              <a:gd name="connsiteX2" fmla="*/ 0 w 114300"/>
              <a:gd name="connsiteY2" fmla="*/ 716280 h 716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4300" h="716280">
                <a:moveTo>
                  <a:pt x="76200" y="0"/>
                </a:moveTo>
                <a:lnTo>
                  <a:pt x="114300" y="205740"/>
                </a:lnTo>
                <a:lnTo>
                  <a:pt x="0" y="71628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1" name="Freeform 430"/>
          <p:cNvSpPr/>
          <p:nvPr userDrawn="1"/>
        </p:nvSpPr>
        <p:spPr>
          <a:xfrm>
            <a:off x="16887773" y="5794991"/>
            <a:ext cx="22860" cy="403860"/>
          </a:xfrm>
          <a:custGeom>
            <a:avLst/>
            <a:gdLst>
              <a:gd name="connsiteX0" fmla="*/ 22860 w 22860"/>
              <a:gd name="connsiteY0" fmla="*/ 0 h 403860"/>
              <a:gd name="connsiteX1" fmla="*/ 0 w 22860"/>
              <a:gd name="connsiteY1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" h="403860">
                <a:moveTo>
                  <a:pt x="22860" y="0"/>
                </a:moveTo>
                <a:lnTo>
                  <a:pt x="0" y="40386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2" name="Freeform 431"/>
          <p:cNvSpPr/>
          <p:nvPr userDrawn="1"/>
        </p:nvSpPr>
        <p:spPr>
          <a:xfrm>
            <a:off x="16179113" y="6389351"/>
            <a:ext cx="190500" cy="563880"/>
          </a:xfrm>
          <a:custGeom>
            <a:avLst/>
            <a:gdLst>
              <a:gd name="connsiteX0" fmla="*/ 0 w 190500"/>
              <a:gd name="connsiteY0" fmla="*/ 0 h 563880"/>
              <a:gd name="connsiteX1" fmla="*/ 190500 w 19050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63880">
                <a:moveTo>
                  <a:pt x="0" y="0"/>
                </a:moveTo>
                <a:lnTo>
                  <a:pt x="190500" y="5638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3" name="Freeform 432"/>
          <p:cNvSpPr/>
          <p:nvPr userDrawn="1"/>
        </p:nvSpPr>
        <p:spPr>
          <a:xfrm>
            <a:off x="15889553" y="6625571"/>
            <a:ext cx="45720" cy="205740"/>
          </a:xfrm>
          <a:custGeom>
            <a:avLst/>
            <a:gdLst>
              <a:gd name="connsiteX0" fmla="*/ 0 w 45720"/>
              <a:gd name="connsiteY0" fmla="*/ 0 h 205740"/>
              <a:gd name="connsiteX1" fmla="*/ 45720 w 4572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205740">
                <a:moveTo>
                  <a:pt x="0" y="0"/>
                </a:moveTo>
                <a:lnTo>
                  <a:pt x="45720" y="2057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4" name="Freeform 433"/>
          <p:cNvSpPr/>
          <p:nvPr userDrawn="1"/>
        </p:nvSpPr>
        <p:spPr>
          <a:xfrm>
            <a:off x="14670353" y="7524731"/>
            <a:ext cx="716280" cy="213360"/>
          </a:xfrm>
          <a:custGeom>
            <a:avLst/>
            <a:gdLst>
              <a:gd name="connsiteX0" fmla="*/ 716280 w 716280"/>
              <a:gd name="connsiteY0" fmla="*/ 0 h 213360"/>
              <a:gd name="connsiteX1" fmla="*/ 137160 w 716280"/>
              <a:gd name="connsiteY1" fmla="*/ 53340 h 213360"/>
              <a:gd name="connsiteX2" fmla="*/ 137160 w 716280"/>
              <a:gd name="connsiteY2" fmla="*/ 213360 h 213360"/>
              <a:gd name="connsiteX3" fmla="*/ 0 w 716280"/>
              <a:gd name="connsiteY3" fmla="*/ 19812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6280" h="213360">
                <a:moveTo>
                  <a:pt x="716280" y="0"/>
                </a:moveTo>
                <a:lnTo>
                  <a:pt x="137160" y="53340"/>
                </a:lnTo>
                <a:lnTo>
                  <a:pt x="137160" y="213360"/>
                </a:lnTo>
                <a:lnTo>
                  <a:pt x="0" y="198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5" name="Freeform 434"/>
          <p:cNvSpPr/>
          <p:nvPr userDrawn="1"/>
        </p:nvSpPr>
        <p:spPr>
          <a:xfrm>
            <a:off x="16361993" y="6816071"/>
            <a:ext cx="548640" cy="320040"/>
          </a:xfrm>
          <a:custGeom>
            <a:avLst/>
            <a:gdLst>
              <a:gd name="connsiteX0" fmla="*/ 0 w 548640"/>
              <a:gd name="connsiteY0" fmla="*/ 0 h 320040"/>
              <a:gd name="connsiteX1" fmla="*/ 457200 w 548640"/>
              <a:gd name="connsiteY1" fmla="*/ 320040 h 320040"/>
              <a:gd name="connsiteX2" fmla="*/ 548640 w 548640"/>
              <a:gd name="connsiteY2" fmla="*/ 12954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8640" h="320040">
                <a:moveTo>
                  <a:pt x="0" y="0"/>
                </a:moveTo>
                <a:lnTo>
                  <a:pt x="457200" y="320040"/>
                </a:lnTo>
                <a:lnTo>
                  <a:pt x="548640" y="1295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6" name="Freeform 435"/>
          <p:cNvSpPr/>
          <p:nvPr userDrawn="1"/>
        </p:nvSpPr>
        <p:spPr>
          <a:xfrm>
            <a:off x="16575353" y="6465551"/>
            <a:ext cx="556260" cy="472440"/>
          </a:xfrm>
          <a:custGeom>
            <a:avLst/>
            <a:gdLst>
              <a:gd name="connsiteX0" fmla="*/ 556260 w 556260"/>
              <a:gd name="connsiteY0" fmla="*/ 304800 h 472440"/>
              <a:gd name="connsiteX1" fmla="*/ 152400 w 556260"/>
              <a:gd name="connsiteY1" fmla="*/ 0 h 472440"/>
              <a:gd name="connsiteX2" fmla="*/ 0 w 556260"/>
              <a:gd name="connsiteY2" fmla="*/ 47244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6260" h="472440">
                <a:moveTo>
                  <a:pt x="556260" y="304800"/>
                </a:moveTo>
                <a:lnTo>
                  <a:pt x="152400" y="0"/>
                </a:lnTo>
                <a:lnTo>
                  <a:pt x="0" y="4724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7" name="Freeform 436"/>
          <p:cNvSpPr/>
          <p:nvPr userDrawn="1"/>
        </p:nvSpPr>
        <p:spPr>
          <a:xfrm>
            <a:off x="16369613" y="8926811"/>
            <a:ext cx="1386840" cy="723900"/>
          </a:xfrm>
          <a:custGeom>
            <a:avLst/>
            <a:gdLst>
              <a:gd name="connsiteX0" fmla="*/ 0 w 1386840"/>
              <a:gd name="connsiteY0" fmla="*/ 419100 h 723900"/>
              <a:gd name="connsiteX1" fmla="*/ 426720 w 1386840"/>
              <a:gd name="connsiteY1" fmla="*/ 0 h 723900"/>
              <a:gd name="connsiteX2" fmla="*/ 800100 w 1386840"/>
              <a:gd name="connsiteY2" fmla="*/ 251460 h 723900"/>
              <a:gd name="connsiteX3" fmla="*/ 1043940 w 1386840"/>
              <a:gd name="connsiteY3" fmla="*/ 38100 h 723900"/>
              <a:gd name="connsiteX4" fmla="*/ 1363980 w 1386840"/>
              <a:gd name="connsiteY4" fmla="*/ 266700 h 723900"/>
              <a:gd name="connsiteX5" fmla="*/ 1386840 w 1386840"/>
              <a:gd name="connsiteY5" fmla="*/ 518160 h 723900"/>
              <a:gd name="connsiteX6" fmla="*/ 1074420 w 1386840"/>
              <a:gd name="connsiteY6" fmla="*/ 723900 h 723900"/>
              <a:gd name="connsiteX7" fmla="*/ 701040 w 1386840"/>
              <a:gd name="connsiteY7" fmla="*/ 525780 h 723900"/>
              <a:gd name="connsiteX8" fmla="*/ 0 w 1386840"/>
              <a:gd name="connsiteY8" fmla="*/ 4191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86840" h="723900">
                <a:moveTo>
                  <a:pt x="0" y="419100"/>
                </a:moveTo>
                <a:lnTo>
                  <a:pt x="426720" y="0"/>
                </a:lnTo>
                <a:lnTo>
                  <a:pt x="800100" y="251460"/>
                </a:lnTo>
                <a:lnTo>
                  <a:pt x="1043940" y="38100"/>
                </a:lnTo>
                <a:lnTo>
                  <a:pt x="1363980" y="266700"/>
                </a:lnTo>
                <a:lnTo>
                  <a:pt x="1386840" y="518160"/>
                </a:lnTo>
                <a:lnTo>
                  <a:pt x="1074420" y="723900"/>
                </a:lnTo>
                <a:lnTo>
                  <a:pt x="701040" y="525780"/>
                </a:lnTo>
                <a:lnTo>
                  <a:pt x="0" y="419100"/>
                </a:lnTo>
                <a:close/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8" name="Freeform 437"/>
          <p:cNvSpPr/>
          <p:nvPr userDrawn="1"/>
        </p:nvSpPr>
        <p:spPr>
          <a:xfrm>
            <a:off x="16308653" y="9041111"/>
            <a:ext cx="243840" cy="205740"/>
          </a:xfrm>
          <a:custGeom>
            <a:avLst/>
            <a:gdLst>
              <a:gd name="connsiteX0" fmla="*/ 0 w 243840"/>
              <a:gd name="connsiteY0" fmla="*/ 0 h 205740"/>
              <a:gd name="connsiteX1" fmla="*/ 243840 w 24384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43840" h="205740">
                <a:moveTo>
                  <a:pt x="0" y="0"/>
                </a:moveTo>
                <a:lnTo>
                  <a:pt x="243840" y="20574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9" name="Freeform 438"/>
          <p:cNvSpPr/>
          <p:nvPr userDrawn="1"/>
        </p:nvSpPr>
        <p:spPr>
          <a:xfrm>
            <a:off x="16582973" y="8705831"/>
            <a:ext cx="243840" cy="274320"/>
          </a:xfrm>
          <a:custGeom>
            <a:avLst/>
            <a:gdLst>
              <a:gd name="connsiteX0" fmla="*/ 0 w 243840"/>
              <a:gd name="connsiteY0" fmla="*/ 0 h 274320"/>
              <a:gd name="connsiteX1" fmla="*/ 243840 w 243840"/>
              <a:gd name="connsiteY1" fmla="*/ 27432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43840" h="274320">
                <a:moveTo>
                  <a:pt x="0" y="0"/>
                </a:moveTo>
                <a:lnTo>
                  <a:pt x="243840" y="27432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0" name="Freeform 439"/>
          <p:cNvSpPr/>
          <p:nvPr userDrawn="1"/>
        </p:nvSpPr>
        <p:spPr>
          <a:xfrm>
            <a:off x="16857293" y="7639031"/>
            <a:ext cx="1188720" cy="1348740"/>
          </a:xfrm>
          <a:custGeom>
            <a:avLst/>
            <a:gdLst>
              <a:gd name="connsiteX0" fmla="*/ 0 w 1188720"/>
              <a:gd name="connsiteY0" fmla="*/ 1348740 h 1348740"/>
              <a:gd name="connsiteX1" fmla="*/ 640080 w 1188720"/>
              <a:gd name="connsiteY1" fmla="*/ 899160 h 1348740"/>
              <a:gd name="connsiteX2" fmla="*/ 1188720 w 1188720"/>
              <a:gd name="connsiteY2" fmla="*/ 358140 h 1348740"/>
              <a:gd name="connsiteX3" fmla="*/ 739140 w 1188720"/>
              <a:gd name="connsiteY3" fmla="*/ 0 h 1348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88720" h="1348740">
                <a:moveTo>
                  <a:pt x="0" y="1348740"/>
                </a:moveTo>
                <a:lnTo>
                  <a:pt x="640080" y="899160"/>
                </a:lnTo>
                <a:lnTo>
                  <a:pt x="1188720" y="358140"/>
                </a:lnTo>
                <a:lnTo>
                  <a:pt x="7391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1" name="Freeform 440"/>
          <p:cNvSpPr/>
          <p:nvPr userDrawn="1"/>
        </p:nvSpPr>
        <p:spPr>
          <a:xfrm>
            <a:off x="17756453" y="8294351"/>
            <a:ext cx="403860" cy="441960"/>
          </a:xfrm>
          <a:custGeom>
            <a:avLst/>
            <a:gdLst>
              <a:gd name="connsiteX0" fmla="*/ 0 w 403860"/>
              <a:gd name="connsiteY0" fmla="*/ 0 h 441960"/>
              <a:gd name="connsiteX1" fmla="*/ 403860 w 403860"/>
              <a:gd name="connsiteY1" fmla="*/ 44196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441960">
                <a:moveTo>
                  <a:pt x="0" y="0"/>
                </a:moveTo>
                <a:lnTo>
                  <a:pt x="403860" y="4419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2" name="Freeform 441"/>
          <p:cNvSpPr/>
          <p:nvPr userDrawn="1"/>
        </p:nvSpPr>
        <p:spPr>
          <a:xfrm>
            <a:off x="17840273" y="6838931"/>
            <a:ext cx="1242060" cy="952500"/>
          </a:xfrm>
          <a:custGeom>
            <a:avLst/>
            <a:gdLst>
              <a:gd name="connsiteX0" fmla="*/ 0 w 1242060"/>
              <a:gd name="connsiteY0" fmla="*/ 952500 h 952500"/>
              <a:gd name="connsiteX1" fmla="*/ 0 w 1242060"/>
              <a:gd name="connsiteY1" fmla="*/ 952500 h 952500"/>
              <a:gd name="connsiteX2" fmla="*/ 655320 w 1242060"/>
              <a:gd name="connsiteY2" fmla="*/ 0 h 952500"/>
              <a:gd name="connsiteX3" fmla="*/ 830580 w 1242060"/>
              <a:gd name="connsiteY3" fmla="*/ 175260 h 952500"/>
              <a:gd name="connsiteX4" fmla="*/ 1242060 w 1242060"/>
              <a:gd name="connsiteY4" fmla="*/ 68580 h 95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42060" h="952500">
                <a:moveTo>
                  <a:pt x="0" y="952500"/>
                </a:moveTo>
                <a:lnTo>
                  <a:pt x="0" y="952500"/>
                </a:lnTo>
                <a:lnTo>
                  <a:pt x="655320" y="0"/>
                </a:lnTo>
                <a:lnTo>
                  <a:pt x="830580" y="175260"/>
                </a:lnTo>
                <a:lnTo>
                  <a:pt x="1242060" y="685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3" name="Freeform 442"/>
          <p:cNvSpPr/>
          <p:nvPr userDrawn="1"/>
        </p:nvSpPr>
        <p:spPr>
          <a:xfrm>
            <a:off x="18221273" y="7265651"/>
            <a:ext cx="342900" cy="228600"/>
          </a:xfrm>
          <a:custGeom>
            <a:avLst/>
            <a:gdLst>
              <a:gd name="connsiteX0" fmla="*/ 0 w 342900"/>
              <a:gd name="connsiteY0" fmla="*/ 0 h 228600"/>
              <a:gd name="connsiteX1" fmla="*/ 342900 w 34290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2900" h="228600">
                <a:moveTo>
                  <a:pt x="0" y="0"/>
                </a:moveTo>
                <a:lnTo>
                  <a:pt x="342900" y="228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4" name="Freeform 443"/>
          <p:cNvSpPr/>
          <p:nvPr userDrawn="1"/>
        </p:nvSpPr>
        <p:spPr>
          <a:xfrm>
            <a:off x="18007913" y="7562831"/>
            <a:ext cx="381000" cy="167640"/>
          </a:xfrm>
          <a:custGeom>
            <a:avLst/>
            <a:gdLst>
              <a:gd name="connsiteX0" fmla="*/ 0 w 381000"/>
              <a:gd name="connsiteY0" fmla="*/ 0 h 167640"/>
              <a:gd name="connsiteX1" fmla="*/ 381000 w 381000"/>
              <a:gd name="connsiteY1" fmla="*/ 167640 h 167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0" h="167640">
                <a:moveTo>
                  <a:pt x="0" y="0"/>
                </a:moveTo>
                <a:lnTo>
                  <a:pt x="381000" y="1676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5" name="Freeform 444"/>
          <p:cNvSpPr/>
          <p:nvPr userDrawn="1"/>
        </p:nvSpPr>
        <p:spPr>
          <a:xfrm>
            <a:off x="14540813" y="11830031"/>
            <a:ext cx="800100" cy="1051560"/>
          </a:xfrm>
          <a:custGeom>
            <a:avLst/>
            <a:gdLst>
              <a:gd name="connsiteX0" fmla="*/ 0 w 800100"/>
              <a:gd name="connsiteY0" fmla="*/ 0 h 1051560"/>
              <a:gd name="connsiteX1" fmla="*/ 495300 w 800100"/>
              <a:gd name="connsiteY1" fmla="*/ 373380 h 1051560"/>
              <a:gd name="connsiteX2" fmla="*/ 800100 w 800100"/>
              <a:gd name="connsiteY2" fmla="*/ 105156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0100" h="1051560">
                <a:moveTo>
                  <a:pt x="0" y="0"/>
                </a:moveTo>
                <a:lnTo>
                  <a:pt x="495300" y="373380"/>
                </a:lnTo>
                <a:lnTo>
                  <a:pt x="800100" y="10515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6" name="Freeform 445"/>
          <p:cNvSpPr/>
          <p:nvPr userDrawn="1"/>
        </p:nvSpPr>
        <p:spPr>
          <a:xfrm>
            <a:off x="12258623" y="15921968"/>
            <a:ext cx="207883" cy="371971"/>
          </a:xfrm>
          <a:custGeom>
            <a:avLst/>
            <a:gdLst>
              <a:gd name="connsiteX0" fmla="*/ 167640 w 198120"/>
              <a:gd name="connsiteY0" fmla="*/ 0 h 358140"/>
              <a:gd name="connsiteX1" fmla="*/ 0 w 198120"/>
              <a:gd name="connsiteY1" fmla="*/ 152400 h 358140"/>
              <a:gd name="connsiteX2" fmla="*/ 53340 w 198120"/>
              <a:gd name="connsiteY2" fmla="*/ 358140 h 358140"/>
              <a:gd name="connsiteX3" fmla="*/ 53340 w 198120"/>
              <a:gd name="connsiteY3" fmla="*/ 358140 h 358140"/>
              <a:gd name="connsiteX4" fmla="*/ 198120 w 198120"/>
              <a:gd name="connsiteY4" fmla="*/ 160020 h 358140"/>
              <a:gd name="connsiteX5" fmla="*/ 167640 w 198120"/>
              <a:gd name="connsiteY5" fmla="*/ 0 h 358140"/>
              <a:gd name="connsiteX0" fmla="*/ 167640 w 206186"/>
              <a:gd name="connsiteY0" fmla="*/ 0 h 358140"/>
              <a:gd name="connsiteX1" fmla="*/ 0 w 206186"/>
              <a:gd name="connsiteY1" fmla="*/ 152400 h 358140"/>
              <a:gd name="connsiteX2" fmla="*/ 53340 w 206186"/>
              <a:gd name="connsiteY2" fmla="*/ 358140 h 358140"/>
              <a:gd name="connsiteX3" fmla="*/ 53340 w 206186"/>
              <a:gd name="connsiteY3" fmla="*/ 358140 h 358140"/>
              <a:gd name="connsiteX4" fmla="*/ 198120 w 206186"/>
              <a:gd name="connsiteY4" fmla="*/ 160020 h 358140"/>
              <a:gd name="connsiteX5" fmla="*/ 167640 w 206186"/>
              <a:gd name="connsiteY5" fmla="*/ 0 h 358140"/>
              <a:gd name="connsiteX0" fmla="*/ 167640 w 206186"/>
              <a:gd name="connsiteY0" fmla="*/ 12 h 358152"/>
              <a:gd name="connsiteX1" fmla="*/ 0 w 206186"/>
              <a:gd name="connsiteY1" fmla="*/ 152412 h 358152"/>
              <a:gd name="connsiteX2" fmla="*/ 53340 w 206186"/>
              <a:gd name="connsiteY2" fmla="*/ 358152 h 358152"/>
              <a:gd name="connsiteX3" fmla="*/ 53340 w 206186"/>
              <a:gd name="connsiteY3" fmla="*/ 358152 h 358152"/>
              <a:gd name="connsiteX4" fmla="*/ 198120 w 206186"/>
              <a:gd name="connsiteY4" fmla="*/ 160032 h 358152"/>
              <a:gd name="connsiteX5" fmla="*/ 167640 w 206186"/>
              <a:gd name="connsiteY5" fmla="*/ 12 h 358152"/>
              <a:gd name="connsiteX0" fmla="*/ 171450 w 210111"/>
              <a:gd name="connsiteY0" fmla="*/ 3 h 358143"/>
              <a:gd name="connsiteX1" fmla="*/ 0 w 210111"/>
              <a:gd name="connsiteY1" fmla="*/ 163833 h 358143"/>
              <a:gd name="connsiteX2" fmla="*/ 57150 w 210111"/>
              <a:gd name="connsiteY2" fmla="*/ 358143 h 358143"/>
              <a:gd name="connsiteX3" fmla="*/ 57150 w 210111"/>
              <a:gd name="connsiteY3" fmla="*/ 358143 h 358143"/>
              <a:gd name="connsiteX4" fmla="*/ 201930 w 210111"/>
              <a:gd name="connsiteY4" fmla="*/ 160023 h 358143"/>
              <a:gd name="connsiteX5" fmla="*/ 171450 w 210111"/>
              <a:gd name="connsiteY5" fmla="*/ 3 h 358143"/>
              <a:gd name="connsiteX0" fmla="*/ 171450 w 210111"/>
              <a:gd name="connsiteY0" fmla="*/ 3 h 358143"/>
              <a:gd name="connsiteX1" fmla="*/ 0 w 210111"/>
              <a:gd name="connsiteY1" fmla="*/ 163833 h 358143"/>
              <a:gd name="connsiteX2" fmla="*/ 57150 w 210111"/>
              <a:gd name="connsiteY2" fmla="*/ 358143 h 358143"/>
              <a:gd name="connsiteX3" fmla="*/ 57150 w 210111"/>
              <a:gd name="connsiteY3" fmla="*/ 358143 h 358143"/>
              <a:gd name="connsiteX4" fmla="*/ 201930 w 210111"/>
              <a:gd name="connsiteY4" fmla="*/ 160023 h 358143"/>
              <a:gd name="connsiteX5" fmla="*/ 171450 w 210111"/>
              <a:gd name="connsiteY5" fmla="*/ 3 h 358143"/>
              <a:gd name="connsiteX0" fmla="*/ 171450 w 210111"/>
              <a:gd name="connsiteY0" fmla="*/ 3 h 358143"/>
              <a:gd name="connsiteX1" fmla="*/ 0 w 210111"/>
              <a:gd name="connsiteY1" fmla="*/ 163833 h 358143"/>
              <a:gd name="connsiteX2" fmla="*/ 57150 w 210111"/>
              <a:gd name="connsiteY2" fmla="*/ 358143 h 358143"/>
              <a:gd name="connsiteX3" fmla="*/ 57150 w 210111"/>
              <a:gd name="connsiteY3" fmla="*/ 358143 h 358143"/>
              <a:gd name="connsiteX4" fmla="*/ 201930 w 210111"/>
              <a:gd name="connsiteY4" fmla="*/ 160023 h 358143"/>
              <a:gd name="connsiteX5" fmla="*/ 171450 w 210111"/>
              <a:gd name="connsiteY5" fmla="*/ 3 h 358143"/>
              <a:gd name="connsiteX0" fmla="*/ 171450 w 211229"/>
              <a:gd name="connsiteY0" fmla="*/ 3 h 362833"/>
              <a:gd name="connsiteX1" fmla="*/ 0 w 211229"/>
              <a:gd name="connsiteY1" fmla="*/ 163833 h 362833"/>
              <a:gd name="connsiteX2" fmla="*/ 57150 w 211229"/>
              <a:gd name="connsiteY2" fmla="*/ 358143 h 362833"/>
              <a:gd name="connsiteX3" fmla="*/ 41910 w 211229"/>
              <a:gd name="connsiteY3" fmla="*/ 297183 h 362833"/>
              <a:gd name="connsiteX4" fmla="*/ 201930 w 211229"/>
              <a:gd name="connsiteY4" fmla="*/ 160023 h 362833"/>
              <a:gd name="connsiteX5" fmla="*/ 171450 w 211229"/>
              <a:gd name="connsiteY5" fmla="*/ 3 h 362833"/>
              <a:gd name="connsiteX0" fmla="*/ 171450 w 207883"/>
              <a:gd name="connsiteY0" fmla="*/ 3 h 371971"/>
              <a:gd name="connsiteX1" fmla="*/ 0 w 207883"/>
              <a:gd name="connsiteY1" fmla="*/ 163833 h 371971"/>
              <a:gd name="connsiteX2" fmla="*/ 57150 w 207883"/>
              <a:gd name="connsiteY2" fmla="*/ 358143 h 371971"/>
              <a:gd name="connsiteX3" fmla="*/ 87630 w 207883"/>
              <a:gd name="connsiteY3" fmla="*/ 342903 h 371971"/>
              <a:gd name="connsiteX4" fmla="*/ 201930 w 207883"/>
              <a:gd name="connsiteY4" fmla="*/ 160023 h 371971"/>
              <a:gd name="connsiteX5" fmla="*/ 171450 w 207883"/>
              <a:gd name="connsiteY5" fmla="*/ 3 h 37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7883" h="371971">
                <a:moveTo>
                  <a:pt x="171450" y="3"/>
                </a:moveTo>
                <a:cubicBezTo>
                  <a:pt x="137795" y="638"/>
                  <a:pt x="19050" y="104143"/>
                  <a:pt x="0" y="163833"/>
                </a:cubicBezTo>
                <a:cubicBezTo>
                  <a:pt x="19050" y="228603"/>
                  <a:pt x="42545" y="328298"/>
                  <a:pt x="57150" y="358143"/>
                </a:cubicBezTo>
                <a:cubicBezTo>
                  <a:pt x="71755" y="387988"/>
                  <a:pt x="92710" y="363223"/>
                  <a:pt x="87630" y="342903"/>
                </a:cubicBezTo>
                <a:cubicBezTo>
                  <a:pt x="111760" y="309883"/>
                  <a:pt x="187960" y="217173"/>
                  <a:pt x="201930" y="160023"/>
                </a:cubicBezTo>
                <a:cubicBezTo>
                  <a:pt x="215900" y="102873"/>
                  <a:pt x="205105" y="-632"/>
                  <a:pt x="171450" y="3"/>
                </a:cubicBezTo>
                <a:close/>
              </a:path>
            </a:pathLst>
          </a:custGeom>
          <a:pattFill prst="lgConfetti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7" name="Freeform 446"/>
          <p:cNvSpPr/>
          <p:nvPr userDrawn="1"/>
        </p:nvSpPr>
        <p:spPr>
          <a:xfrm>
            <a:off x="12488701" y="15741705"/>
            <a:ext cx="936772" cy="609503"/>
          </a:xfrm>
          <a:custGeom>
            <a:avLst/>
            <a:gdLst>
              <a:gd name="connsiteX0" fmla="*/ 121920 w 868680"/>
              <a:gd name="connsiteY0" fmla="*/ 0 h 579120"/>
              <a:gd name="connsiteX1" fmla="*/ 182880 w 868680"/>
              <a:gd name="connsiteY1" fmla="*/ 106680 h 579120"/>
              <a:gd name="connsiteX2" fmla="*/ 38100 w 868680"/>
              <a:gd name="connsiteY2" fmla="*/ 182880 h 579120"/>
              <a:gd name="connsiteX3" fmla="*/ 182880 w 868680"/>
              <a:gd name="connsiteY3" fmla="*/ 373380 h 579120"/>
              <a:gd name="connsiteX4" fmla="*/ 7620 w 868680"/>
              <a:gd name="connsiteY4" fmla="*/ 388620 h 579120"/>
              <a:gd name="connsiteX5" fmla="*/ 0 w 868680"/>
              <a:gd name="connsiteY5" fmla="*/ 579120 h 579120"/>
              <a:gd name="connsiteX6" fmla="*/ 647700 w 868680"/>
              <a:gd name="connsiteY6" fmla="*/ 411480 h 579120"/>
              <a:gd name="connsiteX7" fmla="*/ 868680 w 868680"/>
              <a:gd name="connsiteY7" fmla="*/ 342900 h 579120"/>
              <a:gd name="connsiteX8" fmla="*/ 853440 w 868680"/>
              <a:gd name="connsiteY8" fmla="*/ 190500 h 579120"/>
              <a:gd name="connsiteX9" fmla="*/ 754380 w 868680"/>
              <a:gd name="connsiteY9" fmla="*/ 190500 h 579120"/>
              <a:gd name="connsiteX10" fmla="*/ 121920 w 868680"/>
              <a:gd name="connsiteY10" fmla="*/ 0 h 579120"/>
              <a:gd name="connsiteX0" fmla="*/ 174453 w 921213"/>
              <a:gd name="connsiteY0" fmla="*/ 0 h 579200"/>
              <a:gd name="connsiteX1" fmla="*/ 235413 w 921213"/>
              <a:gd name="connsiteY1" fmla="*/ 106680 h 579200"/>
              <a:gd name="connsiteX2" fmla="*/ 90633 w 921213"/>
              <a:gd name="connsiteY2" fmla="*/ 182880 h 579200"/>
              <a:gd name="connsiteX3" fmla="*/ 235413 w 921213"/>
              <a:gd name="connsiteY3" fmla="*/ 373380 h 579200"/>
              <a:gd name="connsiteX4" fmla="*/ 60153 w 921213"/>
              <a:gd name="connsiteY4" fmla="*/ 388620 h 579200"/>
              <a:gd name="connsiteX5" fmla="*/ 52533 w 921213"/>
              <a:gd name="connsiteY5" fmla="*/ 579120 h 579200"/>
              <a:gd name="connsiteX6" fmla="*/ 700233 w 921213"/>
              <a:gd name="connsiteY6" fmla="*/ 411480 h 579200"/>
              <a:gd name="connsiteX7" fmla="*/ 921213 w 921213"/>
              <a:gd name="connsiteY7" fmla="*/ 342900 h 579200"/>
              <a:gd name="connsiteX8" fmla="*/ 905973 w 921213"/>
              <a:gd name="connsiteY8" fmla="*/ 190500 h 579200"/>
              <a:gd name="connsiteX9" fmla="*/ 806913 w 921213"/>
              <a:gd name="connsiteY9" fmla="*/ 190500 h 579200"/>
              <a:gd name="connsiteX10" fmla="*/ 174453 w 921213"/>
              <a:gd name="connsiteY10" fmla="*/ 0 h 579200"/>
              <a:gd name="connsiteX0" fmla="*/ 174453 w 921213"/>
              <a:gd name="connsiteY0" fmla="*/ 0 h 579200"/>
              <a:gd name="connsiteX1" fmla="*/ 235413 w 921213"/>
              <a:gd name="connsiteY1" fmla="*/ 106680 h 579200"/>
              <a:gd name="connsiteX2" fmla="*/ 90633 w 921213"/>
              <a:gd name="connsiteY2" fmla="*/ 182880 h 579200"/>
              <a:gd name="connsiteX3" fmla="*/ 235413 w 921213"/>
              <a:gd name="connsiteY3" fmla="*/ 373380 h 579200"/>
              <a:gd name="connsiteX4" fmla="*/ 60153 w 921213"/>
              <a:gd name="connsiteY4" fmla="*/ 388620 h 579200"/>
              <a:gd name="connsiteX5" fmla="*/ 52533 w 921213"/>
              <a:gd name="connsiteY5" fmla="*/ 579120 h 579200"/>
              <a:gd name="connsiteX6" fmla="*/ 700233 w 921213"/>
              <a:gd name="connsiteY6" fmla="*/ 411480 h 579200"/>
              <a:gd name="connsiteX7" fmla="*/ 921213 w 921213"/>
              <a:gd name="connsiteY7" fmla="*/ 342900 h 579200"/>
              <a:gd name="connsiteX8" fmla="*/ 905973 w 921213"/>
              <a:gd name="connsiteY8" fmla="*/ 190500 h 579200"/>
              <a:gd name="connsiteX9" fmla="*/ 806913 w 921213"/>
              <a:gd name="connsiteY9" fmla="*/ 190500 h 579200"/>
              <a:gd name="connsiteX10" fmla="*/ 174453 w 921213"/>
              <a:gd name="connsiteY10" fmla="*/ 0 h 579200"/>
              <a:gd name="connsiteX0" fmla="*/ 174453 w 921213"/>
              <a:gd name="connsiteY0" fmla="*/ 0 h 579200"/>
              <a:gd name="connsiteX1" fmla="*/ 235413 w 921213"/>
              <a:gd name="connsiteY1" fmla="*/ 106680 h 579200"/>
              <a:gd name="connsiteX2" fmla="*/ 90633 w 921213"/>
              <a:gd name="connsiteY2" fmla="*/ 182880 h 579200"/>
              <a:gd name="connsiteX3" fmla="*/ 235413 w 921213"/>
              <a:gd name="connsiteY3" fmla="*/ 373380 h 579200"/>
              <a:gd name="connsiteX4" fmla="*/ 60153 w 921213"/>
              <a:gd name="connsiteY4" fmla="*/ 388620 h 579200"/>
              <a:gd name="connsiteX5" fmla="*/ 52533 w 921213"/>
              <a:gd name="connsiteY5" fmla="*/ 579120 h 579200"/>
              <a:gd name="connsiteX6" fmla="*/ 700233 w 921213"/>
              <a:gd name="connsiteY6" fmla="*/ 411480 h 579200"/>
              <a:gd name="connsiteX7" fmla="*/ 921213 w 921213"/>
              <a:gd name="connsiteY7" fmla="*/ 342900 h 579200"/>
              <a:gd name="connsiteX8" fmla="*/ 905973 w 921213"/>
              <a:gd name="connsiteY8" fmla="*/ 190500 h 579200"/>
              <a:gd name="connsiteX9" fmla="*/ 806913 w 921213"/>
              <a:gd name="connsiteY9" fmla="*/ 190500 h 579200"/>
              <a:gd name="connsiteX10" fmla="*/ 174453 w 921213"/>
              <a:gd name="connsiteY10" fmla="*/ 0 h 579200"/>
              <a:gd name="connsiteX0" fmla="*/ 174453 w 921213"/>
              <a:gd name="connsiteY0" fmla="*/ 1459 h 580659"/>
              <a:gd name="connsiteX1" fmla="*/ 235413 w 921213"/>
              <a:gd name="connsiteY1" fmla="*/ 108139 h 580659"/>
              <a:gd name="connsiteX2" fmla="*/ 90633 w 921213"/>
              <a:gd name="connsiteY2" fmla="*/ 184339 h 580659"/>
              <a:gd name="connsiteX3" fmla="*/ 235413 w 921213"/>
              <a:gd name="connsiteY3" fmla="*/ 374839 h 580659"/>
              <a:gd name="connsiteX4" fmla="*/ 60153 w 921213"/>
              <a:gd name="connsiteY4" fmla="*/ 390079 h 580659"/>
              <a:gd name="connsiteX5" fmla="*/ 52533 w 921213"/>
              <a:gd name="connsiteY5" fmla="*/ 580579 h 580659"/>
              <a:gd name="connsiteX6" fmla="*/ 700233 w 921213"/>
              <a:gd name="connsiteY6" fmla="*/ 412939 h 580659"/>
              <a:gd name="connsiteX7" fmla="*/ 921213 w 921213"/>
              <a:gd name="connsiteY7" fmla="*/ 344359 h 580659"/>
              <a:gd name="connsiteX8" fmla="*/ 905973 w 921213"/>
              <a:gd name="connsiteY8" fmla="*/ 191959 h 580659"/>
              <a:gd name="connsiteX9" fmla="*/ 806913 w 921213"/>
              <a:gd name="connsiteY9" fmla="*/ 191959 h 580659"/>
              <a:gd name="connsiteX10" fmla="*/ 174453 w 921213"/>
              <a:gd name="connsiteY10" fmla="*/ 1459 h 580659"/>
              <a:gd name="connsiteX0" fmla="*/ 174453 w 936738"/>
              <a:gd name="connsiteY0" fmla="*/ 1459 h 580659"/>
              <a:gd name="connsiteX1" fmla="*/ 235413 w 936738"/>
              <a:gd name="connsiteY1" fmla="*/ 108139 h 580659"/>
              <a:gd name="connsiteX2" fmla="*/ 90633 w 936738"/>
              <a:gd name="connsiteY2" fmla="*/ 184339 h 580659"/>
              <a:gd name="connsiteX3" fmla="*/ 235413 w 936738"/>
              <a:gd name="connsiteY3" fmla="*/ 374839 h 580659"/>
              <a:gd name="connsiteX4" fmla="*/ 60153 w 936738"/>
              <a:gd name="connsiteY4" fmla="*/ 390079 h 580659"/>
              <a:gd name="connsiteX5" fmla="*/ 52533 w 936738"/>
              <a:gd name="connsiteY5" fmla="*/ 580579 h 580659"/>
              <a:gd name="connsiteX6" fmla="*/ 700233 w 936738"/>
              <a:gd name="connsiteY6" fmla="*/ 412939 h 580659"/>
              <a:gd name="connsiteX7" fmla="*/ 921213 w 936738"/>
              <a:gd name="connsiteY7" fmla="*/ 344359 h 580659"/>
              <a:gd name="connsiteX8" fmla="*/ 905973 w 936738"/>
              <a:gd name="connsiteY8" fmla="*/ 191959 h 580659"/>
              <a:gd name="connsiteX9" fmla="*/ 806913 w 936738"/>
              <a:gd name="connsiteY9" fmla="*/ 191959 h 580659"/>
              <a:gd name="connsiteX10" fmla="*/ 174453 w 936738"/>
              <a:gd name="connsiteY10" fmla="*/ 1459 h 580659"/>
              <a:gd name="connsiteX0" fmla="*/ 174453 w 954234"/>
              <a:gd name="connsiteY0" fmla="*/ 1459 h 580659"/>
              <a:gd name="connsiteX1" fmla="*/ 235413 w 954234"/>
              <a:gd name="connsiteY1" fmla="*/ 108139 h 580659"/>
              <a:gd name="connsiteX2" fmla="*/ 90633 w 954234"/>
              <a:gd name="connsiteY2" fmla="*/ 184339 h 580659"/>
              <a:gd name="connsiteX3" fmla="*/ 235413 w 954234"/>
              <a:gd name="connsiteY3" fmla="*/ 374839 h 580659"/>
              <a:gd name="connsiteX4" fmla="*/ 60153 w 954234"/>
              <a:gd name="connsiteY4" fmla="*/ 390079 h 580659"/>
              <a:gd name="connsiteX5" fmla="*/ 52533 w 954234"/>
              <a:gd name="connsiteY5" fmla="*/ 580579 h 580659"/>
              <a:gd name="connsiteX6" fmla="*/ 700233 w 954234"/>
              <a:gd name="connsiteY6" fmla="*/ 412939 h 580659"/>
              <a:gd name="connsiteX7" fmla="*/ 921213 w 954234"/>
              <a:gd name="connsiteY7" fmla="*/ 344359 h 580659"/>
              <a:gd name="connsiteX8" fmla="*/ 905973 w 954234"/>
              <a:gd name="connsiteY8" fmla="*/ 191959 h 580659"/>
              <a:gd name="connsiteX9" fmla="*/ 806913 w 954234"/>
              <a:gd name="connsiteY9" fmla="*/ 191959 h 580659"/>
              <a:gd name="connsiteX10" fmla="*/ 174453 w 954234"/>
              <a:gd name="connsiteY10" fmla="*/ 1459 h 580659"/>
              <a:gd name="connsiteX0" fmla="*/ 169972 w 936772"/>
              <a:gd name="connsiteY0" fmla="*/ 1459 h 583097"/>
              <a:gd name="connsiteX1" fmla="*/ 230932 w 936772"/>
              <a:gd name="connsiteY1" fmla="*/ 108139 h 583097"/>
              <a:gd name="connsiteX2" fmla="*/ 86152 w 936772"/>
              <a:gd name="connsiteY2" fmla="*/ 184339 h 583097"/>
              <a:gd name="connsiteX3" fmla="*/ 230932 w 936772"/>
              <a:gd name="connsiteY3" fmla="*/ 374839 h 583097"/>
              <a:gd name="connsiteX4" fmla="*/ 55672 w 936772"/>
              <a:gd name="connsiteY4" fmla="*/ 390079 h 583097"/>
              <a:gd name="connsiteX5" fmla="*/ 48052 w 936772"/>
              <a:gd name="connsiteY5" fmla="*/ 580579 h 583097"/>
              <a:gd name="connsiteX6" fmla="*/ 634792 w 936772"/>
              <a:gd name="connsiteY6" fmla="*/ 489139 h 583097"/>
              <a:gd name="connsiteX7" fmla="*/ 916732 w 936772"/>
              <a:gd name="connsiteY7" fmla="*/ 344359 h 583097"/>
              <a:gd name="connsiteX8" fmla="*/ 901492 w 936772"/>
              <a:gd name="connsiteY8" fmla="*/ 191959 h 583097"/>
              <a:gd name="connsiteX9" fmla="*/ 802432 w 936772"/>
              <a:gd name="connsiteY9" fmla="*/ 191959 h 583097"/>
              <a:gd name="connsiteX10" fmla="*/ 169972 w 936772"/>
              <a:gd name="connsiteY10" fmla="*/ 1459 h 583097"/>
              <a:gd name="connsiteX0" fmla="*/ 204262 w 936772"/>
              <a:gd name="connsiteY0" fmla="*/ 1195 h 609503"/>
              <a:gd name="connsiteX1" fmla="*/ 230932 w 936772"/>
              <a:gd name="connsiteY1" fmla="*/ 134545 h 609503"/>
              <a:gd name="connsiteX2" fmla="*/ 86152 w 936772"/>
              <a:gd name="connsiteY2" fmla="*/ 210745 h 609503"/>
              <a:gd name="connsiteX3" fmla="*/ 230932 w 936772"/>
              <a:gd name="connsiteY3" fmla="*/ 401245 h 609503"/>
              <a:gd name="connsiteX4" fmla="*/ 55672 w 936772"/>
              <a:gd name="connsiteY4" fmla="*/ 416485 h 609503"/>
              <a:gd name="connsiteX5" fmla="*/ 48052 w 936772"/>
              <a:gd name="connsiteY5" fmla="*/ 606985 h 609503"/>
              <a:gd name="connsiteX6" fmla="*/ 634792 w 936772"/>
              <a:gd name="connsiteY6" fmla="*/ 515545 h 609503"/>
              <a:gd name="connsiteX7" fmla="*/ 916732 w 936772"/>
              <a:gd name="connsiteY7" fmla="*/ 370765 h 609503"/>
              <a:gd name="connsiteX8" fmla="*/ 901492 w 936772"/>
              <a:gd name="connsiteY8" fmla="*/ 218365 h 609503"/>
              <a:gd name="connsiteX9" fmla="*/ 802432 w 936772"/>
              <a:gd name="connsiteY9" fmla="*/ 218365 h 609503"/>
              <a:gd name="connsiteX10" fmla="*/ 204262 w 936772"/>
              <a:gd name="connsiteY10" fmla="*/ 1195 h 609503"/>
              <a:gd name="connsiteX0" fmla="*/ 204262 w 936772"/>
              <a:gd name="connsiteY0" fmla="*/ 1195 h 609503"/>
              <a:gd name="connsiteX1" fmla="*/ 230932 w 936772"/>
              <a:gd name="connsiteY1" fmla="*/ 134545 h 609503"/>
              <a:gd name="connsiteX2" fmla="*/ 86152 w 936772"/>
              <a:gd name="connsiteY2" fmla="*/ 210745 h 609503"/>
              <a:gd name="connsiteX3" fmla="*/ 230932 w 936772"/>
              <a:gd name="connsiteY3" fmla="*/ 401245 h 609503"/>
              <a:gd name="connsiteX4" fmla="*/ 55672 w 936772"/>
              <a:gd name="connsiteY4" fmla="*/ 416485 h 609503"/>
              <a:gd name="connsiteX5" fmla="*/ 48052 w 936772"/>
              <a:gd name="connsiteY5" fmla="*/ 606985 h 609503"/>
              <a:gd name="connsiteX6" fmla="*/ 634792 w 936772"/>
              <a:gd name="connsiteY6" fmla="*/ 515545 h 609503"/>
              <a:gd name="connsiteX7" fmla="*/ 916732 w 936772"/>
              <a:gd name="connsiteY7" fmla="*/ 370765 h 609503"/>
              <a:gd name="connsiteX8" fmla="*/ 901492 w 936772"/>
              <a:gd name="connsiteY8" fmla="*/ 218365 h 609503"/>
              <a:gd name="connsiteX9" fmla="*/ 802432 w 936772"/>
              <a:gd name="connsiteY9" fmla="*/ 218365 h 609503"/>
              <a:gd name="connsiteX10" fmla="*/ 204262 w 936772"/>
              <a:gd name="connsiteY10" fmla="*/ 1195 h 6095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36772" h="609503">
                <a:moveTo>
                  <a:pt x="204262" y="1195"/>
                </a:moveTo>
                <a:cubicBezTo>
                  <a:pt x="109012" y="-12775"/>
                  <a:pt x="250617" y="99620"/>
                  <a:pt x="230932" y="134545"/>
                </a:cubicBezTo>
                <a:cubicBezTo>
                  <a:pt x="211247" y="169470"/>
                  <a:pt x="86152" y="166295"/>
                  <a:pt x="86152" y="210745"/>
                </a:cubicBezTo>
                <a:cubicBezTo>
                  <a:pt x="86152" y="255195"/>
                  <a:pt x="236012" y="366955"/>
                  <a:pt x="230932" y="401245"/>
                </a:cubicBezTo>
                <a:cubicBezTo>
                  <a:pt x="225852" y="435535"/>
                  <a:pt x="86152" y="382195"/>
                  <a:pt x="55672" y="416485"/>
                </a:cubicBezTo>
                <a:cubicBezTo>
                  <a:pt x="25192" y="450775"/>
                  <a:pt x="-48468" y="590475"/>
                  <a:pt x="48052" y="606985"/>
                </a:cubicBezTo>
                <a:cubicBezTo>
                  <a:pt x="144572" y="623495"/>
                  <a:pt x="490012" y="554915"/>
                  <a:pt x="634792" y="515545"/>
                </a:cubicBezTo>
                <a:cubicBezTo>
                  <a:pt x="728772" y="467285"/>
                  <a:pt x="872282" y="420295"/>
                  <a:pt x="916732" y="370765"/>
                </a:cubicBezTo>
                <a:cubicBezTo>
                  <a:pt x="961182" y="321235"/>
                  <a:pt x="920542" y="243765"/>
                  <a:pt x="901492" y="218365"/>
                </a:cubicBezTo>
                <a:cubicBezTo>
                  <a:pt x="882442" y="192965"/>
                  <a:pt x="924352" y="250115"/>
                  <a:pt x="802432" y="218365"/>
                </a:cubicBezTo>
                <a:cubicBezTo>
                  <a:pt x="603042" y="145975"/>
                  <a:pt x="396032" y="115495"/>
                  <a:pt x="204262" y="1195"/>
                </a:cubicBezTo>
                <a:close/>
              </a:path>
            </a:pathLst>
          </a:custGeom>
          <a:pattFill prst="lgConfetti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8" name="Freeform 447"/>
          <p:cNvSpPr/>
          <p:nvPr userDrawn="1"/>
        </p:nvSpPr>
        <p:spPr>
          <a:xfrm>
            <a:off x="13090714" y="14745785"/>
            <a:ext cx="673572" cy="711551"/>
          </a:xfrm>
          <a:custGeom>
            <a:avLst/>
            <a:gdLst>
              <a:gd name="connsiteX0" fmla="*/ 60960 w 670560"/>
              <a:gd name="connsiteY0" fmla="*/ 678180 h 693420"/>
              <a:gd name="connsiteX1" fmla="*/ 68580 w 670560"/>
              <a:gd name="connsiteY1" fmla="*/ 533400 h 693420"/>
              <a:gd name="connsiteX2" fmla="*/ 0 w 670560"/>
              <a:gd name="connsiteY2" fmla="*/ 373380 h 693420"/>
              <a:gd name="connsiteX3" fmla="*/ 190500 w 670560"/>
              <a:gd name="connsiteY3" fmla="*/ 228600 h 693420"/>
              <a:gd name="connsiteX4" fmla="*/ 358140 w 670560"/>
              <a:gd name="connsiteY4" fmla="*/ 274320 h 693420"/>
              <a:gd name="connsiteX5" fmla="*/ 350520 w 670560"/>
              <a:gd name="connsiteY5" fmla="*/ 0 h 693420"/>
              <a:gd name="connsiteX6" fmla="*/ 472440 w 670560"/>
              <a:gd name="connsiteY6" fmla="*/ 68580 h 693420"/>
              <a:gd name="connsiteX7" fmla="*/ 518160 w 670560"/>
              <a:gd name="connsiteY7" fmla="*/ 266700 h 693420"/>
              <a:gd name="connsiteX8" fmla="*/ 670560 w 670560"/>
              <a:gd name="connsiteY8" fmla="*/ 434340 h 693420"/>
              <a:gd name="connsiteX9" fmla="*/ 563880 w 670560"/>
              <a:gd name="connsiteY9" fmla="*/ 601980 h 693420"/>
              <a:gd name="connsiteX10" fmla="*/ 312420 w 670560"/>
              <a:gd name="connsiteY10" fmla="*/ 693420 h 693420"/>
              <a:gd name="connsiteX11" fmla="*/ 60960 w 670560"/>
              <a:gd name="connsiteY11" fmla="*/ 678180 h 693420"/>
              <a:gd name="connsiteX0" fmla="*/ 60960 w 670560"/>
              <a:gd name="connsiteY0" fmla="*/ 678180 h 701226"/>
              <a:gd name="connsiteX1" fmla="*/ 68580 w 670560"/>
              <a:gd name="connsiteY1" fmla="*/ 533400 h 701226"/>
              <a:gd name="connsiteX2" fmla="*/ 0 w 670560"/>
              <a:gd name="connsiteY2" fmla="*/ 373380 h 701226"/>
              <a:gd name="connsiteX3" fmla="*/ 190500 w 670560"/>
              <a:gd name="connsiteY3" fmla="*/ 228600 h 701226"/>
              <a:gd name="connsiteX4" fmla="*/ 358140 w 670560"/>
              <a:gd name="connsiteY4" fmla="*/ 274320 h 701226"/>
              <a:gd name="connsiteX5" fmla="*/ 350520 w 670560"/>
              <a:gd name="connsiteY5" fmla="*/ 0 h 701226"/>
              <a:gd name="connsiteX6" fmla="*/ 472440 w 670560"/>
              <a:gd name="connsiteY6" fmla="*/ 68580 h 701226"/>
              <a:gd name="connsiteX7" fmla="*/ 518160 w 670560"/>
              <a:gd name="connsiteY7" fmla="*/ 266700 h 701226"/>
              <a:gd name="connsiteX8" fmla="*/ 670560 w 670560"/>
              <a:gd name="connsiteY8" fmla="*/ 434340 h 701226"/>
              <a:gd name="connsiteX9" fmla="*/ 563880 w 670560"/>
              <a:gd name="connsiteY9" fmla="*/ 601980 h 701226"/>
              <a:gd name="connsiteX10" fmla="*/ 312420 w 670560"/>
              <a:gd name="connsiteY10" fmla="*/ 693420 h 701226"/>
              <a:gd name="connsiteX11" fmla="*/ 60960 w 670560"/>
              <a:gd name="connsiteY11" fmla="*/ 678180 h 701226"/>
              <a:gd name="connsiteX0" fmla="*/ 60960 w 670560"/>
              <a:gd name="connsiteY0" fmla="*/ 678180 h 701226"/>
              <a:gd name="connsiteX1" fmla="*/ 68580 w 670560"/>
              <a:gd name="connsiteY1" fmla="*/ 533400 h 701226"/>
              <a:gd name="connsiteX2" fmla="*/ 0 w 670560"/>
              <a:gd name="connsiteY2" fmla="*/ 373380 h 701226"/>
              <a:gd name="connsiteX3" fmla="*/ 190500 w 670560"/>
              <a:gd name="connsiteY3" fmla="*/ 228600 h 701226"/>
              <a:gd name="connsiteX4" fmla="*/ 358140 w 670560"/>
              <a:gd name="connsiteY4" fmla="*/ 274320 h 701226"/>
              <a:gd name="connsiteX5" fmla="*/ 350520 w 670560"/>
              <a:gd name="connsiteY5" fmla="*/ 0 h 701226"/>
              <a:gd name="connsiteX6" fmla="*/ 472440 w 670560"/>
              <a:gd name="connsiteY6" fmla="*/ 68580 h 701226"/>
              <a:gd name="connsiteX7" fmla="*/ 518160 w 670560"/>
              <a:gd name="connsiteY7" fmla="*/ 266700 h 701226"/>
              <a:gd name="connsiteX8" fmla="*/ 670560 w 670560"/>
              <a:gd name="connsiteY8" fmla="*/ 434340 h 701226"/>
              <a:gd name="connsiteX9" fmla="*/ 563880 w 670560"/>
              <a:gd name="connsiteY9" fmla="*/ 601980 h 701226"/>
              <a:gd name="connsiteX10" fmla="*/ 312420 w 670560"/>
              <a:gd name="connsiteY10" fmla="*/ 693420 h 701226"/>
              <a:gd name="connsiteX11" fmla="*/ 60960 w 670560"/>
              <a:gd name="connsiteY11" fmla="*/ 678180 h 701226"/>
              <a:gd name="connsiteX0" fmla="*/ 60960 w 671273"/>
              <a:gd name="connsiteY0" fmla="*/ 678180 h 701226"/>
              <a:gd name="connsiteX1" fmla="*/ 68580 w 671273"/>
              <a:gd name="connsiteY1" fmla="*/ 533400 h 701226"/>
              <a:gd name="connsiteX2" fmla="*/ 0 w 671273"/>
              <a:gd name="connsiteY2" fmla="*/ 373380 h 701226"/>
              <a:gd name="connsiteX3" fmla="*/ 190500 w 671273"/>
              <a:gd name="connsiteY3" fmla="*/ 228600 h 701226"/>
              <a:gd name="connsiteX4" fmla="*/ 358140 w 671273"/>
              <a:gd name="connsiteY4" fmla="*/ 274320 h 701226"/>
              <a:gd name="connsiteX5" fmla="*/ 350520 w 671273"/>
              <a:gd name="connsiteY5" fmla="*/ 0 h 701226"/>
              <a:gd name="connsiteX6" fmla="*/ 472440 w 671273"/>
              <a:gd name="connsiteY6" fmla="*/ 68580 h 701226"/>
              <a:gd name="connsiteX7" fmla="*/ 518160 w 671273"/>
              <a:gd name="connsiteY7" fmla="*/ 266700 h 701226"/>
              <a:gd name="connsiteX8" fmla="*/ 670560 w 671273"/>
              <a:gd name="connsiteY8" fmla="*/ 434340 h 701226"/>
              <a:gd name="connsiteX9" fmla="*/ 563880 w 671273"/>
              <a:gd name="connsiteY9" fmla="*/ 601980 h 701226"/>
              <a:gd name="connsiteX10" fmla="*/ 312420 w 671273"/>
              <a:gd name="connsiteY10" fmla="*/ 693420 h 701226"/>
              <a:gd name="connsiteX11" fmla="*/ 60960 w 671273"/>
              <a:gd name="connsiteY11" fmla="*/ 678180 h 701226"/>
              <a:gd name="connsiteX0" fmla="*/ 60960 w 671273"/>
              <a:gd name="connsiteY0" fmla="*/ 678180 h 701226"/>
              <a:gd name="connsiteX1" fmla="*/ 68580 w 671273"/>
              <a:gd name="connsiteY1" fmla="*/ 533400 h 701226"/>
              <a:gd name="connsiteX2" fmla="*/ 0 w 671273"/>
              <a:gd name="connsiteY2" fmla="*/ 373380 h 701226"/>
              <a:gd name="connsiteX3" fmla="*/ 190500 w 671273"/>
              <a:gd name="connsiteY3" fmla="*/ 228600 h 701226"/>
              <a:gd name="connsiteX4" fmla="*/ 358140 w 671273"/>
              <a:gd name="connsiteY4" fmla="*/ 274320 h 701226"/>
              <a:gd name="connsiteX5" fmla="*/ 350520 w 671273"/>
              <a:gd name="connsiteY5" fmla="*/ 0 h 701226"/>
              <a:gd name="connsiteX6" fmla="*/ 472440 w 671273"/>
              <a:gd name="connsiteY6" fmla="*/ 68580 h 701226"/>
              <a:gd name="connsiteX7" fmla="*/ 518160 w 671273"/>
              <a:gd name="connsiteY7" fmla="*/ 266700 h 701226"/>
              <a:gd name="connsiteX8" fmla="*/ 670560 w 671273"/>
              <a:gd name="connsiteY8" fmla="*/ 434340 h 701226"/>
              <a:gd name="connsiteX9" fmla="*/ 563880 w 671273"/>
              <a:gd name="connsiteY9" fmla="*/ 601980 h 701226"/>
              <a:gd name="connsiteX10" fmla="*/ 312420 w 671273"/>
              <a:gd name="connsiteY10" fmla="*/ 693420 h 701226"/>
              <a:gd name="connsiteX11" fmla="*/ 60960 w 671273"/>
              <a:gd name="connsiteY11" fmla="*/ 678180 h 701226"/>
              <a:gd name="connsiteX0" fmla="*/ 60960 w 671273"/>
              <a:gd name="connsiteY0" fmla="*/ 678180 h 701226"/>
              <a:gd name="connsiteX1" fmla="*/ 68580 w 671273"/>
              <a:gd name="connsiteY1" fmla="*/ 533400 h 701226"/>
              <a:gd name="connsiteX2" fmla="*/ 0 w 671273"/>
              <a:gd name="connsiteY2" fmla="*/ 373380 h 701226"/>
              <a:gd name="connsiteX3" fmla="*/ 190500 w 671273"/>
              <a:gd name="connsiteY3" fmla="*/ 228600 h 701226"/>
              <a:gd name="connsiteX4" fmla="*/ 358140 w 671273"/>
              <a:gd name="connsiteY4" fmla="*/ 274320 h 701226"/>
              <a:gd name="connsiteX5" fmla="*/ 350520 w 671273"/>
              <a:gd name="connsiteY5" fmla="*/ 0 h 701226"/>
              <a:gd name="connsiteX6" fmla="*/ 472440 w 671273"/>
              <a:gd name="connsiteY6" fmla="*/ 68580 h 701226"/>
              <a:gd name="connsiteX7" fmla="*/ 518160 w 671273"/>
              <a:gd name="connsiteY7" fmla="*/ 266700 h 701226"/>
              <a:gd name="connsiteX8" fmla="*/ 670560 w 671273"/>
              <a:gd name="connsiteY8" fmla="*/ 434340 h 701226"/>
              <a:gd name="connsiteX9" fmla="*/ 563880 w 671273"/>
              <a:gd name="connsiteY9" fmla="*/ 601980 h 701226"/>
              <a:gd name="connsiteX10" fmla="*/ 312420 w 671273"/>
              <a:gd name="connsiteY10" fmla="*/ 693420 h 701226"/>
              <a:gd name="connsiteX11" fmla="*/ 60960 w 671273"/>
              <a:gd name="connsiteY11" fmla="*/ 678180 h 701226"/>
              <a:gd name="connsiteX0" fmla="*/ 60960 w 671273"/>
              <a:gd name="connsiteY0" fmla="*/ 688505 h 711551"/>
              <a:gd name="connsiteX1" fmla="*/ 68580 w 671273"/>
              <a:gd name="connsiteY1" fmla="*/ 543725 h 711551"/>
              <a:gd name="connsiteX2" fmla="*/ 0 w 671273"/>
              <a:gd name="connsiteY2" fmla="*/ 383705 h 711551"/>
              <a:gd name="connsiteX3" fmla="*/ 190500 w 671273"/>
              <a:gd name="connsiteY3" fmla="*/ 238925 h 711551"/>
              <a:gd name="connsiteX4" fmla="*/ 358140 w 671273"/>
              <a:gd name="connsiteY4" fmla="*/ 284645 h 711551"/>
              <a:gd name="connsiteX5" fmla="*/ 350520 w 671273"/>
              <a:gd name="connsiteY5" fmla="*/ 10325 h 711551"/>
              <a:gd name="connsiteX6" fmla="*/ 472440 w 671273"/>
              <a:gd name="connsiteY6" fmla="*/ 78905 h 711551"/>
              <a:gd name="connsiteX7" fmla="*/ 518160 w 671273"/>
              <a:gd name="connsiteY7" fmla="*/ 277025 h 711551"/>
              <a:gd name="connsiteX8" fmla="*/ 670560 w 671273"/>
              <a:gd name="connsiteY8" fmla="*/ 444665 h 711551"/>
              <a:gd name="connsiteX9" fmla="*/ 563880 w 671273"/>
              <a:gd name="connsiteY9" fmla="*/ 612305 h 711551"/>
              <a:gd name="connsiteX10" fmla="*/ 312420 w 671273"/>
              <a:gd name="connsiteY10" fmla="*/ 703745 h 711551"/>
              <a:gd name="connsiteX11" fmla="*/ 60960 w 671273"/>
              <a:gd name="connsiteY11" fmla="*/ 688505 h 711551"/>
              <a:gd name="connsiteX0" fmla="*/ 60960 w 671273"/>
              <a:gd name="connsiteY0" fmla="*/ 688505 h 711551"/>
              <a:gd name="connsiteX1" fmla="*/ 68580 w 671273"/>
              <a:gd name="connsiteY1" fmla="*/ 543725 h 711551"/>
              <a:gd name="connsiteX2" fmla="*/ 0 w 671273"/>
              <a:gd name="connsiteY2" fmla="*/ 383705 h 711551"/>
              <a:gd name="connsiteX3" fmla="*/ 190500 w 671273"/>
              <a:gd name="connsiteY3" fmla="*/ 238925 h 711551"/>
              <a:gd name="connsiteX4" fmla="*/ 358140 w 671273"/>
              <a:gd name="connsiteY4" fmla="*/ 284645 h 711551"/>
              <a:gd name="connsiteX5" fmla="*/ 350520 w 671273"/>
              <a:gd name="connsiteY5" fmla="*/ 10325 h 711551"/>
              <a:gd name="connsiteX6" fmla="*/ 472440 w 671273"/>
              <a:gd name="connsiteY6" fmla="*/ 78905 h 711551"/>
              <a:gd name="connsiteX7" fmla="*/ 518160 w 671273"/>
              <a:gd name="connsiteY7" fmla="*/ 277025 h 711551"/>
              <a:gd name="connsiteX8" fmla="*/ 670560 w 671273"/>
              <a:gd name="connsiteY8" fmla="*/ 444665 h 711551"/>
              <a:gd name="connsiteX9" fmla="*/ 563880 w 671273"/>
              <a:gd name="connsiteY9" fmla="*/ 612305 h 711551"/>
              <a:gd name="connsiteX10" fmla="*/ 312420 w 671273"/>
              <a:gd name="connsiteY10" fmla="*/ 703745 h 711551"/>
              <a:gd name="connsiteX11" fmla="*/ 60960 w 671273"/>
              <a:gd name="connsiteY11" fmla="*/ 688505 h 711551"/>
              <a:gd name="connsiteX0" fmla="*/ 60960 w 671273"/>
              <a:gd name="connsiteY0" fmla="*/ 688505 h 711551"/>
              <a:gd name="connsiteX1" fmla="*/ 68580 w 671273"/>
              <a:gd name="connsiteY1" fmla="*/ 543725 h 711551"/>
              <a:gd name="connsiteX2" fmla="*/ 0 w 671273"/>
              <a:gd name="connsiteY2" fmla="*/ 383705 h 711551"/>
              <a:gd name="connsiteX3" fmla="*/ 190500 w 671273"/>
              <a:gd name="connsiteY3" fmla="*/ 238925 h 711551"/>
              <a:gd name="connsiteX4" fmla="*/ 358140 w 671273"/>
              <a:gd name="connsiteY4" fmla="*/ 284645 h 711551"/>
              <a:gd name="connsiteX5" fmla="*/ 350520 w 671273"/>
              <a:gd name="connsiteY5" fmla="*/ 10325 h 711551"/>
              <a:gd name="connsiteX6" fmla="*/ 472440 w 671273"/>
              <a:gd name="connsiteY6" fmla="*/ 78905 h 711551"/>
              <a:gd name="connsiteX7" fmla="*/ 518160 w 671273"/>
              <a:gd name="connsiteY7" fmla="*/ 277025 h 711551"/>
              <a:gd name="connsiteX8" fmla="*/ 670560 w 671273"/>
              <a:gd name="connsiteY8" fmla="*/ 444665 h 711551"/>
              <a:gd name="connsiteX9" fmla="*/ 563880 w 671273"/>
              <a:gd name="connsiteY9" fmla="*/ 612305 h 711551"/>
              <a:gd name="connsiteX10" fmla="*/ 312420 w 671273"/>
              <a:gd name="connsiteY10" fmla="*/ 703745 h 711551"/>
              <a:gd name="connsiteX11" fmla="*/ 60960 w 671273"/>
              <a:gd name="connsiteY11" fmla="*/ 688505 h 711551"/>
              <a:gd name="connsiteX0" fmla="*/ 63259 w 673572"/>
              <a:gd name="connsiteY0" fmla="*/ 688505 h 711551"/>
              <a:gd name="connsiteX1" fmla="*/ 70879 w 673572"/>
              <a:gd name="connsiteY1" fmla="*/ 543725 h 711551"/>
              <a:gd name="connsiteX2" fmla="*/ 2299 w 673572"/>
              <a:gd name="connsiteY2" fmla="*/ 383705 h 711551"/>
              <a:gd name="connsiteX3" fmla="*/ 192799 w 673572"/>
              <a:gd name="connsiteY3" fmla="*/ 238925 h 711551"/>
              <a:gd name="connsiteX4" fmla="*/ 360439 w 673572"/>
              <a:gd name="connsiteY4" fmla="*/ 284645 h 711551"/>
              <a:gd name="connsiteX5" fmla="*/ 352819 w 673572"/>
              <a:gd name="connsiteY5" fmla="*/ 10325 h 711551"/>
              <a:gd name="connsiteX6" fmla="*/ 474739 w 673572"/>
              <a:gd name="connsiteY6" fmla="*/ 78905 h 711551"/>
              <a:gd name="connsiteX7" fmla="*/ 520459 w 673572"/>
              <a:gd name="connsiteY7" fmla="*/ 277025 h 711551"/>
              <a:gd name="connsiteX8" fmla="*/ 672859 w 673572"/>
              <a:gd name="connsiteY8" fmla="*/ 444665 h 711551"/>
              <a:gd name="connsiteX9" fmla="*/ 566179 w 673572"/>
              <a:gd name="connsiteY9" fmla="*/ 612305 h 711551"/>
              <a:gd name="connsiteX10" fmla="*/ 314719 w 673572"/>
              <a:gd name="connsiteY10" fmla="*/ 703745 h 711551"/>
              <a:gd name="connsiteX11" fmla="*/ 63259 w 673572"/>
              <a:gd name="connsiteY11" fmla="*/ 688505 h 711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73572" h="711551">
                <a:moveTo>
                  <a:pt x="63259" y="688505"/>
                </a:moveTo>
                <a:cubicBezTo>
                  <a:pt x="22619" y="661835"/>
                  <a:pt x="81039" y="594525"/>
                  <a:pt x="70879" y="543725"/>
                </a:cubicBezTo>
                <a:lnTo>
                  <a:pt x="2299" y="383705"/>
                </a:lnTo>
                <a:cubicBezTo>
                  <a:pt x="-20561" y="330365"/>
                  <a:pt x="133109" y="255435"/>
                  <a:pt x="192799" y="238925"/>
                </a:cubicBezTo>
                <a:cubicBezTo>
                  <a:pt x="252489" y="222415"/>
                  <a:pt x="333769" y="322745"/>
                  <a:pt x="360439" y="284645"/>
                </a:cubicBezTo>
                <a:cubicBezTo>
                  <a:pt x="387109" y="246545"/>
                  <a:pt x="333769" y="44615"/>
                  <a:pt x="352819" y="10325"/>
                </a:cubicBezTo>
                <a:cubicBezTo>
                  <a:pt x="371869" y="-23965"/>
                  <a:pt x="446799" y="34455"/>
                  <a:pt x="474739" y="78905"/>
                </a:cubicBezTo>
                <a:cubicBezTo>
                  <a:pt x="502679" y="123355"/>
                  <a:pt x="487439" y="216065"/>
                  <a:pt x="520459" y="277025"/>
                </a:cubicBezTo>
                <a:cubicBezTo>
                  <a:pt x="553479" y="337985"/>
                  <a:pt x="665239" y="388785"/>
                  <a:pt x="672859" y="444665"/>
                </a:cubicBezTo>
                <a:cubicBezTo>
                  <a:pt x="680479" y="500545"/>
                  <a:pt x="625869" y="569125"/>
                  <a:pt x="566179" y="612305"/>
                </a:cubicBezTo>
                <a:cubicBezTo>
                  <a:pt x="506489" y="655485"/>
                  <a:pt x="398539" y="691045"/>
                  <a:pt x="314719" y="703745"/>
                </a:cubicBezTo>
                <a:cubicBezTo>
                  <a:pt x="230899" y="716445"/>
                  <a:pt x="103899" y="715175"/>
                  <a:pt x="63259" y="688505"/>
                </a:cubicBezTo>
                <a:close/>
              </a:path>
            </a:pathLst>
          </a:custGeom>
          <a:pattFill prst="lgConfetti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9" name="Freeform 448"/>
          <p:cNvSpPr/>
          <p:nvPr userDrawn="1"/>
        </p:nvSpPr>
        <p:spPr>
          <a:xfrm>
            <a:off x="13230173" y="15548591"/>
            <a:ext cx="195300" cy="373377"/>
          </a:xfrm>
          <a:custGeom>
            <a:avLst/>
            <a:gdLst>
              <a:gd name="connsiteX0" fmla="*/ 0 w 236220"/>
              <a:gd name="connsiteY0" fmla="*/ 22860 h 381000"/>
              <a:gd name="connsiteX1" fmla="*/ 45720 w 236220"/>
              <a:gd name="connsiteY1" fmla="*/ 365760 h 381000"/>
              <a:gd name="connsiteX2" fmla="*/ 236220 w 236220"/>
              <a:gd name="connsiteY2" fmla="*/ 381000 h 381000"/>
              <a:gd name="connsiteX3" fmla="*/ 45720 w 236220"/>
              <a:gd name="connsiteY3" fmla="*/ 0 h 381000"/>
              <a:gd name="connsiteX4" fmla="*/ 0 w 236220"/>
              <a:gd name="connsiteY4" fmla="*/ 22860 h 381000"/>
              <a:gd name="connsiteX0" fmla="*/ 0 w 236220"/>
              <a:gd name="connsiteY0" fmla="*/ 22860 h 381000"/>
              <a:gd name="connsiteX1" fmla="*/ 45720 w 236220"/>
              <a:gd name="connsiteY1" fmla="*/ 365760 h 381000"/>
              <a:gd name="connsiteX2" fmla="*/ 236220 w 236220"/>
              <a:gd name="connsiteY2" fmla="*/ 381000 h 381000"/>
              <a:gd name="connsiteX3" fmla="*/ 220980 w 236220"/>
              <a:gd name="connsiteY3" fmla="*/ 129540 h 381000"/>
              <a:gd name="connsiteX4" fmla="*/ 45720 w 236220"/>
              <a:gd name="connsiteY4" fmla="*/ 0 h 381000"/>
              <a:gd name="connsiteX5" fmla="*/ 0 w 236220"/>
              <a:gd name="connsiteY5" fmla="*/ 22860 h 381000"/>
              <a:gd name="connsiteX0" fmla="*/ 0 w 252628"/>
              <a:gd name="connsiteY0" fmla="*/ 22860 h 410625"/>
              <a:gd name="connsiteX1" fmla="*/ 45720 w 252628"/>
              <a:gd name="connsiteY1" fmla="*/ 365760 h 410625"/>
              <a:gd name="connsiteX2" fmla="*/ 236220 w 252628"/>
              <a:gd name="connsiteY2" fmla="*/ 381000 h 410625"/>
              <a:gd name="connsiteX3" fmla="*/ 220980 w 252628"/>
              <a:gd name="connsiteY3" fmla="*/ 129540 h 410625"/>
              <a:gd name="connsiteX4" fmla="*/ 45720 w 252628"/>
              <a:gd name="connsiteY4" fmla="*/ 0 h 410625"/>
              <a:gd name="connsiteX5" fmla="*/ 0 w 252628"/>
              <a:gd name="connsiteY5" fmla="*/ 22860 h 410625"/>
              <a:gd name="connsiteX0" fmla="*/ 0 w 252628"/>
              <a:gd name="connsiteY0" fmla="*/ 22860 h 410625"/>
              <a:gd name="connsiteX1" fmla="*/ 45720 w 252628"/>
              <a:gd name="connsiteY1" fmla="*/ 365760 h 410625"/>
              <a:gd name="connsiteX2" fmla="*/ 236220 w 252628"/>
              <a:gd name="connsiteY2" fmla="*/ 381000 h 410625"/>
              <a:gd name="connsiteX3" fmla="*/ 220980 w 252628"/>
              <a:gd name="connsiteY3" fmla="*/ 129540 h 410625"/>
              <a:gd name="connsiteX4" fmla="*/ 45720 w 252628"/>
              <a:gd name="connsiteY4" fmla="*/ 0 h 410625"/>
              <a:gd name="connsiteX5" fmla="*/ 0 w 252628"/>
              <a:gd name="connsiteY5" fmla="*/ 22860 h 410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2628" h="410625">
                <a:moveTo>
                  <a:pt x="0" y="22860"/>
                </a:moveTo>
                <a:cubicBezTo>
                  <a:pt x="0" y="83820"/>
                  <a:pt x="6350" y="306070"/>
                  <a:pt x="45720" y="365760"/>
                </a:cubicBezTo>
                <a:cubicBezTo>
                  <a:pt x="85090" y="425450"/>
                  <a:pt x="207010" y="420370"/>
                  <a:pt x="236220" y="381000"/>
                </a:cubicBezTo>
                <a:cubicBezTo>
                  <a:pt x="265430" y="341630"/>
                  <a:pt x="252730" y="193040"/>
                  <a:pt x="220980" y="129540"/>
                </a:cubicBezTo>
                <a:lnTo>
                  <a:pt x="45720" y="0"/>
                </a:lnTo>
                <a:lnTo>
                  <a:pt x="0" y="22860"/>
                </a:lnTo>
                <a:close/>
              </a:path>
            </a:pathLst>
          </a:custGeom>
          <a:pattFill prst="lgConfetti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0" name="Freeform 449"/>
          <p:cNvSpPr/>
          <p:nvPr userDrawn="1"/>
        </p:nvSpPr>
        <p:spPr>
          <a:xfrm>
            <a:off x="15577133" y="10611119"/>
            <a:ext cx="2435012" cy="2041871"/>
          </a:xfrm>
          <a:custGeom>
            <a:avLst/>
            <a:gdLst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2095500 w 2377440"/>
              <a:gd name="connsiteY10" fmla="*/ 86868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1950720 w 2377440"/>
              <a:gd name="connsiteY10" fmla="*/ 108204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377440"/>
              <a:gd name="connsiteY0" fmla="*/ 1348740 h 1950720"/>
              <a:gd name="connsiteX1" fmla="*/ 76200 w 2377440"/>
              <a:gd name="connsiteY1" fmla="*/ 1630680 h 1950720"/>
              <a:gd name="connsiteX2" fmla="*/ 0 w 2377440"/>
              <a:gd name="connsiteY2" fmla="*/ 1828800 h 1950720"/>
              <a:gd name="connsiteX3" fmla="*/ 121920 w 2377440"/>
              <a:gd name="connsiteY3" fmla="*/ 1950720 h 1950720"/>
              <a:gd name="connsiteX4" fmla="*/ 213360 w 2377440"/>
              <a:gd name="connsiteY4" fmla="*/ 1912620 h 1950720"/>
              <a:gd name="connsiteX5" fmla="*/ 251460 w 2377440"/>
              <a:gd name="connsiteY5" fmla="*/ 1882140 h 1950720"/>
              <a:gd name="connsiteX6" fmla="*/ 571500 w 2377440"/>
              <a:gd name="connsiteY6" fmla="*/ 1684020 h 1950720"/>
              <a:gd name="connsiteX7" fmla="*/ 944880 w 2377440"/>
              <a:gd name="connsiteY7" fmla="*/ 1897380 h 1950720"/>
              <a:gd name="connsiteX8" fmla="*/ 1485900 w 2377440"/>
              <a:gd name="connsiteY8" fmla="*/ 1760220 h 1950720"/>
              <a:gd name="connsiteX9" fmla="*/ 1264920 w 2377440"/>
              <a:gd name="connsiteY9" fmla="*/ 1379220 h 1950720"/>
              <a:gd name="connsiteX10" fmla="*/ 1950720 w 2377440"/>
              <a:gd name="connsiteY10" fmla="*/ 1082040 h 1950720"/>
              <a:gd name="connsiteX11" fmla="*/ 2377440 w 2377440"/>
              <a:gd name="connsiteY11" fmla="*/ 701040 h 1950720"/>
              <a:gd name="connsiteX12" fmla="*/ 2301240 w 2377440"/>
              <a:gd name="connsiteY12" fmla="*/ 525780 h 1950720"/>
              <a:gd name="connsiteX13" fmla="*/ 2019300 w 2377440"/>
              <a:gd name="connsiteY13" fmla="*/ 0 h 1950720"/>
              <a:gd name="connsiteX14" fmla="*/ 1615440 w 2377440"/>
              <a:gd name="connsiteY14" fmla="*/ 0 h 1950720"/>
              <a:gd name="connsiteX15" fmla="*/ 1493520 w 2377440"/>
              <a:gd name="connsiteY15" fmla="*/ 320040 h 1950720"/>
              <a:gd name="connsiteX16" fmla="*/ 1805940 w 2377440"/>
              <a:gd name="connsiteY16" fmla="*/ 609600 h 1950720"/>
              <a:gd name="connsiteX17" fmla="*/ 1478280 w 2377440"/>
              <a:gd name="connsiteY17" fmla="*/ 1043940 h 1950720"/>
              <a:gd name="connsiteX18" fmla="*/ 1127760 w 2377440"/>
              <a:gd name="connsiteY18" fmla="*/ 1150620 h 1950720"/>
              <a:gd name="connsiteX19" fmla="*/ 632460 w 2377440"/>
              <a:gd name="connsiteY19" fmla="*/ 1348740 h 1950720"/>
              <a:gd name="connsiteX0" fmla="*/ 632460 w 2435012"/>
              <a:gd name="connsiteY0" fmla="*/ 1348740 h 1950720"/>
              <a:gd name="connsiteX1" fmla="*/ 76200 w 2435012"/>
              <a:gd name="connsiteY1" fmla="*/ 1630680 h 1950720"/>
              <a:gd name="connsiteX2" fmla="*/ 0 w 2435012"/>
              <a:gd name="connsiteY2" fmla="*/ 1828800 h 1950720"/>
              <a:gd name="connsiteX3" fmla="*/ 121920 w 2435012"/>
              <a:gd name="connsiteY3" fmla="*/ 1950720 h 1950720"/>
              <a:gd name="connsiteX4" fmla="*/ 213360 w 2435012"/>
              <a:gd name="connsiteY4" fmla="*/ 1912620 h 1950720"/>
              <a:gd name="connsiteX5" fmla="*/ 251460 w 2435012"/>
              <a:gd name="connsiteY5" fmla="*/ 1882140 h 1950720"/>
              <a:gd name="connsiteX6" fmla="*/ 571500 w 2435012"/>
              <a:gd name="connsiteY6" fmla="*/ 1684020 h 1950720"/>
              <a:gd name="connsiteX7" fmla="*/ 944880 w 2435012"/>
              <a:gd name="connsiteY7" fmla="*/ 1897380 h 1950720"/>
              <a:gd name="connsiteX8" fmla="*/ 1485900 w 2435012"/>
              <a:gd name="connsiteY8" fmla="*/ 1760220 h 1950720"/>
              <a:gd name="connsiteX9" fmla="*/ 1264920 w 2435012"/>
              <a:gd name="connsiteY9" fmla="*/ 1379220 h 1950720"/>
              <a:gd name="connsiteX10" fmla="*/ 1950720 w 2435012"/>
              <a:gd name="connsiteY10" fmla="*/ 1082040 h 1950720"/>
              <a:gd name="connsiteX11" fmla="*/ 2377440 w 2435012"/>
              <a:gd name="connsiteY11" fmla="*/ 701040 h 1950720"/>
              <a:gd name="connsiteX12" fmla="*/ 2301240 w 2435012"/>
              <a:gd name="connsiteY12" fmla="*/ 525780 h 1950720"/>
              <a:gd name="connsiteX13" fmla="*/ 2019300 w 2435012"/>
              <a:gd name="connsiteY13" fmla="*/ 0 h 1950720"/>
              <a:gd name="connsiteX14" fmla="*/ 1615440 w 2435012"/>
              <a:gd name="connsiteY14" fmla="*/ 0 h 1950720"/>
              <a:gd name="connsiteX15" fmla="*/ 1493520 w 2435012"/>
              <a:gd name="connsiteY15" fmla="*/ 320040 h 1950720"/>
              <a:gd name="connsiteX16" fmla="*/ 1805940 w 2435012"/>
              <a:gd name="connsiteY16" fmla="*/ 609600 h 1950720"/>
              <a:gd name="connsiteX17" fmla="*/ 1478280 w 2435012"/>
              <a:gd name="connsiteY17" fmla="*/ 1043940 h 1950720"/>
              <a:gd name="connsiteX18" fmla="*/ 1127760 w 2435012"/>
              <a:gd name="connsiteY18" fmla="*/ 1150620 h 1950720"/>
              <a:gd name="connsiteX19" fmla="*/ 632460 w 2435012"/>
              <a:gd name="connsiteY19" fmla="*/ 1348740 h 1950720"/>
              <a:gd name="connsiteX0" fmla="*/ 632460 w 2435012"/>
              <a:gd name="connsiteY0" fmla="*/ 1439891 h 2041871"/>
              <a:gd name="connsiteX1" fmla="*/ 76200 w 2435012"/>
              <a:gd name="connsiteY1" fmla="*/ 1721831 h 2041871"/>
              <a:gd name="connsiteX2" fmla="*/ 0 w 2435012"/>
              <a:gd name="connsiteY2" fmla="*/ 1919951 h 2041871"/>
              <a:gd name="connsiteX3" fmla="*/ 121920 w 2435012"/>
              <a:gd name="connsiteY3" fmla="*/ 2041871 h 2041871"/>
              <a:gd name="connsiteX4" fmla="*/ 213360 w 2435012"/>
              <a:gd name="connsiteY4" fmla="*/ 2003771 h 2041871"/>
              <a:gd name="connsiteX5" fmla="*/ 251460 w 2435012"/>
              <a:gd name="connsiteY5" fmla="*/ 1973291 h 2041871"/>
              <a:gd name="connsiteX6" fmla="*/ 571500 w 2435012"/>
              <a:gd name="connsiteY6" fmla="*/ 1775171 h 2041871"/>
              <a:gd name="connsiteX7" fmla="*/ 944880 w 2435012"/>
              <a:gd name="connsiteY7" fmla="*/ 1988531 h 2041871"/>
              <a:gd name="connsiteX8" fmla="*/ 1485900 w 2435012"/>
              <a:gd name="connsiteY8" fmla="*/ 1851371 h 2041871"/>
              <a:gd name="connsiteX9" fmla="*/ 1264920 w 2435012"/>
              <a:gd name="connsiteY9" fmla="*/ 1470371 h 2041871"/>
              <a:gd name="connsiteX10" fmla="*/ 1950720 w 2435012"/>
              <a:gd name="connsiteY10" fmla="*/ 1173191 h 2041871"/>
              <a:gd name="connsiteX11" fmla="*/ 2377440 w 2435012"/>
              <a:gd name="connsiteY11" fmla="*/ 792191 h 2041871"/>
              <a:gd name="connsiteX12" fmla="*/ 2301240 w 2435012"/>
              <a:gd name="connsiteY12" fmla="*/ 616931 h 2041871"/>
              <a:gd name="connsiteX13" fmla="*/ 2019300 w 2435012"/>
              <a:gd name="connsiteY13" fmla="*/ 91151 h 2041871"/>
              <a:gd name="connsiteX14" fmla="*/ 1615440 w 2435012"/>
              <a:gd name="connsiteY14" fmla="*/ 91151 h 2041871"/>
              <a:gd name="connsiteX15" fmla="*/ 1493520 w 2435012"/>
              <a:gd name="connsiteY15" fmla="*/ 411191 h 2041871"/>
              <a:gd name="connsiteX16" fmla="*/ 1805940 w 2435012"/>
              <a:gd name="connsiteY16" fmla="*/ 700751 h 2041871"/>
              <a:gd name="connsiteX17" fmla="*/ 1478280 w 2435012"/>
              <a:gd name="connsiteY17" fmla="*/ 1135091 h 2041871"/>
              <a:gd name="connsiteX18" fmla="*/ 1127760 w 2435012"/>
              <a:gd name="connsiteY18" fmla="*/ 1241771 h 2041871"/>
              <a:gd name="connsiteX19" fmla="*/ 632460 w 2435012"/>
              <a:gd name="connsiteY19" fmla="*/ 1439891 h 2041871"/>
              <a:gd name="connsiteX0" fmla="*/ 632460 w 2435012"/>
              <a:gd name="connsiteY0" fmla="*/ 1439891 h 2041871"/>
              <a:gd name="connsiteX1" fmla="*/ 76200 w 2435012"/>
              <a:gd name="connsiteY1" fmla="*/ 1721831 h 2041871"/>
              <a:gd name="connsiteX2" fmla="*/ 0 w 2435012"/>
              <a:gd name="connsiteY2" fmla="*/ 1919951 h 2041871"/>
              <a:gd name="connsiteX3" fmla="*/ 121920 w 2435012"/>
              <a:gd name="connsiteY3" fmla="*/ 2041871 h 2041871"/>
              <a:gd name="connsiteX4" fmla="*/ 213360 w 2435012"/>
              <a:gd name="connsiteY4" fmla="*/ 2003771 h 2041871"/>
              <a:gd name="connsiteX5" fmla="*/ 251460 w 2435012"/>
              <a:gd name="connsiteY5" fmla="*/ 1973291 h 2041871"/>
              <a:gd name="connsiteX6" fmla="*/ 571500 w 2435012"/>
              <a:gd name="connsiteY6" fmla="*/ 1775171 h 2041871"/>
              <a:gd name="connsiteX7" fmla="*/ 944880 w 2435012"/>
              <a:gd name="connsiteY7" fmla="*/ 1988531 h 2041871"/>
              <a:gd name="connsiteX8" fmla="*/ 1485900 w 2435012"/>
              <a:gd name="connsiteY8" fmla="*/ 1851371 h 2041871"/>
              <a:gd name="connsiteX9" fmla="*/ 1264920 w 2435012"/>
              <a:gd name="connsiteY9" fmla="*/ 1470371 h 2041871"/>
              <a:gd name="connsiteX10" fmla="*/ 1950720 w 2435012"/>
              <a:gd name="connsiteY10" fmla="*/ 1173191 h 2041871"/>
              <a:gd name="connsiteX11" fmla="*/ 2377440 w 2435012"/>
              <a:gd name="connsiteY11" fmla="*/ 792191 h 2041871"/>
              <a:gd name="connsiteX12" fmla="*/ 2301240 w 2435012"/>
              <a:gd name="connsiteY12" fmla="*/ 616931 h 2041871"/>
              <a:gd name="connsiteX13" fmla="*/ 2019300 w 2435012"/>
              <a:gd name="connsiteY13" fmla="*/ 91151 h 2041871"/>
              <a:gd name="connsiteX14" fmla="*/ 1615440 w 2435012"/>
              <a:gd name="connsiteY14" fmla="*/ 91151 h 2041871"/>
              <a:gd name="connsiteX15" fmla="*/ 1493520 w 2435012"/>
              <a:gd name="connsiteY15" fmla="*/ 411191 h 2041871"/>
              <a:gd name="connsiteX16" fmla="*/ 1805940 w 2435012"/>
              <a:gd name="connsiteY16" fmla="*/ 700751 h 2041871"/>
              <a:gd name="connsiteX17" fmla="*/ 1478280 w 2435012"/>
              <a:gd name="connsiteY17" fmla="*/ 1135091 h 2041871"/>
              <a:gd name="connsiteX18" fmla="*/ 1127760 w 2435012"/>
              <a:gd name="connsiteY18" fmla="*/ 1241771 h 2041871"/>
              <a:gd name="connsiteX19" fmla="*/ 632460 w 2435012"/>
              <a:gd name="connsiteY19" fmla="*/ 1439891 h 2041871"/>
              <a:gd name="connsiteX0" fmla="*/ 632460 w 2435012"/>
              <a:gd name="connsiteY0" fmla="*/ 1439891 h 2041871"/>
              <a:gd name="connsiteX1" fmla="*/ 76200 w 2435012"/>
              <a:gd name="connsiteY1" fmla="*/ 1721831 h 2041871"/>
              <a:gd name="connsiteX2" fmla="*/ 0 w 2435012"/>
              <a:gd name="connsiteY2" fmla="*/ 1919951 h 2041871"/>
              <a:gd name="connsiteX3" fmla="*/ 121920 w 2435012"/>
              <a:gd name="connsiteY3" fmla="*/ 2041871 h 2041871"/>
              <a:gd name="connsiteX4" fmla="*/ 213360 w 2435012"/>
              <a:gd name="connsiteY4" fmla="*/ 2003771 h 2041871"/>
              <a:gd name="connsiteX5" fmla="*/ 251460 w 2435012"/>
              <a:gd name="connsiteY5" fmla="*/ 1973291 h 2041871"/>
              <a:gd name="connsiteX6" fmla="*/ 571500 w 2435012"/>
              <a:gd name="connsiteY6" fmla="*/ 1775171 h 2041871"/>
              <a:gd name="connsiteX7" fmla="*/ 944880 w 2435012"/>
              <a:gd name="connsiteY7" fmla="*/ 1988531 h 2041871"/>
              <a:gd name="connsiteX8" fmla="*/ 1485900 w 2435012"/>
              <a:gd name="connsiteY8" fmla="*/ 1851371 h 2041871"/>
              <a:gd name="connsiteX9" fmla="*/ 1264920 w 2435012"/>
              <a:gd name="connsiteY9" fmla="*/ 1470371 h 2041871"/>
              <a:gd name="connsiteX10" fmla="*/ 1950720 w 2435012"/>
              <a:gd name="connsiteY10" fmla="*/ 1173191 h 2041871"/>
              <a:gd name="connsiteX11" fmla="*/ 2377440 w 2435012"/>
              <a:gd name="connsiteY11" fmla="*/ 792191 h 2041871"/>
              <a:gd name="connsiteX12" fmla="*/ 2301240 w 2435012"/>
              <a:gd name="connsiteY12" fmla="*/ 616931 h 2041871"/>
              <a:gd name="connsiteX13" fmla="*/ 2019300 w 2435012"/>
              <a:gd name="connsiteY13" fmla="*/ 91151 h 2041871"/>
              <a:gd name="connsiteX14" fmla="*/ 1615440 w 2435012"/>
              <a:gd name="connsiteY14" fmla="*/ 91151 h 2041871"/>
              <a:gd name="connsiteX15" fmla="*/ 1493520 w 2435012"/>
              <a:gd name="connsiteY15" fmla="*/ 411191 h 2041871"/>
              <a:gd name="connsiteX16" fmla="*/ 1805940 w 2435012"/>
              <a:gd name="connsiteY16" fmla="*/ 700751 h 2041871"/>
              <a:gd name="connsiteX17" fmla="*/ 1478280 w 2435012"/>
              <a:gd name="connsiteY17" fmla="*/ 1135091 h 2041871"/>
              <a:gd name="connsiteX18" fmla="*/ 1127760 w 2435012"/>
              <a:gd name="connsiteY18" fmla="*/ 1241771 h 2041871"/>
              <a:gd name="connsiteX19" fmla="*/ 632460 w 2435012"/>
              <a:gd name="connsiteY19" fmla="*/ 1439891 h 2041871"/>
              <a:gd name="connsiteX0" fmla="*/ 632460 w 2435012"/>
              <a:gd name="connsiteY0" fmla="*/ 1439891 h 2041871"/>
              <a:gd name="connsiteX1" fmla="*/ 76200 w 2435012"/>
              <a:gd name="connsiteY1" fmla="*/ 1721831 h 2041871"/>
              <a:gd name="connsiteX2" fmla="*/ 0 w 2435012"/>
              <a:gd name="connsiteY2" fmla="*/ 1919951 h 2041871"/>
              <a:gd name="connsiteX3" fmla="*/ 121920 w 2435012"/>
              <a:gd name="connsiteY3" fmla="*/ 2041871 h 2041871"/>
              <a:gd name="connsiteX4" fmla="*/ 213360 w 2435012"/>
              <a:gd name="connsiteY4" fmla="*/ 2003771 h 2041871"/>
              <a:gd name="connsiteX5" fmla="*/ 251460 w 2435012"/>
              <a:gd name="connsiteY5" fmla="*/ 1973291 h 2041871"/>
              <a:gd name="connsiteX6" fmla="*/ 571500 w 2435012"/>
              <a:gd name="connsiteY6" fmla="*/ 1775171 h 2041871"/>
              <a:gd name="connsiteX7" fmla="*/ 944880 w 2435012"/>
              <a:gd name="connsiteY7" fmla="*/ 1988531 h 2041871"/>
              <a:gd name="connsiteX8" fmla="*/ 1485900 w 2435012"/>
              <a:gd name="connsiteY8" fmla="*/ 1851371 h 2041871"/>
              <a:gd name="connsiteX9" fmla="*/ 1264920 w 2435012"/>
              <a:gd name="connsiteY9" fmla="*/ 1470371 h 2041871"/>
              <a:gd name="connsiteX10" fmla="*/ 1950720 w 2435012"/>
              <a:gd name="connsiteY10" fmla="*/ 1173191 h 2041871"/>
              <a:gd name="connsiteX11" fmla="*/ 2377440 w 2435012"/>
              <a:gd name="connsiteY11" fmla="*/ 792191 h 2041871"/>
              <a:gd name="connsiteX12" fmla="*/ 2301240 w 2435012"/>
              <a:gd name="connsiteY12" fmla="*/ 616931 h 2041871"/>
              <a:gd name="connsiteX13" fmla="*/ 2019300 w 2435012"/>
              <a:gd name="connsiteY13" fmla="*/ 91151 h 2041871"/>
              <a:gd name="connsiteX14" fmla="*/ 1615440 w 2435012"/>
              <a:gd name="connsiteY14" fmla="*/ 91151 h 2041871"/>
              <a:gd name="connsiteX15" fmla="*/ 1493520 w 2435012"/>
              <a:gd name="connsiteY15" fmla="*/ 411191 h 2041871"/>
              <a:gd name="connsiteX16" fmla="*/ 1805940 w 2435012"/>
              <a:gd name="connsiteY16" fmla="*/ 700751 h 2041871"/>
              <a:gd name="connsiteX17" fmla="*/ 1478280 w 2435012"/>
              <a:gd name="connsiteY17" fmla="*/ 1135091 h 2041871"/>
              <a:gd name="connsiteX18" fmla="*/ 1127760 w 2435012"/>
              <a:gd name="connsiteY18" fmla="*/ 1241771 h 2041871"/>
              <a:gd name="connsiteX19" fmla="*/ 632460 w 2435012"/>
              <a:gd name="connsiteY19" fmla="*/ 1439891 h 2041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435012" h="2041871">
                <a:moveTo>
                  <a:pt x="632460" y="1439891"/>
                </a:moveTo>
                <a:lnTo>
                  <a:pt x="76200" y="1721831"/>
                </a:lnTo>
                <a:lnTo>
                  <a:pt x="0" y="1919951"/>
                </a:lnTo>
                <a:lnTo>
                  <a:pt x="121920" y="2041871"/>
                </a:lnTo>
                <a:cubicBezTo>
                  <a:pt x="139050" y="2035447"/>
                  <a:pt x="191978" y="2018025"/>
                  <a:pt x="213360" y="2003771"/>
                </a:cubicBezTo>
                <a:cubicBezTo>
                  <a:pt x="226892" y="1994749"/>
                  <a:pt x="251460" y="1973291"/>
                  <a:pt x="251460" y="1973291"/>
                </a:cubicBezTo>
                <a:lnTo>
                  <a:pt x="571500" y="1775171"/>
                </a:lnTo>
                <a:cubicBezTo>
                  <a:pt x="687070" y="1777711"/>
                  <a:pt x="792480" y="1975831"/>
                  <a:pt x="944880" y="1988531"/>
                </a:cubicBezTo>
                <a:cubicBezTo>
                  <a:pt x="1097280" y="2001231"/>
                  <a:pt x="1559560" y="1978371"/>
                  <a:pt x="1485900" y="1851371"/>
                </a:cubicBezTo>
                <a:cubicBezTo>
                  <a:pt x="1412240" y="1724371"/>
                  <a:pt x="1187450" y="1583401"/>
                  <a:pt x="1264920" y="1470371"/>
                </a:cubicBezTo>
                <a:cubicBezTo>
                  <a:pt x="1342390" y="1357341"/>
                  <a:pt x="1808480" y="1300191"/>
                  <a:pt x="1950720" y="1173191"/>
                </a:cubicBezTo>
                <a:lnTo>
                  <a:pt x="2377440" y="792191"/>
                </a:lnTo>
                <a:cubicBezTo>
                  <a:pt x="2519680" y="665191"/>
                  <a:pt x="2360930" y="733771"/>
                  <a:pt x="2301240" y="616931"/>
                </a:cubicBezTo>
                <a:lnTo>
                  <a:pt x="2019300" y="91151"/>
                </a:lnTo>
                <a:cubicBezTo>
                  <a:pt x="1925320" y="-84109"/>
                  <a:pt x="1703070" y="37811"/>
                  <a:pt x="1615440" y="91151"/>
                </a:cubicBezTo>
                <a:lnTo>
                  <a:pt x="1493520" y="411191"/>
                </a:lnTo>
                <a:cubicBezTo>
                  <a:pt x="1525270" y="512791"/>
                  <a:pt x="1915160" y="555971"/>
                  <a:pt x="1805940" y="700751"/>
                </a:cubicBezTo>
                <a:lnTo>
                  <a:pt x="1478280" y="1135091"/>
                </a:lnTo>
                <a:cubicBezTo>
                  <a:pt x="1369060" y="1279871"/>
                  <a:pt x="1268730" y="1190971"/>
                  <a:pt x="1127760" y="1241771"/>
                </a:cubicBezTo>
                <a:lnTo>
                  <a:pt x="632460" y="1439891"/>
                </a:lnTo>
                <a:close/>
              </a:path>
            </a:pathLst>
          </a:custGeom>
          <a:pattFill prst="lgConfetti">
            <a:fgClr>
              <a:srgbClr val="336600"/>
            </a:fgClr>
            <a:bgClr>
              <a:srgbClr val="C5E0B4"/>
            </a:bgClr>
          </a:pattFill>
          <a:ln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1" name="Freeform 450"/>
          <p:cNvSpPr/>
          <p:nvPr userDrawn="1"/>
        </p:nvSpPr>
        <p:spPr>
          <a:xfrm>
            <a:off x="12315773" y="14314151"/>
            <a:ext cx="579120" cy="624840"/>
          </a:xfrm>
          <a:custGeom>
            <a:avLst/>
            <a:gdLst>
              <a:gd name="connsiteX0" fmla="*/ 0 w 579120"/>
              <a:gd name="connsiteY0" fmla="*/ 0 h 624840"/>
              <a:gd name="connsiteX1" fmla="*/ 297180 w 579120"/>
              <a:gd name="connsiteY1" fmla="*/ 624840 h 624840"/>
              <a:gd name="connsiteX2" fmla="*/ 579120 w 579120"/>
              <a:gd name="connsiteY2" fmla="*/ 8382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79120" h="624840">
                <a:moveTo>
                  <a:pt x="0" y="0"/>
                </a:moveTo>
                <a:lnTo>
                  <a:pt x="297180" y="624840"/>
                </a:lnTo>
                <a:lnTo>
                  <a:pt x="579120" y="838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2" name="Freeform 451"/>
          <p:cNvSpPr/>
          <p:nvPr userDrawn="1"/>
        </p:nvSpPr>
        <p:spPr>
          <a:xfrm>
            <a:off x="12536753" y="13971251"/>
            <a:ext cx="876300" cy="975360"/>
          </a:xfrm>
          <a:custGeom>
            <a:avLst/>
            <a:gdLst>
              <a:gd name="connsiteX0" fmla="*/ 0 w 876300"/>
              <a:gd name="connsiteY0" fmla="*/ 0 h 975360"/>
              <a:gd name="connsiteX1" fmla="*/ 449580 w 876300"/>
              <a:gd name="connsiteY1" fmla="*/ 457200 h 975360"/>
              <a:gd name="connsiteX2" fmla="*/ 876300 w 876300"/>
              <a:gd name="connsiteY2" fmla="*/ 975360 h 975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6300" h="975360">
                <a:moveTo>
                  <a:pt x="0" y="0"/>
                </a:moveTo>
                <a:lnTo>
                  <a:pt x="449580" y="457200"/>
                </a:lnTo>
                <a:lnTo>
                  <a:pt x="876300" y="9753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3" name="Freeform 452"/>
          <p:cNvSpPr/>
          <p:nvPr userDrawn="1"/>
        </p:nvSpPr>
        <p:spPr>
          <a:xfrm>
            <a:off x="12384353" y="14420831"/>
            <a:ext cx="563880" cy="2484120"/>
          </a:xfrm>
          <a:custGeom>
            <a:avLst/>
            <a:gdLst>
              <a:gd name="connsiteX0" fmla="*/ 563880 w 563880"/>
              <a:gd name="connsiteY0" fmla="*/ 0 h 2484120"/>
              <a:gd name="connsiteX1" fmla="*/ 365760 w 563880"/>
              <a:gd name="connsiteY1" fmla="*/ 381000 h 2484120"/>
              <a:gd name="connsiteX2" fmla="*/ 304800 w 563880"/>
              <a:gd name="connsiteY2" fmla="*/ 754380 h 2484120"/>
              <a:gd name="connsiteX3" fmla="*/ 236220 w 563880"/>
              <a:gd name="connsiteY3" fmla="*/ 944880 h 2484120"/>
              <a:gd name="connsiteX4" fmla="*/ 167640 w 563880"/>
              <a:gd name="connsiteY4" fmla="*/ 1051560 h 2484120"/>
              <a:gd name="connsiteX5" fmla="*/ 190500 w 563880"/>
              <a:gd name="connsiteY5" fmla="*/ 1508760 h 2484120"/>
              <a:gd name="connsiteX6" fmla="*/ 0 w 563880"/>
              <a:gd name="connsiteY6" fmla="*/ 1935480 h 2484120"/>
              <a:gd name="connsiteX7" fmla="*/ 220980 w 563880"/>
              <a:gd name="connsiteY7" fmla="*/ 2438400 h 2484120"/>
              <a:gd name="connsiteX8" fmla="*/ 297180 w 563880"/>
              <a:gd name="connsiteY8" fmla="*/ 2484120 h 2484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3880" h="2484120">
                <a:moveTo>
                  <a:pt x="563880" y="0"/>
                </a:moveTo>
                <a:lnTo>
                  <a:pt x="365760" y="381000"/>
                </a:lnTo>
                <a:lnTo>
                  <a:pt x="304800" y="754380"/>
                </a:lnTo>
                <a:lnTo>
                  <a:pt x="236220" y="944880"/>
                </a:lnTo>
                <a:lnTo>
                  <a:pt x="167640" y="1051560"/>
                </a:lnTo>
                <a:lnTo>
                  <a:pt x="190500" y="1508760"/>
                </a:lnTo>
                <a:lnTo>
                  <a:pt x="0" y="1935480"/>
                </a:lnTo>
                <a:lnTo>
                  <a:pt x="220980" y="2438400"/>
                </a:lnTo>
                <a:lnTo>
                  <a:pt x="297180" y="24841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4" name="Freeform 453"/>
          <p:cNvSpPr/>
          <p:nvPr userDrawn="1"/>
        </p:nvSpPr>
        <p:spPr>
          <a:xfrm>
            <a:off x="11256593" y="15327611"/>
            <a:ext cx="1310640" cy="144780"/>
          </a:xfrm>
          <a:custGeom>
            <a:avLst/>
            <a:gdLst>
              <a:gd name="connsiteX0" fmla="*/ 0 w 1310640"/>
              <a:gd name="connsiteY0" fmla="*/ 0 h 144780"/>
              <a:gd name="connsiteX1" fmla="*/ 426720 w 1310640"/>
              <a:gd name="connsiteY1" fmla="*/ 38100 h 144780"/>
              <a:gd name="connsiteX2" fmla="*/ 822960 w 1310640"/>
              <a:gd name="connsiteY2" fmla="*/ 144780 h 144780"/>
              <a:gd name="connsiteX3" fmla="*/ 1310640 w 1310640"/>
              <a:gd name="connsiteY3" fmla="*/ 144780 h 1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0640" h="144780">
                <a:moveTo>
                  <a:pt x="0" y="0"/>
                </a:moveTo>
                <a:lnTo>
                  <a:pt x="426720" y="38100"/>
                </a:lnTo>
                <a:lnTo>
                  <a:pt x="822960" y="144780"/>
                </a:lnTo>
                <a:lnTo>
                  <a:pt x="1310640" y="14478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5" name="Freeform 454"/>
          <p:cNvSpPr/>
          <p:nvPr userDrawn="1"/>
        </p:nvSpPr>
        <p:spPr>
          <a:xfrm>
            <a:off x="12673913" y="15373331"/>
            <a:ext cx="1699260" cy="160020"/>
          </a:xfrm>
          <a:custGeom>
            <a:avLst/>
            <a:gdLst>
              <a:gd name="connsiteX0" fmla="*/ 0 w 1699260"/>
              <a:gd name="connsiteY0" fmla="*/ 22860 h 160020"/>
              <a:gd name="connsiteX1" fmla="*/ 297180 w 1699260"/>
              <a:gd name="connsiteY1" fmla="*/ 160020 h 160020"/>
              <a:gd name="connsiteX2" fmla="*/ 990600 w 1699260"/>
              <a:gd name="connsiteY2" fmla="*/ 60960 h 160020"/>
              <a:gd name="connsiteX3" fmla="*/ 1516380 w 1699260"/>
              <a:gd name="connsiteY3" fmla="*/ 0 h 160020"/>
              <a:gd name="connsiteX4" fmla="*/ 1699260 w 1699260"/>
              <a:gd name="connsiteY4" fmla="*/ 7620 h 160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99260" h="160020">
                <a:moveTo>
                  <a:pt x="0" y="22860"/>
                </a:moveTo>
                <a:lnTo>
                  <a:pt x="297180" y="160020"/>
                </a:lnTo>
                <a:lnTo>
                  <a:pt x="990600" y="60960"/>
                </a:lnTo>
                <a:lnTo>
                  <a:pt x="1516380" y="0"/>
                </a:lnTo>
                <a:lnTo>
                  <a:pt x="1699260" y="76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6" name="Freeform 455"/>
          <p:cNvSpPr/>
          <p:nvPr userDrawn="1"/>
        </p:nvSpPr>
        <p:spPr>
          <a:xfrm>
            <a:off x="11005133" y="15601931"/>
            <a:ext cx="1402080" cy="762000"/>
          </a:xfrm>
          <a:custGeom>
            <a:avLst/>
            <a:gdLst>
              <a:gd name="connsiteX0" fmla="*/ 0 w 1402080"/>
              <a:gd name="connsiteY0" fmla="*/ 0 h 762000"/>
              <a:gd name="connsiteX1" fmla="*/ 632460 w 1402080"/>
              <a:gd name="connsiteY1" fmla="*/ 533400 h 762000"/>
              <a:gd name="connsiteX2" fmla="*/ 723900 w 1402080"/>
              <a:gd name="connsiteY2" fmla="*/ 762000 h 762000"/>
              <a:gd name="connsiteX3" fmla="*/ 914400 w 1402080"/>
              <a:gd name="connsiteY3" fmla="*/ 685800 h 762000"/>
              <a:gd name="connsiteX4" fmla="*/ 1249680 w 1402080"/>
              <a:gd name="connsiteY4" fmla="*/ 701040 h 762000"/>
              <a:gd name="connsiteX5" fmla="*/ 1402080 w 1402080"/>
              <a:gd name="connsiteY5" fmla="*/ 746760 h 76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02080" h="762000">
                <a:moveTo>
                  <a:pt x="0" y="0"/>
                </a:moveTo>
                <a:lnTo>
                  <a:pt x="632460" y="533400"/>
                </a:lnTo>
                <a:lnTo>
                  <a:pt x="723900" y="762000"/>
                </a:lnTo>
                <a:lnTo>
                  <a:pt x="914400" y="685800"/>
                </a:lnTo>
                <a:lnTo>
                  <a:pt x="1249680" y="701040"/>
                </a:lnTo>
                <a:lnTo>
                  <a:pt x="1402080" y="7467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7" name="Freeform 456"/>
          <p:cNvSpPr/>
          <p:nvPr userDrawn="1"/>
        </p:nvSpPr>
        <p:spPr>
          <a:xfrm>
            <a:off x="10136453" y="17125931"/>
            <a:ext cx="723900" cy="388620"/>
          </a:xfrm>
          <a:custGeom>
            <a:avLst/>
            <a:gdLst>
              <a:gd name="connsiteX0" fmla="*/ 0 w 723900"/>
              <a:gd name="connsiteY0" fmla="*/ 388620 h 388620"/>
              <a:gd name="connsiteX1" fmla="*/ 220980 w 723900"/>
              <a:gd name="connsiteY1" fmla="*/ 0 h 388620"/>
              <a:gd name="connsiteX2" fmla="*/ 723900 w 723900"/>
              <a:gd name="connsiteY2" fmla="*/ 35052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3900" h="388620">
                <a:moveTo>
                  <a:pt x="0" y="388620"/>
                </a:moveTo>
                <a:lnTo>
                  <a:pt x="220980" y="0"/>
                </a:lnTo>
                <a:lnTo>
                  <a:pt x="723900" y="3505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8" name="Freeform 457"/>
          <p:cNvSpPr/>
          <p:nvPr userDrawn="1"/>
        </p:nvSpPr>
        <p:spPr>
          <a:xfrm>
            <a:off x="10776533" y="15929591"/>
            <a:ext cx="937260" cy="1562100"/>
          </a:xfrm>
          <a:custGeom>
            <a:avLst/>
            <a:gdLst>
              <a:gd name="connsiteX0" fmla="*/ 0 w 937260"/>
              <a:gd name="connsiteY0" fmla="*/ 0 h 1562100"/>
              <a:gd name="connsiteX1" fmla="*/ 365760 w 937260"/>
              <a:gd name="connsiteY1" fmla="*/ 388620 h 1562100"/>
              <a:gd name="connsiteX2" fmla="*/ 464820 w 937260"/>
              <a:gd name="connsiteY2" fmla="*/ 815340 h 1562100"/>
              <a:gd name="connsiteX3" fmla="*/ 746760 w 937260"/>
              <a:gd name="connsiteY3" fmla="*/ 739140 h 1562100"/>
              <a:gd name="connsiteX4" fmla="*/ 937260 w 937260"/>
              <a:gd name="connsiteY4" fmla="*/ 1562100 h 1562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7260" h="1562100">
                <a:moveTo>
                  <a:pt x="0" y="0"/>
                </a:moveTo>
                <a:lnTo>
                  <a:pt x="365760" y="388620"/>
                </a:lnTo>
                <a:lnTo>
                  <a:pt x="464820" y="815340"/>
                </a:lnTo>
                <a:lnTo>
                  <a:pt x="746760" y="739140"/>
                </a:lnTo>
                <a:lnTo>
                  <a:pt x="937260" y="15621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9" name="Freeform 458"/>
          <p:cNvSpPr/>
          <p:nvPr userDrawn="1"/>
        </p:nvSpPr>
        <p:spPr>
          <a:xfrm>
            <a:off x="11119433" y="16272491"/>
            <a:ext cx="1082040" cy="1234440"/>
          </a:xfrm>
          <a:custGeom>
            <a:avLst/>
            <a:gdLst>
              <a:gd name="connsiteX0" fmla="*/ 1082040 w 1082040"/>
              <a:gd name="connsiteY0" fmla="*/ 1234440 h 1234440"/>
              <a:gd name="connsiteX1" fmla="*/ 647700 w 1082040"/>
              <a:gd name="connsiteY1" fmla="*/ 152400 h 1234440"/>
              <a:gd name="connsiteX2" fmla="*/ 586740 w 1082040"/>
              <a:gd name="connsiteY2" fmla="*/ 190500 h 1234440"/>
              <a:gd name="connsiteX3" fmla="*/ 502920 w 1082040"/>
              <a:gd name="connsiteY3" fmla="*/ 0 h 1234440"/>
              <a:gd name="connsiteX4" fmla="*/ 0 w 1082040"/>
              <a:gd name="connsiteY4" fmla="*/ 60960 h 1234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82040" h="1234440">
                <a:moveTo>
                  <a:pt x="1082040" y="1234440"/>
                </a:moveTo>
                <a:lnTo>
                  <a:pt x="647700" y="152400"/>
                </a:lnTo>
                <a:lnTo>
                  <a:pt x="586740" y="190500"/>
                </a:lnTo>
                <a:lnTo>
                  <a:pt x="502920" y="0"/>
                </a:lnTo>
                <a:lnTo>
                  <a:pt x="0" y="609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0" name="Freeform 459"/>
          <p:cNvSpPr/>
          <p:nvPr userDrawn="1"/>
        </p:nvSpPr>
        <p:spPr>
          <a:xfrm>
            <a:off x="11066093" y="15495251"/>
            <a:ext cx="693420" cy="571500"/>
          </a:xfrm>
          <a:custGeom>
            <a:avLst/>
            <a:gdLst>
              <a:gd name="connsiteX0" fmla="*/ 0 w 693420"/>
              <a:gd name="connsiteY0" fmla="*/ 0 h 571500"/>
              <a:gd name="connsiteX1" fmla="*/ 693420 w 693420"/>
              <a:gd name="connsiteY1" fmla="*/ 449580 h 571500"/>
              <a:gd name="connsiteX2" fmla="*/ 601980 w 69342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3420" h="571500">
                <a:moveTo>
                  <a:pt x="0" y="0"/>
                </a:moveTo>
                <a:lnTo>
                  <a:pt x="693420" y="449580"/>
                </a:lnTo>
                <a:lnTo>
                  <a:pt x="601980" y="5715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1" name="Freeform 460"/>
          <p:cNvSpPr/>
          <p:nvPr userDrawn="1"/>
        </p:nvSpPr>
        <p:spPr>
          <a:xfrm>
            <a:off x="11980493" y="16630631"/>
            <a:ext cx="434340" cy="335280"/>
          </a:xfrm>
          <a:custGeom>
            <a:avLst/>
            <a:gdLst>
              <a:gd name="connsiteX0" fmla="*/ 0 w 434340"/>
              <a:gd name="connsiteY0" fmla="*/ 335280 h 335280"/>
              <a:gd name="connsiteX1" fmla="*/ 434340 w 434340"/>
              <a:gd name="connsiteY1" fmla="*/ 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4340" h="335280">
                <a:moveTo>
                  <a:pt x="0" y="335280"/>
                </a:moveTo>
                <a:lnTo>
                  <a:pt x="4343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2" name="Freeform 461"/>
          <p:cNvSpPr/>
          <p:nvPr userDrawn="1"/>
        </p:nvSpPr>
        <p:spPr>
          <a:xfrm>
            <a:off x="12849173" y="17087831"/>
            <a:ext cx="1051560" cy="403860"/>
          </a:xfrm>
          <a:custGeom>
            <a:avLst/>
            <a:gdLst>
              <a:gd name="connsiteX0" fmla="*/ 0 w 1051560"/>
              <a:gd name="connsiteY0" fmla="*/ 0 h 403860"/>
              <a:gd name="connsiteX1" fmla="*/ 1051560 w 1051560"/>
              <a:gd name="connsiteY1" fmla="*/ 175260 h 403860"/>
              <a:gd name="connsiteX2" fmla="*/ 1036320 w 1051560"/>
              <a:gd name="connsiteY2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51560" h="403860">
                <a:moveTo>
                  <a:pt x="0" y="0"/>
                </a:moveTo>
                <a:lnTo>
                  <a:pt x="1051560" y="175260"/>
                </a:lnTo>
                <a:lnTo>
                  <a:pt x="1036320" y="4038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3" name="Freeform 462"/>
          <p:cNvSpPr/>
          <p:nvPr userDrawn="1"/>
        </p:nvSpPr>
        <p:spPr>
          <a:xfrm>
            <a:off x="13877873" y="15731471"/>
            <a:ext cx="1478280" cy="1516380"/>
          </a:xfrm>
          <a:custGeom>
            <a:avLst/>
            <a:gdLst>
              <a:gd name="connsiteX0" fmla="*/ 0 w 1478280"/>
              <a:gd name="connsiteY0" fmla="*/ 1516380 h 1516380"/>
              <a:gd name="connsiteX1" fmla="*/ 1455420 w 1478280"/>
              <a:gd name="connsiteY1" fmla="*/ 350520 h 1516380"/>
              <a:gd name="connsiteX2" fmla="*/ 1478280 w 1478280"/>
              <a:gd name="connsiteY2" fmla="*/ 0 h 1516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78280" h="1516380">
                <a:moveTo>
                  <a:pt x="0" y="1516380"/>
                </a:moveTo>
                <a:lnTo>
                  <a:pt x="1455420" y="350520"/>
                </a:lnTo>
                <a:lnTo>
                  <a:pt x="14782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4" name="Freeform 463"/>
          <p:cNvSpPr/>
          <p:nvPr userDrawn="1"/>
        </p:nvSpPr>
        <p:spPr>
          <a:xfrm>
            <a:off x="13839773" y="15800051"/>
            <a:ext cx="1219200" cy="601980"/>
          </a:xfrm>
          <a:custGeom>
            <a:avLst/>
            <a:gdLst>
              <a:gd name="connsiteX0" fmla="*/ 1219200 w 1219200"/>
              <a:gd name="connsiteY0" fmla="*/ 144780 h 601980"/>
              <a:gd name="connsiteX1" fmla="*/ 861060 w 1219200"/>
              <a:gd name="connsiteY1" fmla="*/ 15240 h 601980"/>
              <a:gd name="connsiteX2" fmla="*/ 777240 w 1219200"/>
              <a:gd name="connsiteY2" fmla="*/ 0 h 601980"/>
              <a:gd name="connsiteX3" fmla="*/ 777240 w 1219200"/>
              <a:gd name="connsiteY3" fmla="*/ 83820 h 601980"/>
              <a:gd name="connsiteX4" fmla="*/ 632460 w 1219200"/>
              <a:gd name="connsiteY4" fmla="*/ 601980 h 601980"/>
              <a:gd name="connsiteX5" fmla="*/ 0 w 1219200"/>
              <a:gd name="connsiteY5" fmla="*/ 38862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" h="601980">
                <a:moveTo>
                  <a:pt x="1219200" y="144780"/>
                </a:moveTo>
                <a:lnTo>
                  <a:pt x="861060" y="15240"/>
                </a:lnTo>
                <a:lnTo>
                  <a:pt x="777240" y="0"/>
                </a:lnTo>
                <a:lnTo>
                  <a:pt x="777240" y="83820"/>
                </a:lnTo>
                <a:lnTo>
                  <a:pt x="632460" y="601980"/>
                </a:lnTo>
                <a:lnTo>
                  <a:pt x="0" y="3886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5" name="Freeform 464"/>
          <p:cNvSpPr/>
          <p:nvPr userDrawn="1"/>
        </p:nvSpPr>
        <p:spPr>
          <a:xfrm>
            <a:off x="13550213" y="15632411"/>
            <a:ext cx="563880" cy="1546860"/>
          </a:xfrm>
          <a:custGeom>
            <a:avLst/>
            <a:gdLst>
              <a:gd name="connsiteX0" fmla="*/ 563880 w 563880"/>
              <a:gd name="connsiteY0" fmla="*/ 0 h 1546860"/>
              <a:gd name="connsiteX1" fmla="*/ 327660 w 563880"/>
              <a:gd name="connsiteY1" fmla="*/ 38100 h 1546860"/>
              <a:gd name="connsiteX2" fmla="*/ 0 w 563880"/>
              <a:gd name="connsiteY2" fmla="*/ 1546860 h 1546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3880" h="1546860">
                <a:moveTo>
                  <a:pt x="563880" y="0"/>
                </a:moveTo>
                <a:lnTo>
                  <a:pt x="327660" y="38100"/>
                </a:lnTo>
                <a:lnTo>
                  <a:pt x="0" y="15468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6" name="Freeform 465"/>
          <p:cNvSpPr/>
          <p:nvPr userDrawn="1"/>
        </p:nvSpPr>
        <p:spPr>
          <a:xfrm>
            <a:off x="13214933" y="16409651"/>
            <a:ext cx="144780" cy="762000"/>
          </a:xfrm>
          <a:custGeom>
            <a:avLst/>
            <a:gdLst>
              <a:gd name="connsiteX0" fmla="*/ 144780 w 144780"/>
              <a:gd name="connsiteY0" fmla="*/ 762000 h 762000"/>
              <a:gd name="connsiteX1" fmla="*/ 144780 w 144780"/>
              <a:gd name="connsiteY1" fmla="*/ 762000 h 762000"/>
              <a:gd name="connsiteX2" fmla="*/ 0 w 144780"/>
              <a:gd name="connsiteY2" fmla="*/ 0 h 76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4780" h="762000">
                <a:moveTo>
                  <a:pt x="144780" y="762000"/>
                </a:moveTo>
                <a:lnTo>
                  <a:pt x="144780" y="76200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7" name="Freeform 466"/>
          <p:cNvSpPr/>
          <p:nvPr userDrawn="1"/>
        </p:nvSpPr>
        <p:spPr>
          <a:xfrm>
            <a:off x="12635813" y="16546811"/>
            <a:ext cx="571500" cy="228600"/>
          </a:xfrm>
          <a:custGeom>
            <a:avLst/>
            <a:gdLst>
              <a:gd name="connsiteX0" fmla="*/ 0 w 571500"/>
              <a:gd name="connsiteY0" fmla="*/ 228600 h 228600"/>
              <a:gd name="connsiteX1" fmla="*/ 571500 w 571500"/>
              <a:gd name="connsiteY1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1500" h="228600">
                <a:moveTo>
                  <a:pt x="0" y="228600"/>
                </a:moveTo>
                <a:lnTo>
                  <a:pt x="5715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8" name="Freeform 467"/>
          <p:cNvSpPr/>
          <p:nvPr userDrawn="1"/>
        </p:nvSpPr>
        <p:spPr>
          <a:xfrm>
            <a:off x="11576633" y="15540971"/>
            <a:ext cx="906780" cy="243840"/>
          </a:xfrm>
          <a:custGeom>
            <a:avLst/>
            <a:gdLst>
              <a:gd name="connsiteX0" fmla="*/ 38100 w 906780"/>
              <a:gd name="connsiteY0" fmla="*/ 243840 h 243840"/>
              <a:gd name="connsiteX1" fmla="*/ 0 w 906780"/>
              <a:gd name="connsiteY1" fmla="*/ 0 h 243840"/>
              <a:gd name="connsiteX2" fmla="*/ 906780 w 906780"/>
              <a:gd name="connsiteY2" fmla="*/ 121920 h 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6780" h="243840">
                <a:moveTo>
                  <a:pt x="38100" y="243840"/>
                </a:moveTo>
                <a:lnTo>
                  <a:pt x="0" y="0"/>
                </a:lnTo>
                <a:lnTo>
                  <a:pt x="906780" y="1219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9" name="Freeform 468"/>
          <p:cNvSpPr/>
          <p:nvPr userDrawn="1"/>
        </p:nvSpPr>
        <p:spPr>
          <a:xfrm>
            <a:off x="12971093" y="13041611"/>
            <a:ext cx="2941320" cy="2369820"/>
          </a:xfrm>
          <a:custGeom>
            <a:avLst/>
            <a:gdLst>
              <a:gd name="connsiteX0" fmla="*/ 0 w 2941320"/>
              <a:gd name="connsiteY0" fmla="*/ 1242060 h 2369820"/>
              <a:gd name="connsiteX1" fmla="*/ 342900 w 2941320"/>
              <a:gd name="connsiteY1" fmla="*/ 815340 h 2369820"/>
              <a:gd name="connsiteX2" fmla="*/ 342900 w 2941320"/>
              <a:gd name="connsiteY2" fmla="*/ 815340 h 2369820"/>
              <a:gd name="connsiteX3" fmla="*/ 1104900 w 2941320"/>
              <a:gd name="connsiteY3" fmla="*/ 0 h 2369820"/>
              <a:gd name="connsiteX4" fmla="*/ 2461260 w 2941320"/>
              <a:gd name="connsiteY4" fmla="*/ 1524000 h 2369820"/>
              <a:gd name="connsiteX5" fmla="*/ 2735580 w 2941320"/>
              <a:gd name="connsiteY5" fmla="*/ 1104900 h 2369820"/>
              <a:gd name="connsiteX6" fmla="*/ 2941320 w 2941320"/>
              <a:gd name="connsiteY6" fmla="*/ 1196340 h 2369820"/>
              <a:gd name="connsiteX7" fmla="*/ 2872740 w 2941320"/>
              <a:gd name="connsiteY7" fmla="*/ 1889760 h 2369820"/>
              <a:gd name="connsiteX8" fmla="*/ 2286000 w 2941320"/>
              <a:gd name="connsiteY8" fmla="*/ 2369820 h 2369820"/>
              <a:gd name="connsiteX9" fmla="*/ 1943100 w 2941320"/>
              <a:gd name="connsiteY9" fmla="*/ 2225040 h 2369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41320" h="2369820">
                <a:moveTo>
                  <a:pt x="0" y="1242060"/>
                </a:moveTo>
                <a:lnTo>
                  <a:pt x="342900" y="815340"/>
                </a:lnTo>
                <a:lnTo>
                  <a:pt x="342900" y="815340"/>
                </a:lnTo>
                <a:lnTo>
                  <a:pt x="1104900" y="0"/>
                </a:lnTo>
                <a:lnTo>
                  <a:pt x="2461260" y="1524000"/>
                </a:lnTo>
                <a:lnTo>
                  <a:pt x="2735580" y="1104900"/>
                </a:lnTo>
                <a:lnTo>
                  <a:pt x="2941320" y="1196340"/>
                </a:lnTo>
                <a:lnTo>
                  <a:pt x="2872740" y="1889760"/>
                </a:lnTo>
                <a:lnTo>
                  <a:pt x="2286000" y="2369820"/>
                </a:lnTo>
                <a:lnTo>
                  <a:pt x="1943100" y="2225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0" name="Freeform 469"/>
          <p:cNvSpPr/>
          <p:nvPr userDrawn="1"/>
        </p:nvSpPr>
        <p:spPr>
          <a:xfrm>
            <a:off x="13001573" y="13277831"/>
            <a:ext cx="4251960" cy="1127760"/>
          </a:xfrm>
          <a:custGeom>
            <a:avLst/>
            <a:gdLst>
              <a:gd name="connsiteX0" fmla="*/ 0 w 4251960"/>
              <a:gd name="connsiteY0" fmla="*/ 274320 h 1127760"/>
              <a:gd name="connsiteX1" fmla="*/ 739140 w 4251960"/>
              <a:gd name="connsiteY1" fmla="*/ 1127760 h 1127760"/>
              <a:gd name="connsiteX2" fmla="*/ 2141220 w 4251960"/>
              <a:gd name="connsiteY2" fmla="*/ 457200 h 1127760"/>
              <a:gd name="connsiteX3" fmla="*/ 2743200 w 4251960"/>
              <a:gd name="connsiteY3" fmla="*/ 853440 h 1127760"/>
              <a:gd name="connsiteX4" fmla="*/ 3116580 w 4251960"/>
              <a:gd name="connsiteY4" fmla="*/ 419100 h 1127760"/>
              <a:gd name="connsiteX5" fmla="*/ 3451860 w 4251960"/>
              <a:gd name="connsiteY5" fmla="*/ 220980 h 1127760"/>
              <a:gd name="connsiteX6" fmla="*/ 3589020 w 4251960"/>
              <a:gd name="connsiteY6" fmla="*/ 441960 h 1127760"/>
              <a:gd name="connsiteX7" fmla="*/ 4084320 w 4251960"/>
              <a:gd name="connsiteY7" fmla="*/ 0 h 1127760"/>
              <a:gd name="connsiteX8" fmla="*/ 4251960 w 4251960"/>
              <a:gd name="connsiteY8" fmla="*/ 205740 h 1127760"/>
              <a:gd name="connsiteX9" fmla="*/ 4236720 w 4251960"/>
              <a:gd name="connsiteY9" fmla="*/ 281940 h 1127760"/>
              <a:gd name="connsiteX10" fmla="*/ 3246120 w 4251960"/>
              <a:gd name="connsiteY10" fmla="*/ 1005840 h 1127760"/>
              <a:gd name="connsiteX11" fmla="*/ 3139440 w 4251960"/>
              <a:gd name="connsiteY11" fmla="*/ 838200 h 1127760"/>
              <a:gd name="connsiteX12" fmla="*/ 2910840 w 4251960"/>
              <a:gd name="connsiteY12" fmla="*/ 937260 h 1127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251960" h="1127760">
                <a:moveTo>
                  <a:pt x="0" y="274320"/>
                </a:moveTo>
                <a:lnTo>
                  <a:pt x="739140" y="1127760"/>
                </a:lnTo>
                <a:lnTo>
                  <a:pt x="2141220" y="457200"/>
                </a:lnTo>
                <a:lnTo>
                  <a:pt x="2743200" y="853440"/>
                </a:lnTo>
                <a:lnTo>
                  <a:pt x="3116580" y="419100"/>
                </a:lnTo>
                <a:lnTo>
                  <a:pt x="3451860" y="220980"/>
                </a:lnTo>
                <a:lnTo>
                  <a:pt x="3589020" y="441960"/>
                </a:lnTo>
                <a:lnTo>
                  <a:pt x="4084320" y="0"/>
                </a:lnTo>
                <a:lnTo>
                  <a:pt x="4251960" y="205740"/>
                </a:lnTo>
                <a:lnTo>
                  <a:pt x="4236720" y="281940"/>
                </a:lnTo>
                <a:lnTo>
                  <a:pt x="3246120" y="1005840"/>
                </a:lnTo>
                <a:lnTo>
                  <a:pt x="3139440" y="838200"/>
                </a:lnTo>
                <a:lnTo>
                  <a:pt x="2910840" y="9372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1" name="Freeform 470"/>
          <p:cNvSpPr/>
          <p:nvPr userDrawn="1"/>
        </p:nvSpPr>
        <p:spPr>
          <a:xfrm>
            <a:off x="15820973" y="12995891"/>
            <a:ext cx="388620" cy="609600"/>
          </a:xfrm>
          <a:custGeom>
            <a:avLst/>
            <a:gdLst>
              <a:gd name="connsiteX0" fmla="*/ 0 w 388620"/>
              <a:gd name="connsiteY0" fmla="*/ 0 h 609600"/>
              <a:gd name="connsiteX1" fmla="*/ 388620 w 388620"/>
              <a:gd name="connsiteY1" fmla="*/ 609600 h 609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8620" h="609600">
                <a:moveTo>
                  <a:pt x="0" y="0"/>
                </a:moveTo>
                <a:lnTo>
                  <a:pt x="388620" y="609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2" name="Freeform 471"/>
          <p:cNvSpPr/>
          <p:nvPr userDrawn="1"/>
        </p:nvSpPr>
        <p:spPr>
          <a:xfrm>
            <a:off x="16567733" y="12736811"/>
            <a:ext cx="350520" cy="563880"/>
          </a:xfrm>
          <a:custGeom>
            <a:avLst/>
            <a:gdLst>
              <a:gd name="connsiteX0" fmla="*/ 0 w 350520"/>
              <a:gd name="connsiteY0" fmla="*/ 0 h 563880"/>
              <a:gd name="connsiteX1" fmla="*/ 350520 w 35052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563880">
                <a:moveTo>
                  <a:pt x="0" y="0"/>
                </a:moveTo>
                <a:lnTo>
                  <a:pt x="350520" y="5638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3" name="Freeform 472"/>
          <p:cNvSpPr/>
          <p:nvPr userDrawn="1"/>
        </p:nvSpPr>
        <p:spPr>
          <a:xfrm>
            <a:off x="16986833" y="12134831"/>
            <a:ext cx="594360" cy="548640"/>
          </a:xfrm>
          <a:custGeom>
            <a:avLst/>
            <a:gdLst>
              <a:gd name="connsiteX0" fmla="*/ 0 w 594360"/>
              <a:gd name="connsiteY0" fmla="*/ 0 h 548640"/>
              <a:gd name="connsiteX1" fmla="*/ 594360 w 594360"/>
              <a:gd name="connsiteY1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4360" h="548640">
                <a:moveTo>
                  <a:pt x="0" y="0"/>
                </a:moveTo>
                <a:lnTo>
                  <a:pt x="594360" y="5486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4" name="Freeform 473"/>
          <p:cNvSpPr/>
          <p:nvPr userDrawn="1"/>
        </p:nvSpPr>
        <p:spPr>
          <a:xfrm>
            <a:off x="15554273" y="11068031"/>
            <a:ext cx="594360" cy="1021080"/>
          </a:xfrm>
          <a:custGeom>
            <a:avLst/>
            <a:gdLst>
              <a:gd name="connsiteX0" fmla="*/ 0 w 594360"/>
              <a:gd name="connsiteY0" fmla="*/ 0 h 1021080"/>
              <a:gd name="connsiteX1" fmla="*/ 594360 w 594360"/>
              <a:gd name="connsiteY1" fmla="*/ 1021080 h 1021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4360" h="1021080">
                <a:moveTo>
                  <a:pt x="0" y="0"/>
                </a:moveTo>
                <a:lnTo>
                  <a:pt x="594360" y="10210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5" name="Freeform 474"/>
          <p:cNvSpPr/>
          <p:nvPr userDrawn="1"/>
        </p:nvSpPr>
        <p:spPr>
          <a:xfrm>
            <a:off x="16384853" y="10336511"/>
            <a:ext cx="670560" cy="685800"/>
          </a:xfrm>
          <a:custGeom>
            <a:avLst/>
            <a:gdLst>
              <a:gd name="connsiteX0" fmla="*/ 0 w 670560"/>
              <a:gd name="connsiteY0" fmla="*/ 0 h 685800"/>
              <a:gd name="connsiteX1" fmla="*/ 0 w 670560"/>
              <a:gd name="connsiteY1" fmla="*/ 0 h 685800"/>
              <a:gd name="connsiteX2" fmla="*/ 76200 w 670560"/>
              <a:gd name="connsiteY2" fmla="*/ 335280 h 685800"/>
              <a:gd name="connsiteX3" fmla="*/ 670560 w 670560"/>
              <a:gd name="connsiteY3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0560" h="685800">
                <a:moveTo>
                  <a:pt x="0" y="0"/>
                </a:moveTo>
                <a:lnTo>
                  <a:pt x="0" y="0"/>
                </a:lnTo>
                <a:lnTo>
                  <a:pt x="76200" y="335280"/>
                </a:lnTo>
                <a:lnTo>
                  <a:pt x="670560" y="6858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6" name="Freeform 475"/>
          <p:cNvSpPr/>
          <p:nvPr userDrawn="1"/>
        </p:nvSpPr>
        <p:spPr>
          <a:xfrm>
            <a:off x="15272333" y="10176491"/>
            <a:ext cx="259080" cy="525780"/>
          </a:xfrm>
          <a:custGeom>
            <a:avLst/>
            <a:gdLst>
              <a:gd name="connsiteX0" fmla="*/ 0 w 259080"/>
              <a:gd name="connsiteY0" fmla="*/ 525780 h 525780"/>
              <a:gd name="connsiteX1" fmla="*/ 0 w 259080"/>
              <a:gd name="connsiteY1" fmla="*/ 525780 h 525780"/>
              <a:gd name="connsiteX2" fmla="*/ 259080 w 259080"/>
              <a:gd name="connsiteY2" fmla="*/ 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9080" h="525780">
                <a:moveTo>
                  <a:pt x="0" y="525780"/>
                </a:moveTo>
                <a:lnTo>
                  <a:pt x="0" y="525780"/>
                </a:lnTo>
                <a:lnTo>
                  <a:pt x="259080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7" name="Freeform 476"/>
          <p:cNvSpPr/>
          <p:nvPr userDrawn="1"/>
        </p:nvSpPr>
        <p:spPr>
          <a:xfrm>
            <a:off x="15599993" y="10298411"/>
            <a:ext cx="365760" cy="548640"/>
          </a:xfrm>
          <a:custGeom>
            <a:avLst/>
            <a:gdLst>
              <a:gd name="connsiteX0" fmla="*/ 0 w 365760"/>
              <a:gd name="connsiteY0" fmla="*/ 0 h 548640"/>
              <a:gd name="connsiteX1" fmla="*/ 365760 w 365760"/>
              <a:gd name="connsiteY1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548640">
                <a:moveTo>
                  <a:pt x="0" y="0"/>
                </a:moveTo>
                <a:lnTo>
                  <a:pt x="365760" y="5486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8" name="Freeform 477"/>
          <p:cNvSpPr/>
          <p:nvPr userDrawn="1"/>
        </p:nvSpPr>
        <p:spPr>
          <a:xfrm>
            <a:off x="14091233" y="12439631"/>
            <a:ext cx="480060" cy="601980"/>
          </a:xfrm>
          <a:custGeom>
            <a:avLst/>
            <a:gdLst>
              <a:gd name="connsiteX0" fmla="*/ 0 w 480060"/>
              <a:gd name="connsiteY0" fmla="*/ 601980 h 601980"/>
              <a:gd name="connsiteX1" fmla="*/ 480060 w 480060"/>
              <a:gd name="connsiteY1" fmla="*/ 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0060" h="601980">
                <a:moveTo>
                  <a:pt x="0" y="601980"/>
                </a:moveTo>
                <a:lnTo>
                  <a:pt x="4800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9" name="Freeform 478"/>
          <p:cNvSpPr/>
          <p:nvPr userDrawn="1"/>
        </p:nvSpPr>
        <p:spPr>
          <a:xfrm>
            <a:off x="14296973" y="12614891"/>
            <a:ext cx="807720" cy="609600"/>
          </a:xfrm>
          <a:custGeom>
            <a:avLst/>
            <a:gdLst>
              <a:gd name="connsiteX0" fmla="*/ 0 w 807720"/>
              <a:gd name="connsiteY0" fmla="*/ 609600 h 609600"/>
              <a:gd name="connsiteX1" fmla="*/ 0 w 807720"/>
              <a:gd name="connsiteY1" fmla="*/ 609600 h 609600"/>
              <a:gd name="connsiteX2" fmla="*/ 68580 w 807720"/>
              <a:gd name="connsiteY2" fmla="*/ 586740 h 609600"/>
              <a:gd name="connsiteX3" fmla="*/ 807720 w 807720"/>
              <a:gd name="connsiteY3" fmla="*/ 0 h 609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7720" h="609600">
                <a:moveTo>
                  <a:pt x="0" y="609600"/>
                </a:moveTo>
                <a:lnTo>
                  <a:pt x="0" y="609600"/>
                </a:lnTo>
                <a:lnTo>
                  <a:pt x="68580" y="586740"/>
                </a:lnTo>
                <a:lnTo>
                  <a:pt x="8077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0" name="Freeform 479"/>
          <p:cNvSpPr/>
          <p:nvPr userDrawn="1"/>
        </p:nvSpPr>
        <p:spPr>
          <a:xfrm>
            <a:off x="13176833" y="14260811"/>
            <a:ext cx="449580" cy="304800"/>
          </a:xfrm>
          <a:custGeom>
            <a:avLst/>
            <a:gdLst>
              <a:gd name="connsiteX0" fmla="*/ 0 w 449580"/>
              <a:gd name="connsiteY0" fmla="*/ 304800 h 304800"/>
              <a:gd name="connsiteX1" fmla="*/ 449580 w 449580"/>
              <a:gd name="connsiteY1" fmla="*/ 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9580" h="304800">
                <a:moveTo>
                  <a:pt x="0" y="304800"/>
                </a:moveTo>
                <a:lnTo>
                  <a:pt x="449580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1" name="Freeform 480"/>
          <p:cNvSpPr/>
          <p:nvPr userDrawn="1"/>
        </p:nvSpPr>
        <p:spPr>
          <a:xfrm>
            <a:off x="13565453" y="14169371"/>
            <a:ext cx="1059180" cy="853440"/>
          </a:xfrm>
          <a:custGeom>
            <a:avLst/>
            <a:gdLst>
              <a:gd name="connsiteX0" fmla="*/ 0 w 1059180"/>
              <a:gd name="connsiteY0" fmla="*/ 624840 h 853440"/>
              <a:gd name="connsiteX1" fmla="*/ 243840 w 1059180"/>
              <a:gd name="connsiteY1" fmla="*/ 403860 h 853440"/>
              <a:gd name="connsiteX2" fmla="*/ 495300 w 1059180"/>
              <a:gd name="connsiteY2" fmla="*/ 853440 h 853440"/>
              <a:gd name="connsiteX3" fmla="*/ 1059180 w 1059180"/>
              <a:gd name="connsiteY3" fmla="*/ 541020 h 853440"/>
              <a:gd name="connsiteX4" fmla="*/ 708660 w 1059180"/>
              <a:gd name="connsiteY4" fmla="*/ 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59180" h="853440">
                <a:moveTo>
                  <a:pt x="0" y="624840"/>
                </a:moveTo>
                <a:lnTo>
                  <a:pt x="243840" y="403860"/>
                </a:lnTo>
                <a:lnTo>
                  <a:pt x="495300" y="853440"/>
                </a:lnTo>
                <a:lnTo>
                  <a:pt x="1059180" y="541020"/>
                </a:lnTo>
                <a:lnTo>
                  <a:pt x="7086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2" name="Freeform 481"/>
          <p:cNvSpPr/>
          <p:nvPr userDrawn="1"/>
        </p:nvSpPr>
        <p:spPr>
          <a:xfrm>
            <a:off x="2554553" y="12813011"/>
            <a:ext cx="4152900" cy="4770120"/>
          </a:xfrm>
          <a:custGeom>
            <a:avLst/>
            <a:gdLst>
              <a:gd name="connsiteX0" fmla="*/ 4152900 w 4152900"/>
              <a:gd name="connsiteY0" fmla="*/ 0 h 4770120"/>
              <a:gd name="connsiteX1" fmla="*/ 3436620 w 4152900"/>
              <a:gd name="connsiteY1" fmla="*/ 563880 h 4770120"/>
              <a:gd name="connsiteX2" fmla="*/ 3124200 w 4152900"/>
              <a:gd name="connsiteY2" fmla="*/ 731520 h 4770120"/>
              <a:gd name="connsiteX3" fmla="*/ 2651760 w 4152900"/>
              <a:gd name="connsiteY3" fmla="*/ 1074420 h 4770120"/>
              <a:gd name="connsiteX4" fmla="*/ 2110740 w 4152900"/>
              <a:gd name="connsiteY4" fmla="*/ 1546860 h 4770120"/>
              <a:gd name="connsiteX5" fmla="*/ 1181100 w 4152900"/>
              <a:gd name="connsiteY5" fmla="*/ 2202180 h 4770120"/>
              <a:gd name="connsiteX6" fmla="*/ 800100 w 4152900"/>
              <a:gd name="connsiteY6" fmla="*/ 2910840 h 4770120"/>
              <a:gd name="connsiteX7" fmla="*/ 0 w 4152900"/>
              <a:gd name="connsiteY7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152900" h="4770120">
                <a:moveTo>
                  <a:pt x="4152900" y="0"/>
                </a:moveTo>
                <a:lnTo>
                  <a:pt x="3436620" y="563880"/>
                </a:lnTo>
                <a:lnTo>
                  <a:pt x="3124200" y="731520"/>
                </a:lnTo>
                <a:lnTo>
                  <a:pt x="2651760" y="1074420"/>
                </a:lnTo>
                <a:lnTo>
                  <a:pt x="2110740" y="1546860"/>
                </a:lnTo>
                <a:lnTo>
                  <a:pt x="1181100" y="2202180"/>
                </a:lnTo>
                <a:lnTo>
                  <a:pt x="800100" y="2910840"/>
                </a:lnTo>
                <a:lnTo>
                  <a:pt x="0" y="477012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3" name="Freeform 482"/>
          <p:cNvSpPr/>
          <p:nvPr userDrawn="1"/>
        </p:nvSpPr>
        <p:spPr>
          <a:xfrm>
            <a:off x="6318833" y="16371551"/>
            <a:ext cx="2598420" cy="1143000"/>
          </a:xfrm>
          <a:custGeom>
            <a:avLst/>
            <a:gdLst>
              <a:gd name="connsiteX0" fmla="*/ 0 w 2598420"/>
              <a:gd name="connsiteY0" fmla="*/ 0 h 1143000"/>
              <a:gd name="connsiteX1" fmla="*/ 403860 w 2598420"/>
              <a:gd name="connsiteY1" fmla="*/ 236220 h 1143000"/>
              <a:gd name="connsiteX2" fmla="*/ 533400 w 2598420"/>
              <a:gd name="connsiteY2" fmla="*/ 518160 h 1143000"/>
              <a:gd name="connsiteX3" fmla="*/ 723900 w 2598420"/>
              <a:gd name="connsiteY3" fmla="*/ 525780 h 1143000"/>
              <a:gd name="connsiteX4" fmla="*/ 2598420 w 2598420"/>
              <a:gd name="connsiteY4" fmla="*/ 1143000 h 1143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98420" h="1143000">
                <a:moveTo>
                  <a:pt x="0" y="0"/>
                </a:moveTo>
                <a:lnTo>
                  <a:pt x="403860" y="236220"/>
                </a:lnTo>
                <a:lnTo>
                  <a:pt x="533400" y="518160"/>
                </a:lnTo>
                <a:lnTo>
                  <a:pt x="723900" y="525780"/>
                </a:lnTo>
                <a:lnTo>
                  <a:pt x="2598420" y="11430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4" name="Freeform 483"/>
          <p:cNvSpPr/>
          <p:nvPr userDrawn="1"/>
        </p:nvSpPr>
        <p:spPr>
          <a:xfrm>
            <a:off x="3446093" y="15502871"/>
            <a:ext cx="1653540" cy="2042160"/>
          </a:xfrm>
          <a:custGeom>
            <a:avLst/>
            <a:gdLst>
              <a:gd name="connsiteX0" fmla="*/ 0 w 1653540"/>
              <a:gd name="connsiteY0" fmla="*/ 0 h 2042160"/>
              <a:gd name="connsiteX1" fmla="*/ 556260 w 1653540"/>
              <a:gd name="connsiteY1" fmla="*/ 556260 h 2042160"/>
              <a:gd name="connsiteX2" fmla="*/ 617220 w 1653540"/>
              <a:gd name="connsiteY2" fmla="*/ 480060 h 2042160"/>
              <a:gd name="connsiteX3" fmla="*/ 815340 w 1653540"/>
              <a:gd name="connsiteY3" fmla="*/ 1021080 h 2042160"/>
              <a:gd name="connsiteX4" fmla="*/ 922020 w 1653540"/>
              <a:gd name="connsiteY4" fmla="*/ 1569720 h 2042160"/>
              <a:gd name="connsiteX5" fmla="*/ 998220 w 1653540"/>
              <a:gd name="connsiteY5" fmla="*/ 1554480 h 2042160"/>
              <a:gd name="connsiteX6" fmla="*/ 1021080 w 1653540"/>
              <a:gd name="connsiteY6" fmla="*/ 1546860 h 2042160"/>
              <a:gd name="connsiteX7" fmla="*/ 1242060 w 1653540"/>
              <a:gd name="connsiteY7" fmla="*/ 1562100 h 2042160"/>
              <a:gd name="connsiteX8" fmla="*/ 1653540 w 1653540"/>
              <a:gd name="connsiteY8" fmla="*/ 2042160 h 2042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40" h="2042160">
                <a:moveTo>
                  <a:pt x="0" y="0"/>
                </a:moveTo>
                <a:lnTo>
                  <a:pt x="556260" y="556260"/>
                </a:lnTo>
                <a:cubicBezTo>
                  <a:pt x="605130" y="482954"/>
                  <a:pt x="577406" y="499967"/>
                  <a:pt x="617220" y="480060"/>
                </a:cubicBezTo>
                <a:lnTo>
                  <a:pt x="815340" y="1021080"/>
                </a:lnTo>
                <a:lnTo>
                  <a:pt x="922020" y="1569720"/>
                </a:lnTo>
                <a:cubicBezTo>
                  <a:pt x="947420" y="1564640"/>
                  <a:pt x="972980" y="1560305"/>
                  <a:pt x="998220" y="1554480"/>
                </a:cubicBezTo>
                <a:cubicBezTo>
                  <a:pt x="1006046" y="1552674"/>
                  <a:pt x="1021080" y="1546860"/>
                  <a:pt x="1021080" y="1546860"/>
                </a:cubicBezTo>
                <a:lnTo>
                  <a:pt x="1242060" y="1562100"/>
                </a:lnTo>
                <a:lnTo>
                  <a:pt x="1653540" y="20421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5" name="Freeform 484"/>
          <p:cNvSpPr/>
          <p:nvPr userDrawn="1"/>
        </p:nvSpPr>
        <p:spPr>
          <a:xfrm>
            <a:off x="4467173" y="16577291"/>
            <a:ext cx="91440" cy="464820"/>
          </a:xfrm>
          <a:custGeom>
            <a:avLst/>
            <a:gdLst>
              <a:gd name="connsiteX0" fmla="*/ 91440 w 91440"/>
              <a:gd name="connsiteY0" fmla="*/ 464820 h 464820"/>
              <a:gd name="connsiteX1" fmla="*/ 0 w 91440"/>
              <a:gd name="connsiteY1" fmla="*/ 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464820">
                <a:moveTo>
                  <a:pt x="91440" y="464820"/>
                </a:moveTo>
                <a:lnTo>
                  <a:pt x="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6" name="Freeform 485"/>
          <p:cNvSpPr/>
          <p:nvPr userDrawn="1"/>
        </p:nvSpPr>
        <p:spPr>
          <a:xfrm>
            <a:off x="2958413" y="15319991"/>
            <a:ext cx="335280" cy="563880"/>
          </a:xfrm>
          <a:custGeom>
            <a:avLst/>
            <a:gdLst>
              <a:gd name="connsiteX0" fmla="*/ 228600 w 335280"/>
              <a:gd name="connsiteY0" fmla="*/ 0 h 563880"/>
              <a:gd name="connsiteX1" fmla="*/ 0 w 335280"/>
              <a:gd name="connsiteY1" fmla="*/ 304800 h 563880"/>
              <a:gd name="connsiteX2" fmla="*/ 335280 w 335280"/>
              <a:gd name="connsiteY2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35280" h="563880">
                <a:moveTo>
                  <a:pt x="228600" y="0"/>
                </a:moveTo>
                <a:lnTo>
                  <a:pt x="0" y="304800"/>
                </a:lnTo>
                <a:lnTo>
                  <a:pt x="335280" y="56388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7" name="Freeform 486"/>
          <p:cNvSpPr/>
          <p:nvPr userDrawn="1"/>
        </p:nvSpPr>
        <p:spPr>
          <a:xfrm>
            <a:off x="3362273" y="15761951"/>
            <a:ext cx="419100" cy="213360"/>
          </a:xfrm>
          <a:custGeom>
            <a:avLst/>
            <a:gdLst>
              <a:gd name="connsiteX0" fmla="*/ 0 w 419100"/>
              <a:gd name="connsiteY0" fmla="*/ 0 h 213360"/>
              <a:gd name="connsiteX1" fmla="*/ 281940 w 419100"/>
              <a:gd name="connsiteY1" fmla="*/ 213360 h 213360"/>
              <a:gd name="connsiteX2" fmla="*/ 419100 w 419100"/>
              <a:gd name="connsiteY2" fmla="*/ 3810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9100" h="213360">
                <a:moveTo>
                  <a:pt x="0" y="0"/>
                </a:moveTo>
                <a:lnTo>
                  <a:pt x="281940" y="213360"/>
                </a:lnTo>
                <a:lnTo>
                  <a:pt x="419100" y="381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8" name="Freeform 487"/>
          <p:cNvSpPr/>
          <p:nvPr userDrawn="1"/>
        </p:nvSpPr>
        <p:spPr>
          <a:xfrm>
            <a:off x="3994733" y="13879811"/>
            <a:ext cx="5707380" cy="2423160"/>
          </a:xfrm>
          <a:custGeom>
            <a:avLst/>
            <a:gdLst>
              <a:gd name="connsiteX0" fmla="*/ 0 w 5707380"/>
              <a:gd name="connsiteY0" fmla="*/ 2133600 h 2423160"/>
              <a:gd name="connsiteX1" fmla="*/ 289560 w 5707380"/>
              <a:gd name="connsiteY1" fmla="*/ 1927860 h 2423160"/>
              <a:gd name="connsiteX2" fmla="*/ 601980 w 5707380"/>
              <a:gd name="connsiteY2" fmla="*/ 2034540 h 2423160"/>
              <a:gd name="connsiteX3" fmla="*/ 845820 w 5707380"/>
              <a:gd name="connsiteY3" fmla="*/ 2011680 h 2423160"/>
              <a:gd name="connsiteX4" fmla="*/ 1226820 w 5707380"/>
              <a:gd name="connsiteY4" fmla="*/ 1714500 h 2423160"/>
              <a:gd name="connsiteX5" fmla="*/ 2491740 w 5707380"/>
              <a:gd name="connsiteY5" fmla="*/ 853440 h 2423160"/>
              <a:gd name="connsiteX6" fmla="*/ 3055620 w 5707380"/>
              <a:gd name="connsiteY6" fmla="*/ 662940 h 2423160"/>
              <a:gd name="connsiteX7" fmla="*/ 3657600 w 5707380"/>
              <a:gd name="connsiteY7" fmla="*/ 0 h 2423160"/>
              <a:gd name="connsiteX8" fmla="*/ 4549140 w 5707380"/>
              <a:gd name="connsiteY8" fmla="*/ 388620 h 2423160"/>
              <a:gd name="connsiteX9" fmla="*/ 5669280 w 5707380"/>
              <a:gd name="connsiteY9" fmla="*/ 1653540 h 2423160"/>
              <a:gd name="connsiteX10" fmla="*/ 5707380 w 5707380"/>
              <a:gd name="connsiteY10" fmla="*/ 1920240 h 2423160"/>
              <a:gd name="connsiteX11" fmla="*/ 5539740 w 5707380"/>
              <a:gd name="connsiteY11" fmla="*/ 2423160 h 2423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707380" h="2423160">
                <a:moveTo>
                  <a:pt x="0" y="2133600"/>
                </a:moveTo>
                <a:lnTo>
                  <a:pt x="289560" y="1927860"/>
                </a:lnTo>
                <a:lnTo>
                  <a:pt x="601980" y="2034540"/>
                </a:lnTo>
                <a:lnTo>
                  <a:pt x="845820" y="2011680"/>
                </a:lnTo>
                <a:lnTo>
                  <a:pt x="1226820" y="1714500"/>
                </a:lnTo>
                <a:lnTo>
                  <a:pt x="2491740" y="853440"/>
                </a:lnTo>
                <a:lnTo>
                  <a:pt x="3055620" y="662940"/>
                </a:lnTo>
                <a:lnTo>
                  <a:pt x="3657600" y="0"/>
                </a:lnTo>
                <a:lnTo>
                  <a:pt x="4549140" y="388620"/>
                </a:lnTo>
                <a:lnTo>
                  <a:pt x="5669280" y="1653540"/>
                </a:lnTo>
                <a:lnTo>
                  <a:pt x="5707380" y="1920240"/>
                </a:lnTo>
                <a:lnTo>
                  <a:pt x="5539740" y="24231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9" name="Freeform 488"/>
          <p:cNvSpPr/>
          <p:nvPr userDrawn="1"/>
        </p:nvSpPr>
        <p:spPr>
          <a:xfrm>
            <a:off x="6928433" y="12988271"/>
            <a:ext cx="746760" cy="891540"/>
          </a:xfrm>
          <a:custGeom>
            <a:avLst/>
            <a:gdLst>
              <a:gd name="connsiteX0" fmla="*/ 76200 w 746760"/>
              <a:gd name="connsiteY0" fmla="*/ 0 h 891540"/>
              <a:gd name="connsiteX1" fmla="*/ 0 w 746760"/>
              <a:gd name="connsiteY1" fmla="*/ 213360 h 891540"/>
              <a:gd name="connsiteX2" fmla="*/ 746760 w 746760"/>
              <a:gd name="connsiteY2" fmla="*/ 891540 h 891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46760" h="891540">
                <a:moveTo>
                  <a:pt x="76200" y="0"/>
                </a:moveTo>
                <a:lnTo>
                  <a:pt x="0" y="213360"/>
                </a:lnTo>
                <a:lnTo>
                  <a:pt x="746760" y="8915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0" name="Freeform 489"/>
          <p:cNvSpPr/>
          <p:nvPr userDrawn="1"/>
        </p:nvSpPr>
        <p:spPr>
          <a:xfrm>
            <a:off x="5975933" y="13079711"/>
            <a:ext cx="982980" cy="320040"/>
          </a:xfrm>
          <a:custGeom>
            <a:avLst/>
            <a:gdLst>
              <a:gd name="connsiteX0" fmla="*/ 0 w 982980"/>
              <a:gd name="connsiteY0" fmla="*/ 320040 h 320040"/>
              <a:gd name="connsiteX1" fmla="*/ 525780 w 982980"/>
              <a:gd name="connsiteY1" fmla="*/ 236220 h 320040"/>
              <a:gd name="connsiteX2" fmla="*/ 982980 w 982980"/>
              <a:gd name="connsiteY2" fmla="*/ 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2980" h="320040">
                <a:moveTo>
                  <a:pt x="0" y="320040"/>
                </a:moveTo>
                <a:lnTo>
                  <a:pt x="525780" y="236220"/>
                </a:lnTo>
                <a:lnTo>
                  <a:pt x="98298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1" name="Freeform 490"/>
          <p:cNvSpPr/>
          <p:nvPr userDrawn="1"/>
        </p:nvSpPr>
        <p:spPr>
          <a:xfrm>
            <a:off x="1045793" y="14626571"/>
            <a:ext cx="2453640" cy="914400"/>
          </a:xfrm>
          <a:custGeom>
            <a:avLst/>
            <a:gdLst>
              <a:gd name="connsiteX0" fmla="*/ 0 w 2453640"/>
              <a:gd name="connsiteY0" fmla="*/ 0 h 914400"/>
              <a:gd name="connsiteX1" fmla="*/ 1440180 w 2453640"/>
              <a:gd name="connsiteY1" fmla="*/ 289560 h 914400"/>
              <a:gd name="connsiteX2" fmla="*/ 2019300 w 2453640"/>
              <a:gd name="connsiteY2" fmla="*/ 533400 h 914400"/>
              <a:gd name="connsiteX3" fmla="*/ 2453640 w 2453640"/>
              <a:gd name="connsiteY3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640" h="914400">
                <a:moveTo>
                  <a:pt x="0" y="0"/>
                </a:moveTo>
                <a:lnTo>
                  <a:pt x="1440180" y="289560"/>
                </a:lnTo>
                <a:lnTo>
                  <a:pt x="2019300" y="533400"/>
                </a:lnTo>
                <a:lnTo>
                  <a:pt x="2453640" y="9144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2" name="Freeform 491"/>
          <p:cNvSpPr/>
          <p:nvPr userDrawn="1"/>
        </p:nvSpPr>
        <p:spPr>
          <a:xfrm>
            <a:off x="2409773" y="14032211"/>
            <a:ext cx="426720" cy="822960"/>
          </a:xfrm>
          <a:custGeom>
            <a:avLst/>
            <a:gdLst>
              <a:gd name="connsiteX0" fmla="*/ 0 w 426720"/>
              <a:gd name="connsiteY0" fmla="*/ 822960 h 822960"/>
              <a:gd name="connsiteX1" fmla="*/ 426720 w 426720"/>
              <a:gd name="connsiteY1" fmla="*/ 0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822960">
                <a:moveTo>
                  <a:pt x="0" y="822960"/>
                </a:moveTo>
                <a:lnTo>
                  <a:pt x="42672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3" name="Freeform 492"/>
          <p:cNvSpPr/>
          <p:nvPr userDrawn="1"/>
        </p:nvSpPr>
        <p:spPr>
          <a:xfrm>
            <a:off x="611453" y="16097231"/>
            <a:ext cx="2202180" cy="914400"/>
          </a:xfrm>
          <a:custGeom>
            <a:avLst/>
            <a:gdLst>
              <a:gd name="connsiteX0" fmla="*/ 0 w 2202180"/>
              <a:gd name="connsiteY0" fmla="*/ 0 h 914400"/>
              <a:gd name="connsiteX1" fmla="*/ 434340 w 2202180"/>
              <a:gd name="connsiteY1" fmla="*/ 205740 h 914400"/>
              <a:gd name="connsiteX2" fmla="*/ 853440 w 2202180"/>
              <a:gd name="connsiteY2" fmla="*/ 563880 h 914400"/>
              <a:gd name="connsiteX3" fmla="*/ 1623060 w 2202180"/>
              <a:gd name="connsiteY3" fmla="*/ 716280 h 914400"/>
              <a:gd name="connsiteX4" fmla="*/ 2202180 w 2202180"/>
              <a:gd name="connsiteY4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02180" h="914400">
                <a:moveTo>
                  <a:pt x="0" y="0"/>
                </a:moveTo>
                <a:lnTo>
                  <a:pt x="434340" y="205740"/>
                </a:lnTo>
                <a:lnTo>
                  <a:pt x="853440" y="563880"/>
                </a:lnTo>
                <a:lnTo>
                  <a:pt x="1623060" y="716280"/>
                </a:lnTo>
                <a:lnTo>
                  <a:pt x="2202180" y="9144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4" name="Freeform 493"/>
          <p:cNvSpPr/>
          <p:nvPr userDrawn="1"/>
        </p:nvSpPr>
        <p:spPr>
          <a:xfrm>
            <a:off x="3019373" y="16478231"/>
            <a:ext cx="807720" cy="1059180"/>
          </a:xfrm>
          <a:custGeom>
            <a:avLst/>
            <a:gdLst>
              <a:gd name="connsiteX0" fmla="*/ 0 w 807720"/>
              <a:gd name="connsiteY0" fmla="*/ 0 h 1059180"/>
              <a:gd name="connsiteX1" fmla="*/ 807720 w 807720"/>
              <a:gd name="connsiteY1" fmla="*/ 1059180 h 1059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07720" h="1059180">
                <a:moveTo>
                  <a:pt x="0" y="0"/>
                </a:moveTo>
                <a:lnTo>
                  <a:pt x="807720" y="105918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5" name="Freeform 494"/>
          <p:cNvSpPr/>
          <p:nvPr userDrawn="1"/>
        </p:nvSpPr>
        <p:spPr>
          <a:xfrm>
            <a:off x="588593" y="12043391"/>
            <a:ext cx="5029200" cy="1874520"/>
          </a:xfrm>
          <a:custGeom>
            <a:avLst/>
            <a:gdLst>
              <a:gd name="connsiteX0" fmla="*/ 0 w 5029200"/>
              <a:gd name="connsiteY0" fmla="*/ 449580 h 1874520"/>
              <a:gd name="connsiteX1" fmla="*/ 419100 w 5029200"/>
              <a:gd name="connsiteY1" fmla="*/ 0 h 1874520"/>
              <a:gd name="connsiteX2" fmla="*/ 1341120 w 5029200"/>
              <a:gd name="connsiteY2" fmla="*/ 891540 h 1874520"/>
              <a:gd name="connsiteX3" fmla="*/ 1402080 w 5029200"/>
              <a:gd name="connsiteY3" fmla="*/ 807720 h 1874520"/>
              <a:gd name="connsiteX4" fmla="*/ 2407920 w 5029200"/>
              <a:gd name="connsiteY4" fmla="*/ 1706880 h 1874520"/>
              <a:gd name="connsiteX5" fmla="*/ 2613660 w 5029200"/>
              <a:gd name="connsiteY5" fmla="*/ 1455420 h 1874520"/>
              <a:gd name="connsiteX6" fmla="*/ 3093720 w 5029200"/>
              <a:gd name="connsiteY6" fmla="*/ 1874520 h 1874520"/>
              <a:gd name="connsiteX7" fmla="*/ 5029200 w 5029200"/>
              <a:gd name="connsiteY7" fmla="*/ 198120 h 1874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29200" h="1874520">
                <a:moveTo>
                  <a:pt x="0" y="449580"/>
                </a:moveTo>
                <a:lnTo>
                  <a:pt x="419100" y="0"/>
                </a:lnTo>
                <a:lnTo>
                  <a:pt x="1341120" y="891540"/>
                </a:lnTo>
                <a:lnTo>
                  <a:pt x="1402080" y="807720"/>
                </a:lnTo>
                <a:lnTo>
                  <a:pt x="2407920" y="1706880"/>
                </a:lnTo>
                <a:lnTo>
                  <a:pt x="2613660" y="1455420"/>
                </a:lnTo>
                <a:lnTo>
                  <a:pt x="3093720" y="1874520"/>
                </a:lnTo>
                <a:lnTo>
                  <a:pt x="5029200" y="198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6" name="Freeform 495"/>
          <p:cNvSpPr/>
          <p:nvPr userDrawn="1"/>
        </p:nvSpPr>
        <p:spPr>
          <a:xfrm>
            <a:off x="1167713" y="12942551"/>
            <a:ext cx="1112520" cy="1851660"/>
          </a:xfrm>
          <a:custGeom>
            <a:avLst/>
            <a:gdLst>
              <a:gd name="connsiteX0" fmla="*/ 739140 w 1112520"/>
              <a:gd name="connsiteY0" fmla="*/ 0 h 1851660"/>
              <a:gd name="connsiteX1" fmla="*/ 396240 w 1112520"/>
              <a:gd name="connsiteY1" fmla="*/ 419100 h 1851660"/>
              <a:gd name="connsiteX2" fmla="*/ 0 w 1112520"/>
              <a:gd name="connsiteY2" fmla="*/ 1516380 h 1851660"/>
              <a:gd name="connsiteX3" fmla="*/ 640080 w 1112520"/>
              <a:gd name="connsiteY3" fmla="*/ 1524000 h 1851660"/>
              <a:gd name="connsiteX4" fmla="*/ 1112520 w 1112520"/>
              <a:gd name="connsiteY4" fmla="*/ 1729740 h 1851660"/>
              <a:gd name="connsiteX5" fmla="*/ 1059180 w 1112520"/>
              <a:gd name="connsiteY5" fmla="*/ 1851660 h 1851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12520" h="1851660">
                <a:moveTo>
                  <a:pt x="739140" y="0"/>
                </a:moveTo>
                <a:lnTo>
                  <a:pt x="396240" y="419100"/>
                </a:lnTo>
                <a:lnTo>
                  <a:pt x="0" y="1516380"/>
                </a:lnTo>
                <a:lnTo>
                  <a:pt x="640080" y="1524000"/>
                </a:lnTo>
                <a:lnTo>
                  <a:pt x="1112520" y="1729740"/>
                </a:lnTo>
                <a:lnTo>
                  <a:pt x="1059180" y="18516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7" name="Freeform 496"/>
          <p:cNvSpPr/>
          <p:nvPr userDrawn="1"/>
        </p:nvSpPr>
        <p:spPr>
          <a:xfrm>
            <a:off x="619073" y="12927311"/>
            <a:ext cx="2346960" cy="1036320"/>
          </a:xfrm>
          <a:custGeom>
            <a:avLst/>
            <a:gdLst>
              <a:gd name="connsiteX0" fmla="*/ 0 w 2346960"/>
              <a:gd name="connsiteY0" fmla="*/ 0 h 1036320"/>
              <a:gd name="connsiteX1" fmla="*/ 891540 w 2346960"/>
              <a:gd name="connsiteY1" fmla="*/ 449580 h 1036320"/>
              <a:gd name="connsiteX2" fmla="*/ 2346960 w 2346960"/>
              <a:gd name="connsiteY2" fmla="*/ 103632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46960" h="1036320">
                <a:moveTo>
                  <a:pt x="0" y="0"/>
                </a:moveTo>
                <a:lnTo>
                  <a:pt x="891540" y="449580"/>
                </a:lnTo>
                <a:lnTo>
                  <a:pt x="2346960" y="10363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8" name="Freeform 497"/>
          <p:cNvSpPr/>
          <p:nvPr userDrawn="1"/>
        </p:nvSpPr>
        <p:spPr>
          <a:xfrm>
            <a:off x="1792553" y="13628351"/>
            <a:ext cx="281940" cy="807720"/>
          </a:xfrm>
          <a:custGeom>
            <a:avLst/>
            <a:gdLst>
              <a:gd name="connsiteX0" fmla="*/ 281940 w 281940"/>
              <a:gd name="connsiteY0" fmla="*/ 0 h 807720"/>
              <a:gd name="connsiteX1" fmla="*/ 0 w 281940"/>
              <a:gd name="connsiteY1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1940" h="807720">
                <a:moveTo>
                  <a:pt x="281940" y="0"/>
                </a:moveTo>
                <a:lnTo>
                  <a:pt x="0" y="8077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9" name="Freeform 498"/>
          <p:cNvSpPr/>
          <p:nvPr userDrawn="1"/>
        </p:nvSpPr>
        <p:spPr>
          <a:xfrm>
            <a:off x="619073" y="14710391"/>
            <a:ext cx="441960" cy="449580"/>
          </a:xfrm>
          <a:custGeom>
            <a:avLst/>
            <a:gdLst>
              <a:gd name="connsiteX0" fmla="*/ 0 w 441960"/>
              <a:gd name="connsiteY0" fmla="*/ 449580 h 449580"/>
              <a:gd name="connsiteX1" fmla="*/ 327660 w 441960"/>
              <a:gd name="connsiteY1" fmla="*/ 441960 h 449580"/>
              <a:gd name="connsiteX2" fmla="*/ 441960 w 441960"/>
              <a:gd name="connsiteY2" fmla="*/ 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1960" h="449580">
                <a:moveTo>
                  <a:pt x="0" y="449580"/>
                </a:moveTo>
                <a:lnTo>
                  <a:pt x="327660" y="441960"/>
                </a:lnTo>
                <a:lnTo>
                  <a:pt x="4419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0" name="Freeform 499"/>
          <p:cNvSpPr/>
          <p:nvPr userDrawn="1"/>
        </p:nvSpPr>
        <p:spPr>
          <a:xfrm>
            <a:off x="626693" y="14550371"/>
            <a:ext cx="358140" cy="289560"/>
          </a:xfrm>
          <a:custGeom>
            <a:avLst/>
            <a:gdLst>
              <a:gd name="connsiteX0" fmla="*/ 0 w 358140"/>
              <a:gd name="connsiteY0" fmla="*/ 0 h 289560"/>
              <a:gd name="connsiteX1" fmla="*/ 259080 w 358140"/>
              <a:gd name="connsiteY1" fmla="*/ 0 h 289560"/>
              <a:gd name="connsiteX2" fmla="*/ 236220 w 358140"/>
              <a:gd name="connsiteY2" fmla="*/ 281940 h 289560"/>
              <a:gd name="connsiteX3" fmla="*/ 358140 w 358140"/>
              <a:gd name="connsiteY3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140" h="289560">
                <a:moveTo>
                  <a:pt x="0" y="0"/>
                </a:moveTo>
                <a:lnTo>
                  <a:pt x="259080" y="0"/>
                </a:lnTo>
                <a:lnTo>
                  <a:pt x="236220" y="281940"/>
                </a:lnTo>
                <a:lnTo>
                  <a:pt x="358140" y="2895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1" name="Freeform 500"/>
          <p:cNvSpPr/>
          <p:nvPr userDrawn="1"/>
        </p:nvSpPr>
        <p:spPr>
          <a:xfrm>
            <a:off x="1670633" y="16752551"/>
            <a:ext cx="472440" cy="822960"/>
          </a:xfrm>
          <a:custGeom>
            <a:avLst/>
            <a:gdLst>
              <a:gd name="connsiteX0" fmla="*/ 472440 w 472440"/>
              <a:gd name="connsiteY0" fmla="*/ 822960 h 822960"/>
              <a:gd name="connsiteX1" fmla="*/ 0 w 472440"/>
              <a:gd name="connsiteY1" fmla="*/ 373380 h 822960"/>
              <a:gd name="connsiteX2" fmla="*/ 137160 w 472440"/>
              <a:gd name="connsiteY2" fmla="*/ 0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72440" h="822960">
                <a:moveTo>
                  <a:pt x="472440" y="822960"/>
                </a:moveTo>
                <a:lnTo>
                  <a:pt x="0" y="373380"/>
                </a:lnTo>
                <a:lnTo>
                  <a:pt x="1371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2" name="Freeform 501"/>
          <p:cNvSpPr/>
          <p:nvPr userDrawn="1"/>
        </p:nvSpPr>
        <p:spPr>
          <a:xfrm>
            <a:off x="1937333" y="16866851"/>
            <a:ext cx="213360" cy="510540"/>
          </a:xfrm>
          <a:custGeom>
            <a:avLst/>
            <a:gdLst>
              <a:gd name="connsiteX0" fmla="*/ 0 w 213360"/>
              <a:gd name="connsiteY0" fmla="*/ 510540 h 510540"/>
              <a:gd name="connsiteX1" fmla="*/ 213360 w 213360"/>
              <a:gd name="connsiteY1" fmla="*/ 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3360" h="510540">
                <a:moveTo>
                  <a:pt x="0" y="510540"/>
                </a:moveTo>
                <a:lnTo>
                  <a:pt x="2133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3" name="Freeform 502"/>
          <p:cNvSpPr/>
          <p:nvPr userDrawn="1"/>
        </p:nvSpPr>
        <p:spPr>
          <a:xfrm>
            <a:off x="1838273" y="15175211"/>
            <a:ext cx="617220" cy="1531620"/>
          </a:xfrm>
          <a:custGeom>
            <a:avLst/>
            <a:gdLst>
              <a:gd name="connsiteX0" fmla="*/ 403860 w 617220"/>
              <a:gd name="connsiteY0" fmla="*/ 1531620 h 1531620"/>
              <a:gd name="connsiteX1" fmla="*/ 617220 w 617220"/>
              <a:gd name="connsiteY1" fmla="*/ 967740 h 1531620"/>
              <a:gd name="connsiteX2" fmla="*/ 617220 w 617220"/>
              <a:gd name="connsiteY2" fmla="*/ 891540 h 1531620"/>
              <a:gd name="connsiteX3" fmla="*/ 381000 w 617220"/>
              <a:gd name="connsiteY3" fmla="*/ 0 h 1531620"/>
              <a:gd name="connsiteX4" fmla="*/ 198120 w 617220"/>
              <a:gd name="connsiteY4" fmla="*/ 541020 h 1531620"/>
              <a:gd name="connsiteX5" fmla="*/ 251460 w 617220"/>
              <a:gd name="connsiteY5" fmla="*/ 822960 h 1531620"/>
              <a:gd name="connsiteX6" fmla="*/ 0 w 617220"/>
              <a:gd name="connsiteY6" fmla="*/ 1463040 h 1531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7220" h="1531620">
                <a:moveTo>
                  <a:pt x="403860" y="1531620"/>
                </a:moveTo>
                <a:lnTo>
                  <a:pt x="617220" y="967740"/>
                </a:lnTo>
                <a:lnTo>
                  <a:pt x="617220" y="891540"/>
                </a:lnTo>
                <a:lnTo>
                  <a:pt x="381000" y="0"/>
                </a:lnTo>
                <a:lnTo>
                  <a:pt x="198120" y="541020"/>
                </a:lnTo>
                <a:lnTo>
                  <a:pt x="251460" y="822960"/>
                </a:lnTo>
                <a:lnTo>
                  <a:pt x="0" y="1463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4" name="Freeform 503"/>
          <p:cNvSpPr/>
          <p:nvPr userDrawn="1"/>
        </p:nvSpPr>
        <p:spPr>
          <a:xfrm>
            <a:off x="1541093" y="14916131"/>
            <a:ext cx="624840" cy="1630680"/>
          </a:xfrm>
          <a:custGeom>
            <a:avLst/>
            <a:gdLst>
              <a:gd name="connsiteX0" fmla="*/ 0 w 624840"/>
              <a:gd name="connsiteY0" fmla="*/ 1630680 h 1630680"/>
              <a:gd name="connsiteX1" fmla="*/ 0 w 624840"/>
              <a:gd name="connsiteY1" fmla="*/ 1630680 h 1630680"/>
              <a:gd name="connsiteX2" fmla="*/ 220980 w 624840"/>
              <a:gd name="connsiteY2" fmla="*/ 1013460 h 1630680"/>
              <a:gd name="connsiteX3" fmla="*/ 251460 w 624840"/>
              <a:gd name="connsiteY3" fmla="*/ 655320 h 1630680"/>
              <a:gd name="connsiteX4" fmla="*/ 624840 w 624840"/>
              <a:gd name="connsiteY4" fmla="*/ 0 h 1630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4840" h="1630680">
                <a:moveTo>
                  <a:pt x="0" y="1630680"/>
                </a:moveTo>
                <a:lnTo>
                  <a:pt x="0" y="1630680"/>
                </a:lnTo>
                <a:lnTo>
                  <a:pt x="220980" y="1013460"/>
                </a:lnTo>
                <a:lnTo>
                  <a:pt x="251460" y="655320"/>
                </a:lnTo>
                <a:lnTo>
                  <a:pt x="6248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5" name="Freeform 504"/>
          <p:cNvSpPr/>
          <p:nvPr userDrawn="1"/>
        </p:nvSpPr>
        <p:spPr>
          <a:xfrm>
            <a:off x="1182953" y="15495251"/>
            <a:ext cx="594360" cy="365760"/>
          </a:xfrm>
          <a:custGeom>
            <a:avLst/>
            <a:gdLst>
              <a:gd name="connsiteX0" fmla="*/ 0 w 594360"/>
              <a:gd name="connsiteY0" fmla="*/ 365760 h 365760"/>
              <a:gd name="connsiteX1" fmla="*/ 449580 w 594360"/>
              <a:gd name="connsiteY1" fmla="*/ 99060 h 365760"/>
              <a:gd name="connsiteX2" fmla="*/ 594360 w 594360"/>
              <a:gd name="connsiteY2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360" h="365760">
                <a:moveTo>
                  <a:pt x="0" y="365760"/>
                </a:moveTo>
                <a:lnTo>
                  <a:pt x="449580" y="99060"/>
                </a:lnTo>
                <a:lnTo>
                  <a:pt x="5943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6" name="Freeform 505"/>
          <p:cNvSpPr/>
          <p:nvPr userDrawn="1"/>
        </p:nvSpPr>
        <p:spPr>
          <a:xfrm>
            <a:off x="603833" y="15220931"/>
            <a:ext cx="960120" cy="396240"/>
          </a:xfrm>
          <a:custGeom>
            <a:avLst/>
            <a:gdLst>
              <a:gd name="connsiteX0" fmla="*/ 960120 w 960120"/>
              <a:gd name="connsiteY0" fmla="*/ 388620 h 396240"/>
              <a:gd name="connsiteX1" fmla="*/ 944880 w 960120"/>
              <a:gd name="connsiteY1" fmla="*/ 38100 h 396240"/>
              <a:gd name="connsiteX2" fmla="*/ 594360 w 960120"/>
              <a:gd name="connsiteY2" fmla="*/ 0 h 396240"/>
              <a:gd name="connsiteX3" fmla="*/ 586740 w 960120"/>
              <a:gd name="connsiteY3" fmla="*/ 91440 h 396240"/>
              <a:gd name="connsiteX4" fmla="*/ 525780 w 960120"/>
              <a:gd name="connsiteY4" fmla="*/ 396240 h 396240"/>
              <a:gd name="connsiteX5" fmla="*/ 0 w 960120"/>
              <a:gd name="connsiteY5" fmla="*/ 32766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60120" h="396240">
                <a:moveTo>
                  <a:pt x="960120" y="388620"/>
                </a:moveTo>
                <a:lnTo>
                  <a:pt x="944880" y="38100"/>
                </a:lnTo>
                <a:lnTo>
                  <a:pt x="594360" y="0"/>
                </a:lnTo>
                <a:cubicBezTo>
                  <a:pt x="585899" y="76153"/>
                  <a:pt x="586740" y="45579"/>
                  <a:pt x="586740" y="91440"/>
                </a:cubicBezTo>
                <a:lnTo>
                  <a:pt x="525780" y="396240"/>
                </a:lnTo>
                <a:lnTo>
                  <a:pt x="0" y="3276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7" name="Freeform 506"/>
          <p:cNvSpPr/>
          <p:nvPr userDrawn="1"/>
        </p:nvSpPr>
        <p:spPr>
          <a:xfrm>
            <a:off x="748613" y="16691591"/>
            <a:ext cx="746760" cy="190500"/>
          </a:xfrm>
          <a:custGeom>
            <a:avLst/>
            <a:gdLst>
              <a:gd name="connsiteX0" fmla="*/ 0 w 746760"/>
              <a:gd name="connsiteY0" fmla="*/ 30480 h 190500"/>
              <a:gd name="connsiteX1" fmla="*/ 685800 w 746760"/>
              <a:gd name="connsiteY1" fmla="*/ 190500 h 190500"/>
              <a:gd name="connsiteX2" fmla="*/ 746760 w 746760"/>
              <a:gd name="connsiteY2" fmla="*/ 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46760" h="190500">
                <a:moveTo>
                  <a:pt x="0" y="30480"/>
                </a:moveTo>
                <a:lnTo>
                  <a:pt x="685800" y="190500"/>
                </a:lnTo>
                <a:lnTo>
                  <a:pt x="7467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8" name="Freeform 507"/>
          <p:cNvSpPr/>
          <p:nvPr userDrawn="1"/>
        </p:nvSpPr>
        <p:spPr>
          <a:xfrm>
            <a:off x="2874593" y="17049731"/>
            <a:ext cx="754380" cy="510540"/>
          </a:xfrm>
          <a:custGeom>
            <a:avLst/>
            <a:gdLst>
              <a:gd name="connsiteX0" fmla="*/ 0 w 754380"/>
              <a:gd name="connsiteY0" fmla="*/ 487680 h 510540"/>
              <a:gd name="connsiteX1" fmla="*/ 449580 w 754380"/>
              <a:gd name="connsiteY1" fmla="*/ 0 h 510540"/>
              <a:gd name="connsiteX2" fmla="*/ 754380 w 754380"/>
              <a:gd name="connsiteY2" fmla="*/ 320040 h 510540"/>
              <a:gd name="connsiteX3" fmla="*/ 601980 w 754380"/>
              <a:gd name="connsiteY3" fmla="*/ 51054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4380" h="510540">
                <a:moveTo>
                  <a:pt x="0" y="487680"/>
                </a:moveTo>
                <a:lnTo>
                  <a:pt x="449580" y="0"/>
                </a:lnTo>
                <a:lnTo>
                  <a:pt x="754380" y="320040"/>
                </a:lnTo>
                <a:lnTo>
                  <a:pt x="601980" y="5105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9" name="Freeform 508"/>
          <p:cNvSpPr/>
          <p:nvPr userDrawn="1"/>
        </p:nvSpPr>
        <p:spPr>
          <a:xfrm>
            <a:off x="3278453" y="16333451"/>
            <a:ext cx="739140" cy="411480"/>
          </a:xfrm>
          <a:custGeom>
            <a:avLst/>
            <a:gdLst>
              <a:gd name="connsiteX0" fmla="*/ 0 w 739140"/>
              <a:gd name="connsiteY0" fmla="*/ 411480 h 411480"/>
              <a:gd name="connsiteX1" fmla="*/ 0 w 739140"/>
              <a:gd name="connsiteY1" fmla="*/ 411480 h 411480"/>
              <a:gd name="connsiteX2" fmla="*/ 739140 w 739140"/>
              <a:gd name="connsiteY2" fmla="*/ 0 h 41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9140" h="411480">
                <a:moveTo>
                  <a:pt x="0" y="411480"/>
                </a:moveTo>
                <a:lnTo>
                  <a:pt x="0" y="411480"/>
                </a:lnTo>
                <a:lnTo>
                  <a:pt x="7391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0" name="Freeform 509"/>
          <p:cNvSpPr/>
          <p:nvPr userDrawn="1"/>
        </p:nvSpPr>
        <p:spPr>
          <a:xfrm>
            <a:off x="3606113" y="16668731"/>
            <a:ext cx="609600" cy="449580"/>
          </a:xfrm>
          <a:custGeom>
            <a:avLst/>
            <a:gdLst>
              <a:gd name="connsiteX0" fmla="*/ 0 w 609600"/>
              <a:gd name="connsiteY0" fmla="*/ 449580 h 449580"/>
              <a:gd name="connsiteX1" fmla="*/ 609600 w 609600"/>
              <a:gd name="connsiteY1" fmla="*/ 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0" h="449580">
                <a:moveTo>
                  <a:pt x="0" y="449580"/>
                </a:moveTo>
                <a:lnTo>
                  <a:pt x="6096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1" name="Freeform 510"/>
          <p:cNvSpPr/>
          <p:nvPr userDrawn="1"/>
        </p:nvSpPr>
        <p:spPr>
          <a:xfrm>
            <a:off x="4368113" y="15967691"/>
            <a:ext cx="419100" cy="586740"/>
          </a:xfrm>
          <a:custGeom>
            <a:avLst/>
            <a:gdLst>
              <a:gd name="connsiteX0" fmla="*/ 0 w 419100"/>
              <a:gd name="connsiteY0" fmla="*/ 586740 h 586740"/>
              <a:gd name="connsiteX1" fmla="*/ 0 w 419100"/>
              <a:gd name="connsiteY1" fmla="*/ 586740 h 586740"/>
              <a:gd name="connsiteX2" fmla="*/ 228600 w 419100"/>
              <a:gd name="connsiteY2" fmla="*/ 396240 h 586740"/>
              <a:gd name="connsiteX3" fmla="*/ 175260 w 419100"/>
              <a:gd name="connsiteY3" fmla="*/ 274320 h 586740"/>
              <a:gd name="connsiteX4" fmla="*/ 419100 w 419100"/>
              <a:gd name="connsiteY4" fmla="*/ 129540 h 586740"/>
              <a:gd name="connsiteX5" fmla="*/ 411480 w 419100"/>
              <a:gd name="connsiteY5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9100" h="586740">
                <a:moveTo>
                  <a:pt x="0" y="586740"/>
                </a:moveTo>
                <a:lnTo>
                  <a:pt x="0" y="586740"/>
                </a:lnTo>
                <a:lnTo>
                  <a:pt x="228600" y="396240"/>
                </a:lnTo>
                <a:lnTo>
                  <a:pt x="175260" y="274320"/>
                </a:lnTo>
                <a:lnTo>
                  <a:pt x="419100" y="129540"/>
                </a:lnTo>
                <a:lnTo>
                  <a:pt x="4114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2" name="Freeform 511"/>
          <p:cNvSpPr/>
          <p:nvPr userDrawn="1"/>
        </p:nvSpPr>
        <p:spPr>
          <a:xfrm>
            <a:off x="5191073" y="15746711"/>
            <a:ext cx="1112520" cy="586740"/>
          </a:xfrm>
          <a:custGeom>
            <a:avLst/>
            <a:gdLst>
              <a:gd name="connsiteX0" fmla="*/ 0 w 1112520"/>
              <a:gd name="connsiteY0" fmla="*/ 0 h 586740"/>
              <a:gd name="connsiteX1" fmla="*/ 563880 w 1112520"/>
              <a:gd name="connsiteY1" fmla="*/ 434340 h 586740"/>
              <a:gd name="connsiteX2" fmla="*/ 1112520 w 1112520"/>
              <a:gd name="connsiteY2" fmla="*/ 58674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12520" h="586740">
                <a:moveTo>
                  <a:pt x="0" y="0"/>
                </a:moveTo>
                <a:lnTo>
                  <a:pt x="563880" y="434340"/>
                </a:lnTo>
                <a:lnTo>
                  <a:pt x="1112520" y="5867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3" name="Freeform 512"/>
          <p:cNvSpPr/>
          <p:nvPr userDrawn="1"/>
        </p:nvSpPr>
        <p:spPr>
          <a:xfrm>
            <a:off x="5998793" y="16272491"/>
            <a:ext cx="1036320" cy="1203960"/>
          </a:xfrm>
          <a:custGeom>
            <a:avLst/>
            <a:gdLst>
              <a:gd name="connsiteX0" fmla="*/ 91440 w 1036320"/>
              <a:gd name="connsiteY0" fmla="*/ 0 h 1203960"/>
              <a:gd name="connsiteX1" fmla="*/ 0 w 1036320"/>
              <a:gd name="connsiteY1" fmla="*/ 160020 h 1203960"/>
              <a:gd name="connsiteX2" fmla="*/ 487680 w 1036320"/>
              <a:gd name="connsiteY2" fmla="*/ 838200 h 1203960"/>
              <a:gd name="connsiteX3" fmla="*/ 807720 w 1036320"/>
              <a:gd name="connsiteY3" fmla="*/ 693420 h 1203960"/>
              <a:gd name="connsiteX4" fmla="*/ 1036320 w 1036320"/>
              <a:gd name="connsiteY4" fmla="*/ 1203960 h 1203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36320" h="1203960">
                <a:moveTo>
                  <a:pt x="91440" y="0"/>
                </a:moveTo>
                <a:lnTo>
                  <a:pt x="0" y="160020"/>
                </a:lnTo>
                <a:lnTo>
                  <a:pt x="487680" y="838200"/>
                </a:lnTo>
                <a:lnTo>
                  <a:pt x="807720" y="693420"/>
                </a:lnTo>
                <a:lnTo>
                  <a:pt x="1036320" y="12039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4" name="Freeform 513"/>
          <p:cNvSpPr/>
          <p:nvPr userDrawn="1"/>
        </p:nvSpPr>
        <p:spPr>
          <a:xfrm>
            <a:off x="7400873" y="17133551"/>
            <a:ext cx="160020" cy="327660"/>
          </a:xfrm>
          <a:custGeom>
            <a:avLst/>
            <a:gdLst>
              <a:gd name="connsiteX0" fmla="*/ 0 w 160020"/>
              <a:gd name="connsiteY0" fmla="*/ 327660 h 327660"/>
              <a:gd name="connsiteX1" fmla="*/ 160020 w 160020"/>
              <a:gd name="connsiteY1" fmla="*/ 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327660">
                <a:moveTo>
                  <a:pt x="0" y="327660"/>
                </a:moveTo>
                <a:lnTo>
                  <a:pt x="1600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5" name="Freeform 514"/>
          <p:cNvSpPr/>
          <p:nvPr userDrawn="1"/>
        </p:nvSpPr>
        <p:spPr>
          <a:xfrm>
            <a:off x="6135953" y="17110691"/>
            <a:ext cx="297180" cy="411480"/>
          </a:xfrm>
          <a:custGeom>
            <a:avLst/>
            <a:gdLst>
              <a:gd name="connsiteX0" fmla="*/ 91440 w 297180"/>
              <a:gd name="connsiteY0" fmla="*/ 411480 h 411480"/>
              <a:gd name="connsiteX1" fmla="*/ 0 w 297180"/>
              <a:gd name="connsiteY1" fmla="*/ 228600 h 411480"/>
              <a:gd name="connsiteX2" fmla="*/ 76200 w 297180"/>
              <a:gd name="connsiteY2" fmla="*/ 167640 h 411480"/>
              <a:gd name="connsiteX3" fmla="*/ 83820 w 297180"/>
              <a:gd name="connsiteY3" fmla="*/ 167640 h 411480"/>
              <a:gd name="connsiteX4" fmla="*/ 297180 w 297180"/>
              <a:gd name="connsiteY4" fmla="*/ 0 h 41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7180" h="411480">
                <a:moveTo>
                  <a:pt x="91440" y="411480"/>
                </a:moveTo>
                <a:lnTo>
                  <a:pt x="0" y="228600"/>
                </a:lnTo>
                <a:cubicBezTo>
                  <a:pt x="9764" y="220231"/>
                  <a:pt x="53616" y="178932"/>
                  <a:pt x="76200" y="167640"/>
                </a:cubicBezTo>
                <a:cubicBezTo>
                  <a:pt x="78472" y="166504"/>
                  <a:pt x="81280" y="167640"/>
                  <a:pt x="83820" y="167640"/>
                </a:cubicBezTo>
                <a:lnTo>
                  <a:pt x="2971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6" name="Freeform 515"/>
          <p:cNvSpPr/>
          <p:nvPr userDrawn="1"/>
        </p:nvSpPr>
        <p:spPr>
          <a:xfrm>
            <a:off x="4985333" y="16074371"/>
            <a:ext cx="990600" cy="845820"/>
          </a:xfrm>
          <a:custGeom>
            <a:avLst/>
            <a:gdLst>
              <a:gd name="connsiteX0" fmla="*/ 990600 w 990600"/>
              <a:gd name="connsiteY0" fmla="*/ 396240 h 845820"/>
              <a:gd name="connsiteX1" fmla="*/ 198120 w 990600"/>
              <a:gd name="connsiteY1" fmla="*/ 845820 h 845820"/>
              <a:gd name="connsiteX2" fmla="*/ 0 w 990600"/>
              <a:gd name="connsiteY2" fmla="*/ 480060 h 845820"/>
              <a:gd name="connsiteX3" fmla="*/ 670560 w 990600"/>
              <a:gd name="connsiteY3" fmla="*/ 0 h 845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0600" h="845820">
                <a:moveTo>
                  <a:pt x="990600" y="396240"/>
                </a:moveTo>
                <a:lnTo>
                  <a:pt x="198120" y="845820"/>
                </a:lnTo>
                <a:lnTo>
                  <a:pt x="0" y="480060"/>
                </a:lnTo>
                <a:lnTo>
                  <a:pt x="6705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7" name="Freeform 516"/>
          <p:cNvSpPr/>
          <p:nvPr userDrawn="1"/>
        </p:nvSpPr>
        <p:spPr>
          <a:xfrm>
            <a:off x="4794833" y="16059131"/>
            <a:ext cx="320040" cy="365760"/>
          </a:xfrm>
          <a:custGeom>
            <a:avLst/>
            <a:gdLst>
              <a:gd name="connsiteX0" fmla="*/ 0 w 320040"/>
              <a:gd name="connsiteY0" fmla="*/ 0 h 365760"/>
              <a:gd name="connsiteX1" fmla="*/ 320040 w 320040"/>
              <a:gd name="connsiteY1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365760">
                <a:moveTo>
                  <a:pt x="0" y="0"/>
                </a:moveTo>
                <a:lnTo>
                  <a:pt x="320040" y="3657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8" name="Freeform 517"/>
          <p:cNvSpPr/>
          <p:nvPr userDrawn="1"/>
        </p:nvSpPr>
        <p:spPr>
          <a:xfrm>
            <a:off x="4817693" y="16882091"/>
            <a:ext cx="358140" cy="213360"/>
          </a:xfrm>
          <a:custGeom>
            <a:avLst/>
            <a:gdLst>
              <a:gd name="connsiteX0" fmla="*/ 0 w 358140"/>
              <a:gd name="connsiteY0" fmla="*/ 213360 h 213360"/>
              <a:gd name="connsiteX1" fmla="*/ 358140 w 358140"/>
              <a:gd name="connsiteY1" fmla="*/ 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213360">
                <a:moveTo>
                  <a:pt x="0" y="213360"/>
                </a:moveTo>
                <a:lnTo>
                  <a:pt x="3581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9" name="Freeform 518"/>
          <p:cNvSpPr/>
          <p:nvPr userDrawn="1"/>
        </p:nvSpPr>
        <p:spPr>
          <a:xfrm>
            <a:off x="6570293" y="15883871"/>
            <a:ext cx="1318260" cy="1089660"/>
          </a:xfrm>
          <a:custGeom>
            <a:avLst/>
            <a:gdLst>
              <a:gd name="connsiteX0" fmla="*/ 0 w 1318260"/>
              <a:gd name="connsiteY0" fmla="*/ 548640 h 1089660"/>
              <a:gd name="connsiteX1" fmla="*/ 0 w 1318260"/>
              <a:gd name="connsiteY1" fmla="*/ 548640 h 1089660"/>
              <a:gd name="connsiteX2" fmla="*/ 91440 w 1318260"/>
              <a:gd name="connsiteY2" fmla="*/ 487680 h 1089660"/>
              <a:gd name="connsiteX3" fmla="*/ 800100 w 1318260"/>
              <a:gd name="connsiteY3" fmla="*/ 0 h 1089660"/>
              <a:gd name="connsiteX4" fmla="*/ 1318260 w 1318260"/>
              <a:gd name="connsiteY4" fmla="*/ 525780 h 1089660"/>
              <a:gd name="connsiteX5" fmla="*/ 1097280 w 1318260"/>
              <a:gd name="connsiteY5" fmla="*/ 1089660 h 108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18260" h="1089660">
                <a:moveTo>
                  <a:pt x="0" y="548640"/>
                </a:moveTo>
                <a:lnTo>
                  <a:pt x="0" y="548640"/>
                </a:lnTo>
                <a:lnTo>
                  <a:pt x="91440" y="487680"/>
                </a:lnTo>
                <a:lnTo>
                  <a:pt x="800100" y="0"/>
                </a:lnTo>
                <a:lnTo>
                  <a:pt x="1318260" y="525780"/>
                </a:lnTo>
                <a:lnTo>
                  <a:pt x="1097280" y="10896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0" name="Freeform 519"/>
          <p:cNvSpPr/>
          <p:nvPr userDrawn="1"/>
        </p:nvSpPr>
        <p:spPr>
          <a:xfrm>
            <a:off x="6395033" y="14062691"/>
            <a:ext cx="1615440" cy="2225040"/>
          </a:xfrm>
          <a:custGeom>
            <a:avLst/>
            <a:gdLst>
              <a:gd name="connsiteX0" fmla="*/ 0 w 1615440"/>
              <a:gd name="connsiteY0" fmla="*/ 2225040 h 2225040"/>
              <a:gd name="connsiteX1" fmla="*/ 198120 w 1615440"/>
              <a:gd name="connsiteY1" fmla="*/ 2072640 h 2225040"/>
              <a:gd name="connsiteX2" fmla="*/ 160020 w 1615440"/>
              <a:gd name="connsiteY2" fmla="*/ 1889760 h 2225040"/>
              <a:gd name="connsiteX3" fmla="*/ 213360 w 1615440"/>
              <a:gd name="connsiteY3" fmla="*/ 1851660 h 2225040"/>
              <a:gd name="connsiteX4" fmla="*/ 815340 w 1615440"/>
              <a:gd name="connsiteY4" fmla="*/ 1623060 h 2225040"/>
              <a:gd name="connsiteX5" fmla="*/ 1226820 w 1615440"/>
              <a:gd name="connsiteY5" fmla="*/ 1150620 h 2225040"/>
              <a:gd name="connsiteX6" fmla="*/ 1470660 w 1615440"/>
              <a:gd name="connsiteY6" fmla="*/ 838200 h 2225040"/>
              <a:gd name="connsiteX7" fmla="*/ 1219200 w 1615440"/>
              <a:gd name="connsiteY7" fmla="*/ 609600 h 2225040"/>
              <a:gd name="connsiteX8" fmla="*/ 1615440 w 1615440"/>
              <a:gd name="connsiteY8" fmla="*/ 0 h 222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15440" h="2225040">
                <a:moveTo>
                  <a:pt x="0" y="2225040"/>
                </a:moveTo>
                <a:lnTo>
                  <a:pt x="198120" y="2072640"/>
                </a:lnTo>
                <a:lnTo>
                  <a:pt x="160020" y="1889760"/>
                </a:lnTo>
                <a:lnTo>
                  <a:pt x="213360" y="1851660"/>
                </a:lnTo>
                <a:lnTo>
                  <a:pt x="815340" y="1623060"/>
                </a:lnTo>
                <a:lnTo>
                  <a:pt x="1226820" y="1150620"/>
                </a:lnTo>
                <a:lnTo>
                  <a:pt x="1470660" y="838200"/>
                </a:lnTo>
                <a:lnTo>
                  <a:pt x="1219200" y="609600"/>
                </a:lnTo>
                <a:lnTo>
                  <a:pt x="16154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1" name="Freeform 520"/>
          <p:cNvSpPr/>
          <p:nvPr userDrawn="1"/>
        </p:nvSpPr>
        <p:spPr>
          <a:xfrm>
            <a:off x="7294193" y="14390351"/>
            <a:ext cx="335280" cy="304800"/>
          </a:xfrm>
          <a:custGeom>
            <a:avLst/>
            <a:gdLst>
              <a:gd name="connsiteX0" fmla="*/ 0 w 335280"/>
              <a:gd name="connsiteY0" fmla="*/ 0 h 304800"/>
              <a:gd name="connsiteX1" fmla="*/ 335280 w 335280"/>
              <a:gd name="connsiteY1" fmla="*/ 30480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5280" h="304800">
                <a:moveTo>
                  <a:pt x="0" y="0"/>
                </a:moveTo>
                <a:lnTo>
                  <a:pt x="335280" y="3048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2" name="Freeform 521"/>
          <p:cNvSpPr/>
          <p:nvPr userDrawn="1"/>
        </p:nvSpPr>
        <p:spPr>
          <a:xfrm>
            <a:off x="6989393" y="14596091"/>
            <a:ext cx="632460" cy="624840"/>
          </a:xfrm>
          <a:custGeom>
            <a:avLst/>
            <a:gdLst>
              <a:gd name="connsiteX0" fmla="*/ 0 w 632460"/>
              <a:gd name="connsiteY0" fmla="*/ 0 h 624840"/>
              <a:gd name="connsiteX1" fmla="*/ 632460 w 632460"/>
              <a:gd name="connsiteY1" fmla="*/ 6248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32460" h="624840">
                <a:moveTo>
                  <a:pt x="0" y="0"/>
                </a:moveTo>
                <a:lnTo>
                  <a:pt x="632460" y="6248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3" name="Freeform 522"/>
          <p:cNvSpPr/>
          <p:nvPr userDrawn="1"/>
        </p:nvSpPr>
        <p:spPr>
          <a:xfrm>
            <a:off x="5655893" y="15396191"/>
            <a:ext cx="723900" cy="883920"/>
          </a:xfrm>
          <a:custGeom>
            <a:avLst/>
            <a:gdLst>
              <a:gd name="connsiteX0" fmla="*/ 0 w 723900"/>
              <a:gd name="connsiteY0" fmla="*/ 0 h 883920"/>
              <a:gd name="connsiteX1" fmla="*/ 723900 w 723900"/>
              <a:gd name="connsiteY1" fmla="*/ 883920 h 883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3900" h="883920">
                <a:moveTo>
                  <a:pt x="0" y="0"/>
                </a:moveTo>
                <a:lnTo>
                  <a:pt x="723900" y="8839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4" name="Freeform 523"/>
          <p:cNvSpPr/>
          <p:nvPr userDrawn="1"/>
        </p:nvSpPr>
        <p:spPr>
          <a:xfrm>
            <a:off x="7873313" y="14276051"/>
            <a:ext cx="998220" cy="1783080"/>
          </a:xfrm>
          <a:custGeom>
            <a:avLst/>
            <a:gdLst>
              <a:gd name="connsiteX0" fmla="*/ 510540 w 998220"/>
              <a:gd name="connsiteY0" fmla="*/ 0 h 1783080"/>
              <a:gd name="connsiteX1" fmla="*/ 53340 w 998220"/>
              <a:gd name="connsiteY1" fmla="*/ 601980 h 1783080"/>
              <a:gd name="connsiteX2" fmla="*/ 251460 w 998220"/>
              <a:gd name="connsiteY2" fmla="*/ 762000 h 1783080"/>
              <a:gd name="connsiteX3" fmla="*/ 685800 w 998220"/>
              <a:gd name="connsiteY3" fmla="*/ 167640 h 1783080"/>
              <a:gd name="connsiteX4" fmla="*/ 998220 w 998220"/>
              <a:gd name="connsiteY4" fmla="*/ 457200 h 1783080"/>
              <a:gd name="connsiteX5" fmla="*/ 609600 w 998220"/>
              <a:gd name="connsiteY5" fmla="*/ 1005840 h 1783080"/>
              <a:gd name="connsiteX6" fmla="*/ 701040 w 998220"/>
              <a:gd name="connsiteY6" fmla="*/ 1104900 h 1783080"/>
              <a:gd name="connsiteX7" fmla="*/ 281940 w 998220"/>
              <a:gd name="connsiteY7" fmla="*/ 1783080 h 1783080"/>
              <a:gd name="connsiteX8" fmla="*/ 0 w 998220"/>
              <a:gd name="connsiteY8" fmla="*/ 1478280 h 1783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98220" h="1783080">
                <a:moveTo>
                  <a:pt x="510540" y="0"/>
                </a:moveTo>
                <a:lnTo>
                  <a:pt x="53340" y="601980"/>
                </a:lnTo>
                <a:lnTo>
                  <a:pt x="251460" y="762000"/>
                </a:lnTo>
                <a:lnTo>
                  <a:pt x="685800" y="167640"/>
                </a:lnTo>
                <a:lnTo>
                  <a:pt x="998220" y="457200"/>
                </a:lnTo>
                <a:lnTo>
                  <a:pt x="609600" y="1005840"/>
                </a:lnTo>
                <a:lnTo>
                  <a:pt x="701040" y="1104900"/>
                </a:lnTo>
                <a:lnTo>
                  <a:pt x="281940" y="1783080"/>
                </a:lnTo>
                <a:lnTo>
                  <a:pt x="0" y="14782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5" name="Freeform 524"/>
          <p:cNvSpPr/>
          <p:nvPr userDrawn="1"/>
        </p:nvSpPr>
        <p:spPr>
          <a:xfrm>
            <a:off x="8185733" y="16112471"/>
            <a:ext cx="1203960" cy="807720"/>
          </a:xfrm>
          <a:custGeom>
            <a:avLst/>
            <a:gdLst>
              <a:gd name="connsiteX0" fmla="*/ 0 w 1203960"/>
              <a:gd name="connsiteY0" fmla="*/ 0 h 807720"/>
              <a:gd name="connsiteX1" fmla="*/ 0 w 1203960"/>
              <a:gd name="connsiteY1" fmla="*/ 0 h 807720"/>
              <a:gd name="connsiteX2" fmla="*/ 449580 w 1203960"/>
              <a:gd name="connsiteY2" fmla="*/ 556260 h 807720"/>
              <a:gd name="connsiteX3" fmla="*/ 937260 w 1203960"/>
              <a:gd name="connsiteY3" fmla="*/ 807720 h 807720"/>
              <a:gd name="connsiteX4" fmla="*/ 1203960 w 1203960"/>
              <a:gd name="connsiteY4" fmla="*/ 47244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3960" h="807720">
                <a:moveTo>
                  <a:pt x="0" y="0"/>
                </a:moveTo>
                <a:lnTo>
                  <a:pt x="0" y="0"/>
                </a:lnTo>
                <a:lnTo>
                  <a:pt x="449580" y="556260"/>
                </a:lnTo>
                <a:lnTo>
                  <a:pt x="937260" y="807720"/>
                </a:lnTo>
                <a:lnTo>
                  <a:pt x="1203960" y="4724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6" name="Freeform 525"/>
          <p:cNvSpPr/>
          <p:nvPr userDrawn="1"/>
        </p:nvSpPr>
        <p:spPr>
          <a:xfrm>
            <a:off x="8924873" y="16920191"/>
            <a:ext cx="182880" cy="495300"/>
          </a:xfrm>
          <a:custGeom>
            <a:avLst/>
            <a:gdLst>
              <a:gd name="connsiteX0" fmla="*/ 182880 w 182880"/>
              <a:gd name="connsiteY0" fmla="*/ 0 h 495300"/>
              <a:gd name="connsiteX1" fmla="*/ 0 w 182880"/>
              <a:gd name="connsiteY1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2880" h="495300">
                <a:moveTo>
                  <a:pt x="182880" y="0"/>
                </a:moveTo>
                <a:lnTo>
                  <a:pt x="0" y="4953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7" name="Freeform 526"/>
          <p:cNvSpPr/>
          <p:nvPr userDrawn="1"/>
        </p:nvSpPr>
        <p:spPr>
          <a:xfrm>
            <a:off x="8429573" y="16668731"/>
            <a:ext cx="175260" cy="601980"/>
          </a:xfrm>
          <a:custGeom>
            <a:avLst/>
            <a:gdLst>
              <a:gd name="connsiteX0" fmla="*/ 0 w 175260"/>
              <a:gd name="connsiteY0" fmla="*/ 601980 h 601980"/>
              <a:gd name="connsiteX1" fmla="*/ 175260 w 175260"/>
              <a:gd name="connsiteY1" fmla="*/ 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601980">
                <a:moveTo>
                  <a:pt x="0" y="601980"/>
                </a:moveTo>
                <a:lnTo>
                  <a:pt x="1752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8" name="Freeform 527"/>
          <p:cNvSpPr/>
          <p:nvPr userDrawn="1"/>
        </p:nvSpPr>
        <p:spPr>
          <a:xfrm>
            <a:off x="8559113" y="15015191"/>
            <a:ext cx="655320" cy="1516380"/>
          </a:xfrm>
          <a:custGeom>
            <a:avLst/>
            <a:gdLst>
              <a:gd name="connsiteX0" fmla="*/ 0 w 655320"/>
              <a:gd name="connsiteY0" fmla="*/ 1516380 h 1516380"/>
              <a:gd name="connsiteX1" fmla="*/ 205740 w 655320"/>
              <a:gd name="connsiteY1" fmla="*/ 1043940 h 1516380"/>
              <a:gd name="connsiteX2" fmla="*/ 137160 w 655320"/>
              <a:gd name="connsiteY2" fmla="*/ 975360 h 1516380"/>
              <a:gd name="connsiteX3" fmla="*/ 190500 w 655320"/>
              <a:gd name="connsiteY3" fmla="*/ 883920 h 1516380"/>
              <a:gd name="connsiteX4" fmla="*/ 228600 w 655320"/>
              <a:gd name="connsiteY4" fmla="*/ 830580 h 1516380"/>
              <a:gd name="connsiteX5" fmla="*/ 655320 w 655320"/>
              <a:gd name="connsiteY5" fmla="*/ 0 h 1516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55320" h="1516380">
                <a:moveTo>
                  <a:pt x="0" y="1516380"/>
                </a:moveTo>
                <a:lnTo>
                  <a:pt x="205740" y="1043940"/>
                </a:lnTo>
                <a:lnTo>
                  <a:pt x="137160" y="975360"/>
                </a:lnTo>
                <a:cubicBezTo>
                  <a:pt x="154940" y="944880"/>
                  <a:pt x="171657" y="913755"/>
                  <a:pt x="190500" y="883920"/>
                </a:cubicBezTo>
                <a:cubicBezTo>
                  <a:pt x="202168" y="865446"/>
                  <a:pt x="228600" y="830580"/>
                  <a:pt x="228600" y="830580"/>
                </a:cubicBezTo>
                <a:lnTo>
                  <a:pt x="6553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9" name="Freeform 528"/>
          <p:cNvSpPr/>
          <p:nvPr userDrawn="1"/>
        </p:nvSpPr>
        <p:spPr>
          <a:xfrm>
            <a:off x="3865193" y="15053291"/>
            <a:ext cx="358140" cy="678180"/>
          </a:xfrm>
          <a:custGeom>
            <a:avLst/>
            <a:gdLst>
              <a:gd name="connsiteX0" fmla="*/ 358140 w 358140"/>
              <a:gd name="connsiteY0" fmla="*/ 678180 h 678180"/>
              <a:gd name="connsiteX1" fmla="*/ 0 w 358140"/>
              <a:gd name="connsiteY1" fmla="*/ 0 h 678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678180">
                <a:moveTo>
                  <a:pt x="358140" y="678180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0" name="Freeform 529"/>
          <p:cNvSpPr/>
          <p:nvPr userDrawn="1"/>
        </p:nvSpPr>
        <p:spPr>
          <a:xfrm>
            <a:off x="4154753" y="15182831"/>
            <a:ext cx="754380" cy="419100"/>
          </a:xfrm>
          <a:custGeom>
            <a:avLst/>
            <a:gdLst>
              <a:gd name="connsiteX0" fmla="*/ 0 w 754380"/>
              <a:gd name="connsiteY0" fmla="*/ 350520 h 419100"/>
              <a:gd name="connsiteX1" fmla="*/ 0 w 754380"/>
              <a:gd name="connsiteY1" fmla="*/ 350520 h 419100"/>
              <a:gd name="connsiteX2" fmla="*/ 60960 w 754380"/>
              <a:gd name="connsiteY2" fmla="*/ 320040 h 419100"/>
              <a:gd name="connsiteX3" fmla="*/ 434340 w 754380"/>
              <a:gd name="connsiteY3" fmla="*/ 0 h 419100"/>
              <a:gd name="connsiteX4" fmla="*/ 754380 w 754380"/>
              <a:gd name="connsiteY4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54380" h="419100">
                <a:moveTo>
                  <a:pt x="0" y="350520"/>
                </a:moveTo>
                <a:lnTo>
                  <a:pt x="0" y="350520"/>
                </a:lnTo>
                <a:lnTo>
                  <a:pt x="60960" y="320040"/>
                </a:lnTo>
                <a:lnTo>
                  <a:pt x="434340" y="0"/>
                </a:lnTo>
                <a:lnTo>
                  <a:pt x="754380" y="4191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1" name="Freeform 530"/>
          <p:cNvSpPr/>
          <p:nvPr userDrawn="1"/>
        </p:nvSpPr>
        <p:spPr>
          <a:xfrm>
            <a:off x="4650053" y="14276051"/>
            <a:ext cx="1508760" cy="632460"/>
          </a:xfrm>
          <a:custGeom>
            <a:avLst/>
            <a:gdLst>
              <a:gd name="connsiteX0" fmla="*/ 0 w 1508760"/>
              <a:gd name="connsiteY0" fmla="*/ 259080 h 632460"/>
              <a:gd name="connsiteX1" fmla="*/ 0 w 1508760"/>
              <a:gd name="connsiteY1" fmla="*/ 259080 h 632460"/>
              <a:gd name="connsiteX2" fmla="*/ 358140 w 1508760"/>
              <a:gd name="connsiteY2" fmla="*/ 632460 h 632460"/>
              <a:gd name="connsiteX3" fmla="*/ 990600 w 1508760"/>
              <a:gd name="connsiteY3" fmla="*/ 0 h 632460"/>
              <a:gd name="connsiteX4" fmla="*/ 1508760 w 1508760"/>
              <a:gd name="connsiteY4" fmla="*/ 541020 h 632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08760" h="632460">
                <a:moveTo>
                  <a:pt x="0" y="259080"/>
                </a:moveTo>
                <a:lnTo>
                  <a:pt x="0" y="259080"/>
                </a:lnTo>
                <a:lnTo>
                  <a:pt x="358140" y="632460"/>
                </a:lnTo>
                <a:lnTo>
                  <a:pt x="990600" y="0"/>
                </a:lnTo>
                <a:lnTo>
                  <a:pt x="1508760" y="5410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2" name="Freeform 531"/>
          <p:cNvSpPr/>
          <p:nvPr userDrawn="1"/>
        </p:nvSpPr>
        <p:spPr>
          <a:xfrm>
            <a:off x="3956633" y="14862791"/>
            <a:ext cx="464820" cy="365760"/>
          </a:xfrm>
          <a:custGeom>
            <a:avLst/>
            <a:gdLst>
              <a:gd name="connsiteX0" fmla="*/ 0 w 464820"/>
              <a:gd name="connsiteY0" fmla="*/ 365760 h 365760"/>
              <a:gd name="connsiteX1" fmla="*/ 464820 w 464820"/>
              <a:gd name="connsiteY1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64820" h="365760">
                <a:moveTo>
                  <a:pt x="0" y="365760"/>
                </a:moveTo>
                <a:lnTo>
                  <a:pt x="4648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3" name="Freeform 532"/>
          <p:cNvSpPr/>
          <p:nvPr userDrawn="1"/>
        </p:nvSpPr>
        <p:spPr>
          <a:xfrm>
            <a:off x="5160593" y="14954231"/>
            <a:ext cx="289560" cy="358140"/>
          </a:xfrm>
          <a:custGeom>
            <a:avLst/>
            <a:gdLst>
              <a:gd name="connsiteX0" fmla="*/ 289560 w 289560"/>
              <a:gd name="connsiteY0" fmla="*/ 358140 h 358140"/>
              <a:gd name="connsiteX1" fmla="*/ 0 w 289560"/>
              <a:gd name="connsiteY1" fmla="*/ 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358140">
                <a:moveTo>
                  <a:pt x="289560" y="358140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4" name="Freeform 533"/>
          <p:cNvSpPr/>
          <p:nvPr userDrawn="1"/>
        </p:nvSpPr>
        <p:spPr>
          <a:xfrm>
            <a:off x="5122493" y="14085551"/>
            <a:ext cx="350520" cy="335280"/>
          </a:xfrm>
          <a:custGeom>
            <a:avLst/>
            <a:gdLst>
              <a:gd name="connsiteX0" fmla="*/ 0 w 350520"/>
              <a:gd name="connsiteY0" fmla="*/ 0 h 335280"/>
              <a:gd name="connsiteX1" fmla="*/ 350520 w 350520"/>
              <a:gd name="connsiteY1" fmla="*/ 33528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335280">
                <a:moveTo>
                  <a:pt x="0" y="0"/>
                </a:moveTo>
                <a:lnTo>
                  <a:pt x="350520" y="3352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5" name="Freeform 534"/>
          <p:cNvSpPr/>
          <p:nvPr userDrawn="1"/>
        </p:nvSpPr>
        <p:spPr>
          <a:xfrm>
            <a:off x="5625413" y="13742651"/>
            <a:ext cx="807720" cy="868680"/>
          </a:xfrm>
          <a:custGeom>
            <a:avLst/>
            <a:gdLst>
              <a:gd name="connsiteX0" fmla="*/ 0 w 807720"/>
              <a:gd name="connsiteY0" fmla="*/ 0 h 868680"/>
              <a:gd name="connsiteX1" fmla="*/ 0 w 807720"/>
              <a:gd name="connsiteY1" fmla="*/ 0 h 868680"/>
              <a:gd name="connsiteX2" fmla="*/ 807720 w 807720"/>
              <a:gd name="connsiteY2" fmla="*/ 868680 h 86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07720" h="868680">
                <a:moveTo>
                  <a:pt x="0" y="0"/>
                </a:moveTo>
                <a:lnTo>
                  <a:pt x="0" y="0"/>
                </a:lnTo>
                <a:lnTo>
                  <a:pt x="807720" y="8686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6" name="Freeform 535"/>
          <p:cNvSpPr/>
          <p:nvPr userDrawn="1"/>
        </p:nvSpPr>
        <p:spPr>
          <a:xfrm>
            <a:off x="6074993" y="13704551"/>
            <a:ext cx="434340" cy="685800"/>
          </a:xfrm>
          <a:custGeom>
            <a:avLst/>
            <a:gdLst>
              <a:gd name="connsiteX0" fmla="*/ 213360 w 434340"/>
              <a:gd name="connsiteY0" fmla="*/ 685800 h 685800"/>
              <a:gd name="connsiteX1" fmla="*/ 434340 w 434340"/>
              <a:gd name="connsiteY1" fmla="*/ 419100 h 685800"/>
              <a:gd name="connsiteX2" fmla="*/ 0 w 434340"/>
              <a:gd name="connsiteY2" fmla="*/ 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4340" h="685800">
                <a:moveTo>
                  <a:pt x="213360" y="685800"/>
                </a:moveTo>
                <a:lnTo>
                  <a:pt x="434340" y="41910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7" name="Freeform 536"/>
          <p:cNvSpPr/>
          <p:nvPr userDrawn="1"/>
        </p:nvSpPr>
        <p:spPr>
          <a:xfrm>
            <a:off x="6516953" y="13521671"/>
            <a:ext cx="571500" cy="571500"/>
          </a:xfrm>
          <a:custGeom>
            <a:avLst/>
            <a:gdLst>
              <a:gd name="connsiteX0" fmla="*/ 0 w 571500"/>
              <a:gd name="connsiteY0" fmla="*/ 571500 h 571500"/>
              <a:gd name="connsiteX1" fmla="*/ 571500 w 571500"/>
              <a:gd name="connsiteY1" fmla="*/ 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1500" h="571500">
                <a:moveTo>
                  <a:pt x="0" y="571500"/>
                </a:moveTo>
                <a:lnTo>
                  <a:pt x="5715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8" name="Freeform 537"/>
          <p:cNvSpPr/>
          <p:nvPr userDrawn="1"/>
        </p:nvSpPr>
        <p:spPr>
          <a:xfrm>
            <a:off x="6638873" y="13978871"/>
            <a:ext cx="426720" cy="381000"/>
          </a:xfrm>
          <a:custGeom>
            <a:avLst/>
            <a:gdLst>
              <a:gd name="connsiteX0" fmla="*/ 0 w 426720"/>
              <a:gd name="connsiteY0" fmla="*/ 0 h 381000"/>
              <a:gd name="connsiteX1" fmla="*/ 426720 w 426720"/>
              <a:gd name="connsiteY1" fmla="*/ 381000 h 381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381000">
                <a:moveTo>
                  <a:pt x="0" y="0"/>
                </a:moveTo>
                <a:lnTo>
                  <a:pt x="426720" y="3810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9" name="Freeform 538"/>
          <p:cNvSpPr/>
          <p:nvPr userDrawn="1"/>
        </p:nvSpPr>
        <p:spPr>
          <a:xfrm>
            <a:off x="4314773" y="12485351"/>
            <a:ext cx="1737360" cy="1447800"/>
          </a:xfrm>
          <a:custGeom>
            <a:avLst/>
            <a:gdLst>
              <a:gd name="connsiteX0" fmla="*/ 0 w 1737360"/>
              <a:gd name="connsiteY0" fmla="*/ 929640 h 1447800"/>
              <a:gd name="connsiteX1" fmla="*/ 670560 w 1737360"/>
              <a:gd name="connsiteY1" fmla="*/ 1447800 h 1447800"/>
              <a:gd name="connsiteX2" fmla="*/ 960120 w 1737360"/>
              <a:gd name="connsiteY2" fmla="*/ 1135380 h 1447800"/>
              <a:gd name="connsiteX3" fmla="*/ 1737360 w 1737360"/>
              <a:gd name="connsiteY3" fmla="*/ 647700 h 1447800"/>
              <a:gd name="connsiteX4" fmla="*/ 1043940 w 1737360"/>
              <a:gd name="connsiteY4" fmla="*/ 0 h 144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37360" h="1447800">
                <a:moveTo>
                  <a:pt x="0" y="929640"/>
                </a:moveTo>
                <a:lnTo>
                  <a:pt x="670560" y="1447800"/>
                </a:lnTo>
                <a:lnTo>
                  <a:pt x="960120" y="1135380"/>
                </a:lnTo>
                <a:lnTo>
                  <a:pt x="1737360" y="647700"/>
                </a:lnTo>
                <a:lnTo>
                  <a:pt x="10439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0" name="Freeform 539"/>
          <p:cNvSpPr/>
          <p:nvPr userDrawn="1"/>
        </p:nvSpPr>
        <p:spPr>
          <a:xfrm>
            <a:off x="2943173" y="14085551"/>
            <a:ext cx="1402080" cy="838200"/>
          </a:xfrm>
          <a:custGeom>
            <a:avLst/>
            <a:gdLst>
              <a:gd name="connsiteX0" fmla="*/ 0 w 1402080"/>
              <a:gd name="connsiteY0" fmla="*/ 838200 h 838200"/>
              <a:gd name="connsiteX1" fmla="*/ 0 w 1402080"/>
              <a:gd name="connsiteY1" fmla="*/ 838200 h 838200"/>
              <a:gd name="connsiteX2" fmla="*/ 30480 w 1402080"/>
              <a:gd name="connsiteY2" fmla="*/ 777240 h 838200"/>
              <a:gd name="connsiteX3" fmla="*/ 53340 w 1402080"/>
              <a:gd name="connsiteY3" fmla="*/ 762000 h 838200"/>
              <a:gd name="connsiteX4" fmla="*/ 76200 w 1402080"/>
              <a:gd name="connsiteY4" fmla="*/ 739140 h 838200"/>
              <a:gd name="connsiteX5" fmla="*/ 662940 w 1402080"/>
              <a:gd name="connsiteY5" fmla="*/ 0 h 838200"/>
              <a:gd name="connsiteX6" fmla="*/ 1402080 w 1402080"/>
              <a:gd name="connsiteY6" fmla="*/ 37338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02080" h="838200">
                <a:moveTo>
                  <a:pt x="0" y="838200"/>
                </a:moveTo>
                <a:lnTo>
                  <a:pt x="0" y="838200"/>
                </a:lnTo>
                <a:cubicBezTo>
                  <a:pt x="10160" y="817880"/>
                  <a:pt x="17452" y="795852"/>
                  <a:pt x="30480" y="777240"/>
                </a:cubicBezTo>
                <a:cubicBezTo>
                  <a:pt x="35732" y="769737"/>
                  <a:pt x="46305" y="767863"/>
                  <a:pt x="53340" y="762000"/>
                </a:cubicBezTo>
                <a:cubicBezTo>
                  <a:pt x="61619" y="755101"/>
                  <a:pt x="76200" y="739140"/>
                  <a:pt x="76200" y="739140"/>
                </a:cubicBezTo>
                <a:lnTo>
                  <a:pt x="662940" y="0"/>
                </a:lnTo>
                <a:lnTo>
                  <a:pt x="1402080" y="3733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1" name="Freeform 540"/>
          <p:cNvSpPr/>
          <p:nvPr userDrawn="1"/>
        </p:nvSpPr>
        <p:spPr>
          <a:xfrm>
            <a:off x="6395033" y="8804891"/>
            <a:ext cx="1600200" cy="3756660"/>
          </a:xfrm>
          <a:custGeom>
            <a:avLst/>
            <a:gdLst>
              <a:gd name="connsiteX0" fmla="*/ 68580 w 1600200"/>
              <a:gd name="connsiteY0" fmla="*/ 3756660 h 3756660"/>
              <a:gd name="connsiteX1" fmla="*/ 365760 w 1600200"/>
              <a:gd name="connsiteY1" fmla="*/ 3352800 h 3756660"/>
              <a:gd name="connsiteX2" fmla="*/ 982980 w 1600200"/>
              <a:gd name="connsiteY2" fmla="*/ 3002280 h 3756660"/>
              <a:gd name="connsiteX3" fmla="*/ 1600200 w 1600200"/>
              <a:gd name="connsiteY3" fmla="*/ 1859280 h 3756660"/>
              <a:gd name="connsiteX4" fmla="*/ 1539240 w 1600200"/>
              <a:gd name="connsiteY4" fmla="*/ 1021080 h 3756660"/>
              <a:gd name="connsiteX5" fmla="*/ 685800 w 1600200"/>
              <a:gd name="connsiteY5" fmla="*/ 0 h 3756660"/>
              <a:gd name="connsiteX6" fmla="*/ 0 w 1600200"/>
              <a:gd name="connsiteY6" fmla="*/ 335280 h 3756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00200" h="3756660">
                <a:moveTo>
                  <a:pt x="68580" y="3756660"/>
                </a:moveTo>
                <a:lnTo>
                  <a:pt x="365760" y="3352800"/>
                </a:lnTo>
                <a:lnTo>
                  <a:pt x="982980" y="3002280"/>
                </a:lnTo>
                <a:lnTo>
                  <a:pt x="1600200" y="1859280"/>
                </a:lnTo>
                <a:lnTo>
                  <a:pt x="1539240" y="1021080"/>
                </a:lnTo>
                <a:lnTo>
                  <a:pt x="685800" y="0"/>
                </a:lnTo>
                <a:lnTo>
                  <a:pt x="0" y="33528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2" name="Freeform 541"/>
          <p:cNvSpPr/>
          <p:nvPr userDrawn="1"/>
        </p:nvSpPr>
        <p:spPr>
          <a:xfrm>
            <a:off x="7210373" y="8355311"/>
            <a:ext cx="1158240" cy="441960"/>
          </a:xfrm>
          <a:custGeom>
            <a:avLst/>
            <a:gdLst>
              <a:gd name="connsiteX0" fmla="*/ 0 w 1158240"/>
              <a:gd name="connsiteY0" fmla="*/ 441960 h 441960"/>
              <a:gd name="connsiteX1" fmla="*/ 1158240 w 1158240"/>
              <a:gd name="connsiteY1" fmla="*/ 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58240" h="441960">
                <a:moveTo>
                  <a:pt x="0" y="441960"/>
                </a:moveTo>
                <a:lnTo>
                  <a:pt x="115824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3" name="Freeform 542"/>
          <p:cNvSpPr/>
          <p:nvPr userDrawn="1"/>
        </p:nvSpPr>
        <p:spPr>
          <a:xfrm>
            <a:off x="7926653" y="8591531"/>
            <a:ext cx="533400" cy="1310640"/>
          </a:xfrm>
          <a:custGeom>
            <a:avLst/>
            <a:gdLst>
              <a:gd name="connsiteX0" fmla="*/ 533400 w 533400"/>
              <a:gd name="connsiteY0" fmla="*/ 0 h 1310640"/>
              <a:gd name="connsiteX1" fmla="*/ 533400 w 533400"/>
              <a:gd name="connsiteY1" fmla="*/ 0 h 1310640"/>
              <a:gd name="connsiteX2" fmla="*/ 449580 w 533400"/>
              <a:gd name="connsiteY2" fmla="*/ 30480 h 1310640"/>
              <a:gd name="connsiteX3" fmla="*/ 243840 w 533400"/>
              <a:gd name="connsiteY3" fmla="*/ 60960 h 1310640"/>
              <a:gd name="connsiteX4" fmla="*/ 373380 w 533400"/>
              <a:gd name="connsiteY4" fmla="*/ 853440 h 1310640"/>
              <a:gd name="connsiteX5" fmla="*/ 182880 w 533400"/>
              <a:gd name="connsiteY5" fmla="*/ 1013460 h 1310640"/>
              <a:gd name="connsiteX6" fmla="*/ 0 w 533400"/>
              <a:gd name="connsiteY6" fmla="*/ 1310640 h 1310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3400" h="1310640">
                <a:moveTo>
                  <a:pt x="533400" y="0"/>
                </a:moveTo>
                <a:lnTo>
                  <a:pt x="533400" y="0"/>
                </a:lnTo>
                <a:lnTo>
                  <a:pt x="449580" y="30480"/>
                </a:lnTo>
                <a:lnTo>
                  <a:pt x="243840" y="60960"/>
                </a:lnTo>
                <a:lnTo>
                  <a:pt x="373380" y="853440"/>
                </a:lnTo>
                <a:lnTo>
                  <a:pt x="182880" y="1013460"/>
                </a:lnTo>
                <a:lnTo>
                  <a:pt x="0" y="13106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4" name="Freeform 543"/>
          <p:cNvSpPr/>
          <p:nvPr userDrawn="1"/>
        </p:nvSpPr>
        <p:spPr>
          <a:xfrm>
            <a:off x="8018093" y="10435571"/>
            <a:ext cx="1066800" cy="91440"/>
          </a:xfrm>
          <a:custGeom>
            <a:avLst/>
            <a:gdLst>
              <a:gd name="connsiteX0" fmla="*/ 0 w 1066800"/>
              <a:gd name="connsiteY0" fmla="*/ 91440 h 91440"/>
              <a:gd name="connsiteX1" fmla="*/ 213360 w 1066800"/>
              <a:gd name="connsiteY1" fmla="*/ 0 h 91440"/>
              <a:gd name="connsiteX2" fmla="*/ 1066800 w 1066800"/>
              <a:gd name="connsiteY2" fmla="*/ 533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66800" h="91440">
                <a:moveTo>
                  <a:pt x="0" y="91440"/>
                </a:moveTo>
                <a:lnTo>
                  <a:pt x="213360" y="0"/>
                </a:lnTo>
                <a:lnTo>
                  <a:pt x="1066800" y="533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5" name="Freeform 544"/>
          <p:cNvSpPr/>
          <p:nvPr userDrawn="1"/>
        </p:nvSpPr>
        <p:spPr>
          <a:xfrm>
            <a:off x="1274393" y="7570451"/>
            <a:ext cx="5890260" cy="2423160"/>
          </a:xfrm>
          <a:custGeom>
            <a:avLst/>
            <a:gdLst>
              <a:gd name="connsiteX0" fmla="*/ 0 w 5890260"/>
              <a:gd name="connsiteY0" fmla="*/ 2423160 h 2423160"/>
              <a:gd name="connsiteX1" fmla="*/ 0 w 5890260"/>
              <a:gd name="connsiteY1" fmla="*/ 2423160 h 2423160"/>
              <a:gd name="connsiteX2" fmla="*/ 1143000 w 5890260"/>
              <a:gd name="connsiteY2" fmla="*/ 1813560 h 2423160"/>
              <a:gd name="connsiteX3" fmla="*/ 1447800 w 5890260"/>
              <a:gd name="connsiteY3" fmla="*/ 1615440 h 2423160"/>
              <a:gd name="connsiteX4" fmla="*/ 1722120 w 5890260"/>
              <a:gd name="connsiteY4" fmla="*/ 1447800 h 2423160"/>
              <a:gd name="connsiteX5" fmla="*/ 2506980 w 5890260"/>
              <a:gd name="connsiteY5" fmla="*/ 1310640 h 2423160"/>
              <a:gd name="connsiteX6" fmla="*/ 3276600 w 5890260"/>
              <a:gd name="connsiteY6" fmla="*/ 1158240 h 2423160"/>
              <a:gd name="connsiteX7" fmla="*/ 3756660 w 5890260"/>
              <a:gd name="connsiteY7" fmla="*/ 1333500 h 2423160"/>
              <a:gd name="connsiteX8" fmla="*/ 4267200 w 5890260"/>
              <a:gd name="connsiteY8" fmla="*/ 937260 h 2423160"/>
              <a:gd name="connsiteX9" fmla="*/ 4701540 w 5890260"/>
              <a:gd name="connsiteY9" fmla="*/ 586740 h 2423160"/>
              <a:gd name="connsiteX10" fmla="*/ 5113020 w 5890260"/>
              <a:gd name="connsiteY10" fmla="*/ 533400 h 2423160"/>
              <a:gd name="connsiteX11" fmla="*/ 5394960 w 5890260"/>
              <a:gd name="connsiteY11" fmla="*/ 632460 h 2423160"/>
              <a:gd name="connsiteX12" fmla="*/ 5753100 w 5890260"/>
              <a:gd name="connsiteY12" fmla="*/ 274320 h 2423160"/>
              <a:gd name="connsiteX13" fmla="*/ 5890260 w 5890260"/>
              <a:gd name="connsiteY13" fmla="*/ 0 h 2423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890260" h="2423160">
                <a:moveTo>
                  <a:pt x="0" y="2423160"/>
                </a:moveTo>
                <a:lnTo>
                  <a:pt x="0" y="2423160"/>
                </a:lnTo>
                <a:lnTo>
                  <a:pt x="1143000" y="1813560"/>
                </a:lnTo>
                <a:lnTo>
                  <a:pt x="1447800" y="1615440"/>
                </a:lnTo>
                <a:lnTo>
                  <a:pt x="1722120" y="1447800"/>
                </a:lnTo>
                <a:lnTo>
                  <a:pt x="2506980" y="1310640"/>
                </a:lnTo>
                <a:lnTo>
                  <a:pt x="3276600" y="1158240"/>
                </a:lnTo>
                <a:lnTo>
                  <a:pt x="3756660" y="1333500"/>
                </a:lnTo>
                <a:lnTo>
                  <a:pt x="4267200" y="937260"/>
                </a:lnTo>
                <a:lnTo>
                  <a:pt x="4701540" y="586740"/>
                </a:lnTo>
                <a:lnTo>
                  <a:pt x="5113020" y="533400"/>
                </a:lnTo>
                <a:lnTo>
                  <a:pt x="5394960" y="632460"/>
                </a:lnTo>
                <a:lnTo>
                  <a:pt x="5753100" y="274320"/>
                </a:lnTo>
                <a:lnTo>
                  <a:pt x="589026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6" name="Freeform 545"/>
          <p:cNvSpPr/>
          <p:nvPr userDrawn="1"/>
        </p:nvSpPr>
        <p:spPr>
          <a:xfrm>
            <a:off x="4573853" y="8903951"/>
            <a:ext cx="426720" cy="609600"/>
          </a:xfrm>
          <a:custGeom>
            <a:avLst/>
            <a:gdLst>
              <a:gd name="connsiteX0" fmla="*/ 426720 w 426720"/>
              <a:gd name="connsiteY0" fmla="*/ 0 h 609600"/>
              <a:gd name="connsiteX1" fmla="*/ 274320 w 426720"/>
              <a:gd name="connsiteY1" fmla="*/ 182880 h 609600"/>
              <a:gd name="connsiteX2" fmla="*/ 0 w 426720"/>
              <a:gd name="connsiteY2" fmla="*/ 609600 h 609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6720" h="609600">
                <a:moveTo>
                  <a:pt x="426720" y="0"/>
                </a:moveTo>
                <a:lnTo>
                  <a:pt x="274320" y="182880"/>
                </a:lnTo>
                <a:lnTo>
                  <a:pt x="0" y="6096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7" name="Freeform 546"/>
          <p:cNvSpPr/>
          <p:nvPr userDrawn="1"/>
        </p:nvSpPr>
        <p:spPr>
          <a:xfrm>
            <a:off x="5252033" y="10435571"/>
            <a:ext cx="1417320" cy="1866900"/>
          </a:xfrm>
          <a:custGeom>
            <a:avLst/>
            <a:gdLst>
              <a:gd name="connsiteX0" fmla="*/ 0 w 1417320"/>
              <a:gd name="connsiteY0" fmla="*/ 0 h 1866900"/>
              <a:gd name="connsiteX1" fmla="*/ 586740 w 1417320"/>
              <a:gd name="connsiteY1" fmla="*/ 571500 h 1866900"/>
              <a:gd name="connsiteX2" fmla="*/ 601980 w 1417320"/>
              <a:gd name="connsiteY2" fmla="*/ 1310640 h 1866900"/>
              <a:gd name="connsiteX3" fmla="*/ 1417320 w 1417320"/>
              <a:gd name="connsiteY3" fmla="*/ 1866900 h 186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17320" h="1866900">
                <a:moveTo>
                  <a:pt x="0" y="0"/>
                </a:moveTo>
                <a:lnTo>
                  <a:pt x="586740" y="571500"/>
                </a:lnTo>
                <a:lnTo>
                  <a:pt x="601980" y="1310640"/>
                </a:lnTo>
                <a:lnTo>
                  <a:pt x="1417320" y="186690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8" name="Freeform 547"/>
          <p:cNvSpPr/>
          <p:nvPr userDrawn="1"/>
        </p:nvSpPr>
        <p:spPr>
          <a:xfrm>
            <a:off x="565733" y="10283171"/>
            <a:ext cx="1752600" cy="1668780"/>
          </a:xfrm>
          <a:custGeom>
            <a:avLst/>
            <a:gdLst>
              <a:gd name="connsiteX0" fmla="*/ 480060 w 1752600"/>
              <a:gd name="connsiteY0" fmla="*/ 1668780 h 1668780"/>
              <a:gd name="connsiteX1" fmla="*/ 1752600 w 1752600"/>
              <a:gd name="connsiteY1" fmla="*/ 167640 h 1668780"/>
              <a:gd name="connsiteX2" fmla="*/ 1531620 w 1752600"/>
              <a:gd name="connsiteY2" fmla="*/ 0 h 1668780"/>
              <a:gd name="connsiteX3" fmla="*/ 0 w 1752600"/>
              <a:gd name="connsiteY3" fmla="*/ 1226820 h 1668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52600" h="1668780">
                <a:moveTo>
                  <a:pt x="480060" y="1668780"/>
                </a:moveTo>
                <a:lnTo>
                  <a:pt x="1752600" y="167640"/>
                </a:lnTo>
                <a:lnTo>
                  <a:pt x="1531620" y="0"/>
                </a:lnTo>
                <a:lnTo>
                  <a:pt x="0" y="12268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9" name="Freeform 548"/>
          <p:cNvSpPr/>
          <p:nvPr userDrawn="1"/>
        </p:nvSpPr>
        <p:spPr>
          <a:xfrm>
            <a:off x="1289633" y="10968971"/>
            <a:ext cx="304800" cy="274320"/>
          </a:xfrm>
          <a:custGeom>
            <a:avLst/>
            <a:gdLst>
              <a:gd name="connsiteX0" fmla="*/ 304800 w 304800"/>
              <a:gd name="connsiteY0" fmla="*/ 274320 h 274320"/>
              <a:gd name="connsiteX1" fmla="*/ 0 w 30480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274320">
                <a:moveTo>
                  <a:pt x="304800" y="274320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0" name="Freeform 549"/>
          <p:cNvSpPr/>
          <p:nvPr userDrawn="1"/>
        </p:nvSpPr>
        <p:spPr>
          <a:xfrm>
            <a:off x="619073" y="10717511"/>
            <a:ext cx="762000" cy="350520"/>
          </a:xfrm>
          <a:custGeom>
            <a:avLst/>
            <a:gdLst>
              <a:gd name="connsiteX0" fmla="*/ 0 w 762000"/>
              <a:gd name="connsiteY0" fmla="*/ 350520 h 350520"/>
              <a:gd name="connsiteX1" fmla="*/ 441960 w 762000"/>
              <a:gd name="connsiteY1" fmla="*/ 0 h 350520"/>
              <a:gd name="connsiteX2" fmla="*/ 762000 w 762000"/>
              <a:gd name="connsiteY2" fmla="*/ 13716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350520">
                <a:moveTo>
                  <a:pt x="0" y="350520"/>
                </a:moveTo>
                <a:lnTo>
                  <a:pt x="441960" y="0"/>
                </a:lnTo>
                <a:lnTo>
                  <a:pt x="762000" y="1371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1" name="Freeform 550"/>
          <p:cNvSpPr/>
          <p:nvPr userDrawn="1"/>
        </p:nvSpPr>
        <p:spPr>
          <a:xfrm>
            <a:off x="1068653" y="10344131"/>
            <a:ext cx="640080" cy="152400"/>
          </a:xfrm>
          <a:custGeom>
            <a:avLst/>
            <a:gdLst>
              <a:gd name="connsiteX0" fmla="*/ 640080 w 640080"/>
              <a:gd name="connsiteY0" fmla="*/ 144780 h 152400"/>
              <a:gd name="connsiteX1" fmla="*/ 640080 w 640080"/>
              <a:gd name="connsiteY1" fmla="*/ 144780 h 152400"/>
              <a:gd name="connsiteX2" fmla="*/ 571500 w 640080"/>
              <a:gd name="connsiteY2" fmla="*/ 152400 h 152400"/>
              <a:gd name="connsiteX3" fmla="*/ 0 w 640080"/>
              <a:gd name="connsiteY3" fmla="*/ 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40080" h="152400">
                <a:moveTo>
                  <a:pt x="640080" y="144780"/>
                </a:moveTo>
                <a:lnTo>
                  <a:pt x="640080" y="144780"/>
                </a:lnTo>
                <a:lnTo>
                  <a:pt x="571500" y="15240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2" name="Freeform 551"/>
          <p:cNvSpPr/>
          <p:nvPr userDrawn="1"/>
        </p:nvSpPr>
        <p:spPr>
          <a:xfrm>
            <a:off x="1731593" y="11151851"/>
            <a:ext cx="1051560" cy="1661160"/>
          </a:xfrm>
          <a:custGeom>
            <a:avLst/>
            <a:gdLst>
              <a:gd name="connsiteX0" fmla="*/ 0 w 1051560"/>
              <a:gd name="connsiteY0" fmla="*/ 0 h 1661160"/>
              <a:gd name="connsiteX1" fmla="*/ 1051560 w 1051560"/>
              <a:gd name="connsiteY1" fmla="*/ 739140 h 1661160"/>
              <a:gd name="connsiteX2" fmla="*/ 281940 w 1051560"/>
              <a:gd name="connsiteY2" fmla="*/ 1661160 h 1661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51560" h="1661160">
                <a:moveTo>
                  <a:pt x="0" y="0"/>
                </a:moveTo>
                <a:lnTo>
                  <a:pt x="1051560" y="739140"/>
                </a:lnTo>
                <a:lnTo>
                  <a:pt x="281940" y="16611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3" name="Freeform 552"/>
          <p:cNvSpPr/>
          <p:nvPr userDrawn="1"/>
        </p:nvSpPr>
        <p:spPr>
          <a:xfrm>
            <a:off x="1502993" y="10725131"/>
            <a:ext cx="1394460" cy="1722120"/>
          </a:xfrm>
          <a:custGeom>
            <a:avLst/>
            <a:gdLst>
              <a:gd name="connsiteX0" fmla="*/ 0 w 1394460"/>
              <a:gd name="connsiteY0" fmla="*/ 1722120 h 1722120"/>
              <a:gd name="connsiteX1" fmla="*/ 1394460 w 1394460"/>
              <a:gd name="connsiteY1" fmla="*/ 0 h 1722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94460" h="1722120">
                <a:moveTo>
                  <a:pt x="0" y="1722120"/>
                </a:moveTo>
                <a:lnTo>
                  <a:pt x="13944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4" name="Freeform 553"/>
          <p:cNvSpPr/>
          <p:nvPr userDrawn="1"/>
        </p:nvSpPr>
        <p:spPr>
          <a:xfrm>
            <a:off x="2775533" y="11090891"/>
            <a:ext cx="769620" cy="792480"/>
          </a:xfrm>
          <a:custGeom>
            <a:avLst/>
            <a:gdLst>
              <a:gd name="connsiteX0" fmla="*/ 0 w 769620"/>
              <a:gd name="connsiteY0" fmla="*/ 792480 h 792480"/>
              <a:gd name="connsiteX1" fmla="*/ 769620 w 769620"/>
              <a:gd name="connsiteY1" fmla="*/ 0 h 792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9620" h="792480">
                <a:moveTo>
                  <a:pt x="0" y="792480"/>
                </a:moveTo>
                <a:lnTo>
                  <a:pt x="7696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5" name="Freeform 554"/>
          <p:cNvSpPr/>
          <p:nvPr userDrawn="1"/>
        </p:nvSpPr>
        <p:spPr>
          <a:xfrm>
            <a:off x="3232733" y="11479511"/>
            <a:ext cx="914400" cy="1981200"/>
          </a:xfrm>
          <a:custGeom>
            <a:avLst/>
            <a:gdLst>
              <a:gd name="connsiteX0" fmla="*/ 0 w 914400"/>
              <a:gd name="connsiteY0" fmla="*/ 1981200 h 1981200"/>
              <a:gd name="connsiteX1" fmla="*/ 0 w 914400"/>
              <a:gd name="connsiteY1" fmla="*/ 1981200 h 1981200"/>
              <a:gd name="connsiteX2" fmla="*/ 914400 w 914400"/>
              <a:gd name="connsiteY2" fmla="*/ 0 h 198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14400" h="1981200">
                <a:moveTo>
                  <a:pt x="0" y="1981200"/>
                </a:moveTo>
                <a:lnTo>
                  <a:pt x="0" y="1981200"/>
                </a:lnTo>
                <a:lnTo>
                  <a:pt x="9144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6" name="Freeform 555"/>
          <p:cNvSpPr/>
          <p:nvPr userDrawn="1"/>
        </p:nvSpPr>
        <p:spPr>
          <a:xfrm>
            <a:off x="3316553" y="12637751"/>
            <a:ext cx="1341120" cy="982980"/>
          </a:xfrm>
          <a:custGeom>
            <a:avLst/>
            <a:gdLst>
              <a:gd name="connsiteX0" fmla="*/ 0 w 1341120"/>
              <a:gd name="connsiteY0" fmla="*/ 807720 h 982980"/>
              <a:gd name="connsiteX1" fmla="*/ 464820 w 1341120"/>
              <a:gd name="connsiteY1" fmla="*/ 982980 h 982980"/>
              <a:gd name="connsiteX2" fmla="*/ 868680 w 1341120"/>
              <a:gd name="connsiteY2" fmla="*/ 0 h 982980"/>
              <a:gd name="connsiteX3" fmla="*/ 1341120 w 1341120"/>
              <a:gd name="connsiteY3" fmla="*/ 472440 h 98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1120" h="982980">
                <a:moveTo>
                  <a:pt x="0" y="807720"/>
                </a:moveTo>
                <a:lnTo>
                  <a:pt x="464820" y="982980"/>
                </a:lnTo>
                <a:lnTo>
                  <a:pt x="868680" y="0"/>
                </a:lnTo>
                <a:lnTo>
                  <a:pt x="1341120" y="4724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7" name="Freeform 556"/>
          <p:cNvSpPr/>
          <p:nvPr userDrawn="1"/>
        </p:nvSpPr>
        <p:spPr>
          <a:xfrm>
            <a:off x="2021153" y="9688811"/>
            <a:ext cx="640080" cy="624840"/>
          </a:xfrm>
          <a:custGeom>
            <a:avLst/>
            <a:gdLst>
              <a:gd name="connsiteX0" fmla="*/ 0 w 640080"/>
              <a:gd name="connsiteY0" fmla="*/ 0 h 624840"/>
              <a:gd name="connsiteX1" fmla="*/ 640080 w 640080"/>
              <a:gd name="connsiteY1" fmla="*/ 464820 h 624840"/>
              <a:gd name="connsiteX2" fmla="*/ 464820 w 640080"/>
              <a:gd name="connsiteY2" fmla="*/ 6248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0080" h="624840">
                <a:moveTo>
                  <a:pt x="0" y="0"/>
                </a:moveTo>
                <a:lnTo>
                  <a:pt x="640080" y="464820"/>
                </a:lnTo>
                <a:lnTo>
                  <a:pt x="464820" y="6248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8" name="Freeform 557"/>
          <p:cNvSpPr/>
          <p:nvPr userDrawn="1"/>
        </p:nvSpPr>
        <p:spPr>
          <a:xfrm>
            <a:off x="2722193" y="9292571"/>
            <a:ext cx="4930140" cy="1805940"/>
          </a:xfrm>
          <a:custGeom>
            <a:avLst/>
            <a:gdLst>
              <a:gd name="connsiteX0" fmla="*/ 0 w 4930140"/>
              <a:gd name="connsiteY0" fmla="*/ 0 h 1805940"/>
              <a:gd name="connsiteX1" fmla="*/ 746760 w 4930140"/>
              <a:gd name="connsiteY1" fmla="*/ 243840 h 1805940"/>
              <a:gd name="connsiteX2" fmla="*/ 853440 w 4930140"/>
              <a:gd name="connsiteY2" fmla="*/ 0 h 1805940"/>
              <a:gd name="connsiteX3" fmla="*/ 922020 w 4930140"/>
              <a:gd name="connsiteY3" fmla="*/ 0 h 1805940"/>
              <a:gd name="connsiteX4" fmla="*/ 1249680 w 4930140"/>
              <a:gd name="connsiteY4" fmla="*/ 83820 h 1805940"/>
              <a:gd name="connsiteX5" fmla="*/ 1234440 w 4930140"/>
              <a:gd name="connsiteY5" fmla="*/ 281940 h 1805940"/>
              <a:gd name="connsiteX6" fmla="*/ 1600200 w 4930140"/>
              <a:gd name="connsiteY6" fmla="*/ 381000 h 1805940"/>
              <a:gd name="connsiteX7" fmla="*/ 1722120 w 4930140"/>
              <a:gd name="connsiteY7" fmla="*/ 99060 h 1805940"/>
              <a:gd name="connsiteX8" fmla="*/ 2598420 w 4930140"/>
              <a:gd name="connsiteY8" fmla="*/ 708660 h 1805940"/>
              <a:gd name="connsiteX9" fmla="*/ 2773680 w 4930140"/>
              <a:gd name="connsiteY9" fmla="*/ 525780 h 1805940"/>
              <a:gd name="connsiteX10" fmla="*/ 3268980 w 4930140"/>
              <a:gd name="connsiteY10" fmla="*/ 868680 h 1805940"/>
              <a:gd name="connsiteX11" fmla="*/ 3337560 w 4930140"/>
              <a:gd name="connsiteY11" fmla="*/ 784860 h 1805940"/>
              <a:gd name="connsiteX12" fmla="*/ 4221480 w 4930140"/>
              <a:gd name="connsiteY12" fmla="*/ 1501140 h 1805940"/>
              <a:gd name="connsiteX13" fmla="*/ 4297680 w 4930140"/>
              <a:gd name="connsiteY13" fmla="*/ 1417320 h 1805940"/>
              <a:gd name="connsiteX14" fmla="*/ 4930140 w 4930140"/>
              <a:gd name="connsiteY14" fmla="*/ 1805940 h 1805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930140" h="1805940">
                <a:moveTo>
                  <a:pt x="0" y="0"/>
                </a:moveTo>
                <a:lnTo>
                  <a:pt x="746760" y="243840"/>
                </a:lnTo>
                <a:lnTo>
                  <a:pt x="853440" y="0"/>
                </a:lnTo>
                <a:lnTo>
                  <a:pt x="922020" y="0"/>
                </a:lnTo>
                <a:lnTo>
                  <a:pt x="1249680" y="83820"/>
                </a:lnTo>
                <a:lnTo>
                  <a:pt x="1234440" y="281940"/>
                </a:lnTo>
                <a:lnTo>
                  <a:pt x="1600200" y="381000"/>
                </a:lnTo>
                <a:lnTo>
                  <a:pt x="1722120" y="99060"/>
                </a:lnTo>
                <a:lnTo>
                  <a:pt x="2598420" y="708660"/>
                </a:lnTo>
                <a:lnTo>
                  <a:pt x="2773680" y="525780"/>
                </a:lnTo>
                <a:lnTo>
                  <a:pt x="3268980" y="868680"/>
                </a:lnTo>
                <a:lnTo>
                  <a:pt x="3337560" y="784860"/>
                </a:lnTo>
                <a:lnTo>
                  <a:pt x="4221480" y="1501140"/>
                </a:lnTo>
                <a:lnTo>
                  <a:pt x="4297680" y="1417320"/>
                </a:lnTo>
                <a:lnTo>
                  <a:pt x="4930140" y="18059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9" name="Freeform 558"/>
          <p:cNvSpPr/>
          <p:nvPr userDrawn="1"/>
        </p:nvSpPr>
        <p:spPr>
          <a:xfrm>
            <a:off x="5960693" y="10252691"/>
            <a:ext cx="1303020" cy="1546860"/>
          </a:xfrm>
          <a:custGeom>
            <a:avLst/>
            <a:gdLst>
              <a:gd name="connsiteX0" fmla="*/ 1303020 w 1303020"/>
              <a:gd name="connsiteY0" fmla="*/ 1546860 h 1546860"/>
              <a:gd name="connsiteX1" fmla="*/ 647700 w 1303020"/>
              <a:gd name="connsiteY1" fmla="*/ 998220 h 1546860"/>
              <a:gd name="connsiteX2" fmla="*/ 0 w 1303020"/>
              <a:gd name="connsiteY2" fmla="*/ 480060 h 1546860"/>
              <a:gd name="connsiteX3" fmla="*/ 236220 w 1303020"/>
              <a:gd name="connsiteY3" fmla="*/ 0 h 1546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03020" h="1546860">
                <a:moveTo>
                  <a:pt x="1303020" y="1546860"/>
                </a:moveTo>
                <a:lnTo>
                  <a:pt x="647700" y="998220"/>
                </a:lnTo>
                <a:lnTo>
                  <a:pt x="0" y="480060"/>
                </a:lnTo>
                <a:lnTo>
                  <a:pt x="2362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0" name="Freeform 559"/>
          <p:cNvSpPr/>
          <p:nvPr userDrawn="1"/>
        </p:nvSpPr>
        <p:spPr>
          <a:xfrm>
            <a:off x="6189293" y="10763231"/>
            <a:ext cx="723900" cy="960120"/>
          </a:xfrm>
          <a:custGeom>
            <a:avLst/>
            <a:gdLst>
              <a:gd name="connsiteX0" fmla="*/ 0 w 723900"/>
              <a:gd name="connsiteY0" fmla="*/ 960120 h 960120"/>
              <a:gd name="connsiteX1" fmla="*/ 0 w 723900"/>
              <a:gd name="connsiteY1" fmla="*/ 960120 h 960120"/>
              <a:gd name="connsiteX2" fmla="*/ 723900 w 723900"/>
              <a:gd name="connsiteY2" fmla="*/ 0 h 96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3900" h="960120">
                <a:moveTo>
                  <a:pt x="0" y="960120"/>
                </a:moveTo>
                <a:lnTo>
                  <a:pt x="0" y="960120"/>
                </a:lnTo>
                <a:lnTo>
                  <a:pt x="7239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1" name="Freeform 560"/>
          <p:cNvSpPr/>
          <p:nvPr userDrawn="1"/>
        </p:nvSpPr>
        <p:spPr>
          <a:xfrm>
            <a:off x="3827093" y="9643091"/>
            <a:ext cx="403860" cy="1402080"/>
          </a:xfrm>
          <a:custGeom>
            <a:avLst/>
            <a:gdLst>
              <a:gd name="connsiteX0" fmla="*/ 0 w 403860"/>
              <a:gd name="connsiteY0" fmla="*/ 1402080 h 1402080"/>
              <a:gd name="connsiteX1" fmla="*/ 0 w 403860"/>
              <a:gd name="connsiteY1" fmla="*/ 1402080 h 1402080"/>
              <a:gd name="connsiteX2" fmla="*/ 373380 w 403860"/>
              <a:gd name="connsiteY2" fmla="*/ 289560 h 1402080"/>
              <a:gd name="connsiteX3" fmla="*/ 403860 w 403860"/>
              <a:gd name="connsiteY3" fmla="*/ 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3860" h="1402080">
                <a:moveTo>
                  <a:pt x="0" y="1402080"/>
                </a:moveTo>
                <a:lnTo>
                  <a:pt x="0" y="1402080"/>
                </a:lnTo>
                <a:lnTo>
                  <a:pt x="373380" y="289560"/>
                </a:lnTo>
                <a:lnTo>
                  <a:pt x="4038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2" name="Freeform 561"/>
          <p:cNvSpPr/>
          <p:nvPr userDrawn="1"/>
        </p:nvSpPr>
        <p:spPr>
          <a:xfrm>
            <a:off x="3301313" y="9444971"/>
            <a:ext cx="304800" cy="1318260"/>
          </a:xfrm>
          <a:custGeom>
            <a:avLst/>
            <a:gdLst>
              <a:gd name="connsiteX0" fmla="*/ 213360 w 304800"/>
              <a:gd name="connsiteY0" fmla="*/ 0 h 1318260"/>
              <a:gd name="connsiteX1" fmla="*/ 304800 w 304800"/>
              <a:gd name="connsiteY1" fmla="*/ 1287780 h 1318260"/>
              <a:gd name="connsiteX2" fmla="*/ 0 w 304800"/>
              <a:gd name="connsiteY2" fmla="*/ 1318260 h 1318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4800" h="1318260">
                <a:moveTo>
                  <a:pt x="213360" y="0"/>
                </a:moveTo>
                <a:lnTo>
                  <a:pt x="304800" y="1287780"/>
                </a:lnTo>
                <a:lnTo>
                  <a:pt x="0" y="13182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3" name="Freeform 562"/>
          <p:cNvSpPr/>
          <p:nvPr userDrawn="1"/>
        </p:nvSpPr>
        <p:spPr>
          <a:xfrm rot="5943740">
            <a:off x="2946533" y="10113704"/>
            <a:ext cx="749350" cy="511327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9350" h="511327">
                <a:moveTo>
                  <a:pt x="0" y="187236"/>
                </a:moveTo>
                <a:lnTo>
                  <a:pt x="81023" y="511327"/>
                </a:lnTo>
                <a:cubicBezTo>
                  <a:pt x="111889" y="499752"/>
                  <a:pt x="143610" y="490244"/>
                  <a:pt x="173620" y="476603"/>
                </a:cubicBezTo>
                <a:cubicBezTo>
                  <a:pt x="229258" y="451313"/>
                  <a:pt x="189524" y="453453"/>
                  <a:pt x="219919" y="453453"/>
                </a:cubicBezTo>
                <a:lnTo>
                  <a:pt x="749350" y="321944"/>
                </a:lnTo>
                <a:lnTo>
                  <a:pt x="696858" y="0"/>
                </a:lnTo>
                <a:cubicBezTo>
                  <a:pt x="411349" y="96456"/>
                  <a:pt x="354957" y="32906"/>
                  <a:pt x="69448" y="12936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4" name="Freeform 563"/>
          <p:cNvSpPr/>
          <p:nvPr userDrawn="1"/>
        </p:nvSpPr>
        <p:spPr>
          <a:xfrm>
            <a:off x="3598493" y="10290791"/>
            <a:ext cx="449580" cy="0"/>
          </a:xfrm>
          <a:custGeom>
            <a:avLst/>
            <a:gdLst>
              <a:gd name="connsiteX0" fmla="*/ 0 w 449580"/>
              <a:gd name="connsiteY0" fmla="*/ 0 h 0"/>
              <a:gd name="connsiteX1" fmla="*/ 449580 w 44958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9580">
                <a:moveTo>
                  <a:pt x="0" y="0"/>
                </a:moveTo>
                <a:lnTo>
                  <a:pt x="4495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5" name="Freeform 564"/>
          <p:cNvSpPr/>
          <p:nvPr userDrawn="1"/>
        </p:nvSpPr>
        <p:spPr>
          <a:xfrm>
            <a:off x="4177613" y="9856451"/>
            <a:ext cx="1173480" cy="434340"/>
          </a:xfrm>
          <a:custGeom>
            <a:avLst/>
            <a:gdLst>
              <a:gd name="connsiteX0" fmla="*/ 0 w 1173480"/>
              <a:gd name="connsiteY0" fmla="*/ 0 h 434340"/>
              <a:gd name="connsiteX1" fmla="*/ 0 w 1173480"/>
              <a:gd name="connsiteY1" fmla="*/ 0 h 434340"/>
              <a:gd name="connsiteX2" fmla="*/ 83820 w 1173480"/>
              <a:gd name="connsiteY2" fmla="*/ 15240 h 434340"/>
              <a:gd name="connsiteX3" fmla="*/ 601980 w 1173480"/>
              <a:gd name="connsiteY3" fmla="*/ 259080 h 434340"/>
              <a:gd name="connsiteX4" fmla="*/ 647700 w 1173480"/>
              <a:gd name="connsiteY4" fmla="*/ 190500 h 434340"/>
              <a:gd name="connsiteX5" fmla="*/ 739140 w 1173480"/>
              <a:gd name="connsiteY5" fmla="*/ 259080 h 434340"/>
              <a:gd name="connsiteX6" fmla="*/ 914400 w 1173480"/>
              <a:gd name="connsiteY6" fmla="*/ 434340 h 434340"/>
              <a:gd name="connsiteX7" fmla="*/ 1173480 w 1173480"/>
              <a:gd name="connsiteY7" fmla="*/ 144780 h 434340"/>
              <a:gd name="connsiteX8" fmla="*/ 1120140 w 1173480"/>
              <a:gd name="connsiteY8" fmla="*/ 14478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73480" h="434340">
                <a:moveTo>
                  <a:pt x="0" y="0"/>
                </a:moveTo>
                <a:lnTo>
                  <a:pt x="0" y="0"/>
                </a:lnTo>
                <a:lnTo>
                  <a:pt x="83820" y="15240"/>
                </a:lnTo>
                <a:lnTo>
                  <a:pt x="601980" y="259080"/>
                </a:lnTo>
                <a:lnTo>
                  <a:pt x="647700" y="190500"/>
                </a:lnTo>
                <a:cubicBezTo>
                  <a:pt x="729786" y="247960"/>
                  <a:pt x="701976" y="221916"/>
                  <a:pt x="739140" y="259080"/>
                </a:cubicBezTo>
                <a:lnTo>
                  <a:pt x="914400" y="434340"/>
                </a:lnTo>
                <a:lnTo>
                  <a:pt x="1173480" y="144780"/>
                </a:lnTo>
                <a:lnTo>
                  <a:pt x="1120140" y="1447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6" name="Freeform 565"/>
          <p:cNvSpPr/>
          <p:nvPr userDrawn="1"/>
        </p:nvSpPr>
        <p:spPr>
          <a:xfrm>
            <a:off x="7278953" y="11990051"/>
            <a:ext cx="556260" cy="350520"/>
          </a:xfrm>
          <a:custGeom>
            <a:avLst/>
            <a:gdLst>
              <a:gd name="connsiteX0" fmla="*/ 0 w 556260"/>
              <a:gd name="connsiteY0" fmla="*/ 0 h 350520"/>
              <a:gd name="connsiteX1" fmla="*/ 556260 w 556260"/>
              <a:gd name="connsiteY1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56260" h="350520">
                <a:moveTo>
                  <a:pt x="0" y="0"/>
                </a:moveTo>
                <a:lnTo>
                  <a:pt x="556260" y="3505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7" name="Freeform 566"/>
          <p:cNvSpPr/>
          <p:nvPr userDrawn="1"/>
        </p:nvSpPr>
        <p:spPr>
          <a:xfrm>
            <a:off x="6555053" y="9650711"/>
            <a:ext cx="1181100" cy="1082040"/>
          </a:xfrm>
          <a:custGeom>
            <a:avLst/>
            <a:gdLst>
              <a:gd name="connsiteX0" fmla="*/ 0 w 1181100"/>
              <a:gd name="connsiteY0" fmla="*/ 792480 h 1082040"/>
              <a:gd name="connsiteX1" fmla="*/ 601980 w 1181100"/>
              <a:gd name="connsiteY1" fmla="*/ 0 h 1082040"/>
              <a:gd name="connsiteX2" fmla="*/ 1181100 w 1181100"/>
              <a:gd name="connsiteY2" fmla="*/ 373380 h 1082040"/>
              <a:gd name="connsiteX3" fmla="*/ 1150620 w 1181100"/>
              <a:gd name="connsiteY3" fmla="*/ 434340 h 1082040"/>
              <a:gd name="connsiteX4" fmla="*/ 495300 w 1181100"/>
              <a:gd name="connsiteY4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1100" h="1082040">
                <a:moveTo>
                  <a:pt x="0" y="792480"/>
                </a:moveTo>
                <a:lnTo>
                  <a:pt x="601980" y="0"/>
                </a:lnTo>
                <a:lnTo>
                  <a:pt x="1181100" y="373380"/>
                </a:lnTo>
                <a:lnTo>
                  <a:pt x="1150620" y="434340"/>
                </a:lnTo>
                <a:lnTo>
                  <a:pt x="495300" y="1082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8" name="Freeform 567"/>
          <p:cNvSpPr/>
          <p:nvPr userDrawn="1"/>
        </p:nvSpPr>
        <p:spPr>
          <a:xfrm>
            <a:off x="5724473" y="8492471"/>
            <a:ext cx="1386840" cy="1219200"/>
          </a:xfrm>
          <a:custGeom>
            <a:avLst/>
            <a:gdLst>
              <a:gd name="connsiteX0" fmla="*/ 1386840 w 1386840"/>
              <a:gd name="connsiteY0" fmla="*/ 1135380 h 1219200"/>
              <a:gd name="connsiteX1" fmla="*/ 1104900 w 1386840"/>
              <a:gd name="connsiteY1" fmla="*/ 960120 h 1219200"/>
              <a:gd name="connsiteX2" fmla="*/ 731520 w 1386840"/>
              <a:gd name="connsiteY2" fmla="*/ 1219200 h 1219200"/>
              <a:gd name="connsiteX3" fmla="*/ 0 w 1386840"/>
              <a:gd name="connsiteY3" fmla="*/ 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6840" h="1219200">
                <a:moveTo>
                  <a:pt x="1386840" y="1135380"/>
                </a:moveTo>
                <a:lnTo>
                  <a:pt x="1104900" y="960120"/>
                </a:lnTo>
                <a:lnTo>
                  <a:pt x="731520" y="121920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9" name="Freeform 568"/>
          <p:cNvSpPr/>
          <p:nvPr userDrawn="1"/>
        </p:nvSpPr>
        <p:spPr>
          <a:xfrm>
            <a:off x="5099633" y="9056351"/>
            <a:ext cx="1036320" cy="525780"/>
          </a:xfrm>
          <a:custGeom>
            <a:avLst/>
            <a:gdLst>
              <a:gd name="connsiteX0" fmla="*/ 0 w 1036320"/>
              <a:gd name="connsiteY0" fmla="*/ 0 h 525780"/>
              <a:gd name="connsiteX1" fmla="*/ 594360 w 1036320"/>
              <a:gd name="connsiteY1" fmla="*/ 525780 h 525780"/>
              <a:gd name="connsiteX2" fmla="*/ 1036320 w 1036320"/>
              <a:gd name="connsiteY2" fmla="*/ 19050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36320" h="525780">
                <a:moveTo>
                  <a:pt x="0" y="0"/>
                </a:moveTo>
                <a:lnTo>
                  <a:pt x="594360" y="525780"/>
                </a:lnTo>
                <a:lnTo>
                  <a:pt x="1036320" y="1905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0" name="Freeform 569"/>
          <p:cNvSpPr/>
          <p:nvPr userDrawn="1"/>
        </p:nvSpPr>
        <p:spPr>
          <a:xfrm>
            <a:off x="7713293" y="11342351"/>
            <a:ext cx="1059180" cy="655320"/>
          </a:xfrm>
          <a:custGeom>
            <a:avLst/>
            <a:gdLst>
              <a:gd name="connsiteX0" fmla="*/ 0 w 1059180"/>
              <a:gd name="connsiteY0" fmla="*/ 0 h 655320"/>
              <a:gd name="connsiteX1" fmla="*/ 1059180 w 1059180"/>
              <a:gd name="connsiteY1" fmla="*/ 655320 h 6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59180" h="655320">
                <a:moveTo>
                  <a:pt x="0" y="0"/>
                </a:moveTo>
                <a:lnTo>
                  <a:pt x="1059180" y="6553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1" name="Freeform 570"/>
          <p:cNvSpPr/>
          <p:nvPr userDrawn="1"/>
        </p:nvSpPr>
        <p:spPr>
          <a:xfrm>
            <a:off x="8010473" y="10938491"/>
            <a:ext cx="1013460" cy="563880"/>
          </a:xfrm>
          <a:custGeom>
            <a:avLst/>
            <a:gdLst>
              <a:gd name="connsiteX0" fmla="*/ 0 w 1013460"/>
              <a:gd name="connsiteY0" fmla="*/ 563880 h 563880"/>
              <a:gd name="connsiteX1" fmla="*/ 167640 w 1013460"/>
              <a:gd name="connsiteY1" fmla="*/ 0 h 563880"/>
              <a:gd name="connsiteX2" fmla="*/ 1013460 w 1013460"/>
              <a:gd name="connsiteY2" fmla="*/ 22860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3460" h="563880">
                <a:moveTo>
                  <a:pt x="0" y="563880"/>
                </a:moveTo>
                <a:lnTo>
                  <a:pt x="167640" y="0"/>
                </a:lnTo>
                <a:lnTo>
                  <a:pt x="1013460" y="228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2" name="Freeform 571"/>
          <p:cNvSpPr/>
          <p:nvPr userDrawn="1"/>
        </p:nvSpPr>
        <p:spPr>
          <a:xfrm>
            <a:off x="8239073" y="10656551"/>
            <a:ext cx="853440" cy="320040"/>
          </a:xfrm>
          <a:custGeom>
            <a:avLst/>
            <a:gdLst>
              <a:gd name="connsiteX0" fmla="*/ 0 w 853440"/>
              <a:gd name="connsiteY0" fmla="*/ 320040 h 320040"/>
              <a:gd name="connsiteX1" fmla="*/ 144780 w 853440"/>
              <a:gd name="connsiteY1" fmla="*/ 0 h 320040"/>
              <a:gd name="connsiteX2" fmla="*/ 853440 w 853440"/>
              <a:gd name="connsiteY2" fmla="*/ 3810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53440" h="320040">
                <a:moveTo>
                  <a:pt x="0" y="320040"/>
                </a:moveTo>
                <a:lnTo>
                  <a:pt x="144780" y="0"/>
                </a:lnTo>
                <a:lnTo>
                  <a:pt x="853440" y="381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3" name="Freeform 572"/>
          <p:cNvSpPr/>
          <p:nvPr userDrawn="1"/>
        </p:nvSpPr>
        <p:spPr>
          <a:xfrm>
            <a:off x="8307653" y="9330671"/>
            <a:ext cx="914400" cy="731520"/>
          </a:xfrm>
          <a:custGeom>
            <a:avLst/>
            <a:gdLst>
              <a:gd name="connsiteX0" fmla="*/ 914400 w 914400"/>
              <a:gd name="connsiteY0" fmla="*/ 0 h 731520"/>
              <a:gd name="connsiteX1" fmla="*/ 914400 w 914400"/>
              <a:gd name="connsiteY1" fmla="*/ 0 h 731520"/>
              <a:gd name="connsiteX2" fmla="*/ 777240 w 914400"/>
              <a:gd name="connsiteY2" fmla="*/ 30480 h 731520"/>
              <a:gd name="connsiteX3" fmla="*/ 0 w 914400"/>
              <a:gd name="connsiteY3" fmla="*/ 213360 h 731520"/>
              <a:gd name="connsiteX4" fmla="*/ 160020 w 914400"/>
              <a:gd name="connsiteY4" fmla="*/ 73152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4400" h="731520">
                <a:moveTo>
                  <a:pt x="914400" y="0"/>
                </a:moveTo>
                <a:lnTo>
                  <a:pt x="914400" y="0"/>
                </a:lnTo>
                <a:lnTo>
                  <a:pt x="777240" y="30480"/>
                </a:lnTo>
                <a:lnTo>
                  <a:pt x="0" y="213360"/>
                </a:lnTo>
                <a:lnTo>
                  <a:pt x="160020" y="7315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4" name="Freeform 573"/>
          <p:cNvSpPr/>
          <p:nvPr userDrawn="1"/>
        </p:nvSpPr>
        <p:spPr>
          <a:xfrm>
            <a:off x="7644713" y="8660111"/>
            <a:ext cx="419100" cy="647700"/>
          </a:xfrm>
          <a:custGeom>
            <a:avLst/>
            <a:gdLst>
              <a:gd name="connsiteX0" fmla="*/ 167640 w 419100"/>
              <a:gd name="connsiteY0" fmla="*/ 0 h 647700"/>
              <a:gd name="connsiteX1" fmla="*/ 419100 w 419100"/>
              <a:gd name="connsiteY1" fmla="*/ 480060 h 647700"/>
              <a:gd name="connsiteX2" fmla="*/ 0 w 419100"/>
              <a:gd name="connsiteY2" fmla="*/ 647700 h 64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9100" h="647700">
                <a:moveTo>
                  <a:pt x="167640" y="0"/>
                </a:moveTo>
                <a:lnTo>
                  <a:pt x="419100" y="480060"/>
                </a:lnTo>
                <a:lnTo>
                  <a:pt x="0" y="6477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5" name="Freeform 574"/>
          <p:cNvSpPr/>
          <p:nvPr userDrawn="1"/>
        </p:nvSpPr>
        <p:spPr>
          <a:xfrm>
            <a:off x="649553" y="6755111"/>
            <a:ext cx="2537460" cy="2674620"/>
          </a:xfrm>
          <a:custGeom>
            <a:avLst/>
            <a:gdLst>
              <a:gd name="connsiteX0" fmla="*/ 0 w 2537460"/>
              <a:gd name="connsiteY0" fmla="*/ 2674620 h 2674620"/>
              <a:gd name="connsiteX1" fmla="*/ 0 w 2537460"/>
              <a:gd name="connsiteY1" fmla="*/ 2674620 h 2674620"/>
              <a:gd name="connsiteX2" fmla="*/ 472440 w 2537460"/>
              <a:gd name="connsiteY2" fmla="*/ 2141220 h 2674620"/>
              <a:gd name="connsiteX3" fmla="*/ 541020 w 2537460"/>
              <a:gd name="connsiteY3" fmla="*/ 2103120 h 2674620"/>
              <a:gd name="connsiteX4" fmla="*/ 571500 w 2537460"/>
              <a:gd name="connsiteY4" fmla="*/ 2095500 h 2674620"/>
              <a:gd name="connsiteX5" fmla="*/ 594360 w 2537460"/>
              <a:gd name="connsiteY5" fmla="*/ 2080260 h 2674620"/>
              <a:gd name="connsiteX6" fmla="*/ 1051560 w 2537460"/>
              <a:gd name="connsiteY6" fmla="*/ 1805940 h 2674620"/>
              <a:gd name="connsiteX7" fmla="*/ 1661160 w 2537460"/>
              <a:gd name="connsiteY7" fmla="*/ 1066800 h 2674620"/>
              <a:gd name="connsiteX8" fmla="*/ 1950720 w 2537460"/>
              <a:gd name="connsiteY8" fmla="*/ 601980 h 2674620"/>
              <a:gd name="connsiteX9" fmla="*/ 2354580 w 2537460"/>
              <a:gd name="connsiteY9" fmla="*/ 243840 h 2674620"/>
              <a:gd name="connsiteX10" fmla="*/ 2537460 w 2537460"/>
              <a:gd name="connsiteY10" fmla="*/ 0 h 2674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37460" h="2674620">
                <a:moveTo>
                  <a:pt x="0" y="2674620"/>
                </a:moveTo>
                <a:lnTo>
                  <a:pt x="0" y="2674620"/>
                </a:lnTo>
                <a:lnTo>
                  <a:pt x="472440" y="2141220"/>
                </a:lnTo>
                <a:cubicBezTo>
                  <a:pt x="495300" y="2128520"/>
                  <a:pt x="517276" y="2114079"/>
                  <a:pt x="541020" y="2103120"/>
                </a:cubicBezTo>
                <a:cubicBezTo>
                  <a:pt x="550529" y="2098731"/>
                  <a:pt x="561874" y="2099625"/>
                  <a:pt x="571500" y="2095500"/>
                </a:cubicBezTo>
                <a:cubicBezTo>
                  <a:pt x="579918" y="2091892"/>
                  <a:pt x="594360" y="2080260"/>
                  <a:pt x="594360" y="2080260"/>
                </a:cubicBezTo>
                <a:lnTo>
                  <a:pt x="1051560" y="1805940"/>
                </a:lnTo>
                <a:lnTo>
                  <a:pt x="1661160" y="1066800"/>
                </a:lnTo>
                <a:lnTo>
                  <a:pt x="1950720" y="601980"/>
                </a:lnTo>
                <a:lnTo>
                  <a:pt x="2354580" y="243840"/>
                </a:lnTo>
                <a:lnTo>
                  <a:pt x="253746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6" name="Freeform 575"/>
          <p:cNvSpPr/>
          <p:nvPr userDrawn="1"/>
        </p:nvSpPr>
        <p:spPr>
          <a:xfrm>
            <a:off x="596213" y="6747491"/>
            <a:ext cx="2552700" cy="259080"/>
          </a:xfrm>
          <a:custGeom>
            <a:avLst/>
            <a:gdLst>
              <a:gd name="connsiteX0" fmla="*/ 0 w 2552700"/>
              <a:gd name="connsiteY0" fmla="*/ 167640 h 259080"/>
              <a:gd name="connsiteX1" fmla="*/ 914400 w 2552700"/>
              <a:gd name="connsiteY1" fmla="*/ 259080 h 259080"/>
              <a:gd name="connsiteX2" fmla="*/ 1638300 w 2552700"/>
              <a:gd name="connsiteY2" fmla="*/ 167640 h 259080"/>
              <a:gd name="connsiteX3" fmla="*/ 2552700 w 2552700"/>
              <a:gd name="connsiteY3" fmla="*/ 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2700" h="259080">
                <a:moveTo>
                  <a:pt x="0" y="167640"/>
                </a:moveTo>
                <a:lnTo>
                  <a:pt x="914400" y="259080"/>
                </a:lnTo>
                <a:lnTo>
                  <a:pt x="1638300" y="167640"/>
                </a:lnTo>
                <a:lnTo>
                  <a:pt x="2552700" y="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7" name="Freeform 576"/>
          <p:cNvSpPr/>
          <p:nvPr userDrawn="1"/>
        </p:nvSpPr>
        <p:spPr>
          <a:xfrm>
            <a:off x="1723973" y="6991331"/>
            <a:ext cx="739140" cy="586740"/>
          </a:xfrm>
          <a:custGeom>
            <a:avLst/>
            <a:gdLst>
              <a:gd name="connsiteX0" fmla="*/ 0 w 739140"/>
              <a:gd name="connsiteY0" fmla="*/ 0 h 586740"/>
              <a:gd name="connsiteX1" fmla="*/ 152400 w 739140"/>
              <a:gd name="connsiteY1" fmla="*/ 175260 h 586740"/>
              <a:gd name="connsiteX2" fmla="*/ 739140 w 739140"/>
              <a:gd name="connsiteY2" fmla="*/ 58674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9140" h="586740">
                <a:moveTo>
                  <a:pt x="0" y="0"/>
                </a:moveTo>
                <a:lnTo>
                  <a:pt x="152400" y="175260"/>
                </a:lnTo>
                <a:lnTo>
                  <a:pt x="739140" y="5867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8" name="Freeform 577"/>
          <p:cNvSpPr/>
          <p:nvPr userDrawn="1"/>
        </p:nvSpPr>
        <p:spPr>
          <a:xfrm>
            <a:off x="596213" y="8088611"/>
            <a:ext cx="922020" cy="586740"/>
          </a:xfrm>
          <a:custGeom>
            <a:avLst/>
            <a:gdLst>
              <a:gd name="connsiteX0" fmla="*/ 0 w 922020"/>
              <a:gd name="connsiteY0" fmla="*/ 0 h 586740"/>
              <a:gd name="connsiteX1" fmla="*/ 571500 w 922020"/>
              <a:gd name="connsiteY1" fmla="*/ 320040 h 586740"/>
              <a:gd name="connsiteX2" fmla="*/ 922020 w 922020"/>
              <a:gd name="connsiteY2" fmla="*/ 58674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22020" h="586740">
                <a:moveTo>
                  <a:pt x="0" y="0"/>
                </a:moveTo>
                <a:lnTo>
                  <a:pt x="571500" y="320040"/>
                </a:lnTo>
                <a:lnTo>
                  <a:pt x="922020" y="58674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9" name="Freeform 578"/>
          <p:cNvSpPr/>
          <p:nvPr userDrawn="1"/>
        </p:nvSpPr>
        <p:spPr>
          <a:xfrm>
            <a:off x="1784933" y="7844771"/>
            <a:ext cx="342900" cy="220980"/>
          </a:xfrm>
          <a:custGeom>
            <a:avLst/>
            <a:gdLst>
              <a:gd name="connsiteX0" fmla="*/ 0 w 342900"/>
              <a:gd name="connsiteY0" fmla="*/ 0 h 220980"/>
              <a:gd name="connsiteX1" fmla="*/ 342900 w 342900"/>
              <a:gd name="connsiteY1" fmla="*/ 22098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2900" h="220980">
                <a:moveTo>
                  <a:pt x="0" y="0"/>
                </a:moveTo>
                <a:lnTo>
                  <a:pt x="342900" y="2209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0" name="Freeform 579"/>
          <p:cNvSpPr/>
          <p:nvPr userDrawn="1"/>
        </p:nvSpPr>
        <p:spPr>
          <a:xfrm>
            <a:off x="1137233" y="8926811"/>
            <a:ext cx="45720" cy="243840"/>
          </a:xfrm>
          <a:custGeom>
            <a:avLst/>
            <a:gdLst>
              <a:gd name="connsiteX0" fmla="*/ 0 w 45720"/>
              <a:gd name="connsiteY0" fmla="*/ 0 h 243840"/>
              <a:gd name="connsiteX1" fmla="*/ 45720 w 45720"/>
              <a:gd name="connsiteY1" fmla="*/ 243840 h 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243840">
                <a:moveTo>
                  <a:pt x="0" y="0"/>
                </a:moveTo>
                <a:lnTo>
                  <a:pt x="45720" y="2438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1" name="Freeform 580"/>
          <p:cNvSpPr/>
          <p:nvPr userDrawn="1"/>
        </p:nvSpPr>
        <p:spPr>
          <a:xfrm>
            <a:off x="1236293" y="8911571"/>
            <a:ext cx="609600" cy="693420"/>
          </a:xfrm>
          <a:custGeom>
            <a:avLst/>
            <a:gdLst>
              <a:gd name="connsiteX0" fmla="*/ 0 w 609600"/>
              <a:gd name="connsiteY0" fmla="*/ 0 h 693420"/>
              <a:gd name="connsiteX1" fmla="*/ 609600 w 609600"/>
              <a:gd name="connsiteY1" fmla="*/ 69342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0" h="693420">
                <a:moveTo>
                  <a:pt x="0" y="0"/>
                </a:moveTo>
                <a:lnTo>
                  <a:pt x="609600" y="6934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2" name="Freeform 581"/>
          <p:cNvSpPr/>
          <p:nvPr userDrawn="1"/>
        </p:nvSpPr>
        <p:spPr>
          <a:xfrm>
            <a:off x="1350593" y="8804891"/>
            <a:ext cx="640080" cy="723900"/>
          </a:xfrm>
          <a:custGeom>
            <a:avLst/>
            <a:gdLst>
              <a:gd name="connsiteX0" fmla="*/ 0 w 640080"/>
              <a:gd name="connsiteY0" fmla="*/ 0 h 723900"/>
              <a:gd name="connsiteX1" fmla="*/ 640080 w 64008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0080" h="723900">
                <a:moveTo>
                  <a:pt x="0" y="0"/>
                </a:moveTo>
                <a:lnTo>
                  <a:pt x="640080" y="7239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3" name="Freeform 582"/>
          <p:cNvSpPr/>
          <p:nvPr userDrawn="1"/>
        </p:nvSpPr>
        <p:spPr>
          <a:xfrm>
            <a:off x="1541093" y="8728691"/>
            <a:ext cx="662940" cy="662940"/>
          </a:xfrm>
          <a:custGeom>
            <a:avLst/>
            <a:gdLst>
              <a:gd name="connsiteX0" fmla="*/ 0 w 662940"/>
              <a:gd name="connsiteY0" fmla="*/ 0 h 662940"/>
              <a:gd name="connsiteX1" fmla="*/ 662940 w 662940"/>
              <a:gd name="connsiteY1" fmla="*/ 66294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2940" h="662940">
                <a:moveTo>
                  <a:pt x="0" y="0"/>
                </a:moveTo>
                <a:lnTo>
                  <a:pt x="662940" y="6629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4" name="Freeform 583"/>
          <p:cNvSpPr/>
          <p:nvPr userDrawn="1"/>
        </p:nvSpPr>
        <p:spPr>
          <a:xfrm>
            <a:off x="2013533" y="8294351"/>
            <a:ext cx="281940" cy="396240"/>
          </a:xfrm>
          <a:custGeom>
            <a:avLst/>
            <a:gdLst>
              <a:gd name="connsiteX0" fmla="*/ 0 w 281940"/>
              <a:gd name="connsiteY0" fmla="*/ 0 h 396240"/>
              <a:gd name="connsiteX1" fmla="*/ 281940 w 281940"/>
              <a:gd name="connsiteY1" fmla="*/ 198120 h 396240"/>
              <a:gd name="connsiteX2" fmla="*/ 152400 w 281940"/>
              <a:gd name="connsiteY2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81940" h="396240">
                <a:moveTo>
                  <a:pt x="0" y="0"/>
                </a:moveTo>
                <a:lnTo>
                  <a:pt x="281940" y="198120"/>
                </a:lnTo>
                <a:lnTo>
                  <a:pt x="152400" y="3962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5" name="Freeform 584"/>
          <p:cNvSpPr/>
          <p:nvPr userDrawn="1"/>
        </p:nvSpPr>
        <p:spPr>
          <a:xfrm>
            <a:off x="1769693" y="8500091"/>
            <a:ext cx="891540" cy="632460"/>
          </a:xfrm>
          <a:custGeom>
            <a:avLst/>
            <a:gdLst>
              <a:gd name="connsiteX0" fmla="*/ 0 w 891540"/>
              <a:gd name="connsiteY0" fmla="*/ 0 h 632460"/>
              <a:gd name="connsiteX1" fmla="*/ 891540 w 891540"/>
              <a:gd name="connsiteY1" fmla="*/ 632460 h 632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91540" h="632460">
                <a:moveTo>
                  <a:pt x="0" y="0"/>
                </a:moveTo>
                <a:lnTo>
                  <a:pt x="891540" y="6324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6" name="Freeform 585"/>
          <p:cNvSpPr/>
          <p:nvPr userDrawn="1"/>
        </p:nvSpPr>
        <p:spPr>
          <a:xfrm>
            <a:off x="718133" y="9163031"/>
            <a:ext cx="838200" cy="693420"/>
          </a:xfrm>
          <a:custGeom>
            <a:avLst/>
            <a:gdLst>
              <a:gd name="connsiteX0" fmla="*/ 838200 w 838200"/>
              <a:gd name="connsiteY0" fmla="*/ 548640 h 693420"/>
              <a:gd name="connsiteX1" fmla="*/ 487680 w 838200"/>
              <a:gd name="connsiteY1" fmla="*/ 0 h 693420"/>
              <a:gd name="connsiteX2" fmla="*/ 0 w 838200"/>
              <a:gd name="connsiteY2" fmla="*/ 69342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38200" h="693420">
                <a:moveTo>
                  <a:pt x="838200" y="548640"/>
                </a:moveTo>
                <a:lnTo>
                  <a:pt x="487680" y="0"/>
                </a:lnTo>
                <a:lnTo>
                  <a:pt x="0" y="6934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7" name="Freeform 586"/>
          <p:cNvSpPr/>
          <p:nvPr userDrawn="1"/>
        </p:nvSpPr>
        <p:spPr>
          <a:xfrm>
            <a:off x="634313" y="8362931"/>
            <a:ext cx="586740" cy="579120"/>
          </a:xfrm>
          <a:custGeom>
            <a:avLst/>
            <a:gdLst>
              <a:gd name="connsiteX0" fmla="*/ 83820 w 586740"/>
              <a:gd name="connsiteY0" fmla="*/ 0 h 579120"/>
              <a:gd name="connsiteX1" fmla="*/ 586740 w 586740"/>
              <a:gd name="connsiteY1" fmla="*/ 320040 h 579120"/>
              <a:gd name="connsiteX2" fmla="*/ 327660 w 586740"/>
              <a:gd name="connsiteY2" fmla="*/ 579120 h 579120"/>
              <a:gd name="connsiteX3" fmla="*/ 0 w 586740"/>
              <a:gd name="connsiteY3" fmla="*/ 43434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6740" h="579120">
                <a:moveTo>
                  <a:pt x="83820" y="0"/>
                </a:moveTo>
                <a:lnTo>
                  <a:pt x="586740" y="320040"/>
                </a:lnTo>
                <a:lnTo>
                  <a:pt x="327660" y="579120"/>
                </a:lnTo>
                <a:lnTo>
                  <a:pt x="0" y="4343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8" name="Freeform 587"/>
          <p:cNvSpPr/>
          <p:nvPr userDrawn="1"/>
        </p:nvSpPr>
        <p:spPr>
          <a:xfrm>
            <a:off x="611453" y="7052291"/>
            <a:ext cx="1729740" cy="982980"/>
          </a:xfrm>
          <a:custGeom>
            <a:avLst/>
            <a:gdLst>
              <a:gd name="connsiteX0" fmla="*/ 0 w 1729740"/>
              <a:gd name="connsiteY0" fmla="*/ 853440 h 982980"/>
              <a:gd name="connsiteX1" fmla="*/ 129540 w 1729740"/>
              <a:gd name="connsiteY1" fmla="*/ 731520 h 982980"/>
              <a:gd name="connsiteX2" fmla="*/ 678180 w 1729740"/>
              <a:gd name="connsiteY2" fmla="*/ 982980 h 982980"/>
              <a:gd name="connsiteX3" fmla="*/ 807720 w 1729740"/>
              <a:gd name="connsiteY3" fmla="*/ 678180 h 982980"/>
              <a:gd name="connsiteX4" fmla="*/ 358140 w 1729740"/>
              <a:gd name="connsiteY4" fmla="*/ 403860 h 982980"/>
              <a:gd name="connsiteX5" fmla="*/ 563880 w 1729740"/>
              <a:gd name="connsiteY5" fmla="*/ 152400 h 982980"/>
              <a:gd name="connsiteX6" fmla="*/ 685800 w 1729740"/>
              <a:gd name="connsiteY6" fmla="*/ 0 h 982980"/>
              <a:gd name="connsiteX7" fmla="*/ 1729740 w 1729740"/>
              <a:gd name="connsiteY7" fmla="*/ 609600 h 98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29740" h="982980">
                <a:moveTo>
                  <a:pt x="0" y="853440"/>
                </a:moveTo>
                <a:lnTo>
                  <a:pt x="129540" y="731520"/>
                </a:lnTo>
                <a:lnTo>
                  <a:pt x="678180" y="982980"/>
                </a:lnTo>
                <a:lnTo>
                  <a:pt x="807720" y="678180"/>
                </a:lnTo>
                <a:lnTo>
                  <a:pt x="358140" y="403860"/>
                </a:lnTo>
                <a:lnTo>
                  <a:pt x="563880" y="152400"/>
                </a:lnTo>
                <a:lnTo>
                  <a:pt x="685800" y="0"/>
                </a:lnTo>
                <a:lnTo>
                  <a:pt x="1729740" y="6096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9" name="Freeform 588"/>
          <p:cNvSpPr/>
          <p:nvPr userDrawn="1"/>
        </p:nvSpPr>
        <p:spPr>
          <a:xfrm>
            <a:off x="1274393" y="7486631"/>
            <a:ext cx="632460" cy="510540"/>
          </a:xfrm>
          <a:custGeom>
            <a:avLst/>
            <a:gdLst>
              <a:gd name="connsiteX0" fmla="*/ 0 w 632460"/>
              <a:gd name="connsiteY0" fmla="*/ 510540 h 510540"/>
              <a:gd name="connsiteX1" fmla="*/ 266700 w 632460"/>
              <a:gd name="connsiteY1" fmla="*/ 0 h 510540"/>
              <a:gd name="connsiteX2" fmla="*/ 632460 w 632460"/>
              <a:gd name="connsiteY2" fmla="*/ 152400 h 510540"/>
              <a:gd name="connsiteX3" fmla="*/ 464820 w 632460"/>
              <a:gd name="connsiteY3" fmla="*/ 38100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32460" h="510540">
                <a:moveTo>
                  <a:pt x="0" y="510540"/>
                </a:moveTo>
                <a:lnTo>
                  <a:pt x="266700" y="0"/>
                </a:lnTo>
                <a:lnTo>
                  <a:pt x="632460" y="152400"/>
                </a:lnTo>
                <a:lnTo>
                  <a:pt x="464820" y="3810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0" name="Freeform 589"/>
          <p:cNvSpPr/>
          <p:nvPr userDrawn="1"/>
        </p:nvSpPr>
        <p:spPr>
          <a:xfrm>
            <a:off x="649553" y="7105631"/>
            <a:ext cx="327660" cy="693420"/>
          </a:xfrm>
          <a:custGeom>
            <a:avLst/>
            <a:gdLst>
              <a:gd name="connsiteX0" fmla="*/ 7620 w 327660"/>
              <a:gd name="connsiteY0" fmla="*/ 0 h 693420"/>
              <a:gd name="connsiteX1" fmla="*/ 281940 w 327660"/>
              <a:gd name="connsiteY1" fmla="*/ 68580 h 693420"/>
              <a:gd name="connsiteX2" fmla="*/ 182880 w 327660"/>
              <a:gd name="connsiteY2" fmla="*/ 259080 h 693420"/>
              <a:gd name="connsiteX3" fmla="*/ 327660 w 327660"/>
              <a:gd name="connsiteY3" fmla="*/ 335280 h 693420"/>
              <a:gd name="connsiteX4" fmla="*/ 114300 w 327660"/>
              <a:gd name="connsiteY4" fmla="*/ 693420 h 693420"/>
              <a:gd name="connsiteX5" fmla="*/ 0 w 327660"/>
              <a:gd name="connsiteY5" fmla="*/ 57150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7660" h="693420">
                <a:moveTo>
                  <a:pt x="7620" y="0"/>
                </a:moveTo>
                <a:lnTo>
                  <a:pt x="281940" y="68580"/>
                </a:lnTo>
                <a:lnTo>
                  <a:pt x="182880" y="259080"/>
                </a:lnTo>
                <a:lnTo>
                  <a:pt x="327660" y="335280"/>
                </a:lnTo>
                <a:lnTo>
                  <a:pt x="114300" y="693420"/>
                </a:lnTo>
                <a:lnTo>
                  <a:pt x="0" y="5715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1" name="Freeform 590"/>
          <p:cNvSpPr/>
          <p:nvPr userDrawn="1"/>
        </p:nvSpPr>
        <p:spPr>
          <a:xfrm>
            <a:off x="1175333" y="8004791"/>
            <a:ext cx="342900" cy="533400"/>
          </a:xfrm>
          <a:custGeom>
            <a:avLst/>
            <a:gdLst>
              <a:gd name="connsiteX0" fmla="*/ 114300 w 342900"/>
              <a:gd name="connsiteY0" fmla="*/ 0 h 533400"/>
              <a:gd name="connsiteX1" fmla="*/ 114300 w 342900"/>
              <a:gd name="connsiteY1" fmla="*/ 0 h 533400"/>
              <a:gd name="connsiteX2" fmla="*/ 83820 w 342900"/>
              <a:gd name="connsiteY2" fmla="*/ 60960 h 533400"/>
              <a:gd name="connsiteX3" fmla="*/ 0 w 342900"/>
              <a:gd name="connsiteY3" fmla="*/ 220980 h 533400"/>
              <a:gd name="connsiteX4" fmla="*/ 342900 w 342900"/>
              <a:gd name="connsiteY4" fmla="*/ 5334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00" h="533400">
                <a:moveTo>
                  <a:pt x="114300" y="0"/>
                </a:moveTo>
                <a:lnTo>
                  <a:pt x="114300" y="0"/>
                </a:lnTo>
                <a:lnTo>
                  <a:pt x="83820" y="60960"/>
                </a:lnTo>
                <a:lnTo>
                  <a:pt x="0" y="220980"/>
                </a:lnTo>
                <a:lnTo>
                  <a:pt x="342900" y="5334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2" name="Freeform 591"/>
          <p:cNvSpPr/>
          <p:nvPr userDrawn="1"/>
        </p:nvSpPr>
        <p:spPr>
          <a:xfrm>
            <a:off x="2287853" y="8119091"/>
            <a:ext cx="1684020" cy="601980"/>
          </a:xfrm>
          <a:custGeom>
            <a:avLst/>
            <a:gdLst>
              <a:gd name="connsiteX0" fmla="*/ 0 w 1684020"/>
              <a:gd name="connsiteY0" fmla="*/ 0 h 601980"/>
              <a:gd name="connsiteX1" fmla="*/ 594360 w 1684020"/>
              <a:gd name="connsiteY1" fmla="*/ 335280 h 601980"/>
              <a:gd name="connsiteX2" fmla="*/ 1684020 w 1684020"/>
              <a:gd name="connsiteY2" fmla="*/ 60198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84020" h="601980">
                <a:moveTo>
                  <a:pt x="0" y="0"/>
                </a:moveTo>
                <a:lnTo>
                  <a:pt x="594360" y="335280"/>
                </a:lnTo>
                <a:lnTo>
                  <a:pt x="1684020" y="6019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3" name="Freeform 592"/>
          <p:cNvSpPr/>
          <p:nvPr userDrawn="1"/>
        </p:nvSpPr>
        <p:spPr>
          <a:xfrm>
            <a:off x="3735653" y="8942051"/>
            <a:ext cx="91440" cy="335280"/>
          </a:xfrm>
          <a:custGeom>
            <a:avLst/>
            <a:gdLst>
              <a:gd name="connsiteX0" fmla="*/ 0 w 91440"/>
              <a:gd name="connsiteY0" fmla="*/ 335280 h 335280"/>
              <a:gd name="connsiteX1" fmla="*/ 91440 w 91440"/>
              <a:gd name="connsiteY1" fmla="*/ 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335280">
                <a:moveTo>
                  <a:pt x="0" y="335280"/>
                </a:moveTo>
                <a:lnTo>
                  <a:pt x="9144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4" name="Freeform 593"/>
          <p:cNvSpPr/>
          <p:nvPr userDrawn="1"/>
        </p:nvSpPr>
        <p:spPr>
          <a:xfrm>
            <a:off x="2638373" y="8446751"/>
            <a:ext cx="769620" cy="487680"/>
          </a:xfrm>
          <a:custGeom>
            <a:avLst/>
            <a:gdLst>
              <a:gd name="connsiteX0" fmla="*/ 152400 w 769620"/>
              <a:gd name="connsiteY0" fmla="*/ 0 h 487680"/>
              <a:gd name="connsiteX1" fmla="*/ 152400 w 769620"/>
              <a:gd name="connsiteY1" fmla="*/ 0 h 487680"/>
              <a:gd name="connsiteX2" fmla="*/ 99060 w 769620"/>
              <a:gd name="connsiteY2" fmla="*/ 99060 h 487680"/>
              <a:gd name="connsiteX3" fmla="*/ 0 w 769620"/>
              <a:gd name="connsiteY3" fmla="*/ 266700 h 487680"/>
              <a:gd name="connsiteX4" fmla="*/ 457200 w 769620"/>
              <a:gd name="connsiteY4" fmla="*/ 487680 h 487680"/>
              <a:gd name="connsiteX5" fmla="*/ 723900 w 769620"/>
              <a:gd name="connsiteY5" fmla="*/ 403860 h 487680"/>
              <a:gd name="connsiteX6" fmla="*/ 769620 w 769620"/>
              <a:gd name="connsiteY6" fmla="*/ 12192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9620" h="487680">
                <a:moveTo>
                  <a:pt x="152400" y="0"/>
                </a:moveTo>
                <a:lnTo>
                  <a:pt x="152400" y="0"/>
                </a:lnTo>
                <a:lnTo>
                  <a:pt x="99060" y="99060"/>
                </a:lnTo>
                <a:lnTo>
                  <a:pt x="0" y="266700"/>
                </a:lnTo>
                <a:lnTo>
                  <a:pt x="457200" y="487680"/>
                </a:lnTo>
                <a:lnTo>
                  <a:pt x="723900" y="403860"/>
                </a:lnTo>
                <a:lnTo>
                  <a:pt x="769620" y="1219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5" name="Freeform 594"/>
          <p:cNvSpPr/>
          <p:nvPr userDrawn="1"/>
        </p:nvSpPr>
        <p:spPr>
          <a:xfrm>
            <a:off x="2844113" y="8088611"/>
            <a:ext cx="1905000" cy="533400"/>
          </a:xfrm>
          <a:custGeom>
            <a:avLst/>
            <a:gdLst>
              <a:gd name="connsiteX0" fmla="*/ 0 w 1905000"/>
              <a:gd name="connsiteY0" fmla="*/ 335280 h 533400"/>
              <a:gd name="connsiteX1" fmla="*/ 0 w 1905000"/>
              <a:gd name="connsiteY1" fmla="*/ 335280 h 533400"/>
              <a:gd name="connsiteX2" fmla="*/ 22860 w 1905000"/>
              <a:gd name="connsiteY2" fmla="*/ 274320 h 533400"/>
              <a:gd name="connsiteX3" fmla="*/ 121920 w 1905000"/>
              <a:gd name="connsiteY3" fmla="*/ 137160 h 533400"/>
              <a:gd name="connsiteX4" fmla="*/ 1051560 w 1905000"/>
              <a:gd name="connsiteY4" fmla="*/ 472440 h 533400"/>
              <a:gd name="connsiteX5" fmla="*/ 1303020 w 1905000"/>
              <a:gd name="connsiteY5" fmla="*/ 0 h 533400"/>
              <a:gd name="connsiteX6" fmla="*/ 1905000 w 1905000"/>
              <a:gd name="connsiteY6" fmla="*/ 236220 h 533400"/>
              <a:gd name="connsiteX7" fmla="*/ 1684020 w 1905000"/>
              <a:gd name="connsiteY7" fmla="*/ 5334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05000" h="533400">
                <a:moveTo>
                  <a:pt x="0" y="335280"/>
                </a:moveTo>
                <a:lnTo>
                  <a:pt x="0" y="335280"/>
                </a:lnTo>
                <a:lnTo>
                  <a:pt x="22860" y="274320"/>
                </a:lnTo>
                <a:lnTo>
                  <a:pt x="121920" y="137160"/>
                </a:lnTo>
                <a:lnTo>
                  <a:pt x="1051560" y="472440"/>
                </a:lnTo>
                <a:lnTo>
                  <a:pt x="1303020" y="0"/>
                </a:lnTo>
                <a:lnTo>
                  <a:pt x="1905000" y="236220"/>
                </a:lnTo>
                <a:lnTo>
                  <a:pt x="1684020" y="5334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6" name="Freeform 595"/>
          <p:cNvSpPr/>
          <p:nvPr userDrawn="1"/>
        </p:nvSpPr>
        <p:spPr>
          <a:xfrm>
            <a:off x="4832933" y="8027651"/>
            <a:ext cx="563880" cy="601980"/>
          </a:xfrm>
          <a:custGeom>
            <a:avLst/>
            <a:gdLst>
              <a:gd name="connsiteX0" fmla="*/ 563880 w 563880"/>
              <a:gd name="connsiteY0" fmla="*/ 441960 h 601980"/>
              <a:gd name="connsiteX1" fmla="*/ 121920 w 563880"/>
              <a:gd name="connsiteY1" fmla="*/ 0 h 601980"/>
              <a:gd name="connsiteX2" fmla="*/ 0 w 563880"/>
              <a:gd name="connsiteY2" fmla="*/ 99060 h 601980"/>
              <a:gd name="connsiteX3" fmla="*/ 396240 w 563880"/>
              <a:gd name="connsiteY3" fmla="*/ 60198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3880" h="601980">
                <a:moveTo>
                  <a:pt x="563880" y="441960"/>
                </a:moveTo>
                <a:lnTo>
                  <a:pt x="121920" y="0"/>
                </a:lnTo>
                <a:lnTo>
                  <a:pt x="0" y="99060"/>
                </a:lnTo>
                <a:lnTo>
                  <a:pt x="396240" y="6019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7" name="Freeform 596"/>
          <p:cNvSpPr/>
          <p:nvPr userDrawn="1"/>
        </p:nvSpPr>
        <p:spPr>
          <a:xfrm>
            <a:off x="4962473" y="7753331"/>
            <a:ext cx="1104900" cy="350520"/>
          </a:xfrm>
          <a:custGeom>
            <a:avLst/>
            <a:gdLst>
              <a:gd name="connsiteX0" fmla="*/ 0 w 1104900"/>
              <a:gd name="connsiteY0" fmla="*/ 266700 h 350520"/>
              <a:gd name="connsiteX1" fmla="*/ 205740 w 1104900"/>
              <a:gd name="connsiteY1" fmla="*/ 0 h 350520"/>
              <a:gd name="connsiteX2" fmla="*/ 1104900 w 1104900"/>
              <a:gd name="connsiteY2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04900" h="350520">
                <a:moveTo>
                  <a:pt x="0" y="266700"/>
                </a:moveTo>
                <a:lnTo>
                  <a:pt x="205740" y="0"/>
                </a:lnTo>
                <a:lnTo>
                  <a:pt x="1104900" y="3505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8" name="Freeform 597"/>
          <p:cNvSpPr/>
          <p:nvPr userDrawn="1"/>
        </p:nvSpPr>
        <p:spPr>
          <a:xfrm>
            <a:off x="5899733" y="7456151"/>
            <a:ext cx="358140" cy="525780"/>
          </a:xfrm>
          <a:custGeom>
            <a:avLst/>
            <a:gdLst>
              <a:gd name="connsiteX0" fmla="*/ 358140 w 358140"/>
              <a:gd name="connsiteY0" fmla="*/ 0 h 525780"/>
              <a:gd name="connsiteX1" fmla="*/ 0 w 358140"/>
              <a:gd name="connsiteY1" fmla="*/ 52578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525780">
                <a:moveTo>
                  <a:pt x="358140" y="0"/>
                </a:moveTo>
                <a:lnTo>
                  <a:pt x="0" y="5257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9" name="Freeform 598"/>
          <p:cNvSpPr/>
          <p:nvPr userDrawn="1"/>
        </p:nvSpPr>
        <p:spPr>
          <a:xfrm>
            <a:off x="6402653" y="7593311"/>
            <a:ext cx="129540" cy="403860"/>
          </a:xfrm>
          <a:custGeom>
            <a:avLst/>
            <a:gdLst>
              <a:gd name="connsiteX0" fmla="*/ 68580 w 129540"/>
              <a:gd name="connsiteY0" fmla="*/ 0 h 403860"/>
              <a:gd name="connsiteX1" fmla="*/ 129540 w 129540"/>
              <a:gd name="connsiteY1" fmla="*/ 251460 h 403860"/>
              <a:gd name="connsiteX2" fmla="*/ 0 w 129540"/>
              <a:gd name="connsiteY2" fmla="*/ 281940 h 403860"/>
              <a:gd name="connsiteX3" fmla="*/ 15240 w 129540"/>
              <a:gd name="connsiteY3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9540" h="403860">
                <a:moveTo>
                  <a:pt x="68580" y="0"/>
                </a:moveTo>
                <a:lnTo>
                  <a:pt x="129540" y="251460"/>
                </a:lnTo>
                <a:lnTo>
                  <a:pt x="0" y="281940"/>
                </a:lnTo>
                <a:lnTo>
                  <a:pt x="15240" y="4038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0" name="Freeform 599"/>
          <p:cNvSpPr/>
          <p:nvPr userDrawn="1"/>
        </p:nvSpPr>
        <p:spPr>
          <a:xfrm>
            <a:off x="5998793" y="8180051"/>
            <a:ext cx="815340" cy="838200"/>
          </a:xfrm>
          <a:custGeom>
            <a:avLst/>
            <a:gdLst>
              <a:gd name="connsiteX0" fmla="*/ 0 w 815340"/>
              <a:gd name="connsiteY0" fmla="*/ 579120 h 838200"/>
              <a:gd name="connsiteX1" fmla="*/ 274320 w 815340"/>
              <a:gd name="connsiteY1" fmla="*/ 419100 h 838200"/>
              <a:gd name="connsiteX2" fmla="*/ 464820 w 815340"/>
              <a:gd name="connsiteY2" fmla="*/ 838200 h 838200"/>
              <a:gd name="connsiteX3" fmla="*/ 815340 w 815340"/>
              <a:gd name="connsiteY3" fmla="*/ 617220 h 838200"/>
              <a:gd name="connsiteX4" fmla="*/ 746760 w 815340"/>
              <a:gd name="connsiteY4" fmla="*/ 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5340" h="838200">
                <a:moveTo>
                  <a:pt x="0" y="579120"/>
                </a:moveTo>
                <a:lnTo>
                  <a:pt x="274320" y="419100"/>
                </a:lnTo>
                <a:lnTo>
                  <a:pt x="464820" y="838200"/>
                </a:lnTo>
                <a:lnTo>
                  <a:pt x="815340" y="617220"/>
                </a:lnTo>
                <a:lnTo>
                  <a:pt x="7467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1" name="Freeform 600"/>
          <p:cNvSpPr/>
          <p:nvPr userDrawn="1"/>
        </p:nvSpPr>
        <p:spPr>
          <a:xfrm>
            <a:off x="6836993" y="7463771"/>
            <a:ext cx="1516380" cy="1341120"/>
          </a:xfrm>
          <a:custGeom>
            <a:avLst/>
            <a:gdLst>
              <a:gd name="connsiteX0" fmla="*/ 1318260 w 1516380"/>
              <a:gd name="connsiteY0" fmla="*/ 0 h 1341120"/>
              <a:gd name="connsiteX1" fmla="*/ 1516380 w 1516380"/>
              <a:gd name="connsiteY1" fmla="*/ 792480 h 1341120"/>
              <a:gd name="connsiteX2" fmla="*/ 0 w 1516380"/>
              <a:gd name="connsiteY2" fmla="*/ 1341120 h 1341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16380" h="1341120">
                <a:moveTo>
                  <a:pt x="1318260" y="0"/>
                </a:moveTo>
                <a:lnTo>
                  <a:pt x="1516380" y="792480"/>
                </a:lnTo>
                <a:lnTo>
                  <a:pt x="0" y="13411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2" name="Freeform 601"/>
          <p:cNvSpPr/>
          <p:nvPr userDrawn="1"/>
        </p:nvSpPr>
        <p:spPr>
          <a:xfrm>
            <a:off x="8322893" y="7433291"/>
            <a:ext cx="815340" cy="1104900"/>
          </a:xfrm>
          <a:custGeom>
            <a:avLst/>
            <a:gdLst>
              <a:gd name="connsiteX0" fmla="*/ 0 w 815340"/>
              <a:gd name="connsiteY0" fmla="*/ 0 h 1104900"/>
              <a:gd name="connsiteX1" fmla="*/ 220980 w 815340"/>
              <a:gd name="connsiteY1" fmla="*/ 1104900 h 1104900"/>
              <a:gd name="connsiteX2" fmla="*/ 815340 w 815340"/>
              <a:gd name="connsiteY2" fmla="*/ 937260 h 1104900"/>
              <a:gd name="connsiteX3" fmla="*/ 754380 w 815340"/>
              <a:gd name="connsiteY3" fmla="*/ 22860 h 1104900"/>
              <a:gd name="connsiteX4" fmla="*/ 213360 w 815340"/>
              <a:gd name="connsiteY4" fmla="*/ 7620 h 110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5340" h="1104900">
                <a:moveTo>
                  <a:pt x="0" y="0"/>
                </a:moveTo>
                <a:lnTo>
                  <a:pt x="220980" y="1104900"/>
                </a:lnTo>
                <a:lnTo>
                  <a:pt x="815340" y="937260"/>
                </a:lnTo>
                <a:lnTo>
                  <a:pt x="754380" y="22860"/>
                </a:lnTo>
                <a:lnTo>
                  <a:pt x="213360" y="76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3" name="Freeform 602"/>
          <p:cNvSpPr/>
          <p:nvPr userDrawn="1"/>
        </p:nvSpPr>
        <p:spPr>
          <a:xfrm>
            <a:off x="5366333" y="7242791"/>
            <a:ext cx="342900" cy="541020"/>
          </a:xfrm>
          <a:custGeom>
            <a:avLst/>
            <a:gdLst>
              <a:gd name="connsiteX0" fmla="*/ 0 w 342900"/>
              <a:gd name="connsiteY0" fmla="*/ 541020 h 541020"/>
              <a:gd name="connsiteX1" fmla="*/ 342900 w 342900"/>
              <a:gd name="connsiteY1" fmla="*/ 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2900" h="541020">
                <a:moveTo>
                  <a:pt x="0" y="541020"/>
                </a:moveTo>
                <a:lnTo>
                  <a:pt x="3429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4" name="Freeform 603"/>
          <p:cNvSpPr/>
          <p:nvPr userDrawn="1"/>
        </p:nvSpPr>
        <p:spPr>
          <a:xfrm>
            <a:off x="2935553" y="6983711"/>
            <a:ext cx="1950720" cy="1051560"/>
          </a:xfrm>
          <a:custGeom>
            <a:avLst/>
            <a:gdLst>
              <a:gd name="connsiteX0" fmla="*/ 1950720 w 1950720"/>
              <a:gd name="connsiteY0" fmla="*/ 1051560 h 1051560"/>
              <a:gd name="connsiteX1" fmla="*/ 1097280 w 1950720"/>
              <a:gd name="connsiteY1" fmla="*/ 731520 h 1051560"/>
              <a:gd name="connsiteX2" fmla="*/ 838200 w 1950720"/>
              <a:gd name="connsiteY2" fmla="*/ 617220 h 1051560"/>
              <a:gd name="connsiteX3" fmla="*/ 769620 w 1950720"/>
              <a:gd name="connsiteY3" fmla="*/ 662940 h 1051560"/>
              <a:gd name="connsiteX4" fmla="*/ 0 w 1950720"/>
              <a:gd name="connsiteY4" fmla="*/ 213360 h 1051560"/>
              <a:gd name="connsiteX5" fmla="*/ 144780 w 1950720"/>
              <a:gd name="connsiteY5" fmla="*/ 0 h 1051560"/>
              <a:gd name="connsiteX6" fmla="*/ 906780 w 1950720"/>
              <a:gd name="connsiteY6" fmla="*/ 502920 h 1051560"/>
              <a:gd name="connsiteX7" fmla="*/ 838200 w 1950720"/>
              <a:gd name="connsiteY7" fmla="*/ 63246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" h="1051560">
                <a:moveTo>
                  <a:pt x="1950720" y="1051560"/>
                </a:moveTo>
                <a:lnTo>
                  <a:pt x="1097280" y="731520"/>
                </a:lnTo>
                <a:lnTo>
                  <a:pt x="838200" y="617220"/>
                </a:lnTo>
                <a:lnTo>
                  <a:pt x="769620" y="662940"/>
                </a:lnTo>
                <a:lnTo>
                  <a:pt x="0" y="213360"/>
                </a:lnTo>
                <a:lnTo>
                  <a:pt x="144780" y="0"/>
                </a:lnTo>
                <a:lnTo>
                  <a:pt x="906780" y="502920"/>
                </a:lnTo>
                <a:lnTo>
                  <a:pt x="838200" y="6324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5" name="Down Arrow 604"/>
          <p:cNvSpPr/>
          <p:nvPr userDrawn="1"/>
        </p:nvSpPr>
        <p:spPr>
          <a:xfrm>
            <a:off x="3850956" y="7456151"/>
            <a:ext cx="45719" cy="45719"/>
          </a:xfrm>
          <a:prstGeom prst="downArrow">
            <a:avLst/>
          </a:pr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6" name="Freeform 605"/>
          <p:cNvSpPr/>
          <p:nvPr userDrawn="1"/>
        </p:nvSpPr>
        <p:spPr>
          <a:xfrm>
            <a:off x="3484193" y="6823691"/>
            <a:ext cx="640080" cy="655320"/>
          </a:xfrm>
          <a:custGeom>
            <a:avLst/>
            <a:gdLst>
              <a:gd name="connsiteX0" fmla="*/ 373380 w 640080"/>
              <a:gd name="connsiteY0" fmla="*/ 655320 h 655320"/>
              <a:gd name="connsiteX1" fmla="*/ 640080 w 640080"/>
              <a:gd name="connsiteY1" fmla="*/ 533400 h 655320"/>
              <a:gd name="connsiteX2" fmla="*/ 0 w 640080"/>
              <a:gd name="connsiteY2" fmla="*/ 0 h 65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0080" h="655320">
                <a:moveTo>
                  <a:pt x="373380" y="655320"/>
                </a:moveTo>
                <a:lnTo>
                  <a:pt x="640080" y="533400"/>
                </a:ln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7" name="Freeform 606"/>
          <p:cNvSpPr/>
          <p:nvPr userDrawn="1"/>
        </p:nvSpPr>
        <p:spPr>
          <a:xfrm>
            <a:off x="4139513" y="7044671"/>
            <a:ext cx="609600" cy="533400"/>
          </a:xfrm>
          <a:custGeom>
            <a:avLst/>
            <a:gdLst>
              <a:gd name="connsiteX0" fmla="*/ 609600 w 609600"/>
              <a:gd name="connsiteY0" fmla="*/ 0 h 533400"/>
              <a:gd name="connsiteX1" fmla="*/ 609600 w 609600"/>
              <a:gd name="connsiteY1" fmla="*/ 0 h 533400"/>
              <a:gd name="connsiteX2" fmla="*/ 541020 w 609600"/>
              <a:gd name="connsiteY2" fmla="*/ 91440 h 533400"/>
              <a:gd name="connsiteX3" fmla="*/ 259080 w 609600"/>
              <a:gd name="connsiteY3" fmla="*/ 533400 h 533400"/>
              <a:gd name="connsiteX4" fmla="*/ 0 w 609600"/>
              <a:gd name="connsiteY4" fmla="*/ 3048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" h="533400">
                <a:moveTo>
                  <a:pt x="609600" y="0"/>
                </a:moveTo>
                <a:lnTo>
                  <a:pt x="609600" y="0"/>
                </a:lnTo>
                <a:lnTo>
                  <a:pt x="541020" y="91440"/>
                </a:lnTo>
                <a:lnTo>
                  <a:pt x="259080" y="533400"/>
                </a:lnTo>
                <a:lnTo>
                  <a:pt x="0" y="3048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8" name="Freeform 607"/>
          <p:cNvSpPr/>
          <p:nvPr userDrawn="1"/>
        </p:nvSpPr>
        <p:spPr>
          <a:xfrm>
            <a:off x="619073" y="5132051"/>
            <a:ext cx="365760" cy="510540"/>
          </a:xfrm>
          <a:custGeom>
            <a:avLst/>
            <a:gdLst>
              <a:gd name="connsiteX0" fmla="*/ 0 w 365760"/>
              <a:gd name="connsiteY0" fmla="*/ 510540 h 510540"/>
              <a:gd name="connsiteX1" fmla="*/ 365760 w 365760"/>
              <a:gd name="connsiteY1" fmla="*/ 190500 h 510540"/>
              <a:gd name="connsiteX2" fmla="*/ 22860 w 365760"/>
              <a:gd name="connsiteY2" fmla="*/ 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5760" h="510540">
                <a:moveTo>
                  <a:pt x="0" y="510540"/>
                </a:moveTo>
                <a:lnTo>
                  <a:pt x="365760" y="190500"/>
                </a:lnTo>
                <a:lnTo>
                  <a:pt x="228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9" name="Freeform 608"/>
          <p:cNvSpPr/>
          <p:nvPr userDrawn="1"/>
        </p:nvSpPr>
        <p:spPr>
          <a:xfrm>
            <a:off x="619073" y="5642591"/>
            <a:ext cx="723900" cy="815340"/>
          </a:xfrm>
          <a:custGeom>
            <a:avLst/>
            <a:gdLst>
              <a:gd name="connsiteX0" fmla="*/ 0 w 723900"/>
              <a:gd name="connsiteY0" fmla="*/ 815340 h 815340"/>
              <a:gd name="connsiteX1" fmla="*/ 723900 w 723900"/>
              <a:gd name="connsiteY1" fmla="*/ 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3900" h="815340">
                <a:moveTo>
                  <a:pt x="0" y="815340"/>
                </a:moveTo>
                <a:lnTo>
                  <a:pt x="72390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0" name="Freeform 609"/>
          <p:cNvSpPr/>
          <p:nvPr userDrawn="1"/>
        </p:nvSpPr>
        <p:spPr>
          <a:xfrm>
            <a:off x="893393" y="6214091"/>
            <a:ext cx="792480" cy="693420"/>
          </a:xfrm>
          <a:custGeom>
            <a:avLst/>
            <a:gdLst>
              <a:gd name="connsiteX0" fmla="*/ 0 w 792480"/>
              <a:gd name="connsiteY0" fmla="*/ 0 h 693420"/>
              <a:gd name="connsiteX1" fmla="*/ 792480 w 792480"/>
              <a:gd name="connsiteY1" fmla="*/ 480060 h 693420"/>
              <a:gd name="connsiteX2" fmla="*/ 678180 w 792480"/>
              <a:gd name="connsiteY2" fmla="*/ 609600 h 693420"/>
              <a:gd name="connsiteX3" fmla="*/ 739140 w 792480"/>
              <a:gd name="connsiteY3" fmla="*/ 69342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480" h="693420">
                <a:moveTo>
                  <a:pt x="0" y="0"/>
                </a:moveTo>
                <a:lnTo>
                  <a:pt x="792480" y="480060"/>
                </a:lnTo>
                <a:lnTo>
                  <a:pt x="678180" y="609600"/>
                </a:lnTo>
                <a:lnTo>
                  <a:pt x="739140" y="69342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1" name="Freeform 610"/>
          <p:cNvSpPr/>
          <p:nvPr userDrawn="1"/>
        </p:nvSpPr>
        <p:spPr>
          <a:xfrm>
            <a:off x="961973" y="6427451"/>
            <a:ext cx="259080" cy="426720"/>
          </a:xfrm>
          <a:custGeom>
            <a:avLst/>
            <a:gdLst>
              <a:gd name="connsiteX0" fmla="*/ 0 w 259080"/>
              <a:gd name="connsiteY0" fmla="*/ 426720 h 426720"/>
              <a:gd name="connsiteX1" fmla="*/ 259080 w 259080"/>
              <a:gd name="connsiteY1" fmla="*/ 0 h 426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9080" h="426720">
                <a:moveTo>
                  <a:pt x="0" y="426720"/>
                </a:moveTo>
                <a:lnTo>
                  <a:pt x="2590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2" name="Freeform 611"/>
          <p:cNvSpPr/>
          <p:nvPr userDrawn="1"/>
        </p:nvSpPr>
        <p:spPr>
          <a:xfrm>
            <a:off x="1289633" y="5810231"/>
            <a:ext cx="411480" cy="617220"/>
          </a:xfrm>
          <a:custGeom>
            <a:avLst/>
            <a:gdLst>
              <a:gd name="connsiteX0" fmla="*/ 0 w 411480"/>
              <a:gd name="connsiteY0" fmla="*/ 617220 h 617220"/>
              <a:gd name="connsiteX1" fmla="*/ 0 w 411480"/>
              <a:gd name="connsiteY1" fmla="*/ 617220 h 617220"/>
              <a:gd name="connsiteX2" fmla="*/ 411480 w 411480"/>
              <a:gd name="connsiteY2" fmla="*/ 0 h 617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480" h="617220">
                <a:moveTo>
                  <a:pt x="0" y="617220"/>
                </a:moveTo>
                <a:lnTo>
                  <a:pt x="0" y="617220"/>
                </a:lnTo>
                <a:lnTo>
                  <a:pt x="4114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3" name="Freeform 612"/>
          <p:cNvSpPr/>
          <p:nvPr userDrawn="1"/>
        </p:nvSpPr>
        <p:spPr>
          <a:xfrm>
            <a:off x="1647773" y="6023591"/>
            <a:ext cx="411480" cy="624840"/>
          </a:xfrm>
          <a:custGeom>
            <a:avLst/>
            <a:gdLst>
              <a:gd name="connsiteX0" fmla="*/ 0 w 411480"/>
              <a:gd name="connsiteY0" fmla="*/ 624840 h 624840"/>
              <a:gd name="connsiteX1" fmla="*/ 0 w 411480"/>
              <a:gd name="connsiteY1" fmla="*/ 624840 h 624840"/>
              <a:gd name="connsiteX2" fmla="*/ 53340 w 411480"/>
              <a:gd name="connsiteY2" fmla="*/ 525780 h 624840"/>
              <a:gd name="connsiteX3" fmla="*/ 411480 w 411480"/>
              <a:gd name="connsiteY3" fmla="*/ 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1480" h="624840">
                <a:moveTo>
                  <a:pt x="0" y="624840"/>
                </a:moveTo>
                <a:lnTo>
                  <a:pt x="0" y="624840"/>
                </a:lnTo>
                <a:lnTo>
                  <a:pt x="53340" y="525780"/>
                </a:lnTo>
                <a:lnTo>
                  <a:pt x="41148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4" name="Freeform 613"/>
          <p:cNvSpPr/>
          <p:nvPr userDrawn="1"/>
        </p:nvSpPr>
        <p:spPr>
          <a:xfrm>
            <a:off x="1975433" y="6252191"/>
            <a:ext cx="617220" cy="510540"/>
          </a:xfrm>
          <a:custGeom>
            <a:avLst/>
            <a:gdLst>
              <a:gd name="connsiteX0" fmla="*/ 0 w 617220"/>
              <a:gd name="connsiteY0" fmla="*/ 0 h 510540"/>
              <a:gd name="connsiteX1" fmla="*/ 617220 w 617220"/>
              <a:gd name="connsiteY1" fmla="*/ 51054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17220" h="510540">
                <a:moveTo>
                  <a:pt x="0" y="0"/>
                </a:moveTo>
                <a:lnTo>
                  <a:pt x="617220" y="5105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5" name="Freeform 614"/>
          <p:cNvSpPr/>
          <p:nvPr userDrawn="1"/>
        </p:nvSpPr>
        <p:spPr>
          <a:xfrm>
            <a:off x="4756733" y="1474451"/>
            <a:ext cx="4137660" cy="2217420"/>
          </a:xfrm>
          <a:custGeom>
            <a:avLst/>
            <a:gdLst>
              <a:gd name="connsiteX0" fmla="*/ 1691640 w 4137660"/>
              <a:gd name="connsiteY0" fmla="*/ 2217420 h 2217420"/>
              <a:gd name="connsiteX1" fmla="*/ 0 w 4137660"/>
              <a:gd name="connsiteY1" fmla="*/ 1798320 h 2217420"/>
              <a:gd name="connsiteX2" fmla="*/ 777240 w 4137660"/>
              <a:gd name="connsiteY2" fmla="*/ 548640 h 2217420"/>
              <a:gd name="connsiteX3" fmla="*/ 982980 w 4137660"/>
              <a:gd name="connsiteY3" fmla="*/ 121920 h 2217420"/>
              <a:gd name="connsiteX4" fmla="*/ 2171700 w 4137660"/>
              <a:gd name="connsiteY4" fmla="*/ 0 h 2217420"/>
              <a:gd name="connsiteX5" fmla="*/ 2194560 w 4137660"/>
              <a:gd name="connsiteY5" fmla="*/ 60960 h 2217420"/>
              <a:gd name="connsiteX6" fmla="*/ 2209800 w 4137660"/>
              <a:gd name="connsiteY6" fmla="*/ 83820 h 2217420"/>
              <a:gd name="connsiteX7" fmla="*/ 2354580 w 4137660"/>
              <a:gd name="connsiteY7" fmla="*/ 617220 h 2217420"/>
              <a:gd name="connsiteX8" fmla="*/ 2423160 w 4137660"/>
              <a:gd name="connsiteY8" fmla="*/ 632460 h 2217420"/>
              <a:gd name="connsiteX9" fmla="*/ 2788920 w 4137660"/>
              <a:gd name="connsiteY9" fmla="*/ 708660 h 2217420"/>
              <a:gd name="connsiteX10" fmla="*/ 3489960 w 4137660"/>
              <a:gd name="connsiteY10" fmla="*/ 365760 h 2217420"/>
              <a:gd name="connsiteX11" fmla="*/ 3924300 w 4137660"/>
              <a:gd name="connsiteY11" fmla="*/ 342900 h 2217420"/>
              <a:gd name="connsiteX12" fmla="*/ 4137660 w 4137660"/>
              <a:gd name="connsiteY12" fmla="*/ 922020 h 2217420"/>
              <a:gd name="connsiteX13" fmla="*/ 3962400 w 4137660"/>
              <a:gd name="connsiteY13" fmla="*/ 1661160 h 2217420"/>
              <a:gd name="connsiteX14" fmla="*/ 3581400 w 4137660"/>
              <a:gd name="connsiteY14" fmla="*/ 1737360 h 2217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37660" h="2217420">
                <a:moveTo>
                  <a:pt x="1691640" y="2217420"/>
                </a:moveTo>
                <a:lnTo>
                  <a:pt x="0" y="1798320"/>
                </a:lnTo>
                <a:lnTo>
                  <a:pt x="777240" y="548640"/>
                </a:lnTo>
                <a:lnTo>
                  <a:pt x="982980" y="121920"/>
                </a:lnTo>
                <a:lnTo>
                  <a:pt x="2171700" y="0"/>
                </a:lnTo>
                <a:cubicBezTo>
                  <a:pt x="2179320" y="20320"/>
                  <a:pt x="2185580" y="41203"/>
                  <a:pt x="2194560" y="60960"/>
                </a:cubicBezTo>
                <a:cubicBezTo>
                  <a:pt x="2198350" y="69297"/>
                  <a:pt x="2209800" y="83820"/>
                  <a:pt x="2209800" y="83820"/>
                </a:cubicBezTo>
                <a:lnTo>
                  <a:pt x="2354580" y="617220"/>
                </a:lnTo>
                <a:lnTo>
                  <a:pt x="2423160" y="632460"/>
                </a:lnTo>
                <a:lnTo>
                  <a:pt x="2788920" y="708660"/>
                </a:lnTo>
                <a:lnTo>
                  <a:pt x="3489960" y="365760"/>
                </a:lnTo>
                <a:lnTo>
                  <a:pt x="3924300" y="342900"/>
                </a:lnTo>
                <a:lnTo>
                  <a:pt x="4137660" y="922020"/>
                </a:lnTo>
                <a:lnTo>
                  <a:pt x="3962400" y="1661160"/>
                </a:lnTo>
                <a:lnTo>
                  <a:pt x="3581400" y="17373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6" name="Freeform 615"/>
          <p:cNvSpPr/>
          <p:nvPr userDrawn="1"/>
        </p:nvSpPr>
        <p:spPr>
          <a:xfrm>
            <a:off x="5892113" y="2891771"/>
            <a:ext cx="2209800" cy="624840"/>
          </a:xfrm>
          <a:custGeom>
            <a:avLst/>
            <a:gdLst>
              <a:gd name="connsiteX0" fmla="*/ 0 w 2209800"/>
              <a:gd name="connsiteY0" fmla="*/ 624840 h 624840"/>
              <a:gd name="connsiteX1" fmla="*/ 0 w 2209800"/>
              <a:gd name="connsiteY1" fmla="*/ 624840 h 624840"/>
              <a:gd name="connsiteX2" fmla="*/ 144780 w 2209800"/>
              <a:gd name="connsiteY2" fmla="*/ 0 h 624840"/>
              <a:gd name="connsiteX3" fmla="*/ 1554480 w 2209800"/>
              <a:gd name="connsiteY3" fmla="*/ 335280 h 624840"/>
              <a:gd name="connsiteX4" fmla="*/ 2209800 w 2209800"/>
              <a:gd name="connsiteY4" fmla="*/ 2819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09800" h="624840">
                <a:moveTo>
                  <a:pt x="0" y="624840"/>
                </a:moveTo>
                <a:lnTo>
                  <a:pt x="0" y="624840"/>
                </a:lnTo>
                <a:lnTo>
                  <a:pt x="144780" y="0"/>
                </a:lnTo>
                <a:lnTo>
                  <a:pt x="1554480" y="335280"/>
                </a:lnTo>
                <a:lnTo>
                  <a:pt x="2209800" y="2819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7" name="Freeform 616"/>
          <p:cNvSpPr/>
          <p:nvPr userDrawn="1"/>
        </p:nvSpPr>
        <p:spPr>
          <a:xfrm>
            <a:off x="7423733" y="2167871"/>
            <a:ext cx="152400" cy="1021080"/>
          </a:xfrm>
          <a:custGeom>
            <a:avLst/>
            <a:gdLst>
              <a:gd name="connsiteX0" fmla="*/ 60960 w 152400"/>
              <a:gd name="connsiteY0" fmla="*/ 1021080 h 1021080"/>
              <a:gd name="connsiteX1" fmla="*/ 0 w 152400"/>
              <a:gd name="connsiteY1" fmla="*/ 228600 h 1021080"/>
              <a:gd name="connsiteX2" fmla="*/ 152400 w 152400"/>
              <a:gd name="connsiteY2" fmla="*/ 213360 h 1021080"/>
              <a:gd name="connsiteX3" fmla="*/ 114300 w 152400"/>
              <a:gd name="connsiteY3" fmla="*/ 0 h 1021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400" h="1021080">
                <a:moveTo>
                  <a:pt x="60960" y="1021080"/>
                </a:moveTo>
                <a:lnTo>
                  <a:pt x="0" y="228600"/>
                </a:lnTo>
                <a:lnTo>
                  <a:pt x="152400" y="213360"/>
                </a:lnTo>
                <a:lnTo>
                  <a:pt x="11430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8" name="Freeform 617"/>
          <p:cNvSpPr/>
          <p:nvPr userDrawn="1"/>
        </p:nvSpPr>
        <p:spPr>
          <a:xfrm>
            <a:off x="8086673" y="1916411"/>
            <a:ext cx="114300" cy="1112520"/>
          </a:xfrm>
          <a:custGeom>
            <a:avLst/>
            <a:gdLst>
              <a:gd name="connsiteX0" fmla="*/ 0 w 114300"/>
              <a:gd name="connsiteY0" fmla="*/ 0 h 1112520"/>
              <a:gd name="connsiteX1" fmla="*/ 0 w 114300"/>
              <a:gd name="connsiteY1" fmla="*/ 0 h 1112520"/>
              <a:gd name="connsiteX2" fmla="*/ 114300 w 114300"/>
              <a:gd name="connsiteY2" fmla="*/ 1112520 h 1112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4300" h="1112520">
                <a:moveTo>
                  <a:pt x="0" y="0"/>
                </a:moveTo>
                <a:lnTo>
                  <a:pt x="0" y="0"/>
                </a:lnTo>
                <a:lnTo>
                  <a:pt x="114300" y="111252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9" name="Freeform 618"/>
          <p:cNvSpPr/>
          <p:nvPr userDrawn="1"/>
        </p:nvSpPr>
        <p:spPr>
          <a:xfrm>
            <a:off x="5541593" y="2045951"/>
            <a:ext cx="1874520" cy="342900"/>
          </a:xfrm>
          <a:custGeom>
            <a:avLst/>
            <a:gdLst>
              <a:gd name="connsiteX0" fmla="*/ 0 w 1874520"/>
              <a:gd name="connsiteY0" fmla="*/ 0 h 342900"/>
              <a:gd name="connsiteX1" fmla="*/ 0 w 1874520"/>
              <a:gd name="connsiteY1" fmla="*/ 0 h 342900"/>
              <a:gd name="connsiteX2" fmla="*/ 83820 w 1874520"/>
              <a:gd name="connsiteY2" fmla="*/ 22860 h 342900"/>
              <a:gd name="connsiteX3" fmla="*/ 1874520 w 1874520"/>
              <a:gd name="connsiteY3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74520" h="342900">
                <a:moveTo>
                  <a:pt x="0" y="0"/>
                </a:moveTo>
                <a:lnTo>
                  <a:pt x="0" y="0"/>
                </a:lnTo>
                <a:lnTo>
                  <a:pt x="83820" y="22860"/>
                </a:lnTo>
                <a:lnTo>
                  <a:pt x="1874520" y="34290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0" name="Freeform 619"/>
          <p:cNvSpPr/>
          <p:nvPr userDrawn="1"/>
        </p:nvSpPr>
        <p:spPr>
          <a:xfrm>
            <a:off x="6814133" y="2053571"/>
            <a:ext cx="266700" cy="998220"/>
          </a:xfrm>
          <a:custGeom>
            <a:avLst/>
            <a:gdLst>
              <a:gd name="connsiteX0" fmla="*/ 266700 w 266700"/>
              <a:gd name="connsiteY0" fmla="*/ 0 h 998220"/>
              <a:gd name="connsiteX1" fmla="*/ 0 w 266700"/>
              <a:gd name="connsiteY1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998220">
                <a:moveTo>
                  <a:pt x="266700" y="0"/>
                </a:moveTo>
                <a:lnTo>
                  <a:pt x="0" y="99822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1" name="Freeform 620"/>
          <p:cNvSpPr/>
          <p:nvPr userDrawn="1"/>
        </p:nvSpPr>
        <p:spPr>
          <a:xfrm>
            <a:off x="824813" y="3615671"/>
            <a:ext cx="601980" cy="441960"/>
          </a:xfrm>
          <a:custGeom>
            <a:avLst/>
            <a:gdLst>
              <a:gd name="connsiteX0" fmla="*/ 0 w 601980"/>
              <a:gd name="connsiteY0" fmla="*/ 243840 h 441960"/>
              <a:gd name="connsiteX1" fmla="*/ 106680 w 601980"/>
              <a:gd name="connsiteY1" fmla="*/ 396240 h 441960"/>
              <a:gd name="connsiteX2" fmla="*/ 502920 w 601980"/>
              <a:gd name="connsiteY2" fmla="*/ 441960 h 441960"/>
              <a:gd name="connsiteX3" fmla="*/ 601980 w 601980"/>
              <a:gd name="connsiteY3" fmla="*/ 320040 h 441960"/>
              <a:gd name="connsiteX4" fmla="*/ 403860 w 601980"/>
              <a:gd name="connsiteY4" fmla="*/ 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1980" h="441960">
                <a:moveTo>
                  <a:pt x="0" y="243840"/>
                </a:moveTo>
                <a:lnTo>
                  <a:pt x="106680" y="396240"/>
                </a:lnTo>
                <a:lnTo>
                  <a:pt x="502920" y="441960"/>
                </a:lnTo>
                <a:lnTo>
                  <a:pt x="601980" y="320040"/>
                </a:lnTo>
                <a:lnTo>
                  <a:pt x="40386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2" name="Freeform 621"/>
          <p:cNvSpPr/>
          <p:nvPr userDrawn="1"/>
        </p:nvSpPr>
        <p:spPr>
          <a:xfrm>
            <a:off x="1563953" y="3364211"/>
            <a:ext cx="922020" cy="784860"/>
          </a:xfrm>
          <a:custGeom>
            <a:avLst/>
            <a:gdLst>
              <a:gd name="connsiteX0" fmla="*/ 0 w 922020"/>
              <a:gd name="connsiteY0" fmla="*/ 0 h 784860"/>
              <a:gd name="connsiteX1" fmla="*/ 327660 w 922020"/>
              <a:gd name="connsiteY1" fmla="*/ 403860 h 784860"/>
              <a:gd name="connsiteX2" fmla="*/ 396240 w 922020"/>
              <a:gd name="connsiteY2" fmla="*/ 350520 h 784860"/>
              <a:gd name="connsiteX3" fmla="*/ 441960 w 922020"/>
              <a:gd name="connsiteY3" fmla="*/ 304800 h 784860"/>
              <a:gd name="connsiteX4" fmla="*/ 922020 w 922020"/>
              <a:gd name="connsiteY4" fmla="*/ 78486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2020" h="784860">
                <a:moveTo>
                  <a:pt x="0" y="0"/>
                </a:moveTo>
                <a:lnTo>
                  <a:pt x="327660" y="403860"/>
                </a:lnTo>
                <a:cubicBezTo>
                  <a:pt x="386846" y="361584"/>
                  <a:pt x="365550" y="381210"/>
                  <a:pt x="396240" y="350520"/>
                </a:cubicBezTo>
                <a:lnTo>
                  <a:pt x="441960" y="304800"/>
                </a:lnTo>
                <a:lnTo>
                  <a:pt x="922020" y="7848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3" name="Freeform 622"/>
          <p:cNvSpPr/>
          <p:nvPr userDrawn="1"/>
        </p:nvSpPr>
        <p:spPr>
          <a:xfrm>
            <a:off x="1944953" y="3409931"/>
            <a:ext cx="312420" cy="259080"/>
          </a:xfrm>
          <a:custGeom>
            <a:avLst/>
            <a:gdLst>
              <a:gd name="connsiteX0" fmla="*/ 0 w 312420"/>
              <a:gd name="connsiteY0" fmla="*/ 259080 h 259080"/>
              <a:gd name="connsiteX1" fmla="*/ 0 w 312420"/>
              <a:gd name="connsiteY1" fmla="*/ 259080 h 259080"/>
              <a:gd name="connsiteX2" fmla="*/ 312420 w 312420"/>
              <a:gd name="connsiteY2" fmla="*/ 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2420" h="259080">
                <a:moveTo>
                  <a:pt x="0" y="259080"/>
                </a:moveTo>
                <a:lnTo>
                  <a:pt x="0" y="259080"/>
                </a:lnTo>
                <a:lnTo>
                  <a:pt x="31242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4" name="Freeform 623"/>
          <p:cNvSpPr/>
          <p:nvPr userDrawn="1"/>
        </p:nvSpPr>
        <p:spPr>
          <a:xfrm>
            <a:off x="1685873" y="3280391"/>
            <a:ext cx="312420" cy="365760"/>
          </a:xfrm>
          <a:custGeom>
            <a:avLst/>
            <a:gdLst>
              <a:gd name="connsiteX0" fmla="*/ 0 w 312420"/>
              <a:gd name="connsiteY0" fmla="*/ 0 h 365760"/>
              <a:gd name="connsiteX1" fmla="*/ 312420 w 312420"/>
              <a:gd name="connsiteY1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365760">
                <a:moveTo>
                  <a:pt x="0" y="0"/>
                </a:moveTo>
                <a:lnTo>
                  <a:pt x="312420" y="3657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5" name="Freeform 624"/>
          <p:cNvSpPr/>
          <p:nvPr userDrawn="1"/>
        </p:nvSpPr>
        <p:spPr>
          <a:xfrm>
            <a:off x="1990673" y="3166091"/>
            <a:ext cx="259080" cy="259080"/>
          </a:xfrm>
          <a:custGeom>
            <a:avLst/>
            <a:gdLst>
              <a:gd name="connsiteX0" fmla="*/ 0 w 259080"/>
              <a:gd name="connsiteY0" fmla="*/ 0 h 259080"/>
              <a:gd name="connsiteX1" fmla="*/ 259080 w 25908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9080" h="259080">
                <a:moveTo>
                  <a:pt x="0" y="0"/>
                </a:moveTo>
                <a:lnTo>
                  <a:pt x="259080" y="2590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6" name="Freeform 625"/>
          <p:cNvSpPr/>
          <p:nvPr userDrawn="1"/>
        </p:nvSpPr>
        <p:spPr>
          <a:xfrm>
            <a:off x="2165933" y="3577571"/>
            <a:ext cx="236220" cy="236220"/>
          </a:xfrm>
          <a:custGeom>
            <a:avLst/>
            <a:gdLst>
              <a:gd name="connsiteX0" fmla="*/ 0 w 236220"/>
              <a:gd name="connsiteY0" fmla="*/ 236220 h 236220"/>
              <a:gd name="connsiteX1" fmla="*/ 236220 w 236220"/>
              <a:gd name="connsiteY1" fmla="*/ 0 h 23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236220">
                <a:moveTo>
                  <a:pt x="0" y="236220"/>
                </a:moveTo>
                <a:lnTo>
                  <a:pt x="23622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7" name="Freeform 626"/>
          <p:cNvSpPr/>
          <p:nvPr userDrawn="1"/>
        </p:nvSpPr>
        <p:spPr>
          <a:xfrm>
            <a:off x="2310713" y="3699491"/>
            <a:ext cx="365760" cy="365760"/>
          </a:xfrm>
          <a:custGeom>
            <a:avLst/>
            <a:gdLst>
              <a:gd name="connsiteX0" fmla="*/ 0 w 365760"/>
              <a:gd name="connsiteY0" fmla="*/ 0 h 365760"/>
              <a:gd name="connsiteX1" fmla="*/ 365760 w 365760"/>
              <a:gd name="connsiteY1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365760">
                <a:moveTo>
                  <a:pt x="0" y="0"/>
                </a:moveTo>
                <a:lnTo>
                  <a:pt x="365760" y="3657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8" name="Freeform 627"/>
          <p:cNvSpPr/>
          <p:nvPr userDrawn="1"/>
        </p:nvSpPr>
        <p:spPr>
          <a:xfrm>
            <a:off x="2524073" y="3143231"/>
            <a:ext cx="281940" cy="297180"/>
          </a:xfrm>
          <a:custGeom>
            <a:avLst/>
            <a:gdLst>
              <a:gd name="connsiteX0" fmla="*/ 0 w 281940"/>
              <a:gd name="connsiteY0" fmla="*/ 297180 h 297180"/>
              <a:gd name="connsiteX1" fmla="*/ 281940 w 281940"/>
              <a:gd name="connsiteY1" fmla="*/ 0 h 297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1940" h="297180">
                <a:moveTo>
                  <a:pt x="0" y="297180"/>
                </a:moveTo>
                <a:lnTo>
                  <a:pt x="28194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9" name="Freeform 628"/>
          <p:cNvSpPr/>
          <p:nvPr userDrawn="1"/>
        </p:nvSpPr>
        <p:spPr>
          <a:xfrm>
            <a:off x="2661233" y="3310871"/>
            <a:ext cx="502920" cy="281940"/>
          </a:xfrm>
          <a:custGeom>
            <a:avLst/>
            <a:gdLst>
              <a:gd name="connsiteX0" fmla="*/ 0 w 502920"/>
              <a:gd name="connsiteY0" fmla="*/ 0 h 281940"/>
              <a:gd name="connsiteX1" fmla="*/ 502920 w 502920"/>
              <a:gd name="connsiteY1" fmla="*/ 28194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281940">
                <a:moveTo>
                  <a:pt x="0" y="0"/>
                </a:moveTo>
                <a:lnTo>
                  <a:pt x="502920" y="2819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0" name="Freeform 629"/>
          <p:cNvSpPr/>
          <p:nvPr userDrawn="1"/>
        </p:nvSpPr>
        <p:spPr>
          <a:xfrm>
            <a:off x="2981273" y="2815571"/>
            <a:ext cx="662940" cy="960120"/>
          </a:xfrm>
          <a:custGeom>
            <a:avLst/>
            <a:gdLst>
              <a:gd name="connsiteX0" fmla="*/ 0 w 662940"/>
              <a:gd name="connsiteY0" fmla="*/ 929640 h 960120"/>
              <a:gd name="connsiteX1" fmla="*/ 0 w 662940"/>
              <a:gd name="connsiteY1" fmla="*/ 929640 h 960120"/>
              <a:gd name="connsiteX2" fmla="*/ 45720 w 662940"/>
              <a:gd name="connsiteY2" fmla="*/ 838200 h 960120"/>
              <a:gd name="connsiteX3" fmla="*/ 434340 w 662940"/>
              <a:gd name="connsiteY3" fmla="*/ 0 h 960120"/>
              <a:gd name="connsiteX4" fmla="*/ 662940 w 662940"/>
              <a:gd name="connsiteY4" fmla="*/ 121920 h 960120"/>
              <a:gd name="connsiteX5" fmla="*/ 655320 w 662940"/>
              <a:gd name="connsiteY5" fmla="*/ 259080 h 960120"/>
              <a:gd name="connsiteX6" fmla="*/ 594360 w 662940"/>
              <a:gd name="connsiteY6" fmla="*/ 655320 h 960120"/>
              <a:gd name="connsiteX7" fmla="*/ 381000 w 662940"/>
              <a:gd name="connsiteY7" fmla="*/ 960120 h 960120"/>
              <a:gd name="connsiteX8" fmla="*/ 220980 w 662940"/>
              <a:gd name="connsiteY8" fmla="*/ 891540 h 960120"/>
              <a:gd name="connsiteX9" fmla="*/ 160020 w 662940"/>
              <a:gd name="connsiteY9" fmla="*/ 937260 h 960120"/>
              <a:gd name="connsiteX10" fmla="*/ 38100 w 662940"/>
              <a:gd name="connsiteY10" fmla="*/ 883920 h 96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62940" h="960120">
                <a:moveTo>
                  <a:pt x="0" y="929640"/>
                </a:moveTo>
                <a:lnTo>
                  <a:pt x="0" y="929640"/>
                </a:lnTo>
                <a:lnTo>
                  <a:pt x="45720" y="838200"/>
                </a:lnTo>
                <a:lnTo>
                  <a:pt x="434340" y="0"/>
                </a:lnTo>
                <a:lnTo>
                  <a:pt x="662940" y="121920"/>
                </a:lnTo>
                <a:cubicBezTo>
                  <a:pt x="654596" y="238734"/>
                  <a:pt x="655320" y="192949"/>
                  <a:pt x="655320" y="259080"/>
                </a:cubicBezTo>
                <a:lnTo>
                  <a:pt x="594360" y="655320"/>
                </a:lnTo>
                <a:lnTo>
                  <a:pt x="381000" y="960120"/>
                </a:lnTo>
                <a:lnTo>
                  <a:pt x="220980" y="891540"/>
                </a:lnTo>
                <a:lnTo>
                  <a:pt x="160020" y="937260"/>
                </a:lnTo>
                <a:lnTo>
                  <a:pt x="38100" y="88392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1" name="Freeform 630"/>
          <p:cNvSpPr/>
          <p:nvPr userDrawn="1"/>
        </p:nvSpPr>
        <p:spPr>
          <a:xfrm>
            <a:off x="3034613" y="2891771"/>
            <a:ext cx="533400" cy="365760"/>
          </a:xfrm>
          <a:custGeom>
            <a:avLst/>
            <a:gdLst>
              <a:gd name="connsiteX0" fmla="*/ 0 w 533400"/>
              <a:gd name="connsiteY0" fmla="*/ 0 h 365760"/>
              <a:gd name="connsiteX1" fmla="*/ 533400 w 533400"/>
              <a:gd name="connsiteY1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0" h="365760">
                <a:moveTo>
                  <a:pt x="0" y="0"/>
                </a:moveTo>
                <a:lnTo>
                  <a:pt x="533400" y="36576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2" name="Freeform 631"/>
          <p:cNvSpPr/>
          <p:nvPr userDrawn="1"/>
        </p:nvSpPr>
        <p:spPr>
          <a:xfrm>
            <a:off x="573353" y="834371"/>
            <a:ext cx="1333500" cy="1089660"/>
          </a:xfrm>
          <a:custGeom>
            <a:avLst/>
            <a:gdLst>
              <a:gd name="connsiteX0" fmla="*/ 0 w 1333500"/>
              <a:gd name="connsiteY0" fmla="*/ 1089660 h 1089660"/>
              <a:gd name="connsiteX1" fmla="*/ 640080 w 1333500"/>
              <a:gd name="connsiteY1" fmla="*/ 845820 h 1089660"/>
              <a:gd name="connsiteX2" fmla="*/ 708660 w 1333500"/>
              <a:gd name="connsiteY2" fmla="*/ 807720 h 1089660"/>
              <a:gd name="connsiteX3" fmla="*/ 731520 w 1333500"/>
              <a:gd name="connsiteY3" fmla="*/ 800100 h 1089660"/>
              <a:gd name="connsiteX4" fmla="*/ 762000 w 1333500"/>
              <a:gd name="connsiteY4" fmla="*/ 784860 h 1089660"/>
              <a:gd name="connsiteX5" fmla="*/ 792480 w 1333500"/>
              <a:gd name="connsiteY5" fmla="*/ 777240 h 1089660"/>
              <a:gd name="connsiteX6" fmla="*/ 1089660 w 1333500"/>
              <a:gd name="connsiteY6" fmla="*/ 320040 h 1089660"/>
              <a:gd name="connsiteX7" fmla="*/ 1333500 w 1333500"/>
              <a:gd name="connsiteY7" fmla="*/ 0 h 108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33500" h="1089660">
                <a:moveTo>
                  <a:pt x="0" y="1089660"/>
                </a:moveTo>
                <a:lnTo>
                  <a:pt x="640080" y="845820"/>
                </a:lnTo>
                <a:cubicBezTo>
                  <a:pt x="662940" y="833120"/>
                  <a:pt x="685270" y="819415"/>
                  <a:pt x="708660" y="807720"/>
                </a:cubicBezTo>
                <a:cubicBezTo>
                  <a:pt x="715844" y="804128"/>
                  <a:pt x="724137" y="803264"/>
                  <a:pt x="731520" y="800100"/>
                </a:cubicBezTo>
                <a:cubicBezTo>
                  <a:pt x="741961" y="795625"/>
                  <a:pt x="751364" y="788848"/>
                  <a:pt x="762000" y="784860"/>
                </a:cubicBezTo>
                <a:cubicBezTo>
                  <a:pt x="771806" y="781183"/>
                  <a:pt x="792480" y="777240"/>
                  <a:pt x="792480" y="777240"/>
                </a:cubicBezTo>
                <a:lnTo>
                  <a:pt x="1089660" y="320040"/>
                </a:lnTo>
                <a:lnTo>
                  <a:pt x="133350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3" name="Freeform 632"/>
          <p:cNvSpPr/>
          <p:nvPr userDrawn="1"/>
        </p:nvSpPr>
        <p:spPr>
          <a:xfrm>
            <a:off x="1624913" y="819131"/>
            <a:ext cx="929640" cy="906780"/>
          </a:xfrm>
          <a:custGeom>
            <a:avLst/>
            <a:gdLst>
              <a:gd name="connsiteX0" fmla="*/ 0 w 929640"/>
              <a:gd name="connsiteY0" fmla="*/ 0 h 906780"/>
              <a:gd name="connsiteX1" fmla="*/ 342900 w 929640"/>
              <a:gd name="connsiteY1" fmla="*/ 304800 h 906780"/>
              <a:gd name="connsiteX2" fmla="*/ 746760 w 929640"/>
              <a:gd name="connsiteY2" fmla="*/ 708660 h 906780"/>
              <a:gd name="connsiteX3" fmla="*/ 929640 w 929640"/>
              <a:gd name="connsiteY3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9640" h="906780">
                <a:moveTo>
                  <a:pt x="0" y="0"/>
                </a:moveTo>
                <a:lnTo>
                  <a:pt x="342900" y="304800"/>
                </a:lnTo>
                <a:lnTo>
                  <a:pt x="746760" y="708660"/>
                </a:lnTo>
                <a:lnTo>
                  <a:pt x="929640" y="9067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4" name="Freeform 633"/>
          <p:cNvSpPr/>
          <p:nvPr userDrawn="1"/>
        </p:nvSpPr>
        <p:spPr>
          <a:xfrm>
            <a:off x="1327733" y="1192511"/>
            <a:ext cx="1760220" cy="784860"/>
          </a:xfrm>
          <a:custGeom>
            <a:avLst/>
            <a:gdLst>
              <a:gd name="connsiteX0" fmla="*/ 1760220 w 1760220"/>
              <a:gd name="connsiteY0" fmla="*/ 175260 h 784860"/>
              <a:gd name="connsiteX1" fmla="*/ 1440180 w 1760220"/>
              <a:gd name="connsiteY1" fmla="*/ 0 h 784860"/>
              <a:gd name="connsiteX2" fmla="*/ 1043940 w 1760220"/>
              <a:gd name="connsiteY2" fmla="*/ 373380 h 784860"/>
              <a:gd name="connsiteX3" fmla="*/ 807720 w 1760220"/>
              <a:gd name="connsiteY3" fmla="*/ 350520 h 784860"/>
              <a:gd name="connsiteX4" fmla="*/ 243840 w 1760220"/>
              <a:gd name="connsiteY4" fmla="*/ 784860 h 784860"/>
              <a:gd name="connsiteX5" fmla="*/ 0 w 1760220"/>
              <a:gd name="connsiteY5" fmla="*/ 44958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60220" h="784860">
                <a:moveTo>
                  <a:pt x="1760220" y="175260"/>
                </a:moveTo>
                <a:lnTo>
                  <a:pt x="1440180" y="0"/>
                </a:lnTo>
                <a:lnTo>
                  <a:pt x="1043940" y="373380"/>
                </a:lnTo>
                <a:lnTo>
                  <a:pt x="807720" y="350520"/>
                </a:lnTo>
                <a:lnTo>
                  <a:pt x="243840" y="784860"/>
                </a:lnTo>
                <a:lnTo>
                  <a:pt x="0" y="4495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5" name="Freeform 634"/>
          <p:cNvSpPr/>
          <p:nvPr userDrawn="1"/>
        </p:nvSpPr>
        <p:spPr>
          <a:xfrm>
            <a:off x="1495373" y="1390631"/>
            <a:ext cx="365760" cy="350520"/>
          </a:xfrm>
          <a:custGeom>
            <a:avLst/>
            <a:gdLst>
              <a:gd name="connsiteX0" fmla="*/ 0 w 365760"/>
              <a:gd name="connsiteY0" fmla="*/ 0 h 350520"/>
              <a:gd name="connsiteX1" fmla="*/ 365760 w 365760"/>
              <a:gd name="connsiteY1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350520">
                <a:moveTo>
                  <a:pt x="0" y="0"/>
                </a:moveTo>
                <a:lnTo>
                  <a:pt x="365760" y="35052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6" name="Freeform 635"/>
          <p:cNvSpPr/>
          <p:nvPr userDrawn="1"/>
        </p:nvSpPr>
        <p:spPr>
          <a:xfrm>
            <a:off x="794333" y="1832591"/>
            <a:ext cx="1021080" cy="853440"/>
          </a:xfrm>
          <a:custGeom>
            <a:avLst/>
            <a:gdLst>
              <a:gd name="connsiteX0" fmla="*/ 0 w 1021080"/>
              <a:gd name="connsiteY0" fmla="*/ 0 h 853440"/>
              <a:gd name="connsiteX1" fmla="*/ 0 w 1021080"/>
              <a:gd name="connsiteY1" fmla="*/ 0 h 853440"/>
              <a:gd name="connsiteX2" fmla="*/ 243840 w 1021080"/>
              <a:gd name="connsiteY2" fmla="*/ 464820 h 853440"/>
              <a:gd name="connsiteX3" fmla="*/ 792480 w 1021080"/>
              <a:gd name="connsiteY3" fmla="*/ 190500 h 853440"/>
              <a:gd name="connsiteX4" fmla="*/ 1021080 w 1021080"/>
              <a:gd name="connsiteY4" fmla="*/ 289560 h 853440"/>
              <a:gd name="connsiteX5" fmla="*/ 838200 w 1021080"/>
              <a:gd name="connsiteY5" fmla="*/ 609600 h 853440"/>
              <a:gd name="connsiteX6" fmla="*/ 777240 w 1021080"/>
              <a:gd name="connsiteY6" fmla="*/ 662940 h 853440"/>
              <a:gd name="connsiteX7" fmla="*/ 762000 w 1021080"/>
              <a:gd name="connsiteY7" fmla="*/ 685800 h 853440"/>
              <a:gd name="connsiteX8" fmla="*/ 701040 w 1021080"/>
              <a:gd name="connsiteY8" fmla="*/ 731520 h 853440"/>
              <a:gd name="connsiteX9" fmla="*/ 670560 w 1021080"/>
              <a:gd name="connsiteY9" fmla="*/ 769620 h 853440"/>
              <a:gd name="connsiteX10" fmla="*/ 632460 w 1021080"/>
              <a:gd name="connsiteY10" fmla="*/ 800100 h 853440"/>
              <a:gd name="connsiteX11" fmla="*/ 335280 w 1021080"/>
              <a:gd name="connsiteY11" fmla="*/ 853440 h 853440"/>
              <a:gd name="connsiteX12" fmla="*/ 228600 w 1021080"/>
              <a:gd name="connsiteY12" fmla="*/ 62484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21080" h="853440">
                <a:moveTo>
                  <a:pt x="0" y="0"/>
                </a:moveTo>
                <a:lnTo>
                  <a:pt x="0" y="0"/>
                </a:lnTo>
                <a:lnTo>
                  <a:pt x="243840" y="464820"/>
                </a:lnTo>
                <a:lnTo>
                  <a:pt x="792480" y="190500"/>
                </a:lnTo>
                <a:lnTo>
                  <a:pt x="1021080" y="289560"/>
                </a:lnTo>
                <a:lnTo>
                  <a:pt x="838200" y="609600"/>
                </a:lnTo>
                <a:cubicBezTo>
                  <a:pt x="817880" y="627380"/>
                  <a:pt x="796332" y="643848"/>
                  <a:pt x="777240" y="662940"/>
                </a:cubicBezTo>
                <a:cubicBezTo>
                  <a:pt x="770764" y="669416"/>
                  <a:pt x="767863" y="678765"/>
                  <a:pt x="762000" y="685800"/>
                </a:cubicBezTo>
                <a:cubicBezTo>
                  <a:pt x="739778" y="712466"/>
                  <a:pt x="733110" y="712278"/>
                  <a:pt x="701040" y="731520"/>
                </a:cubicBezTo>
                <a:cubicBezTo>
                  <a:pt x="690880" y="744220"/>
                  <a:pt x="682060" y="758120"/>
                  <a:pt x="670560" y="769620"/>
                </a:cubicBezTo>
                <a:cubicBezTo>
                  <a:pt x="659060" y="781120"/>
                  <a:pt x="632460" y="800100"/>
                  <a:pt x="632460" y="800100"/>
                </a:cubicBezTo>
                <a:lnTo>
                  <a:pt x="335280" y="853440"/>
                </a:lnTo>
                <a:lnTo>
                  <a:pt x="228600" y="6248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7" name="Freeform 636"/>
          <p:cNvSpPr/>
          <p:nvPr userDrawn="1"/>
        </p:nvSpPr>
        <p:spPr>
          <a:xfrm>
            <a:off x="1792553" y="2099291"/>
            <a:ext cx="30480" cy="335280"/>
          </a:xfrm>
          <a:custGeom>
            <a:avLst/>
            <a:gdLst>
              <a:gd name="connsiteX0" fmla="*/ 0 w 30480"/>
              <a:gd name="connsiteY0" fmla="*/ 0 h 335280"/>
              <a:gd name="connsiteX1" fmla="*/ 0 w 30480"/>
              <a:gd name="connsiteY1" fmla="*/ 0 h 335280"/>
              <a:gd name="connsiteX2" fmla="*/ 30480 w 30480"/>
              <a:gd name="connsiteY2" fmla="*/ 83820 h 335280"/>
              <a:gd name="connsiteX3" fmla="*/ 30480 w 30480"/>
              <a:gd name="connsiteY3" fmla="*/ 33528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" h="335280">
                <a:moveTo>
                  <a:pt x="0" y="0"/>
                </a:moveTo>
                <a:lnTo>
                  <a:pt x="0" y="0"/>
                </a:lnTo>
                <a:lnTo>
                  <a:pt x="30480" y="83820"/>
                </a:lnTo>
                <a:lnTo>
                  <a:pt x="30480" y="3352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8" name="Freeform 637"/>
          <p:cNvSpPr/>
          <p:nvPr userDrawn="1"/>
        </p:nvSpPr>
        <p:spPr>
          <a:xfrm>
            <a:off x="1906853" y="1832591"/>
            <a:ext cx="365760" cy="320040"/>
          </a:xfrm>
          <a:custGeom>
            <a:avLst/>
            <a:gdLst>
              <a:gd name="connsiteX0" fmla="*/ 0 w 365760"/>
              <a:gd name="connsiteY0" fmla="*/ 0 h 320040"/>
              <a:gd name="connsiteX1" fmla="*/ 365760 w 365760"/>
              <a:gd name="connsiteY1" fmla="*/ 32004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320040">
                <a:moveTo>
                  <a:pt x="0" y="0"/>
                </a:moveTo>
                <a:lnTo>
                  <a:pt x="365760" y="3200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9" name="Freeform 638"/>
          <p:cNvSpPr/>
          <p:nvPr userDrawn="1"/>
        </p:nvSpPr>
        <p:spPr>
          <a:xfrm>
            <a:off x="2112593" y="1565891"/>
            <a:ext cx="381000" cy="350520"/>
          </a:xfrm>
          <a:custGeom>
            <a:avLst/>
            <a:gdLst>
              <a:gd name="connsiteX0" fmla="*/ 0 w 381000"/>
              <a:gd name="connsiteY0" fmla="*/ 114300 h 350520"/>
              <a:gd name="connsiteX1" fmla="*/ 312420 w 381000"/>
              <a:gd name="connsiteY1" fmla="*/ 350520 h 350520"/>
              <a:gd name="connsiteX2" fmla="*/ 381000 w 381000"/>
              <a:gd name="connsiteY2" fmla="*/ 236220 h 350520"/>
              <a:gd name="connsiteX3" fmla="*/ 198120 w 381000"/>
              <a:gd name="connsiteY3" fmla="*/ 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1000" h="350520">
                <a:moveTo>
                  <a:pt x="0" y="114300"/>
                </a:moveTo>
                <a:lnTo>
                  <a:pt x="312420" y="350520"/>
                </a:lnTo>
                <a:lnTo>
                  <a:pt x="381000" y="236220"/>
                </a:lnTo>
                <a:lnTo>
                  <a:pt x="19812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0" name="Freeform 639"/>
          <p:cNvSpPr/>
          <p:nvPr userDrawn="1"/>
        </p:nvSpPr>
        <p:spPr>
          <a:xfrm>
            <a:off x="2585033" y="1375391"/>
            <a:ext cx="167640" cy="205740"/>
          </a:xfrm>
          <a:custGeom>
            <a:avLst/>
            <a:gdLst>
              <a:gd name="connsiteX0" fmla="*/ 0 w 167640"/>
              <a:gd name="connsiteY0" fmla="*/ 0 h 205740"/>
              <a:gd name="connsiteX1" fmla="*/ 167640 w 16764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7640" h="205740">
                <a:moveTo>
                  <a:pt x="0" y="0"/>
                </a:moveTo>
                <a:lnTo>
                  <a:pt x="167640" y="20574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1" name="Freeform 640"/>
          <p:cNvSpPr/>
          <p:nvPr userDrawn="1"/>
        </p:nvSpPr>
        <p:spPr>
          <a:xfrm>
            <a:off x="733373" y="2708891"/>
            <a:ext cx="883920" cy="640080"/>
          </a:xfrm>
          <a:custGeom>
            <a:avLst/>
            <a:gdLst>
              <a:gd name="connsiteX0" fmla="*/ 0 w 883920"/>
              <a:gd name="connsiteY0" fmla="*/ 640080 h 640080"/>
              <a:gd name="connsiteX1" fmla="*/ 0 w 883920"/>
              <a:gd name="connsiteY1" fmla="*/ 640080 h 640080"/>
              <a:gd name="connsiteX2" fmla="*/ 76200 w 883920"/>
              <a:gd name="connsiteY2" fmla="*/ 601980 h 640080"/>
              <a:gd name="connsiteX3" fmla="*/ 800100 w 883920"/>
              <a:gd name="connsiteY3" fmla="*/ 464820 h 640080"/>
              <a:gd name="connsiteX4" fmla="*/ 883920 w 883920"/>
              <a:gd name="connsiteY4" fmla="*/ 213360 h 640080"/>
              <a:gd name="connsiteX5" fmla="*/ 701040 w 883920"/>
              <a:gd name="connsiteY5" fmla="*/ 0 h 640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83920" h="640080">
                <a:moveTo>
                  <a:pt x="0" y="640080"/>
                </a:moveTo>
                <a:lnTo>
                  <a:pt x="0" y="640080"/>
                </a:lnTo>
                <a:lnTo>
                  <a:pt x="76200" y="601980"/>
                </a:lnTo>
                <a:lnTo>
                  <a:pt x="800100" y="464820"/>
                </a:lnTo>
                <a:lnTo>
                  <a:pt x="883920" y="213360"/>
                </a:lnTo>
                <a:lnTo>
                  <a:pt x="70104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2" name="Freeform 641"/>
          <p:cNvSpPr/>
          <p:nvPr userDrawn="1"/>
        </p:nvSpPr>
        <p:spPr>
          <a:xfrm>
            <a:off x="2341193" y="1794491"/>
            <a:ext cx="1508760" cy="982980"/>
          </a:xfrm>
          <a:custGeom>
            <a:avLst/>
            <a:gdLst>
              <a:gd name="connsiteX0" fmla="*/ 0 w 1508760"/>
              <a:gd name="connsiteY0" fmla="*/ 396240 h 982980"/>
              <a:gd name="connsiteX1" fmla="*/ 0 w 1508760"/>
              <a:gd name="connsiteY1" fmla="*/ 396240 h 982980"/>
              <a:gd name="connsiteX2" fmla="*/ 114300 w 1508760"/>
              <a:gd name="connsiteY2" fmla="*/ 365760 h 982980"/>
              <a:gd name="connsiteX3" fmla="*/ 731520 w 1508760"/>
              <a:gd name="connsiteY3" fmla="*/ 0 h 982980"/>
              <a:gd name="connsiteX4" fmla="*/ 1508760 w 1508760"/>
              <a:gd name="connsiteY4" fmla="*/ 480060 h 982980"/>
              <a:gd name="connsiteX5" fmla="*/ 1371600 w 1508760"/>
              <a:gd name="connsiteY5" fmla="*/ 982980 h 98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08760" h="982980">
                <a:moveTo>
                  <a:pt x="0" y="396240"/>
                </a:moveTo>
                <a:lnTo>
                  <a:pt x="0" y="396240"/>
                </a:lnTo>
                <a:lnTo>
                  <a:pt x="114300" y="365760"/>
                </a:lnTo>
                <a:lnTo>
                  <a:pt x="731520" y="0"/>
                </a:lnTo>
                <a:lnTo>
                  <a:pt x="1508760" y="480060"/>
                </a:lnTo>
                <a:lnTo>
                  <a:pt x="1371600" y="98298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3" name="Freeform 642"/>
          <p:cNvSpPr/>
          <p:nvPr userDrawn="1"/>
        </p:nvSpPr>
        <p:spPr>
          <a:xfrm>
            <a:off x="2676473" y="1893551"/>
            <a:ext cx="876300" cy="845820"/>
          </a:xfrm>
          <a:custGeom>
            <a:avLst/>
            <a:gdLst>
              <a:gd name="connsiteX0" fmla="*/ 0 w 876300"/>
              <a:gd name="connsiteY0" fmla="*/ 160020 h 845820"/>
              <a:gd name="connsiteX1" fmla="*/ 708660 w 876300"/>
              <a:gd name="connsiteY1" fmla="*/ 845820 h 845820"/>
              <a:gd name="connsiteX2" fmla="*/ 876300 w 876300"/>
              <a:gd name="connsiteY2" fmla="*/ 548640 h 845820"/>
              <a:gd name="connsiteX3" fmla="*/ 274320 w 876300"/>
              <a:gd name="connsiteY3" fmla="*/ 0 h 845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6300" h="845820">
                <a:moveTo>
                  <a:pt x="0" y="160020"/>
                </a:moveTo>
                <a:lnTo>
                  <a:pt x="708660" y="845820"/>
                </a:lnTo>
                <a:lnTo>
                  <a:pt x="876300" y="548640"/>
                </a:lnTo>
                <a:lnTo>
                  <a:pt x="274320" y="0"/>
                </a:lnTo>
              </a:path>
            </a:pathLst>
          </a:custGeom>
          <a:noFill/>
          <a:ln w="57150" cmpd="sng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4" name="Freeform 643"/>
          <p:cNvSpPr/>
          <p:nvPr userDrawn="1"/>
        </p:nvSpPr>
        <p:spPr>
          <a:xfrm>
            <a:off x="8886773" y="2701271"/>
            <a:ext cx="1897380" cy="876300"/>
          </a:xfrm>
          <a:custGeom>
            <a:avLst/>
            <a:gdLst>
              <a:gd name="connsiteX0" fmla="*/ 0 w 1897380"/>
              <a:gd name="connsiteY0" fmla="*/ 0 h 876300"/>
              <a:gd name="connsiteX1" fmla="*/ 861060 w 1897380"/>
              <a:gd name="connsiteY1" fmla="*/ 205740 h 876300"/>
              <a:gd name="connsiteX2" fmla="*/ 1562100 w 1897380"/>
              <a:gd name="connsiteY2" fmla="*/ 342900 h 876300"/>
              <a:gd name="connsiteX3" fmla="*/ 1783080 w 1897380"/>
              <a:gd name="connsiteY3" fmla="*/ 617220 h 876300"/>
              <a:gd name="connsiteX4" fmla="*/ 1897380 w 1897380"/>
              <a:gd name="connsiteY4" fmla="*/ 876300 h 87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97380" h="876300">
                <a:moveTo>
                  <a:pt x="0" y="0"/>
                </a:moveTo>
                <a:lnTo>
                  <a:pt x="861060" y="205740"/>
                </a:lnTo>
                <a:lnTo>
                  <a:pt x="1562100" y="342900"/>
                </a:lnTo>
                <a:lnTo>
                  <a:pt x="1783080" y="617220"/>
                </a:lnTo>
                <a:lnTo>
                  <a:pt x="1897380" y="87630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5" name="Freeform 644"/>
          <p:cNvSpPr/>
          <p:nvPr userDrawn="1"/>
        </p:nvSpPr>
        <p:spPr>
          <a:xfrm>
            <a:off x="8940113" y="3021311"/>
            <a:ext cx="1318260" cy="640080"/>
          </a:xfrm>
          <a:custGeom>
            <a:avLst/>
            <a:gdLst>
              <a:gd name="connsiteX0" fmla="*/ 0 w 1318260"/>
              <a:gd name="connsiteY0" fmla="*/ 640080 h 640080"/>
              <a:gd name="connsiteX1" fmla="*/ 0 w 1318260"/>
              <a:gd name="connsiteY1" fmla="*/ 640080 h 640080"/>
              <a:gd name="connsiteX2" fmla="*/ 1082040 w 1318260"/>
              <a:gd name="connsiteY2" fmla="*/ 617220 h 640080"/>
              <a:gd name="connsiteX3" fmla="*/ 1318260 w 1318260"/>
              <a:gd name="connsiteY3" fmla="*/ 0 h 640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8260" h="640080">
                <a:moveTo>
                  <a:pt x="0" y="640080"/>
                </a:moveTo>
                <a:lnTo>
                  <a:pt x="0" y="640080"/>
                </a:lnTo>
                <a:lnTo>
                  <a:pt x="1082040" y="617220"/>
                </a:lnTo>
                <a:lnTo>
                  <a:pt x="13182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6" name="Freeform 645"/>
          <p:cNvSpPr/>
          <p:nvPr userDrawn="1"/>
        </p:nvSpPr>
        <p:spPr>
          <a:xfrm>
            <a:off x="12506273" y="2807951"/>
            <a:ext cx="967740" cy="510540"/>
          </a:xfrm>
          <a:custGeom>
            <a:avLst/>
            <a:gdLst>
              <a:gd name="connsiteX0" fmla="*/ 15240 w 967740"/>
              <a:gd name="connsiteY0" fmla="*/ 510540 h 510540"/>
              <a:gd name="connsiteX1" fmla="*/ 0 w 967740"/>
              <a:gd name="connsiteY1" fmla="*/ 0 h 510540"/>
              <a:gd name="connsiteX2" fmla="*/ 845820 w 967740"/>
              <a:gd name="connsiteY2" fmla="*/ 15240 h 510540"/>
              <a:gd name="connsiteX3" fmla="*/ 967740 w 967740"/>
              <a:gd name="connsiteY3" fmla="*/ 411480 h 510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67740" h="510540">
                <a:moveTo>
                  <a:pt x="15240" y="510540"/>
                </a:moveTo>
                <a:lnTo>
                  <a:pt x="0" y="0"/>
                </a:lnTo>
                <a:lnTo>
                  <a:pt x="845820" y="15240"/>
                </a:lnTo>
                <a:lnTo>
                  <a:pt x="967740" y="4114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7" name="Freeform 646"/>
          <p:cNvSpPr/>
          <p:nvPr userDrawn="1"/>
        </p:nvSpPr>
        <p:spPr>
          <a:xfrm>
            <a:off x="13740713" y="1322051"/>
            <a:ext cx="464820" cy="335280"/>
          </a:xfrm>
          <a:custGeom>
            <a:avLst/>
            <a:gdLst>
              <a:gd name="connsiteX0" fmla="*/ 0 w 464820"/>
              <a:gd name="connsiteY0" fmla="*/ 167640 h 335280"/>
              <a:gd name="connsiteX1" fmla="*/ 312420 w 464820"/>
              <a:gd name="connsiteY1" fmla="*/ 335280 h 335280"/>
              <a:gd name="connsiteX2" fmla="*/ 464820 w 464820"/>
              <a:gd name="connsiteY2" fmla="*/ 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820" h="335280">
                <a:moveTo>
                  <a:pt x="0" y="167640"/>
                </a:moveTo>
                <a:lnTo>
                  <a:pt x="312420" y="335280"/>
                </a:lnTo>
                <a:lnTo>
                  <a:pt x="4648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8" name="Freeform 647"/>
          <p:cNvSpPr/>
          <p:nvPr userDrawn="1"/>
        </p:nvSpPr>
        <p:spPr>
          <a:xfrm>
            <a:off x="14037893" y="1611611"/>
            <a:ext cx="441960" cy="175260"/>
          </a:xfrm>
          <a:custGeom>
            <a:avLst/>
            <a:gdLst>
              <a:gd name="connsiteX0" fmla="*/ 0 w 441960"/>
              <a:gd name="connsiteY0" fmla="*/ 0 h 175260"/>
              <a:gd name="connsiteX1" fmla="*/ 441960 w 441960"/>
              <a:gd name="connsiteY1" fmla="*/ 175260 h 17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1960" h="175260">
                <a:moveTo>
                  <a:pt x="0" y="0"/>
                </a:moveTo>
                <a:lnTo>
                  <a:pt x="441960" y="1752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9" name="Freeform 648"/>
          <p:cNvSpPr/>
          <p:nvPr userDrawn="1"/>
        </p:nvSpPr>
        <p:spPr>
          <a:xfrm>
            <a:off x="14121713" y="2091671"/>
            <a:ext cx="403860" cy="411480"/>
          </a:xfrm>
          <a:custGeom>
            <a:avLst/>
            <a:gdLst>
              <a:gd name="connsiteX0" fmla="*/ 0 w 403860"/>
              <a:gd name="connsiteY0" fmla="*/ 411480 h 411480"/>
              <a:gd name="connsiteX1" fmla="*/ 0 w 403860"/>
              <a:gd name="connsiteY1" fmla="*/ 411480 h 411480"/>
              <a:gd name="connsiteX2" fmla="*/ 152400 w 403860"/>
              <a:gd name="connsiteY2" fmla="*/ 0 h 411480"/>
              <a:gd name="connsiteX3" fmla="*/ 403860 w 403860"/>
              <a:gd name="connsiteY3" fmla="*/ 60960 h 41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3860" h="411480">
                <a:moveTo>
                  <a:pt x="0" y="411480"/>
                </a:moveTo>
                <a:lnTo>
                  <a:pt x="0" y="411480"/>
                </a:lnTo>
                <a:lnTo>
                  <a:pt x="152400" y="0"/>
                </a:lnTo>
                <a:lnTo>
                  <a:pt x="403860" y="6096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0" name="Freeform 649"/>
          <p:cNvSpPr/>
          <p:nvPr userDrawn="1"/>
        </p:nvSpPr>
        <p:spPr>
          <a:xfrm>
            <a:off x="13969313" y="1687811"/>
            <a:ext cx="312420" cy="739140"/>
          </a:xfrm>
          <a:custGeom>
            <a:avLst/>
            <a:gdLst>
              <a:gd name="connsiteX0" fmla="*/ 0 w 312420"/>
              <a:gd name="connsiteY0" fmla="*/ 739140 h 739140"/>
              <a:gd name="connsiteX1" fmla="*/ 312420 w 312420"/>
              <a:gd name="connsiteY1" fmla="*/ 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739140">
                <a:moveTo>
                  <a:pt x="0" y="739140"/>
                </a:moveTo>
                <a:lnTo>
                  <a:pt x="31242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1" name="Freeform 650"/>
          <p:cNvSpPr/>
          <p:nvPr userDrawn="1"/>
        </p:nvSpPr>
        <p:spPr>
          <a:xfrm>
            <a:off x="14777033" y="1543031"/>
            <a:ext cx="2971800" cy="1463040"/>
          </a:xfrm>
          <a:custGeom>
            <a:avLst/>
            <a:gdLst>
              <a:gd name="connsiteX0" fmla="*/ 0 w 2971800"/>
              <a:gd name="connsiteY0" fmla="*/ 0 h 1463040"/>
              <a:gd name="connsiteX1" fmla="*/ 53340 w 2971800"/>
              <a:gd name="connsiteY1" fmla="*/ 777240 h 1463040"/>
              <a:gd name="connsiteX2" fmla="*/ 853440 w 2971800"/>
              <a:gd name="connsiteY2" fmla="*/ 1211580 h 1463040"/>
              <a:gd name="connsiteX3" fmla="*/ 868680 w 2971800"/>
              <a:gd name="connsiteY3" fmla="*/ 1074420 h 1463040"/>
              <a:gd name="connsiteX4" fmla="*/ 1348740 w 2971800"/>
              <a:gd name="connsiteY4" fmla="*/ 1272540 h 1463040"/>
              <a:gd name="connsiteX5" fmla="*/ 1874520 w 2971800"/>
              <a:gd name="connsiteY5" fmla="*/ 1028700 h 1463040"/>
              <a:gd name="connsiteX6" fmla="*/ 2971800 w 2971800"/>
              <a:gd name="connsiteY6" fmla="*/ 1463040 h 1463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71800" h="1463040">
                <a:moveTo>
                  <a:pt x="0" y="0"/>
                </a:moveTo>
                <a:lnTo>
                  <a:pt x="53340" y="777240"/>
                </a:lnTo>
                <a:lnTo>
                  <a:pt x="853440" y="1211580"/>
                </a:lnTo>
                <a:lnTo>
                  <a:pt x="868680" y="1074420"/>
                </a:lnTo>
                <a:lnTo>
                  <a:pt x="1348740" y="1272540"/>
                </a:lnTo>
                <a:lnTo>
                  <a:pt x="1874520" y="1028700"/>
                </a:lnTo>
                <a:lnTo>
                  <a:pt x="2971800" y="14630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2" name="Freeform 651"/>
          <p:cNvSpPr/>
          <p:nvPr userDrawn="1"/>
        </p:nvSpPr>
        <p:spPr>
          <a:xfrm>
            <a:off x="14723693" y="1428731"/>
            <a:ext cx="1958340" cy="1120140"/>
          </a:xfrm>
          <a:custGeom>
            <a:avLst/>
            <a:gdLst>
              <a:gd name="connsiteX0" fmla="*/ 0 w 1958340"/>
              <a:gd name="connsiteY0" fmla="*/ 0 h 1120140"/>
              <a:gd name="connsiteX1" fmla="*/ 1958340 w 1958340"/>
              <a:gd name="connsiteY1" fmla="*/ 1120140 h 1120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58340" h="1120140">
                <a:moveTo>
                  <a:pt x="0" y="0"/>
                </a:moveTo>
                <a:lnTo>
                  <a:pt x="1958340" y="112014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3" name="Freeform 652"/>
          <p:cNvSpPr/>
          <p:nvPr userDrawn="1"/>
        </p:nvSpPr>
        <p:spPr>
          <a:xfrm>
            <a:off x="4383353" y="10496531"/>
            <a:ext cx="1051560" cy="1249680"/>
          </a:xfrm>
          <a:custGeom>
            <a:avLst/>
            <a:gdLst>
              <a:gd name="connsiteX0" fmla="*/ 0 w 1051560"/>
              <a:gd name="connsiteY0" fmla="*/ 373380 h 1249680"/>
              <a:gd name="connsiteX1" fmla="*/ 213360 w 1051560"/>
              <a:gd name="connsiteY1" fmla="*/ 0 h 1249680"/>
              <a:gd name="connsiteX2" fmla="*/ 784860 w 1051560"/>
              <a:gd name="connsiteY2" fmla="*/ 320040 h 1249680"/>
              <a:gd name="connsiteX3" fmla="*/ 571500 w 1051560"/>
              <a:gd name="connsiteY3" fmla="*/ 441960 h 1249680"/>
              <a:gd name="connsiteX4" fmla="*/ 1051560 w 1051560"/>
              <a:gd name="connsiteY4" fmla="*/ 1112520 h 1249680"/>
              <a:gd name="connsiteX5" fmla="*/ 830580 w 1051560"/>
              <a:gd name="connsiteY5" fmla="*/ 124968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51560" h="1249680">
                <a:moveTo>
                  <a:pt x="0" y="373380"/>
                </a:moveTo>
                <a:lnTo>
                  <a:pt x="213360" y="0"/>
                </a:lnTo>
                <a:lnTo>
                  <a:pt x="784860" y="320040"/>
                </a:lnTo>
                <a:lnTo>
                  <a:pt x="571500" y="441960"/>
                </a:lnTo>
                <a:lnTo>
                  <a:pt x="1051560" y="1112520"/>
                </a:lnTo>
                <a:lnTo>
                  <a:pt x="830580" y="12496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4" name="Freeform 653"/>
          <p:cNvSpPr/>
          <p:nvPr userDrawn="1"/>
        </p:nvSpPr>
        <p:spPr>
          <a:xfrm>
            <a:off x="5404433" y="11395691"/>
            <a:ext cx="365760" cy="213360"/>
          </a:xfrm>
          <a:custGeom>
            <a:avLst/>
            <a:gdLst>
              <a:gd name="connsiteX0" fmla="*/ 0 w 365760"/>
              <a:gd name="connsiteY0" fmla="*/ 213360 h 213360"/>
              <a:gd name="connsiteX1" fmla="*/ 365760 w 365760"/>
              <a:gd name="connsiteY1" fmla="*/ 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213360">
                <a:moveTo>
                  <a:pt x="0" y="213360"/>
                </a:moveTo>
                <a:lnTo>
                  <a:pt x="36576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5" name="Freeform 654"/>
          <p:cNvSpPr/>
          <p:nvPr userDrawn="1"/>
        </p:nvSpPr>
        <p:spPr>
          <a:xfrm>
            <a:off x="18907073" y="6092171"/>
            <a:ext cx="541020" cy="274320"/>
          </a:xfrm>
          <a:custGeom>
            <a:avLst/>
            <a:gdLst>
              <a:gd name="connsiteX0" fmla="*/ 0 w 541020"/>
              <a:gd name="connsiteY0" fmla="*/ 0 h 274320"/>
              <a:gd name="connsiteX1" fmla="*/ 7620 w 541020"/>
              <a:gd name="connsiteY1" fmla="*/ 274320 h 274320"/>
              <a:gd name="connsiteX2" fmla="*/ 541020 w 541020"/>
              <a:gd name="connsiteY2" fmla="*/ 25908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1020" h="274320">
                <a:moveTo>
                  <a:pt x="0" y="0"/>
                </a:moveTo>
                <a:lnTo>
                  <a:pt x="7620" y="274320"/>
                </a:lnTo>
                <a:lnTo>
                  <a:pt x="541020" y="2590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6" name="Freeform 655"/>
          <p:cNvSpPr/>
          <p:nvPr userDrawn="1"/>
        </p:nvSpPr>
        <p:spPr>
          <a:xfrm>
            <a:off x="18487973" y="5993111"/>
            <a:ext cx="129540" cy="579120"/>
          </a:xfrm>
          <a:custGeom>
            <a:avLst/>
            <a:gdLst>
              <a:gd name="connsiteX0" fmla="*/ 38100 w 129540"/>
              <a:gd name="connsiteY0" fmla="*/ 0 h 579120"/>
              <a:gd name="connsiteX1" fmla="*/ 38100 w 129540"/>
              <a:gd name="connsiteY1" fmla="*/ 0 h 579120"/>
              <a:gd name="connsiteX2" fmla="*/ 76200 w 129540"/>
              <a:gd name="connsiteY2" fmla="*/ 68580 h 579120"/>
              <a:gd name="connsiteX3" fmla="*/ 129540 w 129540"/>
              <a:gd name="connsiteY3" fmla="*/ 579120 h 579120"/>
              <a:gd name="connsiteX4" fmla="*/ 0 w 129540"/>
              <a:gd name="connsiteY4" fmla="*/ 56388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9540" h="579120">
                <a:moveTo>
                  <a:pt x="38100" y="0"/>
                </a:moveTo>
                <a:lnTo>
                  <a:pt x="38100" y="0"/>
                </a:lnTo>
                <a:lnTo>
                  <a:pt x="76200" y="68580"/>
                </a:lnTo>
                <a:lnTo>
                  <a:pt x="129540" y="579120"/>
                </a:lnTo>
                <a:lnTo>
                  <a:pt x="0" y="56388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7" name="Freeform 656"/>
          <p:cNvSpPr/>
          <p:nvPr userDrawn="1"/>
        </p:nvSpPr>
        <p:spPr>
          <a:xfrm>
            <a:off x="618208" y="6394299"/>
            <a:ext cx="19103356" cy="9190810"/>
          </a:xfrm>
          <a:custGeom>
            <a:avLst/>
            <a:gdLst>
              <a:gd name="connsiteX0" fmla="*/ 83905 w 10407075"/>
              <a:gd name="connsiteY0" fmla="*/ 2722784 h 4745567"/>
              <a:gd name="connsiteX1" fmla="*/ 1335189 w 10407075"/>
              <a:gd name="connsiteY1" fmla="*/ 1808384 h 4745567"/>
              <a:gd name="connsiteX2" fmla="*/ 2249589 w 10407075"/>
              <a:gd name="connsiteY2" fmla="*/ 2049015 h 4745567"/>
              <a:gd name="connsiteX3" fmla="*/ 2923357 w 10407075"/>
              <a:gd name="connsiteY3" fmla="*/ 2650594 h 4745567"/>
              <a:gd name="connsiteX4" fmla="*/ 3428684 w 10407075"/>
              <a:gd name="connsiteY4" fmla="*/ 3685310 h 4745567"/>
              <a:gd name="connsiteX5" fmla="*/ 4800284 w 10407075"/>
              <a:gd name="connsiteY5" fmla="*/ 3131857 h 4745567"/>
              <a:gd name="connsiteX6" fmla="*/ 5570305 w 10407075"/>
              <a:gd name="connsiteY6" fmla="*/ 2794973 h 4745567"/>
              <a:gd name="connsiteX7" fmla="*/ 6388452 w 10407075"/>
              <a:gd name="connsiteY7" fmla="*/ 2746847 h 4745567"/>
              <a:gd name="connsiteX8" fmla="*/ 7230662 w 10407075"/>
              <a:gd name="connsiteY8" fmla="*/ 2217457 h 4745567"/>
              <a:gd name="connsiteX9" fmla="*/ 7904431 w 10407075"/>
              <a:gd name="connsiteY9" fmla="*/ 1254931 h 4745567"/>
              <a:gd name="connsiteX10" fmla="*/ 8746641 w 10407075"/>
              <a:gd name="connsiteY10" fmla="*/ 364594 h 4745567"/>
              <a:gd name="connsiteX11" fmla="*/ 9516662 w 10407075"/>
              <a:gd name="connsiteY11" fmla="*/ 3647 h 4745567"/>
              <a:gd name="connsiteX12" fmla="*/ 10406999 w 10407075"/>
              <a:gd name="connsiteY12" fmla="*/ 557099 h 4745567"/>
              <a:gd name="connsiteX13" fmla="*/ 9468536 w 10407075"/>
              <a:gd name="connsiteY13" fmla="*/ 1134615 h 4745567"/>
              <a:gd name="connsiteX14" fmla="*/ 8698515 w 10407075"/>
              <a:gd name="connsiteY14" fmla="*/ 1158678 h 4745567"/>
              <a:gd name="connsiteX15" fmla="*/ 7808178 w 10407075"/>
              <a:gd name="connsiteY15" fmla="*/ 1904636 h 4745567"/>
              <a:gd name="connsiteX16" fmla="*/ 6941905 w 10407075"/>
              <a:gd name="connsiteY16" fmla="*/ 2770910 h 4745567"/>
              <a:gd name="connsiteX17" fmla="*/ 5883126 w 10407075"/>
              <a:gd name="connsiteY17" fmla="*/ 3781562 h 4745567"/>
              <a:gd name="connsiteX18" fmla="*/ 5113105 w 10407075"/>
              <a:gd name="connsiteY18" fmla="*/ 4022194 h 4745567"/>
              <a:gd name="connsiteX19" fmla="*/ 4102452 w 10407075"/>
              <a:gd name="connsiteY19" fmla="*/ 4455331 h 4745567"/>
              <a:gd name="connsiteX20" fmla="*/ 3163989 w 10407075"/>
              <a:gd name="connsiteY20" fmla="*/ 4744089 h 4745567"/>
              <a:gd name="connsiteX21" fmla="*/ 2610536 w 10407075"/>
              <a:gd name="connsiteY21" fmla="*/ 4335015 h 4745567"/>
              <a:gd name="connsiteX22" fmla="*/ 2803041 w 10407075"/>
              <a:gd name="connsiteY22" fmla="*/ 3204047 h 4745567"/>
              <a:gd name="connsiteX23" fmla="*/ 2827105 w 10407075"/>
              <a:gd name="connsiteY23" fmla="*/ 3348426 h 4745567"/>
              <a:gd name="connsiteX24" fmla="*/ 2610536 w 10407075"/>
              <a:gd name="connsiteY24" fmla="*/ 2698720 h 4745567"/>
              <a:gd name="connsiteX25" fmla="*/ 1768326 w 10407075"/>
              <a:gd name="connsiteY25" fmla="*/ 2602468 h 4745567"/>
              <a:gd name="connsiteX26" fmla="*/ 1190810 w 10407075"/>
              <a:gd name="connsiteY26" fmla="*/ 3107794 h 4745567"/>
              <a:gd name="connsiteX27" fmla="*/ 637357 w 10407075"/>
              <a:gd name="connsiteY27" fmla="*/ 3589057 h 4745567"/>
              <a:gd name="connsiteX28" fmla="*/ 83905 w 10407075"/>
              <a:gd name="connsiteY28" fmla="*/ 3589057 h 4745567"/>
              <a:gd name="connsiteX29" fmla="*/ 11715 w 10407075"/>
              <a:gd name="connsiteY29" fmla="*/ 3276236 h 4745567"/>
              <a:gd name="connsiteX0" fmla="*/ 72190 w 10395360"/>
              <a:gd name="connsiteY0" fmla="*/ 2722784 h 4745567"/>
              <a:gd name="connsiteX1" fmla="*/ 1323474 w 10395360"/>
              <a:gd name="connsiteY1" fmla="*/ 1808384 h 4745567"/>
              <a:gd name="connsiteX2" fmla="*/ 2237874 w 10395360"/>
              <a:gd name="connsiteY2" fmla="*/ 2049015 h 4745567"/>
              <a:gd name="connsiteX3" fmla="*/ 2911642 w 10395360"/>
              <a:gd name="connsiteY3" fmla="*/ 2650594 h 4745567"/>
              <a:gd name="connsiteX4" fmla="*/ 3416969 w 10395360"/>
              <a:gd name="connsiteY4" fmla="*/ 3685310 h 4745567"/>
              <a:gd name="connsiteX5" fmla="*/ 4788569 w 10395360"/>
              <a:gd name="connsiteY5" fmla="*/ 3131857 h 4745567"/>
              <a:gd name="connsiteX6" fmla="*/ 5558590 w 10395360"/>
              <a:gd name="connsiteY6" fmla="*/ 2794973 h 4745567"/>
              <a:gd name="connsiteX7" fmla="*/ 6376737 w 10395360"/>
              <a:gd name="connsiteY7" fmla="*/ 2746847 h 4745567"/>
              <a:gd name="connsiteX8" fmla="*/ 7218947 w 10395360"/>
              <a:gd name="connsiteY8" fmla="*/ 2217457 h 4745567"/>
              <a:gd name="connsiteX9" fmla="*/ 7892716 w 10395360"/>
              <a:gd name="connsiteY9" fmla="*/ 1254931 h 4745567"/>
              <a:gd name="connsiteX10" fmla="*/ 8734926 w 10395360"/>
              <a:gd name="connsiteY10" fmla="*/ 364594 h 4745567"/>
              <a:gd name="connsiteX11" fmla="*/ 9504947 w 10395360"/>
              <a:gd name="connsiteY11" fmla="*/ 3647 h 4745567"/>
              <a:gd name="connsiteX12" fmla="*/ 10395284 w 10395360"/>
              <a:gd name="connsiteY12" fmla="*/ 557099 h 4745567"/>
              <a:gd name="connsiteX13" fmla="*/ 9456821 w 10395360"/>
              <a:gd name="connsiteY13" fmla="*/ 1134615 h 4745567"/>
              <a:gd name="connsiteX14" fmla="*/ 8686800 w 10395360"/>
              <a:gd name="connsiteY14" fmla="*/ 1158678 h 4745567"/>
              <a:gd name="connsiteX15" fmla="*/ 7796463 w 10395360"/>
              <a:gd name="connsiteY15" fmla="*/ 1904636 h 4745567"/>
              <a:gd name="connsiteX16" fmla="*/ 6930190 w 10395360"/>
              <a:gd name="connsiteY16" fmla="*/ 2770910 h 4745567"/>
              <a:gd name="connsiteX17" fmla="*/ 5871411 w 10395360"/>
              <a:gd name="connsiteY17" fmla="*/ 3781562 h 4745567"/>
              <a:gd name="connsiteX18" fmla="*/ 5101390 w 10395360"/>
              <a:gd name="connsiteY18" fmla="*/ 4022194 h 4745567"/>
              <a:gd name="connsiteX19" fmla="*/ 4090737 w 10395360"/>
              <a:gd name="connsiteY19" fmla="*/ 4455331 h 4745567"/>
              <a:gd name="connsiteX20" fmla="*/ 3152274 w 10395360"/>
              <a:gd name="connsiteY20" fmla="*/ 4744089 h 4745567"/>
              <a:gd name="connsiteX21" fmla="*/ 2598821 w 10395360"/>
              <a:gd name="connsiteY21" fmla="*/ 4335015 h 4745567"/>
              <a:gd name="connsiteX22" fmla="*/ 2791326 w 10395360"/>
              <a:gd name="connsiteY22" fmla="*/ 3204047 h 4745567"/>
              <a:gd name="connsiteX23" fmla="*/ 2815390 w 10395360"/>
              <a:gd name="connsiteY23" fmla="*/ 3348426 h 4745567"/>
              <a:gd name="connsiteX24" fmla="*/ 2598821 w 10395360"/>
              <a:gd name="connsiteY24" fmla="*/ 2698720 h 4745567"/>
              <a:gd name="connsiteX25" fmla="*/ 1756611 w 10395360"/>
              <a:gd name="connsiteY25" fmla="*/ 2602468 h 4745567"/>
              <a:gd name="connsiteX26" fmla="*/ 1179095 w 10395360"/>
              <a:gd name="connsiteY26" fmla="*/ 3107794 h 4745567"/>
              <a:gd name="connsiteX27" fmla="*/ 625642 w 10395360"/>
              <a:gd name="connsiteY27" fmla="*/ 3589057 h 4745567"/>
              <a:gd name="connsiteX28" fmla="*/ 0 w 10395360"/>
              <a:gd name="connsiteY28" fmla="*/ 3276236 h 4745567"/>
              <a:gd name="connsiteX0" fmla="*/ 0 w 10323170"/>
              <a:gd name="connsiteY0" fmla="*/ 2722784 h 4745567"/>
              <a:gd name="connsiteX1" fmla="*/ 1251284 w 10323170"/>
              <a:gd name="connsiteY1" fmla="*/ 1808384 h 4745567"/>
              <a:gd name="connsiteX2" fmla="*/ 2165684 w 10323170"/>
              <a:gd name="connsiteY2" fmla="*/ 2049015 h 4745567"/>
              <a:gd name="connsiteX3" fmla="*/ 2839452 w 10323170"/>
              <a:gd name="connsiteY3" fmla="*/ 2650594 h 4745567"/>
              <a:gd name="connsiteX4" fmla="*/ 3344779 w 10323170"/>
              <a:gd name="connsiteY4" fmla="*/ 3685310 h 4745567"/>
              <a:gd name="connsiteX5" fmla="*/ 4716379 w 10323170"/>
              <a:gd name="connsiteY5" fmla="*/ 3131857 h 4745567"/>
              <a:gd name="connsiteX6" fmla="*/ 5486400 w 10323170"/>
              <a:gd name="connsiteY6" fmla="*/ 2794973 h 4745567"/>
              <a:gd name="connsiteX7" fmla="*/ 6304547 w 10323170"/>
              <a:gd name="connsiteY7" fmla="*/ 2746847 h 4745567"/>
              <a:gd name="connsiteX8" fmla="*/ 7146757 w 10323170"/>
              <a:gd name="connsiteY8" fmla="*/ 2217457 h 4745567"/>
              <a:gd name="connsiteX9" fmla="*/ 7820526 w 10323170"/>
              <a:gd name="connsiteY9" fmla="*/ 1254931 h 4745567"/>
              <a:gd name="connsiteX10" fmla="*/ 8662736 w 10323170"/>
              <a:gd name="connsiteY10" fmla="*/ 364594 h 4745567"/>
              <a:gd name="connsiteX11" fmla="*/ 9432757 w 10323170"/>
              <a:gd name="connsiteY11" fmla="*/ 3647 h 4745567"/>
              <a:gd name="connsiteX12" fmla="*/ 10323094 w 10323170"/>
              <a:gd name="connsiteY12" fmla="*/ 557099 h 4745567"/>
              <a:gd name="connsiteX13" fmla="*/ 9384631 w 10323170"/>
              <a:gd name="connsiteY13" fmla="*/ 1134615 h 4745567"/>
              <a:gd name="connsiteX14" fmla="*/ 8614610 w 10323170"/>
              <a:gd name="connsiteY14" fmla="*/ 1158678 h 4745567"/>
              <a:gd name="connsiteX15" fmla="*/ 7724273 w 10323170"/>
              <a:gd name="connsiteY15" fmla="*/ 1904636 h 4745567"/>
              <a:gd name="connsiteX16" fmla="*/ 6858000 w 10323170"/>
              <a:gd name="connsiteY16" fmla="*/ 2770910 h 4745567"/>
              <a:gd name="connsiteX17" fmla="*/ 5799221 w 10323170"/>
              <a:gd name="connsiteY17" fmla="*/ 3781562 h 4745567"/>
              <a:gd name="connsiteX18" fmla="*/ 5029200 w 10323170"/>
              <a:gd name="connsiteY18" fmla="*/ 4022194 h 4745567"/>
              <a:gd name="connsiteX19" fmla="*/ 4018547 w 10323170"/>
              <a:gd name="connsiteY19" fmla="*/ 4455331 h 4745567"/>
              <a:gd name="connsiteX20" fmla="*/ 3080084 w 10323170"/>
              <a:gd name="connsiteY20" fmla="*/ 4744089 h 4745567"/>
              <a:gd name="connsiteX21" fmla="*/ 2526631 w 10323170"/>
              <a:gd name="connsiteY21" fmla="*/ 4335015 h 4745567"/>
              <a:gd name="connsiteX22" fmla="*/ 2719136 w 10323170"/>
              <a:gd name="connsiteY22" fmla="*/ 3204047 h 4745567"/>
              <a:gd name="connsiteX23" fmla="*/ 2743200 w 10323170"/>
              <a:gd name="connsiteY23" fmla="*/ 3348426 h 4745567"/>
              <a:gd name="connsiteX24" fmla="*/ 2526631 w 10323170"/>
              <a:gd name="connsiteY24" fmla="*/ 2698720 h 4745567"/>
              <a:gd name="connsiteX25" fmla="*/ 1684421 w 10323170"/>
              <a:gd name="connsiteY25" fmla="*/ 2602468 h 4745567"/>
              <a:gd name="connsiteX26" fmla="*/ 1106905 w 10323170"/>
              <a:gd name="connsiteY26" fmla="*/ 3107794 h 4745567"/>
              <a:gd name="connsiteX27" fmla="*/ 553452 w 10323170"/>
              <a:gd name="connsiteY27" fmla="*/ 3589057 h 4745567"/>
              <a:gd name="connsiteX0" fmla="*/ 0 w 9863791"/>
              <a:gd name="connsiteY0" fmla="*/ 2403771 h 4745567"/>
              <a:gd name="connsiteX1" fmla="*/ 791905 w 9863791"/>
              <a:gd name="connsiteY1" fmla="*/ 1808384 h 4745567"/>
              <a:gd name="connsiteX2" fmla="*/ 1706305 w 9863791"/>
              <a:gd name="connsiteY2" fmla="*/ 2049015 h 4745567"/>
              <a:gd name="connsiteX3" fmla="*/ 2380073 w 9863791"/>
              <a:gd name="connsiteY3" fmla="*/ 2650594 h 4745567"/>
              <a:gd name="connsiteX4" fmla="*/ 2885400 w 9863791"/>
              <a:gd name="connsiteY4" fmla="*/ 3685310 h 4745567"/>
              <a:gd name="connsiteX5" fmla="*/ 4257000 w 9863791"/>
              <a:gd name="connsiteY5" fmla="*/ 3131857 h 4745567"/>
              <a:gd name="connsiteX6" fmla="*/ 5027021 w 9863791"/>
              <a:gd name="connsiteY6" fmla="*/ 2794973 h 4745567"/>
              <a:gd name="connsiteX7" fmla="*/ 5845168 w 9863791"/>
              <a:gd name="connsiteY7" fmla="*/ 2746847 h 4745567"/>
              <a:gd name="connsiteX8" fmla="*/ 6687378 w 9863791"/>
              <a:gd name="connsiteY8" fmla="*/ 2217457 h 4745567"/>
              <a:gd name="connsiteX9" fmla="*/ 7361147 w 9863791"/>
              <a:gd name="connsiteY9" fmla="*/ 1254931 h 4745567"/>
              <a:gd name="connsiteX10" fmla="*/ 8203357 w 9863791"/>
              <a:gd name="connsiteY10" fmla="*/ 364594 h 4745567"/>
              <a:gd name="connsiteX11" fmla="*/ 8973378 w 9863791"/>
              <a:gd name="connsiteY11" fmla="*/ 3647 h 4745567"/>
              <a:gd name="connsiteX12" fmla="*/ 9863715 w 9863791"/>
              <a:gd name="connsiteY12" fmla="*/ 557099 h 4745567"/>
              <a:gd name="connsiteX13" fmla="*/ 8925252 w 9863791"/>
              <a:gd name="connsiteY13" fmla="*/ 1134615 h 4745567"/>
              <a:gd name="connsiteX14" fmla="*/ 8155231 w 9863791"/>
              <a:gd name="connsiteY14" fmla="*/ 1158678 h 4745567"/>
              <a:gd name="connsiteX15" fmla="*/ 7264894 w 9863791"/>
              <a:gd name="connsiteY15" fmla="*/ 1904636 h 4745567"/>
              <a:gd name="connsiteX16" fmla="*/ 6398621 w 9863791"/>
              <a:gd name="connsiteY16" fmla="*/ 2770910 h 4745567"/>
              <a:gd name="connsiteX17" fmla="*/ 5339842 w 9863791"/>
              <a:gd name="connsiteY17" fmla="*/ 3781562 h 4745567"/>
              <a:gd name="connsiteX18" fmla="*/ 4569821 w 9863791"/>
              <a:gd name="connsiteY18" fmla="*/ 4022194 h 4745567"/>
              <a:gd name="connsiteX19" fmla="*/ 3559168 w 9863791"/>
              <a:gd name="connsiteY19" fmla="*/ 4455331 h 4745567"/>
              <a:gd name="connsiteX20" fmla="*/ 2620705 w 9863791"/>
              <a:gd name="connsiteY20" fmla="*/ 4744089 h 4745567"/>
              <a:gd name="connsiteX21" fmla="*/ 2067252 w 9863791"/>
              <a:gd name="connsiteY21" fmla="*/ 4335015 h 4745567"/>
              <a:gd name="connsiteX22" fmla="*/ 2259757 w 9863791"/>
              <a:gd name="connsiteY22" fmla="*/ 3204047 h 4745567"/>
              <a:gd name="connsiteX23" fmla="*/ 2283821 w 9863791"/>
              <a:gd name="connsiteY23" fmla="*/ 3348426 h 4745567"/>
              <a:gd name="connsiteX24" fmla="*/ 2067252 w 9863791"/>
              <a:gd name="connsiteY24" fmla="*/ 2698720 h 4745567"/>
              <a:gd name="connsiteX25" fmla="*/ 1225042 w 9863791"/>
              <a:gd name="connsiteY25" fmla="*/ 2602468 h 4745567"/>
              <a:gd name="connsiteX26" fmla="*/ 647526 w 9863791"/>
              <a:gd name="connsiteY26" fmla="*/ 3107794 h 4745567"/>
              <a:gd name="connsiteX27" fmla="*/ 94073 w 9863791"/>
              <a:gd name="connsiteY27" fmla="*/ 3589057 h 4745567"/>
              <a:gd name="connsiteX0" fmla="*/ 0 w 9863791"/>
              <a:gd name="connsiteY0" fmla="*/ 2403771 h 4745567"/>
              <a:gd name="connsiteX1" fmla="*/ 791905 w 9863791"/>
              <a:gd name="connsiteY1" fmla="*/ 1808384 h 4745567"/>
              <a:gd name="connsiteX2" fmla="*/ 1706305 w 9863791"/>
              <a:gd name="connsiteY2" fmla="*/ 2049015 h 4745567"/>
              <a:gd name="connsiteX3" fmla="*/ 2380073 w 9863791"/>
              <a:gd name="connsiteY3" fmla="*/ 2650594 h 4745567"/>
              <a:gd name="connsiteX4" fmla="*/ 2885400 w 9863791"/>
              <a:gd name="connsiteY4" fmla="*/ 3685310 h 4745567"/>
              <a:gd name="connsiteX5" fmla="*/ 4257000 w 9863791"/>
              <a:gd name="connsiteY5" fmla="*/ 3131857 h 4745567"/>
              <a:gd name="connsiteX6" fmla="*/ 5027021 w 9863791"/>
              <a:gd name="connsiteY6" fmla="*/ 2794973 h 4745567"/>
              <a:gd name="connsiteX7" fmla="*/ 5845168 w 9863791"/>
              <a:gd name="connsiteY7" fmla="*/ 2746847 h 4745567"/>
              <a:gd name="connsiteX8" fmla="*/ 6687378 w 9863791"/>
              <a:gd name="connsiteY8" fmla="*/ 2217457 h 4745567"/>
              <a:gd name="connsiteX9" fmla="*/ 7361147 w 9863791"/>
              <a:gd name="connsiteY9" fmla="*/ 1254931 h 4745567"/>
              <a:gd name="connsiteX10" fmla="*/ 8203357 w 9863791"/>
              <a:gd name="connsiteY10" fmla="*/ 364594 h 4745567"/>
              <a:gd name="connsiteX11" fmla="*/ 8973378 w 9863791"/>
              <a:gd name="connsiteY11" fmla="*/ 3647 h 4745567"/>
              <a:gd name="connsiteX12" fmla="*/ 9863715 w 9863791"/>
              <a:gd name="connsiteY12" fmla="*/ 557099 h 4745567"/>
              <a:gd name="connsiteX13" fmla="*/ 8925252 w 9863791"/>
              <a:gd name="connsiteY13" fmla="*/ 1134615 h 4745567"/>
              <a:gd name="connsiteX14" fmla="*/ 8155231 w 9863791"/>
              <a:gd name="connsiteY14" fmla="*/ 1158678 h 4745567"/>
              <a:gd name="connsiteX15" fmla="*/ 7264894 w 9863791"/>
              <a:gd name="connsiteY15" fmla="*/ 1904636 h 4745567"/>
              <a:gd name="connsiteX16" fmla="*/ 6398621 w 9863791"/>
              <a:gd name="connsiteY16" fmla="*/ 2770910 h 4745567"/>
              <a:gd name="connsiteX17" fmla="*/ 5339842 w 9863791"/>
              <a:gd name="connsiteY17" fmla="*/ 3781562 h 4745567"/>
              <a:gd name="connsiteX18" fmla="*/ 4569821 w 9863791"/>
              <a:gd name="connsiteY18" fmla="*/ 4022194 h 4745567"/>
              <a:gd name="connsiteX19" fmla="*/ 3559168 w 9863791"/>
              <a:gd name="connsiteY19" fmla="*/ 4455331 h 4745567"/>
              <a:gd name="connsiteX20" fmla="*/ 2620705 w 9863791"/>
              <a:gd name="connsiteY20" fmla="*/ 4744089 h 4745567"/>
              <a:gd name="connsiteX21" fmla="*/ 2067252 w 9863791"/>
              <a:gd name="connsiteY21" fmla="*/ 4335015 h 4745567"/>
              <a:gd name="connsiteX22" fmla="*/ 2259757 w 9863791"/>
              <a:gd name="connsiteY22" fmla="*/ 3204047 h 4745567"/>
              <a:gd name="connsiteX23" fmla="*/ 2283821 w 9863791"/>
              <a:gd name="connsiteY23" fmla="*/ 3348426 h 4745567"/>
              <a:gd name="connsiteX24" fmla="*/ 2067252 w 9863791"/>
              <a:gd name="connsiteY24" fmla="*/ 2698720 h 4745567"/>
              <a:gd name="connsiteX25" fmla="*/ 1225042 w 9863791"/>
              <a:gd name="connsiteY25" fmla="*/ 2602468 h 4745567"/>
              <a:gd name="connsiteX26" fmla="*/ 647526 w 9863791"/>
              <a:gd name="connsiteY26" fmla="*/ 3107794 h 4745567"/>
              <a:gd name="connsiteX27" fmla="*/ 17510 w 9863791"/>
              <a:gd name="connsiteY27" fmla="*/ 3601818 h 4745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9863791" h="4745567">
                <a:moveTo>
                  <a:pt x="0" y="2403771"/>
                </a:moveTo>
                <a:cubicBezTo>
                  <a:pt x="445168" y="2002718"/>
                  <a:pt x="507521" y="1867510"/>
                  <a:pt x="791905" y="1808384"/>
                </a:cubicBezTo>
                <a:cubicBezTo>
                  <a:pt x="1076289" y="1749258"/>
                  <a:pt x="1441610" y="1908647"/>
                  <a:pt x="1706305" y="2049015"/>
                </a:cubicBezTo>
                <a:cubicBezTo>
                  <a:pt x="1971000" y="2189383"/>
                  <a:pt x="2183557" y="2377878"/>
                  <a:pt x="2380073" y="2650594"/>
                </a:cubicBezTo>
                <a:cubicBezTo>
                  <a:pt x="2576589" y="2923310"/>
                  <a:pt x="2572579" y="3605100"/>
                  <a:pt x="2885400" y="3685310"/>
                </a:cubicBezTo>
                <a:cubicBezTo>
                  <a:pt x="3198221" y="3765521"/>
                  <a:pt x="3900063" y="3280246"/>
                  <a:pt x="4257000" y="3131857"/>
                </a:cubicBezTo>
                <a:cubicBezTo>
                  <a:pt x="4613937" y="2983468"/>
                  <a:pt x="4762326" y="2859141"/>
                  <a:pt x="5027021" y="2794973"/>
                </a:cubicBezTo>
                <a:cubicBezTo>
                  <a:pt x="5291716" y="2730805"/>
                  <a:pt x="5568442" y="2843100"/>
                  <a:pt x="5845168" y="2746847"/>
                </a:cubicBezTo>
                <a:cubicBezTo>
                  <a:pt x="6121894" y="2650594"/>
                  <a:pt x="6434715" y="2466110"/>
                  <a:pt x="6687378" y="2217457"/>
                </a:cubicBezTo>
                <a:cubicBezTo>
                  <a:pt x="6940041" y="1968804"/>
                  <a:pt x="7108484" y="1563741"/>
                  <a:pt x="7361147" y="1254931"/>
                </a:cubicBezTo>
                <a:cubicBezTo>
                  <a:pt x="7613810" y="946121"/>
                  <a:pt x="7934652" y="573141"/>
                  <a:pt x="8203357" y="364594"/>
                </a:cubicBezTo>
                <a:cubicBezTo>
                  <a:pt x="8472062" y="156047"/>
                  <a:pt x="8696652" y="-28437"/>
                  <a:pt x="8973378" y="3647"/>
                </a:cubicBezTo>
                <a:cubicBezTo>
                  <a:pt x="9250104" y="35731"/>
                  <a:pt x="9871736" y="368604"/>
                  <a:pt x="9863715" y="557099"/>
                </a:cubicBezTo>
                <a:cubicBezTo>
                  <a:pt x="9855694" y="745594"/>
                  <a:pt x="9209999" y="1034352"/>
                  <a:pt x="8925252" y="1134615"/>
                </a:cubicBezTo>
                <a:cubicBezTo>
                  <a:pt x="8640505" y="1234878"/>
                  <a:pt x="8431957" y="1030341"/>
                  <a:pt x="8155231" y="1158678"/>
                </a:cubicBezTo>
                <a:cubicBezTo>
                  <a:pt x="7878505" y="1287015"/>
                  <a:pt x="7557662" y="1635931"/>
                  <a:pt x="7264894" y="1904636"/>
                </a:cubicBezTo>
                <a:cubicBezTo>
                  <a:pt x="6972126" y="2173341"/>
                  <a:pt x="6719463" y="2458089"/>
                  <a:pt x="6398621" y="2770910"/>
                </a:cubicBezTo>
                <a:cubicBezTo>
                  <a:pt x="6077779" y="3083731"/>
                  <a:pt x="5644642" y="3573015"/>
                  <a:pt x="5339842" y="3781562"/>
                </a:cubicBezTo>
                <a:cubicBezTo>
                  <a:pt x="5035042" y="3990109"/>
                  <a:pt x="4866600" y="3909899"/>
                  <a:pt x="4569821" y="4022194"/>
                </a:cubicBezTo>
                <a:cubicBezTo>
                  <a:pt x="4273042" y="4134489"/>
                  <a:pt x="3884021" y="4335015"/>
                  <a:pt x="3559168" y="4455331"/>
                </a:cubicBezTo>
                <a:cubicBezTo>
                  <a:pt x="3234315" y="4575647"/>
                  <a:pt x="2869358" y="4764142"/>
                  <a:pt x="2620705" y="4744089"/>
                </a:cubicBezTo>
                <a:cubicBezTo>
                  <a:pt x="2372052" y="4724036"/>
                  <a:pt x="2127410" y="4591689"/>
                  <a:pt x="2067252" y="4335015"/>
                </a:cubicBezTo>
                <a:cubicBezTo>
                  <a:pt x="2007094" y="4078341"/>
                  <a:pt x="2223662" y="3368478"/>
                  <a:pt x="2259757" y="3204047"/>
                </a:cubicBezTo>
                <a:cubicBezTo>
                  <a:pt x="2295852" y="3039616"/>
                  <a:pt x="2315905" y="3432647"/>
                  <a:pt x="2283821" y="3348426"/>
                </a:cubicBezTo>
                <a:cubicBezTo>
                  <a:pt x="2251737" y="3264205"/>
                  <a:pt x="2243715" y="2823046"/>
                  <a:pt x="2067252" y="2698720"/>
                </a:cubicBezTo>
                <a:cubicBezTo>
                  <a:pt x="1890789" y="2574394"/>
                  <a:pt x="1461663" y="2534289"/>
                  <a:pt x="1225042" y="2602468"/>
                </a:cubicBezTo>
                <a:cubicBezTo>
                  <a:pt x="988421" y="2670647"/>
                  <a:pt x="848781" y="2941236"/>
                  <a:pt x="647526" y="3107794"/>
                </a:cubicBezTo>
                <a:cubicBezTo>
                  <a:pt x="446271" y="3274352"/>
                  <a:pt x="214026" y="3573744"/>
                  <a:pt x="17510" y="3601818"/>
                </a:cubicBezTo>
              </a:path>
            </a:pathLst>
          </a:custGeom>
          <a:noFill/>
          <a:ln w="38100">
            <a:solidFill>
              <a:srgbClr val="99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8" name="Freeform 657"/>
          <p:cNvSpPr/>
          <p:nvPr userDrawn="1"/>
        </p:nvSpPr>
        <p:spPr>
          <a:xfrm>
            <a:off x="17532152" y="2460537"/>
            <a:ext cx="4180895" cy="3588469"/>
          </a:xfrm>
          <a:custGeom>
            <a:avLst/>
            <a:gdLst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625642 w 2887579"/>
              <a:gd name="connsiteY12" fmla="*/ 1275348 h 1852864"/>
              <a:gd name="connsiteX13" fmla="*/ 505327 w 2887579"/>
              <a:gd name="connsiteY13" fmla="*/ 1588169 h 1852864"/>
              <a:gd name="connsiteX14" fmla="*/ 673769 w 2887579"/>
              <a:gd name="connsiteY14" fmla="*/ 1804737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791327 w 2887579"/>
              <a:gd name="connsiteY22" fmla="*/ 240632 h 1852864"/>
              <a:gd name="connsiteX23" fmla="*/ 2526632 w 2887579"/>
              <a:gd name="connsiteY23" fmla="*/ 48127 h 1852864"/>
              <a:gd name="connsiteX24" fmla="*/ 2069432 w 2887579"/>
              <a:gd name="connsiteY24" fmla="*/ 48127 h 1852864"/>
              <a:gd name="connsiteX25" fmla="*/ 1900990 w 2887579"/>
              <a:gd name="connsiteY25" fmla="*/ 192506 h 1852864"/>
              <a:gd name="connsiteX26" fmla="*/ 1612232 w 2887579"/>
              <a:gd name="connsiteY26" fmla="*/ 216569 h 1852864"/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625642 w 2887579"/>
              <a:gd name="connsiteY12" fmla="*/ 1275348 h 1852864"/>
              <a:gd name="connsiteX13" fmla="*/ 505327 w 2887579"/>
              <a:gd name="connsiteY13" fmla="*/ 1588169 h 1852864"/>
              <a:gd name="connsiteX14" fmla="*/ 763092 w 2887579"/>
              <a:gd name="connsiteY14" fmla="*/ 1536766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791327 w 2887579"/>
              <a:gd name="connsiteY22" fmla="*/ 240632 h 1852864"/>
              <a:gd name="connsiteX23" fmla="*/ 2526632 w 2887579"/>
              <a:gd name="connsiteY23" fmla="*/ 48127 h 1852864"/>
              <a:gd name="connsiteX24" fmla="*/ 2069432 w 2887579"/>
              <a:gd name="connsiteY24" fmla="*/ 48127 h 1852864"/>
              <a:gd name="connsiteX25" fmla="*/ 1900990 w 2887579"/>
              <a:gd name="connsiteY25" fmla="*/ 192506 h 1852864"/>
              <a:gd name="connsiteX26" fmla="*/ 1612232 w 2887579"/>
              <a:gd name="connsiteY26" fmla="*/ 216569 h 1852864"/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625642 w 2887579"/>
              <a:gd name="connsiteY12" fmla="*/ 1275348 h 1852864"/>
              <a:gd name="connsiteX13" fmla="*/ 390482 w 2887579"/>
              <a:gd name="connsiteY13" fmla="*/ 1498845 h 1852864"/>
              <a:gd name="connsiteX14" fmla="*/ 763092 w 2887579"/>
              <a:gd name="connsiteY14" fmla="*/ 1536766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791327 w 2887579"/>
              <a:gd name="connsiteY22" fmla="*/ 240632 h 1852864"/>
              <a:gd name="connsiteX23" fmla="*/ 2526632 w 2887579"/>
              <a:gd name="connsiteY23" fmla="*/ 48127 h 1852864"/>
              <a:gd name="connsiteX24" fmla="*/ 2069432 w 2887579"/>
              <a:gd name="connsiteY24" fmla="*/ 48127 h 1852864"/>
              <a:gd name="connsiteX25" fmla="*/ 1900990 w 2887579"/>
              <a:gd name="connsiteY25" fmla="*/ 192506 h 1852864"/>
              <a:gd name="connsiteX26" fmla="*/ 1612232 w 2887579"/>
              <a:gd name="connsiteY26" fmla="*/ 216569 h 1852864"/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523558 w 2887579"/>
              <a:gd name="connsiteY12" fmla="*/ 1351911 h 1852864"/>
              <a:gd name="connsiteX13" fmla="*/ 390482 w 2887579"/>
              <a:gd name="connsiteY13" fmla="*/ 1498845 h 1852864"/>
              <a:gd name="connsiteX14" fmla="*/ 763092 w 2887579"/>
              <a:gd name="connsiteY14" fmla="*/ 1536766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791327 w 2887579"/>
              <a:gd name="connsiteY22" fmla="*/ 240632 h 1852864"/>
              <a:gd name="connsiteX23" fmla="*/ 2526632 w 2887579"/>
              <a:gd name="connsiteY23" fmla="*/ 48127 h 1852864"/>
              <a:gd name="connsiteX24" fmla="*/ 2069432 w 2887579"/>
              <a:gd name="connsiteY24" fmla="*/ 48127 h 1852864"/>
              <a:gd name="connsiteX25" fmla="*/ 1900990 w 2887579"/>
              <a:gd name="connsiteY25" fmla="*/ 192506 h 1852864"/>
              <a:gd name="connsiteX26" fmla="*/ 1612232 w 2887579"/>
              <a:gd name="connsiteY26" fmla="*/ 216569 h 1852864"/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523558 w 2887579"/>
              <a:gd name="connsiteY12" fmla="*/ 1351911 h 1852864"/>
              <a:gd name="connsiteX13" fmla="*/ 390482 w 2887579"/>
              <a:gd name="connsiteY13" fmla="*/ 1498845 h 1852864"/>
              <a:gd name="connsiteX14" fmla="*/ 763092 w 2887579"/>
              <a:gd name="connsiteY14" fmla="*/ 1536766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526632 w 2887579"/>
              <a:gd name="connsiteY22" fmla="*/ 48127 h 1852864"/>
              <a:gd name="connsiteX23" fmla="*/ 2069432 w 2887579"/>
              <a:gd name="connsiteY23" fmla="*/ 48127 h 1852864"/>
              <a:gd name="connsiteX24" fmla="*/ 1900990 w 2887579"/>
              <a:gd name="connsiteY24" fmla="*/ 192506 h 1852864"/>
              <a:gd name="connsiteX25" fmla="*/ 1612232 w 2887579"/>
              <a:gd name="connsiteY25" fmla="*/ 216569 h 1852864"/>
              <a:gd name="connsiteX0" fmla="*/ 1612232 w 2887579"/>
              <a:gd name="connsiteY0" fmla="*/ 216569 h 1852864"/>
              <a:gd name="connsiteX1" fmla="*/ 1515979 w 2887579"/>
              <a:gd name="connsiteY1" fmla="*/ 216569 h 1852864"/>
              <a:gd name="connsiteX2" fmla="*/ 1155032 w 2887579"/>
              <a:gd name="connsiteY2" fmla="*/ 288758 h 1852864"/>
              <a:gd name="connsiteX3" fmla="*/ 1010653 w 2887579"/>
              <a:gd name="connsiteY3" fmla="*/ 0 h 1852864"/>
              <a:gd name="connsiteX4" fmla="*/ 770021 w 2887579"/>
              <a:gd name="connsiteY4" fmla="*/ 120316 h 1852864"/>
              <a:gd name="connsiteX5" fmla="*/ 770021 w 2887579"/>
              <a:gd name="connsiteY5" fmla="*/ 336885 h 1852864"/>
              <a:gd name="connsiteX6" fmla="*/ 770021 w 2887579"/>
              <a:gd name="connsiteY6" fmla="*/ 336885 h 1852864"/>
              <a:gd name="connsiteX7" fmla="*/ 0 w 2887579"/>
              <a:gd name="connsiteY7" fmla="*/ 240632 h 1852864"/>
              <a:gd name="connsiteX8" fmla="*/ 0 w 2887579"/>
              <a:gd name="connsiteY8" fmla="*/ 433137 h 1852864"/>
              <a:gd name="connsiteX9" fmla="*/ 192506 w 2887579"/>
              <a:gd name="connsiteY9" fmla="*/ 529390 h 1852864"/>
              <a:gd name="connsiteX10" fmla="*/ 192506 w 2887579"/>
              <a:gd name="connsiteY10" fmla="*/ 818148 h 1852864"/>
              <a:gd name="connsiteX11" fmla="*/ 625642 w 2887579"/>
              <a:gd name="connsiteY11" fmla="*/ 818148 h 1852864"/>
              <a:gd name="connsiteX12" fmla="*/ 523558 w 2887579"/>
              <a:gd name="connsiteY12" fmla="*/ 1351911 h 1852864"/>
              <a:gd name="connsiteX13" fmla="*/ 390482 w 2887579"/>
              <a:gd name="connsiteY13" fmla="*/ 1498845 h 1852864"/>
              <a:gd name="connsiteX14" fmla="*/ 763092 w 2887579"/>
              <a:gd name="connsiteY14" fmla="*/ 1536766 h 1852864"/>
              <a:gd name="connsiteX15" fmla="*/ 986590 w 2887579"/>
              <a:gd name="connsiteY15" fmla="*/ 1347537 h 1852864"/>
              <a:gd name="connsiteX16" fmla="*/ 986590 w 2887579"/>
              <a:gd name="connsiteY16" fmla="*/ 1347537 h 1852864"/>
              <a:gd name="connsiteX17" fmla="*/ 1299411 w 2887579"/>
              <a:gd name="connsiteY17" fmla="*/ 1443790 h 1852864"/>
              <a:gd name="connsiteX18" fmla="*/ 1804737 w 2887579"/>
              <a:gd name="connsiteY18" fmla="*/ 1852864 h 1852864"/>
              <a:gd name="connsiteX19" fmla="*/ 2526632 w 2887579"/>
              <a:gd name="connsiteY19" fmla="*/ 1371600 h 1852864"/>
              <a:gd name="connsiteX20" fmla="*/ 2454442 w 2887579"/>
              <a:gd name="connsiteY20" fmla="*/ 1203158 h 1852864"/>
              <a:gd name="connsiteX21" fmla="*/ 2887579 w 2887579"/>
              <a:gd name="connsiteY21" fmla="*/ 842211 h 1852864"/>
              <a:gd name="connsiteX22" fmla="*/ 2641477 w 2887579"/>
              <a:gd name="connsiteY22" fmla="*/ 48127 h 1852864"/>
              <a:gd name="connsiteX23" fmla="*/ 2069432 w 2887579"/>
              <a:gd name="connsiteY23" fmla="*/ 48127 h 1852864"/>
              <a:gd name="connsiteX24" fmla="*/ 1900990 w 2887579"/>
              <a:gd name="connsiteY24" fmla="*/ 192506 h 1852864"/>
              <a:gd name="connsiteX25" fmla="*/ 1612232 w 2887579"/>
              <a:gd name="connsiteY25" fmla="*/ 216569 h 1852864"/>
              <a:gd name="connsiteX0" fmla="*/ 1612232 w 2670650"/>
              <a:gd name="connsiteY0" fmla="*/ 216569 h 1852864"/>
              <a:gd name="connsiteX1" fmla="*/ 1515979 w 2670650"/>
              <a:gd name="connsiteY1" fmla="*/ 216569 h 1852864"/>
              <a:gd name="connsiteX2" fmla="*/ 1155032 w 2670650"/>
              <a:gd name="connsiteY2" fmla="*/ 288758 h 1852864"/>
              <a:gd name="connsiteX3" fmla="*/ 1010653 w 2670650"/>
              <a:gd name="connsiteY3" fmla="*/ 0 h 1852864"/>
              <a:gd name="connsiteX4" fmla="*/ 770021 w 2670650"/>
              <a:gd name="connsiteY4" fmla="*/ 120316 h 1852864"/>
              <a:gd name="connsiteX5" fmla="*/ 770021 w 2670650"/>
              <a:gd name="connsiteY5" fmla="*/ 336885 h 1852864"/>
              <a:gd name="connsiteX6" fmla="*/ 770021 w 2670650"/>
              <a:gd name="connsiteY6" fmla="*/ 336885 h 1852864"/>
              <a:gd name="connsiteX7" fmla="*/ 0 w 2670650"/>
              <a:gd name="connsiteY7" fmla="*/ 240632 h 1852864"/>
              <a:gd name="connsiteX8" fmla="*/ 0 w 2670650"/>
              <a:gd name="connsiteY8" fmla="*/ 433137 h 1852864"/>
              <a:gd name="connsiteX9" fmla="*/ 192506 w 2670650"/>
              <a:gd name="connsiteY9" fmla="*/ 529390 h 1852864"/>
              <a:gd name="connsiteX10" fmla="*/ 192506 w 2670650"/>
              <a:gd name="connsiteY10" fmla="*/ 818148 h 1852864"/>
              <a:gd name="connsiteX11" fmla="*/ 625642 w 2670650"/>
              <a:gd name="connsiteY11" fmla="*/ 818148 h 1852864"/>
              <a:gd name="connsiteX12" fmla="*/ 523558 w 2670650"/>
              <a:gd name="connsiteY12" fmla="*/ 1351911 h 1852864"/>
              <a:gd name="connsiteX13" fmla="*/ 390482 w 2670650"/>
              <a:gd name="connsiteY13" fmla="*/ 1498845 h 1852864"/>
              <a:gd name="connsiteX14" fmla="*/ 763092 w 2670650"/>
              <a:gd name="connsiteY14" fmla="*/ 1536766 h 1852864"/>
              <a:gd name="connsiteX15" fmla="*/ 986590 w 2670650"/>
              <a:gd name="connsiteY15" fmla="*/ 1347537 h 1852864"/>
              <a:gd name="connsiteX16" fmla="*/ 986590 w 2670650"/>
              <a:gd name="connsiteY16" fmla="*/ 1347537 h 1852864"/>
              <a:gd name="connsiteX17" fmla="*/ 1299411 w 2670650"/>
              <a:gd name="connsiteY17" fmla="*/ 1443790 h 1852864"/>
              <a:gd name="connsiteX18" fmla="*/ 1804737 w 2670650"/>
              <a:gd name="connsiteY18" fmla="*/ 1852864 h 1852864"/>
              <a:gd name="connsiteX19" fmla="*/ 2526632 w 2670650"/>
              <a:gd name="connsiteY19" fmla="*/ 1371600 h 1852864"/>
              <a:gd name="connsiteX20" fmla="*/ 2454442 w 2670650"/>
              <a:gd name="connsiteY20" fmla="*/ 1203158 h 1852864"/>
              <a:gd name="connsiteX21" fmla="*/ 2670650 w 2670650"/>
              <a:gd name="connsiteY21" fmla="*/ 995338 h 1852864"/>
              <a:gd name="connsiteX22" fmla="*/ 2641477 w 2670650"/>
              <a:gd name="connsiteY22" fmla="*/ 48127 h 1852864"/>
              <a:gd name="connsiteX23" fmla="*/ 2069432 w 2670650"/>
              <a:gd name="connsiteY23" fmla="*/ 48127 h 1852864"/>
              <a:gd name="connsiteX24" fmla="*/ 1900990 w 2670650"/>
              <a:gd name="connsiteY24" fmla="*/ 192506 h 1852864"/>
              <a:gd name="connsiteX25" fmla="*/ 1612232 w 2670650"/>
              <a:gd name="connsiteY25" fmla="*/ 216569 h 1852864"/>
              <a:gd name="connsiteX0" fmla="*/ 1612232 w 2670650"/>
              <a:gd name="connsiteY0" fmla="*/ 216569 h 1852864"/>
              <a:gd name="connsiteX1" fmla="*/ 1515979 w 2670650"/>
              <a:gd name="connsiteY1" fmla="*/ 216569 h 1852864"/>
              <a:gd name="connsiteX2" fmla="*/ 1155032 w 2670650"/>
              <a:gd name="connsiteY2" fmla="*/ 288758 h 1852864"/>
              <a:gd name="connsiteX3" fmla="*/ 1010653 w 2670650"/>
              <a:gd name="connsiteY3" fmla="*/ 0 h 1852864"/>
              <a:gd name="connsiteX4" fmla="*/ 770021 w 2670650"/>
              <a:gd name="connsiteY4" fmla="*/ 120316 h 1852864"/>
              <a:gd name="connsiteX5" fmla="*/ 770021 w 2670650"/>
              <a:gd name="connsiteY5" fmla="*/ 336885 h 1852864"/>
              <a:gd name="connsiteX6" fmla="*/ 770021 w 2670650"/>
              <a:gd name="connsiteY6" fmla="*/ 336885 h 1852864"/>
              <a:gd name="connsiteX7" fmla="*/ 0 w 2670650"/>
              <a:gd name="connsiteY7" fmla="*/ 240632 h 1852864"/>
              <a:gd name="connsiteX8" fmla="*/ 0 w 2670650"/>
              <a:gd name="connsiteY8" fmla="*/ 433137 h 1852864"/>
              <a:gd name="connsiteX9" fmla="*/ 192506 w 2670650"/>
              <a:gd name="connsiteY9" fmla="*/ 529390 h 1852864"/>
              <a:gd name="connsiteX10" fmla="*/ 192506 w 2670650"/>
              <a:gd name="connsiteY10" fmla="*/ 818148 h 1852864"/>
              <a:gd name="connsiteX11" fmla="*/ 625642 w 2670650"/>
              <a:gd name="connsiteY11" fmla="*/ 818148 h 1852864"/>
              <a:gd name="connsiteX12" fmla="*/ 523558 w 2670650"/>
              <a:gd name="connsiteY12" fmla="*/ 1351911 h 1852864"/>
              <a:gd name="connsiteX13" fmla="*/ 390482 w 2670650"/>
              <a:gd name="connsiteY13" fmla="*/ 1498845 h 1852864"/>
              <a:gd name="connsiteX14" fmla="*/ 763092 w 2670650"/>
              <a:gd name="connsiteY14" fmla="*/ 1536766 h 1852864"/>
              <a:gd name="connsiteX15" fmla="*/ 986590 w 2670650"/>
              <a:gd name="connsiteY15" fmla="*/ 1347537 h 1852864"/>
              <a:gd name="connsiteX16" fmla="*/ 986590 w 2670650"/>
              <a:gd name="connsiteY16" fmla="*/ 1347537 h 1852864"/>
              <a:gd name="connsiteX17" fmla="*/ 1299411 w 2670650"/>
              <a:gd name="connsiteY17" fmla="*/ 1443790 h 1852864"/>
              <a:gd name="connsiteX18" fmla="*/ 1804737 w 2670650"/>
              <a:gd name="connsiteY18" fmla="*/ 1852864 h 1852864"/>
              <a:gd name="connsiteX19" fmla="*/ 2526632 w 2670650"/>
              <a:gd name="connsiteY19" fmla="*/ 1371600 h 1852864"/>
              <a:gd name="connsiteX20" fmla="*/ 2454442 w 2670650"/>
              <a:gd name="connsiteY20" fmla="*/ 1203158 h 1852864"/>
              <a:gd name="connsiteX21" fmla="*/ 2670650 w 2670650"/>
              <a:gd name="connsiteY21" fmla="*/ 995338 h 1852864"/>
              <a:gd name="connsiteX22" fmla="*/ 2069432 w 2670650"/>
              <a:gd name="connsiteY22" fmla="*/ 48127 h 1852864"/>
              <a:gd name="connsiteX23" fmla="*/ 1900990 w 2670650"/>
              <a:gd name="connsiteY23" fmla="*/ 192506 h 1852864"/>
              <a:gd name="connsiteX24" fmla="*/ 1612232 w 2670650"/>
              <a:gd name="connsiteY24" fmla="*/ 216569 h 1852864"/>
              <a:gd name="connsiteX0" fmla="*/ 1612232 w 2670650"/>
              <a:gd name="connsiteY0" fmla="*/ 216569 h 1852864"/>
              <a:gd name="connsiteX1" fmla="*/ 1515979 w 2670650"/>
              <a:gd name="connsiteY1" fmla="*/ 216569 h 1852864"/>
              <a:gd name="connsiteX2" fmla="*/ 1155032 w 2670650"/>
              <a:gd name="connsiteY2" fmla="*/ 288758 h 1852864"/>
              <a:gd name="connsiteX3" fmla="*/ 1010653 w 2670650"/>
              <a:gd name="connsiteY3" fmla="*/ 0 h 1852864"/>
              <a:gd name="connsiteX4" fmla="*/ 770021 w 2670650"/>
              <a:gd name="connsiteY4" fmla="*/ 120316 h 1852864"/>
              <a:gd name="connsiteX5" fmla="*/ 770021 w 2670650"/>
              <a:gd name="connsiteY5" fmla="*/ 336885 h 1852864"/>
              <a:gd name="connsiteX6" fmla="*/ 770021 w 2670650"/>
              <a:gd name="connsiteY6" fmla="*/ 336885 h 1852864"/>
              <a:gd name="connsiteX7" fmla="*/ 0 w 2670650"/>
              <a:gd name="connsiteY7" fmla="*/ 240632 h 1852864"/>
              <a:gd name="connsiteX8" fmla="*/ 0 w 2670650"/>
              <a:gd name="connsiteY8" fmla="*/ 433137 h 1852864"/>
              <a:gd name="connsiteX9" fmla="*/ 192506 w 2670650"/>
              <a:gd name="connsiteY9" fmla="*/ 529390 h 1852864"/>
              <a:gd name="connsiteX10" fmla="*/ 192506 w 2670650"/>
              <a:gd name="connsiteY10" fmla="*/ 818148 h 1852864"/>
              <a:gd name="connsiteX11" fmla="*/ 625642 w 2670650"/>
              <a:gd name="connsiteY11" fmla="*/ 818148 h 1852864"/>
              <a:gd name="connsiteX12" fmla="*/ 523558 w 2670650"/>
              <a:gd name="connsiteY12" fmla="*/ 1351911 h 1852864"/>
              <a:gd name="connsiteX13" fmla="*/ 390482 w 2670650"/>
              <a:gd name="connsiteY13" fmla="*/ 1498845 h 1852864"/>
              <a:gd name="connsiteX14" fmla="*/ 763092 w 2670650"/>
              <a:gd name="connsiteY14" fmla="*/ 1536766 h 1852864"/>
              <a:gd name="connsiteX15" fmla="*/ 986590 w 2670650"/>
              <a:gd name="connsiteY15" fmla="*/ 1347537 h 1852864"/>
              <a:gd name="connsiteX16" fmla="*/ 986590 w 2670650"/>
              <a:gd name="connsiteY16" fmla="*/ 1347537 h 1852864"/>
              <a:gd name="connsiteX17" fmla="*/ 1299411 w 2670650"/>
              <a:gd name="connsiteY17" fmla="*/ 1443790 h 1852864"/>
              <a:gd name="connsiteX18" fmla="*/ 1804737 w 2670650"/>
              <a:gd name="connsiteY18" fmla="*/ 1852864 h 1852864"/>
              <a:gd name="connsiteX19" fmla="*/ 2118295 w 2670650"/>
              <a:gd name="connsiteY19" fmla="*/ 1639571 h 1852864"/>
              <a:gd name="connsiteX20" fmla="*/ 2454442 w 2670650"/>
              <a:gd name="connsiteY20" fmla="*/ 1203158 h 1852864"/>
              <a:gd name="connsiteX21" fmla="*/ 2670650 w 2670650"/>
              <a:gd name="connsiteY21" fmla="*/ 995338 h 1852864"/>
              <a:gd name="connsiteX22" fmla="*/ 2069432 w 2670650"/>
              <a:gd name="connsiteY22" fmla="*/ 48127 h 1852864"/>
              <a:gd name="connsiteX23" fmla="*/ 1900990 w 2670650"/>
              <a:gd name="connsiteY23" fmla="*/ 192506 h 1852864"/>
              <a:gd name="connsiteX24" fmla="*/ 1612232 w 2670650"/>
              <a:gd name="connsiteY24" fmla="*/ 216569 h 1852864"/>
              <a:gd name="connsiteX0" fmla="*/ 1612232 w 2670650"/>
              <a:gd name="connsiteY0" fmla="*/ 216569 h 1852864"/>
              <a:gd name="connsiteX1" fmla="*/ 1515979 w 2670650"/>
              <a:gd name="connsiteY1" fmla="*/ 216569 h 1852864"/>
              <a:gd name="connsiteX2" fmla="*/ 1155032 w 2670650"/>
              <a:gd name="connsiteY2" fmla="*/ 288758 h 1852864"/>
              <a:gd name="connsiteX3" fmla="*/ 1010653 w 2670650"/>
              <a:gd name="connsiteY3" fmla="*/ 0 h 1852864"/>
              <a:gd name="connsiteX4" fmla="*/ 770021 w 2670650"/>
              <a:gd name="connsiteY4" fmla="*/ 120316 h 1852864"/>
              <a:gd name="connsiteX5" fmla="*/ 770021 w 2670650"/>
              <a:gd name="connsiteY5" fmla="*/ 336885 h 1852864"/>
              <a:gd name="connsiteX6" fmla="*/ 770021 w 2670650"/>
              <a:gd name="connsiteY6" fmla="*/ 336885 h 1852864"/>
              <a:gd name="connsiteX7" fmla="*/ 0 w 2670650"/>
              <a:gd name="connsiteY7" fmla="*/ 240632 h 1852864"/>
              <a:gd name="connsiteX8" fmla="*/ 0 w 2670650"/>
              <a:gd name="connsiteY8" fmla="*/ 433137 h 1852864"/>
              <a:gd name="connsiteX9" fmla="*/ 192506 w 2670650"/>
              <a:gd name="connsiteY9" fmla="*/ 529390 h 1852864"/>
              <a:gd name="connsiteX10" fmla="*/ 192506 w 2670650"/>
              <a:gd name="connsiteY10" fmla="*/ 818148 h 1852864"/>
              <a:gd name="connsiteX11" fmla="*/ 625642 w 2670650"/>
              <a:gd name="connsiteY11" fmla="*/ 818148 h 1852864"/>
              <a:gd name="connsiteX12" fmla="*/ 523558 w 2670650"/>
              <a:gd name="connsiteY12" fmla="*/ 1351911 h 1852864"/>
              <a:gd name="connsiteX13" fmla="*/ 390482 w 2670650"/>
              <a:gd name="connsiteY13" fmla="*/ 1498845 h 1852864"/>
              <a:gd name="connsiteX14" fmla="*/ 763092 w 2670650"/>
              <a:gd name="connsiteY14" fmla="*/ 1536766 h 1852864"/>
              <a:gd name="connsiteX15" fmla="*/ 986590 w 2670650"/>
              <a:gd name="connsiteY15" fmla="*/ 1347537 h 1852864"/>
              <a:gd name="connsiteX16" fmla="*/ 986590 w 2670650"/>
              <a:gd name="connsiteY16" fmla="*/ 1347537 h 1852864"/>
              <a:gd name="connsiteX17" fmla="*/ 1299411 w 2670650"/>
              <a:gd name="connsiteY17" fmla="*/ 1443790 h 1852864"/>
              <a:gd name="connsiteX18" fmla="*/ 1804737 w 2670650"/>
              <a:gd name="connsiteY18" fmla="*/ 1852864 h 1852864"/>
              <a:gd name="connsiteX19" fmla="*/ 2118295 w 2670650"/>
              <a:gd name="connsiteY19" fmla="*/ 1639571 h 1852864"/>
              <a:gd name="connsiteX20" fmla="*/ 2670650 w 2670650"/>
              <a:gd name="connsiteY20" fmla="*/ 995338 h 1852864"/>
              <a:gd name="connsiteX21" fmla="*/ 2069432 w 2670650"/>
              <a:gd name="connsiteY21" fmla="*/ 48127 h 1852864"/>
              <a:gd name="connsiteX22" fmla="*/ 1900990 w 2670650"/>
              <a:gd name="connsiteY22" fmla="*/ 192506 h 1852864"/>
              <a:gd name="connsiteX23" fmla="*/ 1612232 w 2670650"/>
              <a:gd name="connsiteY23" fmla="*/ 216569 h 1852864"/>
              <a:gd name="connsiteX0" fmla="*/ 1612232 w 2118295"/>
              <a:gd name="connsiteY0" fmla="*/ 216569 h 1852864"/>
              <a:gd name="connsiteX1" fmla="*/ 1515979 w 2118295"/>
              <a:gd name="connsiteY1" fmla="*/ 216569 h 1852864"/>
              <a:gd name="connsiteX2" fmla="*/ 1155032 w 2118295"/>
              <a:gd name="connsiteY2" fmla="*/ 288758 h 1852864"/>
              <a:gd name="connsiteX3" fmla="*/ 1010653 w 2118295"/>
              <a:gd name="connsiteY3" fmla="*/ 0 h 1852864"/>
              <a:gd name="connsiteX4" fmla="*/ 770021 w 2118295"/>
              <a:gd name="connsiteY4" fmla="*/ 120316 h 1852864"/>
              <a:gd name="connsiteX5" fmla="*/ 770021 w 2118295"/>
              <a:gd name="connsiteY5" fmla="*/ 336885 h 1852864"/>
              <a:gd name="connsiteX6" fmla="*/ 770021 w 2118295"/>
              <a:gd name="connsiteY6" fmla="*/ 336885 h 1852864"/>
              <a:gd name="connsiteX7" fmla="*/ 0 w 2118295"/>
              <a:gd name="connsiteY7" fmla="*/ 240632 h 1852864"/>
              <a:gd name="connsiteX8" fmla="*/ 0 w 2118295"/>
              <a:gd name="connsiteY8" fmla="*/ 433137 h 1852864"/>
              <a:gd name="connsiteX9" fmla="*/ 192506 w 2118295"/>
              <a:gd name="connsiteY9" fmla="*/ 529390 h 1852864"/>
              <a:gd name="connsiteX10" fmla="*/ 192506 w 2118295"/>
              <a:gd name="connsiteY10" fmla="*/ 818148 h 1852864"/>
              <a:gd name="connsiteX11" fmla="*/ 625642 w 2118295"/>
              <a:gd name="connsiteY11" fmla="*/ 818148 h 1852864"/>
              <a:gd name="connsiteX12" fmla="*/ 523558 w 2118295"/>
              <a:gd name="connsiteY12" fmla="*/ 1351911 h 1852864"/>
              <a:gd name="connsiteX13" fmla="*/ 390482 w 2118295"/>
              <a:gd name="connsiteY13" fmla="*/ 1498845 h 1852864"/>
              <a:gd name="connsiteX14" fmla="*/ 763092 w 2118295"/>
              <a:gd name="connsiteY14" fmla="*/ 1536766 h 1852864"/>
              <a:gd name="connsiteX15" fmla="*/ 986590 w 2118295"/>
              <a:gd name="connsiteY15" fmla="*/ 1347537 h 1852864"/>
              <a:gd name="connsiteX16" fmla="*/ 986590 w 2118295"/>
              <a:gd name="connsiteY16" fmla="*/ 1347537 h 1852864"/>
              <a:gd name="connsiteX17" fmla="*/ 1299411 w 2118295"/>
              <a:gd name="connsiteY17" fmla="*/ 1443790 h 1852864"/>
              <a:gd name="connsiteX18" fmla="*/ 1804737 w 2118295"/>
              <a:gd name="connsiteY18" fmla="*/ 1852864 h 1852864"/>
              <a:gd name="connsiteX19" fmla="*/ 2118295 w 2118295"/>
              <a:gd name="connsiteY19" fmla="*/ 1639571 h 1852864"/>
              <a:gd name="connsiteX20" fmla="*/ 2069432 w 2118295"/>
              <a:gd name="connsiteY20" fmla="*/ 48127 h 1852864"/>
              <a:gd name="connsiteX21" fmla="*/ 1900990 w 2118295"/>
              <a:gd name="connsiteY21" fmla="*/ 192506 h 1852864"/>
              <a:gd name="connsiteX22" fmla="*/ 1612232 w 2118295"/>
              <a:gd name="connsiteY22" fmla="*/ 216569 h 1852864"/>
              <a:gd name="connsiteX0" fmla="*/ 1612232 w 2158755"/>
              <a:gd name="connsiteY0" fmla="*/ 216569 h 1852864"/>
              <a:gd name="connsiteX1" fmla="*/ 1515979 w 2158755"/>
              <a:gd name="connsiteY1" fmla="*/ 216569 h 1852864"/>
              <a:gd name="connsiteX2" fmla="*/ 1155032 w 2158755"/>
              <a:gd name="connsiteY2" fmla="*/ 288758 h 1852864"/>
              <a:gd name="connsiteX3" fmla="*/ 1010653 w 2158755"/>
              <a:gd name="connsiteY3" fmla="*/ 0 h 1852864"/>
              <a:gd name="connsiteX4" fmla="*/ 770021 w 2158755"/>
              <a:gd name="connsiteY4" fmla="*/ 120316 h 1852864"/>
              <a:gd name="connsiteX5" fmla="*/ 770021 w 2158755"/>
              <a:gd name="connsiteY5" fmla="*/ 336885 h 1852864"/>
              <a:gd name="connsiteX6" fmla="*/ 770021 w 2158755"/>
              <a:gd name="connsiteY6" fmla="*/ 336885 h 1852864"/>
              <a:gd name="connsiteX7" fmla="*/ 0 w 2158755"/>
              <a:gd name="connsiteY7" fmla="*/ 240632 h 1852864"/>
              <a:gd name="connsiteX8" fmla="*/ 0 w 2158755"/>
              <a:gd name="connsiteY8" fmla="*/ 433137 h 1852864"/>
              <a:gd name="connsiteX9" fmla="*/ 192506 w 2158755"/>
              <a:gd name="connsiteY9" fmla="*/ 529390 h 1852864"/>
              <a:gd name="connsiteX10" fmla="*/ 192506 w 2158755"/>
              <a:gd name="connsiteY10" fmla="*/ 818148 h 1852864"/>
              <a:gd name="connsiteX11" fmla="*/ 625642 w 2158755"/>
              <a:gd name="connsiteY11" fmla="*/ 818148 h 1852864"/>
              <a:gd name="connsiteX12" fmla="*/ 523558 w 2158755"/>
              <a:gd name="connsiteY12" fmla="*/ 1351911 h 1852864"/>
              <a:gd name="connsiteX13" fmla="*/ 390482 w 2158755"/>
              <a:gd name="connsiteY13" fmla="*/ 1498845 h 1852864"/>
              <a:gd name="connsiteX14" fmla="*/ 763092 w 2158755"/>
              <a:gd name="connsiteY14" fmla="*/ 1536766 h 1852864"/>
              <a:gd name="connsiteX15" fmla="*/ 986590 w 2158755"/>
              <a:gd name="connsiteY15" fmla="*/ 1347537 h 1852864"/>
              <a:gd name="connsiteX16" fmla="*/ 986590 w 2158755"/>
              <a:gd name="connsiteY16" fmla="*/ 1347537 h 1852864"/>
              <a:gd name="connsiteX17" fmla="*/ 1299411 w 2158755"/>
              <a:gd name="connsiteY17" fmla="*/ 1443790 h 1852864"/>
              <a:gd name="connsiteX18" fmla="*/ 1804737 w 2158755"/>
              <a:gd name="connsiteY18" fmla="*/ 1852864 h 1852864"/>
              <a:gd name="connsiteX19" fmla="*/ 2118295 w 2158755"/>
              <a:gd name="connsiteY19" fmla="*/ 1639571 h 1852864"/>
              <a:gd name="connsiteX20" fmla="*/ 2158755 w 2158755"/>
              <a:gd name="connsiteY20" fmla="*/ 9845 h 1852864"/>
              <a:gd name="connsiteX21" fmla="*/ 1900990 w 2158755"/>
              <a:gd name="connsiteY21" fmla="*/ 192506 h 1852864"/>
              <a:gd name="connsiteX22" fmla="*/ 1612232 w 2158755"/>
              <a:gd name="connsiteY22" fmla="*/ 216569 h 1852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158755" h="1852864">
                <a:moveTo>
                  <a:pt x="1612232" y="216569"/>
                </a:moveTo>
                <a:lnTo>
                  <a:pt x="1515979" y="216569"/>
                </a:lnTo>
                <a:lnTo>
                  <a:pt x="1155032" y="288758"/>
                </a:lnTo>
                <a:lnTo>
                  <a:pt x="1010653" y="0"/>
                </a:lnTo>
                <a:lnTo>
                  <a:pt x="770021" y="120316"/>
                </a:lnTo>
                <a:lnTo>
                  <a:pt x="770021" y="336885"/>
                </a:lnTo>
                <a:lnTo>
                  <a:pt x="770021" y="336885"/>
                </a:lnTo>
                <a:lnTo>
                  <a:pt x="0" y="240632"/>
                </a:lnTo>
                <a:lnTo>
                  <a:pt x="0" y="433137"/>
                </a:lnTo>
                <a:lnTo>
                  <a:pt x="192506" y="529390"/>
                </a:lnTo>
                <a:lnTo>
                  <a:pt x="192506" y="818148"/>
                </a:lnTo>
                <a:lnTo>
                  <a:pt x="625642" y="818148"/>
                </a:lnTo>
                <a:lnTo>
                  <a:pt x="523558" y="1351911"/>
                </a:lnTo>
                <a:lnTo>
                  <a:pt x="390482" y="1498845"/>
                </a:lnTo>
                <a:lnTo>
                  <a:pt x="763092" y="1536766"/>
                </a:lnTo>
                <a:lnTo>
                  <a:pt x="986590" y="1347537"/>
                </a:lnTo>
                <a:lnTo>
                  <a:pt x="986590" y="1347537"/>
                </a:lnTo>
                <a:lnTo>
                  <a:pt x="1299411" y="1443790"/>
                </a:lnTo>
                <a:lnTo>
                  <a:pt x="1804737" y="1852864"/>
                </a:lnTo>
                <a:lnTo>
                  <a:pt x="2118295" y="1639571"/>
                </a:lnTo>
                <a:lnTo>
                  <a:pt x="2158755" y="9845"/>
                </a:lnTo>
                <a:lnTo>
                  <a:pt x="1900990" y="192506"/>
                </a:lnTo>
                <a:lnTo>
                  <a:pt x="1612232" y="216569"/>
                </a:lnTo>
                <a:close/>
              </a:path>
            </a:pathLst>
          </a:custGeom>
          <a:pattFill prst="wdUpDiag">
            <a:fgClr>
              <a:schemeClr val="tx1"/>
            </a:fgClr>
            <a:bgClr>
              <a:srgbClr val="C0C0C0"/>
            </a:bgClr>
          </a:patt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59" name="Group 658"/>
          <p:cNvGrpSpPr/>
          <p:nvPr userDrawn="1"/>
        </p:nvGrpSpPr>
        <p:grpSpPr>
          <a:xfrm rot="19927793">
            <a:off x="15186728" y="9470407"/>
            <a:ext cx="311638" cy="266851"/>
            <a:chOff x="8890303" y="6628483"/>
            <a:chExt cx="311638" cy="266851"/>
          </a:xfrm>
          <a:solidFill>
            <a:schemeClr val="tx1"/>
          </a:solidFill>
        </p:grpSpPr>
        <p:sp>
          <p:nvSpPr>
            <p:cNvPr id="1860" name="Rectangle 1859"/>
            <p:cNvSpPr>
              <a:spLocks noChangeAspect="1"/>
            </p:cNvSpPr>
            <p:nvPr/>
          </p:nvSpPr>
          <p:spPr>
            <a:xfrm rot="433759">
              <a:off x="8918989" y="6643877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1" name="Rectangle 1860"/>
            <p:cNvSpPr>
              <a:spLocks noChangeAspect="1"/>
            </p:cNvSpPr>
            <p:nvPr/>
          </p:nvSpPr>
          <p:spPr>
            <a:xfrm rot="372812">
              <a:off x="8890303" y="6810954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62" name="Rectangle 1861"/>
            <p:cNvSpPr>
              <a:spLocks noChangeAspect="1"/>
            </p:cNvSpPr>
            <p:nvPr/>
          </p:nvSpPr>
          <p:spPr>
            <a:xfrm rot="433759">
              <a:off x="9116772" y="6628483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60" name="Rectangle 659"/>
          <p:cNvSpPr>
            <a:spLocks noChangeAspect="1"/>
          </p:cNvSpPr>
          <p:nvPr userDrawn="1"/>
        </p:nvSpPr>
        <p:spPr>
          <a:xfrm rot="17904539">
            <a:off x="16863266" y="8511946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1" name="Rectangle 660"/>
          <p:cNvSpPr>
            <a:spLocks noChangeAspect="1"/>
          </p:cNvSpPr>
          <p:nvPr userDrawn="1"/>
        </p:nvSpPr>
        <p:spPr>
          <a:xfrm rot="18680134">
            <a:off x="17022858" y="8469295"/>
            <a:ext cx="266213" cy="14616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62" name="Group 661"/>
          <p:cNvGrpSpPr/>
          <p:nvPr userDrawn="1"/>
        </p:nvGrpSpPr>
        <p:grpSpPr>
          <a:xfrm>
            <a:off x="19364191" y="797252"/>
            <a:ext cx="1111775" cy="2110839"/>
            <a:chOff x="19339478" y="762981"/>
            <a:chExt cx="1111775" cy="2110839"/>
          </a:xfrm>
        </p:grpSpPr>
        <p:sp>
          <p:nvSpPr>
            <p:cNvPr id="1858" name="Freeform 1857"/>
            <p:cNvSpPr/>
            <p:nvPr/>
          </p:nvSpPr>
          <p:spPr>
            <a:xfrm rot="1230242">
              <a:off x="19339478" y="766035"/>
              <a:ext cx="1111775" cy="2107785"/>
            </a:xfrm>
            <a:custGeom>
              <a:avLst/>
              <a:gdLst>
                <a:gd name="connsiteX0" fmla="*/ 0 w 1062681"/>
                <a:gd name="connsiteY0" fmla="*/ 0 h 1927654"/>
                <a:gd name="connsiteX1" fmla="*/ 1062681 w 1062681"/>
                <a:gd name="connsiteY1" fmla="*/ 1927654 h 1927654"/>
                <a:gd name="connsiteX0" fmla="*/ 0 w 548412"/>
                <a:gd name="connsiteY0" fmla="*/ 0 h 1039719"/>
                <a:gd name="connsiteX1" fmla="*/ 548412 w 548412"/>
                <a:gd name="connsiteY1" fmla="*/ 1039719 h 103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412" h="1039719">
                  <a:moveTo>
                    <a:pt x="0" y="0"/>
                  </a:moveTo>
                  <a:lnTo>
                    <a:pt x="548412" y="1039719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9" name="Freeform 1858"/>
            <p:cNvSpPr/>
            <p:nvPr/>
          </p:nvSpPr>
          <p:spPr>
            <a:xfrm rot="1230242">
              <a:off x="19339478" y="762981"/>
              <a:ext cx="1111775" cy="2107785"/>
            </a:xfrm>
            <a:custGeom>
              <a:avLst/>
              <a:gdLst>
                <a:gd name="connsiteX0" fmla="*/ 0 w 1062681"/>
                <a:gd name="connsiteY0" fmla="*/ 0 h 1927654"/>
                <a:gd name="connsiteX1" fmla="*/ 1062681 w 1062681"/>
                <a:gd name="connsiteY1" fmla="*/ 1927654 h 1927654"/>
                <a:gd name="connsiteX0" fmla="*/ 0 w 548412"/>
                <a:gd name="connsiteY0" fmla="*/ 0 h 1039719"/>
                <a:gd name="connsiteX1" fmla="*/ 548412 w 548412"/>
                <a:gd name="connsiteY1" fmla="*/ 1039719 h 103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412" h="1039719">
                  <a:moveTo>
                    <a:pt x="0" y="0"/>
                  </a:moveTo>
                  <a:lnTo>
                    <a:pt x="548412" y="1039719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63" name="Freeform 662"/>
          <p:cNvSpPr/>
          <p:nvPr userDrawn="1"/>
        </p:nvSpPr>
        <p:spPr>
          <a:xfrm>
            <a:off x="17751070" y="12176381"/>
            <a:ext cx="776005" cy="744964"/>
          </a:xfrm>
          <a:custGeom>
            <a:avLst/>
            <a:gdLst>
              <a:gd name="connsiteX0" fmla="*/ 0 w 571500"/>
              <a:gd name="connsiteY0" fmla="*/ 0 h 548640"/>
              <a:gd name="connsiteX1" fmla="*/ 289560 w 571500"/>
              <a:gd name="connsiteY1" fmla="*/ 45720 h 548640"/>
              <a:gd name="connsiteX2" fmla="*/ 419100 w 571500"/>
              <a:gd name="connsiteY2" fmla="*/ 205740 h 548640"/>
              <a:gd name="connsiteX3" fmla="*/ 381000 w 571500"/>
              <a:gd name="connsiteY3" fmla="*/ 358140 h 548640"/>
              <a:gd name="connsiteX4" fmla="*/ 571500 w 571500"/>
              <a:gd name="connsiteY4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1500" h="548640">
                <a:moveTo>
                  <a:pt x="0" y="0"/>
                </a:moveTo>
                <a:lnTo>
                  <a:pt x="289560" y="45720"/>
                </a:lnTo>
                <a:lnTo>
                  <a:pt x="419100" y="205740"/>
                </a:lnTo>
                <a:lnTo>
                  <a:pt x="381000" y="358140"/>
                </a:lnTo>
                <a:lnTo>
                  <a:pt x="571500" y="5486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4" name="Freeform 663"/>
          <p:cNvSpPr/>
          <p:nvPr userDrawn="1"/>
        </p:nvSpPr>
        <p:spPr>
          <a:xfrm>
            <a:off x="18413260" y="11679738"/>
            <a:ext cx="538030" cy="1572703"/>
          </a:xfrm>
          <a:custGeom>
            <a:avLst/>
            <a:gdLst>
              <a:gd name="connsiteX0" fmla="*/ 0 w 396240"/>
              <a:gd name="connsiteY0" fmla="*/ 0 h 1158240"/>
              <a:gd name="connsiteX1" fmla="*/ 22860 w 396240"/>
              <a:gd name="connsiteY1" fmla="*/ 472440 h 1158240"/>
              <a:gd name="connsiteX2" fmla="*/ 396240 w 396240"/>
              <a:gd name="connsiteY2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6240" h="1158240">
                <a:moveTo>
                  <a:pt x="0" y="0"/>
                </a:moveTo>
                <a:lnTo>
                  <a:pt x="22860" y="472440"/>
                </a:lnTo>
                <a:lnTo>
                  <a:pt x="396240" y="1158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5" name="Freeform 664"/>
          <p:cNvSpPr/>
          <p:nvPr userDrawn="1"/>
        </p:nvSpPr>
        <p:spPr>
          <a:xfrm>
            <a:off x="17657949" y="11824592"/>
            <a:ext cx="1189874" cy="3352340"/>
          </a:xfrm>
          <a:custGeom>
            <a:avLst/>
            <a:gdLst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15340 w 876300"/>
              <a:gd name="connsiteY2" fmla="*/ 83820 h 2468880"/>
              <a:gd name="connsiteX3" fmla="*/ 876300 w 876300"/>
              <a:gd name="connsiteY3" fmla="*/ 228600 h 2468880"/>
              <a:gd name="connsiteX4" fmla="*/ 822960 w 876300"/>
              <a:gd name="connsiteY4" fmla="*/ 281940 h 2468880"/>
              <a:gd name="connsiteX5" fmla="*/ 822960 w 876300"/>
              <a:gd name="connsiteY5" fmla="*/ 480060 h 2468880"/>
              <a:gd name="connsiteX6" fmla="*/ 746760 w 876300"/>
              <a:gd name="connsiteY6" fmla="*/ 556260 h 2468880"/>
              <a:gd name="connsiteX7" fmla="*/ 586740 w 876300"/>
              <a:gd name="connsiteY7" fmla="*/ 990600 h 2468880"/>
              <a:gd name="connsiteX8" fmla="*/ 457200 w 876300"/>
              <a:gd name="connsiteY8" fmla="*/ 1531620 h 2468880"/>
              <a:gd name="connsiteX9" fmla="*/ 198120 w 876300"/>
              <a:gd name="connsiteY9" fmla="*/ 1501140 h 2468880"/>
              <a:gd name="connsiteX10" fmla="*/ 167640 w 876300"/>
              <a:gd name="connsiteY10" fmla="*/ 1630680 h 2468880"/>
              <a:gd name="connsiteX11" fmla="*/ 243840 w 876300"/>
              <a:gd name="connsiteY11" fmla="*/ 1706880 h 2468880"/>
              <a:gd name="connsiteX12" fmla="*/ 160020 w 876300"/>
              <a:gd name="connsiteY12" fmla="*/ 1798320 h 2468880"/>
              <a:gd name="connsiteX13" fmla="*/ 0 w 876300"/>
              <a:gd name="connsiteY13" fmla="*/ 1943100 h 2468880"/>
              <a:gd name="connsiteX14" fmla="*/ 266700 w 876300"/>
              <a:gd name="connsiteY14" fmla="*/ 2468880 h 2468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6300" h="2468880">
                <a:moveTo>
                  <a:pt x="807720" y="0"/>
                </a:moveTo>
                <a:lnTo>
                  <a:pt x="807720" y="0"/>
                </a:lnTo>
                <a:cubicBezTo>
                  <a:pt x="815901" y="73629"/>
                  <a:pt x="815340" y="45579"/>
                  <a:pt x="815340" y="83820"/>
                </a:cubicBezTo>
                <a:lnTo>
                  <a:pt x="876300" y="228600"/>
                </a:lnTo>
                <a:lnTo>
                  <a:pt x="822960" y="281940"/>
                </a:lnTo>
                <a:lnTo>
                  <a:pt x="822960" y="480060"/>
                </a:lnTo>
                <a:lnTo>
                  <a:pt x="746760" y="556260"/>
                </a:lnTo>
                <a:lnTo>
                  <a:pt x="586740" y="990600"/>
                </a:lnTo>
                <a:lnTo>
                  <a:pt x="457200" y="1531620"/>
                </a:lnTo>
                <a:lnTo>
                  <a:pt x="198120" y="1501140"/>
                </a:lnTo>
                <a:lnTo>
                  <a:pt x="167640" y="1630680"/>
                </a:lnTo>
                <a:lnTo>
                  <a:pt x="243840" y="1706880"/>
                </a:lnTo>
                <a:lnTo>
                  <a:pt x="160020" y="1798320"/>
                </a:lnTo>
                <a:lnTo>
                  <a:pt x="0" y="1943100"/>
                </a:lnTo>
                <a:lnTo>
                  <a:pt x="266700" y="2468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6" name="Freeform 665"/>
          <p:cNvSpPr/>
          <p:nvPr userDrawn="1"/>
        </p:nvSpPr>
        <p:spPr>
          <a:xfrm>
            <a:off x="18092512" y="14494048"/>
            <a:ext cx="269015" cy="620804"/>
          </a:xfrm>
          <a:custGeom>
            <a:avLst/>
            <a:gdLst>
              <a:gd name="connsiteX0" fmla="*/ 144780 w 198120"/>
              <a:gd name="connsiteY0" fmla="*/ 457200 h 457200"/>
              <a:gd name="connsiteX1" fmla="*/ 0 w 198120"/>
              <a:gd name="connsiteY1" fmla="*/ 45720 h 457200"/>
              <a:gd name="connsiteX2" fmla="*/ 198120 w 1981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57200">
                <a:moveTo>
                  <a:pt x="144780" y="457200"/>
                </a:moveTo>
                <a:lnTo>
                  <a:pt x="0" y="45720"/>
                </a:lnTo>
                <a:lnTo>
                  <a:pt x="198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7" name="Freeform 666"/>
          <p:cNvSpPr/>
          <p:nvPr userDrawn="1"/>
        </p:nvSpPr>
        <p:spPr>
          <a:xfrm>
            <a:off x="17088879" y="14473354"/>
            <a:ext cx="1034673" cy="20693"/>
          </a:xfrm>
          <a:custGeom>
            <a:avLst/>
            <a:gdLst>
              <a:gd name="connsiteX0" fmla="*/ 762000 w 762000"/>
              <a:gd name="connsiteY0" fmla="*/ 15240 h 15240"/>
              <a:gd name="connsiteX1" fmla="*/ 0 w 7620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0" h="15240">
                <a:moveTo>
                  <a:pt x="762000" y="152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8" name="Freeform 667"/>
          <p:cNvSpPr/>
          <p:nvPr userDrawn="1"/>
        </p:nvSpPr>
        <p:spPr>
          <a:xfrm>
            <a:off x="18051125" y="13107586"/>
            <a:ext cx="848432" cy="206935"/>
          </a:xfrm>
          <a:custGeom>
            <a:avLst/>
            <a:gdLst>
              <a:gd name="connsiteX0" fmla="*/ 0 w 624840"/>
              <a:gd name="connsiteY0" fmla="*/ 0 h 152400"/>
              <a:gd name="connsiteX1" fmla="*/ 624840 w 624840"/>
              <a:gd name="connsiteY1" fmla="*/ 15240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840" h="152400">
                <a:moveTo>
                  <a:pt x="0" y="0"/>
                </a:moveTo>
                <a:lnTo>
                  <a:pt x="624840" y="1524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9" name="Freeform 668"/>
          <p:cNvSpPr/>
          <p:nvPr userDrawn="1"/>
        </p:nvSpPr>
        <p:spPr>
          <a:xfrm>
            <a:off x="17513095" y="13790470"/>
            <a:ext cx="413869" cy="124161"/>
          </a:xfrm>
          <a:custGeom>
            <a:avLst/>
            <a:gdLst>
              <a:gd name="connsiteX0" fmla="*/ 0 w 304800"/>
              <a:gd name="connsiteY0" fmla="*/ 0 h 91440"/>
              <a:gd name="connsiteX1" fmla="*/ 304800 w 30480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91440">
                <a:moveTo>
                  <a:pt x="0" y="0"/>
                </a:moveTo>
                <a:lnTo>
                  <a:pt x="30480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0" name="Freeform 669"/>
          <p:cNvSpPr/>
          <p:nvPr userDrawn="1"/>
        </p:nvSpPr>
        <p:spPr>
          <a:xfrm>
            <a:off x="18527074" y="13707697"/>
            <a:ext cx="3838636" cy="1469235"/>
          </a:xfrm>
          <a:custGeom>
            <a:avLst/>
            <a:gdLst>
              <a:gd name="connsiteX0" fmla="*/ 0 w 2827020"/>
              <a:gd name="connsiteY0" fmla="*/ 312420 h 1082040"/>
              <a:gd name="connsiteX1" fmla="*/ 1127760 w 2827020"/>
              <a:gd name="connsiteY1" fmla="*/ 0 h 1082040"/>
              <a:gd name="connsiteX2" fmla="*/ 1790700 w 2827020"/>
              <a:gd name="connsiteY2" fmla="*/ 259080 h 1082040"/>
              <a:gd name="connsiteX3" fmla="*/ 1950720 w 2827020"/>
              <a:gd name="connsiteY3" fmla="*/ 45720 h 1082040"/>
              <a:gd name="connsiteX4" fmla="*/ 2202180 w 2827020"/>
              <a:gd name="connsiteY4" fmla="*/ 99060 h 1082040"/>
              <a:gd name="connsiteX5" fmla="*/ 2453640 w 2827020"/>
              <a:gd name="connsiteY5" fmla="*/ 739140 h 1082040"/>
              <a:gd name="connsiteX6" fmla="*/ 2827020 w 2827020"/>
              <a:gd name="connsiteY6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7020" h="1082040">
                <a:moveTo>
                  <a:pt x="0" y="312420"/>
                </a:moveTo>
                <a:lnTo>
                  <a:pt x="1127760" y="0"/>
                </a:lnTo>
                <a:lnTo>
                  <a:pt x="1790700" y="259080"/>
                </a:lnTo>
                <a:lnTo>
                  <a:pt x="1950720" y="45720"/>
                </a:lnTo>
                <a:lnTo>
                  <a:pt x="2202180" y="99060"/>
                </a:lnTo>
                <a:lnTo>
                  <a:pt x="2453640" y="739140"/>
                </a:lnTo>
                <a:lnTo>
                  <a:pt x="2827020" y="1082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1" name="Freeform 670"/>
          <p:cNvSpPr/>
          <p:nvPr userDrawn="1"/>
        </p:nvSpPr>
        <p:spPr>
          <a:xfrm>
            <a:off x="18444300" y="14276767"/>
            <a:ext cx="2431481" cy="931205"/>
          </a:xfrm>
          <a:custGeom>
            <a:avLst/>
            <a:gdLst>
              <a:gd name="connsiteX0" fmla="*/ 0 w 1790700"/>
              <a:gd name="connsiteY0" fmla="*/ 480060 h 685800"/>
              <a:gd name="connsiteX1" fmla="*/ 998220 w 1790700"/>
              <a:gd name="connsiteY1" fmla="*/ 213360 h 685800"/>
              <a:gd name="connsiteX2" fmla="*/ 952500 w 1790700"/>
              <a:gd name="connsiteY2" fmla="*/ 68580 h 685800"/>
              <a:gd name="connsiteX3" fmla="*/ 1196340 w 1790700"/>
              <a:gd name="connsiteY3" fmla="*/ 30480 h 685800"/>
              <a:gd name="connsiteX4" fmla="*/ 1744980 w 1790700"/>
              <a:gd name="connsiteY4" fmla="*/ 0 h 685800"/>
              <a:gd name="connsiteX5" fmla="*/ 1714500 w 1790700"/>
              <a:gd name="connsiteY5" fmla="*/ 91440 h 685800"/>
              <a:gd name="connsiteX6" fmla="*/ 1524000 w 1790700"/>
              <a:gd name="connsiteY6" fmla="*/ 137160 h 685800"/>
              <a:gd name="connsiteX7" fmla="*/ 1790700 w 1790700"/>
              <a:gd name="connsiteY7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0700" h="685800">
                <a:moveTo>
                  <a:pt x="0" y="480060"/>
                </a:moveTo>
                <a:lnTo>
                  <a:pt x="998220" y="213360"/>
                </a:lnTo>
                <a:lnTo>
                  <a:pt x="952500" y="68580"/>
                </a:lnTo>
                <a:lnTo>
                  <a:pt x="1196340" y="30480"/>
                </a:lnTo>
                <a:lnTo>
                  <a:pt x="1744980" y="0"/>
                </a:lnTo>
                <a:lnTo>
                  <a:pt x="1714500" y="91440"/>
                </a:lnTo>
                <a:lnTo>
                  <a:pt x="1524000" y="137160"/>
                </a:lnTo>
                <a:lnTo>
                  <a:pt x="1790700" y="6858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2" name="Freeform 671"/>
          <p:cNvSpPr/>
          <p:nvPr userDrawn="1"/>
        </p:nvSpPr>
        <p:spPr>
          <a:xfrm>
            <a:off x="19696254" y="14545781"/>
            <a:ext cx="134507" cy="651844"/>
          </a:xfrm>
          <a:custGeom>
            <a:avLst/>
            <a:gdLst>
              <a:gd name="connsiteX0" fmla="*/ 99060 w 99060"/>
              <a:gd name="connsiteY0" fmla="*/ 0 h 480060"/>
              <a:gd name="connsiteX1" fmla="*/ 0 w 99060"/>
              <a:gd name="connsiteY1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9060" h="480060">
                <a:moveTo>
                  <a:pt x="99060" y="0"/>
                </a:moveTo>
                <a:lnTo>
                  <a:pt x="0" y="4800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3" name="Freeform 672"/>
          <p:cNvSpPr/>
          <p:nvPr userDrawn="1"/>
        </p:nvSpPr>
        <p:spPr>
          <a:xfrm>
            <a:off x="18392567" y="14080179"/>
            <a:ext cx="1624436" cy="413869"/>
          </a:xfrm>
          <a:custGeom>
            <a:avLst/>
            <a:gdLst>
              <a:gd name="connsiteX0" fmla="*/ 0 w 1196340"/>
              <a:gd name="connsiteY0" fmla="*/ 304800 h 304800"/>
              <a:gd name="connsiteX1" fmla="*/ 1196340 w 1196340"/>
              <a:gd name="connsiteY1" fmla="*/ 0 h 304800"/>
              <a:gd name="connsiteX2" fmla="*/ 1165860 w 1196340"/>
              <a:gd name="connsiteY2" fmla="*/ 20574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96340" h="304800">
                <a:moveTo>
                  <a:pt x="0" y="304800"/>
                </a:moveTo>
                <a:lnTo>
                  <a:pt x="1196340" y="0"/>
                </a:lnTo>
                <a:lnTo>
                  <a:pt x="116586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4" name="Freeform 673"/>
          <p:cNvSpPr/>
          <p:nvPr userDrawn="1"/>
        </p:nvSpPr>
        <p:spPr>
          <a:xfrm>
            <a:off x="18640888" y="13697350"/>
            <a:ext cx="1386461" cy="393176"/>
          </a:xfrm>
          <a:custGeom>
            <a:avLst/>
            <a:gdLst>
              <a:gd name="connsiteX0" fmla="*/ 0 w 1021080"/>
              <a:gd name="connsiteY0" fmla="*/ 289560 h 289560"/>
              <a:gd name="connsiteX1" fmla="*/ 1021080 w 1021080"/>
              <a:gd name="connsiteY1" fmla="*/ 0 h 289560"/>
              <a:gd name="connsiteX2" fmla="*/ 1005840 w 1021080"/>
              <a:gd name="connsiteY2" fmla="*/ 27432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21080" h="289560">
                <a:moveTo>
                  <a:pt x="0" y="289560"/>
                </a:moveTo>
                <a:lnTo>
                  <a:pt x="1021080" y="0"/>
                </a:lnTo>
                <a:lnTo>
                  <a:pt x="1005840" y="274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5" name="Freeform 674"/>
          <p:cNvSpPr/>
          <p:nvPr userDrawn="1"/>
        </p:nvSpPr>
        <p:spPr>
          <a:xfrm>
            <a:off x="18858169" y="13376601"/>
            <a:ext cx="858778" cy="569070"/>
          </a:xfrm>
          <a:custGeom>
            <a:avLst/>
            <a:gdLst>
              <a:gd name="connsiteX0" fmla="*/ 0 w 632460"/>
              <a:gd name="connsiteY0" fmla="*/ 121920 h 419100"/>
              <a:gd name="connsiteX1" fmla="*/ 480060 w 632460"/>
              <a:gd name="connsiteY1" fmla="*/ 0 h 419100"/>
              <a:gd name="connsiteX2" fmla="*/ 632460 w 632460"/>
              <a:gd name="connsiteY2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32460" h="419100">
                <a:moveTo>
                  <a:pt x="0" y="121920"/>
                </a:moveTo>
                <a:lnTo>
                  <a:pt x="480060" y="0"/>
                </a:lnTo>
                <a:lnTo>
                  <a:pt x="632460" y="4191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6" name="Freeform 675"/>
          <p:cNvSpPr/>
          <p:nvPr userDrawn="1"/>
        </p:nvSpPr>
        <p:spPr>
          <a:xfrm>
            <a:off x="19178918" y="12766144"/>
            <a:ext cx="972592" cy="951899"/>
          </a:xfrm>
          <a:custGeom>
            <a:avLst/>
            <a:gdLst>
              <a:gd name="connsiteX0" fmla="*/ 0 w 716280"/>
              <a:gd name="connsiteY0" fmla="*/ 0 h 701040"/>
              <a:gd name="connsiteX1" fmla="*/ 716280 w 716280"/>
              <a:gd name="connsiteY1" fmla="*/ 335280 h 701040"/>
              <a:gd name="connsiteX2" fmla="*/ 647700 w 716280"/>
              <a:gd name="connsiteY2" fmla="*/ 701040 h 70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16280" h="701040">
                <a:moveTo>
                  <a:pt x="0" y="0"/>
                </a:moveTo>
                <a:lnTo>
                  <a:pt x="716280" y="335280"/>
                </a:lnTo>
                <a:lnTo>
                  <a:pt x="647700" y="701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7" name="Freeform 676"/>
          <p:cNvSpPr/>
          <p:nvPr userDrawn="1"/>
        </p:nvSpPr>
        <p:spPr>
          <a:xfrm>
            <a:off x="19706601" y="12279848"/>
            <a:ext cx="1572703" cy="1489929"/>
          </a:xfrm>
          <a:custGeom>
            <a:avLst/>
            <a:gdLst>
              <a:gd name="connsiteX0" fmla="*/ 312420 w 1158240"/>
              <a:gd name="connsiteY0" fmla="*/ 800100 h 1097280"/>
              <a:gd name="connsiteX1" fmla="*/ 1082040 w 1158240"/>
              <a:gd name="connsiteY1" fmla="*/ 1097280 h 1097280"/>
              <a:gd name="connsiteX2" fmla="*/ 1158240 w 1158240"/>
              <a:gd name="connsiteY2" fmla="*/ 716280 h 1097280"/>
              <a:gd name="connsiteX3" fmla="*/ 1036320 w 1158240"/>
              <a:gd name="connsiteY3" fmla="*/ 449580 h 1097280"/>
              <a:gd name="connsiteX4" fmla="*/ 891540 w 1158240"/>
              <a:gd name="connsiteY4" fmla="*/ 381000 h 1097280"/>
              <a:gd name="connsiteX5" fmla="*/ 0 w 1158240"/>
              <a:gd name="connsiteY5" fmla="*/ 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58240" h="1097280">
                <a:moveTo>
                  <a:pt x="312420" y="800100"/>
                </a:moveTo>
                <a:lnTo>
                  <a:pt x="1082040" y="1097280"/>
                </a:lnTo>
                <a:lnTo>
                  <a:pt x="1158240" y="716280"/>
                </a:lnTo>
                <a:lnTo>
                  <a:pt x="1036320" y="449580"/>
                </a:lnTo>
                <a:lnTo>
                  <a:pt x="891540" y="3810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8" name="Freeform 677"/>
          <p:cNvSpPr/>
          <p:nvPr userDrawn="1"/>
        </p:nvSpPr>
        <p:spPr>
          <a:xfrm>
            <a:off x="19427239" y="12052220"/>
            <a:ext cx="827738" cy="1158833"/>
          </a:xfrm>
          <a:custGeom>
            <a:avLst/>
            <a:gdLst>
              <a:gd name="connsiteX0" fmla="*/ 0 w 609600"/>
              <a:gd name="connsiteY0" fmla="*/ 0 h 853440"/>
              <a:gd name="connsiteX1" fmla="*/ 22860 w 609600"/>
              <a:gd name="connsiteY1" fmla="*/ 365760 h 853440"/>
              <a:gd name="connsiteX2" fmla="*/ 609600 w 609600"/>
              <a:gd name="connsiteY2" fmla="*/ 624840 h 853440"/>
              <a:gd name="connsiteX3" fmla="*/ 541020 w 609600"/>
              <a:gd name="connsiteY3" fmla="*/ 85344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" h="853440">
                <a:moveTo>
                  <a:pt x="0" y="0"/>
                </a:moveTo>
                <a:lnTo>
                  <a:pt x="22860" y="365760"/>
                </a:lnTo>
                <a:lnTo>
                  <a:pt x="609600" y="624840"/>
                </a:lnTo>
                <a:lnTo>
                  <a:pt x="541020" y="853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9" name="Freeform 678"/>
          <p:cNvSpPr/>
          <p:nvPr userDrawn="1"/>
        </p:nvSpPr>
        <p:spPr>
          <a:xfrm>
            <a:off x="20223937" y="12569557"/>
            <a:ext cx="124161" cy="362135"/>
          </a:xfrm>
          <a:custGeom>
            <a:avLst/>
            <a:gdLst>
              <a:gd name="connsiteX0" fmla="*/ 91440 w 91440"/>
              <a:gd name="connsiteY0" fmla="*/ 0 h 266700"/>
              <a:gd name="connsiteX1" fmla="*/ 0 w 91440"/>
              <a:gd name="connsiteY1" fmla="*/ 26670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266700">
                <a:moveTo>
                  <a:pt x="91440" y="0"/>
                </a:moveTo>
                <a:lnTo>
                  <a:pt x="0" y="266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0" name="Freeform 679"/>
          <p:cNvSpPr/>
          <p:nvPr userDrawn="1"/>
        </p:nvSpPr>
        <p:spPr>
          <a:xfrm>
            <a:off x="20461912" y="12735104"/>
            <a:ext cx="258668" cy="765658"/>
          </a:xfrm>
          <a:custGeom>
            <a:avLst/>
            <a:gdLst>
              <a:gd name="connsiteX0" fmla="*/ 190500 w 190500"/>
              <a:gd name="connsiteY0" fmla="*/ 0 h 563880"/>
              <a:gd name="connsiteX1" fmla="*/ 0 w 19050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63880">
                <a:moveTo>
                  <a:pt x="190500" y="0"/>
                </a:moveTo>
                <a:lnTo>
                  <a:pt x="0" y="563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1" name="Freeform 680"/>
          <p:cNvSpPr/>
          <p:nvPr userDrawn="1"/>
        </p:nvSpPr>
        <p:spPr>
          <a:xfrm>
            <a:off x="20793007" y="12859265"/>
            <a:ext cx="258668" cy="755311"/>
          </a:xfrm>
          <a:custGeom>
            <a:avLst/>
            <a:gdLst>
              <a:gd name="connsiteX0" fmla="*/ 190500 w 190500"/>
              <a:gd name="connsiteY0" fmla="*/ 0 h 556260"/>
              <a:gd name="connsiteX1" fmla="*/ 0 w 190500"/>
              <a:gd name="connsiteY1" fmla="*/ 55626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56260">
                <a:moveTo>
                  <a:pt x="190500" y="0"/>
                </a:moveTo>
                <a:lnTo>
                  <a:pt x="0" y="556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2" name="Freeform 681"/>
          <p:cNvSpPr/>
          <p:nvPr userDrawn="1"/>
        </p:nvSpPr>
        <p:spPr>
          <a:xfrm>
            <a:off x="21175836" y="13552496"/>
            <a:ext cx="1800331" cy="1655476"/>
          </a:xfrm>
          <a:custGeom>
            <a:avLst/>
            <a:gdLst>
              <a:gd name="connsiteX0" fmla="*/ 0 w 1325880"/>
              <a:gd name="connsiteY0" fmla="*/ 68580 h 1219200"/>
              <a:gd name="connsiteX1" fmla="*/ 259080 w 1325880"/>
              <a:gd name="connsiteY1" fmla="*/ 0 h 1219200"/>
              <a:gd name="connsiteX2" fmla="*/ 1325880 w 1325880"/>
              <a:gd name="connsiteY2" fmla="*/ 12192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25880" h="1219200">
                <a:moveTo>
                  <a:pt x="0" y="68580"/>
                </a:moveTo>
                <a:lnTo>
                  <a:pt x="259080" y="0"/>
                </a:lnTo>
                <a:lnTo>
                  <a:pt x="1325880" y="1219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3" name="Freeform 682"/>
          <p:cNvSpPr/>
          <p:nvPr userDrawn="1"/>
        </p:nvSpPr>
        <p:spPr>
          <a:xfrm>
            <a:off x="21831970" y="13027119"/>
            <a:ext cx="237975" cy="993286"/>
          </a:xfrm>
          <a:custGeom>
            <a:avLst/>
            <a:gdLst>
              <a:gd name="connsiteX0" fmla="*/ 106680 w 175260"/>
              <a:gd name="connsiteY0" fmla="*/ 731520 h 731520"/>
              <a:gd name="connsiteX1" fmla="*/ 175260 w 175260"/>
              <a:gd name="connsiteY1" fmla="*/ 0 h 731520"/>
              <a:gd name="connsiteX2" fmla="*/ 0 w 175260"/>
              <a:gd name="connsiteY2" fmla="*/ 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5260" h="731520">
                <a:moveTo>
                  <a:pt x="106680" y="731520"/>
                </a:moveTo>
                <a:lnTo>
                  <a:pt x="175260" y="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4" name="Freeform 683"/>
          <p:cNvSpPr/>
          <p:nvPr userDrawn="1"/>
        </p:nvSpPr>
        <p:spPr>
          <a:xfrm>
            <a:off x="22066490" y="13145631"/>
            <a:ext cx="744964" cy="300055"/>
          </a:xfrm>
          <a:custGeom>
            <a:avLst/>
            <a:gdLst>
              <a:gd name="connsiteX0" fmla="*/ 0 w 548640"/>
              <a:gd name="connsiteY0" fmla="*/ 220980 h 220980"/>
              <a:gd name="connsiteX1" fmla="*/ 548640 w 548640"/>
              <a:gd name="connsiteY1" fmla="*/ 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8640" h="220980">
                <a:moveTo>
                  <a:pt x="0" y="220980"/>
                </a:moveTo>
                <a:lnTo>
                  <a:pt x="5486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5" name="Freeform 684"/>
          <p:cNvSpPr/>
          <p:nvPr userDrawn="1"/>
        </p:nvSpPr>
        <p:spPr>
          <a:xfrm rot="6332158" flipH="1">
            <a:off x="22153924" y="11749453"/>
            <a:ext cx="776005" cy="744964"/>
          </a:xfrm>
          <a:custGeom>
            <a:avLst/>
            <a:gdLst>
              <a:gd name="connsiteX0" fmla="*/ 0 w 571500"/>
              <a:gd name="connsiteY0" fmla="*/ 0 h 548640"/>
              <a:gd name="connsiteX1" fmla="*/ 289560 w 571500"/>
              <a:gd name="connsiteY1" fmla="*/ 45720 h 548640"/>
              <a:gd name="connsiteX2" fmla="*/ 419100 w 571500"/>
              <a:gd name="connsiteY2" fmla="*/ 205740 h 548640"/>
              <a:gd name="connsiteX3" fmla="*/ 381000 w 571500"/>
              <a:gd name="connsiteY3" fmla="*/ 358140 h 548640"/>
              <a:gd name="connsiteX4" fmla="*/ 571500 w 571500"/>
              <a:gd name="connsiteY4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1500" h="548640">
                <a:moveTo>
                  <a:pt x="0" y="0"/>
                </a:moveTo>
                <a:lnTo>
                  <a:pt x="289560" y="45720"/>
                </a:lnTo>
                <a:lnTo>
                  <a:pt x="419100" y="205740"/>
                </a:lnTo>
                <a:lnTo>
                  <a:pt x="381000" y="358140"/>
                </a:lnTo>
                <a:lnTo>
                  <a:pt x="571500" y="5486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6" name="Freeform 685"/>
          <p:cNvSpPr/>
          <p:nvPr userDrawn="1"/>
        </p:nvSpPr>
        <p:spPr>
          <a:xfrm rot="6332158" flipH="1">
            <a:off x="20893577" y="10354375"/>
            <a:ext cx="1117447" cy="2700496"/>
          </a:xfrm>
          <a:custGeom>
            <a:avLst/>
            <a:gdLst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15340 w 876300"/>
              <a:gd name="connsiteY2" fmla="*/ 83820 h 2468880"/>
              <a:gd name="connsiteX3" fmla="*/ 876300 w 876300"/>
              <a:gd name="connsiteY3" fmla="*/ 228600 h 2468880"/>
              <a:gd name="connsiteX4" fmla="*/ 822960 w 876300"/>
              <a:gd name="connsiteY4" fmla="*/ 281940 h 2468880"/>
              <a:gd name="connsiteX5" fmla="*/ 822960 w 876300"/>
              <a:gd name="connsiteY5" fmla="*/ 480060 h 2468880"/>
              <a:gd name="connsiteX6" fmla="*/ 746760 w 876300"/>
              <a:gd name="connsiteY6" fmla="*/ 556260 h 2468880"/>
              <a:gd name="connsiteX7" fmla="*/ 586740 w 876300"/>
              <a:gd name="connsiteY7" fmla="*/ 990600 h 2468880"/>
              <a:gd name="connsiteX8" fmla="*/ 457200 w 876300"/>
              <a:gd name="connsiteY8" fmla="*/ 1531620 h 2468880"/>
              <a:gd name="connsiteX9" fmla="*/ 198120 w 876300"/>
              <a:gd name="connsiteY9" fmla="*/ 1501140 h 2468880"/>
              <a:gd name="connsiteX10" fmla="*/ 167640 w 876300"/>
              <a:gd name="connsiteY10" fmla="*/ 1630680 h 2468880"/>
              <a:gd name="connsiteX11" fmla="*/ 243840 w 876300"/>
              <a:gd name="connsiteY11" fmla="*/ 1706880 h 2468880"/>
              <a:gd name="connsiteX12" fmla="*/ 160020 w 876300"/>
              <a:gd name="connsiteY12" fmla="*/ 1798320 h 2468880"/>
              <a:gd name="connsiteX13" fmla="*/ 0 w 876300"/>
              <a:gd name="connsiteY13" fmla="*/ 1943100 h 2468880"/>
              <a:gd name="connsiteX14" fmla="*/ 266700 w 876300"/>
              <a:gd name="connsiteY14" fmla="*/ 2468880 h 2468880"/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76300 w 876300"/>
              <a:gd name="connsiteY2" fmla="*/ 228600 h 2468880"/>
              <a:gd name="connsiteX3" fmla="*/ 822960 w 876300"/>
              <a:gd name="connsiteY3" fmla="*/ 281940 h 2468880"/>
              <a:gd name="connsiteX4" fmla="*/ 822960 w 876300"/>
              <a:gd name="connsiteY4" fmla="*/ 480060 h 2468880"/>
              <a:gd name="connsiteX5" fmla="*/ 746760 w 876300"/>
              <a:gd name="connsiteY5" fmla="*/ 556260 h 2468880"/>
              <a:gd name="connsiteX6" fmla="*/ 586740 w 876300"/>
              <a:gd name="connsiteY6" fmla="*/ 990600 h 2468880"/>
              <a:gd name="connsiteX7" fmla="*/ 457200 w 876300"/>
              <a:gd name="connsiteY7" fmla="*/ 1531620 h 2468880"/>
              <a:gd name="connsiteX8" fmla="*/ 198120 w 876300"/>
              <a:gd name="connsiteY8" fmla="*/ 1501140 h 2468880"/>
              <a:gd name="connsiteX9" fmla="*/ 167640 w 876300"/>
              <a:gd name="connsiteY9" fmla="*/ 1630680 h 2468880"/>
              <a:gd name="connsiteX10" fmla="*/ 243840 w 876300"/>
              <a:gd name="connsiteY10" fmla="*/ 1706880 h 2468880"/>
              <a:gd name="connsiteX11" fmla="*/ 160020 w 876300"/>
              <a:gd name="connsiteY11" fmla="*/ 1798320 h 2468880"/>
              <a:gd name="connsiteX12" fmla="*/ 0 w 876300"/>
              <a:gd name="connsiteY12" fmla="*/ 1943100 h 2468880"/>
              <a:gd name="connsiteX13" fmla="*/ 266700 w 876300"/>
              <a:gd name="connsiteY13" fmla="*/ 2468880 h 2468880"/>
              <a:gd name="connsiteX0" fmla="*/ 807720 w 876300"/>
              <a:gd name="connsiteY0" fmla="*/ 0 h 2468880"/>
              <a:gd name="connsiteX1" fmla="*/ 876300 w 876300"/>
              <a:gd name="connsiteY1" fmla="*/ 228600 h 2468880"/>
              <a:gd name="connsiteX2" fmla="*/ 822960 w 876300"/>
              <a:gd name="connsiteY2" fmla="*/ 281940 h 2468880"/>
              <a:gd name="connsiteX3" fmla="*/ 822960 w 876300"/>
              <a:gd name="connsiteY3" fmla="*/ 480060 h 2468880"/>
              <a:gd name="connsiteX4" fmla="*/ 746760 w 876300"/>
              <a:gd name="connsiteY4" fmla="*/ 556260 h 2468880"/>
              <a:gd name="connsiteX5" fmla="*/ 586740 w 876300"/>
              <a:gd name="connsiteY5" fmla="*/ 990600 h 2468880"/>
              <a:gd name="connsiteX6" fmla="*/ 457200 w 876300"/>
              <a:gd name="connsiteY6" fmla="*/ 1531620 h 2468880"/>
              <a:gd name="connsiteX7" fmla="*/ 198120 w 876300"/>
              <a:gd name="connsiteY7" fmla="*/ 1501140 h 2468880"/>
              <a:gd name="connsiteX8" fmla="*/ 167640 w 876300"/>
              <a:gd name="connsiteY8" fmla="*/ 1630680 h 2468880"/>
              <a:gd name="connsiteX9" fmla="*/ 243840 w 876300"/>
              <a:gd name="connsiteY9" fmla="*/ 1706880 h 2468880"/>
              <a:gd name="connsiteX10" fmla="*/ 160020 w 876300"/>
              <a:gd name="connsiteY10" fmla="*/ 1798320 h 2468880"/>
              <a:gd name="connsiteX11" fmla="*/ 0 w 876300"/>
              <a:gd name="connsiteY11" fmla="*/ 1943100 h 2468880"/>
              <a:gd name="connsiteX12" fmla="*/ 266700 w 876300"/>
              <a:gd name="connsiteY12" fmla="*/ 2468880 h 2468880"/>
              <a:gd name="connsiteX0" fmla="*/ 807720 w 876300"/>
              <a:gd name="connsiteY0" fmla="*/ 0 h 2468880"/>
              <a:gd name="connsiteX1" fmla="*/ 876300 w 876300"/>
              <a:gd name="connsiteY1" fmla="*/ 228600 h 2468880"/>
              <a:gd name="connsiteX2" fmla="*/ 822960 w 876300"/>
              <a:gd name="connsiteY2" fmla="*/ 480060 h 2468880"/>
              <a:gd name="connsiteX3" fmla="*/ 746760 w 876300"/>
              <a:gd name="connsiteY3" fmla="*/ 556260 h 2468880"/>
              <a:gd name="connsiteX4" fmla="*/ 586740 w 876300"/>
              <a:gd name="connsiteY4" fmla="*/ 990600 h 2468880"/>
              <a:gd name="connsiteX5" fmla="*/ 457200 w 876300"/>
              <a:gd name="connsiteY5" fmla="*/ 1531620 h 2468880"/>
              <a:gd name="connsiteX6" fmla="*/ 198120 w 876300"/>
              <a:gd name="connsiteY6" fmla="*/ 1501140 h 2468880"/>
              <a:gd name="connsiteX7" fmla="*/ 167640 w 876300"/>
              <a:gd name="connsiteY7" fmla="*/ 1630680 h 2468880"/>
              <a:gd name="connsiteX8" fmla="*/ 243840 w 876300"/>
              <a:gd name="connsiteY8" fmla="*/ 1706880 h 2468880"/>
              <a:gd name="connsiteX9" fmla="*/ 160020 w 876300"/>
              <a:gd name="connsiteY9" fmla="*/ 1798320 h 2468880"/>
              <a:gd name="connsiteX10" fmla="*/ 0 w 876300"/>
              <a:gd name="connsiteY10" fmla="*/ 1943100 h 2468880"/>
              <a:gd name="connsiteX11" fmla="*/ 266700 w 876300"/>
              <a:gd name="connsiteY11" fmla="*/ 2468880 h 2468880"/>
              <a:gd name="connsiteX0" fmla="*/ 807720 w 822960"/>
              <a:gd name="connsiteY0" fmla="*/ 0 h 2468880"/>
              <a:gd name="connsiteX1" fmla="*/ 822960 w 822960"/>
              <a:gd name="connsiteY1" fmla="*/ 480060 h 2468880"/>
              <a:gd name="connsiteX2" fmla="*/ 746760 w 822960"/>
              <a:gd name="connsiteY2" fmla="*/ 556260 h 2468880"/>
              <a:gd name="connsiteX3" fmla="*/ 586740 w 822960"/>
              <a:gd name="connsiteY3" fmla="*/ 990600 h 2468880"/>
              <a:gd name="connsiteX4" fmla="*/ 457200 w 822960"/>
              <a:gd name="connsiteY4" fmla="*/ 1531620 h 2468880"/>
              <a:gd name="connsiteX5" fmla="*/ 198120 w 822960"/>
              <a:gd name="connsiteY5" fmla="*/ 1501140 h 2468880"/>
              <a:gd name="connsiteX6" fmla="*/ 167640 w 822960"/>
              <a:gd name="connsiteY6" fmla="*/ 1630680 h 2468880"/>
              <a:gd name="connsiteX7" fmla="*/ 243840 w 822960"/>
              <a:gd name="connsiteY7" fmla="*/ 1706880 h 2468880"/>
              <a:gd name="connsiteX8" fmla="*/ 160020 w 822960"/>
              <a:gd name="connsiteY8" fmla="*/ 1798320 h 2468880"/>
              <a:gd name="connsiteX9" fmla="*/ 0 w 822960"/>
              <a:gd name="connsiteY9" fmla="*/ 1943100 h 2468880"/>
              <a:gd name="connsiteX10" fmla="*/ 266700 w 822960"/>
              <a:gd name="connsiteY10" fmla="*/ 2468880 h 2468880"/>
              <a:gd name="connsiteX0" fmla="*/ 822960 w 822960"/>
              <a:gd name="connsiteY0" fmla="*/ 0 h 1988820"/>
              <a:gd name="connsiteX1" fmla="*/ 746760 w 822960"/>
              <a:gd name="connsiteY1" fmla="*/ 76200 h 1988820"/>
              <a:gd name="connsiteX2" fmla="*/ 586740 w 822960"/>
              <a:gd name="connsiteY2" fmla="*/ 510540 h 1988820"/>
              <a:gd name="connsiteX3" fmla="*/ 457200 w 822960"/>
              <a:gd name="connsiteY3" fmla="*/ 1051560 h 1988820"/>
              <a:gd name="connsiteX4" fmla="*/ 198120 w 822960"/>
              <a:gd name="connsiteY4" fmla="*/ 1021080 h 1988820"/>
              <a:gd name="connsiteX5" fmla="*/ 167640 w 822960"/>
              <a:gd name="connsiteY5" fmla="*/ 1150620 h 1988820"/>
              <a:gd name="connsiteX6" fmla="*/ 243840 w 822960"/>
              <a:gd name="connsiteY6" fmla="*/ 1226820 h 1988820"/>
              <a:gd name="connsiteX7" fmla="*/ 160020 w 822960"/>
              <a:gd name="connsiteY7" fmla="*/ 1318260 h 1988820"/>
              <a:gd name="connsiteX8" fmla="*/ 0 w 822960"/>
              <a:gd name="connsiteY8" fmla="*/ 1463040 h 1988820"/>
              <a:gd name="connsiteX9" fmla="*/ 266700 w 822960"/>
              <a:gd name="connsiteY9" fmla="*/ 1988820 h 1988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60" h="1988820">
                <a:moveTo>
                  <a:pt x="822960" y="0"/>
                </a:moveTo>
                <a:lnTo>
                  <a:pt x="746760" y="76200"/>
                </a:lnTo>
                <a:lnTo>
                  <a:pt x="586740" y="510540"/>
                </a:lnTo>
                <a:lnTo>
                  <a:pt x="457200" y="1051560"/>
                </a:lnTo>
                <a:lnTo>
                  <a:pt x="198120" y="1021080"/>
                </a:lnTo>
                <a:lnTo>
                  <a:pt x="167640" y="1150620"/>
                </a:lnTo>
                <a:lnTo>
                  <a:pt x="243840" y="1226820"/>
                </a:lnTo>
                <a:lnTo>
                  <a:pt x="160020" y="1318260"/>
                </a:lnTo>
                <a:lnTo>
                  <a:pt x="0" y="1463040"/>
                </a:lnTo>
                <a:lnTo>
                  <a:pt x="266700" y="19888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7" name="Freeform 686"/>
          <p:cNvSpPr/>
          <p:nvPr userDrawn="1"/>
        </p:nvSpPr>
        <p:spPr>
          <a:xfrm rot="6332158" flipH="1">
            <a:off x="20378525" y="11122365"/>
            <a:ext cx="269015" cy="620804"/>
          </a:xfrm>
          <a:custGeom>
            <a:avLst/>
            <a:gdLst>
              <a:gd name="connsiteX0" fmla="*/ 144780 w 198120"/>
              <a:gd name="connsiteY0" fmla="*/ 457200 h 457200"/>
              <a:gd name="connsiteX1" fmla="*/ 0 w 198120"/>
              <a:gd name="connsiteY1" fmla="*/ 45720 h 457200"/>
              <a:gd name="connsiteX2" fmla="*/ 198120 w 1981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57200">
                <a:moveTo>
                  <a:pt x="144780" y="457200"/>
                </a:moveTo>
                <a:lnTo>
                  <a:pt x="0" y="45720"/>
                </a:lnTo>
                <a:lnTo>
                  <a:pt x="198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8" name="Freeform 687"/>
          <p:cNvSpPr/>
          <p:nvPr userDrawn="1"/>
        </p:nvSpPr>
        <p:spPr>
          <a:xfrm rot="6332158" flipH="1">
            <a:off x="20138447" y="12106451"/>
            <a:ext cx="1034673" cy="20693"/>
          </a:xfrm>
          <a:custGeom>
            <a:avLst/>
            <a:gdLst>
              <a:gd name="connsiteX0" fmla="*/ 762000 w 762000"/>
              <a:gd name="connsiteY0" fmla="*/ 15240 h 15240"/>
              <a:gd name="connsiteX1" fmla="*/ 0 w 7620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0" h="15240">
                <a:moveTo>
                  <a:pt x="762000" y="152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9" name="Freeform 688"/>
          <p:cNvSpPr/>
          <p:nvPr userDrawn="1"/>
        </p:nvSpPr>
        <p:spPr>
          <a:xfrm rot="6332158" flipH="1">
            <a:off x="21690505" y="11516831"/>
            <a:ext cx="848432" cy="206935"/>
          </a:xfrm>
          <a:custGeom>
            <a:avLst/>
            <a:gdLst>
              <a:gd name="connsiteX0" fmla="*/ 0 w 624840"/>
              <a:gd name="connsiteY0" fmla="*/ 0 h 152400"/>
              <a:gd name="connsiteX1" fmla="*/ 624840 w 624840"/>
              <a:gd name="connsiteY1" fmla="*/ 15240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840" h="152400">
                <a:moveTo>
                  <a:pt x="0" y="0"/>
                </a:moveTo>
                <a:lnTo>
                  <a:pt x="624840" y="1524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0" name="Freeform 689"/>
          <p:cNvSpPr/>
          <p:nvPr userDrawn="1"/>
        </p:nvSpPr>
        <p:spPr>
          <a:xfrm rot="6332158" flipH="1">
            <a:off x="21087423" y="12114111"/>
            <a:ext cx="413869" cy="124161"/>
          </a:xfrm>
          <a:custGeom>
            <a:avLst/>
            <a:gdLst>
              <a:gd name="connsiteX0" fmla="*/ 0 w 304800"/>
              <a:gd name="connsiteY0" fmla="*/ 0 h 91440"/>
              <a:gd name="connsiteX1" fmla="*/ 304800 w 30480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91440">
                <a:moveTo>
                  <a:pt x="0" y="0"/>
                </a:moveTo>
                <a:lnTo>
                  <a:pt x="30480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1" name="Freeform 690"/>
          <p:cNvSpPr/>
          <p:nvPr userDrawn="1"/>
        </p:nvSpPr>
        <p:spPr>
          <a:xfrm rot="6332158" flipH="1">
            <a:off x="19537062" y="8656862"/>
            <a:ext cx="3838636" cy="1469235"/>
          </a:xfrm>
          <a:custGeom>
            <a:avLst/>
            <a:gdLst>
              <a:gd name="connsiteX0" fmla="*/ 0 w 2827020"/>
              <a:gd name="connsiteY0" fmla="*/ 312420 h 1082040"/>
              <a:gd name="connsiteX1" fmla="*/ 1127760 w 2827020"/>
              <a:gd name="connsiteY1" fmla="*/ 0 h 1082040"/>
              <a:gd name="connsiteX2" fmla="*/ 1790700 w 2827020"/>
              <a:gd name="connsiteY2" fmla="*/ 259080 h 1082040"/>
              <a:gd name="connsiteX3" fmla="*/ 1950720 w 2827020"/>
              <a:gd name="connsiteY3" fmla="*/ 45720 h 1082040"/>
              <a:gd name="connsiteX4" fmla="*/ 2202180 w 2827020"/>
              <a:gd name="connsiteY4" fmla="*/ 99060 h 1082040"/>
              <a:gd name="connsiteX5" fmla="*/ 2453640 w 2827020"/>
              <a:gd name="connsiteY5" fmla="*/ 739140 h 1082040"/>
              <a:gd name="connsiteX6" fmla="*/ 2827020 w 2827020"/>
              <a:gd name="connsiteY6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7020" h="1082040">
                <a:moveTo>
                  <a:pt x="0" y="312420"/>
                </a:moveTo>
                <a:lnTo>
                  <a:pt x="1127760" y="0"/>
                </a:lnTo>
                <a:lnTo>
                  <a:pt x="1790700" y="259080"/>
                </a:lnTo>
                <a:lnTo>
                  <a:pt x="1950720" y="45720"/>
                </a:lnTo>
                <a:lnTo>
                  <a:pt x="2202180" y="99060"/>
                </a:lnTo>
                <a:lnTo>
                  <a:pt x="2453640" y="739140"/>
                </a:lnTo>
                <a:lnTo>
                  <a:pt x="2827020" y="1082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2" name="Freeform 691"/>
          <p:cNvSpPr/>
          <p:nvPr userDrawn="1"/>
        </p:nvSpPr>
        <p:spPr>
          <a:xfrm rot="6332158" flipH="1">
            <a:off x="19740929" y="9603129"/>
            <a:ext cx="2431481" cy="931205"/>
          </a:xfrm>
          <a:custGeom>
            <a:avLst/>
            <a:gdLst>
              <a:gd name="connsiteX0" fmla="*/ 0 w 1790700"/>
              <a:gd name="connsiteY0" fmla="*/ 480060 h 685800"/>
              <a:gd name="connsiteX1" fmla="*/ 998220 w 1790700"/>
              <a:gd name="connsiteY1" fmla="*/ 213360 h 685800"/>
              <a:gd name="connsiteX2" fmla="*/ 952500 w 1790700"/>
              <a:gd name="connsiteY2" fmla="*/ 68580 h 685800"/>
              <a:gd name="connsiteX3" fmla="*/ 1196340 w 1790700"/>
              <a:gd name="connsiteY3" fmla="*/ 30480 h 685800"/>
              <a:gd name="connsiteX4" fmla="*/ 1744980 w 1790700"/>
              <a:gd name="connsiteY4" fmla="*/ 0 h 685800"/>
              <a:gd name="connsiteX5" fmla="*/ 1714500 w 1790700"/>
              <a:gd name="connsiteY5" fmla="*/ 91440 h 685800"/>
              <a:gd name="connsiteX6" fmla="*/ 1524000 w 1790700"/>
              <a:gd name="connsiteY6" fmla="*/ 137160 h 685800"/>
              <a:gd name="connsiteX7" fmla="*/ 1790700 w 1790700"/>
              <a:gd name="connsiteY7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0700" h="685800">
                <a:moveTo>
                  <a:pt x="0" y="480060"/>
                </a:moveTo>
                <a:lnTo>
                  <a:pt x="998220" y="213360"/>
                </a:lnTo>
                <a:lnTo>
                  <a:pt x="952500" y="68580"/>
                </a:lnTo>
                <a:lnTo>
                  <a:pt x="1196340" y="30480"/>
                </a:lnTo>
                <a:lnTo>
                  <a:pt x="1744980" y="0"/>
                </a:lnTo>
                <a:lnTo>
                  <a:pt x="1714500" y="91440"/>
                </a:lnTo>
                <a:lnTo>
                  <a:pt x="1524000" y="137160"/>
                </a:lnTo>
                <a:lnTo>
                  <a:pt x="1790700" y="6858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3" name="Freeform 692"/>
          <p:cNvSpPr/>
          <p:nvPr userDrawn="1"/>
        </p:nvSpPr>
        <p:spPr>
          <a:xfrm rot="6332158" flipH="1">
            <a:off x="20792520" y="9608482"/>
            <a:ext cx="134507" cy="651844"/>
          </a:xfrm>
          <a:custGeom>
            <a:avLst/>
            <a:gdLst>
              <a:gd name="connsiteX0" fmla="*/ 99060 w 99060"/>
              <a:gd name="connsiteY0" fmla="*/ 0 h 480060"/>
              <a:gd name="connsiteX1" fmla="*/ 0 w 99060"/>
              <a:gd name="connsiteY1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9060" h="480060">
                <a:moveTo>
                  <a:pt x="99060" y="0"/>
                </a:moveTo>
                <a:lnTo>
                  <a:pt x="0" y="4800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4" name="Freeform 693"/>
          <p:cNvSpPr/>
          <p:nvPr userDrawn="1"/>
        </p:nvSpPr>
        <p:spPr>
          <a:xfrm rot="6332158" flipH="1">
            <a:off x="20461136" y="10422356"/>
            <a:ext cx="1624436" cy="413869"/>
          </a:xfrm>
          <a:custGeom>
            <a:avLst/>
            <a:gdLst>
              <a:gd name="connsiteX0" fmla="*/ 0 w 1196340"/>
              <a:gd name="connsiteY0" fmla="*/ 304800 h 304800"/>
              <a:gd name="connsiteX1" fmla="*/ 1196340 w 1196340"/>
              <a:gd name="connsiteY1" fmla="*/ 0 h 304800"/>
              <a:gd name="connsiteX2" fmla="*/ 1165860 w 1196340"/>
              <a:gd name="connsiteY2" fmla="*/ 20574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96340" h="304800">
                <a:moveTo>
                  <a:pt x="0" y="304800"/>
                </a:moveTo>
                <a:lnTo>
                  <a:pt x="1196340" y="0"/>
                </a:lnTo>
                <a:lnTo>
                  <a:pt x="116586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5" name="Freeform 694"/>
          <p:cNvSpPr/>
          <p:nvPr userDrawn="1"/>
        </p:nvSpPr>
        <p:spPr>
          <a:xfrm rot="6332158" flipH="1">
            <a:off x="20993575" y="10413404"/>
            <a:ext cx="1386461" cy="393176"/>
          </a:xfrm>
          <a:custGeom>
            <a:avLst/>
            <a:gdLst>
              <a:gd name="connsiteX0" fmla="*/ 0 w 1021080"/>
              <a:gd name="connsiteY0" fmla="*/ 289560 h 289560"/>
              <a:gd name="connsiteX1" fmla="*/ 1021080 w 1021080"/>
              <a:gd name="connsiteY1" fmla="*/ 0 h 289560"/>
              <a:gd name="connsiteX2" fmla="*/ 1005840 w 1021080"/>
              <a:gd name="connsiteY2" fmla="*/ 27432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21080" h="289560">
                <a:moveTo>
                  <a:pt x="0" y="289560"/>
                </a:moveTo>
                <a:lnTo>
                  <a:pt x="1021080" y="0"/>
                </a:lnTo>
                <a:lnTo>
                  <a:pt x="1005840" y="274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6" name="Freeform 695"/>
          <p:cNvSpPr/>
          <p:nvPr userDrawn="1"/>
        </p:nvSpPr>
        <p:spPr>
          <a:xfrm rot="6332158" flipH="1">
            <a:off x="21469241" y="10432670"/>
            <a:ext cx="858778" cy="569070"/>
          </a:xfrm>
          <a:custGeom>
            <a:avLst/>
            <a:gdLst>
              <a:gd name="connsiteX0" fmla="*/ 0 w 632460"/>
              <a:gd name="connsiteY0" fmla="*/ 121920 h 419100"/>
              <a:gd name="connsiteX1" fmla="*/ 480060 w 632460"/>
              <a:gd name="connsiteY1" fmla="*/ 0 h 419100"/>
              <a:gd name="connsiteX2" fmla="*/ 632460 w 632460"/>
              <a:gd name="connsiteY2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32460" h="419100">
                <a:moveTo>
                  <a:pt x="0" y="121920"/>
                </a:moveTo>
                <a:lnTo>
                  <a:pt x="480060" y="0"/>
                </a:lnTo>
                <a:lnTo>
                  <a:pt x="632460" y="4191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7" name="Freeform 696"/>
          <p:cNvSpPr/>
          <p:nvPr userDrawn="1"/>
        </p:nvSpPr>
        <p:spPr>
          <a:xfrm rot="6332158" flipH="1">
            <a:off x="21917218" y="9989637"/>
            <a:ext cx="972592" cy="951899"/>
          </a:xfrm>
          <a:custGeom>
            <a:avLst/>
            <a:gdLst>
              <a:gd name="connsiteX0" fmla="*/ 0 w 716280"/>
              <a:gd name="connsiteY0" fmla="*/ 0 h 701040"/>
              <a:gd name="connsiteX1" fmla="*/ 716280 w 716280"/>
              <a:gd name="connsiteY1" fmla="*/ 335280 h 701040"/>
              <a:gd name="connsiteX2" fmla="*/ 647700 w 716280"/>
              <a:gd name="connsiteY2" fmla="*/ 701040 h 70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16280" h="701040">
                <a:moveTo>
                  <a:pt x="0" y="0"/>
                </a:moveTo>
                <a:lnTo>
                  <a:pt x="716280" y="335280"/>
                </a:lnTo>
                <a:lnTo>
                  <a:pt x="647700" y="701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8" name="Freeform 697"/>
          <p:cNvSpPr/>
          <p:nvPr userDrawn="1"/>
        </p:nvSpPr>
        <p:spPr>
          <a:xfrm rot="6332158" flipH="1">
            <a:off x="16393036" y="14974322"/>
            <a:ext cx="1572703" cy="1489929"/>
          </a:xfrm>
          <a:custGeom>
            <a:avLst/>
            <a:gdLst>
              <a:gd name="connsiteX0" fmla="*/ 312420 w 1158240"/>
              <a:gd name="connsiteY0" fmla="*/ 800100 h 1097280"/>
              <a:gd name="connsiteX1" fmla="*/ 1082040 w 1158240"/>
              <a:gd name="connsiteY1" fmla="*/ 1097280 h 1097280"/>
              <a:gd name="connsiteX2" fmla="*/ 1158240 w 1158240"/>
              <a:gd name="connsiteY2" fmla="*/ 716280 h 1097280"/>
              <a:gd name="connsiteX3" fmla="*/ 1036320 w 1158240"/>
              <a:gd name="connsiteY3" fmla="*/ 449580 h 1097280"/>
              <a:gd name="connsiteX4" fmla="*/ 891540 w 1158240"/>
              <a:gd name="connsiteY4" fmla="*/ 381000 h 1097280"/>
              <a:gd name="connsiteX5" fmla="*/ 0 w 1158240"/>
              <a:gd name="connsiteY5" fmla="*/ 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58240" h="1097280">
                <a:moveTo>
                  <a:pt x="312420" y="800100"/>
                </a:moveTo>
                <a:lnTo>
                  <a:pt x="1082040" y="1097280"/>
                </a:lnTo>
                <a:lnTo>
                  <a:pt x="1158240" y="716280"/>
                </a:lnTo>
                <a:lnTo>
                  <a:pt x="1036320" y="449580"/>
                </a:lnTo>
                <a:lnTo>
                  <a:pt x="891540" y="3810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9" name="Freeform 698"/>
          <p:cNvSpPr/>
          <p:nvPr userDrawn="1"/>
        </p:nvSpPr>
        <p:spPr>
          <a:xfrm rot="6332158" flipH="1">
            <a:off x="22211276" y="9224060"/>
            <a:ext cx="258668" cy="765658"/>
          </a:xfrm>
          <a:custGeom>
            <a:avLst/>
            <a:gdLst>
              <a:gd name="connsiteX0" fmla="*/ 190500 w 190500"/>
              <a:gd name="connsiteY0" fmla="*/ 0 h 563880"/>
              <a:gd name="connsiteX1" fmla="*/ 0 w 19050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63880">
                <a:moveTo>
                  <a:pt x="190500" y="0"/>
                </a:moveTo>
                <a:lnTo>
                  <a:pt x="0" y="563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0" name="Freeform 699"/>
          <p:cNvSpPr/>
          <p:nvPr userDrawn="1"/>
        </p:nvSpPr>
        <p:spPr>
          <a:xfrm rot="6332158" flipH="1">
            <a:off x="22254126" y="8686804"/>
            <a:ext cx="258668" cy="755311"/>
          </a:xfrm>
          <a:custGeom>
            <a:avLst/>
            <a:gdLst>
              <a:gd name="connsiteX0" fmla="*/ 190500 w 190500"/>
              <a:gd name="connsiteY0" fmla="*/ 0 h 556260"/>
              <a:gd name="connsiteX1" fmla="*/ 0 w 190500"/>
              <a:gd name="connsiteY1" fmla="*/ 55626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56260">
                <a:moveTo>
                  <a:pt x="190500" y="0"/>
                </a:moveTo>
                <a:lnTo>
                  <a:pt x="0" y="556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1" name="Freeform 700"/>
          <p:cNvSpPr/>
          <p:nvPr userDrawn="1"/>
        </p:nvSpPr>
        <p:spPr>
          <a:xfrm rot="6332158" flipH="1">
            <a:off x="21052507" y="7010301"/>
            <a:ext cx="1800331" cy="1655476"/>
          </a:xfrm>
          <a:custGeom>
            <a:avLst/>
            <a:gdLst>
              <a:gd name="connsiteX0" fmla="*/ 0 w 1325880"/>
              <a:gd name="connsiteY0" fmla="*/ 68580 h 1219200"/>
              <a:gd name="connsiteX1" fmla="*/ 259080 w 1325880"/>
              <a:gd name="connsiteY1" fmla="*/ 0 h 1219200"/>
              <a:gd name="connsiteX2" fmla="*/ 1325880 w 1325880"/>
              <a:gd name="connsiteY2" fmla="*/ 12192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25880" h="1219200">
                <a:moveTo>
                  <a:pt x="0" y="68580"/>
                </a:moveTo>
                <a:lnTo>
                  <a:pt x="259080" y="0"/>
                </a:lnTo>
                <a:lnTo>
                  <a:pt x="1325880" y="1219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2" name="Freeform 701"/>
          <p:cNvSpPr/>
          <p:nvPr userDrawn="1"/>
        </p:nvSpPr>
        <p:spPr>
          <a:xfrm rot="6332158" flipH="1">
            <a:off x="21654557" y="6450164"/>
            <a:ext cx="217281" cy="662191"/>
          </a:xfrm>
          <a:custGeom>
            <a:avLst/>
            <a:gdLst>
              <a:gd name="connsiteX0" fmla="*/ 0 w 160020"/>
              <a:gd name="connsiteY0" fmla="*/ 0 h 487680"/>
              <a:gd name="connsiteX1" fmla="*/ 160020 w 16002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487680">
                <a:moveTo>
                  <a:pt x="0" y="0"/>
                </a:moveTo>
                <a:lnTo>
                  <a:pt x="16002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3" name="Freeform 702"/>
          <p:cNvSpPr/>
          <p:nvPr userDrawn="1"/>
        </p:nvSpPr>
        <p:spPr>
          <a:xfrm rot="6332158" flipH="1">
            <a:off x="21713582" y="6949970"/>
            <a:ext cx="1045019" cy="548377"/>
          </a:xfrm>
          <a:custGeom>
            <a:avLst/>
            <a:gdLst>
              <a:gd name="connsiteX0" fmla="*/ 0 w 769620"/>
              <a:gd name="connsiteY0" fmla="*/ 251460 h 403860"/>
              <a:gd name="connsiteX1" fmla="*/ 548640 w 769620"/>
              <a:gd name="connsiteY1" fmla="*/ 0 h 403860"/>
              <a:gd name="connsiteX2" fmla="*/ 769620 w 769620"/>
              <a:gd name="connsiteY2" fmla="*/ 190500 h 403860"/>
              <a:gd name="connsiteX3" fmla="*/ 541020 w 769620"/>
              <a:gd name="connsiteY3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9620" h="403860">
                <a:moveTo>
                  <a:pt x="0" y="251460"/>
                </a:moveTo>
                <a:lnTo>
                  <a:pt x="548640" y="0"/>
                </a:lnTo>
                <a:lnTo>
                  <a:pt x="769620" y="190500"/>
                </a:lnTo>
                <a:lnTo>
                  <a:pt x="541020" y="403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04" name="Group 703"/>
          <p:cNvGrpSpPr/>
          <p:nvPr userDrawn="1"/>
        </p:nvGrpSpPr>
        <p:grpSpPr>
          <a:xfrm flipH="1">
            <a:off x="15756203" y="14810098"/>
            <a:ext cx="6683986" cy="2893297"/>
            <a:chOff x="7461143" y="8894949"/>
            <a:chExt cx="4922520" cy="2598420"/>
          </a:xfrm>
        </p:grpSpPr>
        <p:sp>
          <p:nvSpPr>
            <p:cNvPr id="1833" name="Freeform 1832"/>
            <p:cNvSpPr/>
            <p:nvPr/>
          </p:nvSpPr>
          <p:spPr>
            <a:xfrm>
              <a:off x="7948823" y="9260709"/>
              <a:ext cx="571500" cy="548640"/>
            </a:xfrm>
            <a:custGeom>
              <a:avLst/>
              <a:gdLst>
                <a:gd name="connsiteX0" fmla="*/ 0 w 571500"/>
                <a:gd name="connsiteY0" fmla="*/ 0 h 548640"/>
                <a:gd name="connsiteX1" fmla="*/ 289560 w 571500"/>
                <a:gd name="connsiteY1" fmla="*/ 45720 h 548640"/>
                <a:gd name="connsiteX2" fmla="*/ 419100 w 571500"/>
                <a:gd name="connsiteY2" fmla="*/ 205740 h 548640"/>
                <a:gd name="connsiteX3" fmla="*/ 381000 w 571500"/>
                <a:gd name="connsiteY3" fmla="*/ 358140 h 548640"/>
                <a:gd name="connsiteX4" fmla="*/ 571500 w 571500"/>
                <a:gd name="connsiteY4" fmla="*/ 548640 h 548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500" h="548640">
                  <a:moveTo>
                    <a:pt x="0" y="0"/>
                  </a:moveTo>
                  <a:lnTo>
                    <a:pt x="289560" y="45720"/>
                  </a:lnTo>
                  <a:lnTo>
                    <a:pt x="419100" y="205740"/>
                  </a:lnTo>
                  <a:lnTo>
                    <a:pt x="381000" y="358140"/>
                  </a:lnTo>
                  <a:lnTo>
                    <a:pt x="571500" y="5486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4" name="Freeform 1833"/>
            <p:cNvSpPr/>
            <p:nvPr/>
          </p:nvSpPr>
          <p:spPr>
            <a:xfrm>
              <a:off x="8436503" y="8894949"/>
              <a:ext cx="396240" cy="1158240"/>
            </a:xfrm>
            <a:custGeom>
              <a:avLst/>
              <a:gdLst>
                <a:gd name="connsiteX0" fmla="*/ 0 w 396240"/>
                <a:gd name="connsiteY0" fmla="*/ 0 h 1158240"/>
                <a:gd name="connsiteX1" fmla="*/ 22860 w 396240"/>
                <a:gd name="connsiteY1" fmla="*/ 472440 h 1158240"/>
                <a:gd name="connsiteX2" fmla="*/ 396240 w 396240"/>
                <a:gd name="connsiteY2" fmla="*/ 1158240 h 115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6240" h="1158240">
                  <a:moveTo>
                    <a:pt x="0" y="0"/>
                  </a:moveTo>
                  <a:lnTo>
                    <a:pt x="22860" y="472440"/>
                  </a:lnTo>
                  <a:lnTo>
                    <a:pt x="396240" y="1158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5" name="Freeform 1834"/>
            <p:cNvSpPr/>
            <p:nvPr/>
          </p:nvSpPr>
          <p:spPr>
            <a:xfrm>
              <a:off x="7880243" y="9001629"/>
              <a:ext cx="876300" cy="2468880"/>
            </a:xfrm>
            <a:custGeom>
              <a:avLst/>
              <a:gdLst>
                <a:gd name="connsiteX0" fmla="*/ 807720 w 876300"/>
                <a:gd name="connsiteY0" fmla="*/ 0 h 2468880"/>
                <a:gd name="connsiteX1" fmla="*/ 807720 w 876300"/>
                <a:gd name="connsiteY1" fmla="*/ 0 h 2468880"/>
                <a:gd name="connsiteX2" fmla="*/ 815340 w 876300"/>
                <a:gd name="connsiteY2" fmla="*/ 83820 h 2468880"/>
                <a:gd name="connsiteX3" fmla="*/ 876300 w 876300"/>
                <a:gd name="connsiteY3" fmla="*/ 228600 h 2468880"/>
                <a:gd name="connsiteX4" fmla="*/ 822960 w 876300"/>
                <a:gd name="connsiteY4" fmla="*/ 281940 h 2468880"/>
                <a:gd name="connsiteX5" fmla="*/ 822960 w 876300"/>
                <a:gd name="connsiteY5" fmla="*/ 480060 h 2468880"/>
                <a:gd name="connsiteX6" fmla="*/ 746760 w 876300"/>
                <a:gd name="connsiteY6" fmla="*/ 556260 h 2468880"/>
                <a:gd name="connsiteX7" fmla="*/ 586740 w 876300"/>
                <a:gd name="connsiteY7" fmla="*/ 990600 h 2468880"/>
                <a:gd name="connsiteX8" fmla="*/ 457200 w 876300"/>
                <a:gd name="connsiteY8" fmla="*/ 1531620 h 2468880"/>
                <a:gd name="connsiteX9" fmla="*/ 198120 w 876300"/>
                <a:gd name="connsiteY9" fmla="*/ 1501140 h 2468880"/>
                <a:gd name="connsiteX10" fmla="*/ 167640 w 876300"/>
                <a:gd name="connsiteY10" fmla="*/ 1630680 h 2468880"/>
                <a:gd name="connsiteX11" fmla="*/ 243840 w 876300"/>
                <a:gd name="connsiteY11" fmla="*/ 1706880 h 2468880"/>
                <a:gd name="connsiteX12" fmla="*/ 160020 w 876300"/>
                <a:gd name="connsiteY12" fmla="*/ 1798320 h 2468880"/>
                <a:gd name="connsiteX13" fmla="*/ 0 w 876300"/>
                <a:gd name="connsiteY13" fmla="*/ 1943100 h 2468880"/>
                <a:gd name="connsiteX14" fmla="*/ 266700 w 876300"/>
                <a:gd name="connsiteY14" fmla="*/ 2468880 h 246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76300" h="2468880">
                  <a:moveTo>
                    <a:pt x="807720" y="0"/>
                  </a:moveTo>
                  <a:lnTo>
                    <a:pt x="807720" y="0"/>
                  </a:lnTo>
                  <a:cubicBezTo>
                    <a:pt x="815901" y="73629"/>
                    <a:pt x="815340" y="45579"/>
                    <a:pt x="815340" y="83820"/>
                  </a:cubicBezTo>
                  <a:lnTo>
                    <a:pt x="876300" y="228600"/>
                  </a:lnTo>
                  <a:lnTo>
                    <a:pt x="822960" y="281940"/>
                  </a:lnTo>
                  <a:lnTo>
                    <a:pt x="822960" y="480060"/>
                  </a:lnTo>
                  <a:lnTo>
                    <a:pt x="746760" y="556260"/>
                  </a:lnTo>
                  <a:lnTo>
                    <a:pt x="586740" y="990600"/>
                  </a:lnTo>
                  <a:lnTo>
                    <a:pt x="457200" y="1531620"/>
                  </a:lnTo>
                  <a:lnTo>
                    <a:pt x="198120" y="1501140"/>
                  </a:lnTo>
                  <a:lnTo>
                    <a:pt x="167640" y="1630680"/>
                  </a:lnTo>
                  <a:lnTo>
                    <a:pt x="243840" y="1706880"/>
                  </a:lnTo>
                  <a:lnTo>
                    <a:pt x="160020" y="1798320"/>
                  </a:lnTo>
                  <a:lnTo>
                    <a:pt x="0" y="1943100"/>
                  </a:lnTo>
                  <a:lnTo>
                    <a:pt x="266700" y="2468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6" name="Freeform 1835"/>
            <p:cNvSpPr/>
            <p:nvPr/>
          </p:nvSpPr>
          <p:spPr>
            <a:xfrm>
              <a:off x="8200283" y="10967589"/>
              <a:ext cx="198120" cy="457200"/>
            </a:xfrm>
            <a:custGeom>
              <a:avLst/>
              <a:gdLst>
                <a:gd name="connsiteX0" fmla="*/ 144780 w 198120"/>
                <a:gd name="connsiteY0" fmla="*/ 457200 h 457200"/>
                <a:gd name="connsiteX1" fmla="*/ 0 w 198120"/>
                <a:gd name="connsiteY1" fmla="*/ 45720 h 457200"/>
                <a:gd name="connsiteX2" fmla="*/ 198120 w 198120"/>
                <a:gd name="connsiteY2" fmla="*/ 0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120" h="457200">
                  <a:moveTo>
                    <a:pt x="144780" y="457200"/>
                  </a:moveTo>
                  <a:lnTo>
                    <a:pt x="0" y="45720"/>
                  </a:lnTo>
                  <a:lnTo>
                    <a:pt x="1981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7" name="Freeform 1836"/>
            <p:cNvSpPr/>
            <p:nvPr/>
          </p:nvSpPr>
          <p:spPr>
            <a:xfrm>
              <a:off x="7461143" y="10952349"/>
              <a:ext cx="762000" cy="15240"/>
            </a:xfrm>
            <a:custGeom>
              <a:avLst/>
              <a:gdLst>
                <a:gd name="connsiteX0" fmla="*/ 762000 w 762000"/>
                <a:gd name="connsiteY0" fmla="*/ 15240 h 15240"/>
                <a:gd name="connsiteX1" fmla="*/ 0 w 762000"/>
                <a:gd name="connsiteY1" fmla="*/ 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0" h="15240">
                  <a:moveTo>
                    <a:pt x="762000" y="1524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8" name="Freeform 1837"/>
            <p:cNvSpPr/>
            <p:nvPr/>
          </p:nvSpPr>
          <p:spPr>
            <a:xfrm>
              <a:off x="8169803" y="9946509"/>
              <a:ext cx="624840" cy="152400"/>
            </a:xfrm>
            <a:custGeom>
              <a:avLst/>
              <a:gdLst>
                <a:gd name="connsiteX0" fmla="*/ 0 w 624840"/>
                <a:gd name="connsiteY0" fmla="*/ 0 h 152400"/>
                <a:gd name="connsiteX1" fmla="*/ 624840 w 624840"/>
                <a:gd name="connsiteY1" fmla="*/ 15240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4840" h="152400">
                  <a:moveTo>
                    <a:pt x="0" y="0"/>
                  </a:moveTo>
                  <a:lnTo>
                    <a:pt x="624840" y="1524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9" name="Freeform 1838"/>
            <p:cNvSpPr/>
            <p:nvPr/>
          </p:nvSpPr>
          <p:spPr>
            <a:xfrm>
              <a:off x="7773563" y="10449429"/>
              <a:ext cx="304800" cy="91440"/>
            </a:xfrm>
            <a:custGeom>
              <a:avLst/>
              <a:gdLst>
                <a:gd name="connsiteX0" fmla="*/ 0 w 304800"/>
                <a:gd name="connsiteY0" fmla="*/ 0 h 91440"/>
                <a:gd name="connsiteX1" fmla="*/ 304800 w 30480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0" h="91440">
                  <a:moveTo>
                    <a:pt x="0" y="0"/>
                  </a:moveTo>
                  <a:lnTo>
                    <a:pt x="304800" y="91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0" name="Freeform 1839"/>
            <p:cNvSpPr/>
            <p:nvPr/>
          </p:nvSpPr>
          <p:spPr>
            <a:xfrm>
              <a:off x="8520323" y="10388469"/>
              <a:ext cx="2827020" cy="1082040"/>
            </a:xfrm>
            <a:custGeom>
              <a:avLst/>
              <a:gdLst>
                <a:gd name="connsiteX0" fmla="*/ 0 w 2827020"/>
                <a:gd name="connsiteY0" fmla="*/ 312420 h 1082040"/>
                <a:gd name="connsiteX1" fmla="*/ 1127760 w 2827020"/>
                <a:gd name="connsiteY1" fmla="*/ 0 h 1082040"/>
                <a:gd name="connsiteX2" fmla="*/ 1790700 w 2827020"/>
                <a:gd name="connsiteY2" fmla="*/ 259080 h 1082040"/>
                <a:gd name="connsiteX3" fmla="*/ 1950720 w 2827020"/>
                <a:gd name="connsiteY3" fmla="*/ 45720 h 1082040"/>
                <a:gd name="connsiteX4" fmla="*/ 2202180 w 2827020"/>
                <a:gd name="connsiteY4" fmla="*/ 99060 h 1082040"/>
                <a:gd name="connsiteX5" fmla="*/ 2453640 w 2827020"/>
                <a:gd name="connsiteY5" fmla="*/ 739140 h 1082040"/>
                <a:gd name="connsiteX6" fmla="*/ 2827020 w 2827020"/>
                <a:gd name="connsiteY6" fmla="*/ 1082040 h 1082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7020" h="1082040">
                  <a:moveTo>
                    <a:pt x="0" y="312420"/>
                  </a:moveTo>
                  <a:lnTo>
                    <a:pt x="1127760" y="0"/>
                  </a:lnTo>
                  <a:lnTo>
                    <a:pt x="1790700" y="259080"/>
                  </a:lnTo>
                  <a:lnTo>
                    <a:pt x="1950720" y="45720"/>
                  </a:lnTo>
                  <a:lnTo>
                    <a:pt x="2202180" y="99060"/>
                  </a:lnTo>
                  <a:lnTo>
                    <a:pt x="2453640" y="739140"/>
                  </a:lnTo>
                  <a:lnTo>
                    <a:pt x="2827020" y="1082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1" name="Freeform 1840"/>
            <p:cNvSpPr/>
            <p:nvPr/>
          </p:nvSpPr>
          <p:spPr>
            <a:xfrm>
              <a:off x="8459363" y="10807569"/>
              <a:ext cx="1790700" cy="685800"/>
            </a:xfrm>
            <a:custGeom>
              <a:avLst/>
              <a:gdLst>
                <a:gd name="connsiteX0" fmla="*/ 0 w 1790700"/>
                <a:gd name="connsiteY0" fmla="*/ 480060 h 685800"/>
                <a:gd name="connsiteX1" fmla="*/ 998220 w 1790700"/>
                <a:gd name="connsiteY1" fmla="*/ 213360 h 685800"/>
                <a:gd name="connsiteX2" fmla="*/ 952500 w 1790700"/>
                <a:gd name="connsiteY2" fmla="*/ 68580 h 685800"/>
                <a:gd name="connsiteX3" fmla="*/ 1196340 w 1790700"/>
                <a:gd name="connsiteY3" fmla="*/ 30480 h 685800"/>
                <a:gd name="connsiteX4" fmla="*/ 1744980 w 1790700"/>
                <a:gd name="connsiteY4" fmla="*/ 0 h 685800"/>
                <a:gd name="connsiteX5" fmla="*/ 1714500 w 1790700"/>
                <a:gd name="connsiteY5" fmla="*/ 91440 h 685800"/>
                <a:gd name="connsiteX6" fmla="*/ 1524000 w 1790700"/>
                <a:gd name="connsiteY6" fmla="*/ 137160 h 685800"/>
                <a:gd name="connsiteX7" fmla="*/ 1790700 w 1790700"/>
                <a:gd name="connsiteY7" fmla="*/ 685800 h 685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0700" h="685800">
                  <a:moveTo>
                    <a:pt x="0" y="480060"/>
                  </a:moveTo>
                  <a:lnTo>
                    <a:pt x="998220" y="213360"/>
                  </a:lnTo>
                  <a:lnTo>
                    <a:pt x="952500" y="68580"/>
                  </a:lnTo>
                  <a:lnTo>
                    <a:pt x="1196340" y="30480"/>
                  </a:lnTo>
                  <a:lnTo>
                    <a:pt x="1744980" y="0"/>
                  </a:lnTo>
                  <a:lnTo>
                    <a:pt x="1714500" y="91440"/>
                  </a:lnTo>
                  <a:lnTo>
                    <a:pt x="1524000" y="137160"/>
                  </a:lnTo>
                  <a:lnTo>
                    <a:pt x="1790700" y="6858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2" name="Freeform 1841"/>
            <p:cNvSpPr/>
            <p:nvPr/>
          </p:nvSpPr>
          <p:spPr>
            <a:xfrm>
              <a:off x="9381383" y="11005689"/>
              <a:ext cx="99060" cy="480060"/>
            </a:xfrm>
            <a:custGeom>
              <a:avLst/>
              <a:gdLst>
                <a:gd name="connsiteX0" fmla="*/ 99060 w 99060"/>
                <a:gd name="connsiteY0" fmla="*/ 0 h 480060"/>
                <a:gd name="connsiteX1" fmla="*/ 0 w 99060"/>
                <a:gd name="connsiteY1" fmla="*/ 48006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060" h="480060">
                  <a:moveTo>
                    <a:pt x="99060" y="0"/>
                  </a:moveTo>
                  <a:lnTo>
                    <a:pt x="0" y="4800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3" name="Freeform 1842"/>
            <p:cNvSpPr/>
            <p:nvPr/>
          </p:nvSpPr>
          <p:spPr>
            <a:xfrm>
              <a:off x="8421263" y="10662789"/>
              <a:ext cx="1196340" cy="304800"/>
            </a:xfrm>
            <a:custGeom>
              <a:avLst/>
              <a:gdLst>
                <a:gd name="connsiteX0" fmla="*/ 0 w 1196340"/>
                <a:gd name="connsiteY0" fmla="*/ 304800 h 304800"/>
                <a:gd name="connsiteX1" fmla="*/ 1196340 w 1196340"/>
                <a:gd name="connsiteY1" fmla="*/ 0 h 304800"/>
                <a:gd name="connsiteX2" fmla="*/ 1165860 w 1196340"/>
                <a:gd name="connsiteY2" fmla="*/ 205740 h 30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6340" h="304800">
                  <a:moveTo>
                    <a:pt x="0" y="304800"/>
                  </a:moveTo>
                  <a:lnTo>
                    <a:pt x="1196340" y="0"/>
                  </a:lnTo>
                  <a:lnTo>
                    <a:pt x="1165860" y="2057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4" name="Freeform 1843"/>
            <p:cNvSpPr/>
            <p:nvPr/>
          </p:nvSpPr>
          <p:spPr>
            <a:xfrm>
              <a:off x="8604143" y="10380849"/>
              <a:ext cx="1021080" cy="289560"/>
            </a:xfrm>
            <a:custGeom>
              <a:avLst/>
              <a:gdLst>
                <a:gd name="connsiteX0" fmla="*/ 0 w 1021080"/>
                <a:gd name="connsiteY0" fmla="*/ 289560 h 289560"/>
                <a:gd name="connsiteX1" fmla="*/ 1021080 w 1021080"/>
                <a:gd name="connsiteY1" fmla="*/ 0 h 289560"/>
                <a:gd name="connsiteX2" fmla="*/ 1005840 w 1021080"/>
                <a:gd name="connsiteY2" fmla="*/ 27432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1080" h="289560">
                  <a:moveTo>
                    <a:pt x="0" y="289560"/>
                  </a:moveTo>
                  <a:lnTo>
                    <a:pt x="1021080" y="0"/>
                  </a:lnTo>
                  <a:lnTo>
                    <a:pt x="1005840" y="2743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5" name="Freeform 1844"/>
            <p:cNvSpPr/>
            <p:nvPr/>
          </p:nvSpPr>
          <p:spPr>
            <a:xfrm>
              <a:off x="8764163" y="10144629"/>
              <a:ext cx="632460" cy="419100"/>
            </a:xfrm>
            <a:custGeom>
              <a:avLst/>
              <a:gdLst>
                <a:gd name="connsiteX0" fmla="*/ 0 w 632460"/>
                <a:gd name="connsiteY0" fmla="*/ 121920 h 419100"/>
                <a:gd name="connsiteX1" fmla="*/ 480060 w 632460"/>
                <a:gd name="connsiteY1" fmla="*/ 0 h 419100"/>
                <a:gd name="connsiteX2" fmla="*/ 632460 w 632460"/>
                <a:gd name="connsiteY2" fmla="*/ 41910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2460" h="419100">
                  <a:moveTo>
                    <a:pt x="0" y="121920"/>
                  </a:moveTo>
                  <a:lnTo>
                    <a:pt x="480060" y="0"/>
                  </a:lnTo>
                  <a:lnTo>
                    <a:pt x="632460" y="4191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6" name="Freeform 1845"/>
            <p:cNvSpPr/>
            <p:nvPr/>
          </p:nvSpPr>
          <p:spPr>
            <a:xfrm>
              <a:off x="9000383" y="9695049"/>
              <a:ext cx="716280" cy="701040"/>
            </a:xfrm>
            <a:custGeom>
              <a:avLst/>
              <a:gdLst>
                <a:gd name="connsiteX0" fmla="*/ 0 w 716280"/>
                <a:gd name="connsiteY0" fmla="*/ 0 h 701040"/>
                <a:gd name="connsiteX1" fmla="*/ 716280 w 716280"/>
                <a:gd name="connsiteY1" fmla="*/ 335280 h 701040"/>
                <a:gd name="connsiteX2" fmla="*/ 647700 w 716280"/>
                <a:gd name="connsiteY2" fmla="*/ 701040 h 7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6280" h="701040">
                  <a:moveTo>
                    <a:pt x="0" y="0"/>
                  </a:moveTo>
                  <a:lnTo>
                    <a:pt x="716280" y="335280"/>
                  </a:lnTo>
                  <a:lnTo>
                    <a:pt x="647700" y="7010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7" name="Freeform 1846"/>
            <p:cNvSpPr/>
            <p:nvPr/>
          </p:nvSpPr>
          <p:spPr>
            <a:xfrm>
              <a:off x="9389003" y="9336909"/>
              <a:ext cx="1158240" cy="1097280"/>
            </a:xfrm>
            <a:custGeom>
              <a:avLst/>
              <a:gdLst>
                <a:gd name="connsiteX0" fmla="*/ 312420 w 1158240"/>
                <a:gd name="connsiteY0" fmla="*/ 800100 h 1097280"/>
                <a:gd name="connsiteX1" fmla="*/ 1082040 w 1158240"/>
                <a:gd name="connsiteY1" fmla="*/ 1097280 h 1097280"/>
                <a:gd name="connsiteX2" fmla="*/ 1158240 w 1158240"/>
                <a:gd name="connsiteY2" fmla="*/ 716280 h 1097280"/>
                <a:gd name="connsiteX3" fmla="*/ 1036320 w 1158240"/>
                <a:gd name="connsiteY3" fmla="*/ 449580 h 1097280"/>
                <a:gd name="connsiteX4" fmla="*/ 891540 w 1158240"/>
                <a:gd name="connsiteY4" fmla="*/ 381000 h 1097280"/>
                <a:gd name="connsiteX5" fmla="*/ 0 w 1158240"/>
                <a:gd name="connsiteY5" fmla="*/ 0 h 109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8240" h="1097280">
                  <a:moveTo>
                    <a:pt x="312420" y="800100"/>
                  </a:moveTo>
                  <a:lnTo>
                    <a:pt x="1082040" y="1097280"/>
                  </a:lnTo>
                  <a:lnTo>
                    <a:pt x="1158240" y="716280"/>
                  </a:lnTo>
                  <a:lnTo>
                    <a:pt x="1036320" y="449580"/>
                  </a:lnTo>
                  <a:lnTo>
                    <a:pt x="891540" y="38100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8" name="Freeform 1847"/>
            <p:cNvSpPr/>
            <p:nvPr/>
          </p:nvSpPr>
          <p:spPr>
            <a:xfrm>
              <a:off x="9183263" y="9169269"/>
              <a:ext cx="609600" cy="853440"/>
            </a:xfrm>
            <a:custGeom>
              <a:avLst/>
              <a:gdLst>
                <a:gd name="connsiteX0" fmla="*/ 0 w 609600"/>
                <a:gd name="connsiteY0" fmla="*/ 0 h 853440"/>
                <a:gd name="connsiteX1" fmla="*/ 22860 w 609600"/>
                <a:gd name="connsiteY1" fmla="*/ 365760 h 853440"/>
                <a:gd name="connsiteX2" fmla="*/ 609600 w 609600"/>
                <a:gd name="connsiteY2" fmla="*/ 624840 h 853440"/>
                <a:gd name="connsiteX3" fmla="*/ 541020 w 609600"/>
                <a:gd name="connsiteY3" fmla="*/ 853440 h 85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9600" h="853440">
                  <a:moveTo>
                    <a:pt x="0" y="0"/>
                  </a:moveTo>
                  <a:lnTo>
                    <a:pt x="22860" y="365760"/>
                  </a:lnTo>
                  <a:lnTo>
                    <a:pt x="609600" y="624840"/>
                  </a:lnTo>
                  <a:lnTo>
                    <a:pt x="541020" y="8534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9" name="Freeform 1848"/>
            <p:cNvSpPr/>
            <p:nvPr/>
          </p:nvSpPr>
          <p:spPr>
            <a:xfrm>
              <a:off x="9770003" y="9550269"/>
              <a:ext cx="91440" cy="266700"/>
            </a:xfrm>
            <a:custGeom>
              <a:avLst/>
              <a:gdLst>
                <a:gd name="connsiteX0" fmla="*/ 91440 w 91440"/>
                <a:gd name="connsiteY0" fmla="*/ 0 h 266700"/>
                <a:gd name="connsiteX1" fmla="*/ 0 w 91440"/>
                <a:gd name="connsiteY1" fmla="*/ 266700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266700">
                  <a:moveTo>
                    <a:pt x="91440" y="0"/>
                  </a:moveTo>
                  <a:lnTo>
                    <a:pt x="0" y="266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0" name="Freeform 1849"/>
            <p:cNvSpPr/>
            <p:nvPr/>
          </p:nvSpPr>
          <p:spPr>
            <a:xfrm>
              <a:off x="9945263" y="9672189"/>
              <a:ext cx="190500" cy="563880"/>
            </a:xfrm>
            <a:custGeom>
              <a:avLst/>
              <a:gdLst>
                <a:gd name="connsiteX0" fmla="*/ 190500 w 190500"/>
                <a:gd name="connsiteY0" fmla="*/ 0 h 563880"/>
                <a:gd name="connsiteX1" fmla="*/ 0 w 190500"/>
                <a:gd name="connsiteY1" fmla="*/ 56388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563880">
                  <a:moveTo>
                    <a:pt x="190500" y="0"/>
                  </a:moveTo>
                  <a:lnTo>
                    <a:pt x="0" y="5638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1" name="Freeform 1850"/>
            <p:cNvSpPr/>
            <p:nvPr/>
          </p:nvSpPr>
          <p:spPr>
            <a:xfrm>
              <a:off x="10189103" y="9763629"/>
              <a:ext cx="190500" cy="556260"/>
            </a:xfrm>
            <a:custGeom>
              <a:avLst/>
              <a:gdLst>
                <a:gd name="connsiteX0" fmla="*/ 190500 w 190500"/>
                <a:gd name="connsiteY0" fmla="*/ 0 h 556260"/>
                <a:gd name="connsiteX1" fmla="*/ 0 w 190500"/>
                <a:gd name="connsiteY1" fmla="*/ 556260 h 55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00" h="556260">
                  <a:moveTo>
                    <a:pt x="190500" y="0"/>
                  </a:moveTo>
                  <a:lnTo>
                    <a:pt x="0" y="556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2" name="Freeform 1851"/>
            <p:cNvSpPr/>
            <p:nvPr/>
          </p:nvSpPr>
          <p:spPr>
            <a:xfrm>
              <a:off x="10471043" y="10274169"/>
              <a:ext cx="1325880" cy="1219200"/>
            </a:xfrm>
            <a:custGeom>
              <a:avLst/>
              <a:gdLst>
                <a:gd name="connsiteX0" fmla="*/ 0 w 1325880"/>
                <a:gd name="connsiteY0" fmla="*/ 68580 h 1219200"/>
                <a:gd name="connsiteX1" fmla="*/ 259080 w 1325880"/>
                <a:gd name="connsiteY1" fmla="*/ 0 h 1219200"/>
                <a:gd name="connsiteX2" fmla="*/ 1325880 w 1325880"/>
                <a:gd name="connsiteY2" fmla="*/ 121920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25880" h="1219200">
                  <a:moveTo>
                    <a:pt x="0" y="68580"/>
                  </a:moveTo>
                  <a:lnTo>
                    <a:pt x="259080" y="0"/>
                  </a:lnTo>
                  <a:lnTo>
                    <a:pt x="1325880" y="12192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3" name="Freeform 1852"/>
            <p:cNvSpPr/>
            <p:nvPr/>
          </p:nvSpPr>
          <p:spPr>
            <a:xfrm>
              <a:off x="12170303" y="11089509"/>
              <a:ext cx="76200" cy="396240"/>
            </a:xfrm>
            <a:custGeom>
              <a:avLst/>
              <a:gdLst>
                <a:gd name="connsiteX0" fmla="*/ 0 w 76200"/>
                <a:gd name="connsiteY0" fmla="*/ 0 h 396240"/>
                <a:gd name="connsiteX1" fmla="*/ 76200 w 76200"/>
                <a:gd name="connsiteY1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00" h="396240">
                  <a:moveTo>
                    <a:pt x="0" y="0"/>
                  </a:moveTo>
                  <a:lnTo>
                    <a:pt x="76200" y="396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4" name="Freeform 1853"/>
            <p:cNvSpPr/>
            <p:nvPr/>
          </p:nvSpPr>
          <p:spPr>
            <a:xfrm>
              <a:off x="11766443" y="10982829"/>
              <a:ext cx="160020" cy="487680"/>
            </a:xfrm>
            <a:custGeom>
              <a:avLst/>
              <a:gdLst>
                <a:gd name="connsiteX0" fmla="*/ 0 w 160020"/>
                <a:gd name="connsiteY0" fmla="*/ 0 h 487680"/>
                <a:gd name="connsiteX1" fmla="*/ 160020 w 160020"/>
                <a:gd name="connsiteY1" fmla="*/ 487680 h 48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487680">
                  <a:moveTo>
                    <a:pt x="0" y="0"/>
                  </a:moveTo>
                  <a:lnTo>
                    <a:pt x="160020" y="4876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5" name="Freeform 1854"/>
            <p:cNvSpPr/>
            <p:nvPr/>
          </p:nvSpPr>
          <p:spPr>
            <a:xfrm>
              <a:off x="11240663" y="10601829"/>
              <a:ext cx="769620" cy="403860"/>
            </a:xfrm>
            <a:custGeom>
              <a:avLst/>
              <a:gdLst>
                <a:gd name="connsiteX0" fmla="*/ 0 w 769620"/>
                <a:gd name="connsiteY0" fmla="*/ 251460 h 403860"/>
                <a:gd name="connsiteX1" fmla="*/ 548640 w 769620"/>
                <a:gd name="connsiteY1" fmla="*/ 0 h 403860"/>
                <a:gd name="connsiteX2" fmla="*/ 769620 w 769620"/>
                <a:gd name="connsiteY2" fmla="*/ 190500 h 403860"/>
                <a:gd name="connsiteX3" fmla="*/ 541020 w 769620"/>
                <a:gd name="connsiteY3" fmla="*/ 403860 h 403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9620" h="403860">
                  <a:moveTo>
                    <a:pt x="0" y="251460"/>
                  </a:moveTo>
                  <a:lnTo>
                    <a:pt x="548640" y="0"/>
                  </a:lnTo>
                  <a:lnTo>
                    <a:pt x="769620" y="190500"/>
                  </a:lnTo>
                  <a:lnTo>
                    <a:pt x="541020" y="4038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6" name="Freeform 1855"/>
            <p:cNvSpPr/>
            <p:nvPr/>
          </p:nvSpPr>
          <p:spPr>
            <a:xfrm>
              <a:off x="11682623" y="9870309"/>
              <a:ext cx="175260" cy="731520"/>
            </a:xfrm>
            <a:custGeom>
              <a:avLst/>
              <a:gdLst>
                <a:gd name="connsiteX0" fmla="*/ 106680 w 175260"/>
                <a:gd name="connsiteY0" fmla="*/ 731520 h 731520"/>
                <a:gd name="connsiteX1" fmla="*/ 175260 w 175260"/>
                <a:gd name="connsiteY1" fmla="*/ 0 h 731520"/>
                <a:gd name="connsiteX2" fmla="*/ 0 w 175260"/>
                <a:gd name="connsiteY2" fmla="*/ 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260" h="731520">
                  <a:moveTo>
                    <a:pt x="106680" y="731520"/>
                  </a:moveTo>
                  <a:lnTo>
                    <a:pt x="175260" y="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7" name="Freeform 1856"/>
            <p:cNvSpPr/>
            <p:nvPr/>
          </p:nvSpPr>
          <p:spPr>
            <a:xfrm>
              <a:off x="11835023" y="9885549"/>
              <a:ext cx="548640" cy="220980"/>
            </a:xfrm>
            <a:custGeom>
              <a:avLst/>
              <a:gdLst>
                <a:gd name="connsiteX0" fmla="*/ 0 w 548640"/>
                <a:gd name="connsiteY0" fmla="*/ 220980 h 220980"/>
                <a:gd name="connsiteX1" fmla="*/ 548640 w 548640"/>
                <a:gd name="connsiteY1" fmla="*/ 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640" h="220980">
                  <a:moveTo>
                    <a:pt x="0" y="220980"/>
                  </a:moveTo>
                  <a:lnTo>
                    <a:pt x="5486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05" name="Freeform 704"/>
          <p:cNvSpPr/>
          <p:nvPr userDrawn="1"/>
        </p:nvSpPr>
        <p:spPr>
          <a:xfrm rot="7897439" flipH="1">
            <a:off x="21862916" y="821545"/>
            <a:ext cx="808821" cy="1257166"/>
          </a:xfrm>
          <a:custGeom>
            <a:avLst/>
            <a:gdLst>
              <a:gd name="connsiteX0" fmla="*/ 0 w 396240"/>
              <a:gd name="connsiteY0" fmla="*/ 0 h 1158240"/>
              <a:gd name="connsiteX1" fmla="*/ 22860 w 396240"/>
              <a:gd name="connsiteY1" fmla="*/ 472440 h 1158240"/>
              <a:gd name="connsiteX2" fmla="*/ 396240 w 396240"/>
              <a:gd name="connsiteY2" fmla="*/ 1158240 h 1158240"/>
              <a:gd name="connsiteX0" fmla="*/ 0 w 396240"/>
              <a:gd name="connsiteY0" fmla="*/ 0 h 1158240"/>
              <a:gd name="connsiteX1" fmla="*/ 22860 w 396240"/>
              <a:gd name="connsiteY1" fmla="*/ 472440 h 1158240"/>
              <a:gd name="connsiteX2" fmla="*/ 396240 w 396240"/>
              <a:gd name="connsiteY2" fmla="*/ 1158240 h 1158240"/>
              <a:gd name="connsiteX0" fmla="*/ 0 w 373380"/>
              <a:gd name="connsiteY0" fmla="*/ 0 h 685800"/>
              <a:gd name="connsiteX1" fmla="*/ 373380 w 373380"/>
              <a:gd name="connsiteY1" fmla="*/ 685800 h 685800"/>
              <a:gd name="connsiteX0" fmla="*/ 0 w 595668"/>
              <a:gd name="connsiteY0" fmla="*/ 0 h 1129039"/>
              <a:gd name="connsiteX1" fmla="*/ 595668 w 595668"/>
              <a:gd name="connsiteY1" fmla="*/ 1129039 h 1129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5668" h="1129039">
                <a:moveTo>
                  <a:pt x="0" y="0"/>
                </a:moveTo>
                <a:lnTo>
                  <a:pt x="595668" y="1129039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6" name="Freeform 705"/>
          <p:cNvSpPr/>
          <p:nvPr userDrawn="1"/>
        </p:nvSpPr>
        <p:spPr>
          <a:xfrm rot="7897439" flipH="1">
            <a:off x="20928314" y="338759"/>
            <a:ext cx="1189874" cy="2494514"/>
          </a:xfrm>
          <a:custGeom>
            <a:avLst/>
            <a:gdLst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15340 w 876300"/>
              <a:gd name="connsiteY2" fmla="*/ 83820 h 2468880"/>
              <a:gd name="connsiteX3" fmla="*/ 876300 w 876300"/>
              <a:gd name="connsiteY3" fmla="*/ 228600 h 2468880"/>
              <a:gd name="connsiteX4" fmla="*/ 822960 w 876300"/>
              <a:gd name="connsiteY4" fmla="*/ 281940 h 2468880"/>
              <a:gd name="connsiteX5" fmla="*/ 822960 w 876300"/>
              <a:gd name="connsiteY5" fmla="*/ 480060 h 2468880"/>
              <a:gd name="connsiteX6" fmla="*/ 746760 w 876300"/>
              <a:gd name="connsiteY6" fmla="*/ 556260 h 2468880"/>
              <a:gd name="connsiteX7" fmla="*/ 586740 w 876300"/>
              <a:gd name="connsiteY7" fmla="*/ 990600 h 2468880"/>
              <a:gd name="connsiteX8" fmla="*/ 457200 w 876300"/>
              <a:gd name="connsiteY8" fmla="*/ 1531620 h 2468880"/>
              <a:gd name="connsiteX9" fmla="*/ 198120 w 876300"/>
              <a:gd name="connsiteY9" fmla="*/ 1501140 h 2468880"/>
              <a:gd name="connsiteX10" fmla="*/ 167640 w 876300"/>
              <a:gd name="connsiteY10" fmla="*/ 1630680 h 2468880"/>
              <a:gd name="connsiteX11" fmla="*/ 243840 w 876300"/>
              <a:gd name="connsiteY11" fmla="*/ 1706880 h 2468880"/>
              <a:gd name="connsiteX12" fmla="*/ 160020 w 876300"/>
              <a:gd name="connsiteY12" fmla="*/ 1798320 h 2468880"/>
              <a:gd name="connsiteX13" fmla="*/ 0 w 876300"/>
              <a:gd name="connsiteY13" fmla="*/ 1943100 h 2468880"/>
              <a:gd name="connsiteX14" fmla="*/ 266700 w 876300"/>
              <a:gd name="connsiteY14" fmla="*/ 2468880 h 2468880"/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76300 w 876300"/>
              <a:gd name="connsiteY2" fmla="*/ 228600 h 2468880"/>
              <a:gd name="connsiteX3" fmla="*/ 822960 w 876300"/>
              <a:gd name="connsiteY3" fmla="*/ 281940 h 2468880"/>
              <a:gd name="connsiteX4" fmla="*/ 822960 w 876300"/>
              <a:gd name="connsiteY4" fmla="*/ 480060 h 2468880"/>
              <a:gd name="connsiteX5" fmla="*/ 746760 w 876300"/>
              <a:gd name="connsiteY5" fmla="*/ 556260 h 2468880"/>
              <a:gd name="connsiteX6" fmla="*/ 586740 w 876300"/>
              <a:gd name="connsiteY6" fmla="*/ 990600 h 2468880"/>
              <a:gd name="connsiteX7" fmla="*/ 457200 w 876300"/>
              <a:gd name="connsiteY7" fmla="*/ 1531620 h 2468880"/>
              <a:gd name="connsiteX8" fmla="*/ 198120 w 876300"/>
              <a:gd name="connsiteY8" fmla="*/ 1501140 h 2468880"/>
              <a:gd name="connsiteX9" fmla="*/ 167640 w 876300"/>
              <a:gd name="connsiteY9" fmla="*/ 1630680 h 2468880"/>
              <a:gd name="connsiteX10" fmla="*/ 243840 w 876300"/>
              <a:gd name="connsiteY10" fmla="*/ 1706880 h 2468880"/>
              <a:gd name="connsiteX11" fmla="*/ 160020 w 876300"/>
              <a:gd name="connsiteY11" fmla="*/ 1798320 h 2468880"/>
              <a:gd name="connsiteX12" fmla="*/ 0 w 876300"/>
              <a:gd name="connsiteY12" fmla="*/ 1943100 h 2468880"/>
              <a:gd name="connsiteX13" fmla="*/ 266700 w 876300"/>
              <a:gd name="connsiteY13" fmla="*/ 2468880 h 2468880"/>
              <a:gd name="connsiteX0" fmla="*/ 807720 w 876300"/>
              <a:gd name="connsiteY0" fmla="*/ 0 h 2468880"/>
              <a:gd name="connsiteX1" fmla="*/ 876300 w 876300"/>
              <a:gd name="connsiteY1" fmla="*/ 228600 h 2468880"/>
              <a:gd name="connsiteX2" fmla="*/ 822960 w 876300"/>
              <a:gd name="connsiteY2" fmla="*/ 281940 h 2468880"/>
              <a:gd name="connsiteX3" fmla="*/ 822960 w 876300"/>
              <a:gd name="connsiteY3" fmla="*/ 480060 h 2468880"/>
              <a:gd name="connsiteX4" fmla="*/ 746760 w 876300"/>
              <a:gd name="connsiteY4" fmla="*/ 556260 h 2468880"/>
              <a:gd name="connsiteX5" fmla="*/ 586740 w 876300"/>
              <a:gd name="connsiteY5" fmla="*/ 990600 h 2468880"/>
              <a:gd name="connsiteX6" fmla="*/ 457200 w 876300"/>
              <a:gd name="connsiteY6" fmla="*/ 1531620 h 2468880"/>
              <a:gd name="connsiteX7" fmla="*/ 198120 w 876300"/>
              <a:gd name="connsiteY7" fmla="*/ 1501140 h 2468880"/>
              <a:gd name="connsiteX8" fmla="*/ 167640 w 876300"/>
              <a:gd name="connsiteY8" fmla="*/ 1630680 h 2468880"/>
              <a:gd name="connsiteX9" fmla="*/ 243840 w 876300"/>
              <a:gd name="connsiteY9" fmla="*/ 1706880 h 2468880"/>
              <a:gd name="connsiteX10" fmla="*/ 160020 w 876300"/>
              <a:gd name="connsiteY10" fmla="*/ 1798320 h 2468880"/>
              <a:gd name="connsiteX11" fmla="*/ 0 w 876300"/>
              <a:gd name="connsiteY11" fmla="*/ 1943100 h 2468880"/>
              <a:gd name="connsiteX12" fmla="*/ 266700 w 876300"/>
              <a:gd name="connsiteY12" fmla="*/ 2468880 h 2468880"/>
              <a:gd name="connsiteX0" fmla="*/ 876300 w 876300"/>
              <a:gd name="connsiteY0" fmla="*/ 0 h 2240280"/>
              <a:gd name="connsiteX1" fmla="*/ 822960 w 876300"/>
              <a:gd name="connsiteY1" fmla="*/ 53340 h 2240280"/>
              <a:gd name="connsiteX2" fmla="*/ 822960 w 876300"/>
              <a:gd name="connsiteY2" fmla="*/ 251460 h 2240280"/>
              <a:gd name="connsiteX3" fmla="*/ 746760 w 876300"/>
              <a:gd name="connsiteY3" fmla="*/ 327660 h 2240280"/>
              <a:gd name="connsiteX4" fmla="*/ 586740 w 876300"/>
              <a:gd name="connsiteY4" fmla="*/ 762000 h 2240280"/>
              <a:gd name="connsiteX5" fmla="*/ 457200 w 876300"/>
              <a:gd name="connsiteY5" fmla="*/ 1303020 h 2240280"/>
              <a:gd name="connsiteX6" fmla="*/ 198120 w 876300"/>
              <a:gd name="connsiteY6" fmla="*/ 1272540 h 2240280"/>
              <a:gd name="connsiteX7" fmla="*/ 167640 w 876300"/>
              <a:gd name="connsiteY7" fmla="*/ 1402080 h 2240280"/>
              <a:gd name="connsiteX8" fmla="*/ 243840 w 876300"/>
              <a:gd name="connsiteY8" fmla="*/ 1478280 h 2240280"/>
              <a:gd name="connsiteX9" fmla="*/ 160020 w 876300"/>
              <a:gd name="connsiteY9" fmla="*/ 1569720 h 2240280"/>
              <a:gd name="connsiteX10" fmla="*/ 0 w 876300"/>
              <a:gd name="connsiteY10" fmla="*/ 1714500 h 2240280"/>
              <a:gd name="connsiteX11" fmla="*/ 266700 w 876300"/>
              <a:gd name="connsiteY11" fmla="*/ 2240280 h 2240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76300" h="2240280">
                <a:moveTo>
                  <a:pt x="876300" y="0"/>
                </a:moveTo>
                <a:lnTo>
                  <a:pt x="822960" y="53340"/>
                </a:lnTo>
                <a:lnTo>
                  <a:pt x="822960" y="251460"/>
                </a:lnTo>
                <a:lnTo>
                  <a:pt x="746760" y="327660"/>
                </a:lnTo>
                <a:lnTo>
                  <a:pt x="586740" y="762000"/>
                </a:lnTo>
                <a:lnTo>
                  <a:pt x="457200" y="1303020"/>
                </a:lnTo>
                <a:lnTo>
                  <a:pt x="198120" y="1272540"/>
                </a:lnTo>
                <a:lnTo>
                  <a:pt x="167640" y="1402080"/>
                </a:lnTo>
                <a:lnTo>
                  <a:pt x="243840" y="1478280"/>
                </a:lnTo>
                <a:lnTo>
                  <a:pt x="160020" y="1569720"/>
                </a:lnTo>
                <a:lnTo>
                  <a:pt x="0" y="1714500"/>
                </a:lnTo>
                <a:lnTo>
                  <a:pt x="266700" y="22402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7" name="Freeform 706"/>
          <p:cNvSpPr/>
          <p:nvPr userDrawn="1"/>
        </p:nvSpPr>
        <p:spPr>
          <a:xfrm rot="7897439" flipH="1">
            <a:off x="20667542" y="725225"/>
            <a:ext cx="269015" cy="509085"/>
          </a:xfrm>
          <a:custGeom>
            <a:avLst/>
            <a:gdLst>
              <a:gd name="connsiteX0" fmla="*/ 144780 w 198120"/>
              <a:gd name="connsiteY0" fmla="*/ 457200 h 457200"/>
              <a:gd name="connsiteX1" fmla="*/ 0 w 198120"/>
              <a:gd name="connsiteY1" fmla="*/ 45720 h 457200"/>
              <a:gd name="connsiteX2" fmla="*/ 198120 w 1981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57200">
                <a:moveTo>
                  <a:pt x="144780" y="457200"/>
                </a:moveTo>
                <a:lnTo>
                  <a:pt x="0" y="45720"/>
                </a:lnTo>
                <a:lnTo>
                  <a:pt x="198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8" name="Freeform 707"/>
          <p:cNvSpPr/>
          <p:nvPr userDrawn="1"/>
        </p:nvSpPr>
        <p:spPr>
          <a:xfrm rot="7897439" flipH="1">
            <a:off x="20068969" y="1610059"/>
            <a:ext cx="1034673" cy="16969"/>
          </a:xfrm>
          <a:custGeom>
            <a:avLst/>
            <a:gdLst>
              <a:gd name="connsiteX0" fmla="*/ 762000 w 762000"/>
              <a:gd name="connsiteY0" fmla="*/ 15240 h 15240"/>
              <a:gd name="connsiteX1" fmla="*/ 0 w 7620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0" h="15240">
                <a:moveTo>
                  <a:pt x="762000" y="152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9" name="Freeform 708"/>
          <p:cNvSpPr/>
          <p:nvPr userDrawn="1"/>
        </p:nvSpPr>
        <p:spPr>
          <a:xfrm rot="7897439" flipH="1">
            <a:off x="21449636" y="1421624"/>
            <a:ext cx="1589790" cy="23693"/>
          </a:xfrm>
          <a:custGeom>
            <a:avLst/>
            <a:gdLst>
              <a:gd name="connsiteX0" fmla="*/ 0 w 624840"/>
              <a:gd name="connsiteY0" fmla="*/ 0 h 152400"/>
              <a:gd name="connsiteX1" fmla="*/ 624840 w 624840"/>
              <a:gd name="connsiteY1" fmla="*/ 152400 h 152400"/>
              <a:gd name="connsiteX0" fmla="*/ 0 w 1170824"/>
              <a:gd name="connsiteY0" fmla="*/ 0 h 21278"/>
              <a:gd name="connsiteX1" fmla="*/ 1170824 w 1170824"/>
              <a:gd name="connsiteY1" fmla="*/ 21278 h 21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70824" h="21278">
                <a:moveTo>
                  <a:pt x="0" y="0"/>
                </a:moveTo>
                <a:cubicBezTo>
                  <a:pt x="208280" y="50800"/>
                  <a:pt x="962544" y="-29522"/>
                  <a:pt x="1170824" y="21278"/>
                </a:cubicBez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0" name="Freeform 709"/>
          <p:cNvSpPr/>
          <p:nvPr userDrawn="1"/>
        </p:nvSpPr>
        <p:spPr>
          <a:xfrm rot="7897439" flipH="1">
            <a:off x="20841864" y="1826346"/>
            <a:ext cx="413869" cy="101817"/>
          </a:xfrm>
          <a:custGeom>
            <a:avLst/>
            <a:gdLst>
              <a:gd name="connsiteX0" fmla="*/ 0 w 304800"/>
              <a:gd name="connsiteY0" fmla="*/ 0 h 91440"/>
              <a:gd name="connsiteX1" fmla="*/ 304800 w 30480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91440">
                <a:moveTo>
                  <a:pt x="0" y="0"/>
                </a:moveTo>
                <a:lnTo>
                  <a:pt x="30480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1" name="Freeform 710"/>
          <p:cNvSpPr/>
          <p:nvPr userDrawn="1"/>
        </p:nvSpPr>
        <p:spPr>
          <a:xfrm rot="7897439" flipH="1">
            <a:off x="21300740" y="985805"/>
            <a:ext cx="858778" cy="466661"/>
          </a:xfrm>
          <a:custGeom>
            <a:avLst/>
            <a:gdLst>
              <a:gd name="connsiteX0" fmla="*/ 0 w 632460"/>
              <a:gd name="connsiteY0" fmla="*/ 121920 h 419100"/>
              <a:gd name="connsiteX1" fmla="*/ 480060 w 632460"/>
              <a:gd name="connsiteY1" fmla="*/ 0 h 419100"/>
              <a:gd name="connsiteX2" fmla="*/ 632460 w 632460"/>
              <a:gd name="connsiteY2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32460" h="419100">
                <a:moveTo>
                  <a:pt x="0" y="121920"/>
                </a:moveTo>
                <a:lnTo>
                  <a:pt x="480060" y="0"/>
                </a:lnTo>
                <a:lnTo>
                  <a:pt x="632460" y="4191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2" name="Rectangle 711"/>
          <p:cNvSpPr/>
          <p:nvPr userDrawn="1"/>
        </p:nvSpPr>
        <p:spPr>
          <a:xfrm>
            <a:off x="21831971" y="491471"/>
            <a:ext cx="2664974" cy="1751797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4" name="Freeform 713"/>
          <p:cNvSpPr/>
          <p:nvPr userDrawn="1"/>
        </p:nvSpPr>
        <p:spPr>
          <a:xfrm>
            <a:off x="17077038" y="840259"/>
            <a:ext cx="1136821" cy="2125363"/>
          </a:xfrm>
          <a:custGeom>
            <a:avLst/>
            <a:gdLst>
              <a:gd name="connsiteX0" fmla="*/ 1136821 w 1136821"/>
              <a:gd name="connsiteY0" fmla="*/ 2125363 h 2125363"/>
              <a:gd name="connsiteX1" fmla="*/ 1087394 w 1136821"/>
              <a:gd name="connsiteY1" fmla="*/ 1532238 h 2125363"/>
              <a:gd name="connsiteX2" fmla="*/ 24713 w 1136821"/>
              <a:gd name="connsiteY2" fmla="*/ 0 h 2125363"/>
              <a:gd name="connsiteX3" fmla="*/ 0 w 1136821"/>
              <a:gd name="connsiteY3" fmla="*/ 1902941 h 2125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6821" h="2125363">
                <a:moveTo>
                  <a:pt x="1136821" y="2125363"/>
                </a:moveTo>
                <a:lnTo>
                  <a:pt x="1087394" y="1532238"/>
                </a:lnTo>
                <a:lnTo>
                  <a:pt x="24713" y="0"/>
                </a:lnTo>
                <a:lnTo>
                  <a:pt x="0" y="1902941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5" name="Freeform 714"/>
          <p:cNvSpPr/>
          <p:nvPr userDrawn="1"/>
        </p:nvSpPr>
        <p:spPr>
          <a:xfrm>
            <a:off x="14803395" y="840259"/>
            <a:ext cx="3336324" cy="1606379"/>
          </a:xfrm>
          <a:custGeom>
            <a:avLst/>
            <a:gdLst>
              <a:gd name="connsiteX0" fmla="*/ 3336324 w 3336324"/>
              <a:gd name="connsiteY0" fmla="*/ 1606379 h 1606379"/>
              <a:gd name="connsiteX1" fmla="*/ 74140 w 3336324"/>
              <a:gd name="connsiteY1" fmla="*/ 0 h 1606379"/>
              <a:gd name="connsiteX2" fmla="*/ 0 w 3336324"/>
              <a:gd name="connsiteY2" fmla="*/ 568411 h 1606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336324" h="1606379">
                <a:moveTo>
                  <a:pt x="3336324" y="1606379"/>
                </a:moveTo>
                <a:lnTo>
                  <a:pt x="74140" y="0"/>
                </a:lnTo>
                <a:lnTo>
                  <a:pt x="0" y="568411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6" name="Freeform 715"/>
          <p:cNvSpPr/>
          <p:nvPr userDrawn="1"/>
        </p:nvSpPr>
        <p:spPr>
          <a:xfrm>
            <a:off x="15594227" y="741405"/>
            <a:ext cx="518984" cy="1087395"/>
          </a:xfrm>
          <a:custGeom>
            <a:avLst/>
            <a:gdLst>
              <a:gd name="connsiteX0" fmla="*/ 0 w 518984"/>
              <a:gd name="connsiteY0" fmla="*/ 1087395 h 1087395"/>
              <a:gd name="connsiteX1" fmla="*/ 518984 w 518984"/>
              <a:gd name="connsiteY1" fmla="*/ 0 h 1087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18984" h="1087395">
                <a:moveTo>
                  <a:pt x="0" y="1087395"/>
                </a:moveTo>
                <a:lnTo>
                  <a:pt x="518984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7" name="Freeform 716"/>
          <p:cNvSpPr/>
          <p:nvPr userDrawn="1"/>
        </p:nvSpPr>
        <p:spPr>
          <a:xfrm>
            <a:off x="17521881" y="766119"/>
            <a:ext cx="2273643" cy="2174789"/>
          </a:xfrm>
          <a:custGeom>
            <a:avLst/>
            <a:gdLst>
              <a:gd name="connsiteX0" fmla="*/ 0 w 2273643"/>
              <a:gd name="connsiteY0" fmla="*/ 0 h 2174789"/>
              <a:gd name="connsiteX1" fmla="*/ 24714 w 2273643"/>
              <a:gd name="connsiteY1" fmla="*/ 271849 h 2174789"/>
              <a:gd name="connsiteX2" fmla="*/ 1408670 w 2273643"/>
              <a:gd name="connsiteY2" fmla="*/ 2174789 h 2174789"/>
              <a:gd name="connsiteX3" fmla="*/ 1556951 w 2273643"/>
              <a:gd name="connsiteY3" fmla="*/ 1977081 h 2174789"/>
              <a:gd name="connsiteX4" fmla="*/ 1458097 w 2273643"/>
              <a:gd name="connsiteY4" fmla="*/ 1680519 h 2174789"/>
              <a:gd name="connsiteX5" fmla="*/ 2273643 w 2273643"/>
              <a:gd name="connsiteY5" fmla="*/ 1606378 h 2174789"/>
              <a:gd name="connsiteX6" fmla="*/ 2100649 w 2273643"/>
              <a:gd name="connsiteY6" fmla="*/ 24713 h 21747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73643" h="2174789">
                <a:moveTo>
                  <a:pt x="0" y="0"/>
                </a:moveTo>
                <a:lnTo>
                  <a:pt x="24714" y="271849"/>
                </a:lnTo>
                <a:lnTo>
                  <a:pt x="1408670" y="2174789"/>
                </a:lnTo>
                <a:lnTo>
                  <a:pt x="1556951" y="1977081"/>
                </a:lnTo>
                <a:lnTo>
                  <a:pt x="1458097" y="1680519"/>
                </a:lnTo>
                <a:lnTo>
                  <a:pt x="2273643" y="1606378"/>
                </a:lnTo>
                <a:lnTo>
                  <a:pt x="2100649" y="24713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8" name="Freeform 717"/>
          <p:cNvSpPr/>
          <p:nvPr userDrawn="1"/>
        </p:nvSpPr>
        <p:spPr>
          <a:xfrm>
            <a:off x="18831697" y="766119"/>
            <a:ext cx="864973" cy="667265"/>
          </a:xfrm>
          <a:custGeom>
            <a:avLst/>
            <a:gdLst>
              <a:gd name="connsiteX0" fmla="*/ 0 w 864973"/>
              <a:gd name="connsiteY0" fmla="*/ 0 h 667265"/>
              <a:gd name="connsiteX1" fmla="*/ 0 w 864973"/>
              <a:gd name="connsiteY1" fmla="*/ 667265 h 667265"/>
              <a:gd name="connsiteX2" fmla="*/ 864973 w 864973"/>
              <a:gd name="connsiteY2" fmla="*/ 593124 h 667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64973" h="667265">
                <a:moveTo>
                  <a:pt x="0" y="0"/>
                </a:moveTo>
                <a:lnTo>
                  <a:pt x="0" y="667265"/>
                </a:lnTo>
                <a:lnTo>
                  <a:pt x="864973" y="593124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9" name="Freeform 718"/>
          <p:cNvSpPr/>
          <p:nvPr userDrawn="1"/>
        </p:nvSpPr>
        <p:spPr>
          <a:xfrm>
            <a:off x="18040865" y="1804086"/>
            <a:ext cx="1705232" cy="24714"/>
          </a:xfrm>
          <a:custGeom>
            <a:avLst/>
            <a:gdLst>
              <a:gd name="connsiteX0" fmla="*/ 1705232 w 1705232"/>
              <a:gd name="connsiteY0" fmla="*/ 0 h 24714"/>
              <a:gd name="connsiteX1" fmla="*/ 0 w 1705232"/>
              <a:gd name="connsiteY1" fmla="*/ 24714 h 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5232" h="24714">
                <a:moveTo>
                  <a:pt x="1705232" y="0"/>
                </a:moveTo>
                <a:lnTo>
                  <a:pt x="0" y="24714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0" name="Freeform 719"/>
          <p:cNvSpPr/>
          <p:nvPr userDrawn="1"/>
        </p:nvSpPr>
        <p:spPr>
          <a:xfrm>
            <a:off x="18238573" y="766119"/>
            <a:ext cx="790832" cy="1655805"/>
          </a:xfrm>
          <a:custGeom>
            <a:avLst/>
            <a:gdLst>
              <a:gd name="connsiteX0" fmla="*/ 0 w 790832"/>
              <a:gd name="connsiteY0" fmla="*/ 0 h 1655805"/>
              <a:gd name="connsiteX1" fmla="*/ 98854 w 790832"/>
              <a:gd name="connsiteY1" fmla="*/ 1037967 h 1655805"/>
              <a:gd name="connsiteX2" fmla="*/ 790832 w 790832"/>
              <a:gd name="connsiteY2" fmla="*/ 1655805 h 1655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90832" h="1655805">
                <a:moveTo>
                  <a:pt x="0" y="0"/>
                </a:moveTo>
                <a:lnTo>
                  <a:pt x="98854" y="1037967"/>
                </a:lnTo>
                <a:lnTo>
                  <a:pt x="790832" y="1655805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1" name="Freeform 720"/>
          <p:cNvSpPr/>
          <p:nvPr userDrawn="1"/>
        </p:nvSpPr>
        <p:spPr>
          <a:xfrm>
            <a:off x="19202400" y="1359243"/>
            <a:ext cx="74141" cy="1136822"/>
          </a:xfrm>
          <a:custGeom>
            <a:avLst/>
            <a:gdLst>
              <a:gd name="connsiteX0" fmla="*/ 74141 w 74141"/>
              <a:gd name="connsiteY0" fmla="*/ 1136822 h 1383957"/>
              <a:gd name="connsiteX1" fmla="*/ 74141 w 74141"/>
              <a:gd name="connsiteY1" fmla="*/ 1383957 h 1383957"/>
              <a:gd name="connsiteX2" fmla="*/ 0 w 74141"/>
              <a:gd name="connsiteY2" fmla="*/ 0 h 1383957"/>
              <a:gd name="connsiteX0" fmla="*/ 74141 w 74141"/>
              <a:gd name="connsiteY0" fmla="*/ 1136822 h 1136822"/>
              <a:gd name="connsiteX1" fmla="*/ 0 w 74141"/>
              <a:gd name="connsiteY1" fmla="*/ 0 h 1136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4141" h="1136822">
                <a:moveTo>
                  <a:pt x="74141" y="1136822"/>
                </a:moveTo>
                <a:lnTo>
                  <a:pt x="0" y="0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22" name="Group 1075"/>
          <p:cNvGrpSpPr>
            <a:grpSpLocks/>
          </p:cNvGrpSpPr>
          <p:nvPr userDrawn="1"/>
        </p:nvGrpSpPr>
        <p:grpSpPr bwMode="auto">
          <a:xfrm flipH="1">
            <a:off x="10398399" y="2476110"/>
            <a:ext cx="720725" cy="88900"/>
            <a:chOff x="8426" y="5788"/>
            <a:chExt cx="454" cy="56"/>
          </a:xfrm>
        </p:grpSpPr>
        <p:grpSp>
          <p:nvGrpSpPr>
            <p:cNvPr id="181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1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1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1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1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23" name="Group 1096"/>
          <p:cNvGrpSpPr>
            <a:grpSpLocks/>
          </p:cNvGrpSpPr>
          <p:nvPr userDrawn="1"/>
        </p:nvGrpSpPr>
        <p:grpSpPr bwMode="auto">
          <a:xfrm flipH="1">
            <a:off x="11027049" y="2473587"/>
            <a:ext cx="720725" cy="88900"/>
            <a:chOff x="8426" y="5788"/>
            <a:chExt cx="454" cy="56"/>
          </a:xfrm>
        </p:grpSpPr>
        <p:grpSp>
          <p:nvGrpSpPr>
            <p:cNvPr id="1793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0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0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0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94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95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97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8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9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0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1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3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96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24" name="Group 1075"/>
          <p:cNvGrpSpPr>
            <a:grpSpLocks/>
          </p:cNvGrpSpPr>
          <p:nvPr userDrawn="1"/>
        </p:nvGrpSpPr>
        <p:grpSpPr bwMode="auto">
          <a:xfrm>
            <a:off x="9830530" y="2462475"/>
            <a:ext cx="720725" cy="88900"/>
            <a:chOff x="8426" y="5788"/>
            <a:chExt cx="454" cy="56"/>
          </a:xfrm>
        </p:grpSpPr>
        <p:grpSp>
          <p:nvGrpSpPr>
            <p:cNvPr id="177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8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8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8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7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7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7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7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25" name="Group 1075"/>
          <p:cNvGrpSpPr>
            <a:grpSpLocks/>
          </p:cNvGrpSpPr>
          <p:nvPr userDrawn="1"/>
        </p:nvGrpSpPr>
        <p:grpSpPr bwMode="auto">
          <a:xfrm>
            <a:off x="10568115" y="2202597"/>
            <a:ext cx="720725" cy="88900"/>
            <a:chOff x="8426" y="5788"/>
            <a:chExt cx="454" cy="56"/>
          </a:xfrm>
        </p:grpSpPr>
        <p:grpSp>
          <p:nvGrpSpPr>
            <p:cNvPr id="175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6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6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6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5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5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5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5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26" name="Group 725"/>
          <p:cNvGrpSpPr/>
          <p:nvPr userDrawn="1"/>
        </p:nvGrpSpPr>
        <p:grpSpPr>
          <a:xfrm>
            <a:off x="9673318" y="1952541"/>
            <a:ext cx="1917700" cy="91423"/>
            <a:chOff x="2150999" y="12124628"/>
            <a:chExt cx="1917700" cy="91423"/>
          </a:xfrm>
        </p:grpSpPr>
        <p:grpSp>
          <p:nvGrpSpPr>
            <p:cNvPr id="1690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73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4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4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4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3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3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3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3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91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71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2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2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2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1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1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1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1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92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69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0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0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0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69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69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9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9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0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9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27" name="Group 1075"/>
          <p:cNvGrpSpPr>
            <a:grpSpLocks/>
          </p:cNvGrpSpPr>
          <p:nvPr userDrawn="1"/>
        </p:nvGrpSpPr>
        <p:grpSpPr bwMode="auto">
          <a:xfrm flipH="1">
            <a:off x="10649418" y="1704964"/>
            <a:ext cx="720725" cy="88900"/>
            <a:chOff x="8426" y="5788"/>
            <a:chExt cx="454" cy="56"/>
          </a:xfrm>
        </p:grpSpPr>
        <p:grpSp>
          <p:nvGrpSpPr>
            <p:cNvPr id="167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8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8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8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7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7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7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7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28" name="Group 1075"/>
          <p:cNvGrpSpPr>
            <a:grpSpLocks/>
          </p:cNvGrpSpPr>
          <p:nvPr userDrawn="1"/>
        </p:nvGrpSpPr>
        <p:grpSpPr bwMode="auto">
          <a:xfrm>
            <a:off x="10081549" y="1691329"/>
            <a:ext cx="720725" cy="88900"/>
            <a:chOff x="8426" y="5788"/>
            <a:chExt cx="454" cy="56"/>
          </a:xfrm>
        </p:grpSpPr>
        <p:grpSp>
          <p:nvGrpSpPr>
            <p:cNvPr id="165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6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6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6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5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5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5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5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29" name="Group 1075"/>
          <p:cNvGrpSpPr>
            <a:grpSpLocks/>
          </p:cNvGrpSpPr>
          <p:nvPr userDrawn="1"/>
        </p:nvGrpSpPr>
        <p:grpSpPr bwMode="auto">
          <a:xfrm flipH="1">
            <a:off x="10231636" y="1469601"/>
            <a:ext cx="720725" cy="88900"/>
            <a:chOff x="8426" y="5788"/>
            <a:chExt cx="454" cy="56"/>
          </a:xfrm>
        </p:grpSpPr>
        <p:grpSp>
          <p:nvGrpSpPr>
            <p:cNvPr id="163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4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4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4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3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3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3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3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30" name="Group 1096"/>
          <p:cNvGrpSpPr>
            <a:grpSpLocks/>
          </p:cNvGrpSpPr>
          <p:nvPr userDrawn="1"/>
        </p:nvGrpSpPr>
        <p:grpSpPr bwMode="auto">
          <a:xfrm flipH="1">
            <a:off x="10860286" y="1467078"/>
            <a:ext cx="720725" cy="88900"/>
            <a:chOff x="8426" y="5788"/>
            <a:chExt cx="454" cy="56"/>
          </a:xfrm>
        </p:grpSpPr>
        <p:grpSp>
          <p:nvGrpSpPr>
            <p:cNvPr id="161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2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2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2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1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1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1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1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31" name="Group 1075"/>
          <p:cNvGrpSpPr>
            <a:grpSpLocks/>
          </p:cNvGrpSpPr>
          <p:nvPr userDrawn="1"/>
        </p:nvGrpSpPr>
        <p:grpSpPr bwMode="auto">
          <a:xfrm>
            <a:off x="9663767" y="1455966"/>
            <a:ext cx="720725" cy="88900"/>
            <a:chOff x="8426" y="5788"/>
            <a:chExt cx="454" cy="56"/>
          </a:xfrm>
        </p:grpSpPr>
        <p:grpSp>
          <p:nvGrpSpPr>
            <p:cNvPr id="159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0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0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0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9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9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9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9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32" name="Group 1075"/>
          <p:cNvGrpSpPr>
            <a:grpSpLocks/>
          </p:cNvGrpSpPr>
          <p:nvPr userDrawn="1"/>
        </p:nvGrpSpPr>
        <p:grpSpPr bwMode="auto">
          <a:xfrm flipH="1">
            <a:off x="10184736" y="1192897"/>
            <a:ext cx="720725" cy="88900"/>
            <a:chOff x="8426" y="5788"/>
            <a:chExt cx="454" cy="56"/>
          </a:xfrm>
        </p:grpSpPr>
        <p:grpSp>
          <p:nvGrpSpPr>
            <p:cNvPr id="157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8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8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8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7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7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7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7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33" name="Group 1096"/>
          <p:cNvGrpSpPr>
            <a:grpSpLocks/>
          </p:cNvGrpSpPr>
          <p:nvPr userDrawn="1"/>
        </p:nvGrpSpPr>
        <p:grpSpPr bwMode="auto">
          <a:xfrm flipH="1">
            <a:off x="10813386" y="1190374"/>
            <a:ext cx="720725" cy="88900"/>
            <a:chOff x="8426" y="5788"/>
            <a:chExt cx="454" cy="56"/>
          </a:xfrm>
        </p:grpSpPr>
        <p:grpSp>
          <p:nvGrpSpPr>
            <p:cNvPr id="155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6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6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6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5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5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5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5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34" name="Group 1075"/>
          <p:cNvGrpSpPr>
            <a:grpSpLocks/>
          </p:cNvGrpSpPr>
          <p:nvPr userDrawn="1"/>
        </p:nvGrpSpPr>
        <p:grpSpPr bwMode="auto">
          <a:xfrm>
            <a:off x="9616867" y="1179262"/>
            <a:ext cx="720725" cy="88900"/>
            <a:chOff x="8426" y="5788"/>
            <a:chExt cx="454" cy="56"/>
          </a:xfrm>
        </p:grpSpPr>
        <p:grpSp>
          <p:nvGrpSpPr>
            <p:cNvPr id="153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4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4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4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3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3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3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3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35" name="Group 1075"/>
          <p:cNvGrpSpPr>
            <a:grpSpLocks/>
          </p:cNvGrpSpPr>
          <p:nvPr userDrawn="1"/>
        </p:nvGrpSpPr>
        <p:grpSpPr bwMode="auto">
          <a:xfrm flipH="1">
            <a:off x="9948177" y="928266"/>
            <a:ext cx="720725" cy="88900"/>
            <a:chOff x="8426" y="5788"/>
            <a:chExt cx="454" cy="56"/>
          </a:xfrm>
        </p:grpSpPr>
        <p:grpSp>
          <p:nvGrpSpPr>
            <p:cNvPr id="151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2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2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2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1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1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1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1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36" name="Group 1096"/>
          <p:cNvGrpSpPr>
            <a:grpSpLocks/>
          </p:cNvGrpSpPr>
          <p:nvPr userDrawn="1"/>
        </p:nvGrpSpPr>
        <p:grpSpPr bwMode="auto">
          <a:xfrm flipH="1">
            <a:off x="10576827" y="925743"/>
            <a:ext cx="720725" cy="88900"/>
            <a:chOff x="8426" y="5788"/>
            <a:chExt cx="454" cy="56"/>
          </a:xfrm>
        </p:grpSpPr>
        <p:grpSp>
          <p:nvGrpSpPr>
            <p:cNvPr id="149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0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0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0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49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49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9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9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37" name="Group 736"/>
          <p:cNvGrpSpPr/>
          <p:nvPr userDrawn="1"/>
        </p:nvGrpSpPr>
        <p:grpSpPr>
          <a:xfrm>
            <a:off x="9670842" y="658275"/>
            <a:ext cx="1472646" cy="89458"/>
            <a:chOff x="1510901" y="10814918"/>
            <a:chExt cx="1472646" cy="89458"/>
          </a:xfrm>
        </p:grpSpPr>
        <p:grpSp>
          <p:nvGrpSpPr>
            <p:cNvPr id="1448" name="Group 1075"/>
            <p:cNvGrpSpPr>
              <a:grpSpLocks/>
            </p:cNvGrpSpPr>
            <p:nvPr/>
          </p:nvGrpSpPr>
          <p:grpSpPr bwMode="auto">
            <a:xfrm flipH="1">
              <a:off x="1510901" y="10815476"/>
              <a:ext cx="720725" cy="88900"/>
              <a:chOff x="8426" y="5788"/>
              <a:chExt cx="454" cy="56"/>
            </a:xfrm>
          </p:grpSpPr>
          <p:grpSp>
            <p:nvGrpSpPr>
              <p:cNvPr id="147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8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8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8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7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7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7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7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449" name="Group 1096"/>
            <p:cNvGrpSpPr>
              <a:grpSpLocks/>
            </p:cNvGrpSpPr>
            <p:nvPr/>
          </p:nvGrpSpPr>
          <p:grpSpPr bwMode="auto">
            <a:xfrm flipH="1">
              <a:off x="2262822" y="10814918"/>
              <a:ext cx="720725" cy="88900"/>
              <a:chOff x="8426" y="5788"/>
              <a:chExt cx="454" cy="56"/>
            </a:xfrm>
          </p:grpSpPr>
          <p:grpSp>
            <p:nvGrpSpPr>
              <p:cNvPr id="145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6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6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6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5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5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5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5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sp>
        <p:nvSpPr>
          <p:cNvPr id="738" name="TextBox 737"/>
          <p:cNvSpPr txBox="1"/>
          <p:nvPr userDrawn="1"/>
        </p:nvSpPr>
        <p:spPr>
          <a:xfrm>
            <a:off x="10269472" y="16788121"/>
            <a:ext cx="1842300" cy="523220"/>
          </a:xfrm>
          <a:prstGeom prst="rect">
            <a:avLst/>
          </a:prstGeom>
          <a:solidFill>
            <a:srgbClr val="F2F2F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err="1"/>
              <a:t>Auverville</a:t>
            </a:r>
            <a:endParaRPr lang="en-US" sz="2800" b="1" dirty="0"/>
          </a:p>
        </p:txBody>
      </p:sp>
      <p:sp>
        <p:nvSpPr>
          <p:cNvPr id="739" name="TextBox 738"/>
          <p:cNvSpPr txBox="1"/>
          <p:nvPr userDrawn="1"/>
        </p:nvSpPr>
        <p:spPr>
          <a:xfrm>
            <a:off x="18396501" y="7200778"/>
            <a:ext cx="2282180" cy="523220"/>
          </a:xfrm>
          <a:prstGeom prst="rect">
            <a:avLst/>
          </a:prstGeom>
          <a:solidFill>
            <a:srgbClr val="F2F2F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La </a:t>
            </a:r>
            <a:r>
              <a:rPr lang="en-US" sz="2800" b="1" dirty="0" err="1"/>
              <a:t>Billonnerie</a:t>
            </a:r>
            <a:endParaRPr lang="en-US" sz="2800" b="1" dirty="0"/>
          </a:p>
        </p:txBody>
      </p:sp>
      <p:sp>
        <p:nvSpPr>
          <p:cNvPr id="740" name="TextBox 739"/>
          <p:cNvSpPr txBox="1"/>
          <p:nvPr userDrawn="1"/>
        </p:nvSpPr>
        <p:spPr>
          <a:xfrm>
            <a:off x="19476042" y="2774559"/>
            <a:ext cx="1983301" cy="52322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CARENTAN</a:t>
            </a:r>
          </a:p>
        </p:txBody>
      </p:sp>
      <p:sp>
        <p:nvSpPr>
          <p:cNvPr id="741" name="Rectangle 740"/>
          <p:cNvSpPr>
            <a:spLocks noChangeAspect="1"/>
          </p:cNvSpPr>
          <p:nvPr userDrawn="1"/>
        </p:nvSpPr>
        <p:spPr>
          <a:xfrm rot="1966823">
            <a:off x="9826921" y="17217459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2" name="Rectangle 741"/>
          <p:cNvSpPr>
            <a:spLocks noChangeAspect="1"/>
          </p:cNvSpPr>
          <p:nvPr userDrawn="1"/>
        </p:nvSpPr>
        <p:spPr>
          <a:xfrm rot="19470366">
            <a:off x="9528940" y="17175521"/>
            <a:ext cx="266213" cy="8438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3" name="Rectangle 742"/>
          <p:cNvSpPr>
            <a:spLocks noChangeAspect="1"/>
          </p:cNvSpPr>
          <p:nvPr userDrawn="1"/>
        </p:nvSpPr>
        <p:spPr>
          <a:xfrm rot="20700064">
            <a:off x="9795285" y="16963781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4" name="Freeform 743"/>
          <p:cNvSpPr/>
          <p:nvPr userDrawn="1"/>
        </p:nvSpPr>
        <p:spPr>
          <a:xfrm rot="7799013">
            <a:off x="3269997" y="1597159"/>
            <a:ext cx="317153" cy="1018056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65748"/>
              <a:gd name="connsiteY0" fmla="*/ 74551 h 911192"/>
              <a:gd name="connsiteX1" fmla="*/ 35711 w 365748"/>
              <a:gd name="connsiteY1" fmla="*/ 429018 h 911192"/>
              <a:gd name="connsiteX2" fmla="*/ 365748 w 365748"/>
              <a:gd name="connsiteY2" fmla="*/ 902015 h 911192"/>
              <a:gd name="connsiteX3" fmla="*/ 329015 w 365748"/>
              <a:gd name="connsiteY3" fmla="*/ 0 h 911192"/>
              <a:gd name="connsiteX4" fmla="*/ 10725 w 365748"/>
              <a:gd name="connsiteY4" fmla="*/ 83916 h 911192"/>
              <a:gd name="connsiteX0" fmla="*/ 0 w 365748"/>
              <a:gd name="connsiteY0" fmla="*/ 74551 h 942726"/>
              <a:gd name="connsiteX1" fmla="*/ 241063 w 365748"/>
              <a:gd name="connsiteY1" fmla="*/ 893275 h 942726"/>
              <a:gd name="connsiteX2" fmla="*/ 365748 w 365748"/>
              <a:gd name="connsiteY2" fmla="*/ 902015 h 942726"/>
              <a:gd name="connsiteX3" fmla="*/ 329015 w 365748"/>
              <a:gd name="connsiteY3" fmla="*/ 0 h 942726"/>
              <a:gd name="connsiteX4" fmla="*/ 10725 w 365748"/>
              <a:gd name="connsiteY4" fmla="*/ 83916 h 942726"/>
              <a:gd name="connsiteX0" fmla="*/ 0 w 395125"/>
              <a:gd name="connsiteY0" fmla="*/ 149881 h 1018056"/>
              <a:gd name="connsiteX1" fmla="*/ 241063 w 395125"/>
              <a:gd name="connsiteY1" fmla="*/ 968605 h 1018056"/>
              <a:gd name="connsiteX2" fmla="*/ 365748 w 395125"/>
              <a:gd name="connsiteY2" fmla="*/ 977345 h 1018056"/>
              <a:gd name="connsiteX3" fmla="*/ 395125 w 395125"/>
              <a:gd name="connsiteY3" fmla="*/ 0 h 1018056"/>
              <a:gd name="connsiteX4" fmla="*/ 10725 w 395125"/>
              <a:gd name="connsiteY4" fmla="*/ 159246 h 1018056"/>
              <a:gd name="connsiteX0" fmla="*/ 0 w 395125"/>
              <a:gd name="connsiteY0" fmla="*/ 149881 h 1018056"/>
              <a:gd name="connsiteX1" fmla="*/ 241063 w 395125"/>
              <a:gd name="connsiteY1" fmla="*/ 968605 h 1018056"/>
              <a:gd name="connsiteX2" fmla="*/ 365748 w 395125"/>
              <a:gd name="connsiteY2" fmla="*/ 977345 h 1018056"/>
              <a:gd name="connsiteX3" fmla="*/ 395125 w 395125"/>
              <a:gd name="connsiteY3" fmla="*/ 0 h 1018056"/>
              <a:gd name="connsiteX4" fmla="*/ 161209 w 395125"/>
              <a:gd name="connsiteY4" fmla="*/ 77800 h 1018056"/>
              <a:gd name="connsiteX0" fmla="*/ 0 w 317153"/>
              <a:gd name="connsiteY0" fmla="*/ 124272 h 1018056"/>
              <a:gd name="connsiteX1" fmla="*/ 163091 w 317153"/>
              <a:gd name="connsiteY1" fmla="*/ 968605 h 1018056"/>
              <a:gd name="connsiteX2" fmla="*/ 287776 w 317153"/>
              <a:gd name="connsiteY2" fmla="*/ 977345 h 1018056"/>
              <a:gd name="connsiteX3" fmla="*/ 317153 w 317153"/>
              <a:gd name="connsiteY3" fmla="*/ 0 h 1018056"/>
              <a:gd name="connsiteX4" fmla="*/ 83237 w 317153"/>
              <a:gd name="connsiteY4" fmla="*/ 77800 h 101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7153" h="1018056">
                <a:moveTo>
                  <a:pt x="0" y="124272"/>
                </a:moveTo>
                <a:lnTo>
                  <a:pt x="163091" y="968605"/>
                </a:lnTo>
                <a:cubicBezTo>
                  <a:pt x="287983" y="991056"/>
                  <a:pt x="185137" y="1062566"/>
                  <a:pt x="287776" y="977345"/>
                </a:cubicBezTo>
                <a:lnTo>
                  <a:pt x="317153" y="0"/>
                </a:lnTo>
                <a:cubicBezTo>
                  <a:pt x="31644" y="96456"/>
                  <a:pt x="368746" y="-18656"/>
                  <a:pt x="83237" y="77800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5" name="Freeform 744"/>
          <p:cNvSpPr/>
          <p:nvPr userDrawn="1"/>
        </p:nvSpPr>
        <p:spPr>
          <a:xfrm rot="5943740">
            <a:off x="812680" y="4211075"/>
            <a:ext cx="572606" cy="587730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119424 h 479683"/>
              <a:gd name="connsiteX1" fmla="*/ 35711 w 381507"/>
              <a:gd name="connsiteY1" fmla="*/ 473891 h 479683"/>
              <a:gd name="connsiteX2" fmla="*/ 381507 w 381507"/>
              <a:gd name="connsiteY2" fmla="*/ 366817 h 479683"/>
              <a:gd name="connsiteX3" fmla="*/ 271702 w 381507"/>
              <a:gd name="connsiteY3" fmla="*/ 0 h 479683"/>
              <a:gd name="connsiteX4" fmla="*/ 10725 w 381507"/>
              <a:gd name="connsiteY4" fmla="*/ 128789 h 479683"/>
              <a:gd name="connsiteX0" fmla="*/ 0 w 473100"/>
              <a:gd name="connsiteY0" fmla="*/ 119424 h 475342"/>
              <a:gd name="connsiteX1" fmla="*/ 35711 w 473100"/>
              <a:gd name="connsiteY1" fmla="*/ 473891 h 475342"/>
              <a:gd name="connsiteX2" fmla="*/ 473100 w 473100"/>
              <a:gd name="connsiteY2" fmla="*/ 167016 h 475342"/>
              <a:gd name="connsiteX3" fmla="*/ 271702 w 473100"/>
              <a:gd name="connsiteY3" fmla="*/ 0 h 475342"/>
              <a:gd name="connsiteX4" fmla="*/ 10725 w 473100"/>
              <a:gd name="connsiteY4" fmla="*/ 128789 h 475342"/>
              <a:gd name="connsiteX0" fmla="*/ 42747 w 515847"/>
              <a:gd name="connsiteY0" fmla="*/ 119424 h 587730"/>
              <a:gd name="connsiteX1" fmla="*/ 0 w 515847"/>
              <a:gd name="connsiteY1" fmla="*/ 586717 h 587730"/>
              <a:gd name="connsiteX2" fmla="*/ 515847 w 515847"/>
              <a:gd name="connsiteY2" fmla="*/ 167016 h 587730"/>
              <a:gd name="connsiteX3" fmla="*/ 314449 w 515847"/>
              <a:gd name="connsiteY3" fmla="*/ 0 h 587730"/>
              <a:gd name="connsiteX4" fmla="*/ 53472 w 515847"/>
              <a:gd name="connsiteY4" fmla="*/ 128789 h 587730"/>
              <a:gd name="connsiteX0" fmla="*/ 65771 w 538871"/>
              <a:gd name="connsiteY0" fmla="*/ 119424 h 587730"/>
              <a:gd name="connsiteX1" fmla="*/ 23024 w 538871"/>
              <a:gd name="connsiteY1" fmla="*/ 586717 h 587730"/>
              <a:gd name="connsiteX2" fmla="*/ 538871 w 538871"/>
              <a:gd name="connsiteY2" fmla="*/ 167016 h 587730"/>
              <a:gd name="connsiteX3" fmla="*/ 337473 w 538871"/>
              <a:gd name="connsiteY3" fmla="*/ 0 h 587730"/>
              <a:gd name="connsiteX4" fmla="*/ 0 w 538871"/>
              <a:gd name="connsiteY4" fmla="*/ 229727 h 587730"/>
              <a:gd name="connsiteX0" fmla="*/ 42747 w 515847"/>
              <a:gd name="connsiteY0" fmla="*/ 119424 h 587730"/>
              <a:gd name="connsiteX1" fmla="*/ 0 w 515847"/>
              <a:gd name="connsiteY1" fmla="*/ 586717 h 587730"/>
              <a:gd name="connsiteX2" fmla="*/ 515847 w 515847"/>
              <a:gd name="connsiteY2" fmla="*/ 167016 h 587730"/>
              <a:gd name="connsiteX3" fmla="*/ 314449 w 515847"/>
              <a:gd name="connsiteY3" fmla="*/ 0 h 587730"/>
              <a:gd name="connsiteX4" fmla="*/ 49548 w 515847"/>
              <a:gd name="connsiteY4" fmla="*/ 152563 h 587730"/>
              <a:gd name="connsiteX0" fmla="*/ 42747 w 515847"/>
              <a:gd name="connsiteY0" fmla="*/ 119424 h 587730"/>
              <a:gd name="connsiteX1" fmla="*/ 0 w 515847"/>
              <a:gd name="connsiteY1" fmla="*/ 586717 h 587730"/>
              <a:gd name="connsiteX2" fmla="*/ 515847 w 515847"/>
              <a:gd name="connsiteY2" fmla="*/ 167016 h 587730"/>
              <a:gd name="connsiteX3" fmla="*/ 314449 w 515847"/>
              <a:gd name="connsiteY3" fmla="*/ 0 h 587730"/>
              <a:gd name="connsiteX4" fmla="*/ 45624 w 515847"/>
              <a:gd name="connsiteY4" fmla="*/ 176338 h 587730"/>
              <a:gd name="connsiteX0" fmla="*/ 0 w 572606"/>
              <a:gd name="connsiteY0" fmla="*/ 197026 h 587730"/>
              <a:gd name="connsiteX1" fmla="*/ 56759 w 572606"/>
              <a:gd name="connsiteY1" fmla="*/ 586717 h 587730"/>
              <a:gd name="connsiteX2" fmla="*/ 572606 w 572606"/>
              <a:gd name="connsiteY2" fmla="*/ 167016 h 587730"/>
              <a:gd name="connsiteX3" fmla="*/ 371208 w 572606"/>
              <a:gd name="connsiteY3" fmla="*/ 0 h 587730"/>
              <a:gd name="connsiteX4" fmla="*/ 102383 w 572606"/>
              <a:gd name="connsiteY4" fmla="*/ 176338 h 587730"/>
              <a:gd name="connsiteX0" fmla="*/ 0 w 572606"/>
              <a:gd name="connsiteY0" fmla="*/ 197026 h 587730"/>
              <a:gd name="connsiteX1" fmla="*/ 56759 w 572606"/>
              <a:gd name="connsiteY1" fmla="*/ 586717 h 587730"/>
              <a:gd name="connsiteX2" fmla="*/ 572606 w 572606"/>
              <a:gd name="connsiteY2" fmla="*/ 167016 h 587730"/>
              <a:gd name="connsiteX3" fmla="*/ 371208 w 572606"/>
              <a:gd name="connsiteY3" fmla="*/ 0 h 587730"/>
              <a:gd name="connsiteX4" fmla="*/ 126044 w 572606"/>
              <a:gd name="connsiteY4" fmla="*/ 106975 h 587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2606" h="587730">
                <a:moveTo>
                  <a:pt x="0" y="197026"/>
                </a:moveTo>
                <a:lnTo>
                  <a:pt x="56759" y="586717"/>
                </a:lnTo>
                <a:cubicBezTo>
                  <a:pt x="181651" y="609168"/>
                  <a:pt x="469967" y="252237"/>
                  <a:pt x="572606" y="167016"/>
                </a:cubicBezTo>
                <a:lnTo>
                  <a:pt x="371208" y="0"/>
                </a:lnTo>
                <a:cubicBezTo>
                  <a:pt x="85699" y="96456"/>
                  <a:pt x="411553" y="10519"/>
                  <a:pt x="126044" y="106975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6" name="Freeform 745"/>
          <p:cNvSpPr/>
          <p:nvPr userDrawn="1"/>
        </p:nvSpPr>
        <p:spPr>
          <a:xfrm rot="5943740">
            <a:off x="1718745" y="6187583"/>
            <a:ext cx="715402" cy="858318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312508 h 672767"/>
              <a:gd name="connsiteX1" fmla="*/ 35711 w 381507"/>
              <a:gd name="connsiteY1" fmla="*/ 666975 h 672767"/>
              <a:gd name="connsiteX2" fmla="*/ 381507 w 381507"/>
              <a:gd name="connsiteY2" fmla="*/ 559901 h 672767"/>
              <a:gd name="connsiteX3" fmla="*/ 248621 w 381507"/>
              <a:gd name="connsiteY3" fmla="*/ 0 h 672767"/>
              <a:gd name="connsiteX4" fmla="*/ 10725 w 381507"/>
              <a:gd name="connsiteY4" fmla="*/ 321873 h 672767"/>
              <a:gd name="connsiteX0" fmla="*/ 106328 w 487835"/>
              <a:gd name="connsiteY0" fmla="*/ 312508 h 672767"/>
              <a:gd name="connsiteX1" fmla="*/ 142039 w 487835"/>
              <a:gd name="connsiteY1" fmla="*/ 666975 h 672767"/>
              <a:gd name="connsiteX2" fmla="*/ 487835 w 487835"/>
              <a:gd name="connsiteY2" fmla="*/ 559901 h 672767"/>
              <a:gd name="connsiteX3" fmla="*/ 354949 w 487835"/>
              <a:gd name="connsiteY3" fmla="*/ 0 h 672767"/>
              <a:gd name="connsiteX4" fmla="*/ 0 w 487835"/>
              <a:gd name="connsiteY4" fmla="*/ 579748 h 672767"/>
              <a:gd name="connsiteX0" fmla="*/ 34862 w 487835"/>
              <a:gd name="connsiteY0" fmla="*/ 590120 h 672767"/>
              <a:gd name="connsiteX1" fmla="*/ 142039 w 487835"/>
              <a:gd name="connsiteY1" fmla="*/ 666975 h 672767"/>
              <a:gd name="connsiteX2" fmla="*/ 487835 w 487835"/>
              <a:gd name="connsiteY2" fmla="*/ 559901 h 672767"/>
              <a:gd name="connsiteX3" fmla="*/ 354949 w 487835"/>
              <a:gd name="connsiteY3" fmla="*/ 0 h 672767"/>
              <a:gd name="connsiteX4" fmla="*/ 0 w 487835"/>
              <a:gd name="connsiteY4" fmla="*/ 579748 h 672767"/>
              <a:gd name="connsiteX0" fmla="*/ 34862 w 487835"/>
              <a:gd name="connsiteY0" fmla="*/ 590120 h 769310"/>
              <a:gd name="connsiteX1" fmla="*/ 289166 w 487835"/>
              <a:gd name="connsiteY1" fmla="*/ 766969 h 769310"/>
              <a:gd name="connsiteX2" fmla="*/ 487835 w 487835"/>
              <a:gd name="connsiteY2" fmla="*/ 559901 h 769310"/>
              <a:gd name="connsiteX3" fmla="*/ 354949 w 487835"/>
              <a:gd name="connsiteY3" fmla="*/ 0 h 769310"/>
              <a:gd name="connsiteX4" fmla="*/ 0 w 487835"/>
              <a:gd name="connsiteY4" fmla="*/ 579748 h 769310"/>
              <a:gd name="connsiteX0" fmla="*/ 34862 w 615617"/>
              <a:gd name="connsiteY0" fmla="*/ 590120 h 858318"/>
              <a:gd name="connsiteX1" fmla="*/ 289166 w 615617"/>
              <a:gd name="connsiteY1" fmla="*/ 766969 h 858318"/>
              <a:gd name="connsiteX2" fmla="*/ 615617 w 615617"/>
              <a:gd name="connsiteY2" fmla="*/ 828882 h 858318"/>
              <a:gd name="connsiteX3" fmla="*/ 354949 w 615617"/>
              <a:gd name="connsiteY3" fmla="*/ 0 h 858318"/>
              <a:gd name="connsiteX4" fmla="*/ 0 w 615617"/>
              <a:gd name="connsiteY4" fmla="*/ 579748 h 858318"/>
              <a:gd name="connsiteX0" fmla="*/ 0 w 708678"/>
              <a:gd name="connsiteY0" fmla="*/ 610523 h 858318"/>
              <a:gd name="connsiteX1" fmla="*/ 382227 w 708678"/>
              <a:gd name="connsiteY1" fmla="*/ 766969 h 858318"/>
              <a:gd name="connsiteX2" fmla="*/ 708678 w 708678"/>
              <a:gd name="connsiteY2" fmla="*/ 828882 h 858318"/>
              <a:gd name="connsiteX3" fmla="*/ 448010 w 708678"/>
              <a:gd name="connsiteY3" fmla="*/ 0 h 858318"/>
              <a:gd name="connsiteX4" fmla="*/ 93061 w 708678"/>
              <a:gd name="connsiteY4" fmla="*/ 579748 h 858318"/>
              <a:gd name="connsiteX0" fmla="*/ 6724 w 715402"/>
              <a:gd name="connsiteY0" fmla="*/ 610523 h 858318"/>
              <a:gd name="connsiteX1" fmla="*/ 388951 w 715402"/>
              <a:gd name="connsiteY1" fmla="*/ 766969 h 858318"/>
              <a:gd name="connsiteX2" fmla="*/ 715402 w 715402"/>
              <a:gd name="connsiteY2" fmla="*/ 828882 h 858318"/>
              <a:gd name="connsiteX3" fmla="*/ 454734 w 715402"/>
              <a:gd name="connsiteY3" fmla="*/ 0 h 858318"/>
              <a:gd name="connsiteX4" fmla="*/ 0 w 715402"/>
              <a:gd name="connsiteY4" fmla="*/ 607238 h 85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5402" h="858318">
                <a:moveTo>
                  <a:pt x="6724" y="610523"/>
                </a:moveTo>
                <a:lnTo>
                  <a:pt x="388951" y="766969"/>
                </a:lnTo>
                <a:cubicBezTo>
                  <a:pt x="513843" y="789420"/>
                  <a:pt x="612763" y="914103"/>
                  <a:pt x="715402" y="828882"/>
                </a:cubicBezTo>
                <a:lnTo>
                  <a:pt x="454734" y="0"/>
                </a:lnTo>
                <a:cubicBezTo>
                  <a:pt x="169225" y="96456"/>
                  <a:pt x="285509" y="510782"/>
                  <a:pt x="0" y="607238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7" name="Freeform 746"/>
          <p:cNvSpPr/>
          <p:nvPr userDrawn="1"/>
        </p:nvSpPr>
        <p:spPr>
          <a:xfrm rot="7962088">
            <a:off x="3023395" y="5077355"/>
            <a:ext cx="799725" cy="60616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760378"/>
              <a:gd name="connsiteY0" fmla="*/ 140821 h 501080"/>
              <a:gd name="connsiteX1" fmla="*/ 35711 w 760378"/>
              <a:gd name="connsiteY1" fmla="*/ 495288 h 501080"/>
              <a:gd name="connsiteX2" fmla="*/ 381507 w 760378"/>
              <a:gd name="connsiteY2" fmla="*/ 388214 h 501080"/>
              <a:gd name="connsiteX3" fmla="*/ 760378 w 760378"/>
              <a:gd name="connsiteY3" fmla="*/ 0 h 501080"/>
              <a:gd name="connsiteX4" fmla="*/ 10725 w 760378"/>
              <a:gd name="connsiteY4" fmla="*/ 150186 h 501080"/>
              <a:gd name="connsiteX0" fmla="*/ 0 w 799725"/>
              <a:gd name="connsiteY0" fmla="*/ 140821 h 500531"/>
              <a:gd name="connsiteX1" fmla="*/ 35711 w 799725"/>
              <a:gd name="connsiteY1" fmla="*/ 495288 h 500531"/>
              <a:gd name="connsiteX2" fmla="*/ 799725 w 799725"/>
              <a:gd name="connsiteY2" fmla="*/ 380734 h 500531"/>
              <a:gd name="connsiteX3" fmla="*/ 760378 w 799725"/>
              <a:gd name="connsiteY3" fmla="*/ 0 h 500531"/>
              <a:gd name="connsiteX4" fmla="*/ 10725 w 799725"/>
              <a:gd name="connsiteY4" fmla="*/ 150186 h 500531"/>
              <a:gd name="connsiteX0" fmla="*/ 0 w 799725"/>
              <a:gd name="connsiteY0" fmla="*/ 140821 h 591511"/>
              <a:gd name="connsiteX1" fmla="*/ 91260 w 799725"/>
              <a:gd name="connsiteY1" fmla="*/ 589190 h 591511"/>
              <a:gd name="connsiteX2" fmla="*/ 799725 w 799725"/>
              <a:gd name="connsiteY2" fmla="*/ 380734 h 591511"/>
              <a:gd name="connsiteX3" fmla="*/ 760378 w 799725"/>
              <a:gd name="connsiteY3" fmla="*/ 0 h 591511"/>
              <a:gd name="connsiteX4" fmla="*/ 10725 w 799725"/>
              <a:gd name="connsiteY4" fmla="*/ 150186 h 591511"/>
              <a:gd name="connsiteX0" fmla="*/ 0 w 799725"/>
              <a:gd name="connsiteY0" fmla="*/ 140821 h 606161"/>
              <a:gd name="connsiteX1" fmla="*/ 91260 w 799725"/>
              <a:gd name="connsiteY1" fmla="*/ 589190 h 606161"/>
              <a:gd name="connsiteX2" fmla="*/ 401878 w 799725"/>
              <a:gd name="connsiteY2" fmla="*/ 474860 h 606161"/>
              <a:gd name="connsiteX3" fmla="*/ 799725 w 799725"/>
              <a:gd name="connsiteY3" fmla="*/ 380734 h 606161"/>
              <a:gd name="connsiteX4" fmla="*/ 760378 w 799725"/>
              <a:gd name="connsiteY4" fmla="*/ 0 h 606161"/>
              <a:gd name="connsiteX5" fmla="*/ 10725 w 799725"/>
              <a:gd name="connsiteY5" fmla="*/ 150186 h 606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99725" h="606161">
                <a:moveTo>
                  <a:pt x="0" y="140821"/>
                </a:moveTo>
                <a:lnTo>
                  <a:pt x="91260" y="589190"/>
                </a:lnTo>
                <a:cubicBezTo>
                  <a:pt x="159171" y="655236"/>
                  <a:pt x="283801" y="509603"/>
                  <a:pt x="401878" y="474860"/>
                </a:cubicBezTo>
                <a:cubicBezTo>
                  <a:pt x="519955" y="440117"/>
                  <a:pt x="740907" y="470250"/>
                  <a:pt x="799725" y="380734"/>
                </a:cubicBezTo>
                <a:lnTo>
                  <a:pt x="760378" y="0"/>
                </a:lnTo>
                <a:cubicBezTo>
                  <a:pt x="474869" y="96456"/>
                  <a:pt x="296234" y="53730"/>
                  <a:pt x="10725" y="15018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8" name="Freeform 747"/>
          <p:cNvSpPr/>
          <p:nvPr userDrawn="1"/>
        </p:nvSpPr>
        <p:spPr>
          <a:xfrm rot="7350016">
            <a:off x="3225015" y="6857678"/>
            <a:ext cx="308263" cy="973984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14645 w 396152"/>
              <a:gd name="connsiteY0" fmla="*/ 74551 h 818821"/>
              <a:gd name="connsiteX1" fmla="*/ 0 w 396152"/>
              <a:gd name="connsiteY1" fmla="*/ 817980 h 818821"/>
              <a:gd name="connsiteX2" fmla="*/ 396152 w 396152"/>
              <a:gd name="connsiteY2" fmla="*/ 321944 h 818821"/>
              <a:gd name="connsiteX3" fmla="*/ 343660 w 396152"/>
              <a:gd name="connsiteY3" fmla="*/ 0 h 818821"/>
              <a:gd name="connsiteX4" fmla="*/ 25370 w 396152"/>
              <a:gd name="connsiteY4" fmla="*/ 83916 h 818821"/>
              <a:gd name="connsiteX0" fmla="*/ 14645 w 343660"/>
              <a:gd name="connsiteY0" fmla="*/ 74551 h 925608"/>
              <a:gd name="connsiteX1" fmla="*/ 0 w 343660"/>
              <a:gd name="connsiteY1" fmla="*/ 817980 h 925608"/>
              <a:gd name="connsiteX2" fmla="*/ 235142 w 343660"/>
              <a:gd name="connsiteY2" fmla="*/ 898856 h 925608"/>
              <a:gd name="connsiteX3" fmla="*/ 343660 w 343660"/>
              <a:gd name="connsiteY3" fmla="*/ 0 h 925608"/>
              <a:gd name="connsiteX4" fmla="*/ 25370 w 343660"/>
              <a:gd name="connsiteY4" fmla="*/ 83916 h 925608"/>
              <a:gd name="connsiteX0" fmla="*/ 78316 w 407331"/>
              <a:gd name="connsiteY0" fmla="*/ 74551 h 937127"/>
              <a:gd name="connsiteX1" fmla="*/ 0 w 407331"/>
              <a:gd name="connsiteY1" fmla="*/ 881131 h 937127"/>
              <a:gd name="connsiteX2" fmla="*/ 298813 w 407331"/>
              <a:gd name="connsiteY2" fmla="*/ 898856 h 937127"/>
              <a:gd name="connsiteX3" fmla="*/ 407331 w 407331"/>
              <a:gd name="connsiteY3" fmla="*/ 0 h 937127"/>
              <a:gd name="connsiteX4" fmla="*/ 89041 w 407331"/>
              <a:gd name="connsiteY4" fmla="*/ 83916 h 937127"/>
              <a:gd name="connsiteX0" fmla="*/ 78316 w 407331"/>
              <a:gd name="connsiteY0" fmla="*/ 109852 h 972428"/>
              <a:gd name="connsiteX1" fmla="*/ 0 w 407331"/>
              <a:gd name="connsiteY1" fmla="*/ 916432 h 972428"/>
              <a:gd name="connsiteX2" fmla="*/ 298813 w 407331"/>
              <a:gd name="connsiteY2" fmla="*/ 934157 h 972428"/>
              <a:gd name="connsiteX3" fmla="*/ 407331 w 407331"/>
              <a:gd name="connsiteY3" fmla="*/ 35301 h 972428"/>
              <a:gd name="connsiteX4" fmla="*/ 21200 w 407331"/>
              <a:gd name="connsiteY4" fmla="*/ 26912 h 972428"/>
              <a:gd name="connsiteX0" fmla="*/ 78316 w 308263"/>
              <a:gd name="connsiteY0" fmla="*/ 111408 h 973984"/>
              <a:gd name="connsiteX1" fmla="*/ 0 w 308263"/>
              <a:gd name="connsiteY1" fmla="*/ 917988 h 973984"/>
              <a:gd name="connsiteX2" fmla="*/ 298813 w 308263"/>
              <a:gd name="connsiteY2" fmla="*/ 935713 h 973984"/>
              <a:gd name="connsiteX3" fmla="*/ 308263 w 308263"/>
              <a:gd name="connsiteY3" fmla="*/ 23173 h 973984"/>
              <a:gd name="connsiteX4" fmla="*/ 21200 w 308263"/>
              <a:gd name="connsiteY4" fmla="*/ 28468 h 973984"/>
              <a:gd name="connsiteX0" fmla="*/ 21307 w 308263"/>
              <a:gd name="connsiteY0" fmla="*/ 57377 h 973984"/>
              <a:gd name="connsiteX1" fmla="*/ 0 w 308263"/>
              <a:gd name="connsiteY1" fmla="*/ 917988 h 973984"/>
              <a:gd name="connsiteX2" fmla="*/ 298813 w 308263"/>
              <a:gd name="connsiteY2" fmla="*/ 935713 h 973984"/>
              <a:gd name="connsiteX3" fmla="*/ 308263 w 308263"/>
              <a:gd name="connsiteY3" fmla="*/ 23173 h 973984"/>
              <a:gd name="connsiteX4" fmla="*/ 21200 w 308263"/>
              <a:gd name="connsiteY4" fmla="*/ 28468 h 973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8263" h="973984">
                <a:moveTo>
                  <a:pt x="21307" y="57377"/>
                </a:moveTo>
                <a:lnTo>
                  <a:pt x="0" y="917988"/>
                </a:lnTo>
                <a:cubicBezTo>
                  <a:pt x="124892" y="940439"/>
                  <a:pt x="196174" y="1020934"/>
                  <a:pt x="298813" y="935713"/>
                </a:cubicBezTo>
                <a:lnTo>
                  <a:pt x="308263" y="23173"/>
                </a:lnTo>
                <a:cubicBezTo>
                  <a:pt x="22754" y="119629"/>
                  <a:pt x="306709" y="-67988"/>
                  <a:pt x="21200" y="28468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9" name="Freeform 748"/>
          <p:cNvSpPr/>
          <p:nvPr userDrawn="1"/>
        </p:nvSpPr>
        <p:spPr>
          <a:xfrm rot="5943740">
            <a:off x="2991872" y="8693882"/>
            <a:ext cx="572309" cy="89482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182056 w 563563"/>
              <a:gd name="connsiteY0" fmla="*/ 295296 h 655555"/>
              <a:gd name="connsiteX1" fmla="*/ 217767 w 563563"/>
              <a:gd name="connsiteY1" fmla="*/ 649763 h 655555"/>
              <a:gd name="connsiteX2" fmla="*/ 563563 w 563563"/>
              <a:gd name="connsiteY2" fmla="*/ 542689 h 655555"/>
              <a:gd name="connsiteX3" fmla="*/ 511071 w 563563"/>
              <a:gd name="connsiteY3" fmla="*/ 220745 h 655555"/>
              <a:gd name="connsiteX4" fmla="*/ 0 w 563563"/>
              <a:gd name="connsiteY4" fmla="*/ 15182 h 655555"/>
              <a:gd name="connsiteX0" fmla="*/ 32137 w 563563"/>
              <a:gd name="connsiteY0" fmla="*/ 56853 h 655555"/>
              <a:gd name="connsiteX1" fmla="*/ 217767 w 563563"/>
              <a:gd name="connsiteY1" fmla="*/ 649763 h 655555"/>
              <a:gd name="connsiteX2" fmla="*/ 563563 w 563563"/>
              <a:gd name="connsiteY2" fmla="*/ 542689 h 655555"/>
              <a:gd name="connsiteX3" fmla="*/ 511071 w 563563"/>
              <a:gd name="connsiteY3" fmla="*/ 220745 h 655555"/>
              <a:gd name="connsiteX4" fmla="*/ 0 w 563563"/>
              <a:gd name="connsiteY4" fmla="*/ 15182 h 655555"/>
              <a:gd name="connsiteX0" fmla="*/ 32137 w 563563"/>
              <a:gd name="connsiteY0" fmla="*/ 56853 h 895816"/>
              <a:gd name="connsiteX1" fmla="*/ 472872 w 563563"/>
              <a:gd name="connsiteY1" fmla="*/ 894578 h 895816"/>
              <a:gd name="connsiteX2" fmla="*/ 563563 w 563563"/>
              <a:gd name="connsiteY2" fmla="*/ 542689 h 895816"/>
              <a:gd name="connsiteX3" fmla="*/ 511071 w 563563"/>
              <a:gd name="connsiteY3" fmla="*/ 220745 h 895816"/>
              <a:gd name="connsiteX4" fmla="*/ 0 w 563563"/>
              <a:gd name="connsiteY4" fmla="*/ 15182 h 895816"/>
              <a:gd name="connsiteX0" fmla="*/ 32137 w 563563"/>
              <a:gd name="connsiteY0" fmla="*/ 56853 h 895816"/>
              <a:gd name="connsiteX1" fmla="*/ 270905 w 563563"/>
              <a:gd name="connsiteY1" fmla="*/ 625576 h 895816"/>
              <a:gd name="connsiteX2" fmla="*/ 472872 w 563563"/>
              <a:gd name="connsiteY2" fmla="*/ 894578 h 895816"/>
              <a:gd name="connsiteX3" fmla="*/ 563563 w 563563"/>
              <a:gd name="connsiteY3" fmla="*/ 542689 h 895816"/>
              <a:gd name="connsiteX4" fmla="*/ 511071 w 563563"/>
              <a:gd name="connsiteY4" fmla="*/ 220745 h 895816"/>
              <a:gd name="connsiteX5" fmla="*/ 0 w 563563"/>
              <a:gd name="connsiteY5" fmla="*/ 15182 h 895816"/>
              <a:gd name="connsiteX0" fmla="*/ 32137 w 534873"/>
              <a:gd name="connsiteY0" fmla="*/ 56853 h 895495"/>
              <a:gd name="connsiteX1" fmla="*/ 270905 w 534873"/>
              <a:gd name="connsiteY1" fmla="*/ 625576 h 895495"/>
              <a:gd name="connsiteX2" fmla="*/ 472872 w 534873"/>
              <a:gd name="connsiteY2" fmla="*/ 894578 h 895495"/>
              <a:gd name="connsiteX3" fmla="*/ 534873 w 534873"/>
              <a:gd name="connsiteY3" fmla="*/ 435378 h 895495"/>
              <a:gd name="connsiteX4" fmla="*/ 511071 w 534873"/>
              <a:gd name="connsiteY4" fmla="*/ 220745 h 895495"/>
              <a:gd name="connsiteX5" fmla="*/ 0 w 534873"/>
              <a:gd name="connsiteY5" fmla="*/ 15182 h 895495"/>
              <a:gd name="connsiteX0" fmla="*/ 32137 w 572309"/>
              <a:gd name="connsiteY0" fmla="*/ 56183 h 894825"/>
              <a:gd name="connsiteX1" fmla="*/ 270905 w 572309"/>
              <a:gd name="connsiteY1" fmla="*/ 624906 h 894825"/>
              <a:gd name="connsiteX2" fmla="*/ 472872 w 572309"/>
              <a:gd name="connsiteY2" fmla="*/ 893908 h 894825"/>
              <a:gd name="connsiteX3" fmla="*/ 534873 w 572309"/>
              <a:gd name="connsiteY3" fmla="*/ 434708 h 894825"/>
              <a:gd name="connsiteX4" fmla="*/ 572309 w 572309"/>
              <a:gd name="connsiteY4" fmla="*/ 241173 h 894825"/>
              <a:gd name="connsiteX5" fmla="*/ 0 w 572309"/>
              <a:gd name="connsiteY5" fmla="*/ 14512 h 894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72309" h="894825">
                <a:moveTo>
                  <a:pt x="32137" y="56183"/>
                </a:moveTo>
                <a:cubicBezTo>
                  <a:pt x="107433" y="202716"/>
                  <a:pt x="195609" y="478373"/>
                  <a:pt x="270905" y="624906"/>
                </a:cubicBezTo>
                <a:lnTo>
                  <a:pt x="472872" y="893908"/>
                </a:lnTo>
                <a:cubicBezTo>
                  <a:pt x="597764" y="916359"/>
                  <a:pt x="432234" y="519929"/>
                  <a:pt x="534873" y="434708"/>
                </a:cubicBezTo>
                <a:lnTo>
                  <a:pt x="572309" y="241173"/>
                </a:lnTo>
                <a:cubicBezTo>
                  <a:pt x="286800" y="337629"/>
                  <a:pt x="285509" y="-81944"/>
                  <a:pt x="0" y="1451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0" name="Freeform 749"/>
          <p:cNvSpPr/>
          <p:nvPr userDrawn="1"/>
        </p:nvSpPr>
        <p:spPr>
          <a:xfrm rot="10074791">
            <a:off x="6240936" y="8215193"/>
            <a:ext cx="522514" cy="721566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88531"/>
              <a:gd name="connsiteY0" fmla="*/ 74551 h 709589"/>
              <a:gd name="connsiteX1" fmla="*/ 35711 w 488531"/>
              <a:gd name="connsiteY1" fmla="*/ 429018 h 709589"/>
              <a:gd name="connsiteX2" fmla="*/ 488531 w 488531"/>
              <a:gd name="connsiteY2" fmla="*/ 695536 h 709589"/>
              <a:gd name="connsiteX3" fmla="*/ 329015 w 488531"/>
              <a:gd name="connsiteY3" fmla="*/ 0 h 709589"/>
              <a:gd name="connsiteX4" fmla="*/ 10725 w 488531"/>
              <a:gd name="connsiteY4" fmla="*/ 83916 h 709589"/>
              <a:gd name="connsiteX0" fmla="*/ 33983 w 522514"/>
              <a:gd name="connsiteY0" fmla="*/ 74551 h 721566"/>
              <a:gd name="connsiteX1" fmla="*/ 0 w 522514"/>
              <a:gd name="connsiteY1" fmla="*/ 608912 h 721566"/>
              <a:gd name="connsiteX2" fmla="*/ 522514 w 522514"/>
              <a:gd name="connsiteY2" fmla="*/ 695536 h 721566"/>
              <a:gd name="connsiteX3" fmla="*/ 362998 w 522514"/>
              <a:gd name="connsiteY3" fmla="*/ 0 h 721566"/>
              <a:gd name="connsiteX4" fmla="*/ 44708 w 522514"/>
              <a:gd name="connsiteY4" fmla="*/ 83916 h 721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2514" h="721566">
                <a:moveTo>
                  <a:pt x="33983" y="74551"/>
                </a:moveTo>
                <a:lnTo>
                  <a:pt x="0" y="608912"/>
                </a:lnTo>
                <a:cubicBezTo>
                  <a:pt x="124892" y="631363"/>
                  <a:pt x="419875" y="780757"/>
                  <a:pt x="522514" y="695536"/>
                </a:cubicBezTo>
                <a:lnTo>
                  <a:pt x="362998" y="0"/>
                </a:lnTo>
                <a:cubicBezTo>
                  <a:pt x="77489" y="96456"/>
                  <a:pt x="330217" y="-12540"/>
                  <a:pt x="44708" y="8391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1" name="Freeform 750"/>
          <p:cNvSpPr/>
          <p:nvPr userDrawn="1"/>
        </p:nvSpPr>
        <p:spPr>
          <a:xfrm rot="8247058">
            <a:off x="5106582" y="7683864"/>
            <a:ext cx="708942" cy="727698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266462 h 626721"/>
              <a:gd name="connsiteX1" fmla="*/ 35711 w 381507"/>
              <a:gd name="connsiteY1" fmla="*/ 620929 h 626721"/>
              <a:gd name="connsiteX2" fmla="*/ 381507 w 381507"/>
              <a:gd name="connsiteY2" fmla="*/ 513855 h 626721"/>
              <a:gd name="connsiteX3" fmla="*/ 339676 w 381507"/>
              <a:gd name="connsiteY3" fmla="*/ 0 h 626721"/>
              <a:gd name="connsiteX4" fmla="*/ 10725 w 381507"/>
              <a:gd name="connsiteY4" fmla="*/ 275827 h 626721"/>
              <a:gd name="connsiteX0" fmla="*/ 320900 w 702407"/>
              <a:gd name="connsiteY0" fmla="*/ 387156 h 747415"/>
              <a:gd name="connsiteX1" fmla="*/ 356611 w 702407"/>
              <a:gd name="connsiteY1" fmla="*/ 741623 h 747415"/>
              <a:gd name="connsiteX2" fmla="*/ 702407 w 702407"/>
              <a:gd name="connsiteY2" fmla="*/ 634549 h 747415"/>
              <a:gd name="connsiteX3" fmla="*/ 660576 w 702407"/>
              <a:gd name="connsiteY3" fmla="*/ 120694 h 747415"/>
              <a:gd name="connsiteX4" fmla="*/ 0 w 702407"/>
              <a:gd name="connsiteY4" fmla="*/ 19717 h 747415"/>
              <a:gd name="connsiteX0" fmla="*/ 320900 w 702407"/>
              <a:gd name="connsiteY0" fmla="*/ 367439 h 727698"/>
              <a:gd name="connsiteX1" fmla="*/ 356611 w 702407"/>
              <a:gd name="connsiteY1" fmla="*/ 721906 h 727698"/>
              <a:gd name="connsiteX2" fmla="*/ 702407 w 702407"/>
              <a:gd name="connsiteY2" fmla="*/ 614832 h 727698"/>
              <a:gd name="connsiteX3" fmla="*/ 660576 w 702407"/>
              <a:gd name="connsiteY3" fmla="*/ 100977 h 727698"/>
              <a:gd name="connsiteX4" fmla="*/ 274465 w 702407"/>
              <a:gd name="connsiteY4" fmla="*/ 90889 h 727698"/>
              <a:gd name="connsiteX5" fmla="*/ 0 w 702407"/>
              <a:gd name="connsiteY5" fmla="*/ 0 h 727698"/>
              <a:gd name="connsiteX0" fmla="*/ 0 w 708942"/>
              <a:gd name="connsiteY0" fmla="*/ 25511 h 727698"/>
              <a:gd name="connsiteX1" fmla="*/ 363146 w 708942"/>
              <a:gd name="connsiteY1" fmla="*/ 721906 h 727698"/>
              <a:gd name="connsiteX2" fmla="*/ 708942 w 708942"/>
              <a:gd name="connsiteY2" fmla="*/ 614832 h 727698"/>
              <a:gd name="connsiteX3" fmla="*/ 667111 w 708942"/>
              <a:gd name="connsiteY3" fmla="*/ 100977 h 727698"/>
              <a:gd name="connsiteX4" fmla="*/ 281000 w 708942"/>
              <a:gd name="connsiteY4" fmla="*/ 90889 h 727698"/>
              <a:gd name="connsiteX5" fmla="*/ 6535 w 708942"/>
              <a:gd name="connsiteY5" fmla="*/ 0 h 727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08942" h="727698">
                <a:moveTo>
                  <a:pt x="0" y="25511"/>
                </a:moveTo>
                <a:lnTo>
                  <a:pt x="363146" y="721906"/>
                </a:lnTo>
                <a:cubicBezTo>
                  <a:pt x="488038" y="744357"/>
                  <a:pt x="606303" y="700053"/>
                  <a:pt x="708942" y="614832"/>
                </a:cubicBezTo>
                <a:lnTo>
                  <a:pt x="667111" y="100977"/>
                </a:lnTo>
                <a:cubicBezTo>
                  <a:pt x="597627" y="4137"/>
                  <a:pt x="391096" y="107718"/>
                  <a:pt x="281000" y="90889"/>
                </a:cubicBezTo>
                <a:cubicBezTo>
                  <a:pt x="170904" y="74060"/>
                  <a:pt x="54119" y="5631"/>
                  <a:pt x="6535" y="0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2" name="Freeform 751"/>
          <p:cNvSpPr/>
          <p:nvPr userDrawn="1"/>
        </p:nvSpPr>
        <p:spPr>
          <a:xfrm rot="7106099">
            <a:off x="5838310" y="5059647"/>
            <a:ext cx="787851" cy="66067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211906 w 593413"/>
              <a:gd name="connsiteY0" fmla="*/ 101661 h 461920"/>
              <a:gd name="connsiteX1" fmla="*/ 247617 w 593413"/>
              <a:gd name="connsiteY1" fmla="*/ 456128 h 461920"/>
              <a:gd name="connsiteX2" fmla="*/ 593413 w 593413"/>
              <a:gd name="connsiteY2" fmla="*/ 349054 h 461920"/>
              <a:gd name="connsiteX3" fmla="*/ 540921 w 593413"/>
              <a:gd name="connsiteY3" fmla="*/ 27110 h 461920"/>
              <a:gd name="connsiteX4" fmla="*/ 0 w 593413"/>
              <a:gd name="connsiteY4" fmla="*/ 27940 h 461920"/>
              <a:gd name="connsiteX0" fmla="*/ 211906 w 623450"/>
              <a:gd name="connsiteY0" fmla="*/ 314212 h 674471"/>
              <a:gd name="connsiteX1" fmla="*/ 247617 w 623450"/>
              <a:gd name="connsiteY1" fmla="*/ 668679 h 674471"/>
              <a:gd name="connsiteX2" fmla="*/ 593413 w 623450"/>
              <a:gd name="connsiteY2" fmla="*/ 561605 h 674471"/>
              <a:gd name="connsiteX3" fmla="*/ 623450 w 623450"/>
              <a:gd name="connsiteY3" fmla="*/ 0 h 674471"/>
              <a:gd name="connsiteX4" fmla="*/ 0 w 623450"/>
              <a:gd name="connsiteY4" fmla="*/ 240491 h 674471"/>
              <a:gd name="connsiteX0" fmla="*/ 211906 w 787851"/>
              <a:gd name="connsiteY0" fmla="*/ 314212 h 684602"/>
              <a:gd name="connsiteX1" fmla="*/ 247617 w 787851"/>
              <a:gd name="connsiteY1" fmla="*/ 668679 h 684602"/>
              <a:gd name="connsiteX2" fmla="*/ 787851 w 787851"/>
              <a:gd name="connsiteY2" fmla="*/ 616630 h 684602"/>
              <a:gd name="connsiteX3" fmla="*/ 623450 w 787851"/>
              <a:gd name="connsiteY3" fmla="*/ 0 h 684602"/>
              <a:gd name="connsiteX4" fmla="*/ 0 w 787851"/>
              <a:gd name="connsiteY4" fmla="*/ 240491 h 684602"/>
              <a:gd name="connsiteX0" fmla="*/ 211906 w 787851"/>
              <a:gd name="connsiteY0" fmla="*/ 314212 h 660679"/>
              <a:gd name="connsiteX1" fmla="*/ 107896 w 787851"/>
              <a:gd name="connsiteY1" fmla="*/ 618688 h 660679"/>
              <a:gd name="connsiteX2" fmla="*/ 787851 w 787851"/>
              <a:gd name="connsiteY2" fmla="*/ 616630 h 660679"/>
              <a:gd name="connsiteX3" fmla="*/ 623450 w 787851"/>
              <a:gd name="connsiteY3" fmla="*/ 0 h 660679"/>
              <a:gd name="connsiteX4" fmla="*/ 0 w 787851"/>
              <a:gd name="connsiteY4" fmla="*/ 240491 h 660679"/>
              <a:gd name="connsiteX0" fmla="*/ 6861 w 787851"/>
              <a:gd name="connsiteY0" fmla="*/ 247600 h 660679"/>
              <a:gd name="connsiteX1" fmla="*/ 107896 w 787851"/>
              <a:gd name="connsiteY1" fmla="*/ 618688 h 660679"/>
              <a:gd name="connsiteX2" fmla="*/ 787851 w 787851"/>
              <a:gd name="connsiteY2" fmla="*/ 616630 h 660679"/>
              <a:gd name="connsiteX3" fmla="*/ 623450 w 787851"/>
              <a:gd name="connsiteY3" fmla="*/ 0 h 660679"/>
              <a:gd name="connsiteX4" fmla="*/ 0 w 787851"/>
              <a:gd name="connsiteY4" fmla="*/ 240491 h 660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87851" h="660679">
                <a:moveTo>
                  <a:pt x="6861" y="247600"/>
                </a:moveTo>
                <a:lnTo>
                  <a:pt x="107896" y="618688"/>
                </a:lnTo>
                <a:cubicBezTo>
                  <a:pt x="232788" y="641139"/>
                  <a:pt x="685212" y="701851"/>
                  <a:pt x="787851" y="616630"/>
                </a:cubicBezTo>
                <a:lnTo>
                  <a:pt x="623450" y="0"/>
                </a:lnTo>
                <a:cubicBezTo>
                  <a:pt x="337941" y="96456"/>
                  <a:pt x="285509" y="144035"/>
                  <a:pt x="0" y="240491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53" name="Freeform 752"/>
          <p:cNvSpPr/>
          <p:nvPr userDrawn="1"/>
        </p:nvSpPr>
        <p:spPr>
          <a:xfrm rot="7870153">
            <a:off x="8650846" y="5568120"/>
            <a:ext cx="602691" cy="93055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570292 h 930551"/>
              <a:gd name="connsiteX1" fmla="*/ 35711 w 381507"/>
              <a:gd name="connsiteY1" fmla="*/ 924759 h 930551"/>
              <a:gd name="connsiteX2" fmla="*/ 381507 w 381507"/>
              <a:gd name="connsiteY2" fmla="*/ 817685 h 930551"/>
              <a:gd name="connsiteX3" fmla="*/ 143500 w 381507"/>
              <a:gd name="connsiteY3" fmla="*/ 0 h 930551"/>
              <a:gd name="connsiteX4" fmla="*/ 10725 w 381507"/>
              <a:gd name="connsiteY4" fmla="*/ 579657 h 930551"/>
              <a:gd name="connsiteX0" fmla="*/ 132837 w 514344"/>
              <a:gd name="connsiteY0" fmla="*/ 579004 h 939263"/>
              <a:gd name="connsiteX1" fmla="*/ 168548 w 514344"/>
              <a:gd name="connsiteY1" fmla="*/ 933471 h 939263"/>
              <a:gd name="connsiteX2" fmla="*/ 514344 w 514344"/>
              <a:gd name="connsiteY2" fmla="*/ 826397 h 939263"/>
              <a:gd name="connsiteX3" fmla="*/ 276337 w 514344"/>
              <a:gd name="connsiteY3" fmla="*/ 8712 h 939263"/>
              <a:gd name="connsiteX4" fmla="*/ 0 w 514344"/>
              <a:gd name="connsiteY4" fmla="*/ 30634 h 939263"/>
              <a:gd name="connsiteX0" fmla="*/ 0 w 649532"/>
              <a:gd name="connsiteY0" fmla="*/ 347748 h 939263"/>
              <a:gd name="connsiteX1" fmla="*/ 303736 w 649532"/>
              <a:gd name="connsiteY1" fmla="*/ 933471 h 939263"/>
              <a:gd name="connsiteX2" fmla="*/ 649532 w 649532"/>
              <a:gd name="connsiteY2" fmla="*/ 826397 h 939263"/>
              <a:gd name="connsiteX3" fmla="*/ 411525 w 649532"/>
              <a:gd name="connsiteY3" fmla="*/ 8712 h 939263"/>
              <a:gd name="connsiteX4" fmla="*/ 135188 w 649532"/>
              <a:gd name="connsiteY4" fmla="*/ 30634 h 939263"/>
              <a:gd name="connsiteX0" fmla="*/ 0 w 649532"/>
              <a:gd name="connsiteY0" fmla="*/ 347748 h 939263"/>
              <a:gd name="connsiteX1" fmla="*/ 303736 w 649532"/>
              <a:gd name="connsiteY1" fmla="*/ 933471 h 939263"/>
              <a:gd name="connsiteX2" fmla="*/ 649532 w 649532"/>
              <a:gd name="connsiteY2" fmla="*/ 826397 h 939263"/>
              <a:gd name="connsiteX3" fmla="*/ 411525 w 649532"/>
              <a:gd name="connsiteY3" fmla="*/ 8712 h 939263"/>
              <a:gd name="connsiteX4" fmla="*/ 135188 w 649532"/>
              <a:gd name="connsiteY4" fmla="*/ 30634 h 939263"/>
              <a:gd name="connsiteX0" fmla="*/ 0 w 649532"/>
              <a:gd name="connsiteY0" fmla="*/ 347748 h 939263"/>
              <a:gd name="connsiteX1" fmla="*/ 285863 w 649532"/>
              <a:gd name="connsiteY1" fmla="*/ 400219 h 939263"/>
              <a:gd name="connsiteX2" fmla="*/ 303736 w 649532"/>
              <a:gd name="connsiteY2" fmla="*/ 933471 h 939263"/>
              <a:gd name="connsiteX3" fmla="*/ 649532 w 649532"/>
              <a:gd name="connsiteY3" fmla="*/ 826397 h 939263"/>
              <a:gd name="connsiteX4" fmla="*/ 411525 w 649532"/>
              <a:gd name="connsiteY4" fmla="*/ 8712 h 939263"/>
              <a:gd name="connsiteX5" fmla="*/ 135188 w 649532"/>
              <a:gd name="connsiteY5" fmla="*/ 30634 h 939263"/>
              <a:gd name="connsiteX0" fmla="*/ 0 w 649532"/>
              <a:gd name="connsiteY0" fmla="*/ 339036 h 930551"/>
              <a:gd name="connsiteX1" fmla="*/ 285863 w 649532"/>
              <a:gd name="connsiteY1" fmla="*/ 391507 h 930551"/>
              <a:gd name="connsiteX2" fmla="*/ 303736 w 649532"/>
              <a:gd name="connsiteY2" fmla="*/ 924759 h 930551"/>
              <a:gd name="connsiteX3" fmla="*/ 649532 w 649532"/>
              <a:gd name="connsiteY3" fmla="*/ 817685 h 930551"/>
              <a:gd name="connsiteX4" fmla="*/ 411525 w 649532"/>
              <a:gd name="connsiteY4" fmla="*/ 0 h 930551"/>
              <a:gd name="connsiteX5" fmla="*/ 110094 w 649532"/>
              <a:gd name="connsiteY5" fmla="*/ 33742 h 930551"/>
              <a:gd name="connsiteX0" fmla="*/ 739 w 539438"/>
              <a:gd name="connsiteY0" fmla="*/ 54846 h 930551"/>
              <a:gd name="connsiteX1" fmla="*/ 175769 w 539438"/>
              <a:gd name="connsiteY1" fmla="*/ 391507 h 930551"/>
              <a:gd name="connsiteX2" fmla="*/ 193642 w 539438"/>
              <a:gd name="connsiteY2" fmla="*/ 924759 h 930551"/>
              <a:gd name="connsiteX3" fmla="*/ 539438 w 539438"/>
              <a:gd name="connsiteY3" fmla="*/ 817685 h 930551"/>
              <a:gd name="connsiteX4" fmla="*/ 301431 w 539438"/>
              <a:gd name="connsiteY4" fmla="*/ 0 h 930551"/>
              <a:gd name="connsiteX5" fmla="*/ 0 w 539438"/>
              <a:gd name="connsiteY5" fmla="*/ 33742 h 930551"/>
              <a:gd name="connsiteX0" fmla="*/ 63992 w 602691"/>
              <a:gd name="connsiteY0" fmla="*/ 54846 h 930551"/>
              <a:gd name="connsiteX1" fmla="*/ 5352 w 602691"/>
              <a:gd name="connsiteY1" fmla="*/ 332659 h 930551"/>
              <a:gd name="connsiteX2" fmla="*/ 239022 w 602691"/>
              <a:gd name="connsiteY2" fmla="*/ 391507 h 930551"/>
              <a:gd name="connsiteX3" fmla="*/ 256895 w 602691"/>
              <a:gd name="connsiteY3" fmla="*/ 924759 h 930551"/>
              <a:gd name="connsiteX4" fmla="*/ 602691 w 602691"/>
              <a:gd name="connsiteY4" fmla="*/ 817685 h 930551"/>
              <a:gd name="connsiteX5" fmla="*/ 364684 w 602691"/>
              <a:gd name="connsiteY5" fmla="*/ 0 h 930551"/>
              <a:gd name="connsiteX6" fmla="*/ 63253 w 602691"/>
              <a:gd name="connsiteY6" fmla="*/ 33742 h 930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2691" h="930551">
                <a:moveTo>
                  <a:pt x="63992" y="54846"/>
                </a:moveTo>
                <a:cubicBezTo>
                  <a:pt x="76327" y="80127"/>
                  <a:pt x="-23820" y="276549"/>
                  <a:pt x="5352" y="332659"/>
                </a:cubicBezTo>
                <a:cubicBezTo>
                  <a:pt x="34524" y="388769"/>
                  <a:pt x="219207" y="271803"/>
                  <a:pt x="239022" y="391507"/>
                </a:cubicBezTo>
                <a:cubicBezTo>
                  <a:pt x="258837" y="511211"/>
                  <a:pt x="179853" y="863880"/>
                  <a:pt x="256895" y="924759"/>
                </a:cubicBezTo>
                <a:cubicBezTo>
                  <a:pt x="381787" y="947210"/>
                  <a:pt x="500052" y="902906"/>
                  <a:pt x="602691" y="817685"/>
                </a:cubicBezTo>
                <a:lnTo>
                  <a:pt x="364684" y="0"/>
                </a:lnTo>
                <a:cubicBezTo>
                  <a:pt x="79175" y="96456"/>
                  <a:pt x="348762" y="-62714"/>
                  <a:pt x="63253" y="3374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4" name="Freeform 753"/>
          <p:cNvSpPr/>
          <p:nvPr userDrawn="1"/>
        </p:nvSpPr>
        <p:spPr>
          <a:xfrm rot="5943740">
            <a:off x="5751872" y="5600127"/>
            <a:ext cx="407323" cy="68191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25408"/>
              <a:gd name="connsiteY0" fmla="*/ 244252 h 604511"/>
              <a:gd name="connsiteX1" fmla="*/ 35711 w 425408"/>
              <a:gd name="connsiteY1" fmla="*/ 598719 h 604511"/>
              <a:gd name="connsiteX2" fmla="*/ 381507 w 425408"/>
              <a:gd name="connsiteY2" fmla="*/ 491645 h 604511"/>
              <a:gd name="connsiteX3" fmla="*/ 425408 w 425408"/>
              <a:gd name="connsiteY3" fmla="*/ 0 h 604511"/>
              <a:gd name="connsiteX4" fmla="*/ 10725 w 425408"/>
              <a:gd name="connsiteY4" fmla="*/ 253617 h 604511"/>
              <a:gd name="connsiteX0" fmla="*/ 0 w 425408"/>
              <a:gd name="connsiteY0" fmla="*/ 347625 h 707884"/>
              <a:gd name="connsiteX1" fmla="*/ 35711 w 425408"/>
              <a:gd name="connsiteY1" fmla="*/ 702092 h 707884"/>
              <a:gd name="connsiteX2" fmla="*/ 381507 w 425408"/>
              <a:gd name="connsiteY2" fmla="*/ 595018 h 707884"/>
              <a:gd name="connsiteX3" fmla="*/ 425408 w 425408"/>
              <a:gd name="connsiteY3" fmla="*/ 103373 h 707884"/>
              <a:gd name="connsiteX4" fmla="*/ 38127 w 425408"/>
              <a:gd name="connsiteY4" fmla="*/ 20818 h 707884"/>
              <a:gd name="connsiteX0" fmla="*/ 0 w 394243"/>
              <a:gd name="connsiteY0" fmla="*/ 10852 h 707884"/>
              <a:gd name="connsiteX1" fmla="*/ 4546 w 394243"/>
              <a:gd name="connsiteY1" fmla="*/ 702092 h 707884"/>
              <a:gd name="connsiteX2" fmla="*/ 350342 w 394243"/>
              <a:gd name="connsiteY2" fmla="*/ 595018 h 707884"/>
              <a:gd name="connsiteX3" fmla="*/ 394243 w 394243"/>
              <a:gd name="connsiteY3" fmla="*/ 103373 h 707884"/>
              <a:gd name="connsiteX4" fmla="*/ 6962 w 394243"/>
              <a:gd name="connsiteY4" fmla="*/ 20818 h 707884"/>
              <a:gd name="connsiteX0" fmla="*/ 20138 w 414381"/>
              <a:gd name="connsiteY0" fmla="*/ 10852 h 707884"/>
              <a:gd name="connsiteX1" fmla="*/ 27464 w 414381"/>
              <a:gd name="connsiteY1" fmla="*/ 589891 h 707884"/>
              <a:gd name="connsiteX2" fmla="*/ 24684 w 414381"/>
              <a:gd name="connsiteY2" fmla="*/ 702092 h 707884"/>
              <a:gd name="connsiteX3" fmla="*/ 370480 w 414381"/>
              <a:gd name="connsiteY3" fmla="*/ 595018 h 707884"/>
              <a:gd name="connsiteX4" fmla="*/ 414381 w 414381"/>
              <a:gd name="connsiteY4" fmla="*/ 103373 h 707884"/>
              <a:gd name="connsiteX5" fmla="*/ 27100 w 414381"/>
              <a:gd name="connsiteY5" fmla="*/ 20818 h 707884"/>
              <a:gd name="connsiteX0" fmla="*/ 20138 w 414381"/>
              <a:gd name="connsiteY0" fmla="*/ 10852 h 725863"/>
              <a:gd name="connsiteX1" fmla="*/ 27464 w 414381"/>
              <a:gd name="connsiteY1" fmla="*/ 589891 h 725863"/>
              <a:gd name="connsiteX2" fmla="*/ 24684 w 414381"/>
              <a:gd name="connsiteY2" fmla="*/ 702092 h 725863"/>
              <a:gd name="connsiteX3" fmla="*/ 270371 w 414381"/>
              <a:gd name="connsiteY3" fmla="*/ 668858 h 725863"/>
              <a:gd name="connsiteX4" fmla="*/ 414381 w 414381"/>
              <a:gd name="connsiteY4" fmla="*/ 103373 h 725863"/>
              <a:gd name="connsiteX5" fmla="*/ 27100 w 414381"/>
              <a:gd name="connsiteY5" fmla="*/ 20818 h 725863"/>
              <a:gd name="connsiteX0" fmla="*/ 13080 w 407323"/>
              <a:gd name="connsiteY0" fmla="*/ 10852 h 708808"/>
              <a:gd name="connsiteX1" fmla="*/ 20406 w 407323"/>
              <a:gd name="connsiteY1" fmla="*/ 589891 h 708808"/>
              <a:gd name="connsiteX2" fmla="*/ 263313 w 407323"/>
              <a:gd name="connsiteY2" fmla="*/ 668858 h 708808"/>
              <a:gd name="connsiteX3" fmla="*/ 407323 w 407323"/>
              <a:gd name="connsiteY3" fmla="*/ 103373 h 708808"/>
              <a:gd name="connsiteX4" fmla="*/ 20042 w 407323"/>
              <a:gd name="connsiteY4" fmla="*/ 20818 h 708808"/>
              <a:gd name="connsiteX0" fmla="*/ 13080 w 407323"/>
              <a:gd name="connsiteY0" fmla="*/ 10852 h 692771"/>
              <a:gd name="connsiteX1" fmla="*/ 20406 w 407323"/>
              <a:gd name="connsiteY1" fmla="*/ 589891 h 692771"/>
              <a:gd name="connsiteX2" fmla="*/ 263313 w 407323"/>
              <a:gd name="connsiteY2" fmla="*/ 668858 h 692771"/>
              <a:gd name="connsiteX3" fmla="*/ 407323 w 407323"/>
              <a:gd name="connsiteY3" fmla="*/ 103373 h 692771"/>
              <a:gd name="connsiteX4" fmla="*/ 20042 w 407323"/>
              <a:gd name="connsiteY4" fmla="*/ 20818 h 692771"/>
              <a:gd name="connsiteX0" fmla="*/ 13080 w 407323"/>
              <a:gd name="connsiteY0" fmla="*/ 0 h 681919"/>
              <a:gd name="connsiteX1" fmla="*/ 20406 w 407323"/>
              <a:gd name="connsiteY1" fmla="*/ 579039 h 681919"/>
              <a:gd name="connsiteX2" fmla="*/ 263313 w 407323"/>
              <a:gd name="connsiteY2" fmla="*/ 658006 h 681919"/>
              <a:gd name="connsiteX3" fmla="*/ 407323 w 407323"/>
              <a:gd name="connsiteY3" fmla="*/ 92521 h 681919"/>
              <a:gd name="connsiteX4" fmla="*/ 20042 w 407323"/>
              <a:gd name="connsiteY4" fmla="*/ 9966 h 681919"/>
              <a:gd name="connsiteX0" fmla="*/ 13080 w 407323"/>
              <a:gd name="connsiteY0" fmla="*/ 0 h 681919"/>
              <a:gd name="connsiteX1" fmla="*/ 20406 w 407323"/>
              <a:gd name="connsiteY1" fmla="*/ 579039 h 681919"/>
              <a:gd name="connsiteX2" fmla="*/ 263313 w 407323"/>
              <a:gd name="connsiteY2" fmla="*/ 658006 h 681919"/>
              <a:gd name="connsiteX3" fmla="*/ 407323 w 407323"/>
              <a:gd name="connsiteY3" fmla="*/ 92521 h 681919"/>
              <a:gd name="connsiteX4" fmla="*/ 231663 w 407323"/>
              <a:gd name="connsiteY4" fmla="*/ 16776 h 681919"/>
              <a:gd name="connsiteX5" fmla="*/ 20042 w 407323"/>
              <a:gd name="connsiteY5" fmla="*/ 9966 h 681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07323" h="681919">
                <a:moveTo>
                  <a:pt x="13080" y="0"/>
                </a:moveTo>
                <a:cubicBezTo>
                  <a:pt x="13993" y="110702"/>
                  <a:pt x="-21300" y="469371"/>
                  <a:pt x="20406" y="579039"/>
                </a:cubicBezTo>
                <a:cubicBezTo>
                  <a:pt x="11446" y="588759"/>
                  <a:pt x="198827" y="739092"/>
                  <a:pt x="263313" y="658006"/>
                </a:cubicBezTo>
                <a:lnTo>
                  <a:pt x="407323" y="92521"/>
                </a:lnTo>
                <a:cubicBezTo>
                  <a:pt x="394015" y="-209"/>
                  <a:pt x="296210" y="30535"/>
                  <a:pt x="231663" y="16776"/>
                </a:cubicBezTo>
                <a:cubicBezTo>
                  <a:pt x="167116" y="3017"/>
                  <a:pt x="47279" y="25243"/>
                  <a:pt x="20042" y="996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5" name="Freeform 754"/>
          <p:cNvSpPr/>
          <p:nvPr userDrawn="1"/>
        </p:nvSpPr>
        <p:spPr>
          <a:xfrm rot="8061952">
            <a:off x="7891061" y="6104722"/>
            <a:ext cx="701396" cy="59606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31483 w 412990"/>
              <a:gd name="connsiteY0" fmla="*/ 100078 h 460337"/>
              <a:gd name="connsiteX1" fmla="*/ 67194 w 412990"/>
              <a:gd name="connsiteY1" fmla="*/ 454545 h 460337"/>
              <a:gd name="connsiteX2" fmla="*/ 412990 w 412990"/>
              <a:gd name="connsiteY2" fmla="*/ 347471 h 460337"/>
              <a:gd name="connsiteX3" fmla="*/ 360498 w 412990"/>
              <a:gd name="connsiteY3" fmla="*/ 25527 h 460337"/>
              <a:gd name="connsiteX4" fmla="*/ 0 w 412990"/>
              <a:gd name="connsiteY4" fmla="*/ 28149 h 460337"/>
              <a:gd name="connsiteX0" fmla="*/ 0 w 429222"/>
              <a:gd name="connsiteY0" fmla="*/ 29500 h 460337"/>
              <a:gd name="connsiteX1" fmla="*/ 83426 w 429222"/>
              <a:gd name="connsiteY1" fmla="*/ 454545 h 460337"/>
              <a:gd name="connsiteX2" fmla="*/ 429222 w 429222"/>
              <a:gd name="connsiteY2" fmla="*/ 347471 h 460337"/>
              <a:gd name="connsiteX3" fmla="*/ 376730 w 429222"/>
              <a:gd name="connsiteY3" fmla="*/ 25527 h 460337"/>
              <a:gd name="connsiteX4" fmla="*/ 16232 w 429222"/>
              <a:gd name="connsiteY4" fmla="*/ 28149 h 460337"/>
              <a:gd name="connsiteX0" fmla="*/ 0 w 502260"/>
              <a:gd name="connsiteY0" fmla="*/ 148073 h 578910"/>
              <a:gd name="connsiteX1" fmla="*/ 83426 w 502260"/>
              <a:gd name="connsiteY1" fmla="*/ 573118 h 578910"/>
              <a:gd name="connsiteX2" fmla="*/ 429222 w 502260"/>
              <a:gd name="connsiteY2" fmla="*/ 466044 h 578910"/>
              <a:gd name="connsiteX3" fmla="*/ 502260 w 502260"/>
              <a:gd name="connsiteY3" fmla="*/ 0 h 578910"/>
              <a:gd name="connsiteX4" fmla="*/ 16232 w 502260"/>
              <a:gd name="connsiteY4" fmla="*/ 146722 h 578910"/>
              <a:gd name="connsiteX0" fmla="*/ 0 w 701396"/>
              <a:gd name="connsiteY0" fmla="*/ 148073 h 578527"/>
              <a:gd name="connsiteX1" fmla="*/ 83426 w 701396"/>
              <a:gd name="connsiteY1" fmla="*/ 573118 h 578527"/>
              <a:gd name="connsiteX2" fmla="*/ 701396 w 701396"/>
              <a:gd name="connsiteY2" fmla="*/ 460974 h 578527"/>
              <a:gd name="connsiteX3" fmla="*/ 502260 w 701396"/>
              <a:gd name="connsiteY3" fmla="*/ 0 h 578527"/>
              <a:gd name="connsiteX4" fmla="*/ 16232 w 701396"/>
              <a:gd name="connsiteY4" fmla="*/ 146722 h 578527"/>
              <a:gd name="connsiteX0" fmla="*/ 0 w 701396"/>
              <a:gd name="connsiteY0" fmla="*/ 148073 h 596062"/>
              <a:gd name="connsiteX1" fmla="*/ 83426 w 701396"/>
              <a:gd name="connsiteY1" fmla="*/ 573118 h 596062"/>
              <a:gd name="connsiteX2" fmla="*/ 366314 w 701396"/>
              <a:gd name="connsiteY2" fmla="*/ 512946 h 596062"/>
              <a:gd name="connsiteX3" fmla="*/ 701396 w 701396"/>
              <a:gd name="connsiteY3" fmla="*/ 460974 h 596062"/>
              <a:gd name="connsiteX4" fmla="*/ 502260 w 701396"/>
              <a:gd name="connsiteY4" fmla="*/ 0 h 596062"/>
              <a:gd name="connsiteX5" fmla="*/ 16232 w 701396"/>
              <a:gd name="connsiteY5" fmla="*/ 146722 h 596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01396" h="596062">
                <a:moveTo>
                  <a:pt x="0" y="148073"/>
                </a:moveTo>
                <a:lnTo>
                  <a:pt x="83426" y="573118"/>
                </a:lnTo>
                <a:cubicBezTo>
                  <a:pt x="144823" y="643364"/>
                  <a:pt x="263319" y="531637"/>
                  <a:pt x="366314" y="512946"/>
                </a:cubicBezTo>
                <a:cubicBezTo>
                  <a:pt x="469309" y="494255"/>
                  <a:pt x="679083" y="555899"/>
                  <a:pt x="701396" y="460974"/>
                </a:cubicBezTo>
                <a:lnTo>
                  <a:pt x="502260" y="0"/>
                </a:lnTo>
                <a:cubicBezTo>
                  <a:pt x="216751" y="96456"/>
                  <a:pt x="301741" y="50266"/>
                  <a:pt x="16232" y="14672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6" name="Freeform 755"/>
          <p:cNvSpPr/>
          <p:nvPr userDrawn="1"/>
        </p:nvSpPr>
        <p:spPr>
          <a:xfrm rot="5943740">
            <a:off x="8270082" y="8568545"/>
            <a:ext cx="949524" cy="922838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44135 w 425642"/>
              <a:gd name="connsiteY0" fmla="*/ 74551 h 920851"/>
              <a:gd name="connsiteX1" fmla="*/ 0 w 425642"/>
              <a:gd name="connsiteY1" fmla="*/ 920165 h 920851"/>
              <a:gd name="connsiteX2" fmla="*/ 425642 w 425642"/>
              <a:gd name="connsiteY2" fmla="*/ 321944 h 920851"/>
              <a:gd name="connsiteX3" fmla="*/ 373150 w 425642"/>
              <a:gd name="connsiteY3" fmla="*/ 0 h 920851"/>
              <a:gd name="connsiteX4" fmla="*/ 54860 w 425642"/>
              <a:gd name="connsiteY4" fmla="*/ 83916 h 920851"/>
              <a:gd name="connsiteX0" fmla="*/ 294033 w 675540"/>
              <a:gd name="connsiteY0" fmla="*/ 74551 h 920851"/>
              <a:gd name="connsiteX1" fmla="*/ 249898 w 675540"/>
              <a:gd name="connsiteY1" fmla="*/ 920165 h 920851"/>
              <a:gd name="connsiteX2" fmla="*/ 675540 w 675540"/>
              <a:gd name="connsiteY2" fmla="*/ 321944 h 920851"/>
              <a:gd name="connsiteX3" fmla="*/ 623048 w 675540"/>
              <a:gd name="connsiteY3" fmla="*/ 0 h 920851"/>
              <a:gd name="connsiteX4" fmla="*/ 0 w 675540"/>
              <a:gd name="connsiteY4" fmla="*/ 132525 h 920851"/>
              <a:gd name="connsiteX0" fmla="*/ 41788 w 675540"/>
              <a:gd name="connsiteY0" fmla="*/ 137933 h 920851"/>
              <a:gd name="connsiteX1" fmla="*/ 249898 w 675540"/>
              <a:gd name="connsiteY1" fmla="*/ 920165 h 920851"/>
              <a:gd name="connsiteX2" fmla="*/ 675540 w 675540"/>
              <a:gd name="connsiteY2" fmla="*/ 321944 h 920851"/>
              <a:gd name="connsiteX3" fmla="*/ 623048 w 675540"/>
              <a:gd name="connsiteY3" fmla="*/ 0 h 920851"/>
              <a:gd name="connsiteX4" fmla="*/ 0 w 675540"/>
              <a:gd name="connsiteY4" fmla="*/ 132525 h 920851"/>
              <a:gd name="connsiteX0" fmla="*/ 41788 w 949524"/>
              <a:gd name="connsiteY0" fmla="*/ 137933 h 922838"/>
              <a:gd name="connsiteX1" fmla="*/ 249898 w 949524"/>
              <a:gd name="connsiteY1" fmla="*/ 920165 h 922838"/>
              <a:gd name="connsiteX2" fmla="*/ 949524 w 949524"/>
              <a:gd name="connsiteY2" fmla="*/ 733505 h 922838"/>
              <a:gd name="connsiteX3" fmla="*/ 623048 w 949524"/>
              <a:gd name="connsiteY3" fmla="*/ 0 h 922838"/>
              <a:gd name="connsiteX4" fmla="*/ 0 w 949524"/>
              <a:gd name="connsiteY4" fmla="*/ 132525 h 9228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49524" h="922838">
                <a:moveTo>
                  <a:pt x="41788" y="137933"/>
                </a:moveTo>
                <a:lnTo>
                  <a:pt x="249898" y="920165"/>
                </a:lnTo>
                <a:cubicBezTo>
                  <a:pt x="374790" y="942616"/>
                  <a:pt x="846885" y="818726"/>
                  <a:pt x="949524" y="733505"/>
                </a:cubicBezTo>
                <a:lnTo>
                  <a:pt x="623048" y="0"/>
                </a:lnTo>
                <a:cubicBezTo>
                  <a:pt x="337539" y="96456"/>
                  <a:pt x="285509" y="36069"/>
                  <a:pt x="0" y="132525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7" name="Freeform 756"/>
          <p:cNvSpPr/>
          <p:nvPr userDrawn="1"/>
        </p:nvSpPr>
        <p:spPr>
          <a:xfrm rot="7825758">
            <a:off x="6569256" y="9917553"/>
            <a:ext cx="1080095" cy="657397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46541 w 428048"/>
              <a:gd name="connsiteY0" fmla="*/ 206186 h 566445"/>
              <a:gd name="connsiteX1" fmla="*/ 82252 w 428048"/>
              <a:gd name="connsiteY1" fmla="*/ 560653 h 566445"/>
              <a:gd name="connsiteX2" fmla="*/ 428048 w 428048"/>
              <a:gd name="connsiteY2" fmla="*/ 453579 h 566445"/>
              <a:gd name="connsiteX3" fmla="*/ 375556 w 428048"/>
              <a:gd name="connsiteY3" fmla="*/ 131635 h 566445"/>
              <a:gd name="connsiteX4" fmla="*/ 0 w 428048"/>
              <a:gd name="connsiteY4" fmla="*/ 19084 h 566445"/>
              <a:gd name="connsiteX0" fmla="*/ 771 w 428048"/>
              <a:gd name="connsiteY0" fmla="*/ 34961 h 566445"/>
              <a:gd name="connsiteX1" fmla="*/ 82252 w 428048"/>
              <a:gd name="connsiteY1" fmla="*/ 560653 h 566445"/>
              <a:gd name="connsiteX2" fmla="*/ 428048 w 428048"/>
              <a:gd name="connsiteY2" fmla="*/ 453579 h 566445"/>
              <a:gd name="connsiteX3" fmla="*/ 375556 w 428048"/>
              <a:gd name="connsiteY3" fmla="*/ 131635 h 566445"/>
              <a:gd name="connsiteX4" fmla="*/ 0 w 428048"/>
              <a:gd name="connsiteY4" fmla="*/ 19084 h 566445"/>
              <a:gd name="connsiteX0" fmla="*/ 771 w 428048"/>
              <a:gd name="connsiteY0" fmla="*/ 34961 h 659721"/>
              <a:gd name="connsiteX1" fmla="*/ 74523 w 428048"/>
              <a:gd name="connsiteY1" fmla="*/ 657332 h 659721"/>
              <a:gd name="connsiteX2" fmla="*/ 428048 w 428048"/>
              <a:gd name="connsiteY2" fmla="*/ 453579 h 659721"/>
              <a:gd name="connsiteX3" fmla="*/ 375556 w 428048"/>
              <a:gd name="connsiteY3" fmla="*/ 131635 h 659721"/>
              <a:gd name="connsiteX4" fmla="*/ 0 w 428048"/>
              <a:gd name="connsiteY4" fmla="*/ 19084 h 659721"/>
              <a:gd name="connsiteX0" fmla="*/ 771 w 1080095"/>
              <a:gd name="connsiteY0" fmla="*/ 34961 h 676481"/>
              <a:gd name="connsiteX1" fmla="*/ 74523 w 1080095"/>
              <a:gd name="connsiteY1" fmla="*/ 657332 h 676481"/>
              <a:gd name="connsiteX2" fmla="*/ 1080095 w 1080095"/>
              <a:gd name="connsiteY2" fmla="*/ 613812 h 676481"/>
              <a:gd name="connsiteX3" fmla="*/ 375556 w 1080095"/>
              <a:gd name="connsiteY3" fmla="*/ 131635 h 676481"/>
              <a:gd name="connsiteX4" fmla="*/ 0 w 1080095"/>
              <a:gd name="connsiteY4" fmla="*/ 19084 h 676481"/>
              <a:gd name="connsiteX0" fmla="*/ 771 w 1080095"/>
              <a:gd name="connsiteY0" fmla="*/ 35641 h 677161"/>
              <a:gd name="connsiteX1" fmla="*/ 74523 w 1080095"/>
              <a:gd name="connsiteY1" fmla="*/ 658012 h 677161"/>
              <a:gd name="connsiteX2" fmla="*/ 1080095 w 1080095"/>
              <a:gd name="connsiteY2" fmla="*/ 614492 h 677161"/>
              <a:gd name="connsiteX3" fmla="*/ 1065728 w 1080095"/>
              <a:gd name="connsiteY3" fmla="*/ 119923 h 677161"/>
              <a:gd name="connsiteX4" fmla="*/ 0 w 1080095"/>
              <a:gd name="connsiteY4" fmla="*/ 19764 h 677161"/>
              <a:gd name="connsiteX0" fmla="*/ 771 w 1080095"/>
              <a:gd name="connsiteY0" fmla="*/ 15877 h 657397"/>
              <a:gd name="connsiteX1" fmla="*/ 74523 w 1080095"/>
              <a:gd name="connsiteY1" fmla="*/ 638248 h 657397"/>
              <a:gd name="connsiteX2" fmla="*/ 1080095 w 1080095"/>
              <a:gd name="connsiteY2" fmla="*/ 594728 h 657397"/>
              <a:gd name="connsiteX3" fmla="*/ 1065728 w 1080095"/>
              <a:gd name="connsiteY3" fmla="*/ 100159 h 657397"/>
              <a:gd name="connsiteX4" fmla="*/ 801043 w 1080095"/>
              <a:gd name="connsiteY4" fmla="*/ 61091 h 657397"/>
              <a:gd name="connsiteX5" fmla="*/ 0 w 1080095"/>
              <a:gd name="connsiteY5" fmla="*/ 0 h 657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080095" h="657397">
                <a:moveTo>
                  <a:pt x="771" y="15877"/>
                </a:moveTo>
                <a:lnTo>
                  <a:pt x="74523" y="638248"/>
                </a:lnTo>
                <a:cubicBezTo>
                  <a:pt x="199415" y="660699"/>
                  <a:pt x="977456" y="679949"/>
                  <a:pt x="1080095" y="594728"/>
                </a:cubicBezTo>
                <a:lnTo>
                  <a:pt x="1065728" y="100159"/>
                </a:lnTo>
                <a:cubicBezTo>
                  <a:pt x="1018915" y="20654"/>
                  <a:pt x="978664" y="77784"/>
                  <a:pt x="801043" y="61091"/>
                </a:cubicBezTo>
                <a:cubicBezTo>
                  <a:pt x="623422" y="44398"/>
                  <a:pt x="133203" y="19617"/>
                  <a:pt x="0" y="0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8" name="Freeform 757"/>
          <p:cNvSpPr/>
          <p:nvPr userDrawn="1"/>
        </p:nvSpPr>
        <p:spPr>
          <a:xfrm rot="8196640">
            <a:off x="7449651" y="11353507"/>
            <a:ext cx="993489" cy="111065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38202"/>
              <a:gd name="connsiteY0" fmla="*/ 74551 h 542949"/>
              <a:gd name="connsiteX1" fmla="*/ 35711 w 438202"/>
              <a:gd name="connsiteY1" fmla="*/ 429018 h 542949"/>
              <a:gd name="connsiteX2" fmla="*/ 438202 w 438202"/>
              <a:gd name="connsiteY2" fmla="*/ 517095 h 542949"/>
              <a:gd name="connsiteX3" fmla="*/ 329015 w 438202"/>
              <a:gd name="connsiteY3" fmla="*/ 0 h 542949"/>
              <a:gd name="connsiteX4" fmla="*/ 10725 w 438202"/>
              <a:gd name="connsiteY4" fmla="*/ 83916 h 542949"/>
              <a:gd name="connsiteX0" fmla="*/ 222643 w 660845"/>
              <a:gd name="connsiteY0" fmla="*/ 74551 h 732312"/>
              <a:gd name="connsiteX1" fmla="*/ 0 w 660845"/>
              <a:gd name="connsiteY1" fmla="*/ 730053 h 732312"/>
              <a:gd name="connsiteX2" fmla="*/ 660845 w 660845"/>
              <a:gd name="connsiteY2" fmla="*/ 517095 h 732312"/>
              <a:gd name="connsiteX3" fmla="*/ 551658 w 660845"/>
              <a:gd name="connsiteY3" fmla="*/ 0 h 732312"/>
              <a:gd name="connsiteX4" fmla="*/ 233368 w 660845"/>
              <a:gd name="connsiteY4" fmla="*/ 83916 h 732312"/>
              <a:gd name="connsiteX0" fmla="*/ 222643 w 660845"/>
              <a:gd name="connsiteY0" fmla="*/ 74551 h 757984"/>
              <a:gd name="connsiteX1" fmla="*/ 0 w 660845"/>
              <a:gd name="connsiteY1" fmla="*/ 730053 h 757984"/>
              <a:gd name="connsiteX2" fmla="*/ 325222 w 660845"/>
              <a:gd name="connsiteY2" fmla="*/ 601518 h 757984"/>
              <a:gd name="connsiteX3" fmla="*/ 660845 w 660845"/>
              <a:gd name="connsiteY3" fmla="*/ 517095 h 757984"/>
              <a:gd name="connsiteX4" fmla="*/ 551658 w 660845"/>
              <a:gd name="connsiteY4" fmla="*/ 0 h 757984"/>
              <a:gd name="connsiteX5" fmla="*/ 233368 w 660845"/>
              <a:gd name="connsiteY5" fmla="*/ 83916 h 757984"/>
              <a:gd name="connsiteX0" fmla="*/ 475513 w 913715"/>
              <a:gd name="connsiteY0" fmla="*/ 425326 h 1108759"/>
              <a:gd name="connsiteX1" fmla="*/ 252870 w 913715"/>
              <a:gd name="connsiteY1" fmla="*/ 1080828 h 1108759"/>
              <a:gd name="connsiteX2" fmla="*/ 578092 w 913715"/>
              <a:gd name="connsiteY2" fmla="*/ 952293 h 1108759"/>
              <a:gd name="connsiteX3" fmla="*/ 913715 w 913715"/>
              <a:gd name="connsiteY3" fmla="*/ 867870 h 1108759"/>
              <a:gd name="connsiteX4" fmla="*/ 804528 w 913715"/>
              <a:gd name="connsiteY4" fmla="*/ 350775 h 1108759"/>
              <a:gd name="connsiteX5" fmla="*/ 0 w 913715"/>
              <a:gd name="connsiteY5" fmla="*/ 11750 h 1108759"/>
              <a:gd name="connsiteX0" fmla="*/ 475513 w 945062"/>
              <a:gd name="connsiteY0" fmla="*/ 427222 h 1110655"/>
              <a:gd name="connsiteX1" fmla="*/ 252870 w 945062"/>
              <a:gd name="connsiteY1" fmla="*/ 1082724 h 1110655"/>
              <a:gd name="connsiteX2" fmla="*/ 578092 w 945062"/>
              <a:gd name="connsiteY2" fmla="*/ 954189 h 1110655"/>
              <a:gd name="connsiteX3" fmla="*/ 913715 w 945062"/>
              <a:gd name="connsiteY3" fmla="*/ 869766 h 1110655"/>
              <a:gd name="connsiteX4" fmla="*/ 945062 w 945062"/>
              <a:gd name="connsiteY4" fmla="*/ 270560 h 1110655"/>
              <a:gd name="connsiteX5" fmla="*/ 0 w 945062"/>
              <a:gd name="connsiteY5" fmla="*/ 13646 h 1110655"/>
              <a:gd name="connsiteX0" fmla="*/ 0 w 993489"/>
              <a:gd name="connsiteY0" fmla="*/ 5341 h 1110655"/>
              <a:gd name="connsiteX1" fmla="*/ 301297 w 993489"/>
              <a:gd name="connsiteY1" fmla="*/ 1082724 h 1110655"/>
              <a:gd name="connsiteX2" fmla="*/ 626519 w 993489"/>
              <a:gd name="connsiteY2" fmla="*/ 954189 h 1110655"/>
              <a:gd name="connsiteX3" fmla="*/ 962142 w 993489"/>
              <a:gd name="connsiteY3" fmla="*/ 869766 h 1110655"/>
              <a:gd name="connsiteX4" fmla="*/ 993489 w 993489"/>
              <a:gd name="connsiteY4" fmla="*/ 270560 h 1110655"/>
              <a:gd name="connsiteX5" fmla="*/ 48427 w 993489"/>
              <a:gd name="connsiteY5" fmla="*/ 13646 h 1110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3489" h="1110655">
                <a:moveTo>
                  <a:pt x="0" y="5341"/>
                </a:moveTo>
                <a:lnTo>
                  <a:pt x="301297" y="1082724"/>
                </a:lnTo>
                <a:cubicBezTo>
                  <a:pt x="316003" y="1181400"/>
                  <a:pt x="516378" y="989682"/>
                  <a:pt x="626519" y="954189"/>
                </a:cubicBezTo>
                <a:cubicBezTo>
                  <a:pt x="736660" y="918696"/>
                  <a:pt x="922013" y="980867"/>
                  <a:pt x="962142" y="869766"/>
                </a:cubicBezTo>
                <a:lnTo>
                  <a:pt x="993489" y="270560"/>
                </a:lnTo>
                <a:cubicBezTo>
                  <a:pt x="707980" y="367016"/>
                  <a:pt x="333936" y="-82810"/>
                  <a:pt x="48427" y="1364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9" name="Freeform 758"/>
          <p:cNvSpPr/>
          <p:nvPr userDrawn="1"/>
        </p:nvSpPr>
        <p:spPr>
          <a:xfrm rot="5943740">
            <a:off x="8425734" y="10485036"/>
            <a:ext cx="477389" cy="782818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24326 w 405833"/>
              <a:gd name="connsiteY0" fmla="*/ 74551 h 422541"/>
              <a:gd name="connsiteX1" fmla="*/ 0 w 405833"/>
              <a:gd name="connsiteY1" fmla="*/ 415445 h 422541"/>
              <a:gd name="connsiteX2" fmla="*/ 405833 w 405833"/>
              <a:gd name="connsiteY2" fmla="*/ 321944 h 422541"/>
              <a:gd name="connsiteX3" fmla="*/ 353341 w 405833"/>
              <a:gd name="connsiteY3" fmla="*/ 0 h 422541"/>
              <a:gd name="connsiteX4" fmla="*/ 35051 w 405833"/>
              <a:gd name="connsiteY4" fmla="*/ 83916 h 422541"/>
              <a:gd name="connsiteX0" fmla="*/ 24326 w 353341"/>
              <a:gd name="connsiteY0" fmla="*/ 74551 h 490595"/>
              <a:gd name="connsiteX1" fmla="*/ 0 w 353341"/>
              <a:gd name="connsiteY1" fmla="*/ 415445 h 490595"/>
              <a:gd name="connsiteX2" fmla="*/ 304038 w 353341"/>
              <a:gd name="connsiteY2" fmla="*/ 457783 h 490595"/>
              <a:gd name="connsiteX3" fmla="*/ 353341 w 353341"/>
              <a:gd name="connsiteY3" fmla="*/ 0 h 490595"/>
              <a:gd name="connsiteX4" fmla="*/ 35051 w 353341"/>
              <a:gd name="connsiteY4" fmla="*/ 83916 h 490595"/>
              <a:gd name="connsiteX0" fmla="*/ 101522 w 430537"/>
              <a:gd name="connsiteY0" fmla="*/ 345182 h 761226"/>
              <a:gd name="connsiteX1" fmla="*/ 77196 w 430537"/>
              <a:gd name="connsiteY1" fmla="*/ 686076 h 761226"/>
              <a:gd name="connsiteX2" fmla="*/ 381234 w 430537"/>
              <a:gd name="connsiteY2" fmla="*/ 728414 h 761226"/>
              <a:gd name="connsiteX3" fmla="*/ 430537 w 430537"/>
              <a:gd name="connsiteY3" fmla="*/ 270631 h 761226"/>
              <a:gd name="connsiteX4" fmla="*/ 0 w 430537"/>
              <a:gd name="connsiteY4" fmla="*/ 13644 h 761226"/>
              <a:gd name="connsiteX0" fmla="*/ 101522 w 472665"/>
              <a:gd name="connsiteY0" fmla="*/ 366774 h 782818"/>
              <a:gd name="connsiteX1" fmla="*/ 77196 w 472665"/>
              <a:gd name="connsiteY1" fmla="*/ 707668 h 782818"/>
              <a:gd name="connsiteX2" fmla="*/ 381234 w 472665"/>
              <a:gd name="connsiteY2" fmla="*/ 750006 h 782818"/>
              <a:gd name="connsiteX3" fmla="*/ 472665 w 472665"/>
              <a:gd name="connsiteY3" fmla="*/ 0 h 782818"/>
              <a:gd name="connsiteX4" fmla="*/ 0 w 472665"/>
              <a:gd name="connsiteY4" fmla="*/ 35236 h 782818"/>
              <a:gd name="connsiteX0" fmla="*/ 0 w 477389"/>
              <a:gd name="connsiteY0" fmla="*/ 63493 h 782818"/>
              <a:gd name="connsiteX1" fmla="*/ 81920 w 477389"/>
              <a:gd name="connsiteY1" fmla="*/ 707668 h 782818"/>
              <a:gd name="connsiteX2" fmla="*/ 385958 w 477389"/>
              <a:gd name="connsiteY2" fmla="*/ 750006 h 782818"/>
              <a:gd name="connsiteX3" fmla="*/ 477389 w 477389"/>
              <a:gd name="connsiteY3" fmla="*/ 0 h 782818"/>
              <a:gd name="connsiteX4" fmla="*/ 4724 w 477389"/>
              <a:gd name="connsiteY4" fmla="*/ 35236 h 782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7389" h="782818">
                <a:moveTo>
                  <a:pt x="0" y="63493"/>
                </a:moveTo>
                <a:lnTo>
                  <a:pt x="81920" y="707668"/>
                </a:lnTo>
                <a:cubicBezTo>
                  <a:pt x="206812" y="730119"/>
                  <a:pt x="283319" y="835227"/>
                  <a:pt x="385958" y="750006"/>
                </a:cubicBezTo>
                <a:lnTo>
                  <a:pt x="477389" y="0"/>
                </a:lnTo>
                <a:cubicBezTo>
                  <a:pt x="191880" y="96456"/>
                  <a:pt x="290233" y="-61220"/>
                  <a:pt x="4724" y="3523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0" name="Freeform 759"/>
          <p:cNvSpPr/>
          <p:nvPr userDrawn="1"/>
        </p:nvSpPr>
        <p:spPr>
          <a:xfrm rot="8494915">
            <a:off x="5578636" y="9428308"/>
            <a:ext cx="830621" cy="58338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97358 w 478865"/>
              <a:gd name="connsiteY0" fmla="*/ 108316 h 468575"/>
              <a:gd name="connsiteX1" fmla="*/ 133069 w 478865"/>
              <a:gd name="connsiteY1" fmla="*/ 462783 h 468575"/>
              <a:gd name="connsiteX2" fmla="*/ 478865 w 478865"/>
              <a:gd name="connsiteY2" fmla="*/ 355709 h 468575"/>
              <a:gd name="connsiteX3" fmla="*/ 426373 w 478865"/>
              <a:gd name="connsiteY3" fmla="*/ 33765 h 468575"/>
              <a:gd name="connsiteX4" fmla="*/ 0 w 478865"/>
              <a:gd name="connsiteY4" fmla="*/ 27098 h 468575"/>
              <a:gd name="connsiteX0" fmla="*/ 97358 w 583864"/>
              <a:gd name="connsiteY0" fmla="*/ 119842 h 480101"/>
              <a:gd name="connsiteX1" fmla="*/ 133069 w 583864"/>
              <a:gd name="connsiteY1" fmla="*/ 474309 h 480101"/>
              <a:gd name="connsiteX2" fmla="*/ 478865 w 583864"/>
              <a:gd name="connsiteY2" fmla="*/ 367235 h 480101"/>
              <a:gd name="connsiteX3" fmla="*/ 583864 w 583864"/>
              <a:gd name="connsiteY3" fmla="*/ 0 h 480101"/>
              <a:gd name="connsiteX4" fmla="*/ 0 w 583864"/>
              <a:gd name="connsiteY4" fmla="*/ 38624 h 480101"/>
              <a:gd name="connsiteX0" fmla="*/ 97358 w 753908"/>
              <a:gd name="connsiteY0" fmla="*/ 119842 h 570229"/>
              <a:gd name="connsiteX1" fmla="*/ 133069 w 753908"/>
              <a:gd name="connsiteY1" fmla="*/ 474309 h 570229"/>
              <a:gd name="connsiteX2" fmla="*/ 753908 w 753908"/>
              <a:gd name="connsiteY2" fmla="*/ 541607 h 570229"/>
              <a:gd name="connsiteX3" fmla="*/ 583864 w 753908"/>
              <a:gd name="connsiteY3" fmla="*/ 0 h 570229"/>
              <a:gd name="connsiteX4" fmla="*/ 0 w 753908"/>
              <a:gd name="connsiteY4" fmla="*/ 38624 h 570229"/>
              <a:gd name="connsiteX0" fmla="*/ 174071 w 830621"/>
              <a:gd name="connsiteY0" fmla="*/ 119842 h 583382"/>
              <a:gd name="connsiteX1" fmla="*/ 0 w 830621"/>
              <a:gd name="connsiteY1" fmla="*/ 536482 h 583382"/>
              <a:gd name="connsiteX2" fmla="*/ 830621 w 830621"/>
              <a:gd name="connsiteY2" fmla="*/ 541607 h 583382"/>
              <a:gd name="connsiteX3" fmla="*/ 660577 w 830621"/>
              <a:gd name="connsiteY3" fmla="*/ 0 h 583382"/>
              <a:gd name="connsiteX4" fmla="*/ 76713 w 830621"/>
              <a:gd name="connsiteY4" fmla="*/ 38624 h 583382"/>
              <a:gd name="connsiteX0" fmla="*/ 74430 w 830621"/>
              <a:gd name="connsiteY0" fmla="*/ 55405 h 583382"/>
              <a:gd name="connsiteX1" fmla="*/ 0 w 830621"/>
              <a:gd name="connsiteY1" fmla="*/ 536482 h 583382"/>
              <a:gd name="connsiteX2" fmla="*/ 830621 w 830621"/>
              <a:gd name="connsiteY2" fmla="*/ 541607 h 583382"/>
              <a:gd name="connsiteX3" fmla="*/ 660577 w 830621"/>
              <a:gd name="connsiteY3" fmla="*/ 0 h 583382"/>
              <a:gd name="connsiteX4" fmla="*/ 76713 w 830621"/>
              <a:gd name="connsiteY4" fmla="*/ 38624 h 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0621" h="583382">
                <a:moveTo>
                  <a:pt x="74430" y="55405"/>
                </a:moveTo>
                <a:lnTo>
                  <a:pt x="0" y="536482"/>
                </a:lnTo>
                <a:cubicBezTo>
                  <a:pt x="124892" y="558933"/>
                  <a:pt x="727982" y="626828"/>
                  <a:pt x="830621" y="541607"/>
                </a:cubicBezTo>
                <a:lnTo>
                  <a:pt x="660577" y="0"/>
                </a:lnTo>
                <a:cubicBezTo>
                  <a:pt x="375068" y="96456"/>
                  <a:pt x="362222" y="-57832"/>
                  <a:pt x="76713" y="38624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1" name="Freeform 760"/>
          <p:cNvSpPr/>
          <p:nvPr userDrawn="1"/>
        </p:nvSpPr>
        <p:spPr>
          <a:xfrm rot="7445137">
            <a:off x="7877921" y="12517861"/>
            <a:ext cx="532653" cy="2553717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74551 h 1062004"/>
              <a:gd name="connsiteX1" fmla="*/ 114048 w 381507"/>
              <a:gd name="connsiteY1" fmla="*/ 1061458 h 1062004"/>
              <a:gd name="connsiteX2" fmla="*/ 381507 w 381507"/>
              <a:gd name="connsiteY2" fmla="*/ 321944 h 1062004"/>
              <a:gd name="connsiteX3" fmla="*/ 329015 w 381507"/>
              <a:gd name="connsiteY3" fmla="*/ 0 h 1062004"/>
              <a:gd name="connsiteX4" fmla="*/ 10725 w 381507"/>
              <a:gd name="connsiteY4" fmla="*/ 83916 h 1062004"/>
              <a:gd name="connsiteX0" fmla="*/ 0 w 381507"/>
              <a:gd name="connsiteY0" fmla="*/ 1202725 h 2190178"/>
              <a:gd name="connsiteX1" fmla="*/ 114048 w 381507"/>
              <a:gd name="connsiteY1" fmla="*/ 2189632 h 2190178"/>
              <a:gd name="connsiteX2" fmla="*/ 381507 w 381507"/>
              <a:gd name="connsiteY2" fmla="*/ 1450118 h 2190178"/>
              <a:gd name="connsiteX3" fmla="*/ 269447 w 381507"/>
              <a:gd name="connsiteY3" fmla="*/ 0 h 2190178"/>
              <a:gd name="connsiteX4" fmla="*/ 10725 w 381507"/>
              <a:gd name="connsiteY4" fmla="*/ 1212090 h 2190178"/>
              <a:gd name="connsiteX0" fmla="*/ 0 w 381507"/>
              <a:gd name="connsiteY0" fmla="*/ 1202725 h 2190178"/>
              <a:gd name="connsiteX1" fmla="*/ 114048 w 381507"/>
              <a:gd name="connsiteY1" fmla="*/ 2189632 h 2190178"/>
              <a:gd name="connsiteX2" fmla="*/ 381507 w 381507"/>
              <a:gd name="connsiteY2" fmla="*/ 1450118 h 2190178"/>
              <a:gd name="connsiteX3" fmla="*/ 222914 w 381507"/>
              <a:gd name="connsiteY3" fmla="*/ 567148 h 2190178"/>
              <a:gd name="connsiteX4" fmla="*/ 269447 w 381507"/>
              <a:gd name="connsiteY4" fmla="*/ 0 h 2190178"/>
              <a:gd name="connsiteX5" fmla="*/ 10725 w 381507"/>
              <a:gd name="connsiteY5" fmla="*/ 1212090 h 2190178"/>
              <a:gd name="connsiteX0" fmla="*/ 138475 w 519982"/>
              <a:gd name="connsiteY0" fmla="*/ 1561974 h 2549427"/>
              <a:gd name="connsiteX1" fmla="*/ 252523 w 519982"/>
              <a:gd name="connsiteY1" fmla="*/ 2548881 h 2549427"/>
              <a:gd name="connsiteX2" fmla="*/ 519982 w 519982"/>
              <a:gd name="connsiteY2" fmla="*/ 1809367 h 2549427"/>
              <a:gd name="connsiteX3" fmla="*/ 361389 w 519982"/>
              <a:gd name="connsiteY3" fmla="*/ 926397 h 2549427"/>
              <a:gd name="connsiteX4" fmla="*/ 407922 w 519982"/>
              <a:gd name="connsiteY4" fmla="*/ 359249 h 2549427"/>
              <a:gd name="connsiteX5" fmla="*/ 0 w 519982"/>
              <a:gd name="connsiteY5" fmla="*/ 11580 h 2549427"/>
              <a:gd name="connsiteX0" fmla="*/ 0 w 532653"/>
              <a:gd name="connsiteY0" fmla="*/ 26534 h 2549427"/>
              <a:gd name="connsiteX1" fmla="*/ 265194 w 532653"/>
              <a:gd name="connsiteY1" fmla="*/ 2548881 h 2549427"/>
              <a:gd name="connsiteX2" fmla="*/ 532653 w 532653"/>
              <a:gd name="connsiteY2" fmla="*/ 1809367 h 2549427"/>
              <a:gd name="connsiteX3" fmla="*/ 374060 w 532653"/>
              <a:gd name="connsiteY3" fmla="*/ 926397 h 2549427"/>
              <a:gd name="connsiteX4" fmla="*/ 420593 w 532653"/>
              <a:gd name="connsiteY4" fmla="*/ 359249 h 2549427"/>
              <a:gd name="connsiteX5" fmla="*/ 12671 w 532653"/>
              <a:gd name="connsiteY5" fmla="*/ 11580 h 2549427"/>
              <a:gd name="connsiteX0" fmla="*/ 0 w 532653"/>
              <a:gd name="connsiteY0" fmla="*/ 30824 h 2553717"/>
              <a:gd name="connsiteX1" fmla="*/ 265194 w 532653"/>
              <a:gd name="connsiteY1" fmla="*/ 2553171 h 2553717"/>
              <a:gd name="connsiteX2" fmla="*/ 532653 w 532653"/>
              <a:gd name="connsiteY2" fmla="*/ 1813657 h 2553717"/>
              <a:gd name="connsiteX3" fmla="*/ 374060 w 532653"/>
              <a:gd name="connsiteY3" fmla="*/ 930687 h 2553717"/>
              <a:gd name="connsiteX4" fmla="*/ 449064 w 532653"/>
              <a:gd name="connsiteY4" fmla="*/ 201663 h 2553717"/>
              <a:gd name="connsiteX5" fmla="*/ 12671 w 532653"/>
              <a:gd name="connsiteY5" fmla="*/ 15870 h 2553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32653" h="2553717">
                <a:moveTo>
                  <a:pt x="0" y="30824"/>
                </a:moveTo>
                <a:lnTo>
                  <a:pt x="265194" y="2553171"/>
                </a:lnTo>
                <a:cubicBezTo>
                  <a:pt x="390086" y="2575622"/>
                  <a:pt x="430014" y="1898878"/>
                  <a:pt x="532653" y="1813657"/>
                </a:cubicBezTo>
                <a:cubicBezTo>
                  <a:pt x="512893" y="1518401"/>
                  <a:pt x="393820" y="1225943"/>
                  <a:pt x="374060" y="930687"/>
                </a:cubicBezTo>
                <a:lnTo>
                  <a:pt x="449064" y="201663"/>
                </a:lnTo>
                <a:cubicBezTo>
                  <a:pt x="163555" y="298119"/>
                  <a:pt x="298180" y="-80586"/>
                  <a:pt x="12671" y="15870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2" name="Freeform 761"/>
          <p:cNvSpPr/>
          <p:nvPr userDrawn="1"/>
        </p:nvSpPr>
        <p:spPr>
          <a:xfrm rot="5943740">
            <a:off x="5013201" y="10701240"/>
            <a:ext cx="752015" cy="799074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74551 h 699536"/>
              <a:gd name="connsiteX1" fmla="*/ 40094 w 381507"/>
              <a:gd name="connsiteY1" fmla="*/ 698390 h 699536"/>
              <a:gd name="connsiteX2" fmla="*/ 381507 w 381507"/>
              <a:gd name="connsiteY2" fmla="*/ 321944 h 699536"/>
              <a:gd name="connsiteX3" fmla="*/ 329015 w 381507"/>
              <a:gd name="connsiteY3" fmla="*/ 0 h 699536"/>
              <a:gd name="connsiteX4" fmla="*/ 10725 w 381507"/>
              <a:gd name="connsiteY4" fmla="*/ 83916 h 699536"/>
              <a:gd name="connsiteX0" fmla="*/ 0 w 381507"/>
              <a:gd name="connsiteY0" fmla="*/ 74551 h 699536"/>
              <a:gd name="connsiteX1" fmla="*/ 40094 w 381507"/>
              <a:gd name="connsiteY1" fmla="*/ 698390 h 699536"/>
              <a:gd name="connsiteX2" fmla="*/ 381507 w 381507"/>
              <a:gd name="connsiteY2" fmla="*/ 321944 h 699536"/>
              <a:gd name="connsiteX3" fmla="*/ 329015 w 381507"/>
              <a:gd name="connsiteY3" fmla="*/ 0 h 699536"/>
              <a:gd name="connsiteX4" fmla="*/ 30899 w 381507"/>
              <a:gd name="connsiteY4" fmla="*/ 65265 h 699536"/>
              <a:gd name="connsiteX0" fmla="*/ 0 w 381507"/>
              <a:gd name="connsiteY0" fmla="*/ 174452 h 799437"/>
              <a:gd name="connsiteX1" fmla="*/ 40094 w 381507"/>
              <a:gd name="connsiteY1" fmla="*/ 798291 h 799437"/>
              <a:gd name="connsiteX2" fmla="*/ 381507 w 381507"/>
              <a:gd name="connsiteY2" fmla="*/ 421845 h 799437"/>
              <a:gd name="connsiteX3" fmla="*/ 374812 w 381507"/>
              <a:gd name="connsiteY3" fmla="*/ 0 h 799437"/>
              <a:gd name="connsiteX4" fmla="*/ 30899 w 381507"/>
              <a:gd name="connsiteY4" fmla="*/ 165166 h 799437"/>
              <a:gd name="connsiteX0" fmla="*/ 0 w 542300"/>
              <a:gd name="connsiteY0" fmla="*/ 174452 h 799074"/>
              <a:gd name="connsiteX1" fmla="*/ 40094 w 542300"/>
              <a:gd name="connsiteY1" fmla="*/ 798291 h 799074"/>
              <a:gd name="connsiteX2" fmla="*/ 542300 w 542300"/>
              <a:gd name="connsiteY2" fmla="*/ 268880 h 799074"/>
              <a:gd name="connsiteX3" fmla="*/ 374812 w 542300"/>
              <a:gd name="connsiteY3" fmla="*/ 0 h 799074"/>
              <a:gd name="connsiteX4" fmla="*/ 30899 w 542300"/>
              <a:gd name="connsiteY4" fmla="*/ 165166 h 799074"/>
              <a:gd name="connsiteX0" fmla="*/ 209715 w 752015"/>
              <a:gd name="connsiteY0" fmla="*/ 174452 h 799074"/>
              <a:gd name="connsiteX1" fmla="*/ 249809 w 752015"/>
              <a:gd name="connsiteY1" fmla="*/ 798291 h 799074"/>
              <a:gd name="connsiteX2" fmla="*/ 752015 w 752015"/>
              <a:gd name="connsiteY2" fmla="*/ 268880 h 799074"/>
              <a:gd name="connsiteX3" fmla="*/ 584527 w 752015"/>
              <a:gd name="connsiteY3" fmla="*/ 0 h 799074"/>
              <a:gd name="connsiteX4" fmla="*/ 0 w 752015"/>
              <a:gd name="connsiteY4" fmla="*/ 446608 h 799074"/>
              <a:gd name="connsiteX0" fmla="*/ 562 w 752015"/>
              <a:gd name="connsiteY0" fmla="*/ 435443 h 799074"/>
              <a:gd name="connsiteX1" fmla="*/ 249809 w 752015"/>
              <a:gd name="connsiteY1" fmla="*/ 798291 h 799074"/>
              <a:gd name="connsiteX2" fmla="*/ 752015 w 752015"/>
              <a:gd name="connsiteY2" fmla="*/ 268880 h 799074"/>
              <a:gd name="connsiteX3" fmla="*/ 584527 w 752015"/>
              <a:gd name="connsiteY3" fmla="*/ 0 h 799074"/>
              <a:gd name="connsiteX4" fmla="*/ 0 w 752015"/>
              <a:gd name="connsiteY4" fmla="*/ 446608 h 799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52015" h="799074">
                <a:moveTo>
                  <a:pt x="562" y="435443"/>
                </a:moveTo>
                <a:lnTo>
                  <a:pt x="249809" y="798291"/>
                </a:lnTo>
                <a:cubicBezTo>
                  <a:pt x="374701" y="820742"/>
                  <a:pt x="649376" y="354101"/>
                  <a:pt x="752015" y="268880"/>
                </a:cubicBezTo>
                <a:lnTo>
                  <a:pt x="584527" y="0"/>
                </a:lnTo>
                <a:cubicBezTo>
                  <a:pt x="299018" y="96456"/>
                  <a:pt x="285509" y="350152"/>
                  <a:pt x="0" y="446608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3" name="Freeform 762"/>
          <p:cNvSpPr/>
          <p:nvPr userDrawn="1"/>
        </p:nvSpPr>
        <p:spPr>
          <a:xfrm rot="5943740">
            <a:off x="5839525" y="11768088"/>
            <a:ext cx="550721" cy="77554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20485 h 380744"/>
              <a:gd name="connsiteX1" fmla="*/ 35711 w 381507"/>
              <a:gd name="connsiteY1" fmla="*/ 374952 h 380744"/>
              <a:gd name="connsiteX2" fmla="*/ 381507 w 381507"/>
              <a:gd name="connsiteY2" fmla="*/ 267878 h 380744"/>
              <a:gd name="connsiteX3" fmla="*/ 339817 w 381507"/>
              <a:gd name="connsiteY3" fmla="*/ 13658 h 380744"/>
              <a:gd name="connsiteX4" fmla="*/ 10725 w 381507"/>
              <a:gd name="connsiteY4" fmla="*/ 29850 h 380744"/>
              <a:gd name="connsiteX0" fmla="*/ 0 w 381507"/>
              <a:gd name="connsiteY0" fmla="*/ 98038 h 458297"/>
              <a:gd name="connsiteX1" fmla="*/ 35711 w 381507"/>
              <a:gd name="connsiteY1" fmla="*/ 452505 h 458297"/>
              <a:gd name="connsiteX2" fmla="*/ 381507 w 381507"/>
              <a:gd name="connsiteY2" fmla="*/ 345431 h 458297"/>
              <a:gd name="connsiteX3" fmla="*/ 339817 w 381507"/>
              <a:gd name="connsiteY3" fmla="*/ 91211 h 458297"/>
              <a:gd name="connsiteX4" fmla="*/ 112797 w 381507"/>
              <a:gd name="connsiteY4" fmla="*/ 21675 h 458297"/>
              <a:gd name="connsiteX0" fmla="*/ 79610 w 345796"/>
              <a:gd name="connsiteY0" fmla="*/ 0 h 459674"/>
              <a:gd name="connsiteX1" fmla="*/ 0 w 345796"/>
              <a:gd name="connsiteY1" fmla="*/ 453882 h 459674"/>
              <a:gd name="connsiteX2" fmla="*/ 345796 w 345796"/>
              <a:gd name="connsiteY2" fmla="*/ 346808 h 459674"/>
              <a:gd name="connsiteX3" fmla="*/ 304106 w 345796"/>
              <a:gd name="connsiteY3" fmla="*/ 92588 h 459674"/>
              <a:gd name="connsiteX4" fmla="*/ 77086 w 345796"/>
              <a:gd name="connsiteY4" fmla="*/ 23052 h 459674"/>
              <a:gd name="connsiteX0" fmla="*/ 326225 w 592411"/>
              <a:gd name="connsiteY0" fmla="*/ 0 h 698941"/>
              <a:gd name="connsiteX1" fmla="*/ 0 w 592411"/>
              <a:gd name="connsiteY1" fmla="*/ 697699 h 698941"/>
              <a:gd name="connsiteX2" fmla="*/ 592411 w 592411"/>
              <a:gd name="connsiteY2" fmla="*/ 346808 h 698941"/>
              <a:gd name="connsiteX3" fmla="*/ 550721 w 592411"/>
              <a:gd name="connsiteY3" fmla="*/ 92588 h 698941"/>
              <a:gd name="connsiteX4" fmla="*/ 323701 w 592411"/>
              <a:gd name="connsiteY4" fmla="*/ 23052 h 698941"/>
              <a:gd name="connsiteX0" fmla="*/ 326225 w 550721"/>
              <a:gd name="connsiteY0" fmla="*/ 0 h 775549"/>
              <a:gd name="connsiteX1" fmla="*/ 0 w 550721"/>
              <a:gd name="connsiteY1" fmla="*/ 697699 h 775549"/>
              <a:gd name="connsiteX2" fmla="*/ 331576 w 550721"/>
              <a:gd name="connsiteY2" fmla="*/ 743362 h 775549"/>
              <a:gd name="connsiteX3" fmla="*/ 550721 w 550721"/>
              <a:gd name="connsiteY3" fmla="*/ 92588 h 775549"/>
              <a:gd name="connsiteX4" fmla="*/ 323701 w 550721"/>
              <a:gd name="connsiteY4" fmla="*/ 23052 h 775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50721" h="775549">
                <a:moveTo>
                  <a:pt x="326225" y="0"/>
                </a:moveTo>
                <a:lnTo>
                  <a:pt x="0" y="697699"/>
                </a:lnTo>
                <a:cubicBezTo>
                  <a:pt x="124892" y="720150"/>
                  <a:pt x="228937" y="828583"/>
                  <a:pt x="331576" y="743362"/>
                </a:cubicBezTo>
                <a:lnTo>
                  <a:pt x="550721" y="92588"/>
                </a:lnTo>
                <a:cubicBezTo>
                  <a:pt x="265212" y="189044"/>
                  <a:pt x="609210" y="-73404"/>
                  <a:pt x="323701" y="2305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4" name="Freeform 763"/>
          <p:cNvSpPr/>
          <p:nvPr userDrawn="1"/>
        </p:nvSpPr>
        <p:spPr>
          <a:xfrm rot="4861750">
            <a:off x="10966245" y="9483457"/>
            <a:ext cx="867707" cy="102700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522729"/>
              <a:gd name="connsiteY0" fmla="*/ 55542 h 415801"/>
              <a:gd name="connsiteX1" fmla="*/ 35711 w 522729"/>
              <a:gd name="connsiteY1" fmla="*/ 410009 h 415801"/>
              <a:gd name="connsiteX2" fmla="*/ 381507 w 522729"/>
              <a:gd name="connsiteY2" fmla="*/ 302935 h 415801"/>
              <a:gd name="connsiteX3" fmla="*/ 522729 w 522729"/>
              <a:gd name="connsiteY3" fmla="*/ 0 h 415801"/>
              <a:gd name="connsiteX4" fmla="*/ 10725 w 522729"/>
              <a:gd name="connsiteY4" fmla="*/ 64907 h 415801"/>
              <a:gd name="connsiteX0" fmla="*/ 0 w 867398"/>
              <a:gd name="connsiteY0" fmla="*/ 55542 h 947318"/>
              <a:gd name="connsiteX1" fmla="*/ 35711 w 867398"/>
              <a:gd name="connsiteY1" fmla="*/ 410009 h 947318"/>
              <a:gd name="connsiteX2" fmla="*/ 867398 w 867398"/>
              <a:gd name="connsiteY2" fmla="*/ 938930 h 947318"/>
              <a:gd name="connsiteX3" fmla="*/ 522729 w 867398"/>
              <a:gd name="connsiteY3" fmla="*/ 0 h 947318"/>
              <a:gd name="connsiteX4" fmla="*/ 10725 w 867398"/>
              <a:gd name="connsiteY4" fmla="*/ 64907 h 947318"/>
              <a:gd name="connsiteX0" fmla="*/ 0 w 867741"/>
              <a:gd name="connsiteY0" fmla="*/ 55542 h 1010879"/>
              <a:gd name="connsiteX1" fmla="*/ 35711 w 867741"/>
              <a:gd name="connsiteY1" fmla="*/ 410009 h 1010879"/>
              <a:gd name="connsiteX2" fmla="*/ 581655 w 867741"/>
              <a:gd name="connsiteY2" fmla="*/ 906358 h 1010879"/>
              <a:gd name="connsiteX3" fmla="*/ 867398 w 867741"/>
              <a:gd name="connsiteY3" fmla="*/ 938930 h 1010879"/>
              <a:gd name="connsiteX4" fmla="*/ 522729 w 867741"/>
              <a:gd name="connsiteY4" fmla="*/ 0 h 1010879"/>
              <a:gd name="connsiteX5" fmla="*/ 10725 w 867741"/>
              <a:gd name="connsiteY5" fmla="*/ 64907 h 1010879"/>
              <a:gd name="connsiteX0" fmla="*/ 0 w 867668"/>
              <a:gd name="connsiteY0" fmla="*/ 55542 h 999193"/>
              <a:gd name="connsiteX1" fmla="*/ 35711 w 867668"/>
              <a:gd name="connsiteY1" fmla="*/ 410009 h 999193"/>
              <a:gd name="connsiteX2" fmla="*/ 383334 w 867668"/>
              <a:gd name="connsiteY2" fmla="*/ 494540 h 999193"/>
              <a:gd name="connsiteX3" fmla="*/ 581655 w 867668"/>
              <a:gd name="connsiteY3" fmla="*/ 906358 h 999193"/>
              <a:gd name="connsiteX4" fmla="*/ 867398 w 867668"/>
              <a:gd name="connsiteY4" fmla="*/ 938930 h 999193"/>
              <a:gd name="connsiteX5" fmla="*/ 522729 w 867668"/>
              <a:gd name="connsiteY5" fmla="*/ 0 h 999193"/>
              <a:gd name="connsiteX6" fmla="*/ 10725 w 867668"/>
              <a:gd name="connsiteY6" fmla="*/ 64907 h 999193"/>
              <a:gd name="connsiteX0" fmla="*/ 0 w 867668"/>
              <a:gd name="connsiteY0" fmla="*/ 55542 h 999193"/>
              <a:gd name="connsiteX1" fmla="*/ 54928 w 867668"/>
              <a:gd name="connsiteY1" fmla="*/ 532615 h 999193"/>
              <a:gd name="connsiteX2" fmla="*/ 383334 w 867668"/>
              <a:gd name="connsiteY2" fmla="*/ 494540 h 999193"/>
              <a:gd name="connsiteX3" fmla="*/ 581655 w 867668"/>
              <a:gd name="connsiteY3" fmla="*/ 906358 h 999193"/>
              <a:gd name="connsiteX4" fmla="*/ 867398 w 867668"/>
              <a:gd name="connsiteY4" fmla="*/ 938930 h 999193"/>
              <a:gd name="connsiteX5" fmla="*/ 522729 w 867668"/>
              <a:gd name="connsiteY5" fmla="*/ 0 h 999193"/>
              <a:gd name="connsiteX6" fmla="*/ 10725 w 867668"/>
              <a:gd name="connsiteY6" fmla="*/ 64907 h 999193"/>
              <a:gd name="connsiteX0" fmla="*/ 0 w 867707"/>
              <a:gd name="connsiteY0" fmla="*/ 55542 h 1027002"/>
              <a:gd name="connsiteX1" fmla="*/ 54928 w 867707"/>
              <a:gd name="connsiteY1" fmla="*/ 532615 h 1027002"/>
              <a:gd name="connsiteX2" fmla="*/ 383334 w 867707"/>
              <a:gd name="connsiteY2" fmla="*/ 494540 h 1027002"/>
              <a:gd name="connsiteX3" fmla="*/ 608001 w 867707"/>
              <a:gd name="connsiteY3" fmla="*/ 983803 h 1027002"/>
              <a:gd name="connsiteX4" fmla="*/ 867398 w 867707"/>
              <a:gd name="connsiteY4" fmla="*/ 938930 h 1027002"/>
              <a:gd name="connsiteX5" fmla="*/ 522729 w 867707"/>
              <a:gd name="connsiteY5" fmla="*/ 0 h 1027002"/>
              <a:gd name="connsiteX6" fmla="*/ 10725 w 867707"/>
              <a:gd name="connsiteY6" fmla="*/ 64907 h 1027002"/>
              <a:gd name="connsiteX0" fmla="*/ 0 w 867707"/>
              <a:gd name="connsiteY0" fmla="*/ 55542 h 1027002"/>
              <a:gd name="connsiteX1" fmla="*/ 54928 w 867707"/>
              <a:gd name="connsiteY1" fmla="*/ 532615 h 1027002"/>
              <a:gd name="connsiteX2" fmla="*/ 319357 w 867707"/>
              <a:gd name="connsiteY2" fmla="*/ 484440 h 1027002"/>
              <a:gd name="connsiteX3" fmla="*/ 608001 w 867707"/>
              <a:gd name="connsiteY3" fmla="*/ 983803 h 1027002"/>
              <a:gd name="connsiteX4" fmla="*/ 867398 w 867707"/>
              <a:gd name="connsiteY4" fmla="*/ 938930 h 1027002"/>
              <a:gd name="connsiteX5" fmla="*/ 522729 w 867707"/>
              <a:gd name="connsiteY5" fmla="*/ 0 h 1027002"/>
              <a:gd name="connsiteX6" fmla="*/ 10725 w 867707"/>
              <a:gd name="connsiteY6" fmla="*/ 64907 h 1027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67707" h="1027002">
                <a:moveTo>
                  <a:pt x="0" y="55542"/>
                </a:moveTo>
                <a:lnTo>
                  <a:pt x="54928" y="532615"/>
                </a:lnTo>
                <a:cubicBezTo>
                  <a:pt x="105217" y="638992"/>
                  <a:pt x="228366" y="401715"/>
                  <a:pt x="319357" y="484440"/>
                </a:cubicBezTo>
                <a:cubicBezTo>
                  <a:pt x="410348" y="567165"/>
                  <a:pt x="513724" y="942949"/>
                  <a:pt x="608001" y="983803"/>
                </a:cubicBezTo>
                <a:cubicBezTo>
                  <a:pt x="702278" y="1024657"/>
                  <a:pt x="876030" y="1073088"/>
                  <a:pt x="867398" y="938930"/>
                </a:cubicBezTo>
                <a:lnTo>
                  <a:pt x="522729" y="0"/>
                </a:lnTo>
                <a:cubicBezTo>
                  <a:pt x="237220" y="96456"/>
                  <a:pt x="296234" y="-31549"/>
                  <a:pt x="10725" y="64907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5" name="Freeform 764"/>
          <p:cNvSpPr/>
          <p:nvPr userDrawn="1"/>
        </p:nvSpPr>
        <p:spPr>
          <a:xfrm rot="5943740">
            <a:off x="278530" y="13417808"/>
            <a:ext cx="1320899" cy="822007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1315260"/>
              <a:gd name="connsiteY0" fmla="*/ 301303 h 661562"/>
              <a:gd name="connsiteX1" fmla="*/ 35711 w 1315260"/>
              <a:gd name="connsiteY1" fmla="*/ 655770 h 661562"/>
              <a:gd name="connsiteX2" fmla="*/ 381507 w 1315260"/>
              <a:gd name="connsiteY2" fmla="*/ 548696 h 661562"/>
              <a:gd name="connsiteX3" fmla="*/ 1315260 w 1315260"/>
              <a:gd name="connsiteY3" fmla="*/ 0 h 661562"/>
              <a:gd name="connsiteX4" fmla="*/ 10725 w 1315260"/>
              <a:gd name="connsiteY4" fmla="*/ 310668 h 661562"/>
              <a:gd name="connsiteX0" fmla="*/ 0 w 1351894"/>
              <a:gd name="connsiteY0" fmla="*/ 301303 h 657995"/>
              <a:gd name="connsiteX1" fmla="*/ 35711 w 1351894"/>
              <a:gd name="connsiteY1" fmla="*/ 655770 h 657995"/>
              <a:gd name="connsiteX2" fmla="*/ 1351894 w 1351894"/>
              <a:gd name="connsiteY2" fmla="*/ 440217 h 657995"/>
              <a:gd name="connsiteX3" fmla="*/ 1315260 w 1351894"/>
              <a:gd name="connsiteY3" fmla="*/ 0 h 657995"/>
              <a:gd name="connsiteX4" fmla="*/ 10725 w 1351894"/>
              <a:gd name="connsiteY4" fmla="*/ 310668 h 657995"/>
              <a:gd name="connsiteX0" fmla="*/ 0 w 1351894"/>
              <a:gd name="connsiteY0" fmla="*/ 465315 h 822007"/>
              <a:gd name="connsiteX1" fmla="*/ 35711 w 1351894"/>
              <a:gd name="connsiteY1" fmla="*/ 819782 h 822007"/>
              <a:gd name="connsiteX2" fmla="*/ 1351894 w 1351894"/>
              <a:gd name="connsiteY2" fmla="*/ 604229 h 822007"/>
              <a:gd name="connsiteX3" fmla="*/ 1315260 w 1351894"/>
              <a:gd name="connsiteY3" fmla="*/ 164012 h 822007"/>
              <a:gd name="connsiteX4" fmla="*/ 192434 w 1351894"/>
              <a:gd name="connsiteY4" fmla="*/ 17441 h 822007"/>
              <a:gd name="connsiteX0" fmla="*/ 150961 w 1316183"/>
              <a:gd name="connsiteY0" fmla="*/ 15001 h 822007"/>
              <a:gd name="connsiteX1" fmla="*/ 0 w 1316183"/>
              <a:gd name="connsiteY1" fmla="*/ 819782 h 822007"/>
              <a:gd name="connsiteX2" fmla="*/ 1316183 w 1316183"/>
              <a:gd name="connsiteY2" fmla="*/ 604229 h 822007"/>
              <a:gd name="connsiteX3" fmla="*/ 1279549 w 1316183"/>
              <a:gd name="connsiteY3" fmla="*/ 164012 h 822007"/>
              <a:gd name="connsiteX4" fmla="*/ 156723 w 1316183"/>
              <a:gd name="connsiteY4" fmla="*/ 17441 h 822007"/>
              <a:gd name="connsiteX0" fmla="*/ 155677 w 1320899"/>
              <a:gd name="connsiteY0" fmla="*/ 15001 h 822007"/>
              <a:gd name="connsiteX1" fmla="*/ 0 w 1320899"/>
              <a:gd name="connsiteY1" fmla="*/ 518087 h 822007"/>
              <a:gd name="connsiteX2" fmla="*/ 4716 w 1320899"/>
              <a:gd name="connsiteY2" fmla="*/ 819782 h 822007"/>
              <a:gd name="connsiteX3" fmla="*/ 1320899 w 1320899"/>
              <a:gd name="connsiteY3" fmla="*/ 604229 h 822007"/>
              <a:gd name="connsiteX4" fmla="*/ 1284265 w 1320899"/>
              <a:gd name="connsiteY4" fmla="*/ 164012 h 822007"/>
              <a:gd name="connsiteX5" fmla="*/ 161439 w 1320899"/>
              <a:gd name="connsiteY5" fmla="*/ 17441 h 822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20899" h="822007">
                <a:moveTo>
                  <a:pt x="155677" y="15001"/>
                </a:moveTo>
                <a:cubicBezTo>
                  <a:pt x="123797" y="187221"/>
                  <a:pt x="31880" y="345867"/>
                  <a:pt x="0" y="518087"/>
                </a:cubicBezTo>
                <a:lnTo>
                  <a:pt x="4716" y="819782"/>
                </a:lnTo>
                <a:cubicBezTo>
                  <a:pt x="129608" y="842233"/>
                  <a:pt x="1218260" y="689450"/>
                  <a:pt x="1320899" y="604229"/>
                </a:cubicBezTo>
                <a:lnTo>
                  <a:pt x="1284265" y="164012"/>
                </a:lnTo>
                <a:cubicBezTo>
                  <a:pt x="998756" y="260468"/>
                  <a:pt x="446948" y="-79015"/>
                  <a:pt x="161439" y="17441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6" name="Freeform 765"/>
          <p:cNvSpPr/>
          <p:nvPr userDrawn="1"/>
        </p:nvSpPr>
        <p:spPr>
          <a:xfrm rot="7728052">
            <a:off x="309689" y="7203127"/>
            <a:ext cx="674785" cy="537330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91009"/>
              <a:gd name="connsiteY0" fmla="*/ 74551 h 430298"/>
              <a:gd name="connsiteX1" fmla="*/ 35711 w 491009"/>
              <a:gd name="connsiteY1" fmla="*/ 429018 h 430298"/>
              <a:gd name="connsiteX2" fmla="*/ 491009 w 491009"/>
              <a:gd name="connsiteY2" fmla="*/ 87236 h 430298"/>
              <a:gd name="connsiteX3" fmla="*/ 329015 w 491009"/>
              <a:gd name="connsiteY3" fmla="*/ 0 h 430298"/>
              <a:gd name="connsiteX4" fmla="*/ 10725 w 491009"/>
              <a:gd name="connsiteY4" fmla="*/ 83916 h 430298"/>
              <a:gd name="connsiteX0" fmla="*/ 73510 w 564519"/>
              <a:gd name="connsiteY0" fmla="*/ 74551 h 537330"/>
              <a:gd name="connsiteX1" fmla="*/ 0 w 564519"/>
              <a:gd name="connsiteY1" fmla="*/ 536391 h 537330"/>
              <a:gd name="connsiteX2" fmla="*/ 564519 w 564519"/>
              <a:gd name="connsiteY2" fmla="*/ 87236 h 537330"/>
              <a:gd name="connsiteX3" fmla="*/ 402525 w 564519"/>
              <a:gd name="connsiteY3" fmla="*/ 0 h 537330"/>
              <a:gd name="connsiteX4" fmla="*/ 84235 w 564519"/>
              <a:gd name="connsiteY4" fmla="*/ 83916 h 537330"/>
              <a:gd name="connsiteX0" fmla="*/ 183776 w 674785"/>
              <a:gd name="connsiteY0" fmla="*/ 74551 h 537330"/>
              <a:gd name="connsiteX1" fmla="*/ 0 w 674785"/>
              <a:gd name="connsiteY1" fmla="*/ 299598 h 537330"/>
              <a:gd name="connsiteX2" fmla="*/ 110266 w 674785"/>
              <a:gd name="connsiteY2" fmla="*/ 536391 h 537330"/>
              <a:gd name="connsiteX3" fmla="*/ 674785 w 674785"/>
              <a:gd name="connsiteY3" fmla="*/ 87236 h 537330"/>
              <a:gd name="connsiteX4" fmla="*/ 512791 w 674785"/>
              <a:gd name="connsiteY4" fmla="*/ 0 h 537330"/>
              <a:gd name="connsiteX5" fmla="*/ 194501 w 674785"/>
              <a:gd name="connsiteY5" fmla="*/ 83916 h 537330"/>
              <a:gd name="connsiteX0" fmla="*/ 183776 w 674785"/>
              <a:gd name="connsiteY0" fmla="*/ 74551 h 537330"/>
              <a:gd name="connsiteX1" fmla="*/ 199180 w 674785"/>
              <a:gd name="connsiteY1" fmla="*/ 237225 h 537330"/>
              <a:gd name="connsiteX2" fmla="*/ 0 w 674785"/>
              <a:gd name="connsiteY2" fmla="*/ 299598 h 537330"/>
              <a:gd name="connsiteX3" fmla="*/ 110266 w 674785"/>
              <a:gd name="connsiteY3" fmla="*/ 536391 h 537330"/>
              <a:gd name="connsiteX4" fmla="*/ 674785 w 674785"/>
              <a:gd name="connsiteY4" fmla="*/ 87236 h 537330"/>
              <a:gd name="connsiteX5" fmla="*/ 512791 w 674785"/>
              <a:gd name="connsiteY5" fmla="*/ 0 h 537330"/>
              <a:gd name="connsiteX6" fmla="*/ 194501 w 674785"/>
              <a:gd name="connsiteY6" fmla="*/ 83916 h 537330"/>
              <a:gd name="connsiteX0" fmla="*/ 183776 w 674785"/>
              <a:gd name="connsiteY0" fmla="*/ 74551 h 537330"/>
              <a:gd name="connsiteX1" fmla="*/ 158073 w 674785"/>
              <a:gd name="connsiteY1" fmla="*/ 216501 h 537330"/>
              <a:gd name="connsiteX2" fmla="*/ 0 w 674785"/>
              <a:gd name="connsiteY2" fmla="*/ 299598 h 537330"/>
              <a:gd name="connsiteX3" fmla="*/ 110266 w 674785"/>
              <a:gd name="connsiteY3" fmla="*/ 536391 h 537330"/>
              <a:gd name="connsiteX4" fmla="*/ 674785 w 674785"/>
              <a:gd name="connsiteY4" fmla="*/ 87236 h 537330"/>
              <a:gd name="connsiteX5" fmla="*/ 512791 w 674785"/>
              <a:gd name="connsiteY5" fmla="*/ 0 h 537330"/>
              <a:gd name="connsiteX6" fmla="*/ 194501 w 674785"/>
              <a:gd name="connsiteY6" fmla="*/ 83916 h 537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4785" h="537330">
                <a:moveTo>
                  <a:pt x="183776" y="74551"/>
                </a:moveTo>
                <a:cubicBezTo>
                  <a:pt x="171146" y="91883"/>
                  <a:pt x="188702" y="178993"/>
                  <a:pt x="158073" y="216501"/>
                </a:cubicBezTo>
                <a:cubicBezTo>
                  <a:pt x="127444" y="254009"/>
                  <a:pt x="-378" y="239957"/>
                  <a:pt x="0" y="299598"/>
                </a:cubicBezTo>
                <a:lnTo>
                  <a:pt x="110266" y="536391"/>
                </a:lnTo>
                <a:cubicBezTo>
                  <a:pt x="235158" y="558842"/>
                  <a:pt x="572146" y="172457"/>
                  <a:pt x="674785" y="87236"/>
                </a:cubicBezTo>
                <a:lnTo>
                  <a:pt x="512791" y="0"/>
                </a:lnTo>
                <a:cubicBezTo>
                  <a:pt x="227282" y="96456"/>
                  <a:pt x="480010" y="-12540"/>
                  <a:pt x="194501" y="8391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7" name="Freeform 766"/>
          <p:cNvSpPr/>
          <p:nvPr userDrawn="1"/>
        </p:nvSpPr>
        <p:spPr>
          <a:xfrm rot="5943740">
            <a:off x="1115549" y="9621967"/>
            <a:ext cx="353500" cy="133943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983682 h 1343941"/>
              <a:gd name="connsiteX1" fmla="*/ 35711 w 381507"/>
              <a:gd name="connsiteY1" fmla="*/ 1338149 h 1343941"/>
              <a:gd name="connsiteX2" fmla="*/ 381507 w 381507"/>
              <a:gd name="connsiteY2" fmla="*/ 1231075 h 1343941"/>
              <a:gd name="connsiteX3" fmla="*/ 329015 w 381507"/>
              <a:gd name="connsiteY3" fmla="*/ 909131 h 1343941"/>
              <a:gd name="connsiteX4" fmla="*/ 30769 w 381507"/>
              <a:gd name="connsiteY4" fmla="*/ 6019 h 1343941"/>
              <a:gd name="connsiteX0" fmla="*/ 0 w 381507"/>
              <a:gd name="connsiteY0" fmla="*/ 992577 h 1352836"/>
              <a:gd name="connsiteX1" fmla="*/ 35711 w 381507"/>
              <a:gd name="connsiteY1" fmla="*/ 1347044 h 1352836"/>
              <a:gd name="connsiteX2" fmla="*/ 381507 w 381507"/>
              <a:gd name="connsiteY2" fmla="*/ 1239970 h 1352836"/>
              <a:gd name="connsiteX3" fmla="*/ 369531 w 381507"/>
              <a:gd name="connsiteY3" fmla="*/ 228670 h 1352836"/>
              <a:gd name="connsiteX4" fmla="*/ 30769 w 381507"/>
              <a:gd name="connsiteY4" fmla="*/ 14914 h 1352836"/>
              <a:gd name="connsiteX0" fmla="*/ 0 w 381507"/>
              <a:gd name="connsiteY0" fmla="*/ 996350 h 1356609"/>
              <a:gd name="connsiteX1" fmla="*/ 35711 w 381507"/>
              <a:gd name="connsiteY1" fmla="*/ 1350817 h 1356609"/>
              <a:gd name="connsiteX2" fmla="*/ 381507 w 381507"/>
              <a:gd name="connsiteY2" fmla="*/ 1243743 h 1356609"/>
              <a:gd name="connsiteX3" fmla="*/ 369531 w 381507"/>
              <a:gd name="connsiteY3" fmla="*/ 232443 h 1356609"/>
              <a:gd name="connsiteX4" fmla="*/ 30769 w 381507"/>
              <a:gd name="connsiteY4" fmla="*/ 18687 h 1356609"/>
              <a:gd name="connsiteX0" fmla="*/ 0 w 381507"/>
              <a:gd name="connsiteY0" fmla="*/ 979172 h 1339431"/>
              <a:gd name="connsiteX1" fmla="*/ 35711 w 381507"/>
              <a:gd name="connsiteY1" fmla="*/ 1333639 h 1339431"/>
              <a:gd name="connsiteX2" fmla="*/ 381507 w 381507"/>
              <a:gd name="connsiteY2" fmla="*/ 1226565 h 1339431"/>
              <a:gd name="connsiteX3" fmla="*/ 369531 w 381507"/>
              <a:gd name="connsiteY3" fmla="*/ 215265 h 1339431"/>
              <a:gd name="connsiteX4" fmla="*/ 30769 w 381507"/>
              <a:gd name="connsiteY4" fmla="*/ 1509 h 1339431"/>
              <a:gd name="connsiteX0" fmla="*/ 0 w 353500"/>
              <a:gd name="connsiteY0" fmla="*/ 17881 h 1339431"/>
              <a:gd name="connsiteX1" fmla="*/ 7704 w 353500"/>
              <a:gd name="connsiteY1" fmla="*/ 1333639 h 1339431"/>
              <a:gd name="connsiteX2" fmla="*/ 353500 w 353500"/>
              <a:gd name="connsiteY2" fmla="*/ 1226565 h 1339431"/>
              <a:gd name="connsiteX3" fmla="*/ 341524 w 353500"/>
              <a:gd name="connsiteY3" fmla="*/ 215265 h 1339431"/>
              <a:gd name="connsiteX4" fmla="*/ 2762 w 353500"/>
              <a:gd name="connsiteY4" fmla="*/ 1509 h 1339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500" h="1339431">
                <a:moveTo>
                  <a:pt x="0" y="17881"/>
                </a:moveTo>
                <a:lnTo>
                  <a:pt x="7704" y="1333639"/>
                </a:lnTo>
                <a:cubicBezTo>
                  <a:pt x="132596" y="1356090"/>
                  <a:pt x="250861" y="1311786"/>
                  <a:pt x="353500" y="1226565"/>
                </a:cubicBezTo>
                <a:lnTo>
                  <a:pt x="341524" y="215265"/>
                </a:lnTo>
                <a:cubicBezTo>
                  <a:pt x="310385" y="213277"/>
                  <a:pt x="41588" y="-20878"/>
                  <a:pt x="2762" y="1509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8" name="Freeform 767"/>
          <p:cNvSpPr/>
          <p:nvPr userDrawn="1"/>
        </p:nvSpPr>
        <p:spPr>
          <a:xfrm rot="5943740">
            <a:off x="10605317" y="8404791"/>
            <a:ext cx="1187200" cy="715460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1042287"/>
              <a:gd name="connsiteY0" fmla="*/ 319495 h 679754"/>
              <a:gd name="connsiteX1" fmla="*/ 35711 w 1042287"/>
              <a:gd name="connsiteY1" fmla="*/ 673962 h 679754"/>
              <a:gd name="connsiteX2" fmla="*/ 381507 w 1042287"/>
              <a:gd name="connsiteY2" fmla="*/ 566888 h 679754"/>
              <a:gd name="connsiteX3" fmla="*/ 1042287 w 1042287"/>
              <a:gd name="connsiteY3" fmla="*/ 0 h 679754"/>
              <a:gd name="connsiteX4" fmla="*/ 10725 w 1042287"/>
              <a:gd name="connsiteY4" fmla="*/ 328860 h 679754"/>
              <a:gd name="connsiteX0" fmla="*/ 0 w 1163750"/>
              <a:gd name="connsiteY0" fmla="*/ 319495 h 674895"/>
              <a:gd name="connsiteX1" fmla="*/ 35711 w 1163750"/>
              <a:gd name="connsiteY1" fmla="*/ 673962 h 674895"/>
              <a:gd name="connsiteX2" fmla="*/ 1163750 w 1163750"/>
              <a:gd name="connsiteY2" fmla="*/ 222205 h 674895"/>
              <a:gd name="connsiteX3" fmla="*/ 1042287 w 1163750"/>
              <a:gd name="connsiteY3" fmla="*/ 0 h 674895"/>
              <a:gd name="connsiteX4" fmla="*/ 10725 w 1163750"/>
              <a:gd name="connsiteY4" fmla="*/ 328860 h 674895"/>
              <a:gd name="connsiteX0" fmla="*/ 0 w 1163750"/>
              <a:gd name="connsiteY0" fmla="*/ 319495 h 675501"/>
              <a:gd name="connsiteX1" fmla="*/ 35711 w 1163750"/>
              <a:gd name="connsiteY1" fmla="*/ 673962 h 675501"/>
              <a:gd name="connsiteX2" fmla="*/ 796046 w 1163750"/>
              <a:gd name="connsiteY2" fmla="*/ 488944 h 675501"/>
              <a:gd name="connsiteX3" fmla="*/ 1163750 w 1163750"/>
              <a:gd name="connsiteY3" fmla="*/ 222205 h 675501"/>
              <a:gd name="connsiteX4" fmla="*/ 1042287 w 1163750"/>
              <a:gd name="connsiteY4" fmla="*/ 0 h 675501"/>
              <a:gd name="connsiteX5" fmla="*/ 10725 w 1163750"/>
              <a:gd name="connsiteY5" fmla="*/ 328860 h 675501"/>
              <a:gd name="connsiteX0" fmla="*/ 23450 w 1187200"/>
              <a:gd name="connsiteY0" fmla="*/ 319495 h 715460"/>
              <a:gd name="connsiteX1" fmla="*/ 0 w 1187200"/>
              <a:gd name="connsiteY1" fmla="*/ 714263 h 715460"/>
              <a:gd name="connsiteX2" fmla="*/ 819496 w 1187200"/>
              <a:gd name="connsiteY2" fmla="*/ 488944 h 715460"/>
              <a:gd name="connsiteX3" fmla="*/ 1187200 w 1187200"/>
              <a:gd name="connsiteY3" fmla="*/ 222205 h 715460"/>
              <a:gd name="connsiteX4" fmla="*/ 1065737 w 1187200"/>
              <a:gd name="connsiteY4" fmla="*/ 0 h 715460"/>
              <a:gd name="connsiteX5" fmla="*/ 34175 w 1187200"/>
              <a:gd name="connsiteY5" fmla="*/ 328860 h 715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7200" h="715460">
                <a:moveTo>
                  <a:pt x="23450" y="319495"/>
                </a:moveTo>
                <a:lnTo>
                  <a:pt x="0" y="714263"/>
                </a:lnTo>
                <a:cubicBezTo>
                  <a:pt x="127012" y="731190"/>
                  <a:pt x="631489" y="564237"/>
                  <a:pt x="819496" y="488944"/>
                </a:cubicBezTo>
                <a:cubicBezTo>
                  <a:pt x="1007503" y="413651"/>
                  <a:pt x="1140497" y="292381"/>
                  <a:pt x="1187200" y="222205"/>
                </a:cubicBezTo>
                <a:lnTo>
                  <a:pt x="1065737" y="0"/>
                </a:lnTo>
                <a:cubicBezTo>
                  <a:pt x="780228" y="96456"/>
                  <a:pt x="319684" y="232404"/>
                  <a:pt x="34175" y="328860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9" name="Freeform 768"/>
          <p:cNvSpPr/>
          <p:nvPr userDrawn="1"/>
        </p:nvSpPr>
        <p:spPr>
          <a:xfrm rot="11840509">
            <a:off x="10800349" y="7482679"/>
            <a:ext cx="634476" cy="60831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74551 h 582393"/>
              <a:gd name="connsiteX1" fmla="*/ 23178 w 381507"/>
              <a:gd name="connsiteY1" fmla="*/ 580615 h 582393"/>
              <a:gd name="connsiteX2" fmla="*/ 381507 w 381507"/>
              <a:gd name="connsiteY2" fmla="*/ 321944 h 582393"/>
              <a:gd name="connsiteX3" fmla="*/ 329015 w 381507"/>
              <a:gd name="connsiteY3" fmla="*/ 0 h 582393"/>
              <a:gd name="connsiteX4" fmla="*/ 10725 w 381507"/>
              <a:gd name="connsiteY4" fmla="*/ 83916 h 582393"/>
              <a:gd name="connsiteX0" fmla="*/ 0 w 634476"/>
              <a:gd name="connsiteY0" fmla="*/ 74551 h 582434"/>
              <a:gd name="connsiteX1" fmla="*/ 23178 w 634476"/>
              <a:gd name="connsiteY1" fmla="*/ 580615 h 582434"/>
              <a:gd name="connsiteX2" fmla="*/ 634476 w 634476"/>
              <a:gd name="connsiteY2" fmla="*/ 326770 h 582434"/>
              <a:gd name="connsiteX3" fmla="*/ 329015 w 634476"/>
              <a:gd name="connsiteY3" fmla="*/ 0 h 582434"/>
              <a:gd name="connsiteX4" fmla="*/ 10725 w 634476"/>
              <a:gd name="connsiteY4" fmla="*/ 83916 h 582434"/>
              <a:gd name="connsiteX0" fmla="*/ 0 w 634476"/>
              <a:gd name="connsiteY0" fmla="*/ 100428 h 608311"/>
              <a:gd name="connsiteX1" fmla="*/ 23178 w 634476"/>
              <a:gd name="connsiteY1" fmla="*/ 606492 h 608311"/>
              <a:gd name="connsiteX2" fmla="*/ 634476 w 634476"/>
              <a:gd name="connsiteY2" fmla="*/ 352647 h 608311"/>
              <a:gd name="connsiteX3" fmla="*/ 488575 w 634476"/>
              <a:gd name="connsiteY3" fmla="*/ 0 h 608311"/>
              <a:gd name="connsiteX4" fmla="*/ 10725 w 634476"/>
              <a:gd name="connsiteY4" fmla="*/ 109793 h 608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34476" h="608311">
                <a:moveTo>
                  <a:pt x="0" y="100428"/>
                </a:moveTo>
                <a:lnTo>
                  <a:pt x="23178" y="606492"/>
                </a:lnTo>
                <a:cubicBezTo>
                  <a:pt x="148070" y="628943"/>
                  <a:pt x="531837" y="437868"/>
                  <a:pt x="634476" y="352647"/>
                </a:cubicBezTo>
                <a:lnTo>
                  <a:pt x="488575" y="0"/>
                </a:lnTo>
                <a:cubicBezTo>
                  <a:pt x="203066" y="96456"/>
                  <a:pt x="296234" y="13337"/>
                  <a:pt x="10725" y="109793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0" name="Freeform 769"/>
          <p:cNvSpPr/>
          <p:nvPr userDrawn="1"/>
        </p:nvSpPr>
        <p:spPr>
          <a:xfrm rot="477272">
            <a:off x="11424440" y="6327158"/>
            <a:ext cx="1015321" cy="74707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775933"/>
              <a:gd name="connsiteY0" fmla="*/ 152388 h 512647"/>
              <a:gd name="connsiteX1" fmla="*/ 35711 w 775933"/>
              <a:gd name="connsiteY1" fmla="*/ 506855 h 512647"/>
              <a:gd name="connsiteX2" fmla="*/ 381507 w 775933"/>
              <a:gd name="connsiteY2" fmla="*/ 399781 h 512647"/>
              <a:gd name="connsiteX3" fmla="*/ 775933 w 775933"/>
              <a:gd name="connsiteY3" fmla="*/ 0 h 512647"/>
              <a:gd name="connsiteX4" fmla="*/ 10725 w 775933"/>
              <a:gd name="connsiteY4" fmla="*/ 161753 h 512647"/>
              <a:gd name="connsiteX0" fmla="*/ 0 w 775933"/>
              <a:gd name="connsiteY0" fmla="*/ 152388 h 750430"/>
              <a:gd name="connsiteX1" fmla="*/ 35711 w 775933"/>
              <a:gd name="connsiteY1" fmla="*/ 506855 h 750430"/>
              <a:gd name="connsiteX2" fmla="*/ 351384 w 775933"/>
              <a:gd name="connsiteY2" fmla="*/ 734834 h 750430"/>
              <a:gd name="connsiteX3" fmla="*/ 775933 w 775933"/>
              <a:gd name="connsiteY3" fmla="*/ 0 h 750430"/>
              <a:gd name="connsiteX4" fmla="*/ 10725 w 775933"/>
              <a:gd name="connsiteY4" fmla="*/ 161753 h 750430"/>
              <a:gd name="connsiteX0" fmla="*/ 0 w 775933"/>
              <a:gd name="connsiteY0" fmla="*/ 152388 h 764184"/>
              <a:gd name="connsiteX1" fmla="*/ 35711 w 775933"/>
              <a:gd name="connsiteY1" fmla="*/ 506855 h 764184"/>
              <a:gd name="connsiteX2" fmla="*/ 218638 w 775933"/>
              <a:gd name="connsiteY2" fmla="*/ 584127 h 764184"/>
              <a:gd name="connsiteX3" fmla="*/ 351384 w 775933"/>
              <a:gd name="connsiteY3" fmla="*/ 734834 h 764184"/>
              <a:gd name="connsiteX4" fmla="*/ 775933 w 775933"/>
              <a:gd name="connsiteY4" fmla="*/ 0 h 764184"/>
              <a:gd name="connsiteX5" fmla="*/ 10725 w 775933"/>
              <a:gd name="connsiteY5" fmla="*/ 161753 h 764184"/>
              <a:gd name="connsiteX0" fmla="*/ 0 w 870585"/>
              <a:gd name="connsiteY0" fmla="*/ 152388 h 746905"/>
              <a:gd name="connsiteX1" fmla="*/ 35711 w 870585"/>
              <a:gd name="connsiteY1" fmla="*/ 506855 h 746905"/>
              <a:gd name="connsiteX2" fmla="*/ 218638 w 870585"/>
              <a:gd name="connsiteY2" fmla="*/ 584127 h 746905"/>
              <a:gd name="connsiteX3" fmla="*/ 351384 w 870585"/>
              <a:gd name="connsiteY3" fmla="*/ 734834 h 746905"/>
              <a:gd name="connsiteX4" fmla="*/ 870585 w 870585"/>
              <a:gd name="connsiteY4" fmla="*/ 239126 h 746905"/>
              <a:gd name="connsiteX5" fmla="*/ 775933 w 870585"/>
              <a:gd name="connsiteY5" fmla="*/ 0 h 746905"/>
              <a:gd name="connsiteX6" fmla="*/ 10725 w 870585"/>
              <a:gd name="connsiteY6" fmla="*/ 161753 h 746905"/>
              <a:gd name="connsiteX0" fmla="*/ 0 w 919566"/>
              <a:gd name="connsiteY0" fmla="*/ 152388 h 746905"/>
              <a:gd name="connsiteX1" fmla="*/ 35711 w 919566"/>
              <a:gd name="connsiteY1" fmla="*/ 506855 h 746905"/>
              <a:gd name="connsiteX2" fmla="*/ 218638 w 919566"/>
              <a:gd name="connsiteY2" fmla="*/ 584127 h 746905"/>
              <a:gd name="connsiteX3" fmla="*/ 351384 w 919566"/>
              <a:gd name="connsiteY3" fmla="*/ 734834 h 746905"/>
              <a:gd name="connsiteX4" fmla="*/ 870585 w 919566"/>
              <a:gd name="connsiteY4" fmla="*/ 239126 h 746905"/>
              <a:gd name="connsiteX5" fmla="*/ 775933 w 919566"/>
              <a:gd name="connsiteY5" fmla="*/ 0 h 746905"/>
              <a:gd name="connsiteX6" fmla="*/ 10725 w 919566"/>
              <a:gd name="connsiteY6" fmla="*/ 161753 h 746905"/>
              <a:gd name="connsiteX0" fmla="*/ 0 w 1015321"/>
              <a:gd name="connsiteY0" fmla="*/ 152390 h 746907"/>
              <a:gd name="connsiteX1" fmla="*/ 35711 w 1015321"/>
              <a:gd name="connsiteY1" fmla="*/ 506857 h 746907"/>
              <a:gd name="connsiteX2" fmla="*/ 218638 w 1015321"/>
              <a:gd name="connsiteY2" fmla="*/ 584129 h 746907"/>
              <a:gd name="connsiteX3" fmla="*/ 351384 w 1015321"/>
              <a:gd name="connsiteY3" fmla="*/ 734836 h 746907"/>
              <a:gd name="connsiteX4" fmla="*/ 870585 w 1015321"/>
              <a:gd name="connsiteY4" fmla="*/ 239128 h 746907"/>
              <a:gd name="connsiteX5" fmla="*/ 1013000 w 1015321"/>
              <a:gd name="connsiteY5" fmla="*/ 184606 h 746907"/>
              <a:gd name="connsiteX6" fmla="*/ 775933 w 1015321"/>
              <a:gd name="connsiteY6" fmla="*/ 2 h 746907"/>
              <a:gd name="connsiteX7" fmla="*/ 10725 w 1015321"/>
              <a:gd name="connsiteY7" fmla="*/ 161755 h 746907"/>
              <a:gd name="connsiteX0" fmla="*/ 0 w 1015321"/>
              <a:gd name="connsiteY0" fmla="*/ 152388 h 746905"/>
              <a:gd name="connsiteX1" fmla="*/ 35711 w 1015321"/>
              <a:gd name="connsiteY1" fmla="*/ 506855 h 746905"/>
              <a:gd name="connsiteX2" fmla="*/ 218638 w 1015321"/>
              <a:gd name="connsiteY2" fmla="*/ 584127 h 746905"/>
              <a:gd name="connsiteX3" fmla="*/ 351384 w 1015321"/>
              <a:gd name="connsiteY3" fmla="*/ 734834 h 746905"/>
              <a:gd name="connsiteX4" fmla="*/ 870585 w 1015321"/>
              <a:gd name="connsiteY4" fmla="*/ 239126 h 746905"/>
              <a:gd name="connsiteX5" fmla="*/ 1013000 w 1015321"/>
              <a:gd name="connsiteY5" fmla="*/ 184604 h 746905"/>
              <a:gd name="connsiteX6" fmla="*/ 775933 w 1015321"/>
              <a:gd name="connsiteY6" fmla="*/ 0 h 746905"/>
              <a:gd name="connsiteX7" fmla="*/ 10725 w 1015321"/>
              <a:gd name="connsiteY7" fmla="*/ 161753 h 746905"/>
              <a:gd name="connsiteX0" fmla="*/ 0 w 1015321"/>
              <a:gd name="connsiteY0" fmla="*/ 152558 h 747075"/>
              <a:gd name="connsiteX1" fmla="*/ 35711 w 1015321"/>
              <a:gd name="connsiteY1" fmla="*/ 507025 h 747075"/>
              <a:gd name="connsiteX2" fmla="*/ 218638 w 1015321"/>
              <a:gd name="connsiteY2" fmla="*/ 584297 h 747075"/>
              <a:gd name="connsiteX3" fmla="*/ 351384 w 1015321"/>
              <a:gd name="connsiteY3" fmla="*/ 735004 h 747075"/>
              <a:gd name="connsiteX4" fmla="*/ 870585 w 1015321"/>
              <a:gd name="connsiteY4" fmla="*/ 239296 h 747075"/>
              <a:gd name="connsiteX5" fmla="*/ 1013000 w 1015321"/>
              <a:gd name="connsiteY5" fmla="*/ 184774 h 747075"/>
              <a:gd name="connsiteX6" fmla="*/ 775933 w 1015321"/>
              <a:gd name="connsiteY6" fmla="*/ 170 h 747075"/>
              <a:gd name="connsiteX7" fmla="*/ 10725 w 1015321"/>
              <a:gd name="connsiteY7" fmla="*/ 161923 h 747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15321" h="747075">
                <a:moveTo>
                  <a:pt x="0" y="152558"/>
                </a:moveTo>
                <a:lnTo>
                  <a:pt x="35711" y="507025"/>
                </a:lnTo>
                <a:cubicBezTo>
                  <a:pt x="67179" y="589294"/>
                  <a:pt x="166026" y="546301"/>
                  <a:pt x="218638" y="584297"/>
                </a:cubicBezTo>
                <a:cubicBezTo>
                  <a:pt x="271250" y="622293"/>
                  <a:pt x="281338" y="793521"/>
                  <a:pt x="351384" y="735004"/>
                </a:cubicBezTo>
                <a:cubicBezTo>
                  <a:pt x="447227" y="567735"/>
                  <a:pt x="774742" y="406565"/>
                  <a:pt x="870585" y="239296"/>
                </a:cubicBezTo>
                <a:cubicBezTo>
                  <a:pt x="962279" y="143134"/>
                  <a:pt x="1028775" y="224628"/>
                  <a:pt x="1013000" y="184774"/>
                </a:cubicBezTo>
                <a:cubicBezTo>
                  <a:pt x="997225" y="144920"/>
                  <a:pt x="760568" y="10873"/>
                  <a:pt x="775933" y="170"/>
                </a:cubicBezTo>
                <a:cubicBezTo>
                  <a:pt x="741821" y="-3902"/>
                  <a:pt x="296234" y="65467"/>
                  <a:pt x="10725" y="161923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1" name="Freeform 770"/>
          <p:cNvSpPr/>
          <p:nvPr userDrawn="1"/>
        </p:nvSpPr>
        <p:spPr>
          <a:xfrm rot="4631940">
            <a:off x="9427372" y="9277568"/>
            <a:ext cx="597940" cy="775098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99075"/>
              <a:gd name="connsiteY0" fmla="*/ 32004 h 392263"/>
              <a:gd name="connsiteX1" fmla="*/ 35711 w 499075"/>
              <a:gd name="connsiteY1" fmla="*/ 386471 h 392263"/>
              <a:gd name="connsiteX2" fmla="*/ 381507 w 499075"/>
              <a:gd name="connsiteY2" fmla="*/ 279397 h 392263"/>
              <a:gd name="connsiteX3" fmla="*/ 499075 w 499075"/>
              <a:gd name="connsiteY3" fmla="*/ 0 h 392263"/>
              <a:gd name="connsiteX4" fmla="*/ 10725 w 499075"/>
              <a:gd name="connsiteY4" fmla="*/ 41369 h 392263"/>
              <a:gd name="connsiteX0" fmla="*/ 0 w 597863"/>
              <a:gd name="connsiteY0" fmla="*/ 32004 h 765576"/>
              <a:gd name="connsiteX1" fmla="*/ 35711 w 597863"/>
              <a:gd name="connsiteY1" fmla="*/ 386471 h 765576"/>
              <a:gd name="connsiteX2" fmla="*/ 597863 w 597863"/>
              <a:gd name="connsiteY2" fmla="*/ 754431 h 765576"/>
              <a:gd name="connsiteX3" fmla="*/ 499075 w 597863"/>
              <a:gd name="connsiteY3" fmla="*/ 0 h 765576"/>
              <a:gd name="connsiteX4" fmla="*/ 10725 w 597863"/>
              <a:gd name="connsiteY4" fmla="*/ 41369 h 765576"/>
              <a:gd name="connsiteX0" fmla="*/ 77 w 597940"/>
              <a:gd name="connsiteY0" fmla="*/ 32004 h 775098"/>
              <a:gd name="connsiteX1" fmla="*/ 0 w 597940"/>
              <a:gd name="connsiteY1" fmla="*/ 612765 h 775098"/>
              <a:gd name="connsiteX2" fmla="*/ 597940 w 597940"/>
              <a:gd name="connsiteY2" fmla="*/ 754431 h 775098"/>
              <a:gd name="connsiteX3" fmla="*/ 499152 w 597940"/>
              <a:gd name="connsiteY3" fmla="*/ 0 h 775098"/>
              <a:gd name="connsiteX4" fmla="*/ 10802 w 597940"/>
              <a:gd name="connsiteY4" fmla="*/ 41369 h 775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7940" h="775098">
                <a:moveTo>
                  <a:pt x="77" y="32004"/>
                </a:moveTo>
                <a:cubicBezTo>
                  <a:pt x="51" y="225591"/>
                  <a:pt x="26" y="419178"/>
                  <a:pt x="0" y="612765"/>
                </a:cubicBezTo>
                <a:cubicBezTo>
                  <a:pt x="124892" y="635216"/>
                  <a:pt x="495301" y="839652"/>
                  <a:pt x="597940" y="754431"/>
                </a:cubicBezTo>
                <a:lnTo>
                  <a:pt x="499152" y="0"/>
                </a:lnTo>
                <a:cubicBezTo>
                  <a:pt x="213643" y="96456"/>
                  <a:pt x="296311" y="-55087"/>
                  <a:pt x="10802" y="41369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2" name="Freeform 771"/>
          <p:cNvSpPr/>
          <p:nvPr userDrawn="1"/>
        </p:nvSpPr>
        <p:spPr>
          <a:xfrm rot="6862497">
            <a:off x="11946335" y="8279620"/>
            <a:ext cx="734122" cy="728937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734122"/>
              <a:gd name="connsiteY0" fmla="*/ 74551 h 536174"/>
              <a:gd name="connsiteX1" fmla="*/ 35711 w 734122"/>
              <a:gd name="connsiteY1" fmla="*/ 429018 h 536174"/>
              <a:gd name="connsiteX2" fmla="*/ 734122 w 734122"/>
              <a:gd name="connsiteY2" fmla="*/ 509352 h 536174"/>
              <a:gd name="connsiteX3" fmla="*/ 329015 w 734122"/>
              <a:gd name="connsiteY3" fmla="*/ 0 h 536174"/>
              <a:gd name="connsiteX4" fmla="*/ 10725 w 734122"/>
              <a:gd name="connsiteY4" fmla="*/ 83916 h 536174"/>
              <a:gd name="connsiteX0" fmla="*/ 0 w 734122"/>
              <a:gd name="connsiteY0" fmla="*/ 74551 h 728937"/>
              <a:gd name="connsiteX1" fmla="*/ 35711 w 734122"/>
              <a:gd name="connsiteY1" fmla="*/ 429018 h 728937"/>
              <a:gd name="connsiteX2" fmla="*/ 311009 w 734122"/>
              <a:gd name="connsiteY2" fmla="*/ 728100 h 728937"/>
              <a:gd name="connsiteX3" fmla="*/ 734122 w 734122"/>
              <a:gd name="connsiteY3" fmla="*/ 509352 h 728937"/>
              <a:gd name="connsiteX4" fmla="*/ 329015 w 734122"/>
              <a:gd name="connsiteY4" fmla="*/ 0 h 728937"/>
              <a:gd name="connsiteX5" fmla="*/ 10725 w 734122"/>
              <a:gd name="connsiteY5" fmla="*/ 83916 h 728937"/>
              <a:gd name="connsiteX0" fmla="*/ 0 w 734122"/>
              <a:gd name="connsiteY0" fmla="*/ 74551 h 728937"/>
              <a:gd name="connsiteX1" fmla="*/ 70090 w 734122"/>
              <a:gd name="connsiteY1" fmla="*/ 421807 h 728937"/>
              <a:gd name="connsiteX2" fmla="*/ 311009 w 734122"/>
              <a:gd name="connsiteY2" fmla="*/ 728100 h 728937"/>
              <a:gd name="connsiteX3" fmla="*/ 734122 w 734122"/>
              <a:gd name="connsiteY3" fmla="*/ 509352 h 728937"/>
              <a:gd name="connsiteX4" fmla="*/ 329015 w 734122"/>
              <a:gd name="connsiteY4" fmla="*/ 0 h 728937"/>
              <a:gd name="connsiteX5" fmla="*/ 10725 w 734122"/>
              <a:gd name="connsiteY5" fmla="*/ 83916 h 7289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4122" h="728937">
                <a:moveTo>
                  <a:pt x="0" y="74551"/>
                </a:moveTo>
                <a:lnTo>
                  <a:pt x="70090" y="421807"/>
                </a:lnTo>
                <a:cubicBezTo>
                  <a:pt x="121447" y="491211"/>
                  <a:pt x="194607" y="714711"/>
                  <a:pt x="311009" y="728100"/>
                </a:cubicBezTo>
                <a:cubicBezTo>
                  <a:pt x="427411" y="741489"/>
                  <a:pt x="730643" y="591181"/>
                  <a:pt x="734122" y="509352"/>
                </a:cubicBezTo>
                <a:lnTo>
                  <a:pt x="329015" y="0"/>
                </a:lnTo>
                <a:cubicBezTo>
                  <a:pt x="43506" y="96456"/>
                  <a:pt x="296234" y="-12540"/>
                  <a:pt x="10725" y="8391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3" name="Freeform 772"/>
          <p:cNvSpPr/>
          <p:nvPr userDrawn="1"/>
        </p:nvSpPr>
        <p:spPr>
          <a:xfrm rot="9541380">
            <a:off x="11419474" y="12453610"/>
            <a:ext cx="482408" cy="73407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19499"/>
              <a:gd name="connsiteY0" fmla="*/ 74551 h 574930"/>
              <a:gd name="connsiteX1" fmla="*/ 35711 w 419499"/>
              <a:gd name="connsiteY1" fmla="*/ 429018 h 574930"/>
              <a:gd name="connsiteX2" fmla="*/ 419499 w 419499"/>
              <a:gd name="connsiteY2" fmla="*/ 552774 h 574930"/>
              <a:gd name="connsiteX3" fmla="*/ 329015 w 419499"/>
              <a:gd name="connsiteY3" fmla="*/ 0 h 574930"/>
              <a:gd name="connsiteX4" fmla="*/ 10725 w 419499"/>
              <a:gd name="connsiteY4" fmla="*/ 83916 h 574930"/>
              <a:gd name="connsiteX0" fmla="*/ 0 w 419499"/>
              <a:gd name="connsiteY0" fmla="*/ 74551 h 734071"/>
              <a:gd name="connsiteX1" fmla="*/ 78977 w 419499"/>
              <a:gd name="connsiteY1" fmla="*/ 731237 h 734071"/>
              <a:gd name="connsiteX2" fmla="*/ 419499 w 419499"/>
              <a:gd name="connsiteY2" fmla="*/ 552774 h 734071"/>
              <a:gd name="connsiteX3" fmla="*/ 329015 w 419499"/>
              <a:gd name="connsiteY3" fmla="*/ 0 h 734071"/>
              <a:gd name="connsiteX4" fmla="*/ 10725 w 419499"/>
              <a:gd name="connsiteY4" fmla="*/ 83916 h 734071"/>
              <a:gd name="connsiteX0" fmla="*/ 45365 w 464864"/>
              <a:gd name="connsiteY0" fmla="*/ 74551 h 734071"/>
              <a:gd name="connsiteX1" fmla="*/ 124342 w 464864"/>
              <a:gd name="connsiteY1" fmla="*/ 731237 h 734071"/>
              <a:gd name="connsiteX2" fmla="*/ 464864 w 464864"/>
              <a:gd name="connsiteY2" fmla="*/ 552774 h 734071"/>
              <a:gd name="connsiteX3" fmla="*/ 374380 w 464864"/>
              <a:gd name="connsiteY3" fmla="*/ 0 h 734071"/>
              <a:gd name="connsiteX4" fmla="*/ 0 w 464864"/>
              <a:gd name="connsiteY4" fmla="*/ 70572 h 734071"/>
              <a:gd name="connsiteX0" fmla="*/ 0 w 482408"/>
              <a:gd name="connsiteY0" fmla="*/ 78994 h 734071"/>
              <a:gd name="connsiteX1" fmla="*/ 141886 w 482408"/>
              <a:gd name="connsiteY1" fmla="*/ 731237 h 734071"/>
              <a:gd name="connsiteX2" fmla="*/ 482408 w 482408"/>
              <a:gd name="connsiteY2" fmla="*/ 552774 h 734071"/>
              <a:gd name="connsiteX3" fmla="*/ 391924 w 482408"/>
              <a:gd name="connsiteY3" fmla="*/ 0 h 734071"/>
              <a:gd name="connsiteX4" fmla="*/ 17544 w 482408"/>
              <a:gd name="connsiteY4" fmla="*/ 70572 h 734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82408" h="734071">
                <a:moveTo>
                  <a:pt x="0" y="78994"/>
                </a:moveTo>
                <a:lnTo>
                  <a:pt x="141886" y="731237"/>
                </a:lnTo>
                <a:cubicBezTo>
                  <a:pt x="266778" y="753688"/>
                  <a:pt x="379769" y="637995"/>
                  <a:pt x="482408" y="552774"/>
                </a:cubicBezTo>
                <a:lnTo>
                  <a:pt x="391924" y="0"/>
                </a:lnTo>
                <a:cubicBezTo>
                  <a:pt x="106415" y="96456"/>
                  <a:pt x="303053" y="-25884"/>
                  <a:pt x="17544" y="7057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4" name="Freeform 773"/>
          <p:cNvSpPr/>
          <p:nvPr userDrawn="1"/>
        </p:nvSpPr>
        <p:spPr>
          <a:xfrm rot="11010884">
            <a:off x="9090144" y="10219726"/>
            <a:ext cx="616371" cy="176901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74551 h 1297172"/>
              <a:gd name="connsiteX1" fmla="*/ 77557 w 381507"/>
              <a:gd name="connsiteY1" fmla="*/ 1296765 h 1297172"/>
              <a:gd name="connsiteX2" fmla="*/ 381507 w 381507"/>
              <a:gd name="connsiteY2" fmla="*/ 321944 h 1297172"/>
              <a:gd name="connsiteX3" fmla="*/ 329015 w 381507"/>
              <a:gd name="connsiteY3" fmla="*/ 0 h 1297172"/>
              <a:gd name="connsiteX4" fmla="*/ 10725 w 381507"/>
              <a:gd name="connsiteY4" fmla="*/ 83916 h 1297172"/>
              <a:gd name="connsiteX0" fmla="*/ 0 w 329015"/>
              <a:gd name="connsiteY0" fmla="*/ 74551 h 1299123"/>
              <a:gd name="connsiteX1" fmla="*/ 77557 w 329015"/>
              <a:gd name="connsiteY1" fmla="*/ 1296765 h 1299123"/>
              <a:gd name="connsiteX2" fmla="*/ 291320 w 329015"/>
              <a:gd name="connsiteY2" fmla="*/ 1090920 h 1299123"/>
              <a:gd name="connsiteX3" fmla="*/ 329015 w 329015"/>
              <a:gd name="connsiteY3" fmla="*/ 0 h 1299123"/>
              <a:gd name="connsiteX4" fmla="*/ 10725 w 329015"/>
              <a:gd name="connsiteY4" fmla="*/ 83916 h 1299123"/>
              <a:gd name="connsiteX0" fmla="*/ 0 w 521551"/>
              <a:gd name="connsiteY0" fmla="*/ 544439 h 1769011"/>
              <a:gd name="connsiteX1" fmla="*/ 77557 w 521551"/>
              <a:gd name="connsiteY1" fmla="*/ 1766653 h 1769011"/>
              <a:gd name="connsiteX2" fmla="*/ 291320 w 521551"/>
              <a:gd name="connsiteY2" fmla="*/ 1560808 h 1769011"/>
              <a:gd name="connsiteX3" fmla="*/ 521551 w 521551"/>
              <a:gd name="connsiteY3" fmla="*/ 0 h 1769011"/>
              <a:gd name="connsiteX4" fmla="*/ 10725 w 521551"/>
              <a:gd name="connsiteY4" fmla="*/ 553804 h 1769011"/>
              <a:gd name="connsiteX0" fmla="*/ 94820 w 616371"/>
              <a:gd name="connsiteY0" fmla="*/ 544439 h 1769011"/>
              <a:gd name="connsiteX1" fmla="*/ 172377 w 616371"/>
              <a:gd name="connsiteY1" fmla="*/ 1766653 h 1769011"/>
              <a:gd name="connsiteX2" fmla="*/ 386140 w 616371"/>
              <a:gd name="connsiteY2" fmla="*/ 1560808 h 1769011"/>
              <a:gd name="connsiteX3" fmla="*/ 616371 w 616371"/>
              <a:gd name="connsiteY3" fmla="*/ 0 h 1769011"/>
              <a:gd name="connsiteX4" fmla="*/ 0 w 616371"/>
              <a:gd name="connsiteY4" fmla="*/ 575555 h 1769011"/>
              <a:gd name="connsiteX0" fmla="*/ 20632 w 616371"/>
              <a:gd name="connsiteY0" fmla="*/ 579533 h 1769011"/>
              <a:gd name="connsiteX1" fmla="*/ 172377 w 616371"/>
              <a:gd name="connsiteY1" fmla="*/ 1766653 h 1769011"/>
              <a:gd name="connsiteX2" fmla="*/ 386140 w 616371"/>
              <a:gd name="connsiteY2" fmla="*/ 1560808 h 1769011"/>
              <a:gd name="connsiteX3" fmla="*/ 616371 w 616371"/>
              <a:gd name="connsiteY3" fmla="*/ 0 h 1769011"/>
              <a:gd name="connsiteX4" fmla="*/ 0 w 616371"/>
              <a:gd name="connsiteY4" fmla="*/ 575555 h 1769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16371" h="1769011">
                <a:moveTo>
                  <a:pt x="20632" y="579533"/>
                </a:moveTo>
                <a:lnTo>
                  <a:pt x="172377" y="1766653"/>
                </a:lnTo>
                <a:cubicBezTo>
                  <a:pt x="297269" y="1789104"/>
                  <a:pt x="283501" y="1646029"/>
                  <a:pt x="386140" y="1560808"/>
                </a:cubicBezTo>
                <a:lnTo>
                  <a:pt x="616371" y="0"/>
                </a:lnTo>
                <a:cubicBezTo>
                  <a:pt x="330862" y="96456"/>
                  <a:pt x="285509" y="479099"/>
                  <a:pt x="0" y="575555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5" name="Freeform 774"/>
          <p:cNvSpPr/>
          <p:nvPr userDrawn="1"/>
        </p:nvSpPr>
        <p:spPr>
          <a:xfrm rot="7230653">
            <a:off x="9867779" y="12488961"/>
            <a:ext cx="561987" cy="75047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38744"/>
              <a:gd name="connsiteY0" fmla="*/ 68457 h 428716"/>
              <a:gd name="connsiteX1" fmla="*/ 35711 w 438744"/>
              <a:gd name="connsiteY1" fmla="*/ 422924 h 428716"/>
              <a:gd name="connsiteX2" fmla="*/ 381507 w 438744"/>
              <a:gd name="connsiteY2" fmla="*/ 315850 h 428716"/>
              <a:gd name="connsiteX3" fmla="*/ 438744 w 438744"/>
              <a:gd name="connsiteY3" fmla="*/ 0 h 428716"/>
              <a:gd name="connsiteX4" fmla="*/ 10725 w 438744"/>
              <a:gd name="connsiteY4" fmla="*/ 77822 h 428716"/>
              <a:gd name="connsiteX0" fmla="*/ 0 w 561987"/>
              <a:gd name="connsiteY0" fmla="*/ 68457 h 646219"/>
              <a:gd name="connsiteX1" fmla="*/ 35711 w 561987"/>
              <a:gd name="connsiteY1" fmla="*/ 422924 h 646219"/>
              <a:gd name="connsiteX2" fmla="*/ 561987 w 561987"/>
              <a:gd name="connsiteY2" fmla="*/ 629616 h 646219"/>
              <a:gd name="connsiteX3" fmla="*/ 438744 w 561987"/>
              <a:gd name="connsiteY3" fmla="*/ 0 h 646219"/>
              <a:gd name="connsiteX4" fmla="*/ 10725 w 561987"/>
              <a:gd name="connsiteY4" fmla="*/ 77822 h 646219"/>
              <a:gd name="connsiteX0" fmla="*/ 0 w 561987"/>
              <a:gd name="connsiteY0" fmla="*/ 68457 h 750475"/>
              <a:gd name="connsiteX1" fmla="*/ 66488 w 561987"/>
              <a:gd name="connsiteY1" fmla="*/ 745308 h 750475"/>
              <a:gd name="connsiteX2" fmla="*/ 561987 w 561987"/>
              <a:gd name="connsiteY2" fmla="*/ 629616 h 750475"/>
              <a:gd name="connsiteX3" fmla="*/ 438744 w 561987"/>
              <a:gd name="connsiteY3" fmla="*/ 0 h 750475"/>
              <a:gd name="connsiteX4" fmla="*/ 10725 w 561987"/>
              <a:gd name="connsiteY4" fmla="*/ 77822 h 7504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1987" h="750475">
                <a:moveTo>
                  <a:pt x="0" y="68457"/>
                </a:moveTo>
                <a:lnTo>
                  <a:pt x="66488" y="745308"/>
                </a:lnTo>
                <a:cubicBezTo>
                  <a:pt x="191380" y="767759"/>
                  <a:pt x="459348" y="714837"/>
                  <a:pt x="561987" y="629616"/>
                </a:cubicBezTo>
                <a:lnTo>
                  <a:pt x="438744" y="0"/>
                </a:lnTo>
                <a:cubicBezTo>
                  <a:pt x="153235" y="96456"/>
                  <a:pt x="296234" y="-18634"/>
                  <a:pt x="10725" y="7782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6" name="Freeform 775"/>
          <p:cNvSpPr/>
          <p:nvPr userDrawn="1"/>
        </p:nvSpPr>
        <p:spPr>
          <a:xfrm rot="5943740">
            <a:off x="11966790" y="5537246"/>
            <a:ext cx="965957" cy="116006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30745 w 412252"/>
              <a:gd name="connsiteY0" fmla="*/ 74551 h 618612"/>
              <a:gd name="connsiteX1" fmla="*/ 0 w 412252"/>
              <a:gd name="connsiteY1" fmla="*/ 617093 h 618612"/>
              <a:gd name="connsiteX2" fmla="*/ 412252 w 412252"/>
              <a:gd name="connsiteY2" fmla="*/ 321944 h 618612"/>
              <a:gd name="connsiteX3" fmla="*/ 359760 w 412252"/>
              <a:gd name="connsiteY3" fmla="*/ 0 h 618612"/>
              <a:gd name="connsiteX4" fmla="*/ 41470 w 412252"/>
              <a:gd name="connsiteY4" fmla="*/ 83916 h 618612"/>
              <a:gd name="connsiteX0" fmla="*/ 30745 w 965957"/>
              <a:gd name="connsiteY0" fmla="*/ 199732 h 742817"/>
              <a:gd name="connsiteX1" fmla="*/ 0 w 965957"/>
              <a:gd name="connsiteY1" fmla="*/ 742274 h 742817"/>
              <a:gd name="connsiteX2" fmla="*/ 965957 w 965957"/>
              <a:gd name="connsiteY2" fmla="*/ 0 h 742817"/>
              <a:gd name="connsiteX3" fmla="*/ 359760 w 965957"/>
              <a:gd name="connsiteY3" fmla="*/ 125181 h 742817"/>
              <a:gd name="connsiteX4" fmla="*/ 41470 w 965957"/>
              <a:gd name="connsiteY4" fmla="*/ 209097 h 742817"/>
              <a:gd name="connsiteX0" fmla="*/ 30745 w 965957"/>
              <a:gd name="connsiteY0" fmla="*/ 616984 h 1160069"/>
              <a:gd name="connsiteX1" fmla="*/ 0 w 965957"/>
              <a:gd name="connsiteY1" fmla="*/ 1159526 h 1160069"/>
              <a:gd name="connsiteX2" fmla="*/ 965957 w 965957"/>
              <a:gd name="connsiteY2" fmla="*/ 417252 h 1160069"/>
              <a:gd name="connsiteX3" fmla="*/ 809526 w 965957"/>
              <a:gd name="connsiteY3" fmla="*/ 0 h 1160069"/>
              <a:gd name="connsiteX4" fmla="*/ 41470 w 965957"/>
              <a:gd name="connsiteY4" fmla="*/ 626349 h 1160069"/>
              <a:gd name="connsiteX0" fmla="*/ 30745 w 965957"/>
              <a:gd name="connsiteY0" fmla="*/ 616984 h 1160069"/>
              <a:gd name="connsiteX1" fmla="*/ 0 w 965957"/>
              <a:gd name="connsiteY1" fmla="*/ 1159526 h 1160069"/>
              <a:gd name="connsiteX2" fmla="*/ 965957 w 965957"/>
              <a:gd name="connsiteY2" fmla="*/ 417252 h 1160069"/>
              <a:gd name="connsiteX3" fmla="*/ 809526 w 965957"/>
              <a:gd name="connsiteY3" fmla="*/ 0 h 1160069"/>
              <a:gd name="connsiteX4" fmla="*/ 217731 w 965957"/>
              <a:gd name="connsiteY4" fmla="*/ 455113 h 1160069"/>
              <a:gd name="connsiteX5" fmla="*/ 41470 w 965957"/>
              <a:gd name="connsiteY5" fmla="*/ 626349 h 1160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65957" h="1160069">
                <a:moveTo>
                  <a:pt x="30745" y="616984"/>
                </a:moveTo>
                <a:lnTo>
                  <a:pt x="0" y="1159526"/>
                </a:lnTo>
                <a:cubicBezTo>
                  <a:pt x="124892" y="1181977"/>
                  <a:pt x="863318" y="502473"/>
                  <a:pt x="965957" y="417252"/>
                </a:cubicBezTo>
                <a:lnTo>
                  <a:pt x="809526" y="0"/>
                </a:lnTo>
                <a:cubicBezTo>
                  <a:pt x="690311" y="12508"/>
                  <a:pt x="345740" y="350722"/>
                  <a:pt x="217731" y="455113"/>
                </a:cubicBezTo>
                <a:cubicBezTo>
                  <a:pt x="89722" y="559504"/>
                  <a:pt x="76337" y="604007"/>
                  <a:pt x="41470" y="626349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7" name="Freeform 776"/>
          <p:cNvSpPr/>
          <p:nvPr userDrawn="1"/>
        </p:nvSpPr>
        <p:spPr>
          <a:xfrm rot="12995024">
            <a:off x="8667048" y="15244304"/>
            <a:ext cx="930512" cy="1484231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539351"/>
              <a:gd name="connsiteY0" fmla="*/ 78834 h 439093"/>
              <a:gd name="connsiteX1" fmla="*/ 35711 w 539351"/>
              <a:gd name="connsiteY1" fmla="*/ 433301 h 439093"/>
              <a:gd name="connsiteX2" fmla="*/ 381507 w 539351"/>
              <a:gd name="connsiteY2" fmla="*/ 326227 h 439093"/>
              <a:gd name="connsiteX3" fmla="*/ 539351 w 539351"/>
              <a:gd name="connsiteY3" fmla="*/ 0 h 439093"/>
              <a:gd name="connsiteX4" fmla="*/ 10725 w 539351"/>
              <a:gd name="connsiteY4" fmla="*/ 88199 h 439093"/>
              <a:gd name="connsiteX0" fmla="*/ 0 w 968516"/>
              <a:gd name="connsiteY0" fmla="*/ 78834 h 1498883"/>
              <a:gd name="connsiteX1" fmla="*/ 35711 w 968516"/>
              <a:gd name="connsiteY1" fmla="*/ 433301 h 1498883"/>
              <a:gd name="connsiteX2" fmla="*/ 968516 w 968516"/>
              <a:gd name="connsiteY2" fmla="*/ 1494271 h 1498883"/>
              <a:gd name="connsiteX3" fmla="*/ 539351 w 968516"/>
              <a:gd name="connsiteY3" fmla="*/ 0 h 1498883"/>
              <a:gd name="connsiteX4" fmla="*/ 10725 w 968516"/>
              <a:gd name="connsiteY4" fmla="*/ 88199 h 1498883"/>
              <a:gd name="connsiteX0" fmla="*/ 0 w 968516"/>
              <a:gd name="connsiteY0" fmla="*/ 78834 h 1512399"/>
              <a:gd name="connsiteX1" fmla="*/ 272862 w 968516"/>
              <a:gd name="connsiteY1" fmla="*/ 1315369 h 1512399"/>
              <a:gd name="connsiteX2" fmla="*/ 968516 w 968516"/>
              <a:gd name="connsiteY2" fmla="*/ 1494271 h 1512399"/>
              <a:gd name="connsiteX3" fmla="*/ 539351 w 968516"/>
              <a:gd name="connsiteY3" fmla="*/ 0 h 1512399"/>
              <a:gd name="connsiteX4" fmla="*/ 10725 w 968516"/>
              <a:gd name="connsiteY4" fmla="*/ 88199 h 1512399"/>
              <a:gd name="connsiteX0" fmla="*/ 0 w 930512"/>
              <a:gd name="connsiteY0" fmla="*/ 78834 h 1494388"/>
              <a:gd name="connsiteX1" fmla="*/ 272862 w 930512"/>
              <a:gd name="connsiteY1" fmla="*/ 1315369 h 1494388"/>
              <a:gd name="connsiteX2" fmla="*/ 930512 w 930512"/>
              <a:gd name="connsiteY2" fmla="*/ 1475031 h 1494388"/>
              <a:gd name="connsiteX3" fmla="*/ 539351 w 930512"/>
              <a:gd name="connsiteY3" fmla="*/ 0 h 1494388"/>
              <a:gd name="connsiteX4" fmla="*/ 10725 w 930512"/>
              <a:gd name="connsiteY4" fmla="*/ 88199 h 1494388"/>
              <a:gd name="connsiteX0" fmla="*/ 0 w 930512"/>
              <a:gd name="connsiteY0" fmla="*/ 78834 h 1494388"/>
              <a:gd name="connsiteX1" fmla="*/ 272862 w 930512"/>
              <a:gd name="connsiteY1" fmla="*/ 1315369 h 1494388"/>
              <a:gd name="connsiteX2" fmla="*/ 930512 w 930512"/>
              <a:gd name="connsiteY2" fmla="*/ 1475031 h 1494388"/>
              <a:gd name="connsiteX3" fmla="*/ 819728 w 930512"/>
              <a:gd name="connsiteY3" fmla="*/ 488751 h 1494388"/>
              <a:gd name="connsiteX4" fmla="*/ 539351 w 930512"/>
              <a:gd name="connsiteY4" fmla="*/ 0 h 1494388"/>
              <a:gd name="connsiteX5" fmla="*/ 10725 w 930512"/>
              <a:gd name="connsiteY5" fmla="*/ 88199 h 1494388"/>
              <a:gd name="connsiteX0" fmla="*/ 0 w 930512"/>
              <a:gd name="connsiteY0" fmla="*/ 78834 h 1494388"/>
              <a:gd name="connsiteX1" fmla="*/ 272862 w 930512"/>
              <a:gd name="connsiteY1" fmla="*/ 1315369 h 1494388"/>
              <a:gd name="connsiteX2" fmla="*/ 930512 w 930512"/>
              <a:gd name="connsiteY2" fmla="*/ 1475031 h 1494388"/>
              <a:gd name="connsiteX3" fmla="*/ 819728 w 930512"/>
              <a:gd name="connsiteY3" fmla="*/ 488751 h 1494388"/>
              <a:gd name="connsiteX4" fmla="*/ 671871 w 930512"/>
              <a:gd name="connsiteY4" fmla="*/ 494109 h 1494388"/>
              <a:gd name="connsiteX5" fmla="*/ 539351 w 930512"/>
              <a:gd name="connsiteY5" fmla="*/ 0 h 1494388"/>
              <a:gd name="connsiteX6" fmla="*/ 10725 w 930512"/>
              <a:gd name="connsiteY6" fmla="*/ 88199 h 1494388"/>
              <a:gd name="connsiteX0" fmla="*/ 0 w 930512"/>
              <a:gd name="connsiteY0" fmla="*/ 68677 h 1484231"/>
              <a:gd name="connsiteX1" fmla="*/ 272862 w 930512"/>
              <a:gd name="connsiteY1" fmla="*/ 1305212 h 1484231"/>
              <a:gd name="connsiteX2" fmla="*/ 930512 w 930512"/>
              <a:gd name="connsiteY2" fmla="*/ 1464874 h 1484231"/>
              <a:gd name="connsiteX3" fmla="*/ 819728 w 930512"/>
              <a:gd name="connsiteY3" fmla="*/ 478594 h 1484231"/>
              <a:gd name="connsiteX4" fmla="*/ 671871 w 930512"/>
              <a:gd name="connsiteY4" fmla="*/ 483952 h 1484231"/>
              <a:gd name="connsiteX5" fmla="*/ 589593 w 930512"/>
              <a:gd name="connsiteY5" fmla="*/ 0 h 1484231"/>
              <a:gd name="connsiteX6" fmla="*/ 10725 w 930512"/>
              <a:gd name="connsiteY6" fmla="*/ 78042 h 1484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0512" h="1484231">
                <a:moveTo>
                  <a:pt x="0" y="68677"/>
                </a:moveTo>
                <a:lnTo>
                  <a:pt x="272862" y="1305212"/>
                </a:lnTo>
                <a:cubicBezTo>
                  <a:pt x="397754" y="1327663"/>
                  <a:pt x="827873" y="1550095"/>
                  <a:pt x="930512" y="1464874"/>
                </a:cubicBezTo>
                <a:cubicBezTo>
                  <a:pt x="853844" y="1159284"/>
                  <a:pt x="896396" y="784184"/>
                  <a:pt x="819728" y="478594"/>
                </a:cubicBezTo>
                <a:cubicBezTo>
                  <a:pt x="807418" y="451354"/>
                  <a:pt x="684181" y="511192"/>
                  <a:pt x="671871" y="483952"/>
                </a:cubicBezTo>
                <a:lnTo>
                  <a:pt x="589593" y="0"/>
                </a:lnTo>
                <a:cubicBezTo>
                  <a:pt x="304084" y="96456"/>
                  <a:pt x="296234" y="-18414"/>
                  <a:pt x="10725" y="7804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8" name="Freeform 777"/>
          <p:cNvSpPr/>
          <p:nvPr userDrawn="1"/>
        </p:nvSpPr>
        <p:spPr>
          <a:xfrm rot="4656726">
            <a:off x="13098031" y="3539801"/>
            <a:ext cx="392536" cy="72511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92536"/>
              <a:gd name="connsiteY0" fmla="*/ 14947 h 375206"/>
              <a:gd name="connsiteX1" fmla="*/ 35711 w 392536"/>
              <a:gd name="connsiteY1" fmla="*/ 369414 h 375206"/>
              <a:gd name="connsiteX2" fmla="*/ 381507 w 392536"/>
              <a:gd name="connsiteY2" fmla="*/ 262340 h 375206"/>
              <a:gd name="connsiteX3" fmla="*/ 392536 w 392536"/>
              <a:gd name="connsiteY3" fmla="*/ 59670 h 375206"/>
              <a:gd name="connsiteX4" fmla="*/ 10725 w 392536"/>
              <a:gd name="connsiteY4" fmla="*/ 24312 h 375206"/>
              <a:gd name="connsiteX0" fmla="*/ 0 w 392536"/>
              <a:gd name="connsiteY0" fmla="*/ 14947 h 669158"/>
              <a:gd name="connsiteX1" fmla="*/ 35711 w 392536"/>
              <a:gd name="connsiteY1" fmla="*/ 369414 h 669158"/>
              <a:gd name="connsiteX2" fmla="*/ 201469 w 392536"/>
              <a:gd name="connsiteY2" fmla="*/ 655787 h 669158"/>
              <a:gd name="connsiteX3" fmla="*/ 392536 w 392536"/>
              <a:gd name="connsiteY3" fmla="*/ 59670 h 669158"/>
              <a:gd name="connsiteX4" fmla="*/ 10725 w 392536"/>
              <a:gd name="connsiteY4" fmla="*/ 24312 h 669158"/>
              <a:gd name="connsiteX0" fmla="*/ 0 w 392536"/>
              <a:gd name="connsiteY0" fmla="*/ 14947 h 725112"/>
              <a:gd name="connsiteX1" fmla="*/ 58450 w 392536"/>
              <a:gd name="connsiteY1" fmla="*/ 709879 h 725112"/>
              <a:gd name="connsiteX2" fmla="*/ 201469 w 392536"/>
              <a:gd name="connsiteY2" fmla="*/ 655787 h 725112"/>
              <a:gd name="connsiteX3" fmla="*/ 392536 w 392536"/>
              <a:gd name="connsiteY3" fmla="*/ 59670 h 725112"/>
              <a:gd name="connsiteX4" fmla="*/ 10725 w 392536"/>
              <a:gd name="connsiteY4" fmla="*/ 24312 h 725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2536" h="725112">
                <a:moveTo>
                  <a:pt x="0" y="14947"/>
                </a:moveTo>
                <a:lnTo>
                  <a:pt x="58450" y="709879"/>
                </a:lnTo>
                <a:cubicBezTo>
                  <a:pt x="183342" y="732330"/>
                  <a:pt x="98830" y="741008"/>
                  <a:pt x="201469" y="655787"/>
                </a:cubicBezTo>
                <a:lnTo>
                  <a:pt x="392536" y="59670"/>
                </a:lnTo>
                <a:cubicBezTo>
                  <a:pt x="107027" y="156126"/>
                  <a:pt x="296234" y="-72144"/>
                  <a:pt x="10725" y="24312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9" name="Freeform 778"/>
          <p:cNvSpPr/>
          <p:nvPr userDrawn="1"/>
        </p:nvSpPr>
        <p:spPr>
          <a:xfrm rot="4478472">
            <a:off x="12825172" y="10152076"/>
            <a:ext cx="743872" cy="946186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381507"/>
              <a:gd name="connsiteY0" fmla="*/ 87670 h 447929"/>
              <a:gd name="connsiteX1" fmla="*/ 35711 w 381507"/>
              <a:gd name="connsiteY1" fmla="*/ 442137 h 447929"/>
              <a:gd name="connsiteX2" fmla="*/ 381507 w 381507"/>
              <a:gd name="connsiteY2" fmla="*/ 335063 h 447929"/>
              <a:gd name="connsiteX3" fmla="*/ 281254 w 381507"/>
              <a:gd name="connsiteY3" fmla="*/ 0 h 447929"/>
              <a:gd name="connsiteX4" fmla="*/ 10725 w 381507"/>
              <a:gd name="connsiteY4" fmla="*/ 97035 h 447929"/>
              <a:gd name="connsiteX0" fmla="*/ 0 w 743872"/>
              <a:gd name="connsiteY0" fmla="*/ 87670 h 824960"/>
              <a:gd name="connsiteX1" fmla="*/ 35711 w 743872"/>
              <a:gd name="connsiteY1" fmla="*/ 442137 h 824960"/>
              <a:gd name="connsiteX2" fmla="*/ 743872 w 743872"/>
              <a:gd name="connsiteY2" fmla="*/ 813901 h 824960"/>
              <a:gd name="connsiteX3" fmla="*/ 281254 w 743872"/>
              <a:gd name="connsiteY3" fmla="*/ 0 h 824960"/>
              <a:gd name="connsiteX4" fmla="*/ 10725 w 743872"/>
              <a:gd name="connsiteY4" fmla="*/ 97035 h 824960"/>
              <a:gd name="connsiteX0" fmla="*/ 0 w 744001"/>
              <a:gd name="connsiteY0" fmla="*/ 87670 h 947856"/>
              <a:gd name="connsiteX1" fmla="*/ 35711 w 744001"/>
              <a:gd name="connsiteY1" fmla="*/ 442137 h 947856"/>
              <a:gd name="connsiteX2" fmla="*/ 109944 w 744001"/>
              <a:gd name="connsiteY2" fmla="*/ 924298 h 947856"/>
              <a:gd name="connsiteX3" fmla="*/ 743872 w 744001"/>
              <a:gd name="connsiteY3" fmla="*/ 813901 h 947856"/>
              <a:gd name="connsiteX4" fmla="*/ 281254 w 744001"/>
              <a:gd name="connsiteY4" fmla="*/ 0 h 947856"/>
              <a:gd name="connsiteX5" fmla="*/ 10725 w 744001"/>
              <a:gd name="connsiteY5" fmla="*/ 97035 h 947856"/>
              <a:gd name="connsiteX0" fmla="*/ 0 w 743872"/>
              <a:gd name="connsiteY0" fmla="*/ 87670 h 946186"/>
              <a:gd name="connsiteX1" fmla="*/ 35711 w 743872"/>
              <a:gd name="connsiteY1" fmla="*/ 442137 h 946186"/>
              <a:gd name="connsiteX2" fmla="*/ 109944 w 743872"/>
              <a:gd name="connsiteY2" fmla="*/ 924298 h 946186"/>
              <a:gd name="connsiteX3" fmla="*/ 743872 w 743872"/>
              <a:gd name="connsiteY3" fmla="*/ 813901 h 946186"/>
              <a:gd name="connsiteX4" fmla="*/ 379731 w 743872"/>
              <a:gd name="connsiteY4" fmla="*/ 488708 h 946186"/>
              <a:gd name="connsiteX5" fmla="*/ 281254 w 743872"/>
              <a:gd name="connsiteY5" fmla="*/ 0 h 946186"/>
              <a:gd name="connsiteX6" fmla="*/ 10725 w 743872"/>
              <a:gd name="connsiteY6" fmla="*/ 97035 h 946186"/>
              <a:gd name="connsiteX0" fmla="*/ 0 w 743872"/>
              <a:gd name="connsiteY0" fmla="*/ 87670 h 946186"/>
              <a:gd name="connsiteX1" fmla="*/ 35711 w 743872"/>
              <a:gd name="connsiteY1" fmla="*/ 442137 h 946186"/>
              <a:gd name="connsiteX2" fmla="*/ 109944 w 743872"/>
              <a:gd name="connsiteY2" fmla="*/ 924298 h 946186"/>
              <a:gd name="connsiteX3" fmla="*/ 743872 w 743872"/>
              <a:gd name="connsiteY3" fmla="*/ 813901 h 946186"/>
              <a:gd name="connsiteX4" fmla="*/ 379731 w 743872"/>
              <a:gd name="connsiteY4" fmla="*/ 488708 h 946186"/>
              <a:gd name="connsiteX5" fmla="*/ 281254 w 743872"/>
              <a:gd name="connsiteY5" fmla="*/ 0 h 946186"/>
              <a:gd name="connsiteX6" fmla="*/ 10725 w 743872"/>
              <a:gd name="connsiteY6" fmla="*/ 97035 h 946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43872" h="946186">
                <a:moveTo>
                  <a:pt x="0" y="87670"/>
                </a:moveTo>
                <a:lnTo>
                  <a:pt x="35711" y="442137"/>
                </a:lnTo>
                <a:cubicBezTo>
                  <a:pt x="92164" y="531464"/>
                  <a:pt x="-8083" y="862337"/>
                  <a:pt x="109944" y="924298"/>
                </a:cubicBezTo>
                <a:cubicBezTo>
                  <a:pt x="227971" y="986259"/>
                  <a:pt x="682275" y="906296"/>
                  <a:pt x="743872" y="813901"/>
                </a:cubicBezTo>
                <a:cubicBezTo>
                  <a:pt x="655756" y="665910"/>
                  <a:pt x="419645" y="682726"/>
                  <a:pt x="379731" y="488708"/>
                </a:cubicBezTo>
                <a:lnTo>
                  <a:pt x="281254" y="0"/>
                </a:lnTo>
                <a:cubicBezTo>
                  <a:pt x="-4255" y="96456"/>
                  <a:pt x="296234" y="579"/>
                  <a:pt x="10725" y="97035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0" name="Freeform 779"/>
          <p:cNvSpPr/>
          <p:nvPr userDrawn="1"/>
        </p:nvSpPr>
        <p:spPr>
          <a:xfrm rot="19017699">
            <a:off x="5412345" y="15439179"/>
            <a:ext cx="478098" cy="72513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78098"/>
              <a:gd name="connsiteY0" fmla="*/ 16478 h 376737"/>
              <a:gd name="connsiteX1" fmla="*/ 35711 w 478098"/>
              <a:gd name="connsiteY1" fmla="*/ 370945 h 376737"/>
              <a:gd name="connsiteX2" fmla="*/ 381507 w 478098"/>
              <a:gd name="connsiteY2" fmla="*/ 263871 h 376737"/>
              <a:gd name="connsiteX3" fmla="*/ 478098 w 478098"/>
              <a:gd name="connsiteY3" fmla="*/ 44647 h 376737"/>
              <a:gd name="connsiteX4" fmla="*/ 10725 w 478098"/>
              <a:gd name="connsiteY4" fmla="*/ 25843 h 376737"/>
              <a:gd name="connsiteX0" fmla="*/ 0 w 478098"/>
              <a:gd name="connsiteY0" fmla="*/ 16478 h 606491"/>
              <a:gd name="connsiteX1" fmla="*/ 35711 w 478098"/>
              <a:gd name="connsiteY1" fmla="*/ 370945 h 606491"/>
              <a:gd name="connsiteX2" fmla="*/ 446607 w 478098"/>
              <a:gd name="connsiteY2" fmla="*/ 590512 h 606491"/>
              <a:gd name="connsiteX3" fmla="*/ 478098 w 478098"/>
              <a:gd name="connsiteY3" fmla="*/ 44647 h 606491"/>
              <a:gd name="connsiteX4" fmla="*/ 10725 w 478098"/>
              <a:gd name="connsiteY4" fmla="*/ 25843 h 606491"/>
              <a:gd name="connsiteX0" fmla="*/ 0 w 478098"/>
              <a:gd name="connsiteY0" fmla="*/ 16478 h 725139"/>
              <a:gd name="connsiteX1" fmla="*/ 53085 w 478098"/>
              <a:gd name="connsiteY1" fmla="*/ 720785 h 725139"/>
              <a:gd name="connsiteX2" fmla="*/ 446607 w 478098"/>
              <a:gd name="connsiteY2" fmla="*/ 590512 h 725139"/>
              <a:gd name="connsiteX3" fmla="*/ 478098 w 478098"/>
              <a:gd name="connsiteY3" fmla="*/ 44647 h 725139"/>
              <a:gd name="connsiteX4" fmla="*/ 10725 w 478098"/>
              <a:gd name="connsiteY4" fmla="*/ 25843 h 725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78098" h="725139">
                <a:moveTo>
                  <a:pt x="0" y="16478"/>
                </a:moveTo>
                <a:lnTo>
                  <a:pt x="53085" y="720785"/>
                </a:lnTo>
                <a:cubicBezTo>
                  <a:pt x="177977" y="743236"/>
                  <a:pt x="343968" y="675733"/>
                  <a:pt x="446607" y="590512"/>
                </a:cubicBezTo>
                <a:lnTo>
                  <a:pt x="478098" y="44647"/>
                </a:lnTo>
                <a:cubicBezTo>
                  <a:pt x="192589" y="141103"/>
                  <a:pt x="296234" y="-70613"/>
                  <a:pt x="10725" y="25843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1" name="Freeform 780"/>
          <p:cNvSpPr/>
          <p:nvPr userDrawn="1"/>
        </p:nvSpPr>
        <p:spPr>
          <a:xfrm rot="3941017">
            <a:off x="4253019" y="15225490"/>
            <a:ext cx="602224" cy="67342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602224"/>
              <a:gd name="connsiteY0" fmla="*/ 151781 h 512040"/>
              <a:gd name="connsiteX1" fmla="*/ 35711 w 602224"/>
              <a:gd name="connsiteY1" fmla="*/ 506248 h 512040"/>
              <a:gd name="connsiteX2" fmla="*/ 381507 w 602224"/>
              <a:gd name="connsiteY2" fmla="*/ 399174 h 512040"/>
              <a:gd name="connsiteX3" fmla="*/ 602224 w 602224"/>
              <a:gd name="connsiteY3" fmla="*/ 0 h 512040"/>
              <a:gd name="connsiteX4" fmla="*/ 10725 w 602224"/>
              <a:gd name="connsiteY4" fmla="*/ 161146 h 512040"/>
              <a:gd name="connsiteX0" fmla="*/ 0 w 602224"/>
              <a:gd name="connsiteY0" fmla="*/ 151781 h 514127"/>
              <a:gd name="connsiteX1" fmla="*/ 35711 w 602224"/>
              <a:gd name="connsiteY1" fmla="*/ 506248 h 514127"/>
              <a:gd name="connsiteX2" fmla="*/ 527230 w 602224"/>
              <a:gd name="connsiteY2" fmla="*/ 419030 h 514127"/>
              <a:gd name="connsiteX3" fmla="*/ 602224 w 602224"/>
              <a:gd name="connsiteY3" fmla="*/ 0 h 514127"/>
              <a:gd name="connsiteX4" fmla="*/ 10725 w 602224"/>
              <a:gd name="connsiteY4" fmla="*/ 161146 h 514127"/>
              <a:gd name="connsiteX0" fmla="*/ 0 w 602224"/>
              <a:gd name="connsiteY0" fmla="*/ 151781 h 673425"/>
              <a:gd name="connsiteX1" fmla="*/ 124054 w 602224"/>
              <a:gd name="connsiteY1" fmla="*/ 671594 h 673425"/>
              <a:gd name="connsiteX2" fmla="*/ 527230 w 602224"/>
              <a:gd name="connsiteY2" fmla="*/ 419030 h 673425"/>
              <a:gd name="connsiteX3" fmla="*/ 602224 w 602224"/>
              <a:gd name="connsiteY3" fmla="*/ 0 h 673425"/>
              <a:gd name="connsiteX4" fmla="*/ 10725 w 602224"/>
              <a:gd name="connsiteY4" fmla="*/ 161146 h 673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2224" h="673425">
                <a:moveTo>
                  <a:pt x="0" y="151781"/>
                </a:moveTo>
                <a:lnTo>
                  <a:pt x="124054" y="671594"/>
                </a:lnTo>
                <a:cubicBezTo>
                  <a:pt x="248946" y="694045"/>
                  <a:pt x="424591" y="504251"/>
                  <a:pt x="527230" y="419030"/>
                </a:cubicBezTo>
                <a:lnTo>
                  <a:pt x="602224" y="0"/>
                </a:lnTo>
                <a:cubicBezTo>
                  <a:pt x="316715" y="96456"/>
                  <a:pt x="296234" y="64690"/>
                  <a:pt x="10725" y="16114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2" name="Freeform 781"/>
          <p:cNvSpPr/>
          <p:nvPr userDrawn="1"/>
        </p:nvSpPr>
        <p:spPr>
          <a:xfrm rot="17832383">
            <a:off x="10008792" y="15292415"/>
            <a:ext cx="468743" cy="839285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68743"/>
              <a:gd name="connsiteY0" fmla="*/ 74551 h 819202"/>
              <a:gd name="connsiteX1" fmla="*/ 35711 w 468743"/>
              <a:gd name="connsiteY1" fmla="*/ 429018 h 819202"/>
              <a:gd name="connsiteX2" fmla="*/ 468743 w 468743"/>
              <a:gd name="connsiteY2" fmla="*/ 808309 h 819202"/>
              <a:gd name="connsiteX3" fmla="*/ 329015 w 468743"/>
              <a:gd name="connsiteY3" fmla="*/ 0 h 819202"/>
              <a:gd name="connsiteX4" fmla="*/ 10725 w 468743"/>
              <a:gd name="connsiteY4" fmla="*/ 83916 h 819202"/>
              <a:gd name="connsiteX0" fmla="*/ 0 w 468743"/>
              <a:gd name="connsiteY0" fmla="*/ 74551 h 839285"/>
              <a:gd name="connsiteX1" fmla="*/ 66635 w 468743"/>
              <a:gd name="connsiteY1" fmla="*/ 755838 h 839285"/>
              <a:gd name="connsiteX2" fmla="*/ 468743 w 468743"/>
              <a:gd name="connsiteY2" fmla="*/ 808309 h 839285"/>
              <a:gd name="connsiteX3" fmla="*/ 329015 w 468743"/>
              <a:gd name="connsiteY3" fmla="*/ 0 h 839285"/>
              <a:gd name="connsiteX4" fmla="*/ 10725 w 468743"/>
              <a:gd name="connsiteY4" fmla="*/ 83916 h 839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68743" h="839285">
                <a:moveTo>
                  <a:pt x="0" y="74551"/>
                </a:moveTo>
                <a:lnTo>
                  <a:pt x="66635" y="755838"/>
                </a:lnTo>
                <a:cubicBezTo>
                  <a:pt x="191527" y="778289"/>
                  <a:pt x="366104" y="893530"/>
                  <a:pt x="468743" y="808309"/>
                </a:cubicBezTo>
                <a:lnTo>
                  <a:pt x="329015" y="0"/>
                </a:lnTo>
                <a:cubicBezTo>
                  <a:pt x="43506" y="96456"/>
                  <a:pt x="296234" y="-12540"/>
                  <a:pt x="10725" y="8391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3" name="Freeform 782"/>
          <p:cNvSpPr/>
          <p:nvPr userDrawn="1"/>
        </p:nvSpPr>
        <p:spPr>
          <a:xfrm rot="2668789">
            <a:off x="3368464" y="14089970"/>
            <a:ext cx="699189" cy="803319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68476"/>
              <a:gd name="connsiteY0" fmla="*/ 74551 h 559374"/>
              <a:gd name="connsiteX1" fmla="*/ 35711 w 468476"/>
              <a:gd name="connsiteY1" fmla="*/ 429018 h 559374"/>
              <a:gd name="connsiteX2" fmla="*/ 468476 w 468476"/>
              <a:gd name="connsiteY2" fmla="*/ 535575 h 559374"/>
              <a:gd name="connsiteX3" fmla="*/ 329015 w 468476"/>
              <a:gd name="connsiteY3" fmla="*/ 0 h 559374"/>
              <a:gd name="connsiteX4" fmla="*/ 10725 w 468476"/>
              <a:gd name="connsiteY4" fmla="*/ 83916 h 559374"/>
              <a:gd name="connsiteX0" fmla="*/ 0 w 468476"/>
              <a:gd name="connsiteY0" fmla="*/ 74551 h 686034"/>
              <a:gd name="connsiteX1" fmla="*/ 44187 w 468476"/>
              <a:gd name="connsiteY1" fmla="*/ 682349 h 686034"/>
              <a:gd name="connsiteX2" fmla="*/ 468476 w 468476"/>
              <a:gd name="connsiteY2" fmla="*/ 535575 h 686034"/>
              <a:gd name="connsiteX3" fmla="*/ 329015 w 468476"/>
              <a:gd name="connsiteY3" fmla="*/ 0 h 686034"/>
              <a:gd name="connsiteX4" fmla="*/ 10725 w 468476"/>
              <a:gd name="connsiteY4" fmla="*/ 83916 h 686034"/>
              <a:gd name="connsiteX0" fmla="*/ 0 w 699189"/>
              <a:gd name="connsiteY0" fmla="*/ 192429 h 803912"/>
              <a:gd name="connsiteX1" fmla="*/ 44187 w 699189"/>
              <a:gd name="connsiteY1" fmla="*/ 800227 h 803912"/>
              <a:gd name="connsiteX2" fmla="*/ 468476 w 699189"/>
              <a:gd name="connsiteY2" fmla="*/ 653453 h 803912"/>
              <a:gd name="connsiteX3" fmla="*/ 699189 w 699189"/>
              <a:gd name="connsiteY3" fmla="*/ 0 h 803912"/>
              <a:gd name="connsiteX4" fmla="*/ 10725 w 699189"/>
              <a:gd name="connsiteY4" fmla="*/ 201794 h 803912"/>
              <a:gd name="connsiteX0" fmla="*/ 0 w 699189"/>
              <a:gd name="connsiteY0" fmla="*/ 192429 h 803319"/>
              <a:gd name="connsiteX1" fmla="*/ 44187 w 699189"/>
              <a:gd name="connsiteY1" fmla="*/ 800227 h 803319"/>
              <a:gd name="connsiteX2" fmla="*/ 608758 w 699189"/>
              <a:gd name="connsiteY2" fmla="*/ 633173 h 803319"/>
              <a:gd name="connsiteX3" fmla="*/ 699189 w 699189"/>
              <a:gd name="connsiteY3" fmla="*/ 0 h 803319"/>
              <a:gd name="connsiteX4" fmla="*/ 10725 w 699189"/>
              <a:gd name="connsiteY4" fmla="*/ 201794 h 803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189" h="803319">
                <a:moveTo>
                  <a:pt x="0" y="192429"/>
                </a:moveTo>
                <a:lnTo>
                  <a:pt x="44187" y="800227"/>
                </a:lnTo>
                <a:cubicBezTo>
                  <a:pt x="169079" y="822678"/>
                  <a:pt x="506119" y="718394"/>
                  <a:pt x="608758" y="633173"/>
                </a:cubicBezTo>
                <a:lnTo>
                  <a:pt x="699189" y="0"/>
                </a:lnTo>
                <a:cubicBezTo>
                  <a:pt x="413680" y="96456"/>
                  <a:pt x="296234" y="105338"/>
                  <a:pt x="10725" y="201794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4" name="Freeform 783"/>
          <p:cNvSpPr/>
          <p:nvPr userDrawn="1"/>
        </p:nvSpPr>
        <p:spPr>
          <a:xfrm rot="10074791">
            <a:off x="13195732" y="5454516"/>
            <a:ext cx="522514" cy="721566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88531"/>
              <a:gd name="connsiteY0" fmla="*/ 74551 h 709589"/>
              <a:gd name="connsiteX1" fmla="*/ 35711 w 488531"/>
              <a:gd name="connsiteY1" fmla="*/ 429018 h 709589"/>
              <a:gd name="connsiteX2" fmla="*/ 488531 w 488531"/>
              <a:gd name="connsiteY2" fmla="*/ 695536 h 709589"/>
              <a:gd name="connsiteX3" fmla="*/ 329015 w 488531"/>
              <a:gd name="connsiteY3" fmla="*/ 0 h 709589"/>
              <a:gd name="connsiteX4" fmla="*/ 10725 w 488531"/>
              <a:gd name="connsiteY4" fmla="*/ 83916 h 709589"/>
              <a:gd name="connsiteX0" fmla="*/ 33983 w 522514"/>
              <a:gd name="connsiteY0" fmla="*/ 74551 h 721566"/>
              <a:gd name="connsiteX1" fmla="*/ 0 w 522514"/>
              <a:gd name="connsiteY1" fmla="*/ 608912 h 721566"/>
              <a:gd name="connsiteX2" fmla="*/ 522514 w 522514"/>
              <a:gd name="connsiteY2" fmla="*/ 695536 h 721566"/>
              <a:gd name="connsiteX3" fmla="*/ 362998 w 522514"/>
              <a:gd name="connsiteY3" fmla="*/ 0 h 721566"/>
              <a:gd name="connsiteX4" fmla="*/ 44708 w 522514"/>
              <a:gd name="connsiteY4" fmla="*/ 83916 h 721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2514" h="721566">
                <a:moveTo>
                  <a:pt x="33983" y="74551"/>
                </a:moveTo>
                <a:lnTo>
                  <a:pt x="0" y="608912"/>
                </a:lnTo>
                <a:cubicBezTo>
                  <a:pt x="124892" y="631363"/>
                  <a:pt x="419875" y="780757"/>
                  <a:pt x="522514" y="695536"/>
                </a:cubicBezTo>
                <a:lnTo>
                  <a:pt x="362998" y="0"/>
                </a:lnTo>
                <a:cubicBezTo>
                  <a:pt x="77489" y="96456"/>
                  <a:pt x="330217" y="-12540"/>
                  <a:pt x="44708" y="83916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85" name="Group 784"/>
          <p:cNvGrpSpPr/>
          <p:nvPr userDrawn="1"/>
        </p:nvGrpSpPr>
        <p:grpSpPr>
          <a:xfrm rot="6320106">
            <a:off x="3217556" y="14953018"/>
            <a:ext cx="364478" cy="322039"/>
            <a:chOff x="8873215" y="6573295"/>
            <a:chExt cx="364478" cy="322039"/>
          </a:xfrm>
          <a:solidFill>
            <a:srgbClr val="000000"/>
          </a:solidFill>
        </p:grpSpPr>
        <p:sp>
          <p:nvSpPr>
            <p:cNvPr id="1445" name="Rectangle 1444"/>
            <p:cNvSpPr>
              <a:spLocks noChangeAspect="1"/>
            </p:cNvSpPr>
            <p:nvPr/>
          </p:nvSpPr>
          <p:spPr>
            <a:xfrm rot="433759">
              <a:off x="8873215" y="6573295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6" name="Rectangle 1445"/>
            <p:cNvSpPr>
              <a:spLocks noChangeAspect="1"/>
            </p:cNvSpPr>
            <p:nvPr/>
          </p:nvSpPr>
          <p:spPr>
            <a:xfrm rot="372812">
              <a:off x="8890303" y="6810954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7" name="Rectangle 1446"/>
            <p:cNvSpPr>
              <a:spLocks noChangeAspect="1"/>
            </p:cNvSpPr>
            <p:nvPr/>
          </p:nvSpPr>
          <p:spPr>
            <a:xfrm rot="433759">
              <a:off x="9152524" y="6615731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86" name="Rectangle 785"/>
          <p:cNvSpPr>
            <a:spLocks noChangeAspect="1"/>
          </p:cNvSpPr>
          <p:nvPr userDrawn="1"/>
        </p:nvSpPr>
        <p:spPr>
          <a:xfrm rot="1966823">
            <a:off x="3354277" y="15893587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7" name="Rectangle 786"/>
          <p:cNvSpPr>
            <a:spLocks noChangeAspect="1"/>
          </p:cNvSpPr>
          <p:nvPr userDrawn="1"/>
        </p:nvSpPr>
        <p:spPr>
          <a:xfrm rot="18389705">
            <a:off x="3558458" y="15408225"/>
            <a:ext cx="266213" cy="8438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88" name="Group 787"/>
          <p:cNvGrpSpPr>
            <a:grpSpLocks noChangeAspect="1"/>
          </p:cNvGrpSpPr>
          <p:nvPr userDrawn="1"/>
        </p:nvGrpSpPr>
        <p:grpSpPr>
          <a:xfrm rot="12635854">
            <a:off x="3108167" y="15417213"/>
            <a:ext cx="198571" cy="291722"/>
            <a:chOff x="12539056" y="7137723"/>
            <a:chExt cx="364478" cy="322039"/>
          </a:xfrm>
          <a:solidFill>
            <a:schemeClr val="tx1"/>
          </a:solidFill>
        </p:grpSpPr>
        <p:sp>
          <p:nvSpPr>
            <p:cNvPr id="1442" name="Rectangle 1441"/>
            <p:cNvSpPr>
              <a:spLocks noChangeAspect="1"/>
            </p:cNvSpPr>
            <p:nvPr/>
          </p:nvSpPr>
          <p:spPr>
            <a:xfrm rot="433759">
              <a:off x="12539056" y="7137723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3" name="Rectangle 1442"/>
            <p:cNvSpPr>
              <a:spLocks noChangeAspect="1"/>
            </p:cNvSpPr>
            <p:nvPr/>
          </p:nvSpPr>
          <p:spPr>
            <a:xfrm rot="372812">
              <a:off x="12556144" y="7375382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4" name="Rectangle 1443"/>
            <p:cNvSpPr>
              <a:spLocks noChangeAspect="1"/>
            </p:cNvSpPr>
            <p:nvPr/>
          </p:nvSpPr>
          <p:spPr>
            <a:xfrm rot="433759">
              <a:off x="12818365" y="7180159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89" name="Rectangle 788"/>
          <p:cNvSpPr>
            <a:spLocks noChangeAspect="1"/>
          </p:cNvSpPr>
          <p:nvPr userDrawn="1"/>
        </p:nvSpPr>
        <p:spPr>
          <a:xfrm rot="1966823">
            <a:off x="6667710" y="12899567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0" name="Rectangle 789"/>
          <p:cNvSpPr>
            <a:spLocks noChangeAspect="1"/>
          </p:cNvSpPr>
          <p:nvPr userDrawn="1"/>
        </p:nvSpPr>
        <p:spPr>
          <a:xfrm rot="12741520">
            <a:off x="6315176" y="12708708"/>
            <a:ext cx="266213" cy="84380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1" name="Rectangle 790"/>
          <p:cNvSpPr>
            <a:spLocks noChangeAspect="1"/>
          </p:cNvSpPr>
          <p:nvPr userDrawn="1"/>
        </p:nvSpPr>
        <p:spPr>
          <a:xfrm rot="2021593">
            <a:off x="6287083" y="12688910"/>
            <a:ext cx="85169" cy="14327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92" name="Group 791"/>
          <p:cNvGrpSpPr>
            <a:grpSpLocks noChangeAspect="1"/>
          </p:cNvGrpSpPr>
          <p:nvPr userDrawn="1"/>
        </p:nvGrpSpPr>
        <p:grpSpPr>
          <a:xfrm rot="12635854">
            <a:off x="6818756" y="12438134"/>
            <a:ext cx="237474" cy="348874"/>
            <a:chOff x="12539056" y="7137723"/>
            <a:chExt cx="364478" cy="322039"/>
          </a:xfrm>
          <a:solidFill>
            <a:schemeClr val="tx1"/>
          </a:solidFill>
        </p:grpSpPr>
        <p:sp>
          <p:nvSpPr>
            <p:cNvPr id="1439" name="Rectangle 1438"/>
            <p:cNvSpPr>
              <a:spLocks noChangeAspect="1"/>
            </p:cNvSpPr>
            <p:nvPr/>
          </p:nvSpPr>
          <p:spPr>
            <a:xfrm rot="433759">
              <a:off x="12539056" y="7137723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0" name="Rectangle 1439"/>
            <p:cNvSpPr>
              <a:spLocks noChangeAspect="1"/>
            </p:cNvSpPr>
            <p:nvPr/>
          </p:nvSpPr>
          <p:spPr>
            <a:xfrm rot="372812">
              <a:off x="12556144" y="7375382"/>
              <a:ext cx="266213" cy="84380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1" name="Rectangle 1440"/>
            <p:cNvSpPr>
              <a:spLocks noChangeAspect="1"/>
            </p:cNvSpPr>
            <p:nvPr/>
          </p:nvSpPr>
          <p:spPr>
            <a:xfrm rot="433759">
              <a:off x="12818365" y="7180159"/>
              <a:ext cx="85169" cy="143278"/>
            </a:xfrm>
            <a:prstGeom prst="rect">
              <a:avLst/>
            </a:prstGeom>
            <a:grp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93" name="TextBox 792"/>
          <p:cNvSpPr txBox="1"/>
          <p:nvPr userDrawn="1"/>
        </p:nvSpPr>
        <p:spPr>
          <a:xfrm>
            <a:off x="1006019" y="15002993"/>
            <a:ext cx="1842300" cy="523220"/>
          </a:xfrm>
          <a:prstGeom prst="rect">
            <a:avLst/>
          </a:prstGeom>
          <a:solidFill>
            <a:srgbClr val="F2F2F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 err="1"/>
              <a:t>Meautis</a:t>
            </a:r>
            <a:endParaRPr lang="en-US" sz="2800" b="1" dirty="0"/>
          </a:p>
        </p:txBody>
      </p:sp>
      <p:grpSp>
        <p:nvGrpSpPr>
          <p:cNvPr id="794" name="Group 793"/>
          <p:cNvGrpSpPr/>
          <p:nvPr userDrawn="1"/>
        </p:nvGrpSpPr>
        <p:grpSpPr>
          <a:xfrm>
            <a:off x="6289398" y="932727"/>
            <a:ext cx="1917244" cy="102535"/>
            <a:chOff x="3015017" y="13164460"/>
            <a:chExt cx="1917244" cy="102535"/>
          </a:xfrm>
        </p:grpSpPr>
        <p:grpSp>
          <p:nvGrpSpPr>
            <p:cNvPr id="1376" name="Group 1075"/>
            <p:cNvGrpSpPr>
              <a:grpSpLocks/>
            </p:cNvGrpSpPr>
            <p:nvPr/>
          </p:nvGrpSpPr>
          <p:grpSpPr bwMode="auto">
            <a:xfrm flipH="1">
              <a:off x="3582886" y="13178095"/>
              <a:ext cx="720725" cy="88900"/>
              <a:chOff x="8426" y="5788"/>
              <a:chExt cx="454" cy="56"/>
            </a:xfrm>
          </p:grpSpPr>
          <p:grpSp>
            <p:nvGrpSpPr>
              <p:cNvPr id="141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3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3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3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2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2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2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2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377" name="Group 1096"/>
            <p:cNvGrpSpPr>
              <a:grpSpLocks/>
            </p:cNvGrpSpPr>
            <p:nvPr/>
          </p:nvGrpSpPr>
          <p:grpSpPr bwMode="auto">
            <a:xfrm flipH="1">
              <a:off x="4211536" y="13175572"/>
              <a:ext cx="720725" cy="88900"/>
              <a:chOff x="8426" y="5788"/>
              <a:chExt cx="454" cy="56"/>
            </a:xfrm>
          </p:grpSpPr>
          <p:grpSp>
            <p:nvGrpSpPr>
              <p:cNvPr id="139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1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1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1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0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0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0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0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378" name="Group 1075"/>
            <p:cNvGrpSpPr>
              <a:grpSpLocks/>
            </p:cNvGrpSpPr>
            <p:nvPr/>
          </p:nvGrpSpPr>
          <p:grpSpPr bwMode="auto">
            <a:xfrm>
              <a:off x="3015017" y="13164460"/>
              <a:ext cx="720725" cy="88900"/>
              <a:chOff x="8426" y="5788"/>
              <a:chExt cx="454" cy="56"/>
            </a:xfrm>
          </p:grpSpPr>
          <p:grpSp>
            <p:nvGrpSpPr>
              <p:cNvPr id="137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9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9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9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8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8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8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8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795" name="Group 1075"/>
          <p:cNvGrpSpPr>
            <a:grpSpLocks/>
          </p:cNvGrpSpPr>
          <p:nvPr userDrawn="1"/>
        </p:nvGrpSpPr>
        <p:grpSpPr bwMode="auto">
          <a:xfrm flipH="1">
            <a:off x="8630276" y="923202"/>
            <a:ext cx="720725" cy="88900"/>
            <a:chOff x="8426" y="5788"/>
            <a:chExt cx="454" cy="56"/>
          </a:xfrm>
        </p:grpSpPr>
        <p:grpSp>
          <p:nvGrpSpPr>
            <p:cNvPr id="135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36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6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6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5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5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6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5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6" name="Group 1075"/>
          <p:cNvGrpSpPr>
            <a:grpSpLocks/>
          </p:cNvGrpSpPr>
          <p:nvPr userDrawn="1"/>
        </p:nvGrpSpPr>
        <p:grpSpPr bwMode="auto">
          <a:xfrm>
            <a:off x="11823407" y="1922966"/>
            <a:ext cx="720725" cy="88900"/>
            <a:chOff x="8426" y="5788"/>
            <a:chExt cx="454" cy="56"/>
          </a:xfrm>
        </p:grpSpPr>
        <p:grpSp>
          <p:nvGrpSpPr>
            <p:cNvPr id="133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34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4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4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3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3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4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4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3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7" name="Group 1075"/>
          <p:cNvGrpSpPr>
            <a:grpSpLocks/>
          </p:cNvGrpSpPr>
          <p:nvPr userDrawn="1"/>
        </p:nvGrpSpPr>
        <p:grpSpPr bwMode="auto">
          <a:xfrm flipH="1">
            <a:off x="11829926" y="1166467"/>
            <a:ext cx="720725" cy="88900"/>
            <a:chOff x="8426" y="5788"/>
            <a:chExt cx="454" cy="56"/>
          </a:xfrm>
        </p:grpSpPr>
        <p:grpSp>
          <p:nvGrpSpPr>
            <p:cNvPr id="131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32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2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3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2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1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1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2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1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8" name="Group 1096"/>
          <p:cNvGrpSpPr>
            <a:grpSpLocks/>
          </p:cNvGrpSpPr>
          <p:nvPr userDrawn="1"/>
        </p:nvGrpSpPr>
        <p:grpSpPr bwMode="auto">
          <a:xfrm flipH="1">
            <a:off x="5242556" y="868252"/>
            <a:ext cx="720725" cy="88900"/>
            <a:chOff x="8426" y="5788"/>
            <a:chExt cx="454" cy="56"/>
          </a:xfrm>
        </p:grpSpPr>
        <p:grpSp>
          <p:nvGrpSpPr>
            <p:cNvPr id="1296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307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09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0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1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2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3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4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5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08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97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98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00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01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02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03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04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05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06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99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99" name="Group 1075"/>
          <p:cNvGrpSpPr>
            <a:grpSpLocks/>
          </p:cNvGrpSpPr>
          <p:nvPr userDrawn="1"/>
        </p:nvGrpSpPr>
        <p:grpSpPr bwMode="auto">
          <a:xfrm>
            <a:off x="11829926" y="1474269"/>
            <a:ext cx="720725" cy="88900"/>
            <a:chOff x="8426" y="5788"/>
            <a:chExt cx="454" cy="56"/>
          </a:xfrm>
        </p:grpSpPr>
        <p:grpSp>
          <p:nvGrpSpPr>
            <p:cNvPr id="127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8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8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8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7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7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8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7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00" name="Group 1075"/>
          <p:cNvGrpSpPr>
            <a:grpSpLocks/>
          </p:cNvGrpSpPr>
          <p:nvPr userDrawn="1"/>
        </p:nvGrpSpPr>
        <p:grpSpPr bwMode="auto">
          <a:xfrm flipH="1">
            <a:off x="4061799" y="807143"/>
            <a:ext cx="720725" cy="88900"/>
            <a:chOff x="8426" y="5788"/>
            <a:chExt cx="454" cy="56"/>
          </a:xfrm>
        </p:grpSpPr>
        <p:grpSp>
          <p:nvGrpSpPr>
            <p:cNvPr id="125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6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6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6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5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5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6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5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01" name="Group 1075"/>
          <p:cNvGrpSpPr>
            <a:grpSpLocks/>
          </p:cNvGrpSpPr>
          <p:nvPr userDrawn="1"/>
        </p:nvGrpSpPr>
        <p:grpSpPr bwMode="auto">
          <a:xfrm>
            <a:off x="9208126" y="1657897"/>
            <a:ext cx="720725" cy="88900"/>
            <a:chOff x="8426" y="5788"/>
            <a:chExt cx="454" cy="56"/>
          </a:xfrm>
        </p:grpSpPr>
        <p:grpSp>
          <p:nvGrpSpPr>
            <p:cNvPr id="123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4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4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5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4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3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3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4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4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3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02" name="Group 801"/>
          <p:cNvGrpSpPr/>
          <p:nvPr userDrawn="1"/>
        </p:nvGrpSpPr>
        <p:grpSpPr>
          <a:xfrm>
            <a:off x="3667677" y="1211518"/>
            <a:ext cx="1917700" cy="91423"/>
            <a:chOff x="2150999" y="12124628"/>
            <a:chExt cx="1917700" cy="91423"/>
          </a:xfrm>
        </p:grpSpPr>
        <p:grpSp>
          <p:nvGrpSpPr>
            <p:cNvPr id="1173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121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2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2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2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1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1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2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1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74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119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0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0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0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9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9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0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9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75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117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8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8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8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7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7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8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7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803" name="Group 1075"/>
          <p:cNvGrpSpPr>
            <a:grpSpLocks/>
          </p:cNvGrpSpPr>
          <p:nvPr userDrawn="1"/>
        </p:nvGrpSpPr>
        <p:grpSpPr bwMode="auto">
          <a:xfrm flipH="1">
            <a:off x="4076076" y="2198476"/>
            <a:ext cx="720725" cy="88900"/>
            <a:chOff x="8426" y="5788"/>
            <a:chExt cx="454" cy="56"/>
          </a:xfrm>
        </p:grpSpPr>
        <p:grpSp>
          <p:nvGrpSpPr>
            <p:cNvPr id="115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16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6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7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7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7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6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5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15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5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6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5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04" name="Group 1096"/>
          <p:cNvGrpSpPr>
            <a:grpSpLocks/>
          </p:cNvGrpSpPr>
          <p:nvPr userDrawn="1"/>
        </p:nvGrpSpPr>
        <p:grpSpPr bwMode="auto">
          <a:xfrm flipH="1">
            <a:off x="7001089" y="1281561"/>
            <a:ext cx="720725" cy="88900"/>
            <a:chOff x="8426" y="5788"/>
            <a:chExt cx="454" cy="56"/>
          </a:xfrm>
        </p:grpSpPr>
        <p:grpSp>
          <p:nvGrpSpPr>
            <p:cNvPr id="1133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14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4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5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4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34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135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37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8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9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0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1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43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36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05" name="Group 1075"/>
          <p:cNvGrpSpPr>
            <a:grpSpLocks/>
          </p:cNvGrpSpPr>
          <p:nvPr userDrawn="1"/>
        </p:nvGrpSpPr>
        <p:grpSpPr bwMode="auto">
          <a:xfrm>
            <a:off x="11487667" y="2257139"/>
            <a:ext cx="720725" cy="88900"/>
            <a:chOff x="8426" y="5788"/>
            <a:chExt cx="454" cy="56"/>
          </a:xfrm>
        </p:grpSpPr>
        <p:grpSp>
          <p:nvGrpSpPr>
            <p:cNvPr id="111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1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1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11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1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1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1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2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1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06" name="Group 1075"/>
          <p:cNvGrpSpPr>
            <a:grpSpLocks/>
          </p:cNvGrpSpPr>
          <p:nvPr userDrawn="1"/>
        </p:nvGrpSpPr>
        <p:grpSpPr bwMode="auto">
          <a:xfrm flipH="1">
            <a:off x="9290501" y="2135297"/>
            <a:ext cx="720725" cy="88900"/>
            <a:chOff x="8426" y="5788"/>
            <a:chExt cx="454" cy="56"/>
          </a:xfrm>
        </p:grpSpPr>
        <p:grpSp>
          <p:nvGrpSpPr>
            <p:cNvPr id="109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10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0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1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1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1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0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9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9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9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9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07" name="Group 1097"/>
          <p:cNvGrpSpPr>
            <a:grpSpLocks/>
          </p:cNvGrpSpPr>
          <p:nvPr userDrawn="1"/>
        </p:nvGrpSpPr>
        <p:grpSpPr bwMode="auto">
          <a:xfrm flipH="1">
            <a:off x="4271889" y="2579797"/>
            <a:ext cx="311150" cy="82550"/>
            <a:chOff x="8330" y="5692"/>
            <a:chExt cx="196" cy="52"/>
          </a:xfrm>
        </p:grpSpPr>
        <p:grpSp>
          <p:nvGrpSpPr>
            <p:cNvPr id="108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8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8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08" name="Group 1107"/>
          <p:cNvGrpSpPr>
            <a:grpSpLocks/>
          </p:cNvGrpSpPr>
          <p:nvPr userDrawn="1"/>
        </p:nvGrpSpPr>
        <p:grpSpPr bwMode="auto">
          <a:xfrm flipH="1">
            <a:off x="4285626" y="2386383"/>
            <a:ext cx="311150" cy="82550"/>
            <a:chOff x="8330" y="5692"/>
            <a:chExt cx="196" cy="52"/>
          </a:xfrm>
        </p:grpSpPr>
        <p:grpSp>
          <p:nvGrpSpPr>
            <p:cNvPr id="1075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77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8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9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0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1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2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3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76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09" name="Group 1096"/>
          <p:cNvGrpSpPr>
            <a:grpSpLocks/>
          </p:cNvGrpSpPr>
          <p:nvPr userDrawn="1"/>
        </p:nvGrpSpPr>
        <p:grpSpPr bwMode="auto">
          <a:xfrm flipH="1">
            <a:off x="4115276" y="1807454"/>
            <a:ext cx="720725" cy="88900"/>
            <a:chOff x="8426" y="5788"/>
            <a:chExt cx="454" cy="56"/>
          </a:xfrm>
        </p:grpSpPr>
        <p:grpSp>
          <p:nvGrpSpPr>
            <p:cNvPr id="105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66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68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69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70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71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72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73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74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67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56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57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59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60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61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62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63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64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65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58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10" name="Group 1075"/>
          <p:cNvGrpSpPr>
            <a:grpSpLocks/>
          </p:cNvGrpSpPr>
          <p:nvPr userDrawn="1"/>
        </p:nvGrpSpPr>
        <p:grpSpPr bwMode="auto">
          <a:xfrm flipH="1">
            <a:off x="11767067" y="902229"/>
            <a:ext cx="720725" cy="88900"/>
            <a:chOff x="8426" y="5788"/>
            <a:chExt cx="454" cy="56"/>
          </a:xfrm>
        </p:grpSpPr>
        <p:grpSp>
          <p:nvGrpSpPr>
            <p:cNvPr id="103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4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4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4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3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3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3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3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11" name="Group 1096"/>
          <p:cNvGrpSpPr>
            <a:grpSpLocks/>
          </p:cNvGrpSpPr>
          <p:nvPr userDrawn="1"/>
        </p:nvGrpSpPr>
        <p:grpSpPr bwMode="auto">
          <a:xfrm flipH="1">
            <a:off x="8574538" y="1172767"/>
            <a:ext cx="720725" cy="88900"/>
            <a:chOff x="8426" y="5788"/>
            <a:chExt cx="454" cy="56"/>
          </a:xfrm>
        </p:grpSpPr>
        <p:grpSp>
          <p:nvGrpSpPr>
            <p:cNvPr id="101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2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2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1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2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3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4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2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1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1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1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1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12" name="Group 811"/>
          <p:cNvGrpSpPr/>
          <p:nvPr userDrawn="1"/>
        </p:nvGrpSpPr>
        <p:grpSpPr>
          <a:xfrm>
            <a:off x="3736126" y="1474269"/>
            <a:ext cx="1472646" cy="89458"/>
            <a:chOff x="1510901" y="10814918"/>
            <a:chExt cx="1472646" cy="89458"/>
          </a:xfrm>
        </p:grpSpPr>
        <p:grpSp>
          <p:nvGrpSpPr>
            <p:cNvPr id="970" name="Group 1075"/>
            <p:cNvGrpSpPr>
              <a:grpSpLocks/>
            </p:cNvGrpSpPr>
            <p:nvPr/>
          </p:nvGrpSpPr>
          <p:grpSpPr bwMode="auto">
            <a:xfrm flipH="1">
              <a:off x="1510901" y="10815476"/>
              <a:ext cx="720725" cy="88900"/>
              <a:chOff x="8426" y="5788"/>
              <a:chExt cx="454" cy="56"/>
            </a:xfrm>
          </p:grpSpPr>
          <p:grpSp>
            <p:nvGrpSpPr>
              <p:cNvPr id="99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0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0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0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9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9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9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9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971" name="Group 1096"/>
            <p:cNvGrpSpPr>
              <a:grpSpLocks/>
            </p:cNvGrpSpPr>
            <p:nvPr/>
          </p:nvGrpSpPr>
          <p:grpSpPr bwMode="auto">
            <a:xfrm flipH="1">
              <a:off x="2262822" y="10814918"/>
              <a:ext cx="720725" cy="88900"/>
              <a:chOff x="8426" y="5788"/>
              <a:chExt cx="454" cy="56"/>
            </a:xfrm>
          </p:grpSpPr>
          <p:grpSp>
            <p:nvGrpSpPr>
              <p:cNvPr id="97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8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8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8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7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7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7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7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813" name="Group 1107"/>
          <p:cNvGrpSpPr>
            <a:grpSpLocks/>
          </p:cNvGrpSpPr>
          <p:nvPr userDrawn="1"/>
        </p:nvGrpSpPr>
        <p:grpSpPr bwMode="auto">
          <a:xfrm flipH="1">
            <a:off x="4508427" y="1991342"/>
            <a:ext cx="311150" cy="82550"/>
            <a:chOff x="8330" y="5692"/>
            <a:chExt cx="196" cy="52"/>
          </a:xfrm>
        </p:grpSpPr>
        <p:grpSp>
          <p:nvGrpSpPr>
            <p:cNvPr id="961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63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4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5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6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7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8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9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62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14" name="Group 1107"/>
          <p:cNvGrpSpPr>
            <a:grpSpLocks/>
          </p:cNvGrpSpPr>
          <p:nvPr userDrawn="1"/>
        </p:nvGrpSpPr>
        <p:grpSpPr bwMode="auto">
          <a:xfrm flipH="1">
            <a:off x="3820077" y="1682668"/>
            <a:ext cx="311150" cy="82550"/>
            <a:chOff x="8330" y="5692"/>
            <a:chExt cx="196" cy="52"/>
          </a:xfrm>
        </p:grpSpPr>
        <p:grpSp>
          <p:nvGrpSpPr>
            <p:cNvPr id="952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54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5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6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7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8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9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60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53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15" name="Group 1107"/>
          <p:cNvGrpSpPr>
            <a:grpSpLocks/>
          </p:cNvGrpSpPr>
          <p:nvPr userDrawn="1"/>
        </p:nvGrpSpPr>
        <p:grpSpPr bwMode="auto">
          <a:xfrm flipH="1">
            <a:off x="4070856" y="1990799"/>
            <a:ext cx="311150" cy="82550"/>
            <a:chOff x="8330" y="5692"/>
            <a:chExt cx="196" cy="52"/>
          </a:xfrm>
        </p:grpSpPr>
        <p:grpSp>
          <p:nvGrpSpPr>
            <p:cNvPr id="943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45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6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7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8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9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0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1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44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16" name="Group 1107"/>
          <p:cNvGrpSpPr>
            <a:grpSpLocks/>
          </p:cNvGrpSpPr>
          <p:nvPr userDrawn="1"/>
        </p:nvGrpSpPr>
        <p:grpSpPr bwMode="auto">
          <a:xfrm flipH="1">
            <a:off x="4673527" y="1666924"/>
            <a:ext cx="311150" cy="82550"/>
            <a:chOff x="8330" y="5692"/>
            <a:chExt cx="196" cy="52"/>
          </a:xfrm>
        </p:grpSpPr>
        <p:grpSp>
          <p:nvGrpSpPr>
            <p:cNvPr id="934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36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7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8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9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0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1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2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35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817" name="Freeform 816"/>
          <p:cNvSpPr/>
          <p:nvPr userDrawn="1"/>
        </p:nvSpPr>
        <p:spPr>
          <a:xfrm rot="20040546">
            <a:off x="15816088" y="10564274"/>
            <a:ext cx="1307945" cy="1287202"/>
          </a:xfrm>
          <a:custGeom>
            <a:avLst/>
            <a:gdLst>
              <a:gd name="connsiteX0" fmla="*/ 0 w 1134319"/>
              <a:gd name="connsiteY0" fmla="*/ 347241 h 671332"/>
              <a:gd name="connsiteX1" fmla="*/ 81023 w 1134319"/>
              <a:gd name="connsiteY1" fmla="*/ 671332 h 671332"/>
              <a:gd name="connsiteX2" fmla="*/ 173620 w 1134319"/>
              <a:gd name="connsiteY2" fmla="*/ 636608 h 671332"/>
              <a:gd name="connsiteX3" fmla="*/ 219919 w 1134319"/>
              <a:gd name="connsiteY3" fmla="*/ 613458 h 671332"/>
              <a:gd name="connsiteX4" fmla="*/ 1134319 w 1134319"/>
              <a:gd name="connsiteY4" fmla="*/ 428263 h 671332"/>
              <a:gd name="connsiteX5" fmla="*/ 925975 w 1134319"/>
              <a:gd name="connsiteY5" fmla="*/ 0 h 671332"/>
              <a:gd name="connsiteX6" fmla="*/ 69448 w 1134319"/>
              <a:gd name="connsiteY6" fmla="*/ 289367 h 671332"/>
              <a:gd name="connsiteX0" fmla="*/ 0 w 1134319"/>
              <a:gd name="connsiteY0" fmla="*/ 187236 h 511327"/>
              <a:gd name="connsiteX1" fmla="*/ 81023 w 1134319"/>
              <a:gd name="connsiteY1" fmla="*/ 511327 h 511327"/>
              <a:gd name="connsiteX2" fmla="*/ 173620 w 1134319"/>
              <a:gd name="connsiteY2" fmla="*/ 476603 h 511327"/>
              <a:gd name="connsiteX3" fmla="*/ 219919 w 1134319"/>
              <a:gd name="connsiteY3" fmla="*/ 453453 h 511327"/>
              <a:gd name="connsiteX4" fmla="*/ 1134319 w 1134319"/>
              <a:gd name="connsiteY4" fmla="*/ 268258 h 511327"/>
              <a:gd name="connsiteX5" fmla="*/ 696858 w 1134319"/>
              <a:gd name="connsiteY5" fmla="*/ 0 h 511327"/>
              <a:gd name="connsiteX6" fmla="*/ 69448 w 1134319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69448 w 749350"/>
              <a:gd name="connsiteY6" fmla="*/ 129362 h 511327"/>
              <a:gd name="connsiteX0" fmla="*/ 0 w 749350"/>
              <a:gd name="connsiteY0" fmla="*/ 187236 h 511327"/>
              <a:gd name="connsiteX1" fmla="*/ 81023 w 749350"/>
              <a:gd name="connsiteY1" fmla="*/ 511327 h 511327"/>
              <a:gd name="connsiteX2" fmla="*/ 173620 w 749350"/>
              <a:gd name="connsiteY2" fmla="*/ 476603 h 511327"/>
              <a:gd name="connsiteX3" fmla="*/ 219919 w 749350"/>
              <a:gd name="connsiteY3" fmla="*/ 453453 h 511327"/>
              <a:gd name="connsiteX4" fmla="*/ 749350 w 749350"/>
              <a:gd name="connsiteY4" fmla="*/ 321944 h 511327"/>
              <a:gd name="connsiteX5" fmla="*/ 696858 w 749350"/>
              <a:gd name="connsiteY5" fmla="*/ 0 h 511327"/>
              <a:gd name="connsiteX6" fmla="*/ 4563 w 749350"/>
              <a:gd name="connsiteY6" fmla="*/ 182151 h 511327"/>
              <a:gd name="connsiteX0" fmla="*/ 0 w 749350"/>
              <a:gd name="connsiteY0" fmla="*/ 187236 h 525560"/>
              <a:gd name="connsiteX1" fmla="*/ 81023 w 749350"/>
              <a:gd name="connsiteY1" fmla="*/ 511327 h 525560"/>
              <a:gd name="connsiteX2" fmla="*/ 219919 w 749350"/>
              <a:gd name="connsiteY2" fmla="*/ 453453 h 525560"/>
              <a:gd name="connsiteX3" fmla="*/ 749350 w 749350"/>
              <a:gd name="connsiteY3" fmla="*/ 321944 h 525560"/>
              <a:gd name="connsiteX4" fmla="*/ 696858 w 749350"/>
              <a:gd name="connsiteY4" fmla="*/ 0 h 525560"/>
              <a:gd name="connsiteX5" fmla="*/ 4563 w 749350"/>
              <a:gd name="connsiteY5" fmla="*/ 182151 h 525560"/>
              <a:gd name="connsiteX0" fmla="*/ 0 w 749350"/>
              <a:gd name="connsiteY0" fmla="*/ 187236 h 513950"/>
              <a:gd name="connsiteX1" fmla="*/ 81023 w 749350"/>
              <a:gd name="connsiteY1" fmla="*/ 511327 h 513950"/>
              <a:gd name="connsiteX2" fmla="*/ 749350 w 749350"/>
              <a:gd name="connsiteY2" fmla="*/ 321944 h 513950"/>
              <a:gd name="connsiteX3" fmla="*/ 696858 w 749350"/>
              <a:gd name="connsiteY3" fmla="*/ 0 h 513950"/>
              <a:gd name="connsiteX4" fmla="*/ 4563 w 749350"/>
              <a:gd name="connsiteY4" fmla="*/ 182151 h 51395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4563 w 749350"/>
              <a:gd name="connsiteY4" fmla="*/ 182151 h 434810"/>
              <a:gd name="connsiteX0" fmla="*/ 0 w 749350"/>
              <a:gd name="connsiteY0" fmla="*/ 187236 h 434810"/>
              <a:gd name="connsiteX1" fmla="*/ 403554 w 749350"/>
              <a:gd name="connsiteY1" fmla="*/ 429018 h 434810"/>
              <a:gd name="connsiteX2" fmla="*/ 749350 w 749350"/>
              <a:gd name="connsiteY2" fmla="*/ 321944 h 434810"/>
              <a:gd name="connsiteX3" fmla="*/ 696858 w 749350"/>
              <a:gd name="connsiteY3" fmla="*/ 0 h 434810"/>
              <a:gd name="connsiteX4" fmla="*/ 378568 w 749350"/>
              <a:gd name="connsiteY4" fmla="*/ 83916 h 434810"/>
              <a:gd name="connsiteX0" fmla="*/ 0 w 381507"/>
              <a:gd name="connsiteY0" fmla="*/ 74551 h 434810"/>
              <a:gd name="connsiteX1" fmla="*/ 35711 w 381507"/>
              <a:gd name="connsiteY1" fmla="*/ 429018 h 434810"/>
              <a:gd name="connsiteX2" fmla="*/ 381507 w 381507"/>
              <a:gd name="connsiteY2" fmla="*/ 321944 h 434810"/>
              <a:gd name="connsiteX3" fmla="*/ 329015 w 381507"/>
              <a:gd name="connsiteY3" fmla="*/ 0 h 434810"/>
              <a:gd name="connsiteX4" fmla="*/ 10725 w 381507"/>
              <a:gd name="connsiteY4" fmla="*/ 83916 h 434810"/>
              <a:gd name="connsiteX0" fmla="*/ 0 w 419499"/>
              <a:gd name="connsiteY0" fmla="*/ 74551 h 574930"/>
              <a:gd name="connsiteX1" fmla="*/ 35711 w 419499"/>
              <a:gd name="connsiteY1" fmla="*/ 429018 h 574930"/>
              <a:gd name="connsiteX2" fmla="*/ 419499 w 419499"/>
              <a:gd name="connsiteY2" fmla="*/ 552774 h 574930"/>
              <a:gd name="connsiteX3" fmla="*/ 329015 w 419499"/>
              <a:gd name="connsiteY3" fmla="*/ 0 h 574930"/>
              <a:gd name="connsiteX4" fmla="*/ 10725 w 419499"/>
              <a:gd name="connsiteY4" fmla="*/ 83916 h 574930"/>
              <a:gd name="connsiteX0" fmla="*/ 0 w 419499"/>
              <a:gd name="connsiteY0" fmla="*/ 74551 h 734071"/>
              <a:gd name="connsiteX1" fmla="*/ 78977 w 419499"/>
              <a:gd name="connsiteY1" fmla="*/ 731237 h 734071"/>
              <a:gd name="connsiteX2" fmla="*/ 419499 w 419499"/>
              <a:gd name="connsiteY2" fmla="*/ 552774 h 734071"/>
              <a:gd name="connsiteX3" fmla="*/ 329015 w 419499"/>
              <a:gd name="connsiteY3" fmla="*/ 0 h 734071"/>
              <a:gd name="connsiteX4" fmla="*/ 10725 w 419499"/>
              <a:gd name="connsiteY4" fmla="*/ 83916 h 734071"/>
              <a:gd name="connsiteX0" fmla="*/ 45365 w 464864"/>
              <a:gd name="connsiteY0" fmla="*/ 74551 h 734071"/>
              <a:gd name="connsiteX1" fmla="*/ 124342 w 464864"/>
              <a:gd name="connsiteY1" fmla="*/ 731237 h 734071"/>
              <a:gd name="connsiteX2" fmla="*/ 464864 w 464864"/>
              <a:gd name="connsiteY2" fmla="*/ 552774 h 734071"/>
              <a:gd name="connsiteX3" fmla="*/ 374380 w 464864"/>
              <a:gd name="connsiteY3" fmla="*/ 0 h 734071"/>
              <a:gd name="connsiteX4" fmla="*/ 0 w 464864"/>
              <a:gd name="connsiteY4" fmla="*/ 70572 h 734071"/>
              <a:gd name="connsiteX0" fmla="*/ 0 w 482408"/>
              <a:gd name="connsiteY0" fmla="*/ 78994 h 734071"/>
              <a:gd name="connsiteX1" fmla="*/ 141886 w 482408"/>
              <a:gd name="connsiteY1" fmla="*/ 731237 h 734071"/>
              <a:gd name="connsiteX2" fmla="*/ 482408 w 482408"/>
              <a:gd name="connsiteY2" fmla="*/ 552774 h 734071"/>
              <a:gd name="connsiteX3" fmla="*/ 391924 w 482408"/>
              <a:gd name="connsiteY3" fmla="*/ 0 h 734071"/>
              <a:gd name="connsiteX4" fmla="*/ 17544 w 482408"/>
              <a:gd name="connsiteY4" fmla="*/ 70572 h 734071"/>
              <a:gd name="connsiteX0" fmla="*/ 0 w 772158"/>
              <a:gd name="connsiteY0" fmla="*/ 224233 h 879310"/>
              <a:gd name="connsiteX1" fmla="*/ 141886 w 772158"/>
              <a:gd name="connsiteY1" fmla="*/ 876476 h 879310"/>
              <a:gd name="connsiteX2" fmla="*/ 482408 w 772158"/>
              <a:gd name="connsiteY2" fmla="*/ 698013 h 879310"/>
              <a:gd name="connsiteX3" fmla="*/ 772158 w 772158"/>
              <a:gd name="connsiteY3" fmla="*/ 0 h 879310"/>
              <a:gd name="connsiteX4" fmla="*/ 17544 w 772158"/>
              <a:gd name="connsiteY4" fmla="*/ 215811 h 879310"/>
              <a:gd name="connsiteX0" fmla="*/ 0 w 1307839"/>
              <a:gd name="connsiteY0" fmla="*/ 224233 h 1124319"/>
              <a:gd name="connsiteX1" fmla="*/ 141886 w 1307839"/>
              <a:gd name="connsiteY1" fmla="*/ 876476 h 1124319"/>
              <a:gd name="connsiteX2" fmla="*/ 1307839 w 1307839"/>
              <a:gd name="connsiteY2" fmla="*/ 1108918 h 1124319"/>
              <a:gd name="connsiteX3" fmla="*/ 772158 w 1307839"/>
              <a:gd name="connsiteY3" fmla="*/ 0 h 1124319"/>
              <a:gd name="connsiteX4" fmla="*/ 17544 w 1307839"/>
              <a:gd name="connsiteY4" fmla="*/ 215811 h 1124319"/>
              <a:gd name="connsiteX0" fmla="*/ 0 w 1307839"/>
              <a:gd name="connsiteY0" fmla="*/ 224233 h 1286213"/>
              <a:gd name="connsiteX1" fmla="*/ 185154 w 1307839"/>
              <a:gd name="connsiteY1" fmla="*/ 1283291 h 1286213"/>
              <a:gd name="connsiteX2" fmla="*/ 1307839 w 1307839"/>
              <a:gd name="connsiteY2" fmla="*/ 1108918 h 1286213"/>
              <a:gd name="connsiteX3" fmla="*/ 772158 w 1307839"/>
              <a:gd name="connsiteY3" fmla="*/ 0 h 1286213"/>
              <a:gd name="connsiteX4" fmla="*/ 17544 w 1307839"/>
              <a:gd name="connsiteY4" fmla="*/ 215811 h 1286213"/>
              <a:gd name="connsiteX0" fmla="*/ 0 w 1307966"/>
              <a:gd name="connsiteY0" fmla="*/ 224233 h 1361714"/>
              <a:gd name="connsiteX1" fmla="*/ 185154 w 1307966"/>
              <a:gd name="connsiteY1" fmla="*/ 1283291 h 1361714"/>
              <a:gd name="connsiteX2" fmla="*/ 859661 w 1307966"/>
              <a:gd name="connsiteY2" fmla="*/ 1274991 h 1361714"/>
              <a:gd name="connsiteX3" fmla="*/ 1307839 w 1307966"/>
              <a:gd name="connsiteY3" fmla="*/ 1108918 h 1361714"/>
              <a:gd name="connsiteX4" fmla="*/ 772158 w 1307966"/>
              <a:gd name="connsiteY4" fmla="*/ 0 h 1361714"/>
              <a:gd name="connsiteX5" fmla="*/ 17544 w 1307966"/>
              <a:gd name="connsiteY5" fmla="*/ 215811 h 1361714"/>
              <a:gd name="connsiteX0" fmla="*/ 0 w 1307945"/>
              <a:gd name="connsiteY0" fmla="*/ 224233 h 1360010"/>
              <a:gd name="connsiteX1" fmla="*/ 185154 w 1307945"/>
              <a:gd name="connsiteY1" fmla="*/ 1283291 h 1360010"/>
              <a:gd name="connsiteX2" fmla="*/ 501608 w 1307945"/>
              <a:gd name="connsiteY2" fmla="*/ 1253019 h 1360010"/>
              <a:gd name="connsiteX3" fmla="*/ 859661 w 1307945"/>
              <a:gd name="connsiteY3" fmla="*/ 1274991 h 1360010"/>
              <a:gd name="connsiteX4" fmla="*/ 1307839 w 1307945"/>
              <a:gd name="connsiteY4" fmla="*/ 1108918 h 1360010"/>
              <a:gd name="connsiteX5" fmla="*/ 772158 w 1307945"/>
              <a:gd name="connsiteY5" fmla="*/ 0 h 1360010"/>
              <a:gd name="connsiteX6" fmla="*/ 17544 w 1307945"/>
              <a:gd name="connsiteY6" fmla="*/ 215811 h 1360010"/>
              <a:gd name="connsiteX0" fmla="*/ 0 w 1307945"/>
              <a:gd name="connsiteY0" fmla="*/ 224233 h 1360903"/>
              <a:gd name="connsiteX1" fmla="*/ 185154 w 1307945"/>
              <a:gd name="connsiteY1" fmla="*/ 1283291 h 1360903"/>
              <a:gd name="connsiteX2" fmla="*/ 331229 w 1307945"/>
              <a:gd name="connsiteY2" fmla="*/ 1254727 h 1360903"/>
              <a:gd name="connsiteX3" fmla="*/ 501608 w 1307945"/>
              <a:gd name="connsiteY3" fmla="*/ 1253019 h 1360903"/>
              <a:gd name="connsiteX4" fmla="*/ 859661 w 1307945"/>
              <a:gd name="connsiteY4" fmla="*/ 1274991 h 1360903"/>
              <a:gd name="connsiteX5" fmla="*/ 1307839 w 1307945"/>
              <a:gd name="connsiteY5" fmla="*/ 1108918 h 1360903"/>
              <a:gd name="connsiteX6" fmla="*/ 772158 w 1307945"/>
              <a:gd name="connsiteY6" fmla="*/ 0 h 1360903"/>
              <a:gd name="connsiteX7" fmla="*/ 17544 w 1307945"/>
              <a:gd name="connsiteY7" fmla="*/ 215811 h 1360903"/>
              <a:gd name="connsiteX0" fmla="*/ 0 w 1307945"/>
              <a:gd name="connsiteY0" fmla="*/ 224233 h 1287202"/>
              <a:gd name="connsiteX1" fmla="*/ 173685 w 1307945"/>
              <a:gd name="connsiteY1" fmla="*/ 1159016 h 1287202"/>
              <a:gd name="connsiteX2" fmla="*/ 331229 w 1307945"/>
              <a:gd name="connsiteY2" fmla="*/ 1254727 h 1287202"/>
              <a:gd name="connsiteX3" fmla="*/ 501608 w 1307945"/>
              <a:gd name="connsiteY3" fmla="*/ 1253019 h 1287202"/>
              <a:gd name="connsiteX4" fmla="*/ 859661 w 1307945"/>
              <a:gd name="connsiteY4" fmla="*/ 1274991 h 1287202"/>
              <a:gd name="connsiteX5" fmla="*/ 1307839 w 1307945"/>
              <a:gd name="connsiteY5" fmla="*/ 1108918 h 1287202"/>
              <a:gd name="connsiteX6" fmla="*/ 772158 w 1307945"/>
              <a:gd name="connsiteY6" fmla="*/ 0 h 1287202"/>
              <a:gd name="connsiteX7" fmla="*/ 17544 w 1307945"/>
              <a:gd name="connsiteY7" fmla="*/ 215811 h 1287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07945" h="1287202">
                <a:moveTo>
                  <a:pt x="0" y="224233"/>
                </a:moveTo>
                <a:lnTo>
                  <a:pt x="173685" y="1159016"/>
                </a:lnTo>
                <a:cubicBezTo>
                  <a:pt x="218258" y="1346775"/>
                  <a:pt x="278487" y="1259772"/>
                  <a:pt x="331229" y="1254727"/>
                </a:cubicBezTo>
                <a:cubicBezTo>
                  <a:pt x="383971" y="1249682"/>
                  <a:pt x="402905" y="1265652"/>
                  <a:pt x="501608" y="1253019"/>
                </a:cubicBezTo>
                <a:cubicBezTo>
                  <a:pt x="600311" y="1240386"/>
                  <a:pt x="727729" y="1315739"/>
                  <a:pt x="859661" y="1274991"/>
                </a:cubicBezTo>
                <a:cubicBezTo>
                  <a:pt x="991593" y="1234243"/>
                  <a:pt x="1314667" y="1312690"/>
                  <a:pt x="1307839" y="1108918"/>
                </a:cubicBezTo>
                <a:lnTo>
                  <a:pt x="772158" y="0"/>
                </a:lnTo>
                <a:cubicBezTo>
                  <a:pt x="486649" y="96456"/>
                  <a:pt x="303053" y="119355"/>
                  <a:pt x="17544" y="215811"/>
                </a:cubicBezTo>
              </a:path>
            </a:pathLst>
          </a:custGeom>
          <a:pattFill prst="sphere">
            <a:fgClr>
              <a:srgbClr val="336600"/>
            </a:fgClr>
            <a:bgClr>
              <a:srgbClr val="C5E0B4"/>
            </a:bgClr>
          </a:pattFill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8" name="Freeform 817"/>
          <p:cNvSpPr/>
          <p:nvPr userDrawn="1"/>
        </p:nvSpPr>
        <p:spPr>
          <a:xfrm>
            <a:off x="14486021" y="6376737"/>
            <a:ext cx="7339263" cy="11237495"/>
          </a:xfrm>
          <a:custGeom>
            <a:avLst/>
            <a:gdLst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  <a:gd name="connsiteX0" fmla="*/ 0 w 7339263"/>
              <a:gd name="connsiteY0" fmla="*/ 11020926 h 11237495"/>
              <a:gd name="connsiteX1" fmla="*/ 24063 w 7339263"/>
              <a:gd name="connsiteY1" fmla="*/ 11141242 h 11237495"/>
              <a:gd name="connsiteX2" fmla="*/ 7194884 w 7339263"/>
              <a:gd name="connsiteY2" fmla="*/ 11141242 h 11237495"/>
              <a:gd name="connsiteX3" fmla="*/ 7339263 w 7339263"/>
              <a:gd name="connsiteY3" fmla="*/ 0 h 11237495"/>
              <a:gd name="connsiteX4" fmla="*/ 6882063 w 7339263"/>
              <a:gd name="connsiteY4" fmla="*/ 192505 h 11237495"/>
              <a:gd name="connsiteX5" fmla="*/ 6809874 w 7339263"/>
              <a:gd name="connsiteY5" fmla="*/ 866274 h 11237495"/>
              <a:gd name="connsiteX6" fmla="*/ 6497053 w 7339263"/>
              <a:gd name="connsiteY6" fmla="*/ 1564105 h 11237495"/>
              <a:gd name="connsiteX7" fmla="*/ 6352674 w 7339263"/>
              <a:gd name="connsiteY7" fmla="*/ 2574758 h 11237495"/>
              <a:gd name="connsiteX8" fmla="*/ 6352674 w 7339263"/>
              <a:gd name="connsiteY8" fmla="*/ 2791326 h 11237495"/>
              <a:gd name="connsiteX9" fmla="*/ 6039853 w 7339263"/>
              <a:gd name="connsiteY9" fmla="*/ 3585410 h 11237495"/>
              <a:gd name="connsiteX10" fmla="*/ 5847347 w 7339263"/>
              <a:gd name="connsiteY10" fmla="*/ 4596063 h 11237495"/>
              <a:gd name="connsiteX11" fmla="*/ 5558590 w 7339263"/>
              <a:gd name="connsiteY11" fmla="*/ 5173579 h 11237495"/>
              <a:gd name="connsiteX12" fmla="*/ 5799221 w 7339263"/>
              <a:gd name="connsiteY12" fmla="*/ 5895474 h 11237495"/>
              <a:gd name="connsiteX13" fmla="*/ 4836695 w 7339263"/>
              <a:gd name="connsiteY13" fmla="*/ 5582652 h 11237495"/>
              <a:gd name="connsiteX14" fmla="*/ 4331368 w 7339263"/>
              <a:gd name="connsiteY14" fmla="*/ 5173579 h 11237495"/>
              <a:gd name="connsiteX15" fmla="*/ 3753853 w 7339263"/>
              <a:gd name="connsiteY15" fmla="*/ 5173579 h 11237495"/>
              <a:gd name="connsiteX16" fmla="*/ 3176337 w 7339263"/>
              <a:gd name="connsiteY16" fmla="*/ 5775158 h 11237495"/>
              <a:gd name="connsiteX17" fmla="*/ 3513221 w 7339263"/>
              <a:gd name="connsiteY17" fmla="*/ 6641431 h 11237495"/>
              <a:gd name="connsiteX18" fmla="*/ 2622884 w 7339263"/>
              <a:gd name="connsiteY18" fmla="*/ 7676147 h 11237495"/>
              <a:gd name="connsiteX19" fmla="*/ 2478505 w 7339263"/>
              <a:gd name="connsiteY19" fmla="*/ 7868652 h 11237495"/>
              <a:gd name="connsiteX20" fmla="*/ 1852863 w 7339263"/>
              <a:gd name="connsiteY20" fmla="*/ 8710863 h 11237495"/>
              <a:gd name="connsiteX21" fmla="*/ 1203158 w 7339263"/>
              <a:gd name="connsiteY21" fmla="*/ 9336505 h 11237495"/>
              <a:gd name="connsiteX22" fmla="*/ 1275347 w 7339263"/>
              <a:gd name="connsiteY22" fmla="*/ 10539663 h 11237495"/>
              <a:gd name="connsiteX23" fmla="*/ 1155032 w 7339263"/>
              <a:gd name="connsiteY23" fmla="*/ 11237495 h 11237495"/>
              <a:gd name="connsiteX24" fmla="*/ 7218947 w 7339263"/>
              <a:gd name="connsiteY24" fmla="*/ 11189368 h 112374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7339263" h="11237495">
                <a:moveTo>
                  <a:pt x="0" y="11020926"/>
                </a:moveTo>
                <a:lnTo>
                  <a:pt x="24063" y="11141242"/>
                </a:lnTo>
                <a:lnTo>
                  <a:pt x="7194884" y="11141242"/>
                </a:lnTo>
                <a:lnTo>
                  <a:pt x="7339263" y="0"/>
                </a:lnTo>
                <a:lnTo>
                  <a:pt x="6882063" y="192505"/>
                </a:lnTo>
                <a:lnTo>
                  <a:pt x="6809874" y="866274"/>
                </a:lnTo>
                <a:cubicBezTo>
                  <a:pt x="6745706" y="1094874"/>
                  <a:pt x="6573253" y="1279358"/>
                  <a:pt x="6497053" y="1564105"/>
                </a:cubicBezTo>
                <a:cubicBezTo>
                  <a:pt x="6420853" y="1848852"/>
                  <a:pt x="6376737" y="2370221"/>
                  <a:pt x="6352674" y="2574758"/>
                </a:cubicBezTo>
                <a:lnTo>
                  <a:pt x="6352674" y="2791326"/>
                </a:lnTo>
                <a:lnTo>
                  <a:pt x="6039853" y="3585410"/>
                </a:lnTo>
                <a:lnTo>
                  <a:pt x="5847347" y="4596063"/>
                </a:lnTo>
                <a:lnTo>
                  <a:pt x="5558590" y="5173579"/>
                </a:lnTo>
                <a:cubicBezTo>
                  <a:pt x="5550569" y="5390147"/>
                  <a:pt x="5919537" y="5827295"/>
                  <a:pt x="5799221" y="5895474"/>
                </a:cubicBezTo>
                <a:cubicBezTo>
                  <a:pt x="5678905" y="5963653"/>
                  <a:pt x="5081337" y="5702968"/>
                  <a:pt x="4836695" y="5582652"/>
                </a:cubicBezTo>
                <a:lnTo>
                  <a:pt x="4331368" y="5173579"/>
                </a:lnTo>
                <a:lnTo>
                  <a:pt x="3753853" y="5173579"/>
                </a:lnTo>
                <a:cubicBezTo>
                  <a:pt x="3561348" y="5273842"/>
                  <a:pt x="3216442" y="5530516"/>
                  <a:pt x="3176337" y="5775158"/>
                </a:cubicBezTo>
                <a:cubicBezTo>
                  <a:pt x="3136232" y="6019800"/>
                  <a:pt x="3810000" y="6296526"/>
                  <a:pt x="3513221" y="6641431"/>
                </a:cubicBezTo>
                <a:lnTo>
                  <a:pt x="2622884" y="7676147"/>
                </a:lnTo>
                <a:cubicBezTo>
                  <a:pt x="2495975" y="7853820"/>
                  <a:pt x="2551358" y="7795799"/>
                  <a:pt x="2478505" y="7868652"/>
                </a:cubicBezTo>
                <a:lnTo>
                  <a:pt x="1852863" y="8710863"/>
                </a:lnTo>
                <a:cubicBezTo>
                  <a:pt x="1640305" y="8955505"/>
                  <a:pt x="1299411" y="9031705"/>
                  <a:pt x="1203158" y="9336505"/>
                </a:cubicBezTo>
                <a:cubicBezTo>
                  <a:pt x="1106905" y="9641305"/>
                  <a:pt x="1283368" y="10222831"/>
                  <a:pt x="1275347" y="10539663"/>
                </a:cubicBezTo>
                <a:lnTo>
                  <a:pt x="1155032" y="11237495"/>
                </a:lnTo>
                <a:lnTo>
                  <a:pt x="7218947" y="11189368"/>
                </a:lnTo>
              </a:path>
            </a:pathLst>
          </a:custGeom>
          <a:solidFill>
            <a:srgbClr val="41719C">
              <a:alpha val="10196"/>
            </a:srgbClr>
          </a:solidFill>
          <a:ln w="25400"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9" name="Freeform 818"/>
          <p:cNvSpPr/>
          <p:nvPr userDrawn="1"/>
        </p:nvSpPr>
        <p:spPr>
          <a:xfrm>
            <a:off x="3392905" y="697832"/>
            <a:ext cx="9673390" cy="2430379"/>
          </a:xfrm>
          <a:custGeom>
            <a:avLst/>
            <a:gdLst>
              <a:gd name="connsiteX0" fmla="*/ 0 w 9673390"/>
              <a:gd name="connsiteY0" fmla="*/ 0 h 2430379"/>
              <a:gd name="connsiteX1" fmla="*/ 9673390 w 9673390"/>
              <a:gd name="connsiteY1" fmla="*/ 24063 h 2430379"/>
              <a:gd name="connsiteX2" fmla="*/ 9360569 w 9673390"/>
              <a:gd name="connsiteY2" fmla="*/ 385010 h 2430379"/>
              <a:gd name="connsiteX3" fmla="*/ 9336506 w 9673390"/>
              <a:gd name="connsiteY3" fmla="*/ 842210 h 2430379"/>
              <a:gd name="connsiteX4" fmla="*/ 8927432 w 9673390"/>
              <a:gd name="connsiteY4" fmla="*/ 1660357 h 2430379"/>
              <a:gd name="connsiteX5" fmla="*/ 8638674 w 9673390"/>
              <a:gd name="connsiteY5" fmla="*/ 1925052 h 2430379"/>
              <a:gd name="connsiteX6" fmla="*/ 6930190 w 9673390"/>
              <a:gd name="connsiteY6" fmla="*/ 2093494 h 2430379"/>
              <a:gd name="connsiteX7" fmla="*/ 6063916 w 9673390"/>
              <a:gd name="connsiteY7" fmla="*/ 1708484 h 2430379"/>
              <a:gd name="connsiteX8" fmla="*/ 5799221 w 9673390"/>
              <a:gd name="connsiteY8" fmla="*/ 962526 h 2430379"/>
              <a:gd name="connsiteX9" fmla="*/ 5414211 w 9673390"/>
              <a:gd name="connsiteY9" fmla="*/ 770021 h 2430379"/>
              <a:gd name="connsiteX10" fmla="*/ 4740442 w 9673390"/>
              <a:gd name="connsiteY10" fmla="*/ 866273 h 2430379"/>
              <a:gd name="connsiteX11" fmla="*/ 3801979 w 9673390"/>
              <a:gd name="connsiteY11" fmla="*/ 794084 h 2430379"/>
              <a:gd name="connsiteX12" fmla="*/ 3296653 w 9673390"/>
              <a:gd name="connsiteY12" fmla="*/ 577515 h 2430379"/>
              <a:gd name="connsiteX13" fmla="*/ 2598821 w 9673390"/>
              <a:gd name="connsiteY13" fmla="*/ 457200 h 2430379"/>
              <a:gd name="connsiteX14" fmla="*/ 1973179 w 9673390"/>
              <a:gd name="connsiteY14" fmla="*/ 938463 h 2430379"/>
              <a:gd name="connsiteX15" fmla="*/ 1419727 w 9673390"/>
              <a:gd name="connsiteY15" fmla="*/ 1973179 h 2430379"/>
              <a:gd name="connsiteX16" fmla="*/ 1010653 w 9673390"/>
              <a:gd name="connsiteY16" fmla="*/ 2430379 h 2430379"/>
              <a:gd name="connsiteX17" fmla="*/ 842211 w 9673390"/>
              <a:gd name="connsiteY17" fmla="*/ 2213810 h 2430379"/>
              <a:gd name="connsiteX18" fmla="*/ 505327 w 9673390"/>
              <a:gd name="connsiteY18" fmla="*/ 1275347 h 2430379"/>
              <a:gd name="connsiteX19" fmla="*/ 192506 w 9673390"/>
              <a:gd name="connsiteY19" fmla="*/ 914400 h 2430379"/>
              <a:gd name="connsiteX20" fmla="*/ 48127 w 9673390"/>
              <a:gd name="connsiteY20" fmla="*/ 312821 h 2430379"/>
              <a:gd name="connsiteX21" fmla="*/ 697832 w 9673390"/>
              <a:gd name="connsiteY21" fmla="*/ 0 h 2430379"/>
              <a:gd name="connsiteX22" fmla="*/ 2117558 w 9673390"/>
              <a:gd name="connsiteY22" fmla="*/ 48126 h 2430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9673390" h="2430379">
                <a:moveTo>
                  <a:pt x="0" y="0"/>
                </a:moveTo>
                <a:lnTo>
                  <a:pt x="9673390" y="24063"/>
                </a:lnTo>
                <a:lnTo>
                  <a:pt x="9360569" y="385010"/>
                </a:lnTo>
                <a:lnTo>
                  <a:pt x="9336506" y="842210"/>
                </a:lnTo>
                <a:lnTo>
                  <a:pt x="8927432" y="1660357"/>
                </a:lnTo>
                <a:lnTo>
                  <a:pt x="8638674" y="1925052"/>
                </a:lnTo>
                <a:lnTo>
                  <a:pt x="6930190" y="2093494"/>
                </a:lnTo>
                <a:lnTo>
                  <a:pt x="6063916" y="1708484"/>
                </a:lnTo>
                <a:lnTo>
                  <a:pt x="5799221" y="962526"/>
                </a:lnTo>
                <a:lnTo>
                  <a:pt x="5414211" y="770021"/>
                </a:lnTo>
                <a:lnTo>
                  <a:pt x="4740442" y="866273"/>
                </a:lnTo>
                <a:lnTo>
                  <a:pt x="3801979" y="794084"/>
                </a:lnTo>
                <a:lnTo>
                  <a:pt x="3296653" y="577515"/>
                </a:lnTo>
                <a:lnTo>
                  <a:pt x="2598821" y="457200"/>
                </a:lnTo>
                <a:lnTo>
                  <a:pt x="1973179" y="938463"/>
                </a:lnTo>
                <a:lnTo>
                  <a:pt x="1419727" y="1973179"/>
                </a:lnTo>
                <a:lnTo>
                  <a:pt x="1010653" y="2430379"/>
                </a:lnTo>
                <a:lnTo>
                  <a:pt x="842211" y="2213810"/>
                </a:lnTo>
                <a:lnTo>
                  <a:pt x="505327" y="1275347"/>
                </a:lnTo>
                <a:lnTo>
                  <a:pt x="192506" y="914400"/>
                </a:lnTo>
                <a:lnTo>
                  <a:pt x="48127" y="312821"/>
                </a:lnTo>
                <a:lnTo>
                  <a:pt x="697832" y="0"/>
                </a:lnTo>
                <a:lnTo>
                  <a:pt x="2117558" y="48126"/>
                </a:lnTo>
              </a:path>
            </a:pathLst>
          </a:custGeom>
          <a:solidFill>
            <a:srgbClr val="41719C">
              <a:alpha val="10196"/>
            </a:srgbClr>
          </a:solidFill>
          <a:ln w="25400"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20" name="Group 819"/>
          <p:cNvGrpSpPr/>
          <p:nvPr userDrawn="1"/>
        </p:nvGrpSpPr>
        <p:grpSpPr>
          <a:xfrm rot="1001695">
            <a:off x="18489473" y="3506664"/>
            <a:ext cx="1528137" cy="142273"/>
            <a:chOff x="13388339" y="14461557"/>
            <a:chExt cx="1708785" cy="129540"/>
          </a:xfrm>
          <a:noFill/>
        </p:grpSpPr>
        <p:sp>
          <p:nvSpPr>
            <p:cNvPr id="927" name="Freeform 926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928" name="Group 927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929" name="Freeform 928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30" name="Freeform 929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31" name="Freeform 930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32" name="Freeform 931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33" name="Freeform 932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821" name="Group 820"/>
          <p:cNvGrpSpPr/>
          <p:nvPr userDrawn="1"/>
        </p:nvGrpSpPr>
        <p:grpSpPr>
          <a:xfrm rot="641601">
            <a:off x="19890390" y="3874490"/>
            <a:ext cx="1528137" cy="142273"/>
            <a:chOff x="13388339" y="14461557"/>
            <a:chExt cx="1708785" cy="129540"/>
          </a:xfrm>
          <a:noFill/>
        </p:grpSpPr>
        <p:sp>
          <p:nvSpPr>
            <p:cNvPr id="920" name="Freeform 91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921" name="Group 92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922" name="Freeform 92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23" name="Freeform 92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24" name="Freeform 92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25" name="Freeform 92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26" name="Freeform 92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822" name="Group 821"/>
          <p:cNvGrpSpPr/>
          <p:nvPr userDrawn="1"/>
        </p:nvGrpSpPr>
        <p:grpSpPr>
          <a:xfrm rot="2343198">
            <a:off x="18574184" y="3274343"/>
            <a:ext cx="1172656" cy="153459"/>
            <a:chOff x="13388339" y="14461557"/>
            <a:chExt cx="1708785" cy="129540"/>
          </a:xfrm>
          <a:noFill/>
        </p:grpSpPr>
        <p:sp>
          <p:nvSpPr>
            <p:cNvPr id="913" name="Freeform 912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914" name="Group 913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915" name="Freeform 914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16" name="Freeform 915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17" name="Freeform 916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18" name="Freeform 91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19" name="Freeform 91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grpSp>
        <p:nvGrpSpPr>
          <p:cNvPr id="823" name="Group 822"/>
          <p:cNvGrpSpPr/>
          <p:nvPr userDrawn="1"/>
        </p:nvGrpSpPr>
        <p:grpSpPr>
          <a:xfrm rot="844089">
            <a:off x="17406345" y="3120712"/>
            <a:ext cx="1172656" cy="153459"/>
            <a:chOff x="13388339" y="14461557"/>
            <a:chExt cx="1708785" cy="129540"/>
          </a:xfrm>
          <a:noFill/>
        </p:grpSpPr>
        <p:sp>
          <p:nvSpPr>
            <p:cNvPr id="906" name="Freeform 90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grp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907" name="Group 90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  <a:grpFill/>
          </p:grpSpPr>
          <p:sp>
            <p:nvSpPr>
              <p:cNvPr id="908" name="Freeform 90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09" name="Freeform 90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10" name="Freeform 90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11" name="Freeform 91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sp>
            <p:nvSpPr>
              <p:cNvPr id="912" name="Freeform 91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grp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</p:grpSp>
      </p:grpSp>
      <p:sp>
        <p:nvSpPr>
          <p:cNvPr id="824" name="Freeform 823"/>
          <p:cNvSpPr/>
          <p:nvPr userDrawn="1"/>
        </p:nvSpPr>
        <p:spPr>
          <a:xfrm rot="641601">
            <a:off x="21562659" y="4035631"/>
            <a:ext cx="40886" cy="142273"/>
          </a:xfrm>
          <a:custGeom>
            <a:avLst/>
            <a:gdLst>
              <a:gd name="connsiteX0" fmla="*/ 0 w 0"/>
              <a:gd name="connsiteY0" fmla="*/ 0 h 205740"/>
              <a:gd name="connsiteX1" fmla="*/ 0 w 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205740">
                <a:moveTo>
                  <a:pt x="0" y="0"/>
                </a:moveTo>
                <a:lnTo>
                  <a:pt x="0" y="20574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sp>
        <p:nvSpPr>
          <p:cNvPr id="825" name="Rectangle 824"/>
          <p:cNvSpPr>
            <a:spLocks noChangeAspect="1"/>
          </p:cNvSpPr>
          <p:nvPr userDrawn="1"/>
        </p:nvSpPr>
        <p:spPr>
          <a:xfrm rot="20093073">
            <a:off x="15598731" y="6012629"/>
            <a:ext cx="266213" cy="146165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6" name="Rectangle 825"/>
          <p:cNvSpPr>
            <a:spLocks noChangeAspect="1"/>
          </p:cNvSpPr>
          <p:nvPr userDrawn="1"/>
        </p:nvSpPr>
        <p:spPr>
          <a:xfrm rot="20783314">
            <a:off x="10848350" y="4402959"/>
            <a:ext cx="132456" cy="78497"/>
          </a:xfrm>
          <a:prstGeom prst="rect">
            <a:avLst/>
          </a:prstGeom>
          <a:solidFill>
            <a:srgbClr val="00000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7" name="Freeform 826"/>
          <p:cNvSpPr/>
          <p:nvPr userDrawn="1"/>
        </p:nvSpPr>
        <p:spPr>
          <a:xfrm>
            <a:off x="14722997" y="3402957"/>
            <a:ext cx="196770" cy="694481"/>
          </a:xfrm>
          <a:custGeom>
            <a:avLst/>
            <a:gdLst>
              <a:gd name="connsiteX0" fmla="*/ 196770 w 196770"/>
              <a:gd name="connsiteY0" fmla="*/ 0 h 694481"/>
              <a:gd name="connsiteX1" fmla="*/ 0 w 196770"/>
              <a:gd name="connsiteY1" fmla="*/ 694481 h 694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6770" h="694481">
                <a:moveTo>
                  <a:pt x="196770" y="0"/>
                </a:moveTo>
                <a:lnTo>
                  <a:pt x="0" y="694481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8" name="Freeform 827"/>
          <p:cNvSpPr/>
          <p:nvPr userDrawn="1"/>
        </p:nvSpPr>
        <p:spPr>
          <a:xfrm>
            <a:off x="14885043" y="4143737"/>
            <a:ext cx="763929" cy="57873"/>
          </a:xfrm>
          <a:custGeom>
            <a:avLst/>
            <a:gdLst>
              <a:gd name="connsiteX0" fmla="*/ 0 w 763929"/>
              <a:gd name="connsiteY0" fmla="*/ 0 h 57873"/>
              <a:gd name="connsiteX1" fmla="*/ 763929 w 763929"/>
              <a:gd name="connsiteY1" fmla="*/ 57873 h 57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3929" h="57873">
                <a:moveTo>
                  <a:pt x="0" y="0"/>
                </a:moveTo>
                <a:lnTo>
                  <a:pt x="763929" y="57873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9" name="Rectangle 828"/>
          <p:cNvSpPr>
            <a:spLocks noChangeAspect="1"/>
          </p:cNvSpPr>
          <p:nvPr userDrawn="1"/>
        </p:nvSpPr>
        <p:spPr>
          <a:xfrm rot="635526">
            <a:off x="14692253" y="4192374"/>
            <a:ext cx="78119" cy="46295"/>
          </a:xfrm>
          <a:prstGeom prst="rect">
            <a:avLst/>
          </a:prstGeom>
          <a:solidFill>
            <a:srgbClr val="000000"/>
          </a:solidFill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30" name="Group 829"/>
          <p:cNvGrpSpPr/>
          <p:nvPr userDrawn="1"/>
        </p:nvGrpSpPr>
        <p:grpSpPr>
          <a:xfrm>
            <a:off x="22480158" y="11659353"/>
            <a:ext cx="1419800" cy="1205215"/>
            <a:chOff x="20242289" y="16526908"/>
            <a:chExt cx="1419800" cy="1205215"/>
          </a:xfrm>
        </p:grpSpPr>
        <p:sp>
          <p:nvSpPr>
            <p:cNvPr id="902" name="Freeform 901"/>
            <p:cNvSpPr>
              <a:spLocks noChangeAspect="1"/>
            </p:cNvSpPr>
            <p:nvPr/>
          </p:nvSpPr>
          <p:spPr>
            <a:xfrm>
              <a:off x="20242289" y="16526908"/>
              <a:ext cx="1419800" cy="1205215"/>
            </a:xfrm>
            <a:custGeom>
              <a:avLst/>
              <a:gdLst>
                <a:gd name="connsiteX0" fmla="*/ 1565396 w 1941170"/>
                <a:gd name="connsiteY0" fmla="*/ 468456 h 1647792"/>
                <a:gd name="connsiteX1" fmla="*/ 554744 w 1941170"/>
                <a:gd name="connsiteY1" fmla="*/ 11256 h 1647792"/>
                <a:gd name="connsiteX2" fmla="*/ 1291 w 1941170"/>
                <a:gd name="connsiteY2" fmla="*/ 949719 h 1647792"/>
                <a:gd name="connsiteX3" fmla="*/ 699123 w 1941170"/>
                <a:gd name="connsiteY3" fmla="*/ 1647551 h 1647792"/>
                <a:gd name="connsiteX4" fmla="*/ 1902280 w 1941170"/>
                <a:gd name="connsiteY4" fmla="*/ 1021909 h 1647792"/>
                <a:gd name="connsiteX5" fmla="*/ 1565396 w 1941170"/>
                <a:gd name="connsiteY5" fmla="*/ 468456 h 1647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1170" h="1647792">
                  <a:moveTo>
                    <a:pt x="1565396" y="468456"/>
                  </a:moveTo>
                  <a:cubicBezTo>
                    <a:pt x="1340807" y="300014"/>
                    <a:pt x="815428" y="-68955"/>
                    <a:pt x="554744" y="11256"/>
                  </a:cubicBezTo>
                  <a:cubicBezTo>
                    <a:pt x="294060" y="91466"/>
                    <a:pt x="-22772" y="677003"/>
                    <a:pt x="1291" y="949719"/>
                  </a:cubicBezTo>
                  <a:cubicBezTo>
                    <a:pt x="25354" y="1222435"/>
                    <a:pt x="382292" y="1635519"/>
                    <a:pt x="699123" y="1647551"/>
                  </a:cubicBezTo>
                  <a:cubicBezTo>
                    <a:pt x="1015954" y="1659583"/>
                    <a:pt x="1765922" y="1218425"/>
                    <a:pt x="1902280" y="1021909"/>
                  </a:cubicBezTo>
                  <a:cubicBezTo>
                    <a:pt x="2038638" y="825393"/>
                    <a:pt x="1789985" y="636898"/>
                    <a:pt x="1565396" y="468456"/>
                  </a:cubicBez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3" name="Freeform 902"/>
            <p:cNvSpPr/>
            <p:nvPr/>
          </p:nvSpPr>
          <p:spPr>
            <a:xfrm>
              <a:off x="20405558" y="17132968"/>
              <a:ext cx="1155031" cy="72190"/>
            </a:xfrm>
            <a:custGeom>
              <a:avLst/>
              <a:gdLst>
                <a:gd name="connsiteX0" fmla="*/ 0 w 1155031"/>
                <a:gd name="connsiteY0" fmla="*/ 72190 h 72190"/>
                <a:gd name="connsiteX1" fmla="*/ 1155031 w 1155031"/>
                <a:gd name="connsiteY1" fmla="*/ 0 h 7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5031" h="72190">
                  <a:moveTo>
                    <a:pt x="0" y="72190"/>
                  </a:moveTo>
                  <a:lnTo>
                    <a:pt x="1155031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4" name="Freeform 903"/>
            <p:cNvSpPr/>
            <p:nvPr/>
          </p:nvSpPr>
          <p:spPr>
            <a:xfrm>
              <a:off x="21079326" y="16796084"/>
              <a:ext cx="72190" cy="625642"/>
            </a:xfrm>
            <a:custGeom>
              <a:avLst/>
              <a:gdLst>
                <a:gd name="connsiteX0" fmla="*/ 0 w 72190"/>
                <a:gd name="connsiteY0" fmla="*/ 0 h 625642"/>
                <a:gd name="connsiteX1" fmla="*/ 72190 w 72190"/>
                <a:gd name="connsiteY1" fmla="*/ 625642 h 62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190" h="625642">
                  <a:moveTo>
                    <a:pt x="0" y="0"/>
                  </a:moveTo>
                  <a:lnTo>
                    <a:pt x="72190" y="625642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5" name="Freeform 904"/>
            <p:cNvSpPr/>
            <p:nvPr/>
          </p:nvSpPr>
          <p:spPr>
            <a:xfrm>
              <a:off x="20646189" y="16531389"/>
              <a:ext cx="24064" cy="625643"/>
            </a:xfrm>
            <a:custGeom>
              <a:avLst/>
              <a:gdLst>
                <a:gd name="connsiteX0" fmla="*/ 0 w 24064"/>
                <a:gd name="connsiteY0" fmla="*/ 625643 h 625643"/>
                <a:gd name="connsiteX1" fmla="*/ 24064 w 24064"/>
                <a:gd name="connsiteY1" fmla="*/ 553453 h 625643"/>
                <a:gd name="connsiteX2" fmla="*/ 0 w 24064"/>
                <a:gd name="connsiteY2" fmla="*/ 0 h 62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064" h="625643">
                  <a:moveTo>
                    <a:pt x="0" y="625643"/>
                  </a:moveTo>
                  <a:lnTo>
                    <a:pt x="24064" y="553453"/>
                  </a:lnTo>
                  <a:lnTo>
                    <a:pt x="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31" name="Group 830"/>
          <p:cNvGrpSpPr/>
          <p:nvPr userDrawn="1"/>
        </p:nvGrpSpPr>
        <p:grpSpPr>
          <a:xfrm>
            <a:off x="22681423" y="13236097"/>
            <a:ext cx="1017270" cy="731520"/>
            <a:chOff x="20256125" y="15463723"/>
            <a:chExt cx="1017270" cy="731520"/>
          </a:xfrm>
        </p:grpSpPr>
        <p:sp>
          <p:nvSpPr>
            <p:cNvPr id="841" name="Freeform 840"/>
            <p:cNvSpPr/>
            <p:nvPr/>
          </p:nvSpPr>
          <p:spPr>
            <a:xfrm>
              <a:off x="20256125" y="15463723"/>
              <a:ext cx="1017270" cy="731520"/>
            </a:xfrm>
            <a:custGeom>
              <a:avLst/>
              <a:gdLst>
                <a:gd name="connsiteX0" fmla="*/ 3810 w 1017270"/>
                <a:gd name="connsiteY0" fmla="*/ 11430 h 731520"/>
                <a:gd name="connsiteX1" fmla="*/ 0 w 1017270"/>
                <a:gd name="connsiteY1" fmla="*/ 685800 h 731520"/>
                <a:gd name="connsiteX2" fmla="*/ 182880 w 1017270"/>
                <a:gd name="connsiteY2" fmla="*/ 731520 h 731520"/>
                <a:gd name="connsiteX3" fmla="*/ 491490 w 1017270"/>
                <a:gd name="connsiteY3" fmla="*/ 659130 h 731520"/>
                <a:gd name="connsiteX4" fmla="*/ 521970 w 1017270"/>
                <a:gd name="connsiteY4" fmla="*/ 640080 h 731520"/>
                <a:gd name="connsiteX5" fmla="*/ 544830 w 1017270"/>
                <a:gd name="connsiteY5" fmla="*/ 636270 h 731520"/>
                <a:gd name="connsiteX6" fmla="*/ 556260 w 1017270"/>
                <a:gd name="connsiteY6" fmla="*/ 632460 h 731520"/>
                <a:gd name="connsiteX7" fmla="*/ 575310 w 1017270"/>
                <a:gd name="connsiteY7" fmla="*/ 624840 h 731520"/>
                <a:gd name="connsiteX8" fmla="*/ 594360 w 1017270"/>
                <a:gd name="connsiteY8" fmla="*/ 613410 h 731520"/>
                <a:gd name="connsiteX9" fmla="*/ 811530 w 1017270"/>
                <a:gd name="connsiteY9" fmla="*/ 400050 h 731520"/>
                <a:gd name="connsiteX10" fmla="*/ 937260 w 1017270"/>
                <a:gd name="connsiteY10" fmla="*/ 140970 h 731520"/>
                <a:gd name="connsiteX11" fmla="*/ 1017270 w 1017270"/>
                <a:gd name="connsiteY11" fmla="*/ 0 h 731520"/>
                <a:gd name="connsiteX12" fmla="*/ 3810 w 1017270"/>
                <a:gd name="connsiteY12" fmla="*/ 1143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17270" h="731520">
                  <a:moveTo>
                    <a:pt x="3810" y="11430"/>
                  </a:moveTo>
                  <a:lnTo>
                    <a:pt x="0" y="685800"/>
                  </a:lnTo>
                  <a:lnTo>
                    <a:pt x="182880" y="731520"/>
                  </a:lnTo>
                  <a:lnTo>
                    <a:pt x="491490" y="659130"/>
                  </a:lnTo>
                  <a:cubicBezTo>
                    <a:pt x="501650" y="652780"/>
                    <a:pt x="510958" y="644800"/>
                    <a:pt x="521970" y="640080"/>
                  </a:cubicBezTo>
                  <a:cubicBezTo>
                    <a:pt x="529070" y="637037"/>
                    <a:pt x="537289" y="637946"/>
                    <a:pt x="544830" y="636270"/>
                  </a:cubicBezTo>
                  <a:cubicBezTo>
                    <a:pt x="548750" y="635399"/>
                    <a:pt x="552500" y="633870"/>
                    <a:pt x="556260" y="632460"/>
                  </a:cubicBezTo>
                  <a:cubicBezTo>
                    <a:pt x="562664" y="630059"/>
                    <a:pt x="569193" y="627899"/>
                    <a:pt x="575310" y="624840"/>
                  </a:cubicBezTo>
                  <a:cubicBezTo>
                    <a:pt x="581934" y="621528"/>
                    <a:pt x="594360" y="613410"/>
                    <a:pt x="594360" y="613410"/>
                  </a:cubicBezTo>
                  <a:lnTo>
                    <a:pt x="811530" y="400050"/>
                  </a:lnTo>
                  <a:lnTo>
                    <a:pt x="937260" y="140970"/>
                  </a:lnTo>
                  <a:lnTo>
                    <a:pt x="1017270" y="0"/>
                  </a:lnTo>
                  <a:lnTo>
                    <a:pt x="3810" y="11430"/>
                  </a:lnTo>
                  <a:close/>
                </a:path>
              </a:pathLst>
            </a:custGeom>
            <a:solidFill>
              <a:srgbClr val="2E75B6">
                <a:alpha val="25882"/>
              </a:srgbClr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42" name="Group 1075"/>
            <p:cNvGrpSpPr>
              <a:grpSpLocks/>
            </p:cNvGrpSpPr>
            <p:nvPr/>
          </p:nvGrpSpPr>
          <p:grpSpPr bwMode="auto">
            <a:xfrm>
              <a:off x="20276128" y="15499240"/>
              <a:ext cx="720725" cy="88900"/>
              <a:chOff x="8426" y="5788"/>
              <a:chExt cx="454" cy="56"/>
            </a:xfrm>
          </p:grpSpPr>
          <p:grpSp>
            <p:nvGrpSpPr>
              <p:cNvPr id="88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9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9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9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8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8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8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8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43" name="Group 1075"/>
            <p:cNvGrpSpPr>
              <a:grpSpLocks/>
            </p:cNvGrpSpPr>
            <p:nvPr/>
          </p:nvGrpSpPr>
          <p:grpSpPr bwMode="auto">
            <a:xfrm>
              <a:off x="20324071" y="15674780"/>
              <a:ext cx="720725" cy="88900"/>
              <a:chOff x="8426" y="5788"/>
              <a:chExt cx="454" cy="56"/>
            </a:xfrm>
          </p:grpSpPr>
          <p:grpSp>
            <p:nvGrpSpPr>
              <p:cNvPr id="86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7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7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7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6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6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6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6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6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6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6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44" name="Group 1076"/>
            <p:cNvGrpSpPr>
              <a:grpSpLocks/>
            </p:cNvGrpSpPr>
            <p:nvPr/>
          </p:nvGrpSpPr>
          <p:grpSpPr bwMode="auto">
            <a:xfrm>
              <a:off x="20614264" y="15849126"/>
              <a:ext cx="311150" cy="82550"/>
              <a:chOff x="8330" y="5692"/>
              <a:chExt cx="196" cy="52"/>
            </a:xfrm>
          </p:grpSpPr>
          <p:grpSp>
            <p:nvGrpSpPr>
              <p:cNvPr id="85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5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5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45" name="Group 1087"/>
            <p:cNvGrpSpPr>
              <a:grpSpLocks/>
            </p:cNvGrpSpPr>
            <p:nvPr/>
          </p:nvGrpSpPr>
          <p:grpSpPr bwMode="auto">
            <a:xfrm flipH="1">
              <a:off x="20328514" y="16000297"/>
              <a:ext cx="142875" cy="82550"/>
              <a:chOff x="8460" y="6344"/>
              <a:chExt cx="90" cy="52"/>
            </a:xfrm>
          </p:grpSpPr>
          <p:sp>
            <p:nvSpPr>
              <p:cNvPr id="84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832" name="Freeform 831"/>
          <p:cNvSpPr/>
          <p:nvPr userDrawn="1"/>
        </p:nvSpPr>
        <p:spPr>
          <a:xfrm rot="18438556">
            <a:off x="22860460" y="16518501"/>
            <a:ext cx="659197" cy="82539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3" name="Freeform 832"/>
          <p:cNvSpPr/>
          <p:nvPr userDrawn="1"/>
        </p:nvSpPr>
        <p:spPr>
          <a:xfrm rot="1002807">
            <a:off x="22885072" y="15636670"/>
            <a:ext cx="609972" cy="579446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972" h="579446">
                <a:moveTo>
                  <a:pt x="609777" y="425859"/>
                </a:moveTo>
                <a:cubicBezTo>
                  <a:pt x="617435" y="517197"/>
                  <a:pt x="398248" y="609655"/>
                  <a:pt x="296648" y="570015"/>
                </a:cubicBezTo>
                <a:cubicBezTo>
                  <a:pt x="195048" y="530375"/>
                  <a:pt x="58909" y="254683"/>
                  <a:pt x="175" y="188017"/>
                </a:cubicBezTo>
                <a:cubicBezTo>
                  <a:pt x="-7483" y="96679"/>
                  <a:pt x="238180" y="-3024"/>
                  <a:pt x="323681" y="70"/>
                </a:cubicBezTo>
                <a:cubicBezTo>
                  <a:pt x="425281" y="39710"/>
                  <a:pt x="602119" y="334521"/>
                  <a:pt x="609777" y="425859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28575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34" name="Group 833"/>
          <p:cNvGrpSpPr/>
          <p:nvPr userDrawn="1"/>
        </p:nvGrpSpPr>
        <p:grpSpPr>
          <a:xfrm>
            <a:off x="23797002" y="11723351"/>
            <a:ext cx="3579627" cy="5500235"/>
            <a:chOff x="24711396" y="11723351"/>
            <a:chExt cx="3579627" cy="5500235"/>
          </a:xfrm>
        </p:grpSpPr>
        <p:sp>
          <p:nvSpPr>
            <p:cNvPr id="836" name="TextBox 835"/>
            <p:cNvSpPr txBox="1"/>
            <p:nvPr userDrawn="1"/>
          </p:nvSpPr>
          <p:spPr>
            <a:xfrm>
              <a:off x="24711396" y="11723351"/>
              <a:ext cx="3579627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Drainage Ditches &amp; Wet Lands</a:t>
              </a:r>
            </a:p>
          </p:txBody>
        </p:sp>
        <p:sp>
          <p:nvSpPr>
            <p:cNvPr id="837" name="TextBox 836"/>
            <p:cNvSpPr txBox="1"/>
            <p:nvPr userDrawn="1"/>
          </p:nvSpPr>
          <p:spPr>
            <a:xfrm>
              <a:off x="25533957" y="14442885"/>
              <a:ext cx="1934504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Hedgerow</a:t>
              </a:r>
            </a:p>
          </p:txBody>
        </p:sp>
        <p:sp>
          <p:nvSpPr>
            <p:cNvPr id="838" name="TextBox 837"/>
            <p:cNvSpPr txBox="1"/>
            <p:nvPr userDrawn="1"/>
          </p:nvSpPr>
          <p:spPr>
            <a:xfrm>
              <a:off x="25130578" y="13309470"/>
              <a:ext cx="2741263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Flooded Marsh</a:t>
              </a:r>
            </a:p>
          </p:txBody>
        </p:sp>
        <p:sp>
          <p:nvSpPr>
            <p:cNvPr id="839" name="TextBox 838"/>
            <p:cNvSpPr txBox="1"/>
            <p:nvPr userDrawn="1"/>
          </p:nvSpPr>
          <p:spPr>
            <a:xfrm>
              <a:off x="25231470" y="16638811"/>
              <a:ext cx="2539478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Trees &amp; Brush</a:t>
              </a:r>
            </a:p>
          </p:txBody>
        </p:sp>
        <p:sp>
          <p:nvSpPr>
            <p:cNvPr id="840" name="TextBox 839"/>
            <p:cNvSpPr txBox="1"/>
            <p:nvPr userDrawn="1"/>
          </p:nvSpPr>
          <p:spPr>
            <a:xfrm>
              <a:off x="25723400" y="15634006"/>
              <a:ext cx="1555619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Orchard</a:t>
              </a:r>
            </a:p>
          </p:txBody>
        </p:sp>
      </p:grpSp>
      <p:sp>
        <p:nvSpPr>
          <p:cNvPr id="835" name="Freeform 834"/>
          <p:cNvSpPr/>
          <p:nvPr userDrawn="1"/>
        </p:nvSpPr>
        <p:spPr>
          <a:xfrm>
            <a:off x="22787811" y="14317579"/>
            <a:ext cx="866273" cy="818147"/>
          </a:xfrm>
          <a:custGeom>
            <a:avLst/>
            <a:gdLst>
              <a:gd name="connsiteX0" fmla="*/ 0 w 866273"/>
              <a:gd name="connsiteY0" fmla="*/ 818147 h 818147"/>
              <a:gd name="connsiteX1" fmla="*/ 481263 w 866273"/>
              <a:gd name="connsiteY1" fmla="*/ 0 h 818147"/>
              <a:gd name="connsiteX2" fmla="*/ 866273 w 866273"/>
              <a:gd name="connsiteY2" fmla="*/ 264695 h 8181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66273" h="818147">
                <a:moveTo>
                  <a:pt x="0" y="818147"/>
                </a:moveTo>
                <a:lnTo>
                  <a:pt x="481263" y="0"/>
                </a:lnTo>
                <a:lnTo>
                  <a:pt x="866273" y="264695"/>
                </a:lnTo>
              </a:path>
            </a:pathLst>
          </a:custGeom>
          <a:noFill/>
          <a:ln w="571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562" name="Picture 256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860375" y="720782"/>
            <a:ext cx="1622484" cy="1843467"/>
          </a:xfrm>
          <a:prstGeom prst="rect">
            <a:avLst/>
          </a:prstGeom>
        </p:spPr>
      </p:pic>
      <p:sp>
        <p:nvSpPr>
          <p:cNvPr id="2563" name="TextBox 2562"/>
          <p:cNvSpPr txBox="1"/>
          <p:nvPr/>
        </p:nvSpPr>
        <p:spPr>
          <a:xfrm>
            <a:off x="22078639" y="2859180"/>
            <a:ext cx="5425812" cy="50783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>
                <a:latin typeface="Georgia" panose="02040502050405020303" pitchFamily="18" charset="0"/>
              </a:rPr>
              <a:t>Securing  Carentan</a:t>
            </a:r>
          </a:p>
          <a:p>
            <a:pPr algn="ctr"/>
            <a:endParaRPr lang="en-US" sz="5400" b="1" dirty="0">
              <a:latin typeface="Georgia" panose="02040502050405020303" pitchFamily="18" charset="0"/>
            </a:endParaRPr>
          </a:p>
          <a:p>
            <a:pPr algn="ctr"/>
            <a:endParaRPr lang="en-US" sz="5400" b="1" dirty="0">
              <a:latin typeface="Georgia" panose="02040502050405020303" pitchFamily="18" charset="0"/>
            </a:endParaRPr>
          </a:p>
          <a:p>
            <a:pPr algn="ctr"/>
            <a:r>
              <a:rPr lang="en-US" sz="5400" b="1" dirty="0">
                <a:latin typeface="Georgia" panose="02040502050405020303" pitchFamily="18" charset="0"/>
              </a:rPr>
              <a:t>13 </a:t>
            </a:r>
          </a:p>
          <a:p>
            <a:pPr algn="ctr"/>
            <a:r>
              <a:rPr lang="en-US" sz="5400" b="1" dirty="0">
                <a:latin typeface="Georgia" panose="02040502050405020303" pitchFamily="18" charset="0"/>
              </a:rPr>
              <a:t>June 1944</a:t>
            </a:r>
          </a:p>
        </p:txBody>
      </p:sp>
      <p:grpSp>
        <p:nvGrpSpPr>
          <p:cNvPr id="2577" name="Group 2576"/>
          <p:cNvGrpSpPr/>
          <p:nvPr/>
        </p:nvGrpSpPr>
        <p:grpSpPr>
          <a:xfrm>
            <a:off x="22153565" y="7907771"/>
            <a:ext cx="5074473" cy="1381624"/>
            <a:chOff x="22098000" y="13249705"/>
            <a:chExt cx="5074473" cy="1381624"/>
          </a:xfrm>
        </p:grpSpPr>
        <p:sp>
          <p:nvSpPr>
            <p:cNvPr id="2568" name="TextBox 2567"/>
            <p:cNvSpPr txBox="1"/>
            <p:nvPr/>
          </p:nvSpPr>
          <p:spPr>
            <a:xfrm>
              <a:off x="23687226" y="13554111"/>
              <a:ext cx="1640287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            Meters</a:t>
              </a:r>
            </a:p>
          </p:txBody>
        </p:sp>
        <p:sp>
          <p:nvSpPr>
            <p:cNvPr id="2569" name="TextBox 2568"/>
            <p:cNvSpPr txBox="1"/>
            <p:nvPr/>
          </p:nvSpPr>
          <p:spPr>
            <a:xfrm>
              <a:off x="22098000" y="13453722"/>
              <a:ext cx="632927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0               </a:t>
              </a:r>
            </a:p>
          </p:txBody>
        </p:sp>
        <p:sp>
          <p:nvSpPr>
            <p:cNvPr id="2570" name="TextBox 2569"/>
            <p:cNvSpPr txBox="1"/>
            <p:nvPr/>
          </p:nvSpPr>
          <p:spPr>
            <a:xfrm>
              <a:off x="26076867" y="13453722"/>
              <a:ext cx="109560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1000        </a:t>
              </a:r>
            </a:p>
          </p:txBody>
        </p:sp>
        <p:grpSp>
          <p:nvGrpSpPr>
            <p:cNvPr id="2571" name="Group 2570"/>
            <p:cNvGrpSpPr/>
            <p:nvPr/>
          </p:nvGrpSpPr>
          <p:grpSpPr>
            <a:xfrm>
              <a:off x="22383703" y="13249705"/>
              <a:ext cx="4319379" cy="206263"/>
              <a:chOff x="14049734" y="18685645"/>
              <a:chExt cx="6286062" cy="424543"/>
            </a:xfrm>
          </p:grpSpPr>
          <p:sp>
            <p:nvSpPr>
              <p:cNvPr id="2572" name="Rectangle 2571"/>
              <p:cNvSpPr/>
              <p:nvPr/>
            </p:nvSpPr>
            <p:spPr>
              <a:xfrm>
                <a:off x="14049734" y="18685645"/>
                <a:ext cx="1586323" cy="419921"/>
              </a:xfrm>
              <a:prstGeom prst="rect">
                <a:avLst/>
              </a:prstGeom>
              <a:solidFill>
                <a:srgbClr val="C00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73" name="Rectangle 2572"/>
              <p:cNvSpPr/>
              <p:nvPr/>
            </p:nvSpPr>
            <p:spPr>
              <a:xfrm>
                <a:off x="15614823" y="18690267"/>
                <a:ext cx="1586322" cy="41992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74" name="Rectangle 2573"/>
              <p:cNvSpPr/>
              <p:nvPr/>
            </p:nvSpPr>
            <p:spPr>
              <a:xfrm>
                <a:off x="17198700" y="18689192"/>
                <a:ext cx="1586322" cy="419921"/>
              </a:xfrm>
              <a:prstGeom prst="rect">
                <a:avLst/>
              </a:prstGeom>
              <a:solidFill>
                <a:srgbClr val="C000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75" name="Rectangle 2574"/>
              <p:cNvSpPr/>
              <p:nvPr/>
            </p:nvSpPr>
            <p:spPr>
              <a:xfrm>
                <a:off x="18749474" y="18686773"/>
                <a:ext cx="1586322" cy="41992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576" name="TextBox 2575"/>
            <p:cNvSpPr txBox="1"/>
            <p:nvPr/>
          </p:nvSpPr>
          <p:spPr>
            <a:xfrm>
              <a:off x="23559939" y="13460141"/>
              <a:ext cx="191503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500</a:t>
              </a: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26400442" y="292511"/>
            <a:ext cx="1023257" cy="2700009"/>
            <a:chOff x="26400442" y="292511"/>
            <a:chExt cx="1023257" cy="2700009"/>
          </a:xfrm>
        </p:grpSpPr>
        <p:grpSp>
          <p:nvGrpSpPr>
            <p:cNvPr id="2564" name="Group 2563"/>
            <p:cNvGrpSpPr/>
            <p:nvPr/>
          </p:nvGrpSpPr>
          <p:grpSpPr>
            <a:xfrm>
              <a:off x="26693759" y="1334800"/>
              <a:ext cx="597031" cy="1657720"/>
              <a:chOff x="16799904" y="23202900"/>
              <a:chExt cx="597031" cy="1657720"/>
            </a:xfrm>
          </p:grpSpPr>
          <p:sp>
            <p:nvSpPr>
              <p:cNvPr id="2565" name="Down Arrow 2564"/>
              <p:cNvSpPr/>
              <p:nvPr/>
            </p:nvSpPr>
            <p:spPr>
              <a:xfrm rot="10800000">
                <a:off x="16824960" y="23202900"/>
                <a:ext cx="525780" cy="1028700"/>
              </a:xfrm>
              <a:prstGeom prst="downArrow">
                <a:avLst>
                  <a:gd name="adj1" fmla="val 50000"/>
                  <a:gd name="adj2" fmla="val 110959"/>
                </a:avLst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66" name="TextBox 2565"/>
              <p:cNvSpPr txBox="1"/>
              <p:nvPr/>
            </p:nvSpPr>
            <p:spPr>
              <a:xfrm>
                <a:off x="16799904" y="24103490"/>
                <a:ext cx="597031" cy="7571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002060"/>
                    </a:solidFill>
                  </a:rPr>
                  <a:t>N</a:t>
                </a:r>
              </a:p>
            </p:txBody>
          </p:sp>
        </p:grpSp>
        <p:grpSp>
          <p:nvGrpSpPr>
            <p:cNvPr id="2578" name="Group 2577"/>
            <p:cNvGrpSpPr/>
            <p:nvPr/>
          </p:nvGrpSpPr>
          <p:grpSpPr>
            <a:xfrm>
              <a:off x="26400442" y="292511"/>
              <a:ext cx="1023257" cy="740229"/>
              <a:chOff x="27932743" y="3570514"/>
              <a:chExt cx="1023257" cy="740229"/>
            </a:xfrm>
          </p:grpSpPr>
          <p:sp>
            <p:nvSpPr>
              <p:cNvPr id="2579" name="Oval 2578"/>
              <p:cNvSpPr/>
              <p:nvPr/>
            </p:nvSpPr>
            <p:spPr>
              <a:xfrm>
                <a:off x="28063371" y="3570514"/>
                <a:ext cx="762000" cy="740229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20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2580" name="TextBox 453"/>
              <p:cNvSpPr txBox="1"/>
              <p:nvPr/>
            </p:nvSpPr>
            <p:spPr>
              <a:xfrm>
                <a:off x="27932743" y="3679371"/>
                <a:ext cx="102325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2800" b="1" dirty="0"/>
                  <a:t>6C</a:t>
                </a:r>
              </a:p>
            </p:txBody>
          </p:sp>
        </p:grpSp>
      </p:grpSp>
      <p:grpSp>
        <p:nvGrpSpPr>
          <p:cNvPr id="2594" name="Group 2593"/>
          <p:cNvGrpSpPr/>
          <p:nvPr/>
        </p:nvGrpSpPr>
        <p:grpSpPr>
          <a:xfrm rot="2078304">
            <a:off x="226196" y="5052758"/>
            <a:ext cx="3361037" cy="592922"/>
            <a:chOff x="2494957" y="-592922"/>
            <a:chExt cx="3361037" cy="592922"/>
          </a:xfrm>
        </p:grpSpPr>
        <p:sp>
          <p:nvSpPr>
            <p:cNvPr id="2589" name="Pentagon 2588"/>
            <p:cNvSpPr/>
            <p:nvPr/>
          </p:nvSpPr>
          <p:spPr>
            <a:xfrm flipH="1">
              <a:off x="2494957" y="-592922"/>
              <a:ext cx="3361037" cy="59292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0" name="TextBox 2589"/>
            <p:cNvSpPr txBox="1"/>
            <p:nvPr/>
          </p:nvSpPr>
          <p:spPr>
            <a:xfrm>
              <a:off x="2829687" y="-592922"/>
              <a:ext cx="302630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/>
                <a:t>La </a:t>
              </a:r>
              <a:r>
                <a:rPr lang="en-US" sz="2800" b="1" dirty="0" err="1"/>
                <a:t>Compagne</a:t>
              </a:r>
              <a:r>
                <a:rPr lang="en-US" sz="2800" b="1" dirty="0"/>
                <a:t> 1K</a:t>
              </a:r>
            </a:p>
          </p:txBody>
        </p:sp>
      </p:grpSp>
      <p:grpSp>
        <p:nvGrpSpPr>
          <p:cNvPr id="2595" name="Group 2594"/>
          <p:cNvGrpSpPr/>
          <p:nvPr/>
        </p:nvGrpSpPr>
        <p:grpSpPr>
          <a:xfrm rot="1998614">
            <a:off x="496094" y="6213521"/>
            <a:ext cx="3040607" cy="560294"/>
            <a:chOff x="2494956" y="-629996"/>
            <a:chExt cx="3040607" cy="560294"/>
          </a:xfrm>
        </p:grpSpPr>
        <p:sp>
          <p:nvSpPr>
            <p:cNvPr id="2596" name="Pentagon 2595"/>
            <p:cNvSpPr/>
            <p:nvPr/>
          </p:nvSpPr>
          <p:spPr>
            <a:xfrm flipH="1">
              <a:off x="2494956" y="-592922"/>
              <a:ext cx="2692417" cy="523220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7" name="TextBox 2596"/>
            <p:cNvSpPr txBox="1"/>
            <p:nvPr/>
          </p:nvSpPr>
          <p:spPr>
            <a:xfrm>
              <a:off x="2509256" y="-629996"/>
              <a:ext cx="302630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 err="1"/>
                <a:t>Baupte</a:t>
              </a:r>
              <a:r>
                <a:rPr lang="en-US" sz="2800" b="1" dirty="0"/>
                <a:t> 3.4K</a:t>
              </a:r>
            </a:p>
          </p:txBody>
        </p:sp>
      </p:grpSp>
      <p:sp>
        <p:nvSpPr>
          <p:cNvPr id="2602" name="Rectangle 2601"/>
          <p:cNvSpPr/>
          <p:nvPr/>
        </p:nvSpPr>
        <p:spPr>
          <a:xfrm>
            <a:off x="406400" y="685800"/>
            <a:ext cx="21414173" cy="16916399"/>
          </a:xfrm>
          <a:prstGeom prst="rect">
            <a:avLst/>
          </a:prstGeom>
          <a:noFill/>
          <a:ln w="152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/>
          <p:cNvGrpSpPr/>
          <p:nvPr/>
        </p:nvGrpSpPr>
        <p:grpSpPr>
          <a:xfrm>
            <a:off x="15093512" y="3859711"/>
            <a:ext cx="2013186" cy="895975"/>
            <a:chOff x="24866339" y="10694040"/>
            <a:chExt cx="2013186" cy="895975"/>
          </a:xfrm>
        </p:grpSpPr>
        <p:grpSp>
          <p:nvGrpSpPr>
            <p:cNvPr id="5" name="Group 4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153" name="Rectangle 152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TextBox 153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6" name="Group 5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149" name="Rectangle 148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1" name="Freeform 150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2" name="Freeform 151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5" name="Freeform 154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56" name="Group 155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159" name="Rectangle 158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0" name="Freeform 159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1" name="Freeform 160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57" name="Block Arc 156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58" name="Block Arc 157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185" name="TextBox 184"/>
          <p:cNvSpPr txBox="1"/>
          <p:nvPr/>
        </p:nvSpPr>
        <p:spPr>
          <a:xfrm>
            <a:off x="9260470" y="15998409"/>
            <a:ext cx="931704" cy="14957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X</a:t>
            </a:r>
          </a:p>
        </p:txBody>
      </p:sp>
      <p:sp>
        <p:nvSpPr>
          <p:cNvPr id="276" name="TextBox 275"/>
          <p:cNvSpPr txBox="1"/>
          <p:nvPr/>
        </p:nvSpPr>
        <p:spPr>
          <a:xfrm>
            <a:off x="16990320" y="7720767"/>
            <a:ext cx="1122423" cy="523220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2800" b="1" dirty="0"/>
              <a:t>Hill 30</a:t>
            </a:r>
          </a:p>
        </p:txBody>
      </p:sp>
      <p:sp>
        <p:nvSpPr>
          <p:cNvPr id="29" name="Freeform 28"/>
          <p:cNvSpPr/>
          <p:nvPr/>
        </p:nvSpPr>
        <p:spPr>
          <a:xfrm>
            <a:off x="10557962" y="7601630"/>
            <a:ext cx="6873511" cy="4459190"/>
          </a:xfrm>
          <a:custGeom>
            <a:avLst/>
            <a:gdLst>
              <a:gd name="connsiteX0" fmla="*/ 6873511 w 6873511"/>
              <a:gd name="connsiteY0" fmla="*/ 4459190 h 4459190"/>
              <a:gd name="connsiteX1" fmla="*/ 4998413 w 6873511"/>
              <a:gd name="connsiteY1" fmla="*/ 4412892 h 4459190"/>
              <a:gd name="connsiteX2" fmla="*/ 3644175 w 6873511"/>
              <a:gd name="connsiteY2" fmla="*/ 4262421 h 4459190"/>
              <a:gd name="connsiteX3" fmla="*/ 2255213 w 6873511"/>
              <a:gd name="connsiteY3" fmla="*/ 3486917 h 4459190"/>
              <a:gd name="connsiteX4" fmla="*/ 1294514 w 6873511"/>
              <a:gd name="connsiteY4" fmla="*/ 2537793 h 4459190"/>
              <a:gd name="connsiteX5" fmla="*/ 275942 w 6873511"/>
              <a:gd name="connsiteY5" fmla="*/ 1009935 h 4459190"/>
              <a:gd name="connsiteX6" fmla="*/ 21299 w 6873511"/>
              <a:gd name="connsiteY6" fmla="*/ 257580 h 4459190"/>
              <a:gd name="connsiteX7" fmla="*/ 704205 w 6873511"/>
              <a:gd name="connsiteY7" fmla="*/ 2937 h 4459190"/>
              <a:gd name="connsiteX8" fmla="*/ 1236641 w 6873511"/>
              <a:gd name="connsiteY8" fmla="*/ 141833 h 4459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873511" h="4459190">
                <a:moveTo>
                  <a:pt x="6873511" y="4459190"/>
                </a:moveTo>
                <a:cubicBezTo>
                  <a:pt x="6205073" y="4452438"/>
                  <a:pt x="5536636" y="4445687"/>
                  <a:pt x="4998413" y="4412892"/>
                </a:cubicBezTo>
                <a:cubicBezTo>
                  <a:pt x="4460190" y="4380097"/>
                  <a:pt x="4101375" y="4416750"/>
                  <a:pt x="3644175" y="4262421"/>
                </a:cubicBezTo>
                <a:cubicBezTo>
                  <a:pt x="3186975" y="4108092"/>
                  <a:pt x="2646823" y="3774355"/>
                  <a:pt x="2255213" y="3486917"/>
                </a:cubicBezTo>
                <a:cubicBezTo>
                  <a:pt x="1863603" y="3199479"/>
                  <a:pt x="1624392" y="2950623"/>
                  <a:pt x="1294514" y="2537793"/>
                </a:cubicBezTo>
                <a:cubicBezTo>
                  <a:pt x="964635" y="2124963"/>
                  <a:pt x="488144" y="1389970"/>
                  <a:pt x="275942" y="1009935"/>
                </a:cubicBezTo>
                <a:cubicBezTo>
                  <a:pt x="63740" y="629900"/>
                  <a:pt x="-50078" y="425413"/>
                  <a:pt x="21299" y="257580"/>
                </a:cubicBezTo>
                <a:cubicBezTo>
                  <a:pt x="92676" y="89747"/>
                  <a:pt x="501648" y="22228"/>
                  <a:pt x="704205" y="2937"/>
                </a:cubicBezTo>
                <a:cubicBezTo>
                  <a:pt x="906762" y="-16354"/>
                  <a:pt x="1071701" y="62739"/>
                  <a:pt x="1236641" y="141833"/>
                </a:cubicBezTo>
              </a:path>
            </a:pathLst>
          </a:custGeom>
          <a:noFill/>
          <a:ln w="152400" cmpd="thinThick">
            <a:solidFill>
              <a:srgbClr val="0033CC"/>
            </a:solidFill>
            <a:prstDash val="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Freeform 30"/>
          <p:cNvSpPr/>
          <p:nvPr/>
        </p:nvSpPr>
        <p:spPr>
          <a:xfrm>
            <a:off x="14027711" y="3298785"/>
            <a:ext cx="952908" cy="2639028"/>
          </a:xfrm>
          <a:custGeom>
            <a:avLst/>
            <a:gdLst>
              <a:gd name="connsiteX0" fmla="*/ 556390 w 952908"/>
              <a:gd name="connsiteY0" fmla="*/ 0 h 2639028"/>
              <a:gd name="connsiteX1" fmla="*/ 174426 w 952908"/>
              <a:gd name="connsiteY1" fmla="*/ 972273 h 2639028"/>
              <a:gd name="connsiteX2" fmla="*/ 12380 w 952908"/>
              <a:gd name="connsiteY2" fmla="*/ 1435261 h 2639028"/>
              <a:gd name="connsiteX3" fmla="*/ 486942 w 952908"/>
              <a:gd name="connsiteY3" fmla="*/ 1666754 h 2639028"/>
              <a:gd name="connsiteX4" fmla="*/ 903631 w 952908"/>
              <a:gd name="connsiteY4" fmla="*/ 2037144 h 2639028"/>
              <a:gd name="connsiteX5" fmla="*/ 949930 w 952908"/>
              <a:gd name="connsiteY5" fmla="*/ 2639028 h 2639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2908" h="2639028">
                <a:moveTo>
                  <a:pt x="556390" y="0"/>
                </a:moveTo>
                <a:cubicBezTo>
                  <a:pt x="410742" y="366531"/>
                  <a:pt x="265094" y="733063"/>
                  <a:pt x="174426" y="972273"/>
                </a:cubicBezTo>
                <a:cubicBezTo>
                  <a:pt x="83758" y="1211483"/>
                  <a:pt x="-39706" y="1319514"/>
                  <a:pt x="12380" y="1435261"/>
                </a:cubicBezTo>
                <a:cubicBezTo>
                  <a:pt x="64466" y="1551008"/>
                  <a:pt x="338400" y="1566440"/>
                  <a:pt x="486942" y="1666754"/>
                </a:cubicBezTo>
                <a:cubicBezTo>
                  <a:pt x="635484" y="1767068"/>
                  <a:pt x="826466" y="1875098"/>
                  <a:pt x="903631" y="2037144"/>
                </a:cubicBezTo>
                <a:cubicBezTo>
                  <a:pt x="980796" y="2199190"/>
                  <a:pt x="942214" y="2529069"/>
                  <a:pt x="949930" y="2639028"/>
                </a:cubicBezTo>
              </a:path>
            </a:pathLst>
          </a:custGeom>
          <a:noFill/>
          <a:ln w="152400" cmpd="thickThin">
            <a:solidFill>
              <a:srgbClr val="0033CC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" name="TextBox 309"/>
          <p:cNvSpPr txBox="1"/>
          <p:nvPr/>
        </p:nvSpPr>
        <p:spPr>
          <a:xfrm>
            <a:off x="13988593" y="1741090"/>
            <a:ext cx="2454518" cy="1077218"/>
          </a:xfrm>
          <a:prstGeom prst="rect">
            <a:avLst/>
          </a:prstGeom>
          <a:solidFill>
            <a:schemeClr val="bg1"/>
          </a:solidFill>
          <a:ln w="127000" cmpd="thinThick">
            <a:solidFill>
              <a:srgbClr val="0033CC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/>
              <a:t>Fall Back Line</a:t>
            </a:r>
          </a:p>
          <a:p>
            <a:pPr algn="ctr"/>
            <a:r>
              <a:rPr lang="en-US" sz="3200" b="1" dirty="0"/>
              <a:t>13 June</a:t>
            </a:r>
          </a:p>
        </p:txBody>
      </p:sp>
      <p:sp>
        <p:nvSpPr>
          <p:cNvPr id="98" name="TextBox 97"/>
          <p:cNvSpPr txBox="1"/>
          <p:nvPr/>
        </p:nvSpPr>
        <p:spPr>
          <a:xfrm>
            <a:off x="22478660" y="4831536"/>
            <a:ext cx="4625770" cy="769441"/>
          </a:xfrm>
          <a:prstGeom prst="rect">
            <a:avLst/>
          </a:prstGeom>
          <a:noFill/>
          <a:ln w="381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>
                <a:latin typeface="Georgia" panose="02040502050405020303" pitchFamily="18" charset="0"/>
              </a:rPr>
              <a:t>US Attack</a:t>
            </a:r>
            <a:endParaRPr lang="en-US" dirty="0"/>
          </a:p>
        </p:txBody>
      </p:sp>
      <p:sp>
        <p:nvSpPr>
          <p:cNvPr id="162" name="Freeform 161"/>
          <p:cNvSpPr/>
          <p:nvPr/>
        </p:nvSpPr>
        <p:spPr>
          <a:xfrm>
            <a:off x="6867300" y="4144781"/>
            <a:ext cx="5902702" cy="11792394"/>
          </a:xfrm>
          <a:custGeom>
            <a:avLst/>
            <a:gdLst>
              <a:gd name="connsiteX0" fmla="*/ 732163 w 2637163"/>
              <a:gd name="connsiteY0" fmla="*/ 0 h 5969000"/>
              <a:gd name="connsiteX1" fmla="*/ 173363 w 2637163"/>
              <a:gd name="connsiteY1" fmla="*/ 1473200 h 5969000"/>
              <a:gd name="connsiteX2" fmla="*/ 71763 w 2637163"/>
              <a:gd name="connsiteY2" fmla="*/ 2768600 h 5969000"/>
              <a:gd name="connsiteX3" fmla="*/ 1163963 w 2637163"/>
              <a:gd name="connsiteY3" fmla="*/ 4749800 h 5969000"/>
              <a:gd name="connsiteX4" fmla="*/ 1570363 w 2637163"/>
              <a:gd name="connsiteY4" fmla="*/ 5105400 h 5969000"/>
              <a:gd name="connsiteX5" fmla="*/ 2027563 w 2637163"/>
              <a:gd name="connsiteY5" fmla="*/ 5664200 h 5969000"/>
              <a:gd name="connsiteX6" fmla="*/ 2637163 w 2637163"/>
              <a:gd name="connsiteY6" fmla="*/ 5969000 h 5969000"/>
              <a:gd name="connsiteX0" fmla="*/ 732163 w 2637163"/>
              <a:gd name="connsiteY0" fmla="*/ 0 h 5969000"/>
              <a:gd name="connsiteX1" fmla="*/ 173363 w 2637163"/>
              <a:gd name="connsiteY1" fmla="*/ 1473200 h 5969000"/>
              <a:gd name="connsiteX2" fmla="*/ 71763 w 2637163"/>
              <a:gd name="connsiteY2" fmla="*/ 2768600 h 5969000"/>
              <a:gd name="connsiteX3" fmla="*/ 1163963 w 2637163"/>
              <a:gd name="connsiteY3" fmla="*/ 4749800 h 5969000"/>
              <a:gd name="connsiteX4" fmla="*/ 2027563 w 2637163"/>
              <a:gd name="connsiteY4" fmla="*/ 5664200 h 5969000"/>
              <a:gd name="connsiteX5" fmla="*/ 2637163 w 2637163"/>
              <a:gd name="connsiteY5" fmla="*/ 5969000 h 5969000"/>
              <a:gd name="connsiteX0" fmla="*/ 732163 w 2637163"/>
              <a:gd name="connsiteY0" fmla="*/ 0 h 5969000"/>
              <a:gd name="connsiteX1" fmla="*/ 173363 w 2637163"/>
              <a:gd name="connsiteY1" fmla="*/ 1473200 h 5969000"/>
              <a:gd name="connsiteX2" fmla="*/ 71763 w 2637163"/>
              <a:gd name="connsiteY2" fmla="*/ 2768600 h 5969000"/>
              <a:gd name="connsiteX3" fmla="*/ 1163963 w 2637163"/>
              <a:gd name="connsiteY3" fmla="*/ 4749800 h 5969000"/>
              <a:gd name="connsiteX4" fmla="*/ 2027563 w 2637163"/>
              <a:gd name="connsiteY4" fmla="*/ 5664200 h 5969000"/>
              <a:gd name="connsiteX5" fmla="*/ 2637163 w 2637163"/>
              <a:gd name="connsiteY5" fmla="*/ 5969000 h 5969000"/>
              <a:gd name="connsiteX0" fmla="*/ 717002 w 2622002"/>
              <a:gd name="connsiteY0" fmla="*/ 0 h 5969000"/>
              <a:gd name="connsiteX1" fmla="*/ 158202 w 2622002"/>
              <a:gd name="connsiteY1" fmla="*/ 1473200 h 5969000"/>
              <a:gd name="connsiteX2" fmla="*/ 56602 w 2622002"/>
              <a:gd name="connsiteY2" fmla="*/ 2768600 h 5969000"/>
              <a:gd name="connsiteX3" fmla="*/ 1148802 w 2622002"/>
              <a:gd name="connsiteY3" fmla="*/ 4749800 h 5969000"/>
              <a:gd name="connsiteX4" fmla="*/ 2012402 w 2622002"/>
              <a:gd name="connsiteY4" fmla="*/ 5664200 h 5969000"/>
              <a:gd name="connsiteX5" fmla="*/ 2622002 w 2622002"/>
              <a:gd name="connsiteY5" fmla="*/ 5969000 h 5969000"/>
              <a:gd name="connsiteX0" fmla="*/ 831298 w 2736298"/>
              <a:gd name="connsiteY0" fmla="*/ 0 h 5969000"/>
              <a:gd name="connsiteX1" fmla="*/ 272498 w 2736298"/>
              <a:gd name="connsiteY1" fmla="*/ 1473200 h 5969000"/>
              <a:gd name="connsiteX2" fmla="*/ 170898 w 2736298"/>
              <a:gd name="connsiteY2" fmla="*/ 2768600 h 5969000"/>
              <a:gd name="connsiteX3" fmla="*/ 65218 w 2736298"/>
              <a:gd name="connsiteY3" fmla="*/ 4009007 h 5969000"/>
              <a:gd name="connsiteX4" fmla="*/ 1263098 w 2736298"/>
              <a:gd name="connsiteY4" fmla="*/ 4749800 h 5969000"/>
              <a:gd name="connsiteX5" fmla="*/ 2126698 w 2736298"/>
              <a:gd name="connsiteY5" fmla="*/ 5664200 h 5969000"/>
              <a:gd name="connsiteX6" fmla="*/ 2736298 w 2736298"/>
              <a:gd name="connsiteY6" fmla="*/ 5969000 h 5969000"/>
              <a:gd name="connsiteX0" fmla="*/ 944920 w 2849920"/>
              <a:gd name="connsiteY0" fmla="*/ 0 h 5969000"/>
              <a:gd name="connsiteX1" fmla="*/ 386120 w 2849920"/>
              <a:gd name="connsiteY1" fmla="*/ 1473200 h 5969000"/>
              <a:gd name="connsiteX2" fmla="*/ 14527 w 2849920"/>
              <a:gd name="connsiteY2" fmla="*/ 2652889 h 5969000"/>
              <a:gd name="connsiteX3" fmla="*/ 178840 w 2849920"/>
              <a:gd name="connsiteY3" fmla="*/ 4009007 h 5969000"/>
              <a:gd name="connsiteX4" fmla="*/ 1376720 w 2849920"/>
              <a:gd name="connsiteY4" fmla="*/ 4749800 h 5969000"/>
              <a:gd name="connsiteX5" fmla="*/ 2240320 w 2849920"/>
              <a:gd name="connsiteY5" fmla="*/ 5664200 h 5969000"/>
              <a:gd name="connsiteX6" fmla="*/ 2849920 w 2849920"/>
              <a:gd name="connsiteY6" fmla="*/ 5969000 h 5969000"/>
              <a:gd name="connsiteX0" fmla="*/ 934200 w 2839200"/>
              <a:gd name="connsiteY0" fmla="*/ 0 h 5969000"/>
              <a:gd name="connsiteX1" fmla="*/ 221118 w 2839200"/>
              <a:gd name="connsiteY1" fmla="*/ 1460343 h 5969000"/>
              <a:gd name="connsiteX2" fmla="*/ 3807 w 2839200"/>
              <a:gd name="connsiteY2" fmla="*/ 2652889 h 5969000"/>
              <a:gd name="connsiteX3" fmla="*/ 168120 w 2839200"/>
              <a:gd name="connsiteY3" fmla="*/ 4009007 h 5969000"/>
              <a:gd name="connsiteX4" fmla="*/ 1366000 w 2839200"/>
              <a:gd name="connsiteY4" fmla="*/ 4749800 h 5969000"/>
              <a:gd name="connsiteX5" fmla="*/ 2229600 w 2839200"/>
              <a:gd name="connsiteY5" fmla="*/ 5664200 h 5969000"/>
              <a:gd name="connsiteX6" fmla="*/ 2839200 w 2839200"/>
              <a:gd name="connsiteY6" fmla="*/ 5969000 h 5969000"/>
              <a:gd name="connsiteX0" fmla="*/ 1082793 w 2987793"/>
              <a:gd name="connsiteY0" fmla="*/ 0 h 5969000"/>
              <a:gd name="connsiteX1" fmla="*/ 369711 w 2987793"/>
              <a:gd name="connsiteY1" fmla="*/ 1460343 h 5969000"/>
              <a:gd name="connsiteX2" fmla="*/ 152400 w 2987793"/>
              <a:gd name="connsiteY2" fmla="*/ 2652889 h 5969000"/>
              <a:gd name="connsiteX3" fmla="*/ 72434 w 2987793"/>
              <a:gd name="connsiteY3" fmla="*/ 3957580 h 5969000"/>
              <a:gd name="connsiteX4" fmla="*/ 1514593 w 2987793"/>
              <a:gd name="connsiteY4" fmla="*/ 4749800 h 5969000"/>
              <a:gd name="connsiteX5" fmla="*/ 2378193 w 2987793"/>
              <a:gd name="connsiteY5" fmla="*/ 5664200 h 5969000"/>
              <a:gd name="connsiteX6" fmla="*/ 2987793 w 2987793"/>
              <a:gd name="connsiteY6" fmla="*/ 5969000 h 5969000"/>
              <a:gd name="connsiteX0" fmla="*/ 1082793 w 2987793"/>
              <a:gd name="connsiteY0" fmla="*/ 0 h 5969000"/>
              <a:gd name="connsiteX1" fmla="*/ 369711 w 2987793"/>
              <a:gd name="connsiteY1" fmla="*/ 1460343 h 5969000"/>
              <a:gd name="connsiteX2" fmla="*/ 152400 w 2987793"/>
              <a:gd name="connsiteY2" fmla="*/ 2652889 h 5969000"/>
              <a:gd name="connsiteX3" fmla="*/ 72434 w 2987793"/>
              <a:gd name="connsiteY3" fmla="*/ 3957580 h 5969000"/>
              <a:gd name="connsiteX4" fmla="*/ 1514593 w 2987793"/>
              <a:gd name="connsiteY4" fmla="*/ 4749800 h 5969000"/>
              <a:gd name="connsiteX5" fmla="*/ 2198198 w 2987793"/>
              <a:gd name="connsiteY5" fmla="*/ 5741341 h 5969000"/>
              <a:gd name="connsiteX6" fmla="*/ 2987793 w 2987793"/>
              <a:gd name="connsiteY6" fmla="*/ 5969000 h 596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87793" h="5969000">
                <a:moveTo>
                  <a:pt x="1082793" y="0"/>
                </a:moveTo>
                <a:cubicBezTo>
                  <a:pt x="858426" y="505883"/>
                  <a:pt x="524776" y="1018195"/>
                  <a:pt x="369711" y="1460343"/>
                </a:cubicBezTo>
                <a:cubicBezTo>
                  <a:pt x="214646" y="1902491"/>
                  <a:pt x="201946" y="2236683"/>
                  <a:pt x="152400" y="2652889"/>
                </a:cubicBezTo>
                <a:cubicBezTo>
                  <a:pt x="102854" y="3069095"/>
                  <a:pt x="-109599" y="3627380"/>
                  <a:pt x="72434" y="3957580"/>
                </a:cubicBezTo>
                <a:cubicBezTo>
                  <a:pt x="254467" y="4287780"/>
                  <a:pt x="1160299" y="4452507"/>
                  <a:pt x="1514593" y="4749800"/>
                </a:cubicBezTo>
                <a:cubicBezTo>
                  <a:pt x="1868887" y="5047094"/>
                  <a:pt x="1952665" y="5538141"/>
                  <a:pt x="2198198" y="5741341"/>
                </a:cubicBezTo>
                <a:cubicBezTo>
                  <a:pt x="2375998" y="5885274"/>
                  <a:pt x="2915826" y="5918200"/>
                  <a:pt x="2987793" y="5969000"/>
                </a:cubicBezTo>
              </a:path>
            </a:pathLst>
          </a:custGeom>
          <a:noFill/>
          <a:ln w="127000">
            <a:solidFill>
              <a:srgbClr val="0033CC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" name="Group 9"/>
          <p:cNvGrpSpPr/>
          <p:nvPr/>
        </p:nvGrpSpPr>
        <p:grpSpPr>
          <a:xfrm>
            <a:off x="18087343" y="3874467"/>
            <a:ext cx="2442198" cy="1124730"/>
            <a:chOff x="22673270" y="9179158"/>
            <a:chExt cx="2442198" cy="1124730"/>
          </a:xfrm>
        </p:grpSpPr>
        <p:sp>
          <p:nvSpPr>
            <p:cNvPr id="178" name="TextBox 177"/>
            <p:cNvSpPr txBox="1"/>
            <p:nvPr/>
          </p:nvSpPr>
          <p:spPr>
            <a:xfrm>
              <a:off x="22897404" y="9179158"/>
              <a:ext cx="430494" cy="584775"/>
            </a:xfrm>
            <a:prstGeom prst="rect">
              <a:avLst/>
            </a:prstGeom>
            <a:solidFill>
              <a:srgbClr val="F0F2EA"/>
            </a:solidFill>
            <a:ln w="381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</a:t>
              </a:r>
            </a:p>
          </p:txBody>
        </p:sp>
        <p:grpSp>
          <p:nvGrpSpPr>
            <p:cNvPr id="163" name="Group 162"/>
            <p:cNvGrpSpPr/>
            <p:nvPr/>
          </p:nvGrpSpPr>
          <p:grpSpPr>
            <a:xfrm>
              <a:off x="22673270" y="9640396"/>
              <a:ext cx="2442198" cy="663492"/>
              <a:chOff x="24868123" y="10924427"/>
              <a:chExt cx="2442198" cy="663492"/>
            </a:xfrm>
          </p:grpSpPr>
          <p:grpSp>
            <p:nvGrpSpPr>
              <p:cNvPr id="164" name="Group 163"/>
              <p:cNvGrpSpPr/>
              <p:nvPr/>
            </p:nvGrpSpPr>
            <p:grpSpPr>
              <a:xfrm>
                <a:off x="25721992" y="10968827"/>
                <a:ext cx="1588329" cy="584775"/>
                <a:chOff x="25844940" y="11151544"/>
                <a:chExt cx="1588329" cy="584775"/>
              </a:xfrm>
            </p:grpSpPr>
            <p:sp>
              <p:nvSpPr>
                <p:cNvPr id="176" name="Rectangle 175"/>
                <p:cNvSpPr/>
                <p:nvPr/>
              </p:nvSpPr>
              <p:spPr>
                <a:xfrm>
                  <a:off x="25924805" y="11210477"/>
                  <a:ext cx="1357181" cy="472750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7" name="TextBox 176"/>
                <p:cNvSpPr txBox="1"/>
                <p:nvPr/>
              </p:nvSpPr>
              <p:spPr>
                <a:xfrm>
                  <a:off x="25844940" y="11151544"/>
                  <a:ext cx="1588329" cy="584775"/>
                </a:xfrm>
                <a:prstGeom prst="rect">
                  <a:avLst/>
                </a:prstGeom>
                <a:noFill/>
                <a:ln w="3810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CCA/2</a:t>
                  </a:r>
                </a:p>
              </p:txBody>
            </p:sp>
          </p:grpSp>
          <p:sp>
            <p:nvSpPr>
              <p:cNvPr id="173" name="Rectangle 172"/>
              <p:cNvSpPr/>
              <p:nvPr/>
            </p:nvSpPr>
            <p:spPr>
              <a:xfrm>
                <a:off x="24868123" y="10924427"/>
                <a:ext cx="893962" cy="663492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" name="Oval 1"/>
            <p:cNvSpPr/>
            <p:nvPr/>
          </p:nvSpPr>
          <p:spPr>
            <a:xfrm>
              <a:off x="22819351" y="9796505"/>
              <a:ext cx="619200" cy="351273"/>
            </a:xfrm>
            <a:prstGeom prst="ellipse">
              <a:avLst/>
            </a:pr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9" name="Freeform 18"/>
          <p:cNvSpPr/>
          <p:nvPr/>
        </p:nvSpPr>
        <p:spPr>
          <a:xfrm>
            <a:off x="18034000" y="4318000"/>
            <a:ext cx="558800" cy="1498600"/>
          </a:xfrm>
          <a:custGeom>
            <a:avLst/>
            <a:gdLst>
              <a:gd name="connsiteX0" fmla="*/ 0 w 558800"/>
              <a:gd name="connsiteY0" fmla="*/ 0 h 1498600"/>
              <a:gd name="connsiteX1" fmla="*/ 50800 w 558800"/>
              <a:gd name="connsiteY1" fmla="*/ 1041400 h 1498600"/>
              <a:gd name="connsiteX2" fmla="*/ 558800 w 558800"/>
              <a:gd name="connsiteY2" fmla="*/ 1498600 h 149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8800" h="1498600">
                <a:moveTo>
                  <a:pt x="0" y="0"/>
                </a:moveTo>
                <a:lnTo>
                  <a:pt x="50800" y="1041400"/>
                </a:lnTo>
                <a:lnTo>
                  <a:pt x="558800" y="1498600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4" name="Group 233"/>
          <p:cNvGrpSpPr/>
          <p:nvPr/>
        </p:nvGrpSpPr>
        <p:grpSpPr>
          <a:xfrm>
            <a:off x="15377600" y="9205988"/>
            <a:ext cx="2013186" cy="895975"/>
            <a:chOff x="24866339" y="10694040"/>
            <a:chExt cx="2013186" cy="895975"/>
          </a:xfrm>
        </p:grpSpPr>
        <p:grpSp>
          <p:nvGrpSpPr>
            <p:cNvPr id="235" name="Group 234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247" name="Rectangle 246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8" name="TextBox 247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501</a:t>
                </a:r>
              </a:p>
            </p:txBody>
          </p:sp>
        </p:grpSp>
        <p:grpSp>
          <p:nvGrpSpPr>
            <p:cNvPr id="236" name="Group 235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237" name="Rectangle 236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8" name="Freeform 237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9" name="Freeform 238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0" name="Freeform 239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41" name="Group 240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244" name="Rectangle 243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5" name="Freeform 244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6" name="Freeform 245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42" name="Block Arc 241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43" name="Block Arc 242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91" name="Group 190"/>
          <p:cNvGrpSpPr/>
          <p:nvPr/>
        </p:nvGrpSpPr>
        <p:grpSpPr>
          <a:xfrm>
            <a:off x="14744238" y="5361606"/>
            <a:ext cx="2013186" cy="895975"/>
            <a:chOff x="24866339" y="10694040"/>
            <a:chExt cx="2013186" cy="895975"/>
          </a:xfrm>
        </p:grpSpPr>
        <p:grpSp>
          <p:nvGrpSpPr>
            <p:cNvPr id="192" name="Group 191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207" name="Rectangle 206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" name="TextBox 207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502</a:t>
                </a:r>
              </a:p>
            </p:txBody>
          </p:sp>
        </p:grpSp>
        <p:grpSp>
          <p:nvGrpSpPr>
            <p:cNvPr id="193" name="Group 192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194" name="Rectangle 193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5" name="Freeform 194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98" name="Group 197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201" name="Rectangle 200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5" name="Freeform 204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6" name="Freeform 205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99" name="Block Arc 198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200" name="Block Arc 199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212" name="Freeform 211"/>
          <p:cNvSpPr/>
          <p:nvPr/>
        </p:nvSpPr>
        <p:spPr>
          <a:xfrm>
            <a:off x="636888" y="10279183"/>
            <a:ext cx="8949445" cy="7209875"/>
          </a:xfrm>
          <a:custGeom>
            <a:avLst/>
            <a:gdLst>
              <a:gd name="connsiteX0" fmla="*/ 252212 w 9396212"/>
              <a:gd name="connsiteY0" fmla="*/ 0 h 5765800"/>
              <a:gd name="connsiteX1" fmla="*/ 150612 w 9396212"/>
              <a:gd name="connsiteY1" fmla="*/ 711200 h 5765800"/>
              <a:gd name="connsiteX2" fmla="*/ 2030212 w 9396212"/>
              <a:gd name="connsiteY2" fmla="*/ 2159000 h 5765800"/>
              <a:gd name="connsiteX3" fmla="*/ 4113012 w 9396212"/>
              <a:gd name="connsiteY3" fmla="*/ 2667000 h 5765800"/>
              <a:gd name="connsiteX4" fmla="*/ 5433812 w 9396212"/>
              <a:gd name="connsiteY4" fmla="*/ 3302000 h 5765800"/>
              <a:gd name="connsiteX5" fmla="*/ 7059412 w 9396212"/>
              <a:gd name="connsiteY5" fmla="*/ 4343400 h 5765800"/>
              <a:gd name="connsiteX6" fmla="*/ 8964412 w 9396212"/>
              <a:gd name="connsiteY6" fmla="*/ 5435600 h 5765800"/>
              <a:gd name="connsiteX7" fmla="*/ 9396212 w 9396212"/>
              <a:gd name="connsiteY7" fmla="*/ 5765800 h 5765800"/>
              <a:gd name="connsiteX0" fmla="*/ 0 w 9245600"/>
              <a:gd name="connsiteY0" fmla="*/ 0 h 5054600"/>
              <a:gd name="connsiteX1" fmla="*/ 1879600 w 9245600"/>
              <a:gd name="connsiteY1" fmla="*/ 1447800 h 5054600"/>
              <a:gd name="connsiteX2" fmla="*/ 3962400 w 9245600"/>
              <a:gd name="connsiteY2" fmla="*/ 1955800 h 5054600"/>
              <a:gd name="connsiteX3" fmla="*/ 5283200 w 9245600"/>
              <a:gd name="connsiteY3" fmla="*/ 2590800 h 5054600"/>
              <a:gd name="connsiteX4" fmla="*/ 6908800 w 9245600"/>
              <a:gd name="connsiteY4" fmla="*/ 3632200 h 5054600"/>
              <a:gd name="connsiteX5" fmla="*/ 8813800 w 9245600"/>
              <a:gd name="connsiteY5" fmla="*/ 4724400 h 5054600"/>
              <a:gd name="connsiteX6" fmla="*/ 9245600 w 9245600"/>
              <a:gd name="connsiteY6" fmla="*/ 5054600 h 5054600"/>
              <a:gd name="connsiteX0" fmla="*/ 0 w 7366000"/>
              <a:gd name="connsiteY0" fmla="*/ 0 h 3606800"/>
              <a:gd name="connsiteX1" fmla="*/ 2082800 w 7366000"/>
              <a:gd name="connsiteY1" fmla="*/ 508000 h 3606800"/>
              <a:gd name="connsiteX2" fmla="*/ 3403600 w 7366000"/>
              <a:gd name="connsiteY2" fmla="*/ 1143000 h 3606800"/>
              <a:gd name="connsiteX3" fmla="*/ 5029200 w 7366000"/>
              <a:gd name="connsiteY3" fmla="*/ 2184400 h 3606800"/>
              <a:gd name="connsiteX4" fmla="*/ 6934200 w 7366000"/>
              <a:gd name="connsiteY4" fmla="*/ 3276600 h 3606800"/>
              <a:gd name="connsiteX5" fmla="*/ 7366000 w 7366000"/>
              <a:gd name="connsiteY5" fmla="*/ 3606800 h 3606800"/>
              <a:gd name="connsiteX0" fmla="*/ 0 w 5913180"/>
              <a:gd name="connsiteY0" fmla="*/ 0 h 3298237"/>
              <a:gd name="connsiteX1" fmla="*/ 629980 w 5913180"/>
              <a:gd name="connsiteY1" fmla="*/ 199437 h 3298237"/>
              <a:gd name="connsiteX2" fmla="*/ 1950780 w 5913180"/>
              <a:gd name="connsiteY2" fmla="*/ 834437 h 3298237"/>
              <a:gd name="connsiteX3" fmla="*/ 3576380 w 5913180"/>
              <a:gd name="connsiteY3" fmla="*/ 1875837 h 3298237"/>
              <a:gd name="connsiteX4" fmla="*/ 5481380 w 5913180"/>
              <a:gd name="connsiteY4" fmla="*/ 2968037 h 3298237"/>
              <a:gd name="connsiteX5" fmla="*/ 5913180 w 5913180"/>
              <a:gd name="connsiteY5" fmla="*/ 3298237 h 3298237"/>
              <a:gd name="connsiteX0" fmla="*/ 0 w 5990321"/>
              <a:gd name="connsiteY0" fmla="*/ 0 h 3323951"/>
              <a:gd name="connsiteX1" fmla="*/ 707121 w 5990321"/>
              <a:gd name="connsiteY1" fmla="*/ 225151 h 3323951"/>
              <a:gd name="connsiteX2" fmla="*/ 2027921 w 5990321"/>
              <a:gd name="connsiteY2" fmla="*/ 860151 h 3323951"/>
              <a:gd name="connsiteX3" fmla="*/ 3653521 w 5990321"/>
              <a:gd name="connsiteY3" fmla="*/ 1901551 h 3323951"/>
              <a:gd name="connsiteX4" fmla="*/ 5558521 w 5990321"/>
              <a:gd name="connsiteY4" fmla="*/ 2993751 h 3323951"/>
              <a:gd name="connsiteX5" fmla="*/ 5990321 w 5990321"/>
              <a:gd name="connsiteY5" fmla="*/ 3323951 h 3323951"/>
              <a:gd name="connsiteX0" fmla="*/ 0 w 5990321"/>
              <a:gd name="connsiteY0" fmla="*/ 0 h 3323951"/>
              <a:gd name="connsiteX1" fmla="*/ 707121 w 5990321"/>
              <a:gd name="connsiteY1" fmla="*/ 225151 h 3323951"/>
              <a:gd name="connsiteX2" fmla="*/ 2027921 w 5990321"/>
              <a:gd name="connsiteY2" fmla="*/ 860151 h 3323951"/>
              <a:gd name="connsiteX3" fmla="*/ 3653521 w 5990321"/>
              <a:gd name="connsiteY3" fmla="*/ 1901551 h 3323951"/>
              <a:gd name="connsiteX4" fmla="*/ 5108532 w 5990321"/>
              <a:gd name="connsiteY4" fmla="*/ 3160890 h 3323951"/>
              <a:gd name="connsiteX5" fmla="*/ 5990321 w 5990321"/>
              <a:gd name="connsiteY5" fmla="*/ 3323951 h 3323951"/>
              <a:gd name="connsiteX0" fmla="*/ 0 w 5990321"/>
              <a:gd name="connsiteY0" fmla="*/ 0 h 3323951"/>
              <a:gd name="connsiteX1" fmla="*/ 707121 w 5990321"/>
              <a:gd name="connsiteY1" fmla="*/ 225151 h 3323951"/>
              <a:gd name="connsiteX2" fmla="*/ 2027921 w 5990321"/>
              <a:gd name="connsiteY2" fmla="*/ 860151 h 3323951"/>
              <a:gd name="connsiteX3" fmla="*/ 3563524 w 5990321"/>
              <a:gd name="connsiteY3" fmla="*/ 1991549 h 3323951"/>
              <a:gd name="connsiteX4" fmla="*/ 5108532 w 5990321"/>
              <a:gd name="connsiteY4" fmla="*/ 3160890 h 3323951"/>
              <a:gd name="connsiteX5" fmla="*/ 5990321 w 5990321"/>
              <a:gd name="connsiteY5" fmla="*/ 3323951 h 3323951"/>
              <a:gd name="connsiteX0" fmla="*/ 0 w 5990321"/>
              <a:gd name="connsiteY0" fmla="*/ 0 h 3323951"/>
              <a:gd name="connsiteX1" fmla="*/ 707121 w 5990321"/>
              <a:gd name="connsiteY1" fmla="*/ 225151 h 3323951"/>
              <a:gd name="connsiteX2" fmla="*/ 1912210 w 5990321"/>
              <a:gd name="connsiteY2" fmla="*/ 1014433 h 3323951"/>
              <a:gd name="connsiteX3" fmla="*/ 3563524 w 5990321"/>
              <a:gd name="connsiteY3" fmla="*/ 1991549 h 3323951"/>
              <a:gd name="connsiteX4" fmla="*/ 5108532 w 5990321"/>
              <a:gd name="connsiteY4" fmla="*/ 3160890 h 3323951"/>
              <a:gd name="connsiteX5" fmla="*/ 5990321 w 5990321"/>
              <a:gd name="connsiteY5" fmla="*/ 3323951 h 3323951"/>
              <a:gd name="connsiteX0" fmla="*/ 0 w 5990321"/>
              <a:gd name="connsiteY0" fmla="*/ 0 h 3323951"/>
              <a:gd name="connsiteX1" fmla="*/ 655694 w 5990321"/>
              <a:gd name="connsiteY1" fmla="*/ 392290 h 3323951"/>
              <a:gd name="connsiteX2" fmla="*/ 1912210 w 5990321"/>
              <a:gd name="connsiteY2" fmla="*/ 1014433 h 3323951"/>
              <a:gd name="connsiteX3" fmla="*/ 3563524 w 5990321"/>
              <a:gd name="connsiteY3" fmla="*/ 1991549 h 3323951"/>
              <a:gd name="connsiteX4" fmla="*/ 5108532 w 5990321"/>
              <a:gd name="connsiteY4" fmla="*/ 3160890 h 3323951"/>
              <a:gd name="connsiteX5" fmla="*/ 5990321 w 5990321"/>
              <a:gd name="connsiteY5" fmla="*/ 3323951 h 3323951"/>
              <a:gd name="connsiteX0" fmla="*/ 0 w 5887466"/>
              <a:gd name="connsiteY0" fmla="*/ 0 h 3092528"/>
              <a:gd name="connsiteX1" fmla="*/ 552839 w 5887466"/>
              <a:gd name="connsiteY1" fmla="*/ 160867 h 3092528"/>
              <a:gd name="connsiteX2" fmla="*/ 1809355 w 5887466"/>
              <a:gd name="connsiteY2" fmla="*/ 783010 h 3092528"/>
              <a:gd name="connsiteX3" fmla="*/ 3460669 w 5887466"/>
              <a:gd name="connsiteY3" fmla="*/ 1760126 h 3092528"/>
              <a:gd name="connsiteX4" fmla="*/ 5005677 w 5887466"/>
              <a:gd name="connsiteY4" fmla="*/ 2929467 h 3092528"/>
              <a:gd name="connsiteX5" fmla="*/ 5887466 w 5887466"/>
              <a:gd name="connsiteY5" fmla="*/ 3092528 h 3092528"/>
              <a:gd name="connsiteX0" fmla="*/ 0 w 5887466"/>
              <a:gd name="connsiteY0" fmla="*/ 0 h 3092528"/>
              <a:gd name="connsiteX1" fmla="*/ 1809355 w 5887466"/>
              <a:gd name="connsiteY1" fmla="*/ 783010 h 3092528"/>
              <a:gd name="connsiteX2" fmla="*/ 3460669 w 5887466"/>
              <a:gd name="connsiteY2" fmla="*/ 1760126 h 3092528"/>
              <a:gd name="connsiteX3" fmla="*/ 5005677 w 5887466"/>
              <a:gd name="connsiteY3" fmla="*/ 2929467 h 3092528"/>
              <a:gd name="connsiteX4" fmla="*/ 5887466 w 5887466"/>
              <a:gd name="connsiteY4" fmla="*/ 3092528 h 3092528"/>
              <a:gd name="connsiteX0" fmla="*/ 0 w 5887466"/>
              <a:gd name="connsiteY0" fmla="*/ 0 h 3092528"/>
              <a:gd name="connsiteX1" fmla="*/ 757596 w 5887466"/>
              <a:gd name="connsiteY1" fmla="*/ 248236 h 3092528"/>
              <a:gd name="connsiteX2" fmla="*/ 1809355 w 5887466"/>
              <a:gd name="connsiteY2" fmla="*/ 783010 h 3092528"/>
              <a:gd name="connsiteX3" fmla="*/ 3460669 w 5887466"/>
              <a:gd name="connsiteY3" fmla="*/ 1760126 h 3092528"/>
              <a:gd name="connsiteX4" fmla="*/ 5005677 w 5887466"/>
              <a:gd name="connsiteY4" fmla="*/ 2929467 h 3092528"/>
              <a:gd name="connsiteX5" fmla="*/ 5887466 w 5887466"/>
              <a:gd name="connsiteY5" fmla="*/ 3092528 h 3092528"/>
              <a:gd name="connsiteX0" fmla="*/ 0 w 5887466"/>
              <a:gd name="connsiteY0" fmla="*/ 0 h 3686986"/>
              <a:gd name="connsiteX1" fmla="*/ 757596 w 5887466"/>
              <a:gd name="connsiteY1" fmla="*/ 248236 h 3686986"/>
              <a:gd name="connsiteX2" fmla="*/ 1809355 w 5887466"/>
              <a:gd name="connsiteY2" fmla="*/ 783010 h 3686986"/>
              <a:gd name="connsiteX3" fmla="*/ 3460669 w 5887466"/>
              <a:gd name="connsiteY3" fmla="*/ 1760126 h 3686986"/>
              <a:gd name="connsiteX4" fmla="*/ 4529975 w 5887466"/>
              <a:gd name="connsiteY4" fmla="*/ 3649449 h 3686986"/>
              <a:gd name="connsiteX5" fmla="*/ 5887466 w 5887466"/>
              <a:gd name="connsiteY5" fmla="*/ 3092528 h 3686986"/>
              <a:gd name="connsiteX0" fmla="*/ 0 w 4529975"/>
              <a:gd name="connsiteY0" fmla="*/ 0 h 3649449"/>
              <a:gd name="connsiteX1" fmla="*/ 757596 w 4529975"/>
              <a:gd name="connsiteY1" fmla="*/ 248236 h 3649449"/>
              <a:gd name="connsiteX2" fmla="*/ 1809355 w 4529975"/>
              <a:gd name="connsiteY2" fmla="*/ 783010 h 3649449"/>
              <a:gd name="connsiteX3" fmla="*/ 3460669 w 4529975"/>
              <a:gd name="connsiteY3" fmla="*/ 1760126 h 3649449"/>
              <a:gd name="connsiteX4" fmla="*/ 4529975 w 4529975"/>
              <a:gd name="connsiteY4" fmla="*/ 3649449 h 3649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29975" h="3649449">
                <a:moveTo>
                  <a:pt x="0" y="0"/>
                </a:moveTo>
                <a:cubicBezTo>
                  <a:pt x="119838" y="47801"/>
                  <a:pt x="456037" y="117734"/>
                  <a:pt x="757596" y="248236"/>
                </a:cubicBezTo>
                <a:cubicBezTo>
                  <a:pt x="1059155" y="378738"/>
                  <a:pt x="1358843" y="531028"/>
                  <a:pt x="1809355" y="783010"/>
                </a:cubicBezTo>
                <a:cubicBezTo>
                  <a:pt x="2259867" y="1034992"/>
                  <a:pt x="3007232" y="1282386"/>
                  <a:pt x="3460669" y="1760126"/>
                </a:cubicBezTo>
                <a:cubicBezTo>
                  <a:pt x="3914106" y="2237866"/>
                  <a:pt x="4125509" y="3427382"/>
                  <a:pt x="4529975" y="3649449"/>
                </a:cubicBezTo>
              </a:path>
            </a:pathLst>
          </a:custGeom>
          <a:noFill/>
          <a:ln w="127000" cmpd="sng">
            <a:solidFill>
              <a:srgbClr val="0033CC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" name="TextBox 212"/>
          <p:cNvSpPr txBox="1"/>
          <p:nvPr/>
        </p:nvSpPr>
        <p:spPr>
          <a:xfrm>
            <a:off x="739988" y="8471562"/>
            <a:ext cx="2508251" cy="1077218"/>
          </a:xfrm>
          <a:prstGeom prst="rect">
            <a:avLst/>
          </a:prstGeom>
          <a:solidFill>
            <a:schemeClr val="bg1"/>
          </a:solidFill>
          <a:ln w="127000" cmpd="sng">
            <a:solidFill>
              <a:srgbClr val="0033CC"/>
            </a:solidFill>
            <a:prstDash val="solid"/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/>
              <a:t>Front Evening</a:t>
            </a:r>
          </a:p>
          <a:p>
            <a:pPr algn="ctr"/>
            <a:r>
              <a:rPr lang="en-US" sz="3200" b="1" dirty="0"/>
              <a:t>14 June</a:t>
            </a:r>
          </a:p>
        </p:txBody>
      </p:sp>
      <p:grpSp>
        <p:nvGrpSpPr>
          <p:cNvPr id="202" name="Group 201"/>
          <p:cNvGrpSpPr/>
          <p:nvPr/>
        </p:nvGrpSpPr>
        <p:grpSpPr>
          <a:xfrm rot="18900976">
            <a:off x="7587192" y="15788599"/>
            <a:ext cx="3361037" cy="592922"/>
            <a:chOff x="2494957" y="-592922"/>
            <a:chExt cx="3361037" cy="592922"/>
          </a:xfrm>
        </p:grpSpPr>
        <p:sp>
          <p:nvSpPr>
            <p:cNvPr id="203" name="Pentagon 202"/>
            <p:cNvSpPr/>
            <p:nvPr/>
          </p:nvSpPr>
          <p:spPr>
            <a:xfrm flipH="1">
              <a:off x="2494957" y="-592922"/>
              <a:ext cx="3361037" cy="592922"/>
            </a:xfrm>
            <a:prstGeom prst="homePlate">
              <a:avLst/>
            </a:prstGeom>
            <a:solidFill>
              <a:schemeClr val="bg1"/>
            </a:solidFill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" name="TextBox 203"/>
            <p:cNvSpPr txBox="1"/>
            <p:nvPr/>
          </p:nvSpPr>
          <p:spPr>
            <a:xfrm>
              <a:off x="2829687" y="-592922"/>
              <a:ext cx="302630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 err="1"/>
                <a:t>Periers</a:t>
              </a:r>
              <a:r>
                <a:rPr lang="en-US" sz="2800" b="1" dirty="0"/>
                <a:t> 13K</a:t>
              </a:r>
            </a:p>
          </p:txBody>
        </p:sp>
      </p:grpSp>
      <p:sp>
        <p:nvSpPr>
          <p:cNvPr id="214" name="TextBox 213"/>
          <p:cNvSpPr txBox="1"/>
          <p:nvPr/>
        </p:nvSpPr>
        <p:spPr>
          <a:xfrm>
            <a:off x="10708272" y="15415060"/>
            <a:ext cx="2508251" cy="1077218"/>
          </a:xfrm>
          <a:prstGeom prst="rect">
            <a:avLst/>
          </a:prstGeom>
          <a:solidFill>
            <a:schemeClr val="bg1"/>
          </a:solidFill>
          <a:ln w="127000">
            <a:solidFill>
              <a:srgbClr val="0033CC"/>
            </a:solidFill>
            <a:prstDash val="sysDash"/>
          </a:ln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/>
              <a:t>Front Evening</a:t>
            </a:r>
          </a:p>
          <a:p>
            <a:pPr algn="ctr"/>
            <a:r>
              <a:rPr lang="en-US" sz="3200" b="1" dirty="0"/>
              <a:t>13 June</a:t>
            </a:r>
          </a:p>
        </p:txBody>
      </p:sp>
      <p:sp>
        <p:nvSpPr>
          <p:cNvPr id="278" name="TextBox 277"/>
          <p:cNvSpPr txBox="1"/>
          <p:nvPr/>
        </p:nvSpPr>
        <p:spPr>
          <a:xfrm>
            <a:off x="21902883" y="9185632"/>
            <a:ext cx="5906672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55600" indent="-355600">
              <a:buFont typeface="Arial" panose="020B0604020202020204" pitchFamily="34" charset="0"/>
              <a:buChar char="•"/>
            </a:pPr>
            <a:r>
              <a:rPr lang="en-US" sz="4000" b="1" dirty="0"/>
              <a:t>13/6, 1030 to 1800:  US Counterattack </a:t>
            </a:r>
          </a:p>
          <a:p>
            <a:pPr marL="355600" indent="-355600">
              <a:buFont typeface="Arial" panose="020B0604020202020204" pitchFamily="34" charset="0"/>
              <a:buChar char="•"/>
            </a:pPr>
            <a:r>
              <a:rPr lang="en-US" sz="4000" b="1" dirty="0"/>
              <a:t>14/6: Carentan Secured</a:t>
            </a:r>
          </a:p>
        </p:txBody>
      </p:sp>
      <p:pic>
        <p:nvPicPr>
          <p:cNvPr id="1026" name="Picture 2" descr="https://s.yimg.com/g/images/spaceout.gif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5575" y="-136525"/>
            <a:ext cx="9525" cy="9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8" name="Picture 4" descr="https://s.yimg.com/g/images/spaceout.gif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7975" y="15875"/>
            <a:ext cx="9525" cy="9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https://s.yimg.com/g/images/spaceout.gif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0375" y="168275"/>
            <a:ext cx="9525" cy="95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Freeform 16"/>
          <p:cNvSpPr/>
          <p:nvPr/>
        </p:nvSpPr>
        <p:spPr>
          <a:xfrm rot="21120861">
            <a:off x="11357500" y="14734210"/>
            <a:ext cx="3139975" cy="76822"/>
          </a:xfrm>
          <a:custGeom>
            <a:avLst/>
            <a:gdLst>
              <a:gd name="connsiteX0" fmla="*/ 5740400 w 5740400"/>
              <a:gd name="connsiteY0" fmla="*/ 0 h 965200"/>
              <a:gd name="connsiteX1" fmla="*/ 0 w 5740400"/>
              <a:gd name="connsiteY1" fmla="*/ 965200 h 965200"/>
              <a:gd name="connsiteX0" fmla="*/ 6080561 w 6080561"/>
              <a:gd name="connsiteY0" fmla="*/ 0 h 1102340"/>
              <a:gd name="connsiteX1" fmla="*/ 0 w 6080561"/>
              <a:gd name="connsiteY1" fmla="*/ 1102341 h 1102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80561" h="1102340">
                <a:moveTo>
                  <a:pt x="6080561" y="0"/>
                </a:moveTo>
                <a:cubicBezTo>
                  <a:pt x="4167094" y="321733"/>
                  <a:pt x="1913467" y="780608"/>
                  <a:pt x="0" y="1102341"/>
                </a:cubicBezTo>
              </a:path>
            </a:pathLst>
          </a:custGeom>
          <a:noFill/>
          <a:ln w="101600" cmpd="tri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extBox 10"/>
          <p:cNvSpPr txBox="1"/>
          <p:nvPr/>
        </p:nvSpPr>
        <p:spPr>
          <a:xfrm>
            <a:off x="2238276" y="929466"/>
            <a:ext cx="6399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#1</a:t>
            </a:r>
          </a:p>
        </p:txBody>
      </p:sp>
      <p:sp>
        <p:nvSpPr>
          <p:cNvPr id="713" name="TextBox 712"/>
          <p:cNvSpPr txBox="1"/>
          <p:nvPr userDrawn="1"/>
        </p:nvSpPr>
        <p:spPr>
          <a:xfrm>
            <a:off x="7080805" y="5240210"/>
            <a:ext cx="1965944" cy="1077218"/>
          </a:xfrm>
          <a:prstGeom prst="rect">
            <a:avLst/>
          </a:prstGeom>
          <a:solidFill>
            <a:srgbClr val="F2F2F2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 err="1"/>
              <a:t>Douville</a:t>
            </a:r>
            <a:r>
              <a:rPr lang="en-US" sz="3200" b="1" dirty="0"/>
              <a:t> Manor</a:t>
            </a:r>
          </a:p>
        </p:txBody>
      </p:sp>
      <p:sp>
        <p:nvSpPr>
          <p:cNvPr id="1999" name="Oval 1998"/>
          <p:cNvSpPr>
            <a:spLocks noChangeAspect="1"/>
          </p:cNvSpPr>
          <p:nvPr/>
        </p:nvSpPr>
        <p:spPr>
          <a:xfrm>
            <a:off x="18740448" y="3563665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1</a:t>
            </a:r>
          </a:p>
        </p:txBody>
      </p:sp>
      <p:grpSp>
        <p:nvGrpSpPr>
          <p:cNvPr id="2002" name="Group 2001"/>
          <p:cNvGrpSpPr/>
          <p:nvPr/>
        </p:nvGrpSpPr>
        <p:grpSpPr>
          <a:xfrm>
            <a:off x="9961193" y="9103975"/>
            <a:ext cx="2564106" cy="1533935"/>
            <a:chOff x="25151129" y="13422408"/>
            <a:chExt cx="2564106" cy="1533935"/>
          </a:xfrm>
        </p:grpSpPr>
        <p:grpSp>
          <p:nvGrpSpPr>
            <p:cNvPr id="2003" name="Group 2002"/>
            <p:cNvGrpSpPr>
              <a:grpSpLocks noChangeAspect="1"/>
            </p:cNvGrpSpPr>
            <p:nvPr/>
          </p:nvGrpSpPr>
          <p:grpSpPr>
            <a:xfrm>
              <a:off x="25151129" y="13931698"/>
              <a:ext cx="2564106" cy="1024645"/>
              <a:chOff x="9283435" y="7078152"/>
              <a:chExt cx="2003718" cy="800709"/>
            </a:xfrm>
          </p:grpSpPr>
          <p:sp>
            <p:nvSpPr>
              <p:cNvPr id="2007" name="Rectangle 2006"/>
              <p:cNvSpPr/>
              <p:nvPr/>
            </p:nvSpPr>
            <p:spPr>
              <a:xfrm>
                <a:off x="10116873" y="7262344"/>
                <a:ext cx="521897" cy="330713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2008" name="Group 2007"/>
              <p:cNvGrpSpPr/>
              <p:nvPr/>
            </p:nvGrpSpPr>
            <p:grpSpPr>
              <a:xfrm>
                <a:off x="9283435" y="7078152"/>
                <a:ext cx="2003718" cy="800709"/>
                <a:chOff x="9431195" y="6895557"/>
                <a:chExt cx="2003718" cy="800709"/>
              </a:xfrm>
            </p:grpSpPr>
            <p:sp>
              <p:nvSpPr>
                <p:cNvPr id="2009" name="TextBox 2008"/>
                <p:cNvSpPr txBox="1"/>
                <p:nvPr/>
              </p:nvSpPr>
              <p:spPr>
                <a:xfrm>
                  <a:off x="10178517" y="7010025"/>
                  <a:ext cx="1256396" cy="45697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 </a:t>
                  </a:r>
                </a:p>
              </p:txBody>
            </p:sp>
            <p:grpSp>
              <p:nvGrpSpPr>
                <p:cNvPr id="2010" name="Group 2009"/>
                <p:cNvGrpSpPr/>
                <p:nvPr/>
              </p:nvGrpSpPr>
              <p:grpSpPr>
                <a:xfrm>
                  <a:off x="9431195" y="6895557"/>
                  <a:ext cx="800700" cy="800709"/>
                  <a:chOff x="4664443" y="3476436"/>
                  <a:chExt cx="513500" cy="513500"/>
                </a:xfrm>
              </p:grpSpPr>
              <p:sp>
                <p:nvSpPr>
                  <p:cNvPr id="2011" name="Diamond 2010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solidFill>
                    <a:srgbClr val="FF8080"/>
                  </a:solidFill>
                  <a:ln w="50800">
                    <a:solidFill>
                      <a:schemeClr val="tx1"/>
                    </a:solidFill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12" name="Freeform 2011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013" name="Freeform 2012"/>
                  <p:cNvSpPr/>
                  <p:nvPr/>
                </p:nvSpPr>
                <p:spPr>
                  <a:xfrm>
                    <a:off x="4799974" y="3598769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2004" name="Oval 2003"/>
            <p:cNvSpPr/>
            <p:nvPr/>
          </p:nvSpPr>
          <p:spPr>
            <a:xfrm>
              <a:off x="25342701" y="14260225"/>
              <a:ext cx="618053" cy="304800"/>
            </a:xfrm>
            <a:prstGeom prst="ellipse">
              <a:avLst/>
            </a:pr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5" name="Rectangle 2004"/>
            <p:cNvSpPr/>
            <p:nvPr/>
          </p:nvSpPr>
          <p:spPr>
            <a:xfrm>
              <a:off x="25310225" y="13515883"/>
              <a:ext cx="638347" cy="370945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6" name="TextBox 2005"/>
            <p:cNvSpPr txBox="1"/>
            <p:nvPr/>
          </p:nvSpPr>
          <p:spPr>
            <a:xfrm>
              <a:off x="25324934" y="13422408"/>
              <a:ext cx="69442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600" b="1" dirty="0"/>
                <a:t>XX</a:t>
              </a: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4396940" y="3693254"/>
            <a:ext cx="12833601" cy="13061719"/>
            <a:chOff x="4396940" y="3693254"/>
            <a:chExt cx="12833601" cy="13061719"/>
          </a:xfrm>
        </p:grpSpPr>
        <p:grpSp>
          <p:nvGrpSpPr>
            <p:cNvPr id="16" name="Group 15"/>
            <p:cNvGrpSpPr/>
            <p:nvPr/>
          </p:nvGrpSpPr>
          <p:grpSpPr>
            <a:xfrm>
              <a:off x="4396940" y="3693254"/>
              <a:ext cx="12833601" cy="13061719"/>
              <a:chOff x="4396940" y="3693254"/>
              <a:chExt cx="12833601" cy="13061719"/>
            </a:xfrm>
          </p:grpSpPr>
          <p:grpSp>
            <p:nvGrpSpPr>
              <p:cNvPr id="15" name="Group 14"/>
              <p:cNvGrpSpPr/>
              <p:nvPr/>
            </p:nvGrpSpPr>
            <p:grpSpPr>
              <a:xfrm>
                <a:off x="8612418" y="8712277"/>
                <a:ext cx="8618123" cy="8042696"/>
                <a:chOff x="8612418" y="8712277"/>
                <a:chExt cx="8618123" cy="8042696"/>
              </a:xfrm>
            </p:grpSpPr>
            <p:sp>
              <p:nvSpPr>
                <p:cNvPr id="209" name="Freeform 208"/>
                <p:cNvSpPr/>
                <p:nvPr/>
              </p:nvSpPr>
              <p:spPr>
                <a:xfrm rot="10800000">
                  <a:off x="10869783" y="8712277"/>
                  <a:ext cx="6172200" cy="6629400"/>
                </a:xfrm>
                <a:custGeom>
                  <a:avLst/>
                  <a:gdLst>
                    <a:gd name="connsiteX0" fmla="*/ 0 w 8026400"/>
                    <a:gd name="connsiteY0" fmla="*/ 7620000 h 8559800"/>
                    <a:gd name="connsiteX1" fmla="*/ 7010400 w 8026400"/>
                    <a:gd name="connsiteY1" fmla="*/ 228600 h 8559800"/>
                    <a:gd name="connsiteX2" fmla="*/ 6705600 w 8026400"/>
                    <a:gd name="connsiteY2" fmla="*/ 0 h 8559800"/>
                    <a:gd name="connsiteX3" fmla="*/ 7620000 w 8026400"/>
                    <a:gd name="connsiteY3" fmla="*/ 76200 h 8559800"/>
                    <a:gd name="connsiteX4" fmla="*/ 8026400 w 8026400"/>
                    <a:gd name="connsiteY4" fmla="*/ 889000 h 8559800"/>
                    <a:gd name="connsiteX5" fmla="*/ 7721600 w 8026400"/>
                    <a:gd name="connsiteY5" fmla="*/ 711200 h 8559800"/>
                    <a:gd name="connsiteX6" fmla="*/ 1828800 w 8026400"/>
                    <a:gd name="connsiteY6" fmla="*/ 8559800 h 8559800"/>
                    <a:gd name="connsiteX0" fmla="*/ 1701800 w 6197600"/>
                    <a:gd name="connsiteY0" fmla="*/ 3911600 h 8559800"/>
                    <a:gd name="connsiteX1" fmla="*/ 5181600 w 6197600"/>
                    <a:gd name="connsiteY1" fmla="*/ 228600 h 8559800"/>
                    <a:gd name="connsiteX2" fmla="*/ 4876800 w 6197600"/>
                    <a:gd name="connsiteY2" fmla="*/ 0 h 8559800"/>
                    <a:gd name="connsiteX3" fmla="*/ 5791200 w 6197600"/>
                    <a:gd name="connsiteY3" fmla="*/ 76200 h 8559800"/>
                    <a:gd name="connsiteX4" fmla="*/ 6197600 w 6197600"/>
                    <a:gd name="connsiteY4" fmla="*/ 889000 h 8559800"/>
                    <a:gd name="connsiteX5" fmla="*/ 5892800 w 6197600"/>
                    <a:gd name="connsiteY5" fmla="*/ 711200 h 8559800"/>
                    <a:gd name="connsiteX6" fmla="*/ 0 w 6197600"/>
                    <a:gd name="connsiteY6" fmla="*/ 8559800 h 8559800"/>
                    <a:gd name="connsiteX0" fmla="*/ 0 w 4495800"/>
                    <a:gd name="connsiteY0" fmla="*/ 3911600 h 4673600"/>
                    <a:gd name="connsiteX1" fmla="*/ 3479800 w 4495800"/>
                    <a:gd name="connsiteY1" fmla="*/ 228600 h 4673600"/>
                    <a:gd name="connsiteX2" fmla="*/ 3175000 w 4495800"/>
                    <a:gd name="connsiteY2" fmla="*/ 0 h 4673600"/>
                    <a:gd name="connsiteX3" fmla="*/ 4089400 w 4495800"/>
                    <a:gd name="connsiteY3" fmla="*/ 76200 h 4673600"/>
                    <a:gd name="connsiteX4" fmla="*/ 4495800 w 4495800"/>
                    <a:gd name="connsiteY4" fmla="*/ 889000 h 4673600"/>
                    <a:gd name="connsiteX5" fmla="*/ 4191000 w 4495800"/>
                    <a:gd name="connsiteY5" fmla="*/ 711200 h 4673600"/>
                    <a:gd name="connsiteX6" fmla="*/ 1143000 w 4495800"/>
                    <a:gd name="connsiteY6" fmla="*/ 4673600 h 4673600"/>
                    <a:gd name="connsiteX0" fmla="*/ 330200 w 4826000"/>
                    <a:gd name="connsiteY0" fmla="*/ 3911600 h 6629400"/>
                    <a:gd name="connsiteX1" fmla="*/ 3810000 w 4826000"/>
                    <a:gd name="connsiteY1" fmla="*/ 228600 h 6629400"/>
                    <a:gd name="connsiteX2" fmla="*/ 3505200 w 4826000"/>
                    <a:gd name="connsiteY2" fmla="*/ 0 h 6629400"/>
                    <a:gd name="connsiteX3" fmla="*/ 4419600 w 4826000"/>
                    <a:gd name="connsiteY3" fmla="*/ 76200 h 6629400"/>
                    <a:gd name="connsiteX4" fmla="*/ 4826000 w 4826000"/>
                    <a:gd name="connsiteY4" fmla="*/ 889000 h 6629400"/>
                    <a:gd name="connsiteX5" fmla="*/ 4521200 w 4826000"/>
                    <a:gd name="connsiteY5" fmla="*/ 711200 h 6629400"/>
                    <a:gd name="connsiteX6" fmla="*/ 0 w 4826000"/>
                    <a:gd name="connsiteY6" fmla="*/ 6629400 h 6629400"/>
                    <a:gd name="connsiteX0" fmla="*/ 0 w 6172200"/>
                    <a:gd name="connsiteY0" fmla="*/ 5943600 h 6629400"/>
                    <a:gd name="connsiteX1" fmla="*/ 5156200 w 6172200"/>
                    <a:gd name="connsiteY1" fmla="*/ 228600 h 6629400"/>
                    <a:gd name="connsiteX2" fmla="*/ 4851400 w 6172200"/>
                    <a:gd name="connsiteY2" fmla="*/ 0 h 6629400"/>
                    <a:gd name="connsiteX3" fmla="*/ 5765800 w 6172200"/>
                    <a:gd name="connsiteY3" fmla="*/ 76200 h 6629400"/>
                    <a:gd name="connsiteX4" fmla="*/ 6172200 w 6172200"/>
                    <a:gd name="connsiteY4" fmla="*/ 889000 h 6629400"/>
                    <a:gd name="connsiteX5" fmla="*/ 5867400 w 6172200"/>
                    <a:gd name="connsiteY5" fmla="*/ 711200 h 6629400"/>
                    <a:gd name="connsiteX6" fmla="*/ 1346200 w 6172200"/>
                    <a:gd name="connsiteY6" fmla="*/ 6629400 h 6629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72200" h="6629400">
                      <a:moveTo>
                        <a:pt x="0" y="5943600"/>
                      </a:moveTo>
                      <a:lnTo>
                        <a:pt x="5156200" y="228600"/>
                      </a:lnTo>
                      <a:lnTo>
                        <a:pt x="4851400" y="0"/>
                      </a:lnTo>
                      <a:lnTo>
                        <a:pt x="5765800" y="76200"/>
                      </a:lnTo>
                      <a:lnTo>
                        <a:pt x="6172200" y="889000"/>
                      </a:lnTo>
                      <a:lnTo>
                        <a:pt x="5867400" y="711200"/>
                      </a:lnTo>
                      <a:lnTo>
                        <a:pt x="1346200" y="6629400"/>
                      </a:lnTo>
                    </a:path>
                  </a:pathLst>
                </a:custGeom>
                <a:solidFill>
                  <a:srgbClr val="0000FF">
                    <a:alpha val="14902"/>
                  </a:srgbClr>
                </a:solidFill>
                <a:ln>
                  <a:solidFill>
                    <a:srgbClr val="0033C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81" name="Group 180"/>
                <p:cNvGrpSpPr/>
                <p:nvPr/>
              </p:nvGrpSpPr>
              <p:grpSpPr>
                <a:xfrm>
                  <a:off x="14567833" y="10229996"/>
                  <a:ext cx="2662708" cy="1059297"/>
                  <a:chOff x="23141164" y="11347444"/>
                  <a:chExt cx="2662708" cy="1059297"/>
                </a:xfrm>
              </p:grpSpPr>
              <p:grpSp>
                <p:nvGrpSpPr>
                  <p:cNvPr id="182" name="Group 181"/>
                  <p:cNvGrpSpPr/>
                  <p:nvPr/>
                </p:nvGrpSpPr>
                <p:grpSpPr>
                  <a:xfrm>
                    <a:off x="23141164" y="11347444"/>
                    <a:ext cx="2662708" cy="1059297"/>
                    <a:chOff x="23827567" y="10329274"/>
                    <a:chExt cx="2662708" cy="1059297"/>
                  </a:xfrm>
                </p:grpSpPr>
                <p:sp>
                  <p:nvSpPr>
                    <p:cNvPr id="184" name="Rectangle 183"/>
                    <p:cNvSpPr/>
                    <p:nvPr/>
                  </p:nvSpPr>
                  <p:spPr>
                    <a:xfrm>
                      <a:off x="24742348" y="10578379"/>
                      <a:ext cx="1553364" cy="700598"/>
                    </a:xfrm>
                    <a:prstGeom prst="rect">
                      <a:avLst/>
                    </a:prstGeom>
                    <a:solidFill>
                      <a:srgbClr val="F0F2EA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6" name="TextBox 185"/>
                    <p:cNvSpPr txBox="1"/>
                    <p:nvPr/>
                  </p:nvSpPr>
                  <p:spPr>
                    <a:xfrm>
                      <a:off x="24667468" y="10641763"/>
                      <a:ext cx="1822807" cy="746808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>
                        <a:lnSpc>
                          <a:spcPts val="2500"/>
                        </a:lnSpc>
                      </a:pPr>
                      <a:r>
                        <a:rPr lang="en-US" sz="32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TF/CCA</a:t>
                      </a:r>
                    </a:p>
                    <a:p>
                      <a:pPr>
                        <a:lnSpc>
                          <a:spcPts val="2500"/>
                        </a:lnSpc>
                      </a:pPr>
                      <a:r>
                        <a:rPr lang="en-US" sz="32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lang="en-US" sz="28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187" name="Rectangle 186"/>
                    <p:cNvSpPr/>
                    <p:nvPr/>
                  </p:nvSpPr>
                  <p:spPr>
                    <a:xfrm>
                      <a:off x="24049323" y="10329274"/>
                      <a:ext cx="419100" cy="266432"/>
                    </a:xfrm>
                    <a:prstGeom prst="rect">
                      <a:avLst/>
                    </a:prstGeom>
                    <a:solidFill>
                      <a:srgbClr val="F0F2EA"/>
                    </a:solidFill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8" name="Freeform 187"/>
                    <p:cNvSpPr/>
                    <p:nvPr/>
                  </p:nvSpPr>
                  <p:spPr>
                    <a:xfrm>
                      <a:off x="24191986" y="10419974"/>
                      <a:ext cx="0" cy="244813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89" name="Freeform 188"/>
                    <p:cNvSpPr/>
                    <p:nvPr/>
                  </p:nvSpPr>
                  <p:spPr>
                    <a:xfrm>
                      <a:off x="24330400" y="10423784"/>
                      <a:ext cx="0" cy="244813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90" name="Rectangle 189"/>
                    <p:cNvSpPr/>
                    <p:nvPr/>
                  </p:nvSpPr>
                  <p:spPr>
                    <a:xfrm>
                      <a:off x="23827567" y="10606438"/>
                      <a:ext cx="850403" cy="631161"/>
                    </a:xfrm>
                    <a:prstGeom prst="rect">
                      <a:avLst/>
                    </a:prstGeom>
                    <a:solidFill>
                      <a:srgbClr val="80E0FF"/>
                    </a:solidFill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83" name="Oval 182"/>
                  <p:cNvSpPr/>
                  <p:nvPr/>
                </p:nvSpPr>
                <p:spPr>
                  <a:xfrm>
                    <a:off x="23229176" y="11771643"/>
                    <a:ext cx="653373" cy="350410"/>
                  </a:xfrm>
                  <a:prstGeom prst="ellipse">
                    <a:avLst/>
                  </a:pr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2014" name="Freeform 2013"/>
                <p:cNvSpPr/>
                <p:nvPr/>
              </p:nvSpPr>
              <p:spPr>
                <a:xfrm rot="21369936">
                  <a:off x="8612418" y="10225671"/>
                  <a:ext cx="6533484" cy="6529302"/>
                </a:xfrm>
                <a:custGeom>
                  <a:avLst/>
                  <a:gdLst>
                    <a:gd name="connsiteX0" fmla="*/ 2489200 w 2489200"/>
                    <a:gd name="connsiteY0" fmla="*/ 0 h 3251200"/>
                    <a:gd name="connsiteX1" fmla="*/ 1676400 w 2489200"/>
                    <a:gd name="connsiteY1" fmla="*/ 1879600 h 3251200"/>
                    <a:gd name="connsiteX2" fmla="*/ 0 w 2489200"/>
                    <a:gd name="connsiteY2" fmla="*/ 3251200 h 3251200"/>
                    <a:gd name="connsiteX0" fmla="*/ 3899580 w 3899580"/>
                    <a:gd name="connsiteY0" fmla="*/ 0 h 7780295"/>
                    <a:gd name="connsiteX1" fmla="*/ 1676400 w 3899580"/>
                    <a:gd name="connsiteY1" fmla="*/ 6408695 h 7780295"/>
                    <a:gd name="connsiteX2" fmla="*/ 0 w 3899580"/>
                    <a:gd name="connsiteY2" fmla="*/ 7780295 h 7780295"/>
                    <a:gd name="connsiteX0" fmla="*/ 3899580 w 3956024"/>
                    <a:gd name="connsiteY0" fmla="*/ 0 h 7780295"/>
                    <a:gd name="connsiteX1" fmla="*/ 3774847 w 3956024"/>
                    <a:gd name="connsiteY1" fmla="*/ 1749320 h 7780295"/>
                    <a:gd name="connsiteX2" fmla="*/ 1676400 w 3956024"/>
                    <a:gd name="connsiteY2" fmla="*/ 6408695 h 7780295"/>
                    <a:gd name="connsiteX3" fmla="*/ 0 w 3956024"/>
                    <a:gd name="connsiteY3" fmla="*/ 7780295 h 7780295"/>
                    <a:gd name="connsiteX0" fmla="*/ 3899580 w 3956024"/>
                    <a:gd name="connsiteY0" fmla="*/ 0 h 7780295"/>
                    <a:gd name="connsiteX1" fmla="*/ 3774847 w 3956024"/>
                    <a:gd name="connsiteY1" fmla="*/ 1749320 h 7780295"/>
                    <a:gd name="connsiteX2" fmla="*/ 2214014 w 3956024"/>
                    <a:gd name="connsiteY2" fmla="*/ 4307730 h 7780295"/>
                    <a:gd name="connsiteX3" fmla="*/ 1676400 w 3956024"/>
                    <a:gd name="connsiteY3" fmla="*/ 6408695 h 7780295"/>
                    <a:gd name="connsiteX4" fmla="*/ 0 w 3956024"/>
                    <a:gd name="connsiteY4" fmla="*/ 7780295 h 7780295"/>
                    <a:gd name="connsiteX0" fmla="*/ 6533484 w 6533484"/>
                    <a:gd name="connsiteY0" fmla="*/ 65149 h 6594451"/>
                    <a:gd name="connsiteX1" fmla="*/ 3774847 w 6533484"/>
                    <a:gd name="connsiteY1" fmla="*/ 563476 h 6594451"/>
                    <a:gd name="connsiteX2" fmla="*/ 2214014 w 6533484"/>
                    <a:gd name="connsiteY2" fmla="*/ 3121886 h 6594451"/>
                    <a:gd name="connsiteX3" fmla="*/ 1676400 w 6533484"/>
                    <a:gd name="connsiteY3" fmla="*/ 5222851 h 6594451"/>
                    <a:gd name="connsiteX4" fmla="*/ 0 w 6533484"/>
                    <a:gd name="connsiteY4" fmla="*/ 6594451 h 6594451"/>
                    <a:gd name="connsiteX0" fmla="*/ 6533484 w 6533484"/>
                    <a:gd name="connsiteY0" fmla="*/ 0 h 6529302"/>
                    <a:gd name="connsiteX1" fmla="*/ 2214014 w 6533484"/>
                    <a:gd name="connsiteY1" fmla="*/ 3056737 h 6529302"/>
                    <a:gd name="connsiteX2" fmla="*/ 1676400 w 6533484"/>
                    <a:gd name="connsiteY2" fmla="*/ 5157702 h 6529302"/>
                    <a:gd name="connsiteX3" fmla="*/ 0 w 6533484"/>
                    <a:gd name="connsiteY3" fmla="*/ 6529302 h 6529302"/>
                    <a:gd name="connsiteX0" fmla="*/ 6533484 w 6533484"/>
                    <a:gd name="connsiteY0" fmla="*/ 0 h 6529302"/>
                    <a:gd name="connsiteX1" fmla="*/ 1676400 w 6533484"/>
                    <a:gd name="connsiteY1" fmla="*/ 5157702 h 6529302"/>
                    <a:gd name="connsiteX2" fmla="*/ 0 w 6533484"/>
                    <a:gd name="connsiteY2" fmla="*/ 6529302 h 6529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33484" h="6529302">
                      <a:moveTo>
                        <a:pt x="6533484" y="0"/>
                      </a:moveTo>
                      <a:cubicBezTo>
                        <a:pt x="5521592" y="1074521"/>
                        <a:pt x="2765314" y="4069485"/>
                        <a:pt x="1676400" y="5157702"/>
                      </a:cubicBezTo>
                      <a:cubicBezTo>
                        <a:pt x="1261533" y="5699569"/>
                        <a:pt x="0" y="6529302"/>
                        <a:pt x="0" y="6529302"/>
                      </a:cubicBezTo>
                    </a:path>
                  </a:pathLst>
                </a:custGeom>
                <a:noFill/>
                <a:ln w="152400" cmpd="sng">
                  <a:solidFill>
                    <a:srgbClr val="FF0000"/>
                  </a:solidFill>
                  <a:prstDash val="sysDot"/>
                  <a:tailEnd type="triangle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4" name="Group 13"/>
              <p:cNvGrpSpPr/>
              <p:nvPr/>
            </p:nvGrpSpPr>
            <p:grpSpPr>
              <a:xfrm>
                <a:off x="4396940" y="3693254"/>
                <a:ext cx="11411454" cy="6496264"/>
                <a:chOff x="4396940" y="3693254"/>
                <a:chExt cx="11411454" cy="6496264"/>
              </a:xfrm>
            </p:grpSpPr>
            <p:sp>
              <p:nvSpPr>
                <p:cNvPr id="211" name="Freeform 210"/>
                <p:cNvSpPr/>
                <p:nvPr/>
              </p:nvSpPr>
              <p:spPr>
                <a:xfrm rot="13508252">
                  <a:off x="8933690" y="3314814"/>
                  <a:ext cx="6496264" cy="7253144"/>
                </a:xfrm>
                <a:custGeom>
                  <a:avLst/>
                  <a:gdLst>
                    <a:gd name="connsiteX0" fmla="*/ 0 w 8026400"/>
                    <a:gd name="connsiteY0" fmla="*/ 7620000 h 8559800"/>
                    <a:gd name="connsiteX1" fmla="*/ 7010400 w 8026400"/>
                    <a:gd name="connsiteY1" fmla="*/ 228600 h 8559800"/>
                    <a:gd name="connsiteX2" fmla="*/ 6705600 w 8026400"/>
                    <a:gd name="connsiteY2" fmla="*/ 0 h 8559800"/>
                    <a:gd name="connsiteX3" fmla="*/ 7620000 w 8026400"/>
                    <a:gd name="connsiteY3" fmla="*/ 76200 h 8559800"/>
                    <a:gd name="connsiteX4" fmla="*/ 8026400 w 8026400"/>
                    <a:gd name="connsiteY4" fmla="*/ 889000 h 8559800"/>
                    <a:gd name="connsiteX5" fmla="*/ 7721600 w 8026400"/>
                    <a:gd name="connsiteY5" fmla="*/ 711200 h 8559800"/>
                    <a:gd name="connsiteX6" fmla="*/ 1828800 w 8026400"/>
                    <a:gd name="connsiteY6" fmla="*/ 8559800 h 8559800"/>
                    <a:gd name="connsiteX0" fmla="*/ 1701800 w 6197600"/>
                    <a:gd name="connsiteY0" fmla="*/ 3911600 h 8559800"/>
                    <a:gd name="connsiteX1" fmla="*/ 5181600 w 6197600"/>
                    <a:gd name="connsiteY1" fmla="*/ 228600 h 8559800"/>
                    <a:gd name="connsiteX2" fmla="*/ 4876800 w 6197600"/>
                    <a:gd name="connsiteY2" fmla="*/ 0 h 8559800"/>
                    <a:gd name="connsiteX3" fmla="*/ 5791200 w 6197600"/>
                    <a:gd name="connsiteY3" fmla="*/ 76200 h 8559800"/>
                    <a:gd name="connsiteX4" fmla="*/ 6197600 w 6197600"/>
                    <a:gd name="connsiteY4" fmla="*/ 889000 h 8559800"/>
                    <a:gd name="connsiteX5" fmla="*/ 5892800 w 6197600"/>
                    <a:gd name="connsiteY5" fmla="*/ 711200 h 8559800"/>
                    <a:gd name="connsiteX6" fmla="*/ 0 w 6197600"/>
                    <a:gd name="connsiteY6" fmla="*/ 8559800 h 8559800"/>
                    <a:gd name="connsiteX0" fmla="*/ 0 w 4495800"/>
                    <a:gd name="connsiteY0" fmla="*/ 3911600 h 4673600"/>
                    <a:gd name="connsiteX1" fmla="*/ 3479800 w 4495800"/>
                    <a:gd name="connsiteY1" fmla="*/ 228600 h 4673600"/>
                    <a:gd name="connsiteX2" fmla="*/ 3175000 w 4495800"/>
                    <a:gd name="connsiteY2" fmla="*/ 0 h 4673600"/>
                    <a:gd name="connsiteX3" fmla="*/ 4089400 w 4495800"/>
                    <a:gd name="connsiteY3" fmla="*/ 76200 h 4673600"/>
                    <a:gd name="connsiteX4" fmla="*/ 4495800 w 4495800"/>
                    <a:gd name="connsiteY4" fmla="*/ 889000 h 4673600"/>
                    <a:gd name="connsiteX5" fmla="*/ 4191000 w 4495800"/>
                    <a:gd name="connsiteY5" fmla="*/ 711200 h 4673600"/>
                    <a:gd name="connsiteX6" fmla="*/ 1143000 w 4495800"/>
                    <a:gd name="connsiteY6" fmla="*/ 4673600 h 4673600"/>
                    <a:gd name="connsiteX0" fmla="*/ 330200 w 4826000"/>
                    <a:gd name="connsiteY0" fmla="*/ 3911600 h 6629400"/>
                    <a:gd name="connsiteX1" fmla="*/ 3810000 w 4826000"/>
                    <a:gd name="connsiteY1" fmla="*/ 228600 h 6629400"/>
                    <a:gd name="connsiteX2" fmla="*/ 3505200 w 4826000"/>
                    <a:gd name="connsiteY2" fmla="*/ 0 h 6629400"/>
                    <a:gd name="connsiteX3" fmla="*/ 4419600 w 4826000"/>
                    <a:gd name="connsiteY3" fmla="*/ 76200 h 6629400"/>
                    <a:gd name="connsiteX4" fmla="*/ 4826000 w 4826000"/>
                    <a:gd name="connsiteY4" fmla="*/ 889000 h 6629400"/>
                    <a:gd name="connsiteX5" fmla="*/ 4521200 w 4826000"/>
                    <a:gd name="connsiteY5" fmla="*/ 711200 h 6629400"/>
                    <a:gd name="connsiteX6" fmla="*/ 0 w 4826000"/>
                    <a:gd name="connsiteY6" fmla="*/ 6629400 h 6629400"/>
                    <a:gd name="connsiteX0" fmla="*/ 0 w 6172200"/>
                    <a:gd name="connsiteY0" fmla="*/ 5943600 h 6629400"/>
                    <a:gd name="connsiteX1" fmla="*/ 5156200 w 6172200"/>
                    <a:gd name="connsiteY1" fmla="*/ 228600 h 6629400"/>
                    <a:gd name="connsiteX2" fmla="*/ 4851400 w 6172200"/>
                    <a:gd name="connsiteY2" fmla="*/ 0 h 6629400"/>
                    <a:gd name="connsiteX3" fmla="*/ 5765800 w 6172200"/>
                    <a:gd name="connsiteY3" fmla="*/ 76200 h 6629400"/>
                    <a:gd name="connsiteX4" fmla="*/ 6172200 w 6172200"/>
                    <a:gd name="connsiteY4" fmla="*/ 889000 h 6629400"/>
                    <a:gd name="connsiteX5" fmla="*/ 5867400 w 6172200"/>
                    <a:gd name="connsiteY5" fmla="*/ 711200 h 6629400"/>
                    <a:gd name="connsiteX6" fmla="*/ 1346200 w 6172200"/>
                    <a:gd name="connsiteY6" fmla="*/ 6629400 h 6629400"/>
                    <a:gd name="connsiteX0" fmla="*/ 0 w 6172200"/>
                    <a:gd name="connsiteY0" fmla="*/ 5943600 h 7041326"/>
                    <a:gd name="connsiteX1" fmla="*/ 5156200 w 6172200"/>
                    <a:gd name="connsiteY1" fmla="*/ 228600 h 7041326"/>
                    <a:gd name="connsiteX2" fmla="*/ 4851400 w 6172200"/>
                    <a:gd name="connsiteY2" fmla="*/ 0 h 7041326"/>
                    <a:gd name="connsiteX3" fmla="*/ 5765800 w 6172200"/>
                    <a:gd name="connsiteY3" fmla="*/ 76200 h 7041326"/>
                    <a:gd name="connsiteX4" fmla="*/ 6172200 w 6172200"/>
                    <a:gd name="connsiteY4" fmla="*/ 889000 h 7041326"/>
                    <a:gd name="connsiteX5" fmla="*/ 5867400 w 6172200"/>
                    <a:gd name="connsiteY5" fmla="*/ 711200 h 7041326"/>
                    <a:gd name="connsiteX6" fmla="*/ 1832124 w 6172200"/>
                    <a:gd name="connsiteY6" fmla="*/ 7041326 h 7041326"/>
                    <a:gd name="connsiteX0" fmla="*/ 0 w 6172200"/>
                    <a:gd name="connsiteY0" fmla="*/ 5943600 h 7918845"/>
                    <a:gd name="connsiteX1" fmla="*/ 5156200 w 6172200"/>
                    <a:gd name="connsiteY1" fmla="*/ 228600 h 7918845"/>
                    <a:gd name="connsiteX2" fmla="*/ 4851400 w 6172200"/>
                    <a:gd name="connsiteY2" fmla="*/ 0 h 7918845"/>
                    <a:gd name="connsiteX3" fmla="*/ 5765800 w 6172200"/>
                    <a:gd name="connsiteY3" fmla="*/ 76200 h 7918845"/>
                    <a:gd name="connsiteX4" fmla="*/ 6172200 w 6172200"/>
                    <a:gd name="connsiteY4" fmla="*/ 889000 h 7918845"/>
                    <a:gd name="connsiteX5" fmla="*/ 5867400 w 6172200"/>
                    <a:gd name="connsiteY5" fmla="*/ 711200 h 7918845"/>
                    <a:gd name="connsiteX6" fmla="*/ 2893904 w 6172200"/>
                    <a:gd name="connsiteY6" fmla="*/ 7918845 h 7918845"/>
                    <a:gd name="connsiteX0" fmla="*/ 0 w 6496264"/>
                    <a:gd name="connsiteY0" fmla="*/ 5621088 h 7918845"/>
                    <a:gd name="connsiteX1" fmla="*/ 5480264 w 6496264"/>
                    <a:gd name="connsiteY1" fmla="*/ 228600 h 7918845"/>
                    <a:gd name="connsiteX2" fmla="*/ 5175464 w 6496264"/>
                    <a:gd name="connsiteY2" fmla="*/ 0 h 7918845"/>
                    <a:gd name="connsiteX3" fmla="*/ 6089864 w 6496264"/>
                    <a:gd name="connsiteY3" fmla="*/ 76200 h 7918845"/>
                    <a:gd name="connsiteX4" fmla="*/ 6496264 w 6496264"/>
                    <a:gd name="connsiteY4" fmla="*/ 889000 h 7918845"/>
                    <a:gd name="connsiteX5" fmla="*/ 6191464 w 6496264"/>
                    <a:gd name="connsiteY5" fmla="*/ 711200 h 7918845"/>
                    <a:gd name="connsiteX6" fmla="*/ 3217968 w 6496264"/>
                    <a:gd name="connsiteY6" fmla="*/ 7918845 h 7918845"/>
                    <a:gd name="connsiteX0" fmla="*/ 0 w 6496264"/>
                    <a:gd name="connsiteY0" fmla="*/ 5621088 h 7918845"/>
                    <a:gd name="connsiteX1" fmla="*/ 5480264 w 6496264"/>
                    <a:gd name="connsiteY1" fmla="*/ 228600 h 7918845"/>
                    <a:gd name="connsiteX2" fmla="*/ 5175464 w 6496264"/>
                    <a:gd name="connsiteY2" fmla="*/ 0 h 7918845"/>
                    <a:gd name="connsiteX3" fmla="*/ 6089864 w 6496264"/>
                    <a:gd name="connsiteY3" fmla="*/ 76200 h 7918845"/>
                    <a:gd name="connsiteX4" fmla="*/ 6496264 w 6496264"/>
                    <a:gd name="connsiteY4" fmla="*/ 889000 h 7918845"/>
                    <a:gd name="connsiteX5" fmla="*/ 6191464 w 6496264"/>
                    <a:gd name="connsiteY5" fmla="*/ 711200 h 7918845"/>
                    <a:gd name="connsiteX6" fmla="*/ 5634571 w 6496264"/>
                    <a:gd name="connsiteY6" fmla="*/ 3543319 h 7918845"/>
                    <a:gd name="connsiteX7" fmla="*/ 3217968 w 6496264"/>
                    <a:gd name="connsiteY7" fmla="*/ 7918845 h 7918845"/>
                    <a:gd name="connsiteX0" fmla="*/ 0 w 6496264"/>
                    <a:gd name="connsiteY0" fmla="*/ 5621088 h 7253144"/>
                    <a:gd name="connsiteX1" fmla="*/ 5480264 w 6496264"/>
                    <a:gd name="connsiteY1" fmla="*/ 228600 h 7253144"/>
                    <a:gd name="connsiteX2" fmla="*/ 5175464 w 6496264"/>
                    <a:gd name="connsiteY2" fmla="*/ 0 h 7253144"/>
                    <a:gd name="connsiteX3" fmla="*/ 6089864 w 6496264"/>
                    <a:gd name="connsiteY3" fmla="*/ 76200 h 7253144"/>
                    <a:gd name="connsiteX4" fmla="*/ 6496264 w 6496264"/>
                    <a:gd name="connsiteY4" fmla="*/ 889000 h 7253144"/>
                    <a:gd name="connsiteX5" fmla="*/ 6191464 w 6496264"/>
                    <a:gd name="connsiteY5" fmla="*/ 711200 h 7253144"/>
                    <a:gd name="connsiteX6" fmla="*/ 5634571 w 6496264"/>
                    <a:gd name="connsiteY6" fmla="*/ 3543319 h 7253144"/>
                    <a:gd name="connsiteX7" fmla="*/ 3701306 w 6496264"/>
                    <a:gd name="connsiteY7" fmla="*/ 7253144 h 7253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96264" h="7253144">
                      <a:moveTo>
                        <a:pt x="0" y="5621088"/>
                      </a:moveTo>
                      <a:lnTo>
                        <a:pt x="5480264" y="228600"/>
                      </a:lnTo>
                      <a:lnTo>
                        <a:pt x="5175464" y="0"/>
                      </a:lnTo>
                      <a:lnTo>
                        <a:pt x="6089864" y="76200"/>
                      </a:lnTo>
                      <a:lnTo>
                        <a:pt x="6496264" y="889000"/>
                      </a:lnTo>
                      <a:lnTo>
                        <a:pt x="6191464" y="711200"/>
                      </a:lnTo>
                      <a:cubicBezTo>
                        <a:pt x="5949030" y="1138857"/>
                        <a:pt x="6130154" y="2342045"/>
                        <a:pt x="5634571" y="3543319"/>
                      </a:cubicBezTo>
                      <a:cubicBezTo>
                        <a:pt x="5138988" y="4744593"/>
                        <a:pt x="4005255" y="6509160"/>
                        <a:pt x="3701306" y="7253144"/>
                      </a:cubicBezTo>
                    </a:path>
                  </a:pathLst>
                </a:custGeom>
                <a:solidFill>
                  <a:srgbClr val="0000FF">
                    <a:alpha val="14902"/>
                  </a:srgbClr>
                </a:solidFill>
                <a:ln>
                  <a:solidFill>
                    <a:srgbClr val="0033C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3" name="Group 12"/>
                <p:cNvGrpSpPr/>
                <p:nvPr/>
              </p:nvGrpSpPr>
              <p:grpSpPr>
                <a:xfrm>
                  <a:off x="13019026" y="6216661"/>
                  <a:ext cx="2662708" cy="1059297"/>
                  <a:chOff x="23141164" y="11347444"/>
                  <a:chExt cx="2662708" cy="1059297"/>
                </a:xfrm>
              </p:grpSpPr>
              <p:grpSp>
                <p:nvGrpSpPr>
                  <p:cNvPr id="249" name="Group 248"/>
                  <p:cNvGrpSpPr/>
                  <p:nvPr/>
                </p:nvGrpSpPr>
                <p:grpSpPr>
                  <a:xfrm>
                    <a:off x="23141164" y="11347444"/>
                    <a:ext cx="2662708" cy="1059297"/>
                    <a:chOff x="23827567" y="10329274"/>
                    <a:chExt cx="2662708" cy="1059297"/>
                  </a:xfrm>
                </p:grpSpPr>
                <p:sp>
                  <p:nvSpPr>
                    <p:cNvPr id="250" name="Rectangle 249"/>
                    <p:cNvSpPr/>
                    <p:nvPr/>
                  </p:nvSpPr>
                  <p:spPr>
                    <a:xfrm>
                      <a:off x="24742348" y="10578379"/>
                      <a:ext cx="1553364" cy="700598"/>
                    </a:xfrm>
                    <a:prstGeom prst="rect">
                      <a:avLst/>
                    </a:prstGeom>
                    <a:solidFill>
                      <a:srgbClr val="F0F2EA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1" name="TextBox 250"/>
                    <p:cNvSpPr txBox="1"/>
                    <p:nvPr/>
                  </p:nvSpPr>
                  <p:spPr>
                    <a:xfrm>
                      <a:off x="24667468" y="10641763"/>
                      <a:ext cx="1822807" cy="746808"/>
                    </a:xfrm>
                    <a:prstGeom prst="rect">
                      <a:avLst/>
                    </a:prstGeom>
                    <a:noFill/>
                  </p:spPr>
                  <p:txBody>
                    <a:bodyPr wrap="square" rtlCol="0">
                      <a:spAutoFit/>
                    </a:bodyPr>
                    <a:lstStyle/>
                    <a:p>
                      <a:pPr>
                        <a:lnSpc>
                          <a:spcPts val="2500"/>
                        </a:lnSpc>
                      </a:pPr>
                      <a:r>
                        <a:rPr lang="en-US" sz="32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TF/CCA</a:t>
                      </a:r>
                    </a:p>
                    <a:p>
                      <a:pPr>
                        <a:lnSpc>
                          <a:spcPts val="2500"/>
                        </a:lnSpc>
                      </a:pPr>
                      <a:r>
                        <a:rPr lang="en-US" sz="32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  <a:endParaRPr lang="en-US" sz="28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p:txBody>
                </p:sp>
                <p:sp>
                  <p:nvSpPr>
                    <p:cNvPr id="252" name="Rectangle 251"/>
                    <p:cNvSpPr/>
                    <p:nvPr/>
                  </p:nvSpPr>
                  <p:spPr>
                    <a:xfrm>
                      <a:off x="24049323" y="10329274"/>
                      <a:ext cx="419100" cy="266432"/>
                    </a:xfrm>
                    <a:prstGeom prst="rect">
                      <a:avLst/>
                    </a:prstGeom>
                    <a:solidFill>
                      <a:srgbClr val="F0F2EA"/>
                    </a:solidFill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3" name="Freeform 252"/>
                    <p:cNvSpPr/>
                    <p:nvPr/>
                  </p:nvSpPr>
                  <p:spPr>
                    <a:xfrm>
                      <a:off x="24191986" y="10419974"/>
                      <a:ext cx="0" cy="244813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7" name="Freeform 256"/>
                    <p:cNvSpPr/>
                    <p:nvPr/>
                  </p:nvSpPr>
                  <p:spPr>
                    <a:xfrm>
                      <a:off x="24330400" y="10423784"/>
                      <a:ext cx="0" cy="244813"/>
                    </a:xfrm>
                    <a:custGeom>
                      <a:avLst/>
                      <a:gdLst>
                        <a:gd name="connsiteX0" fmla="*/ 0 w 0"/>
                        <a:gd name="connsiteY0" fmla="*/ 0 h 114300"/>
                        <a:gd name="connsiteX1" fmla="*/ 0 w 0"/>
                        <a:gd name="connsiteY1" fmla="*/ 114300 h 1143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h="114300">
                          <a:moveTo>
                            <a:pt x="0" y="0"/>
                          </a:moveTo>
                          <a:lnTo>
                            <a:pt x="0" y="114300"/>
                          </a:lnTo>
                        </a:path>
                      </a:pathLst>
                    </a:custGeom>
                    <a:noFill/>
                    <a:ln w="5715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58" name="Rectangle 257"/>
                    <p:cNvSpPr/>
                    <p:nvPr/>
                  </p:nvSpPr>
                  <p:spPr>
                    <a:xfrm>
                      <a:off x="23827567" y="10606438"/>
                      <a:ext cx="850403" cy="631161"/>
                    </a:xfrm>
                    <a:prstGeom prst="rect">
                      <a:avLst/>
                    </a:prstGeom>
                    <a:solidFill>
                      <a:srgbClr val="80E0FF"/>
                    </a:solidFill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12" name="Oval 11"/>
                  <p:cNvSpPr/>
                  <p:nvPr/>
                </p:nvSpPr>
                <p:spPr>
                  <a:xfrm>
                    <a:off x="23229176" y="11771643"/>
                    <a:ext cx="653373" cy="350410"/>
                  </a:xfrm>
                  <a:prstGeom prst="ellipse">
                    <a:avLst/>
                  </a:pr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2000" name="Freeform 1999"/>
                <p:cNvSpPr/>
                <p:nvPr/>
              </p:nvSpPr>
              <p:spPr>
                <a:xfrm rot="3625334">
                  <a:off x="6309076" y="2729905"/>
                  <a:ext cx="3956024" cy="7780295"/>
                </a:xfrm>
                <a:custGeom>
                  <a:avLst/>
                  <a:gdLst>
                    <a:gd name="connsiteX0" fmla="*/ 2489200 w 2489200"/>
                    <a:gd name="connsiteY0" fmla="*/ 0 h 3251200"/>
                    <a:gd name="connsiteX1" fmla="*/ 1676400 w 2489200"/>
                    <a:gd name="connsiteY1" fmla="*/ 1879600 h 3251200"/>
                    <a:gd name="connsiteX2" fmla="*/ 0 w 2489200"/>
                    <a:gd name="connsiteY2" fmla="*/ 3251200 h 3251200"/>
                    <a:gd name="connsiteX0" fmla="*/ 3899580 w 3899580"/>
                    <a:gd name="connsiteY0" fmla="*/ 0 h 7780295"/>
                    <a:gd name="connsiteX1" fmla="*/ 1676400 w 3899580"/>
                    <a:gd name="connsiteY1" fmla="*/ 6408695 h 7780295"/>
                    <a:gd name="connsiteX2" fmla="*/ 0 w 3899580"/>
                    <a:gd name="connsiteY2" fmla="*/ 7780295 h 7780295"/>
                    <a:gd name="connsiteX0" fmla="*/ 3899580 w 3956024"/>
                    <a:gd name="connsiteY0" fmla="*/ 0 h 7780295"/>
                    <a:gd name="connsiteX1" fmla="*/ 3774847 w 3956024"/>
                    <a:gd name="connsiteY1" fmla="*/ 1749320 h 7780295"/>
                    <a:gd name="connsiteX2" fmla="*/ 1676400 w 3956024"/>
                    <a:gd name="connsiteY2" fmla="*/ 6408695 h 7780295"/>
                    <a:gd name="connsiteX3" fmla="*/ 0 w 3956024"/>
                    <a:gd name="connsiteY3" fmla="*/ 7780295 h 7780295"/>
                    <a:gd name="connsiteX0" fmla="*/ 3899580 w 3956024"/>
                    <a:gd name="connsiteY0" fmla="*/ 0 h 7780295"/>
                    <a:gd name="connsiteX1" fmla="*/ 3774847 w 3956024"/>
                    <a:gd name="connsiteY1" fmla="*/ 1749320 h 7780295"/>
                    <a:gd name="connsiteX2" fmla="*/ 2214014 w 3956024"/>
                    <a:gd name="connsiteY2" fmla="*/ 4307730 h 7780295"/>
                    <a:gd name="connsiteX3" fmla="*/ 1676400 w 3956024"/>
                    <a:gd name="connsiteY3" fmla="*/ 6408695 h 7780295"/>
                    <a:gd name="connsiteX4" fmla="*/ 0 w 3956024"/>
                    <a:gd name="connsiteY4" fmla="*/ 7780295 h 77802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56024" h="7780295">
                      <a:moveTo>
                        <a:pt x="3899580" y="0"/>
                      </a:moveTo>
                      <a:cubicBezTo>
                        <a:pt x="3819377" y="257832"/>
                        <a:pt x="4145377" y="681204"/>
                        <a:pt x="3774847" y="1749320"/>
                      </a:cubicBezTo>
                      <a:cubicBezTo>
                        <a:pt x="3562475" y="2506184"/>
                        <a:pt x="2563755" y="3531168"/>
                        <a:pt x="2214014" y="4307730"/>
                      </a:cubicBezTo>
                      <a:cubicBezTo>
                        <a:pt x="1864273" y="5084293"/>
                        <a:pt x="2113958" y="5868844"/>
                        <a:pt x="1676400" y="6408695"/>
                      </a:cubicBezTo>
                      <a:cubicBezTo>
                        <a:pt x="1261533" y="6950562"/>
                        <a:pt x="0" y="7780295"/>
                        <a:pt x="0" y="7780295"/>
                      </a:cubicBezTo>
                    </a:path>
                  </a:pathLst>
                </a:custGeom>
                <a:noFill/>
                <a:ln w="152400" cmpd="sng">
                  <a:solidFill>
                    <a:srgbClr val="FF0000"/>
                  </a:solidFill>
                  <a:prstDash val="sysDot"/>
                  <a:tailEnd type="triangle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015" name="Oval 2014"/>
                <p:cNvSpPr>
                  <a:spLocks noChangeAspect="1"/>
                </p:cNvSpPr>
                <p:nvPr/>
              </p:nvSpPr>
              <p:spPr>
                <a:xfrm>
                  <a:off x="13722742" y="4851660"/>
                  <a:ext cx="669917" cy="662940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sz="3200" b="1" dirty="0">
                      <a:solidFill>
                        <a:schemeClr val="bg1"/>
                      </a:solidFill>
                    </a:rPr>
                    <a:t>2</a:t>
                  </a:r>
                </a:p>
              </p:txBody>
            </p:sp>
          </p:grpSp>
        </p:grpSp>
        <p:sp>
          <p:nvSpPr>
            <p:cNvPr id="2016" name="Oval 2015"/>
            <p:cNvSpPr>
              <a:spLocks noChangeAspect="1"/>
            </p:cNvSpPr>
            <p:nvPr/>
          </p:nvSpPr>
          <p:spPr>
            <a:xfrm>
              <a:off x="15326030" y="8282874"/>
              <a:ext cx="669917" cy="66294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2</a:t>
              </a:r>
            </a:p>
          </p:txBody>
        </p:sp>
      </p:grpSp>
      <p:sp>
        <p:nvSpPr>
          <p:cNvPr id="2017" name="TextBox 2016"/>
          <p:cNvSpPr txBox="1"/>
          <p:nvPr/>
        </p:nvSpPr>
        <p:spPr>
          <a:xfrm>
            <a:off x="9282183" y="1197333"/>
            <a:ext cx="1965944" cy="1077218"/>
          </a:xfrm>
          <a:prstGeom prst="rect">
            <a:avLst/>
          </a:prstGeom>
          <a:solidFill>
            <a:srgbClr val="F2F2F2"/>
          </a:solidFill>
          <a:ln w="381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Bloody Gulch</a:t>
            </a:r>
          </a:p>
        </p:txBody>
      </p:sp>
      <p:sp>
        <p:nvSpPr>
          <p:cNvPr id="20" name="Freeform 19"/>
          <p:cNvSpPr/>
          <p:nvPr/>
        </p:nvSpPr>
        <p:spPr>
          <a:xfrm>
            <a:off x="10121462" y="2270234"/>
            <a:ext cx="189186" cy="3373821"/>
          </a:xfrm>
          <a:custGeom>
            <a:avLst/>
            <a:gdLst>
              <a:gd name="connsiteX0" fmla="*/ 189186 w 189186"/>
              <a:gd name="connsiteY0" fmla="*/ 0 h 3373821"/>
              <a:gd name="connsiteX1" fmla="*/ 0 w 189186"/>
              <a:gd name="connsiteY1" fmla="*/ 3373821 h 3373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9186" h="3373821">
                <a:moveTo>
                  <a:pt x="189186" y="0"/>
                </a:moveTo>
                <a:lnTo>
                  <a:pt x="0" y="3373821"/>
                </a:lnTo>
              </a:path>
            </a:pathLst>
          </a:custGeom>
          <a:noFill/>
          <a:ln w="101600">
            <a:solidFill>
              <a:schemeClr val="tx1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" name="Group 23"/>
          <p:cNvGrpSpPr/>
          <p:nvPr/>
        </p:nvGrpSpPr>
        <p:grpSpPr>
          <a:xfrm>
            <a:off x="10373710" y="5041281"/>
            <a:ext cx="3153104" cy="855022"/>
            <a:chOff x="10373710" y="5041281"/>
            <a:chExt cx="3153104" cy="855022"/>
          </a:xfrm>
        </p:grpSpPr>
        <p:sp>
          <p:nvSpPr>
            <p:cNvPr id="22" name="Freeform 21"/>
            <p:cNvSpPr/>
            <p:nvPr/>
          </p:nvSpPr>
          <p:spPr>
            <a:xfrm>
              <a:off x="10373710" y="5171090"/>
              <a:ext cx="3153104" cy="725213"/>
            </a:xfrm>
            <a:custGeom>
              <a:avLst/>
              <a:gdLst>
                <a:gd name="connsiteX0" fmla="*/ 3153104 w 3153104"/>
                <a:gd name="connsiteY0" fmla="*/ 0 h 725213"/>
                <a:gd name="connsiteX1" fmla="*/ 2301766 w 3153104"/>
                <a:gd name="connsiteY1" fmla="*/ 504496 h 725213"/>
                <a:gd name="connsiteX2" fmla="*/ 1261242 w 3153104"/>
                <a:gd name="connsiteY2" fmla="*/ 693682 h 725213"/>
                <a:gd name="connsiteX3" fmla="*/ 0 w 3153104"/>
                <a:gd name="connsiteY3" fmla="*/ 725213 h 725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53104" h="725213">
                  <a:moveTo>
                    <a:pt x="3153104" y="0"/>
                  </a:moveTo>
                  <a:lnTo>
                    <a:pt x="2301766" y="504496"/>
                  </a:lnTo>
                  <a:lnTo>
                    <a:pt x="1261242" y="693682"/>
                  </a:lnTo>
                  <a:lnTo>
                    <a:pt x="0" y="725213"/>
                  </a:lnTo>
                </a:path>
              </a:pathLst>
            </a:custGeom>
            <a:noFill/>
            <a:ln w="127000">
              <a:solidFill>
                <a:srgbClr val="0033CC"/>
              </a:solidFill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9" name="Oval 2018"/>
            <p:cNvSpPr>
              <a:spLocks noChangeAspect="1"/>
            </p:cNvSpPr>
            <p:nvPr/>
          </p:nvSpPr>
          <p:spPr>
            <a:xfrm>
              <a:off x="11798406" y="5041281"/>
              <a:ext cx="669917" cy="66294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3</a:t>
              </a: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744246" y="1032461"/>
            <a:ext cx="7280787" cy="6278049"/>
            <a:chOff x="744246" y="1032461"/>
            <a:chExt cx="7280787" cy="6278049"/>
          </a:xfrm>
        </p:grpSpPr>
        <p:grpSp>
          <p:nvGrpSpPr>
            <p:cNvPr id="21" name="Group 20"/>
            <p:cNvGrpSpPr/>
            <p:nvPr/>
          </p:nvGrpSpPr>
          <p:grpSpPr>
            <a:xfrm>
              <a:off x="744246" y="1032461"/>
              <a:ext cx="7280787" cy="6278049"/>
              <a:chOff x="744246" y="1032461"/>
              <a:chExt cx="7280787" cy="6278049"/>
            </a:xfrm>
          </p:grpSpPr>
          <p:sp>
            <p:nvSpPr>
              <p:cNvPr id="9" name="Freeform 8"/>
              <p:cNvSpPr/>
              <p:nvPr/>
            </p:nvSpPr>
            <p:spPr>
              <a:xfrm>
                <a:off x="4892040" y="4960619"/>
                <a:ext cx="3132993" cy="2349891"/>
              </a:xfrm>
              <a:custGeom>
                <a:avLst/>
                <a:gdLst>
                  <a:gd name="connsiteX0" fmla="*/ 320040 w 3108960"/>
                  <a:gd name="connsiteY0" fmla="*/ 0 h 6149340"/>
                  <a:gd name="connsiteX1" fmla="*/ 3108960 w 3108960"/>
                  <a:gd name="connsiteY1" fmla="*/ 6149340 h 6149340"/>
                  <a:gd name="connsiteX2" fmla="*/ 0 w 3108960"/>
                  <a:gd name="connsiteY2" fmla="*/ 4549140 h 6149340"/>
                  <a:gd name="connsiteX0" fmla="*/ 0 w 6126480"/>
                  <a:gd name="connsiteY0" fmla="*/ 0 h 4137660"/>
                  <a:gd name="connsiteX1" fmla="*/ 6126480 w 6126480"/>
                  <a:gd name="connsiteY1" fmla="*/ 4137660 h 4137660"/>
                  <a:gd name="connsiteX2" fmla="*/ 3017520 w 6126480"/>
                  <a:gd name="connsiteY2" fmla="*/ 2537460 h 4137660"/>
                  <a:gd name="connsiteX0" fmla="*/ 0 w 3863340"/>
                  <a:gd name="connsiteY0" fmla="*/ 0 h 4114800"/>
                  <a:gd name="connsiteX1" fmla="*/ 3863340 w 3863340"/>
                  <a:gd name="connsiteY1" fmla="*/ 4114800 h 4114800"/>
                  <a:gd name="connsiteX2" fmla="*/ 3017520 w 3863340"/>
                  <a:gd name="connsiteY2" fmla="*/ 2537460 h 4114800"/>
                  <a:gd name="connsiteX0" fmla="*/ 0 w 3863340"/>
                  <a:gd name="connsiteY0" fmla="*/ 0 h 4114800"/>
                  <a:gd name="connsiteX1" fmla="*/ 3863340 w 3863340"/>
                  <a:gd name="connsiteY1" fmla="*/ 4114800 h 4114800"/>
                  <a:gd name="connsiteX2" fmla="*/ 3086100 w 3863340"/>
                  <a:gd name="connsiteY2" fmla="*/ 2537460 h 4114800"/>
                  <a:gd name="connsiteX0" fmla="*/ 0 w 3086100"/>
                  <a:gd name="connsiteY0" fmla="*/ 0 h 2537460"/>
                  <a:gd name="connsiteX1" fmla="*/ 3086100 w 3086100"/>
                  <a:gd name="connsiteY1" fmla="*/ 2537460 h 2537460"/>
                  <a:gd name="connsiteX0" fmla="*/ 0 w 3132993"/>
                  <a:gd name="connsiteY0" fmla="*/ 0 h 2349891"/>
                  <a:gd name="connsiteX1" fmla="*/ 3132993 w 3132993"/>
                  <a:gd name="connsiteY1" fmla="*/ 2349891 h 2349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32993" h="2349891">
                    <a:moveTo>
                      <a:pt x="0" y="0"/>
                    </a:moveTo>
                    <a:lnTo>
                      <a:pt x="3132993" y="2349891"/>
                    </a:lnTo>
                  </a:path>
                </a:pathLst>
              </a:custGeom>
              <a:noFill/>
              <a:ln w="101600" cmpd="tri">
                <a:solidFill>
                  <a:srgbClr val="6600CC"/>
                </a:solidFill>
                <a:headEnd type="none" w="med" len="med"/>
                <a:tailEnd type="triangle" w="med" len="me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4" name="Picture 3"/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44246" y="1032461"/>
                <a:ext cx="7194139" cy="4766117"/>
              </a:xfrm>
              <a:prstGeom prst="rect">
                <a:avLst/>
              </a:prstGeom>
              <a:ln w="76200">
                <a:solidFill>
                  <a:srgbClr val="6600CC"/>
                </a:solidFill>
              </a:ln>
            </p:spPr>
          </p:pic>
          <p:sp>
            <p:nvSpPr>
              <p:cNvPr id="2018" name="TextBox 2017"/>
              <p:cNvSpPr txBox="1"/>
              <p:nvPr/>
            </p:nvSpPr>
            <p:spPr>
              <a:xfrm>
                <a:off x="1117889" y="1184630"/>
                <a:ext cx="63991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#1</a:t>
                </a:r>
              </a:p>
            </p:txBody>
          </p:sp>
        </p:grpSp>
        <p:sp>
          <p:nvSpPr>
            <p:cNvPr id="2020" name="Oval 2019"/>
            <p:cNvSpPr>
              <a:spLocks noChangeAspect="1"/>
            </p:cNvSpPr>
            <p:nvPr/>
          </p:nvSpPr>
          <p:spPr>
            <a:xfrm>
              <a:off x="6942686" y="1161240"/>
              <a:ext cx="669917" cy="66294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4</a:t>
              </a:r>
            </a:p>
          </p:txBody>
        </p:sp>
      </p:grpSp>
      <p:grpSp>
        <p:nvGrpSpPr>
          <p:cNvPr id="27" name="Group 26"/>
          <p:cNvGrpSpPr/>
          <p:nvPr/>
        </p:nvGrpSpPr>
        <p:grpSpPr>
          <a:xfrm>
            <a:off x="838200" y="12314873"/>
            <a:ext cx="4558990" cy="4804727"/>
            <a:chOff x="838200" y="12314873"/>
            <a:chExt cx="4558990" cy="4804727"/>
          </a:xfrm>
        </p:grpSpPr>
        <p:sp>
          <p:nvSpPr>
            <p:cNvPr id="23" name="Freeform 22"/>
            <p:cNvSpPr/>
            <p:nvPr/>
          </p:nvSpPr>
          <p:spPr>
            <a:xfrm>
              <a:off x="838200" y="13868400"/>
              <a:ext cx="2489200" cy="3251200"/>
            </a:xfrm>
            <a:custGeom>
              <a:avLst/>
              <a:gdLst>
                <a:gd name="connsiteX0" fmla="*/ 2489200 w 2489200"/>
                <a:gd name="connsiteY0" fmla="*/ 0 h 3251200"/>
                <a:gd name="connsiteX1" fmla="*/ 1676400 w 2489200"/>
                <a:gd name="connsiteY1" fmla="*/ 1879600 h 3251200"/>
                <a:gd name="connsiteX2" fmla="*/ 0 w 2489200"/>
                <a:gd name="connsiteY2" fmla="*/ 3251200 h 325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89200" h="3251200">
                  <a:moveTo>
                    <a:pt x="2489200" y="0"/>
                  </a:moveTo>
                  <a:cubicBezTo>
                    <a:pt x="2290233" y="668866"/>
                    <a:pt x="2091267" y="1337733"/>
                    <a:pt x="1676400" y="1879600"/>
                  </a:cubicBezTo>
                  <a:cubicBezTo>
                    <a:pt x="1261533" y="2421467"/>
                    <a:pt x="0" y="3251200"/>
                    <a:pt x="0" y="3251200"/>
                  </a:cubicBezTo>
                </a:path>
              </a:pathLst>
            </a:custGeom>
            <a:noFill/>
            <a:ln w="152400" cmpd="sng">
              <a:solidFill>
                <a:srgbClr val="FF0000"/>
              </a:solidFill>
              <a:prstDash val="sysDot"/>
              <a:tailEnd type="triangle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021" name="Group 2020"/>
            <p:cNvGrpSpPr/>
            <p:nvPr/>
          </p:nvGrpSpPr>
          <p:grpSpPr>
            <a:xfrm>
              <a:off x="2735528" y="12314873"/>
              <a:ext cx="2661662" cy="1533935"/>
              <a:chOff x="25151129" y="13422408"/>
              <a:chExt cx="2661662" cy="1533935"/>
            </a:xfrm>
          </p:grpSpPr>
          <p:grpSp>
            <p:nvGrpSpPr>
              <p:cNvPr id="2022" name="Group 2021"/>
              <p:cNvGrpSpPr>
                <a:grpSpLocks noChangeAspect="1"/>
              </p:cNvGrpSpPr>
              <p:nvPr/>
            </p:nvGrpSpPr>
            <p:grpSpPr>
              <a:xfrm>
                <a:off x="25151129" y="13931698"/>
                <a:ext cx="2661662" cy="1024645"/>
                <a:chOff x="9283435" y="7078152"/>
                <a:chExt cx="2079953" cy="800709"/>
              </a:xfrm>
            </p:grpSpPr>
            <p:sp>
              <p:nvSpPr>
                <p:cNvPr id="2026" name="Rectangle 2025"/>
                <p:cNvSpPr/>
                <p:nvPr/>
              </p:nvSpPr>
              <p:spPr>
                <a:xfrm>
                  <a:off x="10116873" y="7262344"/>
                  <a:ext cx="843916" cy="383242"/>
                </a:xfrm>
                <a:prstGeom prst="rect">
                  <a:avLst/>
                </a:prstGeom>
                <a:solidFill>
                  <a:srgbClr val="F0F2EA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2027" name="Group 2026"/>
                <p:cNvGrpSpPr/>
                <p:nvPr/>
              </p:nvGrpSpPr>
              <p:grpSpPr>
                <a:xfrm>
                  <a:off x="9283435" y="7078152"/>
                  <a:ext cx="2079953" cy="800709"/>
                  <a:chOff x="9431195" y="6895557"/>
                  <a:chExt cx="2079953" cy="800709"/>
                </a:xfrm>
              </p:grpSpPr>
              <p:sp>
                <p:nvSpPr>
                  <p:cNvPr id="2028" name="TextBox 2027"/>
                  <p:cNvSpPr txBox="1"/>
                  <p:nvPr/>
                </p:nvSpPr>
                <p:spPr>
                  <a:xfrm>
                    <a:off x="10254752" y="7008382"/>
                    <a:ext cx="1256396" cy="456972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r>
                      <a:rPr lang="en-US" sz="3200" b="1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17 </a:t>
                    </a:r>
                  </a:p>
                </p:txBody>
              </p:sp>
              <p:grpSp>
                <p:nvGrpSpPr>
                  <p:cNvPr id="2029" name="Group 2028"/>
                  <p:cNvGrpSpPr/>
                  <p:nvPr/>
                </p:nvGrpSpPr>
                <p:grpSpPr>
                  <a:xfrm>
                    <a:off x="9431195" y="6895557"/>
                    <a:ext cx="800700" cy="800709"/>
                    <a:chOff x="4664443" y="3476436"/>
                    <a:chExt cx="513500" cy="513500"/>
                  </a:xfrm>
                </p:grpSpPr>
                <p:sp>
                  <p:nvSpPr>
                    <p:cNvPr id="2030" name="Diamond 2029"/>
                    <p:cNvSpPr/>
                    <p:nvPr/>
                  </p:nvSpPr>
                  <p:spPr>
                    <a:xfrm>
                      <a:off x="4664443" y="3476436"/>
                      <a:ext cx="513500" cy="513500"/>
                    </a:xfrm>
                    <a:prstGeom prst="diamond">
                      <a:avLst/>
                    </a:prstGeom>
                    <a:solidFill>
                      <a:srgbClr val="FF8080"/>
                    </a:solidFill>
                    <a:ln w="50800">
                      <a:solidFill>
                        <a:schemeClr val="tx1"/>
                      </a:solidFill>
                      <a:prstDash val="solid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31" name="Freeform 2030"/>
                    <p:cNvSpPr/>
                    <p:nvPr/>
                  </p:nvSpPr>
                  <p:spPr>
                    <a:xfrm>
                      <a:off x="4781550" y="3589020"/>
                      <a:ext cx="259080" cy="259080"/>
                    </a:xfrm>
                    <a:custGeom>
                      <a:avLst/>
                      <a:gdLst>
                        <a:gd name="connsiteX0" fmla="*/ 0 w 259080"/>
                        <a:gd name="connsiteY0" fmla="*/ 259080 h 259080"/>
                        <a:gd name="connsiteX1" fmla="*/ 259080 w 259080"/>
                        <a:gd name="connsiteY1" fmla="*/ 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9080" h="259080">
                          <a:moveTo>
                            <a:pt x="0" y="259080"/>
                          </a:moveTo>
                          <a:lnTo>
                            <a:pt x="259080" y="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032" name="Freeform 2031"/>
                    <p:cNvSpPr/>
                    <p:nvPr/>
                  </p:nvSpPr>
                  <p:spPr>
                    <a:xfrm>
                      <a:off x="4799974" y="3598769"/>
                      <a:ext cx="251460" cy="259080"/>
                    </a:xfrm>
                    <a:custGeom>
                      <a:avLst/>
                      <a:gdLst>
                        <a:gd name="connsiteX0" fmla="*/ 0 w 251460"/>
                        <a:gd name="connsiteY0" fmla="*/ 0 h 259080"/>
                        <a:gd name="connsiteX1" fmla="*/ 251460 w 251460"/>
                        <a:gd name="connsiteY1" fmla="*/ 259080 h 259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51460" h="259080">
                          <a:moveTo>
                            <a:pt x="0" y="0"/>
                          </a:moveTo>
                          <a:lnTo>
                            <a:pt x="251460" y="259080"/>
                          </a:lnTo>
                        </a:path>
                      </a:pathLst>
                    </a:custGeom>
                    <a:noFill/>
                    <a:ln w="50800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  <p:sp>
            <p:nvSpPr>
              <p:cNvPr id="2023" name="Oval 2022"/>
              <p:cNvSpPr/>
              <p:nvPr/>
            </p:nvSpPr>
            <p:spPr>
              <a:xfrm>
                <a:off x="25342701" y="14260225"/>
                <a:ext cx="618053" cy="304800"/>
              </a:xfrm>
              <a:prstGeom prst="ellipse">
                <a:avLst/>
              </a:pr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4" name="Rectangle 2023"/>
              <p:cNvSpPr/>
              <p:nvPr/>
            </p:nvSpPr>
            <p:spPr>
              <a:xfrm>
                <a:off x="25310225" y="13515883"/>
                <a:ext cx="638347" cy="370945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25" name="TextBox 2024"/>
              <p:cNvSpPr txBox="1"/>
              <p:nvPr/>
            </p:nvSpPr>
            <p:spPr>
              <a:xfrm>
                <a:off x="25324934" y="13422408"/>
                <a:ext cx="694421" cy="64633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3600" b="1" dirty="0"/>
                  <a:t>XX</a:t>
                </a:r>
              </a:p>
            </p:txBody>
          </p:sp>
        </p:grpSp>
      </p:grpSp>
      <p:sp>
        <p:nvSpPr>
          <p:cNvPr id="2033" name="Oval 2032"/>
          <p:cNvSpPr>
            <a:spLocks noChangeAspect="1"/>
          </p:cNvSpPr>
          <p:nvPr/>
        </p:nvSpPr>
        <p:spPr>
          <a:xfrm>
            <a:off x="11103972" y="13677881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5</a:t>
            </a:r>
          </a:p>
        </p:txBody>
      </p:sp>
      <p:grpSp>
        <p:nvGrpSpPr>
          <p:cNvPr id="30" name="Group 29"/>
          <p:cNvGrpSpPr/>
          <p:nvPr/>
        </p:nvGrpSpPr>
        <p:grpSpPr>
          <a:xfrm>
            <a:off x="17533789" y="13955643"/>
            <a:ext cx="1866277" cy="2634622"/>
            <a:chOff x="17533789" y="13955643"/>
            <a:chExt cx="1866277" cy="2634622"/>
          </a:xfrm>
        </p:grpSpPr>
        <p:sp>
          <p:nvSpPr>
            <p:cNvPr id="28" name="TextBox 27"/>
            <p:cNvSpPr txBox="1"/>
            <p:nvPr/>
          </p:nvSpPr>
          <p:spPr>
            <a:xfrm>
              <a:off x="17805078" y="14281941"/>
              <a:ext cx="1594988" cy="2308324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600" b="1" dirty="0"/>
                <a:t>CCA </a:t>
              </a:r>
            </a:p>
            <a:p>
              <a:pPr algn="ctr"/>
              <a:r>
                <a:rPr lang="en-US" sz="3600" b="1" dirty="0"/>
                <a:t>8 KIA</a:t>
              </a:r>
            </a:p>
            <a:p>
              <a:pPr algn="ctr"/>
              <a:r>
                <a:rPr lang="en-US" sz="3600" b="1" dirty="0"/>
                <a:t>45 WIA</a:t>
              </a:r>
            </a:p>
            <a:p>
              <a:pPr algn="ctr"/>
              <a:r>
                <a:rPr lang="en-US" sz="3600" b="1" dirty="0"/>
                <a:t>4 Tanks</a:t>
              </a:r>
            </a:p>
          </p:txBody>
        </p:sp>
        <p:sp>
          <p:nvSpPr>
            <p:cNvPr id="2034" name="Oval 2033"/>
            <p:cNvSpPr>
              <a:spLocks noChangeAspect="1"/>
            </p:cNvSpPr>
            <p:nvPr/>
          </p:nvSpPr>
          <p:spPr>
            <a:xfrm>
              <a:off x="17533789" y="13955643"/>
              <a:ext cx="669917" cy="66294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6</a:t>
              </a:r>
            </a:p>
          </p:txBody>
        </p:sp>
      </p:grpSp>
      <p:grpSp>
        <p:nvGrpSpPr>
          <p:cNvPr id="2035" name="Group 2034"/>
          <p:cNvGrpSpPr/>
          <p:nvPr/>
        </p:nvGrpSpPr>
        <p:grpSpPr>
          <a:xfrm>
            <a:off x="3687930" y="14140029"/>
            <a:ext cx="3857046" cy="3062520"/>
            <a:chOff x="16841372" y="14176320"/>
            <a:chExt cx="3857046" cy="3062520"/>
          </a:xfrm>
        </p:grpSpPr>
        <p:sp>
          <p:nvSpPr>
            <p:cNvPr id="2036" name="TextBox 2035"/>
            <p:cNvSpPr txBox="1"/>
            <p:nvPr/>
          </p:nvSpPr>
          <p:spPr>
            <a:xfrm>
              <a:off x="16947518" y="14376518"/>
              <a:ext cx="3750900" cy="2862322"/>
            </a:xfrm>
            <a:prstGeom prst="rect">
              <a:avLst/>
            </a:prstGeom>
            <a:solidFill>
              <a:schemeClr val="bg1"/>
            </a:solidFill>
            <a:ln w="76200">
              <a:solidFill>
                <a:schemeClr val="tx1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3600" b="1" dirty="0"/>
                <a:t>17</a:t>
              </a:r>
              <a:r>
                <a:rPr lang="en-US" sz="3600" b="1" baseline="30000" dirty="0"/>
                <a:t>th</a:t>
              </a:r>
              <a:r>
                <a:rPr lang="en-US" sz="3600" b="1" dirty="0"/>
                <a:t> SS </a:t>
              </a:r>
              <a:r>
                <a:rPr lang="en-US" sz="3600" b="1" dirty="0" err="1"/>
                <a:t>PzGD</a:t>
              </a:r>
              <a:endParaRPr lang="en-US" sz="3600" b="1" dirty="0"/>
            </a:p>
            <a:p>
              <a:pPr algn="ctr"/>
              <a:r>
                <a:rPr lang="en-US" sz="3600" b="1" dirty="0"/>
                <a:t>79 KIA</a:t>
              </a:r>
            </a:p>
            <a:p>
              <a:pPr algn="ctr"/>
              <a:r>
                <a:rPr lang="en-US" sz="3600" b="1" dirty="0"/>
                <a:t>316 WIA</a:t>
              </a:r>
            </a:p>
            <a:p>
              <a:pPr algn="ctr"/>
              <a:r>
                <a:rPr lang="en-US" sz="3600" b="1" dirty="0"/>
                <a:t>7 Tanks Lost</a:t>
              </a:r>
            </a:p>
            <a:p>
              <a:pPr algn="ctr"/>
              <a:r>
                <a:rPr lang="en-US" sz="3600" b="1" dirty="0"/>
                <a:t>13 Tanks Damaged</a:t>
              </a:r>
            </a:p>
          </p:txBody>
        </p:sp>
        <p:sp>
          <p:nvSpPr>
            <p:cNvPr id="2037" name="Oval 2036"/>
            <p:cNvSpPr>
              <a:spLocks noChangeAspect="1"/>
            </p:cNvSpPr>
            <p:nvPr/>
          </p:nvSpPr>
          <p:spPr>
            <a:xfrm>
              <a:off x="16841372" y="14176320"/>
              <a:ext cx="669917" cy="66294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3200" b="1" dirty="0">
                  <a:solidFill>
                    <a:schemeClr val="bg1"/>
                  </a:solidFill>
                </a:rPr>
                <a:t>7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177737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50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7" dur="500"/>
                                        <p:tgtEl>
                                          <p:spTgt spid="20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3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5979053" y="11250268"/>
            <a:ext cx="430530" cy="65288"/>
          </a:xfrm>
          <a:custGeom>
            <a:avLst/>
            <a:gdLst>
              <a:gd name="connsiteX0" fmla="*/ 0 w 430530"/>
              <a:gd name="connsiteY0" fmla="*/ 65288 h 65288"/>
              <a:gd name="connsiteX1" fmla="*/ 78105 w 430530"/>
              <a:gd name="connsiteY1" fmla="*/ 6233 h 65288"/>
              <a:gd name="connsiteX2" fmla="*/ 312420 w 430530"/>
              <a:gd name="connsiteY2" fmla="*/ 4328 h 65288"/>
              <a:gd name="connsiteX3" fmla="*/ 430530 w 430530"/>
              <a:gd name="connsiteY3" fmla="*/ 29093 h 65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0530" h="65288">
                <a:moveTo>
                  <a:pt x="0" y="65288"/>
                </a:moveTo>
                <a:cubicBezTo>
                  <a:pt x="13017" y="40840"/>
                  <a:pt x="26035" y="16393"/>
                  <a:pt x="78105" y="6233"/>
                </a:cubicBezTo>
                <a:cubicBezTo>
                  <a:pt x="130175" y="-3927"/>
                  <a:pt x="253683" y="518"/>
                  <a:pt x="312420" y="4328"/>
                </a:cubicBezTo>
                <a:cubicBezTo>
                  <a:pt x="371158" y="8138"/>
                  <a:pt x="430530" y="29093"/>
                  <a:pt x="430530" y="29093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Freeform 6"/>
          <p:cNvSpPr/>
          <p:nvPr/>
        </p:nvSpPr>
        <p:spPr>
          <a:xfrm>
            <a:off x="5747001" y="10729423"/>
            <a:ext cx="710565" cy="541198"/>
          </a:xfrm>
          <a:custGeom>
            <a:avLst/>
            <a:gdLst>
              <a:gd name="connsiteX0" fmla="*/ 0 w 676275"/>
              <a:gd name="connsiteY0" fmla="*/ 312420 h 489310"/>
              <a:gd name="connsiteX1" fmla="*/ 297180 w 676275"/>
              <a:gd name="connsiteY1" fmla="*/ 480060 h 489310"/>
              <a:gd name="connsiteX2" fmla="*/ 426720 w 676275"/>
              <a:gd name="connsiteY2" fmla="*/ 451485 h 489310"/>
              <a:gd name="connsiteX3" fmla="*/ 508635 w 676275"/>
              <a:gd name="connsiteY3" fmla="*/ 316230 h 489310"/>
              <a:gd name="connsiteX4" fmla="*/ 569595 w 676275"/>
              <a:gd name="connsiteY4" fmla="*/ 154305 h 489310"/>
              <a:gd name="connsiteX5" fmla="*/ 655320 w 676275"/>
              <a:gd name="connsiteY5" fmla="*/ 70485 h 489310"/>
              <a:gd name="connsiteX6" fmla="*/ 676275 w 676275"/>
              <a:gd name="connsiteY6" fmla="*/ 0 h 489310"/>
              <a:gd name="connsiteX0" fmla="*/ 0 w 674370"/>
              <a:gd name="connsiteY0" fmla="*/ 361950 h 538840"/>
              <a:gd name="connsiteX1" fmla="*/ 297180 w 674370"/>
              <a:gd name="connsiteY1" fmla="*/ 529590 h 538840"/>
              <a:gd name="connsiteX2" fmla="*/ 426720 w 674370"/>
              <a:gd name="connsiteY2" fmla="*/ 501015 h 538840"/>
              <a:gd name="connsiteX3" fmla="*/ 508635 w 674370"/>
              <a:gd name="connsiteY3" fmla="*/ 365760 h 538840"/>
              <a:gd name="connsiteX4" fmla="*/ 569595 w 674370"/>
              <a:gd name="connsiteY4" fmla="*/ 203835 h 538840"/>
              <a:gd name="connsiteX5" fmla="*/ 655320 w 674370"/>
              <a:gd name="connsiteY5" fmla="*/ 120015 h 538840"/>
              <a:gd name="connsiteX6" fmla="*/ 674370 w 674370"/>
              <a:gd name="connsiteY6" fmla="*/ 0 h 538840"/>
              <a:gd name="connsiteX0" fmla="*/ 0 w 710565"/>
              <a:gd name="connsiteY0" fmla="*/ 329565 h 541198"/>
              <a:gd name="connsiteX1" fmla="*/ 333375 w 710565"/>
              <a:gd name="connsiteY1" fmla="*/ 529590 h 541198"/>
              <a:gd name="connsiteX2" fmla="*/ 462915 w 710565"/>
              <a:gd name="connsiteY2" fmla="*/ 501015 h 541198"/>
              <a:gd name="connsiteX3" fmla="*/ 544830 w 710565"/>
              <a:gd name="connsiteY3" fmla="*/ 365760 h 541198"/>
              <a:gd name="connsiteX4" fmla="*/ 605790 w 710565"/>
              <a:gd name="connsiteY4" fmla="*/ 203835 h 541198"/>
              <a:gd name="connsiteX5" fmla="*/ 691515 w 710565"/>
              <a:gd name="connsiteY5" fmla="*/ 120015 h 541198"/>
              <a:gd name="connsiteX6" fmla="*/ 710565 w 710565"/>
              <a:gd name="connsiteY6" fmla="*/ 0 h 541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0565" h="541198">
                <a:moveTo>
                  <a:pt x="0" y="329565"/>
                </a:moveTo>
                <a:cubicBezTo>
                  <a:pt x="113030" y="401796"/>
                  <a:pt x="256223" y="501015"/>
                  <a:pt x="333375" y="529590"/>
                </a:cubicBezTo>
                <a:cubicBezTo>
                  <a:pt x="410528" y="558165"/>
                  <a:pt x="427673" y="528320"/>
                  <a:pt x="462915" y="501015"/>
                </a:cubicBezTo>
                <a:cubicBezTo>
                  <a:pt x="498157" y="473710"/>
                  <a:pt x="521018" y="415290"/>
                  <a:pt x="544830" y="365760"/>
                </a:cubicBezTo>
                <a:cubicBezTo>
                  <a:pt x="568642" y="316230"/>
                  <a:pt x="581343" y="244792"/>
                  <a:pt x="605790" y="203835"/>
                </a:cubicBezTo>
                <a:cubicBezTo>
                  <a:pt x="630237" y="162878"/>
                  <a:pt x="674053" y="153988"/>
                  <a:pt x="691515" y="120015"/>
                </a:cubicBezTo>
                <a:cubicBezTo>
                  <a:pt x="708978" y="86043"/>
                  <a:pt x="707073" y="11112"/>
                  <a:pt x="710565" y="0"/>
                </a:cubicBez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 3"/>
          <p:cNvSpPr/>
          <p:nvPr/>
        </p:nvSpPr>
        <p:spPr>
          <a:xfrm>
            <a:off x="2737144" y="4595920"/>
            <a:ext cx="4547936" cy="454793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537959" y="554527"/>
            <a:ext cx="24339177" cy="17534965"/>
          </a:xfrm>
          <a:prstGeom prst="rect">
            <a:avLst/>
          </a:prstGeom>
          <a:solidFill>
            <a:srgbClr val="F6F7F3"/>
          </a:solidFill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`</a:t>
            </a:r>
          </a:p>
        </p:txBody>
      </p:sp>
      <p:grpSp>
        <p:nvGrpSpPr>
          <p:cNvPr id="23" name="Group 22"/>
          <p:cNvGrpSpPr>
            <a:grpSpLocks noChangeAspect="1"/>
          </p:cNvGrpSpPr>
          <p:nvPr/>
        </p:nvGrpSpPr>
        <p:grpSpPr>
          <a:xfrm rot="21480000">
            <a:off x="4667548" y="6696110"/>
            <a:ext cx="85530" cy="57282"/>
            <a:chOff x="14597990" y="13766119"/>
            <a:chExt cx="236570" cy="158439"/>
          </a:xfrm>
        </p:grpSpPr>
        <p:sp>
          <p:nvSpPr>
            <p:cNvPr id="24" name="Rectangle 23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 24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 25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22" name="Freeform 2621"/>
          <p:cNvSpPr/>
          <p:nvPr/>
        </p:nvSpPr>
        <p:spPr>
          <a:xfrm>
            <a:off x="6024773" y="11226727"/>
            <a:ext cx="329314" cy="134549"/>
          </a:xfrm>
          <a:custGeom>
            <a:avLst/>
            <a:gdLst>
              <a:gd name="connsiteX0" fmla="*/ 0 w 310515"/>
              <a:gd name="connsiteY0" fmla="*/ 125730 h 125730"/>
              <a:gd name="connsiteX1" fmla="*/ 310515 w 310515"/>
              <a:gd name="connsiteY1" fmla="*/ 0 h 125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0515" h="125730">
                <a:moveTo>
                  <a:pt x="0" y="125730"/>
                </a:moveTo>
                <a:lnTo>
                  <a:pt x="310515" y="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Rectangle 27"/>
          <p:cNvSpPr/>
          <p:nvPr/>
        </p:nvSpPr>
        <p:spPr>
          <a:xfrm rot="16080000">
            <a:off x="5025083" y="6698467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/>
          <p:cNvSpPr/>
          <p:nvPr/>
        </p:nvSpPr>
        <p:spPr>
          <a:xfrm rot="16320000">
            <a:off x="4874747" y="6686881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Rectangle 31"/>
          <p:cNvSpPr/>
          <p:nvPr/>
        </p:nvSpPr>
        <p:spPr>
          <a:xfrm rot="1848695">
            <a:off x="9170846" y="113014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Rectangle 32"/>
          <p:cNvSpPr/>
          <p:nvPr/>
        </p:nvSpPr>
        <p:spPr>
          <a:xfrm>
            <a:off x="7048405" y="5784010"/>
            <a:ext cx="69633" cy="6611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Rectangle 33"/>
          <p:cNvSpPr/>
          <p:nvPr/>
        </p:nvSpPr>
        <p:spPr>
          <a:xfrm rot="21180000">
            <a:off x="4690033" y="6559325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Rectangle 34"/>
          <p:cNvSpPr/>
          <p:nvPr/>
        </p:nvSpPr>
        <p:spPr>
          <a:xfrm rot="18112257">
            <a:off x="6828030" y="5651267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Rectangle 35"/>
          <p:cNvSpPr/>
          <p:nvPr/>
        </p:nvSpPr>
        <p:spPr>
          <a:xfrm rot="1680258">
            <a:off x="6795072" y="5774096"/>
            <a:ext cx="69633" cy="6611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Rectangle 36"/>
          <p:cNvSpPr/>
          <p:nvPr/>
        </p:nvSpPr>
        <p:spPr>
          <a:xfrm rot="2707130">
            <a:off x="6976347" y="5693180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ectangle 37"/>
          <p:cNvSpPr/>
          <p:nvPr/>
        </p:nvSpPr>
        <p:spPr>
          <a:xfrm rot="16140000">
            <a:off x="4874747" y="656654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9" name="Group 38"/>
          <p:cNvGrpSpPr>
            <a:grpSpLocks noChangeAspect="1"/>
          </p:cNvGrpSpPr>
          <p:nvPr/>
        </p:nvGrpSpPr>
        <p:grpSpPr>
          <a:xfrm rot="19649046">
            <a:off x="9238950" y="1052102"/>
            <a:ext cx="85530" cy="57282"/>
            <a:chOff x="14597990" y="13766119"/>
            <a:chExt cx="236570" cy="158439"/>
          </a:xfrm>
        </p:grpSpPr>
        <p:sp>
          <p:nvSpPr>
            <p:cNvPr id="40" name="Rectangle 39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 40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Freeform 41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4" name="Rectangle 43"/>
          <p:cNvSpPr/>
          <p:nvPr/>
        </p:nvSpPr>
        <p:spPr>
          <a:xfrm rot="1638810">
            <a:off x="7975897" y="692875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Rectangle 45"/>
          <p:cNvSpPr/>
          <p:nvPr/>
        </p:nvSpPr>
        <p:spPr>
          <a:xfrm rot="17062559">
            <a:off x="6535490" y="5907189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Rectangle 46"/>
          <p:cNvSpPr/>
          <p:nvPr/>
        </p:nvSpPr>
        <p:spPr>
          <a:xfrm rot="16080000">
            <a:off x="4914425" y="682810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Rectangle 47"/>
          <p:cNvSpPr/>
          <p:nvPr/>
        </p:nvSpPr>
        <p:spPr>
          <a:xfrm rot="16080000">
            <a:off x="5047849" y="682898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Rectangle 48"/>
          <p:cNvSpPr/>
          <p:nvPr/>
        </p:nvSpPr>
        <p:spPr>
          <a:xfrm rot="15720000">
            <a:off x="4947158" y="692875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Rectangle 51"/>
          <p:cNvSpPr/>
          <p:nvPr/>
        </p:nvSpPr>
        <p:spPr>
          <a:xfrm rot="15720000">
            <a:off x="4965974" y="703712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" name="Rectangle 52"/>
          <p:cNvSpPr/>
          <p:nvPr/>
        </p:nvSpPr>
        <p:spPr>
          <a:xfrm rot="15720000">
            <a:off x="4985154" y="7127847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" name="Rectangle 53"/>
          <p:cNvSpPr/>
          <p:nvPr/>
        </p:nvSpPr>
        <p:spPr>
          <a:xfrm rot="16080000">
            <a:off x="4754360" y="6839297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Rectangle 54"/>
          <p:cNvSpPr/>
          <p:nvPr/>
        </p:nvSpPr>
        <p:spPr>
          <a:xfrm rot="15720000">
            <a:off x="4761303" y="6920650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Rectangle 55"/>
          <p:cNvSpPr/>
          <p:nvPr/>
        </p:nvSpPr>
        <p:spPr>
          <a:xfrm rot="15720000">
            <a:off x="4785195" y="700310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Rectangle 56"/>
          <p:cNvSpPr/>
          <p:nvPr/>
        </p:nvSpPr>
        <p:spPr>
          <a:xfrm rot="15720000">
            <a:off x="4799593" y="709090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Rectangle 57"/>
          <p:cNvSpPr/>
          <p:nvPr/>
        </p:nvSpPr>
        <p:spPr>
          <a:xfrm rot="16080000">
            <a:off x="4481871" y="6696544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Rectangle 58"/>
          <p:cNvSpPr/>
          <p:nvPr/>
        </p:nvSpPr>
        <p:spPr>
          <a:xfrm rot="16080000">
            <a:off x="4586774" y="668221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Rectangle 59"/>
          <p:cNvSpPr/>
          <p:nvPr/>
        </p:nvSpPr>
        <p:spPr>
          <a:xfrm rot="16080000">
            <a:off x="4638635" y="683544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Rectangle 60"/>
          <p:cNvSpPr/>
          <p:nvPr/>
        </p:nvSpPr>
        <p:spPr>
          <a:xfrm rot="15720000">
            <a:off x="7953014" y="720476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Rectangle 61"/>
          <p:cNvSpPr/>
          <p:nvPr/>
        </p:nvSpPr>
        <p:spPr>
          <a:xfrm rot="15720000">
            <a:off x="7814678" y="726968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Rectangle 62"/>
          <p:cNvSpPr/>
          <p:nvPr/>
        </p:nvSpPr>
        <p:spPr>
          <a:xfrm rot="15720000">
            <a:off x="7814677" y="7132568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5" name="Group 64"/>
          <p:cNvGrpSpPr>
            <a:grpSpLocks noChangeAspect="1"/>
          </p:cNvGrpSpPr>
          <p:nvPr/>
        </p:nvGrpSpPr>
        <p:grpSpPr>
          <a:xfrm rot="21480000">
            <a:off x="8004683" y="3843959"/>
            <a:ext cx="85530" cy="57282"/>
            <a:chOff x="14597990" y="13766119"/>
            <a:chExt cx="236570" cy="158439"/>
          </a:xfrm>
        </p:grpSpPr>
        <p:sp>
          <p:nvSpPr>
            <p:cNvPr id="66" name="Rectangle 65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Freeform 66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Freeform 67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5" name="Rectangle 74"/>
          <p:cNvSpPr/>
          <p:nvPr/>
        </p:nvSpPr>
        <p:spPr>
          <a:xfrm rot="15720000">
            <a:off x="7806634" y="3835946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Rectangle 75"/>
          <p:cNvSpPr/>
          <p:nvPr/>
        </p:nvSpPr>
        <p:spPr>
          <a:xfrm rot="15720000">
            <a:off x="7825814" y="392667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Rectangle 76"/>
          <p:cNvSpPr/>
          <p:nvPr/>
        </p:nvSpPr>
        <p:spPr>
          <a:xfrm rot="15720000">
            <a:off x="7753034" y="371781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Rectangle 77"/>
          <p:cNvSpPr/>
          <p:nvPr/>
        </p:nvSpPr>
        <p:spPr>
          <a:xfrm rot="15720000">
            <a:off x="8029008" y="3997324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Rectangle 79"/>
          <p:cNvSpPr/>
          <p:nvPr/>
        </p:nvSpPr>
        <p:spPr>
          <a:xfrm rot="13020000">
            <a:off x="7738685" y="406698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ectangle 80"/>
          <p:cNvSpPr/>
          <p:nvPr/>
        </p:nvSpPr>
        <p:spPr>
          <a:xfrm rot="18060000">
            <a:off x="7890670" y="422973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Rectangle 81"/>
          <p:cNvSpPr/>
          <p:nvPr/>
        </p:nvSpPr>
        <p:spPr>
          <a:xfrm rot="1848695">
            <a:off x="9107694" y="121635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Rectangle 82"/>
          <p:cNvSpPr/>
          <p:nvPr/>
        </p:nvSpPr>
        <p:spPr>
          <a:xfrm rot="2972079">
            <a:off x="9159294" y="87282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Rectangle 83"/>
          <p:cNvSpPr/>
          <p:nvPr/>
        </p:nvSpPr>
        <p:spPr>
          <a:xfrm rot="1848695">
            <a:off x="8932598" y="114426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Rectangle 84"/>
          <p:cNvSpPr/>
          <p:nvPr/>
        </p:nvSpPr>
        <p:spPr>
          <a:xfrm rot="1848695">
            <a:off x="9019782" y="101827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Rectangle 85"/>
          <p:cNvSpPr>
            <a:spLocks noChangeAspect="1"/>
          </p:cNvSpPr>
          <p:nvPr/>
        </p:nvSpPr>
        <p:spPr>
          <a:xfrm rot="17524130">
            <a:off x="6629057" y="3991256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7" name="Rectangle 86"/>
          <p:cNvSpPr>
            <a:spLocks noChangeAspect="1"/>
          </p:cNvSpPr>
          <p:nvPr/>
        </p:nvSpPr>
        <p:spPr>
          <a:xfrm rot="17524130">
            <a:off x="6585925" y="4081850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Rectangle 87"/>
          <p:cNvSpPr>
            <a:spLocks noChangeAspect="1"/>
          </p:cNvSpPr>
          <p:nvPr/>
        </p:nvSpPr>
        <p:spPr>
          <a:xfrm rot="17524130">
            <a:off x="6542793" y="4184600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Rectangle 88"/>
          <p:cNvSpPr>
            <a:spLocks noChangeAspect="1"/>
          </p:cNvSpPr>
          <p:nvPr/>
        </p:nvSpPr>
        <p:spPr>
          <a:xfrm rot="17524130">
            <a:off x="6456531" y="3975328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48" name="Group 2047"/>
          <p:cNvGrpSpPr/>
          <p:nvPr/>
        </p:nvGrpSpPr>
        <p:grpSpPr>
          <a:xfrm>
            <a:off x="2865330" y="3296332"/>
            <a:ext cx="228913" cy="265589"/>
            <a:chOff x="6470573" y="4127907"/>
            <a:chExt cx="228913" cy="265589"/>
          </a:xfrm>
        </p:grpSpPr>
        <p:sp>
          <p:nvSpPr>
            <p:cNvPr id="90" name="Rectangle 89"/>
            <p:cNvSpPr>
              <a:spLocks noChangeAspect="1"/>
            </p:cNvSpPr>
            <p:nvPr/>
          </p:nvSpPr>
          <p:spPr>
            <a:xfrm rot="17524130">
              <a:off x="6643134" y="4143800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Rectangle 90"/>
            <p:cNvSpPr>
              <a:spLocks noChangeAspect="1"/>
            </p:cNvSpPr>
            <p:nvPr/>
          </p:nvSpPr>
          <p:spPr>
            <a:xfrm rot="17524130">
              <a:off x="6600002" y="4234394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/>
            <p:cNvSpPr>
              <a:spLocks noChangeAspect="1"/>
            </p:cNvSpPr>
            <p:nvPr/>
          </p:nvSpPr>
          <p:spPr>
            <a:xfrm rot="17524130">
              <a:off x="6556870" y="4337144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 92"/>
            <p:cNvSpPr>
              <a:spLocks noChangeAspect="1"/>
            </p:cNvSpPr>
            <p:nvPr/>
          </p:nvSpPr>
          <p:spPr>
            <a:xfrm rot="17524130">
              <a:off x="6470608" y="4127872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8" name="Rectangle 97"/>
          <p:cNvSpPr>
            <a:spLocks noChangeAspect="1"/>
          </p:cNvSpPr>
          <p:nvPr/>
        </p:nvSpPr>
        <p:spPr>
          <a:xfrm rot="6724130">
            <a:off x="3166197" y="3432462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Rectangle 99"/>
          <p:cNvSpPr/>
          <p:nvPr/>
        </p:nvSpPr>
        <p:spPr>
          <a:xfrm rot="15720000">
            <a:off x="5352819" y="842896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" name="Rectangle 100"/>
          <p:cNvSpPr/>
          <p:nvPr/>
        </p:nvSpPr>
        <p:spPr>
          <a:xfrm rot="9736264">
            <a:off x="5141633" y="8383031"/>
            <a:ext cx="45719" cy="6433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1" name="Freeform 2050"/>
          <p:cNvSpPr/>
          <p:nvPr/>
        </p:nvSpPr>
        <p:spPr>
          <a:xfrm>
            <a:off x="4511260" y="9613935"/>
            <a:ext cx="4407722" cy="1992630"/>
          </a:xfrm>
          <a:custGeom>
            <a:avLst/>
            <a:gdLst>
              <a:gd name="connsiteX0" fmla="*/ 0 w 4061012"/>
              <a:gd name="connsiteY0" fmla="*/ 1828800 h 1828800"/>
              <a:gd name="connsiteX1" fmla="*/ 4061012 w 4061012"/>
              <a:gd name="connsiteY1" fmla="*/ 0 h 1828800"/>
              <a:gd name="connsiteX0" fmla="*/ 0 w 4407722"/>
              <a:gd name="connsiteY0" fmla="*/ 1992630 h 1992630"/>
              <a:gd name="connsiteX1" fmla="*/ 4407722 w 4407722"/>
              <a:gd name="connsiteY1" fmla="*/ 0 h 1992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07722" h="1992630">
                <a:moveTo>
                  <a:pt x="0" y="1992630"/>
                </a:moveTo>
                <a:lnTo>
                  <a:pt x="4407722" y="0"/>
                </a:lnTo>
              </a:path>
            </a:pathLst>
          </a:custGeom>
          <a:noFill/>
          <a:ln w="762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3" name="Freeform 2052"/>
          <p:cNvSpPr/>
          <p:nvPr/>
        </p:nvSpPr>
        <p:spPr>
          <a:xfrm>
            <a:off x="1586123" y="8496156"/>
            <a:ext cx="868680" cy="845820"/>
          </a:xfrm>
          <a:custGeom>
            <a:avLst/>
            <a:gdLst>
              <a:gd name="connsiteX0" fmla="*/ 0 w 868680"/>
              <a:gd name="connsiteY0" fmla="*/ 0 h 845820"/>
              <a:gd name="connsiteX1" fmla="*/ 144780 w 868680"/>
              <a:gd name="connsiteY1" fmla="*/ 266700 h 845820"/>
              <a:gd name="connsiteX2" fmla="*/ 327660 w 868680"/>
              <a:gd name="connsiteY2" fmla="*/ 381000 h 845820"/>
              <a:gd name="connsiteX3" fmla="*/ 525780 w 868680"/>
              <a:gd name="connsiteY3" fmla="*/ 327660 h 845820"/>
              <a:gd name="connsiteX4" fmla="*/ 655320 w 868680"/>
              <a:gd name="connsiteY4" fmla="*/ 411480 h 845820"/>
              <a:gd name="connsiteX5" fmla="*/ 868680 w 868680"/>
              <a:gd name="connsiteY5" fmla="*/ 845820 h 845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68680" h="845820">
                <a:moveTo>
                  <a:pt x="0" y="0"/>
                </a:moveTo>
                <a:cubicBezTo>
                  <a:pt x="45085" y="101600"/>
                  <a:pt x="90170" y="203200"/>
                  <a:pt x="144780" y="266700"/>
                </a:cubicBezTo>
                <a:cubicBezTo>
                  <a:pt x="199390" y="330200"/>
                  <a:pt x="264160" y="370840"/>
                  <a:pt x="327660" y="381000"/>
                </a:cubicBezTo>
                <a:cubicBezTo>
                  <a:pt x="391160" y="391160"/>
                  <a:pt x="471170" y="322580"/>
                  <a:pt x="525780" y="327660"/>
                </a:cubicBezTo>
                <a:cubicBezTo>
                  <a:pt x="580390" y="332740"/>
                  <a:pt x="598170" y="325120"/>
                  <a:pt x="655320" y="411480"/>
                </a:cubicBezTo>
                <a:cubicBezTo>
                  <a:pt x="712470" y="497840"/>
                  <a:pt x="838200" y="765810"/>
                  <a:pt x="868680" y="845820"/>
                </a:cubicBezTo>
              </a:path>
            </a:pathLst>
          </a:custGeom>
          <a:noFill/>
          <a:ln w="5715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4" name="Freeform 2053"/>
          <p:cNvSpPr/>
          <p:nvPr/>
        </p:nvSpPr>
        <p:spPr>
          <a:xfrm>
            <a:off x="2409083" y="9242916"/>
            <a:ext cx="2164080" cy="2392765"/>
          </a:xfrm>
          <a:custGeom>
            <a:avLst/>
            <a:gdLst>
              <a:gd name="connsiteX0" fmla="*/ 0 w 2164080"/>
              <a:gd name="connsiteY0" fmla="*/ 0 h 2392765"/>
              <a:gd name="connsiteX1" fmla="*/ 259080 w 2164080"/>
              <a:gd name="connsiteY1" fmla="*/ 594360 h 2392765"/>
              <a:gd name="connsiteX2" fmla="*/ 586740 w 2164080"/>
              <a:gd name="connsiteY2" fmla="*/ 1104900 h 2392765"/>
              <a:gd name="connsiteX3" fmla="*/ 891540 w 2164080"/>
              <a:gd name="connsiteY3" fmla="*/ 1493520 h 2392765"/>
              <a:gd name="connsiteX4" fmla="*/ 1219200 w 2164080"/>
              <a:gd name="connsiteY4" fmla="*/ 1813560 h 2392765"/>
              <a:gd name="connsiteX5" fmla="*/ 1592580 w 2164080"/>
              <a:gd name="connsiteY5" fmla="*/ 2141220 h 2392765"/>
              <a:gd name="connsiteX6" fmla="*/ 1851660 w 2164080"/>
              <a:gd name="connsiteY6" fmla="*/ 2339340 h 2392765"/>
              <a:gd name="connsiteX7" fmla="*/ 2049780 w 2164080"/>
              <a:gd name="connsiteY7" fmla="*/ 2392680 h 2392765"/>
              <a:gd name="connsiteX8" fmla="*/ 2164080 w 2164080"/>
              <a:gd name="connsiteY8" fmla="*/ 2331720 h 2392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4080" h="2392765">
                <a:moveTo>
                  <a:pt x="0" y="0"/>
                </a:moveTo>
                <a:cubicBezTo>
                  <a:pt x="80645" y="205105"/>
                  <a:pt x="161290" y="410210"/>
                  <a:pt x="259080" y="594360"/>
                </a:cubicBezTo>
                <a:cubicBezTo>
                  <a:pt x="356870" y="778510"/>
                  <a:pt x="481330" y="955040"/>
                  <a:pt x="586740" y="1104900"/>
                </a:cubicBezTo>
                <a:cubicBezTo>
                  <a:pt x="692150" y="1254760"/>
                  <a:pt x="786130" y="1375410"/>
                  <a:pt x="891540" y="1493520"/>
                </a:cubicBezTo>
                <a:cubicBezTo>
                  <a:pt x="996950" y="1611630"/>
                  <a:pt x="1102360" y="1705610"/>
                  <a:pt x="1219200" y="1813560"/>
                </a:cubicBezTo>
                <a:cubicBezTo>
                  <a:pt x="1336040" y="1921510"/>
                  <a:pt x="1487170" y="2053590"/>
                  <a:pt x="1592580" y="2141220"/>
                </a:cubicBezTo>
                <a:cubicBezTo>
                  <a:pt x="1697990" y="2228850"/>
                  <a:pt x="1775460" y="2297430"/>
                  <a:pt x="1851660" y="2339340"/>
                </a:cubicBezTo>
                <a:cubicBezTo>
                  <a:pt x="1927860" y="2381250"/>
                  <a:pt x="1997710" y="2393950"/>
                  <a:pt x="2049780" y="2392680"/>
                </a:cubicBezTo>
                <a:cubicBezTo>
                  <a:pt x="2101850" y="2391410"/>
                  <a:pt x="2152650" y="2332990"/>
                  <a:pt x="2164080" y="2331720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5" name="Freeform 2054"/>
          <p:cNvSpPr/>
          <p:nvPr/>
        </p:nvSpPr>
        <p:spPr>
          <a:xfrm>
            <a:off x="9373573" y="4902545"/>
            <a:ext cx="9955829" cy="6954671"/>
          </a:xfrm>
          <a:custGeom>
            <a:avLst/>
            <a:gdLst>
              <a:gd name="connsiteX0" fmla="*/ 1347 w 9955829"/>
              <a:gd name="connsiteY0" fmla="*/ 4438081 h 6954671"/>
              <a:gd name="connsiteX1" fmla="*/ 371737 w 9955829"/>
              <a:gd name="connsiteY1" fmla="*/ 4333908 h 6954671"/>
              <a:gd name="connsiteX2" fmla="*/ 718978 w 9955829"/>
              <a:gd name="connsiteY2" fmla="*/ 4576977 h 6954671"/>
              <a:gd name="connsiteX3" fmla="*/ 973621 w 9955829"/>
              <a:gd name="connsiteY3" fmla="*/ 4808470 h 6954671"/>
              <a:gd name="connsiteX4" fmla="*/ 1262988 w 9955829"/>
              <a:gd name="connsiteY4" fmla="*/ 5097838 h 6954671"/>
              <a:gd name="connsiteX5" fmla="*/ 1656527 w 9955829"/>
              <a:gd name="connsiteY5" fmla="*/ 5456653 h 6954671"/>
              <a:gd name="connsiteX6" fmla="*/ 1945894 w 9955829"/>
              <a:gd name="connsiteY6" fmla="*/ 5734445 h 6954671"/>
              <a:gd name="connsiteX7" fmla="*/ 2235261 w 9955829"/>
              <a:gd name="connsiteY7" fmla="*/ 5954364 h 6954671"/>
              <a:gd name="connsiteX8" fmla="*/ 2374158 w 9955829"/>
              <a:gd name="connsiteY8" fmla="*/ 6185858 h 6954671"/>
              <a:gd name="connsiteX9" fmla="*/ 2420456 w 9955829"/>
              <a:gd name="connsiteY9" fmla="*/ 6428926 h 6954671"/>
              <a:gd name="connsiteX10" fmla="*/ 2559353 w 9955829"/>
              <a:gd name="connsiteY10" fmla="*/ 6463650 h 6954671"/>
              <a:gd name="connsiteX11" fmla="*/ 2825570 w 9955829"/>
              <a:gd name="connsiteY11" fmla="*/ 6243731 h 6954671"/>
              <a:gd name="connsiteX12" fmla="*/ 3404304 w 9955829"/>
              <a:gd name="connsiteY12" fmla="*/ 5410354 h 6954671"/>
              <a:gd name="connsiteX13" fmla="*/ 3658947 w 9955829"/>
              <a:gd name="connsiteY13" fmla="*/ 4912643 h 6954671"/>
              <a:gd name="connsiteX14" fmla="*/ 3925165 w 9955829"/>
              <a:gd name="connsiteY14" fmla="*/ 4611701 h 6954671"/>
              <a:gd name="connsiteX15" fmla="*/ 4202958 w 9955829"/>
              <a:gd name="connsiteY15" fmla="*/ 4183438 h 6954671"/>
              <a:gd name="connsiteX16" fmla="*/ 4353428 w 9955829"/>
              <a:gd name="connsiteY16" fmla="*/ 3859346 h 6954671"/>
              <a:gd name="connsiteX17" fmla="*/ 4584922 w 9955829"/>
              <a:gd name="connsiteY17" fmla="*/ 3512106 h 6954671"/>
              <a:gd name="connsiteX18" fmla="*/ 5071059 w 9955829"/>
              <a:gd name="connsiteY18" fmla="*/ 3188015 h 6954671"/>
              <a:gd name="connsiteX19" fmla="*/ 5765540 w 9955829"/>
              <a:gd name="connsiteY19" fmla="*/ 2991245 h 6954671"/>
              <a:gd name="connsiteX20" fmla="*/ 6240102 w 9955829"/>
              <a:gd name="connsiteY20" fmla="*/ 2898648 h 6954671"/>
              <a:gd name="connsiteX21" fmla="*/ 6772537 w 9955829"/>
              <a:gd name="connsiteY21" fmla="*/ 2609281 h 6954671"/>
              <a:gd name="connsiteX22" fmla="*/ 7038755 w 9955829"/>
              <a:gd name="connsiteY22" fmla="*/ 2447235 h 6954671"/>
              <a:gd name="connsiteX23" fmla="*/ 7524892 w 9955829"/>
              <a:gd name="connsiteY23" fmla="*/ 2192592 h 6954671"/>
              <a:gd name="connsiteX24" fmla="*/ 7802684 w 9955829"/>
              <a:gd name="connsiteY24" fmla="*/ 2099995 h 6954671"/>
              <a:gd name="connsiteX25" fmla="*/ 8011028 w 9955829"/>
              <a:gd name="connsiteY25" fmla="*/ 1833777 h 6954671"/>
              <a:gd name="connsiteX26" fmla="*/ 8265672 w 9955829"/>
              <a:gd name="connsiteY26" fmla="*/ 1660157 h 6954671"/>
              <a:gd name="connsiteX27" fmla="*/ 8717084 w 9955829"/>
              <a:gd name="connsiteY27" fmla="*/ 1359215 h 6954671"/>
              <a:gd name="connsiteX28" fmla="*/ 9353692 w 9955829"/>
              <a:gd name="connsiteY28" fmla="*/ 699458 h 6954671"/>
              <a:gd name="connsiteX29" fmla="*/ 9608335 w 9955829"/>
              <a:gd name="connsiteY29" fmla="*/ 386941 h 6954671"/>
              <a:gd name="connsiteX30" fmla="*/ 9793530 w 9955829"/>
              <a:gd name="connsiteY30" fmla="*/ 132298 h 6954671"/>
              <a:gd name="connsiteX31" fmla="*/ 9839828 w 9955829"/>
              <a:gd name="connsiteY31" fmla="*/ 4977 h 6954671"/>
              <a:gd name="connsiteX32" fmla="*/ 9955575 w 9955829"/>
              <a:gd name="connsiteY32" fmla="*/ 51276 h 6954671"/>
              <a:gd name="connsiteX33" fmla="*/ 9805104 w 9955829"/>
              <a:gd name="connsiteY33" fmla="*/ 282769 h 6954671"/>
              <a:gd name="connsiteX34" fmla="*/ 9272669 w 9955829"/>
              <a:gd name="connsiteY34" fmla="*/ 1011974 h 6954671"/>
              <a:gd name="connsiteX35" fmla="*/ 8531889 w 9955829"/>
              <a:gd name="connsiteY35" fmla="*/ 1706455 h 6954671"/>
              <a:gd name="connsiteX36" fmla="*/ 7802684 w 9955829"/>
              <a:gd name="connsiteY36" fmla="*/ 2227316 h 6954671"/>
              <a:gd name="connsiteX37" fmla="*/ 7085054 w 9955829"/>
              <a:gd name="connsiteY37" fmla="*/ 2667154 h 6954671"/>
              <a:gd name="connsiteX38" fmla="*/ 6321125 w 9955829"/>
              <a:gd name="connsiteY38" fmla="*/ 2991245 h 6954671"/>
              <a:gd name="connsiteX39" fmla="*/ 6043332 w 9955829"/>
              <a:gd name="connsiteY39" fmla="*/ 3141716 h 6954671"/>
              <a:gd name="connsiteX40" fmla="*/ 5545621 w 9955829"/>
              <a:gd name="connsiteY40" fmla="*/ 3153291 h 6954671"/>
              <a:gd name="connsiteX41" fmla="*/ 5094208 w 9955829"/>
              <a:gd name="connsiteY41" fmla="*/ 3234314 h 6954671"/>
              <a:gd name="connsiteX42" fmla="*/ 4665945 w 9955829"/>
              <a:gd name="connsiteY42" fmla="*/ 3523681 h 6954671"/>
              <a:gd name="connsiteX43" fmla="*/ 4480750 w 9955829"/>
              <a:gd name="connsiteY43" fmla="*/ 3882496 h 6954671"/>
              <a:gd name="connsiteX44" fmla="*/ 4295555 w 9955829"/>
              <a:gd name="connsiteY44" fmla="*/ 4206587 h 6954671"/>
              <a:gd name="connsiteX45" fmla="*/ 3890441 w 9955829"/>
              <a:gd name="connsiteY45" fmla="*/ 4669574 h 6954671"/>
              <a:gd name="connsiteX46" fmla="*/ 3496902 w 9955829"/>
              <a:gd name="connsiteY46" fmla="*/ 5398779 h 6954671"/>
              <a:gd name="connsiteX47" fmla="*/ 3184385 w 9955829"/>
              <a:gd name="connsiteY47" fmla="*/ 6023812 h 6954671"/>
              <a:gd name="connsiteX48" fmla="*/ 2779272 w 9955829"/>
              <a:gd name="connsiteY48" fmla="*/ 6440501 h 6954671"/>
              <a:gd name="connsiteX49" fmla="*/ 2617226 w 9955829"/>
              <a:gd name="connsiteY49" fmla="*/ 6753017 h 6954671"/>
              <a:gd name="connsiteX50" fmla="*/ 2594077 w 9955829"/>
              <a:gd name="connsiteY50" fmla="*/ 6915063 h 6954671"/>
              <a:gd name="connsiteX51" fmla="*/ 2536203 w 9955829"/>
              <a:gd name="connsiteY51" fmla="*/ 6949787 h 6954671"/>
              <a:gd name="connsiteX52" fmla="*/ 2536203 w 9955829"/>
              <a:gd name="connsiteY52" fmla="*/ 6834040 h 6954671"/>
              <a:gd name="connsiteX53" fmla="*/ 2455180 w 9955829"/>
              <a:gd name="connsiteY53" fmla="*/ 6810891 h 6954671"/>
              <a:gd name="connsiteX54" fmla="*/ 2304709 w 9955829"/>
              <a:gd name="connsiteY54" fmla="*/ 6903488 h 6954671"/>
              <a:gd name="connsiteX55" fmla="*/ 2374158 w 9955829"/>
              <a:gd name="connsiteY55" fmla="*/ 6729868 h 6954671"/>
              <a:gd name="connsiteX56" fmla="*/ 2304709 w 9955829"/>
              <a:gd name="connsiteY56" fmla="*/ 6556248 h 6954671"/>
              <a:gd name="connsiteX57" fmla="*/ 2212112 w 9955829"/>
              <a:gd name="connsiteY57" fmla="*/ 6324754 h 6954671"/>
              <a:gd name="connsiteX58" fmla="*/ 2142664 w 9955829"/>
              <a:gd name="connsiteY58" fmla="*/ 6046962 h 6954671"/>
              <a:gd name="connsiteX59" fmla="*/ 1980618 w 9955829"/>
              <a:gd name="connsiteY59" fmla="*/ 5861767 h 6954671"/>
              <a:gd name="connsiteX60" fmla="*/ 1644953 w 9955829"/>
              <a:gd name="connsiteY60" fmla="*/ 5722870 h 6954671"/>
              <a:gd name="connsiteX61" fmla="*/ 1425034 w 9955829"/>
              <a:gd name="connsiteY61" fmla="*/ 5410354 h 6954671"/>
              <a:gd name="connsiteX62" fmla="*/ 1181965 w 9955829"/>
              <a:gd name="connsiteY62" fmla="*/ 5155711 h 6954671"/>
              <a:gd name="connsiteX63" fmla="*/ 915747 w 9955829"/>
              <a:gd name="connsiteY63" fmla="*/ 4901068 h 6954671"/>
              <a:gd name="connsiteX64" fmla="*/ 684254 w 9955829"/>
              <a:gd name="connsiteY64" fmla="*/ 4658000 h 6954671"/>
              <a:gd name="connsiteX65" fmla="*/ 464335 w 9955829"/>
              <a:gd name="connsiteY65" fmla="*/ 4472805 h 6954671"/>
              <a:gd name="connsiteX66" fmla="*/ 255991 w 9955829"/>
              <a:gd name="connsiteY66" fmla="*/ 4438081 h 6954671"/>
              <a:gd name="connsiteX67" fmla="*/ 1347 w 9955829"/>
              <a:gd name="connsiteY67" fmla="*/ 4438081 h 6954671"/>
              <a:gd name="connsiteX0" fmla="*/ 1347 w 9955829"/>
              <a:gd name="connsiteY0" fmla="*/ 4438081 h 6954671"/>
              <a:gd name="connsiteX1" fmla="*/ 371737 w 9955829"/>
              <a:gd name="connsiteY1" fmla="*/ 4333908 h 6954671"/>
              <a:gd name="connsiteX2" fmla="*/ 718978 w 9955829"/>
              <a:gd name="connsiteY2" fmla="*/ 4576977 h 6954671"/>
              <a:gd name="connsiteX3" fmla="*/ 973621 w 9955829"/>
              <a:gd name="connsiteY3" fmla="*/ 4808470 h 6954671"/>
              <a:gd name="connsiteX4" fmla="*/ 1262988 w 9955829"/>
              <a:gd name="connsiteY4" fmla="*/ 5097838 h 6954671"/>
              <a:gd name="connsiteX5" fmla="*/ 1656527 w 9955829"/>
              <a:gd name="connsiteY5" fmla="*/ 5456653 h 6954671"/>
              <a:gd name="connsiteX6" fmla="*/ 1945894 w 9955829"/>
              <a:gd name="connsiteY6" fmla="*/ 5734445 h 6954671"/>
              <a:gd name="connsiteX7" fmla="*/ 2235261 w 9955829"/>
              <a:gd name="connsiteY7" fmla="*/ 5954364 h 6954671"/>
              <a:gd name="connsiteX8" fmla="*/ 2374158 w 9955829"/>
              <a:gd name="connsiteY8" fmla="*/ 6185858 h 6954671"/>
              <a:gd name="connsiteX9" fmla="*/ 2420456 w 9955829"/>
              <a:gd name="connsiteY9" fmla="*/ 6428926 h 6954671"/>
              <a:gd name="connsiteX10" fmla="*/ 2559353 w 9955829"/>
              <a:gd name="connsiteY10" fmla="*/ 6463650 h 6954671"/>
              <a:gd name="connsiteX11" fmla="*/ 2825570 w 9955829"/>
              <a:gd name="connsiteY11" fmla="*/ 6243731 h 6954671"/>
              <a:gd name="connsiteX12" fmla="*/ 3404304 w 9955829"/>
              <a:gd name="connsiteY12" fmla="*/ 5410354 h 6954671"/>
              <a:gd name="connsiteX13" fmla="*/ 3658947 w 9955829"/>
              <a:gd name="connsiteY13" fmla="*/ 4912643 h 6954671"/>
              <a:gd name="connsiteX14" fmla="*/ 3925165 w 9955829"/>
              <a:gd name="connsiteY14" fmla="*/ 4611701 h 6954671"/>
              <a:gd name="connsiteX15" fmla="*/ 4202958 w 9955829"/>
              <a:gd name="connsiteY15" fmla="*/ 4183438 h 6954671"/>
              <a:gd name="connsiteX16" fmla="*/ 4353428 w 9955829"/>
              <a:gd name="connsiteY16" fmla="*/ 3859346 h 6954671"/>
              <a:gd name="connsiteX17" fmla="*/ 4584922 w 9955829"/>
              <a:gd name="connsiteY17" fmla="*/ 3512106 h 6954671"/>
              <a:gd name="connsiteX18" fmla="*/ 5071059 w 9955829"/>
              <a:gd name="connsiteY18" fmla="*/ 3188015 h 6954671"/>
              <a:gd name="connsiteX19" fmla="*/ 5765540 w 9955829"/>
              <a:gd name="connsiteY19" fmla="*/ 2991245 h 6954671"/>
              <a:gd name="connsiteX20" fmla="*/ 6240102 w 9955829"/>
              <a:gd name="connsiteY20" fmla="*/ 2898648 h 6954671"/>
              <a:gd name="connsiteX21" fmla="*/ 6772537 w 9955829"/>
              <a:gd name="connsiteY21" fmla="*/ 2609281 h 6954671"/>
              <a:gd name="connsiteX22" fmla="*/ 7038755 w 9955829"/>
              <a:gd name="connsiteY22" fmla="*/ 2447235 h 6954671"/>
              <a:gd name="connsiteX23" fmla="*/ 7524892 w 9955829"/>
              <a:gd name="connsiteY23" fmla="*/ 2192592 h 6954671"/>
              <a:gd name="connsiteX24" fmla="*/ 7802684 w 9955829"/>
              <a:gd name="connsiteY24" fmla="*/ 2099995 h 6954671"/>
              <a:gd name="connsiteX25" fmla="*/ 8011028 w 9955829"/>
              <a:gd name="connsiteY25" fmla="*/ 1833777 h 6954671"/>
              <a:gd name="connsiteX26" fmla="*/ 8265672 w 9955829"/>
              <a:gd name="connsiteY26" fmla="*/ 1660157 h 6954671"/>
              <a:gd name="connsiteX27" fmla="*/ 8717084 w 9955829"/>
              <a:gd name="connsiteY27" fmla="*/ 1359215 h 6954671"/>
              <a:gd name="connsiteX28" fmla="*/ 9353692 w 9955829"/>
              <a:gd name="connsiteY28" fmla="*/ 699458 h 6954671"/>
              <a:gd name="connsiteX29" fmla="*/ 9608335 w 9955829"/>
              <a:gd name="connsiteY29" fmla="*/ 386941 h 6954671"/>
              <a:gd name="connsiteX30" fmla="*/ 9793530 w 9955829"/>
              <a:gd name="connsiteY30" fmla="*/ 132298 h 6954671"/>
              <a:gd name="connsiteX31" fmla="*/ 9839828 w 9955829"/>
              <a:gd name="connsiteY31" fmla="*/ 4977 h 6954671"/>
              <a:gd name="connsiteX32" fmla="*/ 9955575 w 9955829"/>
              <a:gd name="connsiteY32" fmla="*/ 51276 h 6954671"/>
              <a:gd name="connsiteX33" fmla="*/ 9805104 w 9955829"/>
              <a:gd name="connsiteY33" fmla="*/ 282769 h 6954671"/>
              <a:gd name="connsiteX34" fmla="*/ 9272669 w 9955829"/>
              <a:gd name="connsiteY34" fmla="*/ 1011974 h 6954671"/>
              <a:gd name="connsiteX35" fmla="*/ 8531889 w 9955829"/>
              <a:gd name="connsiteY35" fmla="*/ 1706455 h 6954671"/>
              <a:gd name="connsiteX36" fmla="*/ 7802684 w 9955829"/>
              <a:gd name="connsiteY36" fmla="*/ 2227316 h 6954671"/>
              <a:gd name="connsiteX37" fmla="*/ 7085054 w 9955829"/>
              <a:gd name="connsiteY37" fmla="*/ 2667154 h 6954671"/>
              <a:gd name="connsiteX38" fmla="*/ 6321125 w 9955829"/>
              <a:gd name="connsiteY38" fmla="*/ 2991245 h 6954671"/>
              <a:gd name="connsiteX39" fmla="*/ 6043332 w 9955829"/>
              <a:gd name="connsiteY39" fmla="*/ 3141716 h 6954671"/>
              <a:gd name="connsiteX40" fmla="*/ 5545621 w 9955829"/>
              <a:gd name="connsiteY40" fmla="*/ 3153291 h 6954671"/>
              <a:gd name="connsiteX41" fmla="*/ 5094208 w 9955829"/>
              <a:gd name="connsiteY41" fmla="*/ 3234314 h 6954671"/>
              <a:gd name="connsiteX42" fmla="*/ 4665945 w 9955829"/>
              <a:gd name="connsiteY42" fmla="*/ 3523681 h 6954671"/>
              <a:gd name="connsiteX43" fmla="*/ 4480750 w 9955829"/>
              <a:gd name="connsiteY43" fmla="*/ 3882496 h 6954671"/>
              <a:gd name="connsiteX44" fmla="*/ 4295555 w 9955829"/>
              <a:gd name="connsiteY44" fmla="*/ 4206587 h 6954671"/>
              <a:gd name="connsiteX45" fmla="*/ 3983039 w 9955829"/>
              <a:gd name="connsiteY45" fmla="*/ 4727447 h 6954671"/>
              <a:gd name="connsiteX46" fmla="*/ 3496902 w 9955829"/>
              <a:gd name="connsiteY46" fmla="*/ 5398779 h 6954671"/>
              <a:gd name="connsiteX47" fmla="*/ 3184385 w 9955829"/>
              <a:gd name="connsiteY47" fmla="*/ 6023812 h 6954671"/>
              <a:gd name="connsiteX48" fmla="*/ 2779272 w 9955829"/>
              <a:gd name="connsiteY48" fmla="*/ 6440501 h 6954671"/>
              <a:gd name="connsiteX49" fmla="*/ 2617226 w 9955829"/>
              <a:gd name="connsiteY49" fmla="*/ 6753017 h 6954671"/>
              <a:gd name="connsiteX50" fmla="*/ 2594077 w 9955829"/>
              <a:gd name="connsiteY50" fmla="*/ 6915063 h 6954671"/>
              <a:gd name="connsiteX51" fmla="*/ 2536203 w 9955829"/>
              <a:gd name="connsiteY51" fmla="*/ 6949787 h 6954671"/>
              <a:gd name="connsiteX52" fmla="*/ 2536203 w 9955829"/>
              <a:gd name="connsiteY52" fmla="*/ 6834040 h 6954671"/>
              <a:gd name="connsiteX53" fmla="*/ 2455180 w 9955829"/>
              <a:gd name="connsiteY53" fmla="*/ 6810891 h 6954671"/>
              <a:gd name="connsiteX54" fmla="*/ 2304709 w 9955829"/>
              <a:gd name="connsiteY54" fmla="*/ 6903488 h 6954671"/>
              <a:gd name="connsiteX55" fmla="*/ 2374158 w 9955829"/>
              <a:gd name="connsiteY55" fmla="*/ 6729868 h 6954671"/>
              <a:gd name="connsiteX56" fmla="*/ 2304709 w 9955829"/>
              <a:gd name="connsiteY56" fmla="*/ 6556248 h 6954671"/>
              <a:gd name="connsiteX57" fmla="*/ 2212112 w 9955829"/>
              <a:gd name="connsiteY57" fmla="*/ 6324754 h 6954671"/>
              <a:gd name="connsiteX58" fmla="*/ 2142664 w 9955829"/>
              <a:gd name="connsiteY58" fmla="*/ 6046962 h 6954671"/>
              <a:gd name="connsiteX59" fmla="*/ 1980618 w 9955829"/>
              <a:gd name="connsiteY59" fmla="*/ 5861767 h 6954671"/>
              <a:gd name="connsiteX60" fmla="*/ 1644953 w 9955829"/>
              <a:gd name="connsiteY60" fmla="*/ 5722870 h 6954671"/>
              <a:gd name="connsiteX61" fmla="*/ 1425034 w 9955829"/>
              <a:gd name="connsiteY61" fmla="*/ 5410354 h 6954671"/>
              <a:gd name="connsiteX62" fmla="*/ 1181965 w 9955829"/>
              <a:gd name="connsiteY62" fmla="*/ 5155711 h 6954671"/>
              <a:gd name="connsiteX63" fmla="*/ 915747 w 9955829"/>
              <a:gd name="connsiteY63" fmla="*/ 4901068 h 6954671"/>
              <a:gd name="connsiteX64" fmla="*/ 684254 w 9955829"/>
              <a:gd name="connsiteY64" fmla="*/ 4658000 h 6954671"/>
              <a:gd name="connsiteX65" fmla="*/ 464335 w 9955829"/>
              <a:gd name="connsiteY65" fmla="*/ 4472805 h 6954671"/>
              <a:gd name="connsiteX66" fmla="*/ 255991 w 9955829"/>
              <a:gd name="connsiteY66" fmla="*/ 4438081 h 6954671"/>
              <a:gd name="connsiteX67" fmla="*/ 1347 w 9955829"/>
              <a:gd name="connsiteY67" fmla="*/ 4438081 h 6954671"/>
              <a:gd name="connsiteX0" fmla="*/ 1347 w 9955829"/>
              <a:gd name="connsiteY0" fmla="*/ 4438081 h 6954671"/>
              <a:gd name="connsiteX1" fmla="*/ 371737 w 9955829"/>
              <a:gd name="connsiteY1" fmla="*/ 4333908 h 6954671"/>
              <a:gd name="connsiteX2" fmla="*/ 718978 w 9955829"/>
              <a:gd name="connsiteY2" fmla="*/ 4576977 h 6954671"/>
              <a:gd name="connsiteX3" fmla="*/ 973621 w 9955829"/>
              <a:gd name="connsiteY3" fmla="*/ 4808470 h 6954671"/>
              <a:gd name="connsiteX4" fmla="*/ 1262988 w 9955829"/>
              <a:gd name="connsiteY4" fmla="*/ 5097838 h 6954671"/>
              <a:gd name="connsiteX5" fmla="*/ 1656527 w 9955829"/>
              <a:gd name="connsiteY5" fmla="*/ 5456653 h 6954671"/>
              <a:gd name="connsiteX6" fmla="*/ 1945894 w 9955829"/>
              <a:gd name="connsiteY6" fmla="*/ 5734445 h 6954671"/>
              <a:gd name="connsiteX7" fmla="*/ 2235261 w 9955829"/>
              <a:gd name="connsiteY7" fmla="*/ 5954364 h 6954671"/>
              <a:gd name="connsiteX8" fmla="*/ 2374158 w 9955829"/>
              <a:gd name="connsiteY8" fmla="*/ 6185858 h 6954671"/>
              <a:gd name="connsiteX9" fmla="*/ 2420456 w 9955829"/>
              <a:gd name="connsiteY9" fmla="*/ 6428926 h 6954671"/>
              <a:gd name="connsiteX10" fmla="*/ 2559353 w 9955829"/>
              <a:gd name="connsiteY10" fmla="*/ 6463650 h 6954671"/>
              <a:gd name="connsiteX11" fmla="*/ 2825570 w 9955829"/>
              <a:gd name="connsiteY11" fmla="*/ 6243731 h 6954671"/>
              <a:gd name="connsiteX12" fmla="*/ 3404304 w 9955829"/>
              <a:gd name="connsiteY12" fmla="*/ 5410354 h 6954671"/>
              <a:gd name="connsiteX13" fmla="*/ 3658947 w 9955829"/>
              <a:gd name="connsiteY13" fmla="*/ 4912643 h 6954671"/>
              <a:gd name="connsiteX14" fmla="*/ 3925165 w 9955829"/>
              <a:gd name="connsiteY14" fmla="*/ 4611701 h 6954671"/>
              <a:gd name="connsiteX15" fmla="*/ 4202958 w 9955829"/>
              <a:gd name="connsiteY15" fmla="*/ 4183438 h 6954671"/>
              <a:gd name="connsiteX16" fmla="*/ 4353428 w 9955829"/>
              <a:gd name="connsiteY16" fmla="*/ 3859346 h 6954671"/>
              <a:gd name="connsiteX17" fmla="*/ 4584922 w 9955829"/>
              <a:gd name="connsiteY17" fmla="*/ 3512106 h 6954671"/>
              <a:gd name="connsiteX18" fmla="*/ 5071059 w 9955829"/>
              <a:gd name="connsiteY18" fmla="*/ 3188015 h 6954671"/>
              <a:gd name="connsiteX19" fmla="*/ 5765540 w 9955829"/>
              <a:gd name="connsiteY19" fmla="*/ 2991245 h 6954671"/>
              <a:gd name="connsiteX20" fmla="*/ 6240102 w 9955829"/>
              <a:gd name="connsiteY20" fmla="*/ 2898648 h 6954671"/>
              <a:gd name="connsiteX21" fmla="*/ 6772537 w 9955829"/>
              <a:gd name="connsiteY21" fmla="*/ 2609281 h 6954671"/>
              <a:gd name="connsiteX22" fmla="*/ 7038755 w 9955829"/>
              <a:gd name="connsiteY22" fmla="*/ 2447235 h 6954671"/>
              <a:gd name="connsiteX23" fmla="*/ 7524892 w 9955829"/>
              <a:gd name="connsiteY23" fmla="*/ 2192592 h 6954671"/>
              <a:gd name="connsiteX24" fmla="*/ 7802684 w 9955829"/>
              <a:gd name="connsiteY24" fmla="*/ 2099995 h 6954671"/>
              <a:gd name="connsiteX25" fmla="*/ 8011028 w 9955829"/>
              <a:gd name="connsiteY25" fmla="*/ 1833777 h 6954671"/>
              <a:gd name="connsiteX26" fmla="*/ 8265672 w 9955829"/>
              <a:gd name="connsiteY26" fmla="*/ 1660157 h 6954671"/>
              <a:gd name="connsiteX27" fmla="*/ 8717084 w 9955829"/>
              <a:gd name="connsiteY27" fmla="*/ 1359215 h 6954671"/>
              <a:gd name="connsiteX28" fmla="*/ 9353692 w 9955829"/>
              <a:gd name="connsiteY28" fmla="*/ 699458 h 6954671"/>
              <a:gd name="connsiteX29" fmla="*/ 9608335 w 9955829"/>
              <a:gd name="connsiteY29" fmla="*/ 386941 h 6954671"/>
              <a:gd name="connsiteX30" fmla="*/ 9793530 w 9955829"/>
              <a:gd name="connsiteY30" fmla="*/ 132298 h 6954671"/>
              <a:gd name="connsiteX31" fmla="*/ 9839828 w 9955829"/>
              <a:gd name="connsiteY31" fmla="*/ 4977 h 6954671"/>
              <a:gd name="connsiteX32" fmla="*/ 9955575 w 9955829"/>
              <a:gd name="connsiteY32" fmla="*/ 51276 h 6954671"/>
              <a:gd name="connsiteX33" fmla="*/ 9805104 w 9955829"/>
              <a:gd name="connsiteY33" fmla="*/ 282769 h 6954671"/>
              <a:gd name="connsiteX34" fmla="*/ 9272669 w 9955829"/>
              <a:gd name="connsiteY34" fmla="*/ 1011974 h 6954671"/>
              <a:gd name="connsiteX35" fmla="*/ 8531889 w 9955829"/>
              <a:gd name="connsiteY35" fmla="*/ 1706455 h 6954671"/>
              <a:gd name="connsiteX36" fmla="*/ 7802684 w 9955829"/>
              <a:gd name="connsiteY36" fmla="*/ 2227316 h 6954671"/>
              <a:gd name="connsiteX37" fmla="*/ 7085054 w 9955829"/>
              <a:gd name="connsiteY37" fmla="*/ 2667154 h 6954671"/>
              <a:gd name="connsiteX38" fmla="*/ 6321125 w 9955829"/>
              <a:gd name="connsiteY38" fmla="*/ 2991245 h 6954671"/>
              <a:gd name="connsiteX39" fmla="*/ 6043332 w 9955829"/>
              <a:gd name="connsiteY39" fmla="*/ 3141716 h 6954671"/>
              <a:gd name="connsiteX40" fmla="*/ 5545621 w 9955829"/>
              <a:gd name="connsiteY40" fmla="*/ 3153291 h 6954671"/>
              <a:gd name="connsiteX41" fmla="*/ 5140507 w 9955829"/>
              <a:gd name="connsiteY41" fmla="*/ 3303762 h 6954671"/>
              <a:gd name="connsiteX42" fmla="*/ 4665945 w 9955829"/>
              <a:gd name="connsiteY42" fmla="*/ 3523681 h 6954671"/>
              <a:gd name="connsiteX43" fmla="*/ 4480750 w 9955829"/>
              <a:gd name="connsiteY43" fmla="*/ 3882496 h 6954671"/>
              <a:gd name="connsiteX44" fmla="*/ 4295555 w 9955829"/>
              <a:gd name="connsiteY44" fmla="*/ 4206587 h 6954671"/>
              <a:gd name="connsiteX45" fmla="*/ 3983039 w 9955829"/>
              <a:gd name="connsiteY45" fmla="*/ 4727447 h 6954671"/>
              <a:gd name="connsiteX46" fmla="*/ 3496902 w 9955829"/>
              <a:gd name="connsiteY46" fmla="*/ 5398779 h 6954671"/>
              <a:gd name="connsiteX47" fmla="*/ 3184385 w 9955829"/>
              <a:gd name="connsiteY47" fmla="*/ 6023812 h 6954671"/>
              <a:gd name="connsiteX48" fmla="*/ 2779272 w 9955829"/>
              <a:gd name="connsiteY48" fmla="*/ 6440501 h 6954671"/>
              <a:gd name="connsiteX49" fmla="*/ 2617226 w 9955829"/>
              <a:gd name="connsiteY49" fmla="*/ 6753017 h 6954671"/>
              <a:gd name="connsiteX50" fmla="*/ 2594077 w 9955829"/>
              <a:gd name="connsiteY50" fmla="*/ 6915063 h 6954671"/>
              <a:gd name="connsiteX51" fmla="*/ 2536203 w 9955829"/>
              <a:gd name="connsiteY51" fmla="*/ 6949787 h 6954671"/>
              <a:gd name="connsiteX52" fmla="*/ 2536203 w 9955829"/>
              <a:gd name="connsiteY52" fmla="*/ 6834040 h 6954671"/>
              <a:gd name="connsiteX53" fmla="*/ 2455180 w 9955829"/>
              <a:gd name="connsiteY53" fmla="*/ 6810891 h 6954671"/>
              <a:gd name="connsiteX54" fmla="*/ 2304709 w 9955829"/>
              <a:gd name="connsiteY54" fmla="*/ 6903488 h 6954671"/>
              <a:gd name="connsiteX55" fmla="*/ 2374158 w 9955829"/>
              <a:gd name="connsiteY55" fmla="*/ 6729868 h 6954671"/>
              <a:gd name="connsiteX56" fmla="*/ 2304709 w 9955829"/>
              <a:gd name="connsiteY56" fmla="*/ 6556248 h 6954671"/>
              <a:gd name="connsiteX57" fmla="*/ 2212112 w 9955829"/>
              <a:gd name="connsiteY57" fmla="*/ 6324754 h 6954671"/>
              <a:gd name="connsiteX58" fmla="*/ 2142664 w 9955829"/>
              <a:gd name="connsiteY58" fmla="*/ 6046962 h 6954671"/>
              <a:gd name="connsiteX59" fmla="*/ 1980618 w 9955829"/>
              <a:gd name="connsiteY59" fmla="*/ 5861767 h 6954671"/>
              <a:gd name="connsiteX60" fmla="*/ 1644953 w 9955829"/>
              <a:gd name="connsiteY60" fmla="*/ 5722870 h 6954671"/>
              <a:gd name="connsiteX61" fmla="*/ 1425034 w 9955829"/>
              <a:gd name="connsiteY61" fmla="*/ 5410354 h 6954671"/>
              <a:gd name="connsiteX62" fmla="*/ 1181965 w 9955829"/>
              <a:gd name="connsiteY62" fmla="*/ 5155711 h 6954671"/>
              <a:gd name="connsiteX63" fmla="*/ 915747 w 9955829"/>
              <a:gd name="connsiteY63" fmla="*/ 4901068 h 6954671"/>
              <a:gd name="connsiteX64" fmla="*/ 684254 w 9955829"/>
              <a:gd name="connsiteY64" fmla="*/ 4658000 h 6954671"/>
              <a:gd name="connsiteX65" fmla="*/ 464335 w 9955829"/>
              <a:gd name="connsiteY65" fmla="*/ 4472805 h 6954671"/>
              <a:gd name="connsiteX66" fmla="*/ 255991 w 9955829"/>
              <a:gd name="connsiteY66" fmla="*/ 4438081 h 6954671"/>
              <a:gd name="connsiteX67" fmla="*/ 1347 w 9955829"/>
              <a:gd name="connsiteY67" fmla="*/ 4438081 h 6954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9955829" h="6954671">
                <a:moveTo>
                  <a:pt x="1347" y="4438081"/>
                </a:moveTo>
                <a:cubicBezTo>
                  <a:pt x="20638" y="4420719"/>
                  <a:pt x="252132" y="4310759"/>
                  <a:pt x="371737" y="4333908"/>
                </a:cubicBezTo>
                <a:cubicBezTo>
                  <a:pt x="491342" y="4357057"/>
                  <a:pt x="618664" y="4497883"/>
                  <a:pt x="718978" y="4576977"/>
                </a:cubicBezTo>
                <a:cubicBezTo>
                  <a:pt x="819292" y="4656071"/>
                  <a:pt x="882953" y="4721660"/>
                  <a:pt x="973621" y="4808470"/>
                </a:cubicBezTo>
                <a:cubicBezTo>
                  <a:pt x="1064289" y="4895280"/>
                  <a:pt x="1149170" y="4989808"/>
                  <a:pt x="1262988" y="5097838"/>
                </a:cubicBezTo>
                <a:cubicBezTo>
                  <a:pt x="1376806" y="5205868"/>
                  <a:pt x="1542709" y="5350552"/>
                  <a:pt x="1656527" y="5456653"/>
                </a:cubicBezTo>
                <a:cubicBezTo>
                  <a:pt x="1770345" y="5562754"/>
                  <a:pt x="1849438" y="5651493"/>
                  <a:pt x="1945894" y="5734445"/>
                </a:cubicBezTo>
                <a:cubicBezTo>
                  <a:pt x="2042350" y="5817397"/>
                  <a:pt x="2163884" y="5879129"/>
                  <a:pt x="2235261" y="5954364"/>
                </a:cubicBezTo>
                <a:cubicBezTo>
                  <a:pt x="2306638" y="6029599"/>
                  <a:pt x="2343292" y="6106764"/>
                  <a:pt x="2374158" y="6185858"/>
                </a:cubicBezTo>
                <a:cubicBezTo>
                  <a:pt x="2405024" y="6264952"/>
                  <a:pt x="2389590" y="6382627"/>
                  <a:pt x="2420456" y="6428926"/>
                </a:cubicBezTo>
                <a:cubicBezTo>
                  <a:pt x="2451322" y="6475225"/>
                  <a:pt x="2491834" y="6494516"/>
                  <a:pt x="2559353" y="6463650"/>
                </a:cubicBezTo>
                <a:cubicBezTo>
                  <a:pt x="2626872" y="6432784"/>
                  <a:pt x="2684745" y="6419280"/>
                  <a:pt x="2825570" y="6243731"/>
                </a:cubicBezTo>
                <a:cubicBezTo>
                  <a:pt x="2966395" y="6068182"/>
                  <a:pt x="3265408" y="5632202"/>
                  <a:pt x="3404304" y="5410354"/>
                </a:cubicBezTo>
                <a:cubicBezTo>
                  <a:pt x="3543200" y="5188506"/>
                  <a:pt x="3572137" y="5045752"/>
                  <a:pt x="3658947" y="4912643"/>
                </a:cubicBezTo>
                <a:cubicBezTo>
                  <a:pt x="3745757" y="4779534"/>
                  <a:pt x="3834497" y="4733235"/>
                  <a:pt x="3925165" y="4611701"/>
                </a:cubicBezTo>
                <a:cubicBezTo>
                  <a:pt x="4015833" y="4490167"/>
                  <a:pt x="4131581" y="4308831"/>
                  <a:pt x="4202958" y="4183438"/>
                </a:cubicBezTo>
                <a:cubicBezTo>
                  <a:pt x="4274335" y="4058045"/>
                  <a:pt x="4289767" y="3971235"/>
                  <a:pt x="4353428" y="3859346"/>
                </a:cubicBezTo>
                <a:cubicBezTo>
                  <a:pt x="4417089" y="3747457"/>
                  <a:pt x="4465317" y="3623994"/>
                  <a:pt x="4584922" y="3512106"/>
                </a:cubicBezTo>
                <a:cubicBezTo>
                  <a:pt x="4704527" y="3400218"/>
                  <a:pt x="4874289" y="3274825"/>
                  <a:pt x="5071059" y="3188015"/>
                </a:cubicBezTo>
                <a:cubicBezTo>
                  <a:pt x="5267829" y="3101205"/>
                  <a:pt x="5570700" y="3039473"/>
                  <a:pt x="5765540" y="2991245"/>
                </a:cubicBezTo>
                <a:cubicBezTo>
                  <a:pt x="5960381" y="2943017"/>
                  <a:pt x="6072269" y="2962309"/>
                  <a:pt x="6240102" y="2898648"/>
                </a:cubicBezTo>
                <a:cubicBezTo>
                  <a:pt x="6407935" y="2834987"/>
                  <a:pt x="6639428" y="2684516"/>
                  <a:pt x="6772537" y="2609281"/>
                </a:cubicBezTo>
                <a:cubicBezTo>
                  <a:pt x="6905646" y="2534046"/>
                  <a:pt x="6913363" y="2516683"/>
                  <a:pt x="7038755" y="2447235"/>
                </a:cubicBezTo>
                <a:cubicBezTo>
                  <a:pt x="7164147" y="2377787"/>
                  <a:pt x="7397571" y="2250465"/>
                  <a:pt x="7524892" y="2192592"/>
                </a:cubicBezTo>
                <a:cubicBezTo>
                  <a:pt x="7652214" y="2134719"/>
                  <a:pt x="7721661" y="2159797"/>
                  <a:pt x="7802684" y="2099995"/>
                </a:cubicBezTo>
                <a:cubicBezTo>
                  <a:pt x="7883707" y="2040193"/>
                  <a:pt x="7933863" y="1907083"/>
                  <a:pt x="8011028" y="1833777"/>
                </a:cubicBezTo>
                <a:cubicBezTo>
                  <a:pt x="8088193" y="1760471"/>
                  <a:pt x="8265672" y="1660157"/>
                  <a:pt x="8265672" y="1660157"/>
                </a:cubicBezTo>
                <a:cubicBezTo>
                  <a:pt x="8383348" y="1581063"/>
                  <a:pt x="8535747" y="1519331"/>
                  <a:pt x="8717084" y="1359215"/>
                </a:cubicBezTo>
                <a:cubicBezTo>
                  <a:pt x="8898421" y="1199098"/>
                  <a:pt x="9205150" y="861504"/>
                  <a:pt x="9353692" y="699458"/>
                </a:cubicBezTo>
                <a:cubicBezTo>
                  <a:pt x="9502234" y="537412"/>
                  <a:pt x="9535029" y="481468"/>
                  <a:pt x="9608335" y="386941"/>
                </a:cubicBezTo>
                <a:cubicBezTo>
                  <a:pt x="9681641" y="292414"/>
                  <a:pt x="9754948" y="195959"/>
                  <a:pt x="9793530" y="132298"/>
                </a:cubicBezTo>
                <a:cubicBezTo>
                  <a:pt x="9832112" y="68637"/>
                  <a:pt x="9812821" y="18481"/>
                  <a:pt x="9839828" y="4977"/>
                </a:cubicBezTo>
                <a:cubicBezTo>
                  <a:pt x="9866835" y="-8527"/>
                  <a:pt x="9961362" y="4977"/>
                  <a:pt x="9955575" y="51276"/>
                </a:cubicBezTo>
                <a:cubicBezTo>
                  <a:pt x="9949788" y="97575"/>
                  <a:pt x="9918922" y="122653"/>
                  <a:pt x="9805104" y="282769"/>
                </a:cubicBezTo>
                <a:cubicBezTo>
                  <a:pt x="9691286" y="442885"/>
                  <a:pt x="9484871" y="774693"/>
                  <a:pt x="9272669" y="1011974"/>
                </a:cubicBezTo>
                <a:cubicBezTo>
                  <a:pt x="9060467" y="1249255"/>
                  <a:pt x="8776886" y="1503898"/>
                  <a:pt x="8531889" y="1706455"/>
                </a:cubicBezTo>
                <a:cubicBezTo>
                  <a:pt x="8286892" y="1909012"/>
                  <a:pt x="8043823" y="2067199"/>
                  <a:pt x="7802684" y="2227316"/>
                </a:cubicBezTo>
                <a:cubicBezTo>
                  <a:pt x="7561545" y="2387432"/>
                  <a:pt x="7331980" y="2539833"/>
                  <a:pt x="7085054" y="2667154"/>
                </a:cubicBezTo>
                <a:cubicBezTo>
                  <a:pt x="6838128" y="2794475"/>
                  <a:pt x="6494745" y="2912151"/>
                  <a:pt x="6321125" y="2991245"/>
                </a:cubicBezTo>
                <a:cubicBezTo>
                  <a:pt x="6147505" y="3070339"/>
                  <a:pt x="6172583" y="3114708"/>
                  <a:pt x="6043332" y="3141716"/>
                </a:cubicBezTo>
                <a:cubicBezTo>
                  <a:pt x="5914081" y="3168724"/>
                  <a:pt x="5696092" y="3126283"/>
                  <a:pt x="5545621" y="3153291"/>
                </a:cubicBezTo>
                <a:cubicBezTo>
                  <a:pt x="5395150" y="3180299"/>
                  <a:pt x="5287120" y="3242030"/>
                  <a:pt x="5140507" y="3303762"/>
                </a:cubicBezTo>
                <a:cubicBezTo>
                  <a:pt x="4993894" y="3365494"/>
                  <a:pt x="4775905" y="3427225"/>
                  <a:pt x="4665945" y="3523681"/>
                </a:cubicBezTo>
                <a:cubicBezTo>
                  <a:pt x="4555986" y="3620137"/>
                  <a:pt x="4542482" y="3768678"/>
                  <a:pt x="4480750" y="3882496"/>
                </a:cubicBezTo>
                <a:cubicBezTo>
                  <a:pt x="4419018" y="3996314"/>
                  <a:pt x="4378507" y="4065762"/>
                  <a:pt x="4295555" y="4206587"/>
                </a:cubicBezTo>
                <a:cubicBezTo>
                  <a:pt x="4212603" y="4347412"/>
                  <a:pt x="4116148" y="4528748"/>
                  <a:pt x="3983039" y="4727447"/>
                </a:cubicBezTo>
                <a:cubicBezTo>
                  <a:pt x="3849930" y="4926146"/>
                  <a:pt x="3630011" y="5182718"/>
                  <a:pt x="3496902" y="5398779"/>
                </a:cubicBezTo>
                <a:cubicBezTo>
                  <a:pt x="3363793" y="5614840"/>
                  <a:pt x="3303990" y="5850192"/>
                  <a:pt x="3184385" y="6023812"/>
                </a:cubicBezTo>
                <a:cubicBezTo>
                  <a:pt x="3064780" y="6197432"/>
                  <a:pt x="2873798" y="6318967"/>
                  <a:pt x="2779272" y="6440501"/>
                </a:cubicBezTo>
                <a:cubicBezTo>
                  <a:pt x="2684746" y="6562035"/>
                  <a:pt x="2648092" y="6673923"/>
                  <a:pt x="2617226" y="6753017"/>
                </a:cubicBezTo>
                <a:cubicBezTo>
                  <a:pt x="2586360" y="6832111"/>
                  <a:pt x="2607581" y="6882268"/>
                  <a:pt x="2594077" y="6915063"/>
                </a:cubicBezTo>
                <a:cubicBezTo>
                  <a:pt x="2580573" y="6947858"/>
                  <a:pt x="2545849" y="6963291"/>
                  <a:pt x="2536203" y="6949787"/>
                </a:cubicBezTo>
                <a:cubicBezTo>
                  <a:pt x="2526557" y="6936283"/>
                  <a:pt x="2549707" y="6857189"/>
                  <a:pt x="2536203" y="6834040"/>
                </a:cubicBezTo>
                <a:cubicBezTo>
                  <a:pt x="2522699" y="6810891"/>
                  <a:pt x="2493762" y="6799316"/>
                  <a:pt x="2455180" y="6810891"/>
                </a:cubicBezTo>
                <a:cubicBezTo>
                  <a:pt x="2416598" y="6822466"/>
                  <a:pt x="2318213" y="6916992"/>
                  <a:pt x="2304709" y="6903488"/>
                </a:cubicBezTo>
                <a:cubicBezTo>
                  <a:pt x="2291205" y="6889984"/>
                  <a:pt x="2374158" y="6787741"/>
                  <a:pt x="2374158" y="6729868"/>
                </a:cubicBezTo>
                <a:cubicBezTo>
                  <a:pt x="2374158" y="6671995"/>
                  <a:pt x="2304709" y="6556248"/>
                  <a:pt x="2304709" y="6556248"/>
                </a:cubicBezTo>
                <a:cubicBezTo>
                  <a:pt x="2277701" y="6488729"/>
                  <a:pt x="2239120" y="6409635"/>
                  <a:pt x="2212112" y="6324754"/>
                </a:cubicBezTo>
                <a:cubicBezTo>
                  <a:pt x="2185105" y="6239873"/>
                  <a:pt x="2181246" y="6124126"/>
                  <a:pt x="2142664" y="6046962"/>
                </a:cubicBezTo>
                <a:cubicBezTo>
                  <a:pt x="2104082" y="5969798"/>
                  <a:pt x="2063570" y="5915782"/>
                  <a:pt x="1980618" y="5861767"/>
                </a:cubicBezTo>
                <a:cubicBezTo>
                  <a:pt x="1897666" y="5807752"/>
                  <a:pt x="1737550" y="5798105"/>
                  <a:pt x="1644953" y="5722870"/>
                </a:cubicBezTo>
                <a:cubicBezTo>
                  <a:pt x="1552356" y="5647635"/>
                  <a:pt x="1502199" y="5504880"/>
                  <a:pt x="1425034" y="5410354"/>
                </a:cubicBezTo>
                <a:cubicBezTo>
                  <a:pt x="1347869" y="5315828"/>
                  <a:pt x="1266846" y="5240592"/>
                  <a:pt x="1181965" y="5155711"/>
                </a:cubicBezTo>
                <a:cubicBezTo>
                  <a:pt x="1097084" y="5070830"/>
                  <a:pt x="998699" y="4984020"/>
                  <a:pt x="915747" y="4901068"/>
                </a:cubicBezTo>
                <a:cubicBezTo>
                  <a:pt x="832795" y="4818116"/>
                  <a:pt x="759489" y="4729377"/>
                  <a:pt x="684254" y="4658000"/>
                </a:cubicBezTo>
                <a:cubicBezTo>
                  <a:pt x="609019" y="4586623"/>
                  <a:pt x="535712" y="4509458"/>
                  <a:pt x="464335" y="4472805"/>
                </a:cubicBezTo>
                <a:cubicBezTo>
                  <a:pt x="392958" y="4436152"/>
                  <a:pt x="337014" y="4440010"/>
                  <a:pt x="255991" y="4438081"/>
                </a:cubicBezTo>
                <a:cubicBezTo>
                  <a:pt x="174968" y="4436152"/>
                  <a:pt x="-17944" y="4455443"/>
                  <a:pt x="1347" y="4438081"/>
                </a:cubicBezTo>
                <a:close/>
              </a:path>
            </a:pathLst>
          </a:custGeom>
          <a:solidFill>
            <a:srgbClr val="41719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6" name="Freeform 2055"/>
          <p:cNvSpPr/>
          <p:nvPr/>
        </p:nvSpPr>
        <p:spPr>
          <a:xfrm>
            <a:off x="8807761" y="9311617"/>
            <a:ext cx="685993" cy="359105"/>
          </a:xfrm>
          <a:custGeom>
            <a:avLst/>
            <a:gdLst>
              <a:gd name="connsiteX0" fmla="*/ 0 w 625033"/>
              <a:gd name="connsiteY0" fmla="*/ 381965 h 381965"/>
              <a:gd name="connsiteX1" fmla="*/ 208344 w 625033"/>
              <a:gd name="connsiteY1" fmla="*/ 300942 h 381965"/>
              <a:gd name="connsiteX2" fmla="*/ 347240 w 625033"/>
              <a:gd name="connsiteY2" fmla="*/ 208345 h 381965"/>
              <a:gd name="connsiteX3" fmla="*/ 439838 w 625033"/>
              <a:gd name="connsiteY3" fmla="*/ 81023 h 381965"/>
              <a:gd name="connsiteX4" fmla="*/ 625033 w 625033"/>
              <a:gd name="connsiteY4" fmla="*/ 0 h 381965"/>
              <a:gd name="connsiteX0" fmla="*/ 0 w 685993"/>
              <a:gd name="connsiteY0" fmla="*/ 376250 h 376250"/>
              <a:gd name="connsiteX1" fmla="*/ 208344 w 685993"/>
              <a:gd name="connsiteY1" fmla="*/ 295227 h 376250"/>
              <a:gd name="connsiteX2" fmla="*/ 347240 w 685993"/>
              <a:gd name="connsiteY2" fmla="*/ 202630 h 376250"/>
              <a:gd name="connsiteX3" fmla="*/ 439838 w 685993"/>
              <a:gd name="connsiteY3" fmla="*/ 75308 h 376250"/>
              <a:gd name="connsiteX4" fmla="*/ 685993 w 685993"/>
              <a:gd name="connsiteY4" fmla="*/ 0 h 376250"/>
              <a:gd name="connsiteX0" fmla="*/ 0 w 685993"/>
              <a:gd name="connsiteY0" fmla="*/ 359105 h 359105"/>
              <a:gd name="connsiteX1" fmla="*/ 208344 w 685993"/>
              <a:gd name="connsiteY1" fmla="*/ 295227 h 359105"/>
              <a:gd name="connsiteX2" fmla="*/ 347240 w 685993"/>
              <a:gd name="connsiteY2" fmla="*/ 202630 h 359105"/>
              <a:gd name="connsiteX3" fmla="*/ 439838 w 685993"/>
              <a:gd name="connsiteY3" fmla="*/ 75308 h 359105"/>
              <a:gd name="connsiteX4" fmla="*/ 685993 w 685993"/>
              <a:gd name="connsiteY4" fmla="*/ 0 h 359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5993" h="359105">
                <a:moveTo>
                  <a:pt x="0" y="359105"/>
                </a:moveTo>
                <a:cubicBezTo>
                  <a:pt x="75235" y="333062"/>
                  <a:pt x="150471" y="321306"/>
                  <a:pt x="208344" y="295227"/>
                </a:cubicBezTo>
                <a:cubicBezTo>
                  <a:pt x="266217" y="269148"/>
                  <a:pt x="308658" y="239283"/>
                  <a:pt x="347240" y="202630"/>
                </a:cubicBezTo>
                <a:cubicBezTo>
                  <a:pt x="385822" y="165977"/>
                  <a:pt x="383379" y="109080"/>
                  <a:pt x="439838" y="75308"/>
                </a:cubicBezTo>
                <a:cubicBezTo>
                  <a:pt x="496297" y="41536"/>
                  <a:pt x="653198" y="13504"/>
                  <a:pt x="685993" y="0"/>
                </a:cubicBezTo>
              </a:path>
            </a:pathLst>
          </a:custGeom>
          <a:solidFill>
            <a:srgbClr val="2E75B6"/>
          </a:solidFill>
          <a:ln w="603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7" name="Freeform 2056"/>
          <p:cNvSpPr/>
          <p:nvPr/>
        </p:nvSpPr>
        <p:spPr>
          <a:xfrm>
            <a:off x="9846294" y="11685258"/>
            <a:ext cx="2063482" cy="6417403"/>
          </a:xfrm>
          <a:custGeom>
            <a:avLst/>
            <a:gdLst>
              <a:gd name="connsiteX0" fmla="*/ 2063482 w 2063482"/>
              <a:gd name="connsiteY0" fmla="*/ 16603 h 6417403"/>
              <a:gd name="connsiteX1" fmla="*/ 2040333 w 2063482"/>
              <a:gd name="connsiteY1" fmla="*/ 62902 h 6417403"/>
              <a:gd name="connsiteX2" fmla="*/ 1947735 w 2063482"/>
              <a:gd name="connsiteY2" fmla="*/ 525889 h 6417403"/>
              <a:gd name="connsiteX3" fmla="*/ 1681518 w 2063482"/>
              <a:gd name="connsiteY3" fmla="*/ 896279 h 6417403"/>
              <a:gd name="connsiteX4" fmla="*/ 1345852 w 2063482"/>
              <a:gd name="connsiteY4" fmla="*/ 1266669 h 6417403"/>
              <a:gd name="connsiteX5" fmla="*/ 1068059 w 2063482"/>
              <a:gd name="connsiteY5" fmla="*/ 1544461 h 6417403"/>
              <a:gd name="connsiteX6" fmla="*/ 848140 w 2063482"/>
              <a:gd name="connsiteY6" fmla="*/ 1741231 h 6417403"/>
              <a:gd name="connsiteX7" fmla="*/ 848140 w 2063482"/>
              <a:gd name="connsiteY7" fmla="*/ 2458861 h 6417403"/>
              <a:gd name="connsiteX8" fmla="*/ 651371 w 2063482"/>
              <a:gd name="connsiteY8" fmla="*/ 2944998 h 6417403"/>
              <a:gd name="connsiteX9" fmla="*/ 477751 w 2063482"/>
              <a:gd name="connsiteY9" fmla="*/ 3407985 h 6417403"/>
              <a:gd name="connsiteX10" fmla="*/ 593497 w 2063482"/>
              <a:gd name="connsiteY10" fmla="*/ 4102466 h 6417403"/>
              <a:gd name="connsiteX11" fmla="*/ 570348 w 2063482"/>
              <a:gd name="connsiteY11" fmla="*/ 4530730 h 6417403"/>
              <a:gd name="connsiteX12" fmla="*/ 443026 w 2063482"/>
              <a:gd name="connsiteY12" fmla="*/ 5016866 h 6417403"/>
              <a:gd name="connsiteX13" fmla="*/ 118935 w 2063482"/>
              <a:gd name="connsiteY13" fmla="*/ 5584026 h 6417403"/>
              <a:gd name="connsiteX14" fmla="*/ 3188 w 2063482"/>
              <a:gd name="connsiteY14" fmla="*/ 5942841 h 6417403"/>
              <a:gd name="connsiteX15" fmla="*/ 37913 w 2063482"/>
              <a:gd name="connsiteY15" fmla="*/ 6347955 h 6417403"/>
              <a:gd name="connsiteX16" fmla="*/ 95786 w 2063482"/>
              <a:gd name="connsiteY16" fmla="*/ 6417403 h 6417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063482" h="6417403">
                <a:moveTo>
                  <a:pt x="2063482" y="16603"/>
                </a:moveTo>
                <a:cubicBezTo>
                  <a:pt x="2061553" y="-2688"/>
                  <a:pt x="2059624" y="-21979"/>
                  <a:pt x="2040333" y="62902"/>
                </a:cubicBezTo>
                <a:cubicBezTo>
                  <a:pt x="2021042" y="147783"/>
                  <a:pt x="2007537" y="386993"/>
                  <a:pt x="1947735" y="525889"/>
                </a:cubicBezTo>
                <a:cubicBezTo>
                  <a:pt x="1887933" y="664785"/>
                  <a:pt x="1781832" y="772816"/>
                  <a:pt x="1681518" y="896279"/>
                </a:cubicBezTo>
                <a:cubicBezTo>
                  <a:pt x="1581204" y="1019742"/>
                  <a:pt x="1448095" y="1158639"/>
                  <a:pt x="1345852" y="1266669"/>
                </a:cubicBezTo>
                <a:cubicBezTo>
                  <a:pt x="1243609" y="1374699"/>
                  <a:pt x="1151011" y="1465367"/>
                  <a:pt x="1068059" y="1544461"/>
                </a:cubicBezTo>
                <a:cubicBezTo>
                  <a:pt x="985107" y="1623555"/>
                  <a:pt x="884793" y="1588831"/>
                  <a:pt x="848140" y="1741231"/>
                </a:cubicBezTo>
                <a:cubicBezTo>
                  <a:pt x="811487" y="1893631"/>
                  <a:pt x="880935" y="2258233"/>
                  <a:pt x="848140" y="2458861"/>
                </a:cubicBezTo>
                <a:cubicBezTo>
                  <a:pt x="815345" y="2659489"/>
                  <a:pt x="713102" y="2786811"/>
                  <a:pt x="651371" y="2944998"/>
                </a:cubicBezTo>
                <a:cubicBezTo>
                  <a:pt x="589640" y="3103185"/>
                  <a:pt x="487397" y="3215074"/>
                  <a:pt x="477751" y="3407985"/>
                </a:cubicBezTo>
                <a:cubicBezTo>
                  <a:pt x="468105" y="3600896"/>
                  <a:pt x="578064" y="3915342"/>
                  <a:pt x="593497" y="4102466"/>
                </a:cubicBezTo>
                <a:cubicBezTo>
                  <a:pt x="608930" y="4289590"/>
                  <a:pt x="595426" y="4378330"/>
                  <a:pt x="570348" y="4530730"/>
                </a:cubicBezTo>
                <a:cubicBezTo>
                  <a:pt x="545270" y="4683130"/>
                  <a:pt x="518261" y="4841317"/>
                  <a:pt x="443026" y="5016866"/>
                </a:cubicBezTo>
                <a:cubicBezTo>
                  <a:pt x="367791" y="5192415"/>
                  <a:pt x="192241" y="5429697"/>
                  <a:pt x="118935" y="5584026"/>
                </a:cubicBezTo>
                <a:cubicBezTo>
                  <a:pt x="45629" y="5738355"/>
                  <a:pt x="16692" y="5815520"/>
                  <a:pt x="3188" y="5942841"/>
                </a:cubicBezTo>
                <a:cubicBezTo>
                  <a:pt x="-10316" y="6070163"/>
                  <a:pt x="22480" y="6268861"/>
                  <a:pt x="37913" y="6347955"/>
                </a:cubicBezTo>
                <a:cubicBezTo>
                  <a:pt x="53346" y="6427049"/>
                  <a:pt x="86141" y="6409687"/>
                  <a:pt x="95786" y="6417403"/>
                </a:cubicBezTo>
              </a:path>
            </a:pathLst>
          </a:custGeom>
          <a:noFill/>
          <a:ln w="762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8" name="Freeform 2057"/>
          <p:cNvSpPr/>
          <p:nvPr/>
        </p:nvSpPr>
        <p:spPr>
          <a:xfrm>
            <a:off x="9598469" y="11673823"/>
            <a:ext cx="2189548" cy="3246340"/>
          </a:xfrm>
          <a:custGeom>
            <a:avLst/>
            <a:gdLst>
              <a:gd name="connsiteX0" fmla="*/ 899196 w 2189548"/>
              <a:gd name="connsiteY0" fmla="*/ 2944858 h 3246340"/>
              <a:gd name="connsiteX1" fmla="*/ 609829 w 2189548"/>
              <a:gd name="connsiteY1" fmla="*/ 2898560 h 3246340"/>
              <a:gd name="connsiteX2" fmla="*/ 297312 w 2189548"/>
              <a:gd name="connsiteY2" fmla="*/ 2586043 h 3246340"/>
              <a:gd name="connsiteX3" fmla="*/ 239439 w 2189548"/>
              <a:gd name="connsiteY3" fmla="*/ 2389274 h 3246340"/>
              <a:gd name="connsiteX4" fmla="*/ 320462 w 2189548"/>
              <a:gd name="connsiteY4" fmla="*/ 2111481 h 3246340"/>
              <a:gd name="connsiteX5" fmla="*/ 702426 w 2189548"/>
              <a:gd name="connsiteY5" fmla="*/ 1671643 h 3246340"/>
              <a:gd name="connsiteX6" fmla="*/ 1142264 w 2189548"/>
              <a:gd name="connsiteY6" fmla="*/ 1173932 h 3246340"/>
              <a:gd name="connsiteX7" fmla="*/ 1697849 w 2189548"/>
              <a:gd name="connsiteY7" fmla="*/ 629922 h 3246340"/>
              <a:gd name="connsiteX8" fmla="*/ 1952492 w 2189548"/>
              <a:gd name="connsiteY8" fmla="*/ 271106 h 3246340"/>
              <a:gd name="connsiteX9" fmla="*/ 2183986 w 2189548"/>
              <a:gd name="connsiteY9" fmla="*/ 97486 h 3246340"/>
              <a:gd name="connsiteX10" fmla="*/ 2079813 w 2189548"/>
              <a:gd name="connsiteY10" fmla="*/ 16463 h 3246340"/>
              <a:gd name="connsiteX11" fmla="*/ 1674700 w 2189548"/>
              <a:gd name="connsiteY11" fmla="*/ 421577 h 3246340"/>
              <a:gd name="connsiteX12" fmla="*/ 158416 w 2189548"/>
              <a:gd name="connsiteY12" fmla="*/ 2099906 h 3246340"/>
              <a:gd name="connsiteX13" fmla="*/ 42669 w 2189548"/>
              <a:gd name="connsiteY13" fmla="*/ 2296676 h 3246340"/>
              <a:gd name="connsiteX14" fmla="*/ 123692 w 2189548"/>
              <a:gd name="connsiteY14" fmla="*/ 2597618 h 3246340"/>
              <a:gd name="connsiteX15" fmla="*/ 320462 w 2189548"/>
              <a:gd name="connsiteY15" fmla="*/ 2840686 h 3246340"/>
              <a:gd name="connsiteX16" fmla="*/ 482507 w 2189548"/>
              <a:gd name="connsiteY16" fmla="*/ 2921709 h 3246340"/>
              <a:gd name="connsiteX17" fmla="*/ 690851 w 2189548"/>
              <a:gd name="connsiteY17" fmla="*/ 3025881 h 3246340"/>
              <a:gd name="connsiteX18" fmla="*/ 771874 w 2189548"/>
              <a:gd name="connsiteY18" fmla="*/ 3245800 h 3246340"/>
              <a:gd name="connsiteX19" fmla="*/ 899196 w 2189548"/>
              <a:gd name="connsiteY19" fmla="*/ 2944858 h 3246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189548" h="3246340">
                <a:moveTo>
                  <a:pt x="899196" y="2944858"/>
                </a:moveTo>
                <a:cubicBezTo>
                  <a:pt x="872189" y="2886985"/>
                  <a:pt x="710143" y="2958362"/>
                  <a:pt x="609829" y="2898560"/>
                </a:cubicBezTo>
                <a:cubicBezTo>
                  <a:pt x="509515" y="2838758"/>
                  <a:pt x="359044" y="2670924"/>
                  <a:pt x="297312" y="2586043"/>
                </a:cubicBezTo>
                <a:cubicBezTo>
                  <a:pt x="235580" y="2501162"/>
                  <a:pt x="235581" y="2468368"/>
                  <a:pt x="239439" y="2389274"/>
                </a:cubicBezTo>
                <a:cubicBezTo>
                  <a:pt x="243297" y="2310180"/>
                  <a:pt x="243297" y="2231086"/>
                  <a:pt x="320462" y="2111481"/>
                </a:cubicBezTo>
                <a:cubicBezTo>
                  <a:pt x="397626" y="1991876"/>
                  <a:pt x="702426" y="1671643"/>
                  <a:pt x="702426" y="1671643"/>
                </a:cubicBezTo>
                <a:cubicBezTo>
                  <a:pt x="839393" y="1515385"/>
                  <a:pt x="976360" y="1347552"/>
                  <a:pt x="1142264" y="1173932"/>
                </a:cubicBezTo>
                <a:cubicBezTo>
                  <a:pt x="1308168" y="1000312"/>
                  <a:pt x="1562811" y="780393"/>
                  <a:pt x="1697849" y="629922"/>
                </a:cubicBezTo>
                <a:cubicBezTo>
                  <a:pt x="1832887" y="479451"/>
                  <a:pt x="1871469" y="359845"/>
                  <a:pt x="1952492" y="271106"/>
                </a:cubicBezTo>
                <a:cubicBezTo>
                  <a:pt x="2033515" y="182367"/>
                  <a:pt x="2162766" y="139926"/>
                  <a:pt x="2183986" y="97486"/>
                </a:cubicBezTo>
                <a:cubicBezTo>
                  <a:pt x="2205206" y="55046"/>
                  <a:pt x="2164694" y="-37552"/>
                  <a:pt x="2079813" y="16463"/>
                </a:cubicBezTo>
                <a:cubicBezTo>
                  <a:pt x="1994932" y="70478"/>
                  <a:pt x="1994933" y="74337"/>
                  <a:pt x="1674700" y="421577"/>
                </a:cubicBezTo>
                <a:cubicBezTo>
                  <a:pt x="1354467" y="768817"/>
                  <a:pt x="430421" y="1787389"/>
                  <a:pt x="158416" y="2099906"/>
                </a:cubicBezTo>
                <a:cubicBezTo>
                  <a:pt x="-113589" y="2412423"/>
                  <a:pt x="48456" y="2213724"/>
                  <a:pt x="42669" y="2296676"/>
                </a:cubicBezTo>
                <a:cubicBezTo>
                  <a:pt x="36882" y="2379628"/>
                  <a:pt x="77393" y="2506950"/>
                  <a:pt x="123692" y="2597618"/>
                </a:cubicBezTo>
                <a:cubicBezTo>
                  <a:pt x="169991" y="2688286"/>
                  <a:pt x="260660" y="2786671"/>
                  <a:pt x="320462" y="2840686"/>
                </a:cubicBezTo>
                <a:cubicBezTo>
                  <a:pt x="380264" y="2894701"/>
                  <a:pt x="482507" y="2921709"/>
                  <a:pt x="482507" y="2921709"/>
                </a:cubicBezTo>
                <a:cubicBezTo>
                  <a:pt x="544238" y="2952575"/>
                  <a:pt x="642623" y="2971866"/>
                  <a:pt x="690851" y="3025881"/>
                </a:cubicBezTo>
                <a:cubicBezTo>
                  <a:pt x="739079" y="3079896"/>
                  <a:pt x="741008" y="3257375"/>
                  <a:pt x="771874" y="3245800"/>
                </a:cubicBezTo>
                <a:cubicBezTo>
                  <a:pt x="802740" y="3234225"/>
                  <a:pt x="926203" y="3002731"/>
                  <a:pt x="899196" y="2944858"/>
                </a:cubicBezTo>
                <a:close/>
              </a:path>
            </a:pathLst>
          </a:custGeom>
          <a:solidFill>
            <a:srgbClr val="41719C"/>
          </a:solidFill>
          <a:ln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2" name="Group 1075"/>
          <p:cNvGrpSpPr>
            <a:grpSpLocks/>
          </p:cNvGrpSpPr>
          <p:nvPr/>
        </p:nvGrpSpPr>
        <p:grpSpPr bwMode="auto">
          <a:xfrm flipH="1">
            <a:off x="3521578" y="13909096"/>
            <a:ext cx="720725" cy="88900"/>
            <a:chOff x="8426" y="5788"/>
            <a:chExt cx="454" cy="56"/>
          </a:xfrm>
        </p:grpSpPr>
        <p:grpSp>
          <p:nvGrpSpPr>
            <p:cNvPr id="11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1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33" name="Group 1096"/>
          <p:cNvGrpSpPr>
            <a:grpSpLocks/>
          </p:cNvGrpSpPr>
          <p:nvPr/>
        </p:nvGrpSpPr>
        <p:grpSpPr bwMode="auto">
          <a:xfrm flipH="1">
            <a:off x="3931153" y="13902746"/>
            <a:ext cx="720725" cy="88900"/>
            <a:chOff x="8426" y="5788"/>
            <a:chExt cx="454" cy="56"/>
          </a:xfrm>
        </p:grpSpPr>
        <p:grpSp>
          <p:nvGrpSpPr>
            <p:cNvPr id="13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4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2059" name="Freeform 2058"/>
          <p:cNvSpPr/>
          <p:nvPr/>
        </p:nvSpPr>
        <p:spPr>
          <a:xfrm>
            <a:off x="1540403" y="8077056"/>
            <a:ext cx="3642360" cy="6217920"/>
          </a:xfrm>
          <a:custGeom>
            <a:avLst/>
            <a:gdLst>
              <a:gd name="connsiteX0" fmla="*/ 0 w 3642360"/>
              <a:gd name="connsiteY0" fmla="*/ 0 h 6217920"/>
              <a:gd name="connsiteX1" fmla="*/ 60960 w 3642360"/>
              <a:gd name="connsiteY1" fmla="*/ 4998720 h 6217920"/>
              <a:gd name="connsiteX2" fmla="*/ 350520 w 3642360"/>
              <a:gd name="connsiteY2" fmla="*/ 5090160 h 6217920"/>
              <a:gd name="connsiteX3" fmla="*/ 579120 w 3642360"/>
              <a:gd name="connsiteY3" fmla="*/ 5212080 h 6217920"/>
              <a:gd name="connsiteX4" fmla="*/ 853440 w 3642360"/>
              <a:gd name="connsiteY4" fmla="*/ 5410200 h 6217920"/>
              <a:gd name="connsiteX5" fmla="*/ 1249680 w 3642360"/>
              <a:gd name="connsiteY5" fmla="*/ 5425440 h 6217920"/>
              <a:gd name="connsiteX6" fmla="*/ 1371600 w 3642360"/>
              <a:gd name="connsiteY6" fmla="*/ 5730240 h 6217920"/>
              <a:gd name="connsiteX7" fmla="*/ 1676400 w 3642360"/>
              <a:gd name="connsiteY7" fmla="*/ 5836920 h 6217920"/>
              <a:gd name="connsiteX8" fmla="*/ 1828800 w 3642360"/>
              <a:gd name="connsiteY8" fmla="*/ 5806440 h 6217920"/>
              <a:gd name="connsiteX9" fmla="*/ 1996440 w 3642360"/>
              <a:gd name="connsiteY9" fmla="*/ 5943600 h 6217920"/>
              <a:gd name="connsiteX10" fmla="*/ 2331720 w 3642360"/>
              <a:gd name="connsiteY10" fmla="*/ 6050280 h 6217920"/>
              <a:gd name="connsiteX11" fmla="*/ 2636520 w 3642360"/>
              <a:gd name="connsiteY11" fmla="*/ 6217920 h 6217920"/>
              <a:gd name="connsiteX12" fmla="*/ 2971800 w 3642360"/>
              <a:gd name="connsiteY12" fmla="*/ 6141720 h 6217920"/>
              <a:gd name="connsiteX13" fmla="*/ 3139440 w 3642360"/>
              <a:gd name="connsiteY13" fmla="*/ 5821680 h 6217920"/>
              <a:gd name="connsiteX14" fmla="*/ 3322320 w 3642360"/>
              <a:gd name="connsiteY14" fmla="*/ 5654040 h 6217920"/>
              <a:gd name="connsiteX15" fmla="*/ 3642360 w 3642360"/>
              <a:gd name="connsiteY15" fmla="*/ 5379720 h 6217920"/>
              <a:gd name="connsiteX16" fmla="*/ 3520440 w 3642360"/>
              <a:gd name="connsiteY16" fmla="*/ 4998720 h 6217920"/>
              <a:gd name="connsiteX17" fmla="*/ 3474720 w 3642360"/>
              <a:gd name="connsiteY17" fmla="*/ 4922520 h 6217920"/>
              <a:gd name="connsiteX18" fmla="*/ 2255520 w 3642360"/>
              <a:gd name="connsiteY18" fmla="*/ 3642360 h 6217920"/>
              <a:gd name="connsiteX19" fmla="*/ 1554480 w 3642360"/>
              <a:gd name="connsiteY19" fmla="*/ 2834640 h 6217920"/>
              <a:gd name="connsiteX20" fmla="*/ 975360 w 3642360"/>
              <a:gd name="connsiteY20" fmla="*/ 1844040 h 6217920"/>
              <a:gd name="connsiteX21" fmla="*/ 533400 w 3642360"/>
              <a:gd name="connsiteY21" fmla="*/ 1021080 h 6217920"/>
              <a:gd name="connsiteX22" fmla="*/ 152400 w 3642360"/>
              <a:gd name="connsiteY22" fmla="*/ 304800 h 6217920"/>
              <a:gd name="connsiteX23" fmla="*/ 0 w 3642360"/>
              <a:gd name="connsiteY23" fmla="*/ 0 h 621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642360" h="6217920">
                <a:moveTo>
                  <a:pt x="0" y="0"/>
                </a:moveTo>
                <a:lnTo>
                  <a:pt x="60960" y="4998720"/>
                </a:lnTo>
                <a:lnTo>
                  <a:pt x="350520" y="5090160"/>
                </a:lnTo>
                <a:lnTo>
                  <a:pt x="579120" y="5212080"/>
                </a:lnTo>
                <a:lnTo>
                  <a:pt x="853440" y="5410200"/>
                </a:lnTo>
                <a:lnTo>
                  <a:pt x="1249680" y="5425440"/>
                </a:lnTo>
                <a:lnTo>
                  <a:pt x="1371600" y="5730240"/>
                </a:lnTo>
                <a:lnTo>
                  <a:pt x="1676400" y="5836920"/>
                </a:lnTo>
                <a:lnTo>
                  <a:pt x="1828800" y="5806440"/>
                </a:lnTo>
                <a:lnTo>
                  <a:pt x="1996440" y="5943600"/>
                </a:lnTo>
                <a:lnTo>
                  <a:pt x="2331720" y="6050280"/>
                </a:lnTo>
                <a:lnTo>
                  <a:pt x="2636520" y="6217920"/>
                </a:lnTo>
                <a:lnTo>
                  <a:pt x="2971800" y="6141720"/>
                </a:lnTo>
                <a:lnTo>
                  <a:pt x="3139440" y="5821680"/>
                </a:lnTo>
                <a:lnTo>
                  <a:pt x="3322320" y="5654040"/>
                </a:lnTo>
                <a:lnTo>
                  <a:pt x="3642360" y="5379720"/>
                </a:lnTo>
                <a:lnTo>
                  <a:pt x="3520440" y="4998720"/>
                </a:lnTo>
                <a:lnTo>
                  <a:pt x="3474720" y="4922520"/>
                </a:lnTo>
                <a:lnTo>
                  <a:pt x="2255520" y="3642360"/>
                </a:lnTo>
                <a:lnTo>
                  <a:pt x="1554480" y="2834640"/>
                </a:lnTo>
                <a:lnTo>
                  <a:pt x="975360" y="1844040"/>
                </a:lnTo>
                <a:lnTo>
                  <a:pt x="533400" y="1021080"/>
                </a:lnTo>
                <a:lnTo>
                  <a:pt x="152400" y="304800"/>
                </a:lnTo>
                <a:lnTo>
                  <a:pt x="0" y="0"/>
                </a:lnTo>
                <a:close/>
              </a:path>
            </a:pathLst>
          </a:custGeom>
          <a:solidFill>
            <a:srgbClr val="2E75B6">
              <a:alpha val="24706"/>
            </a:srgbClr>
          </a:solidFill>
          <a:ln w="28575">
            <a:solidFill>
              <a:srgbClr val="41719C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55" name="Group 1096"/>
          <p:cNvGrpSpPr>
            <a:grpSpLocks/>
          </p:cNvGrpSpPr>
          <p:nvPr/>
        </p:nvGrpSpPr>
        <p:grpSpPr bwMode="auto">
          <a:xfrm flipH="1">
            <a:off x="3872022" y="14079811"/>
            <a:ext cx="720725" cy="88900"/>
            <a:chOff x="8426" y="5788"/>
            <a:chExt cx="454" cy="56"/>
          </a:xfrm>
        </p:grpSpPr>
        <p:grpSp>
          <p:nvGrpSpPr>
            <p:cNvPr id="156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7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9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8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7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8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0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9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6" name="Group 1075"/>
          <p:cNvGrpSpPr>
            <a:grpSpLocks/>
          </p:cNvGrpSpPr>
          <p:nvPr/>
        </p:nvGrpSpPr>
        <p:grpSpPr bwMode="auto">
          <a:xfrm flipH="1">
            <a:off x="3500469" y="13661412"/>
            <a:ext cx="720725" cy="88900"/>
            <a:chOff x="8426" y="5788"/>
            <a:chExt cx="454" cy="56"/>
          </a:xfrm>
        </p:grpSpPr>
        <p:grpSp>
          <p:nvGrpSpPr>
            <p:cNvPr id="17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7" name="Group 1096"/>
          <p:cNvGrpSpPr>
            <a:grpSpLocks/>
          </p:cNvGrpSpPr>
          <p:nvPr/>
        </p:nvGrpSpPr>
        <p:grpSpPr bwMode="auto">
          <a:xfrm flipH="1">
            <a:off x="4129119" y="13658889"/>
            <a:ext cx="720725" cy="88900"/>
            <a:chOff x="8426" y="5788"/>
            <a:chExt cx="454" cy="56"/>
          </a:xfrm>
        </p:grpSpPr>
        <p:grpSp>
          <p:nvGrpSpPr>
            <p:cNvPr id="19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8" name="Group 1075"/>
          <p:cNvGrpSpPr>
            <a:grpSpLocks/>
          </p:cNvGrpSpPr>
          <p:nvPr/>
        </p:nvGrpSpPr>
        <p:grpSpPr bwMode="auto">
          <a:xfrm>
            <a:off x="2932600" y="13647777"/>
            <a:ext cx="720725" cy="88900"/>
            <a:chOff x="8426" y="5788"/>
            <a:chExt cx="454" cy="56"/>
          </a:xfrm>
        </p:grpSpPr>
        <p:grpSp>
          <p:nvGrpSpPr>
            <p:cNvPr id="21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3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2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39" name="Group 1075"/>
          <p:cNvGrpSpPr>
            <a:grpSpLocks/>
          </p:cNvGrpSpPr>
          <p:nvPr/>
        </p:nvGrpSpPr>
        <p:grpSpPr bwMode="auto">
          <a:xfrm flipH="1">
            <a:off x="3729147" y="13403785"/>
            <a:ext cx="720725" cy="88900"/>
            <a:chOff x="8426" y="5788"/>
            <a:chExt cx="454" cy="56"/>
          </a:xfrm>
        </p:grpSpPr>
        <p:grpSp>
          <p:nvGrpSpPr>
            <p:cNvPr id="24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5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4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4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60" name="Group 1096"/>
          <p:cNvGrpSpPr>
            <a:grpSpLocks/>
          </p:cNvGrpSpPr>
          <p:nvPr/>
        </p:nvGrpSpPr>
        <p:grpSpPr bwMode="auto">
          <a:xfrm flipH="1">
            <a:off x="4357797" y="13401262"/>
            <a:ext cx="720725" cy="88900"/>
            <a:chOff x="8426" y="5788"/>
            <a:chExt cx="454" cy="56"/>
          </a:xfrm>
        </p:grpSpPr>
        <p:grpSp>
          <p:nvGrpSpPr>
            <p:cNvPr id="26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7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81" name="Group 1075"/>
          <p:cNvGrpSpPr>
            <a:grpSpLocks/>
          </p:cNvGrpSpPr>
          <p:nvPr/>
        </p:nvGrpSpPr>
        <p:grpSpPr bwMode="auto">
          <a:xfrm>
            <a:off x="3161278" y="13390150"/>
            <a:ext cx="720725" cy="88900"/>
            <a:chOff x="8426" y="5788"/>
            <a:chExt cx="454" cy="56"/>
          </a:xfrm>
        </p:grpSpPr>
        <p:grpSp>
          <p:nvGrpSpPr>
            <p:cNvPr id="28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9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8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8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61" name="Group 2060"/>
          <p:cNvGrpSpPr/>
          <p:nvPr/>
        </p:nvGrpSpPr>
        <p:grpSpPr>
          <a:xfrm>
            <a:off x="2348636" y="13117710"/>
            <a:ext cx="1917244" cy="102535"/>
            <a:chOff x="3015017" y="13164460"/>
            <a:chExt cx="1917244" cy="102535"/>
          </a:xfrm>
        </p:grpSpPr>
        <p:grpSp>
          <p:nvGrpSpPr>
            <p:cNvPr id="302" name="Group 1075"/>
            <p:cNvGrpSpPr>
              <a:grpSpLocks/>
            </p:cNvGrpSpPr>
            <p:nvPr/>
          </p:nvGrpSpPr>
          <p:grpSpPr bwMode="auto">
            <a:xfrm flipH="1">
              <a:off x="3582886" y="13178095"/>
              <a:ext cx="720725" cy="88900"/>
              <a:chOff x="8426" y="5788"/>
              <a:chExt cx="454" cy="56"/>
            </a:xfrm>
          </p:grpSpPr>
          <p:grpSp>
            <p:nvGrpSpPr>
              <p:cNvPr id="30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23" name="Group 1096"/>
            <p:cNvGrpSpPr>
              <a:grpSpLocks/>
            </p:cNvGrpSpPr>
            <p:nvPr/>
          </p:nvGrpSpPr>
          <p:grpSpPr bwMode="auto">
            <a:xfrm flipH="1">
              <a:off x="4211536" y="13175572"/>
              <a:ext cx="720725" cy="88900"/>
              <a:chOff x="8426" y="5788"/>
              <a:chExt cx="454" cy="56"/>
            </a:xfrm>
          </p:grpSpPr>
          <p:grpSp>
            <p:nvGrpSpPr>
              <p:cNvPr id="32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4" name="Group 1075"/>
            <p:cNvGrpSpPr>
              <a:grpSpLocks/>
            </p:cNvGrpSpPr>
            <p:nvPr/>
          </p:nvGrpSpPr>
          <p:grpSpPr bwMode="auto">
            <a:xfrm>
              <a:off x="3015017" y="13164460"/>
              <a:ext cx="720725" cy="88900"/>
              <a:chOff x="8426" y="5788"/>
              <a:chExt cx="454" cy="56"/>
            </a:xfrm>
          </p:grpSpPr>
          <p:grpSp>
            <p:nvGrpSpPr>
              <p:cNvPr id="34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5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5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5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365" name="Group 1075"/>
          <p:cNvGrpSpPr>
            <a:grpSpLocks/>
          </p:cNvGrpSpPr>
          <p:nvPr/>
        </p:nvGrpSpPr>
        <p:grpSpPr bwMode="auto">
          <a:xfrm flipH="1">
            <a:off x="3605297" y="12908895"/>
            <a:ext cx="720725" cy="88900"/>
            <a:chOff x="8426" y="5788"/>
            <a:chExt cx="454" cy="56"/>
          </a:xfrm>
        </p:grpSpPr>
        <p:grpSp>
          <p:nvGrpSpPr>
            <p:cNvPr id="36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7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6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6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86" name="Group 1096"/>
          <p:cNvGrpSpPr>
            <a:grpSpLocks/>
          </p:cNvGrpSpPr>
          <p:nvPr/>
        </p:nvGrpSpPr>
        <p:grpSpPr bwMode="auto">
          <a:xfrm flipH="1">
            <a:off x="4233947" y="12906372"/>
            <a:ext cx="720725" cy="88900"/>
            <a:chOff x="8426" y="5788"/>
            <a:chExt cx="454" cy="56"/>
          </a:xfrm>
        </p:grpSpPr>
        <p:grpSp>
          <p:nvGrpSpPr>
            <p:cNvPr id="38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9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8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8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07" name="Group 1075"/>
          <p:cNvGrpSpPr>
            <a:grpSpLocks/>
          </p:cNvGrpSpPr>
          <p:nvPr/>
        </p:nvGrpSpPr>
        <p:grpSpPr bwMode="auto">
          <a:xfrm>
            <a:off x="3037428" y="12895260"/>
            <a:ext cx="720725" cy="88900"/>
            <a:chOff x="8426" y="5788"/>
            <a:chExt cx="454" cy="56"/>
          </a:xfrm>
        </p:grpSpPr>
        <p:grpSp>
          <p:nvGrpSpPr>
            <p:cNvPr id="40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1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0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1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28" name="Group 1075"/>
          <p:cNvGrpSpPr>
            <a:grpSpLocks/>
          </p:cNvGrpSpPr>
          <p:nvPr/>
        </p:nvGrpSpPr>
        <p:grpSpPr bwMode="auto">
          <a:xfrm flipH="1">
            <a:off x="2376781" y="12632609"/>
            <a:ext cx="720725" cy="88900"/>
            <a:chOff x="8426" y="5788"/>
            <a:chExt cx="454" cy="56"/>
          </a:xfrm>
        </p:grpSpPr>
        <p:grpSp>
          <p:nvGrpSpPr>
            <p:cNvPr id="42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4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3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49" name="Group 1096"/>
          <p:cNvGrpSpPr>
            <a:grpSpLocks/>
          </p:cNvGrpSpPr>
          <p:nvPr/>
        </p:nvGrpSpPr>
        <p:grpSpPr bwMode="auto">
          <a:xfrm flipH="1">
            <a:off x="3005431" y="12630086"/>
            <a:ext cx="720725" cy="88900"/>
            <a:chOff x="8426" y="5788"/>
            <a:chExt cx="454" cy="56"/>
          </a:xfrm>
        </p:grpSpPr>
        <p:grpSp>
          <p:nvGrpSpPr>
            <p:cNvPr id="45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0" name="Group 1075"/>
          <p:cNvGrpSpPr>
            <a:grpSpLocks/>
          </p:cNvGrpSpPr>
          <p:nvPr/>
        </p:nvGrpSpPr>
        <p:grpSpPr bwMode="auto">
          <a:xfrm>
            <a:off x="1808912" y="12618974"/>
            <a:ext cx="720725" cy="88900"/>
            <a:chOff x="8426" y="5788"/>
            <a:chExt cx="454" cy="56"/>
          </a:xfrm>
        </p:grpSpPr>
        <p:grpSp>
          <p:nvGrpSpPr>
            <p:cNvPr id="47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8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91" name="Group 1075"/>
          <p:cNvGrpSpPr>
            <a:grpSpLocks/>
          </p:cNvGrpSpPr>
          <p:nvPr/>
        </p:nvGrpSpPr>
        <p:grpSpPr bwMode="auto">
          <a:xfrm flipH="1">
            <a:off x="3114366" y="12372731"/>
            <a:ext cx="720725" cy="88900"/>
            <a:chOff x="8426" y="5788"/>
            <a:chExt cx="454" cy="56"/>
          </a:xfrm>
        </p:grpSpPr>
        <p:grpSp>
          <p:nvGrpSpPr>
            <p:cNvPr id="49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0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0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0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9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9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9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9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12" name="Group 1096"/>
          <p:cNvGrpSpPr>
            <a:grpSpLocks/>
          </p:cNvGrpSpPr>
          <p:nvPr/>
        </p:nvGrpSpPr>
        <p:grpSpPr bwMode="auto">
          <a:xfrm flipH="1">
            <a:off x="3743016" y="12370208"/>
            <a:ext cx="720725" cy="88900"/>
            <a:chOff x="8426" y="5788"/>
            <a:chExt cx="454" cy="56"/>
          </a:xfrm>
        </p:grpSpPr>
        <p:grpSp>
          <p:nvGrpSpPr>
            <p:cNvPr id="513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2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2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3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3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3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2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14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15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17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8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9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0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1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3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16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33" name="Group 1075"/>
          <p:cNvGrpSpPr>
            <a:grpSpLocks/>
          </p:cNvGrpSpPr>
          <p:nvPr/>
        </p:nvGrpSpPr>
        <p:grpSpPr bwMode="auto">
          <a:xfrm>
            <a:off x="2546497" y="12359096"/>
            <a:ext cx="720725" cy="88900"/>
            <a:chOff x="8426" y="5788"/>
            <a:chExt cx="454" cy="56"/>
          </a:xfrm>
        </p:grpSpPr>
        <p:grpSp>
          <p:nvGrpSpPr>
            <p:cNvPr id="53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4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4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5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5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5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5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4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3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3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3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3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3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62" name="Group 2061"/>
          <p:cNvGrpSpPr/>
          <p:nvPr/>
        </p:nvGrpSpPr>
        <p:grpSpPr>
          <a:xfrm>
            <a:off x="1651700" y="12109040"/>
            <a:ext cx="1917700" cy="91423"/>
            <a:chOff x="2150999" y="12124628"/>
            <a:chExt cx="1917700" cy="91423"/>
          </a:xfrm>
        </p:grpSpPr>
        <p:grpSp>
          <p:nvGrpSpPr>
            <p:cNvPr id="554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5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6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6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6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5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5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75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7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8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8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7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7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7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96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9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60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61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60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9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9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60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60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617" name="Group 1075"/>
          <p:cNvGrpSpPr>
            <a:grpSpLocks/>
          </p:cNvGrpSpPr>
          <p:nvPr/>
        </p:nvGrpSpPr>
        <p:grpSpPr bwMode="auto">
          <a:xfrm flipH="1">
            <a:off x="2627800" y="11861463"/>
            <a:ext cx="720725" cy="88900"/>
            <a:chOff x="8426" y="5788"/>
            <a:chExt cx="454" cy="56"/>
          </a:xfrm>
        </p:grpSpPr>
        <p:grpSp>
          <p:nvGrpSpPr>
            <p:cNvPr id="61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62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3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3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1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62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2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2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38" name="Group 1096"/>
          <p:cNvGrpSpPr>
            <a:grpSpLocks/>
          </p:cNvGrpSpPr>
          <p:nvPr/>
        </p:nvGrpSpPr>
        <p:grpSpPr bwMode="auto">
          <a:xfrm flipH="1">
            <a:off x="3256450" y="11858940"/>
            <a:ext cx="720725" cy="88900"/>
            <a:chOff x="8426" y="5788"/>
            <a:chExt cx="454" cy="56"/>
          </a:xfrm>
        </p:grpSpPr>
        <p:grpSp>
          <p:nvGrpSpPr>
            <p:cNvPr id="63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65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5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5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4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64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4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4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59" name="Group 1075"/>
          <p:cNvGrpSpPr>
            <a:grpSpLocks/>
          </p:cNvGrpSpPr>
          <p:nvPr/>
        </p:nvGrpSpPr>
        <p:grpSpPr bwMode="auto">
          <a:xfrm>
            <a:off x="2059931" y="11847828"/>
            <a:ext cx="720725" cy="88900"/>
            <a:chOff x="8426" y="5788"/>
            <a:chExt cx="454" cy="56"/>
          </a:xfrm>
        </p:grpSpPr>
        <p:grpSp>
          <p:nvGrpSpPr>
            <p:cNvPr id="66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67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7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7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6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66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6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6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6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6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6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6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6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80" name="Group 1075"/>
          <p:cNvGrpSpPr>
            <a:grpSpLocks/>
          </p:cNvGrpSpPr>
          <p:nvPr/>
        </p:nvGrpSpPr>
        <p:grpSpPr bwMode="auto">
          <a:xfrm flipH="1">
            <a:off x="2210018" y="11626100"/>
            <a:ext cx="720725" cy="88900"/>
            <a:chOff x="8426" y="5788"/>
            <a:chExt cx="454" cy="56"/>
          </a:xfrm>
        </p:grpSpPr>
        <p:grpSp>
          <p:nvGrpSpPr>
            <p:cNvPr id="68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69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9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9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8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68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8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8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01" name="Group 1096"/>
          <p:cNvGrpSpPr>
            <a:grpSpLocks/>
          </p:cNvGrpSpPr>
          <p:nvPr/>
        </p:nvGrpSpPr>
        <p:grpSpPr bwMode="auto">
          <a:xfrm flipH="1">
            <a:off x="2838668" y="11623577"/>
            <a:ext cx="720725" cy="88900"/>
            <a:chOff x="8426" y="5788"/>
            <a:chExt cx="454" cy="56"/>
          </a:xfrm>
        </p:grpSpPr>
        <p:grpSp>
          <p:nvGrpSpPr>
            <p:cNvPr id="70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1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1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1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0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0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0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0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22" name="Group 1075"/>
          <p:cNvGrpSpPr>
            <a:grpSpLocks/>
          </p:cNvGrpSpPr>
          <p:nvPr/>
        </p:nvGrpSpPr>
        <p:grpSpPr bwMode="auto">
          <a:xfrm>
            <a:off x="1642149" y="11612465"/>
            <a:ext cx="720725" cy="88900"/>
            <a:chOff x="8426" y="5788"/>
            <a:chExt cx="454" cy="56"/>
          </a:xfrm>
        </p:grpSpPr>
        <p:grpSp>
          <p:nvGrpSpPr>
            <p:cNvPr id="72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3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3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4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4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4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3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2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2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2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2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43" name="Group 1075"/>
          <p:cNvGrpSpPr>
            <a:grpSpLocks/>
          </p:cNvGrpSpPr>
          <p:nvPr/>
        </p:nvGrpSpPr>
        <p:grpSpPr bwMode="auto">
          <a:xfrm flipH="1">
            <a:off x="2163118" y="11349396"/>
            <a:ext cx="720725" cy="88900"/>
            <a:chOff x="8426" y="5788"/>
            <a:chExt cx="454" cy="56"/>
          </a:xfrm>
        </p:grpSpPr>
        <p:grpSp>
          <p:nvGrpSpPr>
            <p:cNvPr id="74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5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5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5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4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4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4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4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4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64" name="Group 1096"/>
          <p:cNvGrpSpPr>
            <a:grpSpLocks/>
          </p:cNvGrpSpPr>
          <p:nvPr/>
        </p:nvGrpSpPr>
        <p:grpSpPr bwMode="auto">
          <a:xfrm flipH="1">
            <a:off x="2791768" y="11346873"/>
            <a:ext cx="720725" cy="88900"/>
            <a:chOff x="8426" y="5788"/>
            <a:chExt cx="454" cy="56"/>
          </a:xfrm>
        </p:grpSpPr>
        <p:grpSp>
          <p:nvGrpSpPr>
            <p:cNvPr id="76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76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78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9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80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81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82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83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84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77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66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67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69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0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1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2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3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4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5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68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85" name="Group 1075"/>
          <p:cNvGrpSpPr>
            <a:grpSpLocks/>
          </p:cNvGrpSpPr>
          <p:nvPr/>
        </p:nvGrpSpPr>
        <p:grpSpPr bwMode="auto">
          <a:xfrm>
            <a:off x="1595249" y="11335761"/>
            <a:ext cx="720725" cy="88900"/>
            <a:chOff x="8426" y="5788"/>
            <a:chExt cx="454" cy="56"/>
          </a:xfrm>
        </p:grpSpPr>
        <p:grpSp>
          <p:nvGrpSpPr>
            <p:cNvPr id="78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9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9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9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8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8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9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8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06" name="Group 1075"/>
          <p:cNvGrpSpPr>
            <a:grpSpLocks/>
          </p:cNvGrpSpPr>
          <p:nvPr/>
        </p:nvGrpSpPr>
        <p:grpSpPr bwMode="auto">
          <a:xfrm flipH="1">
            <a:off x="1926559" y="11084765"/>
            <a:ext cx="720725" cy="88900"/>
            <a:chOff x="8426" y="5788"/>
            <a:chExt cx="454" cy="56"/>
          </a:xfrm>
        </p:grpSpPr>
        <p:grpSp>
          <p:nvGrpSpPr>
            <p:cNvPr id="80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1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2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1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0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0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1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1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27" name="Group 1096"/>
          <p:cNvGrpSpPr>
            <a:grpSpLocks/>
          </p:cNvGrpSpPr>
          <p:nvPr/>
        </p:nvGrpSpPr>
        <p:grpSpPr bwMode="auto">
          <a:xfrm flipH="1">
            <a:off x="2555209" y="11082242"/>
            <a:ext cx="720725" cy="88900"/>
            <a:chOff x="8426" y="5788"/>
            <a:chExt cx="454" cy="56"/>
          </a:xfrm>
        </p:grpSpPr>
        <p:grpSp>
          <p:nvGrpSpPr>
            <p:cNvPr id="82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3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4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4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2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3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3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3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60" name="Group 2059"/>
          <p:cNvGrpSpPr/>
          <p:nvPr/>
        </p:nvGrpSpPr>
        <p:grpSpPr>
          <a:xfrm>
            <a:off x="1649224" y="10814774"/>
            <a:ext cx="1472646" cy="89458"/>
            <a:chOff x="1510901" y="10814918"/>
            <a:chExt cx="1472646" cy="89458"/>
          </a:xfrm>
        </p:grpSpPr>
        <p:grpSp>
          <p:nvGrpSpPr>
            <p:cNvPr id="869" name="Group 1075"/>
            <p:cNvGrpSpPr>
              <a:grpSpLocks/>
            </p:cNvGrpSpPr>
            <p:nvPr/>
          </p:nvGrpSpPr>
          <p:grpSpPr bwMode="auto">
            <a:xfrm flipH="1">
              <a:off x="1510901" y="10815476"/>
              <a:ext cx="720725" cy="88900"/>
              <a:chOff x="8426" y="5788"/>
              <a:chExt cx="454" cy="56"/>
            </a:xfrm>
          </p:grpSpPr>
          <p:grpSp>
            <p:nvGrpSpPr>
              <p:cNvPr id="87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8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8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8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7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7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7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7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90" name="Group 1096"/>
            <p:cNvGrpSpPr>
              <a:grpSpLocks/>
            </p:cNvGrpSpPr>
            <p:nvPr/>
          </p:nvGrpSpPr>
          <p:grpSpPr bwMode="auto">
            <a:xfrm flipH="1">
              <a:off x="2262822" y="10814918"/>
              <a:ext cx="720725" cy="88900"/>
              <a:chOff x="8426" y="5788"/>
              <a:chExt cx="454" cy="56"/>
            </a:xfrm>
          </p:grpSpPr>
          <p:grpSp>
            <p:nvGrpSpPr>
              <p:cNvPr id="89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0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0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0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9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9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9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9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33" name="Group 932"/>
          <p:cNvGrpSpPr/>
          <p:nvPr/>
        </p:nvGrpSpPr>
        <p:grpSpPr>
          <a:xfrm>
            <a:off x="1450608" y="10567594"/>
            <a:ext cx="1472646" cy="89458"/>
            <a:chOff x="1510901" y="10814918"/>
            <a:chExt cx="1472646" cy="89458"/>
          </a:xfrm>
        </p:grpSpPr>
        <p:grpSp>
          <p:nvGrpSpPr>
            <p:cNvPr id="934" name="Group 1075"/>
            <p:cNvGrpSpPr>
              <a:grpSpLocks/>
            </p:cNvGrpSpPr>
            <p:nvPr/>
          </p:nvGrpSpPr>
          <p:grpSpPr bwMode="auto">
            <a:xfrm flipH="1">
              <a:off x="1510901" y="10815476"/>
              <a:ext cx="720725" cy="88900"/>
              <a:chOff x="8426" y="5788"/>
              <a:chExt cx="454" cy="56"/>
            </a:xfrm>
          </p:grpSpPr>
          <p:grpSp>
            <p:nvGrpSpPr>
              <p:cNvPr id="95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6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6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6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5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5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6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5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935" name="Group 1096"/>
            <p:cNvGrpSpPr>
              <a:grpSpLocks/>
            </p:cNvGrpSpPr>
            <p:nvPr/>
          </p:nvGrpSpPr>
          <p:grpSpPr bwMode="auto">
            <a:xfrm flipH="1">
              <a:off x="2262822" y="10814918"/>
              <a:ext cx="720725" cy="88900"/>
              <a:chOff x="8426" y="5788"/>
              <a:chExt cx="454" cy="56"/>
            </a:xfrm>
          </p:grpSpPr>
          <p:grpSp>
            <p:nvGrpSpPr>
              <p:cNvPr id="93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4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4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4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3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3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4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3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78" name="Group 1096"/>
          <p:cNvGrpSpPr>
            <a:grpSpLocks/>
          </p:cNvGrpSpPr>
          <p:nvPr/>
        </p:nvGrpSpPr>
        <p:grpSpPr bwMode="auto">
          <a:xfrm flipH="1">
            <a:off x="2104063" y="10311863"/>
            <a:ext cx="720725" cy="88900"/>
            <a:chOff x="8426" y="5788"/>
            <a:chExt cx="454" cy="56"/>
          </a:xfrm>
        </p:grpSpPr>
        <p:grpSp>
          <p:nvGrpSpPr>
            <p:cNvPr id="97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99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9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9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98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98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8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8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19" name="Group 1075"/>
          <p:cNvGrpSpPr>
            <a:grpSpLocks/>
          </p:cNvGrpSpPr>
          <p:nvPr/>
        </p:nvGrpSpPr>
        <p:grpSpPr bwMode="auto">
          <a:xfrm flipH="1">
            <a:off x="1605712" y="10075649"/>
            <a:ext cx="720725" cy="88900"/>
            <a:chOff x="8426" y="5788"/>
            <a:chExt cx="454" cy="56"/>
          </a:xfrm>
        </p:grpSpPr>
        <p:grpSp>
          <p:nvGrpSpPr>
            <p:cNvPr id="102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3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3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3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2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2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2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2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40" name="Group 1075"/>
          <p:cNvGrpSpPr>
            <a:grpSpLocks/>
          </p:cNvGrpSpPr>
          <p:nvPr/>
        </p:nvGrpSpPr>
        <p:grpSpPr bwMode="auto">
          <a:xfrm flipH="1">
            <a:off x="1611379" y="9816650"/>
            <a:ext cx="720725" cy="88900"/>
            <a:chOff x="8426" y="5788"/>
            <a:chExt cx="454" cy="56"/>
          </a:xfrm>
        </p:grpSpPr>
        <p:grpSp>
          <p:nvGrpSpPr>
            <p:cNvPr id="104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5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5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6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5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4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4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4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4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62" name="Group 1076"/>
          <p:cNvGrpSpPr>
            <a:grpSpLocks/>
          </p:cNvGrpSpPr>
          <p:nvPr/>
        </p:nvGrpSpPr>
        <p:grpSpPr bwMode="auto">
          <a:xfrm flipH="1">
            <a:off x="1994503" y="9504284"/>
            <a:ext cx="311150" cy="82550"/>
            <a:chOff x="8330" y="5692"/>
            <a:chExt cx="196" cy="52"/>
          </a:xfrm>
        </p:grpSpPr>
        <p:grpSp>
          <p:nvGrpSpPr>
            <p:cNvPr id="107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7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7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63" name="Group 1086"/>
          <p:cNvGrpSpPr>
            <a:grpSpLocks/>
          </p:cNvGrpSpPr>
          <p:nvPr/>
        </p:nvGrpSpPr>
        <p:grpSpPr bwMode="auto">
          <a:xfrm flipH="1">
            <a:off x="1584928" y="9510634"/>
            <a:ext cx="311150" cy="82550"/>
            <a:chOff x="8330" y="5692"/>
            <a:chExt cx="196" cy="52"/>
          </a:xfrm>
        </p:grpSpPr>
        <p:grpSp>
          <p:nvGrpSpPr>
            <p:cNvPr id="106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6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6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82" name="Group 1086"/>
          <p:cNvGrpSpPr>
            <a:grpSpLocks/>
          </p:cNvGrpSpPr>
          <p:nvPr/>
        </p:nvGrpSpPr>
        <p:grpSpPr bwMode="auto">
          <a:xfrm flipH="1">
            <a:off x="1703199" y="9188744"/>
            <a:ext cx="311150" cy="82550"/>
            <a:chOff x="8330" y="5692"/>
            <a:chExt cx="196" cy="52"/>
          </a:xfrm>
        </p:grpSpPr>
        <p:grpSp>
          <p:nvGrpSpPr>
            <p:cNvPr id="108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8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8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92" name="Group 1086"/>
          <p:cNvGrpSpPr>
            <a:grpSpLocks/>
          </p:cNvGrpSpPr>
          <p:nvPr/>
        </p:nvGrpSpPr>
        <p:grpSpPr bwMode="auto">
          <a:xfrm flipH="1">
            <a:off x="1550412" y="8941141"/>
            <a:ext cx="311150" cy="82550"/>
            <a:chOff x="8330" y="5692"/>
            <a:chExt cx="196" cy="52"/>
          </a:xfrm>
        </p:grpSpPr>
        <p:grpSp>
          <p:nvGrpSpPr>
            <p:cNvPr id="109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9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9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064" name="Freeform 2063"/>
          <p:cNvSpPr/>
          <p:nvPr/>
        </p:nvSpPr>
        <p:spPr>
          <a:xfrm>
            <a:off x="2325263" y="9021936"/>
            <a:ext cx="4434840" cy="1546860"/>
          </a:xfrm>
          <a:custGeom>
            <a:avLst/>
            <a:gdLst>
              <a:gd name="connsiteX0" fmla="*/ 0 w 4434840"/>
              <a:gd name="connsiteY0" fmla="*/ 0 h 1546860"/>
              <a:gd name="connsiteX1" fmla="*/ 381000 w 4434840"/>
              <a:gd name="connsiteY1" fmla="*/ 190500 h 1546860"/>
              <a:gd name="connsiteX2" fmla="*/ 792480 w 4434840"/>
              <a:gd name="connsiteY2" fmla="*/ 281940 h 1546860"/>
              <a:gd name="connsiteX3" fmla="*/ 1097280 w 4434840"/>
              <a:gd name="connsiteY3" fmla="*/ 396240 h 1546860"/>
              <a:gd name="connsiteX4" fmla="*/ 1463040 w 4434840"/>
              <a:gd name="connsiteY4" fmla="*/ 434340 h 1546860"/>
              <a:gd name="connsiteX5" fmla="*/ 1706880 w 4434840"/>
              <a:gd name="connsiteY5" fmla="*/ 457200 h 1546860"/>
              <a:gd name="connsiteX6" fmla="*/ 1897380 w 4434840"/>
              <a:gd name="connsiteY6" fmla="*/ 495300 h 1546860"/>
              <a:gd name="connsiteX7" fmla="*/ 2034540 w 4434840"/>
              <a:gd name="connsiteY7" fmla="*/ 525780 h 1546860"/>
              <a:gd name="connsiteX8" fmla="*/ 2095500 w 4434840"/>
              <a:gd name="connsiteY8" fmla="*/ 518160 h 1546860"/>
              <a:gd name="connsiteX9" fmla="*/ 2247900 w 4434840"/>
              <a:gd name="connsiteY9" fmla="*/ 464820 h 1546860"/>
              <a:gd name="connsiteX10" fmla="*/ 2316480 w 4434840"/>
              <a:gd name="connsiteY10" fmla="*/ 480060 h 1546860"/>
              <a:gd name="connsiteX11" fmla="*/ 2377440 w 4434840"/>
              <a:gd name="connsiteY11" fmla="*/ 662940 h 1546860"/>
              <a:gd name="connsiteX12" fmla="*/ 2369820 w 4434840"/>
              <a:gd name="connsiteY12" fmla="*/ 1013460 h 1546860"/>
              <a:gd name="connsiteX13" fmla="*/ 2461260 w 4434840"/>
              <a:gd name="connsiteY13" fmla="*/ 1143000 h 1546860"/>
              <a:gd name="connsiteX14" fmla="*/ 2667000 w 4434840"/>
              <a:gd name="connsiteY14" fmla="*/ 1211580 h 1546860"/>
              <a:gd name="connsiteX15" fmla="*/ 2903220 w 4434840"/>
              <a:gd name="connsiteY15" fmla="*/ 1150620 h 1546860"/>
              <a:gd name="connsiteX16" fmla="*/ 3009900 w 4434840"/>
              <a:gd name="connsiteY16" fmla="*/ 1219200 h 1546860"/>
              <a:gd name="connsiteX17" fmla="*/ 3101340 w 4434840"/>
              <a:gd name="connsiteY17" fmla="*/ 1379220 h 1546860"/>
              <a:gd name="connsiteX18" fmla="*/ 3291840 w 4434840"/>
              <a:gd name="connsiteY18" fmla="*/ 1485900 h 1546860"/>
              <a:gd name="connsiteX19" fmla="*/ 3649980 w 4434840"/>
              <a:gd name="connsiteY19" fmla="*/ 1478280 h 1546860"/>
              <a:gd name="connsiteX20" fmla="*/ 3909060 w 4434840"/>
              <a:gd name="connsiteY20" fmla="*/ 1508760 h 1546860"/>
              <a:gd name="connsiteX21" fmla="*/ 4145280 w 4434840"/>
              <a:gd name="connsiteY21" fmla="*/ 1539240 h 1546860"/>
              <a:gd name="connsiteX22" fmla="*/ 4305300 w 4434840"/>
              <a:gd name="connsiteY22" fmla="*/ 1508760 h 1546860"/>
              <a:gd name="connsiteX23" fmla="*/ 4434840 w 4434840"/>
              <a:gd name="connsiteY23" fmla="*/ 1546860 h 1546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434840" h="1546860">
                <a:moveTo>
                  <a:pt x="0" y="0"/>
                </a:moveTo>
                <a:cubicBezTo>
                  <a:pt x="124460" y="71755"/>
                  <a:pt x="248920" y="143510"/>
                  <a:pt x="381000" y="190500"/>
                </a:cubicBezTo>
                <a:cubicBezTo>
                  <a:pt x="513080" y="237490"/>
                  <a:pt x="673100" y="247650"/>
                  <a:pt x="792480" y="281940"/>
                </a:cubicBezTo>
                <a:cubicBezTo>
                  <a:pt x="911860" y="316230"/>
                  <a:pt x="985520" y="370840"/>
                  <a:pt x="1097280" y="396240"/>
                </a:cubicBezTo>
                <a:cubicBezTo>
                  <a:pt x="1209040" y="421640"/>
                  <a:pt x="1463040" y="434340"/>
                  <a:pt x="1463040" y="434340"/>
                </a:cubicBezTo>
                <a:cubicBezTo>
                  <a:pt x="1564640" y="444500"/>
                  <a:pt x="1634490" y="447040"/>
                  <a:pt x="1706880" y="457200"/>
                </a:cubicBezTo>
                <a:cubicBezTo>
                  <a:pt x="1779270" y="467360"/>
                  <a:pt x="1842770" y="483870"/>
                  <a:pt x="1897380" y="495300"/>
                </a:cubicBezTo>
                <a:cubicBezTo>
                  <a:pt x="1951990" y="506730"/>
                  <a:pt x="2001520" y="521970"/>
                  <a:pt x="2034540" y="525780"/>
                </a:cubicBezTo>
                <a:cubicBezTo>
                  <a:pt x="2067560" y="529590"/>
                  <a:pt x="2059940" y="528320"/>
                  <a:pt x="2095500" y="518160"/>
                </a:cubicBezTo>
                <a:cubicBezTo>
                  <a:pt x="2131060" y="508000"/>
                  <a:pt x="2211070" y="471170"/>
                  <a:pt x="2247900" y="464820"/>
                </a:cubicBezTo>
                <a:cubicBezTo>
                  <a:pt x="2284730" y="458470"/>
                  <a:pt x="2294890" y="447040"/>
                  <a:pt x="2316480" y="480060"/>
                </a:cubicBezTo>
                <a:cubicBezTo>
                  <a:pt x="2338070" y="513080"/>
                  <a:pt x="2368550" y="574040"/>
                  <a:pt x="2377440" y="662940"/>
                </a:cubicBezTo>
                <a:cubicBezTo>
                  <a:pt x="2386330" y="751840"/>
                  <a:pt x="2355850" y="933450"/>
                  <a:pt x="2369820" y="1013460"/>
                </a:cubicBezTo>
                <a:cubicBezTo>
                  <a:pt x="2383790" y="1093470"/>
                  <a:pt x="2411730" y="1109980"/>
                  <a:pt x="2461260" y="1143000"/>
                </a:cubicBezTo>
                <a:cubicBezTo>
                  <a:pt x="2510790" y="1176020"/>
                  <a:pt x="2593340" y="1210310"/>
                  <a:pt x="2667000" y="1211580"/>
                </a:cubicBezTo>
                <a:cubicBezTo>
                  <a:pt x="2740660" y="1212850"/>
                  <a:pt x="2846070" y="1149350"/>
                  <a:pt x="2903220" y="1150620"/>
                </a:cubicBezTo>
                <a:cubicBezTo>
                  <a:pt x="2960370" y="1151890"/>
                  <a:pt x="2976880" y="1181100"/>
                  <a:pt x="3009900" y="1219200"/>
                </a:cubicBezTo>
                <a:cubicBezTo>
                  <a:pt x="3042920" y="1257300"/>
                  <a:pt x="3054350" y="1334770"/>
                  <a:pt x="3101340" y="1379220"/>
                </a:cubicBezTo>
                <a:cubicBezTo>
                  <a:pt x="3148330" y="1423670"/>
                  <a:pt x="3200400" y="1469390"/>
                  <a:pt x="3291840" y="1485900"/>
                </a:cubicBezTo>
                <a:cubicBezTo>
                  <a:pt x="3383280" y="1502410"/>
                  <a:pt x="3547110" y="1474470"/>
                  <a:pt x="3649980" y="1478280"/>
                </a:cubicBezTo>
                <a:cubicBezTo>
                  <a:pt x="3752850" y="1482090"/>
                  <a:pt x="3909060" y="1508760"/>
                  <a:pt x="3909060" y="1508760"/>
                </a:cubicBezTo>
                <a:cubicBezTo>
                  <a:pt x="3991610" y="1518920"/>
                  <a:pt x="4079240" y="1539240"/>
                  <a:pt x="4145280" y="1539240"/>
                </a:cubicBezTo>
                <a:cubicBezTo>
                  <a:pt x="4211320" y="1539240"/>
                  <a:pt x="4257040" y="1507490"/>
                  <a:pt x="4305300" y="1508760"/>
                </a:cubicBezTo>
                <a:cubicBezTo>
                  <a:pt x="4353560" y="1510030"/>
                  <a:pt x="4417060" y="1539240"/>
                  <a:pt x="4434840" y="1546860"/>
                </a:cubicBezTo>
              </a:path>
            </a:pathLst>
          </a:custGeom>
          <a:noFill/>
          <a:ln w="5715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06" name="Group 1105"/>
          <p:cNvGrpSpPr/>
          <p:nvPr/>
        </p:nvGrpSpPr>
        <p:grpSpPr>
          <a:xfrm>
            <a:off x="1537583" y="7562876"/>
            <a:ext cx="4803493" cy="5497974"/>
            <a:chOff x="1400537" y="7442522"/>
            <a:chExt cx="4803493" cy="5497974"/>
          </a:xfrm>
        </p:grpSpPr>
        <p:sp>
          <p:nvSpPr>
            <p:cNvPr id="1107" name="Freeform 1106"/>
            <p:cNvSpPr/>
            <p:nvPr/>
          </p:nvSpPr>
          <p:spPr>
            <a:xfrm>
              <a:off x="1400537" y="7442522"/>
              <a:ext cx="4803493" cy="5497974"/>
            </a:xfrm>
            <a:custGeom>
              <a:avLst/>
              <a:gdLst>
                <a:gd name="connsiteX0" fmla="*/ 34724 w 4803493"/>
                <a:gd name="connsiteY0" fmla="*/ 0 h 5497974"/>
                <a:gd name="connsiteX1" fmla="*/ 0 w 4803493"/>
                <a:gd name="connsiteY1" fmla="*/ 196769 h 5497974"/>
                <a:gd name="connsiteX2" fmla="*/ 370390 w 4803493"/>
                <a:gd name="connsiteY2" fmla="*/ 937549 h 5497974"/>
                <a:gd name="connsiteX3" fmla="*/ 810228 w 4803493"/>
                <a:gd name="connsiteY3" fmla="*/ 1840374 h 5497974"/>
                <a:gd name="connsiteX4" fmla="*/ 1307939 w 4803493"/>
                <a:gd name="connsiteY4" fmla="*/ 2743200 h 5497974"/>
                <a:gd name="connsiteX5" fmla="*/ 1574157 w 4803493"/>
                <a:gd name="connsiteY5" fmla="*/ 3090440 h 5497974"/>
                <a:gd name="connsiteX6" fmla="*/ 1967696 w 4803493"/>
                <a:gd name="connsiteY6" fmla="*/ 3565002 h 5497974"/>
                <a:gd name="connsiteX7" fmla="*/ 2430683 w 4803493"/>
                <a:gd name="connsiteY7" fmla="*/ 4143736 h 5497974"/>
                <a:gd name="connsiteX8" fmla="*/ 3148314 w 4803493"/>
                <a:gd name="connsiteY8" fmla="*/ 4803493 h 5497974"/>
                <a:gd name="connsiteX9" fmla="*/ 3553428 w 4803493"/>
                <a:gd name="connsiteY9" fmla="*/ 5312779 h 5497974"/>
                <a:gd name="connsiteX10" fmla="*/ 3865944 w 4803493"/>
                <a:gd name="connsiteY10" fmla="*/ 5497974 h 5497974"/>
                <a:gd name="connsiteX11" fmla="*/ 4004840 w 4803493"/>
                <a:gd name="connsiteY11" fmla="*/ 5474825 h 5497974"/>
                <a:gd name="connsiteX12" fmla="*/ 4305782 w 4803493"/>
                <a:gd name="connsiteY12" fmla="*/ 5347503 h 5497974"/>
                <a:gd name="connsiteX13" fmla="*/ 4444678 w 4803493"/>
                <a:gd name="connsiteY13" fmla="*/ 5312779 h 5497974"/>
                <a:gd name="connsiteX14" fmla="*/ 4305782 w 4803493"/>
                <a:gd name="connsiteY14" fmla="*/ 5092860 h 5497974"/>
                <a:gd name="connsiteX15" fmla="*/ 4190035 w 4803493"/>
                <a:gd name="connsiteY15" fmla="*/ 4907665 h 5497974"/>
                <a:gd name="connsiteX16" fmla="*/ 4456253 w 4803493"/>
                <a:gd name="connsiteY16" fmla="*/ 4641448 h 5497974"/>
                <a:gd name="connsiteX17" fmla="*/ 4803493 w 4803493"/>
                <a:gd name="connsiteY17" fmla="*/ 4514126 h 5497974"/>
                <a:gd name="connsiteX18" fmla="*/ 4768769 w 4803493"/>
                <a:gd name="connsiteY18" fmla="*/ 4178460 h 5497974"/>
                <a:gd name="connsiteX19" fmla="*/ 4514126 w 4803493"/>
                <a:gd name="connsiteY19" fmla="*/ 3808070 h 5497974"/>
                <a:gd name="connsiteX20" fmla="*/ 4062714 w 4803493"/>
                <a:gd name="connsiteY20" fmla="*/ 3530278 h 5497974"/>
                <a:gd name="connsiteX21" fmla="*/ 3159888 w 4803493"/>
                <a:gd name="connsiteY21" fmla="*/ 2893670 h 5497974"/>
                <a:gd name="connsiteX22" fmla="*/ 2407534 w 4803493"/>
                <a:gd name="connsiteY22" fmla="*/ 2338086 h 5497974"/>
                <a:gd name="connsiteX23" fmla="*/ 2013995 w 4803493"/>
                <a:gd name="connsiteY23" fmla="*/ 1851949 h 5497974"/>
                <a:gd name="connsiteX24" fmla="*/ 1828800 w 4803493"/>
                <a:gd name="connsiteY24" fmla="*/ 1481559 h 5497974"/>
                <a:gd name="connsiteX25" fmla="*/ 1354238 w 4803493"/>
                <a:gd name="connsiteY25" fmla="*/ 1145893 h 5497974"/>
                <a:gd name="connsiteX26" fmla="*/ 1111169 w 4803493"/>
                <a:gd name="connsiteY26" fmla="*/ 775503 h 5497974"/>
                <a:gd name="connsiteX27" fmla="*/ 868101 w 4803493"/>
                <a:gd name="connsiteY27" fmla="*/ 416688 h 5497974"/>
                <a:gd name="connsiteX28" fmla="*/ 729205 w 4803493"/>
                <a:gd name="connsiteY28" fmla="*/ 266217 h 5497974"/>
                <a:gd name="connsiteX29" fmla="*/ 162045 w 4803493"/>
                <a:gd name="connsiteY29" fmla="*/ 115746 h 5497974"/>
                <a:gd name="connsiteX30" fmla="*/ 34724 w 4803493"/>
                <a:gd name="connsiteY30" fmla="*/ 0 h 5497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03493" h="5497974">
                  <a:moveTo>
                    <a:pt x="34724" y="0"/>
                  </a:moveTo>
                  <a:lnTo>
                    <a:pt x="0" y="196769"/>
                  </a:lnTo>
                  <a:lnTo>
                    <a:pt x="370390" y="937549"/>
                  </a:lnTo>
                  <a:lnTo>
                    <a:pt x="810228" y="1840374"/>
                  </a:lnTo>
                  <a:lnTo>
                    <a:pt x="1307939" y="2743200"/>
                  </a:lnTo>
                  <a:lnTo>
                    <a:pt x="1574157" y="3090440"/>
                  </a:lnTo>
                  <a:lnTo>
                    <a:pt x="1967696" y="3565002"/>
                  </a:lnTo>
                  <a:lnTo>
                    <a:pt x="2430683" y="4143736"/>
                  </a:lnTo>
                  <a:lnTo>
                    <a:pt x="3148314" y="4803493"/>
                  </a:lnTo>
                  <a:lnTo>
                    <a:pt x="3553428" y="5312779"/>
                  </a:lnTo>
                  <a:lnTo>
                    <a:pt x="3865944" y="5497974"/>
                  </a:lnTo>
                  <a:lnTo>
                    <a:pt x="4004840" y="5474825"/>
                  </a:lnTo>
                  <a:lnTo>
                    <a:pt x="4305782" y="5347503"/>
                  </a:lnTo>
                  <a:lnTo>
                    <a:pt x="4444678" y="5312779"/>
                  </a:lnTo>
                  <a:lnTo>
                    <a:pt x="4305782" y="5092860"/>
                  </a:lnTo>
                  <a:lnTo>
                    <a:pt x="4190035" y="4907665"/>
                  </a:lnTo>
                  <a:lnTo>
                    <a:pt x="4456253" y="4641448"/>
                  </a:lnTo>
                  <a:lnTo>
                    <a:pt x="4803493" y="4514126"/>
                  </a:lnTo>
                  <a:lnTo>
                    <a:pt x="4768769" y="4178460"/>
                  </a:lnTo>
                  <a:lnTo>
                    <a:pt x="4514126" y="3808070"/>
                  </a:lnTo>
                  <a:lnTo>
                    <a:pt x="4062714" y="3530278"/>
                  </a:lnTo>
                  <a:lnTo>
                    <a:pt x="3159888" y="2893670"/>
                  </a:lnTo>
                  <a:lnTo>
                    <a:pt x="2407534" y="2338086"/>
                  </a:lnTo>
                  <a:lnTo>
                    <a:pt x="2013995" y="1851949"/>
                  </a:lnTo>
                  <a:lnTo>
                    <a:pt x="1828800" y="1481559"/>
                  </a:lnTo>
                  <a:lnTo>
                    <a:pt x="1354238" y="1145893"/>
                  </a:lnTo>
                  <a:lnTo>
                    <a:pt x="1111169" y="775503"/>
                  </a:lnTo>
                  <a:lnTo>
                    <a:pt x="868101" y="416688"/>
                  </a:lnTo>
                  <a:lnTo>
                    <a:pt x="729205" y="266217"/>
                  </a:lnTo>
                  <a:lnTo>
                    <a:pt x="162045" y="115746"/>
                  </a:lnTo>
                  <a:lnTo>
                    <a:pt x="34724" y="0"/>
                  </a:lnTo>
                  <a:close/>
                </a:path>
              </a:pathLst>
            </a:custGeom>
            <a:solidFill>
              <a:srgbClr val="2E75B6">
                <a:alpha val="25882"/>
              </a:srgbClr>
            </a:solidFill>
            <a:ln w="31750">
              <a:solidFill>
                <a:srgbClr val="41719C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08" name="Group 1107"/>
            <p:cNvGrpSpPr/>
            <p:nvPr/>
          </p:nvGrpSpPr>
          <p:grpSpPr>
            <a:xfrm>
              <a:off x="3543838" y="11011904"/>
              <a:ext cx="1349375" cy="91423"/>
              <a:chOff x="4370608" y="11133824"/>
              <a:chExt cx="1349375" cy="91423"/>
            </a:xfrm>
          </p:grpSpPr>
          <p:grpSp>
            <p:nvGrpSpPr>
              <p:cNvPr id="1640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662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73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75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6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7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8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9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0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1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74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63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64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66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7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8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9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0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1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2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65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641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642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53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55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6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7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8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9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0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1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54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43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44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46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7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8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9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0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1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2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45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09" name="Group 1108"/>
            <p:cNvGrpSpPr/>
            <p:nvPr/>
          </p:nvGrpSpPr>
          <p:grpSpPr>
            <a:xfrm>
              <a:off x="4523008" y="11286224"/>
              <a:ext cx="1349375" cy="91423"/>
              <a:chOff x="4370608" y="11133824"/>
              <a:chExt cx="1349375" cy="91423"/>
            </a:xfrm>
          </p:grpSpPr>
          <p:grpSp>
            <p:nvGrpSpPr>
              <p:cNvPr id="1598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62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3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3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3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2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2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2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2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99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600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11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13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4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5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6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7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8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9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12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01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02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04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5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6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7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8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9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0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03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0" name="Group 1109"/>
            <p:cNvGrpSpPr/>
            <p:nvPr/>
          </p:nvGrpSpPr>
          <p:grpSpPr>
            <a:xfrm>
              <a:off x="3830064" y="10763689"/>
              <a:ext cx="1349375" cy="91423"/>
              <a:chOff x="4370608" y="11133824"/>
              <a:chExt cx="1349375" cy="91423"/>
            </a:xfrm>
          </p:grpSpPr>
          <p:grpSp>
            <p:nvGrpSpPr>
              <p:cNvPr id="1556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57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8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9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9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7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8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8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8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57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558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69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71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2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3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4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5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6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7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70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59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60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62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3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4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5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6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7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8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61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1" name="Group 1110"/>
            <p:cNvGrpSpPr/>
            <p:nvPr/>
          </p:nvGrpSpPr>
          <p:grpSpPr>
            <a:xfrm>
              <a:off x="4194457" y="11781306"/>
              <a:ext cx="1349375" cy="91423"/>
              <a:chOff x="4370608" y="11133824"/>
              <a:chExt cx="1349375" cy="91423"/>
            </a:xfrm>
          </p:grpSpPr>
          <p:grpSp>
            <p:nvGrpSpPr>
              <p:cNvPr id="1514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536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47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49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0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1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2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3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4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5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48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37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38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40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1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2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3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4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5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6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39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15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516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27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29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0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1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2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3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4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5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28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17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18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20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1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2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3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4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5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6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19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2" name="Group 1111"/>
            <p:cNvGrpSpPr/>
            <p:nvPr/>
          </p:nvGrpSpPr>
          <p:grpSpPr>
            <a:xfrm>
              <a:off x="4356541" y="12074757"/>
              <a:ext cx="1349375" cy="91423"/>
              <a:chOff x="4370608" y="11133824"/>
              <a:chExt cx="1349375" cy="91423"/>
            </a:xfrm>
          </p:grpSpPr>
          <p:grpSp>
            <p:nvGrpSpPr>
              <p:cNvPr id="1472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494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05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07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8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9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0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1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2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3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06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95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96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98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9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0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1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2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3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4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97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73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474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85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87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8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9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0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1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2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3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86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75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76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78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9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0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1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2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3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4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77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3" name="Group 1112"/>
            <p:cNvGrpSpPr/>
            <p:nvPr/>
          </p:nvGrpSpPr>
          <p:grpSpPr>
            <a:xfrm>
              <a:off x="4626989" y="11540577"/>
              <a:ext cx="1349375" cy="91423"/>
              <a:chOff x="4370608" y="11133824"/>
              <a:chExt cx="1349375" cy="91423"/>
            </a:xfrm>
          </p:grpSpPr>
          <p:grpSp>
            <p:nvGrpSpPr>
              <p:cNvPr id="1430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452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63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65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6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7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8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9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0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1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64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53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54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56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7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8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9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0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1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2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55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31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432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43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45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6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7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8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9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0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1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44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33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34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36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7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8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9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0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1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2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35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4" name="Group 1086"/>
            <p:cNvGrpSpPr>
              <a:grpSpLocks/>
            </p:cNvGrpSpPr>
            <p:nvPr/>
          </p:nvGrpSpPr>
          <p:grpSpPr bwMode="auto">
            <a:xfrm flipH="1">
              <a:off x="5073774" y="12765413"/>
              <a:ext cx="311150" cy="82550"/>
              <a:chOff x="8330" y="5692"/>
              <a:chExt cx="196" cy="52"/>
            </a:xfrm>
          </p:grpSpPr>
          <p:grpSp>
            <p:nvGrpSpPr>
              <p:cNvPr id="142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2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2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15" name="Group 1096"/>
            <p:cNvGrpSpPr>
              <a:grpSpLocks/>
            </p:cNvGrpSpPr>
            <p:nvPr/>
          </p:nvGrpSpPr>
          <p:grpSpPr bwMode="auto">
            <a:xfrm flipH="1">
              <a:off x="4858155" y="12459297"/>
              <a:ext cx="720725" cy="88900"/>
              <a:chOff x="8426" y="5788"/>
              <a:chExt cx="454" cy="56"/>
            </a:xfrm>
          </p:grpSpPr>
          <p:grpSp>
            <p:nvGrpSpPr>
              <p:cNvPr id="140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1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1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1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0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0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0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0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16" name="Group 1115"/>
            <p:cNvGrpSpPr/>
            <p:nvPr/>
          </p:nvGrpSpPr>
          <p:grpSpPr>
            <a:xfrm>
              <a:off x="2877688" y="10227034"/>
              <a:ext cx="1349375" cy="91423"/>
              <a:chOff x="4370608" y="11133824"/>
              <a:chExt cx="1349375" cy="91423"/>
            </a:xfrm>
          </p:grpSpPr>
          <p:grpSp>
            <p:nvGrpSpPr>
              <p:cNvPr id="1359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38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9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9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0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9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8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8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8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8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360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36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7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7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7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6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6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6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6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7" name="Group 1116"/>
            <p:cNvGrpSpPr/>
            <p:nvPr/>
          </p:nvGrpSpPr>
          <p:grpSpPr>
            <a:xfrm>
              <a:off x="3515263" y="10516463"/>
              <a:ext cx="1349375" cy="91423"/>
              <a:chOff x="4370608" y="11133824"/>
              <a:chExt cx="1349375" cy="91423"/>
            </a:xfrm>
          </p:grpSpPr>
          <p:grpSp>
            <p:nvGrpSpPr>
              <p:cNvPr id="1317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33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5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5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5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4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4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4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4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318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319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30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32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3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4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5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6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7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8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31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20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21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23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4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5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6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7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8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9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22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8" name="Group 1096"/>
            <p:cNvGrpSpPr>
              <a:grpSpLocks/>
            </p:cNvGrpSpPr>
            <p:nvPr/>
          </p:nvGrpSpPr>
          <p:grpSpPr bwMode="auto">
            <a:xfrm flipH="1">
              <a:off x="3294662" y="9884283"/>
              <a:ext cx="720725" cy="88900"/>
              <a:chOff x="8426" y="5788"/>
              <a:chExt cx="454" cy="56"/>
            </a:xfrm>
          </p:grpSpPr>
          <p:grpSp>
            <p:nvGrpSpPr>
              <p:cNvPr id="129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0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1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0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9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9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0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0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19" name="Group 1096"/>
            <p:cNvGrpSpPr>
              <a:grpSpLocks/>
            </p:cNvGrpSpPr>
            <p:nvPr/>
          </p:nvGrpSpPr>
          <p:grpSpPr bwMode="auto">
            <a:xfrm flipH="1">
              <a:off x="2549075" y="9640443"/>
              <a:ext cx="720725" cy="88900"/>
              <a:chOff x="8426" y="5788"/>
              <a:chExt cx="454" cy="56"/>
            </a:xfrm>
          </p:grpSpPr>
          <p:grpSp>
            <p:nvGrpSpPr>
              <p:cNvPr id="127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8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9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8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7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7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8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8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0" name="Group 1096"/>
            <p:cNvGrpSpPr>
              <a:grpSpLocks/>
            </p:cNvGrpSpPr>
            <p:nvPr/>
          </p:nvGrpSpPr>
          <p:grpSpPr bwMode="auto">
            <a:xfrm flipH="1">
              <a:off x="2793550" y="9369699"/>
              <a:ext cx="720725" cy="88900"/>
              <a:chOff x="8426" y="5788"/>
              <a:chExt cx="454" cy="56"/>
            </a:xfrm>
          </p:grpSpPr>
          <p:grpSp>
            <p:nvGrpSpPr>
              <p:cNvPr id="125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6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7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6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5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5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6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6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1" name="Group 1096"/>
            <p:cNvGrpSpPr>
              <a:grpSpLocks/>
            </p:cNvGrpSpPr>
            <p:nvPr/>
          </p:nvGrpSpPr>
          <p:grpSpPr bwMode="auto">
            <a:xfrm flipH="1">
              <a:off x="2602512" y="9121700"/>
              <a:ext cx="720725" cy="88900"/>
              <a:chOff x="8426" y="5788"/>
              <a:chExt cx="454" cy="56"/>
            </a:xfrm>
          </p:grpSpPr>
          <p:grpSp>
            <p:nvGrpSpPr>
              <p:cNvPr id="123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4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5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4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3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3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4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4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2" name="Group 1096"/>
            <p:cNvGrpSpPr>
              <a:grpSpLocks/>
            </p:cNvGrpSpPr>
            <p:nvPr/>
          </p:nvGrpSpPr>
          <p:grpSpPr bwMode="auto">
            <a:xfrm flipH="1">
              <a:off x="2121588" y="8844262"/>
              <a:ext cx="720725" cy="88900"/>
              <a:chOff x="8426" y="5788"/>
              <a:chExt cx="454" cy="56"/>
            </a:xfrm>
          </p:grpSpPr>
          <p:grpSp>
            <p:nvGrpSpPr>
              <p:cNvPr id="121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2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3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2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1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1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2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2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3" name="Group 1096"/>
            <p:cNvGrpSpPr>
              <a:grpSpLocks/>
            </p:cNvGrpSpPr>
            <p:nvPr/>
          </p:nvGrpSpPr>
          <p:grpSpPr bwMode="auto">
            <a:xfrm flipH="1">
              <a:off x="2081133" y="8592225"/>
              <a:ext cx="720725" cy="88900"/>
              <a:chOff x="8426" y="5788"/>
              <a:chExt cx="454" cy="56"/>
            </a:xfrm>
          </p:grpSpPr>
          <p:grpSp>
            <p:nvGrpSpPr>
              <p:cNvPr id="119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0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1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0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9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9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0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0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4" name="Group 1096"/>
            <p:cNvGrpSpPr>
              <a:grpSpLocks/>
            </p:cNvGrpSpPr>
            <p:nvPr/>
          </p:nvGrpSpPr>
          <p:grpSpPr bwMode="auto">
            <a:xfrm flipH="1">
              <a:off x="1762601" y="8348485"/>
              <a:ext cx="720725" cy="88900"/>
              <a:chOff x="8426" y="5788"/>
              <a:chExt cx="454" cy="56"/>
            </a:xfrm>
          </p:grpSpPr>
          <p:grpSp>
            <p:nvGrpSpPr>
              <p:cNvPr id="117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8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9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8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7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7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8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8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5" name="Group 1096"/>
            <p:cNvGrpSpPr>
              <a:grpSpLocks/>
            </p:cNvGrpSpPr>
            <p:nvPr/>
          </p:nvGrpSpPr>
          <p:grpSpPr bwMode="auto">
            <a:xfrm flipH="1">
              <a:off x="1722146" y="8096448"/>
              <a:ext cx="720725" cy="88900"/>
              <a:chOff x="8426" y="5788"/>
              <a:chExt cx="454" cy="56"/>
            </a:xfrm>
          </p:grpSpPr>
          <p:grpSp>
            <p:nvGrpSpPr>
              <p:cNvPr id="115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6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7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6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5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5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6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6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6" name="Group 1096"/>
            <p:cNvGrpSpPr>
              <a:grpSpLocks/>
            </p:cNvGrpSpPr>
            <p:nvPr/>
          </p:nvGrpSpPr>
          <p:grpSpPr bwMode="auto">
            <a:xfrm flipH="1">
              <a:off x="1540139" y="7814429"/>
              <a:ext cx="720725" cy="88900"/>
              <a:chOff x="8426" y="5788"/>
              <a:chExt cx="454" cy="56"/>
            </a:xfrm>
          </p:grpSpPr>
          <p:grpSp>
            <p:nvGrpSpPr>
              <p:cNvPr id="113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4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5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4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3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3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4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4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7" name="Group 1097"/>
            <p:cNvGrpSpPr>
              <a:grpSpLocks/>
            </p:cNvGrpSpPr>
            <p:nvPr/>
          </p:nvGrpSpPr>
          <p:grpSpPr bwMode="auto">
            <a:xfrm flipH="1">
              <a:off x="1465527" y="7560809"/>
              <a:ext cx="311150" cy="82550"/>
              <a:chOff x="8330" y="5692"/>
              <a:chExt cx="196" cy="52"/>
            </a:xfrm>
          </p:grpSpPr>
          <p:grpSp>
            <p:nvGrpSpPr>
              <p:cNvPr id="112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3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2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82" name="Group 1681"/>
          <p:cNvGrpSpPr/>
          <p:nvPr/>
        </p:nvGrpSpPr>
        <p:grpSpPr>
          <a:xfrm>
            <a:off x="1552786" y="4076556"/>
            <a:ext cx="1088707" cy="1257300"/>
            <a:chOff x="1414463" y="4076700"/>
            <a:chExt cx="1088707" cy="1257300"/>
          </a:xfrm>
        </p:grpSpPr>
        <p:sp>
          <p:nvSpPr>
            <p:cNvPr id="1683" name="Freeform 1682"/>
            <p:cNvSpPr/>
            <p:nvPr/>
          </p:nvSpPr>
          <p:spPr>
            <a:xfrm>
              <a:off x="1421130" y="4076700"/>
              <a:ext cx="1082040" cy="1257300"/>
            </a:xfrm>
            <a:custGeom>
              <a:avLst/>
              <a:gdLst>
                <a:gd name="connsiteX0" fmla="*/ 0 w 1082040"/>
                <a:gd name="connsiteY0" fmla="*/ 190500 h 1257300"/>
                <a:gd name="connsiteX1" fmla="*/ 0 w 1082040"/>
                <a:gd name="connsiteY1" fmla="*/ 1257300 h 1257300"/>
                <a:gd name="connsiteX2" fmla="*/ 194310 w 1082040"/>
                <a:gd name="connsiteY2" fmla="*/ 1158240 h 1257300"/>
                <a:gd name="connsiteX3" fmla="*/ 419100 w 1082040"/>
                <a:gd name="connsiteY3" fmla="*/ 979170 h 1257300"/>
                <a:gd name="connsiteX4" fmla="*/ 563880 w 1082040"/>
                <a:gd name="connsiteY4" fmla="*/ 670560 h 1257300"/>
                <a:gd name="connsiteX5" fmla="*/ 1002030 w 1082040"/>
                <a:gd name="connsiteY5" fmla="*/ 544830 h 1257300"/>
                <a:gd name="connsiteX6" fmla="*/ 1082040 w 1082040"/>
                <a:gd name="connsiteY6" fmla="*/ 415290 h 1257300"/>
                <a:gd name="connsiteX7" fmla="*/ 971550 w 1082040"/>
                <a:gd name="connsiteY7" fmla="*/ 194310 h 1257300"/>
                <a:gd name="connsiteX8" fmla="*/ 723900 w 1082040"/>
                <a:gd name="connsiteY8" fmla="*/ 0 h 1257300"/>
                <a:gd name="connsiteX9" fmla="*/ 506730 w 1082040"/>
                <a:gd name="connsiteY9" fmla="*/ 15240 h 1257300"/>
                <a:gd name="connsiteX10" fmla="*/ 129540 w 1082040"/>
                <a:gd name="connsiteY10" fmla="*/ 148590 h 1257300"/>
                <a:gd name="connsiteX11" fmla="*/ 0 w 1082040"/>
                <a:gd name="connsiteY11" fmla="*/ 19050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2040" h="1257300">
                  <a:moveTo>
                    <a:pt x="0" y="190500"/>
                  </a:moveTo>
                  <a:lnTo>
                    <a:pt x="0" y="1257300"/>
                  </a:lnTo>
                  <a:lnTo>
                    <a:pt x="194310" y="1158240"/>
                  </a:lnTo>
                  <a:lnTo>
                    <a:pt x="419100" y="979170"/>
                  </a:lnTo>
                  <a:lnTo>
                    <a:pt x="563880" y="670560"/>
                  </a:lnTo>
                  <a:lnTo>
                    <a:pt x="1002030" y="544830"/>
                  </a:lnTo>
                  <a:lnTo>
                    <a:pt x="1082040" y="415290"/>
                  </a:lnTo>
                  <a:lnTo>
                    <a:pt x="971550" y="194310"/>
                  </a:lnTo>
                  <a:lnTo>
                    <a:pt x="723900" y="0"/>
                  </a:lnTo>
                  <a:lnTo>
                    <a:pt x="506730" y="15240"/>
                  </a:lnTo>
                  <a:lnTo>
                    <a:pt x="129540" y="148590"/>
                  </a:lnTo>
                  <a:lnTo>
                    <a:pt x="0" y="190500"/>
                  </a:lnTo>
                  <a:close/>
                </a:path>
              </a:pathLst>
            </a:custGeom>
            <a:solidFill>
              <a:srgbClr val="2E75B6">
                <a:alpha val="25098"/>
              </a:srgbClr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684" name="Group 1075"/>
            <p:cNvGrpSpPr>
              <a:grpSpLocks/>
            </p:cNvGrpSpPr>
            <p:nvPr/>
          </p:nvGrpSpPr>
          <p:grpSpPr bwMode="auto">
            <a:xfrm>
              <a:off x="1601787" y="4182110"/>
              <a:ext cx="720725" cy="88900"/>
              <a:chOff x="8426" y="5788"/>
              <a:chExt cx="454" cy="56"/>
            </a:xfrm>
          </p:grpSpPr>
          <p:grpSp>
            <p:nvGrpSpPr>
              <p:cNvPr id="174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5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5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5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4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4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4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4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85" name="Group 1075"/>
            <p:cNvGrpSpPr>
              <a:grpSpLocks/>
            </p:cNvGrpSpPr>
            <p:nvPr/>
          </p:nvGrpSpPr>
          <p:grpSpPr bwMode="auto">
            <a:xfrm>
              <a:off x="1414463" y="4437380"/>
              <a:ext cx="720725" cy="88900"/>
              <a:chOff x="8426" y="5788"/>
              <a:chExt cx="454" cy="56"/>
            </a:xfrm>
          </p:grpSpPr>
          <p:grpSp>
            <p:nvGrpSpPr>
              <p:cNvPr id="172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3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3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3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2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2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2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2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86" name="Group 1075"/>
            <p:cNvGrpSpPr>
              <a:grpSpLocks/>
            </p:cNvGrpSpPr>
            <p:nvPr/>
          </p:nvGrpSpPr>
          <p:grpSpPr bwMode="auto">
            <a:xfrm>
              <a:off x="1693863" y="4612163"/>
              <a:ext cx="720725" cy="88900"/>
              <a:chOff x="8426" y="5788"/>
              <a:chExt cx="454" cy="56"/>
            </a:xfrm>
          </p:grpSpPr>
          <p:grpSp>
            <p:nvGrpSpPr>
              <p:cNvPr id="170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1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1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1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0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0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0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0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87" name="Group 1076"/>
            <p:cNvGrpSpPr>
              <a:grpSpLocks/>
            </p:cNvGrpSpPr>
            <p:nvPr/>
          </p:nvGrpSpPr>
          <p:grpSpPr bwMode="auto">
            <a:xfrm>
              <a:off x="1434465" y="4848860"/>
              <a:ext cx="311150" cy="82550"/>
              <a:chOff x="8330" y="5692"/>
              <a:chExt cx="196" cy="52"/>
            </a:xfrm>
          </p:grpSpPr>
          <p:grpSp>
            <p:nvGrpSpPr>
              <p:cNvPr id="169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9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9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88" name="Group 1087"/>
            <p:cNvGrpSpPr>
              <a:grpSpLocks/>
            </p:cNvGrpSpPr>
            <p:nvPr/>
          </p:nvGrpSpPr>
          <p:grpSpPr bwMode="auto">
            <a:xfrm flipH="1">
              <a:off x="1504949" y="5031898"/>
              <a:ext cx="142875" cy="82550"/>
              <a:chOff x="8460" y="6344"/>
              <a:chExt cx="90" cy="52"/>
            </a:xfrm>
          </p:grpSpPr>
          <p:sp>
            <p:nvSpPr>
              <p:cNvPr id="168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1765" name="Freeform 1764"/>
          <p:cNvSpPr/>
          <p:nvPr/>
        </p:nvSpPr>
        <p:spPr>
          <a:xfrm>
            <a:off x="1551833" y="537066"/>
            <a:ext cx="1017270" cy="731520"/>
          </a:xfrm>
          <a:custGeom>
            <a:avLst/>
            <a:gdLst>
              <a:gd name="connsiteX0" fmla="*/ 3810 w 1017270"/>
              <a:gd name="connsiteY0" fmla="*/ 11430 h 731520"/>
              <a:gd name="connsiteX1" fmla="*/ 0 w 1017270"/>
              <a:gd name="connsiteY1" fmla="*/ 685800 h 731520"/>
              <a:gd name="connsiteX2" fmla="*/ 182880 w 1017270"/>
              <a:gd name="connsiteY2" fmla="*/ 731520 h 731520"/>
              <a:gd name="connsiteX3" fmla="*/ 491490 w 1017270"/>
              <a:gd name="connsiteY3" fmla="*/ 659130 h 731520"/>
              <a:gd name="connsiteX4" fmla="*/ 521970 w 1017270"/>
              <a:gd name="connsiteY4" fmla="*/ 640080 h 731520"/>
              <a:gd name="connsiteX5" fmla="*/ 544830 w 1017270"/>
              <a:gd name="connsiteY5" fmla="*/ 636270 h 731520"/>
              <a:gd name="connsiteX6" fmla="*/ 556260 w 1017270"/>
              <a:gd name="connsiteY6" fmla="*/ 632460 h 731520"/>
              <a:gd name="connsiteX7" fmla="*/ 575310 w 1017270"/>
              <a:gd name="connsiteY7" fmla="*/ 624840 h 731520"/>
              <a:gd name="connsiteX8" fmla="*/ 594360 w 1017270"/>
              <a:gd name="connsiteY8" fmla="*/ 613410 h 731520"/>
              <a:gd name="connsiteX9" fmla="*/ 811530 w 1017270"/>
              <a:gd name="connsiteY9" fmla="*/ 400050 h 731520"/>
              <a:gd name="connsiteX10" fmla="*/ 937260 w 1017270"/>
              <a:gd name="connsiteY10" fmla="*/ 140970 h 731520"/>
              <a:gd name="connsiteX11" fmla="*/ 1017270 w 1017270"/>
              <a:gd name="connsiteY11" fmla="*/ 0 h 731520"/>
              <a:gd name="connsiteX12" fmla="*/ 3810 w 1017270"/>
              <a:gd name="connsiteY12" fmla="*/ 1143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17270" h="731520">
                <a:moveTo>
                  <a:pt x="3810" y="11430"/>
                </a:moveTo>
                <a:lnTo>
                  <a:pt x="0" y="685800"/>
                </a:lnTo>
                <a:lnTo>
                  <a:pt x="182880" y="731520"/>
                </a:lnTo>
                <a:lnTo>
                  <a:pt x="491490" y="659130"/>
                </a:lnTo>
                <a:cubicBezTo>
                  <a:pt x="501650" y="652780"/>
                  <a:pt x="510958" y="644800"/>
                  <a:pt x="521970" y="640080"/>
                </a:cubicBezTo>
                <a:cubicBezTo>
                  <a:pt x="529070" y="637037"/>
                  <a:pt x="537289" y="637946"/>
                  <a:pt x="544830" y="636270"/>
                </a:cubicBezTo>
                <a:cubicBezTo>
                  <a:pt x="548750" y="635399"/>
                  <a:pt x="552500" y="633870"/>
                  <a:pt x="556260" y="632460"/>
                </a:cubicBezTo>
                <a:cubicBezTo>
                  <a:pt x="562664" y="630059"/>
                  <a:pt x="569193" y="627899"/>
                  <a:pt x="575310" y="624840"/>
                </a:cubicBezTo>
                <a:cubicBezTo>
                  <a:pt x="581934" y="621528"/>
                  <a:pt x="594360" y="613410"/>
                  <a:pt x="594360" y="613410"/>
                </a:cubicBezTo>
                <a:lnTo>
                  <a:pt x="811530" y="400050"/>
                </a:lnTo>
                <a:lnTo>
                  <a:pt x="937260" y="140970"/>
                </a:lnTo>
                <a:lnTo>
                  <a:pt x="1017270" y="0"/>
                </a:lnTo>
                <a:lnTo>
                  <a:pt x="3810" y="11430"/>
                </a:lnTo>
                <a:close/>
              </a:path>
            </a:pathLst>
          </a:custGeom>
          <a:solidFill>
            <a:srgbClr val="2E75B6">
              <a:alpha val="25882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66" name="Group 1075"/>
          <p:cNvGrpSpPr>
            <a:grpSpLocks/>
          </p:cNvGrpSpPr>
          <p:nvPr/>
        </p:nvGrpSpPr>
        <p:grpSpPr bwMode="auto">
          <a:xfrm>
            <a:off x="1571836" y="572583"/>
            <a:ext cx="720725" cy="88900"/>
            <a:chOff x="8426" y="5788"/>
            <a:chExt cx="454" cy="56"/>
          </a:xfrm>
        </p:grpSpPr>
        <p:grpSp>
          <p:nvGrpSpPr>
            <p:cNvPr id="176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7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8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7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6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6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7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7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87" name="Group 1075"/>
          <p:cNvGrpSpPr>
            <a:grpSpLocks/>
          </p:cNvGrpSpPr>
          <p:nvPr/>
        </p:nvGrpSpPr>
        <p:grpSpPr bwMode="auto">
          <a:xfrm>
            <a:off x="1619779" y="748123"/>
            <a:ext cx="720725" cy="88900"/>
            <a:chOff x="8426" y="5788"/>
            <a:chExt cx="454" cy="56"/>
          </a:xfrm>
        </p:grpSpPr>
        <p:grpSp>
          <p:nvGrpSpPr>
            <p:cNvPr id="178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9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0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0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8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9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9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9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08" name="Group 1076"/>
          <p:cNvGrpSpPr>
            <a:grpSpLocks/>
          </p:cNvGrpSpPr>
          <p:nvPr/>
        </p:nvGrpSpPr>
        <p:grpSpPr bwMode="auto">
          <a:xfrm>
            <a:off x="1909972" y="922469"/>
            <a:ext cx="311150" cy="82550"/>
            <a:chOff x="8330" y="5692"/>
            <a:chExt cx="196" cy="52"/>
          </a:xfrm>
        </p:grpSpPr>
        <p:grpSp>
          <p:nvGrpSpPr>
            <p:cNvPr id="1809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11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2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3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4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5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6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7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10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18" name="Group 1087"/>
          <p:cNvGrpSpPr>
            <a:grpSpLocks/>
          </p:cNvGrpSpPr>
          <p:nvPr/>
        </p:nvGrpSpPr>
        <p:grpSpPr bwMode="auto">
          <a:xfrm flipH="1">
            <a:off x="1624222" y="1073640"/>
            <a:ext cx="142875" cy="82550"/>
            <a:chOff x="8460" y="6344"/>
            <a:chExt cx="90" cy="52"/>
          </a:xfrm>
        </p:grpSpPr>
        <p:sp>
          <p:nvSpPr>
            <p:cNvPr id="1819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0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1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2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3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4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5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26" name="Group 1825"/>
          <p:cNvGrpSpPr/>
          <p:nvPr/>
        </p:nvGrpSpPr>
        <p:grpSpPr>
          <a:xfrm>
            <a:off x="4831898" y="8194732"/>
            <a:ext cx="3130911" cy="1890194"/>
            <a:chOff x="4693575" y="8194876"/>
            <a:chExt cx="3130911" cy="1890194"/>
          </a:xfrm>
        </p:grpSpPr>
        <p:sp>
          <p:nvSpPr>
            <p:cNvPr id="1827" name="Freeform 1826"/>
            <p:cNvSpPr/>
            <p:nvPr/>
          </p:nvSpPr>
          <p:spPr>
            <a:xfrm>
              <a:off x="4693920" y="9254490"/>
              <a:ext cx="796290" cy="830580"/>
            </a:xfrm>
            <a:custGeom>
              <a:avLst/>
              <a:gdLst>
                <a:gd name="connsiteX0" fmla="*/ 605790 w 796290"/>
                <a:gd name="connsiteY0" fmla="*/ 38100 h 830580"/>
                <a:gd name="connsiteX1" fmla="*/ 796290 w 796290"/>
                <a:gd name="connsiteY1" fmla="*/ 590550 h 830580"/>
                <a:gd name="connsiteX2" fmla="*/ 632460 w 796290"/>
                <a:gd name="connsiteY2" fmla="*/ 636270 h 830580"/>
                <a:gd name="connsiteX3" fmla="*/ 518160 w 796290"/>
                <a:gd name="connsiteY3" fmla="*/ 723900 h 830580"/>
                <a:gd name="connsiteX4" fmla="*/ 457200 w 796290"/>
                <a:gd name="connsiteY4" fmla="*/ 830580 h 830580"/>
                <a:gd name="connsiteX5" fmla="*/ 316230 w 796290"/>
                <a:gd name="connsiteY5" fmla="*/ 781050 h 830580"/>
                <a:gd name="connsiteX6" fmla="*/ 129540 w 796290"/>
                <a:gd name="connsiteY6" fmla="*/ 815340 h 830580"/>
                <a:gd name="connsiteX7" fmla="*/ 34290 w 796290"/>
                <a:gd name="connsiteY7" fmla="*/ 765810 h 830580"/>
                <a:gd name="connsiteX8" fmla="*/ 0 w 796290"/>
                <a:gd name="connsiteY8" fmla="*/ 468630 h 830580"/>
                <a:gd name="connsiteX9" fmla="*/ 80010 w 796290"/>
                <a:gd name="connsiteY9" fmla="*/ 278130 h 830580"/>
                <a:gd name="connsiteX10" fmla="*/ 209550 w 796290"/>
                <a:gd name="connsiteY10" fmla="*/ 95250 h 830580"/>
                <a:gd name="connsiteX11" fmla="*/ 331470 w 796290"/>
                <a:gd name="connsiteY11" fmla="*/ 0 h 830580"/>
                <a:gd name="connsiteX12" fmla="*/ 472440 w 796290"/>
                <a:gd name="connsiteY12" fmla="*/ 3810 h 830580"/>
                <a:gd name="connsiteX13" fmla="*/ 605790 w 796290"/>
                <a:gd name="connsiteY13" fmla="*/ 38100 h 83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6290" h="830580">
                  <a:moveTo>
                    <a:pt x="605790" y="38100"/>
                  </a:moveTo>
                  <a:lnTo>
                    <a:pt x="796290" y="590550"/>
                  </a:lnTo>
                  <a:lnTo>
                    <a:pt x="632460" y="636270"/>
                  </a:lnTo>
                  <a:lnTo>
                    <a:pt x="518160" y="723900"/>
                  </a:lnTo>
                  <a:lnTo>
                    <a:pt x="457200" y="830580"/>
                  </a:lnTo>
                  <a:lnTo>
                    <a:pt x="316230" y="781050"/>
                  </a:lnTo>
                  <a:lnTo>
                    <a:pt x="129540" y="815340"/>
                  </a:lnTo>
                  <a:lnTo>
                    <a:pt x="34290" y="765810"/>
                  </a:lnTo>
                  <a:lnTo>
                    <a:pt x="0" y="468630"/>
                  </a:lnTo>
                  <a:lnTo>
                    <a:pt x="80010" y="278130"/>
                  </a:lnTo>
                  <a:lnTo>
                    <a:pt x="209550" y="95250"/>
                  </a:lnTo>
                  <a:lnTo>
                    <a:pt x="331470" y="0"/>
                  </a:lnTo>
                  <a:lnTo>
                    <a:pt x="472440" y="3810"/>
                  </a:lnTo>
                  <a:lnTo>
                    <a:pt x="605790" y="38100"/>
                  </a:lnTo>
                  <a:close/>
                </a:path>
              </a:pathLst>
            </a:custGeom>
            <a:solidFill>
              <a:srgbClr val="41719C">
                <a:alpha val="25098"/>
              </a:srgbClr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8" name="Freeform 1827"/>
            <p:cNvSpPr/>
            <p:nvPr/>
          </p:nvSpPr>
          <p:spPr>
            <a:xfrm>
              <a:off x="5497975" y="8194876"/>
              <a:ext cx="2326511" cy="1666754"/>
            </a:xfrm>
            <a:custGeom>
              <a:avLst/>
              <a:gdLst>
                <a:gd name="connsiteX0" fmla="*/ 0 w 2326511"/>
                <a:gd name="connsiteY0" fmla="*/ 1076446 h 1666754"/>
                <a:gd name="connsiteX1" fmla="*/ 81022 w 2326511"/>
                <a:gd name="connsiteY1" fmla="*/ 1342663 h 1666754"/>
                <a:gd name="connsiteX2" fmla="*/ 173620 w 2326511"/>
                <a:gd name="connsiteY2" fmla="*/ 1562582 h 1666754"/>
                <a:gd name="connsiteX3" fmla="*/ 300941 w 2326511"/>
                <a:gd name="connsiteY3" fmla="*/ 1666754 h 1666754"/>
                <a:gd name="connsiteX4" fmla="*/ 752354 w 2326511"/>
                <a:gd name="connsiteY4" fmla="*/ 1377387 h 1666754"/>
                <a:gd name="connsiteX5" fmla="*/ 1006997 w 2326511"/>
                <a:gd name="connsiteY5" fmla="*/ 1169043 h 1666754"/>
                <a:gd name="connsiteX6" fmla="*/ 1423686 w 2326511"/>
                <a:gd name="connsiteY6" fmla="*/ 949124 h 1666754"/>
                <a:gd name="connsiteX7" fmla="*/ 1932972 w 2326511"/>
                <a:gd name="connsiteY7" fmla="*/ 694481 h 1666754"/>
                <a:gd name="connsiteX8" fmla="*/ 2141316 w 2326511"/>
                <a:gd name="connsiteY8" fmla="*/ 428263 h 1666754"/>
                <a:gd name="connsiteX9" fmla="*/ 2326511 w 2326511"/>
                <a:gd name="connsiteY9" fmla="*/ 127321 h 1666754"/>
                <a:gd name="connsiteX10" fmla="*/ 2013995 w 2326511"/>
                <a:gd name="connsiteY10" fmla="*/ 0 h 1666754"/>
                <a:gd name="connsiteX11" fmla="*/ 1585731 w 2326511"/>
                <a:gd name="connsiteY11" fmla="*/ 104172 h 1666754"/>
                <a:gd name="connsiteX12" fmla="*/ 1041721 w 2326511"/>
                <a:gd name="connsiteY12" fmla="*/ 138896 h 1666754"/>
                <a:gd name="connsiteX13" fmla="*/ 810228 w 2326511"/>
                <a:gd name="connsiteY13" fmla="*/ 300942 h 1666754"/>
                <a:gd name="connsiteX14" fmla="*/ 451412 w 2326511"/>
                <a:gd name="connsiteY14" fmla="*/ 497711 h 1666754"/>
                <a:gd name="connsiteX15" fmla="*/ 173620 w 2326511"/>
                <a:gd name="connsiteY15" fmla="*/ 717630 h 1666754"/>
                <a:gd name="connsiteX16" fmla="*/ 0 w 2326511"/>
                <a:gd name="connsiteY16" fmla="*/ 891251 h 1666754"/>
                <a:gd name="connsiteX17" fmla="*/ 0 w 2326511"/>
                <a:gd name="connsiteY17" fmla="*/ 1076446 h 1666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26511" h="1666754">
                  <a:moveTo>
                    <a:pt x="0" y="1076446"/>
                  </a:moveTo>
                  <a:lnTo>
                    <a:pt x="81022" y="1342663"/>
                  </a:lnTo>
                  <a:lnTo>
                    <a:pt x="173620" y="1562582"/>
                  </a:lnTo>
                  <a:lnTo>
                    <a:pt x="300941" y="1666754"/>
                  </a:lnTo>
                  <a:lnTo>
                    <a:pt x="752354" y="1377387"/>
                  </a:lnTo>
                  <a:lnTo>
                    <a:pt x="1006997" y="1169043"/>
                  </a:lnTo>
                  <a:lnTo>
                    <a:pt x="1423686" y="949124"/>
                  </a:lnTo>
                  <a:lnTo>
                    <a:pt x="1932972" y="694481"/>
                  </a:lnTo>
                  <a:lnTo>
                    <a:pt x="2141316" y="428263"/>
                  </a:lnTo>
                  <a:lnTo>
                    <a:pt x="2326511" y="127321"/>
                  </a:lnTo>
                  <a:lnTo>
                    <a:pt x="2013995" y="0"/>
                  </a:lnTo>
                  <a:lnTo>
                    <a:pt x="1585731" y="104172"/>
                  </a:lnTo>
                  <a:lnTo>
                    <a:pt x="1041721" y="138896"/>
                  </a:lnTo>
                  <a:lnTo>
                    <a:pt x="810228" y="300942"/>
                  </a:lnTo>
                  <a:lnTo>
                    <a:pt x="451412" y="497711"/>
                  </a:lnTo>
                  <a:lnTo>
                    <a:pt x="173620" y="717630"/>
                  </a:lnTo>
                  <a:lnTo>
                    <a:pt x="0" y="891251"/>
                  </a:lnTo>
                  <a:lnTo>
                    <a:pt x="0" y="1076446"/>
                  </a:lnTo>
                  <a:close/>
                </a:path>
              </a:pathLst>
            </a:custGeom>
            <a:solidFill>
              <a:srgbClr val="41719C">
                <a:alpha val="24706"/>
              </a:srgbClr>
            </a:solidFill>
            <a:ln w="28575">
              <a:solidFill>
                <a:srgbClr val="41719C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829" name="Group 1075"/>
            <p:cNvGrpSpPr>
              <a:grpSpLocks/>
            </p:cNvGrpSpPr>
            <p:nvPr/>
          </p:nvGrpSpPr>
          <p:grpSpPr bwMode="auto">
            <a:xfrm>
              <a:off x="6344647" y="8939353"/>
              <a:ext cx="720725" cy="88900"/>
              <a:chOff x="8426" y="5788"/>
              <a:chExt cx="454" cy="56"/>
            </a:xfrm>
          </p:grpSpPr>
          <p:grpSp>
            <p:nvGrpSpPr>
              <p:cNvPr id="196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7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8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8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6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7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7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7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30" name="Group 1075"/>
            <p:cNvGrpSpPr>
              <a:grpSpLocks/>
            </p:cNvGrpSpPr>
            <p:nvPr/>
          </p:nvGrpSpPr>
          <p:grpSpPr bwMode="auto">
            <a:xfrm>
              <a:off x="5531891" y="9171704"/>
              <a:ext cx="720725" cy="88900"/>
              <a:chOff x="8426" y="5788"/>
              <a:chExt cx="454" cy="56"/>
            </a:xfrm>
          </p:grpSpPr>
          <p:grpSp>
            <p:nvGrpSpPr>
              <p:cNvPr id="194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5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6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6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4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5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5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5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31" name="Group 1076"/>
            <p:cNvGrpSpPr>
              <a:grpSpLocks/>
            </p:cNvGrpSpPr>
            <p:nvPr/>
          </p:nvGrpSpPr>
          <p:grpSpPr bwMode="auto">
            <a:xfrm>
              <a:off x="5896972" y="9451622"/>
              <a:ext cx="311150" cy="82550"/>
              <a:chOff x="8330" y="5692"/>
              <a:chExt cx="196" cy="52"/>
            </a:xfrm>
          </p:grpSpPr>
          <p:grpSp>
            <p:nvGrpSpPr>
              <p:cNvPr id="193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4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4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32" name="Group 1087"/>
            <p:cNvGrpSpPr>
              <a:grpSpLocks/>
            </p:cNvGrpSpPr>
            <p:nvPr/>
          </p:nvGrpSpPr>
          <p:grpSpPr bwMode="auto">
            <a:xfrm flipH="1">
              <a:off x="5671524" y="9666647"/>
              <a:ext cx="142875" cy="82550"/>
              <a:chOff x="8460" y="6344"/>
              <a:chExt cx="90" cy="52"/>
            </a:xfrm>
          </p:grpSpPr>
          <p:sp>
            <p:nvSpPr>
              <p:cNvPr id="193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33" name="Group 1075"/>
            <p:cNvGrpSpPr>
              <a:grpSpLocks/>
            </p:cNvGrpSpPr>
            <p:nvPr/>
          </p:nvGrpSpPr>
          <p:grpSpPr bwMode="auto">
            <a:xfrm>
              <a:off x="6000159" y="8668961"/>
              <a:ext cx="720725" cy="88900"/>
              <a:chOff x="8426" y="5788"/>
              <a:chExt cx="454" cy="56"/>
            </a:xfrm>
          </p:grpSpPr>
          <p:grpSp>
            <p:nvGrpSpPr>
              <p:cNvPr id="191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2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2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2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1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1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1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1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34" name="Group 1075"/>
            <p:cNvGrpSpPr>
              <a:grpSpLocks/>
            </p:cNvGrpSpPr>
            <p:nvPr/>
          </p:nvGrpSpPr>
          <p:grpSpPr bwMode="auto">
            <a:xfrm>
              <a:off x="7001872" y="8439498"/>
              <a:ext cx="720725" cy="88900"/>
              <a:chOff x="8426" y="5788"/>
              <a:chExt cx="454" cy="56"/>
            </a:xfrm>
          </p:grpSpPr>
          <p:grpSp>
            <p:nvGrpSpPr>
              <p:cNvPr id="189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0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0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0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9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9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9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9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35" name="Group 1087"/>
            <p:cNvGrpSpPr>
              <a:grpSpLocks/>
            </p:cNvGrpSpPr>
            <p:nvPr/>
          </p:nvGrpSpPr>
          <p:grpSpPr bwMode="auto">
            <a:xfrm flipH="1">
              <a:off x="7109230" y="8291787"/>
              <a:ext cx="142875" cy="82550"/>
              <a:chOff x="8460" y="6344"/>
              <a:chExt cx="90" cy="52"/>
            </a:xfrm>
          </p:grpSpPr>
          <p:sp>
            <p:nvSpPr>
              <p:cNvPr id="188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36" name="Group 1087"/>
            <p:cNvGrpSpPr>
              <a:grpSpLocks/>
            </p:cNvGrpSpPr>
            <p:nvPr/>
          </p:nvGrpSpPr>
          <p:grpSpPr bwMode="auto">
            <a:xfrm flipH="1">
              <a:off x="7208017" y="8705474"/>
              <a:ext cx="142875" cy="82550"/>
              <a:chOff x="8460" y="6344"/>
              <a:chExt cx="90" cy="52"/>
            </a:xfrm>
          </p:grpSpPr>
          <p:sp>
            <p:nvSpPr>
              <p:cNvPr id="187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7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37" name="Group 1075"/>
            <p:cNvGrpSpPr>
              <a:grpSpLocks/>
            </p:cNvGrpSpPr>
            <p:nvPr/>
          </p:nvGrpSpPr>
          <p:grpSpPr bwMode="auto">
            <a:xfrm>
              <a:off x="4693575" y="9586876"/>
              <a:ext cx="720725" cy="88900"/>
              <a:chOff x="8426" y="5788"/>
              <a:chExt cx="454" cy="56"/>
            </a:xfrm>
          </p:grpSpPr>
          <p:grpSp>
            <p:nvGrpSpPr>
              <p:cNvPr id="185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6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7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7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5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6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6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6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38" name="Group 1076"/>
            <p:cNvGrpSpPr>
              <a:grpSpLocks/>
            </p:cNvGrpSpPr>
            <p:nvPr/>
          </p:nvGrpSpPr>
          <p:grpSpPr bwMode="auto">
            <a:xfrm>
              <a:off x="4939755" y="9335033"/>
              <a:ext cx="311150" cy="82550"/>
              <a:chOff x="8330" y="5692"/>
              <a:chExt cx="196" cy="52"/>
            </a:xfrm>
          </p:grpSpPr>
          <p:grpSp>
            <p:nvGrpSpPr>
              <p:cNvPr id="184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5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5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39" name="Group 1076"/>
            <p:cNvGrpSpPr>
              <a:grpSpLocks/>
            </p:cNvGrpSpPr>
            <p:nvPr/>
          </p:nvGrpSpPr>
          <p:grpSpPr bwMode="auto">
            <a:xfrm>
              <a:off x="4927055" y="9839148"/>
              <a:ext cx="311150" cy="82550"/>
              <a:chOff x="8330" y="5692"/>
              <a:chExt cx="196" cy="52"/>
            </a:xfrm>
          </p:grpSpPr>
          <p:grpSp>
            <p:nvGrpSpPr>
              <p:cNvPr id="184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4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4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1990" name="Freeform 1989"/>
          <p:cNvSpPr/>
          <p:nvPr/>
        </p:nvSpPr>
        <p:spPr>
          <a:xfrm>
            <a:off x="6330556" y="10706438"/>
            <a:ext cx="1784184" cy="1123128"/>
          </a:xfrm>
          <a:custGeom>
            <a:avLst/>
            <a:gdLst>
              <a:gd name="connsiteX0" fmla="*/ 440061 w 1784184"/>
              <a:gd name="connsiteY0" fmla="*/ 162046 h 1123128"/>
              <a:gd name="connsiteX1" fmla="*/ 115970 w 1784184"/>
              <a:gd name="connsiteY1" fmla="*/ 300942 h 1123128"/>
              <a:gd name="connsiteX2" fmla="*/ 223 w 1784184"/>
              <a:gd name="connsiteY2" fmla="*/ 625033 h 1123128"/>
              <a:gd name="connsiteX3" fmla="*/ 139119 w 1784184"/>
              <a:gd name="connsiteY3" fmla="*/ 844952 h 1123128"/>
              <a:gd name="connsiteX4" fmla="*/ 359038 w 1784184"/>
              <a:gd name="connsiteY4" fmla="*/ 1099595 h 1123128"/>
              <a:gd name="connsiteX5" fmla="*/ 764152 w 1784184"/>
              <a:gd name="connsiteY5" fmla="*/ 1076446 h 1123128"/>
              <a:gd name="connsiteX6" fmla="*/ 1238714 w 1784184"/>
              <a:gd name="connsiteY6" fmla="*/ 787079 h 1123128"/>
              <a:gd name="connsiteX7" fmla="*/ 1759575 w 1784184"/>
              <a:gd name="connsiteY7" fmla="*/ 520861 h 1123128"/>
              <a:gd name="connsiteX8" fmla="*/ 1666977 w 1784184"/>
              <a:gd name="connsiteY8" fmla="*/ 173621 h 1123128"/>
              <a:gd name="connsiteX9" fmla="*/ 1377610 w 1784184"/>
              <a:gd name="connsiteY9" fmla="*/ 0 h 1123128"/>
              <a:gd name="connsiteX10" fmla="*/ 440061 w 1784184"/>
              <a:gd name="connsiteY10" fmla="*/ 162046 h 1123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84184" h="1123128">
                <a:moveTo>
                  <a:pt x="440061" y="162046"/>
                </a:moveTo>
                <a:cubicBezTo>
                  <a:pt x="229788" y="212203"/>
                  <a:pt x="189276" y="223778"/>
                  <a:pt x="115970" y="300942"/>
                </a:cubicBezTo>
                <a:cubicBezTo>
                  <a:pt x="42664" y="378106"/>
                  <a:pt x="-3635" y="534365"/>
                  <a:pt x="223" y="625033"/>
                </a:cubicBezTo>
                <a:cubicBezTo>
                  <a:pt x="4081" y="715701"/>
                  <a:pt x="79316" y="765858"/>
                  <a:pt x="139119" y="844952"/>
                </a:cubicBezTo>
                <a:cubicBezTo>
                  <a:pt x="198922" y="924046"/>
                  <a:pt x="254866" y="1061013"/>
                  <a:pt x="359038" y="1099595"/>
                </a:cubicBezTo>
                <a:cubicBezTo>
                  <a:pt x="463210" y="1138177"/>
                  <a:pt x="617539" y="1128532"/>
                  <a:pt x="764152" y="1076446"/>
                </a:cubicBezTo>
                <a:cubicBezTo>
                  <a:pt x="910765" y="1024360"/>
                  <a:pt x="1072810" y="879676"/>
                  <a:pt x="1238714" y="787079"/>
                </a:cubicBezTo>
                <a:cubicBezTo>
                  <a:pt x="1404618" y="694482"/>
                  <a:pt x="1688198" y="623104"/>
                  <a:pt x="1759575" y="520861"/>
                </a:cubicBezTo>
                <a:cubicBezTo>
                  <a:pt x="1830952" y="418618"/>
                  <a:pt x="1730638" y="260431"/>
                  <a:pt x="1666977" y="173621"/>
                </a:cubicBezTo>
                <a:cubicBezTo>
                  <a:pt x="1603316" y="86811"/>
                  <a:pt x="1582096" y="0"/>
                  <a:pt x="1377610" y="0"/>
                </a:cubicBezTo>
                <a:cubicBezTo>
                  <a:pt x="1173124" y="0"/>
                  <a:pt x="650334" y="111889"/>
                  <a:pt x="440061" y="162046"/>
                </a:cubicBezTo>
                <a:close/>
              </a:path>
            </a:pathLst>
          </a:custGeom>
          <a:solidFill>
            <a:srgbClr val="41719C">
              <a:alpha val="25882"/>
            </a:srgbClr>
          </a:solidFill>
          <a:ln w="28575">
            <a:solidFill>
              <a:srgbClr val="41719C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91" name="Group 1075"/>
          <p:cNvGrpSpPr>
            <a:grpSpLocks/>
          </p:cNvGrpSpPr>
          <p:nvPr/>
        </p:nvGrpSpPr>
        <p:grpSpPr bwMode="auto">
          <a:xfrm>
            <a:off x="6382438" y="11223552"/>
            <a:ext cx="720725" cy="88900"/>
            <a:chOff x="8426" y="5788"/>
            <a:chExt cx="454" cy="56"/>
          </a:xfrm>
        </p:grpSpPr>
        <p:grpSp>
          <p:nvGrpSpPr>
            <p:cNvPr id="199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0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0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1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1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0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9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99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9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9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9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9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9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12" name="Group 1075"/>
          <p:cNvGrpSpPr>
            <a:grpSpLocks/>
          </p:cNvGrpSpPr>
          <p:nvPr/>
        </p:nvGrpSpPr>
        <p:grpSpPr bwMode="auto">
          <a:xfrm>
            <a:off x="6816938" y="11437659"/>
            <a:ext cx="720725" cy="88900"/>
            <a:chOff x="8426" y="5788"/>
            <a:chExt cx="454" cy="56"/>
          </a:xfrm>
        </p:grpSpPr>
        <p:grpSp>
          <p:nvGrpSpPr>
            <p:cNvPr id="201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1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1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1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1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1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1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33" name="Group 1076"/>
          <p:cNvGrpSpPr>
            <a:grpSpLocks/>
          </p:cNvGrpSpPr>
          <p:nvPr/>
        </p:nvGrpSpPr>
        <p:grpSpPr bwMode="auto">
          <a:xfrm>
            <a:off x="6628589" y="11642424"/>
            <a:ext cx="311150" cy="82550"/>
            <a:chOff x="8330" y="5692"/>
            <a:chExt cx="196" cy="52"/>
          </a:xfrm>
        </p:grpSpPr>
        <p:grpSp>
          <p:nvGrpSpPr>
            <p:cNvPr id="2034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36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7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8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9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0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1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2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35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43" name="Group 1075"/>
          <p:cNvGrpSpPr>
            <a:grpSpLocks/>
          </p:cNvGrpSpPr>
          <p:nvPr/>
        </p:nvGrpSpPr>
        <p:grpSpPr bwMode="auto">
          <a:xfrm>
            <a:off x="7119198" y="10770426"/>
            <a:ext cx="720725" cy="88900"/>
            <a:chOff x="8426" y="5788"/>
            <a:chExt cx="454" cy="56"/>
          </a:xfrm>
        </p:grpSpPr>
        <p:grpSp>
          <p:nvGrpSpPr>
            <p:cNvPr id="204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7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7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7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4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4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6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6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6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4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83" name="Group 1075"/>
          <p:cNvGrpSpPr>
            <a:grpSpLocks/>
          </p:cNvGrpSpPr>
          <p:nvPr/>
        </p:nvGrpSpPr>
        <p:grpSpPr bwMode="auto">
          <a:xfrm>
            <a:off x="7328748" y="10969667"/>
            <a:ext cx="720725" cy="88900"/>
            <a:chOff x="8426" y="5788"/>
            <a:chExt cx="454" cy="56"/>
          </a:xfrm>
        </p:grpSpPr>
        <p:grpSp>
          <p:nvGrpSpPr>
            <p:cNvPr id="208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9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9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9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8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8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8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8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04" name="Group 1075"/>
          <p:cNvGrpSpPr>
            <a:grpSpLocks/>
          </p:cNvGrpSpPr>
          <p:nvPr/>
        </p:nvGrpSpPr>
        <p:grpSpPr bwMode="auto">
          <a:xfrm>
            <a:off x="6550874" y="10961947"/>
            <a:ext cx="720725" cy="88900"/>
            <a:chOff x="8426" y="5788"/>
            <a:chExt cx="454" cy="56"/>
          </a:xfrm>
        </p:grpSpPr>
        <p:grpSp>
          <p:nvGrpSpPr>
            <p:cNvPr id="210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1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1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1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0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0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0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0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25" name="Group 1076"/>
          <p:cNvGrpSpPr>
            <a:grpSpLocks/>
          </p:cNvGrpSpPr>
          <p:nvPr/>
        </p:nvGrpSpPr>
        <p:grpSpPr bwMode="auto">
          <a:xfrm>
            <a:off x="7420663" y="11223552"/>
            <a:ext cx="311150" cy="82550"/>
            <a:chOff x="8330" y="5692"/>
            <a:chExt cx="196" cy="52"/>
          </a:xfrm>
        </p:grpSpPr>
        <p:grpSp>
          <p:nvGrpSpPr>
            <p:cNvPr id="212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12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2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3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3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3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3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3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12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79" name="Freeform 78"/>
          <p:cNvSpPr/>
          <p:nvPr/>
        </p:nvSpPr>
        <p:spPr>
          <a:xfrm>
            <a:off x="5799983" y="10980276"/>
            <a:ext cx="2827020" cy="1394460"/>
          </a:xfrm>
          <a:custGeom>
            <a:avLst/>
            <a:gdLst>
              <a:gd name="connsiteX0" fmla="*/ 0 w 2827020"/>
              <a:gd name="connsiteY0" fmla="*/ 1394460 h 1394460"/>
              <a:gd name="connsiteX1" fmla="*/ 655320 w 2827020"/>
              <a:gd name="connsiteY1" fmla="*/ 1249680 h 1394460"/>
              <a:gd name="connsiteX2" fmla="*/ 922020 w 2827020"/>
              <a:gd name="connsiteY2" fmla="*/ 1143000 h 1394460"/>
              <a:gd name="connsiteX3" fmla="*/ 1188720 w 2827020"/>
              <a:gd name="connsiteY3" fmla="*/ 952500 h 1394460"/>
              <a:gd name="connsiteX4" fmla="*/ 1638300 w 2827020"/>
              <a:gd name="connsiteY4" fmla="*/ 716280 h 1394460"/>
              <a:gd name="connsiteX5" fmla="*/ 2011680 w 2827020"/>
              <a:gd name="connsiteY5" fmla="*/ 548640 h 1394460"/>
              <a:gd name="connsiteX6" fmla="*/ 2438400 w 2827020"/>
              <a:gd name="connsiteY6" fmla="*/ 373380 h 1394460"/>
              <a:gd name="connsiteX7" fmla="*/ 2621280 w 2827020"/>
              <a:gd name="connsiteY7" fmla="*/ 304800 h 1394460"/>
              <a:gd name="connsiteX8" fmla="*/ 2689860 w 2827020"/>
              <a:gd name="connsiteY8" fmla="*/ 205740 h 1394460"/>
              <a:gd name="connsiteX9" fmla="*/ 2727960 w 2827020"/>
              <a:gd name="connsiteY9" fmla="*/ 83820 h 1394460"/>
              <a:gd name="connsiteX10" fmla="*/ 2827020 w 2827020"/>
              <a:gd name="connsiteY10" fmla="*/ 0 h 1394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27020" h="1394460">
                <a:moveTo>
                  <a:pt x="0" y="1394460"/>
                </a:moveTo>
                <a:lnTo>
                  <a:pt x="655320" y="1249680"/>
                </a:lnTo>
                <a:lnTo>
                  <a:pt x="922020" y="1143000"/>
                </a:lnTo>
                <a:lnTo>
                  <a:pt x="1188720" y="952500"/>
                </a:lnTo>
                <a:lnTo>
                  <a:pt x="1638300" y="716280"/>
                </a:lnTo>
                <a:lnTo>
                  <a:pt x="2011680" y="548640"/>
                </a:lnTo>
                <a:lnTo>
                  <a:pt x="2438400" y="373380"/>
                </a:lnTo>
                <a:lnTo>
                  <a:pt x="2621280" y="304800"/>
                </a:lnTo>
                <a:lnTo>
                  <a:pt x="2689860" y="205740"/>
                </a:lnTo>
                <a:lnTo>
                  <a:pt x="2727960" y="83820"/>
                </a:lnTo>
                <a:lnTo>
                  <a:pt x="2827020" y="0"/>
                </a:lnTo>
              </a:path>
            </a:pathLst>
          </a:custGeom>
          <a:noFill/>
          <a:ln w="5715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4" name="Freeform 93"/>
          <p:cNvSpPr/>
          <p:nvPr/>
        </p:nvSpPr>
        <p:spPr>
          <a:xfrm>
            <a:off x="8185043" y="10500216"/>
            <a:ext cx="2705100" cy="2125980"/>
          </a:xfrm>
          <a:custGeom>
            <a:avLst/>
            <a:gdLst>
              <a:gd name="connsiteX0" fmla="*/ 0 w 2705100"/>
              <a:gd name="connsiteY0" fmla="*/ 0 h 2125980"/>
              <a:gd name="connsiteX1" fmla="*/ 594360 w 2705100"/>
              <a:gd name="connsiteY1" fmla="*/ 640080 h 2125980"/>
              <a:gd name="connsiteX2" fmla="*/ 762000 w 2705100"/>
              <a:gd name="connsiteY2" fmla="*/ 807720 h 2125980"/>
              <a:gd name="connsiteX3" fmla="*/ 716280 w 2705100"/>
              <a:gd name="connsiteY3" fmla="*/ 906780 h 2125980"/>
              <a:gd name="connsiteX4" fmla="*/ 746760 w 2705100"/>
              <a:gd name="connsiteY4" fmla="*/ 1104900 h 2125980"/>
              <a:gd name="connsiteX5" fmla="*/ 815340 w 2705100"/>
              <a:gd name="connsiteY5" fmla="*/ 1165860 h 2125980"/>
              <a:gd name="connsiteX6" fmla="*/ 838200 w 2705100"/>
              <a:gd name="connsiteY6" fmla="*/ 1409700 h 2125980"/>
              <a:gd name="connsiteX7" fmla="*/ 701040 w 2705100"/>
              <a:gd name="connsiteY7" fmla="*/ 1737360 h 2125980"/>
              <a:gd name="connsiteX8" fmla="*/ 998220 w 2705100"/>
              <a:gd name="connsiteY8" fmla="*/ 1729740 h 2125980"/>
              <a:gd name="connsiteX9" fmla="*/ 1127760 w 2705100"/>
              <a:gd name="connsiteY9" fmla="*/ 2011680 h 2125980"/>
              <a:gd name="connsiteX10" fmla="*/ 1287780 w 2705100"/>
              <a:gd name="connsiteY10" fmla="*/ 2125980 h 2125980"/>
              <a:gd name="connsiteX11" fmla="*/ 1889760 w 2705100"/>
              <a:gd name="connsiteY11" fmla="*/ 2042160 h 2125980"/>
              <a:gd name="connsiteX12" fmla="*/ 2263140 w 2705100"/>
              <a:gd name="connsiteY12" fmla="*/ 2049780 h 2125980"/>
              <a:gd name="connsiteX13" fmla="*/ 2705100 w 2705100"/>
              <a:gd name="connsiteY13" fmla="*/ 2026920 h 212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05100" h="2125980">
                <a:moveTo>
                  <a:pt x="0" y="0"/>
                </a:moveTo>
                <a:lnTo>
                  <a:pt x="594360" y="640080"/>
                </a:lnTo>
                <a:lnTo>
                  <a:pt x="762000" y="807720"/>
                </a:lnTo>
                <a:lnTo>
                  <a:pt x="716280" y="906780"/>
                </a:lnTo>
                <a:lnTo>
                  <a:pt x="746760" y="1104900"/>
                </a:lnTo>
                <a:lnTo>
                  <a:pt x="815340" y="1165860"/>
                </a:lnTo>
                <a:lnTo>
                  <a:pt x="838200" y="1409700"/>
                </a:lnTo>
                <a:lnTo>
                  <a:pt x="701040" y="1737360"/>
                </a:lnTo>
                <a:lnTo>
                  <a:pt x="998220" y="1729740"/>
                </a:lnTo>
                <a:lnTo>
                  <a:pt x="1127760" y="2011680"/>
                </a:lnTo>
                <a:lnTo>
                  <a:pt x="1287780" y="2125980"/>
                </a:lnTo>
                <a:lnTo>
                  <a:pt x="1889760" y="2042160"/>
                </a:lnTo>
                <a:lnTo>
                  <a:pt x="2263140" y="2049780"/>
                </a:lnTo>
                <a:lnTo>
                  <a:pt x="2705100" y="20269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3" name="Freeform 102"/>
          <p:cNvSpPr/>
          <p:nvPr/>
        </p:nvSpPr>
        <p:spPr>
          <a:xfrm>
            <a:off x="6859163" y="12047076"/>
            <a:ext cx="129540" cy="434340"/>
          </a:xfrm>
          <a:custGeom>
            <a:avLst/>
            <a:gdLst>
              <a:gd name="connsiteX0" fmla="*/ 0 w 129540"/>
              <a:gd name="connsiteY0" fmla="*/ 0 h 434340"/>
              <a:gd name="connsiteX1" fmla="*/ 129540 w 12954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434340">
                <a:moveTo>
                  <a:pt x="0" y="0"/>
                </a:moveTo>
                <a:lnTo>
                  <a:pt x="12954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" name="Freeform 103"/>
          <p:cNvSpPr/>
          <p:nvPr/>
        </p:nvSpPr>
        <p:spPr>
          <a:xfrm>
            <a:off x="7110623" y="11909916"/>
            <a:ext cx="868680" cy="1463040"/>
          </a:xfrm>
          <a:custGeom>
            <a:avLst/>
            <a:gdLst>
              <a:gd name="connsiteX0" fmla="*/ 0 w 868680"/>
              <a:gd name="connsiteY0" fmla="*/ 0 h 1463040"/>
              <a:gd name="connsiteX1" fmla="*/ 266700 w 868680"/>
              <a:gd name="connsiteY1" fmla="*/ 441960 h 1463040"/>
              <a:gd name="connsiteX2" fmla="*/ 213360 w 868680"/>
              <a:gd name="connsiteY2" fmla="*/ 510540 h 1463040"/>
              <a:gd name="connsiteX3" fmla="*/ 419100 w 868680"/>
              <a:gd name="connsiteY3" fmla="*/ 739140 h 1463040"/>
              <a:gd name="connsiteX4" fmla="*/ 365760 w 868680"/>
              <a:gd name="connsiteY4" fmla="*/ 807720 h 1463040"/>
              <a:gd name="connsiteX5" fmla="*/ 868680 w 868680"/>
              <a:gd name="connsiteY5" fmla="*/ 1402080 h 1463040"/>
              <a:gd name="connsiteX6" fmla="*/ 822960 w 868680"/>
              <a:gd name="connsiteY6" fmla="*/ 1463040 h 1463040"/>
              <a:gd name="connsiteX7" fmla="*/ 373380 w 868680"/>
              <a:gd name="connsiteY7" fmla="*/ 1325880 h 1463040"/>
              <a:gd name="connsiteX8" fmla="*/ 213360 w 868680"/>
              <a:gd name="connsiteY8" fmla="*/ 1158240 h 1463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68680" h="1463040">
                <a:moveTo>
                  <a:pt x="0" y="0"/>
                </a:moveTo>
                <a:lnTo>
                  <a:pt x="266700" y="441960"/>
                </a:lnTo>
                <a:lnTo>
                  <a:pt x="213360" y="510540"/>
                </a:lnTo>
                <a:lnTo>
                  <a:pt x="419100" y="739140"/>
                </a:lnTo>
                <a:lnTo>
                  <a:pt x="365760" y="807720"/>
                </a:lnTo>
                <a:lnTo>
                  <a:pt x="868680" y="1402080"/>
                </a:lnTo>
                <a:lnTo>
                  <a:pt x="822960" y="1463040"/>
                </a:lnTo>
                <a:lnTo>
                  <a:pt x="373380" y="1325880"/>
                </a:lnTo>
                <a:lnTo>
                  <a:pt x="213360" y="1158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5" name="Freeform 104"/>
          <p:cNvSpPr/>
          <p:nvPr/>
        </p:nvSpPr>
        <p:spPr>
          <a:xfrm>
            <a:off x="7544963" y="11361276"/>
            <a:ext cx="541020" cy="868680"/>
          </a:xfrm>
          <a:custGeom>
            <a:avLst/>
            <a:gdLst>
              <a:gd name="connsiteX0" fmla="*/ 0 w 541020"/>
              <a:gd name="connsiteY0" fmla="*/ 297180 h 868680"/>
              <a:gd name="connsiteX1" fmla="*/ 289560 w 541020"/>
              <a:gd name="connsiteY1" fmla="*/ 868680 h 868680"/>
              <a:gd name="connsiteX2" fmla="*/ 541020 w 541020"/>
              <a:gd name="connsiteY2" fmla="*/ 693420 h 868680"/>
              <a:gd name="connsiteX3" fmla="*/ 289560 w 541020"/>
              <a:gd name="connsiteY3" fmla="*/ 167640 h 868680"/>
              <a:gd name="connsiteX4" fmla="*/ 228600 w 541020"/>
              <a:gd name="connsiteY4" fmla="*/ 114300 h 868680"/>
              <a:gd name="connsiteX5" fmla="*/ 243840 w 541020"/>
              <a:gd name="connsiteY5" fmla="*/ 0 h 86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020" h="868680">
                <a:moveTo>
                  <a:pt x="0" y="297180"/>
                </a:moveTo>
                <a:lnTo>
                  <a:pt x="289560" y="868680"/>
                </a:lnTo>
                <a:lnTo>
                  <a:pt x="541020" y="693420"/>
                </a:lnTo>
                <a:lnTo>
                  <a:pt x="289560" y="167640"/>
                </a:lnTo>
                <a:lnTo>
                  <a:pt x="228600" y="114300"/>
                </a:lnTo>
                <a:lnTo>
                  <a:pt x="2438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6" name="Freeform 105"/>
          <p:cNvSpPr/>
          <p:nvPr/>
        </p:nvSpPr>
        <p:spPr>
          <a:xfrm>
            <a:off x="7263023" y="11688936"/>
            <a:ext cx="106680" cy="236220"/>
          </a:xfrm>
          <a:custGeom>
            <a:avLst/>
            <a:gdLst>
              <a:gd name="connsiteX0" fmla="*/ 0 w 106680"/>
              <a:gd name="connsiteY0" fmla="*/ 0 h 236220"/>
              <a:gd name="connsiteX1" fmla="*/ 106680 w 106680"/>
              <a:gd name="connsiteY1" fmla="*/ 236220 h 23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6680" h="236220">
                <a:moveTo>
                  <a:pt x="0" y="0"/>
                </a:moveTo>
                <a:lnTo>
                  <a:pt x="106680" y="236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7" name="Freeform 106"/>
          <p:cNvSpPr/>
          <p:nvPr/>
        </p:nvSpPr>
        <p:spPr>
          <a:xfrm>
            <a:off x="9190883" y="10454496"/>
            <a:ext cx="2346960" cy="1760220"/>
          </a:xfrm>
          <a:custGeom>
            <a:avLst/>
            <a:gdLst>
              <a:gd name="connsiteX0" fmla="*/ 2346960 w 2346960"/>
              <a:gd name="connsiteY0" fmla="*/ 579120 h 1760220"/>
              <a:gd name="connsiteX1" fmla="*/ 1836420 w 2346960"/>
              <a:gd name="connsiteY1" fmla="*/ 594360 h 1760220"/>
              <a:gd name="connsiteX2" fmla="*/ 914400 w 2346960"/>
              <a:gd name="connsiteY2" fmla="*/ 0 h 1760220"/>
              <a:gd name="connsiteX3" fmla="*/ 495300 w 2346960"/>
              <a:gd name="connsiteY3" fmla="*/ 632460 h 1760220"/>
              <a:gd name="connsiteX4" fmla="*/ 198120 w 2346960"/>
              <a:gd name="connsiteY4" fmla="*/ 1234440 h 1760220"/>
              <a:gd name="connsiteX5" fmla="*/ 76200 w 2346960"/>
              <a:gd name="connsiteY5" fmla="*/ 1760220 h 1760220"/>
              <a:gd name="connsiteX6" fmla="*/ 0 w 2346960"/>
              <a:gd name="connsiteY6" fmla="*/ 1752600 h 1760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46960" h="1760220">
                <a:moveTo>
                  <a:pt x="2346960" y="579120"/>
                </a:moveTo>
                <a:lnTo>
                  <a:pt x="1836420" y="594360"/>
                </a:lnTo>
                <a:lnTo>
                  <a:pt x="914400" y="0"/>
                </a:lnTo>
                <a:lnTo>
                  <a:pt x="495300" y="632460"/>
                </a:lnTo>
                <a:lnTo>
                  <a:pt x="198120" y="1234440"/>
                </a:lnTo>
                <a:lnTo>
                  <a:pt x="76200" y="1760220"/>
                </a:lnTo>
                <a:lnTo>
                  <a:pt x="0" y="1752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Freeform 107"/>
          <p:cNvSpPr/>
          <p:nvPr/>
        </p:nvSpPr>
        <p:spPr>
          <a:xfrm>
            <a:off x="8924183" y="10286856"/>
            <a:ext cx="792480" cy="769620"/>
          </a:xfrm>
          <a:custGeom>
            <a:avLst/>
            <a:gdLst>
              <a:gd name="connsiteX0" fmla="*/ 190500 w 792480"/>
              <a:gd name="connsiteY0" fmla="*/ 0 h 769620"/>
              <a:gd name="connsiteX1" fmla="*/ 0 w 792480"/>
              <a:gd name="connsiteY1" fmla="*/ 312420 h 769620"/>
              <a:gd name="connsiteX2" fmla="*/ 792480 w 792480"/>
              <a:gd name="connsiteY2" fmla="*/ 76962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92480" h="769620">
                <a:moveTo>
                  <a:pt x="190500" y="0"/>
                </a:moveTo>
                <a:lnTo>
                  <a:pt x="0" y="312420"/>
                </a:lnTo>
                <a:lnTo>
                  <a:pt x="792480" y="7696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>
            <a:off x="9267083" y="10644996"/>
            <a:ext cx="312420" cy="449580"/>
          </a:xfrm>
          <a:custGeom>
            <a:avLst/>
            <a:gdLst>
              <a:gd name="connsiteX0" fmla="*/ 312420 w 312420"/>
              <a:gd name="connsiteY0" fmla="*/ 0 h 449580"/>
              <a:gd name="connsiteX1" fmla="*/ 0 w 312420"/>
              <a:gd name="connsiteY1" fmla="*/ 44958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449580">
                <a:moveTo>
                  <a:pt x="312420" y="0"/>
                </a:moveTo>
                <a:lnTo>
                  <a:pt x="0" y="4495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" name="Freeform 109"/>
          <p:cNvSpPr/>
          <p:nvPr/>
        </p:nvSpPr>
        <p:spPr>
          <a:xfrm>
            <a:off x="9114683" y="10751676"/>
            <a:ext cx="121920" cy="205740"/>
          </a:xfrm>
          <a:custGeom>
            <a:avLst/>
            <a:gdLst>
              <a:gd name="connsiteX0" fmla="*/ 121920 w 121920"/>
              <a:gd name="connsiteY0" fmla="*/ 0 h 205740"/>
              <a:gd name="connsiteX1" fmla="*/ 121920 w 121920"/>
              <a:gd name="connsiteY1" fmla="*/ 0 h 205740"/>
              <a:gd name="connsiteX2" fmla="*/ 0 w 121920"/>
              <a:gd name="connsiteY2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205740">
                <a:moveTo>
                  <a:pt x="121920" y="0"/>
                </a:moveTo>
                <a:lnTo>
                  <a:pt x="121920" y="0"/>
                </a:lnTo>
                <a:lnTo>
                  <a:pt x="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1" name="Freeform 110"/>
          <p:cNvSpPr/>
          <p:nvPr/>
        </p:nvSpPr>
        <p:spPr>
          <a:xfrm>
            <a:off x="9762383" y="10957416"/>
            <a:ext cx="1280160" cy="289560"/>
          </a:xfrm>
          <a:custGeom>
            <a:avLst/>
            <a:gdLst>
              <a:gd name="connsiteX0" fmla="*/ 0 w 1280160"/>
              <a:gd name="connsiteY0" fmla="*/ 7620 h 289560"/>
              <a:gd name="connsiteX1" fmla="*/ 312420 w 1280160"/>
              <a:gd name="connsiteY1" fmla="*/ 0 h 289560"/>
              <a:gd name="connsiteX2" fmla="*/ 419100 w 1280160"/>
              <a:gd name="connsiteY2" fmla="*/ 30480 h 289560"/>
              <a:gd name="connsiteX3" fmla="*/ 541020 w 1280160"/>
              <a:gd name="connsiteY3" fmla="*/ 251460 h 289560"/>
              <a:gd name="connsiteX4" fmla="*/ 662940 w 1280160"/>
              <a:gd name="connsiteY4" fmla="*/ 220980 h 289560"/>
              <a:gd name="connsiteX5" fmla="*/ 762000 w 1280160"/>
              <a:gd name="connsiteY5" fmla="*/ 228600 h 289560"/>
              <a:gd name="connsiteX6" fmla="*/ 929640 w 1280160"/>
              <a:gd name="connsiteY6" fmla="*/ 289560 h 289560"/>
              <a:gd name="connsiteX7" fmla="*/ 1089660 w 1280160"/>
              <a:gd name="connsiteY7" fmla="*/ 266700 h 289560"/>
              <a:gd name="connsiteX8" fmla="*/ 1165860 w 1280160"/>
              <a:gd name="connsiteY8" fmla="*/ 144780 h 289560"/>
              <a:gd name="connsiteX9" fmla="*/ 1280160 w 1280160"/>
              <a:gd name="connsiteY9" fmla="*/ 6858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80160" h="289560">
                <a:moveTo>
                  <a:pt x="0" y="7620"/>
                </a:moveTo>
                <a:lnTo>
                  <a:pt x="312420" y="0"/>
                </a:lnTo>
                <a:lnTo>
                  <a:pt x="419100" y="30480"/>
                </a:lnTo>
                <a:lnTo>
                  <a:pt x="541020" y="251460"/>
                </a:lnTo>
                <a:lnTo>
                  <a:pt x="662940" y="220980"/>
                </a:lnTo>
                <a:lnTo>
                  <a:pt x="762000" y="228600"/>
                </a:lnTo>
                <a:lnTo>
                  <a:pt x="929640" y="289560"/>
                </a:lnTo>
                <a:lnTo>
                  <a:pt x="1089660" y="266700"/>
                </a:lnTo>
                <a:lnTo>
                  <a:pt x="1165860" y="144780"/>
                </a:lnTo>
                <a:lnTo>
                  <a:pt x="1280160" y="685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Freeform 153"/>
          <p:cNvSpPr/>
          <p:nvPr/>
        </p:nvSpPr>
        <p:spPr>
          <a:xfrm>
            <a:off x="10410083" y="11117436"/>
            <a:ext cx="1158240" cy="1051560"/>
          </a:xfrm>
          <a:custGeom>
            <a:avLst/>
            <a:gdLst>
              <a:gd name="connsiteX0" fmla="*/ 1158240 w 1158240"/>
              <a:gd name="connsiteY0" fmla="*/ 0 h 1051560"/>
              <a:gd name="connsiteX1" fmla="*/ 807720 w 1158240"/>
              <a:gd name="connsiteY1" fmla="*/ 243840 h 1051560"/>
              <a:gd name="connsiteX2" fmla="*/ 739140 w 1158240"/>
              <a:gd name="connsiteY2" fmla="*/ 350520 h 1051560"/>
              <a:gd name="connsiteX3" fmla="*/ 579120 w 1158240"/>
              <a:gd name="connsiteY3" fmla="*/ 388620 h 1051560"/>
              <a:gd name="connsiteX4" fmla="*/ 274320 w 1158240"/>
              <a:gd name="connsiteY4" fmla="*/ 487680 h 1051560"/>
              <a:gd name="connsiteX5" fmla="*/ 99060 w 1158240"/>
              <a:gd name="connsiteY5" fmla="*/ 609600 h 1051560"/>
              <a:gd name="connsiteX6" fmla="*/ 0 w 1158240"/>
              <a:gd name="connsiteY6" fmla="*/ 762000 h 1051560"/>
              <a:gd name="connsiteX7" fmla="*/ 0 w 1158240"/>
              <a:gd name="connsiteY7" fmla="*/ 944880 h 1051560"/>
              <a:gd name="connsiteX8" fmla="*/ 266700 w 1158240"/>
              <a:gd name="connsiteY8" fmla="*/ 105156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58240" h="1051560">
                <a:moveTo>
                  <a:pt x="1158240" y="0"/>
                </a:moveTo>
                <a:lnTo>
                  <a:pt x="807720" y="243840"/>
                </a:lnTo>
                <a:lnTo>
                  <a:pt x="739140" y="350520"/>
                </a:lnTo>
                <a:lnTo>
                  <a:pt x="579120" y="388620"/>
                </a:lnTo>
                <a:lnTo>
                  <a:pt x="274320" y="487680"/>
                </a:lnTo>
                <a:lnTo>
                  <a:pt x="99060" y="609600"/>
                </a:lnTo>
                <a:lnTo>
                  <a:pt x="0" y="762000"/>
                </a:lnTo>
                <a:lnTo>
                  <a:pt x="0" y="944880"/>
                </a:lnTo>
                <a:lnTo>
                  <a:pt x="266700" y="1051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2" name="Freeform 931"/>
          <p:cNvSpPr/>
          <p:nvPr/>
        </p:nvSpPr>
        <p:spPr>
          <a:xfrm>
            <a:off x="9899543" y="12077556"/>
            <a:ext cx="617220" cy="457200"/>
          </a:xfrm>
          <a:custGeom>
            <a:avLst/>
            <a:gdLst>
              <a:gd name="connsiteX0" fmla="*/ 541020 w 617220"/>
              <a:gd name="connsiteY0" fmla="*/ 457200 h 457200"/>
              <a:gd name="connsiteX1" fmla="*/ 617220 w 617220"/>
              <a:gd name="connsiteY1" fmla="*/ 236220 h 457200"/>
              <a:gd name="connsiteX2" fmla="*/ 0 w 6172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7220" h="457200">
                <a:moveTo>
                  <a:pt x="541020" y="457200"/>
                </a:moveTo>
                <a:lnTo>
                  <a:pt x="617220" y="2362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2" name="Freeform 1101"/>
          <p:cNvSpPr/>
          <p:nvPr/>
        </p:nvSpPr>
        <p:spPr>
          <a:xfrm>
            <a:off x="9297563" y="12618576"/>
            <a:ext cx="297180" cy="944880"/>
          </a:xfrm>
          <a:custGeom>
            <a:avLst/>
            <a:gdLst>
              <a:gd name="connsiteX0" fmla="*/ 297180 w 297180"/>
              <a:gd name="connsiteY0" fmla="*/ 0 h 944880"/>
              <a:gd name="connsiteX1" fmla="*/ 129540 w 297180"/>
              <a:gd name="connsiteY1" fmla="*/ 160020 h 944880"/>
              <a:gd name="connsiteX2" fmla="*/ 0 w 297180"/>
              <a:gd name="connsiteY2" fmla="*/ 944880 h 944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7180" h="944880">
                <a:moveTo>
                  <a:pt x="297180" y="0"/>
                </a:moveTo>
                <a:lnTo>
                  <a:pt x="129540" y="160020"/>
                </a:lnTo>
                <a:lnTo>
                  <a:pt x="0" y="944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3" name="Freeform 1102"/>
          <p:cNvSpPr/>
          <p:nvPr/>
        </p:nvSpPr>
        <p:spPr>
          <a:xfrm>
            <a:off x="8809883" y="12549996"/>
            <a:ext cx="548640" cy="1257300"/>
          </a:xfrm>
          <a:custGeom>
            <a:avLst/>
            <a:gdLst>
              <a:gd name="connsiteX0" fmla="*/ 548640 w 548640"/>
              <a:gd name="connsiteY0" fmla="*/ 0 h 1257300"/>
              <a:gd name="connsiteX1" fmla="*/ 388620 w 548640"/>
              <a:gd name="connsiteY1" fmla="*/ 198120 h 1257300"/>
              <a:gd name="connsiteX2" fmla="*/ 152400 w 548640"/>
              <a:gd name="connsiteY2" fmla="*/ 289560 h 1257300"/>
              <a:gd name="connsiteX3" fmla="*/ 327660 w 548640"/>
              <a:gd name="connsiteY3" fmla="*/ 449580 h 1257300"/>
              <a:gd name="connsiteX4" fmla="*/ 0 w 548640"/>
              <a:gd name="connsiteY4" fmla="*/ 1257300 h 125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8640" h="1257300">
                <a:moveTo>
                  <a:pt x="548640" y="0"/>
                </a:moveTo>
                <a:lnTo>
                  <a:pt x="388620" y="198120"/>
                </a:lnTo>
                <a:lnTo>
                  <a:pt x="152400" y="289560"/>
                </a:lnTo>
                <a:lnTo>
                  <a:pt x="327660" y="449580"/>
                </a:lnTo>
                <a:lnTo>
                  <a:pt x="0" y="12573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4" name="Freeform 1103"/>
          <p:cNvSpPr/>
          <p:nvPr/>
        </p:nvSpPr>
        <p:spPr>
          <a:xfrm>
            <a:off x="8482223" y="12984336"/>
            <a:ext cx="662940" cy="419100"/>
          </a:xfrm>
          <a:custGeom>
            <a:avLst/>
            <a:gdLst>
              <a:gd name="connsiteX0" fmla="*/ 0 w 662940"/>
              <a:gd name="connsiteY0" fmla="*/ 419100 h 419100"/>
              <a:gd name="connsiteX1" fmla="*/ 274320 w 662940"/>
              <a:gd name="connsiteY1" fmla="*/ 182880 h 419100"/>
              <a:gd name="connsiteX2" fmla="*/ 662940 w 662940"/>
              <a:gd name="connsiteY2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2940" h="419100">
                <a:moveTo>
                  <a:pt x="0" y="419100"/>
                </a:moveTo>
                <a:lnTo>
                  <a:pt x="274320" y="182880"/>
                </a:lnTo>
                <a:lnTo>
                  <a:pt x="6629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5" name="Freeform 1104"/>
          <p:cNvSpPr/>
          <p:nvPr/>
        </p:nvSpPr>
        <p:spPr>
          <a:xfrm>
            <a:off x="8329823" y="12572856"/>
            <a:ext cx="678180" cy="662940"/>
          </a:xfrm>
          <a:custGeom>
            <a:avLst/>
            <a:gdLst>
              <a:gd name="connsiteX0" fmla="*/ 0 w 678180"/>
              <a:gd name="connsiteY0" fmla="*/ 662940 h 662940"/>
              <a:gd name="connsiteX1" fmla="*/ 525780 w 678180"/>
              <a:gd name="connsiteY1" fmla="*/ 0 h 662940"/>
              <a:gd name="connsiteX2" fmla="*/ 678180 w 678180"/>
              <a:gd name="connsiteY2" fmla="*/ 24384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180" h="662940">
                <a:moveTo>
                  <a:pt x="0" y="662940"/>
                </a:moveTo>
                <a:lnTo>
                  <a:pt x="525780" y="0"/>
                </a:lnTo>
                <a:lnTo>
                  <a:pt x="678180" y="2438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8" name="Freeform 1987"/>
          <p:cNvSpPr/>
          <p:nvPr/>
        </p:nvSpPr>
        <p:spPr>
          <a:xfrm>
            <a:off x="8246003" y="11848956"/>
            <a:ext cx="662940" cy="739140"/>
          </a:xfrm>
          <a:custGeom>
            <a:avLst/>
            <a:gdLst>
              <a:gd name="connsiteX0" fmla="*/ 601980 w 662940"/>
              <a:gd name="connsiteY0" fmla="*/ 739140 h 739140"/>
              <a:gd name="connsiteX1" fmla="*/ 601980 w 662940"/>
              <a:gd name="connsiteY1" fmla="*/ 739140 h 739140"/>
              <a:gd name="connsiteX2" fmla="*/ 556260 w 662940"/>
              <a:gd name="connsiteY2" fmla="*/ 670560 h 739140"/>
              <a:gd name="connsiteX3" fmla="*/ 350520 w 662940"/>
              <a:gd name="connsiteY3" fmla="*/ 594360 h 739140"/>
              <a:gd name="connsiteX4" fmla="*/ 304800 w 662940"/>
              <a:gd name="connsiteY4" fmla="*/ 464820 h 739140"/>
              <a:gd name="connsiteX5" fmla="*/ 662940 w 662940"/>
              <a:gd name="connsiteY5" fmla="*/ 403860 h 739140"/>
              <a:gd name="connsiteX6" fmla="*/ 365760 w 662940"/>
              <a:gd name="connsiteY6" fmla="*/ 0 h 739140"/>
              <a:gd name="connsiteX7" fmla="*/ 0 w 662940"/>
              <a:gd name="connsiteY7" fmla="*/ 40386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62940" h="739140">
                <a:moveTo>
                  <a:pt x="601980" y="739140"/>
                </a:moveTo>
                <a:lnTo>
                  <a:pt x="601980" y="739140"/>
                </a:lnTo>
                <a:lnTo>
                  <a:pt x="556260" y="670560"/>
                </a:lnTo>
                <a:lnTo>
                  <a:pt x="350520" y="594360"/>
                </a:lnTo>
                <a:lnTo>
                  <a:pt x="304800" y="464820"/>
                </a:lnTo>
                <a:lnTo>
                  <a:pt x="662940" y="403860"/>
                </a:lnTo>
                <a:lnTo>
                  <a:pt x="365760" y="0"/>
                </a:lnTo>
                <a:lnTo>
                  <a:pt x="0" y="403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9" name="Freeform 1988"/>
          <p:cNvSpPr/>
          <p:nvPr/>
        </p:nvSpPr>
        <p:spPr>
          <a:xfrm>
            <a:off x="9008003" y="11391756"/>
            <a:ext cx="175260" cy="274320"/>
          </a:xfrm>
          <a:custGeom>
            <a:avLst/>
            <a:gdLst>
              <a:gd name="connsiteX0" fmla="*/ 0 w 175260"/>
              <a:gd name="connsiteY0" fmla="*/ 274320 h 274320"/>
              <a:gd name="connsiteX1" fmla="*/ 175260 w 17526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274320">
                <a:moveTo>
                  <a:pt x="0" y="274320"/>
                </a:moveTo>
                <a:lnTo>
                  <a:pt x="1752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5" name="Freeform 2134"/>
          <p:cNvSpPr/>
          <p:nvPr/>
        </p:nvSpPr>
        <p:spPr>
          <a:xfrm>
            <a:off x="9800483" y="11528916"/>
            <a:ext cx="480060" cy="358140"/>
          </a:xfrm>
          <a:custGeom>
            <a:avLst/>
            <a:gdLst>
              <a:gd name="connsiteX0" fmla="*/ 0 w 480060"/>
              <a:gd name="connsiteY0" fmla="*/ 0 h 358140"/>
              <a:gd name="connsiteX1" fmla="*/ 426720 w 480060"/>
              <a:gd name="connsiteY1" fmla="*/ 137160 h 358140"/>
              <a:gd name="connsiteX2" fmla="*/ 480060 w 480060"/>
              <a:gd name="connsiteY2" fmla="*/ 35814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060" h="358140">
                <a:moveTo>
                  <a:pt x="0" y="0"/>
                </a:moveTo>
                <a:lnTo>
                  <a:pt x="426720" y="137160"/>
                </a:lnTo>
                <a:lnTo>
                  <a:pt x="480060" y="358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6" name="Freeform 2135"/>
          <p:cNvSpPr/>
          <p:nvPr/>
        </p:nvSpPr>
        <p:spPr>
          <a:xfrm>
            <a:off x="10516763" y="9707736"/>
            <a:ext cx="1638300" cy="937260"/>
          </a:xfrm>
          <a:custGeom>
            <a:avLst/>
            <a:gdLst>
              <a:gd name="connsiteX0" fmla="*/ 0 w 1638300"/>
              <a:gd name="connsiteY0" fmla="*/ 152400 h 937260"/>
              <a:gd name="connsiteX1" fmla="*/ 137160 w 1638300"/>
              <a:gd name="connsiteY1" fmla="*/ 0 h 937260"/>
              <a:gd name="connsiteX2" fmla="*/ 510540 w 1638300"/>
              <a:gd name="connsiteY2" fmla="*/ 335280 h 937260"/>
              <a:gd name="connsiteX3" fmla="*/ 1638300 w 1638300"/>
              <a:gd name="connsiteY3" fmla="*/ 937260 h 93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38300" h="937260">
                <a:moveTo>
                  <a:pt x="0" y="152400"/>
                </a:moveTo>
                <a:lnTo>
                  <a:pt x="137160" y="0"/>
                </a:lnTo>
                <a:lnTo>
                  <a:pt x="510540" y="335280"/>
                </a:lnTo>
                <a:lnTo>
                  <a:pt x="1638300" y="937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7" name="Freeform 2136"/>
          <p:cNvSpPr/>
          <p:nvPr/>
        </p:nvSpPr>
        <p:spPr>
          <a:xfrm>
            <a:off x="11865503" y="8869536"/>
            <a:ext cx="586740" cy="1615440"/>
          </a:xfrm>
          <a:custGeom>
            <a:avLst/>
            <a:gdLst>
              <a:gd name="connsiteX0" fmla="*/ 0 w 586740"/>
              <a:gd name="connsiteY0" fmla="*/ 1615440 h 1615440"/>
              <a:gd name="connsiteX1" fmla="*/ 586740 w 586740"/>
              <a:gd name="connsiteY1" fmla="*/ 0 h 1615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86740" h="1615440">
                <a:moveTo>
                  <a:pt x="0" y="1615440"/>
                </a:moveTo>
                <a:lnTo>
                  <a:pt x="5867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8" name="Freeform 2137"/>
          <p:cNvSpPr/>
          <p:nvPr/>
        </p:nvSpPr>
        <p:spPr>
          <a:xfrm>
            <a:off x="11545463" y="8938116"/>
            <a:ext cx="1005840" cy="1402080"/>
          </a:xfrm>
          <a:custGeom>
            <a:avLst/>
            <a:gdLst>
              <a:gd name="connsiteX0" fmla="*/ 1005840 w 1005840"/>
              <a:gd name="connsiteY0" fmla="*/ 121920 h 1402080"/>
              <a:gd name="connsiteX1" fmla="*/ 480060 w 1005840"/>
              <a:gd name="connsiteY1" fmla="*/ 0 h 1402080"/>
              <a:gd name="connsiteX2" fmla="*/ 0 w 1005840"/>
              <a:gd name="connsiteY2" fmla="*/ 140208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05840" h="1402080">
                <a:moveTo>
                  <a:pt x="1005840" y="121920"/>
                </a:moveTo>
                <a:lnTo>
                  <a:pt x="480060" y="0"/>
                </a:lnTo>
                <a:lnTo>
                  <a:pt x="0" y="14020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9" name="Freeform 2138"/>
          <p:cNvSpPr/>
          <p:nvPr/>
        </p:nvSpPr>
        <p:spPr>
          <a:xfrm>
            <a:off x="11583563" y="10218276"/>
            <a:ext cx="655320" cy="91440"/>
          </a:xfrm>
          <a:custGeom>
            <a:avLst/>
            <a:gdLst>
              <a:gd name="connsiteX0" fmla="*/ 0 w 655320"/>
              <a:gd name="connsiteY0" fmla="*/ 0 h 91440"/>
              <a:gd name="connsiteX1" fmla="*/ 655320 w 65532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55320" h="91440">
                <a:moveTo>
                  <a:pt x="0" y="0"/>
                </a:moveTo>
                <a:lnTo>
                  <a:pt x="65532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1" name="Freeform 2140"/>
          <p:cNvSpPr/>
          <p:nvPr/>
        </p:nvSpPr>
        <p:spPr>
          <a:xfrm>
            <a:off x="11507363" y="9555336"/>
            <a:ext cx="876300" cy="487680"/>
          </a:xfrm>
          <a:custGeom>
            <a:avLst/>
            <a:gdLst>
              <a:gd name="connsiteX0" fmla="*/ 0 w 876300"/>
              <a:gd name="connsiteY0" fmla="*/ 0 h 487680"/>
              <a:gd name="connsiteX1" fmla="*/ 876300 w 87630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76300" h="487680">
                <a:moveTo>
                  <a:pt x="0" y="0"/>
                </a:moveTo>
                <a:lnTo>
                  <a:pt x="87630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2" name="Freeform 2141"/>
          <p:cNvSpPr/>
          <p:nvPr/>
        </p:nvSpPr>
        <p:spPr>
          <a:xfrm>
            <a:off x="11675003" y="9364836"/>
            <a:ext cx="868680" cy="274320"/>
          </a:xfrm>
          <a:custGeom>
            <a:avLst/>
            <a:gdLst>
              <a:gd name="connsiteX0" fmla="*/ 0 w 868680"/>
              <a:gd name="connsiteY0" fmla="*/ 0 h 274320"/>
              <a:gd name="connsiteX1" fmla="*/ 868680 w 868680"/>
              <a:gd name="connsiteY1" fmla="*/ 27432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68680" h="274320">
                <a:moveTo>
                  <a:pt x="0" y="0"/>
                </a:moveTo>
                <a:lnTo>
                  <a:pt x="868680" y="274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3" name="Freeform 2142"/>
          <p:cNvSpPr/>
          <p:nvPr/>
        </p:nvSpPr>
        <p:spPr>
          <a:xfrm>
            <a:off x="11743583" y="9105756"/>
            <a:ext cx="548640" cy="182880"/>
          </a:xfrm>
          <a:custGeom>
            <a:avLst/>
            <a:gdLst>
              <a:gd name="connsiteX0" fmla="*/ 0 w 548640"/>
              <a:gd name="connsiteY0" fmla="*/ 0 h 182880"/>
              <a:gd name="connsiteX1" fmla="*/ 548640 w 54864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8640" h="182880">
                <a:moveTo>
                  <a:pt x="0" y="0"/>
                </a:moveTo>
                <a:lnTo>
                  <a:pt x="548640" y="182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4" name="Freeform 2143"/>
          <p:cNvSpPr/>
          <p:nvPr/>
        </p:nvSpPr>
        <p:spPr>
          <a:xfrm>
            <a:off x="10615823" y="9479136"/>
            <a:ext cx="746760" cy="556260"/>
          </a:xfrm>
          <a:custGeom>
            <a:avLst/>
            <a:gdLst>
              <a:gd name="connsiteX0" fmla="*/ 0 w 746760"/>
              <a:gd name="connsiteY0" fmla="*/ 236220 h 556260"/>
              <a:gd name="connsiteX1" fmla="*/ 198120 w 746760"/>
              <a:gd name="connsiteY1" fmla="*/ 0 h 556260"/>
              <a:gd name="connsiteX2" fmla="*/ 746760 w 746760"/>
              <a:gd name="connsiteY2" fmla="*/ 403860 h 556260"/>
              <a:gd name="connsiteX3" fmla="*/ 419100 w 746760"/>
              <a:gd name="connsiteY3" fmla="*/ 55626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760" h="556260">
                <a:moveTo>
                  <a:pt x="0" y="236220"/>
                </a:moveTo>
                <a:lnTo>
                  <a:pt x="198120" y="0"/>
                </a:lnTo>
                <a:lnTo>
                  <a:pt x="746760" y="403860"/>
                </a:lnTo>
                <a:lnTo>
                  <a:pt x="419100" y="556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5" name="Freeform 2144"/>
          <p:cNvSpPr/>
          <p:nvPr/>
        </p:nvSpPr>
        <p:spPr>
          <a:xfrm>
            <a:off x="16772783" y="6014350"/>
            <a:ext cx="411515" cy="957806"/>
          </a:xfrm>
          <a:custGeom>
            <a:avLst/>
            <a:gdLst>
              <a:gd name="connsiteX0" fmla="*/ 0 w 411515"/>
              <a:gd name="connsiteY0" fmla="*/ 957806 h 957806"/>
              <a:gd name="connsiteX1" fmla="*/ 335280 w 411515"/>
              <a:gd name="connsiteY1" fmla="*/ 729206 h 957806"/>
              <a:gd name="connsiteX2" fmla="*/ 411480 w 411515"/>
              <a:gd name="connsiteY2" fmla="*/ 592046 h 957806"/>
              <a:gd name="connsiteX3" fmla="*/ 342900 w 411515"/>
              <a:gd name="connsiteY3" fmla="*/ 416786 h 957806"/>
              <a:gd name="connsiteX4" fmla="*/ 190500 w 411515"/>
              <a:gd name="connsiteY4" fmla="*/ 363446 h 957806"/>
              <a:gd name="connsiteX5" fmla="*/ 182880 w 411515"/>
              <a:gd name="connsiteY5" fmla="*/ 264386 h 957806"/>
              <a:gd name="connsiteX6" fmla="*/ 312420 w 411515"/>
              <a:gd name="connsiteY6" fmla="*/ 287246 h 957806"/>
              <a:gd name="connsiteX7" fmla="*/ 281940 w 411515"/>
              <a:gd name="connsiteY7" fmla="*/ 127226 h 957806"/>
              <a:gd name="connsiteX8" fmla="*/ 175260 w 411515"/>
              <a:gd name="connsiteY8" fmla="*/ 43406 h 957806"/>
              <a:gd name="connsiteX9" fmla="*/ 38100 w 411515"/>
              <a:gd name="connsiteY9" fmla="*/ 5306 h 957806"/>
              <a:gd name="connsiteX10" fmla="*/ 22860 w 411515"/>
              <a:gd name="connsiteY10" fmla="*/ 157706 h 957806"/>
              <a:gd name="connsiteX11" fmla="*/ 99060 w 411515"/>
              <a:gd name="connsiteY11" fmla="*/ 348206 h 957806"/>
              <a:gd name="connsiteX12" fmla="*/ 297180 w 411515"/>
              <a:gd name="connsiteY12" fmla="*/ 515846 h 957806"/>
              <a:gd name="connsiteX13" fmla="*/ 289560 w 411515"/>
              <a:gd name="connsiteY13" fmla="*/ 706346 h 957806"/>
              <a:gd name="connsiteX14" fmla="*/ 152400 w 411515"/>
              <a:gd name="connsiteY14" fmla="*/ 881606 h 957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1515" h="957806">
                <a:moveTo>
                  <a:pt x="0" y="957806"/>
                </a:moveTo>
                <a:cubicBezTo>
                  <a:pt x="133350" y="873986"/>
                  <a:pt x="266700" y="790166"/>
                  <a:pt x="335280" y="729206"/>
                </a:cubicBezTo>
                <a:cubicBezTo>
                  <a:pt x="403860" y="668246"/>
                  <a:pt x="410210" y="644116"/>
                  <a:pt x="411480" y="592046"/>
                </a:cubicBezTo>
                <a:cubicBezTo>
                  <a:pt x="412750" y="539976"/>
                  <a:pt x="379730" y="454886"/>
                  <a:pt x="342900" y="416786"/>
                </a:cubicBezTo>
                <a:cubicBezTo>
                  <a:pt x="306070" y="378686"/>
                  <a:pt x="217170" y="388846"/>
                  <a:pt x="190500" y="363446"/>
                </a:cubicBezTo>
                <a:cubicBezTo>
                  <a:pt x="163830" y="338046"/>
                  <a:pt x="162560" y="277086"/>
                  <a:pt x="182880" y="264386"/>
                </a:cubicBezTo>
                <a:cubicBezTo>
                  <a:pt x="203200" y="251686"/>
                  <a:pt x="295910" y="310106"/>
                  <a:pt x="312420" y="287246"/>
                </a:cubicBezTo>
                <a:cubicBezTo>
                  <a:pt x="328930" y="264386"/>
                  <a:pt x="304800" y="167866"/>
                  <a:pt x="281940" y="127226"/>
                </a:cubicBezTo>
                <a:cubicBezTo>
                  <a:pt x="259080" y="86586"/>
                  <a:pt x="215900" y="63726"/>
                  <a:pt x="175260" y="43406"/>
                </a:cubicBezTo>
                <a:cubicBezTo>
                  <a:pt x="134620" y="23086"/>
                  <a:pt x="63500" y="-13744"/>
                  <a:pt x="38100" y="5306"/>
                </a:cubicBezTo>
                <a:cubicBezTo>
                  <a:pt x="12700" y="24356"/>
                  <a:pt x="12700" y="100556"/>
                  <a:pt x="22860" y="157706"/>
                </a:cubicBezTo>
                <a:cubicBezTo>
                  <a:pt x="33020" y="214856"/>
                  <a:pt x="53340" y="288516"/>
                  <a:pt x="99060" y="348206"/>
                </a:cubicBezTo>
                <a:cubicBezTo>
                  <a:pt x="144780" y="407896"/>
                  <a:pt x="265430" y="456156"/>
                  <a:pt x="297180" y="515846"/>
                </a:cubicBezTo>
                <a:cubicBezTo>
                  <a:pt x="328930" y="575536"/>
                  <a:pt x="313690" y="645386"/>
                  <a:pt x="289560" y="706346"/>
                </a:cubicBezTo>
                <a:cubicBezTo>
                  <a:pt x="265430" y="767306"/>
                  <a:pt x="182880" y="858746"/>
                  <a:pt x="152400" y="881606"/>
                </a:cubicBezTo>
              </a:path>
            </a:pathLst>
          </a:custGeom>
          <a:solidFill>
            <a:srgbClr val="41719C"/>
          </a:solidFill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6" name="Freeform 2145"/>
          <p:cNvSpPr/>
          <p:nvPr/>
        </p:nvSpPr>
        <p:spPr>
          <a:xfrm>
            <a:off x="17207123" y="4983336"/>
            <a:ext cx="1729740" cy="1737360"/>
          </a:xfrm>
          <a:custGeom>
            <a:avLst/>
            <a:gdLst>
              <a:gd name="connsiteX0" fmla="*/ 1729740 w 1729740"/>
              <a:gd name="connsiteY0" fmla="*/ 0 h 1737360"/>
              <a:gd name="connsiteX1" fmla="*/ 1630680 w 1729740"/>
              <a:gd name="connsiteY1" fmla="*/ 182880 h 1737360"/>
              <a:gd name="connsiteX2" fmla="*/ 1577340 w 1729740"/>
              <a:gd name="connsiteY2" fmla="*/ 68580 h 1737360"/>
              <a:gd name="connsiteX3" fmla="*/ 1516380 w 1729740"/>
              <a:gd name="connsiteY3" fmla="*/ 137160 h 1737360"/>
              <a:gd name="connsiteX4" fmla="*/ 0 w 1729740"/>
              <a:gd name="connsiteY4" fmla="*/ 1478280 h 1737360"/>
              <a:gd name="connsiteX5" fmla="*/ 259080 w 1729740"/>
              <a:gd name="connsiteY5" fmla="*/ 1737360 h 173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29740" h="1737360">
                <a:moveTo>
                  <a:pt x="1729740" y="0"/>
                </a:moveTo>
                <a:lnTo>
                  <a:pt x="1630680" y="182880"/>
                </a:lnTo>
                <a:lnTo>
                  <a:pt x="1577340" y="68580"/>
                </a:lnTo>
                <a:lnTo>
                  <a:pt x="1516380" y="137160"/>
                </a:lnTo>
                <a:lnTo>
                  <a:pt x="0" y="1478280"/>
                </a:lnTo>
                <a:lnTo>
                  <a:pt x="259080" y="17373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7" name="Freeform 2146"/>
          <p:cNvSpPr/>
          <p:nvPr/>
        </p:nvSpPr>
        <p:spPr>
          <a:xfrm>
            <a:off x="17047103" y="4861416"/>
            <a:ext cx="1653540" cy="1493520"/>
          </a:xfrm>
          <a:custGeom>
            <a:avLst/>
            <a:gdLst>
              <a:gd name="connsiteX0" fmla="*/ 1653540 w 1653540"/>
              <a:gd name="connsiteY0" fmla="*/ 0 h 1493520"/>
              <a:gd name="connsiteX1" fmla="*/ 1219200 w 1653540"/>
              <a:gd name="connsiteY1" fmla="*/ 441960 h 1493520"/>
              <a:gd name="connsiteX2" fmla="*/ 83820 w 1653540"/>
              <a:gd name="connsiteY2" fmla="*/ 1493520 h 1493520"/>
              <a:gd name="connsiteX3" fmla="*/ 0 w 1653540"/>
              <a:gd name="connsiteY3" fmla="*/ 1417320 h 1493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3540" h="1493520">
                <a:moveTo>
                  <a:pt x="1653540" y="0"/>
                </a:moveTo>
                <a:lnTo>
                  <a:pt x="1219200" y="441960"/>
                </a:lnTo>
                <a:lnTo>
                  <a:pt x="83820" y="1493520"/>
                </a:lnTo>
                <a:lnTo>
                  <a:pt x="0" y="1417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9" name="Freeform 2148"/>
          <p:cNvSpPr/>
          <p:nvPr/>
        </p:nvSpPr>
        <p:spPr>
          <a:xfrm>
            <a:off x="16894703" y="4815696"/>
            <a:ext cx="784860" cy="1249680"/>
          </a:xfrm>
          <a:custGeom>
            <a:avLst/>
            <a:gdLst>
              <a:gd name="connsiteX0" fmla="*/ 784860 w 784860"/>
              <a:gd name="connsiteY0" fmla="*/ 0 h 1249680"/>
              <a:gd name="connsiteX1" fmla="*/ 0 w 784860"/>
              <a:gd name="connsiteY1" fmla="*/ 124968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4860" h="1249680">
                <a:moveTo>
                  <a:pt x="784860" y="0"/>
                </a:moveTo>
                <a:lnTo>
                  <a:pt x="0" y="1249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0" name="Freeform 2149"/>
          <p:cNvSpPr/>
          <p:nvPr/>
        </p:nvSpPr>
        <p:spPr>
          <a:xfrm>
            <a:off x="16467983" y="4922376"/>
            <a:ext cx="731520" cy="1135380"/>
          </a:xfrm>
          <a:custGeom>
            <a:avLst/>
            <a:gdLst>
              <a:gd name="connsiteX0" fmla="*/ 731520 w 731520"/>
              <a:gd name="connsiteY0" fmla="*/ 0 h 1135380"/>
              <a:gd name="connsiteX1" fmla="*/ 0 w 731520"/>
              <a:gd name="connsiteY1" fmla="*/ 883920 h 1135380"/>
              <a:gd name="connsiteX2" fmla="*/ 388620 w 731520"/>
              <a:gd name="connsiteY2" fmla="*/ 1135380 h 1135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1520" h="1135380">
                <a:moveTo>
                  <a:pt x="731520" y="0"/>
                </a:moveTo>
                <a:lnTo>
                  <a:pt x="0" y="883920"/>
                </a:lnTo>
                <a:lnTo>
                  <a:pt x="388620" y="11353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1" name="Freeform 2150"/>
          <p:cNvSpPr/>
          <p:nvPr/>
        </p:nvSpPr>
        <p:spPr>
          <a:xfrm>
            <a:off x="16803263" y="5379576"/>
            <a:ext cx="701040" cy="647700"/>
          </a:xfrm>
          <a:custGeom>
            <a:avLst/>
            <a:gdLst>
              <a:gd name="connsiteX0" fmla="*/ 0 w 701040"/>
              <a:gd name="connsiteY0" fmla="*/ 0 h 647700"/>
              <a:gd name="connsiteX1" fmla="*/ 701040 w 701040"/>
              <a:gd name="connsiteY1" fmla="*/ 647700 h 64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01040" h="647700">
                <a:moveTo>
                  <a:pt x="0" y="0"/>
                </a:moveTo>
                <a:lnTo>
                  <a:pt x="701040" y="647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2" name="Freeform 2151"/>
          <p:cNvSpPr/>
          <p:nvPr/>
        </p:nvSpPr>
        <p:spPr>
          <a:xfrm>
            <a:off x="17115683" y="5021436"/>
            <a:ext cx="693420" cy="708660"/>
          </a:xfrm>
          <a:custGeom>
            <a:avLst/>
            <a:gdLst>
              <a:gd name="connsiteX0" fmla="*/ 0 w 693420"/>
              <a:gd name="connsiteY0" fmla="*/ 0 h 708660"/>
              <a:gd name="connsiteX1" fmla="*/ 693420 w 69342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93420" h="708660">
                <a:moveTo>
                  <a:pt x="0" y="0"/>
                </a:moveTo>
                <a:lnTo>
                  <a:pt x="693420" y="708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3" name="Freeform 2152"/>
          <p:cNvSpPr/>
          <p:nvPr/>
        </p:nvSpPr>
        <p:spPr>
          <a:xfrm>
            <a:off x="17702423" y="4929996"/>
            <a:ext cx="426720" cy="495300"/>
          </a:xfrm>
          <a:custGeom>
            <a:avLst/>
            <a:gdLst>
              <a:gd name="connsiteX0" fmla="*/ 0 w 426720"/>
              <a:gd name="connsiteY0" fmla="*/ 0 h 495300"/>
              <a:gd name="connsiteX1" fmla="*/ 0 w 426720"/>
              <a:gd name="connsiteY1" fmla="*/ 0 h 495300"/>
              <a:gd name="connsiteX2" fmla="*/ 68580 w 426720"/>
              <a:gd name="connsiteY2" fmla="*/ 22860 h 495300"/>
              <a:gd name="connsiteX3" fmla="*/ 426720 w 426720"/>
              <a:gd name="connsiteY3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6720" h="495300">
                <a:moveTo>
                  <a:pt x="0" y="0"/>
                </a:moveTo>
                <a:lnTo>
                  <a:pt x="0" y="0"/>
                </a:lnTo>
                <a:lnTo>
                  <a:pt x="68580" y="22860"/>
                </a:lnTo>
                <a:lnTo>
                  <a:pt x="426720" y="4953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4" name="Freeform 2153"/>
          <p:cNvSpPr/>
          <p:nvPr/>
        </p:nvSpPr>
        <p:spPr>
          <a:xfrm>
            <a:off x="13755263" y="4167996"/>
            <a:ext cx="1950720" cy="3589020"/>
          </a:xfrm>
          <a:custGeom>
            <a:avLst/>
            <a:gdLst>
              <a:gd name="connsiteX0" fmla="*/ 335280 w 1950720"/>
              <a:gd name="connsiteY0" fmla="*/ 0 h 3589020"/>
              <a:gd name="connsiteX1" fmla="*/ 464820 w 1950720"/>
              <a:gd name="connsiteY1" fmla="*/ 144780 h 3589020"/>
              <a:gd name="connsiteX2" fmla="*/ 152400 w 1950720"/>
              <a:gd name="connsiteY2" fmla="*/ 632460 h 3589020"/>
              <a:gd name="connsiteX3" fmla="*/ 38100 w 1950720"/>
              <a:gd name="connsiteY3" fmla="*/ 762000 h 3589020"/>
              <a:gd name="connsiteX4" fmla="*/ 106680 w 1950720"/>
              <a:gd name="connsiteY4" fmla="*/ 975360 h 3589020"/>
              <a:gd name="connsiteX5" fmla="*/ 0 w 1950720"/>
              <a:gd name="connsiteY5" fmla="*/ 1158240 h 3589020"/>
              <a:gd name="connsiteX6" fmla="*/ 152400 w 1950720"/>
              <a:gd name="connsiteY6" fmla="*/ 1402080 h 3589020"/>
              <a:gd name="connsiteX7" fmla="*/ 297180 w 1950720"/>
              <a:gd name="connsiteY7" fmla="*/ 1539240 h 3589020"/>
              <a:gd name="connsiteX8" fmla="*/ 152400 w 1950720"/>
              <a:gd name="connsiteY8" fmla="*/ 1790700 h 3589020"/>
              <a:gd name="connsiteX9" fmla="*/ 1943100 w 1950720"/>
              <a:gd name="connsiteY9" fmla="*/ 3368040 h 3589020"/>
              <a:gd name="connsiteX10" fmla="*/ 1950720 w 1950720"/>
              <a:gd name="connsiteY10" fmla="*/ 3589020 h 358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50720" h="3589020">
                <a:moveTo>
                  <a:pt x="335280" y="0"/>
                </a:moveTo>
                <a:lnTo>
                  <a:pt x="464820" y="144780"/>
                </a:lnTo>
                <a:lnTo>
                  <a:pt x="152400" y="632460"/>
                </a:lnTo>
                <a:lnTo>
                  <a:pt x="38100" y="762000"/>
                </a:lnTo>
                <a:lnTo>
                  <a:pt x="106680" y="975360"/>
                </a:lnTo>
                <a:lnTo>
                  <a:pt x="0" y="1158240"/>
                </a:lnTo>
                <a:lnTo>
                  <a:pt x="152400" y="1402080"/>
                </a:lnTo>
                <a:lnTo>
                  <a:pt x="297180" y="1539240"/>
                </a:lnTo>
                <a:lnTo>
                  <a:pt x="152400" y="1790700"/>
                </a:lnTo>
                <a:lnTo>
                  <a:pt x="1943100" y="3368040"/>
                </a:lnTo>
                <a:lnTo>
                  <a:pt x="1950720" y="3589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5" name="Freeform 2154"/>
          <p:cNvSpPr/>
          <p:nvPr/>
        </p:nvSpPr>
        <p:spPr>
          <a:xfrm>
            <a:off x="14174363" y="5570076"/>
            <a:ext cx="2514600" cy="1943100"/>
          </a:xfrm>
          <a:custGeom>
            <a:avLst/>
            <a:gdLst>
              <a:gd name="connsiteX0" fmla="*/ 1508760 w 2514600"/>
              <a:gd name="connsiteY0" fmla="*/ 1943100 h 1943100"/>
              <a:gd name="connsiteX1" fmla="*/ 1539240 w 2514600"/>
              <a:gd name="connsiteY1" fmla="*/ 1783080 h 1943100"/>
              <a:gd name="connsiteX2" fmla="*/ 1935480 w 2514600"/>
              <a:gd name="connsiteY2" fmla="*/ 1310640 h 1943100"/>
              <a:gd name="connsiteX3" fmla="*/ 2278380 w 2514600"/>
              <a:gd name="connsiteY3" fmla="*/ 1013460 h 1943100"/>
              <a:gd name="connsiteX4" fmla="*/ 2423160 w 2514600"/>
              <a:gd name="connsiteY4" fmla="*/ 792480 h 1943100"/>
              <a:gd name="connsiteX5" fmla="*/ 2514600 w 2514600"/>
              <a:gd name="connsiteY5" fmla="*/ 617220 h 1943100"/>
              <a:gd name="connsiteX6" fmla="*/ 2247900 w 2514600"/>
              <a:gd name="connsiteY6" fmla="*/ 381000 h 1943100"/>
              <a:gd name="connsiteX7" fmla="*/ 1851660 w 2514600"/>
              <a:gd name="connsiteY7" fmla="*/ 937260 h 1943100"/>
              <a:gd name="connsiteX8" fmla="*/ 1478280 w 2514600"/>
              <a:gd name="connsiteY8" fmla="*/ 1303020 h 1943100"/>
              <a:gd name="connsiteX9" fmla="*/ 403860 w 2514600"/>
              <a:gd name="connsiteY9" fmla="*/ 327660 h 1943100"/>
              <a:gd name="connsiteX10" fmla="*/ 0 w 2514600"/>
              <a:gd name="connsiteY10" fmla="*/ 0 h 194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14600" h="1943100">
                <a:moveTo>
                  <a:pt x="1508760" y="1943100"/>
                </a:moveTo>
                <a:lnTo>
                  <a:pt x="1539240" y="1783080"/>
                </a:lnTo>
                <a:lnTo>
                  <a:pt x="1935480" y="1310640"/>
                </a:lnTo>
                <a:lnTo>
                  <a:pt x="2278380" y="1013460"/>
                </a:lnTo>
                <a:lnTo>
                  <a:pt x="2423160" y="792480"/>
                </a:lnTo>
                <a:lnTo>
                  <a:pt x="2514600" y="617220"/>
                </a:lnTo>
                <a:lnTo>
                  <a:pt x="2247900" y="381000"/>
                </a:lnTo>
                <a:lnTo>
                  <a:pt x="1851660" y="937260"/>
                </a:lnTo>
                <a:lnTo>
                  <a:pt x="1478280" y="1303020"/>
                </a:lnTo>
                <a:lnTo>
                  <a:pt x="403860" y="32766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6" name="Freeform 2155"/>
          <p:cNvSpPr/>
          <p:nvPr/>
        </p:nvSpPr>
        <p:spPr>
          <a:xfrm>
            <a:off x="15881243" y="6286356"/>
            <a:ext cx="952500" cy="1219200"/>
          </a:xfrm>
          <a:custGeom>
            <a:avLst/>
            <a:gdLst>
              <a:gd name="connsiteX0" fmla="*/ 929640 w 952500"/>
              <a:gd name="connsiteY0" fmla="*/ 0 h 1219200"/>
              <a:gd name="connsiteX1" fmla="*/ 731520 w 952500"/>
              <a:gd name="connsiteY1" fmla="*/ 304800 h 1219200"/>
              <a:gd name="connsiteX2" fmla="*/ 548640 w 952500"/>
              <a:gd name="connsiteY2" fmla="*/ 472440 h 1219200"/>
              <a:gd name="connsiteX3" fmla="*/ 0 w 952500"/>
              <a:gd name="connsiteY3" fmla="*/ 1089660 h 1219200"/>
              <a:gd name="connsiteX4" fmla="*/ 60960 w 952500"/>
              <a:gd name="connsiteY4" fmla="*/ 1219200 h 1219200"/>
              <a:gd name="connsiteX5" fmla="*/ 419100 w 952500"/>
              <a:gd name="connsiteY5" fmla="*/ 922020 h 1219200"/>
              <a:gd name="connsiteX6" fmla="*/ 952500 w 952500"/>
              <a:gd name="connsiteY6" fmla="*/ 6477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2500" h="1219200">
                <a:moveTo>
                  <a:pt x="929640" y="0"/>
                </a:moveTo>
                <a:lnTo>
                  <a:pt x="731520" y="304800"/>
                </a:lnTo>
                <a:lnTo>
                  <a:pt x="548640" y="472440"/>
                </a:lnTo>
                <a:lnTo>
                  <a:pt x="0" y="1089660"/>
                </a:lnTo>
                <a:lnTo>
                  <a:pt x="60960" y="1219200"/>
                </a:lnTo>
                <a:lnTo>
                  <a:pt x="419100" y="922020"/>
                </a:lnTo>
                <a:lnTo>
                  <a:pt x="952500" y="647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7" name="Freeform 2156"/>
          <p:cNvSpPr/>
          <p:nvPr/>
        </p:nvSpPr>
        <p:spPr>
          <a:xfrm>
            <a:off x="16483223" y="6720696"/>
            <a:ext cx="228600" cy="251460"/>
          </a:xfrm>
          <a:custGeom>
            <a:avLst/>
            <a:gdLst>
              <a:gd name="connsiteX0" fmla="*/ 228600 w 228600"/>
              <a:gd name="connsiteY0" fmla="*/ 251460 h 251460"/>
              <a:gd name="connsiteX1" fmla="*/ 0 w 228600"/>
              <a:gd name="connsiteY1" fmla="*/ 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251460">
                <a:moveTo>
                  <a:pt x="228600" y="2514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8" name="Freeform 2157"/>
          <p:cNvSpPr/>
          <p:nvPr/>
        </p:nvSpPr>
        <p:spPr>
          <a:xfrm>
            <a:off x="16163183" y="7055976"/>
            <a:ext cx="160020" cy="129540"/>
          </a:xfrm>
          <a:custGeom>
            <a:avLst/>
            <a:gdLst>
              <a:gd name="connsiteX0" fmla="*/ 160020 w 160020"/>
              <a:gd name="connsiteY0" fmla="*/ 129540 h 129540"/>
              <a:gd name="connsiteX1" fmla="*/ 0 w 160020"/>
              <a:gd name="connsiteY1" fmla="*/ 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129540">
                <a:moveTo>
                  <a:pt x="160020" y="1295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9" name="Freeform 2158"/>
          <p:cNvSpPr/>
          <p:nvPr/>
        </p:nvSpPr>
        <p:spPr>
          <a:xfrm>
            <a:off x="16224143" y="6217776"/>
            <a:ext cx="434340" cy="320040"/>
          </a:xfrm>
          <a:custGeom>
            <a:avLst/>
            <a:gdLst>
              <a:gd name="connsiteX0" fmla="*/ 0 w 434340"/>
              <a:gd name="connsiteY0" fmla="*/ 0 h 320040"/>
              <a:gd name="connsiteX1" fmla="*/ 434340 w 434340"/>
              <a:gd name="connsiteY1" fmla="*/ 32004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4340" h="320040">
                <a:moveTo>
                  <a:pt x="0" y="0"/>
                </a:moveTo>
                <a:lnTo>
                  <a:pt x="434340" y="320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0" name="Freeform 2159"/>
          <p:cNvSpPr/>
          <p:nvPr/>
        </p:nvSpPr>
        <p:spPr>
          <a:xfrm>
            <a:off x="16056503" y="6469236"/>
            <a:ext cx="251460" cy="243840"/>
          </a:xfrm>
          <a:custGeom>
            <a:avLst/>
            <a:gdLst>
              <a:gd name="connsiteX0" fmla="*/ 0 w 251460"/>
              <a:gd name="connsiteY0" fmla="*/ 0 h 243840"/>
              <a:gd name="connsiteX1" fmla="*/ 251460 w 251460"/>
              <a:gd name="connsiteY1" fmla="*/ 243840 h 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1460" h="243840">
                <a:moveTo>
                  <a:pt x="0" y="0"/>
                </a:moveTo>
                <a:lnTo>
                  <a:pt x="251460" y="2438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1" name="Freeform 2160"/>
          <p:cNvSpPr/>
          <p:nvPr/>
        </p:nvSpPr>
        <p:spPr>
          <a:xfrm>
            <a:off x="15805043" y="6743556"/>
            <a:ext cx="266700" cy="236220"/>
          </a:xfrm>
          <a:custGeom>
            <a:avLst/>
            <a:gdLst>
              <a:gd name="connsiteX0" fmla="*/ 0 w 266700"/>
              <a:gd name="connsiteY0" fmla="*/ 0 h 236220"/>
              <a:gd name="connsiteX1" fmla="*/ 266700 w 266700"/>
              <a:gd name="connsiteY1" fmla="*/ 236220 h 23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236220">
                <a:moveTo>
                  <a:pt x="0" y="0"/>
                </a:moveTo>
                <a:lnTo>
                  <a:pt x="266700" y="236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2" name="Freeform 2161"/>
          <p:cNvSpPr/>
          <p:nvPr/>
        </p:nvSpPr>
        <p:spPr>
          <a:xfrm>
            <a:off x="15164963" y="4358496"/>
            <a:ext cx="1775460" cy="1310640"/>
          </a:xfrm>
          <a:custGeom>
            <a:avLst/>
            <a:gdLst>
              <a:gd name="connsiteX0" fmla="*/ 1775460 w 1775460"/>
              <a:gd name="connsiteY0" fmla="*/ 601980 h 1310640"/>
              <a:gd name="connsiteX1" fmla="*/ 1211580 w 1775460"/>
              <a:gd name="connsiteY1" fmla="*/ 1310640 h 1310640"/>
              <a:gd name="connsiteX2" fmla="*/ 502920 w 1775460"/>
              <a:gd name="connsiteY2" fmla="*/ 754380 h 1310640"/>
              <a:gd name="connsiteX3" fmla="*/ 594360 w 1775460"/>
              <a:gd name="connsiteY3" fmla="*/ 510540 h 1310640"/>
              <a:gd name="connsiteX4" fmla="*/ 0 w 1775460"/>
              <a:gd name="connsiteY4" fmla="*/ 0 h 1310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75460" h="1310640">
                <a:moveTo>
                  <a:pt x="1775460" y="601980"/>
                </a:moveTo>
                <a:lnTo>
                  <a:pt x="1211580" y="1310640"/>
                </a:lnTo>
                <a:lnTo>
                  <a:pt x="502920" y="754380"/>
                </a:lnTo>
                <a:lnTo>
                  <a:pt x="594360" y="51054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3" name="Freeform 2162"/>
          <p:cNvSpPr/>
          <p:nvPr/>
        </p:nvSpPr>
        <p:spPr>
          <a:xfrm>
            <a:off x="14700143" y="4968096"/>
            <a:ext cx="716280" cy="541020"/>
          </a:xfrm>
          <a:custGeom>
            <a:avLst/>
            <a:gdLst>
              <a:gd name="connsiteX0" fmla="*/ 0 w 716280"/>
              <a:gd name="connsiteY0" fmla="*/ 0 h 541020"/>
              <a:gd name="connsiteX1" fmla="*/ 716280 w 716280"/>
              <a:gd name="connsiteY1" fmla="*/ 54102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16280" h="541020">
                <a:moveTo>
                  <a:pt x="0" y="0"/>
                </a:moveTo>
                <a:lnTo>
                  <a:pt x="716280" y="541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4" name="Freeform 2163"/>
          <p:cNvSpPr/>
          <p:nvPr/>
        </p:nvSpPr>
        <p:spPr>
          <a:xfrm>
            <a:off x="14608703" y="5173836"/>
            <a:ext cx="1051560" cy="1082040"/>
          </a:xfrm>
          <a:custGeom>
            <a:avLst/>
            <a:gdLst>
              <a:gd name="connsiteX0" fmla="*/ 0 w 1051560"/>
              <a:gd name="connsiteY0" fmla="*/ 0 h 1082040"/>
              <a:gd name="connsiteX1" fmla="*/ 1051560 w 1051560"/>
              <a:gd name="connsiteY1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51560" h="1082040">
                <a:moveTo>
                  <a:pt x="0" y="0"/>
                </a:moveTo>
                <a:lnTo>
                  <a:pt x="1051560" y="1082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5" name="Freeform 2164"/>
          <p:cNvSpPr/>
          <p:nvPr/>
        </p:nvSpPr>
        <p:spPr>
          <a:xfrm>
            <a:off x="14479163" y="5471016"/>
            <a:ext cx="1196340" cy="998220"/>
          </a:xfrm>
          <a:custGeom>
            <a:avLst/>
            <a:gdLst>
              <a:gd name="connsiteX0" fmla="*/ 0 w 1196340"/>
              <a:gd name="connsiteY0" fmla="*/ 0 h 998220"/>
              <a:gd name="connsiteX1" fmla="*/ 1196340 w 1196340"/>
              <a:gd name="connsiteY1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6340" h="998220">
                <a:moveTo>
                  <a:pt x="0" y="0"/>
                </a:moveTo>
                <a:lnTo>
                  <a:pt x="1196340" y="998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6" name="Freeform 2165"/>
          <p:cNvSpPr/>
          <p:nvPr/>
        </p:nvSpPr>
        <p:spPr>
          <a:xfrm>
            <a:off x="15576443" y="5204316"/>
            <a:ext cx="784860" cy="1478280"/>
          </a:xfrm>
          <a:custGeom>
            <a:avLst/>
            <a:gdLst>
              <a:gd name="connsiteX0" fmla="*/ 0 w 784860"/>
              <a:gd name="connsiteY0" fmla="*/ 0 h 1478280"/>
              <a:gd name="connsiteX1" fmla="*/ 784860 w 784860"/>
              <a:gd name="connsiteY1" fmla="*/ 624840 h 1478280"/>
              <a:gd name="connsiteX2" fmla="*/ 106680 w 784860"/>
              <a:gd name="connsiteY2" fmla="*/ 1478280 h 147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4860" h="1478280">
                <a:moveTo>
                  <a:pt x="0" y="0"/>
                </a:moveTo>
                <a:lnTo>
                  <a:pt x="784860" y="624840"/>
                </a:lnTo>
                <a:lnTo>
                  <a:pt x="106680" y="14782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7" name="Freeform 2166"/>
          <p:cNvSpPr/>
          <p:nvPr/>
        </p:nvSpPr>
        <p:spPr>
          <a:xfrm>
            <a:off x="15119243" y="5059536"/>
            <a:ext cx="556260" cy="922020"/>
          </a:xfrm>
          <a:custGeom>
            <a:avLst/>
            <a:gdLst>
              <a:gd name="connsiteX0" fmla="*/ 0 w 556260"/>
              <a:gd name="connsiteY0" fmla="*/ 922020 h 922020"/>
              <a:gd name="connsiteX1" fmla="*/ 556260 w 556260"/>
              <a:gd name="connsiteY1" fmla="*/ 0 h 922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56260" h="922020">
                <a:moveTo>
                  <a:pt x="0" y="922020"/>
                </a:moveTo>
                <a:lnTo>
                  <a:pt x="5562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8" name="Freeform 2167"/>
          <p:cNvSpPr/>
          <p:nvPr/>
        </p:nvSpPr>
        <p:spPr>
          <a:xfrm>
            <a:off x="15599303" y="5501496"/>
            <a:ext cx="373380" cy="624840"/>
          </a:xfrm>
          <a:custGeom>
            <a:avLst/>
            <a:gdLst>
              <a:gd name="connsiteX0" fmla="*/ 0 w 373380"/>
              <a:gd name="connsiteY0" fmla="*/ 624840 h 624840"/>
              <a:gd name="connsiteX1" fmla="*/ 76200 w 373380"/>
              <a:gd name="connsiteY1" fmla="*/ 472440 h 624840"/>
              <a:gd name="connsiteX2" fmla="*/ 373380 w 373380"/>
              <a:gd name="connsiteY2" fmla="*/ 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3380" h="624840">
                <a:moveTo>
                  <a:pt x="0" y="624840"/>
                </a:moveTo>
                <a:lnTo>
                  <a:pt x="76200" y="472440"/>
                </a:lnTo>
                <a:lnTo>
                  <a:pt x="3733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9" name="Freeform 2168"/>
          <p:cNvSpPr/>
          <p:nvPr/>
        </p:nvSpPr>
        <p:spPr>
          <a:xfrm>
            <a:off x="15690743" y="5981556"/>
            <a:ext cx="327660" cy="678180"/>
          </a:xfrm>
          <a:custGeom>
            <a:avLst/>
            <a:gdLst>
              <a:gd name="connsiteX0" fmla="*/ 0 w 327660"/>
              <a:gd name="connsiteY0" fmla="*/ 0 h 678180"/>
              <a:gd name="connsiteX1" fmla="*/ 327660 w 327660"/>
              <a:gd name="connsiteY1" fmla="*/ 281940 h 678180"/>
              <a:gd name="connsiteX2" fmla="*/ 0 w 327660"/>
              <a:gd name="connsiteY2" fmla="*/ 678180 h 678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7660" h="678180">
                <a:moveTo>
                  <a:pt x="0" y="0"/>
                </a:moveTo>
                <a:lnTo>
                  <a:pt x="327660" y="281940"/>
                </a:lnTo>
                <a:lnTo>
                  <a:pt x="0" y="6781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0" name="Freeform 2169"/>
          <p:cNvSpPr/>
          <p:nvPr/>
        </p:nvSpPr>
        <p:spPr>
          <a:xfrm>
            <a:off x="15980303" y="5798676"/>
            <a:ext cx="365760" cy="449580"/>
          </a:xfrm>
          <a:custGeom>
            <a:avLst/>
            <a:gdLst>
              <a:gd name="connsiteX0" fmla="*/ 0 w 365760"/>
              <a:gd name="connsiteY0" fmla="*/ 449580 h 449580"/>
              <a:gd name="connsiteX1" fmla="*/ 365760 w 365760"/>
              <a:gd name="connsiteY1" fmla="*/ 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449580">
                <a:moveTo>
                  <a:pt x="0" y="449580"/>
                </a:moveTo>
                <a:lnTo>
                  <a:pt x="3657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1" name="Freeform 2170"/>
          <p:cNvSpPr/>
          <p:nvPr/>
        </p:nvSpPr>
        <p:spPr>
          <a:xfrm>
            <a:off x="15965063" y="5029056"/>
            <a:ext cx="640080" cy="266700"/>
          </a:xfrm>
          <a:custGeom>
            <a:avLst/>
            <a:gdLst>
              <a:gd name="connsiteX0" fmla="*/ 0 w 640080"/>
              <a:gd name="connsiteY0" fmla="*/ 266700 h 266700"/>
              <a:gd name="connsiteX1" fmla="*/ 220980 w 640080"/>
              <a:gd name="connsiteY1" fmla="*/ 15240 h 266700"/>
              <a:gd name="connsiteX2" fmla="*/ 434340 w 640080"/>
              <a:gd name="connsiteY2" fmla="*/ 251460 h 266700"/>
              <a:gd name="connsiteX3" fmla="*/ 640080 w 640080"/>
              <a:gd name="connsiteY3" fmla="*/ 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40080" h="266700">
                <a:moveTo>
                  <a:pt x="0" y="266700"/>
                </a:moveTo>
                <a:lnTo>
                  <a:pt x="220980" y="15240"/>
                </a:lnTo>
                <a:lnTo>
                  <a:pt x="434340" y="251460"/>
                </a:lnTo>
                <a:lnTo>
                  <a:pt x="6400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2" name="Freeform 2171"/>
          <p:cNvSpPr/>
          <p:nvPr/>
        </p:nvSpPr>
        <p:spPr>
          <a:xfrm>
            <a:off x="14121023" y="4571856"/>
            <a:ext cx="419100" cy="228600"/>
          </a:xfrm>
          <a:custGeom>
            <a:avLst/>
            <a:gdLst>
              <a:gd name="connsiteX0" fmla="*/ 0 w 419100"/>
              <a:gd name="connsiteY0" fmla="*/ 0 h 228600"/>
              <a:gd name="connsiteX1" fmla="*/ 419100 w 41910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9100" h="228600">
                <a:moveTo>
                  <a:pt x="0" y="0"/>
                </a:moveTo>
                <a:lnTo>
                  <a:pt x="419100" y="22860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3" name="Freeform 2172"/>
          <p:cNvSpPr/>
          <p:nvPr/>
        </p:nvSpPr>
        <p:spPr>
          <a:xfrm>
            <a:off x="13983863" y="4762356"/>
            <a:ext cx="411480" cy="228600"/>
          </a:xfrm>
          <a:custGeom>
            <a:avLst/>
            <a:gdLst>
              <a:gd name="connsiteX0" fmla="*/ 0 w 411480"/>
              <a:gd name="connsiteY0" fmla="*/ 0 h 228600"/>
              <a:gd name="connsiteX1" fmla="*/ 411480 w 41148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1480" h="228600">
                <a:moveTo>
                  <a:pt x="0" y="0"/>
                </a:moveTo>
                <a:lnTo>
                  <a:pt x="411480" y="228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4" name="Freeform 2173"/>
          <p:cNvSpPr/>
          <p:nvPr/>
        </p:nvSpPr>
        <p:spPr>
          <a:xfrm>
            <a:off x="13831463" y="5189076"/>
            <a:ext cx="289560" cy="106680"/>
          </a:xfrm>
          <a:custGeom>
            <a:avLst/>
            <a:gdLst>
              <a:gd name="connsiteX0" fmla="*/ 0 w 289560"/>
              <a:gd name="connsiteY0" fmla="*/ 0 h 106680"/>
              <a:gd name="connsiteX1" fmla="*/ 289560 w 289560"/>
              <a:gd name="connsiteY1" fmla="*/ 106680 h 10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106680">
                <a:moveTo>
                  <a:pt x="0" y="0"/>
                </a:moveTo>
                <a:lnTo>
                  <a:pt x="289560" y="106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5" name="Freeform 2174"/>
          <p:cNvSpPr/>
          <p:nvPr/>
        </p:nvSpPr>
        <p:spPr>
          <a:xfrm>
            <a:off x="13252343" y="5775816"/>
            <a:ext cx="678180" cy="190500"/>
          </a:xfrm>
          <a:custGeom>
            <a:avLst/>
            <a:gdLst>
              <a:gd name="connsiteX0" fmla="*/ 0 w 678180"/>
              <a:gd name="connsiteY0" fmla="*/ 0 h 190500"/>
              <a:gd name="connsiteX1" fmla="*/ 632460 w 678180"/>
              <a:gd name="connsiteY1" fmla="*/ 99060 h 190500"/>
              <a:gd name="connsiteX2" fmla="*/ 678180 w 678180"/>
              <a:gd name="connsiteY2" fmla="*/ 19050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180" h="190500">
                <a:moveTo>
                  <a:pt x="0" y="0"/>
                </a:moveTo>
                <a:lnTo>
                  <a:pt x="632460" y="99060"/>
                </a:lnTo>
                <a:lnTo>
                  <a:pt x="678180" y="1905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1" name="Freeform 2180"/>
          <p:cNvSpPr/>
          <p:nvPr/>
        </p:nvSpPr>
        <p:spPr>
          <a:xfrm>
            <a:off x="11575943" y="4800456"/>
            <a:ext cx="2491740" cy="2377440"/>
          </a:xfrm>
          <a:custGeom>
            <a:avLst/>
            <a:gdLst>
              <a:gd name="connsiteX0" fmla="*/ 2491740 w 2491740"/>
              <a:gd name="connsiteY0" fmla="*/ 2377440 h 2377440"/>
              <a:gd name="connsiteX1" fmla="*/ 883920 w 2491740"/>
              <a:gd name="connsiteY1" fmla="*/ 1546860 h 2377440"/>
              <a:gd name="connsiteX2" fmla="*/ 784860 w 2491740"/>
              <a:gd name="connsiteY2" fmla="*/ 1615440 h 2377440"/>
              <a:gd name="connsiteX3" fmla="*/ 0 w 2491740"/>
              <a:gd name="connsiteY3" fmla="*/ 342900 h 2377440"/>
              <a:gd name="connsiteX4" fmla="*/ 388620 w 2491740"/>
              <a:gd name="connsiteY4" fmla="*/ 0 h 2377440"/>
              <a:gd name="connsiteX5" fmla="*/ 944880 w 2491740"/>
              <a:gd name="connsiteY5" fmla="*/ 929640 h 2377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91740" h="2377440">
                <a:moveTo>
                  <a:pt x="2491740" y="2377440"/>
                </a:moveTo>
                <a:lnTo>
                  <a:pt x="883920" y="1546860"/>
                </a:lnTo>
                <a:lnTo>
                  <a:pt x="784860" y="1615440"/>
                </a:lnTo>
                <a:lnTo>
                  <a:pt x="0" y="342900"/>
                </a:lnTo>
                <a:lnTo>
                  <a:pt x="388620" y="0"/>
                </a:lnTo>
                <a:lnTo>
                  <a:pt x="944880" y="92964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0" name="Freeform 2189"/>
          <p:cNvSpPr/>
          <p:nvPr/>
        </p:nvSpPr>
        <p:spPr>
          <a:xfrm>
            <a:off x="12970403" y="6987396"/>
            <a:ext cx="731520" cy="723900"/>
          </a:xfrm>
          <a:custGeom>
            <a:avLst/>
            <a:gdLst>
              <a:gd name="connsiteX0" fmla="*/ 731520 w 731520"/>
              <a:gd name="connsiteY0" fmla="*/ 0 h 723900"/>
              <a:gd name="connsiteX1" fmla="*/ 220980 w 731520"/>
              <a:gd name="connsiteY1" fmla="*/ 723900 h 723900"/>
              <a:gd name="connsiteX2" fmla="*/ 0 w 731520"/>
              <a:gd name="connsiteY2" fmla="*/ 5715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1520" h="723900">
                <a:moveTo>
                  <a:pt x="731520" y="0"/>
                </a:moveTo>
                <a:lnTo>
                  <a:pt x="220980" y="723900"/>
                </a:lnTo>
                <a:lnTo>
                  <a:pt x="0" y="5715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1" name="Freeform 2190"/>
          <p:cNvSpPr/>
          <p:nvPr/>
        </p:nvSpPr>
        <p:spPr>
          <a:xfrm>
            <a:off x="13000883" y="7315056"/>
            <a:ext cx="762000" cy="205740"/>
          </a:xfrm>
          <a:custGeom>
            <a:avLst/>
            <a:gdLst>
              <a:gd name="connsiteX0" fmla="*/ 0 w 762000"/>
              <a:gd name="connsiteY0" fmla="*/ 0 h 205740"/>
              <a:gd name="connsiteX1" fmla="*/ 342900 w 762000"/>
              <a:gd name="connsiteY1" fmla="*/ 144780 h 205740"/>
              <a:gd name="connsiteX2" fmla="*/ 762000 w 762000"/>
              <a:gd name="connsiteY2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205740">
                <a:moveTo>
                  <a:pt x="0" y="0"/>
                </a:moveTo>
                <a:lnTo>
                  <a:pt x="342900" y="144780"/>
                </a:lnTo>
                <a:lnTo>
                  <a:pt x="76200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2" name="Freeform 2191"/>
          <p:cNvSpPr/>
          <p:nvPr/>
        </p:nvSpPr>
        <p:spPr>
          <a:xfrm>
            <a:off x="13077083" y="7162656"/>
            <a:ext cx="403860" cy="160020"/>
          </a:xfrm>
          <a:custGeom>
            <a:avLst/>
            <a:gdLst>
              <a:gd name="connsiteX0" fmla="*/ 0 w 403860"/>
              <a:gd name="connsiteY0" fmla="*/ 0 h 160020"/>
              <a:gd name="connsiteX1" fmla="*/ 403860 w 403860"/>
              <a:gd name="connsiteY1" fmla="*/ 160020 h 160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160020">
                <a:moveTo>
                  <a:pt x="0" y="0"/>
                </a:moveTo>
                <a:lnTo>
                  <a:pt x="403860" y="160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3" name="Freeform 2192"/>
          <p:cNvSpPr/>
          <p:nvPr/>
        </p:nvSpPr>
        <p:spPr>
          <a:xfrm>
            <a:off x="7918343" y="8305656"/>
            <a:ext cx="594360" cy="769620"/>
          </a:xfrm>
          <a:custGeom>
            <a:avLst/>
            <a:gdLst>
              <a:gd name="connsiteX0" fmla="*/ 0 w 594360"/>
              <a:gd name="connsiteY0" fmla="*/ 0 h 769620"/>
              <a:gd name="connsiteX1" fmla="*/ 228600 w 594360"/>
              <a:gd name="connsiteY1" fmla="*/ 190500 h 769620"/>
              <a:gd name="connsiteX2" fmla="*/ 594360 w 594360"/>
              <a:gd name="connsiteY2" fmla="*/ 76962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360" h="769620">
                <a:moveTo>
                  <a:pt x="0" y="0"/>
                </a:moveTo>
                <a:lnTo>
                  <a:pt x="228600" y="190500"/>
                </a:lnTo>
                <a:lnTo>
                  <a:pt x="594360" y="7696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4" name="Freeform 2193"/>
          <p:cNvSpPr/>
          <p:nvPr/>
        </p:nvSpPr>
        <p:spPr>
          <a:xfrm>
            <a:off x="8108843" y="7772256"/>
            <a:ext cx="777240" cy="1043940"/>
          </a:xfrm>
          <a:custGeom>
            <a:avLst/>
            <a:gdLst>
              <a:gd name="connsiteX0" fmla="*/ 0 w 777240"/>
              <a:gd name="connsiteY0" fmla="*/ 1043940 h 1043940"/>
              <a:gd name="connsiteX1" fmla="*/ 777240 w 777240"/>
              <a:gd name="connsiteY1" fmla="*/ 647700 h 1043940"/>
              <a:gd name="connsiteX2" fmla="*/ 190500 w 777240"/>
              <a:gd name="connsiteY2" fmla="*/ 0 h 104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7240" h="1043940">
                <a:moveTo>
                  <a:pt x="0" y="1043940"/>
                </a:moveTo>
                <a:lnTo>
                  <a:pt x="777240" y="647700"/>
                </a:lnTo>
                <a:lnTo>
                  <a:pt x="19050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5" name="Freeform 2194"/>
          <p:cNvSpPr/>
          <p:nvPr/>
        </p:nvSpPr>
        <p:spPr>
          <a:xfrm>
            <a:off x="8047883" y="7901796"/>
            <a:ext cx="533400" cy="434340"/>
          </a:xfrm>
          <a:custGeom>
            <a:avLst/>
            <a:gdLst>
              <a:gd name="connsiteX0" fmla="*/ 0 w 533400"/>
              <a:gd name="connsiteY0" fmla="*/ 0 h 434340"/>
              <a:gd name="connsiteX1" fmla="*/ 533400 w 53340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0" h="434340">
                <a:moveTo>
                  <a:pt x="0" y="0"/>
                </a:moveTo>
                <a:lnTo>
                  <a:pt x="53340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6" name="Freeform 2195"/>
          <p:cNvSpPr/>
          <p:nvPr/>
        </p:nvSpPr>
        <p:spPr>
          <a:xfrm>
            <a:off x="8375543" y="7787496"/>
            <a:ext cx="312420" cy="365760"/>
          </a:xfrm>
          <a:custGeom>
            <a:avLst/>
            <a:gdLst>
              <a:gd name="connsiteX0" fmla="*/ 0 w 312420"/>
              <a:gd name="connsiteY0" fmla="*/ 365760 h 365760"/>
              <a:gd name="connsiteX1" fmla="*/ 137160 w 312420"/>
              <a:gd name="connsiteY1" fmla="*/ 160020 h 365760"/>
              <a:gd name="connsiteX2" fmla="*/ 312420 w 312420"/>
              <a:gd name="connsiteY2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2420" h="365760">
                <a:moveTo>
                  <a:pt x="0" y="365760"/>
                </a:moveTo>
                <a:lnTo>
                  <a:pt x="137160" y="160020"/>
                </a:lnTo>
                <a:lnTo>
                  <a:pt x="3124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7" name="Freeform 2196"/>
          <p:cNvSpPr/>
          <p:nvPr/>
        </p:nvSpPr>
        <p:spPr>
          <a:xfrm>
            <a:off x="8573663" y="8595216"/>
            <a:ext cx="228600" cy="342900"/>
          </a:xfrm>
          <a:custGeom>
            <a:avLst/>
            <a:gdLst>
              <a:gd name="connsiteX0" fmla="*/ 0 w 228600"/>
              <a:gd name="connsiteY0" fmla="*/ 0 h 342900"/>
              <a:gd name="connsiteX1" fmla="*/ 228600 w 228600"/>
              <a:gd name="connsiteY1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342900">
                <a:moveTo>
                  <a:pt x="0" y="0"/>
                </a:moveTo>
                <a:lnTo>
                  <a:pt x="228600" y="342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8" name="Freeform 2197"/>
          <p:cNvSpPr/>
          <p:nvPr/>
        </p:nvSpPr>
        <p:spPr>
          <a:xfrm>
            <a:off x="7598303" y="8861916"/>
            <a:ext cx="243840" cy="472440"/>
          </a:xfrm>
          <a:custGeom>
            <a:avLst/>
            <a:gdLst>
              <a:gd name="connsiteX0" fmla="*/ 0 w 243840"/>
              <a:gd name="connsiteY0" fmla="*/ 0 h 472440"/>
              <a:gd name="connsiteX1" fmla="*/ 91440 w 243840"/>
              <a:gd name="connsiteY1" fmla="*/ 68580 h 472440"/>
              <a:gd name="connsiteX2" fmla="*/ 243840 w 243840"/>
              <a:gd name="connsiteY2" fmla="*/ 47244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3840" h="472440">
                <a:moveTo>
                  <a:pt x="0" y="0"/>
                </a:moveTo>
                <a:lnTo>
                  <a:pt x="91440" y="68580"/>
                </a:lnTo>
                <a:lnTo>
                  <a:pt x="243840" y="47244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9" name="Freeform 2198"/>
          <p:cNvSpPr/>
          <p:nvPr/>
        </p:nvSpPr>
        <p:spPr>
          <a:xfrm>
            <a:off x="7049663" y="9151476"/>
            <a:ext cx="944880" cy="861060"/>
          </a:xfrm>
          <a:custGeom>
            <a:avLst/>
            <a:gdLst>
              <a:gd name="connsiteX0" fmla="*/ 0 w 944880"/>
              <a:gd name="connsiteY0" fmla="*/ 0 h 861060"/>
              <a:gd name="connsiteX1" fmla="*/ 304800 w 944880"/>
              <a:gd name="connsiteY1" fmla="*/ 502920 h 861060"/>
              <a:gd name="connsiteX2" fmla="*/ 944880 w 944880"/>
              <a:gd name="connsiteY2" fmla="*/ 861060 h 86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44880" h="861060">
                <a:moveTo>
                  <a:pt x="0" y="0"/>
                </a:moveTo>
                <a:lnTo>
                  <a:pt x="304800" y="502920"/>
                </a:lnTo>
                <a:lnTo>
                  <a:pt x="944880" y="86106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0" name="Freeform 2199"/>
          <p:cNvSpPr/>
          <p:nvPr/>
        </p:nvSpPr>
        <p:spPr>
          <a:xfrm>
            <a:off x="6325763" y="9608676"/>
            <a:ext cx="259080" cy="525780"/>
          </a:xfrm>
          <a:custGeom>
            <a:avLst/>
            <a:gdLst>
              <a:gd name="connsiteX0" fmla="*/ 0 w 259080"/>
              <a:gd name="connsiteY0" fmla="*/ 0 h 525780"/>
              <a:gd name="connsiteX1" fmla="*/ 259080 w 259080"/>
              <a:gd name="connsiteY1" fmla="*/ 52578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9080" h="525780">
                <a:moveTo>
                  <a:pt x="0" y="0"/>
                </a:moveTo>
                <a:lnTo>
                  <a:pt x="259080" y="52578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1" name="Freeform 2200"/>
          <p:cNvSpPr/>
          <p:nvPr/>
        </p:nvSpPr>
        <p:spPr>
          <a:xfrm>
            <a:off x="6097163" y="9776316"/>
            <a:ext cx="190500" cy="190500"/>
          </a:xfrm>
          <a:custGeom>
            <a:avLst/>
            <a:gdLst>
              <a:gd name="connsiteX0" fmla="*/ 0 w 190500"/>
              <a:gd name="connsiteY0" fmla="*/ 0 h 190500"/>
              <a:gd name="connsiteX1" fmla="*/ 190500 w 190500"/>
              <a:gd name="connsiteY1" fmla="*/ 19050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190500">
                <a:moveTo>
                  <a:pt x="0" y="0"/>
                </a:moveTo>
                <a:lnTo>
                  <a:pt x="190500" y="19050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2" name="Freeform 2201"/>
          <p:cNvSpPr/>
          <p:nvPr/>
        </p:nvSpPr>
        <p:spPr>
          <a:xfrm>
            <a:off x="9510923" y="4221336"/>
            <a:ext cx="1074420" cy="3741420"/>
          </a:xfrm>
          <a:custGeom>
            <a:avLst/>
            <a:gdLst>
              <a:gd name="connsiteX0" fmla="*/ 251460 w 1074420"/>
              <a:gd name="connsiteY0" fmla="*/ 60960 h 3741420"/>
              <a:gd name="connsiteX1" fmla="*/ 868680 w 1074420"/>
              <a:gd name="connsiteY1" fmla="*/ 91440 h 3741420"/>
              <a:gd name="connsiteX2" fmla="*/ 1074420 w 1074420"/>
              <a:gd name="connsiteY2" fmla="*/ 0 h 3741420"/>
              <a:gd name="connsiteX3" fmla="*/ 906780 w 1074420"/>
              <a:gd name="connsiteY3" fmla="*/ 518160 h 3741420"/>
              <a:gd name="connsiteX4" fmla="*/ 762000 w 1074420"/>
              <a:gd name="connsiteY4" fmla="*/ 670560 h 3741420"/>
              <a:gd name="connsiteX5" fmla="*/ 716280 w 1074420"/>
              <a:gd name="connsiteY5" fmla="*/ 990600 h 3741420"/>
              <a:gd name="connsiteX6" fmla="*/ 678180 w 1074420"/>
              <a:gd name="connsiteY6" fmla="*/ 1226820 h 3741420"/>
              <a:gd name="connsiteX7" fmla="*/ 510540 w 1074420"/>
              <a:gd name="connsiteY7" fmla="*/ 1524000 h 3741420"/>
              <a:gd name="connsiteX8" fmla="*/ 434340 w 1074420"/>
              <a:gd name="connsiteY8" fmla="*/ 1920240 h 3741420"/>
              <a:gd name="connsiteX9" fmla="*/ 182880 w 1074420"/>
              <a:gd name="connsiteY9" fmla="*/ 2301240 h 3741420"/>
              <a:gd name="connsiteX10" fmla="*/ 327660 w 1074420"/>
              <a:gd name="connsiteY10" fmla="*/ 2468880 h 3741420"/>
              <a:gd name="connsiteX11" fmla="*/ 167640 w 1074420"/>
              <a:gd name="connsiteY11" fmla="*/ 2697480 h 3741420"/>
              <a:gd name="connsiteX12" fmla="*/ 205740 w 1074420"/>
              <a:gd name="connsiteY12" fmla="*/ 2804160 h 3741420"/>
              <a:gd name="connsiteX13" fmla="*/ 53340 w 1074420"/>
              <a:gd name="connsiteY13" fmla="*/ 3032760 h 3741420"/>
              <a:gd name="connsiteX14" fmla="*/ 45720 w 1074420"/>
              <a:gd name="connsiteY14" fmla="*/ 3139440 h 3741420"/>
              <a:gd name="connsiteX15" fmla="*/ 0 w 1074420"/>
              <a:gd name="connsiteY15" fmla="*/ 3467100 h 3741420"/>
              <a:gd name="connsiteX16" fmla="*/ 137160 w 1074420"/>
              <a:gd name="connsiteY16" fmla="*/ 3741420 h 3741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074420" h="3741420">
                <a:moveTo>
                  <a:pt x="251460" y="60960"/>
                </a:moveTo>
                <a:lnTo>
                  <a:pt x="868680" y="91440"/>
                </a:lnTo>
                <a:lnTo>
                  <a:pt x="1074420" y="0"/>
                </a:lnTo>
                <a:lnTo>
                  <a:pt x="906780" y="518160"/>
                </a:lnTo>
                <a:lnTo>
                  <a:pt x="762000" y="670560"/>
                </a:lnTo>
                <a:lnTo>
                  <a:pt x="716280" y="990600"/>
                </a:lnTo>
                <a:lnTo>
                  <a:pt x="678180" y="1226820"/>
                </a:lnTo>
                <a:lnTo>
                  <a:pt x="510540" y="1524000"/>
                </a:lnTo>
                <a:lnTo>
                  <a:pt x="434340" y="1920240"/>
                </a:lnTo>
                <a:lnTo>
                  <a:pt x="182880" y="2301240"/>
                </a:lnTo>
                <a:lnTo>
                  <a:pt x="327660" y="2468880"/>
                </a:lnTo>
                <a:lnTo>
                  <a:pt x="167640" y="2697480"/>
                </a:lnTo>
                <a:lnTo>
                  <a:pt x="205740" y="2804160"/>
                </a:lnTo>
                <a:lnTo>
                  <a:pt x="53340" y="3032760"/>
                </a:lnTo>
                <a:lnTo>
                  <a:pt x="45720" y="3139440"/>
                </a:lnTo>
                <a:lnTo>
                  <a:pt x="0" y="3467100"/>
                </a:lnTo>
                <a:lnTo>
                  <a:pt x="137160" y="37414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4" name="Freeform 2203"/>
          <p:cNvSpPr/>
          <p:nvPr/>
        </p:nvSpPr>
        <p:spPr>
          <a:xfrm>
            <a:off x="10006223" y="5890116"/>
            <a:ext cx="350520" cy="1866900"/>
          </a:xfrm>
          <a:custGeom>
            <a:avLst/>
            <a:gdLst>
              <a:gd name="connsiteX0" fmla="*/ 350520 w 350520"/>
              <a:gd name="connsiteY0" fmla="*/ 0 h 1866900"/>
              <a:gd name="connsiteX1" fmla="*/ 0 w 350520"/>
              <a:gd name="connsiteY1" fmla="*/ 1074420 h 1866900"/>
              <a:gd name="connsiteX2" fmla="*/ 160020 w 350520"/>
              <a:gd name="connsiteY2" fmla="*/ 1226820 h 1866900"/>
              <a:gd name="connsiteX3" fmla="*/ 106680 w 350520"/>
              <a:gd name="connsiteY3" fmla="*/ 1470660 h 1866900"/>
              <a:gd name="connsiteX4" fmla="*/ 106680 w 350520"/>
              <a:gd name="connsiteY4" fmla="*/ 1866900 h 186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0520" h="1866900">
                <a:moveTo>
                  <a:pt x="350520" y="0"/>
                </a:moveTo>
                <a:lnTo>
                  <a:pt x="0" y="1074420"/>
                </a:lnTo>
                <a:lnTo>
                  <a:pt x="160020" y="1226820"/>
                </a:lnTo>
                <a:lnTo>
                  <a:pt x="106680" y="1470660"/>
                </a:lnTo>
                <a:lnTo>
                  <a:pt x="106680" y="1866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5" name="Freeform 2204"/>
          <p:cNvSpPr/>
          <p:nvPr/>
        </p:nvSpPr>
        <p:spPr>
          <a:xfrm>
            <a:off x="9579503" y="7254096"/>
            <a:ext cx="1668780" cy="594360"/>
          </a:xfrm>
          <a:custGeom>
            <a:avLst/>
            <a:gdLst>
              <a:gd name="connsiteX0" fmla="*/ 0 w 1668780"/>
              <a:gd name="connsiteY0" fmla="*/ 0 h 594360"/>
              <a:gd name="connsiteX1" fmla="*/ 723900 w 1668780"/>
              <a:gd name="connsiteY1" fmla="*/ 160020 h 594360"/>
              <a:gd name="connsiteX2" fmla="*/ 1668780 w 1668780"/>
              <a:gd name="connsiteY2" fmla="*/ 594360 h 594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8780" h="594360">
                <a:moveTo>
                  <a:pt x="0" y="0"/>
                </a:moveTo>
                <a:lnTo>
                  <a:pt x="723900" y="160020"/>
                </a:lnTo>
                <a:lnTo>
                  <a:pt x="1668780" y="5943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6" name="Freeform 2205"/>
          <p:cNvSpPr/>
          <p:nvPr/>
        </p:nvSpPr>
        <p:spPr>
          <a:xfrm>
            <a:off x="10600583" y="5951076"/>
            <a:ext cx="502920" cy="1615440"/>
          </a:xfrm>
          <a:custGeom>
            <a:avLst/>
            <a:gdLst>
              <a:gd name="connsiteX0" fmla="*/ 502920 w 502920"/>
              <a:gd name="connsiteY0" fmla="*/ 0 h 1615440"/>
              <a:gd name="connsiteX1" fmla="*/ 266700 w 502920"/>
              <a:gd name="connsiteY1" fmla="*/ 228600 h 1615440"/>
              <a:gd name="connsiteX2" fmla="*/ 167640 w 502920"/>
              <a:gd name="connsiteY2" fmla="*/ 533400 h 1615440"/>
              <a:gd name="connsiteX3" fmla="*/ 0 w 502920"/>
              <a:gd name="connsiteY3" fmla="*/ 998220 h 1615440"/>
              <a:gd name="connsiteX4" fmla="*/ 53340 w 502920"/>
              <a:gd name="connsiteY4" fmla="*/ 1615440 h 1615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2920" h="1615440">
                <a:moveTo>
                  <a:pt x="502920" y="0"/>
                </a:moveTo>
                <a:lnTo>
                  <a:pt x="266700" y="228600"/>
                </a:lnTo>
                <a:lnTo>
                  <a:pt x="167640" y="533400"/>
                </a:lnTo>
                <a:lnTo>
                  <a:pt x="0" y="998220"/>
                </a:lnTo>
                <a:lnTo>
                  <a:pt x="53340" y="1615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7" name="Freeform 2206"/>
          <p:cNvSpPr/>
          <p:nvPr/>
        </p:nvSpPr>
        <p:spPr>
          <a:xfrm>
            <a:off x="9046103" y="5082396"/>
            <a:ext cx="3070860" cy="2781300"/>
          </a:xfrm>
          <a:custGeom>
            <a:avLst/>
            <a:gdLst>
              <a:gd name="connsiteX0" fmla="*/ 419100 w 3070860"/>
              <a:gd name="connsiteY0" fmla="*/ 0 h 2781300"/>
              <a:gd name="connsiteX1" fmla="*/ 228600 w 3070860"/>
              <a:gd name="connsiteY1" fmla="*/ 251460 h 2781300"/>
              <a:gd name="connsiteX2" fmla="*/ 259080 w 3070860"/>
              <a:gd name="connsiteY2" fmla="*/ 388620 h 2781300"/>
              <a:gd name="connsiteX3" fmla="*/ 60960 w 3070860"/>
              <a:gd name="connsiteY3" fmla="*/ 556260 h 2781300"/>
              <a:gd name="connsiteX4" fmla="*/ 0 w 3070860"/>
              <a:gd name="connsiteY4" fmla="*/ 784860 h 2781300"/>
              <a:gd name="connsiteX5" fmla="*/ 1836420 w 3070860"/>
              <a:gd name="connsiteY5" fmla="*/ 1417320 h 2781300"/>
              <a:gd name="connsiteX6" fmla="*/ 2682240 w 3070860"/>
              <a:gd name="connsiteY6" fmla="*/ 1668780 h 2781300"/>
              <a:gd name="connsiteX7" fmla="*/ 3070860 w 3070860"/>
              <a:gd name="connsiteY7" fmla="*/ 1744980 h 2781300"/>
              <a:gd name="connsiteX8" fmla="*/ 2682240 w 3070860"/>
              <a:gd name="connsiteY8" fmla="*/ 2781300 h 2781300"/>
              <a:gd name="connsiteX9" fmla="*/ 2133600 w 3070860"/>
              <a:gd name="connsiteY9" fmla="*/ 2392680 h 2781300"/>
              <a:gd name="connsiteX10" fmla="*/ 2011680 w 3070860"/>
              <a:gd name="connsiteY10" fmla="*/ 2682240 h 278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70860" h="2781300">
                <a:moveTo>
                  <a:pt x="419100" y="0"/>
                </a:moveTo>
                <a:lnTo>
                  <a:pt x="228600" y="251460"/>
                </a:lnTo>
                <a:lnTo>
                  <a:pt x="259080" y="388620"/>
                </a:lnTo>
                <a:lnTo>
                  <a:pt x="60960" y="556260"/>
                </a:lnTo>
                <a:lnTo>
                  <a:pt x="0" y="784860"/>
                </a:lnTo>
                <a:lnTo>
                  <a:pt x="1836420" y="1417320"/>
                </a:lnTo>
                <a:lnTo>
                  <a:pt x="2682240" y="1668780"/>
                </a:lnTo>
                <a:lnTo>
                  <a:pt x="3070860" y="1744980"/>
                </a:lnTo>
                <a:lnTo>
                  <a:pt x="2682240" y="2781300"/>
                </a:lnTo>
                <a:lnTo>
                  <a:pt x="2133600" y="2392680"/>
                </a:lnTo>
                <a:lnTo>
                  <a:pt x="2011680" y="2682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8" name="Freeform 2207"/>
          <p:cNvSpPr/>
          <p:nvPr/>
        </p:nvSpPr>
        <p:spPr>
          <a:xfrm>
            <a:off x="10996823" y="6728316"/>
            <a:ext cx="701040" cy="1135380"/>
          </a:xfrm>
          <a:custGeom>
            <a:avLst/>
            <a:gdLst>
              <a:gd name="connsiteX0" fmla="*/ 0 w 701040"/>
              <a:gd name="connsiteY0" fmla="*/ 1135380 h 1135380"/>
              <a:gd name="connsiteX1" fmla="*/ 289560 w 701040"/>
              <a:gd name="connsiteY1" fmla="*/ 472440 h 1135380"/>
              <a:gd name="connsiteX2" fmla="*/ 701040 w 701040"/>
              <a:gd name="connsiteY2" fmla="*/ 0 h 1135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1040" h="1135380">
                <a:moveTo>
                  <a:pt x="0" y="1135380"/>
                </a:moveTo>
                <a:lnTo>
                  <a:pt x="289560" y="472440"/>
                </a:lnTo>
                <a:lnTo>
                  <a:pt x="7010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9" name="Freeform 2208"/>
          <p:cNvSpPr/>
          <p:nvPr/>
        </p:nvSpPr>
        <p:spPr>
          <a:xfrm>
            <a:off x="10661543" y="6926436"/>
            <a:ext cx="594360" cy="289560"/>
          </a:xfrm>
          <a:custGeom>
            <a:avLst/>
            <a:gdLst>
              <a:gd name="connsiteX0" fmla="*/ 0 w 594360"/>
              <a:gd name="connsiteY0" fmla="*/ 0 h 289560"/>
              <a:gd name="connsiteX1" fmla="*/ 594360 w 59436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4360" h="289560">
                <a:moveTo>
                  <a:pt x="0" y="0"/>
                </a:moveTo>
                <a:lnTo>
                  <a:pt x="594360" y="289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0" name="Freeform 2209"/>
          <p:cNvSpPr/>
          <p:nvPr/>
        </p:nvSpPr>
        <p:spPr>
          <a:xfrm>
            <a:off x="11324483" y="7139796"/>
            <a:ext cx="541020" cy="358140"/>
          </a:xfrm>
          <a:custGeom>
            <a:avLst/>
            <a:gdLst>
              <a:gd name="connsiteX0" fmla="*/ 0 w 541020"/>
              <a:gd name="connsiteY0" fmla="*/ 0 h 358140"/>
              <a:gd name="connsiteX1" fmla="*/ 541020 w 541020"/>
              <a:gd name="connsiteY1" fmla="*/ 35814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1020" h="358140">
                <a:moveTo>
                  <a:pt x="0" y="0"/>
                </a:moveTo>
                <a:lnTo>
                  <a:pt x="541020" y="358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1" name="Freeform 2210"/>
          <p:cNvSpPr/>
          <p:nvPr/>
        </p:nvSpPr>
        <p:spPr>
          <a:xfrm>
            <a:off x="8787023" y="7124556"/>
            <a:ext cx="792480" cy="175260"/>
          </a:xfrm>
          <a:custGeom>
            <a:avLst/>
            <a:gdLst>
              <a:gd name="connsiteX0" fmla="*/ 0 w 792480"/>
              <a:gd name="connsiteY0" fmla="*/ 114300 h 175260"/>
              <a:gd name="connsiteX1" fmla="*/ 274320 w 792480"/>
              <a:gd name="connsiteY1" fmla="*/ 60960 h 175260"/>
              <a:gd name="connsiteX2" fmla="*/ 464820 w 792480"/>
              <a:gd name="connsiteY2" fmla="*/ 0 h 175260"/>
              <a:gd name="connsiteX3" fmla="*/ 792480 w 792480"/>
              <a:gd name="connsiteY3" fmla="*/ 175260 h 17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480" h="175260">
                <a:moveTo>
                  <a:pt x="0" y="114300"/>
                </a:moveTo>
                <a:lnTo>
                  <a:pt x="274320" y="60960"/>
                </a:lnTo>
                <a:lnTo>
                  <a:pt x="464820" y="0"/>
                </a:lnTo>
                <a:lnTo>
                  <a:pt x="792480" y="175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2" name="Freeform 2211"/>
          <p:cNvSpPr/>
          <p:nvPr/>
        </p:nvSpPr>
        <p:spPr>
          <a:xfrm>
            <a:off x="8703203" y="4846176"/>
            <a:ext cx="594360" cy="472440"/>
          </a:xfrm>
          <a:custGeom>
            <a:avLst/>
            <a:gdLst>
              <a:gd name="connsiteX0" fmla="*/ 594360 w 594360"/>
              <a:gd name="connsiteY0" fmla="*/ 472440 h 472440"/>
              <a:gd name="connsiteX1" fmla="*/ 106680 w 594360"/>
              <a:gd name="connsiteY1" fmla="*/ 198120 h 472440"/>
              <a:gd name="connsiteX2" fmla="*/ 0 w 594360"/>
              <a:gd name="connsiteY2" fmla="*/ 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360" h="472440">
                <a:moveTo>
                  <a:pt x="594360" y="472440"/>
                </a:moveTo>
                <a:lnTo>
                  <a:pt x="106680" y="1981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3" name="Freeform 2212"/>
          <p:cNvSpPr/>
          <p:nvPr/>
        </p:nvSpPr>
        <p:spPr>
          <a:xfrm>
            <a:off x="8428883" y="4769976"/>
            <a:ext cx="502920" cy="723900"/>
          </a:xfrm>
          <a:custGeom>
            <a:avLst/>
            <a:gdLst>
              <a:gd name="connsiteX0" fmla="*/ 502920 w 502920"/>
              <a:gd name="connsiteY0" fmla="*/ 0 h 723900"/>
              <a:gd name="connsiteX1" fmla="*/ 0 w 50292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723900">
                <a:moveTo>
                  <a:pt x="502920" y="0"/>
                </a:moveTo>
                <a:lnTo>
                  <a:pt x="0" y="723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4" name="Freeform 2213"/>
          <p:cNvSpPr/>
          <p:nvPr/>
        </p:nvSpPr>
        <p:spPr>
          <a:xfrm>
            <a:off x="8687963" y="4975716"/>
            <a:ext cx="365760" cy="723900"/>
          </a:xfrm>
          <a:custGeom>
            <a:avLst/>
            <a:gdLst>
              <a:gd name="connsiteX0" fmla="*/ 365760 w 365760"/>
              <a:gd name="connsiteY0" fmla="*/ 0 h 723900"/>
              <a:gd name="connsiteX1" fmla="*/ 0 w 36576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723900">
                <a:moveTo>
                  <a:pt x="365760" y="0"/>
                </a:moveTo>
                <a:lnTo>
                  <a:pt x="0" y="723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5" name="Freeform 2214"/>
          <p:cNvSpPr/>
          <p:nvPr/>
        </p:nvSpPr>
        <p:spPr>
          <a:xfrm>
            <a:off x="8367923" y="5082396"/>
            <a:ext cx="647700" cy="487680"/>
          </a:xfrm>
          <a:custGeom>
            <a:avLst/>
            <a:gdLst>
              <a:gd name="connsiteX0" fmla="*/ 0 w 647700"/>
              <a:gd name="connsiteY0" fmla="*/ 0 h 487680"/>
              <a:gd name="connsiteX1" fmla="*/ 502920 w 647700"/>
              <a:gd name="connsiteY1" fmla="*/ 297180 h 487680"/>
              <a:gd name="connsiteX2" fmla="*/ 647700 w 647700"/>
              <a:gd name="connsiteY2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7700" h="487680">
                <a:moveTo>
                  <a:pt x="0" y="0"/>
                </a:moveTo>
                <a:lnTo>
                  <a:pt x="502920" y="297180"/>
                </a:lnTo>
                <a:lnTo>
                  <a:pt x="64770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8" name="Freeform 2217"/>
          <p:cNvSpPr/>
          <p:nvPr/>
        </p:nvSpPr>
        <p:spPr>
          <a:xfrm>
            <a:off x="9038483" y="7185516"/>
            <a:ext cx="60960" cy="228600"/>
          </a:xfrm>
          <a:custGeom>
            <a:avLst/>
            <a:gdLst>
              <a:gd name="connsiteX0" fmla="*/ 0 w 60960"/>
              <a:gd name="connsiteY0" fmla="*/ 0 h 228600"/>
              <a:gd name="connsiteX1" fmla="*/ 60960 w 6096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228600">
                <a:moveTo>
                  <a:pt x="0" y="0"/>
                </a:moveTo>
                <a:lnTo>
                  <a:pt x="60960" y="228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9" name="Freeform 2218"/>
          <p:cNvSpPr/>
          <p:nvPr/>
        </p:nvSpPr>
        <p:spPr>
          <a:xfrm>
            <a:off x="9518543" y="7269336"/>
            <a:ext cx="121920" cy="708660"/>
          </a:xfrm>
          <a:custGeom>
            <a:avLst/>
            <a:gdLst>
              <a:gd name="connsiteX0" fmla="*/ 45720 w 121920"/>
              <a:gd name="connsiteY0" fmla="*/ 0 h 708660"/>
              <a:gd name="connsiteX1" fmla="*/ 0 w 121920"/>
              <a:gd name="connsiteY1" fmla="*/ 441960 h 708660"/>
              <a:gd name="connsiteX2" fmla="*/ 121920 w 121920"/>
              <a:gd name="connsiteY2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708660">
                <a:moveTo>
                  <a:pt x="45720" y="0"/>
                </a:moveTo>
                <a:lnTo>
                  <a:pt x="0" y="441960"/>
                </a:lnTo>
                <a:lnTo>
                  <a:pt x="121920" y="708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0" name="Freeform 2219"/>
          <p:cNvSpPr/>
          <p:nvPr/>
        </p:nvSpPr>
        <p:spPr>
          <a:xfrm>
            <a:off x="10486283" y="7543656"/>
            <a:ext cx="121920" cy="701040"/>
          </a:xfrm>
          <a:custGeom>
            <a:avLst/>
            <a:gdLst>
              <a:gd name="connsiteX0" fmla="*/ 121920 w 121920"/>
              <a:gd name="connsiteY0" fmla="*/ 0 h 701040"/>
              <a:gd name="connsiteX1" fmla="*/ 0 w 121920"/>
              <a:gd name="connsiteY1" fmla="*/ 480060 h 701040"/>
              <a:gd name="connsiteX2" fmla="*/ 99060 w 121920"/>
              <a:gd name="connsiteY2" fmla="*/ 701040 h 70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701040">
                <a:moveTo>
                  <a:pt x="121920" y="0"/>
                </a:moveTo>
                <a:lnTo>
                  <a:pt x="0" y="480060"/>
                </a:lnTo>
                <a:lnTo>
                  <a:pt x="99060" y="701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1" name="Freeform 2220"/>
          <p:cNvSpPr/>
          <p:nvPr/>
        </p:nvSpPr>
        <p:spPr>
          <a:xfrm>
            <a:off x="11880743" y="7490316"/>
            <a:ext cx="769620" cy="594360"/>
          </a:xfrm>
          <a:custGeom>
            <a:avLst/>
            <a:gdLst>
              <a:gd name="connsiteX0" fmla="*/ 0 w 769620"/>
              <a:gd name="connsiteY0" fmla="*/ 0 h 594360"/>
              <a:gd name="connsiteX1" fmla="*/ 236220 w 769620"/>
              <a:gd name="connsiteY1" fmla="*/ 144780 h 594360"/>
              <a:gd name="connsiteX2" fmla="*/ 769620 w 769620"/>
              <a:gd name="connsiteY2" fmla="*/ 594360 h 594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9620" h="594360">
                <a:moveTo>
                  <a:pt x="0" y="0"/>
                </a:moveTo>
                <a:lnTo>
                  <a:pt x="236220" y="144780"/>
                </a:lnTo>
                <a:lnTo>
                  <a:pt x="769620" y="5943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2" name="Freeform 2221"/>
          <p:cNvSpPr/>
          <p:nvPr/>
        </p:nvSpPr>
        <p:spPr>
          <a:xfrm>
            <a:off x="12056003" y="7017876"/>
            <a:ext cx="655320" cy="571500"/>
          </a:xfrm>
          <a:custGeom>
            <a:avLst/>
            <a:gdLst>
              <a:gd name="connsiteX0" fmla="*/ 0 w 655320"/>
              <a:gd name="connsiteY0" fmla="*/ 0 h 571500"/>
              <a:gd name="connsiteX1" fmla="*/ 289560 w 655320"/>
              <a:gd name="connsiteY1" fmla="*/ 213360 h 571500"/>
              <a:gd name="connsiteX2" fmla="*/ 655320 w 65532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5320" h="571500">
                <a:moveTo>
                  <a:pt x="0" y="0"/>
                </a:moveTo>
                <a:lnTo>
                  <a:pt x="289560" y="213360"/>
                </a:lnTo>
                <a:lnTo>
                  <a:pt x="655320" y="5715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3" name="Freeform 2222"/>
          <p:cNvSpPr/>
          <p:nvPr/>
        </p:nvSpPr>
        <p:spPr>
          <a:xfrm>
            <a:off x="12223643" y="7825596"/>
            <a:ext cx="137160" cy="144780"/>
          </a:xfrm>
          <a:custGeom>
            <a:avLst/>
            <a:gdLst>
              <a:gd name="connsiteX0" fmla="*/ 0 w 137160"/>
              <a:gd name="connsiteY0" fmla="*/ 144780 h 144780"/>
              <a:gd name="connsiteX1" fmla="*/ 137160 w 137160"/>
              <a:gd name="connsiteY1" fmla="*/ 0 h 1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144780">
                <a:moveTo>
                  <a:pt x="0" y="144780"/>
                </a:moveTo>
                <a:lnTo>
                  <a:pt x="1371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4" name="Freeform 2223"/>
          <p:cNvSpPr/>
          <p:nvPr/>
        </p:nvSpPr>
        <p:spPr>
          <a:xfrm>
            <a:off x="8886083" y="5867256"/>
            <a:ext cx="182880" cy="1013460"/>
          </a:xfrm>
          <a:custGeom>
            <a:avLst/>
            <a:gdLst>
              <a:gd name="connsiteX0" fmla="*/ 160020 w 182880"/>
              <a:gd name="connsiteY0" fmla="*/ 0 h 1013460"/>
              <a:gd name="connsiteX1" fmla="*/ 68580 w 182880"/>
              <a:gd name="connsiteY1" fmla="*/ 205740 h 1013460"/>
              <a:gd name="connsiteX2" fmla="*/ 182880 w 182880"/>
              <a:gd name="connsiteY2" fmla="*/ 365760 h 1013460"/>
              <a:gd name="connsiteX3" fmla="*/ 0 w 182880"/>
              <a:gd name="connsiteY3" fmla="*/ 556260 h 1013460"/>
              <a:gd name="connsiteX4" fmla="*/ 68580 w 182880"/>
              <a:gd name="connsiteY4" fmla="*/ 739140 h 1013460"/>
              <a:gd name="connsiteX5" fmla="*/ 30480 w 182880"/>
              <a:gd name="connsiteY5" fmla="*/ 891540 h 1013460"/>
              <a:gd name="connsiteX6" fmla="*/ 144780 w 182880"/>
              <a:gd name="connsiteY6" fmla="*/ 1013460 h 1013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2880" h="1013460">
                <a:moveTo>
                  <a:pt x="160020" y="0"/>
                </a:moveTo>
                <a:lnTo>
                  <a:pt x="68580" y="205740"/>
                </a:lnTo>
                <a:lnTo>
                  <a:pt x="182880" y="365760"/>
                </a:lnTo>
                <a:lnTo>
                  <a:pt x="0" y="556260"/>
                </a:lnTo>
                <a:lnTo>
                  <a:pt x="68580" y="739140"/>
                </a:lnTo>
                <a:lnTo>
                  <a:pt x="30480" y="891540"/>
                </a:lnTo>
                <a:lnTo>
                  <a:pt x="144780" y="10134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6" name="Freeform 2225"/>
          <p:cNvSpPr/>
          <p:nvPr/>
        </p:nvSpPr>
        <p:spPr>
          <a:xfrm>
            <a:off x="9090984" y="3428856"/>
            <a:ext cx="944880" cy="1181100"/>
          </a:xfrm>
          <a:custGeom>
            <a:avLst/>
            <a:gdLst>
              <a:gd name="connsiteX0" fmla="*/ 0 w 944880"/>
              <a:gd name="connsiteY0" fmla="*/ 1181100 h 1181100"/>
              <a:gd name="connsiteX1" fmla="*/ 944880 w 944880"/>
              <a:gd name="connsiteY1" fmla="*/ 0 h 1181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4880" h="1181100">
                <a:moveTo>
                  <a:pt x="0" y="1181100"/>
                </a:moveTo>
                <a:lnTo>
                  <a:pt x="9448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0" name="Freeform 2239"/>
          <p:cNvSpPr/>
          <p:nvPr/>
        </p:nvSpPr>
        <p:spPr>
          <a:xfrm>
            <a:off x="12597023" y="3444096"/>
            <a:ext cx="1584960" cy="739140"/>
          </a:xfrm>
          <a:custGeom>
            <a:avLst/>
            <a:gdLst>
              <a:gd name="connsiteX0" fmla="*/ 0 w 1584960"/>
              <a:gd name="connsiteY0" fmla="*/ 0 h 739140"/>
              <a:gd name="connsiteX1" fmla="*/ 0 w 1584960"/>
              <a:gd name="connsiteY1" fmla="*/ 0 h 739140"/>
              <a:gd name="connsiteX2" fmla="*/ 525780 w 1584960"/>
              <a:gd name="connsiteY2" fmla="*/ 297180 h 739140"/>
              <a:gd name="connsiteX3" fmla="*/ 739140 w 1584960"/>
              <a:gd name="connsiteY3" fmla="*/ 365760 h 739140"/>
              <a:gd name="connsiteX4" fmla="*/ 1051560 w 1584960"/>
              <a:gd name="connsiteY4" fmla="*/ 434340 h 739140"/>
              <a:gd name="connsiteX5" fmla="*/ 1280160 w 1584960"/>
              <a:gd name="connsiteY5" fmla="*/ 327660 h 739140"/>
              <a:gd name="connsiteX6" fmla="*/ 1356360 w 1584960"/>
              <a:gd name="connsiteY6" fmla="*/ 441960 h 739140"/>
              <a:gd name="connsiteX7" fmla="*/ 1584960 w 1584960"/>
              <a:gd name="connsiteY7" fmla="*/ 403860 h 739140"/>
              <a:gd name="connsiteX8" fmla="*/ 1501140 w 1584960"/>
              <a:gd name="connsiteY8" fmla="*/ 73914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84960" h="739140">
                <a:moveTo>
                  <a:pt x="0" y="0"/>
                </a:moveTo>
                <a:lnTo>
                  <a:pt x="0" y="0"/>
                </a:lnTo>
                <a:lnTo>
                  <a:pt x="525780" y="297180"/>
                </a:lnTo>
                <a:lnTo>
                  <a:pt x="739140" y="365760"/>
                </a:lnTo>
                <a:lnTo>
                  <a:pt x="1051560" y="434340"/>
                </a:lnTo>
                <a:lnTo>
                  <a:pt x="1280160" y="327660"/>
                </a:lnTo>
                <a:lnTo>
                  <a:pt x="1356360" y="441960"/>
                </a:lnTo>
                <a:lnTo>
                  <a:pt x="1584960" y="403860"/>
                </a:lnTo>
                <a:lnTo>
                  <a:pt x="1501140" y="739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3" name="Freeform 2242"/>
          <p:cNvSpPr/>
          <p:nvPr/>
        </p:nvSpPr>
        <p:spPr>
          <a:xfrm>
            <a:off x="9389003" y="15864696"/>
            <a:ext cx="571500" cy="548640"/>
          </a:xfrm>
          <a:custGeom>
            <a:avLst/>
            <a:gdLst>
              <a:gd name="connsiteX0" fmla="*/ 0 w 571500"/>
              <a:gd name="connsiteY0" fmla="*/ 0 h 548640"/>
              <a:gd name="connsiteX1" fmla="*/ 289560 w 571500"/>
              <a:gd name="connsiteY1" fmla="*/ 45720 h 548640"/>
              <a:gd name="connsiteX2" fmla="*/ 419100 w 571500"/>
              <a:gd name="connsiteY2" fmla="*/ 205740 h 548640"/>
              <a:gd name="connsiteX3" fmla="*/ 381000 w 571500"/>
              <a:gd name="connsiteY3" fmla="*/ 358140 h 548640"/>
              <a:gd name="connsiteX4" fmla="*/ 571500 w 571500"/>
              <a:gd name="connsiteY4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1500" h="548640">
                <a:moveTo>
                  <a:pt x="0" y="0"/>
                </a:moveTo>
                <a:lnTo>
                  <a:pt x="289560" y="45720"/>
                </a:lnTo>
                <a:lnTo>
                  <a:pt x="419100" y="205740"/>
                </a:lnTo>
                <a:lnTo>
                  <a:pt x="381000" y="358140"/>
                </a:lnTo>
                <a:lnTo>
                  <a:pt x="571500" y="5486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4" name="Freeform 2243"/>
          <p:cNvSpPr/>
          <p:nvPr/>
        </p:nvSpPr>
        <p:spPr>
          <a:xfrm>
            <a:off x="9876683" y="15498936"/>
            <a:ext cx="396240" cy="1158240"/>
          </a:xfrm>
          <a:custGeom>
            <a:avLst/>
            <a:gdLst>
              <a:gd name="connsiteX0" fmla="*/ 0 w 396240"/>
              <a:gd name="connsiteY0" fmla="*/ 0 h 1158240"/>
              <a:gd name="connsiteX1" fmla="*/ 22860 w 396240"/>
              <a:gd name="connsiteY1" fmla="*/ 472440 h 1158240"/>
              <a:gd name="connsiteX2" fmla="*/ 396240 w 396240"/>
              <a:gd name="connsiteY2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6240" h="1158240">
                <a:moveTo>
                  <a:pt x="0" y="0"/>
                </a:moveTo>
                <a:lnTo>
                  <a:pt x="22860" y="472440"/>
                </a:lnTo>
                <a:lnTo>
                  <a:pt x="396240" y="1158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5" name="Freeform 2244"/>
          <p:cNvSpPr/>
          <p:nvPr/>
        </p:nvSpPr>
        <p:spPr>
          <a:xfrm>
            <a:off x="9320423" y="15605616"/>
            <a:ext cx="876300" cy="2468880"/>
          </a:xfrm>
          <a:custGeom>
            <a:avLst/>
            <a:gdLst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15340 w 876300"/>
              <a:gd name="connsiteY2" fmla="*/ 83820 h 2468880"/>
              <a:gd name="connsiteX3" fmla="*/ 876300 w 876300"/>
              <a:gd name="connsiteY3" fmla="*/ 228600 h 2468880"/>
              <a:gd name="connsiteX4" fmla="*/ 822960 w 876300"/>
              <a:gd name="connsiteY4" fmla="*/ 281940 h 2468880"/>
              <a:gd name="connsiteX5" fmla="*/ 822960 w 876300"/>
              <a:gd name="connsiteY5" fmla="*/ 480060 h 2468880"/>
              <a:gd name="connsiteX6" fmla="*/ 746760 w 876300"/>
              <a:gd name="connsiteY6" fmla="*/ 556260 h 2468880"/>
              <a:gd name="connsiteX7" fmla="*/ 586740 w 876300"/>
              <a:gd name="connsiteY7" fmla="*/ 990600 h 2468880"/>
              <a:gd name="connsiteX8" fmla="*/ 457200 w 876300"/>
              <a:gd name="connsiteY8" fmla="*/ 1531620 h 2468880"/>
              <a:gd name="connsiteX9" fmla="*/ 198120 w 876300"/>
              <a:gd name="connsiteY9" fmla="*/ 1501140 h 2468880"/>
              <a:gd name="connsiteX10" fmla="*/ 167640 w 876300"/>
              <a:gd name="connsiteY10" fmla="*/ 1630680 h 2468880"/>
              <a:gd name="connsiteX11" fmla="*/ 243840 w 876300"/>
              <a:gd name="connsiteY11" fmla="*/ 1706880 h 2468880"/>
              <a:gd name="connsiteX12" fmla="*/ 160020 w 876300"/>
              <a:gd name="connsiteY12" fmla="*/ 1798320 h 2468880"/>
              <a:gd name="connsiteX13" fmla="*/ 0 w 876300"/>
              <a:gd name="connsiteY13" fmla="*/ 1943100 h 2468880"/>
              <a:gd name="connsiteX14" fmla="*/ 266700 w 876300"/>
              <a:gd name="connsiteY14" fmla="*/ 2468880 h 2468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6300" h="2468880">
                <a:moveTo>
                  <a:pt x="807720" y="0"/>
                </a:moveTo>
                <a:lnTo>
                  <a:pt x="807720" y="0"/>
                </a:lnTo>
                <a:cubicBezTo>
                  <a:pt x="815901" y="73629"/>
                  <a:pt x="815340" y="45579"/>
                  <a:pt x="815340" y="83820"/>
                </a:cubicBezTo>
                <a:lnTo>
                  <a:pt x="876300" y="228600"/>
                </a:lnTo>
                <a:lnTo>
                  <a:pt x="822960" y="281940"/>
                </a:lnTo>
                <a:lnTo>
                  <a:pt x="822960" y="480060"/>
                </a:lnTo>
                <a:lnTo>
                  <a:pt x="746760" y="556260"/>
                </a:lnTo>
                <a:lnTo>
                  <a:pt x="586740" y="990600"/>
                </a:lnTo>
                <a:lnTo>
                  <a:pt x="457200" y="1531620"/>
                </a:lnTo>
                <a:lnTo>
                  <a:pt x="198120" y="1501140"/>
                </a:lnTo>
                <a:lnTo>
                  <a:pt x="167640" y="1630680"/>
                </a:lnTo>
                <a:lnTo>
                  <a:pt x="243840" y="1706880"/>
                </a:lnTo>
                <a:lnTo>
                  <a:pt x="160020" y="1798320"/>
                </a:lnTo>
                <a:lnTo>
                  <a:pt x="0" y="1943100"/>
                </a:lnTo>
                <a:lnTo>
                  <a:pt x="266700" y="2468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6" name="Freeform 2245"/>
          <p:cNvSpPr/>
          <p:nvPr/>
        </p:nvSpPr>
        <p:spPr>
          <a:xfrm>
            <a:off x="9640463" y="17571576"/>
            <a:ext cx="198120" cy="457200"/>
          </a:xfrm>
          <a:custGeom>
            <a:avLst/>
            <a:gdLst>
              <a:gd name="connsiteX0" fmla="*/ 144780 w 198120"/>
              <a:gd name="connsiteY0" fmla="*/ 457200 h 457200"/>
              <a:gd name="connsiteX1" fmla="*/ 0 w 198120"/>
              <a:gd name="connsiteY1" fmla="*/ 45720 h 457200"/>
              <a:gd name="connsiteX2" fmla="*/ 198120 w 1981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57200">
                <a:moveTo>
                  <a:pt x="144780" y="457200"/>
                </a:moveTo>
                <a:lnTo>
                  <a:pt x="0" y="45720"/>
                </a:lnTo>
                <a:lnTo>
                  <a:pt x="198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7" name="Freeform 2246"/>
          <p:cNvSpPr/>
          <p:nvPr/>
        </p:nvSpPr>
        <p:spPr>
          <a:xfrm>
            <a:off x="8901323" y="17556336"/>
            <a:ext cx="762000" cy="15240"/>
          </a:xfrm>
          <a:custGeom>
            <a:avLst/>
            <a:gdLst>
              <a:gd name="connsiteX0" fmla="*/ 762000 w 762000"/>
              <a:gd name="connsiteY0" fmla="*/ 15240 h 15240"/>
              <a:gd name="connsiteX1" fmla="*/ 0 w 7620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0" h="15240">
                <a:moveTo>
                  <a:pt x="762000" y="152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8" name="Freeform 2247"/>
          <p:cNvSpPr/>
          <p:nvPr/>
        </p:nvSpPr>
        <p:spPr>
          <a:xfrm>
            <a:off x="9609983" y="16550496"/>
            <a:ext cx="624840" cy="152400"/>
          </a:xfrm>
          <a:custGeom>
            <a:avLst/>
            <a:gdLst>
              <a:gd name="connsiteX0" fmla="*/ 0 w 624840"/>
              <a:gd name="connsiteY0" fmla="*/ 0 h 152400"/>
              <a:gd name="connsiteX1" fmla="*/ 624840 w 624840"/>
              <a:gd name="connsiteY1" fmla="*/ 15240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840" h="152400">
                <a:moveTo>
                  <a:pt x="0" y="0"/>
                </a:moveTo>
                <a:lnTo>
                  <a:pt x="624840" y="1524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9" name="Freeform 2248"/>
          <p:cNvSpPr/>
          <p:nvPr/>
        </p:nvSpPr>
        <p:spPr>
          <a:xfrm>
            <a:off x="9213743" y="17053416"/>
            <a:ext cx="304800" cy="91440"/>
          </a:xfrm>
          <a:custGeom>
            <a:avLst/>
            <a:gdLst>
              <a:gd name="connsiteX0" fmla="*/ 0 w 304800"/>
              <a:gd name="connsiteY0" fmla="*/ 0 h 91440"/>
              <a:gd name="connsiteX1" fmla="*/ 304800 w 30480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91440">
                <a:moveTo>
                  <a:pt x="0" y="0"/>
                </a:moveTo>
                <a:lnTo>
                  <a:pt x="30480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1" name="Freeform 2250"/>
          <p:cNvSpPr/>
          <p:nvPr/>
        </p:nvSpPr>
        <p:spPr>
          <a:xfrm>
            <a:off x="9960503" y="16992456"/>
            <a:ext cx="2827020" cy="1082040"/>
          </a:xfrm>
          <a:custGeom>
            <a:avLst/>
            <a:gdLst>
              <a:gd name="connsiteX0" fmla="*/ 0 w 2827020"/>
              <a:gd name="connsiteY0" fmla="*/ 312420 h 1082040"/>
              <a:gd name="connsiteX1" fmla="*/ 1127760 w 2827020"/>
              <a:gd name="connsiteY1" fmla="*/ 0 h 1082040"/>
              <a:gd name="connsiteX2" fmla="*/ 1790700 w 2827020"/>
              <a:gd name="connsiteY2" fmla="*/ 259080 h 1082040"/>
              <a:gd name="connsiteX3" fmla="*/ 1950720 w 2827020"/>
              <a:gd name="connsiteY3" fmla="*/ 45720 h 1082040"/>
              <a:gd name="connsiteX4" fmla="*/ 2202180 w 2827020"/>
              <a:gd name="connsiteY4" fmla="*/ 99060 h 1082040"/>
              <a:gd name="connsiteX5" fmla="*/ 2453640 w 2827020"/>
              <a:gd name="connsiteY5" fmla="*/ 739140 h 1082040"/>
              <a:gd name="connsiteX6" fmla="*/ 2827020 w 2827020"/>
              <a:gd name="connsiteY6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7020" h="1082040">
                <a:moveTo>
                  <a:pt x="0" y="312420"/>
                </a:moveTo>
                <a:lnTo>
                  <a:pt x="1127760" y="0"/>
                </a:lnTo>
                <a:lnTo>
                  <a:pt x="1790700" y="259080"/>
                </a:lnTo>
                <a:lnTo>
                  <a:pt x="1950720" y="45720"/>
                </a:lnTo>
                <a:lnTo>
                  <a:pt x="2202180" y="99060"/>
                </a:lnTo>
                <a:lnTo>
                  <a:pt x="2453640" y="739140"/>
                </a:lnTo>
                <a:lnTo>
                  <a:pt x="2827020" y="1082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2" name="Freeform 2251"/>
          <p:cNvSpPr/>
          <p:nvPr/>
        </p:nvSpPr>
        <p:spPr>
          <a:xfrm>
            <a:off x="9899543" y="17411556"/>
            <a:ext cx="1790700" cy="685800"/>
          </a:xfrm>
          <a:custGeom>
            <a:avLst/>
            <a:gdLst>
              <a:gd name="connsiteX0" fmla="*/ 0 w 1790700"/>
              <a:gd name="connsiteY0" fmla="*/ 480060 h 685800"/>
              <a:gd name="connsiteX1" fmla="*/ 998220 w 1790700"/>
              <a:gd name="connsiteY1" fmla="*/ 213360 h 685800"/>
              <a:gd name="connsiteX2" fmla="*/ 952500 w 1790700"/>
              <a:gd name="connsiteY2" fmla="*/ 68580 h 685800"/>
              <a:gd name="connsiteX3" fmla="*/ 1196340 w 1790700"/>
              <a:gd name="connsiteY3" fmla="*/ 30480 h 685800"/>
              <a:gd name="connsiteX4" fmla="*/ 1744980 w 1790700"/>
              <a:gd name="connsiteY4" fmla="*/ 0 h 685800"/>
              <a:gd name="connsiteX5" fmla="*/ 1714500 w 1790700"/>
              <a:gd name="connsiteY5" fmla="*/ 91440 h 685800"/>
              <a:gd name="connsiteX6" fmla="*/ 1524000 w 1790700"/>
              <a:gd name="connsiteY6" fmla="*/ 137160 h 685800"/>
              <a:gd name="connsiteX7" fmla="*/ 1790700 w 1790700"/>
              <a:gd name="connsiteY7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0700" h="685800">
                <a:moveTo>
                  <a:pt x="0" y="480060"/>
                </a:moveTo>
                <a:lnTo>
                  <a:pt x="998220" y="213360"/>
                </a:lnTo>
                <a:lnTo>
                  <a:pt x="952500" y="68580"/>
                </a:lnTo>
                <a:lnTo>
                  <a:pt x="1196340" y="30480"/>
                </a:lnTo>
                <a:lnTo>
                  <a:pt x="1744980" y="0"/>
                </a:lnTo>
                <a:lnTo>
                  <a:pt x="1714500" y="91440"/>
                </a:lnTo>
                <a:lnTo>
                  <a:pt x="1524000" y="137160"/>
                </a:lnTo>
                <a:lnTo>
                  <a:pt x="1790700" y="6858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3" name="Freeform 2252"/>
          <p:cNvSpPr/>
          <p:nvPr/>
        </p:nvSpPr>
        <p:spPr>
          <a:xfrm>
            <a:off x="10821563" y="17609676"/>
            <a:ext cx="99060" cy="480060"/>
          </a:xfrm>
          <a:custGeom>
            <a:avLst/>
            <a:gdLst>
              <a:gd name="connsiteX0" fmla="*/ 99060 w 99060"/>
              <a:gd name="connsiteY0" fmla="*/ 0 h 480060"/>
              <a:gd name="connsiteX1" fmla="*/ 0 w 99060"/>
              <a:gd name="connsiteY1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9060" h="480060">
                <a:moveTo>
                  <a:pt x="99060" y="0"/>
                </a:moveTo>
                <a:lnTo>
                  <a:pt x="0" y="4800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4" name="Freeform 2253"/>
          <p:cNvSpPr/>
          <p:nvPr/>
        </p:nvSpPr>
        <p:spPr>
          <a:xfrm>
            <a:off x="9861443" y="17266776"/>
            <a:ext cx="1196340" cy="304800"/>
          </a:xfrm>
          <a:custGeom>
            <a:avLst/>
            <a:gdLst>
              <a:gd name="connsiteX0" fmla="*/ 0 w 1196340"/>
              <a:gd name="connsiteY0" fmla="*/ 304800 h 304800"/>
              <a:gd name="connsiteX1" fmla="*/ 1196340 w 1196340"/>
              <a:gd name="connsiteY1" fmla="*/ 0 h 304800"/>
              <a:gd name="connsiteX2" fmla="*/ 1165860 w 1196340"/>
              <a:gd name="connsiteY2" fmla="*/ 20574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96340" h="304800">
                <a:moveTo>
                  <a:pt x="0" y="304800"/>
                </a:moveTo>
                <a:lnTo>
                  <a:pt x="1196340" y="0"/>
                </a:lnTo>
                <a:lnTo>
                  <a:pt x="116586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5" name="Freeform 2254"/>
          <p:cNvSpPr/>
          <p:nvPr/>
        </p:nvSpPr>
        <p:spPr>
          <a:xfrm>
            <a:off x="10044323" y="16984836"/>
            <a:ext cx="1021080" cy="289560"/>
          </a:xfrm>
          <a:custGeom>
            <a:avLst/>
            <a:gdLst>
              <a:gd name="connsiteX0" fmla="*/ 0 w 1021080"/>
              <a:gd name="connsiteY0" fmla="*/ 289560 h 289560"/>
              <a:gd name="connsiteX1" fmla="*/ 1021080 w 1021080"/>
              <a:gd name="connsiteY1" fmla="*/ 0 h 289560"/>
              <a:gd name="connsiteX2" fmla="*/ 1005840 w 1021080"/>
              <a:gd name="connsiteY2" fmla="*/ 27432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21080" h="289560">
                <a:moveTo>
                  <a:pt x="0" y="289560"/>
                </a:moveTo>
                <a:lnTo>
                  <a:pt x="1021080" y="0"/>
                </a:lnTo>
                <a:lnTo>
                  <a:pt x="1005840" y="274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6" name="Freeform 2255"/>
          <p:cNvSpPr/>
          <p:nvPr/>
        </p:nvSpPr>
        <p:spPr>
          <a:xfrm>
            <a:off x="10204343" y="16748616"/>
            <a:ext cx="632460" cy="419100"/>
          </a:xfrm>
          <a:custGeom>
            <a:avLst/>
            <a:gdLst>
              <a:gd name="connsiteX0" fmla="*/ 0 w 632460"/>
              <a:gd name="connsiteY0" fmla="*/ 121920 h 419100"/>
              <a:gd name="connsiteX1" fmla="*/ 480060 w 632460"/>
              <a:gd name="connsiteY1" fmla="*/ 0 h 419100"/>
              <a:gd name="connsiteX2" fmla="*/ 632460 w 632460"/>
              <a:gd name="connsiteY2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32460" h="419100">
                <a:moveTo>
                  <a:pt x="0" y="121920"/>
                </a:moveTo>
                <a:lnTo>
                  <a:pt x="480060" y="0"/>
                </a:lnTo>
                <a:lnTo>
                  <a:pt x="632460" y="4191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7" name="Freeform 2256"/>
          <p:cNvSpPr/>
          <p:nvPr/>
        </p:nvSpPr>
        <p:spPr>
          <a:xfrm>
            <a:off x="10440563" y="16299036"/>
            <a:ext cx="716280" cy="701040"/>
          </a:xfrm>
          <a:custGeom>
            <a:avLst/>
            <a:gdLst>
              <a:gd name="connsiteX0" fmla="*/ 0 w 716280"/>
              <a:gd name="connsiteY0" fmla="*/ 0 h 701040"/>
              <a:gd name="connsiteX1" fmla="*/ 716280 w 716280"/>
              <a:gd name="connsiteY1" fmla="*/ 335280 h 701040"/>
              <a:gd name="connsiteX2" fmla="*/ 647700 w 716280"/>
              <a:gd name="connsiteY2" fmla="*/ 701040 h 70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16280" h="701040">
                <a:moveTo>
                  <a:pt x="0" y="0"/>
                </a:moveTo>
                <a:lnTo>
                  <a:pt x="716280" y="335280"/>
                </a:lnTo>
                <a:lnTo>
                  <a:pt x="647700" y="701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8" name="Freeform 2257"/>
          <p:cNvSpPr/>
          <p:nvPr/>
        </p:nvSpPr>
        <p:spPr>
          <a:xfrm>
            <a:off x="10829183" y="15940896"/>
            <a:ext cx="1158240" cy="1097280"/>
          </a:xfrm>
          <a:custGeom>
            <a:avLst/>
            <a:gdLst>
              <a:gd name="connsiteX0" fmla="*/ 312420 w 1158240"/>
              <a:gd name="connsiteY0" fmla="*/ 800100 h 1097280"/>
              <a:gd name="connsiteX1" fmla="*/ 1082040 w 1158240"/>
              <a:gd name="connsiteY1" fmla="*/ 1097280 h 1097280"/>
              <a:gd name="connsiteX2" fmla="*/ 1158240 w 1158240"/>
              <a:gd name="connsiteY2" fmla="*/ 716280 h 1097280"/>
              <a:gd name="connsiteX3" fmla="*/ 1036320 w 1158240"/>
              <a:gd name="connsiteY3" fmla="*/ 449580 h 1097280"/>
              <a:gd name="connsiteX4" fmla="*/ 891540 w 1158240"/>
              <a:gd name="connsiteY4" fmla="*/ 381000 h 1097280"/>
              <a:gd name="connsiteX5" fmla="*/ 0 w 1158240"/>
              <a:gd name="connsiteY5" fmla="*/ 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58240" h="1097280">
                <a:moveTo>
                  <a:pt x="312420" y="800100"/>
                </a:moveTo>
                <a:lnTo>
                  <a:pt x="1082040" y="1097280"/>
                </a:lnTo>
                <a:lnTo>
                  <a:pt x="1158240" y="716280"/>
                </a:lnTo>
                <a:lnTo>
                  <a:pt x="1036320" y="449580"/>
                </a:lnTo>
                <a:lnTo>
                  <a:pt x="891540" y="3810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9" name="Freeform 2258"/>
          <p:cNvSpPr/>
          <p:nvPr/>
        </p:nvSpPr>
        <p:spPr>
          <a:xfrm>
            <a:off x="10623443" y="15773256"/>
            <a:ext cx="609600" cy="853440"/>
          </a:xfrm>
          <a:custGeom>
            <a:avLst/>
            <a:gdLst>
              <a:gd name="connsiteX0" fmla="*/ 0 w 609600"/>
              <a:gd name="connsiteY0" fmla="*/ 0 h 853440"/>
              <a:gd name="connsiteX1" fmla="*/ 22860 w 609600"/>
              <a:gd name="connsiteY1" fmla="*/ 365760 h 853440"/>
              <a:gd name="connsiteX2" fmla="*/ 609600 w 609600"/>
              <a:gd name="connsiteY2" fmla="*/ 624840 h 853440"/>
              <a:gd name="connsiteX3" fmla="*/ 541020 w 609600"/>
              <a:gd name="connsiteY3" fmla="*/ 85344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" h="853440">
                <a:moveTo>
                  <a:pt x="0" y="0"/>
                </a:moveTo>
                <a:lnTo>
                  <a:pt x="22860" y="365760"/>
                </a:lnTo>
                <a:lnTo>
                  <a:pt x="609600" y="624840"/>
                </a:lnTo>
                <a:lnTo>
                  <a:pt x="541020" y="853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0" name="Freeform 2259"/>
          <p:cNvSpPr/>
          <p:nvPr/>
        </p:nvSpPr>
        <p:spPr>
          <a:xfrm>
            <a:off x="11210183" y="16154256"/>
            <a:ext cx="91440" cy="266700"/>
          </a:xfrm>
          <a:custGeom>
            <a:avLst/>
            <a:gdLst>
              <a:gd name="connsiteX0" fmla="*/ 91440 w 91440"/>
              <a:gd name="connsiteY0" fmla="*/ 0 h 266700"/>
              <a:gd name="connsiteX1" fmla="*/ 0 w 91440"/>
              <a:gd name="connsiteY1" fmla="*/ 26670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266700">
                <a:moveTo>
                  <a:pt x="91440" y="0"/>
                </a:moveTo>
                <a:lnTo>
                  <a:pt x="0" y="266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1" name="Freeform 2260"/>
          <p:cNvSpPr/>
          <p:nvPr/>
        </p:nvSpPr>
        <p:spPr>
          <a:xfrm>
            <a:off x="11385443" y="16276176"/>
            <a:ext cx="190500" cy="563880"/>
          </a:xfrm>
          <a:custGeom>
            <a:avLst/>
            <a:gdLst>
              <a:gd name="connsiteX0" fmla="*/ 190500 w 190500"/>
              <a:gd name="connsiteY0" fmla="*/ 0 h 563880"/>
              <a:gd name="connsiteX1" fmla="*/ 0 w 19050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63880">
                <a:moveTo>
                  <a:pt x="190500" y="0"/>
                </a:moveTo>
                <a:lnTo>
                  <a:pt x="0" y="563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2" name="Freeform 2261"/>
          <p:cNvSpPr/>
          <p:nvPr/>
        </p:nvSpPr>
        <p:spPr>
          <a:xfrm>
            <a:off x="11629283" y="16367616"/>
            <a:ext cx="190500" cy="556260"/>
          </a:xfrm>
          <a:custGeom>
            <a:avLst/>
            <a:gdLst>
              <a:gd name="connsiteX0" fmla="*/ 190500 w 190500"/>
              <a:gd name="connsiteY0" fmla="*/ 0 h 556260"/>
              <a:gd name="connsiteX1" fmla="*/ 0 w 190500"/>
              <a:gd name="connsiteY1" fmla="*/ 55626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56260">
                <a:moveTo>
                  <a:pt x="190500" y="0"/>
                </a:moveTo>
                <a:lnTo>
                  <a:pt x="0" y="556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3" name="Freeform 2262"/>
          <p:cNvSpPr/>
          <p:nvPr/>
        </p:nvSpPr>
        <p:spPr>
          <a:xfrm>
            <a:off x="11911223" y="16878156"/>
            <a:ext cx="1325880" cy="1219200"/>
          </a:xfrm>
          <a:custGeom>
            <a:avLst/>
            <a:gdLst>
              <a:gd name="connsiteX0" fmla="*/ 0 w 1325880"/>
              <a:gd name="connsiteY0" fmla="*/ 68580 h 1219200"/>
              <a:gd name="connsiteX1" fmla="*/ 259080 w 1325880"/>
              <a:gd name="connsiteY1" fmla="*/ 0 h 1219200"/>
              <a:gd name="connsiteX2" fmla="*/ 1325880 w 1325880"/>
              <a:gd name="connsiteY2" fmla="*/ 12192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25880" h="1219200">
                <a:moveTo>
                  <a:pt x="0" y="68580"/>
                </a:moveTo>
                <a:lnTo>
                  <a:pt x="259080" y="0"/>
                </a:lnTo>
                <a:lnTo>
                  <a:pt x="1325880" y="1219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4" name="Freeform 2263"/>
          <p:cNvSpPr/>
          <p:nvPr/>
        </p:nvSpPr>
        <p:spPr>
          <a:xfrm>
            <a:off x="13099943" y="17693496"/>
            <a:ext cx="2423160" cy="365760"/>
          </a:xfrm>
          <a:custGeom>
            <a:avLst/>
            <a:gdLst>
              <a:gd name="connsiteX0" fmla="*/ 0 w 2423160"/>
              <a:gd name="connsiteY0" fmla="*/ 205740 h 365760"/>
              <a:gd name="connsiteX1" fmla="*/ 144780 w 2423160"/>
              <a:gd name="connsiteY1" fmla="*/ 0 h 365760"/>
              <a:gd name="connsiteX2" fmla="*/ 160020 w 2423160"/>
              <a:gd name="connsiteY2" fmla="*/ 76200 h 365760"/>
              <a:gd name="connsiteX3" fmla="*/ 2423160 w 2423160"/>
              <a:gd name="connsiteY3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160" h="365760">
                <a:moveTo>
                  <a:pt x="0" y="205740"/>
                </a:moveTo>
                <a:lnTo>
                  <a:pt x="144780" y="0"/>
                </a:lnTo>
                <a:lnTo>
                  <a:pt x="160020" y="76200"/>
                </a:lnTo>
                <a:lnTo>
                  <a:pt x="2423160" y="3657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5" name="Freeform 2264"/>
          <p:cNvSpPr/>
          <p:nvPr/>
        </p:nvSpPr>
        <p:spPr>
          <a:xfrm>
            <a:off x="13610483" y="17693496"/>
            <a:ext cx="76200" cy="396240"/>
          </a:xfrm>
          <a:custGeom>
            <a:avLst/>
            <a:gdLst>
              <a:gd name="connsiteX0" fmla="*/ 0 w 76200"/>
              <a:gd name="connsiteY0" fmla="*/ 0 h 396240"/>
              <a:gd name="connsiteX1" fmla="*/ 76200 w 76200"/>
              <a:gd name="connsiteY1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" h="396240">
                <a:moveTo>
                  <a:pt x="0" y="0"/>
                </a:moveTo>
                <a:lnTo>
                  <a:pt x="76200" y="396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6" name="Freeform 2265"/>
          <p:cNvSpPr/>
          <p:nvPr/>
        </p:nvSpPr>
        <p:spPr>
          <a:xfrm>
            <a:off x="13206623" y="17586816"/>
            <a:ext cx="160020" cy="487680"/>
          </a:xfrm>
          <a:custGeom>
            <a:avLst/>
            <a:gdLst>
              <a:gd name="connsiteX0" fmla="*/ 0 w 160020"/>
              <a:gd name="connsiteY0" fmla="*/ 0 h 487680"/>
              <a:gd name="connsiteX1" fmla="*/ 160020 w 16002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487680">
                <a:moveTo>
                  <a:pt x="0" y="0"/>
                </a:moveTo>
                <a:lnTo>
                  <a:pt x="16002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7" name="Freeform 2266"/>
          <p:cNvSpPr/>
          <p:nvPr/>
        </p:nvSpPr>
        <p:spPr>
          <a:xfrm>
            <a:off x="12680843" y="17205816"/>
            <a:ext cx="769620" cy="403860"/>
          </a:xfrm>
          <a:custGeom>
            <a:avLst/>
            <a:gdLst>
              <a:gd name="connsiteX0" fmla="*/ 0 w 769620"/>
              <a:gd name="connsiteY0" fmla="*/ 251460 h 403860"/>
              <a:gd name="connsiteX1" fmla="*/ 548640 w 769620"/>
              <a:gd name="connsiteY1" fmla="*/ 0 h 403860"/>
              <a:gd name="connsiteX2" fmla="*/ 769620 w 769620"/>
              <a:gd name="connsiteY2" fmla="*/ 190500 h 403860"/>
              <a:gd name="connsiteX3" fmla="*/ 541020 w 769620"/>
              <a:gd name="connsiteY3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9620" h="403860">
                <a:moveTo>
                  <a:pt x="0" y="251460"/>
                </a:moveTo>
                <a:lnTo>
                  <a:pt x="548640" y="0"/>
                </a:lnTo>
                <a:lnTo>
                  <a:pt x="769620" y="190500"/>
                </a:lnTo>
                <a:lnTo>
                  <a:pt x="541020" y="403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8" name="Freeform 2267"/>
          <p:cNvSpPr/>
          <p:nvPr/>
        </p:nvSpPr>
        <p:spPr>
          <a:xfrm>
            <a:off x="13122803" y="16474296"/>
            <a:ext cx="175260" cy="731520"/>
          </a:xfrm>
          <a:custGeom>
            <a:avLst/>
            <a:gdLst>
              <a:gd name="connsiteX0" fmla="*/ 106680 w 175260"/>
              <a:gd name="connsiteY0" fmla="*/ 731520 h 731520"/>
              <a:gd name="connsiteX1" fmla="*/ 175260 w 175260"/>
              <a:gd name="connsiteY1" fmla="*/ 0 h 731520"/>
              <a:gd name="connsiteX2" fmla="*/ 0 w 175260"/>
              <a:gd name="connsiteY2" fmla="*/ 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5260" h="731520">
                <a:moveTo>
                  <a:pt x="106680" y="731520"/>
                </a:moveTo>
                <a:lnTo>
                  <a:pt x="175260" y="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9" name="Freeform 2268"/>
          <p:cNvSpPr/>
          <p:nvPr/>
        </p:nvSpPr>
        <p:spPr>
          <a:xfrm>
            <a:off x="13275203" y="16489536"/>
            <a:ext cx="548640" cy="220980"/>
          </a:xfrm>
          <a:custGeom>
            <a:avLst/>
            <a:gdLst>
              <a:gd name="connsiteX0" fmla="*/ 0 w 548640"/>
              <a:gd name="connsiteY0" fmla="*/ 220980 h 220980"/>
              <a:gd name="connsiteX1" fmla="*/ 548640 w 548640"/>
              <a:gd name="connsiteY1" fmla="*/ 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8640" h="220980">
                <a:moveTo>
                  <a:pt x="0" y="220980"/>
                </a:moveTo>
                <a:lnTo>
                  <a:pt x="5486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0" name="Freeform 2269"/>
          <p:cNvSpPr/>
          <p:nvPr/>
        </p:nvSpPr>
        <p:spPr>
          <a:xfrm>
            <a:off x="25276703" y="13578696"/>
            <a:ext cx="609600" cy="4511040"/>
          </a:xfrm>
          <a:custGeom>
            <a:avLst/>
            <a:gdLst>
              <a:gd name="connsiteX0" fmla="*/ 594360 w 609600"/>
              <a:gd name="connsiteY0" fmla="*/ 0 h 4511040"/>
              <a:gd name="connsiteX1" fmla="*/ 609600 w 609600"/>
              <a:gd name="connsiteY1" fmla="*/ 205740 h 4511040"/>
              <a:gd name="connsiteX2" fmla="*/ 449580 w 609600"/>
              <a:gd name="connsiteY2" fmla="*/ 373380 h 4511040"/>
              <a:gd name="connsiteX3" fmla="*/ 396240 w 609600"/>
              <a:gd name="connsiteY3" fmla="*/ 586740 h 4511040"/>
              <a:gd name="connsiteX4" fmla="*/ 320040 w 609600"/>
              <a:gd name="connsiteY4" fmla="*/ 1051560 h 4511040"/>
              <a:gd name="connsiteX5" fmla="*/ 220980 w 609600"/>
              <a:gd name="connsiteY5" fmla="*/ 1653540 h 4511040"/>
              <a:gd name="connsiteX6" fmla="*/ 312420 w 609600"/>
              <a:gd name="connsiteY6" fmla="*/ 1836420 h 4511040"/>
              <a:gd name="connsiteX7" fmla="*/ 403860 w 609600"/>
              <a:gd name="connsiteY7" fmla="*/ 2278380 h 4511040"/>
              <a:gd name="connsiteX8" fmla="*/ 274320 w 609600"/>
              <a:gd name="connsiteY8" fmla="*/ 2758440 h 4511040"/>
              <a:gd name="connsiteX9" fmla="*/ 99060 w 609600"/>
              <a:gd name="connsiteY9" fmla="*/ 3101340 h 4511040"/>
              <a:gd name="connsiteX10" fmla="*/ 198120 w 609600"/>
              <a:gd name="connsiteY10" fmla="*/ 3451860 h 4511040"/>
              <a:gd name="connsiteX11" fmla="*/ 472440 w 609600"/>
              <a:gd name="connsiteY11" fmla="*/ 4008120 h 4511040"/>
              <a:gd name="connsiteX12" fmla="*/ 487680 w 609600"/>
              <a:gd name="connsiteY12" fmla="*/ 4366260 h 4511040"/>
              <a:gd name="connsiteX13" fmla="*/ 563880 w 609600"/>
              <a:gd name="connsiteY13" fmla="*/ 4503420 h 4511040"/>
              <a:gd name="connsiteX14" fmla="*/ 312420 w 609600"/>
              <a:gd name="connsiteY14" fmla="*/ 4511040 h 4511040"/>
              <a:gd name="connsiteX15" fmla="*/ 327660 w 609600"/>
              <a:gd name="connsiteY15" fmla="*/ 4290060 h 4511040"/>
              <a:gd name="connsiteX16" fmla="*/ 342900 w 609600"/>
              <a:gd name="connsiteY16" fmla="*/ 4030980 h 4511040"/>
              <a:gd name="connsiteX17" fmla="*/ 175260 w 609600"/>
              <a:gd name="connsiteY17" fmla="*/ 3672840 h 4511040"/>
              <a:gd name="connsiteX18" fmla="*/ 160020 w 609600"/>
              <a:gd name="connsiteY18" fmla="*/ 3550920 h 4511040"/>
              <a:gd name="connsiteX19" fmla="*/ 60960 w 609600"/>
              <a:gd name="connsiteY19" fmla="*/ 3413760 h 4511040"/>
              <a:gd name="connsiteX20" fmla="*/ 30480 w 609600"/>
              <a:gd name="connsiteY20" fmla="*/ 3215640 h 4511040"/>
              <a:gd name="connsiteX21" fmla="*/ 0 w 609600"/>
              <a:gd name="connsiteY21" fmla="*/ 2941320 h 4511040"/>
              <a:gd name="connsiteX22" fmla="*/ 106680 w 609600"/>
              <a:gd name="connsiteY22" fmla="*/ 2606040 h 4511040"/>
              <a:gd name="connsiteX23" fmla="*/ 213360 w 609600"/>
              <a:gd name="connsiteY23" fmla="*/ 2468880 h 4511040"/>
              <a:gd name="connsiteX24" fmla="*/ 220980 w 609600"/>
              <a:gd name="connsiteY24" fmla="*/ 2377440 h 4511040"/>
              <a:gd name="connsiteX25" fmla="*/ 289560 w 609600"/>
              <a:gd name="connsiteY25" fmla="*/ 2255520 h 4511040"/>
              <a:gd name="connsiteX26" fmla="*/ 236220 w 609600"/>
              <a:gd name="connsiteY26" fmla="*/ 1821180 h 4511040"/>
              <a:gd name="connsiteX27" fmla="*/ 152400 w 609600"/>
              <a:gd name="connsiteY27" fmla="*/ 1805940 h 4511040"/>
              <a:gd name="connsiteX28" fmla="*/ 167640 w 609600"/>
              <a:gd name="connsiteY28" fmla="*/ 1965960 h 4511040"/>
              <a:gd name="connsiteX29" fmla="*/ 190500 w 609600"/>
              <a:gd name="connsiteY29" fmla="*/ 2133600 h 4511040"/>
              <a:gd name="connsiteX30" fmla="*/ 121920 w 609600"/>
              <a:gd name="connsiteY30" fmla="*/ 2118360 h 4511040"/>
              <a:gd name="connsiteX31" fmla="*/ 68580 w 609600"/>
              <a:gd name="connsiteY31" fmla="*/ 1836420 h 4511040"/>
              <a:gd name="connsiteX32" fmla="*/ 60960 w 609600"/>
              <a:gd name="connsiteY32" fmla="*/ 1493520 h 4511040"/>
              <a:gd name="connsiteX33" fmla="*/ 121920 w 609600"/>
              <a:gd name="connsiteY33" fmla="*/ 1188720 h 4511040"/>
              <a:gd name="connsiteX34" fmla="*/ 205740 w 609600"/>
              <a:gd name="connsiteY34" fmla="*/ 899160 h 4511040"/>
              <a:gd name="connsiteX35" fmla="*/ 236220 w 609600"/>
              <a:gd name="connsiteY35" fmla="*/ 541020 h 4511040"/>
              <a:gd name="connsiteX36" fmla="*/ 396240 w 609600"/>
              <a:gd name="connsiteY36" fmla="*/ 243840 h 4511040"/>
              <a:gd name="connsiteX37" fmla="*/ 518160 w 609600"/>
              <a:gd name="connsiteY37" fmla="*/ 76200 h 4511040"/>
              <a:gd name="connsiteX38" fmla="*/ 594360 w 609600"/>
              <a:gd name="connsiteY38" fmla="*/ 0 h 451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609600" h="4511040">
                <a:moveTo>
                  <a:pt x="594360" y="0"/>
                </a:moveTo>
                <a:lnTo>
                  <a:pt x="609600" y="205740"/>
                </a:lnTo>
                <a:lnTo>
                  <a:pt x="449580" y="373380"/>
                </a:lnTo>
                <a:lnTo>
                  <a:pt x="396240" y="586740"/>
                </a:lnTo>
                <a:lnTo>
                  <a:pt x="320040" y="1051560"/>
                </a:lnTo>
                <a:lnTo>
                  <a:pt x="220980" y="1653540"/>
                </a:lnTo>
                <a:lnTo>
                  <a:pt x="312420" y="1836420"/>
                </a:lnTo>
                <a:lnTo>
                  <a:pt x="403860" y="2278380"/>
                </a:lnTo>
                <a:lnTo>
                  <a:pt x="274320" y="2758440"/>
                </a:lnTo>
                <a:lnTo>
                  <a:pt x="99060" y="3101340"/>
                </a:lnTo>
                <a:lnTo>
                  <a:pt x="198120" y="3451860"/>
                </a:lnTo>
                <a:lnTo>
                  <a:pt x="472440" y="4008120"/>
                </a:lnTo>
                <a:lnTo>
                  <a:pt x="487680" y="4366260"/>
                </a:lnTo>
                <a:lnTo>
                  <a:pt x="563880" y="4503420"/>
                </a:lnTo>
                <a:lnTo>
                  <a:pt x="312420" y="4511040"/>
                </a:lnTo>
                <a:lnTo>
                  <a:pt x="327660" y="4290060"/>
                </a:lnTo>
                <a:lnTo>
                  <a:pt x="342900" y="4030980"/>
                </a:lnTo>
                <a:lnTo>
                  <a:pt x="175260" y="3672840"/>
                </a:lnTo>
                <a:lnTo>
                  <a:pt x="160020" y="3550920"/>
                </a:lnTo>
                <a:lnTo>
                  <a:pt x="60960" y="3413760"/>
                </a:lnTo>
                <a:lnTo>
                  <a:pt x="30480" y="3215640"/>
                </a:lnTo>
                <a:lnTo>
                  <a:pt x="0" y="2941320"/>
                </a:lnTo>
                <a:lnTo>
                  <a:pt x="106680" y="2606040"/>
                </a:lnTo>
                <a:lnTo>
                  <a:pt x="213360" y="2468880"/>
                </a:lnTo>
                <a:lnTo>
                  <a:pt x="220980" y="2377440"/>
                </a:lnTo>
                <a:lnTo>
                  <a:pt x="289560" y="2255520"/>
                </a:lnTo>
                <a:lnTo>
                  <a:pt x="236220" y="1821180"/>
                </a:lnTo>
                <a:lnTo>
                  <a:pt x="152400" y="1805940"/>
                </a:lnTo>
                <a:lnTo>
                  <a:pt x="167640" y="1965960"/>
                </a:lnTo>
                <a:lnTo>
                  <a:pt x="190500" y="2133600"/>
                </a:lnTo>
                <a:lnTo>
                  <a:pt x="121920" y="2118360"/>
                </a:lnTo>
                <a:lnTo>
                  <a:pt x="68580" y="1836420"/>
                </a:lnTo>
                <a:lnTo>
                  <a:pt x="60960" y="1493520"/>
                </a:lnTo>
                <a:lnTo>
                  <a:pt x="121920" y="1188720"/>
                </a:lnTo>
                <a:lnTo>
                  <a:pt x="205740" y="899160"/>
                </a:lnTo>
                <a:lnTo>
                  <a:pt x="236220" y="541020"/>
                </a:lnTo>
                <a:lnTo>
                  <a:pt x="396240" y="243840"/>
                </a:lnTo>
                <a:lnTo>
                  <a:pt x="518160" y="76200"/>
                </a:lnTo>
                <a:lnTo>
                  <a:pt x="594360" y="0"/>
                </a:lnTo>
                <a:close/>
              </a:path>
            </a:pathLst>
          </a:custGeom>
          <a:ln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1" name="Freeform 2270"/>
          <p:cNvSpPr/>
          <p:nvPr/>
        </p:nvSpPr>
        <p:spPr>
          <a:xfrm>
            <a:off x="25535783" y="14462616"/>
            <a:ext cx="312420" cy="3108960"/>
          </a:xfrm>
          <a:custGeom>
            <a:avLst/>
            <a:gdLst>
              <a:gd name="connsiteX0" fmla="*/ 312420 w 312420"/>
              <a:gd name="connsiteY0" fmla="*/ 0 h 3108960"/>
              <a:gd name="connsiteX1" fmla="*/ 76200 w 312420"/>
              <a:gd name="connsiteY1" fmla="*/ 243840 h 3108960"/>
              <a:gd name="connsiteX2" fmla="*/ 76200 w 312420"/>
              <a:gd name="connsiteY2" fmla="*/ 518160 h 3108960"/>
              <a:gd name="connsiteX3" fmla="*/ 0 w 312420"/>
              <a:gd name="connsiteY3" fmla="*/ 655320 h 3108960"/>
              <a:gd name="connsiteX4" fmla="*/ 220980 w 312420"/>
              <a:gd name="connsiteY4" fmla="*/ 944880 h 3108960"/>
              <a:gd name="connsiteX5" fmla="*/ 259080 w 312420"/>
              <a:gd name="connsiteY5" fmla="*/ 1600200 h 3108960"/>
              <a:gd name="connsiteX6" fmla="*/ 38100 w 312420"/>
              <a:gd name="connsiteY6" fmla="*/ 2339340 h 3108960"/>
              <a:gd name="connsiteX7" fmla="*/ 213360 w 312420"/>
              <a:gd name="connsiteY7" fmla="*/ 3108960 h 310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2420" h="3108960">
                <a:moveTo>
                  <a:pt x="312420" y="0"/>
                </a:moveTo>
                <a:lnTo>
                  <a:pt x="76200" y="243840"/>
                </a:lnTo>
                <a:lnTo>
                  <a:pt x="76200" y="518160"/>
                </a:lnTo>
                <a:lnTo>
                  <a:pt x="0" y="655320"/>
                </a:lnTo>
                <a:lnTo>
                  <a:pt x="220980" y="944880"/>
                </a:lnTo>
                <a:lnTo>
                  <a:pt x="259080" y="1600200"/>
                </a:lnTo>
                <a:lnTo>
                  <a:pt x="38100" y="2339340"/>
                </a:lnTo>
                <a:lnTo>
                  <a:pt x="213360" y="31089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2" name="Freeform 2271"/>
          <p:cNvSpPr/>
          <p:nvPr/>
        </p:nvSpPr>
        <p:spPr>
          <a:xfrm>
            <a:off x="25642463" y="17205816"/>
            <a:ext cx="266700" cy="15240"/>
          </a:xfrm>
          <a:custGeom>
            <a:avLst/>
            <a:gdLst>
              <a:gd name="connsiteX0" fmla="*/ 0 w 266700"/>
              <a:gd name="connsiteY0" fmla="*/ 15240 h 15240"/>
              <a:gd name="connsiteX1" fmla="*/ 266700 w 2667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15240">
                <a:moveTo>
                  <a:pt x="0" y="15240"/>
                </a:moveTo>
                <a:lnTo>
                  <a:pt x="26670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4" name="Freeform 2273"/>
          <p:cNvSpPr/>
          <p:nvPr/>
        </p:nvSpPr>
        <p:spPr>
          <a:xfrm>
            <a:off x="25772003" y="15361776"/>
            <a:ext cx="137160" cy="53340"/>
          </a:xfrm>
          <a:custGeom>
            <a:avLst/>
            <a:gdLst>
              <a:gd name="connsiteX0" fmla="*/ 0 w 137160"/>
              <a:gd name="connsiteY0" fmla="*/ 53340 h 53340"/>
              <a:gd name="connsiteX1" fmla="*/ 137160 w 137160"/>
              <a:gd name="connsiteY1" fmla="*/ 0 h 5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53340">
                <a:moveTo>
                  <a:pt x="0" y="53340"/>
                </a:moveTo>
                <a:lnTo>
                  <a:pt x="1371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5" name="Freeform 2274"/>
          <p:cNvSpPr/>
          <p:nvPr/>
        </p:nvSpPr>
        <p:spPr>
          <a:xfrm>
            <a:off x="25772003" y="15918036"/>
            <a:ext cx="144780" cy="15240"/>
          </a:xfrm>
          <a:custGeom>
            <a:avLst/>
            <a:gdLst>
              <a:gd name="connsiteX0" fmla="*/ 0 w 144780"/>
              <a:gd name="connsiteY0" fmla="*/ 15240 h 15240"/>
              <a:gd name="connsiteX1" fmla="*/ 144780 w 14478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4780" h="15240">
                <a:moveTo>
                  <a:pt x="0" y="15240"/>
                </a:moveTo>
                <a:lnTo>
                  <a:pt x="1447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6" name="Freeform 2275"/>
          <p:cNvSpPr/>
          <p:nvPr/>
        </p:nvSpPr>
        <p:spPr>
          <a:xfrm>
            <a:off x="24446123" y="14675976"/>
            <a:ext cx="822960" cy="3406140"/>
          </a:xfrm>
          <a:custGeom>
            <a:avLst/>
            <a:gdLst>
              <a:gd name="connsiteX0" fmla="*/ 220980 w 822960"/>
              <a:gd name="connsiteY0" fmla="*/ 701040 h 3406140"/>
              <a:gd name="connsiteX1" fmla="*/ 320040 w 822960"/>
              <a:gd name="connsiteY1" fmla="*/ 114300 h 3406140"/>
              <a:gd name="connsiteX2" fmla="*/ 548640 w 822960"/>
              <a:gd name="connsiteY2" fmla="*/ 175260 h 3406140"/>
              <a:gd name="connsiteX3" fmla="*/ 800100 w 822960"/>
              <a:gd name="connsiteY3" fmla="*/ 0 h 3406140"/>
              <a:gd name="connsiteX4" fmla="*/ 822960 w 822960"/>
              <a:gd name="connsiteY4" fmla="*/ 1188720 h 3406140"/>
              <a:gd name="connsiteX5" fmla="*/ 541020 w 822960"/>
              <a:gd name="connsiteY5" fmla="*/ 1668780 h 3406140"/>
              <a:gd name="connsiteX6" fmla="*/ 297180 w 822960"/>
              <a:gd name="connsiteY6" fmla="*/ 2156460 h 3406140"/>
              <a:gd name="connsiteX7" fmla="*/ 129540 w 822960"/>
              <a:gd name="connsiteY7" fmla="*/ 2712720 h 3406140"/>
              <a:gd name="connsiteX8" fmla="*/ 0 w 822960"/>
              <a:gd name="connsiteY8" fmla="*/ 2910840 h 3406140"/>
              <a:gd name="connsiteX9" fmla="*/ 53340 w 822960"/>
              <a:gd name="connsiteY9" fmla="*/ 3406140 h 3406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60" h="3406140">
                <a:moveTo>
                  <a:pt x="220980" y="701040"/>
                </a:moveTo>
                <a:lnTo>
                  <a:pt x="320040" y="114300"/>
                </a:lnTo>
                <a:lnTo>
                  <a:pt x="548640" y="175260"/>
                </a:lnTo>
                <a:lnTo>
                  <a:pt x="800100" y="0"/>
                </a:lnTo>
                <a:lnTo>
                  <a:pt x="822960" y="1188720"/>
                </a:lnTo>
                <a:lnTo>
                  <a:pt x="541020" y="1668780"/>
                </a:lnTo>
                <a:lnTo>
                  <a:pt x="297180" y="2156460"/>
                </a:lnTo>
                <a:lnTo>
                  <a:pt x="129540" y="2712720"/>
                </a:lnTo>
                <a:lnTo>
                  <a:pt x="0" y="2910840"/>
                </a:lnTo>
                <a:lnTo>
                  <a:pt x="53340" y="3406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7" name="Freeform 2276"/>
          <p:cNvSpPr/>
          <p:nvPr/>
        </p:nvSpPr>
        <p:spPr>
          <a:xfrm>
            <a:off x="24278483" y="17228676"/>
            <a:ext cx="358140" cy="396240"/>
          </a:xfrm>
          <a:custGeom>
            <a:avLst/>
            <a:gdLst>
              <a:gd name="connsiteX0" fmla="*/ 0 w 358140"/>
              <a:gd name="connsiteY0" fmla="*/ 22860 h 396240"/>
              <a:gd name="connsiteX1" fmla="*/ 274320 w 358140"/>
              <a:gd name="connsiteY1" fmla="*/ 0 h 396240"/>
              <a:gd name="connsiteX2" fmla="*/ 358140 w 358140"/>
              <a:gd name="connsiteY2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8140" h="396240">
                <a:moveTo>
                  <a:pt x="0" y="22860"/>
                </a:moveTo>
                <a:lnTo>
                  <a:pt x="274320" y="0"/>
                </a:lnTo>
                <a:lnTo>
                  <a:pt x="358140" y="396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8" name="Freeform 2277"/>
          <p:cNvSpPr/>
          <p:nvPr/>
        </p:nvSpPr>
        <p:spPr>
          <a:xfrm>
            <a:off x="24598523" y="17327736"/>
            <a:ext cx="693420" cy="723900"/>
          </a:xfrm>
          <a:custGeom>
            <a:avLst/>
            <a:gdLst>
              <a:gd name="connsiteX0" fmla="*/ 0 w 693420"/>
              <a:gd name="connsiteY0" fmla="*/ 38100 h 723900"/>
              <a:gd name="connsiteX1" fmla="*/ 640080 w 693420"/>
              <a:gd name="connsiteY1" fmla="*/ 0 h 723900"/>
              <a:gd name="connsiteX2" fmla="*/ 678180 w 693420"/>
              <a:gd name="connsiteY2" fmla="*/ 266700 h 723900"/>
              <a:gd name="connsiteX3" fmla="*/ 693420 w 693420"/>
              <a:gd name="connsiteY3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3420" h="723900">
                <a:moveTo>
                  <a:pt x="0" y="38100"/>
                </a:moveTo>
                <a:lnTo>
                  <a:pt x="640080" y="0"/>
                </a:lnTo>
                <a:lnTo>
                  <a:pt x="678180" y="266700"/>
                </a:lnTo>
                <a:lnTo>
                  <a:pt x="693420" y="723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9" name="Freeform 2278"/>
          <p:cNvSpPr/>
          <p:nvPr/>
        </p:nvSpPr>
        <p:spPr>
          <a:xfrm>
            <a:off x="24849983" y="16984836"/>
            <a:ext cx="45720" cy="1074420"/>
          </a:xfrm>
          <a:custGeom>
            <a:avLst/>
            <a:gdLst>
              <a:gd name="connsiteX0" fmla="*/ 0 w 99060"/>
              <a:gd name="connsiteY0" fmla="*/ 0 h 708660"/>
              <a:gd name="connsiteX1" fmla="*/ 99060 w 9906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9060" h="708660">
                <a:moveTo>
                  <a:pt x="0" y="0"/>
                </a:moveTo>
                <a:lnTo>
                  <a:pt x="99060" y="708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0" name="Freeform 2279"/>
          <p:cNvSpPr/>
          <p:nvPr/>
        </p:nvSpPr>
        <p:spPr>
          <a:xfrm>
            <a:off x="25070963" y="16939116"/>
            <a:ext cx="198120" cy="426720"/>
          </a:xfrm>
          <a:custGeom>
            <a:avLst/>
            <a:gdLst>
              <a:gd name="connsiteX0" fmla="*/ 0 w 198120"/>
              <a:gd name="connsiteY0" fmla="*/ 0 h 426720"/>
              <a:gd name="connsiteX1" fmla="*/ 0 w 198120"/>
              <a:gd name="connsiteY1" fmla="*/ 167640 h 426720"/>
              <a:gd name="connsiteX2" fmla="*/ 198120 w 198120"/>
              <a:gd name="connsiteY2" fmla="*/ 426720 h 426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26720">
                <a:moveTo>
                  <a:pt x="0" y="0"/>
                </a:moveTo>
                <a:lnTo>
                  <a:pt x="0" y="167640"/>
                </a:lnTo>
                <a:lnTo>
                  <a:pt x="198120" y="4267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1" name="Freeform 2280"/>
          <p:cNvSpPr/>
          <p:nvPr/>
        </p:nvSpPr>
        <p:spPr>
          <a:xfrm>
            <a:off x="24491843" y="15978996"/>
            <a:ext cx="685800" cy="457200"/>
          </a:xfrm>
          <a:custGeom>
            <a:avLst/>
            <a:gdLst>
              <a:gd name="connsiteX0" fmla="*/ 45720 w 685800"/>
              <a:gd name="connsiteY0" fmla="*/ 457200 h 457200"/>
              <a:gd name="connsiteX1" fmla="*/ 0 w 685800"/>
              <a:gd name="connsiteY1" fmla="*/ 0 h 457200"/>
              <a:gd name="connsiteX2" fmla="*/ 685800 w 685800"/>
              <a:gd name="connsiteY2" fmla="*/ 12192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" h="457200">
                <a:moveTo>
                  <a:pt x="45720" y="457200"/>
                </a:moveTo>
                <a:lnTo>
                  <a:pt x="0" y="0"/>
                </a:lnTo>
                <a:lnTo>
                  <a:pt x="685800" y="1219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3" name="Freeform 2282"/>
          <p:cNvSpPr/>
          <p:nvPr/>
        </p:nvSpPr>
        <p:spPr>
          <a:xfrm>
            <a:off x="24453743" y="15003636"/>
            <a:ext cx="784860" cy="434340"/>
          </a:xfrm>
          <a:custGeom>
            <a:avLst/>
            <a:gdLst>
              <a:gd name="connsiteX0" fmla="*/ 0 w 784860"/>
              <a:gd name="connsiteY0" fmla="*/ 434340 h 434340"/>
              <a:gd name="connsiteX1" fmla="*/ 0 w 784860"/>
              <a:gd name="connsiteY1" fmla="*/ 434340 h 434340"/>
              <a:gd name="connsiteX2" fmla="*/ 76200 w 784860"/>
              <a:gd name="connsiteY2" fmla="*/ 0 h 434340"/>
              <a:gd name="connsiteX3" fmla="*/ 784860 w 784860"/>
              <a:gd name="connsiteY3" fmla="*/ 22860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4860" h="434340">
                <a:moveTo>
                  <a:pt x="0" y="434340"/>
                </a:moveTo>
                <a:lnTo>
                  <a:pt x="0" y="434340"/>
                </a:lnTo>
                <a:lnTo>
                  <a:pt x="76200" y="0"/>
                </a:lnTo>
                <a:lnTo>
                  <a:pt x="784860" y="228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4" name="Freeform 2283"/>
          <p:cNvSpPr/>
          <p:nvPr/>
        </p:nvSpPr>
        <p:spPr>
          <a:xfrm>
            <a:off x="25246223" y="15460836"/>
            <a:ext cx="152400" cy="998220"/>
          </a:xfrm>
          <a:custGeom>
            <a:avLst/>
            <a:gdLst>
              <a:gd name="connsiteX0" fmla="*/ 0 w 152400"/>
              <a:gd name="connsiteY0" fmla="*/ 0 h 998220"/>
              <a:gd name="connsiteX1" fmla="*/ 152400 w 152400"/>
              <a:gd name="connsiteY1" fmla="*/ 403860 h 998220"/>
              <a:gd name="connsiteX2" fmla="*/ 76200 w 152400"/>
              <a:gd name="connsiteY2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2400" h="998220">
                <a:moveTo>
                  <a:pt x="0" y="0"/>
                </a:moveTo>
                <a:lnTo>
                  <a:pt x="152400" y="403860"/>
                </a:lnTo>
                <a:lnTo>
                  <a:pt x="76200" y="998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5" name="Freeform 2284"/>
          <p:cNvSpPr/>
          <p:nvPr/>
        </p:nvSpPr>
        <p:spPr>
          <a:xfrm>
            <a:off x="22106783" y="12809076"/>
            <a:ext cx="3812797" cy="3291840"/>
          </a:xfrm>
          <a:custGeom>
            <a:avLst/>
            <a:gdLst>
              <a:gd name="connsiteX0" fmla="*/ 0 w 3812797"/>
              <a:gd name="connsiteY0" fmla="*/ 3291840 h 3291840"/>
              <a:gd name="connsiteX1" fmla="*/ 403860 w 3812797"/>
              <a:gd name="connsiteY1" fmla="*/ 2583180 h 3291840"/>
              <a:gd name="connsiteX2" fmla="*/ 1295400 w 3812797"/>
              <a:gd name="connsiteY2" fmla="*/ 2057400 h 3291840"/>
              <a:gd name="connsiteX3" fmla="*/ 1722120 w 3812797"/>
              <a:gd name="connsiteY3" fmla="*/ 1684020 h 3291840"/>
              <a:gd name="connsiteX4" fmla="*/ 1889760 w 3812797"/>
              <a:gd name="connsiteY4" fmla="*/ 1485900 h 3291840"/>
              <a:gd name="connsiteX5" fmla="*/ 1866900 w 3812797"/>
              <a:gd name="connsiteY5" fmla="*/ 1219200 h 3291840"/>
              <a:gd name="connsiteX6" fmla="*/ 2049780 w 3812797"/>
              <a:gd name="connsiteY6" fmla="*/ 952500 h 3291840"/>
              <a:gd name="connsiteX7" fmla="*/ 1943100 w 3812797"/>
              <a:gd name="connsiteY7" fmla="*/ 739140 h 3291840"/>
              <a:gd name="connsiteX8" fmla="*/ 1973580 w 3812797"/>
              <a:gd name="connsiteY8" fmla="*/ 609600 h 3291840"/>
              <a:gd name="connsiteX9" fmla="*/ 2438400 w 3812797"/>
              <a:gd name="connsiteY9" fmla="*/ 266700 h 3291840"/>
              <a:gd name="connsiteX10" fmla="*/ 2522220 w 3812797"/>
              <a:gd name="connsiteY10" fmla="*/ 152400 h 3291840"/>
              <a:gd name="connsiteX11" fmla="*/ 2689860 w 3812797"/>
              <a:gd name="connsiteY11" fmla="*/ 76200 h 3291840"/>
              <a:gd name="connsiteX12" fmla="*/ 2727960 w 3812797"/>
              <a:gd name="connsiteY12" fmla="*/ 190500 h 3291840"/>
              <a:gd name="connsiteX13" fmla="*/ 2705100 w 3812797"/>
              <a:gd name="connsiteY13" fmla="*/ 259080 h 3291840"/>
              <a:gd name="connsiteX14" fmla="*/ 2781300 w 3812797"/>
              <a:gd name="connsiteY14" fmla="*/ 335280 h 3291840"/>
              <a:gd name="connsiteX15" fmla="*/ 2865120 w 3812797"/>
              <a:gd name="connsiteY15" fmla="*/ 358140 h 3291840"/>
              <a:gd name="connsiteX16" fmla="*/ 3032760 w 3812797"/>
              <a:gd name="connsiteY16" fmla="*/ 236220 h 3291840"/>
              <a:gd name="connsiteX17" fmla="*/ 3215640 w 3812797"/>
              <a:gd name="connsiteY17" fmla="*/ 236220 h 3291840"/>
              <a:gd name="connsiteX18" fmla="*/ 3307080 w 3812797"/>
              <a:gd name="connsiteY18" fmla="*/ 205740 h 3291840"/>
              <a:gd name="connsiteX19" fmla="*/ 3383280 w 3812797"/>
              <a:gd name="connsiteY19" fmla="*/ 228600 h 3291840"/>
              <a:gd name="connsiteX20" fmla="*/ 3489960 w 3812797"/>
              <a:gd name="connsiteY20" fmla="*/ 167640 h 3291840"/>
              <a:gd name="connsiteX21" fmla="*/ 3642360 w 3812797"/>
              <a:gd name="connsiteY21" fmla="*/ 205740 h 3291840"/>
              <a:gd name="connsiteX22" fmla="*/ 3810000 w 3812797"/>
              <a:gd name="connsiteY22" fmla="*/ 0 h 3291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12797" h="3291840">
                <a:moveTo>
                  <a:pt x="0" y="3291840"/>
                </a:moveTo>
                <a:cubicBezTo>
                  <a:pt x="93980" y="3040380"/>
                  <a:pt x="187960" y="2788920"/>
                  <a:pt x="403860" y="2583180"/>
                </a:cubicBezTo>
                <a:cubicBezTo>
                  <a:pt x="619760" y="2377440"/>
                  <a:pt x="1075690" y="2207260"/>
                  <a:pt x="1295400" y="2057400"/>
                </a:cubicBezTo>
                <a:cubicBezTo>
                  <a:pt x="1515110" y="1907540"/>
                  <a:pt x="1623060" y="1779270"/>
                  <a:pt x="1722120" y="1684020"/>
                </a:cubicBezTo>
                <a:cubicBezTo>
                  <a:pt x="1821180" y="1588770"/>
                  <a:pt x="1865630" y="1563370"/>
                  <a:pt x="1889760" y="1485900"/>
                </a:cubicBezTo>
                <a:cubicBezTo>
                  <a:pt x="1913890" y="1408430"/>
                  <a:pt x="1840230" y="1308100"/>
                  <a:pt x="1866900" y="1219200"/>
                </a:cubicBezTo>
                <a:cubicBezTo>
                  <a:pt x="1893570" y="1130300"/>
                  <a:pt x="2037080" y="1032510"/>
                  <a:pt x="2049780" y="952500"/>
                </a:cubicBezTo>
                <a:cubicBezTo>
                  <a:pt x="2062480" y="872490"/>
                  <a:pt x="1955800" y="796290"/>
                  <a:pt x="1943100" y="739140"/>
                </a:cubicBezTo>
                <a:cubicBezTo>
                  <a:pt x="1930400" y="681990"/>
                  <a:pt x="1891030" y="688340"/>
                  <a:pt x="1973580" y="609600"/>
                </a:cubicBezTo>
                <a:cubicBezTo>
                  <a:pt x="2056130" y="530860"/>
                  <a:pt x="2346960" y="342900"/>
                  <a:pt x="2438400" y="266700"/>
                </a:cubicBezTo>
                <a:cubicBezTo>
                  <a:pt x="2529840" y="190500"/>
                  <a:pt x="2480310" y="184150"/>
                  <a:pt x="2522220" y="152400"/>
                </a:cubicBezTo>
                <a:cubicBezTo>
                  <a:pt x="2564130" y="120650"/>
                  <a:pt x="2655570" y="69850"/>
                  <a:pt x="2689860" y="76200"/>
                </a:cubicBezTo>
                <a:cubicBezTo>
                  <a:pt x="2724150" y="82550"/>
                  <a:pt x="2725420" y="160020"/>
                  <a:pt x="2727960" y="190500"/>
                </a:cubicBezTo>
                <a:cubicBezTo>
                  <a:pt x="2730500" y="220980"/>
                  <a:pt x="2696210" y="234950"/>
                  <a:pt x="2705100" y="259080"/>
                </a:cubicBezTo>
                <a:cubicBezTo>
                  <a:pt x="2713990" y="283210"/>
                  <a:pt x="2754630" y="318770"/>
                  <a:pt x="2781300" y="335280"/>
                </a:cubicBezTo>
                <a:cubicBezTo>
                  <a:pt x="2807970" y="351790"/>
                  <a:pt x="2823210" y="374650"/>
                  <a:pt x="2865120" y="358140"/>
                </a:cubicBezTo>
                <a:cubicBezTo>
                  <a:pt x="2907030" y="341630"/>
                  <a:pt x="2974340" y="256540"/>
                  <a:pt x="3032760" y="236220"/>
                </a:cubicBezTo>
                <a:cubicBezTo>
                  <a:pt x="3091180" y="215900"/>
                  <a:pt x="3169920" y="241300"/>
                  <a:pt x="3215640" y="236220"/>
                </a:cubicBezTo>
                <a:cubicBezTo>
                  <a:pt x="3261360" y="231140"/>
                  <a:pt x="3279140" y="207010"/>
                  <a:pt x="3307080" y="205740"/>
                </a:cubicBezTo>
                <a:cubicBezTo>
                  <a:pt x="3335020" y="204470"/>
                  <a:pt x="3352800" y="234950"/>
                  <a:pt x="3383280" y="228600"/>
                </a:cubicBezTo>
                <a:cubicBezTo>
                  <a:pt x="3413760" y="222250"/>
                  <a:pt x="3446780" y="171450"/>
                  <a:pt x="3489960" y="167640"/>
                </a:cubicBezTo>
                <a:cubicBezTo>
                  <a:pt x="3533140" y="163830"/>
                  <a:pt x="3589020" y="233680"/>
                  <a:pt x="3642360" y="205740"/>
                </a:cubicBezTo>
                <a:cubicBezTo>
                  <a:pt x="3695700" y="177800"/>
                  <a:pt x="3834130" y="36830"/>
                  <a:pt x="3810000" y="0"/>
                </a:cubicBez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6" name="Freeform 2285"/>
          <p:cNvSpPr/>
          <p:nvPr/>
        </p:nvSpPr>
        <p:spPr>
          <a:xfrm>
            <a:off x="22861163" y="13554674"/>
            <a:ext cx="1188720" cy="626002"/>
          </a:xfrm>
          <a:custGeom>
            <a:avLst/>
            <a:gdLst>
              <a:gd name="connsiteX0" fmla="*/ 0 w 1188720"/>
              <a:gd name="connsiteY0" fmla="*/ 626002 h 626002"/>
              <a:gd name="connsiteX1" fmla="*/ 518160 w 1188720"/>
              <a:gd name="connsiteY1" fmla="*/ 473602 h 626002"/>
              <a:gd name="connsiteX2" fmla="*/ 868680 w 1188720"/>
              <a:gd name="connsiteY2" fmla="*/ 54502 h 626002"/>
              <a:gd name="connsiteX3" fmla="*/ 1188720 w 1188720"/>
              <a:gd name="connsiteY3" fmla="*/ 1162 h 62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88720" h="626002">
                <a:moveTo>
                  <a:pt x="0" y="626002"/>
                </a:moveTo>
                <a:cubicBezTo>
                  <a:pt x="186690" y="597427"/>
                  <a:pt x="373380" y="568852"/>
                  <a:pt x="518160" y="473602"/>
                </a:cubicBezTo>
                <a:cubicBezTo>
                  <a:pt x="662940" y="378352"/>
                  <a:pt x="756920" y="133242"/>
                  <a:pt x="868680" y="54502"/>
                </a:cubicBezTo>
                <a:cubicBezTo>
                  <a:pt x="980440" y="-24238"/>
                  <a:pt x="1139190" y="7512"/>
                  <a:pt x="1188720" y="1162"/>
                </a:cubicBez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7" name="Freeform 2286"/>
          <p:cNvSpPr/>
          <p:nvPr/>
        </p:nvSpPr>
        <p:spPr>
          <a:xfrm>
            <a:off x="11484503" y="11452716"/>
            <a:ext cx="2225040" cy="2049780"/>
          </a:xfrm>
          <a:custGeom>
            <a:avLst/>
            <a:gdLst>
              <a:gd name="connsiteX0" fmla="*/ 304800 w 2225040"/>
              <a:gd name="connsiteY0" fmla="*/ 845820 h 2049780"/>
              <a:gd name="connsiteX1" fmla="*/ 594360 w 2225040"/>
              <a:gd name="connsiteY1" fmla="*/ 1676400 h 2049780"/>
              <a:gd name="connsiteX2" fmla="*/ 495300 w 2225040"/>
              <a:gd name="connsiteY2" fmla="*/ 1882140 h 2049780"/>
              <a:gd name="connsiteX3" fmla="*/ 304800 w 2225040"/>
              <a:gd name="connsiteY3" fmla="*/ 2049780 h 2049780"/>
              <a:gd name="connsiteX4" fmla="*/ 129540 w 2225040"/>
              <a:gd name="connsiteY4" fmla="*/ 2042160 h 2049780"/>
              <a:gd name="connsiteX5" fmla="*/ 0 w 2225040"/>
              <a:gd name="connsiteY5" fmla="*/ 1783080 h 2049780"/>
              <a:gd name="connsiteX6" fmla="*/ 678180 w 2225040"/>
              <a:gd name="connsiteY6" fmla="*/ 1546860 h 2049780"/>
              <a:gd name="connsiteX7" fmla="*/ 769620 w 2225040"/>
              <a:gd name="connsiteY7" fmla="*/ 1348740 h 2049780"/>
              <a:gd name="connsiteX8" fmla="*/ 716280 w 2225040"/>
              <a:gd name="connsiteY8" fmla="*/ 1005840 h 2049780"/>
              <a:gd name="connsiteX9" fmla="*/ 1524000 w 2225040"/>
              <a:gd name="connsiteY9" fmla="*/ 228600 h 2049780"/>
              <a:gd name="connsiteX10" fmla="*/ 1874520 w 2225040"/>
              <a:gd name="connsiteY10" fmla="*/ 205740 h 2049780"/>
              <a:gd name="connsiteX11" fmla="*/ 1805940 w 2225040"/>
              <a:gd name="connsiteY11" fmla="*/ 548640 h 2049780"/>
              <a:gd name="connsiteX12" fmla="*/ 1897380 w 2225040"/>
              <a:gd name="connsiteY12" fmla="*/ 670560 h 2049780"/>
              <a:gd name="connsiteX13" fmla="*/ 2225040 w 2225040"/>
              <a:gd name="connsiteY13" fmla="*/ 548640 h 2049780"/>
              <a:gd name="connsiteX14" fmla="*/ 2209800 w 2225040"/>
              <a:gd name="connsiteY14" fmla="*/ 0 h 20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225040" h="2049780">
                <a:moveTo>
                  <a:pt x="304800" y="845820"/>
                </a:moveTo>
                <a:lnTo>
                  <a:pt x="594360" y="1676400"/>
                </a:lnTo>
                <a:lnTo>
                  <a:pt x="495300" y="1882140"/>
                </a:lnTo>
                <a:lnTo>
                  <a:pt x="304800" y="2049780"/>
                </a:lnTo>
                <a:lnTo>
                  <a:pt x="129540" y="2042160"/>
                </a:lnTo>
                <a:lnTo>
                  <a:pt x="0" y="1783080"/>
                </a:lnTo>
                <a:lnTo>
                  <a:pt x="678180" y="1546860"/>
                </a:lnTo>
                <a:lnTo>
                  <a:pt x="769620" y="1348740"/>
                </a:lnTo>
                <a:lnTo>
                  <a:pt x="716280" y="1005840"/>
                </a:lnTo>
                <a:lnTo>
                  <a:pt x="1524000" y="228600"/>
                </a:lnTo>
                <a:lnTo>
                  <a:pt x="1874520" y="205740"/>
                </a:lnTo>
                <a:lnTo>
                  <a:pt x="1805940" y="548640"/>
                </a:lnTo>
                <a:lnTo>
                  <a:pt x="1897380" y="670560"/>
                </a:lnTo>
                <a:lnTo>
                  <a:pt x="2225040" y="548640"/>
                </a:lnTo>
                <a:lnTo>
                  <a:pt x="220980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8" name="Freeform 2287"/>
          <p:cNvSpPr/>
          <p:nvPr/>
        </p:nvSpPr>
        <p:spPr>
          <a:xfrm>
            <a:off x="13160903" y="10424016"/>
            <a:ext cx="182880" cy="1249680"/>
          </a:xfrm>
          <a:custGeom>
            <a:avLst/>
            <a:gdLst>
              <a:gd name="connsiteX0" fmla="*/ 30480 w 182880"/>
              <a:gd name="connsiteY0" fmla="*/ 0 h 1249680"/>
              <a:gd name="connsiteX1" fmla="*/ 0 w 182880"/>
              <a:gd name="connsiteY1" fmla="*/ 350520 h 1249680"/>
              <a:gd name="connsiteX2" fmla="*/ 137160 w 182880"/>
              <a:gd name="connsiteY2" fmla="*/ 693420 h 1249680"/>
              <a:gd name="connsiteX3" fmla="*/ 106680 w 182880"/>
              <a:gd name="connsiteY3" fmla="*/ 952500 h 1249680"/>
              <a:gd name="connsiteX4" fmla="*/ 182880 w 182880"/>
              <a:gd name="connsiteY4" fmla="*/ 124968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2880" h="1249680">
                <a:moveTo>
                  <a:pt x="30480" y="0"/>
                </a:moveTo>
                <a:lnTo>
                  <a:pt x="0" y="350520"/>
                </a:lnTo>
                <a:lnTo>
                  <a:pt x="137160" y="693420"/>
                </a:lnTo>
                <a:lnTo>
                  <a:pt x="106680" y="952500"/>
                </a:lnTo>
                <a:lnTo>
                  <a:pt x="182880" y="1249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9" name="Freeform 2288"/>
          <p:cNvSpPr/>
          <p:nvPr/>
        </p:nvSpPr>
        <p:spPr>
          <a:xfrm>
            <a:off x="12787523" y="11368896"/>
            <a:ext cx="487680" cy="83820"/>
          </a:xfrm>
          <a:custGeom>
            <a:avLst/>
            <a:gdLst>
              <a:gd name="connsiteX0" fmla="*/ 0 w 487680"/>
              <a:gd name="connsiteY0" fmla="*/ 83820 h 83820"/>
              <a:gd name="connsiteX1" fmla="*/ 487680 w 487680"/>
              <a:gd name="connsiteY1" fmla="*/ 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83820">
                <a:moveTo>
                  <a:pt x="0" y="83820"/>
                </a:moveTo>
                <a:lnTo>
                  <a:pt x="4876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0" name="Freeform 2289"/>
          <p:cNvSpPr/>
          <p:nvPr/>
        </p:nvSpPr>
        <p:spPr>
          <a:xfrm>
            <a:off x="13313303" y="9562956"/>
            <a:ext cx="3505200" cy="2689860"/>
          </a:xfrm>
          <a:custGeom>
            <a:avLst/>
            <a:gdLst>
              <a:gd name="connsiteX0" fmla="*/ 0 w 3505200"/>
              <a:gd name="connsiteY0" fmla="*/ 1668780 h 2689860"/>
              <a:gd name="connsiteX1" fmla="*/ 335280 w 3505200"/>
              <a:gd name="connsiteY1" fmla="*/ 1493520 h 2689860"/>
              <a:gd name="connsiteX2" fmla="*/ 350520 w 3505200"/>
              <a:gd name="connsiteY2" fmla="*/ 1363980 h 2689860"/>
              <a:gd name="connsiteX3" fmla="*/ 579120 w 3505200"/>
              <a:gd name="connsiteY3" fmla="*/ 1188720 h 2689860"/>
              <a:gd name="connsiteX4" fmla="*/ 632460 w 3505200"/>
              <a:gd name="connsiteY4" fmla="*/ 982980 h 2689860"/>
              <a:gd name="connsiteX5" fmla="*/ 723900 w 3505200"/>
              <a:gd name="connsiteY5" fmla="*/ 929640 h 2689860"/>
              <a:gd name="connsiteX6" fmla="*/ 708660 w 3505200"/>
              <a:gd name="connsiteY6" fmla="*/ 701040 h 2689860"/>
              <a:gd name="connsiteX7" fmla="*/ 792480 w 3505200"/>
              <a:gd name="connsiteY7" fmla="*/ 541020 h 2689860"/>
              <a:gd name="connsiteX8" fmla="*/ 883920 w 3505200"/>
              <a:gd name="connsiteY8" fmla="*/ 182880 h 2689860"/>
              <a:gd name="connsiteX9" fmla="*/ 1158240 w 3505200"/>
              <a:gd name="connsiteY9" fmla="*/ 0 h 2689860"/>
              <a:gd name="connsiteX10" fmla="*/ 1264920 w 3505200"/>
              <a:gd name="connsiteY10" fmla="*/ 68580 h 2689860"/>
              <a:gd name="connsiteX11" fmla="*/ 1341120 w 3505200"/>
              <a:gd name="connsiteY11" fmla="*/ 327660 h 2689860"/>
              <a:gd name="connsiteX12" fmla="*/ 1562100 w 3505200"/>
              <a:gd name="connsiteY12" fmla="*/ 365760 h 2689860"/>
              <a:gd name="connsiteX13" fmla="*/ 1623060 w 3505200"/>
              <a:gd name="connsiteY13" fmla="*/ 571500 h 2689860"/>
              <a:gd name="connsiteX14" fmla="*/ 2110740 w 3505200"/>
              <a:gd name="connsiteY14" fmla="*/ 746760 h 2689860"/>
              <a:gd name="connsiteX15" fmla="*/ 2484120 w 3505200"/>
              <a:gd name="connsiteY15" fmla="*/ 1066800 h 2689860"/>
              <a:gd name="connsiteX16" fmla="*/ 2727960 w 3505200"/>
              <a:gd name="connsiteY16" fmla="*/ 1432560 h 2689860"/>
              <a:gd name="connsiteX17" fmla="*/ 3131820 w 3505200"/>
              <a:gd name="connsiteY17" fmla="*/ 1691640 h 2689860"/>
              <a:gd name="connsiteX18" fmla="*/ 3467100 w 3505200"/>
              <a:gd name="connsiteY18" fmla="*/ 1927860 h 2689860"/>
              <a:gd name="connsiteX19" fmla="*/ 3467100 w 3505200"/>
              <a:gd name="connsiteY19" fmla="*/ 2065020 h 2689860"/>
              <a:gd name="connsiteX20" fmla="*/ 3497580 w 3505200"/>
              <a:gd name="connsiteY20" fmla="*/ 2293620 h 2689860"/>
              <a:gd name="connsiteX21" fmla="*/ 3505200 w 3505200"/>
              <a:gd name="connsiteY21" fmla="*/ 2689860 h 2689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505200" h="2689860">
                <a:moveTo>
                  <a:pt x="0" y="1668780"/>
                </a:moveTo>
                <a:lnTo>
                  <a:pt x="335280" y="1493520"/>
                </a:lnTo>
                <a:lnTo>
                  <a:pt x="350520" y="1363980"/>
                </a:lnTo>
                <a:lnTo>
                  <a:pt x="579120" y="1188720"/>
                </a:lnTo>
                <a:lnTo>
                  <a:pt x="632460" y="982980"/>
                </a:lnTo>
                <a:lnTo>
                  <a:pt x="723900" y="929640"/>
                </a:lnTo>
                <a:lnTo>
                  <a:pt x="708660" y="701040"/>
                </a:lnTo>
                <a:lnTo>
                  <a:pt x="792480" y="541020"/>
                </a:lnTo>
                <a:lnTo>
                  <a:pt x="883920" y="182880"/>
                </a:lnTo>
                <a:lnTo>
                  <a:pt x="1158240" y="0"/>
                </a:lnTo>
                <a:lnTo>
                  <a:pt x="1264920" y="68580"/>
                </a:lnTo>
                <a:lnTo>
                  <a:pt x="1341120" y="327660"/>
                </a:lnTo>
                <a:lnTo>
                  <a:pt x="1562100" y="365760"/>
                </a:lnTo>
                <a:lnTo>
                  <a:pt x="1623060" y="571500"/>
                </a:lnTo>
                <a:lnTo>
                  <a:pt x="2110740" y="746760"/>
                </a:lnTo>
                <a:lnTo>
                  <a:pt x="2484120" y="1066800"/>
                </a:lnTo>
                <a:lnTo>
                  <a:pt x="2727960" y="1432560"/>
                </a:lnTo>
                <a:lnTo>
                  <a:pt x="3131820" y="1691640"/>
                </a:lnTo>
                <a:lnTo>
                  <a:pt x="3467100" y="1927860"/>
                </a:lnTo>
                <a:lnTo>
                  <a:pt x="3467100" y="2065020"/>
                </a:lnTo>
                <a:lnTo>
                  <a:pt x="3497580" y="2293620"/>
                </a:lnTo>
                <a:lnTo>
                  <a:pt x="3505200" y="2689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1" name="Freeform 2290"/>
          <p:cNvSpPr/>
          <p:nvPr/>
        </p:nvSpPr>
        <p:spPr>
          <a:xfrm>
            <a:off x="16315583" y="11208876"/>
            <a:ext cx="121920" cy="1028700"/>
          </a:xfrm>
          <a:custGeom>
            <a:avLst/>
            <a:gdLst>
              <a:gd name="connsiteX0" fmla="*/ 76200 w 121920"/>
              <a:gd name="connsiteY0" fmla="*/ 0 h 1028700"/>
              <a:gd name="connsiteX1" fmla="*/ 0 w 121920"/>
              <a:gd name="connsiteY1" fmla="*/ 121920 h 1028700"/>
              <a:gd name="connsiteX2" fmla="*/ 121920 w 121920"/>
              <a:gd name="connsiteY2" fmla="*/ 1028700 h 1028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1028700">
                <a:moveTo>
                  <a:pt x="76200" y="0"/>
                </a:moveTo>
                <a:lnTo>
                  <a:pt x="0" y="121920"/>
                </a:lnTo>
                <a:lnTo>
                  <a:pt x="121920" y="1028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2" name="Freeform 2291"/>
          <p:cNvSpPr/>
          <p:nvPr/>
        </p:nvSpPr>
        <p:spPr>
          <a:xfrm>
            <a:off x="15888863" y="10980276"/>
            <a:ext cx="213360" cy="1303020"/>
          </a:xfrm>
          <a:custGeom>
            <a:avLst/>
            <a:gdLst>
              <a:gd name="connsiteX0" fmla="*/ 121920 w 213360"/>
              <a:gd name="connsiteY0" fmla="*/ 0 h 1303020"/>
              <a:gd name="connsiteX1" fmla="*/ 121920 w 213360"/>
              <a:gd name="connsiteY1" fmla="*/ 0 h 1303020"/>
              <a:gd name="connsiteX2" fmla="*/ 0 w 213360"/>
              <a:gd name="connsiteY2" fmla="*/ 182880 h 1303020"/>
              <a:gd name="connsiteX3" fmla="*/ 0 w 213360"/>
              <a:gd name="connsiteY3" fmla="*/ 457200 h 1303020"/>
              <a:gd name="connsiteX4" fmla="*/ 160020 w 213360"/>
              <a:gd name="connsiteY4" fmla="*/ 647700 h 1303020"/>
              <a:gd name="connsiteX5" fmla="*/ 121920 w 213360"/>
              <a:gd name="connsiteY5" fmla="*/ 876300 h 1303020"/>
              <a:gd name="connsiteX6" fmla="*/ 213360 w 213360"/>
              <a:gd name="connsiteY6" fmla="*/ 1303020 h 1303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3360" h="1303020">
                <a:moveTo>
                  <a:pt x="121920" y="0"/>
                </a:moveTo>
                <a:lnTo>
                  <a:pt x="121920" y="0"/>
                </a:lnTo>
                <a:lnTo>
                  <a:pt x="0" y="182880"/>
                </a:lnTo>
                <a:lnTo>
                  <a:pt x="0" y="457200"/>
                </a:lnTo>
                <a:lnTo>
                  <a:pt x="160020" y="647700"/>
                </a:lnTo>
                <a:lnTo>
                  <a:pt x="121920" y="876300"/>
                </a:lnTo>
                <a:lnTo>
                  <a:pt x="213360" y="1303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3" name="Freeform 2292"/>
          <p:cNvSpPr/>
          <p:nvPr/>
        </p:nvSpPr>
        <p:spPr>
          <a:xfrm>
            <a:off x="16803263" y="11589876"/>
            <a:ext cx="617220" cy="457200"/>
          </a:xfrm>
          <a:custGeom>
            <a:avLst/>
            <a:gdLst>
              <a:gd name="connsiteX0" fmla="*/ 0 w 617220"/>
              <a:gd name="connsiteY0" fmla="*/ 0 h 457200"/>
              <a:gd name="connsiteX1" fmla="*/ 586740 w 617220"/>
              <a:gd name="connsiteY1" fmla="*/ 7620 h 457200"/>
              <a:gd name="connsiteX2" fmla="*/ 617220 w 617220"/>
              <a:gd name="connsiteY2" fmla="*/ 198120 h 457200"/>
              <a:gd name="connsiteX3" fmla="*/ 518160 w 617220"/>
              <a:gd name="connsiteY3" fmla="*/ 304800 h 457200"/>
              <a:gd name="connsiteX4" fmla="*/ 289560 w 617220"/>
              <a:gd name="connsiteY4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17220" h="457200">
                <a:moveTo>
                  <a:pt x="0" y="0"/>
                </a:moveTo>
                <a:lnTo>
                  <a:pt x="586740" y="7620"/>
                </a:lnTo>
                <a:lnTo>
                  <a:pt x="617220" y="198120"/>
                </a:lnTo>
                <a:lnTo>
                  <a:pt x="518160" y="304800"/>
                </a:lnTo>
                <a:lnTo>
                  <a:pt x="289560" y="457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4" name="Freeform 2293"/>
          <p:cNvSpPr/>
          <p:nvPr/>
        </p:nvSpPr>
        <p:spPr>
          <a:xfrm>
            <a:off x="14463923" y="8945736"/>
            <a:ext cx="457200" cy="3032760"/>
          </a:xfrm>
          <a:custGeom>
            <a:avLst/>
            <a:gdLst>
              <a:gd name="connsiteX0" fmla="*/ 137160 w 457200"/>
              <a:gd name="connsiteY0" fmla="*/ 0 h 3032760"/>
              <a:gd name="connsiteX1" fmla="*/ 175260 w 457200"/>
              <a:gd name="connsiteY1" fmla="*/ 220980 h 3032760"/>
              <a:gd name="connsiteX2" fmla="*/ 0 w 457200"/>
              <a:gd name="connsiteY2" fmla="*/ 579120 h 3032760"/>
              <a:gd name="connsiteX3" fmla="*/ 22860 w 457200"/>
              <a:gd name="connsiteY3" fmla="*/ 1021080 h 3032760"/>
              <a:gd name="connsiteX4" fmla="*/ 175260 w 457200"/>
              <a:gd name="connsiteY4" fmla="*/ 1417320 h 3032760"/>
              <a:gd name="connsiteX5" fmla="*/ 228600 w 457200"/>
              <a:gd name="connsiteY5" fmla="*/ 1783080 h 3032760"/>
              <a:gd name="connsiteX6" fmla="*/ 327660 w 457200"/>
              <a:gd name="connsiteY6" fmla="*/ 2156460 h 3032760"/>
              <a:gd name="connsiteX7" fmla="*/ 236220 w 457200"/>
              <a:gd name="connsiteY7" fmla="*/ 2514600 h 3032760"/>
              <a:gd name="connsiteX8" fmla="*/ 388620 w 457200"/>
              <a:gd name="connsiteY8" fmla="*/ 2750820 h 3032760"/>
              <a:gd name="connsiteX9" fmla="*/ 457200 w 457200"/>
              <a:gd name="connsiteY9" fmla="*/ 3032760 h 3032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57200" h="3032760">
                <a:moveTo>
                  <a:pt x="137160" y="0"/>
                </a:moveTo>
                <a:lnTo>
                  <a:pt x="175260" y="220980"/>
                </a:lnTo>
                <a:lnTo>
                  <a:pt x="0" y="579120"/>
                </a:lnTo>
                <a:lnTo>
                  <a:pt x="22860" y="1021080"/>
                </a:lnTo>
                <a:lnTo>
                  <a:pt x="175260" y="1417320"/>
                </a:lnTo>
                <a:lnTo>
                  <a:pt x="228600" y="1783080"/>
                </a:lnTo>
                <a:lnTo>
                  <a:pt x="327660" y="2156460"/>
                </a:lnTo>
                <a:lnTo>
                  <a:pt x="236220" y="2514600"/>
                </a:lnTo>
                <a:lnTo>
                  <a:pt x="388620" y="2750820"/>
                </a:lnTo>
                <a:lnTo>
                  <a:pt x="457200" y="30327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5" name="Freeform 2294"/>
          <p:cNvSpPr/>
          <p:nvPr/>
        </p:nvSpPr>
        <p:spPr>
          <a:xfrm>
            <a:off x="14387723" y="10553556"/>
            <a:ext cx="160020" cy="1600200"/>
          </a:xfrm>
          <a:custGeom>
            <a:avLst/>
            <a:gdLst>
              <a:gd name="connsiteX0" fmla="*/ 0 w 160020"/>
              <a:gd name="connsiteY0" fmla="*/ 0 h 1600200"/>
              <a:gd name="connsiteX1" fmla="*/ 91440 w 160020"/>
              <a:gd name="connsiteY1" fmla="*/ 693420 h 1600200"/>
              <a:gd name="connsiteX2" fmla="*/ 160020 w 160020"/>
              <a:gd name="connsiteY2" fmla="*/ 1600200 h 160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0020" h="1600200">
                <a:moveTo>
                  <a:pt x="0" y="0"/>
                </a:moveTo>
                <a:lnTo>
                  <a:pt x="91440" y="693420"/>
                </a:lnTo>
                <a:lnTo>
                  <a:pt x="160020" y="1600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6" name="Freeform 2295"/>
          <p:cNvSpPr/>
          <p:nvPr/>
        </p:nvSpPr>
        <p:spPr>
          <a:xfrm>
            <a:off x="14082923" y="10538316"/>
            <a:ext cx="320040" cy="1577340"/>
          </a:xfrm>
          <a:custGeom>
            <a:avLst/>
            <a:gdLst>
              <a:gd name="connsiteX0" fmla="*/ 320040 w 320040"/>
              <a:gd name="connsiteY0" fmla="*/ 0 h 1577340"/>
              <a:gd name="connsiteX1" fmla="*/ 0 w 320040"/>
              <a:gd name="connsiteY1" fmla="*/ 91440 h 1577340"/>
              <a:gd name="connsiteX2" fmla="*/ 160020 w 320040"/>
              <a:gd name="connsiteY2" fmla="*/ 1577340 h 1577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0040" h="1577340">
                <a:moveTo>
                  <a:pt x="320040" y="0"/>
                </a:moveTo>
                <a:lnTo>
                  <a:pt x="0" y="91440"/>
                </a:lnTo>
                <a:lnTo>
                  <a:pt x="160020" y="1577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7" name="Freeform 2296"/>
          <p:cNvSpPr/>
          <p:nvPr/>
        </p:nvSpPr>
        <p:spPr>
          <a:xfrm>
            <a:off x="13503803" y="11757516"/>
            <a:ext cx="548640" cy="289560"/>
          </a:xfrm>
          <a:custGeom>
            <a:avLst/>
            <a:gdLst>
              <a:gd name="connsiteX0" fmla="*/ 0 w 548640"/>
              <a:gd name="connsiteY0" fmla="*/ 76200 h 289560"/>
              <a:gd name="connsiteX1" fmla="*/ 502920 w 548640"/>
              <a:gd name="connsiteY1" fmla="*/ 0 h 289560"/>
              <a:gd name="connsiteX2" fmla="*/ 548640 w 548640"/>
              <a:gd name="connsiteY2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8640" h="289560">
                <a:moveTo>
                  <a:pt x="0" y="76200"/>
                </a:moveTo>
                <a:lnTo>
                  <a:pt x="502920" y="0"/>
                </a:lnTo>
                <a:lnTo>
                  <a:pt x="548640" y="289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8" name="Freeform 2297"/>
          <p:cNvSpPr/>
          <p:nvPr/>
        </p:nvSpPr>
        <p:spPr>
          <a:xfrm>
            <a:off x="13785743" y="11216496"/>
            <a:ext cx="365760" cy="53340"/>
          </a:xfrm>
          <a:custGeom>
            <a:avLst/>
            <a:gdLst>
              <a:gd name="connsiteX0" fmla="*/ 0 w 365760"/>
              <a:gd name="connsiteY0" fmla="*/ 53340 h 53340"/>
              <a:gd name="connsiteX1" fmla="*/ 0 w 365760"/>
              <a:gd name="connsiteY1" fmla="*/ 53340 h 53340"/>
              <a:gd name="connsiteX2" fmla="*/ 365760 w 365760"/>
              <a:gd name="connsiteY2" fmla="*/ 0 h 5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5760" h="53340">
                <a:moveTo>
                  <a:pt x="0" y="53340"/>
                </a:moveTo>
                <a:lnTo>
                  <a:pt x="0" y="53340"/>
                </a:lnTo>
                <a:lnTo>
                  <a:pt x="3657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9" name="Freeform 2298"/>
          <p:cNvSpPr/>
          <p:nvPr/>
        </p:nvSpPr>
        <p:spPr>
          <a:xfrm>
            <a:off x="13755263" y="10271616"/>
            <a:ext cx="304800" cy="106680"/>
          </a:xfrm>
          <a:custGeom>
            <a:avLst/>
            <a:gdLst>
              <a:gd name="connsiteX0" fmla="*/ 0 w 304800"/>
              <a:gd name="connsiteY0" fmla="*/ 0 h 106680"/>
              <a:gd name="connsiteX1" fmla="*/ 304800 w 304800"/>
              <a:gd name="connsiteY1" fmla="*/ 106680 h 10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106680">
                <a:moveTo>
                  <a:pt x="0" y="0"/>
                </a:moveTo>
                <a:lnTo>
                  <a:pt x="304800" y="106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0" name="Freeform 2299"/>
          <p:cNvSpPr/>
          <p:nvPr/>
        </p:nvSpPr>
        <p:spPr>
          <a:xfrm>
            <a:off x="13884803" y="10004916"/>
            <a:ext cx="205740" cy="137160"/>
          </a:xfrm>
          <a:custGeom>
            <a:avLst/>
            <a:gdLst>
              <a:gd name="connsiteX0" fmla="*/ 0 w 205740"/>
              <a:gd name="connsiteY0" fmla="*/ 0 h 137160"/>
              <a:gd name="connsiteX1" fmla="*/ 0 w 205740"/>
              <a:gd name="connsiteY1" fmla="*/ 0 h 137160"/>
              <a:gd name="connsiteX2" fmla="*/ 53340 w 205740"/>
              <a:gd name="connsiteY2" fmla="*/ 45720 h 137160"/>
              <a:gd name="connsiteX3" fmla="*/ 68580 w 205740"/>
              <a:gd name="connsiteY3" fmla="*/ 68580 h 137160"/>
              <a:gd name="connsiteX4" fmla="*/ 91440 w 205740"/>
              <a:gd name="connsiteY4" fmla="*/ 91440 h 137160"/>
              <a:gd name="connsiteX5" fmla="*/ 205740 w 205740"/>
              <a:gd name="connsiteY5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740" h="137160">
                <a:moveTo>
                  <a:pt x="0" y="0"/>
                </a:moveTo>
                <a:lnTo>
                  <a:pt x="0" y="0"/>
                </a:lnTo>
                <a:cubicBezTo>
                  <a:pt x="17780" y="15240"/>
                  <a:pt x="36781" y="29161"/>
                  <a:pt x="53340" y="45720"/>
                </a:cubicBezTo>
                <a:cubicBezTo>
                  <a:pt x="59816" y="52196"/>
                  <a:pt x="62104" y="62104"/>
                  <a:pt x="68580" y="68580"/>
                </a:cubicBezTo>
                <a:cubicBezTo>
                  <a:pt x="93553" y="93553"/>
                  <a:pt x="91440" y="72353"/>
                  <a:pt x="91440" y="91440"/>
                </a:cubicBezTo>
                <a:lnTo>
                  <a:pt x="205740" y="1371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1" name="Freeform 2300"/>
          <p:cNvSpPr/>
          <p:nvPr/>
        </p:nvSpPr>
        <p:spPr>
          <a:xfrm>
            <a:off x="13480943" y="9540096"/>
            <a:ext cx="701040" cy="243840"/>
          </a:xfrm>
          <a:custGeom>
            <a:avLst/>
            <a:gdLst>
              <a:gd name="connsiteX0" fmla="*/ 0 w 701040"/>
              <a:gd name="connsiteY0" fmla="*/ 30480 h 243840"/>
              <a:gd name="connsiteX1" fmla="*/ 556260 w 701040"/>
              <a:gd name="connsiteY1" fmla="*/ 0 h 243840"/>
              <a:gd name="connsiteX2" fmla="*/ 701040 w 701040"/>
              <a:gd name="connsiteY2" fmla="*/ 243840 h 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1040" h="243840">
                <a:moveTo>
                  <a:pt x="0" y="30480"/>
                </a:moveTo>
                <a:lnTo>
                  <a:pt x="556260" y="0"/>
                </a:lnTo>
                <a:lnTo>
                  <a:pt x="701040" y="2438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2" name="Freeform 2301"/>
          <p:cNvSpPr/>
          <p:nvPr/>
        </p:nvSpPr>
        <p:spPr>
          <a:xfrm>
            <a:off x="14662043" y="10454496"/>
            <a:ext cx="396240" cy="83820"/>
          </a:xfrm>
          <a:custGeom>
            <a:avLst/>
            <a:gdLst>
              <a:gd name="connsiteX0" fmla="*/ 0 w 396240"/>
              <a:gd name="connsiteY0" fmla="*/ 83820 h 83820"/>
              <a:gd name="connsiteX1" fmla="*/ 396240 w 396240"/>
              <a:gd name="connsiteY1" fmla="*/ 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83820">
                <a:moveTo>
                  <a:pt x="0" y="83820"/>
                </a:moveTo>
                <a:lnTo>
                  <a:pt x="3962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3" name="Freeform 2302"/>
          <p:cNvSpPr/>
          <p:nvPr/>
        </p:nvSpPr>
        <p:spPr>
          <a:xfrm>
            <a:off x="14677283" y="10667856"/>
            <a:ext cx="403860" cy="114300"/>
          </a:xfrm>
          <a:custGeom>
            <a:avLst/>
            <a:gdLst>
              <a:gd name="connsiteX0" fmla="*/ 0 w 403860"/>
              <a:gd name="connsiteY0" fmla="*/ 114300 h 114300"/>
              <a:gd name="connsiteX1" fmla="*/ 403860 w 403860"/>
              <a:gd name="connsiteY1" fmla="*/ 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114300">
                <a:moveTo>
                  <a:pt x="0" y="114300"/>
                </a:moveTo>
                <a:lnTo>
                  <a:pt x="4038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4" name="Freeform 2303"/>
          <p:cNvSpPr/>
          <p:nvPr/>
        </p:nvSpPr>
        <p:spPr>
          <a:xfrm>
            <a:off x="14822063" y="10439256"/>
            <a:ext cx="769620" cy="853440"/>
          </a:xfrm>
          <a:custGeom>
            <a:avLst/>
            <a:gdLst>
              <a:gd name="connsiteX0" fmla="*/ 0 w 769620"/>
              <a:gd name="connsiteY0" fmla="*/ 853440 h 853440"/>
              <a:gd name="connsiteX1" fmla="*/ 480060 w 769620"/>
              <a:gd name="connsiteY1" fmla="*/ 396240 h 853440"/>
              <a:gd name="connsiteX2" fmla="*/ 411480 w 769620"/>
              <a:gd name="connsiteY2" fmla="*/ 243840 h 853440"/>
              <a:gd name="connsiteX3" fmla="*/ 769620 w 769620"/>
              <a:gd name="connsiteY3" fmla="*/ 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9620" h="853440">
                <a:moveTo>
                  <a:pt x="0" y="853440"/>
                </a:moveTo>
                <a:lnTo>
                  <a:pt x="480060" y="396240"/>
                </a:lnTo>
                <a:lnTo>
                  <a:pt x="411480" y="243840"/>
                </a:lnTo>
                <a:lnTo>
                  <a:pt x="7696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5" name="Freeform 2304"/>
          <p:cNvSpPr/>
          <p:nvPr/>
        </p:nvSpPr>
        <p:spPr>
          <a:xfrm>
            <a:off x="15408803" y="9936336"/>
            <a:ext cx="259080" cy="358140"/>
          </a:xfrm>
          <a:custGeom>
            <a:avLst/>
            <a:gdLst>
              <a:gd name="connsiteX0" fmla="*/ 0 w 259080"/>
              <a:gd name="connsiteY0" fmla="*/ 358140 h 358140"/>
              <a:gd name="connsiteX1" fmla="*/ 259080 w 259080"/>
              <a:gd name="connsiteY1" fmla="*/ 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9080" h="358140">
                <a:moveTo>
                  <a:pt x="0" y="358140"/>
                </a:moveTo>
                <a:lnTo>
                  <a:pt x="2590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6" name="Freeform 2305"/>
          <p:cNvSpPr/>
          <p:nvPr/>
        </p:nvSpPr>
        <p:spPr>
          <a:xfrm>
            <a:off x="14921123" y="9623916"/>
            <a:ext cx="579120" cy="502920"/>
          </a:xfrm>
          <a:custGeom>
            <a:avLst/>
            <a:gdLst>
              <a:gd name="connsiteX0" fmla="*/ 0 w 579120"/>
              <a:gd name="connsiteY0" fmla="*/ 502920 h 502920"/>
              <a:gd name="connsiteX1" fmla="*/ 144780 w 579120"/>
              <a:gd name="connsiteY1" fmla="*/ 297180 h 502920"/>
              <a:gd name="connsiteX2" fmla="*/ 220980 w 579120"/>
              <a:gd name="connsiteY2" fmla="*/ 297180 h 502920"/>
              <a:gd name="connsiteX3" fmla="*/ 441960 w 579120"/>
              <a:gd name="connsiteY3" fmla="*/ 274320 h 502920"/>
              <a:gd name="connsiteX4" fmla="*/ 556260 w 579120"/>
              <a:gd name="connsiteY4" fmla="*/ 182880 h 502920"/>
              <a:gd name="connsiteX5" fmla="*/ 579120 w 579120"/>
              <a:gd name="connsiteY5" fmla="*/ 0 h 50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79120" h="502920">
                <a:moveTo>
                  <a:pt x="0" y="502920"/>
                </a:moveTo>
                <a:lnTo>
                  <a:pt x="144780" y="297180"/>
                </a:lnTo>
                <a:lnTo>
                  <a:pt x="220980" y="297180"/>
                </a:lnTo>
                <a:lnTo>
                  <a:pt x="441960" y="274320"/>
                </a:lnTo>
                <a:lnTo>
                  <a:pt x="556260" y="182880"/>
                </a:lnTo>
                <a:lnTo>
                  <a:pt x="579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7" name="Freeform 2306"/>
          <p:cNvSpPr/>
          <p:nvPr/>
        </p:nvSpPr>
        <p:spPr>
          <a:xfrm>
            <a:off x="14875403" y="9174336"/>
            <a:ext cx="137160" cy="777240"/>
          </a:xfrm>
          <a:custGeom>
            <a:avLst/>
            <a:gdLst>
              <a:gd name="connsiteX0" fmla="*/ 30480 w 137160"/>
              <a:gd name="connsiteY0" fmla="*/ 0 h 777240"/>
              <a:gd name="connsiteX1" fmla="*/ 30480 w 137160"/>
              <a:gd name="connsiteY1" fmla="*/ 0 h 777240"/>
              <a:gd name="connsiteX2" fmla="*/ 99060 w 137160"/>
              <a:gd name="connsiteY2" fmla="*/ 472440 h 777240"/>
              <a:gd name="connsiteX3" fmla="*/ 137160 w 137160"/>
              <a:gd name="connsiteY3" fmla="*/ 586740 h 777240"/>
              <a:gd name="connsiteX4" fmla="*/ 0 w 137160"/>
              <a:gd name="connsiteY4" fmla="*/ 777240 h 77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7160" h="777240">
                <a:moveTo>
                  <a:pt x="30480" y="0"/>
                </a:moveTo>
                <a:lnTo>
                  <a:pt x="30480" y="0"/>
                </a:lnTo>
                <a:lnTo>
                  <a:pt x="99060" y="472440"/>
                </a:lnTo>
                <a:lnTo>
                  <a:pt x="137160" y="586740"/>
                </a:lnTo>
                <a:lnTo>
                  <a:pt x="0" y="777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8" name="Freeform 2307"/>
          <p:cNvSpPr/>
          <p:nvPr/>
        </p:nvSpPr>
        <p:spPr>
          <a:xfrm>
            <a:off x="14997323" y="9433416"/>
            <a:ext cx="396240" cy="175260"/>
          </a:xfrm>
          <a:custGeom>
            <a:avLst/>
            <a:gdLst>
              <a:gd name="connsiteX0" fmla="*/ 0 w 396240"/>
              <a:gd name="connsiteY0" fmla="*/ 175260 h 175260"/>
              <a:gd name="connsiteX1" fmla="*/ 396240 w 396240"/>
              <a:gd name="connsiteY1" fmla="*/ 0 h 17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175260">
                <a:moveTo>
                  <a:pt x="0" y="175260"/>
                </a:moveTo>
                <a:lnTo>
                  <a:pt x="3962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9" name="Freeform 2308"/>
          <p:cNvSpPr/>
          <p:nvPr/>
        </p:nvSpPr>
        <p:spPr>
          <a:xfrm>
            <a:off x="14700143" y="8831436"/>
            <a:ext cx="3764280" cy="2453640"/>
          </a:xfrm>
          <a:custGeom>
            <a:avLst/>
            <a:gdLst>
              <a:gd name="connsiteX0" fmla="*/ 0 w 3764280"/>
              <a:gd name="connsiteY0" fmla="*/ 0 h 2453640"/>
              <a:gd name="connsiteX1" fmla="*/ 205740 w 3764280"/>
              <a:gd name="connsiteY1" fmla="*/ 106680 h 2453640"/>
              <a:gd name="connsiteX2" fmla="*/ 312420 w 3764280"/>
              <a:gd name="connsiteY2" fmla="*/ 76200 h 2453640"/>
              <a:gd name="connsiteX3" fmla="*/ 365760 w 3764280"/>
              <a:gd name="connsiteY3" fmla="*/ 152400 h 2453640"/>
              <a:gd name="connsiteX4" fmla="*/ 533400 w 3764280"/>
              <a:gd name="connsiteY4" fmla="*/ 495300 h 2453640"/>
              <a:gd name="connsiteX5" fmla="*/ 792480 w 3764280"/>
              <a:gd name="connsiteY5" fmla="*/ 487680 h 2453640"/>
              <a:gd name="connsiteX6" fmla="*/ 960120 w 3764280"/>
              <a:gd name="connsiteY6" fmla="*/ 693420 h 2453640"/>
              <a:gd name="connsiteX7" fmla="*/ 998220 w 3764280"/>
              <a:gd name="connsiteY7" fmla="*/ 853440 h 2453640"/>
              <a:gd name="connsiteX8" fmla="*/ 1242060 w 3764280"/>
              <a:gd name="connsiteY8" fmla="*/ 990600 h 2453640"/>
              <a:gd name="connsiteX9" fmla="*/ 1379220 w 3764280"/>
              <a:gd name="connsiteY9" fmla="*/ 1203960 h 2453640"/>
              <a:gd name="connsiteX10" fmla="*/ 1874520 w 3764280"/>
              <a:gd name="connsiteY10" fmla="*/ 1234440 h 2453640"/>
              <a:gd name="connsiteX11" fmla="*/ 2049780 w 3764280"/>
              <a:gd name="connsiteY11" fmla="*/ 1546860 h 2453640"/>
              <a:gd name="connsiteX12" fmla="*/ 2194560 w 3764280"/>
              <a:gd name="connsiteY12" fmla="*/ 1546860 h 2453640"/>
              <a:gd name="connsiteX13" fmla="*/ 2293620 w 3764280"/>
              <a:gd name="connsiteY13" fmla="*/ 1722120 h 2453640"/>
              <a:gd name="connsiteX14" fmla="*/ 2423160 w 3764280"/>
              <a:gd name="connsiteY14" fmla="*/ 1767840 h 2453640"/>
              <a:gd name="connsiteX15" fmla="*/ 2484120 w 3764280"/>
              <a:gd name="connsiteY15" fmla="*/ 1836420 h 2453640"/>
              <a:gd name="connsiteX16" fmla="*/ 2750820 w 3764280"/>
              <a:gd name="connsiteY16" fmla="*/ 1737360 h 2453640"/>
              <a:gd name="connsiteX17" fmla="*/ 2918460 w 3764280"/>
              <a:gd name="connsiteY17" fmla="*/ 1767840 h 2453640"/>
              <a:gd name="connsiteX18" fmla="*/ 3208020 w 3764280"/>
              <a:gd name="connsiteY18" fmla="*/ 1973580 h 2453640"/>
              <a:gd name="connsiteX19" fmla="*/ 3398520 w 3764280"/>
              <a:gd name="connsiteY19" fmla="*/ 2209800 h 2453640"/>
              <a:gd name="connsiteX20" fmla="*/ 3459480 w 3764280"/>
              <a:gd name="connsiteY20" fmla="*/ 2141220 h 2453640"/>
              <a:gd name="connsiteX21" fmla="*/ 3764280 w 3764280"/>
              <a:gd name="connsiteY21" fmla="*/ 2453640 h 2453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764280" h="2453640">
                <a:moveTo>
                  <a:pt x="0" y="0"/>
                </a:moveTo>
                <a:lnTo>
                  <a:pt x="205740" y="106680"/>
                </a:lnTo>
                <a:lnTo>
                  <a:pt x="312420" y="76200"/>
                </a:lnTo>
                <a:lnTo>
                  <a:pt x="365760" y="152400"/>
                </a:lnTo>
                <a:lnTo>
                  <a:pt x="533400" y="495300"/>
                </a:lnTo>
                <a:lnTo>
                  <a:pt x="792480" y="487680"/>
                </a:lnTo>
                <a:lnTo>
                  <a:pt x="960120" y="693420"/>
                </a:lnTo>
                <a:lnTo>
                  <a:pt x="998220" y="853440"/>
                </a:lnTo>
                <a:lnTo>
                  <a:pt x="1242060" y="990600"/>
                </a:lnTo>
                <a:lnTo>
                  <a:pt x="1379220" y="1203960"/>
                </a:lnTo>
                <a:lnTo>
                  <a:pt x="1874520" y="1234440"/>
                </a:lnTo>
                <a:lnTo>
                  <a:pt x="2049780" y="1546860"/>
                </a:lnTo>
                <a:lnTo>
                  <a:pt x="2194560" y="1546860"/>
                </a:lnTo>
                <a:lnTo>
                  <a:pt x="2293620" y="1722120"/>
                </a:lnTo>
                <a:lnTo>
                  <a:pt x="2423160" y="1767840"/>
                </a:lnTo>
                <a:lnTo>
                  <a:pt x="2484120" y="1836420"/>
                </a:lnTo>
                <a:lnTo>
                  <a:pt x="2750820" y="1737360"/>
                </a:lnTo>
                <a:lnTo>
                  <a:pt x="2918460" y="1767840"/>
                </a:lnTo>
                <a:lnTo>
                  <a:pt x="3208020" y="1973580"/>
                </a:lnTo>
                <a:lnTo>
                  <a:pt x="3398520" y="2209800"/>
                </a:lnTo>
                <a:lnTo>
                  <a:pt x="3459480" y="2141220"/>
                </a:lnTo>
                <a:lnTo>
                  <a:pt x="3764280" y="24536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0" name="Freeform 2309"/>
          <p:cNvSpPr/>
          <p:nvPr/>
        </p:nvSpPr>
        <p:spPr>
          <a:xfrm>
            <a:off x="17374763" y="10797396"/>
            <a:ext cx="502920" cy="784860"/>
          </a:xfrm>
          <a:custGeom>
            <a:avLst/>
            <a:gdLst>
              <a:gd name="connsiteX0" fmla="*/ 502920 w 502920"/>
              <a:gd name="connsiteY0" fmla="*/ 0 h 784860"/>
              <a:gd name="connsiteX1" fmla="*/ 297180 w 502920"/>
              <a:gd name="connsiteY1" fmla="*/ 388620 h 784860"/>
              <a:gd name="connsiteX2" fmla="*/ 83820 w 502920"/>
              <a:gd name="connsiteY2" fmla="*/ 373380 h 784860"/>
              <a:gd name="connsiteX3" fmla="*/ 68580 w 502920"/>
              <a:gd name="connsiteY3" fmla="*/ 716280 h 784860"/>
              <a:gd name="connsiteX4" fmla="*/ 0 w 502920"/>
              <a:gd name="connsiteY4" fmla="*/ 78486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2920" h="784860">
                <a:moveTo>
                  <a:pt x="502920" y="0"/>
                </a:moveTo>
                <a:lnTo>
                  <a:pt x="297180" y="388620"/>
                </a:lnTo>
                <a:lnTo>
                  <a:pt x="83820" y="373380"/>
                </a:lnTo>
                <a:lnTo>
                  <a:pt x="68580" y="716280"/>
                </a:lnTo>
                <a:lnTo>
                  <a:pt x="0" y="784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1" name="Freeform 2310"/>
          <p:cNvSpPr/>
          <p:nvPr/>
        </p:nvSpPr>
        <p:spPr>
          <a:xfrm>
            <a:off x="17641463" y="11163156"/>
            <a:ext cx="411480" cy="281940"/>
          </a:xfrm>
          <a:custGeom>
            <a:avLst/>
            <a:gdLst>
              <a:gd name="connsiteX0" fmla="*/ 0 w 411480"/>
              <a:gd name="connsiteY0" fmla="*/ 0 h 281940"/>
              <a:gd name="connsiteX1" fmla="*/ 266700 w 411480"/>
              <a:gd name="connsiteY1" fmla="*/ 281940 h 281940"/>
              <a:gd name="connsiteX2" fmla="*/ 411480 w 411480"/>
              <a:gd name="connsiteY2" fmla="*/ 12954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480" h="281940">
                <a:moveTo>
                  <a:pt x="0" y="0"/>
                </a:moveTo>
                <a:lnTo>
                  <a:pt x="266700" y="281940"/>
                </a:lnTo>
                <a:lnTo>
                  <a:pt x="411480" y="1295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2" name="Freeform 2311"/>
          <p:cNvSpPr/>
          <p:nvPr/>
        </p:nvSpPr>
        <p:spPr>
          <a:xfrm>
            <a:off x="16521323" y="10058256"/>
            <a:ext cx="548640" cy="868680"/>
          </a:xfrm>
          <a:custGeom>
            <a:avLst/>
            <a:gdLst>
              <a:gd name="connsiteX0" fmla="*/ 7620 w 548640"/>
              <a:gd name="connsiteY0" fmla="*/ 0 h 868680"/>
              <a:gd name="connsiteX1" fmla="*/ 22860 w 548640"/>
              <a:gd name="connsiteY1" fmla="*/ 274320 h 868680"/>
              <a:gd name="connsiteX2" fmla="*/ 0 w 548640"/>
              <a:gd name="connsiteY2" fmla="*/ 365760 h 868680"/>
              <a:gd name="connsiteX3" fmla="*/ 274320 w 548640"/>
              <a:gd name="connsiteY3" fmla="*/ 655320 h 868680"/>
              <a:gd name="connsiteX4" fmla="*/ 548640 w 548640"/>
              <a:gd name="connsiteY4" fmla="*/ 868680 h 86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8640" h="868680">
                <a:moveTo>
                  <a:pt x="7620" y="0"/>
                </a:moveTo>
                <a:lnTo>
                  <a:pt x="22860" y="274320"/>
                </a:lnTo>
                <a:lnTo>
                  <a:pt x="0" y="365760"/>
                </a:lnTo>
                <a:lnTo>
                  <a:pt x="274320" y="655320"/>
                </a:lnTo>
                <a:lnTo>
                  <a:pt x="548640" y="868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3" name="Freeform 2312"/>
          <p:cNvSpPr/>
          <p:nvPr/>
        </p:nvSpPr>
        <p:spPr>
          <a:xfrm>
            <a:off x="15667883" y="10043016"/>
            <a:ext cx="480060" cy="403860"/>
          </a:xfrm>
          <a:custGeom>
            <a:avLst/>
            <a:gdLst>
              <a:gd name="connsiteX0" fmla="*/ 0 w 480060"/>
              <a:gd name="connsiteY0" fmla="*/ 403860 h 403860"/>
              <a:gd name="connsiteX1" fmla="*/ 281940 w 480060"/>
              <a:gd name="connsiteY1" fmla="*/ 297180 h 403860"/>
              <a:gd name="connsiteX2" fmla="*/ 312420 w 480060"/>
              <a:gd name="connsiteY2" fmla="*/ 236220 h 403860"/>
              <a:gd name="connsiteX3" fmla="*/ 480060 w 480060"/>
              <a:gd name="connsiteY3" fmla="*/ 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060" h="403860">
                <a:moveTo>
                  <a:pt x="0" y="403860"/>
                </a:moveTo>
                <a:lnTo>
                  <a:pt x="281940" y="297180"/>
                </a:lnTo>
                <a:lnTo>
                  <a:pt x="312420" y="236220"/>
                </a:lnTo>
                <a:lnTo>
                  <a:pt x="4800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4" name="Freeform 2313"/>
          <p:cNvSpPr/>
          <p:nvPr/>
        </p:nvSpPr>
        <p:spPr>
          <a:xfrm>
            <a:off x="18433943" y="10378296"/>
            <a:ext cx="6621780" cy="1363980"/>
          </a:xfrm>
          <a:custGeom>
            <a:avLst/>
            <a:gdLst>
              <a:gd name="connsiteX0" fmla="*/ 0 w 6621780"/>
              <a:gd name="connsiteY0" fmla="*/ 891540 h 1363980"/>
              <a:gd name="connsiteX1" fmla="*/ 289560 w 6621780"/>
              <a:gd name="connsiteY1" fmla="*/ 1165860 h 1363980"/>
              <a:gd name="connsiteX2" fmla="*/ 548640 w 6621780"/>
              <a:gd name="connsiteY2" fmla="*/ 1272540 h 1363980"/>
              <a:gd name="connsiteX3" fmla="*/ 800100 w 6621780"/>
              <a:gd name="connsiteY3" fmla="*/ 1203960 h 1363980"/>
              <a:gd name="connsiteX4" fmla="*/ 1181100 w 6621780"/>
              <a:gd name="connsiteY4" fmla="*/ 1363980 h 1363980"/>
              <a:gd name="connsiteX5" fmla="*/ 1379220 w 6621780"/>
              <a:gd name="connsiteY5" fmla="*/ 1127760 h 1363980"/>
              <a:gd name="connsiteX6" fmla="*/ 2087880 w 6621780"/>
              <a:gd name="connsiteY6" fmla="*/ 838200 h 1363980"/>
              <a:gd name="connsiteX7" fmla="*/ 2423160 w 6621780"/>
              <a:gd name="connsiteY7" fmla="*/ 723900 h 1363980"/>
              <a:gd name="connsiteX8" fmla="*/ 2491740 w 6621780"/>
              <a:gd name="connsiteY8" fmla="*/ 617220 h 1363980"/>
              <a:gd name="connsiteX9" fmla="*/ 2712720 w 6621780"/>
              <a:gd name="connsiteY9" fmla="*/ 480060 h 1363980"/>
              <a:gd name="connsiteX10" fmla="*/ 3299460 w 6621780"/>
              <a:gd name="connsiteY10" fmla="*/ 396240 h 1363980"/>
              <a:gd name="connsiteX11" fmla="*/ 3680460 w 6621780"/>
              <a:gd name="connsiteY11" fmla="*/ 381000 h 1363980"/>
              <a:gd name="connsiteX12" fmla="*/ 4099560 w 6621780"/>
              <a:gd name="connsiteY12" fmla="*/ 251460 h 1363980"/>
              <a:gd name="connsiteX13" fmla="*/ 4244340 w 6621780"/>
              <a:gd name="connsiteY13" fmla="*/ 327660 h 1363980"/>
              <a:gd name="connsiteX14" fmla="*/ 4503420 w 6621780"/>
              <a:gd name="connsiteY14" fmla="*/ 266700 h 1363980"/>
              <a:gd name="connsiteX15" fmla="*/ 4564380 w 6621780"/>
              <a:gd name="connsiteY15" fmla="*/ 327660 h 1363980"/>
              <a:gd name="connsiteX16" fmla="*/ 4983480 w 6621780"/>
              <a:gd name="connsiteY16" fmla="*/ 167640 h 1363980"/>
              <a:gd name="connsiteX17" fmla="*/ 5196840 w 6621780"/>
              <a:gd name="connsiteY17" fmla="*/ 76200 h 1363980"/>
              <a:gd name="connsiteX18" fmla="*/ 5372100 w 6621780"/>
              <a:gd name="connsiteY18" fmla="*/ 106680 h 1363980"/>
              <a:gd name="connsiteX19" fmla="*/ 5509260 w 6621780"/>
              <a:gd name="connsiteY19" fmla="*/ 83820 h 1363980"/>
              <a:gd name="connsiteX20" fmla="*/ 5562600 w 6621780"/>
              <a:gd name="connsiteY20" fmla="*/ 175260 h 1363980"/>
              <a:gd name="connsiteX21" fmla="*/ 5654040 w 6621780"/>
              <a:gd name="connsiteY21" fmla="*/ 182880 h 1363980"/>
              <a:gd name="connsiteX22" fmla="*/ 5654040 w 6621780"/>
              <a:gd name="connsiteY22" fmla="*/ 281940 h 1363980"/>
              <a:gd name="connsiteX23" fmla="*/ 5684520 w 6621780"/>
              <a:gd name="connsiteY23" fmla="*/ 312420 h 1363980"/>
              <a:gd name="connsiteX24" fmla="*/ 6050280 w 6621780"/>
              <a:gd name="connsiteY24" fmla="*/ 68580 h 1363980"/>
              <a:gd name="connsiteX25" fmla="*/ 6141720 w 6621780"/>
              <a:gd name="connsiteY25" fmla="*/ 220980 h 1363980"/>
              <a:gd name="connsiteX26" fmla="*/ 6301740 w 6621780"/>
              <a:gd name="connsiteY26" fmla="*/ 60960 h 1363980"/>
              <a:gd name="connsiteX27" fmla="*/ 6537960 w 6621780"/>
              <a:gd name="connsiteY27" fmla="*/ 0 h 1363980"/>
              <a:gd name="connsiteX28" fmla="*/ 6621780 w 6621780"/>
              <a:gd name="connsiteY28" fmla="*/ 53340 h 1363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6621780" h="1363980">
                <a:moveTo>
                  <a:pt x="0" y="891540"/>
                </a:moveTo>
                <a:lnTo>
                  <a:pt x="289560" y="1165860"/>
                </a:lnTo>
                <a:lnTo>
                  <a:pt x="548640" y="1272540"/>
                </a:lnTo>
                <a:lnTo>
                  <a:pt x="800100" y="1203960"/>
                </a:lnTo>
                <a:lnTo>
                  <a:pt x="1181100" y="1363980"/>
                </a:lnTo>
                <a:lnTo>
                  <a:pt x="1379220" y="1127760"/>
                </a:lnTo>
                <a:lnTo>
                  <a:pt x="2087880" y="838200"/>
                </a:lnTo>
                <a:lnTo>
                  <a:pt x="2423160" y="723900"/>
                </a:lnTo>
                <a:lnTo>
                  <a:pt x="2491740" y="617220"/>
                </a:lnTo>
                <a:lnTo>
                  <a:pt x="2712720" y="480060"/>
                </a:lnTo>
                <a:lnTo>
                  <a:pt x="3299460" y="396240"/>
                </a:lnTo>
                <a:lnTo>
                  <a:pt x="3680460" y="381000"/>
                </a:lnTo>
                <a:lnTo>
                  <a:pt x="4099560" y="251460"/>
                </a:lnTo>
                <a:lnTo>
                  <a:pt x="4244340" y="327660"/>
                </a:lnTo>
                <a:lnTo>
                  <a:pt x="4503420" y="266700"/>
                </a:lnTo>
                <a:lnTo>
                  <a:pt x="4564380" y="327660"/>
                </a:lnTo>
                <a:lnTo>
                  <a:pt x="4983480" y="167640"/>
                </a:lnTo>
                <a:lnTo>
                  <a:pt x="5196840" y="76200"/>
                </a:lnTo>
                <a:lnTo>
                  <a:pt x="5372100" y="106680"/>
                </a:lnTo>
                <a:lnTo>
                  <a:pt x="5509260" y="83820"/>
                </a:lnTo>
                <a:lnTo>
                  <a:pt x="5562600" y="175260"/>
                </a:lnTo>
                <a:lnTo>
                  <a:pt x="5654040" y="182880"/>
                </a:lnTo>
                <a:lnTo>
                  <a:pt x="5654040" y="281940"/>
                </a:lnTo>
                <a:lnTo>
                  <a:pt x="5684520" y="312420"/>
                </a:lnTo>
                <a:lnTo>
                  <a:pt x="6050280" y="68580"/>
                </a:lnTo>
                <a:lnTo>
                  <a:pt x="6141720" y="220980"/>
                </a:lnTo>
                <a:lnTo>
                  <a:pt x="6301740" y="60960"/>
                </a:lnTo>
                <a:lnTo>
                  <a:pt x="6537960" y="0"/>
                </a:lnTo>
                <a:lnTo>
                  <a:pt x="6621780" y="5334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5" name="Freeform 2314"/>
          <p:cNvSpPr/>
          <p:nvPr/>
        </p:nvSpPr>
        <p:spPr>
          <a:xfrm>
            <a:off x="24964283" y="8785716"/>
            <a:ext cx="944880" cy="2103120"/>
          </a:xfrm>
          <a:custGeom>
            <a:avLst/>
            <a:gdLst>
              <a:gd name="connsiteX0" fmla="*/ 944880 w 944880"/>
              <a:gd name="connsiteY0" fmla="*/ 1958340 h 2103120"/>
              <a:gd name="connsiteX1" fmla="*/ 579120 w 944880"/>
              <a:gd name="connsiteY1" fmla="*/ 2103120 h 2103120"/>
              <a:gd name="connsiteX2" fmla="*/ 114300 w 944880"/>
              <a:gd name="connsiteY2" fmla="*/ 1607820 h 2103120"/>
              <a:gd name="connsiteX3" fmla="*/ 68580 w 944880"/>
              <a:gd name="connsiteY3" fmla="*/ 1386840 h 2103120"/>
              <a:gd name="connsiteX4" fmla="*/ 373380 w 944880"/>
              <a:gd name="connsiteY4" fmla="*/ 1196340 h 2103120"/>
              <a:gd name="connsiteX5" fmla="*/ 480060 w 944880"/>
              <a:gd name="connsiteY5" fmla="*/ 1059180 h 2103120"/>
              <a:gd name="connsiteX6" fmla="*/ 906780 w 944880"/>
              <a:gd name="connsiteY6" fmla="*/ 967740 h 2103120"/>
              <a:gd name="connsiteX7" fmla="*/ 906780 w 944880"/>
              <a:gd name="connsiteY7" fmla="*/ 769620 h 2103120"/>
              <a:gd name="connsiteX8" fmla="*/ 769620 w 944880"/>
              <a:gd name="connsiteY8" fmla="*/ 845820 h 2103120"/>
              <a:gd name="connsiteX9" fmla="*/ 0 w 944880"/>
              <a:gd name="connsiteY9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44880" h="2103120">
                <a:moveTo>
                  <a:pt x="944880" y="1958340"/>
                </a:moveTo>
                <a:lnTo>
                  <a:pt x="579120" y="2103120"/>
                </a:lnTo>
                <a:lnTo>
                  <a:pt x="114300" y="1607820"/>
                </a:lnTo>
                <a:lnTo>
                  <a:pt x="68580" y="1386840"/>
                </a:lnTo>
                <a:lnTo>
                  <a:pt x="373380" y="1196340"/>
                </a:lnTo>
                <a:lnTo>
                  <a:pt x="480060" y="1059180"/>
                </a:lnTo>
                <a:lnTo>
                  <a:pt x="906780" y="967740"/>
                </a:lnTo>
                <a:lnTo>
                  <a:pt x="906780" y="769620"/>
                </a:lnTo>
                <a:lnTo>
                  <a:pt x="769620" y="845820"/>
                </a:lnTo>
                <a:lnTo>
                  <a:pt x="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6" name="Freeform 2315"/>
          <p:cNvSpPr/>
          <p:nvPr/>
        </p:nvSpPr>
        <p:spPr>
          <a:xfrm>
            <a:off x="24880463" y="8214216"/>
            <a:ext cx="967740" cy="1066800"/>
          </a:xfrm>
          <a:custGeom>
            <a:avLst/>
            <a:gdLst>
              <a:gd name="connsiteX0" fmla="*/ 0 w 967740"/>
              <a:gd name="connsiteY0" fmla="*/ 464820 h 1066800"/>
              <a:gd name="connsiteX1" fmla="*/ 297180 w 967740"/>
              <a:gd name="connsiteY1" fmla="*/ 0 h 1066800"/>
              <a:gd name="connsiteX2" fmla="*/ 838200 w 967740"/>
              <a:gd name="connsiteY2" fmla="*/ 487680 h 1066800"/>
              <a:gd name="connsiteX3" fmla="*/ 967740 w 967740"/>
              <a:gd name="connsiteY3" fmla="*/ 762000 h 1066800"/>
              <a:gd name="connsiteX4" fmla="*/ 563880 w 967740"/>
              <a:gd name="connsiteY4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7740" h="1066800">
                <a:moveTo>
                  <a:pt x="0" y="464820"/>
                </a:moveTo>
                <a:lnTo>
                  <a:pt x="297180" y="0"/>
                </a:lnTo>
                <a:lnTo>
                  <a:pt x="838200" y="487680"/>
                </a:lnTo>
                <a:lnTo>
                  <a:pt x="967740" y="762000"/>
                </a:lnTo>
                <a:lnTo>
                  <a:pt x="563880" y="10668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7" name="Freeform 2316"/>
          <p:cNvSpPr/>
          <p:nvPr/>
        </p:nvSpPr>
        <p:spPr>
          <a:xfrm>
            <a:off x="25200503" y="8519016"/>
            <a:ext cx="685800" cy="533400"/>
          </a:xfrm>
          <a:custGeom>
            <a:avLst/>
            <a:gdLst>
              <a:gd name="connsiteX0" fmla="*/ 0 w 685800"/>
              <a:gd name="connsiteY0" fmla="*/ 533400 h 533400"/>
              <a:gd name="connsiteX1" fmla="*/ 685800 w 685800"/>
              <a:gd name="connsiteY1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85800" h="533400">
                <a:moveTo>
                  <a:pt x="0" y="533400"/>
                </a:moveTo>
                <a:lnTo>
                  <a:pt x="68580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8" name="Freeform 2317"/>
          <p:cNvSpPr/>
          <p:nvPr/>
        </p:nvSpPr>
        <p:spPr>
          <a:xfrm>
            <a:off x="24598523" y="8656176"/>
            <a:ext cx="960120" cy="982980"/>
          </a:xfrm>
          <a:custGeom>
            <a:avLst/>
            <a:gdLst>
              <a:gd name="connsiteX0" fmla="*/ 960120 w 960120"/>
              <a:gd name="connsiteY0" fmla="*/ 754380 h 982980"/>
              <a:gd name="connsiteX1" fmla="*/ 739140 w 960120"/>
              <a:gd name="connsiteY1" fmla="*/ 982980 h 982980"/>
              <a:gd name="connsiteX2" fmla="*/ 502920 w 960120"/>
              <a:gd name="connsiteY2" fmla="*/ 640080 h 982980"/>
              <a:gd name="connsiteX3" fmla="*/ 220980 w 960120"/>
              <a:gd name="connsiteY3" fmla="*/ 777240 h 982980"/>
              <a:gd name="connsiteX4" fmla="*/ 0 w 960120"/>
              <a:gd name="connsiteY4" fmla="*/ 563880 h 982980"/>
              <a:gd name="connsiteX5" fmla="*/ 281940 w 960120"/>
              <a:gd name="connsiteY5" fmla="*/ 0 h 98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60120" h="982980">
                <a:moveTo>
                  <a:pt x="960120" y="754380"/>
                </a:moveTo>
                <a:lnTo>
                  <a:pt x="739140" y="982980"/>
                </a:lnTo>
                <a:lnTo>
                  <a:pt x="502920" y="640080"/>
                </a:lnTo>
                <a:lnTo>
                  <a:pt x="220980" y="777240"/>
                </a:lnTo>
                <a:lnTo>
                  <a:pt x="0" y="563880"/>
                </a:lnTo>
                <a:lnTo>
                  <a:pt x="28194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9" name="Freeform 2318"/>
          <p:cNvSpPr/>
          <p:nvPr/>
        </p:nvSpPr>
        <p:spPr>
          <a:xfrm>
            <a:off x="24377543" y="9021936"/>
            <a:ext cx="251460" cy="220980"/>
          </a:xfrm>
          <a:custGeom>
            <a:avLst/>
            <a:gdLst>
              <a:gd name="connsiteX0" fmla="*/ 0 w 251460"/>
              <a:gd name="connsiteY0" fmla="*/ 0 h 220980"/>
              <a:gd name="connsiteX1" fmla="*/ 251460 w 251460"/>
              <a:gd name="connsiteY1" fmla="*/ 22098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1460" h="220980">
                <a:moveTo>
                  <a:pt x="0" y="0"/>
                </a:moveTo>
                <a:lnTo>
                  <a:pt x="251460" y="2209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0" name="Freeform 2319"/>
          <p:cNvSpPr/>
          <p:nvPr/>
        </p:nvSpPr>
        <p:spPr>
          <a:xfrm>
            <a:off x="23676503" y="9120996"/>
            <a:ext cx="1196340" cy="739140"/>
          </a:xfrm>
          <a:custGeom>
            <a:avLst/>
            <a:gdLst>
              <a:gd name="connsiteX0" fmla="*/ 0 w 1196340"/>
              <a:gd name="connsiteY0" fmla="*/ 0 h 739140"/>
              <a:gd name="connsiteX1" fmla="*/ 167640 w 1196340"/>
              <a:gd name="connsiteY1" fmla="*/ 99060 h 739140"/>
              <a:gd name="connsiteX2" fmla="*/ 396240 w 1196340"/>
              <a:gd name="connsiteY2" fmla="*/ 411480 h 739140"/>
              <a:gd name="connsiteX3" fmla="*/ 662940 w 1196340"/>
              <a:gd name="connsiteY3" fmla="*/ 563880 h 739140"/>
              <a:gd name="connsiteX4" fmla="*/ 777240 w 1196340"/>
              <a:gd name="connsiteY4" fmla="*/ 655320 h 739140"/>
              <a:gd name="connsiteX5" fmla="*/ 899160 w 1196340"/>
              <a:gd name="connsiteY5" fmla="*/ 739140 h 739140"/>
              <a:gd name="connsiteX6" fmla="*/ 1196340 w 1196340"/>
              <a:gd name="connsiteY6" fmla="*/ 57150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96340" h="739140">
                <a:moveTo>
                  <a:pt x="0" y="0"/>
                </a:moveTo>
                <a:lnTo>
                  <a:pt x="167640" y="99060"/>
                </a:lnTo>
                <a:lnTo>
                  <a:pt x="396240" y="411480"/>
                </a:lnTo>
                <a:lnTo>
                  <a:pt x="662940" y="563880"/>
                </a:lnTo>
                <a:lnTo>
                  <a:pt x="777240" y="655320"/>
                </a:lnTo>
                <a:lnTo>
                  <a:pt x="899160" y="739140"/>
                </a:lnTo>
                <a:lnTo>
                  <a:pt x="1196340" y="5715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1" name="Freeform 2320"/>
          <p:cNvSpPr/>
          <p:nvPr/>
        </p:nvSpPr>
        <p:spPr>
          <a:xfrm>
            <a:off x="24697583" y="9303876"/>
            <a:ext cx="45720" cy="480060"/>
          </a:xfrm>
          <a:custGeom>
            <a:avLst/>
            <a:gdLst>
              <a:gd name="connsiteX0" fmla="*/ 0 w 45720"/>
              <a:gd name="connsiteY0" fmla="*/ 0 h 480060"/>
              <a:gd name="connsiteX1" fmla="*/ 45720 w 45720"/>
              <a:gd name="connsiteY1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480060">
                <a:moveTo>
                  <a:pt x="0" y="0"/>
                </a:moveTo>
                <a:lnTo>
                  <a:pt x="45720" y="4800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2" name="Freeform 2321"/>
          <p:cNvSpPr/>
          <p:nvPr/>
        </p:nvSpPr>
        <p:spPr>
          <a:xfrm>
            <a:off x="24118463" y="10004916"/>
            <a:ext cx="876300" cy="899160"/>
          </a:xfrm>
          <a:custGeom>
            <a:avLst/>
            <a:gdLst>
              <a:gd name="connsiteX0" fmla="*/ 0 w 876300"/>
              <a:gd name="connsiteY0" fmla="*/ 0 h 899160"/>
              <a:gd name="connsiteX1" fmla="*/ 655320 w 876300"/>
              <a:gd name="connsiteY1" fmla="*/ 396240 h 899160"/>
              <a:gd name="connsiteX2" fmla="*/ 876300 w 876300"/>
              <a:gd name="connsiteY2" fmla="*/ 899160 h 899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6300" h="899160">
                <a:moveTo>
                  <a:pt x="0" y="0"/>
                </a:moveTo>
                <a:lnTo>
                  <a:pt x="655320" y="396240"/>
                </a:lnTo>
                <a:lnTo>
                  <a:pt x="876300" y="8991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3" name="Freeform 2322"/>
          <p:cNvSpPr/>
          <p:nvPr/>
        </p:nvSpPr>
        <p:spPr>
          <a:xfrm>
            <a:off x="23577443" y="10881216"/>
            <a:ext cx="1920240" cy="723900"/>
          </a:xfrm>
          <a:custGeom>
            <a:avLst/>
            <a:gdLst>
              <a:gd name="connsiteX0" fmla="*/ 1920240 w 1920240"/>
              <a:gd name="connsiteY0" fmla="*/ 0 h 723900"/>
              <a:gd name="connsiteX1" fmla="*/ 647700 w 1920240"/>
              <a:gd name="connsiteY1" fmla="*/ 723900 h 723900"/>
              <a:gd name="connsiteX2" fmla="*/ 0 w 1920240"/>
              <a:gd name="connsiteY2" fmla="*/ 1905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20240" h="723900">
                <a:moveTo>
                  <a:pt x="1920240" y="0"/>
                </a:moveTo>
                <a:lnTo>
                  <a:pt x="647700" y="723900"/>
                </a:lnTo>
                <a:lnTo>
                  <a:pt x="0" y="1905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4" name="Freeform 2323"/>
          <p:cNvSpPr/>
          <p:nvPr/>
        </p:nvSpPr>
        <p:spPr>
          <a:xfrm>
            <a:off x="23364083" y="11239356"/>
            <a:ext cx="419100" cy="358140"/>
          </a:xfrm>
          <a:custGeom>
            <a:avLst/>
            <a:gdLst>
              <a:gd name="connsiteX0" fmla="*/ 0 w 419100"/>
              <a:gd name="connsiteY0" fmla="*/ 358140 h 358140"/>
              <a:gd name="connsiteX1" fmla="*/ 0 w 419100"/>
              <a:gd name="connsiteY1" fmla="*/ 358140 h 358140"/>
              <a:gd name="connsiteX2" fmla="*/ 419100 w 419100"/>
              <a:gd name="connsiteY2" fmla="*/ 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9100" h="358140">
                <a:moveTo>
                  <a:pt x="0" y="358140"/>
                </a:moveTo>
                <a:lnTo>
                  <a:pt x="0" y="358140"/>
                </a:lnTo>
                <a:lnTo>
                  <a:pt x="41910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5" name="Freeform 2324"/>
          <p:cNvSpPr/>
          <p:nvPr/>
        </p:nvSpPr>
        <p:spPr>
          <a:xfrm>
            <a:off x="23615543" y="11429856"/>
            <a:ext cx="1630680" cy="723900"/>
          </a:xfrm>
          <a:custGeom>
            <a:avLst/>
            <a:gdLst>
              <a:gd name="connsiteX0" fmla="*/ 0 w 1630680"/>
              <a:gd name="connsiteY0" fmla="*/ 0 h 723900"/>
              <a:gd name="connsiteX1" fmla="*/ 746760 w 1630680"/>
              <a:gd name="connsiteY1" fmla="*/ 723900 h 723900"/>
              <a:gd name="connsiteX2" fmla="*/ 1630680 w 1630680"/>
              <a:gd name="connsiteY2" fmla="*/ 8382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723900">
                <a:moveTo>
                  <a:pt x="0" y="0"/>
                </a:moveTo>
                <a:lnTo>
                  <a:pt x="746760" y="723900"/>
                </a:lnTo>
                <a:lnTo>
                  <a:pt x="1630680" y="8382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6" name="Freeform 2325"/>
          <p:cNvSpPr/>
          <p:nvPr/>
        </p:nvSpPr>
        <p:spPr>
          <a:xfrm>
            <a:off x="24446123" y="12115656"/>
            <a:ext cx="784860" cy="906780"/>
          </a:xfrm>
          <a:custGeom>
            <a:avLst/>
            <a:gdLst>
              <a:gd name="connsiteX0" fmla="*/ 0 w 784860"/>
              <a:gd name="connsiteY0" fmla="*/ 0 h 906780"/>
              <a:gd name="connsiteX1" fmla="*/ 617220 w 784860"/>
              <a:gd name="connsiteY1" fmla="*/ 617220 h 906780"/>
              <a:gd name="connsiteX2" fmla="*/ 784860 w 784860"/>
              <a:gd name="connsiteY2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4860" h="906780">
                <a:moveTo>
                  <a:pt x="0" y="0"/>
                </a:moveTo>
                <a:lnTo>
                  <a:pt x="617220" y="617220"/>
                </a:lnTo>
                <a:lnTo>
                  <a:pt x="784860" y="9067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7" name="Freeform 2326"/>
          <p:cNvSpPr/>
          <p:nvPr/>
        </p:nvSpPr>
        <p:spPr>
          <a:xfrm>
            <a:off x="24255623" y="12077556"/>
            <a:ext cx="175260" cy="198120"/>
          </a:xfrm>
          <a:custGeom>
            <a:avLst/>
            <a:gdLst>
              <a:gd name="connsiteX0" fmla="*/ 0 w 175260"/>
              <a:gd name="connsiteY0" fmla="*/ 198120 h 198120"/>
              <a:gd name="connsiteX1" fmla="*/ 175260 w 175260"/>
              <a:gd name="connsiteY1" fmla="*/ 0 h 19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198120">
                <a:moveTo>
                  <a:pt x="0" y="198120"/>
                </a:moveTo>
                <a:lnTo>
                  <a:pt x="17526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8" name="Freeform 2327"/>
          <p:cNvSpPr/>
          <p:nvPr/>
        </p:nvSpPr>
        <p:spPr>
          <a:xfrm>
            <a:off x="24080363" y="11681316"/>
            <a:ext cx="312420" cy="213360"/>
          </a:xfrm>
          <a:custGeom>
            <a:avLst/>
            <a:gdLst>
              <a:gd name="connsiteX0" fmla="*/ 0 w 312420"/>
              <a:gd name="connsiteY0" fmla="*/ 213360 h 213360"/>
              <a:gd name="connsiteX1" fmla="*/ 312420 w 312420"/>
              <a:gd name="connsiteY1" fmla="*/ 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213360">
                <a:moveTo>
                  <a:pt x="0" y="213360"/>
                </a:moveTo>
                <a:lnTo>
                  <a:pt x="31242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9" name="Freeform 2328"/>
          <p:cNvSpPr/>
          <p:nvPr/>
        </p:nvSpPr>
        <p:spPr>
          <a:xfrm>
            <a:off x="24004163" y="10606896"/>
            <a:ext cx="579120" cy="822960"/>
          </a:xfrm>
          <a:custGeom>
            <a:avLst/>
            <a:gdLst>
              <a:gd name="connsiteX0" fmla="*/ 579120 w 579120"/>
              <a:gd name="connsiteY0" fmla="*/ 0 h 822960"/>
              <a:gd name="connsiteX1" fmla="*/ 480060 w 579120"/>
              <a:gd name="connsiteY1" fmla="*/ 175260 h 822960"/>
              <a:gd name="connsiteX2" fmla="*/ 563880 w 579120"/>
              <a:gd name="connsiteY2" fmla="*/ 297180 h 822960"/>
              <a:gd name="connsiteX3" fmla="*/ 0 w 579120"/>
              <a:gd name="connsiteY3" fmla="*/ 822960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120" h="822960">
                <a:moveTo>
                  <a:pt x="579120" y="0"/>
                </a:moveTo>
                <a:lnTo>
                  <a:pt x="480060" y="175260"/>
                </a:lnTo>
                <a:lnTo>
                  <a:pt x="563880" y="297180"/>
                </a:lnTo>
                <a:lnTo>
                  <a:pt x="0" y="8229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0" name="Freeform 2329"/>
          <p:cNvSpPr/>
          <p:nvPr/>
        </p:nvSpPr>
        <p:spPr>
          <a:xfrm>
            <a:off x="20415143" y="9364836"/>
            <a:ext cx="1836420" cy="998220"/>
          </a:xfrm>
          <a:custGeom>
            <a:avLst/>
            <a:gdLst>
              <a:gd name="connsiteX0" fmla="*/ 0 w 1836420"/>
              <a:gd name="connsiteY0" fmla="*/ 792480 h 998220"/>
              <a:gd name="connsiteX1" fmla="*/ 449580 w 1836420"/>
              <a:gd name="connsiteY1" fmla="*/ 906780 h 998220"/>
              <a:gd name="connsiteX2" fmla="*/ 701040 w 1836420"/>
              <a:gd name="connsiteY2" fmla="*/ 403860 h 998220"/>
              <a:gd name="connsiteX3" fmla="*/ 1242060 w 1836420"/>
              <a:gd name="connsiteY3" fmla="*/ 0 h 998220"/>
              <a:gd name="connsiteX4" fmla="*/ 1165860 w 1836420"/>
              <a:gd name="connsiteY4" fmla="*/ 175260 h 998220"/>
              <a:gd name="connsiteX5" fmla="*/ 1752600 w 1836420"/>
              <a:gd name="connsiteY5" fmla="*/ 144780 h 998220"/>
              <a:gd name="connsiteX6" fmla="*/ 1836420 w 1836420"/>
              <a:gd name="connsiteY6" fmla="*/ 236220 h 998220"/>
              <a:gd name="connsiteX7" fmla="*/ 937260 w 1836420"/>
              <a:gd name="connsiteY7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36420" h="998220">
                <a:moveTo>
                  <a:pt x="0" y="792480"/>
                </a:moveTo>
                <a:lnTo>
                  <a:pt x="449580" y="906780"/>
                </a:lnTo>
                <a:lnTo>
                  <a:pt x="701040" y="403860"/>
                </a:lnTo>
                <a:lnTo>
                  <a:pt x="1242060" y="0"/>
                </a:lnTo>
                <a:lnTo>
                  <a:pt x="1165860" y="175260"/>
                </a:lnTo>
                <a:lnTo>
                  <a:pt x="1752600" y="144780"/>
                </a:lnTo>
                <a:lnTo>
                  <a:pt x="1836420" y="236220"/>
                </a:lnTo>
                <a:lnTo>
                  <a:pt x="937260" y="99822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1" name="Freeform 2330"/>
          <p:cNvSpPr/>
          <p:nvPr/>
        </p:nvSpPr>
        <p:spPr>
          <a:xfrm>
            <a:off x="22243943" y="9227676"/>
            <a:ext cx="525780" cy="373380"/>
          </a:xfrm>
          <a:custGeom>
            <a:avLst/>
            <a:gdLst>
              <a:gd name="connsiteX0" fmla="*/ 525780 w 525780"/>
              <a:gd name="connsiteY0" fmla="*/ 0 h 373380"/>
              <a:gd name="connsiteX1" fmla="*/ 457200 w 525780"/>
              <a:gd name="connsiteY1" fmla="*/ 121920 h 373380"/>
              <a:gd name="connsiteX2" fmla="*/ 0 w 525780"/>
              <a:gd name="connsiteY2" fmla="*/ 373380 h 373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25780" h="373380">
                <a:moveTo>
                  <a:pt x="525780" y="0"/>
                </a:moveTo>
                <a:lnTo>
                  <a:pt x="457200" y="121920"/>
                </a:lnTo>
                <a:lnTo>
                  <a:pt x="0" y="3733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3" name="Freeform 2332"/>
          <p:cNvSpPr/>
          <p:nvPr/>
        </p:nvSpPr>
        <p:spPr>
          <a:xfrm>
            <a:off x="22129643" y="9700116"/>
            <a:ext cx="121920" cy="563880"/>
          </a:xfrm>
          <a:custGeom>
            <a:avLst/>
            <a:gdLst>
              <a:gd name="connsiteX0" fmla="*/ 0 w 121920"/>
              <a:gd name="connsiteY0" fmla="*/ 0 h 563880"/>
              <a:gd name="connsiteX1" fmla="*/ 121920 w 12192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563880">
                <a:moveTo>
                  <a:pt x="0" y="0"/>
                </a:moveTo>
                <a:lnTo>
                  <a:pt x="121920" y="5638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4" name="Freeform 2333"/>
          <p:cNvSpPr/>
          <p:nvPr/>
        </p:nvSpPr>
        <p:spPr>
          <a:xfrm>
            <a:off x="22205843" y="9448656"/>
            <a:ext cx="998220" cy="662940"/>
          </a:xfrm>
          <a:custGeom>
            <a:avLst/>
            <a:gdLst>
              <a:gd name="connsiteX0" fmla="*/ 0 w 998220"/>
              <a:gd name="connsiteY0" fmla="*/ 662940 h 662940"/>
              <a:gd name="connsiteX1" fmla="*/ 708660 w 998220"/>
              <a:gd name="connsiteY1" fmla="*/ 411480 h 662940"/>
              <a:gd name="connsiteX2" fmla="*/ 952500 w 998220"/>
              <a:gd name="connsiteY2" fmla="*/ 434340 h 662940"/>
              <a:gd name="connsiteX3" fmla="*/ 998220 w 998220"/>
              <a:gd name="connsiteY3" fmla="*/ 335280 h 662940"/>
              <a:gd name="connsiteX4" fmla="*/ 914400 w 998220"/>
              <a:gd name="connsiteY4" fmla="*/ 83820 h 662940"/>
              <a:gd name="connsiteX5" fmla="*/ 952500 w 998220"/>
              <a:gd name="connsiteY5" fmla="*/ 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8220" h="662940">
                <a:moveTo>
                  <a:pt x="0" y="662940"/>
                </a:moveTo>
                <a:lnTo>
                  <a:pt x="708660" y="411480"/>
                </a:lnTo>
                <a:lnTo>
                  <a:pt x="952500" y="434340"/>
                </a:lnTo>
                <a:lnTo>
                  <a:pt x="998220" y="335280"/>
                </a:lnTo>
                <a:lnTo>
                  <a:pt x="914400" y="83820"/>
                </a:lnTo>
                <a:lnTo>
                  <a:pt x="95250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5" name="Freeform 2334"/>
          <p:cNvSpPr/>
          <p:nvPr/>
        </p:nvSpPr>
        <p:spPr>
          <a:xfrm>
            <a:off x="22960223" y="9875376"/>
            <a:ext cx="342900" cy="723900"/>
          </a:xfrm>
          <a:custGeom>
            <a:avLst/>
            <a:gdLst>
              <a:gd name="connsiteX0" fmla="*/ 0 w 342900"/>
              <a:gd name="connsiteY0" fmla="*/ 0 h 723900"/>
              <a:gd name="connsiteX1" fmla="*/ 342900 w 34290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2900" h="723900">
                <a:moveTo>
                  <a:pt x="0" y="0"/>
                </a:moveTo>
                <a:lnTo>
                  <a:pt x="342900" y="7239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6" name="Freeform 2335"/>
          <p:cNvSpPr/>
          <p:nvPr/>
        </p:nvSpPr>
        <p:spPr>
          <a:xfrm>
            <a:off x="22419203" y="10157316"/>
            <a:ext cx="647700" cy="495300"/>
          </a:xfrm>
          <a:custGeom>
            <a:avLst/>
            <a:gdLst>
              <a:gd name="connsiteX0" fmla="*/ 647700 w 647700"/>
              <a:gd name="connsiteY0" fmla="*/ 0 h 495300"/>
              <a:gd name="connsiteX1" fmla="*/ 0 w 647700"/>
              <a:gd name="connsiteY1" fmla="*/ 99060 h 495300"/>
              <a:gd name="connsiteX2" fmla="*/ 68580 w 647700"/>
              <a:gd name="connsiteY2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7700" h="495300">
                <a:moveTo>
                  <a:pt x="647700" y="0"/>
                </a:moveTo>
                <a:lnTo>
                  <a:pt x="0" y="99060"/>
                </a:lnTo>
                <a:lnTo>
                  <a:pt x="68580" y="4953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7" name="Freeform 2336"/>
          <p:cNvSpPr/>
          <p:nvPr/>
        </p:nvSpPr>
        <p:spPr>
          <a:xfrm>
            <a:off x="22655423" y="10241136"/>
            <a:ext cx="243840" cy="419100"/>
          </a:xfrm>
          <a:custGeom>
            <a:avLst/>
            <a:gdLst>
              <a:gd name="connsiteX0" fmla="*/ 0 w 243840"/>
              <a:gd name="connsiteY0" fmla="*/ 0 h 419100"/>
              <a:gd name="connsiteX1" fmla="*/ 243840 w 243840"/>
              <a:gd name="connsiteY1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43840" h="419100">
                <a:moveTo>
                  <a:pt x="0" y="0"/>
                </a:moveTo>
                <a:lnTo>
                  <a:pt x="243840" y="4191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8" name="Freeform 2337"/>
          <p:cNvSpPr/>
          <p:nvPr/>
        </p:nvSpPr>
        <p:spPr>
          <a:xfrm>
            <a:off x="21634343" y="10675476"/>
            <a:ext cx="853440" cy="838200"/>
          </a:xfrm>
          <a:custGeom>
            <a:avLst/>
            <a:gdLst>
              <a:gd name="connsiteX0" fmla="*/ 777240 w 853440"/>
              <a:gd name="connsiteY0" fmla="*/ 0 h 838200"/>
              <a:gd name="connsiteX1" fmla="*/ 853440 w 853440"/>
              <a:gd name="connsiteY1" fmla="*/ 601980 h 838200"/>
              <a:gd name="connsiteX2" fmla="*/ 0 w 853440"/>
              <a:gd name="connsiteY2" fmla="*/ 83820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53440" h="838200">
                <a:moveTo>
                  <a:pt x="777240" y="0"/>
                </a:moveTo>
                <a:lnTo>
                  <a:pt x="853440" y="601980"/>
                </a:lnTo>
                <a:lnTo>
                  <a:pt x="0" y="8382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9" name="Freeform 2338"/>
          <p:cNvSpPr/>
          <p:nvPr/>
        </p:nvSpPr>
        <p:spPr>
          <a:xfrm>
            <a:off x="19927463" y="10530696"/>
            <a:ext cx="1440180" cy="861060"/>
          </a:xfrm>
          <a:custGeom>
            <a:avLst/>
            <a:gdLst>
              <a:gd name="connsiteX0" fmla="*/ 1440180 w 1440180"/>
              <a:gd name="connsiteY0" fmla="*/ 754380 h 861060"/>
              <a:gd name="connsiteX1" fmla="*/ 1440180 w 1440180"/>
              <a:gd name="connsiteY1" fmla="*/ 754380 h 861060"/>
              <a:gd name="connsiteX2" fmla="*/ 1432560 w 1440180"/>
              <a:gd name="connsiteY2" fmla="*/ 678180 h 861060"/>
              <a:gd name="connsiteX3" fmla="*/ 1424940 w 1440180"/>
              <a:gd name="connsiteY3" fmla="*/ 647700 h 861060"/>
              <a:gd name="connsiteX4" fmla="*/ 1257300 w 1440180"/>
              <a:gd name="connsiteY4" fmla="*/ 0 h 861060"/>
              <a:gd name="connsiteX5" fmla="*/ 1127760 w 1440180"/>
              <a:gd name="connsiteY5" fmla="*/ 121920 h 861060"/>
              <a:gd name="connsiteX6" fmla="*/ 1036320 w 1440180"/>
              <a:gd name="connsiteY6" fmla="*/ 91440 h 861060"/>
              <a:gd name="connsiteX7" fmla="*/ 0 w 1440180"/>
              <a:gd name="connsiteY7" fmla="*/ 640080 h 861060"/>
              <a:gd name="connsiteX8" fmla="*/ 129540 w 1440180"/>
              <a:gd name="connsiteY8" fmla="*/ 861060 h 86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0180" h="861060">
                <a:moveTo>
                  <a:pt x="1440180" y="754380"/>
                </a:moveTo>
                <a:lnTo>
                  <a:pt x="1440180" y="754380"/>
                </a:lnTo>
                <a:cubicBezTo>
                  <a:pt x="1437640" y="728980"/>
                  <a:pt x="1436170" y="703450"/>
                  <a:pt x="1432560" y="678180"/>
                </a:cubicBezTo>
                <a:cubicBezTo>
                  <a:pt x="1431079" y="667813"/>
                  <a:pt x="1424940" y="647700"/>
                  <a:pt x="1424940" y="647700"/>
                </a:cubicBezTo>
                <a:lnTo>
                  <a:pt x="1257300" y="0"/>
                </a:lnTo>
                <a:lnTo>
                  <a:pt x="1127760" y="121920"/>
                </a:lnTo>
                <a:lnTo>
                  <a:pt x="1036320" y="91440"/>
                </a:lnTo>
                <a:lnTo>
                  <a:pt x="0" y="640080"/>
                </a:lnTo>
                <a:lnTo>
                  <a:pt x="129540" y="8610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0" name="Freeform 2339"/>
          <p:cNvSpPr/>
          <p:nvPr/>
        </p:nvSpPr>
        <p:spPr>
          <a:xfrm>
            <a:off x="19386443" y="11239356"/>
            <a:ext cx="175260" cy="487680"/>
          </a:xfrm>
          <a:custGeom>
            <a:avLst/>
            <a:gdLst>
              <a:gd name="connsiteX0" fmla="*/ 0 w 175260"/>
              <a:gd name="connsiteY0" fmla="*/ 0 h 487680"/>
              <a:gd name="connsiteX1" fmla="*/ 175260 w 17526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487680">
                <a:moveTo>
                  <a:pt x="0" y="0"/>
                </a:moveTo>
                <a:lnTo>
                  <a:pt x="175260" y="4876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1" name="Freeform 2340"/>
          <p:cNvSpPr/>
          <p:nvPr/>
        </p:nvSpPr>
        <p:spPr>
          <a:xfrm>
            <a:off x="19676003" y="11102196"/>
            <a:ext cx="129540" cy="396240"/>
          </a:xfrm>
          <a:custGeom>
            <a:avLst/>
            <a:gdLst>
              <a:gd name="connsiteX0" fmla="*/ 0 w 129540"/>
              <a:gd name="connsiteY0" fmla="*/ 0 h 396240"/>
              <a:gd name="connsiteX1" fmla="*/ 129540 w 129540"/>
              <a:gd name="connsiteY1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396240">
                <a:moveTo>
                  <a:pt x="0" y="0"/>
                </a:moveTo>
                <a:lnTo>
                  <a:pt x="129540" y="39624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2" name="Freeform 2341"/>
          <p:cNvSpPr/>
          <p:nvPr/>
        </p:nvSpPr>
        <p:spPr>
          <a:xfrm>
            <a:off x="19836023" y="10980276"/>
            <a:ext cx="114300" cy="182880"/>
          </a:xfrm>
          <a:custGeom>
            <a:avLst/>
            <a:gdLst>
              <a:gd name="connsiteX0" fmla="*/ 0 w 114300"/>
              <a:gd name="connsiteY0" fmla="*/ 0 h 182880"/>
              <a:gd name="connsiteX1" fmla="*/ 114300 w 11430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4300" h="182880">
                <a:moveTo>
                  <a:pt x="0" y="0"/>
                </a:moveTo>
                <a:lnTo>
                  <a:pt x="114300" y="1828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3" name="Freeform 2342"/>
          <p:cNvSpPr/>
          <p:nvPr/>
        </p:nvSpPr>
        <p:spPr>
          <a:xfrm>
            <a:off x="20117963" y="10721196"/>
            <a:ext cx="160020" cy="274320"/>
          </a:xfrm>
          <a:custGeom>
            <a:avLst/>
            <a:gdLst>
              <a:gd name="connsiteX0" fmla="*/ 0 w 160020"/>
              <a:gd name="connsiteY0" fmla="*/ 0 h 274320"/>
              <a:gd name="connsiteX1" fmla="*/ 160020 w 160020"/>
              <a:gd name="connsiteY1" fmla="*/ 27432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274320">
                <a:moveTo>
                  <a:pt x="0" y="0"/>
                </a:moveTo>
                <a:lnTo>
                  <a:pt x="160020" y="27432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4" name="Freeform 2343"/>
          <p:cNvSpPr/>
          <p:nvPr/>
        </p:nvSpPr>
        <p:spPr>
          <a:xfrm>
            <a:off x="20399903" y="10949796"/>
            <a:ext cx="160020" cy="259080"/>
          </a:xfrm>
          <a:custGeom>
            <a:avLst/>
            <a:gdLst>
              <a:gd name="connsiteX0" fmla="*/ 0 w 160020"/>
              <a:gd name="connsiteY0" fmla="*/ 0 h 259080"/>
              <a:gd name="connsiteX1" fmla="*/ 160020 w 16002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259080">
                <a:moveTo>
                  <a:pt x="0" y="0"/>
                </a:moveTo>
                <a:lnTo>
                  <a:pt x="160020" y="2590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5" name="Freeform 2344"/>
          <p:cNvSpPr/>
          <p:nvPr/>
        </p:nvSpPr>
        <p:spPr>
          <a:xfrm>
            <a:off x="20697083" y="10782156"/>
            <a:ext cx="228600" cy="259080"/>
          </a:xfrm>
          <a:custGeom>
            <a:avLst/>
            <a:gdLst>
              <a:gd name="connsiteX0" fmla="*/ 0 w 228600"/>
              <a:gd name="connsiteY0" fmla="*/ 0 h 259080"/>
              <a:gd name="connsiteX1" fmla="*/ 228600 w 22860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259080">
                <a:moveTo>
                  <a:pt x="0" y="0"/>
                </a:moveTo>
                <a:lnTo>
                  <a:pt x="228600" y="2590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6" name="Freeform 2345"/>
          <p:cNvSpPr/>
          <p:nvPr/>
        </p:nvSpPr>
        <p:spPr>
          <a:xfrm>
            <a:off x="20529443" y="9829656"/>
            <a:ext cx="487680" cy="114300"/>
          </a:xfrm>
          <a:custGeom>
            <a:avLst/>
            <a:gdLst>
              <a:gd name="connsiteX0" fmla="*/ 0 w 487680"/>
              <a:gd name="connsiteY0" fmla="*/ 0 h 114300"/>
              <a:gd name="connsiteX1" fmla="*/ 487680 w 487680"/>
              <a:gd name="connsiteY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114300">
                <a:moveTo>
                  <a:pt x="0" y="0"/>
                </a:moveTo>
                <a:lnTo>
                  <a:pt x="487680" y="1143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7" name="Freeform 2346"/>
          <p:cNvSpPr/>
          <p:nvPr/>
        </p:nvSpPr>
        <p:spPr>
          <a:xfrm>
            <a:off x="20689463" y="9524856"/>
            <a:ext cx="403860" cy="327660"/>
          </a:xfrm>
          <a:custGeom>
            <a:avLst/>
            <a:gdLst>
              <a:gd name="connsiteX0" fmla="*/ 0 w 403860"/>
              <a:gd name="connsiteY0" fmla="*/ 0 h 327660"/>
              <a:gd name="connsiteX1" fmla="*/ 403860 w 403860"/>
              <a:gd name="connsiteY1" fmla="*/ 32766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327660">
                <a:moveTo>
                  <a:pt x="0" y="0"/>
                </a:moveTo>
                <a:lnTo>
                  <a:pt x="403860" y="3276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8" name="Freeform 2347"/>
          <p:cNvSpPr/>
          <p:nvPr/>
        </p:nvSpPr>
        <p:spPr>
          <a:xfrm>
            <a:off x="20872343" y="9220056"/>
            <a:ext cx="403860" cy="441960"/>
          </a:xfrm>
          <a:custGeom>
            <a:avLst/>
            <a:gdLst>
              <a:gd name="connsiteX0" fmla="*/ 0 w 403860"/>
              <a:gd name="connsiteY0" fmla="*/ 0 h 441960"/>
              <a:gd name="connsiteX1" fmla="*/ 403860 w 403860"/>
              <a:gd name="connsiteY1" fmla="*/ 44196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441960">
                <a:moveTo>
                  <a:pt x="0" y="0"/>
                </a:moveTo>
                <a:lnTo>
                  <a:pt x="403860" y="4419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9" name="Freeform 2348"/>
          <p:cNvSpPr/>
          <p:nvPr/>
        </p:nvSpPr>
        <p:spPr>
          <a:xfrm>
            <a:off x="20834243" y="11125056"/>
            <a:ext cx="91440" cy="441960"/>
          </a:xfrm>
          <a:custGeom>
            <a:avLst/>
            <a:gdLst>
              <a:gd name="connsiteX0" fmla="*/ 0 w 91440"/>
              <a:gd name="connsiteY0" fmla="*/ 0 h 441960"/>
              <a:gd name="connsiteX1" fmla="*/ 91440 w 91440"/>
              <a:gd name="connsiteY1" fmla="*/ 44196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441960">
                <a:moveTo>
                  <a:pt x="0" y="0"/>
                </a:moveTo>
                <a:lnTo>
                  <a:pt x="91440" y="4419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0" name="Freeform 2349"/>
          <p:cNvSpPr/>
          <p:nvPr/>
        </p:nvSpPr>
        <p:spPr>
          <a:xfrm>
            <a:off x="16826123" y="7307436"/>
            <a:ext cx="137160" cy="434340"/>
          </a:xfrm>
          <a:custGeom>
            <a:avLst/>
            <a:gdLst>
              <a:gd name="connsiteX0" fmla="*/ 0 w 137160"/>
              <a:gd name="connsiteY0" fmla="*/ 0 h 434340"/>
              <a:gd name="connsiteX1" fmla="*/ 137160 w 13716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434340">
                <a:moveTo>
                  <a:pt x="0" y="0"/>
                </a:moveTo>
                <a:lnTo>
                  <a:pt x="13716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1" name="Freeform 2350"/>
          <p:cNvSpPr/>
          <p:nvPr/>
        </p:nvSpPr>
        <p:spPr>
          <a:xfrm>
            <a:off x="18136763" y="6370176"/>
            <a:ext cx="922020" cy="830580"/>
          </a:xfrm>
          <a:custGeom>
            <a:avLst/>
            <a:gdLst>
              <a:gd name="connsiteX0" fmla="*/ 0 w 922020"/>
              <a:gd name="connsiteY0" fmla="*/ 0 h 830580"/>
              <a:gd name="connsiteX1" fmla="*/ 464820 w 922020"/>
              <a:gd name="connsiteY1" fmla="*/ 548640 h 830580"/>
              <a:gd name="connsiteX2" fmla="*/ 624840 w 922020"/>
              <a:gd name="connsiteY2" fmla="*/ 685800 h 830580"/>
              <a:gd name="connsiteX3" fmla="*/ 922020 w 922020"/>
              <a:gd name="connsiteY3" fmla="*/ 830580 h 830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020" h="830580">
                <a:moveTo>
                  <a:pt x="0" y="0"/>
                </a:moveTo>
                <a:lnTo>
                  <a:pt x="464820" y="548640"/>
                </a:lnTo>
                <a:lnTo>
                  <a:pt x="624840" y="685800"/>
                </a:lnTo>
                <a:lnTo>
                  <a:pt x="922020" y="8305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2" name="Freeform 2351"/>
          <p:cNvSpPr/>
          <p:nvPr/>
        </p:nvSpPr>
        <p:spPr>
          <a:xfrm>
            <a:off x="18235823" y="6865476"/>
            <a:ext cx="350520" cy="434340"/>
          </a:xfrm>
          <a:custGeom>
            <a:avLst/>
            <a:gdLst>
              <a:gd name="connsiteX0" fmla="*/ 350520 w 350520"/>
              <a:gd name="connsiteY0" fmla="*/ 0 h 434340"/>
              <a:gd name="connsiteX1" fmla="*/ 0 w 35052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434340">
                <a:moveTo>
                  <a:pt x="350520" y="0"/>
                </a:moveTo>
                <a:lnTo>
                  <a:pt x="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3" name="Freeform 2352"/>
          <p:cNvSpPr/>
          <p:nvPr/>
        </p:nvSpPr>
        <p:spPr>
          <a:xfrm>
            <a:off x="18037703" y="6934056"/>
            <a:ext cx="373380" cy="182880"/>
          </a:xfrm>
          <a:custGeom>
            <a:avLst/>
            <a:gdLst>
              <a:gd name="connsiteX0" fmla="*/ 0 w 373380"/>
              <a:gd name="connsiteY0" fmla="*/ 0 h 182880"/>
              <a:gd name="connsiteX1" fmla="*/ 373380 w 37338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73380" h="182880">
                <a:moveTo>
                  <a:pt x="0" y="0"/>
                </a:moveTo>
                <a:lnTo>
                  <a:pt x="373380" y="182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4" name="Freeform 2353"/>
          <p:cNvSpPr/>
          <p:nvPr/>
        </p:nvSpPr>
        <p:spPr>
          <a:xfrm>
            <a:off x="18304403" y="7147416"/>
            <a:ext cx="609600" cy="327660"/>
          </a:xfrm>
          <a:custGeom>
            <a:avLst/>
            <a:gdLst>
              <a:gd name="connsiteX0" fmla="*/ 0 w 609600"/>
              <a:gd name="connsiteY0" fmla="*/ 0 h 327660"/>
              <a:gd name="connsiteX1" fmla="*/ 609600 w 609600"/>
              <a:gd name="connsiteY1" fmla="*/ 32766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0" h="327660">
                <a:moveTo>
                  <a:pt x="0" y="0"/>
                </a:moveTo>
                <a:lnTo>
                  <a:pt x="609600" y="327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5" name="Freeform 2354"/>
          <p:cNvSpPr/>
          <p:nvPr/>
        </p:nvSpPr>
        <p:spPr>
          <a:xfrm>
            <a:off x="18875902" y="5615796"/>
            <a:ext cx="2064779" cy="1569720"/>
          </a:xfrm>
          <a:custGeom>
            <a:avLst/>
            <a:gdLst>
              <a:gd name="connsiteX0" fmla="*/ 0 w 670560"/>
              <a:gd name="connsiteY0" fmla="*/ 0 h 464820"/>
              <a:gd name="connsiteX1" fmla="*/ 670560 w 670560"/>
              <a:gd name="connsiteY1" fmla="*/ 46482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0560" h="464820">
                <a:moveTo>
                  <a:pt x="0" y="0"/>
                </a:moveTo>
                <a:lnTo>
                  <a:pt x="670560" y="4648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6" name="Freeform 2355"/>
          <p:cNvSpPr/>
          <p:nvPr/>
        </p:nvSpPr>
        <p:spPr>
          <a:xfrm>
            <a:off x="19051163" y="5394815"/>
            <a:ext cx="2125738" cy="1512937"/>
          </a:xfrm>
          <a:custGeom>
            <a:avLst/>
            <a:gdLst>
              <a:gd name="connsiteX0" fmla="*/ 0 w 586740"/>
              <a:gd name="connsiteY0" fmla="*/ 0 h 396240"/>
              <a:gd name="connsiteX1" fmla="*/ 586740 w 586740"/>
              <a:gd name="connsiteY1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86740" h="396240">
                <a:moveTo>
                  <a:pt x="0" y="0"/>
                </a:moveTo>
                <a:lnTo>
                  <a:pt x="586740" y="396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7" name="Freeform 2356"/>
          <p:cNvSpPr/>
          <p:nvPr/>
        </p:nvSpPr>
        <p:spPr>
          <a:xfrm>
            <a:off x="19173083" y="5143356"/>
            <a:ext cx="2209558" cy="1473044"/>
          </a:xfrm>
          <a:custGeom>
            <a:avLst/>
            <a:gdLst>
              <a:gd name="connsiteX0" fmla="*/ 0 w 441960"/>
              <a:gd name="connsiteY0" fmla="*/ 0 h 259080"/>
              <a:gd name="connsiteX1" fmla="*/ 441960 w 44196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1960" h="259080">
                <a:moveTo>
                  <a:pt x="0" y="0"/>
                </a:moveTo>
                <a:lnTo>
                  <a:pt x="441960" y="2590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8" name="Freeform 2357"/>
          <p:cNvSpPr/>
          <p:nvPr/>
        </p:nvSpPr>
        <p:spPr>
          <a:xfrm>
            <a:off x="2324242" y="2970139"/>
            <a:ext cx="4941885" cy="5226645"/>
          </a:xfrm>
          <a:custGeom>
            <a:avLst/>
            <a:gdLst>
              <a:gd name="connsiteX0" fmla="*/ 2972821 w 4941885"/>
              <a:gd name="connsiteY0" fmla="*/ 359657 h 5226645"/>
              <a:gd name="connsiteX1" fmla="*/ 2599441 w 4941885"/>
              <a:gd name="connsiteY1" fmla="*/ 618737 h 5226645"/>
              <a:gd name="connsiteX2" fmla="*/ 2210821 w 4941885"/>
              <a:gd name="connsiteY2" fmla="*/ 1083557 h 5226645"/>
              <a:gd name="connsiteX3" fmla="*/ 2005081 w 4941885"/>
              <a:gd name="connsiteY3" fmla="*/ 1342637 h 5226645"/>
              <a:gd name="connsiteX4" fmla="*/ 1662181 w 4941885"/>
              <a:gd name="connsiteY4" fmla="*/ 1754117 h 5226645"/>
              <a:gd name="connsiteX5" fmla="*/ 1098301 w 4941885"/>
              <a:gd name="connsiteY5" fmla="*/ 2074157 h 5226645"/>
              <a:gd name="connsiteX6" fmla="*/ 763021 w 4941885"/>
              <a:gd name="connsiteY6" fmla="*/ 2462777 h 5226645"/>
              <a:gd name="connsiteX7" fmla="*/ 435361 w 4941885"/>
              <a:gd name="connsiteY7" fmla="*/ 2843777 h 5226645"/>
              <a:gd name="connsiteX8" fmla="*/ 39121 w 4941885"/>
              <a:gd name="connsiteY8" fmla="*/ 3300977 h 5226645"/>
              <a:gd name="connsiteX9" fmla="*/ 61981 w 4941885"/>
              <a:gd name="connsiteY9" fmla="*/ 3689597 h 5226645"/>
              <a:gd name="connsiteX10" fmla="*/ 458221 w 4941885"/>
              <a:gd name="connsiteY10" fmla="*/ 3803897 h 5226645"/>
              <a:gd name="connsiteX11" fmla="*/ 1128781 w 4941885"/>
              <a:gd name="connsiteY11" fmla="*/ 3933437 h 5226645"/>
              <a:gd name="connsiteX12" fmla="*/ 1502161 w 4941885"/>
              <a:gd name="connsiteY12" fmla="*/ 3902957 h 5226645"/>
              <a:gd name="connsiteX13" fmla="*/ 1639321 w 4941885"/>
              <a:gd name="connsiteY13" fmla="*/ 4040117 h 5226645"/>
              <a:gd name="connsiteX14" fmla="*/ 1746001 w 4941885"/>
              <a:gd name="connsiteY14" fmla="*/ 4352537 h 5226645"/>
              <a:gd name="connsiteX15" fmla="*/ 2066041 w 4941885"/>
              <a:gd name="connsiteY15" fmla="*/ 4421117 h 5226645"/>
              <a:gd name="connsiteX16" fmla="*/ 2759461 w 4941885"/>
              <a:gd name="connsiteY16" fmla="*/ 4329677 h 5226645"/>
              <a:gd name="connsiteX17" fmla="*/ 2911861 w 4941885"/>
              <a:gd name="connsiteY17" fmla="*/ 4565897 h 5226645"/>
              <a:gd name="connsiteX18" fmla="*/ 2927101 w 4941885"/>
              <a:gd name="connsiteY18" fmla="*/ 4931657 h 5226645"/>
              <a:gd name="connsiteX19" fmla="*/ 3201421 w 4941885"/>
              <a:gd name="connsiteY19" fmla="*/ 5205977 h 5226645"/>
              <a:gd name="connsiteX20" fmla="*/ 3590041 w 4941885"/>
              <a:gd name="connsiteY20" fmla="*/ 5175497 h 5226645"/>
              <a:gd name="connsiteX21" fmla="*/ 3841501 w 4941885"/>
              <a:gd name="connsiteY21" fmla="*/ 4924037 h 5226645"/>
              <a:gd name="connsiteX22" fmla="*/ 4443481 w 4941885"/>
              <a:gd name="connsiteY22" fmla="*/ 4672577 h 5226645"/>
              <a:gd name="connsiteX23" fmla="*/ 4870201 w 4941885"/>
              <a:gd name="connsiteY23" fmla="*/ 4268717 h 5226645"/>
              <a:gd name="connsiteX24" fmla="*/ 4931161 w 4941885"/>
              <a:gd name="connsiteY24" fmla="*/ 3841997 h 5226645"/>
              <a:gd name="connsiteX25" fmla="*/ 4755901 w 4941885"/>
              <a:gd name="connsiteY25" fmla="*/ 3575297 h 5226645"/>
              <a:gd name="connsiteX26" fmla="*/ 4443481 w 4941885"/>
              <a:gd name="connsiteY26" fmla="*/ 3506717 h 5226645"/>
              <a:gd name="connsiteX27" fmla="*/ 3818641 w 4941885"/>
              <a:gd name="connsiteY27" fmla="*/ 3483857 h 5226645"/>
              <a:gd name="connsiteX28" fmla="*/ 3544321 w 4941885"/>
              <a:gd name="connsiteY28" fmla="*/ 3377177 h 5226645"/>
              <a:gd name="connsiteX29" fmla="*/ 3414781 w 4941885"/>
              <a:gd name="connsiteY29" fmla="*/ 2950457 h 5226645"/>
              <a:gd name="connsiteX30" fmla="*/ 3551941 w 4941885"/>
              <a:gd name="connsiteY30" fmla="*/ 2439917 h 5226645"/>
              <a:gd name="connsiteX31" fmla="*/ 4260601 w 4941885"/>
              <a:gd name="connsiteY31" fmla="*/ 1876037 h 5226645"/>
              <a:gd name="connsiteX32" fmla="*/ 4755901 w 4941885"/>
              <a:gd name="connsiteY32" fmla="*/ 1220717 h 5226645"/>
              <a:gd name="connsiteX33" fmla="*/ 4801621 w 4941885"/>
              <a:gd name="connsiteY33" fmla="*/ 618737 h 5226645"/>
              <a:gd name="connsiteX34" fmla="*/ 4618741 w 4941885"/>
              <a:gd name="connsiteY34" fmla="*/ 237737 h 5226645"/>
              <a:gd name="connsiteX35" fmla="*/ 4405381 w 4941885"/>
              <a:gd name="connsiteY35" fmla="*/ 54857 h 5226645"/>
              <a:gd name="connsiteX36" fmla="*/ 3887221 w 4941885"/>
              <a:gd name="connsiteY36" fmla="*/ 1517 h 5226645"/>
              <a:gd name="connsiteX37" fmla="*/ 3498601 w 4941885"/>
              <a:gd name="connsiteY37" fmla="*/ 100577 h 5226645"/>
              <a:gd name="connsiteX38" fmla="*/ 3209041 w 4941885"/>
              <a:gd name="connsiteY38" fmla="*/ 275837 h 5226645"/>
              <a:gd name="connsiteX39" fmla="*/ 2972821 w 4941885"/>
              <a:gd name="connsiteY39" fmla="*/ 359657 h 5226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4941885" h="5226645">
                <a:moveTo>
                  <a:pt x="2972821" y="359657"/>
                </a:moveTo>
                <a:cubicBezTo>
                  <a:pt x="2871221" y="416807"/>
                  <a:pt x="2726441" y="498087"/>
                  <a:pt x="2599441" y="618737"/>
                </a:cubicBezTo>
                <a:cubicBezTo>
                  <a:pt x="2472441" y="739387"/>
                  <a:pt x="2309881" y="962907"/>
                  <a:pt x="2210821" y="1083557"/>
                </a:cubicBezTo>
                <a:cubicBezTo>
                  <a:pt x="2111761" y="1204207"/>
                  <a:pt x="2096521" y="1230877"/>
                  <a:pt x="2005081" y="1342637"/>
                </a:cubicBezTo>
                <a:cubicBezTo>
                  <a:pt x="1913641" y="1454397"/>
                  <a:pt x="1813311" y="1632197"/>
                  <a:pt x="1662181" y="1754117"/>
                </a:cubicBezTo>
                <a:cubicBezTo>
                  <a:pt x="1511051" y="1876037"/>
                  <a:pt x="1248161" y="1956047"/>
                  <a:pt x="1098301" y="2074157"/>
                </a:cubicBezTo>
                <a:cubicBezTo>
                  <a:pt x="948441" y="2192267"/>
                  <a:pt x="763021" y="2462777"/>
                  <a:pt x="763021" y="2462777"/>
                </a:cubicBezTo>
                <a:lnTo>
                  <a:pt x="435361" y="2843777"/>
                </a:lnTo>
                <a:cubicBezTo>
                  <a:pt x="314711" y="2983477"/>
                  <a:pt x="101351" y="3160007"/>
                  <a:pt x="39121" y="3300977"/>
                </a:cubicBezTo>
                <a:cubicBezTo>
                  <a:pt x="-23109" y="3441947"/>
                  <a:pt x="-7869" y="3605777"/>
                  <a:pt x="61981" y="3689597"/>
                </a:cubicBezTo>
                <a:cubicBezTo>
                  <a:pt x="131831" y="3773417"/>
                  <a:pt x="280421" y="3763257"/>
                  <a:pt x="458221" y="3803897"/>
                </a:cubicBezTo>
                <a:cubicBezTo>
                  <a:pt x="636021" y="3844537"/>
                  <a:pt x="954791" y="3916927"/>
                  <a:pt x="1128781" y="3933437"/>
                </a:cubicBezTo>
                <a:cubicBezTo>
                  <a:pt x="1302771" y="3949947"/>
                  <a:pt x="1417071" y="3885177"/>
                  <a:pt x="1502161" y="3902957"/>
                </a:cubicBezTo>
                <a:cubicBezTo>
                  <a:pt x="1587251" y="3920737"/>
                  <a:pt x="1598681" y="3965187"/>
                  <a:pt x="1639321" y="4040117"/>
                </a:cubicBezTo>
                <a:cubicBezTo>
                  <a:pt x="1679961" y="4115047"/>
                  <a:pt x="1674881" y="4289037"/>
                  <a:pt x="1746001" y="4352537"/>
                </a:cubicBezTo>
                <a:cubicBezTo>
                  <a:pt x="1817121" y="4416037"/>
                  <a:pt x="1897131" y="4424927"/>
                  <a:pt x="2066041" y="4421117"/>
                </a:cubicBezTo>
                <a:cubicBezTo>
                  <a:pt x="2234951" y="4417307"/>
                  <a:pt x="2618491" y="4305547"/>
                  <a:pt x="2759461" y="4329677"/>
                </a:cubicBezTo>
                <a:cubicBezTo>
                  <a:pt x="2900431" y="4353807"/>
                  <a:pt x="2883921" y="4465567"/>
                  <a:pt x="2911861" y="4565897"/>
                </a:cubicBezTo>
                <a:cubicBezTo>
                  <a:pt x="2939801" y="4666227"/>
                  <a:pt x="2878841" y="4824977"/>
                  <a:pt x="2927101" y="4931657"/>
                </a:cubicBezTo>
                <a:cubicBezTo>
                  <a:pt x="2975361" y="5038337"/>
                  <a:pt x="3090931" y="5165337"/>
                  <a:pt x="3201421" y="5205977"/>
                </a:cubicBezTo>
                <a:cubicBezTo>
                  <a:pt x="3311911" y="5246617"/>
                  <a:pt x="3483361" y="5222487"/>
                  <a:pt x="3590041" y="5175497"/>
                </a:cubicBezTo>
                <a:cubicBezTo>
                  <a:pt x="3696721" y="5128507"/>
                  <a:pt x="3699261" y="5007857"/>
                  <a:pt x="3841501" y="4924037"/>
                </a:cubicBezTo>
                <a:cubicBezTo>
                  <a:pt x="3983741" y="4840217"/>
                  <a:pt x="4272031" y="4781797"/>
                  <a:pt x="4443481" y="4672577"/>
                </a:cubicBezTo>
                <a:cubicBezTo>
                  <a:pt x="4614931" y="4563357"/>
                  <a:pt x="4788921" y="4407147"/>
                  <a:pt x="4870201" y="4268717"/>
                </a:cubicBezTo>
                <a:cubicBezTo>
                  <a:pt x="4951481" y="4130287"/>
                  <a:pt x="4950211" y="3957567"/>
                  <a:pt x="4931161" y="3841997"/>
                </a:cubicBezTo>
                <a:cubicBezTo>
                  <a:pt x="4912111" y="3726427"/>
                  <a:pt x="4837181" y="3631177"/>
                  <a:pt x="4755901" y="3575297"/>
                </a:cubicBezTo>
                <a:cubicBezTo>
                  <a:pt x="4674621" y="3519417"/>
                  <a:pt x="4599691" y="3521957"/>
                  <a:pt x="4443481" y="3506717"/>
                </a:cubicBezTo>
                <a:cubicBezTo>
                  <a:pt x="4287271" y="3491477"/>
                  <a:pt x="3968501" y="3505447"/>
                  <a:pt x="3818641" y="3483857"/>
                </a:cubicBezTo>
                <a:cubicBezTo>
                  <a:pt x="3668781" y="3462267"/>
                  <a:pt x="3611631" y="3466077"/>
                  <a:pt x="3544321" y="3377177"/>
                </a:cubicBezTo>
                <a:cubicBezTo>
                  <a:pt x="3477011" y="3288277"/>
                  <a:pt x="3413511" y="3106667"/>
                  <a:pt x="3414781" y="2950457"/>
                </a:cubicBezTo>
                <a:cubicBezTo>
                  <a:pt x="3416051" y="2794247"/>
                  <a:pt x="3410971" y="2618987"/>
                  <a:pt x="3551941" y="2439917"/>
                </a:cubicBezTo>
                <a:cubicBezTo>
                  <a:pt x="3692911" y="2260847"/>
                  <a:pt x="4059941" y="2079237"/>
                  <a:pt x="4260601" y="1876037"/>
                </a:cubicBezTo>
                <a:cubicBezTo>
                  <a:pt x="4461261" y="1672837"/>
                  <a:pt x="4665731" y="1430267"/>
                  <a:pt x="4755901" y="1220717"/>
                </a:cubicBezTo>
                <a:cubicBezTo>
                  <a:pt x="4846071" y="1011167"/>
                  <a:pt x="4824481" y="782567"/>
                  <a:pt x="4801621" y="618737"/>
                </a:cubicBezTo>
                <a:cubicBezTo>
                  <a:pt x="4778761" y="454907"/>
                  <a:pt x="4684781" y="331717"/>
                  <a:pt x="4618741" y="237737"/>
                </a:cubicBezTo>
                <a:cubicBezTo>
                  <a:pt x="4552701" y="143757"/>
                  <a:pt x="4527301" y="94227"/>
                  <a:pt x="4405381" y="54857"/>
                </a:cubicBezTo>
                <a:cubicBezTo>
                  <a:pt x="4283461" y="15487"/>
                  <a:pt x="4038351" y="-6103"/>
                  <a:pt x="3887221" y="1517"/>
                </a:cubicBezTo>
                <a:cubicBezTo>
                  <a:pt x="3736091" y="9137"/>
                  <a:pt x="3611631" y="54857"/>
                  <a:pt x="3498601" y="100577"/>
                </a:cubicBezTo>
                <a:cubicBezTo>
                  <a:pt x="3385571" y="146297"/>
                  <a:pt x="3296671" y="233927"/>
                  <a:pt x="3209041" y="275837"/>
                </a:cubicBezTo>
                <a:cubicBezTo>
                  <a:pt x="3121411" y="317747"/>
                  <a:pt x="3074421" y="302507"/>
                  <a:pt x="2972821" y="359657"/>
                </a:cubicBezTo>
                <a:close/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9" name="Freeform 2358"/>
          <p:cNvSpPr/>
          <p:nvPr/>
        </p:nvSpPr>
        <p:spPr>
          <a:xfrm>
            <a:off x="1590537" y="514206"/>
            <a:ext cx="14864111" cy="8630192"/>
          </a:xfrm>
          <a:custGeom>
            <a:avLst/>
            <a:gdLst>
              <a:gd name="connsiteX0" fmla="*/ 2519711 w 14864111"/>
              <a:gd name="connsiteY0" fmla="*/ 0 h 8630192"/>
              <a:gd name="connsiteX1" fmla="*/ 2605436 w 14864111"/>
              <a:gd name="connsiteY1" fmla="*/ 314325 h 8630192"/>
              <a:gd name="connsiteX2" fmla="*/ 3262661 w 14864111"/>
              <a:gd name="connsiteY2" fmla="*/ 742950 h 8630192"/>
              <a:gd name="connsiteX3" fmla="*/ 3005486 w 14864111"/>
              <a:gd name="connsiteY3" fmla="*/ 1685925 h 8630192"/>
              <a:gd name="connsiteX4" fmla="*/ 3091211 w 14864111"/>
              <a:gd name="connsiteY4" fmla="*/ 2314575 h 8630192"/>
              <a:gd name="connsiteX5" fmla="*/ 2776886 w 14864111"/>
              <a:gd name="connsiteY5" fmla="*/ 2743200 h 8630192"/>
              <a:gd name="connsiteX6" fmla="*/ 1776761 w 14864111"/>
              <a:gd name="connsiteY6" fmla="*/ 3429000 h 8630192"/>
              <a:gd name="connsiteX7" fmla="*/ 1548161 w 14864111"/>
              <a:gd name="connsiteY7" fmla="*/ 3743325 h 8630192"/>
              <a:gd name="connsiteX8" fmla="*/ 1262411 w 14864111"/>
              <a:gd name="connsiteY8" fmla="*/ 4029075 h 8630192"/>
              <a:gd name="connsiteX9" fmla="*/ 690911 w 14864111"/>
              <a:gd name="connsiteY9" fmla="*/ 4514850 h 8630192"/>
              <a:gd name="connsiteX10" fmla="*/ 405161 w 14864111"/>
              <a:gd name="connsiteY10" fmla="*/ 4800600 h 8630192"/>
              <a:gd name="connsiteX11" fmla="*/ 176561 w 14864111"/>
              <a:gd name="connsiteY11" fmla="*/ 5543550 h 8630192"/>
              <a:gd name="connsiteX12" fmla="*/ 5111 w 14864111"/>
              <a:gd name="connsiteY12" fmla="*/ 6086475 h 8630192"/>
              <a:gd name="connsiteX13" fmla="*/ 376586 w 14864111"/>
              <a:gd name="connsiteY13" fmla="*/ 6772275 h 8630192"/>
              <a:gd name="connsiteX14" fmla="*/ 1205261 w 14864111"/>
              <a:gd name="connsiteY14" fmla="*/ 6915150 h 8630192"/>
              <a:gd name="connsiteX15" fmla="*/ 1805336 w 14864111"/>
              <a:gd name="connsiteY15" fmla="*/ 7229475 h 8630192"/>
              <a:gd name="connsiteX16" fmla="*/ 2119661 w 14864111"/>
              <a:gd name="connsiteY16" fmla="*/ 8172450 h 8630192"/>
              <a:gd name="connsiteX17" fmla="*/ 2862611 w 14864111"/>
              <a:gd name="connsiteY17" fmla="*/ 8629650 h 8630192"/>
              <a:gd name="connsiteX18" fmla="*/ 4205636 w 14864111"/>
              <a:gd name="connsiteY18" fmla="*/ 8258175 h 8630192"/>
              <a:gd name="connsiteX19" fmla="*/ 4805711 w 14864111"/>
              <a:gd name="connsiteY19" fmla="*/ 7943850 h 8630192"/>
              <a:gd name="connsiteX20" fmla="*/ 5605811 w 14864111"/>
              <a:gd name="connsiteY20" fmla="*/ 7686675 h 8630192"/>
              <a:gd name="connsiteX21" fmla="*/ 6148736 w 14864111"/>
              <a:gd name="connsiteY21" fmla="*/ 6543675 h 8630192"/>
              <a:gd name="connsiteX22" fmla="*/ 6091586 w 14864111"/>
              <a:gd name="connsiteY22" fmla="*/ 5943600 h 8630192"/>
              <a:gd name="connsiteX23" fmla="*/ 6091586 w 14864111"/>
              <a:gd name="connsiteY23" fmla="*/ 5514975 h 8630192"/>
              <a:gd name="connsiteX24" fmla="*/ 5262911 w 14864111"/>
              <a:gd name="connsiteY24" fmla="*/ 5057775 h 8630192"/>
              <a:gd name="connsiteX25" fmla="*/ 5520086 w 14864111"/>
              <a:gd name="connsiteY25" fmla="*/ 4343400 h 8630192"/>
              <a:gd name="connsiteX26" fmla="*/ 6434486 w 14864111"/>
              <a:gd name="connsiteY26" fmla="*/ 3457575 h 8630192"/>
              <a:gd name="connsiteX27" fmla="*/ 6634511 w 14864111"/>
              <a:gd name="connsiteY27" fmla="*/ 2857500 h 8630192"/>
              <a:gd name="connsiteX28" fmla="*/ 6920261 w 14864111"/>
              <a:gd name="connsiteY28" fmla="*/ 2228850 h 8630192"/>
              <a:gd name="connsiteX29" fmla="*/ 6405911 w 14864111"/>
              <a:gd name="connsiteY29" fmla="*/ 2200275 h 8630192"/>
              <a:gd name="connsiteX30" fmla="*/ 6005861 w 14864111"/>
              <a:gd name="connsiteY30" fmla="*/ 2228850 h 8630192"/>
              <a:gd name="connsiteX31" fmla="*/ 5948711 w 14864111"/>
              <a:gd name="connsiteY31" fmla="*/ 2114550 h 8630192"/>
              <a:gd name="connsiteX32" fmla="*/ 6034436 w 14864111"/>
              <a:gd name="connsiteY32" fmla="*/ 1971675 h 8630192"/>
              <a:gd name="connsiteX33" fmla="*/ 6634511 w 14864111"/>
              <a:gd name="connsiteY33" fmla="*/ 1914525 h 8630192"/>
              <a:gd name="connsiteX34" fmla="*/ 7063136 w 14864111"/>
              <a:gd name="connsiteY34" fmla="*/ 1628775 h 8630192"/>
              <a:gd name="connsiteX35" fmla="*/ 7463186 w 14864111"/>
              <a:gd name="connsiteY35" fmla="*/ 1543050 h 8630192"/>
              <a:gd name="connsiteX36" fmla="*/ 8063261 w 14864111"/>
              <a:gd name="connsiteY36" fmla="*/ 2085975 h 8630192"/>
              <a:gd name="connsiteX37" fmla="*/ 8291861 w 14864111"/>
              <a:gd name="connsiteY37" fmla="*/ 2228850 h 8630192"/>
              <a:gd name="connsiteX38" fmla="*/ 8777636 w 14864111"/>
              <a:gd name="connsiteY38" fmla="*/ 1885950 h 8630192"/>
              <a:gd name="connsiteX39" fmla="*/ 8977661 w 14864111"/>
              <a:gd name="connsiteY39" fmla="*/ 2114550 h 8630192"/>
              <a:gd name="connsiteX40" fmla="*/ 9349136 w 14864111"/>
              <a:gd name="connsiteY40" fmla="*/ 2457450 h 8630192"/>
              <a:gd name="connsiteX41" fmla="*/ 10463561 w 14864111"/>
              <a:gd name="connsiteY41" fmla="*/ 2686050 h 8630192"/>
              <a:gd name="connsiteX42" fmla="*/ 12149486 w 14864111"/>
              <a:gd name="connsiteY42" fmla="*/ 2571750 h 8630192"/>
              <a:gd name="connsiteX43" fmla="*/ 13549661 w 14864111"/>
              <a:gd name="connsiteY43" fmla="*/ 2457450 h 8630192"/>
              <a:gd name="connsiteX44" fmla="*/ 14121161 w 14864111"/>
              <a:gd name="connsiteY44" fmla="*/ 1485900 h 8630192"/>
              <a:gd name="connsiteX45" fmla="*/ 14864111 w 14864111"/>
              <a:gd name="connsiteY45" fmla="*/ 1314450 h 8630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4864111" h="8630192">
                <a:moveTo>
                  <a:pt x="2519711" y="0"/>
                </a:moveTo>
                <a:cubicBezTo>
                  <a:pt x="2500661" y="95250"/>
                  <a:pt x="2481611" y="190500"/>
                  <a:pt x="2605436" y="314325"/>
                </a:cubicBezTo>
                <a:cubicBezTo>
                  <a:pt x="2729261" y="438150"/>
                  <a:pt x="3195986" y="514350"/>
                  <a:pt x="3262661" y="742950"/>
                </a:cubicBezTo>
                <a:cubicBezTo>
                  <a:pt x="3329336" y="971550"/>
                  <a:pt x="3034061" y="1423988"/>
                  <a:pt x="3005486" y="1685925"/>
                </a:cubicBezTo>
                <a:cubicBezTo>
                  <a:pt x="2976911" y="1947862"/>
                  <a:pt x="3129311" y="2138363"/>
                  <a:pt x="3091211" y="2314575"/>
                </a:cubicBezTo>
                <a:cubicBezTo>
                  <a:pt x="3053111" y="2490787"/>
                  <a:pt x="2995961" y="2557463"/>
                  <a:pt x="2776886" y="2743200"/>
                </a:cubicBezTo>
                <a:cubicBezTo>
                  <a:pt x="2557811" y="2928937"/>
                  <a:pt x="1981548" y="3262313"/>
                  <a:pt x="1776761" y="3429000"/>
                </a:cubicBezTo>
                <a:cubicBezTo>
                  <a:pt x="1571974" y="3595687"/>
                  <a:pt x="1633886" y="3643313"/>
                  <a:pt x="1548161" y="3743325"/>
                </a:cubicBezTo>
                <a:cubicBezTo>
                  <a:pt x="1462436" y="3843337"/>
                  <a:pt x="1405286" y="3900488"/>
                  <a:pt x="1262411" y="4029075"/>
                </a:cubicBezTo>
                <a:cubicBezTo>
                  <a:pt x="1119536" y="4157662"/>
                  <a:pt x="833786" y="4386263"/>
                  <a:pt x="690911" y="4514850"/>
                </a:cubicBezTo>
                <a:cubicBezTo>
                  <a:pt x="548036" y="4643437"/>
                  <a:pt x="490886" y="4629150"/>
                  <a:pt x="405161" y="4800600"/>
                </a:cubicBezTo>
                <a:cubicBezTo>
                  <a:pt x="319436" y="4972050"/>
                  <a:pt x="243236" y="5329238"/>
                  <a:pt x="176561" y="5543550"/>
                </a:cubicBezTo>
                <a:cubicBezTo>
                  <a:pt x="109886" y="5757862"/>
                  <a:pt x="-28226" y="5881688"/>
                  <a:pt x="5111" y="6086475"/>
                </a:cubicBezTo>
                <a:cubicBezTo>
                  <a:pt x="38448" y="6291262"/>
                  <a:pt x="176561" y="6634163"/>
                  <a:pt x="376586" y="6772275"/>
                </a:cubicBezTo>
                <a:cubicBezTo>
                  <a:pt x="576611" y="6910388"/>
                  <a:pt x="967136" y="6838950"/>
                  <a:pt x="1205261" y="6915150"/>
                </a:cubicBezTo>
                <a:cubicBezTo>
                  <a:pt x="1443386" y="6991350"/>
                  <a:pt x="1652936" y="7019925"/>
                  <a:pt x="1805336" y="7229475"/>
                </a:cubicBezTo>
                <a:cubicBezTo>
                  <a:pt x="1957736" y="7439025"/>
                  <a:pt x="1943449" y="7939088"/>
                  <a:pt x="2119661" y="8172450"/>
                </a:cubicBezTo>
                <a:cubicBezTo>
                  <a:pt x="2295873" y="8405812"/>
                  <a:pt x="2514949" y="8615363"/>
                  <a:pt x="2862611" y="8629650"/>
                </a:cubicBezTo>
                <a:cubicBezTo>
                  <a:pt x="3210273" y="8643937"/>
                  <a:pt x="3881786" y="8372475"/>
                  <a:pt x="4205636" y="8258175"/>
                </a:cubicBezTo>
                <a:cubicBezTo>
                  <a:pt x="4529486" y="8143875"/>
                  <a:pt x="4572349" y="8039100"/>
                  <a:pt x="4805711" y="7943850"/>
                </a:cubicBezTo>
                <a:cubicBezTo>
                  <a:pt x="5039074" y="7848600"/>
                  <a:pt x="5381974" y="7920037"/>
                  <a:pt x="5605811" y="7686675"/>
                </a:cubicBezTo>
                <a:cubicBezTo>
                  <a:pt x="5829648" y="7453313"/>
                  <a:pt x="6067774" y="6834187"/>
                  <a:pt x="6148736" y="6543675"/>
                </a:cubicBezTo>
                <a:cubicBezTo>
                  <a:pt x="6229698" y="6253163"/>
                  <a:pt x="6101111" y="6115050"/>
                  <a:pt x="6091586" y="5943600"/>
                </a:cubicBezTo>
                <a:cubicBezTo>
                  <a:pt x="6082061" y="5772150"/>
                  <a:pt x="6229699" y="5662613"/>
                  <a:pt x="6091586" y="5514975"/>
                </a:cubicBezTo>
                <a:cubicBezTo>
                  <a:pt x="5953474" y="5367338"/>
                  <a:pt x="5358161" y="5253037"/>
                  <a:pt x="5262911" y="5057775"/>
                </a:cubicBezTo>
                <a:cubicBezTo>
                  <a:pt x="5167661" y="4862513"/>
                  <a:pt x="5324824" y="4610100"/>
                  <a:pt x="5520086" y="4343400"/>
                </a:cubicBezTo>
                <a:cubicBezTo>
                  <a:pt x="5715348" y="4076700"/>
                  <a:pt x="6248749" y="3705225"/>
                  <a:pt x="6434486" y="3457575"/>
                </a:cubicBezTo>
                <a:cubicBezTo>
                  <a:pt x="6620223" y="3209925"/>
                  <a:pt x="6553549" y="3062287"/>
                  <a:pt x="6634511" y="2857500"/>
                </a:cubicBezTo>
                <a:cubicBezTo>
                  <a:pt x="6715473" y="2652713"/>
                  <a:pt x="6958361" y="2338388"/>
                  <a:pt x="6920261" y="2228850"/>
                </a:cubicBezTo>
                <a:cubicBezTo>
                  <a:pt x="6882161" y="2119312"/>
                  <a:pt x="6558311" y="2200275"/>
                  <a:pt x="6405911" y="2200275"/>
                </a:cubicBezTo>
                <a:cubicBezTo>
                  <a:pt x="6253511" y="2200275"/>
                  <a:pt x="6082061" y="2243138"/>
                  <a:pt x="6005861" y="2228850"/>
                </a:cubicBezTo>
                <a:cubicBezTo>
                  <a:pt x="5929661" y="2214563"/>
                  <a:pt x="5943949" y="2157413"/>
                  <a:pt x="5948711" y="2114550"/>
                </a:cubicBezTo>
                <a:cubicBezTo>
                  <a:pt x="5953474" y="2071688"/>
                  <a:pt x="5920136" y="2005013"/>
                  <a:pt x="6034436" y="1971675"/>
                </a:cubicBezTo>
                <a:cubicBezTo>
                  <a:pt x="6148736" y="1938338"/>
                  <a:pt x="6463061" y="1971675"/>
                  <a:pt x="6634511" y="1914525"/>
                </a:cubicBezTo>
                <a:cubicBezTo>
                  <a:pt x="6805961" y="1857375"/>
                  <a:pt x="6925024" y="1690688"/>
                  <a:pt x="7063136" y="1628775"/>
                </a:cubicBezTo>
                <a:cubicBezTo>
                  <a:pt x="7201249" y="1566863"/>
                  <a:pt x="7296499" y="1466850"/>
                  <a:pt x="7463186" y="1543050"/>
                </a:cubicBezTo>
                <a:cubicBezTo>
                  <a:pt x="7629873" y="1619250"/>
                  <a:pt x="7925149" y="1971675"/>
                  <a:pt x="8063261" y="2085975"/>
                </a:cubicBezTo>
                <a:cubicBezTo>
                  <a:pt x="8201373" y="2200275"/>
                  <a:pt x="8172799" y="2262187"/>
                  <a:pt x="8291861" y="2228850"/>
                </a:cubicBezTo>
                <a:cubicBezTo>
                  <a:pt x="8410923" y="2195513"/>
                  <a:pt x="8663336" y="1905000"/>
                  <a:pt x="8777636" y="1885950"/>
                </a:cubicBezTo>
                <a:cubicBezTo>
                  <a:pt x="8891936" y="1866900"/>
                  <a:pt x="8882411" y="2019300"/>
                  <a:pt x="8977661" y="2114550"/>
                </a:cubicBezTo>
                <a:cubicBezTo>
                  <a:pt x="9072911" y="2209800"/>
                  <a:pt x="9101486" y="2362200"/>
                  <a:pt x="9349136" y="2457450"/>
                </a:cubicBezTo>
                <a:cubicBezTo>
                  <a:pt x="9596786" y="2552700"/>
                  <a:pt x="9996836" y="2667000"/>
                  <a:pt x="10463561" y="2686050"/>
                </a:cubicBezTo>
                <a:cubicBezTo>
                  <a:pt x="10930286" y="2705100"/>
                  <a:pt x="12149486" y="2571750"/>
                  <a:pt x="12149486" y="2571750"/>
                </a:cubicBezTo>
                <a:cubicBezTo>
                  <a:pt x="12663836" y="2533650"/>
                  <a:pt x="13221048" y="2638425"/>
                  <a:pt x="13549661" y="2457450"/>
                </a:cubicBezTo>
                <a:cubicBezTo>
                  <a:pt x="13878274" y="2276475"/>
                  <a:pt x="13902086" y="1676400"/>
                  <a:pt x="14121161" y="1485900"/>
                </a:cubicBezTo>
                <a:cubicBezTo>
                  <a:pt x="14340236" y="1295400"/>
                  <a:pt x="14602173" y="1304925"/>
                  <a:pt x="14864111" y="1314450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0" name="Freeform 2359"/>
          <p:cNvSpPr/>
          <p:nvPr/>
        </p:nvSpPr>
        <p:spPr>
          <a:xfrm>
            <a:off x="8521382" y="514206"/>
            <a:ext cx="6870078" cy="2244161"/>
          </a:xfrm>
          <a:custGeom>
            <a:avLst/>
            <a:gdLst>
              <a:gd name="connsiteX0" fmla="*/ 46566 w 6870078"/>
              <a:gd name="connsiteY0" fmla="*/ 57150 h 2244161"/>
              <a:gd name="connsiteX1" fmla="*/ 46566 w 6870078"/>
              <a:gd name="connsiteY1" fmla="*/ 171450 h 2244161"/>
              <a:gd name="connsiteX2" fmla="*/ 46566 w 6870078"/>
              <a:gd name="connsiteY2" fmla="*/ 685800 h 2244161"/>
              <a:gd name="connsiteX3" fmla="*/ 675216 w 6870078"/>
              <a:gd name="connsiteY3" fmla="*/ 800100 h 2244161"/>
              <a:gd name="connsiteX4" fmla="*/ 1132416 w 6870078"/>
              <a:gd name="connsiteY4" fmla="*/ 485775 h 2244161"/>
              <a:gd name="connsiteX5" fmla="*/ 1703916 w 6870078"/>
              <a:gd name="connsiteY5" fmla="*/ 771525 h 2244161"/>
              <a:gd name="connsiteX6" fmla="*/ 2618316 w 6870078"/>
              <a:gd name="connsiteY6" fmla="*/ 400050 h 2244161"/>
              <a:gd name="connsiteX7" fmla="*/ 2846916 w 6870078"/>
              <a:gd name="connsiteY7" fmla="*/ 1171575 h 2244161"/>
              <a:gd name="connsiteX8" fmla="*/ 3304116 w 6870078"/>
              <a:gd name="connsiteY8" fmla="*/ 1628775 h 2244161"/>
              <a:gd name="connsiteX9" fmla="*/ 3818466 w 6870078"/>
              <a:gd name="connsiteY9" fmla="*/ 2028825 h 2244161"/>
              <a:gd name="connsiteX10" fmla="*/ 4732866 w 6870078"/>
              <a:gd name="connsiteY10" fmla="*/ 2228850 h 2244161"/>
              <a:gd name="connsiteX11" fmla="*/ 5504391 w 6870078"/>
              <a:gd name="connsiteY11" fmla="*/ 1628775 h 2244161"/>
              <a:gd name="connsiteX12" fmla="*/ 6304491 w 6870078"/>
              <a:gd name="connsiteY12" fmla="*/ 1314450 h 2244161"/>
              <a:gd name="connsiteX13" fmla="*/ 6818841 w 6870078"/>
              <a:gd name="connsiteY13" fmla="*/ 857250 h 2244161"/>
              <a:gd name="connsiteX14" fmla="*/ 6790266 w 6870078"/>
              <a:gd name="connsiteY14" fmla="*/ 0 h 2244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870078" h="2244161">
                <a:moveTo>
                  <a:pt x="46566" y="57150"/>
                </a:moveTo>
                <a:lnTo>
                  <a:pt x="46566" y="171450"/>
                </a:lnTo>
                <a:cubicBezTo>
                  <a:pt x="46566" y="276225"/>
                  <a:pt x="-58209" y="581025"/>
                  <a:pt x="46566" y="685800"/>
                </a:cubicBezTo>
                <a:cubicBezTo>
                  <a:pt x="151341" y="790575"/>
                  <a:pt x="494241" y="833437"/>
                  <a:pt x="675216" y="800100"/>
                </a:cubicBezTo>
                <a:cubicBezTo>
                  <a:pt x="856191" y="766763"/>
                  <a:pt x="960966" y="490537"/>
                  <a:pt x="1132416" y="485775"/>
                </a:cubicBezTo>
                <a:cubicBezTo>
                  <a:pt x="1303866" y="481013"/>
                  <a:pt x="1456266" y="785812"/>
                  <a:pt x="1703916" y="771525"/>
                </a:cubicBezTo>
                <a:cubicBezTo>
                  <a:pt x="1951566" y="757238"/>
                  <a:pt x="2427816" y="333375"/>
                  <a:pt x="2618316" y="400050"/>
                </a:cubicBezTo>
                <a:cubicBezTo>
                  <a:pt x="2808816" y="466725"/>
                  <a:pt x="2732616" y="966788"/>
                  <a:pt x="2846916" y="1171575"/>
                </a:cubicBezTo>
                <a:cubicBezTo>
                  <a:pt x="2961216" y="1376362"/>
                  <a:pt x="3142191" y="1485900"/>
                  <a:pt x="3304116" y="1628775"/>
                </a:cubicBezTo>
                <a:cubicBezTo>
                  <a:pt x="3466041" y="1771650"/>
                  <a:pt x="3580341" y="1928812"/>
                  <a:pt x="3818466" y="2028825"/>
                </a:cubicBezTo>
                <a:cubicBezTo>
                  <a:pt x="4056591" y="2128838"/>
                  <a:pt x="4451879" y="2295525"/>
                  <a:pt x="4732866" y="2228850"/>
                </a:cubicBezTo>
                <a:cubicBezTo>
                  <a:pt x="5013853" y="2162175"/>
                  <a:pt x="5242454" y="1781175"/>
                  <a:pt x="5504391" y="1628775"/>
                </a:cubicBezTo>
                <a:cubicBezTo>
                  <a:pt x="5766328" y="1476375"/>
                  <a:pt x="6085416" y="1443037"/>
                  <a:pt x="6304491" y="1314450"/>
                </a:cubicBezTo>
                <a:cubicBezTo>
                  <a:pt x="6523566" y="1185863"/>
                  <a:pt x="6737879" y="1076325"/>
                  <a:pt x="6818841" y="857250"/>
                </a:cubicBezTo>
                <a:cubicBezTo>
                  <a:pt x="6899804" y="638175"/>
                  <a:pt x="6880753" y="109537"/>
                  <a:pt x="6790266" y="0"/>
                </a:cubicBezTo>
              </a:path>
            </a:pathLst>
          </a:custGeom>
          <a:noFill/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1" name="Freeform 2360"/>
          <p:cNvSpPr/>
          <p:nvPr/>
        </p:nvSpPr>
        <p:spPr>
          <a:xfrm>
            <a:off x="1653883" y="13585357"/>
            <a:ext cx="7682595" cy="4447856"/>
          </a:xfrm>
          <a:custGeom>
            <a:avLst/>
            <a:gdLst>
              <a:gd name="connsiteX0" fmla="*/ 4548851 w 4996545"/>
              <a:gd name="connsiteY0" fmla="*/ 4447856 h 4447856"/>
              <a:gd name="connsiteX1" fmla="*/ 4502552 w 4996545"/>
              <a:gd name="connsiteY1" fmla="*/ 3973294 h 4447856"/>
              <a:gd name="connsiteX2" fmla="*/ 4849793 w 4996545"/>
              <a:gd name="connsiteY2" fmla="*/ 3521881 h 4447856"/>
              <a:gd name="connsiteX3" fmla="*/ 4953965 w 4996545"/>
              <a:gd name="connsiteY3" fmla="*/ 2676929 h 4447856"/>
              <a:gd name="connsiteX4" fmla="*/ 4977114 w 4996545"/>
              <a:gd name="connsiteY4" fmla="*/ 2063471 h 4447856"/>
              <a:gd name="connsiteX5" fmla="*/ 4676172 w 4996545"/>
              <a:gd name="connsiteY5" fmla="*/ 1646783 h 4447856"/>
              <a:gd name="connsiteX6" fmla="*/ 3889094 w 4996545"/>
              <a:gd name="connsiteY6" fmla="*/ 1276393 h 4447856"/>
              <a:gd name="connsiteX7" fmla="*/ 2905246 w 4996545"/>
              <a:gd name="connsiteY7" fmla="*/ 1206945 h 4447856"/>
              <a:gd name="connsiteX8" fmla="*/ 2199190 w 4996545"/>
              <a:gd name="connsiteY8" fmla="*/ 871279 h 4447856"/>
              <a:gd name="connsiteX9" fmla="*/ 1747777 w 4996545"/>
              <a:gd name="connsiteY9" fmla="*/ 396717 h 4447856"/>
              <a:gd name="connsiteX10" fmla="*/ 1400537 w 4996545"/>
              <a:gd name="connsiteY10" fmla="*/ 3177 h 4447856"/>
              <a:gd name="connsiteX11" fmla="*/ 1180618 w 4996545"/>
              <a:gd name="connsiteY11" fmla="*/ 246246 h 4447856"/>
              <a:gd name="connsiteX12" fmla="*/ 1377387 w 4996545"/>
              <a:gd name="connsiteY12" fmla="*/ 848129 h 4447856"/>
              <a:gd name="connsiteX13" fmla="*/ 1412112 w 4996545"/>
              <a:gd name="connsiteY13" fmla="*/ 1149071 h 4447856"/>
              <a:gd name="connsiteX14" fmla="*/ 1284790 w 4996545"/>
              <a:gd name="connsiteY14" fmla="*/ 1241669 h 4447856"/>
              <a:gd name="connsiteX15" fmla="*/ 810228 w 4996545"/>
              <a:gd name="connsiteY15" fmla="*/ 1079623 h 4447856"/>
              <a:gd name="connsiteX16" fmla="*/ 335666 w 4996545"/>
              <a:gd name="connsiteY16" fmla="*/ 1125922 h 4447856"/>
              <a:gd name="connsiteX17" fmla="*/ 0 w 4996545"/>
              <a:gd name="connsiteY17" fmla="*/ 1160646 h 4447856"/>
              <a:gd name="connsiteX0" fmla="*/ 7234901 w 7682595"/>
              <a:gd name="connsiteY0" fmla="*/ 4447856 h 4447856"/>
              <a:gd name="connsiteX1" fmla="*/ 7188602 w 7682595"/>
              <a:gd name="connsiteY1" fmla="*/ 3973294 h 4447856"/>
              <a:gd name="connsiteX2" fmla="*/ 7535843 w 7682595"/>
              <a:gd name="connsiteY2" fmla="*/ 3521881 h 4447856"/>
              <a:gd name="connsiteX3" fmla="*/ 7640015 w 7682595"/>
              <a:gd name="connsiteY3" fmla="*/ 2676929 h 4447856"/>
              <a:gd name="connsiteX4" fmla="*/ 7663164 w 7682595"/>
              <a:gd name="connsiteY4" fmla="*/ 2063471 h 4447856"/>
              <a:gd name="connsiteX5" fmla="*/ 7362222 w 7682595"/>
              <a:gd name="connsiteY5" fmla="*/ 1646783 h 4447856"/>
              <a:gd name="connsiteX6" fmla="*/ 6575144 w 7682595"/>
              <a:gd name="connsiteY6" fmla="*/ 1276393 h 4447856"/>
              <a:gd name="connsiteX7" fmla="*/ 5591296 w 7682595"/>
              <a:gd name="connsiteY7" fmla="*/ 1206945 h 4447856"/>
              <a:gd name="connsiteX8" fmla="*/ 4885240 w 7682595"/>
              <a:gd name="connsiteY8" fmla="*/ 871279 h 4447856"/>
              <a:gd name="connsiteX9" fmla="*/ 4433827 w 7682595"/>
              <a:gd name="connsiteY9" fmla="*/ 396717 h 4447856"/>
              <a:gd name="connsiteX10" fmla="*/ 4086587 w 7682595"/>
              <a:gd name="connsiteY10" fmla="*/ 3177 h 4447856"/>
              <a:gd name="connsiteX11" fmla="*/ 3866668 w 7682595"/>
              <a:gd name="connsiteY11" fmla="*/ 246246 h 4447856"/>
              <a:gd name="connsiteX12" fmla="*/ 4063437 w 7682595"/>
              <a:gd name="connsiteY12" fmla="*/ 848129 h 4447856"/>
              <a:gd name="connsiteX13" fmla="*/ 4098162 w 7682595"/>
              <a:gd name="connsiteY13" fmla="*/ 1149071 h 4447856"/>
              <a:gd name="connsiteX14" fmla="*/ 3970840 w 7682595"/>
              <a:gd name="connsiteY14" fmla="*/ 1241669 h 4447856"/>
              <a:gd name="connsiteX15" fmla="*/ 3496278 w 7682595"/>
              <a:gd name="connsiteY15" fmla="*/ 1079623 h 4447856"/>
              <a:gd name="connsiteX16" fmla="*/ 3021716 w 7682595"/>
              <a:gd name="connsiteY16" fmla="*/ 1125922 h 4447856"/>
              <a:gd name="connsiteX17" fmla="*/ 0 w 7682595"/>
              <a:gd name="connsiteY17" fmla="*/ 389121 h 4447856"/>
              <a:gd name="connsiteX0" fmla="*/ 7234901 w 7682595"/>
              <a:gd name="connsiteY0" fmla="*/ 4447856 h 4447856"/>
              <a:gd name="connsiteX1" fmla="*/ 7188602 w 7682595"/>
              <a:gd name="connsiteY1" fmla="*/ 3973294 h 4447856"/>
              <a:gd name="connsiteX2" fmla="*/ 7535843 w 7682595"/>
              <a:gd name="connsiteY2" fmla="*/ 3521881 h 4447856"/>
              <a:gd name="connsiteX3" fmla="*/ 7640015 w 7682595"/>
              <a:gd name="connsiteY3" fmla="*/ 2676929 h 4447856"/>
              <a:gd name="connsiteX4" fmla="*/ 7663164 w 7682595"/>
              <a:gd name="connsiteY4" fmla="*/ 2063471 h 4447856"/>
              <a:gd name="connsiteX5" fmla="*/ 7362222 w 7682595"/>
              <a:gd name="connsiteY5" fmla="*/ 1646783 h 4447856"/>
              <a:gd name="connsiteX6" fmla="*/ 6575144 w 7682595"/>
              <a:gd name="connsiteY6" fmla="*/ 1276393 h 4447856"/>
              <a:gd name="connsiteX7" fmla="*/ 5591296 w 7682595"/>
              <a:gd name="connsiteY7" fmla="*/ 1206945 h 4447856"/>
              <a:gd name="connsiteX8" fmla="*/ 4885240 w 7682595"/>
              <a:gd name="connsiteY8" fmla="*/ 871279 h 4447856"/>
              <a:gd name="connsiteX9" fmla="*/ 4433827 w 7682595"/>
              <a:gd name="connsiteY9" fmla="*/ 396717 h 4447856"/>
              <a:gd name="connsiteX10" fmla="*/ 4086587 w 7682595"/>
              <a:gd name="connsiteY10" fmla="*/ 3177 h 4447856"/>
              <a:gd name="connsiteX11" fmla="*/ 3866668 w 7682595"/>
              <a:gd name="connsiteY11" fmla="*/ 246246 h 4447856"/>
              <a:gd name="connsiteX12" fmla="*/ 4063437 w 7682595"/>
              <a:gd name="connsiteY12" fmla="*/ 848129 h 4447856"/>
              <a:gd name="connsiteX13" fmla="*/ 4098162 w 7682595"/>
              <a:gd name="connsiteY13" fmla="*/ 1149071 h 4447856"/>
              <a:gd name="connsiteX14" fmla="*/ 3970840 w 7682595"/>
              <a:gd name="connsiteY14" fmla="*/ 1241669 h 4447856"/>
              <a:gd name="connsiteX15" fmla="*/ 3496278 w 7682595"/>
              <a:gd name="connsiteY15" fmla="*/ 1079623 h 4447856"/>
              <a:gd name="connsiteX16" fmla="*/ 3021716 w 7682595"/>
              <a:gd name="connsiteY16" fmla="*/ 1125922 h 4447856"/>
              <a:gd name="connsiteX17" fmla="*/ 827590 w 7682595"/>
              <a:gd name="connsiteY17" fmla="*/ 330524 h 4447856"/>
              <a:gd name="connsiteX18" fmla="*/ 0 w 7682595"/>
              <a:gd name="connsiteY18" fmla="*/ 389121 h 4447856"/>
              <a:gd name="connsiteX0" fmla="*/ 7234901 w 7682595"/>
              <a:gd name="connsiteY0" fmla="*/ 4447856 h 4447856"/>
              <a:gd name="connsiteX1" fmla="*/ 7188602 w 7682595"/>
              <a:gd name="connsiteY1" fmla="*/ 3973294 h 4447856"/>
              <a:gd name="connsiteX2" fmla="*/ 7535843 w 7682595"/>
              <a:gd name="connsiteY2" fmla="*/ 3521881 h 4447856"/>
              <a:gd name="connsiteX3" fmla="*/ 7640015 w 7682595"/>
              <a:gd name="connsiteY3" fmla="*/ 2676929 h 4447856"/>
              <a:gd name="connsiteX4" fmla="*/ 7663164 w 7682595"/>
              <a:gd name="connsiteY4" fmla="*/ 2063471 h 4447856"/>
              <a:gd name="connsiteX5" fmla="*/ 7362222 w 7682595"/>
              <a:gd name="connsiteY5" fmla="*/ 1646783 h 4447856"/>
              <a:gd name="connsiteX6" fmla="*/ 6575144 w 7682595"/>
              <a:gd name="connsiteY6" fmla="*/ 1276393 h 4447856"/>
              <a:gd name="connsiteX7" fmla="*/ 5591296 w 7682595"/>
              <a:gd name="connsiteY7" fmla="*/ 1206945 h 4447856"/>
              <a:gd name="connsiteX8" fmla="*/ 4885240 w 7682595"/>
              <a:gd name="connsiteY8" fmla="*/ 871279 h 4447856"/>
              <a:gd name="connsiteX9" fmla="*/ 4433827 w 7682595"/>
              <a:gd name="connsiteY9" fmla="*/ 396717 h 4447856"/>
              <a:gd name="connsiteX10" fmla="*/ 4086587 w 7682595"/>
              <a:gd name="connsiteY10" fmla="*/ 3177 h 4447856"/>
              <a:gd name="connsiteX11" fmla="*/ 3866668 w 7682595"/>
              <a:gd name="connsiteY11" fmla="*/ 246246 h 4447856"/>
              <a:gd name="connsiteX12" fmla="*/ 4063437 w 7682595"/>
              <a:gd name="connsiteY12" fmla="*/ 848129 h 4447856"/>
              <a:gd name="connsiteX13" fmla="*/ 4098162 w 7682595"/>
              <a:gd name="connsiteY13" fmla="*/ 1149071 h 4447856"/>
              <a:gd name="connsiteX14" fmla="*/ 3970840 w 7682595"/>
              <a:gd name="connsiteY14" fmla="*/ 1241669 h 4447856"/>
              <a:gd name="connsiteX15" fmla="*/ 3496278 w 7682595"/>
              <a:gd name="connsiteY15" fmla="*/ 1079623 h 4447856"/>
              <a:gd name="connsiteX16" fmla="*/ 3021716 w 7682595"/>
              <a:gd name="connsiteY16" fmla="*/ 1125922 h 4447856"/>
              <a:gd name="connsiteX17" fmla="*/ 2113465 w 7682595"/>
              <a:gd name="connsiteY17" fmla="*/ 1216349 h 4447856"/>
              <a:gd name="connsiteX18" fmla="*/ 827590 w 7682595"/>
              <a:gd name="connsiteY18" fmla="*/ 330524 h 4447856"/>
              <a:gd name="connsiteX19" fmla="*/ 0 w 7682595"/>
              <a:gd name="connsiteY19" fmla="*/ 389121 h 4447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682595" h="4447856">
                <a:moveTo>
                  <a:pt x="7234901" y="4447856"/>
                </a:moveTo>
                <a:cubicBezTo>
                  <a:pt x="7186673" y="4287739"/>
                  <a:pt x="7138445" y="4127623"/>
                  <a:pt x="7188602" y="3973294"/>
                </a:cubicBezTo>
                <a:cubicBezTo>
                  <a:pt x="7238759" y="3818965"/>
                  <a:pt x="7460607" y="3737942"/>
                  <a:pt x="7535843" y="3521881"/>
                </a:cubicBezTo>
                <a:cubicBezTo>
                  <a:pt x="7611079" y="3305820"/>
                  <a:pt x="7618795" y="2919997"/>
                  <a:pt x="7640015" y="2676929"/>
                </a:cubicBezTo>
                <a:cubicBezTo>
                  <a:pt x="7661235" y="2433861"/>
                  <a:pt x="7709463" y="2235162"/>
                  <a:pt x="7663164" y="2063471"/>
                </a:cubicBezTo>
                <a:cubicBezTo>
                  <a:pt x="7616865" y="1891780"/>
                  <a:pt x="7543559" y="1777963"/>
                  <a:pt x="7362222" y="1646783"/>
                </a:cubicBezTo>
                <a:cubicBezTo>
                  <a:pt x="7180885" y="1515603"/>
                  <a:pt x="6870298" y="1349699"/>
                  <a:pt x="6575144" y="1276393"/>
                </a:cubicBezTo>
                <a:cubicBezTo>
                  <a:pt x="6279990" y="1203087"/>
                  <a:pt x="5872947" y="1274464"/>
                  <a:pt x="5591296" y="1206945"/>
                </a:cubicBezTo>
                <a:cubicBezTo>
                  <a:pt x="5309645" y="1139426"/>
                  <a:pt x="5078151" y="1006317"/>
                  <a:pt x="4885240" y="871279"/>
                </a:cubicBezTo>
                <a:cubicBezTo>
                  <a:pt x="4692329" y="736241"/>
                  <a:pt x="4566936" y="541401"/>
                  <a:pt x="4433827" y="396717"/>
                </a:cubicBezTo>
                <a:cubicBezTo>
                  <a:pt x="4300718" y="252033"/>
                  <a:pt x="4181114" y="28256"/>
                  <a:pt x="4086587" y="3177"/>
                </a:cubicBezTo>
                <a:cubicBezTo>
                  <a:pt x="3992060" y="-21902"/>
                  <a:pt x="3870526" y="105421"/>
                  <a:pt x="3866668" y="246246"/>
                </a:cubicBezTo>
                <a:cubicBezTo>
                  <a:pt x="3862810" y="387071"/>
                  <a:pt x="4024855" y="697658"/>
                  <a:pt x="4063437" y="848129"/>
                </a:cubicBezTo>
                <a:cubicBezTo>
                  <a:pt x="4102019" y="998600"/>
                  <a:pt x="4113595" y="1083481"/>
                  <a:pt x="4098162" y="1149071"/>
                </a:cubicBezTo>
                <a:cubicBezTo>
                  <a:pt x="4082729" y="1214661"/>
                  <a:pt x="4071154" y="1253244"/>
                  <a:pt x="3970840" y="1241669"/>
                </a:cubicBezTo>
                <a:cubicBezTo>
                  <a:pt x="3870526" y="1230094"/>
                  <a:pt x="3654465" y="1098914"/>
                  <a:pt x="3496278" y="1079623"/>
                </a:cubicBezTo>
                <a:cubicBezTo>
                  <a:pt x="3338091" y="1060332"/>
                  <a:pt x="3252185" y="1103134"/>
                  <a:pt x="3021716" y="1125922"/>
                </a:cubicBezTo>
                <a:cubicBezTo>
                  <a:pt x="2791247" y="1148710"/>
                  <a:pt x="2479153" y="1348915"/>
                  <a:pt x="2113465" y="1216349"/>
                </a:cubicBezTo>
                <a:cubicBezTo>
                  <a:pt x="1747777" y="1083783"/>
                  <a:pt x="1184597" y="396958"/>
                  <a:pt x="827590" y="330524"/>
                </a:cubicBezTo>
                <a:cubicBezTo>
                  <a:pt x="323971" y="207724"/>
                  <a:pt x="104594" y="422217"/>
                  <a:pt x="0" y="389121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2" name="Freeform 2361"/>
          <p:cNvSpPr/>
          <p:nvPr/>
        </p:nvSpPr>
        <p:spPr>
          <a:xfrm>
            <a:off x="1624223" y="15287287"/>
            <a:ext cx="7206486" cy="2800544"/>
          </a:xfrm>
          <a:custGeom>
            <a:avLst/>
            <a:gdLst>
              <a:gd name="connsiteX0" fmla="*/ 5400675 w 7206486"/>
              <a:gd name="connsiteY0" fmla="*/ 2800544 h 2800544"/>
              <a:gd name="connsiteX1" fmla="*/ 5772150 w 7206486"/>
              <a:gd name="connsiteY1" fmla="*/ 2371919 h 2800544"/>
              <a:gd name="connsiteX2" fmla="*/ 6229350 w 7206486"/>
              <a:gd name="connsiteY2" fmla="*/ 2543369 h 2800544"/>
              <a:gd name="connsiteX3" fmla="*/ 7000875 w 7206486"/>
              <a:gd name="connsiteY3" fmla="*/ 2200469 h 2800544"/>
              <a:gd name="connsiteX4" fmla="*/ 6772275 w 7206486"/>
              <a:gd name="connsiteY4" fmla="*/ 1828994 h 2800544"/>
              <a:gd name="connsiteX5" fmla="*/ 7200900 w 7206486"/>
              <a:gd name="connsiteY5" fmla="*/ 1228919 h 2800544"/>
              <a:gd name="connsiteX6" fmla="*/ 7000875 w 7206486"/>
              <a:gd name="connsiteY6" fmla="*/ 886019 h 2800544"/>
              <a:gd name="connsiteX7" fmla="*/ 6772275 w 7206486"/>
              <a:gd name="connsiteY7" fmla="*/ 514544 h 2800544"/>
              <a:gd name="connsiteX8" fmla="*/ 5972175 w 7206486"/>
              <a:gd name="connsiteY8" fmla="*/ 543119 h 2800544"/>
              <a:gd name="connsiteX9" fmla="*/ 5314950 w 7206486"/>
              <a:gd name="connsiteY9" fmla="*/ 194 h 2800544"/>
              <a:gd name="connsiteX10" fmla="*/ 4572000 w 7206486"/>
              <a:gd name="connsiteY10" fmla="*/ 485969 h 2800544"/>
              <a:gd name="connsiteX11" fmla="*/ 3886200 w 7206486"/>
              <a:gd name="connsiteY11" fmla="*/ 914594 h 2800544"/>
              <a:gd name="connsiteX12" fmla="*/ 3429000 w 7206486"/>
              <a:gd name="connsiteY12" fmla="*/ 1314644 h 2800544"/>
              <a:gd name="connsiteX13" fmla="*/ 3343275 w 7206486"/>
              <a:gd name="connsiteY13" fmla="*/ 2114744 h 2800544"/>
              <a:gd name="connsiteX14" fmla="*/ 2514600 w 7206486"/>
              <a:gd name="connsiteY14" fmla="*/ 2457644 h 2800544"/>
              <a:gd name="connsiteX15" fmla="*/ 2228850 w 7206486"/>
              <a:gd name="connsiteY15" fmla="*/ 2029019 h 2800544"/>
              <a:gd name="connsiteX16" fmla="*/ 2257425 w 7206486"/>
              <a:gd name="connsiteY16" fmla="*/ 1514669 h 2800544"/>
              <a:gd name="connsiteX17" fmla="*/ 1657350 w 7206486"/>
              <a:gd name="connsiteY17" fmla="*/ 1171769 h 2800544"/>
              <a:gd name="connsiteX18" fmla="*/ 914400 w 7206486"/>
              <a:gd name="connsiteY18" fmla="*/ 1228919 h 2800544"/>
              <a:gd name="connsiteX19" fmla="*/ 0 w 7206486"/>
              <a:gd name="connsiteY19" fmla="*/ 1371794 h 2800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206486" h="2800544">
                <a:moveTo>
                  <a:pt x="5400675" y="2800544"/>
                </a:moveTo>
                <a:cubicBezTo>
                  <a:pt x="5517356" y="2607662"/>
                  <a:pt x="5634038" y="2414781"/>
                  <a:pt x="5772150" y="2371919"/>
                </a:cubicBezTo>
                <a:cubicBezTo>
                  <a:pt x="5910262" y="2329057"/>
                  <a:pt x="6024563" y="2571944"/>
                  <a:pt x="6229350" y="2543369"/>
                </a:cubicBezTo>
                <a:cubicBezTo>
                  <a:pt x="6434137" y="2514794"/>
                  <a:pt x="6910388" y="2319531"/>
                  <a:pt x="7000875" y="2200469"/>
                </a:cubicBezTo>
                <a:cubicBezTo>
                  <a:pt x="7091363" y="2081406"/>
                  <a:pt x="6738938" y="1990919"/>
                  <a:pt x="6772275" y="1828994"/>
                </a:cubicBezTo>
                <a:cubicBezTo>
                  <a:pt x="6805612" y="1667069"/>
                  <a:pt x="7162800" y="1386081"/>
                  <a:pt x="7200900" y="1228919"/>
                </a:cubicBezTo>
                <a:cubicBezTo>
                  <a:pt x="7239000" y="1071757"/>
                  <a:pt x="7072312" y="1005081"/>
                  <a:pt x="7000875" y="886019"/>
                </a:cubicBezTo>
                <a:cubicBezTo>
                  <a:pt x="6929438" y="766957"/>
                  <a:pt x="6943725" y="571694"/>
                  <a:pt x="6772275" y="514544"/>
                </a:cubicBezTo>
                <a:cubicBezTo>
                  <a:pt x="6600825" y="457394"/>
                  <a:pt x="6215063" y="628844"/>
                  <a:pt x="5972175" y="543119"/>
                </a:cubicBezTo>
                <a:cubicBezTo>
                  <a:pt x="5729288" y="457394"/>
                  <a:pt x="5548312" y="9719"/>
                  <a:pt x="5314950" y="194"/>
                </a:cubicBezTo>
                <a:cubicBezTo>
                  <a:pt x="5081588" y="-9331"/>
                  <a:pt x="4810125" y="333569"/>
                  <a:pt x="4572000" y="485969"/>
                </a:cubicBezTo>
                <a:cubicBezTo>
                  <a:pt x="4333875" y="638369"/>
                  <a:pt x="4076700" y="776482"/>
                  <a:pt x="3886200" y="914594"/>
                </a:cubicBezTo>
                <a:cubicBezTo>
                  <a:pt x="3695700" y="1052706"/>
                  <a:pt x="3519487" y="1114619"/>
                  <a:pt x="3429000" y="1314644"/>
                </a:cubicBezTo>
                <a:cubicBezTo>
                  <a:pt x="3338513" y="1514669"/>
                  <a:pt x="3495675" y="1924244"/>
                  <a:pt x="3343275" y="2114744"/>
                </a:cubicBezTo>
                <a:cubicBezTo>
                  <a:pt x="3190875" y="2305244"/>
                  <a:pt x="2700337" y="2471931"/>
                  <a:pt x="2514600" y="2457644"/>
                </a:cubicBezTo>
                <a:cubicBezTo>
                  <a:pt x="2328863" y="2443357"/>
                  <a:pt x="2271712" y="2186181"/>
                  <a:pt x="2228850" y="2029019"/>
                </a:cubicBezTo>
                <a:cubicBezTo>
                  <a:pt x="2185987" y="1871856"/>
                  <a:pt x="2352675" y="1657544"/>
                  <a:pt x="2257425" y="1514669"/>
                </a:cubicBezTo>
                <a:cubicBezTo>
                  <a:pt x="2162175" y="1371794"/>
                  <a:pt x="1881187" y="1219394"/>
                  <a:pt x="1657350" y="1171769"/>
                </a:cubicBezTo>
                <a:cubicBezTo>
                  <a:pt x="1433513" y="1124144"/>
                  <a:pt x="1190625" y="1195582"/>
                  <a:pt x="914400" y="1228919"/>
                </a:cubicBezTo>
                <a:cubicBezTo>
                  <a:pt x="638175" y="1262256"/>
                  <a:pt x="0" y="1371794"/>
                  <a:pt x="0" y="1371794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3" name="Freeform 2362"/>
          <p:cNvSpPr/>
          <p:nvPr/>
        </p:nvSpPr>
        <p:spPr>
          <a:xfrm>
            <a:off x="6782724" y="16167787"/>
            <a:ext cx="785694" cy="823223"/>
          </a:xfrm>
          <a:custGeom>
            <a:avLst/>
            <a:gdLst>
              <a:gd name="connsiteX0" fmla="*/ 510779 w 785694"/>
              <a:gd name="connsiteY0" fmla="*/ 1709 h 823223"/>
              <a:gd name="connsiteX1" fmla="*/ 217409 w 785694"/>
              <a:gd name="connsiteY1" fmla="*/ 58859 h 823223"/>
              <a:gd name="connsiteX2" fmla="*/ 239 w 785694"/>
              <a:gd name="connsiteY2" fmla="*/ 447479 h 823223"/>
              <a:gd name="connsiteX3" fmla="*/ 183119 w 785694"/>
              <a:gd name="connsiteY3" fmla="*/ 763709 h 823223"/>
              <a:gd name="connsiteX4" fmla="*/ 545069 w 785694"/>
              <a:gd name="connsiteY4" fmla="*/ 801809 h 823223"/>
              <a:gd name="connsiteX5" fmla="*/ 758429 w 785694"/>
              <a:gd name="connsiteY5" fmla="*/ 519869 h 823223"/>
              <a:gd name="connsiteX6" fmla="*/ 777479 w 785694"/>
              <a:gd name="connsiteY6" fmla="*/ 276029 h 823223"/>
              <a:gd name="connsiteX7" fmla="*/ 708899 w 785694"/>
              <a:gd name="connsiteY7" fmla="*/ 58859 h 823223"/>
              <a:gd name="connsiteX8" fmla="*/ 510779 w 785694"/>
              <a:gd name="connsiteY8" fmla="*/ 1709 h 82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85694" h="823223">
                <a:moveTo>
                  <a:pt x="510779" y="1709"/>
                </a:moveTo>
                <a:cubicBezTo>
                  <a:pt x="428864" y="1709"/>
                  <a:pt x="302499" y="-15436"/>
                  <a:pt x="217409" y="58859"/>
                </a:cubicBezTo>
                <a:cubicBezTo>
                  <a:pt x="132319" y="133154"/>
                  <a:pt x="5954" y="330004"/>
                  <a:pt x="239" y="447479"/>
                </a:cubicBezTo>
                <a:cubicBezTo>
                  <a:pt x="-5476" y="564954"/>
                  <a:pt x="92314" y="704654"/>
                  <a:pt x="183119" y="763709"/>
                </a:cubicBezTo>
                <a:cubicBezTo>
                  <a:pt x="273924" y="822764"/>
                  <a:pt x="449184" y="842449"/>
                  <a:pt x="545069" y="801809"/>
                </a:cubicBezTo>
                <a:cubicBezTo>
                  <a:pt x="640954" y="761169"/>
                  <a:pt x="719694" y="607499"/>
                  <a:pt x="758429" y="519869"/>
                </a:cubicBezTo>
                <a:cubicBezTo>
                  <a:pt x="797164" y="432239"/>
                  <a:pt x="785734" y="352864"/>
                  <a:pt x="777479" y="276029"/>
                </a:cubicBezTo>
                <a:cubicBezTo>
                  <a:pt x="769224" y="199194"/>
                  <a:pt x="753984" y="106484"/>
                  <a:pt x="708899" y="58859"/>
                </a:cubicBezTo>
                <a:cubicBezTo>
                  <a:pt x="663814" y="11234"/>
                  <a:pt x="592694" y="1709"/>
                  <a:pt x="510779" y="1709"/>
                </a:cubicBezTo>
                <a:close/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4" name="Freeform 2363"/>
          <p:cNvSpPr/>
          <p:nvPr/>
        </p:nvSpPr>
        <p:spPr>
          <a:xfrm>
            <a:off x="11495170" y="11885652"/>
            <a:ext cx="13439872" cy="6226358"/>
          </a:xfrm>
          <a:custGeom>
            <a:avLst/>
            <a:gdLst>
              <a:gd name="connsiteX0" fmla="*/ 11854845 w 13439872"/>
              <a:gd name="connsiteY0" fmla="*/ 6226358 h 6226358"/>
              <a:gd name="connsiteX1" fmla="*/ 12136199 w 13439872"/>
              <a:gd name="connsiteY1" fmla="*/ 5628481 h 6226358"/>
              <a:gd name="connsiteX2" fmla="*/ 12593399 w 13439872"/>
              <a:gd name="connsiteY2" fmla="*/ 5100942 h 6226358"/>
              <a:gd name="connsiteX3" fmla="*/ 12628568 w 13439872"/>
              <a:gd name="connsiteY3" fmla="*/ 4221712 h 6226358"/>
              <a:gd name="connsiteX4" fmla="*/ 12734076 w 13439872"/>
              <a:gd name="connsiteY4" fmla="*/ 3447989 h 6226358"/>
              <a:gd name="connsiteX5" fmla="*/ 13191276 w 13439872"/>
              <a:gd name="connsiteY5" fmla="*/ 2603927 h 6226358"/>
              <a:gd name="connsiteX6" fmla="*/ 13437461 w 13439872"/>
              <a:gd name="connsiteY6" fmla="*/ 1970881 h 6226358"/>
              <a:gd name="connsiteX7" fmla="*/ 13050599 w 13439872"/>
              <a:gd name="connsiteY7" fmla="*/ 1795035 h 6226358"/>
              <a:gd name="connsiteX8" fmla="*/ 12593399 w 13439872"/>
              <a:gd name="connsiteY8" fmla="*/ 2111558 h 6226358"/>
              <a:gd name="connsiteX9" fmla="*/ 12523061 w 13439872"/>
              <a:gd name="connsiteY9" fmla="*/ 2744604 h 6226358"/>
              <a:gd name="connsiteX10" fmla="*/ 12136199 w 13439872"/>
              <a:gd name="connsiteY10" fmla="*/ 3096296 h 6226358"/>
              <a:gd name="connsiteX11" fmla="*/ 11819676 w 13439872"/>
              <a:gd name="connsiteY11" fmla="*/ 2850112 h 6226358"/>
              <a:gd name="connsiteX12" fmla="*/ 12065861 w 13439872"/>
              <a:gd name="connsiteY12" fmla="*/ 2252235 h 6226358"/>
              <a:gd name="connsiteX13" fmla="*/ 11854845 w 13439872"/>
              <a:gd name="connsiteY13" fmla="*/ 2322573 h 6226358"/>
              <a:gd name="connsiteX14" fmla="*/ 11186630 w 13439872"/>
              <a:gd name="connsiteY14" fmla="*/ 2463250 h 6226358"/>
              <a:gd name="connsiteX15" fmla="*/ 11292138 w 13439872"/>
              <a:gd name="connsiteY15" fmla="*/ 2146727 h 6226358"/>
              <a:gd name="connsiteX16" fmla="*/ 11925184 w 13439872"/>
              <a:gd name="connsiteY16" fmla="*/ 1619189 h 6226358"/>
              <a:gd name="connsiteX17" fmla="*/ 12241707 w 13439872"/>
              <a:gd name="connsiteY17" fmla="*/ 1197158 h 6226358"/>
              <a:gd name="connsiteX18" fmla="*/ 12347215 w 13439872"/>
              <a:gd name="connsiteY18" fmla="*/ 1021312 h 6226358"/>
              <a:gd name="connsiteX19" fmla="*/ 11854845 w 13439872"/>
              <a:gd name="connsiteY19" fmla="*/ 423435 h 6226358"/>
              <a:gd name="connsiteX20" fmla="*/ 11151461 w 13439872"/>
              <a:gd name="connsiteY20" fmla="*/ 1404 h 6226358"/>
              <a:gd name="connsiteX21" fmla="*/ 10061215 w 13439872"/>
              <a:gd name="connsiteY21" fmla="*/ 564112 h 6226358"/>
              <a:gd name="connsiteX22" fmla="*/ 9639184 w 13439872"/>
              <a:gd name="connsiteY22" fmla="*/ 915804 h 6226358"/>
              <a:gd name="connsiteX23" fmla="*/ 8900630 w 13439872"/>
              <a:gd name="connsiteY23" fmla="*/ 599281 h 6226358"/>
              <a:gd name="connsiteX24" fmla="*/ 8478599 w 13439872"/>
              <a:gd name="connsiteY24" fmla="*/ 388266 h 6226358"/>
              <a:gd name="connsiteX25" fmla="*/ 7564199 w 13439872"/>
              <a:gd name="connsiteY25" fmla="*/ 247589 h 6226358"/>
              <a:gd name="connsiteX26" fmla="*/ 7001491 w 13439872"/>
              <a:gd name="connsiteY26" fmla="*/ 458604 h 6226358"/>
              <a:gd name="connsiteX27" fmla="*/ 5981584 w 13439872"/>
              <a:gd name="connsiteY27" fmla="*/ 317927 h 6226358"/>
              <a:gd name="connsiteX28" fmla="*/ 5454045 w 13439872"/>
              <a:gd name="connsiteY28" fmla="*/ 493773 h 6226358"/>
              <a:gd name="connsiteX29" fmla="*/ 4398968 w 13439872"/>
              <a:gd name="connsiteY29" fmla="*/ 564112 h 6226358"/>
              <a:gd name="connsiteX30" fmla="*/ 3730753 w 13439872"/>
              <a:gd name="connsiteY30" fmla="*/ 388266 h 6226358"/>
              <a:gd name="connsiteX31" fmla="*/ 3730753 w 13439872"/>
              <a:gd name="connsiteY31" fmla="*/ 212419 h 6226358"/>
              <a:gd name="connsiteX32" fmla="*/ 2710845 w 13439872"/>
              <a:gd name="connsiteY32" fmla="*/ 423435 h 6226358"/>
              <a:gd name="connsiteX33" fmla="*/ 2570168 w 13439872"/>
              <a:gd name="connsiteY33" fmla="*/ 880635 h 6226358"/>
              <a:gd name="connsiteX34" fmla="*/ 2605338 w 13439872"/>
              <a:gd name="connsiteY34" fmla="*/ 1161989 h 6226358"/>
              <a:gd name="connsiteX35" fmla="*/ 1901953 w 13439872"/>
              <a:gd name="connsiteY35" fmla="*/ 1232327 h 6226358"/>
              <a:gd name="connsiteX36" fmla="*/ 1128230 w 13439872"/>
              <a:gd name="connsiteY36" fmla="*/ 1619189 h 6226358"/>
              <a:gd name="connsiteX37" fmla="*/ 1057891 w 13439872"/>
              <a:gd name="connsiteY37" fmla="*/ 2111558 h 6226358"/>
              <a:gd name="connsiteX38" fmla="*/ 354507 w 13439872"/>
              <a:gd name="connsiteY38" fmla="*/ 2814942 h 6226358"/>
              <a:gd name="connsiteX39" fmla="*/ 2815 w 13439872"/>
              <a:gd name="connsiteY39" fmla="*/ 3201804 h 6226358"/>
              <a:gd name="connsiteX40" fmla="*/ 530353 w 13439872"/>
              <a:gd name="connsiteY40" fmla="*/ 3940358 h 6226358"/>
              <a:gd name="connsiteX41" fmla="*/ 1339245 w 13439872"/>
              <a:gd name="connsiteY41" fmla="*/ 4432727 h 6226358"/>
              <a:gd name="connsiteX42" fmla="*/ 2218476 w 13439872"/>
              <a:gd name="connsiteY42" fmla="*/ 4292050 h 6226358"/>
              <a:gd name="connsiteX43" fmla="*/ 2464661 w 13439872"/>
              <a:gd name="connsiteY43" fmla="*/ 4819589 h 6226358"/>
              <a:gd name="connsiteX44" fmla="*/ 2675676 w 13439872"/>
              <a:gd name="connsiteY44" fmla="*/ 4960266 h 6226358"/>
              <a:gd name="connsiteX45" fmla="*/ 3414230 w 13439872"/>
              <a:gd name="connsiteY45" fmla="*/ 4256881 h 6226358"/>
              <a:gd name="connsiteX46" fmla="*/ 3730753 w 13439872"/>
              <a:gd name="connsiteY46" fmla="*/ 4432727 h 6226358"/>
              <a:gd name="connsiteX47" fmla="*/ 3273553 w 13439872"/>
              <a:gd name="connsiteY47" fmla="*/ 4995435 h 6226358"/>
              <a:gd name="connsiteX48" fmla="*/ 3941768 w 13439872"/>
              <a:gd name="connsiteY48" fmla="*/ 5593312 h 6226358"/>
              <a:gd name="connsiteX49" fmla="*/ 4715491 w 13439872"/>
              <a:gd name="connsiteY49" fmla="*/ 5945004 h 6226358"/>
              <a:gd name="connsiteX50" fmla="*/ 5243030 w 13439872"/>
              <a:gd name="connsiteY50" fmla="*/ 6226358 h 6226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13439872" h="6226358">
                <a:moveTo>
                  <a:pt x="11854845" y="6226358"/>
                </a:moveTo>
                <a:cubicBezTo>
                  <a:pt x="11933976" y="6021204"/>
                  <a:pt x="12013107" y="5816050"/>
                  <a:pt x="12136199" y="5628481"/>
                </a:cubicBezTo>
                <a:cubicBezTo>
                  <a:pt x="12259291" y="5440912"/>
                  <a:pt x="12511338" y="5335403"/>
                  <a:pt x="12593399" y="5100942"/>
                </a:cubicBezTo>
                <a:cubicBezTo>
                  <a:pt x="12675460" y="4866481"/>
                  <a:pt x="12605122" y="4497204"/>
                  <a:pt x="12628568" y="4221712"/>
                </a:cubicBezTo>
                <a:cubicBezTo>
                  <a:pt x="12652014" y="3946220"/>
                  <a:pt x="12640291" y="3717620"/>
                  <a:pt x="12734076" y="3447989"/>
                </a:cubicBezTo>
                <a:cubicBezTo>
                  <a:pt x="12827861" y="3178358"/>
                  <a:pt x="13074045" y="2850112"/>
                  <a:pt x="13191276" y="2603927"/>
                </a:cubicBezTo>
                <a:cubicBezTo>
                  <a:pt x="13308507" y="2357742"/>
                  <a:pt x="13460907" y="2105696"/>
                  <a:pt x="13437461" y="1970881"/>
                </a:cubicBezTo>
                <a:cubicBezTo>
                  <a:pt x="13414015" y="1836066"/>
                  <a:pt x="13191276" y="1771589"/>
                  <a:pt x="13050599" y="1795035"/>
                </a:cubicBezTo>
                <a:cubicBezTo>
                  <a:pt x="12909922" y="1818481"/>
                  <a:pt x="12681322" y="1953297"/>
                  <a:pt x="12593399" y="2111558"/>
                </a:cubicBezTo>
                <a:cubicBezTo>
                  <a:pt x="12505476" y="2269819"/>
                  <a:pt x="12599261" y="2580481"/>
                  <a:pt x="12523061" y="2744604"/>
                </a:cubicBezTo>
                <a:cubicBezTo>
                  <a:pt x="12446861" y="2908727"/>
                  <a:pt x="12253430" y="3078711"/>
                  <a:pt x="12136199" y="3096296"/>
                </a:cubicBezTo>
                <a:cubicBezTo>
                  <a:pt x="12018968" y="3113881"/>
                  <a:pt x="11831399" y="2990789"/>
                  <a:pt x="11819676" y="2850112"/>
                </a:cubicBezTo>
                <a:cubicBezTo>
                  <a:pt x="11807953" y="2709435"/>
                  <a:pt x="12060000" y="2340158"/>
                  <a:pt x="12065861" y="2252235"/>
                </a:cubicBezTo>
                <a:cubicBezTo>
                  <a:pt x="12071722" y="2164312"/>
                  <a:pt x="12001384" y="2287404"/>
                  <a:pt x="11854845" y="2322573"/>
                </a:cubicBezTo>
                <a:cubicBezTo>
                  <a:pt x="11708306" y="2357742"/>
                  <a:pt x="11280414" y="2492558"/>
                  <a:pt x="11186630" y="2463250"/>
                </a:cubicBezTo>
                <a:cubicBezTo>
                  <a:pt x="11092845" y="2433942"/>
                  <a:pt x="11169046" y="2287404"/>
                  <a:pt x="11292138" y="2146727"/>
                </a:cubicBezTo>
                <a:cubicBezTo>
                  <a:pt x="11415230" y="2006050"/>
                  <a:pt x="11766923" y="1777450"/>
                  <a:pt x="11925184" y="1619189"/>
                </a:cubicBezTo>
                <a:cubicBezTo>
                  <a:pt x="12083445" y="1460928"/>
                  <a:pt x="12171369" y="1296804"/>
                  <a:pt x="12241707" y="1197158"/>
                </a:cubicBezTo>
                <a:cubicBezTo>
                  <a:pt x="12312046" y="1097512"/>
                  <a:pt x="12411692" y="1150266"/>
                  <a:pt x="12347215" y="1021312"/>
                </a:cubicBezTo>
                <a:cubicBezTo>
                  <a:pt x="12282738" y="892358"/>
                  <a:pt x="12054137" y="593420"/>
                  <a:pt x="11854845" y="423435"/>
                </a:cubicBezTo>
                <a:cubicBezTo>
                  <a:pt x="11655553" y="253450"/>
                  <a:pt x="11450399" y="-22042"/>
                  <a:pt x="11151461" y="1404"/>
                </a:cubicBezTo>
                <a:cubicBezTo>
                  <a:pt x="10852523" y="24850"/>
                  <a:pt x="10313261" y="411712"/>
                  <a:pt x="10061215" y="564112"/>
                </a:cubicBezTo>
                <a:cubicBezTo>
                  <a:pt x="9809169" y="716512"/>
                  <a:pt x="9832615" y="909943"/>
                  <a:pt x="9639184" y="915804"/>
                </a:cubicBezTo>
                <a:cubicBezTo>
                  <a:pt x="9445753" y="921665"/>
                  <a:pt x="9094061" y="687204"/>
                  <a:pt x="8900630" y="599281"/>
                </a:cubicBezTo>
                <a:cubicBezTo>
                  <a:pt x="8707199" y="511358"/>
                  <a:pt x="8701337" y="446881"/>
                  <a:pt x="8478599" y="388266"/>
                </a:cubicBezTo>
                <a:cubicBezTo>
                  <a:pt x="8255861" y="329651"/>
                  <a:pt x="7810384" y="235866"/>
                  <a:pt x="7564199" y="247589"/>
                </a:cubicBezTo>
                <a:cubicBezTo>
                  <a:pt x="7318014" y="259312"/>
                  <a:pt x="7265260" y="446881"/>
                  <a:pt x="7001491" y="458604"/>
                </a:cubicBezTo>
                <a:cubicBezTo>
                  <a:pt x="6737722" y="470327"/>
                  <a:pt x="6239492" y="312066"/>
                  <a:pt x="5981584" y="317927"/>
                </a:cubicBezTo>
                <a:cubicBezTo>
                  <a:pt x="5723676" y="323788"/>
                  <a:pt x="5717814" y="452742"/>
                  <a:pt x="5454045" y="493773"/>
                </a:cubicBezTo>
                <a:cubicBezTo>
                  <a:pt x="5190276" y="534804"/>
                  <a:pt x="4686183" y="581696"/>
                  <a:pt x="4398968" y="564112"/>
                </a:cubicBezTo>
                <a:cubicBezTo>
                  <a:pt x="4111753" y="546527"/>
                  <a:pt x="3842122" y="446881"/>
                  <a:pt x="3730753" y="388266"/>
                </a:cubicBezTo>
                <a:cubicBezTo>
                  <a:pt x="3619384" y="329650"/>
                  <a:pt x="3900738" y="206557"/>
                  <a:pt x="3730753" y="212419"/>
                </a:cubicBezTo>
                <a:cubicBezTo>
                  <a:pt x="3560768" y="218280"/>
                  <a:pt x="2904276" y="312066"/>
                  <a:pt x="2710845" y="423435"/>
                </a:cubicBezTo>
                <a:cubicBezTo>
                  <a:pt x="2517414" y="534804"/>
                  <a:pt x="2587752" y="757543"/>
                  <a:pt x="2570168" y="880635"/>
                </a:cubicBezTo>
                <a:cubicBezTo>
                  <a:pt x="2552583" y="1003727"/>
                  <a:pt x="2716707" y="1103374"/>
                  <a:pt x="2605338" y="1161989"/>
                </a:cubicBezTo>
                <a:cubicBezTo>
                  <a:pt x="2493969" y="1220604"/>
                  <a:pt x="2148137" y="1156127"/>
                  <a:pt x="1901953" y="1232327"/>
                </a:cubicBezTo>
                <a:cubicBezTo>
                  <a:pt x="1655769" y="1308527"/>
                  <a:pt x="1268907" y="1472650"/>
                  <a:pt x="1128230" y="1619189"/>
                </a:cubicBezTo>
                <a:cubicBezTo>
                  <a:pt x="987553" y="1765728"/>
                  <a:pt x="1186845" y="1912266"/>
                  <a:pt x="1057891" y="2111558"/>
                </a:cubicBezTo>
                <a:cubicBezTo>
                  <a:pt x="928937" y="2310850"/>
                  <a:pt x="530353" y="2633234"/>
                  <a:pt x="354507" y="2814942"/>
                </a:cubicBezTo>
                <a:cubicBezTo>
                  <a:pt x="178661" y="2996650"/>
                  <a:pt x="-26493" y="3014235"/>
                  <a:pt x="2815" y="3201804"/>
                </a:cubicBezTo>
                <a:cubicBezTo>
                  <a:pt x="32123" y="3389373"/>
                  <a:pt x="307615" y="3735204"/>
                  <a:pt x="530353" y="3940358"/>
                </a:cubicBezTo>
                <a:cubicBezTo>
                  <a:pt x="753091" y="4145512"/>
                  <a:pt x="1057891" y="4374112"/>
                  <a:pt x="1339245" y="4432727"/>
                </a:cubicBezTo>
                <a:cubicBezTo>
                  <a:pt x="1620599" y="4491342"/>
                  <a:pt x="2030907" y="4227573"/>
                  <a:pt x="2218476" y="4292050"/>
                </a:cubicBezTo>
                <a:cubicBezTo>
                  <a:pt x="2406045" y="4356527"/>
                  <a:pt x="2388461" y="4708220"/>
                  <a:pt x="2464661" y="4819589"/>
                </a:cubicBezTo>
                <a:cubicBezTo>
                  <a:pt x="2540861" y="4930958"/>
                  <a:pt x="2517414" y="5054051"/>
                  <a:pt x="2675676" y="4960266"/>
                </a:cubicBezTo>
                <a:cubicBezTo>
                  <a:pt x="2833937" y="4866481"/>
                  <a:pt x="3238384" y="4344804"/>
                  <a:pt x="3414230" y="4256881"/>
                </a:cubicBezTo>
                <a:cubicBezTo>
                  <a:pt x="3590076" y="4168958"/>
                  <a:pt x="3754199" y="4309635"/>
                  <a:pt x="3730753" y="4432727"/>
                </a:cubicBezTo>
                <a:cubicBezTo>
                  <a:pt x="3707307" y="4555819"/>
                  <a:pt x="3238384" y="4802004"/>
                  <a:pt x="3273553" y="4995435"/>
                </a:cubicBezTo>
                <a:cubicBezTo>
                  <a:pt x="3308722" y="5188866"/>
                  <a:pt x="3701445" y="5435051"/>
                  <a:pt x="3941768" y="5593312"/>
                </a:cubicBezTo>
                <a:cubicBezTo>
                  <a:pt x="4182091" y="5751573"/>
                  <a:pt x="4498614" y="5839496"/>
                  <a:pt x="4715491" y="5945004"/>
                </a:cubicBezTo>
                <a:cubicBezTo>
                  <a:pt x="4932368" y="6050512"/>
                  <a:pt x="5184415" y="6109127"/>
                  <a:pt x="5243030" y="6226358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6" name="Freeform 2365"/>
          <p:cNvSpPr/>
          <p:nvPr/>
        </p:nvSpPr>
        <p:spPr>
          <a:xfrm>
            <a:off x="12695992" y="12487737"/>
            <a:ext cx="10583959" cy="5563899"/>
          </a:xfrm>
          <a:custGeom>
            <a:avLst/>
            <a:gdLst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842739 w 10583959"/>
              <a:gd name="connsiteY40" fmla="*/ 4855478 h 5563899"/>
              <a:gd name="connsiteX41" fmla="*/ 8194431 w 10583959"/>
              <a:gd name="connsiteY41" fmla="*/ 5277509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842739 w 10583959"/>
              <a:gd name="connsiteY40" fmla="*/ 4855478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953229 w 10583959"/>
              <a:gd name="connsiteY40" fmla="*/ 4924058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085135 w 10583959"/>
              <a:gd name="connsiteY40" fmla="*/ 4936367 h 5563899"/>
              <a:gd name="connsiteX41" fmla="*/ 7953229 w 10583959"/>
              <a:gd name="connsiteY41" fmla="*/ 4924058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085135 w 10583959"/>
              <a:gd name="connsiteY40" fmla="*/ 4936367 h 5563899"/>
              <a:gd name="connsiteX41" fmla="*/ 7574371 w 10583959"/>
              <a:gd name="connsiteY41" fmla="*/ 4839999 h 5563899"/>
              <a:gd name="connsiteX42" fmla="*/ 7953229 w 10583959"/>
              <a:gd name="connsiteY42" fmla="*/ 4924058 h 5563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0583959" h="5563899">
                <a:moveTo>
                  <a:pt x="7948247" y="4925816"/>
                </a:moveTo>
                <a:cubicBezTo>
                  <a:pt x="8217877" y="5221823"/>
                  <a:pt x="8487508" y="5517831"/>
                  <a:pt x="8827477" y="5558862"/>
                </a:cubicBezTo>
                <a:cubicBezTo>
                  <a:pt x="9167446" y="5599893"/>
                  <a:pt x="9706708" y="5383016"/>
                  <a:pt x="9988062" y="5172001"/>
                </a:cubicBezTo>
                <a:cubicBezTo>
                  <a:pt x="10269416" y="4960986"/>
                  <a:pt x="10421815" y="4615155"/>
                  <a:pt x="10515600" y="4292770"/>
                </a:cubicBezTo>
                <a:cubicBezTo>
                  <a:pt x="10609385" y="3970385"/>
                  <a:pt x="10591801" y="3431124"/>
                  <a:pt x="10550770" y="3237693"/>
                </a:cubicBezTo>
                <a:cubicBezTo>
                  <a:pt x="10509739" y="3044262"/>
                  <a:pt x="10456985" y="3073570"/>
                  <a:pt x="10269416" y="3132185"/>
                </a:cubicBezTo>
                <a:cubicBezTo>
                  <a:pt x="10081847" y="3190800"/>
                  <a:pt x="9607062" y="3513185"/>
                  <a:pt x="9425354" y="3589385"/>
                </a:cubicBezTo>
                <a:cubicBezTo>
                  <a:pt x="9243646" y="3665585"/>
                  <a:pt x="9196755" y="3700754"/>
                  <a:pt x="9179170" y="3589385"/>
                </a:cubicBezTo>
                <a:cubicBezTo>
                  <a:pt x="9161586" y="3478016"/>
                  <a:pt x="9255370" y="3085293"/>
                  <a:pt x="9319847" y="2921170"/>
                </a:cubicBezTo>
                <a:cubicBezTo>
                  <a:pt x="9384324" y="2757047"/>
                  <a:pt x="9548446" y="2692570"/>
                  <a:pt x="9566031" y="2604647"/>
                </a:cubicBezTo>
                <a:cubicBezTo>
                  <a:pt x="9583616" y="2516724"/>
                  <a:pt x="9507416" y="2370186"/>
                  <a:pt x="9425354" y="2393632"/>
                </a:cubicBezTo>
                <a:cubicBezTo>
                  <a:pt x="9343293" y="2417078"/>
                  <a:pt x="9196754" y="2657401"/>
                  <a:pt x="9073662" y="2745324"/>
                </a:cubicBezTo>
                <a:cubicBezTo>
                  <a:pt x="8950570" y="2833247"/>
                  <a:pt x="8751277" y="2973924"/>
                  <a:pt x="8686800" y="2921170"/>
                </a:cubicBezTo>
                <a:cubicBezTo>
                  <a:pt x="8622323" y="2868416"/>
                  <a:pt x="8634046" y="2581201"/>
                  <a:pt x="8686800" y="2428801"/>
                </a:cubicBezTo>
                <a:cubicBezTo>
                  <a:pt x="8739554" y="2276401"/>
                  <a:pt x="8985738" y="2106416"/>
                  <a:pt x="9003323" y="2006770"/>
                </a:cubicBezTo>
                <a:cubicBezTo>
                  <a:pt x="9020908" y="1907124"/>
                  <a:pt x="8962292" y="1836785"/>
                  <a:pt x="8792308" y="1830924"/>
                </a:cubicBezTo>
                <a:cubicBezTo>
                  <a:pt x="8622324" y="1825063"/>
                  <a:pt x="8206154" y="1971601"/>
                  <a:pt x="7983416" y="1971601"/>
                </a:cubicBezTo>
                <a:cubicBezTo>
                  <a:pt x="7760678" y="1971601"/>
                  <a:pt x="7555523" y="2024355"/>
                  <a:pt x="7455877" y="1830924"/>
                </a:cubicBezTo>
                <a:cubicBezTo>
                  <a:pt x="7356231" y="1637493"/>
                  <a:pt x="7426570" y="1051339"/>
                  <a:pt x="7385539" y="811016"/>
                </a:cubicBezTo>
                <a:cubicBezTo>
                  <a:pt x="7344508" y="570693"/>
                  <a:pt x="7403124" y="523800"/>
                  <a:pt x="7209693" y="388985"/>
                </a:cubicBezTo>
                <a:cubicBezTo>
                  <a:pt x="7016262" y="254170"/>
                  <a:pt x="6488723" y="-27184"/>
                  <a:pt x="6224954" y="2124"/>
                </a:cubicBezTo>
                <a:cubicBezTo>
                  <a:pt x="5961185" y="31432"/>
                  <a:pt x="5937738" y="465186"/>
                  <a:pt x="5627077" y="564832"/>
                </a:cubicBezTo>
                <a:cubicBezTo>
                  <a:pt x="5316415" y="664478"/>
                  <a:pt x="4630616" y="523801"/>
                  <a:pt x="4360985" y="600001"/>
                </a:cubicBezTo>
                <a:cubicBezTo>
                  <a:pt x="4091354" y="676201"/>
                  <a:pt x="4185139" y="992724"/>
                  <a:pt x="4009293" y="1022032"/>
                </a:cubicBezTo>
                <a:cubicBezTo>
                  <a:pt x="3833447" y="1051340"/>
                  <a:pt x="3575539" y="746539"/>
                  <a:pt x="3305908" y="775847"/>
                </a:cubicBezTo>
                <a:cubicBezTo>
                  <a:pt x="3036277" y="805155"/>
                  <a:pt x="2596662" y="1162709"/>
                  <a:pt x="2391508" y="1197878"/>
                </a:cubicBezTo>
                <a:cubicBezTo>
                  <a:pt x="2186354" y="1233047"/>
                  <a:pt x="2209800" y="951693"/>
                  <a:pt x="2074985" y="986862"/>
                </a:cubicBezTo>
                <a:cubicBezTo>
                  <a:pt x="1940170" y="1022031"/>
                  <a:pt x="1740877" y="1379585"/>
                  <a:pt x="1582616" y="1408893"/>
                </a:cubicBezTo>
                <a:cubicBezTo>
                  <a:pt x="1424355" y="1438201"/>
                  <a:pt x="1289539" y="1145124"/>
                  <a:pt x="1125416" y="1162709"/>
                </a:cubicBezTo>
                <a:cubicBezTo>
                  <a:pt x="961293" y="1180294"/>
                  <a:pt x="785446" y="1291663"/>
                  <a:pt x="597877" y="1514401"/>
                </a:cubicBezTo>
                <a:cubicBezTo>
                  <a:pt x="410308" y="1737139"/>
                  <a:pt x="0" y="2235370"/>
                  <a:pt x="0" y="2499139"/>
                </a:cubicBezTo>
                <a:cubicBezTo>
                  <a:pt x="0" y="2762908"/>
                  <a:pt x="328246" y="2938754"/>
                  <a:pt x="597877" y="3097016"/>
                </a:cubicBezTo>
                <a:cubicBezTo>
                  <a:pt x="867508" y="3255278"/>
                  <a:pt x="1389185" y="3401817"/>
                  <a:pt x="1617785" y="3448709"/>
                </a:cubicBezTo>
                <a:cubicBezTo>
                  <a:pt x="1846385" y="3495601"/>
                  <a:pt x="1793631" y="3501462"/>
                  <a:pt x="1969477" y="3378370"/>
                </a:cubicBezTo>
                <a:cubicBezTo>
                  <a:pt x="2145323" y="3255278"/>
                  <a:pt x="2485293" y="2809801"/>
                  <a:pt x="2672862" y="2710155"/>
                </a:cubicBezTo>
                <a:cubicBezTo>
                  <a:pt x="2860431" y="2610509"/>
                  <a:pt x="2930770" y="2633955"/>
                  <a:pt x="3094893" y="2780493"/>
                </a:cubicBezTo>
                <a:cubicBezTo>
                  <a:pt x="3259016" y="2927031"/>
                  <a:pt x="3493477" y="3372508"/>
                  <a:pt x="3657600" y="3589385"/>
                </a:cubicBezTo>
                <a:cubicBezTo>
                  <a:pt x="3821723" y="3806262"/>
                  <a:pt x="3716216" y="3929355"/>
                  <a:pt x="4079631" y="4081755"/>
                </a:cubicBezTo>
                <a:cubicBezTo>
                  <a:pt x="4443046" y="4234155"/>
                  <a:pt x="5410201" y="4380693"/>
                  <a:pt x="5838093" y="4503785"/>
                </a:cubicBezTo>
                <a:cubicBezTo>
                  <a:pt x="6265985" y="4626877"/>
                  <a:pt x="6439145" y="4748212"/>
                  <a:pt x="6646985" y="4820309"/>
                </a:cubicBezTo>
                <a:cubicBezTo>
                  <a:pt x="6854825" y="4892406"/>
                  <a:pt x="6933746" y="4919115"/>
                  <a:pt x="7085135" y="4936367"/>
                </a:cubicBezTo>
                <a:cubicBezTo>
                  <a:pt x="7236524" y="4953619"/>
                  <a:pt x="7429689" y="4842050"/>
                  <a:pt x="7574371" y="4839999"/>
                </a:cubicBezTo>
                <a:cubicBezTo>
                  <a:pt x="7719053" y="4837948"/>
                  <a:pt x="7886911" y="4924018"/>
                  <a:pt x="7953229" y="4924058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Freeform 1"/>
          <p:cNvSpPr/>
          <p:nvPr/>
        </p:nvSpPr>
        <p:spPr>
          <a:xfrm>
            <a:off x="3935522" y="520705"/>
            <a:ext cx="21946678" cy="14603679"/>
          </a:xfrm>
          <a:custGeom>
            <a:avLst/>
            <a:gdLst>
              <a:gd name="connsiteX0" fmla="*/ 0 w 22015939"/>
              <a:gd name="connsiteY0" fmla="*/ 0 h 14653846"/>
              <a:gd name="connsiteX1" fmla="*/ 1078524 w 22015939"/>
              <a:gd name="connsiteY1" fmla="*/ 6846276 h 14653846"/>
              <a:gd name="connsiteX2" fmla="*/ 1852247 w 22015939"/>
              <a:gd name="connsiteY2" fmla="*/ 9425353 h 14653846"/>
              <a:gd name="connsiteX3" fmla="*/ 1992924 w 22015939"/>
              <a:gd name="connsiteY3" fmla="*/ 9706707 h 14653846"/>
              <a:gd name="connsiteX4" fmla="*/ 2063262 w 22015939"/>
              <a:gd name="connsiteY4" fmla="*/ 10081846 h 14653846"/>
              <a:gd name="connsiteX5" fmla="*/ 4126524 w 22015939"/>
              <a:gd name="connsiteY5" fmla="*/ 13997353 h 14653846"/>
              <a:gd name="connsiteX6" fmla="*/ 4454770 w 22015939"/>
              <a:gd name="connsiteY6" fmla="*/ 14302153 h 14653846"/>
              <a:gd name="connsiteX7" fmla="*/ 5134708 w 22015939"/>
              <a:gd name="connsiteY7" fmla="*/ 14067692 h 14653846"/>
              <a:gd name="connsiteX8" fmla="*/ 5931877 w 22015939"/>
              <a:gd name="connsiteY8" fmla="*/ 14466276 h 14653846"/>
              <a:gd name="connsiteX9" fmla="*/ 7174524 w 22015939"/>
              <a:gd name="connsiteY9" fmla="*/ 14489723 h 14653846"/>
              <a:gd name="connsiteX10" fmla="*/ 8510954 w 22015939"/>
              <a:gd name="connsiteY10" fmla="*/ 14653846 h 14653846"/>
              <a:gd name="connsiteX11" fmla="*/ 18545908 w 22015939"/>
              <a:gd name="connsiteY11" fmla="*/ 13153292 h 14653846"/>
              <a:gd name="connsiteX12" fmla="*/ 22015939 w 22015939"/>
              <a:gd name="connsiteY12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1078524 w 22015939"/>
              <a:gd name="connsiteY2" fmla="*/ 6846276 h 14653846"/>
              <a:gd name="connsiteX3" fmla="*/ 1852247 w 22015939"/>
              <a:gd name="connsiteY3" fmla="*/ 9425353 h 14653846"/>
              <a:gd name="connsiteX4" fmla="*/ 1992924 w 22015939"/>
              <a:gd name="connsiteY4" fmla="*/ 9706707 h 14653846"/>
              <a:gd name="connsiteX5" fmla="*/ 2063262 w 22015939"/>
              <a:gd name="connsiteY5" fmla="*/ 10081846 h 14653846"/>
              <a:gd name="connsiteX6" fmla="*/ 4126524 w 22015939"/>
              <a:gd name="connsiteY6" fmla="*/ 13997353 h 14653846"/>
              <a:gd name="connsiteX7" fmla="*/ 4454770 w 22015939"/>
              <a:gd name="connsiteY7" fmla="*/ 14302153 h 14653846"/>
              <a:gd name="connsiteX8" fmla="*/ 5134708 w 22015939"/>
              <a:gd name="connsiteY8" fmla="*/ 14067692 h 14653846"/>
              <a:gd name="connsiteX9" fmla="*/ 5931877 w 22015939"/>
              <a:gd name="connsiteY9" fmla="*/ 14466276 h 14653846"/>
              <a:gd name="connsiteX10" fmla="*/ 7174524 w 22015939"/>
              <a:gd name="connsiteY10" fmla="*/ 14489723 h 14653846"/>
              <a:gd name="connsiteX11" fmla="*/ 8510954 w 22015939"/>
              <a:gd name="connsiteY11" fmla="*/ 14653846 h 14653846"/>
              <a:gd name="connsiteX12" fmla="*/ 18545908 w 22015939"/>
              <a:gd name="connsiteY12" fmla="*/ 13153292 h 14653846"/>
              <a:gd name="connsiteX13" fmla="*/ 22015939 w 22015939"/>
              <a:gd name="connsiteY13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852247 w 22015939"/>
              <a:gd name="connsiteY4" fmla="*/ 9425353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01301 w 22015939"/>
              <a:gd name="connsiteY10" fmla="*/ 14428224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8545908 w 22015939"/>
              <a:gd name="connsiteY14" fmla="*/ 13153292 h 14585352"/>
              <a:gd name="connsiteX15" fmla="*/ 22015939 w 22015939"/>
              <a:gd name="connsiteY15" fmla="*/ 13786338 h 14585352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4612973 w 22015939"/>
              <a:gd name="connsiteY14" fmla="*/ 13619997 h 14585352"/>
              <a:gd name="connsiteX15" fmla="*/ 18545908 w 22015939"/>
              <a:gd name="connsiteY15" fmla="*/ 13153292 h 14585352"/>
              <a:gd name="connsiteX16" fmla="*/ 22015939 w 22015939"/>
              <a:gd name="connsiteY16" fmla="*/ 13786338 h 14585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015939" h="14585352">
                <a:moveTo>
                  <a:pt x="0" y="0"/>
                </a:moveTo>
                <a:cubicBezTo>
                  <a:pt x="238698" y="1513582"/>
                  <a:pt x="416243" y="3080436"/>
                  <a:pt x="654941" y="4594018"/>
                </a:cubicBezTo>
                <a:cubicBezTo>
                  <a:pt x="756862" y="5157191"/>
                  <a:pt x="820562" y="5735583"/>
                  <a:pt x="922483" y="6298756"/>
                </a:cubicBezTo>
                <a:lnTo>
                  <a:pt x="1078524" y="6846276"/>
                </a:lnTo>
                <a:lnTo>
                  <a:pt x="1791095" y="9394911"/>
                </a:lnTo>
                <a:lnTo>
                  <a:pt x="1908839" y="9691486"/>
                </a:lnTo>
                <a:lnTo>
                  <a:pt x="1948601" y="10097067"/>
                </a:lnTo>
                <a:lnTo>
                  <a:pt x="4080660" y="14004963"/>
                </a:lnTo>
                <a:lnTo>
                  <a:pt x="4454770" y="14302153"/>
                </a:lnTo>
                <a:lnTo>
                  <a:pt x="5134708" y="14067692"/>
                </a:lnTo>
                <a:lnTo>
                  <a:pt x="5901301" y="14428224"/>
                </a:lnTo>
                <a:cubicBezTo>
                  <a:pt x="6010018" y="14427717"/>
                  <a:pt x="6134023" y="14389158"/>
                  <a:pt x="6242740" y="14388651"/>
                </a:cubicBezTo>
                <a:lnTo>
                  <a:pt x="7174524" y="14489723"/>
                </a:lnTo>
                <a:lnTo>
                  <a:pt x="8503310" y="14585352"/>
                </a:lnTo>
                <a:cubicBezTo>
                  <a:pt x="10544960" y="14291472"/>
                  <a:pt x="12571323" y="13913877"/>
                  <a:pt x="14612973" y="13619997"/>
                </a:cubicBezTo>
                <a:lnTo>
                  <a:pt x="18545908" y="13153292"/>
                </a:lnTo>
                <a:lnTo>
                  <a:pt x="22015939" y="13786338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 4"/>
          <p:cNvSpPr/>
          <p:nvPr/>
        </p:nvSpPr>
        <p:spPr>
          <a:xfrm>
            <a:off x="25431892" y="14128655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3" name="Freeform 2272"/>
          <p:cNvSpPr/>
          <p:nvPr/>
        </p:nvSpPr>
        <p:spPr>
          <a:xfrm rot="1196199" flipV="1">
            <a:off x="25391225" y="14321620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/>
          <p:cNvGrpSpPr/>
          <p:nvPr/>
        </p:nvGrpSpPr>
        <p:grpSpPr>
          <a:xfrm rot="21354940">
            <a:off x="10163676" y="14810804"/>
            <a:ext cx="391187" cy="282500"/>
            <a:chOff x="25405302" y="14281199"/>
            <a:chExt cx="391187" cy="282500"/>
          </a:xfrm>
        </p:grpSpPr>
        <p:sp>
          <p:nvSpPr>
            <p:cNvPr id="2282" name="Freeform 2281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2" name="Freeform 2331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365" name="Group 2364"/>
          <p:cNvGrpSpPr/>
          <p:nvPr/>
        </p:nvGrpSpPr>
        <p:grpSpPr>
          <a:xfrm rot="3123687">
            <a:off x="6498590" y="11990196"/>
            <a:ext cx="391187" cy="282500"/>
            <a:chOff x="25405302" y="14281199"/>
            <a:chExt cx="391187" cy="282500"/>
          </a:xfrm>
        </p:grpSpPr>
        <p:sp>
          <p:nvSpPr>
            <p:cNvPr id="2367" name="Freeform 2366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8" name="Freeform 2367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369" name="Group 2368"/>
          <p:cNvGrpSpPr/>
          <p:nvPr/>
        </p:nvGrpSpPr>
        <p:grpSpPr>
          <a:xfrm rot="3175903">
            <a:off x="5875526" y="10782427"/>
            <a:ext cx="307096" cy="263000"/>
            <a:chOff x="25405302" y="14281199"/>
            <a:chExt cx="391187" cy="282500"/>
          </a:xfrm>
        </p:grpSpPr>
        <p:sp>
          <p:nvSpPr>
            <p:cNvPr id="2370" name="Freeform 2369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1" name="Freeform 2370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372" name="Group 2371"/>
          <p:cNvGrpSpPr/>
          <p:nvPr/>
        </p:nvGrpSpPr>
        <p:grpSpPr>
          <a:xfrm rot="4486920">
            <a:off x="5675252" y="10330211"/>
            <a:ext cx="345856" cy="262372"/>
            <a:chOff x="25405302" y="14281199"/>
            <a:chExt cx="391187" cy="282500"/>
          </a:xfrm>
        </p:grpSpPr>
        <p:sp>
          <p:nvSpPr>
            <p:cNvPr id="2373" name="Freeform 2372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4" name="Freeform 2373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Freeform 9"/>
          <p:cNvSpPr/>
          <p:nvPr/>
        </p:nvSpPr>
        <p:spPr>
          <a:xfrm>
            <a:off x="5852077" y="10321568"/>
            <a:ext cx="20955" cy="316230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955" h="316230">
                <a:moveTo>
                  <a:pt x="0" y="0"/>
                </a:moveTo>
                <a:lnTo>
                  <a:pt x="20955" y="316230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8" name="Freeform 2377"/>
          <p:cNvSpPr/>
          <p:nvPr/>
        </p:nvSpPr>
        <p:spPr>
          <a:xfrm>
            <a:off x="5973337" y="10771134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9" name="Freeform 2378"/>
          <p:cNvSpPr/>
          <p:nvPr/>
        </p:nvSpPr>
        <p:spPr>
          <a:xfrm>
            <a:off x="6156971" y="11109706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0" name="Freeform 2379"/>
          <p:cNvSpPr/>
          <p:nvPr/>
        </p:nvSpPr>
        <p:spPr>
          <a:xfrm>
            <a:off x="6627676" y="11989059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1" name="Freeform 2380"/>
          <p:cNvSpPr/>
          <p:nvPr/>
        </p:nvSpPr>
        <p:spPr>
          <a:xfrm rot="18032465">
            <a:off x="10313575" y="14827293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3" name="Freeform 2382"/>
          <p:cNvSpPr/>
          <p:nvPr/>
        </p:nvSpPr>
        <p:spPr>
          <a:xfrm>
            <a:off x="3937961" y="526054"/>
            <a:ext cx="21946678" cy="14603679"/>
          </a:xfrm>
          <a:custGeom>
            <a:avLst/>
            <a:gdLst>
              <a:gd name="connsiteX0" fmla="*/ 0 w 22015939"/>
              <a:gd name="connsiteY0" fmla="*/ 0 h 14653846"/>
              <a:gd name="connsiteX1" fmla="*/ 1078524 w 22015939"/>
              <a:gd name="connsiteY1" fmla="*/ 6846276 h 14653846"/>
              <a:gd name="connsiteX2" fmla="*/ 1852247 w 22015939"/>
              <a:gd name="connsiteY2" fmla="*/ 9425353 h 14653846"/>
              <a:gd name="connsiteX3" fmla="*/ 1992924 w 22015939"/>
              <a:gd name="connsiteY3" fmla="*/ 9706707 h 14653846"/>
              <a:gd name="connsiteX4" fmla="*/ 2063262 w 22015939"/>
              <a:gd name="connsiteY4" fmla="*/ 10081846 h 14653846"/>
              <a:gd name="connsiteX5" fmla="*/ 4126524 w 22015939"/>
              <a:gd name="connsiteY5" fmla="*/ 13997353 h 14653846"/>
              <a:gd name="connsiteX6" fmla="*/ 4454770 w 22015939"/>
              <a:gd name="connsiteY6" fmla="*/ 14302153 h 14653846"/>
              <a:gd name="connsiteX7" fmla="*/ 5134708 w 22015939"/>
              <a:gd name="connsiteY7" fmla="*/ 14067692 h 14653846"/>
              <a:gd name="connsiteX8" fmla="*/ 5931877 w 22015939"/>
              <a:gd name="connsiteY8" fmla="*/ 14466276 h 14653846"/>
              <a:gd name="connsiteX9" fmla="*/ 7174524 w 22015939"/>
              <a:gd name="connsiteY9" fmla="*/ 14489723 h 14653846"/>
              <a:gd name="connsiteX10" fmla="*/ 8510954 w 22015939"/>
              <a:gd name="connsiteY10" fmla="*/ 14653846 h 14653846"/>
              <a:gd name="connsiteX11" fmla="*/ 18545908 w 22015939"/>
              <a:gd name="connsiteY11" fmla="*/ 13153292 h 14653846"/>
              <a:gd name="connsiteX12" fmla="*/ 22015939 w 22015939"/>
              <a:gd name="connsiteY12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1078524 w 22015939"/>
              <a:gd name="connsiteY2" fmla="*/ 6846276 h 14653846"/>
              <a:gd name="connsiteX3" fmla="*/ 1852247 w 22015939"/>
              <a:gd name="connsiteY3" fmla="*/ 9425353 h 14653846"/>
              <a:gd name="connsiteX4" fmla="*/ 1992924 w 22015939"/>
              <a:gd name="connsiteY4" fmla="*/ 9706707 h 14653846"/>
              <a:gd name="connsiteX5" fmla="*/ 2063262 w 22015939"/>
              <a:gd name="connsiteY5" fmla="*/ 10081846 h 14653846"/>
              <a:gd name="connsiteX6" fmla="*/ 4126524 w 22015939"/>
              <a:gd name="connsiteY6" fmla="*/ 13997353 h 14653846"/>
              <a:gd name="connsiteX7" fmla="*/ 4454770 w 22015939"/>
              <a:gd name="connsiteY7" fmla="*/ 14302153 h 14653846"/>
              <a:gd name="connsiteX8" fmla="*/ 5134708 w 22015939"/>
              <a:gd name="connsiteY8" fmla="*/ 14067692 h 14653846"/>
              <a:gd name="connsiteX9" fmla="*/ 5931877 w 22015939"/>
              <a:gd name="connsiteY9" fmla="*/ 14466276 h 14653846"/>
              <a:gd name="connsiteX10" fmla="*/ 7174524 w 22015939"/>
              <a:gd name="connsiteY10" fmla="*/ 14489723 h 14653846"/>
              <a:gd name="connsiteX11" fmla="*/ 8510954 w 22015939"/>
              <a:gd name="connsiteY11" fmla="*/ 14653846 h 14653846"/>
              <a:gd name="connsiteX12" fmla="*/ 18545908 w 22015939"/>
              <a:gd name="connsiteY12" fmla="*/ 13153292 h 14653846"/>
              <a:gd name="connsiteX13" fmla="*/ 22015939 w 22015939"/>
              <a:gd name="connsiteY13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852247 w 22015939"/>
              <a:gd name="connsiteY4" fmla="*/ 9425353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01301 w 22015939"/>
              <a:gd name="connsiteY10" fmla="*/ 14428224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8545908 w 22015939"/>
              <a:gd name="connsiteY14" fmla="*/ 13153292 h 14585352"/>
              <a:gd name="connsiteX15" fmla="*/ 22015939 w 22015939"/>
              <a:gd name="connsiteY15" fmla="*/ 13786338 h 14585352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4612973 w 22015939"/>
              <a:gd name="connsiteY14" fmla="*/ 13619997 h 14585352"/>
              <a:gd name="connsiteX15" fmla="*/ 18545908 w 22015939"/>
              <a:gd name="connsiteY15" fmla="*/ 13153292 h 14585352"/>
              <a:gd name="connsiteX16" fmla="*/ 22015939 w 22015939"/>
              <a:gd name="connsiteY16" fmla="*/ 13786338 h 14585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015939" h="14585352">
                <a:moveTo>
                  <a:pt x="0" y="0"/>
                </a:moveTo>
                <a:cubicBezTo>
                  <a:pt x="238698" y="1513582"/>
                  <a:pt x="416243" y="3080436"/>
                  <a:pt x="654941" y="4594018"/>
                </a:cubicBezTo>
                <a:cubicBezTo>
                  <a:pt x="756862" y="5157191"/>
                  <a:pt x="820562" y="5735583"/>
                  <a:pt x="922483" y="6298756"/>
                </a:cubicBezTo>
                <a:lnTo>
                  <a:pt x="1078524" y="6846276"/>
                </a:lnTo>
                <a:lnTo>
                  <a:pt x="1791095" y="9394911"/>
                </a:lnTo>
                <a:lnTo>
                  <a:pt x="1908839" y="9691486"/>
                </a:lnTo>
                <a:lnTo>
                  <a:pt x="1948601" y="10097067"/>
                </a:lnTo>
                <a:lnTo>
                  <a:pt x="4080660" y="14004963"/>
                </a:lnTo>
                <a:lnTo>
                  <a:pt x="4454770" y="14302153"/>
                </a:lnTo>
                <a:lnTo>
                  <a:pt x="5134708" y="14067692"/>
                </a:lnTo>
                <a:lnTo>
                  <a:pt x="5901301" y="14428224"/>
                </a:lnTo>
                <a:cubicBezTo>
                  <a:pt x="6010018" y="14427717"/>
                  <a:pt x="6134023" y="14389158"/>
                  <a:pt x="6242740" y="14388651"/>
                </a:cubicBezTo>
                <a:lnTo>
                  <a:pt x="7174524" y="14489723"/>
                </a:lnTo>
                <a:lnTo>
                  <a:pt x="8503310" y="14585352"/>
                </a:lnTo>
                <a:cubicBezTo>
                  <a:pt x="10544960" y="14291472"/>
                  <a:pt x="12571323" y="13913877"/>
                  <a:pt x="14612973" y="13619997"/>
                </a:cubicBezTo>
                <a:lnTo>
                  <a:pt x="18545908" y="13153292"/>
                </a:lnTo>
                <a:lnTo>
                  <a:pt x="22015939" y="13786338"/>
                </a:lnTo>
              </a:path>
            </a:pathLst>
          </a:custGeom>
          <a:noFill/>
          <a:ln w="381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10"/>
          <p:cNvSpPr/>
          <p:nvPr/>
        </p:nvSpPr>
        <p:spPr>
          <a:xfrm>
            <a:off x="2259857" y="542577"/>
            <a:ext cx="2061210" cy="2935605"/>
          </a:xfrm>
          <a:custGeom>
            <a:avLst/>
            <a:gdLst>
              <a:gd name="connsiteX0" fmla="*/ 1600200 w 1600200"/>
              <a:gd name="connsiteY0" fmla="*/ 0 h 2886075"/>
              <a:gd name="connsiteX1" fmla="*/ 1200150 w 1600200"/>
              <a:gd name="connsiteY1" fmla="*/ 142875 h 2886075"/>
              <a:gd name="connsiteX2" fmla="*/ 771525 w 1600200"/>
              <a:gd name="connsiteY2" fmla="*/ 1571625 h 2886075"/>
              <a:gd name="connsiteX3" fmla="*/ 0 w 1600200"/>
              <a:gd name="connsiteY3" fmla="*/ 2886075 h 2886075"/>
              <a:gd name="connsiteX0" fmla="*/ 1600200 w 1600200"/>
              <a:gd name="connsiteY0" fmla="*/ 0 h 2886075"/>
              <a:gd name="connsiteX1" fmla="*/ 1154430 w 1600200"/>
              <a:gd name="connsiteY1" fmla="*/ 184785 h 2886075"/>
              <a:gd name="connsiteX2" fmla="*/ 771525 w 1600200"/>
              <a:gd name="connsiteY2" fmla="*/ 1571625 h 2886075"/>
              <a:gd name="connsiteX3" fmla="*/ 0 w 1600200"/>
              <a:gd name="connsiteY3" fmla="*/ 2886075 h 2886075"/>
              <a:gd name="connsiteX0" fmla="*/ 1600200 w 1600200"/>
              <a:gd name="connsiteY0" fmla="*/ 0 h 2886075"/>
              <a:gd name="connsiteX1" fmla="*/ 1154430 w 1600200"/>
              <a:gd name="connsiteY1" fmla="*/ 184785 h 2886075"/>
              <a:gd name="connsiteX2" fmla="*/ 695325 w 1600200"/>
              <a:gd name="connsiteY2" fmla="*/ 1644015 h 2886075"/>
              <a:gd name="connsiteX3" fmla="*/ 0 w 1600200"/>
              <a:gd name="connsiteY3" fmla="*/ 2886075 h 2886075"/>
              <a:gd name="connsiteX0" fmla="*/ 1653540 w 1653540"/>
              <a:gd name="connsiteY0" fmla="*/ 0 h 2794635"/>
              <a:gd name="connsiteX1" fmla="*/ 1207770 w 1653540"/>
              <a:gd name="connsiteY1" fmla="*/ 184785 h 2794635"/>
              <a:gd name="connsiteX2" fmla="*/ 748665 w 1653540"/>
              <a:gd name="connsiteY2" fmla="*/ 1644015 h 2794635"/>
              <a:gd name="connsiteX3" fmla="*/ 0 w 1653540"/>
              <a:gd name="connsiteY3" fmla="*/ 2794635 h 2794635"/>
              <a:gd name="connsiteX0" fmla="*/ 1653540 w 1653540"/>
              <a:gd name="connsiteY0" fmla="*/ 0 h 2794635"/>
              <a:gd name="connsiteX1" fmla="*/ 1207770 w 1653540"/>
              <a:gd name="connsiteY1" fmla="*/ 184785 h 2794635"/>
              <a:gd name="connsiteX2" fmla="*/ 748665 w 1653540"/>
              <a:gd name="connsiteY2" fmla="*/ 1644015 h 2794635"/>
              <a:gd name="connsiteX3" fmla="*/ 480696 w 1653540"/>
              <a:gd name="connsiteY3" fmla="*/ 2162379 h 2794635"/>
              <a:gd name="connsiteX4" fmla="*/ 0 w 1653540"/>
              <a:gd name="connsiteY4" fmla="*/ 2794635 h 2794635"/>
              <a:gd name="connsiteX0" fmla="*/ 2061210 w 2061210"/>
              <a:gd name="connsiteY0" fmla="*/ 0 h 2935605"/>
              <a:gd name="connsiteX1" fmla="*/ 1207770 w 2061210"/>
              <a:gd name="connsiteY1" fmla="*/ 325755 h 2935605"/>
              <a:gd name="connsiteX2" fmla="*/ 748665 w 2061210"/>
              <a:gd name="connsiteY2" fmla="*/ 1784985 h 2935605"/>
              <a:gd name="connsiteX3" fmla="*/ 480696 w 2061210"/>
              <a:gd name="connsiteY3" fmla="*/ 2303349 h 2935605"/>
              <a:gd name="connsiteX4" fmla="*/ 0 w 2061210"/>
              <a:gd name="connsiteY4" fmla="*/ 2935605 h 293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61210" h="2935605">
                <a:moveTo>
                  <a:pt x="2061210" y="0"/>
                </a:moveTo>
                <a:lnTo>
                  <a:pt x="1207770" y="325755"/>
                </a:lnTo>
                <a:lnTo>
                  <a:pt x="748665" y="1784985"/>
                </a:lnTo>
                <a:cubicBezTo>
                  <a:pt x="642832" y="1941263"/>
                  <a:pt x="586529" y="2147071"/>
                  <a:pt x="480696" y="2303349"/>
                </a:cubicBezTo>
                <a:lnTo>
                  <a:pt x="0" y="2935605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11"/>
          <p:cNvSpPr/>
          <p:nvPr/>
        </p:nvSpPr>
        <p:spPr>
          <a:xfrm>
            <a:off x="1555643" y="3493626"/>
            <a:ext cx="693420" cy="659130"/>
          </a:xfrm>
          <a:custGeom>
            <a:avLst/>
            <a:gdLst>
              <a:gd name="connsiteX0" fmla="*/ 0 w 693420"/>
              <a:gd name="connsiteY0" fmla="*/ 659130 h 659130"/>
              <a:gd name="connsiteX1" fmla="*/ 354330 w 693420"/>
              <a:gd name="connsiteY1" fmla="*/ 514350 h 659130"/>
              <a:gd name="connsiteX2" fmla="*/ 693420 w 693420"/>
              <a:gd name="connsiteY2" fmla="*/ 0 h 659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3420" h="659130">
                <a:moveTo>
                  <a:pt x="0" y="659130"/>
                </a:moveTo>
                <a:lnTo>
                  <a:pt x="354330" y="514350"/>
                </a:lnTo>
                <a:lnTo>
                  <a:pt x="693420" y="0"/>
                </a:lnTo>
              </a:path>
            </a:pathLst>
          </a:custGeom>
          <a:noFill/>
          <a:ln w="79375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12"/>
          <p:cNvSpPr/>
          <p:nvPr/>
        </p:nvSpPr>
        <p:spPr>
          <a:xfrm>
            <a:off x="2538623" y="3188826"/>
            <a:ext cx="384810" cy="259080"/>
          </a:xfrm>
          <a:custGeom>
            <a:avLst/>
            <a:gdLst>
              <a:gd name="connsiteX0" fmla="*/ 0 w 384810"/>
              <a:gd name="connsiteY0" fmla="*/ 0 h 259080"/>
              <a:gd name="connsiteX1" fmla="*/ 384810 w 38481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4810" h="259080">
                <a:moveTo>
                  <a:pt x="0" y="0"/>
                </a:moveTo>
                <a:lnTo>
                  <a:pt x="384810" y="25908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14"/>
          <p:cNvSpPr/>
          <p:nvPr/>
        </p:nvSpPr>
        <p:spPr>
          <a:xfrm>
            <a:off x="8715164" y="532291"/>
            <a:ext cx="416688" cy="474562"/>
          </a:xfrm>
          <a:custGeom>
            <a:avLst/>
            <a:gdLst>
              <a:gd name="connsiteX0" fmla="*/ 0 w 416688"/>
              <a:gd name="connsiteY0" fmla="*/ 0 h 474562"/>
              <a:gd name="connsiteX1" fmla="*/ 416688 w 416688"/>
              <a:gd name="connsiteY1" fmla="*/ 474562 h 474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6688" h="474562">
                <a:moveTo>
                  <a:pt x="0" y="0"/>
                </a:moveTo>
                <a:lnTo>
                  <a:pt x="416688" y="474562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 16"/>
          <p:cNvSpPr/>
          <p:nvPr/>
        </p:nvSpPr>
        <p:spPr>
          <a:xfrm>
            <a:off x="13981645" y="948980"/>
            <a:ext cx="2257063" cy="532435"/>
          </a:xfrm>
          <a:custGeom>
            <a:avLst/>
            <a:gdLst>
              <a:gd name="connsiteX0" fmla="*/ 0 w 2257063"/>
              <a:gd name="connsiteY0" fmla="*/ 0 h 532435"/>
              <a:gd name="connsiteX1" fmla="*/ 532435 w 2257063"/>
              <a:gd name="connsiteY1" fmla="*/ 196770 h 532435"/>
              <a:gd name="connsiteX2" fmla="*/ 914400 w 2257063"/>
              <a:gd name="connsiteY2" fmla="*/ 300942 h 532435"/>
              <a:gd name="connsiteX3" fmla="*/ 1180617 w 2257063"/>
              <a:gd name="connsiteY3" fmla="*/ 451413 h 532435"/>
              <a:gd name="connsiteX4" fmla="*/ 1805650 w 2257063"/>
              <a:gd name="connsiteY4" fmla="*/ 439838 h 532435"/>
              <a:gd name="connsiteX5" fmla="*/ 2257063 w 2257063"/>
              <a:gd name="connsiteY5" fmla="*/ 532435 h 532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57063" h="532435">
                <a:moveTo>
                  <a:pt x="0" y="0"/>
                </a:moveTo>
                <a:cubicBezTo>
                  <a:pt x="190017" y="73306"/>
                  <a:pt x="380035" y="146613"/>
                  <a:pt x="532435" y="196770"/>
                </a:cubicBezTo>
                <a:cubicBezTo>
                  <a:pt x="684835" y="246927"/>
                  <a:pt x="806370" y="258502"/>
                  <a:pt x="914400" y="300942"/>
                </a:cubicBezTo>
                <a:cubicBezTo>
                  <a:pt x="1022430" y="343383"/>
                  <a:pt x="1032075" y="428264"/>
                  <a:pt x="1180617" y="451413"/>
                </a:cubicBezTo>
                <a:cubicBezTo>
                  <a:pt x="1329159" y="474562"/>
                  <a:pt x="1626242" y="426334"/>
                  <a:pt x="1805650" y="439838"/>
                </a:cubicBezTo>
                <a:cubicBezTo>
                  <a:pt x="1985058" y="453342"/>
                  <a:pt x="2121060" y="492888"/>
                  <a:pt x="2257063" y="532435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Freeform 17"/>
          <p:cNvSpPr/>
          <p:nvPr/>
        </p:nvSpPr>
        <p:spPr>
          <a:xfrm>
            <a:off x="7360926" y="3067147"/>
            <a:ext cx="3773346" cy="2858947"/>
          </a:xfrm>
          <a:custGeom>
            <a:avLst/>
            <a:gdLst>
              <a:gd name="connsiteX0" fmla="*/ 0 w 3773346"/>
              <a:gd name="connsiteY0" fmla="*/ 0 h 2858947"/>
              <a:gd name="connsiteX1" fmla="*/ 289367 w 3773346"/>
              <a:gd name="connsiteY1" fmla="*/ 439838 h 2858947"/>
              <a:gd name="connsiteX2" fmla="*/ 567159 w 3773346"/>
              <a:gd name="connsiteY2" fmla="*/ 717631 h 2858947"/>
              <a:gd name="connsiteX3" fmla="*/ 671331 w 3773346"/>
              <a:gd name="connsiteY3" fmla="*/ 1215342 h 2858947"/>
              <a:gd name="connsiteX4" fmla="*/ 925974 w 3773346"/>
              <a:gd name="connsiteY4" fmla="*/ 1365813 h 2858947"/>
              <a:gd name="connsiteX5" fmla="*/ 1180617 w 3773346"/>
              <a:gd name="connsiteY5" fmla="*/ 1307939 h 2858947"/>
              <a:gd name="connsiteX6" fmla="*/ 1632030 w 3773346"/>
              <a:gd name="connsiteY6" fmla="*/ 1608881 h 2858947"/>
              <a:gd name="connsiteX7" fmla="*/ 2257063 w 3773346"/>
              <a:gd name="connsiteY7" fmla="*/ 1840375 h 2858947"/>
              <a:gd name="connsiteX8" fmla="*/ 2835797 w 3773346"/>
              <a:gd name="connsiteY8" fmla="*/ 2210765 h 2858947"/>
              <a:gd name="connsiteX9" fmla="*/ 3183038 w 3773346"/>
              <a:gd name="connsiteY9" fmla="*/ 2338086 h 2858947"/>
              <a:gd name="connsiteX10" fmla="*/ 3773346 w 3773346"/>
              <a:gd name="connsiteY10" fmla="*/ 2858947 h 2858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773346" h="2858947">
                <a:moveTo>
                  <a:pt x="0" y="0"/>
                </a:moveTo>
                <a:cubicBezTo>
                  <a:pt x="97420" y="160116"/>
                  <a:pt x="194841" y="320233"/>
                  <a:pt x="289367" y="439838"/>
                </a:cubicBezTo>
                <a:cubicBezTo>
                  <a:pt x="383893" y="559443"/>
                  <a:pt x="503498" y="588380"/>
                  <a:pt x="567159" y="717631"/>
                </a:cubicBezTo>
                <a:cubicBezTo>
                  <a:pt x="630820" y="846882"/>
                  <a:pt x="611529" y="1107312"/>
                  <a:pt x="671331" y="1215342"/>
                </a:cubicBezTo>
                <a:cubicBezTo>
                  <a:pt x="731133" y="1323372"/>
                  <a:pt x="841093" y="1350380"/>
                  <a:pt x="925974" y="1365813"/>
                </a:cubicBezTo>
                <a:cubicBezTo>
                  <a:pt x="1010855" y="1381246"/>
                  <a:pt x="1062941" y="1267428"/>
                  <a:pt x="1180617" y="1307939"/>
                </a:cubicBezTo>
                <a:cubicBezTo>
                  <a:pt x="1298293" y="1348450"/>
                  <a:pt x="1452622" y="1520142"/>
                  <a:pt x="1632030" y="1608881"/>
                </a:cubicBezTo>
                <a:cubicBezTo>
                  <a:pt x="1811438" y="1697620"/>
                  <a:pt x="2056435" y="1740061"/>
                  <a:pt x="2257063" y="1840375"/>
                </a:cubicBezTo>
                <a:cubicBezTo>
                  <a:pt x="2457691" y="1940689"/>
                  <a:pt x="2681468" y="2127813"/>
                  <a:pt x="2835797" y="2210765"/>
                </a:cubicBezTo>
                <a:cubicBezTo>
                  <a:pt x="2990126" y="2293717"/>
                  <a:pt x="3026780" y="2230056"/>
                  <a:pt x="3183038" y="2338086"/>
                </a:cubicBezTo>
                <a:cubicBezTo>
                  <a:pt x="3339296" y="2446116"/>
                  <a:pt x="3671103" y="2775995"/>
                  <a:pt x="3773346" y="2858947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/>
          <p:nvPr/>
        </p:nvSpPr>
        <p:spPr>
          <a:xfrm>
            <a:off x="4918667" y="4085719"/>
            <a:ext cx="10833904" cy="5314498"/>
          </a:xfrm>
          <a:custGeom>
            <a:avLst/>
            <a:gdLst>
              <a:gd name="connsiteX0" fmla="*/ 10475089 w 10475089"/>
              <a:gd name="connsiteY0" fmla="*/ 0 h 5314498"/>
              <a:gd name="connsiteX1" fmla="*/ 9549114 w 10475089"/>
              <a:gd name="connsiteY1" fmla="*/ 578734 h 5314498"/>
              <a:gd name="connsiteX2" fmla="*/ 8727312 w 10475089"/>
              <a:gd name="connsiteY2" fmla="*/ 1423686 h 5314498"/>
              <a:gd name="connsiteX3" fmla="*/ 8623140 w 10475089"/>
              <a:gd name="connsiteY3" fmla="*/ 1759352 h 5314498"/>
              <a:gd name="connsiteX4" fmla="*/ 8322198 w 10475089"/>
              <a:gd name="connsiteY4" fmla="*/ 2210765 h 5314498"/>
              <a:gd name="connsiteX5" fmla="*/ 7859211 w 10475089"/>
              <a:gd name="connsiteY5" fmla="*/ 2534856 h 5314498"/>
              <a:gd name="connsiteX6" fmla="*/ 7535119 w 10475089"/>
              <a:gd name="connsiteY6" fmla="*/ 2986269 h 5314498"/>
              <a:gd name="connsiteX7" fmla="*/ 7419373 w 10475089"/>
              <a:gd name="connsiteY7" fmla="*/ 4016415 h 5314498"/>
              <a:gd name="connsiteX8" fmla="*/ 7257327 w 10475089"/>
              <a:gd name="connsiteY8" fmla="*/ 4467828 h 5314498"/>
              <a:gd name="connsiteX9" fmla="*/ 7037408 w 10475089"/>
              <a:gd name="connsiteY9" fmla="*/ 4687747 h 5314498"/>
              <a:gd name="connsiteX10" fmla="*/ 6551271 w 10475089"/>
              <a:gd name="connsiteY10" fmla="*/ 4745621 h 5314498"/>
              <a:gd name="connsiteX11" fmla="*/ 6157732 w 10475089"/>
              <a:gd name="connsiteY11" fmla="*/ 5081286 h 5314498"/>
              <a:gd name="connsiteX12" fmla="*/ 5717894 w 10475089"/>
              <a:gd name="connsiteY12" fmla="*/ 5254907 h 5314498"/>
              <a:gd name="connsiteX13" fmla="*/ 5266482 w 10475089"/>
              <a:gd name="connsiteY13" fmla="*/ 5278056 h 5314498"/>
              <a:gd name="connsiteX14" fmla="*/ 4907666 w 10475089"/>
              <a:gd name="connsiteY14" fmla="*/ 4780345 h 5314498"/>
              <a:gd name="connsiteX15" fmla="*/ 4514127 w 10475089"/>
              <a:gd name="connsiteY15" fmla="*/ 4548851 h 5314498"/>
              <a:gd name="connsiteX16" fmla="*/ 4282633 w 10475089"/>
              <a:gd name="connsiteY16" fmla="*/ 4375231 h 5314498"/>
              <a:gd name="connsiteX17" fmla="*/ 3831221 w 10475089"/>
              <a:gd name="connsiteY17" fmla="*/ 3703899 h 5314498"/>
              <a:gd name="connsiteX18" fmla="*/ 3437682 w 10475089"/>
              <a:gd name="connsiteY18" fmla="*/ 3530279 h 5314498"/>
              <a:gd name="connsiteX19" fmla="*/ 3275636 w 10475089"/>
              <a:gd name="connsiteY19" fmla="*/ 3449256 h 5314498"/>
              <a:gd name="connsiteX20" fmla="*/ 3264061 w 10475089"/>
              <a:gd name="connsiteY20" fmla="*/ 3321934 h 5314498"/>
              <a:gd name="connsiteX21" fmla="*/ 3044142 w 10475089"/>
              <a:gd name="connsiteY21" fmla="*/ 3217762 h 5314498"/>
              <a:gd name="connsiteX22" fmla="*/ 2511707 w 10475089"/>
              <a:gd name="connsiteY22" fmla="*/ 2303362 h 5314498"/>
              <a:gd name="connsiteX23" fmla="*/ 1898249 w 10475089"/>
              <a:gd name="connsiteY23" fmla="*/ 2488557 h 5314498"/>
              <a:gd name="connsiteX24" fmla="*/ 868102 w 10475089"/>
              <a:gd name="connsiteY24" fmla="*/ 2673752 h 5314498"/>
              <a:gd name="connsiteX25" fmla="*/ 405114 w 10475089"/>
              <a:gd name="connsiteY25" fmla="*/ 2766350 h 5314498"/>
              <a:gd name="connsiteX26" fmla="*/ 0 w 10475089"/>
              <a:gd name="connsiteY26" fmla="*/ 2720051 h 5314498"/>
              <a:gd name="connsiteX0" fmla="*/ 10833904 w 10833904"/>
              <a:gd name="connsiteY0" fmla="*/ 0 h 5314498"/>
              <a:gd name="connsiteX1" fmla="*/ 9907929 w 10833904"/>
              <a:gd name="connsiteY1" fmla="*/ 578734 h 5314498"/>
              <a:gd name="connsiteX2" fmla="*/ 9086127 w 10833904"/>
              <a:gd name="connsiteY2" fmla="*/ 1423686 h 5314498"/>
              <a:gd name="connsiteX3" fmla="*/ 8981955 w 10833904"/>
              <a:gd name="connsiteY3" fmla="*/ 1759352 h 5314498"/>
              <a:gd name="connsiteX4" fmla="*/ 8681013 w 10833904"/>
              <a:gd name="connsiteY4" fmla="*/ 2210765 h 5314498"/>
              <a:gd name="connsiteX5" fmla="*/ 8218026 w 10833904"/>
              <a:gd name="connsiteY5" fmla="*/ 2534856 h 5314498"/>
              <a:gd name="connsiteX6" fmla="*/ 7893934 w 10833904"/>
              <a:gd name="connsiteY6" fmla="*/ 2986269 h 5314498"/>
              <a:gd name="connsiteX7" fmla="*/ 7778188 w 10833904"/>
              <a:gd name="connsiteY7" fmla="*/ 4016415 h 5314498"/>
              <a:gd name="connsiteX8" fmla="*/ 7616142 w 10833904"/>
              <a:gd name="connsiteY8" fmla="*/ 4467828 h 5314498"/>
              <a:gd name="connsiteX9" fmla="*/ 7396223 w 10833904"/>
              <a:gd name="connsiteY9" fmla="*/ 4687747 h 5314498"/>
              <a:gd name="connsiteX10" fmla="*/ 6910086 w 10833904"/>
              <a:gd name="connsiteY10" fmla="*/ 4745621 h 5314498"/>
              <a:gd name="connsiteX11" fmla="*/ 6516547 w 10833904"/>
              <a:gd name="connsiteY11" fmla="*/ 5081286 h 5314498"/>
              <a:gd name="connsiteX12" fmla="*/ 6076709 w 10833904"/>
              <a:gd name="connsiteY12" fmla="*/ 5254907 h 5314498"/>
              <a:gd name="connsiteX13" fmla="*/ 5625297 w 10833904"/>
              <a:gd name="connsiteY13" fmla="*/ 5278056 h 5314498"/>
              <a:gd name="connsiteX14" fmla="*/ 5266481 w 10833904"/>
              <a:gd name="connsiteY14" fmla="*/ 4780345 h 5314498"/>
              <a:gd name="connsiteX15" fmla="*/ 4872942 w 10833904"/>
              <a:gd name="connsiteY15" fmla="*/ 4548851 h 5314498"/>
              <a:gd name="connsiteX16" fmla="*/ 4641448 w 10833904"/>
              <a:gd name="connsiteY16" fmla="*/ 4375231 h 5314498"/>
              <a:gd name="connsiteX17" fmla="*/ 4190036 w 10833904"/>
              <a:gd name="connsiteY17" fmla="*/ 3703899 h 5314498"/>
              <a:gd name="connsiteX18" fmla="*/ 3796497 w 10833904"/>
              <a:gd name="connsiteY18" fmla="*/ 3530279 h 5314498"/>
              <a:gd name="connsiteX19" fmla="*/ 3634451 w 10833904"/>
              <a:gd name="connsiteY19" fmla="*/ 3449256 h 5314498"/>
              <a:gd name="connsiteX20" fmla="*/ 3622876 w 10833904"/>
              <a:gd name="connsiteY20" fmla="*/ 3321934 h 5314498"/>
              <a:gd name="connsiteX21" fmla="*/ 3402957 w 10833904"/>
              <a:gd name="connsiteY21" fmla="*/ 3217762 h 5314498"/>
              <a:gd name="connsiteX22" fmla="*/ 2870522 w 10833904"/>
              <a:gd name="connsiteY22" fmla="*/ 2303362 h 5314498"/>
              <a:gd name="connsiteX23" fmla="*/ 2257064 w 10833904"/>
              <a:gd name="connsiteY23" fmla="*/ 2488557 h 5314498"/>
              <a:gd name="connsiteX24" fmla="*/ 1226917 w 10833904"/>
              <a:gd name="connsiteY24" fmla="*/ 2673752 h 5314498"/>
              <a:gd name="connsiteX25" fmla="*/ 763929 w 10833904"/>
              <a:gd name="connsiteY25" fmla="*/ 2766350 h 5314498"/>
              <a:gd name="connsiteX26" fmla="*/ 0 w 10833904"/>
              <a:gd name="connsiteY26" fmla="*/ 2708476 h 5314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0833904" h="5314498">
                <a:moveTo>
                  <a:pt x="10833904" y="0"/>
                </a:moveTo>
                <a:cubicBezTo>
                  <a:pt x="10516564" y="170726"/>
                  <a:pt x="10199225" y="341453"/>
                  <a:pt x="9907929" y="578734"/>
                </a:cubicBezTo>
                <a:cubicBezTo>
                  <a:pt x="9616633" y="816015"/>
                  <a:pt x="9240456" y="1226916"/>
                  <a:pt x="9086127" y="1423686"/>
                </a:cubicBezTo>
                <a:cubicBezTo>
                  <a:pt x="8931798" y="1620456"/>
                  <a:pt x="9049474" y="1628172"/>
                  <a:pt x="8981955" y="1759352"/>
                </a:cubicBezTo>
                <a:cubicBezTo>
                  <a:pt x="8914436" y="1890532"/>
                  <a:pt x="8808334" y="2081514"/>
                  <a:pt x="8681013" y="2210765"/>
                </a:cubicBezTo>
                <a:cubicBezTo>
                  <a:pt x="8553691" y="2340016"/>
                  <a:pt x="8349206" y="2405605"/>
                  <a:pt x="8218026" y="2534856"/>
                </a:cubicBezTo>
                <a:cubicBezTo>
                  <a:pt x="8086846" y="2664107"/>
                  <a:pt x="7967240" y="2739342"/>
                  <a:pt x="7893934" y="2986269"/>
                </a:cubicBezTo>
                <a:cubicBezTo>
                  <a:pt x="7820628" y="3233196"/>
                  <a:pt x="7824487" y="3769489"/>
                  <a:pt x="7778188" y="4016415"/>
                </a:cubicBezTo>
                <a:cubicBezTo>
                  <a:pt x="7731889" y="4263341"/>
                  <a:pt x="7679803" y="4355939"/>
                  <a:pt x="7616142" y="4467828"/>
                </a:cubicBezTo>
                <a:cubicBezTo>
                  <a:pt x="7552481" y="4579717"/>
                  <a:pt x="7513899" y="4641448"/>
                  <a:pt x="7396223" y="4687747"/>
                </a:cubicBezTo>
                <a:cubicBezTo>
                  <a:pt x="7278547" y="4734046"/>
                  <a:pt x="7056699" y="4680031"/>
                  <a:pt x="6910086" y="4745621"/>
                </a:cubicBezTo>
                <a:cubicBezTo>
                  <a:pt x="6763473" y="4811211"/>
                  <a:pt x="6655443" y="4996405"/>
                  <a:pt x="6516547" y="5081286"/>
                </a:cubicBezTo>
                <a:cubicBezTo>
                  <a:pt x="6377651" y="5166167"/>
                  <a:pt x="6225251" y="5222112"/>
                  <a:pt x="6076709" y="5254907"/>
                </a:cubicBezTo>
                <a:cubicBezTo>
                  <a:pt x="5928167" y="5287702"/>
                  <a:pt x="5760335" y="5357150"/>
                  <a:pt x="5625297" y="5278056"/>
                </a:cubicBezTo>
                <a:cubicBezTo>
                  <a:pt x="5490259" y="5198962"/>
                  <a:pt x="5391873" y="4901879"/>
                  <a:pt x="5266481" y="4780345"/>
                </a:cubicBezTo>
                <a:cubicBezTo>
                  <a:pt x="5141088" y="4658811"/>
                  <a:pt x="4977114" y="4616370"/>
                  <a:pt x="4872942" y="4548851"/>
                </a:cubicBezTo>
                <a:cubicBezTo>
                  <a:pt x="4768770" y="4481332"/>
                  <a:pt x="4755266" y="4516056"/>
                  <a:pt x="4641448" y="4375231"/>
                </a:cubicBezTo>
                <a:cubicBezTo>
                  <a:pt x="4527630" y="4234406"/>
                  <a:pt x="4330861" y="3844724"/>
                  <a:pt x="4190036" y="3703899"/>
                </a:cubicBezTo>
                <a:cubicBezTo>
                  <a:pt x="4049211" y="3563074"/>
                  <a:pt x="3889094" y="3572719"/>
                  <a:pt x="3796497" y="3530279"/>
                </a:cubicBezTo>
                <a:cubicBezTo>
                  <a:pt x="3703900" y="3487839"/>
                  <a:pt x="3663388" y="3483980"/>
                  <a:pt x="3634451" y="3449256"/>
                </a:cubicBezTo>
                <a:cubicBezTo>
                  <a:pt x="3605514" y="3414532"/>
                  <a:pt x="3661458" y="3360516"/>
                  <a:pt x="3622876" y="3321934"/>
                </a:cubicBezTo>
                <a:cubicBezTo>
                  <a:pt x="3584294" y="3283352"/>
                  <a:pt x="3528349" y="3387524"/>
                  <a:pt x="3402957" y="3217762"/>
                </a:cubicBezTo>
                <a:cubicBezTo>
                  <a:pt x="3277565" y="3048000"/>
                  <a:pt x="3061504" y="2424896"/>
                  <a:pt x="2870522" y="2303362"/>
                </a:cubicBezTo>
                <a:cubicBezTo>
                  <a:pt x="2679540" y="2181828"/>
                  <a:pt x="2530998" y="2426825"/>
                  <a:pt x="2257064" y="2488557"/>
                </a:cubicBezTo>
                <a:cubicBezTo>
                  <a:pt x="1983130" y="2550289"/>
                  <a:pt x="1475773" y="2627453"/>
                  <a:pt x="1226917" y="2673752"/>
                </a:cubicBezTo>
                <a:cubicBezTo>
                  <a:pt x="978061" y="2720051"/>
                  <a:pt x="968415" y="2760563"/>
                  <a:pt x="763929" y="2766350"/>
                </a:cubicBezTo>
                <a:cubicBezTo>
                  <a:pt x="559443" y="2772137"/>
                  <a:pt x="75235" y="2704618"/>
                  <a:pt x="0" y="2708476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Freeform 20"/>
          <p:cNvSpPr/>
          <p:nvPr/>
        </p:nvSpPr>
        <p:spPr>
          <a:xfrm>
            <a:off x="1562009" y="6775261"/>
            <a:ext cx="3252486" cy="900099"/>
          </a:xfrm>
          <a:custGeom>
            <a:avLst/>
            <a:gdLst>
              <a:gd name="connsiteX0" fmla="*/ 3252486 w 3252486"/>
              <a:gd name="connsiteY0" fmla="*/ 18934 h 900099"/>
              <a:gd name="connsiteX1" fmla="*/ 2847372 w 3252486"/>
              <a:gd name="connsiteY1" fmla="*/ 18934 h 900099"/>
              <a:gd name="connsiteX2" fmla="*/ 2407534 w 3252486"/>
              <a:gd name="connsiteY2" fmla="*/ 215704 h 900099"/>
              <a:gd name="connsiteX3" fmla="*/ 1736203 w 3252486"/>
              <a:gd name="connsiteY3" fmla="*/ 724990 h 900099"/>
              <a:gd name="connsiteX4" fmla="*/ 1412111 w 3252486"/>
              <a:gd name="connsiteY4" fmla="*/ 898610 h 900099"/>
              <a:gd name="connsiteX5" fmla="*/ 856527 w 3252486"/>
              <a:gd name="connsiteY5" fmla="*/ 794438 h 900099"/>
              <a:gd name="connsiteX6" fmla="*/ 335666 w 3252486"/>
              <a:gd name="connsiteY6" fmla="*/ 551370 h 900099"/>
              <a:gd name="connsiteX7" fmla="*/ 69448 w 3252486"/>
              <a:gd name="connsiteY7" fmla="*/ 273577 h 900099"/>
              <a:gd name="connsiteX8" fmla="*/ 0 w 3252486"/>
              <a:gd name="connsiteY8" fmla="*/ 65233 h 900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52486" h="900099">
                <a:moveTo>
                  <a:pt x="3252486" y="18934"/>
                </a:moveTo>
                <a:cubicBezTo>
                  <a:pt x="3120341" y="2536"/>
                  <a:pt x="2988197" y="-13861"/>
                  <a:pt x="2847372" y="18934"/>
                </a:cubicBezTo>
                <a:cubicBezTo>
                  <a:pt x="2706547" y="51729"/>
                  <a:pt x="2592729" y="98028"/>
                  <a:pt x="2407534" y="215704"/>
                </a:cubicBezTo>
                <a:cubicBezTo>
                  <a:pt x="2222339" y="333380"/>
                  <a:pt x="1902107" y="611172"/>
                  <a:pt x="1736203" y="724990"/>
                </a:cubicBezTo>
                <a:cubicBezTo>
                  <a:pt x="1570299" y="838808"/>
                  <a:pt x="1558724" y="887035"/>
                  <a:pt x="1412111" y="898610"/>
                </a:cubicBezTo>
                <a:cubicBezTo>
                  <a:pt x="1265498" y="910185"/>
                  <a:pt x="1035934" y="852311"/>
                  <a:pt x="856527" y="794438"/>
                </a:cubicBezTo>
                <a:cubicBezTo>
                  <a:pt x="677119" y="736565"/>
                  <a:pt x="466846" y="638180"/>
                  <a:pt x="335666" y="551370"/>
                </a:cubicBezTo>
                <a:cubicBezTo>
                  <a:pt x="204486" y="464560"/>
                  <a:pt x="125392" y="354600"/>
                  <a:pt x="69448" y="273577"/>
                </a:cubicBezTo>
                <a:cubicBezTo>
                  <a:pt x="13504" y="192554"/>
                  <a:pt x="7716" y="99957"/>
                  <a:pt x="0" y="65233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21"/>
          <p:cNvSpPr/>
          <p:nvPr/>
        </p:nvSpPr>
        <p:spPr>
          <a:xfrm>
            <a:off x="6272905" y="3969972"/>
            <a:ext cx="1678329" cy="2731626"/>
          </a:xfrm>
          <a:custGeom>
            <a:avLst/>
            <a:gdLst>
              <a:gd name="connsiteX0" fmla="*/ 0 w 1678329"/>
              <a:gd name="connsiteY0" fmla="*/ 2731626 h 2731626"/>
              <a:gd name="connsiteX1" fmla="*/ 381965 w 1678329"/>
              <a:gd name="connsiteY1" fmla="*/ 2025570 h 2731626"/>
              <a:gd name="connsiteX2" fmla="*/ 636608 w 1678329"/>
              <a:gd name="connsiteY2" fmla="*/ 1331089 h 2731626"/>
              <a:gd name="connsiteX3" fmla="*/ 1122745 w 1678329"/>
              <a:gd name="connsiteY3" fmla="*/ 821803 h 2731626"/>
              <a:gd name="connsiteX4" fmla="*/ 1273215 w 1678329"/>
              <a:gd name="connsiteY4" fmla="*/ 486137 h 2731626"/>
              <a:gd name="connsiteX5" fmla="*/ 1493134 w 1678329"/>
              <a:gd name="connsiteY5" fmla="*/ 208345 h 2731626"/>
              <a:gd name="connsiteX6" fmla="*/ 1678329 w 1678329"/>
              <a:gd name="connsiteY6" fmla="*/ 0 h 2731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8329" h="2731626">
                <a:moveTo>
                  <a:pt x="0" y="2731626"/>
                </a:moveTo>
                <a:cubicBezTo>
                  <a:pt x="137932" y="2495309"/>
                  <a:pt x="275864" y="2258993"/>
                  <a:pt x="381965" y="2025570"/>
                </a:cubicBezTo>
                <a:cubicBezTo>
                  <a:pt x="488066" y="1792147"/>
                  <a:pt x="513145" y="1531717"/>
                  <a:pt x="636608" y="1331089"/>
                </a:cubicBezTo>
                <a:cubicBezTo>
                  <a:pt x="760071" y="1130461"/>
                  <a:pt x="1016644" y="962628"/>
                  <a:pt x="1122745" y="821803"/>
                </a:cubicBezTo>
                <a:cubicBezTo>
                  <a:pt x="1228846" y="680978"/>
                  <a:pt x="1211484" y="588380"/>
                  <a:pt x="1273215" y="486137"/>
                </a:cubicBezTo>
                <a:cubicBezTo>
                  <a:pt x="1334946" y="383894"/>
                  <a:pt x="1425615" y="289368"/>
                  <a:pt x="1493134" y="208345"/>
                </a:cubicBezTo>
                <a:cubicBezTo>
                  <a:pt x="1560653" y="127322"/>
                  <a:pt x="1653251" y="25078"/>
                  <a:pt x="1678329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Freeform 26"/>
          <p:cNvSpPr/>
          <p:nvPr/>
        </p:nvSpPr>
        <p:spPr>
          <a:xfrm>
            <a:off x="7187305" y="4421385"/>
            <a:ext cx="1111170" cy="1273215"/>
          </a:xfrm>
          <a:custGeom>
            <a:avLst/>
            <a:gdLst>
              <a:gd name="connsiteX0" fmla="*/ 0 w 1111170"/>
              <a:gd name="connsiteY0" fmla="*/ 1273215 h 1273215"/>
              <a:gd name="connsiteX1" fmla="*/ 428264 w 1111170"/>
              <a:gd name="connsiteY1" fmla="*/ 833377 h 1273215"/>
              <a:gd name="connsiteX2" fmla="*/ 879676 w 1111170"/>
              <a:gd name="connsiteY2" fmla="*/ 416689 h 1273215"/>
              <a:gd name="connsiteX3" fmla="*/ 1053296 w 1111170"/>
              <a:gd name="connsiteY3" fmla="*/ 231494 h 1273215"/>
              <a:gd name="connsiteX4" fmla="*/ 1111170 w 1111170"/>
              <a:gd name="connsiteY4" fmla="*/ 0 h 1273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1170" h="1273215">
                <a:moveTo>
                  <a:pt x="0" y="1273215"/>
                </a:moveTo>
                <a:cubicBezTo>
                  <a:pt x="140825" y="1124673"/>
                  <a:pt x="281651" y="976131"/>
                  <a:pt x="428264" y="833377"/>
                </a:cubicBezTo>
                <a:cubicBezTo>
                  <a:pt x="574877" y="690623"/>
                  <a:pt x="775504" y="517003"/>
                  <a:pt x="879676" y="416689"/>
                </a:cubicBezTo>
                <a:cubicBezTo>
                  <a:pt x="983848" y="316375"/>
                  <a:pt x="1014714" y="300942"/>
                  <a:pt x="1053296" y="231494"/>
                </a:cubicBezTo>
                <a:cubicBezTo>
                  <a:pt x="1091878" y="162046"/>
                  <a:pt x="1105383" y="38582"/>
                  <a:pt x="1111170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Freeform 29"/>
          <p:cNvSpPr/>
          <p:nvPr/>
        </p:nvSpPr>
        <p:spPr>
          <a:xfrm>
            <a:off x="6403073" y="5683026"/>
            <a:ext cx="784232" cy="1045163"/>
          </a:xfrm>
          <a:custGeom>
            <a:avLst/>
            <a:gdLst>
              <a:gd name="connsiteX0" fmla="*/ 31878 w 784232"/>
              <a:gd name="connsiteY0" fmla="*/ 1030146 h 1045163"/>
              <a:gd name="connsiteX1" fmla="*/ 55027 w 784232"/>
              <a:gd name="connsiteY1" fmla="*/ 960698 h 1045163"/>
              <a:gd name="connsiteX2" fmla="*/ 541164 w 784232"/>
              <a:gd name="connsiteY2" fmla="*/ 381964 h 1045163"/>
              <a:gd name="connsiteX3" fmla="*/ 784232 w 784232"/>
              <a:gd name="connsiteY3" fmla="*/ 0 h 104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4232" h="1045163">
                <a:moveTo>
                  <a:pt x="31878" y="1030146"/>
                </a:moveTo>
                <a:cubicBezTo>
                  <a:pt x="1012" y="1049437"/>
                  <a:pt x="-29854" y="1068728"/>
                  <a:pt x="55027" y="960698"/>
                </a:cubicBezTo>
                <a:cubicBezTo>
                  <a:pt x="139908" y="852668"/>
                  <a:pt x="419630" y="542080"/>
                  <a:pt x="541164" y="381964"/>
                </a:cubicBezTo>
                <a:cubicBezTo>
                  <a:pt x="662698" y="221848"/>
                  <a:pt x="745650" y="59802"/>
                  <a:pt x="784232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Freeform 30"/>
          <p:cNvSpPr/>
          <p:nvPr/>
        </p:nvSpPr>
        <p:spPr>
          <a:xfrm>
            <a:off x="5856217" y="8599846"/>
            <a:ext cx="3842795" cy="1562582"/>
          </a:xfrm>
          <a:custGeom>
            <a:avLst/>
            <a:gdLst>
              <a:gd name="connsiteX0" fmla="*/ 0 w 3842795"/>
              <a:gd name="connsiteY0" fmla="*/ 1562582 h 1562582"/>
              <a:gd name="connsiteX1" fmla="*/ 763929 w 3842795"/>
              <a:gd name="connsiteY1" fmla="*/ 1145894 h 1562582"/>
              <a:gd name="connsiteX2" fmla="*/ 1076445 w 3842795"/>
              <a:gd name="connsiteY2" fmla="*/ 914400 h 1562582"/>
              <a:gd name="connsiteX3" fmla="*/ 2048719 w 3842795"/>
              <a:gd name="connsiteY3" fmla="*/ 706056 h 1562582"/>
              <a:gd name="connsiteX4" fmla="*/ 2905245 w 3842795"/>
              <a:gd name="connsiteY4" fmla="*/ 486137 h 1562582"/>
              <a:gd name="connsiteX5" fmla="*/ 3437681 w 3842795"/>
              <a:gd name="connsiteY5" fmla="*/ 254643 h 1562582"/>
              <a:gd name="connsiteX6" fmla="*/ 3842795 w 3842795"/>
              <a:gd name="connsiteY6" fmla="*/ 0 h 156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842795" h="1562582">
                <a:moveTo>
                  <a:pt x="0" y="1562582"/>
                </a:moveTo>
                <a:cubicBezTo>
                  <a:pt x="292261" y="1408253"/>
                  <a:pt x="584522" y="1253924"/>
                  <a:pt x="763929" y="1145894"/>
                </a:cubicBezTo>
                <a:cubicBezTo>
                  <a:pt x="943337" y="1037864"/>
                  <a:pt x="862313" y="987706"/>
                  <a:pt x="1076445" y="914400"/>
                </a:cubicBezTo>
                <a:cubicBezTo>
                  <a:pt x="1290577" y="841094"/>
                  <a:pt x="1743919" y="777433"/>
                  <a:pt x="2048719" y="706056"/>
                </a:cubicBezTo>
                <a:cubicBezTo>
                  <a:pt x="2353519" y="634679"/>
                  <a:pt x="2673751" y="561373"/>
                  <a:pt x="2905245" y="486137"/>
                </a:cubicBezTo>
                <a:cubicBezTo>
                  <a:pt x="3136739" y="410901"/>
                  <a:pt x="3281423" y="335666"/>
                  <a:pt x="3437681" y="254643"/>
                </a:cubicBezTo>
                <a:cubicBezTo>
                  <a:pt x="3593939" y="173620"/>
                  <a:pt x="3777205" y="36653"/>
                  <a:pt x="3842795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2" name="Freeform 2381"/>
          <p:cNvSpPr/>
          <p:nvPr/>
        </p:nvSpPr>
        <p:spPr>
          <a:xfrm rot="18204622">
            <a:off x="25521744" y="14127966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Freeform 63"/>
          <p:cNvSpPr/>
          <p:nvPr/>
        </p:nvSpPr>
        <p:spPr>
          <a:xfrm>
            <a:off x="5053223" y="12351876"/>
            <a:ext cx="1645920" cy="4671060"/>
          </a:xfrm>
          <a:custGeom>
            <a:avLst/>
            <a:gdLst>
              <a:gd name="connsiteX0" fmla="*/ 1645920 w 1645920"/>
              <a:gd name="connsiteY0" fmla="*/ 0 h 4671060"/>
              <a:gd name="connsiteX1" fmla="*/ 1485900 w 1645920"/>
              <a:gd name="connsiteY1" fmla="*/ 30480 h 4671060"/>
              <a:gd name="connsiteX2" fmla="*/ 1394460 w 1645920"/>
              <a:gd name="connsiteY2" fmla="*/ 182880 h 4671060"/>
              <a:gd name="connsiteX3" fmla="*/ 1242060 w 1645920"/>
              <a:gd name="connsiteY3" fmla="*/ 358140 h 4671060"/>
              <a:gd name="connsiteX4" fmla="*/ 845820 w 1645920"/>
              <a:gd name="connsiteY4" fmla="*/ 1394460 h 4671060"/>
              <a:gd name="connsiteX5" fmla="*/ 830580 w 1645920"/>
              <a:gd name="connsiteY5" fmla="*/ 2400300 h 4671060"/>
              <a:gd name="connsiteX6" fmla="*/ 342900 w 1645920"/>
              <a:gd name="connsiteY6" fmla="*/ 3680460 h 4671060"/>
              <a:gd name="connsiteX7" fmla="*/ 0 w 1645920"/>
              <a:gd name="connsiteY7" fmla="*/ 4312920 h 4671060"/>
              <a:gd name="connsiteX8" fmla="*/ 76200 w 1645920"/>
              <a:gd name="connsiteY8" fmla="*/ 4061460 h 4671060"/>
              <a:gd name="connsiteX9" fmla="*/ 30480 w 1645920"/>
              <a:gd name="connsiteY9" fmla="*/ 4671060 h 467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45920" h="4671060">
                <a:moveTo>
                  <a:pt x="1645920" y="0"/>
                </a:moveTo>
                <a:lnTo>
                  <a:pt x="1485900" y="30480"/>
                </a:lnTo>
                <a:lnTo>
                  <a:pt x="1394460" y="182880"/>
                </a:lnTo>
                <a:lnTo>
                  <a:pt x="1242060" y="358140"/>
                </a:lnTo>
                <a:lnTo>
                  <a:pt x="845820" y="1394460"/>
                </a:lnTo>
                <a:lnTo>
                  <a:pt x="830580" y="2400300"/>
                </a:lnTo>
                <a:lnTo>
                  <a:pt x="342900" y="3680460"/>
                </a:lnTo>
                <a:lnTo>
                  <a:pt x="0" y="4312920"/>
                </a:lnTo>
                <a:lnTo>
                  <a:pt x="76200" y="4061460"/>
                </a:lnTo>
                <a:lnTo>
                  <a:pt x="30480" y="46710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Freeform 68"/>
          <p:cNvSpPr/>
          <p:nvPr/>
        </p:nvSpPr>
        <p:spPr>
          <a:xfrm>
            <a:off x="7804043" y="14058756"/>
            <a:ext cx="1958340" cy="716280"/>
          </a:xfrm>
          <a:custGeom>
            <a:avLst/>
            <a:gdLst>
              <a:gd name="connsiteX0" fmla="*/ 0 w 1958340"/>
              <a:gd name="connsiteY0" fmla="*/ 76200 h 716280"/>
              <a:gd name="connsiteX1" fmla="*/ 335280 w 1958340"/>
              <a:gd name="connsiteY1" fmla="*/ 266700 h 716280"/>
              <a:gd name="connsiteX2" fmla="*/ 937260 w 1958340"/>
              <a:gd name="connsiteY2" fmla="*/ 327660 h 716280"/>
              <a:gd name="connsiteX3" fmla="*/ 982980 w 1958340"/>
              <a:gd name="connsiteY3" fmla="*/ 83820 h 716280"/>
              <a:gd name="connsiteX4" fmla="*/ 1424940 w 1958340"/>
              <a:gd name="connsiteY4" fmla="*/ 137160 h 716280"/>
              <a:gd name="connsiteX5" fmla="*/ 1699260 w 1958340"/>
              <a:gd name="connsiteY5" fmla="*/ 0 h 716280"/>
              <a:gd name="connsiteX6" fmla="*/ 1958340 w 1958340"/>
              <a:gd name="connsiteY6" fmla="*/ 335280 h 716280"/>
              <a:gd name="connsiteX7" fmla="*/ 1699260 w 1958340"/>
              <a:gd name="connsiteY7" fmla="*/ 716280 h 716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8340" h="716280">
                <a:moveTo>
                  <a:pt x="0" y="76200"/>
                </a:moveTo>
                <a:lnTo>
                  <a:pt x="335280" y="266700"/>
                </a:lnTo>
                <a:lnTo>
                  <a:pt x="937260" y="327660"/>
                </a:lnTo>
                <a:lnTo>
                  <a:pt x="982980" y="83820"/>
                </a:lnTo>
                <a:lnTo>
                  <a:pt x="1424940" y="137160"/>
                </a:lnTo>
                <a:lnTo>
                  <a:pt x="1699260" y="0"/>
                </a:lnTo>
                <a:lnTo>
                  <a:pt x="1958340" y="335280"/>
                </a:lnTo>
                <a:lnTo>
                  <a:pt x="1699260" y="71628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" name="Freeform 70"/>
          <p:cNvSpPr/>
          <p:nvPr/>
        </p:nvSpPr>
        <p:spPr>
          <a:xfrm>
            <a:off x="8764163" y="14736936"/>
            <a:ext cx="579120" cy="220980"/>
          </a:xfrm>
          <a:custGeom>
            <a:avLst/>
            <a:gdLst>
              <a:gd name="connsiteX0" fmla="*/ 0 w 579120"/>
              <a:gd name="connsiteY0" fmla="*/ 0 h 220980"/>
              <a:gd name="connsiteX1" fmla="*/ 114300 w 579120"/>
              <a:gd name="connsiteY1" fmla="*/ 144780 h 220980"/>
              <a:gd name="connsiteX2" fmla="*/ 449580 w 579120"/>
              <a:gd name="connsiteY2" fmla="*/ 190500 h 220980"/>
              <a:gd name="connsiteX3" fmla="*/ 533400 w 579120"/>
              <a:gd name="connsiteY3" fmla="*/ 220980 h 220980"/>
              <a:gd name="connsiteX4" fmla="*/ 579120 w 579120"/>
              <a:gd name="connsiteY4" fmla="*/ 2286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9120" h="220980">
                <a:moveTo>
                  <a:pt x="0" y="0"/>
                </a:moveTo>
                <a:lnTo>
                  <a:pt x="114300" y="144780"/>
                </a:lnTo>
                <a:lnTo>
                  <a:pt x="449580" y="190500"/>
                </a:lnTo>
                <a:lnTo>
                  <a:pt x="533400" y="220980"/>
                </a:lnTo>
                <a:lnTo>
                  <a:pt x="579120" y="2286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Freeform 71"/>
          <p:cNvSpPr/>
          <p:nvPr/>
        </p:nvSpPr>
        <p:spPr>
          <a:xfrm>
            <a:off x="8741303" y="14348316"/>
            <a:ext cx="60960" cy="327660"/>
          </a:xfrm>
          <a:custGeom>
            <a:avLst/>
            <a:gdLst>
              <a:gd name="connsiteX0" fmla="*/ 60960 w 60960"/>
              <a:gd name="connsiteY0" fmla="*/ 327660 h 327660"/>
              <a:gd name="connsiteX1" fmla="*/ 0 w 60960"/>
              <a:gd name="connsiteY1" fmla="*/ 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327660">
                <a:moveTo>
                  <a:pt x="60960" y="327660"/>
                </a:moveTo>
                <a:lnTo>
                  <a:pt x="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3" name="Freeform 72"/>
          <p:cNvSpPr/>
          <p:nvPr/>
        </p:nvSpPr>
        <p:spPr>
          <a:xfrm>
            <a:off x="8794643" y="14447376"/>
            <a:ext cx="533400" cy="220980"/>
          </a:xfrm>
          <a:custGeom>
            <a:avLst/>
            <a:gdLst>
              <a:gd name="connsiteX0" fmla="*/ 0 w 533400"/>
              <a:gd name="connsiteY0" fmla="*/ 137160 h 220980"/>
              <a:gd name="connsiteX1" fmla="*/ 342900 w 533400"/>
              <a:gd name="connsiteY1" fmla="*/ 38100 h 220980"/>
              <a:gd name="connsiteX2" fmla="*/ 525780 w 533400"/>
              <a:gd name="connsiteY2" fmla="*/ 0 h 220980"/>
              <a:gd name="connsiteX3" fmla="*/ 533400 w 533400"/>
              <a:gd name="connsiteY3" fmla="*/ 22098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3400" h="220980">
                <a:moveTo>
                  <a:pt x="0" y="137160"/>
                </a:moveTo>
                <a:lnTo>
                  <a:pt x="342900" y="38100"/>
                </a:lnTo>
                <a:lnTo>
                  <a:pt x="525780" y="0"/>
                </a:lnTo>
                <a:lnTo>
                  <a:pt x="533400" y="22098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Freeform 73"/>
          <p:cNvSpPr/>
          <p:nvPr/>
        </p:nvSpPr>
        <p:spPr>
          <a:xfrm>
            <a:off x="9023243" y="14157816"/>
            <a:ext cx="53340" cy="419100"/>
          </a:xfrm>
          <a:custGeom>
            <a:avLst/>
            <a:gdLst>
              <a:gd name="connsiteX0" fmla="*/ 53340 w 53340"/>
              <a:gd name="connsiteY0" fmla="*/ 419100 h 419100"/>
              <a:gd name="connsiteX1" fmla="*/ 0 w 53340"/>
              <a:gd name="connsiteY1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419100">
                <a:moveTo>
                  <a:pt x="53340" y="419100"/>
                </a:moveTo>
                <a:lnTo>
                  <a:pt x="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5" name="Freeform 94"/>
          <p:cNvSpPr/>
          <p:nvPr/>
        </p:nvSpPr>
        <p:spPr>
          <a:xfrm>
            <a:off x="9305183" y="14371176"/>
            <a:ext cx="457200" cy="53340"/>
          </a:xfrm>
          <a:custGeom>
            <a:avLst/>
            <a:gdLst>
              <a:gd name="connsiteX0" fmla="*/ 0 w 457200"/>
              <a:gd name="connsiteY0" fmla="*/ 53340 h 53340"/>
              <a:gd name="connsiteX1" fmla="*/ 274320 w 457200"/>
              <a:gd name="connsiteY1" fmla="*/ 53340 h 53340"/>
              <a:gd name="connsiteX2" fmla="*/ 457200 w 457200"/>
              <a:gd name="connsiteY2" fmla="*/ 0 h 5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200" h="53340">
                <a:moveTo>
                  <a:pt x="0" y="53340"/>
                </a:moveTo>
                <a:lnTo>
                  <a:pt x="274320" y="53340"/>
                </a:lnTo>
                <a:lnTo>
                  <a:pt x="45720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Freeform 95"/>
          <p:cNvSpPr/>
          <p:nvPr/>
        </p:nvSpPr>
        <p:spPr>
          <a:xfrm>
            <a:off x="9389003" y="14150196"/>
            <a:ext cx="213360" cy="274320"/>
          </a:xfrm>
          <a:custGeom>
            <a:avLst/>
            <a:gdLst>
              <a:gd name="connsiteX0" fmla="*/ 0 w 213360"/>
              <a:gd name="connsiteY0" fmla="*/ 274320 h 274320"/>
              <a:gd name="connsiteX1" fmla="*/ 213360 w 21336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3360" h="274320">
                <a:moveTo>
                  <a:pt x="0" y="274320"/>
                </a:moveTo>
                <a:lnTo>
                  <a:pt x="21336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Freeform 98"/>
          <p:cNvSpPr/>
          <p:nvPr/>
        </p:nvSpPr>
        <p:spPr>
          <a:xfrm>
            <a:off x="16445123" y="14538816"/>
            <a:ext cx="1600200" cy="2834640"/>
          </a:xfrm>
          <a:custGeom>
            <a:avLst/>
            <a:gdLst>
              <a:gd name="connsiteX0" fmla="*/ 0 w 1600200"/>
              <a:gd name="connsiteY0" fmla="*/ 0 h 2834640"/>
              <a:gd name="connsiteX1" fmla="*/ 1600200 w 1600200"/>
              <a:gd name="connsiteY1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0" h="2834640">
                <a:moveTo>
                  <a:pt x="0" y="0"/>
                </a:moveTo>
                <a:lnTo>
                  <a:pt x="1600200" y="283464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4" name="Freeform 2383"/>
          <p:cNvSpPr/>
          <p:nvPr/>
        </p:nvSpPr>
        <p:spPr>
          <a:xfrm>
            <a:off x="15454523" y="8092296"/>
            <a:ext cx="3333316" cy="793058"/>
          </a:xfrm>
          <a:custGeom>
            <a:avLst/>
            <a:gdLst>
              <a:gd name="connsiteX0" fmla="*/ 0 w 3368040"/>
              <a:gd name="connsiteY0" fmla="*/ 0 h 746760"/>
              <a:gd name="connsiteX1" fmla="*/ 274320 w 3368040"/>
              <a:gd name="connsiteY1" fmla="*/ 426720 h 746760"/>
              <a:gd name="connsiteX2" fmla="*/ 1310640 w 3368040"/>
              <a:gd name="connsiteY2" fmla="*/ 518160 h 746760"/>
              <a:gd name="connsiteX3" fmla="*/ 2026920 w 3368040"/>
              <a:gd name="connsiteY3" fmla="*/ 548640 h 746760"/>
              <a:gd name="connsiteX4" fmla="*/ 2377440 w 3368040"/>
              <a:gd name="connsiteY4" fmla="*/ 716280 h 746760"/>
              <a:gd name="connsiteX5" fmla="*/ 3368040 w 3368040"/>
              <a:gd name="connsiteY5" fmla="*/ 746760 h 746760"/>
              <a:gd name="connsiteX0" fmla="*/ 0 w 3333316"/>
              <a:gd name="connsiteY0" fmla="*/ 0 h 793058"/>
              <a:gd name="connsiteX1" fmla="*/ 274320 w 3333316"/>
              <a:gd name="connsiteY1" fmla="*/ 426720 h 793058"/>
              <a:gd name="connsiteX2" fmla="*/ 1310640 w 3333316"/>
              <a:gd name="connsiteY2" fmla="*/ 518160 h 793058"/>
              <a:gd name="connsiteX3" fmla="*/ 2026920 w 3333316"/>
              <a:gd name="connsiteY3" fmla="*/ 548640 h 793058"/>
              <a:gd name="connsiteX4" fmla="*/ 2377440 w 3333316"/>
              <a:gd name="connsiteY4" fmla="*/ 716280 h 793058"/>
              <a:gd name="connsiteX5" fmla="*/ 3333316 w 3333316"/>
              <a:gd name="connsiteY5" fmla="*/ 793058 h 793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33316" h="793058">
                <a:moveTo>
                  <a:pt x="0" y="0"/>
                </a:moveTo>
                <a:lnTo>
                  <a:pt x="274320" y="426720"/>
                </a:lnTo>
                <a:lnTo>
                  <a:pt x="1310640" y="518160"/>
                </a:lnTo>
                <a:lnTo>
                  <a:pt x="2026920" y="548640"/>
                </a:lnTo>
                <a:lnTo>
                  <a:pt x="2377440" y="716280"/>
                </a:lnTo>
                <a:cubicBezTo>
                  <a:pt x="2707640" y="726440"/>
                  <a:pt x="3003116" y="782898"/>
                  <a:pt x="3333316" y="793058"/>
                </a:cubicBez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5" name="Freeform 2384"/>
          <p:cNvSpPr/>
          <p:nvPr/>
        </p:nvSpPr>
        <p:spPr>
          <a:xfrm>
            <a:off x="17631937" y="7757015"/>
            <a:ext cx="291465" cy="920115"/>
          </a:xfrm>
          <a:custGeom>
            <a:avLst/>
            <a:gdLst>
              <a:gd name="connsiteX0" fmla="*/ 0 w 289560"/>
              <a:gd name="connsiteY0" fmla="*/ 975360 h 975360"/>
              <a:gd name="connsiteX1" fmla="*/ 0 w 289560"/>
              <a:gd name="connsiteY1" fmla="*/ 381000 h 975360"/>
              <a:gd name="connsiteX2" fmla="*/ 289560 w 289560"/>
              <a:gd name="connsiteY2" fmla="*/ 0 h 975360"/>
              <a:gd name="connsiteX0" fmla="*/ 0 w 291465"/>
              <a:gd name="connsiteY0" fmla="*/ 920115 h 920115"/>
              <a:gd name="connsiteX1" fmla="*/ 1905 w 291465"/>
              <a:gd name="connsiteY1" fmla="*/ 381000 h 920115"/>
              <a:gd name="connsiteX2" fmla="*/ 291465 w 291465"/>
              <a:gd name="connsiteY2" fmla="*/ 0 h 92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1465" h="920115">
                <a:moveTo>
                  <a:pt x="0" y="920115"/>
                </a:moveTo>
                <a:lnTo>
                  <a:pt x="1905" y="381000"/>
                </a:lnTo>
                <a:lnTo>
                  <a:pt x="291465" y="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6" name="Freeform 2385"/>
          <p:cNvSpPr/>
          <p:nvPr/>
        </p:nvSpPr>
        <p:spPr>
          <a:xfrm>
            <a:off x="12741803" y="7970376"/>
            <a:ext cx="2987040" cy="975360"/>
          </a:xfrm>
          <a:custGeom>
            <a:avLst/>
            <a:gdLst>
              <a:gd name="connsiteX0" fmla="*/ 0 w 2987040"/>
              <a:gd name="connsiteY0" fmla="*/ 0 h 975360"/>
              <a:gd name="connsiteX1" fmla="*/ 929640 w 2987040"/>
              <a:gd name="connsiteY1" fmla="*/ 716280 h 975360"/>
              <a:gd name="connsiteX2" fmla="*/ 1295400 w 2987040"/>
              <a:gd name="connsiteY2" fmla="*/ 975360 h 975360"/>
              <a:gd name="connsiteX3" fmla="*/ 1905000 w 2987040"/>
              <a:gd name="connsiteY3" fmla="*/ 563880 h 975360"/>
              <a:gd name="connsiteX4" fmla="*/ 2987040 w 2987040"/>
              <a:gd name="connsiteY4" fmla="*/ 533400 h 975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87040" h="975360">
                <a:moveTo>
                  <a:pt x="0" y="0"/>
                </a:moveTo>
                <a:lnTo>
                  <a:pt x="929640" y="716280"/>
                </a:lnTo>
                <a:lnTo>
                  <a:pt x="1295400" y="975360"/>
                </a:lnTo>
                <a:lnTo>
                  <a:pt x="1905000" y="563880"/>
                </a:lnTo>
                <a:lnTo>
                  <a:pt x="2987040" y="53340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7" name="Freeform 2386"/>
          <p:cNvSpPr/>
          <p:nvPr/>
        </p:nvSpPr>
        <p:spPr>
          <a:xfrm>
            <a:off x="13701923" y="6263496"/>
            <a:ext cx="1737360" cy="1615440"/>
          </a:xfrm>
          <a:custGeom>
            <a:avLst/>
            <a:gdLst>
              <a:gd name="connsiteX0" fmla="*/ 0 w 1737360"/>
              <a:gd name="connsiteY0" fmla="*/ 0 h 1615440"/>
              <a:gd name="connsiteX1" fmla="*/ 1600200 w 1737360"/>
              <a:gd name="connsiteY1" fmla="*/ 1325880 h 1615440"/>
              <a:gd name="connsiteX2" fmla="*/ 1737360 w 1737360"/>
              <a:gd name="connsiteY2" fmla="*/ 1615440 h 1615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7360" h="1615440">
                <a:moveTo>
                  <a:pt x="0" y="0"/>
                </a:moveTo>
                <a:lnTo>
                  <a:pt x="1600200" y="1325880"/>
                </a:lnTo>
                <a:lnTo>
                  <a:pt x="1737360" y="161544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17" name="Group 2416"/>
          <p:cNvGrpSpPr/>
          <p:nvPr/>
        </p:nvGrpSpPr>
        <p:grpSpPr>
          <a:xfrm>
            <a:off x="20484268" y="5066260"/>
            <a:ext cx="4103740" cy="3619500"/>
            <a:chOff x="8880740" y="2941320"/>
            <a:chExt cx="4103740" cy="3619500"/>
          </a:xfrm>
        </p:grpSpPr>
        <p:sp>
          <p:nvSpPr>
            <p:cNvPr id="2176" name="Freeform 2175"/>
            <p:cNvSpPr/>
            <p:nvPr/>
          </p:nvSpPr>
          <p:spPr>
            <a:xfrm>
              <a:off x="11323320" y="3550920"/>
              <a:ext cx="1661160" cy="2141220"/>
            </a:xfrm>
            <a:custGeom>
              <a:avLst/>
              <a:gdLst>
                <a:gd name="connsiteX0" fmla="*/ 1546860 w 1661160"/>
                <a:gd name="connsiteY0" fmla="*/ 1181100 h 2141220"/>
                <a:gd name="connsiteX1" fmla="*/ 0 w 1661160"/>
                <a:gd name="connsiteY1" fmla="*/ 754380 h 2141220"/>
                <a:gd name="connsiteX2" fmla="*/ 518160 w 1661160"/>
                <a:gd name="connsiteY2" fmla="*/ 586740 h 2141220"/>
                <a:gd name="connsiteX3" fmla="*/ 640080 w 1661160"/>
                <a:gd name="connsiteY3" fmla="*/ 289560 h 2141220"/>
                <a:gd name="connsiteX4" fmla="*/ 601980 w 1661160"/>
                <a:gd name="connsiteY4" fmla="*/ 0 h 2141220"/>
                <a:gd name="connsiteX5" fmla="*/ 1661160 w 1661160"/>
                <a:gd name="connsiteY5" fmla="*/ 167640 h 2141220"/>
                <a:gd name="connsiteX6" fmla="*/ 1531620 w 1661160"/>
                <a:gd name="connsiteY6" fmla="*/ 883920 h 2141220"/>
                <a:gd name="connsiteX7" fmla="*/ 1577340 w 1661160"/>
                <a:gd name="connsiteY7" fmla="*/ 2141220 h 214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1160" h="2141220">
                  <a:moveTo>
                    <a:pt x="1546860" y="1181100"/>
                  </a:moveTo>
                  <a:lnTo>
                    <a:pt x="0" y="754380"/>
                  </a:lnTo>
                  <a:lnTo>
                    <a:pt x="518160" y="586740"/>
                  </a:lnTo>
                  <a:lnTo>
                    <a:pt x="640080" y="289560"/>
                  </a:lnTo>
                  <a:lnTo>
                    <a:pt x="601980" y="0"/>
                  </a:lnTo>
                  <a:lnTo>
                    <a:pt x="1661160" y="167640"/>
                  </a:lnTo>
                  <a:lnTo>
                    <a:pt x="1531620" y="883920"/>
                  </a:lnTo>
                  <a:lnTo>
                    <a:pt x="1577340" y="21412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7" name="Freeform 2176"/>
            <p:cNvSpPr/>
            <p:nvPr/>
          </p:nvSpPr>
          <p:spPr>
            <a:xfrm>
              <a:off x="12047220" y="3147060"/>
              <a:ext cx="411480" cy="1432560"/>
            </a:xfrm>
            <a:custGeom>
              <a:avLst/>
              <a:gdLst>
                <a:gd name="connsiteX0" fmla="*/ 60960 w 411480"/>
                <a:gd name="connsiteY0" fmla="*/ 0 h 1432560"/>
                <a:gd name="connsiteX1" fmla="*/ 0 w 411480"/>
                <a:gd name="connsiteY1" fmla="*/ 60960 h 1432560"/>
                <a:gd name="connsiteX2" fmla="*/ 411480 w 411480"/>
                <a:gd name="connsiteY2" fmla="*/ 320040 h 1432560"/>
                <a:gd name="connsiteX3" fmla="*/ 236220 w 411480"/>
                <a:gd name="connsiteY3" fmla="*/ 1051560 h 1432560"/>
                <a:gd name="connsiteX4" fmla="*/ 114300 w 411480"/>
                <a:gd name="connsiteY4" fmla="*/ 1028700 h 1432560"/>
                <a:gd name="connsiteX5" fmla="*/ 213360 w 411480"/>
                <a:gd name="connsiteY5" fmla="*/ 1432560 h 143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480" h="1432560">
                  <a:moveTo>
                    <a:pt x="60960" y="0"/>
                  </a:moveTo>
                  <a:lnTo>
                    <a:pt x="0" y="60960"/>
                  </a:lnTo>
                  <a:lnTo>
                    <a:pt x="411480" y="320040"/>
                  </a:lnTo>
                  <a:lnTo>
                    <a:pt x="236220" y="1051560"/>
                  </a:lnTo>
                  <a:lnTo>
                    <a:pt x="114300" y="1028700"/>
                  </a:lnTo>
                  <a:lnTo>
                    <a:pt x="213360" y="14325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8" name="Freeform 2177"/>
            <p:cNvSpPr/>
            <p:nvPr/>
          </p:nvSpPr>
          <p:spPr>
            <a:xfrm>
              <a:off x="12268200" y="4191000"/>
              <a:ext cx="586740" cy="228600"/>
            </a:xfrm>
            <a:custGeom>
              <a:avLst/>
              <a:gdLst>
                <a:gd name="connsiteX0" fmla="*/ 0 w 586740"/>
                <a:gd name="connsiteY0" fmla="*/ 0 h 228600"/>
                <a:gd name="connsiteX1" fmla="*/ 586740 w 586740"/>
                <a:gd name="connsiteY1" fmla="*/ 2286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740" h="228600">
                  <a:moveTo>
                    <a:pt x="0" y="0"/>
                  </a:moveTo>
                  <a:lnTo>
                    <a:pt x="586740" y="228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9" name="Freeform 2178"/>
            <p:cNvSpPr/>
            <p:nvPr/>
          </p:nvSpPr>
          <p:spPr>
            <a:xfrm>
              <a:off x="12260580" y="4754880"/>
              <a:ext cx="601980" cy="190500"/>
            </a:xfrm>
            <a:custGeom>
              <a:avLst/>
              <a:gdLst>
                <a:gd name="connsiteX0" fmla="*/ 0 w 601980"/>
                <a:gd name="connsiteY0" fmla="*/ 0 h 190500"/>
                <a:gd name="connsiteX1" fmla="*/ 601980 w 601980"/>
                <a:gd name="connsiteY1" fmla="*/ 190500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1980" h="190500">
                  <a:moveTo>
                    <a:pt x="0" y="0"/>
                  </a:moveTo>
                  <a:lnTo>
                    <a:pt x="601980" y="1905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0" name="Freeform 2179"/>
            <p:cNvSpPr/>
            <p:nvPr/>
          </p:nvSpPr>
          <p:spPr>
            <a:xfrm>
              <a:off x="12359640" y="5204460"/>
              <a:ext cx="533400" cy="0"/>
            </a:xfrm>
            <a:custGeom>
              <a:avLst/>
              <a:gdLst>
                <a:gd name="connsiteX0" fmla="*/ 0 w 533400"/>
                <a:gd name="connsiteY0" fmla="*/ 0 h 0"/>
                <a:gd name="connsiteX1" fmla="*/ 533400 w 533400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0">
                  <a:moveTo>
                    <a:pt x="0" y="0"/>
                  </a:moveTo>
                  <a:lnTo>
                    <a:pt x="53340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2" name="Freeform 2181"/>
            <p:cNvSpPr/>
            <p:nvPr/>
          </p:nvSpPr>
          <p:spPr>
            <a:xfrm>
              <a:off x="12077700" y="4541520"/>
              <a:ext cx="99060" cy="670560"/>
            </a:xfrm>
            <a:custGeom>
              <a:avLst/>
              <a:gdLst>
                <a:gd name="connsiteX0" fmla="*/ 60960 w 99060"/>
                <a:gd name="connsiteY0" fmla="*/ 0 h 670560"/>
                <a:gd name="connsiteX1" fmla="*/ 38100 w 99060"/>
                <a:gd name="connsiteY1" fmla="*/ 121920 h 670560"/>
                <a:gd name="connsiteX2" fmla="*/ 99060 w 99060"/>
                <a:gd name="connsiteY2" fmla="*/ 381000 h 670560"/>
                <a:gd name="connsiteX3" fmla="*/ 0 w 99060"/>
                <a:gd name="connsiteY3" fmla="*/ 670560 h 67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060" h="670560">
                  <a:moveTo>
                    <a:pt x="60960" y="0"/>
                  </a:moveTo>
                  <a:lnTo>
                    <a:pt x="38100" y="121920"/>
                  </a:lnTo>
                  <a:lnTo>
                    <a:pt x="99060" y="381000"/>
                  </a:lnTo>
                  <a:lnTo>
                    <a:pt x="0" y="6705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3" name="Freeform 2182"/>
            <p:cNvSpPr/>
            <p:nvPr/>
          </p:nvSpPr>
          <p:spPr>
            <a:xfrm>
              <a:off x="11795760" y="5173980"/>
              <a:ext cx="228600" cy="175260"/>
            </a:xfrm>
            <a:custGeom>
              <a:avLst/>
              <a:gdLst>
                <a:gd name="connsiteX0" fmla="*/ 228600 w 228600"/>
                <a:gd name="connsiteY0" fmla="*/ 0 h 175260"/>
                <a:gd name="connsiteX1" fmla="*/ 0 w 228600"/>
                <a:gd name="connsiteY1" fmla="*/ 175260 h 17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0" h="175260">
                  <a:moveTo>
                    <a:pt x="228600" y="0"/>
                  </a:moveTo>
                  <a:lnTo>
                    <a:pt x="0" y="175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4" name="Freeform 2183"/>
            <p:cNvSpPr/>
            <p:nvPr/>
          </p:nvSpPr>
          <p:spPr>
            <a:xfrm>
              <a:off x="11132820" y="4732020"/>
              <a:ext cx="685800" cy="1104900"/>
            </a:xfrm>
            <a:custGeom>
              <a:avLst/>
              <a:gdLst>
                <a:gd name="connsiteX0" fmla="*/ 83820 w 685800"/>
                <a:gd name="connsiteY0" fmla="*/ 0 h 1104900"/>
                <a:gd name="connsiteX1" fmla="*/ 0 w 685800"/>
                <a:gd name="connsiteY1" fmla="*/ 121920 h 1104900"/>
                <a:gd name="connsiteX2" fmla="*/ 30480 w 685800"/>
                <a:gd name="connsiteY2" fmla="*/ 586740 h 1104900"/>
                <a:gd name="connsiteX3" fmla="*/ 213360 w 685800"/>
                <a:gd name="connsiteY3" fmla="*/ 922020 h 1104900"/>
                <a:gd name="connsiteX4" fmla="*/ 335280 w 685800"/>
                <a:gd name="connsiteY4" fmla="*/ 1104900 h 1104900"/>
                <a:gd name="connsiteX5" fmla="*/ 487680 w 685800"/>
                <a:gd name="connsiteY5" fmla="*/ 1104900 h 1104900"/>
                <a:gd name="connsiteX6" fmla="*/ 685800 w 685800"/>
                <a:gd name="connsiteY6" fmla="*/ 1036320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800" h="1104900">
                  <a:moveTo>
                    <a:pt x="83820" y="0"/>
                  </a:moveTo>
                  <a:lnTo>
                    <a:pt x="0" y="121920"/>
                  </a:lnTo>
                  <a:lnTo>
                    <a:pt x="30480" y="586740"/>
                  </a:lnTo>
                  <a:lnTo>
                    <a:pt x="213360" y="922020"/>
                  </a:lnTo>
                  <a:lnTo>
                    <a:pt x="335280" y="1104900"/>
                  </a:lnTo>
                  <a:lnTo>
                    <a:pt x="487680" y="1104900"/>
                  </a:lnTo>
                  <a:lnTo>
                    <a:pt x="685800" y="10363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5" name="Freeform 2184"/>
            <p:cNvSpPr/>
            <p:nvPr/>
          </p:nvSpPr>
          <p:spPr>
            <a:xfrm>
              <a:off x="10972800" y="5661660"/>
              <a:ext cx="1196340" cy="822960"/>
            </a:xfrm>
            <a:custGeom>
              <a:avLst/>
              <a:gdLst>
                <a:gd name="connsiteX0" fmla="*/ 1196340 w 1196340"/>
                <a:gd name="connsiteY0" fmla="*/ 701040 h 822960"/>
                <a:gd name="connsiteX1" fmla="*/ 822960 w 1196340"/>
                <a:gd name="connsiteY1" fmla="*/ 822960 h 822960"/>
                <a:gd name="connsiteX2" fmla="*/ 0 w 1196340"/>
                <a:gd name="connsiteY2" fmla="*/ 281940 h 822960"/>
                <a:gd name="connsiteX3" fmla="*/ 60960 w 1196340"/>
                <a:gd name="connsiteY3" fmla="*/ 198120 h 822960"/>
                <a:gd name="connsiteX4" fmla="*/ 259080 w 1196340"/>
                <a:gd name="connsiteY4" fmla="*/ 152400 h 822960"/>
                <a:gd name="connsiteX5" fmla="*/ 373380 w 1196340"/>
                <a:gd name="connsiteY5" fmla="*/ 0 h 8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6340" h="822960">
                  <a:moveTo>
                    <a:pt x="1196340" y="701040"/>
                  </a:moveTo>
                  <a:lnTo>
                    <a:pt x="822960" y="822960"/>
                  </a:lnTo>
                  <a:lnTo>
                    <a:pt x="0" y="281940"/>
                  </a:lnTo>
                  <a:lnTo>
                    <a:pt x="60960" y="198120"/>
                  </a:lnTo>
                  <a:lnTo>
                    <a:pt x="259080" y="152400"/>
                  </a:lnTo>
                  <a:lnTo>
                    <a:pt x="3733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6" name="Freeform 2185"/>
            <p:cNvSpPr/>
            <p:nvPr/>
          </p:nvSpPr>
          <p:spPr>
            <a:xfrm>
              <a:off x="11513820" y="5836920"/>
              <a:ext cx="60960" cy="449580"/>
            </a:xfrm>
            <a:custGeom>
              <a:avLst/>
              <a:gdLst>
                <a:gd name="connsiteX0" fmla="*/ 60960 w 60960"/>
                <a:gd name="connsiteY0" fmla="*/ 0 h 449580"/>
                <a:gd name="connsiteX1" fmla="*/ 0 w 60960"/>
                <a:gd name="connsiteY1" fmla="*/ 449580 h 44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449580">
                  <a:moveTo>
                    <a:pt x="60960" y="0"/>
                  </a:moveTo>
                  <a:lnTo>
                    <a:pt x="0" y="4495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7" name="Freeform 2186"/>
            <p:cNvSpPr/>
            <p:nvPr/>
          </p:nvSpPr>
          <p:spPr>
            <a:xfrm>
              <a:off x="11269980" y="5737860"/>
              <a:ext cx="0" cy="396240"/>
            </a:xfrm>
            <a:custGeom>
              <a:avLst/>
              <a:gdLst>
                <a:gd name="connsiteX0" fmla="*/ 0 w 0"/>
                <a:gd name="connsiteY0" fmla="*/ 0 h 396240"/>
                <a:gd name="connsiteX1" fmla="*/ 0 w 0"/>
                <a:gd name="connsiteY1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396240">
                  <a:moveTo>
                    <a:pt x="0" y="0"/>
                  </a:moveTo>
                  <a:lnTo>
                    <a:pt x="0" y="396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8" name="Freeform 2187"/>
            <p:cNvSpPr/>
            <p:nvPr/>
          </p:nvSpPr>
          <p:spPr>
            <a:xfrm>
              <a:off x="10850880" y="5440680"/>
              <a:ext cx="388620" cy="228600"/>
            </a:xfrm>
            <a:custGeom>
              <a:avLst/>
              <a:gdLst>
                <a:gd name="connsiteX0" fmla="*/ 0 w 388620"/>
                <a:gd name="connsiteY0" fmla="*/ 228600 h 228600"/>
                <a:gd name="connsiteX1" fmla="*/ 53340 w 388620"/>
                <a:gd name="connsiteY1" fmla="*/ 99060 h 228600"/>
                <a:gd name="connsiteX2" fmla="*/ 388620 w 388620"/>
                <a:gd name="connsiteY2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8620" h="228600">
                  <a:moveTo>
                    <a:pt x="0" y="228600"/>
                  </a:moveTo>
                  <a:lnTo>
                    <a:pt x="53340" y="99060"/>
                  </a:lnTo>
                  <a:lnTo>
                    <a:pt x="3886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9" name="Freeform 2188"/>
            <p:cNvSpPr/>
            <p:nvPr/>
          </p:nvSpPr>
          <p:spPr>
            <a:xfrm>
              <a:off x="10751820" y="5135880"/>
              <a:ext cx="388620" cy="144780"/>
            </a:xfrm>
            <a:custGeom>
              <a:avLst/>
              <a:gdLst>
                <a:gd name="connsiteX0" fmla="*/ 0 w 388620"/>
                <a:gd name="connsiteY0" fmla="*/ 144780 h 144780"/>
                <a:gd name="connsiteX1" fmla="*/ 388620 w 388620"/>
                <a:gd name="connsiteY1" fmla="*/ 0 h 144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8620" h="144780">
                  <a:moveTo>
                    <a:pt x="0" y="144780"/>
                  </a:moveTo>
                  <a:lnTo>
                    <a:pt x="3886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3" name="Freeform 2202"/>
            <p:cNvSpPr/>
            <p:nvPr/>
          </p:nvSpPr>
          <p:spPr>
            <a:xfrm>
              <a:off x="9913620" y="5669280"/>
              <a:ext cx="746760" cy="228600"/>
            </a:xfrm>
            <a:custGeom>
              <a:avLst/>
              <a:gdLst>
                <a:gd name="connsiteX0" fmla="*/ 0 w 746760"/>
                <a:gd name="connsiteY0" fmla="*/ 0 h 228600"/>
                <a:gd name="connsiteX1" fmla="*/ 289560 w 746760"/>
                <a:gd name="connsiteY1" fmla="*/ 228600 h 228600"/>
                <a:gd name="connsiteX2" fmla="*/ 746760 w 746760"/>
                <a:gd name="connsiteY2" fmla="*/ 8382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6760" h="228600">
                  <a:moveTo>
                    <a:pt x="0" y="0"/>
                  </a:moveTo>
                  <a:lnTo>
                    <a:pt x="289560" y="228600"/>
                  </a:lnTo>
                  <a:lnTo>
                    <a:pt x="746760" y="838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6" name="Freeform 2215"/>
            <p:cNvSpPr/>
            <p:nvPr/>
          </p:nvSpPr>
          <p:spPr>
            <a:xfrm>
              <a:off x="9593580" y="5600700"/>
              <a:ext cx="289560" cy="175260"/>
            </a:xfrm>
            <a:custGeom>
              <a:avLst/>
              <a:gdLst>
                <a:gd name="connsiteX0" fmla="*/ 289560 w 289560"/>
                <a:gd name="connsiteY0" fmla="*/ 175260 h 175260"/>
                <a:gd name="connsiteX1" fmla="*/ 0 w 289560"/>
                <a:gd name="connsiteY1" fmla="*/ 0 h 17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9560" h="175260">
                  <a:moveTo>
                    <a:pt x="289560" y="17526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7" name="Freeform 2216"/>
            <p:cNvSpPr/>
            <p:nvPr/>
          </p:nvSpPr>
          <p:spPr>
            <a:xfrm>
              <a:off x="9319260" y="6499860"/>
              <a:ext cx="220980" cy="60960"/>
            </a:xfrm>
            <a:custGeom>
              <a:avLst/>
              <a:gdLst>
                <a:gd name="connsiteX0" fmla="*/ 220980 w 220980"/>
                <a:gd name="connsiteY0" fmla="*/ 60960 h 60960"/>
                <a:gd name="connsiteX1" fmla="*/ 137160 w 220980"/>
                <a:gd name="connsiteY1" fmla="*/ 22860 h 60960"/>
                <a:gd name="connsiteX2" fmla="*/ 0 w 220980"/>
                <a:gd name="connsiteY2" fmla="*/ 0 h 60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0980" h="60960">
                  <a:moveTo>
                    <a:pt x="220980" y="60960"/>
                  </a:moveTo>
                  <a:lnTo>
                    <a:pt x="137160" y="2286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5" name="Freeform 2224"/>
            <p:cNvSpPr/>
            <p:nvPr/>
          </p:nvSpPr>
          <p:spPr>
            <a:xfrm>
              <a:off x="11582400" y="4945380"/>
              <a:ext cx="320040" cy="297180"/>
            </a:xfrm>
            <a:custGeom>
              <a:avLst/>
              <a:gdLst>
                <a:gd name="connsiteX0" fmla="*/ 0 w 320040"/>
                <a:gd name="connsiteY0" fmla="*/ 297180 h 297180"/>
                <a:gd name="connsiteX1" fmla="*/ 320040 w 320040"/>
                <a:gd name="connsiteY1" fmla="*/ 0 h 29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40" h="297180">
                  <a:moveTo>
                    <a:pt x="0" y="297180"/>
                  </a:moveTo>
                  <a:lnTo>
                    <a:pt x="3200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0" name="Freeform 2229"/>
            <p:cNvSpPr/>
            <p:nvPr/>
          </p:nvSpPr>
          <p:spPr>
            <a:xfrm>
              <a:off x="8880740" y="3001383"/>
              <a:ext cx="1360540" cy="881373"/>
            </a:xfrm>
            <a:custGeom>
              <a:avLst/>
              <a:gdLst>
                <a:gd name="connsiteX0" fmla="*/ 0 w 548640"/>
                <a:gd name="connsiteY0" fmla="*/ 0 h 312420"/>
                <a:gd name="connsiteX1" fmla="*/ 548640 w 548640"/>
                <a:gd name="connsiteY1" fmla="*/ 312420 h 31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640" h="312420">
                  <a:moveTo>
                    <a:pt x="0" y="0"/>
                  </a:moveTo>
                  <a:lnTo>
                    <a:pt x="548640" y="3124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1" name="Freeform 2230"/>
            <p:cNvSpPr/>
            <p:nvPr/>
          </p:nvSpPr>
          <p:spPr>
            <a:xfrm>
              <a:off x="9547860" y="3954780"/>
              <a:ext cx="1051560" cy="899160"/>
            </a:xfrm>
            <a:custGeom>
              <a:avLst/>
              <a:gdLst>
                <a:gd name="connsiteX0" fmla="*/ 0 w 1051560"/>
                <a:gd name="connsiteY0" fmla="*/ 899160 h 899160"/>
                <a:gd name="connsiteX1" fmla="*/ 152400 w 1051560"/>
                <a:gd name="connsiteY1" fmla="*/ 594360 h 899160"/>
                <a:gd name="connsiteX2" fmla="*/ 320040 w 1051560"/>
                <a:gd name="connsiteY2" fmla="*/ 388620 h 899160"/>
                <a:gd name="connsiteX3" fmla="*/ 327660 w 1051560"/>
                <a:gd name="connsiteY3" fmla="*/ 60960 h 899160"/>
                <a:gd name="connsiteX4" fmla="*/ 632460 w 1051560"/>
                <a:gd name="connsiteY4" fmla="*/ 53340 h 899160"/>
                <a:gd name="connsiteX5" fmla="*/ 647700 w 1051560"/>
                <a:gd name="connsiteY5" fmla="*/ 0 h 899160"/>
                <a:gd name="connsiteX6" fmla="*/ 1051560 w 1051560"/>
                <a:gd name="connsiteY6" fmla="*/ 289560 h 899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1560" h="899160">
                  <a:moveTo>
                    <a:pt x="0" y="899160"/>
                  </a:moveTo>
                  <a:lnTo>
                    <a:pt x="152400" y="594360"/>
                  </a:lnTo>
                  <a:lnTo>
                    <a:pt x="320040" y="388620"/>
                  </a:lnTo>
                  <a:lnTo>
                    <a:pt x="327660" y="60960"/>
                  </a:lnTo>
                  <a:lnTo>
                    <a:pt x="632460" y="53340"/>
                  </a:lnTo>
                  <a:lnTo>
                    <a:pt x="647700" y="0"/>
                  </a:lnTo>
                  <a:lnTo>
                    <a:pt x="1051560" y="2895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2" name="Freeform 2231"/>
            <p:cNvSpPr/>
            <p:nvPr/>
          </p:nvSpPr>
          <p:spPr>
            <a:xfrm>
              <a:off x="10050780" y="3177540"/>
              <a:ext cx="213360" cy="815340"/>
            </a:xfrm>
            <a:custGeom>
              <a:avLst/>
              <a:gdLst>
                <a:gd name="connsiteX0" fmla="*/ 0 w 213360"/>
                <a:gd name="connsiteY0" fmla="*/ 0 h 815340"/>
                <a:gd name="connsiteX1" fmla="*/ 213360 w 213360"/>
                <a:gd name="connsiteY1" fmla="*/ 312420 h 815340"/>
                <a:gd name="connsiteX2" fmla="*/ 182880 w 213360"/>
                <a:gd name="connsiteY2" fmla="*/ 815340 h 81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3360" h="815340">
                  <a:moveTo>
                    <a:pt x="0" y="0"/>
                  </a:moveTo>
                  <a:lnTo>
                    <a:pt x="213360" y="312420"/>
                  </a:lnTo>
                  <a:lnTo>
                    <a:pt x="182880" y="815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3" name="Freeform 2232"/>
            <p:cNvSpPr/>
            <p:nvPr/>
          </p:nvSpPr>
          <p:spPr>
            <a:xfrm>
              <a:off x="10233660" y="2941320"/>
              <a:ext cx="594360" cy="1097280"/>
            </a:xfrm>
            <a:custGeom>
              <a:avLst/>
              <a:gdLst>
                <a:gd name="connsiteX0" fmla="*/ 541020 w 594360"/>
                <a:gd name="connsiteY0" fmla="*/ 0 h 1097280"/>
                <a:gd name="connsiteX1" fmla="*/ 434340 w 594360"/>
                <a:gd name="connsiteY1" fmla="*/ 289560 h 1097280"/>
                <a:gd name="connsiteX2" fmla="*/ 594360 w 594360"/>
                <a:gd name="connsiteY2" fmla="*/ 548640 h 1097280"/>
                <a:gd name="connsiteX3" fmla="*/ 457200 w 594360"/>
                <a:gd name="connsiteY3" fmla="*/ 754380 h 1097280"/>
                <a:gd name="connsiteX4" fmla="*/ 365760 w 594360"/>
                <a:gd name="connsiteY4" fmla="*/ 739140 h 1097280"/>
                <a:gd name="connsiteX5" fmla="*/ 129540 w 594360"/>
                <a:gd name="connsiteY5" fmla="*/ 1097280 h 1097280"/>
                <a:gd name="connsiteX6" fmla="*/ 0 w 594360"/>
                <a:gd name="connsiteY6" fmla="*/ 1028700 h 109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4360" h="1097280">
                  <a:moveTo>
                    <a:pt x="541020" y="0"/>
                  </a:moveTo>
                  <a:lnTo>
                    <a:pt x="434340" y="289560"/>
                  </a:lnTo>
                  <a:lnTo>
                    <a:pt x="594360" y="548640"/>
                  </a:lnTo>
                  <a:lnTo>
                    <a:pt x="457200" y="754380"/>
                  </a:lnTo>
                  <a:lnTo>
                    <a:pt x="365760" y="739140"/>
                  </a:lnTo>
                  <a:lnTo>
                    <a:pt x="129540" y="1097280"/>
                  </a:lnTo>
                  <a:lnTo>
                    <a:pt x="0" y="1028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5" name="Freeform 2234"/>
            <p:cNvSpPr/>
            <p:nvPr/>
          </p:nvSpPr>
          <p:spPr>
            <a:xfrm>
              <a:off x="10363200" y="4038600"/>
              <a:ext cx="228600" cy="198120"/>
            </a:xfrm>
            <a:custGeom>
              <a:avLst/>
              <a:gdLst>
                <a:gd name="connsiteX0" fmla="*/ 0 w 228600"/>
                <a:gd name="connsiteY0" fmla="*/ 0 h 198120"/>
                <a:gd name="connsiteX1" fmla="*/ 228600 w 228600"/>
                <a:gd name="connsiteY1" fmla="*/ 19812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0" h="198120">
                  <a:moveTo>
                    <a:pt x="0" y="0"/>
                  </a:moveTo>
                  <a:lnTo>
                    <a:pt x="228600" y="1981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6" name="Freeform 2235"/>
            <p:cNvSpPr/>
            <p:nvPr/>
          </p:nvSpPr>
          <p:spPr>
            <a:xfrm>
              <a:off x="10241280" y="3649980"/>
              <a:ext cx="777240" cy="1607820"/>
            </a:xfrm>
            <a:custGeom>
              <a:avLst/>
              <a:gdLst>
                <a:gd name="connsiteX0" fmla="*/ 0 w 777240"/>
                <a:gd name="connsiteY0" fmla="*/ 1607820 h 1607820"/>
                <a:gd name="connsiteX1" fmla="*/ 220980 w 777240"/>
                <a:gd name="connsiteY1" fmla="*/ 922020 h 1607820"/>
                <a:gd name="connsiteX2" fmla="*/ 388620 w 777240"/>
                <a:gd name="connsiteY2" fmla="*/ 533400 h 1607820"/>
                <a:gd name="connsiteX3" fmla="*/ 510540 w 777240"/>
                <a:gd name="connsiteY3" fmla="*/ 289560 h 1607820"/>
                <a:gd name="connsiteX4" fmla="*/ 777240 w 777240"/>
                <a:gd name="connsiteY4" fmla="*/ 0 h 160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40" h="1607820">
                  <a:moveTo>
                    <a:pt x="0" y="1607820"/>
                  </a:moveTo>
                  <a:lnTo>
                    <a:pt x="220980" y="922020"/>
                  </a:lnTo>
                  <a:lnTo>
                    <a:pt x="388620" y="533400"/>
                  </a:lnTo>
                  <a:lnTo>
                    <a:pt x="510540" y="289560"/>
                  </a:lnTo>
                  <a:lnTo>
                    <a:pt x="7772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7" name="Freeform 2236"/>
            <p:cNvSpPr/>
            <p:nvPr/>
          </p:nvSpPr>
          <p:spPr>
            <a:xfrm>
              <a:off x="10927080" y="3749040"/>
              <a:ext cx="1021080" cy="640080"/>
            </a:xfrm>
            <a:custGeom>
              <a:avLst/>
              <a:gdLst>
                <a:gd name="connsiteX0" fmla="*/ 1021080 w 1021080"/>
                <a:gd name="connsiteY0" fmla="*/ 152400 h 640080"/>
                <a:gd name="connsiteX1" fmla="*/ 434340 w 1021080"/>
                <a:gd name="connsiteY1" fmla="*/ 0 h 640080"/>
                <a:gd name="connsiteX2" fmla="*/ 365760 w 1021080"/>
                <a:gd name="connsiteY2" fmla="*/ 99060 h 640080"/>
                <a:gd name="connsiteX3" fmla="*/ 449580 w 1021080"/>
                <a:gd name="connsiteY3" fmla="*/ 289560 h 640080"/>
                <a:gd name="connsiteX4" fmla="*/ 129540 w 1021080"/>
                <a:gd name="connsiteY4" fmla="*/ 411480 h 640080"/>
                <a:gd name="connsiteX5" fmla="*/ 182880 w 1021080"/>
                <a:gd name="connsiteY5" fmla="*/ 571500 h 640080"/>
                <a:gd name="connsiteX6" fmla="*/ 160020 w 1021080"/>
                <a:gd name="connsiteY6" fmla="*/ 640080 h 640080"/>
                <a:gd name="connsiteX7" fmla="*/ 0 w 1021080"/>
                <a:gd name="connsiteY7" fmla="*/ 609600 h 64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1080" h="640080">
                  <a:moveTo>
                    <a:pt x="1021080" y="152400"/>
                  </a:moveTo>
                  <a:lnTo>
                    <a:pt x="434340" y="0"/>
                  </a:lnTo>
                  <a:lnTo>
                    <a:pt x="365760" y="99060"/>
                  </a:lnTo>
                  <a:lnTo>
                    <a:pt x="449580" y="289560"/>
                  </a:lnTo>
                  <a:lnTo>
                    <a:pt x="129540" y="411480"/>
                  </a:lnTo>
                  <a:lnTo>
                    <a:pt x="182880" y="571500"/>
                  </a:lnTo>
                  <a:lnTo>
                    <a:pt x="160020" y="640080"/>
                  </a:lnTo>
                  <a:lnTo>
                    <a:pt x="0" y="609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8" name="Freeform 2237"/>
            <p:cNvSpPr/>
            <p:nvPr/>
          </p:nvSpPr>
          <p:spPr>
            <a:xfrm>
              <a:off x="10927080" y="3886200"/>
              <a:ext cx="160020" cy="266700"/>
            </a:xfrm>
            <a:custGeom>
              <a:avLst/>
              <a:gdLst>
                <a:gd name="connsiteX0" fmla="*/ 0 w 160020"/>
                <a:gd name="connsiteY0" fmla="*/ 0 h 266700"/>
                <a:gd name="connsiteX1" fmla="*/ 160020 w 160020"/>
                <a:gd name="connsiteY1" fmla="*/ 266700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266700">
                  <a:moveTo>
                    <a:pt x="0" y="0"/>
                  </a:moveTo>
                  <a:lnTo>
                    <a:pt x="160020" y="266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9" name="Freeform 2238"/>
            <p:cNvSpPr/>
            <p:nvPr/>
          </p:nvSpPr>
          <p:spPr>
            <a:xfrm>
              <a:off x="10287000" y="4861560"/>
              <a:ext cx="396240" cy="274320"/>
            </a:xfrm>
            <a:custGeom>
              <a:avLst/>
              <a:gdLst>
                <a:gd name="connsiteX0" fmla="*/ 0 w 396240"/>
                <a:gd name="connsiteY0" fmla="*/ 274320 h 274320"/>
                <a:gd name="connsiteX1" fmla="*/ 396240 w 39624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240" h="274320">
                  <a:moveTo>
                    <a:pt x="0" y="274320"/>
                  </a:moveTo>
                  <a:lnTo>
                    <a:pt x="3962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21" name="Group 2420"/>
          <p:cNvGrpSpPr>
            <a:grpSpLocks noChangeAspect="1"/>
          </p:cNvGrpSpPr>
          <p:nvPr/>
        </p:nvGrpSpPr>
        <p:grpSpPr>
          <a:xfrm rot="4344063">
            <a:off x="15259028" y="7819901"/>
            <a:ext cx="316578" cy="204071"/>
            <a:chOff x="25412789" y="14295726"/>
            <a:chExt cx="379092" cy="244368"/>
          </a:xfrm>
        </p:grpSpPr>
        <p:sp>
          <p:nvSpPr>
            <p:cNvPr id="2418" name="Freeform 2417"/>
            <p:cNvSpPr/>
            <p:nvPr/>
          </p:nvSpPr>
          <p:spPr>
            <a:xfrm>
              <a:off x="25441361" y="14295726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9" name="Freeform 2418"/>
            <p:cNvSpPr/>
            <p:nvPr/>
          </p:nvSpPr>
          <p:spPr>
            <a:xfrm rot="1196199" flipV="1">
              <a:off x="25412789" y="1445055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0" name="Freeform 2419"/>
            <p:cNvSpPr/>
            <p:nvPr/>
          </p:nvSpPr>
          <p:spPr>
            <a:xfrm rot="18204622">
              <a:off x="25535821" y="14280510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22" name="Group 2421"/>
          <p:cNvGrpSpPr>
            <a:grpSpLocks noChangeAspect="1"/>
          </p:cNvGrpSpPr>
          <p:nvPr/>
        </p:nvGrpSpPr>
        <p:grpSpPr>
          <a:xfrm rot="1454669">
            <a:off x="13632145" y="8645791"/>
            <a:ext cx="346795" cy="223549"/>
            <a:chOff x="25412789" y="14295726"/>
            <a:chExt cx="379092" cy="244368"/>
          </a:xfrm>
        </p:grpSpPr>
        <p:sp>
          <p:nvSpPr>
            <p:cNvPr id="2423" name="Freeform 2422"/>
            <p:cNvSpPr/>
            <p:nvPr/>
          </p:nvSpPr>
          <p:spPr>
            <a:xfrm>
              <a:off x="25441361" y="14295726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4" name="Freeform 2423"/>
            <p:cNvSpPr/>
            <p:nvPr/>
          </p:nvSpPr>
          <p:spPr>
            <a:xfrm rot="1196199" flipV="1">
              <a:off x="25412789" y="1445055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5" name="Freeform 2424"/>
            <p:cNvSpPr/>
            <p:nvPr/>
          </p:nvSpPr>
          <p:spPr>
            <a:xfrm rot="18204622">
              <a:off x="25535821" y="14280510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26" name="Group 2425"/>
          <p:cNvGrpSpPr>
            <a:grpSpLocks noChangeAspect="1"/>
          </p:cNvGrpSpPr>
          <p:nvPr/>
        </p:nvGrpSpPr>
        <p:grpSpPr>
          <a:xfrm rot="3486911">
            <a:off x="8895414" y="9471158"/>
            <a:ext cx="312214" cy="201258"/>
            <a:chOff x="25412789" y="14295726"/>
            <a:chExt cx="379092" cy="244368"/>
          </a:xfrm>
        </p:grpSpPr>
        <p:sp>
          <p:nvSpPr>
            <p:cNvPr id="2427" name="Freeform 2426"/>
            <p:cNvSpPr/>
            <p:nvPr/>
          </p:nvSpPr>
          <p:spPr>
            <a:xfrm>
              <a:off x="25441361" y="14295726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8" name="Freeform 2427"/>
            <p:cNvSpPr/>
            <p:nvPr/>
          </p:nvSpPr>
          <p:spPr>
            <a:xfrm rot="1196199" flipV="1">
              <a:off x="25412789" y="1445055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9" name="Freeform 2428"/>
            <p:cNvSpPr/>
            <p:nvPr/>
          </p:nvSpPr>
          <p:spPr>
            <a:xfrm rot="18204622">
              <a:off x="25535821" y="14280510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30" name="Rectangle 2429"/>
          <p:cNvSpPr/>
          <p:nvPr/>
        </p:nvSpPr>
        <p:spPr>
          <a:xfrm rot="433759">
            <a:off x="24638593" y="1396049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31" name="Group 2430"/>
          <p:cNvGrpSpPr>
            <a:grpSpLocks noChangeAspect="1"/>
          </p:cNvGrpSpPr>
          <p:nvPr/>
        </p:nvGrpSpPr>
        <p:grpSpPr>
          <a:xfrm rot="21363853">
            <a:off x="24655102" y="14176315"/>
            <a:ext cx="85530" cy="57282"/>
            <a:chOff x="14597990" y="13766119"/>
            <a:chExt cx="236570" cy="158439"/>
          </a:xfrm>
        </p:grpSpPr>
        <p:sp>
          <p:nvSpPr>
            <p:cNvPr id="2432" name="Rectangle 2431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3" name="Freeform 2432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4" name="Freeform 2433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35" name="Rectangle 2434"/>
          <p:cNvSpPr/>
          <p:nvPr/>
        </p:nvSpPr>
        <p:spPr>
          <a:xfrm rot="843281">
            <a:off x="24914376" y="1401566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6" name="Rectangle 2435"/>
          <p:cNvSpPr/>
          <p:nvPr/>
        </p:nvSpPr>
        <p:spPr>
          <a:xfrm rot="617342">
            <a:off x="24758193" y="1398942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7" name="Rectangle 2436"/>
          <p:cNvSpPr/>
          <p:nvPr/>
        </p:nvSpPr>
        <p:spPr>
          <a:xfrm rot="473846">
            <a:off x="24391388" y="1390939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8" name="Rectangle 2437"/>
          <p:cNvSpPr/>
          <p:nvPr/>
        </p:nvSpPr>
        <p:spPr>
          <a:xfrm rot="207920">
            <a:off x="24418226" y="1413062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0" name="Rectangle 2449"/>
          <p:cNvSpPr/>
          <p:nvPr/>
        </p:nvSpPr>
        <p:spPr>
          <a:xfrm rot="433759">
            <a:off x="24613018" y="1426880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1" name="Rectangle 2450"/>
          <p:cNvSpPr/>
          <p:nvPr/>
        </p:nvSpPr>
        <p:spPr>
          <a:xfrm rot="843281">
            <a:off x="24401013" y="1424713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2" name="Rectangle 2451"/>
          <p:cNvSpPr/>
          <p:nvPr/>
        </p:nvSpPr>
        <p:spPr>
          <a:xfrm rot="617342">
            <a:off x="24578942" y="1436107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3" name="Rectangle 2452"/>
          <p:cNvSpPr/>
          <p:nvPr/>
        </p:nvSpPr>
        <p:spPr>
          <a:xfrm rot="433759">
            <a:off x="17963282" y="761141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8" name="Rectangle 2457"/>
          <p:cNvSpPr/>
          <p:nvPr/>
        </p:nvSpPr>
        <p:spPr>
          <a:xfrm rot="843281">
            <a:off x="18013844" y="775488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1" name="Rectangle 2460"/>
          <p:cNvSpPr/>
          <p:nvPr/>
        </p:nvSpPr>
        <p:spPr>
          <a:xfrm rot="207920">
            <a:off x="17487628" y="851750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2" name="Rectangle 2461"/>
          <p:cNvSpPr/>
          <p:nvPr/>
        </p:nvSpPr>
        <p:spPr>
          <a:xfrm rot="433759">
            <a:off x="17527280" y="87559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3" name="Rectangle 2462"/>
          <p:cNvSpPr/>
          <p:nvPr/>
        </p:nvSpPr>
        <p:spPr>
          <a:xfrm rot="843281">
            <a:off x="17780346" y="862307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4" name="Rectangle 2463"/>
          <p:cNvSpPr/>
          <p:nvPr/>
        </p:nvSpPr>
        <p:spPr>
          <a:xfrm rot="617342">
            <a:off x="17705112" y="769458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7" name="Rectangle 2466"/>
          <p:cNvSpPr/>
          <p:nvPr/>
        </p:nvSpPr>
        <p:spPr>
          <a:xfrm rot="433759">
            <a:off x="19168801" y="1334780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68" name="Group 2467"/>
          <p:cNvGrpSpPr>
            <a:grpSpLocks noChangeAspect="1"/>
          </p:cNvGrpSpPr>
          <p:nvPr/>
        </p:nvGrpSpPr>
        <p:grpSpPr>
          <a:xfrm rot="21363853">
            <a:off x="19351298" y="13342795"/>
            <a:ext cx="85530" cy="57282"/>
            <a:chOff x="14597990" y="13766119"/>
            <a:chExt cx="236570" cy="158439"/>
          </a:xfrm>
        </p:grpSpPr>
        <p:sp>
          <p:nvSpPr>
            <p:cNvPr id="2476" name="Rectangle 2475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7" name="Freeform 2476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8" name="Freeform 2477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69" name="Rectangle 2468"/>
          <p:cNvSpPr/>
          <p:nvPr/>
        </p:nvSpPr>
        <p:spPr>
          <a:xfrm rot="843281">
            <a:off x="18742820" y="1331804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0" name="Rectangle 2469"/>
          <p:cNvSpPr/>
          <p:nvPr/>
        </p:nvSpPr>
        <p:spPr>
          <a:xfrm rot="617342">
            <a:off x="19084297" y="130934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1" name="Rectangle 2470"/>
          <p:cNvSpPr/>
          <p:nvPr/>
        </p:nvSpPr>
        <p:spPr>
          <a:xfrm rot="473846">
            <a:off x="19168418" y="1378209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2" name="Rectangle 2471"/>
          <p:cNvSpPr/>
          <p:nvPr/>
        </p:nvSpPr>
        <p:spPr>
          <a:xfrm rot="207920">
            <a:off x="18771581" y="136861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3" name="Rectangle 2472"/>
          <p:cNvSpPr/>
          <p:nvPr/>
        </p:nvSpPr>
        <p:spPr>
          <a:xfrm rot="433759">
            <a:off x="17832031" y="1435553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4" name="Rectangle 2473"/>
          <p:cNvSpPr/>
          <p:nvPr/>
        </p:nvSpPr>
        <p:spPr>
          <a:xfrm rot="843281">
            <a:off x="19138885" y="1390720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5" name="Rectangle 2474"/>
          <p:cNvSpPr/>
          <p:nvPr/>
        </p:nvSpPr>
        <p:spPr>
          <a:xfrm rot="617342">
            <a:off x="17607300" y="1441037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3" name="Rectangle 2492"/>
          <p:cNvSpPr/>
          <p:nvPr/>
        </p:nvSpPr>
        <p:spPr>
          <a:xfrm rot="433759">
            <a:off x="16208732" y="1435984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6" name="Rectangle 2495"/>
          <p:cNvSpPr/>
          <p:nvPr/>
        </p:nvSpPr>
        <p:spPr>
          <a:xfrm rot="617342">
            <a:off x="16613854" y="1426609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7" name="Rectangle 2496"/>
          <p:cNvSpPr/>
          <p:nvPr/>
        </p:nvSpPr>
        <p:spPr>
          <a:xfrm rot="473846">
            <a:off x="17674907" y="1416382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8" name="Rectangle 2497"/>
          <p:cNvSpPr/>
          <p:nvPr/>
        </p:nvSpPr>
        <p:spPr>
          <a:xfrm rot="207920">
            <a:off x="16394788" y="1437715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9" name="Rectangle 2498"/>
          <p:cNvSpPr/>
          <p:nvPr/>
        </p:nvSpPr>
        <p:spPr>
          <a:xfrm rot="433759">
            <a:off x="16384210" y="147049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0" name="Rectangle 2499"/>
          <p:cNvSpPr/>
          <p:nvPr/>
        </p:nvSpPr>
        <p:spPr>
          <a:xfrm rot="843281">
            <a:off x="16299625" y="1455506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6" name="Rectangle 2505"/>
          <p:cNvSpPr/>
          <p:nvPr/>
        </p:nvSpPr>
        <p:spPr>
          <a:xfrm rot="433759">
            <a:off x="12109427" y="1522160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8" name="Rectangle 2507"/>
          <p:cNvSpPr/>
          <p:nvPr/>
        </p:nvSpPr>
        <p:spPr>
          <a:xfrm rot="843281">
            <a:off x="12225670" y="1533860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9" name="Rectangle 2508"/>
          <p:cNvSpPr/>
          <p:nvPr/>
        </p:nvSpPr>
        <p:spPr>
          <a:xfrm rot="617342">
            <a:off x="11978196" y="1524396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0" name="Rectangle 2509"/>
          <p:cNvSpPr/>
          <p:nvPr/>
        </p:nvSpPr>
        <p:spPr>
          <a:xfrm rot="473846">
            <a:off x="9964385" y="1414880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1" name="Rectangle 2510"/>
          <p:cNvSpPr/>
          <p:nvPr/>
        </p:nvSpPr>
        <p:spPr>
          <a:xfrm rot="207920">
            <a:off x="9928026" y="1387814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2" name="Rectangle 2511"/>
          <p:cNvSpPr/>
          <p:nvPr/>
        </p:nvSpPr>
        <p:spPr>
          <a:xfrm rot="433759">
            <a:off x="10094624" y="1430533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3" name="Rectangle 2512"/>
          <p:cNvSpPr/>
          <p:nvPr/>
        </p:nvSpPr>
        <p:spPr>
          <a:xfrm rot="843281">
            <a:off x="10256137" y="1426829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4" name="Rectangle 2513"/>
          <p:cNvSpPr/>
          <p:nvPr/>
        </p:nvSpPr>
        <p:spPr>
          <a:xfrm rot="617342">
            <a:off x="10259907" y="1446603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9" name="Rectangle 2518"/>
          <p:cNvSpPr/>
          <p:nvPr/>
        </p:nvSpPr>
        <p:spPr>
          <a:xfrm rot="433759">
            <a:off x="7102466" y="1663953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2" name="Rectangle 2521"/>
          <p:cNvSpPr/>
          <p:nvPr/>
        </p:nvSpPr>
        <p:spPr>
          <a:xfrm rot="617342">
            <a:off x="8299661" y="1511976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3" name="Rectangle 2522"/>
          <p:cNvSpPr/>
          <p:nvPr/>
        </p:nvSpPr>
        <p:spPr>
          <a:xfrm rot="473846">
            <a:off x="7365851" y="1675730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4" name="Rectangle 2523"/>
          <p:cNvSpPr/>
          <p:nvPr/>
        </p:nvSpPr>
        <p:spPr>
          <a:xfrm rot="207920">
            <a:off x="8116219" y="1494865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5" name="Rectangle 2524"/>
          <p:cNvSpPr/>
          <p:nvPr/>
        </p:nvSpPr>
        <p:spPr>
          <a:xfrm rot="433759">
            <a:off x="7259561" y="1653488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6" name="Rectangle 2525"/>
          <p:cNvSpPr/>
          <p:nvPr/>
        </p:nvSpPr>
        <p:spPr>
          <a:xfrm rot="843281">
            <a:off x="8579680" y="148415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7" name="Rectangle 2526"/>
          <p:cNvSpPr/>
          <p:nvPr/>
        </p:nvSpPr>
        <p:spPr>
          <a:xfrm rot="617342">
            <a:off x="8405892" y="1492674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2" name="Rectangle 2531"/>
          <p:cNvSpPr/>
          <p:nvPr/>
        </p:nvSpPr>
        <p:spPr>
          <a:xfrm rot="433759">
            <a:off x="8955087" y="1403920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33" name="Group 2532"/>
          <p:cNvGrpSpPr>
            <a:grpSpLocks noChangeAspect="1"/>
          </p:cNvGrpSpPr>
          <p:nvPr/>
        </p:nvGrpSpPr>
        <p:grpSpPr>
          <a:xfrm rot="21363853">
            <a:off x="9098525" y="14250067"/>
            <a:ext cx="85530" cy="57282"/>
            <a:chOff x="14597990" y="13766119"/>
            <a:chExt cx="236570" cy="158439"/>
          </a:xfrm>
        </p:grpSpPr>
        <p:sp>
          <p:nvSpPr>
            <p:cNvPr id="2541" name="Rectangle 2540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2" name="Freeform 2541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3" name="Freeform 2542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34" name="Rectangle 2533"/>
          <p:cNvSpPr/>
          <p:nvPr/>
        </p:nvSpPr>
        <p:spPr>
          <a:xfrm rot="372812">
            <a:off x="8409650" y="14438556"/>
            <a:ext cx="253170" cy="5085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5" name="Rectangle 2534"/>
          <p:cNvSpPr/>
          <p:nvPr/>
        </p:nvSpPr>
        <p:spPr>
          <a:xfrm rot="617342">
            <a:off x="8815956" y="1419168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6" name="Rectangle 2535"/>
          <p:cNvSpPr/>
          <p:nvPr/>
        </p:nvSpPr>
        <p:spPr>
          <a:xfrm rot="473846">
            <a:off x="8822510" y="1400808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7" name="Rectangle 2536"/>
          <p:cNvSpPr/>
          <p:nvPr/>
        </p:nvSpPr>
        <p:spPr>
          <a:xfrm rot="207920">
            <a:off x="7913080" y="1404087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8" name="Rectangle 2537"/>
          <p:cNvSpPr/>
          <p:nvPr/>
        </p:nvSpPr>
        <p:spPr>
          <a:xfrm>
            <a:off x="8157647" y="1420475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9" name="Rectangle 2538"/>
          <p:cNvSpPr/>
          <p:nvPr/>
        </p:nvSpPr>
        <p:spPr>
          <a:xfrm rot="843281">
            <a:off x="8279484" y="1438765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0" name="Rectangle 2539"/>
          <p:cNvSpPr/>
          <p:nvPr/>
        </p:nvSpPr>
        <p:spPr>
          <a:xfrm rot="2007803">
            <a:off x="8029269" y="1413511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4" name="Rectangle 2543"/>
          <p:cNvSpPr/>
          <p:nvPr/>
        </p:nvSpPr>
        <p:spPr>
          <a:xfrm rot="473846">
            <a:off x="7229938" y="1689649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5" name="Rectangle 2544"/>
          <p:cNvSpPr/>
          <p:nvPr/>
        </p:nvSpPr>
        <p:spPr>
          <a:xfrm rot="473846">
            <a:off x="7136422" y="1707946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7" name="Rectangle 2546"/>
          <p:cNvSpPr/>
          <p:nvPr/>
        </p:nvSpPr>
        <p:spPr>
          <a:xfrm rot="433759">
            <a:off x="4521795" y="1615035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9" name="Rectangle 2548"/>
          <p:cNvSpPr/>
          <p:nvPr/>
        </p:nvSpPr>
        <p:spPr>
          <a:xfrm rot="843281">
            <a:off x="4608434" y="1620083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0" name="Rectangle 2549"/>
          <p:cNvSpPr/>
          <p:nvPr/>
        </p:nvSpPr>
        <p:spPr>
          <a:xfrm rot="617342">
            <a:off x="4453861" y="1630424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1" name="Rectangle 2550"/>
          <p:cNvSpPr/>
          <p:nvPr/>
        </p:nvSpPr>
        <p:spPr>
          <a:xfrm rot="473846">
            <a:off x="5269597" y="1367709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2" name="Rectangle 2551"/>
          <p:cNvSpPr/>
          <p:nvPr/>
        </p:nvSpPr>
        <p:spPr>
          <a:xfrm rot="207920">
            <a:off x="5530229" y="1368677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3" name="Rectangle 2552"/>
          <p:cNvSpPr/>
          <p:nvPr/>
        </p:nvSpPr>
        <p:spPr>
          <a:xfrm rot="433759">
            <a:off x="5241921" y="1383997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4" name="Rectangle 2553"/>
          <p:cNvSpPr/>
          <p:nvPr/>
        </p:nvSpPr>
        <p:spPr>
          <a:xfrm rot="843281">
            <a:off x="5406390" y="134960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5" name="Rectangle 2554"/>
          <p:cNvSpPr/>
          <p:nvPr/>
        </p:nvSpPr>
        <p:spPr>
          <a:xfrm rot="617342">
            <a:off x="5331138" y="1356631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9" name="Freeform 2558"/>
          <p:cNvSpPr/>
          <p:nvPr/>
        </p:nvSpPr>
        <p:spPr>
          <a:xfrm>
            <a:off x="5367542" y="13540063"/>
            <a:ext cx="502920" cy="838200"/>
          </a:xfrm>
          <a:custGeom>
            <a:avLst/>
            <a:gdLst>
              <a:gd name="connsiteX0" fmla="*/ 502920 w 502920"/>
              <a:gd name="connsiteY0" fmla="*/ 175260 h 838200"/>
              <a:gd name="connsiteX1" fmla="*/ 160020 w 502920"/>
              <a:gd name="connsiteY1" fmla="*/ 0 h 838200"/>
              <a:gd name="connsiteX2" fmla="*/ 0 w 502920"/>
              <a:gd name="connsiteY2" fmla="*/ 365760 h 838200"/>
              <a:gd name="connsiteX3" fmla="*/ 502920 w 502920"/>
              <a:gd name="connsiteY3" fmla="*/ 83820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2920" h="838200">
                <a:moveTo>
                  <a:pt x="502920" y="175260"/>
                </a:moveTo>
                <a:lnTo>
                  <a:pt x="160020" y="0"/>
                </a:lnTo>
                <a:lnTo>
                  <a:pt x="0" y="365760"/>
                </a:lnTo>
                <a:lnTo>
                  <a:pt x="502920" y="83820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1" name="Rectangle 2560"/>
          <p:cNvSpPr/>
          <p:nvPr/>
        </p:nvSpPr>
        <p:spPr>
          <a:xfrm rot="20168873">
            <a:off x="8347410" y="1465195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74" name="Group 2573"/>
          <p:cNvGrpSpPr>
            <a:grpSpLocks noChangeAspect="1"/>
          </p:cNvGrpSpPr>
          <p:nvPr/>
        </p:nvGrpSpPr>
        <p:grpSpPr>
          <a:xfrm>
            <a:off x="8480832" y="13857379"/>
            <a:ext cx="104523" cy="110652"/>
            <a:chOff x="7953541" y="13737148"/>
            <a:chExt cx="49606" cy="52516"/>
          </a:xfrm>
        </p:grpSpPr>
        <p:sp>
          <p:nvSpPr>
            <p:cNvPr id="2571" name="Freeform 2570"/>
            <p:cNvSpPr/>
            <p:nvPr/>
          </p:nvSpPr>
          <p:spPr>
            <a:xfrm rot="20283853" flipV="1">
              <a:off x="7953541" y="13748614"/>
              <a:ext cx="49606" cy="1652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2" name="Freeform 2571"/>
            <p:cNvSpPr/>
            <p:nvPr/>
          </p:nvSpPr>
          <p:spPr>
            <a:xfrm rot="21363853">
              <a:off x="7978793" y="13737148"/>
              <a:ext cx="0" cy="5251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63" name="Rectangle 2562"/>
          <p:cNvSpPr/>
          <p:nvPr/>
        </p:nvSpPr>
        <p:spPr>
          <a:xfrm rot="3879437">
            <a:off x="7590720" y="135949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4" name="Rectangle 2563"/>
          <p:cNvSpPr/>
          <p:nvPr/>
        </p:nvSpPr>
        <p:spPr>
          <a:xfrm rot="2406141">
            <a:off x="7973991" y="1432713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5" name="Rectangle 2564"/>
          <p:cNvSpPr/>
          <p:nvPr/>
        </p:nvSpPr>
        <p:spPr>
          <a:xfrm rot="3796292">
            <a:off x="7342754" y="1359492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6" name="Rectangle 2565"/>
          <p:cNvSpPr/>
          <p:nvPr/>
        </p:nvSpPr>
        <p:spPr>
          <a:xfrm rot="3724014">
            <a:off x="7625216" y="1406754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7" name="Rectangle 2566"/>
          <p:cNvSpPr/>
          <p:nvPr/>
        </p:nvSpPr>
        <p:spPr>
          <a:xfrm rot="3600297">
            <a:off x="7751525" y="1431723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8" name="Rectangle 2567"/>
          <p:cNvSpPr/>
          <p:nvPr/>
        </p:nvSpPr>
        <p:spPr>
          <a:xfrm rot="3690904">
            <a:off x="7561931" y="139756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9" name="Rectangle 2568"/>
          <p:cNvSpPr/>
          <p:nvPr/>
        </p:nvSpPr>
        <p:spPr>
          <a:xfrm rot="3669439">
            <a:off x="7440336" y="1379107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3" name="Rectangle 2572"/>
          <p:cNvSpPr/>
          <p:nvPr/>
        </p:nvSpPr>
        <p:spPr>
          <a:xfrm>
            <a:off x="8375543" y="13807295"/>
            <a:ext cx="332795" cy="211971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5" name="Rectangle 2574"/>
          <p:cNvSpPr/>
          <p:nvPr/>
        </p:nvSpPr>
        <p:spPr>
          <a:xfrm rot="395763">
            <a:off x="8278642" y="14218190"/>
            <a:ext cx="246531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6" name="Rectangle 2575"/>
          <p:cNvSpPr/>
          <p:nvPr/>
        </p:nvSpPr>
        <p:spPr>
          <a:xfrm rot="473846">
            <a:off x="8604797" y="1414590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7" name="Rectangle 2576"/>
          <p:cNvSpPr/>
          <p:nvPr/>
        </p:nvSpPr>
        <p:spPr>
          <a:xfrm rot="20573818">
            <a:off x="8636901" y="1456632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8" name="Rectangle 2577"/>
          <p:cNvSpPr/>
          <p:nvPr/>
        </p:nvSpPr>
        <p:spPr>
          <a:xfrm rot="20902805">
            <a:off x="8794430" y="14449104"/>
            <a:ext cx="209801" cy="5605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9" name="Rectangle 2578"/>
          <p:cNvSpPr/>
          <p:nvPr/>
        </p:nvSpPr>
        <p:spPr>
          <a:xfrm rot="617342">
            <a:off x="8931021" y="1478613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0" name="Rectangle 2579"/>
          <p:cNvSpPr/>
          <p:nvPr/>
        </p:nvSpPr>
        <p:spPr>
          <a:xfrm rot="473846">
            <a:off x="9159183" y="1453052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1" name="Rectangle 2580"/>
          <p:cNvSpPr/>
          <p:nvPr/>
        </p:nvSpPr>
        <p:spPr>
          <a:xfrm>
            <a:off x="8522051" y="1462624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2" name="Rectangle 2581"/>
          <p:cNvSpPr/>
          <p:nvPr/>
        </p:nvSpPr>
        <p:spPr>
          <a:xfrm rot="843281">
            <a:off x="9382320" y="1461908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3" name="Rectangle 2582"/>
          <p:cNvSpPr/>
          <p:nvPr/>
        </p:nvSpPr>
        <p:spPr>
          <a:xfrm rot="395763">
            <a:off x="8816079" y="14956566"/>
            <a:ext cx="246531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4" name="Rectangle 2583"/>
          <p:cNvSpPr/>
          <p:nvPr/>
        </p:nvSpPr>
        <p:spPr>
          <a:xfrm rot="473846">
            <a:off x="8993395" y="1469022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5" name="Rectangle 2584"/>
          <p:cNvSpPr/>
          <p:nvPr/>
        </p:nvSpPr>
        <p:spPr>
          <a:xfrm rot="473846">
            <a:off x="9047888" y="1480339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6" name="Rectangle 2585"/>
          <p:cNvSpPr/>
          <p:nvPr/>
        </p:nvSpPr>
        <p:spPr>
          <a:xfrm rot="473846">
            <a:off x="9181891" y="1480406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7" name="Rectangle 2586"/>
          <p:cNvSpPr/>
          <p:nvPr/>
        </p:nvSpPr>
        <p:spPr>
          <a:xfrm rot="843281">
            <a:off x="9723359" y="1453133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8" name="Rectangle 2587"/>
          <p:cNvSpPr/>
          <p:nvPr/>
        </p:nvSpPr>
        <p:spPr>
          <a:xfrm rot="843281">
            <a:off x="9556901" y="1430149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9" name="Rectangle 2588"/>
          <p:cNvSpPr/>
          <p:nvPr/>
        </p:nvSpPr>
        <p:spPr>
          <a:xfrm rot="843281">
            <a:off x="9583844" y="1495949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0" name="Rectangle 2589"/>
          <p:cNvSpPr/>
          <p:nvPr/>
        </p:nvSpPr>
        <p:spPr>
          <a:xfrm rot="4360893">
            <a:off x="9730333" y="1513022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1" name="Rectangle 2590"/>
          <p:cNvSpPr/>
          <p:nvPr/>
        </p:nvSpPr>
        <p:spPr>
          <a:xfrm rot="843281">
            <a:off x="9477443" y="1451070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2" name="Rectangle 2591"/>
          <p:cNvSpPr/>
          <p:nvPr/>
        </p:nvSpPr>
        <p:spPr>
          <a:xfrm rot="843281">
            <a:off x="9968810" y="1505360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3" name="Rectangle 2592"/>
          <p:cNvSpPr/>
          <p:nvPr/>
        </p:nvSpPr>
        <p:spPr>
          <a:xfrm rot="2239644">
            <a:off x="8078031" y="14525219"/>
            <a:ext cx="209801" cy="5605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4" name="Rectangle 2593"/>
          <p:cNvSpPr/>
          <p:nvPr/>
        </p:nvSpPr>
        <p:spPr>
          <a:xfrm rot="617342">
            <a:off x="8148520" y="154011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5" name="Rectangle 2594"/>
          <p:cNvSpPr/>
          <p:nvPr/>
        </p:nvSpPr>
        <p:spPr>
          <a:xfrm rot="843281">
            <a:off x="8732080" y="149939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6" name="Rectangle 2595"/>
          <p:cNvSpPr/>
          <p:nvPr/>
        </p:nvSpPr>
        <p:spPr>
          <a:xfrm rot="617342">
            <a:off x="8332646" y="1501849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7" name="Rectangle 2596"/>
          <p:cNvSpPr/>
          <p:nvPr/>
        </p:nvSpPr>
        <p:spPr>
          <a:xfrm rot="617342">
            <a:off x="8036399" y="1510061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8" name="Rectangle 2597"/>
          <p:cNvSpPr/>
          <p:nvPr/>
        </p:nvSpPr>
        <p:spPr>
          <a:xfrm rot="843281">
            <a:off x="8884480" y="151463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9" name="Rectangle 2598"/>
          <p:cNvSpPr/>
          <p:nvPr/>
        </p:nvSpPr>
        <p:spPr>
          <a:xfrm rot="617342">
            <a:off x="8197427" y="1527394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0" name="Rectangle 2599"/>
          <p:cNvSpPr/>
          <p:nvPr/>
        </p:nvSpPr>
        <p:spPr>
          <a:xfrm rot="433759">
            <a:off x="9103056" y="1403647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1" name="Rectangle 2600"/>
          <p:cNvSpPr/>
          <p:nvPr/>
        </p:nvSpPr>
        <p:spPr>
          <a:xfrm rot="433759">
            <a:off x="9129723" y="1434110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2" name="Freeform 2601"/>
          <p:cNvSpPr/>
          <p:nvPr/>
        </p:nvSpPr>
        <p:spPr>
          <a:xfrm>
            <a:off x="7793102" y="14049455"/>
            <a:ext cx="1958340" cy="716280"/>
          </a:xfrm>
          <a:custGeom>
            <a:avLst/>
            <a:gdLst>
              <a:gd name="connsiteX0" fmla="*/ 0 w 1958340"/>
              <a:gd name="connsiteY0" fmla="*/ 76200 h 716280"/>
              <a:gd name="connsiteX1" fmla="*/ 335280 w 1958340"/>
              <a:gd name="connsiteY1" fmla="*/ 266700 h 716280"/>
              <a:gd name="connsiteX2" fmla="*/ 937260 w 1958340"/>
              <a:gd name="connsiteY2" fmla="*/ 327660 h 716280"/>
              <a:gd name="connsiteX3" fmla="*/ 982980 w 1958340"/>
              <a:gd name="connsiteY3" fmla="*/ 83820 h 716280"/>
              <a:gd name="connsiteX4" fmla="*/ 1424940 w 1958340"/>
              <a:gd name="connsiteY4" fmla="*/ 137160 h 716280"/>
              <a:gd name="connsiteX5" fmla="*/ 1699260 w 1958340"/>
              <a:gd name="connsiteY5" fmla="*/ 0 h 716280"/>
              <a:gd name="connsiteX6" fmla="*/ 1958340 w 1958340"/>
              <a:gd name="connsiteY6" fmla="*/ 335280 h 716280"/>
              <a:gd name="connsiteX7" fmla="*/ 1699260 w 1958340"/>
              <a:gd name="connsiteY7" fmla="*/ 716280 h 716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8340" h="716280">
                <a:moveTo>
                  <a:pt x="0" y="76200"/>
                </a:moveTo>
                <a:lnTo>
                  <a:pt x="335280" y="266700"/>
                </a:lnTo>
                <a:lnTo>
                  <a:pt x="937260" y="327660"/>
                </a:lnTo>
                <a:lnTo>
                  <a:pt x="982980" y="83820"/>
                </a:lnTo>
                <a:lnTo>
                  <a:pt x="1424940" y="137160"/>
                </a:lnTo>
                <a:lnTo>
                  <a:pt x="1699260" y="0"/>
                </a:lnTo>
                <a:lnTo>
                  <a:pt x="1958340" y="335280"/>
                </a:lnTo>
                <a:lnTo>
                  <a:pt x="1699260" y="716280"/>
                </a:lnTo>
              </a:path>
            </a:pathLst>
          </a:custGeom>
          <a:noFill/>
          <a:ln w="254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08" name="Group 2607"/>
          <p:cNvGrpSpPr/>
          <p:nvPr/>
        </p:nvGrpSpPr>
        <p:grpSpPr>
          <a:xfrm>
            <a:off x="8740031" y="14143304"/>
            <a:ext cx="1021080" cy="525780"/>
            <a:chOff x="8755380" y="14302740"/>
            <a:chExt cx="1021080" cy="525780"/>
          </a:xfrm>
        </p:grpSpPr>
        <p:sp>
          <p:nvSpPr>
            <p:cNvPr id="2603" name="Freeform 2602"/>
            <p:cNvSpPr/>
            <p:nvPr/>
          </p:nvSpPr>
          <p:spPr>
            <a:xfrm>
              <a:off x="8755380" y="14500860"/>
              <a:ext cx="60960" cy="327660"/>
            </a:xfrm>
            <a:custGeom>
              <a:avLst/>
              <a:gdLst>
                <a:gd name="connsiteX0" fmla="*/ 60960 w 60960"/>
                <a:gd name="connsiteY0" fmla="*/ 327660 h 327660"/>
                <a:gd name="connsiteX1" fmla="*/ 0 w 60960"/>
                <a:gd name="connsiteY1" fmla="*/ 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327660">
                  <a:moveTo>
                    <a:pt x="60960" y="327660"/>
                  </a:moveTo>
                  <a:lnTo>
                    <a:pt x="0" y="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4" name="Freeform 2603"/>
            <p:cNvSpPr/>
            <p:nvPr/>
          </p:nvSpPr>
          <p:spPr>
            <a:xfrm>
              <a:off x="8808720" y="14599920"/>
              <a:ext cx="533400" cy="220980"/>
            </a:xfrm>
            <a:custGeom>
              <a:avLst/>
              <a:gdLst>
                <a:gd name="connsiteX0" fmla="*/ 0 w 533400"/>
                <a:gd name="connsiteY0" fmla="*/ 137160 h 220980"/>
                <a:gd name="connsiteX1" fmla="*/ 342900 w 533400"/>
                <a:gd name="connsiteY1" fmla="*/ 38100 h 220980"/>
                <a:gd name="connsiteX2" fmla="*/ 525780 w 533400"/>
                <a:gd name="connsiteY2" fmla="*/ 0 h 220980"/>
                <a:gd name="connsiteX3" fmla="*/ 533400 w 533400"/>
                <a:gd name="connsiteY3" fmla="*/ 22098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3400" h="220980">
                  <a:moveTo>
                    <a:pt x="0" y="137160"/>
                  </a:moveTo>
                  <a:lnTo>
                    <a:pt x="342900" y="38100"/>
                  </a:lnTo>
                  <a:lnTo>
                    <a:pt x="525780" y="0"/>
                  </a:lnTo>
                  <a:lnTo>
                    <a:pt x="533400" y="22098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5" name="Freeform 2604"/>
            <p:cNvSpPr/>
            <p:nvPr/>
          </p:nvSpPr>
          <p:spPr>
            <a:xfrm>
              <a:off x="9037320" y="14310360"/>
              <a:ext cx="53340" cy="419100"/>
            </a:xfrm>
            <a:custGeom>
              <a:avLst/>
              <a:gdLst>
                <a:gd name="connsiteX0" fmla="*/ 53340 w 53340"/>
                <a:gd name="connsiteY0" fmla="*/ 419100 h 419100"/>
                <a:gd name="connsiteX1" fmla="*/ 0 w 53340"/>
                <a:gd name="connsiteY1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" h="419100">
                  <a:moveTo>
                    <a:pt x="53340" y="419100"/>
                  </a:moveTo>
                  <a:lnTo>
                    <a:pt x="0" y="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6" name="Freeform 2605"/>
            <p:cNvSpPr/>
            <p:nvPr/>
          </p:nvSpPr>
          <p:spPr>
            <a:xfrm>
              <a:off x="9319260" y="14523720"/>
              <a:ext cx="457200" cy="53340"/>
            </a:xfrm>
            <a:custGeom>
              <a:avLst/>
              <a:gdLst>
                <a:gd name="connsiteX0" fmla="*/ 0 w 457200"/>
                <a:gd name="connsiteY0" fmla="*/ 53340 h 53340"/>
                <a:gd name="connsiteX1" fmla="*/ 274320 w 457200"/>
                <a:gd name="connsiteY1" fmla="*/ 53340 h 53340"/>
                <a:gd name="connsiteX2" fmla="*/ 457200 w 457200"/>
                <a:gd name="connsiteY2" fmla="*/ 0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200" h="53340">
                  <a:moveTo>
                    <a:pt x="0" y="53340"/>
                  </a:moveTo>
                  <a:lnTo>
                    <a:pt x="274320" y="53340"/>
                  </a:lnTo>
                  <a:lnTo>
                    <a:pt x="457200" y="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7" name="Freeform 2606"/>
            <p:cNvSpPr/>
            <p:nvPr/>
          </p:nvSpPr>
          <p:spPr>
            <a:xfrm>
              <a:off x="9403080" y="14302740"/>
              <a:ext cx="213360" cy="274320"/>
            </a:xfrm>
            <a:custGeom>
              <a:avLst/>
              <a:gdLst>
                <a:gd name="connsiteX0" fmla="*/ 0 w 213360"/>
                <a:gd name="connsiteY0" fmla="*/ 274320 h 274320"/>
                <a:gd name="connsiteX1" fmla="*/ 213360 w 21336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360" h="274320">
                  <a:moveTo>
                    <a:pt x="0" y="274320"/>
                  </a:moveTo>
                  <a:lnTo>
                    <a:pt x="213360" y="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09" name="Rectangle 2608"/>
          <p:cNvSpPr/>
          <p:nvPr/>
        </p:nvSpPr>
        <p:spPr>
          <a:xfrm rot="433759">
            <a:off x="9297934" y="1429935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0" name="Rectangle 2609"/>
          <p:cNvSpPr/>
          <p:nvPr/>
        </p:nvSpPr>
        <p:spPr>
          <a:xfrm rot="433759">
            <a:off x="9236025" y="1400151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1" name="Rectangle 2610"/>
          <p:cNvSpPr/>
          <p:nvPr/>
        </p:nvSpPr>
        <p:spPr>
          <a:xfrm rot="433759">
            <a:off x="9609816" y="1470663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2" name="Rectangle 2611"/>
          <p:cNvSpPr/>
          <p:nvPr/>
        </p:nvSpPr>
        <p:spPr>
          <a:xfrm rot="433759">
            <a:off x="9697974" y="1461995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3" name="Rectangle 2612"/>
          <p:cNvSpPr/>
          <p:nvPr/>
        </p:nvSpPr>
        <p:spPr>
          <a:xfrm rot="433759">
            <a:off x="9367380" y="1394727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4" name="Rectangle 2613"/>
          <p:cNvSpPr/>
          <p:nvPr/>
        </p:nvSpPr>
        <p:spPr>
          <a:xfrm rot="433759">
            <a:off x="9411812" y="1415368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5" name="Rectangle 2614"/>
          <p:cNvSpPr/>
          <p:nvPr/>
        </p:nvSpPr>
        <p:spPr>
          <a:xfrm rot="843281">
            <a:off x="9355287" y="149843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6" name="Rectangle 2615"/>
          <p:cNvSpPr/>
          <p:nvPr/>
        </p:nvSpPr>
        <p:spPr>
          <a:xfrm rot="4360893">
            <a:off x="9501776" y="1515511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7" name="Rectangle 2616"/>
          <p:cNvSpPr/>
          <p:nvPr/>
        </p:nvSpPr>
        <p:spPr>
          <a:xfrm rot="843281">
            <a:off x="9440313" y="1505360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8" name="Rectangle 2617"/>
          <p:cNvSpPr/>
          <p:nvPr/>
        </p:nvSpPr>
        <p:spPr>
          <a:xfrm rot="4360893">
            <a:off x="9587867" y="1527806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20" name="Group 2619"/>
          <p:cNvGrpSpPr/>
          <p:nvPr/>
        </p:nvGrpSpPr>
        <p:grpSpPr>
          <a:xfrm>
            <a:off x="9484501" y="14836748"/>
            <a:ext cx="449580" cy="464820"/>
            <a:chOff x="9403080" y="14919960"/>
            <a:chExt cx="449580" cy="464820"/>
          </a:xfrm>
        </p:grpSpPr>
        <p:sp>
          <p:nvSpPr>
            <p:cNvPr id="70" name="Freeform 69"/>
            <p:cNvSpPr/>
            <p:nvPr/>
          </p:nvSpPr>
          <p:spPr>
            <a:xfrm>
              <a:off x="9403080" y="14919960"/>
              <a:ext cx="449580" cy="464820"/>
            </a:xfrm>
            <a:custGeom>
              <a:avLst/>
              <a:gdLst>
                <a:gd name="connsiteX0" fmla="*/ 22860 w 449580"/>
                <a:gd name="connsiteY0" fmla="*/ 0 h 464820"/>
                <a:gd name="connsiteX1" fmla="*/ 0 w 449580"/>
                <a:gd name="connsiteY1" fmla="*/ 91440 h 464820"/>
                <a:gd name="connsiteX2" fmla="*/ 297180 w 449580"/>
                <a:gd name="connsiteY2" fmla="*/ 464820 h 464820"/>
                <a:gd name="connsiteX3" fmla="*/ 396240 w 449580"/>
                <a:gd name="connsiteY3" fmla="*/ 426720 h 464820"/>
                <a:gd name="connsiteX4" fmla="*/ 449580 w 449580"/>
                <a:gd name="connsiteY4" fmla="*/ 14478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580" h="464820">
                  <a:moveTo>
                    <a:pt x="22860" y="0"/>
                  </a:moveTo>
                  <a:lnTo>
                    <a:pt x="0" y="91440"/>
                  </a:lnTo>
                  <a:lnTo>
                    <a:pt x="297180" y="464820"/>
                  </a:lnTo>
                  <a:lnTo>
                    <a:pt x="396240" y="426720"/>
                  </a:lnTo>
                  <a:lnTo>
                    <a:pt x="449580" y="1447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9" name="Freeform 2618"/>
            <p:cNvSpPr/>
            <p:nvPr/>
          </p:nvSpPr>
          <p:spPr>
            <a:xfrm>
              <a:off x="9403080" y="14919960"/>
              <a:ext cx="449580" cy="464820"/>
            </a:xfrm>
            <a:custGeom>
              <a:avLst/>
              <a:gdLst>
                <a:gd name="connsiteX0" fmla="*/ 22860 w 449580"/>
                <a:gd name="connsiteY0" fmla="*/ 0 h 464820"/>
                <a:gd name="connsiteX1" fmla="*/ 0 w 449580"/>
                <a:gd name="connsiteY1" fmla="*/ 91440 h 464820"/>
                <a:gd name="connsiteX2" fmla="*/ 297180 w 449580"/>
                <a:gd name="connsiteY2" fmla="*/ 464820 h 464820"/>
                <a:gd name="connsiteX3" fmla="*/ 396240 w 449580"/>
                <a:gd name="connsiteY3" fmla="*/ 426720 h 464820"/>
                <a:gd name="connsiteX4" fmla="*/ 449580 w 449580"/>
                <a:gd name="connsiteY4" fmla="*/ 14478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580" h="464820">
                  <a:moveTo>
                    <a:pt x="22860" y="0"/>
                  </a:moveTo>
                  <a:lnTo>
                    <a:pt x="0" y="91440"/>
                  </a:lnTo>
                  <a:lnTo>
                    <a:pt x="297180" y="464820"/>
                  </a:lnTo>
                  <a:lnTo>
                    <a:pt x="396240" y="426720"/>
                  </a:lnTo>
                  <a:lnTo>
                    <a:pt x="449580" y="14478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23" name="Freeform 2622"/>
          <p:cNvSpPr/>
          <p:nvPr/>
        </p:nvSpPr>
        <p:spPr>
          <a:xfrm>
            <a:off x="6431055" y="10762988"/>
            <a:ext cx="15240" cy="251460"/>
          </a:xfrm>
          <a:custGeom>
            <a:avLst/>
            <a:gdLst>
              <a:gd name="connsiteX0" fmla="*/ 15240 w 15240"/>
              <a:gd name="connsiteY0" fmla="*/ 251460 h 251460"/>
              <a:gd name="connsiteX1" fmla="*/ 0 w 15240"/>
              <a:gd name="connsiteY1" fmla="*/ 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251460">
                <a:moveTo>
                  <a:pt x="15240" y="251460"/>
                </a:moveTo>
                <a:lnTo>
                  <a:pt x="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75" name="Group 2374"/>
          <p:cNvGrpSpPr/>
          <p:nvPr/>
        </p:nvGrpSpPr>
        <p:grpSpPr>
          <a:xfrm rot="3150086">
            <a:off x="6101856" y="11185351"/>
            <a:ext cx="279357" cy="221739"/>
            <a:chOff x="25405302" y="14281199"/>
            <a:chExt cx="391187" cy="282500"/>
          </a:xfrm>
        </p:grpSpPr>
        <p:sp>
          <p:nvSpPr>
            <p:cNvPr id="2376" name="Freeform 2375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7" name="Freeform 2376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624" name="Group 2623"/>
          <p:cNvGrpSpPr>
            <a:grpSpLocks noChangeAspect="1"/>
          </p:cNvGrpSpPr>
          <p:nvPr/>
        </p:nvGrpSpPr>
        <p:grpSpPr>
          <a:xfrm rot="21363853">
            <a:off x="17703989" y="8516243"/>
            <a:ext cx="85530" cy="57282"/>
            <a:chOff x="14597990" y="13766119"/>
            <a:chExt cx="236570" cy="158439"/>
          </a:xfrm>
        </p:grpSpPr>
        <p:sp>
          <p:nvSpPr>
            <p:cNvPr id="2625" name="Rectangle 2624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6" name="Freeform 2625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7" name="Freeform 2626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60" name="TextBox 2659"/>
          <p:cNvSpPr txBox="1"/>
          <p:nvPr/>
        </p:nvSpPr>
        <p:spPr>
          <a:xfrm>
            <a:off x="17305042" y="7147755"/>
            <a:ext cx="14864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Le Port</a:t>
            </a:r>
          </a:p>
        </p:txBody>
      </p:sp>
      <p:sp>
        <p:nvSpPr>
          <p:cNvPr id="2661" name="TextBox 2660"/>
          <p:cNvSpPr txBox="1"/>
          <p:nvPr/>
        </p:nvSpPr>
        <p:spPr>
          <a:xfrm>
            <a:off x="7930814" y="13202344"/>
            <a:ext cx="181485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CARENTAN</a:t>
            </a:r>
          </a:p>
        </p:txBody>
      </p:sp>
      <p:sp>
        <p:nvSpPr>
          <p:cNvPr id="2663" name="TextBox 2662"/>
          <p:cNvSpPr txBox="1"/>
          <p:nvPr/>
        </p:nvSpPr>
        <p:spPr>
          <a:xfrm rot="20937708">
            <a:off x="7492831" y="9232818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The Lock</a:t>
            </a:r>
          </a:p>
        </p:txBody>
      </p:sp>
      <p:grpSp>
        <p:nvGrpSpPr>
          <p:cNvPr id="2666" name="Group 2665"/>
          <p:cNvGrpSpPr/>
          <p:nvPr/>
        </p:nvGrpSpPr>
        <p:grpSpPr>
          <a:xfrm>
            <a:off x="8976100" y="552820"/>
            <a:ext cx="5138725" cy="806274"/>
            <a:chOff x="8908118" y="610540"/>
            <a:chExt cx="5138725" cy="806274"/>
          </a:xfrm>
        </p:grpSpPr>
        <p:sp>
          <p:nvSpPr>
            <p:cNvPr id="16" name="Freeform 15"/>
            <p:cNvSpPr/>
            <p:nvPr/>
          </p:nvSpPr>
          <p:spPr>
            <a:xfrm>
              <a:off x="8908118" y="610540"/>
              <a:ext cx="5138725" cy="806274"/>
            </a:xfrm>
            <a:custGeom>
              <a:avLst/>
              <a:gdLst>
                <a:gd name="connsiteX0" fmla="*/ 0 w 5104435"/>
                <a:gd name="connsiteY0" fmla="*/ 798654 h 798654"/>
                <a:gd name="connsiteX1" fmla="*/ 208344 w 5104435"/>
                <a:gd name="connsiteY1" fmla="*/ 798654 h 798654"/>
                <a:gd name="connsiteX2" fmla="*/ 474562 w 5104435"/>
                <a:gd name="connsiteY2" fmla="*/ 416689 h 798654"/>
                <a:gd name="connsiteX3" fmla="*/ 1018572 w 5104435"/>
                <a:gd name="connsiteY3" fmla="*/ 451413 h 798654"/>
                <a:gd name="connsiteX4" fmla="*/ 1250065 w 5104435"/>
                <a:gd name="connsiteY4" fmla="*/ 254643 h 798654"/>
                <a:gd name="connsiteX5" fmla="*/ 2291787 w 5104435"/>
                <a:gd name="connsiteY5" fmla="*/ 115747 h 798654"/>
                <a:gd name="connsiteX6" fmla="*/ 2558005 w 5104435"/>
                <a:gd name="connsiteY6" fmla="*/ 254643 h 798654"/>
                <a:gd name="connsiteX7" fmla="*/ 3055716 w 5104435"/>
                <a:gd name="connsiteY7" fmla="*/ 196770 h 798654"/>
                <a:gd name="connsiteX8" fmla="*/ 3321934 w 5104435"/>
                <a:gd name="connsiteY8" fmla="*/ 347241 h 798654"/>
                <a:gd name="connsiteX9" fmla="*/ 3518703 w 5104435"/>
                <a:gd name="connsiteY9" fmla="*/ 451413 h 798654"/>
                <a:gd name="connsiteX10" fmla="*/ 4653022 w 5104435"/>
                <a:gd name="connsiteY10" fmla="*/ 555585 h 798654"/>
                <a:gd name="connsiteX11" fmla="*/ 4953964 w 5104435"/>
                <a:gd name="connsiteY11" fmla="*/ 462988 h 798654"/>
                <a:gd name="connsiteX12" fmla="*/ 5104435 w 5104435"/>
                <a:gd name="connsiteY12" fmla="*/ 0 h 798654"/>
                <a:gd name="connsiteX0" fmla="*/ 0 w 5138725"/>
                <a:gd name="connsiteY0" fmla="*/ 806274 h 806274"/>
                <a:gd name="connsiteX1" fmla="*/ 242634 w 5138725"/>
                <a:gd name="connsiteY1" fmla="*/ 798654 h 806274"/>
                <a:gd name="connsiteX2" fmla="*/ 508852 w 5138725"/>
                <a:gd name="connsiteY2" fmla="*/ 416689 h 806274"/>
                <a:gd name="connsiteX3" fmla="*/ 1052862 w 5138725"/>
                <a:gd name="connsiteY3" fmla="*/ 451413 h 806274"/>
                <a:gd name="connsiteX4" fmla="*/ 1284355 w 5138725"/>
                <a:gd name="connsiteY4" fmla="*/ 254643 h 806274"/>
                <a:gd name="connsiteX5" fmla="*/ 2326077 w 5138725"/>
                <a:gd name="connsiteY5" fmla="*/ 115747 h 806274"/>
                <a:gd name="connsiteX6" fmla="*/ 2592295 w 5138725"/>
                <a:gd name="connsiteY6" fmla="*/ 254643 h 806274"/>
                <a:gd name="connsiteX7" fmla="*/ 3090006 w 5138725"/>
                <a:gd name="connsiteY7" fmla="*/ 196770 h 806274"/>
                <a:gd name="connsiteX8" fmla="*/ 3356224 w 5138725"/>
                <a:gd name="connsiteY8" fmla="*/ 347241 h 806274"/>
                <a:gd name="connsiteX9" fmla="*/ 3552993 w 5138725"/>
                <a:gd name="connsiteY9" fmla="*/ 451413 h 806274"/>
                <a:gd name="connsiteX10" fmla="*/ 4687312 w 5138725"/>
                <a:gd name="connsiteY10" fmla="*/ 555585 h 806274"/>
                <a:gd name="connsiteX11" fmla="*/ 4988254 w 5138725"/>
                <a:gd name="connsiteY11" fmla="*/ 462988 h 806274"/>
                <a:gd name="connsiteX12" fmla="*/ 5138725 w 5138725"/>
                <a:gd name="connsiteY12" fmla="*/ 0 h 806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38725" h="806274">
                  <a:moveTo>
                    <a:pt x="0" y="806274"/>
                  </a:moveTo>
                  <a:lnTo>
                    <a:pt x="242634" y="798654"/>
                  </a:lnTo>
                  <a:lnTo>
                    <a:pt x="508852" y="416689"/>
                  </a:lnTo>
                  <a:lnTo>
                    <a:pt x="1052862" y="451413"/>
                  </a:lnTo>
                  <a:lnTo>
                    <a:pt x="1284355" y="254643"/>
                  </a:lnTo>
                  <a:lnTo>
                    <a:pt x="2326077" y="115747"/>
                  </a:lnTo>
                  <a:lnTo>
                    <a:pt x="2592295" y="254643"/>
                  </a:lnTo>
                  <a:lnTo>
                    <a:pt x="3090006" y="196770"/>
                  </a:lnTo>
                  <a:lnTo>
                    <a:pt x="3356224" y="347241"/>
                  </a:lnTo>
                  <a:lnTo>
                    <a:pt x="3552993" y="451413"/>
                  </a:lnTo>
                  <a:lnTo>
                    <a:pt x="4687312" y="555585"/>
                  </a:lnTo>
                  <a:lnTo>
                    <a:pt x="4988254" y="462988"/>
                  </a:lnTo>
                  <a:lnTo>
                    <a:pt x="5138725" y="0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5" name="Freeform 2664"/>
            <p:cNvSpPr/>
            <p:nvPr/>
          </p:nvSpPr>
          <p:spPr>
            <a:xfrm>
              <a:off x="8908118" y="610540"/>
              <a:ext cx="5138725" cy="806274"/>
            </a:xfrm>
            <a:custGeom>
              <a:avLst/>
              <a:gdLst>
                <a:gd name="connsiteX0" fmla="*/ 0 w 5104435"/>
                <a:gd name="connsiteY0" fmla="*/ 798654 h 798654"/>
                <a:gd name="connsiteX1" fmla="*/ 208344 w 5104435"/>
                <a:gd name="connsiteY1" fmla="*/ 798654 h 798654"/>
                <a:gd name="connsiteX2" fmla="*/ 474562 w 5104435"/>
                <a:gd name="connsiteY2" fmla="*/ 416689 h 798654"/>
                <a:gd name="connsiteX3" fmla="*/ 1018572 w 5104435"/>
                <a:gd name="connsiteY3" fmla="*/ 451413 h 798654"/>
                <a:gd name="connsiteX4" fmla="*/ 1250065 w 5104435"/>
                <a:gd name="connsiteY4" fmla="*/ 254643 h 798654"/>
                <a:gd name="connsiteX5" fmla="*/ 2291787 w 5104435"/>
                <a:gd name="connsiteY5" fmla="*/ 115747 h 798654"/>
                <a:gd name="connsiteX6" fmla="*/ 2558005 w 5104435"/>
                <a:gd name="connsiteY6" fmla="*/ 254643 h 798654"/>
                <a:gd name="connsiteX7" fmla="*/ 3055716 w 5104435"/>
                <a:gd name="connsiteY7" fmla="*/ 196770 h 798654"/>
                <a:gd name="connsiteX8" fmla="*/ 3321934 w 5104435"/>
                <a:gd name="connsiteY8" fmla="*/ 347241 h 798654"/>
                <a:gd name="connsiteX9" fmla="*/ 3518703 w 5104435"/>
                <a:gd name="connsiteY9" fmla="*/ 451413 h 798654"/>
                <a:gd name="connsiteX10" fmla="*/ 4653022 w 5104435"/>
                <a:gd name="connsiteY10" fmla="*/ 555585 h 798654"/>
                <a:gd name="connsiteX11" fmla="*/ 4953964 w 5104435"/>
                <a:gd name="connsiteY11" fmla="*/ 462988 h 798654"/>
                <a:gd name="connsiteX12" fmla="*/ 5104435 w 5104435"/>
                <a:gd name="connsiteY12" fmla="*/ 0 h 798654"/>
                <a:gd name="connsiteX0" fmla="*/ 0 w 5138725"/>
                <a:gd name="connsiteY0" fmla="*/ 806274 h 806274"/>
                <a:gd name="connsiteX1" fmla="*/ 242634 w 5138725"/>
                <a:gd name="connsiteY1" fmla="*/ 798654 h 806274"/>
                <a:gd name="connsiteX2" fmla="*/ 508852 w 5138725"/>
                <a:gd name="connsiteY2" fmla="*/ 416689 h 806274"/>
                <a:gd name="connsiteX3" fmla="*/ 1052862 w 5138725"/>
                <a:gd name="connsiteY3" fmla="*/ 451413 h 806274"/>
                <a:gd name="connsiteX4" fmla="*/ 1284355 w 5138725"/>
                <a:gd name="connsiteY4" fmla="*/ 254643 h 806274"/>
                <a:gd name="connsiteX5" fmla="*/ 2326077 w 5138725"/>
                <a:gd name="connsiteY5" fmla="*/ 115747 h 806274"/>
                <a:gd name="connsiteX6" fmla="*/ 2592295 w 5138725"/>
                <a:gd name="connsiteY6" fmla="*/ 254643 h 806274"/>
                <a:gd name="connsiteX7" fmla="*/ 3090006 w 5138725"/>
                <a:gd name="connsiteY7" fmla="*/ 196770 h 806274"/>
                <a:gd name="connsiteX8" fmla="*/ 3356224 w 5138725"/>
                <a:gd name="connsiteY8" fmla="*/ 347241 h 806274"/>
                <a:gd name="connsiteX9" fmla="*/ 3552993 w 5138725"/>
                <a:gd name="connsiteY9" fmla="*/ 451413 h 806274"/>
                <a:gd name="connsiteX10" fmla="*/ 4687312 w 5138725"/>
                <a:gd name="connsiteY10" fmla="*/ 555585 h 806274"/>
                <a:gd name="connsiteX11" fmla="*/ 4988254 w 5138725"/>
                <a:gd name="connsiteY11" fmla="*/ 462988 h 806274"/>
                <a:gd name="connsiteX12" fmla="*/ 5138725 w 5138725"/>
                <a:gd name="connsiteY12" fmla="*/ 0 h 806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38725" h="806274">
                  <a:moveTo>
                    <a:pt x="0" y="806274"/>
                  </a:moveTo>
                  <a:lnTo>
                    <a:pt x="242634" y="798654"/>
                  </a:lnTo>
                  <a:lnTo>
                    <a:pt x="508852" y="416689"/>
                  </a:lnTo>
                  <a:lnTo>
                    <a:pt x="1052862" y="451413"/>
                  </a:lnTo>
                  <a:lnTo>
                    <a:pt x="1284355" y="254643"/>
                  </a:lnTo>
                  <a:lnTo>
                    <a:pt x="2326077" y="115747"/>
                  </a:lnTo>
                  <a:lnTo>
                    <a:pt x="2592295" y="254643"/>
                  </a:lnTo>
                  <a:lnTo>
                    <a:pt x="3090006" y="196770"/>
                  </a:lnTo>
                  <a:lnTo>
                    <a:pt x="3356224" y="347241"/>
                  </a:lnTo>
                  <a:lnTo>
                    <a:pt x="3552993" y="451413"/>
                  </a:lnTo>
                  <a:lnTo>
                    <a:pt x="4687312" y="555585"/>
                  </a:lnTo>
                  <a:lnTo>
                    <a:pt x="4988254" y="462988"/>
                  </a:lnTo>
                  <a:lnTo>
                    <a:pt x="5138725" y="0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68" name="TextBox 2667"/>
          <p:cNvSpPr txBox="1"/>
          <p:nvPr/>
        </p:nvSpPr>
        <p:spPr>
          <a:xfrm>
            <a:off x="7318365" y="5434998"/>
            <a:ext cx="221486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Les </a:t>
            </a:r>
            <a:r>
              <a:rPr lang="en-US" sz="2800" b="1" i="1" dirty="0" err="1"/>
              <a:t>Droueries</a:t>
            </a:r>
            <a:endParaRPr lang="en-US" sz="2800" b="1" i="1" dirty="0"/>
          </a:p>
        </p:txBody>
      </p:sp>
      <p:grpSp>
        <p:nvGrpSpPr>
          <p:cNvPr id="2672" name="Group 2671"/>
          <p:cNvGrpSpPr/>
          <p:nvPr/>
        </p:nvGrpSpPr>
        <p:grpSpPr>
          <a:xfrm rot="3175122">
            <a:off x="1834768" y="8729659"/>
            <a:ext cx="345856" cy="262372"/>
            <a:chOff x="25405302" y="14281199"/>
            <a:chExt cx="391187" cy="282500"/>
          </a:xfrm>
        </p:grpSpPr>
        <p:sp>
          <p:nvSpPr>
            <p:cNvPr id="2673" name="Freeform 2672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4" name="Freeform 2673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2676" name="Straight Connector 2675"/>
          <p:cNvCxnSpPr/>
          <p:nvPr/>
        </p:nvCxnSpPr>
        <p:spPr>
          <a:xfrm>
            <a:off x="1926952" y="8697693"/>
            <a:ext cx="180377" cy="367866"/>
          </a:xfrm>
          <a:prstGeom prst="line">
            <a:avLst/>
          </a:prstGeom>
          <a:ln w="762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78" name="TextBox 2677"/>
          <p:cNvSpPr txBox="1"/>
          <p:nvPr/>
        </p:nvSpPr>
        <p:spPr>
          <a:xfrm>
            <a:off x="2631876" y="13349731"/>
            <a:ext cx="2553774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Pommenouque</a:t>
            </a:r>
            <a:endParaRPr lang="en-US" sz="2800" b="1" i="1" dirty="0"/>
          </a:p>
        </p:txBody>
      </p:sp>
      <p:grpSp>
        <p:nvGrpSpPr>
          <p:cNvPr id="2681" name="Group 2680"/>
          <p:cNvGrpSpPr/>
          <p:nvPr/>
        </p:nvGrpSpPr>
        <p:grpSpPr>
          <a:xfrm rot="3756794">
            <a:off x="1280300" y="8331450"/>
            <a:ext cx="1018758" cy="129540"/>
            <a:chOff x="13388339" y="14461557"/>
            <a:chExt cx="1708785" cy="129540"/>
          </a:xfrm>
        </p:grpSpPr>
        <p:sp>
          <p:nvSpPr>
            <p:cNvPr id="2682" name="Freeform 268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683" name="Group 268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684" name="Freeform 268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85" name="Freeform 268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86" name="Freeform 268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87" name="Freeform 268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88" name="Freeform 268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689" name="Group 2688"/>
          <p:cNvGrpSpPr/>
          <p:nvPr/>
        </p:nvGrpSpPr>
        <p:grpSpPr>
          <a:xfrm rot="3756794">
            <a:off x="1673816" y="9086470"/>
            <a:ext cx="1018758" cy="129540"/>
            <a:chOff x="13388339" y="14461557"/>
            <a:chExt cx="1708785" cy="129540"/>
          </a:xfrm>
        </p:grpSpPr>
        <p:sp>
          <p:nvSpPr>
            <p:cNvPr id="2690" name="Freeform 268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691" name="Group 269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692" name="Freeform 269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93" name="Freeform 269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94" name="Freeform 269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95" name="Freeform 269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96" name="Freeform 269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697" name="Group 2696"/>
          <p:cNvGrpSpPr/>
          <p:nvPr/>
        </p:nvGrpSpPr>
        <p:grpSpPr>
          <a:xfrm rot="3577229">
            <a:off x="2147142" y="9969995"/>
            <a:ext cx="1018758" cy="129540"/>
            <a:chOff x="13388339" y="14461557"/>
            <a:chExt cx="1708785" cy="129540"/>
          </a:xfrm>
        </p:grpSpPr>
        <p:sp>
          <p:nvSpPr>
            <p:cNvPr id="2698" name="Freeform 269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699" name="Group 269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00" name="Freeform 269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01" name="Freeform 270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02" name="Freeform 270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03" name="Freeform 270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04" name="Freeform 270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05" name="Group 2704"/>
          <p:cNvGrpSpPr/>
          <p:nvPr/>
        </p:nvGrpSpPr>
        <p:grpSpPr>
          <a:xfrm rot="2699545">
            <a:off x="3457345" y="11697482"/>
            <a:ext cx="1018758" cy="129540"/>
            <a:chOff x="13388339" y="14461557"/>
            <a:chExt cx="1708785" cy="129540"/>
          </a:xfrm>
        </p:grpSpPr>
        <p:sp>
          <p:nvSpPr>
            <p:cNvPr id="2706" name="Freeform 270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07" name="Group 270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08" name="Freeform 270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09" name="Freeform 270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0" name="Freeform 270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1" name="Freeform 271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2" name="Freeform 271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13" name="Group 2712"/>
          <p:cNvGrpSpPr/>
          <p:nvPr/>
        </p:nvGrpSpPr>
        <p:grpSpPr>
          <a:xfrm rot="3086070">
            <a:off x="2667478" y="10868956"/>
            <a:ext cx="1180416" cy="129540"/>
            <a:chOff x="13388339" y="14461557"/>
            <a:chExt cx="1708785" cy="129540"/>
          </a:xfrm>
        </p:grpSpPr>
        <p:sp>
          <p:nvSpPr>
            <p:cNvPr id="2714" name="Freeform 271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15" name="Group 271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16" name="Freeform 271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7" name="Freeform 271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8" name="Freeform 271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9" name="Freeform 271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20" name="Freeform 271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21" name="Group 2720"/>
          <p:cNvGrpSpPr/>
          <p:nvPr/>
        </p:nvGrpSpPr>
        <p:grpSpPr>
          <a:xfrm rot="2699545">
            <a:off x="4136859" y="12401331"/>
            <a:ext cx="1018758" cy="129540"/>
            <a:chOff x="13388339" y="14461557"/>
            <a:chExt cx="1708785" cy="129540"/>
          </a:xfrm>
        </p:grpSpPr>
        <p:sp>
          <p:nvSpPr>
            <p:cNvPr id="2722" name="Freeform 272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23" name="Group 272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24" name="Freeform 272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25" name="Freeform 272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26" name="Freeform 272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27" name="Freeform 272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28" name="Freeform 272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29" name="Group 2728"/>
          <p:cNvGrpSpPr/>
          <p:nvPr/>
        </p:nvGrpSpPr>
        <p:grpSpPr>
          <a:xfrm rot="1693151">
            <a:off x="6451222" y="14159778"/>
            <a:ext cx="1018758" cy="129540"/>
            <a:chOff x="13388339" y="14461557"/>
            <a:chExt cx="1708785" cy="129540"/>
          </a:xfrm>
        </p:grpSpPr>
        <p:sp>
          <p:nvSpPr>
            <p:cNvPr id="2730" name="Freeform 272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31" name="Group 273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32" name="Freeform 273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33" name="Freeform 273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34" name="Freeform 273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35" name="Freeform 273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36" name="Freeform 273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37" name="Group 2736"/>
          <p:cNvGrpSpPr/>
          <p:nvPr/>
        </p:nvGrpSpPr>
        <p:grpSpPr>
          <a:xfrm rot="2699545">
            <a:off x="4807841" y="13091538"/>
            <a:ext cx="1018758" cy="129540"/>
            <a:chOff x="13388339" y="14461557"/>
            <a:chExt cx="1708785" cy="129540"/>
          </a:xfrm>
        </p:grpSpPr>
        <p:sp>
          <p:nvSpPr>
            <p:cNvPr id="2738" name="Freeform 273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39" name="Group 273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40" name="Freeform 273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41" name="Freeform 274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42" name="Freeform 274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43" name="Freeform 274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44" name="Freeform 274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45" name="Group 2744"/>
          <p:cNvGrpSpPr/>
          <p:nvPr/>
        </p:nvGrpSpPr>
        <p:grpSpPr>
          <a:xfrm rot="1625808">
            <a:off x="5582773" y="13673800"/>
            <a:ext cx="1018758" cy="129540"/>
            <a:chOff x="13388339" y="14461557"/>
            <a:chExt cx="1708785" cy="129540"/>
          </a:xfrm>
        </p:grpSpPr>
        <p:sp>
          <p:nvSpPr>
            <p:cNvPr id="2746" name="Freeform 274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47" name="Group 274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48" name="Freeform 274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49" name="Freeform 274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0" name="Freeform 274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1" name="Freeform 275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2" name="Freeform 275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53" name="Group 2752"/>
          <p:cNvGrpSpPr/>
          <p:nvPr/>
        </p:nvGrpSpPr>
        <p:grpSpPr>
          <a:xfrm rot="21336991">
            <a:off x="1510737" y="14579767"/>
            <a:ext cx="1018758" cy="129540"/>
            <a:chOff x="13388339" y="14461557"/>
            <a:chExt cx="1708785" cy="129540"/>
          </a:xfrm>
        </p:grpSpPr>
        <p:sp>
          <p:nvSpPr>
            <p:cNvPr id="2754" name="Freeform 275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55" name="Group 275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56" name="Freeform 275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7" name="Freeform 275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8" name="Freeform 275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9" name="Freeform 275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60" name="Freeform 275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61" name="Group 2760"/>
          <p:cNvGrpSpPr/>
          <p:nvPr/>
        </p:nvGrpSpPr>
        <p:grpSpPr>
          <a:xfrm rot="21336991">
            <a:off x="3524752" y="14435045"/>
            <a:ext cx="1018758" cy="129540"/>
            <a:chOff x="13388339" y="14461557"/>
            <a:chExt cx="1708785" cy="129540"/>
          </a:xfrm>
        </p:grpSpPr>
        <p:sp>
          <p:nvSpPr>
            <p:cNvPr id="2762" name="Freeform 276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63" name="Group 276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64" name="Freeform 276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65" name="Freeform 276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66" name="Freeform 276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67" name="Freeform 276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68" name="Freeform 276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69" name="Group 2768"/>
          <p:cNvGrpSpPr/>
          <p:nvPr/>
        </p:nvGrpSpPr>
        <p:grpSpPr>
          <a:xfrm rot="21336991">
            <a:off x="4516064" y="14373198"/>
            <a:ext cx="1018758" cy="129540"/>
            <a:chOff x="13388339" y="14461557"/>
            <a:chExt cx="1708785" cy="129540"/>
          </a:xfrm>
        </p:grpSpPr>
        <p:sp>
          <p:nvSpPr>
            <p:cNvPr id="2770" name="Freeform 276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71" name="Group 277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72" name="Freeform 277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73" name="Freeform 277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74" name="Freeform 277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75" name="Freeform 277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76" name="Freeform 277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77" name="Group 2776"/>
          <p:cNvGrpSpPr/>
          <p:nvPr/>
        </p:nvGrpSpPr>
        <p:grpSpPr>
          <a:xfrm>
            <a:off x="5533915" y="14342158"/>
            <a:ext cx="1018758" cy="129540"/>
            <a:chOff x="13388339" y="14461557"/>
            <a:chExt cx="1708785" cy="129540"/>
          </a:xfrm>
        </p:grpSpPr>
        <p:sp>
          <p:nvSpPr>
            <p:cNvPr id="2778" name="Freeform 277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79" name="Group 277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80" name="Freeform 277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81" name="Freeform 278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82" name="Freeform 278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83" name="Freeform 278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84" name="Freeform 278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85" name="Group 2784"/>
          <p:cNvGrpSpPr/>
          <p:nvPr/>
        </p:nvGrpSpPr>
        <p:grpSpPr>
          <a:xfrm rot="588503">
            <a:off x="6543937" y="14446939"/>
            <a:ext cx="1018758" cy="129540"/>
            <a:chOff x="13388339" y="14461557"/>
            <a:chExt cx="1708785" cy="129540"/>
          </a:xfrm>
        </p:grpSpPr>
        <p:sp>
          <p:nvSpPr>
            <p:cNvPr id="2786" name="Freeform 278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87" name="Group 278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88" name="Freeform 278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89" name="Freeform 278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0" name="Freeform 278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1" name="Freeform 279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2" name="Freeform 279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93" name="Group 2792"/>
          <p:cNvGrpSpPr/>
          <p:nvPr/>
        </p:nvGrpSpPr>
        <p:grpSpPr>
          <a:xfrm rot="21336991">
            <a:off x="2519961" y="14515641"/>
            <a:ext cx="1018758" cy="129540"/>
            <a:chOff x="13388339" y="14461557"/>
            <a:chExt cx="1708785" cy="129540"/>
          </a:xfrm>
        </p:grpSpPr>
        <p:sp>
          <p:nvSpPr>
            <p:cNvPr id="2794" name="Freeform 279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95" name="Group 279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96" name="Freeform 279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7" name="Freeform 279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8" name="Freeform 279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9" name="Freeform 279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00" name="Freeform 279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01" name="Group 2800"/>
          <p:cNvGrpSpPr/>
          <p:nvPr/>
        </p:nvGrpSpPr>
        <p:grpSpPr>
          <a:xfrm rot="930960">
            <a:off x="9197133" y="15245739"/>
            <a:ext cx="1018758" cy="129540"/>
            <a:chOff x="13388339" y="14461557"/>
            <a:chExt cx="1708785" cy="129540"/>
          </a:xfrm>
        </p:grpSpPr>
        <p:sp>
          <p:nvSpPr>
            <p:cNvPr id="2802" name="Freeform 280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03" name="Group 280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04" name="Freeform 280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05" name="Freeform 280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06" name="Freeform 280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07" name="Freeform 280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08" name="Freeform 280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09" name="Group 2808"/>
          <p:cNvGrpSpPr/>
          <p:nvPr/>
        </p:nvGrpSpPr>
        <p:grpSpPr>
          <a:xfrm rot="1405273">
            <a:off x="7286434" y="14588572"/>
            <a:ext cx="1018758" cy="129540"/>
            <a:chOff x="13388339" y="14461557"/>
            <a:chExt cx="1708785" cy="129540"/>
          </a:xfrm>
        </p:grpSpPr>
        <p:sp>
          <p:nvSpPr>
            <p:cNvPr id="2810" name="Freeform 280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11" name="Group 281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12" name="Freeform 281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13" name="Freeform 281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14" name="Freeform 281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15" name="Freeform 281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16" name="Freeform 281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17" name="Group 2816"/>
          <p:cNvGrpSpPr/>
          <p:nvPr/>
        </p:nvGrpSpPr>
        <p:grpSpPr>
          <a:xfrm rot="954575">
            <a:off x="8219752" y="14947212"/>
            <a:ext cx="1018758" cy="129540"/>
            <a:chOff x="13388339" y="14461557"/>
            <a:chExt cx="1708785" cy="129540"/>
          </a:xfrm>
        </p:grpSpPr>
        <p:sp>
          <p:nvSpPr>
            <p:cNvPr id="2818" name="Freeform 281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19" name="Group 281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20" name="Freeform 281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21" name="Freeform 282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22" name="Freeform 282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23" name="Freeform 282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24" name="Freeform 282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33" name="Group 2832"/>
          <p:cNvGrpSpPr/>
          <p:nvPr/>
        </p:nvGrpSpPr>
        <p:grpSpPr>
          <a:xfrm rot="622904">
            <a:off x="10229145" y="15402901"/>
            <a:ext cx="391187" cy="282500"/>
            <a:chOff x="25405302" y="14281199"/>
            <a:chExt cx="391187" cy="282500"/>
          </a:xfrm>
        </p:grpSpPr>
        <p:sp>
          <p:nvSpPr>
            <p:cNvPr id="2834" name="Freeform 2833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5" name="Freeform 2834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836" name="Freeform 2835"/>
          <p:cNvSpPr/>
          <p:nvPr/>
        </p:nvSpPr>
        <p:spPr>
          <a:xfrm>
            <a:off x="10257683" y="15468456"/>
            <a:ext cx="331470" cy="129540"/>
          </a:xfrm>
          <a:custGeom>
            <a:avLst/>
            <a:gdLst>
              <a:gd name="connsiteX0" fmla="*/ 0 w 331470"/>
              <a:gd name="connsiteY0" fmla="*/ 0 h 129540"/>
              <a:gd name="connsiteX1" fmla="*/ 331470 w 331470"/>
              <a:gd name="connsiteY1" fmla="*/ 12954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470" h="129540">
                <a:moveTo>
                  <a:pt x="0" y="0"/>
                </a:moveTo>
                <a:lnTo>
                  <a:pt x="331470" y="129540"/>
                </a:lnTo>
              </a:path>
            </a:pathLst>
          </a:custGeom>
          <a:noFill/>
          <a:ln w="889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5" name="Group 2824"/>
          <p:cNvGrpSpPr/>
          <p:nvPr/>
        </p:nvGrpSpPr>
        <p:grpSpPr>
          <a:xfrm rot="1359161">
            <a:off x="10135386" y="15580970"/>
            <a:ext cx="1018758" cy="129540"/>
            <a:chOff x="13388339" y="14461557"/>
            <a:chExt cx="1708785" cy="129540"/>
          </a:xfrm>
        </p:grpSpPr>
        <p:sp>
          <p:nvSpPr>
            <p:cNvPr id="2826" name="Freeform 282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27" name="Group 282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28" name="Freeform 282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29" name="Freeform 282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30" name="Freeform 282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31" name="Freeform 283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32" name="Freeform 283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37" name="Group 2836"/>
          <p:cNvGrpSpPr/>
          <p:nvPr/>
        </p:nvGrpSpPr>
        <p:grpSpPr>
          <a:xfrm rot="1674005">
            <a:off x="12117705" y="16588039"/>
            <a:ext cx="1018758" cy="129540"/>
            <a:chOff x="13388339" y="14461557"/>
            <a:chExt cx="1708785" cy="129540"/>
          </a:xfrm>
        </p:grpSpPr>
        <p:sp>
          <p:nvSpPr>
            <p:cNvPr id="2838" name="Freeform 283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39" name="Group 283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40" name="Freeform 283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41" name="Freeform 284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42" name="Freeform 284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43" name="Freeform 284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44" name="Freeform 284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45" name="Group 2844"/>
          <p:cNvGrpSpPr/>
          <p:nvPr/>
        </p:nvGrpSpPr>
        <p:grpSpPr>
          <a:xfrm rot="1422642">
            <a:off x="13920881" y="17451707"/>
            <a:ext cx="1018758" cy="129540"/>
            <a:chOff x="13388339" y="14461557"/>
            <a:chExt cx="1708785" cy="129540"/>
          </a:xfrm>
        </p:grpSpPr>
        <p:sp>
          <p:nvSpPr>
            <p:cNvPr id="2846" name="Freeform 284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47" name="Group 284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48" name="Freeform 284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49" name="Freeform 284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0" name="Freeform 284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1" name="Freeform 285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2" name="Freeform 285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53" name="Group 2852"/>
          <p:cNvGrpSpPr/>
          <p:nvPr/>
        </p:nvGrpSpPr>
        <p:grpSpPr>
          <a:xfrm rot="1453208">
            <a:off x="13020053" y="17039528"/>
            <a:ext cx="1018758" cy="129540"/>
            <a:chOff x="13388339" y="14461557"/>
            <a:chExt cx="1708785" cy="129540"/>
          </a:xfrm>
        </p:grpSpPr>
        <p:sp>
          <p:nvSpPr>
            <p:cNvPr id="2854" name="Freeform 285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55" name="Group 285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56" name="Freeform 285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7" name="Freeform 285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8" name="Freeform 285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9" name="Freeform 285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60" name="Freeform 285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61" name="Group 2860"/>
          <p:cNvGrpSpPr/>
          <p:nvPr/>
        </p:nvGrpSpPr>
        <p:grpSpPr>
          <a:xfrm rot="1422642">
            <a:off x="14836126" y="17839716"/>
            <a:ext cx="869371" cy="129540"/>
            <a:chOff x="13388339" y="14461557"/>
            <a:chExt cx="1708785" cy="129540"/>
          </a:xfrm>
        </p:grpSpPr>
        <p:sp>
          <p:nvSpPr>
            <p:cNvPr id="2862" name="Freeform 286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63" name="Group 286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64" name="Freeform 286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65" name="Freeform 286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66" name="Freeform 286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67" name="Freeform 286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68" name="Freeform 286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69" name="Group 2868"/>
          <p:cNvGrpSpPr/>
          <p:nvPr/>
        </p:nvGrpSpPr>
        <p:grpSpPr>
          <a:xfrm rot="1586179">
            <a:off x="11005664" y="16059089"/>
            <a:ext cx="1256844" cy="129540"/>
            <a:chOff x="13388339" y="14461557"/>
            <a:chExt cx="1708785" cy="129540"/>
          </a:xfrm>
        </p:grpSpPr>
        <p:sp>
          <p:nvSpPr>
            <p:cNvPr id="2870" name="Freeform 286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71" name="Group 287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72" name="Freeform 287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73" name="Freeform 287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74" name="Freeform 287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75" name="Freeform 287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76" name="Freeform 287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2881" name="Freeform 2880"/>
          <p:cNvSpPr/>
          <p:nvPr/>
        </p:nvSpPr>
        <p:spPr>
          <a:xfrm>
            <a:off x="16580864" y="8136917"/>
            <a:ext cx="3342167" cy="2630081"/>
          </a:xfrm>
          <a:custGeom>
            <a:avLst/>
            <a:gdLst>
              <a:gd name="connsiteX0" fmla="*/ 1266339 w 3342167"/>
              <a:gd name="connsiteY0" fmla="*/ 84919 h 2630081"/>
              <a:gd name="connsiteX1" fmla="*/ 877719 w 3342167"/>
              <a:gd name="connsiteY1" fmla="*/ 1099 h 2630081"/>
              <a:gd name="connsiteX2" fmla="*/ 412899 w 3342167"/>
              <a:gd name="connsiteY2" fmla="*/ 92539 h 2630081"/>
              <a:gd name="connsiteX3" fmla="*/ 1419 w 3342167"/>
              <a:gd name="connsiteY3" fmla="*/ 679279 h 2630081"/>
              <a:gd name="connsiteX4" fmla="*/ 557679 w 3342167"/>
              <a:gd name="connsiteY4" fmla="*/ 1144099 h 2630081"/>
              <a:gd name="connsiteX5" fmla="*/ 1472079 w 3342167"/>
              <a:gd name="connsiteY5" fmla="*/ 1570819 h 2630081"/>
              <a:gd name="connsiteX6" fmla="*/ 1891179 w 3342167"/>
              <a:gd name="connsiteY6" fmla="*/ 1852759 h 2630081"/>
              <a:gd name="connsiteX7" fmla="*/ 2066439 w 3342167"/>
              <a:gd name="connsiteY7" fmla="*/ 2447119 h 2630081"/>
              <a:gd name="connsiteX8" fmla="*/ 2531259 w 3342167"/>
              <a:gd name="connsiteY8" fmla="*/ 2629999 h 2630081"/>
              <a:gd name="connsiteX9" fmla="*/ 3057039 w 3342167"/>
              <a:gd name="connsiteY9" fmla="*/ 2431879 h 2630081"/>
              <a:gd name="connsiteX10" fmla="*/ 3178959 w 3342167"/>
              <a:gd name="connsiteY10" fmla="*/ 2119459 h 2630081"/>
              <a:gd name="connsiteX11" fmla="*/ 3003699 w 3342167"/>
              <a:gd name="connsiteY11" fmla="*/ 1944199 h 2630081"/>
              <a:gd name="connsiteX12" fmla="*/ 2660799 w 3342167"/>
              <a:gd name="connsiteY12" fmla="*/ 1746079 h 2630081"/>
              <a:gd name="connsiteX13" fmla="*/ 3049419 w 3342167"/>
              <a:gd name="connsiteY13" fmla="*/ 1586059 h 2630081"/>
              <a:gd name="connsiteX14" fmla="*/ 3338979 w 3342167"/>
              <a:gd name="connsiteY14" fmla="*/ 1365079 h 2630081"/>
              <a:gd name="connsiteX15" fmla="*/ 3163719 w 3342167"/>
              <a:gd name="connsiteY15" fmla="*/ 839299 h 2630081"/>
              <a:gd name="connsiteX16" fmla="*/ 2576979 w 3342167"/>
              <a:gd name="connsiteY16" fmla="*/ 534499 h 2630081"/>
              <a:gd name="connsiteX17" fmla="*/ 2249319 w 3342167"/>
              <a:gd name="connsiteY17" fmla="*/ 283039 h 2630081"/>
              <a:gd name="connsiteX18" fmla="*/ 1891179 w 3342167"/>
              <a:gd name="connsiteY18" fmla="*/ 31579 h 2630081"/>
              <a:gd name="connsiteX19" fmla="*/ 1266339 w 3342167"/>
              <a:gd name="connsiteY19" fmla="*/ 84919 h 2630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42167" h="2630081">
                <a:moveTo>
                  <a:pt x="1266339" y="84919"/>
                </a:moveTo>
                <a:cubicBezTo>
                  <a:pt x="1097429" y="79839"/>
                  <a:pt x="1019959" y="-171"/>
                  <a:pt x="877719" y="1099"/>
                </a:cubicBezTo>
                <a:cubicBezTo>
                  <a:pt x="735479" y="2369"/>
                  <a:pt x="558949" y="-20491"/>
                  <a:pt x="412899" y="92539"/>
                </a:cubicBezTo>
                <a:cubicBezTo>
                  <a:pt x="266849" y="205569"/>
                  <a:pt x="-22711" y="504019"/>
                  <a:pt x="1419" y="679279"/>
                </a:cubicBezTo>
                <a:cubicBezTo>
                  <a:pt x="25549" y="854539"/>
                  <a:pt x="312569" y="995509"/>
                  <a:pt x="557679" y="1144099"/>
                </a:cubicBezTo>
                <a:cubicBezTo>
                  <a:pt x="802789" y="1292689"/>
                  <a:pt x="1249829" y="1452709"/>
                  <a:pt x="1472079" y="1570819"/>
                </a:cubicBezTo>
                <a:cubicBezTo>
                  <a:pt x="1694329" y="1688929"/>
                  <a:pt x="1792119" y="1706709"/>
                  <a:pt x="1891179" y="1852759"/>
                </a:cubicBezTo>
                <a:cubicBezTo>
                  <a:pt x="1990239" y="1998809"/>
                  <a:pt x="1959759" y="2317579"/>
                  <a:pt x="2066439" y="2447119"/>
                </a:cubicBezTo>
                <a:cubicBezTo>
                  <a:pt x="2173119" y="2576659"/>
                  <a:pt x="2366159" y="2632539"/>
                  <a:pt x="2531259" y="2629999"/>
                </a:cubicBezTo>
                <a:cubicBezTo>
                  <a:pt x="2696359" y="2627459"/>
                  <a:pt x="2949089" y="2516969"/>
                  <a:pt x="3057039" y="2431879"/>
                </a:cubicBezTo>
                <a:cubicBezTo>
                  <a:pt x="3164989" y="2346789"/>
                  <a:pt x="3187849" y="2200739"/>
                  <a:pt x="3178959" y="2119459"/>
                </a:cubicBezTo>
                <a:cubicBezTo>
                  <a:pt x="3170069" y="2038179"/>
                  <a:pt x="3090059" y="2006429"/>
                  <a:pt x="3003699" y="1944199"/>
                </a:cubicBezTo>
                <a:cubicBezTo>
                  <a:pt x="2917339" y="1881969"/>
                  <a:pt x="2653179" y="1805769"/>
                  <a:pt x="2660799" y="1746079"/>
                </a:cubicBezTo>
                <a:cubicBezTo>
                  <a:pt x="2668419" y="1686389"/>
                  <a:pt x="2936389" y="1649559"/>
                  <a:pt x="3049419" y="1586059"/>
                </a:cubicBezTo>
                <a:cubicBezTo>
                  <a:pt x="3162449" y="1522559"/>
                  <a:pt x="3319929" y="1489539"/>
                  <a:pt x="3338979" y="1365079"/>
                </a:cubicBezTo>
                <a:cubicBezTo>
                  <a:pt x="3358029" y="1240619"/>
                  <a:pt x="3290719" y="977729"/>
                  <a:pt x="3163719" y="839299"/>
                </a:cubicBezTo>
                <a:cubicBezTo>
                  <a:pt x="3036719" y="700869"/>
                  <a:pt x="2729379" y="627209"/>
                  <a:pt x="2576979" y="534499"/>
                </a:cubicBezTo>
                <a:cubicBezTo>
                  <a:pt x="2424579" y="441789"/>
                  <a:pt x="2363619" y="366859"/>
                  <a:pt x="2249319" y="283039"/>
                </a:cubicBezTo>
                <a:cubicBezTo>
                  <a:pt x="2135019" y="199219"/>
                  <a:pt x="2056279" y="67139"/>
                  <a:pt x="1891179" y="31579"/>
                </a:cubicBezTo>
                <a:cubicBezTo>
                  <a:pt x="1726079" y="-3981"/>
                  <a:pt x="1435249" y="89999"/>
                  <a:pt x="1266339" y="84919"/>
                </a:cubicBezTo>
                <a:close/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2" name="Freeform 2881"/>
          <p:cNvSpPr/>
          <p:nvPr/>
        </p:nvSpPr>
        <p:spPr>
          <a:xfrm>
            <a:off x="15485100" y="7686463"/>
            <a:ext cx="5275821" cy="3473579"/>
          </a:xfrm>
          <a:custGeom>
            <a:avLst/>
            <a:gdLst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01043 w 5275821"/>
              <a:gd name="connsiteY21" fmla="*/ 238193 h 3473579"/>
              <a:gd name="connsiteX22" fmla="*/ 960023 w 5275821"/>
              <a:gd name="connsiteY22" fmla="*/ 48203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84863 w 5275821"/>
              <a:gd name="connsiteY21" fmla="*/ 413453 h 3473579"/>
              <a:gd name="connsiteX22" fmla="*/ 960023 w 5275821"/>
              <a:gd name="connsiteY22" fmla="*/ 48203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84863 w 5275821"/>
              <a:gd name="connsiteY21" fmla="*/ 413453 h 3473579"/>
              <a:gd name="connsiteX22" fmla="*/ 1043843 w 5275821"/>
              <a:gd name="connsiteY22" fmla="*/ 63443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84863 w 5275821"/>
              <a:gd name="connsiteY21" fmla="*/ 41345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1668683 w 5275821"/>
              <a:gd name="connsiteY20" fmla="*/ 18485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1981103 w 5275821"/>
              <a:gd name="connsiteY20" fmla="*/ 123893 h 3473579"/>
              <a:gd name="connsiteX21" fmla="*/ 1668683 w 5275821"/>
              <a:gd name="connsiteY21" fmla="*/ 184853 h 3473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75821" h="3473579">
                <a:moveTo>
                  <a:pt x="1630583" y="177233"/>
                </a:moveTo>
                <a:cubicBezTo>
                  <a:pt x="1494693" y="223588"/>
                  <a:pt x="1358803" y="269943"/>
                  <a:pt x="1196243" y="337253"/>
                </a:cubicBezTo>
                <a:cubicBezTo>
                  <a:pt x="1033683" y="404563"/>
                  <a:pt x="848263" y="513783"/>
                  <a:pt x="655223" y="581093"/>
                </a:cubicBezTo>
                <a:cubicBezTo>
                  <a:pt x="462183" y="648403"/>
                  <a:pt x="121823" y="631893"/>
                  <a:pt x="38003" y="741113"/>
                </a:cubicBezTo>
                <a:cubicBezTo>
                  <a:pt x="-45817" y="850333"/>
                  <a:pt x="16413" y="1037023"/>
                  <a:pt x="152303" y="1236413"/>
                </a:cubicBezTo>
                <a:cubicBezTo>
                  <a:pt x="288193" y="1435803"/>
                  <a:pt x="609503" y="1785053"/>
                  <a:pt x="853343" y="1937453"/>
                </a:cubicBezTo>
                <a:cubicBezTo>
                  <a:pt x="1097183" y="2089853"/>
                  <a:pt x="1349913" y="2053023"/>
                  <a:pt x="1615343" y="2150813"/>
                </a:cubicBezTo>
                <a:cubicBezTo>
                  <a:pt x="1880773" y="2248603"/>
                  <a:pt x="2194463" y="2327343"/>
                  <a:pt x="2445923" y="2524193"/>
                </a:cubicBezTo>
                <a:cubicBezTo>
                  <a:pt x="2697383" y="2721043"/>
                  <a:pt x="2889153" y="3180783"/>
                  <a:pt x="3124103" y="3331913"/>
                </a:cubicBezTo>
                <a:cubicBezTo>
                  <a:pt x="3359053" y="3483043"/>
                  <a:pt x="3630833" y="3508443"/>
                  <a:pt x="3855623" y="3430973"/>
                </a:cubicBezTo>
                <a:cubicBezTo>
                  <a:pt x="4080413" y="3353503"/>
                  <a:pt x="4358543" y="3070293"/>
                  <a:pt x="4472843" y="2867093"/>
                </a:cubicBezTo>
                <a:cubicBezTo>
                  <a:pt x="4587143" y="2663893"/>
                  <a:pt x="4456333" y="2380683"/>
                  <a:pt x="4541423" y="2211773"/>
                </a:cubicBezTo>
                <a:cubicBezTo>
                  <a:pt x="4626513" y="2042863"/>
                  <a:pt x="4862733" y="2042863"/>
                  <a:pt x="4983383" y="1853633"/>
                </a:cubicBezTo>
                <a:cubicBezTo>
                  <a:pt x="5104033" y="1664403"/>
                  <a:pt x="5245003" y="1252923"/>
                  <a:pt x="5265323" y="1076393"/>
                </a:cubicBezTo>
                <a:cubicBezTo>
                  <a:pt x="5285643" y="899863"/>
                  <a:pt x="5295803" y="913833"/>
                  <a:pt x="5105303" y="794453"/>
                </a:cubicBezTo>
                <a:cubicBezTo>
                  <a:pt x="4914803" y="675073"/>
                  <a:pt x="4354733" y="436313"/>
                  <a:pt x="4122323" y="360113"/>
                </a:cubicBezTo>
                <a:cubicBezTo>
                  <a:pt x="3889913" y="283913"/>
                  <a:pt x="3850543" y="394403"/>
                  <a:pt x="3710843" y="337253"/>
                </a:cubicBezTo>
                <a:cubicBezTo>
                  <a:pt x="3571143" y="280103"/>
                  <a:pt x="3427633" y="62933"/>
                  <a:pt x="3284123" y="17213"/>
                </a:cubicBezTo>
                <a:cubicBezTo>
                  <a:pt x="3140613" y="-28507"/>
                  <a:pt x="2983133" y="27373"/>
                  <a:pt x="2849783" y="62933"/>
                </a:cubicBezTo>
                <a:cubicBezTo>
                  <a:pt x="2716433" y="98493"/>
                  <a:pt x="2628803" y="220413"/>
                  <a:pt x="2484023" y="230573"/>
                </a:cubicBezTo>
                <a:cubicBezTo>
                  <a:pt x="2339243" y="240733"/>
                  <a:pt x="2116993" y="131513"/>
                  <a:pt x="1981103" y="123893"/>
                </a:cubicBezTo>
                <a:cubicBezTo>
                  <a:pt x="1845213" y="116273"/>
                  <a:pt x="1722023" y="188663"/>
                  <a:pt x="1668683" y="184853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5" name="TextBox 2884"/>
          <p:cNvSpPr txBox="1"/>
          <p:nvPr/>
        </p:nvSpPr>
        <p:spPr>
          <a:xfrm rot="17697186">
            <a:off x="25025170" y="13419281"/>
            <a:ext cx="92952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Vire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6" name="TextBox 2885"/>
          <p:cNvSpPr txBox="1"/>
          <p:nvPr/>
        </p:nvSpPr>
        <p:spPr>
          <a:xfrm rot="20047709">
            <a:off x="7296095" y="9973229"/>
            <a:ext cx="11946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Douve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7" name="TextBox 2886"/>
          <p:cNvSpPr txBox="1"/>
          <p:nvPr/>
        </p:nvSpPr>
        <p:spPr>
          <a:xfrm rot="17648985">
            <a:off x="9286982" y="16615828"/>
            <a:ext cx="11946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Taute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8" name="Rectangle 2887"/>
          <p:cNvSpPr/>
          <p:nvPr/>
        </p:nvSpPr>
        <p:spPr>
          <a:xfrm rot="3879437">
            <a:off x="6583640" y="1255914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9" name="Rectangle 2888"/>
          <p:cNvSpPr/>
          <p:nvPr/>
        </p:nvSpPr>
        <p:spPr>
          <a:xfrm rot="3879437">
            <a:off x="7743120" y="137473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4" name="Rectangle 2883"/>
          <p:cNvSpPr/>
          <p:nvPr/>
        </p:nvSpPr>
        <p:spPr>
          <a:xfrm rot="15720000">
            <a:off x="5874121" y="1000220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0" name="Rectangle 2889"/>
          <p:cNvSpPr/>
          <p:nvPr/>
        </p:nvSpPr>
        <p:spPr>
          <a:xfrm rot="15720000">
            <a:off x="5682445" y="1018142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1" name="Rectangle 2890"/>
          <p:cNvSpPr/>
          <p:nvPr/>
        </p:nvSpPr>
        <p:spPr>
          <a:xfrm rot="15720000">
            <a:off x="5659584" y="10044308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2" name="Rectangle 2891"/>
          <p:cNvSpPr/>
          <p:nvPr/>
        </p:nvSpPr>
        <p:spPr>
          <a:xfrm>
            <a:off x="1478994" y="561111"/>
            <a:ext cx="24339177" cy="17534965"/>
          </a:xfrm>
          <a:prstGeom prst="rect">
            <a:avLst/>
          </a:prstGeom>
          <a:noFill/>
          <a:ln w="152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`</a:t>
            </a:r>
          </a:p>
        </p:txBody>
      </p:sp>
      <p:sp>
        <p:nvSpPr>
          <p:cNvPr id="2893" name="Freeform 2892"/>
          <p:cNvSpPr/>
          <p:nvPr/>
        </p:nvSpPr>
        <p:spPr>
          <a:xfrm>
            <a:off x="4008120" y="8816340"/>
            <a:ext cx="1211580" cy="670560"/>
          </a:xfrm>
          <a:custGeom>
            <a:avLst/>
            <a:gdLst>
              <a:gd name="connsiteX0" fmla="*/ 30480 w 1211580"/>
              <a:gd name="connsiteY0" fmla="*/ 670560 h 670560"/>
              <a:gd name="connsiteX1" fmla="*/ 91440 w 1211580"/>
              <a:gd name="connsiteY1" fmla="*/ 525780 h 670560"/>
              <a:gd name="connsiteX2" fmla="*/ 0 w 1211580"/>
              <a:gd name="connsiteY2" fmla="*/ 510540 h 670560"/>
              <a:gd name="connsiteX3" fmla="*/ 327660 w 1211580"/>
              <a:gd name="connsiteY3" fmla="*/ 137160 h 670560"/>
              <a:gd name="connsiteX4" fmla="*/ 1013460 w 1211580"/>
              <a:gd name="connsiteY4" fmla="*/ 83820 h 670560"/>
              <a:gd name="connsiteX5" fmla="*/ 1112520 w 1211580"/>
              <a:gd name="connsiteY5" fmla="*/ 0 h 670560"/>
              <a:gd name="connsiteX6" fmla="*/ 1211580 w 1211580"/>
              <a:gd name="connsiteY6" fmla="*/ 304800 h 670560"/>
              <a:gd name="connsiteX7" fmla="*/ 982980 w 1211580"/>
              <a:gd name="connsiteY7" fmla="*/ 373380 h 670560"/>
              <a:gd name="connsiteX8" fmla="*/ 822960 w 1211580"/>
              <a:gd name="connsiteY8" fmla="*/ 541020 h 670560"/>
              <a:gd name="connsiteX9" fmla="*/ 685800 w 1211580"/>
              <a:gd name="connsiteY9" fmla="*/ 601980 h 670560"/>
              <a:gd name="connsiteX10" fmla="*/ 487680 w 1211580"/>
              <a:gd name="connsiteY10" fmla="*/ 563880 h 670560"/>
              <a:gd name="connsiteX11" fmla="*/ 510540 w 1211580"/>
              <a:gd name="connsiteY11" fmla="*/ 66294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1580" h="670560">
                <a:moveTo>
                  <a:pt x="30480" y="670560"/>
                </a:moveTo>
                <a:lnTo>
                  <a:pt x="91440" y="525780"/>
                </a:lnTo>
                <a:lnTo>
                  <a:pt x="0" y="510540"/>
                </a:lnTo>
                <a:lnTo>
                  <a:pt x="327660" y="137160"/>
                </a:lnTo>
                <a:lnTo>
                  <a:pt x="1013460" y="83820"/>
                </a:lnTo>
                <a:lnTo>
                  <a:pt x="1112520" y="0"/>
                </a:lnTo>
                <a:lnTo>
                  <a:pt x="1211580" y="304800"/>
                </a:lnTo>
                <a:lnTo>
                  <a:pt x="982980" y="373380"/>
                </a:lnTo>
                <a:lnTo>
                  <a:pt x="822960" y="541020"/>
                </a:lnTo>
                <a:lnTo>
                  <a:pt x="685800" y="601980"/>
                </a:lnTo>
                <a:lnTo>
                  <a:pt x="487680" y="563880"/>
                </a:lnTo>
                <a:lnTo>
                  <a:pt x="510540" y="662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4" name="Freeform 2893"/>
          <p:cNvSpPr/>
          <p:nvPr/>
        </p:nvSpPr>
        <p:spPr>
          <a:xfrm>
            <a:off x="3253740" y="8069580"/>
            <a:ext cx="1600200" cy="586740"/>
          </a:xfrm>
          <a:custGeom>
            <a:avLst/>
            <a:gdLst>
              <a:gd name="connsiteX0" fmla="*/ 1600200 w 1600200"/>
              <a:gd name="connsiteY0" fmla="*/ 7620 h 586740"/>
              <a:gd name="connsiteX1" fmla="*/ 1120140 w 1600200"/>
              <a:gd name="connsiteY1" fmla="*/ 99060 h 586740"/>
              <a:gd name="connsiteX2" fmla="*/ 830580 w 1600200"/>
              <a:gd name="connsiteY2" fmla="*/ 99060 h 586740"/>
              <a:gd name="connsiteX3" fmla="*/ 0 w 1600200"/>
              <a:gd name="connsiteY3" fmla="*/ 0 h 586740"/>
              <a:gd name="connsiteX4" fmla="*/ 68580 w 1600200"/>
              <a:gd name="connsiteY4" fmla="*/ 129540 h 586740"/>
              <a:gd name="connsiteX5" fmla="*/ 312420 w 1600200"/>
              <a:gd name="connsiteY5" fmla="*/ 167640 h 586740"/>
              <a:gd name="connsiteX6" fmla="*/ 723900 w 1600200"/>
              <a:gd name="connsiteY6" fmla="*/ 579120 h 586740"/>
              <a:gd name="connsiteX7" fmla="*/ 1120140 w 1600200"/>
              <a:gd name="connsiteY7" fmla="*/ 586740 h 586740"/>
              <a:gd name="connsiteX8" fmla="*/ 1264920 w 1600200"/>
              <a:gd name="connsiteY8" fmla="*/ 571500 h 586740"/>
              <a:gd name="connsiteX9" fmla="*/ 1158240 w 1600200"/>
              <a:gd name="connsiteY9" fmla="*/ 10668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00200" h="586740">
                <a:moveTo>
                  <a:pt x="1600200" y="7620"/>
                </a:moveTo>
                <a:lnTo>
                  <a:pt x="1120140" y="99060"/>
                </a:lnTo>
                <a:lnTo>
                  <a:pt x="830580" y="99060"/>
                </a:lnTo>
                <a:lnTo>
                  <a:pt x="0" y="0"/>
                </a:lnTo>
                <a:lnTo>
                  <a:pt x="68580" y="129540"/>
                </a:lnTo>
                <a:lnTo>
                  <a:pt x="312420" y="167640"/>
                </a:lnTo>
                <a:lnTo>
                  <a:pt x="723900" y="579120"/>
                </a:lnTo>
                <a:lnTo>
                  <a:pt x="1120140" y="586740"/>
                </a:lnTo>
                <a:lnTo>
                  <a:pt x="1264920" y="571500"/>
                </a:lnTo>
                <a:lnTo>
                  <a:pt x="1158240" y="1066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5" name="Freeform 2894"/>
          <p:cNvSpPr/>
          <p:nvPr/>
        </p:nvSpPr>
        <p:spPr>
          <a:xfrm>
            <a:off x="4526280" y="8633460"/>
            <a:ext cx="91440" cy="289560"/>
          </a:xfrm>
          <a:custGeom>
            <a:avLst/>
            <a:gdLst>
              <a:gd name="connsiteX0" fmla="*/ 0 w 91440"/>
              <a:gd name="connsiteY0" fmla="*/ 0 h 289560"/>
              <a:gd name="connsiteX1" fmla="*/ 91440 w 9144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289560">
                <a:moveTo>
                  <a:pt x="0" y="0"/>
                </a:moveTo>
                <a:lnTo>
                  <a:pt x="91440" y="28956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6" name="Freeform 2895"/>
          <p:cNvSpPr/>
          <p:nvPr/>
        </p:nvSpPr>
        <p:spPr>
          <a:xfrm>
            <a:off x="3429000" y="7048500"/>
            <a:ext cx="1272540" cy="1036320"/>
          </a:xfrm>
          <a:custGeom>
            <a:avLst/>
            <a:gdLst>
              <a:gd name="connsiteX0" fmla="*/ 1432560 w 1432560"/>
              <a:gd name="connsiteY0" fmla="*/ 1143000 h 1150620"/>
              <a:gd name="connsiteX1" fmla="*/ 1219200 w 1432560"/>
              <a:gd name="connsiteY1" fmla="*/ 510540 h 1150620"/>
              <a:gd name="connsiteX2" fmla="*/ 967740 w 1432560"/>
              <a:gd name="connsiteY2" fmla="*/ 327660 h 1150620"/>
              <a:gd name="connsiteX3" fmla="*/ 601980 w 1432560"/>
              <a:gd name="connsiteY3" fmla="*/ 114300 h 1150620"/>
              <a:gd name="connsiteX4" fmla="*/ 449580 w 1432560"/>
              <a:gd name="connsiteY4" fmla="*/ 0 h 1150620"/>
              <a:gd name="connsiteX5" fmla="*/ 0 w 1432560"/>
              <a:gd name="connsiteY5" fmla="*/ 327660 h 1150620"/>
              <a:gd name="connsiteX6" fmla="*/ 259080 w 1432560"/>
              <a:gd name="connsiteY6" fmla="*/ 548640 h 1150620"/>
              <a:gd name="connsiteX7" fmla="*/ 198120 w 1432560"/>
              <a:gd name="connsiteY7" fmla="*/ 617220 h 1150620"/>
              <a:gd name="connsiteX8" fmla="*/ 495300 w 1432560"/>
              <a:gd name="connsiteY8" fmla="*/ 906780 h 1150620"/>
              <a:gd name="connsiteX9" fmla="*/ 213360 w 1432560"/>
              <a:gd name="connsiteY9" fmla="*/ 1150620 h 1150620"/>
              <a:gd name="connsiteX0" fmla="*/ 1272540 w 1272540"/>
              <a:gd name="connsiteY0" fmla="*/ 1143000 h 1150620"/>
              <a:gd name="connsiteX1" fmla="*/ 1059180 w 1272540"/>
              <a:gd name="connsiteY1" fmla="*/ 510540 h 1150620"/>
              <a:gd name="connsiteX2" fmla="*/ 807720 w 1272540"/>
              <a:gd name="connsiteY2" fmla="*/ 327660 h 1150620"/>
              <a:gd name="connsiteX3" fmla="*/ 441960 w 1272540"/>
              <a:gd name="connsiteY3" fmla="*/ 114300 h 1150620"/>
              <a:gd name="connsiteX4" fmla="*/ 289560 w 1272540"/>
              <a:gd name="connsiteY4" fmla="*/ 0 h 1150620"/>
              <a:gd name="connsiteX5" fmla="*/ 0 w 1272540"/>
              <a:gd name="connsiteY5" fmla="*/ 472440 h 1150620"/>
              <a:gd name="connsiteX6" fmla="*/ 99060 w 1272540"/>
              <a:gd name="connsiteY6" fmla="*/ 548640 h 1150620"/>
              <a:gd name="connsiteX7" fmla="*/ 38100 w 1272540"/>
              <a:gd name="connsiteY7" fmla="*/ 617220 h 1150620"/>
              <a:gd name="connsiteX8" fmla="*/ 335280 w 1272540"/>
              <a:gd name="connsiteY8" fmla="*/ 906780 h 1150620"/>
              <a:gd name="connsiteX9" fmla="*/ 53340 w 1272540"/>
              <a:gd name="connsiteY9" fmla="*/ 1150620 h 1150620"/>
              <a:gd name="connsiteX0" fmla="*/ 1272540 w 1272540"/>
              <a:gd name="connsiteY0" fmla="*/ 1028700 h 1036320"/>
              <a:gd name="connsiteX1" fmla="*/ 1059180 w 1272540"/>
              <a:gd name="connsiteY1" fmla="*/ 396240 h 1036320"/>
              <a:gd name="connsiteX2" fmla="*/ 807720 w 1272540"/>
              <a:gd name="connsiteY2" fmla="*/ 213360 h 1036320"/>
              <a:gd name="connsiteX3" fmla="*/ 441960 w 1272540"/>
              <a:gd name="connsiteY3" fmla="*/ 0 h 1036320"/>
              <a:gd name="connsiteX4" fmla="*/ 411480 w 1272540"/>
              <a:gd name="connsiteY4" fmla="*/ 0 h 1036320"/>
              <a:gd name="connsiteX5" fmla="*/ 0 w 1272540"/>
              <a:gd name="connsiteY5" fmla="*/ 358140 h 1036320"/>
              <a:gd name="connsiteX6" fmla="*/ 99060 w 1272540"/>
              <a:gd name="connsiteY6" fmla="*/ 434340 h 1036320"/>
              <a:gd name="connsiteX7" fmla="*/ 38100 w 1272540"/>
              <a:gd name="connsiteY7" fmla="*/ 502920 h 1036320"/>
              <a:gd name="connsiteX8" fmla="*/ 335280 w 1272540"/>
              <a:gd name="connsiteY8" fmla="*/ 792480 h 1036320"/>
              <a:gd name="connsiteX9" fmla="*/ 53340 w 1272540"/>
              <a:gd name="connsiteY9" fmla="*/ 103632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72540" h="1036320">
                <a:moveTo>
                  <a:pt x="1272540" y="1028700"/>
                </a:moveTo>
                <a:lnTo>
                  <a:pt x="1059180" y="396240"/>
                </a:lnTo>
                <a:lnTo>
                  <a:pt x="807720" y="213360"/>
                </a:lnTo>
                <a:lnTo>
                  <a:pt x="441960" y="0"/>
                </a:lnTo>
                <a:lnTo>
                  <a:pt x="411480" y="0"/>
                </a:lnTo>
                <a:lnTo>
                  <a:pt x="0" y="358140"/>
                </a:lnTo>
                <a:lnTo>
                  <a:pt x="99060" y="434340"/>
                </a:lnTo>
                <a:lnTo>
                  <a:pt x="38100" y="502920"/>
                </a:lnTo>
                <a:lnTo>
                  <a:pt x="335280" y="792480"/>
                </a:lnTo>
                <a:lnTo>
                  <a:pt x="53340" y="10363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7" name="Freeform 2896"/>
          <p:cNvSpPr/>
          <p:nvPr/>
        </p:nvSpPr>
        <p:spPr>
          <a:xfrm>
            <a:off x="3535680" y="7040880"/>
            <a:ext cx="320040" cy="434340"/>
          </a:xfrm>
          <a:custGeom>
            <a:avLst/>
            <a:gdLst>
              <a:gd name="connsiteX0" fmla="*/ 0 w 320040"/>
              <a:gd name="connsiteY0" fmla="*/ 434340 h 434340"/>
              <a:gd name="connsiteX1" fmla="*/ 320040 w 320040"/>
              <a:gd name="connsiteY1" fmla="*/ 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434340">
                <a:moveTo>
                  <a:pt x="0" y="434340"/>
                </a:moveTo>
                <a:lnTo>
                  <a:pt x="320040" y="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8" name="Freeform 2897"/>
          <p:cNvSpPr/>
          <p:nvPr/>
        </p:nvSpPr>
        <p:spPr>
          <a:xfrm>
            <a:off x="3756660" y="7231380"/>
            <a:ext cx="472440" cy="563880"/>
          </a:xfrm>
          <a:custGeom>
            <a:avLst/>
            <a:gdLst>
              <a:gd name="connsiteX0" fmla="*/ 0 w 472440"/>
              <a:gd name="connsiteY0" fmla="*/ 563880 h 563880"/>
              <a:gd name="connsiteX1" fmla="*/ 472440 w 472440"/>
              <a:gd name="connsiteY1" fmla="*/ 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72440" h="563880">
                <a:moveTo>
                  <a:pt x="0" y="563880"/>
                </a:moveTo>
                <a:lnTo>
                  <a:pt x="472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9" name="Freeform 2898"/>
          <p:cNvSpPr/>
          <p:nvPr/>
        </p:nvSpPr>
        <p:spPr>
          <a:xfrm>
            <a:off x="3855720" y="7597140"/>
            <a:ext cx="678180" cy="533400"/>
          </a:xfrm>
          <a:custGeom>
            <a:avLst/>
            <a:gdLst>
              <a:gd name="connsiteX0" fmla="*/ 0 w 678180"/>
              <a:gd name="connsiteY0" fmla="*/ 533400 h 533400"/>
              <a:gd name="connsiteX1" fmla="*/ 678180 w 678180"/>
              <a:gd name="connsiteY1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8180" h="533400">
                <a:moveTo>
                  <a:pt x="0" y="533400"/>
                </a:moveTo>
                <a:lnTo>
                  <a:pt x="6781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0" name="Freeform 2899"/>
          <p:cNvSpPr/>
          <p:nvPr/>
        </p:nvSpPr>
        <p:spPr>
          <a:xfrm>
            <a:off x="4130040" y="7719060"/>
            <a:ext cx="426720" cy="464820"/>
          </a:xfrm>
          <a:custGeom>
            <a:avLst/>
            <a:gdLst>
              <a:gd name="connsiteX0" fmla="*/ 426720 w 426720"/>
              <a:gd name="connsiteY0" fmla="*/ 0 h 464820"/>
              <a:gd name="connsiteX1" fmla="*/ 0 w 426720"/>
              <a:gd name="connsiteY1" fmla="*/ 289560 h 464820"/>
              <a:gd name="connsiteX2" fmla="*/ 83820 w 426720"/>
              <a:gd name="connsiteY2" fmla="*/ 46482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6720" h="464820">
                <a:moveTo>
                  <a:pt x="426720" y="0"/>
                </a:moveTo>
                <a:lnTo>
                  <a:pt x="0" y="289560"/>
                </a:lnTo>
                <a:lnTo>
                  <a:pt x="83820" y="46482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1" name="Freeform 2900"/>
          <p:cNvSpPr/>
          <p:nvPr/>
        </p:nvSpPr>
        <p:spPr>
          <a:xfrm>
            <a:off x="4411980" y="7818120"/>
            <a:ext cx="137160" cy="327660"/>
          </a:xfrm>
          <a:custGeom>
            <a:avLst/>
            <a:gdLst>
              <a:gd name="connsiteX0" fmla="*/ 0 w 137160"/>
              <a:gd name="connsiteY0" fmla="*/ 0 h 327660"/>
              <a:gd name="connsiteX1" fmla="*/ 137160 w 137160"/>
              <a:gd name="connsiteY1" fmla="*/ 32766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327660">
                <a:moveTo>
                  <a:pt x="0" y="0"/>
                </a:moveTo>
                <a:lnTo>
                  <a:pt x="137160" y="32766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2" name="Freeform 2901"/>
          <p:cNvSpPr/>
          <p:nvPr/>
        </p:nvSpPr>
        <p:spPr>
          <a:xfrm>
            <a:off x="3627120" y="8679180"/>
            <a:ext cx="426720" cy="464820"/>
          </a:xfrm>
          <a:custGeom>
            <a:avLst/>
            <a:gdLst>
              <a:gd name="connsiteX0" fmla="*/ 0 w 426720"/>
              <a:gd name="connsiteY0" fmla="*/ 464820 h 464820"/>
              <a:gd name="connsiteX1" fmla="*/ 426720 w 426720"/>
              <a:gd name="connsiteY1" fmla="*/ 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464820">
                <a:moveTo>
                  <a:pt x="0" y="464820"/>
                </a:moveTo>
                <a:lnTo>
                  <a:pt x="4267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3" name="Freeform 2902"/>
          <p:cNvSpPr/>
          <p:nvPr/>
        </p:nvSpPr>
        <p:spPr>
          <a:xfrm>
            <a:off x="2072640" y="7155180"/>
            <a:ext cx="1264920" cy="1348740"/>
          </a:xfrm>
          <a:custGeom>
            <a:avLst/>
            <a:gdLst>
              <a:gd name="connsiteX0" fmla="*/ 1264920 w 1264920"/>
              <a:gd name="connsiteY0" fmla="*/ 1043940 h 1348740"/>
              <a:gd name="connsiteX1" fmla="*/ 1203960 w 1264920"/>
              <a:gd name="connsiteY1" fmla="*/ 1158240 h 1348740"/>
              <a:gd name="connsiteX2" fmla="*/ 1074420 w 1264920"/>
              <a:gd name="connsiteY2" fmla="*/ 1082040 h 1348740"/>
              <a:gd name="connsiteX3" fmla="*/ 937260 w 1264920"/>
              <a:gd name="connsiteY3" fmla="*/ 1348740 h 1348740"/>
              <a:gd name="connsiteX4" fmla="*/ 662940 w 1264920"/>
              <a:gd name="connsiteY4" fmla="*/ 1272540 h 1348740"/>
              <a:gd name="connsiteX5" fmla="*/ 259080 w 1264920"/>
              <a:gd name="connsiteY5" fmla="*/ 800100 h 1348740"/>
              <a:gd name="connsiteX6" fmla="*/ 266700 w 1264920"/>
              <a:gd name="connsiteY6" fmla="*/ 708660 h 1348740"/>
              <a:gd name="connsiteX7" fmla="*/ 0 w 1264920"/>
              <a:gd name="connsiteY7" fmla="*/ 510540 h 1348740"/>
              <a:gd name="connsiteX8" fmla="*/ 198120 w 1264920"/>
              <a:gd name="connsiteY8" fmla="*/ 0 h 1348740"/>
              <a:gd name="connsiteX9" fmla="*/ 632460 w 1264920"/>
              <a:gd name="connsiteY9" fmla="*/ 144780 h 1348740"/>
              <a:gd name="connsiteX10" fmla="*/ 548640 w 1264920"/>
              <a:gd name="connsiteY10" fmla="*/ 487680 h 1348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64920" h="1348740">
                <a:moveTo>
                  <a:pt x="1264920" y="1043940"/>
                </a:moveTo>
                <a:lnTo>
                  <a:pt x="1203960" y="1158240"/>
                </a:lnTo>
                <a:lnTo>
                  <a:pt x="1074420" y="1082040"/>
                </a:lnTo>
                <a:lnTo>
                  <a:pt x="937260" y="1348740"/>
                </a:lnTo>
                <a:lnTo>
                  <a:pt x="662940" y="1272540"/>
                </a:lnTo>
                <a:lnTo>
                  <a:pt x="259080" y="800100"/>
                </a:lnTo>
                <a:lnTo>
                  <a:pt x="266700" y="708660"/>
                </a:lnTo>
                <a:lnTo>
                  <a:pt x="0" y="510540"/>
                </a:lnTo>
                <a:lnTo>
                  <a:pt x="198120" y="0"/>
                </a:lnTo>
                <a:lnTo>
                  <a:pt x="632460" y="144780"/>
                </a:lnTo>
                <a:lnTo>
                  <a:pt x="548640" y="4876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4" name="Freeform 2903"/>
          <p:cNvSpPr/>
          <p:nvPr/>
        </p:nvSpPr>
        <p:spPr>
          <a:xfrm>
            <a:off x="2727960" y="7498080"/>
            <a:ext cx="601980" cy="914400"/>
          </a:xfrm>
          <a:custGeom>
            <a:avLst/>
            <a:gdLst>
              <a:gd name="connsiteX0" fmla="*/ 0 w 601980"/>
              <a:gd name="connsiteY0" fmla="*/ 914400 h 914400"/>
              <a:gd name="connsiteX1" fmla="*/ 129540 w 601980"/>
              <a:gd name="connsiteY1" fmla="*/ 693420 h 914400"/>
              <a:gd name="connsiteX2" fmla="*/ 53340 w 601980"/>
              <a:gd name="connsiteY2" fmla="*/ 655320 h 914400"/>
              <a:gd name="connsiteX3" fmla="*/ 236220 w 601980"/>
              <a:gd name="connsiteY3" fmla="*/ 365760 h 914400"/>
              <a:gd name="connsiteX4" fmla="*/ 289560 w 601980"/>
              <a:gd name="connsiteY4" fmla="*/ 419100 h 914400"/>
              <a:gd name="connsiteX5" fmla="*/ 601980 w 601980"/>
              <a:gd name="connsiteY5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1980" h="914400">
                <a:moveTo>
                  <a:pt x="0" y="914400"/>
                </a:moveTo>
                <a:lnTo>
                  <a:pt x="129540" y="693420"/>
                </a:lnTo>
                <a:lnTo>
                  <a:pt x="53340" y="655320"/>
                </a:lnTo>
                <a:lnTo>
                  <a:pt x="236220" y="365760"/>
                </a:lnTo>
                <a:lnTo>
                  <a:pt x="289560" y="419100"/>
                </a:lnTo>
                <a:lnTo>
                  <a:pt x="6019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5" name="Freeform 2904"/>
          <p:cNvSpPr/>
          <p:nvPr/>
        </p:nvSpPr>
        <p:spPr>
          <a:xfrm>
            <a:off x="4480560" y="7360920"/>
            <a:ext cx="358140" cy="106680"/>
          </a:xfrm>
          <a:custGeom>
            <a:avLst/>
            <a:gdLst>
              <a:gd name="connsiteX0" fmla="*/ 0 w 358140"/>
              <a:gd name="connsiteY0" fmla="*/ 106680 h 106680"/>
              <a:gd name="connsiteX1" fmla="*/ 358140 w 358140"/>
              <a:gd name="connsiteY1" fmla="*/ 0 h 10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106680">
                <a:moveTo>
                  <a:pt x="0" y="106680"/>
                </a:moveTo>
                <a:lnTo>
                  <a:pt x="3581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6" name="Freeform 2905"/>
          <p:cNvSpPr/>
          <p:nvPr/>
        </p:nvSpPr>
        <p:spPr>
          <a:xfrm>
            <a:off x="2667000" y="6697980"/>
            <a:ext cx="739140" cy="922020"/>
          </a:xfrm>
          <a:custGeom>
            <a:avLst/>
            <a:gdLst>
              <a:gd name="connsiteX0" fmla="*/ 236220 w 739140"/>
              <a:gd name="connsiteY0" fmla="*/ 922020 h 922020"/>
              <a:gd name="connsiteX1" fmla="*/ 0 w 739140"/>
              <a:gd name="connsiteY1" fmla="*/ 198120 h 922020"/>
              <a:gd name="connsiteX2" fmla="*/ 38100 w 739140"/>
              <a:gd name="connsiteY2" fmla="*/ 0 h 922020"/>
              <a:gd name="connsiteX3" fmla="*/ 327660 w 739140"/>
              <a:gd name="connsiteY3" fmla="*/ 76200 h 922020"/>
              <a:gd name="connsiteX4" fmla="*/ 586740 w 739140"/>
              <a:gd name="connsiteY4" fmla="*/ 274320 h 922020"/>
              <a:gd name="connsiteX5" fmla="*/ 739140 w 739140"/>
              <a:gd name="connsiteY5" fmla="*/ 449580 h 922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9140" h="922020">
                <a:moveTo>
                  <a:pt x="236220" y="922020"/>
                </a:moveTo>
                <a:lnTo>
                  <a:pt x="0" y="198120"/>
                </a:lnTo>
                <a:lnTo>
                  <a:pt x="38100" y="0"/>
                </a:lnTo>
                <a:lnTo>
                  <a:pt x="327660" y="76200"/>
                </a:lnTo>
                <a:lnTo>
                  <a:pt x="586740" y="274320"/>
                </a:lnTo>
                <a:lnTo>
                  <a:pt x="739140" y="4495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7" name="Freeform 2906"/>
          <p:cNvSpPr/>
          <p:nvPr/>
        </p:nvSpPr>
        <p:spPr>
          <a:xfrm>
            <a:off x="2796540" y="6903720"/>
            <a:ext cx="350520" cy="281940"/>
          </a:xfrm>
          <a:custGeom>
            <a:avLst/>
            <a:gdLst>
              <a:gd name="connsiteX0" fmla="*/ 0 w 350520"/>
              <a:gd name="connsiteY0" fmla="*/ 281940 h 281940"/>
              <a:gd name="connsiteX1" fmla="*/ 350520 w 350520"/>
              <a:gd name="connsiteY1" fmla="*/ 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281940">
                <a:moveTo>
                  <a:pt x="0" y="281940"/>
                </a:moveTo>
                <a:lnTo>
                  <a:pt x="3505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8" name="Freeform 2907"/>
          <p:cNvSpPr/>
          <p:nvPr/>
        </p:nvSpPr>
        <p:spPr>
          <a:xfrm>
            <a:off x="3002280" y="6309360"/>
            <a:ext cx="1104900" cy="624840"/>
          </a:xfrm>
          <a:custGeom>
            <a:avLst/>
            <a:gdLst>
              <a:gd name="connsiteX0" fmla="*/ 0 w 1104900"/>
              <a:gd name="connsiteY0" fmla="*/ 464820 h 624840"/>
              <a:gd name="connsiteX1" fmla="*/ 220980 w 1104900"/>
              <a:gd name="connsiteY1" fmla="*/ 0 h 624840"/>
              <a:gd name="connsiteX2" fmla="*/ 1104900 w 1104900"/>
              <a:gd name="connsiteY2" fmla="*/ 365760 h 624840"/>
              <a:gd name="connsiteX3" fmla="*/ 731520 w 1104900"/>
              <a:gd name="connsiteY3" fmla="*/ 6248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900" h="624840">
                <a:moveTo>
                  <a:pt x="0" y="464820"/>
                </a:moveTo>
                <a:lnTo>
                  <a:pt x="220980" y="0"/>
                </a:lnTo>
                <a:lnTo>
                  <a:pt x="1104900" y="365760"/>
                </a:lnTo>
                <a:lnTo>
                  <a:pt x="731520" y="6248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9" name="Freeform 2908"/>
          <p:cNvSpPr/>
          <p:nvPr/>
        </p:nvSpPr>
        <p:spPr>
          <a:xfrm>
            <a:off x="3139440" y="6469380"/>
            <a:ext cx="693420" cy="388620"/>
          </a:xfrm>
          <a:custGeom>
            <a:avLst/>
            <a:gdLst>
              <a:gd name="connsiteX0" fmla="*/ 0 w 693420"/>
              <a:gd name="connsiteY0" fmla="*/ 0 h 388620"/>
              <a:gd name="connsiteX1" fmla="*/ 693420 w 693420"/>
              <a:gd name="connsiteY1" fmla="*/ 38862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93420" h="388620">
                <a:moveTo>
                  <a:pt x="0" y="0"/>
                </a:moveTo>
                <a:lnTo>
                  <a:pt x="693420" y="388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0" name="Freeform 2909"/>
          <p:cNvSpPr/>
          <p:nvPr/>
        </p:nvSpPr>
        <p:spPr>
          <a:xfrm>
            <a:off x="3048000" y="6667500"/>
            <a:ext cx="579120" cy="281940"/>
          </a:xfrm>
          <a:custGeom>
            <a:avLst/>
            <a:gdLst>
              <a:gd name="connsiteX0" fmla="*/ 0 w 579120"/>
              <a:gd name="connsiteY0" fmla="*/ 0 h 281940"/>
              <a:gd name="connsiteX1" fmla="*/ 579120 w 579120"/>
              <a:gd name="connsiteY1" fmla="*/ 28194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9120" h="281940">
                <a:moveTo>
                  <a:pt x="0" y="0"/>
                </a:moveTo>
                <a:lnTo>
                  <a:pt x="57912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1" name="Freeform 2910"/>
          <p:cNvSpPr/>
          <p:nvPr/>
        </p:nvSpPr>
        <p:spPr>
          <a:xfrm>
            <a:off x="2705100" y="5303520"/>
            <a:ext cx="1539240" cy="1402080"/>
          </a:xfrm>
          <a:custGeom>
            <a:avLst/>
            <a:gdLst>
              <a:gd name="connsiteX0" fmla="*/ 0 w 1539240"/>
              <a:gd name="connsiteY0" fmla="*/ 1402080 h 1402080"/>
              <a:gd name="connsiteX1" fmla="*/ 0 w 1539240"/>
              <a:gd name="connsiteY1" fmla="*/ 967740 h 1402080"/>
              <a:gd name="connsiteX2" fmla="*/ 152400 w 1539240"/>
              <a:gd name="connsiteY2" fmla="*/ 777240 h 1402080"/>
              <a:gd name="connsiteX3" fmla="*/ 472440 w 1539240"/>
              <a:gd name="connsiteY3" fmla="*/ 0 h 1402080"/>
              <a:gd name="connsiteX4" fmla="*/ 800100 w 1539240"/>
              <a:gd name="connsiteY4" fmla="*/ 175260 h 1402080"/>
              <a:gd name="connsiteX5" fmla="*/ 594360 w 1539240"/>
              <a:gd name="connsiteY5" fmla="*/ 617220 h 1402080"/>
              <a:gd name="connsiteX6" fmla="*/ 868680 w 1539240"/>
              <a:gd name="connsiteY6" fmla="*/ 693420 h 1402080"/>
              <a:gd name="connsiteX7" fmla="*/ 838200 w 1539240"/>
              <a:gd name="connsiteY7" fmla="*/ 830580 h 1402080"/>
              <a:gd name="connsiteX8" fmla="*/ 1097280 w 1539240"/>
              <a:gd name="connsiteY8" fmla="*/ 922020 h 1402080"/>
              <a:gd name="connsiteX9" fmla="*/ 1539240 w 1539240"/>
              <a:gd name="connsiteY9" fmla="*/ 1188720 h 1402080"/>
              <a:gd name="connsiteX10" fmla="*/ 1386840 w 1539240"/>
              <a:gd name="connsiteY10" fmla="*/ 136398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39240" h="1402080">
                <a:moveTo>
                  <a:pt x="0" y="1402080"/>
                </a:moveTo>
                <a:lnTo>
                  <a:pt x="0" y="967740"/>
                </a:lnTo>
                <a:lnTo>
                  <a:pt x="152400" y="777240"/>
                </a:lnTo>
                <a:lnTo>
                  <a:pt x="472440" y="0"/>
                </a:lnTo>
                <a:lnTo>
                  <a:pt x="800100" y="175260"/>
                </a:lnTo>
                <a:lnTo>
                  <a:pt x="594360" y="617220"/>
                </a:lnTo>
                <a:lnTo>
                  <a:pt x="868680" y="693420"/>
                </a:lnTo>
                <a:lnTo>
                  <a:pt x="838200" y="830580"/>
                </a:lnTo>
                <a:lnTo>
                  <a:pt x="1097280" y="922020"/>
                </a:lnTo>
                <a:lnTo>
                  <a:pt x="1539240" y="1188720"/>
                </a:lnTo>
                <a:lnTo>
                  <a:pt x="1386840" y="13639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2" name="Freeform 2911"/>
          <p:cNvSpPr/>
          <p:nvPr/>
        </p:nvSpPr>
        <p:spPr>
          <a:xfrm>
            <a:off x="2865120" y="6118860"/>
            <a:ext cx="320040" cy="182880"/>
          </a:xfrm>
          <a:custGeom>
            <a:avLst/>
            <a:gdLst>
              <a:gd name="connsiteX0" fmla="*/ 0 w 320040"/>
              <a:gd name="connsiteY0" fmla="*/ 0 h 182880"/>
              <a:gd name="connsiteX1" fmla="*/ 320040 w 32004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182880">
                <a:moveTo>
                  <a:pt x="0" y="0"/>
                </a:moveTo>
                <a:lnTo>
                  <a:pt x="320040" y="1828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3" name="Freeform 2912"/>
          <p:cNvSpPr/>
          <p:nvPr/>
        </p:nvSpPr>
        <p:spPr>
          <a:xfrm>
            <a:off x="1661160" y="4747260"/>
            <a:ext cx="1653540" cy="2125980"/>
          </a:xfrm>
          <a:custGeom>
            <a:avLst/>
            <a:gdLst>
              <a:gd name="connsiteX0" fmla="*/ 998220 w 1653540"/>
              <a:gd name="connsiteY0" fmla="*/ 2125980 h 2125980"/>
              <a:gd name="connsiteX1" fmla="*/ 0 w 1653540"/>
              <a:gd name="connsiteY1" fmla="*/ 1996440 h 2125980"/>
              <a:gd name="connsiteX2" fmla="*/ 297180 w 1653540"/>
              <a:gd name="connsiteY2" fmla="*/ 1173480 h 2125980"/>
              <a:gd name="connsiteX3" fmla="*/ 563880 w 1653540"/>
              <a:gd name="connsiteY3" fmla="*/ 510540 h 2125980"/>
              <a:gd name="connsiteX4" fmla="*/ 792480 w 1653540"/>
              <a:gd name="connsiteY4" fmla="*/ 640080 h 2125980"/>
              <a:gd name="connsiteX5" fmla="*/ 967740 w 1653540"/>
              <a:gd name="connsiteY5" fmla="*/ 365760 h 2125980"/>
              <a:gd name="connsiteX6" fmla="*/ 1181100 w 1653540"/>
              <a:gd name="connsiteY6" fmla="*/ 0 h 2125980"/>
              <a:gd name="connsiteX7" fmla="*/ 1653540 w 1653540"/>
              <a:gd name="connsiteY7" fmla="*/ 198120 h 2125980"/>
              <a:gd name="connsiteX8" fmla="*/ 1493520 w 1653540"/>
              <a:gd name="connsiteY8" fmla="*/ 586740 h 212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40" h="2125980">
                <a:moveTo>
                  <a:pt x="998220" y="2125980"/>
                </a:moveTo>
                <a:lnTo>
                  <a:pt x="0" y="1996440"/>
                </a:lnTo>
                <a:lnTo>
                  <a:pt x="297180" y="1173480"/>
                </a:lnTo>
                <a:lnTo>
                  <a:pt x="563880" y="510540"/>
                </a:lnTo>
                <a:lnTo>
                  <a:pt x="792480" y="640080"/>
                </a:lnTo>
                <a:lnTo>
                  <a:pt x="967740" y="365760"/>
                </a:lnTo>
                <a:lnTo>
                  <a:pt x="1181100" y="0"/>
                </a:lnTo>
                <a:lnTo>
                  <a:pt x="1653540" y="198120"/>
                </a:lnTo>
                <a:lnTo>
                  <a:pt x="1493520" y="586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4" name="Freeform 2913"/>
          <p:cNvSpPr/>
          <p:nvPr/>
        </p:nvSpPr>
        <p:spPr>
          <a:xfrm>
            <a:off x="2613660" y="5135880"/>
            <a:ext cx="502920" cy="259080"/>
          </a:xfrm>
          <a:custGeom>
            <a:avLst/>
            <a:gdLst>
              <a:gd name="connsiteX0" fmla="*/ 0 w 502920"/>
              <a:gd name="connsiteY0" fmla="*/ 0 h 259080"/>
              <a:gd name="connsiteX1" fmla="*/ 502920 w 50292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259080">
                <a:moveTo>
                  <a:pt x="0" y="0"/>
                </a:moveTo>
                <a:lnTo>
                  <a:pt x="502920" y="259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5" name="Freeform 2914"/>
          <p:cNvSpPr/>
          <p:nvPr/>
        </p:nvSpPr>
        <p:spPr>
          <a:xfrm>
            <a:off x="2430780" y="5394960"/>
            <a:ext cx="548640" cy="350520"/>
          </a:xfrm>
          <a:custGeom>
            <a:avLst/>
            <a:gdLst>
              <a:gd name="connsiteX0" fmla="*/ 0 w 548640"/>
              <a:gd name="connsiteY0" fmla="*/ 0 h 350520"/>
              <a:gd name="connsiteX1" fmla="*/ 15240 w 548640"/>
              <a:gd name="connsiteY1" fmla="*/ 129540 h 350520"/>
              <a:gd name="connsiteX2" fmla="*/ 548640 w 548640"/>
              <a:gd name="connsiteY2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8640" h="350520">
                <a:moveTo>
                  <a:pt x="0" y="0"/>
                </a:moveTo>
                <a:lnTo>
                  <a:pt x="15240" y="129540"/>
                </a:lnTo>
                <a:lnTo>
                  <a:pt x="548640" y="3505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6" name="Freeform 2915"/>
          <p:cNvSpPr/>
          <p:nvPr/>
        </p:nvSpPr>
        <p:spPr>
          <a:xfrm>
            <a:off x="2453640" y="5623560"/>
            <a:ext cx="342900" cy="541020"/>
          </a:xfrm>
          <a:custGeom>
            <a:avLst/>
            <a:gdLst>
              <a:gd name="connsiteX0" fmla="*/ 144780 w 342900"/>
              <a:gd name="connsiteY0" fmla="*/ 0 h 541020"/>
              <a:gd name="connsiteX1" fmla="*/ 0 w 342900"/>
              <a:gd name="connsiteY1" fmla="*/ 403860 h 541020"/>
              <a:gd name="connsiteX2" fmla="*/ 342900 w 342900"/>
              <a:gd name="connsiteY2" fmla="*/ 54102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2900" h="541020">
                <a:moveTo>
                  <a:pt x="144780" y="0"/>
                </a:moveTo>
                <a:lnTo>
                  <a:pt x="0" y="403860"/>
                </a:lnTo>
                <a:lnTo>
                  <a:pt x="342900" y="5410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7" name="Freeform 2916"/>
          <p:cNvSpPr/>
          <p:nvPr/>
        </p:nvSpPr>
        <p:spPr>
          <a:xfrm>
            <a:off x="1965960" y="5951220"/>
            <a:ext cx="487680" cy="91440"/>
          </a:xfrm>
          <a:custGeom>
            <a:avLst/>
            <a:gdLst>
              <a:gd name="connsiteX0" fmla="*/ 0 w 487680"/>
              <a:gd name="connsiteY0" fmla="*/ 0 h 91440"/>
              <a:gd name="connsiteX1" fmla="*/ 487680 w 48768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91440">
                <a:moveTo>
                  <a:pt x="0" y="0"/>
                </a:moveTo>
                <a:lnTo>
                  <a:pt x="487680" y="91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8" name="Freeform 2917"/>
          <p:cNvSpPr/>
          <p:nvPr/>
        </p:nvSpPr>
        <p:spPr>
          <a:xfrm>
            <a:off x="1828800" y="6271260"/>
            <a:ext cx="876300" cy="121920"/>
          </a:xfrm>
          <a:custGeom>
            <a:avLst/>
            <a:gdLst>
              <a:gd name="connsiteX0" fmla="*/ 0 w 876300"/>
              <a:gd name="connsiteY0" fmla="*/ 0 h 121920"/>
              <a:gd name="connsiteX1" fmla="*/ 617220 w 876300"/>
              <a:gd name="connsiteY1" fmla="*/ 121920 h 121920"/>
              <a:gd name="connsiteX2" fmla="*/ 876300 w 876300"/>
              <a:gd name="connsiteY2" fmla="*/ 114300 h 121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6300" h="121920">
                <a:moveTo>
                  <a:pt x="0" y="0"/>
                </a:moveTo>
                <a:lnTo>
                  <a:pt x="617220" y="121920"/>
                </a:lnTo>
                <a:lnTo>
                  <a:pt x="876300" y="114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9" name="Freeform 2918"/>
          <p:cNvSpPr/>
          <p:nvPr/>
        </p:nvSpPr>
        <p:spPr>
          <a:xfrm>
            <a:off x="2019300" y="4739640"/>
            <a:ext cx="723900" cy="525780"/>
          </a:xfrm>
          <a:custGeom>
            <a:avLst/>
            <a:gdLst>
              <a:gd name="connsiteX0" fmla="*/ 281940 w 723900"/>
              <a:gd name="connsiteY0" fmla="*/ 525780 h 525780"/>
              <a:gd name="connsiteX1" fmla="*/ 0 w 723900"/>
              <a:gd name="connsiteY1" fmla="*/ 335280 h 525780"/>
              <a:gd name="connsiteX2" fmla="*/ 106680 w 723900"/>
              <a:gd name="connsiteY2" fmla="*/ 0 h 525780"/>
              <a:gd name="connsiteX3" fmla="*/ 723900 w 723900"/>
              <a:gd name="connsiteY3" fmla="*/ 16764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3900" h="525780">
                <a:moveTo>
                  <a:pt x="281940" y="525780"/>
                </a:moveTo>
                <a:lnTo>
                  <a:pt x="0" y="335280"/>
                </a:lnTo>
                <a:lnTo>
                  <a:pt x="106680" y="0"/>
                </a:lnTo>
                <a:lnTo>
                  <a:pt x="723900" y="1676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0" name="Freeform 2919"/>
          <p:cNvSpPr/>
          <p:nvPr/>
        </p:nvSpPr>
        <p:spPr>
          <a:xfrm>
            <a:off x="2461260" y="4206240"/>
            <a:ext cx="411480" cy="541020"/>
          </a:xfrm>
          <a:custGeom>
            <a:avLst/>
            <a:gdLst>
              <a:gd name="connsiteX0" fmla="*/ 411480 w 411480"/>
              <a:gd name="connsiteY0" fmla="*/ 541020 h 541020"/>
              <a:gd name="connsiteX1" fmla="*/ 365760 w 411480"/>
              <a:gd name="connsiteY1" fmla="*/ 0 h 541020"/>
              <a:gd name="connsiteX2" fmla="*/ 0 w 411480"/>
              <a:gd name="connsiteY2" fmla="*/ 15240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480" h="541020">
                <a:moveTo>
                  <a:pt x="411480" y="541020"/>
                </a:moveTo>
                <a:lnTo>
                  <a:pt x="365760" y="0"/>
                </a:lnTo>
                <a:lnTo>
                  <a:pt x="0" y="152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1" name="Freeform 2920"/>
          <p:cNvSpPr/>
          <p:nvPr/>
        </p:nvSpPr>
        <p:spPr>
          <a:xfrm>
            <a:off x="2232660" y="3726180"/>
            <a:ext cx="1493520" cy="1790700"/>
          </a:xfrm>
          <a:custGeom>
            <a:avLst/>
            <a:gdLst>
              <a:gd name="connsiteX0" fmla="*/ 0 w 1493520"/>
              <a:gd name="connsiteY0" fmla="*/ 327660 h 1790700"/>
              <a:gd name="connsiteX1" fmla="*/ 868680 w 1493520"/>
              <a:gd name="connsiteY1" fmla="*/ 0 h 1790700"/>
              <a:gd name="connsiteX2" fmla="*/ 998220 w 1493520"/>
              <a:gd name="connsiteY2" fmla="*/ 510540 h 1790700"/>
              <a:gd name="connsiteX3" fmla="*/ 1165860 w 1493520"/>
              <a:gd name="connsiteY3" fmla="*/ 1234440 h 1790700"/>
              <a:gd name="connsiteX4" fmla="*/ 1493520 w 1493520"/>
              <a:gd name="connsiteY4" fmla="*/ 1714500 h 1790700"/>
              <a:gd name="connsiteX5" fmla="*/ 1409700 w 1493520"/>
              <a:gd name="connsiteY5" fmla="*/ 1790700 h 1790700"/>
              <a:gd name="connsiteX6" fmla="*/ 1234440 w 1493520"/>
              <a:gd name="connsiteY6" fmla="*/ 1783080 h 1790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93520" h="1790700">
                <a:moveTo>
                  <a:pt x="0" y="327660"/>
                </a:moveTo>
                <a:lnTo>
                  <a:pt x="868680" y="0"/>
                </a:lnTo>
                <a:lnTo>
                  <a:pt x="998220" y="510540"/>
                </a:lnTo>
                <a:lnTo>
                  <a:pt x="1165860" y="1234440"/>
                </a:lnTo>
                <a:lnTo>
                  <a:pt x="1493520" y="1714500"/>
                </a:lnTo>
                <a:lnTo>
                  <a:pt x="1409700" y="1790700"/>
                </a:lnTo>
                <a:lnTo>
                  <a:pt x="1234440" y="1783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2" name="Freeform 2921"/>
          <p:cNvSpPr/>
          <p:nvPr/>
        </p:nvSpPr>
        <p:spPr>
          <a:xfrm>
            <a:off x="2819400" y="3985260"/>
            <a:ext cx="396240" cy="228600"/>
          </a:xfrm>
          <a:custGeom>
            <a:avLst/>
            <a:gdLst>
              <a:gd name="connsiteX0" fmla="*/ 0 w 396240"/>
              <a:gd name="connsiteY0" fmla="*/ 228600 h 228600"/>
              <a:gd name="connsiteX1" fmla="*/ 396240 w 396240"/>
              <a:gd name="connsiteY1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228600">
                <a:moveTo>
                  <a:pt x="0" y="228600"/>
                </a:moveTo>
                <a:lnTo>
                  <a:pt x="3962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3" name="Freeform 2922"/>
          <p:cNvSpPr/>
          <p:nvPr/>
        </p:nvSpPr>
        <p:spPr>
          <a:xfrm>
            <a:off x="2026920" y="3771900"/>
            <a:ext cx="236220" cy="289560"/>
          </a:xfrm>
          <a:custGeom>
            <a:avLst/>
            <a:gdLst>
              <a:gd name="connsiteX0" fmla="*/ 0 w 236220"/>
              <a:gd name="connsiteY0" fmla="*/ 0 h 289560"/>
              <a:gd name="connsiteX1" fmla="*/ 236220 w 23622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289560">
                <a:moveTo>
                  <a:pt x="0" y="0"/>
                </a:moveTo>
                <a:lnTo>
                  <a:pt x="236220" y="289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4" name="Freeform 2923"/>
          <p:cNvSpPr/>
          <p:nvPr/>
        </p:nvSpPr>
        <p:spPr>
          <a:xfrm>
            <a:off x="3284220" y="4236720"/>
            <a:ext cx="975360" cy="784860"/>
          </a:xfrm>
          <a:custGeom>
            <a:avLst/>
            <a:gdLst>
              <a:gd name="connsiteX0" fmla="*/ 190500 w 975360"/>
              <a:gd name="connsiteY0" fmla="*/ 784860 h 784860"/>
              <a:gd name="connsiteX1" fmla="*/ 975360 w 975360"/>
              <a:gd name="connsiteY1" fmla="*/ 449580 h 784860"/>
              <a:gd name="connsiteX2" fmla="*/ 922020 w 975360"/>
              <a:gd name="connsiteY2" fmla="*/ 0 h 784860"/>
              <a:gd name="connsiteX3" fmla="*/ 0 w 975360"/>
              <a:gd name="connsiteY3" fmla="*/ 28194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" h="784860">
                <a:moveTo>
                  <a:pt x="190500" y="784860"/>
                </a:moveTo>
                <a:lnTo>
                  <a:pt x="975360" y="449580"/>
                </a:lnTo>
                <a:lnTo>
                  <a:pt x="922020" y="0"/>
                </a:lnTo>
                <a:lnTo>
                  <a:pt x="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5" name="Freeform 2924"/>
          <p:cNvSpPr/>
          <p:nvPr/>
        </p:nvSpPr>
        <p:spPr>
          <a:xfrm>
            <a:off x="3208020" y="3215640"/>
            <a:ext cx="960120" cy="754380"/>
          </a:xfrm>
          <a:custGeom>
            <a:avLst/>
            <a:gdLst>
              <a:gd name="connsiteX0" fmla="*/ 0 w 960120"/>
              <a:gd name="connsiteY0" fmla="*/ 754380 h 754380"/>
              <a:gd name="connsiteX1" fmla="*/ 327660 w 960120"/>
              <a:gd name="connsiteY1" fmla="*/ 678180 h 754380"/>
              <a:gd name="connsiteX2" fmla="*/ 190500 w 960120"/>
              <a:gd name="connsiteY2" fmla="*/ 106680 h 754380"/>
              <a:gd name="connsiteX3" fmla="*/ 457200 w 960120"/>
              <a:gd name="connsiteY3" fmla="*/ 0 h 754380"/>
              <a:gd name="connsiteX4" fmla="*/ 586740 w 960120"/>
              <a:gd name="connsiteY4" fmla="*/ 525780 h 754380"/>
              <a:gd name="connsiteX5" fmla="*/ 960120 w 960120"/>
              <a:gd name="connsiteY5" fmla="*/ 41148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60120" h="754380">
                <a:moveTo>
                  <a:pt x="0" y="754380"/>
                </a:moveTo>
                <a:lnTo>
                  <a:pt x="327660" y="678180"/>
                </a:lnTo>
                <a:lnTo>
                  <a:pt x="190500" y="106680"/>
                </a:lnTo>
                <a:lnTo>
                  <a:pt x="457200" y="0"/>
                </a:lnTo>
                <a:lnTo>
                  <a:pt x="586740" y="525780"/>
                </a:lnTo>
                <a:lnTo>
                  <a:pt x="960120" y="411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6" name="Freeform 2925"/>
          <p:cNvSpPr/>
          <p:nvPr/>
        </p:nvSpPr>
        <p:spPr>
          <a:xfrm>
            <a:off x="1424940" y="3291840"/>
            <a:ext cx="601980" cy="624840"/>
          </a:xfrm>
          <a:custGeom>
            <a:avLst/>
            <a:gdLst>
              <a:gd name="connsiteX0" fmla="*/ 0 w 601980"/>
              <a:gd name="connsiteY0" fmla="*/ 419100 h 624840"/>
              <a:gd name="connsiteX1" fmla="*/ 259080 w 601980"/>
              <a:gd name="connsiteY1" fmla="*/ 0 h 624840"/>
              <a:gd name="connsiteX2" fmla="*/ 601980 w 601980"/>
              <a:gd name="connsiteY2" fmla="*/ 228600 h 624840"/>
              <a:gd name="connsiteX3" fmla="*/ 342900 w 601980"/>
              <a:gd name="connsiteY3" fmla="*/ 556260 h 624840"/>
              <a:gd name="connsiteX4" fmla="*/ 129540 w 601980"/>
              <a:gd name="connsiteY4" fmla="*/ 624840 h 624840"/>
              <a:gd name="connsiteX5" fmla="*/ 7620 w 601980"/>
              <a:gd name="connsiteY5" fmla="*/ 48006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1980" h="624840">
                <a:moveTo>
                  <a:pt x="0" y="419100"/>
                </a:moveTo>
                <a:lnTo>
                  <a:pt x="259080" y="0"/>
                </a:lnTo>
                <a:lnTo>
                  <a:pt x="601980" y="228600"/>
                </a:lnTo>
                <a:lnTo>
                  <a:pt x="342900" y="556260"/>
                </a:lnTo>
                <a:lnTo>
                  <a:pt x="129540" y="624840"/>
                </a:lnTo>
                <a:lnTo>
                  <a:pt x="7620" y="480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7" name="Freeform 2926"/>
          <p:cNvSpPr/>
          <p:nvPr/>
        </p:nvSpPr>
        <p:spPr>
          <a:xfrm>
            <a:off x="1417320" y="2583180"/>
            <a:ext cx="586740" cy="472440"/>
          </a:xfrm>
          <a:custGeom>
            <a:avLst/>
            <a:gdLst>
              <a:gd name="connsiteX0" fmla="*/ 0 w 586740"/>
              <a:gd name="connsiteY0" fmla="*/ 259080 h 472440"/>
              <a:gd name="connsiteX1" fmla="*/ 411480 w 586740"/>
              <a:gd name="connsiteY1" fmla="*/ 472440 h 472440"/>
              <a:gd name="connsiteX2" fmla="*/ 586740 w 586740"/>
              <a:gd name="connsiteY2" fmla="*/ 259080 h 472440"/>
              <a:gd name="connsiteX3" fmla="*/ 152400 w 586740"/>
              <a:gd name="connsiteY3" fmla="*/ 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6740" h="472440">
                <a:moveTo>
                  <a:pt x="0" y="259080"/>
                </a:moveTo>
                <a:lnTo>
                  <a:pt x="411480" y="472440"/>
                </a:lnTo>
                <a:lnTo>
                  <a:pt x="586740" y="259080"/>
                </a:lnTo>
                <a:lnTo>
                  <a:pt x="1524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8" name="Freeform 2927"/>
          <p:cNvSpPr/>
          <p:nvPr/>
        </p:nvSpPr>
        <p:spPr>
          <a:xfrm>
            <a:off x="1546860" y="1790700"/>
            <a:ext cx="1074420" cy="906780"/>
          </a:xfrm>
          <a:custGeom>
            <a:avLst/>
            <a:gdLst>
              <a:gd name="connsiteX0" fmla="*/ 0 w 1074420"/>
              <a:gd name="connsiteY0" fmla="*/ 807720 h 906780"/>
              <a:gd name="connsiteX1" fmla="*/ 609600 w 1074420"/>
              <a:gd name="connsiteY1" fmla="*/ 0 h 906780"/>
              <a:gd name="connsiteX2" fmla="*/ 838200 w 1074420"/>
              <a:gd name="connsiteY2" fmla="*/ 144780 h 906780"/>
              <a:gd name="connsiteX3" fmla="*/ 655320 w 1074420"/>
              <a:gd name="connsiteY3" fmla="*/ 685800 h 906780"/>
              <a:gd name="connsiteX4" fmla="*/ 1074420 w 1074420"/>
              <a:gd name="connsiteY4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4420" h="906780">
                <a:moveTo>
                  <a:pt x="0" y="807720"/>
                </a:moveTo>
                <a:lnTo>
                  <a:pt x="609600" y="0"/>
                </a:lnTo>
                <a:lnTo>
                  <a:pt x="838200" y="144780"/>
                </a:lnTo>
                <a:lnTo>
                  <a:pt x="655320" y="685800"/>
                </a:lnTo>
                <a:lnTo>
                  <a:pt x="1074420" y="9067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9" name="Freeform 2928"/>
          <p:cNvSpPr/>
          <p:nvPr/>
        </p:nvSpPr>
        <p:spPr>
          <a:xfrm>
            <a:off x="1836420" y="2247900"/>
            <a:ext cx="403860" cy="251460"/>
          </a:xfrm>
          <a:custGeom>
            <a:avLst/>
            <a:gdLst>
              <a:gd name="connsiteX0" fmla="*/ 0 w 403860"/>
              <a:gd name="connsiteY0" fmla="*/ 0 h 251460"/>
              <a:gd name="connsiteX1" fmla="*/ 403860 w 40386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251460">
                <a:moveTo>
                  <a:pt x="0" y="0"/>
                </a:moveTo>
                <a:lnTo>
                  <a:pt x="40386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0" name="Freeform 2929"/>
          <p:cNvSpPr/>
          <p:nvPr/>
        </p:nvSpPr>
        <p:spPr>
          <a:xfrm>
            <a:off x="1935480" y="2987040"/>
            <a:ext cx="281940" cy="251460"/>
          </a:xfrm>
          <a:custGeom>
            <a:avLst/>
            <a:gdLst>
              <a:gd name="connsiteX0" fmla="*/ 0 w 281940"/>
              <a:gd name="connsiteY0" fmla="*/ 0 h 251460"/>
              <a:gd name="connsiteX1" fmla="*/ 281940 w 28194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1940" h="251460">
                <a:moveTo>
                  <a:pt x="0" y="0"/>
                </a:moveTo>
                <a:lnTo>
                  <a:pt x="28194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1" name="Freeform 2930"/>
          <p:cNvSpPr/>
          <p:nvPr/>
        </p:nvSpPr>
        <p:spPr>
          <a:xfrm>
            <a:off x="3238500" y="1295400"/>
            <a:ext cx="708660" cy="525780"/>
          </a:xfrm>
          <a:custGeom>
            <a:avLst/>
            <a:gdLst>
              <a:gd name="connsiteX0" fmla="*/ 0 w 708660"/>
              <a:gd name="connsiteY0" fmla="*/ 0 h 525780"/>
              <a:gd name="connsiteX1" fmla="*/ 426720 w 708660"/>
              <a:gd name="connsiteY1" fmla="*/ 281940 h 525780"/>
              <a:gd name="connsiteX2" fmla="*/ 480060 w 708660"/>
              <a:gd name="connsiteY2" fmla="*/ 525780 h 525780"/>
              <a:gd name="connsiteX3" fmla="*/ 708660 w 708660"/>
              <a:gd name="connsiteY3" fmla="*/ 42672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8660" h="525780">
                <a:moveTo>
                  <a:pt x="0" y="0"/>
                </a:moveTo>
                <a:lnTo>
                  <a:pt x="426720" y="281940"/>
                </a:lnTo>
                <a:lnTo>
                  <a:pt x="480060" y="525780"/>
                </a:lnTo>
                <a:lnTo>
                  <a:pt x="708660" y="426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2" name="Freeform 2931"/>
          <p:cNvSpPr/>
          <p:nvPr/>
        </p:nvSpPr>
        <p:spPr>
          <a:xfrm>
            <a:off x="3307080" y="1028700"/>
            <a:ext cx="579120" cy="251460"/>
          </a:xfrm>
          <a:custGeom>
            <a:avLst/>
            <a:gdLst>
              <a:gd name="connsiteX0" fmla="*/ 0 w 579120"/>
              <a:gd name="connsiteY0" fmla="*/ 0 h 251460"/>
              <a:gd name="connsiteX1" fmla="*/ 304800 w 579120"/>
              <a:gd name="connsiteY1" fmla="*/ 251460 h 251460"/>
              <a:gd name="connsiteX2" fmla="*/ 579120 w 579120"/>
              <a:gd name="connsiteY2" fmla="*/ 1752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79120" h="251460">
                <a:moveTo>
                  <a:pt x="0" y="0"/>
                </a:moveTo>
                <a:lnTo>
                  <a:pt x="304800" y="251460"/>
                </a:lnTo>
                <a:lnTo>
                  <a:pt x="579120" y="1752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3" name="Freeform 2932"/>
          <p:cNvSpPr/>
          <p:nvPr/>
        </p:nvSpPr>
        <p:spPr>
          <a:xfrm>
            <a:off x="3017520" y="1783080"/>
            <a:ext cx="815340" cy="586740"/>
          </a:xfrm>
          <a:custGeom>
            <a:avLst/>
            <a:gdLst>
              <a:gd name="connsiteX0" fmla="*/ 0 w 815340"/>
              <a:gd name="connsiteY0" fmla="*/ 160020 h 586740"/>
              <a:gd name="connsiteX1" fmla="*/ 304800 w 815340"/>
              <a:gd name="connsiteY1" fmla="*/ 0 h 586740"/>
              <a:gd name="connsiteX2" fmla="*/ 487680 w 815340"/>
              <a:gd name="connsiteY2" fmla="*/ 213360 h 586740"/>
              <a:gd name="connsiteX3" fmla="*/ 563880 w 815340"/>
              <a:gd name="connsiteY3" fmla="*/ 586740 h 586740"/>
              <a:gd name="connsiteX4" fmla="*/ 815340 w 815340"/>
              <a:gd name="connsiteY4" fmla="*/ 51054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5340" h="586740">
                <a:moveTo>
                  <a:pt x="0" y="160020"/>
                </a:moveTo>
                <a:lnTo>
                  <a:pt x="304800" y="0"/>
                </a:lnTo>
                <a:lnTo>
                  <a:pt x="487680" y="213360"/>
                </a:lnTo>
                <a:lnTo>
                  <a:pt x="563880" y="586740"/>
                </a:lnTo>
                <a:lnTo>
                  <a:pt x="815340" y="5105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4" name="Freeform 2933"/>
          <p:cNvSpPr/>
          <p:nvPr/>
        </p:nvSpPr>
        <p:spPr>
          <a:xfrm>
            <a:off x="3451860" y="1821180"/>
            <a:ext cx="274320" cy="22860"/>
          </a:xfrm>
          <a:custGeom>
            <a:avLst/>
            <a:gdLst>
              <a:gd name="connsiteX0" fmla="*/ 0 w 274320"/>
              <a:gd name="connsiteY0" fmla="*/ 22860 h 22860"/>
              <a:gd name="connsiteX1" fmla="*/ 274320 w 274320"/>
              <a:gd name="connsiteY1" fmla="*/ 0 h 22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4320" h="22860">
                <a:moveTo>
                  <a:pt x="0" y="22860"/>
                </a:moveTo>
                <a:lnTo>
                  <a:pt x="2743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5" name="Freeform 2934"/>
          <p:cNvSpPr/>
          <p:nvPr/>
        </p:nvSpPr>
        <p:spPr>
          <a:xfrm>
            <a:off x="3108960" y="1920240"/>
            <a:ext cx="487680" cy="502920"/>
          </a:xfrm>
          <a:custGeom>
            <a:avLst/>
            <a:gdLst>
              <a:gd name="connsiteX0" fmla="*/ 0 w 487680"/>
              <a:gd name="connsiteY0" fmla="*/ 0 h 502920"/>
              <a:gd name="connsiteX1" fmla="*/ 114300 w 487680"/>
              <a:gd name="connsiteY1" fmla="*/ 502920 h 502920"/>
              <a:gd name="connsiteX2" fmla="*/ 487680 w 487680"/>
              <a:gd name="connsiteY2" fmla="*/ 441960 h 50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7680" h="502920">
                <a:moveTo>
                  <a:pt x="0" y="0"/>
                </a:moveTo>
                <a:lnTo>
                  <a:pt x="114300" y="502920"/>
                </a:lnTo>
                <a:lnTo>
                  <a:pt x="487680" y="4419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6" name="Freeform 2935"/>
          <p:cNvSpPr/>
          <p:nvPr/>
        </p:nvSpPr>
        <p:spPr>
          <a:xfrm>
            <a:off x="2987040" y="2423160"/>
            <a:ext cx="426720" cy="1089660"/>
          </a:xfrm>
          <a:custGeom>
            <a:avLst/>
            <a:gdLst>
              <a:gd name="connsiteX0" fmla="*/ 0 w 426720"/>
              <a:gd name="connsiteY0" fmla="*/ 1089660 h 1089660"/>
              <a:gd name="connsiteX1" fmla="*/ 426720 w 426720"/>
              <a:gd name="connsiteY1" fmla="*/ 899160 h 1089660"/>
              <a:gd name="connsiteX2" fmla="*/ 38100 w 426720"/>
              <a:gd name="connsiteY2" fmla="*/ 259080 h 1089660"/>
              <a:gd name="connsiteX3" fmla="*/ 236220 w 426720"/>
              <a:gd name="connsiteY3" fmla="*/ 0 h 108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6720" h="1089660">
                <a:moveTo>
                  <a:pt x="0" y="1089660"/>
                </a:moveTo>
                <a:lnTo>
                  <a:pt x="426720" y="899160"/>
                </a:lnTo>
                <a:lnTo>
                  <a:pt x="38100" y="259080"/>
                </a:lnTo>
                <a:lnTo>
                  <a:pt x="2362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7" name="Freeform 2936"/>
          <p:cNvSpPr/>
          <p:nvPr/>
        </p:nvSpPr>
        <p:spPr>
          <a:xfrm>
            <a:off x="1676400" y="1264920"/>
            <a:ext cx="1211580" cy="739140"/>
          </a:xfrm>
          <a:custGeom>
            <a:avLst/>
            <a:gdLst>
              <a:gd name="connsiteX0" fmla="*/ 1211580 w 1211580"/>
              <a:gd name="connsiteY0" fmla="*/ 739140 h 739140"/>
              <a:gd name="connsiteX1" fmla="*/ 731520 w 1211580"/>
              <a:gd name="connsiteY1" fmla="*/ 426720 h 739140"/>
              <a:gd name="connsiteX2" fmla="*/ 0 w 1211580"/>
              <a:gd name="connsiteY2" fmla="*/ 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1580" h="739140">
                <a:moveTo>
                  <a:pt x="1211580" y="739140"/>
                </a:moveTo>
                <a:lnTo>
                  <a:pt x="731520" y="4267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8" name="Freeform 2937"/>
          <p:cNvSpPr/>
          <p:nvPr/>
        </p:nvSpPr>
        <p:spPr>
          <a:xfrm>
            <a:off x="2613660" y="937260"/>
            <a:ext cx="381000" cy="205740"/>
          </a:xfrm>
          <a:custGeom>
            <a:avLst/>
            <a:gdLst>
              <a:gd name="connsiteX0" fmla="*/ 381000 w 381000"/>
              <a:gd name="connsiteY0" fmla="*/ 205740 h 205740"/>
              <a:gd name="connsiteX1" fmla="*/ 0 w 381000"/>
              <a:gd name="connsiteY1" fmla="*/ 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0" h="205740">
                <a:moveTo>
                  <a:pt x="381000" y="2057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9" name="Freeform 2938"/>
          <p:cNvSpPr/>
          <p:nvPr/>
        </p:nvSpPr>
        <p:spPr>
          <a:xfrm>
            <a:off x="2385060" y="899160"/>
            <a:ext cx="731520" cy="762000"/>
          </a:xfrm>
          <a:custGeom>
            <a:avLst/>
            <a:gdLst>
              <a:gd name="connsiteX0" fmla="*/ 731520 w 731520"/>
              <a:gd name="connsiteY0" fmla="*/ 0 h 762000"/>
              <a:gd name="connsiteX1" fmla="*/ 205740 w 731520"/>
              <a:gd name="connsiteY1" fmla="*/ 746760 h 762000"/>
              <a:gd name="connsiteX2" fmla="*/ 60960 w 731520"/>
              <a:gd name="connsiteY2" fmla="*/ 647700 h 762000"/>
              <a:gd name="connsiteX3" fmla="*/ 0 w 731520"/>
              <a:gd name="connsiteY3" fmla="*/ 762000 h 76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520" h="762000">
                <a:moveTo>
                  <a:pt x="731520" y="0"/>
                </a:moveTo>
                <a:lnTo>
                  <a:pt x="205740" y="746760"/>
                </a:lnTo>
                <a:lnTo>
                  <a:pt x="60960" y="647700"/>
                </a:lnTo>
                <a:lnTo>
                  <a:pt x="0" y="7620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940" name="Group 2939"/>
          <p:cNvGrpSpPr/>
          <p:nvPr/>
        </p:nvGrpSpPr>
        <p:grpSpPr>
          <a:xfrm>
            <a:off x="5006340" y="5966460"/>
            <a:ext cx="3836670" cy="2438400"/>
            <a:chOff x="5006340" y="5966460"/>
            <a:chExt cx="3836670" cy="2438400"/>
          </a:xfrm>
        </p:grpSpPr>
        <p:sp>
          <p:nvSpPr>
            <p:cNvPr id="2941" name="Freeform 2940"/>
            <p:cNvSpPr/>
            <p:nvPr/>
          </p:nvSpPr>
          <p:spPr>
            <a:xfrm>
              <a:off x="5006340" y="6934200"/>
              <a:ext cx="121920" cy="358140"/>
            </a:xfrm>
            <a:custGeom>
              <a:avLst/>
              <a:gdLst>
                <a:gd name="connsiteX0" fmla="*/ 49530 w 163830"/>
                <a:gd name="connsiteY0" fmla="*/ 0 h 1219200"/>
                <a:gd name="connsiteX1" fmla="*/ 80010 w 163830"/>
                <a:gd name="connsiteY1" fmla="*/ 590550 h 1219200"/>
                <a:gd name="connsiteX2" fmla="*/ 0 w 163830"/>
                <a:gd name="connsiteY2" fmla="*/ 624840 h 1219200"/>
                <a:gd name="connsiteX3" fmla="*/ 102870 w 163830"/>
                <a:gd name="connsiteY3" fmla="*/ 861060 h 1219200"/>
                <a:gd name="connsiteX4" fmla="*/ 163830 w 163830"/>
                <a:gd name="connsiteY4" fmla="*/ 1162050 h 1219200"/>
                <a:gd name="connsiteX5" fmla="*/ 41910 w 163830"/>
                <a:gd name="connsiteY5" fmla="*/ 1219200 h 1219200"/>
                <a:gd name="connsiteX0" fmla="*/ 80010 w 163830"/>
                <a:gd name="connsiteY0" fmla="*/ 0 h 628650"/>
                <a:gd name="connsiteX1" fmla="*/ 0 w 163830"/>
                <a:gd name="connsiteY1" fmla="*/ 34290 h 628650"/>
                <a:gd name="connsiteX2" fmla="*/ 102870 w 163830"/>
                <a:gd name="connsiteY2" fmla="*/ 270510 h 628650"/>
                <a:gd name="connsiteX3" fmla="*/ 163830 w 163830"/>
                <a:gd name="connsiteY3" fmla="*/ 571500 h 628650"/>
                <a:gd name="connsiteX4" fmla="*/ 41910 w 163830"/>
                <a:gd name="connsiteY4" fmla="*/ 628650 h 628650"/>
                <a:gd name="connsiteX0" fmla="*/ 0 w 163830"/>
                <a:gd name="connsiteY0" fmla="*/ 0 h 594360"/>
                <a:gd name="connsiteX1" fmla="*/ 102870 w 163830"/>
                <a:gd name="connsiteY1" fmla="*/ 236220 h 594360"/>
                <a:gd name="connsiteX2" fmla="*/ 163830 w 163830"/>
                <a:gd name="connsiteY2" fmla="*/ 537210 h 594360"/>
                <a:gd name="connsiteX3" fmla="*/ 41910 w 163830"/>
                <a:gd name="connsiteY3" fmla="*/ 594360 h 594360"/>
                <a:gd name="connsiteX0" fmla="*/ 60960 w 121920"/>
                <a:gd name="connsiteY0" fmla="*/ 0 h 358140"/>
                <a:gd name="connsiteX1" fmla="*/ 121920 w 121920"/>
                <a:gd name="connsiteY1" fmla="*/ 300990 h 358140"/>
                <a:gd name="connsiteX2" fmla="*/ 0 w 121920"/>
                <a:gd name="connsiteY2" fmla="*/ 358140 h 35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" h="358140">
                  <a:moveTo>
                    <a:pt x="60960" y="0"/>
                  </a:moveTo>
                  <a:lnTo>
                    <a:pt x="121920" y="300990"/>
                  </a:lnTo>
                  <a:lnTo>
                    <a:pt x="0" y="3581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2" name="Freeform 2941"/>
            <p:cNvSpPr/>
            <p:nvPr/>
          </p:nvSpPr>
          <p:spPr>
            <a:xfrm>
              <a:off x="5231130" y="6248400"/>
              <a:ext cx="727710" cy="361950"/>
            </a:xfrm>
            <a:custGeom>
              <a:avLst/>
              <a:gdLst>
                <a:gd name="connsiteX0" fmla="*/ 403860 w 727710"/>
                <a:gd name="connsiteY0" fmla="*/ 15240 h 361950"/>
                <a:gd name="connsiteX1" fmla="*/ 0 w 727710"/>
                <a:gd name="connsiteY1" fmla="*/ 0 h 361950"/>
                <a:gd name="connsiteX2" fmla="*/ 19050 w 727710"/>
                <a:gd name="connsiteY2" fmla="*/ 361950 h 361950"/>
                <a:gd name="connsiteX3" fmla="*/ 727710 w 727710"/>
                <a:gd name="connsiteY3" fmla="*/ 361950 h 361950"/>
                <a:gd name="connsiteX0" fmla="*/ 655320 w 727710"/>
                <a:gd name="connsiteY0" fmla="*/ 3810 h 361950"/>
                <a:gd name="connsiteX1" fmla="*/ 0 w 727710"/>
                <a:gd name="connsiteY1" fmla="*/ 0 h 361950"/>
                <a:gd name="connsiteX2" fmla="*/ 19050 w 727710"/>
                <a:gd name="connsiteY2" fmla="*/ 361950 h 361950"/>
                <a:gd name="connsiteX3" fmla="*/ 727710 w 727710"/>
                <a:gd name="connsiteY3" fmla="*/ 361950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7710" h="361950">
                  <a:moveTo>
                    <a:pt x="655320" y="3810"/>
                  </a:moveTo>
                  <a:lnTo>
                    <a:pt x="0" y="0"/>
                  </a:lnTo>
                  <a:lnTo>
                    <a:pt x="19050" y="361950"/>
                  </a:lnTo>
                  <a:lnTo>
                    <a:pt x="727710" y="36195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3" name="Freeform 2942"/>
            <p:cNvSpPr/>
            <p:nvPr/>
          </p:nvSpPr>
          <p:spPr>
            <a:xfrm>
              <a:off x="5067300" y="6926580"/>
              <a:ext cx="259080" cy="19050"/>
            </a:xfrm>
            <a:custGeom>
              <a:avLst/>
              <a:gdLst>
                <a:gd name="connsiteX0" fmla="*/ 316230 w 316230"/>
                <a:gd name="connsiteY0" fmla="*/ 0 h 339090"/>
                <a:gd name="connsiteX1" fmla="*/ 259080 w 316230"/>
                <a:gd name="connsiteY1" fmla="*/ 320040 h 339090"/>
                <a:gd name="connsiteX2" fmla="*/ 0 w 316230"/>
                <a:gd name="connsiteY2" fmla="*/ 339090 h 339090"/>
                <a:gd name="connsiteX0" fmla="*/ 224790 w 259080"/>
                <a:gd name="connsiteY0" fmla="*/ 15240 h 19050"/>
                <a:gd name="connsiteX1" fmla="*/ 259080 w 259080"/>
                <a:gd name="connsiteY1" fmla="*/ 0 h 19050"/>
                <a:gd name="connsiteX2" fmla="*/ 0 w 259080"/>
                <a:gd name="connsiteY2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9080" h="19050">
                  <a:moveTo>
                    <a:pt x="224790" y="15240"/>
                  </a:moveTo>
                  <a:lnTo>
                    <a:pt x="259080" y="0"/>
                  </a:lnTo>
                  <a:lnTo>
                    <a:pt x="0" y="1905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4" name="Freeform 2943"/>
            <p:cNvSpPr/>
            <p:nvPr/>
          </p:nvSpPr>
          <p:spPr>
            <a:xfrm>
              <a:off x="5295900" y="6911340"/>
              <a:ext cx="293370" cy="1131570"/>
            </a:xfrm>
            <a:custGeom>
              <a:avLst/>
              <a:gdLst>
                <a:gd name="connsiteX0" fmla="*/ 38100 w 293370"/>
                <a:gd name="connsiteY0" fmla="*/ 19050 h 1131570"/>
                <a:gd name="connsiteX1" fmla="*/ 201930 w 293370"/>
                <a:gd name="connsiteY1" fmla="*/ 0 h 1131570"/>
                <a:gd name="connsiteX2" fmla="*/ 205740 w 293370"/>
                <a:gd name="connsiteY2" fmla="*/ 87630 h 1131570"/>
                <a:gd name="connsiteX3" fmla="*/ 293370 w 293370"/>
                <a:gd name="connsiteY3" fmla="*/ 152400 h 1131570"/>
                <a:gd name="connsiteX4" fmla="*/ 102870 w 293370"/>
                <a:gd name="connsiteY4" fmla="*/ 312420 h 1131570"/>
                <a:gd name="connsiteX5" fmla="*/ 0 w 293370"/>
                <a:gd name="connsiteY5" fmla="*/ 819150 h 1131570"/>
                <a:gd name="connsiteX6" fmla="*/ 228600 w 293370"/>
                <a:gd name="connsiteY6" fmla="*/ 1131570 h 113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370" h="1131570">
                  <a:moveTo>
                    <a:pt x="38100" y="19050"/>
                  </a:moveTo>
                  <a:lnTo>
                    <a:pt x="201930" y="0"/>
                  </a:lnTo>
                  <a:lnTo>
                    <a:pt x="205740" y="87630"/>
                  </a:lnTo>
                  <a:lnTo>
                    <a:pt x="293370" y="152400"/>
                  </a:lnTo>
                  <a:lnTo>
                    <a:pt x="102870" y="312420"/>
                  </a:lnTo>
                  <a:lnTo>
                    <a:pt x="0" y="819150"/>
                  </a:lnTo>
                  <a:lnTo>
                    <a:pt x="228600" y="113157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5" name="Freeform 2944"/>
            <p:cNvSpPr/>
            <p:nvPr/>
          </p:nvSpPr>
          <p:spPr>
            <a:xfrm>
              <a:off x="5059680" y="7730490"/>
              <a:ext cx="251460" cy="133350"/>
            </a:xfrm>
            <a:custGeom>
              <a:avLst/>
              <a:gdLst>
                <a:gd name="connsiteX0" fmla="*/ 0 w 251460"/>
                <a:gd name="connsiteY0" fmla="*/ 133350 h 133350"/>
                <a:gd name="connsiteX1" fmla="*/ 251460 w 251460"/>
                <a:gd name="connsiteY1" fmla="*/ 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460" h="133350">
                  <a:moveTo>
                    <a:pt x="0" y="133350"/>
                  </a:moveTo>
                  <a:lnTo>
                    <a:pt x="25146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6" name="Freeform 2945"/>
            <p:cNvSpPr/>
            <p:nvPr/>
          </p:nvSpPr>
          <p:spPr>
            <a:xfrm>
              <a:off x="5318760" y="8031480"/>
              <a:ext cx="209550" cy="373380"/>
            </a:xfrm>
            <a:custGeom>
              <a:avLst/>
              <a:gdLst>
                <a:gd name="connsiteX0" fmla="*/ 0 w 209550"/>
                <a:gd name="connsiteY0" fmla="*/ 373380 h 373380"/>
                <a:gd name="connsiteX1" fmla="*/ 133350 w 209550"/>
                <a:gd name="connsiteY1" fmla="*/ 171450 h 373380"/>
                <a:gd name="connsiteX2" fmla="*/ 209550 w 209550"/>
                <a:gd name="connsiteY2" fmla="*/ 0 h 373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550" h="373380">
                  <a:moveTo>
                    <a:pt x="0" y="373380"/>
                  </a:moveTo>
                  <a:lnTo>
                    <a:pt x="133350" y="171450"/>
                  </a:lnTo>
                  <a:lnTo>
                    <a:pt x="20955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7" name="Freeform 2946"/>
            <p:cNvSpPr/>
            <p:nvPr/>
          </p:nvSpPr>
          <p:spPr>
            <a:xfrm>
              <a:off x="5497830" y="6987540"/>
              <a:ext cx="461010" cy="1032510"/>
            </a:xfrm>
            <a:custGeom>
              <a:avLst/>
              <a:gdLst>
                <a:gd name="connsiteX0" fmla="*/ 0 w 461010"/>
                <a:gd name="connsiteY0" fmla="*/ 1032510 h 1032510"/>
                <a:gd name="connsiteX1" fmla="*/ 461010 w 461010"/>
                <a:gd name="connsiteY1" fmla="*/ 144780 h 1032510"/>
                <a:gd name="connsiteX2" fmla="*/ 220980 w 461010"/>
                <a:gd name="connsiteY2" fmla="*/ 0 h 1032510"/>
                <a:gd name="connsiteX3" fmla="*/ 83820 w 461010"/>
                <a:gd name="connsiteY3" fmla="*/ 64770 h 1032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1010" h="1032510">
                  <a:moveTo>
                    <a:pt x="0" y="1032510"/>
                  </a:moveTo>
                  <a:lnTo>
                    <a:pt x="461010" y="144780"/>
                  </a:lnTo>
                  <a:lnTo>
                    <a:pt x="220980" y="0"/>
                  </a:lnTo>
                  <a:lnTo>
                    <a:pt x="83820" y="6477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8" name="Freeform 2947"/>
            <p:cNvSpPr/>
            <p:nvPr/>
          </p:nvSpPr>
          <p:spPr>
            <a:xfrm>
              <a:off x="5741670" y="7932420"/>
              <a:ext cx="167640" cy="266700"/>
            </a:xfrm>
            <a:custGeom>
              <a:avLst/>
              <a:gdLst>
                <a:gd name="connsiteX0" fmla="*/ 0 w 167640"/>
                <a:gd name="connsiteY0" fmla="*/ 0 h 266700"/>
                <a:gd name="connsiteX1" fmla="*/ 167640 w 167640"/>
                <a:gd name="connsiteY1" fmla="*/ 266700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640" h="266700">
                  <a:moveTo>
                    <a:pt x="0" y="0"/>
                  </a:moveTo>
                  <a:lnTo>
                    <a:pt x="167640" y="2667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9" name="Freeform 2948"/>
            <p:cNvSpPr/>
            <p:nvPr/>
          </p:nvSpPr>
          <p:spPr>
            <a:xfrm>
              <a:off x="5844540" y="7395210"/>
              <a:ext cx="461010" cy="361950"/>
            </a:xfrm>
            <a:custGeom>
              <a:avLst/>
              <a:gdLst>
                <a:gd name="connsiteX0" fmla="*/ 0 w 461010"/>
                <a:gd name="connsiteY0" fmla="*/ 361950 h 361950"/>
                <a:gd name="connsiteX1" fmla="*/ 445770 w 461010"/>
                <a:gd name="connsiteY1" fmla="*/ 118110 h 361950"/>
                <a:gd name="connsiteX2" fmla="*/ 461010 w 461010"/>
                <a:gd name="connsiteY2" fmla="*/ 91440 h 361950"/>
                <a:gd name="connsiteX3" fmla="*/ 190500 w 461010"/>
                <a:gd name="connsiteY3" fmla="*/ 0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1010" h="361950">
                  <a:moveTo>
                    <a:pt x="0" y="361950"/>
                  </a:moveTo>
                  <a:lnTo>
                    <a:pt x="445770" y="118110"/>
                  </a:lnTo>
                  <a:lnTo>
                    <a:pt x="461010" y="91440"/>
                  </a:lnTo>
                  <a:lnTo>
                    <a:pt x="19050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0" name="Freeform 2949"/>
            <p:cNvSpPr/>
            <p:nvPr/>
          </p:nvSpPr>
          <p:spPr>
            <a:xfrm>
              <a:off x="6438900" y="7806690"/>
              <a:ext cx="674370" cy="236220"/>
            </a:xfrm>
            <a:custGeom>
              <a:avLst/>
              <a:gdLst>
                <a:gd name="connsiteX0" fmla="*/ 0 w 674370"/>
                <a:gd name="connsiteY0" fmla="*/ 236220 h 236220"/>
                <a:gd name="connsiteX1" fmla="*/ 308610 w 674370"/>
                <a:gd name="connsiteY1" fmla="*/ 22860 h 236220"/>
                <a:gd name="connsiteX2" fmla="*/ 361950 w 674370"/>
                <a:gd name="connsiteY2" fmla="*/ 114300 h 236220"/>
                <a:gd name="connsiteX3" fmla="*/ 396240 w 674370"/>
                <a:gd name="connsiteY3" fmla="*/ 87630 h 236220"/>
                <a:gd name="connsiteX4" fmla="*/ 434340 w 674370"/>
                <a:gd name="connsiteY4" fmla="*/ 152400 h 236220"/>
                <a:gd name="connsiteX5" fmla="*/ 674370 w 674370"/>
                <a:gd name="connsiteY5" fmla="*/ 0 h 23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4370" h="236220">
                  <a:moveTo>
                    <a:pt x="0" y="236220"/>
                  </a:moveTo>
                  <a:lnTo>
                    <a:pt x="308610" y="22860"/>
                  </a:lnTo>
                  <a:lnTo>
                    <a:pt x="361950" y="114300"/>
                  </a:lnTo>
                  <a:lnTo>
                    <a:pt x="396240" y="87630"/>
                  </a:lnTo>
                  <a:lnTo>
                    <a:pt x="434340" y="152400"/>
                  </a:lnTo>
                  <a:lnTo>
                    <a:pt x="67437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1" name="Freeform 2950"/>
            <p:cNvSpPr/>
            <p:nvPr/>
          </p:nvSpPr>
          <p:spPr>
            <a:xfrm>
              <a:off x="6305550" y="6777990"/>
              <a:ext cx="563880" cy="849630"/>
            </a:xfrm>
            <a:custGeom>
              <a:avLst/>
              <a:gdLst>
                <a:gd name="connsiteX0" fmla="*/ 0 w 563880"/>
                <a:gd name="connsiteY0" fmla="*/ 0 h 849630"/>
                <a:gd name="connsiteX1" fmla="*/ 38100 w 563880"/>
                <a:gd name="connsiteY1" fmla="*/ 243840 h 849630"/>
                <a:gd name="connsiteX2" fmla="*/ 396240 w 563880"/>
                <a:gd name="connsiteY2" fmla="*/ 662940 h 849630"/>
                <a:gd name="connsiteX3" fmla="*/ 563880 w 563880"/>
                <a:gd name="connsiteY3" fmla="*/ 849630 h 84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3880" h="849630">
                  <a:moveTo>
                    <a:pt x="0" y="0"/>
                  </a:moveTo>
                  <a:lnTo>
                    <a:pt x="38100" y="243840"/>
                  </a:lnTo>
                  <a:lnTo>
                    <a:pt x="396240" y="662940"/>
                  </a:lnTo>
                  <a:lnTo>
                    <a:pt x="563880" y="84963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2" name="Freeform 2951"/>
            <p:cNvSpPr/>
            <p:nvPr/>
          </p:nvSpPr>
          <p:spPr>
            <a:xfrm>
              <a:off x="6419850" y="7307580"/>
              <a:ext cx="182880" cy="255270"/>
            </a:xfrm>
            <a:custGeom>
              <a:avLst/>
              <a:gdLst>
                <a:gd name="connsiteX0" fmla="*/ 0 w 182880"/>
                <a:gd name="connsiteY0" fmla="*/ 255270 h 255270"/>
                <a:gd name="connsiteX1" fmla="*/ 182880 w 182880"/>
                <a:gd name="connsiteY1" fmla="*/ 0 h 25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880" h="255270">
                  <a:moveTo>
                    <a:pt x="0" y="255270"/>
                  </a:moveTo>
                  <a:lnTo>
                    <a:pt x="1828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3" name="Freeform 2952"/>
            <p:cNvSpPr/>
            <p:nvPr/>
          </p:nvSpPr>
          <p:spPr>
            <a:xfrm>
              <a:off x="6968490" y="5977890"/>
              <a:ext cx="1051560" cy="365760"/>
            </a:xfrm>
            <a:custGeom>
              <a:avLst/>
              <a:gdLst>
                <a:gd name="connsiteX0" fmla="*/ 190500 w 1051560"/>
                <a:gd name="connsiteY0" fmla="*/ 0 h 365760"/>
                <a:gd name="connsiteX1" fmla="*/ 0 w 1051560"/>
                <a:gd name="connsiteY1" fmla="*/ 365760 h 365760"/>
                <a:gd name="connsiteX2" fmla="*/ 502920 w 1051560"/>
                <a:gd name="connsiteY2" fmla="*/ 194310 h 365760"/>
                <a:gd name="connsiteX3" fmla="*/ 1051560 w 1051560"/>
                <a:gd name="connsiteY3" fmla="*/ 259080 h 36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1560" h="365760">
                  <a:moveTo>
                    <a:pt x="190500" y="0"/>
                  </a:moveTo>
                  <a:lnTo>
                    <a:pt x="0" y="365760"/>
                  </a:lnTo>
                  <a:lnTo>
                    <a:pt x="502920" y="194310"/>
                  </a:lnTo>
                  <a:lnTo>
                    <a:pt x="1051560" y="259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4" name="Freeform 2953"/>
            <p:cNvSpPr/>
            <p:nvPr/>
          </p:nvSpPr>
          <p:spPr>
            <a:xfrm>
              <a:off x="8073390" y="5977890"/>
              <a:ext cx="83820" cy="251460"/>
            </a:xfrm>
            <a:custGeom>
              <a:avLst/>
              <a:gdLst>
                <a:gd name="connsiteX0" fmla="*/ 0 w 83820"/>
                <a:gd name="connsiteY0" fmla="*/ 251460 h 251460"/>
                <a:gd name="connsiteX1" fmla="*/ 83820 w 83820"/>
                <a:gd name="connsiteY1" fmla="*/ 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820" h="251460">
                  <a:moveTo>
                    <a:pt x="0" y="251460"/>
                  </a:moveTo>
                  <a:lnTo>
                    <a:pt x="838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5" name="Freeform 2954"/>
            <p:cNvSpPr/>
            <p:nvPr/>
          </p:nvSpPr>
          <p:spPr>
            <a:xfrm>
              <a:off x="8435340" y="5966460"/>
              <a:ext cx="407670" cy="300990"/>
            </a:xfrm>
            <a:custGeom>
              <a:avLst/>
              <a:gdLst>
                <a:gd name="connsiteX0" fmla="*/ 0 w 407670"/>
                <a:gd name="connsiteY0" fmla="*/ 0 h 300990"/>
                <a:gd name="connsiteX1" fmla="*/ 201930 w 407670"/>
                <a:gd name="connsiteY1" fmla="*/ 125730 h 300990"/>
                <a:gd name="connsiteX2" fmla="*/ 407670 w 407670"/>
                <a:gd name="connsiteY2" fmla="*/ 300990 h 300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7670" h="300990">
                  <a:moveTo>
                    <a:pt x="0" y="0"/>
                  </a:moveTo>
                  <a:lnTo>
                    <a:pt x="201930" y="125730"/>
                  </a:lnTo>
                  <a:lnTo>
                    <a:pt x="407670" y="30099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6" name="Freeform 2955"/>
            <p:cNvSpPr/>
            <p:nvPr/>
          </p:nvSpPr>
          <p:spPr>
            <a:xfrm>
              <a:off x="8404860" y="6088380"/>
              <a:ext cx="350520" cy="647700"/>
            </a:xfrm>
            <a:custGeom>
              <a:avLst/>
              <a:gdLst>
                <a:gd name="connsiteX0" fmla="*/ 205740 w 350520"/>
                <a:gd name="connsiteY0" fmla="*/ 0 h 647700"/>
                <a:gd name="connsiteX1" fmla="*/ 0 w 350520"/>
                <a:gd name="connsiteY1" fmla="*/ 464820 h 647700"/>
                <a:gd name="connsiteX2" fmla="*/ 350520 w 350520"/>
                <a:gd name="connsiteY2" fmla="*/ 64770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520" h="647700">
                  <a:moveTo>
                    <a:pt x="205740" y="0"/>
                  </a:moveTo>
                  <a:lnTo>
                    <a:pt x="0" y="464820"/>
                  </a:lnTo>
                  <a:lnTo>
                    <a:pt x="350520" y="6477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7" name="Freeform 2956"/>
            <p:cNvSpPr/>
            <p:nvPr/>
          </p:nvSpPr>
          <p:spPr>
            <a:xfrm>
              <a:off x="8481060" y="6717030"/>
              <a:ext cx="255270" cy="480060"/>
            </a:xfrm>
            <a:custGeom>
              <a:avLst/>
              <a:gdLst>
                <a:gd name="connsiteX0" fmla="*/ 255270 w 255270"/>
                <a:gd name="connsiteY0" fmla="*/ 0 h 480060"/>
                <a:gd name="connsiteX1" fmla="*/ 0 w 255270"/>
                <a:gd name="connsiteY1" fmla="*/ 293370 h 480060"/>
                <a:gd name="connsiteX2" fmla="*/ 160020 w 255270"/>
                <a:gd name="connsiteY2" fmla="*/ 48006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270" h="480060">
                  <a:moveTo>
                    <a:pt x="255270" y="0"/>
                  </a:moveTo>
                  <a:lnTo>
                    <a:pt x="0" y="293370"/>
                  </a:lnTo>
                  <a:lnTo>
                    <a:pt x="160020" y="480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8" name="Freeform 2957"/>
            <p:cNvSpPr/>
            <p:nvPr/>
          </p:nvSpPr>
          <p:spPr>
            <a:xfrm>
              <a:off x="8141970" y="7037070"/>
              <a:ext cx="194310" cy="274320"/>
            </a:xfrm>
            <a:custGeom>
              <a:avLst/>
              <a:gdLst>
                <a:gd name="connsiteX0" fmla="*/ 194310 w 194310"/>
                <a:gd name="connsiteY0" fmla="*/ 274320 h 274320"/>
                <a:gd name="connsiteX1" fmla="*/ 0 w 19431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4310" h="274320">
                  <a:moveTo>
                    <a:pt x="194310" y="27432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9" name="Freeform 2958"/>
            <p:cNvSpPr/>
            <p:nvPr/>
          </p:nvSpPr>
          <p:spPr>
            <a:xfrm>
              <a:off x="8336280" y="7101840"/>
              <a:ext cx="201930" cy="205740"/>
            </a:xfrm>
            <a:custGeom>
              <a:avLst/>
              <a:gdLst>
                <a:gd name="connsiteX0" fmla="*/ 0 w 201930"/>
                <a:gd name="connsiteY0" fmla="*/ 205740 h 205740"/>
                <a:gd name="connsiteX1" fmla="*/ 201930 w 201930"/>
                <a:gd name="connsiteY1" fmla="*/ 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930" h="205740">
                  <a:moveTo>
                    <a:pt x="0" y="205740"/>
                  </a:moveTo>
                  <a:lnTo>
                    <a:pt x="20193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0" name="Freeform 2959"/>
            <p:cNvSpPr/>
            <p:nvPr/>
          </p:nvSpPr>
          <p:spPr>
            <a:xfrm>
              <a:off x="7216140" y="7585710"/>
              <a:ext cx="636270" cy="430530"/>
            </a:xfrm>
            <a:custGeom>
              <a:avLst/>
              <a:gdLst>
                <a:gd name="connsiteX0" fmla="*/ 0 w 636270"/>
                <a:gd name="connsiteY0" fmla="*/ 361950 h 430530"/>
                <a:gd name="connsiteX1" fmla="*/ 167640 w 636270"/>
                <a:gd name="connsiteY1" fmla="*/ 430530 h 430530"/>
                <a:gd name="connsiteX2" fmla="*/ 518160 w 636270"/>
                <a:gd name="connsiteY2" fmla="*/ 60960 h 430530"/>
                <a:gd name="connsiteX3" fmla="*/ 518160 w 636270"/>
                <a:gd name="connsiteY3" fmla="*/ 30480 h 430530"/>
                <a:gd name="connsiteX4" fmla="*/ 567690 w 636270"/>
                <a:gd name="connsiteY4" fmla="*/ 0 h 430530"/>
                <a:gd name="connsiteX5" fmla="*/ 636270 w 636270"/>
                <a:gd name="connsiteY5" fmla="*/ 308610 h 430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6270" h="430530">
                  <a:moveTo>
                    <a:pt x="0" y="361950"/>
                  </a:moveTo>
                  <a:lnTo>
                    <a:pt x="167640" y="430530"/>
                  </a:lnTo>
                  <a:lnTo>
                    <a:pt x="518160" y="60960"/>
                  </a:lnTo>
                  <a:lnTo>
                    <a:pt x="518160" y="30480"/>
                  </a:lnTo>
                  <a:lnTo>
                    <a:pt x="567690" y="0"/>
                  </a:lnTo>
                  <a:lnTo>
                    <a:pt x="636270" y="3086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1" name="Freeform 2960"/>
            <p:cNvSpPr/>
            <p:nvPr/>
          </p:nvSpPr>
          <p:spPr>
            <a:xfrm>
              <a:off x="7810500" y="7437120"/>
              <a:ext cx="430530" cy="300990"/>
            </a:xfrm>
            <a:custGeom>
              <a:avLst/>
              <a:gdLst>
                <a:gd name="connsiteX0" fmla="*/ 0 w 430530"/>
                <a:gd name="connsiteY0" fmla="*/ 140970 h 300990"/>
                <a:gd name="connsiteX1" fmla="*/ 285750 w 430530"/>
                <a:gd name="connsiteY1" fmla="*/ 0 h 300990"/>
                <a:gd name="connsiteX2" fmla="*/ 430530 w 430530"/>
                <a:gd name="connsiteY2" fmla="*/ 300990 h 300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0530" h="300990">
                  <a:moveTo>
                    <a:pt x="0" y="140970"/>
                  </a:moveTo>
                  <a:lnTo>
                    <a:pt x="285750" y="0"/>
                  </a:lnTo>
                  <a:lnTo>
                    <a:pt x="430530" y="30099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2" name="Freeform 2961"/>
            <p:cNvSpPr/>
            <p:nvPr/>
          </p:nvSpPr>
          <p:spPr>
            <a:xfrm>
              <a:off x="7730490" y="6934200"/>
              <a:ext cx="308610" cy="605790"/>
            </a:xfrm>
            <a:custGeom>
              <a:avLst/>
              <a:gdLst>
                <a:gd name="connsiteX0" fmla="*/ 148590 w 308610"/>
                <a:gd name="connsiteY0" fmla="*/ 605790 h 605790"/>
                <a:gd name="connsiteX1" fmla="*/ 99060 w 308610"/>
                <a:gd name="connsiteY1" fmla="*/ 430530 h 605790"/>
                <a:gd name="connsiteX2" fmla="*/ 308610 w 308610"/>
                <a:gd name="connsiteY2" fmla="*/ 186690 h 605790"/>
                <a:gd name="connsiteX3" fmla="*/ 190500 w 308610"/>
                <a:gd name="connsiteY3" fmla="*/ 0 h 605790"/>
                <a:gd name="connsiteX4" fmla="*/ 0 w 308610"/>
                <a:gd name="connsiteY4" fmla="*/ 369570 h 605790"/>
                <a:gd name="connsiteX5" fmla="*/ 114300 w 308610"/>
                <a:gd name="connsiteY5" fmla="*/ 468630 h 605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8610" h="605790">
                  <a:moveTo>
                    <a:pt x="148590" y="605790"/>
                  </a:moveTo>
                  <a:lnTo>
                    <a:pt x="99060" y="430530"/>
                  </a:lnTo>
                  <a:lnTo>
                    <a:pt x="308610" y="186690"/>
                  </a:lnTo>
                  <a:lnTo>
                    <a:pt x="190500" y="0"/>
                  </a:lnTo>
                  <a:lnTo>
                    <a:pt x="0" y="369570"/>
                  </a:lnTo>
                  <a:lnTo>
                    <a:pt x="114300" y="46863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3" name="Freeform 2962"/>
            <p:cNvSpPr/>
            <p:nvPr/>
          </p:nvSpPr>
          <p:spPr>
            <a:xfrm>
              <a:off x="7219950" y="6610350"/>
              <a:ext cx="621030" cy="384810"/>
            </a:xfrm>
            <a:custGeom>
              <a:avLst/>
              <a:gdLst>
                <a:gd name="connsiteX0" fmla="*/ 0 w 937260"/>
                <a:gd name="connsiteY0" fmla="*/ 160020 h 739140"/>
                <a:gd name="connsiteX1" fmla="*/ 476250 w 937260"/>
                <a:gd name="connsiteY1" fmla="*/ 0 h 739140"/>
                <a:gd name="connsiteX2" fmla="*/ 259080 w 937260"/>
                <a:gd name="connsiteY2" fmla="*/ 571500 h 739140"/>
                <a:gd name="connsiteX3" fmla="*/ 617220 w 937260"/>
                <a:gd name="connsiteY3" fmla="*/ 739140 h 739140"/>
                <a:gd name="connsiteX4" fmla="*/ 937260 w 937260"/>
                <a:gd name="connsiteY4" fmla="*/ 445770 h 739140"/>
                <a:gd name="connsiteX5" fmla="*/ 712470 w 937260"/>
                <a:gd name="connsiteY5" fmla="*/ 354330 h 739140"/>
                <a:gd name="connsiteX6" fmla="*/ 643890 w 937260"/>
                <a:gd name="connsiteY6" fmla="*/ 430530 h 739140"/>
                <a:gd name="connsiteX7" fmla="*/ 377190 w 937260"/>
                <a:gd name="connsiteY7" fmla="*/ 358140 h 739140"/>
                <a:gd name="connsiteX8" fmla="*/ 274320 w 937260"/>
                <a:gd name="connsiteY8" fmla="*/ 590550 h 739140"/>
                <a:gd name="connsiteX0" fmla="*/ 0 w 937260"/>
                <a:gd name="connsiteY0" fmla="*/ 160020 h 739140"/>
                <a:gd name="connsiteX1" fmla="*/ 476250 w 937260"/>
                <a:gd name="connsiteY1" fmla="*/ 0 h 739140"/>
                <a:gd name="connsiteX2" fmla="*/ 259080 w 937260"/>
                <a:gd name="connsiteY2" fmla="*/ 571500 h 739140"/>
                <a:gd name="connsiteX3" fmla="*/ 617220 w 937260"/>
                <a:gd name="connsiteY3" fmla="*/ 739140 h 739140"/>
                <a:gd name="connsiteX4" fmla="*/ 937260 w 937260"/>
                <a:gd name="connsiteY4" fmla="*/ 445770 h 739140"/>
                <a:gd name="connsiteX5" fmla="*/ 712470 w 937260"/>
                <a:gd name="connsiteY5" fmla="*/ 354330 h 739140"/>
                <a:gd name="connsiteX6" fmla="*/ 643890 w 937260"/>
                <a:gd name="connsiteY6" fmla="*/ 430530 h 739140"/>
                <a:gd name="connsiteX7" fmla="*/ 377190 w 937260"/>
                <a:gd name="connsiteY7" fmla="*/ 358140 h 739140"/>
                <a:gd name="connsiteX0" fmla="*/ 0 w 880110"/>
                <a:gd name="connsiteY0" fmla="*/ 160020 h 739140"/>
                <a:gd name="connsiteX1" fmla="*/ 476250 w 880110"/>
                <a:gd name="connsiteY1" fmla="*/ 0 h 739140"/>
                <a:gd name="connsiteX2" fmla="*/ 259080 w 880110"/>
                <a:gd name="connsiteY2" fmla="*/ 571500 h 739140"/>
                <a:gd name="connsiteX3" fmla="*/ 617220 w 880110"/>
                <a:gd name="connsiteY3" fmla="*/ 739140 h 739140"/>
                <a:gd name="connsiteX4" fmla="*/ 880110 w 880110"/>
                <a:gd name="connsiteY4" fmla="*/ 476250 h 739140"/>
                <a:gd name="connsiteX5" fmla="*/ 712470 w 880110"/>
                <a:gd name="connsiteY5" fmla="*/ 354330 h 739140"/>
                <a:gd name="connsiteX6" fmla="*/ 643890 w 880110"/>
                <a:gd name="connsiteY6" fmla="*/ 430530 h 739140"/>
                <a:gd name="connsiteX7" fmla="*/ 377190 w 880110"/>
                <a:gd name="connsiteY7" fmla="*/ 358140 h 739140"/>
                <a:gd name="connsiteX0" fmla="*/ 217170 w 621030"/>
                <a:gd name="connsiteY0" fmla="*/ 0 h 739140"/>
                <a:gd name="connsiteX1" fmla="*/ 0 w 621030"/>
                <a:gd name="connsiteY1" fmla="*/ 571500 h 739140"/>
                <a:gd name="connsiteX2" fmla="*/ 358140 w 621030"/>
                <a:gd name="connsiteY2" fmla="*/ 739140 h 739140"/>
                <a:gd name="connsiteX3" fmla="*/ 621030 w 621030"/>
                <a:gd name="connsiteY3" fmla="*/ 476250 h 739140"/>
                <a:gd name="connsiteX4" fmla="*/ 453390 w 621030"/>
                <a:gd name="connsiteY4" fmla="*/ 354330 h 739140"/>
                <a:gd name="connsiteX5" fmla="*/ 384810 w 621030"/>
                <a:gd name="connsiteY5" fmla="*/ 430530 h 739140"/>
                <a:gd name="connsiteX6" fmla="*/ 118110 w 621030"/>
                <a:gd name="connsiteY6" fmla="*/ 358140 h 739140"/>
                <a:gd name="connsiteX0" fmla="*/ 0 w 621030"/>
                <a:gd name="connsiteY0" fmla="*/ 217170 h 384810"/>
                <a:gd name="connsiteX1" fmla="*/ 358140 w 621030"/>
                <a:gd name="connsiteY1" fmla="*/ 384810 h 384810"/>
                <a:gd name="connsiteX2" fmla="*/ 621030 w 621030"/>
                <a:gd name="connsiteY2" fmla="*/ 121920 h 384810"/>
                <a:gd name="connsiteX3" fmla="*/ 453390 w 621030"/>
                <a:gd name="connsiteY3" fmla="*/ 0 h 384810"/>
                <a:gd name="connsiteX4" fmla="*/ 384810 w 621030"/>
                <a:gd name="connsiteY4" fmla="*/ 76200 h 384810"/>
                <a:gd name="connsiteX5" fmla="*/ 118110 w 621030"/>
                <a:gd name="connsiteY5" fmla="*/ 3810 h 384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1030" h="384810">
                  <a:moveTo>
                    <a:pt x="0" y="217170"/>
                  </a:moveTo>
                  <a:lnTo>
                    <a:pt x="358140" y="384810"/>
                  </a:lnTo>
                  <a:lnTo>
                    <a:pt x="621030" y="121920"/>
                  </a:lnTo>
                  <a:lnTo>
                    <a:pt x="453390" y="0"/>
                  </a:lnTo>
                  <a:lnTo>
                    <a:pt x="384810" y="76200"/>
                  </a:lnTo>
                  <a:lnTo>
                    <a:pt x="118110" y="38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4" name="Freeform 2963"/>
            <p:cNvSpPr/>
            <p:nvPr/>
          </p:nvSpPr>
          <p:spPr>
            <a:xfrm>
              <a:off x="7768590" y="6210300"/>
              <a:ext cx="137160" cy="320040"/>
            </a:xfrm>
            <a:custGeom>
              <a:avLst/>
              <a:gdLst>
                <a:gd name="connsiteX0" fmla="*/ 91440 w 137160"/>
                <a:gd name="connsiteY0" fmla="*/ 320040 h 320040"/>
                <a:gd name="connsiteX1" fmla="*/ 137160 w 137160"/>
                <a:gd name="connsiteY1" fmla="*/ 205740 h 320040"/>
                <a:gd name="connsiteX2" fmla="*/ 0 w 137160"/>
                <a:gd name="connsiteY2" fmla="*/ 0 h 32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160" h="320040">
                  <a:moveTo>
                    <a:pt x="91440" y="320040"/>
                  </a:moveTo>
                  <a:lnTo>
                    <a:pt x="137160" y="20574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5" name="Freeform 2964"/>
            <p:cNvSpPr/>
            <p:nvPr/>
          </p:nvSpPr>
          <p:spPr>
            <a:xfrm>
              <a:off x="7901940" y="6423660"/>
              <a:ext cx="518160" cy="125730"/>
            </a:xfrm>
            <a:custGeom>
              <a:avLst/>
              <a:gdLst>
                <a:gd name="connsiteX0" fmla="*/ 0 w 518160"/>
                <a:gd name="connsiteY0" fmla="*/ 0 h 125730"/>
                <a:gd name="connsiteX1" fmla="*/ 182880 w 518160"/>
                <a:gd name="connsiteY1" fmla="*/ 118110 h 125730"/>
                <a:gd name="connsiteX2" fmla="*/ 518160 w 518160"/>
                <a:gd name="connsiteY2" fmla="*/ 125730 h 12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160" h="125730">
                  <a:moveTo>
                    <a:pt x="0" y="0"/>
                  </a:moveTo>
                  <a:lnTo>
                    <a:pt x="182880" y="118110"/>
                  </a:lnTo>
                  <a:lnTo>
                    <a:pt x="518160" y="12573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6" name="Freeform 2965"/>
            <p:cNvSpPr/>
            <p:nvPr/>
          </p:nvSpPr>
          <p:spPr>
            <a:xfrm>
              <a:off x="8092440" y="6541770"/>
              <a:ext cx="388620" cy="468630"/>
            </a:xfrm>
            <a:custGeom>
              <a:avLst/>
              <a:gdLst>
                <a:gd name="connsiteX0" fmla="*/ 388620 w 388620"/>
                <a:gd name="connsiteY0" fmla="*/ 468630 h 468630"/>
                <a:gd name="connsiteX1" fmla="*/ 388620 w 388620"/>
                <a:gd name="connsiteY1" fmla="*/ 468630 h 468630"/>
                <a:gd name="connsiteX2" fmla="*/ 152400 w 388620"/>
                <a:gd name="connsiteY2" fmla="*/ 365760 h 468630"/>
                <a:gd name="connsiteX3" fmla="*/ 0 w 388620"/>
                <a:gd name="connsiteY3" fmla="*/ 0 h 46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620" h="468630">
                  <a:moveTo>
                    <a:pt x="388620" y="468630"/>
                  </a:moveTo>
                  <a:lnTo>
                    <a:pt x="388620" y="468630"/>
                  </a:lnTo>
                  <a:lnTo>
                    <a:pt x="152400" y="36576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7" name="Freeform 2966"/>
            <p:cNvSpPr/>
            <p:nvPr/>
          </p:nvSpPr>
          <p:spPr>
            <a:xfrm>
              <a:off x="7120890" y="6595110"/>
              <a:ext cx="160020" cy="76200"/>
            </a:xfrm>
            <a:custGeom>
              <a:avLst/>
              <a:gdLst>
                <a:gd name="connsiteX0" fmla="*/ 160020 w 160020"/>
                <a:gd name="connsiteY0" fmla="*/ 76200 h 76200"/>
                <a:gd name="connsiteX1" fmla="*/ 0 w 160020"/>
                <a:gd name="connsiteY1" fmla="*/ 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76200">
                  <a:moveTo>
                    <a:pt x="160020" y="7620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8" name="Freeform 2967"/>
            <p:cNvSpPr/>
            <p:nvPr/>
          </p:nvSpPr>
          <p:spPr>
            <a:xfrm>
              <a:off x="6934200" y="6408420"/>
              <a:ext cx="30480" cy="114300"/>
            </a:xfrm>
            <a:custGeom>
              <a:avLst/>
              <a:gdLst>
                <a:gd name="connsiteX0" fmla="*/ 30480 w 30480"/>
                <a:gd name="connsiteY0" fmla="*/ 0 h 114300"/>
                <a:gd name="connsiteX1" fmla="*/ 0 w 3048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114300">
                  <a:moveTo>
                    <a:pt x="30480" y="0"/>
                  </a:moveTo>
                  <a:lnTo>
                    <a:pt x="0" y="1143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 rot="3200314">
            <a:off x="10312198" y="2530837"/>
            <a:ext cx="2364165" cy="2476500"/>
            <a:chOff x="10662661" y="3254796"/>
            <a:chExt cx="2364165" cy="2476500"/>
          </a:xfrm>
        </p:grpSpPr>
        <p:sp>
          <p:nvSpPr>
            <p:cNvPr id="2969" name="Freeform 2968"/>
            <p:cNvSpPr/>
            <p:nvPr/>
          </p:nvSpPr>
          <p:spPr>
            <a:xfrm>
              <a:off x="11426626" y="4656876"/>
              <a:ext cx="1600200" cy="586740"/>
            </a:xfrm>
            <a:custGeom>
              <a:avLst/>
              <a:gdLst>
                <a:gd name="connsiteX0" fmla="*/ 1600200 w 1600200"/>
                <a:gd name="connsiteY0" fmla="*/ 7620 h 586740"/>
                <a:gd name="connsiteX1" fmla="*/ 1120140 w 1600200"/>
                <a:gd name="connsiteY1" fmla="*/ 99060 h 586740"/>
                <a:gd name="connsiteX2" fmla="*/ 830580 w 1600200"/>
                <a:gd name="connsiteY2" fmla="*/ 99060 h 586740"/>
                <a:gd name="connsiteX3" fmla="*/ 0 w 1600200"/>
                <a:gd name="connsiteY3" fmla="*/ 0 h 586740"/>
                <a:gd name="connsiteX4" fmla="*/ 68580 w 1600200"/>
                <a:gd name="connsiteY4" fmla="*/ 129540 h 586740"/>
                <a:gd name="connsiteX5" fmla="*/ 312420 w 1600200"/>
                <a:gd name="connsiteY5" fmla="*/ 167640 h 586740"/>
                <a:gd name="connsiteX6" fmla="*/ 723900 w 1600200"/>
                <a:gd name="connsiteY6" fmla="*/ 579120 h 586740"/>
                <a:gd name="connsiteX7" fmla="*/ 1120140 w 1600200"/>
                <a:gd name="connsiteY7" fmla="*/ 586740 h 586740"/>
                <a:gd name="connsiteX8" fmla="*/ 1264920 w 1600200"/>
                <a:gd name="connsiteY8" fmla="*/ 571500 h 586740"/>
                <a:gd name="connsiteX9" fmla="*/ 1158240 w 1600200"/>
                <a:gd name="connsiteY9" fmla="*/ 106680 h 58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0200" h="586740">
                  <a:moveTo>
                    <a:pt x="1600200" y="7620"/>
                  </a:moveTo>
                  <a:lnTo>
                    <a:pt x="1120140" y="99060"/>
                  </a:lnTo>
                  <a:lnTo>
                    <a:pt x="830580" y="99060"/>
                  </a:lnTo>
                  <a:lnTo>
                    <a:pt x="0" y="0"/>
                  </a:lnTo>
                  <a:lnTo>
                    <a:pt x="68580" y="129540"/>
                  </a:lnTo>
                  <a:lnTo>
                    <a:pt x="312420" y="167640"/>
                  </a:lnTo>
                  <a:lnTo>
                    <a:pt x="723900" y="579120"/>
                  </a:lnTo>
                  <a:lnTo>
                    <a:pt x="1120140" y="586740"/>
                  </a:lnTo>
                  <a:lnTo>
                    <a:pt x="1264920" y="571500"/>
                  </a:lnTo>
                  <a:lnTo>
                    <a:pt x="1158240" y="1066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0" name="Freeform 2969"/>
            <p:cNvSpPr/>
            <p:nvPr/>
          </p:nvSpPr>
          <p:spPr>
            <a:xfrm>
              <a:off x="12699166" y="5220756"/>
              <a:ext cx="91440" cy="289560"/>
            </a:xfrm>
            <a:custGeom>
              <a:avLst/>
              <a:gdLst>
                <a:gd name="connsiteX0" fmla="*/ 0 w 91440"/>
                <a:gd name="connsiteY0" fmla="*/ 0 h 289560"/>
                <a:gd name="connsiteX1" fmla="*/ 91440 w 91440"/>
                <a:gd name="connsiteY1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289560">
                  <a:moveTo>
                    <a:pt x="0" y="0"/>
                  </a:moveTo>
                  <a:lnTo>
                    <a:pt x="91440" y="28956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1" name="Freeform 2970"/>
            <p:cNvSpPr/>
            <p:nvPr/>
          </p:nvSpPr>
          <p:spPr>
            <a:xfrm>
              <a:off x="11601886" y="3635796"/>
              <a:ext cx="1272540" cy="1036320"/>
            </a:xfrm>
            <a:custGeom>
              <a:avLst/>
              <a:gdLst>
                <a:gd name="connsiteX0" fmla="*/ 1432560 w 1432560"/>
                <a:gd name="connsiteY0" fmla="*/ 1143000 h 1150620"/>
                <a:gd name="connsiteX1" fmla="*/ 1219200 w 1432560"/>
                <a:gd name="connsiteY1" fmla="*/ 510540 h 1150620"/>
                <a:gd name="connsiteX2" fmla="*/ 967740 w 1432560"/>
                <a:gd name="connsiteY2" fmla="*/ 327660 h 1150620"/>
                <a:gd name="connsiteX3" fmla="*/ 601980 w 1432560"/>
                <a:gd name="connsiteY3" fmla="*/ 114300 h 1150620"/>
                <a:gd name="connsiteX4" fmla="*/ 449580 w 1432560"/>
                <a:gd name="connsiteY4" fmla="*/ 0 h 1150620"/>
                <a:gd name="connsiteX5" fmla="*/ 0 w 1432560"/>
                <a:gd name="connsiteY5" fmla="*/ 327660 h 1150620"/>
                <a:gd name="connsiteX6" fmla="*/ 259080 w 1432560"/>
                <a:gd name="connsiteY6" fmla="*/ 548640 h 1150620"/>
                <a:gd name="connsiteX7" fmla="*/ 198120 w 1432560"/>
                <a:gd name="connsiteY7" fmla="*/ 617220 h 1150620"/>
                <a:gd name="connsiteX8" fmla="*/ 495300 w 1432560"/>
                <a:gd name="connsiteY8" fmla="*/ 906780 h 1150620"/>
                <a:gd name="connsiteX9" fmla="*/ 213360 w 1432560"/>
                <a:gd name="connsiteY9" fmla="*/ 1150620 h 1150620"/>
                <a:gd name="connsiteX0" fmla="*/ 1272540 w 1272540"/>
                <a:gd name="connsiteY0" fmla="*/ 1143000 h 1150620"/>
                <a:gd name="connsiteX1" fmla="*/ 1059180 w 1272540"/>
                <a:gd name="connsiteY1" fmla="*/ 510540 h 1150620"/>
                <a:gd name="connsiteX2" fmla="*/ 807720 w 1272540"/>
                <a:gd name="connsiteY2" fmla="*/ 327660 h 1150620"/>
                <a:gd name="connsiteX3" fmla="*/ 441960 w 1272540"/>
                <a:gd name="connsiteY3" fmla="*/ 114300 h 1150620"/>
                <a:gd name="connsiteX4" fmla="*/ 289560 w 1272540"/>
                <a:gd name="connsiteY4" fmla="*/ 0 h 1150620"/>
                <a:gd name="connsiteX5" fmla="*/ 0 w 1272540"/>
                <a:gd name="connsiteY5" fmla="*/ 472440 h 1150620"/>
                <a:gd name="connsiteX6" fmla="*/ 99060 w 1272540"/>
                <a:gd name="connsiteY6" fmla="*/ 548640 h 1150620"/>
                <a:gd name="connsiteX7" fmla="*/ 38100 w 1272540"/>
                <a:gd name="connsiteY7" fmla="*/ 617220 h 1150620"/>
                <a:gd name="connsiteX8" fmla="*/ 335280 w 1272540"/>
                <a:gd name="connsiteY8" fmla="*/ 906780 h 1150620"/>
                <a:gd name="connsiteX9" fmla="*/ 53340 w 1272540"/>
                <a:gd name="connsiteY9" fmla="*/ 1150620 h 1150620"/>
                <a:gd name="connsiteX0" fmla="*/ 1272540 w 1272540"/>
                <a:gd name="connsiteY0" fmla="*/ 1028700 h 1036320"/>
                <a:gd name="connsiteX1" fmla="*/ 1059180 w 1272540"/>
                <a:gd name="connsiteY1" fmla="*/ 396240 h 1036320"/>
                <a:gd name="connsiteX2" fmla="*/ 807720 w 1272540"/>
                <a:gd name="connsiteY2" fmla="*/ 213360 h 1036320"/>
                <a:gd name="connsiteX3" fmla="*/ 441960 w 1272540"/>
                <a:gd name="connsiteY3" fmla="*/ 0 h 1036320"/>
                <a:gd name="connsiteX4" fmla="*/ 411480 w 1272540"/>
                <a:gd name="connsiteY4" fmla="*/ 0 h 1036320"/>
                <a:gd name="connsiteX5" fmla="*/ 0 w 1272540"/>
                <a:gd name="connsiteY5" fmla="*/ 358140 h 1036320"/>
                <a:gd name="connsiteX6" fmla="*/ 99060 w 1272540"/>
                <a:gd name="connsiteY6" fmla="*/ 434340 h 1036320"/>
                <a:gd name="connsiteX7" fmla="*/ 38100 w 1272540"/>
                <a:gd name="connsiteY7" fmla="*/ 502920 h 1036320"/>
                <a:gd name="connsiteX8" fmla="*/ 335280 w 1272540"/>
                <a:gd name="connsiteY8" fmla="*/ 792480 h 1036320"/>
                <a:gd name="connsiteX9" fmla="*/ 53340 w 1272540"/>
                <a:gd name="connsiteY9" fmla="*/ 1036320 h 1036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2540" h="1036320">
                  <a:moveTo>
                    <a:pt x="1272540" y="1028700"/>
                  </a:moveTo>
                  <a:lnTo>
                    <a:pt x="1059180" y="396240"/>
                  </a:lnTo>
                  <a:lnTo>
                    <a:pt x="807720" y="213360"/>
                  </a:lnTo>
                  <a:lnTo>
                    <a:pt x="441960" y="0"/>
                  </a:lnTo>
                  <a:lnTo>
                    <a:pt x="411480" y="0"/>
                  </a:lnTo>
                  <a:lnTo>
                    <a:pt x="0" y="358140"/>
                  </a:lnTo>
                  <a:lnTo>
                    <a:pt x="99060" y="434340"/>
                  </a:lnTo>
                  <a:lnTo>
                    <a:pt x="38100" y="502920"/>
                  </a:lnTo>
                  <a:lnTo>
                    <a:pt x="335280" y="792480"/>
                  </a:lnTo>
                  <a:lnTo>
                    <a:pt x="53340" y="10363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2" name="Freeform 2971"/>
            <p:cNvSpPr/>
            <p:nvPr/>
          </p:nvSpPr>
          <p:spPr>
            <a:xfrm>
              <a:off x="11708566" y="3628176"/>
              <a:ext cx="320040" cy="434340"/>
            </a:xfrm>
            <a:custGeom>
              <a:avLst/>
              <a:gdLst>
                <a:gd name="connsiteX0" fmla="*/ 0 w 320040"/>
                <a:gd name="connsiteY0" fmla="*/ 434340 h 434340"/>
                <a:gd name="connsiteX1" fmla="*/ 320040 w 320040"/>
                <a:gd name="connsiteY1" fmla="*/ 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40" h="434340">
                  <a:moveTo>
                    <a:pt x="0" y="434340"/>
                  </a:moveTo>
                  <a:lnTo>
                    <a:pt x="320040" y="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3" name="Freeform 2972"/>
            <p:cNvSpPr/>
            <p:nvPr/>
          </p:nvSpPr>
          <p:spPr>
            <a:xfrm>
              <a:off x="11929546" y="3818676"/>
              <a:ext cx="472440" cy="563880"/>
            </a:xfrm>
            <a:custGeom>
              <a:avLst/>
              <a:gdLst>
                <a:gd name="connsiteX0" fmla="*/ 0 w 472440"/>
                <a:gd name="connsiteY0" fmla="*/ 563880 h 563880"/>
                <a:gd name="connsiteX1" fmla="*/ 472440 w 472440"/>
                <a:gd name="connsiteY1" fmla="*/ 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440" h="563880">
                  <a:moveTo>
                    <a:pt x="0" y="563880"/>
                  </a:moveTo>
                  <a:lnTo>
                    <a:pt x="472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4" name="Freeform 2973"/>
            <p:cNvSpPr/>
            <p:nvPr/>
          </p:nvSpPr>
          <p:spPr>
            <a:xfrm>
              <a:off x="12028606" y="4184436"/>
              <a:ext cx="678180" cy="533400"/>
            </a:xfrm>
            <a:custGeom>
              <a:avLst/>
              <a:gdLst>
                <a:gd name="connsiteX0" fmla="*/ 0 w 678180"/>
                <a:gd name="connsiteY0" fmla="*/ 533400 h 533400"/>
                <a:gd name="connsiteX1" fmla="*/ 678180 w 678180"/>
                <a:gd name="connsiteY1" fmla="*/ 0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8180" h="533400">
                  <a:moveTo>
                    <a:pt x="0" y="533400"/>
                  </a:moveTo>
                  <a:lnTo>
                    <a:pt x="6781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5" name="Freeform 2974"/>
            <p:cNvSpPr/>
            <p:nvPr/>
          </p:nvSpPr>
          <p:spPr>
            <a:xfrm>
              <a:off x="12302926" y="4306356"/>
              <a:ext cx="426720" cy="464820"/>
            </a:xfrm>
            <a:custGeom>
              <a:avLst/>
              <a:gdLst>
                <a:gd name="connsiteX0" fmla="*/ 426720 w 426720"/>
                <a:gd name="connsiteY0" fmla="*/ 0 h 464820"/>
                <a:gd name="connsiteX1" fmla="*/ 0 w 426720"/>
                <a:gd name="connsiteY1" fmla="*/ 289560 h 464820"/>
                <a:gd name="connsiteX2" fmla="*/ 83820 w 426720"/>
                <a:gd name="connsiteY2" fmla="*/ 46482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6720" h="464820">
                  <a:moveTo>
                    <a:pt x="426720" y="0"/>
                  </a:moveTo>
                  <a:lnTo>
                    <a:pt x="0" y="289560"/>
                  </a:lnTo>
                  <a:lnTo>
                    <a:pt x="83820" y="46482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6" name="Freeform 2975"/>
            <p:cNvSpPr/>
            <p:nvPr/>
          </p:nvSpPr>
          <p:spPr>
            <a:xfrm>
              <a:off x="12584866" y="4405416"/>
              <a:ext cx="137160" cy="327660"/>
            </a:xfrm>
            <a:custGeom>
              <a:avLst/>
              <a:gdLst>
                <a:gd name="connsiteX0" fmla="*/ 0 w 137160"/>
                <a:gd name="connsiteY0" fmla="*/ 0 h 327660"/>
                <a:gd name="connsiteX1" fmla="*/ 137160 w 137160"/>
                <a:gd name="connsiteY1" fmla="*/ 32766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327660">
                  <a:moveTo>
                    <a:pt x="0" y="0"/>
                  </a:moveTo>
                  <a:lnTo>
                    <a:pt x="137160" y="32766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7" name="Freeform 2976"/>
            <p:cNvSpPr/>
            <p:nvPr/>
          </p:nvSpPr>
          <p:spPr>
            <a:xfrm>
              <a:off x="11800006" y="5266476"/>
              <a:ext cx="426720" cy="464820"/>
            </a:xfrm>
            <a:custGeom>
              <a:avLst/>
              <a:gdLst>
                <a:gd name="connsiteX0" fmla="*/ 0 w 426720"/>
                <a:gd name="connsiteY0" fmla="*/ 464820 h 464820"/>
                <a:gd name="connsiteX1" fmla="*/ 426720 w 426720"/>
                <a:gd name="connsiteY1" fmla="*/ 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720" h="464820">
                  <a:moveTo>
                    <a:pt x="0" y="464820"/>
                  </a:moveTo>
                  <a:lnTo>
                    <a:pt x="4267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8" name="Freeform 2977"/>
            <p:cNvSpPr/>
            <p:nvPr/>
          </p:nvSpPr>
          <p:spPr>
            <a:xfrm>
              <a:off x="10662661" y="4717940"/>
              <a:ext cx="847785" cy="373278"/>
            </a:xfrm>
            <a:custGeom>
              <a:avLst/>
              <a:gdLst>
                <a:gd name="connsiteX0" fmla="*/ 1264920 w 1264920"/>
                <a:gd name="connsiteY0" fmla="*/ 1043940 h 1348740"/>
                <a:gd name="connsiteX1" fmla="*/ 1203960 w 1264920"/>
                <a:gd name="connsiteY1" fmla="*/ 1158240 h 1348740"/>
                <a:gd name="connsiteX2" fmla="*/ 1074420 w 1264920"/>
                <a:gd name="connsiteY2" fmla="*/ 1082040 h 1348740"/>
                <a:gd name="connsiteX3" fmla="*/ 937260 w 1264920"/>
                <a:gd name="connsiteY3" fmla="*/ 1348740 h 1348740"/>
                <a:gd name="connsiteX4" fmla="*/ 662940 w 1264920"/>
                <a:gd name="connsiteY4" fmla="*/ 1272540 h 1348740"/>
                <a:gd name="connsiteX5" fmla="*/ 259080 w 1264920"/>
                <a:gd name="connsiteY5" fmla="*/ 800100 h 1348740"/>
                <a:gd name="connsiteX6" fmla="*/ 266700 w 1264920"/>
                <a:gd name="connsiteY6" fmla="*/ 708660 h 1348740"/>
                <a:gd name="connsiteX7" fmla="*/ 0 w 1264920"/>
                <a:gd name="connsiteY7" fmla="*/ 510540 h 1348740"/>
                <a:gd name="connsiteX8" fmla="*/ 198120 w 1264920"/>
                <a:gd name="connsiteY8" fmla="*/ 0 h 1348740"/>
                <a:gd name="connsiteX9" fmla="*/ 632460 w 1264920"/>
                <a:gd name="connsiteY9" fmla="*/ 144780 h 1348740"/>
                <a:gd name="connsiteX10" fmla="*/ 548640 w 1264920"/>
                <a:gd name="connsiteY10" fmla="*/ 487680 h 1348740"/>
                <a:gd name="connsiteX0" fmla="*/ 1264920 w 1264920"/>
                <a:gd name="connsiteY0" fmla="*/ 1043940 h 1348740"/>
                <a:gd name="connsiteX1" fmla="*/ 1203960 w 1264920"/>
                <a:gd name="connsiteY1" fmla="*/ 1158240 h 1348740"/>
                <a:gd name="connsiteX2" fmla="*/ 1074420 w 1264920"/>
                <a:gd name="connsiteY2" fmla="*/ 1082040 h 1348740"/>
                <a:gd name="connsiteX3" fmla="*/ 937260 w 1264920"/>
                <a:gd name="connsiteY3" fmla="*/ 1348740 h 1348740"/>
                <a:gd name="connsiteX4" fmla="*/ 662940 w 1264920"/>
                <a:gd name="connsiteY4" fmla="*/ 1272540 h 1348740"/>
                <a:gd name="connsiteX5" fmla="*/ 259080 w 1264920"/>
                <a:gd name="connsiteY5" fmla="*/ 800100 h 1348740"/>
                <a:gd name="connsiteX6" fmla="*/ 266700 w 1264920"/>
                <a:gd name="connsiteY6" fmla="*/ 708660 h 1348740"/>
                <a:gd name="connsiteX7" fmla="*/ 0 w 1264920"/>
                <a:gd name="connsiteY7" fmla="*/ 510540 h 1348740"/>
                <a:gd name="connsiteX8" fmla="*/ 198120 w 1264920"/>
                <a:gd name="connsiteY8" fmla="*/ 0 h 1348740"/>
                <a:gd name="connsiteX9" fmla="*/ 632460 w 1264920"/>
                <a:gd name="connsiteY9" fmla="*/ 144780 h 1348740"/>
                <a:gd name="connsiteX0" fmla="*/ 1264920 w 1264920"/>
                <a:gd name="connsiteY0" fmla="*/ 1043940 h 1348740"/>
                <a:gd name="connsiteX1" fmla="*/ 1203960 w 1264920"/>
                <a:gd name="connsiteY1" fmla="*/ 1158240 h 1348740"/>
                <a:gd name="connsiteX2" fmla="*/ 1074420 w 1264920"/>
                <a:gd name="connsiteY2" fmla="*/ 1082040 h 1348740"/>
                <a:gd name="connsiteX3" fmla="*/ 937260 w 1264920"/>
                <a:gd name="connsiteY3" fmla="*/ 1348740 h 1348740"/>
                <a:gd name="connsiteX4" fmla="*/ 662940 w 1264920"/>
                <a:gd name="connsiteY4" fmla="*/ 1272540 h 1348740"/>
                <a:gd name="connsiteX5" fmla="*/ 259080 w 1264920"/>
                <a:gd name="connsiteY5" fmla="*/ 800100 h 1348740"/>
                <a:gd name="connsiteX6" fmla="*/ 266700 w 1264920"/>
                <a:gd name="connsiteY6" fmla="*/ 708660 h 1348740"/>
                <a:gd name="connsiteX7" fmla="*/ 0 w 1264920"/>
                <a:gd name="connsiteY7" fmla="*/ 510540 h 1348740"/>
                <a:gd name="connsiteX8" fmla="*/ 198120 w 1264920"/>
                <a:gd name="connsiteY8" fmla="*/ 0 h 1348740"/>
                <a:gd name="connsiteX0" fmla="*/ 1264920 w 1264920"/>
                <a:gd name="connsiteY0" fmla="*/ 533400 h 838200"/>
                <a:gd name="connsiteX1" fmla="*/ 1203960 w 1264920"/>
                <a:gd name="connsiteY1" fmla="*/ 647700 h 838200"/>
                <a:gd name="connsiteX2" fmla="*/ 1074420 w 1264920"/>
                <a:gd name="connsiteY2" fmla="*/ 571500 h 838200"/>
                <a:gd name="connsiteX3" fmla="*/ 937260 w 1264920"/>
                <a:gd name="connsiteY3" fmla="*/ 838200 h 838200"/>
                <a:gd name="connsiteX4" fmla="*/ 662940 w 1264920"/>
                <a:gd name="connsiteY4" fmla="*/ 762000 h 838200"/>
                <a:gd name="connsiteX5" fmla="*/ 259080 w 1264920"/>
                <a:gd name="connsiteY5" fmla="*/ 289560 h 838200"/>
                <a:gd name="connsiteX6" fmla="*/ 266700 w 1264920"/>
                <a:gd name="connsiteY6" fmla="*/ 198120 h 838200"/>
                <a:gd name="connsiteX7" fmla="*/ 0 w 1264920"/>
                <a:gd name="connsiteY7" fmla="*/ 0 h 838200"/>
                <a:gd name="connsiteX0" fmla="*/ 1005840 w 1005840"/>
                <a:gd name="connsiteY0" fmla="*/ 335280 h 640080"/>
                <a:gd name="connsiteX1" fmla="*/ 944880 w 1005840"/>
                <a:gd name="connsiteY1" fmla="*/ 449580 h 640080"/>
                <a:gd name="connsiteX2" fmla="*/ 815340 w 1005840"/>
                <a:gd name="connsiteY2" fmla="*/ 373380 h 640080"/>
                <a:gd name="connsiteX3" fmla="*/ 678180 w 1005840"/>
                <a:gd name="connsiteY3" fmla="*/ 640080 h 640080"/>
                <a:gd name="connsiteX4" fmla="*/ 403860 w 1005840"/>
                <a:gd name="connsiteY4" fmla="*/ 563880 h 640080"/>
                <a:gd name="connsiteX5" fmla="*/ 0 w 1005840"/>
                <a:gd name="connsiteY5" fmla="*/ 91440 h 640080"/>
                <a:gd name="connsiteX6" fmla="*/ 7620 w 1005840"/>
                <a:gd name="connsiteY6" fmla="*/ 0 h 640080"/>
                <a:gd name="connsiteX0" fmla="*/ 1005840 w 1005840"/>
                <a:gd name="connsiteY0" fmla="*/ 243840 h 548640"/>
                <a:gd name="connsiteX1" fmla="*/ 944880 w 1005840"/>
                <a:gd name="connsiteY1" fmla="*/ 358140 h 548640"/>
                <a:gd name="connsiteX2" fmla="*/ 815340 w 1005840"/>
                <a:gd name="connsiteY2" fmla="*/ 281940 h 548640"/>
                <a:gd name="connsiteX3" fmla="*/ 678180 w 1005840"/>
                <a:gd name="connsiteY3" fmla="*/ 548640 h 548640"/>
                <a:gd name="connsiteX4" fmla="*/ 403860 w 1005840"/>
                <a:gd name="connsiteY4" fmla="*/ 472440 h 548640"/>
                <a:gd name="connsiteX5" fmla="*/ 0 w 1005840"/>
                <a:gd name="connsiteY5" fmla="*/ 0 h 548640"/>
                <a:gd name="connsiteX0" fmla="*/ 847785 w 847785"/>
                <a:gd name="connsiteY0" fmla="*/ 68478 h 373278"/>
                <a:gd name="connsiteX1" fmla="*/ 786825 w 847785"/>
                <a:gd name="connsiteY1" fmla="*/ 182778 h 373278"/>
                <a:gd name="connsiteX2" fmla="*/ 657285 w 847785"/>
                <a:gd name="connsiteY2" fmla="*/ 106578 h 373278"/>
                <a:gd name="connsiteX3" fmla="*/ 520125 w 847785"/>
                <a:gd name="connsiteY3" fmla="*/ 373278 h 373278"/>
                <a:gd name="connsiteX4" fmla="*/ 245805 w 847785"/>
                <a:gd name="connsiteY4" fmla="*/ 297078 h 373278"/>
                <a:gd name="connsiteX5" fmla="*/ 0 w 847785"/>
                <a:gd name="connsiteY5" fmla="*/ 0 h 37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7785" h="373278">
                  <a:moveTo>
                    <a:pt x="847785" y="68478"/>
                  </a:moveTo>
                  <a:lnTo>
                    <a:pt x="786825" y="182778"/>
                  </a:lnTo>
                  <a:lnTo>
                    <a:pt x="657285" y="106578"/>
                  </a:lnTo>
                  <a:lnTo>
                    <a:pt x="520125" y="373278"/>
                  </a:lnTo>
                  <a:lnTo>
                    <a:pt x="245805" y="297078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9" name="Freeform 2978"/>
            <p:cNvSpPr/>
            <p:nvPr/>
          </p:nvSpPr>
          <p:spPr>
            <a:xfrm>
              <a:off x="10900846" y="4085376"/>
              <a:ext cx="601980" cy="914400"/>
            </a:xfrm>
            <a:custGeom>
              <a:avLst/>
              <a:gdLst>
                <a:gd name="connsiteX0" fmla="*/ 0 w 601980"/>
                <a:gd name="connsiteY0" fmla="*/ 914400 h 914400"/>
                <a:gd name="connsiteX1" fmla="*/ 129540 w 601980"/>
                <a:gd name="connsiteY1" fmla="*/ 693420 h 914400"/>
                <a:gd name="connsiteX2" fmla="*/ 53340 w 601980"/>
                <a:gd name="connsiteY2" fmla="*/ 655320 h 914400"/>
                <a:gd name="connsiteX3" fmla="*/ 236220 w 601980"/>
                <a:gd name="connsiteY3" fmla="*/ 365760 h 914400"/>
                <a:gd name="connsiteX4" fmla="*/ 289560 w 601980"/>
                <a:gd name="connsiteY4" fmla="*/ 419100 h 914400"/>
                <a:gd name="connsiteX5" fmla="*/ 601980 w 601980"/>
                <a:gd name="connsiteY5" fmla="*/ 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980" h="914400">
                  <a:moveTo>
                    <a:pt x="0" y="914400"/>
                  </a:moveTo>
                  <a:lnTo>
                    <a:pt x="129540" y="693420"/>
                  </a:lnTo>
                  <a:lnTo>
                    <a:pt x="53340" y="655320"/>
                  </a:lnTo>
                  <a:lnTo>
                    <a:pt x="236220" y="365760"/>
                  </a:lnTo>
                  <a:lnTo>
                    <a:pt x="289560" y="419100"/>
                  </a:lnTo>
                  <a:lnTo>
                    <a:pt x="6019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0" name="Freeform 2979"/>
            <p:cNvSpPr/>
            <p:nvPr/>
          </p:nvSpPr>
          <p:spPr>
            <a:xfrm>
              <a:off x="12653446" y="3948216"/>
              <a:ext cx="358140" cy="106680"/>
            </a:xfrm>
            <a:custGeom>
              <a:avLst/>
              <a:gdLst>
                <a:gd name="connsiteX0" fmla="*/ 0 w 358140"/>
                <a:gd name="connsiteY0" fmla="*/ 106680 h 106680"/>
                <a:gd name="connsiteX1" fmla="*/ 358140 w 358140"/>
                <a:gd name="connsiteY1" fmla="*/ 0 h 10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140" h="106680">
                  <a:moveTo>
                    <a:pt x="0" y="106680"/>
                  </a:moveTo>
                  <a:lnTo>
                    <a:pt x="3581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1" name="Freeform 2980"/>
            <p:cNvSpPr/>
            <p:nvPr/>
          </p:nvSpPr>
          <p:spPr>
            <a:xfrm>
              <a:off x="10839886" y="3285276"/>
              <a:ext cx="739140" cy="922020"/>
            </a:xfrm>
            <a:custGeom>
              <a:avLst/>
              <a:gdLst>
                <a:gd name="connsiteX0" fmla="*/ 236220 w 739140"/>
                <a:gd name="connsiteY0" fmla="*/ 922020 h 922020"/>
                <a:gd name="connsiteX1" fmla="*/ 0 w 739140"/>
                <a:gd name="connsiteY1" fmla="*/ 198120 h 922020"/>
                <a:gd name="connsiteX2" fmla="*/ 38100 w 739140"/>
                <a:gd name="connsiteY2" fmla="*/ 0 h 922020"/>
                <a:gd name="connsiteX3" fmla="*/ 327660 w 739140"/>
                <a:gd name="connsiteY3" fmla="*/ 76200 h 922020"/>
                <a:gd name="connsiteX4" fmla="*/ 586740 w 739140"/>
                <a:gd name="connsiteY4" fmla="*/ 274320 h 922020"/>
                <a:gd name="connsiteX5" fmla="*/ 739140 w 739140"/>
                <a:gd name="connsiteY5" fmla="*/ 449580 h 92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140" h="922020">
                  <a:moveTo>
                    <a:pt x="236220" y="922020"/>
                  </a:moveTo>
                  <a:lnTo>
                    <a:pt x="0" y="198120"/>
                  </a:lnTo>
                  <a:lnTo>
                    <a:pt x="38100" y="0"/>
                  </a:lnTo>
                  <a:lnTo>
                    <a:pt x="327660" y="76200"/>
                  </a:lnTo>
                  <a:lnTo>
                    <a:pt x="586740" y="274320"/>
                  </a:lnTo>
                  <a:lnTo>
                    <a:pt x="739140" y="4495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2" name="Freeform 2981"/>
            <p:cNvSpPr/>
            <p:nvPr/>
          </p:nvSpPr>
          <p:spPr>
            <a:xfrm>
              <a:off x="10969426" y="3491016"/>
              <a:ext cx="350520" cy="281940"/>
            </a:xfrm>
            <a:custGeom>
              <a:avLst/>
              <a:gdLst>
                <a:gd name="connsiteX0" fmla="*/ 0 w 350520"/>
                <a:gd name="connsiteY0" fmla="*/ 281940 h 281940"/>
                <a:gd name="connsiteX1" fmla="*/ 350520 w 350520"/>
                <a:gd name="connsiteY1" fmla="*/ 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0520" h="281940">
                  <a:moveTo>
                    <a:pt x="0" y="281940"/>
                  </a:moveTo>
                  <a:lnTo>
                    <a:pt x="3505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3" name="Freeform 2982"/>
            <p:cNvSpPr/>
            <p:nvPr/>
          </p:nvSpPr>
          <p:spPr>
            <a:xfrm>
              <a:off x="11220886" y="3254796"/>
              <a:ext cx="579120" cy="281940"/>
            </a:xfrm>
            <a:custGeom>
              <a:avLst/>
              <a:gdLst>
                <a:gd name="connsiteX0" fmla="*/ 0 w 579120"/>
                <a:gd name="connsiteY0" fmla="*/ 0 h 281940"/>
                <a:gd name="connsiteX1" fmla="*/ 579120 w 579120"/>
                <a:gd name="connsiteY1" fmla="*/ 28194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9120" h="281940">
                  <a:moveTo>
                    <a:pt x="0" y="0"/>
                  </a:moveTo>
                  <a:lnTo>
                    <a:pt x="579120" y="281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985" name="Freeform 2984"/>
          <p:cNvSpPr/>
          <p:nvPr/>
        </p:nvSpPr>
        <p:spPr>
          <a:xfrm rot="4611902">
            <a:off x="4812387" y="878428"/>
            <a:ext cx="723900" cy="525780"/>
          </a:xfrm>
          <a:custGeom>
            <a:avLst/>
            <a:gdLst>
              <a:gd name="connsiteX0" fmla="*/ 281940 w 723900"/>
              <a:gd name="connsiteY0" fmla="*/ 525780 h 525780"/>
              <a:gd name="connsiteX1" fmla="*/ 0 w 723900"/>
              <a:gd name="connsiteY1" fmla="*/ 335280 h 525780"/>
              <a:gd name="connsiteX2" fmla="*/ 106680 w 723900"/>
              <a:gd name="connsiteY2" fmla="*/ 0 h 525780"/>
              <a:gd name="connsiteX3" fmla="*/ 723900 w 723900"/>
              <a:gd name="connsiteY3" fmla="*/ 16764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3900" h="525780">
                <a:moveTo>
                  <a:pt x="281940" y="525780"/>
                </a:moveTo>
                <a:lnTo>
                  <a:pt x="0" y="335280"/>
                </a:lnTo>
                <a:lnTo>
                  <a:pt x="106680" y="0"/>
                </a:lnTo>
                <a:lnTo>
                  <a:pt x="723900" y="1676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8" name="Freeform 2987"/>
          <p:cNvSpPr/>
          <p:nvPr/>
        </p:nvSpPr>
        <p:spPr>
          <a:xfrm rot="4611902">
            <a:off x="5687143" y="1412621"/>
            <a:ext cx="236220" cy="289560"/>
          </a:xfrm>
          <a:custGeom>
            <a:avLst/>
            <a:gdLst>
              <a:gd name="connsiteX0" fmla="*/ 0 w 236220"/>
              <a:gd name="connsiteY0" fmla="*/ 0 h 289560"/>
              <a:gd name="connsiteX1" fmla="*/ 236220 w 23622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289560">
                <a:moveTo>
                  <a:pt x="0" y="0"/>
                </a:moveTo>
                <a:lnTo>
                  <a:pt x="236220" y="289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9" name="Freeform 2988"/>
          <p:cNvSpPr/>
          <p:nvPr/>
        </p:nvSpPr>
        <p:spPr>
          <a:xfrm rot="5962134">
            <a:off x="3932880" y="777862"/>
            <a:ext cx="975360" cy="784860"/>
          </a:xfrm>
          <a:custGeom>
            <a:avLst/>
            <a:gdLst>
              <a:gd name="connsiteX0" fmla="*/ 190500 w 975360"/>
              <a:gd name="connsiteY0" fmla="*/ 784860 h 784860"/>
              <a:gd name="connsiteX1" fmla="*/ 975360 w 975360"/>
              <a:gd name="connsiteY1" fmla="*/ 449580 h 784860"/>
              <a:gd name="connsiteX2" fmla="*/ 922020 w 975360"/>
              <a:gd name="connsiteY2" fmla="*/ 0 h 784860"/>
              <a:gd name="connsiteX3" fmla="*/ 0 w 975360"/>
              <a:gd name="connsiteY3" fmla="*/ 28194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" h="784860">
                <a:moveTo>
                  <a:pt x="190500" y="784860"/>
                </a:moveTo>
                <a:lnTo>
                  <a:pt x="975360" y="449580"/>
                </a:lnTo>
                <a:lnTo>
                  <a:pt x="922020" y="0"/>
                </a:lnTo>
                <a:lnTo>
                  <a:pt x="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1" name="Freeform 2990"/>
          <p:cNvSpPr/>
          <p:nvPr/>
        </p:nvSpPr>
        <p:spPr>
          <a:xfrm rot="4611902">
            <a:off x="5713271" y="765850"/>
            <a:ext cx="601980" cy="624840"/>
          </a:xfrm>
          <a:custGeom>
            <a:avLst/>
            <a:gdLst>
              <a:gd name="connsiteX0" fmla="*/ 0 w 601980"/>
              <a:gd name="connsiteY0" fmla="*/ 419100 h 624840"/>
              <a:gd name="connsiteX1" fmla="*/ 259080 w 601980"/>
              <a:gd name="connsiteY1" fmla="*/ 0 h 624840"/>
              <a:gd name="connsiteX2" fmla="*/ 601980 w 601980"/>
              <a:gd name="connsiteY2" fmla="*/ 228600 h 624840"/>
              <a:gd name="connsiteX3" fmla="*/ 342900 w 601980"/>
              <a:gd name="connsiteY3" fmla="*/ 556260 h 624840"/>
              <a:gd name="connsiteX4" fmla="*/ 129540 w 601980"/>
              <a:gd name="connsiteY4" fmla="*/ 624840 h 624840"/>
              <a:gd name="connsiteX5" fmla="*/ 7620 w 601980"/>
              <a:gd name="connsiteY5" fmla="*/ 48006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1980" h="624840">
                <a:moveTo>
                  <a:pt x="0" y="419100"/>
                </a:moveTo>
                <a:lnTo>
                  <a:pt x="259080" y="0"/>
                </a:lnTo>
                <a:lnTo>
                  <a:pt x="601980" y="228600"/>
                </a:lnTo>
                <a:lnTo>
                  <a:pt x="342900" y="556260"/>
                </a:lnTo>
                <a:lnTo>
                  <a:pt x="129540" y="624840"/>
                </a:lnTo>
                <a:lnTo>
                  <a:pt x="7620" y="480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2" name="Freeform 2991"/>
          <p:cNvSpPr/>
          <p:nvPr/>
        </p:nvSpPr>
        <p:spPr>
          <a:xfrm rot="4611902">
            <a:off x="6481754" y="648852"/>
            <a:ext cx="586740" cy="472440"/>
          </a:xfrm>
          <a:custGeom>
            <a:avLst/>
            <a:gdLst>
              <a:gd name="connsiteX0" fmla="*/ 0 w 586740"/>
              <a:gd name="connsiteY0" fmla="*/ 259080 h 472440"/>
              <a:gd name="connsiteX1" fmla="*/ 411480 w 586740"/>
              <a:gd name="connsiteY1" fmla="*/ 472440 h 472440"/>
              <a:gd name="connsiteX2" fmla="*/ 586740 w 586740"/>
              <a:gd name="connsiteY2" fmla="*/ 259080 h 472440"/>
              <a:gd name="connsiteX3" fmla="*/ 152400 w 586740"/>
              <a:gd name="connsiteY3" fmla="*/ 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6740" h="472440">
                <a:moveTo>
                  <a:pt x="0" y="259080"/>
                </a:moveTo>
                <a:lnTo>
                  <a:pt x="411480" y="472440"/>
                </a:lnTo>
                <a:lnTo>
                  <a:pt x="586740" y="259080"/>
                </a:lnTo>
                <a:lnTo>
                  <a:pt x="1524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3" name="Freeform 2992"/>
          <p:cNvSpPr/>
          <p:nvPr/>
        </p:nvSpPr>
        <p:spPr>
          <a:xfrm rot="4611902">
            <a:off x="7022525" y="587812"/>
            <a:ext cx="838200" cy="807720"/>
          </a:xfrm>
          <a:custGeom>
            <a:avLst/>
            <a:gdLst>
              <a:gd name="connsiteX0" fmla="*/ 0 w 1074420"/>
              <a:gd name="connsiteY0" fmla="*/ 807720 h 906780"/>
              <a:gd name="connsiteX1" fmla="*/ 609600 w 1074420"/>
              <a:gd name="connsiteY1" fmla="*/ 0 h 906780"/>
              <a:gd name="connsiteX2" fmla="*/ 838200 w 1074420"/>
              <a:gd name="connsiteY2" fmla="*/ 144780 h 906780"/>
              <a:gd name="connsiteX3" fmla="*/ 655320 w 1074420"/>
              <a:gd name="connsiteY3" fmla="*/ 685800 h 906780"/>
              <a:gd name="connsiteX4" fmla="*/ 1074420 w 1074420"/>
              <a:gd name="connsiteY4" fmla="*/ 906780 h 906780"/>
              <a:gd name="connsiteX0" fmla="*/ 0 w 838200"/>
              <a:gd name="connsiteY0" fmla="*/ 807720 h 807720"/>
              <a:gd name="connsiteX1" fmla="*/ 609600 w 838200"/>
              <a:gd name="connsiteY1" fmla="*/ 0 h 807720"/>
              <a:gd name="connsiteX2" fmla="*/ 838200 w 838200"/>
              <a:gd name="connsiteY2" fmla="*/ 144780 h 807720"/>
              <a:gd name="connsiteX3" fmla="*/ 655320 w 838200"/>
              <a:gd name="connsiteY3" fmla="*/ 685800 h 807720"/>
              <a:gd name="connsiteX4" fmla="*/ 809259 w 838200"/>
              <a:gd name="connsiteY4" fmla="*/ 735358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8200" h="807720">
                <a:moveTo>
                  <a:pt x="0" y="807720"/>
                </a:moveTo>
                <a:lnTo>
                  <a:pt x="609600" y="0"/>
                </a:lnTo>
                <a:lnTo>
                  <a:pt x="838200" y="144780"/>
                </a:lnTo>
                <a:lnTo>
                  <a:pt x="655320" y="685800"/>
                </a:lnTo>
                <a:lnTo>
                  <a:pt x="809259" y="735358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4" name="Freeform 2993"/>
          <p:cNvSpPr/>
          <p:nvPr/>
        </p:nvSpPr>
        <p:spPr>
          <a:xfrm rot="4611902">
            <a:off x="7081760" y="977131"/>
            <a:ext cx="403860" cy="251460"/>
          </a:xfrm>
          <a:custGeom>
            <a:avLst/>
            <a:gdLst>
              <a:gd name="connsiteX0" fmla="*/ 0 w 403860"/>
              <a:gd name="connsiteY0" fmla="*/ 0 h 251460"/>
              <a:gd name="connsiteX1" fmla="*/ 403860 w 40386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251460">
                <a:moveTo>
                  <a:pt x="0" y="0"/>
                </a:moveTo>
                <a:lnTo>
                  <a:pt x="40386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5" name="Freeform 2994"/>
          <p:cNvSpPr/>
          <p:nvPr/>
        </p:nvSpPr>
        <p:spPr>
          <a:xfrm rot="4611902">
            <a:off x="6431576" y="1182200"/>
            <a:ext cx="281940" cy="251460"/>
          </a:xfrm>
          <a:custGeom>
            <a:avLst/>
            <a:gdLst>
              <a:gd name="connsiteX0" fmla="*/ 0 w 281940"/>
              <a:gd name="connsiteY0" fmla="*/ 0 h 251460"/>
              <a:gd name="connsiteX1" fmla="*/ 281940 w 28194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1940" h="251460">
                <a:moveTo>
                  <a:pt x="0" y="0"/>
                </a:moveTo>
                <a:lnTo>
                  <a:pt x="28194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9" name="Freeform 2998"/>
          <p:cNvSpPr/>
          <p:nvPr/>
        </p:nvSpPr>
        <p:spPr>
          <a:xfrm rot="4611902">
            <a:off x="6716091" y="2929821"/>
            <a:ext cx="274320" cy="22860"/>
          </a:xfrm>
          <a:custGeom>
            <a:avLst/>
            <a:gdLst>
              <a:gd name="connsiteX0" fmla="*/ 0 w 274320"/>
              <a:gd name="connsiteY0" fmla="*/ 22860 h 22860"/>
              <a:gd name="connsiteX1" fmla="*/ 274320 w 274320"/>
              <a:gd name="connsiteY1" fmla="*/ 0 h 22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4320" h="22860">
                <a:moveTo>
                  <a:pt x="0" y="22860"/>
                </a:moveTo>
                <a:lnTo>
                  <a:pt x="2743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2" name="Freeform 3001"/>
          <p:cNvSpPr/>
          <p:nvPr/>
        </p:nvSpPr>
        <p:spPr>
          <a:xfrm rot="4611902">
            <a:off x="7609189" y="754649"/>
            <a:ext cx="994842" cy="590588"/>
          </a:xfrm>
          <a:custGeom>
            <a:avLst/>
            <a:gdLst>
              <a:gd name="connsiteX0" fmla="*/ 1211580 w 1211580"/>
              <a:gd name="connsiteY0" fmla="*/ 739140 h 739140"/>
              <a:gd name="connsiteX1" fmla="*/ 731520 w 1211580"/>
              <a:gd name="connsiteY1" fmla="*/ 426720 h 739140"/>
              <a:gd name="connsiteX2" fmla="*/ 0 w 1211580"/>
              <a:gd name="connsiteY2" fmla="*/ 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1580" h="739140">
                <a:moveTo>
                  <a:pt x="1211580" y="739140"/>
                </a:moveTo>
                <a:lnTo>
                  <a:pt x="731520" y="4267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3" name="Freeform 3002"/>
          <p:cNvSpPr/>
          <p:nvPr/>
        </p:nvSpPr>
        <p:spPr>
          <a:xfrm rot="4611902">
            <a:off x="8415448" y="1304041"/>
            <a:ext cx="381000" cy="205740"/>
          </a:xfrm>
          <a:custGeom>
            <a:avLst/>
            <a:gdLst>
              <a:gd name="connsiteX0" fmla="*/ 381000 w 381000"/>
              <a:gd name="connsiteY0" fmla="*/ 205740 h 205740"/>
              <a:gd name="connsiteX1" fmla="*/ 0 w 381000"/>
              <a:gd name="connsiteY1" fmla="*/ 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0" h="205740">
                <a:moveTo>
                  <a:pt x="381000" y="2057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4" name="Freeform 3003"/>
          <p:cNvSpPr/>
          <p:nvPr/>
        </p:nvSpPr>
        <p:spPr>
          <a:xfrm rot="4611902">
            <a:off x="8080674" y="1247888"/>
            <a:ext cx="431305" cy="392288"/>
          </a:xfrm>
          <a:custGeom>
            <a:avLst/>
            <a:gdLst>
              <a:gd name="connsiteX0" fmla="*/ 731520 w 731520"/>
              <a:gd name="connsiteY0" fmla="*/ 0 h 762000"/>
              <a:gd name="connsiteX1" fmla="*/ 205740 w 731520"/>
              <a:gd name="connsiteY1" fmla="*/ 746760 h 762000"/>
              <a:gd name="connsiteX2" fmla="*/ 60960 w 731520"/>
              <a:gd name="connsiteY2" fmla="*/ 647700 h 762000"/>
              <a:gd name="connsiteX3" fmla="*/ 0 w 731520"/>
              <a:gd name="connsiteY3" fmla="*/ 762000 h 762000"/>
              <a:gd name="connsiteX0" fmla="*/ 431305 w 431305"/>
              <a:gd name="connsiteY0" fmla="*/ 0 h 392288"/>
              <a:gd name="connsiteX1" fmla="*/ 205740 w 431305"/>
              <a:gd name="connsiteY1" fmla="*/ 377048 h 392288"/>
              <a:gd name="connsiteX2" fmla="*/ 60960 w 431305"/>
              <a:gd name="connsiteY2" fmla="*/ 277988 h 392288"/>
              <a:gd name="connsiteX3" fmla="*/ 0 w 431305"/>
              <a:gd name="connsiteY3" fmla="*/ 392288 h 392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305" h="392288">
                <a:moveTo>
                  <a:pt x="431305" y="0"/>
                </a:moveTo>
                <a:lnTo>
                  <a:pt x="205740" y="377048"/>
                </a:lnTo>
                <a:lnTo>
                  <a:pt x="60960" y="277988"/>
                </a:lnTo>
                <a:lnTo>
                  <a:pt x="0" y="392288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48" name="Group 847"/>
          <p:cNvGrpSpPr/>
          <p:nvPr/>
        </p:nvGrpSpPr>
        <p:grpSpPr>
          <a:xfrm rot="10800000">
            <a:off x="12498549" y="1303593"/>
            <a:ext cx="2583180" cy="2209800"/>
            <a:chOff x="1813560" y="4892040"/>
            <a:chExt cx="2583180" cy="2209800"/>
          </a:xfrm>
        </p:grpSpPr>
        <p:sp>
          <p:nvSpPr>
            <p:cNvPr id="3005" name="Freeform 3004"/>
            <p:cNvSpPr/>
            <p:nvPr/>
          </p:nvSpPr>
          <p:spPr>
            <a:xfrm>
              <a:off x="3154680" y="6461760"/>
              <a:ext cx="1104900" cy="624840"/>
            </a:xfrm>
            <a:custGeom>
              <a:avLst/>
              <a:gdLst>
                <a:gd name="connsiteX0" fmla="*/ 0 w 1104900"/>
                <a:gd name="connsiteY0" fmla="*/ 464820 h 624840"/>
                <a:gd name="connsiteX1" fmla="*/ 220980 w 1104900"/>
                <a:gd name="connsiteY1" fmla="*/ 0 h 624840"/>
                <a:gd name="connsiteX2" fmla="*/ 1104900 w 1104900"/>
                <a:gd name="connsiteY2" fmla="*/ 365760 h 624840"/>
                <a:gd name="connsiteX3" fmla="*/ 731520 w 1104900"/>
                <a:gd name="connsiteY3" fmla="*/ 624840 h 6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900" h="624840">
                  <a:moveTo>
                    <a:pt x="0" y="464820"/>
                  </a:moveTo>
                  <a:lnTo>
                    <a:pt x="220980" y="0"/>
                  </a:lnTo>
                  <a:lnTo>
                    <a:pt x="1104900" y="365760"/>
                  </a:lnTo>
                  <a:lnTo>
                    <a:pt x="731520" y="6248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6" name="Freeform 3005"/>
            <p:cNvSpPr/>
            <p:nvPr/>
          </p:nvSpPr>
          <p:spPr>
            <a:xfrm>
              <a:off x="3291840" y="6621780"/>
              <a:ext cx="693420" cy="388620"/>
            </a:xfrm>
            <a:custGeom>
              <a:avLst/>
              <a:gdLst>
                <a:gd name="connsiteX0" fmla="*/ 0 w 693420"/>
                <a:gd name="connsiteY0" fmla="*/ 0 h 388620"/>
                <a:gd name="connsiteX1" fmla="*/ 693420 w 693420"/>
                <a:gd name="connsiteY1" fmla="*/ 38862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3420" h="388620">
                  <a:moveTo>
                    <a:pt x="0" y="0"/>
                  </a:moveTo>
                  <a:lnTo>
                    <a:pt x="693420" y="3886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7" name="Freeform 3006"/>
            <p:cNvSpPr/>
            <p:nvPr/>
          </p:nvSpPr>
          <p:spPr>
            <a:xfrm>
              <a:off x="3200400" y="6819900"/>
              <a:ext cx="579120" cy="281940"/>
            </a:xfrm>
            <a:custGeom>
              <a:avLst/>
              <a:gdLst>
                <a:gd name="connsiteX0" fmla="*/ 0 w 579120"/>
                <a:gd name="connsiteY0" fmla="*/ 0 h 281940"/>
                <a:gd name="connsiteX1" fmla="*/ 579120 w 579120"/>
                <a:gd name="connsiteY1" fmla="*/ 28194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9120" h="281940">
                  <a:moveTo>
                    <a:pt x="0" y="0"/>
                  </a:moveTo>
                  <a:lnTo>
                    <a:pt x="579120" y="281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8" name="Freeform 3007"/>
            <p:cNvSpPr/>
            <p:nvPr/>
          </p:nvSpPr>
          <p:spPr>
            <a:xfrm>
              <a:off x="2857500" y="5455920"/>
              <a:ext cx="1539240" cy="1402080"/>
            </a:xfrm>
            <a:custGeom>
              <a:avLst/>
              <a:gdLst>
                <a:gd name="connsiteX0" fmla="*/ 0 w 1539240"/>
                <a:gd name="connsiteY0" fmla="*/ 1402080 h 1402080"/>
                <a:gd name="connsiteX1" fmla="*/ 0 w 1539240"/>
                <a:gd name="connsiteY1" fmla="*/ 967740 h 1402080"/>
                <a:gd name="connsiteX2" fmla="*/ 152400 w 1539240"/>
                <a:gd name="connsiteY2" fmla="*/ 777240 h 1402080"/>
                <a:gd name="connsiteX3" fmla="*/ 472440 w 1539240"/>
                <a:gd name="connsiteY3" fmla="*/ 0 h 1402080"/>
                <a:gd name="connsiteX4" fmla="*/ 800100 w 1539240"/>
                <a:gd name="connsiteY4" fmla="*/ 175260 h 1402080"/>
                <a:gd name="connsiteX5" fmla="*/ 594360 w 1539240"/>
                <a:gd name="connsiteY5" fmla="*/ 617220 h 1402080"/>
                <a:gd name="connsiteX6" fmla="*/ 868680 w 1539240"/>
                <a:gd name="connsiteY6" fmla="*/ 693420 h 1402080"/>
                <a:gd name="connsiteX7" fmla="*/ 838200 w 1539240"/>
                <a:gd name="connsiteY7" fmla="*/ 830580 h 1402080"/>
                <a:gd name="connsiteX8" fmla="*/ 1097280 w 1539240"/>
                <a:gd name="connsiteY8" fmla="*/ 922020 h 1402080"/>
                <a:gd name="connsiteX9" fmla="*/ 1539240 w 1539240"/>
                <a:gd name="connsiteY9" fmla="*/ 1188720 h 1402080"/>
                <a:gd name="connsiteX10" fmla="*/ 1386840 w 1539240"/>
                <a:gd name="connsiteY10" fmla="*/ 1363980 h 140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9240" h="1402080">
                  <a:moveTo>
                    <a:pt x="0" y="1402080"/>
                  </a:moveTo>
                  <a:lnTo>
                    <a:pt x="0" y="967740"/>
                  </a:lnTo>
                  <a:lnTo>
                    <a:pt x="152400" y="777240"/>
                  </a:lnTo>
                  <a:lnTo>
                    <a:pt x="472440" y="0"/>
                  </a:lnTo>
                  <a:lnTo>
                    <a:pt x="800100" y="175260"/>
                  </a:lnTo>
                  <a:lnTo>
                    <a:pt x="594360" y="617220"/>
                  </a:lnTo>
                  <a:lnTo>
                    <a:pt x="868680" y="693420"/>
                  </a:lnTo>
                  <a:lnTo>
                    <a:pt x="838200" y="830580"/>
                  </a:lnTo>
                  <a:lnTo>
                    <a:pt x="1097280" y="922020"/>
                  </a:lnTo>
                  <a:lnTo>
                    <a:pt x="1539240" y="1188720"/>
                  </a:lnTo>
                  <a:lnTo>
                    <a:pt x="1386840" y="13639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9" name="Freeform 3008"/>
            <p:cNvSpPr/>
            <p:nvPr/>
          </p:nvSpPr>
          <p:spPr>
            <a:xfrm>
              <a:off x="3017520" y="6271260"/>
              <a:ext cx="320040" cy="182880"/>
            </a:xfrm>
            <a:custGeom>
              <a:avLst/>
              <a:gdLst>
                <a:gd name="connsiteX0" fmla="*/ 0 w 320040"/>
                <a:gd name="connsiteY0" fmla="*/ 0 h 182880"/>
                <a:gd name="connsiteX1" fmla="*/ 320040 w 320040"/>
                <a:gd name="connsiteY1" fmla="*/ 18288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40" h="182880">
                  <a:moveTo>
                    <a:pt x="0" y="0"/>
                  </a:moveTo>
                  <a:lnTo>
                    <a:pt x="320040" y="1828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0" name="Freeform 3009"/>
            <p:cNvSpPr/>
            <p:nvPr/>
          </p:nvSpPr>
          <p:spPr>
            <a:xfrm>
              <a:off x="1813560" y="4899660"/>
              <a:ext cx="1653540" cy="2125980"/>
            </a:xfrm>
            <a:custGeom>
              <a:avLst/>
              <a:gdLst>
                <a:gd name="connsiteX0" fmla="*/ 998220 w 1653540"/>
                <a:gd name="connsiteY0" fmla="*/ 2125980 h 2125980"/>
                <a:gd name="connsiteX1" fmla="*/ 0 w 1653540"/>
                <a:gd name="connsiteY1" fmla="*/ 1996440 h 2125980"/>
                <a:gd name="connsiteX2" fmla="*/ 297180 w 1653540"/>
                <a:gd name="connsiteY2" fmla="*/ 1173480 h 2125980"/>
                <a:gd name="connsiteX3" fmla="*/ 563880 w 1653540"/>
                <a:gd name="connsiteY3" fmla="*/ 510540 h 2125980"/>
                <a:gd name="connsiteX4" fmla="*/ 792480 w 1653540"/>
                <a:gd name="connsiteY4" fmla="*/ 640080 h 2125980"/>
                <a:gd name="connsiteX5" fmla="*/ 967740 w 1653540"/>
                <a:gd name="connsiteY5" fmla="*/ 365760 h 2125980"/>
                <a:gd name="connsiteX6" fmla="*/ 1181100 w 1653540"/>
                <a:gd name="connsiteY6" fmla="*/ 0 h 2125980"/>
                <a:gd name="connsiteX7" fmla="*/ 1653540 w 1653540"/>
                <a:gd name="connsiteY7" fmla="*/ 198120 h 2125980"/>
                <a:gd name="connsiteX8" fmla="*/ 1493520 w 1653540"/>
                <a:gd name="connsiteY8" fmla="*/ 586740 h 212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3540" h="2125980">
                  <a:moveTo>
                    <a:pt x="998220" y="2125980"/>
                  </a:moveTo>
                  <a:lnTo>
                    <a:pt x="0" y="1996440"/>
                  </a:lnTo>
                  <a:lnTo>
                    <a:pt x="297180" y="1173480"/>
                  </a:lnTo>
                  <a:lnTo>
                    <a:pt x="563880" y="510540"/>
                  </a:lnTo>
                  <a:lnTo>
                    <a:pt x="792480" y="640080"/>
                  </a:lnTo>
                  <a:lnTo>
                    <a:pt x="967740" y="365760"/>
                  </a:lnTo>
                  <a:lnTo>
                    <a:pt x="1181100" y="0"/>
                  </a:lnTo>
                  <a:lnTo>
                    <a:pt x="1653540" y="198120"/>
                  </a:lnTo>
                  <a:lnTo>
                    <a:pt x="1493520" y="586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1" name="Freeform 3010"/>
            <p:cNvSpPr/>
            <p:nvPr/>
          </p:nvSpPr>
          <p:spPr>
            <a:xfrm>
              <a:off x="2766060" y="5288280"/>
              <a:ext cx="502920" cy="259080"/>
            </a:xfrm>
            <a:custGeom>
              <a:avLst/>
              <a:gdLst>
                <a:gd name="connsiteX0" fmla="*/ 0 w 502920"/>
                <a:gd name="connsiteY0" fmla="*/ 0 h 259080"/>
                <a:gd name="connsiteX1" fmla="*/ 502920 w 50292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2920" h="259080">
                  <a:moveTo>
                    <a:pt x="0" y="0"/>
                  </a:moveTo>
                  <a:lnTo>
                    <a:pt x="502920" y="259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2" name="Freeform 3011"/>
            <p:cNvSpPr/>
            <p:nvPr/>
          </p:nvSpPr>
          <p:spPr>
            <a:xfrm>
              <a:off x="2583180" y="5547360"/>
              <a:ext cx="548640" cy="350520"/>
            </a:xfrm>
            <a:custGeom>
              <a:avLst/>
              <a:gdLst>
                <a:gd name="connsiteX0" fmla="*/ 0 w 548640"/>
                <a:gd name="connsiteY0" fmla="*/ 0 h 350520"/>
                <a:gd name="connsiteX1" fmla="*/ 15240 w 548640"/>
                <a:gd name="connsiteY1" fmla="*/ 129540 h 350520"/>
                <a:gd name="connsiteX2" fmla="*/ 548640 w 548640"/>
                <a:gd name="connsiteY2" fmla="*/ 35052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8640" h="350520">
                  <a:moveTo>
                    <a:pt x="0" y="0"/>
                  </a:moveTo>
                  <a:lnTo>
                    <a:pt x="15240" y="129540"/>
                  </a:lnTo>
                  <a:lnTo>
                    <a:pt x="548640" y="3505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3" name="Freeform 3012"/>
            <p:cNvSpPr/>
            <p:nvPr/>
          </p:nvSpPr>
          <p:spPr>
            <a:xfrm>
              <a:off x="2606040" y="5775960"/>
              <a:ext cx="342900" cy="541020"/>
            </a:xfrm>
            <a:custGeom>
              <a:avLst/>
              <a:gdLst>
                <a:gd name="connsiteX0" fmla="*/ 144780 w 342900"/>
                <a:gd name="connsiteY0" fmla="*/ 0 h 541020"/>
                <a:gd name="connsiteX1" fmla="*/ 0 w 342900"/>
                <a:gd name="connsiteY1" fmla="*/ 403860 h 541020"/>
                <a:gd name="connsiteX2" fmla="*/ 342900 w 342900"/>
                <a:gd name="connsiteY2" fmla="*/ 541020 h 54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900" h="541020">
                  <a:moveTo>
                    <a:pt x="144780" y="0"/>
                  </a:moveTo>
                  <a:lnTo>
                    <a:pt x="0" y="403860"/>
                  </a:lnTo>
                  <a:lnTo>
                    <a:pt x="342900" y="5410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4" name="Freeform 3013"/>
            <p:cNvSpPr/>
            <p:nvPr/>
          </p:nvSpPr>
          <p:spPr>
            <a:xfrm>
              <a:off x="2118360" y="6103620"/>
              <a:ext cx="487680" cy="91440"/>
            </a:xfrm>
            <a:custGeom>
              <a:avLst/>
              <a:gdLst>
                <a:gd name="connsiteX0" fmla="*/ 0 w 487680"/>
                <a:gd name="connsiteY0" fmla="*/ 0 h 91440"/>
                <a:gd name="connsiteX1" fmla="*/ 487680 w 48768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7680" h="91440">
                  <a:moveTo>
                    <a:pt x="0" y="0"/>
                  </a:moveTo>
                  <a:lnTo>
                    <a:pt x="487680" y="914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5" name="Freeform 3014"/>
            <p:cNvSpPr/>
            <p:nvPr/>
          </p:nvSpPr>
          <p:spPr>
            <a:xfrm>
              <a:off x="1981200" y="6423660"/>
              <a:ext cx="876300" cy="121920"/>
            </a:xfrm>
            <a:custGeom>
              <a:avLst/>
              <a:gdLst>
                <a:gd name="connsiteX0" fmla="*/ 0 w 876300"/>
                <a:gd name="connsiteY0" fmla="*/ 0 h 121920"/>
                <a:gd name="connsiteX1" fmla="*/ 617220 w 876300"/>
                <a:gd name="connsiteY1" fmla="*/ 121920 h 121920"/>
                <a:gd name="connsiteX2" fmla="*/ 876300 w 876300"/>
                <a:gd name="connsiteY2" fmla="*/ 114300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6300" h="121920">
                  <a:moveTo>
                    <a:pt x="0" y="0"/>
                  </a:moveTo>
                  <a:lnTo>
                    <a:pt x="617220" y="121920"/>
                  </a:lnTo>
                  <a:lnTo>
                    <a:pt x="876300" y="1143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6" name="Freeform 3015"/>
            <p:cNvSpPr/>
            <p:nvPr/>
          </p:nvSpPr>
          <p:spPr>
            <a:xfrm>
              <a:off x="2171700" y="4892040"/>
              <a:ext cx="723900" cy="525780"/>
            </a:xfrm>
            <a:custGeom>
              <a:avLst/>
              <a:gdLst>
                <a:gd name="connsiteX0" fmla="*/ 281940 w 723900"/>
                <a:gd name="connsiteY0" fmla="*/ 525780 h 525780"/>
                <a:gd name="connsiteX1" fmla="*/ 0 w 723900"/>
                <a:gd name="connsiteY1" fmla="*/ 335280 h 525780"/>
                <a:gd name="connsiteX2" fmla="*/ 106680 w 723900"/>
                <a:gd name="connsiteY2" fmla="*/ 0 h 525780"/>
                <a:gd name="connsiteX3" fmla="*/ 723900 w 723900"/>
                <a:gd name="connsiteY3" fmla="*/ 167640 h 52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900" h="525780">
                  <a:moveTo>
                    <a:pt x="281940" y="525780"/>
                  </a:moveTo>
                  <a:lnTo>
                    <a:pt x="0" y="335280"/>
                  </a:lnTo>
                  <a:lnTo>
                    <a:pt x="106680" y="0"/>
                  </a:lnTo>
                  <a:lnTo>
                    <a:pt x="723900" y="1676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49" name="Freeform 848"/>
          <p:cNvSpPr/>
          <p:nvPr/>
        </p:nvSpPr>
        <p:spPr>
          <a:xfrm>
            <a:off x="4973320" y="6405880"/>
            <a:ext cx="238760" cy="284480"/>
          </a:xfrm>
          <a:custGeom>
            <a:avLst/>
            <a:gdLst>
              <a:gd name="connsiteX0" fmla="*/ 238760 w 238760"/>
              <a:gd name="connsiteY0" fmla="*/ 0 h 284480"/>
              <a:gd name="connsiteX1" fmla="*/ 0 w 238760"/>
              <a:gd name="connsiteY1" fmla="*/ 0 h 284480"/>
              <a:gd name="connsiteX2" fmla="*/ 15240 w 238760"/>
              <a:gd name="connsiteY2" fmla="*/ 284480 h 28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8760" h="284480">
                <a:moveTo>
                  <a:pt x="238760" y="0"/>
                </a:moveTo>
                <a:lnTo>
                  <a:pt x="0" y="0"/>
                </a:lnTo>
                <a:lnTo>
                  <a:pt x="15240" y="284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030" name="Group 3029"/>
          <p:cNvGrpSpPr/>
          <p:nvPr/>
        </p:nvGrpSpPr>
        <p:grpSpPr>
          <a:xfrm>
            <a:off x="4264002" y="1348681"/>
            <a:ext cx="5491480" cy="4942840"/>
            <a:chOff x="4094480" y="1341120"/>
            <a:chExt cx="5491480" cy="4942840"/>
          </a:xfrm>
        </p:grpSpPr>
        <p:sp>
          <p:nvSpPr>
            <p:cNvPr id="3031" name="Freeform 3030"/>
            <p:cNvSpPr/>
            <p:nvPr/>
          </p:nvSpPr>
          <p:spPr>
            <a:xfrm>
              <a:off x="4241800" y="3017520"/>
              <a:ext cx="482600" cy="828040"/>
            </a:xfrm>
            <a:custGeom>
              <a:avLst/>
              <a:gdLst>
                <a:gd name="connsiteX0" fmla="*/ 0 w 482600"/>
                <a:gd name="connsiteY0" fmla="*/ 20320 h 828040"/>
                <a:gd name="connsiteX1" fmla="*/ 81280 w 482600"/>
                <a:gd name="connsiteY1" fmla="*/ 558800 h 828040"/>
                <a:gd name="connsiteX2" fmla="*/ 127000 w 482600"/>
                <a:gd name="connsiteY2" fmla="*/ 828040 h 828040"/>
                <a:gd name="connsiteX3" fmla="*/ 309880 w 482600"/>
                <a:gd name="connsiteY3" fmla="*/ 772160 h 828040"/>
                <a:gd name="connsiteX4" fmla="*/ 482600 w 482600"/>
                <a:gd name="connsiteY4" fmla="*/ 0 h 828040"/>
                <a:gd name="connsiteX5" fmla="*/ 50800 w 482600"/>
                <a:gd name="connsiteY5" fmla="*/ 10160 h 828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2600" h="828040">
                  <a:moveTo>
                    <a:pt x="0" y="20320"/>
                  </a:moveTo>
                  <a:lnTo>
                    <a:pt x="81280" y="558800"/>
                  </a:lnTo>
                  <a:lnTo>
                    <a:pt x="127000" y="828040"/>
                  </a:lnTo>
                  <a:lnTo>
                    <a:pt x="309880" y="772160"/>
                  </a:lnTo>
                  <a:lnTo>
                    <a:pt x="482600" y="0"/>
                  </a:lnTo>
                  <a:lnTo>
                    <a:pt x="50800" y="101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2" name="Freeform 3031"/>
            <p:cNvSpPr/>
            <p:nvPr/>
          </p:nvSpPr>
          <p:spPr>
            <a:xfrm>
              <a:off x="4714240" y="2727960"/>
              <a:ext cx="1783080" cy="939800"/>
            </a:xfrm>
            <a:custGeom>
              <a:avLst/>
              <a:gdLst>
                <a:gd name="connsiteX0" fmla="*/ 0 w 1783080"/>
                <a:gd name="connsiteY0" fmla="*/ 320040 h 939800"/>
                <a:gd name="connsiteX1" fmla="*/ 71120 w 1783080"/>
                <a:gd name="connsiteY1" fmla="*/ 0 h 939800"/>
                <a:gd name="connsiteX2" fmla="*/ 645160 w 1783080"/>
                <a:gd name="connsiteY2" fmla="*/ 91440 h 939800"/>
                <a:gd name="connsiteX3" fmla="*/ 1051560 w 1783080"/>
                <a:gd name="connsiteY3" fmla="*/ 340360 h 939800"/>
                <a:gd name="connsiteX4" fmla="*/ 1336040 w 1783080"/>
                <a:gd name="connsiteY4" fmla="*/ 579120 h 939800"/>
                <a:gd name="connsiteX5" fmla="*/ 1595120 w 1783080"/>
                <a:gd name="connsiteY5" fmla="*/ 817880 h 939800"/>
                <a:gd name="connsiteX6" fmla="*/ 1783080 w 1783080"/>
                <a:gd name="connsiteY6" fmla="*/ 939800 h 93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080" h="939800">
                  <a:moveTo>
                    <a:pt x="0" y="320040"/>
                  </a:moveTo>
                  <a:lnTo>
                    <a:pt x="71120" y="0"/>
                  </a:lnTo>
                  <a:lnTo>
                    <a:pt x="645160" y="91440"/>
                  </a:lnTo>
                  <a:lnTo>
                    <a:pt x="1051560" y="340360"/>
                  </a:lnTo>
                  <a:lnTo>
                    <a:pt x="1336040" y="579120"/>
                  </a:lnTo>
                  <a:lnTo>
                    <a:pt x="1595120" y="817880"/>
                  </a:lnTo>
                  <a:lnTo>
                    <a:pt x="1783080" y="939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3" name="Freeform 3032"/>
            <p:cNvSpPr/>
            <p:nvPr/>
          </p:nvSpPr>
          <p:spPr>
            <a:xfrm>
              <a:off x="5039360" y="2961640"/>
              <a:ext cx="1021080" cy="1422400"/>
            </a:xfrm>
            <a:custGeom>
              <a:avLst/>
              <a:gdLst>
                <a:gd name="connsiteX0" fmla="*/ 538480 w 1021080"/>
                <a:gd name="connsiteY0" fmla="*/ 0 h 1422400"/>
                <a:gd name="connsiteX1" fmla="*/ 254000 w 1021080"/>
                <a:gd name="connsiteY1" fmla="*/ 411480 h 1422400"/>
                <a:gd name="connsiteX2" fmla="*/ 0 w 1021080"/>
                <a:gd name="connsiteY2" fmla="*/ 995680 h 1422400"/>
                <a:gd name="connsiteX3" fmla="*/ 523240 w 1021080"/>
                <a:gd name="connsiteY3" fmla="*/ 1249680 h 1422400"/>
                <a:gd name="connsiteX4" fmla="*/ 1021080 w 1021080"/>
                <a:gd name="connsiteY4" fmla="*/ 1422400 h 142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1080" h="1422400">
                  <a:moveTo>
                    <a:pt x="538480" y="0"/>
                  </a:moveTo>
                  <a:lnTo>
                    <a:pt x="254000" y="411480"/>
                  </a:lnTo>
                  <a:lnTo>
                    <a:pt x="0" y="995680"/>
                  </a:lnTo>
                  <a:lnTo>
                    <a:pt x="523240" y="1249680"/>
                  </a:lnTo>
                  <a:lnTo>
                    <a:pt x="1021080" y="1422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4" name="Freeform 3033"/>
            <p:cNvSpPr/>
            <p:nvPr/>
          </p:nvSpPr>
          <p:spPr>
            <a:xfrm>
              <a:off x="5262880" y="3149600"/>
              <a:ext cx="665480" cy="579120"/>
            </a:xfrm>
            <a:custGeom>
              <a:avLst/>
              <a:gdLst>
                <a:gd name="connsiteX0" fmla="*/ 0 w 665480"/>
                <a:gd name="connsiteY0" fmla="*/ 365760 h 579120"/>
                <a:gd name="connsiteX1" fmla="*/ 584200 w 665480"/>
                <a:gd name="connsiteY1" fmla="*/ 579120 h 579120"/>
                <a:gd name="connsiteX2" fmla="*/ 665480 w 665480"/>
                <a:gd name="connsiteY2" fmla="*/ 365760 h 579120"/>
                <a:gd name="connsiteX3" fmla="*/ 497840 w 665480"/>
                <a:gd name="connsiteY3" fmla="*/ 284480 h 579120"/>
                <a:gd name="connsiteX4" fmla="*/ 619760 w 665480"/>
                <a:gd name="connsiteY4" fmla="*/ 0 h 5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80" h="579120">
                  <a:moveTo>
                    <a:pt x="0" y="365760"/>
                  </a:moveTo>
                  <a:lnTo>
                    <a:pt x="584200" y="579120"/>
                  </a:lnTo>
                  <a:lnTo>
                    <a:pt x="665480" y="365760"/>
                  </a:lnTo>
                  <a:lnTo>
                    <a:pt x="497840" y="284480"/>
                  </a:lnTo>
                  <a:lnTo>
                    <a:pt x="61976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5" name="Freeform 3034"/>
            <p:cNvSpPr/>
            <p:nvPr/>
          </p:nvSpPr>
          <p:spPr>
            <a:xfrm>
              <a:off x="4714240" y="3195320"/>
              <a:ext cx="579120" cy="162560"/>
            </a:xfrm>
            <a:custGeom>
              <a:avLst/>
              <a:gdLst>
                <a:gd name="connsiteX0" fmla="*/ 0 w 579120"/>
                <a:gd name="connsiteY0" fmla="*/ 0 h 162560"/>
                <a:gd name="connsiteX1" fmla="*/ 579120 w 579120"/>
                <a:gd name="connsiteY1" fmla="*/ 162560 h 16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9120" h="162560">
                  <a:moveTo>
                    <a:pt x="0" y="0"/>
                  </a:moveTo>
                  <a:lnTo>
                    <a:pt x="579120" y="1625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6" name="Freeform 3035"/>
            <p:cNvSpPr/>
            <p:nvPr/>
          </p:nvSpPr>
          <p:spPr>
            <a:xfrm>
              <a:off x="4607560" y="3804920"/>
              <a:ext cx="447040" cy="147320"/>
            </a:xfrm>
            <a:custGeom>
              <a:avLst/>
              <a:gdLst>
                <a:gd name="connsiteX0" fmla="*/ 0 w 447040"/>
                <a:gd name="connsiteY0" fmla="*/ 0 h 147320"/>
                <a:gd name="connsiteX1" fmla="*/ 447040 w 447040"/>
                <a:gd name="connsiteY1" fmla="*/ 147320 h 14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7040" h="147320">
                  <a:moveTo>
                    <a:pt x="0" y="0"/>
                  </a:moveTo>
                  <a:lnTo>
                    <a:pt x="447040" y="1473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7" name="Freeform 3036"/>
            <p:cNvSpPr/>
            <p:nvPr/>
          </p:nvSpPr>
          <p:spPr>
            <a:xfrm>
              <a:off x="4439920" y="3845560"/>
              <a:ext cx="1442720" cy="1676400"/>
            </a:xfrm>
            <a:custGeom>
              <a:avLst/>
              <a:gdLst>
                <a:gd name="connsiteX0" fmla="*/ 213360 w 1442720"/>
                <a:gd name="connsiteY0" fmla="*/ 0 h 1676400"/>
                <a:gd name="connsiteX1" fmla="*/ 193040 w 1442720"/>
                <a:gd name="connsiteY1" fmla="*/ 299720 h 1676400"/>
                <a:gd name="connsiteX2" fmla="*/ 0 w 1442720"/>
                <a:gd name="connsiteY2" fmla="*/ 701040 h 1676400"/>
                <a:gd name="connsiteX3" fmla="*/ 71120 w 1442720"/>
                <a:gd name="connsiteY3" fmla="*/ 1203960 h 1676400"/>
                <a:gd name="connsiteX4" fmla="*/ 487680 w 1442720"/>
                <a:gd name="connsiteY4" fmla="*/ 944880 h 1676400"/>
                <a:gd name="connsiteX5" fmla="*/ 843280 w 1442720"/>
                <a:gd name="connsiteY5" fmla="*/ 767080 h 1676400"/>
                <a:gd name="connsiteX6" fmla="*/ 980440 w 1442720"/>
                <a:gd name="connsiteY6" fmla="*/ 736600 h 1676400"/>
                <a:gd name="connsiteX7" fmla="*/ 645160 w 1442720"/>
                <a:gd name="connsiteY7" fmla="*/ 1488440 h 1676400"/>
                <a:gd name="connsiteX8" fmla="*/ 1442720 w 1442720"/>
                <a:gd name="connsiteY8" fmla="*/ 1676400 h 167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2720" h="1676400">
                  <a:moveTo>
                    <a:pt x="213360" y="0"/>
                  </a:moveTo>
                  <a:lnTo>
                    <a:pt x="193040" y="299720"/>
                  </a:lnTo>
                  <a:lnTo>
                    <a:pt x="0" y="701040"/>
                  </a:lnTo>
                  <a:lnTo>
                    <a:pt x="71120" y="1203960"/>
                  </a:lnTo>
                  <a:lnTo>
                    <a:pt x="487680" y="944880"/>
                  </a:lnTo>
                  <a:lnTo>
                    <a:pt x="843280" y="767080"/>
                  </a:lnTo>
                  <a:lnTo>
                    <a:pt x="980440" y="736600"/>
                  </a:lnTo>
                  <a:lnTo>
                    <a:pt x="645160" y="1488440"/>
                  </a:lnTo>
                  <a:lnTo>
                    <a:pt x="1442720" y="1676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8" name="Freeform 3037"/>
            <p:cNvSpPr/>
            <p:nvPr/>
          </p:nvSpPr>
          <p:spPr>
            <a:xfrm>
              <a:off x="5257800" y="4978400"/>
              <a:ext cx="487680" cy="157480"/>
            </a:xfrm>
            <a:custGeom>
              <a:avLst/>
              <a:gdLst>
                <a:gd name="connsiteX0" fmla="*/ 0 w 487680"/>
                <a:gd name="connsiteY0" fmla="*/ 0 h 157480"/>
                <a:gd name="connsiteX1" fmla="*/ 487680 w 487680"/>
                <a:gd name="connsiteY1" fmla="*/ 157480 h 15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7680" h="157480">
                  <a:moveTo>
                    <a:pt x="0" y="0"/>
                  </a:moveTo>
                  <a:lnTo>
                    <a:pt x="487680" y="157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9" name="Freeform 3038"/>
            <p:cNvSpPr/>
            <p:nvPr/>
          </p:nvSpPr>
          <p:spPr>
            <a:xfrm>
              <a:off x="5344160" y="4785360"/>
              <a:ext cx="599440" cy="137160"/>
            </a:xfrm>
            <a:custGeom>
              <a:avLst/>
              <a:gdLst>
                <a:gd name="connsiteX0" fmla="*/ 0 w 599440"/>
                <a:gd name="connsiteY0" fmla="*/ 0 h 137160"/>
                <a:gd name="connsiteX1" fmla="*/ 599440 w 599440"/>
                <a:gd name="connsiteY1" fmla="*/ 137160 h 13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9440" h="137160">
                  <a:moveTo>
                    <a:pt x="0" y="0"/>
                  </a:moveTo>
                  <a:lnTo>
                    <a:pt x="599440" y="1371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0" name="Freeform 3039"/>
            <p:cNvSpPr/>
            <p:nvPr/>
          </p:nvSpPr>
          <p:spPr>
            <a:xfrm>
              <a:off x="5013960" y="4236720"/>
              <a:ext cx="182880" cy="777240"/>
            </a:xfrm>
            <a:custGeom>
              <a:avLst/>
              <a:gdLst>
                <a:gd name="connsiteX0" fmla="*/ 182880 w 182880"/>
                <a:gd name="connsiteY0" fmla="*/ 777240 h 777240"/>
                <a:gd name="connsiteX1" fmla="*/ 0 w 182880"/>
                <a:gd name="connsiteY1" fmla="*/ 523240 h 777240"/>
                <a:gd name="connsiteX2" fmla="*/ 15240 w 182880"/>
                <a:gd name="connsiteY2" fmla="*/ 0 h 777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880" h="777240">
                  <a:moveTo>
                    <a:pt x="182880" y="777240"/>
                  </a:moveTo>
                  <a:lnTo>
                    <a:pt x="0" y="523240"/>
                  </a:lnTo>
                  <a:lnTo>
                    <a:pt x="152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1" name="Freeform 3040"/>
            <p:cNvSpPr/>
            <p:nvPr/>
          </p:nvSpPr>
          <p:spPr>
            <a:xfrm>
              <a:off x="5415280" y="4226560"/>
              <a:ext cx="182880" cy="375920"/>
            </a:xfrm>
            <a:custGeom>
              <a:avLst/>
              <a:gdLst>
                <a:gd name="connsiteX0" fmla="*/ 0 w 182880"/>
                <a:gd name="connsiteY0" fmla="*/ 375920 h 375920"/>
                <a:gd name="connsiteX1" fmla="*/ 182880 w 182880"/>
                <a:gd name="connsiteY1" fmla="*/ 0 h 375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880" h="375920">
                  <a:moveTo>
                    <a:pt x="0" y="375920"/>
                  </a:moveTo>
                  <a:lnTo>
                    <a:pt x="1828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2" name="Freeform 3041"/>
            <p:cNvSpPr/>
            <p:nvPr/>
          </p:nvSpPr>
          <p:spPr>
            <a:xfrm>
              <a:off x="4622800" y="4170680"/>
              <a:ext cx="838200" cy="350520"/>
            </a:xfrm>
            <a:custGeom>
              <a:avLst/>
              <a:gdLst>
                <a:gd name="connsiteX0" fmla="*/ 0 w 838200"/>
                <a:gd name="connsiteY0" fmla="*/ 0 h 350520"/>
                <a:gd name="connsiteX1" fmla="*/ 695960 w 838200"/>
                <a:gd name="connsiteY1" fmla="*/ 91440 h 350520"/>
                <a:gd name="connsiteX2" fmla="*/ 838200 w 838200"/>
                <a:gd name="connsiteY2" fmla="*/ 35052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8200" h="350520">
                  <a:moveTo>
                    <a:pt x="0" y="0"/>
                  </a:moveTo>
                  <a:lnTo>
                    <a:pt x="695960" y="91440"/>
                  </a:lnTo>
                  <a:lnTo>
                    <a:pt x="838200" y="3505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3" name="Freeform 3042"/>
            <p:cNvSpPr/>
            <p:nvPr/>
          </p:nvSpPr>
          <p:spPr>
            <a:xfrm>
              <a:off x="7614920" y="4978400"/>
              <a:ext cx="589280" cy="629920"/>
            </a:xfrm>
            <a:custGeom>
              <a:avLst/>
              <a:gdLst>
                <a:gd name="connsiteX0" fmla="*/ 172720 w 589280"/>
                <a:gd name="connsiteY0" fmla="*/ 629920 h 629920"/>
                <a:gd name="connsiteX1" fmla="*/ 0 w 589280"/>
                <a:gd name="connsiteY1" fmla="*/ 152400 h 629920"/>
                <a:gd name="connsiteX2" fmla="*/ 137160 w 589280"/>
                <a:gd name="connsiteY2" fmla="*/ 0 h 629920"/>
                <a:gd name="connsiteX3" fmla="*/ 589280 w 589280"/>
                <a:gd name="connsiteY3" fmla="*/ 132080 h 629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280" h="629920">
                  <a:moveTo>
                    <a:pt x="172720" y="629920"/>
                  </a:moveTo>
                  <a:lnTo>
                    <a:pt x="0" y="152400"/>
                  </a:lnTo>
                  <a:lnTo>
                    <a:pt x="137160" y="0"/>
                  </a:lnTo>
                  <a:lnTo>
                    <a:pt x="589280" y="132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4" name="Freeform 3043"/>
            <p:cNvSpPr/>
            <p:nvPr/>
          </p:nvSpPr>
          <p:spPr>
            <a:xfrm>
              <a:off x="7955280" y="4465320"/>
              <a:ext cx="472440" cy="558800"/>
            </a:xfrm>
            <a:custGeom>
              <a:avLst/>
              <a:gdLst>
                <a:gd name="connsiteX0" fmla="*/ 0 w 472440"/>
                <a:gd name="connsiteY0" fmla="*/ 558800 h 558800"/>
                <a:gd name="connsiteX1" fmla="*/ 472440 w 472440"/>
                <a:gd name="connsiteY1" fmla="*/ 0 h 55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440" h="558800">
                  <a:moveTo>
                    <a:pt x="0" y="558800"/>
                  </a:moveTo>
                  <a:lnTo>
                    <a:pt x="472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5" name="Freeform 3044"/>
            <p:cNvSpPr/>
            <p:nvPr/>
          </p:nvSpPr>
          <p:spPr>
            <a:xfrm>
              <a:off x="7548880" y="4541520"/>
              <a:ext cx="533400" cy="350520"/>
            </a:xfrm>
            <a:custGeom>
              <a:avLst/>
              <a:gdLst>
                <a:gd name="connsiteX0" fmla="*/ 0 w 533400"/>
                <a:gd name="connsiteY0" fmla="*/ 350520 h 350520"/>
                <a:gd name="connsiteX1" fmla="*/ 254000 w 533400"/>
                <a:gd name="connsiteY1" fmla="*/ 55880 h 350520"/>
                <a:gd name="connsiteX2" fmla="*/ 406400 w 533400"/>
                <a:gd name="connsiteY2" fmla="*/ 15240 h 350520"/>
                <a:gd name="connsiteX3" fmla="*/ 426720 w 533400"/>
                <a:gd name="connsiteY3" fmla="*/ 0 h 350520"/>
                <a:gd name="connsiteX4" fmla="*/ 533400 w 533400"/>
                <a:gd name="connsiteY4" fmla="*/ 5588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00" h="350520">
                  <a:moveTo>
                    <a:pt x="0" y="350520"/>
                  </a:moveTo>
                  <a:lnTo>
                    <a:pt x="254000" y="55880"/>
                  </a:lnTo>
                  <a:lnTo>
                    <a:pt x="406400" y="15240"/>
                  </a:lnTo>
                  <a:lnTo>
                    <a:pt x="426720" y="0"/>
                  </a:lnTo>
                  <a:lnTo>
                    <a:pt x="533400" y="558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6" name="Freeform 3045"/>
            <p:cNvSpPr/>
            <p:nvPr/>
          </p:nvSpPr>
          <p:spPr>
            <a:xfrm>
              <a:off x="8067040" y="4754880"/>
              <a:ext cx="81280" cy="50800"/>
            </a:xfrm>
            <a:custGeom>
              <a:avLst/>
              <a:gdLst>
                <a:gd name="connsiteX0" fmla="*/ 0 w 81280"/>
                <a:gd name="connsiteY0" fmla="*/ 0 h 50800"/>
                <a:gd name="connsiteX1" fmla="*/ 81280 w 81280"/>
                <a:gd name="connsiteY1" fmla="*/ 50800 h 5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280" h="50800">
                  <a:moveTo>
                    <a:pt x="0" y="0"/>
                  </a:moveTo>
                  <a:lnTo>
                    <a:pt x="81280" y="50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7" name="Freeform 3046"/>
            <p:cNvSpPr/>
            <p:nvPr/>
          </p:nvSpPr>
          <p:spPr>
            <a:xfrm>
              <a:off x="8173720" y="4627880"/>
              <a:ext cx="66040" cy="50800"/>
            </a:xfrm>
            <a:custGeom>
              <a:avLst/>
              <a:gdLst>
                <a:gd name="connsiteX0" fmla="*/ 0 w 66040"/>
                <a:gd name="connsiteY0" fmla="*/ 0 h 50800"/>
                <a:gd name="connsiteX1" fmla="*/ 66040 w 66040"/>
                <a:gd name="connsiteY1" fmla="*/ 50800 h 5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040" h="50800">
                  <a:moveTo>
                    <a:pt x="0" y="0"/>
                  </a:moveTo>
                  <a:lnTo>
                    <a:pt x="66040" y="50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8" name="Freeform 3047"/>
            <p:cNvSpPr/>
            <p:nvPr/>
          </p:nvSpPr>
          <p:spPr>
            <a:xfrm>
              <a:off x="7752080" y="4693920"/>
              <a:ext cx="121920" cy="147320"/>
            </a:xfrm>
            <a:custGeom>
              <a:avLst/>
              <a:gdLst>
                <a:gd name="connsiteX0" fmla="*/ 0 w 121920"/>
                <a:gd name="connsiteY0" fmla="*/ 0 h 147320"/>
                <a:gd name="connsiteX1" fmla="*/ 121920 w 121920"/>
                <a:gd name="connsiteY1" fmla="*/ 147320 h 14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0" h="147320">
                  <a:moveTo>
                    <a:pt x="0" y="0"/>
                  </a:moveTo>
                  <a:lnTo>
                    <a:pt x="121920" y="1473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9" name="Freeform 3048"/>
            <p:cNvSpPr/>
            <p:nvPr/>
          </p:nvSpPr>
          <p:spPr>
            <a:xfrm>
              <a:off x="6273800" y="3962400"/>
              <a:ext cx="1224280" cy="807720"/>
            </a:xfrm>
            <a:custGeom>
              <a:avLst/>
              <a:gdLst>
                <a:gd name="connsiteX0" fmla="*/ 1615440 w 1615440"/>
                <a:gd name="connsiteY0" fmla="*/ 594360 h 807720"/>
                <a:gd name="connsiteX1" fmla="*/ 1209040 w 1615440"/>
                <a:gd name="connsiteY1" fmla="*/ 294640 h 807720"/>
                <a:gd name="connsiteX2" fmla="*/ 1224280 w 1615440"/>
                <a:gd name="connsiteY2" fmla="*/ 254000 h 807720"/>
                <a:gd name="connsiteX3" fmla="*/ 807720 w 1615440"/>
                <a:gd name="connsiteY3" fmla="*/ 91440 h 807720"/>
                <a:gd name="connsiteX4" fmla="*/ 370840 w 1615440"/>
                <a:gd name="connsiteY4" fmla="*/ 0 h 807720"/>
                <a:gd name="connsiteX5" fmla="*/ 284480 w 1615440"/>
                <a:gd name="connsiteY5" fmla="*/ 10160 h 807720"/>
                <a:gd name="connsiteX6" fmla="*/ 91440 w 1615440"/>
                <a:gd name="connsiteY6" fmla="*/ 452120 h 807720"/>
                <a:gd name="connsiteX7" fmla="*/ 35560 w 1615440"/>
                <a:gd name="connsiteY7" fmla="*/ 472440 h 807720"/>
                <a:gd name="connsiteX8" fmla="*/ 0 w 1615440"/>
                <a:gd name="connsiteY8" fmla="*/ 553720 h 807720"/>
                <a:gd name="connsiteX9" fmla="*/ 894080 w 1615440"/>
                <a:gd name="connsiteY9" fmla="*/ 807720 h 807720"/>
                <a:gd name="connsiteX0" fmla="*/ 1209040 w 1224280"/>
                <a:gd name="connsiteY0" fmla="*/ 294640 h 807720"/>
                <a:gd name="connsiteX1" fmla="*/ 1224280 w 1224280"/>
                <a:gd name="connsiteY1" fmla="*/ 254000 h 807720"/>
                <a:gd name="connsiteX2" fmla="*/ 807720 w 1224280"/>
                <a:gd name="connsiteY2" fmla="*/ 91440 h 807720"/>
                <a:gd name="connsiteX3" fmla="*/ 370840 w 1224280"/>
                <a:gd name="connsiteY3" fmla="*/ 0 h 807720"/>
                <a:gd name="connsiteX4" fmla="*/ 284480 w 1224280"/>
                <a:gd name="connsiteY4" fmla="*/ 10160 h 807720"/>
                <a:gd name="connsiteX5" fmla="*/ 91440 w 1224280"/>
                <a:gd name="connsiteY5" fmla="*/ 452120 h 807720"/>
                <a:gd name="connsiteX6" fmla="*/ 35560 w 1224280"/>
                <a:gd name="connsiteY6" fmla="*/ 472440 h 807720"/>
                <a:gd name="connsiteX7" fmla="*/ 0 w 1224280"/>
                <a:gd name="connsiteY7" fmla="*/ 553720 h 807720"/>
                <a:gd name="connsiteX8" fmla="*/ 894080 w 1224280"/>
                <a:gd name="connsiteY8" fmla="*/ 807720 h 80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280" h="807720">
                  <a:moveTo>
                    <a:pt x="1209040" y="294640"/>
                  </a:moveTo>
                  <a:lnTo>
                    <a:pt x="1224280" y="254000"/>
                  </a:lnTo>
                  <a:lnTo>
                    <a:pt x="807720" y="91440"/>
                  </a:lnTo>
                  <a:lnTo>
                    <a:pt x="370840" y="0"/>
                  </a:lnTo>
                  <a:lnTo>
                    <a:pt x="284480" y="10160"/>
                  </a:lnTo>
                  <a:lnTo>
                    <a:pt x="91440" y="452120"/>
                  </a:lnTo>
                  <a:lnTo>
                    <a:pt x="35560" y="472440"/>
                  </a:lnTo>
                  <a:lnTo>
                    <a:pt x="0" y="553720"/>
                  </a:lnTo>
                  <a:lnTo>
                    <a:pt x="894080" y="8077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0" name="Freeform 3049"/>
            <p:cNvSpPr/>
            <p:nvPr/>
          </p:nvSpPr>
          <p:spPr>
            <a:xfrm>
              <a:off x="7299960" y="4841240"/>
              <a:ext cx="198120" cy="76200"/>
            </a:xfrm>
            <a:custGeom>
              <a:avLst/>
              <a:gdLst>
                <a:gd name="connsiteX0" fmla="*/ 0 w 198120"/>
                <a:gd name="connsiteY0" fmla="*/ 0 h 76200"/>
                <a:gd name="connsiteX1" fmla="*/ 198120 w 198120"/>
                <a:gd name="connsiteY1" fmla="*/ 7620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20" h="76200">
                  <a:moveTo>
                    <a:pt x="0" y="0"/>
                  </a:moveTo>
                  <a:lnTo>
                    <a:pt x="198120" y="762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1" name="Freeform 3050"/>
            <p:cNvSpPr/>
            <p:nvPr/>
          </p:nvSpPr>
          <p:spPr>
            <a:xfrm>
              <a:off x="7589520" y="4333240"/>
              <a:ext cx="284480" cy="223520"/>
            </a:xfrm>
            <a:custGeom>
              <a:avLst/>
              <a:gdLst>
                <a:gd name="connsiteX0" fmla="*/ 0 w 284480"/>
                <a:gd name="connsiteY0" fmla="*/ 0 h 223520"/>
                <a:gd name="connsiteX1" fmla="*/ 284480 w 284480"/>
                <a:gd name="connsiteY1" fmla="*/ 223520 h 22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4480" h="223520">
                  <a:moveTo>
                    <a:pt x="0" y="0"/>
                  </a:moveTo>
                  <a:lnTo>
                    <a:pt x="284480" y="2235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2" name="Freeform 3051"/>
            <p:cNvSpPr/>
            <p:nvPr/>
          </p:nvSpPr>
          <p:spPr>
            <a:xfrm>
              <a:off x="5740400" y="4389120"/>
              <a:ext cx="299720" cy="746760"/>
            </a:xfrm>
            <a:custGeom>
              <a:avLst/>
              <a:gdLst>
                <a:gd name="connsiteX0" fmla="*/ 299720 w 299720"/>
                <a:gd name="connsiteY0" fmla="*/ 0 h 746760"/>
                <a:gd name="connsiteX1" fmla="*/ 264160 w 299720"/>
                <a:gd name="connsiteY1" fmla="*/ 264160 h 746760"/>
                <a:gd name="connsiteX2" fmla="*/ 193040 w 299720"/>
                <a:gd name="connsiteY2" fmla="*/ 533400 h 746760"/>
                <a:gd name="connsiteX3" fmla="*/ 91440 w 299720"/>
                <a:gd name="connsiteY3" fmla="*/ 508000 h 746760"/>
                <a:gd name="connsiteX4" fmla="*/ 0 w 299720"/>
                <a:gd name="connsiteY4" fmla="*/ 746760 h 746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9720" h="746760">
                  <a:moveTo>
                    <a:pt x="299720" y="0"/>
                  </a:moveTo>
                  <a:lnTo>
                    <a:pt x="264160" y="264160"/>
                  </a:lnTo>
                  <a:lnTo>
                    <a:pt x="193040" y="533400"/>
                  </a:lnTo>
                  <a:lnTo>
                    <a:pt x="91440" y="508000"/>
                  </a:lnTo>
                  <a:lnTo>
                    <a:pt x="0" y="7467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3" name="Freeform 3052"/>
            <p:cNvSpPr/>
            <p:nvPr/>
          </p:nvSpPr>
          <p:spPr>
            <a:xfrm>
              <a:off x="6040120" y="5135880"/>
              <a:ext cx="574040" cy="208280"/>
            </a:xfrm>
            <a:custGeom>
              <a:avLst/>
              <a:gdLst>
                <a:gd name="connsiteX0" fmla="*/ 0 w 574040"/>
                <a:gd name="connsiteY0" fmla="*/ 182880 h 208280"/>
                <a:gd name="connsiteX1" fmla="*/ 81280 w 574040"/>
                <a:gd name="connsiteY1" fmla="*/ 208280 h 208280"/>
                <a:gd name="connsiteX2" fmla="*/ 218440 w 574040"/>
                <a:gd name="connsiteY2" fmla="*/ 0 h 208280"/>
                <a:gd name="connsiteX3" fmla="*/ 574040 w 574040"/>
                <a:gd name="connsiteY3" fmla="*/ 137160 h 208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4040" h="208280">
                  <a:moveTo>
                    <a:pt x="0" y="182880"/>
                  </a:moveTo>
                  <a:lnTo>
                    <a:pt x="81280" y="208280"/>
                  </a:lnTo>
                  <a:lnTo>
                    <a:pt x="218440" y="0"/>
                  </a:lnTo>
                  <a:lnTo>
                    <a:pt x="574040" y="1371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4" name="Freeform 3053"/>
            <p:cNvSpPr/>
            <p:nvPr/>
          </p:nvSpPr>
          <p:spPr>
            <a:xfrm>
              <a:off x="6543040" y="5486400"/>
              <a:ext cx="375920" cy="797560"/>
            </a:xfrm>
            <a:custGeom>
              <a:avLst/>
              <a:gdLst>
                <a:gd name="connsiteX0" fmla="*/ 0 w 375920"/>
                <a:gd name="connsiteY0" fmla="*/ 797560 h 797560"/>
                <a:gd name="connsiteX1" fmla="*/ 375920 w 375920"/>
                <a:gd name="connsiteY1" fmla="*/ 106680 h 797560"/>
                <a:gd name="connsiteX2" fmla="*/ 223520 w 375920"/>
                <a:gd name="connsiteY2" fmla="*/ 0 h 79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5920" h="797560">
                  <a:moveTo>
                    <a:pt x="0" y="797560"/>
                  </a:moveTo>
                  <a:lnTo>
                    <a:pt x="375920" y="106680"/>
                  </a:lnTo>
                  <a:lnTo>
                    <a:pt x="2235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5" name="Freeform 3054"/>
            <p:cNvSpPr/>
            <p:nvPr/>
          </p:nvSpPr>
          <p:spPr>
            <a:xfrm>
              <a:off x="4094480" y="1427480"/>
              <a:ext cx="3317240" cy="1584960"/>
            </a:xfrm>
            <a:custGeom>
              <a:avLst/>
              <a:gdLst>
                <a:gd name="connsiteX0" fmla="*/ 147320 w 3332480"/>
                <a:gd name="connsiteY0" fmla="*/ 1584960 h 1584960"/>
                <a:gd name="connsiteX1" fmla="*/ 91440 w 3332480"/>
                <a:gd name="connsiteY1" fmla="*/ 1209040 h 1584960"/>
                <a:gd name="connsiteX2" fmla="*/ 0 w 3332480"/>
                <a:gd name="connsiteY2" fmla="*/ 782320 h 1584960"/>
                <a:gd name="connsiteX3" fmla="*/ 198120 w 3332480"/>
                <a:gd name="connsiteY3" fmla="*/ 716280 h 1584960"/>
                <a:gd name="connsiteX4" fmla="*/ 121920 w 3332480"/>
                <a:gd name="connsiteY4" fmla="*/ 177800 h 1584960"/>
                <a:gd name="connsiteX5" fmla="*/ 680720 w 3332480"/>
                <a:gd name="connsiteY5" fmla="*/ 40640 h 1584960"/>
                <a:gd name="connsiteX6" fmla="*/ 711200 w 3332480"/>
                <a:gd name="connsiteY6" fmla="*/ 182880 h 1584960"/>
                <a:gd name="connsiteX7" fmla="*/ 1239520 w 3332480"/>
                <a:gd name="connsiteY7" fmla="*/ 0 h 1584960"/>
                <a:gd name="connsiteX8" fmla="*/ 1280160 w 3332480"/>
                <a:gd name="connsiteY8" fmla="*/ 462280 h 1584960"/>
                <a:gd name="connsiteX9" fmla="*/ 1574800 w 3332480"/>
                <a:gd name="connsiteY9" fmla="*/ 182880 h 1584960"/>
                <a:gd name="connsiteX10" fmla="*/ 1884680 w 3332480"/>
                <a:gd name="connsiteY10" fmla="*/ 497840 h 1584960"/>
                <a:gd name="connsiteX11" fmla="*/ 2260600 w 3332480"/>
                <a:gd name="connsiteY11" fmla="*/ 71120 h 1584960"/>
                <a:gd name="connsiteX12" fmla="*/ 2611120 w 3332480"/>
                <a:gd name="connsiteY12" fmla="*/ 401320 h 1584960"/>
                <a:gd name="connsiteX13" fmla="*/ 2733040 w 3332480"/>
                <a:gd name="connsiteY13" fmla="*/ 563880 h 1584960"/>
                <a:gd name="connsiteX14" fmla="*/ 2773680 w 3332480"/>
                <a:gd name="connsiteY14" fmla="*/ 635000 h 1584960"/>
                <a:gd name="connsiteX15" fmla="*/ 2910840 w 3332480"/>
                <a:gd name="connsiteY15" fmla="*/ 792480 h 1584960"/>
                <a:gd name="connsiteX16" fmla="*/ 3235960 w 3332480"/>
                <a:gd name="connsiteY16" fmla="*/ 772160 h 1584960"/>
                <a:gd name="connsiteX17" fmla="*/ 3317240 w 3332480"/>
                <a:gd name="connsiteY17" fmla="*/ 772160 h 1584960"/>
                <a:gd name="connsiteX18" fmla="*/ 3332480 w 3332480"/>
                <a:gd name="connsiteY18" fmla="*/ 1041400 h 1584960"/>
                <a:gd name="connsiteX0" fmla="*/ 147320 w 3317240"/>
                <a:gd name="connsiteY0" fmla="*/ 1584960 h 1584960"/>
                <a:gd name="connsiteX1" fmla="*/ 91440 w 3317240"/>
                <a:gd name="connsiteY1" fmla="*/ 1209040 h 1584960"/>
                <a:gd name="connsiteX2" fmla="*/ 0 w 3317240"/>
                <a:gd name="connsiteY2" fmla="*/ 782320 h 1584960"/>
                <a:gd name="connsiteX3" fmla="*/ 198120 w 3317240"/>
                <a:gd name="connsiteY3" fmla="*/ 716280 h 1584960"/>
                <a:gd name="connsiteX4" fmla="*/ 121920 w 3317240"/>
                <a:gd name="connsiteY4" fmla="*/ 177800 h 1584960"/>
                <a:gd name="connsiteX5" fmla="*/ 680720 w 3317240"/>
                <a:gd name="connsiteY5" fmla="*/ 40640 h 1584960"/>
                <a:gd name="connsiteX6" fmla="*/ 711200 w 3317240"/>
                <a:gd name="connsiteY6" fmla="*/ 182880 h 1584960"/>
                <a:gd name="connsiteX7" fmla="*/ 1239520 w 3317240"/>
                <a:gd name="connsiteY7" fmla="*/ 0 h 1584960"/>
                <a:gd name="connsiteX8" fmla="*/ 1280160 w 3317240"/>
                <a:gd name="connsiteY8" fmla="*/ 462280 h 1584960"/>
                <a:gd name="connsiteX9" fmla="*/ 1574800 w 3317240"/>
                <a:gd name="connsiteY9" fmla="*/ 182880 h 1584960"/>
                <a:gd name="connsiteX10" fmla="*/ 1884680 w 3317240"/>
                <a:gd name="connsiteY10" fmla="*/ 497840 h 1584960"/>
                <a:gd name="connsiteX11" fmla="*/ 2260600 w 3317240"/>
                <a:gd name="connsiteY11" fmla="*/ 71120 h 1584960"/>
                <a:gd name="connsiteX12" fmla="*/ 2611120 w 3317240"/>
                <a:gd name="connsiteY12" fmla="*/ 401320 h 1584960"/>
                <a:gd name="connsiteX13" fmla="*/ 2733040 w 3317240"/>
                <a:gd name="connsiteY13" fmla="*/ 563880 h 1584960"/>
                <a:gd name="connsiteX14" fmla="*/ 2773680 w 3317240"/>
                <a:gd name="connsiteY14" fmla="*/ 635000 h 1584960"/>
                <a:gd name="connsiteX15" fmla="*/ 2910840 w 3317240"/>
                <a:gd name="connsiteY15" fmla="*/ 792480 h 1584960"/>
                <a:gd name="connsiteX16" fmla="*/ 3235960 w 3317240"/>
                <a:gd name="connsiteY16" fmla="*/ 772160 h 1584960"/>
                <a:gd name="connsiteX17" fmla="*/ 3317240 w 3317240"/>
                <a:gd name="connsiteY17" fmla="*/ 772160 h 1584960"/>
                <a:gd name="connsiteX18" fmla="*/ 3294380 w 3317240"/>
                <a:gd name="connsiteY18" fmla="*/ 949960 h 158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317240" h="1584960">
                  <a:moveTo>
                    <a:pt x="147320" y="1584960"/>
                  </a:moveTo>
                  <a:lnTo>
                    <a:pt x="91440" y="1209040"/>
                  </a:lnTo>
                  <a:lnTo>
                    <a:pt x="0" y="782320"/>
                  </a:lnTo>
                  <a:lnTo>
                    <a:pt x="198120" y="716280"/>
                  </a:lnTo>
                  <a:lnTo>
                    <a:pt x="121920" y="177800"/>
                  </a:lnTo>
                  <a:lnTo>
                    <a:pt x="680720" y="40640"/>
                  </a:lnTo>
                  <a:lnTo>
                    <a:pt x="711200" y="182880"/>
                  </a:lnTo>
                  <a:lnTo>
                    <a:pt x="1239520" y="0"/>
                  </a:lnTo>
                  <a:lnTo>
                    <a:pt x="1280160" y="462280"/>
                  </a:lnTo>
                  <a:lnTo>
                    <a:pt x="1574800" y="182880"/>
                  </a:lnTo>
                  <a:lnTo>
                    <a:pt x="1884680" y="497840"/>
                  </a:lnTo>
                  <a:lnTo>
                    <a:pt x="2260600" y="71120"/>
                  </a:lnTo>
                  <a:lnTo>
                    <a:pt x="2611120" y="401320"/>
                  </a:lnTo>
                  <a:lnTo>
                    <a:pt x="2733040" y="563880"/>
                  </a:lnTo>
                  <a:lnTo>
                    <a:pt x="2773680" y="635000"/>
                  </a:lnTo>
                  <a:lnTo>
                    <a:pt x="2910840" y="792480"/>
                  </a:lnTo>
                  <a:lnTo>
                    <a:pt x="3235960" y="772160"/>
                  </a:lnTo>
                  <a:lnTo>
                    <a:pt x="3317240" y="772160"/>
                  </a:lnTo>
                  <a:lnTo>
                    <a:pt x="3294380" y="9499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6" name="Freeform 3055"/>
            <p:cNvSpPr/>
            <p:nvPr/>
          </p:nvSpPr>
          <p:spPr>
            <a:xfrm>
              <a:off x="6725920" y="2092960"/>
              <a:ext cx="223520" cy="914400"/>
            </a:xfrm>
            <a:custGeom>
              <a:avLst/>
              <a:gdLst>
                <a:gd name="connsiteX0" fmla="*/ 147320 w 223520"/>
                <a:gd name="connsiteY0" fmla="*/ 0 h 914400"/>
                <a:gd name="connsiteX1" fmla="*/ 0 w 223520"/>
                <a:gd name="connsiteY1" fmla="*/ 198120 h 914400"/>
                <a:gd name="connsiteX2" fmla="*/ 223520 w 223520"/>
                <a:gd name="connsiteY2" fmla="*/ 91440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520" h="914400">
                  <a:moveTo>
                    <a:pt x="147320" y="0"/>
                  </a:moveTo>
                  <a:lnTo>
                    <a:pt x="0" y="198120"/>
                  </a:lnTo>
                  <a:lnTo>
                    <a:pt x="223520" y="914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7" name="Freeform 3056"/>
            <p:cNvSpPr/>
            <p:nvPr/>
          </p:nvSpPr>
          <p:spPr>
            <a:xfrm>
              <a:off x="6543040" y="2011680"/>
              <a:ext cx="254000" cy="751840"/>
            </a:xfrm>
            <a:custGeom>
              <a:avLst/>
              <a:gdLst>
                <a:gd name="connsiteX0" fmla="*/ 254000 w 254000"/>
                <a:gd name="connsiteY0" fmla="*/ 0 h 751840"/>
                <a:gd name="connsiteX1" fmla="*/ 0 w 254000"/>
                <a:gd name="connsiteY1" fmla="*/ 487680 h 751840"/>
                <a:gd name="connsiteX2" fmla="*/ 208280 w 254000"/>
                <a:gd name="connsiteY2" fmla="*/ 751840 h 75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000" h="751840">
                  <a:moveTo>
                    <a:pt x="254000" y="0"/>
                  </a:moveTo>
                  <a:lnTo>
                    <a:pt x="0" y="487680"/>
                  </a:lnTo>
                  <a:lnTo>
                    <a:pt x="208280" y="7518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8" name="Freeform 3057"/>
            <p:cNvSpPr/>
            <p:nvPr/>
          </p:nvSpPr>
          <p:spPr>
            <a:xfrm>
              <a:off x="6243320" y="2580640"/>
              <a:ext cx="330200" cy="944880"/>
            </a:xfrm>
            <a:custGeom>
              <a:avLst/>
              <a:gdLst>
                <a:gd name="connsiteX0" fmla="*/ 330200 w 330200"/>
                <a:gd name="connsiteY0" fmla="*/ 0 h 944880"/>
                <a:gd name="connsiteX1" fmla="*/ 0 w 330200"/>
                <a:gd name="connsiteY1" fmla="*/ 477520 h 944880"/>
                <a:gd name="connsiteX2" fmla="*/ 162560 w 330200"/>
                <a:gd name="connsiteY2" fmla="*/ 589280 h 944880"/>
                <a:gd name="connsiteX3" fmla="*/ 55880 w 330200"/>
                <a:gd name="connsiteY3" fmla="*/ 944880 h 94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200" h="944880">
                  <a:moveTo>
                    <a:pt x="330200" y="0"/>
                  </a:moveTo>
                  <a:lnTo>
                    <a:pt x="0" y="477520"/>
                  </a:lnTo>
                  <a:lnTo>
                    <a:pt x="162560" y="589280"/>
                  </a:lnTo>
                  <a:lnTo>
                    <a:pt x="55880" y="9448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9" name="Freeform 3058"/>
            <p:cNvSpPr/>
            <p:nvPr/>
          </p:nvSpPr>
          <p:spPr>
            <a:xfrm>
              <a:off x="5618480" y="1894840"/>
              <a:ext cx="650240" cy="1402080"/>
            </a:xfrm>
            <a:custGeom>
              <a:avLst/>
              <a:gdLst>
                <a:gd name="connsiteX0" fmla="*/ 406400 w 650240"/>
                <a:gd name="connsiteY0" fmla="*/ 1402080 h 1402080"/>
                <a:gd name="connsiteX1" fmla="*/ 650240 w 650240"/>
                <a:gd name="connsiteY1" fmla="*/ 1112520 h 1402080"/>
                <a:gd name="connsiteX2" fmla="*/ 15240 w 650240"/>
                <a:gd name="connsiteY2" fmla="*/ 609600 h 1402080"/>
                <a:gd name="connsiteX3" fmla="*/ 172720 w 650240"/>
                <a:gd name="connsiteY3" fmla="*/ 360680 h 1402080"/>
                <a:gd name="connsiteX4" fmla="*/ 0 w 650240"/>
                <a:gd name="connsiteY4" fmla="*/ 314960 h 1402080"/>
                <a:gd name="connsiteX5" fmla="*/ 345440 w 650240"/>
                <a:gd name="connsiteY5" fmla="*/ 0 h 140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240" h="1402080">
                  <a:moveTo>
                    <a:pt x="406400" y="1402080"/>
                  </a:moveTo>
                  <a:lnTo>
                    <a:pt x="650240" y="1112520"/>
                  </a:lnTo>
                  <a:lnTo>
                    <a:pt x="15240" y="609600"/>
                  </a:lnTo>
                  <a:lnTo>
                    <a:pt x="172720" y="360680"/>
                  </a:lnTo>
                  <a:lnTo>
                    <a:pt x="0" y="314960"/>
                  </a:lnTo>
                  <a:lnTo>
                    <a:pt x="345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0" name="Freeform 3059"/>
            <p:cNvSpPr/>
            <p:nvPr/>
          </p:nvSpPr>
          <p:spPr>
            <a:xfrm>
              <a:off x="5379720" y="1894840"/>
              <a:ext cx="223520" cy="320040"/>
            </a:xfrm>
            <a:custGeom>
              <a:avLst/>
              <a:gdLst>
                <a:gd name="connsiteX0" fmla="*/ 0 w 223520"/>
                <a:gd name="connsiteY0" fmla="*/ 0 h 320040"/>
                <a:gd name="connsiteX1" fmla="*/ 66040 w 223520"/>
                <a:gd name="connsiteY1" fmla="*/ 213360 h 320040"/>
                <a:gd name="connsiteX2" fmla="*/ 223520 w 223520"/>
                <a:gd name="connsiteY2" fmla="*/ 320040 h 32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520" h="320040">
                  <a:moveTo>
                    <a:pt x="0" y="0"/>
                  </a:moveTo>
                  <a:lnTo>
                    <a:pt x="66040" y="213360"/>
                  </a:lnTo>
                  <a:lnTo>
                    <a:pt x="223520" y="3200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1" name="Freeform 3060"/>
            <p:cNvSpPr/>
            <p:nvPr/>
          </p:nvSpPr>
          <p:spPr>
            <a:xfrm>
              <a:off x="5364480" y="2473960"/>
              <a:ext cx="264160" cy="340360"/>
            </a:xfrm>
            <a:custGeom>
              <a:avLst/>
              <a:gdLst>
                <a:gd name="connsiteX0" fmla="*/ 264160 w 264160"/>
                <a:gd name="connsiteY0" fmla="*/ 0 h 340360"/>
                <a:gd name="connsiteX1" fmla="*/ 0 w 264160"/>
                <a:gd name="connsiteY1" fmla="*/ 340360 h 340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4160" h="340360">
                  <a:moveTo>
                    <a:pt x="264160" y="0"/>
                  </a:moveTo>
                  <a:lnTo>
                    <a:pt x="0" y="3403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2" name="Freeform 3061"/>
            <p:cNvSpPr/>
            <p:nvPr/>
          </p:nvSpPr>
          <p:spPr>
            <a:xfrm>
              <a:off x="4775200" y="1625600"/>
              <a:ext cx="30480" cy="1107440"/>
            </a:xfrm>
            <a:custGeom>
              <a:avLst/>
              <a:gdLst>
                <a:gd name="connsiteX0" fmla="*/ 30480 w 30480"/>
                <a:gd name="connsiteY0" fmla="*/ 0 h 1107440"/>
                <a:gd name="connsiteX1" fmla="*/ 0 w 30480"/>
                <a:gd name="connsiteY1" fmla="*/ 1107440 h 110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1107440">
                  <a:moveTo>
                    <a:pt x="30480" y="0"/>
                  </a:moveTo>
                  <a:lnTo>
                    <a:pt x="0" y="11074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3" name="Freeform 3062"/>
            <p:cNvSpPr/>
            <p:nvPr/>
          </p:nvSpPr>
          <p:spPr>
            <a:xfrm>
              <a:off x="4820920" y="2204720"/>
              <a:ext cx="294640" cy="563880"/>
            </a:xfrm>
            <a:custGeom>
              <a:avLst/>
              <a:gdLst>
                <a:gd name="connsiteX0" fmla="*/ 0 w 294640"/>
                <a:gd name="connsiteY0" fmla="*/ 60960 h 563880"/>
                <a:gd name="connsiteX1" fmla="*/ 289560 w 294640"/>
                <a:gd name="connsiteY1" fmla="*/ 0 h 563880"/>
                <a:gd name="connsiteX2" fmla="*/ 294640 w 294640"/>
                <a:gd name="connsiteY2" fmla="*/ 56388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4640" h="563880">
                  <a:moveTo>
                    <a:pt x="0" y="60960"/>
                  </a:moveTo>
                  <a:lnTo>
                    <a:pt x="289560" y="0"/>
                  </a:lnTo>
                  <a:cubicBezTo>
                    <a:pt x="291253" y="187960"/>
                    <a:pt x="292947" y="375920"/>
                    <a:pt x="294640" y="563880"/>
                  </a:cubicBez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4" name="Freeform 3063"/>
            <p:cNvSpPr/>
            <p:nvPr/>
          </p:nvSpPr>
          <p:spPr>
            <a:xfrm>
              <a:off x="5105400" y="2103120"/>
              <a:ext cx="345440" cy="187960"/>
            </a:xfrm>
            <a:custGeom>
              <a:avLst/>
              <a:gdLst>
                <a:gd name="connsiteX0" fmla="*/ 0 w 345440"/>
                <a:gd name="connsiteY0" fmla="*/ 187960 h 187960"/>
                <a:gd name="connsiteX1" fmla="*/ 0 w 345440"/>
                <a:gd name="connsiteY1" fmla="*/ 187960 h 187960"/>
                <a:gd name="connsiteX2" fmla="*/ 45720 w 345440"/>
                <a:gd name="connsiteY2" fmla="*/ 157480 h 187960"/>
                <a:gd name="connsiteX3" fmla="*/ 345440 w 345440"/>
                <a:gd name="connsiteY3" fmla="*/ 0 h 187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5440" h="187960">
                  <a:moveTo>
                    <a:pt x="0" y="187960"/>
                  </a:moveTo>
                  <a:lnTo>
                    <a:pt x="0" y="187960"/>
                  </a:lnTo>
                  <a:lnTo>
                    <a:pt x="45720" y="157480"/>
                  </a:lnTo>
                  <a:lnTo>
                    <a:pt x="345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5" name="Freeform 3064"/>
            <p:cNvSpPr/>
            <p:nvPr/>
          </p:nvSpPr>
          <p:spPr>
            <a:xfrm>
              <a:off x="4191000" y="2595880"/>
              <a:ext cx="320040" cy="441960"/>
            </a:xfrm>
            <a:custGeom>
              <a:avLst/>
              <a:gdLst>
                <a:gd name="connsiteX0" fmla="*/ 0 w 320040"/>
                <a:gd name="connsiteY0" fmla="*/ 60960 h 441960"/>
                <a:gd name="connsiteX1" fmla="*/ 0 w 320040"/>
                <a:gd name="connsiteY1" fmla="*/ 60960 h 441960"/>
                <a:gd name="connsiteX2" fmla="*/ 228600 w 320040"/>
                <a:gd name="connsiteY2" fmla="*/ 0 h 441960"/>
                <a:gd name="connsiteX3" fmla="*/ 320040 w 320040"/>
                <a:gd name="connsiteY3" fmla="*/ 441960 h 4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0040" h="441960">
                  <a:moveTo>
                    <a:pt x="0" y="60960"/>
                  </a:moveTo>
                  <a:lnTo>
                    <a:pt x="0" y="60960"/>
                  </a:lnTo>
                  <a:lnTo>
                    <a:pt x="228600" y="0"/>
                  </a:lnTo>
                  <a:lnTo>
                    <a:pt x="320040" y="4419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6" name="Freeform 3065"/>
            <p:cNvSpPr/>
            <p:nvPr/>
          </p:nvSpPr>
          <p:spPr>
            <a:xfrm>
              <a:off x="6009640" y="1620520"/>
              <a:ext cx="482600" cy="1193800"/>
            </a:xfrm>
            <a:custGeom>
              <a:avLst/>
              <a:gdLst>
                <a:gd name="connsiteX0" fmla="*/ 482600 w 482600"/>
                <a:gd name="connsiteY0" fmla="*/ 0 h 1193800"/>
                <a:gd name="connsiteX1" fmla="*/ 177800 w 482600"/>
                <a:gd name="connsiteY1" fmla="*/ 487680 h 1193800"/>
                <a:gd name="connsiteX2" fmla="*/ 360680 w 482600"/>
                <a:gd name="connsiteY2" fmla="*/ 655320 h 1193800"/>
                <a:gd name="connsiteX3" fmla="*/ 0 w 482600"/>
                <a:gd name="connsiteY3" fmla="*/ 1193800 h 119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2600" h="1193800">
                  <a:moveTo>
                    <a:pt x="482600" y="0"/>
                  </a:moveTo>
                  <a:lnTo>
                    <a:pt x="177800" y="487680"/>
                  </a:lnTo>
                  <a:lnTo>
                    <a:pt x="360680" y="655320"/>
                  </a:lnTo>
                  <a:lnTo>
                    <a:pt x="0" y="1193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7" name="Freeform 3066"/>
            <p:cNvSpPr/>
            <p:nvPr/>
          </p:nvSpPr>
          <p:spPr>
            <a:xfrm>
              <a:off x="6329680" y="2377440"/>
              <a:ext cx="238760" cy="101600"/>
            </a:xfrm>
            <a:custGeom>
              <a:avLst/>
              <a:gdLst>
                <a:gd name="connsiteX0" fmla="*/ 0 w 238760"/>
                <a:gd name="connsiteY0" fmla="*/ 0 h 101600"/>
                <a:gd name="connsiteX1" fmla="*/ 238760 w 238760"/>
                <a:gd name="connsiteY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760" h="101600">
                  <a:moveTo>
                    <a:pt x="0" y="0"/>
                  </a:moveTo>
                  <a:lnTo>
                    <a:pt x="238760" y="1016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8" name="Freeform 3067"/>
            <p:cNvSpPr/>
            <p:nvPr/>
          </p:nvSpPr>
          <p:spPr>
            <a:xfrm>
              <a:off x="6187440" y="2529840"/>
              <a:ext cx="325120" cy="198120"/>
            </a:xfrm>
            <a:custGeom>
              <a:avLst/>
              <a:gdLst>
                <a:gd name="connsiteX0" fmla="*/ 0 w 325120"/>
                <a:gd name="connsiteY0" fmla="*/ 0 h 198120"/>
                <a:gd name="connsiteX1" fmla="*/ 325120 w 325120"/>
                <a:gd name="connsiteY1" fmla="*/ 19812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5120" h="198120">
                  <a:moveTo>
                    <a:pt x="0" y="0"/>
                  </a:moveTo>
                  <a:lnTo>
                    <a:pt x="325120" y="1981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9" name="Freeform 3068"/>
            <p:cNvSpPr/>
            <p:nvPr/>
          </p:nvSpPr>
          <p:spPr>
            <a:xfrm>
              <a:off x="5765800" y="2286000"/>
              <a:ext cx="558800" cy="86360"/>
            </a:xfrm>
            <a:custGeom>
              <a:avLst/>
              <a:gdLst>
                <a:gd name="connsiteX0" fmla="*/ 0 w 558800"/>
                <a:gd name="connsiteY0" fmla="*/ 0 h 86360"/>
                <a:gd name="connsiteX1" fmla="*/ 558800 w 558800"/>
                <a:gd name="connsiteY1" fmla="*/ 86360 h 86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8800" h="86360">
                  <a:moveTo>
                    <a:pt x="0" y="0"/>
                  </a:moveTo>
                  <a:lnTo>
                    <a:pt x="558800" y="863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0" name="Freeform 3069"/>
            <p:cNvSpPr/>
            <p:nvPr/>
          </p:nvSpPr>
          <p:spPr>
            <a:xfrm>
              <a:off x="6375400" y="1813560"/>
              <a:ext cx="314960" cy="452120"/>
            </a:xfrm>
            <a:custGeom>
              <a:avLst/>
              <a:gdLst>
                <a:gd name="connsiteX0" fmla="*/ 314960 w 314960"/>
                <a:gd name="connsiteY0" fmla="*/ 0 h 452120"/>
                <a:gd name="connsiteX1" fmla="*/ 0 w 314960"/>
                <a:gd name="connsiteY1" fmla="*/ 452120 h 45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4960" h="452120">
                  <a:moveTo>
                    <a:pt x="314960" y="0"/>
                  </a:moveTo>
                  <a:lnTo>
                    <a:pt x="0" y="4521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1" name="Freeform 3070"/>
            <p:cNvSpPr/>
            <p:nvPr/>
          </p:nvSpPr>
          <p:spPr>
            <a:xfrm>
              <a:off x="5877560" y="1920240"/>
              <a:ext cx="314960" cy="381000"/>
            </a:xfrm>
            <a:custGeom>
              <a:avLst/>
              <a:gdLst>
                <a:gd name="connsiteX0" fmla="*/ 101600 w 314960"/>
                <a:gd name="connsiteY0" fmla="*/ 0 h 381000"/>
                <a:gd name="connsiteX1" fmla="*/ 314960 w 314960"/>
                <a:gd name="connsiteY1" fmla="*/ 203200 h 381000"/>
                <a:gd name="connsiteX2" fmla="*/ 0 w 314960"/>
                <a:gd name="connsiteY2" fmla="*/ 38100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960" h="381000">
                  <a:moveTo>
                    <a:pt x="101600" y="0"/>
                  </a:moveTo>
                  <a:lnTo>
                    <a:pt x="314960" y="203200"/>
                  </a:lnTo>
                  <a:lnTo>
                    <a:pt x="0" y="3810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2" name="Freeform 3071"/>
            <p:cNvSpPr/>
            <p:nvPr/>
          </p:nvSpPr>
          <p:spPr>
            <a:xfrm>
              <a:off x="6781800" y="1447800"/>
              <a:ext cx="1681480" cy="543560"/>
            </a:xfrm>
            <a:custGeom>
              <a:avLst/>
              <a:gdLst>
                <a:gd name="connsiteX0" fmla="*/ 0 w 1681480"/>
                <a:gd name="connsiteY0" fmla="*/ 441960 h 543560"/>
                <a:gd name="connsiteX1" fmla="*/ 0 w 1681480"/>
                <a:gd name="connsiteY1" fmla="*/ 441960 h 543560"/>
                <a:gd name="connsiteX2" fmla="*/ 0 w 1681480"/>
                <a:gd name="connsiteY2" fmla="*/ 391160 h 543560"/>
                <a:gd name="connsiteX3" fmla="*/ 15240 w 1681480"/>
                <a:gd name="connsiteY3" fmla="*/ 172720 h 543560"/>
                <a:gd name="connsiteX4" fmla="*/ 411480 w 1681480"/>
                <a:gd name="connsiteY4" fmla="*/ 0 h 543560"/>
                <a:gd name="connsiteX5" fmla="*/ 695960 w 1681480"/>
                <a:gd name="connsiteY5" fmla="*/ 543560 h 543560"/>
                <a:gd name="connsiteX6" fmla="*/ 1681480 w 1681480"/>
                <a:gd name="connsiteY6" fmla="*/ 274320 h 543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1480" h="543560">
                  <a:moveTo>
                    <a:pt x="0" y="441960"/>
                  </a:moveTo>
                  <a:lnTo>
                    <a:pt x="0" y="441960"/>
                  </a:lnTo>
                  <a:lnTo>
                    <a:pt x="0" y="391160"/>
                  </a:lnTo>
                  <a:lnTo>
                    <a:pt x="15240" y="172720"/>
                  </a:lnTo>
                  <a:lnTo>
                    <a:pt x="411480" y="0"/>
                  </a:lnTo>
                  <a:lnTo>
                    <a:pt x="695960" y="543560"/>
                  </a:lnTo>
                  <a:lnTo>
                    <a:pt x="1681480" y="2743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3" name="Freeform 3072"/>
            <p:cNvSpPr/>
            <p:nvPr/>
          </p:nvSpPr>
          <p:spPr>
            <a:xfrm>
              <a:off x="8209280" y="1457960"/>
              <a:ext cx="863600" cy="1107440"/>
            </a:xfrm>
            <a:custGeom>
              <a:avLst/>
              <a:gdLst>
                <a:gd name="connsiteX0" fmla="*/ 0 w 863600"/>
                <a:gd name="connsiteY0" fmla="*/ 624840 h 1107440"/>
                <a:gd name="connsiteX1" fmla="*/ 543560 w 863600"/>
                <a:gd name="connsiteY1" fmla="*/ 1107440 h 1107440"/>
                <a:gd name="connsiteX2" fmla="*/ 772160 w 863600"/>
                <a:gd name="connsiteY2" fmla="*/ 751840 h 1107440"/>
                <a:gd name="connsiteX3" fmla="*/ 863600 w 863600"/>
                <a:gd name="connsiteY3" fmla="*/ 396240 h 1107440"/>
                <a:gd name="connsiteX4" fmla="*/ 690880 w 863600"/>
                <a:gd name="connsiteY4" fmla="*/ 0 h 1107440"/>
                <a:gd name="connsiteX5" fmla="*/ 472440 w 863600"/>
                <a:gd name="connsiteY5" fmla="*/ 172720 h 110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3600" h="1107440">
                  <a:moveTo>
                    <a:pt x="0" y="624840"/>
                  </a:moveTo>
                  <a:lnTo>
                    <a:pt x="543560" y="1107440"/>
                  </a:lnTo>
                  <a:lnTo>
                    <a:pt x="772160" y="751840"/>
                  </a:lnTo>
                  <a:lnTo>
                    <a:pt x="863600" y="396240"/>
                  </a:lnTo>
                  <a:lnTo>
                    <a:pt x="690880" y="0"/>
                  </a:lnTo>
                  <a:lnTo>
                    <a:pt x="472440" y="1727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4" name="Freeform 3073"/>
            <p:cNvSpPr/>
            <p:nvPr/>
          </p:nvSpPr>
          <p:spPr>
            <a:xfrm>
              <a:off x="7259320" y="1341120"/>
              <a:ext cx="833120" cy="502920"/>
            </a:xfrm>
            <a:custGeom>
              <a:avLst/>
              <a:gdLst>
                <a:gd name="connsiteX0" fmla="*/ 0 w 833120"/>
                <a:gd name="connsiteY0" fmla="*/ 233680 h 502920"/>
                <a:gd name="connsiteX1" fmla="*/ 411480 w 833120"/>
                <a:gd name="connsiteY1" fmla="*/ 0 h 502920"/>
                <a:gd name="connsiteX2" fmla="*/ 833120 w 833120"/>
                <a:gd name="connsiteY2" fmla="*/ 502920 h 50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3120" h="502920">
                  <a:moveTo>
                    <a:pt x="0" y="233680"/>
                  </a:moveTo>
                  <a:lnTo>
                    <a:pt x="411480" y="0"/>
                  </a:lnTo>
                  <a:lnTo>
                    <a:pt x="833120" y="5029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5" name="Freeform 3074"/>
            <p:cNvSpPr/>
            <p:nvPr/>
          </p:nvSpPr>
          <p:spPr>
            <a:xfrm>
              <a:off x="7467600" y="1828800"/>
              <a:ext cx="1615440" cy="878840"/>
            </a:xfrm>
            <a:custGeom>
              <a:avLst/>
              <a:gdLst>
                <a:gd name="connsiteX0" fmla="*/ 0 w 1615440"/>
                <a:gd name="connsiteY0" fmla="*/ 878840 h 878840"/>
                <a:gd name="connsiteX1" fmla="*/ 345440 w 1615440"/>
                <a:gd name="connsiteY1" fmla="*/ 802640 h 878840"/>
                <a:gd name="connsiteX2" fmla="*/ 1173480 w 1615440"/>
                <a:gd name="connsiteY2" fmla="*/ 269240 h 878840"/>
                <a:gd name="connsiteX3" fmla="*/ 1615440 w 1615440"/>
                <a:gd name="connsiteY3" fmla="*/ 0 h 878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5440" h="878840">
                  <a:moveTo>
                    <a:pt x="0" y="878840"/>
                  </a:moveTo>
                  <a:lnTo>
                    <a:pt x="345440" y="802640"/>
                  </a:lnTo>
                  <a:lnTo>
                    <a:pt x="1173480" y="269240"/>
                  </a:lnTo>
                  <a:lnTo>
                    <a:pt x="1615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6" name="Freeform 3075"/>
            <p:cNvSpPr/>
            <p:nvPr/>
          </p:nvSpPr>
          <p:spPr>
            <a:xfrm>
              <a:off x="8001000" y="2479040"/>
              <a:ext cx="675640" cy="279400"/>
            </a:xfrm>
            <a:custGeom>
              <a:avLst/>
              <a:gdLst>
                <a:gd name="connsiteX0" fmla="*/ 0 w 675640"/>
                <a:gd name="connsiteY0" fmla="*/ 50800 h 279400"/>
                <a:gd name="connsiteX1" fmla="*/ 0 w 675640"/>
                <a:gd name="connsiteY1" fmla="*/ 50800 h 279400"/>
                <a:gd name="connsiteX2" fmla="*/ 518160 w 675640"/>
                <a:gd name="connsiteY2" fmla="*/ 279400 h 279400"/>
                <a:gd name="connsiteX3" fmla="*/ 675640 w 675640"/>
                <a:gd name="connsiteY3" fmla="*/ 0 h 27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5640" h="279400">
                  <a:moveTo>
                    <a:pt x="0" y="50800"/>
                  </a:moveTo>
                  <a:lnTo>
                    <a:pt x="0" y="50800"/>
                  </a:lnTo>
                  <a:lnTo>
                    <a:pt x="518160" y="279400"/>
                  </a:lnTo>
                  <a:lnTo>
                    <a:pt x="6756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7" name="Freeform 3076"/>
            <p:cNvSpPr/>
            <p:nvPr/>
          </p:nvSpPr>
          <p:spPr>
            <a:xfrm>
              <a:off x="8620760" y="2865120"/>
              <a:ext cx="965200" cy="767080"/>
            </a:xfrm>
            <a:custGeom>
              <a:avLst/>
              <a:gdLst>
                <a:gd name="connsiteX0" fmla="*/ 563880 w 965200"/>
                <a:gd name="connsiteY0" fmla="*/ 182880 h 767080"/>
                <a:gd name="connsiteX1" fmla="*/ 330200 w 965200"/>
                <a:gd name="connsiteY1" fmla="*/ 0 h 767080"/>
                <a:gd name="connsiteX2" fmla="*/ 0 w 965200"/>
                <a:gd name="connsiteY2" fmla="*/ 391160 h 767080"/>
                <a:gd name="connsiteX3" fmla="*/ 208280 w 965200"/>
                <a:gd name="connsiteY3" fmla="*/ 604520 h 767080"/>
                <a:gd name="connsiteX4" fmla="*/ 314960 w 965200"/>
                <a:gd name="connsiteY4" fmla="*/ 462280 h 767080"/>
                <a:gd name="connsiteX5" fmla="*/ 777240 w 965200"/>
                <a:gd name="connsiteY5" fmla="*/ 767080 h 767080"/>
                <a:gd name="connsiteX6" fmla="*/ 965200 w 965200"/>
                <a:gd name="connsiteY6" fmla="*/ 548640 h 767080"/>
                <a:gd name="connsiteX7" fmla="*/ 563880 w 965200"/>
                <a:gd name="connsiteY7" fmla="*/ 182880 h 767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5200" h="767080">
                  <a:moveTo>
                    <a:pt x="563880" y="182880"/>
                  </a:moveTo>
                  <a:lnTo>
                    <a:pt x="330200" y="0"/>
                  </a:lnTo>
                  <a:lnTo>
                    <a:pt x="0" y="391160"/>
                  </a:lnTo>
                  <a:lnTo>
                    <a:pt x="208280" y="604520"/>
                  </a:lnTo>
                  <a:lnTo>
                    <a:pt x="314960" y="462280"/>
                  </a:lnTo>
                  <a:lnTo>
                    <a:pt x="777240" y="767080"/>
                  </a:lnTo>
                  <a:lnTo>
                    <a:pt x="965200" y="548640"/>
                  </a:lnTo>
                  <a:lnTo>
                    <a:pt x="563880" y="18288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8" name="Freeform 3077"/>
            <p:cNvSpPr/>
            <p:nvPr/>
          </p:nvSpPr>
          <p:spPr>
            <a:xfrm>
              <a:off x="8072120" y="3454400"/>
              <a:ext cx="726440" cy="914400"/>
            </a:xfrm>
            <a:custGeom>
              <a:avLst/>
              <a:gdLst>
                <a:gd name="connsiteX0" fmla="*/ 726440 w 726440"/>
                <a:gd name="connsiteY0" fmla="*/ 0 h 914400"/>
                <a:gd name="connsiteX1" fmla="*/ 203200 w 726440"/>
                <a:gd name="connsiteY1" fmla="*/ 543560 h 914400"/>
                <a:gd name="connsiteX2" fmla="*/ 0 w 726440"/>
                <a:gd name="connsiteY2" fmla="*/ 91440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6440" h="914400">
                  <a:moveTo>
                    <a:pt x="726440" y="0"/>
                  </a:moveTo>
                  <a:lnTo>
                    <a:pt x="203200" y="543560"/>
                  </a:lnTo>
                  <a:lnTo>
                    <a:pt x="0" y="914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9" name="Freeform 3078"/>
            <p:cNvSpPr/>
            <p:nvPr/>
          </p:nvSpPr>
          <p:spPr>
            <a:xfrm>
              <a:off x="8448040" y="3855720"/>
              <a:ext cx="482600" cy="335280"/>
            </a:xfrm>
            <a:custGeom>
              <a:avLst/>
              <a:gdLst>
                <a:gd name="connsiteX0" fmla="*/ 0 w 482600"/>
                <a:gd name="connsiteY0" fmla="*/ 0 h 335280"/>
                <a:gd name="connsiteX1" fmla="*/ 482600 w 482600"/>
                <a:gd name="connsiteY1" fmla="*/ 335280 h 335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2600" h="335280">
                  <a:moveTo>
                    <a:pt x="0" y="0"/>
                  </a:moveTo>
                  <a:lnTo>
                    <a:pt x="482600" y="3352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0" name="Freeform 3079"/>
            <p:cNvSpPr/>
            <p:nvPr/>
          </p:nvSpPr>
          <p:spPr>
            <a:xfrm>
              <a:off x="8630920" y="3667760"/>
              <a:ext cx="350520" cy="213360"/>
            </a:xfrm>
            <a:custGeom>
              <a:avLst/>
              <a:gdLst>
                <a:gd name="connsiteX0" fmla="*/ 0 w 350520"/>
                <a:gd name="connsiteY0" fmla="*/ 0 h 213360"/>
                <a:gd name="connsiteX1" fmla="*/ 350520 w 350520"/>
                <a:gd name="connsiteY1" fmla="*/ 213360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0520" h="213360">
                  <a:moveTo>
                    <a:pt x="0" y="0"/>
                  </a:moveTo>
                  <a:lnTo>
                    <a:pt x="350520" y="2133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1" name="Freeform 3080"/>
            <p:cNvSpPr/>
            <p:nvPr/>
          </p:nvSpPr>
          <p:spPr>
            <a:xfrm>
              <a:off x="7879080" y="3139440"/>
              <a:ext cx="762000" cy="574040"/>
            </a:xfrm>
            <a:custGeom>
              <a:avLst/>
              <a:gdLst>
                <a:gd name="connsiteX0" fmla="*/ 0 w 762000"/>
                <a:gd name="connsiteY0" fmla="*/ 574040 h 574040"/>
                <a:gd name="connsiteX1" fmla="*/ 614680 w 762000"/>
                <a:gd name="connsiteY1" fmla="*/ 0 h 574040"/>
                <a:gd name="connsiteX2" fmla="*/ 762000 w 762000"/>
                <a:gd name="connsiteY2" fmla="*/ 111760 h 57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574040">
                  <a:moveTo>
                    <a:pt x="0" y="574040"/>
                  </a:moveTo>
                  <a:lnTo>
                    <a:pt x="614680" y="0"/>
                  </a:lnTo>
                  <a:lnTo>
                    <a:pt x="762000" y="1117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2" name="Freeform 3081"/>
            <p:cNvSpPr/>
            <p:nvPr/>
          </p:nvSpPr>
          <p:spPr>
            <a:xfrm>
              <a:off x="8143240" y="3474720"/>
              <a:ext cx="370840" cy="264160"/>
            </a:xfrm>
            <a:custGeom>
              <a:avLst/>
              <a:gdLst>
                <a:gd name="connsiteX0" fmla="*/ 0 w 370840"/>
                <a:gd name="connsiteY0" fmla="*/ 0 h 264160"/>
                <a:gd name="connsiteX1" fmla="*/ 370840 w 370840"/>
                <a:gd name="connsiteY1" fmla="*/ 264160 h 264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0840" h="264160">
                  <a:moveTo>
                    <a:pt x="0" y="0"/>
                  </a:moveTo>
                  <a:lnTo>
                    <a:pt x="370840" y="2641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3" name="Freeform 3082"/>
            <p:cNvSpPr/>
            <p:nvPr/>
          </p:nvSpPr>
          <p:spPr>
            <a:xfrm>
              <a:off x="7386320" y="2814320"/>
              <a:ext cx="929640" cy="523240"/>
            </a:xfrm>
            <a:custGeom>
              <a:avLst/>
              <a:gdLst>
                <a:gd name="connsiteX0" fmla="*/ 0 w 929640"/>
                <a:gd name="connsiteY0" fmla="*/ 0 h 523240"/>
                <a:gd name="connsiteX1" fmla="*/ 345440 w 929640"/>
                <a:gd name="connsiteY1" fmla="*/ 396240 h 523240"/>
                <a:gd name="connsiteX2" fmla="*/ 614680 w 929640"/>
                <a:gd name="connsiteY2" fmla="*/ 233680 h 523240"/>
                <a:gd name="connsiteX3" fmla="*/ 929640 w 929640"/>
                <a:gd name="connsiteY3" fmla="*/ 523240 h 523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640" h="523240">
                  <a:moveTo>
                    <a:pt x="0" y="0"/>
                  </a:moveTo>
                  <a:lnTo>
                    <a:pt x="345440" y="396240"/>
                  </a:lnTo>
                  <a:lnTo>
                    <a:pt x="614680" y="233680"/>
                  </a:lnTo>
                  <a:lnTo>
                    <a:pt x="929640" y="5232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084" name="TextBox 3083"/>
          <p:cNvSpPr txBox="1"/>
          <p:nvPr/>
        </p:nvSpPr>
        <p:spPr>
          <a:xfrm>
            <a:off x="4760647" y="3212186"/>
            <a:ext cx="1799393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Beaumont</a:t>
            </a:r>
          </a:p>
        </p:txBody>
      </p:sp>
      <p:sp>
        <p:nvSpPr>
          <p:cNvPr id="850" name="Freeform 849"/>
          <p:cNvSpPr/>
          <p:nvPr/>
        </p:nvSpPr>
        <p:spPr>
          <a:xfrm>
            <a:off x="8122920" y="647700"/>
            <a:ext cx="792480" cy="556260"/>
          </a:xfrm>
          <a:custGeom>
            <a:avLst/>
            <a:gdLst>
              <a:gd name="connsiteX0" fmla="*/ 0 w 792480"/>
              <a:gd name="connsiteY0" fmla="*/ 403860 h 556260"/>
              <a:gd name="connsiteX1" fmla="*/ 556260 w 792480"/>
              <a:gd name="connsiteY1" fmla="*/ 556260 h 556260"/>
              <a:gd name="connsiteX2" fmla="*/ 792480 w 792480"/>
              <a:gd name="connsiteY2" fmla="*/ 304800 h 556260"/>
              <a:gd name="connsiteX3" fmla="*/ 525780 w 792480"/>
              <a:gd name="connsiteY3" fmla="*/ 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480" h="556260">
                <a:moveTo>
                  <a:pt x="0" y="403860"/>
                </a:moveTo>
                <a:lnTo>
                  <a:pt x="556260" y="556260"/>
                </a:lnTo>
                <a:lnTo>
                  <a:pt x="792480" y="304800"/>
                </a:lnTo>
                <a:lnTo>
                  <a:pt x="5257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1" name="Freeform 850"/>
          <p:cNvSpPr/>
          <p:nvPr/>
        </p:nvSpPr>
        <p:spPr>
          <a:xfrm>
            <a:off x="9037320" y="746760"/>
            <a:ext cx="4069080" cy="693420"/>
          </a:xfrm>
          <a:custGeom>
            <a:avLst/>
            <a:gdLst>
              <a:gd name="connsiteX0" fmla="*/ 0 w 3870960"/>
              <a:gd name="connsiteY0" fmla="*/ 693420 h 693420"/>
              <a:gd name="connsiteX1" fmla="*/ 312420 w 3870960"/>
              <a:gd name="connsiteY1" fmla="*/ 655320 h 693420"/>
              <a:gd name="connsiteX2" fmla="*/ 495300 w 3870960"/>
              <a:gd name="connsiteY2" fmla="*/ 327660 h 693420"/>
              <a:gd name="connsiteX3" fmla="*/ 967740 w 3870960"/>
              <a:gd name="connsiteY3" fmla="*/ 342900 h 693420"/>
              <a:gd name="connsiteX4" fmla="*/ 1272540 w 3870960"/>
              <a:gd name="connsiteY4" fmla="*/ 129540 h 693420"/>
              <a:gd name="connsiteX5" fmla="*/ 2171700 w 3870960"/>
              <a:gd name="connsiteY5" fmla="*/ 0 h 693420"/>
              <a:gd name="connsiteX6" fmla="*/ 2514600 w 3870960"/>
              <a:gd name="connsiteY6" fmla="*/ 182880 h 693420"/>
              <a:gd name="connsiteX7" fmla="*/ 3009900 w 3870960"/>
              <a:gd name="connsiteY7" fmla="*/ 99060 h 693420"/>
              <a:gd name="connsiteX8" fmla="*/ 3444240 w 3870960"/>
              <a:gd name="connsiteY8" fmla="*/ 381000 h 693420"/>
              <a:gd name="connsiteX9" fmla="*/ 3870960 w 3870960"/>
              <a:gd name="connsiteY9" fmla="*/ 419100 h 693420"/>
              <a:gd name="connsiteX0" fmla="*/ 0 w 4069080"/>
              <a:gd name="connsiteY0" fmla="*/ 693420 h 693420"/>
              <a:gd name="connsiteX1" fmla="*/ 312420 w 4069080"/>
              <a:gd name="connsiteY1" fmla="*/ 655320 h 693420"/>
              <a:gd name="connsiteX2" fmla="*/ 495300 w 4069080"/>
              <a:gd name="connsiteY2" fmla="*/ 327660 h 693420"/>
              <a:gd name="connsiteX3" fmla="*/ 967740 w 4069080"/>
              <a:gd name="connsiteY3" fmla="*/ 342900 h 693420"/>
              <a:gd name="connsiteX4" fmla="*/ 1272540 w 4069080"/>
              <a:gd name="connsiteY4" fmla="*/ 129540 h 693420"/>
              <a:gd name="connsiteX5" fmla="*/ 2171700 w 4069080"/>
              <a:gd name="connsiteY5" fmla="*/ 0 h 693420"/>
              <a:gd name="connsiteX6" fmla="*/ 2514600 w 4069080"/>
              <a:gd name="connsiteY6" fmla="*/ 182880 h 693420"/>
              <a:gd name="connsiteX7" fmla="*/ 3009900 w 4069080"/>
              <a:gd name="connsiteY7" fmla="*/ 99060 h 693420"/>
              <a:gd name="connsiteX8" fmla="*/ 3444240 w 4069080"/>
              <a:gd name="connsiteY8" fmla="*/ 381000 h 693420"/>
              <a:gd name="connsiteX9" fmla="*/ 4069080 w 4069080"/>
              <a:gd name="connsiteY9" fmla="*/ 57150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69080" h="693420">
                <a:moveTo>
                  <a:pt x="0" y="693420"/>
                </a:moveTo>
                <a:lnTo>
                  <a:pt x="312420" y="655320"/>
                </a:lnTo>
                <a:lnTo>
                  <a:pt x="495300" y="327660"/>
                </a:lnTo>
                <a:lnTo>
                  <a:pt x="967740" y="342900"/>
                </a:lnTo>
                <a:lnTo>
                  <a:pt x="1272540" y="129540"/>
                </a:lnTo>
                <a:lnTo>
                  <a:pt x="2171700" y="0"/>
                </a:lnTo>
                <a:lnTo>
                  <a:pt x="2514600" y="182880"/>
                </a:lnTo>
                <a:lnTo>
                  <a:pt x="3009900" y="99060"/>
                </a:lnTo>
                <a:lnTo>
                  <a:pt x="3444240" y="381000"/>
                </a:lnTo>
                <a:lnTo>
                  <a:pt x="4069080" y="5715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2" name="Freeform 851"/>
          <p:cNvSpPr/>
          <p:nvPr/>
        </p:nvSpPr>
        <p:spPr>
          <a:xfrm>
            <a:off x="11887200" y="861060"/>
            <a:ext cx="152400" cy="1371600"/>
          </a:xfrm>
          <a:custGeom>
            <a:avLst/>
            <a:gdLst>
              <a:gd name="connsiteX0" fmla="*/ 0 w 152400"/>
              <a:gd name="connsiteY0" fmla="*/ 1371600 h 1371600"/>
              <a:gd name="connsiteX1" fmla="*/ 0 w 152400"/>
              <a:gd name="connsiteY1" fmla="*/ 1371600 h 1371600"/>
              <a:gd name="connsiteX2" fmla="*/ 22860 w 152400"/>
              <a:gd name="connsiteY2" fmla="*/ 1310640 h 1371600"/>
              <a:gd name="connsiteX3" fmla="*/ 152400 w 152400"/>
              <a:gd name="connsiteY3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400" h="1371600">
                <a:moveTo>
                  <a:pt x="0" y="1371600"/>
                </a:moveTo>
                <a:lnTo>
                  <a:pt x="0" y="1371600"/>
                </a:lnTo>
                <a:lnTo>
                  <a:pt x="22860" y="1310640"/>
                </a:lnTo>
                <a:lnTo>
                  <a:pt x="1524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3" name="Freeform 852"/>
          <p:cNvSpPr/>
          <p:nvPr/>
        </p:nvSpPr>
        <p:spPr>
          <a:xfrm>
            <a:off x="11993880" y="1600200"/>
            <a:ext cx="464820" cy="152400"/>
          </a:xfrm>
          <a:custGeom>
            <a:avLst/>
            <a:gdLst>
              <a:gd name="connsiteX0" fmla="*/ 464820 w 464820"/>
              <a:gd name="connsiteY0" fmla="*/ 152400 h 152400"/>
              <a:gd name="connsiteX1" fmla="*/ 464820 w 464820"/>
              <a:gd name="connsiteY1" fmla="*/ 152400 h 152400"/>
              <a:gd name="connsiteX2" fmla="*/ 0 w 464820"/>
              <a:gd name="connsiteY2" fmla="*/ 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820" h="152400">
                <a:moveTo>
                  <a:pt x="464820" y="152400"/>
                </a:moveTo>
                <a:lnTo>
                  <a:pt x="464820" y="1524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4" name="Freeform 853"/>
          <p:cNvSpPr/>
          <p:nvPr/>
        </p:nvSpPr>
        <p:spPr>
          <a:xfrm>
            <a:off x="18864300" y="8793258"/>
            <a:ext cx="785150" cy="2482481"/>
          </a:xfrm>
          <a:custGeom>
            <a:avLst/>
            <a:gdLst>
              <a:gd name="connsiteX0" fmla="*/ 251460 w 762000"/>
              <a:gd name="connsiteY0" fmla="*/ 0 h 2308860"/>
              <a:gd name="connsiteX1" fmla="*/ 0 w 762000"/>
              <a:gd name="connsiteY1" fmla="*/ 2308860 h 2308860"/>
              <a:gd name="connsiteX2" fmla="*/ 762000 w 762000"/>
              <a:gd name="connsiteY2" fmla="*/ 2194560 h 2308860"/>
              <a:gd name="connsiteX0" fmla="*/ 124138 w 762000"/>
              <a:gd name="connsiteY0" fmla="*/ 0 h 2528779"/>
              <a:gd name="connsiteX1" fmla="*/ 0 w 762000"/>
              <a:gd name="connsiteY1" fmla="*/ 2528779 h 2528779"/>
              <a:gd name="connsiteX2" fmla="*/ 762000 w 762000"/>
              <a:gd name="connsiteY2" fmla="*/ 2414479 h 2528779"/>
              <a:gd name="connsiteX0" fmla="*/ 124138 w 900896"/>
              <a:gd name="connsiteY0" fmla="*/ 0 h 2528779"/>
              <a:gd name="connsiteX1" fmla="*/ 0 w 900896"/>
              <a:gd name="connsiteY1" fmla="*/ 2528779 h 2528779"/>
              <a:gd name="connsiteX2" fmla="*/ 900896 w 900896"/>
              <a:gd name="connsiteY2" fmla="*/ 2321881 h 2528779"/>
              <a:gd name="connsiteX0" fmla="*/ 8392 w 785150"/>
              <a:gd name="connsiteY0" fmla="*/ 0 h 2551929"/>
              <a:gd name="connsiteX1" fmla="*/ 0 w 785150"/>
              <a:gd name="connsiteY1" fmla="*/ 2551929 h 2551929"/>
              <a:gd name="connsiteX2" fmla="*/ 785150 w 785150"/>
              <a:gd name="connsiteY2" fmla="*/ 2321881 h 2551929"/>
              <a:gd name="connsiteX0" fmla="*/ 31542 w 785150"/>
              <a:gd name="connsiteY0" fmla="*/ 0 h 2482481"/>
              <a:gd name="connsiteX1" fmla="*/ 0 w 785150"/>
              <a:gd name="connsiteY1" fmla="*/ 2482481 h 2482481"/>
              <a:gd name="connsiteX2" fmla="*/ 785150 w 785150"/>
              <a:gd name="connsiteY2" fmla="*/ 2252433 h 2482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5150" h="2482481">
                <a:moveTo>
                  <a:pt x="31542" y="0"/>
                </a:moveTo>
                <a:cubicBezTo>
                  <a:pt x="28745" y="850643"/>
                  <a:pt x="2797" y="1631838"/>
                  <a:pt x="0" y="2482481"/>
                </a:cubicBezTo>
                <a:lnTo>
                  <a:pt x="785150" y="2252433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5" name="Freeform 854"/>
          <p:cNvSpPr/>
          <p:nvPr/>
        </p:nvSpPr>
        <p:spPr>
          <a:xfrm>
            <a:off x="9265920" y="1866900"/>
            <a:ext cx="2651760" cy="91440"/>
          </a:xfrm>
          <a:custGeom>
            <a:avLst/>
            <a:gdLst>
              <a:gd name="connsiteX0" fmla="*/ 0 w 2651760"/>
              <a:gd name="connsiteY0" fmla="*/ 0 h 91440"/>
              <a:gd name="connsiteX1" fmla="*/ 2651760 w 265176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51760" h="91440">
                <a:moveTo>
                  <a:pt x="0" y="0"/>
                </a:moveTo>
                <a:lnTo>
                  <a:pt x="2651760" y="91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6" name="Freeform 855"/>
          <p:cNvSpPr/>
          <p:nvPr/>
        </p:nvSpPr>
        <p:spPr>
          <a:xfrm>
            <a:off x="11391900" y="922020"/>
            <a:ext cx="121920" cy="1013460"/>
          </a:xfrm>
          <a:custGeom>
            <a:avLst/>
            <a:gdLst>
              <a:gd name="connsiteX0" fmla="*/ 0 w 121920"/>
              <a:gd name="connsiteY0" fmla="*/ 1013460 h 1013460"/>
              <a:gd name="connsiteX1" fmla="*/ 121920 w 121920"/>
              <a:gd name="connsiteY1" fmla="*/ 0 h 1013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1013460">
                <a:moveTo>
                  <a:pt x="0" y="1013460"/>
                </a:moveTo>
                <a:lnTo>
                  <a:pt x="1219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7" name="Freeform 856"/>
          <p:cNvSpPr/>
          <p:nvPr/>
        </p:nvSpPr>
        <p:spPr>
          <a:xfrm>
            <a:off x="10408920" y="762000"/>
            <a:ext cx="777240" cy="1158240"/>
          </a:xfrm>
          <a:custGeom>
            <a:avLst/>
            <a:gdLst>
              <a:gd name="connsiteX0" fmla="*/ 777240 w 777240"/>
              <a:gd name="connsiteY0" fmla="*/ 0 h 1158240"/>
              <a:gd name="connsiteX1" fmla="*/ 541020 w 777240"/>
              <a:gd name="connsiteY1" fmla="*/ 464820 h 1158240"/>
              <a:gd name="connsiteX2" fmla="*/ 0 w 777240"/>
              <a:gd name="connsiteY2" fmla="*/ 655320 h 1158240"/>
              <a:gd name="connsiteX3" fmla="*/ 228600 w 777240"/>
              <a:gd name="connsiteY3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240" h="1158240">
                <a:moveTo>
                  <a:pt x="777240" y="0"/>
                </a:moveTo>
                <a:lnTo>
                  <a:pt x="541020" y="464820"/>
                </a:lnTo>
                <a:lnTo>
                  <a:pt x="0" y="655320"/>
                </a:lnTo>
                <a:lnTo>
                  <a:pt x="228600" y="11582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8" name="Freeform 857"/>
          <p:cNvSpPr/>
          <p:nvPr/>
        </p:nvSpPr>
        <p:spPr>
          <a:xfrm>
            <a:off x="9829800" y="2407920"/>
            <a:ext cx="1691640" cy="205740"/>
          </a:xfrm>
          <a:custGeom>
            <a:avLst/>
            <a:gdLst>
              <a:gd name="connsiteX0" fmla="*/ 0 w 1691640"/>
              <a:gd name="connsiteY0" fmla="*/ 0 h 205740"/>
              <a:gd name="connsiteX1" fmla="*/ 1691640 w 169164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91640" h="205740">
                <a:moveTo>
                  <a:pt x="0" y="0"/>
                </a:moveTo>
                <a:lnTo>
                  <a:pt x="1691640" y="205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9" name="Freeform 858"/>
          <p:cNvSpPr/>
          <p:nvPr/>
        </p:nvSpPr>
        <p:spPr>
          <a:xfrm>
            <a:off x="9144000" y="2308860"/>
            <a:ext cx="1447800" cy="617220"/>
          </a:xfrm>
          <a:custGeom>
            <a:avLst/>
            <a:gdLst>
              <a:gd name="connsiteX0" fmla="*/ 1447800 w 1447800"/>
              <a:gd name="connsiteY0" fmla="*/ 617220 h 617220"/>
              <a:gd name="connsiteX1" fmla="*/ 662940 w 1447800"/>
              <a:gd name="connsiteY1" fmla="*/ 609600 h 617220"/>
              <a:gd name="connsiteX2" fmla="*/ 0 w 1447800"/>
              <a:gd name="connsiteY2" fmla="*/ 0 h 617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47800" h="617220">
                <a:moveTo>
                  <a:pt x="1447800" y="617220"/>
                </a:moveTo>
                <a:lnTo>
                  <a:pt x="662940" y="6096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0" name="Freeform 859"/>
          <p:cNvSpPr/>
          <p:nvPr/>
        </p:nvSpPr>
        <p:spPr>
          <a:xfrm>
            <a:off x="10607040" y="1889760"/>
            <a:ext cx="30480" cy="1120140"/>
          </a:xfrm>
          <a:custGeom>
            <a:avLst/>
            <a:gdLst>
              <a:gd name="connsiteX0" fmla="*/ 30480 w 30480"/>
              <a:gd name="connsiteY0" fmla="*/ 0 h 1120140"/>
              <a:gd name="connsiteX1" fmla="*/ 0 w 30480"/>
              <a:gd name="connsiteY1" fmla="*/ 1120140 h 1120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1120140">
                <a:moveTo>
                  <a:pt x="30480" y="0"/>
                </a:moveTo>
                <a:lnTo>
                  <a:pt x="0" y="11201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1" name="Freeform 860"/>
          <p:cNvSpPr/>
          <p:nvPr/>
        </p:nvSpPr>
        <p:spPr>
          <a:xfrm>
            <a:off x="11917680" y="1935480"/>
            <a:ext cx="1341120" cy="861060"/>
          </a:xfrm>
          <a:custGeom>
            <a:avLst/>
            <a:gdLst>
              <a:gd name="connsiteX0" fmla="*/ 0 w 1341120"/>
              <a:gd name="connsiteY0" fmla="*/ 0 h 861060"/>
              <a:gd name="connsiteX1" fmla="*/ 1341120 w 1341120"/>
              <a:gd name="connsiteY1" fmla="*/ 861060 h 86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41120" h="861060">
                <a:moveTo>
                  <a:pt x="0" y="0"/>
                </a:moveTo>
                <a:lnTo>
                  <a:pt x="1341120" y="861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2" name="Freeform 861"/>
          <p:cNvSpPr/>
          <p:nvPr/>
        </p:nvSpPr>
        <p:spPr>
          <a:xfrm>
            <a:off x="4244340" y="4690110"/>
            <a:ext cx="464820" cy="1786890"/>
          </a:xfrm>
          <a:custGeom>
            <a:avLst/>
            <a:gdLst>
              <a:gd name="connsiteX0" fmla="*/ 19050 w 464820"/>
              <a:gd name="connsiteY0" fmla="*/ 0 h 1786890"/>
              <a:gd name="connsiteX1" fmla="*/ 182880 w 464820"/>
              <a:gd name="connsiteY1" fmla="*/ 0 h 1786890"/>
              <a:gd name="connsiteX2" fmla="*/ 464820 w 464820"/>
              <a:gd name="connsiteY2" fmla="*/ 1725930 h 1786890"/>
              <a:gd name="connsiteX3" fmla="*/ 0 w 464820"/>
              <a:gd name="connsiteY3" fmla="*/ 1786890 h 1786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820" h="1786890">
                <a:moveTo>
                  <a:pt x="19050" y="0"/>
                </a:moveTo>
                <a:lnTo>
                  <a:pt x="182880" y="0"/>
                </a:lnTo>
                <a:lnTo>
                  <a:pt x="464820" y="1725930"/>
                </a:lnTo>
                <a:lnTo>
                  <a:pt x="0" y="178689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3" name="Freeform 862"/>
          <p:cNvSpPr/>
          <p:nvPr/>
        </p:nvSpPr>
        <p:spPr>
          <a:xfrm>
            <a:off x="3741420" y="5379720"/>
            <a:ext cx="803910" cy="64770"/>
          </a:xfrm>
          <a:custGeom>
            <a:avLst/>
            <a:gdLst>
              <a:gd name="connsiteX0" fmla="*/ 0 w 803910"/>
              <a:gd name="connsiteY0" fmla="*/ 64770 h 64770"/>
              <a:gd name="connsiteX1" fmla="*/ 803910 w 803910"/>
              <a:gd name="connsiteY1" fmla="*/ 0 h 64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03910" h="64770">
                <a:moveTo>
                  <a:pt x="0" y="64770"/>
                </a:moveTo>
                <a:lnTo>
                  <a:pt x="80391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4" name="Freeform 863"/>
          <p:cNvSpPr/>
          <p:nvPr/>
        </p:nvSpPr>
        <p:spPr>
          <a:xfrm>
            <a:off x="3589020" y="5947410"/>
            <a:ext cx="1043940" cy="49530"/>
          </a:xfrm>
          <a:custGeom>
            <a:avLst/>
            <a:gdLst>
              <a:gd name="connsiteX0" fmla="*/ 0 w 1043940"/>
              <a:gd name="connsiteY0" fmla="*/ 49530 h 49530"/>
              <a:gd name="connsiteX1" fmla="*/ 1043940 w 1043940"/>
              <a:gd name="connsiteY1" fmla="*/ 0 h 49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43940" h="49530">
                <a:moveTo>
                  <a:pt x="0" y="49530"/>
                </a:moveTo>
                <a:lnTo>
                  <a:pt x="10439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5" name="Freeform 864"/>
          <p:cNvSpPr/>
          <p:nvPr/>
        </p:nvSpPr>
        <p:spPr>
          <a:xfrm>
            <a:off x="4686300" y="5048250"/>
            <a:ext cx="289560" cy="1348740"/>
          </a:xfrm>
          <a:custGeom>
            <a:avLst/>
            <a:gdLst>
              <a:gd name="connsiteX0" fmla="*/ 0 w 289560"/>
              <a:gd name="connsiteY0" fmla="*/ 0 h 1348740"/>
              <a:gd name="connsiteX1" fmla="*/ 289560 w 289560"/>
              <a:gd name="connsiteY1" fmla="*/ 1348740 h 1348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1348740">
                <a:moveTo>
                  <a:pt x="0" y="0"/>
                </a:moveTo>
                <a:lnTo>
                  <a:pt x="289560" y="1348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6" name="Freeform 865"/>
          <p:cNvSpPr/>
          <p:nvPr/>
        </p:nvSpPr>
        <p:spPr>
          <a:xfrm>
            <a:off x="4838700" y="5749290"/>
            <a:ext cx="636270" cy="15240"/>
          </a:xfrm>
          <a:custGeom>
            <a:avLst/>
            <a:gdLst>
              <a:gd name="connsiteX0" fmla="*/ 0 w 636270"/>
              <a:gd name="connsiteY0" fmla="*/ 15240 h 15240"/>
              <a:gd name="connsiteX1" fmla="*/ 636270 w 63627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36270" h="15240">
                <a:moveTo>
                  <a:pt x="0" y="15240"/>
                </a:moveTo>
                <a:lnTo>
                  <a:pt x="63627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7" name="Freeform 866"/>
          <p:cNvSpPr/>
          <p:nvPr/>
        </p:nvSpPr>
        <p:spPr>
          <a:xfrm>
            <a:off x="5459730" y="5406390"/>
            <a:ext cx="19050" cy="842010"/>
          </a:xfrm>
          <a:custGeom>
            <a:avLst/>
            <a:gdLst>
              <a:gd name="connsiteX0" fmla="*/ 0 w 19050"/>
              <a:gd name="connsiteY0" fmla="*/ 0 h 842010"/>
              <a:gd name="connsiteX1" fmla="*/ 19050 w 19050"/>
              <a:gd name="connsiteY1" fmla="*/ 842010 h 842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" h="842010">
                <a:moveTo>
                  <a:pt x="0" y="0"/>
                </a:moveTo>
                <a:lnTo>
                  <a:pt x="19050" y="8420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8" name="Freeform 867"/>
          <p:cNvSpPr/>
          <p:nvPr/>
        </p:nvSpPr>
        <p:spPr>
          <a:xfrm>
            <a:off x="9673389" y="1828800"/>
            <a:ext cx="962527" cy="1540042"/>
          </a:xfrm>
          <a:custGeom>
            <a:avLst/>
            <a:gdLst>
              <a:gd name="connsiteX0" fmla="*/ 192506 w 962527"/>
              <a:gd name="connsiteY0" fmla="*/ 96253 h 1540042"/>
              <a:gd name="connsiteX1" fmla="*/ 0 w 962527"/>
              <a:gd name="connsiteY1" fmla="*/ 1540042 h 1540042"/>
              <a:gd name="connsiteX2" fmla="*/ 818148 w 962527"/>
              <a:gd name="connsiteY2" fmla="*/ 1515979 h 1540042"/>
              <a:gd name="connsiteX3" fmla="*/ 962527 w 962527"/>
              <a:gd name="connsiteY3" fmla="*/ 72189 h 1540042"/>
              <a:gd name="connsiteX4" fmla="*/ 216569 w 962527"/>
              <a:gd name="connsiteY4" fmla="*/ 0 h 15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2527" h="1540042">
                <a:moveTo>
                  <a:pt x="192506" y="96253"/>
                </a:moveTo>
                <a:lnTo>
                  <a:pt x="0" y="1540042"/>
                </a:lnTo>
                <a:lnTo>
                  <a:pt x="818148" y="1515979"/>
                </a:lnTo>
                <a:lnTo>
                  <a:pt x="962527" y="72189"/>
                </a:lnTo>
                <a:lnTo>
                  <a:pt x="216569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33" name="Freeform 3132"/>
          <p:cNvSpPr/>
          <p:nvPr/>
        </p:nvSpPr>
        <p:spPr>
          <a:xfrm>
            <a:off x="15457415" y="8093580"/>
            <a:ext cx="3333316" cy="793058"/>
          </a:xfrm>
          <a:custGeom>
            <a:avLst/>
            <a:gdLst>
              <a:gd name="connsiteX0" fmla="*/ 0 w 3368040"/>
              <a:gd name="connsiteY0" fmla="*/ 0 h 746760"/>
              <a:gd name="connsiteX1" fmla="*/ 274320 w 3368040"/>
              <a:gd name="connsiteY1" fmla="*/ 426720 h 746760"/>
              <a:gd name="connsiteX2" fmla="*/ 1310640 w 3368040"/>
              <a:gd name="connsiteY2" fmla="*/ 518160 h 746760"/>
              <a:gd name="connsiteX3" fmla="*/ 2026920 w 3368040"/>
              <a:gd name="connsiteY3" fmla="*/ 548640 h 746760"/>
              <a:gd name="connsiteX4" fmla="*/ 2377440 w 3368040"/>
              <a:gd name="connsiteY4" fmla="*/ 716280 h 746760"/>
              <a:gd name="connsiteX5" fmla="*/ 3368040 w 3368040"/>
              <a:gd name="connsiteY5" fmla="*/ 746760 h 746760"/>
              <a:gd name="connsiteX0" fmla="*/ 0 w 3333316"/>
              <a:gd name="connsiteY0" fmla="*/ 0 h 793058"/>
              <a:gd name="connsiteX1" fmla="*/ 274320 w 3333316"/>
              <a:gd name="connsiteY1" fmla="*/ 426720 h 793058"/>
              <a:gd name="connsiteX2" fmla="*/ 1310640 w 3333316"/>
              <a:gd name="connsiteY2" fmla="*/ 518160 h 793058"/>
              <a:gd name="connsiteX3" fmla="*/ 2026920 w 3333316"/>
              <a:gd name="connsiteY3" fmla="*/ 548640 h 793058"/>
              <a:gd name="connsiteX4" fmla="*/ 2377440 w 3333316"/>
              <a:gd name="connsiteY4" fmla="*/ 716280 h 793058"/>
              <a:gd name="connsiteX5" fmla="*/ 3333316 w 3333316"/>
              <a:gd name="connsiteY5" fmla="*/ 793058 h 793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33316" h="793058">
                <a:moveTo>
                  <a:pt x="0" y="0"/>
                </a:moveTo>
                <a:lnTo>
                  <a:pt x="274320" y="426720"/>
                </a:lnTo>
                <a:lnTo>
                  <a:pt x="1310640" y="518160"/>
                </a:lnTo>
                <a:lnTo>
                  <a:pt x="2026920" y="548640"/>
                </a:lnTo>
                <a:lnTo>
                  <a:pt x="2377440" y="716280"/>
                </a:lnTo>
                <a:cubicBezTo>
                  <a:pt x="2707640" y="726440"/>
                  <a:pt x="3003116" y="782898"/>
                  <a:pt x="3333316" y="793058"/>
                </a:cubicBezTo>
              </a:path>
            </a:pathLst>
          </a:custGeom>
          <a:noFill/>
          <a:ln w="381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1" name="Freeform 910"/>
          <p:cNvSpPr/>
          <p:nvPr/>
        </p:nvSpPr>
        <p:spPr>
          <a:xfrm>
            <a:off x="18913033" y="8704162"/>
            <a:ext cx="844952" cy="2384385"/>
          </a:xfrm>
          <a:custGeom>
            <a:avLst/>
            <a:gdLst>
              <a:gd name="connsiteX0" fmla="*/ 717630 w 844952"/>
              <a:gd name="connsiteY0" fmla="*/ 2384385 h 2384385"/>
              <a:gd name="connsiteX1" fmla="*/ 844952 w 844952"/>
              <a:gd name="connsiteY1" fmla="*/ 173620 h 2384385"/>
              <a:gd name="connsiteX2" fmla="*/ 254643 w 844952"/>
              <a:gd name="connsiteY2" fmla="*/ 0 h 2384385"/>
              <a:gd name="connsiteX3" fmla="*/ 0 w 844952"/>
              <a:gd name="connsiteY3" fmla="*/ 92597 h 2384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952" h="2384385">
                <a:moveTo>
                  <a:pt x="717630" y="2384385"/>
                </a:moveTo>
                <a:lnTo>
                  <a:pt x="844952" y="173620"/>
                </a:lnTo>
                <a:lnTo>
                  <a:pt x="254643" y="0"/>
                </a:lnTo>
                <a:lnTo>
                  <a:pt x="0" y="92597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2" name="Freeform 911"/>
          <p:cNvSpPr/>
          <p:nvPr/>
        </p:nvSpPr>
        <p:spPr>
          <a:xfrm>
            <a:off x="18855159" y="9479666"/>
            <a:ext cx="868102" cy="173620"/>
          </a:xfrm>
          <a:custGeom>
            <a:avLst/>
            <a:gdLst>
              <a:gd name="connsiteX0" fmla="*/ 0 w 868102"/>
              <a:gd name="connsiteY0" fmla="*/ 0 h 173620"/>
              <a:gd name="connsiteX1" fmla="*/ 868102 w 868102"/>
              <a:gd name="connsiteY1" fmla="*/ 173620 h 173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68102" h="173620">
                <a:moveTo>
                  <a:pt x="0" y="0"/>
                </a:moveTo>
                <a:lnTo>
                  <a:pt x="868102" y="173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3" name="Freeform 912"/>
          <p:cNvSpPr/>
          <p:nvPr/>
        </p:nvSpPr>
        <p:spPr>
          <a:xfrm>
            <a:off x="18866734" y="10278319"/>
            <a:ext cx="821803" cy="69448"/>
          </a:xfrm>
          <a:custGeom>
            <a:avLst/>
            <a:gdLst>
              <a:gd name="connsiteX0" fmla="*/ 0 w 821803"/>
              <a:gd name="connsiteY0" fmla="*/ 69448 h 69448"/>
              <a:gd name="connsiteX1" fmla="*/ 821803 w 821803"/>
              <a:gd name="connsiteY1" fmla="*/ 0 h 69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21803" h="69448">
                <a:moveTo>
                  <a:pt x="0" y="69448"/>
                </a:moveTo>
                <a:lnTo>
                  <a:pt x="821803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4" name="Freeform 913"/>
          <p:cNvSpPr/>
          <p:nvPr/>
        </p:nvSpPr>
        <p:spPr>
          <a:xfrm>
            <a:off x="19630663" y="8900932"/>
            <a:ext cx="1284790" cy="2118167"/>
          </a:xfrm>
          <a:custGeom>
            <a:avLst/>
            <a:gdLst>
              <a:gd name="connsiteX0" fmla="*/ 0 w 1284790"/>
              <a:gd name="connsiteY0" fmla="*/ 2118167 h 2118167"/>
              <a:gd name="connsiteX1" fmla="*/ 717631 w 1284790"/>
              <a:gd name="connsiteY1" fmla="*/ 1504709 h 2118167"/>
              <a:gd name="connsiteX2" fmla="*/ 740780 w 1284790"/>
              <a:gd name="connsiteY2" fmla="*/ 856526 h 2118167"/>
              <a:gd name="connsiteX3" fmla="*/ 1284790 w 1284790"/>
              <a:gd name="connsiteY3" fmla="*/ 162045 h 2118167"/>
              <a:gd name="connsiteX4" fmla="*/ 1261641 w 1284790"/>
              <a:gd name="connsiteY4" fmla="*/ 173620 h 2118167"/>
              <a:gd name="connsiteX5" fmla="*/ 1226917 w 1284790"/>
              <a:gd name="connsiteY5" fmla="*/ 57873 h 2118167"/>
              <a:gd name="connsiteX6" fmla="*/ 856527 w 1284790"/>
              <a:gd name="connsiteY6" fmla="*/ 150471 h 2118167"/>
              <a:gd name="connsiteX7" fmla="*/ 150471 w 1284790"/>
              <a:gd name="connsiteY7" fmla="*/ 0 h 2118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84790" h="2118167">
                <a:moveTo>
                  <a:pt x="0" y="2118167"/>
                </a:moveTo>
                <a:lnTo>
                  <a:pt x="717631" y="1504709"/>
                </a:lnTo>
                <a:lnTo>
                  <a:pt x="740780" y="856526"/>
                </a:lnTo>
                <a:lnTo>
                  <a:pt x="1284790" y="162045"/>
                </a:lnTo>
                <a:lnTo>
                  <a:pt x="1261641" y="173620"/>
                </a:lnTo>
                <a:lnTo>
                  <a:pt x="1226917" y="57873"/>
                </a:lnTo>
                <a:lnTo>
                  <a:pt x="856527" y="150471"/>
                </a:lnTo>
                <a:lnTo>
                  <a:pt x="150471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5" name="Freeform 914"/>
          <p:cNvSpPr/>
          <p:nvPr/>
        </p:nvSpPr>
        <p:spPr>
          <a:xfrm>
            <a:off x="19711686" y="9618562"/>
            <a:ext cx="659757" cy="162046"/>
          </a:xfrm>
          <a:custGeom>
            <a:avLst/>
            <a:gdLst>
              <a:gd name="connsiteX0" fmla="*/ 0 w 659757"/>
              <a:gd name="connsiteY0" fmla="*/ 0 h 162046"/>
              <a:gd name="connsiteX1" fmla="*/ 659757 w 659757"/>
              <a:gd name="connsiteY1" fmla="*/ 162046 h 162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59757" h="162046">
                <a:moveTo>
                  <a:pt x="0" y="0"/>
                </a:moveTo>
                <a:lnTo>
                  <a:pt x="659757" y="162046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7" name="Freeform 916"/>
          <p:cNvSpPr/>
          <p:nvPr/>
        </p:nvSpPr>
        <p:spPr>
          <a:xfrm>
            <a:off x="15348030" y="8634714"/>
            <a:ext cx="3240912" cy="2476982"/>
          </a:xfrm>
          <a:custGeom>
            <a:avLst/>
            <a:gdLst>
              <a:gd name="connsiteX0" fmla="*/ 3159889 w 3240912"/>
              <a:gd name="connsiteY0" fmla="*/ 381964 h 2476982"/>
              <a:gd name="connsiteX1" fmla="*/ 3240912 w 3240912"/>
              <a:gd name="connsiteY1" fmla="*/ 2476982 h 2476982"/>
              <a:gd name="connsiteX2" fmla="*/ 2592729 w 3240912"/>
              <a:gd name="connsiteY2" fmla="*/ 1747777 h 2476982"/>
              <a:gd name="connsiteX3" fmla="*/ 1724628 w 3240912"/>
              <a:gd name="connsiteY3" fmla="*/ 1527858 h 2476982"/>
              <a:gd name="connsiteX4" fmla="*/ 601884 w 3240912"/>
              <a:gd name="connsiteY4" fmla="*/ 902825 h 2476982"/>
              <a:gd name="connsiteX5" fmla="*/ 92598 w 3240912"/>
              <a:gd name="connsiteY5" fmla="*/ 439838 h 2476982"/>
              <a:gd name="connsiteX6" fmla="*/ 0 w 3240912"/>
              <a:gd name="connsiteY6" fmla="*/ 0 h 2476982"/>
              <a:gd name="connsiteX7" fmla="*/ 925975 w 3240912"/>
              <a:gd name="connsiteY7" fmla="*/ 57873 h 2476982"/>
              <a:gd name="connsiteX8" fmla="*/ 1909823 w 3240912"/>
              <a:gd name="connsiteY8" fmla="*/ 138896 h 2476982"/>
              <a:gd name="connsiteX9" fmla="*/ 1898248 w 3240912"/>
              <a:gd name="connsiteY9" fmla="*/ 370390 h 2476982"/>
              <a:gd name="connsiteX10" fmla="*/ 3159889 w 3240912"/>
              <a:gd name="connsiteY10" fmla="*/ 381964 h 247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40912" h="2476982">
                <a:moveTo>
                  <a:pt x="3159889" y="381964"/>
                </a:moveTo>
                <a:lnTo>
                  <a:pt x="3240912" y="2476982"/>
                </a:lnTo>
                <a:lnTo>
                  <a:pt x="2592729" y="1747777"/>
                </a:lnTo>
                <a:lnTo>
                  <a:pt x="1724628" y="1527858"/>
                </a:lnTo>
                <a:lnTo>
                  <a:pt x="601884" y="902825"/>
                </a:lnTo>
                <a:lnTo>
                  <a:pt x="92598" y="439838"/>
                </a:lnTo>
                <a:lnTo>
                  <a:pt x="0" y="0"/>
                </a:lnTo>
                <a:lnTo>
                  <a:pt x="925975" y="57873"/>
                </a:lnTo>
                <a:lnTo>
                  <a:pt x="1909823" y="138896"/>
                </a:lnTo>
                <a:lnTo>
                  <a:pt x="1898248" y="370390"/>
                </a:lnTo>
                <a:lnTo>
                  <a:pt x="3159889" y="381964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8" name="Freeform 917"/>
          <p:cNvSpPr/>
          <p:nvPr/>
        </p:nvSpPr>
        <p:spPr>
          <a:xfrm>
            <a:off x="16192982" y="8681013"/>
            <a:ext cx="69448" cy="1041721"/>
          </a:xfrm>
          <a:custGeom>
            <a:avLst/>
            <a:gdLst>
              <a:gd name="connsiteX0" fmla="*/ 0 w 69448"/>
              <a:gd name="connsiteY0" fmla="*/ 0 h 1041721"/>
              <a:gd name="connsiteX1" fmla="*/ 69448 w 69448"/>
              <a:gd name="connsiteY1" fmla="*/ 1041721 h 1041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9448" h="1041721">
                <a:moveTo>
                  <a:pt x="0" y="0"/>
                </a:moveTo>
                <a:lnTo>
                  <a:pt x="69448" y="1041721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9" name="Freeform 918"/>
          <p:cNvSpPr/>
          <p:nvPr/>
        </p:nvSpPr>
        <p:spPr>
          <a:xfrm>
            <a:off x="17211554" y="9016678"/>
            <a:ext cx="57874" cy="1226917"/>
          </a:xfrm>
          <a:custGeom>
            <a:avLst/>
            <a:gdLst>
              <a:gd name="connsiteX0" fmla="*/ 0 w 57874"/>
              <a:gd name="connsiteY0" fmla="*/ 0 h 1226917"/>
              <a:gd name="connsiteX1" fmla="*/ 57874 w 57874"/>
              <a:gd name="connsiteY1" fmla="*/ 1226917 h 1226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874" h="1226917">
                <a:moveTo>
                  <a:pt x="0" y="0"/>
                </a:moveTo>
                <a:lnTo>
                  <a:pt x="57874" y="1226917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0" name="Freeform 919"/>
          <p:cNvSpPr/>
          <p:nvPr/>
        </p:nvSpPr>
        <p:spPr>
          <a:xfrm>
            <a:off x="17269428" y="9688010"/>
            <a:ext cx="1273215" cy="11575"/>
          </a:xfrm>
          <a:custGeom>
            <a:avLst/>
            <a:gdLst>
              <a:gd name="connsiteX0" fmla="*/ 0 w 1273215"/>
              <a:gd name="connsiteY0" fmla="*/ 11575 h 11575"/>
              <a:gd name="connsiteX1" fmla="*/ 1273215 w 1273215"/>
              <a:gd name="connsiteY1" fmla="*/ 0 h 11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3215" h="11575">
                <a:moveTo>
                  <a:pt x="0" y="11575"/>
                </a:moveTo>
                <a:lnTo>
                  <a:pt x="1273215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1" name="Freeform 920"/>
          <p:cNvSpPr/>
          <p:nvPr/>
        </p:nvSpPr>
        <p:spPr>
          <a:xfrm>
            <a:off x="16227706" y="9225023"/>
            <a:ext cx="1030147" cy="11574"/>
          </a:xfrm>
          <a:custGeom>
            <a:avLst/>
            <a:gdLst>
              <a:gd name="connsiteX0" fmla="*/ 0 w 1030147"/>
              <a:gd name="connsiteY0" fmla="*/ 0 h 11574"/>
              <a:gd name="connsiteX1" fmla="*/ 1030147 w 1030147"/>
              <a:gd name="connsiteY1" fmla="*/ 11574 h 1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30147" h="11574">
                <a:moveTo>
                  <a:pt x="0" y="0"/>
                </a:moveTo>
                <a:lnTo>
                  <a:pt x="1030147" y="11574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2" name="Freeform 921"/>
          <p:cNvSpPr/>
          <p:nvPr/>
        </p:nvSpPr>
        <p:spPr>
          <a:xfrm>
            <a:off x="15648972" y="7662441"/>
            <a:ext cx="2037144" cy="868101"/>
          </a:xfrm>
          <a:custGeom>
            <a:avLst/>
            <a:gdLst>
              <a:gd name="connsiteX0" fmla="*/ 173620 w 2037144"/>
              <a:gd name="connsiteY0" fmla="*/ 706055 h 868101"/>
              <a:gd name="connsiteX1" fmla="*/ 1678329 w 2037144"/>
              <a:gd name="connsiteY1" fmla="*/ 868101 h 868101"/>
              <a:gd name="connsiteX2" fmla="*/ 1678329 w 2037144"/>
              <a:gd name="connsiteY2" fmla="*/ 729205 h 868101"/>
              <a:gd name="connsiteX3" fmla="*/ 1805651 w 2037144"/>
              <a:gd name="connsiteY3" fmla="*/ 752354 h 868101"/>
              <a:gd name="connsiteX4" fmla="*/ 1747777 w 2037144"/>
              <a:gd name="connsiteY4" fmla="*/ 462987 h 868101"/>
              <a:gd name="connsiteX5" fmla="*/ 2037144 w 2037144"/>
              <a:gd name="connsiteY5" fmla="*/ 277792 h 868101"/>
              <a:gd name="connsiteX6" fmla="*/ 1875099 w 2037144"/>
              <a:gd name="connsiteY6" fmla="*/ 0 h 868101"/>
              <a:gd name="connsiteX7" fmla="*/ 0 w 2037144"/>
              <a:gd name="connsiteY7" fmla="*/ 462987 h 868101"/>
              <a:gd name="connsiteX8" fmla="*/ 173620 w 2037144"/>
              <a:gd name="connsiteY8" fmla="*/ 706055 h 868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37144" h="868101">
                <a:moveTo>
                  <a:pt x="173620" y="706055"/>
                </a:moveTo>
                <a:lnTo>
                  <a:pt x="1678329" y="868101"/>
                </a:lnTo>
                <a:lnTo>
                  <a:pt x="1678329" y="729205"/>
                </a:lnTo>
                <a:lnTo>
                  <a:pt x="1805651" y="752354"/>
                </a:lnTo>
                <a:lnTo>
                  <a:pt x="1747777" y="462987"/>
                </a:lnTo>
                <a:lnTo>
                  <a:pt x="2037144" y="277792"/>
                </a:lnTo>
                <a:lnTo>
                  <a:pt x="1875099" y="0"/>
                </a:lnTo>
                <a:lnTo>
                  <a:pt x="0" y="462987"/>
                </a:lnTo>
                <a:lnTo>
                  <a:pt x="173620" y="706055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3" name="Freeform 922"/>
          <p:cNvSpPr/>
          <p:nvPr/>
        </p:nvSpPr>
        <p:spPr>
          <a:xfrm>
            <a:off x="16540223" y="7905509"/>
            <a:ext cx="173620" cy="567159"/>
          </a:xfrm>
          <a:custGeom>
            <a:avLst/>
            <a:gdLst>
              <a:gd name="connsiteX0" fmla="*/ 0 w 173620"/>
              <a:gd name="connsiteY0" fmla="*/ 0 h 567159"/>
              <a:gd name="connsiteX1" fmla="*/ 173620 w 173620"/>
              <a:gd name="connsiteY1" fmla="*/ 567159 h 567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3620" h="567159">
                <a:moveTo>
                  <a:pt x="0" y="0"/>
                </a:moveTo>
                <a:lnTo>
                  <a:pt x="173620" y="567159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4" name="Freeform 923"/>
          <p:cNvSpPr/>
          <p:nvPr/>
        </p:nvSpPr>
        <p:spPr>
          <a:xfrm>
            <a:off x="17091660" y="7768590"/>
            <a:ext cx="232410" cy="601980"/>
          </a:xfrm>
          <a:custGeom>
            <a:avLst/>
            <a:gdLst>
              <a:gd name="connsiteX0" fmla="*/ 232410 w 232410"/>
              <a:gd name="connsiteY0" fmla="*/ 601980 h 601980"/>
              <a:gd name="connsiteX1" fmla="*/ 0 w 232410"/>
              <a:gd name="connsiteY1" fmla="*/ 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2410" h="601980">
                <a:moveTo>
                  <a:pt x="232410" y="60198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5" name="Freeform 924"/>
          <p:cNvSpPr/>
          <p:nvPr/>
        </p:nvSpPr>
        <p:spPr>
          <a:xfrm>
            <a:off x="15811500" y="8119110"/>
            <a:ext cx="1440180" cy="232410"/>
          </a:xfrm>
          <a:custGeom>
            <a:avLst/>
            <a:gdLst>
              <a:gd name="connsiteX0" fmla="*/ 0 w 1440180"/>
              <a:gd name="connsiteY0" fmla="*/ 232410 h 232410"/>
              <a:gd name="connsiteX1" fmla="*/ 0 w 1440180"/>
              <a:gd name="connsiteY1" fmla="*/ 232410 h 232410"/>
              <a:gd name="connsiteX2" fmla="*/ 788670 w 1440180"/>
              <a:gd name="connsiteY2" fmla="*/ 0 h 232410"/>
              <a:gd name="connsiteX3" fmla="*/ 1440180 w 1440180"/>
              <a:gd name="connsiteY3" fmla="*/ 80010 h 232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0180" h="232410">
                <a:moveTo>
                  <a:pt x="0" y="232410"/>
                </a:moveTo>
                <a:lnTo>
                  <a:pt x="0" y="232410"/>
                </a:lnTo>
                <a:lnTo>
                  <a:pt x="788670" y="0"/>
                </a:lnTo>
                <a:lnTo>
                  <a:pt x="1440180" y="800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6" name="Freeform 925"/>
          <p:cNvSpPr/>
          <p:nvPr/>
        </p:nvSpPr>
        <p:spPr>
          <a:xfrm>
            <a:off x="15422880" y="9048750"/>
            <a:ext cx="781050" cy="15240"/>
          </a:xfrm>
          <a:custGeom>
            <a:avLst/>
            <a:gdLst>
              <a:gd name="connsiteX0" fmla="*/ 0 w 781050"/>
              <a:gd name="connsiteY0" fmla="*/ 15240 h 15240"/>
              <a:gd name="connsiteX1" fmla="*/ 781050 w 78105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1050" h="15240">
                <a:moveTo>
                  <a:pt x="0" y="15240"/>
                </a:moveTo>
                <a:lnTo>
                  <a:pt x="78105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7" name="Freeform 926"/>
          <p:cNvSpPr/>
          <p:nvPr/>
        </p:nvSpPr>
        <p:spPr>
          <a:xfrm>
            <a:off x="16661130" y="8743950"/>
            <a:ext cx="30480" cy="986790"/>
          </a:xfrm>
          <a:custGeom>
            <a:avLst/>
            <a:gdLst>
              <a:gd name="connsiteX0" fmla="*/ 0 w 30480"/>
              <a:gd name="connsiteY0" fmla="*/ 0 h 986790"/>
              <a:gd name="connsiteX1" fmla="*/ 30480 w 30480"/>
              <a:gd name="connsiteY1" fmla="*/ 986790 h 986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986790">
                <a:moveTo>
                  <a:pt x="0" y="0"/>
                </a:moveTo>
                <a:lnTo>
                  <a:pt x="30480" y="98679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8" name="Freeform 927"/>
          <p:cNvSpPr/>
          <p:nvPr/>
        </p:nvSpPr>
        <p:spPr>
          <a:xfrm>
            <a:off x="17884140" y="9704070"/>
            <a:ext cx="53340" cy="689610"/>
          </a:xfrm>
          <a:custGeom>
            <a:avLst/>
            <a:gdLst>
              <a:gd name="connsiteX0" fmla="*/ 0 w 53340"/>
              <a:gd name="connsiteY0" fmla="*/ 0 h 689610"/>
              <a:gd name="connsiteX1" fmla="*/ 53340 w 53340"/>
              <a:gd name="connsiteY1" fmla="*/ 689610 h 689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689610">
                <a:moveTo>
                  <a:pt x="0" y="0"/>
                </a:moveTo>
                <a:lnTo>
                  <a:pt x="53340" y="6896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9" name="Freeform 928"/>
          <p:cNvSpPr/>
          <p:nvPr/>
        </p:nvSpPr>
        <p:spPr>
          <a:xfrm>
            <a:off x="18139410" y="9014460"/>
            <a:ext cx="15240" cy="647700"/>
          </a:xfrm>
          <a:custGeom>
            <a:avLst/>
            <a:gdLst>
              <a:gd name="connsiteX0" fmla="*/ 15240 w 15240"/>
              <a:gd name="connsiteY0" fmla="*/ 647700 h 647700"/>
              <a:gd name="connsiteX1" fmla="*/ 0 w 15240"/>
              <a:gd name="connsiteY1" fmla="*/ 0 h 64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647700">
                <a:moveTo>
                  <a:pt x="15240" y="64770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0" name="Freeform 929"/>
          <p:cNvSpPr/>
          <p:nvPr/>
        </p:nvSpPr>
        <p:spPr>
          <a:xfrm>
            <a:off x="20067270" y="8999220"/>
            <a:ext cx="167640" cy="689610"/>
          </a:xfrm>
          <a:custGeom>
            <a:avLst/>
            <a:gdLst>
              <a:gd name="connsiteX0" fmla="*/ 167640 w 167640"/>
              <a:gd name="connsiteY0" fmla="*/ 0 h 689610"/>
              <a:gd name="connsiteX1" fmla="*/ 0 w 167640"/>
              <a:gd name="connsiteY1" fmla="*/ 689610 h 689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7640" h="689610">
                <a:moveTo>
                  <a:pt x="167640" y="0"/>
                </a:moveTo>
                <a:lnTo>
                  <a:pt x="0" y="6896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1" name="Freeform 930"/>
          <p:cNvSpPr/>
          <p:nvPr/>
        </p:nvSpPr>
        <p:spPr>
          <a:xfrm>
            <a:off x="19674840" y="10206990"/>
            <a:ext cx="666750" cy="68580"/>
          </a:xfrm>
          <a:custGeom>
            <a:avLst/>
            <a:gdLst>
              <a:gd name="connsiteX0" fmla="*/ 0 w 666750"/>
              <a:gd name="connsiteY0" fmla="*/ 68580 h 68580"/>
              <a:gd name="connsiteX1" fmla="*/ 666750 w 666750"/>
              <a:gd name="connsiteY1" fmla="*/ 0 h 68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0" h="68580">
                <a:moveTo>
                  <a:pt x="0" y="68580"/>
                </a:moveTo>
                <a:lnTo>
                  <a:pt x="66675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6" name="Freeform 975"/>
          <p:cNvSpPr/>
          <p:nvPr/>
        </p:nvSpPr>
        <p:spPr>
          <a:xfrm>
            <a:off x="20836890" y="8869680"/>
            <a:ext cx="1866900" cy="472440"/>
          </a:xfrm>
          <a:custGeom>
            <a:avLst/>
            <a:gdLst>
              <a:gd name="connsiteX0" fmla="*/ 0 w 1866900"/>
              <a:gd name="connsiteY0" fmla="*/ 72390 h 472440"/>
              <a:gd name="connsiteX1" fmla="*/ 377190 w 1866900"/>
              <a:gd name="connsiteY1" fmla="*/ 0 h 472440"/>
              <a:gd name="connsiteX2" fmla="*/ 1432560 w 1866900"/>
              <a:gd name="connsiteY2" fmla="*/ 45720 h 472440"/>
              <a:gd name="connsiteX3" fmla="*/ 1866900 w 1866900"/>
              <a:gd name="connsiteY3" fmla="*/ 285750 h 472440"/>
              <a:gd name="connsiteX4" fmla="*/ 1760220 w 1866900"/>
              <a:gd name="connsiteY4" fmla="*/ 472440 h 472440"/>
              <a:gd name="connsiteX5" fmla="*/ 918210 w 1866900"/>
              <a:gd name="connsiteY5" fmla="*/ 403860 h 472440"/>
              <a:gd name="connsiteX6" fmla="*/ 388620 w 1866900"/>
              <a:gd name="connsiteY6" fmla="*/ 156210 h 472440"/>
              <a:gd name="connsiteX7" fmla="*/ 110490 w 1866900"/>
              <a:gd name="connsiteY7" fmla="*/ 14478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66900" h="472440">
                <a:moveTo>
                  <a:pt x="0" y="72390"/>
                </a:moveTo>
                <a:lnTo>
                  <a:pt x="377190" y="0"/>
                </a:lnTo>
                <a:lnTo>
                  <a:pt x="1432560" y="45720"/>
                </a:lnTo>
                <a:lnTo>
                  <a:pt x="1866900" y="285750"/>
                </a:lnTo>
                <a:lnTo>
                  <a:pt x="1760220" y="472440"/>
                </a:lnTo>
                <a:lnTo>
                  <a:pt x="918210" y="403860"/>
                </a:lnTo>
                <a:lnTo>
                  <a:pt x="388620" y="156210"/>
                </a:lnTo>
                <a:lnTo>
                  <a:pt x="110490" y="1447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7" name="Freeform 976"/>
          <p:cNvSpPr/>
          <p:nvPr/>
        </p:nvSpPr>
        <p:spPr>
          <a:xfrm>
            <a:off x="21743670" y="8888730"/>
            <a:ext cx="83820" cy="388620"/>
          </a:xfrm>
          <a:custGeom>
            <a:avLst/>
            <a:gdLst>
              <a:gd name="connsiteX0" fmla="*/ 0 w 83820"/>
              <a:gd name="connsiteY0" fmla="*/ 388620 h 388620"/>
              <a:gd name="connsiteX1" fmla="*/ 83820 w 83820"/>
              <a:gd name="connsiteY1" fmla="*/ 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3820" h="388620">
                <a:moveTo>
                  <a:pt x="0" y="388620"/>
                </a:moveTo>
                <a:lnTo>
                  <a:pt x="838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9" name="Freeform 998"/>
          <p:cNvSpPr/>
          <p:nvPr/>
        </p:nvSpPr>
        <p:spPr>
          <a:xfrm>
            <a:off x="17990820" y="7501890"/>
            <a:ext cx="2933700" cy="1295400"/>
          </a:xfrm>
          <a:custGeom>
            <a:avLst/>
            <a:gdLst>
              <a:gd name="connsiteX0" fmla="*/ 38100 w 2933700"/>
              <a:gd name="connsiteY0" fmla="*/ 1173480 h 1295400"/>
              <a:gd name="connsiteX1" fmla="*/ 0 w 2933700"/>
              <a:gd name="connsiteY1" fmla="*/ 621030 h 1295400"/>
              <a:gd name="connsiteX2" fmla="*/ 704850 w 2933700"/>
              <a:gd name="connsiteY2" fmla="*/ 0 h 1295400"/>
              <a:gd name="connsiteX3" fmla="*/ 1958340 w 2933700"/>
              <a:gd name="connsiteY3" fmla="*/ 300990 h 1295400"/>
              <a:gd name="connsiteX4" fmla="*/ 2865120 w 2933700"/>
              <a:gd name="connsiteY4" fmla="*/ 982980 h 1295400"/>
              <a:gd name="connsiteX5" fmla="*/ 2933700 w 2933700"/>
              <a:gd name="connsiteY5" fmla="*/ 1211580 h 1295400"/>
              <a:gd name="connsiteX6" fmla="*/ 2381250 w 2933700"/>
              <a:gd name="connsiteY6" fmla="*/ 1268730 h 1295400"/>
              <a:gd name="connsiteX7" fmla="*/ 1558290 w 2933700"/>
              <a:gd name="connsiteY7" fmla="*/ 1123950 h 1295400"/>
              <a:gd name="connsiteX8" fmla="*/ 1181100 w 2933700"/>
              <a:gd name="connsiteY8" fmla="*/ 918210 h 1295400"/>
              <a:gd name="connsiteX9" fmla="*/ 655320 w 2933700"/>
              <a:gd name="connsiteY9" fmla="*/ 1074420 h 1295400"/>
              <a:gd name="connsiteX10" fmla="*/ 651510 w 2933700"/>
              <a:gd name="connsiteY10" fmla="*/ 1295400 h 1295400"/>
              <a:gd name="connsiteX11" fmla="*/ 38100 w 2933700"/>
              <a:gd name="connsiteY11" fmla="*/ 1173480 h 1295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933700" h="1295400">
                <a:moveTo>
                  <a:pt x="38100" y="1173480"/>
                </a:moveTo>
                <a:lnTo>
                  <a:pt x="0" y="621030"/>
                </a:lnTo>
                <a:lnTo>
                  <a:pt x="704850" y="0"/>
                </a:lnTo>
                <a:lnTo>
                  <a:pt x="1958340" y="300990"/>
                </a:lnTo>
                <a:lnTo>
                  <a:pt x="2865120" y="982980"/>
                </a:lnTo>
                <a:lnTo>
                  <a:pt x="2933700" y="1211580"/>
                </a:lnTo>
                <a:lnTo>
                  <a:pt x="2381250" y="1268730"/>
                </a:lnTo>
                <a:lnTo>
                  <a:pt x="1558290" y="1123950"/>
                </a:lnTo>
                <a:lnTo>
                  <a:pt x="1181100" y="918210"/>
                </a:lnTo>
                <a:lnTo>
                  <a:pt x="655320" y="1074420"/>
                </a:lnTo>
                <a:lnTo>
                  <a:pt x="651510" y="1295400"/>
                </a:lnTo>
                <a:lnTo>
                  <a:pt x="38100" y="117348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0" name="Freeform 999"/>
          <p:cNvSpPr/>
          <p:nvPr/>
        </p:nvSpPr>
        <p:spPr>
          <a:xfrm>
            <a:off x="18284190" y="7882890"/>
            <a:ext cx="361950" cy="693420"/>
          </a:xfrm>
          <a:custGeom>
            <a:avLst/>
            <a:gdLst>
              <a:gd name="connsiteX0" fmla="*/ 361950 w 361950"/>
              <a:gd name="connsiteY0" fmla="*/ 693420 h 693420"/>
              <a:gd name="connsiteX1" fmla="*/ 0 w 361950"/>
              <a:gd name="connsiteY1" fmla="*/ 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1950" h="693420">
                <a:moveTo>
                  <a:pt x="361950" y="69342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1" name="Freeform 1000"/>
          <p:cNvSpPr/>
          <p:nvPr/>
        </p:nvSpPr>
        <p:spPr>
          <a:xfrm>
            <a:off x="18006060" y="8119110"/>
            <a:ext cx="2366010" cy="209550"/>
          </a:xfrm>
          <a:custGeom>
            <a:avLst/>
            <a:gdLst>
              <a:gd name="connsiteX0" fmla="*/ 0 w 2366010"/>
              <a:gd name="connsiteY0" fmla="*/ 209550 h 209550"/>
              <a:gd name="connsiteX1" fmla="*/ 2366010 w 2366010"/>
              <a:gd name="connsiteY1" fmla="*/ 0 h 20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6010" h="209550">
                <a:moveTo>
                  <a:pt x="0" y="209550"/>
                </a:moveTo>
                <a:lnTo>
                  <a:pt x="2366010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2" name="Freeform 1001"/>
          <p:cNvSpPr/>
          <p:nvPr/>
        </p:nvSpPr>
        <p:spPr>
          <a:xfrm>
            <a:off x="20341590" y="8107680"/>
            <a:ext cx="19050" cy="651510"/>
          </a:xfrm>
          <a:custGeom>
            <a:avLst/>
            <a:gdLst>
              <a:gd name="connsiteX0" fmla="*/ 0 w 19050"/>
              <a:gd name="connsiteY0" fmla="*/ 651510 h 651510"/>
              <a:gd name="connsiteX1" fmla="*/ 19050 w 19050"/>
              <a:gd name="connsiteY1" fmla="*/ 0 h 651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" h="651510">
                <a:moveTo>
                  <a:pt x="0" y="651510"/>
                </a:moveTo>
                <a:lnTo>
                  <a:pt x="1905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3" name="Freeform 1002"/>
          <p:cNvSpPr/>
          <p:nvPr/>
        </p:nvSpPr>
        <p:spPr>
          <a:xfrm>
            <a:off x="19819620" y="8180070"/>
            <a:ext cx="0" cy="480060"/>
          </a:xfrm>
          <a:custGeom>
            <a:avLst/>
            <a:gdLst>
              <a:gd name="connsiteX0" fmla="*/ 0 w 0"/>
              <a:gd name="connsiteY0" fmla="*/ 480060 h 480060"/>
              <a:gd name="connsiteX1" fmla="*/ 0 w 0"/>
              <a:gd name="connsiteY1" fmla="*/ 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480060">
                <a:moveTo>
                  <a:pt x="0" y="4800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4" name="Freeform 1003"/>
          <p:cNvSpPr/>
          <p:nvPr/>
        </p:nvSpPr>
        <p:spPr>
          <a:xfrm>
            <a:off x="19152870" y="7604760"/>
            <a:ext cx="3810" cy="796290"/>
          </a:xfrm>
          <a:custGeom>
            <a:avLst/>
            <a:gdLst>
              <a:gd name="connsiteX0" fmla="*/ 0 w 3810"/>
              <a:gd name="connsiteY0" fmla="*/ 796290 h 796290"/>
              <a:gd name="connsiteX1" fmla="*/ 0 w 3810"/>
              <a:gd name="connsiteY1" fmla="*/ 796290 h 796290"/>
              <a:gd name="connsiteX2" fmla="*/ 3810 w 3810"/>
              <a:gd name="connsiteY2" fmla="*/ 0 h 796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810" h="796290">
                <a:moveTo>
                  <a:pt x="0" y="796290"/>
                </a:moveTo>
                <a:lnTo>
                  <a:pt x="0" y="796290"/>
                </a:lnTo>
                <a:lnTo>
                  <a:pt x="381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5" name="Freeform 1004"/>
          <p:cNvSpPr/>
          <p:nvPr/>
        </p:nvSpPr>
        <p:spPr>
          <a:xfrm>
            <a:off x="18295620" y="7810500"/>
            <a:ext cx="1664970" cy="144780"/>
          </a:xfrm>
          <a:custGeom>
            <a:avLst/>
            <a:gdLst>
              <a:gd name="connsiteX0" fmla="*/ 0 w 1664970"/>
              <a:gd name="connsiteY0" fmla="*/ 76200 h 144780"/>
              <a:gd name="connsiteX1" fmla="*/ 868680 w 1664970"/>
              <a:gd name="connsiteY1" fmla="*/ 144780 h 144780"/>
              <a:gd name="connsiteX2" fmla="*/ 1664970 w 1664970"/>
              <a:gd name="connsiteY2" fmla="*/ 0 h 1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4970" h="144780">
                <a:moveTo>
                  <a:pt x="0" y="76200"/>
                </a:moveTo>
                <a:lnTo>
                  <a:pt x="868680" y="144780"/>
                </a:lnTo>
                <a:lnTo>
                  <a:pt x="166497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6" name="Freeform 1005"/>
          <p:cNvSpPr/>
          <p:nvPr/>
        </p:nvSpPr>
        <p:spPr>
          <a:xfrm>
            <a:off x="6088380" y="12603480"/>
            <a:ext cx="739140" cy="975360"/>
          </a:xfrm>
          <a:custGeom>
            <a:avLst/>
            <a:gdLst>
              <a:gd name="connsiteX0" fmla="*/ 0 w 739140"/>
              <a:gd name="connsiteY0" fmla="*/ 975360 h 975360"/>
              <a:gd name="connsiteX1" fmla="*/ 0 w 739140"/>
              <a:gd name="connsiteY1" fmla="*/ 975360 h 975360"/>
              <a:gd name="connsiteX2" fmla="*/ 342900 w 739140"/>
              <a:gd name="connsiteY2" fmla="*/ 83820 h 975360"/>
              <a:gd name="connsiteX3" fmla="*/ 548640 w 739140"/>
              <a:gd name="connsiteY3" fmla="*/ 144780 h 975360"/>
              <a:gd name="connsiteX4" fmla="*/ 739140 w 739140"/>
              <a:gd name="connsiteY4" fmla="*/ 0 h 975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9140" h="975360">
                <a:moveTo>
                  <a:pt x="0" y="975360"/>
                </a:moveTo>
                <a:lnTo>
                  <a:pt x="0" y="975360"/>
                </a:lnTo>
                <a:lnTo>
                  <a:pt x="342900" y="83820"/>
                </a:lnTo>
                <a:lnTo>
                  <a:pt x="548640" y="144780"/>
                </a:lnTo>
                <a:lnTo>
                  <a:pt x="7391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7" name="Freeform 1006"/>
          <p:cNvSpPr/>
          <p:nvPr/>
        </p:nvSpPr>
        <p:spPr>
          <a:xfrm>
            <a:off x="6126480" y="12717780"/>
            <a:ext cx="1310640" cy="1516380"/>
          </a:xfrm>
          <a:custGeom>
            <a:avLst/>
            <a:gdLst>
              <a:gd name="connsiteX0" fmla="*/ 510540 w 1310640"/>
              <a:gd name="connsiteY0" fmla="*/ 0 h 1516380"/>
              <a:gd name="connsiteX1" fmla="*/ 1150620 w 1310640"/>
              <a:gd name="connsiteY1" fmla="*/ 807720 h 1516380"/>
              <a:gd name="connsiteX2" fmla="*/ 906780 w 1310640"/>
              <a:gd name="connsiteY2" fmla="*/ 990600 h 1516380"/>
              <a:gd name="connsiteX3" fmla="*/ 1310640 w 1310640"/>
              <a:gd name="connsiteY3" fmla="*/ 1341120 h 1516380"/>
              <a:gd name="connsiteX4" fmla="*/ 1226820 w 1310640"/>
              <a:gd name="connsiteY4" fmla="*/ 1516380 h 1516380"/>
              <a:gd name="connsiteX5" fmla="*/ 0 w 1310640"/>
              <a:gd name="connsiteY5" fmla="*/ 861060 h 1516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10640" h="1516380">
                <a:moveTo>
                  <a:pt x="510540" y="0"/>
                </a:moveTo>
                <a:lnTo>
                  <a:pt x="1150620" y="807720"/>
                </a:lnTo>
                <a:lnTo>
                  <a:pt x="906780" y="990600"/>
                </a:lnTo>
                <a:lnTo>
                  <a:pt x="1310640" y="1341120"/>
                </a:lnTo>
                <a:lnTo>
                  <a:pt x="1226820" y="1516380"/>
                </a:lnTo>
                <a:lnTo>
                  <a:pt x="0" y="861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8" name="Freeform 1007"/>
          <p:cNvSpPr/>
          <p:nvPr/>
        </p:nvSpPr>
        <p:spPr>
          <a:xfrm>
            <a:off x="6766560" y="12763500"/>
            <a:ext cx="160020" cy="99060"/>
          </a:xfrm>
          <a:custGeom>
            <a:avLst/>
            <a:gdLst>
              <a:gd name="connsiteX0" fmla="*/ 0 w 160020"/>
              <a:gd name="connsiteY0" fmla="*/ 99060 h 99060"/>
              <a:gd name="connsiteX1" fmla="*/ 160020 w 160020"/>
              <a:gd name="connsiteY1" fmla="*/ 0 h 99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99060">
                <a:moveTo>
                  <a:pt x="0" y="99060"/>
                </a:moveTo>
                <a:lnTo>
                  <a:pt x="1600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9" name="Freeform 1008"/>
          <p:cNvSpPr/>
          <p:nvPr/>
        </p:nvSpPr>
        <p:spPr>
          <a:xfrm>
            <a:off x="6256020" y="13129260"/>
            <a:ext cx="701040" cy="7620"/>
          </a:xfrm>
          <a:custGeom>
            <a:avLst/>
            <a:gdLst>
              <a:gd name="connsiteX0" fmla="*/ 0 w 701040"/>
              <a:gd name="connsiteY0" fmla="*/ 7620 h 7620"/>
              <a:gd name="connsiteX1" fmla="*/ 0 w 701040"/>
              <a:gd name="connsiteY1" fmla="*/ 7620 h 7620"/>
              <a:gd name="connsiteX2" fmla="*/ 68580 w 701040"/>
              <a:gd name="connsiteY2" fmla="*/ 7620 h 7620"/>
              <a:gd name="connsiteX3" fmla="*/ 701040 w 701040"/>
              <a:gd name="connsiteY3" fmla="*/ 0 h 7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1040" h="7620">
                <a:moveTo>
                  <a:pt x="0" y="7620"/>
                </a:moveTo>
                <a:lnTo>
                  <a:pt x="0" y="7620"/>
                </a:lnTo>
                <a:lnTo>
                  <a:pt x="68580" y="7620"/>
                </a:lnTo>
                <a:lnTo>
                  <a:pt x="7010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0" name="Freeform 1009"/>
          <p:cNvSpPr/>
          <p:nvPr/>
        </p:nvSpPr>
        <p:spPr>
          <a:xfrm>
            <a:off x="6667500" y="13136880"/>
            <a:ext cx="15240" cy="723900"/>
          </a:xfrm>
          <a:custGeom>
            <a:avLst/>
            <a:gdLst>
              <a:gd name="connsiteX0" fmla="*/ 0 w 15240"/>
              <a:gd name="connsiteY0" fmla="*/ 0 h 723900"/>
              <a:gd name="connsiteX1" fmla="*/ 15240 w 1524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723900">
                <a:moveTo>
                  <a:pt x="0" y="0"/>
                </a:moveTo>
                <a:lnTo>
                  <a:pt x="15240" y="7239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1" name="Freeform 1010"/>
          <p:cNvSpPr/>
          <p:nvPr/>
        </p:nvSpPr>
        <p:spPr>
          <a:xfrm>
            <a:off x="5669280" y="14584680"/>
            <a:ext cx="2087880" cy="1272540"/>
          </a:xfrm>
          <a:custGeom>
            <a:avLst/>
            <a:gdLst>
              <a:gd name="connsiteX0" fmla="*/ 411480 w 2087880"/>
              <a:gd name="connsiteY0" fmla="*/ 0 h 1272540"/>
              <a:gd name="connsiteX1" fmla="*/ 0 w 2087880"/>
              <a:gd name="connsiteY1" fmla="*/ 1272540 h 1272540"/>
              <a:gd name="connsiteX2" fmla="*/ 746760 w 2087880"/>
              <a:gd name="connsiteY2" fmla="*/ 1112520 h 1272540"/>
              <a:gd name="connsiteX3" fmla="*/ 1424940 w 2087880"/>
              <a:gd name="connsiteY3" fmla="*/ 899160 h 1272540"/>
              <a:gd name="connsiteX4" fmla="*/ 2087880 w 2087880"/>
              <a:gd name="connsiteY4" fmla="*/ 762000 h 1272540"/>
              <a:gd name="connsiteX5" fmla="*/ 2057400 w 2087880"/>
              <a:gd name="connsiteY5" fmla="*/ 342900 h 1272540"/>
              <a:gd name="connsiteX6" fmla="*/ 1958340 w 2087880"/>
              <a:gd name="connsiteY6" fmla="*/ 144780 h 1272540"/>
              <a:gd name="connsiteX7" fmla="*/ 411480 w 2087880"/>
              <a:gd name="connsiteY7" fmla="*/ 0 h 127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7880" h="1272540">
                <a:moveTo>
                  <a:pt x="411480" y="0"/>
                </a:moveTo>
                <a:lnTo>
                  <a:pt x="0" y="1272540"/>
                </a:lnTo>
                <a:lnTo>
                  <a:pt x="746760" y="1112520"/>
                </a:lnTo>
                <a:lnTo>
                  <a:pt x="1424940" y="899160"/>
                </a:lnTo>
                <a:lnTo>
                  <a:pt x="2087880" y="762000"/>
                </a:lnTo>
                <a:lnTo>
                  <a:pt x="2057400" y="342900"/>
                </a:lnTo>
                <a:lnTo>
                  <a:pt x="1958340" y="144780"/>
                </a:lnTo>
                <a:lnTo>
                  <a:pt x="411480" y="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2" name="Freeform 1011"/>
          <p:cNvSpPr/>
          <p:nvPr/>
        </p:nvSpPr>
        <p:spPr>
          <a:xfrm>
            <a:off x="5897880" y="15064740"/>
            <a:ext cx="1844040" cy="83820"/>
          </a:xfrm>
          <a:custGeom>
            <a:avLst/>
            <a:gdLst>
              <a:gd name="connsiteX0" fmla="*/ 0 w 1844040"/>
              <a:gd name="connsiteY0" fmla="*/ 83820 h 83820"/>
              <a:gd name="connsiteX1" fmla="*/ 1844040 w 1844040"/>
              <a:gd name="connsiteY1" fmla="*/ 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44040" h="83820">
                <a:moveTo>
                  <a:pt x="0" y="83820"/>
                </a:moveTo>
                <a:lnTo>
                  <a:pt x="18440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3" name="Freeform 1012"/>
          <p:cNvSpPr/>
          <p:nvPr/>
        </p:nvSpPr>
        <p:spPr>
          <a:xfrm>
            <a:off x="6438900" y="14615160"/>
            <a:ext cx="60960" cy="1074420"/>
          </a:xfrm>
          <a:custGeom>
            <a:avLst/>
            <a:gdLst>
              <a:gd name="connsiteX0" fmla="*/ 60960 w 60960"/>
              <a:gd name="connsiteY0" fmla="*/ 0 h 1074420"/>
              <a:gd name="connsiteX1" fmla="*/ 0 w 60960"/>
              <a:gd name="connsiteY1" fmla="*/ 1074420 h 1074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074420">
                <a:moveTo>
                  <a:pt x="60960" y="0"/>
                </a:moveTo>
                <a:lnTo>
                  <a:pt x="0" y="10744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4" name="Freeform 1013"/>
          <p:cNvSpPr/>
          <p:nvPr/>
        </p:nvSpPr>
        <p:spPr>
          <a:xfrm>
            <a:off x="7124700" y="15110460"/>
            <a:ext cx="45720" cy="381000"/>
          </a:xfrm>
          <a:custGeom>
            <a:avLst/>
            <a:gdLst>
              <a:gd name="connsiteX0" fmla="*/ 0 w 45720"/>
              <a:gd name="connsiteY0" fmla="*/ 0 h 381000"/>
              <a:gd name="connsiteX1" fmla="*/ 45720 w 45720"/>
              <a:gd name="connsiteY1" fmla="*/ 381000 h 381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381000">
                <a:moveTo>
                  <a:pt x="0" y="0"/>
                </a:moveTo>
                <a:lnTo>
                  <a:pt x="45720" y="3810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5" name="Freeform 1014"/>
          <p:cNvSpPr/>
          <p:nvPr/>
        </p:nvSpPr>
        <p:spPr>
          <a:xfrm>
            <a:off x="1653540" y="13296900"/>
            <a:ext cx="2430780" cy="1165860"/>
          </a:xfrm>
          <a:custGeom>
            <a:avLst/>
            <a:gdLst>
              <a:gd name="connsiteX0" fmla="*/ 15240 w 2430780"/>
              <a:gd name="connsiteY0" fmla="*/ 0 h 1165860"/>
              <a:gd name="connsiteX1" fmla="*/ 0 w 2430780"/>
              <a:gd name="connsiteY1" fmla="*/ 1165860 h 1165860"/>
              <a:gd name="connsiteX2" fmla="*/ 2430780 w 2430780"/>
              <a:gd name="connsiteY2" fmla="*/ 1143000 h 1165860"/>
              <a:gd name="connsiteX3" fmla="*/ 2324100 w 2430780"/>
              <a:gd name="connsiteY3" fmla="*/ 944880 h 1165860"/>
              <a:gd name="connsiteX4" fmla="*/ 1508760 w 2430780"/>
              <a:gd name="connsiteY4" fmla="*/ 693420 h 1165860"/>
              <a:gd name="connsiteX5" fmla="*/ 15240 w 2430780"/>
              <a:gd name="connsiteY5" fmla="*/ 0 h 1165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30780" h="1165860">
                <a:moveTo>
                  <a:pt x="15240" y="0"/>
                </a:moveTo>
                <a:lnTo>
                  <a:pt x="0" y="1165860"/>
                </a:lnTo>
                <a:lnTo>
                  <a:pt x="2430780" y="1143000"/>
                </a:lnTo>
                <a:lnTo>
                  <a:pt x="2324100" y="944880"/>
                </a:lnTo>
                <a:lnTo>
                  <a:pt x="1508760" y="693420"/>
                </a:lnTo>
                <a:lnTo>
                  <a:pt x="15240" y="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6" name="Freeform 1015"/>
          <p:cNvSpPr/>
          <p:nvPr/>
        </p:nvSpPr>
        <p:spPr>
          <a:xfrm>
            <a:off x="1623060" y="14638020"/>
            <a:ext cx="4099560" cy="1714500"/>
          </a:xfrm>
          <a:custGeom>
            <a:avLst/>
            <a:gdLst>
              <a:gd name="connsiteX0" fmla="*/ 60960 w 4099560"/>
              <a:gd name="connsiteY0" fmla="*/ 121920 h 1714500"/>
              <a:gd name="connsiteX1" fmla="*/ 0 w 4099560"/>
              <a:gd name="connsiteY1" fmla="*/ 1592580 h 1714500"/>
              <a:gd name="connsiteX2" fmla="*/ 2667000 w 4099560"/>
              <a:gd name="connsiteY2" fmla="*/ 1714500 h 1714500"/>
              <a:gd name="connsiteX3" fmla="*/ 2606040 w 4099560"/>
              <a:gd name="connsiteY3" fmla="*/ 1143000 h 1714500"/>
              <a:gd name="connsiteX4" fmla="*/ 3131820 w 4099560"/>
              <a:gd name="connsiteY4" fmla="*/ 1143000 h 1714500"/>
              <a:gd name="connsiteX5" fmla="*/ 3314700 w 4099560"/>
              <a:gd name="connsiteY5" fmla="*/ 1409700 h 1714500"/>
              <a:gd name="connsiteX6" fmla="*/ 3543300 w 4099560"/>
              <a:gd name="connsiteY6" fmla="*/ 1386840 h 1714500"/>
              <a:gd name="connsiteX7" fmla="*/ 4099560 w 4099560"/>
              <a:gd name="connsiteY7" fmla="*/ 0 h 1714500"/>
              <a:gd name="connsiteX8" fmla="*/ 60960 w 4099560"/>
              <a:gd name="connsiteY8" fmla="*/ 121920 h 1714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99560" h="1714500">
                <a:moveTo>
                  <a:pt x="60960" y="121920"/>
                </a:moveTo>
                <a:lnTo>
                  <a:pt x="0" y="1592580"/>
                </a:lnTo>
                <a:lnTo>
                  <a:pt x="2667000" y="1714500"/>
                </a:lnTo>
                <a:lnTo>
                  <a:pt x="2606040" y="1143000"/>
                </a:lnTo>
                <a:lnTo>
                  <a:pt x="3131820" y="1143000"/>
                </a:lnTo>
                <a:lnTo>
                  <a:pt x="3314700" y="1409700"/>
                </a:lnTo>
                <a:lnTo>
                  <a:pt x="3543300" y="1386840"/>
                </a:lnTo>
                <a:lnTo>
                  <a:pt x="4099560" y="0"/>
                </a:lnTo>
                <a:lnTo>
                  <a:pt x="60960" y="12192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7" name="Freeform 1016"/>
          <p:cNvSpPr/>
          <p:nvPr/>
        </p:nvSpPr>
        <p:spPr>
          <a:xfrm>
            <a:off x="2247900" y="14752320"/>
            <a:ext cx="38100" cy="1485900"/>
          </a:xfrm>
          <a:custGeom>
            <a:avLst/>
            <a:gdLst>
              <a:gd name="connsiteX0" fmla="*/ 0 w 38100"/>
              <a:gd name="connsiteY0" fmla="*/ 1485900 h 1485900"/>
              <a:gd name="connsiteX1" fmla="*/ 38100 w 38100"/>
              <a:gd name="connsiteY1" fmla="*/ 0 h 1485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1485900">
                <a:moveTo>
                  <a:pt x="0" y="1485900"/>
                </a:moveTo>
                <a:lnTo>
                  <a:pt x="381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8" name="Freeform 1017"/>
          <p:cNvSpPr/>
          <p:nvPr/>
        </p:nvSpPr>
        <p:spPr>
          <a:xfrm>
            <a:off x="2217420" y="15422880"/>
            <a:ext cx="3169920" cy="38100"/>
          </a:xfrm>
          <a:custGeom>
            <a:avLst/>
            <a:gdLst>
              <a:gd name="connsiteX0" fmla="*/ 0 w 3169920"/>
              <a:gd name="connsiteY0" fmla="*/ 38100 h 38100"/>
              <a:gd name="connsiteX1" fmla="*/ 3169920 w 3169920"/>
              <a:gd name="connsiteY1" fmla="*/ 0 h 3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69920" h="38100">
                <a:moveTo>
                  <a:pt x="0" y="38100"/>
                </a:moveTo>
                <a:lnTo>
                  <a:pt x="31699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61" name="Freeform 1060"/>
          <p:cNvSpPr/>
          <p:nvPr/>
        </p:nvSpPr>
        <p:spPr>
          <a:xfrm>
            <a:off x="2727960" y="15468600"/>
            <a:ext cx="15240" cy="815340"/>
          </a:xfrm>
          <a:custGeom>
            <a:avLst/>
            <a:gdLst>
              <a:gd name="connsiteX0" fmla="*/ 15240 w 15240"/>
              <a:gd name="connsiteY0" fmla="*/ 0 h 815340"/>
              <a:gd name="connsiteX1" fmla="*/ 0 w 15240"/>
              <a:gd name="connsiteY1" fmla="*/ 81534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815340">
                <a:moveTo>
                  <a:pt x="15240" y="0"/>
                </a:moveTo>
                <a:lnTo>
                  <a:pt x="0" y="8153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9" name="Freeform 2048"/>
          <p:cNvSpPr/>
          <p:nvPr/>
        </p:nvSpPr>
        <p:spPr>
          <a:xfrm>
            <a:off x="3573780" y="15460980"/>
            <a:ext cx="30480" cy="906780"/>
          </a:xfrm>
          <a:custGeom>
            <a:avLst/>
            <a:gdLst>
              <a:gd name="connsiteX0" fmla="*/ 0 w 30480"/>
              <a:gd name="connsiteY0" fmla="*/ 0 h 906780"/>
              <a:gd name="connsiteX1" fmla="*/ 30480 w 30480"/>
              <a:gd name="connsiteY1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906780">
                <a:moveTo>
                  <a:pt x="0" y="0"/>
                </a:moveTo>
                <a:lnTo>
                  <a:pt x="30480" y="9067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0" name="Freeform 2049"/>
          <p:cNvSpPr/>
          <p:nvPr/>
        </p:nvSpPr>
        <p:spPr>
          <a:xfrm>
            <a:off x="4747260" y="15400020"/>
            <a:ext cx="15240" cy="365760"/>
          </a:xfrm>
          <a:custGeom>
            <a:avLst/>
            <a:gdLst>
              <a:gd name="connsiteX0" fmla="*/ 15240 w 15240"/>
              <a:gd name="connsiteY0" fmla="*/ 365760 h 365760"/>
              <a:gd name="connsiteX1" fmla="*/ 0 w 15240"/>
              <a:gd name="connsiteY1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365760">
                <a:moveTo>
                  <a:pt x="15240" y="3657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2" name="Freeform 2051"/>
          <p:cNvSpPr/>
          <p:nvPr/>
        </p:nvSpPr>
        <p:spPr>
          <a:xfrm>
            <a:off x="3169920" y="14721840"/>
            <a:ext cx="22860" cy="693420"/>
          </a:xfrm>
          <a:custGeom>
            <a:avLst/>
            <a:gdLst>
              <a:gd name="connsiteX0" fmla="*/ 22860 w 22860"/>
              <a:gd name="connsiteY0" fmla="*/ 693420 h 693420"/>
              <a:gd name="connsiteX1" fmla="*/ 0 w 22860"/>
              <a:gd name="connsiteY1" fmla="*/ 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" h="693420">
                <a:moveTo>
                  <a:pt x="22860" y="69342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3" name="Freeform 2062"/>
          <p:cNvSpPr/>
          <p:nvPr/>
        </p:nvSpPr>
        <p:spPr>
          <a:xfrm>
            <a:off x="4259580" y="14668500"/>
            <a:ext cx="7620" cy="746760"/>
          </a:xfrm>
          <a:custGeom>
            <a:avLst/>
            <a:gdLst>
              <a:gd name="connsiteX0" fmla="*/ 7620 w 7620"/>
              <a:gd name="connsiteY0" fmla="*/ 746760 h 746760"/>
              <a:gd name="connsiteX1" fmla="*/ 0 w 7620"/>
              <a:gd name="connsiteY1" fmla="*/ 0 h 746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" h="746760">
                <a:moveTo>
                  <a:pt x="7620" y="7467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5" name="Freeform 2064"/>
          <p:cNvSpPr/>
          <p:nvPr/>
        </p:nvSpPr>
        <p:spPr>
          <a:xfrm>
            <a:off x="1722120" y="16489680"/>
            <a:ext cx="0" cy="0"/>
          </a:xfrm>
          <a:custGeom>
            <a:avLst/>
            <a:gdLst>
              <a:gd name="connsiteX0" fmla="*/ 0 w 0"/>
              <a:gd name="connsiteY0" fmla="*/ 0 h 0"/>
              <a:gd name="connsiteX1" fmla="*/ 0 w 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6" name="Freeform 2065"/>
          <p:cNvSpPr/>
          <p:nvPr/>
        </p:nvSpPr>
        <p:spPr>
          <a:xfrm>
            <a:off x="1531620" y="16276320"/>
            <a:ext cx="3512820" cy="1744980"/>
          </a:xfrm>
          <a:custGeom>
            <a:avLst/>
            <a:gdLst>
              <a:gd name="connsiteX0" fmla="*/ 0 w 3512820"/>
              <a:gd name="connsiteY0" fmla="*/ 251460 h 1744980"/>
              <a:gd name="connsiteX1" fmla="*/ 2689860 w 3512820"/>
              <a:gd name="connsiteY1" fmla="*/ 457200 h 1744980"/>
              <a:gd name="connsiteX2" fmla="*/ 3512820 w 3512820"/>
              <a:gd name="connsiteY2" fmla="*/ 0 h 1744980"/>
              <a:gd name="connsiteX3" fmla="*/ 3398520 w 3512820"/>
              <a:gd name="connsiteY3" fmla="*/ 777240 h 1744980"/>
              <a:gd name="connsiteX4" fmla="*/ 3314700 w 3512820"/>
              <a:gd name="connsiteY4" fmla="*/ 1028700 h 1744980"/>
              <a:gd name="connsiteX5" fmla="*/ 2087880 w 3512820"/>
              <a:gd name="connsiteY5" fmla="*/ 1744980 h 1744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12820" h="1744980">
                <a:moveTo>
                  <a:pt x="0" y="251460"/>
                </a:moveTo>
                <a:lnTo>
                  <a:pt x="2689860" y="457200"/>
                </a:lnTo>
                <a:lnTo>
                  <a:pt x="3512820" y="0"/>
                </a:lnTo>
                <a:lnTo>
                  <a:pt x="3398520" y="777240"/>
                </a:lnTo>
                <a:lnTo>
                  <a:pt x="3314700" y="1028700"/>
                </a:lnTo>
                <a:lnTo>
                  <a:pt x="2087880" y="17449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0" name="Freeform 2139"/>
          <p:cNvSpPr/>
          <p:nvPr/>
        </p:nvSpPr>
        <p:spPr>
          <a:xfrm>
            <a:off x="2103120" y="16611600"/>
            <a:ext cx="60960" cy="1409700"/>
          </a:xfrm>
          <a:custGeom>
            <a:avLst/>
            <a:gdLst>
              <a:gd name="connsiteX0" fmla="*/ 60960 w 60960"/>
              <a:gd name="connsiteY0" fmla="*/ 0 h 1409700"/>
              <a:gd name="connsiteX1" fmla="*/ 0 w 60960"/>
              <a:gd name="connsiteY1" fmla="*/ 1409700 h 140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409700">
                <a:moveTo>
                  <a:pt x="60960" y="0"/>
                </a:moveTo>
                <a:lnTo>
                  <a:pt x="0" y="14097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8" name="Freeform 2147"/>
          <p:cNvSpPr/>
          <p:nvPr/>
        </p:nvSpPr>
        <p:spPr>
          <a:xfrm>
            <a:off x="2156460" y="17274540"/>
            <a:ext cx="2636520" cy="45720"/>
          </a:xfrm>
          <a:custGeom>
            <a:avLst/>
            <a:gdLst>
              <a:gd name="connsiteX0" fmla="*/ 0 w 2636520"/>
              <a:gd name="connsiteY0" fmla="*/ 45720 h 45720"/>
              <a:gd name="connsiteX1" fmla="*/ 2636520 w 2636520"/>
              <a:gd name="connsiteY1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36520" h="45720">
                <a:moveTo>
                  <a:pt x="0" y="45720"/>
                </a:moveTo>
                <a:lnTo>
                  <a:pt x="26365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7" name="Freeform 2226"/>
          <p:cNvSpPr/>
          <p:nvPr/>
        </p:nvSpPr>
        <p:spPr>
          <a:xfrm>
            <a:off x="4168140" y="16710660"/>
            <a:ext cx="38100" cy="579120"/>
          </a:xfrm>
          <a:custGeom>
            <a:avLst/>
            <a:gdLst>
              <a:gd name="connsiteX0" fmla="*/ 38100 w 38100"/>
              <a:gd name="connsiteY0" fmla="*/ 0 h 579120"/>
              <a:gd name="connsiteX1" fmla="*/ 0 w 38100"/>
              <a:gd name="connsiteY1" fmla="*/ 57912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579120">
                <a:moveTo>
                  <a:pt x="38100" y="0"/>
                </a:moveTo>
                <a:lnTo>
                  <a:pt x="0" y="5791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8" name="Freeform 2227"/>
          <p:cNvSpPr/>
          <p:nvPr/>
        </p:nvSpPr>
        <p:spPr>
          <a:xfrm>
            <a:off x="2903220" y="16634460"/>
            <a:ext cx="60960" cy="1394460"/>
          </a:xfrm>
          <a:custGeom>
            <a:avLst/>
            <a:gdLst>
              <a:gd name="connsiteX0" fmla="*/ 60960 w 60960"/>
              <a:gd name="connsiteY0" fmla="*/ 0 h 1394460"/>
              <a:gd name="connsiteX1" fmla="*/ 0 w 60960"/>
              <a:gd name="connsiteY1" fmla="*/ 1394460 h 1394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394460">
                <a:moveTo>
                  <a:pt x="60960" y="0"/>
                </a:moveTo>
                <a:lnTo>
                  <a:pt x="0" y="1394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9" name="Freeform 2228"/>
          <p:cNvSpPr/>
          <p:nvPr/>
        </p:nvSpPr>
        <p:spPr>
          <a:xfrm>
            <a:off x="3611880" y="17305020"/>
            <a:ext cx="15240" cy="670560"/>
          </a:xfrm>
          <a:custGeom>
            <a:avLst/>
            <a:gdLst>
              <a:gd name="connsiteX0" fmla="*/ 0 w 15240"/>
              <a:gd name="connsiteY0" fmla="*/ 0 h 670560"/>
              <a:gd name="connsiteX1" fmla="*/ 15240 w 15240"/>
              <a:gd name="connsiteY1" fmla="*/ 67056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670560">
                <a:moveTo>
                  <a:pt x="0" y="0"/>
                </a:moveTo>
                <a:lnTo>
                  <a:pt x="15240" y="670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4" name="Freeform 2233"/>
          <p:cNvSpPr/>
          <p:nvPr/>
        </p:nvSpPr>
        <p:spPr>
          <a:xfrm>
            <a:off x="4297680" y="15605760"/>
            <a:ext cx="3520440" cy="2423160"/>
          </a:xfrm>
          <a:custGeom>
            <a:avLst/>
            <a:gdLst>
              <a:gd name="connsiteX0" fmla="*/ 0 w 3520440"/>
              <a:gd name="connsiteY0" fmla="*/ 2377440 h 2423160"/>
              <a:gd name="connsiteX1" fmla="*/ 0 w 3520440"/>
              <a:gd name="connsiteY1" fmla="*/ 2377440 h 2423160"/>
              <a:gd name="connsiteX2" fmla="*/ 922020 w 3520440"/>
              <a:gd name="connsiteY2" fmla="*/ 1828800 h 2423160"/>
              <a:gd name="connsiteX3" fmla="*/ 899160 w 3520440"/>
              <a:gd name="connsiteY3" fmla="*/ 1569720 h 2423160"/>
              <a:gd name="connsiteX4" fmla="*/ 2522220 w 3520440"/>
              <a:gd name="connsiteY4" fmla="*/ 525780 h 2423160"/>
              <a:gd name="connsiteX5" fmla="*/ 2933700 w 3520440"/>
              <a:gd name="connsiteY5" fmla="*/ 266700 h 2423160"/>
              <a:gd name="connsiteX6" fmla="*/ 2941320 w 3520440"/>
              <a:gd name="connsiteY6" fmla="*/ 129540 h 2423160"/>
              <a:gd name="connsiteX7" fmla="*/ 3467100 w 3520440"/>
              <a:gd name="connsiteY7" fmla="*/ 0 h 2423160"/>
              <a:gd name="connsiteX8" fmla="*/ 3520440 w 3520440"/>
              <a:gd name="connsiteY8" fmla="*/ 83820 h 2423160"/>
              <a:gd name="connsiteX9" fmla="*/ 3246120 w 3520440"/>
              <a:gd name="connsiteY9" fmla="*/ 556260 h 2423160"/>
              <a:gd name="connsiteX10" fmla="*/ 3078480 w 3520440"/>
              <a:gd name="connsiteY10" fmla="*/ 441960 h 2423160"/>
              <a:gd name="connsiteX11" fmla="*/ 2400300 w 3520440"/>
              <a:gd name="connsiteY11" fmla="*/ 1234440 h 2423160"/>
              <a:gd name="connsiteX12" fmla="*/ 2560320 w 3520440"/>
              <a:gd name="connsiteY12" fmla="*/ 1371600 h 2423160"/>
              <a:gd name="connsiteX13" fmla="*/ 1524000 w 3520440"/>
              <a:gd name="connsiteY13" fmla="*/ 2423160 h 2423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520440" h="2423160">
                <a:moveTo>
                  <a:pt x="0" y="2377440"/>
                </a:moveTo>
                <a:lnTo>
                  <a:pt x="0" y="2377440"/>
                </a:lnTo>
                <a:lnTo>
                  <a:pt x="922020" y="1828800"/>
                </a:lnTo>
                <a:lnTo>
                  <a:pt x="899160" y="1569720"/>
                </a:lnTo>
                <a:lnTo>
                  <a:pt x="2522220" y="525780"/>
                </a:lnTo>
                <a:lnTo>
                  <a:pt x="2933700" y="266700"/>
                </a:lnTo>
                <a:lnTo>
                  <a:pt x="2941320" y="129540"/>
                </a:lnTo>
                <a:lnTo>
                  <a:pt x="3467100" y="0"/>
                </a:lnTo>
                <a:lnTo>
                  <a:pt x="3520440" y="83820"/>
                </a:lnTo>
                <a:lnTo>
                  <a:pt x="3246120" y="556260"/>
                </a:lnTo>
                <a:lnTo>
                  <a:pt x="3078480" y="441960"/>
                </a:lnTo>
                <a:lnTo>
                  <a:pt x="2400300" y="1234440"/>
                </a:lnTo>
                <a:lnTo>
                  <a:pt x="2560320" y="1371600"/>
                </a:lnTo>
                <a:lnTo>
                  <a:pt x="1524000" y="24231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2" name="Freeform 2241"/>
          <p:cNvSpPr/>
          <p:nvPr/>
        </p:nvSpPr>
        <p:spPr>
          <a:xfrm>
            <a:off x="7223760" y="15872460"/>
            <a:ext cx="190500" cy="205740"/>
          </a:xfrm>
          <a:custGeom>
            <a:avLst/>
            <a:gdLst>
              <a:gd name="connsiteX0" fmla="*/ 0 w 190500"/>
              <a:gd name="connsiteY0" fmla="*/ 0 h 205740"/>
              <a:gd name="connsiteX1" fmla="*/ 190500 w 19050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205740">
                <a:moveTo>
                  <a:pt x="0" y="0"/>
                </a:moveTo>
                <a:lnTo>
                  <a:pt x="190500" y="205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0" name="Freeform 2249"/>
          <p:cNvSpPr/>
          <p:nvPr/>
        </p:nvSpPr>
        <p:spPr>
          <a:xfrm>
            <a:off x="6316980" y="16451580"/>
            <a:ext cx="373380" cy="411480"/>
          </a:xfrm>
          <a:custGeom>
            <a:avLst/>
            <a:gdLst>
              <a:gd name="connsiteX0" fmla="*/ 0 w 373380"/>
              <a:gd name="connsiteY0" fmla="*/ 0 h 411480"/>
              <a:gd name="connsiteX1" fmla="*/ 373380 w 373380"/>
              <a:gd name="connsiteY1" fmla="*/ 411480 h 41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73380" h="411480">
                <a:moveTo>
                  <a:pt x="0" y="0"/>
                </a:moveTo>
                <a:lnTo>
                  <a:pt x="373380" y="411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8" name="Freeform 2387"/>
          <p:cNvSpPr/>
          <p:nvPr/>
        </p:nvSpPr>
        <p:spPr>
          <a:xfrm>
            <a:off x="5227320" y="16962120"/>
            <a:ext cx="1615440" cy="480060"/>
          </a:xfrm>
          <a:custGeom>
            <a:avLst/>
            <a:gdLst>
              <a:gd name="connsiteX0" fmla="*/ 0 w 1615440"/>
              <a:gd name="connsiteY0" fmla="*/ 480060 h 480060"/>
              <a:gd name="connsiteX1" fmla="*/ 0 w 1615440"/>
              <a:gd name="connsiteY1" fmla="*/ 480060 h 480060"/>
              <a:gd name="connsiteX2" fmla="*/ 91440 w 1615440"/>
              <a:gd name="connsiteY2" fmla="*/ 464820 h 480060"/>
              <a:gd name="connsiteX3" fmla="*/ 1615440 w 1615440"/>
              <a:gd name="connsiteY3" fmla="*/ 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5440" h="480060">
                <a:moveTo>
                  <a:pt x="0" y="480060"/>
                </a:moveTo>
                <a:lnTo>
                  <a:pt x="0" y="480060"/>
                </a:lnTo>
                <a:lnTo>
                  <a:pt x="91440" y="464820"/>
                </a:lnTo>
                <a:lnTo>
                  <a:pt x="1615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0" name="Freeform 2389"/>
          <p:cNvSpPr/>
          <p:nvPr/>
        </p:nvSpPr>
        <p:spPr>
          <a:xfrm>
            <a:off x="5173980" y="17449800"/>
            <a:ext cx="624840" cy="571500"/>
          </a:xfrm>
          <a:custGeom>
            <a:avLst/>
            <a:gdLst>
              <a:gd name="connsiteX0" fmla="*/ 0 w 624840"/>
              <a:gd name="connsiteY0" fmla="*/ 0 h 571500"/>
              <a:gd name="connsiteX1" fmla="*/ 624840 w 624840"/>
              <a:gd name="connsiteY1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840" h="571500">
                <a:moveTo>
                  <a:pt x="0" y="0"/>
                </a:moveTo>
                <a:lnTo>
                  <a:pt x="624840" y="5715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2" name="Freeform 2391"/>
          <p:cNvSpPr/>
          <p:nvPr/>
        </p:nvSpPr>
        <p:spPr>
          <a:xfrm>
            <a:off x="6416040" y="15636240"/>
            <a:ext cx="2697480" cy="2354580"/>
          </a:xfrm>
          <a:custGeom>
            <a:avLst/>
            <a:gdLst>
              <a:gd name="connsiteX0" fmla="*/ 0 w 2697480"/>
              <a:gd name="connsiteY0" fmla="*/ 2354580 h 2354580"/>
              <a:gd name="connsiteX1" fmla="*/ 0 w 2697480"/>
              <a:gd name="connsiteY1" fmla="*/ 2354580 h 2354580"/>
              <a:gd name="connsiteX2" fmla="*/ 541020 w 2697480"/>
              <a:gd name="connsiteY2" fmla="*/ 1668780 h 2354580"/>
              <a:gd name="connsiteX3" fmla="*/ 944880 w 2697480"/>
              <a:gd name="connsiteY3" fmla="*/ 1783080 h 2354580"/>
              <a:gd name="connsiteX4" fmla="*/ 1394460 w 2697480"/>
              <a:gd name="connsiteY4" fmla="*/ 861060 h 2354580"/>
              <a:gd name="connsiteX5" fmla="*/ 1379220 w 2697480"/>
              <a:gd name="connsiteY5" fmla="*/ 784860 h 2354580"/>
              <a:gd name="connsiteX6" fmla="*/ 1737360 w 2697480"/>
              <a:gd name="connsiteY6" fmla="*/ 0 h 2354580"/>
              <a:gd name="connsiteX7" fmla="*/ 2606040 w 2697480"/>
              <a:gd name="connsiteY7" fmla="*/ 114300 h 2354580"/>
              <a:gd name="connsiteX8" fmla="*/ 2697480 w 2697480"/>
              <a:gd name="connsiteY8" fmla="*/ 495300 h 2354580"/>
              <a:gd name="connsiteX9" fmla="*/ 2377440 w 2697480"/>
              <a:gd name="connsiteY9" fmla="*/ 1638300 h 2354580"/>
              <a:gd name="connsiteX10" fmla="*/ 2240280 w 2697480"/>
              <a:gd name="connsiteY10" fmla="*/ 2354580 h 2354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97480" h="2354580">
                <a:moveTo>
                  <a:pt x="0" y="2354580"/>
                </a:moveTo>
                <a:lnTo>
                  <a:pt x="0" y="2354580"/>
                </a:lnTo>
                <a:lnTo>
                  <a:pt x="541020" y="1668780"/>
                </a:lnTo>
                <a:lnTo>
                  <a:pt x="944880" y="1783080"/>
                </a:lnTo>
                <a:lnTo>
                  <a:pt x="1394460" y="861060"/>
                </a:lnTo>
                <a:lnTo>
                  <a:pt x="1379220" y="784860"/>
                </a:lnTo>
                <a:lnTo>
                  <a:pt x="1737360" y="0"/>
                </a:lnTo>
                <a:lnTo>
                  <a:pt x="2606040" y="114300"/>
                </a:lnTo>
                <a:lnTo>
                  <a:pt x="2697480" y="495300"/>
                </a:lnTo>
                <a:lnTo>
                  <a:pt x="2377440" y="1638300"/>
                </a:lnTo>
                <a:lnTo>
                  <a:pt x="2240280" y="23545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3" name="Freeform 2392"/>
          <p:cNvSpPr/>
          <p:nvPr/>
        </p:nvSpPr>
        <p:spPr>
          <a:xfrm>
            <a:off x="7810500" y="16139160"/>
            <a:ext cx="1303020" cy="297180"/>
          </a:xfrm>
          <a:custGeom>
            <a:avLst/>
            <a:gdLst>
              <a:gd name="connsiteX0" fmla="*/ 0 w 1303020"/>
              <a:gd name="connsiteY0" fmla="*/ 297180 h 297180"/>
              <a:gd name="connsiteX1" fmla="*/ 1303020 w 1303020"/>
              <a:gd name="connsiteY1" fmla="*/ 0 h 297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03020" h="297180">
                <a:moveTo>
                  <a:pt x="0" y="297180"/>
                </a:moveTo>
                <a:lnTo>
                  <a:pt x="13030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4" name="Freeform 2393"/>
          <p:cNvSpPr/>
          <p:nvPr/>
        </p:nvSpPr>
        <p:spPr>
          <a:xfrm>
            <a:off x="8313420" y="16314420"/>
            <a:ext cx="403860" cy="1325880"/>
          </a:xfrm>
          <a:custGeom>
            <a:avLst/>
            <a:gdLst>
              <a:gd name="connsiteX0" fmla="*/ 0 w 403860"/>
              <a:gd name="connsiteY0" fmla="*/ 0 h 1325880"/>
              <a:gd name="connsiteX1" fmla="*/ 403860 w 403860"/>
              <a:gd name="connsiteY1" fmla="*/ 1325880 h 1325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1325880">
                <a:moveTo>
                  <a:pt x="0" y="0"/>
                </a:moveTo>
                <a:lnTo>
                  <a:pt x="403860" y="13258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5" name="Freeform 2394"/>
          <p:cNvSpPr/>
          <p:nvPr/>
        </p:nvSpPr>
        <p:spPr>
          <a:xfrm>
            <a:off x="7338060" y="17388840"/>
            <a:ext cx="1402080" cy="205740"/>
          </a:xfrm>
          <a:custGeom>
            <a:avLst/>
            <a:gdLst>
              <a:gd name="connsiteX0" fmla="*/ 0 w 1402080"/>
              <a:gd name="connsiteY0" fmla="*/ 0 h 205740"/>
              <a:gd name="connsiteX1" fmla="*/ 1402080 w 140208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02080" h="205740">
                <a:moveTo>
                  <a:pt x="0" y="0"/>
                </a:moveTo>
                <a:lnTo>
                  <a:pt x="1402080" y="205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6" name="Freeform 2395"/>
          <p:cNvSpPr/>
          <p:nvPr/>
        </p:nvSpPr>
        <p:spPr>
          <a:xfrm>
            <a:off x="7360920" y="17381220"/>
            <a:ext cx="7620" cy="640080"/>
          </a:xfrm>
          <a:custGeom>
            <a:avLst/>
            <a:gdLst>
              <a:gd name="connsiteX0" fmla="*/ 0 w 7620"/>
              <a:gd name="connsiteY0" fmla="*/ 0 h 640080"/>
              <a:gd name="connsiteX1" fmla="*/ 7620 w 7620"/>
              <a:gd name="connsiteY1" fmla="*/ 640080 h 640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" h="640080">
                <a:moveTo>
                  <a:pt x="0" y="0"/>
                </a:moveTo>
                <a:lnTo>
                  <a:pt x="7620" y="640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7" name="Freeform 2396"/>
          <p:cNvSpPr/>
          <p:nvPr/>
        </p:nvSpPr>
        <p:spPr>
          <a:xfrm>
            <a:off x="7978140" y="17487900"/>
            <a:ext cx="53340" cy="533400"/>
          </a:xfrm>
          <a:custGeom>
            <a:avLst/>
            <a:gdLst>
              <a:gd name="connsiteX0" fmla="*/ 0 w 53340"/>
              <a:gd name="connsiteY0" fmla="*/ 0 h 533400"/>
              <a:gd name="connsiteX1" fmla="*/ 53340 w 53340"/>
              <a:gd name="connsiteY1" fmla="*/ 5334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533400">
                <a:moveTo>
                  <a:pt x="0" y="0"/>
                </a:moveTo>
                <a:lnTo>
                  <a:pt x="53340" y="533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8" name="Freeform 2397"/>
          <p:cNvSpPr/>
          <p:nvPr/>
        </p:nvSpPr>
        <p:spPr>
          <a:xfrm>
            <a:off x="13007340" y="11841480"/>
            <a:ext cx="5798820" cy="1249680"/>
          </a:xfrm>
          <a:custGeom>
            <a:avLst/>
            <a:gdLst>
              <a:gd name="connsiteX0" fmla="*/ 274320 w 5798820"/>
              <a:gd name="connsiteY0" fmla="*/ 1165860 h 1249680"/>
              <a:gd name="connsiteX1" fmla="*/ 0 w 5798820"/>
              <a:gd name="connsiteY1" fmla="*/ 739140 h 1249680"/>
              <a:gd name="connsiteX2" fmla="*/ 1059180 w 5798820"/>
              <a:gd name="connsiteY2" fmla="*/ 304800 h 1249680"/>
              <a:gd name="connsiteX3" fmla="*/ 3002280 w 5798820"/>
              <a:gd name="connsiteY3" fmla="*/ 449580 h 1249680"/>
              <a:gd name="connsiteX4" fmla="*/ 3992880 w 5798820"/>
              <a:gd name="connsiteY4" fmla="*/ 563880 h 1249680"/>
              <a:gd name="connsiteX5" fmla="*/ 5570220 w 5798820"/>
              <a:gd name="connsiteY5" fmla="*/ 0 h 1249680"/>
              <a:gd name="connsiteX6" fmla="*/ 5798820 w 5798820"/>
              <a:gd name="connsiteY6" fmla="*/ 1249680 h 1249680"/>
              <a:gd name="connsiteX7" fmla="*/ 4587240 w 5798820"/>
              <a:gd name="connsiteY7" fmla="*/ 1249680 h 1249680"/>
              <a:gd name="connsiteX8" fmla="*/ 4229100 w 5798820"/>
              <a:gd name="connsiteY8" fmla="*/ 883920 h 1249680"/>
              <a:gd name="connsiteX9" fmla="*/ 3520440 w 5798820"/>
              <a:gd name="connsiteY9" fmla="*/ 937260 h 1249680"/>
              <a:gd name="connsiteX10" fmla="*/ 2857500 w 5798820"/>
              <a:gd name="connsiteY10" fmla="*/ 723900 h 1249680"/>
              <a:gd name="connsiteX11" fmla="*/ 1188720 w 5798820"/>
              <a:gd name="connsiteY11" fmla="*/ 647700 h 1249680"/>
              <a:gd name="connsiteX12" fmla="*/ 274320 w 5798820"/>
              <a:gd name="connsiteY12" fmla="*/ 116586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798820" h="1249680">
                <a:moveTo>
                  <a:pt x="274320" y="1165860"/>
                </a:moveTo>
                <a:lnTo>
                  <a:pt x="0" y="739140"/>
                </a:lnTo>
                <a:lnTo>
                  <a:pt x="1059180" y="304800"/>
                </a:lnTo>
                <a:lnTo>
                  <a:pt x="3002280" y="449580"/>
                </a:lnTo>
                <a:lnTo>
                  <a:pt x="3992880" y="563880"/>
                </a:lnTo>
                <a:lnTo>
                  <a:pt x="5570220" y="0"/>
                </a:lnTo>
                <a:lnTo>
                  <a:pt x="5798820" y="1249680"/>
                </a:lnTo>
                <a:lnTo>
                  <a:pt x="4587240" y="1249680"/>
                </a:lnTo>
                <a:lnTo>
                  <a:pt x="4229100" y="883920"/>
                </a:lnTo>
                <a:lnTo>
                  <a:pt x="3520440" y="937260"/>
                </a:lnTo>
                <a:lnTo>
                  <a:pt x="2857500" y="723900"/>
                </a:lnTo>
                <a:lnTo>
                  <a:pt x="1188720" y="647700"/>
                </a:lnTo>
                <a:lnTo>
                  <a:pt x="274320" y="116586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9" name="Freeform 2398"/>
          <p:cNvSpPr/>
          <p:nvPr/>
        </p:nvSpPr>
        <p:spPr>
          <a:xfrm>
            <a:off x="14066520" y="12131040"/>
            <a:ext cx="129540" cy="388620"/>
          </a:xfrm>
          <a:custGeom>
            <a:avLst/>
            <a:gdLst>
              <a:gd name="connsiteX0" fmla="*/ 0 w 129540"/>
              <a:gd name="connsiteY0" fmla="*/ 0 h 388620"/>
              <a:gd name="connsiteX1" fmla="*/ 129540 w 129540"/>
              <a:gd name="connsiteY1" fmla="*/ 38862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388620">
                <a:moveTo>
                  <a:pt x="0" y="0"/>
                </a:moveTo>
                <a:lnTo>
                  <a:pt x="129540" y="388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0" name="Freeform 2399"/>
          <p:cNvSpPr/>
          <p:nvPr/>
        </p:nvSpPr>
        <p:spPr>
          <a:xfrm>
            <a:off x="15849600" y="12260580"/>
            <a:ext cx="30480" cy="304800"/>
          </a:xfrm>
          <a:custGeom>
            <a:avLst/>
            <a:gdLst>
              <a:gd name="connsiteX0" fmla="*/ 30480 w 30480"/>
              <a:gd name="connsiteY0" fmla="*/ 0 h 304800"/>
              <a:gd name="connsiteX1" fmla="*/ 0 w 30480"/>
              <a:gd name="connsiteY1" fmla="*/ 30480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304800">
                <a:moveTo>
                  <a:pt x="30480" y="0"/>
                </a:moveTo>
                <a:lnTo>
                  <a:pt x="0" y="3048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1" name="Freeform 2400"/>
          <p:cNvSpPr/>
          <p:nvPr/>
        </p:nvSpPr>
        <p:spPr>
          <a:xfrm>
            <a:off x="17007840" y="12428220"/>
            <a:ext cx="266700" cy="274320"/>
          </a:xfrm>
          <a:custGeom>
            <a:avLst/>
            <a:gdLst>
              <a:gd name="connsiteX0" fmla="*/ 266700 w 266700"/>
              <a:gd name="connsiteY0" fmla="*/ 274320 h 274320"/>
              <a:gd name="connsiteX1" fmla="*/ 0 w 26670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274320">
                <a:moveTo>
                  <a:pt x="266700" y="27432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2" name="Freeform 2401"/>
          <p:cNvSpPr/>
          <p:nvPr/>
        </p:nvSpPr>
        <p:spPr>
          <a:xfrm>
            <a:off x="17259300" y="12481560"/>
            <a:ext cx="1432560" cy="205740"/>
          </a:xfrm>
          <a:custGeom>
            <a:avLst/>
            <a:gdLst>
              <a:gd name="connsiteX0" fmla="*/ 0 w 1432560"/>
              <a:gd name="connsiteY0" fmla="*/ 205740 h 205740"/>
              <a:gd name="connsiteX1" fmla="*/ 1432560 w 1432560"/>
              <a:gd name="connsiteY1" fmla="*/ 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32560" h="205740">
                <a:moveTo>
                  <a:pt x="0" y="205740"/>
                </a:moveTo>
                <a:lnTo>
                  <a:pt x="143256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3" name="Freeform 2402"/>
          <p:cNvSpPr/>
          <p:nvPr/>
        </p:nvSpPr>
        <p:spPr>
          <a:xfrm>
            <a:off x="10774680" y="13060680"/>
            <a:ext cx="2499360" cy="1744980"/>
          </a:xfrm>
          <a:custGeom>
            <a:avLst/>
            <a:gdLst>
              <a:gd name="connsiteX0" fmla="*/ 0 w 2499360"/>
              <a:gd name="connsiteY0" fmla="*/ 1737360 h 1744980"/>
              <a:gd name="connsiteX1" fmla="*/ 289560 w 2499360"/>
              <a:gd name="connsiteY1" fmla="*/ 1744980 h 1744980"/>
              <a:gd name="connsiteX2" fmla="*/ 342900 w 2499360"/>
              <a:gd name="connsiteY2" fmla="*/ 1699260 h 1744980"/>
              <a:gd name="connsiteX3" fmla="*/ 1257300 w 2499360"/>
              <a:gd name="connsiteY3" fmla="*/ 1181100 h 1744980"/>
              <a:gd name="connsiteX4" fmla="*/ 1767840 w 2499360"/>
              <a:gd name="connsiteY4" fmla="*/ 922020 h 1744980"/>
              <a:gd name="connsiteX5" fmla="*/ 2385060 w 2499360"/>
              <a:gd name="connsiteY5" fmla="*/ 175260 h 1744980"/>
              <a:gd name="connsiteX6" fmla="*/ 2499360 w 2499360"/>
              <a:gd name="connsiteY6" fmla="*/ 0 h 1744980"/>
              <a:gd name="connsiteX7" fmla="*/ 1729740 w 2499360"/>
              <a:gd name="connsiteY7" fmla="*/ 7620 h 1744980"/>
              <a:gd name="connsiteX8" fmla="*/ 1127760 w 2499360"/>
              <a:gd name="connsiteY8" fmla="*/ 541020 h 1744980"/>
              <a:gd name="connsiteX9" fmla="*/ 723900 w 2499360"/>
              <a:gd name="connsiteY9" fmla="*/ 609600 h 1744980"/>
              <a:gd name="connsiteX10" fmla="*/ 441960 w 2499360"/>
              <a:gd name="connsiteY10" fmla="*/ 274320 h 1744980"/>
              <a:gd name="connsiteX11" fmla="*/ 68580 w 2499360"/>
              <a:gd name="connsiteY11" fmla="*/ 624840 h 1744980"/>
              <a:gd name="connsiteX12" fmla="*/ 0 w 2499360"/>
              <a:gd name="connsiteY12" fmla="*/ 1737360 h 1744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99360" h="1744980">
                <a:moveTo>
                  <a:pt x="0" y="1737360"/>
                </a:moveTo>
                <a:lnTo>
                  <a:pt x="289560" y="1744980"/>
                </a:lnTo>
                <a:lnTo>
                  <a:pt x="342900" y="1699260"/>
                </a:lnTo>
                <a:lnTo>
                  <a:pt x="1257300" y="1181100"/>
                </a:lnTo>
                <a:lnTo>
                  <a:pt x="1767840" y="922020"/>
                </a:lnTo>
                <a:lnTo>
                  <a:pt x="2385060" y="175260"/>
                </a:lnTo>
                <a:lnTo>
                  <a:pt x="2499360" y="0"/>
                </a:lnTo>
                <a:lnTo>
                  <a:pt x="1729740" y="7620"/>
                </a:lnTo>
                <a:lnTo>
                  <a:pt x="1127760" y="541020"/>
                </a:lnTo>
                <a:lnTo>
                  <a:pt x="723900" y="609600"/>
                </a:lnTo>
                <a:lnTo>
                  <a:pt x="441960" y="274320"/>
                </a:lnTo>
                <a:lnTo>
                  <a:pt x="68580" y="624840"/>
                </a:lnTo>
                <a:lnTo>
                  <a:pt x="0" y="173736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4" name="Freeform 2403"/>
          <p:cNvSpPr/>
          <p:nvPr/>
        </p:nvSpPr>
        <p:spPr>
          <a:xfrm>
            <a:off x="11064240" y="13655040"/>
            <a:ext cx="426720" cy="1158240"/>
          </a:xfrm>
          <a:custGeom>
            <a:avLst/>
            <a:gdLst>
              <a:gd name="connsiteX0" fmla="*/ 426720 w 426720"/>
              <a:gd name="connsiteY0" fmla="*/ 0 h 1158240"/>
              <a:gd name="connsiteX1" fmla="*/ 0 w 426720"/>
              <a:gd name="connsiteY1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1158240">
                <a:moveTo>
                  <a:pt x="426720" y="0"/>
                </a:moveTo>
                <a:lnTo>
                  <a:pt x="0" y="11582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5" name="Freeform 2404"/>
          <p:cNvSpPr/>
          <p:nvPr/>
        </p:nvSpPr>
        <p:spPr>
          <a:xfrm>
            <a:off x="11887200" y="13586460"/>
            <a:ext cx="22860" cy="708660"/>
          </a:xfrm>
          <a:custGeom>
            <a:avLst/>
            <a:gdLst>
              <a:gd name="connsiteX0" fmla="*/ 22860 w 22860"/>
              <a:gd name="connsiteY0" fmla="*/ 0 h 708660"/>
              <a:gd name="connsiteX1" fmla="*/ 0 w 2286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" h="708660">
                <a:moveTo>
                  <a:pt x="22860" y="0"/>
                </a:moveTo>
                <a:lnTo>
                  <a:pt x="0" y="7086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6" name="Freeform 2405"/>
          <p:cNvSpPr/>
          <p:nvPr/>
        </p:nvSpPr>
        <p:spPr>
          <a:xfrm>
            <a:off x="12199620" y="13304520"/>
            <a:ext cx="609600" cy="350520"/>
          </a:xfrm>
          <a:custGeom>
            <a:avLst/>
            <a:gdLst>
              <a:gd name="connsiteX0" fmla="*/ 0 w 609600"/>
              <a:gd name="connsiteY0" fmla="*/ 0 h 350520"/>
              <a:gd name="connsiteX1" fmla="*/ 609600 w 609600"/>
              <a:gd name="connsiteY1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0" h="350520">
                <a:moveTo>
                  <a:pt x="0" y="0"/>
                </a:moveTo>
                <a:lnTo>
                  <a:pt x="609600" y="3505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7" name="Freeform 2406"/>
          <p:cNvSpPr/>
          <p:nvPr/>
        </p:nvSpPr>
        <p:spPr>
          <a:xfrm>
            <a:off x="11407140" y="12824460"/>
            <a:ext cx="7284720" cy="2202180"/>
          </a:xfrm>
          <a:custGeom>
            <a:avLst/>
            <a:gdLst>
              <a:gd name="connsiteX0" fmla="*/ 388620 w 7284720"/>
              <a:gd name="connsiteY0" fmla="*/ 1821180 h 2202180"/>
              <a:gd name="connsiteX1" fmla="*/ 0 w 7284720"/>
              <a:gd name="connsiteY1" fmla="*/ 2110740 h 2202180"/>
              <a:gd name="connsiteX2" fmla="*/ 1059180 w 7284720"/>
              <a:gd name="connsiteY2" fmla="*/ 2202180 h 2202180"/>
              <a:gd name="connsiteX3" fmla="*/ 4472940 w 7284720"/>
              <a:gd name="connsiteY3" fmla="*/ 1645920 h 2202180"/>
              <a:gd name="connsiteX4" fmla="*/ 4472940 w 7284720"/>
              <a:gd name="connsiteY4" fmla="*/ 1386840 h 2202180"/>
              <a:gd name="connsiteX5" fmla="*/ 5753100 w 7284720"/>
              <a:gd name="connsiteY5" fmla="*/ 1257300 h 2202180"/>
              <a:gd name="connsiteX6" fmla="*/ 7284720 w 7284720"/>
              <a:gd name="connsiteY6" fmla="*/ 1150620 h 2202180"/>
              <a:gd name="connsiteX7" fmla="*/ 7239000 w 7284720"/>
              <a:gd name="connsiteY7" fmla="*/ 563880 h 2202180"/>
              <a:gd name="connsiteX8" fmla="*/ 6073140 w 7284720"/>
              <a:gd name="connsiteY8" fmla="*/ 472440 h 2202180"/>
              <a:gd name="connsiteX9" fmla="*/ 5448300 w 7284720"/>
              <a:gd name="connsiteY9" fmla="*/ 160020 h 2202180"/>
              <a:gd name="connsiteX10" fmla="*/ 4602480 w 7284720"/>
              <a:gd name="connsiteY10" fmla="*/ 274320 h 2202180"/>
              <a:gd name="connsiteX11" fmla="*/ 4404360 w 7284720"/>
              <a:gd name="connsiteY11" fmla="*/ 38100 h 2202180"/>
              <a:gd name="connsiteX12" fmla="*/ 3009900 w 7284720"/>
              <a:gd name="connsiteY12" fmla="*/ 0 h 2202180"/>
              <a:gd name="connsiteX13" fmla="*/ 2072640 w 7284720"/>
              <a:gd name="connsiteY13" fmla="*/ 426720 h 2202180"/>
              <a:gd name="connsiteX14" fmla="*/ 1409700 w 7284720"/>
              <a:gd name="connsiteY14" fmla="*/ 1386840 h 2202180"/>
              <a:gd name="connsiteX15" fmla="*/ 335280 w 7284720"/>
              <a:gd name="connsiteY15" fmla="*/ 1813560 h 2202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284720" h="2202180">
                <a:moveTo>
                  <a:pt x="388620" y="1821180"/>
                </a:moveTo>
                <a:lnTo>
                  <a:pt x="0" y="2110740"/>
                </a:lnTo>
                <a:lnTo>
                  <a:pt x="1059180" y="2202180"/>
                </a:lnTo>
                <a:lnTo>
                  <a:pt x="4472940" y="1645920"/>
                </a:lnTo>
                <a:lnTo>
                  <a:pt x="4472940" y="1386840"/>
                </a:lnTo>
                <a:lnTo>
                  <a:pt x="5753100" y="1257300"/>
                </a:lnTo>
                <a:lnTo>
                  <a:pt x="7284720" y="1150620"/>
                </a:lnTo>
                <a:lnTo>
                  <a:pt x="7239000" y="563880"/>
                </a:lnTo>
                <a:lnTo>
                  <a:pt x="6073140" y="472440"/>
                </a:lnTo>
                <a:lnTo>
                  <a:pt x="5448300" y="160020"/>
                </a:lnTo>
                <a:lnTo>
                  <a:pt x="4602480" y="274320"/>
                </a:lnTo>
                <a:lnTo>
                  <a:pt x="4404360" y="38100"/>
                </a:lnTo>
                <a:lnTo>
                  <a:pt x="3009900" y="0"/>
                </a:lnTo>
                <a:lnTo>
                  <a:pt x="2072640" y="426720"/>
                </a:lnTo>
                <a:lnTo>
                  <a:pt x="1409700" y="1386840"/>
                </a:lnTo>
                <a:lnTo>
                  <a:pt x="335280" y="1813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8" name="Freeform 2407"/>
          <p:cNvSpPr/>
          <p:nvPr/>
        </p:nvSpPr>
        <p:spPr>
          <a:xfrm>
            <a:off x="12451080" y="14218920"/>
            <a:ext cx="365760" cy="792480"/>
          </a:xfrm>
          <a:custGeom>
            <a:avLst/>
            <a:gdLst>
              <a:gd name="connsiteX0" fmla="*/ 365760 w 365760"/>
              <a:gd name="connsiteY0" fmla="*/ 0 h 792480"/>
              <a:gd name="connsiteX1" fmla="*/ 0 w 365760"/>
              <a:gd name="connsiteY1" fmla="*/ 792480 h 792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792480">
                <a:moveTo>
                  <a:pt x="365760" y="0"/>
                </a:moveTo>
                <a:lnTo>
                  <a:pt x="0" y="792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9" name="Freeform 2408"/>
          <p:cNvSpPr/>
          <p:nvPr/>
        </p:nvSpPr>
        <p:spPr>
          <a:xfrm>
            <a:off x="13487400" y="13243560"/>
            <a:ext cx="121920" cy="1600200"/>
          </a:xfrm>
          <a:custGeom>
            <a:avLst/>
            <a:gdLst>
              <a:gd name="connsiteX0" fmla="*/ 0 w 121920"/>
              <a:gd name="connsiteY0" fmla="*/ 0 h 1600200"/>
              <a:gd name="connsiteX1" fmla="*/ 121920 w 121920"/>
              <a:gd name="connsiteY1" fmla="*/ 1600200 h 160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1600200">
                <a:moveTo>
                  <a:pt x="0" y="0"/>
                </a:moveTo>
                <a:lnTo>
                  <a:pt x="121920" y="16002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0" name="Freeform 2409"/>
          <p:cNvSpPr/>
          <p:nvPr/>
        </p:nvSpPr>
        <p:spPr>
          <a:xfrm>
            <a:off x="14424660" y="12809220"/>
            <a:ext cx="182880" cy="1844040"/>
          </a:xfrm>
          <a:custGeom>
            <a:avLst/>
            <a:gdLst>
              <a:gd name="connsiteX0" fmla="*/ 0 w 182880"/>
              <a:gd name="connsiteY0" fmla="*/ 0 h 1844040"/>
              <a:gd name="connsiteX1" fmla="*/ 182880 w 182880"/>
              <a:gd name="connsiteY1" fmla="*/ 1844040 h 1844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2880" h="1844040">
                <a:moveTo>
                  <a:pt x="0" y="0"/>
                </a:moveTo>
                <a:lnTo>
                  <a:pt x="182880" y="18440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1" name="Freeform 2410"/>
          <p:cNvSpPr/>
          <p:nvPr/>
        </p:nvSpPr>
        <p:spPr>
          <a:xfrm>
            <a:off x="15895320" y="13114020"/>
            <a:ext cx="129540" cy="1104900"/>
          </a:xfrm>
          <a:custGeom>
            <a:avLst/>
            <a:gdLst>
              <a:gd name="connsiteX0" fmla="*/ 129540 w 129540"/>
              <a:gd name="connsiteY0" fmla="*/ 0 h 1104900"/>
              <a:gd name="connsiteX1" fmla="*/ 0 w 129540"/>
              <a:gd name="connsiteY1" fmla="*/ 1104900 h 110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1104900">
                <a:moveTo>
                  <a:pt x="129540" y="0"/>
                </a:moveTo>
                <a:lnTo>
                  <a:pt x="0" y="11049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2" name="Freeform 2411"/>
          <p:cNvSpPr/>
          <p:nvPr/>
        </p:nvSpPr>
        <p:spPr>
          <a:xfrm>
            <a:off x="16863060" y="12992100"/>
            <a:ext cx="45720" cy="1097280"/>
          </a:xfrm>
          <a:custGeom>
            <a:avLst/>
            <a:gdLst>
              <a:gd name="connsiteX0" fmla="*/ 0 w 45720"/>
              <a:gd name="connsiteY0" fmla="*/ 0 h 1097280"/>
              <a:gd name="connsiteX1" fmla="*/ 45720 w 45720"/>
              <a:gd name="connsiteY1" fmla="*/ 109728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1097280">
                <a:moveTo>
                  <a:pt x="0" y="0"/>
                </a:moveTo>
                <a:lnTo>
                  <a:pt x="45720" y="10972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3" name="Freeform 2412"/>
          <p:cNvSpPr/>
          <p:nvPr/>
        </p:nvSpPr>
        <p:spPr>
          <a:xfrm>
            <a:off x="17480280" y="13296900"/>
            <a:ext cx="30480" cy="769620"/>
          </a:xfrm>
          <a:custGeom>
            <a:avLst/>
            <a:gdLst>
              <a:gd name="connsiteX0" fmla="*/ 0 w 30480"/>
              <a:gd name="connsiteY0" fmla="*/ 0 h 769620"/>
              <a:gd name="connsiteX1" fmla="*/ 30480 w 30480"/>
              <a:gd name="connsiteY1" fmla="*/ 76962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769620">
                <a:moveTo>
                  <a:pt x="0" y="0"/>
                </a:moveTo>
                <a:lnTo>
                  <a:pt x="30480" y="769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4" name="Freeform 2413"/>
          <p:cNvSpPr/>
          <p:nvPr/>
        </p:nvSpPr>
        <p:spPr>
          <a:xfrm>
            <a:off x="12824460" y="13487400"/>
            <a:ext cx="4061460" cy="731520"/>
          </a:xfrm>
          <a:custGeom>
            <a:avLst/>
            <a:gdLst>
              <a:gd name="connsiteX0" fmla="*/ 0 w 4061460"/>
              <a:gd name="connsiteY0" fmla="*/ 731520 h 731520"/>
              <a:gd name="connsiteX1" fmla="*/ 716280 w 4061460"/>
              <a:gd name="connsiteY1" fmla="*/ 601980 h 731520"/>
              <a:gd name="connsiteX2" fmla="*/ 1645920 w 4061460"/>
              <a:gd name="connsiteY2" fmla="*/ 0 h 731520"/>
              <a:gd name="connsiteX3" fmla="*/ 3116580 w 4061460"/>
              <a:gd name="connsiteY3" fmla="*/ 289560 h 731520"/>
              <a:gd name="connsiteX4" fmla="*/ 4061460 w 4061460"/>
              <a:gd name="connsiteY4" fmla="*/ 15240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61460" h="731520">
                <a:moveTo>
                  <a:pt x="0" y="731520"/>
                </a:moveTo>
                <a:lnTo>
                  <a:pt x="716280" y="601980"/>
                </a:lnTo>
                <a:lnTo>
                  <a:pt x="1645920" y="0"/>
                </a:lnTo>
                <a:lnTo>
                  <a:pt x="3116580" y="289560"/>
                </a:lnTo>
                <a:lnTo>
                  <a:pt x="4061460" y="152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5" name="Freeform 2414"/>
          <p:cNvSpPr/>
          <p:nvPr/>
        </p:nvSpPr>
        <p:spPr>
          <a:xfrm>
            <a:off x="14538960" y="14104620"/>
            <a:ext cx="1303020" cy="91440"/>
          </a:xfrm>
          <a:custGeom>
            <a:avLst/>
            <a:gdLst>
              <a:gd name="connsiteX0" fmla="*/ 0 w 1303020"/>
              <a:gd name="connsiteY0" fmla="*/ 0 h 91440"/>
              <a:gd name="connsiteX1" fmla="*/ 1303020 w 130302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03020" h="91440">
                <a:moveTo>
                  <a:pt x="0" y="0"/>
                </a:moveTo>
                <a:lnTo>
                  <a:pt x="1303020" y="91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6" name="Freeform 2415"/>
          <p:cNvSpPr/>
          <p:nvPr/>
        </p:nvSpPr>
        <p:spPr>
          <a:xfrm>
            <a:off x="13601700" y="14089380"/>
            <a:ext cx="967740" cy="320040"/>
          </a:xfrm>
          <a:custGeom>
            <a:avLst/>
            <a:gdLst>
              <a:gd name="connsiteX0" fmla="*/ 0 w 967740"/>
              <a:gd name="connsiteY0" fmla="*/ 320040 h 320040"/>
              <a:gd name="connsiteX1" fmla="*/ 0 w 967740"/>
              <a:gd name="connsiteY1" fmla="*/ 320040 h 320040"/>
              <a:gd name="connsiteX2" fmla="*/ 967740 w 967740"/>
              <a:gd name="connsiteY2" fmla="*/ 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67740" h="320040">
                <a:moveTo>
                  <a:pt x="0" y="320040"/>
                </a:moveTo>
                <a:lnTo>
                  <a:pt x="0" y="320040"/>
                </a:lnTo>
                <a:lnTo>
                  <a:pt x="9677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9" name="Freeform 2438"/>
          <p:cNvSpPr/>
          <p:nvPr/>
        </p:nvSpPr>
        <p:spPr>
          <a:xfrm>
            <a:off x="15140940" y="12854940"/>
            <a:ext cx="38100" cy="754380"/>
          </a:xfrm>
          <a:custGeom>
            <a:avLst/>
            <a:gdLst>
              <a:gd name="connsiteX0" fmla="*/ 0 w 38100"/>
              <a:gd name="connsiteY0" fmla="*/ 0 h 754380"/>
              <a:gd name="connsiteX1" fmla="*/ 0 w 38100"/>
              <a:gd name="connsiteY1" fmla="*/ 0 h 754380"/>
              <a:gd name="connsiteX2" fmla="*/ 38100 w 38100"/>
              <a:gd name="connsiteY2" fmla="*/ 75438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8100" h="754380">
                <a:moveTo>
                  <a:pt x="0" y="0"/>
                </a:moveTo>
                <a:lnTo>
                  <a:pt x="0" y="0"/>
                </a:lnTo>
                <a:lnTo>
                  <a:pt x="38100" y="7543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0" name="Freeform 2439"/>
          <p:cNvSpPr/>
          <p:nvPr/>
        </p:nvSpPr>
        <p:spPr>
          <a:xfrm>
            <a:off x="11254740" y="15163800"/>
            <a:ext cx="4815840" cy="2880360"/>
          </a:xfrm>
          <a:custGeom>
            <a:avLst/>
            <a:gdLst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4815840 w 4815840"/>
              <a:gd name="connsiteY3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668780 w 4815840"/>
              <a:gd name="connsiteY3" fmla="*/ 1447800 h 2880360"/>
              <a:gd name="connsiteX4" fmla="*/ 4815840 w 4815840"/>
              <a:gd name="connsiteY4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4815840 w 4815840"/>
              <a:gd name="connsiteY4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735580 w 4815840"/>
              <a:gd name="connsiteY4" fmla="*/ 1257300 h 2880360"/>
              <a:gd name="connsiteX5" fmla="*/ 4815840 w 4815840"/>
              <a:gd name="connsiteY5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263140 w 4815840"/>
              <a:gd name="connsiteY4" fmla="*/ 1318260 h 2880360"/>
              <a:gd name="connsiteX5" fmla="*/ 2735580 w 4815840"/>
              <a:gd name="connsiteY5" fmla="*/ 1257300 h 2880360"/>
              <a:gd name="connsiteX6" fmla="*/ 4815840 w 4815840"/>
              <a:gd name="connsiteY6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263140 w 4815840"/>
              <a:gd name="connsiteY4" fmla="*/ 1318260 h 2880360"/>
              <a:gd name="connsiteX5" fmla="*/ 3048000 w 4815840"/>
              <a:gd name="connsiteY5" fmla="*/ 1379220 h 2880360"/>
              <a:gd name="connsiteX6" fmla="*/ 4815840 w 4815840"/>
              <a:gd name="connsiteY6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263140 w 4815840"/>
              <a:gd name="connsiteY4" fmla="*/ 1318260 h 2880360"/>
              <a:gd name="connsiteX5" fmla="*/ 3048000 w 4815840"/>
              <a:gd name="connsiteY5" fmla="*/ 1379220 h 2880360"/>
              <a:gd name="connsiteX6" fmla="*/ 3893820 w 4815840"/>
              <a:gd name="connsiteY6" fmla="*/ 2438400 h 2880360"/>
              <a:gd name="connsiteX7" fmla="*/ 4815840 w 4815840"/>
              <a:gd name="connsiteY7" fmla="*/ 2880360 h 2880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815840" h="2880360">
                <a:moveTo>
                  <a:pt x="114300" y="0"/>
                </a:moveTo>
                <a:lnTo>
                  <a:pt x="114300" y="0"/>
                </a:lnTo>
                <a:lnTo>
                  <a:pt x="0" y="640080"/>
                </a:lnTo>
                <a:cubicBezTo>
                  <a:pt x="830580" y="1031240"/>
                  <a:pt x="975360" y="728980"/>
                  <a:pt x="1805940" y="1120140"/>
                </a:cubicBezTo>
                <a:cubicBezTo>
                  <a:pt x="2175510" y="1209040"/>
                  <a:pt x="2108200" y="1295400"/>
                  <a:pt x="2263140" y="1318260"/>
                </a:cubicBezTo>
                <a:cubicBezTo>
                  <a:pt x="2418080" y="1341120"/>
                  <a:pt x="2776220" y="1245870"/>
                  <a:pt x="3048000" y="1379220"/>
                </a:cubicBezTo>
                <a:cubicBezTo>
                  <a:pt x="3329940" y="1625600"/>
                  <a:pt x="3611880" y="2192020"/>
                  <a:pt x="3893820" y="2438400"/>
                </a:cubicBezTo>
                <a:lnTo>
                  <a:pt x="4815840" y="28803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1" name="Freeform 2440"/>
          <p:cNvSpPr/>
          <p:nvPr/>
        </p:nvSpPr>
        <p:spPr>
          <a:xfrm>
            <a:off x="11346180" y="15179040"/>
            <a:ext cx="6850380" cy="2827020"/>
          </a:xfrm>
          <a:custGeom>
            <a:avLst/>
            <a:gdLst>
              <a:gd name="connsiteX0" fmla="*/ 0 w 6850380"/>
              <a:gd name="connsiteY0" fmla="*/ 0 h 2827020"/>
              <a:gd name="connsiteX1" fmla="*/ 487680 w 6850380"/>
              <a:gd name="connsiteY1" fmla="*/ 53340 h 2827020"/>
              <a:gd name="connsiteX2" fmla="*/ 480060 w 6850380"/>
              <a:gd name="connsiteY2" fmla="*/ 335280 h 2827020"/>
              <a:gd name="connsiteX3" fmla="*/ 556260 w 6850380"/>
              <a:gd name="connsiteY3" fmla="*/ 320040 h 2827020"/>
              <a:gd name="connsiteX4" fmla="*/ 2080260 w 6850380"/>
              <a:gd name="connsiteY4" fmla="*/ 426720 h 2827020"/>
              <a:gd name="connsiteX5" fmla="*/ 5821680 w 6850380"/>
              <a:gd name="connsiteY5" fmla="*/ 1021080 h 2827020"/>
              <a:gd name="connsiteX6" fmla="*/ 6850380 w 6850380"/>
              <a:gd name="connsiteY6" fmla="*/ 2827020 h 2827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850380" h="2827020">
                <a:moveTo>
                  <a:pt x="0" y="0"/>
                </a:moveTo>
                <a:lnTo>
                  <a:pt x="487680" y="53340"/>
                </a:lnTo>
                <a:lnTo>
                  <a:pt x="480060" y="335280"/>
                </a:lnTo>
                <a:lnTo>
                  <a:pt x="556260" y="320040"/>
                </a:lnTo>
                <a:lnTo>
                  <a:pt x="2080260" y="426720"/>
                </a:lnTo>
                <a:lnTo>
                  <a:pt x="5821680" y="1021080"/>
                </a:lnTo>
                <a:lnTo>
                  <a:pt x="6850380" y="28270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2" name="Freeform 2441"/>
          <p:cNvSpPr/>
          <p:nvPr/>
        </p:nvSpPr>
        <p:spPr>
          <a:xfrm>
            <a:off x="12428220" y="15529560"/>
            <a:ext cx="45720" cy="876300"/>
          </a:xfrm>
          <a:custGeom>
            <a:avLst/>
            <a:gdLst>
              <a:gd name="connsiteX0" fmla="*/ 0 w 45720"/>
              <a:gd name="connsiteY0" fmla="*/ 0 h 876300"/>
              <a:gd name="connsiteX1" fmla="*/ 45720 w 45720"/>
              <a:gd name="connsiteY1" fmla="*/ 876300 h 87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876300">
                <a:moveTo>
                  <a:pt x="0" y="0"/>
                </a:moveTo>
                <a:lnTo>
                  <a:pt x="45720" y="876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3" name="Freeform 2442"/>
          <p:cNvSpPr/>
          <p:nvPr/>
        </p:nvSpPr>
        <p:spPr>
          <a:xfrm>
            <a:off x="12421226" y="15906828"/>
            <a:ext cx="5249553" cy="1222931"/>
          </a:xfrm>
          <a:custGeom>
            <a:avLst/>
            <a:gdLst>
              <a:gd name="connsiteX0" fmla="*/ 0 w 5196840"/>
              <a:gd name="connsiteY0" fmla="*/ 0 h 1043940"/>
              <a:gd name="connsiteX1" fmla="*/ 0 w 5196840"/>
              <a:gd name="connsiteY1" fmla="*/ 0 h 1043940"/>
              <a:gd name="connsiteX2" fmla="*/ 68580 w 5196840"/>
              <a:gd name="connsiteY2" fmla="*/ 15240 h 1043940"/>
              <a:gd name="connsiteX3" fmla="*/ 5196840 w 5196840"/>
              <a:gd name="connsiteY3" fmla="*/ 1043940 h 1043940"/>
              <a:gd name="connsiteX0" fmla="*/ 52713 w 5249553"/>
              <a:gd name="connsiteY0" fmla="*/ 178991 h 1222931"/>
              <a:gd name="connsiteX1" fmla="*/ 52713 w 5249553"/>
              <a:gd name="connsiteY1" fmla="*/ 178991 h 1222931"/>
              <a:gd name="connsiteX2" fmla="*/ 121293 w 5249553"/>
              <a:gd name="connsiteY2" fmla="*/ 194231 h 1222931"/>
              <a:gd name="connsiteX3" fmla="*/ 1492893 w 5249553"/>
              <a:gd name="connsiteY3" fmla="*/ 18971 h 1222931"/>
              <a:gd name="connsiteX4" fmla="*/ 5249553 w 5249553"/>
              <a:gd name="connsiteY4" fmla="*/ 1222931 h 1222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49553" h="1222931">
                <a:moveTo>
                  <a:pt x="52713" y="178991"/>
                </a:moveTo>
                <a:lnTo>
                  <a:pt x="52713" y="178991"/>
                </a:lnTo>
                <a:cubicBezTo>
                  <a:pt x="75573" y="184071"/>
                  <a:pt x="-118737" y="220901"/>
                  <a:pt x="121293" y="194231"/>
                </a:cubicBezTo>
                <a:cubicBezTo>
                  <a:pt x="361323" y="167561"/>
                  <a:pt x="1053473" y="-67389"/>
                  <a:pt x="1492893" y="18971"/>
                </a:cubicBezTo>
                <a:lnTo>
                  <a:pt x="5249553" y="1222931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5" name="Freeform 2444"/>
          <p:cNvSpPr/>
          <p:nvPr/>
        </p:nvSpPr>
        <p:spPr>
          <a:xfrm>
            <a:off x="16253460" y="16062960"/>
            <a:ext cx="502920" cy="1935480"/>
          </a:xfrm>
          <a:custGeom>
            <a:avLst/>
            <a:gdLst>
              <a:gd name="connsiteX0" fmla="*/ 0 w 502920"/>
              <a:gd name="connsiteY0" fmla="*/ 0 h 1935480"/>
              <a:gd name="connsiteX1" fmla="*/ 502920 w 502920"/>
              <a:gd name="connsiteY1" fmla="*/ 1935480 h 1935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1935480">
                <a:moveTo>
                  <a:pt x="0" y="0"/>
                </a:moveTo>
                <a:lnTo>
                  <a:pt x="502920" y="1935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6" name="Freeform 2445"/>
          <p:cNvSpPr/>
          <p:nvPr/>
        </p:nvSpPr>
        <p:spPr>
          <a:xfrm>
            <a:off x="15049500" y="15887700"/>
            <a:ext cx="106680" cy="1737360"/>
          </a:xfrm>
          <a:custGeom>
            <a:avLst/>
            <a:gdLst>
              <a:gd name="connsiteX0" fmla="*/ 0 w 106680"/>
              <a:gd name="connsiteY0" fmla="*/ 0 h 1737360"/>
              <a:gd name="connsiteX1" fmla="*/ 106680 w 106680"/>
              <a:gd name="connsiteY1" fmla="*/ 1737360 h 173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6680" h="1737360">
                <a:moveTo>
                  <a:pt x="0" y="0"/>
                </a:moveTo>
                <a:lnTo>
                  <a:pt x="106680" y="17373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7" name="Freeform 2446"/>
          <p:cNvSpPr/>
          <p:nvPr/>
        </p:nvSpPr>
        <p:spPr>
          <a:xfrm>
            <a:off x="13792200" y="15666720"/>
            <a:ext cx="91440" cy="708660"/>
          </a:xfrm>
          <a:custGeom>
            <a:avLst/>
            <a:gdLst>
              <a:gd name="connsiteX0" fmla="*/ 0 w 91440"/>
              <a:gd name="connsiteY0" fmla="*/ 0 h 708660"/>
              <a:gd name="connsiteX1" fmla="*/ 91440 w 9144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708660">
                <a:moveTo>
                  <a:pt x="0" y="0"/>
                </a:moveTo>
                <a:lnTo>
                  <a:pt x="91440" y="7086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8" name="Freeform 2447"/>
          <p:cNvSpPr/>
          <p:nvPr/>
        </p:nvSpPr>
        <p:spPr>
          <a:xfrm>
            <a:off x="12595860" y="14668500"/>
            <a:ext cx="4381500" cy="1226820"/>
          </a:xfrm>
          <a:custGeom>
            <a:avLst/>
            <a:gdLst>
              <a:gd name="connsiteX0" fmla="*/ 0 w 4381500"/>
              <a:gd name="connsiteY0" fmla="*/ 525780 h 1226820"/>
              <a:gd name="connsiteX1" fmla="*/ 22860 w 4381500"/>
              <a:gd name="connsiteY1" fmla="*/ 640080 h 1226820"/>
              <a:gd name="connsiteX2" fmla="*/ 4381500 w 4381500"/>
              <a:gd name="connsiteY2" fmla="*/ 1226820 h 1226820"/>
              <a:gd name="connsiteX3" fmla="*/ 3970020 w 4381500"/>
              <a:gd name="connsiteY3" fmla="*/ 297180 h 1226820"/>
              <a:gd name="connsiteX4" fmla="*/ 3901440 w 4381500"/>
              <a:gd name="connsiteY4" fmla="*/ 297180 h 1226820"/>
              <a:gd name="connsiteX5" fmla="*/ 3512820 w 4381500"/>
              <a:gd name="connsiteY5" fmla="*/ 281940 h 1226820"/>
              <a:gd name="connsiteX6" fmla="*/ 3421380 w 4381500"/>
              <a:gd name="connsiteY6" fmla="*/ 0 h 1226820"/>
              <a:gd name="connsiteX7" fmla="*/ 0 w 4381500"/>
              <a:gd name="connsiteY7" fmla="*/ 525780 h 1226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81500" h="1226820">
                <a:moveTo>
                  <a:pt x="0" y="525780"/>
                </a:moveTo>
                <a:lnTo>
                  <a:pt x="22860" y="640080"/>
                </a:lnTo>
                <a:lnTo>
                  <a:pt x="4381500" y="1226820"/>
                </a:lnTo>
                <a:lnTo>
                  <a:pt x="3970020" y="297180"/>
                </a:lnTo>
                <a:lnTo>
                  <a:pt x="3901440" y="297180"/>
                </a:lnTo>
                <a:lnTo>
                  <a:pt x="3512820" y="281940"/>
                </a:lnTo>
                <a:lnTo>
                  <a:pt x="3421380" y="0"/>
                </a:lnTo>
                <a:lnTo>
                  <a:pt x="0" y="52578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9" name="Freeform 2448"/>
          <p:cNvSpPr/>
          <p:nvPr/>
        </p:nvSpPr>
        <p:spPr>
          <a:xfrm>
            <a:off x="13723620" y="14988540"/>
            <a:ext cx="38100" cy="495300"/>
          </a:xfrm>
          <a:custGeom>
            <a:avLst/>
            <a:gdLst>
              <a:gd name="connsiteX0" fmla="*/ 0 w 38100"/>
              <a:gd name="connsiteY0" fmla="*/ 0 h 495300"/>
              <a:gd name="connsiteX1" fmla="*/ 38100 w 38100"/>
              <a:gd name="connsiteY1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495300">
                <a:moveTo>
                  <a:pt x="0" y="0"/>
                </a:moveTo>
                <a:lnTo>
                  <a:pt x="38100" y="495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4" name="Freeform 2453"/>
          <p:cNvSpPr/>
          <p:nvPr/>
        </p:nvSpPr>
        <p:spPr>
          <a:xfrm>
            <a:off x="15049500" y="14820900"/>
            <a:ext cx="53340" cy="807720"/>
          </a:xfrm>
          <a:custGeom>
            <a:avLst/>
            <a:gdLst>
              <a:gd name="connsiteX0" fmla="*/ 0 w 53340"/>
              <a:gd name="connsiteY0" fmla="*/ 0 h 807720"/>
              <a:gd name="connsiteX1" fmla="*/ 53340 w 53340"/>
              <a:gd name="connsiteY1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807720">
                <a:moveTo>
                  <a:pt x="0" y="0"/>
                </a:moveTo>
                <a:lnTo>
                  <a:pt x="53340" y="807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5" name="Freeform 2454"/>
          <p:cNvSpPr/>
          <p:nvPr/>
        </p:nvSpPr>
        <p:spPr>
          <a:xfrm>
            <a:off x="15079980" y="14965680"/>
            <a:ext cx="1089660" cy="129540"/>
          </a:xfrm>
          <a:custGeom>
            <a:avLst/>
            <a:gdLst>
              <a:gd name="connsiteX0" fmla="*/ 0 w 1089660"/>
              <a:gd name="connsiteY0" fmla="*/ 129540 h 129540"/>
              <a:gd name="connsiteX1" fmla="*/ 1089660 w 1089660"/>
              <a:gd name="connsiteY1" fmla="*/ 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89660" h="129540">
                <a:moveTo>
                  <a:pt x="0" y="129540"/>
                </a:moveTo>
                <a:lnTo>
                  <a:pt x="108966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6" name="Freeform 2455"/>
          <p:cNvSpPr/>
          <p:nvPr/>
        </p:nvSpPr>
        <p:spPr>
          <a:xfrm>
            <a:off x="15941040" y="14950440"/>
            <a:ext cx="160020" cy="784860"/>
          </a:xfrm>
          <a:custGeom>
            <a:avLst/>
            <a:gdLst>
              <a:gd name="connsiteX0" fmla="*/ 160020 w 160020"/>
              <a:gd name="connsiteY0" fmla="*/ 0 h 784860"/>
              <a:gd name="connsiteX1" fmla="*/ 0 w 160020"/>
              <a:gd name="connsiteY1" fmla="*/ 78486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784860">
                <a:moveTo>
                  <a:pt x="160020" y="0"/>
                </a:moveTo>
                <a:lnTo>
                  <a:pt x="0" y="7848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7" name="Freeform 2456"/>
          <p:cNvSpPr/>
          <p:nvPr/>
        </p:nvSpPr>
        <p:spPr>
          <a:xfrm>
            <a:off x="17609820" y="16238220"/>
            <a:ext cx="1203960" cy="853440"/>
          </a:xfrm>
          <a:custGeom>
            <a:avLst/>
            <a:gdLst>
              <a:gd name="connsiteX0" fmla="*/ 0 w 1203960"/>
              <a:gd name="connsiteY0" fmla="*/ 0 h 853440"/>
              <a:gd name="connsiteX1" fmla="*/ 495300 w 1203960"/>
              <a:gd name="connsiteY1" fmla="*/ 853440 h 853440"/>
              <a:gd name="connsiteX2" fmla="*/ 586740 w 1203960"/>
              <a:gd name="connsiteY2" fmla="*/ 769620 h 853440"/>
              <a:gd name="connsiteX3" fmla="*/ 609600 w 1203960"/>
              <a:gd name="connsiteY3" fmla="*/ 403860 h 853440"/>
              <a:gd name="connsiteX4" fmla="*/ 1203960 w 1203960"/>
              <a:gd name="connsiteY4" fmla="*/ 198120 h 853440"/>
              <a:gd name="connsiteX5" fmla="*/ 0 w 1203960"/>
              <a:gd name="connsiteY5" fmla="*/ 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03960" h="853440">
                <a:moveTo>
                  <a:pt x="0" y="0"/>
                </a:moveTo>
                <a:lnTo>
                  <a:pt x="495300" y="853440"/>
                </a:lnTo>
                <a:lnTo>
                  <a:pt x="586740" y="769620"/>
                </a:lnTo>
                <a:lnTo>
                  <a:pt x="609600" y="403860"/>
                </a:lnTo>
                <a:lnTo>
                  <a:pt x="1203960" y="198120"/>
                </a:lnTo>
                <a:lnTo>
                  <a:pt x="0" y="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9" name="Freeform 2458"/>
          <p:cNvSpPr/>
          <p:nvPr/>
        </p:nvSpPr>
        <p:spPr>
          <a:xfrm>
            <a:off x="16672560" y="14241780"/>
            <a:ext cx="2225040" cy="1935480"/>
          </a:xfrm>
          <a:custGeom>
            <a:avLst/>
            <a:gdLst>
              <a:gd name="connsiteX0" fmla="*/ 0 w 2225040"/>
              <a:gd name="connsiteY0" fmla="*/ 327660 h 1935480"/>
              <a:gd name="connsiteX1" fmla="*/ 746760 w 2225040"/>
              <a:gd name="connsiteY1" fmla="*/ 236220 h 1935480"/>
              <a:gd name="connsiteX2" fmla="*/ 800100 w 2225040"/>
              <a:gd name="connsiteY2" fmla="*/ 434340 h 1935480"/>
              <a:gd name="connsiteX3" fmla="*/ 906780 w 2225040"/>
              <a:gd name="connsiteY3" fmla="*/ 419100 h 1935480"/>
              <a:gd name="connsiteX4" fmla="*/ 1562100 w 2225040"/>
              <a:gd name="connsiteY4" fmla="*/ 297180 h 1935480"/>
              <a:gd name="connsiteX5" fmla="*/ 1524000 w 2225040"/>
              <a:gd name="connsiteY5" fmla="*/ 106680 h 1935480"/>
              <a:gd name="connsiteX6" fmla="*/ 2110740 w 2225040"/>
              <a:gd name="connsiteY6" fmla="*/ 0 h 1935480"/>
              <a:gd name="connsiteX7" fmla="*/ 2225040 w 2225040"/>
              <a:gd name="connsiteY7" fmla="*/ 1935480 h 1935480"/>
              <a:gd name="connsiteX8" fmla="*/ 716280 w 2225040"/>
              <a:gd name="connsiteY8" fmla="*/ 1722120 h 1935480"/>
              <a:gd name="connsiteX9" fmla="*/ 0 w 2225040"/>
              <a:gd name="connsiteY9" fmla="*/ 327660 h 1935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040" h="1935480">
                <a:moveTo>
                  <a:pt x="0" y="327660"/>
                </a:moveTo>
                <a:lnTo>
                  <a:pt x="746760" y="236220"/>
                </a:lnTo>
                <a:lnTo>
                  <a:pt x="800100" y="434340"/>
                </a:lnTo>
                <a:cubicBezTo>
                  <a:pt x="881078" y="416345"/>
                  <a:pt x="845262" y="419100"/>
                  <a:pt x="906780" y="419100"/>
                </a:cubicBezTo>
                <a:lnTo>
                  <a:pt x="1562100" y="297180"/>
                </a:lnTo>
                <a:lnTo>
                  <a:pt x="1524000" y="106680"/>
                </a:lnTo>
                <a:lnTo>
                  <a:pt x="2110740" y="0"/>
                </a:lnTo>
                <a:lnTo>
                  <a:pt x="2225040" y="1935480"/>
                </a:lnTo>
                <a:lnTo>
                  <a:pt x="716280" y="1722120"/>
                </a:lnTo>
                <a:lnTo>
                  <a:pt x="0" y="32766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0" name="Freeform 2459"/>
          <p:cNvSpPr/>
          <p:nvPr/>
        </p:nvSpPr>
        <p:spPr>
          <a:xfrm>
            <a:off x="17465040" y="14683740"/>
            <a:ext cx="358140" cy="1333500"/>
          </a:xfrm>
          <a:custGeom>
            <a:avLst/>
            <a:gdLst>
              <a:gd name="connsiteX0" fmla="*/ 0 w 358140"/>
              <a:gd name="connsiteY0" fmla="*/ 0 h 1333500"/>
              <a:gd name="connsiteX1" fmla="*/ 358140 w 358140"/>
              <a:gd name="connsiteY1" fmla="*/ 1333500 h 133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1333500">
                <a:moveTo>
                  <a:pt x="0" y="0"/>
                </a:moveTo>
                <a:lnTo>
                  <a:pt x="358140" y="13335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5" name="Freeform 2464"/>
          <p:cNvSpPr/>
          <p:nvPr/>
        </p:nvSpPr>
        <p:spPr>
          <a:xfrm>
            <a:off x="17617440" y="15300960"/>
            <a:ext cx="1196340" cy="15240"/>
          </a:xfrm>
          <a:custGeom>
            <a:avLst/>
            <a:gdLst>
              <a:gd name="connsiteX0" fmla="*/ 0 w 1196340"/>
              <a:gd name="connsiteY0" fmla="*/ 15240 h 15240"/>
              <a:gd name="connsiteX1" fmla="*/ 1196340 w 119634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6340" h="15240">
                <a:moveTo>
                  <a:pt x="0" y="15240"/>
                </a:moveTo>
                <a:lnTo>
                  <a:pt x="11963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6" name="Freeform 2465"/>
          <p:cNvSpPr/>
          <p:nvPr/>
        </p:nvSpPr>
        <p:spPr>
          <a:xfrm>
            <a:off x="18211800" y="15430500"/>
            <a:ext cx="6225540" cy="2514600"/>
          </a:xfrm>
          <a:custGeom>
            <a:avLst/>
            <a:gdLst>
              <a:gd name="connsiteX0" fmla="*/ 381000 w 6225540"/>
              <a:gd name="connsiteY0" fmla="*/ 1303020 h 2514600"/>
              <a:gd name="connsiteX1" fmla="*/ 381000 w 6225540"/>
              <a:gd name="connsiteY1" fmla="*/ 1303020 h 2514600"/>
              <a:gd name="connsiteX2" fmla="*/ 281940 w 6225540"/>
              <a:gd name="connsiteY2" fmla="*/ 1760220 h 2514600"/>
              <a:gd name="connsiteX3" fmla="*/ 0 w 6225540"/>
              <a:gd name="connsiteY3" fmla="*/ 1996440 h 2514600"/>
              <a:gd name="connsiteX4" fmla="*/ 236220 w 6225540"/>
              <a:gd name="connsiteY4" fmla="*/ 2506980 h 2514600"/>
              <a:gd name="connsiteX5" fmla="*/ 6111240 w 6225540"/>
              <a:gd name="connsiteY5" fmla="*/ 2514600 h 2514600"/>
              <a:gd name="connsiteX6" fmla="*/ 5974080 w 6225540"/>
              <a:gd name="connsiteY6" fmla="*/ 1752600 h 2514600"/>
              <a:gd name="connsiteX7" fmla="*/ 6225540 w 6225540"/>
              <a:gd name="connsiteY7" fmla="*/ 175260 h 2514600"/>
              <a:gd name="connsiteX8" fmla="*/ 5852160 w 6225540"/>
              <a:gd name="connsiteY8" fmla="*/ 0 h 2514600"/>
              <a:gd name="connsiteX9" fmla="*/ 5326380 w 6225540"/>
              <a:gd name="connsiteY9" fmla="*/ 1760220 h 2514600"/>
              <a:gd name="connsiteX10" fmla="*/ 1043940 w 6225540"/>
              <a:gd name="connsiteY10" fmla="*/ 1082040 h 2514600"/>
              <a:gd name="connsiteX11" fmla="*/ 975360 w 6225540"/>
              <a:gd name="connsiteY11" fmla="*/ 1295400 h 2514600"/>
              <a:gd name="connsiteX12" fmla="*/ 381000 w 6225540"/>
              <a:gd name="connsiteY12" fmla="*/ 130302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25540" h="2514600">
                <a:moveTo>
                  <a:pt x="381000" y="1303020"/>
                </a:moveTo>
                <a:lnTo>
                  <a:pt x="381000" y="1303020"/>
                </a:lnTo>
                <a:lnTo>
                  <a:pt x="281940" y="1760220"/>
                </a:lnTo>
                <a:lnTo>
                  <a:pt x="0" y="1996440"/>
                </a:lnTo>
                <a:lnTo>
                  <a:pt x="236220" y="2506980"/>
                </a:lnTo>
                <a:lnTo>
                  <a:pt x="6111240" y="2514600"/>
                </a:lnTo>
                <a:lnTo>
                  <a:pt x="5974080" y="1752600"/>
                </a:lnTo>
                <a:lnTo>
                  <a:pt x="6225540" y="175260"/>
                </a:lnTo>
                <a:lnTo>
                  <a:pt x="5852160" y="0"/>
                </a:lnTo>
                <a:lnTo>
                  <a:pt x="5326380" y="1760220"/>
                </a:lnTo>
                <a:lnTo>
                  <a:pt x="1043940" y="1082040"/>
                </a:lnTo>
                <a:lnTo>
                  <a:pt x="975360" y="1295400"/>
                </a:lnTo>
                <a:lnTo>
                  <a:pt x="381000" y="130302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2" name="Freeform 2491"/>
          <p:cNvSpPr/>
          <p:nvPr/>
        </p:nvSpPr>
        <p:spPr>
          <a:xfrm>
            <a:off x="18592800" y="16725900"/>
            <a:ext cx="617220" cy="1203960"/>
          </a:xfrm>
          <a:custGeom>
            <a:avLst/>
            <a:gdLst>
              <a:gd name="connsiteX0" fmla="*/ 0 w 617220"/>
              <a:gd name="connsiteY0" fmla="*/ 0 h 1203960"/>
              <a:gd name="connsiteX1" fmla="*/ 586740 w 617220"/>
              <a:gd name="connsiteY1" fmla="*/ 1203960 h 1203960"/>
              <a:gd name="connsiteX2" fmla="*/ 617220 w 617220"/>
              <a:gd name="connsiteY2" fmla="*/ 0 h 1203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7220" h="1203960">
                <a:moveTo>
                  <a:pt x="0" y="0"/>
                </a:moveTo>
                <a:lnTo>
                  <a:pt x="586740" y="1203960"/>
                </a:lnTo>
                <a:lnTo>
                  <a:pt x="6172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4" name="Freeform 2493"/>
          <p:cNvSpPr/>
          <p:nvPr/>
        </p:nvSpPr>
        <p:spPr>
          <a:xfrm>
            <a:off x="19819620" y="16603980"/>
            <a:ext cx="15240" cy="1303020"/>
          </a:xfrm>
          <a:custGeom>
            <a:avLst/>
            <a:gdLst>
              <a:gd name="connsiteX0" fmla="*/ 15240 w 15240"/>
              <a:gd name="connsiteY0" fmla="*/ 0 h 1303020"/>
              <a:gd name="connsiteX1" fmla="*/ 0 w 15240"/>
              <a:gd name="connsiteY1" fmla="*/ 1303020 h 1303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1303020">
                <a:moveTo>
                  <a:pt x="15240" y="0"/>
                </a:moveTo>
                <a:lnTo>
                  <a:pt x="0" y="13030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5" name="Freeform 2494"/>
          <p:cNvSpPr/>
          <p:nvPr/>
        </p:nvSpPr>
        <p:spPr>
          <a:xfrm>
            <a:off x="19819620" y="17129760"/>
            <a:ext cx="1493520" cy="807720"/>
          </a:xfrm>
          <a:custGeom>
            <a:avLst/>
            <a:gdLst>
              <a:gd name="connsiteX0" fmla="*/ 0 w 1493520"/>
              <a:gd name="connsiteY0" fmla="*/ 0 h 807720"/>
              <a:gd name="connsiteX1" fmla="*/ 0 w 1493520"/>
              <a:gd name="connsiteY1" fmla="*/ 0 h 807720"/>
              <a:gd name="connsiteX2" fmla="*/ 99060 w 1493520"/>
              <a:gd name="connsiteY2" fmla="*/ 15240 h 807720"/>
              <a:gd name="connsiteX3" fmla="*/ 1493520 w 1493520"/>
              <a:gd name="connsiteY3" fmla="*/ 68580 h 807720"/>
              <a:gd name="connsiteX4" fmla="*/ 1478280 w 1493520"/>
              <a:gd name="connsiteY4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520" h="807720">
                <a:moveTo>
                  <a:pt x="0" y="0"/>
                </a:moveTo>
                <a:lnTo>
                  <a:pt x="0" y="0"/>
                </a:lnTo>
                <a:lnTo>
                  <a:pt x="99060" y="15240"/>
                </a:lnTo>
                <a:lnTo>
                  <a:pt x="1493520" y="68580"/>
                </a:lnTo>
                <a:lnTo>
                  <a:pt x="1478280" y="807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1" name="Freeform 2500"/>
          <p:cNvSpPr/>
          <p:nvPr/>
        </p:nvSpPr>
        <p:spPr>
          <a:xfrm>
            <a:off x="21305520" y="16847820"/>
            <a:ext cx="1577340" cy="815340"/>
          </a:xfrm>
          <a:custGeom>
            <a:avLst/>
            <a:gdLst>
              <a:gd name="connsiteX0" fmla="*/ 0 w 1577340"/>
              <a:gd name="connsiteY0" fmla="*/ 0 h 815340"/>
              <a:gd name="connsiteX1" fmla="*/ 0 w 1577340"/>
              <a:gd name="connsiteY1" fmla="*/ 0 h 815340"/>
              <a:gd name="connsiteX2" fmla="*/ 7620 w 1577340"/>
              <a:gd name="connsiteY2" fmla="*/ 68580 h 815340"/>
              <a:gd name="connsiteX3" fmla="*/ 15240 w 1577340"/>
              <a:gd name="connsiteY3" fmla="*/ 373380 h 815340"/>
              <a:gd name="connsiteX4" fmla="*/ 1554480 w 1577340"/>
              <a:gd name="connsiteY4" fmla="*/ 815340 h 815340"/>
              <a:gd name="connsiteX5" fmla="*/ 1577340 w 1577340"/>
              <a:gd name="connsiteY5" fmla="*/ 25908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77340" h="815340">
                <a:moveTo>
                  <a:pt x="0" y="0"/>
                </a:moveTo>
                <a:lnTo>
                  <a:pt x="0" y="0"/>
                </a:lnTo>
                <a:lnTo>
                  <a:pt x="7620" y="68580"/>
                </a:lnTo>
                <a:lnTo>
                  <a:pt x="15240" y="373380"/>
                </a:lnTo>
                <a:lnTo>
                  <a:pt x="1554480" y="815340"/>
                </a:lnTo>
                <a:lnTo>
                  <a:pt x="1577340" y="259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2" name="Freeform 2501"/>
          <p:cNvSpPr/>
          <p:nvPr/>
        </p:nvSpPr>
        <p:spPr>
          <a:xfrm>
            <a:off x="22875240" y="17190720"/>
            <a:ext cx="655320" cy="754380"/>
          </a:xfrm>
          <a:custGeom>
            <a:avLst/>
            <a:gdLst>
              <a:gd name="connsiteX0" fmla="*/ 0 w 655320"/>
              <a:gd name="connsiteY0" fmla="*/ 754380 h 754380"/>
              <a:gd name="connsiteX1" fmla="*/ 0 w 655320"/>
              <a:gd name="connsiteY1" fmla="*/ 754380 h 754380"/>
              <a:gd name="connsiteX2" fmla="*/ 0 w 655320"/>
              <a:gd name="connsiteY2" fmla="*/ 487680 h 754380"/>
              <a:gd name="connsiteX3" fmla="*/ 655320 w 655320"/>
              <a:gd name="connsiteY3" fmla="*/ 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5320" h="754380">
                <a:moveTo>
                  <a:pt x="0" y="754380"/>
                </a:moveTo>
                <a:lnTo>
                  <a:pt x="0" y="754380"/>
                </a:lnTo>
                <a:lnTo>
                  <a:pt x="0" y="487680"/>
                </a:lnTo>
                <a:lnTo>
                  <a:pt x="6553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3" name="Freeform 2502"/>
          <p:cNvSpPr/>
          <p:nvPr/>
        </p:nvSpPr>
        <p:spPr>
          <a:xfrm>
            <a:off x="23804880" y="16306800"/>
            <a:ext cx="518160" cy="129540"/>
          </a:xfrm>
          <a:custGeom>
            <a:avLst/>
            <a:gdLst>
              <a:gd name="connsiteX0" fmla="*/ 0 w 518160"/>
              <a:gd name="connsiteY0" fmla="*/ 0 h 129540"/>
              <a:gd name="connsiteX1" fmla="*/ 518160 w 518160"/>
              <a:gd name="connsiteY1" fmla="*/ 12954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18160" h="129540">
                <a:moveTo>
                  <a:pt x="0" y="0"/>
                </a:moveTo>
                <a:lnTo>
                  <a:pt x="518160" y="1295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4" name="Freeform 2503"/>
          <p:cNvSpPr/>
          <p:nvPr/>
        </p:nvSpPr>
        <p:spPr>
          <a:xfrm>
            <a:off x="23530560" y="17183100"/>
            <a:ext cx="662940" cy="15240"/>
          </a:xfrm>
          <a:custGeom>
            <a:avLst/>
            <a:gdLst>
              <a:gd name="connsiteX0" fmla="*/ 0 w 662940"/>
              <a:gd name="connsiteY0" fmla="*/ 0 h 15240"/>
              <a:gd name="connsiteX1" fmla="*/ 662940 w 662940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2940" h="15240">
                <a:moveTo>
                  <a:pt x="0" y="0"/>
                </a:moveTo>
                <a:lnTo>
                  <a:pt x="662940" y="152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5" name="Freeform 2504"/>
          <p:cNvSpPr/>
          <p:nvPr/>
        </p:nvSpPr>
        <p:spPr>
          <a:xfrm>
            <a:off x="19118580" y="13906500"/>
            <a:ext cx="5120640" cy="3032760"/>
          </a:xfrm>
          <a:custGeom>
            <a:avLst/>
            <a:gdLst>
              <a:gd name="connsiteX0" fmla="*/ 7620 w 5120640"/>
              <a:gd name="connsiteY0" fmla="*/ 259080 h 3032760"/>
              <a:gd name="connsiteX1" fmla="*/ 7620 w 5120640"/>
              <a:gd name="connsiteY1" fmla="*/ 259080 h 3032760"/>
              <a:gd name="connsiteX2" fmla="*/ 0 w 5120640"/>
              <a:gd name="connsiteY2" fmla="*/ 342900 h 3032760"/>
              <a:gd name="connsiteX3" fmla="*/ 68580 w 5120640"/>
              <a:gd name="connsiteY3" fmla="*/ 2308860 h 3032760"/>
              <a:gd name="connsiteX4" fmla="*/ 4091940 w 5120640"/>
              <a:gd name="connsiteY4" fmla="*/ 3032760 h 3032760"/>
              <a:gd name="connsiteX5" fmla="*/ 4274820 w 5120640"/>
              <a:gd name="connsiteY5" fmla="*/ 1653540 h 3032760"/>
              <a:gd name="connsiteX6" fmla="*/ 5120640 w 5120640"/>
              <a:gd name="connsiteY6" fmla="*/ 624840 h 3032760"/>
              <a:gd name="connsiteX7" fmla="*/ 4914900 w 5120640"/>
              <a:gd name="connsiteY7" fmla="*/ 579120 h 3032760"/>
              <a:gd name="connsiteX8" fmla="*/ 3093720 w 5120640"/>
              <a:gd name="connsiteY8" fmla="*/ 2423160 h 3032760"/>
              <a:gd name="connsiteX9" fmla="*/ 2766060 w 5120640"/>
              <a:gd name="connsiteY9" fmla="*/ 2324100 h 3032760"/>
              <a:gd name="connsiteX10" fmla="*/ 3710940 w 5120640"/>
              <a:gd name="connsiteY10" fmla="*/ 868680 h 3032760"/>
              <a:gd name="connsiteX11" fmla="*/ 3360420 w 5120640"/>
              <a:gd name="connsiteY11" fmla="*/ 502920 h 3032760"/>
              <a:gd name="connsiteX12" fmla="*/ 3482340 w 5120640"/>
              <a:gd name="connsiteY12" fmla="*/ 91440 h 3032760"/>
              <a:gd name="connsiteX13" fmla="*/ 3558540 w 5120640"/>
              <a:gd name="connsiteY13" fmla="*/ 0 h 3032760"/>
              <a:gd name="connsiteX14" fmla="*/ 7620 w 5120640"/>
              <a:gd name="connsiteY14" fmla="*/ 259080 h 3032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120640" h="3032760">
                <a:moveTo>
                  <a:pt x="7620" y="259080"/>
                </a:moveTo>
                <a:lnTo>
                  <a:pt x="7620" y="259080"/>
                </a:lnTo>
                <a:lnTo>
                  <a:pt x="0" y="342900"/>
                </a:lnTo>
                <a:lnTo>
                  <a:pt x="68580" y="2308860"/>
                </a:lnTo>
                <a:lnTo>
                  <a:pt x="4091940" y="3032760"/>
                </a:lnTo>
                <a:lnTo>
                  <a:pt x="4274820" y="1653540"/>
                </a:lnTo>
                <a:lnTo>
                  <a:pt x="5120640" y="624840"/>
                </a:lnTo>
                <a:lnTo>
                  <a:pt x="4914900" y="579120"/>
                </a:lnTo>
                <a:lnTo>
                  <a:pt x="3093720" y="2423160"/>
                </a:lnTo>
                <a:lnTo>
                  <a:pt x="2766060" y="2324100"/>
                </a:lnTo>
                <a:lnTo>
                  <a:pt x="3710940" y="868680"/>
                </a:lnTo>
                <a:lnTo>
                  <a:pt x="3360420" y="502920"/>
                </a:lnTo>
                <a:lnTo>
                  <a:pt x="3482340" y="91440"/>
                </a:lnTo>
                <a:lnTo>
                  <a:pt x="3558540" y="0"/>
                </a:lnTo>
                <a:lnTo>
                  <a:pt x="7620" y="25908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7" name="Freeform 2506"/>
          <p:cNvSpPr/>
          <p:nvPr/>
        </p:nvSpPr>
        <p:spPr>
          <a:xfrm>
            <a:off x="19979640" y="14104620"/>
            <a:ext cx="1927860" cy="2545080"/>
          </a:xfrm>
          <a:custGeom>
            <a:avLst/>
            <a:gdLst>
              <a:gd name="connsiteX0" fmla="*/ 0 w 1927860"/>
              <a:gd name="connsiteY0" fmla="*/ 0 h 2545080"/>
              <a:gd name="connsiteX1" fmla="*/ 15240 w 1927860"/>
              <a:gd name="connsiteY1" fmla="*/ 1257300 h 2545080"/>
              <a:gd name="connsiteX2" fmla="*/ 1927860 w 1927860"/>
              <a:gd name="connsiteY2" fmla="*/ 2133600 h 2545080"/>
              <a:gd name="connsiteX3" fmla="*/ 1767840 w 1927860"/>
              <a:gd name="connsiteY3" fmla="*/ 2545080 h 2545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7860" h="2545080">
                <a:moveTo>
                  <a:pt x="0" y="0"/>
                </a:moveTo>
                <a:lnTo>
                  <a:pt x="15240" y="1257300"/>
                </a:lnTo>
                <a:lnTo>
                  <a:pt x="1927860" y="2133600"/>
                </a:lnTo>
                <a:lnTo>
                  <a:pt x="1767840" y="2545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5" name="Freeform 2514"/>
          <p:cNvSpPr/>
          <p:nvPr/>
        </p:nvSpPr>
        <p:spPr>
          <a:xfrm>
            <a:off x="19164300" y="15293340"/>
            <a:ext cx="822960" cy="1028700"/>
          </a:xfrm>
          <a:custGeom>
            <a:avLst/>
            <a:gdLst>
              <a:gd name="connsiteX0" fmla="*/ 0 w 822960"/>
              <a:gd name="connsiteY0" fmla="*/ 0 h 1028700"/>
              <a:gd name="connsiteX1" fmla="*/ 822960 w 822960"/>
              <a:gd name="connsiteY1" fmla="*/ 30480 h 1028700"/>
              <a:gd name="connsiteX2" fmla="*/ 822960 w 822960"/>
              <a:gd name="connsiteY2" fmla="*/ 1028700 h 1028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2960" h="1028700">
                <a:moveTo>
                  <a:pt x="0" y="0"/>
                </a:moveTo>
                <a:lnTo>
                  <a:pt x="822960" y="30480"/>
                </a:lnTo>
                <a:lnTo>
                  <a:pt x="822960" y="10287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6" name="Freeform 2515"/>
          <p:cNvSpPr/>
          <p:nvPr/>
        </p:nvSpPr>
        <p:spPr>
          <a:xfrm>
            <a:off x="19850100" y="13952220"/>
            <a:ext cx="1844040" cy="1303020"/>
          </a:xfrm>
          <a:custGeom>
            <a:avLst/>
            <a:gdLst>
              <a:gd name="connsiteX0" fmla="*/ 0 w 1844040"/>
              <a:gd name="connsiteY0" fmla="*/ 1303020 h 1303020"/>
              <a:gd name="connsiteX1" fmla="*/ 0 w 1844040"/>
              <a:gd name="connsiteY1" fmla="*/ 1303020 h 1303020"/>
              <a:gd name="connsiteX2" fmla="*/ 1844040 w 1844040"/>
              <a:gd name="connsiteY2" fmla="*/ 403860 h 1303020"/>
              <a:gd name="connsiteX3" fmla="*/ 1821180 w 1844040"/>
              <a:gd name="connsiteY3" fmla="*/ 0 h 1303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44040" h="1303020">
                <a:moveTo>
                  <a:pt x="0" y="1303020"/>
                </a:moveTo>
                <a:lnTo>
                  <a:pt x="0" y="1303020"/>
                </a:lnTo>
                <a:lnTo>
                  <a:pt x="1844040" y="403860"/>
                </a:lnTo>
                <a:lnTo>
                  <a:pt x="18211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7" name="Freeform 2516"/>
          <p:cNvSpPr/>
          <p:nvPr/>
        </p:nvSpPr>
        <p:spPr>
          <a:xfrm>
            <a:off x="21259800" y="14378940"/>
            <a:ext cx="1226820" cy="1508760"/>
          </a:xfrm>
          <a:custGeom>
            <a:avLst/>
            <a:gdLst>
              <a:gd name="connsiteX0" fmla="*/ 1226820 w 1226820"/>
              <a:gd name="connsiteY0" fmla="*/ 7620 h 1508760"/>
              <a:gd name="connsiteX1" fmla="*/ 434340 w 1226820"/>
              <a:gd name="connsiteY1" fmla="*/ 0 h 1508760"/>
              <a:gd name="connsiteX2" fmla="*/ 0 w 1226820"/>
              <a:gd name="connsiteY2" fmla="*/ 1508760 h 150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6820" h="1508760">
                <a:moveTo>
                  <a:pt x="1226820" y="7620"/>
                </a:moveTo>
                <a:lnTo>
                  <a:pt x="434340" y="0"/>
                </a:lnTo>
                <a:lnTo>
                  <a:pt x="0" y="15087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8" name="Freeform 2517"/>
          <p:cNvSpPr/>
          <p:nvPr/>
        </p:nvSpPr>
        <p:spPr>
          <a:xfrm>
            <a:off x="18950940" y="11719560"/>
            <a:ext cx="2865120" cy="1402080"/>
          </a:xfrm>
          <a:custGeom>
            <a:avLst/>
            <a:gdLst>
              <a:gd name="connsiteX0" fmla="*/ 0 w 2865120"/>
              <a:gd name="connsiteY0" fmla="*/ 190500 h 1402080"/>
              <a:gd name="connsiteX1" fmla="*/ 0 w 2865120"/>
              <a:gd name="connsiteY1" fmla="*/ 190500 h 1402080"/>
              <a:gd name="connsiteX2" fmla="*/ 121920 w 2865120"/>
              <a:gd name="connsiteY2" fmla="*/ 1112520 h 1402080"/>
              <a:gd name="connsiteX3" fmla="*/ 388620 w 2865120"/>
              <a:gd name="connsiteY3" fmla="*/ 1196340 h 1402080"/>
              <a:gd name="connsiteX4" fmla="*/ 434340 w 2865120"/>
              <a:gd name="connsiteY4" fmla="*/ 1402080 h 1402080"/>
              <a:gd name="connsiteX5" fmla="*/ 2865120 w 2865120"/>
              <a:gd name="connsiteY5" fmla="*/ 0 h 1402080"/>
              <a:gd name="connsiteX6" fmla="*/ 0 w 2865120"/>
              <a:gd name="connsiteY6" fmla="*/ 19050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65120" h="1402080">
                <a:moveTo>
                  <a:pt x="0" y="190500"/>
                </a:moveTo>
                <a:lnTo>
                  <a:pt x="0" y="190500"/>
                </a:lnTo>
                <a:lnTo>
                  <a:pt x="121920" y="1112520"/>
                </a:lnTo>
                <a:lnTo>
                  <a:pt x="388620" y="1196340"/>
                </a:lnTo>
                <a:lnTo>
                  <a:pt x="434340" y="1402080"/>
                </a:lnTo>
                <a:lnTo>
                  <a:pt x="2865120" y="0"/>
                </a:lnTo>
                <a:lnTo>
                  <a:pt x="0" y="19050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0" name="Freeform 2519"/>
          <p:cNvSpPr/>
          <p:nvPr/>
        </p:nvSpPr>
        <p:spPr>
          <a:xfrm>
            <a:off x="19659600" y="11841480"/>
            <a:ext cx="60960" cy="1066800"/>
          </a:xfrm>
          <a:custGeom>
            <a:avLst/>
            <a:gdLst>
              <a:gd name="connsiteX0" fmla="*/ 0 w 60960"/>
              <a:gd name="connsiteY0" fmla="*/ 0 h 1066800"/>
              <a:gd name="connsiteX1" fmla="*/ 60960 w 60960"/>
              <a:gd name="connsiteY1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066800">
                <a:moveTo>
                  <a:pt x="0" y="0"/>
                </a:moveTo>
                <a:lnTo>
                  <a:pt x="60960" y="10668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1" name="Freeform 2520"/>
          <p:cNvSpPr/>
          <p:nvPr/>
        </p:nvSpPr>
        <p:spPr>
          <a:xfrm>
            <a:off x="19667220" y="12199620"/>
            <a:ext cx="1143000" cy="99060"/>
          </a:xfrm>
          <a:custGeom>
            <a:avLst/>
            <a:gdLst>
              <a:gd name="connsiteX0" fmla="*/ 0 w 1143000"/>
              <a:gd name="connsiteY0" fmla="*/ 0 h 99060"/>
              <a:gd name="connsiteX1" fmla="*/ 1143000 w 1143000"/>
              <a:gd name="connsiteY1" fmla="*/ 99060 h 99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43000" h="99060">
                <a:moveTo>
                  <a:pt x="0" y="0"/>
                </a:moveTo>
                <a:lnTo>
                  <a:pt x="1143000" y="99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8" name="Freeform 2527"/>
          <p:cNvSpPr/>
          <p:nvPr/>
        </p:nvSpPr>
        <p:spPr>
          <a:xfrm>
            <a:off x="19583400" y="11780520"/>
            <a:ext cx="4381500" cy="2057400"/>
          </a:xfrm>
          <a:custGeom>
            <a:avLst/>
            <a:gdLst>
              <a:gd name="connsiteX0" fmla="*/ 0 w 4381500"/>
              <a:gd name="connsiteY0" fmla="*/ 1485900 h 2057400"/>
              <a:gd name="connsiteX1" fmla="*/ 22860 w 4381500"/>
              <a:gd name="connsiteY1" fmla="*/ 2034540 h 2057400"/>
              <a:gd name="connsiteX2" fmla="*/ 2499360 w 4381500"/>
              <a:gd name="connsiteY2" fmla="*/ 1706880 h 2057400"/>
              <a:gd name="connsiteX3" fmla="*/ 4358640 w 4381500"/>
              <a:gd name="connsiteY3" fmla="*/ 2057400 h 2057400"/>
              <a:gd name="connsiteX4" fmla="*/ 4381500 w 4381500"/>
              <a:gd name="connsiteY4" fmla="*/ 1295400 h 2057400"/>
              <a:gd name="connsiteX5" fmla="*/ 3208020 w 4381500"/>
              <a:gd name="connsiteY5" fmla="*/ 0 h 2057400"/>
              <a:gd name="connsiteX6" fmla="*/ 2392680 w 4381500"/>
              <a:gd name="connsiteY6" fmla="*/ 198120 h 2057400"/>
              <a:gd name="connsiteX7" fmla="*/ 0 w 4381500"/>
              <a:gd name="connsiteY7" fmla="*/ 1485900 h 2057400"/>
              <a:gd name="connsiteX0" fmla="*/ 0 w 4381500"/>
              <a:gd name="connsiteY0" fmla="*/ 1485900 h 2057400"/>
              <a:gd name="connsiteX1" fmla="*/ 22860 w 4381500"/>
              <a:gd name="connsiteY1" fmla="*/ 2034540 h 2057400"/>
              <a:gd name="connsiteX2" fmla="*/ 2499360 w 4381500"/>
              <a:gd name="connsiteY2" fmla="*/ 1706880 h 2057400"/>
              <a:gd name="connsiteX3" fmla="*/ 4358640 w 4381500"/>
              <a:gd name="connsiteY3" fmla="*/ 2057400 h 2057400"/>
              <a:gd name="connsiteX4" fmla="*/ 4381500 w 4381500"/>
              <a:gd name="connsiteY4" fmla="*/ 1295400 h 2057400"/>
              <a:gd name="connsiteX5" fmla="*/ 3208020 w 4381500"/>
              <a:gd name="connsiteY5" fmla="*/ 0 h 2057400"/>
              <a:gd name="connsiteX6" fmla="*/ 2392680 w 4381500"/>
              <a:gd name="connsiteY6" fmla="*/ 198120 h 2057400"/>
              <a:gd name="connsiteX7" fmla="*/ 1691640 w 4381500"/>
              <a:gd name="connsiteY7" fmla="*/ 769620 h 2057400"/>
              <a:gd name="connsiteX8" fmla="*/ 0 w 4381500"/>
              <a:gd name="connsiteY8" fmla="*/ 1485900 h 205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1500" h="2057400">
                <a:moveTo>
                  <a:pt x="0" y="1485900"/>
                </a:moveTo>
                <a:lnTo>
                  <a:pt x="22860" y="2034540"/>
                </a:lnTo>
                <a:lnTo>
                  <a:pt x="2499360" y="1706880"/>
                </a:lnTo>
                <a:lnTo>
                  <a:pt x="4358640" y="2057400"/>
                </a:lnTo>
                <a:lnTo>
                  <a:pt x="4381500" y="1295400"/>
                </a:lnTo>
                <a:lnTo>
                  <a:pt x="3208020" y="0"/>
                </a:lnTo>
                <a:lnTo>
                  <a:pt x="2392680" y="198120"/>
                </a:lnTo>
                <a:cubicBezTo>
                  <a:pt x="2133600" y="342900"/>
                  <a:pt x="1950720" y="624840"/>
                  <a:pt x="1691640" y="769620"/>
                </a:cubicBezTo>
                <a:lnTo>
                  <a:pt x="0" y="148590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9" name="Freeform 2528"/>
          <p:cNvSpPr/>
          <p:nvPr/>
        </p:nvSpPr>
        <p:spPr>
          <a:xfrm>
            <a:off x="20497800" y="12870180"/>
            <a:ext cx="1623060" cy="807720"/>
          </a:xfrm>
          <a:custGeom>
            <a:avLst/>
            <a:gdLst>
              <a:gd name="connsiteX0" fmla="*/ 121920 w 1623060"/>
              <a:gd name="connsiteY0" fmla="*/ 807720 h 807720"/>
              <a:gd name="connsiteX1" fmla="*/ 0 w 1623060"/>
              <a:gd name="connsiteY1" fmla="*/ 0 h 807720"/>
              <a:gd name="connsiteX2" fmla="*/ 1623060 w 1623060"/>
              <a:gd name="connsiteY2" fmla="*/ 45720 h 807720"/>
              <a:gd name="connsiteX3" fmla="*/ 1577340 w 1623060"/>
              <a:gd name="connsiteY3" fmla="*/ 58674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23060" h="807720">
                <a:moveTo>
                  <a:pt x="121920" y="807720"/>
                </a:moveTo>
                <a:lnTo>
                  <a:pt x="0" y="0"/>
                </a:lnTo>
                <a:lnTo>
                  <a:pt x="1623060" y="45720"/>
                </a:lnTo>
                <a:lnTo>
                  <a:pt x="1577340" y="586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0" name="Freeform 2529"/>
          <p:cNvSpPr/>
          <p:nvPr/>
        </p:nvSpPr>
        <p:spPr>
          <a:xfrm>
            <a:off x="22120860" y="12382500"/>
            <a:ext cx="1188720" cy="571500"/>
          </a:xfrm>
          <a:custGeom>
            <a:avLst/>
            <a:gdLst>
              <a:gd name="connsiteX0" fmla="*/ 0 w 1188720"/>
              <a:gd name="connsiteY0" fmla="*/ 510540 h 571500"/>
              <a:gd name="connsiteX1" fmla="*/ 1097280 w 1188720"/>
              <a:gd name="connsiteY1" fmla="*/ 571500 h 571500"/>
              <a:gd name="connsiteX2" fmla="*/ 1188720 w 1188720"/>
              <a:gd name="connsiteY2" fmla="*/ 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88720" h="571500">
                <a:moveTo>
                  <a:pt x="0" y="510540"/>
                </a:moveTo>
                <a:lnTo>
                  <a:pt x="1097280" y="571500"/>
                </a:lnTo>
                <a:lnTo>
                  <a:pt x="11887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1" name="Freeform 2530"/>
          <p:cNvSpPr/>
          <p:nvPr/>
        </p:nvSpPr>
        <p:spPr>
          <a:xfrm>
            <a:off x="23042880" y="12954000"/>
            <a:ext cx="137160" cy="739140"/>
          </a:xfrm>
          <a:custGeom>
            <a:avLst/>
            <a:gdLst>
              <a:gd name="connsiteX0" fmla="*/ 137160 w 137160"/>
              <a:gd name="connsiteY0" fmla="*/ 0 h 739140"/>
              <a:gd name="connsiteX1" fmla="*/ 0 w 137160"/>
              <a:gd name="connsiteY1" fmla="*/ 73914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739140">
                <a:moveTo>
                  <a:pt x="137160" y="0"/>
                </a:moveTo>
                <a:lnTo>
                  <a:pt x="0" y="7391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6" name="Freeform 2545"/>
          <p:cNvSpPr/>
          <p:nvPr/>
        </p:nvSpPr>
        <p:spPr>
          <a:xfrm>
            <a:off x="22090380" y="11910060"/>
            <a:ext cx="144780" cy="1059180"/>
          </a:xfrm>
          <a:custGeom>
            <a:avLst/>
            <a:gdLst>
              <a:gd name="connsiteX0" fmla="*/ 0 w 144780"/>
              <a:gd name="connsiteY0" fmla="*/ 1059180 h 1059180"/>
              <a:gd name="connsiteX1" fmla="*/ 0 w 144780"/>
              <a:gd name="connsiteY1" fmla="*/ 1059180 h 1059180"/>
              <a:gd name="connsiteX2" fmla="*/ 144780 w 144780"/>
              <a:gd name="connsiteY2" fmla="*/ 0 h 1059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4780" h="1059180">
                <a:moveTo>
                  <a:pt x="0" y="1059180"/>
                </a:moveTo>
                <a:lnTo>
                  <a:pt x="0" y="1059180"/>
                </a:lnTo>
                <a:lnTo>
                  <a:pt x="1447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71" name="TextBox 2670"/>
          <p:cNvSpPr txBox="1"/>
          <p:nvPr/>
        </p:nvSpPr>
        <p:spPr>
          <a:xfrm>
            <a:off x="2070343" y="2642746"/>
            <a:ext cx="1799393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Houseville</a:t>
            </a:r>
            <a:endParaRPr lang="en-US" sz="2800" b="1" i="1" dirty="0"/>
          </a:p>
        </p:txBody>
      </p:sp>
      <p:sp>
        <p:nvSpPr>
          <p:cNvPr id="2667" name="TextBox 2666"/>
          <p:cNvSpPr txBox="1"/>
          <p:nvPr/>
        </p:nvSpPr>
        <p:spPr>
          <a:xfrm>
            <a:off x="8286595" y="3627728"/>
            <a:ext cx="291590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Angoville</a:t>
            </a:r>
            <a:r>
              <a:rPr lang="en-US" sz="2800" b="1" i="1" dirty="0"/>
              <a:t>-au-Plain</a:t>
            </a:r>
          </a:p>
        </p:txBody>
      </p:sp>
      <p:sp>
        <p:nvSpPr>
          <p:cNvPr id="2662" name="TextBox 2661"/>
          <p:cNvSpPr txBox="1"/>
          <p:nvPr/>
        </p:nvSpPr>
        <p:spPr>
          <a:xfrm>
            <a:off x="8976826" y="1589853"/>
            <a:ext cx="1638997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 err="1"/>
              <a:t>Vierville</a:t>
            </a:r>
            <a:endParaRPr lang="en-US" sz="2800" b="1" i="1" dirty="0"/>
          </a:p>
        </p:txBody>
      </p:sp>
      <p:sp>
        <p:nvSpPr>
          <p:cNvPr id="2680" name="TextBox 2679"/>
          <p:cNvSpPr txBox="1"/>
          <p:nvPr/>
        </p:nvSpPr>
        <p:spPr>
          <a:xfrm>
            <a:off x="3291453" y="15554914"/>
            <a:ext cx="1437265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Douville</a:t>
            </a:r>
            <a:endParaRPr lang="en-US" sz="2800" b="1" i="1" dirty="0"/>
          </a:p>
        </p:txBody>
      </p:sp>
      <p:sp>
        <p:nvSpPr>
          <p:cNvPr id="2679" name="TextBox 2678"/>
          <p:cNvSpPr txBox="1"/>
          <p:nvPr/>
        </p:nvSpPr>
        <p:spPr>
          <a:xfrm>
            <a:off x="7718335" y="16259150"/>
            <a:ext cx="2367857" cy="954107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/>
              <a:t>La </a:t>
            </a:r>
            <a:r>
              <a:rPr lang="en-US" sz="2800" b="1" i="1" dirty="0" err="1"/>
              <a:t>Billonnerie</a:t>
            </a:r>
            <a:endParaRPr lang="en-US" sz="2800" b="1" i="1" dirty="0"/>
          </a:p>
          <a:p>
            <a:pPr algn="ctr"/>
            <a:r>
              <a:rPr lang="en-US" sz="2800" b="1" i="1" dirty="0"/>
              <a:t>(Hill 30)</a:t>
            </a:r>
          </a:p>
        </p:txBody>
      </p:sp>
      <p:sp>
        <p:nvSpPr>
          <p:cNvPr id="2880" name="TextBox 2879"/>
          <p:cNvSpPr txBox="1"/>
          <p:nvPr/>
        </p:nvSpPr>
        <p:spPr>
          <a:xfrm>
            <a:off x="16594346" y="8923834"/>
            <a:ext cx="1580056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Brevands</a:t>
            </a:r>
            <a:endParaRPr lang="en-US" sz="2800" b="1" i="1" dirty="0"/>
          </a:p>
        </p:txBody>
      </p:sp>
      <p:sp>
        <p:nvSpPr>
          <p:cNvPr id="2877" name="TextBox 2876"/>
          <p:cNvSpPr txBox="1"/>
          <p:nvPr/>
        </p:nvSpPr>
        <p:spPr>
          <a:xfrm>
            <a:off x="16697305" y="14581061"/>
            <a:ext cx="2223431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La </a:t>
            </a:r>
            <a:r>
              <a:rPr lang="en-US" sz="2800" b="1" i="1" dirty="0" err="1"/>
              <a:t>Fourchette</a:t>
            </a:r>
            <a:endParaRPr lang="en-US" sz="2800" b="1" i="1" dirty="0"/>
          </a:p>
        </p:txBody>
      </p:sp>
      <p:sp>
        <p:nvSpPr>
          <p:cNvPr id="2878" name="TextBox 2877"/>
          <p:cNvSpPr txBox="1"/>
          <p:nvPr/>
        </p:nvSpPr>
        <p:spPr>
          <a:xfrm>
            <a:off x="17009479" y="13574935"/>
            <a:ext cx="1560883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Le Roche</a:t>
            </a:r>
          </a:p>
        </p:txBody>
      </p:sp>
      <p:grpSp>
        <p:nvGrpSpPr>
          <p:cNvPr id="2548" name="Group 2547"/>
          <p:cNvGrpSpPr/>
          <p:nvPr/>
        </p:nvGrpSpPr>
        <p:grpSpPr>
          <a:xfrm>
            <a:off x="5421303" y="596003"/>
            <a:ext cx="4421529" cy="8090704"/>
            <a:chOff x="5469429" y="620066"/>
            <a:chExt cx="4421529" cy="8090704"/>
          </a:xfrm>
        </p:grpSpPr>
        <p:sp>
          <p:nvSpPr>
            <p:cNvPr id="14" name="Freeform 13"/>
            <p:cNvSpPr/>
            <p:nvPr/>
          </p:nvSpPr>
          <p:spPr>
            <a:xfrm>
              <a:off x="5469429" y="620066"/>
              <a:ext cx="4421529" cy="8090704"/>
            </a:xfrm>
            <a:custGeom>
              <a:avLst/>
              <a:gdLst>
                <a:gd name="connsiteX0" fmla="*/ 4421529 w 4421529"/>
                <a:gd name="connsiteY0" fmla="*/ 0 h 8090704"/>
                <a:gd name="connsiteX1" fmla="*/ 3750198 w 4421529"/>
                <a:gd name="connsiteY1" fmla="*/ 509286 h 8090704"/>
                <a:gd name="connsiteX2" fmla="*/ 3194613 w 4421529"/>
                <a:gd name="connsiteY2" fmla="*/ 1319514 h 8090704"/>
                <a:gd name="connsiteX3" fmla="*/ 2604304 w 4421529"/>
                <a:gd name="connsiteY3" fmla="*/ 1701479 h 8090704"/>
                <a:gd name="connsiteX4" fmla="*/ 2199190 w 4421529"/>
                <a:gd name="connsiteY4" fmla="*/ 2048719 h 8090704"/>
                <a:gd name="connsiteX5" fmla="*/ 1990846 w 4421529"/>
                <a:gd name="connsiteY5" fmla="*/ 2465408 h 8090704"/>
                <a:gd name="connsiteX6" fmla="*/ 1701479 w 4421529"/>
                <a:gd name="connsiteY6" fmla="*/ 2546431 h 8090704"/>
                <a:gd name="connsiteX7" fmla="*/ 1238491 w 4421529"/>
                <a:gd name="connsiteY7" fmla="*/ 3287210 h 8090704"/>
                <a:gd name="connsiteX8" fmla="*/ 937550 w 4421529"/>
                <a:gd name="connsiteY8" fmla="*/ 3935393 h 8090704"/>
                <a:gd name="connsiteX9" fmla="*/ 740780 w 4421529"/>
                <a:gd name="connsiteY9" fmla="*/ 4514127 h 8090704"/>
                <a:gd name="connsiteX10" fmla="*/ 694481 w 4421529"/>
                <a:gd name="connsiteY10" fmla="*/ 4988689 h 8090704"/>
                <a:gd name="connsiteX11" fmla="*/ 706056 w 4421529"/>
                <a:gd name="connsiteY11" fmla="*/ 5243332 h 8090704"/>
                <a:gd name="connsiteX12" fmla="*/ 648183 w 4421529"/>
                <a:gd name="connsiteY12" fmla="*/ 5428527 h 8090704"/>
                <a:gd name="connsiteX13" fmla="*/ 740780 w 4421529"/>
                <a:gd name="connsiteY13" fmla="*/ 5879939 h 8090704"/>
                <a:gd name="connsiteX14" fmla="*/ 752355 w 4421529"/>
                <a:gd name="connsiteY14" fmla="*/ 6551271 h 8090704"/>
                <a:gd name="connsiteX15" fmla="*/ 636608 w 4421529"/>
                <a:gd name="connsiteY15" fmla="*/ 7060557 h 8090704"/>
                <a:gd name="connsiteX16" fmla="*/ 381965 w 4421529"/>
                <a:gd name="connsiteY16" fmla="*/ 7407798 h 8090704"/>
                <a:gd name="connsiteX17" fmla="*/ 289367 w 4421529"/>
                <a:gd name="connsiteY17" fmla="*/ 7674015 h 8090704"/>
                <a:gd name="connsiteX18" fmla="*/ 0 w 4421529"/>
                <a:gd name="connsiteY18" fmla="*/ 8090704 h 80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21529" h="8090704">
                  <a:moveTo>
                    <a:pt x="4421529" y="0"/>
                  </a:moveTo>
                  <a:lnTo>
                    <a:pt x="3750198" y="509286"/>
                  </a:lnTo>
                  <a:lnTo>
                    <a:pt x="3194613" y="1319514"/>
                  </a:lnTo>
                  <a:lnTo>
                    <a:pt x="2604304" y="1701479"/>
                  </a:lnTo>
                  <a:lnTo>
                    <a:pt x="2199190" y="2048719"/>
                  </a:lnTo>
                  <a:lnTo>
                    <a:pt x="1990846" y="2465408"/>
                  </a:lnTo>
                  <a:lnTo>
                    <a:pt x="1701479" y="2546431"/>
                  </a:lnTo>
                  <a:lnTo>
                    <a:pt x="1238491" y="3287210"/>
                  </a:lnTo>
                  <a:lnTo>
                    <a:pt x="937550" y="3935393"/>
                  </a:lnTo>
                  <a:lnTo>
                    <a:pt x="740780" y="4514127"/>
                  </a:lnTo>
                  <a:lnTo>
                    <a:pt x="694481" y="4988689"/>
                  </a:lnTo>
                  <a:lnTo>
                    <a:pt x="706056" y="5243332"/>
                  </a:lnTo>
                  <a:lnTo>
                    <a:pt x="648183" y="5428527"/>
                  </a:lnTo>
                  <a:lnTo>
                    <a:pt x="740780" y="5879939"/>
                  </a:lnTo>
                  <a:lnTo>
                    <a:pt x="752355" y="6551271"/>
                  </a:lnTo>
                  <a:lnTo>
                    <a:pt x="636608" y="7060557"/>
                  </a:lnTo>
                  <a:lnTo>
                    <a:pt x="381965" y="7407798"/>
                  </a:lnTo>
                  <a:lnTo>
                    <a:pt x="289367" y="7674015"/>
                  </a:lnTo>
                  <a:lnTo>
                    <a:pt x="0" y="8090704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88" name="Freeform 3187"/>
            <p:cNvSpPr/>
            <p:nvPr/>
          </p:nvSpPr>
          <p:spPr>
            <a:xfrm>
              <a:off x="5469429" y="620066"/>
              <a:ext cx="4421529" cy="8090704"/>
            </a:xfrm>
            <a:custGeom>
              <a:avLst/>
              <a:gdLst>
                <a:gd name="connsiteX0" fmla="*/ 4421529 w 4421529"/>
                <a:gd name="connsiteY0" fmla="*/ 0 h 8090704"/>
                <a:gd name="connsiteX1" fmla="*/ 3750198 w 4421529"/>
                <a:gd name="connsiteY1" fmla="*/ 509286 h 8090704"/>
                <a:gd name="connsiteX2" fmla="*/ 3194613 w 4421529"/>
                <a:gd name="connsiteY2" fmla="*/ 1319514 h 8090704"/>
                <a:gd name="connsiteX3" fmla="*/ 2604304 w 4421529"/>
                <a:gd name="connsiteY3" fmla="*/ 1701479 h 8090704"/>
                <a:gd name="connsiteX4" fmla="*/ 2199190 w 4421529"/>
                <a:gd name="connsiteY4" fmla="*/ 2048719 h 8090704"/>
                <a:gd name="connsiteX5" fmla="*/ 1990846 w 4421529"/>
                <a:gd name="connsiteY5" fmla="*/ 2465408 h 8090704"/>
                <a:gd name="connsiteX6" fmla="*/ 1701479 w 4421529"/>
                <a:gd name="connsiteY6" fmla="*/ 2546431 h 8090704"/>
                <a:gd name="connsiteX7" fmla="*/ 1238491 w 4421529"/>
                <a:gd name="connsiteY7" fmla="*/ 3287210 h 8090704"/>
                <a:gd name="connsiteX8" fmla="*/ 937550 w 4421529"/>
                <a:gd name="connsiteY8" fmla="*/ 3935393 h 8090704"/>
                <a:gd name="connsiteX9" fmla="*/ 740780 w 4421529"/>
                <a:gd name="connsiteY9" fmla="*/ 4514127 h 8090704"/>
                <a:gd name="connsiteX10" fmla="*/ 694481 w 4421529"/>
                <a:gd name="connsiteY10" fmla="*/ 4988689 h 8090704"/>
                <a:gd name="connsiteX11" fmla="*/ 706056 w 4421529"/>
                <a:gd name="connsiteY11" fmla="*/ 5243332 h 8090704"/>
                <a:gd name="connsiteX12" fmla="*/ 648183 w 4421529"/>
                <a:gd name="connsiteY12" fmla="*/ 5428527 h 8090704"/>
                <a:gd name="connsiteX13" fmla="*/ 740780 w 4421529"/>
                <a:gd name="connsiteY13" fmla="*/ 5879939 h 8090704"/>
                <a:gd name="connsiteX14" fmla="*/ 752355 w 4421529"/>
                <a:gd name="connsiteY14" fmla="*/ 6551271 h 8090704"/>
                <a:gd name="connsiteX15" fmla="*/ 636608 w 4421529"/>
                <a:gd name="connsiteY15" fmla="*/ 7060557 h 8090704"/>
                <a:gd name="connsiteX16" fmla="*/ 381965 w 4421529"/>
                <a:gd name="connsiteY16" fmla="*/ 7407798 h 8090704"/>
                <a:gd name="connsiteX17" fmla="*/ 289367 w 4421529"/>
                <a:gd name="connsiteY17" fmla="*/ 7674015 h 8090704"/>
                <a:gd name="connsiteX18" fmla="*/ 0 w 4421529"/>
                <a:gd name="connsiteY18" fmla="*/ 8090704 h 80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21529" h="8090704">
                  <a:moveTo>
                    <a:pt x="4421529" y="0"/>
                  </a:moveTo>
                  <a:lnTo>
                    <a:pt x="3750198" y="509286"/>
                  </a:lnTo>
                  <a:lnTo>
                    <a:pt x="3194613" y="1319514"/>
                  </a:lnTo>
                  <a:lnTo>
                    <a:pt x="2604304" y="1701479"/>
                  </a:lnTo>
                  <a:lnTo>
                    <a:pt x="2199190" y="2048719"/>
                  </a:lnTo>
                  <a:lnTo>
                    <a:pt x="1990846" y="2465408"/>
                  </a:lnTo>
                  <a:lnTo>
                    <a:pt x="1701479" y="2546431"/>
                  </a:lnTo>
                  <a:lnTo>
                    <a:pt x="1238491" y="3287210"/>
                  </a:lnTo>
                  <a:lnTo>
                    <a:pt x="937550" y="3935393"/>
                  </a:lnTo>
                  <a:lnTo>
                    <a:pt x="740780" y="4514127"/>
                  </a:lnTo>
                  <a:lnTo>
                    <a:pt x="694481" y="4988689"/>
                  </a:lnTo>
                  <a:lnTo>
                    <a:pt x="706056" y="5243332"/>
                  </a:lnTo>
                  <a:lnTo>
                    <a:pt x="648183" y="5428527"/>
                  </a:lnTo>
                  <a:lnTo>
                    <a:pt x="740780" y="5879939"/>
                  </a:lnTo>
                  <a:lnTo>
                    <a:pt x="752355" y="6551271"/>
                  </a:lnTo>
                  <a:lnTo>
                    <a:pt x="636608" y="7060557"/>
                  </a:lnTo>
                  <a:lnTo>
                    <a:pt x="381965" y="7407798"/>
                  </a:lnTo>
                  <a:lnTo>
                    <a:pt x="289367" y="7674015"/>
                  </a:lnTo>
                  <a:lnTo>
                    <a:pt x="0" y="8090704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558" name="Group 2557"/>
          <p:cNvGrpSpPr/>
          <p:nvPr/>
        </p:nvGrpSpPr>
        <p:grpSpPr>
          <a:xfrm>
            <a:off x="1552054" y="14845550"/>
            <a:ext cx="6804660" cy="3223260"/>
            <a:chOff x="348873" y="14766435"/>
            <a:chExt cx="6804660" cy="3223260"/>
          </a:xfrm>
        </p:grpSpPr>
        <p:grpSp>
          <p:nvGrpSpPr>
            <p:cNvPr id="2557" name="Group 2556"/>
            <p:cNvGrpSpPr/>
            <p:nvPr/>
          </p:nvGrpSpPr>
          <p:grpSpPr>
            <a:xfrm>
              <a:off x="348873" y="14766435"/>
              <a:ext cx="6804660" cy="3223260"/>
              <a:chOff x="1563263" y="14858856"/>
              <a:chExt cx="6804660" cy="3223260"/>
            </a:xfrm>
          </p:grpSpPr>
          <p:sp>
            <p:nvSpPr>
              <p:cNvPr id="43" name="Freeform 42"/>
              <p:cNvSpPr/>
              <p:nvPr/>
            </p:nvSpPr>
            <p:spPr>
              <a:xfrm>
                <a:off x="6036203" y="14858856"/>
                <a:ext cx="2331720" cy="3200400"/>
              </a:xfrm>
              <a:custGeom>
                <a:avLst/>
                <a:gdLst>
                  <a:gd name="connsiteX0" fmla="*/ 0 w 2331720"/>
                  <a:gd name="connsiteY0" fmla="*/ 3200400 h 3200400"/>
                  <a:gd name="connsiteX1" fmla="*/ 0 w 2331720"/>
                  <a:gd name="connsiteY1" fmla="*/ 3200400 h 3200400"/>
                  <a:gd name="connsiteX2" fmla="*/ 838200 w 2331720"/>
                  <a:gd name="connsiteY2" fmla="*/ 2293620 h 3200400"/>
                  <a:gd name="connsiteX3" fmla="*/ 1356360 w 2331720"/>
                  <a:gd name="connsiteY3" fmla="*/ 1767840 h 3200400"/>
                  <a:gd name="connsiteX4" fmla="*/ 2331720 w 2331720"/>
                  <a:gd name="connsiteY4" fmla="*/ 0 h 320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1720" h="3200400">
                    <a:moveTo>
                      <a:pt x="0" y="3200400"/>
                    </a:moveTo>
                    <a:lnTo>
                      <a:pt x="0" y="3200400"/>
                    </a:lnTo>
                    <a:lnTo>
                      <a:pt x="838200" y="2293620"/>
                    </a:lnTo>
                    <a:lnTo>
                      <a:pt x="1356360" y="1767840"/>
                    </a:lnTo>
                    <a:lnTo>
                      <a:pt x="2331720" y="0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1563263" y="15430356"/>
                <a:ext cx="6477000" cy="1104900"/>
              </a:xfrm>
              <a:custGeom>
                <a:avLst/>
                <a:gdLst>
                  <a:gd name="connsiteX0" fmla="*/ 0 w 6477000"/>
                  <a:gd name="connsiteY0" fmla="*/ 960120 h 1104900"/>
                  <a:gd name="connsiteX1" fmla="*/ 1600200 w 6477000"/>
                  <a:gd name="connsiteY1" fmla="*/ 960120 h 1104900"/>
                  <a:gd name="connsiteX2" fmla="*/ 2819400 w 6477000"/>
                  <a:gd name="connsiteY2" fmla="*/ 1104900 h 1104900"/>
                  <a:gd name="connsiteX3" fmla="*/ 3733800 w 6477000"/>
                  <a:gd name="connsiteY3" fmla="*/ 662940 h 1104900"/>
                  <a:gd name="connsiteX4" fmla="*/ 4754880 w 6477000"/>
                  <a:gd name="connsiteY4" fmla="*/ 548640 h 1104900"/>
                  <a:gd name="connsiteX5" fmla="*/ 5638800 w 6477000"/>
                  <a:gd name="connsiteY5" fmla="*/ 137160 h 1104900"/>
                  <a:gd name="connsiteX6" fmla="*/ 6278880 w 6477000"/>
                  <a:gd name="connsiteY6" fmla="*/ 0 h 1104900"/>
                  <a:gd name="connsiteX7" fmla="*/ 6477000 w 6477000"/>
                  <a:gd name="connsiteY7" fmla="*/ 15240 h 110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477000" h="1104900">
                    <a:moveTo>
                      <a:pt x="0" y="960120"/>
                    </a:moveTo>
                    <a:lnTo>
                      <a:pt x="1600200" y="960120"/>
                    </a:lnTo>
                    <a:lnTo>
                      <a:pt x="2819400" y="1104900"/>
                    </a:lnTo>
                    <a:lnTo>
                      <a:pt x="3733800" y="662940"/>
                    </a:lnTo>
                    <a:lnTo>
                      <a:pt x="4754880" y="548640"/>
                    </a:lnTo>
                    <a:lnTo>
                      <a:pt x="5638800" y="137160"/>
                    </a:lnTo>
                    <a:lnTo>
                      <a:pt x="6278880" y="0"/>
                    </a:lnTo>
                    <a:lnTo>
                      <a:pt x="6477000" y="15240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704483" y="15590376"/>
                <a:ext cx="3413760" cy="2491740"/>
              </a:xfrm>
              <a:custGeom>
                <a:avLst/>
                <a:gdLst>
                  <a:gd name="connsiteX0" fmla="*/ 0 w 3413760"/>
                  <a:gd name="connsiteY0" fmla="*/ 2491740 h 2491740"/>
                  <a:gd name="connsiteX1" fmla="*/ 914400 w 3413760"/>
                  <a:gd name="connsiteY1" fmla="*/ 2011680 h 2491740"/>
                  <a:gd name="connsiteX2" fmla="*/ 1257300 w 3413760"/>
                  <a:gd name="connsiteY2" fmla="*/ 1699260 h 2491740"/>
                  <a:gd name="connsiteX3" fmla="*/ 1318260 w 3413760"/>
                  <a:gd name="connsiteY3" fmla="*/ 1501140 h 2491740"/>
                  <a:gd name="connsiteX4" fmla="*/ 2034540 w 3413760"/>
                  <a:gd name="connsiteY4" fmla="*/ 1135380 h 2491740"/>
                  <a:gd name="connsiteX5" fmla="*/ 3116580 w 3413760"/>
                  <a:gd name="connsiteY5" fmla="*/ 358140 h 2491740"/>
                  <a:gd name="connsiteX6" fmla="*/ 3413760 w 3413760"/>
                  <a:gd name="connsiteY6" fmla="*/ 167640 h 2491740"/>
                  <a:gd name="connsiteX7" fmla="*/ 3413760 w 3413760"/>
                  <a:gd name="connsiteY7" fmla="*/ 0 h 249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13760" h="2491740">
                    <a:moveTo>
                      <a:pt x="0" y="2491740"/>
                    </a:moveTo>
                    <a:lnTo>
                      <a:pt x="914400" y="2011680"/>
                    </a:lnTo>
                    <a:lnTo>
                      <a:pt x="1257300" y="1699260"/>
                    </a:lnTo>
                    <a:lnTo>
                      <a:pt x="1318260" y="1501140"/>
                    </a:lnTo>
                    <a:lnTo>
                      <a:pt x="2034540" y="1135380"/>
                    </a:lnTo>
                    <a:lnTo>
                      <a:pt x="3116580" y="358140"/>
                    </a:lnTo>
                    <a:lnTo>
                      <a:pt x="3413760" y="167640"/>
                    </a:lnTo>
                    <a:lnTo>
                      <a:pt x="3413760" y="0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56" name="Group 2555"/>
            <p:cNvGrpSpPr/>
            <p:nvPr/>
          </p:nvGrpSpPr>
          <p:grpSpPr>
            <a:xfrm>
              <a:off x="348873" y="14766435"/>
              <a:ext cx="6804660" cy="3223260"/>
              <a:chOff x="1715663" y="15011256"/>
              <a:chExt cx="6804660" cy="3223260"/>
            </a:xfrm>
          </p:grpSpPr>
          <p:sp>
            <p:nvSpPr>
              <p:cNvPr id="3189" name="Freeform 3188"/>
              <p:cNvSpPr/>
              <p:nvPr/>
            </p:nvSpPr>
            <p:spPr>
              <a:xfrm>
                <a:off x="6188603" y="15011256"/>
                <a:ext cx="2331720" cy="3200400"/>
              </a:xfrm>
              <a:custGeom>
                <a:avLst/>
                <a:gdLst>
                  <a:gd name="connsiteX0" fmla="*/ 0 w 2331720"/>
                  <a:gd name="connsiteY0" fmla="*/ 3200400 h 3200400"/>
                  <a:gd name="connsiteX1" fmla="*/ 0 w 2331720"/>
                  <a:gd name="connsiteY1" fmla="*/ 3200400 h 3200400"/>
                  <a:gd name="connsiteX2" fmla="*/ 838200 w 2331720"/>
                  <a:gd name="connsiteY2" fmla="*/ 2293620 h 3200400"/>
                  <a:gd name="connsiteX3" fmla="*/ 1356360 w 2331720"/>
                  <a:gd name="connsiteY3" fmla="*/ 1767840 h 3200400"/>
                  <a:gd name="connsiteX4" fmla="*/ 2331720 w 2331720"/>
                  <a:gd name="connsiteY4" fmla="*/ 0 h 320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1720" h="3200400">
                    <a:moveTo>
                      <a:pt x="0" y="3200400"/>
                    </a:moveTo>
                    <a:lnTo>
                      <a:pt x="0" y="3200400"/>
                    </a:lnTo>
                    <a:lnTo>
                      <a:pt x="838200" y="2293620"/>
                    </a:lnTo>
                    <a:lnTo>
                      <a:pt x="1356360" y="1767840"/>
                    </a:lnTo>
                    <a:lnTo>
                      <a:pt x="2331720" y="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0" name="Freeform 3189"/>
              <p:cNvSpPr/>
              <p:nvPr/>
            </p:nvSpPr>
            <p:spPr>
              <a:xfrm>
                <a:off x="1715663" y="15582756"/>
                <a:ext cx="6477000" cy="1104900"/>
              </a:xfrm>
              <a:custGeom>
                <a:avLst/>
                <a:gdLst>
                  <a:gd name="connsiteX0" fmla="*/ 0 w 6477000"/>
                  <a:gd name="connsiteY0" fmla="*/ 960120 h 1104900"/>
                  <a:gd name="connsiteX1" fmla="*/ 1600200 w 6477000"/>
                  <a:gd name="connsiteY1" fmla="*/ 960120 h 1104900"/>
                  <a:gd name="connsiteX2" fmla="*/ 2819400 w 6477000"/>
                  <a:gd name="connsiteY2" fmla="*/ 1104900 h 1104900"/>
                  <a:gd name="connsiteX3" fmla="*/ 3733800 w 6477000"/>
                  <a:gd name="connsiteY3" fmla="*/ 662940 h 1104900"/>
                  <a:gd name="connsiteX4" fmla="*/ 4754880 w 6477000"/>
                  <a:gd name="connsiteY4" fmla="*/ 548640 h 1104900"/>
                  <a:gd name="connsiteX5" fmla="*/ 5638800 w 6477000"/>
                  <a:gd name="connsiteY5" fmla="*/ 137160 h 1104900"/>
                  <a:gd name="connsiteX6" fmla="*/ 6278880 w 6477000"/>
                  <a:gd name="connsiteY6" fmla="*/ 0 h 1104900"/>
                  <a:gd name="connsiteX7" fmla="*/ 6477000 w 6477000"/>
                  <a:gd name="connsiteY7" fmla="*/ 15240 h 110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477000" h="1104900">
                    <a:moveTo>
                      <a:pt x="0" y="960120"/>
                    </a:moveTo>
                    <a:lnTo>
                      <a:pt x="1600200" y="960120"/>
                    </a:lnTo>
                    <a:lnTo>
                      <a:pt x="2819400" y="1104900"/>
                    </a:lnTo>
                    <a:lnTo>
                      <a:pt x="3733800" y="662940"/>
                    </a:lnTo>
                    <a:lnTo>
                      <a:pt x="4754880" y="548640"/>
                    </a:lnTo>
                    <a:lnTo>
                      <a:pt x="5638800" y="137160"/>
                    </a:lnTo>
                    <a:lnTo>
                      <a:pt x="6278880" y="0"/>
                    </a:lnTo>
                    <a:lnTo>
                      <a:pt x="6477000" y="1524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1" name="Freeform 3190"/>
              <p:cNvSpPr/>
              <p:nvPr/>
            </p:nvSpPr>
            <p:spPr>
              <a:xfrm>
                <a:off x="3856883" y="15742776"/>
                <a:ext cx="3413760" cy="2491740"/>
              </a:xfrm>
              <a:custGeom>
                <a:avLst/>
                <a:gdLst>
                  <a:gd name="connsiteX0" fmla="*/ 0 w 3413760"/>
                  <a:gd name="connsiteY0" fmla="*/ 2491740 h 2491740"/>
                  <a:gd name="connsiteX1" fmla="*/ 914400 w 3413760"/>
                  <a:gd name="connsiteY1" fmla="*/ 2011680 h 2491740"/>
                  <a:gd name="connsiteX2" fmla="*/ 1257300 w 3413760"/>
                  <a:gd name="connsiteY2" fmla="*/ 1699260 h 2491740"/>
                  <a:gd name="connsiteX3" fmla="*/ 1318260 w 3413760"/>
                  <a:gd name="connsiteY3" fmla="*/ 1501140 h 2491740"/>
                  <a:gd name="connsiteX4" fmla="*/ 2034540 w 3413760"/>
                  <a:gd name="connsiteY4" fmla="*/ 1135380 h 2491740"/>
                  <a:gd name="connsiteX5" fmla="*/ 3116580 w 3413760"/>
                  <a:gd name="connsiteY5" fmla="*/ 358140 h 2491740"/>
                  <a:gd name="connsiteX6" fmla="*/ 3413760 w 3413760"/>
                  <a:gd name="connsiteY6" fmla="*/ 167640 h 2491740"/>
                  <a:gd name="connsiteX7" fmla="*/ 3413760 w 3413760"/>
                  <a:gd name="connsiteY7" fmla="*/ 0 h 249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13760" h="2491740">
                    <a:moveTo>
                      <a:pt x="0" y="2491740"/>
                    </a:moveTo>
                    <a:lnTo>
                      <a:pt x="914400" y="2011680"/>
                    </a:lnTo>
                    <a:lnTo>
                      <a:pt x="1257300" y="1699260"/>
                    </a:lnTo>
                    <a:lnTo>
                      <a:pt x="1318260" y="1501140"/>
                    </a:lnTo>
                    <a:lnTo>
                      <a:pt x="2034540" y="1135380"/>
                    </a:lnTo>
                    <a:lnTo>
                      <a:pt x="3116580" y="358140"/>
                    </a:lnTo>
                    <a:lnTo>
                      <a:pt x="3413760" y="167640"/>
                    </a:lnTo>
                    <a:lnTo>
                      <a:pt x="3413760" y="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560" name="Group 2559"/>
          <p:cNvGrpSpPr/>
          <p:nvPr/>
        </p:nvGrpSpPr>
        <p:grpSpPr>
          <a:xfrm>
            <a:off x="12275556" y="8534068"/>
            <a:ext cx="12374880" cy="9555480"/>
            <a:chOff x="12299619" y="8654383"/>
            <a:chExt cx="12374880" cy="9555480"/>
          </a:xfrm>
        </p:grpSpPr>
        <p:sp>
          <p:nvSpPr>
            <p:cNvPr id="97" name="Freeform 96"/>
            <p:cNvSpPr/>
            <p:nvPr/>
          </p:nvSpPr>
          <p:spPr>
            <a:xfrm>
              <a:off x="12299619" y="8654383"/>
              <a:ext cx="12374880" cy="9555480"/>
            </a:xfrm>
            <a:custGeom>
              <a:avLst/>
              <a:gdLst>
                <a:gd name="connsiteX0" fmla="*/ 0 w 12374880"/>
                <a:gd name="connsiteY0" fmla="*/ 6598920 h 9555480"/>
                <a:gd name="connsiteX1" fmla="*/ 228600 w 12374880"/>
                <a:gd name="connsiteY1" fmla="*/ 6827520 h 9555480"/>
                <a:gd name="connsiteX2" fmla="*/ 1173480 w 12374880"/>
                <a:gd name="connsiteY2" fmla="*/ 6888480 h 9555480"/>
                <a:gd name="connsiteX3" fmla="*/ 3474720 w 12374880"/>
                <a:gd name="connsiteY3" fmla="*/ 7330440 h 9555480"/>
                <a:gd name="connsiteX4" fmla="*/ 5074920 w 12374880"/>
                <a:gd name="connsiteY4" fmla="*/ 7482840 h 9555480"/>
                <a:gd name="connsiteX5" fmla="*/ 6781800 w 12374880"/>
                <a:gd name="connsiteY5" fmla="*/ 7757160 h 9555480"/>
                <a:gd name="connsiteX6" fmla="*/ 10256520 w 12374880"/>
                <a:gd name="connsiteY6" fmla="*/ 8412480 h 9555480"/>
                <a:gd name="connsiteX7" fmla="*/ 11094720 w 12374880"/>
                <a:gd name="connsiteY7" fmla="*/ 8473440 h 9555480"/>
                <a:gd name="connsiteX8" fmla="*/ 11231880 w 12374880"/>
                <a:gd name="connsiteY8" fmla="*/ 7543800 h 9555480"/>
                <a:gd name="connsiteX9" fmla="*/ 11536680 w 12374880"/>
                <a:gd name="connsiteY9" fmla="*/ 6873240 h 9555480"/>
                <a:gd name="connsiteX10" fmla="*/ 12054840 w 12374880"/>
                <a:gd name="connsiteY10" fmla="*/ 6324600 h 9555480"/>
                <a:gd name="connsiteX11" fmla="*/ 12344400 w 12374880"/>
                <a:gd name="connsiteY11" fmla="*/ 5684520 h 9555480"/>
                <a:gd name="connsiteX12" fmla="*/ 12374880 w 12374880"/>
                <a:gd name="connsiteY12" fmla="*/ 5501640 h 9555480"/>
                <a:gd name="connsiteX13" fmla="*/ 12024360 w 12374880"/>
                <a:gd name="connsiteY13" fmla="*/ 4724400 h 9555480"/>
                <a:gd name="connsiteX14" fmla="*/ 11643360 w 12374880"/>
                <a:gd name="connsiteY14" fmla="*/ 4099560 h 9555480"/>
                <a:gd name="connsiteX15" fmla="*/ 10805160 w 12374880"/>
                <a:gd name="connsiteY15" fmla="*/ 3139440 h 9555480"/>
                <a:gd name="connsiteX16" fmla="*/ 11338560 w 12374880"/>
                <a:gd name="connsiteY16" fmla="*/ 2148840 h 9555480"/>
                <a:gd name="connsiteX17" fmla="*/ 11384280 w 12374880"/>
                <a:gd name="connsiteY17" fmla="*/ 1844040 h 9555480"/>
                <a:gd name="connsiteX18" fmla="*/ 11186160 w 12374880"/>
                <a:gd name="connsiteY18" fmla="*/ 1539240 h 9555480"/>
                <a:gd name="connsiteX19" fmla="*/ 11216640 w 12374880"/>
                <a:gd name="connsiteY19" fmla="*/ 1005840 h 9555480"/>
                <a:gd name="connsiteX20" fmla="*/ 10866120 w 12374880"/>
                <a:gd name="connsiteY20" fmla="*/ 838200 h 9555480"/>
                <a:gd name="connsiteX21" fmla="*/ 10591800 w 12374880"/>
                <a:gd name="connsiteY21" fmla="*/ 548640 h 9555480"/>
                <a:gd name="connsiteX22" fmla="*/ 10027920 w 12374880"/>
                <a:gd name="connsiteY22" fmla="*/ 243840 h 9555480"/>
                <a:gd name="connsiteX23" fmla="*/ 8930640 w 12374880"/>
                <a:gd name="connsiteY23" fmla="*/ 198120 h 9555480"/>
                <a:gd name="connsiteX24" fmla="*/ 8244840 w 12374880"/>
                <a:gd name="connsiteY24" fmla="*/ 320040 h 9555480"/>
                <a:gd name="connsiteX25" fmla="*/ 7330440 w 12374880"/>
                <a:gd name="connsiteY25" fmla="*/ 167640 h 9555480"/>
                <a:gd name="connsiteX26" fmla="*/ 6964680 w 12374880"/>
                <a:gd name="connsiteY26" fmla="*/ 0 h 9555480"/>
                <a:gd name="connsiteX27" fmla="*/ 6537960 w 12374880"/>
                <a:gd name="connsiteY27" fmla="*/ 106680 h 9555480"/>
                <a:gd name="connsiteX28" fmla="*/ 6477000 w 12374880"/>
                <a:gd name="connsiteY28" fmla="*/ 883920 h 9555480"/>
                <a:gd name="connsiteX29" fmla="*/ 6507480 w 12374880"/>
                <a:gd name="connsiteY29" fmla="*/ 1676400 h 9555480"/>
                <a:gd name="connsiteX30" fmla="*/ 6477000 w 12374880"/>
                <a:gd name="connsiteY30" fmla="*/ 3169920 h 9555480"/>
                <a:gd name="connsiteX31" fmla="*/ 6568440 w 12374880"/>
                <a:gd name="connsiteY31" fmla="*/ 3337560 h 9555480"/>
                <a:gd name="connsiteX32" fmla="*/ 6583680 w 12374880"/>
                <a:gd name="connsiteY32" fmla="*/ 3931920 h 9555480"/>
                <a:gd name="connsiteX33" fmla="*/ 6644640 w 12374880"/>
                <a:gd name="connsiteY33" fmla="*/ 4297680 h 9555480"/>
                <a:gd name="connsiteX34" fmla="*/ 6720840 w 12374880"/>
                <a:gd name="connsiteY34" fmla="*/ 4709160 h 9555480"/>
                <a:gd name="connsiteX35" fmla="*/ 6690360 w 12374880"/>
                <a:gd name="connsiteY35" fmla="*/ 5486400 h 9555480"/>
                <a:gd name="connsiteX36" fmla="*/ 6720840 w 12374880"/>
                <a:gd name="connsiteY36" fmla="*/ 6766560 h 9555480"/>
                <a:gd name="connsiteX37" fmla="*/ 6827520 w 12374880"/>
                <a:gd name="connsiteY37" fmla="*/ 7955280 h 9555480"/>
                <a:gd name="connsiteX38" fmla="*/ 6202680 w 12374880"/>
                <a:gd name="connsiteY38" fmla="*/ 8077200 h 9555480"/>
                <a:gd name="connsiteX39" fmla="*/ 6126480 w 12374880"/>
                <a:gd name="connsiteY39" fmla="*/ 8305800 h 9555480"/>
                <a:gd name="connsiteX40" fmla="*/ 6141720 w 12374880"/>
                <a:gd name="connsiteY40" fmla="*/ 8580120 h 9555480"/>
                <a:gd name="connsiteX41" fmla="*/ 5760720 w 12374880"/>
                <a:gd name="connsiteY41" fmla="*/ 8823960 h 9555480"/>
                <a:gd name="connsiteX42" fmla="*/ 6202680 w 12374880"/>
                <a:gd name="connsiteY42" fmla="*/ 9555480 h 955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374880" h="9555480">
                  <a:moveTo>
                    <a:pt x="0" y="6598920"/>
                  </a:moveTo>
                  <a:lnTo>
                    <a:pt x="228600" y="6827520"/>
                  </a:lnTo>
                  <a:lnTo>
                    <a:pt x="1173480" y="6888480"/>
                  </a:lnTo>
                  <a:lnTo>
                    <a:pt x="3474720" y="7330440"/>
                  </a:lnTo>
                  <a:lnTo>
                    <a:pt x="5074920" y="7482840"/>
                  </a:lnTo>
                  <a:lnTo>
                    <a:pt x="6781800" y="7757160"/>
                  </a:lnTo>
                  <a:lnTo>
                    <a:pt x="10256520" y="8412480"/>
                  </a:lnTo>
                  <a:lnTo>
                    <a:pt x="11094720" y="8473440"/>
                  </a:lnTo>
                  <a:lnTo>
                    <a:pt x="11231880" y="7543800"/>
                  </a:lnTo>
                  <a:lnTo>
                    <a:pt x="11536680" y="6873240"/>
                  </a:lnTo>
                  <a:lnTo>
                    <a:pt x="12054840" y="6324600"/>
                  </a:lnTo>
                  <a:lnTo>
                    <a:pt x="12344400" y="5684520"/>
                  </a:lnTo>
                  <a:lnTo>
                    <a:pt x="12374880" y="5501640"/>
                  </a:lnTo>
                  <a:lnTo>
                    <a:pt x="12024360" y="4724400"/>
                  </a:lnTo>
                  <a:lnTo>
                    <a:pt x="11643360" y="4099560"/>
                  </a:lnTo>
                  <a:lnTo>
                    <a:pt x="10805160" y="3139440"/>
                  </a:lnTo>
                  <a:lnTo>
                    <a:pt x="11338560" y="2148840"/>
                  </a:lnTo>
                  <a:lnTo>
                    <a:pt x="11384280" y="1844040"/>
                  </a:lnTo>
                  <a:lnTo>
                    <a:pt x="11186160" y="1539240"/>
                  </a:lnTo>
                  <a:lnTo>
                    <a:pt x="11216640" y="1005840"/>
                  </a:lnTo>
                  <a:lnTo>
                    <a:pt x="10866120" y="838200"/>
                  </a:lnTo>
                  <a:lnTo>
                    <a:pt x="10591800" y="548640"/>
                  </a:lnTo>
                  <a:lnTo>
                    <a:pt x="10027920" y="243840"/>
                  </a:lnTo>
                  <a:lnTo>
                    <a:pt x="8930640" y="198120"/>
                  </a:lnTo>
                  <a:lnTo>
                    <a:pt x="8244840" y="320040"/>
                  </a:lnTo>
                  <a:lnTo>
                    <a:pt x="7330440" y="167640"/>
                  </a:lnTo>
                  <a:lnTo>
                    <a:pt x="6964680" y="0"/>
                  </a:lnTo>
                  <a:lnTo>
                    <a:pt x="6537960" y="106680"/>
                  </a:lnTo>
                  <a:lnTo>
                    <a:pt x="6477000" y="883920"/>
                  </a:lnTo>
                  <a:lnTo>
                    <a:pt x="6507480" y="1676400"/>
                  </a:lnTo>
                  <a:lnTo>
                    <a:pt x="6477000" y="3169920"/>
                  </a:lnTo>
                  <a:lnTo>
                    <a:pt x="6568440" y="3337560"/>
                  </a:lnTo>
                  <a:lnTo>
                    <a:pt x="6583680" y="3931920"/>
                  </a:lnTo>
                  <a:lnTo>
                    <a:pt x="6644640" y="4297680"/>
                  </a:lnTo>
                  <a:lnTo>
                    <a:pt x="6720840" y="4709160"/>
                  </a:lnTo>
                  <a:lnTo>
                    <a:pt x="6690360" y="5486400"/>
                  </a:lnTo>
                  <a:lnTo>
                    <a:pt x="6720840" y="6766560"/>
                  </a:lnTo>
                  <a:lnTo>
                    <a:pt x="6827520" y="7955280"/>
                  </a:lnTo>
                  <a:lnTo>
                    <a:pt x="6202680" y="8077200"/>
                  </a:lnTo>
                  <a:lnTo>
                    <a:pt x="6126480" y="8305800"/>
                  </a:lnTo>
                  <a:lnTo>
                    <a:pt x="6141720" y="8580120"/>
                  </a:lnTo>
                  <a:lnTo>
                    <a:pt x="5760720" y="8823960"/>
                  </a:lnTo>
                  <a:lnTo>
                    <a:pt x="6202680" y="95554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i="1"/>
            </a:p>
          </p:txBody>
        </p:sp>
        <p:sp>
          <p:nvSpPr>
            <p:cNvPr id="3192" name="Freeform 3191"/>
            <p:cNvSpPr/>
            <p:nvPr/>
          </p:nvSpPr>
          <p:spPr>
            <a:xfrm>
              <a:off x="12299619" y="8654383"/>
              <a:ext cx="12374880" cy="9555480"/>
            </a:xfrm>
            <a:custGeom>
              <a:avLst/>
              <a:gdLst>
                <a:gd name="connsiteX0" fmla="*/ 0 w 12374880"/>
                <a:gd name="connsiteY0" fmla="*/ 6598920 h 9555480"/>
                <a:gd name="connsiteX1" fmla="*/ 228600 w 12374880"/>
                <a:gd name="connsiteY1" fmla="*/ 6827520 h 9555480"/>
                <a:gd name="connsiteX2" fmla="*/ 1173480 w 12374880"/>
                <a:gd name="connsiteY2" fmla="*/ 6888480 h 9555480"/>
                <a:gd name="connsiteX3" fmla="*/ 3474720 w 12374880"/>
                <a:gd name="connsiteY3" fmla="*/ 7330440 h 9555480"/>
                <a:gd name="connsiteX4" fmla="*/ 5074920 w 12374880"/>
                <a:gd name="connsiteY4" fmla="*/ 7482840 h 9555480"/>
                <a:gd name="connsiteX5" fmla="*/ 6781800 w 12374880"/>
                <a:gd name="connsiteY5" fmla="*/ 7757160 h 9555480"/>
                <a:gd name="connsiteX6" fmla="*/ 10256520 w 12374880"/>
                <a:gd name="connsiteY6" fmla="*/ 8412480 h 9555480"/>
                <a:gd name="connsiteX7" fmla="*/ 11094720 w 12374880"/>
                <a:gd name="connsiteY7" fmla="*/ 8473440 h 9555480"/>
                <a:gd name="connsiteX8" fmla="*/ 11231880 w 12374880"/>
                <a:gd name="connsiteY8" fmla="*/ 7543800 h 9555480"/>
                <a:gd name="connsiteX9" fmla="*/ 11536680 w 12374880"/>
                <a:gd name="connsiteY9" fmla="*/ 6873240 h 9555480"/>
                <a:gd name="connsiteX10" fmla="*/ 12054840 w 12374880"/>
                <a:gd name="connsiteY10" fmla="*/ 6324600 h 9555480"/>
                <a:gd name="connsiteX11" fmla="*/ 12344400 w 12374880"/>
                <a:gd name="connsiteY11" fmla="*/ 5684520 h 9555480"/>
                <a:gd name="connsiteX12" fmla="*/ 12374880 w 12374880"/>
                <a:gd name="connsiteY12" fmla="*/ 5501640 h 9555480"/>
                <a:gd name="connsiteX13" fmla="*/ 12024360 w 12374880"/>
                <a:gd name="connsiteY13" fmla="*/ 4724400 h 9555480"/>
                <a:gd name="connsiteX14" fmla="*/ 11643360 w 12374880"/>
                <a:gd name="connsiteY14" fmla="*/ 4099560 h 9555480"/>
                <a:gd name="connsiteX15" fmla="*/ 10805160 w 12374880"/>
                <a:gd name="connsiteY15" fmla="*/ 3139440 h 9555480"/>
                <a:gd name="connsiteX16" fmla="*/ 11338560 w 12374880"/>
                <a:gd name="connsiteY16" fmla="*/ 2148840 h 9555480"/>
                <a:gd name="connsiteX17" fmla="*/ 11384280 w 12374880"/>
                <a:gd name="connsiteY17" fmla="*/ 1844040 h 9555480"/>
                <a:gd name="connsiteX18" fmla="*/ 11186160 w 12374880"/>
                <a:gd name="connsiteY18" fmla="*/ 1539240 h 9555480"/>
                <a:gd name="connsiteX19" fmla="*/ 11216640 w 12374880"/>
                <a:gd name="connsiteY19" fmla="*/ 1005840 h 9555480"/>
                <a:gd name="connsiteX20" fmla="*/ 10866120 w 12374880"/>
                <a:gd name="connsiteY20" fmla="*/ 838200 h 9555480"/>
                <a:gd name="connsiteX21" fmla="*/ 10591800 w 12374880"/>
                <a:gd name="connsiteY21" fmla="*/ 548640 h 9555480"/>
                <a:gd name="connsiteX22" fmla="*/ 10027920 w 12374880"/>
                <a:gd name="connsiteY22" fmla="*/ 243840 h 9555480"/>
                <a:gd name="connsiteX23" fmla="*/ 8930640 w 12374880"/>
                <a:gd name="connsiteY23" fmla="*/ 198120 h 9555480"/>
                <a:gd name="connsiteX24" fmla="*/ 8244840 w 12374880"/>
                <a:gd name="connsiteY24" fmla="*/ 320040 h 9555480"/>
                <a:gd name="connsiteX25" fmla="*/ 7330440 w 12374880"/>
                <a:gd name="connsiteY25" fmla="*/ 167640 h 9555480"/>
                <a:gd name="connsiteX26" fmla="*/ 6964680 w 12374880"/>
                <a:gd name="connsiteY26" fmla="*/ 0 h 9555480"/>
                <a:gd name="connsiteX27" fmla="*/ 6537960 w 12374880"/>
                <a:gd name="connsiteY27" fmla="*/ 106680 h 9555480"/>
                <a:gd name="connsiteX28" fmla="*/ 6477000 w 12374880"/>
                <a:gd name="connsiteY28" fmla="*/ 883920 h 9555480"/>
                <a:gd name="connsiteX29" fmla="*/ 6507480 w 12374880"/>
                <a:gd name="connsiteY29" fmla="*/ 1676400 h 9555480"/>
                <a:gd name="connsiteX30" fmla="*/ 6477000 w 12374880"/>
                <a:gd name="connsiteY30" fmla="*/ 3169920 h 9555480"/>
                <a:gd name="connsiteX31" fmla="*/ 6568440 w 12374880"/>
                <a:gd name="connsiteY31" fmla="*/ 3337560 h 9555480"/>
                <a:gd name="connsiteX32" fmla="*/ 6583680 w 12374880"/>
                <a:gd name="connsiteY32" fmla="*/ 3931920 h 9555480"/>
                <a:gd name="connsiteX33" fmla="*/ 6644640 w 12374880"/>
                <a:gd name="connsiteY33" fmla="*/ 4297680 h 9555480"/>
                <a:gd name="connsiteX34" fmla="*/ 6720840 w 12374880"/>
                <a:gd name="connsiteY34" fmla="*/ 4709160 h 9555480"/>
                <a:gd name="connsiteX35" fmla="*/ 6690360 w 12374880"/>
                <a:gd name="connsiteY35" fmla="*/ 5486400 h 9555480"/>
                <a:gd name="connsiteX36" fmla="*/ 6720840 w 12374880"/>
                <a:gd name="connsiteY36" fmla="*/ 6766560 h 9555480"/>
                <a:gd name="connsiteX37" fmla="*/ 6827520 w 12374880"/>
                <a:gd name="connsiteY37" fmla="*/ 7955280 h 9555480"/>
                <a:gd name="connsiteX38" fmla="*/ 6202680 w 12374880"/>
                <a:gd name="connsiteY38" fmla="*/ 8077200 h 9555480"/>
                <a:gd name="connsiteX39" fmla="*/ 6126480 w 12374880"/>
                <a:gd name="connsiteY39" fmla="*/ 8305800 h 9555480"/>
                <a:gd name="connsiteX40" fmla="*/ 6141720 w 12374880"/>
                <a:gd name="connsiteY40" fmla="*/ 8580120 h 9555480"/>
                <a:gd name="connsiteX41" fmla="*/ 5760720 w 12374880"/>
                <a:gd name="connsiteY41" fmla="*/ 8823960 h 9555480"/>
                <a:gd name="connsiteX42" fmla="*/ 6202680 w 12374880"/>
                <a:gd name="connsiteY42" fmla="*/ 9555480 h 955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374880" h="9555480">
                  <a:moveTo>
                    <a:pt x="0" y="6598920"/>
                  </a:moveTo>
                  <a:lnTo>
                    <a:pt x="228600" y="6827520"/>
                  </a:lnTo>
                  <a:lnTo>
                    <a:pt x="1173480" y="6888480"/>
                  </a:lnTo>
                  <a:lnTo>
                    <a:pt x="3474720" y="7330440"/>
                  </a:lnTo>
                  <a:lnTo>
                    <a:pt x="5074920" y="7482840"/>
                  </a:lnTo>
                  <a:lnTo>
                    <a:pt x="6781800" y="7757160"/>
                  </a:lnTo>
                  <a:lnTo>
                    <a:pt x="10256520" y="8412480"/>
                  </a:lnTo>
                  <a:lnTo>
                    <a:pt x="11094720" y="8473440"/>
                  </a:lnTo>
                  <a:lnTo>
                    <a:pt x="11231880" y="7543800"/>
                  </a:lnTo>
                  <a:lnTo>
                    <a:pt x="11536680" y="6873240"/>
                  </a:lnTo>
                  <a:lnTo>
                    <a:pt x="12054840" y="6324600"/>
                  </a:lnTo>
                  <a:lnTo>
                    <a:pt x="12344400" y="5684520"/>
                  </a:lnTo>
                  <a:lnTo>
                    <a:pt x="12374880" y="5501640"/>
                  </a:lnTo>
                  <a:lnTo>
                    <a:pt x="12024360" y="4724400"/>
                  </a:lnTo>
                  <a:lnTo>
                    <a:pt x="11643360" y="4099560"/>
                  </a:lnTo>
                  <a:lnTo>
                    <a:pt x="10805160" y="3139440"/>
                  </a:lnTo>
                  <a:lnTo>
                    <a:pt x="11338560" y="2148840"/>
                  </a:lnTo>
                  <a:lnTo>
                    <a:pt x="11384280" y="1844040"/>
                  </a:lnTo>
                  <a:lnTo>
                    <a:pt x="11186160" y="1539240"/>
                  </a:lnTo>
                  <a:lnTo>
                    <a:pt x="11216640" y="1005840"/>
                  </a:lnTo>
                  <a:lnTo>
                    <a:pt x="10866120" y="838200"/>
                  </a:lnTo>
                  <a:lnTo>
                    <a:pt x="10591800" y="548640"/>
                  </a:lnTo>
                  <a:lnTo>
                    <a:pt x="10027920" y="243840"/>
                  </a:lnTo>
                  <a:lnTo>
                    <a:pt x="8930640" y="198120"/>
                  </a:lnTo>
                  <a:lnTo>
                    <a:pt x="8244840" y="320040"/>
                  </a:lnTo>
                  <a:lnTo>
                    <a:pt x="7330440" y="167640"/>
                  </a:lnTo>
                  <a:lnTo>
                    <a:pt x="6964680" y="0"/>
                  </a:lnTo>
                  <a:lnTo>
                    <a:pt x="6537960" y="106680"/>
                  </a:lnTo>
                  <a:lnTo>
                    <a:pt x="6477000" y="883920"/>
                  </a:lnTo>
                  <a:lnTo>
                    <a:pt x="6507480" y="1676400"/>
                  </a:lnTo>
                  <a:lnTo>
                    <a:pt x="6477000" y="3169920"/>
                  </a:lnTo>
                  <a:lnTo>
                    <a:pt x="6568440" y="3337560"/>
                  </a:lnTo>
                  <a:lnTo>
                    <a:pt x="6583680" y="3931920"/>
                  </a:lnTo>
                  <a:lnTo>
                    <a:pt x="6644640" y="4297680"/>
                  </a:lnTo>
                  <a:lnTo>
                    <a:pt x="6720840" y="4709160"/>
                  </a:lnTo>
                  <a:lnTo>
                    <a:pt x="6690360" y="5486400"/>
                  </a:lnTo>
                  <a:lnTo>
                    <a:pt x="6720840" y="6766560"/>
                  </a:lnTo>
                  <a:lnTo>
                    <a:pt x="6827520" y="7955280"/>
                  </a:lnTo>
                  <a:lnTo>
                    <a:pt x="6202680" y="8077200"/>
                  </a:lnTo>
                  <a:lnTo>
                    <a:pt x="6126480" y="8305800"/>
                  </a:lnTo>
                  <a:lnTo>
                    <a:pt x="6141720" y="8580120"/>
                  </a:lnTo>
                  <a:lnTo>
                    <a:pt x="5760720" y="8823960"/>
                  </a:lnTo>
                  <a:lnTo>
                    <a:pt x="6202680" y="9555480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i="1"/>
            </a:p>
          </p:txBody>
        </p:sp>
      </p:grpSp>
      <p:grpSp>
        <p:nvGrpSpPr>
          <p:cNvPr id="2562" name="Group 2561"/>
          <p:cNvGrpSpPr/>
          <p:nvPr/>
        </p:nvGrpSpPr>
        <p:grpSpPr>
          <a:xfrm>
            <a:off x="11272314" y="11612882"/>
            <a:ext cx="11849100" cy="3390900"/>
            <a:chOff x="11255903" y="11688936"/>
            <a:chExt cx="11849100" cy="3390900"/>
          </a:xfrm>
        </p:grpSpPr>
        <p:sp>
          <p:nvSpPr>
            <p:cNvPr id="102" name="Freeform 101"/>
            <p:cNvSpPr/>
            <p:nvPr/>
          </p:nvSpPr>
          <p:spPr>
            <a:xfrm>
              <a:off x="11255903" y="11688936"/>
              <a:ext cx="11849100" cy="3390900"/>
            </a:xfrm>
            <a:custGeom>
              <a:avLst/>
              <a:gdLst>
                <a:gd name="connsiteX0" fmla="*/ 0 w 11795760"/>
                <a:gd name="connsiteY0" fmla="*/ 3337560 h 3337560"/>
                <a:gd name="connsiteX1" fmla="*/ 640080 w 11795760"/>
                <a:gd name="connsiteY1" fmla="*/ 2849880 h 3337560"/>
                <a:gd name="connsiteX2" fmla="*/ 1402080 w 11795760"/>
                <a:gd name="connsiteY2" fmla="*/ 2545080 h 3337560"/>
                <a:gd name="connsiteX3" fmla="*/ 2118360 w 11795760"/>
                <a:gd name="connsiteY3" fmla="*/ 1569720 h 3337560"/>
                <a:gd name="connsiteX4" fmla="*/ 3032760 w 11795760"/>
                <a:gd name="connsiteY4" fmla="*/ 1051560 h 3337560"/>
                <a:gd name="connsiteX5" fmla="*/ 4602480 w 11795760"/>
                <a:gd name="connsiteY5" fmla="*/ 1066800 h 3337560"/>
                <a:gd name="connsiteX6" fmla="*/ 4998720 w 11795760"/>
                <a:gd name="connsiteY6" fmla="*/ 1188720 h 3337560"/>
                <a:gd name="connsiteX7" fmla="*/ 5151120 w 11795760"/>
                <a:gd name="connsiteY7" fmla="*/ 1310640 h 3337560"/>
                <a:gd name="connsiteX8" fmla="*/ 5775960 w 11795760"/>
                <a:gd name="connsiteY8" fmla="*/ 1249680 h 3337560"/>
                <a:gd name="connsiteX9" fmla="*/ 6324600 w 11795760"/>
                <a:gd name="connsiteY9" fmla="*/ 1600200 h 3337560"/>
                <a:gd name="connsiteX10" fmla="*/ 6812280 w 11795760"/>
                <a:gd name="connsiteY10" fmla="*/ 1645920 h 3337560"/>
                <a:gd name="connsiteX11" fmla="*/ 8229600 w 11795760"/>
                <a:gd name="connsiteY11" fmla="*/ 1630680 h 3337560"/>
                <a:gd name="connsiteX12" fmla="*/ 9494520 w 11795760"/>
                <a:gd name="connsiteY12" fmla="*/ 1051560 h 3337560"/>
                <a:gd name="connsiteX13" fmla="*/ 10485120 w 11795760"/>
                <a:gd name="connsiteY13" fmla="*/ 396240 h 3337560"/>
                <a:gd name="connsiteX14" fmla="*/ 11201400 w 11795760"/>
                <a:gd name="connsiteY14" fmla="*/ 0 h 3337560"/>
                <a:gd name="connsiteX15" fmla="*/ 11795760 w 11795760"/>
                <a:gd name="connsiteY15" fmla="*/ 106680 h 3337560"/>
                <a:gd name="connsiteX0" fmla="*/ 0 w 11849100"/>
                <a:gd name="connsiteY0" fmla="*/ 3390900 h 3390900"/>
                <a:gd name="connsiteX1" fmla="*/ 693420 w 11849100"/>
                <a:gd name="connsiteY1" fmla="*/ 2849880 h 3390900"/>
                <a:gd name="connsiteX2" fmla="*/ 1455420 w 11849100"/>
                <a:gd name="connsiteY2" fmla="*/ 2545080 h 3390900"/>
                <a:gd name="connsiteX3" fmla="*/ 2171700 w 11849100"/>
                <a:gd name="connsiteY3" fmla="*/ 1569720 h 3390900"/>
                <a:gd name="connsiteX4" fmla="*/ 3086100 w 11849100"/>
                <a:gd name="connsiteY4" fmla="*/ 1051560 h 3390900"/>
                <a:gd name="connsiteX5" fmla="*/ 4655820 w 11849100"/>
                <a:gd name="connsiteY5" fmla="*/ 1066800 h 3390900"/>
                <a:gd name="connsiteX6" fmla="*/ 5052060 w 11849100"/>
                <a:gd name="connsiteY6" fmla="*/ 1188720 h 3390900"/>
                <a:gd name="connsiteX7" fmla="*/ 5204460 w 11849100"/>
                <a:gd name="connsiteY7" fmla="*/ 1310640 h 3390900"/>
                <a:gd name="connsiteX8" fmla="*/ 5829300 w 11849100"/>
                <a:gd name="connsiteY8" fmla="*/ 1249680 h 3390900"/>
                <a:gd name="connsiteX9" fmla="*/ 6377940 w 11849100"/>
                <a:gd name="connsiteY9" fmla="*/ 1600200 h 3390900"/>
                <a:gd name="connsiteX10" fmla="*/ 6865620 w 11849100"/>
                <a:gd name="connsiteY10" fmla="*/ 1645920 h 3390900"/>
                <a:gd name="connsiteX11" fmla="*/ 8282940 w 11849100"/>
                <a:gd name="connsiteY11" fmla="*/ 1630680 h 3390900"/>
                <a:gd name="connsiteX12" fmla="*/ 9547860 w 11849100"/>
                <a:gd name="connsiteY12" fmla="*/ 1051560 h 3390900"/>
                <a:gd name="connsiteX13" fmla="*/ 10538460 w 11849100"/>
                <a:gd name="connsiteY13" fmla="*/ 396240 h 3390900"/>
                <a:gd name="connsiteX14" fmla="*/ 11254740 w 11849100"/>
                <a:gd name="connsiteY14" fmla="*/ 0 h 3390900"/>
                <a:gd name="connsiteX15" fmla="*/ 11849100 w 11849100"/>
                <a:gd name="connsiteY15" fmla="*/ 106680 h 339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49100" h="3390900">
                  <a:moveTo>
                    <a:pt x="0" y="3390900"/>
                  </a:moveTo>
                  <a:lnTo>
                    <a:pt x="693420" y="2849880"/>
                  </a:lnTo>
                  <a:lnTo>
                    <a:pt x="1455420" y="2545080"/>
                  </a:lnTo>
                  <a:lnTo>
                    <a:pt x="2171700" y="1569720"/>
                  </a:lnTo>
                  <a:lnTo>
                    <a:pt x="3086100" y="1051560"/>
                  </a:lnTo>
                  <a:lnTo>
                    <a:pt x="4655820" y="1066800"/>
                  </a:lnTo>
                  <a:lnTo>
                    <a:pt x="5052060" y="1188720"/>
                  </a:lnTo>
                  <a:lnTo>
                    <a:pt x="5204460" y="1310640"/>
                  </a:lnTo>
                  <a:lnTo>
                    <a:pt x="5829300" y="1249680"/>
                  </a:lnTo>
                  <a:lnTo>
                    <a:pt x="6377940" y="1600200"/>
                  </a:lnTo>
                  <a:lnTo>
                    <a:pt x="6865620" y="1645920"/>
                  </a:lnTo>
                  <a:lnTo>
                    <a:pt x="8282940" y="1630680"/>
                  </a:lnTo>
                  <a:lnTo>
                    <a:pt x="9547860" y="1051560"/>
                  </a:lnTo>
                  <a:lnTo>
                    <a:pt x="10538460" y="396240"/>
                  </a:lnTo>
                  <a:lnTo>
                    <a:pt x="11254740" y="0"/>
                  </a:lnTo>
                  <a:lnTo>
                    <a:pt x="11849100" y="1066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3" name="Freeform 3192"/>
            <p:cNvSpPr/>
            <p:nvPr/>
          </p:nvSpPr>
          <p:spPr>
            <a:xfrm>
              <a:off x="11255903" y="11688936"/>
              <a:ext cx="11849100" cy="3390900"/>
            </a:xfrm>
            <a:custGeom>
              <a:avLst/>
              <a:gdLst>
                <a:gd name="connsiteX0" fmla="*/ 0 w 11795760"/>
                <a:gd name="connsiteY0" fmla="*/ 3337560 h 3337560"/>
                <a:gd name="connsiteX1" fmla="*/ 640080 w 11795760"/>
                <a:gd name="connsiteY1" fmla="*/ 2849880 h 3337560"/>
                <a:gd name="connsiteX2" fmla="*/ 1402080 w 11795760"/>
                <a:gd name="connsiteY2" fmla="*/ 2545080 h 3337560"/>
                <a:gd name="connsiteX3" fmla="*/ 2118360 w 11795760"/>
                <a:gd name="connsiteY3" fmla="*/ 1569720 h 3337560"/>
                <a:gd name="connsiteX4" fmla="*/ 3032760 w 11795760"/>
                <a:gd name="connsiteY4" fmla="*/ 1051560 h 3337560"/>
                <a:gd name="connsiteX5" fmla="*/ 4602480 w 11795760"/>
                <a:gd name="connsiteY5" fmla="*/ 1066800 h 3337560"/>
                <a:gd name="connsiteX6" fmla="*/ 4998720 w 11795760"/>
                <a:gd name="connsiteY6" fmla="*/ 1188720 h 3337560"/>
                <a:gd name="connsiteX7" fmla="*/ 5151120 w 11795760"/>
                <a:gd name="connsiteY7" fmla="*/ 1310640 h 3337560"/>
                <a:gd name="connsiteX8" fmla="*/ 5775960 w 11795760"/>
                <a:gd name="connsiteY8" fmla="*/ 1249680 h 3337560"/>
                <a:gd name="connsiteX9" fmla="*/ 6324600 w 11795760"/>
                <a:gd name="connsiteY9" fmla="*/ 1600200 h 3337560"/>
                <a:gd name="connsiteX10" fmla="*/ 6812280 w 11795760"/>
                <a:gd name="connsiteY10" fmla="*/ 1645920 h 3337560"/>
                <a:gd name="connsiteX11" fmla="*/ 8229600 w 11795760"/>
                <a:gd name="connsiteY11" fmla="*/ 1630680 h 3337560"/>
                <a:gd name="connsiteX12" fmla="*/ 9494520 w 11795760"/>
                <a:gd name="connsiteY12" fmla="*/ 1051560 h 3337560"/>
                <a:gd name="connsiteX13" fmla="*/ 10485120 w 11795760"/>
                <a:gd name="connsiteY13" fmla="*/ 396240 h 3337560"/>
                <a:gd name="connsiteX14" fmla="*/ 11201400 w 11795760"/>
                <a:gd name="connsiteY14" fmla="*/ 0 h 3337560"/>
                <a:gd name="connsiteX15" fmla="*/ 11795760 w 11795760"/>
                <a:gd name="connsiteY15" fmla="*/ 106680 h 3337560"/>
                <a:gd name="connsiteX0" fmla="*/ 0 w 11849100"/>
                <a:gd name="connsiteY0" fmla="*/ 3390900 h 3390900"/>
                <a:gd name="connsiteX1" fmla="*/ 693420 w 11849100"/>
                <a:gd name="connsiteY1" fmla="*/ 2849880 h 3390900"/>
                <a:gd name="connsiteX2" fmla="*/ 1455420 w 11849100"/>
                <a:gd name="connsiteY2" fmla="*/ 2545080 h 3390900"/>
                <a:gd name="connsiteX3" fmla="*/ 2171700 w 11849100"/>
                <a:gd name="connsiteY3" fmla="*/ 1569720 h 3390900"/>
                <a:gd name="connsiteX4" fmla="*/ 3086100 w 11849100"/>
                <a:gd name="connsiteY4" fmla="*/ 1051560 h 3390900"/>
                <a:gd name="connsiteX5" fmla="*/ 4655820 w 11849100"/>
                <a:gd name="connsiteY5" fmla="*/ 1066800 h 3390900"/>
                <a:gd name="connsiteX6" fmla="*/ 5052060 w 11849100"/>
                <a:gd name="connsiteY6" fmla="*/ 1188720 h 3390900"/>
                <a:gd name="connsiteX7" fmla="*/ 5204460 w 11849100"/>
                <a:gd name="connsiteY7" fmla="*/ 1310640 h 3390900"/>
                <a:gd name="connsiteX8" fmla="*/ 5829300 w 11849100"/>
                <a:gd name="connsiteY8" fmla="*/ 1249680 h 3390900"/>
                <a:gd name="connsiteX9" fmla="*/ 6377940 w 11849100"/>
                <a:gd name="connsiteY9" fmla="*/ 1600200 h 3390900"/>
                <a:gd name="connsiteX10" fmla="*/ 6865620 w 11849100"/>
                <a:gd name="connsiteY10" fmla="*/ 1645920 h 3390900"/>
                <a:gd name="connsiteX11" fmla="*/ 8282940 w 11849100"/>
                <a:gd name="connsiteY11" fmla="*/ 1630680 h 3390900"/>
                <a:gd name="connsiteX12" fmla="*/ 9547860 w 11849100"/>
                <a:gd name="connsiteY12" fmla="*/ 1051560 h 3390900"/>
                <a:gd name="connsiteX13" fmla="*/ 10538460 w 11849100"/>
                <a:gd name="connsiteY13" fmla="*/ 396240 h 3390900"/>
                <a:gd name="connsiteX14" fmla="*/ 11254740 w 11849100"/>
                <a:gd name="connsiteY14" fmla="*/ 0 h 3390900"/>
                <a:gd name="connsiteX15" fmla="*/ 11849100 w 11849100"/>
                <a:gd name="connsiteY15" fmla="*/ 106680 h 339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49100" h="3390900">
                  <a:moveTo>
                    <a:pt x="0" y="3390900"/>
                  </a:moveTo>
                  <a:lnTo>
                    <a:pt x="693420" y="2849880"/>
                  </a:lnTo>
                  <a:lnTo>
                    <a:pt x="1455420" y="2545080"/>
                  </a:lnTo>
                  <a:lnTo>
                    <a:pt x="2171700" y="1569720"/>
                  </a:lnTo>
                  <a:lnTo>
                    <a:pt x="3086100" y="1051560"/>
                  </a:lnTo>
                  <a:lnTo>
                    <a:pt x="4655820" y="1066800"/>
                  </a:lnTo>
                  <a:lnTo>
                    <a:pt x="5052060" y="1188720"/>
                  </a:lnTo>
                  <a:lnTo>
                    <a:pt x="5204460" y="1310640"/>
                  </a:lnTo>
                  <a:lnTo>
                    <a:pt x="5829300" y="1249680"/>
                  </a:lnTo>
                  <a:lnTo>
                    <a:pt x="6377940" y="1600200"/>
                  </a:lnTo>
                  <a:lnTo>
                    <a:pt x="6865620" y="1645920"/>
                  </a:lnTo>
                  <a:lnTo>
                    <a:pt x="8282940" y="1630680"/>
                  </a:lnTo>
                  <a:lnTo>
                    <a:pt x="9547860" y="1051560"/>
                  </a:lnTo>
                  <a:lnTo>
                    <a:pt x="10538460" y="396240"/>
                  </a:lnTo>
                  <a:lnTo>
                    <a:pt x="11254740" y="0"/>
                  </a:lnTo>
                  <a:lnTo>
                    <a:pt x="11849100" y="106680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70" name="Freeform 2569"/>
          <p:cNvSpPr/>
          <p:nvPr/>
        </p:nvSpPr>
        <p:spPr>
          <a:xfrm>
            <a:off x="6272905" y="8336136"/>
            <a:ext cx="6331892" cy="4860074"/>
          </a:xfrm>
          <a:custGeom>
            <a:avLst/>
            <a:gdLst>
              <a:gd name="connsiteX0" fmla="*/ 1204513 w 6331892"/>
              <a:gd name="connsiteY0" fmla="*/ 2490910 h 4860074"/>
              <a:gd name="connsiteX1" fmla="*/ 1156387 w 6331892"/>
              <a:gd name="connsiteY1" fmla="*/ 2539036 h 4860074"/>
              <a:gd name="connsiteX2" fmla="*/ 49482 w 6331892"/>
              <a:gd name="connsiteY2" fmla="*/ 3260931 h 4860074"/>
              <a:gd name="connsiteX3" fmla="*/ 434492 w 6331892"/>
              <a:gd name="connsiteY3" fmla="*/ 4728784 h 4860074"/>
              <a:gd name="connsiteX4" fmla="*/ 2552050 w 6331892"/>
              <a:gd name="connsiteY4" fmla="*/ 4704721 h 4860074"/>
              <a:gd name="connsiteX5" fmla="*/ 3731145 w 6331892"/>
              <a:gd name="connsiteY5" fmla="*/ 3982826 h 4860074"/>
              <a:gd name="connsiteX6" fmla="*/ 4597419 w 6331892"/>
              <a:gd name="connsiteY6" fmla="*/ 3116552 h 4860074"/>
              <a:gd name="connsiteX7" fmla="*/ 5174934 w 6331892"/>
              <a:gd name="connsiteY7" fmla="*/ 2202152 h 4860074"/>
              <a:gd name="connsiteX8" fmla="*/ 6017145 w 6331892"/>
              <a:gd name="connsiteY8" fmla="*/ 902742 h 4860074"/>
              <a:gd name="connsiteX9" fmla="*/ 6257777 w 6331892"/>
              <a:gd name="connsiteY9" fmla="*/ 12405 h 4860074"/>
              <a:gd name="connsiteX10" fmla="*/ 4789924 w 6331892"/>
              <a:gd name="connsiteY10" fmla="*/ 421479 h 4860074"/>
              <a:gd name="connsiteX11" fmla="*/ 3971777 w 6331892"/>
              <a:gd name="connsiteY11" fmla="*/ 974931 h 4860074"/>
              <a:gd name="connsiteX12" fmla="*/ 3177692 w 6331892"/>
              <a:gd name="connsiteY12" fmla="*/ 1480257 h 4860074"/>
              <a:gd name="connsiteX13" fmla="*/ 2022661 w 6331892"/>
              <a:gd name="connsiteY13" fmla="*/ 1841205 h 4860074"/>
              <a:gd name="connsiteX14" fmla="*/ 1300766 w 6331892"/>
              <a:gd name="connsiteY14" fmla="*/ 1961521 h 4860074"/>
              <a:gd name="connsiteX15" fmla="*/ 1276703 w 6331892"/>
              <a:gd name="connsiteY15" fmla="*/ 2563100 h 4860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331892" h="4860074">
                <a:moveTo>
                  <a:pt x="1204513" y="2490910"/>
                </a:moveTo>
                <a:cubicBezTo>
                  <a:pt x="1276702" y="2450804"/>
                  <a:pt x="1348892" y="2410699"/>
                  <a:pt x="1156387" y="2539036"/>
                </a:cubicBezTo>
                <a:cubicBezTo>
                  <a:pt x="963882" y="2667373"/>
                  <a:pt x="169798" y="2895973"/>
                  <a:pt x="49482" y="3260931"/>
                </a:cubicBezTo>
                <a:cubicBezTo>
                  <a:pt x="-70834" y="3625889"/>
                  <a:pt x="17397" y="4488152"/>
                  <a:pt x="434492" y="4728784"/>
                </a:cubicBezTo>
                <a:cubicBezTo>
                  <a:pt x="851587" y="4969416"/>
                  <a:pt x="2002608" y="4829047"/>
                  <a:pt x="2552050" y="4704721"/>
                </a:cubicBezTo>
                <a:cubicBezTo>
                  <a:pt x="3101492" y="4580395"/>
                  <a:pt x="3390250" y="4247521"/>
                  <a:pt x="3731145" y="3982826"/>
                </a:cubicBezTo>
                <a:cubicBezTo>
                  <a:pt x="4072040" y="3718131"/>
                  <a:pt x="4356788" y="3413331"/>
                  <a:pt x="4597419" y="3116552"/>
                </a:cubicBezTo>
                <a:cubicBezTo>
                  <a:pt x="4838050" y="2819773"/>
                  <a:pt x="4938313" y="2571120"/>
                  <a:pt x="5174934" y="2202152"/>
                </a:cubicBezTo>
                <a:cubicBezTo>
                  <a:pt x="5411555" y="1833184"/>
                  <a:pt x="5836671" y="1267700"/>
                  <a:pt x="6017145" y="902742"/>
                </a:cubicBezTo>
                <a:cubicBezTo>
                  <a:pt x="6197619" y="537784"/>
                  <a:pt x="6462314" y="92615"/>
                  <a:pt x="6257777" y="12405"/>
                </a:cubicBezTo>
                <a:cubicBezTo>
                  <a:pt x="6053240" y="-67805"/>
                  <a:pt x="5170924" y="261058"/>
                  <a:pt x="4789924" y="421479"/>
                </a:cubicBezTo>
                <a:cubicBezTo>
                  <a:pt x="4408924" y="581900"/>
                  <a:pt x="4240482" y="798468"/>
                  <a:pt x="3971777" y="974931"/>
                </a:cubicBezTo>
                <a:cubicBezTo>
                  <a:pt x="3703072" y="1151394"/>
                  <a:pt x="3502545" y="1335878"/>
                  <a:pt x="3177692" y="1480257"/>
                </a:cubicBezTo>
                <a:cubicBezTo>
                  <a:pt x="2852839" y="1624636"/>
                  <a:pt x="2335482" y="1760994"/>
                  <a:pt x="2022661" y="1841205"/>
                </a:cubicBezTo>
                <a:cubicBezTo>
                  <a:pt x="1709840" y="1921416"/>
                  <a:pt x="1425092" y="1841205"/>
                  <a:pt x="1300766" y="1961521"/>
                </a:cubicBezTo>
                <a:cubicBezTo>
                  <a:pt x="1176440" y="2081837"/>
                  <a:pt x="1272693" y="2466848"/>
                  <a:pt x="1276703" y="2563100"/>
                </a:cubicBezTo>
              </a:path>
            </a:pathLst>
          </a:custGeom>
          <a:solidFill>
            <a:srgbClr val="41719C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i="1"/>
          </a:p>
        </p:txBody>
      </p:sp>
      <p:sp>
        <p:nvSpPr>
          <p:cNvPr id="2621" name="Freeform 2620"/>
          <p:cNvSpPr/>
          <p:nvPr/>
        </p:nvSpPr>
        <p:spPr>
          <a:xfrm>
            <a:off x="7772078" y="7598692"/>
            <a:ext cx="1424288" cy="1425687"/>
          </a:xfrm>
          <a:custGeom>
            <a:avLst/>
            <a:gdLst>
              <a:gd name="connsiteX0" fmla="*/ 72511 w 1424288"/>
              <a:gd name="connsiteY0" fmla="*/ 1136234 h 1425687"/>
              <a:gd name="connsiteX1" fmla="*/ 577838 w 1424288"/>
              <a:gd name="connsiteY1" fmla="*/ 1424992 h 1425687"/>
              <a:gd name="connsiteX2" fmla="*/ 1395985 w 1424288"/>
              <a:gd name="connsiteY2" fmla="*/ 1184361 h 1425687"/>
              <a:gd name="connsiteX3" fmla="*/ 1179417 w 1424288"/>
              <a:gd name="connsiteY3" fmla="*/ 294024 h 1425687"/>
              <a:gd name="connsiteX4" fmla="*/ 625964 w 1424288"/>
              <a:gd name="connsiteY4" fmla="*/ 5266 h 1425687"/>
              <a:gd name="connsiteX5" fmla="*/ 192827 w 1424288"/>
              <a:gd name="connsiteY5" fmla="*/ 149645 h 1425687"/>
              <a:gd name="connsiteX6" fmla="*/ 322 w 1424288"/>
              <a:gd name="connsiteY6" fmla="*/ 654971 h 1425687"/>
              <a:gd name="connsiteX7" fmla="*/ 144701 w 1424288"/>
              <a:gd name="connsiteY7" fmla="*/ 703097 h 1425687"/>
              <a:gd name="connsiteX8" fmla="*/ 48448 w 1424288"/>
              <a:gd name="connsiteY8" fmla="*/ 1015919 h 1425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4288" h="1425687">
                <a:moveTo>
                  <a:pt x="72511" y="1136234"/>
                </a:moveTo>
                <a:cubicBezTo>
                  <a:pt x="214885" y="1276602"/>
                  <a:pt x="357259" y="1416971"/>
                  <a:pt x="577838" y="1424992"/>
                </a:cubicBezTo>
                <a:cubicBezTo>
                  <a:pt x="798417" y="1433013"/>
                  <a:pt x="1295722" y="1372856"/>
                  <a:pt x="1395985" y="1184361"/>
                </a:cubicBezTo>
                <a:cubicBezTo>
                  <a:pt x="1496248" y="995866"/>
                  <a:pt x="1307754" y="490540"/>
                  <a:pt x="1179417" y="294024"/>
                </a:cubicBezTo>
                <a:cubicBezTo>
                  <a:pt x="1051080" y="97508"/>
                  <a:pt x="790396" y="29329"/>
                  <a:pt x="625964" y="5266"/>
                </a:cubicBezTo>
                <a:cubicBezTo>
                  <a:pt x="461532" y="-18797"/>
                  <a:pt x="297101" y="41361"/>
                  <a:pt x="192827" y="149645"/>
                </a:cubicBezTo>
                <a:cubicBezTo>
                  <a:pt x="88553" y="257929"/>
                  <a:pt x="8343" y="562729"/>
                  <a:pt x="322" y="654971"/>
                </a:cubicBezTo>
                <a:cubicBezTo>
                  <a:pt x="-7699" y="747213"/>
                  <a:pt x="136680" y="642939"/>
                  <a:pt x="144701" y="703097"/>
                </a:cubicBezTo>
                <a:cubicBezTo>
                  <a:pt x="152722" y="763255"/>
                  <a:pt x="64490" y="979824"/>
                  <a:pt x="48448" y="1015919"/>
                </a:cubicBezTo>
              </a:path>
            </a:pathLst>
          </a:custGeom>
          <a:solidFill>
            <a:srgbClr val="41719C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37" name="Freeform 2636"/>
          <p:cNvSpPr/>
          <p:nvPr/>
        </p:nvSpPr>
        <p:spPr>
          <a:xfrm>
            <a:off x="8151685" y="3055063"/>
            <a:ext cx="7896498" cy="5703926"/>
          </a:xfrm>
          <a:custGeom>
            <a:avLst/>
            <a:gdLst>
              <a:gd name="connsiteX0" fmla="*/ 847936 w 7896498"/>
              <a:gd name="connsiteY0" fmla="*/ 4139821 h 5703926"/>
              <a:gd name="connsiteX1" fmla="*/ 1810462 w 7896498"/>
              <a:gd name="connsiteY1" fmla="*/ 5222663 h 5703926"/>
              <a:gd name="connsiteX2" fmla="*/ 2460168 w 7896498"/>
              <a:gd name="connsiteY2" fmla="*/ 5703926 h 5703926"/>
              <a:gd name="connsiteX3" fmla="*/ 4096462 w 7896498"/>
              <a:gd name="connsiteY3" fmla="*/ 5222663 h 5703926"/>
              <a:gd name="connsiteX4" fmla="*/ 4577726 w 7896498"/>
              <a:gd name="connsiteY4" fmla="*/ 4404516 h 5703926"/>
              <a:gd name="connsiteX5" fmla="*/ 4385220 w 7896498"/>
              <a:gd name="connsiteY5" fmla="*/ 3658558 h 5703926"/>
              <a:gd name="connsiteX6" fmla="*/ 4818357 w 7896498"/>
              <a:gd name="connsiteY6" fmla="*/ 3177295 h 5703926"/>
              <a:gd name="connsiteX7" fmla="*/ 5419936 w 7896498"/>
              <a:gd name="connsiteY7" fmla="*/ 2768221 h 5703926"/>
              <a:gd name="connsiteX8" fmla="*/ 5925262 w 7896498"/>
              <a:gd name="connsiteY8" fmla="*/ 1998200 h 5703926"/>
              <a:gd name="connsiteX9" fmla="*/ 6959978 w 7896498"/>
              <a:gd name="connsiteY9" fmla="*/ 1011611 h 5703926"/>
              <a:gd name="connsiteX10" fmla="*/ 7850315 w 7896498"/>
              <a:gd name="connsiteY10" fmla="*/ 795042 h 5703926"/>
              <a:gd name="connsiteX11" fmla="*/ 7633747 w 7896498"/>
              <a:gd name="connsiteY11" fmla="*/ 958 h 5703926"/>
              <a:gd name="connsiteX12" fmla="*/ 6478715 w 7896498"/>
              <a:gd name="connsiteY12" fmla="*/ 626600 h 5703926"/>
              <a:gd name="connsiteX13" fmla="*/ 4722104 w 7896498"/>
              <a:gd name="connsiteY13" fmla="*/ 337842 h 5703926"/>
              <a:gd name="connsiteX14" fmla="*/ 4433347 w 7896498"/>
              <a:gd name="connsiteY14" fmla="*/ 1131926 h 5703926"/>
              <a:gd name="connsiteX15" fmla="*/ 4240841 w 7896498"/>
              <a:gd name="connsiteY15" fmla="*/ 1926011 h 5703926"/>
              <a:gd name="connsiteX16" fmla="*/ 3374568 w 7896498"/>
              <a:gd name="connsiteY16" fmla="*/ 2190705 h 5703926"/>
              <a:gd name="connsiteX17" fmla="*/ 2772989 w 7896498"/>
              <a:gd name="connsiteY17" fmla="*/ 2311021 h 5703926"/>
              <a:gd name="connsiteX18" fmla="*/ 2387978 w 7896498"/>
              <a:gd name="connsiteY18" fmla="*/ 1661316 h 5703926"/>
              <a:gd name="connsiteX19" fmla="*/ 2267662 w 7896498"/>
              <a:gd name="connsiteY19" fmla="*/ 1059737 h 5703926"/>
              <a:gd name="connsiteX20" fmla="*/ 1593894 w 7896498"/>
              <a:gd name="connsiteY20" fmla="*/ 843169 h 5703926"/>
              <a:gd name="connsiteX21" fmla="*/ 1016378 w 7896498"/>
              <a:gd name="connsiteY21" fmla="*/ 1083800 h 5703926"/>
              <a:gd name="connsiteX22" fmla="*/ 559178 w 7896498"/>
              <a:gd name="connsiteY22" fmla="*/ 1444748 h 5703926"/>
              <a:gd name="connsiteX23" fmla="*/ 414799 w 7896498"/>
              <a:gd name="connsiteY23" fmla="*/ 1853821 h 5703926"/>
              <a:gd name="connsiteX24" fmla="*/ 5726 w 7896498"/>
              <a:gd name="connsiteY24" fmla="*/ 2431337 h 5703926"/>
              <a:gd name="connsiteX25" fmla="*/ 751683 w 7896498"/>
              <a:gd name="connsiteY25" fmla="*/ 2984790 h 5703926"/>
              <a:gd name="connsiteX26" fmla="*/ 751683 w 7896498"/>
              <a:gd name="connsiteY26" fmla="*/ 3778874 h 5703926"/>
              <a:gd name="connsiteX27" fmla="*/ 920126 w 7896498"/>
              <a:gd name="connsiteY27" fmla="*/ 4212011 h 5703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7896498" h="5703926">
                <a:moveTo>
                  <a:pt x="847936" y="4139821"/>
                </a:moveTo>
                <a:cubicBezTo>
                  <a:pt x="1194846" y="4550900"/>
                  <a:pt x="1541757" y="4961979"/>
                  <a:pt x="1810462" y="5222663"/>
                </a:cubicBezTo>
                <a:cubicBezTo>
                  <a:pt x="2079167" y="5483347"/>
                  <a:pt x="2079168" y="5703926"/>
                  <a:pt x="2460168" y="5703926"/>
                </a:cubicBezTo>
                <a:cubicBezTo>
                  <a:pt x="2841168" y="5703926"/>
                  <a:pt x="3743536" y="5439231"/>
                  <a:pt x="4096462" y="5222663"/>
                </a:cubicBezTo>
                <a:cubicBezTo>
                  <a:pt x="4449388" y="5006095"/>
                  <a:pt x="4529600" y="4665200"/>
                  <a:pt x="4577726" y="4404516"/>
                </a:cubicBezTo>
                <a:cubicBezTo>
                  <a:pt x="4625852" y="4143832"/>
                  <a:pt x="4345115" y="3863095"/>
                  <a:pt x="4385220" y="3658558"/>
                </a:cubicBezTo>
                <a:cubicBezTo>
                  <a:pt x="4425325" y="3454021"/>
                  <a:pt x="4645904" y="3325684"/>
                  <a:pt x="4818357" y="3177295"/>
                </a:cubicBezTo>
                <a:cubicBezTo>
                  <a:pt x="4990810" y="3028906"/>
                  <a:pt x="5235452" y="2964737"/>
                  <a:pt x="5419936" y="2768221"/>
                </a:cubicBezTo>
                <a:cubicBezTo>
                  <a:pt x="5604420" y="2571705"/>
                  <a:pt x="5668588" y="2290968"/>
                  <a:pt x="5925262" y="1998200"/>
                </a:cubicBezTo>
                <a:cubicBezTo>
                  <a:pt x="6181936" y="1705432"/>
                  <a:pt x="6639136" y="1212137"/>
                  <a:pt x="6959978" y="1011611"/>
                </a:cubicBezTo>
                <a:cubicBezTo>
                  <a:pt x="7280820" y="811085"/>
                  <a:pt x="7738020" y="963484"/>
                  <a:pt x="7850315" y="795042"/>
                </a:cubicBezTo>
                <a:cubicBezTo>
                  <a:pt x="7962610" y="626600"/>
                  <a:pt x="7862347" y="29032"/>
                  <a:pt x="7633747" y="958"/>
                </a:cubicBezTo>
                <a:cubicBezTo>
                  <a:pt x="7405147" y="-27116"/>
                  <a:pt x="6963989" y="570453"/>
                  <a:pt x="6478715" y="626600"/>
                </a:cubicBezTo>
                <a:cubicBezTo>
                  <a:pt x="5993441" y="682747"/>
                  <a:pt x="5062999" y="253621"/>
                  <a:pt x="4722104" y="337842"/>
                </a:cubicBezTo>
                <a:cubicBezTo>
                  <a:pt x="4381209" y="422063"/>
                  <a:pt x="4513557" y="867231"/>
                  <a:pt x="4433347" y="1131926"/>
                </a:cubicBezTo>
                <a:cubicBezTo>
                  <a:pt x="4353137" y="1396621"/>
                  <a:pt x="4417304" y="1749548"/>
                  <a:pt x="4240841" y="1926011"/>
                </a:cubicBezTo>
                <a:cubicBezTo>
                  <a:pt x="4064378" y="2102474"/>
                  <a:pt x="3619210" y="2126537"/>
                  <a:pt x="3374568" y="2190705"/>
                </a:cubicBezTo>
                <a:cubicBezTo>
                  <a:pt x="3129926" y="2254873"/>
                  <a:pt x="2937421" y="2399252"/>
                  <a:pt x="2772989" y="2311021"/>
                </a:cubicBezTo>
                <a:cubicBezTo>
                  <a:pt x="2608557" y="2222790"/>
                  <a:pt x="2472199" y="1869863"/>
                  <a:pt x="2387978" y="1661316"/>
                </a:cubicBezTo>
                <a:cubicBezTo>
                  <a:pt x="2303757" y="1452769"/>
                  <a:pt x="2400009" y="1196095"/>
                  <a:pt x="2267662" y="1059737"/>
                </a:cubicBezTo>
                <a:cubicBezTo>
                  <a:pt x="2135315" y="923379"/>
                  <a:pt x="1802441" y="839159"/>
                  <a:pt x="1593894" y="843169"/>
                </a:cubicBezTo>
                <a:cubicBezTo>
                  <a:pt x="1385347" y="847179"/>
                  <a:pt x="1188831" y="983537"/>
                  <a:pt x="1016378" y="1083800"/>
                </a:cubicBezTo>
                <a:cubicBezTo>
                  <a:pt x="843925" y="1184063"/>
                  <a:pt x="659441" y="1316411"/>
                  <a:pt x="559178" y="1444748"/>
                </a:cubicBezTo>
                <a:cubicBezTo>
                  <a:pt x="458915" y="1573085"/>
                  <a:pt x="507041" y="1689389"/>
                  <a:pt x="414799" y="1853821"/>
                </a:cubicBezTo>
                <a:cubicBezTo>
                  <a:pt x="322557" y="2018252"/>
                  <a:pt x="-50421" y="2242842"/>
                  <a:pt x="5726" y="2431337"/>
                </a:cubicBezTo>
                <a:cubicBezTo>
                  <a:pt x="61873" y="2619832"/>
                  <a:pt x="627357" y="2760200"/>
                  <a:pt x="751683" y="2984790"/>
                </a:cubicBezTo>
                <a:cubicBezTo>
                  <a:pt x="876009" y="3209380"/>
                  <a:pt x="723609" y="3574337"/>
                  <a:pt x="751683" y="3778874"/>
                </a:cubicBezTo>
                <a:cubicBezTo>
                  <a:pt x="779757" y="3983411"/>
                  <a:pt x="849941" y="4097711"/>
                  <a:pt x="920126" y="4212011"/>
                </a:cubicBezTo>
              </a:path>
            </a:pathLst>
          </a:custGeom>
          <a:solidFill>
            <a:srgbClr val="41719C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38" name="Freeform 2637"/>
          <p:cNvSpPr/>
          <p:nvPr/>
        </p:nvSpPr>
        <p:spPr>
          <a:xfrm>
            <a:off x="12944688" y="6702365"/>
            <a:ext cx="1941170" cy="1647792"/>
          </a:xfrm>
          <a:custGeom>
            <a:avLst/>
            <a:gdLst>
              <a:gd name="connsiteX0" fmla="*/ 1565396 w 1941170"/>
              <a:gd name="connsiteY0" fmla="*/ 468456 h 1647792"/>
              <a:gd name="connsiteX1" fmla="*/ 554744 w 1941170"/>
              <a:gd name="connsiteY1" fmla="*/ 11256 h 1647792"/>
              <a:gd name="connsiteX2" fmla="*/ 1291 w 1941170"/>
              <a:gd name="connsiteY2" fmla="*/ 949719 h 1647792"/>
              <a:gd name="connsiteX3" fmla="*/ 699123 w 1941170"/>
              <a:gd name="connsiteY3" fmla="*/ 1647551 h 1647792"/>
              <a:gd name="connsiteX4" fmla="*/ 1902280 w 1941170"/>
              <a:gd name="connsiteY4" fmla="*/ 1021909 h 1647792"/>
              <a:gd name="connsiteX5" fmla="*/ 1565396 w 1941170"/>
              <a:gd name="connsiteY5" fmla="*/ 468456 h 1647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41170" h="1647792">
                <a:moveTo>
                  <a:pt x="1565396" y="468456"/>
                </a:moveTo>
                <a:cubicBezTo>
                  <a:pt x="1340807" y="300014"/>
                  <a:pt x="815428" y="-68955"/>
                  <a:pt x="554744" y="11256"/>
                </a:cubicBezTo>
                <a:cubicBezTo>
                  <a:pt x="294060" y="91466"/>
                  <a:pt x="-22772" y="677003"/>
                  <a:pt x="1291" y="949719"/>
                </a:cubicBezTo>
                <a:cubicBezTo>
                  <a:pt x="25354" y="1222435"/>
                  <a:pt x="382292" y="1635519"/>
                  <a:pt x="699123" y="1647551"/>
                </a:cubicBezTo>
                <a:cubicBezTo>
                  <a:pt x="1015954" y="1659583"/>
                  <a:pt x="1765922" y="1218425"/>
                  <a:pt x="1902280" y="1021909"/>
                </a:cubicBezTo>
                <a:cubicBezTo>
                  <a:pt x="2038638" y="825393"/>
                  <a:pt x="1789985" y="636898"/>
                  <a:pt x="1565396" y="468456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0" name="Freeform 2639"/>
          <p:cNvSpPr/>
          <p:nvPr/>
        </p:nvSpPr>
        <p:spPr>
          <a:xfrm>
            <a:off x="13833459" y="4066674"/>
            <a:ext cx="5028115" cy="3522816"/>
          </a:xfrm>
          <a:custGeom>
            <a:avLst/>
            <a:gdLst>
              <a:gd name="connsiteX0" fmla="*/ 2168541 w 5028115"/>
              <a:gd name="connsiteY0" fmla="*/ 24063 h 3522816"/>
              <a:gd name="connsiteX1" fmla="*/ 2168541 w 5028115"/>
              <a:gd name="connsiteY1" fmla="*/ 120315 h 3522816"/>
              <a:gd name="connsiteX2" fmla="*/ 989446 w 5028115"/>
              <a:gd name="connsiteY2" fmla="*/ 938463 h 3522816"/>
              <a:gd name="connsiteX3" fmla="*/ 315678 w 5028115"/>
              <a:gd name="connsiteY3" fmla="*/ 1660358 h 3522816"/>
              <a:gd name="connsiteX4" fmla="*/ 99109 w 5028115"/>
              <a:gd name="connsiteY4" fmla="*/ 2069431 h 3522816"/>
              <a:gd name="connsiteX5" fmla="*/ 1903846 w 5028115"/>
              <a:gd name="connsiteY5" fmla="*/ 3513221 h 3522816"/>
              <a:gd name="connsiteX6" fmla="*/ 3443888 w 5028115"/>
              <a:gd name="connsiteY6" fmla="*/ 2622884 h 3522816"/>
              <a:gd name="connsiteX7" fmla="*/ 5007994 w 5028115"/>
              <a:gd name="connsiteY7" fmla="*/ 1179094 h 3522816"/>
              <a:gd name="connsiteX8" fmla="*/ 2288857 w 5028115"/>
              <a:gd name="connsiteY8" fmla="*/ 0 h 3522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8115" h="3522816">
                <a:moveTo>
                  <a:pt x="2168541" y="24063"/>
                </a:moveTo>
                <a:cubicBezTo>
                  <a:pt x="2266799" y="-4011"/>
                  <a:pt x="2365057" y="-32085"/>
                  <a:pt x="2168541" y="120315"/>
                </a:cubicBezTo>
                <a:cubicBezTo>
                  <a:pt x="1972025" y="272715"/>
                  <a:pt x="1298256" y="681789"/>
                  <a:pt x="989446" y="938463"/>
                </a:cubicBezTo>
                <a:cubicBezTo>
                  <a:pt x="680636" y="1195137"/>
                  <a:pt x="464067" y="1471863"/>
                  <a:pt x="315678" y="1660358"/>
                </a:cubicBezTo>
                <a:cubicBezTo>
                  <a:pt x="167288" y="1848853"/>
                  <a:pt x="-165586" y="1760621"/>
                  <a:pt x="99109" y="2069431"/>
                </a:cubicBezTo>
                <a:cubicBezTo>
                  <a:pt x="363804" y="2378241"/>
                  <a:pt x="1346383" y="3420979"/>
                  <a:pt x="1903846" y="3513221"/>
                </a:cubicBezTo>
                <a:cubicBezTo>
                  <a:pt x="2461309" y="3605463"/>
                  <a:pt x="2926530" y="3011905"/>
                  <a:pt x="3443888" y="2622884"/>
                </a:cubicBezTo>
                <a:cubicBezTo>
                  <a:pt x="3961246" y="2233863"/>
                  <a:pt x="5200499" y="1616241"/>
                  <a:pt x="5007994" y="1179094"/>
                </a:cubicBezTo>
                <a:cubicBezTo>
                  <a:pt x="4815489" y="741947"/>
                  <a:pt x="2754078" y="196516"/>
                  <a:pt x="2288857" y="0"/>
                </a:cubicBezTo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1" name="Freeform 2640"/>
          <p:cNvSpPr/>
          <p:nvPr/>
        </p:nvSpPr>
        <p:spPr>
          <a:xfrm>
            <a:off x="8999621" y="15496483"/>
            <a:ext cx="5621047" cy="2544641"/>
          </a:xfrm>
          <a:custGeom>
            <a:avLst/>
            <a:gdLst>
              <a:gd name="connsiteX0" fmla="*/ 0 w 5621047"/>
              <a:gd name="connsiteY0" fmla="*/ 2430570 h 2544641"/>
              <a:gd name="connsiteX1" fmla="*/ 288758 w 5621047"/>
              <a:gd name="connsiteY1" fmla="*/ 1756801 h 2544641"/>
              <a:gd name="connsiteX2" fmla="*/ 409074 w 5621047"/>
              <a:gd name="connsiteY2" fmla="*/ 529580 h 2544641"/>
              <a:gd name="connsiteX3" fmla="*/ 481263 w 5621047"/>
              <a:gd name="connsiteY3" fmla="*/ 191 h 2544641"/>
              <a:gd name="connsiteX4" fmla="*/ 1949116 w 5621047"/>
              <a:gd name="connsiteY4" fmla="*/ 577706 h 2544641"/>
              <a:gd name="connsiteX5" fmla="*/ 3777916 w 5621047"/>
              <a:gd name="connsiteY5" fmla="*/ 1564296 h 2544641"/>
              <a:gd name="connsiteX6" fmla="*/ 4932947 w 5621047"/>
              <a:gd name="connsiteY6" fmla="*/ 2214001 h 2544641"/>
              <a:gd name="connsiteX7" fmla="*/ 5293895 w 5621047"/>
              <a:gd name="connsiteY7" fmla="*/ 2526822 h 2544641"/>
              <a:gd name="connsiteX8" fmla="*/ 72190 w 5621047"/>
              <a:gd name="connsiteY8" fmla="*/ 2478696 h 2544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21047" h="2544641">
                <a:moveTo>
                  <a:pt x="0" y="2430570"/>
                </a:moveTo>
                <a:cubicBezTo>
                  <a:pt x="110289" y="2252101"/>
                  <a:pt x="220579" y="2073633"/>
                  <a:pt x="288758" y="1756801"/>
                </a:cubicBezTo>
                <a:cubicBezTo>
                  <a:pt x="356937" y="1439969"/>
                  <a:pt x="376990" y="822348"/>
                  <a:pt x="409074" y="529580"/>
                </a:cubicBezTo>
                <a:cubicBezTo>
                  <a:pt x="441158" y="236812"/>
                  <a:pt x="224589" y="-7830"/>
                  <a:pt x="481263" y="191"/>
                </a:cubicBezTo>
                <a:cubicBezTo>
                  <a:pt x="737937" y="8212"/>
                  <a:pt x="1399674" y="317022"/>
                  <a:pt x="1949116" y="577706"/>
                </a:cubicBezTo>
                <a:cubicBezTo>
                  <a:pt x="2498558" y="838390"/>
                  <a:pt x="3280611" y="1291580"/>
                  <a:pt x="3777916" y="1564296"/>
                </a:cubicBezTo>
                <a:cubicBezTo>
                  <a:pt x="4275221" y="1837012"/>
                  <a:pt x="4680284" y="2053580"/>
                  <a:pt x="4932947" y="2214001"/>
                </a:cubicBezTo>
                <a:cubicBezTo>
                  <a:pt x="5185610" y="2374422"/>
                  <a:pt x="6104021" y="2482706"/>
                  <a:pt x="5293895" y="2526822"/>
                </a:cubicBezTo>
                <a:cubicBezTo>
                  <a:pt x="4483769" y="2570938"/>
                  <a:pt x="2277979" y="2524817"/>
                  <a:pt x="72190" y="2478696"/>
                </a:cubicBezTo>
              </a:path>
            </a:pathLst>
          </a:custGeom>
          <a:solidFill>
            <a:srgbClr val="5B9BD5">
              <a:alpha val="10196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2" name="Freeform 2641"/>
          <p:cNvSpPr/>
          <p:nvPr/>
        </p:nvSpPr>
        <p:spPr>
          <a:xfrm>
            <a:off x="10850233" y="8829347"/>
            <a:ext cx="7903993" cy="4683468"/>
          </a:xfrm>
          <a:custGeom>
            <a:avLst/>
            <a:gdLst>
              <a:gd name="connsiteX0" fmla="*/ 676020 w 7903993"/>
              <a:gd name="connsiteY0" fmla="*/ 3466927 h 4683468"/>
              <a:gd name="connsiteX1" fmla="*/ 2251 w 7903993"/>
              <a:gd name="connsiteY1" fmla="*/ 4333200 h 4683468"/>
              <a:gd name="connsiteX2" fmla="*/ 940714 w 7903993"/>
              <a:gd name="connsiteY2" fmla="*/ 4670085 h 4683468"/>
              <a:gd name="connsiteX3" fmla="*/ 1806988 w 7903993"/>
              <a:gd name="connsiteY3" fmla="*/ 3924127 h 4683468"/>
              <a:gd name="connsiteX4" fmla="*/ 2312314 w 7903993"/>
              <a:gd name="connsiteY4" fmla="*/ 3370674 h 4683468"/>
              <a:gd name="connsiteX5" fmla="*/ 3130462 w 7903993"/>
              <a:gd name="connsiteY5" fmla="*/ 3105979 h 4683468"/>
              <a:gd name="connsiteX6" fmla="*/ 5151767 w 7903993"/>
              <a:gd name="connsiteY6" fmla="*/ 3346611 h 4683468"/>
              <a:gd name="connsiteX7" fmla="*/ 6547430 w 7903993"/>
              <a:gd name="connsiteY7" fmla="*/ 3154106 h 4683468"/>
              <a:gd name="connsiteX8" fmla="*/ 7534020 w 7903993"/>
              <a:gd name="connsiteY8" fmla="*/ 3033790 h 4683468"/>
              <a:gd name="connsiteX9" fmla="*/ 7822778 w 7903993"/>
              <a:gd name="connsiteY9" fmla="*/ 2480337 h 4683468"/>
              <a:gd name="connsiteX10" fmla="*/ 6162420 w 7903993"/>
              <a:gd name="connsiteY10" fmla="*/ 1445621 h 4683468"/>
              <a:gd name="connsiteX11" fmla="*/ 4477999 w 7903993"/>
              <a:gd name="connsiteY11" fmla="*/ 434969 h 4683468"/>
              <a:gd name="connsiteX12" fmla="*/ 3900483 w 7903993"/>
              <a:gd name="connsiteY12" fmla="*/ 1832 h 4683468"/>
              <a:gd name="connsiteX13" fmla="*/ 2841704 w 7903993"/>
              <a:gd name="connsiteY13" fmla="*/ 579348 h 4683468"/>
              <a:gd name="connsiteX14" fmla="*/ 2167935 w 7903993"/>
              <a:gd name="connsiteY14" fmla="*/ 1806569 h 4683468"/>
              <a:gd name="connsiteX15" fmla="*/ 1446041 w 7903993"/>
              <a:gd name="connsiteY15" fmla="*/ 2961600 h 4683468"/>
              <a:gd name="connsiteX16" fmla="*/ 603830 w 7903993"/>
              <a:gd name="connsiteY16" fmla="*/ 3418800 h 4683468"/>
              <a:gd name="connsiteX17" fmla="*/ 676020 w 7903993"/>
              <a:gd name="connsiteY17" fmla="*/ 3466927 h 4683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7903993" h="4683468">
                <a:moveTo>
                  <a:pt x="676020" y="3466927"/>
                </a:moveTo>
                <a:cubicBezTo>
                  <a:pt x="575757" y="3619327"/>
                  <a:pt x="-41865" y="4132674"/>
                  <a:pt x="2251" y="4333200"/>
                </a:cubicBezTo>
                <a:cubicBezTo>
                  <a:pt x="46367" y="4533726"/>
                  <a:pt x="639925" y="4738264"/>
                  <a:pt x="940714" y="4670085"/>
                </a:cubicBezTo>
                <a:cubicBezTo>
                  <a:pt x="1241503" y="4601906"/>
                  <a:pt x="1578388" y="4140695"/>
                  <a:pt x="1806988" y="3924127"/>
                </a:cubicBezTo>
                <a:cubicBezTo>
                  <a:pt x="2035588" y="3707559"/>
                  <a:pt x="2091735" y="3507032"/>
                  <a:pt x="2312314" y="3370674"/>
                </a:cubicBezTo>
                <a:cubicBezTo>
                  <a:pt x="2532893" y="3234316"/>
                  <a:pt x="2657220" y="3109989"/>
                  <a:pt x="3130462" y="3105979"/>
                </a:cubicBezTo>
                <a:cubicBezTo>
                  <a:pt x="3603704" y="3101969"/>
                  <a:pt x="4582272" y="3338590"/>
                  <a:pt x="5151767" y="3346611"/>
                </a:cubicBezTo>
                <a:cubicBezTo>
                  <a:pt x="5721262" y="3354632"/>
                  <a:pt x="6547430" y="3154106"/>
                  <a:pt x="6547430" y="3154106"/>
                </a:cubicBezTo>
                <a:cubicBezTo>
                  <a:pt x="6944472" y="3101969"/>
                  <a:pt x="7321462" y="3146085"/>
                  <a:pt x="7534020" y="3033790"/>
                </a:cubicBezTo>
                <a:cubicBezTo>
                  <a:pt x="7746578" y="2921495"/>
                  <a:pt x="8051378" y="2745032"/>
                  <a:pt x="7822778" y="2480337"/>
                </a:cubicBezTo>
                <a:cubicBezTo>
                  <a:pt x="7594178" y="2215642"/>
                  <a:pt x="6719883" y="1786516"/>
                  <a:pt x="6162420" y="1445621"/>
                </a:cubicBezTo>
                <a:cubicBezTo>
                  <a:pt x="5604957" y="1104726"/>
                  <a:pt x="4854988" y="675600"/>
                  <a:pt x="4477999" y="434969"/>
                </a:cubicBezTo>
                <a:cubicBezTo>
                  <a:pt x="4101010" y="194338"/>
                  <a:pt x="4173199" y="-22231"/>
                  <a:pt x="3900483" y="1832"/>
                </a:cubicBezTo>
                <a:cubicBezTo>
                  <a:pt x="3627767" y="25895"/>
                  <a:pt x="3130462" y="278559"/>
                  <a:pt x="2841704" y="579348"/>
                </a:cubicBezTo>
                <a:cubicBezTo>
                  <a:pt x="2552946" y="880137"/>
                  <a:pt x="2400546" y="1409527"/>
                  <a:pt x="2167935" y="1806569"/>
                </a:cubicBezTo>
                <a:cubicBezTo>
                  <a:pt x="1935325" y="2203611"/>
                  <a:pt x="1706725" y="2692895"/>
                  <a:pt x="1446041" y="2961600"/>
                </a:cubicBezTo>
                <a:cubicBezTo>
                  <a:pt x="1185357" y="3230305"/>
                  <a:pt x="732167" y="3334579"/>
                  <a:pt x="603830" y="3418800"/>
                </a:cubicBezTo>
                <a:cubicBezTo>
                  <a:pt x="475493" y="3503021"/>
                  <a:pt x="776283" y="3314527"/>
                  <a:pt x="676020" y="3466927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3" name="Freeform 2642"/>
          <p:cNvSpPr/>
          <p:nvPr/>
        </p:nvSpPr>
        <p:spPr>
          <a:xfrm>
            <a:off x="18976021" y="9371170"/>
            <a:ext cx="4222221" cy="2348671"/>
          </a:xfrm>
          <a:custGeom>
            <a:avLst/>
            <a:gdLst>
              <a:gd name="connsiteX0" fmla="*/ 57937 w 4222221"/>
              <a:gd name="connsiteY0" fmla="*/ 2010704 h 2348671"/>
              <a:gd name="connsiteX1" fmla="*/ 611390 w 4222221"/>
              <a:gd name="connsiteY1" fmla="*/ 2347588 h 2348671"/>
              <a:gd name="connsiteX2" fmla="*/ 3402716 w 4222221"/>
              <a:gd name="connsiteY2" fmla="*/ 1914451 h 2348671"/>
              <a:gd name="connsiteX3" fmla="*/ 4028358 w 4222221"/>
              <a:gd name="connsiteY3" fmla="*/ 1842262 h 2348671"/>
              <a:gd name="connsiteX4" fmla="*/ 4220863 w 4222221"/>
              <a:gd name="connsiteY4" fmla="*/ 615041 h 2348671"/>
              <a:gd name="connsiteX5" fmla="*/ 3956168 w 4222221"/>
              <a:gd name="connsiteY5" fmla="*/ 205967 h 2348671"/>
              <a:gd name="connsiteX6" fmla="*/ 2199558 w 4222221"/>
              <a:gd name="connsiteY6" fmla="*/ 61588 h 2348671"/>
              <a:gd name="connsiteX7" fmla="*/ 1549853 w 4222221"/>
              <a:gd name="connsiteY7" fmla="*/ 1216619 h 2348671"/>
              <a:gd name="connsiteX8" fmla="*/ 57937 w 4222221"/>
              <a:gd name="connsiteY8" fmla="*/ 2010704 h 2348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222221" h="2348671">
                <a:moveTo>
                  <a:pt x="57937" y="2010704"/>
                </a:moveTo>
                <a:cubicBezTo>
                  <a:pt x="-98473" y="2199199"/>
                  <a:pt x="53927" y="2363630"/>
                  <a:pt x="611390" y="2347588"/>
                </a:cubicBezTo>
                <a:cubicBezTo>
                  <a:pt x="1168853" y="2331546"/>
                  <a:pt x="2833221" y="1998672"/>
                  <a:pt x="3402716" y="1914451"/>
                </a:cubicBezTo>
                <a:cubicBezTo>
                  <a:pt x="3972211" y="1830230"/>
                  <a:pt x="3892000" y="2058830"/>
                  <a:pt x="4028358" y="1842262"/>
                </a:cubicBezTo>
                <a:cubicBezTo>
                  <a:pt x="4164716" y="1625694"/>
                  <a:pt x="4232895" y="887757"/>
                  <a:pt x="4220863" y="615041"/>
                </a:cubicBezTo>
                <a:cubicBezTo>
                  <a:pt x="4208831" y="342325"/>
                  <a:pt x="4293052" y="298209"/>
                  <a:pt x="3956168" y="205967"/>
                </a:cubicBezTo>
                <a:cubicBezTo>
                  <a:pt x="3619284" y="113725"/>
                  <a:pt x="2600611" y="-106854"/>
                  <a:pt x="2199558" y="61588"/>
                </a:cubicBezTo>
                <a:cubicBezTo>
                  <a:pt x="1798506" y="230030"/>
                  <a:pt x="1906790" y="899788"/>
                  <a:pt x="1549853" y="1216619"/>
                </a:cubicBezTo>
                <a:cubicBezTo>
                  <a:pt x="1192916" y="1533450"/>
                  <a:pt x="214347" y="1822209"/>
                  <a:pt x="57937" y="2010704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4" name="Freeform 2643"/>
          <p:cNvSpPr/>
          <p:nvPr/>
        </p:nvSpPr>
        <p:spPr>
          <a:xfrm>
            <a:off x="17848809" y="5086720"/>
            <a:ext cx="7950337" cy="8312864"/>
          </a:xfrm>
          <a:custGeom>
            <a:avLst/>
            <a:gdLst>
              <a:gd name="connsiteX0" fmla="*/ 800138 w 8387425"/>
              <a:gd name="connsiteY0" fmla="*/ 1722007 h 8744853"/>
              <a:gd name="connsiteX1" fmla="*/ 727949 w 8387425"/>
              <a:gd name="connsiteY1" fmla="*/ 1722007 h 8744853"/>
              <a:gd name="connsiteX2" fmla="*/ 6054 w 8387425"/>
              <a:gd name="connsiteY2" fmla="*/ 2227333 h 8744853"/>
              <a:gd name="connsiteX3" fmla="*/ 1185149 w 8387425"/>
              <a:gd name="connsiteY3" fmla="*/ 2636407 h 8744853"/>
              <a:gd name="connsiteX4" fmla="*/ 3254580 w 8387425"/>
              <a:gd name="connsiteY4" fmla="*/ 3286112 h 8744853"/>
              <a:gd name="connsiteX5" fmla="*/ 5973717 w 8387425"/>
              <a:gd name="connsiteY5" fmla="*/ 4465207 h 8744853"/>
              <a:gd name="connsiteX6" fmla="*/ 6142159 w 8387425"/>
              <a:gd name="connsiteY6" fmla="*/ 5740554 h 8744853"/>
              <a:gd name="connsiteX7" fmla="*/ 5805275 w 8387425"/>
              <a:gd name="connsiteY7" fmla="*/ 6967775 h 8744853"/>
              <a:gd name="connsiteX8" fmla="*/ 6647486 w 8387425"/>
              <a:gd name="connsiteY8" fmla="*/ 8170933 h 8744853"/>
              <a:gd name="connsiteX9" fmla="*/ 7778454 w 8387425"/>
              <a:gd name="connsiteY9" fmla="*/ 8724386 h 8744853"/>
              <a:gd name="connsiteX10" fmla="*/ 7946896 w 8387425"/>
              <a:gd name="connsiteY10" fmla="*/ 7497165 h 8744853"/>
              <a:gd name="connsiteX11" fmla="*/ 7922833 w 8387425"/>
              <a:gd name="connsiteY11" fmla="*/ 591038 h 8744853"/>
              <a:gd name="connsiteX12" fmla="*/ 1834854 w 8387425"/>
              <a:gd name="connsiteY12" fmla="*/ 494786 h 8744853"/>
              <a:gd name="connsiteX13" fmla="*/ 848265 w 8387425"/>
              <a:gd name="connsiteY13" fmla="*/ 1673881 h 8744853"/>
              <a:gd name="connsiteX0" fmla="*/ 800138 w 7950337"/>
              <a:gd name="connsiteY0" fmla="*/ 1290018 h 8312864"/>
              <a:gd name="connsiteX1" fmla="*/ 727949 w 7950337"/>
              <a:gd name="connsiteY1" fmla="*/ 1290018 h 8312864"/>
              <a:gd name="connsiteX2" fmla="*/ 6054 w 7950337"/>
              <a:gd name="connsiteY2" fmla="*/ 1795344 h 8312864"/>
              <a:gd name="connsiteX3" fmla="*/ 1185149 w 7950337"/>
              <a:gd name="connsiteY3" fmla="*/ 2204418 h 8312864"/>
              <a:gd name="connsiteX4" fmla="*/ 3254580 w 7950337"/>
              <a:gd name="connsiteY4" fmla="*/ 2854123 h 8312864"/>
              <a:gd name="connsiteX5" fmla="*/ 5973717 w 7950337"/>
              <a:gd name="connsiteY5" fmla="*/ 4033218 h 8312864"/>
              <a:gd name="connsiteX6" fmla="*/ 6142159 w 7950337"/>
              <a:gd name="connsiteY6" fmla="*/ 5308565 h 8312864"/>
              <a:gd name="connsiteX7" fmla="*/ 5805275 w 7950337"/>
              <a:gd name="connsiteY7" fmla="*/ 6535786 h 8312864"/>
              <a:gd name="connsiteX8" fmla="*/ 6647486 w 7950337"/>
              <a:gd name="connsiteY8" fmla="*/ 7738944 h 8312864"/>
              <a:gd name="connsiteX9" fmla="*/ 7778454 w 7950337"/>
              <a:gd name="connsiteY9" fmla="*/ 8292397 h 8312864"/>
              <a:gd name="connsiteX10" fmla="*/ 7946896 w 7950337"/>
              <a:gd name="connsiteY10" fmla="*/ 7065176 h 8312864"/>
              <a:gd name="connsiteX11" fmla="*/ 7922833 w 7950337"/>
              <a:gd name="connsiteY11" fmla="*/ 159049 h 8312864"/>
              <a:gd name="connsiteX12" fmla="*/ 1834854 w 7950337"/>
              <a:gd name="connsiteY12" fmla="*/ 62797 h 8312864"/>
              <a:gd name="connsiteX13" fmla="*/ 848265 w 7950337"/>
              <a:gd name="connsiteY13" fmla="*/ 1241892 h 8312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950337" h="8312864">
                <a:moveTo>
                  <a:pt x="800138" y="1290018"/>
                </a:moveTo>
                <a:cubicBezTo>
                  <a:pt x="830217" y="1247907"/>
                  <a:pt x="860296" y="1205797"/>
                  <a:pt x="727949" y="1290018"/>
                </a:cubicBezTo>
                <a:cubicBezTo>
                  <a:pt x="595602" y="1374239"/>
                  <a:pt x="-70146" y="1642944"/>
                  <a:pt x="6054" y="1795344"/>
                </a:cubicBezTo>
                <a:cubicBezTo>
                  <a:pt x="82254" y="1947744"/>
                  <a:pt x="643728" y="2027955"/>
                  <a:pt x="1185149" y="2204418"/>
                </a:cubicBezTo>
                <a:cubicBezTo>
                  <a:pt x="1726570" y="2380881"/>
                  <a:pt x="2456485" y="2549323"/>
                  <a:pt x="3254580" y="2854123"/>
                </a:cubicBezTo>
                <a:cubicBezTo>
                  <a:pt x="4052675" y="3158923"/>
                  <a:pt x="5492454" y="3624144"/>
                  <a:pt x="5973717" y="4033218"/>
                </a:cubicBezTo>
                <a:cubicBezTo>
                  <a:pt x="6454980" y="4442292"/>
                  <a:pt x="6170233" y="4891470"/>
                  <a:pt x="6142159" y="5308565"/>
                </a:cubicBezTo>
                <a:cubicBezTo>
                  <a:pt x="6114085" y="5725660"/>
                  <a:pt x="5721054" y="6130723"/>
                  <a:pt x="5805275" y="6535786"/>
                </a:cubicBezTo>
                <a:cubicBezTo>
                  <a:pt x="5889496" y="6940849"/>
                  <a:pt x="6318623" y="7446175"/>
                  <a:pt x="6647486" y="7738944"/>
                </a:cubicBezTo>
                <a:cubicBezTo>
                  <a:pt x="6976349" y="8031713"/>
                  <a:pt x="7561886" y="8404692"/>
                  <a:pt x="7778454" y="8292397"/>
                </a:cubicBezTo>
                <a:cubicBezTo>
                  <a:pt x="7995022" y="8180102"/>
                  <a:pt x="7922833" y="8420734"/>
                  <a:pt x="7946896" y="7065176"/>
                </a:cubicBezTo>
                <a:cubicBezTo>
                  <a:pt x="7970959" y="5709618"/>
                  <a:pt x="7858665" y="171080"/>
                  <a:pt x="7922833" y="159049"/>
                </a:cubicBezTo>
                <a:cubicBezTo>
                  <a:pt x="7987001" y="147018"/>
                  <a:pt x="3013949" y="-117677"/>
                  <a:pt x="1834854" y="62797"/>
                </a:cubicBezTo>
                <a:cubicBezTo>
                  <a:pt x="655759" y="243271"/>
                  <a:pt x="1028739" y="1029334"/>
                  <a:pt x="848265" y="1241892"/>
                </a:cubicBezTo>
              </a:path>
            </a:pathLst>
          </a:custGeom>
          <a:solidFill>
            <a:srgbClr val="5B9BD5">
              <a:alpha val="10196"/>
            </a:srgbClr>
          </a:solidFill>
          <a:ln>
            <a:solidFill>
              <a:srgbClr val="41719C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1" name="Rectangle 2240"/>
          <p:cNvSpPr/>
          <p:nvPr/>
        </p:nvSpPr>
        <p:spPr>
          <a:xfrm>
            <a:off x="15425377" y="498431"/>
            <a:ext cx="10429224" cy="4725302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628" name="Picture 262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14526" y="1801198"/>
            <a:ext cx="1622484" cy="1843467"/>
          </a:xfrm>
          <a:prstGeom prst="rect">
            <a:avLst/>
          </a:prstGeom>
        </p:spPr>
      </p:pic>
      <p:sp>
        <p:nvSpPr>
          <p:cNvPr id="2629" name="TextBox 2628"/>
          <p:cNvSpPr txBox="1"/>
          <p:nvPr/>
        </p:nvSpPr>
        <p:spPr>
          <a:xfrm>
            <a:off x="16035068" y="1627338"/>
            <a:ext cx="9256875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>
                <a:latin typeface="Georgia" panose="02040502050405020303" pitchFamily="18" charset="0"/>
              </a:rPr>
              <a:t>St. Come-Du-Mont</a:t>
            </a:r>
          </a:p>
          <a:p>
            <a:pPr algn="ctr"/>
            <a:r>
              <a:rPr lang="en-US" sz="4400" b="1" dirty="0">
                <a:latin typeface="Georgia" panose="02040502050405020303" pitchFamily="18" charset="0"/>
              </a:rPr>
              <a:t>Night of 6-7 June </a:t>
            </a:r>
            <a:endParaRPr lang="en-US" sz="4000" b="1" dirty="0">
              <a:latin typeface="Georgia" panose="02040502050405020303" pitchFamily="18" charset="0"/>
            </a:endParaRPr>
          </a:p>
        </p:txBody>
      </p:sp>
      <p:grpSp>
        <p:nvGrpSpPr>
          <p:cNvPr id="2631" name="Group 2630"/>
          <p:cNvGrpSpPr/>
          <p:nvPr/>
        </p:nvGrpSpPr>
        <p:grpSpPr>
          <a:xfrm>
            <a:off x="24182832" y="2353112"/>
            <a:ext cx="597031" cy="1657720"/>
            <a:chOff x="16799904" y="23202900"/>
            <a:chExt cx="597031" cy="1657720"/>
          </a:xfrm>
        </p:grpSpPr>
        <p:sp>
          <p:nvSpPr>
            <p:cNvPr id="2635" name="Down Arrow 2634"/>
            <p:cNvSpPr/>
            <p:nvPr/>
          </p:nvSpPr>
          <p:spPr>
            <a:xfrm rot="10800000">
              <a:off x="16824960" y="23202900"/>
              <a:ext cx="525780" cy="1028700"/>
            </a:xfrm>
            <a:prstGeom prst="downArrow">
              <a:avLst>
                <a:gd name="adj1" fmla="val 50000"/>
                <a:gd name="adj2" fmla="val 110959"/>
              </a:avLst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6" name="TextBox 2635"/>
            <p:cNvSpPr txBox="1"/>
            <p:nvPr/>
          </p:nvSpPr>
          <p:spPr>
            <a:xfrm>
              <a:off x="16799904" y="24103490"/>
              <a:ext cx="59703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rgbClr val="002060"/>
                  </a:solidFill>
                </a:rPr>
                <a:t>N</a:t>
              </a:r>
            </a:p>
          </p:txBody>
        </p:sp>
      </p:grpSp>
      <p:grpSp>
        <p:nvGrpSpPr>
          <p:cNvPr id="2632" name="Group 2631"/>
          <p:cNvGrpSpPr/>
          <p:nvPr/>
        </p:nvGrpSpPr>
        <p:grpSpPr>
          <a:xfrm>
            <a:off x="23958824" y="1493449"/>
            <a:ext cx="1023257" cy="740229"/>
            <a:chOff x="27932743" y="3570514"/>
            <a:chExt cx="1023257" cy="740229"/>
          </a:xfrm>
        </p:grpSpPr>
        <p:sp>
          <p:nvSpPr>
            <p:cNvPr id="2633" name="Oval 2632"/>
            <p:cNvSpPr/>
            <p:nvPr/>
          </p:nvSpPr>
          <p:spPr>
            <a:xfrm>
              <a:off x="28063371" y="3570514"/>
              <a:ext cx="762000" cy="740229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2634" name="TextBox 453"/>
            <p:cNvSpPr txBox="1"/>
            <p:nvPr/>
          </p:nvSpPr>
          <p:spPr>
            <a:xfrm>
              <a:off x="27932743" y="3679371"/>
              <a:ext cx="102325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2800" b="1" dirty="0"/>
                <a:t>1B</a:t>
              </a:r>
            </a:p>
          </p:txBody>
        </p:sp>
      </p:grpSp>
      <p:grpSp>
        <p:nvGrpSpPr>
          <p:cNvPr id="2645" name="Group 2644"/>
          <p:cNvGrpSpPr/>
          <p:nvPr/>
        </p:nvGrpSpPr>
        <p:grpSpPr>
          <a:xfrm>
            <a:off x="17749617" y="3517407"/>
            <a:ext cx="6386415" cy="1444167"/>
            <a:chOff x="13661371" y="19062325"/>
            <a:chExt cx="6386415" cy="1444167"/>
          </a:xfrm>
        </p:grpSpPr>
        <p:sp>
          <p:nvSpPr>
            <p:cNvPr id="2646" name="TextBox 2645"/>
            <p:cNvSpPr txBox="1"/>
            <p:nvPr/>
          </p:nvSpPr>
          <p:spPr>
            <a:xfrm>
              <a:off x="15330606" y="19429274"/>
              <a:ext cx="3111573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              Kilometers</a:t>
              </a:r>
            </a:p>
          </p:txBody>
        </p:sp>
        <p:grpSp>
          <p:nvGrpSpPr>
            <p:cNvPr id="2647" name="Group 2646"/>
            <p:cNvGrpSpPr/>
            <p:nvPr/>
          </p:nvGrpSpPr>
          <p:grpSpPr>
            <a:xfrm>
              <a:off x="13661371" y="19062325"/>
              <a:ext cx="6386415" cy="951724"/>
              <a:chOff x="13661371" y="19062325"/>
              <a:chExt cx="6386415" cy="951724"/>
            </a:xfrm>
          </p:grpSpPr>
          <p:sp>
            <p:nvSpPr>
              <p:cNvPr id="2648" name="TextBox 2647"/>
              <p:cNvSpPr txBox="1"/>
              <p:nvPr/>
            </p:nvSpPr>
            <p:spPr>
              <a:xfrm>
                <a:off x="13661371" y="19429274"/>
                <a:ext cx="1703578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0               </a:t>
                </a:r>
              </a:p>
            </p:txBody>
          </p:sp>
          <p:sp>
            <p:nvSpPr>
              <p:cNvPr id="2649" name="TextBox 2648"/>
              <p:cNvSpPr txBox="1"/>
              <p:nvPr/>
            </p:nvSpPr>
            <p:spPr>
              <a:xfrm>
                <a:off x="18344208" y="19429274"/>
                <a:ext cx="1703578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2              </a:t>
                </a:r>
              </a:p>
            </p:txBody>
          </p:sp>
          <p:sp>
            <p:nvSpPr>
              <p:cNvPr id="2650" name="TextBox 2649"/>
              <p:cNvSpPr txBox="1"/>
              <p:nvPr/>
            </p:nvSpPr>
            <p:spPr>
              <a:xfrm>
                <a:off x="15999670" y="19429274"/>
                <a:ext cx="1703578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1            </a:t>
                </a:r>
              </a:p>
            </p:txBody>
          </p:sp>
          <p:grpSp>
            <p:nvGrpSpPr>
              <p:cNvPr id="2651" name="Group 2650"/>
              <p:cNvGrpSpPr/>
              <p:nvPr/>
            </p:nvGrpSpPr>
            <p:grpSpPr>
              <a:xfrm>
                <a:off x="14506920" y="19062325"/>
                <a:ext cx="4680240" cy="370990"/>
                <a:chOff x="14049734" y="18685645"/>
                <a:chExt cx="6286062" cy="424543"/>
              </a:xfrm>
            </p:grpSpPr>
            <p:sp>
              <p:nvSpPr>
                <p:cNvPr id="2652" name="Rectangle 2651"/>
                <p:cNvSpPr/>
                <p:nvPr/>
              </p:nvSpPr>
              <p:spPr>
                <a:xfrm>
                  <a:off x="14049734" y="18685645"/>
                  <a:ext cx="1586323" cy="419921"/>
                </a:xfrm>
                <a:prstGeom prst="rect">
                  <a:avLst/>
                </a:prstGeom>
                <a:solidFill>
                  <a:srgbClr val="C00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53" name="Rectangle 2652"/>
                <p:cNvSpPr/>
                <p:nvPr/>
              </p:nvSpPr>
              <p:spPr>
                <a:xfrm>
                  <a:off x="15614823" y="18690267"/>
                  <a:ext cx="1586322" cy="419921"/>
                </a:xfrm>
                <a:prstGeom prst="rect">
                  <a:avLst/>
                </a:prstGeom>
                <a:solidFill>
                  <a:schemeClr val="bg1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54" name="Rectangle 2653"/>
                <p:cNvSpPr/>
                <p:nvPr/>
              </p:nvSpPr>
              <p:spPr>
                <a:xfrm>
                  <a:off x="17198700" y="18689192"/>
                  <a:ext cx="1586322" cy="419921"/>
                </a:xfrm>
                <a:prstGeom prst="rect">
                  <a:avLst/>
                </a:prstGeom>
                <a:solidFill>
                  <a:srgbClr val="C00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55" name="Rectangle 2654"/>
                <p:cNvSpPr/>
                <p:nvPr/>
              </p:nvSpPr>
              <p:spPr>
                <a:xfrm>
                  <a:off x="18749474" y="18686773"/>
                  <a:ext cx="1586322" cy="419921"/>
                </a:xfrm>
                <a:prstGeom prst="rect">
                  <a:avLst/>
                </a:prstGeom>
                <a:solidFill>
                  <a:schemeClr val="bg1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2656" name="Freeform 2655"/>
          <p:cNvSpPr/>
          <p:nvPr/>
        </p:nvSpPr>
        <p:spPr>
          <a:xfrm>
            <a:off x="24379630" y="14365200"/>
            <a:ext cx="1146128" cy="3669695"/>
          </a:xfrm>
          <a:custGeom>
            <a:avLst/>
            <a:gdLst>
              <a:gd name="connsiteX0" fmla="*/ 92602 w 1146128"/>
              <a:gd name="connsiteY0" fmla="*/ 3561853 h 3669695"/>
              <a:gd name="connsiteX1" fmla="*/ 1127317 w 1146128"/>
              <a:gd name="connsiteY1" fmla="*/ 3537789 h 3669695"/>
              <a:gd name="connsiteX2" fmla="*/ 766370 w 1146128"/>
              <a:gd name="connsiteY2" fmla="*/ 2647453 h 3669695"/>
              <a:gd name="connsiteX3" fmla="*/ 838559 w 1146128"/>
              <a:gd name="connsiteY3" fmla="*/ 1660863 h 3669695"/>
              <a:gd name="connsiteX4" fmla="*/ 1007002 w 1146128"/>
              <a:gd name="connsiteY4" fmla="*/ 120821 h 3669695"/>
              <a:gd name="connsiteX5" fmla="*/ 381359 w 1146128"/>
              <a:gd name="connsiteY5" fmla="*/ 193011 h 3669695"/>
              <a:gd name="connsiteX6" fmla="*/ 68538 w 1146128"/>
              <a:gd name="connsiteY6" fmla="*/ 938968 h 3669695"/>
              <a:gd name="connsiteX7" fmla="*/ 44475 w 1146128"/>
              <a:gd name="connsiteY7" fmla="*/ 2551200 h 3669695"/>
              <a:gd name="connsiteX8" fmla="*/ 92602 w 1146128"/>
              <a:gd name="connsiteY8" fmla="*/ 3561853 h 36696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6128" h="3669695">
                <a:moveTo>
                  <a:pt x="92602" y="3561853"/>
                </a:moveTo>
                <a:cubicBezTo>
                  <a:pt x="273076" y="3726285"/>
                  <a:pt x="1015022" y="3690189"/>
                  <a:pt x="1127317" y="3537789"/>
                </a:cubicBezTo>
                <a:cubicBezTo>
                  <a:pt x="1239612" y="3385389"/>
                  <a:pt x="814496" y="2960274"/>
                  <a:pt x="766370" y="2647453"/>
                </a:cubicBezTo>
                <a:cubicBezTo>
                  <a:pt x="718244" y="2334632"/>
                  <a:pt x="798454" y="2081968"/>
                  <a:pt x="838559" y="1660863"/>
                </a:cubicBezTo>
                <a:cubicBezTo>
                  <a:pt x="878664" y="1239758"/>
                  <a:pt x="1083202" y="365463"/>
                  <a:pt x="1007002" y="120821"/>
                </a:cubicBezTo>
                <a:cubicBezTo>
                  <a:pt x="930802" y="-123821"/>
                  <a:pt x="537770" y="56653"/>
                  <a:pt x="381359" y="193011"/>
                </a:cubicBezTo>
                <a:cubicBezTo>
                  <a:pt x="224948" y="329369"/>
                  <a:pt x="124685" y="545937"/>
                  <a:pt x="68538" y="938968"/>
                </a:cubicBezTo>
                <a:cubicBezTo>
                  <a:pt x="12391" y="1331999"/>
                  <a:pt x="36454" y="2110042"/>
                  <a:pt x="44475" y="2551200"/>
                </a:cubicBezTo>
                <a:cubicBezTo>
                  <a:pt x="52496" y="2992358"/>
                  <a:pt x="-87872" y="3397421"/>
                  <a:pt x="92602" y="3561853"/>
                </a:cubicBezTo>
                <a:close/>
              </a:path>
            </a:pathLst>
          </a:custGeom>
          <a:solidFill>
            <a:srgbClr val="5B9BD5">
              <a:alpha val="10980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70" name="TextBox 2669"/>
          <p:cNvSpPr txBox="1"/>
          <p:nvPr/>
        </p:nvSpPr>
        <p:spPr>
          <a:xfrm>
            <a:off x="1755683" y="6546486"/>
            <a:ext cx="291590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St. Come-du-Mont</a:t>
            </a:r>
          </a:p>
        </p:txBody>
      </p:sp>
      <p:sp>
        <p:nvSpPr>
          <p:cNvPr id="2658" name="Freeform 2657"/>
          <p:cNvSpPr/>
          <p:nvPr/>
        </p:nvSpPr>
        <p:spPr>
          <a:xfrm>
            <a:off x="3769698" y="750971"/>
            <a:ext cx="4989712" cy="1203158"/>
          </a:xfrm>
          <a:custGeom>
            <a:avLst/>
            <a:gdLst>
              <a:gd name="connsiteX0" fmla="*/ 0 w 3489158"/>
              <a:gd name="connsiteY0" fmla="*/ 0 h 1203158"/>
              <a:gd name="connsiteX1" fmla="*/ 0 w 3489158"/>
              <a:gd name="connsiteY1" fmla="*/ 120316 h 1203158"/>
              <a:gd name="connsiteX2" fmla="*/ 24063 w 3489158"/>
              <a:gd name="connsiteY2" fmla="*/ 1203158 h 1203158"/>
              <a:gd name="connsiteX3" fmla="*/ 3489158 w 3489158"/>
              <a:gd name="connsiteY3" fmla="*/ 433137 h 1203158"/>
              <a:gd name="connsiteX0" fmla="*/ 0 w 4989712"/>
              <a:gd name="connsiteY0" fmla="*/ 0 h 1203158"/>
              <a:gd name="connsiteX1" fmla="*/ 0 w 4989712"/>
              <a:gd name="connsiteY1" fmla="*/ 120316 h 1203158"/>
              <a:gd name="connsiteX2" fmla="*/ 24063 w 4989712"/>
              <a:gd name="connsiteY2" fmla="*/ 1203158 h 1203158"/>
              <a:gd name="connsiteX3" fmla="*/ 4989712 w 4989712"/>
              <a:gd name="connsiteY3" fmla="*/ 315906 h 12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9712" h="1203158">
                <a:moveTo>
                  <a:pt x="0" y="0"/>
                </a:moveTo>
                <a:lnTo>
                  <a:pt x="0" y="120316"/>
                </a:lnTo>
                <a:lnTo>
                  <a:pt x="24063" y="1203158"/>
                </a:lnTo>
                <a:cubicBezTo>
                  <a:pt x="1179095" y="946484"/>
                  <a:pt x="3834680" y="572580"/>
                  <a:pt x="4989712" y="315906"/>
                </a:cubicBez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20" name="Freeform 3319"/>
          <p:cNvSpPr/>
          <p:nvPr/>
        </p:nvSpPr>
        <p:spPr>
          <a:xfrm>
            <a:off x="6273054" y="4000421"/>
            <a:ext cx="555031" cy="3345046"/>
          </a:xfrm>
          <a:custGeom>
            <a:avLst/>
            <a:gdLst>
              <a:gd name="connsiteX0" fmla="*/ 1463040 w 1463040"/>
              <a:gd name="connsiteY0" fmla="*/ 0 h 2918460"/>
              <a:gd name="connsiteX1" fmla="*/ 670560 w 1463040"/>
              <a:gd name="connsiteY1" fmla="*/ 1051560 h 2918460"/>
              <a:gd name="connsiteX2" fmla="*/ 0 w 1463040"/>
              <a:gd name="connsiteY2" fmla="*/ 2918460 h 2918460"/>
              <a:gd name="connsiteX0" fmla="*/ 1630680 w 1630680"/>
              <a:gd name="connsiteY0" fmla="*/ 0 h 3977640"/>
              <a:gd name="connsiteX1" fmla="*/ 838200 w 1630680"/>
              <a:gd name="connsiteY1" fmla="*/ 1051560 h 3977640"/>
              <a:gd name="connsiteX2" fmla="*/ 0 w 1630680"/>
              <a:gd name="connsiteY2" fmla="*/ 3977640 h 3977640"/>
              <a:gd name="connsiteX0" fmla="*/ 1630680 w 1630680"/>
              <a:gd name="connsiteY0" fmla="*/ 0 h 3977640"/>
              <a:gd name="connsiteX1" fmla="*/ 838200 w 1630680"/>
              <a:gd name="connsiteY1" fmla="*/ 1051560 h 3977640"/>
              <a:gd name="connsiteX2" fmla="*/ 437143 w 1630680"/>
              <a:gd name="connsiteY2" fmla="*/ 3016800 h 3977640"/>
              <a:gd name="connsiteX3" fmla="*/ 0 w 1630680"/>
              <a:gd name="connsiteY3" fmla="*/ 3977640 h 3977640"/>
              <a:gd name="connsiteX0" fmla="*/ 1630680 w 1630680"/>
              <a:gd name="connsiteY0" fmla="*/ 0 h 3977640"/>
              <a:gd name="connsiteX1" fmla="*/ 509954 w 1630680"/>
              <a:gd name="connsiteY1" fmla="*/ 1075006 h 3977640"/>
              <a:gd name="connsiteX2" fmla="*/ 437143 w 1630680"/>
              <a:gd name="connsiteY2" fmla="*/ 3016800 h 3977640"/>
              <a:gd name="connsiteX3" fmla="*/ 0 w 1630680"/>
              <a:gd name="connsiteY3" fmla="*/ 3977640 h 3977640"/>
              <a:gd name="connsiteX0" fmla="*/ 974187 w 974187"/>
              <a:gd name="connsiteY0" fmla="*/ 0 h 4305886"/>
              <a:gd name="connsiteX1" fmla="*/ 509954 w 974187"/>
              <a:gd name="connsiteY1" fmla="*/ 1403252 h 4305886"/>
              <a:gd name="connsiteX2" fmla="*/ 437143 w 974187"/>
              <a:gd name="connsiteY2" fmla="*/ 3345046 h 4305886"/>
              <a:gd name="connsiteX3" fmla="*/ 0 w 974187"/>
              <a:gd name="connsiteY3" fmla="*/ 4305886 h 4305886"/>
              <a:gd name="connsiteX0" fmla="*/ 555031 w 555031"/>
              <a:gd name="connsiteY0" fmla="*/ 0 h 3345046"/>
              <a:gd name="connsiteX1" fmla="*/ 90798 w 555031"/>
              <a:gd name="connsiteY1" fmla="*/ 1403252 h 3345046"/>
              <a:gd name="connsiteX2" fmla="*/ 17987 w 555031"/>
              <a:gd name="connsiteY2" fmla="*/ 3345046 h 3345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55031" h="3345046">
                <a:moveTo>
                  <a:pt x="555031" y="0"/>
                </a:moveTo>
                <a:cubicBezTo>
                  <a:pt x="280711" y="282575"/>
                  <a:pt x="362578" y="740312"/>
                  <a:pt x="90798" y="1403252"/>
                </a:cubicBezTo>
                <a:cubicBezTo>
                  <a:pt x="-139298" y="1902588"/>
                  <a:pt x="157687" y="2857366"/>
                  <a:pt x="17987" y="3345046"/>
                </a:cubicBezTo>
              </a:path>
            </a:pathLst>
          </a:custGeom>
          <a:noFill/>
          <a:ln w="152400">
            <a:solidFill>
              <a:srgbClr val="0000FF"/>
            </a:solidFill>
            <a:headEnd type="none" w="med" len="med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669" name="Straight Arrow Connector 2668"/>
          <p:cNvCxnSpPr/>
          <p:nvPr/>
        </p:nvCxnSpPr>
        <p:spPr>
          <a:xfrm>
            <a:off x="3198821" y="6175300"/>
            <a:ext cx="1383390" cy="450513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Pentagon 19"/>
          <p:cNvSpPr/>
          <p:nvPr/>
        </p:nvSpPr>
        <p:spPr>
          <a:xfrm rot="18439974">
            <a:off x="9720319" y="2284269"/>
            <a:ext cx="4906117" cy="1249824"/>
          </a:xfrm>
          <a:prstGeom prst="homePlat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>
                <a:solidFill>
                  <a:schemeClr val="tx1"/>
                </a:solidFill>
              </a:rPr>
              <a:t>Utah Beach</a:t>
            </a:r>
          </a:p>
          <a:p>
            <a:pPr algn="ctr"/>
            <a:r>
              <a:rPr lang="en-US" sz="4400" b="1" dirty="0">
                <a:solidFill>
                  <a:schemeClr val="tx1"/>
                </a:solidFill>
              </a:rPr>
              <a:t>7K</a:t>
            </a:r>
          </a:p>
        </p:txBody>
      </p:sp>
      <p:sp>
        <p:nvSpPr>
          <p:cNvPr id="2883" name="TextBox 2882"/>
          <p:cNvSpPr txBox="1"/>
          <p:nvPr/>
        </p:nvSpPr>
        <p:spPr>
          <a:xfrm>
            <a:off x="22179932" y="13025076"/>
            <a:ext cx="3068755" cy="52322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Auville</a:t>
            </a:r>
            <a:r>
              <a:rPr lang="en-US" sz="2800" b="1" i="1" dirty="0"/>
              <a:t>-sur-le-Vey</a:t>
            </a:r>
          </a:p>
        </p:txBody>
      </p:sp>
      <p:sp>
        <p:nvSpPr>
          <p:cNvPr id="3159" name="Pentagon 3158"/>
          <p:cNvSpPr/>
          <p:nvPr/>
        </p:nvSpPr>
        <p:spPr>
          <a:xfrm rot="21336566">
            <a:off x="20844363" y="11556055"/>
            <a:ext cx="4906117" cy="1249824"/>
          </a:xfrm>
          <a:prstGeom prst="homePlat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>
                <a:solidFill>
                  <a:schemeClr val="tx1"/>
                </a:solidFill>
              </a:rPr>
              <a:t>Omaha Beach</a:t>
            </a:r>
          </a:p>
          <a:p>
            <a:pPr algn="ctr"/>
            <a:r>
              <a:rPr lang="en-US" sz="4400" b="1" dirty="0">
                <a:solidFill>
                  <a:schemeClr val="tx1"/>
                </a:solidFill>
              </a:rPr>
              <a:t>19K</a:t>
            </a:r>
          </a:p>
        </p:txBody>
      </p:sp>
      <p:sp>
        <p:nvSpPr>
          <p:cNvPr id="916" name="Oval 915"/>
          <p:cNvSpPr/>
          <p:nvPr/>
        </p:nvSpPr>
        <p:spPr>
          <a:xfrm rot="19993827">
            <a:off x="5343496" y="9544108"/>
            <a:ext cx="2017845" cy="3809856"/>
          </a:xfrm>
          <a:prstGeom prst="ellipse">
            <a:avLst/>
          </a:prstGeom>
          <a:noFill/>
          <a:ln w="76200">
            <a:solidFill>
              <a:srgbClr val="0000FF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232" name="Group 3231"/>
          <p:cNvGrpSpPr/>
          <p:nvPr/>
        </p:nvGrpSpPr>
        <p:grpSpPr>
          <a:xfrm>
            <a:off x="14199819" y="8675652"/>
            <a:ext cx="2131352" cy="710961"/>
            <a:chOff x="2427044" y="4546954"/>
            <a:chExt cx="2131352" cy="710961"/>
          </a:xfrm>
        </p:grpSpPr>
        <p:grpSp>
          <p:nvGrpSpPr>
            <p:cNvPr id="3237" name="Group 3236"/>
            <p:cNvGrpSpPr/>
            <p:nvPr/>
          </p:nvGrpSpPr>
          <p:grpSpPr>
            <a:xfrm>
              <a:off x="2427044" y="4575820"/>
              <a:ext cx="669127" cy="669132"/>
              <a:chOff x="4664443" y="3476436"/>
              <a:chExt cx="513500" cy="513500"/>
            </a:xfrm>
          </p:grpSpPr>
          <p:sp>
            <p:nvSpPr>
              <p:cNvPr id="3241" name="Diamond 3240"/>
              <p:cNvSpPr/>
              <p:nvPr/>
            </p:nvSpPr>
            <p:spPr>
              <a:xfrm>
                <a:off x="4664443" y="3476436"/>
                <a:ext cx="513500" cy="513500"/>
              </a:xfrm>
              <a:prstGeom prst="diamond">
                <a:avLst/>
              </a:prstGeom>
              <a:solidFill>
                <a:srgbClr val="FF808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2" name="Freeform 3241"/>
              <p:cNvSpPr/>
              <p:nvPr/>
            </p:nvSpPr>
            <p:spPr>
              <a:xfrm>
                <a:off x="4781550" y="3589020"/>
                <a:ext cx="259080" cy="259080"/>
              </a:xfrm>
              <a:custGeom>
                <a:avLst/>
                <a:gdLst>
                  <a:gd name="connsiteX0" fmla="*/ 0 w 259080"/>
                  <a:gd name="connsiteY0" fmla="*/ 259080 h 259080"/>
                  <a:gd name="connsiteX1" fmla="*/ 259080 w 259080"/>
                  <a:gd name="connsiteY1" fmla="*/ 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080" h="259080">
                    <a:moveTo>
                      <a:pt x="0" y="259080"/>
                    </a:moveTo>
                    <a:lnTo>
                      <a:pt x="259080" y="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53" name="Freeform 3352"/>
              <p:cNvSpPr/>
              <p:nvPr/>
            </p:nvSpPr>
            <p:spPr>
              <a:xfrm>
                <a:off x="4796790" y="3600450"/>
                <a:ext cx="251460" cy="259080"/>
              </a:xfrm>
              <a:custGeom>
                <a:avLst/>
                <a:gdLst>
                  <a:gd name="connsiteX0" fmla="*/ 0 w 251460"/>
                  <a:gd name="connsiteY0" fmla="*/ 0 h 259080"/>
                  <a:gd name="connsiteX1" fmla="*/ 251460 w 25146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259080">
                    <a:moveTo>
                      <a:pt x="0" y="0"/>
                    </a:moveTo>
                    <a:lnTo>
                      <a:pt x="251460" y="25908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34" name="Rectangle 3233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35" name="TextBox 3234"/>
            <p:cNvSpPr txBox="1"/>
            <p:nvPr/>
          </p:nvSpPr>
          <p:spPr>
            <a:xfrm>
              <a:off x="3121471" y="4576266"/>
              <a:ext cx="143692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? </a:t>
              </a:r>
            </a:p>
          </p:txBody>
        </p:sp>
      </p:grpSp>
      <p:grpSp>
        <p:nvGrpSpPr>
          <p:cNvPr id="3356" name="Group 3355"/>
          <p:cNvGrpSpPr/>
          <p:nvPr/>
        </p:nvGrpSpPr>
        <p:grpSpPr>
          <a:xfrm>
            <a:off x="15858986" y="7962612"/>
            <a:ext cx="2131352" cy="710961"/>
            <a:chOff x="2427044" y="4546954"/>
            <a:chExt cx="2131352" cy="710961"/>
          </a:xfrm>
        </p:grpSpPr>
        <p:grpSp>
          <p:nvGrpSpPr>
            <p:cNvPr id="3357" name="Group 3356"/>
            <p:cNvGrpSpPr/>
            <p:nvPr/>
          </p:nvGrpSpPr>
          <p:grpSpPr>
            <a:xfrm>
              <a:off x="2427044" y="4575820"/>
              <a:ext cx="669127" cy="669132"/>
              <a:chOff x="4664443" y="3476436"/>
              <a:chExt cx="513500" cy="513500"/>
            </a:xfrm>
          </p:grpSpPr>
          <p:sp>
            <p:nvSpPr>
              <p:cNvPr id="3360" name="Diamond 3359"/>
              <p:cNvSpPr/>
              <p:nvPr/>
            </p:nvSpPr>
            <p:spPr>
              <a:xfrm>
                <a:off x="4664443" y="3476436"/>
                <a:ext cx="513500" cy="513500"/>
              </a:xfrm>
              <a:prstGeom prst="diamond">
                <a:avLst/>
              </a:prstGeom>
              <a:solidFill>
                <a:srgbClr val="FF808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61" name="Freeform 3360"/>
              <p:cNvSpPr/>
              <p:nvPr/>
            </p:nvSpPr>
            <p:spPr>
              <a:xfrm>
                <a:off x="4781550" y="3589020"/>
                <a:ext cx="259080" cy="259080"/>
              </a:xfrm>
              <a:custGeom>
                <a:avLst/>
                <a:gdLst>
                  <a:gd name="connsiteX0" fmla="*/ 0 w 259080"/>
                  <a:gd name="connsiteY0" fmla="*/ 259080 h 259080"/>
                  <a:gd name="connsiteX1" fmla="*/ 259080 w 259080"/>
                  <a:gd name="connsiteY1" fmla="*/ 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080" h="259080">
                    <a:moveTo>
                      <a:pt x="0" y="259080"/>
                    </a:moveTo>
                    <a:lnTo>
                      <a:pt x="259080" y="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62" name="Freeform 3361"/>
              <p:cNvSpPr/>
              <p:nvPr/>
            </p:nvSpPr>
            <p:spPr>
              <a:xfrm>
                <a:off x="4796790" y="3600450"/>
                <a:ext cx="251460" cy="259080"/>
              </a:xfrm>
              <a:custGeom>
                <a:avLst/>
                <a:gdLst>
                  <a:gd name="connsiteX0" fmla="*/ 0 w 251460"/>
                  <a:gd name="connsiteY0" fmla="*/ 0 h 259080"/>
                  <a:gd name="connsiteX1" fmla="*/ 251460 w 25146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259080">
                    <a:moveTo>
                      <a:pt x="0" y="0"/>
                    </a:moveTo>
                    <a:lnTo>
                      <a:pt x="251460" y="25908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58" name="Rectangle 3357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9" name="TextBox 3358"/>
            <p:cNvSpPr txBox="1"/>
            <p:nvPr/>
          </p:nvSpPr>
          <p:spPr>
            <a:xfrm>
              <a:off x="3121471" y="4576266"/>
              <a:ext cx="143692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? </a:t>
              </a:r>
            </a:p>
          </p:txBody>
        </p:sp>
      </p:grpSp>
      <p:grpSp>
        <p:nvGrpSpPr>
          <p:cNvPr id="3370" name="Group 3369"/>
          <p:cNvGrpSpPr/>
          <p:nvPr/>
        </p:nvGrpSpPr>
        <p:grpSpPr>
          <a:xfrm>
            <a:off x="8675420" y="14297453"/>
            <a:ext cx="2131352" cy="710961"/>
            <a:chOff x="2427044" y="4546954"/>
            <a:chExt cx="2131352" cy="710961"/>
          </a:xfrm>
        </p:grpSpPr>
        <p:grpSp>
          <p:nvGrpSpPr>
            <p:cNvPr id="3371" name="Group 3370"/>
            <p:cNvGrpSpPr/>
            <p:nvPr/>
          </p:nvGrpSpPr>
          <p:grpSpPr>
            <a:xfrm>
              <a:off x="2427044" y="4575820"/>
              <a:ext cx="669127" cy="669132"/>
              <a:chOff x="4664443" y="3476436"/>
              <a:chExt cx="513500" cy="513500"/>
            </a:xfrm>
          </p:grpSpPr>
          <p:sp>
            <p:nvSpPr>
              <p:cNvPr id="3374" name="Diamond 3373"/>
              <p:cNvSpPr/>
              <p:nvPr/>
            </p:nvSpPr>
            <p:spPr>
              <a:xfrm>
                <a:off x="4664443" y="3476436"/>
                <a:ext cx="513500" cy="513500"/>
              </a:xfrm>
              <a:prstGeom prst="diamond">
                <a:avLst/>
              </a:prstGeom>
              <a:solidFill>
                <a:srgbClr val="FF808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5" name="Freeform 3374"/>
              <p:cNvSpPr/>
              <p:nvPr/>
            </p:nvSpPr>
            <p:spPr>
              <a:xfrm>
                <a:off x="4781550" y="3589020"/>
                <a:ext cx="259080" cy="259080"/>
              </a:xfrm>
              <a:custGeom>
                <a:avLst/>
                <a:gdLst>
                  <a:gd name="connsiteX0" fmla="*/ 0 w 259080"/>
                  <a:gd name="connsiteY0" fmla="*/ 259080 h 259080"/>
                  <a:gd name="connsiteX1" fmla="*/ 259080 w 259080"/>
                  <a:gd name="connsiteY1" fmla="*/ 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080" h="259080">
                    <a:moveTo>
                      <a:pt x="0" y="259080"/>
                    </a:moveTo>
                    <a:lnTo>
                      <a:pt x="259080" y="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6" name="Freeform 3375"/>
              <p:cNvSpPr/>
              <p:nvPr/>
            </p:nvSpPr>
            <p:spPr>
              <a:xfrm>
                <a:off x="4796790" y="3600450"/>
                <a:ext cx="251460" cy="259080"/>
              </a:xfrm>
              <a:custGeom>
                <a:avLst/>
                <a:gdLst>
                  <a:gd name="connsiteX0" fmla="*/ 0 w 251460"/>
                  <a:gd name="connsiteY0" fmla="*/ 0 h 259080"/>
                  <a:gd name="connsiteX1" fmla="*/ 251460 w 25146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259080">
                    <a:moveTo>
                      <a:pt x="0" y="0"/>
                    </a:moveTo>
                    <a:lnTo>
                      <a:pt x="251460" y="25908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72" name="Rectangle 3371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3" name="TextBox 3372"/>
            <p:cNvSpPr txBox="1"/>
            <p:nvPr/>
          </p:nvSpPr>
          <p:spPr>
            <a:xfrm>
              <a:off x="3121471" y="4576266"/>
              <a:ext cx="143692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? </a:t>
              </a:r>
            </a:p>
          </p:txBody>
        </p:sp>
      </p:grpSp>
      <p:grpSp>
        <p:nvGrpSpPr>
          <p:cNvPr id="3377" name="Group 3376"/>
          <p:cNvGrpSpPr/>
          <p:nvPr/>
        </p:nvGrpSpPr>
        <p:grpSpPr>
          <a:xfrm>
            <a:off x="4622202" y="6910538"/>
            <a:ext cx="2131352" cy="710961"/>
            <a:chOff x="2427044" y="4546954"/>
            <a:chExt cx="2131352" cy="710961"/>
          </a:xfrm>
        </p:grpSpPr>
        <p:grpSp>
          <p:nvGrpSpPr>
            <p:cNvPr id="3378" name="Group 3377"/>
            <p:cNvGrpSpPr/>
            <p:nvPr/>
          </p:nvGrpSpPr>
          <p:grpSpPr>
            <a:xfrm>
              <a:off x="2427044" y="4575820"/>
              <a:ext cx="669127" cy="669132"/>
              <a:chOff x="4664443" y="3476436"/>
              <a:chExt cx="513500" cy="513500"/>
            </a:xfrm>
          </p:grpSpPr>
          <p:sp>
            <p:nvSpPr>
              <p:cNvPr id="3381" name="Diamond 3380"/>
              <p:cNvSpPr/>
              <p:nvPr/>
            </p:nvSpPr>
            <p:spPr>
              <a:xfrm>
                <a:off x="4664443" y="3476436"/>
                <a:ext cx="513500" cy="513500"/>
              </a:xfrm>
              <a:prstGeom prst="diamond">
                <a:avLst/>
              </a:prstGeom>
              <a:solidFill>
                <a:srgbClr val="FF33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82" name="Freeform 3381"/>
              <p:cNvSpPr/>
              <p:nvPr/>
            </p:nvSpPr>
            <p:spPr>
              <a:xfrm>
                <a:off x="4781550" y="3589020"/>
                <a:ext cx="259080" cy="259080"/>
              </a:xfrm>
              <a:custGeom>
                <a:avLst/>
                <a:gdLst>
                  <a:gd name="connsiteX0" fmla="*/ 0 w 259080"/>
                  <a:gd name="connsiteY0" fmla="*/ 259080 h 259080"/>
                  <a:gd name="connsiteX1" fmla="*/ 259080 w 259080"/>
                  <a:gd name="connsiteY1" fmla="*/ 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080" h="259080">
                    <a:moveTo>
                      <a:pt x="0" y="259080"/>
                    </a:moveTo>
                    <a:lnTo>
                      <a:pt x="259080" y="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83" name="Freeform 3382"/>
              <p:cNvSpPr/>
              <p:nvPr/>
            </p:nvSpPr>
            <p:spPr>
              <a:xfrm>
                <a:off x="4796790" y="3600450"/>
                <a:ext cx="251460" cy="259080"/>
              </a:xfrm>
              <a:custGeom>
                <a:avLst/>
                <a:gdLst>
                  <a:gd name="connsiteX0" fmla="*/ 0 w 251460"/>
                  <a:gd name="connsiteY0" fmla="*/ 0 h 259080"/>
                  <a:gd name="connsiteX1" fmla="*/ 251460 w 25146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259080">
                    <a:moveTo>
                      <a:pt x="0" y="0"/>
                    </a:moveTo>
                    <a:lnTo>
                      <a:pt x="251460" y="25908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79" name="Rectangle 3378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0" name="TextBox 3379"/>
            <p:cNvSpPr txBox="1"/>
            <p:nvPr/>
          </p:nvSpPr>
          <p:spPr>
            <a:xfrm>
              <a:off x="3121471" y="4576266"/>
              <a:ext cx="143692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? </a:t>
              </a:r>
            </a:p>
          </p:txBody>
        </p:sp>
      </p:grpSp>
      <p:grpSp>
        <p:nvGrpSpPr>
          <p:cNvPr id="2391" name="Group 2390"/>
          <p:cNvGrpSpPr/>
          <p:nvPr/>
        </p:nvGrpSpPr>
        <p:grpSpPr>
          <a:xfrm>
            <a:off x="8757155" y="9445661"/>
            <a:ext cx="953124" cy="654315"/>
            <a:chOff x="8757155" y="9445661"/>
            <a:chExt cx="953124" cy="654315"/>
          </a:xfrm>
        </p:grpSpPr>
        <p:sp>
          <p:nvSpPr>
            <p:cNvPr id="2389" name="Block Arc 2388"/>
            <p:cNvSpPr/>
            <p:nvPr/>
          </p:nvSpPr>
          <p:spPr>
            <a:xfrm rot="12592249">
              <a:off x="8757155" y="9627668"/>
              <a:ext cx="358790" cy="383960"/>
            </a:xfrm>
            <a:prstGeom prst="blockArc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84" name="Block Arc 3383"/>
            <p:cNvSpPr/>
            <p:nvPr/>
          </p:nvSpPr>
          <p:spPr>
            <a:xfrm rot="10800000">
              <a:off x="9003678" y="9716016"/>
              <a:ext cx="358790" cy="383960"/>
            </a:xfrm>
            <a:prstGeom prst="blockArc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85" name="Block Arc 3384"/>
            <p:cNvSpPr/>
            <p:nvPr/>
          </p:nvSpPr>
          <p:spPr>
            <a:xfrm rot="7669170">
              <a:off x="9224140" y="9663996"/>
              <a:ext cx="358790" cy="383960"/>
            </a:xfrm>
            <a:prstGeom prst="blockArc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86" name="Block Arc 3385"/>
            <p:cNvSpPr/>
            <p:nvPr/>
          </p:nvSpPr>
          <p:spPr>
            <a:xfrm rot="6202591">
              <a:off x="9338904" y="9433076"/>
              <a:ext cx="358790" cy="383960"/>
            </a:xfrm>
            <a:prstGeom prst="blockArc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3463" name="TextBox 3462"/>
          <p:cNvSpPr txBox="1"/>
          <p:nvPr/>
        </p:nvSpPr>
        <p:spPr>
          <a:xfrm>
            <a:off x="6640256" y="10248162"/>
            <a:ext cx="987771" cy="1323439"/>
          </a:xfrm>
          <a:prstGeom prst="rect">
            <a:avLst/>
          </a:prstGeom>
          <a:solidFill>
            <a:schemeClr val="bg1"/>
          </a:solidFill>
          <a:ln>
            <a:solidFill>
              <a:srgbClr val="0033CC"/>
            </a:solidFill>
          </a:ln>
        </p:spPr>
        <p:txBody>
          <a:bodyPr wrap="none" rtlCol="0">
            <a:spAutoFit/>
          </a:bodyPr>
          <a:lstStyle/>
          <a:p>
            <a:r>
              <a:rPr lang="en-US" sz="4000" b="1" dirty="0"/>
              <a:t>506</a:t>
            </a:r>
          </a:p>
          <a:p>
            <a:r>
              <a:rPr lang="en-US" sz="4000" b="1" dirty="0"/>
              <a:t>OBJ</a:t>
            </a:r>
          </a:p>
        </p:txBody>
      </p:sp>
      <p:cxnSp>
        <p:nvCxnSpPr>
          <p:cNvPr id="3469" name="Straight Arrow Connector 3468"/>
          <p:cNvCxnSpPr>
            <a:stCxn id="3464" idx="1"/>
          </p:cNvCxnSpPr>
          <p:nvPr/>
        </p:nvCxnSpPr>
        <p:spPr>
          <a:xfrm flipH="1">
            <a:off x="5527235" y="7939812"/>
            <a:ext cx="3977315" cy="655404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70" name="Rectangle 3469"/>
          <p:cNvSpPr/>
          <p:nvPr/>
        </p:nvSpPr>
        <p:spPr>
          <a:xfrm>
            <a:off x="19711686" y="15109730"/>
            <a:ext cx="5846957" cy="2720926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1" name="Freeform 3470"/>
          <p:cNvSpPr/>
          <p:nvPr/>
        </p:nvSpPr>
        <p:spPr>
          <a:xfrm>
            <a:off x="20256125" y="15463723"/>
            <a:ext cx="1017270" cy="731520"/>
          </a:xfrm>
          <a:custGeom>
            <a:avLst/>
            <a:gdLst>
              <a:gd name="connsiteX0" fmla="*/ 3810 w 1017270"/>
              <a:gd name="connsiteY0" fmla="*/ 11430 h 731520"/>
              <a:gd name="connsiteX1" fmla="*/ 0 w 1017270"/>
              <a:gd name="connsiteY1" fmla="*/ 685800 h 731520"/>
              <a:gd name="connsiteX2" fmla="*/ 182880 w 1017270"/>
              <a:gd name="connsiteY2" fmla="*/ 731520 h 731520"/>
              <a:gd name="connsiteX3" fmla="*/ 491490 w 1017270"/>
              <a:gd name="connsiteY3" fmla="*/ 659130 h 731520"/>
              <a:gd name="connsiteX4" fmla="*/ 521970 w 1017270"/>
              <a:gd name="connsiteY4" fmla="*/ 640080 h 731520"/>
              <a:gd name="connsiteX5" fmla="*/ 544830 w 1017270"/>
              <a:gd name="connsiteY5" fmla="*/ 636270 h 731520"/>
              <a:gd name="connsiteX6" fmla="*/ 556260 w 1017270"/>
              <a:gd name="connsiteY6" fmla="*/ 632460 h 731520"/>
              <a:gd name="connsiteX7" fmla="*/ 575310 w 1017270"/>
              <a:gd name="connsiteY7" fmla="*/ 624840 h 731520"/>
              <a:gd name="connsiteX8" fmla="*/ 594360 w 1017270"/>
              <a:gd name="connsiteY8" fmla="*/ 613410 h 731520"/>
              <a:gd name="connsiteX9" fmla="*/ 811530 w 1017270"/>
              <a:gd name="connsiteY9" fmla="*/ 400050 h 731520"/>
              <a:gd name="connsiteX10" fmla="*/ 937260 w 1017270"/>
              <a:gd name="connsiteY10" fmla="*/ 140970 h 731520"/>
              <a:gd name="connsiteX11" fmla="*/ 1017270 w 1017270"/>
              <a:gd name="connsiteY11" fmla="*/ 0 h 731520"/>
              <a:gd name="connsiteX12" fmla="*/ 3810 w 1017270"/>
              <a:gd name="connsiteY12" fmla="*/ 1143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17270" h="731520">
                <a:moveTo>
                  <a:pt x="3810" y="11430"/>
                </a:moveTo>
                <a:lnTo>
                  <a:pt x="0" y="685800"/>
                </a:lnTo>
                <a:lnTo>
                  <a:pt x="182880" y="731520"/>
                </a:lnTo>
                <a:lnTo>
                  <a:pt x="491490" y="659130"/>
                </a:lnTo>
                <a:cubicBezTo>
                  <a:pt x="501650" y="652780"/>
                  <a:pt x="510958" y="644800"/>
                  <a:pt x="521970" y="640080"/>
                </a:cubicBezTo>
                <a:cubicBezTo>
                  <a:pt x="529070" y="637037"/>
                  <a:pt x="537289" y="637946"/>
                  <a:pt x="544830" y="636270"/>
                </a:cubicBezTo>
                <a:cubicBezTo>
                  <a:pt x="548750" y="635399"/>
                  <a:pt x="552500" y="633870"/>
                  <a:pt x="556260" y="632460"/>
                </a:cubicBezTo>
                <a:cubicBezTo>
                  <a:pt x="562664" y="630059"/>
                  <a:pt x="569193" y="627899"/>
                  <a:pt x="575310" y="624840"/>
                </a:cubicBezTo>
                <a:cubicBezTo>
                  <a:pt x="581934" y="621528"/>
                  <a:pt x="594360" y="613410"/>
                  <a:pt x="594360" y="613410"/>
                </a:cubicBezTo>
                <a:lnTo>
                  <a:pt x="811530" y="400050"/>
                </a:lnTo>
                <a:lnTo>
                  <a:pt x="937260" y="140970"/>
                </a:lnTo>
                <a:lnTo>
                  <a:pt x="1017270" y="0"/>
                </a:lnTo>
                <a:lnTo>
                  <a:pt x="3810" y="11430"/>
                </a:lnTo>
                <a:close/>
              </a:path>
            </a:pathLst>
          </a:custGeom>
          <a:solidFill>
            <a:srgbClr val="2E75B6">
              <a:alpha val="25882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72" name="Group 1075"/>
          <p:cNvGrpSpPr>
            <a:grpSpLocks/>
          </p:cNvGrpSpPr>
          <p:nvPr/>
        </p:nvGrpSpPr>
        <p:grpSpPr bwMode="auto">
          <a:xfrm>
            <a:off x="20276128" y="15499240"/>
            <a:ext cx="720725" cy="88900"/>
            <a:chOff x="8426" y="5788"/>
            <a:chExt cx="454" cy="56"/>
          </a:xfrm>
        </p:grpSpPr>
        <p:grpSp>
          <p:nvGrpSpPr>
            <p:cNvPr id="347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48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8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8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47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47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7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7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7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7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493" name="Group 1075"/>
          <p:cNvGrpSpPr>
            <a:grpSpLocks/>
          </p:cNvGrpSpPr>
          <p:nvPr/>
        </p:nvGrpSpPr>
        <p:grpSpPr bwMode="auto">
          <a:xfrm>
            <a:off x="20324071" y="15674780"/>
            <a:ext cx="720725" cy="88900"/>
            <a:chOff x="8426" y="5788"/>
            <a:chExt cx="454" cy="56"/>
          </a:xfrm>
        </p:grpSpPr>
        <p:grpSp>
          <p:nvGrpSpPr>
            <p:cNvPr id="349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50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0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0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49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49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9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9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14" name="Group 1076"/>
          <p:cNvGrpSpPr>
            <a:grpSpLocks/>
          </p:cNvGrpSpPr>
          <p:nvPr/>
        </p:nvGrpSpPr>
        <p:grpSpPr bwMode="auto">
          <a:xfrm>
            <a:off x="20614264" y="15849126"/>
            <a:ext cx="311150" cy="82550"/>
            <a:chOff x="8330" y="5692"/>
            <a:chExt cx="196" cy="52"/>
          </a:xfrm>
        </p:grpSpPr>
        <p:grpSp>
          <p:nvGrpSpPr>
            <p:cNvPr id="3515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517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18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19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20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21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22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23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516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24" name="Group 1087"/>
          <p:cNvGrpSpPr>
            <a:grpSpLocks/>
          </p:cNvGrpSpPr>
          <p:nvPr/>
        </p:nvGrpSpPr>
        <p:grpSpPr bwMode="auto">
          <a:xfrm flipH="1">
            <a:off x="20328514" y="16000297"/>
            <a:ext cx="142875" cy="82550"/>
            <a:chOff x="8460" y="6344"/>
            <a:chExt cx="90" cy="52"/>
          </a:xfrm>
        </p:grpSpPr>
        <p:sp>
          <p:nvSpPr>
            <p:cNvPr id="352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3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3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32" name="Freeform 3531"/>
          <p:cNvSpPr>
            <a:spLocks noChangeAspect="1"/>
          </p:cNvSpPr>
          <p:nvPr/>
        </p:nvSpPr>
        <p:spPr>
          <a:xfrm>
            <a:off x="20242289" y="16526908"/>
            <a:ext cx="1419800" cy="1205215"/>
          </a:xfrm>
          <a:custGeom>
            <a:avLst/>
            <a:gdLst>
              <a:gd name="connsiteX0" fmla="*/ 1565396 w 1941170"/>
              <a:gd name="connsiteY0" fmla="*/ 468456 h 1647792"/>
              <a:gd name="connsiteX1" fmla="*/ 554744 w 1941170"/>
              <a:gd name="connsiteY1" fmla="*/ 11256 h 1647792"/>
              <a:gd name="connsiteX2" fmla="*/ 1291 w 1941170"/>
              <a:gd name="connsiteY2" fmla="*/ 949719 h 1647792"/>
              <a:gd name="connsiteX3" fmla="*/ 699123 w 1941170"/>
              <a:gd name="connsiteY3" fmla="*/ 1647551 h 1647792"/>
              <a:gd name="connsiteX4" fmla="*/ 1902280 w 1941170"/>
              <a:gd name="connsiteY4" fmla="*/ 1021909 h 1647792"/>
              <a:gd name="connsiteX5" fmla="*/ 1565396 w 1941170"/>
              <a:gd name="connsiteY5" fmla="*/ 468456 h 1647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41170" h="1647792">
                <a:moveTo>
                  <a:pt x="1565396" y="468456"/>
                </a:moveTo>
                <a:cubicBezTo>
                  <a:pt x="1340807" y="300014"/>
                  <a:pt x="815428" y="-68955"/>
                  <a:pt x="554744" y="11256"/>
                </a:cubicBezTo>
                <a:cubicBezTo>
                  <a:pt x="294060" y="91466"/>
                  <a:pt x="-22772" y="677003"/>
                  <a:pt x="1291" y="949719"/>
                </a:cubicBezTo>
                <a:cubicBezTo>
                  <a:pt x="25354" y="1222435"/>
                  <a:pt x="382292" y="1635519"/>
                  <a:pt x="699123" y="1647551"/>
                </a:cubicBezTo>
                <a:cubicBezTo>
                  <a:pt x="1015954" y="1659583"/>
                  <a:pt x="1765922" y="1218425"/>
                  <a:pt x="1902280" y="1021909"/>
                </a:cubicBezTo>
                <a:cubicBezTo>
                  <a:pt x="2038638" y="825393"/>
                  <a:pt x="1789985" y="636898"/>
                  <a:pt x="1565396" y="468456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3" name="TextBox 3532"/>
          <p:cNvSpPr txBox="1"/>
          <p:nvPr/>
        </p:nvSpPr>
        <p:spPr>
          <a:xfrm>
            <a:off x="22374002" y="15444426"/>
            <a:ext cx="274126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/>
              <a:t>Flooded Marsh</a:t>
            </a:r>
          </a:p>
        </p:txBody>
      </p:sp>
      <p:sp>
        <p:nvSpPr>
          <p:cNvPr id="3534" name="TextBox 3533"/>
          <p:cNvSpPr txBox="1"/>
          <p:nvPr/>
        </p:nvSpPr>
        <p:spPr>
          <a:xfrm>
            <a:off x="21954820" y="16706319"/>
            <a:ext cx="357962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Drainage Ditches &amp; Wet Lands</a:t>
            </a:r>
          </a:p>
        </p:txBody>
      </p:sp>
      <p:sp>
        <p:nvSpPr>
          <p:cNvPr id="3535" name="Freeform 3534"/>
          <p:cNvSpPr/>
          <p:nvPr/>
        </p:nvSpPr>
        <p:spPr>
          <a:xfrm>
            <a:off x="20405558" y="17132968"/>
            <a:ext cx="1155031" cy="72190"/>
          </a:xfrm>
          <a:custGeom>
            <a:avLst/>
            <a:gdLst>
              <a:gd name="connsiteX0" fmla="*/ 0 w 1155031"/>
              <a:gd name="connsiteY0" fmla="*/ 72190 h 72190"/>
              <a:gd name="connsiteX1" fmla="*/ 1155031 w 1155031"/>
              <a:gd name="connsiteY1" fmla="*/ 0 h 72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55031" h="72190">
                <a:moveTo>
                  <a:pt x="0" y="72190"/>
                </a:moveTo>
                <a:lnTo>
                  <a:pt x="1155031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6" name="Freeform 3535"/>
          <p:cNvSpPr/>
          <p:nvPr/>
        </p:nvSpPr>
        <p:spPr>
          <a:xfrm>
            <a:off x="21079326" y="16796084"/>
            <a:ext cx="72190" cy="625642"/>
          </a:xfrm>
          <a:custGeom>
            <a:avLst/>
            <a:gdLst>
              <a:gd name="connsiteX0" fmla="*/ 0 w 72190"/>
              <a:gd name="connsiteY0" fmla="*/ 0 h 625642"/>
              <a:gd name="connsiteX1" fmla="*/ 72190 w 72190"/>
              <a:gd name="connsiteY1" fmla="*/ 625642 h 625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190" h="625642">
                <a:moveTo>
                  <a:pt x="0" y="0"/>
                </a:moveTo>
                <a:lnTo>
                  <a:pt x="72190" y="625642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7" name="Freeform 3536"/>
          <p:cNvSpPr/>
          <p:nvPr/>
        </p:nvSpPr>
        <p:spPr>
          <a:xfrm>
            <a:off x="20646189" y="16531389"/>
            <a:ext cx="24064" cy="625643"/>
          </a:xfrm>
          <a:custGeom>
            <a:avLst/>
            <a:gdLst>
              <a:gd name="connsiteX0" fmla="*/ 0 w 24064"/>
              <a:gd name="connsiteY0" fmla="*/ 625643 h 625643"/>
              <a:gd name="connsiteX1" fmla="*/ 24064 w 24064"/>
              <a:gd name="connsiteY1" fmla="*/ 553453 h 625643"/>
              <a:gd name="connsiteX2" fmla="*/ 0 w 24064"/>
              <a:gd name="connsiteY2" fmla="*/ 0 h 625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064" h="625643">
                <a:moveTo>
                  <a:pt x="0" y="625643"/>
                </a:moveTo>
                <a:lnTo>
                  <a:pt x="24064" y="553453"/>
                </a:lnTo>
                <a:lnTo>
                  <a:pt x="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8" name="Freeform 3537"/>
          <p:cNvSpPr/>
          <p:nvPr/>
        </p:nvSpPr>
        <p:spPr>
          <a:xfrm>
            <a:off x="8602980" y="10923210"/>
            <a:ext cx="1165860" cy="179802"/>
          </a:xfrm>
          <a:custGeom>
            <a:avLst/>
            <a:gdLst>
              <a:gd name="connsiteX0" fmla="*/ 0 w 1112520"/>
              <a:gd name="connsiteY0" fmla="*/ 72450 h 178247"/>
              <a:gd name="connsiteX1" fmla="*/ 441960 w 1112520"/>
              <a:gd name="connsiteY1" fmla="*/ 3870 h 178247"/>
              <a:gd name="connsiteX2" fmla="*/ 655320 w 1112520"/>
              <a:gd name="connsiteY2" fmla="*/ 175320 h 178247"/>
              <a:gd name="connsiteX3" fmla="*/ 1112520 w 1112520"/>
              <a:gd name="connsiteY3" fmla="*/ 114360 h 178247"/>
              <a:gd name="connsiteX0" fmla="*/ 0 w 1165860"/>
              <a:gd name="connsiteY0" fmla="*/ 72450 h 175492"/>
              <a:gd name="connsiteX1" fmla="*/ 441960 w 1165860"/>
              <a:gd name="connsiteY1" fmla="*/ 3870 h 175492"/>
              <a:gd name="connsiteX2" fmla="*/ 655320 w 1165860"/>
              <a:gd name="connsiteY2" fmla="*/ 175320 h 175492"/>
              <a:gd name="connsiteX3" fmla="*/ 1165860 w 1165860"/>
              <a:gd name="connsiteY3" fmla="*/ 38160 h 175492"/>
              <a:gd name="connsiteX0" fmla="*/ 0 w 1165860"/>
              <a:gd name="connsiteY0" fmla="*/ 72450 h 175709"/>
              <a:gd name="connsiteX1" fmla="*/ 441960 w 1165860"/>
              <a:gd name="connsiteY1" fmla="*/ 3870 h 175709"/>
              <a:gd name="connsiteX2" fmla="*/ 655320 w 1165860"/>
              <a:gd name="connsiteY2" fmla="*/ 175320 h 175709"/>
              <a:gd name="connsiteX3" fmla="*/ 1165860 w 1165860"/>
              <a:gd name="connsiteY3" fmla="*/ 38160 h 175709"/>
              <a:gd name="connsiteX0" fmla="*/ 0 w 1165860"/>
              <a:gd name="connsiteY0" fmla="*/ 72450 h 182115"/>
              <a:gd name="connsiteX1" fmla="*/ 441960 w 1165860"/>
              <a:gd name="connsiteY1" fmla="*/ 3870 h 182115"/>
              <a:gd name="connsiteX2" fmla="*/ 655320 w 1165860"/>
              <a:gd name="connsiteY2" fmla="*/ 175320 h 182115"/>
              <a:gd name="connsiteX3" fmla="*/ 1101090 w 1165860"/>
              <a:gd name="connsiteY3" fmla="*/ 137220 h 182115"/>
              <a:gd name="connsiteX4" fmla="*/ 1165860 w 1165860"/>
              <a:gd name="connsiteY4" fmla="*/ 38160 h 182115"/>
              <a:gd name="connsiteX0" fmla="*/ 0 w 1165860"/>
              <a:gd name="connsiteY0" fmla="*/ 72450 h 179802"/>
              <a:gd name="connsiteX1" fmla="*/ 441960 w 1165860"/>
              <a:gd name="connsiteY1" fmla="*/ 3870 h 179802"/>
              <a:gd name="connsiteX2" fmla="*/ 655320 w 1165860"/>
              <a:gd name="connsiteY2" fmla="*/ 175320 h 179802"/>
              <a:gd name="connsiteX3" fmla="*/ 1074420 w 1165860"/>
              <a:gd name="connsiteY3" fmla="*/ 121980 h 179802"/>
              <a:gd name="connsiteX4" fmla="*/ 1165860 w 1165860"/>
              <a:gd name="connsiteY4" fmla="*/ 38160 h 179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65860" h="179802">
                <a:moveTo>
                  <a:pt x="0" y="72450"/>
                </a:moveTo>
                <a:cubicBezTo>
                  <a:pt x="166370" y="29587"/>
                  <a:pt x="332740" y="-13275"/>
                  <a:pt x="441960" y="3870"/>
                </a:cubicBezTo>
                <a:cubicBezTo>
                  <a:pt x="551180" y="21015"/>
                  <a:pt x="549910" y="155635"/>
                  <a:pt x="655320" y="175320"/>
                </a:cubicBezTo>
                <a:cubicBezTo>
                  <a:pt x="760730" y="195005"/>
                  <a:pt x="989330" y="144840"/>
                  <a:pt x="1074420" y="121980"/>
                </a:cubicBezTo>
                <a:cubicBezTo>
                  <a:pt x="1159510" y="99120"/>
                  <a:pt x="1151255" y="48955"/>
                  <a:pt x="1165860" y="38160"/>
                </a:cubicBez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97" name="Group 3396"/>
          <p:cNvGrpSpPr/>
          <p:nvPr/>
        </p:nvGrpSpPr>
        <p:grpSpPr>
          <a:xfrm>
            <a:off x="9296861" y="10295842"/>
            <a:ext cx="2131352" cy="710961"/>
            <a:chOff x="2427044" y="4546954"/>
            <a:chExt cx="2131352" cy="710961"/>
          </a:xfrm>
        </p:grpSpPr>
        <p:grpSp>
          <p:nvGrpSpPr>
            <p:cNvPr id="3398" name="Group 3397"/>
            <p:cNvGrpSpPr/>
            <p:nvPr/>
          </p:nvGrpSpPr>
          <p:grpSpPr>
            <a:xfrm>
              <a:off x="2427044" y="4575820"/>
              <a:ext cx="669127" cy="669132"/>
              <a:chOff x="4664443" y="3476436"/>
              <a:chExt cx="513500" cy="513500"/>
            </a:xfrm>
          </p:grpSpPr>
          <p:sp>
            <p:nvSpPr>
              <p:cNvPr id="3401" name="Diamond 3400"/>
              <p:cNvSpPr/>
              <p:nvPr/>
            </p:nvSpPr>
            <p:spPr>
              <a:xfrm>
                <a:off x="4664443" y="3476436"/>
                <a:ext cx="513500" cy="513500"/>
              </a:xfrm>
              <a:prstGeom prst="diamond">
                <a:avLst/>
              </a:prstGeom>
              <a:solidFill>
                <a:srgbClr val="FF808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02" name="Freeform 3401"/>
              <p:cNvSpPr/>
              <p:nvPr/>
            </p:nvSpPr>
            <p:spPr>
              <a:xfrm>
                <a:off x="4781550" y="3589020"/>
                <a:ext cx="259080" cy="259080"/>
              </a:xfrm>
              <a:custGeom>
                <a:avLst/>
                <a:gdLst>
                  <a:gd name="connsiteX0" fmla="*/ 0 w 259080"/>
                  <a:gd name="connsiteY0" fmla="*/ 259080 h 259080"/>
                  <a:gd name="connsiteX1" fmla="*/ 259080 w 259080"/>
                  <a:gd name="connsiteY1" fmla="*/ 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080" h="259080">
                    <a:moveTo>
                      <a:pt x="0" y="259080"/>
                    </a:moveTo>
                    <a:lnTo>
                      <a:pt x="259080" y="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03" name="Freeform 3402"/>
              <p:cNvSpPr/>
              <p:nvPr/>
            </p:nvSpPr>
            <p:spPr>
              <a:xfrm>
                <a:off x="4796790" y="3600450"/>
                <a:ext cx="251460" cy="259080"/>
              </a:xfrm>
              <a:custGeom>
                <a:avLst/>
                <a:gdLst>
                  <a:gd name="connsiteX0" fmla="*/ 0 w 251460"/>
                  <a:gd name="connsiteY0" fmla="*/ 0 h 259080"/>
                  <a:gd name="connsiteX1" fmla="*/ 251460 w 25146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259080">
                    <a:moveTo>
                      <a:pt x="0" y="0"/>
                    </a:moveTo>
                    <a:lnTo>
                      <a:pt x="251460" y="25908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99" name="Rectangle 3398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0" name="TextBox 3399"/>
            <p:cNvSpPr txBox="1"/>
            <p:nvPr/>
          </p:nvSpPr>
          <p:spPr>
            <a:xfrm>
              <a:off x="3121471" y="4576266"/>
              <a:ext cx="143692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? </a:t>
              </a:r>
            </a:p>
          </p:txBody>
        </p:sp>
      </p:grpSp>
      <p:grpSp>
        <p:nvGrpSpPr>
          <p:cNvPr id="3363" name="Group 3362"/>
          <p:cNvGrpSpPr/>
          <p:nvPr/>
        </p:nvGrpSpPr>
        <p:grpSpPr>
          <a:xfrm>
            <a:off x="3827263" y="616532"/>
            <a:ext cx="2013186" cy="895975"/>
            <a:chOff x="24866339" y="10694040"/>
            <a:chExt cx="2013186" cy="895975"/>
          </a:xfrm>
        </p:grpSpPr>
        <p:grpSp>
          <p:nvGrpSpPr>
            <p:cNvPr id="3364" name="Group 3363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3410" name="Rectangle 3409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5" name="TextBox 3464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3365" name="Group 3364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3366" name="Rectangle 3365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67" name="Freeform 3366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68" name="Freeform 3367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69" name="Freeform 3368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404" name="Group 3403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3407" name="Rectangle 3406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08" name="Freeform 3407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09" name="Freeform 3408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405" name="Block Arc 3404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406" name="Block Arc 3405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466" name="Group 3465"/>
          <p:cNvGrpSpPr/>
          <p:nvPr/>
        </p:nvGrpSpPr>
        <p:grpSpPr>
          <a:xfrm>
            <a:off x="7287893" y="4625964"/>
            <a:ext cx="2170197" cy="910303"/>
            <a:chOff x="23825857" y="10329274"/>
            <a:chExt cx="2170197" cy="910303"/>
          </a:xfrm>
        </p:grpSpPr>
        <p:sp>
          <p:nvSpPr>
            <p:cNvPr id="3467" name="Rectangle 3466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8" name="TextBox 3467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2/501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9" name="Rectangle 3538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0" name="Freeform 3539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541" name="Group 3540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545" name="Rectangle 3544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46" name="Freeform 3545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47" name="Freeform 3546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542" name="Block Arc 3541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543" name="Block Arc 3542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544" name="Freeform 3543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01" name="Group 3600"/>
          <p:cNvGrpSpPr/>
          <p:nvPr/>
        </p:nvGrpSpPr>
        <p:grpSpPr>
          <a:xfrm>
            <a:off x="8751319" y="8272747"/>
            <a:ext cx="2117965" cy="1143203"/>
            <a:chOff x="23825857" y="10329274"/>
            <a:chExt cx="2117965" cy="1143203"/>
          </a:xfrm>
        </p:grpSpPr>
        <p:sp>
          <p:nvSpPr>
            <p:cNvPr id="3602" name="Rectangle 3601"/>
            <p:cNvSpPr/>
            <p:nvPr/>
          </p:nvSpPr>
          <p:spPr>
            <a:xfrm>
              <a:off x="24733288" y="10471315"/>
              <a:ext cx="1150047" cy="92202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3" name="TextBox 3602"/>
            <p:cNvSpPr txBox="1"/>
            <p:nvPr/>
          </p:nvSpPr>
          <p:spPr>
            <a:xfrm>
              <a:off x="24661386" y="10395259"/>
              <a:ext cx="1282436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(-)</a:t>
              </a:r>
            </a:p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1/501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04" name="Rectangle 3603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5" name="Freeform 3604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06" name="Group 3605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610" name="Rectangle 3609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1" name="Freeform 3610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2" name="Freeform 3611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607" name="Block Arc 3606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608" name="Block Arc 3607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609" name="Freeform 3608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464" name="TextBox 3463"/>
          <p:cNvSpPr txBox="1"/>
          <p:nvPr/>
        </p:nvSpPr>
        <p:spPr>
          <a:xfrm>
            <a:off x="9504550" y="7462758"/>
            <a:ext cx="2141728" cy="954107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/>
              <a:t>Dead Man’s Corner</a:t>
            </a:r>
          </a:p>
        </p:txBody>
      </p:sp>
      <p:sp>
        <p:nvSpPr>
          <p:cNvPr id="3307" name="Rectangle 3306"/>
          <p:cNvSpPr/>
          <p:nvPr/>
        </p:nvSpPr>
        <p:spPr>
          <a:xfrm rot="21419284">
            <a:off x="6004015" y="6853375"/>
            <a:ext cx="69633" cy="6611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9" name="TextBox 2878"/>
          <p:cNvSpPr txBox="1"/>
          <p:nvPr/>
        </p:nvSpPr>
        <p:spPr>
          <a:xfrm>
            <a:off x="2996989" y="9583767"/>
            <a:ext cx="2405210" cy="523220"/>
          </a:xfrm>
          <a:prstGeom prst="rect">
            <a:avLst/>
          </a:prstGeom>
          <a:solidFill>
            <a:srgbClr val="F0F2EA"/>
          </a:solidFill>
        </p:spPr>
        <p:txBody>
          <a:bodyPr wrap="none" rtlCol="0">
            <a:spAutoFit/>
          </a:bodyPr>
          <a:lstStyle/>
          <a:p>
            <a:r>
              <a:rPr lang="en-US" sz="2800" b="1" i="1" dirty="0"/>
              <a:t>Pont De </a:t>
            </a:r>
            <a:r>
              <a:rPr lang="en-US" sz="2800" b="1" i="1" dirty="0" err="1"/>
              <a:t>Douve</a:t>
            </a:r>
            <a:endParaRPr lang="en-US" sz="2800" b="1" i="1" dirty="0"/>
          </a:p>
        </p:txBody>
      </p:sp>
      <p:grpSp>
        <p:nvGrpSpPr>
          <p:cNvPr id="3309" name="Group 3308"/>
          <p:cNvGrpSpPr/>
          <p:nvPr/>
        </p:nvGrpSpPr>
        <p:grpSpPr>
          <a:xfrm>
            <a:off x="13261466" y="6843172"/>
            <a:ext cx="2122735" cy="1077218"/>
            <a:chOff x="23825857" y="10282432"/>
            <a:chExt cx="2122735" cy="1077218"/>
          </a:xfrm>
        </p:grpSpPr>
        <p:sp>
          <p:nvSpPr>
            <p:cNvPr id="3311" name="Rectangle 3310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2" name="TextBox 3311"/>
            <p:cNvSpPr txBox="1"/>
            <p:nvPr/>
          </p:nvSpPr>
          <p:spPr>
            <a:xfrm>
              <a:off x="24666156" y="10282432"/>
              <a:ext cx="1282436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(-)</a:t>
              </a:r>
            </a:p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3/506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13" name="Rectangle 3312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14" name="Freeform 3313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315" name="Group 3314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319" name="Rectangle 3318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54" name="Freeform 3353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55" name="Freeform 3354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16" name="Block Arc 3315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17" name="Block Arc 3316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18" name="Freeform 3317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387" name="Group 3386"/>
          <p:cNvGrpSpPr/>
          <p:nvPr/>
        </p:nvGrpSpPr>
        <p:grpSpPr>
          <a:xfrm>
            <a:off x="6638834" y="1874404"/>
            <a:ext cx="2110699" cy="1077218"/>
            <a:chOff x="23825857" y="10319444"/>
            <a:chExt cx="2110699" cy="1077218"/>
          </a:xfrm>
        </p:grpSpPr>
        <p:sp>
          <p:nvSpPr>
            <p:cNvPr id="3388" name="Rectangle 3387"/>
            <p:cNvSpPr/>
            <p:nvPr/>
          </p:nvSpPr>
          <p:spPr>
            <a:xfrm>
              <a:off x="24733288" y="10475667"/>
              <a:ext cx="1150047" cy="779966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9" name="TextBox 3388"/>
            <p:cNvSpPr txBox="1"/>
            <p:nvPr/>
          </p:nvSpPr>
          <p:spPr>
            <a:xfrm>
              <a:off x="24654120" y="10319444"/>
              <a:ext cx="1282436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(-)</a:t>
              </a:r>
            </a:p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2/506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90" name="Rectangle 3389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91" name="Freeform 3390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392" name="Group 3391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396" name="Rectangle 3395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1" name="Freeform 3410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12" name="Freeform 3411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93" name="Block Arc 3392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94" name="Block Arc 3393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95" name="Freeform 3394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413" name="Group 3412"/>
          <p:cNvGrpSpPr/>
          <p:nvPr/>
        </p:nvGrpSpPr>
        <p:grpSpPr>
          <a:xfrm>
            <a:off x="6625826" y="2799089"/>
            <a:ext cx="2110699" cy="1077218"/>
            <a:chOff x="23825857" y="10319444"/>
            <a:chExt cx="2110699" cy="1077218"/>
          </a:xfrm>
        </p:grpSpPr>
        <p:sp>
          <p:nvSpPr>
            <p:cNvPr id="3414" name="Rectangle 3413"/>
            <p:cNvSpPr/>
            <p:nvPr/>
          </p:nvSpPr>
          <p:spPr>
            <a:xfrm>
              <a:off x="24733288" y="10475667"/>
              <a:ext cx="1150047" cy="779966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5" name="TextBox 3414"/>
            <p:cNvSpPr txBox="1"/>
            <p:nvPr/>
          </p:nvSpPr>
          <p:spPr>
            <a:xfrm>
              <a:off x="24654120" y="10319444"/>
              <a:ext cx="1282436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(-)</a:t>
              </a:r>
            </a:p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1/506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416" name="Rectangle 3415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17" name="Freeform 3416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418" name="Group 3417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422" name="Rectangle 3421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3" name="Freeform 3422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24" name="Freeform 3423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419" name="Block Arc 3418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420" name="Block Arc 3419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421" name="Freeform 3420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425" name="Freeform 3424"/>
          <p:cNvSpPr/>
          <p:nvPr/>
        </p:nvSpPr>
        <p:spPr>
          <a:xfrm>
            <a:off x="5395116" y="7216402"/>
            <a:ext cx="530927" cy="1195302"/>
          </a:xfrm>
          <a:custGeom>
            <a:avLst/>
            <a:gdLst>
              <a:gd name="connsiteX0" fmla="*/ 1463040 w 1463040"/>
              <a:gd name="connsiteY0" fmla="*/ 0 h 2918460"/>
              <a:gd name="connsiteX1" fmla="*/ 670560 w 1463040"/>
              <a:gd name="connsiteY1" fmla="*/ 1051560 h 2918460"/>
              <a:gd name="connsiteX2" fmla="*/ 0 w 1463040"/>
              <a:gd name="connsiteY2" fmla="*/ 2918460 h 2918460"/>
              <a:gd name="connsiteX0" fmla="*/ 1630680 w 1630680"/>
              <a:gd name="connsiteY0" fmla="*/ 0 h 3977640"/>
              <a:gd name="connsiteX1" fmla="*/ 838200 w 1630680"/>
              <a:gd name="connsiteY1" fmla="*/ 1051560 h 3977640"/>
              <a:gd name="connsiteX2" fmla="*/ 0 w 1630680"/>
              <a:gd name="connsiteY2" fmla="*/ 3977640 h 3977640"/>
              <a:gd name="connsiteX0" fmla="*/ 1630680 w 1630680"/>
              <a:gd name="connsiteY0" fmla="*/ 0 h 3977640"/>
              <a:gd name="connsiteX1" fmla="*/ 838200 w 1630680"/>
              <a:gd name="connsiteY1" fmla="*/ 1051560 h 3977640"/>
              <a:gd name="connsiteX2" fmla="*/ 437143 w 1630680"/>
              <a:gd name="connsiteY2" fmla="*/ 3016800 h 3977640"/>
              <a:gd name="connsiteX3" fmla="*/ 0 w 1630680"/>
              <a:gd name="connsiteY3" fmla="*/ 3977640 h 3977640"/>
              <a:gd name="connsiteX0" fmla="*/ 1630680 w 1630680"/>
              <a:gd name="connsiteY0" fmla="*/ 0 h 3977640"/>
              <a:gd name="connsiteX1" fmla="*/ 509954 w 1630680"/>
              <a:gd name="connsiteY1" fmla="*/ 1075006 h 3977640"/>
              <a:gd name="connsiteX2" fmla="*/ 437143 w 1630680"/>
              <a:gd name="connsiteY2" fmla="*/ 3016800 h 3977640"/>
              <a:gd name="connsiteX3" fmla="*/ 0 w 1630680"/>
              <a:gd name="connsiteY3" fmla="*/ 3977640 h 3977640"/>
              <a:gd name="connsiteX0" fmla="*/ 974187 w 974187"/>
              <a:gd name="connsiteY0" fmla="*/ 0 h 4305886"/>
              <a:gd name="connsiteX1" fmla="*/ 509954 w 974187"/>
              <a:gd name="connsiteY1" fmla="*/ 1403252 h 4305886"/>
              <a:gd name="connsiteX2" fmla="*/ 437143 w 974187"/>
              <a:gd name="connsiteY2" fmla="*/ 3345046 h 4305886"/>
              <a:gd name="connsiteX3" fmla="*/ 0 w 974187"/>
              <a:gd name="connsiteY3" fmla="*/ 4305886 h 4305886"/>
              <a:gd name="connsiteX0" fmla="*/ 509954 w 509954"/>
              <a:gd name="connsiteY0" fmla="*/ 0 h 2902634"/>
              <a:gd name="connsiteX1" fmla="*/ 437143 w 509954"/>
              <a:gd name="connsiteY1" fmla="*/ 1941794 h 2902634"/>
              <a:gd name="connsiteX2" fmla="*/ 0 w 509954"/>
              <a:gd name="connsiteY2" fmla="*/ 2902634 h 2902634"/>
              <a:gd name="connsiteX0" fmla="*/ 437143 w 437143"/>
              <a:gd name="connsiteY0" fmla="*/ 0 h 960840"/>
              <a:gd name="connsiteX1" fmla="*/ 0 w 437143"/>
              <a:gd name="connsiteY1" fmla="*/ 960840 h 960840"/>
              <a:gd name="connsiteX0" fmla="*/ 530927 w 530927"/>
              <a:gd name="connsiteY0" fmla="*/ 0 h 1195302"/>
              <a:gd name="connsiteX1" fmla="*/ 0 w 530927"/>
              <a:gd name="connsiteY1" fmla="*/ 1195302 h 1195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0927" h="1195302">
                <a:moveTo>
                  <a:pt x="530927" y="0"/>
                </a:moveTo>
                <a:cubicBezTo>
                  <a:pt x="391227" y="487680"/>
                  <a:pt x="41684" y="1031698"/>
                  <a:pt x="0" y="1195302"/>
                </a:cubicBezTo>
              </a:path>
            </a:pathLst>
          </a:custGeom>
          <a:noFill/>
          <a:ln w="152400">
            <a:solidFill>
              <a:srgbClr val="0000FF"/>
            </a:solidFill>
            <a:headEnd type="none" w="med" len="med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053548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" name="Rectangle 145">
            <a:extLst>
              <a:ext uri="{FF2B5EF4-FFF2-40B4-BE49-F238E27FC236}">
                <a16:creationId xmlns:a16="http://schemas.microsoft.com/office/drawing/2014/main" id="{86D3BD8C-C408-43C6-AB99-3C62495B6912}"/>
              </a:ext>
            </a:extLst>
          </p:cNvPr>
          <p:cNvSpPr/>
          <p:nvPr/>
        </p:nvSpPr>
        <p:spPr>
          <a:xfrm>
            <a:off x="397042" y="525780"/>
            <a:ext cx="26503330" cy="12250545"/>
          </a:xfrm>
          <a:prstGeom prst="rect">
            <a:avLst/>
          </a:prstGeom>
          <a:solidFill>
            <a:srgbClr val="C8CFD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0A16916C-C50F-453F-A10E-BC099536D5B8}"/>
              </a:ext>
            </a:extLst>
          </p:cNvPr>
          <p:cNvSpPr/>
          <p:nvPr/>
        </p:nvSpPr>
        <p:spPr>
          <a:xfrm>
            <a:off x="360876" y="689531"/>
            <a:ext cx="26573087" cy="17314022"/>
          </a:xfrm>
          <a:custGeom>
            <a:avLst/>
            <a:gdLst>
              <a:gd name="connsiteX0" fmla="*/ 28514853 w 30527392"/>
              <a:gd name="connsiteY0" fmla="*/ 12142139 h 19716907"/>
              <a:gd name="connsiteX1" fmla="*/ 27817021 w 30527392"/>
              <a:gd name="connsiteY1" fmla="*/ 12166202 h 19716907"/>
              <a:gd name="connsiteX2" fmla="*/ 27071063 w 30527392"/>
              <a:gd name="connsiteY2" fmla="*/ 12262454 h 19716907"/>
              <a:gd name="connsiteX3" fmla="*/ 26710116 w 30527392"/>
              <a:gd name="connsiteY3" fmla="*/ 12334644 h 19716907"/>
              <a:gd name="connsiteX4" fmla="*/ 26445421 w 30527392"/>
              <a:gd name="connsiteY4" fmla="*/ 12527149 h 19716907"/>
              <a:gd name="connsiteX5" fmla="*/ 26060410 w 30527392"/>
              <a:gd name="connsiteY5" fmla="*/ 12238391 h 19716907"/>
              <a:gd name="connsiteX6" fmla="*/ 24977568 w 30527392"/>
              <a:gd name="connsiteY6" fmla="*/ 11877444 h 19716907"/>
              <a:gd name="connsiteX7" fmla="*/ 24400053 w 30527392"/>
              <a:gd name="connsiteY7" fmla="*/ 11251802 h 19716907"/>
              <a:gd name="connsiteX8" fmla="*/ 23461589 w 30527392"/>
              <a:gd name="connsiteY8" fmla="*/ 10914918 h 19716907"/>
              <a:gd name="connsiteX9" fmla="*/ 22691568 w 30527392"/>
              <a:gd name="connsiteY9" fmla="*/ 10818665 h 19716907"/>
              <a:gd name="connsiteX10" fmla="*/ 22330621 w 30527392"/>
              <a:gd name="connsiteY10" fmla="*/ 10842728 h 19716907"/>
              <a:gd name="connsiteX11" fmla="*/ 21753105 w 30527392"/>
              <a:gd name="connsiteY11" fmla="*/ 10722412 h 19716907"/>
              <a:gd name="connsiteX12" fmla="*/ 21007147 w 30527392"/>
              <a:gd name="connsiteY12" fmla="*/ 10626160 h 19716907"/>
              <a:gd name="connsiteX13" fmla="*/ 20574010 w 30527392"/>
              <a:gd name="connsiteY13" fmla="*/ 10602097 h 19716907"/>
              <a:gd name="connsiteX14" fmla="*/ 20237126 w 30527392"/>
              <a:gd name="connsiteY14" fmla="*/ 10722412 h 19716907"/>
              <a:gd name="connsiteX15" fmla="*/ 19707737 w 30527392"/>
              <a:gd name="connsiteY15" fmla="*/ 10674286 h 19716907"/>
              <a:gd name="connsiteX16" fmla="*/ 19058031 w 30527392"/>
              <a:gd name="connsiteY16" fmla="*/ 10650223 h 19716907"/>
              <a:gd name="connsiteX17" fmla="*/ 17830810 w 30527392"/>
              <a:gd name="connsiteY17" fmla="*/ 10578033 h 19716907"/>
              <a:gd name="connsiteX18" fmla="*/ 17012663 w 30527392"/>
              <a:gd name="connsiteY18" fmla="*/ 10385528 h 19716907"/>
              <a:gd name="connsiteX19" fmla="*/ 16002010 w 30527392"/>
              <a:gd name="connsiteY19" fmla="*/ 10168960 h 19716907"/>
              <a:gd name="connsiteX20" fmla="*/ 15063547 w 30527392"/>
              <a:gd name="connsiteY20" fmla="*/ 9808012 h 19716907"/>
              <a:gd name="connsiteX21" fmla="*/ 14341653 w 30527392"/>
              <a:gd name="connsiteY21" fmla="*/ 9398939 h 19716907"/>
              <a:gd name="connsiteX22" fmla="*/ 13643821 w 30527392"/>
              <a:gd name="connsiteY22" fmla="*/ 9278623 h 19716907"/>
              <a:gd name="connsiteX23" fmla="*/ 13282874 w 30527392"/>
              <a:gd name="connsiteY23" fmla="*/ 9206433 h 19716907"/>
              <a:gd name="connsiteX24" fmla="*/ 13162558 w 30527392"/>
              <a:gd name="connsiteY24" fmla="*/ 9423002 h 19716907"/>
              <a:gd name="connsiteX25" fmla="*/ 12994116 w 30527392"/>
              <a:gd name="connsiteY25" fmla="*/ 9350812 h 19716907"/>
              <a:gd name="connsiteX26" fmla="*/ 12705358 w 30527392"/>
              <a:gd name="connsiteY26" fmla="*/ 9471128 h 19716907"/>
              <a:gd name="connsiteX27" fmla="*/ 12103779 w 30527392"/>
              <a:gd name="connsiteY27" fmla="*/ 9447065 h 19716907"/>
              <a:gd name="connsiteX28" fmla="*/ 11550326 w 30527392"/>
              <a:gd name="connsiteY28" fmla="*/ 9591444 h 19716907"/>
              <a:gd name="connsiteX29" fmla="*/ 11309695 w 30527392"/>
              <a:gd name="connsiteY29" fmla="*/ 10048644 h 19716907"/>
              <a:gd name="connsiteX30" fmla="*/ 11141253 w 30527392"/>
              <a:gd name="connsiteY30" fmla="*/ 10241149 h 19716907"/>
              <a:gd name="connsiteX31" fmla="*/ 11117189 w 30527392"/>
              <a:gd name="connsiteY31" fmla="*/ 10866791 h 19716907"/>
              <a:gd name="connsiteX32" fmla="*/ 11020937 w 30527392"/>
              <a:gd name="connsiteY32" fmla="*/ 10963044 h 19716907"/>
              <a:gd name="connsiteX33" fmla="*/ 10900621 w 30527392"/>
              <a:gd name="connsiteY33" fmla="*/ 10481781 h 19716907"/>
              <a:gd name="connsiteX34" fmla="*/ 10611863 w 30527392"/>
              <a:gd name="connsiteY34" fmla="*/ 10241149 h 19716907"/>
              <a:gd name="connsiteX35" fmla="*/ 10130600 w 30527392"/>
              <a:gd name="connsiteY35" fmla="*/ 10481781 h 19716907"/>
              <a:gd name="connsiteX36" fmla="*/ 9962158 w 30527392"/>
              <a:gd name="connsiteY36" fmla="*/ 10313339 h 19716907"/>
              <a:gd name="connsiteX37" fmla="*/ 10202789 w 30527392"/>
              <a:gd name="connsiteY37" fmla="*/ 9639570 h 19716907"/>
              <a:gd name="connsiteX38" fmla="*/ 10250916 w 30527392"/>
              <a:gd name="connsiteY38" fmla="*/ 9086118 h 19716907"/>
              <a:gd name="connsiteX39" fmla="*/ 9889968 w 30527392"/>
              <a:gd name="connsiteY39" fmla="*/ 8460476 h 19716907"/>
              <a:gd name="connsiteX40" fmla="*/ 9577147 w 30527392"/>
              <a:gd name="connsiteY40" fmla="*/ 8099528 h 19716907"/>
              <a:gd name="connsiteX41" fmla="*/ 9360579 w 30527392"/>
              <a:gd name="connsiteY41" fmla="*/ 7762644 h 19716907"/>
              <a:gd name="connsiteX42" fmla="*/ 9023695 w 30527392"/>
              <a:gd name="connsiteY42" fmla="*/ 7185128 h 19716907"/>
              <a:gd name="connsiteX43" fmla="*/ 8686810 w 30527392"/>
              <a:gd name="connsiteY43" fmla="*/ 6727928 h 19716907"/>
              <a:gd name="connsiteX44" fmla="*/ 8590558 w 30527392"/>
              <a:gd name="connsiteY44" fmla="*/ 6607612 h 19716907"/>
              <a:gd name="connsiteX45" fmla="*/ 8229610 w 30527392"/>
              <a:gd name="connsiteY45" fmla="*/ 5981970 h 19716907"/>
              <a:gd name="connsiteX46" fmla="*/ 7964916 w 30527392"/>
              <a:gd name="connsiteY46" fmla="*/ 5572897 h 19716907"/>
              <a:gd name="connsiteX47" fmla="*/ 7844600 w 30527392"/>
              <a:gd name="connsiteY47" fmla="*/ 4634433 h 19716907"/>
              <a:gd name="connsiteX48" fmla="*/ 8013042 w 30527392"/>
              <a:gd name="connsiteY48" fmla="*/ 4201297 h 19716907"/>
              <a:gd name="connsiteX49" fmla="*/ 8205547 w 30527392"/>
              <a:gd name="connsiteY49" fmla="*/ 4153170 h 19716907"/>
              <a:gd name="connsiteX50" fmla="*/ 8325863 w 30527392"/>
              <a:gd name="connsiteY50" fmla="*/ 4297549 h 19716907"/>
              <a:gd name="connsiteX51" fmla="*/ 8398053 w 30527392"/>
              <a:gd name="connsiteY51" fmla="*/ 4586307 h 19716907"/>
              <a:gd name="connsiteX52" fmla="*/ 8494305 w 30527392"/>
              <a:gd name="connsiteY52" fmla="*/ 4610370 h 19716907"/>
              <a:gd name="connsiteX53" fmla="*/ 8638684 w 30527392"/>
              <a:gd name="connsiteY53" fmla="*/ 4321612 h 19716907"/>
              <a:gd name="connsiteX54" fmla="*/ 8638684 w 30527392"/>
              <a:gd name="connsiteY54" fmla="*/ 4056918 h 19716907"/>
              <a:gd name="connsiteX55" fmla="*/ 8710874 w 30527392"/>
              <a:gd name="connsiteY55" fmla="*/ 3744097 h 19716907"/>
              <a:gd name="connsiteX56" fmla="*/ 8855253 w 30527392"/>
              <a:gd name="connsiteY56" fmla="*/ 3623781 h 19716907"/>
              <a:gd name="connsiteX57" fmla="*/ 9240263 w 30527392"/>
              <a:gd name="connsiteY57" fmla="*/ 3695970 h 19716907"/>
              <a:gd name="connsiteX58" fmla="*/ 9216200 w 30527392"/>
              <a:gd name="connsiteY58" fmla="*/ 3118454 h 19716907"/>
              <a:gd name="connsiteX59" fmla="*/ 9071821 w 30527392"/>
              <a:gd name="connsiteY59" fmla="*/ 2685318 h 19716907"/>
              <a:gd name="connsiteX60" fmla="*/ 9168074 w 30527392"/>
              <a:gd name="connsiteY60" fmla="*/ 2396560 h 19716907"/>
              <a:gd name="connsiteX61" fmla="*/ 8975568 w 30527392"/>
              <a:gd name="connsiteY61" fmla="*/ 2011549 h 19716907"/>
              <a:gd name="connsiteX62" fmla="*/ 8783063 w 30527392"/>
              <a:gd name="connsiteY62" fmla="*/ 1915297 h 19716907"/>
              <a:gd name="connsiteX63" fmla="*/ 8494305 w 30527392"/>
              <a:gd name="connsiteY63" fmla="*/ 1626539 h 19716907"/>
              <a:gd name="connsiteX64" fmla="*/ 8614621 w 30527392"/>
              <a:gd name="connsiteY64" fmla="*/ 1193402 h 19716907"/>
              <a:gd name="connsiteX65" fmla="*/ 8349926 w 30527392"/>
              <a:gd name="connsiteY65" fmla="*/ 1265591 h 19716907"/>
              <a:gd name="connsiteX66" fmla="*/ 8205547 w 30527392"/>
              <a:gd name="connsiteY66" fmla="*/ 1361844 h 19716907"/>
              <a:gd name="connsiteX67" fmla="*/ 7507716 w 30527392"/>
              <a:gd name="connsiteY67" fmla="*/ 1121212 h 19716907"/>
              <a:gd name="connsiteX68" fmla="*/ 7339274 w 30527392"/>
              <a:gd name="connsiteY68" fmla="*/ 1049023 h 19716907"/>
              <a:gd name="connsiteX69" fmla="*/ 6906137 w 30527392"/>
              <a:gd name="connsiteY69" fmla="*/ 976833 h 19716907"/>
              <a:gd name="connsiteX70" fmla="*/ 6665505 w 30527392"/>
              <a:gd name="connsiteY70" fmla="*/ 904644 h 19716907"/>
              <a:gd name="connsiteX71" fmla="*/ 6376747 w 30527392"/>
              <a:gd name="connsiteY71" fmla="*/ 832454 h 19716907"/>
              <a:gd name="connsiteX72" fmla="*/ 6232368 w 30527392"/>
              <a:gd name="connsiteY72" fmla="*/ 1049023 h 19716907"/>
              <a:gd name="connsiteX73" fmla="*/ 6039863 w 30527392"/>
              <a:gd name="connsiteY73" fmla="*/ 1024960 h 19716907"/>
              <a:gd name="connsiteX74" fmla="*/ 5871421 w 30527392"/>
              <a:gd name="connsiteY74" fmla="*/ 1024960 h 19716907"/>
              <a:gd name="connsiteX75" fmla="*/ 5727042 w 30527392"/>
              <a:gd name="connsiteY75" fmla="*/ 1024960 h 19716907"/>
              <a:gd name="connsiteX76" fmla="*/ 5438284 w 30527392"/>
              <a:gd name="connsiteY76" fmla="*/ 1337781 h 19716907"/>
              <a:gd name="connsiteX77" fmla="*/ 5293905 w 30527392"/>
              <a:gd name="connsiteY77" fmla="*/ 1265591 h 19716907"/>
              <a:gd name="connsiteX78" fmla="*/ 4764516 w 30527392"/>
              <a:gd name="connsiteY78" fmla="*/ 1145276 h 19716907"/>
              <a:gd name="connsiteX79" fmla="*/ 3585421 w 30527392"/>
              <a:gd name="connsiteY79" fmla="*/ 1313718 h 19716907"/>
              <a:gd name="connsiteX80" fmla="*/ 2863526 w 30527392"/>
              <a:gd name="connsiteY80" fmla="*/ 1121212 h 19716907"/>
              <a:gd name="connsiteX81" fmla="*/ 2117568 w 30527392"/>
              <a:gd name="connsiteY81" fmla="*/ 1217465 h 19716907"/>
              <a:gd name="connsiteX82" fmla="*/ 1973189 w 30527392"/>
              <a:gd name="connsiteY82" fmla="*/ 1265591 h 19716907"/>
              <a:gd name="connsiteX83" fmla="*/ 1973189 w 30527392"/>
              <a:gd name="connsiteY83" fmla="*/ 18206054 h 19716907"/>
              <a:gd name="connsiteX84" fmla="*/ 28538916 w 30527392"/>
              <a:gd name="connsiteY84" fmla="*/ 18206054 h 19716907"/>
              <a:gd name="connsiteX85" fmla="*/ 28514853 w 30527392"/>
              <a:gd name="connsiteY85" fmla="*/ 12142139 h 19716907"/>
              <a:gd name="connsiteX0" fmla="*/ 26541664 w 28554203"/>
              <a:gd name="connsiteY0" fmla="*/ 12142139 h 19716907"/>
              <a:gd name="connsiteX1" fmla="*/ 25843832 w 28554203"/>
              <a:gd name="connsiteY1" fmla="*/ 12166202 h 19716907"/>
              <a:gd name="connsiteX2" fmla="*/ 25097874 w 28554203"/>
              <a:gd name="connsiteY2" fmla="*/ 12262454 h 19716907"/>
              <a:gd name="connsiteX3" fmla="*/ 24736927 w 28554203"/>
              <a:gd name="connsiteY3" fmla="*/ 12334644 h 19716907"/>
              <a:gd name="connsiteX4" fmla="*/ 24472232 w 28554203"/>
              <a:gd name="connsiteY4" fmla="*/ 12527149 h 19716907"/>
              <a:gd name="connsiteX5" fmla="*/ 24087221 w 28554203"/>
              <a:gd name="connsiteY5" fmla="*/ 12238391 h 19716907"/>
              <a:gd name="connsiteX6" fmla="*/ 23004379 w 28554203"/>
              <a:gd name="connsiteY6" fmla="*/ 11877444 h 19716907"/>
              <a:gd name="connsiteX7" fmla="*/ 22426864 w 28554203"/>
              <a:gd name="connsiteY7" fmla="*/ 11251802 h 19716907"/>
              <a:gd name="connsiteX8" fmla="*/ 21488400 w 28554203"/>
              <a:gd name="connsiteY8" fmla="*/ 10914918 h 19716907"/>
              <a:gd name="connsiteX9" fmla="*/ 20718379 w 28554203"/>
              <a:gd name="connsiteY9" fmla="*/ 10818665 h 19716907"/>
              <a:gd name="connsiteX10" fmla="*/ 20357432 w 28554203"/>
              <a:gd name="connsiteY10" fmla="*/ 10842728 h 19716907"/>
              <a:gd name="connsiteX11" fmla="*/ 19779916 w 28554203"/>
              <a:gd name="connsiteY11" fmla="*/ 10722412 h 19716907"/>
              <a:gd name="connsiteX12" fmla="*/ 19033958 w 28554203"/>
              <a:gd name="connsiteY12" fmla="*/ 10626160 h 19716907"/>
              <a:gd name="connsiteX13" fmla="*/ 18600821 w 28554203"/>
              <a:gd name="connsiteY13" fmla="*/ 10602097 h 19716907"/>
              <a:gd name="connsiteX14" fmla="*/ 18263937 w 28554203"/>
              <a:gd name="connsiteY14" fmla="*/ 10722412 h 19716907"/>
              <a:gd name="connsiteX15" fmla="*/ 17734548 w 28554203"/>
              <a:gd name="connsiteY15" fmla="*/ 10674286 h 19716907"/>
              <a:gd name="connsiteX16" fmla="*/ 17084842 w 28554203"/>
              <a:gd name="connsiteY16" fmla="*/ 10650223 h 19716907"/>
              <a:gd name="connsiteX17" fmla="*/ 15857621 w 28554203"/>
              <a:gd name="connsiteY17" fmla="*/ 10578033 h 19716907"/>
              <a:gd name="connsiteX18" fmla="*/ 15039474 w 28554203"/>
              <a:gd name="connsiteY18" fmla="*/ 10385528 h 19716907"/>
              <a:gd name="connsiteX19" fmla="*/ 14028821 w 28554203"/>
              <a:gd name="connsiteY19" fmla="*/ 10168960 h 19716907"/>
              <a:gd name="connsiteX20" fmla="*/ 13090358 w 28554203"/>
              <a:gd name="connsiteY20" fmla="*/ 9808012 h 19716907"/>
              <a:gd name="connsiteX21" fmla="*/ 12368464 w 28554203"/>
              <a:gd name="connsiteY21" fmla="*/ 9398939 h 19716907"/>
              <a:gd name="connsiteX22" fmla="*/ 11670632 w 28554203"/>
              <a:gd name="connsiteY22" fmla="*/ 9278623 h 19716907"/>
              <a:gd name="connsiteX23" fmla="*/ 11309685 w 28554203"/>
              <a:gd name="connsiteY23" fmla="*/ 9206433 h 19716907"/>
              <a:gd name="connsiteX24" fmla="*/ 11189369 w 28554203"/>
              <a:gd name="connsiteY24" fmla="*/ 9423002 h 19716907"/>
              <a:gd name="connsiteX25" fmla="*/ 11020927 w 28554203"/>
              <a:gd name="connsiteY25" fmla="*/ 9350812 h 19716907"/>
              <a:gd name="connsiteX26" fmla="*/ 10732169 w 28554203"/>
              <a:gd name="connsiteY26" fmla="*/ 9471128 h 19716907"/>
              <a:gd name="connsiteX27" fmla="*/ 10130590 w 28554203"/>
              <a:gd name="connsiteY27" fmla="*/ 9447065 h 19716907"/>
              <a:gd name="connsiteX28" fmla="*/ 9577137 w 28554203"/>
              <a:gd name="connsiteY28" fmla="*/ 9591444 h 19716907"/>
              <a:gd name="connsiteX29" fmla="*/ 9336506 w 28554203"/>
              <a:gd name="connsiteY29" fmla="*/ 10048644 h 19716907"/>
              <a:gd name="connsiteX30" fmla="*/ 9168064 w 28554203"/>
              <a:gd name="connsiteY30" fmla="*/ 10241149 h 19716907"/>
              <a:gd name="connsiteX31" fmla="*/ 9144000 w 28554203"/>
              <a:gd name="connsiteY31" fmla="*/ 10866791 h 19716907"/>
              <a:gd name="connsiteX32" fmla="*/ 9047748 w 28554203"/>
              <a:gd name="connsiteY32" fmla="*/ 10963044 h 19716907"/>
              <a:gd name="connsiteX33" fmla="*/ 8927432 w 28554203"/>
              <a:gd name="connsiteY33" fmla="*/ 10481781 h 19716907"/>
              <a:gd name="connsiteX34" fmla="*/ 8638674 w 28554203"/>
              <a:gd name="connsiteY34" fmla="*/ 10241149 h 19716907"/>
              <a:gd name="connsiteX35" fmla="*/ 8157411 w 28554203"/>
              <a:gd name="connsiteY35" fmla="*/ 10481781 h 19716907"/>
              <a:gd name="connsiteX36" fmla="*/ 7988969 w 28554203"/>
              <a:gd name="connsiteY36" fmla="*/ 10313339 h 19716907"/>
              <a:gd name="connsiteX37" fmla="*/ 8229600 w 28554203"/>
              <a:gd name="connsiteY37" fmla="*/ 9639570 h 19716907"/>
              <a:gd name="connsiteX38" fmla="*/ 8277727 w 28554203"/>
              <a:gd name="connsiteY38" fmla="*/ 9086118 h 19716907"/>
              <a:gd name="connsiteX39" fmla="*/ 7916779 w 28554203"/>
              <a:gd name="connsiteY39" fmla="*/ 8460476 h 19716907"/>
              <a:gd name="connsiteX40" fmla="*/ 7603958 w 28554203"/>
              <a:gd name="connsiteY40" fmla="*/ 8099528 h 19716907"/>
              <a:gd name="connsiteX41" fmla="*/ 7387390 w 28554203"/>
              <a:gd name="connsiteY41" fmla="*/ 7762644 h 19716907"/>
              <a:gd name="connsiteX42" fmla="*/ 7050506 w 28554203"/>
              <a:gd name="connsiteY42" fmla="*/ 7185128 h 19716907"/>
              <a:gd name="connsiteX43" fmla="*/ 6713621 w 28554203"/>
              <a:gd name="connsiteY43" fmla="*/ 6727928 h 19716907"/>
              <a:gd name="connsiteX44" fmla="*/ 6617369 w 28554203"/>
              <a:gd name="connsiteY44" fmla="*/ 6607612 h 19716907"/>
              <a:gd name="connsiteX45" fmla="*/ 6256421 w 28554203"/>
              <a:gd name="connsiteY45" fmla="*/ 5981970 h 19716907"/>
              <a:gd name="connsiteX46" fmla="*/ 5991727 w 28554203"/>
              <a:gd name="connsiteY46" fmla="*/ 5572897 h 19716907"/>
              <a:gd name="connsiteX47" fmla="*/ 5871411 w 28554203"/>
              <a:gd name="connsiteY47" fmla="*/ 4634433 h 19716907"/>
              <a:gd name="connsiteX48" fmla="*/ 6039853 w 28554203"/>
              <a:gd name="connsiteY48" fmla="*/ 4201297 h 19716907"/>
              <a:gd name="connsiteX49" fmla="*/ 6232358 w 28554203"/>
              <a:gd name="connsiteY49" fmla="*/ 4153170 h 19716907"/>
              <a:gd name="connsiteX50" fmla="*/ 6352674 w 28554203"/>
              <a:gd name="connsiteY50" fmla="*/ 4297549 h 19716907"/>
              <a:gd name="connsiteX51" fmla="*/ 6424864 w 28554203"/>
              <a:gd name="connsiteY51" fmla="*/ 4586307 h 19716907"/>
              <a:gd name="connsiteX52" fmla="*/ 6521116 w 28554203"/>
              <a:gd name="connsiteY52" fmla="*/ 4610370 h 19716907"/>
              <a:gd name="connsiteX53" fmla="*/ 6665495 w 28554203"/>
              <a:gd name="connsiteY53" fmla="*/ 4321612 h 19716907"/>
              <a:gd name="connsiteX54" fmla="*/ 6665495 w 28554203"/>
              <a:gd name="connsiteY54" fmla="*/ 4056918 h 19716907"/>
              <a:gd name="connsiteX55" fmla="*/ 6737685 w 28554203"/>
              <a:gd name="connsiteY55" fmla="*/ 3744097 h 19716907"/>
              <a:gd name="connsiteX56" fmla="*/ 6882064 w 28554203"/>
              <a:gd name="connsiteY56" fmla="*/ 3623781 h 19716907"/>
              <a:gd name="connsiteX57" fmla="*/ 7267074 w 28554203"/>
              <a:gd name="connsiteY57" fmla="*/ 3695970 h 19716907"/>
              <a:gd name="connsiteX58" fmla="*/ 7243011 w 28554203"/>
              <a:gd name="connsiteY58" fmla="*/ 3118454 h 19716907"/>
              <a:gd name="connsiteX59" fmla="*/ 7098632 w 28554203"/>
              <a:gd name="connsiteY59" fmla="*/ 2685318 h 19716907"/>
              <a:gd name="connsiteX60" fmla="*/ 7194885 w 28554203"/>
              <a:gd name="connsiteY60" fmla="*/ 2396560 h 19716907"/>
              <a:gd name="connsiteX61" fmla="*/ 7002379 w 28554203"/>
              <a:gd name="connsiteY61" fmla="*/ 2011549 h 19716907"/>
              <a:gd name="connsiteX62" fmla="*/ 6809874 w 28554203"/>
              <a:gd name="connsiteY62" fmla="*/ 1915297 h 19716907"/>
              <a:gd name="connsiteX63" fmla="*/ 6521116 w 28554203"/>
              <a:gd name="connsiteY63" fmla="*/ 1626539 h 19716907"/>
              <a:gd name="connsiteX64" fmla="*/ 6641432 w 28554203"/>
              <a:gd name="connsiteY64" fmla="*/ 1193402 h 19716907"/>
              <a:gd name="connsiteX65" fmla="*/ 6376737 w 28554203"/>
              <a:gd name="connsiteY65" fmla="*/ 1265591 h 19716907"/>
              <a:gd name="connsiteX66" fmla="*/ 6232358 w 28554203"/>
              <a:gd name="connsiteY66" fmla="*/ 1361844 h 19716907"/>
              <a:gd name="connsiteX67" fmla="*/ 5534527 w 28554203"/>
              <a:gd name="connsiteY67" fmla="*/ 1121212 h 19716907"/>
              <a:gd name="connsiteX68" fmla="*/ 5366085 w 28554203"/>
              <a:gd name="connsiteY68" fmla="*/ 1049023 h 19716907"/>
              <a:gd name="connsiteX69" fmla="*/ 4932948 w 28554203"/>
              <a:gd name="connsiteY69" fmla="*/ 976833 h 19716907"/>
              <a:gd name="connsiteX70" fmla="*/ 4692316 w 28554203"/>
              <a:gd name="connsiteY70" fmla="*/ 904644 h 19716907"/>
              <a:gd name="connsiteX71" fmla="*/ 4403558 w 28554203"/>
              <a:gd name="connsiteY71" fmla="*/ 832454 h 19716907"/>
              <a:gd name="connsiteX72" fmla="*/ 4259179 w 28554203"/>
              <a:gd name="connsiteY72" fmla="*/ 1049023 h 19716907"/>
              <a:gd name="connsiteX73" fmla="*/ 4066674 w 28554203"/>
              <a:gd name="connsiteY73" fmla="*/ 1024960 h 19716907"/>
              <a:gd name="connsiteX74" fmla="*/ 3898232 w 28554203"/>
              <a:gd name="connsiteY74" fmla="*/ 1024960 h 19716907"/>
              <a:gd name="connsiteX75" fmla="*/ 3753853 w 28554203"/>
              <a:gd name="connsiteY75" fmla="*/ 1024960 h 19716907"/>
              <a:gd name="connsiteX76" fmla="*/ 3465095 w 28554203"/>
              <a:gd name="connsiteY76" fmla="*/ 1337781 h 19716907"/>
              <a:gd name="connsiteX77" fmla="*/ 3320716 w 28554203"/>
              <a:gd name="connsiteY77" fmla="*/ 1265591 h 19716907"/>
              <a:gd name="connsiteX78" fmla="*/ 2791327 w 28554203"/>
              <a:gd name="connsiteY78" fmla="*/ 1145276 h 19716907"/>
              <a:gd name="connsiteX79" fmla="*/ 1612232 w 28554203"/>
              <a:gd name="connsiteY79" fmla="*/ 1313718 h 19716907"/>
              <a:gd name="connsiteX80" fmla="*/ 890337 w 28554203"/>
              <a:gd name="connsiteY80" fmla="*/ 1121212 h 19716907"/>
              <a:gd name="connsiteX81" fmla="*/ 144379 w 28554203"/>
              <a:gd name="connsiteY81" fmla="*/ 1217465 h 19716907"/>
              <a:gd name="connsiteX82" fmla="*/ 0 w 28554203"/>
              <a:gd name="connsiteY82" fmla="*/ 1265591 h 19716907"/>
              <a:gd name="connsiteX83" fmla="*/ 0 w 28554203"/>
              <a:gd name="connsiteY83" fmla="*/ 18206054 h 19716907"/>
              <a:gd name="connsiteX84" fmla="*/ 26565727 w 28554203"/>
              <a:gd name="connsiteY84" fmla="*/ 18206054 h 19716907"/>
              <a:gd name="connsiteX85" fmla="*/ 26541664 w 28554203"/>
              <a:gd name="connsiteY85" fmla="*/ 12142139 h 19716907"/>
              <a:gd name="connsiteX0" fmla="*/ 26541664 w 28554203"/>
              <a:gd name="connsiteY0" fmla="*/ 11314528 h 18889296"/>
              <a:gd name="connsiteX1" fmla="*/ 25843832 w 28554203"/>
              <a:gd name="connsiteY1" fmla="*/ 11338591 h 18889296"/>
              <a:gd name="connsiteX2" fmla="*/ 25097874 w 28554203"/>
              <a:gd name="connsiteY2" fmla="*/ 11434843 h 18889296"/>
              <a:gd name="connsiteX3" fmla="*/ 24736927 w 28554203"/>
              <a:gd name="connsiteY3" fmla="*/ 11507033 h 18889296"/>
              <a:gd name="connsiteX4" fmla="*/ 24472232 w 28554203"/>
              <a:gd name="connsiteY4" fmla="*/ 11699538 h 18889296"/>
              <a:gd name="connsiteX5" fmla="*/ 24087221 w 28554203"/>
              <a:gd name="connsiteY5" fmla="*/ 11410780 h 18889296"/>
              <a:gd name="connsiteX6" fmla="*/ 23004379 w 28554203"/>
              <a:gd name="connsiteY6" fmla="*/ 11049833 h 18889296"/>
              <a:gd name="connsiteX7" fmla="*/ 22426864 w 28554203"/>
              <a:gd name="connsiteY7" fmla="*/ 10424191 h 18889296"/>
              <a:gd name="connsiteX8" fmla="*/ 21488400 w 28554203"/>
              <a:gd name="connsiteY8" fmla="*/ 10087307 h 18889296"/>
              <a:gd name="connsiteX9" fmla="*/ 20718379 w 28554203"/>
              <a:gd name="connsiteY9" fmla="*/ 9991054 h 18889296"/>
              <a:gd name="connsiteX10" fmla="*/ 20357432 w 28554203"/>
              <a:gd name="connsiteY10" fmla="*/ 10015117 h 18889296"/>
              <a:gd name="connsiteX11" fmla="*/ 19779916 w 28554203"/>
              <a:gd name="connsiteY11" fmla="*/ 9894801 h 18889296"/>
              <a:gd name="connsiteX12" fmla="*/ 19033958 w 28554203"/>
              <a:gd name="connsiteY12" fmla="*/ 9798549 h 18889296"/>
              <a:gd name="connsiteX13" fmla="*/ 18600821 w 28554203"/>
              <a:gd name="connsiteY13" fmla="*/ 9774486 h 18889296"/>
              <a:gd name="connsiteX14" fmla="*/ 18263937 w 28554203"/>
              <a:gd name="connsiteY14" fmla="*/ 9894801 h 18889296"/>
              <a:gd name="connsiteX15" fmla="*/ 17734548 w 28554203"/>
              <a:gd name="connsiteY15" fmla="*/ 9846675 h 18889296"/>
              <a:gd name="connsiteX16" fmla="*/ 17084842 w 28554203"/>
              <a:gd name="connsiteY16" fmla="*/ 9822612 h 18889296"/>
              <a:gd name="connsiteX17" fmla="*/ 15857621 w 28554203"/>
              <a:gd name="connsiteY17" fmla="*/ 9750422 h 18889296"/>
              <a:gd name="connsiteX18" fmla="*/ 15039474 w 28554203"/>
              <a:gd name="connsiteY18" fmla="*/ 9557917 h 18889296"/>
              <a:gd name="connsiteX19" fmla="*/ 14028821 w 28554203"/>
              <a:gd name="connsiteY19" fmla="*/ 9341349 h 18889296"/>
              <a:gd name="connsiteX20" fmla="*/ 13090358 w 28554203"/>
              <a:gd name="connsiteY20" fmla="*/ 8980401 h 18889296"/>
              <a:gd name="connsiteX21" fmla="*/ 12368464 w 28554203"/>
              <a:gd name="connsiteY21" fmla="*/ 8571328 h 18889296"/>
              <a:gd name="connsiteX22" fmla="*/ 11670632 w 28554203"/>
              <a:gd name="connsiteY22" fmla="*/ 8451012 h 18889296"/>
              <a:gd name="connsiteX23" fmla="*/ 11309685 w 28554203"/>
              <a:gd name="connsiteY23" fmla="*/ 8378822 h 18889296"/>
              <a:gd name="connsiteX24" fmla="*/ 11189369 w 28554203"/>
              <a:gd name="connsiteY24" fmla="*/ 8595391 h 18889296"/>
              <a:gd name="connsiteX25" fmla="*/ 11020927 w 28554203"/>
              <a:gd name="connsiteY25" fmla="*/ 8523201 h 18889296"/>
              <a:gd name="connsiteX26" fmla="*/ 10732169 w 28554203"/>
              <a:gd name="connsiteY26" fmla="*/ 8643517 h 18889296"/>
              <a:gd name="connsiteX27" fmla="*/ 10130590 w 28554203"/>
              <a:gd name="connsiteY27" fmla="*/ 8619454 h 18889296"/>
              <a:gd name="connsiteX28" fmla="*/ 9577137 w 28554203"/>
              <a:gd name="connsiteY28" fmla="*/ 8763833 h 18889296"/>
              <a:gd name="connsiteX29" fmla="*/ 9336506 w 28554203"/>
              <a:gd name="connsiteY29" fmla="*/ 9221033 h 18889296"/>
              <a:gd name="connsiteX30" fmla="*/ 9168064 w 28554203"/>
              <a:gd name="connsiteY30" fmla="*/ 9413538 h 18889296"/>
              <a:gd name="connsiteX31" fmla="*/ 9144000 w 28554203"/>
              <a:gd name="connsiteY31" fmla="*/ 10039180 h 18889296"/>
              <a:gd name="connsiteX32" fmla="*/ 9047748 w 28554203"/>
              <a:gd name="connsiteY32" fmla="*/ 10135433 h 18889296"/>
              <a:gd name="connsiteX33" fmla="*/ 8927432 w 28554203"/>
              <a:gd name="connsiteY33" fmla="*/ 9654170 h 18889296"/>
              <a:gd name="connsiteX34" fmla="*/ 8638674 w 28554203"/>
              <a:gd name="connsiteY34" fmla="*/ 9413538 h 18889296"/>
              <a:gd name="connsiteX35" fmla="*/ 8157411 w 28554203"/>
              <a:gd name="connsiteY35" fmla="*/ 9654170 h 18889296"/>
              <a:gd name="connsiteX36" fmla="*/ 7988969 w 28554203"/>
              <a:gd name="connsiteY36" fmla="*/ 9485728 h 18889296"/>
              <a:gd name="connsiteX37" fmla="*/ 8229600 w 28554203"/>
              <a:gd name="connsiteY37" fmla="*/ 8811959 h 18889296"/>
              <a:gd name="connsiteX38" fmla="*/ 8277727 w 28554203"/>
              <a:gd name="connsiteY38" fmla="*/ 8258507 h 18889296"/>
              <a:gd name="connsiteX39" fmla="*/ 7916779 w 28554203"/>
              <a:gd name="connsiteY39" fmla="*/ 7632865 h 18889296"/>
              <a:gd name="connsiteX40" fmla="*/ 7603958 w 28554203"/>
              <a:gd name="connsiteY40" fmla="*/ 7271917 h 18889296"/>
              <a:gd name="connsiteX41" fmla="*/ 7387390 w 28554203"/>
              <a:gd name="connsiteY41" fmla="*/ 6935033 h 18889296"/>
              <a:gd name="connsiteX42" fmla="*/ 7050506 w 28554203"/>
              <a:gd name="connsiteY42" fmla="*/ 6357517 h 18889296"/>
              <a:gd name="connsiteX43" fmla="*/ 6713621 w 28554203"/>
              <a:gd name="connsiteY43" fmla="*/ 5900317 h 18889296"/>
              <a:gd name="connsiteX44" fmla="*/ 6617369 w 28554203"/>
              <a:gd name="connsiteY44" fmla="*/ 5780001 h 18889296"/>
              <a:gd name="connsiteX45" fmla="*/ 6256421 w 28554203"/>
              <a:gd name="connsiteY45" fmla="*/ 5154359 h 18889296"/>
              <a:gd name="connsiteX46" fmla="*/ 5991727 w 28554203"/>
              <a:gd name="connsiteY46" fmla="*/ 4745286 h 18889296"/>
              <a:gd name="connsiteX47" fmla="*/ 5871411 w 28554203"/>
              <a:gd name="connsiteY47" fmla="*/ 3806822 h 18889296"/>
              <a:gd name="connsiteX48" fmla="*/ 6039853 w 28554203"/>
              <a:gd name="connsiteY48" fmla="*/ 3373686 h 18889296"/>
              <a:gd name="connsiteX49" fmla="*/ 6232358 w 28554203"/>
              <a:gd name="connsiteY49" fmla="*/ 3325559 h 18889296"/>
              <a:gd name="connsiteX50" fmla="*/ 6352674 w 28554203"/>
              <a:gd name="connsiteY50" fmla="*/ 3469938 h 18889296"/>
              <a:gd name="connsiteX51" fmla="*/ 6424864 w 28554203"/>
              <a:gd name="connsiteY51" fmla="*/ 3758696 h 18889296"/>
              <a:gd name="connsiteX52" fmla="*/ 6521116 w 28554203"/>
              <a:gd name="connsiteY52" fmla="*/ 3782759 h 18889296"/>
              <a:gd name="connsiteX53" fmla="*/ 6665495 w 28554203"/>
              <a:gd name="connsiteY53" fmla="*/ 3494001 h 18889296"/>
              <a:gd name="connsiteX54" fmla="*/ 6665495 w 28554203"/>
              <a:gd name="connsiteY54" fmla="*/ 3229307 h 18889296"/>
              <a:gd name="connsiteX55" fmla="*/ 6737685 w 28554203"/>
              <a:gd name="connsiteY55" fmla="*/ 2916486 h 18889296"/>
              <a:gd name="connsiteX56" fmla="*/ 6882064 w 28554203"/>
              <a:gd name="connsiteY56" fmla="*/ 2796170 h 18889296"/>
              <a:gd name="connsiteX57" fmla="*/ 7267074 w 28554203"/>
              <a:gd name="connsiteY57" fmla="*/ 2868359 h 18889296"/>
              <a:gd name="connsiteX58" fmla="*/ 7243011 w 28554203"/>
              <a:gd name="connsiteY58" fmla="*/ 2290843 h 18889296"/>
              <a:gd name="connsiteX59" fmla="*/ 7098632 w 28554203"/>
              <a:gd name="connsiteY59" fmla="*/ 1857707 h 18889296"/>
              <a:gd name="connsiteX60" fmla="*/ 7194885 w 28554203"/>
              <a:gd name="connsiteY60" fmla="*/ 1568949 h 18889296"/>
              <a:gd name="connsiteX61" fmla="*/ 7002379 w 28554203"/>
              <a:gd name="connsiteY61" fmla="*/ 1183938 h 18889296"/>
              <a:gd name="connsiteX62" fmla="*/ 6809874 w 28554203"/>
              <a:gd name="connsiteY62" fmla="*/ 1087686 h 18889296"/>
              <a:gd name="connsiteX63" fmla="*/ 6521116 w 28554203"/>
              <a:gd name="connsiteY63" fmla="*/ 798928 h 18889296"/>
              <a:gd name="connsiteX64" fmla="*/ 6641432 w 28554203"/>
              <a:gd name="connsiteY64" fmla="*/ 365791 h 18889296"/>
              <a:gd name="connsiteX65" fmla="*/ 6376737 w 28554203"/>
              <a:gd name="connsiteY65" fmla="*/ 437980 h 18889296"/>
              <a:gd name="connsiteX66" fmla="*/ 6232358 w 28554203"/>
              <a:gd name="connsiteY66" fmla="*/ 534233 h 18889296"/>
              <a:gd name="connsiteX67" fmla="*/ 5534527 w 28554203"/>
              <a:gd name="connsiteY67" fmla="*/ 293601 h 18889296"/>
              <a:gd name="connsiteX68" fmla="*/ 5366085 w 28554203"/>
              <a:gd name="connsiteY68" fmla="*/ 221412 h 18889296"/>
              <a:gd name="connsiteX69" fmla="*/ 4932948 w 28554203"/>
              <a:gd name="connsiteY69" fmla="*/ 149222 h 18889296"/>
              <a:gd name="connsiteX70" fmla="*/ 4692316 w 28554203"/>
              <a:gd name="connsiteY70" fmla="*/ 77033 h 18889296"/>
              <a:gd name="connsiteX71" fmla="*/ 4403558 w 28554203"/>
              <a:gd name="connsiteY71" fmla="*/ 4843 h 18889296"/>
              <a:gd name="connsiteX72" fmla="*/ 4259179 w 28554203"/>
              <a:gd name="connsiteY72" fmla="*/ 221412 h 18889296"/>
              <a:gd name="connsiteX73" fmla="*/ 4066674 w 28554203"/>
              <a:gd name="connsiteY73" fmla="*/ 197349 h 18889296"/>
              <a:gd name="connsiteX74" fmla="*/ 3898232 w 28554203"/>
              <a:gd name="connsiteY74" fmla="*/ 197349 h 18889296"/>
              <a:gd name="connsiteX75" fmla="*/ 3753853 w 28554203"/>
              <a:gd name="connsiteY75" fmla="*/ 197349 h 18889296"/>
              <a:gd name="connsiteX76" fmla="*/ 3465095 w 28554203"/>
              <a:gd name="connsiteY76" fmla="*/ 510170 h 18889296"/>
              <a:gd name="connsiteX77" fmla="*/ 3320716 w 28554203"/>
              <a:gd name="connsiteY77" fmla="*/ 437980 h 18889296"/>
              <a:gd name="connsiteX78" fmla="*/ 2791327 w 28554203"/>
              <a:gd name="connsiteY78" fmla="*/ 317665 h 18889296"/>
              <a:gd name="connsiteX79" fmla="*/ 1612232 w 28554203"/>
              <a:gd name="connsiteY79" fmla="*/ 486107 h 18889296"/>
              <a:gd name="connsiteX80" fmla="*/ 890337 w 28554203"/>
              <a:gd name="connsiteY80" fmla="*/ 293601 h 18889296"/>
              <a:gd name="connsiteX81" fmla="*/ 144379 w 28554203"/>
              <a:gd name="connsiteY81" fmla="*/ 389854 h 18889296"/>
              <a:gd name="connsiteX82" fmla="*/ 0 w 28554203"/>
              <a:gd name="connsiteY82" fmla="*/ 437980 h 18889296"/>
              <a:gd name="connsiteX83" fmla="*/ 0 w 28554203"/>
              <a:gd name="connsiteY83" fmla="*/ 17378443 h 18889296"/>
              <a:gd name="connsiteX84" fmla="*/ 26565727 w 28554203"/>
              <a:gd name="connsiteY84" fmla="*/ 17378443 h 18889296"/>
              <a:gd name="connsiteX85" fmla="*/ 26541664 w 28554203"/>
              <a:gd name="connsiteY85" fmla="*/ 11314528 h 18889296"/>
              <a:gd name="connsiteX0" fmla="*/ 26541664 w 28554203"/>
              <a:gd name="connsiteY0" fmla="*/ 11314528 h 17378443"/>
              <a:gd name="connsiteX1" fmla="*/ 25843832 w 28554203"/>
              <a:gd name="connsiteY1" fmla="*/ 11338591 h 17378443"/>
              <a:gd name="connsiteX2" fmla="*/ 25097874 w 28554203"/>
              <a:gd name="connsiteY2" fmla="*/ 11434843 h 17378443"/>
              <a:gd name="connsiteX3" fmla="*/ 24736927 w 28554203"/>
              <a:gd name="connsiteY3" fmla="*/ 11507033 h 17378443"/>
              <a:gd name="connsiteX4" fmla="*/ 24472232 w 28554203"/>
              <a:gd name="connsiteY4" fmla="*/ 11699538 h 17378443"/>
              <a:gd name="connsiteX5" fmla="*/ 24087221 w 28554203"/>
              <a:gd name="connsiteY5" fmla="*/ 11410780 h 17378443"/>
              <a:gd name="connsiteX6" fmla="*/ 23004379 w 28554203"/>
              <a:gd name="connsiteY6" fmla="*/ 11049833 h 17378443"/>
              <a:gd name="connsiteX7" fmla="*/ 22426864 w 28554203"/>
              <a:gd name="connsiteY7" fmla="*/ 10424191 h 17378443"/>
              <a:gd name="connsiteX8" fmla="*/ 21488400 w 28554203"/>
              <a:gd name="connsiteY8" fmla="*/ 10087307 h 17378443"/>
              <a:gd name="connsiteX9" fmla="*/ 20718379 w 28554203"/>
              <a:gd name="connsiteY9" fmla="*/ 9991054 h 17378443"/>
              <a:gd name="connsiteX10" fmla="*/ 20357432 w 28554203"/>
              <a:gd name="connsiteY10" fmla="*/ 10015117 h 17378443"/>
              <a:gd name="connsiteX11" fmla="*/ 19779916 w 28554203"/>
              <a:gd name="connsiteY11" fmla="*/ 9894801 h 17378443"/>
              <a:gd name="connsiteX12" fmla="*/ 19033958 w 28554203"/>
              <a:gd name="connsiteY12" fmla="*/ 9798549 h 17378443"/>
              <a:gd name="connsiteX13" fmla="*/ 18600821 w 28554203"/>
              <a:gd name="connsiteY13" fmla="*/ 9774486 h 17378443"/>
              <a:gd name="connsiteX14" fmla="*/ 18263937 w 28554203"/>
              <a:gd name="connsiteY14" fmla="*/ 9894801 h 17378443"/>
              <a:gd name="connsiteX15" fmla="*/ 17734548 w 28554203"/>
              <a:gd name="connsiteY15" fmla="*/ 9846675 h 17378443"/>
              <a:gd name="connsiteX16" fmla="*/ 17084842 w 28554203"/>
              <a:gd name="connsiteY16" fmla="*/ 9822612 h 17378443"/>
              <a:gd name="connsiteX17" fmla="*/ 15857621 w 28554203"/>
              <a:gd name="connsiteY17" fmla="*/ 9750422 h 17378443"/>
              <a:gd name="connsiteX18" fmla="*/ 15039474 w 28554203"/>
              <a:gd name="connsiteY18" fmla="*/ 9557917 h 17378443"/>
              <a:gd name="connsiteX19" fmla="*/ 14028821 w 28554203"/>
              <a:gd name="connsiteY19" fmla="*/ 9341349 h 17378443"/>
              <a:gd name="connsiteX20" fmla="*/ 13090358 w 28554203"/>
              <a:gd name="connsiteY20" fmla="*/ 8980401 h 17378443"/>
              <a:gd name="connsiteX21" fmla="*/ 12368464 w 28554203"/>
              <a:gd name="connsiteY21" fmla="*/ 8571328 h 17378443"/>
              <a:gd name="connsiteX22" fmla="*/ 11670632 w 28554203"/>
              <a:gd name="connsiteY22" fmla="*/ 8451012 h 17378443"/>
              <a:gd name="connsiteX23" fmla="*/ 11309685 w 28554203"/>
              <a:gd name="connsiteY23" fmla="*/ 8378822 h 17378443"/>
              <a:gd name="connsiteX24" fmla="*/ 11189369 w 28554203"/>
              <a:gd name="connsiteY24" fmla="*/ 8595391 h 17378443"/>
              <a:gd name="connsiteX25" fmla="*/ 11020927 w 28554203"/>
              <a:gd name="connsiteY25" fmla="*/ 8523201 h 17378443"/>
              <a:gd name="connsiteX26" fmla="*/ 10732169 w 28554203"/>
              <a:gd name="connsiteY26" fmla="*/ 8643517 h 17378443"/>
              <a:gd name="connsiteX27" fmla="*/ 10130590 w 28554203"/>
              <a:gd name="connsiteY27" fmla="*/ 8619454 h 17378443"/>
              <a:gd name="connsiteX28" fmla="*/ 9577137 w 28554203"/>
              <a:gd name="connsiteY28" fmla="*/ 8763833 h 17378443"/>
              <a:gd name="connsiteX29" fmla="*/ 9336506 w 28554203"/>
              <a:gd name="connsiteY29" fmla="*/ 9221033 h 17378443"/>
              <a:gd name="connsiteX30" fmla="*/ 9168064 w 28554203"/>
              <a:gd name="connsiteY30" fmla="*/ 9413538 h 17378443"/>
              <a:gd name="connsiteX31" fmla="*/ 9144000 w 28554203"/>
              <a:gd name="connsiteY31" fmla="*/ 10039180 h 17378443"/>
              <a:gd name="connsiteX32" fmla="*/ 9047748 w 28554203"/>
              <a:gd name="connsiteY32" fmla="*/ 10135433 h 17378443"/>
              <a:gd name="connsiteX33" fmla="*/ 8927432 w 28554203"/>
              <a:gd name="connsiteY33" fmla="*/ 9654170 h 17378443"/>
              <a:gd name="connsiteX34" fmla="*/ 8638674 w 28554203"/>
              <a:gd name="connsiteY34" fmla="*/ 9413538 h 17378443"/>
              <a:gd name="connsiteX35" fmla="*/ 8157411 w 28554203"/>
              <a:gd name="connsiteY35" fmla="*/ 9654170 h 17378443"/>
              <a:gd name="connsiteX36" fmla="*/ 7988969 w 28554203"/>
              <a:gd name="connsiteY36" fmla="*/ 9485728 h 17378443"/>
              <a:gd name="connsiteX37" fmla="*/ 8229600 w 28554203"/>
              <a:gd name="connsiteY37" fmla="*/ 8811959 h 17378443"/>
              <a:gd name="connsiteX38" fmla="*/ 8277727 w 28554203"/>
              <a:gd name="connsiteY38" fmla="*/ 8258507 h 17378443"/>
              <a:gd name="connsiteX39" fmla="*/ 7916779 w 28554203"/>
              <a:gd name="connsiteY39" fmla="*/ 7632865 h 17378443"/>
              <a:gd name="connsiteX40" fmla="*/ 7603958 w 28554203"/>
              <a:gd name="connsiteY40" fmla="*/ 7271917 h 17378443"/>
              <a:gd name="connsiteX41" fmla="*/ 7387390 w 28554203"/>
              <a:gd name="connsiteY41" fmla="*/ 6935033 h 17378443"/>
              <a:gd name="connsiteX42" fmla="*/ 7050506 w 28554203"/>
              <a:gd name="connsiteY42" fmla="*/ 6357517 h 17378443"/>
              <a:gd name="connsiteX43" fmla="*/ 6713621 w 28554203"/>
              <a:gd name="connsiteY43" fmla="*/ 5900317 h 17378443"/>
              <a:gd name="connsiteX44" fmla="*/ 6617369 w 28554203"/>
              <a:gd name="connsiteY44" fmla="*/ 5780001 h 17378443"/>
              <a:gd name="connsiteX45" fmla="*/ 6256421 w 28554203"/>
              <a:gd name="connsiteY45" fmla="*/ 5154359 h 17378443"/>
              <a:gd name="connsiteX46" fmla="*/ 5991727 w 28554203"/>
              <a:gd name="connsiteY46" fmla="*/ 4745286 h 17378443"/>
              <a:gd name="connsiteX47" fmla="*/ 5871411 w 28554203"/>
              <a:gd name="connsiteY47" fmla="*/ 3806822 h 17378443"/>
              <a:gd name="connsiteX48" fmla="*/ 6039853 w 28554203"/>
              <a:gd name="connsiteY48" fmla="*/ 3373686 h 17378443"/>
              <a:gd name="connsiteX49" fmla="*/ 6232358 w 28554203"/>
              <a:gd name="connsiteY49" fmla="*/ 3325559 h 17378443"/>
              <a:gd name="connsiteX50" fmla="*/ 6352674 w 28554203"/>
              <a:gd name="connsiteY50" fmla="*/ 3469938 h 17378443"/>
              <a:gd name="connsiteX51" fmla="*/ 6424864 w 28554203"/>
              <a:gd name="connsiteY51" fmla="*/ 3758696 h 17378443"/>
              <a:gd name="connsiteX52" fmla="*/ 6521116 w 28554203"/>
              <a:gd name="connsiteY52" fmla="*/ 3782759 h 17378443"/>
              <a:gd name="connsiteX53" fmla="*/ 6665495 w 28554203"/>
              <a:gd name="connsiteY53" fmla="*/ 3494001 h 17378443"/>
              <a:gd name="connsiteX54" fmla="*/ 6665495 w 28554203"/>
              <a:gd name="connsiteY54" fmla="*/ 3229307 h 17378443"/>
              <a:gd name="connsiteX55" fmla="*/ 6737685 w 28554203"/>
              <a:gd name="connsiteY55" fmla="*/ 2916486 h 17378443"/>
              <a:gd name="connsiteX56" fmla="*/ 6882064 w 28554203"/>
              <a:gd name="connsiteY56" fmla="*/ 2796170 h 17378443"/>
              <a:gd name="connsiteX57" fmla="*/ 7267074 w 28554203"/>
              <a:gd name="connsiteY57" fmla="*/ 2868359 h 17378443"/>
              <a:gd name="connsiteX58" fmla="*/ 7243011 w 28554203"/>
              <a:gd name="connsiteY58" fmla="*/ 2290843 h 17378443"/>
              <a:gd name="connsiteX59" fmla="*/ 7098632 w 28554203"/>
              <a:gd name="connsiteY59" fmla="*/ 1857707 h 17378443"/>
              <a:gd name="connsiteX60" fmla="*/ 7194885 w 28554203"/>
              <a:gd name="connsiteY60" fmla="*/ 1568949 h 17378443"/>
              <a:gd name="connsiteX61" fmla="*/ 7002379 w 28554203"/>
              <a:gd name="connsiteY61" fmla="*/ 1183938 h 17378443"/>
              <a:gd name="connsiteX62" fmla="*/ 6809874 w 28554203"/>
              <a:gd name="connsiteY62" fmla="*/ 1087686 h 17378443"/>
              <a:gd name="connsiteX63" fmla="*/ 6521116 w 28554203"/>
              <a:gd name="connsiteY63" fmla="*/ 798928 h 17378443"/>
              <a:gd name="connsiteX64" fmla="*/ 6641432 w 28554203"/>
              <a:gd name="connsiteY64" fmla="*/ 365791 h 17378443"/>
              <a:gd name="connsiteX65" fmla="*/ 6376737 w 28554203"/>
              <a:gd name="connsiteY65" fmla="*/ 437980 h 17378443"/>
              <a:gd name="connsiteX66" fmla="*/ 6232358 w 28554203"/>
              <a:gd name="connsiteY66" fmla="*/ 534233 h 17378443"/>
              <a:gd name="connsiteX67" fmla="*/ 5534527 w 28554203"/>
              <a:gd name="connsiteY67" fmla="*/ 293601 h 17378443"/>
              <a:gd name="connsiteX68" fmla="*/ 5366085 w 28554203"/>
              <a:gd name="connsiteY68" fmla="*/ 221412 h 17378443"/>
              <a:gd name="connsiteX69" fmla="*/ 4932948 w 28554203"/>
              <a:gd name="connsiteY69" fmla="*/ 149222 h 17378443"/>
              <a:gd name="connsiteX70" fmla="*/ 4692316 w 28554203"/>
              <a:gd name="connsiteY70" fmla="*/ 77033 h 17378443"/>
              <a:gd name="connsiteX71" fmla="*/ 4403558 w 28554203"/>
              <a:gd name="connsiteY71" fmla="*/ 4843 h 17378443"/>
              <a:gd name="connsiteX72" fmla="*/ 4259179 w 28554203"/>
              <a:gd name="connsiteY72" fmla="*/ 221412 h 17378443"/>
              <a:gd name="connsiteX73" fmla="*/ 4066674 w 28554203"/>
              <a:gd name="connsiteY73" fmla="*/ 197349 h 17378443"/>
              <a:gd name="connsiteX74" fmla="*/ 3898232 w 28554203"/>
              <a:gd name="connsiteY74" fmla="*/ 197349 h 17378443"/>
              <a:gd name="connsiteX75" fmla="*/ 3753853 w 28554203"/>
              <a:gd name="connsiteY75" fmla="*/ 197349 h 17378443"/>
              <a:gd name="connsiteX76" fmla="*/ 3465095 w 28554203"/>
              <a:gd name="connsiteY76" fmla="*/ 510170 h 17378443"/>
              <a:gd name="connsiteX77" fmla="*/ 3320716 w 28554203"/>
              <a:gd name="connsiteY77" fmla="*/ 437980 h 17378443"/>
              <a:gd name="connsiteX78" fmla="*/ 2791327 w 28554203"/>
              <a:gd name="connsiteY78" fmla="*/ 317665 h 17378443"/>
              <a:gd name="connsiteX79" fmla="*/ 1612232 w 28554203"/>
              <a:gd name="connsiteY79" fmla="*/ 486107 h 17378443"/>
              <a:gd name="connsiteX80" fmla="*/ 890337 w 28554203"/>
              <a:gd name="connsiteY80" fmla="*/ 293601 h 17378443"/>
              <a:gd name="connsiteX81" fmla="*/ 144379 w 28554203"/>
              <a:gd name="connsiteY81" fmla="*/ 389854 h 17378443"/>
              <a:gd name="connsiteX82" fmla="*/ 0 w 28554203"/>
              <a:gd name="connsiteY82" fmla="*/ 437980 h 17378443"/>
              <a:gd name="connsiteX83" fmla="*/ 0 w 28554203"/>
              <a:gd name="connsiteY83" fmla="*/ 17378443 h 17378443"/>
              <a:gd name="connsiteX84" fmla="*/ 26565727 w 28554203"/>
              <a:gd name="connsiteY84" fmla="*/ 17378443 h 17378443"/>
              <a:gd name="connsiteX85" fmla="*/ 26541664 w 28554203"/>
              <a:gd name="connsiteY85" fmla="*/ 11314528 h 17378443"/>
              <a:gd name="connsiteX0" fmla="*/ 26541664 w 26565727"/>
              <a:gd name="connsiteY0" fmla="*/ 11314528 h 17378443"/>
              <a:gd name="connsiteX1" fmla="*/ 25843832 w 26565727"/>
              <a:gd name="connsiteY1" fmla="*/ 11338591 h 17378443"/>
              <a:gd name="connsiteX2" fmla="*/ 25097874 w 26565727"/>
              <a:gd name="connsiteY2" fmla="*/ 11434843 h 17378443"/>
              <a:gd name="connsiteX3" fmla="*/ 24736927 w 26565727"/>
              <a:gd name="connsiteY3" fmla="*/ 11507033 h 17378443"/>
              <a:gd name="connsiteX4" fmla="*/ 24472232 w 26565727"/>
              <a:gd name="connsiteY4" fmla="*/ 11699538 h 17378443"/>
              <a:gd name="connsiteX5" fmla="*/ 24087221 w 26565727"/>
              <a:gd name="connsiteY5" fmla="*/ 11410780 h 17378443"/>
              <a:gd name="connsiteX6" fmla="*/ 23004379 w 26565727"/>
              <a:gd name="connsiteY6" fmla="*/ 11049833 h 17378443"/>
              <a:gd name="connsiteX7" fmla="*/ 22426864 w 26565727"/>
              <a:gd name="connsiteY7" fmla="*/ 10424191 h 17378443"/>
              <a:gd name="connsiteX8" fmla="*/ 21488400 w 26565727"/>
              <a:gd name="connsiteY8" fmla="*/ 10087307 h 17378443"/>
              <a:gd name="connsiteX9" fmla="*/ 20718379 w 26565727"/>
              <a:gd name="connsiteY9" fmla="*/ 9991054 h 17378443"/>
              <a:gd name="connsiteX10" fmla="*/ 20357432 w 26565727"/>
              <a:gd name="connsiteY10" fmla="*/ 10015117 h 17378443"/>
              <a:gd name="connsiteX11" fmla="*/ 19779916 w 26565727"/>
              <a:gd name="connsiteY11" fmla="*/ 9894801 h 17378443"/>
              <a:gd name="connsiteX12" fmla="*/ 19033958 w 26565727"/>
              <a:gd name="connsiteY12" fmla="*/ 9798549 h 17378443"/>
              <a:gd name="connsiteX13" fmla="*/ 18600821 w 26565727"/>
              <a:gd name="connsiteY13" fmla="*/ 9774486 h 17378443"/>
              <a:gd name="connsiteX14" fmla="*/ 18263937 w 26565727"/>
              <a:gd name="connsiteY14" fmla="*/ 9894801 h 17378443"/>
              <a:gd name="connsiteX15" fmla="*/ 17734548 w 26565727"/>
              <a:gd name="connsiteY15" fmla="*/ 9846675 h 17378443"/>
              <a:gd name="connsiteX16" fmla="*/ 17084842 w 26565727"/>
              <a:gd name="connsiteY16" fmla="*/ 9822612 h 17378443"/>
              <a:gd name="connsiteX17" fmla="*/ 15857621 w 26565727"/>
              <a:gd name="connsiteY17" fmla="*/ 9750422 h 17378443"/>
              <a:gd name="connsiteX18" fmla="*/ 15039474 w 26565727"/>
              <a:gd name="connsiteY18" fmla="*/ 9557917 h 17378443"/>
              <a:gd name="connsiteX19" fmla="*/ 14028821 w 26565727"/>
              <a:gd name="connsiteY19" fmla="*/ 9341349 h 17378443"/>
              <a:gd name="connsiteX20" fmla="*/ 13090358 w 26565727"/>
              <a:gd name="connsiteY20" fmla="*/ 8980401 h 17378443"/>
              <a:gd name="connsiteX21" fmla="*/ 12368464 w 26565727"/>
              <a:gd name="connsiteY21" fmla="*/ 8571328 h 17378443"/>
              <a:gd name="connsiteX22" fmla="*/ 11670632 w 26565727"/>
              <a:gd name="connsiteY22" fmla="*/ 8451012 h 17378443"/>
              <a:gd name="connsiteX23" fmla="*/ 11309685 w 26565727"/>
              <a:gd name="connsiteY23" fmla="*/ 8378822 h 17378443"/>
              <a:gd name="connsiteX24" fmla="*/ 11189369 w 26565727"/>
              <a:gd name="connsiteY24" fmla="*/ 8595391 h 17378443"/>
              <a:gd name="connsiteX25" fmla="*/ 11020927 w 26565727"/>
              <a:gd name="connsiteY25" fmla="*/ 8523201 h 17378443"/>
              <a:gd name="connsiteX26" fmla="*/ 10732169 w 26565727"/>
              <a:gd name="connsiteY26" fmla="*/ 8643517 h 17378443"/>
              <a:gd name="connsiteX27" fmla="*/ 10130590 w 26565727"/>
              <a:gd name="connsiteY27" fmla="*/ 8619454 h 17378443"/>
              <a:gd name="connsiteX28" fmla="*/ 9577137 w 26565727"/>
              <a:gd name="connsiteY28" fmla="*/ 8763833 h 17378443"/>
              <a:gd name="connsiteX29" fmla="*/ 9336506 w 26565727"/>
              <a:gd name="connsiteY29" fmla="*/ 9221033 h 17378443"/>
              <a:gd name="connsiteX30" fmla="*/ 9168064 w 26565727"/>
              <a:gd name="connsiteY30" fmla="*/ 9413538 h 17378443"/>
              <a:gd name="connsiteX31" fmla="*/ 9144000 w 26565727"/>
              <a:gd name="connsiteY31" fmla="*/ 10039180 h 17378443"/>
              <a:gd name="connsiteX32" fmla="*/ 9047748 w 26565727"/>
              <a:gd name="connsiteY32" fmla="*/ 10135433 h 17378443"/>
              <a:gd name="connsiteX33" fmla="*/ 8927432 w 26565727"/>
              <a:gd name="connsiteY33" fmla="*/ 9654170 h 17378443"/>
              <a:gd name="connsiteX34" fmla="*/ 8638674 w 26565727"/>
              <a:gd name="connsiteY34" fmla="*/ 9413538 h 17378443"/>
              <a:gd name="connsiteX35" fmla="*/ 8157411 w 26565727"/>
              <a:gd name="connsiteY35" fmla="*/ 9654170 h 17378443"/>
              <a:gd name="connsiteX36" fmla="*/ 7988969 w 26565727"/>
              <a:gd name="connsiteY36" fmla="*/ 9485728 h 17378443"/>
              <a:gd name="connsiteX37" fmla="*/ 8229600 w 26565727"/>
              <a:gd name="connsiteY37" fmla="*/ 8811959 h 17378443"/>
              <a:gd name="connsiteX38" fmla="*/ 8277727 w 26565727"/>
              <a:gd name="connsiteY38" fmla="*/ 8258507 h 17378443"/>
              <a:gd name="connsiteX39" fmla="*/ 7916779 w 26565727"/>
              <a:gd name="connsiteY39" fmla="*/ 7632865 h 17378443"/>
              <a:gd name="connsiteX40" fmla="*/ 7603958 w 26565727"/>
              <a:gd name="connsiteY40" fmla="*/ 7271917 h 17378443"/>
              <a:gd name="connsiteX41" fmla="*/ 7387390 w 26565727"/>
              <a:gd name="connsiteY41" fmla="*/ 6935033 h 17378443"/>
              <a:gd name="connsiteX42" fmla="*/ 7050506 w 26565727"/>
              <a:gd name="connsiteY42" fmla="*/ 6357517 h 17378443"/>
              <a:gd name="connsiteX43" fmla="*/ 6713621 w 26565727"/>
              <a:gd name="connsiteY43" fmla="*/ 5900317 h 17378443"/>
              <a:gd name="connsiteX44" fmla="*/ 6617369 w 26565727"/>
              <a:gd name="connsiteY44" fmla="*/ 5780001 h 17378443"/>
              <a:gd name="connsiteX45" fmla="*/ 6256421 w 26565727"/>
              <a:gd name="connsiteY45" fmla="*/ 5154359 h 17378443"/>
              <a:gd name="connsiteX46" fmla="*/ 5991727 w 26565727"/>
              <a:gd name="connsiteY46" fmla="*/ 4745286 h 17378443"/>
              <a:gd name="connsiteX47" fmla="*/ 5871411 w 26565727"/>
              <a:gd name="connsiteY47" fmla="*/ 3806822 h 17378443"/>
              <a:gd name="connsiteX48" fmla="*/ 6039853 w 26565727"/>
              <a:gd name="connsiteY48" fmla="*/ 3373686 h 17378443"/>
              <a:gd name="connsiteX49" fmla="*/ 6232358 w 26565727"/>
              <a:gd name="connsiteY49" fmla="*/ 3325559 h 17378443"/>
              <a:gd name="connsiteX50" fmla="*/ 6352674 w 26565727"/>
              <a:gd name="connsiteY50" fmla="*/ 3469938 h 17378443"/>
              <a:gd name="connsiteX51" fmla="*/ 6424864 w 26565727"/>
              <a:gd name="connsiteY51" fmla="*/ 3758696 h 17378443"/>
              <a:gd name="connsiteX52" fmla="*/ 6521116 w 26565727"/>
              <a:gd name="connsiteY52" fmla="*/ 3782759 h 17378443"/>
              <a:gd name="connsiteX53" fmla="*/ 6665495 w 26565727"/>
              <a:gd name="connsiteY53" fmla="*/ 3494001 h 17378443"/>
              <a:gd name="connsiteX54" fmla="*/ 6665495 w 26565727"/>
              <a:gd name="connsiteY54" fmla="*/ 3229307 h 17378443"/>
              <a:gd name="connsiteX55" fmla="*/ 6737685 w 26565727"/>
              <a:gd name="connsiteY55" fmla="*/ 2916486 h 17378443"/>
              <a:gd name="connsiteX56" fmla="*/ 6882064 w 26565727"/>
              <a:gd name="connsiteY56" fmla="*/ 2796170 h 17378443"/>
              <a:gd name="connsiteX57" fmla="*/ 7267074 w 26565727"/>
              <a:gd name="connsiteY57" fmla="*/ 2868359 h 17378443"/>
              <a:gd name="connsiteX58" fmla="*/ 7243011 w 26565727"/>
              <a:gd name="connsiteY58" fmla="*/ 2290843 h 17378443"/>
              <a:gd name="connsiteX59" fmla="*/ 7098632 w 26565727"/>
              <a:gd name="connsiteY59" fmla="*/ 1857707 h 17378443"/>
              <a:gd name="connsiteX60" fmla="*/ 7194885 w 26565727"/>
              <a:gd name="connsiteY60" fmla="*/ 1568949 h 17378443"/>
              <a:gd name="connsiteX61" fmla="*/ 7002379 w 26565727"/>
              <a:gd name="connsiteY61" fmla="*/ 1183938 h 17378443"/>
              <a:gd name="connsiteX62" fmla="*/ 6809874 w 26565727"/>
              <a:gd name="connsiteY62" fmla="*/ 1087686 h 17378443"/>
              <a:gd name="connsiteX63" fmla="*/ 6521116 w 26565727"/>
              <a:gd name="connsiteY63" fmla="*/ 798928 h 17378443"/>
              <a:gd name="connsiteX64" fmla="*/ 6641432 w 26565727"/>
              <a:gd name="connsiteY64" fmla="*/ 365791 h 17378443"/>
              <a:gd name="connsiteX65" fmla="*/ 6376737 w 26565727"/>
              <a:gd name="connsiteY65" fmla="*/ 437980 h 17378443"/>
              <a:gd name="connsiteX66" fmla="*/ 6232358 w 26565727"/>
              <a:gd name="connsiteY66" fmla="*/ 534233 h 17378443"/>
              <a:gd name="connsiteX67" fmla="*/ 5534527 w 26565727"/>
              <a:gd name="connsiteY67" fmla="*/ 293601 h 17378443"/>
              <a:gd name="connsiteX68" fmla="*/ 5366085 w 26565727"/>
              <a:gd name="connsiteY68" fmla="*/ 221412 h 17378443"/>
              <a:gd name="connsiteX69" fmla="*/ 4932948 w 26565727"/>
              <a:gd name="connsiteY69" fmla="*/ 149222 h 17378443"/>
              <a:gd name="connsiteX70" fmla="*/ 4692316 w 26565727"/>
              <a:gd name="connsiteY70" fmla="*/ 77033 h 17378443"/>
              <a:gd name="connsiteX71" fmla="*/ 4403558 w 26565727"/>
              <a:gd name="connsiteY71" fmla="*/ 4843 h 17378443"/>
              <a:gd name="connsiteX72" fmla="*/ 4259179 w 26565727"/>
              <a:gd name="connsiteY72" fmla="*/ 221412 h 17378443"/>
              <a:gd name="connsiteX73" fmla="*/ 4066674 w 26565727"/>
              <a:gd name="connsiteY73" fmla="*/ 197349 h 17378443"/>
              <a:gd name="connsiteX74" fmla="*/ 3898232 w 26565727"/>
              <a:gd name="connsiteY74" fmla="*/ 197349 h 17378443"/>
              <a:gd name="connsiteX75" fmla="*/ 3753853 w 26565727"/>
              <a:gd name="connsiteY75" fmla="*/ 197349 h 17378443"/>
              <a:gd name="connsiteX76" fmla="*/ 3465095 w 26565727"/>
              <a:gd name="connsiteY76" fmla="*/ 510170 h 17378443"/>
              <a:gd name="connsiteX77" fmla="*/ 3320716 w 26565727"/>
              <a:gd name="connsiteY77" fmla="*/ 437980 h 17378443"/>
              <a:gd name="connsiteX78" fmla="*/ 2791327 w 26565727"/>
              <a:gd name="connsiteY78" fmla="*/ 317665 h 17378443"/>
              <a:gd name="connsiteX79" fmla="*/ 1612232 w 26565727"/>
              <a:gd name="connsiteY79" fmla="*/ 486107 h 17378443"/>
              <a:gd name="connsiteX80" fmla="*/ 890337 w 26565727"/>
              <a:gd name="connsiteY80" fmla="*/ 293601 h 17378443"/>
              <a:gd name="connsiteX81" fmla="*/ 144379 w 26565727"/>
              <a:gd name="connsiteY81" fmla="*/ 389854 h 17378443"/>
              <a:gd name="connsiteX82" fmla="*/ 0 w 26565727"/>
              <a:gd name="connsiteY82" fmla="*/ 437980 h 17378443"/>
              <a:gd name="connsiteX83" fmla="*/ 0 w 26565727"/>
              <a:gd name="connsiteY83" fmla="*/ 17378443 h 17378443"/>
              <a:gd name="connsiteX84" fmla="*/ 26565727 w 26565727"/>
              <a:gd name="connsiteY84" fmla="*/ 17378443 h 17378443"/>
              <a:gd name="connsiteX85" fmla="*/ 26541664 w 26565727"/>
              <a:gd name="connsiteY85" fmla="*/ 11314528 h 17378443"/>
              <a:gd name="connsiteX0" fmla="*/ 26541664 w 26565727"/>
              <a:gd name="connsiteY0" fmla="*/ 11314528 h 17378443"/>
              <a:gd name="connsiteX1" fmla="*/ 26367185 w 26565727"/>
              <a:gd name="connsiteY1" fmla="*/ 11196114 h 17378443"/>
              <a:gd name="connsiteX2" fmla="*/ 25843832 w 26565727"/>
              <a:gd name="connsiteY2" fmla="*/ 11338591 h 17378443"/>
              <a:gd name="connsiteX3" fmla="*/ 25097874 w 26565727"/>
              <a:gd name="connsiteY3" fmla="*/ 11434843 h 17378443"/>
              <a:gd name="connsiteX4" fmla="*/ 24736927 w 26565727"/>
              <a:gd name="connsiteY4" fmla="*/ 11507033 h 17378443"/>
              <a:gd name="connsiteX5" fmla="*/ 24472232 w 26565727"/>
              <a:gd name="connsiteY5" fmla="*/ 11699538 h 17378443"/>
              <a:gd name="connsiteX6" fmla="*/ 24087221 w 26565727"/>
              <a:gd name="connsiteY6" fmla="*/ 11410780 h 17378443"/>
              <a:gd name="connsiteX7" fmla="*/ 23004379 w 26565727"/>
              <a:gd name="connsiteY7" fmla="*/ 11049833 h 17378443"/>
              <a:gd name="connsiteX8" fmla="*/ 22426864 w 26565727"/>
              <a:gd name="connsiteY8" fmla="*/ 10424191 h 17378443"/>
              <a:gd name="connsiteX9" fmla="*/ 21488400 w 26565727"/>
              <a:gd name="connsiteY9" fmla="*/ 10087307 h 17378443"/>
              <a:gd name="connsiteX10" fmla="*/ 20718379 w 26565727"/>
              <a:gd name="connsiteY10" fmla="*/ 9991054 h 17378443"/>
              <a:gd name="connsiteX11" fmla="*/ 20357432 w 26565727"/>
              <a:gd name="connsiteY11" fmla="*/ 10015117 h 17378443"/>
              <a:gd name="connsiteX12" fmla="*/ 19779916 w 26565727"/>
              <a:gd name="connsiteY12" fmla="*/ 9894801 h 17378443"/>
              <a:gd name="connsiteX13" fmla="*/ 19033958 w 26565727"/>
              <a:gd name="connsiteY13" fmla="*/ 9798549 h 17378443"/>
              <a:gd name="connsiteX14" fmla="*/ 18600821 w 26565727"/>
              <a:gd name="connsiteY14" fmla="*/ 9774486 h 17378443"/>
              <a:gd name="connsiteX15" fmla="*/ 18263937 w 26565727"/>
              <a:gd name="connsiteY15" fmla="*/ 9894801 h 17378443"/>
              <a:gd name="connsiteX16" fmla="*/ 17734548 w 26565727"/>
              <a:gd name="connsiteY16" fmla="*/ 9846675 h 17378443"/>
              <a:gd name="connsiteX17" fmla="*/ 17084842 w 26565727"/>
              <a:gd name="connsiteY17" fmla="*/ 9822612 h 17378443"/>
              <a:gd name="connsiteX18" fmla="*/ 15857621 w 26565727"/>
              <a:gd name="connsiteY18" fmla="*/ 9750422 h 17378443"/>
              <a:gd name="connsiteX19" fmla="*/ 15039474 w 26565727"/>
              <a:gd name="connsiteY19" fmla="*/ 9557917 h 17378443"/>
              <a:gd name="connsiteX20" fmla="*/ 14028821 w 26565727"/>
              <a:gd name="connsiteY20" fmla="*/ 9341349 h 17378443"/>
              <a:gd name="connsiteX21" fmla="*/ 13090358 w 26565727"/>
              <a:gd name="connsiteY21" fmla="*/ 8980401 h 17378443"/>
              <a:gd name="connsiteX22" fmla="*/ 12368464 w 26565727"/>
              <a:gd name="connsiteY22" fmla="*/ 8571328 h 17378443"/>
              <a:gd name="connsiteX23" fmla="*/ 11670632 w 26565727"/>
              <a:gd name="connsiteY23" fmla="*/ 8451012 h 17378443"/>
              <a:gd name="connsiteX24" fmla="*/ 11309685 w 26565727"/>
              <a:gd name="connsiteY24" fmla="*/ 8378822 h 17378443"/>
              <a:gd name="connsiteX25" fmla="*/ 11189369 w 26565727"/>
              <a:gd name="connsiteY25" fmla="*/ 8595391 h 17378443"/>
              <a:gd name="connsiteX26" fmla="*/ 11020927 w 26565727"/>
              <a:gd name="connsiteY26" fmla="*/ 8523201 h 17378443"/>
              <a:gd name="connsiteX27" fmla="*/ 10732169 w 26565727"/>
              <a:gd name="connsiteY27" fmla="*/ 8643517 h 17378443"/>
              <a:gd name="connsiteX28" fmla="*/ 10130590 w 26565727"/>
              <a:gd name="connsiteY28" fmla="*/ 8619454 h 17378443"/>
              <a:gd name="connsiteX29" fmla="*/ 9577137 w 26565727"/>
              <a:gd name="connsiteY29" fmla="*/ 8763833 h 17378443"/>
              <a:gd name="connsiteX30" fmla="*/ 9336506 w 26565727"/>
              <a:gd name="connsiteY30" fmla="*/ 9221033 h 17378443"/>
              <a:gd name="connsiteX31" fmla="*/ 9168064 w 26565727"/>
              <a:gd name="connsiteY31" fmla="*/ 9413538 h 17378443"/>
              <a:gd name="connsiteX32" fmla="*/ 9144000 w 26565727"/>
              <a:gd name="connsiteY32" fmla="*/ 10039180 h 17378443"/>
              <a:gd name="connsiteX33" fmla="*/ 9047748 w 26565727"/>
              <a:gd name="connsiteY33" fmla="*/ 10135433 h 17378443"/>
              <a:gd name="connsiteX34" fmla="*/ 8927432 w 26565727"/>
              <a:gd name="connsiteY34" fmla="*/ 9654170 h 17378443"/>
              <a:gd name="connsiteX35" fmla="*/ 8638674 w 26565727"/>
              <a:gd name="connsiteY35" fmla="*/ 9413538 h 17378443"/>
              <a:gd name="connsiteX36" fmla="*/ 8157411 w 26565727"/>
              <a:gd name="connsiteY36" fmla="*/ 9654170 h 17378443"/>
              <a:gd name="connsiteX37" fmla="*/ 7988969 w 26565727"/>
              <a:gd name="connsiteY37" fmla="*/ 9485728 h 17378443"/>
              <a:gd name="connsiteX38" fmla="*/ 8229600 w 26565727"/>
              <a:gd name="connsiteY38" fmla="*/ 8811959 h 17378443"/>
              <a:gd name="connsiteX39" fmla="*/ 8277727 w 26565727"/>
              <a:gd name="connsiteY39" fmla="*/ 8258507 h 17378443"/>
              <a:gd name="connsiteX40" fmla="*/ 7916779 w 26565727"/>
              <a:gd name="connsiteY40" fmla="*/ 7632865 h 17378443"/>
              <a:gd name="connsiteX41" fmla="*/ 7603958 w 26565727"/>
              <a:gd name="connsiteY41" fmla="*/ 7271917 h 17378443"/>
              <a:gd name="connsiteX42" fmla="*/ 7387390 w 26565727"/>
              <a:gd name="connsiteY42" fmla="*/ 6935033 h 17378443"/>
              <a:gd name="connsiteX43" fmla="*/ 7050506 w 26565727"/>
              <a:gd name="connsiteY43" fmla="*/ 6357517 h 17378443"/>
              <a:gd name="connsiteX44" fmla="*/ 6713621 w 26565727"/>
              <a:gd name="connsiteY44" fmla="*/ 5900317 h 17378443"/>
              <a:gd name="connsiteX45" fmla="*/ 6617369 w 26565727"/>
              <a:gd name="connsiteY45" fmla="*/ 5780001 h 17378443"/>
              <a:gd name="connsiteX46" fmla="*/ 6256421 w 26565727"/>
              <a:gd name="connsiteY46" fmla="*/ 5154359 h 17378443"/>
              <a:gd name="connsiteX47" fmla="*/ 5991727 w 26565727"/>
              <a:gd name="connsiteY47" fmla="*/ 4745286 h 17378443"/>
              <a:gd name="connsiteX48" fmla="*/ 5871411 w 26565727"/>
              <a:gd name="connsiteY48" fmla="*/ 3806822 h 17378443"/>
              <a:gd name="connsiteX49" fmla="*/ 6039853 w 26565727"/>
              <a:gd name="connsiteY49" fmla="*/ 3373686 h 17378443"/>
              <a:gd name="connsiteX50" fmla="*/ 6232358 w 26565727"/>
              <a:gd name="connsiteY50" fmla="*/ 3325559 h 17378443"/>
              <a:gd name="connsiteX51" fmla="*/ 6352674 w 26565727"/>
              <a:gd name="connsiteY51" fmla="*/ 3469938 h 17378443"/>
              <a:gd name="connsiteX52" fmla="*/ 6424864 w 26565727"/>
              <a:gd name="connsiteY52" fmla="*/ 3758696 h 17378443"/>
              <a:gd name="connsiteX53" fmla="*/ 6521116 w 26565727"/>
              <a:gd name="connsiteY53" fmla="*/ 3782759 h 17378443"/>
              <a:gd name="connsiteX54" fmla="*/ 6665495 w 26565727"/>
              <a:gd name="connsiteY54" fmla="*/ 3494001 h 17378443"/>
              <a:gd name="connsiteX55" fmla="*/ 6665495 w 26565727"/>
              <a:gd name="connsiteY55" fmla="*/ 3229307 h 17378443"/>
              <a:gd name="connsiteX56" fmla="*/ 6737685 w 26565727"/>
              <a:gd name="connsiteY56" fmla="*/ 2916486 h 17378443"/>
              <a:gd name="connsiteX57" fmla="*/ 6882064 w 26565727"/>
              <a:gd name="connsiteY57" fmla="*/ 2796170 h 17378443"/>
              <a:gd name="connsiteX58" fmla="*/ 7267074 w 26565727"/>
              <a:gd name="connsiteY58" fmla="*/ 2868359 h 17378443"/>
              <a:gd name="connsiteX59" fmla="*/ 7243011 w 26565727"/>
              <a:gd name="connsiteY59" fmla="*/ 2290843 h 17378443"/>
              <a:gd name="connsiteX60" fmla="*/ 7098632 w 26565727"/>
              <a:gd name="connsiteY60" fmla="*/ 1857707 h 17378443"/>
              <a:gd name="connsiteX61" fmla="*/ 7194885 w 26565727"/>
              <a:gd name="connsiteY61" fmla="*/ 1568949 h 17378443"/>
              <a:gd name="connsiteX62" fmla="*/ 7002379 w 26565727"/>
              <a:gd name="connsiteY62" fmla="*/ 1183938 h 17378443"/>
              <a:gd name="connsiteX63" fmla="*/ 6809874 w 26565727"/>
              <a:gd name="connsiteY63" fmla="*/ 1087686 h 17378443"/>
              <a:gd name="connsiteX64" fmla="*/ 6521116 w 26565727"/>
              <a:gd name="connsiteY64" fmla="*/ 798928 h 17378443"/>
              <a:gd name="connsiteX65" fmla="*/ 6641432 w 26565727"/>
              <a:gd name="connsiteY65" fmla="*/ 365791 h 17378443"/>
              <a:gd name="connsiteX66" fmla="*/ 6376737 w 26565727"/>
              <a:gd name="connsiteY66" fmla="*/ 437980 h 17378443"/>
              <a:gd name="connsiteX67" fmla="*/ 6232358 w 26565727"/>
              <a:gd name="connsiteY67" fmla="*/ 534233 h 17378443"/>
              <a:gd name="connsiteX68" fmla="*/ 5534527 w 26565727"/>
              <a:gd name="connsiteY68" fmla="*/ 293601 h 17378443"/>
              <a:gd name="connsiteX69" fmla="*/ 5366085 w 26565727"/>
              <a:gd name="connsiteY69" fmla="*/ 221412 h 17378443"/>
              <a:gd name="connsiteX70" fmla="*/ 4932948 w 26565727"/>
              <a:gd name="connsiteY70" fmla="*/ 149222 h 17378443"/>
              <a:gd name="connsiteX71" fmla="*/ 4692316 w 26565727"/>
              <a:gd name="connsiteY71" fmla="*/ 77033 h 17378443"/>
              <a:gd name="connsiteX72" fmla="*/ 4403558 w 26565727"/>
              <a:gd name="connsiteY72" fmla="*/ 4843 h 17378443"/>
              <a:gd name="connsiteX73" fmla="*/ 4259179 w 26565727"/>
              <a:gd name="connsiteY73" fmla="*/ 221412 h 17378443"/>
              <a:gd name="connsiteX74" fmla="*/ 4066674 w 26565727"/>
              <a:gd name="connsiteY74" fmla="*/ 197349 h 17378443"/>
              <a:gd name="connsiteX75" fmla="*/ 3898232 w 26565727"/>
              <a:gd name="connsiteY75" fmla="*/ 197349 h 17378443"/>
              <a:gd name="connsiteX76" fmla="*/ 3753853 w 26565727"/>
              <a:gd name="connsiteY76" fmla="*/ 197349 h 17378443"/>
              <a:gd name="connsiteX77" fmla="*/ 3465095 w 26565727"/>
              <a:gd name="connsiteY77" fmla="*/ 510170 h 17378443"/>
              <a:gd name="connsiteX78" fmla="*/ 3320716 w 26565727"/>
              <a:gd name="connsiteY78" fmla="*/ 437980 h 17378443"/>
              <a:gd name="connsiteX79" fmla="*/ 2791327 w 26565727"/>
              <a:gd name="connsiteY79" fmla="*/ 317665 h 17378443"/>
              <a:gd name="connsiteX80" fmla="*/ 1612232 w 26565727"/>
              <a:gd name="connsiteY80" fmla="*/ 486107 h 17378443"/>
              <a:gd name="connsiteX81" fmla="*/ 890337 w 26565727"/>
              <a:gd name="connsiteY81" fmla="*/ 293601 h 17378443"/>
              <a:gd name="connsiteX82" fmla="*/ 144379 w 26565727"/>
              <a:gd name="connsiteY82" fmla="*/ 389854 h 17378443"/>
              <a:gd name="connsiteX83" fmla="*/ 0 w 26565727"/>
              <a:gd name="connsiteY83" fmla="*/ 437980 h 17378443"/>
              <a:gd name="connsiteX84" fmla="*/ 0 w 26565727"/>
              <a:gd name="connsiteY84" fmla="*/ 17378443 h 17378443"/>
              <a:gd name="connsiteX85" fmla="*/ 26565727 w 26565727"/>
              <a:gd name="connsiteY85" fmla="*/ 17378443 h 17378443"/>
              <a:gd name="connsiteX86" fmla="*/ 26541664 w 26565727"/>
              <a:gd name="connsiteY86" fmla="*/ 11314528 h 17378443"/>
              <a:gd name="connsiteX0" fmla="*/ 26573087 w 28543400"/>
              <a:gd name="connsiteY0" fmla="*/ 11157414 h 17839259"/>
              <a:gd name="connsiteX1" fmla="*/ 26367185 w 28543400"/>
              <a:gd name="connsiteY1" fmla="*/ 11196114 h 17839259"/>
              <a:gd name="connsiteX2" fmla="*/ 25843832 w 28543400"/>
              <a:gd name="connsiteY2" fmla="*/ 11338591 h 17839259"/>
              <a:gd name="connsiteX3" fmla="*/ 25097874 w 28543400"/>
              <a:gd name="connsiteY3" fmla="*/ 11434843 h 17839259"/>
              <a:gd name="connsiteX4" fmla="*/ 24736927 w 28543400"/>
              <a:gd name="connsiteY4" fmla="*/ 11507033 h 17839259"/>
              <a:gd name="connsiteX5" fmla="*/ 24472232 w 28543400"/>
              <a:gd name="connsiteY5" fmla="*/ 11699538 h 17839259"/>
              <a:gd name="connsiteX6" fmla="*/ 24087221 w 28543400"/>
              <a:gd name="connsiteY6" fmla="*/ 11410780 h 17839259"/>
              <a:gd name="connsiteX7" fmla="*/ 23004379 w 28543400"/>
              <a:gd name="connsiteY7" fmla="*/ 11049833 h 17839259"/>
              <a:gd name="connsiteX8" fmla="*/ 22426864 w 28543400"/>
              <a:gd name="connsiteY8" fmla="*/ 10424191 h 17839259"/>
              <a:gd name="connsiteX9" fmla="*/ 21488400 w 28543400"/>
              <a:gd name="connsiteY9" fmla="*/ 10087307 h 17839259"/>
              <a:gd name="connsiteX10" fmla="*/ 20718379 w 28543400"/>
              <a:gd name="connsiteY10" fmla="*/ 9991054 h 17839259"/>
              <a:gd name="connsiteX11" fmla="*/ 20357432 w 28543400"/>
              <a:gd name="connsiteY11" fmla="*/ 10015117 h 17839259"/>
              <a:gd name="connsiteX12" fmla="*/ 19779916 w 28543400"/>
              <a:gd name="connsiteY12" fmla="*/ 9894801 h 17839259"/>
              <a:gd name="connsiteX13" fmla="*/ 19033958 w 28543400"/>
              <a:gd name="connsiteY13" fmla="*/ 9798549 h 17839259"/>
              <a:gd name="connsiteX14" fmla="*/ 18600821 w 28543400"/>
              <a:gd name="connsiteY14" fmla="*/ 9774486 h 17839259"/>
              <a:gd name="connsiteX15" fmla="*/ 18263937 w 28543400"/>
              <a:gd name="connsiteY15" fmla="*/ 9894801 h 17839259"/>
              <a:gd name="connsiteX16" fmla="*/ 17734548 w 28543400"/>
              <a:gd name="connsiteY16" fmla="*/ 9846675 h 17839259"/>
              <a:gd name="connsiteX17" fmla="*/ 17084842 w 28543400"/>
              <a:gd name="connsiteY17" fmla="*/ 9822612 h 17839259"/>
              <a:gd name="connsiteX18" fmla="*/ 15857621 w 28543400"/>
              <a:gd name="connsiteY18" fmla="*/ 9750422 h 17839259"/>
              <a:gd name="connsiteX19" fmla="*/ 15039474 w 28543400"/>
              <a:gd name="connsiteY19" fmla="*/ 9557917 h 17839259"/>
              <a:gd name="connsiteX20" fmla="*/ 14028821 w 28543400"/>
              <a:gd name="connsiteY20" fmla="*/ 9341349 h 17839259"/>
              <a:gd name="connsiteX21" fmla="*/ 13090358 w 28543400"/>
              <a:gd name="connsiteY21" fmla="*/ 8980401 h 17839259"/>
              <a:gd name="connsiteX22" fmla="*/ 12368464 w 28543400"/>
              <a:gd name="connsiteY22" fmla="*/ 8571328 h 17839259"/>
              <a:gd name="connsiteX23" fmla="*/ 11670632 w 28543400"/>
              <a:gd name="connsiteY23" fmla="*/ 8451012 h 17839259"/>
              <a:gd name="connsiteX24" fmla="*/ 11309685 w 28543400"/>
              <a:gd name="connsiteY24" fmla="*/ 8378822 h 17839259"/>
              <a:gd name="connsiteX25" fmla="*/ 11189369 w 28543400"/>
              <a:gd name="connsiteY25" fmla="*/ 8595391 h 17839259"/>
              <a:gd name="connsiteX26" fmla="*/ 11020927 w 28543400"/>
              <a:gd name="connsiteY26" fmla="*/ 8523201 h 17839259"/>
              <a:gd name="connsiteX27" fmla="*/ 10732169 w 28543400"/>
              <a:gd name="connsiteY27" fmla="*/ 8643517 h 17839259"/>
              <a:gd name="connsiteX28" fmla="*/ 10130590 w 28543400"/>
              <a:gd name="connsiteY28" fmla="*/ 8619454 h 17839259"/>
              <a:gd name="connsiteX29" fmla="*/ 9577137 w 28543400"/>
              <a:gd name="connsiteY29" fmla="*/ 8763833 h 17839259"/>
              <a:gd name="connsiteX30" fmla="*/ 9336506 w 28543400"/>
              <a:gd name="connsiteY30" fmla="*/ 9221033 h 17839259"/>
              <a:gd name="connsiteX31" fmla="*/ 9168064 w 28543400"/>
              <a:gd name="connsiteY31" fmla="*/ 9413538 h 17839259"/>
              <a:gd name="connsiteX32" fmla="*/ 9144000 w 28543400"/>
              <a:gd name="connsiteY32" fmla="*/ 10039180 h 17839259"/>
              <a:gd name="connsiteX33" fmla="*/ 9047748 w 28543400"/>
              <a:gd name="connsiteY33" fmla="*/ 10135433 h 17839259"/>
              <a:gd name="connsiteX34" fmla="*/ 8927432 w 28543400"/>
              <a:gd name="connsiteY34" fmla="*/ 9654170 h 17839259"/>
              <a:gd name="connsiteX35" fmla="*/ 8638674 w 28543400"/>
              <a:gd name="connsiteY35" fmla="*/ 9413538 h 17839259"/>
              <a:gd name="connsiteX36" fmla="*/ 8157411 w 28543400"/>
              <a:gd name="connsiteY36" fmla="*/ 9654170 h 17839259"/>
              <a:gd name="connsiteX37" fmla="*/ 7988969 w 28543400"/>
              <a:gd name="connsiteY37" fmla="*/ 9485728 h 17839259"/>
              <a:gd name="connsiteX38" fmla="*/ 8229600 w 28543400"/>
              <a:gd name="connsiteY38" fmla="*/ 8811959 h 17839259"/>
              <a:gd name="connsiteX39" fmla="*/ 8277727 w 28543400"/>
              <a:gd name="connsiteY39" fmla="*/ 8258507 h 17839259"/>
              <a:gd name="connsiteX40" fmla="*/ 7916779 w 28543400"/>
              <a:gd name="connsiteY40" fmla="*/ 7632865 h 17839259"/>
              <a:gd name="connsiteX41" fmla="*/ 7603958 w 28543400"/>
              <a:gd name="connsiteY41" fmla="*/ 7271917 h 17839259"/>
              <a:gd name="connsiteX42" fmla="*/ 7387390 w 28543400"/>
              <a:gd name="connsiteY42" fmla="*/ 6935033 h 17839259"/>
              <a:gd name="connsiteX43" fmla="*/ 7050506 w 28543400"/>
              <a:gd name="connsiteY43" fmla="*/ 6357517 h 17839259"/>
              <a:gd name="connsiteX44" fmla="*/ 6713621 w 28543400"/>
              <a:gd name="connsiteY44" fmla="*/ 5900317 h 17839259"/>
              <a:gd name="connsiteX45" fmla="*/ 6617369 w 28543400"/>
              <a:gd name="connsiteY45" fmla="*/ 5780001 h 17839259"/>
              <a:gd name="connsiteX46" fmla="*/ 6256421 w 28543400"/>
              <a:gd name="connsiteY46" fmla="*/ 5154359 h 17839259"/>
              <a:gd name="connsiteX47" fmla="*/ 5991727 w 28543400"/>
              <a:gd name="connsiteY47" fmla="*/ 4745286 h 17839259"/>
              <a:gd name="connsiteX48" fmla="*/ 5871411 w 28543400"/>
              <a:gd name="connsiteY48" fmla="*/ 3806822 h 17839259"/>
              <a:gd name="connsiteX49" fmla="*/ 6039853 w 28543400"/>
              <a:gd name="connsiteY49" fmla="*/ 3373686 h 17839259"/>
              <a:gd name="connsiteX50" fmla="*/ 6232358 w 28543400"/>
              <a:gd name="connsiteY50" fmla="*/ 3325559 h 17839259"/>
              <a:gd name="connsiteX51" fmla="*/ 6352674 w 28543400"/>
              <a:gd name="connsiteY51" fmla="*/ 3469938 h 17839259"/>
              <a:gd name="connsiteX52" fmla="*/ 6424864 w 28543400"/>
              <a:gd name="connsiteY52" fmla="*/ 3758696 h 17839259"/>
              <a:gd name="connsiteX53" fmla="*/ 6521116 w 28543400"/>
              <a:gd name="connsiteY53" fmla="*/ 3782759 h 17839259"/>
              <a:gd name="connsiteX54" fmla="*/ 6665495 w 28543400"/>
              <a:gd name="connsiteY54" fmla="*/ 3494001 h 17839259"/>
              <a:gd name="connsiteX55" fmla="*/ 6665495 w 28543400"/>
              <a:gd name="connsiteY55" fmla="*/ 3229307 h 17839259"/>
              <a:gd name="connsiteX56" fmla="*/ 6737685 w 28543400"/>
              <a:gd name="connsiteY56" fmla="*/ 2916486 h 17839259"/>
              <a:gd name="connsiteX57" fmla="*/ 6882064 w 28543400"/>
              <a:gd name="connsiteY57" fmla="*/ 2796170 h 17839259"/>
              <a:gd name="connsiteX58" fmla="*/ 7267074 w 28543400"/>
              <a:gd name="connsiteY58" fmla="*/ 2868359 h 17839259"/>
              <a:gd name="connsiteX59" fmla="*/ 7243011 w 28543400"/>
              <a:gd name="connsiteY59" fmla="*/ 2290843 h 17839259"/>
              <a:gd name="connsiteX60" fmla="*/ 7098632 w 28543400"/>
              <a:gd name="connsiteY60" fmla="*/ 1857707 h 17839259"/>
              <a:gd name="connsiteX61" fmla="*/ 7194885 w 28543400"/>
              <a:gd name="connsiteY61" fmla="*/ 1568949 h 17839259"/>
              <a:gd name="connsiteX62" fmla="*/ 7002379 w 28543400"/>
              <a:gd name="connsiteY62" fmla="*/ 1183938 h 17839259"/>
              <a:gd name="connsiteX63" fmla="*/ 6809874 w 28543400"/>
              <a:gd name="connsiteY63" fmla="*/ 1087686 h 17839259"/>
              <a:gd name="connsiteX64" fmla="*/ 6521116 w 28543400"/>
              <a:gd name="connsiteY64" fmla="*/ 798928 h 17839259"/>
              <a:gd name="connsiteX65" fmla="*/ 6641432 w 28543400"/>
              <a:gd name="connsiteY65" fmla="*/ 365791 h 17839259"/>
              <a:gd name="connsiteX66" fmla="*/ 6376737 w 28543400"/>
              <a:gd name="connsiteY66" fmla="*/ 437980 h 17839259"/>
              <a:gd name="connsiteX67" fmla="*/ 6232358 w 28543400"/>
              <a:gd name="connsiteY67" fmla="*/ 534233 h 17839259"/>
              <a:gd name="connsiteX68" fmla="*/ 5534527 w 28543400"/>
              <a:gd name="connsiteY68" fmla="*/ 293601 h 17839259"/>
              <a:gd name="connsiteX69" fmla="*/ 5366085 w 28543400"/>
              <a:gd name="connsiteY69" fmla="*/ 221412 h 17839259"/>
              <a:gd name="connsiteX70" fmla="*/ 4932948 w 28543400"/>
              <a:gd name="connsiteY70" fmla="*/ 149222 h 17839259"/>
              <a:gd name="connsiteX71" fmla="*/ 4692316 w 28543400"/>
              <a:gd name="connsiteY71" fmla="*/ 77033 h 17839259"/>
              <a:gd name="connsiteX72" fmla="*/ 4403558 w 28543400"/>
              <a:gd name="connsiteY72" fmla="*/ 4843 h 17839259"/>
              <a:gd name="connsiteX73" fmla="*/ 4259179 w 28543400"/>
              <a:gd name="connsiteY73" fmla="*/ 221412 h 17839259"/>
              <a:gd name="connsiteX74" fmla="*/ 4066674 w 28543400"/>
              <a:gd name="connsiteY74" fmla="*/ 197349 h 17839259"/>
              <a:gd name="connsiteX75" fmla="*/ 3898232 w 28543400"/>
              <a:gd name="connsiteY75" fmla="*/ 197349 h 17839259"/>
              <a:gd name="connsiteX76" fmla="*/ 3753853 w 28543400"/>
              <a:gd name="connsiteY76" fmla="*/ 197349 h 17839259"/>
              <a:gd name="connsiteX77" fmla="*/ 3465095 w 28543400"/>
              <a:gd name="connsiteY77" fmla="*/ 510170 h 17839259"/>
              <a:gd name="connsiteX78" fmla="*/ 3320716 w 28543400"/>
              <a:gd name="connsiteY78" fmla="*/ 437980 h 17839259"/>
              <a:gd name="connsiteX79" fmla="*/ 2791327 w 28543400"/>
              <a:gd name="connsiteY79" fmla="*/ 317665 h 17839259"/>
              <a:gd name="connsiteX80" fmla="*/ 1612232 w 28543400"/>
              <a:gd name="connsiteY80" fmla="*/ 486107 h 17839259"/>
              <a:gd name="connsiteX81" fmla="*/ 890337 w 28543400"/>
              <a:gd name="connsiteY81" fmla="*/ 293601 h 17839259"/>
              <a:gd name="connsiteX82" fmla="*/ 144379 w 28543400"/>
              <a:gd name="connsiteY82" fmla="*/ 389854 h 17839259"/>
              <a:gd name="connsiteX83" fmla="*/ 0 w 28543400"/>
              <a:gd name="connsiteY83" fmla="*/ 437980 h 17839259"/>
              <a:gd name="connsiteX84" fmla="*/ 0 w 28543400"/>
              <a:gd name="connsiteY84" fmla="*/ 17378443 h 17839259"/>
              <a:gd name="connsiteX85" fmla="*/ 26565727 w 28543400"/>
              <a:gd name="connsiteY85" fmla="*/ 17378443 h 17839259"/>
              <a:gd name="connsiteX86" fmla="*/ 26573087 w 28543400"/>
              <a:gd name="connsiteY86" fmla="*/ 11157414 h 17839259"/>
              <a:gd name="connsiteX0" fmla="*/ 26573087 w 28543400"/>
              <a:gd name="connsiteY0" fmla="*/ 11157414 h 17839259"/>
              <a:gd name="connsiteX1" fmla="*/ 26367185 w 28543400"/>
              <a:gd name="connsiteY1" fmla="*/ 11196114 h 17839259"/>
              <a:gd name="connsiteX2" fmla="*/ 25843832 w 28543400"/>
              <a:gd name="connsiteY2" fmla="*/ 11338591 h 17839259"/>
              <a:gd name="connsiteX3" fmla="*/ 25097874 w 28543400"/>
              <a:gd name="connsiteY3" fmla="*/ 11434843 h 17839259"/>
              <a:gd name="connsiteX4" fmla="*/ 24736927 w 28543400"/>
              <a:gd name="connsiteY4" fmla="*/ 11507033 h 17839259"/>
              <a:gd name="connsiteX5" fmla="*/ 24472232 w 28543400"/>
              <a:gd name="connsiteY5" fmla="*/ 11699538 h 17839259"/>
              <a:gd name="connsiteX6" fmla="*/ 24087221 w 28543400"/>
              <a:gd name="connsiteY6" fmla="*/ 11410780 h 17839259"/>
              <a:gd name="connsiteX7" fmla="*/ 23004379 w 28543400"/>
              <a:gd name="connsiteY7" fmla="*/ 11049833 h 17839259"/>
              <a:gd name="connsiteX8" fmla="*/ 22426864 w 28543400"/>
              <a:gd name="connsiteY8" fmla="*/ 10424191 h 17839259"/>
              <a:gd name="connsiteX9" fmla="*/ 21488400 w 28543400"/>
              <a:gd name="connsiteY9" fmla="*/ 10087307 h 17839259"/>
              <a:gd name="connsiteX10" fmla="*/ 20718379 w 28543400"/>
              <a:gd name="connsiteY10" fmla="*/ 9991054 h 17839259"/>
              <a:gd name="connsiteX11" fmla="*/ 20357432 w 28543400"/>
              <a:gd name="connsiteY11" fmla="*/ 10015117 h 17839259"/>
              <a:gd name="connsiteX12" fmla="*/ 19779916 w 28543400"/>
              <a:gd name="connsiteY12" fmla="*/ 9894801 h 17839259"/>
              <a:gd name="connsiteX13" fmla="*/ 19033958 w 28543400"/>
              <a:gd name="connsiteY13" fmla="*/ 9798549 h 17839259"/>
              <a:gd name="connsiteX14" fmla="*/ 18600821 w 28543400"/>
              <a:gd name="connsiteY14" fmla="*/ 9774486 h 17839259"/>
              <a:gd name="connsiteX15" fmla="*/ 18263937 w 28543400"/>
              <a:gd name="connsiteY15" fmla="*/ 9894801 h 17839259"/>
              <a:gd name="connsiteX16" fmla="*/ 17734548 w 28543400"/>
              <a:gd name="connsiteY16" fmla="*/ 9846675 h 17839259"/>
              <a:gd name="connsiteX17" fmla="*/ 17084842 w 28543400"/>
              <a:gd name="connsiteY17" fmla="*/ 9822612 h 17839259"/>
              <a:gd name="connsiteX18" fmla="*/ 15857621 w 28543400"/>
              <a:gd name="connsiteY18" fmla="*/ 9750422 h 17839259"/>
              <a:gd name="connsiteX19" fmla="*/ 15039474 w 28543400"/>
              <a:gd name="connsiteY19" fmla="*/ 9557917 h 17839259"/>
              <a:gd name="connsiteX20" fmla="*/ 14028821 w 28543400"/>
              <a:gd name="connsiteY20" fmla="*/ 9341349 h 17839259"/>
              <a:gd name="connsiteX21" fmla="*/ 13090358 w 28543400"/>
              <a:gd name="connsiteY21" fmla="*/ 8980401 h 17839259"/>
              <a:gd name="connsiteX22" fmla="*/ 12368464 w 28543400"/>
              <a:gd name="connsiteY22" fmla="*/ 8571328 h 17839259"/>
              <a:gd name="connsiteX23" fmla="*/ 11670632 w 28543400"/>
              <a:gd name="connsiteY23" fmla="*/ 8451012 h 17839259"/>
              <a:gd name="connsiteX24" fmla="*/ 11309685 w 28543400"/>
              <a:gd name="connsiteY24" fmla="*/ 8378822 h 17839259"/>
              <a:gd name="connsiteX25" fmla="*/ 11189369 w 28543400"/>
              <a:gd name="connsiteY25" fmla="*/ 8595391 h 17839259"/>
              <a:gd name="connsiteX26" fmla="*/ 11020927 w 28543400"/>
              <a:gd name="connsiteY26" fmla="*/ 8523201 h 17839259"/>
              <a:gd name="connsiteX27" fmla="*/ 10732169 w 28543400"/>
              <a:gd name="connsiteY27" fmla="*/ 8643517 h 17839259"/>
              <a:gd name="connsiteX28" fmla="*/ 10130590 w 28543400"/>
              <a:gd name="connsiteY28" fmla="*/ 8619454 h 17839259"/>
              <a:gd name="connsiteX29" fmla="*/ 9577137 w 28543400"/>
              <a:gd name="connsiteY29" fmla="*/ 8763833 h 17839259"/>
              <a:gd name="connsiteX30" fmla="*/ 9336506 w 28543400"/>
              <a:gd name="connsiteY30" fmla="*/ 9221033 h 17839259"/>
              <a:gd name="connsiteX31" fmla="*/ 9168064 w 28543400"/>
              <a:gd name="connsiteY31" fmla="*/ 9413538 h 17839259"/>
              <a:gd name="connsiteX32" fmla="*/ 9144000 w 28543400"/>
              <a:gd name="connsiteY32" fmla="*/ 10039180 h 17839259"/>
              <a:gd name="connsiteX33" fmla="*/ 9047748 w 28543400"/>
              <a:gd name="connsiteY33" fmla="*/ 10135433 h 17839259"/>
              <a:gd name="connsiteX34" fmla="*/ 8927432 w 28543400"/>
              <a:gd name="connsiteY34" fmla="*/ 9654170 h 17839259"/>
              <a:gd name="connsiteX35" fmla="*/ 8638674 w 28543400"/>
              <a:gd name="connsiteY35" fmla="*/ 9413538 h 17839259"/>
              <a:gd name="connsiteX36" fmla="*/ 8157411 w 28543400"/>
              <a:gd name="connsiteY36" fmla="*/ 9654170 h 17839259"/>
              <a:gd name="connsiteX37" fmla="*/ 7988969 w 28543400"/>
              <a:gd name="connsiteY37" fmla="*/ 9485728 h 17839259"/>
              <a:gd name="connsiteX38" fmla="*/ 8229600 w 28543400"/>
              <a:gd name="connsiteY38" fmla="*/ 8811959 h 17839259"/>
              <a:gd name="connsiteX39" fmla="*/ 8277727 w 28543400"/>
              <a:gd name="connsiteY39" fmla="*/ 8258507 h 17839259"/>
              <a:gd name="connsiteX40" fmla="*/ 7916779 w 28543400"/>
              <a:gd name="connsiteY40" fmla="*/ 7632865 h 17839259"/>
              <a:gd name="connsiteX41" fmla="*/ 7603958 w 28543400"/>
              <a:gd name="connsiteY41" fmla="*/ 7271917 h 17839259"/>
              <a:gd name="connsiteX42" fmla="*/ 7387390 w 28543400"/>
              <a:gd name="connsiteY42" fmla="*/ 6935033 h 17839259"/>
              <a:gd name="connsiteX43" fmla="*/ 7050506 w 28543400"/>
              <a:gd name="connsiteY43" fmla="*/ 6357517 h 17839259"/>
              <a:gd name="connsiteX44" fmla="*/ 6713621 w 28543400"/>
              <a:gd name="connsiteY44" fmla="*/ 5900317 h 17839259"/>
              <a:gd name="connsiteX45" fmla="*/ 6617369 w 28543400"/>
              <a:gd name="connsiteY45" fmla="*/ 5780001 h 17839259"/>
              <a:gd name="connsiteX46" fmla="*/ 6256421 w 28543400"/>
              <a:gd name="connsiteY46" fmla="*/ 5154359 h 17839259"/>
              <a:gd name="connsiteX47" fmla="*/ 5991727 w 28543400"/>
              <a:gd name="connsiteY47" fmla="*/ 4745286 h 17839259"/>
              <a:gd name="connsiteX48" fmla="*/ 5871411 w 28543400"/>
              <a:gd name="connsiteY48" fmla="*/ 3806822 h 17839259"/>
              <a:gd name="connsiteX49" fmla="*/ 6039853 w 28543400"/>
              <a:gd name="connsiteY49" fmla="*/ 3373686 h 17839259"/>
              <a:gd name="connsiteX50" fmla="*/ 6232358 w 28543400"/>
              <a:gd name="connsiteY50" fmla="*/ 3325559 h 17839259"/>
              <a:gd name="connsiteX51" fmla="*/ 6352674 w 28543400"/>
              <a:gd name="connsiteY51" fmla="*/ 3469938 h 17839259"/>
              <a:gd name="connsiteX52" fmla="*/ 6424864 w 28543400"/>
              <a:gd name="connsiteY52" fmla="*/ 3758696 h 17839259"/>
              <a:gd name="connsiteX53" fmla="*/ 6521116 w 28543400"/>
              <a:gd name="connsiteY53" fmla="*/ 3782759 h 17839259"/>
              <a:gd name="connsiteX54" fmla="*/ 6665495 w 28543400"/>
              <a:gd name="connsiteY54" fmla="*/ 3494001 h 17839259"/>
              <a:gd name="connsiteX55" fmla="*/ 6665495 w 28543400"/>
              <a:gd name="connsiteY55" fmla="*/ 3229307 h 17839259"/>
              <a:gd name="connsiteX56" fmla="*/ 6737685 w 28543400"/>
              <a:gd name="connsiteY56" fmla="*/ 2916486 h 17839259"/>
              <a:gd name="connsiteX57" fmla="*/ 6882064 w 28543400"/>
              <a:gd name="connsiteY57" fmla="*/ 2796170 h 17839259"/>
              <a:gd name="connsiteX58" fmla="*/ 7267074 w 28543400"/>
              <a:gd name="connsiteY58" fmla="*/ 2868359 h 17839259"/>
              <a:gd name="connsiteX59" fmla="*/ 7243011 w 28543400"/>
              <a:gd name="connsiteY59" fmla="*/ 2290843 h 17839259"/>
              <a:gd name="connsiteX60" fmla="*/ 7098632 w 28543400"/>
              <a:gd name="connsiteY60" fmla="*/ 1857707 h 17839259"/>
              <a:gd name="connsiteX61" fmla="*/ 7194885 w 28543400"/>
              <a:gd name="connsiteY61" fmla="*/ 1568949 h 17839259"/>
              <a:gd name="connsiteX62" fmla="*/ 7002379 w 28543400"/>
              <a:gd name="connsiteY62" fmla="*/ 1183938 h 17839259"/>
              <a:gd name="connsiteX63" fmla="*/ 6809874 w 28543400"/>
              <a:gd name="connsiteY63" fmla="*/ 1087686 h 17839259"/>
              <a:gd name="connsiteX64" fmla="*/ 6521116 w 28543400"/>
              <a:gd name="connsiteY64" fmla="*/ 798928 h 17839259"/>
              <a:gd name="connsiteX65" fmla="*/ 6641432 w 28543400"/>
              <a:gd name="connsiteY65" fmla="*/ 365791 h 17839259"/>
              <a:gd name="connsiteX66" fmla="*/ 6376737 w 28543400"/>
              <a:gd name="connsiteY66" fmla="*/ 437980 h 17839259"/>
              <a:gd name="connsiteX67" fmla="*/ 6232358 w 28543400"/>
              <a:gd name="connsiteY67" fmla="*/ 534233 h 17839259"/>
              <a:gd name="connsiteX68" fmla="*/ 5534527 w 28543400"/>
              <a:gd name="connsiteY68" fmla="*/ 293601 h 17839259"/>
              <a:gd name="connsiteX69" fmla="*/ 5366085 w 28543400"/>
              <a:gd name="connsiteY69" fmla="*/ 221412 h 17839259"/>
              <a:gd name="connsiteX70" fmla="*/ 4932948 w 28543400"/>
              <a:gd name="connsiteY70" fmla="*/ 149222 h 17839259"/>
              <a:gd name="connsiteX71" fmla="*/ 4692316 w 28543400"/>
              <a:gd name="connsiteY71" fmla="*/ 77033 h 17839259"/>
              <a:gd name="connsiteX72" fmla="*/ 4403558 w 28543400"/>
              <a:gd name="connsiteY72" fmla="*/ 4843 h 17839259"/>
              <a:gd name="connsiteX73" fmla="*/ 4259179 w 28543400"/>
              <a:gd name="connsiteY73" fmla="*/ 221412 h 17839259"/>
              <a:gd name="connsiteX74" fmla="*/ 4066674 w 28543400"/>
              <a:gd name="connsiteY74" fmla="*/ 197349 h 17839259"/>
              <a:gd name="connsiteX75" fmla="*/ 3898232 w 28543400"/>
              <a:gd name="connsiteY75" fmla="*/ 197349 h 17839259"/>
              <a:gd name="connsiteX76" fmla="*/ 3753853 w 28543400"/>
              <a:gd name="connsiteY76" fmla="*/ 197349 h 17839259"/>
              <a:gd name="connsiteX77" fmla="*/ 3465095 w 28543400"/>
              <a:gd name="connsiteY77" fmla="*/ 510170 h 17839259"/>
              <a:gd name="connsiteX78" fmla="*/ 3320716 w 28543400"/>
              <a:gd name="connsiteY78" fmla="*/ 437980 h 17839259"/>
              <a:gd name="connsiteX79" fmla="*/ 2791327 w 28543400"/>
              <a:gd name="connsiteY79" fmla="*/ 317665 h 17839259"/>
              <a:gd name="connsiteX80" fmla="*/ 1612232 w 28543400"/>
              <a:gd name="connsiteY80" fmla="*/ 486107 h 17839259"/>
              <a:gd name="connsiteX81" fmla="*/ 890337 w 28543400"/>
              <a:gd name="connsiteY81" fmla="*/ 293601 h 17839259"/>
              <a:gd name="connsiteX82" fmla="*/ 144379 w 28543400"/>
              <a:gd name="connsiteY82" fmla="*/ 389854 h 17839259"/>
              <a:gd name="connsiteX83" fmla="*/ 0 w 28543400"/>
              <a:gd name="connsiteY83" fmla="*/ 437980 h 17839259"/>
              <a:gd name="connsiteX84" fmla="*/ 0 w 28543400"/>
              <a:gd name="connsiteY84" fmla="*/ 17378443 h 17839259"/>
              <a:gd name="connsiteX85" fmla="*/ 26565727 w 28543400"/>
              <a:gd name="connsiteY85" fmla="*/ 17378443 h 17839259"/>
              <a:gd name="connsiteX86" fmla="*/ 26573087 w 28543400"/>
              <a:gd name="connsiteY86" fmla="*/ 11157414 h 17839259"/>
              <a:gd name="connsiteX0" fmla="*/ 26573087 w 26573087"/>
              <a:gd name="connsiteY0" fmla="*/ 11157414 h 17839259"/>
              <a:gd name="connsiteX1" fmla="*/ 26367185 w 26573087"/>
              <a:gd name="connsiteY1" fmla="*/ 11196114 h 17839259"/>
              <a:gd name="connsiteX2" fmla="*/ 25843832 w 26573087"/>
              <a:gd name="connsiteY2" fmla="*/ 11338591 h 17839259"/>
              <a:gd name="connsiteX3" fmla="*/ 25097874 w 26573087"/>
              <a:gd name="connsiteY3" fmla="*/ 11434843 h 17839259"/>
              <a:gd name="connsiteX4" fmla="*/ 24736927 w 26573087"/>
              <a:gd name="connsiteY4" fmla="*/ 11507033 h 17839259"/>
              <a:gd name="connsiteX5" fmla="*/ 24472232 w 26573087"/>
              <a:gd name="connsiteY5" fmla="*/ 11699538 h 17839259"/>
              <a:gd name="connsiteX6" fmla="*/ 24087221 w 26573087"/>
              <a:gd name="connsiteY6" fmla="*/ 11410780 h 17839259"/>
              <a:gd name="connsiteX7" fmla="*/ 23004379 w 26573087"/>
              <a:gd name="connsiteY7" fmla="*/ 11049833 h 17839259"/>
              <a:gd name="connsiteX8" fmla="*/ 22426864 w 26573087"/>
              <a:gd name="connsiteY8" fmla="*/ 10424191 h 17839259"/>
              <a:gd name="connsiteX9" fmla="*/ 21488400 w 26573087"/>
              <a:gd name="connsiteY9" fmla="*/ 10087307 h 17839259"/>
              <a:gd name="connsiteX10" fmla="*/ 20718379 w 26573087"/>
              <a:gd name="connsiteY10" fmla="*/ 9991054 h 17839259"/>
              <a:gd name="connsiteX11" fmla="*/ 20357432 w 26573087"/>
              <a:gd name="connsiteY11" fmla="*/ 10015117 h 17839259"/>
              <a:gd name="connsiteX12" fmla="*/ 19779916 w 26573087"/>
              <a:gd name="connsiteY12" fmla="*/ 9894801 h 17839259"/>
              <a:gd name="connsiteX13" fmla="*/ 19033958 w 26573087"/>
              <a:gd name="connsiteY13" fmla="*/ 9798549 h 17839259"/>
              <a:gd name="connsiteX14" fmla="*/ 18600821 w 26573087"/>
              <a:gd name="connsiteY14" fmla="*/ 9774486 h 17839259"/>
              <a:gd name="connsiteX15" fmla="*/ 18263937 w 26573087"/>
              <a:gd name="connsiteY15" fmla="*/ 9894801 h 17839259"/>
              <a:gd name="connsiteX16" fmla="*/ 17734548 w 26573087"/>
              <a:gd name="connsiteY16" fmla="*/ 9846675 h 17839259"/>
              <a:gd name="connsiteX17" fmla="*/ 17084842 w 26573087"/>
              <a:gd name="connsiteY17" fmla="*/ 9822612 h 17839259"/>
              <a:gd name="connsiteX18" fmla="*/ 15857621 w 26573087"/>
              <a:gd name="connsiteY18" fmla="*/ 9750422 h 17839259"/>
              <a:gd name="connsiteX19" fmla="*/ 15039474 w 26573087"/>
              <a:gd name="connsiteY19" fmla="*/ 9557917 h 17839259"/>
              <a:gd name="connsiteX20" fmla="*/ 14028821 w 26573087"/>
              <a:gd name="connsiteY20" fmla="*/ 9341349 h 17839259"/>
              <a:gd name="connsiteX21" fmla="*/ 13090358 w 26573087"/>
              <a:gd name="connsiteY21" fmla="*/ 8980401 h 17839259"/>
              <a:gd name="connsiteX22" fmla="*/ 12368464 w 26573087"/>
              <a:gd name="connsiteY22" fmla="*/ 8571328 h 17839259"/>
              <a:gd name="connsiteX23" fmla="*/ 11670632 w 26573087"/>
              <a:gd name="connsiteY23" fmla="*/ 8451012 h 17839259"/>
              <a:gd name="connsiteX24" fmla="*/ 11309685 w 26573087"/>
              <a:gd name="connsiteY24" fmla="*/ 8378822 h 17839259"/>
              <a:gd name="connsiteX25" fmla="*/ 11189369 w 26573087"/>
              <a:gd name="connsiteY25" fmla="*/ 8595391 h 17839259"/>
              <a:gd name="connsiteX26" fmla="*/ 11020927 w 26573087"/>
              <a:gd name="connsiteY26" fmla="*/ 8523201 h 17839259"/>
              <a:gd name="connsiteX27" fmla="*/ 10732169 w 26573087"/>
              <a:gd name="connsiteY27" fmla="*/ 8643517 h 17839259"/>
              <a:gd name="connsiteX28" fmla="*/ 10130590 w 26573087"/>
              <a:gd name="connsiteY28" fmla="*/ 8619454 h 17839259"/>
              <a:gd name="connsiteX29" fmla="*/ 9577137 w 26573087"/>
              <a:gd name="connsiteY29" fmla="*/ 8763833 h 17839259"/>
              <a:gd name="connsiteX30" fmla="*/ 9336506 w 26573087"/>
              <a:gd name="connsiteY30" fmla="*/ 9221033 h 17839259"/>
              <a:gd name="connsiteX31" fmla="*/ 9168064 w 26573087"/>
              <a:gd name="connsiteY31" fmla="*/ 9413538 h 17839259"/>
              <a:gd name="connsiteX32" fmla="*/ 9144000 w 26573087"/>
              <a:gd name="connsiteY32" fmla="*/ 10039180 h 17839259"/>
              <a:gd name="connsiteX33" fmla="*/ 9047748 w 26573087"/>
              <a:gd name="connsiteY33" fmla="*/ 10135433 h 17839259"/>
              <a:gd name="connsiteX34" fmla="*/ 8927432 w 26573087"/>
              <a:gd name="connsiteY34" fmla="*/ 9654170 h 17839259"/>
              <a:gd name="connsiteX35" fmla="*/ 8638674 w 26573087"/>
              <a:gd name="connsiteY35" fmla="*/ 9413538 h 17839259"/>
              <a:gd name="connsiteX36" fmla="*/ 8157411 w 26573087"/>
              <a:gd name="connsiteY36" fmla="*/ 9654170 h 17839259"/>
              <a:gd name="connsiteX37" fmla="*/ 7988969 w 26573087"/>
              <a:gd name="connsiteY37" fmla="*/ 9485728 h 17839259"/>
              <a:gd name="connsiteX38" fmla="*/ 8229600 w 26573087"/>
              <a:gd name="connsiteY38" fmla="*/ 8811959 h 17839259"/>
              <a:gd name="connsiteX39" fmla="*/ 8277727 w 26573087"/>
              <a:gd name="connsiteY39" fmla="*/ 8258507 h 17839259"/>
              <a:gd name="connsiteX40" fmla="*/ 7916779 w 26573087"/>
              <a:gd name="connsiteY40" fmla="*/ 7632865 h 17839259"/>
              <a:gd name="connsiteX41" fmla="*/ 7603958 w 26573087"/>
              <a:gd name="connsiteY41" fmla="*/ 7271917 h 17839259"/>
              <a:gd name="connsiteX42" fmla="*/ 7387390 w 26573087"/>
              <a:gd name="connsiteY42" fmla="*/ 6935033 h 17839259"/>
              <a:gd name="connsiteX43" fmla="*/ 7050506 w 26573087"/>
              <a:gd name="connsiteY43" fmla="*/ 6357517 h 17839259"/>
              <a:gd name="connsiteX44" fmla="*/ 6713621 w 26573087"/>
              <a:gd name="connsiteY44" fmla="*/ 5900317 h 17839259"/>
              <a:gd name="connsiteX45" fmla="*/ 6617369 w 26573087"/>
              <a:gd name="connsiteY45" fmla="*/ 5780001 h 17839259"/>
              <a:gd name="connsiteX46" fmla="*/ 6256421 w 26573087"/>
              <a:gd name="connsiteY46" fmla="*/ 5154359 h 17839259"/>
              <a:gd name="connsiteX47" fmla="*/ 5991727 w 26573087"/>
              <a:gd name="connsiteY47" fmla="*/ 4745286 h 17839259"/>
              <a:gd name="connsiteX48" fmla="*/ 5871411 w 26573087"/>
              <a:gd name="connsiteY48" fmla="*/ 3806822 h 17839259"/>
              <a:gd name="connsiteX49" fmla="*/ 6039853 w 26573087"/>
              <a:gd name="connsiteY49" fmla="*/ 3373686 h 17839259"/>
              <a:gd name="connsiteX50" fmla="*/ 6232358 w 26573087"/>
              <a:gd name="connsiteY50" fmla="*/ 3325559 h 17839259"/>
              <a:gd name="connsiteX51" fmla="*/ 6352674 w 26573087"/>
              <a:gd name="connsiteY51" fmla="*/ 3469938 h 17839259"/>
              <a:gd name="connsiteX52" fmla="*/ 6424864 w 26573087"/>
              <a:gd name="connsiteY52" fmla="*/ 3758696 h 17839259"/>
              <a:gd name="connsiteX53" fmla="*/ 6521116 w 26573087"/>
              <a:gd name="connsiteY53" fmla="*/ 3782759 h 17839259"/>
              <a:gd name="connsiteX54" fmla="*/ 6665495 w 26573087"/>
              <a:gd name="connsiteY54" fmla="*/ 3494001 h 17839259"/>
              <a:gd name="connsiteX55" fmla="*/ 6665495 w 26573087"/>
              <a:gd name="connsiteY55" fmla="*/ 3229307 h 17839259"/>
              <a:gd name="connsiteX56" fmla="*/ 6737685 w 26573087"/>
              <a:gd name="connsiteY56" fmla="*/ 2916486 h 17839259"/>
              <a:gd name="connsiteX57" fmla="*/ 6882064 w 26573087"/>
              <a:gd name="connsiteY57" fmla="*/ 2796170 h 17839259"/>
              <a:gd name="connsiteX58" fmla="*/ 7267074 w 26573087"/>
              <a:gd name="connsiteY58" fmla="*/ 2868359 h 17839259"/>
              <a:gd name="connsiteX59" fmla="*/ 7243011 w 26573087"/>
              <a:gd name="connsiteY59" fmla="*/ 2290843 h 17839259"/>
              <a:gd name="connsiteX60" fmla="*/ 7098632 w 26573087"/>
              <a:gd name="connsiteY60" fmla="*/ 1857707 h 17839259"/>
              <a:gd name="connsiteX61" fmla="*/ 7194885 w 26573087"/>
              <a:gd name="connsiteY61" fmla="*/ 1568949 h 17839259"/>
              <a:gd name="connsiteX62" fmla="*/ 7002379 w 26573087"/>
              <a:gd name="connsiteY62" fmla="*/ 1183938 h 17839259"/>
              <a:gd name="connsiteX63" fmla="*/ 6809874 w 26573087"/>
              <a:gd name="connsiteY63" fmla="*/ 1087686 h 17839259"/>
              <a:gd name="connsiteX64" fmla="*/ 6521116 w 26573087"/>
              <a:gd name="connsiteY64" fmla="*/ 798928 h 17839259"/>
              <a:gd name="connsiteX65" fmla="*/ 6641432 w 26573087"/>
              <a:gd name="connsiteY65" fmla="*/ 365791 h 17839259"/>
              <a:gd name="connsiteX66" fmla="*/ 6376737 w 26573087"/>
              <a:gd name="connsiteY66" fmla="*/ 437980 h 17839259"/>
              <a:gd name="connsiteX67" fmla="*/ 6232358 w 26573087"/>
              <a:gd name="connsiteY67" fmla="*/ 534233 h 17839259"/>
              <a:gd name="connsiteX68" fmla="*/ 5534527 w 26573087"/>
              <a:gd name="connsiteY68" fmla="*/ 293601 h 17839259"/>
              <a:gd name="connsiteX69" fmla="*/ 5366085 w 26573087"/>
              <a:gd name="connsiteY69" fmla="*/ 221412 h 17839259"/>
              <a:gd name="connsiteX70" fmla="*/ 4932948 w 26573087"/>
              <a:gd name="connsiteY70" fmla="*/ 149222 h 17839259"/>
              <a:gd name="connsiteX71" fmla="*/ 4692316 w 26573087"/>
              <a:gd name="connsiteY71" fmla="*/ 77033 h 17839259"/>
              <a:gd name="connsiteX72" fmla="*/ 4403558 w 26573087"/>
              <a:gd name="connsiteY72" fmla="*/ 4843 h 17839259"/>
              <a:gd name="connsiteX73" fmla="*/ 4259179 w 26573087"/>
              <a:gd name="connsiteY73" fmla="*/ 221412 h 17839259"/>
              <a:gd name="connsiteX74" fmla="*/ 4066674 w 26573087"/>
              <a:gd name="connsiteY74" fmla="*/ 197349 h 17839259"/>
              <a:gd name="connsiteX75" fmla="*/ 3898232 w 26573087"/>
              <a:gd name="connsiteY75" fmla="*/ 197349 h 17839259"/>
              <a:gd name="connsiteX76" fmla="*/ 3753853 w 26573087"/>
              <a:gd name="connsiteY76" fmla="*/ 197349 h 17839259"/>
              <a:gd name="connsiteX77" fmla="*/ 3465095 w 26573087"/>
              <a:gd name="connsiteY77" fmla="*/ 510170 h 17839259"/>
              <a:gd name="connsiteX78" fmla="*/ 3320716 w 26573087"/>
              <a:gd name="connsiteY78" fmla="*/ 437980 h 17839259"/>
              <a:gd name="connsiteX79" fmla="*/ 2791327 w 26573087"/>
              <a:gd name="connsiteY79" fmla="*/ 317665 h 17839259"/>
              <a:gd name="connsiteX80" fmla="*/ 1612232 w 26573087"/>
              <a:gd name="connsiteY80" fmla="*/ 486107 h 17839259"/>
              <a:gd name="connsiteX81" fmla="*/ 890337 w 26573087"/>
              <a:gd name="connsiteY81" fmla="*/ 293601 h 17839259"/>
              <a:gd name="connsiteX82" fmla="*/ 144379 w 26573087"/>
              <a:gd name="connsiteY82" fmla="*/ 389854 h 17839259"/>
              <a:gd name="connsiteX83" fmla="*/ 0 w 26573087"/>
              <a:gd name="connsiteY83" fmla="*/ 437980 h 17839259"/>
              <a:gd name="connsiteX84" fmla="*/ 0 w 26573087"/>
              <a:gd name="connsiteY84" fmla="*/ 17378443 h 17839259"/>
              <a:gd name="connsiteX85" fmla="*/ 26565727 w 26573087"/>
              <a:gd name="connsiteY85" fmla="*/ 17378443 h 17839259"/>
              <a:gd name="connsiteX86" fmla="*/ 26573087 w 26573087"/>
              <a:gd name="connsiteY86" fmla="*/ 11157414 h 17839259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736927 w 26573087"/>
              <a:gd name="connsiteY4" fmla="*/ 11507033 h 17378443"/>
              <a:gd name="connsiteX5" fmla="*/ 24472232 w 26573087"/>
              <a:gd name="connsiteY5" fmla="*/ 11699538 h 17378443"/>
              <a:gd name="connsiteX6" fmla="*/ 24087221 w 26573087"/>
              <a:gd name="connsiteY6" fmla="*/ 11410780 h 17378443"/>
              <a:gd name="connsiteX7" fmla="*/ 23004379 w 26573087"/>
              <a:gd name="connsiteY7" fmla="*/ 11049833 h 17378443"/>
              <a:gd name="connsiteX8" fmla="*/ 22426864 w 26573087"/>
              <a:gd name="connsiteY8" fmla="*/ 10424191 h 17378443"/>
              <a:gd name="connsiteX9" fmla="*/ 21488400 w 26573087"/>
              <a:gd name="connsiteY9" fmla="*/ 10087307 h 17378443"/>
              <a:gd name="connsiteX10" fmla="*/ 20718379 w 26573087"/>
              <a:gd name="connsiteY10" fmla="*/ 9991054 h 17378443"/>
              <a:gd name="connsiteX11" fmla="*/ 20357432 w 26573087"/>
              <a:gd name="connsiteY11" fmla="*/ 10015117 h 17378443"/>
              <a:gd name="connsiteX12" fmla="*/ 19779916 w 26573087"/>
              <a:gd name="connsiteY12" fmla="*/ 9894801 h 17378443"/>
              <a:gd name="connsiteX13" fmla="*/ 19033958 w 26573087"/>
              <a:gd name="connsiteY13" fmla="*/ 9798549 h 17378443"/>
              <a:gd name="connsiteX14" fmla="*/ 18600821 w 26573087"/>
              <a:gd name="connsiteY14" fmla="*/ 9774486 h 17378443"/>
              <a:gd name="connsiteX15" fmla="*/ 18263937 w 26573087"/>
              <a:gd name="connsiteY15" fmla="*/ 9894801 h 17378443"/>
              <a:gd name="connsiteX16" fmla="*/ 17734548 w 26573087"/>
              <a:gd name="connsiteY16" fmla="*/ 9846675 h 17378443"/>
              <a:gd name="connsiteX17" fmla="*/ 17084842 w 26573087"/>
              <a:gd name="connsiteY17" fmla="*/ 9822612 h 17378443"/>
              <a:gd name="connsiteX18" fmla="*/ 15857621 w 26573087"/>
              <a:gd name="connsiteY18" fmla="*/ 9750422 h 17378443"/>
              <a:gd name="connsiteX19" fmla="*/ 15039474 w 26573087"/>
              <a:gd name="connsiteY19" fmla="*/ 9557917 h 17378443"/>
              <a:gd name="connsiteX20" fmla="*/ 14028821 w 26573087"/>
              <a:gd name="connsiteY20" fmla="*/ 9341349 h 17378443"/>
              <a:gd name="connsiteX21" fmla="*/ 13090358 w 26573087"/>
              <a:gd name="connsiteY21" fmla="*/ 8980401 h 17378443"/>
              <a:gd name="connsiteX22" fmla="*/ 12368464 w 26573087"/>
              <a:gd name="connsiteY22" fmla="*/ 8571328 h 17378443"/>
              <a:gd name="connsiteX23" fmla="*/ 11670632 w 26573087"/>
              <a:gd name="connsiteY23" fmla="*/ 8451012 h 17378443"/>
              <a:gd name="connsiteX24" fmla="*/ 11309685 w 26573087"/>
              <a:gd name="connsiteY24" fmla="*/ 8378822 h 17378443"/>
              <a:gd name="connsiteX25" fmla="*/ 11189369 w 26573087"/>
              <a:gd name="connsiteY25" fmla="*/ 8595391 h 17378443"/>
              <a:gd name="connsiteX26" fmla="*/ 11020927 w 26573087"/>
              <a:gd name="connsiteY26" fmla="*/ 8523201 h 17378443"/>
              <a:gd name="connsiteX27" fmla="*/ 10732169 w 26573087"/>
              <a:gd name="connsiteY27" fmla="*/ 8643517 h 17378443"/>
              <a:gd name="connsiteX28" fmla="*/ 10130590 w 26573087"/>
              <a:gd name="connsiteY28" fmla="*/ 8619454 h 17378443"/>
              <a:gd name="connsiteX29" fmla="*/ 9577137 w 26573087"/>
              <a:gd name="connsiteY29" fmla="*/ 8763833 h 17378443"/>
              <a:gd name="connsiteX30" fmla="*/ 9336506 w 26573087"/>
              <a:gd name="connsiteY30" fmla="*/ 9221033 h 17378443"/>
              <a:gd name="connsiteX31" fmla="*/ 9168064 w 26573087"/>
              <a:gd name="connsiteY31" fmla="*/ 9413538 h 17378443"/>
              <a:gd name="connsiteX32" fmla="*/ 9144000 w 26573087"/>
              <a:gd name="connsiteY32" fmla="*/ 10039180 h 17378443"/>
              <a:gd name="connsiteX33" fmla="*/ 9047748 w 26573087"/>
              <a:gd name="connsiteY33" fmla="*/ 10135433 h 17378443"/>
              <a:gd name="connsiteX34" fmla="*/ 8927432 w 26573087"/>
              <a:gd name="connsiteY34" fmla="*/ 9654170 h 17378443"/>
              <a:gd name="connsiteX35" fmla="*/ 8638674 w 26573087"/>
              <a:gd name="connsiteY35" fmla="*/ 9413538 h 17378443"/>
              <a:gd name="connsiteX36" fmla="*/ 8157411 w 26573087"/>
              <a:gd name="connsiteY36" fmla="*/ 9654170 h 17378443"/>
              <a:gd name="connsiteX37" fmla="*/ 7988969 w 26573087"/>
              <a:gd name="connsiteY37" fmla="*/ 9485728 h 17378443"/>
              <a:gd name="connsiteX38" fmla="*/ 8229600 w 26573087"/>
              <a:gd name="connsiteY38" fmla="*/ 8811959 h 17378443"/>
              <a:gd name="connsiteX39" fmla="*/ 8277727 w 26573087"/>
              <a:gd name="connsiteY39" fmla="*/ 8258507 h 17378443"/>
              <a:gd name="connsiteX40" fmla="*/ 7916779 w 26573087"/>
              <a:gd name="connsiteY40" fmla="*/ 7632865 h 17378443"/>
              <a:gd name="connsiteX41" fmla="*/ 7603958 w 26573087"/>
              <a:gd name="connsiteY41" fmla="*/ 7271917 h 17378443"/>
              <a:gd name="connsiteX42" fmla="*/ 7387390 w 26573087"/>
              <a:gd name="connsiteY42" fmla="*/ 6935033 h 17378443"/>
              <a:gd name="connsiteX43" fmla="*/ 7050506 w 26573087"/>
              <a:gd name="connsiteY43" fmla="*/ 6357517 h 17378443"/>
              <a:gd name="connsiteX44" fmla="*/ 6713621 w 26573087"/>
              <a:gd name="connsiteY44" fmla="*/ 5900317 h 17378443"/>
              <a:gd name="connsiteX45" fmla="*/ 6617369 w 26573087"/>
              <a:gd name="connsiteY45" fmla="*/ 5780001 h 17378443"/>
              <a:gd name="connsiteX46" fmla="*/ 6256421 w 26573087"/>
              <a:gd name="connsiteY46" fmla="*/ 5154359 h 17378443"/>
              <a:gd name="connsiteX47" fmla="*/ 5991727 w 26573087"/>
              <a:gd name="connsiteY47" fmla="*/ 4745286 h 17378443"/>
              <a:gd name="connsiteX48" fmla="*/ 5871411 w 26573087"/>
              <a:gd name="connsiteY48" fmla="*/ 3806822 h 17378443"/>
              <a:gd name="connsiteX49" fmla="*/ 6039853 w 26573087"/>
              <a:gd name="connsiteY49" fmla="*/ 3373686 h 17378443"/>
              <a:gd name="connsiteX50" fmla="*/ 6232358 w 26573087"/>
              <a:gd name="connsiteY50" fmla="*/ 3325559 h 17378443"/>
              <a:gd name="connsiteX51" fmla="*/ 6352674 w 26573087"/>
              <a:gd name="connsiteY51" fmla="*/ 3469938 h 17378443"/>
              <a:gd name="connsiteX52" fmla="*/ 6424864 w 26573087"/>
              <a:gd name="connsiteY52" fmla="*/ 3758696 h 17378443"/>
              <a:gd name="connsiteX53" fmla="*/ 6521116 w 26573087"/>
              <a:gd name="connsiteY53" fmla="*/ 3782759 h 17378443"/>
              <a:gd name="connsiteX54" fmla="*/ 6665495 w 26573087"/>
              <a:gd name="connsiteY54" fmla="*/ 3494001 h 17378443"/>
              <a:gd name="connsiteX55" fmla="*/ 6665495 w 26573087"/>
              <a:gd name="connsiteY55" fmla="*/ 3229307 h 17378443"/>
              <a:gd name="connsiteX56" fmla="*/ 6737685 w 26573087"/>
              <a:gd name="connsiteY56" fmla="*/ 2916486 h 17378443"/>
              <a:gd name="connsiteX57" fmla="*/ 6882064 w 26573087"/>
              <a:gd name="connsiteY57" fmla="*/ 2796170 h 17378443"/>
              <a:gd name="connsiteX58" fmla="*/ 7267074 w 26573087"/>
              <a:gd name="connsiteY58" fmla="*/ 2868359 h 17378443"/>
              <a:gd name="connsiteX59" fmla="*/ 7243011 w 26573087"/>
              <a:gd name="connsiteY59" fmla="*/ 2290843 h 17378443"/>
              <a:gd name="connsiteX60" fmla="*/ 7098632 w 26573087"/>
              <a:gd name="connsiteY60" fmla="*/ 1857707 h 17378443"/>
              <a:gd name="connsiteX61" fmla="*/ 7194885 w 26573087"/>
              <a:gd name="connsiteY61" fmla="*/ 1568949 h 17378443"/>
              <a:gd name="connsiteX62" fmla="*/ 7002379 w 26573087"/>
              <a:gd name="connsiteY62" fmla="*/ 1183938 h 17378443"/>
              <a:gd name="connsiteX63" fmla="*/ 6809874 w 26573087"/>
              <a:gd name="connsiteY63" fmla="*/ 1087686 h 17378443"/>
              <a:gd name="connsiteX64" fmla="*/ 6521116 w 26573087"/>
              <a:gd name="connsiteY64" fmla="*/ 798928 h 17378443"/>
              <a:gd name="connsiteX65" fmla="*/ 6641432 w 26573087"/>
              <a:gd name="connsiteY65" fmla="*/ 365791 h 17378443"/>
              <a:gd name="connsiteX66" fmla="*/ 6376737 w 26573087"/>
              <a:gd name="connsiteY66" fmla="*/ 437980 h 17378443"/>
              <a:gd name="connsiteX67" fmla="*/ 6232358 w 26573087"/>
              <a:gd name="connsiteY67" fmla="*/ 534233 h 17378443"/>
              <a:gd name="connsiteX68" fmla="*/ 5534527 w 26573087"/>
              <a:gd name="connsiteY68" fmla="*/ 293601 h 17378443"/>
              <a:gd name="connsiteX69" fmla="*/ 5366085 w 26573087"/>
              <a:gd name="connsiteY69" fmla="*/ 221412 h 17378443"/>
              <a:gd name="connsiteX70" fmla="*/ 4932948 w 26573087"/>
              <a:gd name="connsiteY70" fmla="*/ 149222 h 17378443"/>
              <a:gd name="connsiteX71" fmla="*/ 4692316 w 26573087"/>
              <a:gd name="connsiteY71" fmla="*/ 77033 h 17378443"/>
              <a:gd name="connsiteX72" fmla="*/ 4403558 w 26573087"/>
              <a:gd name="connsiteY72" fmla="*/ 4843 h 17378443"/>
              <a:gd name="connsiteX73" fmla="*/ 4259179 w 26573087"/>
              <a:gd name="connsiteY73" fmla="*/ 221412 h 17378443"/>
              <a:gd name="connsiteX74" fmla="*/ 4066674 w 26573087"/>
              <a:gd name="connsiteY74" fmla="*/ 197349 h 17378443"/>
              <a:gd name="connsiteX75" fmla="*/ 3898232 w 26573087"/>
              <a:gd name="connsiteY75" fmla="*/ 197349 h 17378443"/>
              <a:gd name="connsiteX76" fmla="*/ 3753853 w 26573087"/>
              <a:gd name="connsiteY76" fmla="*/ 197349 h 17378443"/>
              <a:gd name="connsiteX77" fmla="*/ 3465095 w 26573087"/>
              <a:gd name="connsiteY77" fmla="*/ 510170 h 17378443"/>
              <a:gd name="connsiteX78" fmla="*/ 3320716 w 26573087"/>
              <a:gd name="connsiteY78" fmla="*/ 437980 h 17378443"/>
              <a:gd name="connsiteX79" fmla="*/ 2791327 w 26573087"/>
              <a:gd name="connsiteY79" fmla="*/ 317665 h 17378443"/>
              <a:gd name="connsiteX80" fmla="*/ 1612232 w 26573087"/>
              <a:gd name="connsiteY80" fmla="*/ 486107 h 17378443"/>
              <a:gd name="connsiteX81" fmla="*/ 890337 w 26573087"/>
              <a:gd name="connsiteY81" fmla="*/ 293601 h 17378443"/>
              <a:gd name="connsiteX82" fmla="*/ 144379 w 26573087"/>
              <a:gd name="connsiteY82" fmla="*/ 389854 h 17378443"/>
              <a:gd name="connsiteX83" fmla="*/ 0 w 26573087"/>
              <a:gd name="connsiteY83" fmla="*/ 437980 h 17378443"/>
              <a:gd name="connsiteX84" fmla="*/ 0 w 26573087"/>
              <a:gd name="connsiteY84" fmla="*/ 17378443 h 17378443"/>
              <a:gd name="connsiteX85" fmla="*/ 26565727 w 26573087"/>
              <a:gd name="connsiteY85" fmla="*/ 17378443 h 17378443"/>
              <a:gd name="connsiteX86" fmla="*/ 26573087 w 26573087"/>
              <a:gd name="connsiteY86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72232 w 26573087"/>
              <a:gd name="connsiteY5" fmla="*/ 11699538 h 17378443"/>
              <a:gd name="connsiteX6" fmla="*/ 24087221 w 26573087"/>
              <a:gd name="connsiteY6" fmla="*/ 11410780 h 17378443"/>
              <a:gd name="connsiteX7" fmla="*/ 23004379 w 26573087"/>
              <a:gd name="connsiteY7" fmla="*/ 11049833 h 17378443"/>
              <a:gd name="connsiteX8" fmla="*/ 22426864 w 26573087"/>
              <a:gd name="connsiteY8" fmla="*/ 10424191 h 17378443"/>
              <a:gd name="connsiteX9" fmla="*/ 21488400 w 26573087"/>
              <a:gd name="connsiteY9" fmla="*/ 10087307 h 17378443"/>
              <a:gd name="connsiteX10" fmla="*/ 20718379 w 26573087"/>
              <a:gd name="connsiteY10" fmla="*/ 9991054 h 17378443"/>
              <a:gd name="connsiteX11" fmla="*/ 20357432 w 26573087"/>
              <a:gd name="connsiteY11" fmla="*/ 10015117 h 17378443"/>
              <a:gd name="connsiteX12" fmla="*/ 19779916 w 26573087"/>
              <a:gd name="connsiteY12" fmla="*/ 9894801 h 17378443"/>
              <a:gd name="connsiteX13" fmla="*/ 19033958 w 26573087"/>
              <a:gd name="connsiteY13" fmla="*/ 9798549 h 17378443"/>
              <a:gd name="connsiteX14" fmla="*/ 18600821 w 26573087"/>
              <a:gd name="connsiteY14" fmla="*/ 9774486 h 17378443"/>
              <a:gd name="connsiteX15" fmla="*/ 18263937 w 26573087"/>
              <a:gd name="connsiteY15" fmla="*/ 9894801 h 17378443"/>
              <a:gd name="connsiteX16" fmla="*/ 17734548 w 26573087"/>
              <a:gd name="connsiteY16" fmla="*/ 9846675 h 17378443"/>
              <a:gd name="connsiteX17" fmla="*/ 17084842 w 26573087"/>
              <a:gd name="connsiteY17" fmla="*/ 9822612 h 17378443"/>
              <a:gd name="connsiteX18" fmla="*/ 15857621 w 26573087"/>
              <a:gd name="connsiteY18" fmla="*/ 9750422 h 17378443"/>
              <a:gd name="connsiteX19" fmla="*/ 15039474 w 26573087"/>
              <a:gd name="connsiteY19" fmla="*/ 9557917 h 17378443"/>
              <a:gd name="connsiteX20" fmla="*/ 14028821 w 26573087"/>
              <a:gd name="connsiteY20" fmla="*/ 9341349 h 17378443"/>
              <a:gd name="connsiteX21" fmla="*/ 13090358 w 26573087"/>
              <a:gd name="connsiteY21" fmla="*/ 8980401 h 17378443"/>
              <a:gd name="connsiteX22" fmla="*/ 12368464 w 26573087"/>
              <a:gd name="connsiteY22" fmla="*/ 8571328 h 17378443"/>
              <a:gd name="connsiteX23" fmla="*/ 11670632 w 26573087"/>
              <a:gd name="connsiteY23" fmla="*/ 8451012 h 17378443"/>
              <a:gd name="connsiteX24" fmla="*/ 11309685 w 26573087"/>
              <a:gd name="connsiteY24" fmla="*/ 8378822 h 17378443"/>
              <a:gd name="connsiteX25" fmla="*/ 11189369 w 26573087"/>
              <a:gd name="connsiteY25" fmla="*/ 8595391 h 17378443"/>
              <a:gd name="connsiteX26" fmla="*/ 11020927 w 26573087"/>
              <a:gd name="connsiteY26" fmla="*/ 8523201 h 17378443"/>
              <a:gd name="connsiteX27" fmla="*/ 10732169 w 26573087"/>
              <a:gd name="connsiteY27" fmla="*/ 8643517 h 17378443"/>
              <a:gd name="connsiteX28" fmla="*/ 10130590 w 26573087"/>
              <a:gd name="connsiteY28" fmla="*/ 8619454 h 17378443"/>
              <a:gd name="connsiteX29" fmla="*/ 9577137 w 26573087"/>
              <a:gd name="connsiteY29" fmla="*/ 8763833 h 17378443"/>
              <a:gd name="connsiteX30" fmla="*/ 9336506 w 26573087"/>
              <a:gd name="connsiteY30" fmla="*/ 9221033 h 17378443"/>
              <a:gd name="connsiteX31" fmla="*/ 9168064 w 26573087"/>
              <a:gd name="connsiteY31" fmla="*/ 9413538 h 17378443"/>
              <a:gd name="connsiteX32" fmla="*/ 9144000 w 26573087"/>
              <a:gd name="connsiteY32" fmla="*/ 10039180 h 17378443"/>
              <a:gd name="connsiteX33" fmla="*/ 9047748 w 26573087"/>
              <a:gd name="connsiteY33" fmla="*/ 10135433 h 17378443"/>
              <a:gd name="connsiteX34" fmla="*/ 8927432 w 26573087"/>
              <a:gd name="connsiteY34" fmla="*/ 9654170 h 17378443"/>
              <a:gd name="connsiteX35" fmla="*/ 8638674 w 26573087"/>
              <a:gd name="connsiteY35" fmla="*/ 9413538 h 17378443"/>
              <a:gd name="connsiteX36" fmla="*/ 8157411 w 26573087"/>
              <a:gd name="connsiteY36" fmla="*/ 9654170 h 17378443"/>
              <a:gd name="connsiteX37" fmla="*/ 7988969 w 26573087"/>
              <a:gd name="connsiteY37" fmla="*/ 9485728 h 17378443"/>
              <a:gd name="connsiteX38" fmla="*/ 8229600 w 26573087"/>
              <a:gd name="connsiteY38" fmla="*/ 8811959 h 17378443"/>
              <a:gd name="connsiteX39" fmla="*/ 8277727 w 26573087"/>
              <a:gd name="connsiteY39" fmla="*/ 8258507 h 17378443"/>
              <a:gd name="connsiteX40" fmla="*/ 7916779 w 26573087"/>
              <a:gd name="connsiteY40" fmla="*/ 7632865 h 17378443"/>
              <a:gd name="connsiteX41" fmla="*/ 7603958 w 26573087"/>
              <a:gd name="connsiteY41" fmla="*/ 7271917 h 17378443"/>
              <a:gd name="connsiteX42" fmla="*/ 7387390 w 26573087"/>
              <a:gd name="connsiteY42" fmla="*/ 6935033 h 17378443"/>
              <a:gd name="connsiteX43" fmla="*/ 7050506 w 26573087"/>
              <a:gd name="connsiteY43" fmla="*/ 6357517 h 17378443"/>
              <a:gd name="connsiteX44" fmla="*/ 6713621 w 26573087"/>
              <a:gd name="connsiteY44" fmla="*/ 5900317 h 17378443"/>
              <a:gd name="connsiteX45" fmla="*/ 6617369 w 26573087"/>
              <a:gd name="connsiteY45" fmla="*/ 5780001 h 17378443"/>
              <a:gd name="connsiteX46" fmla="*/ 6256421 w 26573087"/>
              <a:gd name="connsiteY46" fmla="*/ 5154359 h 17378443"/>
              <a:gd name="connsiteX47" fmla="*/ 5991727 w 26573087"/>
              <a:gd name="connsiteY47" fmla="*/ 4745286 h 17378443"/>
              <a:gd name="connsiteX48" fmla="*/ 5871411 w 26573087"/>
              <a:gd name="connsiteY48" fmla="*/ 3806822 h 17378443"/>
              <a:gd name="connsiteX49" fmla="*/ 6039853 w 26573087"/>
              <a:gd name="connsiteY49" fmla="*/ 3373686 h 17378443"/>
              <a:gd name="connsiteX50" fmla="*/ 6232358 w 26573087"/>
              <a:gd name="connsiteY50" fmla="*/ 3325559 h 17378443"/>
              <a:gd name="connsiteX51" fmla="*/ 6352674 w 26573087"/>
              <a:gd name="connsiteY51" fmla="*/ 3469938 h 17378443"/>
              <a:gd name="connsiteX52" fmla="*/ 6424864 w 26573087"/>
              <a:gd name="connsiteY52" fmla="*/ 3758696 h 17378443"/>
              <a:gd name="connsiteX53" fmla="*/ 6521116 w 26573087"/>
              <a:gd name="connsiteY53" fmla="*/ 3782759 h 17378443"/>
              <a:gd name="connsiteX54" fmla="*/ 6665495 w 26573087"/>
              <a:gd name="connsiteY54" fmla="*/ 3494001 h 17378443"/>
              <a:gd name="connsiteX55" fmla="*/ 6665495 w 26573087"/>
              <a:gd name="connsiteY55" fmla="*/ 3229307 h 17378443"/>
              <a:gd name="connsiteX56" fmla="*/ 6737685 w 26573087"/>
              <a:gd name="connsiteY56" fmla="*/ 2916486 h 17378443"/>
              <a:gd name="connsiteX57" fmla="*/ 6882064 w 26573087"/>
              <a:gd name="connsiteY57" fmla="*/ 2796170 h 17378443"/>
              <a:gd name="connsiteX58" fmla="*/ 7267074 w 26573087"/>
              <a:gd name="connsiteY58" fmla="*/ 2868359 h 17378443"/>
              <a:gd name="connsiteX59" fmla="*/ 7243011 w 26573087"/>
              <a:gd name="connsiteY59" fmla="*/ 2290843 h 17378443"/>
              <a:gd name="connsiteX60" fmla="*/ 7098632 w 26573087"/>
              <a:gd name="connsiteY60" fmla="*/ 1857707 h 17378443"/>
              <a:gd name="connsiteX61" fmla="*/ 7194885 w 26573087"/>
              <a:gd name="connsiteY61" fmla="*/ 1568949 h 17378443"/>
              <a:gd name="connsiteX62" fmla="*/ 7002379 w 26573087"/>
              <a:gd name="connsiteY62" fmla="*/ 1183938 h 17378443"/>
              <a:gd name="connsiteX63" fmla="*/ 6809874 w 26573087"/>
              <a:gd name="connsiteY63" fmla="*/ 1087686 h 17378443"/>
              <a:gd name="connsiteX64" fmla="*/ 6521116 w 26573087"/>
              <a:gd name="connsiteY64" fmla="*/ 798928 h 17378443"/>
              <a:gd name="connsiteX65" fmla="*/ 6641432 w 26573087"/>
              <a:gd name="connsiteY65" fmla="*/ 365791 h 17378443"/>
              <a:gd name="connsiteX66" fmla="*/ 6376737 w 26573087"/>
              <a:gd name="connsiteY66" fmla="*/ 437980 h 17378443"/>
              <a:gd name="connsiteX67" fmla="*/ 6232358 w 26573087"/>
              <a:gd name="connsiteY67" fmla="*/ 534233 h 17378443"/>
              <a:gd name="connsiteX68" fmla="*/ 5534527 w 26573087"/>
              <a:gd name="connsiteY68" fmla="*/ 293601 h 17378443"/>
              <a:gd name="connsiteX69" fmla="*/ 5366085 w 26573087"/>
              <a:gd name="connsiteY69" fmla="*/ 221412 h 17378443"/>
              <a:gd name="connsiteX70" fmla="*/ 4932948 w 26573087"/>
              <a:gd name="connsiteY70" fmla="*/ 149222 h 17378443"/>
              <a:gd name="connsiteX71" fmla="*/ 4692316 w 26573087"/>
              <a:gd name="connsiteY71" fmla="*/ 77033 h 17378443"/>
              <a:gd name="connsiteX72" fmla="*/ 4403558 w 26573087"/>
              <a:gd name="connsiteY72" fmla="*/ 4843 h 17378443"/>
              <a:gd name="connsiteX73" fmla="*/ 4259179 w 26573087"/>
              <a:gd name="connsiteY73" fmla="*/ 221412 h 17378443"/>
              <a:gd name="connsiteX74" fmla="*/ 4066674 w 26573087"/>
              <a:gd name="connsiteY74" fmla="*/ 197349 h 17378443"/>
              <a:gd name="connsiteX75" fmla="*/ 3898232 w 26573087"/>
              <a:gd name="connsiteY75" fmla="*/ 197349 h 17378443"/>
              <a:gd name="connsiteX76" fmla="*/ 3753853 w 26573087"/>
              <a:gd name="connsiteY76" fmla="*/ 197349 h 17378443"/>
              <a:gd name="connsiteX77" fmla="*/ 3465095 w 26573087"/>
              <a:gd name="connsiteY77" fmla="*/ 510170 h 17378443"/>
              <a:gd name="connsiteX78" fmla="*/ 3320716 w 26573087"/>
              <a:gd name="connsiteY78" fmla="*/ 437980 h 17378443"/>
              <a:gd name="connsiteX79" fmla="*/ 2791327 w 26573087"/>
              <a:gd name="connsiteY79" fmla="*/ 317665 h 17378443"/>
              <a:gd name="connsiteX80" fmla="*/ 1612232 w 26573087"/>
              <a:gd name="connsiteY80" fmla="*/ 486107 h 17378443"/>
              <a:gd name="connsiteX81" fmla="*/ 890337 w 26573087"/>
              <a:gd name="connsiteY81" fmla="*/ 293601 h 17378443"/>
              <a:gd name="connsiteX82" fmla="*/ 144379 w 26573087"/>
              <a:gd name="connsiteY82" fmla="*/ 389854 h 17378443"/>
              <a:gd name="connsiteX83" fmla="*/ 0 w 26573087"/>
              <a:gd name="connsiteY83" fmla="*/ 437980 h 17378443"/>
              <a:gd name="connsiteX84" fmla="*/ 0 w 26573087"/>
              <a:gd name="connsiteY84" fmla="*/ 17378443 h 17378443"/>
              <a:gd name="connsiteX85" fmla="*/ 26565727 w 26573087"/>
              <a:gd name="connsiteY85" fmla="*/ 17378443 h 17378443"/>
              <a:gd name="connsiteX86" fmla="*/ 26573087 w 26573087"/>
              <a:gd name="connsiteY86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087221 w 26573087"/>
              <a:gd name="connsiteY6" fmla="*/ 11410780 h 17378443"/>
              <a:gd name="connsiteX7" fmla="*/ 23004379 w 26573087"/>
              <a:gd name="connsiteY7" fmla="*/ 11049833 h 17378443"/>
              <a:gd name="connsiteX8" fmla="*/ 22426864 w 26573087"/>
              <a:gd name="connsiteY8" fmla="*/ 10424191 h 17378443"/>
              <a:gd name="connsiteX9" fmla="*/ 21488400 w 26573087"/>
              <a:gd name="connsiteY9" fmla="*/ 10087307 h 17378443"/>
              <a:gd name="connsiteX10" fmla="*/ 20718379 w 26573087"/>
              <a:gd name="connsiteY10" fmla="*/ 9991054 h 17378443"/>
              <a:gd name="connsiteX11" fmla="*/ 20357432 w 26573087"/>
              <a:gd name="connsiteY11" fmla="*/ 10015117 h 17378443"/>
              <a:gd name="connsiteX12" fmla="*/ 19779916 w 26573087"/>
              <a:gd name="connsiteY12" fmla="*/ 9894801 h 17378443"/>
              <a:gd name="connsiteX13" fmla="*/ 19033958 w 26573087"/>
              <a:gd name="connsiteY13" fmla="*/ 9798549 h 17378443"/>
              <a:gd name="connsiteX14" fmla="*/ 18600821 w 26573087"/>
              <a:gd name="connsiteY14" fmla="*/ 9774486 h 17378443"/>
              <a:gd name="connsiteX15" fmla="*/ 18263937 w 26573087"/>
              <a:gd name="connsiteY15" fmla="*/ 9894801 h 17378443"/>
              <a:gd name="connsiteX16" fmla="*/ 17734548 w 26573087"/>
              <a:gd name="connsiteY16" fmla="*/ 9846675 h 17378443"/>
              <a:gd name="connsiteX17" fmla="*/ 17084842 w 26573087"/>
              <a:gd name="connsiteY17" fmla="*/ 9822612 h 17378443"/>
              <a:gd name="connsiteX18" fmla="*/ 15857621 w 26573087"/>
              <a:gd name="connsiteY18" fmla="*/ 9750422 h 17378443"/>
              <a:gd name="connsiteX19" fmla="*/ 15039474 w 26573087"/>
              <a:gd name="connsiteY19" fmla="*/ 9557917 h 17378443"/>
              <a:gd name="connsiteX20" fmla="*/ 14028821 w 26573087"/>
              <a:gd name="connsiteY20" fmla="*/ 9341349 h 17378443"/>
              <a:gd name="connsiteX21" fmla="*/ 13090358 w 26573087"/>
              <a:gd name="connsiteY21" fmla="*/ 8980401 h 17378443"/>
              <a:gd name="connsiteX22" fmla="*/ 12368464 w 26573087"/>
              <a:gd name="connsiteY22" fmla="*/ 8571328 h 17378443"/>
              <a:gd name="connsiteX23" fmla="*/ 11670632 w 26573087"/>
              <a:gd name="connsiteY23" fmla="*/ 8451012 h 17378443"/>
              <a:gd name="connsiteX24" fmla="*/ 11309685 w 26573087"/>
              <a:gd name="connsiteY24" fmla="*/ 8378822 h 17378443"/>
              <a:gd name="connsiteX25" fmla="*/ 11189369 w 26573087"/>
              <a:gd name="connsiteY25" fmla="*/ 8595391 h 17378443"/>
              <a:gd name="connsiteX26" fmla="*/ 11020927 w 26573087"/>
              <a:gd name="connsiteY26" fmla="*/ 8523201 h 17378443"/>
              <a:gd name="connsiteX27" fmla="*/ 10732169 w 26573087"/>
              <a:gd name="connsiteY27" fmla="*/ 8643517 h 17378443"/>
              <a:gd name="connsiteX28" fmla="*/ 10130590 w 26573087"/>
              <a:gd name="connsiteY28" fmla="*/ 8619454 h 17378443"/>
              <a:gd name="connsiteX29" fmla="*/ 9577137 w 26573087"/>
              <a:gd name="connsiteY29" fmla="*/ 8763833 h 17378443"/>
              <a:gd name="connsiteX30" fmla="*/ 9336506 w 26573087"/>
              <a:gd name="connsiteY30" fmla="*/ 9221033 h 17378443"/>
              <a:gd name="connsiteX31" fmla="*/ 9168064 w 26573087"/>
              <a:gd name="connsiteY31" fmla="*/ 9413538 h 17378443"/>
              <a:gd name="connsiteX32" fmla="*/ 9144000 w 26573087"/>
              <a:gd name="connsiteY32" fmla="*/ 10039180 h 17378443"/>
              <a:gd name="connsiteX33" fmla="*/ 9047748 w 26573087"/>
              <a:gd name="connsiteY33" fmla="*/ 10135433 h 17378443"/>
              <a:gd name="connsiteX34" fmla="*/ 8927432 w 26573087"/>
              <a:gd name="connsiteY34" fmla="*/ 9654170 h 17378443"/>
              <a:gd name="connsiteX35" fmla="*/ 8638674 w 26573087"/>
              <a:gd name="connsiteY35" fmla="*/ 9413538 h 17378443"/>
              <a:gd name="connsiteX36" fmla="*/ 8157411 w 26573087"/>
              <a:gd name="connsiteY36" fmla="*/ 9654170 h 17378443"/>
              <a:gd name="connsiteX37" fmla="*/ 7988969 w 26573087"/>
              <a:gd name="connsiteY37" fmla="*/ 9485728 h 17378443"/>
              <a:gd name="connsiteX38" fmla="*/ 8229600 w 26573087"/>
              <a:gd name="connsiteY38" fmla="*/ 8811959 h 17378443"/>
              <a:gd name="connsiteX39" fmla="*/ 8277727 w 26573087"/>
              <a:gd name="connsiteY39" fmla="*/ 8258507 h 17378443"/>
              <a:gd name="connsiteX40" fmla="*/ 7916779 w 26573087"/>
              <a:gd name="connsiteY40" fmla="*/ 7632865 h 17378443"/>
              <a:gd name="connsiteX41" fmla="*/ 7603958 w 26573087"/>
              <a:gd name="connsiteY41" fmla="*/ 7271917 h 17378443"/>
              <a:gd name="connsiteX42" fmla="*/ 7387390 w 26573087"/>
              <a:gd name="connsiteY42" fmla="*/ 6935033 h 17378443"/>
              <a:gd name="connsiteX43" fmla="*/ 7050506 w 26573087"/>
              <a:gd name="connsiteY43" fmla="*/ 6357517 h 17378443"/>
              <a:gd name="connsiteX44" fmla="*/ 6713621 w 26573087"/>
              <a:gd name="connsiteY44" fmla="*/ 5900317 h 17378443"/>
              <a:gd name="connsiteX45" fmla="*/ 6617369 w 26573087"/>
              <a:gd name="connsiteY45" fmla="*/ 5780001 h 17378443"/>
              <a:gd name="connsiteX46" fmla="*/ 6256421 w 26573087"/>
              <a:gd name="connsiteY46" fmla="*/ 5154359 h 17378443"/>
              <a:gd name="connsiteX47" fmla="*/ 5991727 w 26573087"/>
              <a:gd name="connsiteY47" fmla="*/ 4745286 h 17378443"/>
              <a:gd name="connsiteX48" fmla="*/ 5871411 w 26573087"/>
              <a:gd name="connsiteY48" fmla="*/ 3806822 h 17378443"/>
              <a:gd name="connsiteX49" fmla="*/ 6039853 w 26573087"/>
              <a:gd name="connsiteY49" fmla="*/ 3373686 h 17378443"/>
              <a:gd name="connsiteX50" fmla="*/ 6232358 w 26573087"/>
              <a:gd name="connsiteY50" fmla="*/ 3325559 h 17378443"/>
              <a:gd name="connsiteX51" fmla="*/ 6352674 w 26573087"/>
              <a:gd name="connsiteY51" fmla="*/ 3469938 h 17378443"/>
              <a:gd name="connsiteX52" fmla="*/ 6424864 w 26573087"/>
              <a:gd name="connsiteY52" fmla="*/ 3758696 h 17378443"/>
              <a:gd name="connsiteX53" fmla="*/ 6521116 w 26573087"/>
              <a:gd name="connsiteY53" fmla="*/ 3782759 h 17378443"/>
              <a:gd name="connsiteX54" fmla="*/ 6665495 w 26573087"/>
              <a:gd name="connsiteY54" fmla="*/ 3494001 h 17378443"/>
              <a:gd name="connsiteX55" fmla="*/ 6665495 w 26573087"/>
              <a:gd name="connsiteY55" fmla="*/ 3229307 h 17378443"/>
              <a:gd name="connsiteX56" fmla="*/ 6737685 w 26573087"/>
              <a:gd name="connsiteY56" fmla="*/ 2916486 h 17378443"/>
              <a:gd name="connsiteX57" fmla="*/ 6882064 w 26573087"/>
              <a:gd name="connsiteY57" fmla="*/ 2796170 h 17378443"/>
              <a:gd name="connsiteX58" fmla="*/ 7267074 w 26573087"/>
              <a:gd name="connsiteY58" fmla="*/ 2868359 h 17378443"/>
              <a:gd name="connsiteX59" fmla="*/ 7243011 w 26573087"/>
              <a:gd name="connsiteY59" fmla="*/ 2290843 h 17378443"/>
              <a:gd name="connsiteX60" fmla="*/ 7098632 w 26573087"/>
              <a:gd name="connsiteY60" fmla="*/ 1857707 h 17378443"/>
              <a:gd name="connsiteX61" fmla="*/ 7194885 w 26573087"/>
              <a:gd name="connsiteY61" fmla="*/ 1568949 h 17378443"/>
              <a:gd name="connsiteX62" fmla="*/ 7002379 w 26573087"/>
              <a:gd name="connsiteY62" fmla="*/ 1183938 h 17378443"/>
              <a:gd name="connsiteX63" fmla="*/ 6809874 w 26573087"/>
              <a:gd name="connsiteY63" fmla="*/ 1087686 h 17378443"/>
              <a:gd name="connsiteX64" fmla="*/ 6521116 w 26573087"/>
              <a:gd name="connsiteY64" fmla="*/ 798928 h 17378443"/>
              <a:gd name="connsiteX65" fmla="*/ 6641432 w 26573087"/>
              <a:gd name="connsiteY65" fmla="*/ 365791 h 17378443"/>
              <a:gd name="connsiteX66" fmla="*/ 6376737 w 26573087"/>
              <a:gd name="connsiteY66" fmla="*/ 437980 h 17378443"/>
              <a:gd name="connsiteX67" fmla="*/ 6232358 w 26573087"/>
              <a:gd name="connsiteY67" fmla="*/ 534233 h 17378443"/>
              <a:gd name="connsiteX68" fmla="*/ 5534527 w 26573087"/>
              <a:gd name="connsiteY68" fmla="*/ 293601 h 17378443"/>
              <a:gd name="connsiteX69" fmla="*/ 5366085 w 26573087"/>
              <a:gd name="connsiteY69" fmla="*/ 221412 h 17378443"/>
              <a:gd name="connsiteX70" fmla="*/ 4932948 w 26573087"/>
              <a:gd name="connsiteY70" fmla="*/ 149222 h 17378443"/>
              <a:gd name="connsiteX71" fmla="*/ 4692316 w 26573087"/>
              <a:gd name="connsiteY71" fmla="*/ 77033 h 17378443"/>
              <a:gd name="connsiteX72" fmla="*/ 4403558 w 26573087"/>
              <a:gd name="connsiteY72" fmla="*/ 4843 h 17378443"/>
              <a:gd name="connsiteX73" fmla="*/ 4259179 w 26573087"/>
              <a:gd name="connsiteY73" fmla="*/ 221412 h 17378443"/>
              <a:gd name="connsiteX74" fmla="*/ 4066674 w 26573087"/>
              <a:gd name="connsiteY74" fmla="*/ 197349 h 17378443"/>
              <a:gd name="connsiteX75" fmla="*/ 3898232 w 26573087"/>
              <a:gd name="connsiteY75" fmla="*/ 197349 h 17378443"/>
              <a:gd name="connsiteX76" fmla="*/ 3753853 w 26573087"/>
              <a:gd name="connsiteY76" fmla="*/ 197349 h 17378443"/>
              <a:gd name="connsiteX77" fmla="*/ 3465095 w 26573087"/>
              <a:gd name="connsiteY77" fmla="*/ 510170 h 17378443"/>
              <a:gd name="connsiteX78" fmla="*/ 3320716 w 26573087"/>
              <a:gd name="connsiteY78" fmla="*/ 437980 h 17378443"/>
              <a:gd name="connsiteX79" fmla="*/ 2791327 w 26573087"/>
              <a:gd name="connsiteY79" fmla="*/ 317665 h 17378443"/>
              <a:gd name="connsiteX80" fmla="*/ 1612232 w 26573087"/>
              <a:gd name="connsiteY80" fmla="*/ 486107 h 17378443"/>
              <a:gd name="connsiteX81" fmla="*/ 890337 w 26573087"/>
              <a:gd name="connsiteY81" fmla="*/ 293601 h 17378443"/>
              <a:gd name="connsiteX82" fmla="*/ 144379 w 26573087"/>
              <a:gd name="connsiteY82" fmla="*/ 389854 h 17378443"/>
              <a:gd name="connsiteX83" fmla="*/ 0 w 26573087"/>
              <a:gd name="connsiteY83" fmla="*/ 437980 h 17378443"/>
              <a:gd name="connsiteX84" fmla="*/ 0 w 26573087"/>
              <a:gd name="connsiteY84" fmla="*/ 17378443 h 17378443"/>
              <a:gd name="connsiteX85" fmla="*/ 26565727 w 26573087"/>
              <a:gd name="connsiteY85" fmla="*/ 17378443 h 17378443"/>
              <a:gd name="connsiteX86" fmla="*/ 26573087 w 26573087"/>
              <a:gd name="connsiteY86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087221 w 26573087"/>
              <a:gd name="connsiteY7" fmla="*/ 11410780 h 17378443"/>
              <a:gd name="connsiteX8" fmla="*/ 23004379 w 26573087"/>
              <a:gd name="connsiteY8" fmla="*/ 11049833 h 17378443"/>
              <a:gd name="connsiteX9" fmla="*/ 22426864 w 26573087"/>
              <a:gd name="connsiteY9" fmla="*/ 10424191 h 17378443"/>
              <a:gd name="connsiteX10" fmla="*/ 21488400 w 26573087"/>
              <a:gd name="connsiteY10" fmla="*/ 10087307 h 17378443"/>
              <a:gd name="connsiteX11" fmla="*/ 20718379 w 26573087"/>
              <a:gd name="connsiteY11" fmla="*/ 9991054 h 17378443"/>
              <a:gd name="connsiteX12" fmla="*/ 20357432 w 26573087"/>
              <a:gd name="connsiteY12" fmla="*/ 10015117 h 17378443"/>
              <a:gd name="connsiteX13" fmla="*/ 19779916 w 26573087"/>
              <a:gd name="connsiteY13" fmla="*/ 9894801 h 17378443"/>
              <a:gd name="connsiteX14" fmla="*/ 19033958 w 26573087"/>
              <a:gd name="connsiteY14" fmla="*/ 9798549 h 17378443"/>
              <a:gd name="connsiteX15" fmla="*/ 18600821 w 26573087"/>
              <a:gd name="connsiteY15" fmla="*/ 9774486 h 17378443"/>
              <a:gd name="connsiteX16" fmla="*/ 18263937 w 26573087"/>
              <a:gd name="connsiteY16" fmla="*/ 9894801 h 17378443"/>
              <a:gd name="connsiteX17" fmla="*/ 17734548 w 26573087"/>
              <a:gd name="connsiteY17" fmla="*/ 9846675 h 17378443"/>
              <a:gd name="connsiteX18" fmla="*/ 17084842 w 26573087"/>
              <a:gd name="connsiteY18" fmla="*/ 9822612 h 17378443"/>
              <a:gd name="connsiteX19" fmla="*/ 15857621 w 26573087"/>
              <a:gd name="connsiteY19" fmla="*/ 9750422 h 17378443"/>
              <a:gd name="connsiteX20" fmla="*/ 15039474 w 26573087"/>
              <a:gd name="connsiteY20" fmla="*/ 9557917 h 17378443"/>
              <a:gd name="connsiteX21" fmla="*/ 14028821 w 26573087"/>
              <a:gd name="connsiteY21" fmla="*/ 9341349 h 17378443"/>
              <a:gd name="connsiteX22" fmla="*/ 13090358 w 26573087"/>
              <a:gd name="connsiteY22" fmla="*/ 8980401 h 17378443"/>
              <a:gd name="connsiteX23" fmla="*/ 12368464 w 26573087"/>
              <a:gd name="connsiteY23" fmla="*/ 8571328 h 17378443"/>
              <a:gd name="connsiteX24" fmla="*/ 11670632 w 26573087"/>
              <a:gd name="connsiteY24" fmla="*/ 8451012 h 17378443"/>
              <a:gd name="connsiteX25" fmla="*/ 11309685 w 26573087"/>
              <a:gd name="connsiteY25" fmla="*/ 8378822 h 17378443"/>
              <a:gd name="connsiteX26" fmla="*/ 11189369 w 26573087"/>
              <a:gd name="connsiteY26" fmla="*/ 8595391 h 17378443"/>
              <a:gd name="connsiteX27" fmla="*/ 11020927 w 26573087"/>
              <a:gd name="connsiteY27" fmla="*/ 8523201 h 17378443"/>
              <a:gd name="connsiteX28" fmla="*/ 10732169 w 26573087"/>
              <a:gd name="connsiteY28" fmla="*/ 8643517 h 17378443"/>
              <a:gd name="connsiteX29" fmla="*/ 10130590 w 26573087"/>
              <a:gd name="connsiteY29" fmla="*/ 8619454 h 17378443"/>
              <a:gd name="connsiteX30" fmla="*/ 9577137 w 26573087"/>
              <a:gd name="connsiteY30" fmla="*/ 8763833 h 17378443"/>
              <a:gd name="connsiteX31" fmla="*/ 9336506 w 26573087"/>
              <a:gd name="connsiteY31" fmla="*/ 9221033 h 17378443"/>
              <a:gd name="connsiteX32" fmla="*/ 9168064 w 26573087"/>
              <a:gd name="connsiteY32" fmla="*/ 9413538 h 17378443"/>
              <a:gd name="connsiteX33" fmla="*/ 9144000 w 26573087"/>
              <a:gd name="connsiteY33" fmla="*/ 10039180 h 17378443"/>
              <a:gd name="connsiteX34" fmla="*/ 9047748 w 26573087"/>
              <a:gd name="connsiteY34" fmla="*/ 10135433 h 17378443"/>
              <a:gd name="connsiteX35" fmla="*/ 8927432 w 26573087"/>
              <a:gd name="connsiteY35" fmla="*/ 9654170 h 17378443"/>
              <a:gd name="connsiteX36" fmla="*/ 8638674 w 26573087"/>
              <a:gd name="connsiteY36" fmla="*/ 9413538 h 17378443"/>
              <a:gd name="connsiteX37" fmla="*/ 8157411 w 26573087"/>
              <a:gd name="connsiteY37" fmla="*/ 9654170 h 17378443"/>
              <a:gd name="connsiteX38" fmla="*/ 7988969 w 26573087"/>
              <a:gd name="connsiteY38" fmla="*/ 9485728 h 17378443"/>
              <a:gd name="connsiteX39" fmla="*/ 8229600 w 26573087"/>
              <a:gd name="connsiteY39" fmla="*/ 8811959 h 17378443"/>
              <a:gd name="connsiteX40" fmla="*/ 8277727 w 26573087"/>
              <a:gd name="connsiteY40" fmla="*/ 8258507 h 17378443"/>
              <a:gd name="connsiteX41" fmla="*/ 7916779 w 26573087"/>
              <a:gd name="connsiteY41" fmla="*/ 7632865 h 17378443"/>
              <a:gd name="connsiteX42" fmla="*/ 7603958 w 26573087"/>
              <a:gd name="connsiteY42" fmla="*/ 7271917 h 17378443"/>
              <a:gd name="connsiteX43" fmla="*/ 7387390 w 26573087"/>
              <a:gd name="connsiteY43" fmla="*/ 6935033 h 17378443"/>
              <a:gd name="connsiteX44" fmla="*/ 7050506 w 26573087"/>
              <a:gd name="connsiteY44" fmla="*/ 6357517 h 17378443"/>
              <a:gd name="connsiteX45" fmla="*/ 6713621 w 26573087"/>
              <a:gd name="connsiteY45" fmla="*/ 5900317 h 17378443"/>
              <a:gd name="connsiteX46" fmla="*/ 6617369 w 26573087"/>
              <a:gd name="connsiteY46" fmla="*/ 5780001 h 17378443"/>
              <a:gd name="connsiteX47" fmla="*/ 6256421 w 26573087"/>
              <a:gd name="connsiteY47" fmla="*/ 5154359 h 17378443"/>
              <a:gd name="connsiteX48" fmla="*/ 5991727 w 26573087"/>
              <a:gd name="connsiteY48" fmla="*/ 4745286 h 17378443"/>
              <a:gd name="connsiteX49" fmla="*/ 5871411 w 26573087"/>
              <a:gd name="connsiteY49" fmla="*/ 3806822 h 17378443"/>
              <a:gd name="connsiteX50" fmla="*/ 6039853 w 26573087"/>
              <a:gd name="connsiteY50" fmla="*/ 3373686 h 17378443"/>
              <a:gd name="connsiteX51" fmla="*/ 6232358 w 26573087"/>
              <a:gd name="connsiteY51" fmla="*/ 3325559 h 17378443"/>
              <a:gd name="connsiteX52" fmla="*/ 6352674 w 26573087"/>
              <a:gd name="connsiteY52" fmla="*/ 3469938 h 17378443"/>
              <a:gd name="connsiteX53" fmla="*/ 6424864 w 26573087"/>
              <a:gd name="connsiteY53" fmla="*/ 3758696 h 17378443"/>
              <a:gd name="connsiteX54" fmla="*/ 6521116 w 26573087"/>
              <a:gd name="connsiteY54" fmla="*/ 3782759 h 17378443"/>
              <a:gd name="connsiteX55" fmla="*/ 6665495 w 26573087"/>
              <a:gd name="connsiteY55" fmla="*/ 3494001 h 17378443"/>
              <a:gd name="connsiteX56" fmla="*/ 6665495 w 26573087"/>
              <a:gd name="connsiteY56" fmla="*/ 3229307 h 17378443"/>
              <a:gd name="connsiteX57" fmla="*/ 6737685 w 26573087"/>
              <a:gd name="connsiteY57" fmla="*/ 2916486 h 17378443"/>
              <a:gd name="connsiteX58" fmla="*/ 6882064 w 26573087"/>
              <a:gd name="connsiteY58" fmla="*/ 2796170 h 17378443"/>
              <a:gd name="connsiteX59" fmla="*/ 7267074 w 26573087"/>
              <a:gd name="connsiteY59" fmla="*/ 2868359 h 17378443"/>
              <a:gd name="connsiteX60" fmla="*/ 7243011 w 26573087"/>
              <a:gd name="connsiteY60" fmla="*/ 2290843 h 17378443"/>
              <a:gd name="connsiteX61" fmla="*/ 7098632 w 26573087"/>
              <a:gd name="connsiteY61" fmla="*/ 1857707 h 17378443"/>
              <a:gd name="connsiteX62" fmla="*/ 7194885 w 26573087"/>
              <a:gd name="connsiteY62" fmla="*/ 1568949 h 17378443"/>
              <a:gd name="connsiteX63" fmla="*/ 7002379 w 26573087"/>
              <a:gd name="connsiteY63" fmla="*/ 1183938 h 17378443"/>
              <a:gd name="connsiteX64" fmla="*/ 6809874 w 26573087"/>
              <a:gd name="connsiteY64" fmla="*/ 1087686 h 17378443"/>
              <a:gd name="connsiteX65" fmla="*/ 6521116 w 26573087"/>
              <a:gd name="connsiteY65" fmla="*/ 798928 h 17378443"/>
              <a:gd name="connsiteX66" fmla="*/ 6641432 w 26573087"/>
              <a:gd name="connsiteY66" fmla="*/ 365791 h 17378443"/>
              <a:gd name="connsiteX67" fmla="*/ 6376737 w 26573087"/>
              <a:gd name="connsiteY67" fmla="*/ 437980 h 17378443"/>
              <a:gd name="connsiteX68" fmla="*/ 6232358 w 26573087"/>
              <a:gd name="connsiteY68" fmla="*/ 534233 h 17378443"/>
              <a:gd name="connsiteX69" fmla="*/ 5534527 w 26573087"/>
              <a:gd name="connsiteY69" fmla="*/ 293601 h 17378443"/>
              <a:gd name="connsiteX70" fmla="*/ 5366085 w 26573087"/>
              <a:gd name="connsiteY70" fmla="*/ 221412 h 17378443"/>
              <a:gd name="connsiteX71" fmla="*/ 4932948 w 26573087"/>
              <a:gd name="connsiteY71" fmla="*/ 149222 h 17378443"/>
              <a:gd name="connsiteX72" fmla="*/ 4692316 w 26573087"/>
              <a:gd name="connsiteY72" fmla="*/ 77033 h 17378443"/>
              <a:gd name="connsiteX73" fmla="*/ 4403558 w 26573087"/>
              <a:gd name="connsiteY73" fmla="*/ 4843 h 17378443"/>
              <a:gd name="connsiteX74" fmla="*/ 4259179 w 26573087"/>
              <a:gd name="connsiteY74" fmla="*/ 221412 h 17378443"/>
              <a:gd name="connsiteX75" fmla="*/ 4066674 w 26573087"/>
              <a:gd name="connsiteY75" fmla="*/ 197349 h 17378443"/>
              <a:gd name="connsiteX76" fmla="*/ 3898232 w 26573087"/>
              <a:gd name="connsiteY76" fmla="*/ 197349 h 17378443"/>
              <a:gd name="connsiteX77" fmla="*/ 3753853 w 26573087"/>
              <a:gd name="connsiteY77" fmla="*/ 197349 h 17378443"/>
              <a:gd name="connsiteX78" fmla="*/ 3465095 w 26573087"/>
              <a:gd name="connsiteY78" fmla="*/ 510170 h 17378443"/>
              <a:gd name="connsiteX79" fmla="*/ 3320716 w 26573087"/>
              <a:gd name="connsiteY79" fmla="*/ 437980 h 17378443"/>
              <a:gd name="connsiteX80" fmla="*/ 2791327 w 26573087"/>
              <a:gd name="connsiteY80" fmla="*/ 317665 h 17378443"/>
              <a:gd name="connsiteX81" fmla="*/ 1612232 w 26573087"/>
              <a:gd name="connsiteY81" fmla="*/ 486107 h 17378443"/>
              <a:gd name="connsiteX82" fmla="*/ 890337 w 26573087"/>
              <a:gd name="connsiteY82" fmla="*/ 293601 h 17378443"/>
              <a:gd name="connsiteX83" fmla="*/ 144379 w 26573087"/>
              <a:gd name="connsiteY83" fmla="*/ 389854 h 17378443"/>
              <a:gd name="connsiteX84" fmla="*/ 0 w 26573087"/>
              <a:gd name="connsiteY84" fmla="*/ 437980 h 17378443"/>
              <a:gd name="connsiteX85" fmla="*/ 0 w 26573087"/>
              <a:gd name="connsiteY85" fmla="*/ 17378443 h 17378443"/>
              <a:gd name="connsiteX86" fmla="*/ 26565727 w 26573087"/>
              <a:gd name="connsiteY86" fmla="*/ 17378443 h 17378443"/>
              <a:gd name="connsiteX87" fmla="*/ 26573087 w 26573087"/>
              <a:gd name="connsiteY87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004379 w 26573087"/>
              <a:gd name="connsiteY8" fmla="*/ 11049833 h 17378443"/>
              <a:gd name="connsiteX9" fmla="*/ 22426864 w 26573087"/>
              <a:gd name="connsiteY9" fmla="*/ 10424191 h 17378443"/>
              <a:gd name="connsiteX10" fmla="*/ 21488400 w 26573087"/>
              <a:gd name="connsiteY10" fmla="*/ 10087307 h 17378443"/>
              <a:gd name="connsiteX11" fmla="*/ 20718379 w 26573087"/>
              <a:gd name="connsiteY11" fmla="*/ 9991054 h 17378443"/>
              <a:gd name="connsiteX12" fmla="*/ 20357432 w 26573087"/>
              <a:gd name="connsiteY12" fmla="*/ 10015117 h 17378443"/>
              <a:gd name="connsiteX13" fmla="*/ 19779916 w 26573087"/>
              <a:gd name="connsiteY13" fmla="*/ 9894801 h 17378443"/>
              <a:gd name="connsiteX14" fmla="*/ 19033958 w 26573087"/>
              <a:gd name="connsiteY14" fmla="*/ 9798549 h 17378443"/>
              <a:gd name="connsiteX15" fmla="*/ 18600821 w 26573087"/>
              <a:gd name="connsiteY15" fmla="*/ 9774486 h 17378443"/>
              <a:gd name="connsiteX16" fmla="*/ 18263937 w 26573087"/>
              <a:gd name="connsiteY16" fmla="*/ 9894801 h 17378443"/>
              <a:gd name="connsiteX17" fmla="*/ 17734548 w 26573087"/>
              <a:gd name="connsiteY17" fmla="*/ 9846675 h 17378443"/>
              <a:gd name="connsiteX18" fmla="*/ 17084842 w 26573087"/>
              <a:gd name="connsiteY18" fmla="*/ 9822612 h 17378443"/>
              <a:gd name="connsiteX19" fmla="*/ 15857621 w 26573087"/>
              <a:gd name="connsiteY19" fmla="*/ 9750422 h 17378443"/>
              <a:gd name="connsiteX20" fmla="*/ 15039474 w 26573087"/>
              <a:gd name="connsiteY20" fmla="*/ 9557917 h 17378443"/>
              <a:gd name="connsiteX21" fmla="*/ 14028821 w 26573087"/>
              <a:gd name="connsiteY21" fmla="*/ 9341349 h 17378443"/>
              <a:gd name="connsiteX22" fmla="*/ 13090358 w 26573087"/>
              <a:gd name="connsiteY22" fmla="*/ 8980401 h 17378443"/>
              <a:gd name="connsiteX23" fmla="*/ 12368464 w 26573087"/>
              <a:gd name="connsiteY23" fmla="*/ 8571328 h 17378443"/>
              <a:gd name="connsiteX24" fmla="*/ 11670632 w 26573087"/>
              <a:gd name="connsiteY24" fmla="*/ 8451012 h 17378443"/>
              <a:gd name="connsiteX25" fmla="*/ 11309685 w 26573087"/>
              <a:gd name="connsiteY25" fmla="*/ 8378822 h 17378443"/>
              <a:gd name="connsiteX26" fmla="*/ 11189369 w 26573087"/>
              <a:gd name="connsiteY26" fmla="*/ 8595391 h 17378443"/>
              <a:gd name="connsiteX27" fmla="*/ 11020927 w 26573087"/>
              <a:gd name="connsiteY27" fmla="*/ 8523201 h 17378443"/>
              <a:gd name="connsiteX28" fmla="*/ 10732169 w 26573087"/>
              <a:gd name="connsiteY28" fmla="*/ 8643517 h 17378443"/>
              <a:gd name="connsiteX29" fmla="*/ 10130590 w 26573087"/>
              <a:gd name="connsiteY29" fmla="*/ 8619454 h 17378443"/>
              <a:gd name="connsiteX30" fmla="*/ 9577137 w 26573087"/>
              <a:gd name="connsiteY30" fmla="*/ 8763833 h 17378443"/>
              <a:gd name="connsiteX31" fmla="*/ 9336506 w 26573087"/>
              <a:gd name="connsiteY31" fmla="*/ 9221033 h 17378443"/>
              <a:gd name="connsiteX32" fmla="*/ 9168064 w 26573087"/>
              <a:gd name="connsiteY32" fmla="*/ 9413538 h 17378443"/>
              <a:gd name="connsiteX33" fmla="*/ 9144000 w 26573087"/>
              <a:gd name="connsiteY33" fmla="*/ 10039180 h 17378443"/>
              <a:gd name="connsiteX34" fmla="*/ 9047748 w 26573087"/>
              <a:gd name="connsiteY34" fmla="*/ 10135433 h 17378443"/>
              <a:gd name="connsiteX35" fmla="*/ 8927432 w 26573087"/>
              <a:gd name="connsiteY35" fmla="*/ 9654170 h 17378443"/>
              <a:gd name="connsiteX36" fmla="*/ 8638674 w 26573087"/>
              <a:gd name="connsiteY36" fmla="*/ 9413538 h 17378443"/>
              <a:gd name="connsiteX37" fmla="*/ 8157411 w 26573087"/>
              <a:gd name="connsiteY37" fmla="*/ 9654170 h 17378443"/>
              <a:gd name="connsiteX38" fmla="*/ 7988969 w 26573087"/>
              <a:gd name="connsiteY38" fmla="*/ 9485728 h 17378443"/>
              <a:gd name="connsiteX39" fmla="*/ 8229600 w 26573087"/>
              <a:gd name="connsiteY39" fmla="*/ 8811959 h 17378443"/>
              <a:gd name="connsiteX40" fmla="*/ 8277727 w 26573087"/>
              <a:gd name="connsiteY40" fmla="*/ 8258507 h 17378443"/>
              <a:gd name="connsiteX41" fmla="*/ 7916779 w 26573087"/>
              <a:gd name="connsiteY41" fmla="*/ 7632865 h 17378443"/>
              <a:gd name="connsiteX42" fmla="*/ 7603958 w 26573087"/>
              <a:gd name="connsiteY42" fmla="*/ 7271917 h 17378443"/>
              <a:gd name="connsiteX43" fmla="*/ 7387390 w 26573087"/>
              <a:gd name="connsiteY43" fmla="*/ 6935033 h 17378443"/>
              <a:gd name="connsiteX44" fmla="*/ 7050506 w 26573087"/>
              <a:gd name="connsiteY44" fmla="*/ 6357517 h 17378443"/>
              <a:gd name="connsiteX45" fmla="*/ 6713621 w 26573087"/>
              <a:gd name="connsiteY45" fmla="*/ 5900317 h 17378443"/>
              <a:gd name="connsiteX46" fmla="*/ 6617369 w 26573087"/>
              <a:gd name="connsiteY46" fmla="*/ 5780001 h 17378443"/>
              <a:gd name="connsiteX47" fmla="*/ 6256421 w 26573087"/>
              <a:gd name="connsiteY47" fmla="*/ 5154359 h 17378443"/>
              <a:gd name="connsiteX48" fmla="*/ 5991727 w 26573087"/>
              <a:gd name="connsiteY48" fmla="*/ 4745286 h 17378443"/>
              <a:gd name="connsiteX49" fmla="*/ 5871411 w 26573087"/>
              <a:gd name="connsiteY49" fmla="*/ 3806822 h 17378443"/>
              <a:gd name="connsiteX50" fmla="*/ 6039853 w 26573087"/>
              <a:gd name="connsiteY50" fmla="*/ 3373686 h 17378443"/>
              <a:gd name="connsiteX51" fmla="*/ 6232358 w 26573087"/>
              <a:gd name="connsiteY51" fmla="*/ 3325559 h 17378443"/>
              <a:gd name="connsiteX52" fmla="*/ 6352674 w 26573087"/>
              <a:gd name="connsiteY52" fmla="*/ 3469938 h 17378443"/>
              <a:gd name="connsiteX53" fmla="*/ 6424864 w 26573087"/>
              <a:gd name="connsiteY53" fmla="*/ 3758696 h 17378443"/>
              <a:gd name="connsiteX54" fmla="*/ 6521116 w 26573087"/>
              <a:gd name="connsiteY54" fmla="*/ 3782759 h 17378443"/>
              <a:gd name="connsiteX55" fmla="*/ 6665495 w 26573087"/>
              <a:gd name="connsiteY55" fmla="*/ 3494001 h 17378443"/>
              <a:gd name="connsiteX56" fmla="*/ 6665495 w 26573087"/>
              <a:gd name="connsiteY56" fmla="*/ 3229307 h 17378443"/>
              <a:gd name="connsiteX57" fmla="*/ 6737685 w 26573087"/>
              <a:gd name="connsiteY57" fmla="*/ 2916486 h 17378443"/>
              <a:gd name="connsiteX58" fmla="*/ 6882064 w 26573087"/>
              <a:gd name="connsiteY58" fmla="*/ 2796170 h 17378443"/>
              <a:gd name="connsiteX59" fmla="*/ 7267074 w 26573087"/>
              <a:gd name="connsiteY59" fmla="*/ 2868359 h 17378443"/>
              <a:gd name="connsiteX60" fmla="*/ 7243011 w 26573087"/>
              <a:gd name="connsiteY60" fmla="*/ 2290843 h 17378443"/>
              <a:gd name="connsiteX61" fmla="*/ 7098632 w 26573087"/>
              <a:gd name="connsiteY61" fmla="*/ 1857707 h 17378443"/>
              <a:gd name="connsiteX62" fmla="*/ 7194885 w 26573087"/>
              <a:gd name="connsiteY62" fmla="*/ 1568949 h 17378443"/>
              <a:gd name="connsiteX63" fmla="*/ 7002379 w 26573087"/>
              <a:gd name="connsiteY63" fmla="*/ 1183938 h 17378443"/>
              <a:gd name="connsiteX64" fmla="*/ 6809874 w 26573087"/>
              <a:gd name="connsiteY64" fmla="*/ 1087686 h 17378443"/>
              <a:gd name="connsiteX65" fmla="*/ 6521116 w 26573087"/>
              <a:gd name="connsiteY65" fmla="*/ 798928 h 17378443"/>
              <a:gd name="connsiteX66" fmla="*/ 6641432 w 26573087"/>
              <a:gd name="connsiteY66" fmla="*/ 365791 h 17378443"/>
              <a:gd name="connsiteX67" fmla="*/ 6376737 w 26573087"/>
              <a:gd name="connsiteY67" fmla="*/ 437980 h 17378443"/>
              <a:gd name="connsiteX68" fmla="*/ 6232358 w 26573087"/>
              <a:gd name="connsiteY68" fmla="*/ 534233 h 17378443"/>
              <a:gd name="connsiteX69" fmla="*/ 5534527 w 26573087"/>
              <a:gd name="connsiteY69" fmla="*/ 293601 h 17378443"/>
              <a:gd name="connsiteX70" fmla="*/ 5366085 w 26573087"/>
              <a:gd name="connsiteY70" fmla="*/ 221412 h 17378443"/>
              <a:gd name="connsiteX71" fmla="*/ 4932948 w 26573087"/>
              <a:gd name="connsiteY71" fmla="*/ 149222 h 17378443"/>
              <a:gd name="connsiteX72" fmla="*/ 4692316 w 26573087"/>
              <a:gd name="connsiteY72" fmla="*/ 77033 h 17378443"/>
              <a:gd name="connsiteX73" fmla="*/ 4403558 w 26573087"/>
              <a:gd name="connsiteY73" fmla="*/ 4843 h 17378443"/>
              <a:gd name="connsiteX74" fmla="*/ 4259179 w 26573087"/>
              <a:gd name="connsiteY74" fmla="*/ 221412 h 17378443"/>
              <a:gd name="connsiteX75" fmla="*/ 4066674 w 26573087"/>
              <a:gd name="connsiteY75" fmla="*/ 197349 h 17378443"/>
              <a:gd name="connsiteX76" fmla="*/ 3898232 w 26573087"/>
              <a:gd name="connsiteY76" fmla="*/ 197349 h 17378443"/>
              <a:gd name="connsiteX77" fmla="*/ 3753853 w 26573087"/>
              <a:gd name="connsiteY77" fmla="*/ 197349 h 17378443"/>
              <a:gd name="connsiteX78" fmla="*/ 3465095 w 26573087"/>
              <a:gd name="connsiteY78" fmla="*/ 510170 h 17378443"/>
              <a:gd name="connsiteX79" fmla="*/ 3320716 w 26573087"/>
              <a:gd name="connsiteY79" fmla="*/ 437980 h 17378443"/>
              <a:gd name="connsiteX80" fmla="*/ 2791327 w 26573087"/>
              <a:gd name="connsiteY80" fmla="*/ 317665 h 17378443"/>
              <a:gd name="connsiteX81" fmla="*/ 1612232 w 26573087"/>
              <a:gd name="connsiteY81" fmla="*/ 486107 h 17378443"/>
              <a:gd name="connsiteX82" fmla="*/ 890337 w 26573087"/>
              <a:gd name="connsiteY82" fmla="*/ 293601 h 17378443"/>
              <a:gd name="connsiteX83" fmla="*/ 144379 w 26573087"/>
              <a:gd name="connsiteY83" fmla="*/ 389854 h 17378443"/>
              <a:gd name="connsiteX84" fmla="*/ 0 w 26573087"/>
              <a:gd name="connsiteY84" fmla="*/ 437980 h 17378443"/>
              <a:gd name="connsiteX85" fmla="*/ 0 w 26573087"/>
              <a:gd name="connsiteY85" fmla="*/ 17378443 h 17378443"/>
              <a:gd name="connsiteX86" fmla="*/ 26565727 w 26573087"/>
              <a:gd name="connsiteY86" fmla="*/ 17378443 h 17378443"/>
              <a:gd name="connsiteX87" fmla="*/ 26573087 w 26573087"/>
              <a:gd name="connsiteY87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426864 w 26573087"/>
              <a:gd name="connsiteY9" fmla="*/ 10424191 h 17378443"/>
              <a:gd name="connsiteX10" fmla="*/ 21488400 w 26573087"/>
              <a:gd name="connsiteY10" fmla="*/ 10087307 h 17378443"/>
              <a:gd name="connsiteX11" fmla="*/ 20718379 w 26573087"/>
              <a:gd name="connsiteY11" fmla="*/ 9991054 h 17378443"/>
              <a:gd name="connsiteX12" fmla="*/ 20357432 w 26573087"/>
              <a:gd name="connsiteY12" fmla="*/ 10015117 h 17378443"/>
              <a:gd name="connsiteX13" fmla="*/ 19779916 w 26573087"/>
              <a:gd name="connsiteY13" fmla="*/ 9894801 h 17378443"/>
              <a:gd name="connsiteX14" fmla="*/ 19033958 w 26573087"/>
              <a:gd name="connsiteY14" fmla="*/ 9798549 h 17378443"/>
              <a:gd name="connsiteX15" fmla="*/ 18600821 w 26573087"/>
              <a:gd name="connsiteY15" fmla="*/ 9774486 h 17378443"/>
              <a:gd name="connsiteX16" fmla="*/ 18263937 w 26573087"/>
              <a:gd name="connsiteY16" fmla="*/ 9894801 h 17378443"/>
              <a:gd name="connsiteX17" fmla="*/ 17734548 w 26573087"/>
              <a:gd name="connsiteY17" fmla="*/ 9846675 h 17378443"/>
              <a:gd name="connsiteX18" fmla="*/ 17084842 w 26573087"/>
              <a:gd name="connsiteY18" fmla="*/ 9822612 h 17378443"/>
              <a:gd name="connsiteX19" fmla="*/ 15857621 w 26573087"/>
              <a:gd name="connsiteY19" fmla="*/ 9750422 h 17378443"/>
              <a:gd name="connsiteX20" fmla="*/ 15039474 w 26573087"/>
              <a:gd name="connsiteY20" fmla="*/ 9557917 h 17378443"/>
              <a:gd name="connsiteX21" fmla="*/ 14028821 w 26573087"/>
              <a:gd name="connsiteY21" fmla="*/ 9341349 h 17378443"/>
              <a:gd name="connsiteX22" fmla="*/ 13090358 w 26573087"/>
              <a:gd name="connsiteY22" fmla="*/ 8980401 h 17378443"/>
              <a:gd name="connsiteX23" fmla="*/ 12368464 w 26573087"/>
              <a:gd name="connsiteY23" fmla="*/ 8571328 h 17378443"/>
              <a:gd name="connsiteX24" fmla="*/ 11670632 w 26573087"/>
              <a:gd name="connsiteY24" fmla="*/ 8451012 h 17378443"/>
              <a:gd name="connsiteX25" fmla="*/ 11309685 w 26573087"/>
              <a:gd name="connsiteY25" fmla="*/ 8378822 h 17378443"/>
              <a:gd name="connsiteX26" fmla="*/ 11189369 w 26573087"/>
              <a:gd name="connsiteY26" fmla="*/ 8595391 h 17378443"/>
              <a:gd name="connsiteX27" fmla="*/ 11020927 w 26573087"/>
              <a:gd name="connsiteY27" fmla="*/ 8523201 h 17378443"/>
              <a:gd name="connsiteX28" fmla="*/ 10732169 w 26573087"/>
              <a:gd name="connsiteY28" fmla="*/ 8643517 h 17378443"/>
              <a:gd name="connsiteX29" fmla="*/ 10130590 w 26573087"/>
              <a:gd name="connsiteY29" fmla="*/ 8619454 h 17378443"/>
              <a:gd name="connsiteX30" fmla="*/ 9577137 w 26573087"/>
              <a:gd name="connsiteY30" fmla="*/ 8763833 h 17378443"/>
              <a:gd name="connsiteX31" fmla="*/ 9336506 w 26573087"/>
              <a:gd name="connsiteY31" fmla="*/ 9221033 h 17378443"/>
              <a:gd name="connsiteX32" fmla="*/ 9168064 w 26573087"/>
              <a:gd name="connsiteY32" fmla="*/ 9413538 h 17378443"/>
              <a:gd name="connsiteX33" fmla="*/ 9144000 w 26573087"/>
              <a:gd name="connsiteY33" fmla="*/ 10039180 h 17378443"/>
              <a:gd name="connsiteX34" fmla="*/ 9047748 w 26573087"/>
              <a:gd name="connsiteY34" fmla="*/ 10135433 h 17378443"/>
              <a:gd name="connsiteX35" fmla="*/ 8927432 w 26573087"/>
              <a:gd name="connsiteY35" fmla="*/ 9654170 h 17378443"/>
              <a:gd name="connsiteX36" fmla="*/ 8638674 w 26573087"/>
              <a:gd name="connsiteY36" fmla="*/ 9413538 h 17378443"/>
              <a:gd name="connsiteX37" fmla="*/ 8157411 w 26573087"/>
              <a:gd name="connsiteY37" fmla="*/ 9654170 h 17378443"/>
              <a:gd name="connsiteX38" fmla="*/ 7988969 w 26573087"/>
              <a:gd name="connsiteY38" fmla="*/ 9485728 h 17378443"/>
              <a:gd name="connsiteX39" fmla="*/ 8229600 w 26573087"/>
              <a:gd name="connsiteY39" fmla="*/ 8811959 h 17378443"/>
              <a:gd name="connsiteX40" fmla="*/ 8277727 w 26573087"/>
              <a:gd name="connsiteY40" fmla="*/ 8258507 h 17378443"/>
              <a:gd name="connsiteX41" fmla="*/ 7916779 w 26573087"/>
              <a:gd name="connsiteY41" fmla="*/ 7632865 h 17378443"/>
              <a:gd name="connsiteX42" fmla="*/ 7603958 w 26573087"/>
              <a:gd name="connsiteY42" fmla="*/ 7271917 h 17378443"/>
              <a:gd name="connsiteX43" fmla="*/ 7387390 w 26573087"/>
              <a:gd name="connsiteY43" fmla="*/ 6935033 h 17378443"/>
              <a:gd name="connsiteX44" fmla="*/ 7050506 w 26573087"/>
              <a:gd name="connsiteY44" fmla="*/ 6357517 h 17378443"/>
              <a:gd name="connsiteX45" fmla="*/ 6713621 w 26573087"/>
              <a:gd name="connsiteY45" fmla="*/ 5900317 h 17378443"/>
              <a:gd name="connsiteX46" fmla="*/ 6617369 w 26573087"/>
              <a:gd name="connsiteY46" fmla="*/ 5780001 h 17378443"/>
              <a:gd name="connsiteX47" fmla="*/ 6256421 w 26573087"/>
              <a:gd name="connsiteY47" fmla="*/ 5154359 h 17378443"/>
              <a:gd name="connsiteX48" fmla="*/ 5991727 w 26573087"/>
              <a:gd name="connsiteY48" fmla="*/ 4745286 h 17378443"/>
              <a:gd name="connsiteX49" fmla="*/ 5871411 w 26573087"/>
              <a:gd name="connsiteY49" fmla="*/ 3806822 h 17378443"/>
              <a:gd name="connsiteX50" fmla="*/ 6039853 w 26573087"/>
              <a:gd name="connsiteY50" fmla="*/ 3373686 h 17378443"/>
              <a:gd name="connsiteX51" fmla="*/ 6232358 w 26573087"/>
              <a:gd name="connsiteY51" fmla="*/ 3325559 h 17378443"/>
              <a:gd name="connsiteX52" fmla="*/ 6352674 w 26573087"/>
              <a:gd name="connsiteY52" fmla="*/ 3469938 h 17378443"/>
              <a:gd name="connsiteX53" fmla="*/ 6424864 w 26573087"/>
              <a:gd name="connsiteY53" fmla="*/ 3758696 h 17378443"/>
              <a:gd name="connsiteX54" fmla="*/ 6521116 w 26573087"/>
              <a:gd name="connsiteY54" fmla="*/ 3782759 h 17378443"/>
              <a:gd name="connsiteX55" fmla="*/ 6665495 w 26573087"/>
              <a:gd name="connsiteY55" fmla="*/ 3494001 h 17378443"/>
              <a:gd name="connsiteX56" fmla="*/ 6665495 w 26573087"/>
              <a:gd name="connsiteY56" fmla="*/ 3229307 h 17378443"/>
              <a:gd name="connsiteX57" fmla="*/ 6737685 w 26573087"/>
              <a:gd name="connsiteY57" fmla="*/ 2916486 h 17378443"/>
              <a:gd name="connsiteX58" fmla="*/ 6882064 w 26573087"/>
              <a:gd name="connsiteY58" fmla="*/ 2796170 h 17378443"/>
              <a:gd name="connsiteX59" fmla="*/ 7267074 w 26573087"/>
              <a:gd name="connsiteY59" fmla="*/ 2868359 h 17378443"/>
              <a:gd name="connsiteX60" fmla="*/ 7243011 w 26573087"/>
              <a:gd name="connsiteY60" fmla="*/ 2290843 h 17378443"/>
              <a:gd name="connsiteX61" fmla="*/ 7098632 w 26573087"/>
              <a:gd name="connsiteY61" fmla="*/ 1857707 h 17378443"/>
              <a:gd name="connsiteX62" fmla="*/ 7194885 w 26573087"/>
              <a:gd name="connsiteY62" fmla="*/ 1568949 h 17378443"/>
              <a:gd name="connsiteX63" fmla="*/ 7002379 w 26573087"/>
              <a:gd name="connsiteY63" fmla="*/ 1183938 h 17378443"/>
              <a:gd name="connsiteX64" fmla="*/ 6809874 w 26573087"/>
              <a:gd name="connsiteY64" fmla="*/ 1087686 h 17378443"/>
              <a:gd name="connsiteX65" fmla="*/ 6521116 w 26573087"/>
              <a:gd name="connsiteY65" fmla="*/ 798928 h 17378443"/>
              <a:gd name="connsiteX66" fmla="*/ 6641432 w 26573087"/>
              <a:gd name="connsiteY66" fmla="*/ 365791 h 17378443"/>
              <a:gd name="connsiteX67" fmla="*/ 6376737 w 26573087"/>
              <a:gd name="connsiteY67" fmla="*/ 437980 h 17378443"/>
              <a:gd name="connsiteX68" fmla="*/ 6232358 w 26573087"/>
              <a:gd name="connsiteY68" fmla="*/ 534233 h 17378443"/>
              <a:gd name="connsiteX69" fmla="*/ 5534527 w 26573087"/>
              <a:gd name="connsiteY69" fmla="*/ 293601 h 17378443"/>
              <a:gd name="connsiteX70" fmla="*/ 5366085 w 26573087"/>
              <a:gd name="connsiteY70" fmla="*/ 221412 h 17378443"/>
              <a:gd name="connsiteX71" fmla="*/ 4932948 w 26573087"/>
              <a:gd name="connsiteY71" fmla="*/ 149222 h 17378443"/>
              <a:gd name="connsiteX72" fmla="*/ 4692316 w 26573087"/>
              <a:gd name="connsiteY72" fmla="*/ 77033 h 17378443"/>
              <a:gd name="connsiteX73" fmla="*/ 4403558 w 26573087"/>
              <a:gd name="connsiteY73" fmla="*/ 4843 h 17378443"/>
              <a:gd name="connsiteX74" fmla="*/ 4259179 w 26573087"/>
              <a:gd name="connsiteY74" fmla="*/ 221412 h 17378443"/>
              <a:gd name="connsiteX75" fmla="*/ 4066674 w 26573087"/>
              <a:gd name="connsiteY75" fmla="*/ 197349 h 17378443"/>
              <a:gd name="connsiteX76" fmla="*/ 3898232 w 26573087"/>
              <a:gd name="connsiteY76" fmla="*/ 197349 h 17378443"/>
              <a:gd name="connsiteX77" fmla="*/ 3753853 w 26573087"/>
              <a:gd name="connsiteY77" fmla="*/ 197349 h 17378443"/>
              <a:gd name="connsiteX78" fmla="*/ 3465095 w 26573087"/>
              <a:gd name="connsiteY78" fmla="*/ 510170 h 17378443"/>
              <a:gd name="connsiteX79" fmla="*/ 3320716 w 26573087"/>
              <a:gd name="connsiteY79" fmla="*/ 437980 h 17378443"/>
              <a:gd name="connsiteX80" fmla="*/ 2791327 w 26573087"/>
              <a:gd name="connsiteY80" fmla="*/ 317665 h 17378443"/>
              <a:gd name="connsiteX81" fmla="*/ 1612232 w 26573087"/>
              <a:gd name="connsiteY81" fmla="*/ 486107 h 17378443"/>
              <a:gd name="connsiteX82" fmla="*/ 890337 w 26573087"/>
              <a:gd name="connsiteY82" fmla="*/ 293601 h 17378443"/>
              <a:gd name="connsiteX83" fmla="*/ 144379 w 26573087"/>
              <a:gd name="connsiteY83" fmla="*/ 389854 h 17378443"/>
              <a:gd name="connsiteX84" fmla="*/ 0 w 26573087"/>
              <a:gd name="connsiteY84" fmla="*/ 437980 h 17378443"/>
              <a:gd name="connsiteX85" fmla="*/ 0 w 26573087"/>
              <a:gd name="connsiteY85" fmla="*/ 17378443 h 17378443"/>
              <a:gd name="connsiteX86" fmla="*/ 26565727 w 26573087"/>
              <a:gd name="connsiteY86" fmla="*/ 17378443 h 17378443"/>
              <a:gd name="connsiteX87" fmla="*/ 26573087 w 26573087"/>
              <a:gd name="connsiteY87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1488400 w 26573087"/>
              <a:gd name="connsiteY10" fmla="*/ 10087307 h 17378443"/>
              <a:gd name="connsiteX11" fmla="*/ 20718379 w 26573087"/>
              <a:gd name="connsiteY11" fmla="*/ 9991054 h 17378443"/>
              <a:gd name="connsiteX12" fmla="*/ 20357432 w 26573087"/>
              <a:gd name="connsiteY12" fmla="*/ 10015117 h 17378443"/>
              <a:gd name="connsiteX13" fmla="*/ 19779916 w 26573087"/>
              <a:gd name="connsiteY13" fmla="*/ 9894801 h 17378443"/>
              <a:gd name="connsiteX14" fmla="*/ 19033958 w 26573087"/>
              <a:gd name="connsiteY14" fmla="*/ 9798549 h 17378443"/>
              <a:gd name="connsiteX15" fmla="*/ 18600821 w 26573087"/>
              <a:gd name="connsiteY15" fmla="*/ 9774486 h 17378443"/>
              <a:gd name="connsiteX16" fmla="*/ 18263937 w 26573087"/>
              <a:gd name="connsiteY16" fmla="*/ 9894801 h 17378443"/>
              <a:gd name="connsiteX17" fmla="*/ 17734548 w 26573087"/>
              <a:gd name="connsiteY17" fmla="*/ 9846675 h 17378443"/>
              <a:gd name="connsiteX18" fmla="*/ 17084842 w 26573087"/>
              <a:gd name="connsiteY18" fmla="*/ 9822612 h 17378443"/>
              <a:gd name="connsiteX19" fmla="*/ 15857621 w 26573087"/>
              <a:gd name="connsiteY19" fmla="*/ 9750422 h 17378443"/>
              <a:gd name="connsiteX20" fmla="*/ 15039474 w 26573087"/>
              <a:gd name="connsiteY20" fmla="*/ 9557917 h 17378443"/>
              <a:gd name="connsiteX21" fmla="*/ 14028821 w 26573087"/>
              <a:gd name="connsiteY21" fmla="*/ 9341349 h 17378443"/>
              <a:gd name="connsiteX22" fmla="*/ 13090358 w 26573087"/>
              <a:gd name="connsiteY22" fmla="*/ 8980401 h 17378443"/>
              <a:gd name="connsiteX23" fmla="*/ 12368464 w 26573087"/>
              <a:gd name="connsiteY23" fmla="*/ 8571328 h 17378443"/>
              <a:gd name="connsiteX24" fmla="*/ 11670632 w 26573087"/>
              <a:gd name="connsiteY24" fmla="*/ 8451012 h 17378443"/>
              <a:gd name="connsiteX25" fmla="*/ 11309685 w 26573087"/>
              <a:gd name="connsiteY25" fmla="*/ 8378822 h 17378443"/>
              <a:gd name="connsiteX26" fmla="*/ 11189369 w 26573087"/>
              <a:gd name="connsiteY26" fmla="*/ 8595391 h 17378443"/>
              <a:gd name="connsiteX27" fmla="*/ 11020927 w 26573087"/>
              <a:gd name="connsiteY27" fmla="*/ 8523201 h 17378443"/>
              <a:gd name="connsiteX28" fmla="*/ 10732169 w 26573087"/>
              <a:gd name="connsiteY28" fmla="*/ 8643517 h 17378443"/>
              <a:gd name="connsiteX29" fmla="*/ 10130590 w 26573087"/>
              <a:gd name="connsiteY29" fmla="*/ 8619454 h 17378443"/>
              <a:gd name="connsiteX30" fmla="*/ 9577137 w 26573087"/>
              <a:gd name="connsiteY30" fmla="*/ 8763833 h 17378443"/>
              <a:gd name="connsiteX31" fmla="*/ 9336506 w 26573087"/>
              <a:gd name="connsiteY31" fmla="*/ 9221033 h 17378443"/>
              <a:gd name="connsiteX32" fmla="*/ 9168064 w 26573087"/>
              <a:gd name="connsiteY32" fmla="*/ 9413538 h 17378443"/>
              <a:gd name="connsiteX33" fmla="*/ 9144000 w 26573087"/>
              <a:gd name="connsiteY33" fmla="*/ 10039180 h 17378443"/>
              <a:gd name="connsiteX34" fmla="*/ 9047748 w 26573087"/>
              <a:gd name="connsiteY34" fmla="*/ 10135433 h 17378443"/>
              <a:gd name="connsiteX35" fmla="*/ 8927432 w 26573087"/>
              <a:gd name="connsiteY35" fmla="*/ 9654170 h 17378443"/>
              <a:gd name="connsiteX36" fmla="*/ 8638674 w 26573087"/>
              <a:gd name="connsiteY36" fmla="*/ 9413538 h 17378443"/>
              <a:gd name="connsiteX37" fmla="*/ 8157411 w 26573087"/>
              <a:gd name="connsiteY37" fmla="*/ 9654170 h 17378443"/>
              <a:gd name="connsiteX38" fmla="*/ 7988969 w 26573087"/>
              <a:gd name="connsiteY38" fmla="*/ 9485728 h 17378443"/>
              <a:gd name="connsiteX39" fmla="*/ 8229600 w 26573087"/>
              <a:gd name="connsiteY39" fmla="*/ 8811959 h 17378443"/>
              <a:gd name="connsiteX40" fmla="*/ 8277727 w 26573087"/>
              <a:gd name="connsiteY40" fmla="*/ 8258507 h 17378443"/>
              <a:gd name="connsiteX41" fmla="*/ 7916779 w 26573087"/>
              <a:gd name="connsiteY41" fmla="*/ 7632865 h 17378443"/>
              <a:gd name="connsiteX42" fmla="*/ 7603958 w 26573087"/>
              <a:gd name="connsiteY42" fmla="*/ 7271917 h 17378443"/>
              <a:gd name="connsiteX43" fmla="*/ 7387390 w 26573087"/>
              <a:gd name="connsiteY43" fmla="*/ 6935033 h 17378443"/>
              <a:gd name="connsiteX44" fmla="*/ 7050506 w 26573087"/>
              <a:gd name="connsiteY44" fmla="*/ 6357517 h 17378443"/>
              <a:gd name="connsiteX45" fmla="*/ 6713621 w 26573087"/>
              <a:gd name="connsiteY45" fmla="*/ 5900317 h 17378443"/>
              <a:gd name="connsiteX46" fmla="*/ 6617369 w 26573087"/>
              <a:gd name="connsiteY46" fmla="*/ 5780001 h 17378443"/>
              <a:gd name="connsiteX47" fmla="*/ 6256421 w 26573087"/>
              <a:gd name="connsiteY47" fmla="*/ 5154359 h 17378443"/>
              <a:gd name="connsiteX48" fmla="*/ 5991727 w 26573087"/>
              <a:gd name="connsiteY48" fmla="*/ 4745286 h 17378443"/>
              <a:gd name="connsiteX49" fmla="*/ 5871411 w 26573087"/>
              <a:gd name="connsiteY49" fmla="*/ 3806822 h 17378443"/>
              <a:gd name="connsiteX50" fmla="*/ 6039853 w 26573087"/>
              <a:gd name="connsiteY50" fmla="*/ 3373686 h 17378443"/>
              <a:gd name="connsiteX51" fmla="*/ 6232358 w 26573087"/>
              <a:gd name="connsiteY51" fmla="*/ 3325559 h 17378443"/>
              <a:gd name="connsiteX52" fmla="*/ 6352674 w 26573087"/>
              <a:gd name="connsiteY52" fmla="*/ 3469938 h 17378443"/>
              <a:gd name="connsiteX53" fmla="*/ 6424864 w 26573087"/>
              <a:gd name="connsiteY53" fmla="*/ 3758696 h 17378443"/>
              <a:gd name="connsiteX54" fmla="*/ 6521116 w 26573087"/>
              <a:gd name="connsiteY54" fmla="*/ 3782759 h 17378443"/>
              <a:gd name="connsiteX55" fmla="*/ 6665495 w 26573087"/>
              <a:gd name="connsiteY55" fmla="*/ 3494001 h 17378443"/>
              <a:gd name="connsiteX56" fmla="*/ 6665495 w 26573087"/>
              <a:gd name="connsiteY56" fmla="*/ 3229307 h 17378443"/>
              <a:gd name="connsiteX57" fmla="*/ 6737685 w 26573087"/>
              <a:gd name="connsiteY57" fmla="*/ 2916486 h 17378443"/>
              <a:gd name="connsiteX58" fmla="*/ 6882064 w 26573087"/>
              <a:gd name="connsiteY58" fmla="*/ 2796170 h 17378443"/>
              <a:gd name="connsiteX59" fmla="*/ 7267074 w 26573087"/>
              <a:gd name="connsiteY59" fmla="*/ 2868359 h 17378443"/>
              <a:gd name="connsiteX60" fmla="*/ 7243011 w 26573087"/>
              <a:gd name="connsiteY60" fmla="*/ 2290843 h 17378443"/>
              <a:gd name="connsiteX61" fmla="*/ 7098632 w 26573087"/>
              <a:gd name="connsiteY61" fmla="*/ 1857707 h 17378443"/>
              <a:gd name="connsiteX62" fmla="*/ 7194885 w 26573087"/>
              <a:gd name="connsiteY62" fmla="*/ 1568949 h 17378443"/>
              <a:gd name="connsiteX63" fmla="*/ 7002379 w 26573087"/>
              <a:gd name="connsiteY63" fmla="*/ 1183938 h 17378443"/>
              <a:gd name="connsiteX64" fmla="*/ 6809874 w 26573087"/>
              <a:gd name="connsiteY64" fmla="*/ 1087686 h 17378443"/>
              <a:gd name="connsiteX65" fmla="*/ 6521116 w 26573087"/>
              <a:gd name="connsiteY65" fmla="*/ 798928 h 17378443"/>
              <a:gd name="connsiteX66" fmla="*/ 6641432 w 26573087"/>
              <a:gd name="connsiteY66" fmla="*/ 365791 h 17378443"/>
              <a:gd name="connsiteX67" fmla="*/ 6376737 w 26573087"/>
              <a:gd name="connsiteY67" fmla="*/ 437980 h 17378443"/>
              <a:gd name="connsiteX68" fmla="*/ 6232358 w 26573087"/>
              <a:gd name="connsiteY68" fmla="*/ 534233 h 17378443"/>
              <a:gd name="connsiteX69" fmla="*/ 5534527 w 26573087"/>
              <a:gd name="connsiteY69" fmla="*/ 293601 h 17378443"/>
              <a:gd name="connsiteX70" fmla="*/ 5366085 w 26573087"/>
              <a:gd name="connsiteY70" fmla="*/ 221412 h 17378443"/>
              <a:gd name="connsiteX71" fmla="*/ 4932948 w 26573087"/>
              <a:gd name="connsiteY71" fmla="*/ 149222 h 17378443"/>
              <a:gd name="connsiteX72" fmla="*/ 4692316 w 26573087"/>
              <a:gd name="connsiteY72" fmla="*/ 77033 h 17378443"/>
              <a:gd name="connsiteX73" fmla="*/ 4403558 w 26573087"/>
              <a:gd name="connsiteY73" fmla="*/ 4843 h 17378443"/>
              <a:gd name="connsiteX74" fmla="*/ 4259179 w 26573087"/>
              <a:gd name="connsiteY74" fmla="*/ 221412 h 17378443"/>
              <a:gd name="connsiteX75" fmla="*/ 4066674 w 26573087"/>
              <a:gd name="connsiteY75" fmla="*/ 197349 h 17378443"/>
              <a:gd name="connsiteX76" fmla="*/ 3898232 w 26573087"/>
              <a:gd name="connsiteY76" fmla="*/ 197349 h 17378443"/>
              <a:gd name="connsiteX77" fmla="*/ 3753853 w 26573087"/>
              <a:gd name="connsiteY77" fmla="*/ 197349 h 17378443"/>
              <a:gd name="connsiteX78" fmla="*/ 3465095 w 26573087"/>
              <a:gd name="connsiteY78" fmla="*/ 510170 h 17378443"/>
              <a:gd name="connsiteX79" fmla="*/ 3320716 w 26573087"/>
              <a:gd name="connsiteY79" fmla="*/ 437980 h 17378443"/>
              <a:gd name="connsiteX80" fmla="*/ 2791327 w 26573087"/>
              <a:gd name="connsiteY80" fmla="*/ 317665 h 17378443"/>
              <a:gd name="connsiteX81" fmla="*/ 1612232 w 26573087"/>
              <a:gd name="connsiteY81" fmla="*/ 486107 h 17378443"/>
              <a:gd name="connsiteX82" fmla="*/ 890337 w 26573087"/>
              <a:gd name="connsiteY82" fmla="*/ 293601 h 17378443"/>
              <a:gd name="connsiteX83" fmla="*/ 144379 w 26573087"/>
              <a:gd name="connsiteY83" fmla="*/ 389854 h 17378443"/>
              <a:gd name="connsiteX84" fmla="*/ 0 w 26573087"/>
              <a:gd name="connsiteY84" fmla="*/ 437980 h 17378443"/>
              <a:gd name="connsiteX85" fmla="*/ 0 w 26573087"/>
              <a:gd name="connsiteY85" fmla="*/ 17378443 h 17378443"/>
              <a:gd name="connsiteX86" fmla="*/ 26565727 w 26573087"/>
              <a:gd name="connsiteY86" fmla="*/ 17378443 h 17378443"/>
              <a:gd name="connsiteX87" fmla="*/ 26573087 w 26573087"/>
              <a:gd name="connsiteY87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1664800 w 26573087"/>
              <a:gd name="connsiteY10" fmla="*/ 10134954 h 17378443"/>
              <a:gd name="connsiteX11" fmla="*/ 21488400 w 26573087"/>
              <a:gd name="connsiteY11" fmla="*/ 10087307 h 17378443"/>
              <a:gd name="connsiteX12" fmla="*/ 20718379 w 26573087"/>
              <a:gd name="connsiteY12" fmla="*/ 9991054 h 17378443"/>
              <a:gd name="connsiteX13" fmla="*/ 20357432 w 26573087"/>
              <a:gd name="connsiteY13" fmla="*/ 10015117 h 17378443"/>
              <a:gd name="connsiteX14" fmla="*/ 19779916 w 26573087"/>
              <a:gd name="connsiteY14" fmla="*/ 9894801 h 17378443"/>
              <a:gd name="connsiteX15" fmla="*/ 19033958 w 26573087"/>
              <a:gd name="connsiteY15" fmla="*/ 9798549 h 17378443"/>
              <a:gd name="connsiteX16" fmla="*/ 18600821 w 26573087"/>
              <a:gd name="connsiteY16" fmla="*/ 9774486 h 17378443"/>
              <a:gd name="connsiteX17" fmla="*/ 18263937 w 26573087"/>
              <a:gd name="connsiteY17" fmla="*/ 9894801 h 17378443"/>
              <a:gd name="connsiteX18" fmla="*/ 17734548 w 26573087"/>
              <a:gd name="connsiteY18" fmla="*/ 9846675 h 17378443"/>
              <a:gd name="connsiteX19" fmla="*/ 17084842 w 26573087"/>
              <a:gd name="connsiteY19" fmla="*/ 9822612 h 17378443"/>
              <a:gd name="connsiteX20" fmla="*/ 15857621 w 26573087"/>
              <a:gd name="connsiteY20" fmla="*/ 9750422 h 17378443"/>
              <a:gd name="connsiteX21" fmla="*/ 15039474 w 26573087"/>
              <a:gd name="connsiteY21" fmla="*/ 9557917 h 17378443"/>
              <a:gd name="connsiteX22" fmla="*/ 14028821 w 26573087"/>
              <a:gd name="connsiteY22" fmla="*/ 9341349 h 17378443"/>
              <a:gd name="connsiteX23" fmla="*/ 13090358 w 26573087"/>
              <a:gd name="connsiteY23" fmla="*/ 8980401 h 17378443"/>
              <a:gd name="connsiteX24" fmla="*/ 12368464 w 26573087"/>
              <a:gd name="connsiteY24" fmla="*/ 8571328 h 17378443"/>
              <a:gd name="connsiteX25" fmla="*/ 11670632 w 26573087"/>
              <a:gd name="connsiteY25" fmla="*/ 8451012 h 17378443"/>
              <a:gd name="connsiteX26" fmla="*/ 11309685 w 26573087"/>
              <a:gd name="connsiteY26" fmla="*/ 8378822 h 17378443"/>
              <a:gd name="connsiteX27" fmla="*/ 11189369 w 26573087"/>
              <a:gd name="connsiteY27" fmla="*/ 8595391 h 17378443"/>
              <a:gd name="connsiteX28" fmla="*/ 11020927 w 26573087"/>
              <a:gd name="connsiteY28" fmla="*/ 8523201 h 17378443"/>
              <a:gd name="connsiteX29" fmla="*/ 10732169 w 26573087"/>
              <a:gd name="connsiteY29" fmla="*/ 8643517 h 17378443"/>
              <a:gd name="connsiteX30" fmla="*/ 10130590 w 26573087"/>
              <a:gd name="connsiteY30" fmla="*/ 8619454 h 17378443"/>
              <a:gd name="connsiteX31" fmla="*/ 9577137 w 26573087"/>
              <a:gd name="connsiteY31" fmla="*/ 8763833 h 17378443"/>
              <a:gd name="connsiteX32" fmla="*/ 9336506 w 26573087"/>
              <a:gd name="connsiteY32" fmla="*/ 9221033 h 17378443"/>
              <a:gd name="connsiteX33" fmla="*/ 9168064 w 26573087"/>
              <a:gd name="connsiteY33" fmla="*/ 9413538 h 17378443"/>
              <a:gd name="connsiteX34" fmla="*/ 9144000 w 26573087"/>
              <a:gd name="connsiteY34" fmla="*/ 10039180 h 17378443"/>
              <a:gd name="connsiteX35" fmla="*/ 9047748 w 26573087"/>
              <a:gd name="connsiteY35" fmla="*/ 10135433 h 17378443"/>
              <a:gd name="connsiteX36" fmla="*/ 8927432 w 26573087"/>
              <a:gd name="connsiteY36" fmla="*/ 9654170 h 17378443"/>
              <a:gd name="connsiteX37" fmla="*/ 8638674 w 26573087"/>
              <a:gd name="connsiteY37" fmla="*/ 9413538 h 17378443"/>
              <a:gd name="connsiteX38" fmla="*/ 8157411 w 26573087"/>
              <a:gd name="connsiteY38" fmla="*/ 9654170 h 17378443"/>
              <a:gd name="connsiteX39" fmla="*/ 7988969 w 26573087"/>
              <a:gd name="connsiteY39" fmla="*/ 9485728 h 17378443"/>
              <a:gd name="connsiteX40" fmla="*/ 8229600 w 26573087"/>
              <a:gd name="connsiteY40" fmla="*/ 8811959 h 17378443"/>
              <a:gd name="connsiteX41" fmla="*/ 8277727 w 26573087"/>
              <a:gd name="connsiteY41" fmla="*/ 8258507 h 17378443"/>
              <a:gd name="connsiteX42" fmla="*/ 7916779 w 26573087"/>
              <a:gd name="connsiteY42" fmla="*/ 7632865 h 17378443"/>
              <a:gd name="connsiteX43" fmla="*/ 7603958 w 26573087"/>
              <a:gd name="connsiteY43" fmla="*/ 7271917 h 17378443"/>
              <a:gd name="connsiteX44" fmla="*/ 7387390 w 26573087"/>
              <a:gd name="connsiteY44" fmla="*/ 6935033 h 17378443"/>
              <a:gd name="connsiteX45" fmla="*/ 7050506 w 26573087"/>
              <a:gd name="connsiteY45" fmla="*/ 6357517 h 17378443"/>
              <a:gd name="connsiteX46" fmla="*/ 6713621 w 26573087"/>
              <a:gd name="connsiteY46" fmla="*/ 5900317 h 17378443"/>
              <a:gd name="connsiteX47" fmla="*/ 6617369 w 26573087"/>
              <a:gd name="connsiteY47" fmla="*/ 5780001 h 17378443"/>
              <a:gd name="connsiteX48" fmla="*/ 6256421 w 26573087"/>
              <a:gd name="connsiteY48" fmla="*/ 5154359 h 17378443"/>
              <a:gd name="connsiteX49" fmla="*/ 5991727 w 26573087"/>
              <a:gd name="connsiteY49" fmla="*/ 4745286 h 17378443"/>
              <a:gd name="connsiteX50" fmla="*/ 5871411 w 26573087"/>
              <a:gd name="connsiteY50" fmla="*/ 3806822 h 17378443"/>
              <a:gd name="connsiteX51" fmla="*/ 6039853 w 26573087"/>
              <a:gd name="connsiteY51" fmla="*/ 3373686 h 17378443"/>
              <a:gd name="connsiteX52" fmla="*/ 6232358 w 26573087"/>
              <a:gd name="connsiteY52" fmla="*/ 3325559 h 17378443"/>
              <a:gd name="connsiteX53" fmla="*/ 6352674 w 26573087"/>
              <a:gd name="connsiteY53" fmla="*/ 3469938 h 17378443"/>
              <a:gd name="connsiteX54" fmla="*/ 6424864 w 26573087"/>
              <a:gd name="connsiteY54" fmla="*/ 3758696 h 17378443"/>
              <a:gd name="connsiteX55" fmla="*/ 6521116 w 26573087"/>
              <a:gd name="connsiteY55" fmla="*/ 3782759 h 17378443"/>
              <a:gd name="connsiteX56" fmla="*/ 6665495 w 26573087"/>
              <a:gd name="connsiteY56" fmla="*/ 3494001 h 17378443"/>
              <a:gd name="connsiteX57" fmla="*/ 6665495 w 26573087"/>
              <a:gd name="connsiteY57" fmla="*/ 3229307 h 17378443"/>
              <a:gd name="connsiteX58" fmla="*/ 6737685 w 26573087"/>
              <a:gd name="connsiteY58" fmla="*/ 2916486 h 17378443"/>
              <a:gd name="connsiteX59" fmla="*/ 6882064 w 26573087"/>
              <a:gd name="connsiteY59" fmla="*/ 2796170 h 17378443"/>
              <a:gd name="connsiteX60" fmla="*/ 7267074 w 26573087"/>
              <a:gd name="connsiteY60" fmla="*/ 2868359 h 17378443"/>
              <a:gd name="connsiteX61" fmla="*/ 7243011 w 26573087"/>
              <a:gd name="connsiteY61" fmla="*/ 2290843 h 17378443"/>
              <a:gd name="connsiteX62" fmla="*/ 7098632 w 26573087"/>
              <a:gd name="connsiteY62" fmla="*/ 1857707 h 17378443"/>
              <a:gd name="connsiteX63" fmla="*/ 7194885 w 26573087"/>
              <a:gd name="connsiteY63" fmla="*/ 1568949 h 17378443"/>
              <a:gd name="connsiteX64" fmla="*/ 7002379 w 26573087"/>
              <a:gd name="connsiteY64" fmla="*/ 1183938 h 17378443"/>
              <a:gd name="connsiteX65" fmla="*/ 6809874 w 26573087"/>
              <a:gd name="connsiteY65" fmla="*/ 1087686 h 17378443"/>
              <a:gd name="connsiteX66" fmla="*/ 6521116 w 26573087"/>
              <a:gd name="connsiteY66" fmla="*/ 798928 h 17378443"/>
              <a:gd name="connsiteX67" fmla="*/ 6641432 w 26573087"/>
              <a:gd name="connsiteY67" fmla="*/ 365791 h 17378443"/>
              <a:gd name="connsiteX68" fmla="*/ 6376737 w 26573087"/>
              <a:gd name="connsiteY68" fmla="*/ 437980 h 17378443"/>
              <a:gd name="connsiteX69" fmla="*/ 6232358 w 26573087"/>
              <a:gd name="connsiteY69" fmla="*/ 534233 h 17378443"/>
              <a:gd name="connsiteX70" fmla="*/ 5534527 w 26573087"/>
              <a:gd name="connsiteY70" fmla="*/ 293601 h 17378443"/>
              <a:gd name="connsiteX71" fmla="*/ 5366085 w 26573087"/>
              <a:gd name="connsiteY71" fmla="*/ 221412 h 17378443"/>
              <a:gd name="connsiteX72" fmla="*/ 4932948 w 26573087"/>
              <a:gd name="connsiteY72" fmla="*/ 149222 h 17378443"/>
              <a:gd name="connsiteX73" fmla="*/ 4692316 w 26573087"/>
              <a:gd name="connsiteY73" fmla="*/ 77033 h 17378443"/>
              <a:gd name="connsiteX74" fmla="*/ 4403558 w 26573087"/>
              <a:gd name="connsiteY74" fmla="*/ 4843 h 17378443"/>
              <a:gd name="connsiteX75" fmla="*/ 4259179 w 26573087"/>
              <a:gd name="connsiteY75" fmla="*/ 221412 h 17378443"/>
              <a:gd name="connsiteX76" fmla="*/ 4066674 w 26573087"/>
              <a:gd name="connsiteY76" fmla="*/ 197349 h 17378443"/>
              <a:gd name="connsiteX77" fmla="*/ 3898232 w 26573087"/>
              <a:gd name="connsiteY77" fmla="*/ 197349 h 17378443"/>
              <a:gd name="connsiteX78" fmla="*/ 3753853 w 26573087"/>
              <a:gd name="connsiteY78" fmla="*/ 197349 h 17378443"/>
              <a:gd name="connsiteX79" fmla="*/ 3465095 w 26573087"/>
              <a:gd name="connsiteY79" fmla="*/ 510170 h 17378443"/>
              <a:gd name="connsiteX80" fmla="*/ 3320716 w 26573087"/>
              <a:gd name="connsiteY80" fmla="*/ 437980 h 17378443"/>
              <a:gd name="connsiteX81" fmla="*/ 2791327 w 26573087"/>
              <a:gd name="connsiteY81" fmla="*/ 317665 h 17378443"/>
              <a:gd name="connsiteX82" fmla="*/ 1612232 w 26573087"/>
              <a:gd name="connsiteY82" fmla="*/ 486107 h 17378443"/>
              <a:gd name="connsiteX83" fmla="*/ 890337 w 26573087"/>
              <a:gd name="connsiteY83" fmla="*/ 293601 h 17378443"/>
              <a:gd name="connsiteX84" fmla="*/ 144379 w 26573087"/>
              <a:gd name="connsiteY84" fmla="*/ 389854 h 17378443"/>
              <a:gd name="connsiteX85" fmla="*/ 0 w 26573087"/>
              <a:gd name="connsiteY85" fmla="*/ 437980 h 17378443"/>
              <a:gd name="connsiteX86" fmla="*/ 0 w 26573087"/>
              <a:gd name="connsiteY86" fmla="*/ 17378443 h 17378443"/>
              <a:gd name="connsiteX87" fmla="*/ 26565727 w 26573087"/>
              <a:gd name="connsiteY87" fmla="*/ 17378443 h 17378443"/>
              <a:gd name="connsiteX88" fmla="*/ 26573087 w 26573087"/>
              <a:gd name="connsiteY88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0718379 w 26573087"/>
              <a:gd name="connsiteY13" fmla="*/ 9991054 h 17378443"/>
              <a:gd name="connsiteX14" fmla="*/ 20357432 w 26573087"/>
              <a:gd name="connsiteY14" fmla="*/ 10015117 h 17378443"/>
              <a:gd name="connsiteX15" fmla="*/ 19779916 w 26573087"/>
              <a:gd name="connsiteY15" fmla="*/ 9894801 h 17378443"/>
              <a:gd name="connsiteX16" fmla="*/ 19033958 w 26573087"/>
              <a:gd name="connsiteY16" fmla="*/ 9798549 h 17378443"/>
              <a:gd name="connsiteX17" fmla="*/ 18600821 w 26573087"/>
              <a:gd name="connsiteY17" fmla="*/ 9774486 h 17378443"/>
              <a:gd name="connsiteX18" fmla="*/ 18263937 w 26573087"/>
              <a:gd name="connsiteY18" fmla="*/ 9894801 h 17378443"/>
              <a:gd name="connsiteX19" fmla="*/ 17734548 w 26573087"/>
              <a:gd name="connsiteY19" fmla="*/ 9846675 h 17378443"/>
              <a:gd name="connsiteX20" fmla="*/ 17084842 w 26573087"/>
              <a:gd name="connsiteY20" fmla="*/ 9822612 h 17378443"/>
              <a:gd name="connsiteX21" fmla="*/ 15857621 w 26573087"/>
              <a:gd name="connsiteY21" fmla="*/ 9750422 h 17378443"/>
              <a:gd name="connsiteX22" fmla="*/ 15039474 w 26573087"/>
              <a:gd name="connsiteY22" fmla="*/ 9557917 h 17378443"/>
              <a:gd name="connsiteX23" fmla="*/ 14028821 w 26573087"/>
              <a:gd name="connsiteY23" fmla="*/ 9341349 h 17378443"/>
              <a:gd name="connsiteX24" fmla="*/ 13090358 w 26573087"/>
              <a:gd name="connsiteY24" fmla="*/ 8980401 h 17378443"/>
              <a:gd name="connsiteX25" fmla="*/ 12368464 w 26573087"/>
              <a:gd name="connsiteY25" fmla="*/ 8571328 h 17378443"/>
              <a:gd name="connsiteX26" fmla="*/ 11670632 w 26573087"/>
              <a:gd name="connsiteY26" fmla="*/ 8451012 h 17378443"/>
              <a:gd name="connsiteX27" fmla="*/ 11309685 w 26573087"/>
              <a:gd name="connsiteY27" fmla="*/ 8378822 h 17378443"/>
              <a:gd name="connsiteX28" fmla="*/ 11189369 w 26573087"/>
              <a:gd name="connsiteY28" fmla="*/ 8595391 h 17378443"/>
              <a:gd name="connsiteX29" fmla="*/ 11020927 w 26573087"/>
              <a:gd name="connsiteY29" fmla="*/ 8523201 h 17378443"/>
              <a:gd name="connsiteX30" fmla="*/ 10732169 w 26573087"/>
              <a:gd name="connsiteY30" fmla="*/ 8643517 h 17378443"/>
              <a:gd name="connsiteX31" fmla="*/ 10130590 w 26573087"/>
              <a:gd name="connsiteY31" fmla="*/ 8619454 h 17378443"/>
              <a:gd name="connsiteX32" fmla="*/ 9577137 w 26573087"/>
              <a:gd name="connsiteY32" fmla="*/ 8763833 h 17378443"/>
              <a:gd name="connsiteX33" fmla="*/ 9336506 w 26573087"/>
              <a:gd name="connsiteY33" fmla="*/ 9221033 h 17378443"/>
              <a:gd name="connsiteX34" fmla="*/ 9168064 w 26573087"/>
              <a:gd name="connsiteY34" fmla="*/ 9413538 h 17378443"/>
              <a:gd name="connsiteX35" fmla="*/ 9144000 w 26573087"/>
              <a:gd name="connsiteY35" fmla="*/ 10039180 h 17378443"/>
              <a:gd name="connsiteX36" fmla="*/ 9047748 w 26573087"/>
              <a:gd name="connsiteY36" fmla="*/ 10135433 h 17378443"/>
              <a:gd name="connsiteX37" fmla="*/ 8927432 w 26573087"/>
              <a:gd name="connsiteY37" fmla="*/ 9654170 h 17378443"/>
              <a:gd name="connsiteX38" fmla="*/ 8638674 w 26573087"/>
              <a:gd name="connsiteY38" fmla="*/ 9413538 h 17378443"/>
              <a:gd name="connsiteX39" fmla="*/ 8157411 w 26573087"/>
              <a:gd name="connsiteY39" fmla="*/ 9654170 h 17378443"/>
              <a:gd name="connsiteX40" fmla="*/ 7988969 w 26573087"/>
              <a:gd name="connsiteY40" fmla="*/ 9485728 h 17378443"/>
              <a:gd name="connsiteX41" fmla="*/ 8229600 w 26573087"/>
              <a:gd name="connsiteY41" fmla="*/ 8811959 h 17378443"/>
              <a:gd name="connsiteX42" fmla="*/ 8277727 w 26573087"/>
              <a:gd name="connsiteY42" fmla="*/ 8258507 h 17378443"/>
              <a:gd name="connsiteX43" fmla="*/ 7916779 w 26573087"/>
              <a:gd name="connsiteY43" fmla="*/ 7632865 h 17378443"/>
              <a:gd name="connsiteX44" fmla="*/ 7603958 w 26573087"/>
              <a:gd name="connsiteY44" fmla="*/ 7271917 h 17378443"/>
              <a:gd name="connsiteX45" fmla="*/ 7387390 w 26573087"/>
              <a:gd name="connsiteY45" fmla="*/ 6935033 h 17378443"/>
              <a:gd name="connsiteX46" fmla="*/ 7050506 w 26573087"/>
              <a:gd name="connsiteY46" fmla="*/ 6357517 h 17378443"/>
              <a:gd name="connsiteX47" fmla="*/ 6713621 w 26573087"/>
              <a:gd name="connsiteY47" fmla="*/ 5900317 h 17378443"/>
              <a:gd name="connsiteX48" fmla="*/ 6617369 w 26573087"/>
              <a:gd name="connsiteY48" fmla="*/ 5780001 h 17378443"/>
              <a:gd name="connsiteX49" fmla="*/ 6256421 w 26573087"/>
              <a:gd name="connsiteY49" fmla="*/ 5154359 h 17378443"/>
              <a:gd name="connsiteX50" fmla="*/ 5991727 w 26573087"/>
              <a:gd name="connsiteY50" fmla="*/ 4745286 h 17378443"/>
              <a:gd name="connsiteX51" fmla="*/ 5871411 w 26573087"/>
              <a:gd name="connsiteY51" fmla="*/ 3806822 h 17378443"/>
              <a:gd name="connsiteX52" fmla="*/ 6039853 w 26573087"/>
              <a:gd name="connsiteY52" fmla="*/ 3373686 h 17378443"/>
              <a:gd name="connsiteX53" fmla="*/ 6232358 w 26573087"/>
              <a:gd name="connsiteY53" fmla="*/ 3325559 h 17378443"/>
              <a:gd name="connsiteX54" fmla="*/ 6352674 w 26573087"/>
              <a:gd name="connsiteY54" fmla="*/ 3469938 h 17378443"/>
              <a:gd name="connsiteX55" fmla="*/ 6424864 w 26573087"/>
              <a:gd name="connsiteY55" fmla="*/ 3758696 h 17378443"/>
              <a:gd name="connsiteX56" fmla="*/ 6521116 w 26573087"/>
              <a:gd name="connsiteY56" fmla="*/ 3782759 h 17378443"/>
              <a:gd name="connsiteX57" fmla="*/ 6665495 w 26573087"/>
              <a:gd name="connsiteY57" fmla="*/ 3494001 h 17378443"/>
              <a:gd name="connsiteX58" fmla="*/ 6665495 w 26573087"/>
              <a:gd name="connsiteY58" fmla="*/ 3229307 h 17378443"/>
              <a:gd name="connsiteX59" fmla="*/ 6737685 w 26573087"/>
              <a:gd name="connsiteY59" fmla="*/ 2916486 h 17378443"/>
              <a:gd name="connsiteX60" fmla="*/ 6882064 w 26573087"/>
              <a:gd name="connsiteY60" fmla="*/ 2796170 h 17378443"/>
              <a:gd name="connsiteX61" fmla="*/ 7267074 w 26573087"/>
              <a:gd name="connsiteY61" fmla="*/ 2868359 h 17378443"/>
              <a:gd name="connsiteX62" fmla="*/ 7243011 w 26573087"/>
              <a:gd name="connsiteY62" fmla="*/ 2290843 h 17378443"/>
              <a:gd name="connsiteX63" fmla="*/ 7098632 w 26573087"/>
              <a:gd name="connsiteY63" fmla="*/ 1857707 h 17378443"/>
              <a:gd name="connsiteX64" fmla="*/ 7194885 w 26573087"/>
              <a:gd name="connsiteY64" fmla="*/ 1568949 h 17378443"/>
              <a:gd name="connsiteX65" fmla="*/ 7002379 w 26573087"/>
              <a:gd name="connsiteY65" fmla="*/ 1183938 h 17378443"/>
              <a:gd name="connsiteX66" fmla="*/ 6809874 w 26573087"/>
              <a:gd name="connsiteY66" fmla="*/ 1087686 h 17378443"/>
              <a:gd name="connsiteX67" fmla="*/ 6521116 w 26573087"/>
              <a:gd name="connsiteY67" fmla="*/ 798928 h 17378443"/>
              <a:gd name="connsiteX68" fmla="*/ 6641432 w 26573087"/>
              <a:gd name="connsiteY68" fmla="*/ 365791 h 17378443"/>
              <a:gd name="connsiteX69" fmla="*/ 6376737 w 26573087"/>
              <a:gd name="connsiteY69" fmla="*/ 437980 h 17378443"/>
              <a:gd name="connsiteX70" fmla="*/ 6232358 w 26573087"/>
              <a:gd name="connsiteY70" fmla="*/ 534233 h 17378443"/>
              <a:gd name="connsiteX71" fmla="*/ 5534527 w 26573087"/>
              <a:gd name="connsiteY71" fmla="*/ 293601 h 17378443"/>
              <a:gd name="connsiteX72" fmla="*/ 5366085 w 26573087"/>
              <a:gd name="connsiteY72" fmla="*/ 221412 h 17378443"/>
              <a:gd name="connsiteX73" fmla="*/ 4932948 w 26573087"/>
              <a:gd name="connsiteY73" fmla="*/ 149222 h 17378443"/>
              <a:gd name="connsiteX74" fmla="*/ 4692316 w 26573087"/>
              <a:gd name="connsiteY74" fmla="*/ 77033 h 17378443"/>
              <a:gd name="connsiteX75" fmla="*/ 4403558 w 26573087"/>
              <a:gd name="connsiteY75" fmla="*/ 4843 h 17378443"/>
              <a:gd name="connsiteX76" fmla="*/ 4259179 w 26573087"/>
              <a:gd name="connsiteY76" fmla="*/ 221412 h 17378443"/>
              <a:gd name="connsiteX77" fmla="*/ 4066674 w 26573087"/>
              <a:gd name="connsiteY77" fmla="*/ 197349 h 17378443"/>
              <a:gd name="connsiteX78" fmla="*/ 3898232 w 26573087"/>
              <a:gd name="connsiteY78" fmla="*/ 197349 h 17378443"/>
              <a:gd name="connsiteX79" fmla="*/ 3753853 w 26573087"/>
              <a:gd name="connsiteY79" fmla="*/ 197349 h 17378443"/>
              <a:gd name="connsiteX80" fmla="*/ 3465095 w 26573087"/>
              <a:gd name="connsiteY80" fmla="*/ 510170 h 17378443"/>
              <a:gd name="connsiteX81" fmla="*/ 3320716 w 26573087"/>
              <a:gd name="connsiteY81" fmla="*/ 437980 h 17378443"/>
              <a:gd name="connsiteX82" fmla="*/ 2791327 w 26573087"/>
              <a:gd name="connsiteY82" fmla="*/ 317665 h 17378443"/>
              <a:gd name="connsiteX83" fmla="*/ 1612232 w 26573087"/>
              <a:gd name="connsiteY83" fmla="*/ 486107 h 17378443"/>
              <a:gd name="connsiteX84" fmla="*/ 890337 w 26573087"/>
              <a:gd name="connsiteY84" fmla="*/ 293601 h 17378443"/>
              <a:gd name="connsiteX85" fmla="*/ 144379 w 26573087"/>
              <a:gd name="connsiteY85" fmla="*/ 389854 h 17378443"/>
              <a:gd name="connsiteX86" fmla="*/ 0 w 26573087"/>
              <a:gd name="connsiteY86" fmla="*/ 437980 h 17378443"/>
              <a:gd name="connsiteX87" fmla="*/ 0 w 26573087"/>
              <a:gd name="connsiteY87" fmla="*/ 17378443 h 17378443"/>
              <a:gd name="connsiteX88" fmla="*/ 26565727 w 26573087"/>
              <a:gd name="connsiteY88" fmla="*/ 17378443 h 17378443"/>
              <a:gd name="connsiteX89" fmla="*/ 26573087 w 26573087"/>
              <a:gd name="connsiteY89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0798527 w 26573087"/>
              <a:gd name="connsiteY13" fmla="*/ 10038414 h 17378443"/>
              <a:gd name="connsiteX14" fmla="*/ 20357432 w 26573087"/>
              <a:gd name="connsiteY14" fmla="*/ 10015117 h 17378443"/>
              <a:gd name="connsiteX15" fmla="*/ 19779916 w 26573087"/>
              <a:gd name="connsiteY15" fmla="*/ 9894801 h 17378443"/>
              <a:gd name="connsiteX16" fmla="*/ 19033958 w 26573087"/>
              <a:gd name="connsiteY16" fmla="*/ 9798549 h 17378443"/>
              <a:gd name="connsiteX17" fmla="*/ 18600821 w 26573087"/>
              <a:gd name="connsiteY17" fmla="*/ 9774486 h 17378443"/>
              <a:gd name="connsiteX18" fmla="*/ 18263937 w 26573087"/>
              <a:gd name="connsiteY18" fmla="*/ 9894801 h 17378443"/>
              <a:gd name="connsiteX19" fmla="*/ 17734548 w 26573087"/>
              <a:gd name="connsiteY19" fmla="*/ 9846675 h 17378443"/>
              <a:gd name="connsiteX20" fmla="*/ 17084842 w 26573087"/>
              <a:gd name="connsiteY20" fmla="*/ 9822612 h 17378443"/>
              <a:gd name="connsiteX21" fmla="*/ 15857621 w 26573087"/>
              <a:gd name="connsiteY21" fmla="*/ 9750422 h 17378443"/>
              <a:gd name="connsiteX22" fmla="*/ 15039474 w 26573087"/>
              <a:gd name="connsiteY22" fmla="*/ 9557917 h 17378443"/>
              <a:gd name="connsiteX23" fmla="*/ 14028821 w 26573087"/>
              <a:gd name="connsiteY23" fmla="*/ 9341349 h 17378443"/>
              <a:gd name="connsiteX24" fmla="*/ 13090358 w 26573087"/>
              <a:gd name="connsiteY24" fmla="*/ 8980401 h 17378443"/>
              <a:gd name="connsiteX25" fmla="*/ 12368464 w 26573087"/>
              <a:gd name="connsiteY25" fmla="*/ 8571328 h 17378443"/>
              <a:gd name="connsiteX26" fmla="*/ 11670632 w 26573087"/>
              <a:gd name="connsiteY26" fmla="*/ 8451012 h 17378443"/>
              <a:gd name="connsiteX27" fmla="*/ 11309685 w 26573087"/>
              <a:gd name="connsiteY27" fmla="*/ 8378822 h 17378443"/>
              <a:gd name="connsiteX28" fmla="*/ 11189369 w 26573087"/>
              <a:gd name="connsiteY28" fmla="*/ 8595391 h 17378443"/>
              <a:gd name="connsiteX29" fmla="*/ 11020927 w 26573087"/>
              <a:gd name="connsiteY29" fmla="*/ 8523201 h 17378443"/>
              <a:gd name="connsiteX30" fmla="*/ 10732169 w 26573087"/>
              <a:gd name="connsiteY30" fmla="*/ 8643517 h 17378443"/>
              <a:gd name="connsiteX31" fmla="*/ 10130590 w 26573087"/>
              <a:gd name="connsiteY31" fmla="*/ 8619454 h 17378443"/>
              <a:gd name="connsiteX32" fmla="*/ 9577137 w 26573087"/>
              <a:gd name="connsiteY32" fmla="*/ 8763833 h 17378443"/>
              <a:gd name="connsiteX33" fmla="*/ 9336506 w 26573087"/>
              <a:gd name="connsiteY33" fmla="*/ 9221033 h 17378443"/>
              <a:gd name="connsiteX34" fmla="*/ 9168064 w 26573087"/>
              <a:gd name="connsiteY34" fmla="*/ 9413538 h 17378443"/>
              <a:gd name="connsiteX35" fmla="*/ 9144000 w 26573087"/>
              <a:gd name="connsiteY35" fmla="*/ 10039180 h 17378443"/>
              <a:gd name="connsiteX36" fmla="*/ 9047748 w 26573087"/>
              <a:gd name="connsiteY36" fmla="*/ 10135433 h 17378443"/>
              <a:gd name="connsiteX37" fmla="*/ 8927432 w 26573087"/>
              <a:gd name="connsiteY37" fmla="*/ 9654170 h 17378443"/>
              <a:gd name="connsiteX38" fmla="*/ 8638674 w 26573087"/>
              <a:gd name="connsiteY38" fmla="*/ 9413538 h 17378443"/>
              <a:gd name="connsiteX39" fmla="*/ 8157411 w 26573087"/>
              <a:gd name="connsiteY39" fmla="*/ 9654170 h 17378443"/>
              <a:gd name="connsiteX40" fmla="*/ 7988969 w 26573087"/>
              <a:gd name="connsiteY40" fmla="*/ 9485728 h 17378443"/>
              <a:gd name="connsiteX41" fmla="*/ 8229600 w 26573087"/>
              <a:gd name="connsiteY41" fmla="*/ 8811959 h 17378443"/>
              <a:gd name="connsiteX42" fmla="*/ 8277727 w 26573087"/>
              <a:gd name="connsiteY42" fmla="*/ 8258507 h 17378443"/>
              <a:gd name="connsiteX43" fmla="*/ 7916779 w 26573087"/>
              <a:gd name="connsiteY43" fmla="*/ 7632865 h 17378443"/>
              <a:gd name="connsiteX44" fmla="*/ 7603958 w 26573087"/>
              <a:gd name="connsiteY44" fmla="*/ 7271917 h 17378443"/>
              <a:gd name="connsiteX45" fmla="*/ 7387390 w 26573087"/>
              <a:gd name="connsiteY45" fmla="*/ 6935033 h 17378443"/>
              <a:gd name="connsiteX46" fmla="*/ 7050506 w 26573087"/>
              <a:gd name="connsiteY46" fmla="*/ 6357517 h 17378443"/>
              <a:gd name="connsiteX47" fmla="*/ 6713621 w 26573087"/>
              <a:gd name="connsiteY47" fmla="*/ 5900317 h 17378443"/>
              <a:gd name="connsiteX48" fmla="*/ 6617369 w 26573087"/>
              <a:gd name="connsiteY48" fmla="*/ 5780001 h 17378443"/>
              <a:gd name="connsiteX49" fmla="*/ 6256421 w 26573087"/>
              <a:gd name="connsiteY49" fmla="*/ 5154359 h 17378443"/>
              <a:gd name="connsiteX50" fmla="*/ 5991727 w 26573087"/>
              <a:gd name="connsiteY50" fmla="*/ 4745286 h 17378443"/>
              <a:gd name="connsiteX51" fmla="*/ 5871411 w 26573087"/>
              <a:gd name="connsiteY51" fmla="*/ 3806822 h 17378443"/>
              <a:gd name="connsiteX52" fmla="*/ 6039853 w 26573087"/>
              <a:gd name="connsiteY52" fmla="*/ 3373686 h 17378443"/>
              <a:gd name="connsiteX53" fmla="*/ 6232358 w 26573087"/>
              <a:gd name="connsiteY53" fmla="*/ 3325559 h 17378443"/>
              <a:gd name="connsiteX54" fmla="*/ 6352674 w 26573087"/>
              <a:gd name="connsiteY54" fmla="*/ 3469938 h 17378443"/>
              <a:gd name="connsiteX55" fmla="*/ 6424864 w 26573087"/>
              <a:gd name="connsiteY55" fmla="*/ 3758696 h 17378443"/>
              <a:gd name="connsiteX56" fmla="*/ 6521116 w 26573087"/>
              <a:gd name="connsiteY56" fmla="*/ 3782759 h 17378443"/>
              <a:gd name="connsiteX57" fmla="*/ 6665495 w 26573087"/>
              <a:gd name="connsiteY57" fmla="*/ 3494001 h 17378443"/>
              <a:gd name="connsiteX58" fmla="*/ 6665495 w 26573087"/>
              <a:gd name="connsiteY58" fmla="*/ 3229307 h 17378443"/>
              <a:gd name="connsiteX59" fmla="*/ 6737685 w 26573087"/>
              <a:gd name="connsiteY59" fmla="*/ 2916486 h 17378443"/>
              <a:gd name="connsiteX60" fmla="*/ 6882064 w 26573087"/>
              <a:gd name="connsiteY60" fmla="*/ 2796170 h 17378443"/>
              <a:gd name="connsiteX61" fmla="*/ 7267074 w 26573087"/>
              <a:gd name="connsiteY61" fmla="*/ 2868359 h 17378443"/>
              <a:gd name="connsiteX62" fmla="*/ 7243011 w 26573087"/>
              <a:gd name="connsiteY62" fmla="*/ 2290843 h 17378443"/>
              <a:gd name="connsiteX63" fmla="*/ 7098632 w 26573087"/>
              <a:gd name="connsiteY63" fmla="*/ 1857707 h 17378443"/>
              <a:gd name="connsiteX64" fmla="*/ 7194885 w 26573087"/>
              <a:gd name="connsiteY64" fmla="*/ 1568949 h 17378443"/>
              <a:gd name="connsiteX65" fmla="*/ 7002379 w 26573087"/>
              <a:gd name="connsiteY65" fmla="*/ 1183938 h 17378443"/>
              <a:gd name="connsiteX66" fmla="*/ 6809874 w 26573087"/>
              <a:gd name="connsiteY66" fmla="*/ 1087686 h 17378443"/>
              <a:gd name="connsiteX67" fmla="*/ 6521116 w 26573087"/>
              <a:gd name="connsiteY67" fmla="*/ 798928 h 17378443"/>
              <a:gd name="connsiteX68" fmla="*/ 6641432 w 26573087"/>
              <a:gd name="connsiteY68" fmla="*/ 365791 h 17378443"/>
              <a:gd name="connsiteX69" fmla="*/ 6376737 w 26573087"/>
              <a:gd name="connsiteY69" fmla="*/ 437980 h 17378443"/>
              <a:gd name="connsiteX70" fmla="*/ 6232358 w 26573087"/>
              <a:gd name="connsiteY70" fmla="*/ 534233 h 17378443"/>
              <a:gd name="connsiteX71" fmla="*/ 5534527 w 26573087"/>
              <a:gd name="connsiteY71" fmla="*/ 293601 h 17378443"/>
              <a:gd name="connsiteX72" fmla="*/ 5366085 w 26573087"/>
              <a:gd name="connsiteY72" fmla="*/ 221412 h 17378443"/>
              <a:gd name="connsiteX73" fmla="*/ 4932948 w 26573087"/>
              <a:gd name="connsiteY73" fmla="*/ 149222 h 17378443"/>
              <a:gd name="connsiteX74" fmla="*/ 4692316 w 26573087"/>
              <a:gd name="connsiteY74" fmla="*/ 77033 h 17378443"/>
              <a:gd name="connsiteX75" fmla="*/ 4403558 w 26573087"/>
              <a:gd name="connsiteY75" fmla="*/ 4843 h 17378443"/>
              <a:gd name="connsiteX76" fmla="*/ 4259179 w 26573087"/>
              <a:gd name="connsiteY76" fmla="*/ 221412 h 17378443"/>
              <a:gd name="connsiteX77" fmla="*/ 4066674 w 26573087"/>
              <a:gd name="connsiteY77" fmla="*/ 197349 h 17378443"/>
              <a:gd name="connsiteX78" fmla="*/ 3898232 w 26573087"/>
              <a:gd name="connsiteY78" fmla="*/ 197349 h 17378443"/>
              <a:gd name="connsiteX79" fmla="*/ 3753853 w 26573087"/>
              <a:gd name="connsiteY79" fmla="*/ 197349 h 17378443"/>
              <a:gd name="connsiteX80" fmla="*/ 3465095 w 26573087"/>
              <a:gd name="connsiteY80" fmla="*/ 510170 h 17378443"/>
              <a:gd name="connsiteX81" fmla="*/ 3320716 w 26573087"/>
              <a:gd name="connsiteY81" fmla="*/ 437980 h 17378443"/>
              <a:gd name="connsiteX82" fmla="*/ 2791327 w 26573087"/>
              <a:gd name="connsiteY82" fmla="*/ 317665 h 17378443"/>
              <a:gd name="connsiteX83" fmla="*/ 1612232 w 26573087"/>
              <a:gd name="connsiteY83" fmla="*/ 486107 h 17378443"/>
              <a:gd name="connsiteX84" fmla="*/ 890337 w 26573087"/>
              <a:gd name="connsiteY84" fmla="*/ 293601 h 17378443"/>
              <a:gd name="connsiteX85" fmla="*/ 144379 w 26573087"/>
              <a:gd name="connsiteY85" fmla="*/ 389854 h 17378443"/>
              <a:gd name="connsiteX86" fmla="*/ 0 w 26573087"/>
              <a:gd name="connsiteY86" fmla="*/ 437980 h 17378443"/>
              <a:gd name="connsiteX87" fmla="*/ 0 w 26573087"/>
              <a:gd name="connsiteY87" fmla="*/ 17378443 h 17378443"/>
              <a:gd name="connsiteX88" fmla="*/ 26565727 w 26573087"/>
              <a:gd name="connsiteY88" fmla="*/ 17378443 h 17378443"/>
              <a:gd name="connsiteX89" fmla="*/ 26573087 w 26573087"/>
              <a:gd name="connsiteY89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79916 w 26573087"/>
              <a:gd name="connsiteY16" fmla="*/ 9894801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3937 w 26573087"/>
              <a:gd name="connsiteY19" fmla="*/ 9894801 h 17378443"/>
              <a:gd name="connsiteX20" fmla="*/ 17734548 w 26573087"/>
              <a:gd name="connsiteY20" fmla="*/ 9846675 h 17378443"/>
              <a:gd name="connsiteX21" fmla="*/ 17084842 w 26573087"/>
              <a:gd name="connsiteY21" fmla="*/ 9822612 h 17378443"/>
              <a:gd name="connsiteX22" fmla="*/ 15857621 w 26573087"/>
              <a:gd name="connsiteY22" fmla="*/ 9750422 h 17378443"/>
              <a:gd name="connsiteX23" fmla="*/ 15039474 w 26573087"/>
              <a:gd name="connsiteY23" fmla="*/ 9557917 h 17378443"/>
              <a:gd name="connsiteX24" fmla="*/ 14028821 w 26573087"/>
              <a:gd name="connsiteY24" fmla="*/ 9341349 h 17378443"/>
              <a:gd name="connsiteX25" fmla="*/ 13090358 w 26573087"/>
              <a:gd name="connsiteY25" fmla="*/ 8980401 h 17378443"/>
              <a:gd name="connsiteX26" fmla="*/ 12368464 w 26573087"/>
              <a:gd name="connsiteY26" fmla="*/ 8571328 h 17378443"/>
              <a:gd name="connsiteX27" fmla="*/ 11670632 w 26573087"/>
              <a:gd name="connsiteY27" fmla="*/ 8451012 h 17378443"/>
              <a:gd name="connsiteX28" fmla="*/ 11309685 w 26573087"/>
              <a:gd name="connsiteY28" fmla="*/ 8378822 h 17378443"/>
              <a:gd name="connsiteX29" fmla="*/ 11189369 w 26573087"/>
              <a:gd name="connsiteY29" fmla="*/ 8595391 h 17378443"/>
              <a:gd name="connsiteX30" fmla="*/ 11020927 w 26573087"/>
              <a:gd name="connsiteY30" fmla="*/ 8523201 h 17378443"/>
              <a:gd name="connsiteX31" fmla="*/ 10732169 w 26573087"/>
              <a:gd name="connsiteY31" fmla="*/ 8643517 h 17378443"/>
              <a:gd name="connsiteX32" fmla="*/ 10130590 w 26573087"/>
              <a:gd name="connsiteY32" fmla="*/ 8619454 h 17378443"/>
              <a:gd name="connsiteX33" fmla="*/ 9577137 w 26573087"/>
              <a:gd name="connsiteY33" fmla="*/ 8763833 h 17378443"/>
              <a:gd name="connsiteX34" fmla="*/ 9336506 w 26573087"/>
              <a:gd name="connsiteY34" fmla="*/ 9221033 h 17378443"/>
              <a:gd name="connsiteX35" fmla="*/ 9168064 w 26573087"/>
              <a:gd name="connsiteY35" fmla="*/ 9413538 h 17378443"/>
              <a:gd name="connsiteX36" fmla="*/ 9144000 w 26573087"/>
              <a:gd name="connsiteY36" fmla="*/ 10039180 h 17378443"/>
              <a:gd name="connsiteX37" fmla="*/ 9047748 w 26573087"/>
              <a:gd name="connsiteY37" fmla="*/ 10135433 h 17378443"/>
              <a:gd name="connsiteX38" fmla="*/ 8927432 w 26573087"/>
              <a:gd name="connsiteY38" fmla="*/ 9654170 h 17378443"/>
              <a:gd name="connsiteX39" fmla="*/ 8638674 w 26573087"/>
              <a:gd name="connsiteY39" fmla="*/ 9413538 h 17378443"/>
              <a:gd name="connsiteX40" fmla="*/ 8157411 w 26573087"/>
              <a:gd name="connsiteY40" fmla="*/ 9654170 h 17378443"/>
              <a:gd name="connsiteX41" fmla="*/ 7988969 w 26573087"/>
              <a:gd name="connsiteY41" fmla="*/ 9485728 h 17378443"/>
              <a:gd name="connsiteX42" fmla="*/ 8229600 w 26573087"/>
              <a:gd name="connsiteY42" fmla="*/ 8811959 h 17378443"/>
              <a:gd name="connsiteX43" fmla="*/ 8277727 w 26573087"/>
              <a:gd name="connsiteY43" fmla="*/ 8258507 h 17378443"/>
              <a:gd name="connsiteX44" fmla="*/ 7916779 w 26573087"/>
              <a:gd name="connsiteY44" fmla="*/ 7632865 h 17378443"/>
              <a:gd name="connsiteX45" fmla="*/ 7603958 w 26573087"/>
              <a:gd name="connsiteY45" fmla="*/ 7271917 h 17378443"/>
              <a:gd name="connsiteX46" fmla="*/ 7387390 w 26573087"/>
              <a:gd name="connsiteY46" fmla="*/ 6935033 h 17378443"/>
              <a:gd name="connsiteX47" fmla="*/ 7050506 w 26573087"/>
              <a:gd name="connsiteY47" fmla="*/ 6357517 h 17378443"/>
              <a:gd name="connsiteX48" fmla="*/ 6713621 w 26573087"/>
              <a:gd name="connsiteY48" fmla="*/ 5900317 h 17378443"/>
              <a:gd name="connsiteX49" fmla="*/ 6617369 w 26573087"/>
              <a:gd name="connsiteY49" fmla="*/ 5780001 h 17378443"/>
              <a:gd name="connsiteX50" fmla="*/ 6256421 w 26573087"/>
              <a:gd name="connsiteY50" fmla="*/ 5154359 h 17378443"/>
              <a:gd name="connsiteX51" fmla="*/ 5991727 w 26573087"/>
              <a:gd name="connsiteY51" fmla="*/ 4745286 h 17378443"/>
              <a:gd name="connsiteX52" fmla="*/ 5871411 w 26573087"/>
              <a:gd name="connsiteY52" fmla="*/ 3806822 h 17378443"/>
              <a:gd name="connsiteX53" fmla="*/ 6039853 w 26573087"/>
              <a:gd name="connsiteY53" fmla="*/ 3373686 h 17378443"/>
              <a:gd name="connsiteX54" fmla="*/ 6232358 w 26573087"/>
              <a:gd name="connsiteY54" fmla="*/ 3325559 h 17378443"/>
              <a:gd name="connsiteX55" fmla="*/ 6352674 w 26573087"/>
              <a:gd name="connsiteY55" fmla="*/ 3469938 h 17378443"/>
              <a:gd name="connsiteX56" fmla="*/ 6424864 w 26573087"/>
              <a:gd name="connsiteY56" fmla="*/ 3758696 h 17378443"/>
              <a:gd name="connsiteX57" fmla="*/ 6521116 w 26573087"/>
              <a:gd name="connsiteY57" fmla="*/ 3782759 h 17378443"/>
              <a:gd name="connsiteX58" fmla="*/ 6665495 w 26573087"/>
              <a:gd name="connsiteY58" fmla="*/ 3494001 h 17378443"/>
              <a:gd name="connsiteX59" fmla="*/ 6665495 w 26573087"/>
              <a:gd name="connsiteY59" fmla="*/ 3229307 h 17378443"/>
              <a:gd name="connsiteX60" fmla="*/ 6737685 w 26573087"/>
              <a:gd name="connsiteY60" fmla="*/ 2916486 h 17378443"/>
              <a:gd name="connsiteX61" fmla="*/ 6882064 w 26573087"/>
              <a:gd name="connsiteY61" fmla="*/ 2796170 h 17378443"/>
              <a:gd name="connsiteX62" fmla="*/ 7267074 w 26573087"/>
              <a:gd name="connsiteY62" fmla="*/ 2868359 h 17378443"/>
              <a:gd name="connsiteX63" fmla="*/ 7243011 w 26573087"/>
              <a:gd name="connsiteY63" fmla="*/ 2290843 h 17378443"/>
              <a:gd name="connsiteX64" fmla="*/ 7098632 w 26573087"/>
              <a:gd name="connsiteY64" fmla="*/ 1857707 h 17378443"/>
              <a:gd name="connsiteX65" fmla="*/ 7194885 w 26573087"/>
              <a:gd name="connsiteY65" fmla="*/ 1568949 h 17378443"/>
              <a:gd name="connsiteX66" fmla="*/ 7002379 w 26573087"/>
              <a:gd name="connsiteY66" fmla="*/ 1183938 h 17378443"/>
              <a:gd name="connsiteX67" fmla="*/ 6809874 w 26573087"/>
              <a:gd name="connsiteY67" fmla="*/ 1087686 h 17378443"/>
              <a:gd name="connsiteX68" fmla="*/ 6521116 w 26573087"/>
              <a:gd name="connsiteY68" fmla="*/ 798928 h 17378443"/>
              <a:gd name="connsiteX69" fmla="*/ 6641432 w 26573087"/>
              <a:gd name="connsiteY69" fmla="*/ 365791 h 17378443"/>
              <a:gd name="connsiteX70" fmla="*/ 6376737 w 26573087"/>
              <a:gd name="connsiteY70" fmla="*/ 437980 h 17378443"/>
              <a:gd name="connsiteX71" fmla="*/ 6232358 w 26573087"/>
              <a:gd name="connsiteY71" fmla="*/ 534233 h 17378443"/>
              <a:gd name="connsiteX72" fmla="*/ 5534527 w 26573087"/>
              <a:gd name="connsiteY72" fmla="*/ 293601 h 17378443"/>
              <a:gd name="connsiteX73" fmla="*/ 5366085 w 26573087"/>
              <a:gd name="connsiteY73" fmla="*/ 221412 h 17378443"/>
              <a:gd name="connsiteX74" fmla="*/ 4932948 w 26573087"/>
              <a:gd name="connsiteY74" fmla="*/ 149222 h 17378443"/>
              <a:gd name="connsiteX75" fmla="*/ 4692316 w 26573087"/>
              <a:gd name="connsiteY75" fmla="*/ 77033 h 17378443"/>
              <a:gd name="connsiteX76" fmla="*/ 4403558 w 26573087"/>
              <a:gd name="connsiteY76" fmla="*/ 4843 h 17378443"/>
              <a:gd name="connsiteX77" fmla="*/ 4259179 w 26573087"/>
              <a:gd name="connsiteY77" fmla="*/ 221412 h 17378443"/>
              <a:gd name="connsiteX78" fmla="*/ 4066674 w 26573087"/>
              <a:gd name="connsiteY78" fmla="*/ 197349 h 17378443"/>
              <a:gd name="connsiteX79" fmla="*/ 3898232 w 26573087"/>
              <a:gd name="connsiteY79" fmla="*/ 197349 h 17378443"/>
              <a:gd name="connsiteX80" fmla="*/ 3753853 w 26573087"/>
              <a:gd name="connsiteY80" fmla="*/ 197349 h 17378443"/>
              <a:gd name="connsiteX81" fmla="*/ 3465095 w 26573087"/>
              <a:gd name="connsiteY81" fmla="*/ 510170 h 17378443"/>
              <a:gd name="connsiteX82" fmla="*/ 3320716 w 26573087"/>
              <a:gd name="connsiteY82" fmla="*/ 437980 h 17378443"/>
              <a:gd name="connsiteX83" fmla="*/ 2791327 w 26573087"/>
              <a:gd name="connsiteY83" fmla="*/ 317665 h 17378443"/>
              <a:gd name="connsiteX84" fmla="*/ 1612232 w 26573087"/>
              <a:gd name="connsiteY84" fmla="*/ 486107 h 17378443"/>
              <a:gd name="connsiteX85" fmla="*/ 890337 w 26573087"/>
              <a:gd name="connsiteY85" fmla="*/ 293601 h 17378443"/>
              <a:gd name="connsiteX86" fmla="*/ 144379 w 26573087"/>
              <a:gd name="connsiteY86" fmla="*/ 389854 h 17378443"/>
              <a:gd name="connsiteX87" fmla="*/ 0 w 26573087"/>
              <a:gd name="connsiteY87" fmla="*/ 437980 h 17378443"/>
              <a:gd name="connsiteX88" fmla="*/ 0 w 26573087"/>
              <a:gd name="connsiteY88" fmla="*/ 17378443 h 17378443"/>
              <a:gd name="connsiteX89" fmla="*/ 26565727 w 26573087"/>
              <a:gd name="connsiteY89" fmla="*/ 17378443 h 17378443"/>
              <a:gd name="connsiteX90" fmla="*/ 26573087 w 26573087"/>
              <a:gd name="connsiteY9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3937 w 26573087"/>
              <a:gd name="connsiteY19" fmla="*/ 9894801 h 17378443"/>
              <a:gd name="connsiteX20" fmla="*/ 17734548 w 26573087"/>
              <a:gd name="connsiteY20" fmla="*/ 9846675 h 17378443"/>
              <a:gd name="connsiteX21" fmla="*/ 17084842 w 26573087"/>
              <a:gd name="connsiteY21" fmla="*/ 9822612 h 17378443"/>
              <a:gd name="connsiteX22" fmla="*/ 15857621 w 26573087"/>
              <a:gd name="connsiteY22" fmla="*/ 9750422 h 17378443"/>
              <a:gd name="connsiteX23" fmla="*/ 15039474 w 26573087"/>
              <a:gd name="connsiteY23" fmla="*/ 9557917 h 17378443"/>
              <a:gd name="connsiteX24" fmla="*/ 14028821 w 26573087"/>
              <a:gd name="connsiteY24" fmla="*/ 9341349 h 17378443"/>
              <a:gd name="connsiteX25" fmla="*/ 13090358 w 26573087"/>
              <a:gd name="connsiteY25" fmla="*/ 8980401 h 17378443"/>
              <a:gd name="connsiteX26" fmla="*/ 12368464 w 26573087"/>
              <a:gd name="connsiteY26" fmla="*/ 8571328 h 17378443"/>
              <a:gd name="connsiteX27" fmla="*/ 11670632 w 26573087"/>
              <a:gd name="connsiteY27" fmla="*/ 8451012 h 17378443"/>
              <a:gd name="connsiteX28" fmla="*/ 11309685 w 26573087"/>
              <a:gd name="connsiteY28" fmla="*/ 8378822 h 17378443"/>
              <a:gd name="connsiteX29" fmla="*/ 11189369 w 26573087"/>
              <a:gd name="connsiteY29" fmla="*/ 8595391 h 17378443"/>
              <a:gd name="connsiteX30" fmla="*/ 11020927 w 26573087"/>
              <a:gd name="connsiteY30" fmla="*/ 8523201 h 17378443"/>
              <a:gd name="connsiteX31" fmla="*/ 10732169 w 26573087"/>
              <a:gd name="connsiteY31" fmla="*/ 8643517 h 17378443"/>
              <a:gd name="connsiteX32" fmla="*/ 10130590 w 26573087"/>
              <a:gd name="connsiteY32" fmla="*/ 8619454 h 17378443"/>
              <a:gd name="connsiteX33" fmla="*/ 9577137 w 26573087"/>
              <a:gd name="connsiteY33" fmla="*/ 8763833 h 17378443"/>
              <a:gd name="connsiteX34" fmla="*/ 9336506 w 26573087"/>
              <a:gd name="connsiteY34" fmla="*/ 9221033 h 17378443"/>
              <a:gd name="connsiteX35" fmla="*/ 9168064 w 26573087"/>
              <a:gd name="connsiteY35" fmla="*/ 9413538 h 17378443"/>
              <a:gd name="connsiteX36" fmla="*/ 9144000 w 26573087"/>
              <a:gd name="connsiteY36" fmla="*/ 10039180 h 17378443"/>
              <a:gd name="connsiteX37" fmla="*/ 9047748 w 26573087"/>
              <a:gd name="connsiteY37" fmla="*/ 10135433 h 17378443"/>
              <a:gd name="connsiteX38" fmla="*/ 8927432 w 26573087"/>
              <a:gd name="connsiteY38" fmla="*/ 9654170 h 17378443"/>
              <a:gd name="connsiteX39" fmla="*/ 8638674 w 26573087"/>
              <a:gd name="connsiteY39" fmla="*/ 9413538 h 17378443"/>
              <a:gd name="connsiteX40" fmla="*/ 8157411 w 26573087"/>
              <a:gd name="connsiteY40" fmla="*/ 9654170 h 17378443"/>
              <a:gd name="connsiteX41" fmla="*/ 7988969 w 26573087"/>
              <a:gd name="connsiteY41" fmla="*/ 9485728 h 17378443"/>
              <a:gd name="connsiteX42" fmla="*/ 8229600 w 26573087"/>
              <a:gd name="connsiteY42" fmla="*/ 8811959 h 17378443"/>
              <a:gd name="connsiteX43" fmla="*/ 8277727 w 26573087"/>
              <a:gd name="connsiteY43" fmla="*/ 8258507 h 17378443"/>
              <a:gd name="connsiteX44" fmla="*/ 7916779 w 26573087"/>
              <a:gd name="connsiteY44" fmla="*/ 7632865 h 17378443"/>
              <a:gd name="connsiteX45" fmla="*/ 7603958 w 26573087"/>
              <a:gd name="connsiteY45" fmla="*/ 7271917 h 17378443"/>
              <a:gd name="connsiteX46" fmla="*/ 7387390 w 26573087"/>
              <a:gd name="connsiteY46" fmla="*/ 6935033 h 17378443"/>
              <a:gd name="connsiteX47" fmla="*/ 7050506 w 26573087"/>
              <a:gd name="connsiteY47" fmla="*/ 6357517 h 17378443"/>
              <a:gd name="connsiteX48" fmla="*/ 6713621 w 26573087"/>
              <a:gd name="connsiteY48" fmla="*/ 5900317 h 17378443"/>
              <a:gd name="connsiteX49" fmla="*/ 6617369 w 26573087"/>
              <a:gd name="connsiteY49" fmla="*/ 5780001 h 17378443"/>
              <a:gd name="connsiteX50" fmla="*/ 6256421 w 26573087"/>
              <a:gd name="connsiteY50" fmla="*/ 5154359 h 17378443"/>
              <a:gd name="connsiteX51" fmla="*/ 5991727 w 26573087"/>
              <a:gd name="connsiteY51" fmla="*/ 4745286 h 17378443"/>
              <a:gd name="connsiteX52" fmla="*/ 5871411 w 26573087"/>
              <a:gd name="connsiteY52" fmla="*/ 3806822 h 17378443"/>
              <a:gd name="connsiteX53" fmla="*/ 6039853 w 26573087"/>
              <a:gd name="connsiteY53" fmla="*/ 3373686 h 17378443"/>
              <a:gd name="connsiteX54" fmla="*/ 6232358 w 26573087"/>
              <a:gd name="connsiteY54" fmla="*/ 3325559 h 17378443"/>
              <a:gd name="connsiteX55" fmla="*/ 6352674 w 26573087"/>
              <a:gd name="connsiteY55" fmla="*/ 3469938 h 17378443"/>
              <a:gd name="connsiteX56" fmla="*/ 6424864 w 26573087"/>
              <a:gd name="connsiteY56" fmla="*/ 3758696 h 17378443"/>
              <a:gd name="connsiteX57" fmla="*/ 6521116 w 26573087"/>
              <a:gd name="connsiteY57" fmla="*/ 3782759 h 17378443"/>
              <a:gd name="connsiteX58" fmla="*/ 6665495 w 26573087"/>
              <a:gd name="connsiteY58" fmla="*/ 3494001 h 17378443"/>
              <a:gd name="connsiteX59" fmla="*/ 6665495 w 26573087"/>
              <a:gd name="connsiteY59" fmla="*/ 3229307 h 17378443"/>
              <a:gd name="connsiteX60" fmla="*/ 6737685 w 26573087"/>
              <a:gd name="connsiteY60" fmla="*/ 2916486 h 17378443"/>
              <a:gd name="connsiteX61" fmla="*/ 6882064 w 26573087"/>
              <a:gd name="connsiteY61" fmla="*/ 2796170 h 17378443"/>
              <a:gd name="connsiteX62" fmla="*/ 7267074 w 26573087"/>
              <a:gd name="connsiteY62" fmla="*/ 2868359 h 17378443"/>
              <a:gd name="connsiteX63" fmla="*/ 7243011 w 26573087"/>
              <a:gd name="connsiteY63" fmla="*/ 2290843 h 17378443"/>
              <a:gd name="connsiteX64" fmla="*/ 7098632 w 26573087"/>
              <a:gd name="connsiteY64" fmla="*/ 1857707 h 17378443"/>
              <a:gd name="connsiteX65" fmla="*/ 7194885 w 26573087"/>
              <a:gd name="connsiteY65" fmla="*/ 1568949 h 17378443"/>
              <a:gd name="connsiteX66" fmla="*/ 7002379 w 26573087"/>
              <a:gd name="connsiteY66" fmla="*/ 1183938 h 17378443"/>
              <a:gd name="connsiteX67" fmla="*/ 6809874 w 26573087"/>
              <a:gd name="connsiteY67" fmla="*/ 1087686 h 17378443"/>
              <a:gd name="connsiteX68" fmla="*/ 6521116 w 26573087"/>
              <a:gd name="connsiteY68" fmla="*/ 798928 h 17378443"/>
              <a:gd name="connsiteX69" fmla="*/ 6641432 w 26573087"/>
              <a:gd name="connsiteY69" fmla="*/ 365791 h 17378443"/>
              <a:gd name="connsiteX70" fmla="*/ 6376737 w 26573087"/>
              <a:gd name="connsiteY70" fmla="*/ 437980 h 17378443"/>
              <a:gd name="connsiteX71" fmla="*/ 6232358 w 26573087"/>
              <a:gd name="connsiteY71" fmla="*/ 534233 h 17378443"/>
              <a:gd name="connsiteX72" fmla="*/ 5534527 w 26573087"/>
              <a:gd name="connsiteY72" fmla="*/ 293601 h 17378443"/>
              <a:gd name="connsiteX73" fmla="*/ 5366085 w 26573087"/>
              <a:gd name="connsiteY73" fmla="*/ 221412 h 17378443"/>
              <a:gd name="connsiteX74" fmla="*/ 4932948 w 26573087"/>
              <a:gd name="connsiteY74" fmla="*/ 149222 h 17378443"/>
              <a:gd name="connsiteX75" fmla="*/ 4692316 w 26573087"/>
              <a:gd name="connsiteY75" fmla="*/ 77033 h 17378443"/>
              <a:gd name="connsiteX76" fmla="*/ 4403558 w 26573087"/>
              <a:gd name="connsiteY76" fmla="*/ 4843 h 17378443"/>
              <a:gd name="connsiteX77" fmla="*/ 4259179 w 26573087"/>
              <a:gd name="connsiteY77" fmla="*/ 221412 h 17378443"/>
              <a:gd name="connsiteX78" fmla="*/ 4066674 w 26573087"/>
              <a:gd name="connsiteY78" fmla="*/ 197349 h 17378443"/>
              <a:gd name="connsiteX79" fmla="*/ 3898232 w 26573087"/>
              <a:gd name="connsiteY79" fmla="*/ 197349 h 17378443"/>
              <a:gd name="connsiteX80" fmla="*/ 3753853 w 26573087"/>
              <a:gd name="connsiteY80" fmla="*/ 197349 h 17378443"/>
              <a:gd name="connsiteX81" fmla="*/ 3465095 w 26573087"/>
              <a:gd name="connsiteY81" fmla="*/ 510170 h 17378443"/>
              <a:gd name="connsiteX82" fmla="*/ 3320716 w 26573087"/>
              <a:gd name="connsiteY82" fmla="*/ 437980 h 17378443"/>
              <a:gd name="connsiteX83" fmla="*/ 2791327 w 26573087"/>
              <a:gd name="connsiteY83" fmla="*/ 317665 h 17378443"/>
              <a:gd name="connsiteX84" fmla="*/ 1612232 w 26573087"/>
              <a:gd name="connsiteY84" fmla="*/ 486107 h 17378443"/>
              <a:gd name="connsiteX85" fmla="*/ 890337 w 26573087"/>
              <a:gd name="connsiteY85" fmla="*/ 293601 h 17378443"/>
              <a:gd name="connsiteX86" fmla="*/ 144379 w 26573087"/>
              <a:gd name="connsiteY86" fmla="*/ 389854 h 17378443"/>
              <a:gd name="connsiteX87" fmla="*/ 0 w 26573087"/>
              <a:gd name="connsiteY87" fmla="*/ 437980 h 17378443"/>
              <a:gd name="connsiteX88" fmla="*/ 0 w 26573087"/>
              <a:gd name="connsiteY88" fmla="*/ 17378443 h 17378443"/>
              <a:gd name="connsiteX89" fmla="*/ 26565727 w 26573087"/>
              <a:gd name="connsiteY89" fmla="*/ 17378443 h 17378443"/>
              <a:gd name="connsiteX90" fmla="*/ 26573087 w 26573087"/>
              <a:gd name="connsiteY9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734548 w 26573087"/>
              <a:gd name="connsiteY20" fmla="*/ 9846675 h 17378443"/>
              <a:gd name="connsiteX21" fmla="*/ 17084842 w 26573087"/>
              <a:gd name="connsiteY21" fmla="*/ 9822612 h 17378443"/>
              <a:gd name="connsiteX22" fmla="*/ 15857621 w 26573087"/>
              <a:gd name="connsiteY22" fmla="*/ 9750422 h 17378443"/>
              <a:gd name="connsiteX23" fmla="*/ 15039474 w 26573087"/>
              <a:gd name="connsiteY23" fmla="*/ 9557917 h 17378443"/>
              <a:gd name="connsiteX24" fmla="*/ 14028821 w 26573087"/>
              <a:gd name="connsiteY24" fmla="*/ 9341349 h 17378443"/>
              <a:gd name="connsiteX25" fmla="*/ 13090358 w 26573087"/>
              <a:gd name="connsiteY25" fmla="*/ 8980401 h 17378443"/>
              <a:gd name="connsiteX26" fmla="*/ 12368464 w 26573087"/>
              <a:gd name="connsiteY26" fmla="*/ 8571328 h 17378443"/>
              <a:gd name="connsiteX27" fmla="*/ 11670632 w 26573087"/>
              <a:gd name="connsiteY27" fmla="*/ 8451012 h 17378443"/>
              <a:gd name="connsiteX28" fmla="*/ 11309685 w 26573087"/>
              <a:gd name="connsiteY28" fmla="*/ 8378822 h 17378443"/>
              <a:gd name="connsiteX29" fmla="*/ 11189369 w 26573087"/>
              <a:gd name="connsiteY29" fmla="*/ 8595391 h 17378443"/>
              <a:gd name="connsiteX30" fmla="*/ 11020927 w 26573087"/>
              <a:gd name="connsiteY30" fmla="*/ 8523201 h 17378443"/>
              <a:gd name="connsiteX31" fmla="*/ 10732169 w 26573087"/>
              <a:gd name="connsiteY31" fmla="*/ 8643517 h 17378443"/>
              <a:gd name="connsiteX32" fmla="*/ 10130590 w 26573087"/>
              <a:gd name="connsiteY32" fmla="*/ 8619454 h 17378443"/>
              <a:gd name="connsiteX33" fmla="*/ 9577137 w 26573087"/>
              <a:gd name="connsiteY33" fmla="*/ 8763833 h 17378443"/>
              <a:gd name="connsiteX34" fmla="*/ 9336506 w 26573087"/>
              <a:gd name="connsiteY34" fmla="*/ 9221033 h 17378443"/>
              <a:gd name="connsiteX35" fmla="*/ 9168064 w 26573087"/>
              <a:gd name="connsiteY35" fmla="*/ 9413538 h 17378443"/>
              <a:gd name="connsiteX36" fmla="*/ 9144000 w 26573087"/>
              <a:gd name="connsiteY36" fmla="*/ 10039180 h 17378443"/>
              <a:gd name="connsiteX37" fmla="*/ 9047748 w 26573087"/>
              <a:gd name="connsiteY37" fmla="*/ 10135433 h 17378443"/>
              <a:gd name="connsiteX38" fmla="*/ 8927432 w 26573087"/>
              <a:gd name="connsiteY38" fmla="*/ 9654170 h 17378443"/>
              <a:gd name="connsiteX39" fmla="*/ 8638674 w 26573087"/>
              <a:gd name="connsiteY39" fmla="*/ 9413538 h 17378443"/>
              <a:gd name="connsiteX40" fmla="*/ 8157411 w 26573087"/>
              <a:gd name="connsiteY40" fmla="*/ 9654170 h 17378443"/>
              <a:gd name="connsiteX41" fmla="*/ 7988969 w 26573087"/>
              <a:gd name="connsiteY41" fmla="*/ 9485728 h 17378443"/>
              <a:gd name="connsiteX42" fmla="*/ 8229600 w 26573087"/>
              <a:gd name="connsiteY42" fmla="*/ 8811959 h 17378443"/>
              <a:gd name="connsiteX43" fmla="*/ 8277727 w 26573087"/>
              <a:gd name="connsiteY43" fmla="*/ 8258507 h 17378443"/>
              <a:gd name="connsiteX44" fmla="*/ 7916779 w 26573087"/>
              <a:gd name="connsiteY44" fmla="*/ 7632865 h 17378443"/>
              <a:gd name="connsiteX45" fmla="*/ 7603958 w 26573087"/>
              <a:gd name="connsiteY45" fmla="*/ 7271917 h 17378443"/>
              <a:gd name="connsiteX46" fmla="*/ 7387390 w 26573087"/>
              <a:gd name="connsiteY46" fmla="*/ 6935033 h 17378443"/>
              <a:gd name="connsiteX47" fmla="*/ 7050506 w 26573087"/>
              <a:gd name="connsiteY47" fmla="*/ 6357517 h 17378443"/>
              <a:gd name="connsiteX48" fmla="*/ 6713621 w 26573087"/>
              <a:gd name="connsiteY48" fmla="*/ 5900317 h 17378443"/>
              <a:gd name="connsiteX49" fmla="*/ 6617369 w 26573087"/>
              <a:gd name="connsiteY49" fmla="*/ 5780001 h 17378443"/>
              <a:gd name="connsiteX50" fmla="*/ 6256421 w 26573087"/>
              <a:gd name="connsiteY50" fmla="*/ 5154359 h 17378443"/>
              <a:gd name="connsiteX51" fmla="*/ 5991727 w 26573087"/>
              <a:gd name="connsiteY51" fmla="*/ 4745286 h 17378443"/>
              <a:gd name="connsiteX52" fmla="*/ 5871411 w 26573087"/>
              <a:gd name="connsiteY52" fmla="*/ 3806822 h 17378443"/>
              <a:gd name="connsiteX53" fmla="*/ 6039853 w 26573087"/>
              <a:gd name="connsiteY53" fmla="*/ 3373686 h 17378443"/>
              <a:gd name="connsiteX54" fmla="*/ 6232358 w 26573087"/>
              <a:gd name="connsiteY54" fmla="*/ 3325559 h 17378443"/>
              <a:gd name="connsiteX55" fmla="*/ 6352674 w 26573087"/>
              <a:gd name="connsiteY55" fmla="*/ 3469938 h 17378443"/>
              <a:gd name="connsiteX56" fmla="*/ 6424864 w 26573087"/>
              <a:gd name="connsiteY56" fmla="*/ 3758696 h 17378443"/>
              <a:gd name="connsiteX57" fmla="*/ 6521116 w 26573087"/>
              <a:gd name="connsiteY57" fmla="*/ 3782759 h 17378443"/>
              <a:gd name="connsiteX58" fmla="*/ 6665495 w 26573087"/>
              <a:gd name="connsiteY58" fmla="*/ 3494001 h 17378443"/>
              <a:gd name="connsiteX59" fmla="*/ 6665495 w 26573087"/>
              <a:gd name="connsiteY59" fmla="*/ 3229307 h 17378443"/>
              <a:gd name="connsiteX60" fmla="*/ 6737685 w 26573087"/>
              <a:gd name="connsiteY60" fmla="*/ 2916486 h 17378443"/>
              <a:gd name="connsiteX61" fmla="*/ 6882064 w 26573087"/>
              <a:gd name="connsiteY61" fmla="*/ 2796170 h 17378443"/>
              <a:gd name="connsiteX62" fmla="*/ 7267074 w 26573087"/>
              <a:gd name="connsiteY62" fmla="*/ 2868359 h 17378443"/>
              <a:gd name="connsiteX63" fmla="*/ 7243011 w 26573087"/>
              <a:gd name="connsiteY63" fmla="*/ 2290843 h 17378443"/>
              <a:gd name="connsiteX64" fmla="*/ 7098632 w 26573087"/>
              <a:gd name="connsiteY64" fmla="*/ 1857707 h 17378443"/>
              <a:gd name="connsiteX65" fmla="*/ 7194885 w 26573087"/>
              <a:gd name="connsiteY65" fmla="*/ 1568949 h 17378443"/>
              <a:gd name="connsiteX66" fmla="*/ 7002379 w 26573087"/>
              <a:gd name="connsiteY66" fmla="*/ 1183938 h 17378443"/>
              <a:gd name="connsiteX67" fmla="*/ 6809874 w 26573087"/>
              <a:gd name="connsiteY67" fmla="*/ 1087686 h 17378443"/>
              <a:gd name="connsiteX68" fmla="*/ 6521116 w 26573087"/>
              <a:gd name="connsiteY68" fmla="*/ 798928 h 17378443"/>
              <a:gd name="connsiteX69" fmla="*/ 6641432 w 26573087"/>
              <a:gd name="connsiteY69" fmla="*/ 365791 h 17378443"/>
              <a:gd name="connsiteX70" fmla="*/ 6376737 w 26573087"/>
              <a:gd name="connsiteY70" fmla="*/ 437980 h 17378443"/>
              <a:gd name="connsiteX71" fmla="*/ 6232358 w 26573087"/>
              <a:gd name="connsiteY71" fmla="*/ 534233 h 17378443"/>
              <a:gd name="connsiteX72" fmla="*/ 5534527 w 26573087"/>
              <a:gd name="connsiteY72" fmla="*/ 293601 h 17378443"/>
              <a:gd name="connsiteX73" fmla="*/ 5366085 w 26573087"/>
              <a:gd name="connsiteY73" fmla="*/ 221412 h 17378443"/>
              <a:gd name="connsiteX74" fmla="*/ 4932948 w 26573087"/>
              <a:gd name="connsiteY74" fmla="*/ 149222 h 17378443"/>
              <a:gd name="connsiteX75" fmla="*/ 4692316 w 26573087"/>
              <a:gd name="connsiteY75" fmla="*/ 77033 h 17378443"/>
              <a:gd name="connsiteX76" fmla="*/ 4403558 w 26573087"/>
              <a:gd name="connsiteY76" fmla="*/ 4843 h 17378443"/>
              <a:gd name="connsiteX77" fmla="*/ 4259179 w 26573087"/>
              <a:gd name="connsiteY77" fmla="*/ 221412 h 17378443"/>
              <a:gd name="connsiteX78" fmla="*/ 4066674 w 26573087"/>
              <a:gd name="connsiteY78" fmla="*/ 197349 h 17378443"/>
              <a:gd name="connsiteX79" fmla="*/ 3898232 w 26573087"/>
              <a:gd name="connsiteY79" fmla="*/ 197349 h 17378443"/>
              <a:gd name="connsiteX80" fmla="*/ 3753853 w 26573087"/>
              <a:gd name="connsiteY80" fmla="*/ 197349 h 17378443"/>
              <a:gd name="connsiteX81" fmla="*/ 3465095 w 26573087"/>
              <a:gd name="connsiteY81" fmla="*/ 510170 h 17378443"/>
              <a:gd name="connsiteX82" fmla="*/ 3320716 w 26573087"/>
              <a:gd name="connsiteY82" fmla="*/ 437980 h 17378443"/>
              <a:gd name="connsiteX83" fmla="*/ 2791327 w 26573087"/>
              <a:gd name="connsiteY83" fmla="*/ 317665 h 17378443"/>
              <a:gd name="connsiteX84" fmla="*/ 1612232 w 26573087"/>
              <a:gd name="connsiteY84" fmla="*/ 486107 h 17378443"/>
              <a:gd name="connsiteX85" fmla="*/ 890337 w 26573087"/>
              <a:gd name="connsiteY85" fmla="*/ 293601 h 17378443"/>
              <a:gd name="connsiteX86" fmla="*/ 144379 w 26573087"/>
              <a:gd name="connsiteY86" fmla="*/ 389854 h 17378443"/>
              <a:gd name="connsiteX87" fmla="*/ 0 w 26573087"/>
              <a:gd name="connsiteY87" fmla="*/ 437980 h 17378443"/>
              <a:gd name="connsiteX88" fmla="*/ 0 w 26573087"/>
              <a:gd name="connsiteY88" fmla="*/ 17378443 h 17378443"/>
              <a:gd name="connsiteX89" fmla="*/ 26565727 w 26573087"/>
              <a:gd name="connsiteY89" fmla="*/ 17378443 h 17378443"/>
              <a:gd name="connsiteX90" fmla="*/ 26573087 w 26573087"/>
              <a:gd name="connsiteY9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512323 w 26573087"/>
              <a:gd name="connsiteY20" fmla="*/ 9835746 h 17378443"/>
              <a:gd name="connsiteX21" fmla="*/ 17084842 w 26573087"/>
              <a:gd name="connsiteY21" fmla="*/ 9822612 h 17378443"/>
              <a:gd name="connsiteX22" fmla="*/ 15857621 w 26573087"/>
              <a:gd name="connsiteY22" fmla="*/ 9750422 h 17378443"/>
              <a:gd name="connsiteX23" fmla="*/ 15039474 w 26573087"/>
              <a:gd name="connsiteY23" fmla="*/ 9557917 h 17378443"/>
              <a:gd name="connsiteX24" fmla="*/ 14028821 w 26573087"/>
              <a:gd name="connsiteY24" fmla="*/ 9341349 h 17378443"/>
              <a:gd name="connsiteX25" fmla="*/ 13090358 w 26573087"/>
              <a:gd name="connsiteY25" fmla="*/ 8980401 h 17378443"/>
              <a:gd name="connsiteX26" fmla="*/ 12368464 w 26573087"/>
              <a:gd name="connsiteY26" fmla="*/ 8571328 h 17378443"/>
              <a:gd name="connsiteX27" fmla="*/ 11670632 w 26573087"/>
              <a:gd name="connsiteY27" fmla="*/ 8451012 h 17378443"/>
              <a:gd name="connsiteX28" fmla="*/ 11309685 w 26573087"/>
              <a:gd name="connsiteY28" fmla="*/ 8378822 h 17378443"/>
              <a:gd name="connsiteX29" fmla="*/ 11189369 w 26573087"/>
              <a:gd name="connsiteY29" fmla="*/ 8595391 h 17378443"/>
              <a:gd name="connsiteX30" fmla="*/ 11020927 w 26573087"/>
              <a:gd name="connsiteY30" fmla="*/ 8523201 h 17378443"/>
              <a:gd name="connsiteX31" fmla="*/ 10732169 w 26573087"/>
              <a:gd name="connsiteY31" fmla="*/ 8643517 h 17378443"/>
              <a:gd name="connsiteX32" fmla="*/ 10130590 w 26573087"/>
              <a:gd name="connsiteY32" fmla="*/ 8619454 h 17378443"/>
              <a:gd name="connsiteX33" fmla="*/ 9577137 w 26573087"/>
              <a:gd name="connsiteY33" fmla="*/ 8763833 h 17378443"/>
              <a:gd name="connsiteX34" fmla="*/ 9336506 w 26573087"/>
              <a:gd name="connsiteY34" fmla="*/ 9221033 h 17378443"/>
              <a:gd name="connsiteX35" fmla="*/ 9168064 w 26573087"/>
              <a:gd name="connsiteY35" fmla="*/ 9413538 h 17378443"/>
              <a:gd name="connsiteX36" fmla="*/ 9144000 w 26573087"/>
              <a:gd name="connsiteY36" fmla="*/ 10039180 h 17378443"/>
              <a:gd name="connsiteX37" fmla="*/ 9047748 w 26573087"/>
              <a:gd name="connsiteY37" fmla="*/ 10135433 h 17378443"/>
              <a:gd name="connsiteX38" fmla="*/ 8927432 w 26573087"/>
              <a:gd name="connsiteY38" fmla="*/ 9654170 h 17378443"/>
              <a:gd name="connsiteX39" fmla="*/ 8638674 w 26573087"/>
              <a:gd name="connsiteY39" fmla="*/ 9413538 h 17378443"/>
              <a:gd name="connsiteX40" fmla="*/ 8157411 w 26573087"/>
              <a:gd name="connsiteY40" fmla="*/ 9654170 h 17378443"/>
              <a:gd name="connsiteX41" fmla="*/ 7988969 w 26573087"/>
              <a:gd name="connsiteY41" fmla="*/ 9485728 h 17378443"/>
              <a:gd name="connsiteX42" fmla="*/ 8229600 w 26573087"/>
              <a:gd name="connsiteY42" fmla="*/ 8811959 h 17378443"/>
              <a:gd name="connsiteX43" fmla="*/ 8277727 w 26573087"/>
              <a:gd name="connsiteY43" fmla="*/ 8258507 h 17378443"/>
              <a:gd name="connsiteX44" fmla="*/ 7916779 w 26573087"/>
              <a:gd name="connsiteY44" fmla="*/ 7632865 h 17378443"/>
              <a:gd name="connsiteX45" fmla="*/ 7603958 w 26573087"/>
              <a:gd name="connsiteY45" fmla="*/ 7271917 h 17378443"/>
              <a:gd name="connsiteX46" fmla="*/ 7387390 w 26573087"/>
              <a:gd name="connsiteY46" fmla="*/ 6935033 h 17378443"/>
              <a:gd name="connsiteX47" fmla="*/ 7050506 w 26573087"/>
              <a:gd name="connsiteY47" fmla="*/ 6357517 h 17378443"/>
              <a:gd name="connsiteX48" fmla="*/ 6713621 w 26573087"/>
              <a:gd name="connsiteY48" fmla="*/ 5900317 h 17378443"/>
              <a:gd name="connsiteX49" fmla="*/ 6617369 w 26573087"/>
              <a:gd name="connsiteY49" fmla="*/ 5780001 h 17378443"/>
              <a:gd name="connsiteX50" fmla="*/ 6256421 w 26573087"/>
              <a:gd name="connsiteY50" fmla="*/ 5154359 h 17378443"/>
              <a:gd name="connsiteX51" fmla="*/ 5991727 w 26573087"/>
              <a:gd name="connsiteY51" fmla="*/ 4745286 h 17378443"/>
              <a:gd name="connsiteX52" fmla="*/ 5871411 w 26573087"/>
              <a:gd name="connsiteY52" fmla="*/ 3806822 h 17378443"/>
              <a:gd name="connsiteX53" fmla="*/ 6039853 w 26573087"/>
              <a:gd name="connsiteY53" fmla="*/ 3373686 h 17378443"/>
              <a:gd name="connsiteX54" fmla="*/ 6232358 w 26573087"/>
              <a:gd name="connsiteY54" fmla="*/ 3325559 h 17378443"/>
              <a:gd name="connsiteX55" fmla="*/ 6352674 w 26573087"/>
              <a:gd name="connsiteY55" fmla="*/ 3469938 h 17378443"/>
              <a:gd name="connsiteX56" fmla="*/ 6424864 w 26573087"/>
              <a:gd name="connsiteY56" fmla="*/ 3758696 h 17378443"/>
              <a:gd name="connsiteX57" fmla="*/ 6521116 w 26573087"/>
              <a:gd name="connsiteY57" fmla="*/ 3782759 h 17378443"/>
              <a:gd name="connsiteX58" fmla="*/ 6665495 w 26573087"/>
              <a:gd name="connsiteY58" fmla="*/ 3494001 h 17378443"/>
              <a:gd name="connsiteX59" fmla="*/ 6665495 w 26573087"/>
              <a:gd name="connsiteY59" fmla="*/ 3229307 h 17378443"/>
              <a:gd name="connsiteX60" fmla="*/ 6737685 w 26573087"/>
              <a:gd name="connsiteY60" fmla="*/ 2916486 h 17378443"/>
              <a:gd name="connsiteX61" fmla="*/ 6882064 w 26573087"/>
              <a:gd name="connsiteY61" fmla="*/ 2796170 h 17378443"/>
              <a:gd name="connsiteX62" fmla="*/ 7267074 w 26573087"/>
              <a:gd name="connsiteY62" fmla="*/ 2868359 h 17378443"/>
              <a:gd name="connsiteX63" fmla="*/ 7243011 w 26573087"/>
              <a:gd name="connsiteY63" fmla="*/ 2290843 h 17378443"/>
              <a:gd name="connsiteX64" fmla="*/ 7098632 w 26573087"/>
              <a:gd name="connsiteY64" fmla="*/ 1857707 h 17378443"/>
              <a:gd name="connsiteX65" fmla="*/ 7194885 w 26573087"/>
              <a:gd name="connsiteY65" fmla="*/ 1568949 h 17378443"/>
              <a:gd name="connsiteX66" fmla="*/ 7002379 w 26573087"/>
              <a:gd name="connsiteY66" fmla="*/ 1183938 h 17378443"/>
              <a:gd name="connsiteX67" fmla="*/ 6809874 w 26573087"/>
              <a:gd name="connsiteY67" fmla="*/ 1087686 h 17378443"/>
              <a:gd name="connsiteX68" fmla="*/ 6521116 w 26573087"/>
              <a:gd name="connsiteY68" fmla="*/ 798928 h 17378443"/>
              <a:gd name="connsiteX69" fmla="*/ 6641432 w 26573087"/>
              <a:gd name="connsiteY69" fmla="*/ 365791 h 17378443"/>
              <a:gd name="connsiteX70" fmla="*/ 6376737 w 26573087"/>
              <a:gd name="connsiteY70" fmla="*/ 437980 h 17378443"/>
              <a:gd name="connsiteX71" fmla="*/ 6232358 w 26573087"/>
              <a:gd name="connsiteY71" fmla="*/ 534233 h 17378443"/>
              <a:gd name="connsiteX72" fmla="*/ 5534527 w 26573087"/>
              <a:gd name="connsiteY72" fmla="*/ 293601 h 17378443"/>
              <a:gd name="connsiteX73" fmla="*/ 5366085 w 26573087"/>
              <a:gd name="connsiteY73" fmla="*/ 221412 h 17378443"/>
              <a:gd name="connsiteX74" fmla="*/ 4932948 w 26573087"/>
              <a:gd name="connsiteY74" fmla="*/ 149222 h 17378443"/>
              <a:gd name="connsiteX75" fmla="*/ 4692316 w 26573087"/>
              <a:gd name="connsiteY75" fmla="*/ 77033 h 17378443"/>
              <a:gd name="connsiteX76" fmla="*/ 4403558 w 26573087"/>
              <a:gd name="connsiteY76" fmla="*/ 4843 h 17378443"/>
              <a:gd name="connsiteX77" fmla="*/ 4259179 w 26573087"/>
              <a:gd name="connsiteY77" fmla="*/ 221412 h 17378443"/>
              <a:gd name="connsiteX78" fmla="*/ 4066674 w 26573087"/>
              <a:gd name="connsiteY78" fmla="*/ 197349 h 17378443"/>
              <a:gd name="connsiteX79" fmla="*/ 3898232 w 26573087"/>
              <a:gd name="connsiteY79" fmla="*/ 197349 h 17378443"/>
              <a:gd name="connsiteX80" fmla="*/ 3753853 w 26573087"/>
              <a:gd name="connsiteY80" fmla="*/ 197349 h 17378443"/>
              <a:gd name="connsiteX81" fmla="*/ 3465095 w 26573087"/>
              <a:gd name="connsiteY81" fmla="*/ 510170 h 17378443"/>
              <a:gd name="connsiteX82" fmla="*/ 3320716 w 26573087"/>
              <a:gd name="connsiteY82" fmla="*/ 437980 h 17378443"/>
              <a:gd name="connsiteX83" fmla="*/ 2791327 w 26573087"/>
              <a:gd name="connsiteY83" fmla="*/ 317665 h 17378443"/>
              <a:gd name="connsiteX84" fmla="*/ 1612232 w 26573087"/>
              <a:gd name="connsiteY84" fmla="*/ 486107 h 17378443"/>
              <a:gd name="connsiteX85" fmla="*/ 890337 w 26573087"/>
              <a:gd name="connsiteY85" fmla="*/ 293601 h 17378443"/>
              <a:gd name="connsiteX86" fmla="*/ 144379 w 26573087"/>
              <a:gd name="connsiteY86" fmla="*/ 389854 h 17378443"/>
              <a:gd name="connsiteX87" fmla="*/ 0 w 26573087"/>
              <a:gd name="connsiteY87" fmla="*/ 437980 h 17378443"/>
              <a:gd name="connsiteX88" fmla="*/ 0 w 26573087"/>
              <a:gd name="connsiteY88" fmla="*/ 17378443 h 17378443"/>
              <a:gd name="connsiteX89" fmla="*/ 26565727 w 26573087"/>
              <a:gd name="connsiteY89" fmla="*/ 17378443 h 17378443"/>
              <a:gd name="connsiteX90" fmla="*/ 26573087 w 26573087"/>
              <a:gd name="connsiteY9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5857621 w 26573087"/>
              <a:gd name="connsiteY23" fmla="*/ 9750422 h 17378443"/>
              <a:gd name="connsiteX24" fmla="*/ 15039474 w 26573087"/>
              <a:gd name="connsiteY24" fmla="*/ 9557917 h 17378443"/>
              <a:gd name="connsiteX25" fmla="*/ 14028821 w 26573087"/>
              <a:gd name="connsiteY25" fmla="*/ 9341349 h 17378443"/>
              <a:gd name="connsiteX26" fmla="*/ 13090358 w 26573087"/>
              <a:gd name="connsiteY26" fmla="*/ 8980401 h 17378443"/>
              <a:gd name="connsiteX27" fmla="*/ 12368464 w 26573087"/>
              <a:gd name="connsiteY27" fmla="*/ 8571328 h 17378443"/>
              <a:gd name="connsiteX28" fmla="*/ 11670632 w 26573087"/>
              <a:gd name="connsiteY28" fmla="*/ 8451012 h 17378443"/>
              <a:gd name="connsiteX29" fmla="*/ 11309685 w 26573087"/>
              <a:gd name="connsiteY29" fmla="*/ 8378822 h 17378443"/>
              <a:gd name="connsiteX30" fmla="*/ 11189369 w 26573087"/>
              <a:gd name="connsiteY30" fmla="*/ 8595391 h 17378443"/>
              <a:gd name="connsiteX31" fmla="*/ 11020927 w 26573087"/>
              <a:gd name="connsiteY31" fmla="*/ 8523201 h 17378443"/>
              <a:gd name="connsiteX32" fmla="*/ 10732169 w 26573087"/>
              <a:gd name="connsiteY32" fmla="*/ 8643517 h 17378443"/>
              <a:gd name="connsiteX33" fmla="*/ 10130590 w 26573087"/>
              <a:gd name="connsiteY33" fmla="*/ 8619454 h 17378443"/>
              <a:gd name="connsiteX34" fmla="*/ 9577137 w 26573087"/>
              <a:gd name="connsiteY34" fmla="*/ 8763833 h 17378443"/>
              <a:gd name="connsiteX35" fmla="*/ 9336506 w 26573087"/>
              <a:gd name="connsiteY35" fmla="*/ 9221033 h 17378443"/>
              <a:gd name="connsiteX36" fmla="*/ 9168064 w 26573087"/>
              <a:gd name="connsiteY36" fmla="*/ 9413538 h 17378443"/>
              <a:gd name="connsiteX37" fmla="*/ 9144000 w 26573087"/>
              <a:gd name="connsiteY37" fmla="*/ 10039180 h 17378443"/>
              <a:gd name="connsiteX38" fmla="*/ 9047748 w 26573087"/>
              <a:gd name="connsiteY38" fmla="*/ 10135433 h 17378443"/>
              <a:gd name="connsiteX39" fmla="*/ 8927432 w 26573087"/>
              <a:gd name="connsiteY39" fmla="*/ 9654170 h 17378443"/>
              <a:gd name="connsiteX40" fmla="*/ 8638674 w 26573087"/>
              <a:gd name="connsiteY40" fmla="*/ 9413538 h 17378443"/>
              <a:gd name="connsiteX41" fmla="*/ 8157411 w 26573087"/>
              <a:gd name="connsiteY41" fmla="*/ 9654170 h 17378443"/>
              <a:gd name="connsiteX42" fmla="*/ 7988969 w 26573087"/>
              <a:gd name="connsiteY42" fmla="*/ 9485728 h 17378443"/>
              <a:gd name="connsiteX43" fmla="*/ 8229600 w 26573087"/>
              <a:gd name="connsiteY43" fmla="*/ 8811959 h 17378443"/>
              <a:gd name="connsiteX44" fmla="*/ 8277727 w 26573087"/>
              <a:gd name="connsiteY44" fmla="*/ 8258507 h 17378443"/>
              <a:gd name="connsiteX45" fmla="*/ 7916779 w 26573087"/>
              <a:gd name="connsiteY45" fmla="*/ 7632865 h 17378443"/>
              <a:gd name="connsiteX46" fmla="*/ 7603958 w 26573087"/>
              <a:gd name="connsiteY46" fmla="*/ 7271917 h 17378443"/>
              <a:gd name="connsiteX47" fmla="*/ 7387390 w 26573087"/>
              <a:gd name="connsiteY47" fmla="*/ 6935033 h 17378443"/>
              <a:gd name="connsiteX48" fmla="*/ 7050506 w 26573087"/>
              <a:gd name="connsiteY48" fmla="*/ 6357517 h 17378443"/>
              <a:gd name="connsiteX49" fmla="*/ 6713621 w 26573087"/>
              <a:gd name="connsiteY49" fmla="*/ 5900317 h 17378443"/>
              <a:gd name="connsiteX50" fmla="*/ 6617369 w 26573087"/>
              <a:gd name="connsiteY50" fmla="*/ 5780001 h 17378443"/>
              <a:gd name="connsiteX51" fmla="*/ 6256421 w 26573087"/>
              <a:gd name="connsiteY51" fmla="*/ 5154359 h 17378443"/>
              <a:gd name="connsiteX52" fmla="*/ 5991727 w 26573087"/>
              <a:gd name="connsiteY52" fmla="*/ 4745286 h 17378443"/>
              <a:gd name="connsiteX53" fmla="*/ 5871411 w 26573087"/>
              <a:gd name="connsiteY53" fmla="*/ 3806822 h 17378443"/>
              <a:gd name="connsiteX54" fmla="*/ 6039853 w 26573087"/>
              <a:gd name="connsiteY54" fmla="*/ 3373686 h 17378443"/>
              <a:gd name="connsiteX55" fmla="*/ 6232358 w 26573087"/>
              <a:gd name="connsiteY55" fmla="*/ 3325559 h 17378443"/>
              <a:gd name="connsiteX56" fmla="*/ 6352674 w 26573087"/>
              <a:gd name="connsiteY56" fmla="*/ 3469938 h 17378443"/>
              <a:gd name="connsiteX57" fmla="*/ 6424864 w 26573087"/>
              <a:gd name="connsiteY57" fmla="*/ 3758696 h 17378443"/>
              <a:gd name="connsiteX58" fmla="*/ 6521116 w 26573087"/>
              <a:gd name="connsiteY58" fmla="*/ 3782759 h 17378443"/>
              <a:gd name="connsiteX59" fmla="*/ 6665495 w 26573087"/>
              <a:gd name="connsiteY59" fmla="*/ 3494001 h 17378443"/>
              <a:gd name="connsiteX60" fmla="*/ 6665495 w 26573087"/>
              <a:gd name="connsiteY60" fmla="*/ 3229307 h 17378443"/>
              <a:gd name="connsiteX61" fmla="*/ 6737685 w 26573087"/>
              <a:gd name="connsiteY61" fmla="*/ 2916486 h 17378443"/>
              <a:gd name="connsiteX62" fmla="*/ 6882064 w 26573087"/>
              <a:gd name="connsiteY62" fmla="*/ 2796170 h 17378443"/>
              <a:gd name="connsiteX63" fmla="*/ 7267074 w 26573087"/>
              <a:gd name="connsiteY63" fmla="*/ 2868359 h 17378443"/>
              <a:gd name="connsiteX64" fmla="*/ 7243011 w 26573087"/>
              <a:gd name="connsiteY64" fmla="*/ 2290843 h 17378443"/>
              <a:gd name="connsiteX65" fmla="*/ 7098632 w 26573087"/>
              <a:gd name="connsiteY65" fmla="*/ 1857707 h 17378443"/>
              <a:gd name="connsiteX66" fmla="*/ 7194885 w 26573087"/>
              <a:gd name="connsiteY66" fmla="*/ 1568949 h 17378443"/>
              <a:gd name="connsiteX67" fmla="*/ 7002379 w 26573087"/>
              <a:gd name="connsiteY67" fmla="*/ 1183938 h 17378443"/>
              <a:gd name="connsiteX68" fmla="*/ 6809874 w 26573087"/>
              <a:gd name="connsiteY68" fmla="*/ 1087686 h 17378443"/>
              <a:gd name="connsiteX69" fmla="*/ 6521116 w 26573087"/>
              <a:gd name="connsiteY69" fmla="*/ 798928 h 17378443"/>
              <a:gd name="connsiteX70" fmla="*/ 6641432 w 26573087"/>
              <a:gd name="connsiteY70" fmla="*/ 365791 h 17378443"/>
              <a:gd name="connsiteX71" fmla="*/ 6376737 w 26573087"/>
              <a:gd name="connsiteY71" fmla="*/ 437980 h 17378443"/>
              <a:gd name="connsiteX72" fmla="*/ 6232358 w 26573087"/>
              <a:gd name="connsiteY72" fmla="*/ 534233 h 17378443"/>
              <a:gd name="connsiteX73" fmla="*/ 5534527 w 26573087"/>
              <a:gd name="connsiteY73" fmla="*/ 293601 h 17378443"/>
              <a:gd name="connsiteX74" fmla="*/ 5366085 w 26573087"/>
              <a:gd name="connsiteY74" fmla="*/ 221412 h 17378443"/>
              <a:gd name="connsiteX75" fmla="*/ 4932948 w 26573087"/>
              <a:gd name="connsiteY75" fmla="*/ 149222 h 17378443"/>
              <a:gd name="connsiteX76" fmla="*/ 4692316 w 26573087"/>
              <a:gd name="connsiteY76" fmla="*/ 77033 h 17378443"/>
              <a:gd name="connsiteX77" fmla="*/ 4403558 w 26573087"/>
              <a:gd name="connsiteY77" fmla="*/ 4843 h 17378443"/>
              <a:gd name="connsiteX78" fmla="*/ 4259179 w 26573087"/>
              <a:gd name="connsiteY78" fmla="*/ 221412 h 17378443"/>
              <a:gd name="connsiteX79" fmla="*/ 4066674 w 26573087"/>
              <a:gd name="connsiteY79" fmla="*/ 197349 h 17378443"/>
              <a:gd name="connsiteX80" fmla="*/ 3898232 w 26573087"/>
              <a:gd name="connsiteY80" fmla="*/ 197349 h 17378443"/>
              <a:gd name="connsiteX81" fmla="*/ 3753853 w 26573087"/>
              <a:gd name="connsiteY81" fmla="*/ 197349 h 17378443"/>
              <a:gd name="connsiteX82" fmla="*/ 3465095 w 26573087"/>
              <a:gd name="connsiteY82" fmla="*/ 510170 h 17378443"/>
              <a:gd name="connsiteX83" fmla="*/ 3320716 w 26573087"/>
              <a:gd name="connsiteY83" fmla="*/ 437980 h 17378443"/>
              <a:gd name="connsiteX84" fmla="*/ 2791327 w 26573087"/>
              <a:gd name="connsiteY84" fmla="*/ 317665 h 17378443"/>
              <a:gd name="connsiteX85" fmla="*/ 1612232 w 26573087"/>
              <a:gd name="connsiteY85" fmla="*/ 486107 h 17378443"/>
              <a:gd name="connsiteX86" fmla="*/ 890337 w 26573087"/>
              <a:gd name="connsiteY86" fmla="*/ 293601 h 17378443"/>
              <a:gd name="connsiteX87" fmla="*/ 144379 w 26573087"/>
              <a:gd name="connsiteY87" fmla="*/ 389854 h 17378443"/>
              <a:gd name="connsiteX88" fmla="*/ 0 w 26573087"/>
              <a:gd name="connsiteY88" fmla="*/ 437980 h 17378443"/>
              <a:gd name="connsiteX89" fmla="*/ 0 w 26573087"/>
              <a:gd name="connsiteY89" fmla="*/ 17378443 h 17378443"/>
              <a:gd name="connsiteX90" fmla="*/ 26565727 w 26573087"/>
              <a:gd name="connsiteY90" fmla="*/ 17378443 h 17378443"/>
              <a:gd name="connsiteX91" fmla="*/ 26573087 w 26573087"/>
              <a:gd name="connsiteY91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5039474 w 26573087"/>
              <a:gd name="connsiteY25" fmla="*/ 9557917 h 17378443"/>
              <a:gd name="connsiteX26" fmla="*/ 14028821 w 26573087"/>
              <a:gd name="connsiteY26" fmla="*/ 9341349 h 17378443"/>
              <a:gd name="connsiteX27" fmla="*/ 13090358 w 26573087"/>
              <a:gd name="connsiteY27" fmla="*/ 8980401 h 17378443"/>
              <a:gd name="connsiteX28" fmla="*/ 12368464 w 26573087"/>
              <a:gd name="connsiteY28" fmla="*/ 8571328 h 17378443"/>
              <a:gd name="connsiteX29" fmla="*/ 11670632 w 26573087"/>
              <a:gd name="connsiteY29" fmla="*/ 8451012 h 17378443"/>
              <a:gd name="connsiteX30" fmla="*/ 11309685 w 26573087"/>
              <a:gd name="connsiteY30" fmla="*/ 8378822 h 17378443"/>
              <a:gd name="connsiteX31" fmla="*/ 11189369 w 26573087"/>
              <a:gd name="connsiteY31" fmla="*/ 8595391 h 17378443"/>
              <a:gd name="connsiteX32" fmla="*/ 11020927 w 26573087"/>
              <a:gd name="connsiteY32" fmla="*/ 8523201 h 17378443"/>
              <a:gd name="connsiteX33" fmla="*/ 10732169 w 26573087"/>
              <a:gd name="connsiteY33" fmla="*/ 8643517 h 17378443"/>
              <a:gd name="connsiteX34" fmla="*/ 10130590 w 26573087"/>
              <a:gd name="connsiteY34" fmla="*/ 8619454 h 17378443"/>
              <a:gd name="connsiteX35" fmla="*/ 9577137 w 26573087"/>
              <a:gd name="connsiteY35" fmla="*/ 8763833 h 17378443"/>
              <a:gd name="connsiteX36" fmla="*/ 9336506 w 26573087"/>
              <a:gd name="connsiteY36" fmla="*/ 9221033 h 17378443"/>
              <a:gd name="connsiteX37" fmla="*/ 9168064 w 26573087"/>
              <a:gd name="connsiteY37" fmla="*/ 9413538 h 17378443"/>
              <a:gd name="connsiteX38" fmla="*/ 9144000 w 26573087"/>
              <a:gd name="connsiteY38" fmla="*/ 10039180 h 17378443"/>
              <a:gd name="connsiteX39" fmla="*/ 9047748 w 26573087"/>
              <a:gd name="connsiteY39" fmla="*/ 10135433 h 17378443"/>
              <a:gd name="connsiteX40" fmla="*/ 8927432 w 26573087"/>
              <a:gd name="connsiteY40" fmla="*/ 9654170 h 17378443"/>
              <a:gd name="connsiteX41" fmla="*/ 8638674 w 26573087"/>
              <a:gd name="connsiteY41" fmla="*/ 9413538 h 17378443"/>
              <a:gd name="connsiteX42" fmla="*/ 8157411 w 26573087"/>
              <a:gd name="connsiteY42" fmla="*/ 9654170 h 17378443"/>
              <a:gd name="connsiteX43" fmla="*/ 7988969 w 26573087"/>
              <a:gd name="connsiteY43" fmla="*/ 9485728 h 17378443"/>
              <a:gd name="connsiteX44" fmla="*/ 8229600 w 26573087"/>
              <a:gd name="connsiteY44" fmla="*/ 8811959 h 17378443"/>
              <a:gd name="connsiteX45" fmla="*/ 8277727 w 26573087"/>
              <a:gd name="connsiteY45" fmla="*/ 8258507 h 17378443"/>
              <a:gd name="connsiteX46" fmla="*/ 7916779 w 26573087"/>
              <a:gd name="connsiteY46" fmla="*/ 7632865 h 17378443"/>
              <a:gd name="connsiteX47" fmla="*/ 7603958 w 26573087"/>
              <a:gd name="connsiteY47" fmla="*/ 7271917 h 17378443"/>
              <a:gd name="connsiteX48" fmla="*/ 7387390 w 26573087"/>
              <a:gd name="connsiteY48" fmla="*/ 6935033 h 17378443"/>
              <a:gd name="connsiteX49" fmla="*/ 7050506 w 26573087"/>
              <a:gd name="connsiteY49" fmla="*/ 6357517 h 17378443"/>
              <a:gd name="connsiteX50" fmla="*/ 6713621 w 26573087"/>
              <a:gd name="connsiteY50" fmla="*/ 5900317 h 17378443"/>
              <a:gd name="connsiteX51" fmla="*/ 6617369 w 26573087"/>
              <a:gd name="connsiteY51" fmla="*/ 5780001 h 17378443"/>
              <a:gd name="connsiteX52" fmla="*/ 6256421 w 26573087"/>
              <a:gd name="connsiteY52" fmla="*/ 5154359 h 17378443"/>
              <a:gd name="connsiteX53" fmla="*/ 5991727 w 26573087"/>
              <a:gd name="connsiteY53" fmla="*/ 4745286 h 17378443"/>
              <a:gd name="connsiteX54" fmla="*/ 5871411 w 26573087"/>
              <a:gd name="connsiteY54" fmla="*/ 3806822 h 17378443"/>
              <a:gd name="connsiteX55" fmla="*/ 6039853 w 26573087"/>
              <a:gd name="connsiteY55" fmla="*/ 3373686 h 17378443"/>
              <a:gd name="connsiteX56" fmla="*/ 6232358 w 26573087"/>
              <a:gd name="connsiteY56" fmla="*/ 3325559 h 17378443"/>
              <a:gd name="connsiteX57" fmla="*/ 6352674 w 26573087"/>
              <a:gd name="connsiteY57" fmla="*/ 3469938 h 17378443"/>
              <a:gd name="connsiteX58" fmla="*/ 6424864 w 26573087"/>
              <a:gd name="connsiteY58" fmla="*/ 3758696 h 17378443"/>
              <a:gd name="connsiteX59" fmla="*/ 6521116 w 26573087"/>
              <a:gd name="connsiteY59" fmla="*/ 3782759 h 17378443"/>
              <a:gd name="connsiteX60" fmla="*/ 6665495 w 26573087"/>
              <a:gd name="connsiteY60" fmla="*/ 3494001 h 17378443"/>
              <a:gd name="connsiteX61" fmla="*/ 6665495 w 26573087"/>
              <a:gd name="connsiteY61" fmla="*/ 3229307 h 17378443"/>
              <a:gd name="connsiteX62" fmla="*/ 6737685 w 26573087"/>
              <a:gd name="connsiteY62" fmla="*/ 2916486 h 17378443"/>
              <a:gd name="connsiteX63" fmla="*/ 6882064 w 26573087"/>
              <a:gd name="connsiteY63" fmla="*/ 2796170 h 17378443"/>
              <a:gd name="connsiteX64" fmla="*/ 7267074 w 26573087"/>
              <a:gd name="connsiteY64" fmla="*/ 2868359 h 17378443"/>
              <a:gd name="connsiteX65" fmla="*/ 7243011 w 26573087"/>
              <a:gd name="connsiteY65" fmla="*/ 2290843 h 17378443"/>
              <a:gd name="connsiteX66" fmla="*/ 7098632 w 26573087"/>
              <a:gd name="connsiteY66" fmla="*/ 1857707 h 17378443"/>
              <a:gd name="connsiteX67" fmla="*/ 7194885 w 26573087"/>
              <a:gd name="connsiteY67" fmla="*/ 1568949 h 17378443"/>
              <a:gd name="connsiteX68" fmla="*/ 7002379 w 26573087"/>
              <a:gd name="connsiteY68" fmla="*/ 1183938 h 17378443"/>
              <a:gd name="connsiteX69" fmla="*/ 6809874 w 26573087"/>
              <a:gd name="connsiteY69" fmla="*/ 1087686 h 17378443"/>
              <a:gd name="connsiteX70" fmla="*/ 6521116 w 26573087"/>
              <a:gd name="connsiteY70" fmla="*/ 798928 h 17378443"/>
              <a:gd name="connsiteX71" fmla="*/ 6641432 w 26573087"/>
              <a:gd name="connsiteY71" fmla="*/ 365791 h 17378443"/>
              <a:gd name="connsiteX72" fmla="*/ 6376737 w 26573087"/>
              <a:gd name="connsiteY72" fmla="*/ 437980 h 17378443"/>
              <a:gd name="connsiteX73" fmla="*/ 6232358 w 26573087"/>
              <a:gd name="connsiteY73" fmla="*/ 534233 h 17378443"/>
              <a:gd name="connsiteX74" fmla="*/ 5534527 w 26573087"/>
              <a:gd name="connsiteY74" fmla="*/ 293601 h 17378443"/>
              <a:gd name="connsiteX75" fmla="*/ 5366085 w 26573087"/>
              <a:gd name="connsiteY75" fmla="*/ 221412 h 17378443"/>
              <a:gd name="connsiteX76" fmla="*/ 4932948 w 26573087"/>
              <a:gd name="connsiteY76" fmla="*/ 149222 h 17378443"/>
              <a:gd name="connsiteX77" fmla="*/ 4692316 w 26573087"/>
              <a:gd name="connsiteY77" fmla="*/ 77033 h 17378443"/>
              <a:gd name="connsiteX78" fmla="*/ 4403558 w 26573087"/>
              <a:gd name="connsiteY78" fmla="*/ 4843 h 17378443"/>
              <a:gd name="connsiteX79" fmla="*/ 4259179 w 26573087"/>
              <a:gd name="connsiteY79" fmla="*/ 221412 h 17378443"/>
              <a:gd name="connsiteX80" fmla="*/ 4066674 w 26573087"/>
              <a:gd name="connsiteY80" fmla="*/ 197349 h 17378443"/>
              <a:gd name="connsiteX81" fmla="*/ 3898232 w 26573087"/>
              <a:gd name="connsiteY81" fmla="*/ 197349 h 17378443"/>
              <a:gd name="connsiteX82" fmla="*/ 3753853 w 26573087"/>
              <a:gd name="connsiteY82" fmla="*/ 197349 h 17378443"/>
              <a:gd name="connsiteX83" fmla="*/ 3465095 w 26573087"/>
              <a:gd name="connsiteY83" fmla="*/ 510170 h 17378443"/>
              <a:gd name="connsiteX84" fmla="*/ 3320716 w 26573087"/>
              <a:gd name="connsiteY84" fmla="*/ 437980 h 17378443"/>
              <a:gd name="connsiteX85" fmla="*/ 2791327 w 26573087"/>
              <a:gd name="connsiteY85" fmla="*/ 317665 h 17378443"/>
              <a:gd name="connsiteX86" fmla="*/ 1612232 w 26573087"/>
              <a:gd name="connsiteY86" fmla="*/ 486107 h 17378443"/>
              <a:gd name="connsiteX87" fmla="*/ 890337 w 26573087"/>
              <a:gd name="connsiteY87" fmla="*/ 293601 h 17378443"/>
              <a:gd name="connsiteX88" fmla="*/ 144379 w 26573087"/>
              <a:gd name="connsiteY88" fmla="*/ 389854 h 17378443"/>
              <a:gd name="connsiteX89" fmla="*/ 0 w 26573087"/>
              <a:gd name="connsiteY89" fmla="*/ 437980 h 17378443"/>
              <a:gd name="connsiteX90" fmla="*/ 0 w 26573087"/>
              <a:gd name="connsiteY90" fmla="*/ 17378443 h 17378443"/>
              <a:gd name="connsiteX91" fmla="*/ 26565727 w 26573087"/>
              <a:gd name="connsiteY91" fmla="*/ 17378443 h 17378443"/>
              <a:gd name="connsiteX92" fmla="*/ 26573087 w 26573087"/>
              <a:gd name="connsiteY92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28821 w 26573087"/>
              <a:gd name="connsiteY26" fmla="*/ 9341349 h 17378443"/>
              <a:gd name="connsiteX27" fmla="*/ 13090358 w 26573087"/>
              <a:gd name="connsiteY27" fmla="*/ 8980401 h 17378443"/>
              <a:gd name="connsiteX28" fmla="*/ 12368464 w 26573087"/>
              <a:gd name="connsiteY28" fmla="*/ 8571328 h 17378443"/>
              <a:gd name="connsiteX29" fmla="*/ 11670632 w 26573087"/>
              <a:gd name="connsiteY29" fmla="*/ 8451012 h 17378443"/>
              <a:gd name="connsiteX30" fmla="*/ 11309685 w 26573087"/>
              <a:gd name="connsiteY30" fmla="*/ 8378822 h 17378443"/>
              <a:gd name="connsiteX31" fmla="*/ 11189369 w 26573087"/>
              <a:gd name="connsiteY31" fmla="*/ 8595391 h 17378443"/>
              <a:gd name="connsiteX32" fmla="*/ 11020927 w 26573087"/>
              <a:gd name="connsiteY32" fmla="*/ 8523201 h 17378443"/>
              <a:gd name="connsiteX33" fmla="*/ 10732169 w 26573087"/>
              <a:gd name="connsiteY33" fmla="*/ 8643517 h 17378443"/>
              <a:gd name="connsiteX34" fmla="*/ 10130590 w 26573087"/>
              <a:gd name="connsiteY34" fmla="*/ 8619454 h 17378443"/>
              <a:gd name="connsiteX35" fmla="*/ 9577137 w 26573087"/>
              <a:gd name="connsiteY35" fmla="*/ 8763833 h 17378443"/>
              <a:gd name="connsiteX36" fmla="*/ 9336506 w 26573087"/>
              <a:gd name="connsiteY36" fmla="*/ 9221033 h 17378443"/>
              <a:gd name="connsiteX37" fmla="*/ 9168064 w 26573087"/>
              <a:gd name="connsiteY37" fmla="*/ 9413538 h 17378443"/>
              <a:gd name="connsiteX38" fmla="*/ 9144000 w 26573087"/>
              <a:gd name="connsiteY38" fmla="*/ 10039180 h 17378443"/>
              <a:gd name="connsiteX39" fmla="*/ 9047748 w 26573087"/>
              <a:gd name="connsiteY39" fmla="*/ 10135433 h 17378443"/>
              <a:gd name="connsiteX40" fmla="*/ 8927432 w 26573087"/>
              <a:gd name="connsiteY40" fmla="*/ 9654170 h 17378443"/>
              <a:gd name="connsiteX41" fmla="*/ 8638674 w 26573087"/>
              <a:gd name="connsiteY41" fmla="*/ 9413538 h 17378443"/>
              <a:gd name="connsiteX42" fmla="*/ 8157411 w 26573087"/>
              <a:gd name="connsiteY42" fmla="*/ 9654170 h 17378443"/>
              <a:gd name="connsiteX43" fmla="*/ 7988969 w 26573087"/>
              <a:gd name="connsiteY43" fmla="*/ 9485728 h 17378443"/>
              <a:gd name="connsiteX44" fmla="*/ 8229600 w 26573087"/>
              <a:gd name="connsiteY44" fmla="*/ 8811959 h 17378443"/>
              <a:gd name="connsiteX45" fmla="*/ 8277727 w 26573087"/>
              <a:gd name="connsiteY45" fmla="*/ 8258507 h 17378443"/>
              <a:gd name="connsiteX46" fmla="*/ 7916779 w 26573087"/>
              <a:gd name="connsiteY46" fmla="*/ 7632865 h 17378443"/>
              <a:gd name="connsiteX47" fmla="*/ 7603958 w 26573087"/>
              <a:gd name="connsiteY47" fmla="*/ 7271917 h 17378443"/>
              <a:gd name="connsiteX48" fmla="*/ 7387390 w 26573087"/>
              <a:gd name="connsiteY48" fmla="*/ 6935033 h 17378443"/>
              <a:gd name="connsiteX49" fmla="*/ 7050506 w 26573087"/>
              <a:gd name="connsiteY49" fmla="*/ 6357517 h 17378443"/>
              <a:gd name="connsiteX50" fmla="*/ 6713621 w 26573087"/>
              <a:gd name="connsiteY50" fmla="*/ 5900317 h 17378443"/>
              <a:gd name="connsiteX51" fmla="*/ 6617369 w 26573087"/>
              <a:gd name="connsiteY51" fmla="*/ 5780001 h 17378443"/>
              <a:gd name="connsiteX52" fmla="*/ 6256421 w 26573087"/>
              <a:gd name="connsiteY52" fmla="*/ 5154359 h 17378443"/>
              <a:gd name="connsiteX53" fmla="*/ 5991727 w 26573087"/>
              <a:gd name="connsiteY53" fmla="*/ 4745286 h 17378443"/>
              <a:gd name="connsiteX54" fmla="*/ 5871411 w 26573087"/>
              <a:gd name="connsiteY54" fmla="*/ 3806822 h 17378443"/>
              <a:gd name="connsiteX55" fmla="*/ 6039853 w 26573087"/>
              <a:gd name="connsiteY55" fmla="*/ 3373686 h 17378443"/>
              <a:gd name="connsiteX56" fmla="*/ 6232358 w 26573087"/>
              <a:gd name="connsiteY56" fmla="*/ 3325559 h 17378443"/>
              <a:gd name="connsiteX57" fmla="*/ 6352674 w 26573087"/>
              <a:gd name="connsiteY57" fmla="*/ 3469938 h 17378443"/>
              <a:gd name="connsiteX58" fmla="*/ 6424864 w 26573087"/>
              <a:gd name="connsiteY58" fmla="*/ 3758696 h 17378443"/>
              <a:gd name="connsiteX59" fmla="*/ 6521116 w 26573087"/>
              <a:gd name="connsiteY59" fmla="*/ 3782759 h 17378443"/>
              <a:gd name="connsiteX60" fmla="*/ 6665495 w 26573087"/>
              <a:gd name="connsiteY60" fmla="*/ 3494001 h 17378443"/>
              <a:gd name="connsiteX61" fmla="*/ 6665495 w 26573087"/>
              <a:gd name="connsiteY61" fmla="*/ 3229307 h 17378443"/>
              <a:gd name="connsiteX62" fmla="*/ 6737685 w 26573087"/>
              <a:gd name="connsiteY62" fmla="*/ 2916486 h 17378443"/>
              <a:gd name="connsiteX63" fmla="*/ 6882064 w 26573087"/>
              <a:gd name="connsiteY63" fmla="*/ 2796170 h 17378443"/>
              <a:gd name="connsiteX64" fmla="*/ 7267074 w 26573087"/>
              <a:gd name="connsiteY64" fmla="*/ 2868359 h 17378443"/>
              <a:gd name="connsiteX65" fmla="*/ 7243011 w 26573087"/>
              <a:gd name="connsiteY65" fmla="*/ 2290843 h 17378443"/>
              <a:gd name="connsiteX66" fmla="*/ 7098632 w 26573087"/>
              <a:gd name="connsiteY66" fmla="*/ 1857707 h 17378443"/>
              <a:gd name="connsiteX67" fmla="*/ 7194885 w 26573087"/>
              <a:gd name="connsiteY67" fmla="*/ 1568949 h 17378443"/>
              <a:gd name="connsiteX68" fmla="*/ 7002379 w 26573087"/>
              <a:gd name="connsiteY68" fmla="*/ 1183938 h 17378443"/>
              <a:gd name="connsiteX69" fmla="*/ 6809874 w 26573087"/>
              <a:gd name="connsiteY69" fmla="*/ 1087686 h 17378443"/>
              <a:gd name="connsiteX70" fmla="*/ 6521116 w 26573087"/>
              <a:gd name="connsiteY70" fmla="*/ 798928 h 17378443"/>
              <a:gd name="connsiteX71" fmla="*/ 6641432 w 26573087"/>
              <a:gd name="connsiteY71" fmla="*/ 365791 h 17378443"/>
              <a:gd name="connsiteX72" fmla="*/ 6376737 w 26573087"/>
              <a:gd name="connsiteY72" fmla="*/ 437980 h 17378443"/>
              <a:gd name="connsiteX73" fmla="*/ 6232358 w 26573087"/>
              <a:gd name="connsiteY73" fmla="*/ 534233 h 17378443"/>
              <a:gd name="connsiteX74" fmla="*/ 5534527 w 26573087"/>
              <a:gd name="connsiteY74" fmla="*/ 293601 h 17378443"/>
              <a:gd name="connsiteX75" fmla="*/ 5366085 w 26573087"/>
              <a:gd name="connsiteY75" fmla="*/ 221412 h 17378443"/>
              <a:gd name="connsiteX76" fmla="*/ 4932948 w 26573087"/>
              <a:gd name="connsiteY76" fmla="*/ 149222 h 17378443"/>
              <a:gd name="connsiteX77" fmla="*/ 4692316 w 26573087"/>
              <a:gd name="connsiteY77" fmla="*/ 77033 h 17378443"/>
              <a:gd name="connsiteX78" fmla="*/ 4403558 w 26573087"/>
              <a:gd name="connsiteY78" fmla="*/ 4843 h 17378443"/>
              <a:gd name="connsiteX79" fmla="*/ 4259179 w 26573087"/>
              <a:gd name="connsiteY79" fmla="*/ 221412 h 17378443"/>
              <a:gd name="connsiteX80" fmla="*/ 4066674 w 26573087"/>
              <a:gd name="connsiteY80" fmla="*/ 197349 h 17378443"/>
              <a:gd name="connsiteX81" fmla="*/ 3898232 w 26573087"/>
              <a:gd name="connsiteY81" fmla="*/ 197349 h 17378443"/>
              <a:gd name="connsiteX82" fmla="*/ 3753853 w 26573087"/>
              <a:gd name="connsiteY82" fmla="*/ 197349 h 17378443"/>
              <a:gd name="connsiteX83" fmla="*/ 3465095 w 26573087"/>
              <a:gd name="connsiteY83" fmla="*/ 510170 h 17378443"/>
              <a:gd name="connsiteX84" fmla="*/ 3320716 w 26573087"/>
              <a:gd name="connsiteY84" fmla="*/ 437980 h 17378443"/>
              <a:gd name="connsiteX85" fmla="*/ 2791327 w 26573087"/>
              <a:gd name="connsiteY85" fmla="*/ 317665 h 17378443"/>
              <a:gd name="connsiteX86" fmla="*/ 1612232 w 26573087"/>
              <a:gd name="connsiteY86" fmla="*/ 486107 h 17378443"/>
              <a:gd name="connsiteX87" fmla="*/ 890337 w 26573087"/>
              <a:gd name="connsiteY87" fmla="*/ 293601 h 17378443"/>
              <a:gd name="connsiteX88" fmla="*/ 144379 w 26573087"/>
              <a:gd name="connsiteY88" fmla="*/ 389854 h 17378443"/>
              <a:gd name="connsiteX89" fmla="*/ 0 w 26573087"/>
              <a:gd name="connsiteY89" fmla="*/ 437980 h 17378443"/>
              <a:gd name="connsiteX90" fmla="*/ 0 w 26573087"/>
              <a:gd name="connsiteY90" fmla="*/ 17378443 h 17378443"/>
              <a:gd name="connsiteX91" fmla="*/ 26565727 w 26573087"/>
              <a:gd name="connsiteY91" fmla="*/ 17378443 h 17378443"/>
              <a:gd name="connsiteX92" fmla="*/ 26573087 w 26573087"/>
              <a:gd name="connsiteY92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368464 w 26573087"/>
              <a:gd name="connsiteY28" fmla="*/ 8571328 h 17378443"/>
              <a:gd name="connsiteX29" fmla="*/ 11670632 w 26573087"/>
              <a:gd name="connsiteY29" fmla="*/ 8451012 h 17378443"/>
              <a:gd name="connsiteX30" fmla="*/ 11309685 w 26573087"/>
              <a:gd name="connsiteY30" fmla="*/ 8378822 h 17378443"/>
              <a:gd name="connsiteX31" fmla="*/ 11189369 w 26573087"/>
              <a:gd name="connsiteY31" fmla="*/ 8595391 h 17378443"/>
              <a:gd name="connsiteX32" fmla="*/ 11020927 w 26573087"/>
              <a:gd name="connsiteY32" fmla="*/ 8523201 h 17378443"/>
              <a:gd name="connsiteX33" fmla="*/ 10732169 w 26573087"/>
              <a:gd name="connsiteY33" fmla="*/ 8643517 h 17378443"/>
              <a:gd name="connsiteX34" fmla="*/ 10130590 w 26573087"/>
              <a:gd name="connsiteY34" fmla="*/ 8619454 h 17378443"/>
              <a:gd name="connsiteX35" fmla="*/ 9577137 w 26573087"/>
              <a:gd name="connsiteY35" fmla="*/ 8763833 h 17378443"/>
              <a:gd name="connsiteX36" fmla="*/ 9336506 w 26573087"/>
              <a:gd name="connsiteY36" fmla="*/ 9221033 h 17378443"/>
              <a:gd name="connsiteX37" fmla="*/ 9168064 w 26573087"/>
              <a:gd name="connsiteY37" fmla="*/ 9413538 h 17378443"/>
              <a:gd name="connsiteX38" fmla="*/ 9144000 w 26573087"/>
              <a:gd name="connsiteY38" fmla="*/ 10039180 h 17378443"/>
              <a:gd name="connsiteX39" fmla="*/ 9047748 w 26573087"/>
              <a:gd name="connsiteY39" fmla="*/ 10135433 h 17378443"/>
              <a:gd name="connsiteX40" fmla="*/ 8927432 w 26573087"/>
              <a:gd name="connsiteY40" fmla="*/ 9654170 h 17378443"/>
              <a:gd name="connsiteX41" fmla="*/ 8638674 w 26573087"/>
              <a:gd name="connsiteY41" fmla="*/ 9413538 h 17378443"/>
              <a:gd name="connsiteX42" fmla="*/ 8157411 w 26573087"/>
              <a:gd name="connsiteY42" fmla="*/ 9654170 h 17378443"/>
              <a:gd name="connsiteX43" fmla="*/ 7988969 w 26573087"/>
              <a:gd name="connsiteY43" fmla="*/ 9485728 h 17378443"/>
              <a:gd name="connsiteX44" fmla="*/ 8229600 w 26573087"/>
              <a:gd name="connsiteY44" fmla="*/ 8811959 h 17378443"/>
              <a:gd name="connsiteX45" fmla="*/ 8277727 w 26573087"/>
              <a:gd name="connsiteY45" fmla="*/ 8258507 h 17378443"/>
              <a:gd name="connsiteX46" fmla="*/ 7916779 w 26573087"/>
              <a:gd name="connsiteY46" fmla="*/ 7632865 h 17378443"/>
              <a:gd name="connsiteX47" fmla="*/ 7603958 w 26573087"/>
              <a:gd name="connsiteY47" fmla="*/ 7271917 h 17378443"/>
              <a:gd name="connsiteX48" fmla="*/ 7387390 w 26573087"/>
              <a:gd name="connsiteY48" fmla="*/ 6935033 h 17378443"/>
              <a:gd name="connsiteX49" fmla="*/ 7050506 w 26573087"/>
              <a:gd name="connsiteY49" fmla="*/ 6357517 h 17378443"/>
              <a:gd name="connsiteX50" fmla="*/ 6713621 w 26573087"/>
              <a:gd name="connsiteY50" fmla="*/ 5900317 h 17378443"/>
              <a:gd name="connsiteX51" fmla="*/ 6617369 w 26573087"/>
              <a:gd name="connsiteY51" fmla="*/ 5780001 h 17378443"/>
              <a:gd name="connsiteX52" fmla="*/ 6256421 w 26573087"/>
              <a:gd name="connsiteY52" fmla="*/ 5154359 h 17378443"/>
              <a:gd name="connsiteX53" fmla="*/ 5991727 w 26573087"/>
              <a:gd name="connsiteY53" fmla="*/ 4745286 h 17378443"/>
              <a:gd name="connsiteX54" fmla="*/ 5871411 w 26573087"/>
              <a:gd name="connsiteY54" fmla="*/ 3806822 h 17378443"/>
              <a:gd name="connsiteX55" fmla="*/ 6039853 w 26573087"/>
              <a:gd name="connsiteY55" fmla="*/ 3373686 h 17378443"/>
              <a:gd name="connsiteX56" fmla="*/ 6232358 w 26573087"/>
              <a:gd name="connsiteY56" fmla="*/ 3325559 h 17378443"/>
              <a:gd name="connsiteX57" fmla="*/ 6352674 w 26573087"/>
              <a:gd name="connsiteY57" fmla="*/ 3469938 h 17378443"/>
              <a:gd name="connsiteX58" fmla="*/ 6424864 w 26573087"/>
              <a:gd name="connsiteY58" fmla="*/ 3758696 h 17378443"/>
              <a:gd name="connsiteX59" fmla="*/ 6521116 w 26573087"/>
              <a:gd name="connsiteY59" fmla="*/ 3782759 h 17378443"/>
              <a:gd name="connsiteX60" fmla="*/ 6665495 w 26573087"/>
              <a:gd name="connsiteY60" fmla="*/ 3494001 h 17378443"/>
              <a:gd name="connsiteX61" fmla="*/ 6665495 w 26573087"/>
              <a:gd name="connsiteY61" fmla="*/ 3229307 h 17378443"/>
              <a:gd name="connsiteX62" fmla="*/ 6737685 w 26573087"/>
              <a:gd name="connsiteY62" fmla="*/ 2916486 h 17378443"/>
              <a:gd name="connsiteX63" fmla="*/ 6882064 w 26573087"/>
              <a:gd name="connsiteY63" fmla="*/ 2796170 h 17378443"/>
              <a:gd name="connsiteX64" fmla="*/ 7267074 w 26573087"/>
              <a:gd name="connsiteY64" fmla="*/ 2868359 h 17378443"/>
              <a:gd name="connsiteX65" fmla="*/ 7243011 w 26573087"/>
              <a:gd name="connsiteY65" fmla="*/ 2290843 h 17378443"/>
              <a:gd name="connsiteX66" fmla="*/ 7098632 w 26573087"/>
              <a:gd name="connsiteY66" fmla="*/ 1857707 h 17378443"/>
              <a:gd name="connsiteX67" fmla="*/ 7194885 w 26573087"/>
              <a:gd name="connsiteY67" fmla="*/ 1568949 h 17378443"/>
              <a:gd name="connsiteX68" fmla="*/ 7002379 w 26573087"/>
              <a:gd name="connsiteY68" fmla="*/ 1183938 h 17378443"/>
              <a:gd name="connsiteX69" fmla="*/ 6809874 w 26573087"/>
              <a:gd name="connsiteY69" fmla="*/ 1087686 h 17378443"/>
              <a:gd name="connsiteX70" fmla="*/ 6521116 w 26573087"/>
              <a:gd name="connsiteY70" fmla="*/ 798928 h 17378443"/>
              <a:gd name="connsiteX71" fmla="*/ 6641432 w 26573087"/>
              <a:gd name="connsiteY71" fmla="*/ 365791 h 17378443"/>
              <a:gd name="connsiteX72" fmla="*/ 6376737 w 26573087"/>
              <a:gd name="connsiteY72" fmla="*/ 437980 h 17378443"/>
              <a:gd name="connsiteX73" fmla="*/ 6232358 w 26573087"/>
              <a:gd name="connsiteY73" fmla="*/ 534233 h 17378443"/>
              <a:gd name="connsiteX74" fmla="*/ 5534527 w 26573087"/>
              <a:gd name="connsiteY74" fmla="*/ 293601 h 17378443"/>
              <a:gd name="connsiteX75" fmla="*/ 5366085 w 26573087"/>
              <a:gd name="connsiteY75" fmla="*/ 221412 h 17378443"/>
              <a:gd name="connsiteX76" fmla="*/ 4932948 w 26573087"/>
              <a:gd name="connsiteY76" fmla="*/ 149222 h 17378443"/>
              <a:gd name="connsiteX77" fmla="*/ 4692316 w 26573087"/>
              <a:gd name="connsiteY77" fmla="*/ 77033 h 17378443"/>
              <a:gd name="connsiteX78" fmla="*/ 4403558 w 26573087"/>
              <a:gd name="connsiteY78" fmla="*/ 4843 h 17378443"/>
              <a:gd name="connsiteX79" fmla="*/ 4259179 w 26573087"/>
              <a:gd name="connsiteY79" fmla="*/ 221412 h 17378443"/>
              <a:gd name="connsiteX80" fmla="*/ 4066674 w 26573087"/>
              <a:gd name="connsiteY80" fmla="*/ 197349 h 17378443"/>
              <a:gd name="connsiteX81" fmla="*/ 3898232 w 26573087"/>
              <a:gd name="connsiteY81" fmla="*/ 197349 h 17378443"/>
              <a:gd name="connsiteX82" fmla="*/ 3753853 w 26573087"/>
              <a:gd name="connsiteY82" fmla="*/ 197349 h 17378443"/>
              <a:gd name="connsiteX83" fmla="*/ 3465095 w 26573087"/>
              <a:gd name="connsiteY83" fmla="*/ 510170 h 17378443"/>
              <a:gd name="connsiteX84" fmla="*/ 3320716 w 26573087"/>
              <a:gd name="connsiteY84" fmla="*/ 437980 h 17378443"/>
              <a:gd name="connsiteX85" fmla="*/ 2791327 w 26573087"/>
              <a:gd name="connsiteY85" fmla="*/ 317665 h 17378443"/>
              <a:gd name="connsiteX86" fmla="*/ 1612232 w 26573087"/>
              <a:gd name="connsiteY86" fmla="*/ 486107 h 17378443"/>
              <a:gd name="connsiteX87" fmla="*/ 890337 w 26573087"/>
              <a:gd name="connsiteY87" fmla="*/ 293601 h 17378443"/>
              <a:gd name="connsiteX88" fmla="*/ 144379 w 26573087"/>
              <a:gd name="connsiteY88" fmla="*/ 389854 h 17378443"/>
              <a:gd name="connsiteX89" fmla="*/ 0 w 26573087"/>
              <a:gd name="connsiteY89" fmla="*/ 437980 h 17378443"/>
              <a:gd name="connsiteX90" fmla="*/ 0 w 26573087"/>
              <a:gd name="connsiteY90" fmla="*/ 17378443 h 17378443"/>
              <a:gd name="connsiteX91" fmla="*/ 26565727 w 26573087"/>
              <a:gd name="connsiteY91" fmla="*/ 17378443 h 17378443"/>
              <a:gd name="connsiteX92" fmla="*/ 26573087 w 26573087"/>
              <a:gd name="connsiteY92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309685 w 26573087"/>
              <a:gd name="connsiteY30" fmla="*/ 8378822 h 17378443"/>
              <a:gd name="connsiteX31" fmla="*/ 11189369 w 26573087"/>
              <a:gd name="connsiteY31" fmla="*/ 8595391 h 17378443"/>
              <a:gd name="connsiteX32" fmla="*/ 11020927 w 26573087"/>
              <a:gd name="connsiteY32" fmla="*/ 8523201 h 17378443"/>
              <a:gd name="connsiteX33" fmla="*/ 10732169 w 26573087"/>
              <a:gd name="connsiteY33" fmla="*/ 8643517 h 17378443"/>
              <a:gd name="connsiteX34" fmla="*/ 10130590 w 26573087"/>
              <a:gd name="connsiteY34" fmla="*/ 8619454 h 17378443"/>
              <a:gd name="connsiteX35" fmla="*/ 9577137 w 26573087"/>
              <a:gd name="connsiteY35" fmla="*/ 8763833 h 17378443"/>
              <a:gd name="connsiteX36" fmla="*/ 9336506 w 26573087"/>
              <a:gd name="connsiteY36" fmla="*/ 9221033 h 17378443"/>
              <a:gd name="connsiteX37" fmla="*/ 9168064 w 26573087"/>
              <a:gd name="connsiteY37" fmla="*/ 9413538 h 17378443"/>
              <a:gd name="connsiteX38" fmla="*/ 9144000 w 26573087"/>
              <a:gd name="connsiteY38" fmla="*/ 10039180 h 17378443"/>
              <a:gd name="connsiteX39" fmla="*/ 9047748 w 26573087"/>
              <a:gd name="connsiteY39" fmla="*/ 10135433 h 17378443"/>
              <a:gd name="connsiteX40" fmla="*/ 8927432 w 26573087"/>
              <a:gd name="connsiteY40" fmla="*/ 9654170 h 17378443"/>
              <a:gd name="connsiteX41" fmla="*/ 8638674 w 26573087"/>
              <a:gd name="connsiteY41" fmla="*/ 9413538 h 17378443"/>
              <a:gd name="connsiteX42" fmla="*/ 8157411 w 26573087"/>
              <a:gd name="connsiteY42" fmla="*/ 9654170 h 17378443"/>
              <a:gd name="connsiteX43" fmla="*/ 7988969 w 26573087"/>
              <a:gd name="connsiteY43" fmla="*/ 9485728 h 17378443"/>
              <a:gd name="connsiteX44" fmla="*/ 8229600 w 26573087"/>
              <a:gd name="connsiteY44" fmla="*/ 8811959 h 17378443"/>
              <a:gd name="connsiteX45" fmla="*/ 8277727 w 26573087"/>
              <a:gd name="connsiteY45" fmla="*/ 8258507 h 17378443"/>
              <a:gd name="connsiteX46" fmla="*/ 7916779 w 26573087"/>
              <a:gd name="connsiteY46" fmla="*/ 7632865 h 17378443"/>
              <a:gd name="connsiteX47" fmla="*/ 7603958 w 26573087"/>
              <a:gd name="connsiteY47" fmla="*/ 7271917 h 17378443"/>
              <a:gd name="connsiteX48" fmla="*/ 7387390 w 26573087"/>
              <a:gd name="connsiteY48" fmla="*/ 6935033 h 17378443"/>
              <a:gd name="connsiteX49" fmla="*/ 7050506 w 26573087"/>
              <a:gd name="connsiteY49" fmla="*/ 6357517 h 17378443"/>
              <a:gd name="connsiteX50" fmla="*/ 6713621 w 26573087"/>
              <a:gd name="connsiteY50" fmla="*/ 5900317 h 17378443"/>
              <a:gd name="connsiteX51" fmla="*/ 6617369 w 26573087"/>
              <a:gd name="connsiteY51" fmla="*/ 5780001 h 17378443"/>
              <a:gd name="connsiteX52" fmla="*/ 6256421 w 26573087"/>
              <a:gd name="connsiteY52" fmla="*/ 5154359 h 17378443"/>
              <a:gd name="connsiteX53" fmla="*/ 5991727 w 26573087"/>
              <a:gd name="connsiteY53" fmla="*/ 4745286 h 17378443"/>
              <a:gd name="connsiteX54" fmla="*/ 5871411 w 26573087"/>
              <a:gd name="connsiteY54" fmla="*/ 3806822 h 17378443"/>
              <a:gd name="connsiteX55" fmla="*/ 6039853 w 26573087"/>
              <a:gd name="connsiteY55" fmla="*/ 3373686 h 17378443"/>
              <a:gd name="connsiteX56" fmla="*/ 6232358 w 26573087"/>
              <a:gd name="connsiteY56" fmla="*/ 3325559 h 17378443"/>
              <a:gd name="connsiteX57" fmla="*/ 6352674 w 26573087"/>
              <a:gd name="connsiteY57" fmla="*/ 3469938 h 17378443"/>
              <a:gd name="connsiteX58" fmla="*/ 6424864 w 26573087"/>
              <a:gd name="connsiteY58" fmla="*/ 3758696 h 17378443"/>
              <a:gd name="connsiteX59" fmla="*/ 6521116 w 26573087"/>
              <a:gd name="connsiteY59" fmla="*/ 3782759 h 17378443"/>
              <a:gd name="connsiteX60" fmla="*/ 6665495 w 26573087"/>
              <a:gd name="connsiteY60" fmla="*/ 3494001 h 17378443"/>
              <a:gd name="connsiteX61" fmla="*/ 6665495 w 26573087"/>
              <a:gd name="connsiteY61" fmla="*/ 3229307 h 17378443"/>
              <a:gd name="connsiteX62" fmla="*/ 6737685 w 26573087"/>
              <a:gd name="connsiteY62" fmla="*/ 2916486 h 17378443"/>
              <a:gd name="connsiteX63" fmla="*/ 6882064 w 26573087"/>
              <a:gd name="connsiteY63" fmla="*/ 2796170 h 17378443"/>
              <a:gd name="connsiteX64" fmla="*/ 7267074 w 26573087"/>
              <a:gd name="connsiteY64" fmla="*/ 2868359 h 17378443"/>
              <a:gd name="connsiteX65" fmla="*/ 7243011 w 26573087"/>
              <a:gd name="connsiteY65" fmla="*/ 2290843 h 17378443"/>
              <a:gd name="connsiteX66" fmla="*/ 7098632 w 26573087"/>
              <a:gd name="connsiteY66" fmla="*/ 1857707 h 17378443"/>
              <a:gd name="connsiteX67" fmla="*/ 7194885 w 26573087"/>
              <a:gd name="connsiteY67" fmla="*/ 1568949 h 17378443"/>
              <a:gd name="connsiteX68" fmla="*/ 7002379 w 26573087"/>
              <a:gd name="connsiteY68" fmla="*/ 1183938 h 17378443"/>
              <a:gd name="connsiteX69" fmla="*/ 6809874 w 26573087"/>
              <a:gd name="connsiteY69" fmla="*/ 1087686 h 17378443"/>
              <a:gd name="connsiteX70" fmla="*/ 6521116 w 26573087"/>
              <a:gd name="connsiteY70" fmla="*/ 798928 h 17378443"/>
              <a:gd name="connsiteX71" fmla="*/ 6641432 w 26573087"/>
              <a:gd name="connsiteY71" fmla="*/ 365791 h 17378443"/>
              <a:gd name="connsiteX72" fmla="*/ 6376737 w 26573087"/>
              <a:gd name="connsiteY72" fmla="*/ 437980 h 17378443"/>
              <a:gd name="connsiteX73" fmla="*/ 6232358 w 26573087"/>
              <a:gd name="connsiteY73" fmla="*/ 534233 h 17378443"/>
              <a:gd name="connsiteX74" fmla="*/ 5534527 w 26573087"/>
              <a:gd name="connsiteY74" fmla="*/ 293601 h 17378443"/>
              <a:gd name="connsiteX75" fmla="*/ 5366085 w 26573087"/>
              <a:gd name="connsiteY75" fmla="*/ 221412 h 17378443"/>
              <a:gd name="connsiteX76" fmla="*/ 4932948 w 26573087"/>
              <a:gd name="connsiteY76" fmla="*/ 149222 h 17378443"/>
              <a:gd name="connsiteX77" fmla="*/ 4692316 w 26573087"/>
              <a:gd name="connsiteY77" fmla="*/ 77033 h 17378443"/>
              <a:gd name="connsiteX78" fmla="*/ 4403558 w 26573087"/>
              <a:gd name="connsiteY78" fmla="*/ 4843 h 17378443"/>
              <a:gd name="connsiteX79" fmla="*/ 4259179 w 26573087"/>
              <a:gd name="connsiteY79" fmla="*/ 221412 h 17378443"/>
              <a:gd name="connsiteX80" fmla="*/ 4066674 w 26573087"/>
              <a:gd name="connsiteY80" fmla="*/ 197349 h 17378443"/>
              <a:gd name="connsiteX81" fmla="*/ 3898232 w 26573087"/>
              <a:gd name="connsiteY81" fmla="*/ 197349 h 17378443"/>
              <a:gd name="connsiteX82" fmla="*/ 3753853 w 26573087"/>
              <a:gd name="connsiteY82" fmla="*/ 197349 h 17378443"/>
              <a:gd name="connsiteX83" fmla="*/ 3465095 w 26573087"/>
              <a:gd name="connsiteY83" fmla="*/ 510170 h 17378443"/>
              <a:gd name="connsiteX84" fmla="*/ 3320716 w 26573087"/>
              <a:gd name="connsiteY84" fmla="*/ 437980 h 17378443"/>
              <a:gd name="connsiteX85" fmla="*/ 2791327 w 26573087"/>
              <a:gd name="connsiteY85" fmla="*/ 317665 h 17378443"/>
              <a:gd name="connsiteX86" fmla="*/ 1612232 w 26573087"/>
              <a:gd name="connsiteY86" fmla="*/ 486107 h 17378443"/>
              <a:gd name="connsiteX87" fmla="*/ 890337 w 26573087"/>
              <a:gd name="connsiteY87" fmla="*/ 293601 h 17378443"/>
              <a:gd name="connsiteX88" fmla="*/ 144379 w 26573087"/>
              <a:gd name="connsiteY88" fmla="*/ 389854 h 17378443"/>
              <a:gd name="connsiteX89" fmla="*/ 0 w 26573087"/>
              <a:gd name="connsiteY89" fmla="*/ 437980 h 17378443"/>
              <a:gd name="connsiteX90" fmla="*/ 0 w 26573087"/>
              <a:gd name="connsiteY90" fmla="*/ 17378443 h 17378443"/>
              <a:gd name="connsiteX91" fmla="*/ 26565727 w 26573087"/>
              <a:gd name="connsiteY91" fmla="*/ 17378443 h 17378443"/>
              <a:gd name="connsiteX92" fmla="*/ 26573087 w 26573087"/>
              <a:gd name="connsiteY92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335187 w 26573087"/>
              <a:gd name="connsiteY30" fmla="*/ 8404323 h 17378443"/>
              <a:gd name="connsiteX31" fmla="*/ 11189369 w 26573087"/>
              <a:gd name="connsiteY31" fmla="*/ 8595391 h 17378443"/>
              <a:gd name="connsiteX32" fmla="*/ 11020927 w 26573087"/>
              <a:gd name="connsiteY32" fmla="*/ 8523201 h 17378443"/>
              <a:gd name="connsiteX33" fmla="*/ 10732169 w 26573087"/>
              <a:gd name="connsiteY33" fmla="*/ 8643517 h 17378443"/>
              <a:gd name="connsiteX34" fmla="*/ 10130590 w 26573087"/>
              <a:gd name="connsiteY34" fmla="*/ 8619454 h 17378443"/>
              <a:gd name="connsiteX35" fmla="*/ 9577137 w 26573087"/>
              <a:gd name="connsiteY35" fmla="*/ 8763833 h 17378443"/>
              <a:gd name="connsiteX36" fmla="*/ 9336506 w 26573087"/>
              <a:gd name="connsiteY36" fmla="*/ 9221033 h 17378443"/>
              <a:gd name="connsiteX37" fmla="*/ 9168064 w 26573087"/>
              <a:gd name="connsiteY37" fmla="*/ 9413538 h 17378443"/>
              <a:gd name="connsiteX38" fmla="*/ 9144000 w 26573087"/>
              <a:gd name="connsiteY38" fmla="*/ 10039180 h 17378443"/>
              <a:gd name="connsiteX39" fmla="*/ 9047748 w 26573087"/>
              <a:gd name="connsiteY39" fmla="*/ 10135433 h 17378443"/>
              <a:gd name="connsiteX40" fmla="*/ 8927432 w 26573087"/>
              <a:gd name="connsiteY40" fmla="*/ 9654170 h 17378443"/>
              <a:gd name="connsiteX41" fmla="*/ 8638674 w 26573087"/>
              <a:gd name="connsiteY41" fmla="*/ 9413538 h 17378443"/>
              <a:gd name="connsiteX42" fmla="*/ 8157411 w 26573087"/>
              <a:gd name="connsiteY42" fmla="*/ 9654170 h 17378443"/>
              <a:gd name="connsiteX43" fmla="*/ 7988969 w 26573087"/>
              <a:gd name="connsiteY43" fmla="*/ 9485728 h 17378443"/>
              <a:gd name="connsiteX44" fmla="*/ 8229600 w 26573087"/>
              <a:gd name="connsiteY44" fmla="*/ 8811959 h 17378443"/>
              <a:gd name="connsiteX45" fmla="*/ 8277727 w 26573087"/>
              <a:gd name="connsiteY45" fmla="*/ 8258507 h 17378443"/>
              <a:gd name="connsiteX46" fmla="*/ 7916779 w 26573087"/>
              <a:gd name="connsiteY46" fmla="*/ 7632865 h 17378443"/>
              <a:gd name="connsiteX47" fmla="*/ 7603958 w 26573087"/>
              <a:gd name="connsiteY47" fmla="*/ 7271917 h 17378443"/>
              <a:gd name="connsiteX48" fmla="*/ 7387390 w 26573087"/>
              <a:gd name="connsiteY48" fmla="*/ 6935033 h 17378443"/>
              <a:gd name="connsiteX49" fmla="*/ 7050506 w 26573087"/>
              <a:gd name="connsiteY49" fmla="*/ 6357517 h 17378443"/>
              <a:gd name="connsiteX50" fmla="*/ 6713621 w 26573087"/>
              <a:gd name="connsiteY50" fmla="*/ 5900317 h 17378443"/>
              <a:gd name="connsiteX51" fmla="*/ 6617369 w 26573087"/>
              <a:gd name="connsiteY51" fmla="*/ 5780001 h 17378443"/>
              <a:gd name="connsiteX52" fmla="*/ 6256421 w 26573087"/>
              <a:gd name="connsiteY52" fmla="*/ 5154359 h 17378443"/>
              <a:gd name="connsiteX53" fmla="*/ 5991727 w 26573087"/>
              <a:gd name="connsiteY53" fmla="*/ 4745286 h 17378443"/>
              <a:gd name="connsiteX54" fmla="*/ 5871411 w 26573087"/>
              <a:gd name="connsiteY54" fmla="*/ 3806822 h 17378443"/>
              <a:gd name="connsiteX55" fmla="*/ 6039853 w 26573087"/>
              <a:gd name="connsiteY55" fmla="*/ 3373686 h 17378443"/>
              <a:gd name="connsiteX56" fmla="*/ 6232358 w 26573087"/>
              <a:gd name="connsiteY56" fmla="*/ 3325559 h 17378443"/>
              <a:gd name="connsiteX57" fmla="*/ 6352674 w 26573087"/>
              <a:gd name="connsiteY57" fmla="*/ 3469938 h 17378443"/>
              <a:gd name="connsiteX58" fmla="*/ 6424864 w 26573087"/>
              <a:gd name="connsiteY58" fmla="*/ 3758696 h 17378443"/>
              <a:gd name="connsiteX59" fmla="*/ 6521116 w 26573087"/>
              <a:gd name="connsiteY59" fmla="*/ 3782759 h 17378443"/>
              <a:gd name="connsiteX60" fmla="*/ 6665495 w 26573087"/>
              <a:gd name="connsiteY60" fmla="*/ 3494001 h 17378443"/>
              <a:gd name="connsiteX61" fmla="*/ 6665495 w 26573087"/>
              <a:gd name="connsiteY61" fmla="*/ 3229307 h 17378443"/>
              <a:gd name="connsiteX62" fmla="*/ 6737685 w 26573087"/>
              <a:gd name="connsiteY62" fmla="*/ 2916486 h 17378443"/>
              <a:gd name="connsiteX63" fmla="*/ 6882064 w 26573087"/>
              <a:gd name="connsiteY63" fmla="*/ 2796170 h 17378443"/>
              <a:gd name="connsiteX64" fmla="*/ 7267074 w 26573087"/>
              <a:gd name="connsiteY64" fmla="*/ 2868359 h 17378443"/>
              <a:gd name="connsiteX65" fmla="*/ 7243011 w 26573087"/>
              <a:gd name="connsiteY65" fmla="*/ 2290843 h 17378443"/>
              <a:gd name="connsiteX66" fmla="*/ 7098632 w 26573087"/>
              <a:gd name="connsiteY66" fmla="*/ 1857707 h 17378443"/>
              <a:gd name="connsiteX67" fmla="*/ 7194885 w 26573087"/>
              <a:gd name="connsiteY67" fmla="*/ 1568949 h 17378443"/>
              <a:gd name="connsiteX68" fmla="*/ 7002379 w 26573087"/>
              <a:gd name="connsiteY68" fmla="*/ 1183938 h 17378443"/>
              <a:gd name="connsiteX69" fmla="*/ 6809874 w 26573087"/>
              <a:gd name="connsiteY69" fmla="*/ 1087686 h 17378443"/>
              <a:gd name="connsiteX70" fmla="*/ 6521116 w 26573087"/>
              <a:gd name="connsiteY70" fmla="*/ 798928 h 17378443"/>
              <a:gd name="connsiteX71" fmla="*/ 6641432 w 26573087"/>
              <a:gd name="connsiteY71" fmla="*/ 365791 h 17378443"/>
              <a:gd name="connsiteX72" fmla="*/ 6376737 w 26573087"/>
              <a:gd name="connsiteY72" fmla="*/ 437980 h 17378443"/>
              <a:gd name="connsiteX73" fmla="*/ 6232358 w 26573087"/>
              <a:gd name="connsiteY73" fmla="*/ 534233 h 17378443"/>
              <a:gd name="connsiteX74" fmla="*/ 5534527 w 26573087"/>
              <a:gd name="connsiteY74" fmla="*/ 293601 h 17378443"/>
              <a:gd name="connsiteX75" fmla="*/ 5366085 w 26573087"/>
              <a:gd name="connsiteY75" fmla="*/ 221412 h 17378443"/>
              <a:gd name="connsiteX76" fmla="*/ 4932948 w 26573087"/>
              <a:gd name="connsiteY76" fmla="*/ 149222 h 17378443"/>
              <a:gd name="connsiteX77" fmla="*/ 4692316 w 26573087"/>
              <a:gd name="connsiteY77" fmla="*/ 77033 h 17378443"/>
              <a:gd name="connsiteX78" fmla="*/ 4403558 w 26573087"/>
              <a:gd name="connsiteY78" fmla="*/ 4843 h 17378443"/>
              <a:gd name="connsiteX79" fmla="*/ 4259179 w 26573087"/>
              <a:gd name="connsiteY79" fmla="*/ 221412 h 17378443"/>
              <a:gd name="connsiteX80" fmla="*/ 4066674 w 26573087"/>
              <a:gd name="connsiteY80" fmla="*/ 197349 h 17378443"/>
              <a:gd name="connsiteX81" fmla="*/ 3898232 w 26573087"/>
              <a:gd name="connsiteY81" fmla="*/ 197349 h 17378443"/>
              <a:gd name="connsiteX82" fmla="*/ 3753853 w 26573087"/>
              <a:gd name="connsiteY82" fmla="*/ 197349 h 17378443"/>
              <a:gd name="connsiteX83" fmla="*/ 3465095 w 26573087"/>
              <a:gd name="connsiteY83" fmla="*/ 510170 h 17378443"/>
              <a:gd name="connsiteX84" fmla="*/ 3320716 w 26573087"/>
              <a:gd name="connsiteY84" fmla="*/ 437980 h 17378443"/>
              <a:gd name="connsiteX85" fmla="*/ 2791327 w 26573087"/>
              <a:gd name="connsiteY85" fmla="*/ 317665 h 17378443"/>
              <a:gd name="connsiteX86" fmla="*/ 1612232 w 26573087"/>
              <a:gd name="connsiteY86" fmla="*/ 486107 h 17378443"/>
              <a:gd name="connsiteX87" fmla="*/ 890337 w 26573087"/>
              <a:gd name="connsiteY87" fmla="*/ 293601 h 17378443"/>
              <a:gd name="connsiteX88" fmla="*/ 144379 w 26573087"/>
              <a:gd name="connsiteY88" fmla="*/ 389854 h 17378443"/>
              <a:gd name="connsiteX89" fmla="*/ 0 w 26573087"/>
              <a:gd name="connsiteY89" fmla="*/ 437980 h 17378443"/>
              <a:gd name="connsiteX90" fmla="*/ 0 w 26573087"/>
              <a:gd name="connsiteY90" fmla="*/ 17378443 h 17378443"/>
              <a:gd name="connsiteX91" fmla="*/ 26565727 w 26573087"/>
              <a:gd name="connsiteY91" fmla="*/ 17378443 h 17378443"/>
              <a:gd name="connsiteX92" fmla="*/ 26573087 w 26573087"/>
              <a:gd name="connsiteY92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89823 w 26573087"/>
              <a:gd name="connsiteY30" fmla="*/ 8444589 h 17378443"/>
              <a:gd name="connsiteX31" fmla="*/ 11335187 w 26573087"/>
              <a:gd name="connsiteY31" fmla="*/ 8404323 h 17378443"/>
              <a:gd name="connsiteX32" fmla="*/ 11189369 w 26573087"/>
              <a:gd name="connsiteY32" fmla="*/ 8595391 h 17378443"/>
              <a:gd name="connsiteX33" fmla="*/ 11020927 w 26573087"/>
              <a:gd name="connsiteY33" fmla="*/ 8523201 h 17378443"/>
              <a:gd name="connsiteX34" fmla="*/ 10732169 w 26573087"/>
              <a:gd name="connsiteY34" fmla="*/ 8643517 h 17378443"/>
              <a:gd name="connsiteX35" fmla="*/ 10130590 w 26573087"/>
              <a:gd name="connsiteY35" fmla="*/ 8619454 h 17378443"/>
              <a:gd name="connsiteX36" fmla="*/ 9577137 w 26573087"/>
              <a:gd name="connsiteY36" fmla="*/ 8763833 h 17378443"/>
              <a:gd name="connsiteX37" fmla="*/ 9336506 w 26573087"/>
              <a:gd name="connsiteY37" fmla="*/ 9221033 h 17378443"/>
              <a:gd name="connsiteX38" fmla="*/ 9168064 w 26573087"/>
              <a:gd name="connsiteY38" fmla="*/ 9413538 h 17378443"/>
              <a:gd name="connsiteX39" fmla="*/ 9144000 w 26573087"/>
              <a:gd name="connsiteY39" fmla="*/ 10039180 h 17378443"/>
              <a:gd name="connsiteX40" fmla="*/ 9047748 w 26573087"/>
              <a:gd name="connsiteY40" fmla="*/ 10135433 h 17378443"/>
              <a:gd name="connsiteX41" fmla="*/ 8927432 w 26573087"/>
              <a:gd name="connsiteY41" fmla="*/ 9654170 h 17378443"/>
              <a:gd name="connsiteX42" fmla="*/ 8638674 w 26573087"/>
              <a:gd name="connsiteY42" fmla="*/ 9413538 h 17378443"/>
              <a:gd name="connsiteX43" fmla="*/ 8157411 w 26573087"/>
              <a:gd name="connsiteY43" fmla="*/ 9654170 h 17378443"/>
              <a:gd name="connsiteX44" fmla="*/ 7988969 w 26573087"/>
              <a:gd name="connsiteY44" fmla="*/ 9485728 h 17378443"/>
              <a:gd name="connsiteX45" fmla="*/ 8229600 w 26573087"/>
              <a:gd name="connsiteY45" fmla="*/ 8811959 h 17378443"/>
              <a:gd name="connsiteX46" fmla="*/ 8277727 w 26573087"/>
              <a:gd name="connsiteY46" fmla="*/ 8258507 h 17378443"/>
              <a:gd name="connsiteX47" fmla="*/ 7916779 w 26573087"/>
              <a:gd name="connsiteY47" fmla="*/ 7632865 h 17378443"/>
              <a:gd name="connsiteX48" fmla="*/ 7603958 w 26573087"/>
              <a:gd name="connsiteY48" fmla="*/ 7271917 h 17378443"/>
              <a:gd name="connsiteX49" fmla="*/ 7387390 w 26573087"/>
              <a:gd name="connsiteY49" fmla="*/ 6935033 h 17378443"/>
              <a:gd name="connsiteX50" fmla="*/ 7050506 w 26573087"/>
              <a:gd name="connsiteY50" fmla="*/ 6357517 h 17378443"/>
              <a:gd name="connsiteX51" fmla="*/ 6713621 w 26573087"/>
              <a:gd name="connsiteY51" fmla="*/ 5900317 h 17378443"/>
              <a:gd name="connsiteX52" fmla="*/ 6617369 w 26573087"/>
              <a:gd name="connsiteY52" fmla="*/ 5780001 h 17378443"/>
              <a:gd name="connsiteX53" fmla="*/ 6256421 w 26573087"/>
              <a:gd name="connsiteY53" fmla="*/ 5154359 h 17378443"/>
              <a:gd name="connsiteX54" fmla="*/ 5991727 w 26573087"/>
              <a:gd name="connsiteY54" fmla="*/ 4745286 h 17378443"/>
              <a:gd name="connsiteX55" fmla="*/ 5871411 w 26573087"/>
              <a:gd name="connsiteY55" fmla="*/ 3806822 h 17378443"/>
              <a:gd name="connsiteX56" fmla="*/ 6039853 w 26573087"/>
              <a:gd name="connsiteY56" fmla="*/ 3373686 h 17378443"/>
              <a:gd name="connsiteX57" fmla="*/ 6232358 w 26573087"/>
              <a:gd name="connsiteY57" fmla="*/ 3325559 h 17378443"/>
              <a:gd name="connsiteX58" fmla="*/ 6352674 w 26573087"/>
              <a:gd name="connsiteY58" fmla="*/ 3469938 h 17378443"/>
              <a:gd name="connsiteX59" fmla="*/ 6424864 w 26573087"/>
              <a:gd name="connsiteY59" fmla="*/ 3758696 h 17378443"/>
              <a:gd name="connsiteX60" fmla="*/ 6521116 w 26573087"/>
              <a:gd name="connsiteY60" fmla="*/ 3782759 h 17378443"/>
              <a:gd name="connsiteX61" fmla="*/ 6665495 w 26573087"/>
              <a:gd name="connsiteY61" fmla="*/ 3494001 h 17378443"/>
              <a:gd name="connsiteX62" fmla="*/ 6665495 w 26573087"/>
              <a:gd name="connsiteY62" fmla="*/ 3229307 h 17378443"/>
              <a:gd name="connsiteX63" fmla="*/ 6737685 w 26573087"/>
              <a:gd name="connsiteY63" fmla="*/ 2916486 h 17378443"/>
              <a:gd name="connsiteX64" fmla="*/ 6882064 w 26573087"/>
              <a:gd name="connsiteY64" fmla="*/ 2796170 h 17378443"/>
              <a:gd name="connsiteX65" fmla="*/ 7267074 w 26573087"/>
              <a:gd name="connsiteY65" fmla="*/ 2868359 h 17378443"/>
              <a:gd name="connsiteX66" fmla="*/ 7243011 w 26573087"/>
              <a:gd name="connsiteY66" fmla="*/ 2290843 h 17378443"/>
              <a:gd name="connsiteX67" fmla="*/ 7098632 w 26573087"/>
              <a:gd name="connsiteY67" fmla="*/ 1857707 h 17378443"/>
              <a:gd name="connsiteX68" fmla="*/ 7194885 w 26573087"/>
              <a:gd name="connsiteY68" fmla="*/ 1568949 h 17378443"/>
              <a:gd name="connsiteX69" fmla="*/ 7002379 w 26573087"/>
              <a:gd name="connsiteY69" fmla="*/ 1183938 h 17378443"/>
              <a:gd name="connsiteX70" fmla="*/ 6809874 w 26573087"/>
              <a:gd name="connsiteY70" fmla="*/ 1087686 h 17378443"/>
              <a:gd name="connsiteX71" fmla="*/ 6521116 w 26573087"/>
              <a:gd name="connsiteY71" fmla="*/ 798928 h 17378443"/>
              <a:gd name="connsiteX72" fmla="*/ 6641432 w 26573087"/>
              <a:gd name="connsiteY72" fmla="*/ 365791 h 17378443"/>
              <a:gd name="connsiteX73" fmla="*/ 6376737 w 26573087"/>
              <a:gd name="connsiteY73" fmla="*/ 437980 h 17378443"/>
              <a:gd name="connsiteX74" fmla="*/ 6232358 w 26573087"/>
              <a:gd name="connsiteY74" fmla="*/ 534233 h 17378443"/>
              <a:gd name="connsiteX75" fmla="*/ 5534527 w 26573087"/>
              <a:gd name="connsiteY75" fmla="*/ 293601 h 17378443"/>
              <a:gd name="connsiteX76" fmla="*/ 5366085 w 26573087"/>
              <a:gd name="connsiteY76" fmla="*/ 221412 h 17378443"/>
              <a:gd name="connsiteX77" fmla="*/ 4932948 w 26573087"/>
              <a:gd name="connsiteY77" fmla="*/ 149222 h 17378443"/>
              <a:gd name="connsiteX78" fmla="*/ 4692316 w 26573087"/>
              <a:gd name="connsiteY78" fmla="*/ 77033 h 17378443"/>
              <a:gd name="connsiteX79" fmla="*/ 4403558 w 26573087"/>
              <a:gd name="connsiteY79" fmla="*/ 4843 h 17378443"/>
              <a:gd name="connsiteX80" fmla="*/ 4259179 w 26573087"/>
              <a:gd name="connsiteY80" fmla="*/ 221412 h 17378443"/>
              <a:gd name="connsiteX81" fmla="*/ 4066674 w 26573087"/>
              <a:gd name="connsiteY81" fmla="*/ 197349 h 17378443"/>
              <a:gd name="connsiteX82" fmla="*/ 3898232 w 26573087"/>
              <a:gd name="connsiteY82" fmla="*/ 197349 h 17378443"/>
              <a:gd name="connsiteX83" fmla="*/ 3753853 w 26573087"/>
              <a:gd name="connsiteY83" fmla="*/ 197349 h 17378443"/>
              <a:gd name="connsiteX84" fmla="*/ 3465095 w 26573087"/>
              <a:gd name="connsiteY84" fmla="*/ 510170 h 17378443"/>
              <a:gd name="connsiteX85" fmla="*/ 3320716 w 26573087"/>
              <a:gd name="connsiteY85" fmla="*/ 437980 h 17378443"/>
              <a:gd name="connsiteX86" fmla="*/ 2791327 w 26573087"/>
              <a:gd name="connsiteY86" fmla="*/ 317665 h 17378443"/>
              <a:gd name="connsiteX87" fmla="*/ 1612232 w 26573087"/>
              <a:gd name="connsiteY87" fmla="*/ 486107 h 17378443"/>
              <a:gd name="connsiteX88" fmla="*/ 890337 w 26573087"/>
              <a:gd name="connsiteY88" fmla="*/ 293601 h 17378443"/>
              <a:gd name="connsiteX89" fmla="*/ 144379 w 26573087"/>
              <a:gd name="connsiteY89" fmla="*/ 389854 h 17378443"/>
              <a:gd name="connsiteX90" fmla="*/ 0 w 26573087"/>
              <a:gd name="connsiteY90" fmla="*/ 437980 h 17378443"/>
              <a:gd name="connsiteX91" fmla="*/ 0 w 26573087"/>
              <a:gd name="connsiteY91" fmla="*/ 17378443 h 17378443"/>
              <a:gd name="connsiteX92" fmla="*/ 26565727 w 26573087"/>
              <a:gd name="connsiteY92" fmla="*/ 17378443 h 17378443"/>
              <a:gd name="connsiteX93" fmla="*/ 26573087 w 26573087"/>
              <a:gd name="connsiteY93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35187 w 26573087"/>
              <a:gd name="connsiteY31" fmla="*/ 8404323 h 17378443"/>
              <a:gd name="connsiteX32" fmla="*/ 11189369 w 26573087"/>
              <a:gd name="connsiteY32" fmla="*/ 8595391 h 17378443"/>
              <a:gd name="connsiteX33" fmla="*/ 11020927 w 26573087"/>
              <a:gd name="connsiteY33" fmla="*/ 8523201 h 17378443"/>
              <a:gd name="connsiteX34" fmla="*/ 10732169 w 26573087"/>
              <a:gd name="connsiteY34" fmla="*/ 8643517 h 17378443"/>
              <a:gd name="connsiteX35" fmla="*/ 10130590 w 26573087"/>
              <a:gd name="connsiteY35" fmla="*/ 8619454 h 17378443"/>
              <a:gd name="connsiteX36" fmla="*/ 9577137 w 26573087"/>
              <a:gd name="connsiteY36" fmla="*/ 8763833 h 17378443"/>
              <a:gd name="connsiteX37" fmla="*/ 9336506 w 26573087"/>
              <a:gd name="connsiteY37" fmla="*/ 9221033 h 17378443"/>
              <a:gd name="connsiteX38" fmla="*/ 9168064 w 26573087"/>
              <a:gd name="connsiteY38" fmla="*/ 9413538 h 17378443"/>
              <a:gd name="connsiteX39" fmla="*/ 9144000 w 26573087"/>
              <a:gd name="connsiteY39" fmla="*/ 10039180 h 17378443"/>
              <a:gd name="connsiteX40" fmla="*/ 9047748 w 26573087"/>
              <a:gd name="connsiteY40" fmla="*/ 10135433 h 17378443"/>
              <a:gd name="connsiteX41" fmla="*/ 8927432 w 26573087"/>
              <a:gd name="connsiteY41" fmla="*/ 9654170 h 17378443"/>
              <a:gd name="connsiteX42" fmla="*/ 8638674 w 26573087"/>
              <a:gd name="connsiteY42" fmla="*/ 9413538 h 17378443"/>
              <a:gd name="connsiteX43" fmla="*/ 8157411 w 26573087"/>
              <a:gd name="connsiteY43" fmla="*/ 9654170 h 17378443"/>
              <a:gd name="connsiteX44" fmla="*/ 7988969 w 26573087"/>
              <a:gd name="connsiteY44" fmla="*/ 9485728 h 17378443"/>
              <a:gd name="connsiteX45" fmla="*/ 8229600 w 26573087"/>
              <a:gd name="connsiteY45" fmla="*/ 8811959 h 17378443"/>
              <a:gd name="connsiteX46" fmla="*/ 8277727 w 26573087"/>
              <a:gd name="connsiteY46" fmla="*/ 8258507 h 17378443"/>
              <a:gd name="connsiteX47" fmla="*/ 7916779 w 26573087"/>
              <a:gd name="connsiteY47" fmla="*/ 7632865 h 17378443"/>
              <a:gd name="connsiteX48" fmla="*/ 7603958 w 26573087"/>
              <a:gd name="connsiteY48" fmla="*/ 7271917 h 17378443"/>
              <a:gd name="connsiteX49" fmla="*/ 7387390 w 26573087"/>
              <a:gd name="connsiteY49" fmla="*/ 6935033 h 17378443"/>
              <a:gd name="connsiteX50" fmla="*/ 7050506 w 26573087"/>
              <a:gd name="connsiteY50" fmla="*/ 6357517 h 17378443"/>
              <a:gd name="connsiteX51" fmla="*/ 6713621 w 26573087"/>
              <a:gd name="connsiteY51" fmla="*/ 5900317 h 17378443"/>
              <a:gd name="connsiteX52" fmla="*/ 6617369 w 26573087"/>
              <a:gd name="connsiteY52" fmla="*/ 5780001 h 17378443"/>
              <a:gd name="connsiteX53" fmla="*/ 6256421 w 26573087"/>
              <a:gd name="connsiteY53" fmla="*/ 5154359 h 17378443"/>
              <a:gd name="connsiteX54" fmla="*/ 5991727 w 26573087"/>
              <a:gd name="connsiteY54" fmla="*/ 4745286 h 17378443"/>
              <a:gd name="connsiteX55" fmla="*/ 5871411 w 26573087"/>
              <a:gd name="connsiteY55" fmla="*/ 3806822 h 17378443"/>
              <a:gd name="connsiteX56" fmla="*/ 6039853 w 26573087"/>
              <a:gd name="connsiteY56" fmla="*/ 3373686 h 17378443"/>
              <a:gd name="connsiteX57" fmla="*/ 6232358 w 26573087"/>
              <a:gd name="connsiteY57" fmla="*/ 3325559 h 17378443"/>
              <a:gd name="connsiteX58" fmla="*/ 6352674 w 26573087"/>
              <a:gd name="connsiteY58" fmla="*/ 3469938 h 17378443"/>
              <a:gd name="connsiteX59" fmla="*/ 6424864 w 26573087"/>
              <a:gd name="connsiteY59" fmla="*/ 3758696 h 17378443"/>
              <a:gd name="connsiteX60" fmla="*/ 6521116 w 26573087"/>
              <a:gd name="connsiteY60" fmla="*/ 3782759 h 17378443"/>
              <a:gd name="connsiteX61" fmla="*/ 6665495 w 26573087"/>
              <a:gd name="connsiteY61" fmla="*/ 3494001 h 17378443"/>
              <a:gd name="connsiteX62" fmla="*/ 6665495 w 26573087"/>
              <a:gd name="connsiteY62" fmla="*/ 3229307 h 17378443"/>
              <a:gd name="connsiteX63" fmla="*/ 6737685 w 26573087"/>
              <a:gd name="connsiteY63" fmla="*/ 2916486 h 17378443"/>
              <a:gd name="connsiteX64" fmla="*/ 6882064 w 26573087"/>
              <a:gd name="connsiteY64" fmla="*/ 2796170 h 17378443"/>
              <a:gd name="connsiteX65" fmla="*/ 7267074 w 26573087"/>
              <a:gd name="connsiteY65" fmla="*/ 2868359 h 17378443"/>
              <a:gd name="connsiteX66" fmla="*/ 7243011 w 26573087"/>
              <a:gd name="connsiteY66" fmla="*/ 2290843 h 17378443"/>
              <a:gd name="connsiteX67" fmla="*/ 7098632 w 26573087"/>
              <a:gd name="connsiteY67" fmla="*/ 1857707 h 17378443"/>
              <a:gd name="connsiteX68" fmla="*/ 7194885 w 26573087"/>
              <a:gd name="connsiteY68" fmla="*/ 1568949 h 17378443"/>
              <a:gd name="connsiteX69" fmla="*/ 7002379 w 26573087"/>
              <a:gd name="connsiteY69" fmla="*/ 1183938 h 17378443"/>
              <a:gd name="connsiteX70" fmla="*/ 6809874 w 26573087"/>
              <a:gd name="connsiteY70" fmla="*/ 1087686 h 17378443"/>
              <a:gd name="connsiteX71" fmla="*/ 6521116 w 26573087"/>
              <a:gd name="connsiteY71" fmla="*/ 798928 h 17378443"/>
              <a:gd name="connsiteX72" fmla="*/ 6641432 w 26573087"/>
              <a:gd name="connsiteY72" fmla="*/ 365791 h 17378443"/>
              <a:gd name="connsiteX73" fmla="*/ 6376737 w 26573087"/>
              <a:gd name="connsiteY73" fmla="*/ 437980 h 17378443"/>
              <a:gd name="connsiteX74" fmla="*/ 6232358 w 26573087"/>
              <a:gd name="connsiteY74" fmla="*/ 534233 h 17378443"/>
              <a:gd name="connsiteX75" fmla="*/ 5534527 w 26573087"/>
              <a:gd name="connsiteY75" fmla="*/ 293601 h 17378443"/>
              <a:gd name="connsiteX76" fmla="*/ 5366085 w 26573087"/>
              <a:gd name="connsiteY76" fmla="*/ 221412 h 17378443"/>
              <a:gd name="connsiteX77" fmla="*/ 4932948 w 26573087"/>
              <a:gd name="connsiteY77" fmla="*/ 149222 h 17378443"/>
              <a:gd name="connsiteX78" fmla="*/ 4692316 w 26573087"/>
              <a:gd name="connsiteY78" fmla="*/ 77033 h 17378443"/>
              <a:gd name="connsiteX79" fmla="*/ 4403558 w 26573087"/>
              <a:gd name="connsiteY79" fmla="*/ 4843 h 17378443"/>
              <a:gd name="connsiteX80" fmla="*/ 4259179 w 26573087"/>
              <a:gd name="connsiteY80" fmla="*/ 221412 h 17378443"/>
              <a:gd name="connsiteX81" fmla="*/ 4066674 w 26573087"/>
              <a:gd name="connsiteY81" fmla="*/ 197349 h 17378443"/>
              <a:gd name="connsiteX82" fmla="*/ 3898232 w 26573087"/>
              <a:gd name="connsiteY82" fmla="*/ 197349 h 17378443"/>
              <a:gd name="connsiteX83" fmla="*/ 3753853 w 26573087"/>
              <a:gd name="connsiteY83" fmla="*/ 197349 h 17378443"/>
              <a:gd name="connsiteX84" fmla="*/ 3465095 w 26573087"/>
              <a:gd name="connsiteY84" fmla="*/ 510170 h 17378443"/>
              <a:gd name="connsiteX85" fmla="*/ 3320716 w 26573087"/>
              <a:gd name="connsiteY85" fmla="*/ 437980 h 17378443"/>
              <a:gd name="connsiteX86" fmla="*/ 2791327 w 26573087"/>
              <a:gd name="connsiteY86" fmla="*/ 317665 h 17378443"/>
              <a:gd name="connsiteX87" fmla="*/ 1612232 w 26573087"/>
              <a:gd name="connsiteY87" fmla="*/ 486107 h 17378443"/>
              <a:gd name="connsiteX88" fmla="*/ 890337 w 26573087"/>
              <a:gd name="connsiteY88" fmla="*/ 293601 h 17378443"/>
              <a:gd name="connsiteX89" fmla="*/ 144379 w 26573087"/>
              <a:gd name="connsiteY89" fmla="*/ 389854 h 17378443"/>
              <a:gd name="connsiteX90" fmla="*/ 0 w 26573087"/>
              <a:gd name="connsiteY90" fmla="*/ 437980 h 17378443"/>
              <a:gd name="connsiteX91" fmla="*/ 0 w 26573087"/>
              <a:gd name="connsiteY91" fmla="*/ 17378443 h 17378443"/>
              <a:gd name="connsiteX92" fmla="*/ 26565727 w 26573087"/>
              <a:gd name="connsiteY92" fmla="*/ 17378443 h 17378443"/>
              <a:gd name="connsiteX93" fmla="*/ 26573087 w 26573087"/>
              <a:gd name="connsiteY93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35187 w 26573087"/>
              <a:gd name="connsiteY31" fmla="*/ 8404323 h 17378443"/>
              <a:gd name="connsiteX32" fmla="*/ 11189369 w 26573087"/>
              <a:gd name="connsiteY32" fmla="*/ 8518887 h 17378443"/>
              <a:gd name="connsiteX33" fmla="*/ 11020927 w 26573087"/>
              <a:gd name="connsiteY33" fmla="*/ 8523201 h 17378443"/>
              <a:gd name="connsiteX34" fmla="*/ 10732169 w 26573087"/>
              <a:gd name="connsiteY34" fmla="*/ 8643517 h 17378443"/>
              <a:gd name="connsiteX35" fmla="*/ 10130590 w 26573087"/>
              <a:gd name="connsiteY35" fmla="*/ 8619454 h 17378443"/>
              <a:gd name="connsiteX36" fmla="*/ 9577137 w 26573087"/>
              <a:gd name="connsiteY36" fmla="*/ 8763833 h 17378443"/>
              <a:gd name="connsiteX37" fmla="*/ 9336506 w 26573087"/>
              <a:gd name="connsiteY37" fmla="*/ 9221033 h 17378443"/>
              <a:gd name="connsiteX38" fmla="*/ 9168064 w 26573087"/>
              <a:gd name="connsiteY38" fmla="*/ 9413538 h 17378443"/>
              <a:gd name="connsiteX39" fmla="*/ 9144000 w 26573087"/>
              <a:gd name="connsiteY39" fmla="*/ 10039180 h 17378443"/>
              <a:gd name="connsiteX40" fmla="*/ 9047748 w 26573087"/>
              <a:gd name="connsiteY40" fmla="*/ 10135433 h 17378443"/>
              <a:gd name="connsiteX41" fmla="*/ 8927432 w 26573087"/>
              <a:gd name="connsiteY41" fmla="*/ 9654170 h 17378443"/>
              <a:gd name="connsiteX42" fmla="*/ 8638674 w 26573087"/>
              <a:gd name="connsiteY42" fmla="*/ 9413538 h 17378443"/>
              <a:gd name="connsiteX43" fmla="*/ 8157411 w 26573087"/>
              <a:gd name="connsiteY43" fmla="*/ 9654170 h 17378443"/>
              <a:gd name="connsiteX44" fmla="*/ 7988969 w 26573087"/>
              <a:gd name="connsiteY44" fmla="*/ 9485728 h 17378443"/>
              <a:gd name="connsiteX45" fmla="*/ 8229600 w 26573087"/>
              <a:gd name="connsiteY45" fmla="*/ 8811959 h 17378443"/>
              <a:gd name="connsiteX46" fmla="*/ 8277727 w 26573087"/>
              <a:gd name="connsiteY46" fmla="*/ 8258507 h 17378443"/>
              <a:gd name="connsiteX47" fmla="*/ 7916779 w 26573087"/>
              <a:gd name="connsiteY47" fmla="*/ 7632865 h 17378443"/>
              <a:gd name="connsiteX48" fmla="*/ 7603958 w 26573087"/>
              <a:gd name="connsiteY48" fmla="*/ 7271917 h 17378443"/>
              <a:gd name="connsiteX49" fmla="*/ 7387390 w 26573087"/>
              <a:gd name="connsiteY49" fmla="*/ 6935033 h 17378443"/>
              <a:gd name="connsiteX50" fmla="*/ 7050506 w 26573087"/>
              <a:gd name="connsiteY50" fmla="*/ 6357517 h 17378443"/>
              <a:gd name="connsiteX51" fmla="*/ 6713621 w 26573087"/>
              <a:gd name="connsiteY51" fmla="*/ 5900317 h 17378443"/>
              <a:gd name="connsiteX52" fmla="*/ 6617369 w 26573087"/>
              <a:gd name="connsiteY52" fmla="*/ 5780001 h 17378443"/>
              <a:gd name="connsiteX53" fmla="*/ 6256421 w 26573087"/>
              <a:gd name="connsiteY53" fmla="*/ 5154359 h 17378443"/>
              <a:gd name="connsiteX54" fmla="*/ 5991727 w 26573087"/>
              <a:gd name="connsiteY54" fmla="*/ 4745286 h 17378443"/>
              <a:gd name="connsiteX55" fmla="*/ 5871411 w 26573087"/>
              <a:gd name="connsiteY55" fmla="*/ 3806822 h 17378443"/>
              <a:gd name="connsiteX56" fmla="*/ 6039853 w 26573087"/>
              <a:gd name="connsiteY56" fmla="*/ 3373686 h 17378443"/>
              <a:gd name="connsiteX57" fmla="*/ 6232358 w 26573087"/>
              <a:gd name="connsiteY57" fmla="*/ 3325559 h 17378443"/>
              <a:gd name="connsiteX58" fmla="*/ 6352674 w 26573087"/>
              <a:gd name="connsiteY58" fmla="*/ 3469938 h 17378443"/>
              <a:gd name="connsiteX59" fmla="*/ 6424864 w 26573087"/>
              <a:gd name="connsiteY59" fmla="*/ 3758696 h 17378443"/>
              <a:gd name="connsiteX60" fmla="*/ 6521116 w 26573087"/>
              <a:gd name="connsiteY60" fmla="*/ 3782759 h 17378443"/>
              <a:gd name="connsiteX61" fmla="*/ 6665495 w 26573087"/>
              <a:gd name="connsiteY61" fmla="*/ 3494001 h 17378443"/>
              <a:gd name="connsiteX62" fmla="*/ 6665495 w 26573087"/>
              <a:gd name="connsiteY62" fmla="*/ 3229307 h 17378443"/>
              <a:gd name="connsiteX63" fmla="*/ 6737685 w 26573087"/>
              <a:gd name="connsiteY63" fmla="*/ 2916486 h 17378443"/>
              <a:gd name="connsiteX64" fmla="*/ 6882064 w 26573087"/>
              <a:gd name="connsiteY64" fmla="*/ 2796170 h 17378443"/>
              <a:gd name="connsiteX65" fmla="*/ 7267074 w 26573087"/>
              <a:gd name="connsiteY65" fmla="*/ 2868359 h 17378443"/>
              <a:gd name="connsiteX66" fmla="*/ 7243011 w 26573087"/>
              <a:gd name="connsiteY66" fmla="*/ 2290843 h 17378443"/>
              <a:gd name="connsiteX67" fmla="*/ 7098632 w 26573087"/>
              <a:gd name="connsiteY67" fmla="*/ 1857707 h 17378443"/>
              <a:gd name="connsiteX68" fmla="*/ 7194885 w 26573087"/>
              <a:gd name="connsiteY68" fmla="*/ 1568949 h 17378443"/>
              <a:gd name="connsiteX69" fmla="*/ 7002379 w 26573087"/>
              <a:gd name="connsiteY69" fmla="*/ 1183938 h 17378443"/>
              <a:gd name="connsiteX70" fmla="*/ 6809874 w 26573087"/>
              <a:gd name="connsiteY70" fmla="*/ 1087686 h 17378443"/>
              <a:gd name="connsiteX71" fmla="*/ 6521116 w 26573087"/>
              <a:gd name="connsiteY71" fmla="*/ 798928 h 17378443"/>
              <a:gd name="connsiteX72" fmla="*/ 6641432 w 26573087"/>
              <a:gd name="connsiteY72" fmla="*/ 365791 h 17378443"/>
              <a:gd name="connsiteX73" fmla="*/ 6376737 w 26573087"/>
              <a:gd name="connsiteY73" fmla="*/ 437980 h 17378443"/>
              <a:gd name="connsiteX74" fmla="*/ 6232358 w 26573087"/>
              <a:gd name="connsiteY74" fmla="*/ 534233 h 17378443"/>
              <a:gd name="connsiteX75" fmla="*/ 5534527 w 26573087"/>
              <a:gd name="connsiteY75" fmla="*/ 293601 h 17378443"/>
              <a:gd name="connsiteX76" fmla="*/ 5366085 w 26573087"/>
              <a:gd name="connsiteY76" fmla="*/ 221412 h 17378443"/>
              <a:gd name="connsiteX77" fmla="*/ 4932948 w 26573087"/>
              <a:gd name="connsiteY77" fmla="*/ 149222 h 17378443"/>
              <a:gd name="connsiteX78" fmla="*/ 4692316 w 26573087"/>
              <a:gd name="connsiteY78" fmla="*/ 77033 h 17378443"/>
              <a:gd name="connsiteX79" fmla="*/ 4403558 w 26573087"/>
              <a:gd name="connsiteY79" fmla="*/ 4843 h 17378443"/>
              <a:gd name="connsiteX80" fmla="*/ 4259179 w 26573087"/>
              <a:gd name="connsiteY80" fmla="*/ 221412 h 17378443"/>
              <a:gd name="connsiteX81" fmla="*/ 4066674 w 26573087"/>
              <a:gd name="connsiteY81" fmla="*/ 197349 h 17378443"/>
              <a:gd name="connsiteX82" fmla="*/ 3898232 w 26573087"/>
              <a:gd name="connsiteY82" fmla="*/ 197349 h 17378443"/>
              <a:gd name="connsiteX83" fmla="*/ 3753853 w 26573087"/>
              <a:gd name="connsiteY83" fmla="*/ 197349 h 17378443"/>
              <a:gd name="connsiteX84" fmla="*/ 3465095 w 26573087"/>
              <a:gd name="connsiteY84" fmla="*/ 510170 h 17378443"/>
              <a:gd name="connsiteX85" fmla="*/ 3320716 w 26573087"/>
              <a:gd name="connsiteY85" fmla="*/ 437980 h 17378443"/>
              <a:gd name="connsiteX86" fmla="*/ 2791327 w 26573087"/>
              <a:gd name="connsiteY86" fmla="*/ 317665 h 17378443"/>
              <a:gd name="connsiteX87" fmla="*/ 1612232 w 26573087"/>
              <a:gd name="connsiteY87" fmla="*/ 486107 h 17378443"/>
              <a:gd name="connsiteX88" fmla="*/ 890337 w 26573087"/>
              <a:gd name="connsiteY88" fmla="*/ 293601 h 17378443"/>
              <a:gd name="connsiteX89" fmla="*/ 144379 w 26573087"/>
              <a:gd name="connsiteY89" fmla="*/ 389854 h 17378443"/>
              <a:gd name="connsiteX90" fmla="*/ 0 w 26573087"/>
              <a:gd name="connsiteY90" fmla="*/ 437980 h 17378443"/>
              <a:gd name="connsiteX91" fmla="*/ 0 w 26573087"/>
              <a:gd name="connsiteY91" fmla="*/ 17378443 h 17378443"/>
              <a:gd name="connsiteX92" fmla="*/ 26565727 w 26573087"/>
              <a:gd name="connsiteY92" fmla="*/ 17378443 h 17378443"/>
              <a:gd name="connsiteX93" fmla="*/ 26573087 w 26573087"/>
              <a:gd name="connsiteY93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35187 w 26573087"/>
              <a:gd name="connsiteY31" fmla="*/ 8404323 h 17378443"/>
              <a:gd name="connsiteX32" fmla="*/ 11189369 w 26573087"/>
              <a:gd name="connsiteY32" fmla="*/ 8518887 h 17378443"/>
              <a:gd name="connsiteX33" fmla="*/ 10991783 w 26573087"/>
              <a:gd name="connsiteY33" fmla="*/ 8461270 h 17378443"/>
              <a:gd name="connsiteX34" fmla="*/ 10732169 w 26573087"/>
              <a:gd name="connsiteY34" fmla="*/ 8643517 h 17378443"/>
              <a:gd name="connsiteX35" fmla="*/ 10130590 w 26573087"/>
              <a:gd name="connsiteY35" fmla="*/ 8619454 h 17378443"/>
              <a:gd name="connsiteX36" fmla="*/ 9577137 w 26573087"/>
              <a:gd name="connsiteY36" fmla="*/ 8763833 h 17378443"/>
              <a:gd name="connsiteX37" fmla="*/ 9336506 w 26573087"/>
              <a:gd name="connsiteY37" fmla="*/ 9221033 h 17378443"/>
              <a:gd name="connsiteX38" fmla="*/ 9168064 w 26573087"/>
              <a:gd name="connsiteY38" fmla="*/ 9413538 h 17378443"/>
              <a:gd name="connsiteX39" fmla="*/ 9144000 w 26573087"/>
              <a:gd name="connsiteY39" fmla="*/ 10039180 h 17378443"/>
              <a:gd name="connsiteX40" fmla="*/ 9047748 w 26573087"/>
              <a:gd name="connsiteY40" fmla="*/ 10135433 h 17378443"/>
              <a:gd name="connsiteX41" fmla="*/ 8927432 w 26573087"/>
              <a:gd name="connsiteY41" fmla="*/ 9654170 h 17378443"/>
              <a:gd name="connsiteX42" fmla="*/ 8638674 w 26573087"/>
              <a:gd name="connsiteY42" fmla="*/ 9413538 h 17378443"/>
              <a:gd name="connsiteX43" fmla="*/ 8157411 w 26573087"/>
              <a:gd name="connsiteY43" fmla="*/ 9654170 h 17378443"/>
              <a:gd name="connsiteX44" fmla="*/ 7988969 w 26573087"/>
              <a:gd name="connsiteY44" fmla="*/ 9485728 h 17378443"/>
              <a:gd name="connsiteX45" fmla="*/ 8229600 w 26573087"/>
              <a:gd name="connsiteY45" fmla="*/ 8811959 h 17378443"/>
              <a:gd name="connsiteX46" fmla="*/ 8277727 w 26573087"/>
              <a:gd name="connsiteY46" fmla="*/ 8258507 h 17378443"/>
              <a:gd name="connsiteX47" fmla="*/ 7916779 w 26573087"/>
              <a:gd name="connsiteY47" fmla="*/ 7632865 h 17378443"/>
              <a:gd name="connsiteX48" fmla="*/ 7603958 w 26573087"/>
              <a:gd name="connsiteY48" fmla="*/ 7271917 h 17378443"/>
              <a:gd name="connsiteX49" fmla="*/ 7387390 w 26573087"/>
              <a:gd name="connsiteY49" fmla="*/ 6935033 h 17378443"/>
              <a:gd name="connsiteX50" fmla="*/ 7050506 w 26573087"/>
              <a:gd name="connsiteY50" fmla="*/ 6357517 h 17378443"/>
              <a:gd name="connsiteX51" fmla="*/ 6713621 w 26573087"/>
              <a:gd name="connsiteY51" fmla="*/ 5900317 h 17378443"/>
              <a:gd name="connsiteX52" fmla="*/ 6617369 w 26573087"/>
              <a:gd name="connsiteY52" fmla="*/ 5780001 h 17378443"/>
              <a:gd name="connsiteX53" fmla="*/ 6256421 w 26573087"/>
              <a:gd name="connsiteY53" fmla="*/ 5154359 h 17378443"/>
              <a:gd name="connsiteX54" fmla="*/ 5991727 w 26573087"/>
              <a:gd name="connsiteY54" fmla="*/ 4745286 h 17378443"/>
              <a:gd name="connsiteX55" fmla="*/ 5871411 w 26573087"/>
              <a:gd name="connsiteY55" fmla="*/ 3806822 h 17378443"/>
              <a:gd name="connsiteX56" fmla="*/ 6039853 w 26573087"/>
              <a:gd name="connsiteY56" fmla="*/ 3373686 h 17378443"/>
              <a:gd name="connsiteX57" fmla="*/ 6232358 w 26573087"/>
              <a:gd name="connsiteY57" fmla="*/ 3325559 h 17378443"/>
              <a:gd name="connsiteX58" fmla="*/ 6352674 w 26573087"/>
              <a:gd name="connsiteY58" fmla="*/ 3469938 h 17378443"/>
              <a:gd name="connsiteX59" fmla="*/ 6424864 w 26573087"/>
              <a:gd name="connsiteY59" fmla="*/ 3758696 h 17378443"/>
              <a:gd name="connsiteX60" fmla="*/ 6521116 w 26573087"/>
              <a:gd name="connsiteY60" fmla="*/ 3782759 h 17378443"/>
              <a:gd name="connsiteX61" fmla="*/ 6665495 w 26573087"/>
              <a:gd name="connsiteY61" fmla="*/ 3494001 h 17378443"/>
              <a:gd name="connsiteX62" fmla="*/ 6665495 w 26573087"/>
              <a:gd name="connsiteY62" fmla="*/ 3229307 h 17378443"/>
              <a:gd name="connsiteX63" fmla="*/ 6737685 w 26573087"/>
              <a:gd name="connsiteY63" fmla="*/ 2916486 h 17378443"/>
              <a:gd name="connsiteX64" fmla="*/ 6882064 w 26573087"/>
              <a:gd name="connsiteY64" fmla="*/ 2796170 h 17378443"/>
              <a:gd name="connsiteX65" fmla="*/ 7267074 w 26573087"/>
              <a:gd name="connsiteY65" fmla="*/ 2868359 h 17378443"/>
              <a:gd name="connsiteX66" fmla="*/ 7243011 w 26573087"/>
              <a:gd name="connsiteY66" fmla="*/ 2290843 h 17378443"/>
              <a:gd name="connsiteX67" fmla="*/ 7098632 w 26573087"/>
              <a:gd name="connsiteY67" fmla="*/ 1857707 h 17378443"/>
              <a:gd name="connsiteX68" fmla="*/ 7194885 w 26573087"/>
              <a:gd name="connsiteY68" fmla="*/ 1568949 h 17378443"/>
              <a:gd name="connsiteX69" fmla="*/ 7002379 w 26573087"/>
              <a:gd name="connsiteY69" fmla="*/ 1183938 h 17378443"/>
              <a:gd name="connsiteX70" fmla="*/ 6809874 w 26573087"/>
              <a:gd name="connsiteY70" fmla="*/ 1087686 h 17378443"/>
              <a:gd name="connsiteX71" fmla="*/ 6521116 w 26573087"/>
              <a:gd name="connsiteY71" fmla="*/ 798928 h 17378443"/>
              <a:gd name="connsiteX72" fmla="*/ 6641432 w 26573087"/>
              <a:gd name="connsiteY72" fmla="*/ 365791 h 17378443"/>
              <a:gd name="connsiteX73" fmla="*/ 6376737 w 26573087"/>
              <a:gd name="connsiteY73" fmla="*/ 437980 h 17378443"/>
              <a:gd name="connsiteX74" fmla="*/ 6232358 w 26573087"/>
              <a:gd name="connsiteY74" fmla="*/ 534233 h 17378443"/>
              <a:gd name="connsiteX75" fmla="*/ 5534527 w 26573087"/>
              <a:gd name="connsiteY75" fmla="*/ 293601 h 17378443"/>
              <a:gd name="connsiteX76" fmla="*/ 5366085 w 26573087"/>
              <a:gd name="connsiteY76" fmla="*/ 221412 h 17378443"/>
              <a:gd name="connsiteX77" fmla="*/ 4932948 w 26573087"/>
              <a:gd name="connsiteY77" fmla="*/ 149222 h 17378443"/>
              <a:gd name="connsiteX78" fmla="*/ 4692316 w 26573087"/>
              <a:gd name="connsiteY78" fmla="*/ 77033 h 17378443"/>
              <a:gd name="connsiteX79" fmla="*/ 4403558 w 26573087"/>
              <a:gd name="connsiteY79" fmla="*/ 4843 h 17378443"/>
              <a:gd name="connsiteX80" fmla="*/ 4259179 w 26573087"/>
              <a:gd name="connsiteY80" fmla="*/ 221412 h 17378443"/>
              <a:gd name="connsiteX81" fmla="*/ 4066674 w 26573087"/>
              <a:gd name="connsiteY81" fmla="*/ 197349 h 17378443"/>
              <a:gd name="connsiteX82" fmla="*/ 3898232 w 26573087"/>
              <a:gd name="connsiteY82" fmla="*/ 197349 h 17378443"/>
              <a:gd name="connsiteX83" fmla="*/ 3753853 w 26573087"/>
              <a:gd name="connsiteY83" fmla="*/ 197349 h 17378443"/>
              <a:gd name="connsiteX84" fmla="*/ 3465095 w 26573087"/>
              <a:gd name="connsiteY84" fmla="*/ 510170 h 17378443"/>
              <a:gd name="connsiteX85" fmla="*/ 3320716 w 26573087"/>
              <a:gd name="connsiteY85" fmla="*/ 437980 h 17378443"/>
              <a:gd name="connsiteX86" fmla="*/ 2791327 w 26573087"/>
              <a:gd name="connsiteY86" fmla="*/ 317665 h 17378443"/>
              <a:gd name="connsiteX87" fmla="*/ 1612232 w 26573087"/>
              <a:gd name="connsiteY87" fmla="*/ 486107 h 17378443"/>
              <a:gd name="connsiteX88" fmla="*/ 890337 w 26573087"/>
              <a:gd name="connsiteY88" fmla="*/ 293601 h 17378443"/>
              <a:gd name="connsiteX89" fmla="*/ 144379 w 26573087"/>
              <a:gd name="connsiteY89" fmla="*/ 389854 h 17378443"/>
              <a:gd name="connsiteX90" fmla="*/ 0 w 26573087"/>
              <a:gd name="connsiteY90" fmla="*/ 437980 h 17378443"/>
              <a:gd name="connsiteX91" fmla="*/ 0 w 26573087"/>
              <a:gd name="connsiteY91" fmla="*/ 17378443 h 17378443"/>
              <a:gd name="connsiteX92" fmla="*/ 26565727 w 26573087"/>
              <a:gd name="connsiteY92" fmla="*/ 17378443 h 17378443"/>
              <a:gd name="connsiteX93" fmla="*/ 26573087 w 26573087"/>
              <a:gd name="connsiteY93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35187 w 26573087"/>
              <a:gd name="connsiteY31" fmla="*/ 8404323 h 17378443"/>
              <a:gd name="connsiteX32" fmla="*/ 11196656 w 26573087"/>
              <a:gd name="connsiteY32" fmla="*/ 8493386 h 17378443"/>
              <a:gd name="connsiteX33" fmla="*/ 10991783 w 26573087"/>
              <a:gd name="connsiteY33" fmla="*/ 8461270 h 17378443"/>
              <a:gd name="connsiteX34" fmla="*/ 10732169 w 26573087"/>
              <a:gd name="connsiteY34" fmla="*/ 8643517 h 17378443"/>
              <a:gd name="connsiteX35" fmla="*/ 10130590 w 26573087"/>
              <a:gd name="connsiteY35" fmla="*/ 8619454 h 17378443"/>
              <a:gd name="connsiteX36" fmla="*/ 9577137 w 26573087"/>
              <a:gd name="connsiteY36" fmla="*/ 8763833 h 17378443"/>
              <a:gd name="connsiteX37" fmla="*/ 9336506 w 26573087"/>
              <a:gd name="connsiteY37" fmla="*/ 9221033 h 17378443"/>
              <a:gd name="connsiteX38" fmla="*/ 9168064 w 26573087"/>
              <a:gd name="connsiteY38" fmla="*/ 9413538 h 17378443"/>
              <a:gd name="connsiteX39" fmla="*/ 9144000 w 26573087"/>
              <a:gd name="connsiteY39" fmla="*/ 10039180 h 17378443"/>
              <a:gd name="connsiteX40" fmla="*/ 9047748 w 26573087"/>
              <a:gd name="connsiteY40" fmla="*/ 10135433 h 17378443"/>
              <a:gd name="connsiteX41" fmla="*/ 8927432 w 26573087"/>
              <a:gd name="connsiteY41" fmla="*/ 9654170 h 17378443"/>
              <a:gd name="connsiteX42" fmla="*/ 8638674 w 26573087"/>
              <a:gd name="connsiteY42" fmla="*/ 9413538 h 17378443"/>
              <a:gd name="connsiteX43" fmla="*/ 8157411 w 26573087"/>
              <a:gd name="connsiteY43" fmla="*/ 9654170 h 17378443"/>
              <a:gd name="connsiteX44" fmla="*/ 7988969 w 26573087"/>
              <a:gd name="connsiteY44" fmla="*/ 9485728 h 17378443"/>
              <a:gd name="connsiteX45" fmla="*/ 8229600 w 26573087"/>
              <a:gd name="connsiteY45" fmla="*/ 8811959 h 17378443"/>
              <a:gd name="connsiteX46" fmla="*/ 8277727 w 26573087"/>
              <a:gd name="connsiteY46" fmla="*/ 8258507 h 17378443"/>
              <a:gd name="connsiteX47" fmla="*/ 7916779 w 26573087"/>
              <a:gd name="connsiteY47" fmla="*/ 7632865 h 17378443"/>
              <a:gd name="connsiteX48" fmla="*/ 7603958 w 26573087"/>
              <a:gd name="connsiteY48" fmla="*/ 7271917 h 17378443"/>
              <a:gd name="connsiteX49" fmla="*/ 7387390 w 26573087"/>
              <a:gd name="connsiteY49" fmla="*/ 6935033 h 17378443"/>
              <a:gd name="connsiteX50" fmla="*/ 7050506 w 26573087"/>
              <a:gd name="connsiteY50" fmla="*/ 6357517 h 17378443"/>
              <a:gd name="connsiteX51" fmla="*/ 6713621 w 26573087"/>
              <a:gd name="connsiteY51" fmla="*/ 5900317 h 17378443"/>
              <a:gd name="connsiteX52" fmla="*/ 6617369 w 26573087"/>
              <a:gd name="connsiteY52" fmla="*/ 5780001 h 17378443"/>
              <a:gd name="connsiteX53" fmla="*/ 6256421 w 26573087"/>
              <a:gd name="connsiteY53" fmla="*/ 5154359 h 17378443"/>
              <a:gd name="connsiteX54" fmla="*/ 5991727 w 26573087"/>
              <a:gd name="connsiteY54" fmla="*/ 4745286 h 17378443"/>
              <a:gd name="connsiteX55" fmla="*/ 5871411 w 26573087"/>
              <a:gd name="connsiteY55" fmla="*/ 3806822 h 17378443"/>
              <a:gd name="connsiteX56" fmla="*/ 6039853 w 26573087"/>
              <a:gd name="connsiteY56" fmla="*/ 3373686 h 17378443"/>
              <a:gd name="connsiteX57" fmla="*/ 6232358 w 26573087"/>
              <a:gd name="connsiteY57" fmla="*/ 3325559 h 17378443"/>
              <a:gd name="connsiteX58" fmla="*/ 6352674 w 26573087"/>
              <a:gd name="connsiteY58" fmla="*/ 3469938 h 17378443"/>
              <a:gd name="connsiteX59" fmla="*/ 6424864 w 26573087"/>
              <a:gd name="connsiteY59" fmla="*/ 3758696 h 17378443"/>
              <a:gd name="connsiteX60" fmla="*/ 6521116 w 26573087"/>
              <a:gd name="connsiteY60" fmla="*/ 3782759 h 17378443"/>
              <a:gd name="connsiteX61" fmla="*/ 6665495 w 26573087"/>
              <a:gd name="connsiteY61" fmla="*/ 3494001 h 17378443"/>
              <a:gd name="connsiteX62" fmla="*/ 6665495 w 26573087"/>
              <a:gd name="connsiteY62" fmla="*/ 3229307 h 17378443"/>
              <a:gd name="connsiteX63" fmla="*/ 6737685 w 26573087"/>
              <a:gd name="connsiteY63" fmla="*/ 2916486 h 17378443"/>
              <a:gd name="connsiteX64" fmla="*/ 6882064 w 26573087"/>
              <a:gd name="connsiteY64" fmla="*/ 2796170 h 17378443"/>
              <a:gd name="connsiteX65" fmla="*/ 7267074 w 26573087"/>
              <a:gd name="connsiteY65" fmla="*/ 2868359 h 17378443"/>
              <a:gd name="connsiteX66" fmla="*/ 7243011 w 26573087"/>
              <a:gd name="connsiteY66" fmla="*/ 2290843 h 17378443"/>
              <a:gd name="connsiteX67" fmla="*/ 7098632 w 26573087"/>
              <a:gd name="connsiteY67" fmla="*/ 1857707 h 17378443"/>
              <a:gd name="connsiteX68" fmla="*/ 7194885 w 26573087"/>
              <a:gd name="connsiteY68" fmla="*/ 1568949 h 17378443"/>
              <a:gd name="connsiteX69" fmla="*/ 7002379 w 26573087"/>
              <a:gd name="connsiteY69" fmla="*/ 1183938 h 17378443"/>
              <a:gd name="connsiteX70" fmla="*/ 6809874 w 26573087"/>
              <a:gd name="connsiteY70" fmla="*/ 1087686 h 17378443"/>
              <a:gd name="connsiteX71" fmla="*/ 6521116 w 26573087"/>
              <a:gd name="connsiteY71" fmla="*/ 798928 h 17378443"/>
              <a:gd name="connsiteX72" fmla="*/ 6641432 w 26573087"/>
              <a:gd name="connsiteY72" fmla="*/ 365791 h 17378443"/>
              <a:gd name="connsiteX73" fmla="*/ 6376737 w 26573087"/>
              <a:gd name="connsiteY73" fmla="*/ 437980 h 17378443"/>
              <a:gd name="connsiteX74" fmla="*/ 6232358 w 26573087"/>
              <a:gd name="connsiteY74" fmla="*/ 534233 h 17378443"/>
              <a:gd name="connsiteX75" fmla="*/ 5534527 w 26573087"/>
              <a:gd name="connsiteY75" fmla="*/ 293601 h 17378443"/>
              <a:gd name="connsiteX76" fmla="*/ 5366085 w 26573087"/>
              <a:gd name="connsiteY76" fmla="*/ 221412 h 17378443"/>
              <a:gd name="connsiteX77" fmla="*/ 4932948 w 26573087"/>
              <a:gd name="connsiteY77" fmla="*/ 149222 h 17378443"/>
              <a:gd name="connsiteX78" fmla="*/ 4692316 w 26573087"/>
              <a:gd name="connsiteY78" fmla="*/ 77033 h 17378443"/>
              <a:gd name="connsiteX79" fmla="*/ 4403558 w 26573087"/>
              <a:gd name="connsiteY79" fmla="*/ 4843 h 17378443"/>
              <a:gd name="connsiteX80" fmla="*/ 4259179 w 26573087"/>
              <a:gd name="connsiteY80" fmla="*/ 221412 h 17378443"/>
              <a:gd name="connsiteX81" fmla="*/ 4066674 w 26573087"/>
              <a:gd name="connsiteY81" fmla="*/ 197349 h 17378443"/>
              <a:gd name="connsiteX82" fmla="*/ 3898232 w 26573087"/>
              <a:gd name="connsiteY82" fmla="*/ 197349 h 17378443"/>
              <a:gd name="connsiteX83" fmla="*/ 3753853 w 26573087"/>
              <a:gd name="connsiteY83" fmla="*/ 197349 h 17378443"/>
              <a:gd name="connsiteX84" fmla="*/ 3465095 w 26573087"/>
              <a:gd name="connsiteY84" fmla="*/ 510170 h 17378443"/>
              <a:gd name="connsiteX85" fmla="*/ 3320716 w 26573087"/>
              <a:gd name="connsiteY85" fmla="*/ 437980 h 17378443"/>
              <a:gd name="connsiteX86" fmla="*/ 2791327 w 26573087"/>
              <a:gd name="connsiteY86" fmla="*/ 317665 h 17378443"/>
              <a:gd name="connsiteX87" fmla="*/ 1612232 w 26573087"/>
              <a:gd name="connsiteY87" fmla="*/ 486107 h 17378443"/>
              <a:gd name="connsiteX88" fmla="*/ 890337 w 26573087"/>
              <a:gd name="connsiteY88" fmla="*/ 293601 h 17378443"/>
              <a:gd name="connsiteX89" fmla="*/ 144379 w 26573087"/>
              <a:gd name="connsiteY89" fmla="*/ 389854 h 17378443"/>
              <a:gd name="connsiteX90" fmla="*/ 0 w 26573087"/>
              <a:gd name="connsiteY90" fmla="*/ 437980 h 17378443"/>
              <a:gd name="connsiteX91" fmla="*/ 0 w 26573087"/>
              <a:gd name="connsiteY91" fmla="*/ 17378443 h 17378443"/>
              <a:gd name="connsiteX92" fmla="*/ 26565727 w 26573087"/>
              <a:gd name="connsiteY92" fmla="*/ 17378443 h 17378443"/>
              <a:gd name="connsiteX93" fmla="*/ 26573087 w 26573087"/>
              <a:gd name="connsiteY93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35187 w 26573087"/>
              <a:gd name="connsiteY31" fmla="*/ 8404323 h 17378443"/>
              <a:gd name="connsiteX32" fmla="*/ 11274884 w 26573087"/>
              <a:gd name="connsiteY32" fmla="*/ 8462804 h 17378443"/>
              <a:gd name="connsiteX33" fmla="*/ 11196656 w 26573087"/>
              <a:gd name="connsiteY33" fmla="*/ 8493386 h 17378443"/>
              <a:gd name="connsiteX34" fmla="*/ 10991783 w 26573087"/>
              <a:gd name="connsiteY34" fmla="*/ 8461270 h 17378443"/>
              <a:gd name="connsiteX35" fmla="*/ 10732169 w 26573087"/>
              <a:gd name="connsiteY35" fmla="*/ 8643517 h 17378443"/>
              <a:gd name="connsiteX36" fmla="*/ 10130590 w 26573087"/>
              <a:gd name="connsiteY36" fmla="*/ 8619454 h 17378443"/>
              <a:gd name="connsiteX37" fmla="*/ 9577137 w 26573087"/>
              <a:gd name="connsiteY37" fmla="*/ 8763833 h 17378443"/>
              <a:gd name="connsiteX38" fmla="*/ 9336506 w 26573087"/>
              <a:gd name="connsiteY38" fmla="*/ 9221033 h 17378443"/>
              <a:gd name="connsiteX39" fmla="*/ 9168064 w 26573087"/>
              <a:gd name="connsiteY39" fmla="*/ 9413538 h 17378443"/>
              <a:gd name="connsiteX40" fmla="*/ 9144000 w 26573087"/>
              <a:gd name="connsiteY40" fmla="*/ 10039180 h 17378443"/>
              <a:gd name="connsiteX41" fmla="*/ 9047748 w 26573087"/>
              <a:gd name="connsiteY41" fmla="*/ 10135433 h 17378443"/>
              <a:gd name="connsiteX42" fmla="*/ 8927432 w 26573087"/>
              <a:gd name="connsiteY42" fmla="*/ 9654170 h 17378443"/>
              <a:gd name="connsiteX43" fmla="*/ 8638674 w 26573087"/>
              <a:gd name="connsiteY43" fmla="*/ 9413538 h 17378443"/>
              <a:gd name="connsiteX44" fmla="*/ 8157411 w 26573087"/>
              <a:gd name="connsiteY44" fmla="*/ 9654170 h 17378443"/>
              <a:gd name="connsiteX45" fmla="*/ 7988969 w 26573087"/>
              <a:gd name="connsiteY45" fmla="*/ 9485728 h 17378443"/>
              <a:gd name="connsiteX46" fmla="*/ 8229600 w 26573087"/>
              <a:gd name="connsiteY46" fmla="*/ 8811959 h 17378443"/>
              <a:gd name="connsiteX47" fmla="*/ 8277727 w 26573087"/>
              <a:gd name="connsiteY47" fmla="*/ 8258507 h 17378443"/>
              <a:gd name="connsiteX48" fmla="*/ 7916779 w 26573087"/>
              <a:gd name="connsiteY48" fmla="*/ 7632865 h 17378443"/>
              <a:gd name="connsiteX49" fmla="*/ 7603958 w 26573087"/>
              <a:gd name="connsiteY49" fmla="*/ 7271917 h 17378443"/>
              <a:gd name="connsiteX50" fmla="*/ 7387390 w 26573087"/>
              <a:gd name="connsiteY50" fmla="*/ 6935033 h 17378443"/>
              <a:gd name="connsiteX51" fmla="*/ 7050506 w 26573087"/>
              <a:gd name="connsiteY51" fmla="*/ 6357517 h 17378443"/>
              <a:gd name="connsiteX52" fmla="*/ 6713621 w 26573087"/>
              <a:gd name="connsiteY52" fmla="*/ 5900317 h 17378443"/>
              <a:gd name="connsiteX53" fmla="*/ 6617369 w 26573087"/>
              <a:gd name="connsiteY53" fmla="*/ 5780001 h 17378443"/>
              <a:gd name="connsiteX54" fmla="*/ 6256421 w 26573087"/>
              <a:gd name="connsiteY54" fmla="*/ 5154359 h 17378443"/>
              <a:gd name="connsiteX55" fmla="*/ 5991727 w 26573087"/>
              <a:gd name="connsiteY55" fmla="*/ 4745286 h 17378443"/>
              <a:gd name="connsiteX56" fmla="*/ 5871411 w 26573087"/>
              <a:gd name="connsiteY56" fmla="*/ 3806822 h 17378443"/>
              <a:gd name="connsiteX57" fmla="*/ 6039853 w 26573087"/>
              <a:gd name="connsiteY57" fmla="*/ 3373686 h 17378443"/>
              <a:gd name="connsiteX58" fmla="*/ 6232358 w 26573087"/>
              <a:gd name="connsiteY58" fmla="*/ 3325559 h 17378443"/>
              <a:gd name="connsiteX59" fmla="*/ 6352674 w 26573087"/>
              <a:gd name="connsiteY59" fmla="*/ 3469938 h 17378443"/>
              <a:gd name="connsiteX60" fmla="*/ 6424864 w 26573087"/>
              <a:gd name="connsiteY60" fmla="*/ 3758696 h 17378443"/>
              <a:gd name="connsiteX61" fmla="*/ 6521116 w 26573087"/>
              <a:gd name="connsiteY61" fmla="*/ 3782759 h 17378443"/>
              <a:gd name="connsiteX62" fmla="*/ 6665495 w 26573087"/>
              <a:gd name="connsiteY62" fmla="*/ 3494001 h 17378443"/>
              <a:gd name="connsiteX63" fmla="*/ 6665495 w 26573087"/>
              <a:gd name="connsiteY63" fmla="*/ 3229307 h 17378443"/>
              <a:gd name="connsiteX64" fmla="*/ 6737685 w 26573087"/>
              <a:gd name="connsiteY64" fmla="*/ 2916486 h 17378443"/>
              <a:gd name="connsiteX65" fmla="*/ 6882064 w 26573087"/>
              <a:gd name="connsiteY65" fmla="*/ 2796170 h 17378443"/>
              <a:gd name="connsiteX66" fmla="*/ 7267074 w 26573087"/>
              <a:gd name="connsiteY66" fmla="*/ 2868359 h 17378443"/>
              <a:gd name="connsiteX67" fmla="*/ 7243011 w 26573087"/>
              <a:gd name="connsiteY67" fmla="*/ 2290843 h 17378443"/>
              <a:gd name="connsiteX68" fmla="*/ 7098632 w 26573087"/>
              <a:gd name="connsiteY68" fmla="*/ 1857707 h 17378443"/>
              <a:gd name="connsiteX69" fmla="*/ 7194885 w 26573087"/>
              <a:gd name="connsiteY69" fmla="*/ 1568949 h 17378443"/>
              <a:gd name="connsiteX70" fmla="*/ 7002379 w 26573087"/>
              <a:gd name="connsiteY70" fmla="*/ 1183938 h 17378443"/>
              <a:gd name="connsiteX71" fmla="*/ 6809874 w 26573087"/>
              <a:gd name="connsiteY71" fmla="*/ 1087686 h 17378443"/>
              <a:gd name="connsiteX72" fmla="*/ 6521116 w 26573087"/>
              <a:gd name="connsiteY72" fmla="*/ 798928 h 17378443"/>
              <a:gd name="connsiteX73" fmla="*/ 6641432 w 26573087"/>
              <a:gd name="connsiteY73" fmla="*/ 365791 h 17378443"/>
              <a:gd name="connsiteX74" fmla="*/ 6376737 w 26573087"/>
              <a:gd name="connsiteY74" fmla="*/ 437980 h 17378443"/>
              <a:gd name="connsiteX75" fmla="*/ 6232358 w 26573087"/>
              <a:gd name="connsiteY75" fmla="*/ 534233 h 17378443"/>
              <a:gd name="connsiteX76" fmla="*/ 5534527 w 26573087"/>
              <a:gd name="connsiteY76" fmla="*/ 293601 h 17378443"/>
              <a:gd name="connsiteX77" fmla="*/ 5366085 w 26573087"/>
              <a:gd name="connsiteY77" fmla="*/ 221412 h 17378443"/>
              <a:gd name="connsiteX78" fmla="*/ 4932948 w 26573087"/>
              <a:gd name="connsiteY78" fmla="*/ 149222 h 17378443"/>
              <a:gd name="connsiteX79" fmla="*/ 4692316 w 26573087"/>
              <a:gd name="connsiteY79" fmla="*/ 77033 h 17378443"/>
              <a:gd name="connsiteX80" fmla="*/ 4403558 w 26573087"/>
              <a:gd name="connsiteY80" fmla="*/ 4843 h 17378443"/>
              <a:gd name="connsiteX81" fmla="*/ 4259179 w 26573087"/>
              <a:gd name="connsiteY81" fmla="*/ 221412 h 17378443"/>
              <a:gd name="connsiteX82" fmla="*/ 4066674 w 26573087"/>
              <a:gd name="connsiteY82" fmla="*/ 197349 h 17378443"/>
              <a:gd name="connsiteX83" fmla="*/ 3898232 w 26573087"/>
              <a:gd name="connsiteY83" fmla="*/ 197349 h 17378443"/>
              <a:gd name="connsiteX84" fmla="*/ 3753853 w 26573087"/>
              <a:gd name="connsiteY84" fmla="*/ 197349 h 17378443"/>
              <a:gd name="connsiteX85" fmla="*/ 3465095 w 26573087"/>
              <a:gd name="connsiteY85" fmla="*/ 510170 h 17378443"/>
              <a:gd name="connsiteX86" fmla="*/ 3320716 w 26573087"/>
              <a:gd name="connsiteY86" fmla="*/ 437980 h 17378443"/>
              <a:gd name="connsiteX87" fmla="*/ 2791327 w 26573087"/>
              <a:gd name="connsiteY87" fmla="*/ 317665 h 17378443"/>
              <a:gd name="connsiteX88" fmla="*/ 1612232 w 26573087"/>
              <a:gd name="connsiteY88" fmla="*/ 486107 h 17378443"/>
              <a:gd name="connsiteX89" fmla="*/ 890337 w 26573087"/>
              <a:gd name="connsiteY89" fmla="*/ 293601 h 17378443"/>
              <a:gd name="connsiteX90" fmla="*/ 144379 w 26573087"/>
              <a:gd name="connsiteY90" fmla="*/ 389854 h 17378443"/>
              <a:gd name="connsiteX91" fmla="*/ 0 w 26573087"/>
              <a:gd name="connsiteY91" fmla="*/ 437980 h 17378443"/>
              <a:gd name="connsiteX92" fmla="*/ 0 w 26573087"/>
              <a:gd name="connsiteY92" fmla="*/ 17378443 h 17378443"/>
              <a:gd name="connsiteX93" fmla="*/ 26565727 w 26573087"/>
              <a:gd name="connsiteY93" fmla="*/ 17378443 h 17378443"/>
              <a:gd name="connsiteX94" fmla="*/ 26573087 w 26573087"/>
              <a:gd name="connsiteY94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643517 h 17378443"/>
              <a:gd name="connsiteX37" fmla="*/ 10130590 w 26573087"/>
              <a:gd name="connsiteY37" fmla="*/ 8619454 h 17378443"/>
              <a:gd name="connsiteX38" fmla="*/ 9577137 w 26573087"/>
              <a:gd name="connsiteY38" fmla="*/ 8763833 h 17378443"/>
              <a:gd name="connsiteX39" fmla="*/ 9336506 w 26573087"/>
              <a:gd name="connsiteY39" fmla="*/ 9221033 h 17378443"/>
              <a:gd name="connsiteX40" fmla="*/ 9168064 w 26573087"/>
              <a:gd name="connsiteY40" fmla="*/ 9413538 h 17378443"/>
              <a:gd name="connsiteX41" fmla="*/ 9144000 w 26573087"/>
              <a:gd name="connsiteY41" fmla="*/ 10039180 h 17378443"/>
              <a:gd name="connsiteX42" fmla="*/ 9047748 w 26573087"/>
              <a:gd name="connsiteY42" fmla="*/ 10135433 h 17378443"/>
              <a:gd name="connsiteX43" fmla="*/ 8927432 w 26573087"/>
              <a:gd name="connsiteY43" fmla="*/ 9654170 h 17378443"/>
              <a:gd name="connsiteX44" fmla="*/ 8638674 w 26573087"/>
              <a:gd name="connsiteY44" fmla="*/ 9413538 h 17378443"/>
              <a:gd name="connsiteX45" fmla="*/ 8157411 w 26573087"/>
              <a:gd name="connsiteY45" fmla="*/ 9654170 h 17378443"/>
              <a:gd name="connsiteX46" fmla="*/ 7988969 w 26573087"/>
              <a:gd name="connsiteY46" fmla="*/ 9485728 h 17378443"/>
              <a:gd name="connsiteX47" fmla="*/ 8229600 w 26573087"/>
              <a:gd name="connsiteY47" fmla="*/ 8811959 h 17378443"/>
              <a:gd name="connsiteX48" fmla="*/ 8277727 w 26573087"/>
              <a:gd name="connsiteY48" fmla="*/ 8258507 h 17378443"/>
              <a:gd name="connsiteX49" fmla="*/ 7916779 w 26573087"/>
              <a:gd name="connsiteY49" fmla="*/ 7632865 h 17378443"/>
              <a:gd name="connsiteX50" fmla="*/ 7603958 w 26573087"/>
              <a:gd name="connsiteY50" fmla="*/ 7271917 h 17378443"/>
              <a:gd name="connsiteX51" fmla="*/ 7387390 w 26573087"/>
              <a:gd name="connsiteY51" fmla="*/ 6935033 h 17378443"/>
              <a:gd name="connsiteX52" fmla="*/ 7050506 w 26573087"/>
              <a:gd name="connsiteY52" fmla="*/ 6357517 h 17378443"/>
              <a:gd name="connsiteX53" fmla="*/ 6713621 w 26573087"/>
              <a:gd name="connsiteY53" fmla="*/ 5900317 h 17378443"/>
              <a:gd name="connsiteX54" fmla="*/ 6617369 w 26573087"/>
              <a:gd name="connsiteY54" fmla="*/ 5780001 h 17378443"/>
              <a:gd name="connsiteX55" fmla="*/ 6256421 w 26573087"/>
              <a:gd name="connsiteY55" fmla="*/ 5154359 h 17378443"/>
              <a:gd name="connsiteX56" fmla="*/ 5991727 w 26573087"/>
              <a:gd name="connsiteY56" fmla="*/ 4745286 h 17378443"/>
              <a:gd name="connsiteX57" fmla="*/ 5871411 w 26573087"/>
              <a:gd name="connsiteY57" fmla="*/ 3806822 h 17378443"/>
              <a:gd name="connsiteX58" fmla="*/ 6039853 w 26573087"/>
              <a:gd name="connsiteY58" fmla="*/ 3373686 h 17378443"/>
              <a:gd name="connsiteX59" fmla="*/ 6232358 w 26573087"/>
              <a:gd name="connsiteY59" fmla="*/ 3325559 h 17378443"/>
              <a:gd name="connsiteX60" fmla="*/ 6352674 w 26573087"/>
              <a:gd name="connsiteY60" fmla="*/ 3469938 h 17378443"/>
              <a:gd name="connsiteX61" fmla="*/ 6424864 w 26573087"/>
              <a:gd name="connsiteY61" fmla="*/ 3758696 h 17378443"/>
              <a:gd name="connsiteX62" fmla="*/ 6521116 w 26573087"/>
              <a:gd name="connsiteY62" fmla="*/ 3782759 h 17378443"/>
              <a:gd name="connsiteX63" fmla="*/ 6665495 w 26573087"/>
              <a:gd name="connsiteY63" fmla="*/ 3494001 h 17378443"/>
              <a:gd name="connsiteX64" fmla="*/ 6665495 w 26573087"/>
              <a:gd name="connsiteY64" fmla="*/ 3229307 h 17378443"/>
              <a:gd name="connsiteX65" fmla="*/ 6737685 w 26573087"/>
              <a:gd name="connsiteY65" fmla="*/ 2916486 h 17378443"/>
              <a:gd name="connsiteX66" fmla="*/ 6882064 w 26573087"/>
              <a:gd name="connsiteY66" fmla="*/ 2796170 h 17378443"/>
              <a:gd name="connsiteX67" fmla="*/ 7267074 w 26573087"/>
              <a:gd name="connsiteY67" fmla="*/ 2868359 h 17378443"/>
              <a:gd name="connsiteX68" fmla="*/ 7243011 w 26573087"/>
              <a:gd name="connsiteY68" fmla="*/ 2290843 h 17378443"/>
              <a:gd name="connsiteX69" fmla="*/ 7098632 w 26573087"/>
              <a:gd name="connsiteY69" fmla="*/ 1857707 h 17378443"/>
              <a:gd name="connsiteX70" fmla="*/ 7194885 w 26573087"/>
              <a:gd name="connsiteY70" fmla="*/ 1568949 h 17378443"/>
              <a:gd name="connsiteX71" fmla="*/ 7002379 w 26573087"/>
              <a:gd name="connsiteY71" fmla="*/ 1183938 h 17378443"/>
              <a:gd name="connsiteX72" fmla="*/ 6809874 w 26573087"/>
              <a:gd name="connsiteY72" fmla="*/ 1087686 h 17378443"/>
              <a:gd name="connsiteX73" fmla="*/ 6521116 w 26573087"/>
              <a:gd name="connsiteY73" fmla="*/ 798928 h 17378443"/>
              <a:gd name="connsiteX74" fmla="*/ 6641432 w 26573087"/>
              <a:gd name="connsiteY74" fmla="*/ 365791 h 17378443"/>
              <a:gd name="connsiteX75" fmla="*/ 6376737 w 26573087"/>
              <a:gd name="connsiteY75" fmla="*/ 437980 h 17378443"/>
              <a:gd name="connsiteX76" fmla="*/ 6232358 w 26573087"/>
              <a:gd name="connsiteY76" fmla="*/ 534233 h 17378443"/>
              <a:gd name="connsiteX77" fmla="*/ 5534527 w 26573087"/>
              <a:gd name="connsiteY77" fmla="*/ 293601 h 17378443"/>
              <a:gd name="connsiteX78" fmla="*/ 5366085 w 26573087"/>
              <a:gd name="connsiteY78" fmla="*/ 221412 h 17378443"/>
              <a:gd name="connsiteX79" fmla="*/ 4932948 w 26573087"/>
              <a:gd name="connsiteY79" fmla="*/ 149222 h 17378443"/>
              <a:gd name="connsiteX80" fmla="*/ 4692316 w 26573087"/>
              <a:gd name="connsiteY80" fmla="*/ 77033 h 17378443"/>
              <a:gd name="connsiteX81" fmla="*/ 4403558 w 26573087"/>
              <a:gd name="connsiteY81" fmla="*/ 4843 h 17378443"/>
              <a:gd name="connsiteX82" fmla="*/ 4259179 w 26573087"/>
              <a:gd name="connsiteY82" fmla="*/ 221412 h 17378443"/>
              <a:gd name="connsiteX83" fmla="*/ 4066674 w 26573087"/>
              <a:gd name="connsiteY83" fmla="*/ 197349 h 17378443"/>
              <a:gd name="connsiteX84" fmla="*/ 3898232 w 26573087"/>
              <a:gd name="connsiteY84" fmla="*/ 197349 h 17378443"/>
              <a:gd name="connsiteX85" fmla="*/ 3753853 w 26573087"/>
              <a:gd name="connsiteY85" fmla="*/ 197349 h 17378443"/>
              <a:gd name="connsiteX86" fmla="*/ 3465095 w 26573087"/>
              <a:gd name="connsiteY86" fmla="*/ 510170 h 17378443"/>
              <a:gd name="connsiteX87" fmla="*/ 3320716 w 26573087"/>
              <a:gd name="connsiteY87" fmla="*/ 437980 h 17378443"/>
              <a:gd name="connsiteX88" fmla="*/ 2791327 w 26573087"/>
              <a:gd name="connsiteY88" fmla="*/ 317665 h 17378443"/>
              <a:gd name="connsiteX89" fmla="*/ 1612232 w 26573087"/>
              <a:gd name="connsiteY89" fmla="*/ 486107 h 17378443"/>
              <a:gd name="connsiteX90" fmla="*/ 890337 w 26573087"/>
              <a:gd name="connsiteY90" fmla="*/ 293601 h 17378443"/>
              <a:gd name="connsiteX91" fmla="*/ 144379 w 26573087"/>
              <a:gd name="connsiteY91" fmla="*/ 389854 h 17378443"/>
              <a:gd name="connsiteX92" fmla="*/ 0 w 26573087"/>
              <a:gd name="connsiteY92" fmla="*/ 437980 h 17378443"/>
              <a:gd name="connsiteX93" fmla="*/ 0 w 26573087"/>
              <a:gd name="connsiteY93" fmla="*/ 17378443 h 17378443"/>
              <a:gd name="connsiteX94" fmla="*/ 26565727 w 26573087"/>
              <a:gd name="connsiteY94" fmla="*/ 17378443 h 17378443"/>
              <a:gd name="connsiteX95" fmla="*/ 26573087 w 26573087"/>
              <a:gd name="connsiteY95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130590 w 26573087"/>
              <a:gd name="connsiteY37" fmla="*/ 8619454 h 17378443"/>
              <a:gd name="connsiteX38" fmla="*/ 9577137 w 26573087"/>
              <a:gd name="connsiteY38" fmla="*/ 8763833 h 17378443"/>
              <a:gd name="connsiteX39" fmla="*/ 9336506 w 26573087"/>
              <a:gd name="connsiteY39" fmla="*/ 9221033 h 17378443"/>
              <a:gd name="connsiteX40" fmla="*/ 9168064 w 26573087"/>
              <a:gd name="connsiteY40" fmla="*/ 9413538 h 17378443"/>
              <a:gd name="connsiteX41" fmla="*/ 9144000 w 26573087"/>
              <a:gd name="connsiteY41" fmla="*/ 10039180 h 17378443"/>
              <a:gd name="connsiteX42" fmla="*/ 9047748 w 26573087"/>
              <a:gd name="connsiteY42" fmla="*/ 10135433 h 17378443"/>
              <a:gd name="connsiteX43" fmla="*/ 8927432 w 26573087"/>
              <a:gd name="connsiteY43" fmla="*/ 9654170 h 17378443"/>
              <a:gd name="connsiteX44" fmla="*/ 8638674 w 26573087"/>
              <a:gd name="connsiteY44" fmla="*/ 9413538 h 17378443"/>
              <a:gd name="connsiteX45" fmla="*/ 8157411 w 26573087"/>
              <a:gd name="connsiteY45" fmla="*/ 9654170 h 17378443"/>
              <a:gd name="connsiteX46" fmla="*/ 7988969 w 26573087"/>
              <a:gd name="connsiteY46" fmla="*/ 9485728 h 17378443"/>
              <a:gd name="connsiteX47" fmla="*/ 8229600 w 26573087"/>
              <a:gd name="connsiteY47" fmla="*/ 8811959 h 17378443"/>
              <a:gd name="connsiteX48" fmla="*/ 8277727 w 26573087"/>
              <a:gd name="connsiteY48" fmla="*/ 8258507 h 17378443"/>
              <a:gd name="connsiteX49" fmla="*/ 7916779 w 26573087"/>
              <a:gd name="connsiteY49" fmla="*/ 7632865 h 17378443"/>
              <a:gd name="connsiteX50" fmla="*/ 7603958 w 26573087"/>
              <a:gd name="connsiteY50" fmla="*/ 7271917 h 17378443"/>
              <a:gd name="connsiteX51" fmla="*/ 7387390 w 26573087"/>
              <a:gd name="connsiteY51" fmla="*/ 6935033 h 17378443"/>
              <a:gd name="connsiteX52" fmla="*/ 7050506 w 26573087"/>
              <a:gd name="connsiteY52" fmla="*/ 6357517 h 17378443"/>
              <a:gd name="connsiteX53" fmla="*/ 6713621 w 26573087"/>
              <a:gd name="connsiteY53" fmla="*/ 5900317 h 17378443"/>
              <a:gd name="connsiteX54" fmla="*/ 6617369 w 26573087"/>
              <a:gd name="connsiteY54" fmla="*/ 5780001 h 17378443"/>
              <a:gd name="connsiteX55" fmla="*/ 6256421 w 26573087"/>
              <a:gd name="connsiteY55" fmla="*/ 5154359 h 17378443"/>
              <a:gd name="connsiteX56" fmla="*/ 5991727 w 26573087"/>
              <a:gd name="connsiteY56" fmla="*/ 4745286 h 17378443"/>
              <a:gd name="connsiteX57" fmla="*/ 5871411 w 26573087"/>
              <a:gd name="connsiteY57" fmla="*/ 3806822 h 17378443"/>
              <a:gd name="connsiteX58" fmla="*/ 6039853 w 26573087"/>
              <a:gd name="connsiteY58" fmla="*/ 3373686 h 17378443"/>
              <a:gd name="connsiteX59" fmla="*/ 6232358 w 26573087"/>
              <a:gd name="connsiteY59" fmla="*/ 3325559 h 17378443"/>
              <a:gd name="connsiteX60" fmla="*/ 6352674 w 26573087"/>
              <a:gd name="connsiteY60" fmla="*/ 3469938 h 17378443"/>
              <a:gd name="connsiteX61" fmla="*/ 6424864 w 26573087"/>
              <a:gd name="connsiteY61" fmla="*/ 3758696 h 17378443"/>
              <a:gd name="connsiteX62" fmla="*/ 6521116 w 26573087"/>
              <a:gd name="connsiteY62" fmla="*/ 3782759 h 17378443"/>
              <a:gd name="connsiteX63" fmla="*/ 6665495 w 26573087"/>
              <a:gd name="connsiteY63" fmla="*/ 3494001 h 17378443"/>
              <a:gd name="connsiteX64" fmla="*/ 6665495 w 26573087"/>
              <a:gd name="connsiteY64" fmla="*/ 3229307 h 17378443"/>
              <a:gd name="connsiteX65" fmla="*/ 6737685 w 26573087"/>
              <a:gd name="connsiteY65" fmla="*/ 2916486 h 17378443"/>
              <a:gd name="connsiteX66" fmla="*/ 6882064 w 26573087"/>
              <a:gd name="connsiteY66" fmla="*/ 2796170 h 17378443"/>
              <a:gd name="connsiteX67" fmla="*/ 7267074 w 26573087"/>
              <a:gd name="connsiteY67" fmla="*/ 2868359 h 17378443"/>
              <a:gd name="connsiteX68" fmla="*/ 7243011 w 26573087"/>
              <a:gd name="connsiteY68" fmla="*/ 2290843 h 17378443"/>
              <a:gd name="connsiteX69" fmla="*/ 7098632 w 26573087"/>
              <a:gd name="connsiteY69" fmla="*/ 1857707 h 17378443"/>
              <a:gd name="connsiteX70" fmla="*/ 7194885 w 26573087"/>
              <a:gd name="connsiteY70" fmla="*/ 1568949 h 17378443"/>
              <a:gd name="connsiteX71" fmla="*/ 7002379 w 26573087"/>
              <a:gd name="connsiteY71" fmla="*/ 1183938 h 17378443"/>
              <a:gd name="connsiteX72" fmla="*/ 6809874 w 26573087"/>
              <a:gd name="connsiteY72" fmla="*/ 1087686 h 17378443"/>
              <a:gd name="connsiteX73" fmla="*/ 6521116 w 26573087"/>
              <a:gd name="connsiteY73" fmla="*/ 798928 h 17378443"/>
              <a:gd name="connsiteX74" fmla="*/ 6641432 w 26573087"/>
              <a:gd name="connsiteY74" fmla="*/ 365791 h 17378443"/>
              <a:gd name="connsiteX75" fmla="*/ 6376737 w 26573087"/>
              <a:gd name="connsiteY75" fmla="*/ 437980 h 17378443"/>
              <a:gd name="connsiteX76" fmla="*/ 6232358 w 26573087"/>
              <a:gd name="connsiteY76" fmla="*/ 534233 h 17378443"/>
              <a:gd name="connsiteX77" fmla="*/ 5534527 w 26573087"/>
              <a:gd name="connsiteY77" fmla="*/ 293601 h 17378443"/>
              <a:gd name="connsiteX78" fmla="*/ 5366085 w 26573087"/>
              <a:gd name="connsiteY78" fmla="*/ 221412 h 17378443"/>
              <a:gd name="connsiteX79" fmla="*/ 4932948 w 26573087"/>
              <a:gd name="connsiteY79" fmla="*/ 149222 h 17378443"/>
              <a:gd name="connsiteX80" fmla="*/ 4692316 w 26573087"/>
              <a:gd name="connsiteY80" fmla="*/ 77033 h 17378443"/>
              <a:gd name="connsiteX81" fmla="*/ 4403558 w 26573087"/>
              <a:gd name="connsiteY81" fmla="*/ 4843 h 17378443"/>
              <a:gd name="connsiteX82" fmla="*/ 4259179 w 26573087"/>
              <a:gd name="connsiteY82" fmla="*/ 221412 h 17378443"/>
              <a:gd name="connsiteX83" fmla="*/ 4066674 w 26573087"/>
              <a:gd name="connsiteY83" fmla="*/ 197349 h 17378443"/>
              <a:gd name="connsiteX84" fmla="*/ 3898232 w 26573087"/>
              <a:gd name="connsiteY84" fmla="*/ 197349 h 17378443"/>
              <a:gd name="connsiteX85" fmla="*/ 3753853 w 26573087"/>
              <a:gd name="connsiteY85" fmla="*/ 197349 h 17378443"/>
              <a:gd name="connsiteX86" fmla="*/ 3465095 w 26573087"/>
              <a:gd name="connsiteY86" fmla="*/ 510170 h 17378443"/>
              <a:gd name="connsiteX87" fmla="*/ 3320716 w 26573087"/>
              <a:gd name="connsiteY87" fmla="*/ 437980 h 17378443"/>
              <a:gd name="connsiteX88" fmla="*/ 2791327 w 26573087"/>
              <a:gd name="connsiteY88" fmla="*/ 317665 h 17378443"/>
              <a:gd name="connsiteX89" fmla="*/ 1612232 w 26573087"/>
              <a:gd name="connsiteY89" fmla="*/ 486107 h 17378443"/>
              <a:gd name="connsiteX90" fmla="*/ 890337 w 26573087"/>
              <a:gd name="connsiteY90" fmla="*/ 293601 h 17378443"/>
              <a:gd name="connsiteX91" fmla="*/ 144379 w 26573087"/>
              <a:gd name="connsiteY91" fmla="*/ 389854 h 17378443"/>
              <a:gd name="connsiteX92" fmla="*/ 0 w 26573087"/>
              <a:gd name="connsiteY92" fmla="*/ 437980 h 17378443"/>
              <a:gd name="connsiteX93" fmla="*/ 0 w 26573087"/>
              <a:gd name="connsiteY93" fmla="*/ 17378443 h 17378443"/>
              <a:gd name="connsiteX94" fmla="*/ 26565727 w 26573087"/>
              <a:gd name="connsiteY94" fmla="*/ 17378443 h 17378443"/>
              <a:gd name="connsiteX95" fmla="*/ 26573087 w 26573087"/>
              <a:gd name="connsiteY95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130590 w 26573087"/>
              <a:gd name="connsiteY38" fmla="*/ 8619454 h 17378443"/>
              <a:gd name="connsiteX39" fmla="*/ 9577137 w 26573087"/>
              <a:gd name="connsiteY39" fmla="*/ 8763833 h 17378443"/>
              <a:gd name="connsiteX40" fmla="*/ 9336506 w 26573087"/>
              <a:gd name="connsiteY40" fmla="*/ 9221033 h 17378443"/>
              <a:gd name="connsiteX41" fmla="*/ 9168064 w 26573087"/>
              <a:gd name="connsiteY41" fmla="*/ 9413538 h 17378443"/>
              <a:gd name="connsiteX42" fmla="*/ 9144000 w 26573087"/>
              <a:gd name="connsiteY42" fmla="*/ 10039180 h 17378443"/>
              <a:gd name="connsiteX43" fmla="*/ 9047748 w 26573087"/>
              <a:gd name="connsiteY43" fmla="*/ 10135433 h 17378443"/>
              <a:gd name="connsiteX44" fmla="*/ 8927432 w 26573087"/>
              <a:gd name="connsiteY44" fmla="*/ 9654170 h 17378443"/>
              <a:gd name="connsiteX45" fmla="*/ 8638674 w 26573087"/>
              <a:gd name="connsiteY45" fmla="*/ 9413538 h 17378443"/>
              <a:gd name="connsiteX46" fmla="*/ 8157411 w 26573087"/>
              <a:gd name="connsiteY46" fmla="*/ 9654170 h 17378443"/>
              <a:gd name="connsiteX47" fmla="*/ 7988969 w 26573087"/>
              <a:gd name="connsiteY47" fmla="*/ 9485728 h 17378443"/>
              <a:gd name="connsiteX48" fmla="*/ 8229600 w 26573087"/>
              <a:gd name="connsiteY48" fmla="*/ 8811959 h 17378443"/>
              <a:gd name="connsiteX49" fmla="*/ 8277727 w 26573087"/>
              <a:gd name="connsiteY49" fmla="*/ 8258507 h 17378443"/>
              <a:gd name="connsiteX50" fmla="*/ 7916779 w 26573087"/>
              <a:gd name="connsiteY50" fmla="*/ 7632865 h 17378443"/>
              <a:gd name="connsiteX51" fmla="*/ 7603958 w 26573087"/>
              <a:gd name="connsiteY51" fmla="*/ 7271917 h 17378443"/>
              <a:gd name="connsiteX52" fmla="*/ 7387390 w 26573087"/>
              <a:gd name="connsiteY52" fmla="*/ 6935033 h 17378443"/>
              <a:gd name="connsiteX53" fmla="*/ 7050506 w 26573087"/>
              <a:gd name="connsiteY53" fmla="*/ 6357517 h 17378443"/>
              <a:gd name="connsiteX54" fmla="*/ 6713621 w 26573087"/>
              <a:gd name="connsiteY54" fmla="*/ 5900317 h 17378443"/>
              <a:gd name="connsiteX55" fmla="*/ 6617369 w 26573087"/>
              <a:gd name="connsiteY55" fmla="*/ 5780001 h 17378443"/>
              <a:gd name="connsiteX56" fmla="*/ 6256421 w 26573087"/>
              <a:gd name="connsiteY56" fmla="*/ 5154359 h 17378443"/>
              <a:gd name="connsiteX57" fmla="*/ 5991727 w 26573087"/>
              <a:gd name="connsiteY57" fmla="*/ 4745286 h 17378443"/>
              <a:gd name="connsiteX58" fmla="*/ 5871411 w 26573087"/>
              <a:gd name="connsiteY58" fmla="*/ 3806822 h 17378443"/>
              <a:gd name="connsiteX59" fmla="*/ 6039853 w 26573087"/>
              <a:gd name="connsiteY59" fmla="*/ 3373686 h 17378443"/>
              <a:gd name="connsiteX60" fmla="*/ 6232358 w 26573087"/>
              <a:gd name="connsiteY60" fmla="*/ 3325559 h 17378443"/>
              <a:gd name="connsiteX61" fmla="*/ 6352674 w 26573087"/>
              <a:gd name="connsiteY61" fmla="*/ 3469938 h 17378443"/>
              <a:gd name="connsiteX62" fmla="*/ 6424864 w 26573087"/>
              <a:gd name="connsiteY62" fmla="*/ 3758696 h 17378443"/>
              <a:gd name="connsiteX63" fmla="*/ 6521116 w 26573087"/>
              <a:gd name="connsiteY63" fmla="*/ 3782759 h 17378443"/>
              <a:gd name="connsiteX64" fmla="*/ 6665495 w 26573087"/>
              <a:gd name="connsiteY64" fmla="*/ 3494001 h 17378443"/>
              <a:gd name="connsiteX65" fmla="*/ 6665495 w 26573087"/>
              <a:gd name="connsiteY65" fmla="*/ 3229307 h 17378443"/>
              <a:gd name="connsiteX66" fmla="*/ 6737685 w 26573087"/>
              <a:gd name="connsiteY66" fmla="*/ 2916486 h 17378443"/>
              <a:gd name="connsiteX67" fmla="*/ 6882064 w 26573087"/>
              <a:gd name="connsiteY67" fmla="*/ 2796170 h 17378443"/>
              <a:gd name="connsiteX68" fmla="*/ 7267074 w 26573087"/>
              <a:gd name="connsiteY68" fmla="*/ 2868359 h 17378443"/>
              <a:gd name="connsiteX69" fmla="*/ 7243011 w 26573087"/>
              <a:gd name="connsiteY69" fmla="*/ 2290843 h 17378443"/>
              <a:gd name="connsiteX70" fmla="*/ 7098632 w 26573087"/>
              <a:gd name="connsiteY70" fmla="*/ 1857707 h 17378443"/>
              <a:gd name="connsiteX71" fmla="*/ 7194885 w 26573087"/>
              <a:gd name="connsiteY71" fmla="*/ 1568949 h 17378443"/>
              <a:gd name="connsiteX72" fmla="*/ 7002379 w 26573087"/>
              <a:gd name="connsiteY72" fmla="*/ 1183938 h 17378443"/>
              <a:gd name="connsiteX73" fmla="*/ 6809874 w 26573087"/>
              <a:gd name="connsiteY73" fmla="*/ 1087686 h 17378443"/>
              <a:gd name="connsiteX74" fmla="*/ 6521116 w 26573087"/>
              <a:gd name="connsiteY74" fmla="*/ 798928 h 17378443"/>
              <a:gd name="connsiteX75" fmla="*/ 6641432 w 26573087"/>
              <a:gd name="connsiteY75" fmla="*/ 365791 h 17378443"/>
              <a:gd name="connsiteX76" fmla="*/ 6376737 w 26573087"/>
              <a:gd name="connsiteY76" fmla="*/ 437980 h 17378443"/>
              <a:gd name="connsiteX77" fmla="*/ 6232358 w 26573087"/>
              <a:gd name="connsiteY77" fmla="*/ 534233 h 17378443"/>
              <a:gd name="connsiteX78" fmla="*/ 5534527 w 26573087"/>
              <a:gd name="connsiteY78" fmla="*/ 293601 h 17378443"/>
              <a:gd name="connsiteX79" fmla="*/ 5366085 w 26573087"/>
              <a:gd name="connsiteY79" fmla="*/ 221412 h 17378443"/>
              <a:gd name="connsiteX80" fmla="*/ 4932948 w 26573087"/>
              <a:gd name="connsiteY80" fmla="*/ 149222 h 17378443"/>
              <a:gd name="connsiteX81" fmla="*/ 4692316 w 26573087"/>
              <a:gd name="connsiteY81" fmla="*/ 77033 h 17378443"/>
              <a:gd name="connsiteX82" fmla="*/ 4403558 w 26573087"/>
              <a:gd name="connsiteY82" fmla="*/ 4843 h 17378443"/>
              <a:gd name="connsiteX83" fmla="*/ 4259179 w 26573087"/>
              <a:gd name="connsiteY83" fmla="*/ 221412 h 17378443"/>
              <a:gd name="connsiteX84" fmla="*/ 4066674 w 26573087"/>
              <a:gd name="connsiteY84" fmla="*/ 197349 h 17378443"/>
              <a:gd name="connsiteX85" fmla="*/ 3898232 w 26573087"/>
              <a:gd name="connsiteY85" fmla="*/ 197349 h 17378443"/>
              <a:gd name="connsiteX86" fmla="*/ 3753853 w 26573087"/>
              <a:gd name="connsiteY86" fmla="*/ 197349 h 17378443"/>
              <a:gd name="connsiteX87" fmla="*/ 3465095 w 26573087"/>
              <a:gd name="connsiteY87" fmla="*/ 510170 h 17378443"/>
              <a:gd name="connsiteX88" fmla="*/ 3320716 w 26573087"/>
              <a:gd name="connsiteY88" fmla="*/ 437980 h 17378443"/>
              <a:gd name="connsiteX89" fmla="*/ 2791327 w 26573087"/>
              <a:gd name="connsiteY89" fmla="*/ 317665 h 17378443"/>
              <a:gd name="connsiteX90" fmla="*/ 1612232 w 26573087"/>
              <a:gd name="connsiteY90" fmla="*/ 486107 h 17378443"/>
              <a:gd name="connsiteX91" fmla="*/ 890337 w 26573087"/>
              <a:gd name="connsiteY91" fmla="*/ 293601 h 17378443"/>
              <a:gd name="connsiteX92" fmla="*/ 144379 w 26573087"/>
              <a:gd name="connsiteY92" fmla="*/ 389854 h 17378443"/>
              <a:gd name="connsiteX93" fmla="*/ 0 w 26573087"/>
              <a:gd name="connsiteY93" fmla="*/ 437980 h 17378443"/>
              <a:gd name="connsiteX94" fmla="*/ 0 w 26573087"/>
              <a:gd name="connsiteY94" fmla="*/ 17378443 h 17378443"/>
              <a:gd name="connsiteX95" fmla="*/ 26565727 w 26573087"/>
              <a:gd name="connsiteY95" fmla="*/ 17378443 h 17378443"/>
              <a:gd name="connsiteX96" fmla="*/ 26573087 w 26573087"/>
              <a:gd name="connsiteY96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130590 w 26573087"/>
              <a:gd name="connsiteY39" fmla="*/ 8619454 h 17378443"/>
              <a:gd name="connsiteX40" fmla="*/ 9577137 w 26573087"/>
              <a:gd name="connsiteY40" fmla="*/ 8763833 h 17378443"/>
              <a:gd name="connsiteX41" fmla="*/ 9336506 w 26573087"/>
              <a:gd name="connsiteY41" fmla="*/ 9221033 h 17378443"/>
              <a:gd name="connsiteX42" fmla="*/ 9168064 w 26573087"/>
              <a:gd name="connsiteY42" fmla="*/ 9413538 h 17378443"/>
              <a:gd name="connsiteX43" fmla="*/ 9144000 w 26573087"/>
              <a:gd name="connsiteY43" fmla="*/ 10039180 h 17378443"/>
              <a:gd name="connsiteX44" fmla="*/ 9047748 w 26573087"/>
              <a:gd name="connsiteY44" fmla="*/ 10135433 h 17378443"/>
              <a:gd name="connsiteX45" fmla="*/ 8927432 w 26573087"/>
              <a:gd name="connsiteY45" fmla="*/ 9654170 h 17378443"/>
              <a:gd name="connsiteX46" fmla="*/ 8638674 w 26573087"/>
              <a:gd name="connsiteY46" fmla="*/ 9413538 h 17378443"/>
              <a:gd name="connsiteX47" fmla="*/ 8157411 w 26573087"/>
              <a:gd name="connsiteY47" fmla="*/ 9654170 h 17378443"/>
              <a:gd name="connsiteX48" fmla="*/ 7988969 w 26573087"/>
              <a:gd name="connsiteY48" fmla="*/ 9485728 h 17378443"/>
              <a:gd name="connsiteX49" fmla="*/ 8229600 w 26573087"/>
              <a:gd name="connsiteY49" fmla="*/ 8811959 h 17378443"/>
              <a:gd name="connsiteX50" fmla="*/ 8277727 w 26573087"/>
              <a:gd name="connsiteY50" fmla="*/ 8258507 h 17378443"/>
              <a:gd name="connsiteX51" fmla="*/ 7916779 w 26573087"/>
              <a:gd name="connsiteY51" fmla="*/ 7632865 h 17378443"/>
              <a:gd name="connsiteX52" fmla="*/ 7603958 w 26573087"/>
              <a:gd name="connsiteY52" fmla="*/ 7271917 h 17378443"/>
              <a:gd name="connsiteX53" fmla="*/ 7387390 w 26573087"/>
              <a:gd name="connsiteY53" fmla="*/ 6935033 h 17378443"/>
              <a:gd name="connsiteX54" fmla="*/ 7050506 w 26573087"/>
              <a:gd name="connsiteY54" fmla="*/ 6357517 h 17378443"/>
              <a:gd name="connsiteX55" fmla="*/ 6713621 w 26573087"/>
              <a:gd name="connsiteY55" fmla="*/ 5900317 h 17378443"/>
              <a:gd name="connsiteX56" fmla="*/ 6617369 w 26573087"/>
              <a:gd name="connsiteY56" fmla="*/ 5780001 h 17378443"/>
              <a:gd name="connsiteX57" fmla="*/ 6256421 w 26573087"/>
              <a:gd name="connsiteY57" fmla="*/ 5154359 h 17378443"/>
              <a:gd name="connsiteX58" fmla="*/ 5991727 w 26573087"/>
              <a:gd name="connsiteY58" fmla="*/ 4745286 h 17378443"/>
              <a:gd name="connsiteX59" fmla="*/ 5871411 w 26573087"/>
              <a:gd name="connsiteY59" fmla="*/ 3806822 h 17378443"/>
              <a:gd name="connsiteX60" fmla="*/ 6039853 w 26573087"/>
              <a:gd name="connsiteY60" fmla="*/ 3373686 h 17378443"/>
              <a:gd name="connsiteX61" fmla="*/ 6232358 w 26573087"/>
              <a:gd name="connsiteY61" fmla="*/ 3325559 h 17378443"/>
              <a:gd name="connsiteX62" fmla="*/ 6352674 w 26573087"/>
              <a:gd name="connsiteY62" fmla="*/ 3469938 h 17378443"/>
              <a:gd name="connsiteX63" fmla="*/ 6424864 w 26573087"/>
              <a:gd name="connsiteY63" fmla="*/ 3758696 h 17378443"/>
              <a:gd name="connsiteX64" fmla="*/ 6521116 w 26573087"/>
              <a:gd name="connsiteY64" fmla="*/ 3782759 h 17378443"/>
              <a:gd name="connsiteX65" fmla="*/ 6665495 w 26573087"/>
              <a:gd name="connsiteY65" fmla="*/ 3494001 h 17378443"/>
              <a:gd name="connsiteX66" fmla="*/ 6665495 w 26573087"/>
              <a:gd name="connsiteY66" fmla="*/ 3229307 h 17378443"/>
              <a:gd name="connsiteX67" fmla="*/ 6737685 w 26573087"/>
              <a:gd name="connsiteY67" fmla="*/ 2916486 h 17378443"/>
              <a:gd name="connsiteX68" fmla="*/ 6882064 w 26573087"/>
              <a:gd name="connsiteY68" fmla="*/ 2796170 h 17378443"/>
              <a:gd name="connsiteX69" fmla="*/ 7267074 w 26573087"/>
              <a:gd name="connsiteY69" fmla="*/ 2868359 h 17378443"/>
              <a:gd name="connsiteX70" fmla="*/ 7243011 w 26573087"/>
              <a:gd name="connsiteY70" fmla="*/ 2290843 h 17378443"/>
              <a:gd name="connsiteX71" fmla="*/ 7098632 w 26573087"/>
              <a:gd name="connsiteY71" fmla="*/ 1857707 h 17378443"/>
              <a:gd name="connsiteX72" fmla="*/ 7194885 w 26573087"/>
              <a:gd name="connsiteY72" fmla="*/ 1568949 h 17378443"/>
              <a:gd name="connsiteX73" fmla="*/ 7002379 w 26573087"/>
              <a:gd name="connsiteY73" fmla="*/ 1183938 h 17378443"/>
              <a:gd name="connsiteX74" fmla="*/ 6809874 w 26573087"/>
              <a:gd name="connsiteY74" fmla="*/ 1087686 h 17378443"/>
              <a:gd name="connsiteX75" fmla="*/ 6521116 w 26573087"/>
              <a:gd name="connsiteY75" fmla="*/ 798928 h 17378443"/>
              <a:gd name="connsiteX76" fmla="*/ 6641432 w 26573087"/>
              <a:gd name="connsiteY76" fmla="*/ 365791 h 17378443"/>
              <a:gd name="connsiteX77" fmla="*/ 6376737 w 26573087"/>
              <a:gd name="connsiteY77" fmla="*/ 437980 h 17378443"/>
              <a:gd name="connsiteX78" fmla="*/ 6232358 w 26573087"/>
              <a:gd name="connsiteY78" fmla="*/ 534233 h 17378443"/>
              <a:gd name="connsiteX79" fmla="*/ 5534527 w 26573087"/>
              <a:gd name="connsiteY79" fmla="*/ 293601 h 17378443"/>
              <a:gd name="connsiteX80" fmla="*/ 5366085 w 26573087"/>
              <a:gd name="connsiteY80" fmla="*/ 221412 h 17378443"/>
              <a:gd name="connsiteX81" fmla="*/ 4932948 w 26573087"/>
              <a:gd name="connsiteY81" fmla="*/ 149222 h 17378443"/>
              <a:gd name="connsiteX82" fmla="*/ 4692316 w 26573087"/>
              <a:gd name="connsiteY82" fmla="*/ 77033 h 17378443"/>
              <a:gd name="connsiteX83" fmla="*/ 4403558 w 26573087"/>
              <a:gd name="connsiteY83" fmla="*/ 4843 h 17378443"/>
              <a:gd name="connsiteX84" fmla="*/ 4259179 w 26573087"/>
              <a:gd name="connsiteY84" fmla="*/ 221412 h 17378443"/>
              <a:gd name="connsiteX85" fmla="*/ 4066674 w 26573087"/>
              <a:gd name="connsiteY85" fmla="*/ 197349 h 17378443"/>
              <a:gd name="connsiteX86" fmla="*/ 3898232 w 26573087"/>
              <a:gd name="connsiteY86" fmla="*/ 197349 h 17378443"/>
              <a:gd name="connsiteX87" fmla="*/ 3753853 w 26573087"/>
              <a:gd name="connsiteY87" fmla="*/ 197349 h 17378443"/>
              <a:gd name="connsiteX88" fmla="*/ 3465095 w 26573087"/>
              <a:gd name="connsiteY88" fmla="*/ 510170 h 17378443"/>
              <a:gd name="connsiteX89" fmla="*/ 3320716 w 26573087"/>
              <a:gd name="connsiteY89" fmla="*/ 437980 h 17378443"/>
              <a:gd name="connsiteX90" fmla="*/ 2791327 w 26573087"/>
              <a:gd name="connsiteY90" fmla="*/ 317665 h 17378443"/>
              <a:gd name="connsiteX91" fmla="*/ 1612232 w 26573087"/>
              <a:gd name="connsiteY91" fmla="*/ 486107 h 17378443"/>
              <a:gd name="connsiteX92" fmla="*/ 890337 w 26573087"/>
              <a:gd name="connsiteY92" fmla="*/ 293601 h 17378443"/>
              <a:gd name="connsiteX93" fmla="*/ 144379 w 26573087"/>
              <a:gd name="connsiteY93" fmla="*/ 389854 h 17378443"/>
              <a:gd name="connsiteX94" fmla="*/ 0 w 26573087"/>
              <a:gd name="connsiteY94" fmla="*/ 437980 h 17378443"/>
              <a:gd name="connsiteX95" fmla="*/ 0 w 26573087"/>
              <a:gd name="connsiteY95" fmla="*/ 17378443 h 17378443"/>
              <a:gd name="connsiteX96" fmla="*/ 26565727 w 26573087"/>
              <a:gd name="connsiteY96" fmla="*/ 17378443 h 17378443"/>
              <a:gd name="connsiteX97" fmla="*/ 26573087 w 26573087"/>
              <a:gd name="connsiteY97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577137 w 26573087"/>
              <a:gd name="connsiteY40" fmla="*/ 8763833 h 17378443"/>
              <a:gd name="connsiteX41" fmla="*/ 9336506 w 26573087"/>
              <a:gd name="connsiteY41" fmla="*/ 9221033 h 17378443"/>
              <a:gd name="connsiteX42" fmla="*/ 9168064 w 26573087"/>
              <a:gd name="connsiteY42" fmla="*/ 9413538 h 17378443"/>
              <a:gd name="connsiteX43" fmla="*/ 9144000 w 26573087"/>
              <a:gd name="connsiteY43" fmla="*/ 10039180 h 17378443"/>
              <a:gd name="connsiteX44" fmla="*/ 9047748 w 26573087"/>
              <a:gd name="connsiteY44" fmla="*/ 10135433 h 17378443"/>
              <a:gd name="connsiteX45" fmla="*/ 8927432 w 26573087"/>
              <a:gd name="connsiteY45" fmla="*/ 9654170 h 17378443"/>
              <a:gd name="connsiteX46" fmla="*/ 8638674 w 26573087"/>
              <a:gd name="connsiteY46" fmla="*/ 9413538 h 17378443"/>
              <a:gd name="connsiteX47" fmla="*/ 8157411 w 26573087"/>
              <a:gd name="connsiteY47" fmla="*/ 9654170 h 17378443"/>
              <a:gd name="connsiteX48" fmla="*/ 7988969 w 26573087"/>
              <a:gd name="connsiteY48" fmla="*/ 9485728 h 17378443"/>
              <a:gd name="connsiteX49" fmla="*/ 8229600 w 26573087"/>
              <a:gd name="connsiteY49" fmla="*/ 8811959 h 17378443"/>
              <a:gd name="connsiteX50" fmla="*/ 8277727 w 26573087"/>
              <a:gd name="connsiteY50" fmla="*/ 8258507 h 17378443"/>
              <a:gd name="connsiteX51" fmla="*/ 7916779 w 26573087"/>
              <a:gd name="connsiteY51" fmla="*/ 7632865 h 17378443"/>
              <a:gd name="connsiteX52" fmla="*/ 7603958 w 26573087"/>
              <a:gd name="connsiteY52" fmla="*/ 7271917 h 17378443"/>
              <a:gd name="connsiteX53" fmla="*/ 7387390 w 26573087"/>
              <a:gd name="connsiteY53" fmla="*/ 6935033 h 17378443"/>
              <a:gd name="connsiteX54" fmla="*/ 7050506 w 26573087"/>
              <a:gd name="connsiteY54" fmla="*/ 6357517 h 17378443"/>
              <a:gd name="connsiteX55" fmla="*/ 6713621 w 26573087"/>
              <a:gd name="connsiteY55" fmla="*/ 5900317 h 17378443"/>
              <a:gd name="connsiteX56" fmla="*/ 6617369 w 26573087"/>
              <a:gd name="connsiteY56" fmla="*/ 5780001 h 17378443"/>
              <a:gd name="connsiteX57" fmla="*/ 6256421 w 26573087"/>
              <a:gd name="connsiteY57" fmla="*/ 5154359 h 17378443"/>
              <a:gd name="connsiteX58" fmla="*/ 5991727 w 26573087"/>
              <a:gd name="connsiteY58" fmla="*/ 4745286 h 17378443"/>
              <a:gd name="connsiteX59" fmla="*/ 5871411 w 26573087"/>
              <a:gd name="connsiteY59" fmla="*/ 3806822 h 17378443"/>
              <a:gd name="connsiteX60" fmla="*/ 6039853 w 26573087"/>
              <a:gd name="connsiteY60" fmla="*/ 3373686 h 17378443"/>
              <a:gd name="connsiteX61" fmla="*/ 6232358 w 26573087"/>
              <a:gd name="connsiteY61" fmla="*/ 3325559 h 17378443"/>
              <a:gd name="connsiteX62" fmla="*/ 6352674 w 26573087"/>
              <a:gd name="connsiteY62" fmla="*/ 3469938 h 17378443"/>
              <a:gd name="connsiteX63" fmla="*/ 6424864 w 26573087"/>
              <a:gd name="connsiteY63" fmla="*/ 3758696 h 17378443"/>
              <a:gd name="connsiteX64" fmla="*/ 6521116 w 26573087"/>
              <a:gd name="connsiteY64" fmla="*/ 3782759 h 17378443"/>
              <a:gd name="connsiteX65" fmla="*/ 6665495 w 26573087"/>
              <a:gd name="connsiteY65" fmla="*/ 3494001 h 17378443"/>
              <a:gd name="connsiteX66" fmla="*/ 6665495 w 26573087"/>
              <a:gd name="connsiteY66" fmla="*/ 3229307 h 17378443"/>
              <a:gd name="connsiteX67" fmla="*/ 6737685 w 26573087"/>
              <a:gd name="connsiteY67" fmla="*/ 2916486 h 17378443"/>
              <a:gd name="connsiteX68" fmla="*/ 6882064 w 26573087"/>
              <a:gd name="connsiteY68" fmla="*/ 2796170 h 17378443"/>
              <a:gd name="connsiteX69" fmla="*/ 7267074 w 26573087"/>
              <a:gd name="connsiteY69" fmla="*/ 2868359 h 17378443"/>
              <a:gd name="connsiteX70" fmla="*/ 7243011 w 26573087"/>
              <a:gd name="connsiteY70" fmla="*/ 2290843 h 17378443"/>
              <a:gd name="connsiteX71" fmla="*/ 7098632 w 26573087"/>
              <a:gd name="connsiteY71" fmla="*/ 1857707 h 17378443"/>
              <a:gd name="connsiteX72" fmla="*/ 7194885 w 26573087"/>
              <a:gd name="connsiteY72" fmla="*/ 1568949 h 17378443"/>
              <a:gd name="connsiteX73" fmla="*/ 7002379 w 26573087"/>
              <a:gd name="connsiteY73" fmla="*/ 1183938 h 17378443"/>
              <a:gd name="connsiteX74" fmla="*/ 6809874 w 26573087"/>
              <a:gd name="connsiteY74" fmla="*/ 1087686 h 17378443"/>
              <a:gd name="connsiteX75" fmla="*/ 6521116 w 26573087"/>
              <a:gd name="connsiteY75" fmla="*/ 798928 h 17378443"/>
              <a:gd name="connsiteX76" fmla="*/ 6641432 w 26573087"/>
              <a:gd name="connsiteY76" fmla="*/ 365791 h 17378443"/>
              <a:gd name="connsiteX77" fmla="*/ 6376737 w 26573087"/>
              <a:gd name="connsiteY77" fmla="*/ 437980 h 17378443"/>
              <a:gd name="connsiteX78" fmla="*/ 6232358 w 26573087"/>
              <a:gd name="connsiteY78" fmla="*/ 534233 h 17378443"/>
              <a:gd name="connsiteX79" fmla="*/ 5534527 w 26573087"/>
              <a:gd name="connsiteY79" fmla="*/ 293601 h 17378443"/>
              <a:gd name="connsiteX80" fmla="*/ 5366085 w 26573087"/>
              <a:gd name="connsiteY80" fmla="*/ 221412 h 17378443"/>
              <a:gd name="connsiteX81" fmla="*/ 4932948 w 26573087"/>
              <a:gd name="connsiteY81" fmla="*/ 149222 h 17378443"/>
              <a:gd name="connsiteX82" fmla="*/ 4692316 w 26573087"/>
              <a:gd name="connsiteY82" fmla="*/ 77033 h 17378443"/>
              <a:gd name="connsiteX83" fmla="*/ 4403558 w 26573087"/>
              <a:gd name="connsiteY83" fmla="*/ 4843 h 17378443"/>
              <a:gd name="connsiteX84" fmla="*/ 4259179 w 26573087"/>
              <a:gd name="connsiteY84" fmla="*/ 221412 h 17378443"/>
              <a:gd name="connsiteX85" fmla="*/ 4066674 w 26573087"/>
              <a:gd name="connsiteY85" fmla="*/ 197349 h 17378443"/>
              <a:gd name="connsiteX86" fmla="*/ 3898232 w 26573087"/>
              <a:gd name="connsiteY86" fmla="*/ 197349 h 17378443"/>
              <a:gd name="connsiteX87" fmla="*/ 3753853 w 26573087"/>
              <a:gd name="connsiteY87" fmla="*/ 197349 h 17378443"/>
              <a:gd name="connsiteX88" fmla="*/ 3465095 w 26573087"/>
              <a:gd name="connsiteY88" fmla="*/ 510170 h 17378443"/>
              <a:gd name="connsiteX89" fmla="*/ 3320716 w 26573087"/>
              <a:gd name="connsiteY89" fmla="*/ 437980 h 17378443"/>
              <a:gd name="connsiteX90" fmla="*/ 2791327 w 26573087"/>
              <a:gd name="connsiteY90" fmla="*/ 317665 h 17378443"/>
              <a:gd name="connsiteX91" fmla="*/ 1612232 w 26573087"/>
              <a:gd name="connsiteY91" fmla="*/ 486107 h 17378443"/>
              <a:gd name="connsiteX92" fmla="*/ 890337 w 26573087"/>
              <a:gd name="connsiteY92" fmla="*/ 293601 h 17378443"/>
              <a:gd name="connsiteX93" fmla="*/ 144379 w 26573087"/>
              <a:gd name="connsiteY93" fmla="*/ 389854 h 17378443"/>
              <a:gd name="connsiteX94" fmla="*/ 0 w 26573087"/>
              <a:gd name="connsiteY94" fmla="*/ 437980 h 17378443"/>
              <a:gd name="connsiteX95" fmla="*/ 0 w 26573087"/>
              <a:gd name="connsiteY95" fmla="*/ 17378443 h 17378443"/>
              <a:gd name="connsiteX96" fmla="*/ 26565727 w 26573087"/>
              <a:gd name="connsiteY96" fmla="*/ 17378443 h 17378443"/>
              <a:gd name="connsiteX97" fmla="*/ 26573087 w 26573087"/>
              <a:gd name="connsiteY97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598995 w 26573087"/>
              <a:gd name="connsiteY40" fmla="*/ 8902268 h 17378443"/>
              <a:gd name="connsiteX41" fmla="*/ 9336506 w 26573087"/>
              <a:gd name="connsiteY41" fmla="*/ 9221033 h 17378443"/>
              <a:gd name="connsiteX42" fmla="*/ 9168064 w 26573087"/>
              <a:gd name="connsiteY42" fmla="*/ 9413538 h 17378443"/>
              <a:gd name="connsiteX43" fmla="*/ 9144000 w 26573087"/>
              <a:gd name="connsiteY43" fmla="*/ 10039180 h 17378443"/>
              <a:gd name="connsiteX44" fmla="*/ 9047748 w 26573087"/>
              <a:gd name="connsiteY44" fmla="*/ 10135433 h 17378443"/>
              <a:gd name="connsiteX45" fmla="*/ 8927432 w 26573087"/>
              <a:gd name="connsiteY45" fmla="*/ 9654170 h 17378443"/>
              <a:gd name="connsiteX46" fmla="*/ 8638674 w 26573087"/>
              <a:gd name="connsiteY46" fmla="*/ 9413538 h 17378443"/>
              <a:gd name="connsiteX47" fmla="*/ 8157411 w 26573087"/>
              <a:gd name="connsiteY47" fmla="*/ 9654170 h 17378443"/>
              <a:gd name="connsiteX48" fmla="*/ 7988969 w 26573087"/>
              <a:gd name="connsiteY48" fmla="*/ 9485728 h 17378443"/>
              <a:gd name="connsiteX49" fmla="*/ 8229600 w 26573087"/>
              <a:gd name="connsiteY49" fmla="*/ 8811959 h 17378443"/>
              <a:gd name="connsiteX50" fmla="*/ 8277727 w 26573087"/>
              <a:gd name="connsiteY50" fmla="*/ 8258507 h 17378443"/>
              <a:gd name="connsiteX51" fmla="*/ 7916779 w 26573087"/>
              <a:gd name="connsiteY51" fmla="*/ 7632865 h 17378443"/>
              <a:gd name="connsiteX52" fmla="*/ 7603958 w 26573087"/>
              <a:gd name="connsiteY52" fmla="*/ 7271917 h 17378443"/>
              <a:gd name="connsiteX53" fmla="*/ 7387390 w 26573087"/>
              <a:gd name="connsiteY53" fmla="*/ 6935033 h 17378443"/>
              <a:gd name="connsiteX54" fmla="*/ 7050506 w 26573087"/>
              <a:gd name="connsiteY54" fmla="*/ 6357517 h 17378443"/>
              <a:gd name="connsiteX55" fmla="*/ 6713621 w 26573087"/>
              <a:gd name="connsiteY55" fmla="*/ 5900317 h 17378443"/>
              <a:gd name="connsiteX56" fmla="*/ 6617369 w 26573087"/>
              <a:gd name="connsiteY56" fmla="*/ 5780001 h 17378443"/>
              <a:gd name="connsiteX57" fmla="*/ 6256421 w 26573087"/>
              <a:gd name="connsiteY57" fmla="*/ 5154359 h 17378443"/>
              <a:gd name="connsiteX58" fmla="*/ 5991727 w 26573087"/>
              <a:gd name="connsiteY58" fmla="*/ 4745286 h 17378443"/>
              <a:gd name="connsiteX59" fmla="*/ 5871411 w 26573087"/>
              <a:gd name="connsiteY59" fmla="*/ 3806822 h 17378443"/>
              <a:gd name="connsiteX60" fmla="*/ 6039853 w 26573087"/>
              <a:gd name="connsiteY60" fmla="*/ 3373686 h 17378443"/>
              <a:gd name="connsiteX61" fmla="*/ 6232358 w 26573087"/>
              <a:gd name="connsiteY61" fmla="*/ 3325559 h 17378443"/>
              <a:gd name="connsiteX62" fmla="*/ 6352674 w 26573087"/>
              <a:gd name="connsiteY62" fmla="*/ 3469938 h 17378443"/>
              <a:gd name="connsiteX63" fmla="*/ 6424864 w 26573087"/>
              <a:gd name="connsiteY63" fmla="*/ 3758696 h 17378443"/>
              <a:gd name="connsiteX64" fmla="*/ 6521116 w 26573087"/>
              <a:gd name="connsiteY64" fmla="*/ 3782759 h 17378443"/>
              <a:gd name="connsiteX65" fmla="*/ 6665495 w 26573087"/>
              <a:gd name="connsiteY65" fmla="*/ 3494001 h 17378443"/>
              <a:gd name="connsiteX66" fmla="*/ 6665495 w 26573087"/>
              <a:gd name="connsiteY66" fmla="*/ 3229307 h 17378443"/>
              <a:gd name="connsiteX67" fmla="*/ 6737685 w 26573087"/>
              <a:gd name="connsiteY67" fmla="*/ 2916486 h 17378443"/>
              <a:gd name="connsiteX68" fmla="*/ 6882064 w 26573087"/>
              <a:gd name="connsiteY68" fmla="*/ 2796170 h 17378443"/>
              <a:gd name="connsiteX69" fmla="*/ 7267074 w 26573087"/>
              <a:gd name="connsiteY69" fmla="*/ 2868359 h 17378443"/>
              <a:gd name="connsiteX70" fmla="*/ 7243011 w 26573087"/>
              <a:gd name="connsiteY70" fmla="*/ 2290843 h 17378443"/>
              <a:gd name="connsiteX71" fmla="*/ 7098632 w 26573087"/>
              <a:gd name="connsiteY71" fmla="*/ 1857707 h 17378443"/>
              <a:gd name="connsiteX72" fmla="*/ 7194885 w 26573087"/>
              <a:gd name="connsiteY72" fmla="*/ 1568949 h 17378443"/>
              <a:gd name="connsiteX73" fmla="*/ 7002379 w 26573087"/>
              <a:gd name="connsiteY73" fmla="*/ 1183938 h 17378443"/>
              <a:gd name="connsiteX74" fmla="*/ 6809874 w 26573087"/>
              <a:gd name="connsiteY74" fmla="*/ 1087686 h 17378443"/>
              <a:gd name="connsiteX75" fmla="*/ 6521116 w 26573087"/>
              <a:gd name="connsiteY75" fmla="*/ 798928 h 17378443"/>
              <a:gd name="connsiteX76" fmla="*/ 6641432 w 26573087"/>
              <a:gd name="connsiteY76" fmla="*/ 365791 h 17378443"/>
              <a:gd name="connsiteX77" fmla="*/ 6376737 w 26573087"/>
              <a:gd name="connsiteY77" fmla="*/ 437980 h 17378443"/>
              <a:gd name="connsiteX78" fmla="*/ 6232358 w 26573087"/>
              <a:gd name="connsiteY78" fmla="*/ 534233 h 17378443"/>
              <a:gd name="connsiteX79" fmla="*/ 5534527 w 26573087"/>
              <a:gd name="connsiteY79" fmla="*/ 293601 h 17378443"/>
              <a:gd name="connsiteX80" fmla="*/ 5366085 w 26573087"/>
              <a:gd name="connsiteY80" fmla="*/ 221412 h 17378443"/>
              <a:gd name="connsiteX81" fmla="*/ 4932948 w 26573087"/>
              <a:gd name="connsiteY81" fmla="*/ 149222 h 17378443"/>
              <a:gd name="connsiteX82" fmla="*/ 4692316 w 26573087"/>
              <a:gd name="connsiteY82" fmla="*/ 77033 h 17378443"/>
              <a:gd name="connsiteX83" fmla="*/ 4403558 w 26573087"/>
              <a:gd name="connsiteY83" fmla="*/ 4843 h 17378443"/>
              <a:gd name="connsiteX84" fmla="*/ 4259179 w 26573087"/>
              <a:gd name="connsiteY84" fmla="*/ 221412 h 17378443"/>
              <a:gd name="connsiteX85" fmla="*/ 4066674 w 26573087"/>
              <a:gd name="connsiteY85" fmla="*/ 197349 h 17378443"/>
              <a:gd name="connsiteX86" fmla="*/ 3898232 w 26573087"/>
              <a:gd name="connsiteY86" fmla="*/ 197349 h 17378443"/>
              <a:gd name="connsiteX87" fmla="*/ 3753853 w 26573087"/>
              <a:gd name="connsiteY87" fmla="*/ 197349 h 17378443"/>
              <a:gd name="connsiteX88" fmla="*/ 3465095 w 26573087"/>
              <a:gd name="connsiteY88" fmla="*/ 510170 h 17378443"/>
              <a:gd name="connsiteX89" fmla="*/ 3320716 w 26573087"/>
              <a:gd name="connsiteY89" fmla="*/ 437980 h 17378443"/>
              <a:gd name="connsiteX90" fmla="*/ 2791327 w 26573087"/>
              <a:gd name="connsiteY90" fmla="*/ 317665 h 17378443"/>
              <a:gd name="connsiteX91" fmla="*/ 1612232 w 26573087"/>
              <a:gd name="connsiteY91" fmla="*/ 486107 h 17378443"/>
              <a:gd name="connsiteX92" fmla="*/ 890337 w 26573087"/>
              <a:gd name="connsiteY92" fmla="*/ 293601 h 17378443"/>
              <a:gd name="connsiteX93" fmla="*/ 144379 w 26573087"/>
              <a:gd name="connsiteY93" fmla="*/ 389854 h 17378443"/>
              <a:gd name="connsiteX94" fmla="*/ 0 w 26573087"/>
              <a:gd name="connsiteY94" fmla="*/ 437980 h 17378443"/>
              <a:gd name="connsiteX95" fmla="*/ 0 w 26573087"/>
              <a:gd name="connsiteY95" fmla="*/ 17378443 h 17378443"/>
              <a:gd name="connsiteX96" fmla="*/ 26565727 w 26573087"/>
              <a:gd name="connsiteY96" fmla="*/ 17378443 h 17378443"/>
              <a:gd name="connsiteX97" fmla="*/ 26573087 w 26573087"/>
              <a:gd name="connsiteY97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68064 w 26573087"/>
              <a:gd name="connsiteY43" fmla="*/ 9413538 h 17378443"/>
              <a:gd name="connsiteX44" fmla="*/ 9144000 w 26573087"/>
              <a:gd name="connsiteY44" fmla="*/ 10039180 h 17378443"/>
              <a:gd name="connsiteX45" fmla="*/ 9047748 w 26573087"/>
              <a:gd name="connsiteY45" fmla="*/ 10135433 h 17378443"/>
              <a:gd name="connsiteX46" fmla="*/ 8927432 w 26573087"/>
              <a:gd name="connsiteY46" fmla="*/ 9654170 h 17378443"/>
              <a:gd name="connsiteX47" fmla="*/ 8638674 w 26573087"/>
              <a:gd name="connsiteY47" fmla="*/ 9413538 h 17378443"/>
              <a:gd name="connsiteX48" fmla="*/ 8157411 w 26573087"/>
              <a:gd name="connsiteY48" fmla="*/ 9654170 h 17378443"/>
              <a:gd name="connsiteX49" fmla="*/ 7988969 w 26573087"/>
              <a:gd name="connsiteY49" fmla="*/ 9485728 h 17378443"/>
              <a:gd name="connsiteX50" fmla="*/ 8229600 w 26573087"/>
              <a:gd name="connsiteY50" fmla="*/ 8811959 h 17378443"/>
              <a:gd name="connsiteX51" fmla="*/ 8277727 w 26573087"/>
              <a:gd name="connsiteY51" fmla="*/ 8258507 h 17378443"/>
              <a:gd name="connsiteX52" fmla="*/ 7916779 w 26573087"/>
              <a:gd name="connsiteY52" fmla="*/ 7632865 h 17378443"/>
              <a:gd name="connsiteX53" fmla="*/ 7603958 w 26573087"/>
              <a:gd name="connsiteY53" fmla="*/ 7271917 h 17378443"/>
              <a:gd name="connsiteX54" fmla="*/ 7387390 w 26573087"/>
              <a:gd name="connsiteY54" fmla="*/ 6935033 h 17378443"/>
              <a:gd name="connsiteX55" fmla="*/ 7050506 w 26573087"/>
              <a:gd name="connsiteY55" fmla="*/ 6357517 h 17378443"/>
              <a:gd name="connsiteX56" fmla="*/ 6713621 w 26573087"/>
              <a:gd name="connsiteY56" fmla="*/ 5900317 h 17378443"/>
              <a:gd name="connsiteX57" fmla="*/ 6617369 w 26573087"/>
              <a:gd name="connsiteY57" fmla="*/ 5780001 h 17378443"/>
              <a:gd name="connsiteX58" fmla="*/ 6256421 w 26573087"/>
              <a:gd name="connsiteY58" fmla="*/ 5154359 h 17378443"/>
              <a:gd name="connsiteX59" fmla="*/ 5991727 w 26573087"/>
              <a:gd name="connsiteY59" fmla="*/ 4745286 h 17378443"/>
              <a:gd name="connsiteX60" fmla="*/ 5871411 w 26573087"/>
              <a:gd name="connsiteY60" fmla="*/ 3806822 h 17378443"/>
              <a:gd name="connsiteX61" fmla="*/ 6039853 w 26573087"/>
              <a:gd name="connsiteY61" fmla="*/ 3373686 h 17378443"/>
              <a:gd name="connsiteX62" fmla="*/ 6232358 w 26573087"/>
              <a:gd name="connsiteY62" fmla="*/ 3325559 h 17378443"/>
              <a:gd name="connsiteX63" fmla="*/ 6352674 w 26573087"/>
              <a:gd name="connsiteY63" fmla="*/ 3469938 h 17378443"/>
              <a:gd name="connsiteX64" fmla="*/ 6424864 w 26573087"/>
              <a:gd name="connsiteY64" fmla="*/ 3758696 h 17378443"/>
              <a:gd name="connsiteX65" fmla="*/ 6521116 w 26573087"/>
              <a:gd name="connsiteY65" fmla="*/ 3782759 h 17378443"/>
              <a:gd name="connsiteX66" fmla="*/ 6665495 w 26573087"/>
              <a:gd name="connsiteY66" fmla="*/ 3494001 h 17378443"/>
              <a:gd name="connsiteX67" fmla="*/ 6665495 w 26573087"/>
              <a:gd name="connsiteY67" fmla="*/ 3229307 h 17378443"/>
              <a:gd name="connsiteX68" fmla="*/ 6737685 w 26573087"/>
              <a:gd name="connsiteY68" fmla="*/ 2916486 h 17378443"/>
              <a:gd name="connsiteX69" fmla="*/ 6882064 w 26573087"/>
              <a:gd name="connsiteY69" fmla="*/ 2796170 h 17378443"/>
              <a:gd name="connsiteX70" fmla="*/ 7267074 w 26573087"/>
              <a:gd name="connsiteY70" fmla="*/ 2868359 h 17378443"/>
              <a:gd name="connsiteX71" fmla="*/ 7243011 w 26573087"/>
              <a:gd name="connsiteY71" fmla="*/ 2290843 h 17378443"/>
              <a:gd name="connsiteX72" fmla="*/ 7098632 w 26573087"/>
              <a:gd name="connsiteY72" fmla="*/ 1857707 h 17378443"/>
              <a:gd name="connsiteX73" fmla="*/ 7194885 w 26573087"/>
              <a:gd name="connsiteY73" fmla="*/ 1568949 h 17378443"/>
              <a:gd name="connsiteX74" fmla="*/ 7002379 w 26573087"/>
              <a:gd name="connsiteY74" fmla="*/ 1183938 h 17378443"/>
              <a:gd name="connsiteX75" fmla="*/ 6809874 w 26573087"/>
              <a:gd name="connsiteY75" fmla="*/ 1087686 h 17378443"/>
              <a:gd name="connsiteX76" fmla="*/ 6521116 w 26573087"/>
              <a:gd name="connsiteY76" fmla="*/ 798928 h 17378443"/>
              <a:gd name="connsiteX77" fmla="*/ 6641432 w 26573087"/>
              <a:gd name="connsiteY77" fmla="*/ 365791 h 17378443"/>
              <a:gd name="connsiteX78" fmla="*/ 6376737 w 26573087"/>
              <a:gd name="connsiteY78" fmla="*/ 437980 h 17378443"/>
              <a:gd name="connsiteX79" fmla="*/ 6232358 w 26573087"/>
              <a:gd name="connsiteY79" fmla="*/ 534233 h 17378443"/>
              <a:gd name="connsiteX80" fmla="*/ 5534527 w 26573087"/>
              <a:gd name="connsiteY80" fmla="*/ 293601 h 17378443"/>
              <a:gd name="connsiteX81" fmla="*/ 5366085 w 26573087"/>
              <a:gd name="connsiteY81" fmla="*/ 221412 h 17378443"/>
              <a:gd name="connsiteX82" fmla="*/ 4932948 w 26573087"/>
              <a:gd name="connsiteY82" fmla="*/ 149222 h 17378443"/>
              <a:gd name="connsiteX83" fmla="*/ 4692316 w 26573087"/>
              <a:gd name="connsiteY83" fmla="*/ 77033 h 17378443"/>
              <a:gd name="connsiteX84" fmla="*/ 4403558 w 26573087"/>
              <a:gd name="connsiteY84" fmla="*/ 4843 h 17378443"/>
              <a:gd name="connsiteX85" fmla="*/ 4259179 w 26573087"/>
              <a:gd name="connsiteY85" fmla="*/ 221412 h 17378443"/>
              <a:gd name="connsiteX86" fmla="*/ 4066674 w 26573087"/>
              <a:gd name="connsiteY86" fmla="*/ 197349 h 17378443"/>
              <a:gd name="connsiteX87" fmla="*/ 3898232 w 26573087"/>
              <a:gd name="connsiteY87" fmla="*/ 197349 h 17378443"/>
              <a:gd name="connsiteX88" fmla="*/ 3753853 w 26573087"/>
              <a:gd name="connsiteY88" fmla="*/ 197349 h 17378443"/>
              <a:gd name="connsiteX89" fmla="*/ 3465095 w 26573087"/>
              <a:gd name="connsiteY89" fmla="*/ 510170 h 17378443"/>
              <a:gd name="connsiteX90" fmla="*/ 3320716 w 26573087"/>
              <a:gd name="connsiteY90" fmla="*/ 437980 h 17378443"/>
              <a:gd name="connsiteX91" fmla="*/ 2791327 w 26573087"/>
              <a:gd name="connsiteY91" fmla="*/ 317665 h 17378443"/>
              <a:gd name="connsiteX92" fmla="*/ 1612232 w 26573087"/>
              <a:gd name="connsiteY92" fmla="*/ 486107 h 17378443"/>
              <a:gd name="connsiteX93" fmla="*/ 890337 w 26573087"/>
              <a:gd name="connsiteY93" fmla="*/ 293601 h 17378443"/>
              <a:gd name="connsiteX94" fmla="*/ 144379 w 26573087"/>
              <a:gd name="connsiteY94" fmla="*/ 389854 h 17378443"/>
              <a:gd name="connsiteX95" fmla="*/ 0 w 26573087"/>
              <a:gd name="connsiteY95" fmla="*/ 437980 h 17378443"/>
              <a:gd name="connsiteX96" fmla="*/ 0 w 26573087"/>
              <a:gd name="connsiteY96" fmla="*/ 17378443 h 17378443"/>
              <a:gd name="connsiteX97" fmla="*/ 26565727 w 26573087"/>
              <a:gd name="connsiteY97" fmla="*/ 17378443 h 17378443"/>
              <a:gd name="connsiteX98" fmla="*/ 26573087 w 26573087"/>
              <a:gd name="connsiteY98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47748 w 26573087"/>
              <a:gd name="connsiteY45" fmla="*/ 10135433 h 17378443"/>
              <a:gd name="connsiteX46" fmla="*/ 8927432 w 26573087"/>
              <a:gd name="connsiteY46" fmla="*/ 9654170 h 17378443"/>
              <a:gd name="connsiteX47" fmla="*/ 8638674 w 26573087"/>
              <a:gd name="connsiteY47" fmla="*/ 9413538 h 17378443"/>
              <a:gd name="connsiteX48" fmla="*/ 8157411 w 26573087"/>
              <a:gd name="connsiteY48" fmla="*/ 9654170 h 17378443"/>
              <a:gd name="connsiteX49" fmla="*/ 7988969 w 26573087"/>
              <a:gd name="connsiteY49" fmla="*/ 9485728 h 17378443"/>
              <a:gd name="connsiteX50" fmla="*/ 8229600 w 26573087"/>
              <a:gd name="connsiteY50" fmla="*/ 8811959 h 17378443"/>
              <a:gd name="connsiteX51" fmla="*/ 8277727 w 26573087"/>
              <a:gd name="connsiteY51" fmla="*/ 8258507 h 17378443"/>
              <a:gd name="connsiteX52" fmla="*/ 7916779 w 26573087"/>
              <a:gd name="connsiteY52" fmla="*/ 7632865 h 17378443"/>
              <a:gd name="connsiteX53" fmla="*/ 7603958 w 26573087"/>
              <a:gd name="connsiteY53" fmla="*/ 7271917 h 17378443"/>
              <a:gd name="connsiteX54" fmla="*/ 7387390 w 26573087"/>
              <a:gd name="connsiteY54" fmla="*/ 6935033 h 17378443"/>
              <a:gd name="connsiteX55" fmla="*/ 7050506 w 26573087"/>
              <a:gd name="connsiteY55" fmla="*/ 6357517 h 17378443"/>
              <a:gd name="connsiteX56" fmla="*/ 6713621 w 26573087"/>
              <a:gd name="connsiteY56" fmla="*/ 5900317 h 17378443"/>
              <a:gd name="connsiteX57" fmla="*/ 6617369 w 26573087"/>
              <a:gd name="connsiteY57" fmla="*/ 5780001 h 17378443"/>
              <a:gd name="connsiteX58" fmla="*/ 6256421 w 26573087"/>
              <a:gd name="connsiteY58" fmla="*/ 5154359 h 17378443"/>
              <a:gd name="connsiteX59" fmla="*/ 5991727 w 26573087"/>
              <a:gd name="connsiteY59" fmla="*/ 4745286 h 17378443"/>
              <a:gd name="connsiteX60" fmla="*/ 5871411 w 26573087"/>
              <a:gd name="connsiteY60" fmla="*/ 3806822 h 17378443"/>
              <a:gd name="connsiteX61" fmla="*/ 6039853 w 26573087"/>
              <a:gd name="connsiteY61" fmla="*/ 3373686 h 17378443"/>
              <a:gd name="connsiteX62" fmla="*/ 6232358 w 26573087"/>
              <a:gd name="connsiteY62" fmla="*/ 3325559 h 17378443"/>
              <a:gd name="connsiteX63" fmla="*/ 6352674 w 26573087"/>
              <a:gd name="connsiteY63" fmla="*/ 3469938 h 17378443"/>
              <a:gd name="connsiteX64" fmla="*/ 6424864 w 26573087"/>
              <a:gd name="connsiteY64" fmla="*/ 3758696 h 17378443"/>
              <a:gd name="connsiteX65" fmla="*/ 6521116 w 26573087"/>
              <a:gd name="connsiteY65" fmla="*/ 3782759 h 17378443"/>
              <a:gd name="connsiteX66" fmla="*/ 6665495 w 26573087"/>
              <a:gd name="connsiteY66" fmla="*/ 3494001 h 17378443"/>
              <a:gd name="connsiteX67" fmla="*/ 6665495 w 26573087"/>
              <a:gd name="connsiteY67" fmla="*/ 3229307 h 17378443"/>
              <a:gd name="connsiteX68" fmla="*/ 6737685 w 26573087"/>
              <a:gd name="connsiteY68" fmla="*/ 2916486 h 17378443"/>
              <a:gd name="connsiteX69" fmla="*/ 6882064 w 26573087"/>
              <a:gd name="connsiteY69" fmla="*/ 2796170 h 17378443"/>
              <a:gd name="connsiteX70" fmla="*/ 7267074 w 26573087"/>
              <a:gd name="connsiteY70" fmla="*/ 2868359 h 17378443"/>
              <a:gd name="connsiteX71" fmla="*/ 7243011 w 26573087"/>
              <a:gd name="connsiteY71" fmla="*/ 2290843 h 17378443"/>
              <a:gd name="connsiteX72" fmla="*/ 7098632 w 26573087"/>
              <a:gd name="connsiteY72" fmla="*/ 1857707 h 17378443"/>
              <a:gd name="connsiteX73" fmla="*/ 7194885 w 26573087"/>
              <a:gd name="connsiteY73" fmla="*/ 1568949 h 17378443"/>
              <a:gd name="connsiteX74" fmla="*/ 7002379 w 26573087"/>
              <a:gd name="connsiteY74" fmla="*/ 1183938 h 17378443"/>
              <a:gd name="connsiteX75" fmla="*/ 6809874 w 26573087"/>
              <a:gd name="connsiteY75" fmla="*/ 1087686 h 17378443"/>
              <a:gd name="connsiteX76" fmla="*/ 6521116 w 26573087"/>
              <a:gd name="connsiteY76" fmla="*/ 798928 h 17378443"/>
              <a:gd name="connsiteX77" fmla="*/ 6641432 w 26573087"/>
              <a:gd name="connsiteY77" fmla="*/ 365791 h 17378443"/>
              <a:gd name="connsiteX78" fmla="*/ 6376737 w 26573087"/>
              <a:gd name="connsiteY78" fmla="*/ 437980 h 17378443"/>
              <a:gd name="connsiteX79" fmla="*/ 6232358 w 26573087"/>
              <a:gd name="connsiteY79" fmla="*/ 534233 h 17378443"/>
              <a:gd name="connsiteX80" fmla="*/ 5534527 w 26573087"/>
              <a:gd name="connsiteY80" fmla="*/ 293601 h 17378443"/>
              <a:gd name="connsiteX81" fmla="*/ 5366085 w 26573087"/>
              <a:gd name="connsiteY81" fmla="*/ 221412 h 17378443"/>
              <a:gd name="connsiteX82" fmla="*/ 4932948 w 26573087"/>
              <a:gd name="connsiteY82" fmla="*/ 149222 h 17378443"/>
              <a:gd name="connsiteX83" fmla="*/ 4692316 w 26573087"/>
              <a:gd name="connsiteY83" fmla="*/ 77033 h 17378443"/>
              <a:gd name="connsiteX84" fmla="*/ 4403558 w 26573087"/>
              <a:gd name="connsiteY84" fmla="*/ 4843 h 17378443"/>
              <a:gd name="connsiteX85" fmla="*/ 4259179 w 26573087"/>
              <a:gd name="connsiteY85" fmla="*/ 221412 h 17378443"/>
              <a:gd name="connsiteX86" fmla="*/ 4066674 w 26573087"/>
              <a:gd name="connsiteY86" fmla="*/ 197349 h 17378443"/>
              <a:gd name="connsiteX87" fmla="*/ 3898232 w 26573087"/>
              <a:gd name="connsiteY87" fmla="*/ 197349 h 17378443"/>
              <a:gd name="connsiteX88" fmla="*/ 3753853 w 26573087"/>
              <a:gd name="connsiteY88" fmla="*/ 197349 h 17378443"/>
              <a:gd name="connsiteX89" fmla="*/ 3465095 w 26573087"/>
              <a:gd name="connsiteY89" fmla="*/ 510170 h 17378443"/>
              <a:gd name="connsiteX90" fmla="*/ 3320716 w 26573087"/>
              <a:gd name="connsiteY90" fmla="*/ 437980 h 17378443"/>
              <a:gd name="connsiteX91" fmla="*/ 2791327 w 26573087"/>
              <a:gd name="connsiteY91" fmla="*/ 317665 h 17378443"/>
              <a:gd name="connsiteX92" fmla="*/ 1612232 w 26573087"/>
              <a:gd name="connsiteY92" fmla="*/ 486107 h 17378443"/>
              <a:gd name="connsiteX93" fmla="*/ 890337 w 26573087"/>
              <a:gd name="connsiteY93" fmla="*/ 293601 h 17378443"/>
              <a:gd name="connsiteX94" fmla="*/ 144379 w 26573087"/>
              <a:gd name="connsiteY94" fmla="*/ 389854 h 17378443"/>
              <a:gd name="connsiteX95" fmla="*/ 0 w 26573087"/>
              <a:gd name="connsiteY95" fmla="*/ 437980 h 17378443"/>
              <a:gd name="connsiteX96" fmla="*/ 0 w 26573087"/>
              <a:gd name="connsiteY96" fmla="*/ 17378443 h 17378443"/>
              <a:gd name="connsiteX97" fmla="*/ 26565727 w 26573087"/>
              <a:gd name="connsiteY97" fmla="*/ 17378443 h 17378443"/>
              <a:gd name="connsiteX98" fmla="*/ 26573087 w 26573087"/>
              <a:gd name="connsiteY98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38674 w 26573087"/>
              <a:gd name="connsiteY47" fmla="*/ 9413538 h 17378443"/>
              <a:gd name="connsiteX48" fmla="*/ 8157411 w 26573087"/>
              <a:gd name="connsiteY48" fmla="*/ 9654170 h 17378443"/>
              <a:gd name="connsiteX49" fmla="*/ 7988969 w 26573087"/>
              <a:gd name="connsiteY49" fmla="*/ 9485728 h 17378443"/>
              <a:gd name="connsiteX50" fmla="*/ 8229600 w 26573087"/>
              <a:gd name="connsiteY50" fmla="*/ 8811959 h 17378443"/>
              <a:gd name="connsiteX51" fmla="*/ 8277727 w 26573087"/>
              <a:gd name="connsiteY51" fmla="*/ 8258507 h 17378443"/>
              <a:gd name="connsiteX52" fmla="*/ 7916779 w 26573087"/>
              <a:gd name="connsiteY52" fmla="*/ 7632865 h 17378443"/>
              <a:gd name="connsiteX53" fmla="*/ 7603958 w 26573087"/>
              <a:gd name="connsiteY53" fmla="*/ 7271917 h 17378443"/>
              <a:gd name="connsiteX54" fmla="*/ 7387390 w 26573087"/>
              <a:gd name="connsiteY54" fmla="*/ 6935033 h 17378443"/>
              <a:gd name="connsiteX55" fmla="*/ 7050506 w 26573087"/>
              <a:gd name="connsiteY55" fmla="*/ 6357517 h 17378443"/>
              <a:gd name="connsiteX56" fmla="*/ 6713621 w 26573087"/>
              <a:gd name="connsiteY56" fmla="*/ 5900317 h 17378443"/>
              <a:gd name="connsiteX57" fmla="*/ 6617369 w 26573087"/>
              <a:gd name="connsiteY57" fmla="*/ 5780001 h 17378443"/>
              <a:gd name="connsiteX58" fmla="*/ 6256421 w 26573087"/>
              <a:gd name="connsiteY58" fmla="*/ 5154359 h 17378443"/>
              <a:gd name="connsiteX59" fmla="*/ 5991727 w 26573087"/>
              <a:gd name="connsiteY59" fmla="*/ 4745286 h 17378443"/>
              <a:gd name="connsiteX60" fmla="*/ 5871411 w 26573087"/>
              <a:gd name="connsiteY60" fmla="*/ 3806822 h 17378443"/>
              <a:gd name="connsiteX61" fmla="*/ 6039853 w 26573087"/>
              <a:gd name="connsiteY61" fmla="*/ 3373686 h 17378443"/>
              <a:gd name="connsiteX62" fmla="*/ 6232358 w 26573087"/>
              <a:gd name="connsiteY62" fmla="*/ 3325559 h 17378443"/>
              <a:gd name="connsiteX63" fmla="*/ 6352674 w 26573087"/>
              <a:gd name="connsiteY63" fmla="*/ 3469938 h 17378443"/>
              <a:gd name="connsiteX64" fmla="*/ 6424864 w 26573087"/>
              <a:gd name="connsiteY64" fmla="*/ 3758696 h 17378443"/>
              <a:gd name="connsiteX65" fmla="*/ 6521116 w 26573087"/>
              <a:gd name="connsiteY65" fmla="*/ 3782759 h 17378443"/>
              <a:gd name="connsiteX66" fmla="*/ 6665495 w 26573087"/>
              <a:gd name="connsiteY66" fmla="*/ 3494001 h 17378443"/>
              <a:gd name="connsiteX67" fmla="*/ 6665495 w 26573087"/>
              <a:gd name="connsiteY67" fmla="*/ 3229307 h 17378443"/>
              <a:gd name="connsiteX68" fmla="*/ 6737685 w 26573087"/>
              <a:gd name="connsiteY68" fmla="*/ 2916486 h 17378443"/>
              <a:gd name="connsiteX69" fmla="*/ 6882064 w 26573087"/>
              <a:gd name="connsiteY69" fmla="*/ 2796170 h 17378443"/>
              <a:gd name="connsiteX70" fmla="*/ 7267074 w 26573087"/>
              <a:gd name="connsiteY70" fmla="*/ 2868359 h 17378443"/>
              <a:gd name="connsiteX71" fmla="*/ 7243011 w 26573087"/>
              <a:gd name="connsiteY71" fmla="*/ 2290843 h 17378443"/>
              <a:gd name="connsiteX72" fmla="*/ 7098632 w 26573087"/>
              <a:gd name="connsiteY72" fmla="*/ 1857707 h 17378443"/>
              <a:gd name="connsiteX73" fmla="*/ 7194885 w 26573087"/>
              <a:gd name="connsiteY73" fmla="*/ 1568949 h 17378443"/>
              <a:gd name="connsiteX74" fmla="*/ 7002379 w 26573087"/>
              <a:gd name="connsiteY74" fmla="*/ 1183938 h 17378443"/>
              <a:gd name="connsiteX75" fmla="*/ 6809874 w 26573087"/>
              <a:gd name="connsiteY75" fmla="*/ 1087686 h 17378443"/>
              <a:gd name="connsiteX76" fmla="*/ 6521116 w 26573087"/>
              <a:gd name="connsiteY76" fmla="*/ 798928 h 17378443"/>
              <a:gd name="connsiteX77" fmla="*/ 6641432 w 26573087"/>
              <a:gd name="connsiteY77" fmla="*/ 365791 h 17378443"/>
              <a:gd name="connsiteX78" fmla="*/ 6376737 w 26573087"/>
              <a:gd name="connsiteY78" fmla="*/ 437980 h 17378443"/>
              <a:gd name="connsiteX79" fmla="*/ 6232358 w 26573087"/>
              <a:gd name="connsiteY79" fmla="*/ 534233 h 17378443"/>
              <a:gd name="connsiteX80" fmla="*/ 5534527 w 26573087"/>
              <a:gd name="connsiteY80" fmla="*/ 293601 h 17378443"/>
              <a:gd name="connsiteX81" fmla="*/ 5366085 w 26573087"/>
              <a:gd name="connsiteY81" fmla="*/ 221412 h 17378443"/>
              <a:gd name="connsiteX82" fmla="*/ 4932948 w 26573087"/>
              <a:gd name="connsiteY82" fmla="*/ 149222 h 17378443"/>
              <a:gd name="connsiteX83" fmla="*/ 4692316 w 26573087"/>
              <a:gd name="connsiteY83" fmla="*/ 77033 h 17378443"/>
              <a:gd name="connsiteX84" fmla="*/ 4403558 w 26573087"/>
              <a:gd name="connsiteY84" fmla="*/ 4843 h 17378443"/>
              <a:gd name="connsiteX85" fmla="*/ 4259179 w 26573087"/>
              <a:gd name="connsiteY85" fmla="*/ 221412 h 17378443"/>
              <a:gd name="connsiteX86" fmla="*/ 4066674 w 26573087"/>
              <a:gd name="connsiteY86" fmla="*/ 197349 h 17378443"/>
              <a:gd name="connsiteX87" fmla="*/ 3898232 w 26573087"/>
              <a:gd name="connsiteY87" fmla="*/ 197349 h 17378443"/>
              <a:gd name="connsiteX88" fmla="*/ 3753853 w 26573087"/>
              <a:gd name="connsiteY88" fmla="*/ 197349 h 17378443"/>
              <a:gd name="connsiteX89" fmla="*/ 3465095 w 26573087"/>
              <a:gd name="connsiteY89" fmla="*/ 510170 h 17378443"/>
              <a:gd name="connsiteX90" fmla="*/ 3320716 w 26573087"/>
              <a:gd name="connsiteY90" fmla="*/ 437980 h 17378443"/>
              <a:gd name="connsiteX91" fmla="*/ 2791327 w 26573087"/>
              <a:gd name="connsiteY91" fmla="*/ 317665 h 17378443"/>
              <a:gd name="connsiteX92" fmla="*/ 1612232 w 26573087"/>
              <a:gd name="connsiteY92" fmla="*/ 486107 h 17378443"/>
              <a:gd name="connsiteX93" fmla="*/ 890337 w 26573087"/>
              <a:gd name="connsiteY93" fmla="*/ 293601 h 17378443"/>
              <a:gd name="connsiteX94" fmla="*/ 144379 w 26573087"/>
              <a:gd name="connsiteY94" fmla="*/ 389854 h 17378443"/>
              <a:gd name="connsiteX95" fmla="*/ 0 w 26573087"/>
              <a:gd name="connsiteY95" fmla="*/ 437980 h 17378443"/>
              <a:gd name="connsiteX96" fmla="*/ 0 w 26573087"/>
              <a:gd name="connsiteY96" fmla="*/ 17378443 h 17378443"/>
              <a:gd name="connsiteX97" fmla="*/ 26565727 w 26573087"/>
              <a:gd name="connsiteY97" fmla="*/ 17378443 h 17378443"/>
              <a:gd name="connsiteX98" fmla="*/ 26573087 w 26573087"/>
              <a:gd name="connsiteY98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7988969 w 26573087"/>
              <a:gd name="connsiteY49" fmla="*/ 9485728 h 17378443"/>
              <a:gd name="connsiteX50" fmla="*/ 8229600 w 26573087"/>
              <a:gd name="connsiteY50" fmla="*/ 8811959 h 17378443"/>
              <a:gd name="connsiteX51" fmla="*/ 8277727 w 26573087"/>
              <a:gd name="connsiteY51" fmla="*/ 8258507 h 17378443"/>
              <a:gd name="connsiteX52" fmla="*/ 7916779 w 26573087"/>
              <a:gd name="connsiteY52" fmla="*/ 7632865 h 17378443"/>
              <a:gd name="connsiteX53" fmla="*/ 7603958 w 26573087"/>
              <a:gd name="connsiteY53" fmla="*/ 7271917 h 17378443"/>
              <a:gd name="connsiteX54" fmla="*/ 7387390 w 26573087"/>
              <a:gd name="connsiteY54" fmla="*/ 6935033 h 17378443"/>
              <a:gd name="connsiteX55" fmla="*/ 7050506 w 26573087"/>
              <a:gd name="connsiteY55" fmla="*/ 6357517 h 17378443"/>
              <a:gd name="connsiteX56" fmla="*/ 6713621 w 26573087"/>
              <a:gd name="connsiteY56" fmla="*/ 5900317 h 17378443"/>
              <a:gd name="connsiteX57" fmla="*/ 6617369 w 26573087"/>
              <a:gd name="connsiteY57" fmla="*/ 5780001 h 17378443"/>
              <a:gd name="connsiteX58" fmla="*/ 6256421 w 26573087"/>
              <a:gd name="connsiteY58" fmla="*/ 5154359 h 17378443"/>
              <a:gd name="connsiteX59" fmla="*/ 5991727 w 26573087"/>
              <a:gd name="connsiteY59" fmla="*/ 4745286 h 17378443"/>
              <a:gd name="connsiteX60" fmla="*/ 5871411 w 26573087"/>
              <a:gd name="connsiteY60" fmla="*/ 3806822 h 17378443"/>
              <a:gd name="connsiteX61" fmla="*/ 6039853 w 26573087"/>
              <a:gd name="connsiteY61" fmla="*/ 3373686 h 17378443"/>
              <a:gd name="connsiteX62" fmla="*/ 6232358 w 26573087"/>
              <a:gd name="connsiteY62" fmla="*/ 3325559 h 17378443"/>
              <a:gd name="connsiteX63" fmla="*/ 6352674 w 26573087"/>
              <a:gd name="connsiteY63" fmla="*/ 3469938 h 17378443"/>
              <a:gd name="connsiteX64" fmla="*/ 6424864 w 26573087"/>
              <a:gd name="connsiteY64" fmla="*/ 3758696 h 17378443"/>
              <a:gd name="connsiteX65" fmla="*/ 6521116 w 26573087"/>
              <a:gd name="connsiteY65" fmla="*/ 3782759 h 17378443"/>
              <a:gd name="connsiteX66" fmla="*/ 6665495 w 26573087"/>
              <a:gd name="connsiteY66" fmla="*/ 3494001 h 17378443"/>
              <a:gd name="connsiteX67" fmla="*/ 6665495 w 26573087"/>
              <a:gd name="connsiteY67" fmla="*/ 3229307 h 17378443"/>
              <a:gd name="connsiteX68" fmla="*/ 6737685 w 26573087"/>
              <a:gd name="connsiteY68" fmla="*/ 2916486 h 17378443"/>
              <a:gd name="connsiteX69" fmla="*/ 6882064 w 26573087"/>
              <a:gd name="connsiteY69" fmla="*/ 2796170 h 17378443"/>
              <a:gd name="connsiteX70" fmla="*/ 7267074 w 26573087"/>
              <a:gd name="connsiteY70" fmla="*/ 2868359 h 17378443"/>
              <a:gd name="connsiteX71" fmla="*/ 7243011 w 26573087"/>
              <a:gd name="connsiteY71" fmla="*/ 2290843 h 17378443"/>
              <a:gd name="connsiteX72" fmla="*/ 7098632 w 26573087"/>
              <a:gd name="connsiteY72" fmla="*/ 1857707 h 17378443"/>
              <a:gd name="connsiteX73" fmla="*/ 7194885 w 26573087"/>
              <a:gd name="connsiteY73" fmla="*/ 1568949 h 17378443"/>
              <a:gd name="connsiteX74" fmla="*/ 7002379 w 26573087"/>
              <a:gd name="connsiteY74" fmla="*/ 1183938 h 17378443"/>
              <a:gd name="connsiteX75" fmla="*/ 6809874 w 26573087"/>
              <a:gd name="connsiteY75" fmla="*/ 1087686 h 17378443"/>
              <a:gd name="connsiteX76" fmla="*/ 6521116 w 26573087"/>
              <a:gd name="connsiteY76" fmla="*/ 798928 h 17378443"/>
              <a:gd name="connsiteX77" fmla="*/ 6641432 w 26573087"/>
              <a:gd name="connsiteY77" fmla="*/ 365791 h 17378443"/>
              <a:gd name="connsiteX78" fmla="*/ 6376737 w 26573087"/>
              <a:gd name="connsiteY78" fmla="*/ 437980 h 17378443"/>
              <a:gd name="connsiteX79" fmla="*/ 6232358 w 26573087"/>
              <a:gd name="connsiteY79" fmla="*/ 534233 h 17378443"/>
              <a:gd name="connsiteX80" fmla="*/ 5534527 w 26573087"/>
              <a:gd name="connsiteY80" fmla="*/ 293601 h 17378443"/>
              <a:gd name="connsiteX81" fmla="*/ 5366085 w 26573087"/>
              <a:gd name="connsiteY81" fmla="*/ 221412 h 17378443"/>
              <a:gd name="connsiteX82" fmla="*/ 4932948 w 26573087"/>
              <a:gd name="connsiteY82" fmla="*/ 149222 h 17378443"/>
              <a:gd name="connsiteX83" fmla="*/ 4692316 w 26573087"/>
              <a:gd name="connsiteY83" fmla="*/ 77033 h 17378443"/>
              <a:gd name="connsiteX84" fmla="*/ 4403558 w 26573087"/>
              <a:gd name="connsiteY84" fmla="*/ 4843 h 17378443"/>
              <a:gd name="connsiteX85" fmla="*/ 4259179 w 26573087"/>
              <a:gd name="connsiteY85" fmla="*/ 221412 h 17378443"/>
              <a:gd name="connsiteX86" fmla="*/ 4066674 w 26573087"/>
              <a:gd name="connsiteY86" fmla="*/ 197349 h 17378443"/>
              <a:gd name="connsiteX87" fmla="*/ 3898232 w 26573087"/>
              <a:gd name="connsiteY87" fmla="*/ 197349 h 17378443"/>
              <a:gd name="connsiteX88" fmla="*/ 3753853 w 26573087"/>
              <a:gd name="connsiteY88" fmla="*/ 197349 h 17378443"/>
              <a:gd name="connsiteX89" fmla="*/ 3465095 w 26573087"/>
              <a:gd name="connsiteY89" fmla="*/ 510170 h 17378443"/>
              <a:gd name="connsiteX90" fmla="*/ 3320716 w 26573087"/>
              <a:gd name="connsiteY90" fmla="*/ 437980 h 17378443"/>
              <a:gd name="connsiteX91" fmla="*/ 2791327 w 26573087"/>
              <a:gd name="connsiteY91" fmla="*/ 317665 h 17378443"/>
              <a:gd name="connsiteX92" fmla="*/ 1612232 w 26573087"/>
              <a:gd name="connsiteY92" fmla="*/ 486107 h 17378443"/>
              <a:gd name="connsiteX93" fmla="*/ 890337 w 26573087"/>
              <a:gd name="connsiteY93" fmla="*/ 293601 h 17378443"/>
              <a:gd name="connsiteX94" fmla="*/ 144379 w 26573087"/>
              <a:gd name="connsiteY94" fmla="*/ 389854 h 17378443"/>
              <a:gd name="connsiteX95" fmla="*/ 0 w 26573087"/>
              <a:gd name="connsiteY95" fmla="*/ 437980 h 17378443"/>
              <a:gd name="connsiteX96" fmla="*/ 0 w 26573087"/>
              <a:gd name="connsiteY96" fmla="*/ 17378443 h 17378443"/>
              <a:gd name="connsiteX97" fmla="*/ 26565727 w 26573087"/>
              <a:gd name="connsiteY97" fmla="*/ 17378443 h 17378443"/>
              <a:gd name="connsiteX98" fmla="*/ 26573087 w 26573087"/>
              <a:gd name="connsiteY98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229600 w 26573087"/>
              <a:gd name="connsiteY50" fmla="*/ 8811959 h 17378443"/>
              <a:gd name="connsiteX51" fmla="*/ 8277727 w 26573087"/>
              <a:gd name="connsiteY51" fmla="*/ 8258507 h 17378443"/>
              <a:gd name="connsiteX52" fmla="*/ 7916779 w 26573087"/>
              <a:gd name="connsiteY52" fmla="*/ 7632865 h 17378443"/>
              <a:gd name="connsiteX53" fmla="*/ 7603958 w 26573087"/>
              <a:gd name="connsiteY53" fmla="*/ 7271917 h 17378443"/>
              <a:gd name="connsiteX54" fmla="*/ 7387390 w 26573087"/>
              <a:gd name="connsiteY54" fmla="*/ 6935033 h 17378443"/>
              <a:gd name="connsiteX55" fmla="*/ 7050506 w 26573087"/>
              <a:gd name="connsiteY55" fmla="*/ 6357517 h 17378443"/>
              <a:gd name="connsiteX56" fmla="*/ 6713621 w 26573087"/>
              <a:gd name="connsiteY56" fmla="*/ 5900317 h 17378443"/>
              <a:gd name="connsiteX57" fmla="*/ 6617369 w 26573087"/>
              <a:gd name="connsiteY57" fmla="*/ 5780001 h 17378443"/>
              <a:gd name="connsiteX58" fmla="*/ 6256421 w 26573087"/>
              <a:gd name="connsiteY58" fmla="*/ 5154359 h 17378443"/>
              <a:gd name="connsiteX59" fmla="*/ 5991727 w 26573087"/>
              <a:gd name="connsiteY59" fmla="*/ 4745286 h 17378443"/>
              <a:gd name="connsiteX60" fmla="*/ 5871411 w 26573087"/>
              <a:gd name="connsiteY60" fmla="*/ 3806822 h 17378443"/>
              <a:gd name="connsiteX61" fmla="*/ 6039853 w 26573087"/>
              <a:gd name="connsiteY61" fmla="*/ 3373686 h 17378443"/>
              <a:gd name="connsiteX62" fmla="*/ 6232358 w 26573087"/>
              <a:gd name="connsiteY62" fmla="*/ 3325559 h 17378443"/>
              <a:gd name="connsiteX63" fmla="*/ 6352674 w 26573087"/>
              <a:gd name="connsiteY63" fmla="*/ 3469938 h 17378443"/>
              <a:gd name="connsiteX64" fmla="*/ 6424864 w 26573087"/>
              <a:gd name="connsiteY64" fmla="*/ 3758696 h 17378443"/>
              <a:gd name="connsiteX65" fmla="*/ 6521116 w 26573087"/>
              <a:gd name="connsiteY65" fmla="*/ 3782759 h 17378443"/>
              <a:gd name="connsiteX66" fmla="*/ 6665495 w 26573087"/>
              <a:gd name="connsiteY66" fmla="*/ 3494001 h 17378443"/>
              <a:gd name="connsiteX67" fmla="*/ 6665495 w 26573087"/>
              <a:gd name="connsiteY67" fmla="*/ 3229307 h 17378443"/>
              <a:gd name="connsiteX68" fmla="*/ 6737685 w 26573087"/>
              <a:gd name="connsiteY68" fmla="*/ 2916486 h 17378443"/>
              <a:gd name="connsiteX69" fmla="*/ 6882064 w 26573087"/>
              <a:gd name="connsiteY69" fmla="*/ 2796170 h 17378443"/>
              <a:gd name="connsiteX70" fmla="*/ 7267074 w 26573087"/>
              <a:gd name="connsiteY70" fmla="*/ 2868359 h 17378443"/>
              <a:gd name="connsiteX71" fmla="*/ 7243011 w 26573087"/>
              <a:gd name="connsiteY71" fmla="*/ 2290843 h 17378443"/>
              <a:gd name="connsiteX72" fmla="*/ 7098632 w 26573087"/>
              <a:gd name="connsiteY72" fmla="*/ 1857707 h 17378443"/>
              <a:gd name="connsiteX73" fmla="*/ 7194885 w 26573087"/>
              <a:gd name="connsiteY73" fmla="*/ 1568949 h 17378443"/>
              <a:gd name="connsiteX74" fmla="*/ 7002379 w 26573087"/>
              <a:gd name="connsiteY74" fmla="*/ 1183938 h 17378443"/>
              <a:gd name="connsiteX75" fmla="*/ 6809874 w 26573087"/>
              <a:gd name="connsiteY75" fmla="*/ 1087686 h 17378443"/>
              <a:gd name="connsiteX76" fmla="*/ 6521116 w 26573087"/>
              <a:gd name="connsiteY76" fmla="*/ 798928 h 17378443"/>
              <a:gd name="connsiteX77" fmla="*/ 6641432 w 26573087"/>
              <a:gd name="connsiteY77" fmla="*/ 365791 h 17378443"/>
              <a:gd name="connsiteX78" fmla="*/ 6376737 w 26573087"/>
              <a:gd name="connsiteY78" fmla="*/ 437980 h 17378443"/>
              <a:gd name="connsiteX79" fmla="*/ 6232358 w 26573087"/>
              <a:gd name="connsiteY79" fmla="*/ 534233 h 17378443"/>
              <a:gd name="connsiteX80" fmla="*/ 5534527 w 26573087"/>
              <a:gd name="connsiteY80" fmla="*/ 293601 h 17378443"/>
              <a:gd name="connsiteX81" fmla="*/ 5366085 w 26573087"/>
              <a:gd name="connsiteY81" fmla="*/ 221412 h 17378443"/>
              <a:gd name="connsiteX82" fmla="*/ 4932948 w 26573087"/>
              <a:gd name="connsiteY82" fmla="*/ 149222 h 17378443"/>
              <a:gd name="connsiteX83" fmla="*/ 4692316 w 26573087"/>
              <a:gd name="connsiteY83" fmla="*/ 77033 h 17378443"/>
              <a:gd name="connsiteX84" fmla="*/ 4403558 w 26573087"/>
              <a:gd name="connsiteY84" fmla="*/ 4843 h 17378443"/>
              <a:gd name="connsiteX85" fmla="*/ 4259179 w 26573087"/>
              <a:gd name="connsiteY85" fmla="*/ 221412 h 17378443"/>
              <a:gd name="connsiteX86" fmla="*/ 4066674 w 26573087"/>
              <a:gd name="connsiteY86" fmla="*/ 197349 h 17378443"/>
              <a:gd name="connsiteX87" fmla="*/ 3898232 w 26573087"/>
              <a:gd name="connsiteY87" fmla="*/ 197349 h 17378443"/>
              <a:gd name="connsiteX88" fmla="*/ 3753853 w 26573087"/>
              <a:gd name="connsiteY88" fmla="*/ 197349 h 17378443"/>
              <a:gd name="connsiteX89" fmla="*/ 3465095 w 26573087"/>
              <a:gd name="connsiteY89" fmla="*/ 510170 h 17378443"/>
              <a:gd name="connsiteX90" fmla="*/ 3320716 w 26573087"/>
              <a:gd name="connsiteY90" fmla="*/ 437980 h 17378443"/>
              <a:gd name="connsiteX91" fmla="*/ 2791327 w 26573087"/>
              <a:gd name="connsiteY91" fmla="*/ 317665 h 17378443"/>
              <a:gd name="connsiteX92" fmla="*/ 1612232 w 26573087"/>
              <a:gd name="connsiteY92" fmla="*/ 486107 h 17378443"/>
              <a:gd name="connsiteX93" fmla="*/ 890337 w 26573087"/>
              <a:gd name="connsiteY93" fmla="*/ 293601 h 17378443"/>
              <a:gd name="connsiteX94" fmla="*/ 144379 w 26573087"/>
              <a:gd name="connsiteY94" fmla="*/ 389854 h 17378443"/>
              <a:gd name="connsiteX95" fmla="*/ 0 w 26573087"/>
              <a:gd name="connsiteY95" fmla="*/ 437980 h 17378443"/>
              <a:gd name="connsiteX96" fmla="*/ 0 w 26573087"/>
              <a:gd name="connsiteY96" fmla="*/ 17378443 h 17378443"/>
              <a:gd name="connsiteX97" fmla="*/ 26565727 w 26573087"/>
              <a:gd name="connsiteY97" fmla="*/ 17378443 h 17378443"/>
              <a:gd name="connsiteX98" fmla="*/ 26573087 w 26573087"/>
              <a:gd name="connsiteY98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255101 w 26573087"/>
              <a:gd name="connsiteY50" fmla="*/ 8801030 h 17378443"/>
              <a:gd name="connsiteX51" fmla="*/ 8277727 w 26573087"/>
              <a:gd name="connsiteY51" fmla="*/ 8258507 h 17378443"/>
              <a:gd name="connsiteX52" fmla="*/ 7916779 w 26573087"/>
              <a:gd name="connsiteY52" fmla="*/ 7632865 h 17378443"/>
              <a:gd name="connsiteX53" fmla="*/ 7603958 w 26573087"/>
              <a:gd name="connsiteY53" fmla="*/ 7271917 h 17378443"/>
              <a:gd name="connsiteX54" fmla="*/ 7387390 w 26573087"/>
              <a:gd name="connsiteY54" fmla="*/ 6935033 h 17378443"/>
              <a:gd name="connsiteX55" fmla="*/ 7050506 w 26573087"/>
              <a:gd name="connsiteY55" fmla="*/ 6357517 h 17378443"/>
              <a:gd name="connsiteX56" fmla="*/ 6713621 w 26573087"/>
              <a:gd name="connsiteY56" fmla="*/ 5900317 h 17378443"/>
              <a:gd name="connsiteX57" fmla="*/ 6617369 w 26573087"/>
              <a:gd name="connsiteY57" fmla="*/ 5780001 h 17378443"/>
              <a:gd name="connsiteX58" fmla="*/ 6256421 w 26573087"/>
              <a:gd name="connsiteY58" fmla="*/ 5154359 h 17378443"/>
              <a:gd name="connsiteX59" fmla="*/ 5991727 w 26573087"/>
              <a:gd name="connsiteY59" fmla="*/ 4745286 h 17378443"/>
              <a:gd name="connsiteX60" fmla="*/ 5871411 w 26573087"/>
              <a:gd name="connsiteY60" fmla="*/ 3806822 h 17378443"/>
              <a:gd name="connsiteX61" fmla="*/ 6039853 w 26573087"/>
              <a:gd name="connsiteY61" fmla="*/ 3373686 h 17378443"/>
              <a:gd name="connsiteX62" fmla="*/ 6232358 w 26573087"/>
              <a:gd name="connsiteY62" fmla="*/ 3325559 h 17378443"/>
              <a:gd name="connsiteX63" fmla="*/ 6352674 w 26573087"/>
              <a:gd name="connsiteY63" fmla="*/ 3469938 h 17378443"/>
              <a:gd name="connsiteX64" fmla="*/ 6424864 w 26573087"/>
              <a:gd name="connsiteY64" fmla="*/ 3758696 h 17378443"/>
              <a:gd name="connsiteX65" fmla="*/ 6521116 w 26573087"/>
              <a:gd name="connsiteY65" fmla="*/ 3782759 h 17378443"/>
              <a:gd name="connsiteX66" fmla="*/ 6665495 w 26573087"/>
              <a:gd name="connsiteY66" fmla="*/ 3494001 h 17378443"/>
              <a:gd name="connsiteX67" fmla="*/ 6665495 w 26573087"/>
              <a:gd name="connsiteY67" fmla="*/ 3229307 h 17378443"/>
              <a:gd name="connsiteX68" fmla="*/ 6737685 w 26573087"/>
              <a:gd name="connsiteY68" fmla="*/ 2916486 h 17378443"/>
              <a:gd name="connsiteX69" fmla="*/ 6882064 w 26573087"/>
              <a:gd name="connsiteY69" fmla="*/ 2796170 h 17378443"/>
              <a:gd name="connsiteX70" fmla="*/ 7267074 w 26573087"/>
              <a:gd name="connsiteY70" fmla="*/ 2868359 h 17378443"/>
              <a:gd name="connsiteX71" fmla="*/ 7243011 w 26573087"/>
              <a:gd name="connsiteY71" fmla="*/ 2290843 h 17378443"/>
              <a:gd name="connsiteX72" fmla="*/ 7098632 w 26573087"/>
              <a:gd name="connsiteY72" fmla="*/ 1857707 h 17378443"/>
              <a:gd name="connsiteX73" fmla="*/ 7194885 w 26573087"/>
              <a:gd name="connsiteY73" fmla="*/ 1568949 h 17378443"/>
              <a:gd name="connsiteX74" fmla="*/ 7002379 w 26573087"/>
              <a:gd name="connsiteY74" fmla="*/ 1183938 h 17378443"/>
              <a:gd name="connsiteX75" fmla="*/ 6809874 w 26573087"/>
              <a:gd name="connsiteY75" fmla="*/ 1087686 h 17378443"/>
              <a:gd name="connsiteX76" fmla="*/ 6521116 w 26573087"/>
              <a:gd name="connsiteY76" fmla="*/ 798928 h 17378443"/>
              <a:gd name="connsiteX77" fmla="*/ 6641432 w 26573087"/>
              <a:gd name="connsiteY77" fmla="*/ 365791 h 17378443"/>
              <a:gd name="connsiteX78" fmla="*/ 6376737 w 26573087"/>
              <a:gd name="connsiteY78" fmla="*/ 437980 h 17378443"/>
              <a:gd name="connsiteX79" fmla="*/ 6232358 w 26573087"/>
              <a:gd name="connsiteY79" fmla="*/ 534233 h 17378443"/>
              <a:gd name="connsiteX80" fmla="*/ 5534527 w 26573087"/>
              <a:gd name="connsiteY80" fmla="*/ 293601 h 17378443"/>
              <a:gd name="connsiteX81" fmla="*/ 5366085 w 26573087"/>
              <a:gd name="connsiteY81" fmla="*/ 221412 h 17378443"/>
              <a:gd name="connsiteX82" fmla="*/ 4932948 w 26573087"/>
              <a:gd name="connsiteY82" fmla="*/ 149222 h 17378443"/>
              <a:gd name="connsiteX83" fmla="*/ 4692316 w 26573087"/>
              <a:gd name="connsiteY83" fmla="*/ 77033 h 17378443"/>
              <a:gd name="connsiteX84" fmla="*/ 4403558 w 26573087"/>
              <a:gd name="connsiteY84" fmla="*/ 4843 h 17378443"/>
              <a:gd name="connsiteX85" fmla="*/ 4259179 w 26573087"/>
              <a:gd name="connsiteY85" fmla="*/ 221412 h 17378443"/>
              <a:gd name="connsiteX86" fmla="*/ 4066674 w 26573087"/>
              <a:gd name="connsiteY86" fmla="*/ 197349 h 17378443"/>
              <a:gd name="connsiteX87" fmla="*/ 3898232 w 26573087"/>
              <a:gd name="connsiteY87" fmla="*/ 197349 h 17378443"/>
              <a:gd name="connsiteX88" fmla="*/ 3753853 w 26573087"/>
              <a:gd name="connsiteY88" fmla="*/ 197349 h 17378443"/>
              <a:gd name="connsiteX89" fmla="*/ 3465095 w 26573087"/>
              <a:gd name="connsiteY89" fmla="*/ 510170 h 17378443"/>
              <a:gd name="connsiteX90" fmla="*/ 3320716 w 26573087"/>
              <a:gd name="connsiteY90" fmla="*/ 437980 h 17378443"/>
              <a:gd name="connsiteX91" fmla="*/ 2791327 w 26573087"/>
              <a:gd name="connsiteY91" fmla="*/ 317665 h 17378443"/>
              <a:gd name="connsiteX92" fmla="*/ 1612232 w 26573087"/>
              <a:gd name="connsiteY92" fmla="*/ 486107 h 17378443"/>
              <a:gd name="connsiteX93" fmla="*/ 890337 w 26573087"/>
              <a:gd name="connsiteY93" fmla="*/ 293601 h 17378443"/>
              <a:gd name="connsiteX94" fmla="*/ 144379 w 26573087"/>
              <a:gd name="connsiteY94" fmla="*/ 389854 h 17378443"/>
              <a:gd name="connsiteX95" fmla="*/ 0 w 26573087"/>
              <a:gd name="connsiteY95" fmla="*/ 437980 h 17378443"/>
              <a:gd name="connsiteX96" fmla="*/ 0 w 26573087"/>
              <a:gd name="connsiteY96" fmla="*/ 17378443 h 17378443"/>
              <a:gd name="connsiteX97" fmla="*/ 26565727 w 26573087"/>
              <a:gd name="connsiteY97" fmla="*/ 17378443 h 17378443"/>
              <a:gd name="connsiteX98" fmla="*/ 26573087 w 26573087"/>
              <a:gd name="connsiteY98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55101 w 26573087"/>
              <a:gd name="connsiteY51" fmla="*/ 8801030 h 17378443"/>
              <a:gd name="connsiteX52" fmla="*/ 8277727 w 26573087"/>
              <a:gd name="connsiteY52" fmla="*/ 8258507 h 17378443"/>
              <a:gd name="connsiteX53" fmla="*/ 7916779 w 26573087"/>
              <a:gd name="connsiteY53" fmla="*/ 7632865 h 17378443"/>
              <a:gd name="connsiteX54" fmla="*/ 7603958 w 26573087"/>
              <a:gd name="connsiteY54" fmla="*/ 7271917 h 17378443"/>
              <a:gd name="connsiteX55" fmla="*/ 7387390 w 26573087"/>
              <a:gd name="connsiteY55" fmla="*/ 6935033 h 17378443"/>
              <a:gd name="connsiteX56" fmla="*/ 7050506 w 26573087"/>
              <a:gd name="connsiteY56" fmla="*/ 6357517 h 17378443"/>
              <a:gd name="connsiteX57" fmla="*/ 6713621 w 26573087"/>
              <a:gd name="connsiteY57" fmla="*/ 5900317 h 17378443"/>
              <a:gd name="connsiteX58" fmla="*/ 6617369 w 26573087"/>
              <a:gd name="connsiteY58" fmla="*/ 5780001 h 17378443"/>
              <a:gd name="connsiteX59" fmla="*/ 6256421 w 26573087"/>
              <a:gd name="connsiteY59" fmla="*/ 5154359 h 17378443"/>
              <a:gd name="connsiteX60" fmla="*/ 5991727 w 26573087"/>
              <a:gd name="connsiteY60" fmla="*/ 4745286 h 17378443"/>
              <a:gd name="connsiteX61" fmla="*/ 5871411 w 26573087"/>
              <a:gd name="connsiteY61" fmla="*/ 3806822 h 17378443"/>
              <a:gd name="connsiteX62" fmla="*/ 6039853 w 26573087"/>
              <a:gd name="connsiteY62" fmla="*/ 3373686 h 17378443"/>
              <a:gd name="connsiteX63" fmla="*/ 6232358 w 26573087"/>
              <a:gd name="connsiteY63" fmla="*/ 3325559 h 17378443"/>
              <a:gd name="connsiteX64" fmla="*/ 6352674 w 26573087"/>
              <a:gd name="connsiteY64" fmla="*/ 3469938 h 17378443"/>
              <a:gd name="connsiteX65" fmla="*/ 6424864 w 26573087"/>
              <a:gd name="connsiteY65" fmla="*/ 3758696 h 17378443"/>
              <a:gd name="connsiteX66" fmla="*/ 6521116 w 26573087"/>
              <a:gd name="connsiteY66" fmla="*/ 3782759 h 17378443"/>
              <a:gd name="connsiteX67" fmla="*/ 6665495 w 26573087"/>
              <a:gd name="connsiteY67" fmla="*/ 3494001 h 17378443"/>
              <a:gd name="connsiteX68" fmla="*/ 6665495 w 26573087"/>
              <a:gd name="connsiteY68" fmla="*/ 3229307 h 17378443"/>
              <a:gd name="connsiteX69" fmla="*/ 6737685 w 26573087"/>
              <a:gd name="connsiteY69" fmla="*/ 2916486 h 17378443"/>
              <a:gd name="connsiteX70" fmla="*/ 6882064 w 26573087"/>
              <a:gd name="connsiteY70" fmla="*/ 2796170 h 17378443"/>
              <a:gd name="connsiteX71" fmla="*/ 7267074 w 26573087"/>
              <a:gd name="connsiteY71" fmla="*/ 2868359 h 17378443"/>
              <a:gd name="connsiteX72" fmla="*/ 7243011 w 26573087"/>
              <a:gd name="connsiteY72" fmla="*/ 2290843 h 17378443"/>
              <a:gd name="connsiteX73" fmla="*/ 7098632 w 26573087"/>
              <a:gd name="connsiteY73" fmla="*/ 1857707 h 17378443"/>
              <a:gd name="connsiteX74" fmla="*/ 7194885 w 26573087"/>
              <a:gd name="connsiteY74" fmla="*/ 1568949 h 17378443"/>
              <a:gd name="connsiteX75" fmla="*/ 7002379 w 26573087"/>
              <a:gd name="connsiteY75" fmla="*/ 1183938 h 17378443"/>
              <a:gd name="connsiteX76" fmla="*/ 6809874 w 26573087"/>
              <a:gd name="connsiteY76" fmla="*/ 1087686 h 17378443"/>
              <a:gd name="connsiteX77" fmla="*/ 6521116 w 26573087"/>
              <a:gd name="connsiteY77" fmla="*/ 798928 h 17378443"/>
              <a:gd name="connsiteX78" fmla="*/ 6641432 w 26573087"/>
              <a:gd name="connsiteY78" fmla="*/ 365791 h 17378443"/>
              <a:gd name="connsiteX79" fmla="*/ 6376737 w 26573087"/>
              <a:gd name="connsiteY79" fmla="*/ 437980 h 17378443"/>
              <a:gd name="connsiteX80" fmla="*/ 6232358 w 26573087"/>
              <a:gd name="connsiteY80" fmla="*/ 534233 h 17378443"/>
              <a:gd name="connsiteX81" fmla="*/ 5534527 w 26573087"/>
              <a:gd name="connsiteY81" fmla="*/ 293601 h 17378443"/>
              <a:gd name="connsiteX82" fmla="*/ 5366085 w 26573087"/>
              <a:gd name="connsiteY82" fmla="*/ 221412 h 17378443"/>
              <a:gd name="connsiteX83" fmla="*/ 4932948 w 26573087"/>
              <a:gd name="connsiteY83" fmla="*/ 149222 h 17378443"/>
              <a:gd name="connsiteX84" fmla="*/ 4692316 w 26573087"/>
              <a:gd name="connsiteY84" fmla="*/ 77033 h 17378443"/>
              <a:gd name="connsiteX85" fmla="*/ 4403558 w 26573087"/>
              <a:gd name="connsiteY85" fmla="*/ 4843 h 17378443"/>
              <a:gd name="connsiteX86" fmla="*/ 4259179 w 26573087"/>
              <a:gd name="connsiteY86" fmla="*/ 221412 h 17378443"/>
              <a:gd name="connsiteX87" fmla="*/ 4066674 w 26573087"/>
              <a:gd name="connsiteY87" fmla="*/ 197349 h 17378443"/>
              <a:gd name="connsiteX88" fmla="*/ 3898232 w 26573087"/>
              <a:gd name="connsiteY88" fmla="*/ 197349 h 17378443"/>
              <a:gd name="connsiteX89" fmla="*/ 3753853 w 26573087"/>
              <a:gd name="connsiteY89" fmla="*/ 197349 h 17378443"/>
              <a:gd name="connsiteX90" fmla="*/ 3465095 w 26573087"/>
              <a:gd name="connsiteY90" fmla="*/ 510170 h 17378443"/>
              <a:gd name="connsiteX91" fmla="*/ 3320716 w 26573087"/>
              <a:gd name="connsiteY91" fmla="*/ 437980 h 17378443"/>
              <a:gd name="connsiteX92" fmla="*/ 2791327 w 26573087"/>
              <a:gd name="connsiteY92" fmla="*/ 317665 h 17378443"/>
              <a:gd name="connsiteX93" fmla="*/ 1612232 w 26573087"/>
              <a:gd name="connsiteY93" fmla="*/ 486107 h 17378443"/>
              <a:gd name="connsiteX94" fmla="*/ 890337 w 26573087"/>
              <a:gd name="connsiteY94" fmla="*/ 293601 h 17378443"/>
              <a:gd name="connsiteX95" fmla="*/ 144379 w 26573087"/>
              <a:gd name="connsiteY95" fmla="*/ 389854 h 17378443"/>
              <a:gd name="connsiteX96" fmla="*/ 0 w 26573087"/>
              <a:gd name="connsiteY96" fmla="*/ 437980 h 17378443"/>
              <a:gd name="connsiteX97" fmla="*/ 0 w 26573087"/>
              <a:gd name="connsiteY97" fmla="*/ 17378443 h 17378443"/>
              <a:gd name="connsiteX98" fmla="*/ 26565727 w 26573087"/>
              <a:gd name="connsiteY98" fmla="*/ 17378443 h 17378443"/>
              <a:gd name="connsiteX99" fmla="*/ 26573087 w 26573087"/>
              <a:gd name="connsiteY99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397179 w 26573087"/>
              <a:gd name="connsiteY51" fmla="*/ 8768243 h 17378443"/>
              <a:gd name="connsiteX52" fmla="*/ 8277727 w 26573087"/>
              <a:gd name="connsiteY52" fmla="*/ 8258507 h 17378443"/>
              <a:gd name="connsiteX53" fmla="*/ 7916779 w 26573087"/>
              <a:gd name="connsiteY53" fmla="*/ 7632865 h 17378443"/>
              <a:gd name="connsiteX54" fmla="*/ 7603958 w 26573087"/>
              <a:gd name="connsiteY54" fmla="*/ 7271917 h 17378443"/>
              <a:gd name="connsiteX55" fmla="*/ 7387390 w 26573087"/>
              <a:gd name="connsiteY55" fmla="*/ 6935033 h 17378443"/>
              <a:gd name="connsiteX56" fmla="*/ 7050506 w 26573087"/>
              <a:gd name="connsiteY56" fmla="*/ 6357517 h 17378443"/>
              <a:gd name="connsiteX57" fmla="*/ 6713621 w 26573087"/>
              <a:gd name="connsiteY57" fmla="*/ 5900317 h 17378443"/>
              <a:gd name="connsiteX58" fmla="*/ 6617369 w 26573087"/>
              <a:gd name="connsiteY58" fmla="*/ 5780001 h 17378443"/>
              <a:gd name="connsiteX59" fmla="*/ 6256421 w 26573087"/>
              <a:gd name="connsiteY59" fmla="*/ 5154359 h 17378443"/>
              <a:gd name="connsiteX60" fmla="*/ 5991727 w 26573087"/>
              <a:gd name="connsiteY60" fmla="*/ 4745286 h 17378443"/>
              <a:gd name="connsiteX61" fmla="*/ 5871411 w 26573087"/>
              <a:gd name="connsiteY61" fmla="*/ 3806822 h 17378443"/>
              <a:gd name="connsiteX62" fmla="*/ 6039853 w 26573087"/>
              <a:gd name="connsiteY62" fmla="*/ 3373686 h 17378443"/>
              <a:gd name="connsiteX63" fmla="*/ 6232358 w 26573087"/>
              <a:gd name="connsiteY63" fmla="*/ 3325559 h 17378443"/>
              <a:gd name="connsiteX64" fmla="*/ 6352674 w 26573087"/>
              <a:gd name="connsiteY64" fmla="*/ 3469938 h 17378443"/>
              <a:gd name="connsiteX65" fmla="*/ 6424864 w 26573087"/>
              <a:gd name="connsiteY65" fmla="*/ 3758696 h 17378443"/>
              <a:gd name="connsiteX66" fmla="*/ 6521116 w 26573087"/>
              <a:gd name="connsiteY66" fmla="*/ 3782759 h 17378443"/>
              <a:gd name="connsiteX67" fmla="*/ 6665495 w 26573087"/>
              <a:gd name="connsiteY67" fmla="*/ 3494001 h 17378443"/>
              <a:gd name="connsiteX68" fmla="*/ 6665495 w 26573087"/>
              <a:gd name="connsiteY68" fmla="*/ 3229307 h 17378443"/>
              <a:gd name="connsiteX69" fmla="*/ 6737685 w 26573087"/>
              <a:gd name="connsiteY69" fmla="*/ 2916486 h 17378443"/>
              <a:gd name="connsiteX70" fmla="*/ 6882064 w 26573087"/>
              <a:gd name="connsiteY70" fmla="*/ 2796170 h 17378443"/>
              <a:gd name="connsiteX71" fmla="*/ 7267074 w 26573087"/>
              <a:gd name="connsiteY71" fmla="*/ 2868359 h 17378443"/>
              <a:gd name="connsiteX72" fmla="*/ 7243011 w 26573087"/>
              <a:gd name="connsiteY72" fmla="*/ 2290843 h 17378443"/>
              <a:gd name="connsiteX73" fmla="*/ 7098632 w 26573087"/>
              <a:gd name="connsiteY73" fmla="*/ 1857707 h 17378443"/>
              <a:gd name="connsiteX74" fmla="*/ 7194885 w 26573087"/>
              <a:gd name="connsiteY74" fmla="*/ 1568949 h 17378443"/>
              <a:gd name="connsiteX75" fmla="*/ 7002379 w 26573087"/>
              <a:gd name="connsiteY75" fmla="*/ 1183938 h 17378443"/>
              <a:gd name="connsiteX76" fmla="*/ 6809874 w 26573087"/>
              <a:gd name="connsiteY76" fmla="*/ 1087686 h 17378443"/>
              <a:gd name="connsiteX77" fmla="*/ 6521116 w 26573087"/>
              <a:gd name="connsiteY77" fmla="*/ 798928 h 17378443"/>
              <a:gd name="connsiteX78" fmla="*/ 6641432 w 26573087"/>
              <a:gd name="connsiteY78" fmla="*/ 365791 h 17378443"/>
              <a:gd name="connsiteX79" fmla="*/ 6376737 w 26573087"/>
              <a:gd name="connsiteY79" fmla="*/ 437980 h 17378443"/>
              <a:gd name="connsiteX80" fmla="*/ 6232358 w 26573087"/>
              <a:gd name="connsiteY80" fmla="*/ 534233 h 17378443"/>
              <a:gd name="connsiteX81" fmla="*/ 5534527 w 26573087"/>
              <a:gd name="connsiteY81" fmla="*/ 293601 h 17378443"/>
              <a:gd name="connsiteX82" fmla="*/ 5366085 w 26573087"/>
              <a:gd name="connsiteY82" fmla="*/ 221412 h 17378443"/>
              <a:gd name="connsiteX83" fmla="*/ 4932948 w 26573087"/>
              <a:gd name="connsiteY83" fmla="*/ 149222 h 17378443"/>
              <a:gd name="connsiteX84" fmla="*/ 4692316 w 26573087"/>
              <a:gd name="connsiteY84" fmla="*/ 77033 h 17378443"/>
              <a:gd name="connsiteX85" fmla="*/ 4403558 w 26573087"/>
              <a:gd name="connsiteY85" fmla="*/ 4843 h 17378443"/>
              <a:gd name="connsiteX86" fmla="*/ 4259179 w 26573087"/>
              <a:gd name="connsiteY86" fmla="*/ 221412 h 17378443"/>
              <a:gd name="connsiteX87" fmla="*/ 4066674 w 26573087"/>
              <a:gd name="connsiteY87" fmla="*/ 197349 h 17378443"/>
              <a:gd name="connsiteX88" fmla="*/ 3898232 w 26573087"/>
              <a:gd name="connsiteY88" fmla="*/ 197349 h 17378443"/>
              <a:gd name="connsiteX89" fmla="*/ 3753853 w 26573087"/>
              <a:gd name="connsiteY89" fmla="*/ 197349 h 17378443"/>
              <a:gd name="connsiteX90" fmla="*/ 3465095 w 26573087"/>
              <a:gd name="connsiteY90" fmla="*/ 510170 h 17378443"/>
              <a:gd name="connsiteX91" fmla="*/ 3320716 w 26573087"/>
              <a:gd name="connsiteY91" fmla="*/ 437980 h 17378443"/>
              <a:gd name="connsiteX92" fmla="*/ 2791327 w 26573087"/>
              <a:gd name="connsiteY92" fmla="*/ 317665 h 17378443"/>
              <a:gd name="connsiteX93" fmla="*/ 1612232 w 26573087"/>
              <a:gd name="connsiteY93" fmla="*/ 486107 h 17378443"/>
              <a:gd name="connsiteX94" fmla="*/ 890337 w 26573087"/>
              <a:gd name="connsiteY94" fmla="*/ 293601 h 17378443"/>
              <a:gd name="connsiteX95" fmla="*/ 144379 w 26573087"/>
              <a:gd name="connsiteY95" fmla="*/ 389854 h 17378443"/>
              <a:gd name="connsiteX96" fmla="*/ 0 w 26573087"/>
              <a:gd name="connsiteY96" fmla="*/ 437980 h 17378443"/>
              <a:gd name="connsiteX97" fmla="*/ 0 w 26573087"/>
              <a:gd name="connsiteY97" fmla="*/ 17378443 h 17378443"/>
              <a:gd name="connsiteX98" fmla="*/ 26565727 w 26573087"/>
              <a:gd name="connsiteY98" fmla="*/ 17378443 h 17378443"/>
              <a:gd name="connsiteX99" fmla="*/ 26573087 w 26573087"/>
              <a:gd name="connsiteY99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397179 w 26573087"/>
              <a:gd name="connsiteY52" fmla="*/ 8768243 h 17378443"/>
              <a:gd name="connsiteX53" fmla="*/ 8277727 w 26573087"/>
              <a:gd name="connsiteY53" fmla="*/ 8258507 h 17378443"/>
              <a:gd name="connsiteX54" fmla="*/ 7916779 w 26573087"/>
              <a:gd name="connsiteY54" fmla="*/ 7632865 h 17378443"/>
              <a:gd name="connsiteX55" fmla="*/ 7603958 w 26573087"/>
              <a:gd name="connsiteY55" fmla="*/ 7271917 h 17378443"/>
              <a:gd name="connsiteX56" fmla="*/ 7387390 w 26573087"/>
              <a:gd name="connsiteY56" fmla="*/ 6935033 h 17378443"/>
              <a:gd name="connsiteX57" fmla="*/ 7050506 w 26573087"/>
              <a:gd name="connsiteY57" fmla="*/ 6357517 h 17378443"/>
              <a:gd name="connsiteX58" fmla="*/ 6713621 w 26573087"/>
              <a:gd name="connsiteY58" fmla="*/ 5900317 h 17378443"/>
              <a:gd name="connsiteX59" fmla="*/ 6617369 w 26573087"/>
              <a:gd name="connsiteY59" fmla="*/ 5780001 h 17378443"/>
              <a:gd name="connsiteX60" fmla="*/ 6256421 w 26573087"/>
              <a:gd name="connsiteY60" fmla="*/ 5154359 h 17378443"/>
              <a:gd name="connsiteX61" fmla="*/ 5991727 w 26573087"/>
              <a:gd name="connsiteY61" fmla="*/ 4745286 h 17378443"/>
              <a:gd name="connsiteX62" fmla="*/ 5871411 w 26573087"/>
              <a:gd name="connsiteY62" fmla="*/ 3806822 h 17378443"/>
              <a:gd name="connsiteX63" fmla="*/ 6039853 w 26573087"/>
              <a:gd name="connsiteY63" fmla="*/ 3373686 h 17378443"/>
              <a:gd name="connsiteX64" fmla="*/ 6232358 w 26573087"/>
              <a:gd name="connsiteY64" fmla="*/ 3325559 h 17378443"/>
              <a:gd name="connsiteX65" fmla="*/ 6352674 w 26573087"/>
              <a:gd name="connsiteY65" fmla="*/ 3469938 h 17378443"/>
              <a:gd name="connsiteX66" fmla="*/ 6424864 w 26573087"/>
              <a:gd name="connsiteY66" fmla="*/ 3758696 h 17378443"/>
              <a:gd name="connsiteX67" fmla="*/ 6521116 w 26573087"/>
              <a:gd name="connsiteY67" fmla="*/ 3782759 h 17378443"/>
              <a:gd name="connsiteX68" fmla="*/ 6665495 w 26573087"/>
              <a:gd name="connsiteY68" fmla="*/ 3494001 h 17378443"/>
              <a:gd name="connsiteX69" fmla="*/ 6665495 w 26573087"/>
              <a:gd name="connsiteY69" fmla="*/ 3229307 h 17378443"/>
              <a:gd name="connsiteX70" fmla="*/ 6737685 w 26573087"/>
              <a:gd name="connsiteY70" fmla="*/ 2916486 h 17378443"/>
              <a:gd name="connsiteX71" fmla="*/ 6882064 w 26573087"/>
              <a:gd name="connsiteY71" fmla="*/ 2796170 h 17378443"/>
              <a:gd name="connsiteX72" fmla="*/ 7267074 w 26573087"/>
              <a:gd name="connsiteY72" fmla="*/ 2868359 h 17378443"/>
              <a:gd name="connsiteX73" fmla="*/ 7243011 w 26573087"/>
              <a:gd name="connsiteY73" fmla="*/ 2290843 h 17378443"/>
              <a:gd name="connsiteX74" fmla="*/ 7098632 w 26573087"/>
              <a:gd name="connsiteY74" fmla="*/ 1857707 h 17378443"/>
              <a:gd name="connsiteX75" fmla="*/ 7194885 w 26573087"/>
              <a:gd name="connsiteY75" fmla="*/ 1568949 h 17378443"/>
              <a:gd name="connsiteX76" fmla="*/ 7002379 w 26573087"/>
              <a:gd name="connsiteY76" fmla="*/ 1183938 h 17378443"/>
              <a:gd name="connsiteX77" fmla="*/ 6809874 w 26573087"/>
              <a:gd name="connsiteY77" fmla="*/ 1087686 h 17378443"/>
              <a:gd name="connsiteX78" fmla="*/ 6521116 w 26573087"/>
              <a:gd name="connsiteY78" fmla="*/ 798928 h 17378443"/>
              <a:gd name="connsiteX79" fmla="*/ 6641432 w 26573087"/>
              <a:gd name="connsiteY79" fmla="*/ 365791 h 17378443"/>
              <a:gd name="connsiteX80" fmla="*/ 6376737 w 26573087"/>
              <a:gd name="connsiteY80" fmla="*/ 437980 h 17378443"/>
              <a:gd name="connsiteX81" fmla="*/ 6232358 w 26573087"/>
              <a:gd name="connsiteY81" fmla="*/ 534233 h 17378443"/>
              <a:gd name="connsiteX82" fmla="*/ 5534527 w 26573087"/>
              <a:gd name="connsiteY82" fmla="*/ 293601 h 17378443"/>
              <a:gd name="connsiteX83" fmla="*/ 5366085 w 26573087"/>
              <a:gd name="connsiteY83" fmla="*/ 221412 h 17378443"/>
              <a:gd name="connsiteX84" fmla="*/ 4932948 w 26573087"/>
              <a:gd name="connsiteY84" fmla="*/ 149222 h 17378443"/>
              <a:gd name="connsiteX85" fmla="*/ 4692316 w 26573087"/>
              <a:gd name="connsiteY85" fmla="*/ 77033 h 17378443"/>
              <a:gd name="connsiteX86" fmla="*/ 4403558 w 26573087"/>
              <a:gd name="connsiteY86" fmla="*/ 4843 h 17378443"/>
              <a:gd name="connsiteX87" fmla="*/ 4259179 w 26573087"/>
              <a:gd name="connsiteY87" fmla="*/ 221412 h 17378443"/>
              <a:gd name="connsiteX88" fmla="*/ 4066674 w 26573087"/>
              <a:gd name="connsiteY88" fmla="*/ 197349 h 17378443"/>
              <a:gd name="connsiteX89" fmla="*/ 3898232 w 26573087"/>
              <a:gd name="connsiteY89" fmla="*/ 197349 h 17378443"/>
              <a:gd name="connsiteX90" fmla="*/ 3753853 w 26573087"/>
              <a:gd name="connsiteY90" fmla="*/ 197349 h 17378443"/>
              <a:gd name="connsiteX91" fmla="*/ 3465095 w 26573087"/>
              <a:gd name="connsiteY91" fmla="*/ 510170 h 17378443"/>
              <a:gd name="connsiteX92" fmla="*/ 3320716 w 26573087"/>
              <a:gd name="connsiteY92" fmla="*/ 437980 h 17378443"/>
              <a:gd name="connsiteX93" fmla="*/ 2791327 w 26573087"/>
              <a:gd name="connsiteY93" fmla="*/ 317665 h 17378443"/>
              <a:gd name="connsiteX94" fmla="*/ 1612232 w 26573087"/>
              <a:gd name="connsiteY94" fmla="*/ 486107 h 17378443"/>
              <a:gd name="connsiteX95" fmla="*/ 890337 w 26573087"/>
              <a:gd name="connsiteY95" fmla="*/ 293601 h 17378443"/>
              <a:gd name="connsiteX96" fmla="*/ 144379 w 26573087"/>
              <a:gd name="connsiteY96" fmla="*/ 389854 h 17378443"/>
              <a:gd name="connsiteX97" fmla="*/ 0 w 26573087"/>
              <a:gd name="connsiteY97" fmla="*/ 437980 h 17378443"/>
              <a:gd name="connsiteX98" fmla="*/ 0 w 26573087"/>
              <a:gd name="connsiteY98" fmla="*/ 17378443 h 17378443"/>
              <a:gd name="connsiteX99" fmla="*/ 26565727 w 26573087"/>
              <a:gd name="connsiteY99" fmla="*/ 17378443 h 17378443"/>
              <a:gd name="connsiteX100" fmla="*/ 26573087 w 26573087"/>
              <a:gd name="connsiteY10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277727 w 26573087"/>
              <a:gd name="connsiteY53" fmla="*/ 8258507 h 17378443"/>
              <a:gd name="connsiteX54" fmla="*/ 7916779 w 26573087"/>
              <a:gd name="connsiteY54" fmla="*/ 7632865 h 17378443"/>
              <a:gd name="connsiteX55" fmla="*/ 7603958 w 26573087"/>
              <a:gd name="connsiteY55" fmla="*/ 7271917 h 17378443"/>
              <a:gd name="connsiteX56" fmla="*/ 7387390 w 26573087"/>
              <a:gd name="connsiteY56" fmla="*/ 6935033 h 17378443"/>
              <a:gd name="connsiteX57" fmla="*/ 7050506 w 26573087"/>
              <a:gd name="connsiteY57" fmla="*/ 6357517 h 17378443"/>
              <a:gd name="connsiteX58" fmla="*/ 6713621 w 26573087"/>
              <a:gd name="connsiteY58" fmla="*/ 5900317 h 17378443"/>
              <a:gd name="connsiteX59" fmla="*/ 6617369 w 26573087"/>
              <a:gd name="connsiteY59" fmla="*/ 5780001 h 17378443"/>
              <a:gd name="connsiteX60" fmla="*/ 6256421 w 26573087"/>
              <a:gd name="connsiteY60" fmla="*/ 5154359 h 17378443"/>
              <a:gd name="connsiteX61" fmla="*/ 5991727 w 26573087"/>
              <a:gd name="connsiteY61" fmla="*/ 4745286 h 17378443"/>
              <a:gd name="connsiteX62" fmla="*/ 5871411 w 26573087"/>
              <a:gd name="connsiteY62" fmla="*/ 3806822 h 17378443"/>
              <a:gd name="connsiteX63" fmla="*/ 6039853 w 26573087"/>
              <a:gd name="connsiteY63" fmla="*/ 3373686 h 17378443"/>
              <a:gd name="connsiteX64" fmla="*/ 6232358 w 26573087"/>
              <a:gd name="connsiteY64" fmla="*/ 3325559 h 17378443"/>
              <a:gd name="connsiteX65" fmla="*/ 6352674 w 26573087"/>
              <a:gd name="connsiteY65" fmla="*/ 3469938 h 17378443"/>
              <a:gd name="connsiteX66" fmla="*/ 6424864 w 26573087"/>
              <a:gd name="connsiteY66" fmla="*/ 3758696 h 17378443"/>
              <a:gd name="connsiteX67" fmla="*/ 6521116 w 26573087"/>
              <a:gd name="connsiteY67" fmla="*/ 3782759 h 17378443"/>
              <a:gd name="connsiteX68" fmla="*/ 6665495 w 26573087"/>
              <a:gd name="connsiteY68" fmla="*/ 3494001 h 17378443"/>
              <a:gd name="connsiteX69" fmla="*/ 6665495 w 26573087"/>
              <a:gd name="connsiteY69" fmla="*/ 3229307 h 17378443"/>
              <a:gd name="connsiteX70" fmla="*/ 6737685 w 26573087"/>
              <a:gd name="connsiteY70" fmla="*/ 2916486 h 17378443"/>
              <a:gd name="connsiteX71" fmla="*/ 6882064 w 26573087"/>
              <a:gd name="connsiteY71" fmla="*/ 2796170 h 17378443"/>
              <a:gd name="connsiteX72" fmla="*/ 7267074 w 26573087"/>
              <a:gd name="connsiteY72" fmla="*/ 2868359 h 17378443"/>
              <a:gd name="connsiteX73" fmla="*/ 7243011 w 26573087"/>
              <a:gd name="connsiteY73" fmla="*/ 2290843 h 17378443"/>
              <a:gd name="connsiteX74" fmla="*/ 7098632 w 26573087"/>
              <a:gd name="connsiteY74" fmla="*/ 1857707 h 17378443"/>
              <a:gd name="connsiteX75" fmla="*/ 7194885 w 26573087"/>
              <a:gd name="connsiteY75" fmla="*/ 1568949 h 17378443"/>
              <a:gd name="connsiteX76" fmla="*/ 7002379 w 26573087"/>
              <a:gd name="connsiteY76" fmla="*/ 1183938 h 17378443"/>
              <a:gd name="connsiteX77" fmla="*/ 6809874 w 26573087"/>
              <a:gd name="connsiteY77" fmla="*/ 1087686 h 17378443"/>
              <a:gd name="connsiteX78" fmla="*/ 6521116 w 26573087"/>
              <a:gd name="connsiteY78" fmla="*/ 798928 h 17378443"/>
              <a:gd name="connsiteX79" fmla="*/ 6641432 w 26573087"/>
              <a:gd name="connsiteY79" fmla="*/ 365791 h 17378443"/>
              <a:gd name="connsiteX80" fmla="*/ 6376737 w 26573087"/>
              <a:gd name="connsiteY80" fmla="*/ 437980 h 17378443"/>
              <a:gd name="connsiteX81" fmla="*/ 6232358 w 26573087"/>
              <a:gd name="connsiteY81" fmla="*/ 534233 h 17378443"/>
              <a:gd name="connsiteX82" fmla="*/ 5534527 w 26573087"/>
              <a:gd name="connsiteY82" fmla="*/ 293601 h 17378443"/>
              <a:gd name="connsiteX83" fmla="*/ 5366085 w 26573087"/>
              <a:gd name="connsiteY83" fmla="*/ 221412 h 17378443"/>
              <a:gd name="connsiteX84" fmla="*/ 4932948 w 26573087"/>
              <a:gd name="connsiteY84" fmla="*/ 149222 h 17378443"/>
              <a:gd name="connsiteX85" fmla="*/ 4692316 w 26573087"/>
              <a:gd name="connsiteY85" fmla="*/ 77033 h 17378443"/>
              <a:gd name="connsiteX86" fmla="*/ 4403558 w 26573087"/>
              <a:gd name="connsiteY86" fmla="*/ 4843 h 17378443"/>
              <a:gd name="connsiteX87" fmla="*/ 4259179 w 26573087"/>
              <a:gd name="connsiteY87" fmla="*/ 221412 h 17378443"/>
              <a:gd name="connsiteX88" fmla="*/ 4066674 w 26573087"/>
              <a:gd name="connsiteY88" fmla="*/ 197349 h 17378443"/>
              <a:gd name="connsiteX89" fmla="*/ 3898232 w 26573087"/>
              <a:gd name="connsiteY89" fmla="*/ 197349 h 17378443"/>
              <a:gd name="connsiteX90" fmla="*/ 3753853 w 26573087"/>
              <a:gd name="connsiteY90" fmla="*/ 197349 h 17378443"/>
              <a:gd name="connsiteX91" fmla="*/ 3465095 w 26573087"/>
              <a:gd name="connsiteY91" fmla="*/ 510170 h 17378443"/>
              <a:gd name="connsiteX92" fmla="*/ 3320716 w 26573087"/>
              <a:gd name="connsiteY92" fmla="*/ 437980 h 17378443"/>
              <a:gd name="connsiteX93" fmla="*/ 2791327 w 26573087"/>
              <a:gd name="connsiteY93" fmla="*/ 317665 h 17378443"/>
              <a:gd name="connsiteX94" fmla="*/ 1612232 w 26573087"/>
              <a:gd name="connsiteY94" fmla="*/ 486107 h 17378443"/>
              <a:gd name="connsiteX95" fmla="*/ 890337 w 26573087"/>
              <a:gd name="connsiteY95" fmla="*/ 293601 h 17378443"/>
              <a:gd name="connsiteX96" fmla="*/ 144379 w 26573087"/>
              <a:gd name="connsiteY96" fmla="*/ 389854 h 17378443"/>
              <a:gd name="connsiteX97" fmla="*/ 0 w 26573087"/>
              <a:gd name="connsiteY97" fmla="*/ 437980 h 17378443"/>
              <a:gd name="connsiteX98" fmla="*/ 0 w 26573087"/>
              <a:gd name="connsiteY98" fmla="*/ 17378443 h 17378443"/>
              <a:gd name="connsiteX99" fmla="*/ 26565727 w 26573087"/>
              <a:gd name="connsiteY99" fmla="*/ 17378443 h 17378443"/>
              <a:gd name="connsiteX100" fmla="*/ 26573087 w 26573087"/>
              <a:gd name="connsiteY10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03958 w 26573087"/>
              <a:gd name="connsiteY55" fmla="*/ 7271917 h 17378443"/>
              <a:gd name="connsiteX56" fmla="*/ 7387390 w 26573087"/>
              <a:gd name="connsiteY56" fmla="*/ 6935033 h 17378443"/>
              <a:gd name="connsiteX57" fmla="*/ 7050506 w 26573087"/>
              <a:gd name="connsiteY57" fmla="*/ 6357517 h 17378443"/>
              <a:gd name="connsiteX58" fmla="*/ 6713621 w 26573087"/>
              <a:gd name="connsiteY58" fmla="*/ 5900317 h 17378443"/>
              <a:gd name="connsiteX59" fmla="*/ 6617369 w 26573087"/>
              <a:gd name="connsiteY59" fmla="*/ 5780001 h 17378443"/>
              <a:gd name="connsiteX60" fmla="*/ 6256421 w 26573087"/>
              <a:gd name="connsiteY60" fmla="*/ 5154359 h 17378443"/>
              <a:gd name="connsiteX61" fmla="*/ 5991727 w 26573087"/>
              <a:gd name="connsiteY61" fmla="*/ 4745286 h 17378443"/>
              <a:gd name="connsiteX62" fmla="*/ 5871411 w 26573087"/>
              <a:gd name="connsiteY62" fmla="*/ 3806822 h 17378443"/>
              <a:gd name="connsiteX63" fmla="*/ 6039853 w 26573087"/>
              <a:gd name="connsiteY63" fmla="*/ 3373686 h 17378443"/>
              <a:gd name="connsiteX64" fmla="*/ 6232358 w 26573087"/>
              <a:gd name="connsiteY64" fmla="*/ 3325559 h 17378443"/>
              <a:gd name="connsiteX65" fmla="*/ 6352674 w 26573087"/>
              <a:gd name="connsiteY65" fmla="*/ 3469938 h 17378443"/>
              <a:gd name="connsiteX66" fmla="*/ 6424864 w 26573087"/>
              <a:gd name="connsiteY66" fmla="*/ 3758696 h 17378443"/>
              <a:gd name="connsiteX67" fmla="*/ 6521116 w 26573087"/>
              <a:gd name="connsiteY67" fmla="*/ 3782759 h 17378443"/>
              <a:gd name="connsiteX68" fmla="*/ 6665495 w 26573087"/>
              <a:gd name="connsiteY68" fmla="*/ 3494001 h 17378443"/>
              <a:gd name="connsiteX69" fmla="*/ 6665495 w 26573087"/>
              <a:gd name="connsiteY69" fmla="*/ 3229307 h 17378443"/>
              <a:gd name="connsiteX70" fmla="*/ 6737685 w 26573087"/>
              <a:gd name="connsiteY70" fmla="*/ 2916486 h 17378443"/>
              <a:gd name="connsiteX71" fmla="*/ 6882064 w 26573087"/>
              <a:gd name="connsiteY71" fmla="*/ 2796170 h 17378443"/>
              <a:gd name="connsiteX72" fmla="*/ 7267074 w 26573087"/>
              <a:gd name="connsiteY72" fmla="*/ 2868359 h 17378443"/>
              <a:gd name="connsiteX73" fmla="*/ 7243011 w 26573087"/>
              <a:gd name="connsiteY73" fmla="*/ 2290843 h 17378443"/>
              <a:gd name="connsiteX74" fmla="*/ 7098632 w 26573087"/>
              <a:gd name="connsiteY74" fmla="*/ 1857707 h 17378443"/>
              <a:gd name="connsiteX75" fmla="*/ 7194885 w 26573087"/>
              <a:gd name="connsiteY75" fmla="*/ 1568949 h 17378443"/>
              <a:gd name="connsiteX76" fmla="*/ 7002379 w 26573087"/>
              <a:gd name="connsiteY76" fmla="*/ 1183938 h 17378443"/>
              <a:gd name="connsiteX77" fmla="*/ 6809874 w 26573087"/>
              <a:gd name="connsiteY77" fmla="*/ 1087686 h 17378443"/>
              <a:gd name="connsiteX78" fmla="*/ 6521116 w 26573087"/>
              <a:gd name="connsiteY78" fmla="*/ 798928 h 17378443"/>
              <a:gd name="connsiteX79" fmla="*/ 6641432 w 26573087"/>
              <a:gd name="connsiteY79" fmla="*/ 365791 h 17378443"/>
              <a:gd name="connsiteX80" fmla="*/ 6376737 w 26573087"/>
              <a:gd name="connsiteY80" fmla="*/ 437980 h 17378443"/>
              <a:gd name="connsiteX81" fmla="*/ 6232358 w 26573087"/>
              <a:gd name="connsiteY81" fmla="*/ 534233 h 17378443"/>
              <a:gd name="connsiteX82" fmla="*/ 5534527 w 26573087"/>
              <a:gd name="connsiteY82" fmla="*/ 293601 h 17378443"/>
              <a:gd name="connsiteX83" fmla="*/ 5366085 w 26573087"/>
              <a:gd name="connsiteY83" fmla="*/ 221412 h 17378443"/>
              <a:gd name="connsiteX84" fmla="*/ 4932948 w 26573087"/>
              <a:gd name="connsiteY84" fmla="*/ 149222 h 17378443"/>
              <a:gd name="connsiteX85" fmla="*/ 4692316 w 26573087"/>
              <a:gd name="connsiteY85" fmla="*/ 77033 h 17378443"/>
              <a:gd name="connsiteX86" fmla="*/ 4403558 w 26573087"/>
              <a:gd name="connsiteY86" fmla="*/ 4843 h 17378443"/>
              <a:gd name="connsiteX87" fmla="*/ 4259179 w 26573087"/>
              <a:gd name="connsiteY87" fmla="*/ 221412 h 17378443"/>
              <a:gd name="connsiteX88" fmla="*/ 4066674 w 26573087"/>
              <a:gd name="connsiteY88" fmla="*/ 197349 h 17378443"/>
              <a:gd name="connsiteX89" fmla="*/ 3898232 w 26573087"/>
              <a:gd name="connsiteY89" fmla="*/ 197349 h 17378443"/>
              <a:gd name="connsiteX90" fmla="*/ 3753853 w 26573087"/>
              <a:gd name="connsiteY90" fmla="*/ 197349 h 17378443"/>
              <a:gd name="connsiteX91" fmla="*/ 3465095 w 26573087"/>
              <a:gd name="connsiteY91" fmla="*/ 510170 h 17378443"/>
              <a:gd name="connsiteX92" fmla="*/ 3320716 w 26573087"/>
              <a:gd name="connsiteY92" fmla="*/ 437980 h 17378443"/>
              <a:gd name="connsiteX93" fmla="*/ 2791327 w 26573087"/>
              <a:gd name="connsiteY93" fmla="*/ 317665 h 17378443"/>
              <a:gd name="connsiteX94" fmla="*/ 1612232 w 26573087"/>
              <a:gd name="connsiteY94" fmla="*/ 486107 h 17378443"/>
              <a:gd name="connsiteX95" fmla="*/ 890337 w 26573087"/>
              <a:gd name="connsiteY95" fmla="*/ 293601 h 17378443"/>
              <a:gd name="connsiteX96" fmla="*/ 144379 w 26573087"/>
              <a:gd name="connsiteY96" fmla="*/ 389854 h 17378443"/>
              <a:gd name="connsiteX97" fmla="*/ 0 w 26573087"/>
              <a:gd name="connsiteY97" fmla="*/ 437980 h 17378443"/>
              <a:gd name="connsiteX98" fmla="*/ 0 w 26573087"/>
              <a:gd name="connsiteY98" fmla="*/ 17378443 h 17378443"/>
              <a:gd name="connsiteX99" fmla="*/ 26565727 w 26573087"/>
              <a:gd name="connsiteY99" fmla="*/ 17378443 h 17378443"/>
              <a:gd name="connsiteX100" fmla="*/ 26573087 w 26573087"/>
              <a:gd name="connsiteY10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387390 w 26573087"/>
              <a:gd name="connsiteY56" fmla="*/ 6935033 h 17378443"/>
              <a:gd name="connsiteX57" fmla="*/ 7050506 w 26573087"/>
              <a:gd name="connsiteY57" fmla="*/ 6357517 h 17378443"/>
              <a:gd name="connsiteX58" fmla="*/ 6713621 w 26573087"/>
              <a:gd name="connsiteY58" fmla="*/ 5900317 h 17378443"/>
              <a:gd name="connsiteX59" fmla="*/ 6617369 w 26573087"/>
              <a:gd name="connsiteY59" fmla="*/ 5780001 h 17378443"/>
              <a:gd name="connsiteX60" fmla="*/ 6256421 w 26573087"/>
              <a:gd name="connsiteY60" fmla="*/ 5154359 h 17378443"/>
              <a:gd name="connsiteX61" fmla="*/ 5991727 w 26573087"/>
              <a:gd name="connsiteY61" fmla="*/ 4745286 h 17378443"/>
              <a:gd name="connsiteX62" fmla="*/ 5871411 w 26573087"/>
              <a:gd name="connsiteY62" fmla="*/ 3806822 h 17378443"/>
              <a:gd name="connsiteX63" fmla="*/ 6039853 w 26573087"/>
              <a:gd name="connsiteY63" fmla="*/ 3373686 h 17378443"/>
              <a:gd name="connsiteX64" fmla="*/ 6232358 w 26573087"/>
              <a:gd name="connsiteY64" fmla="*/ 3325559 h 17378443"/>
              <a:gd name="connsiteX65" fmla="*/ 6352674 w 26573087"/>
              <a:gd name="connsiteY65" fmla="*/ 3469938 h 17378443"/>
              <a:gd name="connsiteX66" fmla="*/ 6424864 w 26573087"/>
              <a:gd name="connsiteY66" fmla="*/ 3758696 h 17378443"/>
              <a:gd name="connsiteX67" fmla="*/ 6521116 w 26573087"/>
              <a:gd name="connsiteY67" fmla="*/ 3782759 h 17378443"/>
              <a:gd name="connsiteX68" fmla="*/ 6665495 w 26573087"/>
              <a:gd name="connsiteY68" fmla="*/ 3494001 h 17378443"/>
              <a:gd name="connsiteX69" fmla="*/ 6665495 w 26573087"/>
              <a:gd name="connsiteY69" fmla="*/ 3229307 h 17378443"/>
              <a:gd name="connsiteX70" fmla="*/ 6737685 w 26573087"/>
              <a:gd name="connsiteY70" fmla="*/ 2916486 h 17378443"/>
              <a:gd name="connsiteX71" fmla="*/ 6882064 w 26573087"/>
              <a:gd name="connsiteY71" fmla="*/ 2796170 h 17378443"/>
              <a:gd name="connsiteX72" fmla="*/ 7267074 w 26573087"/>
              <a:gd name="connsiteY72" fmla="*/ 2868359 h 17378443"/>
              <a:gd name="connsiteX73" fmla="*/ 7243011 w 26573087"/>
              <a:gd name="connsiteY73" fmla="*/ 2290843 h 17378443"/>
              <a:gd name="connsiteX74" fmla="*/ 7098632 w 26573087"/>
              <a:gd name="connsiteY74" fmla="*/ 1857707 h 17378443"/>
              <a:gd name="connsiteX75" fmla="*/ 7194885 w 26573087"/>
              <a:gd name="connsiteY75" fmla="*/ 1568949 h 17378443"/>
              <a:gd name="connsiteX76" fmla="*/ 7002379 w 26573087"/>
              <a:gd name="connsiteY76" fmla="*/ 1183938 h 17378443"/>
              <a:gd name="connsiteX77" fmla="*/ 6809874 w 26573087"/>
              <a:gd name="connsiteY77" fmla="*/ 1087686 h 17378443"/>
              <a:gd name="connsiteX78" fmla="*/ 6521116 w 26573087"/>
              <a:gd name="connsiteY78" fmla="*/ 798928 h 17378443"/>
              <a:gd name="connsiteX79" fmla="*/ 6641432 w 26573087"/>
              <a:gd name="connsiteY79" fmla="*/ 365791 h 17378443"/>
              <a:gd name="connsiteX80" fmla="*/ 6376737 w 26573087"/>
              <a:gd name="connsiteY80" fmla="*/ 437980 h 17378443"/>
              <a:gd name="connsiteX81" fmla="*/ 6232358 w 26573087"/>
              <a:gd name="connsiteY81" fmla="*/ 534233 h 17378443"/>
              <a:gd name="connsiteX82" fmla="*/ 5534527 w 26573087"/>
              <a:gd name="connsiteY82" fmla="*/ 293601 h 17378443"/>
              <a:gd name="connsiteX83" fmla="*/ 5366085 w 26573087"/>
              <a:gd name="connsiteY83" fmla="*/ 221412 h 17378443"/>
              <a:gd name="connsiteX84" fmla="*/ 4932948 w 26573087"/>
              <a:gd name="connsiteY84" fmla="*/ 149222 h 17378443"/>
              <a:gd name="connsiteX85" fmla="*/ 4692316 w 26573087"/>
              <a:gd name="connsiteY85" fmla="*/ 77033 h 17378443"/>
              <a:gd name="connsiteX86" fmla="*/ 4403558 w 26573087"/>
              <a:gd name="connsiteY86" fmla="*/ 4843 h 17378443"/>
              <a:gd name="connsiteX87" fmla="*/ 4259179 w 26573087"/>
              <a:gd name="connsiteY87" fmla="*/ 221412 h 17378443"/>
              <a:gd name="connsiteX88" fmla="*/ 4066674 w 26573087"/>
              <a:gd name="connsiteY88" fmla="*/ 197349 h 17378443"/>
              <a:gd name="connsiteX89" fmla="*/ 3898232 w 26573087"/>
              <a:gd name="connsiteY89" fmla="*/ 197349 h 17378443"/>
              <a:gd name="connsiteX90" fmla="*/ 3753853 w 26573087"/>
              <a:gd name="connsiteY90" fmla="*/ 197349 h 17378443"/>
              <a:gd name="connsiteX91" fmla="*/ 3465095 w 26573087"/>
              <a:gd name="connsiteY91" fmla="*/ 510170 h 17378443"/>
              <a:gd name="connsiteX92" fmla="*/ 3320716 w 26573087"/>
              <a:gd name="connsiteY92" fmla="*/ 437980 h 17378443"/>
              <a:gd name="connsiteX93" fmla="*/ 2791327 w 26573087"/>
              <a:gd name="connsiteY93" fmla="*/ 317665 h 17378443"/>
              <a:gd name="connsiteX94" fmla="*/ 1612232 w 26573087"/>
              <a:gd name="connsiteY94" fmla="*/ 486107 h 17378443"/>
              <a:gd name="connsiteX95" fmla="*/ 890337 w 26573087"/>
              <a:gd name="connsiteY95" fmla="*/ 293601 h 17378443"/>
              <a:gd name="connsiteX96" fmla="*/ 144379 w 26573087"/>
              <a:gd name="connsiteY96" fmla="*/ 389854 h 17378443"/>
              <a:gd name="connsiteX97" fmla="*/ 0 w 26573087"/>
              <a:gd name="connsiteY97" fmla="*/ 437980 h 17378443"/>
              <a:gd name="connsiteX98" fmla="*/ 0 w 26573087"/>
              <a:gd name="connsiteY98" fmla="*/ 17378443 h 17378443"/>
              <a:gd name="connsiteX99" fmla="*/ 26565727 w 26573087"/>
              <a:gd name="connsiteY99" fmla="*/ 17378443 h 17378443"/>
              <a:gd name="connsiteX100" fmla="*/ 26573087 w 26573087"/>
              <a:gd name="connsiteY10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050506 w 26573087"/>
              <a:gd name="connsiteY57" fmla="*/ 6357517 h 17378443"/>
              <a:gd name="connsiteX58" fmla="*/ 6713621 w 26573087"/>
              <a:gd name="connsiteY58" fmla="*/ 5900317 h 17378443"/>
              <a:gd name="connsiteX59" fmla="*/ 6617369 w 26573087"/>
              <a:gd name="connsiteY59" fmla="*/ 5780001 h 17378443"/>
              <a:gd name="connsiteX60" fmla="*/ 6256421 w 26573087"/>
              <a:gd name="connsiteY60" fmla="*/ 5154359 h 17378443"/>
              <a:gd name="connsiteX61" fmla="*/ 5991727 w 26573087"/>
              <a:gd name="connsiteY61" fmla="*/ 4745286 h 17378443"/>
              <a:gd name="connsiteX62" fmla="*/ 5871411 w 26573087"/>
              <a:gd name="connsiteY62" fmla="*/ 3806822 h 17378443"/>
              <a:gd name="connsiteX63" fmla="*/ 6039853 w 26573087"/>
              <a:gd name="connsiteY63" fmla="*/ 3373686 h 17378443"/>
              <a:gd name="connsiteX64" fmla="*/ 6232358 w 26573087"/>
              <a:gd name="connsiteY64" fmla="*/ 3325559 h 17378443"/>
              <a:gd name="connsiteX65" fmla="*/ 6352674 w 26573087"/>
              <a:gd name="connsiteY65" fmla="*/ 3469938 h 17378443"/>
              <a:gd name="connsiteX66" fmla="*/ 6424864 w 26573087"/>
              <a:gd name="connsiteY66" fmla="*/ 3758696 h 17378443"/>
              <a:gd name="connsiteX67" fmla="*/ 6521116 w 26573087"/>
              <a:gd name="connsiteY67" fmla="*/ 3782759 h 17378443"/>
              <a:gd name="connsiteX68" fmla="*/ 6665495 w 26573087"/>
              <a:gd name="connsiteY68" fmla="*/ 3494001 h 17378443"/>
              <a:gd name="connsiteX69" fmla="*/ 6665495 w 26573087"/>
              <a:gd name="connsiteY69" fmla="*/ 3229307 h 17378443"/>
              <a:gd name="connsiteX70" fmla="*/ 6737685 w 26573087"/>
              <a:gd name="connsiteY70" fmla="*/ 2916486 h 17378443"/>
              <a:gd name="connsiteX71" fmla="*/ 6882064 w 26573087"/>
              <a:gd name="connsiteY71" fmla="*/ 2796170 h 17378443"/>
              <a:gd name="connsiteX72" fmla="*/ 7267074 w 26573087"/>
              <a:gd name="connsiteY72" fmla="*/ 2868359 h 17378443"/>
              <a:gd name="connsiteX73" fmla="*/ 7243011 w 26573087"/>
              <a:gd name="connsiteY73" fmla="*/ 2290843 h 17378443"/>
              <a:gd name="connsiteX74" fmla="*/ 7098632 w 26573087"/>
              <a:gd name="connsiteY74" fmla="*/ 1857707 h 17378443"/>
              <a:gd name="connsiteX75" fmla="*/ 7194885 w 26573087"/>
              <a:gd name="connsiteY75" fmla="*/ 1568949 h 17378443"/>
              <a:gd name="connsiteX76" fmla="*/ 7002379 w 26573087"/>
              <a:gd name="connsiteY76" fmla="*/ 1183938 h 17378443"/>
              <a:gd name="connsiteX77" fmla="*/ 6809874 w 26573087"/>
              <a:gd name="connsiteY77" fmla="*/ 1087686 h 17378443"/>
              <a:gd name="connsiteX78" fmla="*/ 6521116 w 26573087"/>
              <a:gd name="connsiteY78" fmla="*/ 798928 h 17378443"/>
              <a:gd name="connsiteX79" fmla="*/ 6641432 w 26573087"/>
              <a:gd name="connsiteY79" fmla="*/ 365791 h 17378443"/>
              <a:gd name="connsiteX80" fmla="*/ 6376737 w 26573087"/>
              <a:gd name="connsiteY80" fmla="*/ 437980 h 17378443"/>
              <a:gd name="connsiteX81" fmla="*/ 6232358 w 26573087"/>
              <a:gd name="connsiteY81" fmla="*/ 534233 h 17378443"/>
              <a:gd name="connsiteX82" fmla="*/ 5534527 w 26573087"/>
              <a:gd name="connsiteY82" fmla="*/ 293601 h 17378443"/>
              <a:gd name="connsiteX83" fmla="*/ 5366085 w 26573087"/>
              <a:gd name="connsiteY83" fmla="*/ 221412 h 17378443"/>
              <a:gd name="connsiteX84" fmla="*/ 4932948 w 26573087"/>
              <a:gd name="connsiteY84" fmla="*/ 149222 h 17378443"/>
              <a:gd name="connsiteX85" fmla="*/ 4692316 w 26573087"/>
              <a:gd name="connsiteY85" fmla="*/ 77033 h 17378443"/>
              <a:gd name="connsiteX86" fmla="*/ 4403558 w 26573087"/>
              <a:gd name="connsiteY86" fmla="*/ 4843 h 17378443"/>
              <a:gd name="connsiteX87" fmla="*/ 4259179 w 26573087"/>
              <a:gd name="connsiteY87" fmla="*/ 221412 h 17378443"/>
              <a:gd name="connsiteX88" fmla="*/ 4066674 w 26573087"/>
              <a:gd name="connsiteY88" fmla="*/ 197349 h 17378443"/>
              <a:gd name="connsiteX89" fmla="*/ 3898232 w 26573087"/>
              <a:gd name="connsiteY89" fmla="*/ 197349 h 17378443"/>
              <a:gd name="connsiteX90" fmla="*/ 3753853 w 26573087"/>
              <a:gd name="connsiteY90" fmla="*/ 197349 h 17378443"/>
              <a:gd name="connsiteX91" fmla="*/ 3465095 w 26573087"/>
              <a:gd name="connsiteY91" fmla="*/ 510170 h 17378443"/>
              <a:gd name="connsiteX92" fmla="*/ 3320716 w 26573087"/>
              <a:gd name="connsiteY92" fmla="*/ 437980 h 17378443"/>
              <a:gd name="connsiteX93" fmla="*/ 2791327 w 26573087"/>
              <a:gd name="connsiteY93" fmla="*/ 317665 h 17378443"/>
              <a:gd name="connsiteX94" fmla="*/ 1612232 w 26573087"/>
              <a:gd name="connsiteY94" fmla="*/ 486107 h 17378443"/>
              <a:gd name="connsiteX95" fmla="*/ 890337 w 26573087"/>
              <a:gd name="connsiteY95" fmla="*/ 293601 h 17378443"/>
              <a:gd name="connsiteX96" fmla="*/ 144379 w 26573087"/>
              <a:gd name="connsiteY96" fmla="*/ 389854 h 17378443"/>
              <a:gd name="connsiteX97" fmla="*/ 0 w 26573087"/>
              <a:gd name="connsiteY97" fmla="*/ 437980 h 17378443"/>
              <a:gd name="connsiteX98" fmla="*/ 0 w 26573087"/>
              <a:gd name="connsiteY98" fmla="*/ 17378443 h 17378443"/>
              <a:gd name="connsiteX99" fmla="*/ 26565727 w 26573087"/>
              <a:gd name="connsiteY99" fmla="*/ 17378443 h 17378443"/>
              <a:gd name="connsiteX100" fmla="*/ 26573087 w 26573087"/>
              <a:gd name="connsiteY10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032291 w 26573087"/>
              <a:gd name="connsiteY57" fmla="*/ 6390304 h 17378443"/>
              <a:gd name="connsiteX58" fmla="*/ 6713621 w 26573087"/>
              <a:gd name="connsiteY58" fmla="*/ 5900317 h 17378443"/>
              <a:gd name="connsiteX59" fmla="*/ 6617369 w 26573087"/>
              <a:gd name="connsiteY59" fmla="*/ 5780001 h 17378443"/>
              <a:gd name="connsiteX60" fmla="*/ 6256421 w 26573087"/>
              <a:gd name="connsiteY60" fmla="*/ 5154359 h 17378443"/>
              <a:gd name="connsiteX61" fmla="*/ 5991727 w 26573087"/>
              <a:gd name="connsiteY61" fmla="*/ 4745286 h 17378443"/>
              <a:gd name="connsiteX62" fmla="*/ 5871411 w 26573087"/>
              <a:gd name="connsiteY62" fmla="*/ 3806822 h 17378443"/>
              <a:gd name="connsiteX63" fmla="*/ 6039853 w 26573087"/>
              <a:gd name="connsiteY63" fmla="*/ 3373686 h 17378443"/>
              <a:gd name="connsiteX64" fmla="*/ 6232358 w 26573087"/>
              <a:gd name="connsiteY64" fmla="*/ 3325559 h 17378443"/>
              <a:gd name="connsiteX65" fmla="*/ 6352674 w 26573087"/>
              <a:gd name="connsiteY65" fmla="*/ 3469938 h 17378443"/>
              <a:gd name="connsiteX66" fmla="*/ 6424864 w 26573087"/>
              <a:gd name="connsiteY66" fmla="*/ 3758696 h 17378443"/>
              <a:gd name="connsiteX67" fmla="*/ 6521116 w 26573087"/>
              <a:gd name="connsiteY67" fmla="*/ 3782759 h 17378443"/>
              <a:gd name="connsiteX68" fmla="*/ 6665495 w 26573087"/>
              <a:gd name="connsiteY68" fmla="*/ 3494001 h 17378443"/>
              <a:gd name="connsiteX69" fmla="*/ 6665495 w 26573087"/>
              <a:gd name="connsiteY69" fmla="*/ 3229307 h 17378443"/>
              <a:gd name="connsiteX70" fmla="*/ 6737685 w 26573087"/>
              <a:gd name="connsiteY70" fmla="*/ 2916486 h 17378443"/>
              <a:gd name="connsiteX71" fmla="*/ 6882064 w 26573087"/>
              <a:gd name="connsiteY71" fmla="*/ 2796170 h 17378443"/>
              <a:gd name="connsiteX72" fmla="*/ 7267074 w 26573087"/>
              <a:gd name="connsiteY72" fmla="*/ 2868359 h 17378443"/>
              <a:gd name="connsiteX73" fmla="*/ 7243011 w 26573087"/>
              <a:gd name="connsiteY73" fmla="*/ 2290843 h 17378443"/>
              <a:gd name="connsiteX74" fmla="*/ 7098632 w 26573087"/>
              <a:gd name="connsiteY74" fmla="*/ 1857707 h 17378443"/>
              <a:gd name="connsiteX75" fmla="*/ 7194885 w 26573087"/>
              <a:gd name="connsiteY75" fmla="*/ 1568949 h 17378443"/>
              <a:gd name="connsiteX76" fmla="*/ 7002379 w 26573087"/>
              <a:gd name="connsiteY76" fmla="*/ 1183938 h 17378443"/>
              <a:gd name="connsiteX77" fmla="*/ 6809874 w 26573087"/>
              <a:gd name="connsiteY77" fmla="*/ 1087686 h 17378443"/>
              <a:gd name="connsiteX78" fmla="*/ 6521116 w 26573087"/>
              <a:gd name="connsiteY78" fmla="*/ 798928 h 17378443"/>
              <a:gd name="connsiteX79" fmla="*/ 6641432 w 26573087"/>
              <a:gd name="connsiteY79" fmla="*/ 365791 h 17378443"/>
              <a:gd name="connsiteX80" fmla="*/ 6376737 w 26573087"/>
              <a:gd name="connsiteY80" fmla="*/ 437980 h 17378443"/>
              <a:gd name="connsiteX81" fmla="*/ 6232358 w 26573087"/>
              <a:gd name="connsiteY81" fmla="*/ 534233 h 17378443"/>
              <a:gd name="connsiteX82" fmla="*/ 5534527 w 26573087"/>
              <a:gd name="connsiteY82" fmla="*/ 293601 h 17378443"/>
              <a:gd name="connsiteX83" fmla="*/ 5366085 w 26573087"/>
              <a:gd name="connsiteY83" fmla="*/ 221412 h 17378443"/>
              <a:gd name="connsiteX84" fmla="*/ 4932948 w 26573087"/>
              <a:gd name="connsiteY84" fmla="*/ 149222 h 17378443"/>
              <a:gd name="connsiteX85" fmla="*/ 4692316 w 26573087"/>
              <a:gd name="connsiteY85" fmla="*/ 77033 h 17378443"/>
              <a:gd name="connsiteX86" fmla="*/ 4403558 w 26573087"/>
              <a:gd name="connsiteY86" fmla="*/ 4843 h 17378443"/>
              <a:gd name="connsiteX87" fmla="*/ 4259179 w 26573087"/>
              <a:gd name="connsiteY87" fmla="*/ 221412 h 17378443"/>
              <a:gd name="connsiteX88" fmla="*/ 4066674 w 26573087"/>
              <a:gd name="connsiteY88" fmla="*/ 197349 h 17378443"/>
              <a:gd name="connsiteX89" fmla="*/ 3898232 w 26573087"/>
              <a:gd name="connsiteY89" fmla="*/ 197349 h 17378443"/>
              <a:gd name="connsiteX90" fmla="*/ 3753853 w 26573087"/>
              <a:gd name="connsiteY90" fmla="*/ 197349 h 17378443"/>
              <a:gd name="connsiteX91" fmla="*/ 3465095 w 26573087"/>
              <a:gd name="connsiteY91" fmla="*/ 510170 h 17378443"/>
              <a:gd name="connsiteX92" fmla="*/ 3320716 w 26573087"/>
              <a:gd name="connsiteY92" fmla="*/ 437980 h 17378443"/>
              <a:gd name="connsiteX93" fmla="*/ 2791327 w 26573087"/>
              <a:gd name="connsiteY93" fmla="*/ 317665 h 17378443"/>
              <a:gd name="connsiteX94" fmla="*/ 1612232 w 26573087"/>
              <a:gd name="connsiteY94" fmla="*/ 486107 h 17378443"/>
              <a:gd name="connsiteX95" fmla="*/ 890337 w 26573087"/>
              <a:gd name="connsiteY95" fmla="*/ 293601 h 17378443"/>
              <a:gd name="connsiteX96" fmla="*/ 144379 w 26573087"/>
              <a:gd name="connsiteY96" fmla="*/ 389854 h 17378443"/>
              <a:gd name="connsiteX97" fmla="*/ 0 w 26573087"/>
              <a:gd name="connsiteY97" fmla="*/ 437980 h 17378443"/>
              <a:gd name="connsiteX98" fmla="*/ 0 w 26573087"/>
              <a:gd name="connsiteY98" fmla="*/ 17378443 h 17378443"/>
              <a:gd name="connsiteX99" fmla="*/ 26565727 w 26573087"/>
              <a:gd name="connsiteY99" fmla="*/ 17378443 h 17378443"/>
              <a:gd name="connsiteX100" fmla="*/ 26573087 w 26573087"/>
              <a:gd name="connsiteY10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13621 w 26573087"/>
              <a:gd name="connsiteY59" fmla="*/ 5900317 h 17378443"/>
              <a:gd name="connsiteX60" fmla="*/ 6617369 w 26573087"/>
              <a:gd name="connsiteY60" fmla="*/ 5780001 h 17378443"/>
              <a:gd name="connsiteX61" fmla="*/ 6256421 w 26573087"/>
              <a:gd name="connsiteY61" fmla="*/ 5154359 h 17378443"/>
              <a:gd name="connsiteX62" fmla="*/ 5991727 w 26573087"/>
              <a:gd name="connsiteY62" fmla="*/ 4745286 h 17378443"/>
              <a:gd name="connsiteX63" fmla="*/ 5871411 w 26573087"/>
              <a:gd name="connsiteY63" fmla="*/ 3806822 h 17378443"/>
              <a:gd name="connsiteX64" fmla="*/ 6039853 w 26573087"/>
              <a:gd name="connsiteY64" fmla="*/ 3373686 h 17378443"/>
              <a:gd name="connsiteX65" fmla="*/ 6232358 w 26573087"/>
              <a:gd name="connsiteY65" fmla="*/ 3325559 h 17378443"/>
              <a:gd name="connsiteX66" fmla="*/ 6352674 w 26573087"/>
              <a:gd name="connsiteY66" fmla="*/ 3469938 h 17378443"/>
              <a:gd name="connsiteX67" fmla="*/ 6424864 w 26573087"/>
              <a:gd name="connsiteY67" fmla="*/ 3758696 h 17378443"/>
              <a:gd name="connsiteX68" fmla="*/ 6521116 w 26573087"/>
              <a:gd name="connsiteY68" fmla="*/ 3782759 h 17378443"/>
              <a:gd name="connsiteX69" fmla="*/ 6665495 w 26573087"/>
              <a:gd name="connsiteY69" fmla="*/ 3494001 h 17378443"/>
              <a:gd name="connsiteX70" fmla="*/ 6665495 w 26573087"/>
              <a:gd name="connsiteY70" fmla="*/ 3229307 h 17378443"/>
              <a:gd name="connsiteX71" fmla="*/ 6737685 w 26573087"/>
              <a:gd name="connsiteY71" fmla="*/ 2916486 h 17378443"/>
              <a:gd name="connsiteX72" fmla="*/ 6882064 w 26573087"/>
              <a:gd name="connsiteY72" fmla="*/ 2796170 h 17378443"/>
              <a:gd name="connsiteX73" fmla="*/ 7267074 w 26573087"/>
              <a:gd name="connsiteY73" fmla="*/ 2868359 h 17378443"/>
              <a:gd name="connsiteX74" fmla="*/ 7243011 w 26573087"/>
              <a:gd name="connsiteY74" fmla="*/ 2290843 h 17378443"/>
              <a:gd name="connsiteX75" fmla="*/ 7098632 w 26573087"/>
              <a:gd name="connsiteY75" fmla="*/ 1857707 h 17378443"/>
              <a:gd name="connsiteX76" fmla="*/ 7194885 w 26573087"/>
              <a:gd name="connsiteY76" fmla="*/ 1568949 h 17378443"/>
              <a:gd name="connsiteX77" fmla="*/ 7002379 w 26573087"/>
              <a:gd name="connsiteY77" fmla="*/ 1183938 h 17378443"/>
              <a:gd name="connsiteX78" fmla="*/ 6809874 w 26573087"/>
              <a:gd name="connsiteY78" fmla="*/ 1087686 h 17378443"/>
              <a:gd name="connsiteX79" fmla="*/ 6521116 w 26573087"/>
              <a:gd name="connsiteY79" fmla="*/ 798928 h 17378443"/>
              <a:gd name="connsiteX80" fmla="*/ 6641432 w 26573087"/>
              <a:gd name="connsiteY80" fmla="*/ 365791 h 17378443"/>
              <a:gd name="connsiteX81" fmla="*/ 6376737 w 26573087"/>
              <a:gd name="connsiteY81" fmla="*/ 437980 h 17378443"/>
              <a:gd name="connsiteX82" fmla="*/ 6232358 w 26573087"/>
              <a:gd name="connsiteY82" fmla="*/ 534233 h 17378443"/>
              <a:gd name="connsiteX83" fmla="*/ 5534527 w 26573087"/>
              <a:gd name="connsiteY83" fmla="*/ 293601 h 17378443"/>
              <a:gd name="connsiteX84" fmla="*/ 5366085 w 26573087"/>
              <a:gd name="connsiteY84" fmla="*/ 221412 h 17378443"/>
              <a:gd name="connsiteX85" fmla="*/ 4932948 w 26573087"/>
              <a:gd name="connsiteY85" fmla="*/ 149222 h 17378443"/>
              <a:gd name="connsiteX86" fmla="*/ 4692316 w 26573087"/>
              <a:gd name="connsiteY86" fmla="*/ 77033 h 17378443"/>
              <a:gd name="connsiteX87" fmla="*/ 4403558 w 26573087"/>
              <a:gd name="connsiteY87" fmla="*/ 4843 h 17378443"/>
              <a:gd name="connsiteX88" fmla="*/ 4259179 w 26573087"/>
              <a:gd name="connsiteY88" fmla="*/ 221412 h 17378443"/>
              <a:gd name="connsiteX89" fmla="*/ 4066674 w 26573087"/>
              <a:gd name="connsiteY89" fmla="*/ 197349 h 17378443"/>
              <a:gd name="connsiteX90" fmla="*/ 3898232 w 26573087"/>
              <a:gd name="connsiteY90" fmla="*/ 197349 h 17378443"/>
              <a:gd name="connsiteX91" fmla="*/ 3753853 w 26573087"/>
              <a:gd name="connsiteY91" fmla="*/ 197349 h 17378443"/>
              <a:gd name="connsiteX92" fmla="*/ 3465095 w 26573087"/>
              <a:gd name="connsiteY92" fmla="*/ 510170 h 17378443"/>
              <a:gd name="connsiteX93" fmla="*/ 3320716 w 26573087"/>
              <a:gd name="connsiteY93" fmla="*/ 437980 h 17378443"/>
              <a:gd name="connsiteX94" fmla="*/ 2791327 w 26573087"/>
              <a:gd name="connsiteY94" fmla="*/ 317665 h 17378443"/>
              <a:gd name="connsiteX95" fmla="*/ 1612232 w 26573087"/>
              <a:gd name="connsiteY95" fmla="*/ 486107 h 17378443"/>
              <a:gd name="connsiteX96" fmla="*/ 890337 w 26573087"/>
              <a:gd name="connsiteY96" fmla="*/ 293601 h 17378443"/>
              <a:gd name="connsiteX97" fmla="*/ 144379 w 26573087"/>
              <a:gd name="connsiteY97" fmla="*/ 389854 h 17378443"/>
              <a:gd name="connsiteX98" fmla="*/ 0 w 26573087"/>
              <a:gd name="connsiteY98" fmla="*/ 437980 h 17378443"/>
              <a:gd name="connsiteX99" fmla="*/ 0 w 26573087"/>
              <a:gd name="connsiteY99" fmla="*/ 17378443 h 17378443"/>
              <a:gd name="connsiteX100" fmla="*/ 26565727 w 26573087"/>
              <a:gd name="connsiteY100" fmla="*/ 17378443 h 17378443"/>
              <a:gd name="connsiteX101" fmla="*/ 26573087 w 26573087"/>
              <a:gd name="connsiteY101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256421 w 26573087"/>
              <a:gd name="connsiteY62" fmla="*/ 5154359 h 17378443"/>
              <a:gd name="connsiteX63" fmla="*/ 5991727 w 26573087"/>
              <a:gd name="connsiteY63" fmla="*/ 4745286 h 17378443"/>
              <a:gd name="connsiteX64" fmla="*/ 5871411 w 26573087"/>
              <a:gd name="connsiteY64" fmla="*/ 3806822 h 17378443"/>
              <a:gd name="connsiteX65" fmla="*/ 6039853 w 26573087"/>
              <a:gd name="connsiteY65" fmla="*/ 3373686 h 17378443"/>
              <a:gd name="connsiteX66" fmla="*/ 6232358 w 26573087"/>
              <a:gd name="connsiteY66" fmla="*/ 3325559 h 17378443"/>
              <a:gd name="connsiteX67" fmla="*/ 6352674 w 26573087"/>
              <a:gd name="connsiteY67" fmla="*/ 3469938 h 17378443"/>
              <a:gd name="connsiteX68" fmla="*/ 6424864 w 26573087"/>
              <a:gd name="connsiteY68" fmla="*/ 3758696 h 17378443"/>
              <a:gd name="connsiteX69" fmla="*/ 6521116 w 26573087"/>
              <a:gd name="connsiteY69" fmla="*/ 3782759 h 17378443"/>
              <a:gd name="connsiteX70" fmla="*/ 6665495 w 26573087"/>
              <a:gd name="connsiteY70" fmla="*/ 3494001 h 17378443"/>
              <a:gd name="connsiteX71" fmla="*/ 6665495 w 26573087"/>
              <a:gd name="connsiteY71" fmla="*/ 3229307 h 17378443"/>
              <a:gd name="connsiteX72" fmla="*/ 6737685 w 26573087"/>
              <a:gd name="connsiteY72" fmla="*/ 2916486 h 17378443"/>
              <a:gd name="connsiteX73" fmla="*/ 6882064 w 26573087"/>
              <a:gd name="connsiteY73" fmla="*/ 2796170 h 17378443"/>
              <a:gd name="connsiteX74" fmla="*/ 7267074 w 26573087"/>
              <a:gd name="connsiteY74" fmla="*/ 2868359 h 17378443"/>
              <a:gd name="connsiteX75" fmla="*/ 7243011 w 26573087"/>
              <a:gd name="connsiteY75" fmla="*/ 2290843 h 17378443"/>
              <a:gd name="connsiteX76" fmla="*/ 7098632 w 26573087"/>
              <a:gd name="connsiteY76" fmla="*/ 1857707 h 17378443"/>
              <a:gd name="connsiteX77" fmla="*/ 7194885 w 26573087"/>
              <a:gd name="connsiteY77" fmla="*/ 1568949 h 17378443"/>
              <a:gd name="connsiteX78" fmla="*/ 7002379 w 26573087"/>
              <a:gd name="connsiteY78" fmla="*/ 1183938 h 17378443"/>
              <a:gd name="connsiteX79" fmla="*/ 6809874 w 26573087"/>
              <a:gd name="connsiteY79" fmla="*/ 1087686 h 17378443"/>
              <a:gd name="connsiteX80" fmla="*/ 6521116 w 26573087"/>
              <a:gd name="connsiteY80" fmla="*/ 798928 h 17378443"/>
              <a:gd name="connsiteX81" fmla="*/ 6641432 w 26573087"/>
              <a:gd name="connsiteY81" fmla="*/ 365791 h 17378443"/>
              <a:gd name="connsiteX82" fmla="*/ 6376737 w 26573087"/>
              <a:gd name="connsiteY82" fmla="*/ 437980 h 17378443"/>
              <a:gd name="connsiteX83" fmla="*/ 6232358 w 26573087"/>
              <a:gd name="connsiteY83" fmla="*/ 534233 h 17378443"/>
              <a:gd name="connsiteX84" fmla="*/ 5534527 w 26573087"/>
              <a:gd name="connsiteY84" fmla="*/ 293601 h 17378443"/>
              <a:gd name="connsiteX85" fmla="*/ 5366085 w 26573087"/>
              <a:gd name="connsiteY85" fmla="*/ 221412 h 17378443"/>
              <a:gd name="connsiteX86" fmla="*/ 4932948 w 26573087"/>
              <a:gd name="connsiteY86" fmla="*/ 149222 h 17378443"/>
              <a:gd name="connsiteX87" fmla="*/ 4692316 w 26573087"/>
              <a:gd name="connsiteY87" fmla="*/ 77033 h 17378443"/>
              <a:gd name="connsiteX88" fmla="*/ 4403558 w 26573087"/>
              <a:gd name="connsiteY88" fmla="*/ 4843 h 17378443"/>
              <a:gd name="connsiteX89" fmla="*/ 4259179 w 26573087"/>
              <a:gd name="connsiteY89" fmla="*/ 221412 h 17378443"/>
              <a:gd name="connsiteX90" fmla="*/ 4066674 w 26573087"/>
              <a:gd name="connsiteY90" fmla="*/ 197349 h 17378443"/>
              <a:gd name="connsiteX91" fmla="*/ 3898232 w 26573087"/>
              <a:gd name="connsiteY91" fmla="*/ 197349 h 17378443"/>
              <a:gd name="connsiteX92" fmla="*/ 3753853 w 26573087"/>
              <a:gd name="connsiteY92" fmla="*/ 197349 h 17378443"/>
              <a:gd name="connsiteX93" fmla="*/ 3465095 w 26573087"/>
              <a:gd name="connsiteY93" fmla="*/ 510170 h 17378443"/>
              <a:gd name="connsiteX94" fmla="*/ 3320716 w 26573087"/>
              <a:gd name="connsiteY94" fmla="*/ 437980 h 17378443"/>
              <a:gd name="connsiteX95" fmla="*/ 2791327 w 26573087"/>
              <a:gd name="connsiteY95" fmla="*/ 317665 h 17378443"/>
              <a:gd name="connsiteX96" fmla="*/ 1612232 w 26573087"/>
              <a:gd name="connsiteY96" fmla="*/ 486107 h 17378443"/>
              <a:gd name="connsiteX97" fmla="*/ 890337 w 26573087"/>
              <a:gd name="connsiteY97" fmla="*/ 293601 h 17378443"/>
              <a:gd name="connsiteX98" fmla="*/ 144379 w 26573087"/>
              <a:gd name="connsiteY98" fmla="*/ 389854 h 17378443"/>
              <a:gd name="connsiteX99" fmla="*/ 0 w 26573087"/>
              <a:gd name="connsiteY99" fmla="*/ 437980 h 17378443"/>
              <a:gd name="connsiteX100" fmla="*/ 0 w 26573087"/>
              <a:gd name="connsiteY100" fmla="*/ 17378443 h 17378443"/>
              <a:gd name="connsiteX101" fmla="*/ 26565727 w 26573087"/>
              <a:gd name="connsiteY101" fmla="*/ 17378443 h 17378443"/>
              <a:gd name="connsiteX102" fmla="*/ 26573087 w 26573087"/>
              <a:gd name="connsiteY102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230919 w 26573087"/>
              <a:gd name="connsiteY62" fmla="*/ 5176218 h 17378443"/>
              <a:gd name="connsiteX63" fmla="*/ 5991727 w 26573087"/>
              <a:gd name="connsiteY63" fmla="*/ 4745286 h 17378443"/>
              <a:gd name="connsiteX64" fmla="*/ 5871411 w 26573087"/>
              <a:gd name="connsiteY64" fmla="*/ 3806822 h 17378443"/>
              <a:gd name="connsiteX65" fmla="*/ 6039853 w 26573087"/>
              <a:gd name="connsiteY65" fmla="*/ 3373686 h 17378443"/>
              <a:gd name="connsiteX66" fmla="*/ 6232358 w 26573087"/>
              <a:gd name="connsiteY66" fmla="*/ 3325559 h 17378443"/>
              <a:gd name="connsiteX67" fmla="*/ 6352674 w 26573087"/>
              <a:gd name="connsiteY67" fmla="*/ 3469938 h 17378443"/>
              <a:gd name="connsiteX68" fmla="*/ 6424864 w 26573087"/>
              <a:gd name="connsiteY68" fmla="*/ 3758696 h 17378443"/>
              <a:gd name="connsiteX69" fmla="*/ 6521116 w 26573087"/>
              <a:gd name="connsiteY69" fmla="*/ 3782759 h 17378443"/>
              <a:gd name="connsiteX70" fmla="*/ 6665495 w 26573087"/>
              <a:gd name="connsiteY70" fmla="*/ 3494001 h 17378443"/>
              <a:gd name="connsiteX71" fmla="*/ 6665495 w 26573087"/>
              <a:gd name="connsiteY71" fmla="*/ 3229307 h 17378443"/>
              <a:gd name="connsiteX72" fmla="*/ 6737685 w 26573087"/>
              <a:gd name="connsiteY72" fmla="*/ 2916486 h 17378443"/>
              <a:gd name="connsiteX73" fmla="*/ 6882064 w 26573087"/>
              <a:gd name="connsiteY73" fmla="*/ 2796170 h 17378443"/>
              <a:gd name="connsiteX74" fmla="*/ 7267074 w 26573087"/>
              <a:gd name="connsiteY74" fmla="*/ 2868359 h 17378443"/>
              <a:gd name="connsiteX75" fmla="*/ 7243011 w 26573087"/>
              <a:gd name="connsiteY75" fmla="*/ 2290843 h 17378443"/>
              <a:gd name="connsiteX76" fmla="*/ 7098632 w 26573087"/>
              <a:gd name="connsiteY76" fmla="*/ 1857707 h 17378443"/>
              <a:gd name="connsiteX77" fmla="*/ 7194885 w 26573087"/>
              <a:gd name="connsiteY77" fmla="*/ 1568949 h 17378443"/>
              <a:gd name="connsiteX78" fmla="*/ 7002379 w 26573087"/>
              <a:gd name="connsiteY78" fmla="*/ 1183938 h 17378443"/>
              <a:gd name="connsiteX79" fmla="*/ 6809874 w 26573087"/>
              <a:gd name="connsiteY79" fmla="*/ 1087686 h 17378443"/>
              <a:gd name="connsiteX80" fmla="*/ 6521116 w 26573087"/>
              <a:gd name="connsiteY80" fmla="*/ 798928 h 17378443"/>
              <a:gd name="connsiteX81" fmla="*/ 6641432 w 26573087"/>
              <a:gd name="connsiteY81" fmla="*/ 365791 h 17378443"/>
              <a:gd name="connsiteX82" fmla="*/ 6376737 w 26573087"/>
              <a:gd name="connsiteY82" fmla="*/ 437980 h 17378443"/>
              <a:gd name="connsiteX83" fmla="*/ 6232358 w 26573087"/>
              <a:gd name="connsiteY83" fmla="*/ 534233 h 17378443"/>
              <a:gd name="connsiteX84" fmla="*/ 5534527 w 26573087"/>
              <a:gd name="connsiteY84" fmla="*/ 293601 h 17378443"/>
              <a:gd name="connsiteX85" fmla="*/ 5366085 w 26573087"/>
              <a:gd name="connsiteY85" fmla="*/ 221412 h 17378443"/>
              <a:gd name="connsiteX86" fmla="*/ 4932948 w 26573087"/>
              <a:gd name="connsiteY86" fmla="*/ 149222 h 17378443"/>
              <a:gd name="connsiteX87" fmla="*/ 4692316 w 26573087"/>
              <a:gd name="connsiteY87" fmla="*/ 77033 h 17378443"/>
              <a:gd name="connsiteX88" fmla="*/ 4403558 w 26573087"/>
              <a:gd name="connsiteY88" fmla="*/ 4843 h 17378443"/>
              <a:gd name="connsiteX89" fmla="*/ 4259179 w 26573087"/>
              <a:gd name="connsiteY89" fmla="*/ 221412 h 17378443"/>
              <a:gd name="connsiteX90" fmla="*/ 4066674 w 26573087"/>
              <a:gd name="connsiteY90" fmla="*/ 197349 h 17378443"/>
              <a:gd name="connsiteX91" fmla="*/ 3898232 w 26573087"/>
              <a:gd name="connsiteY91" fmla="*/ 197349 h 17378443"/>
              <a:gd name="connsiteX92" fmla="*/ 3753853 w 26573087"/>
              <a:gd name="connsiteY92" fmla="*/ 197349 h 17378443"/>
              <a:gd name="connsiteX93" fmla="*/ 3465095 w 26573087"/>
              <a:gd name="connsiteY93" fmla="*/ 510170 h 17378443"/>
              <a:gd name="connsiteX94" fmla="*/ 3320716 w 26573087"/>
              <a:gd name="connsiteY94" fmla="*/ 437980 h 17378443"/>
              <a:gd name="connsiteX95" fmla="*/ 2791327 w 26573087"/>
              <a:gd name="connsiteY95" fmla="*/ 317665 h 17378443"/>
              <a:gd name="connsiteX96" fmla="*/ 1612232 w 26573087"/>
              <a:gd name="connsiteY96" fmla="*/ 486107 h 17378443"/>
              <a:gd name="connsiteX97" fmla="*/ 890337 w 26573087"/>
              <a:gd name="connsiteY97" fmla="*/ 293601 h 17378443"/>
              <a:gd name="connsiteX98" fmla="*/ 144379 w 26573087"/>
              <a:gd name="connsiteY98" fmla="*/ 389854 h 17378443"/>
              <a:gd name="connsiteX99" fmla="*/ 0 w 26573087"/>
              <a:gd name="connsiteY99" fmla="*/ 437980 h 17378443"/>
              <a:gd name="connsiteX100" fmla="*/ 0 w 26573087"/>
              <a:gd name="connsiteY100" fmla="*/ 17378443 h 17378443"/>
              <a:gd name="connsiteX101" fmla="*/ 26565727 w 26573087"/>
              <a:gd name="connsiteY101" fmla="*/ 17378443 h 17378443"/>
              <a:gd name="connsiteX102" fmla="*/ 26573087 w 26573087"/>
              <a:gd name="connsiteY102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71411 w 26573087"/>
              <a:gd name="connsiteY65" fmla="*/ 3806822 h 17378443"/>
              <a:gd name="connsiteX66" fmla="*/ 6039853 w 26573087"/>
              <a:gd name="connsiteY66" fmla="*/ 3373686 h 17378443"/>
              <a:gd name="connsiteX67" fmla="*/ 6232358 w 26573087"/>
              <a:gd name="connsiteY67" fmla="*/ 3325559 h 17378443"/>
              <a:gd name="connsiteX68" fmla="*/ 6352674 w 26573087"/>
              <a:gd name="connsiteY68" fmla="*/ 3469938 h 17378443"/>
              <a:gd name="connsiteX69" fmla="*/ 6424864 w 26573087"/>
              <a:gd name="connsiteY69" fmla="*/ 3758696 h 17378443"/>
              <a:gd name="connsiteX70" fmla="*/ 6521116 w 26573087"/>
              <a:gd name="connsiteY70" fmla="*/ 3782759 h 17378443"/>
              <a:gd name="connsiteX71" fmla="*/ 6665495 w 26573087"/>
              <a:gd name="connsiteY71" fmla="*/ 3494001 h 17378443"/>
              <a:gd name="connsiteX72" fmla="*/ 6665495 w 26573087"/>
              <a:gd name="connsiteY72" fmla="*/ 3229307 h 17378443"/>
              <a:gd name="connsiteX73" fmla="*/ 6737685 w 26573087"/>
              <a:gd name="connsiteY73" fmla="*/ 2916486 h 17378443"/>
              <a:gd name="connsiteX74" fmla="*/ 6882064 w 26573087"/>
              <a:gd name="connsiteY74" fmla="*/ 2796170 h 17378443"/>
              <a:gd name="connsiteX75" fmla="*/ 7267074 w 26573087"/>
              <a:gd name="connsiteY75" fmla="*/ 2868359 h 17378443"/>
              <a:gd name="connsiteX76" fmla="*/ 7243011 w 26573087"/>
              <a:gd name="connsiteY76" fmla="*/ 2290843 h 17378443"/>
              <a:gd name="connsiteX77" fmla="*/ 7098632 w 26573087"/>
              <a:gd name="connsiteY77" fmla="*/ 1857707 h 17378443"/>
              <a:gd name="connsiteX78" fmla="*/ 7194885 w 26573087"/>
              <a:gd name="connsiteY78" fmla="*/ 1568949 h 17378443"/>
              <a:gd name="connsiteX79" fmla="*/ 7002379 w 26573087"/>
              <a:gd name="connsiteY79" fmla="*/ 1183938 h 17378443"/>
              <a:gd name="connsiteX80" fmla="*/ 6809874 w 26573087"/>
              <a:gd name="connsiteY80" fmla="*/ 1087686 h 17378443"/>
              <a:gd name="connsiteX81" fmla="*/ 6521116 w 26573087"/>
              <a:gd name="connsiteY81" fmla="*/ 798928 h 17378443"/>
              <a:gd name="connsiteX82" fmla="*/ 6641432 w 26573087"/>
              <a:gd name="connsiteY82" fmla="*/ 365791 h 17378443"/>
              <a:gd name="connsiteX83" fmla="*/ 6376737 w 26573087"/>
              <a:gd name="connsiteY83" fmla="*/ 437980 h 17378443"/>
              <a:gd name="connsiteX84" fmla="*/ 6232358 w 26573087"/>
              <a:gd name="connsiteY84" fmla="*/ 534233 h 17378443"/>
              <a:gd name="connsiteX85" fmla="*/ 5534527 w 26573087"/>
              <a:gd name="connsiteY85" fmla="*/ 293601 h 17378443"/>
              <a:gd name="connsiteX86" fmla="*/ 5366085 w 26573087"/>
              <a:gd name="connsiteY86" fmla="*/ 221412 h 17378443"/>
              <a:gd name="connsiteX87" fmla="*/ 4932948 w 26573087"/>
              <a:gd name="connsiteY87" fmla="*/ 149222 h 17378443"/>
              <a:gd name="connsiteX88" fmla="*/ 4692316 w 26573087"/>
              <a:gd name="connsiteY88" fmla="*/ 77033 h 17378443"/>
              <a:gd name="connsiteX89" fmla="*/ 4403558 w 26573087"/>
              <a:gd name="connsiteY89" fmla="*/ 4843 h 17378443"/>
              <a:gd name="connsiteX90" fmla="*/ 4259179 w 26573087"/>
              <a:gd name="connsiteY90" fmla="*/ 221412 h 17378443"/>
              <a:gd name="connsiteX91" fmla="*/ 4066674 w 26573087"/>
              <a:gd name="connsiteY91" fmla="*/ 197349 h 17378443"/>
              <a:gd name="connsiteX92" fmla="*/ 3898232 w 26573087"/>
              <a:gd name="connsiteY92" fmla="*/ 197349 h 17378443"/>
              <a:gd name="connsiteX93" fmla="*/ 3753853 w 26573087"/>
              <a:gd name="connsiteY93" fmla="*/ 197349 h 17378443"/>
              <a:gd name="connsiteX94" fmla="*/ 3465095 w 26573087"/>
              <a:gd name="connsiteY94" fmla="*/ 510170 h 17378443"/>
              <a:gd name="connsiteX95" fmla="*/ 3320716 w 26573087"/>
              <a:gd name="connsiteY95" fmla="*/ 437980 h 17378443"/>
              <a:gd name="connsiteX96" fmla="*/ 2791327 w 26573087"/>
              <a:gd name="connsiteY96" fmla="*/ 317665 h 17378443"/>
              <a:gd name="connsiteX97" fmla="*/ 1612232 w 26573087"/>
              <a:gd name="connsiteY97" fmla="*/ 486107 h 17378443"/>
              <a:gd name="connsiteX98" fmla="*/ 890337 w 26573087"/>
              <a:gd name="connsiteY98" fmla="*/ 293601 h 17378443"/>
              <a:gd name="connsiteX99" fmla="*/ 144379 w 26573087"/>
              <a:gd name="connsiteY99" fmla="*/ 389854 h 17378443"/>
              <a:gd name="connsiteX100" fmla="*/ 0 w 26573087"/>
              <a:gd name="connsiteY100" fmla="*/ 437980 h 17378443"/>
              <a:gd name="connsiteX101" fmla="*/ 0 w 26573087"/>
              <a:gd name="connsiteY101" fmla="*/ 17378443 h 17378443"/>
              <a:gd name="connsiteX102" fmla="*/ 26565727 w 26573087"/>
              <a:gd name="connsiteY102" fmla="*/ 17378443 h 17378443"/>
              <a:gd name="connsiteX103" fmla="*/ 26573087 w 26573087"/>
              <a:gd name="connsiteY103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39853 w 26573087"/>
              <a:gd name="connsiteY67" fmla="*/ 3373686 h 17378443"/>
              <a:gd name="connsiteX68" fmla="*/ 6232358 w 26573087"/>
              <a:gd name="connsiteY68" fmla="*/ 3325559 h 17378443"/>
              <a:gd name="connsiteX69" fmla="*/ 6352674 w 26573087"/>
              <a:gd name="connsiteY69" fmla="*/ 3469938 h 17378443"/>
              <a:gd name="connsiteX70" fmla="*/ 6424864 w 26573087"/>
              <a:gd name="connsiteY70" fmla="*/ 3758696 h 17378443"/>
              <a:gd name="connsiteX71" fmla="*/ 6521116 w 26573087"/>
              <a:gd name="connsiteY71" fmla="*/ 3782759 h 17378443"/>
              <a:gd name="connsiteX72" fmla="*/ 6665495 w 26573087"/>
              <a:gd name="connsiteY72" fmla="*/ 3494001 h 17378443"/>
              <a:gd name="connsiteX73" fmla="*/ 6665495 w 26573087"/>
              <a:gd name="connsiteY73" fmla="*/ 3229307 h 17378443"/>
              <a:gd name="connsiteX74" fmla="*/ 6737685 w 26573087"/>
              <a:gd name="connsiteY74" fmla="*/ 2916486 h 17378443"/>
              <a:gd name="connsiteX75" fmla="*/ 6882064 w 26573087"/>
              <a:gd name="connsiteY75" fmla="*/ 2796170 h 17378443"/>
              <a:gd name="connsiteX76" fmla="*/ 7267074 w 26573087"/>
              <a:gd name="connsiteY76" fmla="*/ 2868359 h 17378443"/>
              <a:gd name="connsiteX77" fmla="*/ 7243011 w 26573087"/>
              <a:gd name="connsiteY77" fmla="*/ 2290843 h 17378443"/>
              <a:gd name="connsiteX78" fmla="*/ 7098632 w 26573087"/>
              <a:gd name="connsiteY78" fmla="*/ 1857707 h 17378443"/>
              <a:gd name="connsiteX79" fmla="*/ 7194885 w 26573087"/>
              <a:gd name="connsiteY79" fmla="*/ 1568949 h 17378443"/>
              <a:gd name="connsiteX80" fmla="*/ 7002379 w 26573087"/>
              <a:gd name="connsiteY80" fmla="*/ 1183938 h 17378443"/>
              <a:gd name="connsiteX81" fmla="*/ 6809874 w 26573087"/>
              <a:gd name="connsiteY81" fmla="*/ 1087686 h 17378443"/>
              <a:gd name="connsiteX82" fmla="*/ 6521116 w 26573087"/>
              <a:gd name="connsiteY82" fmla="*/ 798928 h 17378443"/>
              <a:gd name="connsiteX83" fmla="*/ 6641432 w 26573087"/>
              <a:gd name="connsiteY83" fmla="*/ 365791 h 17378443"/>
              <a:gd name="connsiteX84" fmla="*/ 6376737 w 26573087"/>
              <a:gd name="connsiteY84" fmla="*/ 437980 h 17378443"/>
              <a:gd name="connsiteX85" fmla="*/ 6232358 w 26573087"/>
              <a:gd name="connsiteY85" fmla="*/ 534233 h 17378443"/>
              <a:gd name="connsiteX86" fmla="*/ 5534527 w 26573087"/>
              <a:gd name="connsiteY86" fmla="*/ 293601 h 17378443"/>
              <a:gd name="connsiteX87" fmla="*/ 5366085 w 26573087"/>
              <a:gd name="connsiteY87" fmla="*/ 221412 h 17378443"/>
              <a:gd name="connsiteX88" fmla="*/ 4932948 w 26573087"/>
              <a:gd name="connsiteY88" fmla="*/ 149222 h 17378443"/>
              <a:gd name="connsiteX89" fmla="*/ 4692316 w 26573087"/>
              <a:gd name="connsiteY89" fmla="*/ 77033 h 17378443"/>
              <a:gd name="connsiteX90" fmla="*/ 4403558 w 26573087"/>
              <a:gd name="connsiteY90" fmla="*/ 4843 h 17378443"/>
              <a:gd name="connsiteX91" fmla="*/ 4259179 w 26573087"/>
              <a:gd name="connsiteY91" fmla="*/ 221412 h 17378443"/>
              <a:gd name="connsiteX92" fmla="*/ 4066674 w 26573087"/>
              <a:gd name="connsiteY92" fmla="*/ 197349 h 17378443"/>
              <a:gd name="connsiteX93" fmla="*/ 3898232 w 26573087"/>
              <a:gd name="connsiteY93" fmla="*/ 197349 h 17378443"/>
              <a:gd name="connsiteX94" fmla="*/ 3753853 w 26573087"/>
              <a:gd name="connsiteY94" fmla="*/ 197349 h 17378443"/>
              <a:gd name="connsiteX95" fmla="*/ 3465095 w 26573087"/>
              <a:gd name="connsiteY95" fmla="*/ 510170 h 17378443"/>
              <a:gd name="connsiteX96" fmla="*/ 3320716 w 26573087"/>
              <a:gd name="connsiteY96" fmla="*/ 437980 h 17378443"/>
              <a:gd name="connsiteX97" fmla="*/ 2791327 w 26573087"/>
              <a:gd name="connsiteY97" fmla="*/ 317665 h 17378443"/>
              <a:gd name="connsiteX98" fmla="*/ 1612232 w 26573087"/>
              <a:gd name="connsiteY98" fmla="*/ 486107 h 17378443"/>
              <a:gd name="connsiteX99" fmla="*/ 890337 w 26573087"/>
              <a:gd name="connsiteY99" fmla="*/ 293601 h 17378443"/>
              <a:gd name="connsiteX100" fmla="*/ 144379 w 26573087"/>
              <a:gd name="connsiteY100" fmla="*/ 389854 h 17378443"/>
              <a:gd name="connsiteX101" fmla="*/ 0 w 26573087"/>
              <a:gd name="connsiteY101" fmla="*/ 437980 h 17378443"/>
              <a:gd name="connsiteX102" fmla="*/ 0 w 26573087"/>
              <a:gd name="connsiteY102" fmla="*/ 17378443 h 17378443"/>
              <a:gd name="connsiteX103" fmla="*/ 26565727 w 26573087"/>
              <a:gd name="connsiteY103" fmla="*/ 17378443 h 17378443"/>
              <a:gd name="connsiteX104" fmla="*/ 26573087 w 26573087"/>
              <a:gd name="connsiteY104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352674 w 26573087"/>
              <a:gd name="connsiteY69" fmla="*/ 3469938 h 17378443"/>
              <a:gd name="connsiteX70" fmla="*/ 6424864 w 26573087"/>
              <a:gd name="connsiteY70" fmla="*/ 3758696 h 17378443"/>
              <a:gd name="connsiteX71" fmla="*/ 6521116 w 26573087"/>
              <a:gd name="connsiteY71" fmla="*/ 3782759 h 17378443"/>
              <a:gd name="connsiteX72" fmla="*/ 6665495 w 26573087"/>
              <a:gd name="connsiteY72" fmla="*/ 3494001 h 17378443"/>
              <a:gd name="connsiteX73" fmla="*/ 6665495 w 26573087"/>
              <a:gd name="connsiteY73" fmla="*/ 3229307 h 17378443"/>
              <a:gd name="connsiteX74" fmla="*/ 6737685 w 26573087"/>
              <a:gd name="connsiteY74" fmla="*/ 2916486 h 17378443"/>
              <a:gd name="connsiteX75" fmla="*/ 6882064 w 26573087"/>
              <a:gd name="connsiteY75" fmla="*/ 2796170 h 17378443"/>
              <a:gd name="connsiteX76" fmla="*/ 7267074 w 26573087"/>
              <a:gd name="connsiteY76" fmla="*/ 2868359 h 17378443"/>
              <a:gd name="connsiteX77" fmla="*/ 7243011 w 26573087"/>
              <a:gd name="connsiteY77" fmla="*/ 2290843 h 17378443"/>
              <a:gd name="connsiteX78" fmla="*/ 7098632 w 26573087"/>
              <a:gd name="connsiteY78" fmla="*/ 1857707 h 17378443"/>
              <a:gd name="connsiteX79" fmla="*/ 7194885 w 26573087"/>
              <a:gd name="connsiteY79" fmla="*/ 1568949 h 17378443"/>
              <a:gd name="connsiteX80" fmla="*/ 7002379 w 26573087"/>
              <a:gd name="connsiteY80" fmla="*/ 1183938 h 17378443"/>
              <a:gd name="connsiteX81" fmla="*/ 6809874 w 26573087"/>
              <a:gd name="connsiteY81" fmla="*/ 1087686 h 17378443"/>
              <a:gd name="connsiteX82" fmla="*/ 6521116 w 26573087"/>
              <a:gd name="connsiteY82" fmla="*/ 798928 h 17378443"/>
              <a:gd name="connsiteX83" fmla="*/ 6641432 w 26573087"/>
              <a:gd name="connsiteY83" fmla="*/ 365791 h 17378443"/>
              <a:gd name="connsiteX84" fmla="*/ 6376737 w 26573087"/>
              <a:gd name="connsiteY84" fmla="*/ 437980 h 17378443"/>
              <a:gd name="connsiteX85" fmla="*/ 6232358 w 26573087"/>
              <a:gd name="connsiteY85" fmla="*/ 534233 h 17378443"/>
              <a:gd name="connsiteX86" fmla="*/ 5534527 w 26573087"/>
              <a:gd name="connsiteY86" fmla="*/ 293601 h 17378443"/>
              <a:gd name="connsiteX87" fmla="*/ 5366085 w 26573087"/>
              <a:gd name="connsiteY87" fmla="*/ 221412 h 17378443"/>
              <a:gd name="connsiteX88" fmla="*/ 4932948 w 26573087"/>
              <a:gd name="connsiteY88" fmla="*/ 149222 h 17378443"/>
              <a:gd name="connsiteX89" fmla="*/ 4692316 w 26573087"/>
              <a:gd name="connsiteY89" fmla="*/ 77033 h 17378443"/>
              <a:gd name="connsiteX90" fmla="*/ 4403558 w 26573087"/>
              <a:gd name="connsiteY90" fmla="*/ 4843 h 17378443"/>
              <a:gd name="connsiteX91" fmla="*/ 4259179 w 26573087"/>
              <a:gd name="connsiteY91" fmla="*/ 221412 h 17378443"/>
              <a:gd name="connsiteX92" fmla="*/ 4066674 w 26573087"/>
              <a:gd name="connsiteY92" fmla="*/ 197349 h 17378443"/>
              <a:gd name="connsiteX93" fmla="*/ 3898232 w 26573087"/>
              <a:gd name="connsiteY93" fmla="*/ 197349 h 17378443"/>
              <a:gd name="connsiteX94" fmla="*/ 3753853 w 26573087"/>
              <a:gd name="connsiteY94" fmla="*/ 197349 h 17378443"/>
              <a:gd name="connsiteX95" fmla="*/ 3465095 w 26573087"/>
              <a:gd name="connsiteY95" fmla="*/ 510170 h 17378443"/>
              <a:gd name="connsiteX96" fmla="*/ 3320716 w 26573087"/>
              <a:gd name="connsiteY96" fmla="*/ 437980 h 17378443"/>
              <a:gd name="connsiteX97" fmla="*/ 2791327 w 26573087"/>
              <a:gd name="connsiteY97" fmla="*/ 317665 h 17378443"/>
              <a:gd name="connsiteX98" fmla="*/ 1612232 w 26573087"/>
              <a:gd name="connsiteY98" fmla="*/ 486107 h 17378443"/>
              <a:gd name="connsiteX99" fmla="*/ 890337 w 26573087"/>
              <a:gd name="connsiteY99" fmla="*/ 293601 h 17378443"/>
              <a:gd name="connsiteX100" fmla="*/ 144379 w 26573087"/>
              <a:gd name="connsiteY100" fmla="*/ 389854 h 17378443"/>
              <a:gd name="connsiteX101" fmla="*/ 0 w 26573087"/>
              <a:gd name="connsiteY101" fmla="*/ 437980 h 17378443"/>
              <a:gd name="connsiteX102" fmla="*/ 0 w 26573087"/>
              <a:gd name="connsiteY102" fmla="*/ 17378443 h 17378443"/>
              <a:gd name="connsiteX103" fmla="*/ 26565727 w 26573087"/>
              <a:gd name="connsiteY103" fmla="*/ 17378443 h 17378443"/>
              <a:gd name="connsiteX104" fmla="*/ 26573087 w 26573087"/>
              <a:gd name="connsiteY104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24864 w 26573087"/>
              <a:gd name="connsiteY70" fmla="*/ 3758696 h 17378443"/>
              <a:gd name="connsiteX71" fmla="*/ 6521116 w 26573087"/>
              <a:gd name="connsiteY71" fmla="*/ 3782759 h 17378443"/>
              <a:gd name="connsiteX72" fmla="*/ 6665495 w 26573087"/>
              <a:gd name="connsiteY72" fmla="*/ 3494001 h 17378443"/>
              <a:gd name="connsiteX73" fmla="*/ 6665495 w 26573087"/>
              <a:gd name="connsiteY73" fmla="*/ 3229307 h 17378443"/>
              <a:gd name="connsiteX74" fmla="*/ 6737685 w 26573087"/>
              <a:gd name="connsiteY74" fmla="*/ 2916486 h 17378443"/>
              <a:gd name="connsiteX75" fmla="*/ 6882064 w 26573087"/>
              <a:gd name="connsiteY75" fmla="*/ 2796170 h 17378443"/>
              <a:gd name="connsiteX76" fmla="*/ 7267074 w 26573087"/>
              <a:gd name="connsiteY76" fmla="*/ 2868359 h 17378443"/>
              <a:gd name="connsiteX77" fmla="*/ 7243011 w 26573087"/>
              <a:gd name="connsiteY77" fmla="*/ 2290843 h 17378443"/>
              <a:gd name="connsiteX78" fmla="*/ 7098632 w 26573087"/>
              <a:gd name="connsiteY78" fmla="*/ 1857707 h 17378443"/>
              <a:gd name="connsiteX79" fmla="*/ 7194885 w 26573087"/>
              <a:gd name="connsiteY79" fmla="*/ 1568949 h 17378443"/>
              <a:gd name="connsiteX80" fmla="*/ 7002379 w 26573087"/>
              <a:gd name="connsiteY80" fmla="*/ 1183938 h 17378443"/>
              <a:gd name="connsiteX81" fmla="*/ 6809874 w 26573087"/>
              <a:gd name="connsiteY81" fmla="*/ 1087686 h 17378443"/>
              <a:gd name="connsiteX82" fmla="*/ 6521116 w 26573087"/>
              <a:gd name="connsiteY82" fmla="*/ 798928 h 17378443"/>
              <a:gd name="connsiteX83" fmla="*/ 6641432 w 26573087"/>
              <a:gd name="connsiteY83" fmla="*/ 365791 h 17378443"/>
              <a:gd name="connsiteX84" fmla="*/ 6376737 w 26573087"/>
              <a:gd name="connsiteY84" fmla="*/ 437980 h 17378443"/>
              <a:gd name="connsiteX85" fmla="*/ 6232358 w 26573087"/>
              <a:gd name="connsiteY85" fmla="*/ 534233 h 17378443"/>
              <a:gd name="connsiteX86" fmla="*/ 5534527 w 26573087"/>
              <a:gd name="connsiteY86" fmla="*/ 293601 h 17378443"/>
              <a:gd name="connsiteX87" fmla="*/ 5366085 w 26573087"/>
              <a:gd name="connsiteY87" fmla="*/ 221412 h 17378443"/>
              <a:gd name="connsiteX88" fmla="*/ 4932948 w 26573087"/>
              <a:gd name="connsiteY88" fmla="*/ 149222 h 17378443"/>
              <a:gd name="connsiteX89" fmla="*/ 4692316 w 26573087"/>
              <a:gd name="connsiteY89" fmla="*/ 77033 h 17378443"/>
              <a:gd name="connsiteX90" fmla="*/ 4403558 w 26573087"/>
              <a:gd name="connsiteY90" fmla="*/ 4843 h 17378443"/>
              <a:gd name="connsiteX91" fmla="*/ 4259179 w 26573087"/>
              <a:gd name="connsiteY91" fmla="*/ 221412 h 17378443"/>
              <a:gd name="connsiteX92" fmla="*/ 4066674 w 26573087"/>
              <a:gd name="connsiteY92" fmla="*/ 197349 h 17378443"/>
              <a:gd name="connsiteX93" fmla="*/ 3898232 w 26573087"/>
              <a:gd name="connsiteY93" fmla="*/ 197349 h 17378443"/>
              <a:gd name="connsiteX94" fmla="*/ 3753853 w 26573087"/>
              <a:gd name="connsiteY94" fmla="*/ 197349 h 17378443"/>
              <a:gd name="connsiteX95" fmla="*/ 3465095 w 26573087"/>
              <a:gd name="connsiteY95" fmla="*/ 510170 h 17378443"/>
              <a:gd name="connsiteX96" fmla="*/ 3320716 w 26573087"/>
              <a:gd name="connsiteY96" fmla="*/ 437980 h 17378443"/>
              <a:gd name="connsiteX97" fmla="*/ 2791327 w 26573087"/>
              <a:gd name="connsiteY97" fmla="*/ 317665 h 17378443"/>
              <a:gd name="connsiteX98" fmla="*/ 1612232 w 26573087"/>
              <a:gd name="connsiteY98" fmla="*/ 486107 h 17378443"/>
              <a:gd name="connsiteX99" fmla="*/ 890337 w 26573087"/>
              <a:gd name="connsiteY99" fmla="*/ 293601 h 17378443"/>
              <a:gd name="connsiteX100" fmla="*/ 144379 w 26573087"/>
              <a:gd name="connsiteY100" fmla="*/ 389854 h 17378443"/>
              <a:gd name="connsiteX101" fmla="*/ 0 w 26573087"/>
              <a:gd name="connsiteY101" fmla="*/ 437980 h 17378443"/>
              <a:gd name="connsiteX102" fmla="*/ 0 w 26573087"/>
              <a:gd name="connsiteY102" fmla="*/ 17378443 h 17378443"/>
              <a:gd name="connsiteX103" fmla="*/ 26565727 w 26573087"/>
              <a:gd name="connsiteY103" fmla="*/ 17378443 h 17378443"/>
              <a:gd name="connsiteX104" fmla="*/ 26573087 w 26573087"/>
              <a:gd name="connsiteY104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24864 w 26573087"/>
              <a:gd name="connsiteY71" fmla="*/ 3758696 h 17378443"/>
              <a:gd name="connsiteX72" fmla="*/ 6521116 w 26573087"/>
              <a:gd name="connsiteY72" fmla="*/ 3782759 h 17378443"/>
              <a:gd name="connsiteX73" fmla="*/ 6665495 w 26573087"/>
              <a:gd name="connsiteY73" fmla="*/ 3494001 h 17378443"/>
              <a:gd name="connsiteX74" fmla="*/ 6665495 w 26573087"/>
              <a:gd name="connsiteY74" fmla="*/ 3229307 h 17378443"/>
              <a:gd name="connsiteX75" fmla="*/ 6737685 w 26573087"/>
              <a:gd name="connsiteY75" fmla="*/ 2916486 h 17378443"/>
              <a:gd name="connsiteX76" fmla="*/ 6882064 w 26573087"/>
              <a:gd name="connsiteY76" fmla="*/ 2796170 h 17378443"/>
              <a:gd name="connsiteX77" fmla="*/ 7267074 w 26573087"/>
              <a:gd name="connsiteY77" fmla="*/ 2868359 h 17378443"/>
              <a:gd name="connsiteX78" fmla="*/ 7243011 w 26573087"/>
              <a:gd name="connsiteY78" fmla="*/ 2290843 h 17378443"/>
              <a:gd name="connsiteX79" fmla="*/ 7098632 w 26573087"/>
              <a:gd name="connsiteY79" fmla="*/ 1857707 h 17378443"/>
              <a:gd name="connsiteX80" fmla="*/ 7194885 w 26573087"/>
              <a:gd name="connsiteY80" fmla="*/ 1568949 h 17378443"/>
              <a:gd name="connsiteX81" fmla="*/ 7002379 w 26573087"/>
              <a:gd name="connsiteY81" fmla="*/ 1183938 h 17378443"/>
              <a:gd name="connsiteX82" fmla="*/ 6809874 w 26573087"/>
              <a:gd name="connsiteY82" fmla="*/ 1087686 h 17378443"/>
              <a:gd name="connsiteX83" fmla="*/ 6521116 w 26573087"/>
              <a:gd name="connsiteY83" fmla="*/ 798928 h 17378443"/>
              <a:gd name="connsiteX84" fmla="*/ 6641432 w 26573087"/>
              <a:gd name="connsiteY84" fmla="*/ 365791 h 17378443"/>
              <a:gd name="connsiteX85" fmla="*/ 6376737 w 26573087"/>
              <a:gd name="connsiteY85" fmla="*/ 437980 h 17378443"/>
              <a:gd name="connsiteX86" fmla="*/ 6232358 w 26573087"/>
              <a:gd name="connsiteY86" fmla="*/ 534233 h 17378443"/>
              <a:gd name="connsiteX87" fmla="*/ 5534527 w 26573087"/>
              <a:gd name="connsiteY87" fmla="*/ 293601 h 17378443"/>
              <a:gd name="connsiteX88" fmla="*/ 5366085 w 26573087"/>
              <a:gd name="connsiteY88" fmla="*/ 221412 h 17378443"/>
              <a:gd name="connsiteX89" fmla="*/ 4932948 w 26573087"/>
              <a:gd name="connsiteY89" fmla="*/ 149222 h 17378443"/>
              <a:gd name="connsiteX90" fmla="*/ 4692316 w 26573087"/>
              <a:gd name="connsiteY90" fmla="*/ 77033 h 17378443"/>
              <a:gd name="connsiteX91" fmla="*/ 4403558 w 26573087"/>
              <a:gd name="connsiteY91" fmla="*/ 4843 h 17378443"/>
              <a:gd name="connsiteX92" fmla="*/ 4259179 w 26573087"/>
              <a:gd name="connsiteY92" fmla="*/ 221412 h 17378443"/>
              <a:gd name="connsiteX93" fmla="*/ 4066674 w 26573087"/>
              <a:gd name="connsiteY93" fmla="*/ 197349 h 17378443"/>
              <a:gd name="connsiteX94" fmla="*/ 3898232 w 26573087"/>
              <a:gd name="connsiteY94" fmla="*/ 197349 h 17378443"/>
              <a:gd name="connsiteX95" fmla="*/ 3753853 w 26573087"/>
              <a:gd name="connsiteY95" fmla="*/ 197349 h 17378443"/>
              <a:gd name="connsiteX96" fmla="*/ 3465095 w 26573087"/>
              <a:gd name="connsiteY96" fmla="*/ 510170 h 17378443"/>
              <a:gd name="connsiteX97" fmla="*/ 3320716 w 26573087"/>
              <a:gd name="connsiteY97" fmla="*/ 437980 h 17378443"/>
              <a:gd name="connsiteX98" fmla="*/ 2791327 w 26573087"/>
              <a:gd name="connsiteY98" fmla="*/ 317665 h 17378443"/>
              <a:gd name="connsiteX99" fmla="*/ 1612232 w 26573087"/>
              <a:gd name="connsiteY99" fmla="*/ 486107 h 17378443"/>
              <a:gd name="connsiteX100" fmla="*/ 890337 w 26573087"/>
              <a:gd name="connsiteY100" fmla="*/ 293601 h 17378443"/>
              <a:gd name="connsiteX101" fmla="*/ 144379 w 26573087"/>
              <a:gd name="connsiteY101" fmla="*/ 389854 h 17378443"/>
              <a:gd name="connsiteX102" fmla="*/ 0 w 26573087"/>
              <a:gd name="connsiteY102" fmla="*/ 437980 h 17378443"/>
              <a:gd name="connsiteX103" fmla="*/ 0 w 26573087"/>
              <a:gd name="connsiteY103" fmla="*/ 17378443 h 17378443"/>
              <a:gd name="connsiteX104" fmla="*/ 26565727 w 26573087"/>
              <a:gd name="connsiteY104" fmla="*/ 17378443 h 17378443"/>
              <a:gd name="connsiteX105" fmla="*/ 26573087 w 26573087"/>
              <a:gd name="connsiteY105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21116 w 26573087"/>
              <a:gd name="connsiteY72" fmla="*/ 3782759 h 17378443"/>
              <a:gd name="connsiteX73" fmla="*/ 6665495 w 26573087"/>
              <a:gd name="connsiteY73" fmla="*/ 3494001 h 17378443"/>
              <a:gd name="connsiteX74" fmla="*/ 6665495 w 26573087"/>
              <a:gd name="connsiteY74" fmla="*/ 3229307 h 17378443"/>
              <a:gd name="connsiteX75" fmla="*/ 6737685 w 26573087"/>
              <a:gd name="connsiteY75" fmla="*/ 2916486 h 17378443"/>
              <a:gd name="connsiteX76" fmla="*/ 6882064 w 26573087"/>
              <a:gd name="connsiteY76" fmla="*/ 2796170 h 17378443"/>
              <a:gd name="connsiteX77" fmla="*/ 7267074 w 26573087"/>
              <a:gd name="connsiteY77" fmla="*/ 2868359 h 17378443"/>
              <a:gd name="connsiteX78" fmla="*/ 7243011 w 26573087"/>
              <a:gd name="connsiteY78" fmla="*/ 2290843 h 17378443"/>
              <a:gd name="connsiteX79" fmla="*/ 7098632 w 26573087"/>
              <a:gd name="connsiteY79" fmla="*/ 1857707 h 17378443"/>
              <a:gd name="connsiteX80" fmla="*/ 7194885 w 26573087"/>
              <a:gd name="connsiteY80" fmla="*/ 1568949 h 17378443"/>
              <a:gd name="connsiteX81" fmla="*/ 7002379 w 26573087"/>
              <a:gd name="connsiteY81" fmla="*/ 1183938 h 17378443"/>
              <a:gd name="connsiteX82" fmla="*/ 6809874 w 26573087"/>
              <a:gd name="connsiteY82" fmla="*/ 1087686 h 17378443"/>
              <a:gd name="connsiteX83" fmla="*/ 6521116 w 26573087"/>
              <a:gd name="connsiteY83" fmla="*/ 798928 h 17378443"/>
              <a:gd name="connsiteX84" fmla="*/ 6641432 w 26573087"/>
              <a:gd name="connsiteY84" fmla="*/ 365791 h 17378443"/>
              <a:gd name="connsiteX85" fmla="*/ 6376737 w 26573087"/>
              <a:gd name="connsiteY85" fmla="*/ 437980 h 17378443"/>
              <a:gd name="connsiteX86" fmla="*/ 6232358 w 26573087"/>
              <a:gd name="connsiteY86" fmla="*/ 534233 h 17378443"/>
              <a:gd name="connsiteX87" fmla="*/ 5534527 w 26573087"/>
              <a:gd name="connsiteY87" fmla="*/ 293601 h 17378443"/>
              <a:gd name="connsiteX88" fmla="*/ 5366085 w 26573087"/>
              <a:gd name="connsiteY88" fmla="*/ 221412 h 17378443"/>
              <a:gd name="connsiteX89" fmla="*/ 4932948 w 26573087"/>
              <a:gd name="connsiteY89" fmla="*/ 149222 h 17378443"/>
              <a:gd name="connsiteX90" fmla="*/ 4692316 w 26573087"/>
              <a:gd name="connsiteY90" fmla="*/ 77033 h 17378443"/>
              <a:gd name="connsiteX91" fmla="*/ 4403558 w 26573087"/>
              <a:gd name="connsiteY91" fmla="*/ 4843 h 17378443"/>
              <a:gd name="connsiteX92" fmla="*/ 4259179 w 26573087"/>
              <a:gd name="connsiteY92" fmla="*/ 221412 h 17378443"/>
              <a:gd name="connsiteX93" fmla="*/ 4066674 w 26573087"/>
              <a:gd name="connsiteY93" fmla="*/ 197349 h 17378443"/>
              <a:gd name="connsiteX94" fmla="*/ 3898232 w 26573087"/>
              <a:gd name="connsiteY94" fmla="*/ 197349 h 17378443"/>
              <a:gd name="connsiteX95" fmla="*/ 3753853 w 26573087"/>
              <a:gd name="connsiteY95" fmla="*/ 197349 h 17378443"/>
              <a:gd name="connsiteX96" fmla="*/ 3465095 w 26573087"/>
              <a:gd name="connsiteY96" fmla="*/ 510170 h 17378443"/>
              <a:gd name="connsiteX97" fmla="*/ 3320716 w 26573087"/>
              <a:gd name="connsiteY97" fmla="*/ 437980 h 17378443"/>
              <a:gd name="connsiteX98" fmla="*/ 2791327 w 26573087"/>
              <a:gd name="connsiteY98" fmla="*/ 317665 h 17378443"/>
              <a:gd name="connsiteX99" fmla="*/ 1612232 w 26573087"/>
              <a:gd name="connsiteY99" fmla="*/ 486107 h 17378443"/>
              <a:gd name="connsiteX100" fmla="*/ 890337 w 26573087"/>
              <a:gd name="connsiteY100" fmla="*/ 293601 h 17378443"/>
              <a:gd name="connsiteX101" fmla="*/ 144379 w 26573087"/>
              <a:gd name="connsiteY101" fmla="*/ 389854 h 17378443"/>
              <a:gd name="connsiteX102" fmla="*/ 0 w 26573087"/>
              <a:gd name="connsiteY102" fmla="*/ 437980 h 17378443"/>
              <a:gd name="connsiteX103" fmla="*/ 0 w 26573087"/>
              <a:gd name="connsiteY103" fmla="*/ 17378443 h 17378443"/>
              <a:gd name="connsiteX104" fmla="*/ 26565727 w 26573087"/>
              <a:gd name="connsiteY104" fmla="*/ 17378443 h 17378443"/>
              <a:gd name="connsiteX105" fmla="*/ 26573087 w 26573087"/>
              <a:gd name="connsiteY105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665495 w 26573087"/>
              <a:gd name="connsiteY73" fmla="*/ 3494001 h 17378443"/>
              <a:gd name="connsiteX74" fmla="*/ 6665495 w 26573087"/>
              <a:gd name="connsiteY74" fmla="*/ 3229307 h 17378443"/>
              <a:gd name="connsiteX75" fmla="*/ 6737685 w 26573087"/>
              <a:gd name="connsiteY75" fmla="*/ 2916486 h 17378443"/>
              <a:gd name="connsiteX76" fmla="*/ 6882064 w 26573087"/>
              <a:gd name="connsiteY76" fmla="*/ 2796170 h 17378443"/>
              <a:gd name="connsiteX77" fmla="*/ 7267074 w 26573087"/>
              <a:gd name="connsiteY77" fmla="*/ 2868359 h 17378443"/>
              <a:gd name="connsiteX78" fmla="*/ 7243011 w 26573087"/>
              <a:gd name="connsiteY78" fmla="*/ 2290843 h 17378443"/>
              <a:gd name="connsiteX79" fmla="*/ 7098632 w 26573087"/>
              <a:gd name="connsiteY79" fmla="*/ 1857707 h 17378443"/>
              <a:gd name="connsiteX80" fmla="*/ 7194885 w 26573087"/>
              <a:gd name="connsiteY80" fmla="*/ 1568949 h 17378443"/>
              <a:gd name="connsiteX81" fmla="*/ 7002379 w 26573087"/>
              <a:gd name="connsiteY81" fmla="*/ 1183938 h 17378443"/>
              <a:gd name="connsiteX82" fmla="*/ 6809874 w 26573087"/>
              <a:gd name="connsiteY82" fmla="*/ 1087686 h 17378443"/>
              <a:gd name="connsiteX83" fmla="*/ 6521116 w 26573087"/>
              <a:gd name="connsiteY83" fmla="*/ 798928 h 17378443"/>
              <a:gd name="connsiteX84" fmla="*/ 6641432 w 26573087"/>
              <a:gd name="connsiteY84" fmla="*/ 365791 h 17378443"/>
              <a:gd name="connsiteX85" fmla="*/ 6376737 w 26573087"/>
              <a:gd name="connsiteY85" fmla="*/ 437980 h 17378443"/>
              <a:gd name="connsiteX86" fmla="*/ 6232358 w 26573087"/>
              <a:gd name="connsiteY86" fmla="*/ 534233 h 17378443"/>
              <a:gd name="connsiteX87" fmla="*/ 5534527 w 26573087"/>
              <a:gd name="connsiteY87" fmla="*/ 293601 h 17378443"/>
              <a:gd name="connsiteX88" fmla="*/ 5366085 w 26573087"/>
              <a:gd name="connsiteY88" fmla="*/ 221412 h 17378443"/>
              <a:gd name="connsiteX89" fmla="*/ 4932948 w 26573087"/>
              <a:gd name="connsiteY89" fmla="*/ 149222 h 17378443"/>
              <a:gd name="connsiteX90" fmla="*/ 4692316 w 26573087"/>
              <a:gd name="connsiteY90" fmla="*/ 77033 h 17378443"/>
              <a:gd name="connsiteX91" fmla="*/ 4403558 w 26573087"/>
              <a:gd name="connsiteY91" fmla="*/ 4843 h 17378443"/>
              <a:gd name="connsiteX92" fmla="*/ 4259179 w 26573087"/>
              <a:gd name="connsiteY92" fmla="*/ 221412 h 17378443"/>
              <a:gd name="connsiteX93" fmla="*/ 4066674 w 26573087"/>
              <a:gd name="connsiteY93" fmla="*/ 197349 h 17378443"/>
              <a:gd name="connsiteX94" fmla="*/ 3898232 w 26573087"/>
              <a:gd name="connsiteY94" fmla="*/ 197349 h 17378443"/>
              <a:gd name="connsiteX95" fmla="*/ 3753853 w 26573087"/>
              <a:gd name="connsiteY95" fmla="*/ 197349 h 17378443"/>
              <a:gd name="connsiteX96" fmla="*/ 3465095 w 26573087"/>
              <a:gd name="connsiteY96" fmla="*/ 510170 h 17378443"/>
              <a:gd name="connsiteX97" fmla="*/ 3320716 w 26573087"/>
              <a:gd name="connsiteY97" fmla="*/ 437980 h 17378443"/>
              <a:gd name="connsiteX98" fmla="*/ 2791327 w 26573087"/>
              <a:gd name="connsiteY98" fmla="*/ 317665 h 17378443"/>
              <a:gd name="connsiteX99" fmla="*/ 1612232 w 26573087"/>
              <a:gd name="connsiteY99" fmla="*/ 486107 h 17378443"/>
              <a:gd name="connsiteX100" fmla="*/ 890337 w 26573087"/>
              <a:gd name="connsiteY100" fmla="*/ 293601 h 17378443"/>
              <a:gd name="connsiteX101" fmla="*/ 144379 w 26573087"/>
              <a:gd name="connsiteY101" fmla="*/ 389854 h 17378443"/>
              <a:gd name="connsiteX102" fmla="*/ 0 w 26573087"/>
              <a:gd name="connsiteY102" fmla="*/ 437980 h 17378443"/>
              <a:gd name="connsiteX103" fmla="*/ 0 w 26573087"/>
              <a:gd name="connsiteY103" fmla="*/ 17378443 h 17378443"/>
              <a:gd name="connsiteX104" fmla="*/ 26565727 w 26573087"/>
              <a:gd name="connsiteY104" fmla="*/ 17378443 h 17378443"/>
              <a:gd name="connsiteX105" fmla="*/ 26573087 w 26573087"/>
              <a:gd name="connsiteY105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65495 w 26573087"/>
              <a:gd name="connsiteY74" fmla="*/ 3494001 h 17378443"/>
              <a:gd name="connsiteX75" fmla="*/ 6665495 w 26573087"/>
              <a:gd name="connsiteY75" fmla="*/ 3229307 h 17378443"/>
              <a:gd name="connsiteX76" fmla="*/ 6737685 w 26573087"/>
              <a:gd name="connsiteY76" fmla="*/ 2916486 h 17378443"/>
              <a:gd name="connsiteX77" fmla="*/ 6882064 w 26573087"/>
              <a:gd name="connsiteY77" fmla="*/ 2796170 h 17378443"/>
              <a:gd name="connsiteX78" fmla="*/ 7267074 w 26573087"/>
              <a:gd name="connsiteY78" fmla="*/ 2868359 h 17378443"/>
              <a:gd name="connsiteX79" fmla="*/ 7243011 w 26573087"/>
              <a:gd name="connsiteY79" fmla="*/ 2290843 h 17378443"/>
              <a:gd name="connsiteX80" fmla="*/ 7098632 w 26573087"/>
              <a:gd name="connsiteY80" fmla="*/ 1857707 h 17378443"/>
              <a:gd name="connsiteX81" fmla="*/ 7194885 w 26573087"/>
              <a:gd name="connsiteY81" fmla="*/ 1568949 h 17378443"/>
              <a:gd name="connsiteX82" fmla="*/ 7002379 w 26573087"/>
              <a:gd name="connsiteY82" fmla="*/ 1183938 h 17378443"/>
              <a:gd name="connsiteX83" fmla="*/ 6809874 w 26573087"/>
              <a:gd name="connsiteY83" fmla="*/ 1087686 h 17378443"/>
              <a:gd name="connsiteX84" fmla="*/ 6521116 w 26573087"/>
              <a:gd name="connsiteY84" fmla="*/ 798928 h 17378443"/>
              <a:gd name="connsiteX85" fmla="*/ 6641432 w 26573087"/>
              <a:gd name="connsiteY85" fmla="*/ 365791 h 17378443"/>
              <a:gd name="connsiteX86" fmla="*/ 6376737 w 26573087"/>
              <a:gd name="connsiteY86" fmla="*/ 437980 h 17378443"/>
              <a:gd name="connsiteX87" fmla="*/ 6232358 w 26573087"/>
              <a:gd name="connsiteY87" fmla="*/ 534233 h 17378443"/>
              <a:gd name="connsiteX88" fmla="*/ 5534527 w 26573087"/>
              <a:gd name="connsiteY88" fmla="*/ 293601 h 17378443"/>
              <a:gd name="connsiteX89" fmla="*/ 5366085 w 26573087"/>
              <a:gd name="connsiteY89" fmla="*/ 221412 h 17378443"/>
              <a:gd name="connsiteX90" fmla="*/ 4932948 w 26573087"/>
              <a:gd name="connsiteY90" fmla="*/ 149222 h 17378443"/>
              <a:gd name="connsiteX91" fmla="*/ 4692316 w 26573087"/>
              <a:gd name="connsiteY91" fmla="*/ 77033 h 17378443"/>
              <a:gd name="connsiteX92" fmla="*/ 4403558 w 26573087"/>
              <a:gd name="connsiteY92" fmla="*/ 4843 h 17378443"/>
              <a:gd name="connsiteX93" fmla="*/ 4259179 w 26573087"/>
              <a:gd name="connsiteY93" fmla="*/ 221412 h 17378443"/>
              <a:gd name="connsiteX94" fmla="*/ 4066674 w 26573087"/>
              <a:gd name="connsiteY94" fmla="*/ 197349 h 17378443"/>
              <a:gd name="connsiteX95" fmla="*/ 3898232 w 26573087"/>
              <a:gd name="connsiteY95" fmla="*/ 197349 h 17378443"/>
              <a:gd name="connsiteX96" fmla="*/ 3753853 w 26573087"/>
              <a:gd name="connsiteY96" fmla="*/ 197349 h 17378443"/>
              <a:gd name="connsiteX97" fmla="*/ 3465095 w 26573087"/>
              <a:gd name="connsiteY97" fmla="*/ 510170 h 17378443"/>
              <a:gd name="connsiteX98" fmla="*/ 3320716 w 26573087"/>
              <a:gd name="connsiteY98" fmla="*/ 437980 h 17378443"/>
              <a:gd name="connsiteX99" fmla="*/ 2791327 w 26573087"/>
              <a:gd name="connsiteY99" fmla="*/ 317665 h 17378443"/>
              <a:gd name="connsiteX100" fmla="*/ 1612232 w 26573087"/>
              <a:gd name="connsiteY100" fmla="*/ 486107 h 17378443"/>
              <a:gd name="connsiteX101" fmla="*/ 890337 w 26573087"/>
              <a:gd name="connsiteY101" fmla="*/ 293601 h 17378443"/>
              <a:gd name="connsiteX102" fmla="*/ 144379 w 26573087"/>
              <a:gd name="connsiteY102" fmla="*/ 389854 h 17378443"/>
              <a:gd name="connsiteX103" fmla="*/ 0 w 26573087"/>
              <a:gd name="connsiteY103" fmla="*/ 437980 h 17378443"/>
              <a:gd name="connsiteX104" fmla="*/ 0 w 26573087"/>
              <a:gd name="connsiteY104" fmla="*/ 17378443 h 17378443"/>
              <a:gd name="connsiteX105" fmla="*/ 26565727 w 26573087"/>
              <a:gd name="connsiteY105" fmla="*/ 17378443 h 17378443"/>
              <a:gd name="connsiteX106" fmla="*/ 26573087 w 26573087"/>
              <a:gd name="connsiteY106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65495 w 26573087"/>
              <a:gd name="connsiteY75" fmla="*/ 3229307 h 17378443"/>
              <a:gd name="connsiteX76" fmla="*/ 6737685 w 26573087"/>
              <a:gd name="connsiteY76" fmla="*/ 2916486 h 17378443"/>
              <a:gd name="connsiteX77" fmla="*/ 6882064 w 26573087"/>
              <a:gd name="connsiteY77" fmla="*/ 2796170 h 17378443"/>
              <a:gd name="connsiteX78" fmla="*/ 7267074 w 26573087"/>
              <a:gd name="connsiteY78" fmla="*/ 2868359 h 17378443"/>
              <a:gd name="connsiteX79" fmla="*/ 7243011 w 26573087"/>
              <a:gd name="connsiteY79" fmla="*/ 2290843 h 17378443"/>
              <a:gd name="connsiteX80" fmla="*/ 7098632 w 26573087"/>
              <a:gd name="connsiteY80" fmla="*/ 1857707 h 17378443"/>
              <a:gd name="connsiteX81" fmla="*/ 7194885 w 26573087"/>
              <a:gd name="connsiteY81" fmla="*/ 1568949 h 17378443"/>
              <a:gd name="connsiteX82" fmla="*/ 7002379 w 26573087"/>
              <a:gd name="connsiteY82" fmla="*/ 1183938 h 17378443"/>
              <a:gd name="connsiteX83" fmla="*/ 6809874 w 26573087"/>
              <a:gd name="connsiteY83" fmla="*/ 1087686 h 17378443"/>
              <a:gd name="connsiteX84" fmla="*/ 6521116 w 26573087"/>
              <a:gd name="connsiteY84" fmla="*/ 798928 h 17378443"/>
              <a:gd name="connsiteX85" fmla="*/ 6641432 w 26573087"/>
              <a:gd name="connsiteY85" fmla="*/ 365791 h 17378443"/>
              <a:gd name="connsiteX86" fmla="*/ 6376737 w 26573087"/>
              <a:gd name="connsiteY86" fmla="*/ 437980 h 17378443"/>
              <a:gd name="connsiteX87" fmla="*/ 6232358 w 26573087"/>
              <a:gd name="connsiteY87" fmla="*/ 534233 h 17378443"/>
              <a:gd name="connsiteX88" fmla="*/ 5534527 w 26573087"/>
              <a:gd name="connsiteY88" fmla="*/ 293601 h 17378443"/>
              <a:gd name="connsiteX89" fmla="*/ 5366085 w 26573087"/>
              <a:gd name="connsiteY89" fmla="*/ 221412 h 17378443"/>
              <a:gd name="connsiteX90" fmla="*/ 4932948 w 26573087"/>
              <a:gd name="connsiteY90" fmla="*/ 149222 h 17378443"/>
              <a:gd name="connsiteX91" fmla="*/ 4692316 w 26573087"/>
              <a:gd name="connsiteY91" fmla="*/ 77033 h 17378443"/>
              <a:gd name="connsiteX92" fmla="*/ 4403558 w 26573087"/>
              <a:gd name="connsiteY92" fmla="*/ 4843 h 17378443"/>
              <a:gd name="connsiteX93" fmla="*/ 4259179 w 26573087"/>
              <a:gd name="connsiteY93" fmla="*/ 221412 h 17378443"/>
              <a:gd name="connsiteX94" fmla="*/ 4066674 w 26573087"/>
              <a:gd name="connsiteY94" fmla="*/ 197349 h 17378443"/>
              <a:gd name="connsiteX95" fmla="*/ 3898232 w 26573087"/>
              <a:gd name="connsiteY95" fmla="*/ 197349 h 17378443"/>
              <a:gd name="connsiteX96" fmla="*/ 3753853 w 26573087"/>
              <a:gd name="connsiteY96" fmla="*/ 197349 h 17378443"/>
              <a:gd name="connsiteX97" fmla="*/ 3465095 w 26573087"/>
              <a:gd name="connsiteY97" fmla="*/ 510170 h 17378443"/>
              <a:gd name="connsiteX98" fmla="*/ 3320716 w 26573087"/>
              <a:gd name="connsiteY98" fmla="*/ 437980 h 17378443"/>
              <a:gd name="connsiteX99" fmla="*/ 2791327 w 26573087"/>
              <a:gd name="connsiteY99" fmla="*/ 317665 h 17378443"/>
              <a:gd name="connsiteX100" fmla="*/ 1612232 w 26573087"/>
              <a:gd name="connsiteY100" fmla="*/ 486107 h 17378443"/>
              <a:gd name="connsiteX101" fmla="*/ 890337 w 26573087"/>
              <a:gd name="connsiteY101" fmla="*/ 293601 h 17378443"/>
              <a:gd name="connsiteX102" fmla="*/ 144379 w 26573087"/>
              <a:gd name="connsiteY102" fmla="*/ 389854 h 17378443"/>
              <a:gd name="connsiteX103" fmla="*/ 0 w 26573087"/>
              <a:gd name="connsiteY103" fmla="*/ 437980 h 17378443"/>
              <a:gd name="connsiteX104" fmla="*/ 0 w 26573087"/>
              <a:gd name="connsiteY104" fmla="*/ 17378443 h 17378443"/>
              <a:gd name="connsiteX105" fmla="*/ 26565727 w 26573087"/>
              <a:gd name="connsiteY105" fmla="*/ 17378443 h 17378443"/>
              <a:gd name="connsiteX106" fmla="*/ 26573087 w 26573087"/>
              <a:gd name="connsiteY106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737685 w 26573087"/>
              <a:gd name="connsiteY76" fmla="*/ 2916486 h 17378443"/>
              <a:gd name="connsiteX77" fmla="*/ 6882064 w 26573087"/>
              <a:gd name="connsiteY77" fmla="*/ 2796170 h 17378443"/>
              <a:gd name="connsiteX78" fmla="*/ 7267074 w 26573087"/>
              <a:gd name="connsiteY78" fmla="*/ 2868359 h 17378443"/>
              <a:gd name="connsiteX79" fmla="*/ 7243011 w 26573087"/>
              <a:gd name="connsiteY79" fmla="*/ 2290843 h 17378443"/>
              <a:gd name="connsiteX80" fmla="*/ 7098632 w 26573087"/>
              <a:gd name="connsiteY80" fmla="*/ 1857707 h 17378443"/>
              <a:gd name="connsiteX81" fmla="*/ 7194885 w 26573087"/>
              <a:gd name="connsiteY81" fmla="*/ 1568949 h 17378443"/>
              <a:gd name="connsiteX82" fmla="*/ 7002379 w 26573087"/>
              <a:gd name="connsiteY82" fmla="*/ 1183938 h 17378443"/>
              <a:gd name="connsiteX83" fmla="*/ 6809874 w 26573087"/>
              <a:gd name="connsiteY83" fmla="*/ 1087686 h 17378443"/>
              <a:gd name="connsiteX84" fmla="*/ 6521116 w 26573087"/>
              <a:gd name="connsiteY84" fmla="*/ 798928 h 17378443"/>
              <a:gd name="connsiteX85" fmla="*/ 6641432 w 26573087"/>
              <a:gd name="connsiteY85" fmla="*/ 365791 h 17378443"/>
              <a:gd name="connsiteX86" fmla="*/ 6376737 w 26573087"/>
              <a:gd name="connsiteY86" fmla="*/ 437980 h 17378443"/>
              <a:gd name="connsiteX87" fmla="*/ 6232358 w 26573087"/>
              <a:gd name="connsiteY87" fmla="*/ 534233 h 17378443"/>
              <a:gd name="connsiteX88" fmla="*/ 5534527 w 26573087"/>
              <a:gd name="connsiteY88" fmla="*/ 293601 h 17378443"/>
              <a:gd name="connsiteX89" fmla="*/ 5366085 w 26573087"/>
              <a:gd name="connsiteY89" fmla="*/ 221412 h 17378443"/>
              <a:gd name="connsiteX90" fmla="*/ 4932948 w 26573087"/>
              <a:gd name="connsiteY90" fmla="*/ 149222 h 17378443"/>
              <a:gd name="connsiteX91" fmla="*/ 4692316 w 26573087"/>
              <a:gd name="connsiteY91" fmla="*/ 77033 h 17378443"/>
              <a:gd name="connsiteX92" fmla="*/ 4403558 w 26573087"/>
              <a:gd name="connsiteY92" fmla="*/ 4843 h 17378443"/>
              <a:gd name="connsiteX93" fmla="*/ 4259179 w 26573087"/>
              <a:gd name="connsiteY93" fmla="*/ 221412 h 17378443"/>
              <a:gd name="connsiteX94" fmla="*/ 4066674 w 26573087"/>
              <a:gd name="connsiteY94" fmla="*/ 197349 h 17378443"/>
              <a:gd name="connsiteX95" fmla="*/ 3898232 w 26573087"/>
              <a:gd name="connsiteY95" fmla="*/ 197349 h 17378443"/>
              <a:gd name="connsiteX96" fmla="*/ 3753853 w 26573087"/>
              <a:gd name="connsiteY96" fmla="*/ 197349 h 17378443"/>
              <a:gd name="connsiteX97" fmla="*/ 3465095 w 26573087"/>
              <a:gd name="connsiteY97" fmla="*/ 510170 h 17378443"/>
              <a:gd name="connsiteX98" fmla="*/ 3320716 w 26573087"/>
              <a:gd name="connsiteY98" fmla="*/ 437980 h 17378443"/>
              <a:gd name="connsiteX99" fmla="*/ 2791327 w 26573087"/>
              <a:gd name="connsiteY99" fmla="*/ 317665 h 17378443"/>
              <a:gd name="connsiteX100" fmla="*/ 1612232 w 26573087"/>
              <a:gd name="connsiteY100" fmla="*/ 486107 h 17378443"/>
              <a:gd name="connsiteX101" fmla="*/ 890337 w 26573087"/>
              <a:gd name="connsiteY101" fmla="*/ 293601 h 17378443"/>
              <a:gd name="connsiteX102" fmla="*/ 144379 w 26573087"/>
              <a:gd name="connsiteY102" fmla="*/ 389854 h 17378443"/>
              <a:gd name="connsiteX103" fmla="*/ 0 w 26573087"/>
              <a:gd name="connsiteY103" fmla="*/ 437980 h 17378443"/>
              <a:gd name="connsiteX104" fmla="*/ 0 w 26573087"/>
              <a:gd name="connsiteY104" fmla="*/ 17378443 h 17378443"/>
              <a:gd name="connsiteX105" fmla="*/ 26565727 w 26573087"/>
              <a:gd name="connsiteY105" fmla="*/ 17378443 h 17378443"/>
              <a:gd name="connsiteX106" fmla="*/ 26573087 w 26573087"/>
              <a:gd name="connsiteY106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82064 w 26573087"/>
              <a:gd name="connsiteY78" fmla="*/ 2796170 h 17378443"/>
              <a:gd name="connsiteX79" fmla="*/ 7267074 w 26573087"/>
              <a:gd name="connsiteY79" fmla="*/ 2868359 h 17378443"/>
              <a:gd name="connsiteX80" fmla="*/ 7243011 w 26573087"/>
              <a:gd name="connsiteY80" fmla="*/ 2290843 h 17378443"/>
              <a:gd name="connsiteX81" fmla="*/ 7098632 w 26573087"/>
              <a:gd name="connsiteY81" fmla="*/ 1857707 h 17378443"/>
              <a:gd name="connsiteX82" fmla="*/ 7194885 w 26573087"/>
              <a:gd name="connsiteY82" fmla="*/ 1568949 h 17378443"/>
              <a:gd name="connsiteX83" fmla="*/ 7002379 w 26573087"/>
              <a:gd name="connsiteY83" fmla="*/ 1183938 h 17378443"/>
              <a:gd name="connsiteX84" fmla="*/ 6809874 w 26573087"/>
              <a:gd name="connsiteY84" fmla="*/ 1087686 h 17378443"/>
              <a:gd name="connsiteX85" fmla="*/ 6521116 w 26573087"/>
              <a:gd name="connsiteY85" fmla="*/ 798928 h 17378443"/>
              <a:gd name="connsiteX86" fmla="*/ 6641432 w 26573087"/>
              <a:gd name="connsiteY86" fmla="*/ 365791 h 17378443"/>
              <a:gd name="connsiteX87" fmla="*/ 6376737 w 26573087"/>
              <a:gd name="connsiteY87" fmla="*/ 437980 h 17378443"/>
              <a:gd name="connsiteX88" fmla="*/ 6232358 w 26573087"/>
              <a:gd name="connsiteY88" fmla="*/ 534233 h 17378443"/>
              <a:gd name="connsiteX89" fmla="*/ 5534527 w 26573087"/>
              <a:gd name="connsiteY89" fmla="*/ 293601 h 17378443"/>
              <a:gd name="connsiteX90" fmla="*/ 5366085 w 26573087"/>
              <a:gd name="connsiteY90" fmla="*/ 221412 h 17378443"/>
              <a:gd name="connsiteX91" fmla="*/ 4932948 w 26573087"/>
              <a:gd name="connsiteY91" fmla="*/ 149222 h 17378443"/>
              <a:gd name="connsiteX92" fmla="*/ 4692316 w 26573087"/>
              <a:gd name="connsiteY92" fmla="*/ 77033 h 17378443"/>
              <a:gd name="connsiteX93" fmla="*/ 4403558 w 26573087"/>
              <a:gd name="connsiteY93" fmla="*/ 4843 h 17378443"/>
              <a:gd name="connsiteX94" fmla="*/ 4259179 w 26573087"/>
              <a:gd name="connsiteY94" fmla="*/ 221412 h 17378443"/>
              <a:gd name="connsiteX95" fmla="*/ 4066674 w 26573087"/>
              <a:gd name="connsiteY95" fmla="*/ 197349 h 17378443"/>
              <a:gd name="connsiteX96" fmla="*/ 3898232 w 26573087"/>
              <a:gd name="connsiteY96" fmla="*/ 197349 h 17378443"/>
              <a:gd name="connsiteX97" fmla="*/ 3753853 w 26573087"/>
              <a:gd name="connsiteY97" fmla="*/ 197349 h 17378443"/>
              <a:gd name="connsiteX98" fmla="*/ 3465095 w 26573087"/>
              <a:gd name="connsiteY98" fmla="*/ 510170 h 17378443"/>
              <a:gd name="connsiteX99" fmla="*/ 3320716 w 26573087"/>
              <a:gd name="connsiteY99" fmla="*/ 437980 h 17378443"/>
              <a:gd name="connsiteX100" fmla="*/ 2791327 w 26573087"/>
              <a:gd name="connsiteY100" fmla="*/ 317665 h 17378443"/>
              <a:gd name="connsiteX101" fmla="*/ 1612232 w 26573087"/>
              <a:gd name="connsiteY101" fmla="*/ 486107 h 17378443"/>
              <a:gd name="connsiteX102" fmla="*/ 890337 w 26573087"/>
              <a:gd name="connsiteY102" fmla="*/ 293601 h 17378443"/>
              <a:gd name="connsiteX103" fmla="*/ 144379 w 26573087"/>
              <a:gd name="connsiteY103" fmla="*/ 389854 h 17378443"/>
              <a:gd name="connsiteX104" fmla="*/ 0 w 26573087"/>
              <a:gd name="connsiteY104" fmla="*/ 437980 h 17378443"/>
              <a:gd name="connsiteX105" fmla="*/ 0 w 26573087"/>
              <a:gd name="connsiteY105" fmla="*/ 17378443 h 17378443"/>
              <a:gd name="connsiteX106" fmla="*/ 26565727 w 26573087"/>
              <a:gd name="connsiteY106" fmla="*/ 17378443 h 17378443"/>
              <a:gd name="connsiteX107" fmla="*/ 26573087 w 26573087"/>
              <a:gd name="connsiteY107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267074 w 26573087"/>
              <a:gd name="connsiteY79" fmla="*/ 2868359 h 17378443"/>
              <a:gd name="connsiteX80" fmla="*/ 7243011 w 26573087"/>
              <a:gd name="connsiteY80" fmla="*/ 2290843 h 17378443"/>
              <a:gd name="connsiteX81" fmla="*/ 7098632 w 26573087"/>
              <a:gd name="connsiteY81" fmla="*/ 1857707 h 17378443"/>
              <a:gd name="connsiteX82" fmla="*/ 7194885 w 26573087"/>
              <a:gd name="connsiteY82" fmla="*/ 1568949 h 17378443"/>
              <a:gd name="connsiteX83" fmla="*/ 7002379 w 26573087"/>
              <a:gd name="connsiteY83" fmla="*/ 1183938 h 17378443"/>
              <a:gd name="connsiteX84" fmla="*/ 6809874 w 26573087"/>
              <a:gd name="connsiteY84" fmla="*/ 1087686 h 17378443"/>
              <a:gd name="connsiteX85" fmla="*/ 6521116 w 26573087"/>
              <a:gd name="connsiteY85" fmla="*/ 798928 h 17378443"/>
              <a:gd name="connsiteX86" fmla="*/ 6641432 w 26573087"/>
              <a:gd name="connsiteY86" fmla="*/ 365791 h 17378443"/>
              <a:gd name="connsiteX87" fmla="*/ 6376737 w 26573087"/>
              <a:gd name="connsiteY87" fmla="*/ 437980 h 17378443"/>
              <a:gd name="connsiteX88" fmla="*/ 6232358 w 26573087"/>
              <a:gd name="connsiteY88" fmla="*/ 534233 h 17378443"/>
              <a:gd name="connsiteX89" fmla="*/ 5534527 w 26573087"/>
              <a:gd name="connsiteY89" fmla="*/ 293601 h 17378443"/>
              <a:gd name="connsiteX90" fmla="*/ 5366085 w 26573087"/>
              <a:gd name="connsiteY90" fmla="*/ 221412 h 17378443"/>
              <a:gd name="connsiteX91" fmla="*/ 4932948 w 26573087"/>
              <a:gd name="connsiteY91" fmla="*/ 149222 h 17378443"/>
              <a:gd name="connsiteX92" fmla="*/ 4692316 w 26573087"/>
              <a:gd name="connsiteY92" fmla="*/ 77033 h 17378443"/>
              <a:gd name="connsiteX93" fmla="*/ 4403558 w 26573087"/>
              <a:gd name="connsiteY93" fmla="*/ 4843 h 17378443"/>
              <a:gd name="connsiteX94" fmla="*/ 4259179 w 26573087"/>
              <a:gd name="connsiteY94" fmla="*/ 221412 h 17378443"/>
              <a:gd name="connsiteX95" fmla="*/ 4066674 w 26573087"/>
              <a:gd name="connsiteY95" fmla="*/ 197349 h 17378443"/>
              <a:gd name="connsiteX96" fmla="*/ 3898232 w 26573087"/>
              <a:gd name="connsiteY96" fmla="*/ 197349 h 17378443"/>
              <a:gd name="connsiteX97" fmla="*/ 3753853 w 26573087"/>
              <a:gd name="connsiteY97" fmla="*/ 197349 h 17378443"/>
              <a:gd name="connsiteX98" fmla="*/ 3465095 w 26573087"/>
              <a:gd name="connsiteY98" fmla="*/ 510170 h 17378443"/>
              <a:gd name="connsiteX99" fmla="*/ 3320716 w 26573087"/>
              <a:gd name="connsiteY99" fmla="*/ 437980 h 17378443"/>
              <a:gd name="connsiteX100" fmla="*/ 2791327 w 26573087"/>
              <a:gd name="connsiteY100" fmla="*/ 317665 h 17378443"/>
              <a:gd name="connsiteX101" fmla="*/ 1612232 w 26573087"/>
              <a:gd name="connsiteY101" fmla="*/ 486107 h 17378443"/>
              <a:gd name="connsiteX102" fmla="*/ 890337 w 26573087"/>
              <a:gd name="connsiteY102" fmla="*/ 293601 h 17378443"/>
              <a:gd name="connsiteX103" fmla="*/ 144379 w 26573087"/>
              <a:gd name="connsiteY103" fmla="*/ 389854 h 17378443"/>
              <a:gd name="connsiteX104" fmla="*/ 0 w 26573087"/>
              <a:gd name="connsiteY104" fmla="*/ 437980 h 17378443"/>
              <a:gd name="connsiteX105" fmla="*/ 0 w 26573087"/>
              <a:gd name="connsiteY105" fmla="*/ 17378443 h 17378443"/>
              <a:gd name="connsiteX106" fmla="*/ 26565727 w 26573087"/>
              <a:gd name="connsiteY106" fmla="*/ 17378443 h 17378443"/>
              <a:gd name="connsiteX107" fmla="*/ 26573087 w 26573087"/>
              <a:gd name="connsiteY107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267074 w 26573087"/>
              <a:gd name="connsiteY80" fmla="*/ 2868359 h 17378443"/>
              <a:gd name="connsiteX81" fmla="*/ 7243011 w 26573087"/>
              <a:gd name="connsiteY81" fmla="*/ 2290843 h 17378443"/>
              <a:gd name="connsiteX82" fmla="*/ 7098632 w 26573087"/>
              <a:gd name="connsiteY82" fmla="*/ 1857707 h 17378443"/>
              <a:gd name="connsiteX83" fmla="*/ 7194885 w 26573087"/>
              <a:gd name="connsiteY83" fmla="*/ 1568949 h 17378443"/>
              <a:gd name="connsiteX84" fmla="*/ 7002379 w 26573087"/>
              <a:gd name="connsiteY84" fmla="*/ 1183938 h 17378443"/>
              <a:gd name="connsiteX85" fmla="*/ 6809874 w 26573087"/>
              <a:gd name="connsiteY85" fmla="*/ 1087686 h 17378443"/>
              <a:gd name="connsiteX86" fmla="*/ 6521116 w 26573087"/>
              <a:gd name="connsiteY86" fmla="*/ 798928 h 17378443"/>
              <a:gd name="connsiteX87" fmla="*/ 6641432 w 26573087"/>
              <a:gd name="connsiteY87" fmla="*/ 365791 h 17378443"/>
              <a:gd name="connsiteX88" fmla="*/ 6376737 w 26573087"/>
              <a:gd name="connsiteY88" fmla="*/ 437980 h 17378443"/>
              <a:gd name="connsiteX89" fmla="*/ 6232358 w 26573087"/>
              <a:gd name="connsiteY89" fmla="*/ 534233 h 17378443"/>
              <a:gd name="connsiteX90" fmla="*/ 5534527 w 26573087"/>
              <a:gd name="connsiteY90" fmla="*/ 293601 h 17378443"/>
              <a:gd name="connsiteX91" fmla="*/ 5366085 w 26573087"/>
              <a:gd name="connsiteY91" fmla="*/ 221412 h 17378443"/>
              <a:gd name="connsiteX92" fmla="*/ 4932948 w 26573087"/>
              <a:gd name="connsiteY92" fmla="*/ 149222 h 17378443"/>
              <a:gd name="connsiteX93" fmla="*/ 4692316 w 26573087"/>
              <a:gd name="connsiteY93" fmla="*/ 77033 h 17378443"/>
              <a:gd name="connsiteX94" fmla="*/ 4403558 w 26573087"/>
              <a:gd name="connsiteY94" fmla="*/ 4843 h 17378443"/>
              <a:gd name="connsiteX95" fmla="*/ 4259179 w 26573087"/>
              <a:gd name="connsiteY95" fmla="*/ 221412 h 17378443"/>
              <a:gd name="connsiteX96" fmla="*/ 4066674 w 26573087"/>
              <a:gd name="connsiteY96" fmla="*/ 197349 h 17378443"/>
              <a:gd name="connsiteX97" fmla="*/ 3898232 w 26573087"/>
              <a:gd name="connsiteY97" fmla="*/ 197349 h 17378443"/>
              <a:gd name="connsiteX98" fmla="*/ 3753853 w 26573087"/>
              <a:gd name="connsiteY98" fmla="*/ 197349 h 17378443"/>
              <a:gd name="connsiteX99" fmla="*/ 3465095 w 26573087"/>
              <a:gd name="connsiteY99" fmla="*/ 510170 h 17378443"/>
              <a:gd name="connsiteX100" fmla="*/ 3320716 w 26573087"/>
              <a:gd name="connsiteY100" fmla="*/ 437980 h 17378443"/>
              <a:gd name="connsiteX101" fmla="*/ 2791327 w 26573087"/>
              <a:gd name="connsiteY101" fmla="*/ 317665 h 17378443"/>
              <a:gd name="connsiteX102" fmla="*/ 1612232 w 26573087"/>
              <a:gd name="connsiteY102" fmla="*/ 486107 h 17378443"/>
              <a:gd name="connsiteX103" fmla="*/ 890337 w 26573087"/>
              <a:gd name="connsiteY103" fmla="*/ 293601 h 17378443"/>
              <a:gd name="connsiteX104" fmla="*/ 144379 w 26573087"/>
              <a:gd name="connsiteY104" fmla="*/ 389854 h 17378443"/>
              <a:gd name="connsiteX105" fmla="*/ 0 w 26573087"/>
              <a:gd name="connsiteY105" fmla="*/ 437980 h 17378443"/>
              <a:gd name="connsiteX106" fmla="*/ 0 w 26573087"/>
              <a:gd name="connsiteY106" fmla="*/ 17378443 h 17378443"/>
              <a:gd name="connsiteX107" fmla="*/ 26565727 w 26573087"/>
              <a:gd name="connsiteY107" fmla="*/ 17378443 h 17378443"/>
              <a:gd name="connsiteX108" fmla="*/ 26573087 w 26573087"/>
              <a:gd name="connsiteY108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281647 w 26573087"/>
              <a:gd name="connsiteY80" fmla="*/ 2850144 h 17378443"/>
              <a:gd name="connsiteX81" fmla="*/ 7243011 w 26573087"/>
              <a:gd name="connsiteY81" fmla="*/ 2290843 h 17378443"/>
              <a:gd name="connsiteX82" fmla="*/ 7098632 w 26573087"/>
              <a:gd name="connsiteY82" fmla="*/ 1857707 h 17378443"/>
              <a:gd name="connsiteX83" fmla="*/ 7194885 w 26573087"/>
              <a:gd name="connsiteY83" fmla="*/ 1568949 h 17378443"/>
              <a:gd name="connsiteX84" fmla="*/ 7002379 w 26573087"/>
              <a:gd name="connsiteY84" fmla="*/ 1183938 h 17378443"/>
              <a:gd name="connsiteX85" fmla="*/ 6809874 w 26573087"/>
              <a:gd name="connsiteY85" fmla="*/ 1087686 h 17378443"/>
              <a:gd name="connsiteX86" fmla="*/ 6521116 w 26573087"/>
              <a:gd name="connsiteY86" fmla="*/ 798928 h 17378443"/>
              <a:gd name="connsiteX87" fmla="*/ 6641432 w 26573087"/>
              <a:gd name="connsiteY87" fmla="*/ 365791 h 17378443"/>
              <a:gd name="connsiteX88" fmla="*/ 6376737 w 26573087"/>
              <a:gd name="connsiteY88" fmla="*/ 437980 h 17378443"/>
              <a:gd name="connsiteX89" fmla="*/ 6232358 w 26573087"/>
              <a:gd name="connsiteY89" fmla="*/ 534233 h 17378443"/>
              <a:gd name="connsiteX90" fmla="*/ 5534527 w 26573087"/>
              <a:gd name="connsiteY90" fmla="*/ 293601 h 17378443"/>
              <a:gd name="connsiteX91" fmla="*/ 5366085 w 26573087"/>
              <a:gd name="connsiteY91" fmla="*/ 221412 h 17378443"/>
              <a:gd name="connsiteX92" fmla="*/ 4932948 w 26573087"/>
              <a:gd name="connsiteY92" fmla="*/ 149222 h 17378443"/>
              <a:gd name="connsiteX93" fmla="*/ 4692316 w 26573087"/>
              <a:gd name="connsiteY93" fmla="*/ 77033 h 17378443"/>
              <a:gd name="connsiteX94" fmla="*/ 4403558 w 26573087"/>
              <a:gd name="connsiteY94" fmla="*/ 4843 h 17378443"/>
              <a:gd name="connsiteX95" fmla="*/ 4259179 w 26573087"/>
              <a:gd name="connsiteY95" fmla="*/ 221412 h 17378443"/>
              <a:gd name="connsiteX96" fmla="*/ 4066674 w 26573087"/>
              <a:gd name="connsiteY96" fmla="*/ 197349 h 17378443"/>
              <a:gd name="connsiteX97" fmla="*/ 3898232 w 26573087"/>
              <a:gd name="connsiteY97" fmla="*/ 197349 h 17378443"/>
              <a:gd name="connsiteX98" fmla="*/ 3753853 w 26573087"/>
              <a:gd name="connsiteY98" fmla="*/ 197349 h 17378443"/>
              <a:gd name="connsiteX99" fmla="*/ 3465095 w 26573087"/>
              <a:gd name="connsiteY99" fmla="*/ 510170 h 17378443"/>
              <a:gd name="connsiteX100" fmla="*/ 3320716 w 26573087"/>
              <a:gd name="connsiteY100" fmla="*/ 437980 h 17378443"/>
              <a:gd name="connsiteX101" fmla="*/ 2791327 w 26573087"/>
              <a:gd name="connsiteY101" fmla="*/ 317665 h 17378443"/>
              <a:gd name="connsiteX102" fmla="*/ 1612232 w 26573087"/>
              <a:gd name="connsiteY102" fmla="*/ 486107 h 17378443"/>
              <a:gd name="connsiteX103" fmla="*/ 890337 w 26573087"/>
              <a:gd name="connsiteY103" fmla="*/ 293601 h 17378443"/>
              <a:gd name="connsiteX104" fmla="*/ 144379 w 26573087"/>
              <a:gd name="connsiteY104" fmla="*/ 389854 h 17378443"/>
              <a:gd name="connsiteX105" fmla="*/ 0 w 26573087"/>
              <a:gd name="connsiteY105" fmla="*/ 437980 h 17378443"/>
              <a:gd name="connsiteX106" fmla="*/ 0 w 26573087"/>
              <a:gd name="connsiteY106" fmla="*/ 17378443 h 17378443"/>
              <a:gd name="connsiteX107" fmla="*/ 26565727 w 26573087"/>
              <a:gd name="connsiteY107" fmla="*/ 17378443 h 17378443"/>
              <a:gd name="connsiteX108" fmla="*/ 26573087 w 26573087"/>
              <a:gd name="connsiteY108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43011 w 26573087"/>
              <a:gd name="connsiteY82" fmla="*/ 2290843 h 17378443"/>
              <a:gd name="connsiteX83" fmla="*/ 7098632 w 26573087"/>
              <a:gd name="connsiteY83" fmla="*/ 1857707 h 17378443"/>
              <a:gd name="connsiteX84" fmla="*/ 7194885 w 26573087"/>
              <a:gd name="connsiteY84" fmla="*/ 1568949 h 17378443"/>
              <a:gd name="connsiteX85" fmla="*/ 7002379 w 26573087"/>
              <a:gd name="connsiteY85" fmla="*/ 1183938 h 17378443"/>
              <a:gd name="connsiteX86" fmla="*/ 6809874 w 26573087"/>
              <a:gd name="connsiteY86" fmla="*/ 1087686 h 17378443"/>
              <a:gd name="connsiteX87" fmla="*/ 6521116 w 26573087"/>
              <a:gd name="connsiteY87" fmla="*/ 798928 h 17378443"/>
              <a:gd name="connsiteX88" fmla="*/ 6641432 w 26573087"/>
              <a:gd name="connsiteY88" fmla="*/ 365791 h 17378443"/>
              <a:gd name="connsiteX89" fmla="*/ 6376737 w 26573087"/>
              <a:gd name="connsiteY89" fmla="*/ 437980 h 17378443"/>
              <a:gd name="connsiteX90" fmla="*/ 6232358 w 26573087"/>
              <a:gd name="connsiteY90" fmla="*/ 534233 h 17378443"/>
              <a:gd name="connsiteX91" fmla="*/ 5534527 w 26573087"/>
              <a:gd name="connsiteY91" fmla="*/ 293601 h 17378443"/>
              <a:gd name="connsiteX92" fmla="*/ 5366085 w 26573087"/>
              <a:gd name="connsiteY92" fmla="*/ 221412 h 17378443"/>
              <a:gd name="connsiteX93" fmla="*/ 4932948 w 26573087"/>
              <a:gd name="connsiteY93" fmla="*/ 149222 h 17378443"/>
              <a:gd name="connsiteX94" fmla="*/ 4692316 w 26573087"/>
              <a:gd name="connsiteY94" fmla="*/ 77033 h 17378443"/>
              <a:gd name="connsiteX95" fmla="*/ 4403558 w 26573087"/>
              <a:gd name="connsiteY95" fmla="*/ 4843 h 17378443"/>
              <a:gd name="connsiteX96" fmla="*/ 4259179 w 26573087"/>
              <a:gd name="connsiteY96" fmla="*/ 221412 h 17378443"/>
              <a:gd name="connsiteX97" fmla="*/ 4066674 w 26573087"/>
              <a:gd name="connsiteY97" fmla="*/ 197349 h 17378443"/>
              <a:gd name="connsiteX98" fmla="*/ 3898232 w 26573087"/>
              <a:gd name="connsiteY98" fmla="*/ 197349 h 17378443"/>
              <a:gd name="connsiteX99" fmla="*/ 3753853 w 26573087"/>
              <a:gd name="connsiteY99" fmla="*/ 197349 h 17378443"/>
              <a:gd name="connsiteX100" fmla="*/ 3465095 w 26573087"/>
              <a:gd name="connsiteY100" fmla="*/ 510170 h 17378443"/>
              <a:gd name="connsiteX101" fmla="*/ 3320716 w 26573087"/>
              <a:gd name="connsiteY101" fmla="*/ 437980 h 17378443"/>
              <a:gd name="connsiteX102" fmla="*/ 2791327 w 26573087"/>
              <a:gd name="connsiteY102" fmla="*/ 317665 h 17378443"/>
              <a:gd name="connsiteX103" fmla="*/ 1612232 w 26573087"/>
              <a:gd name="connsiteY103" fmla="*/ 486107 h 17378443"/>
              <a:gd name="connsiteX104" fmla="*/ 890337 w 26573087"/>
              <a:gd name="connsiteY104" fmla="*/ 293601 h 17378443"/>
              <a:gd name="connsiteX105" fmla="*/ 144379 w 26573087"/>
              <a:gd name="connsiteY105" fmla="*/ 389854 h 17378443"/>
              <a:gd name="connsiteX106" fmla="*/ 0 w 26573087"/>
              <a:gd name="connsiteY106" fmla="*/ 437980 h 17378443"/>
              <a:gd name="connsiteX107" fmla="*/ 0 w 26573087"/>
              <a:gd name="connsiteY107" fmla="*/ 17378443 h 17378443"/>
              <a:gd name="connsiteX108" fmla="*/ 26565727 w 26573087"/>
              <a:gd name="connsiteY108" fmla="*/ 17378443 h 17378443"/>
              <a:gd name="connsiteX109" fmla="*/ 26573087 w 26573087"/>
              <a:gd name="connsiteY109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098632 w 26573087"/>
              <a:gd name="connsiteY84" fmla="*/ 1857707 h 17378443"/>
              <a:gd name="connsiteX85" fmla="*/ 7194885 w 26573087"/>
              <a:gd name="connsiteY85" fmla="*/ 1568949 h 17378443"/>
              <a:gd name="connsiteX86" fmla="*/ 7002379 w 26573087"/>
              <a:gd name="connsiteY86" fmla="*/ 1183938 h 17378443"/>
              <a:gd name="connsiteX87" fmla="*/ 6809874 w 26573087"/>
              <a:gd name="connsiteY87" fmla="*/ 1087686 h 17378443"/>
              <a:gd name="connsiteX88" fmla="*/ 6521116 w 26573087"/>
              <a:gd name="connsiteY88" fmla="*/ 798928 h 17378443"/>
              <a:gd name="connsiteX89" fmla="*/ 6641432 w 26573087"/>
              <a:gd name="connsiteY89" fmla="*/ 365791 h 17378443"/>
              <a:gd name="connsiteX90" fmla="*/ 6376737 w 26573087"/>
              <a:gd name="connsiteY90" fmla="*/ 437980 h 17378443"/>
              <a:gd name="connsiteX91" fmla="*/ 6232358 w 26573087"/>
              <a:gd name="connsiteY91" fmla="*/ 534233 h 17378443"/>
              <a:gd name="connsiteX92" fmla="*/ 5534527 w 26573087"/>
              <a:gd name="connsiteY92" fmla="*/ 293601 h 17378443"/>
              <a:gd name="connsiteX93" fmla="*/ 5366085 w 26573087"/>
              <a:gd name="connsiteY93" fmla="*/ 221412 h 17378443"/>
              <a:gd name="connsiteX94" fmla="*/ 4932948 w 26573087"/>
              <a:gd name="connsiteY94" fmla="*/ 149222 h 17378443"/>
              <a:gd name="connsiteX95" fmla="*/ 4692316 w 26573087"/>
              <a:gd name="connsiteY95" fmla="*/ 77033 h 17378443"/>
              <a:gd name="connsiteX96" fmla="*/ 4403558 w 26573087"/>
              <a:gd name="connsiteY96" fmla="*/ 4843 h 17378443"/>
              <a:gd name="connsiteX97" fmla="*/ 4259179 w 26573087"/>
              <a:gd name="connsiteY97" fmla="*/ 221412 h 17378443"/>
              <a:gd name="connsiteX98" fmla="*/ 4066674 w 26573087"/>
              <a:gd name="connsiteY98" fmla="*/ 197349 h 17378443"/>
              <a:gd name="connsiteX99" fmla="*/ 3898232 w 26573087"/>
              <a:gd name="connsiteY99" fmla="*/ 197349 h 17378443"/>
              <a:gd name="connsiteX100" fmla="*/ 3753853 w 26573087"/>
              <a:gd name="connsiteY100" fmla="*/ 197349 h 17378443"/>
              <a:gd name="connsiteX101" fmla="*/ 3465095 w 26573087"/>
              <a:gd name="connsiteY101" fmla="*/ 510170 h 17378443"/>
              <a:gd name="connsiteX102" fmla="*/ 3320716 w 26573087"/>
              <a:gd name="connsiteY102" fmla="*/ 437980 h 17378443"/>
              <a:gd name="connsiteX103" fmla="*/ 2791327 w 26573087"/>
              <a:gd name="connsiteY103" fmla="*/ 317665 h 17378443"/>
              <a:gd name="connsiteX104" fmla="*/ 1612232 w 26573087"/>
              <a:gd name="connsiteY104" fmla="*/ 486107 h 17378443"/>
              <a:gd name="connsiteX105" fmla="*/ 890337 w 26573087"/>
              <a:gd name="connsiteY105" fmla="*/ 293601 h 17378443"/>
              <a:gd name="connsiteX106" fmla="*/ 144379 w 26573087"/>
              <a:gd name="connsiteY106" fmla="*/ 389854 h 17378443"/>
              <a:gd name="connsiteX107" fmla="*/ 0 w 26573087"/>
              <a:gd name="connsiteY107" fmla="*/ 437980 h 17378443"/>
              <a:gd name="connsiteX108" fmla="*/ 0 w 26573087"/>
              <a:gd name="connsiteY108" fmla="*/ 17378443 h 17378443"/>
              <a:gd name="connsiteX109" fmla="*/ 26565727 w 26573087"/>
              <a:gd name="connsiteY109" fmla="*/ 17378443 h 17378443"/>
              <a:gd name="connsiteX110" fmla="*/ 26573087 w 26573087"/>
              <a:gd name="connsiteY11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94885 w 26573087"/>
              <a:gd name="connsiteY85" fmla="*/ 1568949 h 17378443"/>
              <a:gd name="connsiteX86" fmla="*/ 7002379 w 26573087"/>
              <a:gd name="connsiteY86" fmla="*/ 1183938 h 17378443"/>
              <a:gd name="connsiteX87" fmla="*/ 6809874 w 26573087"/>
              <a:gd name="connsiteY87" fmla="*/ 1087686 h 17378443"/>
              <a:gd name="connsiteX88" fmla="*/ 6521116 w 26573087"/>
              <a:gd name="connsiteY88" fmla="*/ 798928 h 17378443"/>
              <a:gd name="connsiteX89" fmla="*/ 6641432 w 26573087"/>
              <a:gd name="connsiteY89" fmla="*/ 365791 h 17378443"/>
              <a:gd name="connsiteX90" fmla="*/ 6376737 w 26573087"/>
              <a:gd name="connsiteY90" fmla="*/ 437980 h 17378443"/>
              <a:gd name="connsiteX91" fmla="*/ 6232358 w 26573087"/>
              <a:gd name="connsiteY91" fmla="*/ 534233 h 17378443"/>
              <a:gd name="connsiteX92" fmla="*/ 5534527 w 26573087"/>
              <a:gd name="connsiteY92" fmla="*/ 293601 h 17378443"/>
              <a:gd name="connsiteX93" fmla="*/ 5366085 w 26573087"/>
              <a:gd name="connsiteY93" fmla="*/ 221412 h 17378443"/>
              <a:gd name="connsiteX94" fmla="*/ 4932948 w 26573087"/>
              <a:gd name="connsiteY94" fmla="*/ 149222 h 17378443"/>
              <a:gd name="connsiteX95" fmla="*/ 4692316 w 26573087"/>
              <a:gd name="connsiteY95" fmla="*/ 77033 h 17378443"/>
              <a:gd name="connsiteX96" fmla="*/ 4403558 w 26573087"/>
              <a:gd name="connsiteY96" fmla="*/ 4843 h 17378443"/>
              <a:gd name="connsiteX97" fmla="*/ 4259179 w 26573087"/>
              <a:gd name="connsiteY97" fmla="*/ 221412 h 17378443"/>
              <a:gd name="connsiteX98" fmla="*/ 4066674 w 26573087"/>
              <a:gd name="connsiteY98" fmla="*/ 197349 h 17378443"/>
              <a:gd name="connsiteX99" fmla="*/ 3898232 w 26573087"/>
              <a:gd name="connsiteY99" fmla="*/ 197349 h 17378443"/>
              <a:gd name="connsiteX100" fmla="*/ 3753853 w 26573087"/>
              <a:gd name="connsiteY100" fmla="*/ 197349 h 17378443"/>
              <a:gd name="connsiteX101" fmla="*/ 3465095 w 26573087"/>
              <a:gd name="connsiteY101" fmla="*/ 510170 h 17378443"/>
              <a:gd name="connsiteX102" fmla="*/ 3320716 w 26573087"/>
              <a:gd name="connsiteY102" fmla="*/ 437980 h 17378443"/>
              <a:gd name="connsiteX103" fmla="*/ 2791327 w 26573087"/>
              <a:gd name="connsiteY103" fmla="*/ 317665 h 17378443"/>
              <a:gd name="connsiteX104" fmla="*/ 1612232 w 26573087"/>
              <a:gd name="connsiteY104" fmla="*/ 486107 h 17378443"/>
              <a:gd name="connsiteX105" fmla="*/ 890337 w 26573087"/>
              <a:gd name="connsiteY105" fmla="*/ 293601 h 17378443"/>
              <a:gd name="connsiteX106" fmla="*/ 144379 w 26573087"/>
              <a:gd name="connsiteY106" fmla="*/ 389854 h 17378443"/>
              <a:gd name="connsiteX107" fmla="*/ 0 w 26573087"/>
              <a:gd name="connsiteY107" fmla="*/ 437980 h 17378443"/>
              <a:gd name="connsiteX108" fmla="*/ 0 w 26573087"/>
              <a:gd name="connsiteY108" fmla="*/ 17378443 h 17378443"/>
              <a:gd name="connsiteX109" fmla="*/ 26565727 w 26573087"/>
              <a:gd name="connsiteY109" fmla="*/ 17378443 h 17378443"/>
              <a:gd name="connsiteX110" fmla="*/ 26573087 w 26573087"/>
              <a:gd name="connsiteY110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94885 w 26573087"/>
              <a:gd name="connsiteY86" fmla="*/ 1568949 h 17378443"/>
              <a:gd name="connsiteX87" fmla="*/ 7002379 w 26573087"/>
              <a:gd name="connsiteY87" fmla="*/ 1183938 h 17378443"/>
              <a:gd name="connsiteX88" fmla="*/ 6809874 w 26573087"/>
              <a:gd name="connsiteY88" fmla="*/ 1087686 h 17378443"/>
              <a:gd name="connsiteX89" fmla="*/ 6521116 w 26573087"/>
              <a:gd name="connsiteY89" fmla="*/ 798928 h 17378443"/>
              <a:gd name="connsiteX90" fmla="*/ 6641432 w 26573087"/>
              <a:gd name="connsiteY90" fmla="*/ 365791 h 17378443"/>
              <a:gd name="connsiteX91" fmla="*/ 6376737 w 26573087"/>
              <a:gd name="connsiteY91" fmla="*/ 437980 h 17378443"/>
              <a:gd name="connsiteX92" fmla="*/ 6232358 w 26573087"/>
              <a:gd name="connsiteY92" fmla="*/ 534233 h 17378443"/>
              <a:gd name="connsiteX93" fmla="*/ 5534527 w 26573087"/>
              <a:gd name="connsiteY93" fmla="*/ 293601 h 17378443"/>
              <a:gd name="connsiteX94" fmla="*/ 5366085 w 26573087"/>
              <a:gd name="connsiteY94" fmla="*/ 221412 h 17378443"/>
              <a:gd name="connsiteX95" fmla="*/ 4932948 w 26573087"/>
              <a:gd name="connsiteY95" fmla="*/ 149222 h 17378443"/>
              <a:gd name="connsiteX96" fmla="*/ 4692316 w 26573087"/>
              <a:gd name="connsiteY96" fmla="*/ 77033 h 17378443"/>
              <a:gd name="connsiteX97" fmla="*/ 4403558 w 26573087"/>
              <a:gd name="connsiteY97" fmla="*/ 4843 h 17378443"/>
              <a:gd name="connsiteX98" fmla="*/ 4259179 w 26573087"/>
              <a:gd name="connsiteY98" fmla="*/ 221412 h 17378443"/>
              <a:gd name="connsiteX99" fmla="*/ 4066674 w 26573087"/>
              <a:gd name="connsiteY99" fmla="*/ 197349 h 17378443"/>
              <a:gd name="connsiteX100" fmla="*/ 3898232 w 26573087"/>
              <a:gd name="connsiteY100" fmla="*/ 197349 h 17378443"/>
              <a:gd name="connsiteX101" fmla="*/ 3753853 w 26573087"/>
              <a:gd name="connsiteY101" fmla="*/ 197349 h 17378443"/>
              <a:gd name="connsiteX102" fmla="*/ 3465095 w 26573087"/>
              <a:gd name="connsiteY102" fmla="*/ 510170 h 17378443"/>
              <a:gd name="connsiteX103" fmla="*/ 3320716 w 26573087"/>
              <a:gd name="connsiteY103" fmla="*/ 437980 h 17378443"/>
              <a:gd name="connsiteX104" fmla="*/ 2791327 w 26573087"/>
              <a:gd name="connsiteY104" fmla="*/ 317665 h 17378443"/>
              <a:gd name="connsiteX105" fmla="*/ 1612232 w 26573087"/>
              <a:gd name="connsiteY105" fmla="*/ 486107 h 17378443"/>
              <a:gd name="connsiteX106" fmla="*/ 890337 w 26573087"/>
              <a:gd name="connsiteY106" fmla="*/ 293601 h 17378443"/>
              <a:gd name="connsiteX107" fmla="*/ 144379 w 26573087"/>
              <a:gd name="connsiteY107" fmla="*/ 389854 h 17378443"/>
              <a:gd name="connsiteX108" fmla="*/ 0 w 26573087"/>
              <a:gd name="connsiteY108" fmla="*/ 437980 h 17378443"/>
              <a:gd name="connsiteX109" fmla="*/ 0 w 26573087"/>
              <a:gd name="connsiteY109" fmla="*/ 17378443 h 17378443"/>
              <a:gd name="connsiteX110" fmla="*/ 26565727 w 26573087"/>
              <a:gd name="connsiteY110" fmla="*/ 17378443 h 17378443"/>
              <a:gd name="connsiteX111" fmla="*/ 26573087 w 26573087"/>
              <a:gd name="connsiteY111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7002379 w 26573087"/>
              <a:gd name="connsiteY87" fmla="*/ 1183938 h 17378443"/>
              <a:gd name="connsiteX88" fmla="*/ 6809874 w 26573087"/>
              <a:gd name="connsiteY88" fmla="*/ 1087686 h 17378443"/>
              <a:gd name="connsiteX89" fmla="*/ 6521116 w 26573087"/>
              <a:gd name="connsiteY89" fmla="*/ 798928 h 17378443"/>
              <a:gd name="connsiteX90" fmla="*/ 6641432 w 26573087"/>
              <a:gd name="connsiteY90" fmla="*/ 365791 h 17378443"/>
              <a:gd name="connsiteX91" fmla="*/ 6376737 w 26573087"/>
              <a:gd name="connsiteY91" fmla="*/ 437980 h 17378443"/>
              <a:gd name="connsiteX92" fmla="*/ 6232358 w 26573087"/>
              <a:gd name="connsiteY92" fmla="*/ 534233 h 17378443"/>
              <a:gd name="connsiteX93" fmla="*/ 5534527 w 26573087"/>
              <a:gd name="connsiteY93" fmla="*/ 293601 h 17378443"/>
              <a:gd name="connsiteX94" fmla="*/ 5366085 w 26573087"/>
              <a:gd name="connsiteY94" fmla="*/ 221412 h 17378443"/>
              <a:gd name="connsiteX95" fmla="*/ 4932948 w 26573087"/>
              <a:gd name="connsiteY95" fmla="*/ 149222 h 17378443"/>
              <a:gd name="connsiteX96" fmla="*/ 4692316 w 26573087"/>
              <a:gd name="connsiteY96" fmla="*/ 77033 h 17378443"/>
              <a:gd name="connsiteX97" fmla="*/ 4403558 w 26573087"/>
              <a:gd name="connsiteY97" fmla="*/ 4843 h 17378443"/>
              <a:gd name="connsiteX98" fmla="*/ 4259179 w 26573087"/>
              <a:gd name="connsiteY98" fmla="*/ 221412 h 17378443"/>
              <a:gd name="connsiteX99" fmla="*/ 4066674 w 26573087"/>
              <a:gd name="connsiteY99" fmla="*/ 197349 h 17378443"/>
              <a:gd name="connsiteX100" fmla="*/ 3898232 w 26573087"/>
              <a:gd name="connsiteY100" fmla="*/ 197349 h 17378443"/>
              <a:gd name="connsiteX101" fmla="*/ 3753853 w 26573087"/>
              <a:gd name="connsiteY101" fmla="*/ 197349 h 17378443"/>
              <a:gd name="connsiteX102" fmla="*/ 3465095 w 26573087"/>
              <a:gd name="connsiteY102" fmla="*/ 510170 h 17378443"/>
              <a:gd name="connsiteX103" fmla="*/ 3320716 w 26573087"/>
              <a:gd name="connsiteY103" fmla="*/ 437980 h 17378443"/>
              <a:gd name="connsiteX104" fmla="*/ 2791327 w 26573087"/>
              <a:gd name="connsiteY104" fmla="*/ 317665 h 17378443"/>
              <a:gd name="connsiteX105" fmla="*/ 1612232 w 26573087"/>
              <a:gd name="connsiteY105" fmla="*/ 486107 h 17378443"/>
              <a:gd name="connsiteX106" fmla="*/ 890337 w 26573087"/>
              <a:gd name="connsiteY106" fmla="*/ 293601 h 17378443"/>
              <a:gd name="connsiteX107" fmla="*/ 144379 w 26573087"/>
              <a:gd name="connsiteY107" fmla="*/ 389854 h 17378443"/>
              <a:gd name="connsiteX108" fmla="*/ 0 w 26573087"/>
              <a:gd name="connsiteY108" fmla="*/ 437980 h 17378443"/>
              <a:gd name="connsiteX109" fmla="*/ 0 w 26573087"/>
              <a:gd name="connsiteY109" fmla="*/ 17378443 h 17378443"/>
              <a:gd name="connsiteX110" fmla="*/ 26565727 w 26573087"/>
              <a:gd name="connsiteY110" fmla="*/ 17378443 h 17378443"/>
              <a:gd name="connsiteX111" fmla="*/ 26573087 w 26573087"/>
              <a:gd name="connsiteY111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521116 w 26573087"/>
              <a:gd name="connsiteY89" fmla="*/ 798928 h 17378443"/>
              <a:gd name="connsiteX90" fmla="*/ 6641432 w 26573087"/>
              <a:gd name="connsiteY90" fmla="*/ 365791 h 17378443"/>
              <a:gd name="connsiteX91" fmla="*/ 6376737 w 26573087"/>
              <a:gd name="connsiteY91" fmla="*/ 437980 h 17378443"/>
              <a:gd name="connsiteX92" fmla="*/ 6232358 w 26573087"/>
              <a:gd name="connsiteY92" fmla="*/ 534233 h 17378443"/>
              <a:gd name="connsiteX93" fmla="*/ 5534527 w 26573087"/>
              <a:gd name="connsiteY93" fmla="*/ 293601 h 17378443"/>
              <a:gd name="connsiteX94" fmla="*/ 5366085 w 26573087"/>
              <a:gd name="connsiteY94" fmla="*/ 221412 h 17378443"/>
              <a:gd name="connsiteX95" fmla="*/ 4932948 w 26573087"/>
              <a:gd name="connsiteY95" fmla="*/ 149222 h 17378443"/>
              <a:gd name="connsiteX96" fmla="*/ 4692316 w 26573087"/>
              <a:gd name="connsiteY96" fmla="*/ 77033 h 17378443"/>
              <a:gd name="connsiteX97" fmla="*/ 4403558 w 26573087"/>
              <a:gd name="connsiteY97" fmla="*/ 4843 h 17378443"/>
              <a:gd name="connsiteX98" fmla="*/ 4259179 w 26573087"/>
              <a:gd name="connsiteY98" fmla="*/ 221412 h 17378443"/>
              <a:gd name="connsiteX99" fmla="*/ 4066674 w 26573087"/>
              <a:gd name="connsiteY99" fmla="*/ 197349 h 17378443"/>
              <a:gd name="connsiteX100" fmla="*/ 3898232 w 26573087"/>
              <a:gd name="connsiteY100" fmla="*/ 197349 h 17378443"/>
              <a:gd name="connsiteX101" fmla="*/ 3753853 w 26573087"/>
              <a:gd name="connsiteY101" fmla="*/ 197349 h 17378443"/>
              <a:gd name="connsiteX102" fmla="*/ 3465095 w 26573087"/>
              <a:gd name="connsiteY102" fmla="*/ 510170 h 17378443"/>
              <a:gd name="connsiteX103" fmla="*/ 3320716 w 26573087"/>
              <a:gd name="connsiteY103" fmla="*/ 437980 h 17378443"/>
              <a:gd name="connsiteX104" fmla="*/ 2791327 w 26573087"/>
              <a:gd name="connsiteY104" fmla="*/ 317665 h 17378443"/>
              <a:gd name="connsiteX105" fmla="*/ 1612232 w 26573087"/>
              <a:gd name="connsiteY105" fmla="*/ 486107 h 17378443"/>
              <a:gd name="connsiteX106" fmla="*/ 890337 w 26573087"/>
              <a:gd name="connsiteY106" fmla="*/ 293601 h 17378443"/>
              <a:gd name="connsiteX107" fmla="*/ 144379 w 26573087"/>
              <a:gd name="connsiteY107" fmla="*/ 389854 h 17378443"/>
              <a:gd name="connsiteX108" fmla="*/ 0 w 26573087"/>
              <a:gd name="connsiteY108" fmla="*/ 437980 h 17378443"/>
              <a:gd name="connsiteX109" fmla="*/ 0 w 26573087"/>
              <a:gd name="connsiteY109" fmla="*/ 17378443 h 17378443"/>
              <a:gd name="connsiteX110" fmla="*/ 26565727 w 26573087"/>
              <a:gd name="connsiteY110" fmla="*/ 17378443 h 17378443"/>
              <a:gd name="connsiteX111" fmla="*/ 26573087 w 26573087"/>
              <a:gd name="connsiteY111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568475 w 26573087"/>
              <a:gd name="connsiteY89" fmla="*/ 762498 h 17378443"/>
              <a:gd name="connsiteX90" fmla="*/ 6641432 w 26573087"/>
              <a:gd name="connsiteY90" fmla="*/ 365791 h 17378443"/>
              <a:gd name="connsiteX91" fmla="*/ 6376737 w 26573087"/>
              <a:gd name="connsiteY91" fmla="*/ 437980 h 17378443"/>
              <a:gd name="connsiteX92" fmla="*/ 6232358 w 26573087"/>
              <a:gd name="connsiteY92" fmla="*/ 534233 h 17378443"/>
              <a:gd name="connsiteX93" fmla="*/ 5534527 w 26573087"/>
              <a:gd name="connsiteY93" fmla="*/ 293601 h 17378443"/>
              <a:gd name="connsiteX94" fmla="*/ 5366085 w 26573087"/>
              <a:gd name="connsiteY94" fmla="*/ 221412 h 17378443"/>
              <a:gd name="connsiteX95" fmla="*/ 4932948 w 26573087"/>
              <a:gd name="connsiteY95" fmla="*/ 149222 h 17378443"/>
              <a:gd name="connsiteX96" fmla="*/ 4692316 w 26573087"/>
              <a:gd name="connsiteY96" fmla="*/ 77033 h 17378443"/>
              <a:gd name="connsiteX97" fmla="*/ 4403558 w 26573087"/>
              <a:gd name="connsiteY97" fmla="*/ 4843 h 17378443"/>
              <a:gd name="connsiteX98" fmla="*/ 4259179 w 26573087"/>
              <a:gd name="connsiteY98" fmla="*/ 221412 h 17378443"/>
              <a:gd name="connsiteX99" fmla="*/ 4066674 w 26573087"/>
              <a:gd name="connsiteY99" fmla="*/ 197349 h 17378443"/>
              <a:gd name="connsiteX100" fmla="*/ 3898232 w 26573087"/>
              <a:gd name="connsiteY100" fmla="*/ 197349 h 17378443"/>
              <a:gd name="connsiteX101" fmla="*/ 3753853 w 26573087"/>
              <a:gd name="connsiteY101" fmla="*/ 197349 h 17378443"/>
              <a:gd name="connsiteX102" fmla="*/ 3465095 w 26573087"/>
              <a:gd name="connsiteY102" fmla="*/ 510170 h 17378443"/>
              <a:gd name="connsiteX103" fmla="*/ 3320716 w 26573087"/>
              <a:gd name="connsiteY103" fmla="*/ 437980 h 17378443"/>
              <a:gd name="connsiteX104" fmla="*/ 2791327 w 26573087"/>
              <a:gd name="connsiteY104" fmla="*/ 317665 h 17378443"/>
              <a:gd name="connsiteX105" fmla="*/ 1612232 w 26573087"/>
              <a:gd name="connsiteY105" fmla="*/ 486107 h 17378443"/>
              <a:gd name="connsiteX106" fmla="*/ 890337 w 26573087"/>
              <a:gd name="connsiteY106" fmla="*/ 293601 h 17378443"/>
              <a:gd name="connsiteX107" fmla="*/ 144379 w 26573087"/>
              <a:gd name="connsiteY107" fmla="*/ 389854 h 17378443"/>
              <a:gd name="connsiteX108" fmla="*/ 0 w 26573087"/>
              <a:gd name="connsiteY108" fmla="*/ 437980 h 17378443"/>
              <a:gd name="connsiteX109" fmla="*/ 0 w 26573087"/>
              <a:gd name="connsiteY109" fmla="*/ 17378443 h 17378443"/>
              <a:gd name="connsiteX110" fmla="*/ 26565727 w 26573087"/>
              <a:gd name="connsiteY110" fmla="*/ 17378443 h 17378443"/>
              <a:gd name="connsiteX111" fmla="*/ 26573087 w 26573087"/>
              <a:gd name="connsiteY111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648239 w 26573087"/>
              <a:gd name="connsiteY89" fmla="*/ 947237 h 17378443"/>
              <a:gd name="connsiteX90" fmla="*/ 6568475 w 26573087"/>
              <a:gd name="connsiteY90" fmla="*/ 762498 h 17378443"/>
              <a:gd name="connsiteX91" fmla="*/ 6641432 w 26573087"/>
              <a:gd name="connsiteY91" fmla="*/ 365791 h 17378443"/>
              <a:gd name="connsiteX92" fmla="*/ 6376737 w 26573087"/>
              <a:gd name="connsiteY92" fmla="*/ 437980 h 17378443"/>
              <a:gd name="connsiteX93" fmla="*/ 6232358 w 26573087"/>
              <a:gd name="connsiteY93" fmla="*/ 534233 h 17378443"/>
              <a:gd name="connsiteX94" fmla="*/ 5534527 w 26573087"/>
              <a:gd name="connsiteY94" fmla="*/ 293601 h 17378443"/>
              <a:gd name="connsiteX95" fmla="*/ 5366085 w 26573087"/>
              <a:gd name="connsiteY95" fmla="*/ 221412 h 17378443"/>
              <a:gd name="connsiteX96" fmla="*/ 4932948 w 26573087"/>
              <a:gd name="connsiteY96" fmla="*/ 149222 h 17378443"/>
              <a:gd name="connsiteX97" fmla="*/ 4692316 w 26573087"/>
              <a:gd name="connsiteY97" fmla="*/ 77033 h 17378443"/>
              <a:gd name="connsiteX98" fmla="*/ 4403558 w 26573087"/>
              <a:gd name="connsiteY98" fmla="*/ 4843 h 17378443"/>
              <a:gd name="connsiteX99" fmla="*/ 4259179 w 26573087"/>
              <a:gd name="connsiteY99" fmla="*/ 221412 h 17378443"/>
              <a:gd name="connsiteX100" fmla="*/ 4066674 w 26573087"/>
              <a:gd name="connsiteY100" fmla="*/ 197349 h 17378443"/>
              <a:gd name="connsiteX101" fmla="*/ 3898232 w 26573087"/>
              <a:gd name="connsiteY101" fmla="*/ 197349 h 17378443"/>
              <a:gd name="connsiteX102" fmla="*/ 3753853 w 26573087"/>
              <a:gd name="connsiteY102" fmla="*/ 197349 h 17378443"/>
              <a:gd name="connsiteX103" fmla="*/ 3465095 w 26573087"/>
              <a:gd name="connsiteY103" fmla="*/ 510170 h 17378443"/>
              <a:gd name="connsiteX104" fmla="*/ 3320716 w 26573087"/>
              <a:gd name="connsiteY104" fmla="*/ 437980 h 17378443"/>
              <a:gd name="connsiteX105" fmla="*/ 2791327 w 26573087"/>
              <a:gd name="connsiteY105" fmla="*/ 317665 h 17378443"/>
              <a:gd name="connsiteX106" fmla="*/ 1612232 w 26573087"/>
              <a:gd name="connsiteY106" fmla="*/ 486107 h 17378443"/>
              <a:gd name="connsiteX107" fmla="*/ 890337 w 26573087"/>
              <a:gd name="connsiteY107" fmla="*/ 293601 h 17378443"/>
              <a:gd name="connsiteX108" fmla="*/ 144379 w 26573087"/>
              <a:gd name="connsiteY108" fmla="*/ 389854 h 17378443"/>
              <a:gd name="connsiteX109" fmla="*/ 0 w 26573087"/>
              <a:gd name="connsiteY109" fmla="*/ 437980 h 17378443"/>
              <a:gd name="connsiteX110" fmla="*/ 0 w 26573087"/>
              <a:gd name="connsiteY110" fmla="*/ 17378443 h 17378443"/>
              <a:gd name="connsiteX111" fmla="*/ 26565727 w 26573087"/>
              <a:gd name="connsiteY111" fmla="*/ 17378443 h 17378443"/>
              <a:gd name="connsiteX112" fmla="*/ 26573087 w 26573087"/>
              <a:gd name="connsiteY112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648239 w 26573087"/>
              <a:gd name="connsiteY89" fmla="*/ 947237 h 17378443"/>
              <a:gd name="connsiteX90" fmla="*/ 6568475 w 26573087"/>
              <a:gd name="connsiteY90" fmla="*/ 762498 h 17378443"/>
              <a:gd name="connsiteX91" fmla="*/ 6707006 w 26573087"/>
              <a:gd name="connsiteY91" fmla="*/ 405864 h 17378443"/>
              <a:gd name="connsiteX92" fmla="*/ 6376737 w 26573087"/>
              <a:gd name="connsiteY92" fmla="*/ 437980 h 17378443"/>
              <a:gd name="connsiteX93" fmla="*/ 6232358 w 26573087"/>
              <a:gd name="connsiteY93" fmla="*/ 534233 h 17378443"/>
              <a:gd name="connsiteX94" fmla="*/ 5534527 w 26573087"/>
              <a:gd name="connsiteY94" fmla="*/ 293601 h 17378443"/>
              <a:gd name="connsiteX95" fmla="*/ 5366085 w 26573087"/>
              <a:gd name="connsiteY95" fmla="*/ 221412 h 17378443"/>
              <a:gd name="connsiteX96" fmla="*/ 4932948 w 26573087"/>
              <a:gd name="connsiteY96" fmla="*/ 149222 h 17378443"/>
              <a:gd name="connsiteX97" fmla="*/ 4692316 w 26573087"/>
              <a:gd name="connsiteY97" fmla="*/ 77033 h 17378443"/>
              <a:gd name="connsiteX98" fmla="*/ 4403558 w 26573087"/>
              <a:gd name="connsiteY98" fmla="*/ 4843 h 17378443"/>
              <a:gd name="connsiteX99" fmla="*/ 4259179 w 26573087"/>
              <a:gd name="connsiteY99" fmla="*/ 221412 h 17378443"/>
              <a:gd name="connsiteX100" fmla="*/ 4066674 w 26573087"/>
              <a:gd name="connsiteY100" fmla="*/ 197349 h 17378443"/>
              <a:gd name="connsiteX101" fmla="*/ 3898232 w 26573087"/>
              <a:gd name="connsiteY101" fmla="*/ 197349 h 17378443"/>
              <a:gd name="connsiteX102" fmla="*/ 3753853 w 26573087"/>
              <a:gd name="connsiteY102" fmla="*/ 197349 h 17378443"/>
              <a:gd name="connsiteX103" fmla="*/ 3465095 w 26573087"/>
              <a:gd name="connsiteY103" fmla="*/ 510170 h 17378443"/>
              <a:gd name="connsiteX104" fmla="*/ 3320716 w 26573087"/>
              <a:gd name="connsiteY104" fmla="*/ 437980 h 17378443"/>
              <a:gd name="connsiteX105" fmla="*/ 2791327 w 26573087"/>
              <a:gd name="connsiteY105" fmla="*/ 317665 h 17378443"/>
              <a:gd name="connsiteX106" fmla="*/ 1612232 w 26573087"/>
              <a:gd name="connsiteY106" fmla="*/ 486107 h 17378443"/>
              <a:gd name="connsiteX107" fmla="*/ 890337 w 26573087"/>
              <a:gd name="connsiteY107" fmla="*/ 293601 h 17378443"/>
              <a:gd name="connsiteX108" fmla="*/ 144379 w 26573087"/>
              <a:gd name="connsiteY108" fmla="*/ 389854 h 17378443"/>
              <a:gd name="connsiteX109" fmla="*/ 0 w 26573087"/>
              <a:gd name="connsiteY109" fmla="*/ 437980 h 17378443"/>
              <a:gd name="connsiteX110" fmla="*/ 0 w 26573087"/>
              <a:gd name="connsiteY110" fmla="*/ 17378443 h 17378443"/>
              <a:gd name="connsiteX111" fmla="*/ 26565727 w 26573087"/>
              <a:gd name="connsiteY111" fmla="*/ 17378443 h 17378443"/>
              <a:gd name="connsiteX112" fmla="*/ 26573087 w 26573087"/>
              <a:gd name="connsiteY112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648239 w 26573087"/>
              <a:gd name="connsiteY89" fmla="*/ 947237 h 17378443"/>
              <a:gd name="connsiteX90" fmla="*/ 6568475 w 26573087"/>
              <a:gd name="connsiteY90" fmla="*/ 762498 h 17378443"/>
              <a:gd name="connsiteX91" fmla="*/ 6575378 w 26573087"/>
              <a:gd name="connsiteY91" fmla="*/ 630294 h 17378443"/>
              <a:gd name="connsiteX92" fmla="*/ 6707006 w 26573087"/>
              <a:gd name="connsiteY92" fmla="*/ 405864 h 17378443"/>
              <a:gd name="connsiteX93" fmla="*/ 6376737 w 26573087"/>
              <a:gd name="connsiteY93" fmla="*/ 437980 h 17378443"/>
              <a:gd name="connsiteX94" fmla="*/ 6232358 w 26573087"/>
              <a:gd name="connsiteY94" fmla="*/ 534233 h 17378443"/>
              <a:gd name="connsiteX95" fmla="*/ 5534527 w 26573087"/>
              <a:gd name="connsiteY95" fmla="*/ 293601 h 17378443"/>
              <a:gd name="connsiteX96" fmla="*/ 5366085 w 26573087"/>
              <a:gd name="connsiteY96" fmla="*/ 221412 h 17378443"/>
              <a:gd name="connsiteX97" fmla="*/ 4932948 w 26573087"/>
              <a:gd name="connsiteY97" fmla="*/ 149222 h 17378443"/>
              <a:gd name="connsiteX98" fmla="*/ 4692316 w 26573087"/>
              <a:gd name="connsiteY98" fmla="*/ 77033 h 17378443"/>
              <a:gd name="connsiteX99" fmla="*/ 4403558 w 26573087"/>
              <a:gd name="connsiteY99" fmla="*/ 4843 h 17378443"/>
              <a:gd name="connsiteX100" fmla="*/ 4259179 w 26573087"/>
              <a:gd name="connsiteY100" fmla="*/ 221412 h 17378443"/>
              <a:gd name="connsiteX101" fmla="*/ 4066674 w 26573087"/>
              <a:gd name="connsiteY101" fmla="*/ 197349 h 17378443"/>
              <a:gd name="connsiteX102" fmla="*/ 3898232 w 26573087"/>
              <a:gd name="connsiteY102" fmla="*/ 197349 h 17378443"/>
              <a:gd name="connsiteX103" fmla="*/ 3753853 w 26573087"/>
              <a:gd name="connsiteY103" fmla="*/ 197349 h 17378443"/>
              <a:gd name="connsiteX104" fmla="*/ 3465095 w 26573087"/>
              <a:gd name="connsiteY104" fmla="*/ 510170 h 17378443"/>
              <a:gd name="connsiteX105" fmla="*/ 3320716 w 26573087"/>
              <a:gd name="connsiteY105" fmla="*/ 437980 h 17378443"/>
              <a:gd name="connsiteX106" fmla="*/ 2791327 w 26573087"/>
              <a:gd name="connsiteY106" fmla="*/ 317665 h 17378443"/>
              <a:gd name="connsiteX107" fmla="*/ 1612232 w 26573087"/>
              <a:gd name="connsiteY107" fmla="*/ 486107 h 17378443"/>
              <a:gd name="connsiteX108" fmla="*/ 890337 w 26573087"/>
              <a:gd name="connsiteY108" fmla="*/ 293601 h 17378443"/>
              <a:gd name="connsiteX109" fmla="*/ 144379 w 26573087"/>
              <a:gd name="connsiteY109" fmla="*/ 389854 h 17378443"/>
              <a:gd name="connsiteX110" fmla="*/ 0 w 26573087"/>
              <a:gd name="connsiteY110" fmla="*/ 437980 h 17378443"/>
              <a:gd name="connsiteX111" fmla="*/ 0 w 26573087"/>
              <a:gd name="connsiteY111" fmla="*/ 17378443 h 17378443"/>
              <a:gd name="connsiteX112" fmla="*/ 26565727 w 26573087"/>
              <a:gd name="connsiteY112" fmla="*/ 17378443 h 17378443"/>
              <a:gd name="connsiteX113" fmla="*/ 26573087 w 26573087"/>
              <a:gd name="connsiteY113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648239 w 26573087"/>
              <a:gd name="connsiteY89" fmla="*/ 947237 h 17378443"/>
              <a:gd name="connsiteX90" fmla="*/ 6568475 w 26573087"/>
              <a:gd name="connsiteY90" fmla="*/ 762498 h 17378443"/>
              <a:gd name="connsiteX91" fmla="*/ 6575378 w 26573087"/>
              <a:gd name="connsiteY91" fmla="*/ 630294 h 17378443"/>
              <a:gd name="connsiteX92" fmla="*/ 6707006 w 26573087"/>
              <a:gd name="connsiteY92" fmla="*/ 405864 h 17378443"/>
              <a:gd name="connsiteX93" fmla="*/ 6630024 w 26573087"/>
              <a:gd name="connsiteY93" fmla="*/ 360710 h 17378443"/>
              <a:gd name="connsiteX94" fmla="*/ 6376737 w 26573087"/>
              <a:gd name="connsiteY94" fmla="*/ 437980 h 17378443"/>
              <a:gd name="connsiteX95" fmla="*/ 6232358 w 26573087"/>
              <a:gd name="connsiteY95" fmla="*/ 534233 h 17378443"/>
              <a:gd name="connsiteX96" fmla="*/ 5534527 w 26573087"/>
              <a:gd name="connsiteY96" fmla="*/ 293601 h 17378443"/>
              <a:gd name="connsiteX97" fmla="*/ 5366085 w 26573087"/>
              <a:gd name="connsiteY97" fmla="*/ 221412 h 17378443"/>
              <a:gd name="connsiteX98" fmla="*/ 4932948 w 26573087"/>
              <a:gd name="connsiteY98" fmla="*/ 149222 h 17378443"/>
              <a:gd name="connsiteX99" fmla="*/ 4692316 w 26573087"/>
              <a:gd name="connsiteY99" fmla="*/ 77033 h 17378443"/>
              <a:gd name="connsiteX100" fmla="*/ 4403558 w 26573087"/>
              <a:gd name="connsiteY100" fmla="*/ 4843 h 17378443"/>
              <a:gd name="connsiteX101" fmla="*/ 4259179 w 26573087"/>
              <a:gd name="connsiteY101" fmla="*/ 221412 h 17378443"/>
              <a:gd name="connsiteX102" fmla="*/ 4066674 w 26573087"/>
              <a:gd name="connsiteY102" fmla="*/ 197349 h 17378443"/>
              <a:gd name="connsiteX103" fmla="*/ 3898232 w 26573087"/>
              <a:gd name="connsiteY103" fmla="*/ 197349 h 17378443"/>
              <a:gd name="connsiteX104" fmla="*/ 3753853 w 26573087"/>
              <a:gd name="connsiteY104" fmla="*/ 197349 h 17378443"/>
              <a:gd name="connsiteX105" fmla="*/ 3465095 w 26573087"/>
              <a:gd name="connsiteY105" fmla="*/ 510170 h 17378443"/>
              <a:gd name="connsiteX106" fmla="*/ 3320716 w 26573087"/>
              <a:gd name="connsiteY106" fmla="*/ 437980 h 17378443"/>
              <a:gd name="connsiteX107" fmla="*/ 2791327 w 26573087"/>
              <a:gd name="connsiteY107" fmla="*/ 317665 h 17378443"/>
              <a:gd name="connsiteX108" fmla="*/ 1612232 w 26573087"/>
              <a:gd name="connsiteY108" fmla="*/ 486107 h 17378443"/>
              <a:gd name="connsiteX109" fmla="*/ 890337 w 26573087"/>
              <a:gd name="connsiteY109" fmla="*/ 293601 h 17378443"/>
              <a:gd name="connsiteX110" fmla="*/ 144379 w 26573087"/>
              <a:gd name="connsiteY110" fmla="*/ 389854 h 17378443"/>
              <a:gd name="connsiteX111" fmla="*/ 0 w 26573087"/>
              <a:gd name="connsiteY111" fmla="*/ 437980 h 17378443"/>
              <a:gd name="connsiteX112" fmla="*/ 0 w 26573087"/>
              <a:gd name="connsiteY112" fmla="*/ 17378443 h 17378443"/>
              <a:gd name="connsiteX113" fmla="*/ 26565727 w 26573087"/>
              <a:gd name="connsiteY113" fmla="*/ 17378443 h 17378443"/>
              <a:gd name="connsiteX114" fmla="*/ 26573087 w 26573087"/>
              <a:gd name="connsiteY114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648239 w 26573087"/>
              <a:gd name="connsiteY89" fmla="*/ 947237 h 17378443"/>
              <a:gd name="connsiteX90" fmla="*/ 6568475 w 26573087"/>
              <a:gd name="connsiteY90" fmla="*/ 762498 h 17378443"/>
              <a:gd name="connsiteX91" fmla="*/ 6575378 w 26573087"/>
              <a:gd name="connsiteY91" fmla="*/ 630294 h 17378443"/>
              <a:gd name="connsiteX92" fmla="*/ 6707006 w 26573087"/>
              <a:gd name="connsiteY92" fmla="*/ 405864 h 17378443"/>
              <a:gd name="connsiteX93" fmla="*/ 6630024 w 26573087"/>
              <a:gd name="connsiteY93" fmla="*/ 360710 h 17378443"/>
              <a:gd name="connsiteX94" fmla="*/ 6369451 w 26573087"/>
              <a:gd name="connsiteY94" fmla="*/ 470768 h 17378443"/>
              <a:gd name="connsiteX95" fmla="*/ 6232358 w 26573087"/>
              <a:gd name="connsiteY95" fmla="*/ 534233 h 17378443"/>
              <a:gd name="connsiteX96" fmla="*/ 5534527 w 26573087"/>
              <a:gd name="connsiteY96" fmla="*/ 293601 h 17378443"/>
              <a:gd name="connsiteX97" fmla="*/ 5366085 w 26573087"/>
              <a:gd name="connsiteY97" fmla="*/ 221412 h 17378443"/>
              <a:gd name="connsiteX98" fmla="*/ 4932948 w 26573087"/>
              <a:gd name="connsiteY98" fmla="*/ 149222 h 17378443"/>
              <a:gd name="connsiteX99" fmla="*/ 4692316 w 26573087"/>
              <a:gd name="connsiteY99" fmla="*/ 77033 h 17378443"/>
              <a:gd name="connsiteX100" fmla="*/ 4403558 w 26573087"/>
              <a:gd name="connsiteY100" fmla="*/ 4843 h 17378443"/>
              <a:gd name="connsiteX101" fmla="*/ 4259179 w 26573087"/>
              <a:gd name="connsiteY101" fmla="*/ 221412 h 17378443"/>
              <a:gd name="connsiteX102" fmla="*/ 4066674 w 26573087"/>
              <a:gd name="connsiteY102" fmla="*/ 197349 h 17378443"/>
              <a:gd name="connsiteX103" fmla="*/ 3898232 w 26573087"/>
              <a:gd name="connsiteY103" fmla="*/ 197349 h 17378443"/>
              <a:gd name="connsiteX104" fmla="*/ 3753853 w 26573087"/>
              <a:gd name="connsiteY104" fmla="*/ 197349 h 17378443"/>
              <a:gd name="connsiteX105" fmla="*/ 3465095 w 26573087"/>
              <a:gd name="connsiteY105" fmla="*/ 510170 h 17378443"/>
              <a:gd name="connsiteX106" fmla="*/ 3320716 w 26573087"/>
              <a:gd name="connsiteY106" fmla="*/ 437980 h 17378443"/>
              <a:gd name="connsiteX107" fmla="*/ 2791327 w 26573087"/>
              <a:gd name="connsiteY107" fmla="*/ 317665 h 17378443"/>
              <a:gd name="connsiteX108" fmla="*/ 1612232 w 26573087"/>
              <a:gd name="connsiteY108" fmla="*/ 486107 h 17378443"/>
              <a:gd name="connsiteX109" fmla="*/ 890337 w 26573087"/>
              <a:gd name="connsiteY109" fmla="*/ 293601 h 17378443"/>
              <a:gd name="connsiteX110" fmla="*/ 144379 w 26573087"/>
              <a:gd name="connsiteY110" fmla="*/ 389854 h 17378443"/>
              <a:gd name="connsiteX111" fmla="*/ 0 w 26573087"/>
              <a:gd name="connsiteY111" fmla="*/ 437980 h 17378443"/>
              <a:gd name="connsiteX112" fmla="*/ 0 w 26573087"/>
              <a:gd name="connsiteY112" fmla="*/ 17378443 h 17378443"/>
              <a:gd name="connsiteX113" fmla="*/ 26565727 w 26573087"/>
              <a:gd name="connsiteY113" fmla="*/ 17378443 h 17378443"/>
              <a:gd name="connsiteX114" fmla="*/ 26573087 w 26573087"/>
              <a:gd name="connsiteY114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648239 w 26573087"/>
              <a:gd name="connsiteY89" fmla="*/ 947237 h 17378443"/>
              <a:gd name="connsiteX90" fmla="*/ 6568475 w 26573087"/>
              <a:gd name="connsiteY90" fmla="*/ 762498 h 17378443"/>
              <a:gd name="connsiteX91" fmla="*/ 6575378 w 26573087"/>
              <a:gd name="connsiteY91" fmla="*/ 630294 h 17378443"/>
              <a:gd name="connsiteX92" fmla="*/ 6707006 w 26573087"/>
              <a:gd name="connsiteY92" fmla="*/ 405864 h 17378443"/>
              <a:gd name="connsiteX93" fmla="*/ 6630024 w 26573087"/>
              <a:gd name="connsiteY93" fmla="*/ 360710 h 17378443"/>
              <a:gd name="connsiteX94" fmla="*/ 6538948 w 26573087"/>
              <a:gd name="connsiteY94" fmla="*/ 440856 h 17378443"/>
              <a:gd name="connsiteX95" fmla="*/ 6369451 w 26573087"/>
              <a:gd name="connsiteY95" fmla="*/ 470768 h 17378443"/>
              <a:gd name="connsiteX96" fmla="*/ 6232358 w 26573087"/>
              <a:gd name="connsiteY96" fmla="*/ 534233 h 17378443"/>
              <a:gd name="connsiteX97" fmla="*/ 5534527 w 26573087"/>
              <a:gd name="connsiteY97" fmla="*/ 293601 h 17378443"/>
              <a:gd name="connsiteX98" fmla="*/ 5366085 w 26573087"/>
              <a:gd name="connsiteY98" fmla="*/ 221412 h 17378443"/>
              <a:gd name="connsiteX99" fmla="*/ 4932948 w 26573087"/>
              <a:gd name="connsiteY99" fmla="*/ 149222 h 17378443"/>
              <a:gd name="connsiteX100" fmla="*/ 4692316 w 26573087"/>
              <a:gd name="connsiteY100" fmla="*/ 77033 h 17378443"/>
              <a:gd name="connsiteX101" fmla="*/ 4403558 w 26573087"/>
              <a:gd name="connsiteY101" fmla="*/ 4843 h 17378443"/>
              <a:gd name="connsiteX102" fmla="*/ 4259179 w 26573087"/>
              <a:gd name="connsiteY102" fmla="*/ 221412 h 17378443"/>
              <a:gd name="connsiteX103" fmla="*/ 4066674 w 26573087"/>
              <a:gd name="connsiteY103" fmla="*/ 197349 h 17378443"/>
              <a:gd name="connsiteX104" fmla="*/ 3898232 w 26573087"/>
              <a:gd name="connsiteY104" fmla="*/ 197349 h 17378443"/>
              <a:gd name="connsiteX105" fmla="*/ 3753853 w 26573087"/>
              <a:gd name="connsiteY105" fmla="*/ 197349 h 17378443"/>
              <a:gd name="connsiteX106" fmla="*/ 3465095 w 26573087"/>
              <a:gd name="connsiteY106" fmla="*/ 510170 h 17378443"/>
              <a:gd name="connsiteX107" fmla="*/ 3320716 w 26573087"/>
              <a:gd name="connsiteY107" fmla="*/ 437980 h 17378443"/>
              <a:gd name="connsiteX108" fmla="*/ 2791327 w 26573087"/>
              <a:gd name="connsiteY108" fmla="*/ 317665 h 17378443"/>
              <a:gd name="connsiteX109" fmla="*/ 1612232 w 26573087"/>
              <a:gd name="connsiteY109" fmla="*/ 486107 h 17378443"/>
              <a:gd name="connsiteX110" fmla="*/ 890337 w 26573087"/>
              <a:gd name="connsiteY110" fmla="*/ 293601 h 17378443"/>
              <a:gd name="connsiteX111" fmla="*/ 144379 w 26573087"/>
              <a:gd name="connsiteY111" fmla="*/ 389854 h 17378443"/>
              <a:gd name="connsiteX112" fmla="*/ 0 w 26573087"/>
              <a:gd name="connsiteY112" fmla="*/ 437980 h 17378443"/>
              <a:gd name="connsiteX113" fmla="*/ 0 w 26573087"/>
              <a:gd name="connsiteY113" fmla="*/ 17378443 h 17378443"/>
              <a:gd name="connsiteX114" fmla="*/ 26565727 w 26573087"/>
              <a:gd name="connsiteY114" fmla="*/ 17378443 h 17378443"/>
              <a:gd name="connsiteX115" fmla="*/ 26573087 w 26573087"/>
              <a:gd name="connsiteY115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648239 w 26573087"/>
              <a:gd name="connsiteY89" fmla="*/ 947237 h 17378443"/>
              <a:gd name="connsiteX90" fmla="*/ 6568475 w 26573087"/>
              <a:gd name="connsiteY90" fmla="*/ 762498 h 17378443"/>
              <a:gd name="connsiteX91" fmla="*/ 6575378 w 26573087"/>
              <a:gd name="connsiteY91" fmla="*/ 630294 h 17378443"/>
              <a:gd name="connsiteX92" fmla="*/ 6707006 w 26573087"/>
              <a:gd name="connsiteY92" fmla="*/ 405864 h 17378443"/>
              <a:gd name="connsiteX93" fmla="*/ 6630024 w 26573087"/>
              <a:gd name="connsiteY93" fmla="*/ 360710 h 17378443"/>
              <a:gd name="connsiteX94" fmla="*/ 6538948 w 26573087"/>
              <a:gd name="connsiteY94" fmla="*/ 440856 h 17378443"/>
              <a:gd name="connsiteX95" fmla="*/ 6369451 w 26573087"/>
              <a:gd name="connsiteY95" fmla="*/ 470768 h 17378443"/>
              <a:gd name="connsiteX96" fmla="*/ 6192284 w 26573087"/>
              <a:gd name="connsiteY96" fmla="*/ 508732 h 17378443"/>
              <a:gd name="connsiteX97" fmla="*/ 5534527 w 26573087"/>
              <a:gd name="connsiteY97" fmla="*/ 293601 h 17378443"/>
              <a:gd name="connsiteX98" fmla="*/ 5366085 w 26573087"/>
              <a:gd name="connsiteY98" fmla="*/ 221412 h 17378443"/>
              <a:gd name="connsiteX99" fmla="*/ 4932948 w 26573087"/>
              <a:gd name="connsiteY99" fmla="*/ 149222 h 17378443"/>
              <a:gd name="connsiteX100" fmla="*/ 4692316 w 26573087"/>
              <a:gd name="connsiteY100" fmla="*/ 77033 h 17378443"/>
              <a:gd name="connsiteX101" fmla="*/ 4403558 w 26573087"/>
              <a:gd name="connsiteY101" fmla="*/ 4843 h 17378443"/>
              <a:gd name="connsiteX102" fmla="*/ 4259179 w 26573087"/>
              <a:gd name="connsiteY102" fmla="*/ 221412 h 17378443"/>
              <a:gd name="connsiteX103" fmla="*/ 4066674 w 26573087"/>
              <a:gd name="connsiteY103" fmla="*/ 197349 h 17378443"/>
              <a:gd name="connsiteX104" fmla="*/ 3898232 w 26573087"/>
              <a:gd name="connsiteY104" fmla="*/ 197349 h 17378443"/>
              <a:gd name="connsiteX105" fmla="*/ 3753853 w 26573087"/>
              <a:gd name="connsiteY105" fmla="*/ 197349 h 17378443"/>
              <a:gd name="connsiteX106" fmla="*/ 3465095 w 26573087"/>
              <a:gd name="connsiteY106" fmla="*/ 510170 h 17378443"/>
              <a:gd name="connsiteX107" fmla="*/ 3320716 w 26573087"/>
              <a:gd name="connsiteY107" fmla="*/ 437980 h 17378443"/>
              <a:gd name="connsiteX108" fmla="*/ 2791327 w 26573087"/>
              <a:gd name="connsiteY108" fmla="*/ 317665 h 17378443"/>
              <a:gd name="connsiteX109" fmla="*/ 1612232 w 26573087"/>
              <a:gd name="connsiteY109" fmla="*/ 486107 h 17378443"/>
              <a:gd name="connsiteX110" fmla="*/ 890337 w 26573087"/>
              <a:gd name="connsiteY110" fmla="*/ 293601 h 17378443"/>
              <a:gd name="connsiteX111" fmla="*/ 144379 w 26573087"/>
              <a:gd name="connsiteY111" fmla="*/ 389854 h 17378443"/>
              <a:gd name="connsiteX112" fmla="*/ 0 w 26573087"/>
              <a:gd name="connsiteY112" fmla="*/ 437980 h 17378443"/>
              <a:gd name="connsiteX113" fmla="*/ 0 w 26573087"/>
              <a:gd name="connsiteY113" fmla="*/ 17378443 h 17378443"/>
              <a:gd name="connsiteX114" fmla="*/ 26565727 w 26573087"/>
              <a:gd name="connsiteY114" fmla="*/ 17378443 h 17378443"/>
              <a:gd name="connsiteX115" fmla="*/ 26573087 w 26573087"/>
              <a:gd name="connsiteY115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648239 w 26573087"/>
              <a:gd name="connsiteY89" fmla="*/ 947237 h 17378443"/>
              <a:gd name="connsiteX90" fmla="*/ 6568475 w 26573087"/>
              <a:gd name="connsiteY90" fmla="*/ 762498 h 17378443"/>
              <a:gd name="connsiteX91" fmla="*/ 6575378 w 26573087"/>
              <a:gd name="connsiteY91" fmla="*/ 630294 h 17378443"/>
              <a:gd name="connsiteX92" fmla="*/ 6707006 w 26573087"/>
              <a:gd name="connsiteY92" fmla="*/ 405864 h 17378443"/>
              <a:gd name="connsiteX93" fmla="*/ 6630024 w 26573087"/>
              <a:gd name="connsiteY93" fmla="*/ 360710 h 17378443"/>
              <a:gd name="connsiteX94" fmla="*/ 6538948 w 26573087"/>
              <a:gd name="connsiteY94" fmla="*/ 440856 h 17378443"/>
              <a:gd name="connsiteX95" fmla="*/ 6369451 w 26573087"/>
              <a:gd name="connsiteY95" fmla="*/ 470768 h 17378443"/>
              <a:gd name="connsiteX96" fmla="*/ 6192284 w 26573087"/>
              <a:gd name="connsiteY96" fmla="*/ 508732 h 17378443"/>
              <a:gd name="connsiteX97" fmla="*/ 5512669 w 26573087"/>
              <a:gd name="connsiteY97" fmla="*/ 249885 h 17378443"/>
              <a:gd name="connsiteX98" fmla="*/ 5366085 w 26573087"/>
              <a:gd name="connsiteY98" fmla="*/ 221412 h 17378443"/>
              <a:gd name="connsiteX99" fmla="*/ 4932948 w 26573087"/>
              <a:gd name="connsiteY99" fmla="*/ 149222 h 17378443"/>
              <a:gd name="connsiteX100" fmla="*/ 4692316 w 26573087"/>
              <a:gd name="connsiteY100" fmla="*/ 77033 h 17378443"/>
              <a:gd name="connsiteX101" fmla="*/ 4403558 w 26573087"/>
              <a:gd name="connsiteY101" fmla="*/ 4843 h 17378443"/>
              <a:gd name="connsiteX102" fmla="*/ 4259179 w 26573087"/>
              <a:gd name="connsiteY102" fmla="*/ 221412 h 17378443"/>
              <a:gd name="connsiteX103" fmla="*/ 4066674 w 26573087"/>
              <a:gd name="connsiteY103" fmla="*/ 197349 h 17378443"/>
              <a:gd name="connsiteX104" fmla="*/ 3898232 w 26573087"/>
              <a:gd name="connsiteY104" fmla="*/ 197349 h 17378443"/>
              <a:gd name="connsiteX105" fmla="*/ 3753853 w 26573087"/>
              <a:gd name="connsiteY105" fmla="*/ 197349 h 17378443"/>
              <a:gd name="connsiteX106" fmla="*/ 3465095 w 26573087"/>
              <a:gd name="connsiteY106" fmla="*/ 510170 h 17378443"/>
              <a:gd name="connsiteX107" fmla="*/ 3320716 w 26573087"/>
              <a:gd name="connsiteY107" fmla="*/ 437980 h 17378443"/>
              <a:gd name="connsiteX108" fmla="*/ 2791327 w 26573087"/>
              <a:gd name="connsiteY108" fmla="*/ 317665 h 17378443"/>
              <a:gd name="connsiteX109" fmla="*/ 1612232 w 26573087"/>
              <a:gd name="connsiteY109" fmla="*/ 486107 h 17378443"/>
              <a:gd name="connsiteX110" fmla="*/ 890337 w 26573087"/>
              <a:gd name="connsiteY110" fmla="*/ 293601 h 17378443"/>
              <a:gd name="connsiteX111" fmla="*/ 144379 w 26573087"/>
              <a:gd name="connsiteY111" fmla="*/ 389854 h 17378443"/>
              <a:gd name="connsiteX112" fmla="*/ 0 w 26573087"/>
              <a:gd name="connsiteY112" fmla="*/ 437980 h 17378443"/>
              <a:gd name="connsiteX113" fmla="*/ 0 w 26573087"/>
              <a:gd name="connsiteY113" fmla="*/ 17378443 h 17378443"/>
              <a:gd name="connsiteX114" fmla="*/ 26565727 w 26573087"/>
              <a:gd name="connsiteY114" fmla="*/ 17378443 h 17378443"/>
              <a:gd name="connsiteX115" fmla="*/ 26573087 w 26573087"/>
              <a:gd name="connsiteY115" fmla="*/ 11157414 h 17378443"/>
              <a:gd name="connsiteX0" fmla="*/ 26573087 w 26573087"/>
              <a:gd name="connsiteY0" fmla="*/ 11157414 h 17378443"/>
              <a:gd name="connsiteX1" fmla="*/ 26367185 w 26573087"/>
              <a:gd name="connsiteY1" fmla="*/ 11196114 h 17378443"/>
              <a:gd name="connsiteX2" fmla="*/ 25843832 w 26573087"/>
              <a:gd name="connsiteY2" fmla="*/ 11338591 h 17378443"/>
              <a:gd name="connsiteX3" fmla="*/ 25097874 w 26573087"/>
              <a:gd name="connsiteY3" fmla="*/ 11434843 h 17378443"/>
              <a:gd name="connsiteX4" fmla="*/ 24806146 w 26573087"/>
              <a:gd name="connsiteY4" fmla="*/ 11434173 h 17378443"/>
              <a:gd name="connsiteX5" fmla="*/ 24464946 w 26573087"/>
              <a:gd name="connsiteY5" fmla="*/ 11633964 h 17378443"/>
              <a:gd name="connsiteX6" fmla="*/ 24262278 w 26573087"/>
              <a:gd name="connsiteY6" fmla="*/ 11501089 h 17378443"/>
              <a:gd name="connsiteX7" fmla="*/ 24116364 w 26573087"/>
              <a:gd name="connsiteY7" fmla="*/ 11326991 h 17378443"/>
              <a:gd name="connsiteX8" fmla="*/ 23150101 w 26573087"/>
              <a:gd name="connsiteY8" fmla="*/ 10951471 h 17378443"/>
              <a:gd name="connsiteX9" fmla="*/ 22390434 w 26573087"/>
              <a:gd name="connsiteY9" fmla="*/ 10471550 h 17378443"/>
              <a:gd name="connsiteX10" fmla="*/ 22116535 w 26573087"/>
              <a:gd name="connsiteY10" fmla="*/ 10357178 h 17378443"/>
              <a:gd name="connsiteX11" fmla="*/ 21664800 w 26573087"/>
              <a:gd name="connsiteY11" fmla="*/ 10134954 h 17378443"/>
              <a:gd name="connsiteX12" fmla="*/ 21488400 w 26573087"/>
              <a:gd name="connsiteY12" fmla="*/ 10087307 h 17378443"/>
              <a:gd name="connsiteX13" fmla="*/ 21238565 w 26573087"/>
              <a:gd name="connsiteY13" fmla="*/ 10007448 h 17378443"/>
              <a:gd name="connsiteX14" fmla="*/ 20798527 w 26573087"/>
              <a:gd name="connsiteY14" fmla="*/ 10038414 h 17378443"/>
              <a:gd name="connsiteX15" fmla="*/ 20357432 w 26573087"/>
              <a:gd name="connsiteY15" fmla="*/ 10015117 h 17378443"/>
              <a:gd name="connsiteX16" fmla="*/ 19787202 w 26573087"/>
              <a:gd name="connsiteY16" fmla="*/ 9872943 h 17378443"/>
              <a:gd name="connsiteX17" fmla="*/ 19033958 w 26573087"/>
              <a:gd name="connsiteY17" fmla="*/ 9798549 h 17378443"/>
              <a:gd name="connsiteX18" fmla="*/ 18600821 w 26573087"/>
              <a:gd name="connsiteY18" fmla="*/ 9774486 h 17378443"/>
              <a:gd name="connsiteX19" fmla="*/ 18267579 w 26573087"/>
              <a:gd name="connsiteY19" fmla="*/ 9909373 h 17378443"/>
              <a:gd name="connsiteX20" fmla="*/ 17828691 w 26573087"/>
              <a:gd name="connsiteY20" fmla="*/ 9909086 h 17378443"/>
              <a:gd name="connsiteX21" fmla="*/ 17512323 w 26573087"/>
              <a:gd name="connsiteY21" fmla="*/ 9835746 h 17378443"/>
              <a:gd name="connsiteX22" fmla="*/ 17084842 w 26573087"/>
              <a:gd name="connsiteY22" fmla="*/ 9822612 h 17378443"/>
              <a:gd name="connsiteX23" fmla="*/ 16513558 w 26573087"/>
              <a:gd name="connsiteY23" fmla="*/ 9752436 h 17378443"/>
              <a:gd name="connsiteX24" fmla="*/ 15857621 w 26573087"/>
              <a:gd name="connsiteY24" fmla="*/ 9750422 h 17378443"/>
              <a:gd name="connsiteX25" fmla="*/ 14988472 w 26573087"/>
              <a:gd name="connsiteY25" fmla="*/ 9605277 h 17378443"/>
              <a:gd name="connsiteX26" fmla="*/ 14017892 w 26573087"/>
              <a:gd name="connsiteY26" fmla="*/ 9374137 h 17378443"/>
              <a:gd name="connsiteX27" fmla="*/ 13090358 w 26573087"/>
              <a:gd name="connsiteY27" fmla="*/ 8980401 h 17378443"/>
              <a:gd name="connsiteX28" fmla="*/ 12452254 w 26573087"/>
              <a:gd name="connsiteY28" fmla="*/ 8560399 h 17378443"/>
              <a:gd name="connsiteX29" fmla="*/ 11670632 w 26573087"/>
              <a:gd name="connsiteY29" fmla="*/ 8451012 h 17378443"/>
              <a:gd name="connsiteX30" fmla="*/ 11471608 w 26573087"/>
              <a:gd name="connsiteY30" fmla="*/ 8459161 h 17378443"/>
              <a:gd name="connsiteX31" fmla="*/ 11391461 w 26573087"/>
              <a:gd name="connsiteY31" fmla="*/ 8459161 h 17378443"/>
              <a:gd name="connsiteX32" fmla="*/ 11335187 w 26573087"/>
              <a:gd name="connsiteY32" fmla="*/ 8404323 h 17378443"/>
              <a:gd name="connsiteX33" fmla="*/ 11274884 w 26573087"/>
              <a:gd name="connsiteY33" fmla="*/ 8462804 h 17378443"/>
              <a:gd name="connsiteX34" fmla="*/ 11196656 w 26573087"/>
              <a:gd name="connsiteY34" fmla="*/ 8493386 h 17378443"/>
              <a:gd name="connsiteX35" fmla="*/ 10991783 w 26573087"/>
              <a:gd name="connsiteY35" fmla="*/ 8461270 h 17378443"/>
              <a:gd name="connsiteX36" fmla="*/ 10732169 w 26573087"/>
              <a:gd name="connsiteY36" fmla="*/ 8567014 h 17378443"/>
              <a:gd name="connsiteX37" fmla="*/ 10477061 w 26573087"/>
              <a:gd name="connsiteY37" fmla="*/ 8612168 h 17378443"/>
              <a:gd name="connsiteX38" fmla="*/ 10265765 w 26573087"/>
              <a:gd name="connsiteY38" fmla="*/ 8557523 h 17378443"/>
              <a:gd name="connsiteX39" fmla="*/ 10083231 w 26573087"/>
              <a:gd name="connsiteY39" fmla="*/ 8583024 h 17378443"/>
              <a:gd name="connsiteX40" fmla="*/ 9865032 w 26573087"/>
              <a:gd name="connsiteY40" fmla="*/ 8644955 h 17378443"/>
              <a:gd name="connsiteX41" fmla="*/ 9598995 w 26573087"/>
              <a:gd name="connsiteY41" fmla="*/ 8902268 h 17378443"/>
              <a:gd name="connsiteX42" fmla="*/ 9336506 w 26573087"/>
              <a:gd name="connsiteY42" fmla="*/ 9221033 h 17378443"/>
              <a:gd name="connsiteX43" fmla="*/ 9157135 w 26573087"/>
              <a:gd name="connsiteY43" fmla="*/ 9482756 h 17378443"/>
              <a:gd name="connsiteX44" fmla="*/ 9144000 w 26573087"/>
              <a:gd name="connsiteY44" fmla="*/ 10039180 h 17378443"/>
              <a:gd name="connsiteX45" fmla="*/ 9055034 w 26573087"/>
              <a:gd name="connsiteY45" fmla="*/ 9760201 h 17378443"/>
              <a:gd name="connsiteX46" fmla="*/ 8927432 w 26573087"/>
              <a:gd name="connsiteY46" fmla="*/ 9654170 h 17378443"/>
              <a:gd name="connsiteX47" fmla="*/ 8667818 w 26573087"/>
              <a:gd name="connsiteY47" fmla="*/ 9358893 h 17378443"/>
              <a:gd name="connsiteX48" fmla="*/ 8157411 w 26573087"/>
              <a:gd name="connsiteY48" fmla="*/ 9654170 h 17378443"/>
              <a:gd name="connsiteX49" fmla="*/ 8083688 w 26573087"/>
              <a:gd name="connsiteY49" fmla="*/ 9201571 h 17378443"/>
              <a:gd name="connsiteX50" fmla="*/ 8174667 w 26573087"/>
              <a:gd name="connsiteY50" fmla="*/ 9005615 h 17378443"/>
              <a:gd name="connsiteX51" fmla="*/ 8280315 w 26573087"/>
              <a:gd name="connsiteY51" fmla="*/ 8856251 h 17378443"/>
              <a:gd name="connsiteX52" fmla="*/ 8422680 w 26573087"/>
              <a:gd name="connsiteY52" fmla="*/ 8633451 h 17378443"/>
              <a:gd name="connsiteX53" fmla="*/ 8328730 w 26573087"/>
              <a:gd name="connsiteY53" fmla="*/ 8254864 h 17378443"/>
              <a:gd name="connsiteX54" fmla="*/ 7916779 w 26573087"/>
              <a:gd name="connsiteY54" fmla="*/ 7632865 h 17378443"/>
              <a:gd name="connsiteX55" fmla="*/ 7662246 w 26573087"/>
              <a:gd name="connsiteY55" fmla="*/ 7257344 h 17378443"/>
              <a:gd name="connsiteX56" fmla="*/ 7423821 w 26573087"/>
              <a:gd name="connsiteY56" fmla="*/ 6927747 h 17378443"/>
              <a:gd name="connsiteX57" fmla="*/ 7238409 w 26573087"/>
              <a:gd name="connsiteY57" fmla="*/ 6619432 h 17378443"/>
              <a:gd name="connsiteX58" fmla="*/ 7032291 w 26573087"/>
              <a:gd name="connsiteY58" fmla="*/ 6390304 h 17378443"/>
              <a:gd name="connsiteX59" fmla="*/ 6779388 w 26573087"/>
              <a:gd name="connsiteY59" fmla="*/ 6091193 h 17378443"/>
              <a:gd name="connsiteX60" fmla="*/ 6713621 w 26573087"/>
              <a:gd name="connsiteY60" fmla="*/ 5900317 h 17378443"/>
              <a:gd name="connsiteX61" fmla="*/ 6617369 w 26573087"/>
              <a:gd name="connsiteY61" fmla="*/ 5780001 h 17378443"/>
              <a:gd name="connsiteX62" fmla="*/ 6571735 w 26573087"/>
              <a:gd name="connsiteY62" fmla="*/ 5635814 h 17378443"/>
              <a:gd name="connsiteX63" fmla="*/ 6230919 w 26573087"/>
              <a:gd name="connsiteY63" fmla="*/ 5176218 h 17378443"/>
              <a:gd name="connsiteX64" fmla="*/ 5991727 w 26573087"/>
              <a:gd name="connsiteY64" fmla="*/ 4745286 h 17378443"/>
              <a:gd name="connsiteX65" fmla="*/ 5894132 w 26573087"/>
              <a:gd name="connsiteY65" fmla="*/ 4346182 h 17378443"/>
              <a:gd name="connsiteX66" fmla="*/ 5871411 w 26573087"/>
              <a:gd name="connsiteY66" fmla="*/ 3806822 h 17378443"/>
              <a:gd name="connsiteX67" fmla="*/ 6061711 w 26573087"/>
              <a:gd name="connsiteY67" fmla="*/ 3410116 h 17378443"/>
              <a:gd name="connsiteX68" fmla="*/ 6232358 w 26573087"/>
              <a:gd name="connsiteY68" fmla="*/ 3325559 h 17378443"/>
              <a:gd name="connsiteX69" fmla="*/ 6454679 w 26573087"/>
              <a:gd name="connsiteY69" fmla="*/ 3418936 h 17378443"/>
              <a:gd name="connsiteX70" fmla="*/ 6415085 w 26573087"/>
              <a:gd name="connsiteY70" fmla="*/ 3588432 h 17378443"/>
              <a:gd name="connsiteX71" fmla="*/ 6432150 w 26573087"/>
              <a:gd name="connsiteY71" fmla="*/ 3744124 h 17378443"/>
              <a:gd name="connsiteX72" fmla="*/ 6517473 w 26573087"/>
              <a:gd name="connsiteY72" fmla="*/ 3768187 h 17378443"/>
              <a:gd name="connsiteX73" fmla="*/ 6538948 w 26573087"/>
              <a:gd name="connsiteY73" fmla="*/ 3606648 h 17378443"/>
              <a:gd name="connsiteX74" fmla="*/ 6632707 w 26573087"/>
              <a:gd name="connsiteY74" fmla="*/ 3457571 h 17378443"/>
              <a:gd name="connsiteX75" fmla="*/ 6694639 w 26573087"/>
              <a:gd name="connsiteY75" fmla="*/ 3393243 h 17378443"/>
              <a:gd name="connsiteX76" fmla="*/ 6655525 w 26573087"/>
              <a:gd name="connsiteY76" fmla="*/ 3176770 h 17378443"/>
              <a:gd name="connsiteX77" fmla="*/ 6737685 w 26573087"/>
              <a:gd name="connsiteY77" fmla="*/ 2916486 h 17378443"/>
              <a:gd name="connsiteX78" fmla="*/ 6878421 w 26573087"/>
              <a:gd name="connsiteY78" fmla="*/ 2679594 h 17378443"/>
              <a:gd name="connsiteX79" fmla="*/ 7030757 w 26573087"/>
              <a:gd name="connsiteY79" fmla="*/ 2776037 h 17378443"/>
              <a:gd name="connsiteX80" fmla="*/ 7191050 w 26573087"/>
              <a:gd name="connsiteY80" fmla="*/ 2823397 h 17378443"/>
              <a:gd name="connsiteX81" fmla="*/ 7281647 w 26573087"/>
              <a:gd name="connsiteY81" fmla="*/ 2850144 h 17378443"/>
              <a:gd name="connsiteX82" fmla="*/ 7267553 w 26573087"/>
              <a:gd name="connsiteY82" fmla="*/ 2732321 h 17378443"/>
              <a:gd name="connsiteX83" fmla="*/ 7243011 w 26573087"/>
              <a:gd name="connsiteY83" fmla="*/ 2290843 h 17378443"/>
              <a:gd name="connsiteX84" fmla="*/ 7171493 w 26573087"/>
              <a:gd name="connsiteY84" fmla="*/ 1908710 h 17378443"/>
              <a:gd name="connsiteX85" fmla="*/ 7118189 w 26573087"/>
              <a:gd name="connsiteY85" fmla="*/ 1694058 h 17378443"/>
              <a:gd name="connsiteX86" fmla="*/ 7173027 w 26573087"/>
              <a:gd name="connsiteY86" fmla="*/ 1609022 h 17378443"/>
              <a:gd name="connsiteX87" fmla="*/ 6914947 w 26573087"/>
              <a:gd name="connsiteY87" fmla="*/ 1296872 h 17378443"/>
              <a:gd name="connsiteX88" fmla="*/ 6809874 w 26573087"/>
              <a:gd name="connsiteY88" fmla="*/ 1087686 h 17378443"/>
              <a:gd name="connsiteX89" fmla="*/ 6648239 w 26573087"/>
              <a:gd name="connsiteY89" fmla="*/ 947237 h 17378443"/>
              <a:gd name="connsiteX90" fmla="*/ 6568475 w 26573087"/>
              <a:gd name="connsiteY90" fmla="*/ 762498 h 17378443"/>
              <a:gd name="connsiteX91" fmla="*/ 6575378 w 26573087"/>
              <a:gd name="connsiteY91" fmla="*/ 630294 h 17378443"/>
              <a:gd name="connsiteX92" fmla="*/ 6707006 w 26573087"/>
              <a:gd name="connsiteY92" fmla="*/ 405864 h 17378443"/>
              <a:gd name="connsiteX93" fmla="*/ 6630024 w 26573087"/>
              <a:gd name="connsiteY93" fmla="*/ 360710 h 17378443"/>
              <a:gd name="connsiteX94" fmla="*/ 6538948 w 26573087"/>
              <a:gd name="connsiteY94" fmla="*/ 440856 h 17378443"/>
              <a:gd name="connsiteX95" fmla="*/ 6369451 w 26573087"/>
              <a:gd name="connsiteY95" fmla="*/ 470768 h 17378443"/>
              <a:gd name="connsiteX96" fmla="*/ 6192284 w 26573087"/>
              <a:gd name="connsiteY96" fmla="*/ 508732 h 17378443"/>
              <a:gd name="connsiteX97" fmla="*/ 5512669 w 26573087"/>
              <a:gd name="connsiteY97" fmla="*/ 249885 h 17378443"/>
              <a:gd name="connsiteX98" fmla="*/ 5329655 w 26573087"/>
              <a:gd name="connsiteY98" fmla="*/ 221412 h 17378443"/>
              <a:gd name="connsiteX99" fmla="*/ 4932948 w 26573087"/>
              <a:gd name="connsiteY99" fmla="*/ 149222 h 17378443"/>
              <a:gd name="connsiteX100" fmla="*/ 4692316 w 26573087"/>
              <a:gd name="connsiteY100" fmla="*/ 77033 h 17378443"/>
              <a:gd name="connsiteX101" fmla="*/ 4403558 w 26573087"/>
              <a:gd name="connsiteY101" fmla="*/ 4843 h 17378443"/>
              <a:gd name="connsiteX102" fmla="*/ 4259179 w 26573087"/>
              <a:gd name="connsiteY102" fmla="*/ 221412 h 17378443"/>
              <a:gd name="connsiteX103" fmla="*/ 4066674 w 26573087"/>
              <a:gd name="connsiteY103" fmla="*/ 197349 h 17378443"/>
              <a:gd name="connsiteX104" fmla="*/ 3898232 w 26573087"/>
              <a:gd name="connsiteY104" fmla="*/ 197349 h 17378443"/>
              <a:gd name="connsiteX105" fmla="*/ 3753853 w 26573087"/>
              <a:gd name="connsiteY105" fmla="*/ 197349 h 17378443"/>
              <a:gd name="connsiteX106" fmla="*/ 3465095 w 26573087"/>
              <a:gd name="connsiteY106" fmla="*/ 510170 h 17378443"/>
              <a:gd name="connsiteX107" fmla="*/ 3320716 w 26573087"/>
              <a:gd name="connsiteY107" fmla="*/ 437980 h 17378443"/>
              <a:gd name="connsiteX108" fmla="*/ 2791327 w 26573087"/>
              <a:gd name="connsiteY108" fmla="*/ 317665 h 17378443"/>
              <a:gd name="connsiteX109" fmla="*/ 1612232 w 26573087"/>
              <a:gd name="connsiteY109" fmla="*/ 486107 h 17378443"/>
              <a:gd name="connsiteX110" fmla="*/ 890337 w 26573087"/>
              <a:gd name="connsiteY110" fmla="*/ 293601 h 17378443"/>
              <a:gd name="connsiteX111" fmla="*/ 144379 w 26573087"/>
              <a:gd name="connsiteY111" fmla="*/ 389854 h 17378443"/>
              <a:gd name="connsiteX112" fmla="*/ 0 w 26573087"/>
              <a:gd name="connsiteY112" fmla="*/ 437980 h 17378443"/>
              <a:gd name="connsiteX113" fmla="*/ 0 w 26573087"/>
              <a:gd name="connsiteY113" fmla="*/ 17378443 h 17378443"/>
              <a:gd name="connsiteX114" fmla="*/ 26565727 w 26573087"/>
              <a:gd name="connsiteY114" fmla="*/ 17378443 h 17378443"/>
              <a:gd name="connsiteX115" fmla="*/ 26573087 w 26573087"/>
              <a:gd name="connsiteY115" fmla="*/ 11157414 h 17378443"/>
              <a:gd name="connsiteX0" fmla="*/ 26573087 w 26573087"/>
              <a:gd name="connsiteY0" fmla="*/ 11157295 h 17378324"/>
              <a:gd name="connsiteX1" fmla="*/ 26367185 w 26573087"/>
              <a:gd name="connsiteY1" fmla="*/ 11195995 h 17378324"/>
              <a:gd name="connsiteX2" fmla="*/ 25843832 w 26573087"/>
              <a:gd name="connsiteY2" fmla="*/ 11338472 h 17378324"/>
              <a:gd name="connsiteX3" fmla="*/ 25097874 w 26573087"/>
              <a:gd name="connsiteY3" fmla="*/ 11434724 h 17378324"/>
              <a:gd name="connsiteX4" fmla="*/ 24806146 w 26573087"/>
              <a:gd name="connsiteY4" fmla="*/ 11434054 h 17378324"/>
              <a:gd name="connsiteX5" fmla="*/ 24464946 w 26573087"/>
              <a:gd name="connsiteY5" fmla="*/ 11633845 h 17378324"/>
              <a:gd name="connsiteX6" fmla="*/ 24262278 w 26573087"/>
              <a:gd name="connsiteY6" fmla="*/ 11500970 h 17378324"/>
              <a:gd name="connsiteX7" fmla="*/ 24116364 w 26573087"/>
              <a:gd name="connsiteY7" fmla="*/ 11326872 h 17378324"/>
              <a:gd name="connsiteX8" fmla="*/ 23150101 w 26573087"/>
              <a:gd name="connsiteY8" fmla="*/ 10951352 h 17378324"/>
              <a:gd name="connsiteX9" fmla="*/ 22390434 w 26573087"/>
              <a:gd name="connsiteY9" fmla="*/ 10471431 h 17378324"/>
              <a:gd name="connsiteX10" fmla="*/ 22116535 w 26573087"/>
              <a:gd name="connsiteY10" fmla="*/ 10357059 h 17378324"/>
              <a:gd name="connsiteX11" fmla="*/ 21664800 w 26573087"/>
              <a:gd name="connsiteY11" fmla="*/ 10134835 h 17378324"/>
              <a:gd name="connsiteX12" fmla="*/ 21488400 w 26573087"/>
              <a:gd name="connsiteY12" fmla="*/ 10087188 h 17378324"/>
              <a:gd name="connsiteX13" fmla="*/ 21238565 w 26573087"/>
              <a:gd name="connsiteY13" fmla="*/ 10007329 h 17378324"/>
              <a:gd name="connsiteX14" fmla="*/ 20798527 w 26573087"/>
              <a:gd name="connsiteY14" fmla="*/ 10038295 h 17378324"/>
              <a:gd name="connsiteX15" fmla="*/ 20357432 w 26573087"/>
              <a:gd name="connsiteY15" fmla="*/ 10014998 h 17378324"/>
              <a:gd name="connsiteX16" fmla="*/ 19787202 w 26573087"/>
              <a:gd name="connsiteY16" fmla="*/ 9872824 h 17378324"/>
              <a:gd name="connsiteX17" fmla="*/ 19033958 w 26573087"/>
              <a:gd name="connsiteY17" fmla="*/ 9798430 h 17378324"/>
              <a:gd name="connsiteX18" fmla="*/ 18600821 w 26573087"/>
              <a:gd name="connsiteY18" fmla="*/ 9774367 h 17378324"/>
              <a:gd name="connsiteX19" fmla="*/ 18267579 w 26573087"/>
              <a:gd name="connsiteY19" fmla="*/ 9909254 h 17378324"/>
              <a:gd name="connsiteX20" fmla="*/ 17828691 w 26573087"/>
              <a:gd name="connsiteY20" fmla="*/ 9908967 h 17378324"/>
              <a:gd name="connsiteX21" fmla="*/ 17512323 w 26573087"/>
              <a:gd name="connsiteY21" fmla="*/ 9835627 h 17378324"/>
              <a:gd name="connsiteX22" fmla="*/ 17084842 w 26573087"/>
              <a:gd name="connsiteY22" fmla="*/ 9822493 h 17378324"/>
              <a:gd name="connsiteX23" fmla="*/ 16513558 w 26573087"/>
              <a:gd name="connsiteY23" fmla="*/ 9752317 h 17378324"/>
              <a:gd name="connsiteX24" fmla="*/ 15857621 w 26573087"/>
              <a:gd name="connsiteY24" fmla="*/ 9750303 h 17378324"/>
              <a:gd name="connsiteX25" fmla="*/ 14988472 w 26573087"/>
              <a:gd name="connsiteY25" fmla="*/ 9605158 h 17378324"/>
              <a:gd name="connsiteX26" fmla="*/ 14017892 w 26573087"/>
              <a:gd name="connsiteY26" fmla="*/ 9374018 h 17378324"/>
              <a:gd name="connsiteX27" fmla="*/ 13090358 w 26573087"/>
              <a:gd name="connsiteY27" fmla="*/ 8980282 h 17378324"/>
              <a:gd name="connsiteX28" fmla="*/ 12452254 w 26573087"/>
              <a:gd name="connsiteY28" fmla="*/ 8560280 h 17378324"/>
              <a:gd name="connsiteX29" fmla="*/ 11670632 w 26573087"/>
              <a:gd name="connsiteY29" fmla="*/ 8450893 h 17378324"/>
              <a:gd name="connsiteX30" fmla="*/ 11471608 w 26573087"/>
              <a:gd name="connsiteY30" fmla="*/ 8459042 h 17378324"/>
              <a:gd name="connsiteX31" fmla="*/ 11391461 w 26573087"/>
              <a:gd name="connsiteY31" fmla="*/ 8459042 h 17378324"/>
              <a:gd name="connsiteX32" fmla="*/ 11335187 w 26573087"/>
              <a:gd name="connsiteY32" fmla="*/ 8404204 h 17378324"/>
              <a:gd name="connsiteX33" fmla="*/ 11274884 w 26573087"/>
              <a:gd name="connsiteY33" fmla="*/ 8462685 h 17378324"/>
              <a:gd name="connsiteX34" fmla="*/ 11196656 w 26573087"/>
              <a:gd name="connsiteY34" fmla="*/ 8493267 h 17378324"/>
              <a:gd name="connsiteX35" fmla="*/ 10991783 w 26573087"/>
              <a:gd name="connsiteY35" fmla="*/ 8461151 h 17378324"/>
              <a:gd name="connsiteX36" fmla="*/ 10732169 w 26573087"/>
              <a:gd name="connsiteY36" fmla="*/ 8566895 h 17378324"/>
              <a:gd name="connsiteX37" fmla="*/ 10477061 w 26573087"/>
              <a:gd name="connsiteY37" fmla="*/ 8612049 h 17378324"/>
              <a:gd name="connsiteX38" fmla="*/ 10265765 w 26573087"/>
              <a:gd name="connsiteY38" fmla="*/ 8557404 h 17378324"/>
              <a:gd name="connsiteX39" fmla="*/ 10083231 w 26573087"/>
              <a:gd name="connsiteY39" fmla="*/ 8582905 h 17378324"/>
              <a:gd name="connsiteX40" fmla="*/ 9865032 w 26573087"/>
              <a:gd name="connsiteY40" fmla="*/ 8644836 h 17378324"/>
              <a:gd name="connsiteX41" fmla="*/ 9598995 w 26573087"/>
              <a:gd name="connsiteY41" fmla="*/ 8902149 h 17378324"/>
              <a:gd name="connsiteX42" fmla="*/ 9336506 w 26573087"/>
              <a:gd name="connsiteY42" fmla="*/ 9220914 h 17378324"/>
              <a:gd name="connsiteX43" fmla="*/ 9157135 w 26573087"/>
              <a:gd name="connsiteY43" fmla="*/ 9482637 h 17378324"/>
              <a:gd name="connsiteX44" fmla="*/ 9144000 w 26573087"/>
              <a:gd name="connsiteY44" fmla="*/ 10039061 h 17378324"/>
              <a:gd name="connsiteX45" fmla="*/ 9055034 w 26573087"/>
              <a:gd name="connsiteY45" fmla="*/ 9760082 h 17378324"/>
              <a:gd name="connsiteX46" fmla="*/ 8927432 w 26573087"/>
              <a:gd name="connsiteY46" fmla="*/ 9654051 h 17378324"/>
              <a:gd name="connsiteX47" fmla="*/ 8667818 w 26573087"/>
              <a:gd name="connsiteY47" fmla="*/ 9358774 h 17378324"/>
              <a:gd name="connsiteX48" fmla="*/ 8157411 w 26573087"/>
              <a:gd name="connsiteY48" fmla="*/ 9654051 h 17378324"/>
              <a:gd name="connsiteX49" fmla="*/ 8083688 w 26573087"/>
              <a:gd name="connsiteY49" fmla="*/ 9201452 h 17378324"/>
              <a:gd name="connsiteX50" fmla="*/ 8174667 w 26573087"/>
              <a:gd name="connsiteY50" fmla="*/ 9005496 h 17378324"/>
              <a:gd name="connsiteX51" fmla="*/ 8280315 w 26573087"/>
              <a:gd name="connsiteY51" fmla="*/ 8856132 h 17378324"/>
              <a:gd name="connsiteX52" fmla="*/ 8422680 w 26573087"/>
              <a:gd name="connsiteY52" fmla="*/ 8633332 h 17378324"/>
              <a:gd name="connsiteX53" fmla="*/ 8328730 w 26573087"/>
              <a:gd name="connsiteY53" fmla="*/ 8254745 h 17378324"/>
              <a:gd name="connsiteX54" fmla="*/ 7916779 w 26573087"/>
              <a:gd name="connsiteY54" fmla="*/ 7632746 h 17378324"/>
              <a:gd name="connsiteX55" fmla="*/ 7662246 w 26573087"/>
              <a:gd name="connsiteY55" fmla="*/ 7257225 h 17378324"/>
              <a:gd name="connsiteX56" fmla="*/ 7423821 w 26573087"/>
              <a:gd name="connsiteY56" fmla="*/ 6927628 h 17378324"/>
              <a:gd name="connsiteX57" fmla="*/ 7238409 w 26573087"/>
              <a:gd name="connsiteY57" fmla="*/ 6619313 h 17378324"/>
              <a:gd name="connsiteX58" fmla="*/ 7032291 w 26573087"/>
              <a:gd name="connsiteY58" fmla="*/ 6390185 h 17378324"/>
              <a:gd name="connsiteX59" fmla="*/ 6779388 w 26573087"/>
              <a:gd name="connsiteY59" fmla="*/ 6091074 h 17378324"/>
              <a:gd name="connsiteX60" fmla="*/ 6713621 w 26573087"/>
              <a:gd name="connsiteY60" fmla="*/ 5900198 h 17378324"/>
              <a:gd name="connsiteX61" fmla="*/ 6617369 w 26573087"/>
              <a:gd name="connsiteY61" fmla="*/ 5779882 h 17378324"/>
              <a:gd name="connsiteX62" fmla="*/ 6571735 w 26573087"/>
              <a:gd name="connsiteY62" fmla="*/ 5635695 h 17378324"/>
              <a:gd name="connsiteX63" fmla="*/ 6230919 w 26573087"/>
              <a:gd name="connsiteY63" fmla="*/ 5176099 h 17378324"/>
              <a:gd name="connsiteX64" fmla="*/ 5991727 w 26573087"/>
              <a:gd name="connsiteY64" fmla="*/ 4745167 h 17378324"/>
              <a:gd name="connsiteX65" fmla="*/ 5894132 w 26573087"/>
              <a:gd name="connsiteY65" fmla="*/ 4346063 h 17378324"/>
              <a:gd name="connsiteX66" fmla="*/ 5871411 w 26573087"/>
              <a:gd name="connsiteY66" fmla="*/ 3806703 h 17378324"/>
              <a:gd name="connsiteX67" fmla="*/ 6061711 w 26573087"/>
              <a:gd name="connsiteY67" fmla="*/ 3409997 h 17378324"/>
              <a:gd name="connsiteX68" fmla="*/ 6232358 w 26573087"/>
              <a:gd name="connsiteY68" fmla="*/ 3325440 h 17378324"/>
              <a:gd name="connsiteX69" fmla="*/ 6454679 w 26573087"/>
              <a:gd name="connsiteY69" fmla="*/ 3418817 h 17378324"/>
              <a:gd name="connsiteX70" fmla="*/ 6415085 w 26573087"/>
              <a:gd name="connsiteY70" fmla="*/ 3588313 h 17378324"/>
              <a:gd name="connsiteX71" fmla="*/ 6432150 w 26573087"/>
              <a:gd name="connsiteY71" fmla="*/ 3744005 h 17378324"/>
              <a:gd name="connsiteX72" fmla="*/ 6517473 w 26573087"/>
              <a:gd name="connsiteY72" fmla="*/ 3768068 h 17378324"/>
              <a:gd name="connsiteX73" fmla="*/ 6538948 w 26573087"/>
              <a:gd name="connsiteY73" fmla="*/ 3606529 h 17378324"/>
              <a:gd name="connsiteX74" fmla="*/ 6632707 w 26573087"/>
              <a:gd name="connsiteY74" fmla="*/ 3457452 h 17378324"/>
              <a:gd name="connsiteX75" fmla="*/ 6694639 w 26573087"/>
              <a:gd name="connsiteY75" fmla="*/ 3393124 h 17378324"/>
              <a:gd name="connsiteX76" fmla="*/ 6655525 w 26573087"/>
              <a:gd name="connsiteY76" fmla="*/ 3176651 h 17378324"/>
              <a:gd name="connsiteX77" fmla="*/ 6737685 w 26573087"/>
              <a:gd name="connsiteY77" fmla="*/ 2916367 h 17378324"/>
              <a:gd name="connsiteX78" fmla="*/ 6878421 w 26573087"/>
              <a:gd name="connsiteY78" fmla="*/ 2679475 h 17378324"/>
              <a:gd name="connsiteX79" fmla="*/ 7030757 w 26573087"/>
              <a:gd name="connsiteY79" fmla="*/ 2775918 h 17378324"/>
              <a:gd name="connsiteX80" fmla="*/ 7191050 w 26573087"/>
              <a:gd name="connsiteY80" fmla="*/ 2823278 h 17378324"/>
              <a:gd name="connsiteX81" fmla="*/ 7281647 w 26573087"/>
              <a:gd name="connsiteY81" fmla="*/ 2850025 h 17378324"/>
              <a:gd name="connsiteX82" fmla="*/ 7267553 w 26573087"/>
              <a:gd name="connsiteY82" fmla="*/ 2732202 h 17378324"/>
              <a:gd name="connsiteX83" fmla="*/ 7243011 w 26573087"/>
              <a:gd name="connsiteY83" fmla="*/ 2290724 h 17378324"/>
              <a:gd name="connsiteX84" fmla="*/ 7171493 w 26573087"/>
              <a:gd name="connsiteY84" fmla="*/ 1908591 h 17378324"/>
              <a:gd name="connsiteX85" fmla="*/ 7118189 w 26573087"/>
              <a:gd name="connsiteY85" fmla="*/ 1693939 h 17378324"/>
              <a:gd name="connsiteX86" fmla="*/ 7173027 w 26573087"/>
              <a:gd name="connsiteY86" fmla="*/ 1608903 h 17378324"/>
              <a:gd name="connsiteX87" fmla="*/ 6914947 w 26573087"/>
              <a:gd name="connsiteY87" fmla="*/ 1296753 h 17378324"/>
              <a:gd name="connsiteX88" fmla="*/ 6809874 w 26573087"/>
              <a:gd name="connsiteY88" fmla="*/ 1087567 h 17378324"/>
              <a:gd name="connsiteX89" fmla="*/ 6648239 w 26573087"/>
              <a:gd name="connsiteY89" fmla="*/ 947118 h 17378324"/>
              <a:gd name="connsiteX90" fmla="*/ 6568475 w 26573087"/>
              <a:gd name="connsiteY90" fmla="*/ 762379 h 17378324"/>
              <a:gd name="connsiteX91" fmla="*/ 6575378 w 26573087"/>
              <a:gd name="connsiteY91" fmla="*/ 630175 h 17378324"/>
              <a:gd name="connsiteX92" fmla="*/ 6707006 w 26573087"/>
              <a:gd name="connsiteY92" fmla="*/ 405745 h 17378324"/>
              <a:gd name="connsiteX93" fmla="*/ 6630024 w 26573087"/>
              <a:gd name="connsiteY93" fmla="*/ 360591 h 17378324"/>
              <a:gd name="connsiteX94" fmla="*/ 6538948 w 26573087"/>
              <a:gd name="connsiteY94" fmla="*/ 440737 h 17378324"/>
              <a:gd name="connsiteX95" fmla="*/ 6369451 w 26573087"/>
              <a:gd name="connsiteY95" fmla="*/ 470649 h 17378324"/>
              <a:gd name="connsiteX96" fmla="*/ 6192284 w 26573087"/>
              <a:gd name="connsiteY96" fmla="*/ 508613 h 17378324"/>
              <a:gd name="connsiteX97" fmla="*/ 5512669 w 26573087"/>
              <a:gd name="connsiteY97" fmla="*/ 249766 h 17378324"/>
              <a:gd name="connsiteX98" fmla="*/ 5329655 w 26573087"/>
              <a:gd name="connsiteY98" fmla="*/ 221293 h 17378324"/>
              <a:gd name="connsiteX99" fmla="*/ 4980307 w 26573087"/>
              <a:gd name="connsiteY99" fmla="*/ 134531 h 17378324"/>
              <a:gd name="connsiteX100" fmla="*/ 4692316 w 26573087"/>
              <a:gd name="connsiteY100" fmla="*/ 76914 h 17378324"/>
              <a:gd name="connsiteX101" fmla="*/ 4403558 w 26573087"/>
              <a:gd name="connsiteY101" fmla="*/ 4724 h 17378324"/>
              <a:gd name="connsiteX102" fmla="*/ 4259179 w 26573087"/>
              <a:gd name="connsiteY102" fmla="*/ 221293 h 17378324"/>
              <a:gd name="connsiteX103" fmla="*/ 4066674 w 26573087"/>
              <a:gd name="connsiteY103" fmla="*/ 197230 h 17378324"/>
              <a:gd name="connsiteX104" fmla="*/ 3898232 w 26573087"/>
              <a:gd name="connsiteY104" fmla="*/ 197230 h 17378324"/>
              <a:gd name="connsiteX105" fmla="*/ 3753853 w 26573087"/>
              <a:gd name="connsiteY105" fmla="*/ 197230 h 17378324"/>
              <a:gd name="connsiteX106" fmla="*/ 3465095 w 26573087"/>
              <a:gd name="connsiteY106" fmla="*/ 510051 h 17378324"/>
              <a:gd name="connsiteX107" fmla="*/ 3320716 w 26573087"/>
              <a:gd name="connsiteY107" fmla="*/ 437861 h 17378324"/>
              <a:gd name="connsiteX108" fmla="*/ 2791327 w 26573087"/>
              <a:gd name="connsiteY108" fmla="*/ 317546 h 17378324"/>
              <a:gd name="connsiteX109" fmla="*/ 1612232 w 26573087"/>
              <a:gd name="connsiteY109" fmla="*/ 485988 h 17378324"/>
              <a:gd name="connsiteX110" fmla="*/ 890337 w 26573087"/>
              <a:gd name="connsiteY110" fmla="*/ 293482 h 17378324"/>
              <a:gd name="connsiteX111" fmla="*/ 144379 w 26573087"/>
              <a:gd name="connsiteY111" fmla="*/ 389735 h 17378324"/>
              <a:gd name="connsiteX112" fmla="*/ 0 w 26573087"/>
              <a:gd name="connsiteY112" fmla="*/ 437861 h 17378324"/>
              <a:gd name="connsiteX113" fmla="*/ 0 w 26573087"/>
              <a:gd name="connsiteY113" fmla="*/ 17378324 h 17378324"/>
              <a:gd name="connsiteX114" fmla="*/ 26565727 w 26573087"/>
              <a:gd name="connsiteY114" fmla="*/ 17378324 h 17378324"/>
              <a:gd name="connsiteX115" fmla="*/ 26573087 w 26573087"/>
              <a:gd name="connsiteY115" fmla="*/ 11157295 h 17378324"/>
              <a:gd name="connsiteX0" fmla="*/ 26573087 w 26573087"/>
              <a:gd name="connsiteY0" fmla="*/ 11095650 h 17316679"/>
              <a:gd name="connsiteX1" fmla="*/ 26367185 w 26573087"/>
              <a:gd name="connsiteY1" fmla="*/ 11134350 h 17316679"/>
              <a:gd name="connsiteX2" fmla="*/ 25843832 w 26573087"/>
              <a:gd name="connsiteY2" fmla="*/ 11276827 h 17316679"/>
              <a:gd name="connsiteX3" fmla="*/ 25097874 w 26573087"/>
              <a:gd name="connsiteY3" fmla="*/ 11373079 h 17316679"/>
              <a:gd name="connsiteX4" fmla="*/ 24806146 w 26573087"/>
              <a:gd name="connsiteY4" fmla="*/ 11372409 h 17316679"/>
              <a:gd name="connsiteX5" fmla="*/ 24464946 w 26573087"/>
              <a:gd name="connsiteY5" fmla="*/ 11572200 h 17316679"/>
              <a:gd name="connsiteX6" fmla="*/ 24262278 w 26573087"/>
              <a:gd name="connsiteY6" fmla="*/ 11439325 h 17316679"/>
              <a:gd name="connsiteX7" fmla="*/ 24116364 w 26573087"/>
              <a:gd name="connsiteY7" fmla="*/ 11265227 h 17316679"/>
              <a:gd name="connsiteX8" fmla="*/ 23150101 w 26573087"/>
              <a:gd name="connsiteY8" fmla="*/ 10889707 h 17316679"/>
              <a:gd name="connsiteX9" fmla="*/ 22390434 w 26573087"/>
              <a:gd name="connsiteY9" fmla="*/ 10409786 h 17316679"/>
              <a:gd name="connsiteX10" fmla="*/ 22116535 w 26573087"/>
              <a:gd name="connsiteY10" fmla="*/ 10295414 h 17316679"/>
              <a:gd name="connsiteX11" fmla="*/ 21664800 w 26573087"/>
              <a:gd name="connsiteY11" fmla="*/ 10073190 h 17316679"/>
              <a:gd name="connsiteX12" fmla="*/ 21488400 w 26573087"/>
              <a:gd name="connsiteY12" fmla="*/ 10025543 h 17316679"/>
              <a:gd name="connsiteX13" fmla="*/ 21238565 w 26573087"/>
              <a:gd name="connsiteY13" fmla="*/ 9945684 h 17316679"/>
              <a:gd name="connsiteX14" fmla="*/ 20798527 w 26573087"/>
              <a:gd name="connsiteY14" fmla="*/ 9976650 h 17316679"/>
              <a:gd name="connsiteX15" fmla="*/ 20357432 w 26573087"/>
              <a:gd name="connsiteY15" fmla="*/ 9953353 h 17316679"/>
              <a:gd name="connsiteX16" fmla="*/ 19787202 w 26573087"/>
              <a:gd name="connsiteY16" fmla="*/ 9811179 h 17316679"/>
              <a:gd name="connsiteX17" fmla="*/ 19033958 w 26573087"/>
              <a:gd name="connsiteY17" fmla="*/ 9736785 h 17316679"/>
              <a:gd name="connsiteX18" fmla="*/ 18600821 w 26573087"/>
              <a:gd name="connsiteY18" fmla="*/ 9712722 h 17316679"/>
              <a:gd name="connsiteX19" fmla="*/ 18267579 w 26573087"/>
              <a:gd name="connsiteY19" fmla="*/ 9847609 h 17316679"/>
              <a:gd name="connsiteX20" fmla="*/ 17828691 w 26573087"/>
              <a:gd name="connsiteY20" fmla="*/ 9847322 h 17316679"/>
              <a:gd name="connsiteX21" fmla="*/ 17512323 w 26573087"/>
              <a:gd name="connsiteY21" fmla="*/ 9773982 h 17316679"/>
              <a:gd name="connsiteX22" fmla="*/ 17084842 w 26573087"/>
              <a:gd name="connsiteY22" fmla="*/ 9760848 h 17316679"/>
              <a:gd name="connsiteX23" fmla="*/ 16513558 w 26573087"/>
              <a:gd name="connsiteY23" fmla="*/ 9690672 h 17316679"/>
              <a:gd name="connsiteX24" fmla="*/ 15857621 w 26573087"/>
              <a:gd name="connsiteY24" fmla="*/ 9688658 h 17316679"/>
              <a:gd name="connsiteX25" fmla="*/ 14988472 w 26573087"/>
              <a:gd name="connsiteY25" fmla="*/ 9543513 h 17316679"/>
              <a:gd name="connsiteX26" fmla="*/ 14017892 w 26573087"/>
              <a:gd name="connsiteY26" fmla="*/ 9312373 h 17316679"/>
              <a:gd name="connsiteX27" fmla="*/ 13090358 w 26573087"/>
              <a:gd name="connsiteY27" fmla="*/ 8918637 h 17316679"/>
              <a:gd name="connsiteX28" fmla="*/ 12452254 w 26573087"/>
              <a:gd name="connsiteY28" fmla="*/ 8498635 h 17316679"/>
              <a:gd name="connsiteX29" fmla="*/ 11670632 w 26573087"/>
              <a:gd name="connsiteY29" fmla="*/ 8389248 h 17316679"/>
              <a:gd name="connsiteX30" fmla="*/ 11471608 w 26573087"/>
              <a:gd name="connsiteY30" fmla="*/ 8397397 h 17316679"/>
              <a:gd name="connsiteX31" fmla="*/ 11391461 w 26573087"/>
              <a:gd name="connsiteY31" fmla="*/ 8397397 h 17316679"/>
              <a:gd name="connsiteX32" fmla="*/ 11335187 w 26573087"/>
              <a:gd name="connsiteY32" fmla="*/ 8342559 h 17316679"/>
              <a:gd name="connsiteX33" fmla="*/ 11274884 w 26573087"/>
              <a:gd name="connsiteY33" fmla="*/ 8401040 h 17316679"/>
              <a:gd name="connsiteX34" fmla="*/ 11196656 w 26573087"/>
              <a:gd name="connsiteY34" fmla="*/ 8431622 h 17316679"/>
              <a:gd name="connsiteX35" fmla="*/ 10991783 w 26573087"/>
              <a:gd name="connsiteY35" fmla="*/ 8399506 h 17316679"/>
              <a:gd name="connsiteX36" fmla="*/ 10732169 w 26573087"/>
              <a:gd name="connsiteY36" fmla="*/ 8505250 h 17316679"/>
              <a:gd name="connsiteX37" fmla="*/ 10477061 w 26573087"/>
              <a:gd name="connsiteY37" fmla="*/ 8550404 h 17316679"/>
              <a:gd name="connsiteX38" fmla="*/ 10265765 w 26573087"/>
              <a:gd name="connsiteY38" fmla="*/ 8495759 h 17316679"/>
              <a:gd name="connsiteX39" fmla="*/ 10083231 w 26573087"/>
              <a:gd name="connsiteY39" fmla="*/ 8521260 h 17316679"/>
              <a:gd name="connsiteX40" fmla="*/ 9865032 w 26573087"/>
              <a:gd name="connsiteY40" fmla="*/ 8583191 h 17316679"/>
              <a:gd name="connsiteX41" fmla="*/ 9598995 w 26573087"/>
              <a:gd name="connsiteY41" fmla="*/ 8840504 h 17316679"/>
              <a:gd name="connsiteX42" fmla="*/ 9336506 w 26573087"/>
              <a:gd name="connsiteY42" fmla="*/ 9159269 h 17316679"/>
              <a:gd name="connsiteX43" fmla="*/ 9157135 w 26573087"/>
              <a:gd name="connsiteY43" fmla="*/ 9420992 h 17316679"/>
              <a:gd name="connsiteX44" fmla="*/ 9144000 w 26573087"/>
              <a:gd name="connsiteY44" fmla="*/ 9977416 h 17316679"/>
              <a:gd name="connsiteX45" fmla="*/ 9055034 w 26573087"/>
              <a:gd name="connsiteY45" fmla="*/ 9698437 h 17316679"/>
              <a:gd name="connsiteX46" fmla="*/ 8927432 w 26573087"/>
              <a:gd name="connsiteY46" fmla="*/ 9592406 h 17316679"/>
              <a:gd name="connsiteX47" fmla="*/ 8667818 w 26573087"/>
              <a:gd name="connsiteY47" fmla="*/ 9297129 h 17316679"/>
              <a:gd name="connsiteX48" fmla="*/ 8157411 w 26573087"/>
              <a:gd name="connsiteY48" fmla="*/ 9592406 h 17316679"/>
              <a:gd name="connsiteX49" fmla="*/ 8083688 w 26573087"/>
              <a:gd name="connsiteY49" fmla="*/ 9139807 h 17316679"/>
              <a:gd name="connsiteX50" fmla="*/ 8174667 w 26573087"/>
              <a:gd name="connsiteY50" fmla="*/ 8943851 h 17316679"/>
              <a:gd name="connsiteX51" fmla="*/ 8280315 w 26573087"/>
              <a:gd name="connsiteY51" fmla="*/ 8794487 h 17316679"/>
              <a:gd name="connsiteX52" fmla="*/ 8422680 w 26573087"/>
              <a:gd name="connsiteY52" fmla="*/ 8571687 h 17316679"/>
              <a:gd name="connsiteX53" fmla="*/ 8328730 w 26573087"/>
              <a:gd name="connsiteY53" fmla="*/ 8193100 h 17316679"/>
              <a:gd name="connsiteX54" fmla="*/ 7916779 w 26573087"/>
              <a:gd name="connsiteY54" fmla="*/ 7571101 h 17316679"/>
              <a:gd name="connsiteX55" fmla="*/ 7662246 w 26573087"/>
              <a:gd name="connsiteY55" fmla="*/ 7195580 h 17316679"/>
              <a:gd name="connsiteX56" fmla="*/ 7423821 w 26573087"/>
              <a:gd name="connsiteY56" fmla="*/ 6865983 h 17316679"/>
              <a:gd name="connsiteX57" fmla="*/ 7238409 w 26573087"/>
              <a:gd name="connsiteY57" fmla="*/ 6557668 h 17316679"/>
              <a:gd name="connsiteX58" fmla="*/ 7032291 w 26573087"/>
              <a:gd name="connsiteY58" fmla="*/ 6328540 h 17316679"/>
              <a:gd name="connsiteX59" fmla="*/ 6779388 w 26573087"/>
              <a:gd name="connsiteY59" fmla="*/ 6029429 h 17316679"/>
              <a:gd name="connsiteX60" fmla="*/ 6713621 w 26573087"/>
              <a:gd name="connsiteY60" fmla="*/ 5838553 h 17316679"/>
              <a:gd name="connsiteX61" fmla="*/ 6617369 w 26573087"/>
              <a:gd name="connsiteY61" fmla="*/ 5718237 h 17316679"/>
              <a:gd name="connsiteX62" fmla="*/ 6571735 w 26573087"/>
              <a:gd name="connsiteY62" fmla="*/ 5574050 h 17316679"/>
              <a:gd name="connsiteX63" fmla="*/ 6230919 w 26573087"/>
              <a:gd name="connsiteY63" fmla="*/ 5114454 h 17316679"/>
              <a:gd name="connsiteX64" fmla="*/ 5991727 w 26573087"/>
              <a:gd name="connsiteY64" fmla="*/ 4683522 h 17316679"/>
              <a:gd name="connsiteX65" fmla="*/ 5894132 w 26573087"/>
              <a:gd name="connsiteY65" fmla="*/ 4284418 h 17316679"/>
              <a:gd name="connsiteX66" fmla="*/ 5871411 w 26573087"/>
              <a:gd name="connsiteY66" fmla="*/ 3745058 h 17316679"/>
              <a:gd name="connsiteX67" fmla="*/ 6061711 w 26573087"/>
              <a:gd name="connsiteY67" fmla="*/ 3348352 h 17316679"/>
              <a:gd name="connsiteX68" fmla="*/ 6232358 w 26573087"/>
              <a:gd name="connsiteY68" fmla="*/ 3263795 h 17316679"/>
              <a:gd name="connsiteX69" fmla="*/ 6454679 w 26573087"/>
              <a:gd name="connsiteY69" fmla="*/ 3357172 h 17316679"/>
              <a:gd name="connsiteX70" fmla="*/ 6415085 w 26573087"/>
              <a:gd name="connsiteY70" fmla="*/ 3526668 h 17316679"/>
              <a:gd name="connsiteX71" fmla="*/ 6432150 w 26573087"/>
              <a:gd name="connsiteY71" fmla="*/ 3682360 h 17316679"/>
              <a:gd name="connsiteX72" fmla="*/ 6517473 w 26573087"/>
              <a:gd name="connsiteY72" fmla="*/ 3706423 h 17316679"/>
              <a:gd name="connsiteX73" fmla="*/ 6538948 w 26573087"/>
              <a:gd name="connsiteY73" fmla="*/ 3544884 h 17316679"/>
              <a:gd name="connsiteX74" fmla="*/ 6632707 w 26573087"/>
              <a:gd name="connsiteY74" fmla="*/ 3395807 h 17316679"/>
              <a:gd name="connsiteX75" fmla="*/ 6694639 w 26573087"/>
              <a:gd name="connsiteY75" fmla="*/ 3331479 h 17316679"/>
              <a:gd name="connsiteX76" fmla="*/ 6655525 w 26573087"/>
              <a:gd name="connsiteY76" fmla="*/ 3115006 h 17316679"/>
              <a:gd name="connsiteX77" fmla="*/ 6737685 w 26573087"/>
              <a:gd name="connsiteY77" fmla="*/ 2854722 h 17316679"/>
              <a:gd name="connsiteX78" fmla="*/ 6878421 w 26573087"/>
              <a:gd name="connsiteY78" fmla="*/ 2617830 h 17316679"/>
              <a:gd name="connsiteX79" fmla="*/ 7030757 w 26573087"/>
              <a:gd name="connsiteY79" fmla="*/ 2714273 h 17316679"/>
              <a:gd name="connsiteX80" fmla="*/ 7191050 w 26573087"/>
              <a:gd name="connsiteY80" fmla="*/ 2761633 h 17316679"/>
              <a:gd name="connsiteX81" fmla="*/ 7281647 w 26573087"/>
              <a:gd name="connsiteY81" fmla="*/ 2788380 h 17316679"/>
              <a:gd name="connsiteX82" fmla="*/ 7267553 w 26573087"/>
              <a:gd name="connsiteY82" fmla="*/ 2670557 h 17316679"/>
              <a:gd name="connsiteX83" fmla="*/ 7243011 w 26573087"/>
              <a:gd name="connsiteY83" fmla="*/ 2229079 h 17316679"/>
              <a:gd name="connsiteX84" fmla="*/ 7171493 w 26573087"/>
              <a:gd name="connsiteY84" fmla="*/ 1846946 h 17316679"/>
              <a:gd name="connsiteX85" fmla="*/ 7118189 w 26573087"/>
              <a:gd name="connsiteY85" fmla="*/ 1632294 h 17316679"/>
              <a:gd name="connsiteX86" fmla="*/ 7173027 w 26573087"/>
              <a:gd name="connsiteY86" fmla="*/ 1547258 h 17316679"/>
              <a:gd name="connsiteX87" fmla="*/ 6914947 w 26573087"/>
              <a:gd name="connsiteY87" fmla="*/ 1235108 h 17316679"/>
              <a:gd name="connsiteX88" fmla="*/ 6809874 w 26573087"/>
              <a:gd name="connsiteY88" fmla="*/ 1025922 h 17316679"/>
              <a:gd name="connsiteX89" fmla="*/ 6648239 w 26573087"/>
              <a:gd name="connsiteY89" fmla="*/ 885473 h 17316679"/>
              <a:gd name="connsiteX90" fmla="*/ 6568475 w 26573087"/>
              <a:gd name="connsiteY90" fmla="*/ 700734 h 17316679"/>
              <a:gd name="connsiteX91" fmla="*/ 6575378 w 26573087"/>
              <a:gd name="connsiteY91" fmla="*/ 568530 h 17316679"/>
              <a:gd name="connsiteX92" fmla="*/ 6707006 w 26573087"/>
              <a:gd name="connsiteY92" fmla="*/ 344100 h 17316679"/>
              <a:gd name="connsiteX93" fmla="*/ 6630024 w 26573087"/>
              <a:gd name="connsiteY93" fmla="*/ 298946 h 17316679"/>
              <a:gd name="connsiteX94" fmla="*/ 6538948 w 26573087"/>
              <a:gd name="connsiteY94" fmla="*/ 379092 h 17316679"/>
              <a:gd name="connsiteX95" fmla="*/ 6369451 w 26573087"/>
              <a:gd name="connsiteY95" fmla="*/ 409004 h 17316679"/>
              <a:gd name="connsiteX96" fmla="*/ 6192284 w 26573087"/>
              <a:gd name="connsiteY96" fmla="*/ 446968 h 17316679"/>
              <a:gd name="connsiteX97" fmla="*/ 5512669 w 26573087"/>
              <a:gd name="connsiteY97" fmla="*/ 188121 h 17316679"/>
              <a:gd name="connsiteX98" fmla="*/ 5329655 w 26573087"/>
              <a:gd name="connsiteY98" fmla="*/ 159648 h 17316679"/>
              <a:gd name="connsiteX99" fmla="*/ 4980307 w 26573087"/>
              <a:gd name="connsiteY99" fmla="*/ 72886 h 17316679"/>
              <a:gd name="connsiteX100" fmla="*/ 4692316 w 26573087"/>
              <a:gd name="connsiteY100" fmla="*/ 15269 h 17316679"/>
              <a:gd name="connsiteX101" fmla="*/ 4414488 w 26573087"/>
              <a:gd name="connsiteY101" fmla="*/ 12297 h 17316679"/>
              <a:gd name="connsiteX102" fmla="*/ 4259179 w 26573087"/>
              <a:gd name="connsiteY102" fmla="*/ 159648 h 17316679"/>
              <a:gd name="connsiteX103" fmla="*/ 4066674 w 26573087"/>
              <a:gd name="connsiteY103" fmla="*/ 135585 h 17316679"/>
              <a:gd name="connsiteX104" fmla="*/ 3898232 w 26573087"/>
              <a:gd name="connsiteY104" fmla="*/ 135585 h 17316679"/>
              <a:gd name="connsiteX105" fmla="*/ 3753853 w 26573087"/>
              <a:gd name="connsiteY105" fmla="*/ 135585 h 17316679"/>
              <a:gd name="connsiteX106" fmla="*/ 3465095 w 26573087"/>
              <a:gd name="connsiteY106" fmla="*/ 448406 h 17316679"/>
              <a:gd name="connsiteX107" fmla="*/ 3320716 w 26573087"/>
              <a:gd name="connsiteY107" fmla="*/ 376216 h 17316679"/>
              <a:gd name="connsiteX108" fmla="*/ 2791327 w 26573087"/>
              <a:gd name="connsiteY108" fmla="*/ 255901 h 17316679"/>
              <a:gd name="connsiteX109" fmla="*/ 1612232 w 26573087"/>
              <a:gd name="connsiteY109" fmla="*/ 424343 h 17316679"/>
              <a:gd name="connsiteX110" fmla="*/ 890337 w 26573087"/>
              <a:gd name="connsiteY110" fmla="*/ 231837 h 17316679"/>
              <a:gd name="connsiteX111" fmla="*/ 144379 w 26573087"/>
              <a:gd name="connsiteY111" fmla="*/ 328090 h 17316679"/>
              <a:gd name="connsiteX112" fmla="*/ 0 w 26573087"/>
              <a:gd name="connsiteY112" fmla="*/ 376216 h 17316679"/>
              <a:gd name="connsiteX113" fmla="*/ 0 w 26573087"/>
              <a:gd name="connsiteY113" fmla="*/ 17316679 h 17316679"/>
              <a:gd name="connsiteX114" fmla="*/ 26565727 w 26573087"/>
              <a:gd name="connsiteY114" fmla="*/ 17316679 h 17316679"/>
              <a:gd name="connsiteX115" fmla="*/ 26573087 w 26573087"/>
              <a:gd name="connsiteY115" fmla="*/ 11095650 h 17316679"/>
              <a:gd name="connsiteX0" fmla="*/ 26573087 w 26573087"/>
              <a:gd name="connsiteY0" fmla="*/ 11095650 h 17316679"/>
              <a:gd name="connsiteX1" fmla="*/ 26367185 w 26573087"/>
              <a:gd name="connsiteY1" fmla="*/ 11134350 h 17316679"/>
              <a:gd name="connsiteX2" fmla="*/ 25843832 w 26573087"/>
              <a:gd name="connsiteY2" fmla="*/ 11276827 h 17316679"/>
              <a:gd name="connsiteX3" fmla="*/ 25097874 w 26573087"/>
              <a:gd name="connsiteY3" fmla="*/ 11373079 h 17316679"/>
              <a:gd name="connsiteX4" fmla="*/ 24806146 w 26573087"/>
              <a:gd name="connsiteY4" fmla="*/ 11372409 h 17316679"/>
              <a:gd name="connsiteX5" fmla="*/ 24464946 w 26573087"/>
              <a:gd name="connsiteY5" fmla="*/ 11572200 h 17316679"/>
              <a:gd name="connsiteX6" fmla="*/ 24262278 w 26573087"/>
              <a:gd name="connsiteY6" fmla="*/ 11439325 h 17316679"/>
              <a:gd name="connsiteX7" fmla="*/ 24116364 w 26573087"/>
              <a:gd name="connsiteY7" fmla="*/ 11265227 h 17316679"/>
              <a:gd name="connsiteX8" fmla="*/ 23150101 w 26573087"/>
              <a:gd name="connsiteY8" fmla="*/ 10889707 h 17316679"/>
              <a:gd name="connsiteX9" fmla="*/ 22390434 w 26573087"/>
              <a:gd name="connsiteY9" fmla="*/ 10409786 h 17316679"/>
              <a:gd name="connsiteX10" fmla="*/ 22116535 w 26573087"/>
              <a:gd name="connsiteY10" fmla="*/ 10295414 h 17316679"/>
              <a:gd name="connsiteX11" fmla="*/ 21664800 w 26573087"/>
              <a:gd name="connsiteY11" fmla="*/ 10073190 h 17316679"/>
              <a:gd name="connsiteX12" fmla="*/ 21488400 w 26573087"/>
              <a:gd name="connsiteY12" fmla="*/ 10025543 h 17316679"/>
              <a:gd name="connsiteX13" fmla="*/ 21238565 w 26573087"/>
              <a:gd name="connsiteY13" fmla="*/ 9945684 h 17316679"/>
              <a:gd name="connsiteX14" fmla="*/ 20798527 w 26573087"/>
              <a:gd name="connsiteY14" fmla="*/ 9976650 h 17316679"/>
              <a:gd name="connsiteX15" fmla="*/ 20357432 w 26573087"/>
              <a:gd name="connsiteY15" fmla="*/ 9953353 h 17316679"/>
              <a:gd name="connsiteX16" fmla="*/ 19787202 w 26573087"/>
              <a:gd name="connsiteY16" fmla="*/ 9811179 h 17316679"/>
              <a:gd name="connsiteX17" fmla="*/ 19033958 w 26573087"/>
              <a:gd name="connsiteY17" fmla="*/ 9736785 h 17316679"/>
              <a:gd name="connsiteX18" fmla="*/ 18600821 w 26573087"/>
              <a:gd name="connsiteY18" fmla="*/ 9712722 h 17316679"/>
              <a:gd name="connsiteX19" fmla="*/ 18267579 w 26573087"/>
              <a:gd name="connsiteY19" fmla="*/ 9847609 h 17316679"/>
              <a:gd name="connsiteX20" fmla="*/ 17828691 w 26573087"/>
              <a:gd name="connsiteY20" fmla="*/ 9847322 h 17316679"/>
              <a:gd name="connsiteX21" fmla="*/ 17512323 w 26573087"/>
              <a:gd name="connsiteY21" fmla="*/ 9773982 h 17316679"/>
              <a:gd name="connsiteX22" fmla="*/ 17084842 w 26573087"/>
              <a:gd name="connsiteY22" fmla="*/ 9760848 h 17316679"/>
              <a:gd name="connsiteX23" fmla="*/ 16513558 w 26573087"/>
              <a:gd name="connsiteY23" fmla="*/ 9690672 h 17316679"/>
              <a:gd name="connsiteX24" fmla="*/ 15857621 w 26573087"/>
              <a:gd name="connsiteY24" fmla="*/ 9688658 h 17316679"/>
              <a:gd name="connsiteX25" fmla="*/ 14988472 w 26573087"/>
              <a:gd name="connsiteY25" fmla="*/ 9543513 h 17316679"/>
              <a:gd name="connsiteX26" fmla="*/ 14017892 w 26573087"/>
              <a:gd name="connsiteY26" fmla="*/ 9312373 h 17316679"/>
              <a:gd name="connsiteX27" fmla="*/ 13090358 w 26573087"/>
              <a:gd name="connsiteY27" fmla="*/ 8918637 h 17316679"/>
              <a:gd name="connsiteX28" fmla="*/ 12452254 w 26573087"/>
              <a:gd name="connsiteY28" fmla="*/ 8498635 h 17316679"/>
              <a:gd name="connsiteX29" fmla="*/ 11670632 w 26573087"/>
              <a:gd name="connsiteY29" fmla="*/ 8389248 h 17316679"/>
              <a:gd name="connsiteX30" fmla="*/ 11471608 w 26573087"/>
              <a:gd name="connsiteY30" fmla="*/ 8397397 h 17316679"/>
              <a:gd name="connsiteX31" fmla="*/ 11391461 w 26573087"/>
              <a:gd name="connsiteY31" fmla="*/ 8397397 h 17316679"/>
              <a:gd name="connsiteX32" fmla="*/ 11335187 w 26573087"/>
              <a:gd name="connsiteY32" fmla="*/ 8342559 h 17316679"/>
              <a:gd name="connsiteX33" fmla="*/ 11274884 w 26573087"/>
              <a:gd name="connsiteY33" fmla="*/ 8401040 h 17316679"/>
              <a:gd name="connsiteX34" fmla="*/ 11196656 w 26573087"/>
              <a:gd name="connsiteY34" fmla="*/ 8431622 h 17316679"/>
              <a:gd name="connsiteX35" fmla="*/ 10991783 w 26573087"/>
              <a:gd name="connsiteY35" fmla="*/ 8399506 h 17316679"/>
              <a:gd name="connsiteX36" fmla="*/ 10732169 w 26573087"/>
              <a:gd name="connsiteY36" fmla="*/ 8505250 h 17316679"/>
              <a:gd name="connsiteX37" fmla="*/ 10477061 w 26573087"/>
              <a:gd name="connsiteY37" fmla="*/ 8550404 h 17316679"/>
              <a:gd name="connsiteX38" fmla="*/ 10265765 w 26573087"/>
              <a:gd name="connsiteY38" fmla="*/ 8495759 h 17316679"/>
              <a:gd name="connsiteX39" fmla="*/ 10083231 w 26573087"/>
              <a:gd name="connsiteY39" fmla="*/ 8521260 h 17316679"/>
              <a:gd name="connsiteX40" fmla="*/ 9865032 w 26573087"/>
              <a:gd name="connsiteY40" fmla="*/ 8583191 h 17316679"/>
              <a:gd name="connsiteX41" fmla="*/ 9598995 w 26573087"/>
              <a:gd name="connsiteY41" fmla="*/ 8840504 h 17316679"/>
              <a:gd name="connsiteX42" fmla="*/ 9336506 w 26573087"/>
              <a:gd name="connsiteY42" fmla="*/ 9159269 h 17316679"/>
              <a:gd name="connsiteX43" fmla="*/ 9157135 w 26573087"/>
              <a:gd name="connsiteY43" fmla="*/ 9420992 h 17316679"/>
              <a:gd name="connsiteX44" fmla="*/ 9144000 w 26573087"/>
              <a:gd name="connsiteY44" fmla="*/ 9977416 h 17316679"/>
              <a:gd name="connsiteX45" fmla="*/ 9055034 w 26573087"/>
              <a:gd name="connsiteY45" fmla="*/ 9698437 h 17316679"/>
              <a:gd name="connsiteX46" fmla="*/ 8927432 w 26573087"/>
              <a:gd name="connsiteY46" fmla="*/ 9592406 h 17316679"/>
              <a:gd name="connsiteX47" fmla="*/ 8667818 w 26573087"/>
              <a:gd name="connsiteY47" fmla="*/ 9297129 h 17316679"/>
              <a:gd name="connsiteX48" fmla="*/ 8157411 w 26573087"/>
              <a:gd name="connsiteY48" fmla="*/ 9592406 h 17316679"/>
              <a:gd name="connsiteX49" fmla="*/ 8083688 w 26573087"/>
              <a:gd name="connsiteY49" fmla="*/ 9139807 h 17316679"/>
              <a:gd name="connsiteX50" fmla="*/ 8174667 w 26573087"/>
              <a:gd name="connsiteY50" fmla="*/ 8943851 h 17316679"/>
              <a:gd name="connsiteX51" fmla="*/ 8280315 w 26573087"/>
              <a:gd name="connsiteY51" fmla="*/ 8794487 h 17316679"/>
              <a:gd name="connsiteX52" fmla="*/ 8422680 w 26573087"/>
              <a:gd name="connsiteY52" fmla="*/ 8571687 h 17316679"/>
              <a:gd name="connsiteX53" fmla="*/ 8328730 w 26573087"/>
              <a:gd name="connsiteY53" fmla="*/ 8193100 h 17316679"/>
              <a:gd name="connsiteX54" fmla="*/ 7916779 w 26573087"/>
              <a:gd name="connsiteY54" fmla="*/ 7571101 h 17316679"/>
              <a:gd name="connsiteX55" fmla="*/ 7662246 w 26573087"/>
              <a:gd name="connsiteY55" fmla="*/ 7195580 h 17316679"/>
              <a:gd name="connsiteX56" fmla="*/ 7423821 w 26573087"/>
              <a:gd name="connsiteY56" fmla="*/ 6865983 h 17316679"/>
              <a:gd name="connsiteX57" fmla="*/ 7238409 w 26573087"/>
              <a:gd name="connsiteY57" fmla="*/ 6557668 h 17316679"/>
              <a:gd name="connsiteX58" fmla="*/ 7032291 w 26573087"/>
              <a:gd name="connsiteY58" fmla="*/ 6328540 h 17316679"/>
              <a:gd name="connsiteX59" fmla="*/ 6779388 w 26573087"/>
              <a:gd name="connsiteY59" fmla="*/ 6029429 h 17316679"/>
              <a:gd name="connsiteX60" fmla="*/ 6713621 w 26573087"/>
              <a:gd name="connsiteY60" fmla="*/ 5838553 h 17316679"/>
              <a:gd name="connsiteX61" fmla="*/ 6617369 w 26573087"/>
              <a:gd name="connsiteY61" fmla="*/ 5718237 h 17316679"/>
              <a:gd name="connsiteX62" fmla="*/ 6571735 w 26573087"/>
              <a:gd name="connsiteY62" fmla="*/ 5574050 h 17316679"/>
              <a:gd name="connsiteX63" fmla="*/ 6230919 w 26573087"/>
              <a:gd name="connsiteY63" fmla="*/ 5114454 h 17316679"/>
              <a:gd name="connsiteX64" fmla="*/ 5991727 w 26573087"/>
              <a:gd name="connsiteY64" fmla="*/ 4683522 h 17316679"/>
              <a:gd name="connsiteX65" fmla="*/ 5894132 w 26573087"/>
              <a:gd name="connsiteY65" fmla="*/ 4284418 h 17316679"/>
              <a:gd name="connsiteX66" fmla="*/ 5871411 w 26573087"/>
              <a:gd name="connsiteY66" fmla="*/ 3745058 h 17316679"/>
              <a:gd name="connsiteX67" fmla="*/ 6061711 w 26573087"/>
              <a:gd name="connsiteY67" fmla="*/ 3348352 h 17316679"/>
              <a:gd name="connsiteX68" fmla="*/ 6232358 w 26573087"/>
              <a:gd name="connsiteY68" fmla="*/ 3263795 h 17316679"/>
              <a:gd name="connsiteX69" fmla="*/ 6454679 w 26573087"/>
              <a:gd name="connsiteY69" fmla="*/ 3357172 h 17316679"/>
              <a:gd name="connsiteX70" fmla="*/ 6415085 w 26573087"/>
              <a:gd name="connsiteY70" fmla="*/ 3526668 h 17316679"/>
              <a:gd name="connsiteX71" fmla="*/ 6432150 w 26573087"/>
              <a:gd name="connsiteY71" fmla="*/ 3682360 h 17316679"/>
              <a:gd name="connsiteX72" fmla="*/ 6517473 w 26573087"/>
              <a:gd name="connsiteY72" fmla="*/ 3706423 h 17316679"/>
              <a:gd name="connsiteX73" fmla="*/ 6538948 w 26573087"/>
              <a:gd name="connsiteY73" fmla="*/ 3544884 h 17316679"/>
              <a:gd name="connsiteX74" fmla="*/ 6632707 w 26573087"/>
              <a:gd name="connsiteY74" fmla="*/ 3395807 h 17316679"/>
              <a:gd name="connsiteX75" fmla="*/ 6694639 w 26573087"/>
              <a:gd name="connsiteY75" fmla="*/ 3331479 h 17316679"/>
              <a:gd name="connsiteX76" fmla="*/ 6655525 w 26573087"/>
              <a:gd name="connsiteY76" fmla="*/ 3115006 h 17316679"/>
              <a:gd name="connsiteX77" fmla="*/ 6737685 w 26573087"/>
              <a:gd name="connsiteY77" fmla="*/ 2854722 h 17316679"/>
              <a:gd name="connsiteX78" fmla="*/ 6878421 w 26573087"/>
              <a:gd name="connsiteY78" fmla="*/ 2617830 h 17316679"/>
              <a:gd name="connsiteX79" fmla="*/ 7030757 w 26573087"/>
              <a:gd name="connsiteY79" fmla="*/ 2714273 h 17316679"/>
              <a:gd name="connsiteX80" fmla="*/ 7191050 w 26573087"/>
              <a:gd name="connsiteY80" fmla="*/ 2761633 h 17316679"/>
              <a:gd name="connsiteX81" fmla="*/ 7281647 w 26573087"/>
              <a:gd name="connsiteY81" fmla="*/ 2788380 h 17316679"/>
              <a:gd name="connsiteX82" fmla="*/ 7267553 w 26573087"/>
              <a:gd name="connsiteY82" fmla="*/ 2670557 h 17316679"/>
              <a:gd name="connsiteX83" fmla="*/ 7243011 w 26573087"/>
              <a:gd name="connsiteY83" fmla="*/ 2229079 h 17316679"/>
              <a:gd name="connsiteX84" fmla="*/ 7171493 w 26573087"/>
              <a:gd name="connsiteY84" fmla="*/ 1846946 h 17316679"/>
              <a:gd name="connsiteX85" fmla="*/ 7118189 w 26573087"/>
              <a:gd name="connsiteY85" fmla="*/ 1632294 h 17316679"/>
              <a:gd name="connsiteX86" fmla="*/ 7173027 w 26573087"/>
              <a:gd name="connsiteY86" fmla="*/ 1547258 h 17316679"/>
              <a:gd name="connsiteX87" fmla="*/ 6914947 w 26573087"/>
              <a:gd name="connsiteY87" fmla="*/ 1235108 h 17316679"/>
              <a:gd name="connsiteX88" fmla="*/ 6809874 w 26573087"/>
              <a:gd name="connsiteY88" fmla="*/ 1025922 h 17316679"/>
              <a:gd name="connsiteX89" fmla="*/ 6648239 w 26573087"/>
              <a:gd name="connsiteY89" fmla="*/ 885473 h 17316679"/>
              <a:gd name="connsiteX90" fmla="*/ 6568475 w 26573087"/>
              <a:gd name="connsiteY90" fmla="*/ 700734 h 17316679"/>
              <a:gd name="connsiteX91" fmla="*/ 6575378 w 26573087"/>
              <a:gd name="connsiteY91" fmla="*/ 568530 h 17316679"/>
              <a:gd name="connsiteX92" fmla="*/ 6707006 w 26573087"/>
              <a:gd name="connsiteY92" fmla="*/ 344100 h 17316679"/>
              <a:gd name="connsiteX93" fmla="*/ 6630024 w 26573087"/>
              <a:gd name="connsiteY93" fmla="*/ 298946 h 17316679"/>
              <a:gd name="connsiteX94" fmla="*/ 6538948 w 26573087"/>
              <a:gd name="connsiteY94" fmla="*/ 379092 h 17316679"/>
              <a:gd name="connsiteX95" fmla="*/ 6369451 w 26573087"/>
              <a:gd name="connsiteY95" fmla="*/ 409004 h 17316679"/>
              <a:gd name="connsiteX96" fmla="*/ 6192284 w 26573087"/>
              <a:gd name="connsiteY96" fmla="*/ 446968 h 17316679"/>
              <a:gd name="connsiteX97" fmla="*/ 5512669 w 26573087"/>
              <a:gd name="connsiteY97" fmla="*/ 188121 h 17316679"/>
              <a:gd name="connsiteX98" fmla="*/ 5329655 w 26573087"/>
              <a:gd name="connsiteY98" fmla="*/ 159648 h 17316679"/>
              <a:gd name="connsiteX99" fmla="*/ 4980307 w 26573087"/>
              <a:gd name="connsiteY99" fmla="*/ 72886 h 17316679"/>
              <a:gd name="connsiteX100" fmla="*/ 4692316 w 26573087"/>
              <a:gd name="connsiteY100" fmla="*/ 15269 h 17316679"/>
              <a:gd name="connsiteX101" fmla="*/ 4414488 w 26573087"/>
              <a:gd name="connsiteY101" fmla="*/ 12297 h 17316679"/>
              <a:gd name="connsiteX102" fmla="*/ 4259179 w 26573087"/>
              <a:gd name="connsiteY102" fmla="*/ 159648 h 17316679"/>
              <a:gd name="connsiteX103" fmla="*/ 4066674 w 26573087"/>
              <a:gd name="connsiteY103" fmla="*/ 135585 h 17316679"/>
              <a:gd name="connsiteX104" fmla="*/ 3898232 w 26573087"/>
              <a:gd name="connsiteY104" fmla="*/ 135585 h 17316679"/>
              <a:gd name="connsiteX105" fmla="*/ 3753853 w 26573087"/>
              <a:gd name="connsiteY105" fmla="*/ 135585 h 17316679"/>
              <a:gd name="connsiteX106" fmla="*/ 3465095 w 26573087"/>
              <a:gd name="connsiteY106" fmla="*/ 448406 h 17316679"/>
              <a:gd name="connsiteX107" fmla="*/ 3320716 w 26573087"/>
              <a:gd name="connsiteY107" fmla="*/ 376216 h 17316679"/>
              <a:gd name="connsiteX108" fmla="*/ 3132717 w 26573087"/>
              <a:gd name="connsiteY108" fmla="*/ 317160 h 17316679"/>
              <a:gd name="connsiteX109" fmla="*/ 2791327 w 26573087"/>
              <a:gd name="connsiteY109" fmla="*/ 255901 h 17316679"/>
              <a:gd name="connsiteX110" fmla="*/ 1612232 w 26573087"/>
              <a:gd name="connsiteY110" fmla="*/ 424343 h 17316679"/>
              <a:gd name="connsiteX111" fmla="*/ 890337 w 26573087"/>
              <a:gd name="connsiteY111" fmla="*/ 231837 h 17316679"/>
              <a:gd name="connsiteX112" fmla="*/ 144379 w 26573087"/>
              <a:gd name="connsiteY112" fmla="*/ 328090 h 17316679"/>
              <a:gd name="connsiteX113" fmla="*/ 0 w 26573087"/>
              <a:gd name="connsiteY113" fmla="*/ 376216 h 17316679"/>
              <a:gd name="connsiteX114" fmla="*/ 0 w 26573087"/>
              <a:gd name="connsiteY114" fmla="*/ 17316679 h 17316679"/>
              <a:gd name="connsiteX115" fmla="*/ 26565727 w 26573087"/>
              <a:gd name="connsiteY115" fmla="*/ 17316679 h 17316679"/>
              <a:gd name="connsiteX116" fmla="*/ 26573087 w 26573087"/>
              <a:gd name="connsiteY116" fmla="*/ 11095650 h 17316679"/>
              <a:gd name="connsiteX0" fmla="*/ 26573087 w 26573087"/>
              <a:gd name="connsiteY0" fmla="*/ 11095650 h 17316679"/>
              <a:gd name="connsiteX1" fmla="*/ 26367185 w 26573087"/>
              <a:gd name="connsiteY1" fmla="*/ 11134350 h 17316679"/>
              <a:gd name="connsiteX2" fmla="*/ 25843832 w 26573087"/>
              <a:gd name="connsiteY2" fmla="*/ 11276827 h 17316679"/>
              <a:gd name="connsiteX3" fmla="*/ 25097874 w 26573087"/>
              <a:gd name="connsiteY3" fmla="*/ 11373079 h 17316679"/>
              <a:gd name="connsiteX4" fmla="*/ 24806146 w 26573087"/>
              <a:gd name="connsiteY4" fmla="*/ 11372409 h 17316679"/>
              <a:gd name="connsiteX5" fmla="*/ 24464946 w 26573087"/>
              <a:gd name="connsiteY5" fmla="*/ 11572200 h 17316679"/>
              <a:gd name="connsiteX6" fmla="*/ 24262278 w 26573087"/>
              <a:gd name="connsiteY6" fmla="*/ 11439325 h 17316679"/>
              <a:gd name="connsiteX7" fmla="*/ 24116364 w 26573087"/>
              <a:gd name="connsiteY7" fmla="*/ 11265227 h 17316679"/>
              <a:gd name="connsiteX8" fmla="*/ 23150101 w 26573087"/>
              <a:gd name="connsiteY8" fmla="*/ 10889707 h 17316679"/>
              <a:gd name="connsiteX9" fmla="*/ 22390434 w 26573087"/>
              <a:gd name="connsiteY9" fmla="*/ 10409786 h 17316679"/>
              <a:gd name="connsiteX10" fmla="*/ 22116535 w 26573087"/>
              <a:gd name="connsiteY10" fmla="*/ 10295414 h 17316679"/>
              <a:gd name="connsiteX11" fmla="*/ 21664800 w 26573087"/>
              <a:gd name="connsiteY11" fmla="*/ 10073190 h 17316679"/>
              <a:gd name="connsiteX12" fmla="*/ 21488400 w 26573087"/>
              <a:gd name="connsiteY12" fmla="*/ 10025543 h 17316679"/>
              <a:gd name="connsiteX13" fmla="*/ 21238565 w 26573087"/>
              <a:gd name="connsiteY13" fmla="*/ 9945684 h 17316679"/>
              <a:gd name="connsiteX14" fmla="*/ 20798527 w 26573087"/>
              <a:gd name="connsiteY14" fmla="*/ 9976650 h 17316679"/>
              <a:gd name="connsiteX15" fmla="*/ 20357432 w 26573087"/>
              <a:gd name="connsiteY15" fmla="*/ 9953353 h 17316679"/>
              <a:gd name="connsiteX16" fmla="*/ 19787202 w 26573087"/>
              <a:gd name="connsiteY16" fmla="*/ 9811179 h 17316679"/>
              <a:gd name="connsiteX17" fmla="*/ 19033958 w 26573087"/>
              <a:gd name="connsiteY17" fmla="*/ 9736785 h 17316679"/>
              <a:gd name="connsiteX18" fmla="*/ 18600821 w 26573087"/>
              <a:gd name="connsiteY18" fmla="*/ 9712722 h 17316679"/>
              <a:gd name="connsiteX19" fmla="*/ 18267579 w 26573087"/>
              <a:gd name="connsiteY19" fmla="*/ 9847609 h 17316679"/>
              <a:gd name="connsiteX20" fmla="*/ 17828691 w 26573087"/>
              <a:gd name="connsiteY20" fmla="*/ 9847322 h 17316679"/>
              <a:gd name="connsiteX21" fmla="*/ 17512323 w 26573087"/>
              <a:gd name="connsiteY21" fmla="*/ 9773982 h 17316679"/>
              <a:gd name="connsiteX22" fmla="*/ 17084842 w 26573087"/>
              <a:gd name="connsiteY22" fmla="*/ 9760848 h 17316679"/>
              <a:gd name="connsiteX23" fmla="*/ 16513558 w 26573087"/>
              <a:gd name="connsiteY23" fmla="*/ 9690672 h 17316679"/>
              <a:gd name="connsiteX24" fmla="*/ 15857621 w 26573087"/>
              <a:gd name="connsiteY24" fmla="*/ 9688658 h 17316679"/>
              <a:gd name="connsiteX25" fmla="*/ 14988472 w 26573087"/>
              <a:gd name="connsiteY25" fmla="*/ 9543513 h 17316679"/>
              <a:gd name="connsiteX26" fmla="*/ 14017892 w 26573087"/>
              <a:gd name="connsiteY26" fmla="*/ 9312373 h 17316679"/>
              <a:gd name="connsiteX27" fmla="*/ 13090358 w 26573087"/>
              <a:gd name="connsiteY27" fmla="*/ 8918637 h 17316679"/>
              <a:gd name="connsiteX28" fmla="*/ 12452254 w 26573087"/>
              <a:gd name="connsiteY28" fmla="*/ 8498635 h 17316679"/>
              <a:gd name="connsiteX29" fmla="*/ 11670632 w 26573087"/>
              <a:gd name="connsiteY29" fmla="*/ 8389248 h 17316679"/>
              <a:gd name="connsiteX30" fmla="*/ 11471608 w 26573087"/>
              <a:gd name="connsiteY30" fmla="*/ 8397397 h 17316679"/>
              <a:gd name="connsiteX31" fmla="*/ 11391461 w 26573087"/>
              <a:gd name="connsiteY31" fmla="*/ 8397397 h 17316679"/>
              <a:gd name="connsiteX32" fmla="*/ 11335187 w 26573087"/>
              <a:gd name="connsiteY32" fmla="*/ 8342559 h 17316679"/>
              <a:gd name="connsiteX33" fmla="*/ 11274884 w 26573087"/>
              <a:gd name="connsiteY33" fmla="*/ 8401040 h 17316679"/>
              <a:gd name="connsiteX34" fmla="*/ 11196656 w 26573087"/>
              <a:gd name="connsiteY34" fmla="*/ 8431622 h 17316679"/>
              <a:gd name="connsiteX35" fmla="*/ 10991783 w 26573087"/>
              <a:gd name="connsiteY35" fmla="*/ 8399506 h 17316679"/>
              <a:gd name="connsiteX36" fmla="*/ 10732169 w 26573087"/>
              <a:gd name="connsiteY36" fmla="*/ 8505250 h 17316679"/>
              <a:gd name="connsiteX37" fmla="*/ 10477061 w 26573087"/>
              <a:gd name="connsiteY37" fmla="*/ 8550404 h 17316679"/>
              <a:gd name="connsiteX38" fmla="*/ 10265765 w 26573087"/>
              <a:gd name="connsiteY38" fmla="*/ 8495759 h 17316679"/>
              <a:gd name="connsiteX39" fmla="*/ 10083231 w 26573087"/>
              <a:gd name="connsiteY39" fmla="*/ 8521260 h 17316679"/>
              <a:gd name="connsiteX40" fmla="*/ 9865032 w 26573087"/>
              <a:gd name="connsiteY40" fmla="*/ 8583191 h 17316679"/>
              <a:gd name="connsiteX41" fmla="*/ 9598995 w 26573087"/>
              <a:gd name="connsiteY41" fmla="*/ 8840504 h 17316679"/>
              <a:gd name="connsiteX42" fmla="*/ 9336506 w 26573087"/>
              <a:gd name="connsiteY42" fmla="*/ 9159269 h 17316679"/>
              <a:gd name="connsiteX43" fmla="*/ 9157135 w 26573087"/>
              <a:gd name="connsiteY43" fmla="*/ 9420992 h 17316679"/>
              <a:gd name="connsiteX44" fmla="*/ 9144000 w 26573087"/>
              <a:gd name="connsiteY44" fmla="*/ 9977416 h 17316679"/>
              <a:gd name="connsiteX45" fmla="*/ 9055034 w 26573087"/>
              <a:gd name="connsiteY45" fmla="*/ 9698437 h 17316679"/>
              <a:gd name="connsiteX46" fmla="*/ 8927432 w 26573087"/>
              <a:gd name="connsiteY46" fmla="*/ 9592406 h 17316679"/>
              <a:gd name="connsiteX47" fmla="*/ 8667818 w 26573087"/>
              <a:gd name="connsiteY47" fmla="*/ 9297129 h 17316679"/>
              <a:gd name="connsiteX48" fmla="*/ 8157411 w 26573087"/>
              <a:gd name="connsiteY48" fmla="*/ 9592406 h 17316679"/>
              <a:gd name="connsiteX49" fmla="*/ 8083688 w 26573087"/>
              <a:gd name="connsiteY49" fmla="*/ 9139807 h 17316679"/>
              <a:gd name="connsiteX50" fmla="*/ 8174667 w 26573087"/>
              <a:gd name="connsiteY50" fmla="*/ 8943851 h 17316679"/>
              <a:gd name="connsiteX51" fmla="*/ 8280315 w 26573087"/>
              <a:gd name="connsiteY51" fmla="*/ 8794487 h 17316679"/>
              <a:gd name="connsiteX52" fmla="*/ 8422680 w 26573087"/>
              <a:gd name="connsiteY52" fmla="*/ 8571687 h 17316679"/>
              <a:gd name="connsiteX53" fmla="*/ 8328730 w 26573087"/>
              <a:gd name="connsiteY53" fmla="*/ 8193100 h 17316679"/>
              <a:gd name="connsiteX54" fmla="*/ 7916779 w 26573087"/>
              <a:gd name="connsiteY54" fmla="*/ 7571101 h 17316679"/>
              <a:gd name="connsiteX55" fmla="*/ 7662246 w 26573087"/>
              <a:gd name="connsiteY55" fmla="*/ 7195580 h 17316679"/>
              <a:gd name="connsiteX56" fmla="*/ 7423821 w 26573087"/>
              <a:gd name="connsiteY56" fmla="*/ 6865983 h 17316679"/>
              <a:gd name="connsiteX57" fmla="*/ 7238409 w 26573087"/>
              <a:gd name="connsiteY57" fmla="*/ 6557668 h 17316679"/>
              <a:gd name="connsiteX58" fmla="*/ 7032291 w 26573087"/>
              <a:gd name="connsiteY58" fmla="*/ 6328540 h 17316679"/>
              <a:gd name="connsiteX59" fmla="*/ 6779388 w 26573087"/>
              <a:gd name="connsiteY59" fmla="*/ 6029429 h 17316679"/>
              <a:gd name="connsiteX60" fmla="*/ 6713621 w 26573087"/>
              <a:gd name="connsiteY60" fmla="*/ 5838553 h 17316679"/>
              <a:gd name="connsiteX61" fmla="*/ 6617369 w 26573087"/>
              <a:gd name="connsiteY61" fmla="*/ 5718237 h 17316679"/>
              <a:gd name="connsiteX62" fmla="*/ 6571735 w 26573087"/>
              <a:gd name="connsiteY62" fmla="*/ 5574050 h 17316679"/>
              <a:gd name="connsiteX63" fmla="*/ 6230919 w 26573087"/>
              <a:gd name="connsiteY63" fmla="*/ 5114454 h 17316679"/>
              <a:gd name="connsiteX64" fmla="*/ 5991727 w 26573087"/>
              <a:gd name="connsiteY64" fmla="*/ 4683522 h 17316679"/>
              <a:gd name="connsiteX65" fmla="*/ 5894132 w 26573087"/>
              <a:gd name="connsiteY65" fmla="*/ 4284418 h 17316679"/>
              <a:gd name="connsiteX66" fmla="*/ 5871411 w 26573087"/>
              <a:gd name="connsiteY66" fmla="*/ 3745058 h 17316679"/>
              <a:gd name="connsiteX67" fmla="*/ 6061711 w 26573087"/>
              <a:gd name="connsiteY67" fmla="*/ 3348352 h 17316679"/>
              <a:gd name="connsiteX68" fmla="*/ 6232358 w 26573087"/>
              <a:gd name="connsiteY68" fmla="*/ 3263795 h 17316679"/>
              <a:gd name="connsiteX69" fmla="*/ 6454679 w 26573087"/>
              <a:gd name="connsiteY69" fmla="*/ 3357172 h 17316679"/>
              <a:gd name="connsiteX70" fmla="*/ 6415085 w 26573087"/>
              <a:gd name="connsiteY70" fmla="*/ 3526668 h 17316679"/>
              <a:gd name="connsiteX71" fmla="*/ 6432150 w 26573087"/>
              <a:gd name="connsiteY71" fmla="*/ 3682360 h 17316679"/>
              <a:gd name="connsiteX72" fmla="*/ 6517473 w 26573087"/>
              <a:gd name="connsiteY72" fmla="*/ 3706423 h 17316679"/>
              <a:gd name="connsiteX73" fmla="*/ 6538948 w 26573087"/>
              <a:gd name="connsiteY73" fmla="*/ 3544884 h 17316679"/>
              <a:gd name="connsiteX74" fmla="*/ 6632707 w 26573087"/>
              <a:gd name="connsiteY74" fmla="*/ 3395807 h 17316679"/>
              <a:gd name="connsiteX75" fmla="*/ 6694639 w 26573087"/>
              <a:gd name="connsiteY75" fmla="*/ 3331479 h 17316679"/>
              <a:gd name="connsiteX76" fmla="*/ 6655525 w 26573087"/>
              <a:gd name="connsiteY76" fmla="*/ 3115006 h 17316679"/>
              <a:gd name="connsiteX77" fmla="*/ 6737685 w 26573087"/>
              <a:gd name="connsiteY77" fmla="*/ 2854722 h 17316679"/>
              <a:gd name="connsiteX78" fmla="*/ 6878421 w 26573087"/>
              <a:gd name="connsiteY78" fmla="*/ 2617830 h 17316679"/>
              <a:gd name="connsiteX79" fmla="*/ 7030757 w 26573087"/>
              <a:gd name="connsiteY79" fmla="*/ 2714273 h 17316679"/>
              <a:gd name="connsiteX80" fmla="*/ 7191050 w 26573087"/>
              <a:gd name="connsiteY80" fmla="*/ 2761633 h 17316679"/>
              <a:gd name="connsiteX81" fmla="*/ 7281647 w 26573087"/>
              <a:gd name="connsiteY81" fmla="*/ 2788380 h 17316679"/>
              <a:gd name="connsiteX82" fmla="*/ 7267553 w 26573087"/>
              <a:gd name="connsiteY82" fmla="*/ 2670557 h 17316679"/>
              <a:gd name="connsiteX83" fmla="*/ 7243011 w 26573087"/>
              <a:gd name="connsiteY83" fmla="*/ 2229079 h 17316679"/>
              <a:gd name="connsiteX84" fmla="*/ 7171493 w 26573087"/>
              <a:gd name="connsiteY84" fmla="*/ 1846946 h 17316679"/>
              <a:gd name="connsiteX85" fmla="*/ 7118189 w 26573087"/>
              <a:gd name="connsiteY85" fmla="*/ 1632294 h 17316679"/>
              <a:gd name="connsiteX86" fmla="*/ 7173027 w 26573087"/>
              <a:gd name="connsiteY86" fmla="*/ 1547258 h 17316679"/>
              <a:gd name="connsiteX87" fmla="*/ 6914947 w 26573087"/>
              <a:gd name="connsiteY87" fmla="*/ 1235108 h 17316679"/>
              <a:gd name="connsiteX88" fmla="*/ 6809874 w 26573087"/>
              <a:gd name="connsiteY88" fmla="*/ 1025922 h 17316679"/>
              <a:gd name="connsiteX89" fmla="*/ 6648239 w 26573087"/>
              <a:gd name="connsiteY89" fmla="*/ 885473 h 17316679"/>
              <a:gd name="connsiteX90" fmla="*/ 6568475 w 26573087"/>
              <a:gd name="connsiteY90" fmla="*/ 700734 h 17316679"/>
              <a:gd name="connsiteX91" fmla="*/ 6575378 w 26573087"/>
              <a:gd name="connsiteY91" fmla="*/ 568530 h 17316679"/>
              <a:gd name="connsiteX92" fmla="*/ 6707006 w 26573087"/>
              <a:gd name="connsiteY92" fmla="*/ 344100 h 17316679"/>
              <a:gd name="connsiteX93" fmla="*/ 6630024 w 26573087"/>
              <a:gd name="connsiteY93" fmla="*/ 298946 h 17316679"/>
              <a:gd name="connsiteX94" fmla="*/ 6538948 w 26573087"/>
              <a:gd name="connsiteY94" fmla="*/ 379092 h 17316679"/>
              <a:gd name="connsiteX95" fmla="*/ 6369451 w 26573087"/>
              <a:gd name="connsiteY95" fmla="*/ 409004 h 17316679"/>
              <a:gd name="connsiteX96" fmla="*/ 6192284 w 26573087"/>
              <a:gd name="connsiteY96" fmla="*/ 446968 h 17316679"/>
              <a:gd name="connsiteX97" fmla="*/ 5512669 w 26573087"/>
              <a:gd name="connsiteY97" fmla="*/ 188121 h 17316679"/>
              <a:gd name="connsiteX98" fmla="*/ 5329655 w 26573087"/>
              <a:gd name="connsiteY98" fmla="*/ 159648 h 17316679"/>
              <a:gd name="connsiteX99" fmla="*/ 4980307 w 26573087"/>
              <a:gd name="connsiteY99" fmla="*/ 72886 h 17316679"/>
              <a:gd name="connsiteX100" fmla="*/ 4692316 w 26573087"/>
              <a:gd name="connsiteY100" fmla="*/ 15269 h 17316679"/>
              <a:gd name="connsiteX101" fmla="*/ 4414488 w 26573087"/>
              <a:gd name="connsiteY101" fmla="*/ 12297 h 17316679"/>
              <a:gd name="connsiteX102" fmla="*/ 4259179 w 26573087"/>
              <a:gd name="connsiteY102" fmla="*/ 159648 h 17316679"/>
              <a:gd name="connsiteX103" fmla="*/ 4066674 w 26573087"/>
              <a:gd name="connsiteY103" fmla="*/ 135585 h 17316679"/>
              <a:gd name="connsiteX104" fmla="*/ 3898232 w 26573087"/>
              <a:gd name="connsiteY104" fmla="*/ 135585 h 17316679"/>
              <a:gd name="connsiteX105" fmla="*/ 3753853 w 26573087"/>
              <a:gd name="connsiteY105" fmla="*/ 135585 h 17316679"/>
              <a:gd name="connsiteX106" fmla="*/ 3465095 w 26573087"/>
              <a:gd name="connsiteY106" fmla="*/ 448406 h 17316679"/>
              <a:gd name="connsiteX107" fmla="*/ 3266071 w 26573087"/>
              <a:gd name="connsiteY107" fmla="*/ 401718 h 17316679"/>
              <a:gd name="connsiteX108" fmla="*/ 3132717 w 26573087"/>
              <a:gd name="connsiteY108" fmla="*/ 317160 h 17316679"/>
              <a:gd name="connsiteX109" fmla="*/ 2791327 w 26573087"/>
              <a:gd name="connsiteY109" fmla="*/ 255901 h 17316679"/>
              <a:gd name="connsiteX110" fmla="*/ 1612232 w 26573087"/>
              <a:gd name="connsiteY110" fmla="*/ 424343 h 17316679"/>
              <a:gd name="connsiteX111" fmla="*/ 890337 w 26573087"/>
              <a:gd name="connsiteY111" fmla="*/ 231837 h 17316679"/>
              <a:gd name="connsiteX112" fmla="*/ 144379 w 26573087"/>
              <a:gd name="connsiteY112" fmla="*/ 328090 h 17316679"/>
              <a:gd name="connsiteX113" fmla="*/ 0 w 26573087"/>
              <a:gd name="connsiteY113" fmla="*/ 376216 h 17316679"/>
              <a:gd name="connsiteX114" fmla="*/ 0 w 26573087"/>
              <a:gd name="connsiteY114" fmla="*/ 17316679 h 17316679"/>
              <a:gd name="connsiteX115" fmla="*/ 26565727 w 26573087"/>
              <a:gd name="connsiteY115" fmla="*/ 17316679 h 17316679"/>
              <a:gd name="connsiteX116" fmla="*/ 26573087 w 26573087"/>
              <a:gd name="connsiteY116" fmla="*/ 11095650 h 17316679"/>
              <a:gd name="connsiteX0" fmla="*/ 26573087 w 26573087"/>
              <a:gd name="connsiteY0" fmla="*/ 11095650 h 17316679"/>
              <a:gd name="connsiteX1" fmla="*/ 26367185 w 26573087"/>
              <a:gd name="connsiteY1" fmla="*/ 11134350 h 17316679"/>
              <a:gd name="connsiteX2" fmla="*/ 25843832 w 26573087"/>
              <a:gd name="connsiteY2" fmla="*/ 11276827 h 17316679"/>
              <a:gd name="connsiteX3" fmla="*/ 25097874 w 26573087"/>
              <a:gd name="connsiteY3" fmla="*/ 11373079 h 17316679"/>
              <a:gd name="connsiteX4" fmla="*/ 24806146 w 26573087"/>
              <a:gd name="connsiteY4" fmla="*/ 11372409 h 17316679"/>
              <a:gd name="connsiteX5" fmla="*/ 24464946 w 26573087"/>
              <a:gd name="connsiteY5" fmla="*/ 11572200 h 17316679"/>
              <a:gd name="connsiteX6" fmla="*/ 24262278 w 26573087"/>
              <a:gd name="connsiteY6" fmla="*/ 11439325 h 17316679"/>
              <a:gd name="connsiteX7" fmla="*/ 24116364 w 26573087"/>
              <a:gd name="connsiteY7" fmla="*/ 11265227 h 17316679"/>
              <a:gd name="connsiteX8" fmla="*/ 23150101 w 26573087"/>
              <a:gd name="connsiteY8" fmla="*/ 10889707 h 17316679"/>
              <a:gd name="connsiteX9" fmla="*/ 22390434 w 26573087"/>
              <a:gd name="connsiteY9" fmla="*/ 10409786 h 17316679"/>
              <a:gd name="connsiteX10" fmla="*/ 22116535 w 26573087"/>
              <a:gd name="connsiteY10" fmla="*/ 10295414 h 17316679"/>
              <a:gd name="connsiteX11" fmla="*/ 21664800 w 26573087"/>
              <a:gd name="connsiteY11" fmla="*/ 10073190 h 17316679"/>
              <a:gd name="connsiteX12" fmla="*/ 21488400 w 26573087"/>
              <a:gd name="connsiteY12" fmla="*/ 10025543 h 17316679"/>
              <a:gd name="connsiteX13" fmla="*/ 21238565 w 26573087"/>
              <a:gd name="connsiteY13" fmla="*/ 9945684 h 17316679"/>
              <a:gd name="connsiteX14" fmla="*/ 20798527 w 26573087"/>
              <a:gd name="connsiteY14" fmla="*/ 9976650 h 17316679"/>
              <a:gd name="connsiteX15" fmla="*/ 20357432 w 26573087"/>
              <a:gd name="connsiteY15" fmla="*/ 9953353 h 17316679"/>
              <a:gd name="connsiteX16" fmla="*/ 19787202 w 26573087"/>
              <a:gd name="connsiteY16" fmla="*/ 9811179 h 17316679"/>
              <a:gd name="connsiteX17" fmla="*/ 19033958 w 26573087"/>
              <a:gd name="connsiteY17" fmla="*/ 9736785 h 17316679"/>
              <a:gd name="connsiteX18" fmla="*/ 18600821 w 26573087"/>
              <a:gd name="connsiteY18" fmla="*/ 9712722 h 17316679"/>
              <a:gd name="connsiteX19" fmla="*/ 18267579 w 26573087"/>
              <a:gd name="connsiteY19" fmla="*/ 9847609 h 17316679"/>
              <a:gd name="connsiteX20" fmla="*/ 17828691 w 26573087"/>
              <a:gd name="connsiteY20" fmla="*/ 9847322 h 17316679"/>
              <a:gd name="connsiteX21" fmla="*/ 17512323 w 26573087"/>
              <a:gd name="connsiteY21" fmla="*/ 9773982 h 17316679"/>
              <a:gd name="connsiteX22" fmla="*/ 17084842 w 26573087"/>
              <a:gd name="connsiteY22" fmla="*/ 9760848 h 17316679"/>
              <a:gd name="connsiteX23" fmla="*/ 16513558 w 26573087"/>
              <a:gd name="connsiteY23" fmla="*/ 9690672 h 17316679"/>
              <a:gd name="connsiteX24" fmla="*/ 15857621 w 26573087"/>
              <a:gd name="connsiteY24" fmla="*/ 9688658 h 17316679"/>
              <a:gd name="connsiteX25" fmla="*/ 14988472 w 26573087"/>
              <a:gd name="connsiteY25" fmla="*/ 9543513 h 17316679"/>
              <a:gd name="connsiteX26" fmla="*/ 14017892 w 26573087"/>
              <a:gd name="connsiteY26" fmla="*/ 9312373 h 17316679"/>
              <a:gd name="connsiteX27" fmla="*/ 13090358 w 26573087"/>
              <a:gd name="connsiteY27" fmla="*/ 8918637 h 17316679"/>
              <a:gd name="connsiteX28" fmla="*/ 12452254 w 26573087"/>
              <a:gd name="connsiteY28" fmla="*/ 8498635 h 17316679"/>
              <a:gd name="connsiteX29" fmla="*/ 11670632 w 26573087"/>
              <a:gd name="connsiteY29" fmla="*/ 8389248 h 17316679"/>
              <a:gd name="connsiteX30" fmla="*/ 11471608 w 26573087"/>
              <a:gd name="connsiteY30" fmla="*/ 8397397 h 17316679"/>
              <a:gd name="connsiteX31" fmla="*/ 11391461 w 26573087"/>
              <a:gd name="connsiteY31" fmla="*/ 8397397 h 17316679"/>
              <a:gd name="connsiteX32" fmla="*/ 11335187 w 26573087"/>
              <a:gd name="connsiteY32" fmla="*/ 8342559 h 17316679"/>
              <a:gd name="connsiteX33" fmla="*/ 11274884 w 26573087"/>
              <a:gd name="connsiteY33" fmla="*/ 8401040 h 17316679"/>
              <a:gd name="connsiteX34" fmla="*/ 11196656 w 26573087"/>
              <a:gd name="connsiteY34" fmla="*/ 8431622 h 17316679"/>
              <a:gd name="connsiteX35" fmla="*/ 10991783 w 26573087"/>
              <a:gd name="connsiteY35" fmla="*/ 8399506 h 17316679"/>
              <a:gd name="connsiteX36" fmla="*/ 10732169 w 26573087"/>
              <a:gd name="connsiteY36" fmla="*/ 8505250 h 17316679"/>
              <a:gd name="connsiteX37" fmla="*/ 10477061 w 26573087"/>
              <a:gd name="connsiteY37" fmla="*/ 8550404 h 17316679"/>
              <a:gd name="connsiteX38" fmla="*/ 10265765 w 26573087"/>
              <a:gd name="connsiteY38" fmla="*/ 8495759 h 17316679"/>
              <a:gd name="connsiteX39" fmla="*/ 10083231 w 26573087"/>
              <a:gd name="connsiteY39" fmla="*/ 8521260 h 17316679"/>
              <a:gd name="connsiteX40" fmla="*/ 9865032 w 26573087"/>
              <a:gd name="connsiteY40" fmla="*/ 8583191 h 17316679"/>
              <a:gd name="connsiteX41" fmla="*/ 9598995 w 26573087"/>
              <a:gd name="connsiteY41" fmla="*/ 8840504 h 17316679"/>
              <a:gd name="connsiteX42" fmla="*/ 9336506 w 26573087"/>
              <a:gd name="connsiteY42" fmla="*/ 9159269 h 17316679"/>
              <a:gd name="connsiteX43" fmla="*/ 9157135 w 26573087"/>
              <a:gd name="connsiteY43" fmla="*/ 9420992 h 17316679"/>
              <a:gd name="connsiteX44" fmla="*/ 9144000 w 26573087"/>
              <a:gd name="connsiteY44" fmla="*/ 9977416 h 17316679"/>
              <a:gd name="connsiteX45" fmla="*/ 9055034 w 26573087"/>
              <a:gd name="connsiteY45" fmla="*/ 9698437 h 17316679"/>
              <a:gd name="connsiteX46" fmla="*/ 8927432 w 26573087"/>
              <a:gd name="connsiteY46" fmla="*/ 9592406 h 17316679"/>
              <a:gd name="connsiteX47" fmla="*/ 8667818 w 26573087"/>
              <a:gd name="connsiteY47" fmla="*/ 9297129 h 17316679"/>
              <a:gd name="connsiteX48" fmla="*/ 8157411 w 26573087"/>
              <a:gd name="connsiteY48" fmla="*/ 9592406 h 17316679"/>
              <a:gd name="connsiteX49" fmla="*/ 8083688 w 26573087"/>
              <a:gd name="connsiteY49" fmla="*/ 9139807 h 17316679"/>
              <a:gd name="connsiteX50" fmla="*/ 8174667 w 26573087"/>
              <a:gd name="connsiteY50" fmla="*/ 8943851 h 17316679"/>
              <a:gd name="connsiteX51" fmla="*/ 8280315 w 26573087"/>
              <a:gd name="connsiteY51" fmla="*/ 8794487 h 17316679"/>
              <a:gd name="connsiteX52" fmla="*/ 8422680 w 26573087"/>
              <a:gd name="connsiteY52" fmla="*/ 8571687 h 17316679"/>
              <a:gd name="connsiteX53" fmla="*/ 8328730 w 26573087"/>
              <a:gd name="connsiteY53" fmla="*/ 8193100 h 17316679"/>
              <a:gd name="connsiteX54" fmla="*/ 7916779 w 26573087"/>
              <a:gd name="connsiteY54" fmla="*/ 7571101 h 17316679"/>
              <a:gd name="connsiteX55" fmla="*/ 7662246 w 26573087"/>
              <a:gd name="connsiteY55" fmla="*/ 7195580 h 17316679"/>
              <a:gd name="connsiteX56" fmla="*/ 7423821 w 26573087"/>
              <a:gd name="connsiteY56" fmla="*/ 6865983 h 17316679"/>
              <a:gd name="connsiteX57" fmla="*/ 7238409 w 26573087"/>
              <a:gd name="connsiteY57" fmla="*/ 6557668 h 17316679"/>
              <a:gd name="connsiteX58" fmla="*/ 7032291 w 26573087"/>
              <a:gd name="connsiteY58" fmla="*/ 6328540 h 17316679"/>
              <a:gd name="connsiteX59" fmla="*/ 6779388 w 26573087"/>
              <a:gd name="connsiteY59" fmla="*/ 6029429 h 17316679"/>
              <a:gd name="connsiteX60" fmla="*/ 6713621 w 26573087"/>
              <a:gd name="connsiteY60" fmla="*/ 5838553 h 17316679"/>
              <a:gd name="connsiteX61" fmla="*/ 6617369 w 26573087"/>
              <a:gd name="connsiteY61" fmla="*/ 5718237 h 17316679"/>
              <a:gd name="connsiteX62" fmla="*/ 6571735 w 26573087"/>
              <a:gd name="connsiteY62" fmla="*/ 5574050 h 17316679"/>
              <a:gd name="connsiteX63" fmla="*/ 6230919 w 26573087"/>
              <a:gd name="connsiteY63" fmla="*/ 5114454 h 17316679"/>
              <a:gd name="connsiteX64" fmla="*/ 5991727 w 26573087"/>
              <a:gd name="connsiteY64" fmla="*/ 4683522 h 17316679"/>
              <a:gd name="connsiteX65" fmla="*/ 5894132 w 26573087"/>
              <a:gd name="connsiteY65" fmla="*/ 4284418 h 17316679"/>
              <a:gd name="connsiteX66" fmla="*/ 5871411 w 26573087"/>
              <a:gd name="connsiteY66" fmla="*/ 3745058 h 17316679"/>
              <a:gd name="connsiteX67" fmla="*/ 6061711 w 26573087"/>
              <a:gd name="connsiteY67" fmla="*/ 3348352 h 17316679"/>
              <a:gd name="connsiteX68" fmla="*/ 6232358 w 26573087"/>
              <a:gd name="connsiteY68" fmla="*/ 3263795 h 17316679"/>
              <a:gd name="connsiteX69" fmla="*/ 6454679 w 26573087"/>
              <a:gd name="connsiteY69" fmla="*/ 3357172 h 17316679"/>
              <a:gd name="connsiteX70" fmla="*/ 6415085 w 26573087"/>
              <a:gd name="connsiteY70" fmla="*/ 3526668 h 17316679"/>
              <a:gd name="connsiteX71" fmla="*/ 6432150 w 26573087"/>
              <a:gd name="connsiteY71" fmla="*/ 3682360 h 17316679"/>
              <a:gd name="connsiteX72" fmla="*/ 6517473 w 26573087"/>
              <a:gd name="connsiteY72" fmla="*/ 3706423 h 17316679"/>
              <a:gd name="connsiteX73" fmla="*/ 6538948 w 26573087"/>
              <a:gd name="connsiteY73" fmla="*/ 3544884 h 17316679"/>
              <a:gd name="connsiteX74" fmla="*/ 6632707 w 26573087"/>
              <a:gd name="connsiteY74" fmla="*/ 3395807 h 17316679"/>
              <a:gd name="connsiteX75" fmla="*/ 6694639 w 26573087"/>
              <a:gd name="connsiteY75" fmla="*/ 3331479 h 17316679"/>
              <a:gd name="connsiteX76" fmla="*/ 6655525 w 26573087"/>
              <a:gd name="connsiteY76" fmla="*/ 3115006 h 17316679"/>
              <a:gd name="connsiteX77" fmla="*/ 6737685 w 26573087"/>
              <a:gd name="connsiteY77" fmla="*/ 2854722 h 17316679"/>
              <a:gd name="connsiteX78" fmla="*/ 6878421 w 26573087"/>
              <a:gd name="connsiteY78" fmla="*/ 2617830 h 17316679"/>
              <a:gd name="connsiteX79" fmla="*/ 7030757 w 26573087"/>
              <a:gd name="connsiteY79" fmla="*/ 2714273 h 17316679"/>
              <a:gd name="connsiteX80" fmla="*/ 7191050 w 26573087"/>
              <a:gd name="connsiteY80" fmla="*/ 2761633 h 17316679"/>
              <a:gd name="connsiteX81" fmla="*/ 7281647 w 26573087"/>
              <a:gd name="connsiteY81" fmla="*/ 2788380 h 17316679"/>
              <a:gd name="connsiteX82" fmla="*/ 7267553 w 26573087"/>
              <a:gd name="connsiteY82" fmla="*/ 2670557 h 17316679"/>
              <a:gd name="connsiteX83" fmla="*/ 7243011 w 26573087"/>
              <a:gd name="connsiteY83" fmla="*/ 2229079 h 17316679"/>
              <a:gd name="connsiteX84" fmla="*/ 7171493 w 26573087"/>
              <a:gd name="connsiteY84" fmla="*/ 1846946 h 17316679"/>
              <a:gd name="connsiteX85" fmla="*/ 7118189 w 26573087"/>
              <a:gd name="connsiteY85" fmla="*/ 1632294 h 17316679"/>
              <a:gd name="connsiteX86" fmla="*/ 7173027 w 26573087"/>
              <a:gd name="connsiteY86" fmla="*/ 1547258 h 17316679"/>
              <a:gd name="connsiteX87" fmla="*/ 6914947 w 26573087"/>
              <a:gd name="connsiteY87" fmla="*/ 1235108 h 17316679"/>
              <a:gd name="connsiteX88" fmla="*/ 6809874 w 26573087"/>
              <a:gd name="connsiteY88" fmla="*/ 1025922 h 17316679"/>
              <a:gd name="connsiteX89" fmla="*/ 6648239 w 26573087"/>
              <a:gd name="connsiteY89" fmla="*/ 885473 h 17316679"/>
              <a:gd name="connsiteX90" fmla="*/ 6568475 w 26573087"/>
              <a:gd name="connsiteY90" fmla="*/ 700734 h 17316679"/>
              <a:gd name="connsiteX91" fmla="*/ 6575378 w 26573087"/>
              <a:gd name="connsiteY91" fmla="*/ 568530 h 17316679"/>
              <a:gd name="connsiteX92" fmla="*/ 6707006 w 26573087"/>
              <a:gd name="connsiteY92" fmla="*/ 344100 h 17316679"/>
              <a:gd name="connsiteX93" fmla="*/ 6630024 w 26573087"/>
              <a:gd name="connsiteY93" fmla="*/ 298946 h 17316679"/>
              <a:gd name="connsiteX94" fmla="*/ 6538948 w 26573087"/>
              <a:gd name="connsiteY94" fmla="*/ 379092 h 17316679"/>
              <a:gd name="connsiteX95" fmla="*/ 6369451 w 26573087"/>
              <a:gd name="connsiteY95" fmla="*/ 409004 h 17316679"/>
              <a:gd name="connsiteX96" fmla="*/ 6192284 w 26573087"/>
              <a:gd name="connsiteY96" fmla="*/ 446968 h 17316679"/>
              <a:gd name="connsiteX97" fmla="*/ 5512669 w 26573087"/>
              <a:gd name="connsiteY97" fmla="*/ 188121 h 17316679"/>
              <a:gd name="connsiteX98" fmla="*/ 5329655 w 26573087"/>
              <a:gd name="connsiteY98" fmla="*/ 159648 h 17316679"/>
              <a:gd name="connsiteX99" fmla="*/ 4980307 w 26573087"/>
              <a:gd name="connsiteY99" fmla="*/ 72886 h 17316679"/>
              <a:gd name="connsiteX100" fmla="*/ 4692316 w 26573087"/>
              <a:gd name="connsiteY100" fmla="*/ 15269 h 17316679"/>
              <a:gd name="connsiteX101" fmla="*/ 4414488 w 26573087"/>
              <a:gd name="connsiteY101" fmla="*/ 12297 h 17316679"/>
              <a:gd name="connsiteX102" fmla="*/ 4259179 w 26573087"/>
              <a:gd name="connsiteY102" fmla="*/ 159648 h 17316679"/>
              <a:gd name="connsiteX103" fmla="*/ 4066674 w 26573087"/>
              <a:gd name="connsiteY103" fmla="*/ 135585 h 17316679"/>
              <a:gd name="connsiteX104" fmla="*/ 3898232 w 26573087"/>
              <a:gd name="connsiteY104" fmla="*/ 135585 h 17316679"/>
              <a:gd name="connsiteX105" fmla="*/ 3753853 w 26573087"/>
              <a:gd name="connsiteY105" fmla="*/ 135585 h 17316679"/>
              <a:gd name="connsiteX106" fmla="*/ 3479667 w 26573087"/>
              <a:gd name="connsiteY106" fmla="*/ 368259 h 17316679"/>
              <a:gd name="connsiteX107" fmla="*/ 3266071 w 26573087"/>
              <a:gd name="connsiteY107" fmla="*/ 401718 h 17316679"/>
              <a:gd name="connsiteX108" fmla="*/ 3132717 w 26573087"/>
              <a:gd name="connsiteY108" fmla="*/ 317160 h 17316679"/>
              <a:gd name="connsiteX109" fmla="*/ 2791327 w 26573087"/>
              <a:gd name="connsiteY109" fmla="*/ 255901 h 17316679"/>
              <a:gd name="connsiteX110" fmla="*/ 1612232 w 26573087"/>
              <a:gd name="connsiteY110" fmla="*/ 424343 h 17316679"/>
              <a:gd name="connsiteX111" fmla="*/ 890337 w 26573087"/>
              <a:gd name="connsiteY111" fmla="*/ 231837 h 17316679"/>
              <a:gd name="connsiteX112" fmla="*/ 144379 w 26573087"/>
              <a:gd name="connsiteY112" fmla="*/ 328090 h 17316679"/>
              <a:gd name="connsiteX113" fmla="*/ 0 w 26573087"/>
              <a:gd name="connsiteY113" fmla="*/ 376216 h 17316679"/>
              <a:gd name="connsiteX114" fmla="*/ 0 w 26573087"/>
              <a:gd name="connsiteY114" fmla="*/ 17316679 h 17316679"/>
              <a:gd name="connsiteX115" fmla="*/ 26565727 w 26573087"/>
              <a:gd name="connsiteY115" fmla="*/ 17316679 h 17316679"/>
              <a:gd name="connsiteX116" fmla="*/ 26573087 w 26573087"/>
              <a:gd name="connsiteY116" fmla="*/ 11095650 h 17316679"/>
              <a:gd name="connsiteX0" fmla="*/ 26573087 w 26573087"/>
              <a:gd name="connsiteY0" fmla="*/ 11095650 h 17316679"/>
              <a:gd name="connsiteX1" fmla="*/ 26367185 w 26573087"/>
              <a:gd name="connsiteY1" fmla="*/ 11134350 h 17316679"/>
              <a:gd name="connsiteX2" fmla="*/ 25843832 w 26573087"/>
              <a:gd name="connsiteY2" fmla="*/ 11276827 h 17316679"/>
              <a:gd name="connsiteX3" fmla="*/ 25097874 w 26573087"/>
              <a:gd name="connsiteY3" fmla="*/ 11373079 h 17316679"/>
              <a:gd name="connsiteX4" fmla="*/ 24806146 w 26573087"/>
              <a:gd name="connsiteY4" fmla="*/ 11372409 h 17316679"/>
              <a:gd name="connsiteX5" fmla="*/ 24464946 w 26573087"/>
              <a:gd name="connsiteY5" fmla="*/ 11572200 h 17316679"/>
              <a:gd name="connsiteX6" fmla="*/ 24262278 w 26573087"/>
              <a:gd name="connsiteY6" fmla="*/ 11439325 h 17316679"/>
              <a:gd name="connsiteX7" fmla="*/ 24116364 w 26573087"/>
              <a:gd name="connsiteY7" fmla="*/ 11265227 h 17316679"/>
              <a:gd name="connsiteX8" fmla="*/ 23150101 w 26573087"/>
              <a:gd name="connsiteY8" fmla="*/ 10889707 h 17316679"/>
              <a:gd name="connsiteX9" fmla="*/ 22390434 w 26573087"/>
              <a:gd name="connsiteY9" fmla="*/ 10409786 h 17316679"/>
              <a:gd name="connsiteX10" fmla="*/ 22116535 w 26573087"/>
              <a:gd name="connsiteY10" fmla="*/ 10295414 h 17316679"/>
              <a:gd name="connsiteX11" fmla="*/ 21664800 w 26573087"/>
              <a:gd name="connsiteY11" fmla="*/ 10073190 h 17316679"/>
              <a:gd name="connsiteX12" fmla="*/ 21488400 w 26573087"/>
              <a:gd name="connsiteY12" fmla="*/ 10025543 h 17316679"/>
              <a:gd name="connsiteX13" fmla="*/ 21238565 w 26573087"/>
              <a:gd name="connsiteY13" fmla="*/ 9945684 h 17316679"/>
              <a:gd name="connsiteX14" fmla="*/ 20798527 w 26573087"/>
              <a:gd name="connsiteY14" fmla="*/ 9976650 h 17316679"/>
              <a:gd name="connsiteX15" fmla="*/ 20357432 w 26573087"/>
              <a:gd name="connsiteY15" fmla="*/ 9953353 h 17316679"/>
              <a:gd name="connsiteX16" fmla="*/ 19787202 w 26573087"/>
              <a:gd name="connsiteY16" fmla="*/ 9811179 h 17316679"/>
              <a:gd name="connsiteX17" fmla="*/ 19033958 w 26573087"/>
              <a:gd name="connsiteY17" fmla="*/ 9736785 h 17316679"/>
              <a:gd name="connsiteX18" fmla="*/ 18600821 w 26573087"/>
              <a:gd name="connsiteY18" fmla="*/ 9712722 h 17316679"/>
              <a:gd name="connsiteX19" fmla="*/ 18267579 w 26573087"/>
              <a:gd name="connsiteY19" fmla="*/ 9847609 h 17316679"/>
              <a:gd name="connsiteX20" fmla="*/ 17828691 w 26573087"/>
              <a:gd name="connsiteY20" fmla="*/ 9847322 h 17316679"/>
              <a:gd name="connsiteX21" fmla="*/ 17512323 w 26573087"/>
              <a:gd name="connsiteY21" fmla="*/ 9773982 h 17316679"/>
              <a:gd name="connsiteX22" fmla="*/ 17084842 w 26573087"/>
              <a:gd name="connsiteY22" fmla="*/ 9760848 h 17316679"/>
              <a:gd name="connsiteX23" fmla="*/ 16513558 w 26573087"/>
              <a:gd name="connsiteY23" fmla="*/ 9690672 h 17316679"/>
              <a:gd name="connsiteX24" fmla="*/ 15857621 w 26573087"/>
              <a:gd name="connsiteY24" fmla="*/ 9688658 h 17316679"/>
              <a:gd name="connsiteX25" fmla="*/ 14988472 w 26573087"/>
              <a:gd name="connsiteY25" fmla="*/ 9543513 h 17316679"/>
              <a:gd name="connsiteX26" fmla="*/ 14017892 w 26573087"/>
              <a:gd name="connsiteY26" fmla="*/ 9312373 h 17316679"/>
              <a:gd name="connsiteX27" fmla="*/ 13090358 w 26573087"/>
              <a:gd name="connsiteY27" fmla="*/ 8918637 h 17316679"/>
              <a:gd name="connsiteX28" fmla="*/ 12452254 w 26573087"/>
              <a:gd name="connsiteY28" fmla="*/ 8498635 h 17316679"/>
              <a:gd name="connsiteX29" fmla="*/ 11670632 w 26573087"/>
              <a:gd name="connsiteY29" fmla="*/ 8389248 h 17316679"/>
              <a:gd name="connsiteX30" fmla="*/ 11471608 w 26573087"/>
              <a:gd name="connsiteY30" fmla="*/ 8397397 h 17316679"/>
              <a:gd name="connsiteX31" fmla="*/ 11391461 w 26573087"/>
              <a:gd name="connsiteY31" fmla="*/ 8397397 h 17316679"/>
              <a:gd name="connsiteX32" fmla="*/ 11335187 w 26573087"/>
              <a:gd name="connsiteY32" fmla="*/ 8342559 h 17316679"/>
              <a:gd name="connsiteX33" fmla="*/ 11274884 w 26573087"/>
              <a:gd name="connsiteY33" fmla="*/ 8401040 h 17316679"/>
              <a:gd name="connsiteX34" fmla="*/ 11196656 w 26573087"/>
              <a:gd name="connsiteY34" fmla="*/ 8431622 h 17316679"/>
              <a:gd name="connsiteX35" fmla="*/ 10991783 w 26573087"/>
              <a:gd name="connsiteY35" fmla="*/ 8399506 h 17316679"/>
              <a:gd name="connsiteX36" fmla="*/ 10732169 w 26573087"/>
              <a:gd name="connsiteY36" fmla="*/ 8505250 h 17316679"/>
              <a:gd name="connsiteX37" fmla="*/ 10477061 w 26573087"/>
              <a:gd name="connsiteY37" fmla="*/ 8550404 h 17316679"/>
              <a:gd name="connsiteX38" fmla="*/ 10265765 w 26573087"/>
              <a:gd name="connsiteY38" fmla="*/ 8495759 h 17316679"/>
              <a:gd name="connsiteX39" fmla="*/ 10083231 w 26573087"/>
              <a:gd name="connsiteY39" fmla="*/ 8521260 h 17316679"/>
              <a:gd name="connsiteX40" fmla="*/ 9865032 w 26573087"/>
              <a:gd name="connsiteY40" fmla="*/ 8583191 h 17316679"/>
              <a:gd name="connsiteX41" fmla="*/ 9598995 w 26573087"/>
              <a:gd name="connsiteY41" fmla="*/ 8840504 h 17316679"/>
              <a:gd name="connsiteX42" fmla="*/ 9336506 w 26573087"/>
              <a:gd name="connsiteY42" fmla="*/ 9159269 h 17316679"/>
              <a:gd name="connsiteX43" fmla="*/ 9157135 w 26573087"/>
              <a:gd name="connsiteY43" fmla="*/ 9420992 h 17316679"/>
              <a:gd name="connsiteX44" fmla="*/ 9144000 w 26573087"/>
              <a:gd name="connsiteY44" fmla="*/ 9977416 h 17316679"/>
              <a:gd name="connsiteX45" fmla="*/ 9055034 w 26573087"/>
              <a:gd name="connsiteY45" fmla="*/ 9698437 h 17316679"/>
              <a:gd name="connsiteX46" fmla="*/ 8927432 w 26573087"/>
              <a:gd name="connsiteY46" fmla="*/ 9592406 h 17316679"/>
              <a:gd name="connsiteX47" fmla="*/ 8667818 w 26573087"/>
              <a:gd name="connsiteY47" fmla="*/ 9297129 h 17316679"/>
              <a:gd name="connsiteX48" fmla="*/ 8157411 w 26573087"/>
              <a:gd name="connsiteY48" fmla="*/ 9592406 h 17316679"/>
              <a:gd name="connsiteX49" fmla="*/ 8083688 w 26573087"/>
              <a:gd name="connsiteY49" fmla="*/ 9139807 h 17316679"/>
              <a:gd name="connsiteX50" fmla="*/ 8174667 w 26573087"/>
              <a:gd name="connsiteY50" fmla="*/ 8943851 h 17316679"/>
              <a:gd name="connsiteX51" fmla="*/ 8280315 w 26573087"/>
              <a:gd name="connsiteY51" fmla="*/ 8794487 h 17316679"/>
              <a:gd name="connsiteX52" fmla="*/ 8422680 w 26573087"/>
              <a:gd name="connsiteY52" fmla="*/ 8571687 h 17316679"/>
              <a:gd name="connsiteX53" fmla="*/ 8328730 w 26573087"/>
              <a:gd name="connsiteY53" fmla="*/ 8193100 h 17316679"/>
              <a:gd name="connsiteX54" fmla="*/ 7916779 w 26573087"/>
              <a:gd name="connsiteY54" fmla="*/ 7571101 h 17316679"/>
              <a:gd name="connsiteX55" fmla="*/ 7662246 w 26573087"/>
              <a:gd name="connsiteY55" fmla="*/ 7195580 h 17316679"/>
              <a:gd name="connsiteX56" fmla="*/ 7423821 w 26573087"/>
              <a:gd name="connsiteY56" fmla="*/ 6865983 h 17316679"/>
              <a:gd name="connsiteX57" fmla="*/ 7238409 w 26573087"/>
              <a:gd name="connsiteY57" fmla="*/ 6557668 h 17316679"/>
              <a:gd name="connsiteX58" fmla="*/ 7032291 w 26573087"/>
              <a:gd name="connsiteY58" fmla="*/ 6328540 h 17316679"/>
              <a:gd name="connsiteX59" fmla="*/ 6779388 w 26573087"/>
              <a:gd name="connsiteY59" fmla="*/ 6029429 h 17316679"/>
              <a:gd name="connsiteX60" fmla="*/ 6713621 w 26573087"/>
              <a:gd name="connsiteY60" fmla="*/ 5838553 h 17316679"/>
              <a:gd name="connsiteX61" fmla="*/ 6617369 w 26573087"/>
              <a:gd name="connsiteY61" fmla="*/ 5718237 h 17316679"/>
              <a:gd name="connsiteX62" fmla="*/ 6571735 w 26573087"/>
              <a:gd name="connsiteY62" fmla="*/ 5574050 h 17316679"/>
              <a:gd name="connsiteX63" fmla="*/ 6230919 w 26573087"/>
              <a:gd name="connsiteY63" fmla="*/ 5114454 h 17316679"/>
              <a:gd name="connsiteX64" fmla="*/ 5991727 w 26573087"/>
              <a:gd name="connsiteY64" fmla="*/ 4683522 h 17316679"/>
              <a:gd name="connsiteX65" fmla="*/ 5894132 w 26573087"/>
              <a:gd name="connsiteY65" fmla="*/ 4284418 h 17316679"/>
              <a:gd name="connsiteX66" fmla="*/ 5871411 w 26573087"/>
              <a:gd name="connsiteY66" fmla="*/ 3745058 h 17316679"/>
              <a:gd name="connsiteX67" fmla="*/ 6061711 w 26573087"/>
              <a:gd name="connsiteY67" fmla="*/ 3348352 h 17316679"/>
              <a:gd name="connsiteX68" fmla="*/ 6232358 w 26573087"/>
              <a:gd name="connsiteY68" fmla="*/ 3263795 h 17316679"/>
              <a:gd name="connsiteX69" fmla="*/ 6454679 w 26573087"/>
              <a:gd name="connsiteY69" fmla="*/ 3357172 h 17316679"/>
              <a:gd name="connsiteX70" fmla="*/ 6415085 w 26573087"/>
              <a:gd name="connsiteY70" fmla="*/ 3526668 h 17316679"/>
              <a:gd name="connsiteX71" fmla="*/ 6432150 w 26573087"/>
              <a:gd name="connsiteY71" fmla="*/ 3682360 h 17316679"/>
              <a:gd name="connsiteX72" fmla="*/ 6517473 w 26573087"/>
              <a:gd name="connsiteY72" fmla="*/ 3706423 h 17316679"/>
              <a:gd name="connsiteX73" fmla="*/ 6538948 w 26573087"/>
              <a:gd name="connsiteY73" fmla="*/ 3544884 h 17316679"/>
              <a:gd name="connsiteX74" fmla="*/ 6632707 w 26573087"/>
              <a:gd name="connsiteY74" fmla="*/ 3395807 h 17316679"/>
              <a:gd name="connsiteX75" fmla="*/ 6694639 w 26573087"/>
              <a:gd name="connsiteY75" fmla="*/ 3331479 h 17316679"/>
              <a:gd name="connsiteX76" fmla="*/ 6655525 w 26573087"/>
              <a:gd name="connsiteY76" fmla="*/ 3115006 h 17316679"/>
              <a:gd name="connsiteX77" fmla="*/ 6737685 w 26573087"/>
              <a:gd name="connsiteY77" fmla="*/ 2854722 h 17316679"/>
              <a:gd name="connsiteX78" fmla="*/ 6878421 w 26573087"/>
              <a:gd name="connsiteY78" fmla="*/ 2617830 h 17316679"/>
              <a:gd name="connsiteX79" fmla="*/ 7030757 w 26573087"/>
              <a:gd name="connsiteY79" fmla="*/ 2714273 h 17316679"/>
              <a:gd name="connsiteX80" fmla="*/ 7191050 w 26573087"/>
              <a:gd name="connsiteY80" fmla="*/ 2761633 h 17316679"/>
              <a:gd name="connsiteX81" fmla="*/ 7281647 w 26573087"/>
              <a:gd name="connsiteY81" fmla="*/ 2788380 h 17316679"/>
              <a:gd name="connsiteX82" fmla="*/ 7267553 w 26573087"/>
              <a:gd name="connsiteY82" fmla="*/ 2670557 h 17316679"/>
              <a:gd name="connsiteX83" fmla="*/ 7243011 w 26573087"/>
              <a:gd name="connsiteY83" fmla="*/ 2229079 h 17316679"/>
              <a:gd name="connsiteX84" fmla="*/ 7171493 w 26573087"/>
              <a:gd name="connsiteY84" fmla="*/ 1846946 h 17316679"/>
              <a:gd name="connsiteX85" fmla="*/ 7118189 w 26573087"/>
              <a:gd name="connsiteY85" fmla="*/ 1632294 h 17316679"/>
              <a:gd name="connsiteX86" fmla="*/ 7173027 w 26573087"/>
              <a:gd name="connsiteY86" fmla="*/ 1547258 h 17316679"/>
              <a:gd name="connsiteX87" fmla="*/ 6914947 w 26573087"/>
              <a:gd name="connsiteY87" fmla="*/ 1235108 h 17316679"/>
              <a:gd name="connsiteX88" fmla="*/ 6809874 w 26573087"/>
              <a:gd name="connsiteY88" fmla="*/ 1025922 h 17316679"/>
              <a:gd name="connsiteX89" fmla="*/ 6648239 w 26573087"/>
              <a:gd name="connsiteY89" fmla="*/ 885473 h 17316679"/>
              <a:gd name="connsiteX90" fmla="*/ 6568475 w 26573087"/>
              <a:gd name="connsiteY90" fmla="*/ 700734 h 17316679"/>
              <a:gd name="connsiteX91" fmla="*/ 6575378 w 26573087"/>
              <a:gd name="connsiteY91" fmla="*/ 568530 h 17316679"/>
              <a:gd name="connsiteX92" fmla="*/ 6707006 w 26573087"/>
              <a:gd name="connsiteY92" fmla="*/ 344100 h 17316679"/>
              <a:gd name="connsiteX93" fmla="*/ 6630024 w 26573087"/>
              <a:gd name="connsiteY93" fmla="*/ 298946 h 17316679"/>
              <a:gd name="connsiteX94" fmla="*/ 6538948 w 26573087"/>
              <a:gd name="connsiteY94" fmla="*/ 379092 h 17316679"/>
              <a:gd name="connsiteX95" fmla="*/ 6369451 w 26573087"/>
              <a:gd name="connsiteY95" fmla="*/ 409004 h 17316679"/>
              <a:gd name="connsiteX96" fmla="*/ 6192284 w 26573087"/>
              <a:gd name="connsiteY96" fmla="*/ 446968 h 17316679"/>
              <a:gd name="connsiteX97" fmla="*/ 5512669 w 26573087"/>
              <a:gd name="connsiteY97" fmla="*/ 188121 h 17316679"/>
              <a:gd name="connsiteX98" fmla="*/ 5329655 w 26573087"/>
              <a:gd name="connsiteY98" fmla="*/ 159648 h 17316679"/>
              <a:gd name="connsiteX99" fmla="*/ 4980307 w 26573087"/>
              <a:gd name="connsiteY99" fmla="*/ 72886 h 17316679"/>
              <a:gd name="connsiteX100" fmla="*/ 4692316 w 26573087"/>
              <a:gd name="connsiteY100" fmla="*/ 15269 h 17316679"/>
              <a:gd name="connsiteX101" fmla="*/ 4414488 w 26573087"/>
              <a:gd name="connsiteY101" fmla="*/ 12297 h 17316679"/>
              <a:gd name="connsiteX102" fmla="*/ 4259179 w 26573087"/>
              <a:gd name="connsiteY102" fmla="*/ 159648 h 17316679"/>
              <a:gd name="connsiteX103" fmla="*/ 4066674 w 26573087"/>
              <a:gd name="connsiteY103" fmla="*/ 135585 h 17316679"/>
              <a:gd name="connsiteX104" fmla="*/ 3898232 w 26573087"/>
              <a:gd name="connsiteY104" fmla="*/ 135585 h 17316679"/>
              <a:gd name="connsiteX105" fmla="*/ 3651848 w 26573087"/>
              <a:gd name="connsiteY105" fmla="*/ 179301 h 17316679"/>
              <a:gd name="connsiteX106" fmla="*/ 3479667 w 26573087"/>
              <a:gd name="connsiteY106" fmla="*/ 368259 h 17316679"/>
              <a:gd name="connsiteX107" fmla="*/ 3266071 w 26573087"/>
              <a:gd name="connsiteY107" fmla="*/ 401718 h 17316679"/>
              <a:gd name="connsiteX108" fmla="*/ 3132717 w 26573087"/>
              <a:gd name="connsiteY108" fmla="*/ 317160 h 17316679"/>
              <a:gd name="connsiteX109" fmla="*/ 2791327 w 26573087"/>
              <a:gd name="connsiteY109" fmla="*/ 255901 h 17316679"/>
              <a:gd name="connsiteX110" fmla="*/ 1612232 w 26573087"/>
              <a:gd name="connsiteY110" fmla="*/ 424343 h 17316679"/>
              <a:gd name="connsiteX111" fmla="*/ 890337 w 26573087"/>
              <a:gd name="connsiteY111" fmla="*/ 231837 h 17316679"/>
              <a:gd name="connsiteX112" fmla="*/ 144379 w 26573087"/>
              <a:gd name="connsiteY112" fmla="*/ 328090 h 17316679"/>
              <a:gd name="connsiteX113" fmla="*/ 0 w 26573087"/>
              <a:gd name="connsiteY113" fmla="*/ 376216 h 17316679"/>
              <a:gd name="connsiteX114" fmla="*/ 0 w 26573087"/>
              <a:gd name="connsiteY114" fmla="*/ 17316679 h 17316679"/>
              <a:gd name="connsiteX115" fmla="*/ 26565727 w 26573087"/>
              <a:gd name="connsiteY115" fmla="*/ 17316679 h 17316679"/>
              <a:gd name="connsiteX116" fmla="*/ 26573087 w 26573087"/>
              <a:gd name="connsiteY116" fmla="*/ 11095650 h 17316679"/>
              <a:gd name="connsiteX0" fmla="*/ 26573087 w 26573087"/>
              <a:gd name="connsiteY0" fmla="*/ 11095650 h 17316679"/>
              <a:gd name="connsiteX1" fmla="*/ 26367185 w 26573087"/>
              <a:gd name="connsiteY1" fmla="*/ 11134350 h 17316679"/>
              <a:gd name="connsiteX2" fmla="*/ 25843832 w 26573087"/>
              <a:gd name="connsiteY2" fmla="*/ 11276827 h 17316679"/>
              <a:gd name="connsiteX3" fmla="*/ 25097874 w 26573087"/>
              <a:gd name="connsiteY3" fmla="*/ 11373079 h 17316679"/>
              <a:gd name="connsiteX4" fmla="*/ 24806146 w 26573087"/>
              <a:gd name="connsiteY4" fmla="*/ 11372409 h 17316679"/>
              <a:gd name="connsiteX5" fmla="*/ 24464946 w 26573087"/>
              <a:gd name="connsiteY5" fmla="*/ 11572200 h 17316679"/>
              <a:gd name="connsiteX6" fmla="*/ 24262278 w 26573087"/>
              <a:gd name="connsiteY6" fmla="*/ 11439325 h 17316679"/>
              <a:gd name="connsiteX7" fmla="*/ 24116364 w 26573087"/>
              <a:gd name="connsiteY7" fmla="*/ 11265227 h 17316679"/>
              <a:gd name="connsiteX8" fmla="*/ 23150101 w 26573087"/>
              <a:gd name="connsiteY8" fmla="*/ 10889707 h 17316679"/>
              <a:gd name="connsiteX9" fmla="*/ 22390434 w 26573087"/>
              <a:gd name="connsiteY9" fmla="*/ 10409786 h 17316679"/>
              <a:gd name="connsiteX10" fmla="*/ 22116535 w 26573087"/>
              <a:gd name="connsiteY10" fmla="*/ 10295414 h 17316679"/>
              <a:gd name="connsiteX11" fmla="*/ 21664800 w 26573087"/>
              <a:gd name="connsiteY11" fmla="*/ 10073190 h 17316679"/>
              <a:gd name="connsiteX12" fmla="*/ 21488400 w 26573087"/>
              <a:gd name="connsiteY12" fmla="*/ 10025543 h 17316679"/>
              <a:gd name="connsiteX13" fmla="*/ 21238565 w 26573087"/>
              <a:gd name="connsiteY13" fmla="*/ 9945684 h 17316679"/>
              <a:gd name="connsiteX14" fmla="*/ 20798527 w 26573087"/>
              <a:gd name="connsiteY14" fmla="*/ 9976650 h 17316679"/>
              <a:gd name="connsiteX15" fmla="*/ 20357432 w 26573087"/>
              <a:gd name="connsiteY15" fmla="*/ 9953353 h 17316679"/>
              <a:gd name="connsiteX16" fmla="*/ 19787202 w 26573087"/>
              <a:gd name="connsiteY16" fmla="*/ 9811179 h 17316679"/>
              <a:gd name="connsiteX17" fmla="*/ 19033958 w 26573087"/>
              <a:gd name="connsiteY17" fmla="*/ 9736785 h 17316679"/>
              <a:gd name="connsiteX18" fmla="*/ 18600821 w 26573087"/>
              <a:gd name="connsiteY18" fmla="*/ 9712722 h 17316679"/>
              <a:gd name="connsiteX19" fmla="*/ 18267579 w 26573087"/>
              <a:gd name="connsiteY19" fmla="*/ 9847609 h 17316679"/>
              <a:gd name="connsiteX20" fmla="*/ 17828691 w 26573087"/>
              <a:gd name="connsiteY20" fmla="*/ 9847322 h 17316679"/>
              <a:gd name="connsiteX21" fmla="*/ 17512323 w 26573087"/>
              <a:gd name="connsiteY21" fmla="*/ 9773982 h 17316679"/>
              <a:gd name="connsiteX22" fmla="*/ 17084842 w 26573087"/>
              <a:gd name="connsiteY22" fmla="*/ 9760848 h 17316679"/>
              <a:gd name="connsiteX23" fmla="*/ 16513558 w 26573087"/>
              <a:gd name="connsiteY23" fmla="*/ 9690672 h 17316679"/>
              <a:gd name="connsiteX24" fmla="*/ 15857621 w 26573087"/>
              <a:gd name="connsiteY24" fmla="*/ 9688658 h 17316679"/>
              <a:gd name="connsiteX25" fmla="*/ 14988472 w 26573087"/>
              <a:gd name="connsiteY25" fmla="*/ 9543513 h 17316679"/>
              <a:gd name="connsiteX26" fmla="*/ 14017892 w 26573087"/>
              <a:gd name="connsiteY26" fmla="*/ 9312373 h 17316679"/>
              <a:gd name="connsiteX27" fmla="*/ 13090358 w 26573087"/>
              <a:gd name="connsiteY27" fmla="*/ 8918637 h 17316679"/>
              <a:gd name="connsiteX28" fmla="*/ 12452254 w 26573087"/>
              <a:gd name="connsiteY28" fmla="*/ 8498635 h 17316679"/>
              <a:gd name="connsiteX29" fmla="*/ 11670632 w 26573087"/>
              <a:gd name="connsiteY29" fmla="*/ 8389248 h 17316679"/>
              <a:gd name="connsiteX30" fmla="*/ 11471608 w 26573087"/>
              <a:gd name="connsiteY30" fmla="*/ 8397397 h 17316679"/>
              <a:gd name="connsiteX31" fmla="*/ 11391461 w 26573087"/>
              <a:gd name="connsiteY31" fmla="*/ 8397397 h 17316679"/>
              <a:gd name="connsiteX32" fmla="*/ 11335187 w 26573087"/>
              <a:gd name="connsiteY32" fmla="*/ 8342559 h 17316679"/>
              <a:gd name="connsiteX33" fmla="*/ 11274884 w 26573087"/>
              <a:gd name="connsiteY33" fmla="*/ 8401040 h 17316679"/>
              <a:gd name="connsiteX34" fmla="*/ 11196656 w 26573087"/>
              <a:gd name="connsiteY34" fmla="*/ 8431622 h 17316679"/>
              <a:gd name="connsiteX35" fmla="*/ 10991783 w 26573087"/>
              <a:gd name="connsiteY35" fmla="*/ 8399506 h 17316679"/>
              <a:gd name="connsiteX36" fmla="*/ 10732169 w 26573087"/>
              <a:gd name="connsiteY36" fmla="*/ 8505250 h 17316679"/>
              <a:gd name="connsiteX37" fmla="*/ 10477061 w 26573087"/>
              <a:gd name="connsiteY37" fmla="*/ 8550404 h 17316679"/>
              <a:gd name="connsiteX38" fmla="*/ 10265765 w 26573087"/>
              <a:gd name="connsiteY38" fmla="*/ 8495759 h 17316679"/>
              <a:gd name="connsiteX39" fmla="*/ 10083231 w 26573087"/>
              <a:gd name="connsiteY39" fmla="*/ 8521260 h 17316679"/>
              <a:gd name="connsiteX40" fmla="*/ 9865032 w 26573087"/>
              <a:gd name="connsiteY40" fmla="*/ 8583191 h 17316679"/>
              <a:gd name="connsiteX41" fmla="*/ 9598995 w 26573087"/>
              <a:gd name="connsiteY41" fmla="*/ 8840504 h 17316679"/>
              <a:gd name="connsiteX42" fmla="*/ 9336506 w 26573087"/>
              <a:gd name="connsiteY42" fmla="*/ 9159269 h 17316679"/>
              <a:gd name="connsiteX43" fmla="*/ 9157135 w 26573087"/>
              <a:gd name="connsiteY43" fmla="*/ 9420992 h 17316679"/>
              <a:gd name="connsiteX44" fmla="*/ 9144000 w 26573087"/>
              <a:gd name="connsiteY44" fmla="*/ 9977416 h 17316679"/>
              <a:gd name="connsiteX45" fmla="*/ 9055034 w 26573087"/>
              <a:gd name="connsiteY45" fmla="*/ 9698437 h 17316679"/>
              <a:gd name="connsiteX46" fmla="*/ 8927432 w 26573087"/>
              <a:gd name="connsiteY46" fmla="*/ 9592406 h 17316679"/>
              <a:gd name="connsiteX47" fmla="*/ 8667818 w 26573087"/>
              <a:gd name="connsiteY47" fmla="*/ 9297129 h 17316679"/>
              <a:gd name="connsiteX48" fmla="*/ 8157411 w 26573087"/>
              <a:gd name="connsiteY48" fmla="*/ 9592406 h 17316679"/>
              <a:gd name="connsiteX49" fmla="*/ 8083688 w 26573087"/>
              <a:gd name="connsiteY49" fmla="*/ 9139807 h 17316679"/>
              <a:gd name="connsiteX50" fmla="*/ 8174667 w 26573087"/>
              <a:gd name="connsiteY50" fmla="*/ 8943851 h 17316679"/>
              <a:gd name="connsiteX51" fmla="*/ 8280315 w 26573087"/>
              <a:gd name="connsiteY51" fmla="*/ 8794487 h 17316679"/>
              <a:gd name="connsiteX52" fmla="*/ 8422680 w 26573087"/>
              <a:gd name="connsiteY52" fmla="*/ 8571687 h 17316679"/>
              <a:gd name="connsiteX53" fmla="*/ 8328730 w 26573087"/>
              <a:gd name="connsiteY53" fmla="*/ 8193100 h 17316679"/>
              <a:gd name="connsiteX54" fmla="*/ 7916779 w 26573087"/>
              <a:gd name="connsiteY54" fmla="*/ 7571101 h 17316679"/>
              <a:gd name="connsiteX55" fmla="*/ 7662246 w 26573087"/>
              <a:gd name="connsiteY55" fmla="*/ 7195580 h 17316679"/>
              <a:gd name="connsiteX56" fmla="*/ 7423821 w 26573087"/>
              <a:gd name="connsiteY56" fmla="*/ 6865983 h 17316679"/>
              <a:gd name="connsiteX57" fmla="*/ 7238409 w 26573087"/>
              <a:gd name="connsiteY57" fmla="*/ 6557668 h 17316679"/>
              <a:gd name="connsiteX58" fmla="*/ 7032291 w 26573087"/>
              <a:gd name="connsiteY58" fmla="*/ 6328540 h 17316679"/>
              <a:gd name="connsiteX59" fmla="*/ 6779388 w 26573087"/>
              <a:gd name="connsiteY59" fmla="*/ 6029429 h 17316679"/>
              <a:gd name="connsiteX60" fmla="*/ 6713621 w 26573087"/>
              <a:gd name="connsiteY60" fmla="*/ 5838553 h 17316679"/>
              <a:gd name="connsiteX61" fmla="*/ 6617369 w 26573087"/>
              <a:gd name="connsiteY61" fmla="*/ 5718237 h 17316679"/>
              <a:gd name="connsiteX62" fmla="*/ 6571735 w 26573087"/>
              <a:gd name="connsiteY62" fmla="*/ 5574050 h 17316679"/>
              <a:gd name="connsiteX63" fmla="*/ 6230919 w 26573087"/>
              <a:gd name="connsiteY63" fmla="*/ 5114454 h 17316679"/>
              <a:gd name="connsiteX64" fmla="*/ 5991727 w 26573087"/>
              <a:gd name="connsiteY64" fmla="*/ 4683522 h 17316679"/>
              <a:gd name="connsiteX65" fmla="*/ 5894132 w 26573087"/>
              <a:gd name="connsiteY65" fmla="*/ 4284418 h 17316679"/>
              <a:gd name="connsiteX66" fmla="*/ 5871411 w 26573087"/>
              <a:gd name="connsiteY66" fmla="*/ 3745058 h 17316679"/>
              <a:gd name="connsiteX67" fmla="*/ 6061711 w 26573087"/>
              <a:gd name="connsiteY67" fmla="*/ 3348352 h 17316679"/>
              <a:gd name="connsiteX68" fmla="*/ 6232358 w 26573087"/>
              <a:gd name="connsiteY68" fmla="*/ 3263795 h 17316679"/>
              <a:gd name="connsiteX69" fmla="*/ 6454679 w 26573087"/>
              <a:gd name="connsiteY69" fmla="*/ 3357172 h 17316679"/>
              <a:gd name="connsiteX70" fmla="*/ 6415085 w 26573087"/>
              <a:gd name="connsiteY70" fmla="*/ 3526668 h 17316679"/>
              <a:gd name="connsiteX71" fmla="*/ 6432150 w 26573087"/>
              <a:gd name="connsiteY71" fmla="*/ 3682360 h 17316679"/>
              <a:gd name="connsiteX72" fmla="*/ 6517473 w 26573087"/>
              <a:gd name="connsiteY72" fmla="*/ 3706423 h 17316679"/>
              <a:gd name="connsiteX73" fmla="*/ 6538948 w 26573087"/>
              <a:gd name="connsiteY73" fmla="*/ 3544884 h 17316679"/>
              <a:gd name="connsiteX74" fmla="*/ 6632707 w 26573087"/>
              <a:gd name="connsiteY74" fmla="*/ 3395807 h 17316679"/>
              <a:gd name="connsiteX75" fmla="*/ 6694639 w 26573087"/>
              <a:gd name="connsiteY75" fmla="*/ 3331479 h 17316679"/>
              <a:gd name="connsiteX76" fmla="*/ 6655525 w 26573087"/>
              <a:gd name="connsiteY76" fmla="*/ 3115006 h 17316679"/>
              <a:gd name="connsiteX77" fmla="*/ 6737685 w 26573087"/>
              <a:gd name="connsiteY77" fmla="*/ 2854722 h 17316679"/>
              <a:gd name="connsiteX78" fmla="*/ 6878421 w 26573087"/>
              <a:gd name="connsiteY78" fmla="*/ 2617830 h 17316679"/>
              <a:gd name="connsiteX79" fmla="*/ 7030757 w 26573087"/>
              <a:gd name="connsiteY79" fmla="*/ 2714273 h 17316679"/>
              <a:gd name="connsiteX80" fmla="*/ 7191050 w 26573087"/>
              <a:gd name="connsiteY80" fmla="*/ 2761633 h 17316679"/>
              <a:gd name="connsiteX81" fmla="*/ 7281647 w 26573087"/>
              <a:gd name="connsiteY81" fmla="*/ 2788380 h 17316679"/>
              <a:gd name="connsiteX82" fmla="*/ 7267553 w 26573087"/>
              <a:gd name="connsiteY82" fmla="*/ 2670557 h 17316679"/>
              <a:gd name="connsiteX83" fmla="*/ 7243011 w 26573087"/>
              <a:gd name="connsiteY83" fmla="*/ 2229079 h 17316679"/>
              <a:gd name="connsiteX84" fmla="*/ 7171493 w 26573087"/>
              <a:gd name="connsiteY84" fmla="*/ 1846946 h 17316679"/>
              <a:gd name="connsiteX85" fmla="*/ 7118189 w 26573087"/>
              <a:gd name="connsiteY85" fmla="*/ 1632294 h 17316679"/>
              <a:gd name="connsiteX86" fmla="*/ 7173027 w 26573087"/>
              <a:gd name="connsiteY86" fmla="*/ 1547258 h 17316679"/>
              <a:gd name="connsiteX87" fmla="*/ 6914947 w 26573087"/>
              <a:gd name="connsiteY87" fmla="*/ 1235108 h 17316679"/>
              <a:gd name="connsiteX88" fmla="*/ 6809874 w 26573087"/>
              <a:gd name="connsiteY88" fmla="*/ 1025922 h 17316679"/>
              <a:gd name="connsiteX89" fmla="*/ 6648239 w 26573087"/>
              <a:gd name="connsiteY89" fmla="*/ 885473 h 17316679"/>
              <a:gd name="connsiteX90" fmla="*/ 6568475 w 26573087"/>
              <a:gd name="connsiteY90" fmla="*/ 700734 h 17316679"/>
              <a:gd name="connsiteX91" fmla="*/ 6575378 w 26573087"/>
              <a:gd name="connsiteY91" fmla="*/ 568530 h 17316679"/>
              <a:gd name="connsiteX92" fmla="*/ 6707006 w 26573087"/>
              <a:gd name="connsiteY92" fmla="*/ 344100 h 17316679"/>
              <a:gd name="connsiteX93" fmla="*/ 6630024 w 26573087"/>
              <a:gd name="connsiteY93" fmla="*/ 298946 h 17316679"/>
              <a:gd name="connsiteX94" fmla="*/ 6538948 w 26573087"/>
              <a:gd name="connsiteY94" fmla="*/ 379092 h 17316679"/>
              <a:gd name="connsiteX95" fmla="*/ 6369451 w 26573087"/>
              <a:gd name="connsiteY95" fmla="*/ 409004 h 17316679"/>
              <a:gd name="connsiteX96" fmla="*/ 6192284 w 26573087"/>
              <a:gd name="connsiteY96" fmla="*/ 446968 h 17316679"/>
              <a:gd name="connsiteX97" fmla="*/ 5512669 w 26573087"/>
              <a:gd name="connsiteY97" fmla="*/ 188121 h 17316679"/>
              <a:gd name="connsiteX98" fmla="*/ 5329655 w 26573087"/>
              <a:gd name="connsiteY98" fmla="*/ 159648 h 17316679"/>
              <a:gd name="connsiteX99" fmla="*/ 4980307 w 26573087"/>
              <a:gd name="connsiteY99" fmla="*/ 72886 h 17316679"/>
              <a:gd name="connsiteX100" fmla="*/ 4692316 w 26573087"/>
              <a:gd name="connsiteY100" fmla="*/ 15269 h 17316679"/>
              <a:gd name="connsiteX101" fmla="*/ 4414488 w 26573087"/>
              <a:gd name="connsiteY101" fmla="*/ 12297 h 17316679"/>
              <a:gd name="connsiteX102" fmla="*/ 4259179 w 26573087"/>
              <a:gd name="connsiteY102" fmla="*/ 159648 h 17316679"/>
              <a:gd name="connsiteX103" fmla="*/ 4066674 w 26573087"/>
              <a:gd name="connsiteY103" fmla="*/ 135585 h 17316679"/>
              <a:gd name="connsiteX104" fmla="*/ 3898232 w 26573087"/>
              <a:gd name="connsiteY104" fmla="*/ 135585 h 17316679"/>
              <a:gd name="connsiteX105" fmla="*/ 3752031 w 26573087"/>
              <a:gd name="connsiteY105" fmla="*/ 178725 h 17316679"/>
              <a:gd name="connsiteX106" fmla="*/ 3651848 w 26573087"/>
              <a:gd name="connsiteY106" fmla="*/ 179301 h 17316679"/>
              <a:gd name="connsiteX107" fmla="*/ 3479667 w 26573087"/>
              <a:gd name="connsiteY107" fmla="*/ 368259 h 17316679"/>
              <a:gd name="connsiteX108" fmla="*/ 3266071 w 26573087"/>
              <a:gd name="connsiteY108" fmla="*/ 401718 h 17316679"/>
              <a:gd name="connsiteX109" fmla="*/ 3132717 w 26573087"/>
              <a:gd name="connsiteY109" fmla="*/ 317160 h 17316679"/>
              <a:gd name="connsiteX110" fmla="*/ 2791327 w 26573087"/>
              <a:gd name="connsiteY110" fmla="*/ 255901 h 17316679"/>
              <a:gd name="connsiteX111" fmla="*/ 1612232 w 26573087"/>
              <a:gd name="connsiteY111" fmla="*/ 424343 h 17316679"/>
              <a:gd name="connsiteX112" fmla="*/ 890337 w 26573087"/>
              <a:gd name="connsiteY112" fmla="*/ 231837 h 17316679"/>
              <a:gd name="connsiteX113" fmla="*/ 144379 w 26573087"/>
              <a:gd name="connsiteY113" fmla="*/ 328090 h 17316679"/>
              <a:gd name="connsiteX114" fmla="*/ 0 w 26573087"/>
              <a:gd name="connsiteY114" fmla="*/ 376216 h 17316679"/>
              <a:gd name="connsiteX115" fmla="*/ 0 w 26573087"/>
              <a:gd name="connsiteY115" fmla="*/ 17316679 h 17316679"/>
              <a:gd name="connsiteX116" fmla="*/ 26565727 w 26573087"/>
              <a:gd name="connsiteY116" fmla="*/ 17316679 h 17316679"/>
              <a:gd name="connsiteX117" fmla="*/ 26573087 w 26573087"/>
              <a:gd name="connsiteY117" fmla="*/ 11095650 h 17316679"/>
              <a:gd name="connsiteX0" fmla="*/ 26573087 w 26573087"/>
              <a:gd name="connsiteY0" fmla="*/ 11095650 h 17316679"/>
              <a:gd name="connsiteX1" fmla="*/ 26367185 w 26573087"/>
              <a:gd name="connsiteY1" fmla="*/ 11134350 h 17316679"/>
              <a:gd name="connsiteX2" fmla="*/ 25843832 w 26573087"/>
              <a:gd name="connsiteY2" fmla="*/ 11276827 h 17316679"/>
              <a:gd name="connsiteX3" fmla="*/ 25097874 w 26573087"/>
              <a:gd name="connsiteY3" fmla="*/ 11373079 h 17316679"/>
              <a:gd name="connsiteX4" fmla="*/ 24806146 w 26573087"/>
              <a:gd name="connsiteY4" fmla="*/ 11372409 h 17316679"/>
              <a:gd name="connsiteX5" fmla="*/ 24464946 w 26573087"/>
              <a:gd name="connsiteY5" fmla="*/ 11572200 h 17316679"/>
              <a:gd name="connsiteX6" fmla="*/ 24262278 w 26573087"/>
              <a:gd name="connsiteY6" fmla="*/ 11439325 h 17316679"/>
              <a:gd name="connsiteX7" fmla="*/ 24116364 w 26573087"/>
              <a:gd name="connsiteY7" fmla="*/ 11265227 h 17316679"/>
              <a:gd name="connsiteX8" fmla="*/ 23150101 w 26573087"/>
              <a:gd name="connsiteY8" fmla="*/ 10889707 h 17316679"/>
              <a:gd name="connsiteX9" fmla="*/ 22390434 w 26573087"/>
              <a:gd name="connsiteY9" fmla="*/ 10409786 h 17316679"/>
              <a:gd name="connsiteX10" fmla="*/ 22116535 w 26573087"/>
              <a:gd name="connsiteY10" fmla="*/ 10295414 h 17316679"/>
              <a:gd name="connsiteX11" fmla="*/ 21664800 w 26573087"/>
              <a:gd name="connsiteY11" fmla="*/ 10073190 h 17316679"/>
              <a:gd name="connsiteX12" fmla="*/ 21488400 w 26573087"/>
              <a:gd name="connsiteY12" fmla="*/ 10025543 h 17316679"/>
              <a:gd name="connsiteX13" fmla="*/ 21238565 w 26573087"/>
              <a:gd name="connsiteY13" fmla="*/ 9945684 h 17316679"/>
              <a:gd name="connsiteX14" fmla="*/ 20798527 w 26573087"/>
              <a:gd name="connsiteY14" fmla="*/ 9976650 h 17316679"/>
              <a:gd name="connsiteX15" fmla="*/ 20357432 w 26573087"/>
              <a:gd name="connsiteY15" fmla="*/ 9953353 h 17316679"/>
              <a:gd name="connsiteX16" fmla="*/ 19787202 w 26573087"/>
              <a:gd name="connsiteY16" fmla="*/ 9811179 h 17316679"/>
              <a:gd name="connsiteX17" fmla="*/ 19033958 w 26573087"/>
              <a:gd name="connsiteY17" fmla="*/ 9736785 h 17316679"/>
              <a:gd name="connsiteX18" fmla="*/ 18600821 w 26573087"/>
              <a:gd name="connsiteY18" fmla="*/ 9712722 h 17316679"/>
              <a:gd name="connsiteX19" fmla="*/ 18267579 w 26573087"/>
              <a:gd name="connsiteY19" fmla="*/ 9847609 h 17316679"/>
              <a:gd name="connsiteX20" fmla="*/ 17828691 w 26573087"/>
              <a:gd name="connsiteY20" fmla="*/ 9847322 h 17316679"/>
              <a:gd name="connsiteX21" fmla="*/ 17512323 w 26573087"/>
              <a:gd name="connsiteY21" fmla="*/ 9773982 h 17316679"/>
              <a:gd name="connsiteX22" fmla="*/ 17084842 w 26573087"/>
              <a:gd name="connsiteY22" fmla="*/ 9760848 h 17316679"/>
              <a:gd name="connsiteX23" fmla="*/ 16513558 w 26573087"/>
              <a:gd name="connsiteY23" fmla="*/ 9690672 h 17316679"/>
              <a:gd name="connsiteX24" fmla="*/ 15857621 w 26573087"/>
              <a:gd name="connsiteY24" fmla="*/ 9688658 h 17316679"/>
              <a:gd name="connsiteX25" fmla="*/ 14988472 w 26573087"/>
              <a:gd name="connsiteY25" fmla="*/ 9543513 h 17316679"/>
              <a:gd name="connsiteX26" fmla="*/ 14017892 w 26573087"/>
              <a:gd name="connsiteY26" fmla="*/ 9312373 h 17316679"/>
              <a:gd name="connsiteX27" fmla="*/ 13090358 w 26573087"/>
              <a:gd name="connsiteY27" fmla="*/ 8918637 h 17316679"/>
              <a:gd name="connsiteX28" fmla="*/ 12452254 w 26573087"/>
              <a:gd name="connsiteY28" fmla="*/ 8498635 h 17316679"/>
              <a:gd name="connsiteX29" fmla="*/ 11670632 w 26573087"/>
              <a:gd name="connsiteY29" fmla="*/ 8389248 h 17316679"/>
              <a:gd name="connsiteX30" fmla="*/ 11471608 w 26573087"/>
              <a:gd name="connsiteY30" fmla="*/ 8397397 h 17316679"/>
              <a:gd name="connsiteX31" fmla="*/ 11391461 w 26573087"/>
              <a:gd name="connsiteY31" fmla="*/ 8397397 h 17316679"/>
              <a:gd name="connsiteX32" fmla="*/ 11335187 w 26573087"/>
              <a:gd name="connsiteY32" fmla="*/ 8342559 h 17316679"/>
              <a:gd name="connsiteX33" fmla="*/ 11274884 w 26573087"/>
              <a:gd name="connsiteY33" fmla="*/ 8401040 h 17316679"/>
              <a:gd name="connsiteX34" fmla="*/ 11196656 w 26573087"/>
              <a:gd name="connsiteY34" fmla="*/ 8431622 h 17316679"/>
              <a:gd name="connsiteX35" fmla="*/ 10991783 w 26573087"/>
              <a:gd name="connsiteY35" fmla="*/ 8399506 h 17316679"/>
              <a:gd name="connsiteX36" fmla="*/ 10732169 w 26573087"/>
              <a:gd name="connsiteY36" fmla="*/ 8505250 h 17316679"/>
              <a:gd name="connsiteX37" fmla="*/ 10477061 w 26573087"/>
              <a:gd name="connsiteY37" fmla="*/ 8550404 h 17316679"/>
              <a:gd name="connsiteX38" fmla="*/ 10265765 w 26573087"/>
              <a:gd name="connsiteY38" fmla="*/ 8495759 h 17316679"/>
              <a:gd name="connsiteX39" fmla="*/ 10083231 w 26573087"/>
              <a:gd name="connsiteY39" fmla="*/ 8521260 h 17316679"/>
              <a:gd name="connsiteX40" fmla="*/ 9865032 w 26573087"/>
              <a:gd name="connsiteY40" fmla="*/ 8583191 h 17316679"/>
              <a:gd name="connsiteX41" fmla="*/ 9598995 w 26573087"/>
              <a:gd name="connsiteY41" fmla="*/ 8840504 h 17316679"/>
              <a:gd name="connsiteX42" fmla="*/ 9336506 w 26573087"/>
              <a:gd name="connsiteY42" fmla="*/ 9159269 h 17316679"/>
              <a:gd name="connsiteX43" fmla="*/ 9157135 w 26573087"/>
              <a:gd name="connsiteY43" fmla="*/ 9420992 h 17316679"/>
              <a:gd name="connsiteX44" fmla="*/ 9144000 w 26573087"/>
              <a:gd name="connsiteY44" fmla="*/ 9977416 h 17316679"/>
              <a:gd name="connsiteX45" fmla="*/ 9055034 w 26573087"/>
              <a:gd name="connsiteY45" fmla="*/ 9698437 h 17316679"/>
              <a:gd name="connsiteX46" fmla="*/ 8927432 w 26573087"/>
              <a:gd name="connsiteY46" fmla="*/ 9592406 h 17316679"/>
              <a:gd name="connsiteX47" fmla="*/ 8667818 w 26573087"/>
              <a:gd name="connsiteY47" fmla="*/ 9297129 h 17316679"/>
              <a:gd name="connsiteX48" fmla="*/ 8157411 w 26573087"/>
              <a:gd name="connsiteY48" fmla="*/ 9592406 h 17316679"/>
              <a:gd name="connsiteX49" fmla="*/ 8083688 w 26573087"/>
              <a:gd name="connsiteY49" fmla="*/ 9139807 h 17316679"/>
              <a:gd name="connsiteX50" fmla="*/ 8174667 w 26573087"/>
              <a:gd name="connsiteY50" fmla="*/ 8943851 h 17316679"/>
              <a:gd name="connsiteX51" fmla="*/ 8280315 w 26573087"/>
              <a:gd name="connsiteY51" fmla="*/ 8794487 h 17316679"/>
              <a:gd name="connsiteX52" fmla="*/ 8422680 w 26573087"/>
              <a:gd name="connsiteY52" fmla="*/ 8571687 h 17316679"/>
              <a:gd name="connsiteX53" fmla="*/ 8328730 w 26573087"/>
              <a:gd name="connsiteY53" fmla="*/ 8193100 h 17316679"/>
              <a:gd name="connsiteX54" fmla="*/ 7916779 w 26573087"/>
              <a:gd name="connsiteY54" fmla="*/ 7571101 h 17316679"/>
              <a:gd name="connsiteX55" fmla="*/ 7662246 w 26573087"/>
              <a:gd name="connsiteY55" fmla="*/ 7195580 h 17316679"/>
              <a:gd name="connsiteX56" fmla="*/ 7423821 w 26573087"/>
              <a:gd name="connsiteY56" fmla="*/ 6865983 h 17316679"/>
              <a:gd name="connsiteX57" fmla="*/ 7238409 w 26573087"/>
              <a:gd name="connsiteY57" fmla="*/ 6557668 h 17316679"/>
              <a:gd name="connsiteX58" fmla="*/ 7032291 w 26573087"/>
              <a:gd name="connsiteY58" fmla="*/ 6328540 h 17316679"/>
              <a:gd name="connsiteX59" fmla="*/ 6779388 w 26573087"/>
              <a:gd name="connsiteY59" fmla="*/ 6029429 h 17316679"/>
              <a:gd name="connsiteX60" fmla="*/ 6713621 w 26573087"/>
              <a:gd name="connsiteY60" fmla="*/ 5838553 h 17316679"/>
              <a:gd name="connsiteX61" fmla="*/ 6617369 w 26573087"/>
              <a:gd name="connsiteY61" fmla="*/ 5718237 h 17316679"/>
              <a:gd name="connsiteX62" fmla="*/ 6571735 w 26573087"/>
              <a:gd name="connsiteY62" fmla="*/ 5574050 h 17316679"/>
              <a:gd name="connsiteX63" fmla="*/ 6230919 w 26573087"/>
              <a:gd name="connsiteY63" fmla="*/ 5114454 h 17316679"/>
              <a:gd name="connsiteX64" fmla="*/ 5991727 w 26573087"/>
              <a:gd name="connsiteY64" fmla="*/ 4683522 h 17316679"/>
              <a:gd name="connsiteX65" fmla="*/ 5894132 w 26573087"/>
              <a:gd name="connsiteY65" fmla="*/ 4284418 h 17316679"/>
              <a:gd name="connsiteX66" fmla="*/ 5871411 w 26573087"/>
              <a:gd name="connsiteY66" fmla="*/ 3745058 h 17316679"/>
              <a:gd name="connsiteX67" fmla="*/ 6061711 w 26573087"/>
              <a:gd name="connsiteY67" fmla="*/ 3348352 h 17316679"/>
              <a:gd name="connsiteX68" fmla="*/ 6232358 w 26573087"/>
              <a:gd name="connsiteY68" fmla="*/ 3263795 h 17316679"/>
              <a:gd name="connsiteX69" fmla="*/ 6454679 w 26573087"/>
              <a:gd name="connsiteY69" fmla="*/ 3357172 h 17316679"/>
              <a:gd name="connsiteX70" fmla="*/ 6415085 w 26573087"/>
              <a:gd name="connsiteY70" fmla="*/ 3526668 h 17316679"/>
              <a:gd name="connsiteX71" fmla="*/ 6432150 w 26573087"/>
              <a:gd name="connsiteY71" fmla="*/ 3682360 h 17316679"/>
              <a:gd name="connsiteX72" fmla="*/ 6517473 w 26573087"/>
              <a:gd name="connsiteY72" fmla="*/ 3706423 h 17316679"/>
              <a:gd name="connsiteX73" fmla="*/ 6538948 w 26573087"/>
              <a:gd name="connsiteY73" fmla="*/ 3544884 h 17316679"/>
              <a:gd name="connsiteX74" fmla="*/ 6632707 w 26573087"/>
              <a:gd name="connsiteY74" fmla="*/ 3395807 h 17316679"/>
              <a:gd name="connsiteX75" fmla="*/ 6694639 w 26573087"/>
              <a:gd name="connsiteY75" fmla="*/ 3331479 h 17316679"/>
              <a:gd name="connsiteX76" fmla="*/ 6655525 w 26573087"/>
              <a:gd name="connsiteY76" fmla="*/ 3115006 h 17316679"/>
              <a:gd name="connsiteX77" fmla="*/ 6737685 w 26573087"/>
              <a:gd name="connsiteY77" fmla="*/ 2854722 h 17316679"/>
              <a:gd name="connsiteX78" fmla="*/ 6878421 w 26573087"/>
              <a:gd name="connsiteY78" fmla="*/ 2617830 h 17316679"/>
              <a:gd name="connsiteX79" fmla="*/ 7030757 w 26573087"/>
              <a:gd name="connsiteY79" fmla="*/ 2714273 h 17316679"/>
              <a:gd name="connsiteX80" fmla="*/ 7191050 w 26573087"/>
              <a:gd name="connsiteY80" fmla="*/ 2761633 h 17316679"/>
              <a:gd name="connsiteX81" fmla="*/ 7281647 w 26573087"/>
              <a:gd name="connsiteY81" fmla="*/ 2788380 h 17316679"/>
              <a:gd name="connsiteX82" fmla="*/ 7267553 w 26573087"/>
              <a:gd name="connsiteY82" fmla="*/ 2670557 h 17316679"/>
              <a:gd name="connsiteX83" fmla="*/ 7243011 w 26573087"/>
              <a:gd name="connsiteY83" fmla="*/ 2229079 h 17316679"/>
              <a:gd name="connsiteX84" fmla="*/ 7171493 w 26573087"/>
              <a:gd name="connsiteY84" fmla="*/ 1846946 h 17316679"/>
              <a:gd name="connsiteX85" fmla="*/ 7118189 w 26573087"/>
              <a:gd name="connsiteY85" fmla="*/ 1632294 h 17316679"/>
              <a:gd name="connsiteX86" fmla="*/ 7173027 w 26573087"/>
              <a:gd name="connsiteY86" fmla="*/ 1547258 h 17316679"/>
              <a:gd name="connsiteX87" fmla="*/ 6914947 w 26573087"/>
              <a:gd name="connsiteY87" fmla="*/ 1235108 h 17316679"/>
              <a:gd name="connsiteX88" fmla="*/ 6809874 w 26573087"/>
              <a:gd name="connsiteY88" fmla="*/ 1025922 h 17316679"/>
              <a:gd name="connsiteX89" fmla="*/ 6648239 w 26573087"/>
              <a:gd name="connsiteY89" fmla="*/ 885473 h 17316679"/>
              <a:gd name="connsiteX90" fmla="*/ 6568475 w 26573087"/>
              <a:gd name="connsiteY90" fmla="*/ 700734 h 17316679"/>
              <a:gd name="connsiteX91" fmla="*/ 6575378 w 26573087"/>
              <a:gd name="connsiteY91" fmla="*/ 568530 h 17316679"/>
              <a:gd name="connsiteX92" fmla="*/ 6707006 w 26573087"/>
              <a:gd name="connsiteY92" fmla="*/ 344100 h 17316679"/>
              <a:gd name="connsiteX93" fmla="*/ 6630024 w 26573087"/>
              <a:gd name="connsiteY93" fmla="*/ 298946 h 17316679"/>
              <a:gd name="connsiteX94" fmla="*/ 6538948 w 26573087"/>
              <a:gd name="connsiteY94" fmla="*/ 379092 h 17316679"/>
              <a:gd name="connsiteX95" fmla="*/ 6369451 w 26573087"/>
              <a:gd name="connsiteY95" fmla="*/ 409004 h 17316679"/>
              <a:gd name="connsiteX96" fmla="*/ 6192284 w 26573087"/>
              <a:gd name="connsiteY96" fmla="*/ 446968 h 17316679"/>
              <a:gd name="connsiteX97" fmla="*/ 5512669 w 26573087"/>
              <a:gd name="connsiteY97" fmla="*/ 188121 h 17316679"/>
              <a:gd name="connsiteX98" fmla="*/ 5329655 w 26573087"/>
              <a:gd name="connsiteY98" fmla="*/ 159648 h 17316679"/>
              <a:gd name="connsiteX99" fmla="*/ 4980307 w 26573087"/>
              <a:gd name="connsiteY99" fmla="*/ 72886 h 17316679"/>
              <a:gd name="connsiteX100" fmla="*/ 4692316 w 26573087"/>
              <a:gd name="connsiteY100" fmla="*/ 15269 h 17316679"/>
              <a:gd name="connsiteX101" fmla="*/ 4414488 w 26573087"/>
              <a:gd name="connsiteY101" fmla="*/ 12297 h 17316679"/>
              <a:gd name="connsiteX102" fmla="*/ 4259179 w 26573087"/>
              <a:gd name="connsiteY102" fmla="*/ 159648 h 17316679"/>
              <a:gd name="connsiteX103" fmla="*/ 4066674 w 26573087"/>
              <a:gd name="connsiteY103" fmla="*/ 135585 h 17316679"/>
              <a:gd name="connsiteX104" fmla="*/ 3901875 w 26573087"/>
              <a:gd name="connsiteY104" fmla="*/ 84583 h 17316679"/>
              <a:gd name="connsiteX105" fmla="*/ 3752031 w 26573087"/>
              <a:gd name="connsiteY105" fmla="*/ 178725 h 17316679"/>
              <a:gd name="connsiteX106" fmla="*/ 3651848 w 26573087"/>
              <a:gd name="connsiteY106" fmla="*/ 179301 h 17316679"/>
              <a:gd name="connsiteX107" fmla="*/ 3479667 w 26573087"/>
              <a:gd name="connsiteY107" fmla="*/ 368259 h 17316679"/>
              <a:gd name="connsiteX108" fmla="*/ 3266071 w 26573087"/>
              <a:gd name="connsiteY108" fmla="*/ 401718 h 17316679"/>
              <a:gd name="connsiteX109" fmla="*/ 3132717 w 26573087"/>
              <a:gd name="connsiteY109" fmla="*/ 317160 h 17316679"/>
              <a:gd name="connsiteX110" fmla="*/ 2791327 w 26573087"/>
              <a:gd name="connsiteY110" fmla="*/ 255901 h 17316679"/>
              <a:gd name="connsiteX111" fmla="*/ 1612232 w 26573087"/>
              <a:gd name="connsiteY111" fmla="*/ 424343 h 17316679"/>
              <a:gd name="connsiteX112" fmla="*/ 890337 w 26573087"/>
              <a:gd name="connsiteY112" fmla="*/ 231837 h 17316679"/>
              <a:gd name="connsiteX113" fmla="*/ 144379 w 26573087"/>
              <a:gd name="connsiteY113" fmla="*/ 328090 h 17316679"/>
              <a:gd name="connsiteX114" fmla="*/ 0 w 26573087"/>
              <a:gd name="connsiteY114" fmla="*/ 376216 h 17316679"/>
              <a:gd name="connsiteX115" fmla="*/ 0 w 26573087"/>
              <a:gd name="connsiteY115" fmla="*/ 17316679 h 17316679"/>
              <a:gd name="connsiteX116" fmla="*/ 26565727 w 26573087"/>
              <a:gd name="connsiteY116" fmla="*/ 17316679 h 17316679"/>
              <a:gd name="connsiteX117" fmla="*/ 26573087 w 26573087"/>
              <a:gd name="connsiteY117" fmla="*/ 11095650 h 17316679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791327 w 26573087"/>
              <a:gd name="connsiteY110" fmla="*/ 253244 h 17314022"/>
              <a:gd name="connsiteX111" fmla="*/ 1612232 w 26573087"/>
              <a:gd name="connsiteY111" fmla="*/ 421686 h 17314022"/>
              <a:gd name="connsiteX112" fmla="*/ 890337 w 26573087"/>
              <a:gd name="connsiteY112" fmla="*/ 229180 h 17314022"/>
              <a:gd name="connsiteX113" fmla="*/ 144379 w 26573087"/>
              <a:gd name="connsiteY113" fmla="*/ 325433 h 17314022"/>
              <a:gd name="connsiteX114" fmla="*/ 0 w 26573087"/>
              <a:gd name="connsiteY114" fmla="*/ 373559 h 17314022"/>
              <a:gd name="connsiteX115" fmla="*/ 0 w 26573087"/>
              <a:gd name="connsiteY115" fmla="*/ 17314022 h 17314022"/>
              <a:gd name="connsiteX116" fmla="*/ 26565727 w 26573087"/>
              <a:gd name="connsiteY116" fmla="*/ 17314022 h 17314022"/>
              <a:gd name="connsiteX117" fmla="*/ 26573087 w 26573087"/>
              <a:gd name="connsiteY117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1612232 w 26573087"/>
              <a:gd name="connsiteY111" fmla="*/ 421686 h 17314022"/>
              <a:gd name="connsiteX112" fmla="*/ 890337 w 26573087"/>
              <a:gd name="connsiteY112" fmla="*/ 229180 h 17314022"/>
              <a:gd name="connsiteX113" fmla="*/ 144379 w 26573087"/>
              <a:gd name="connsiteY113" fmla="*/ 325433 h 17314022"/>
              <a:gd name="connsiteX114" fmla="*/ 0 w 26573087"/>
              <a:gd name="connsiteY114" fmla="*/ 373559 h 17314022"/>
              <a:gd name="connsiteX115" fmla="*/ 0 w 26573087"/>
              <a:gd name="connsiteY115" fmla="*/ 17314022 h 17314022"/>
              <a:gd name="connsiteX116" fmla="*/ 26565727 w 26573087"/>
              <a:gd name="connsiteY116" fmla="*/ 17314022 h 17314022"/>
              <a:gd name="connsiteX117" fmla="*/ 26573087 w 26573087"/>
              <a:gd name="connsiteY117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755232 w 26573087"/>
              <a:gd name="connsiteY111" fmla="*/ 662315 h 17314022"/>
              <a:gd name="connsiteX112" fmla="*/ 1612232 w 26573087"/>
              <a:gd name="connsiteY112" fmla="*/ 421686 h 17314022"/>
              <a:gd name="connsiteX113" fmla="*/ 890337 w 26573087"/>
              <a:gd name="connsiteY113" fmla="*/ 229180 h 17314022"/>
              <a:gd name="connsiteX114" fmla="*/ 144379 w 26573087"/>
              <a:gd name="connsiteY114" fmla="*/ 325433 h 17314022"/>
              <a:gd name="connsiteX115" fmla="*/ 0 w 26573087"/>
              <a:gd name="connsiteY115" fmla="*/ 373559 h 17314022"/>
              <a:gd name="connsiteX116" fmla="*/ 0 w 26573087"/>
              <a:gd name="connsiteY116" fmla="*/ 17314022 h 17314022"/>
              <a:gd name="connsiteX117" fmla="*/ 26565727 w 26573087"/>
              <a:gd name="connsiteY117" fmla="*/ 17314022 h 17314022"/>
              <a:gd name="connsiteX118" fmla="*/ 26573087 w 26573087"/>
              <a:gd name="connsiteY118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755232 w 26573087"/>
              <a:gd name="connsiteY111" fmla="*/ 662315 h 17314022"/>
              <a:gd name="connsiteX112" fmla="*/ 2189748 w 26573087"/>
              <a:gd name="connsiteY112" fmla="*/ 1143581 h 17314022"/>
              <a:gd name="connsiteX113" fmla="*/ 890337 w 26573087"/>
              <a:gd name="connsiteY113" fmla="*/ 229180 h 17314022"/>
              <a:gd name="connsiteX114" fmla="*/ 144379 w 26573087"/>
              <a:gd name="connsiteY114" fmla="*/ 325433 h 17314022"/>
              <a:gd name="connsiteX115" fmla="*/ 0 w 26573087"/>
              <a:gd name="connsiteY115" fmla="*/ 373559 h 17314022"/>
              <a:gd name="connsiteX116" fmla="*/ 0 w 26573087"/>
              <a:gd name="connsiteY116" fmla="*/ 17314022 h 17314022"/>
              <a:gd name="connsiteX117" fmla="*/ 26565727 w 26573087"/>
              <a:gd name="connsiteY117" fmla="*/ 17314022 h 17314022"/>
              <a:gd name="connsiteX118" fmla="*/ 26573087 w 26573087"/>
              <a:gd name="connsiteY118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755232 w 26573087"/>
              <a:gd name="connsiteY111" fmla="*/ 662315 h 17314022"/>
              <a:gd name="connsiteX112" fmla="*/ 2658979 w 26573087"/>
              <a:gd name="connsiteY112" fmla="*/ 963105 h 17314022"/>
              <a:gd name="connsiteX113" fmla="*/ 2189748 w 26573087"/>
              <a:gd name="connsiteY113" fmla="*/ 1143581 h 17314022"/>
              <a:gd name="connsiteX114" fmla="*/ 890337 w 26573087"/>
              <a:gd name="connsiteY114" fmla="*/ 229180 h 17314022"/>
              <a:gd name="connsiteX115" fmla="*/ 144379 w 26573087"/>
              <a:gd name="connsiteY115" fmla="*/ 325433 h 17314022"/>
              <a:gd name="connsiteX116" fmla="*/ 0 w 26573087"/>
              <a:gd name="connsiteY116" fmla="*/ 373559 h 17314022"/>
              <a:gd name="connsiteX117" fmla="*/ 0 w 26573087"/>
              <a:gd name="connsiteY117" fmla="*/ 17314022 h 17314022"/>
              <a:gd name="connsiteX118" fmla="*/ 26565727 w 26573087"/>
              <a:gd name="connsiteY118" fmla="*/ 17314022 h 17314022"/>
              <a:gd name="connsiteX119" fmla="*/ 26573087 w 26573087"/>
              <a:gd name="connsiteY119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755232 w 26573087"/>
              <a:gd name="connsiteY111" fmla="*/ 662315 h 17314022"/>
              <a:gd name="connsiteX112" fmla="*/ 2658979 w 26573087"/>
              <a:gd name="connsiteY112" fmla="*/ 963105 h 17314022"/>
              <a:gd name="connsiteX113" fmla="*/ 2189748 w 26573087"/>
              <a:gd name="connsiteY113" fmla="*/ 1143581 h 17314022"/>
              <a:gd name="connsiteX114" fmla="*/ 1094874 w 26573087"/>
              <a:gd name="connsiteY114" fmla="*/ 1239832 h 17314022"/>
              <a:gd name="connsiteX115" fmla="*/ 144379 w 26573087"/>
              <a:gd name="connsiteY115" fmla="*/ 325433 h 17314022"/>
              <a:gd name="connsiteX116" fmla="*/ 0 w 26573087"/>
              <a:gd name="connsiteY116" fmla="*/ 373559 h 17314022"/>
              <a:gd name="connsiteX117" fmla="*/ 0 w 26573087"/>
              <a:gd name="connsiteY117" fmla="*/ 17314022 h 17314022"/>
              <a:gd name="connsiteX118" fmla="*/ 26565727 w 26573087"/>
              <a:gd name="connsiteY118" fmla="*/ 17314022 h 17314022"/>
              <a:gd name="connsiteX119" fmla="*/ 26573087 w 26573087"/>
              <a:gd name="connsiteY119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755232 w 26573087"/>
              <a:gd name="connsiteY111" fmla="*/ 662315 h 17314022"/>
              <a:gd name="connsiteX112" fmla="*/ 2658979 w 26573087"/>
              <a:gd name="connsiteY112" fmla="*/ 963105 h 17314022"/>
              <a:gd name="connsiteX113" fmla="*/ 2189748 w 26573087"/>
              <a:gd name="connsiteY113" fmla="*/ 1143581 h 17314022"/>
              <a:gd name="connsiteX114" fmla="*/ 1094874 w 26573087"/>
              <a:gd name="connsiteY114" fmla="*/ 1239832 h 17314022"/>
              <a:gd name="connsiteX115" fmla="*/ 144379 w 26573087"/>
              <a:gd name="connsiteY115" fmla="*/ 325433 h 17314022"/>
              <a:gd name="connsiteX116" fmla="*/ 36095 w 26573087"/>
              <a:gd name="connsiteY116" fmla="*/ 1480464 h 17314022"/>
              <a:gd name="connsiteX117" fmla="*/ 0 w 26573087"/>
              <a:gd name="connsiteY117" fmla="*/ 17314022 h 17314022"/>
              <a:gd name="connsiteX118" fmla="*/ 26565727 w 26573087"/>
              <a:gd name="connsiteY118" fmla="*/ 17314022 h 17314022"/>
              <a:gd name="connsiteX119" fmla="*/ 26573087 w 26573087"/>
              <a:gd name="connsiteY119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755232 w 26573087"/>
              <a:gd name="connsiteY111" fmla="*/ 662315 h 17314022"/>
              <a:gd name="connsiteX112" fmla="*/ 2658979 w 26573087"/>
              <a:gd name="connsiteY112" fmla="*/ 963105 h 17314022"/>
              <a:gd name="connsiteX113" fmla="*/ 2189748 w 26573087"/>
              <a:gd name="connsiteY113" fmla="*/ 1143581 h 17314022"/>
              <a:gd name="connsiteX114" fmla="*/ 1094874 w 26573087"/>
              <a:gd name="connsiteY114" fmla="*/ 1239832 h 17314022"/>
              <a:gd name="connsiteX115" fmla="*/ 144379 w 26573087"/>
              <a:gd name="connsiteY115" fmla="*/ 325433 h 17314022"/>
              <a:gd name="connsiteX116" fmla="*/ 36095 w 26573087"/>
              <a:gd name="connsiteY116" fmla="*/ 1480464 h 17314022"/>
              <a:gd name="connsiteX117" fmla="*/ 0 w 26573087"/>
              <a:gd name="connsiteY117" fmla="*/ 17314022 h 17314022"/>
              <a:gd name="connsiteX118" fmla="*/ 26565727 w 26573087"/>
              <a:gd name="connsiteY118" fmla="*/ 17314022 h 17314022"/>
              <a:gd name="connsiteX119" fmla="*/ 26573087 w 26573087"/>
              <a:gd name="connsiteY119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755232 w 26573087"/>
              <a:gd name="connsiteY111" fmla="*/ 662315 h 17314022"/>
              <a:gd name="connsiteX112" fmla="*/ 2658979 w 26573087"/>
              <a:gd name="connsiteY112" fmla="*/ 963105 h 17314022"/>
              <a:gd name="connsiteX113" fmla="*/ 2189748 w 26573087"/>
              <a:gd name="connsiteY113" fmla="*/ 1143581 h 17314022"/>
              <a:gd name="connsiteX114" fmla="*/ 1094874 w 26573087"/>
              <a:gd name="connsiteY114" fmla="*/ 1239832 h 17314022"/>
              <a:gd name="connsiteX115" fmla="*/ 264695 w 26573087"/>
              <a:gd name="connsiteY115" fmla="*/ 1600781 h 17314022"/>
              <a:gd name="connsiteX116" fmla="*/ 36095 w 26573087"/>
              <a:gd name="connsiteY116" fmla="*/ 1480464 h 17314022"/>
              <a:gd name="connsiteX117" fmla="*/ 0 w 26573087"/>
              <a:gd name="connsiteY117" fmla="*/ 17314022 h 17314022"/>
              <a:gd name="connsiteX118" fmla="*/ 26565727 w 26573087"/>
              <a:gd name="connsiteY118" fmla="*/ 17314022 h 17314022"/>
              <a:gd name="connsiteX119" fmla="*/ 26573087 w 26573087"/>
              <a:gd name="connsiteY119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755232 w 26573087"/>
              <a:gd name="connsiteY111" fmla="*/ 662315 h 17314022"/>
              <a:gd name="connsiteX112" fmla="*/ 2658979 w 26573087"/>
              <a:gd name="connsiteY112" fmla="*/ 963105 h 17314022"/>
              <a:gd name="connsiteX113" fmla="*/ 2189748 w 26573087"/>
              <a:gd name="connsiteY113" fmla="*/ 1143581 h 17314022"/>
              <a:gd name="connsiteX114" fmla="*/ 1094874 w 26573087"/>
              <a:gd name="connsiteY114" fmla="*/ 1239832 h 17314022"/>
              <a:gd name="connsiteX115" fmla="*/ 264695 w 26573087"/>
              <a:gd name="connsiteY115" fmla="*/ 1600781 h 17314022"/>
              <a:gd name="connsiteX116" fmla="*/ 36095 w 26573087"/>
              <a:gd name="connsiteY116" fmla="*/ 1480464 h 17314022"/>
              <a:gd name="connsiteX117" fmla="*/ 0 w 26573087"/>
              <a:gd name="connsiteY117" fmla="*/ 17314022 h 17314022"/>
              <a:gd name="connsiteX118" fmla="*/ 26565727 w 26573087"/>
              <a:gd name="connsiteY118" fmla="*/ 17314022 h 17314022"/>
              <a:gd name="connsiteX119" fmla="*/ 26573087 w 26573087"/>
              <a:gd name="connsiteY119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755232 w 26573087"/>
              <a:gd name="connsiteY111" fmla="*/ 662315 h 17314022"/>
              <a:gd name="connsiteX112" fmla="*/ 2658979 w 26573087"/>
              <a:gd name="connsiteY112" fmla="*/ 963105 h 17314022"/>
              <a:gd name="connsiteX113" fmla="*/ 2189748 w 26573087"/>
              <a:gd name="connsiteY113" fmla="*/ 1143581 h 17314022"/>
              <a:gd name="connsiteX114" fmla="*/ 1564106 w 26573087"/>
              <a:gd name="connsiteY114" fmla="*/ 1372178 h 17314022"/>
              <a:gd name="connsiteX115" fmla="*/ 1094874 w 26573087"/>
              <a:gd name="connsiteY115" fmla="*/ 1239832 h 17314022"/>
              <a:gd name="connsiteX116" fmla="*/ 264695 w 26573087"/>
              <a:gd name="connsiteY116" fmla="*/ 1600781 h 17314022"/>
              <a:gd name="connsiteX117" fmla="*/ 36095 w 26573087"/>
              <a:gd name="connsiteY117" fmla="*/ 1480464 h 17314022"/>
              <a:gd name="connsiteX118" fmla="*/ 0 w 26573087"/>
              <a:gd name="connsiteY118" fmla="*/ 17314022 h 17314022"/>
              <a:gd name="connsiteX119" fmla="*/ 26565727 w 26573087"/>
              <a:gd name="connsiteY119" fmla="*/ 17314022 h 17314022"/>
              <a:gd name="connsiteX120" fmla="*/ 26573087 w 26573087"/>
              <a:gd name="connsiteY120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755232 w 26573087"/>
              <a:gd name="connsiteY111" fmla="*/ 662315 h 17314022"/>
              <a:gd name="connsiteX112" fmla="*/ 2658979 w 26573087"/>
              <a:gd name="connsiteY112" fmla="*/ 963105 h 17314022"/>
              <a:gd name="connsiteX113" fmla="*/ 2213811 w 26573087"/>
              <a:gd name="connsiteY113" fmla="*/ 1203739 h 17314022"/>
              <a:gd name="connsiteX114" fmla="*/ 1564106 w 26573087"/>
              <a:gd name="connsiteY114" fmla="*/ 1372178 h 17314022"/>
              <a:gd name="connsiteX115" fmla="*/ 1094874 w 26573087"/>
              <a:gd name="connsiteY115" fmla="*/ 1239832 h 17314022"/>
              <a:gd name="connsiteX116" fmla="*/ 264695 w 26573087"/>
              <a:gd name="connsiteY116" fmla="*/ 1600781 h 17314022"/>
              <a:gd name="connsiteX117" fmla="*/ 36095 w 26573087"/>
              <a:gd name="connsiteY117" fmla="*/ 1480464 h 17314022"/>
              <a:gd name="connsiteX118" fmla="*/ 0 w 26573087"/>
              <a:gd name="connsiteY118" fmla="*/ 17314022 h 17314022"/>
              <a:gd name="connsiteX119" fmla="*/ 26565727 w 26573087"/>
              <a:gd name="connsiteY119" fmla="*/ 17314022 h 17314022"/>
              <a:gd name="connsiteX120" fmla="*/ 26573087 w 26573087"/>
              <a:gd name="connsiteY120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695074 w 26573087"/>
              <a:gd name="connsiteY111" fmla="*/ 698410 h 17314022"/>
              <a:gd name="connsiteX112" fmla="*/ 2658979 w 26573087"/>
              <a:gd name="connsiteY112" fmla="*/ 963105 h 17314022"/>
              <a:gd name="connsiteX113" fmla="*/ 2213811 w 26573087"/>
              <a:gd name="connsiteY113" fmla="*/ 1203739 h 17314022"/>
              <a:gd name="connsiteX114" fmla="*/ 1564106 w 26573087"/>
              <a:gd name="connsiteY114" fmla="*/ 1372178 h 17314022"/>
              <a:gd name="connsiteX115" fmla="*/ 1094874 w 26573087"/>
              <a:gd name="connsiteY115" fmla="*/ 1239832 h 17314022"/>
              <a:gd name="connsiteX116" fmla="*/ 264695 w 26573087"/>
              <a:gd name="connsiteY116" fmla="*/ 1600781 h 17314022"/>
              <a:gd name="connsiteX117" fmla="*/ 36095 w 26573087"/>
              <a:gd name="connsiteY117" fmla="*/ 1480464 h 17314022"/>
              <a:gd name="connsiteX118" fmla="*/ 0 w 26573087"/>
              <a:gd name="connsiteY118" fmla="*/ 17314022 h 17314022"/>
              <a:gd name="connsiteX119" fmla="*/ 26565727 w 26573087"/>
              <a:gd name="connsiteY119" fmla="*/ 17314022 h 17314022"/>
              <a:gd name="connsiteX120" fmla="*/ 26573087 w 26573087"/>
              <a:gd name="connsiteY120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851485 w 26573087"/>
              <a:gd name="connsiteY110" fmla="*/ 265276 h 17314022"/>
              <a:gd name="connsiteX111" fmla="*/ 2803358 w 26573087"/>
              <a:gd name="connsiteY111" fmla="*/ 566063 h 17314022"/>
              <a:gd name="connsiteX112" fmla="*/ 2695074 w 26573087"/>
              <a:gd name="connsiteY112" fmla="*/ 698410 h 17314022"/>
              <a:gd name="connsiteX113" fmla="*/ 2658979 w 26573087"/>
              <a:gd name="connsiteY113" fmla="*/ 963105 h 17314022"/>
              <a:gd name="connsiteX114" fmla="*/ 2213811 w 26573087"/>
              <a:gd name="connsiteY114" fmla="*/ 1203739 h 17314022"/>
              <a:gd name="connsiteX115" fmla="*/ 1564106 w 26573087"/>
              <a:gd name="connsiteY115" fmla="*/ 1372178 h 17314022"/>
              <a:gd name="connsiteX116" fmla="*/ 1094874 w 26573087"/>
              <a:gd name="connsiteY116" fmla="*/ 1239832 h 17314022"/>
              <a:gd name="connsiteX117" fmla="*/ 264695 w 26573087"/>
              <a:gd name="connsiteY117" fmla="*/ 1600781 h 17314022"/>
              <a:gd name="connsiteX118" fmla="*/ 36095 w 26573087"/>
              <a:gd name="connsiteY118" fmla="*/ 1480464 h 17314022"/>
              <a:gd name="connsiteX119" fmla="*/ 0 w 26573087"/>
              <a:gd name="connsiteY119" fmla="*/ 17314022 h 17314022"/>
              <a:gd name="connsiteX120" fmla="*/ 26565727 w 26573087"/>
              <a:gd name="connsiteY120" fmla="*/ 17314022 h 17314022"/>
              <a:gd name="connsiteX121" fmla="*/ 26573087 w 26573087"/>
              <a:gd name="connsiteY121" fmla="*/ 11092993 h 17314022"/>
              <a:gd name="connsiteX0" fmla="*/ 26573087 w 26573087"/>
              <a:gd name="connsiteY0" fmla="*/ 11092993 h 17314022"/>
              <a:gd name="connsiteX1" fmla="*/ 26367185 w 26573087"/>
              <a:gd name="connsiteY1" fmla="*/ 11131693 h 17314022"/>
              <a:gd name="connsiteX2" fmla="*/ 25843832 w 26573087"/>
              <a:gd name="connsiteY2" fmla="*/ 11274170 h 17314022"/>
              <a:gd name="connsiteX3" fmla="*/ 25097874 w 26573087"/>
              <a:gd name="connsiteY3" fmla="*/ 11370422 h 17314022"/>
              <a:gd name="connsiteX4" fmla="*/ 24806146 w 26573087"/>
              <a:gd name="connsiteY4" fmla="*/ 11369752 h 17314022"/>
              <a:gd name="connsiteX5" fmla="*/ 24464946 w 26573087"/>
              <a:gd name="connsiteY5" fmla="*/ 11569543 h 17314022"/>
              <a:gd name="connsiteX6" fmla="*/ 24262278 w 26573087"/>
              <a:gd name="connsiteY6" fmla="*/ 11436668 h 17314022"/>
              <a:gd name="connsiteX7" fmla="*/ 24116364 w 26573087"/>
              <a:gd name="connsiteY7" fmla="*/ 11262570 h 17314022"/>
              <a:gd name="connsiteX8" fmla="*/ 23150101 w 26573087"/>
              <a:gd name="connsiteY8" fmla="*/ 10887050 h 17314022"/>
              <a:gd name="connsiteX9" fmla="*/ 22390434 w 26573087"/>
              <a:gd name="connsiteY9" fmla="*/ 10407129 h 17314022"/>
              <a:gd name="connsiteX10" fmla="*/ 22116535 w 26573087"/>
              <a:gd name="connsiteY10" fmla="*/ 10292757 h 17314022"/>
              <a:gd name="connsiteX11" fmla="*/ 21664800 w 26573087"/>
              <a:gd name="connsiteY11" fmla="*/ 10070533 h 17314022"/>
              <a:gd name="connsiteX12" fmla="*/ 21488400 w 26573087"/>
              <a:gd name="connsiteY12" fmla="*/ 10022886 h 17314022"/>
              <a:gd name="connsiteX13" fmla="*/ 21238565 w 26573087"/>
              <a:gd name="connsiteY13" fmla="*/ 9943027 h 17314022"/>
              <a:gd name="connsiteX14" fmla="*/ 20798527 w 26573087"/>
              <a:gd name="connsiteY14" fmla="*/ 9973993 h 17314022"/>
              <a:gd name="connsiteX15" fmla="*/ 20357432 w 26573087"/>
              <a:gd name="connsiteY15" fmla="*/ 9950696 h 17314022"/>
              <a:gd name="connsiteX16" fmla="*/ 19787202 w 26573087"/>
              <a:gd name="connsiteY16" fmla="*/ 9808522 h 17314022"/>
              <a:gd name="connsiteX17" fmla="*/ 19033958 w 26573087"/>
              <a:gd name="connsiteY17" fmla="*/ 9734128 h 17314022"/>
              <a:gd name="connsiteX18" fmla="*/ 18600821 w 26573087"/>
              <a:gd name="connsiteY18" fmla="*/ 9710065 h 17314022"/>
              <a:gd name="connsiteX19" fmla="*/ 18267579 w 26573087"/>
              <a:gd name="connsiteY19" fmla="*/ 9844952 h 17314022"/>
              <a:gd name="connsiteX20" fmla="*/ 17828691 w 26573087"/>
              <a:gd name="connsiteY20" fmla="*/ 9844665 h 17314022"/>
              <a:gd name="connsiteX21" fmla="*/ 17512323 w 26573087"/>
              <a:gd name="connsiteY21" fmla="*/ 9771325 h 17314022"/>
              <a:gd name="connsiteX22" fmla="*/ 17084842 w 26573087"/>
              <a:gd name="connsiteY22" fmla="*/ 9758191 h 17314022"/>
              <a:gd name="connsiteX23" fmla="*/ 16513558 w 26573087"/>
              <a:gd name="connsiteY23" fmla="*/ 9688015 h 17314022"/>
              <a:gd name="connsiteX24" fmla="*/ 15857621 w 26573087"/>
              <a:gd name="connsiteY24" fmla="*/ 9686001 h 17314022"/>
              <a:gd name="connsiteX25" fmla="*/ 14988472 w 26573087"/>
              <a:gd name="connsiteY25" fmla="*/ 9540856 h 17314022"/>
              <a:gd name="connsiteX26" fmla="*/ 14017892 w 26573087"/>
              <a:gd name="connsiteY26" fmla="*/ 9309716 h 17314022"/>
              <a:gd name="connsiteX27" fmla="*/ 13090358 w 26573087"/>
              <a:gd name="connsiteY27" fmla="*/ 8915980 h 17314022"/>
              <a:gd name="connsiteX28" fmla="*/ 12452254 w 26573087"/>
              <a:gd name="connsiteY28" fmla="*/ 8495978 h 17314022"/>
              <a:gd name="connsiteX29" fmla="*/ 11670632 w 26573087"/>
              <a:gd name="connsiteY29" fmla="*/ 8386591 h 17314022"/>
              <a:gd name="connsiteX30" fmla="*/ 11471608 w 26573087"/>
              <a:gd name="connsiteY30" fmla="*/ 8394740 h 17314022"/>
              <a:gd name="connsiteX31" fmla="*/ 11391461 w 26573087"/>
              <a:gd name="connsiteY31" fmla="*/ 8394740 h 17314022"/>
              <a:gd name="connsiteX32" fmla="*/ 11335187 w 26573087"/>
              <a:gd name="connsiteY32" fmla="*/ 8339902 h 17314022"/>
              <a:gd name="connsiteX33" fmla="*/ 11274884 w 26573087"/>
              <a:gd name="connsiteY33" fmla="*/ 8398383 h 17314022"/>
              <a:gd name="connsiteX34" fmla="*/ 11196656 w 26573087"/>
              <a:gd name="connsiteY34" fmla="*/ 8428965 h 17314022"/>
              <a:gd name="connsiteX35" fmla="*/ 10991783 w 26573087"/>
              <a:gd name="connsiteY35" fmla="*/ 8396849 h 17314022"/>
              <a:gd name="connsiteX36" fmla="*/ 10732169 w 26573087"/>
              <a:gd name="connsiteY36" fmla="*/ 8502593 h 17314022"/>
              <a:gd name="connsiteX37" fmla="*/ 10477061 w 26573087"/>
              <a:gd name="connsiteY37" fmla="*/ 8547747 h 17314022"/>
              <a:gd name="connsiteX38" fmla="*/ 10265765 w 26573087"/>
              <a:gd name="connsiteY38" fmla="*/ 8493102 h 17314022"/>
              <a:gd name="connsiteX39" fmla="*/ 10083231 w 26573087"/>
              <a:gd name="connsiteY39" fmla="*/ 8518603 h 17314022"/>
              <a:gd name="connsiteX40" fmla="*/ 9865032 w 26573087"/>
              <a:gd name="connsiteY40" fmla="*/ 8580534 h 17314022"/>
              <a:gd name="connsiteX41" fmla="*/ 9598995 w 26573087"/>
              <a:gd name="connsiteY41" fmla="*/ 8837847 h 17314022"/>
              <a:gd name="connsiteX42" fmla="*/ 9336506 w 26573087"/>
              <a:gd name="connsiteY42" fmla="*/ 9156612 h 17314022"/>
              <a:gd name="connsiteX43" fmla="*/ 9157135 w 26573087"/>
              <a:gd name="connsiteY43" fmla="*/ 9418335 h 17314022"/>
              <a:gd name="connsiteX44" fmla="*/ 9144000 w 26573087"/>
              <a:gd name="connsiteY44" fmla="*/ 9974759 h 17314022"/>
              <a:gd name="connsiteX45" fmla="*/ 9055034 w 26573087"/>
              <a:gd name="connsiteY45" fmla="*/ 9695780 h 17314022"/>
              <a:gd name="connsiteX46" fmla="*/ 8927432 w 26573087"/>
              <a:gd name="connsiteY46" fmla="*/ 9589749 h 17314022"/>
              <a:gd name="connsiteX47" fmla="*/ 8667818 w 26573087"/>
              <a:gd name="connsiteY47" fmla="*/ 9294472 h 17314022"/>
              <a:gd name="connsiteX48" fmla="*/ 8157411 w 26573087"/>
              <a:gd name="connsiteY48" fmla="*/ 9589749 h 17314022"/>
              <a:gd name="connsiteX49" fmla="*/ 8083688 w 26573087"/>
              <a:gd name="connsiteY49" fmla="*/ 9137150 h 17314022"/>
              <a:gd name="connsiteX50" fmla="*/ 8174667 w 26573087"/>
              <a:gd name="connsiteY50" fmla="*/ 8941194 h 17314022"/>
              <a:gd name="connsiteX51" fmla="*/ 8280315 w 26573087"/>
              <a:gd name="connsiteY51" fmla="*/ 8791830 h 17314022"/>
              <a:gd name="connsiteX52" fmla="*/ 8422680 w 26573087"/>
              <a:gd name="connsiteY52" fmla="*/ 8569030 h 17314022"/>
              <a:gd name="connsiteX53" fmla="*/ 8328730 w 26573087"/>
              <a:gd name="connsiteY53" fmla="*/ 8190443 h 17314022"/>
              <a:gd name="connsiteX54" fmla="*/ 7916779 w 26573087"/>
              <a:gd name="connsiteY54" fmla="*/ 7568444 h 17314022"/>
              <a:gd name="connsiteX55" fmla="*/ 7662246 w 26573087"/>
              <a:gd name="connsiteY55" fmla="*/ 7192923 h 17314022"/>
              <a:gd name="connsiteX56" fmla="*/ 7423821 w 26573087"/>
              <a:gd name="connsiteY56" fmla="*/ 6863326 h 17314022"/>
              <a:gd name="connsiteX57" fmla="*/ 7238409 w 26573087"/>
              <a:gd name="connsiteY57" fmla="*/ 6555011 h 17314022"/>
              <a:gd name="connsiteX58" fmla="*/ 7032291 w 26573087"/>
              <a:gd name="connsiteY58" fmla="*/ 6325883 h 17314022"/>
              <a:gd name="connsiteX59" fmla="*/ 6779388 w 26573087"/>
              <a:gd name="connsiteY59" fmla="*/ 6026772 h 17314022"/>
              <a:gd name="connsiteX60" fmla="*/ 6713621 w 26573087"/>
              <a:gd name="connsiteY60" fmla="*/ 5835896 h 17314022"/>
              <a:gd name="connsiteX61" fmla="*/ 6617369 w 26573087"/>
              <a:gd name="connsiteY61" fmla="*/ 5715580 h 17314022"/>
              <a:gd name="connsiteX62" fmla="*/ 6571735 w 26573087"/>
              <a:gd name="connsiteY62" fmla="*/ 5571393 h 17314022"/>
              <a:gd name="connsiteX63" fmla="*/ 6230919 w 26573087"/>
              <a:gd name="connsiteY63" fmla="*/ 5111797 h 17314022"/>
              <a:gd name="connsiteX64" fmla="*/ 5991727 w 26573087"/>
              <a:gd name="connsiteY64" fmla="*/ 4680865 h 17314022"/>
              <a:gd name="connsiteX65" fmla="*/ 5894132 w 26573087"/>
              <a:gd name="connsiteY65" fmla="*/ 4281761 h 17314022"/>
              <a:gd name="connsiteX66" fmla="*/ 5871411 w 26573087"/>
              <a:gd name="connsiteY66" fmla="*/ 3742401 h 17314022"/>
              <a:gd name="connsiteX67" fmla="*/ 6061711 w 26573087"/>
              <a:gd name="connsiteY67" fmla="*/ 3345695 h 17314022"/>
              <a:gd name="connsiteX68" fmla="*/ 6232358 w 26573087"/>
              <a:gd name="connsiteY68" fmla="*/ 3261138 h 17314022"/>
              <a:gd name="connsiteX69" fmla="*/ 6454679 w 26573087"/>
              <a:gd name="connsiteY69" fmla="*/ 3354515 h 17314022"/>
              <a:gd name="connsiteX70" fmla="*/ 6415085 w 26573087"/>
              <a:gd name="connsiteY70" fmla="*/ 3524011 h 17314022"/>
              <a:gd name="connsiteX71" fmla="*/ 6432150 w 26573087"/>
              <a:gd name="connsiteY71" fmla="*/ 3679703 h 17314022"/>
              <a:gd name="connsiteX72" fmla="*/ 6517473 w 26573087"/>
              <a:gd name="connsiteY72" fmla="*/ 3703766 h 17314022"/>
              <a:gd name="connsiteX73" fmla="*/ 6538948 w 26573087"/>
              <a:gd name="connsiteY73" fmla="*/ 3542227 h 17314022"/>
              <a:gd name="connsiteX74" fmla="*/ 6632707 w 26573087"/>
              <a:gd name="connsiteY74" fmla="*/ 3393150 h 17314022"/>
              <a:gd name="connsiteX75" fmla="*/ 6694639 w 26573087"/>
              <a:gd name="connsiteY75" fmla="*/ 3328822 h 17314022"/>
              <a:gd name="connsiteX76" fmla="*/ 6655525 w 26573087"/>
              <a:gd name="connsiteY76" fmla="*/ 3112349 h 17314022"/>
              <a:gd name="connsiteX77" fmla="*/ 6737685 w 26573087"/>
              <a:gd name="connsiteY77" fmla="*/ 2852065 h 17314022"/>
              <a:gd name="connsiteX78" fmla="*/ 6878421 w 26573087"/>
              <a:gd name="connsiteY78" fmla="*/ 2615173 h 17314022"/>
              <a:gd name="connsiteX79" fmla="*/ 7030757 w 26573087"/>
              <a:gd name="connsiteY79" fmla="*/ 2711616 h 17314022"/>
              <a:gd name="connsiteX80" fmla="*/ 7191050 w 26573087"/>
              <a:gd name="connsiteY80" fmla="*/ 2758976 h 17314022"/>
              <a:gd name="connsiteX81" fmla="*/ 7281647 w 26573087"/>
              <a:gd name="connsiteY81" fmla="*/ 2785723 h 17314022"/>
              <a:gd name="connsiteX82" fmla="*/ 7267553 w 26573087"/>
              <a:gd name="connsiteY82" fmla="*/ 2667900 h 17314022"/>
              <a:gd name="connsiteX83" fmla="*/ 7243011 w 26573087"/>
              <a:gd name="connsiteY83" fmla="*/ 2226422 h 17314022"/>
              <a:gd name="connsiteX84" fmla="*/ 7171493 w 26573087"/>
              <a:gd name="connsiteY84" fmla="*/ 1844289 h 17314022"/>
              <a:gd name="connsiteX85" fmla="*/ 7118189 w 26573087"/>
              <a:gd name="connsiteY85" fmla="*/ 1629637 h 17314022"/>
              <a:gd name="connsiteX86" fmla="*/ 7173027 w 26573087"/>
              <a:gd name="connsiteY86" fmla="*/ 1544601 h 17314022"/>
              <a:gd name="connsiteX87" fmla="*/ 6914947 w 26573087"/>
              <a:gd name="connsiteY87" fmla="*/ 1232451 h 17314022"/>
              <a:gd name="connsiteX88" fmla="*/ 6809874 w 26573087"/>
              <a:gd name="connsiteY88" fmla="*/ 1023265 h 17314022"/>
              <a:gd name="connsiteX89" fmla="*/ 6648239 w 26573087"/>
              <a:gd name="connsiteY89" fmla="*/ 882816 h 17314022"/>
              <a:gd name="connsiteX90" fmla="*/ 6568475 w 26573087"/>
              <a:gd name="connsiteY90" fmla="*/ 698077 h 17314022"/>
              <a:gd name="connsiteX91" fmla="*/ 6575378 w 26573087"/>
              <a:gd name="connsiteY91" fmla="*/ 565873 h 17314022"/>
              <a:gd name="connsiteX92" fmla="*/ 6707006 w 26573087"/>
              <a:gd name="connsiteY92" fmla="*/ 341443 h 17314022"/>
              <a:gd name="connsiteX93" fmla="*/ 6630024 w 26573087"/>
              <a:gd name="connsiteY93" fmla="*/ 296289 h 17314022"/>
              <a:gd name="connsiteX94" fmla="*/ 6538948 w 26573087"/>
              <a:gd name="connsiteY94" fmla="*/ 376435 h 17314022"/>
              <a:gd name="connsiteX95" fmla="*/ 6369451 w 26573087"/>
              <a:gd name="connsiteY95" fmla="*/ 406347 h 17314022"/>
              <a:gd name="connsiteX96" fmla="*/ 6192284 w 26573087"/>
              <a:gd name="connsiteY96" fmla="*/ 444311 h 17314022"/>
              <a:gd name="connsiteX97" fmla="*/ 5512669 w 26573087"/>
              <a:gd name="connsiteY97" fmla="*/ 185464 h 17314022"/>
              <a:gd name="connsiteX98" fmla="*/ 5329655 w 26573087"/>
              <a:gd name="connsiteY98" fmla="*/ 156991 h 17314022"/>
              <a:gd name="connsiteX99" fmla="*/ 4980307 w 26573087"/>
              <a:gd name="connsiteY99" fmla="*/ 70229 h 17314022"/>
              <a:gd name="connsiteX100" fmla="*/ 4692316 w 26573087"/>
              <a:gd name="connsiteY100" fmla="*/ 12612 h 17314022"/>
              <a:gd name="connsiteX101" fmla="*/ 4414488 w 26573087"/>
              <a:gd name="connsiteY101" fmla="*/ 9640 h 17314022"/>
              <a:gd name="connsiteX102" fmla="*/ 4248250 w 26573087"/>
              <a:gd name="connsiteY102" fmla="*/ 120560 h 17314022"/>
              <a:gd name="connsiteX103" fmla="*/ 4066674 w 26573087"/>
              <a:gd name="connsiteY103" fmla="*/ 132928 h 17314022"/>
              <a:gd name="connsiteX104" fmla="*/ 3901875 w 26573087"/>
              <a:gd name="connsiteY104" fmla="*/ 81926 h 17314022"/>
              <a:gd name="connsiteX105" fmla="*/ 3752031 w 26573087"/>
              <a:gd name="connsiteY105" fmla="*/ 176068 h 17314022"/>
              <a:gd name="connsiteX106" fmla="*/ 3651848 w 26573087"/>
              <a:gd name="connsiteY106" fmla="*/ 176644 h 17314022"/>
              <a:gd name="connsiteX107" fmla="*/ 3479667 w 26573087"/>
              <a:gd name="connsiteY107" fmla="*/ 365602 h 17314022"/>
              <a:gd name="connsiteX108" fmla="*/ 3266071 w 26573087"/>
              <a:gd name="connsiteY108" fmla="*/ 399061 h 17314022"/>
              <a:gd name="connsiteX109" fmla="*/ 3132717 w 26573087"/>
              <a:gd name="connsiteY109" fmla="*/ 314503 h 17314022"/>
              <a:gd name="connsiteX110" fmla="*/ 2911643 w 26573087"/>
              <a:gd name="connsiteY110" fmla="*/ 265276 h 17314022"/>
              <a:gd name="connsiteX111" fmla="*/ 2803358 w 26573087"/>
              <a:gd name="connsiteY111" fmla="*/ 566063 h 17314022"/>
              <a:gd name="connsiteX112" fmla="*/ 2695074 w 26573087"/>
              <a:gd name="connsiteY112" fmla="*/ 698410 h 17314022"/>
              <a:gd name="connsiteX113" fmla="*/ 2658979 w 26573087"/>
              <a:gd name="connsiteY113" fmla="*/ 963105 h 17314022"/>
              <a:gd name="connsiteX114" fmla="*/ 2213811 w 26573087"/>
              <a:gd name="connsiteY114" fmla="*/ 1203739 h 17314022"/>
              <a:gd name="connsiteX115" fmla="*/ 1564106 w 26573087"/>
              <a:gd name="connsiteY115" fmla="*/ 1372178 h 17314022"/>
              <a:gd name="connsiteX116" fmla="*/ 1094874 w 26573087"/>
              <a:gd name="connsiteY116" fmla="*/ 1239832 h 17314022"/>
              <a:gd name="connsiteX117" fmla="*/ 264695 w 26573087"/>
              <a:gd name="connsiteY117" fmla="*/ 1600781 h 17314022"/>
              <a:gd name="connsiteX118" fmla="*/ 36095 w 26573087"/>
              <a:gd name="connsiteY118" fmla="*/ 1480464 h 17314022"/>
              <a:gd name="connsiteX119" fmla="*/ 0 w 26573087"/>
              <a:gd name="connsiteY119" fmla="*/ 17314022 h 17314022"/>
              <a:gd name="connsiteX120" fmla="*/ 26565727 w 26573087"/>
              <a:gd name="connsiteY120" fmla="*/ 17314022 h 17314022"/>
              <a:gd name="connsiteX121" fmla="*/ 26573087 w 26573087"/>
              <a:gd name="connsiteY121" fmla="*/ 11092993 h 17314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</a:cxnLst>
            <a:rect l="l" t="t" r="r" b="b"/>
            <a:pathLst>
              <a:path w="26573087" h="17314022">
                <a:moveTo>
                  <a:pt x="26573087" y="11092993"/>
                </a:moveTo>
                <a:lnTo>
                  <a:pt x="26367185" y="11131693"/>
                </a:lnTo>
                <a:cubicBezTo>
                  <a:pt x="26250880" y="11135703"/>
                  <a:pt x="26055384" y="11234382"/>
                  <a:pt x="25843832" y="11274170"/>
                </a:cubicBezTo>
                <a:cubicBezTo>
                  <a:pt x="25632280" y="11313958"/>
                  <a:pt x="25270822" y="11354492"/>
                  <a:pt x="25097874" y="11370422"/>
                </a:cubicBezTo>
                <a:cubicBezTo>
                  <a:pt x="24924926" y="11386352"/>
                  <a:pt x="24911634" y="11336565"/>
                  <a:pt x="24806146" y="11369752"/>
                </a:cubicBezTo>
                <a:cubicBezTo>
                  <a:pt x="24700658" y="11402939"/>
                  <a:pt x="24555591" y="11558390"/>
                  <a:pt x="24464946" y="11569543"/>
                </a:cubicBezTo>
                <a:cubicBezTo>
                  <a:pt x="24374301" y="11580696"/>
                  <a:pt x="24325232" y="11473865"/>
                  <a:pt x="24262278" y="11436668"/>
                </a:cubicBezTo>
                <a:cubicBezTo>
                  <a:pt x="24199324" y="11399471"/>
                  <a:pt x="24301727" y="11354173"/>
                  <a:pt x="24116364" y="11262570"/>
                </a:cubicBezTo>
                <a:cubicBezTo>
                  <a:pt x="23931001" y="11170967"/>
                  <a:pt x="23437756" y="11029624"/>
                  <a:pt x="23150101" y="10887050"/>
                </a:cubicBezTo>
                <a:cubicBezTo>
                  <a:pt x="22862446" y="10744476"/>
                  <a:pt x="22562695" y="10506178"/>
                  <a:pt x="22390434" y="10407129"/>
                </a:cubicBezTo>
                <a:cubicBezTo>
                  <a:pt x="22218173" y="10308080"/>
                  <a:pt x="22237474" y="10348856"/>
                  <a:pt x="22116535" y="10292757"/>
                </a:cubicBezTo>
                <a:cubicBezTo>
                  <a:pt x="21995596" y="10236658"/>
                  <a:pt x="21770704" y="10112476"/>
                  <a:pt x="21664800" y="10070533"/>
                </a:cubicBezTo>
                <a:cubicBezTo>
                  <a:pt x="21558897" y="10028590"/>
                  <a:pt x="21559439" y="10044137"/>
                  <a:pt x="21488400" y="10022886"/>
                </a:cubicBezTo>
                <a:cubicBezTo>
                  <a:pt x="21417361" y="10001635"/>
                  <a:pt x="21353544" y="9951176"/>
                  <a:pt x="21238565" y="9943027"/>
                </a:cubicBezTo>
                <a:cubicBezTo>
                  <a:pt x="21123586" y="9934878"/>
                  <a:pt x="20945382" y="9972715"/>
                  <a:pt x="20798527" y="9973993"/>
                </a:cubicBezTo>
                <a:cubicBezTo>
                  <a:pt x="20651672" y="9975271"/>
                  <a:pt x="20525986" y="9978274"/>
                  <a:pt x="20357432" y="9950696"/>
                </a:cubicBezTo>
                <a:cubicBezTo>
                  <a:pt x="20188878" y="9923118"/>
                  <a:pt x="20007781" y="9844617"/>
                  <a:pt x="19787202" y="9808522"/>
                </a:cubicBezTo>
                <a:cubicBezTo>
                  <a:pt x="19566623" y="9772427"/>
                  <a:pt x="19231688" y="9750537"/>
                  <a:pt x="19033958" y="9734128"/>
                </a:cubicBezTo>
                <a:cubicBezTo>
                  <a:pt x="18836228" y="9717719"/>
                  <a:pt x="18728551" y="9691594"/>
                  <a:pt x="18600821" y="9710065"/>
                </a:cubicBezTo>
                <a:cubicBezTo>
                  <a:pt x="18473091" y="9728536"/>
                  <a:pt x="18396267" y="9822519"/>
                  <a:pt x="18267579" y="9844952"/>
                </a:cubicBezTo>
                <a:cubicBezTo>
                  <a:pt x="18138891" y="9867385"/>
                  <a:pt x="17954567" y="9856936"/>
                  <a:pt x="17828691" y="9844665"/>
                </a:cubicBezTo>
                <a:cubicBezTo>
                  <a:pt x="17702815" y="9832394"/>
                  <a:pt x="17636298" y="9785737"/>
                  <a:pt x="17512323" y="9771325"/>
                </a:cubicBezTo>
                <a:cubicBezTo>
                  <a:pt x="17388348" y="9756913"/>
                  <a:pt x="17251303" y="9772076"/>
                  <a:pt x="17084842" y="9758191"/>
                </a:cubicBezTo>
                <a:cubicBezTo>
                  <a:pt x="16918381" y="9744306"/>
                  <a:pt x="16718095" y="9700047"/>
                  <a:pt x="16513558" y="9688015"/>
                </a:cubicBezTo>
                <a:cubicBezTo>
                  <a:pt x="16309021" y="9675983"/>
                  <a:pt x="16111802" y="9710528"/>
                  <a:pt x="15857621" y="9686001"/>
                </a:cubicBezTo>
                <a:cubicBezTo>
                  <a:pt x="15603440" y="9661475"/>
                  <a:pt x="15295093" y="9603570"/>
                  <a:pt x="14988472" y="9540856"/>
                </a:cubicBezTo>
                <a:cubicBezTo>
                  <a:pt x="14681851" y="9478142"/>
                  <a:pt x="14334244" y="9413862"/>
                  <a:pt x="14017892" y="9309716"/>
                </a:cubicBezTo>
                <a:cubicBezTo>
                  <a:pt x="13701540" y="9205570"/>
                  <a:pt x="13351298" y="9051603"/>
                  <a:pt x="13090358" y="8915980"/>
                </a:cubicBezTo>
                <a:cubicBezTo>
                  <a:pt x="12829418" y="8780357"/>
                  <a:pt x="12688875" y="8584209"/>
                  <a:pt x="12452254" y="8495978"/>
                </a:cubicBezTo>
                <a:cubicBezTo>
                  <a:pt x="12215633" y="8407747"/>
                  <a:pt x="11834073" y="8403464"/>
                  <a:pt x="11670632" y="8386591"/>
                </a:cubicBezTo>
                <a:cubicBezTo>
                  <a:pt x="11507191" y="8369718"/>
                  <a:pt x="11515708" y="8397632"/>
                  <a:pt x="11471608" y="8394740"/>
                </a:cubicBezTo>
                <a:cubicBezTo>
                  <a:pt x="11427508" y="8391848"/>
                  <a:pt x="11414198" y="8403880"/>
                  <a:pt x="11391461" y="8394740"/>
                </a:cubicBezTo>
                <a:cubicBezTo>
                  <a:pt x="11368724" y="8385600"/>
                  <a:pt x="11354616" y="8339295"/>
                  <a:pt x="11335187" y="8339902"/>
                </a:cubicBezTo>
                <a:cubicBezTo>
                  <a:pt x="11315758" y="8340509"/>
                  <a:pt x="11297972" y="8383539"/>
                  <a:pt x="11274884" y="8398383"/>
                </a:cubicBezTo>
                <a:cubicBezTo>
                  <a:pt x="11251796" y="8413227"/>
                  <a:pt x="11243839" y="8429221"/>
                  <a:pt x="11196656" y="8428965"/>
                </a:cubicBezTo>
                <a:cubicBezTo>
                  <a:pt x="11149473" y="8428709"/>
                  <a:pt x="11069197" y="8384578"/>
                  <a:pt x="10991783" y="8396849"/>
                </a:cubicBezTo>
                <a:cubicBezTo>
                  <a:pt x="10914369" y="8409120"/>
                  <a:pt x="10817956" y="8477443"/>
                  <a:pt x="10732169" y="8502593"/>
                </a:cubicBezTo>
                <a:cubicBezTo>
                  <a:pt x="10646382" y="8527743"/>
                  <a:pt x="10555402" y="8540829"/>
                  <a:pt x="10477061" y="8547747"/>
                </a:cubicBezTo>
                <a:cubicBezTo>
                  <a:pt x="10398720" y="8554666"/>
                  <a:pt x="10323510" y="8491888"/>
                  <a:pt x="10265765" y="8493102"/>
                </a:cubicBezTo>
                <a:cubicBezTo>
                  <a:pt x="10208020" y="8494316"/>
                  <a:pt x="10150020" y="8504031"/>
                  <a:pt x="10083231" y="8518603"/>
                </a:cubicBezTo>
                <a:cubicBezTo>
                  <a:pt x="10016442" y="8533175"/>
                  <a:pt x="9945738" y="8527327"/>
                  <a:pt x="9865032" y="8580534"/>
                </a:cubicBezTo>
                <a:cubicBezTo>
                  <a:pt x="9784326" y="8633741"/>
                  <a:pt x="9687083" y="8741834"/>
                  <a:pt x="9598995" y="8837847"/>
                </a:cubicBezTo>
                <a:cubicBezTo>
                  <a:pt x="9510907" y="8933860"/>
                  <a:pt x="9410149" y="9059864"/>
                  <a:pt x="9336506" y="9156612"/>
                </a:cubicBezTo>
                <a:cubicBezTo>
                  <a:pt x="9262863" y="9253360"/>
                  <a:pt x="9189219" y="9281977"/>
                  <a:pt x="9157135" y="9418335"/>
                </a:cubicBezTo>
                <a:cubicBezTo>
                  <a:pt x="9125051" y="9554693"/>
                  <a:pt x="9161017" y="9928518"/>
                  <a:pt x="9144000" y="9974759"/>
                </a:cubicBezTo>
                <a:cubicBezTo>
                  <a:pt x="9126983" y="10021000"/>
                  <a:pt x="9091129" y="9759948"/>
                  <a:pt x="9055034" y="9695780"/>
                </a:cubicBezTo>
                <a:cubicBezTo>
                  <a:pt x="9018939" y="9631612"/>
                  <a:pt x="8991968" y="9656634"/>
                  <a:pt x="8927432" y="9589749"/>
                </a:cubicBezTo>
                <a:cubicBezTo>
                  <a:pt x="8862896" y="9522864"/>
                  <a:pt x="8796155" y="9294472"/>
                  <a:pt x="8667818" y="9294472"/>
                </a:cubicBezTo>
                <a:cubicBezTo>
                  <a:pt x="8539481" y="9294472"/>
                  <a:pt x="8254766" y="9615969"/>
                  <a:pt x="8157411" y="9589749"/>
                </a:cubicBezTo>
                <a:cubicBezTo>
                  <a:pt x="8060056" y="9563529"/>
                  <a:pt x="8080812" y="9245242"/>
                  <a:pt x="8083688" y="9137150"/>
                </a:cubicBezTo>
                <a:cubicBezTo>
                  <a:pt x="8086564" y="9029058"/>
                  <a:pt x="8138860" y="8991461"/>
                  <a:pt x="8174667" y="8941194"/>
                </a:cubicBezTo>
                <a:cubicBezTo>
                  <a:pt x="8210474" y="8890927"/>
                  <a:pt x="8243230" y="8831392"/>
                  <a:pt x="8280315" y="8791830"/>
                </a:cubicBezTo>
                <a:cubicBezTo>
                  <a:pt x="8317400" y="8752268"/>
                  <a:pt x="8414611" y="8669261"/>
                  <a:pt x="8422680" y="8569030"/>
                </a:cubicBezTo>
                <a:cubicBezTo>
                  <a:pt x="8430749" y="8468799"/>
                  <a:pt x="8413047" y="8357207"/>
                  <a:pt x="8328730" y="8190443"/>
                </a:cubicBezTo>
                <a:cubicBezTo>
                  <a:pt x="8244413" y="8023679"/>
                  <a:pt x="8027860" y="7734697"/>
                  <a:pt x="7916779" y="7568444"/>
                </a:cubicBezTo>
                <a:cubicBezTo>
                  <a:pt x="7805698" y="7402191"/>
                  <a:pt x="7744406" y="7310443"/>
                  <a:pt x="7662246" y="7192923"/>
                </a:cubicBezTo>
                <a:cubicBezTo>
                  <a:pt x="7580086" y="7075403"/>
                  <a:pt x="7494461" y="6969645"/>
                  <a:pt x="7423821" y="6863326"/>
                </a:cubicBezTo>
                <a:cubicBezTo>
                  <a:pt x="7353181" y="6757007"/>
                  <a:pt x="7303664" y="6644585"/>
                  <a:pt x="7238409" y="6555011"/>
                </a:cubicBezTo>
                <a:cubicBezTo>
                  <a:pt x="7173154" y="6465437"/>
                  <a:pt x="7108795" y="6413923"/>
                  <a:pt x="7032291" y="6325883"/>
                </a:cubicBezTo>
                <a:cubicBezTo>
                  <a:pt x="6955787" y="6237843"/>
                  <a:pt x="6832500" y="6108436"/>
                  <a:pt x="6779388" y="6026772"/>
                </a:cubicBezTo>
                <a:cubicBezTo>
                  <a:pt x="6726276" y="5945108"/>
                  <a:pt x="6740624" y="5887761"/>
                  <a:pt x="6713621" y="5835896"/>
                </a:cubicBezTo>
                <a:cubicBezTo>
                  <a:pt x="6686618" y="5784031"/>
                  <a:pt x="6641017" y="5759664"/>
                  <a:pt x="6617369" y="5715580"/>
                </a:cubicBezTo>
                <a:cubicBezTo>
                  <a:pt x="6593721" y="5671496"/>
                  <a:pt x="6636143" y="5672024"/>
                  <a:pt x="6571735" y="5571393"/>
                </a:cubicBezTo>
                <a:cubicBezTo>
                  <a:pt x="6507327" y="5470763"/>
                  <a:pt x="6327587" y="5260218"/>
                  <a:pt x="6230919" y="5111797"/>
                </a:cubicBezTo>
                <a:cubicBezTo>
                  <a:pt x="6134251" y="4963376"/>
                  <a:pt x="6047858" y="4819204"/>
                  <a:pt x="5991727" y="4680865"/>
                </a:cubicBezTo>
                <a:cubicBezTo>
                  <a:pt x="5935596" y="4542526"/>
                  <a:pt x="5914185" y="4438172"/>
                  <a:pt x="5894132" y="4281761"/>
                </a:cubicBezTo>
                <a:cubicBezTo>
                  <a:pt x="5874079" y="4125350"/>
                  <a:pt x="5843481" y="3898412"/>
                  <a:pt x="5871411" y="3742401"/>
                </a:cubicBezTo>
                <a:cubicBezTo>
                  <a:pt x="5899341" y="3586390"/>
                  <a:pt x="6001553" y="3425905"/>
                  <a:pt x="6061711" y="3345695"/>
                </a:cubicBezTo>
                <a:cubicBezTo>
                  <a:pt x="6121869" y="3265485"/>
                  <a:pt x="6166863" y="3259668"/>
                  <a:pt x="6232358" y="3261138"/>
                </a:cubicBezTo>
                <a:cubicBezTo>
                  <a:pt x="6297853" y="3262608"/>
                  <a:pt x="6424225" y="3310703"/>
                  <a:pt x="6454679" y="3354515"/>
                </a:cubicBezTo>
                <a:cubicBezTo>
                  <a:pt x="6485133" y="3398327"/>
                  <a:pt x="6420054" y="3467384"/>
                  <a:pt x="6415085" y="3524011"/>
                </a:cubicBezTo>
                <a:cubicBezTo>
                  <a:pt x="6410116" y="3580638"/>
                  <a:pt x="6415085" y="3649744"/>
                  <a:pt x="6432150" y="3679703"/>
                </a:cubicBezTo>
                <a:cubicBezTo>
                  <a:pt x="6449215" y="3709662"/>
                  <a:pt x="6499673" y="3726679"/>
                  <a:pt x="6517473" y="3703766"/>
                </a:cubicBezTo>
                <a:cubicBezTo>
                  <a:pt x="6535273" y="3680853"/>
                  <a:pt x="6514278" y="3587925"/>
                  <a:pt x="6538948" y="3542227"/>
                </a:cubicBezTo>
                <a:cubicBezTo>
                  <a:pt x="6563618" y="3496529"/>
                  <a:pt x="6606759" y="3428717"/>
                  <a:pt x="6632707" y="3393150"/>
                </a:cubicBezTo>
                <a:cubicBezTo>
                  <a:pt x="6658655" y="3357583"/>
                  <a:pt x="6690836" y="3375622"/>
                  <a:pt x="6694639" y="3328822"/>
                </a:cubicBezTo>
                <a:cubicBezTo>
                  <a:pt x="6698442" y="3282022"/>
                  <a:pt x="6648351" y="3191808"/>
                  <a:pt x="6655525" y="3112349"/>
                </a:cubicBezTo>
                <a:cubicBezTo>
                  <a:pt x="6662699" y="3032890"/>
                  <a:pt x="6700536" y="2934928"/>
                  <a:pt x="6737685" y="2852065"/>
                </a:cubicBezTo>
                <a:cubicBezTo>
                  <a:pt x="6774834" y="2769202"/>
                  <a:pt x="6829576" y="2638581"/>
                  <a:pt x="6878421" y="2615173"/>
                </a:cubicBezTo>
                <a:cubicBezTo>
                  <a:pt x="6927266" y="2591765"/>
                  <a:pt x="6978652" y="2680363"/>
                  <a:pt x="7030757" y="2711616"/>
                </a:cubicBezTo>
                <a:cubicBezTo>
                  <a:pt x="7082862" y="2742869"/>
                  <a:pt x="7149235" y="2746625"/>
                  <a:pt x="7191050" y="2758976"/>
                </a:cubicBezTo>
                <a:cubicBezTo>
                  <a:pt x="7232865" y="2771327"/>
                  <a:pt x="7268897" y="2800902"/>
                  <a:pt x="7281647" y="2785723"/>
                </a:cubicBezTo>
                <a:cubicBezTo>
                  <a:pt x="7294397" y="2770544"/>
                  <a:pt x="7273992" y="2761117"/>
                  <a:pt x="7267553" y="2667900"/>
                </a:cubicBezTo>
                <a:cubicBezTo>
                  <a:pt x="7261114" y="2574683"/>
                  <a:pt x="7259021" y="2363691"/>
                  <a:pt x="7243011" y="2226422"/>
                </a:cubicBezTo>
                <a:cubicBezTo>
                  <a:pt x="7227001" y="2089153"/>
                  <a:pt x="7192297" y="1943753"/>
                  <a:pt x="7171493" y="1844289"/>
                </a:cubicBezTo>
                <a:cubicBezTo>
                  <a:pt x="7150689" y="1744825"/>
                  <a:pt x="7114290" y="1686264"/>
                  <a:pt x="7118189" y="1629637"/>
                </a:cubicBezTo>
                <a:cubicBezTo>
                  <a:pt x="7122088" y="1573010"/>
                  <a:pt x="7206901" y="1610799"/>
                  <a:pt x="7173027" y="1544601"/>
                </a:cubicBezTo>
                <a:cubicBezTo>
                  <a:pt x="7139153" y="1478403"/>
                  <a:pt x="6975473" y="1319340"/>
                  <a:pt x="6914947" y="1232451"/>
                </a:cubicBezTo>
                <a:cubicBezTo>
                  <a:pt x="6854421" y="1145562"/>
                  <a:pt x="6854325" y="1081537"/>
                  <a:pt x="6809874" y="1023265"/>
                </a:cubicBezTo>
                <a:cubicBezTo>
                  <a:pt x="6765423" y="964993"/>
                  <a:pt x="6688472" y="937014"/>
                  <a:pt x="6648239" y="882816"/>
                </a:cubicBezTo>
                <a:cubicBezTo>
                  <a:pt x="6608006" y="828618"/>
                  <a:pt x="6580618" y="750901"/>
                  <a:pt x="6568475" y="698077"/>
                </a:cubicBezTo>
                <a:cubicBezTo>
                  <a:pt x="6556332" y="645253"/>
                  <a:pt x="6552290" y="625312"/>
                  <a:pt x="6575378" y="565873"/>
                </a:cubicBezTo>
                <a:cubicBezTo>
                  <a:pt x="6598466" y="506434"/>
                  <a:pt x="6697898" y="386374"/>
                  <a:pt x="6707006" y="341443"/>
                </a:cubicBezTo>
                <a:cubicBezTo>
                  <a:pt x="6716114" y="296512"/>
                  <a:pt x="6661677" y="295922"/>
                  <a:pt x="6630024" y="296289"/>
                </a:cubicBezTo>
                <a:cubicBezTo>
                  <a:pt x="6598371" y="296657"/>
                  <a:pt x="6582377" y="358092"/>
                  <a:pt x="6538948" y="376435"/>
                </a:cubicBezTo>
                <a:cubicBezTo>
                  <a:pt x="6495519" y="394778"/>
                  <a:pt x="6427228" y="395034"/>
                  <a:pt x="6369451" y="406347"/>
                </a:cubicBezTo>
                <a:cubicBezTo>
                  <a:pt x="6311674" y="417660"/>
                  <a:pt x="6335081" y="481125"/>
                  <a:pt x="6192284" y="444311"/>
                </a:cubicBezTo>
                <a:cubicBezTo>
                  <a:pt x="6049487" y="407497"/>
                  <a:pt x="5656441" y="233351"/>
                  <a:pt x="5512669" y="185464"/>
                </a:cubicBezTo>
                <a:cubicBezTo>
                  <a:pt x="5368897" y="137577"/>
                  <a:pt x="5418382" y="176197"/>
                  <a:pt x="5329655" y="156991"/>
                </a:cubicBezTo>
                <a:cubicBezTo>
                  <a:pt x="5240928" y="137785"/>
                  <a:pt x="5086530" y="94292"/>
                  <a:pt x="4980307" y="70229"/>
                </a:cubicBezTo>
                <a:cubicBezTo>
                  <a:pt x="4874084" y="46166"/>
                  <a:pt x="4786619" y="22710"/>
                  <a:pt x="4692316" y="12612"/>
                </a:cubicBezTo>
                <a:cubicBezTo>
                  <a:pt x="4598013" y="2514"/>
                  <a:pt x="4488499" y="-8351"/>
                  <a:pt x="4414488" y="9640"/>
                </a:cubicBezTo>
                <a:cubicBezTo>
                  <a:pt x="4340477" y="27631"/>
                  <a:pt x="4306219" y="100012"/>
                  <a:pt x="4248250" y="120560"/>
                </a:cubicBezTo>
                <a:cubicBezTo>
                  <a:pt x="4190281" y="141108"/>
                  <a:pt x="4124403" y="139367"/>
                  <a:pt x="4066674" y="132928"/>
                </a:cubicBezTo>
                <a:cubicBezTo>
                  <a:pt x="4008945" y="126489"/>
                  <a:pt x="3954315" y="74736"/>
                  <a:pt x="3901875" y="81926"/>
                </a:cubicBezTo>
                <a:cubicBezTo>
                  <a:pt x="3849435" y="89116"/>
                  <a:pt x="3793095" y="168782"/>
                  <a:pt x="3752031" y="176068"/>
                </a:cubicBezTo>
                <a:cubicBezTo>
                  <a:pt x="3710967" y="183354"/>
                  <a:pt x="3697242" y="145055"/>
                  <a:pt x="3651848" y="176644"/>
                </a:cubicBezTo>
                <a:cubicBezTo>
                  <a:pt x="3606454" y="208233"/>
                  <a:pt x="3543963" y="328533"/>
                  <a:pt x="3479667" y="365602"/>
                </a:cubicBezTo>
                <a:cubicBezTo>
                  <a:pt x="3415371" y="402671"/>
                  <a:pt x="3323896" y="407577"/>
                  <a:pt x="3266071" y="399061"/>
                </a:cubicBezTo>
                <a:cubicBezTo>
                  <a:pt x="3208246" y="390545"/>
                  <a:pt x="3220949" y="334556"/>
                  <a:pt x="3132717" y="314503"/>
                </a:cubicBezTo>
                <a:cubicBezTo>
                  <a:pt x="3044486" y="294451"/>
                  <a:pt x="2966536" y="223349"/>
                  <a:pt x="2911643" y="265276"/>
                </a:cubicBezTo>
                <a:cubicBezTo>
                  <a:pt x="2856750" y="307203"/>
                  <a:pt x="2829426" y="493874"/>
                  <a:pt x="2803358" y="566063"/>
                </a:cubicBezTo>
                <a:cubicBezTo>
                  <a:pt x="2777290" y="638252"/>
                  <a:pt x="2709111" y="612184"/>
                  <a:pt x="2695074" y="698410"/>
                </a:cubicBezTo>
                <a:cubicBezTo>
                  <a:pt x="2681037" y="784636"/>
                  <a:pt x="2753226" y="882894"/>
                  <a:pt x="2658979" y="963105"/>
                </a:cubicBezTo>
                <a:cubicBezTo>
                  <a:pt x="2564732" y="1043316"/>
                  <a:pt x="2396290" y="1135560"/>
                  <a:pt x="2213811" y="1203739"/>
                </a:cubicBezTo>
                <a:cubicBezTo>
                  <a:pt x="2031332" y="1271918"/>
                  <a:pt x="1746585" y="1356136"/>
                  <a:pt x="1564106" y="1372178"/>
                </a:cubicBezTo>
                <a:cubicBezTo>
                  <a:pt x="1381627" y="1388220"/>
                  <a:pt x="1311442" y="1201732"/>
                  <a:pt x="1094874" y="1239832"/>
                </a:cubicBezTo>
                <a:cubicBezTo>
                  <a:pt x="878306" y="1277932"/>
                  <a:pt x="441158" y="1560676"/>
                  <a:pt x="264695" y="1600781"/>
                </a:cubicBezTo>
                <a:lnTo>
                  <a:pt x="36095" y="1480464"/>
                </a:lnTo>
                <a:cubicBezTo>
                  <a:pt x="-8021" y="4099337"/>
                  <a:pt x="12032" y="12036169"/>
                  <a:pt x="0" y="17314022"/>
                </a:cubicBezTo>
                <a:lnTo>
                  <a:pt x="26565727" y="17314022"/>
                </a:lnTo>
                <a:cubicBezTo>
                  <a:pt x="26568180" y="15240346"/>
                  <a:pt x="26570634" y="13166669"/>
                  <a:pt x="26573087" y="11092993"/>
                </a:cubicBezTo>
                <a:close/>
              </a:path>
            </a:pathLst>
          </a:custGeom>
          <a:solidFill>
            <a:srgbClr val="F6F7F3"/>
          </a:solidFill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5" name="Freeform: Shape 4">
            <a:extLst>
              <a:ext uri="{FF2B5EF4-FFF2-40B4-BE49-F238E27FC236}">
                <a16:creationId xmlns:a16="http://schemas.microsoft.com/office/drawing/2014/main" id="{B20F3F12-95FD-4E28-88C8-0CD1A7AA8F62}"/>
              </a:ext>
            </a:extLst>
          </p:cNvPr>
          <p:cNvSpPr/>
          <p:nvPr/>
        </p:nvSpPr>
        <p:spPr>
          <a:xfrm>
            <a:off x="18235749" y="12113623"/>
            <a:ext cx="6470468" cy="5765074"/>
          </a:xfrm>
          <a:custGeom>
            <a:avLst/>
            <a:gdLst>
              <a:gd name="connsiteX0" fmla="*/ 0 w 6470468"/>
              <a:gd name="connsiteY0" fmla="*/ 5765074 h 5765074"/>
              <a:gd name="connsiteX1" fmla="*/ 60960 w 6470468"/>
              <a:gd name="connsiteY1" fmla="*/ 5495108 h 5765074"/>
              <a:gd name="connsiteX2" fmla="*/ 130628 w 6470468"/>
              <a:gd name="connsiteY2" fmla="*/ 5242560 h 5765074"/>
              <a:gd name="connsiteX3" fmla="*/ 505097 w 6470468"/>
              <a:gd name="connsiteY3" fmla="*/ 5129348 h 5765074"/>
              <a:gd name="connsiteX4" fmla="*/ 818605 w 6470468"/>
              <a:gd name="connsiteY4" fmla="*/ 4981303 h 5765074"/>
              <a:gd name="connsiteX5" fmla="*/ 923108 w 6470468"/>
              <a:gd name="connsiteY5" fmla="*/ 4876800 h 5765074"/>
              <a:gd name="connsiteX6" fmla="*/ 1175657 w 6470468"/>
              <a:gd name="connsiteY6" fmla="*/ 4763588 h 5765074"/>
              <a:gd name="connsiteX7" fmla="*/ 1219200 w 6470468"/>
              <a:gd name="connsiteY7" fmla="*/ 4589417 h 5765074"/>
              <a:gd name="connsiteX8" fmla="*/ 1349828 w 6470468"/>
              <a:gd name="connsiteY8" fmla="*/ 4545874 h 5765074"/>
              <a:gd name="connsiteX9" fmla="*/ 1428205 w 6470468"/>
              <a:gd name="connsiteY9" fmla="*/ 4354286 h 5765074"/>
              <a:gd name="connsiteX10" fmla="*/ 1637211 w 6470468"/>
              <a:gd name="connsiteY10" fmla="*/ 4241074 h 5765074"/>
              <a:gd name="connsiteX11" fmla="*/ 1715588 w 6470468"/>
              <a:gd name="connsiteY11" fmla="*/ 4145280 h 5765074"/>
              <a:gd name="connsiteX12" fmla="*/ 1811382 w 6470468"/>
              <a:gd name="connsiteY12" fmla="*/ 4136571 h 5765074"/>
              <a:gd name="connsiteX13" fmla="*/ 1959428 w 6470468"/>
              <a:gd name="connsiteY13" fmla="*/ 3971108 h 5765074"/>
              <a:gd name="connsiteX14" fmla="*/ 2438400 w 6470468"/>
              <a:gd name="connsiteY14" fmla="*/ 3526971 h 5765074"/>
              <a:gd name="connsiteX15" fmla="*/ 2847702 w 6470468"/>
              <a:gd name="connsiteY15" fmla="*/ 3405051 h 5765074"/>
              <a:gd name="connsiteX16" fmla="*/ 3056708 w 6470468"/>
              <a:gd name="connsiteY16" fmla="*/ 3300548 h 5765074"/>
              <a:gd name="connsiteX17" fmla="*/ 3317965 w 6470468"/>
              <a:gd name="connsiteY17" fmla="*/ 3204754 h 5765074"/>
              <a:gd name="connsiteX18" fmla="*/ 3683725 w 6470468"/>
              <a:gd name="connsiteY18" fmla="*/ 3091543 h 5765074"/>
              <a:gd name="connsiteX19" fmla="*/ 3892731 w 6470468"/>
              <a:gd name="connsiteY19" fmla="*/ 2969623 h 5765074"/>
              <a:gd name="connsiteX20" fmla="*/ 4075611 w 6470468"/>
              <a:gd name="connsiteY20" fmla="*/ 2960914 h 5765074"/>
              <a:gd name="connsiteX21" fmla="*/ 4171405 w 6470468"/>
              <a:gd name="connsiteY21" fmla="*/ 2795451 h 5765074"/>
              <a:gd name="connsiteX22" fmla="*/ 4293325 w 6470468"/>
              <a:gd name="connsiteY22" fmla="*/ 2760617 h 5765074"/>
              <a:gd name="connsiteX23" fmla="*/ 4754880 w 6470468"/>
              <a:gd name="connsiteY23" fmla="*/ 2560320 h 5765074"/>
              <a:gd name="connsiteX24" fmla="*/ 4972594 w 6470468"/>
              <a:gd name="connsiteY24" fmla="*/ 2499360 h 5765074"/>
              <a:gd name="connsiteX25" fmla="*/ 5068388 w 6470468"/>
              <a:gd name="connsiteY25" fmla="*/ 2194560 h 5765074"/>
              <a:gd name="connsiteX26" fmla="*/ 5190308 w 6470468"/>
              <a:gd name="connsiteY26" fmla="*/ 1872343 h 5765074"/>
              <a:gd name="connsiteX27" fmla="*/ 5381897 w 6470468"/>
              <a:gd name="connsiteY27" fmla="*/ 1567543 h 5765074"/>
              <a:gd name="connsiteX28" fmla="*/ 5582194 w 6470468"/>
              <a:gd name="connsiteY28" fmla="*/ 1471748 h 5765074"/>
              <a:gd name="connsiteX29" fmla="*/ 5765074 w 6470468"/>
              <a:gd name="connsiteY29" fmla="*/ 1323703 h 5765074"/>
              <a:gd name="connsiteX30" fmla="*/ 5860868 w 6470468"/>
              <a:gd name="connsiteY30" fmla="*/ 1210491 h 5765074"/>
              <a:gd name="connsiteX31" fmla="*/ 6000205 w 6470468"/>
              <a:gd name="connsiteY31" fmla="*/ 1001486 h 5765074"/>
              <a:gd name="connsiteX32" fmla="*/ 6165668 w 6470468"/>
              <a:gd name="connsiteY32" fmla="*/ 748937 h 5765074"/>
              <a:gd name="connsiteX33" fmla="*/ 6287588 w 6470468"/>
              <a:gd name="connsiteY33" fmla="*/ 391886 h 5765074"/>
              <a:gd name="connsiteX34" fmla="*/ 6365965 w 6470468"/>
              <a:gd name="connsiteY34" fmla="*/ 217714 h 5765074"/>
              <a:gd name="connsiteX35" fmla="*/ 6435634 w 6470468"/>
              <a:gd name="connsiteY35" fmla="*/ 87086 h 5765074"/>
              <a:gd name="connsiteX36" fmla="*/ 6470468 w 6470468"/>
              <a:gd name="connsiteY36" fmla="*/ 0 h 5765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6470468" h="5765074">
                <a:moveTo>
                  <a:pt x="0" y="5765074"/>
                </a:moveTo>
                <a:cubicBezTo>
                  <a:pt x="19594" y="5673634"/>
                  <a:pt x="39189" y="5582194"/>
                  <a:pt x="60960" y="5495108"/>
                </a:cubicBezTo>
                <a:cubicBezTo>
                  <a:pt x="82731" y="5408022"/>
                  <a:pt x="56605" y="5303520"/>
                  <a:pt x="130628" y="5242560"/>
                </a:cubicBezTo>
                <a:cubicBezTo>
                  <a:pt x="204651" y="5181600"/>
                  <a:pt x="390434" y="5172891"/>
                  <a:pt x="505097" y="5129348"/>
                </a:cubicBezTo>
                <a:cubicBezTo>
                  <a:pt x="619760" y="5085805"/>
                  <a:pt x="748936" y="5023394"/>
                  <a:pt x="818605" y="4981303"/>
                </a:cubicBezTo>
                <a:cubicBezTo>
                  <a:pt x="888274" y="4939212"/>
                  <a:pt x="863599" y="4913086"/>
                  <a:pt x="923108" y="4876800"/>
                </a:cubicBezTo>
                <a:cubicBezTo>
                  <a:pt x="982617" y="4840514"/>
                  <a:pt x="1126308" y="4811485"/>
                  <a:pt x="1175657" y="4763588"/>
                </a:cubicBezTo>
                <a:cubicBezTo>
                  <a:pt x="1225006" y="4715691"/>
                  <a:pt x="1190172" y="4625703"/>
                  <a:pt x="1219200" y="4589417"/>
                </a:cubicBezTo>
                <a:cubicBezTo>
                  <a:pt x="1248228" y="4553131"/>
                  <a:pt x="1314994" y="4585062"/>
                  <a:pt x="1349828" y="4545874"/>
                </a:cubicBezTo>
                <a:cubicBezTo>
                  <a:pt x="1384662" y="4506685"/>
                  <a:pt x="1380308" y="4405086"/>
                  <a:pt x="1428205" y="4354286"/>
                </a:cubicBezTo>
                <a:cubicBezTo>
                  <a:pt x="1476102" y="4303486"/>
                  <a:pt x="1589314" y="4275908"/>
                  <a:pt x="1637211" y="4241074"/>
                </a:cubicBezTo>
                <a:cubicBezTo>
                  <a:pt x="1685108" y="4206240"/>
                  <a:pt x="1686560" y="4162697"/>
                  <a:pt x="1715588" y="4145280"/>
                </a:cubicBezTo>
                <a:cubicBezTo>
                  <a:pt x="1744616" y="4127863"/>
                  <a:pt x="1770742" y="4165600"/>
                  <a:pt x="1811382" y="4136571"/>
                </a:cubicBezTo>
                <a:cubicBezTo>
                  <a:pt x="1852022" y="4107542"/>
                  <a:pt x="1854925" y="4072708"/>
                  <a:pt x="1959428" y="3971108"/>
                </a:cubicBezTo>
                <a:cubicBezTo>
                  <a:pt x="2063931" y="3869508"/>
                  <a:pt x="2290354" y="3621314"/>
                  <a:pt x="2438400" y="3526971"/>
                </a:cubicBezTo>
                <a:cubicBezTo>
                  <a:pt x="2586446" y="3432628"/>
                  <a:pt x="2744651" y="3442788"/>
                  <a:pt x="2847702" y="3405051"/>
                </a:cubicBezTo>
                <a:cubicBezTo>
                  <a:pt x="2950753" y="3367314"/>
                  <a:pt x="2978331" y="3333931"/>
                  <a:pt x="3056708" y="3300548"/>
                </a:cubicBezTo>
                <a:cubicBezTo>
                  <a:pt x="3135085" y="3267165"/>
                  <a:pt x="3213462" y="3239588"/>
                  <a:pt x="3317965" y="3204754"/>
                </a:cubicBezTo>
                <a:cubicBezTo>
                  <a:pt x="3422468" y="3169920"/>
                  <a:pt x="3587931" y="3130731"/>
                  <a:pt x="3683725" y="3091543"/>
                </a:cubicBezTo>
                <a:cubicBezTo>
                  <a:pt x="3779519" y="3052355"/>
                  <a:pt x="3827417" y="2991394"/>
                  <a:pt x="3892731" y="2969623"/>
                </a:cubicBezTo>
                <a:cubicBezTo>
                  <a:pt x="3958045" y="2947852"/>
                  <a:pt x="4029165" y="2989943"/>
                  <a:pt x="4075611" y="2960914"/>
                </a:cubicBezTo>
                <a:cubicBezTo>
                  <a:pt x="4122057" y="2931885"/>
                  <a:pt x="4135119" y="2828834"/>
                  <a:pt x="4171405" y="2795451"/>
                </a:cubicBezTo>
                <a:cubicBezTo>
                  <a:pt x="4207691" y="2762068"/>
                  <a:pt x="4196079" y="2799805"/>
                  <a:pt x="4293325" y="2760617"/>
                </a:cubicBezTo>
                <a:cubicBezTo>
                  <a:pt x="4390571" y="2721429"/>
                  <a:pt x="4641669" y="2603863"/>
                  <a:pt x="4754880" y="2560320"/>
                </a:cubicBezTo>
                <a:cubicBezTo>
                  <a:pt x="4868091" y="2516777"/>
                  <a:pt x="4920343" y="2560320"/>
                  <a:pt x="4972594" y="2499360"/>
                </a:cubicBezTo>
                <a:cubicBezTo>
                  <a:pt x="5024845" y="2438400"/>
                  <a:pt x="5032102" y="2299063"/>
                  <a:pt x="5068388" y="2194560"/>
                </a:cubicBezTo>
                <a:cubicBezTo>
                  <a:pt x="5104674" y="2090057"/>
                  <a:pt x="5138057" y="1976846"/>
                  <a:pt x="5190308" y="1872343"/>
                </a:cubicBezTo>
                <a:cubicBezTo>
                  <a:pt x="5242559" y="1767840"/>
                  <a:pt x="5316583" y="1634309"/>
                  <a:pt x="5381897" y="1567543"/>
                </a:cubicBezTo>
                <a:cubicBezTo>
                  <a:pt x="5447211" y="1500777"/>
                  <a:pt x="5518331" y="1512388"/>
                  <a:pt x="5582194" y="1471748"/>
                </a:cubicBezTo>
                <a:cubicBezTo>
                  <a:pt x="5646057" y="1431108"/>
                  <a:pt x="5718628" y="1367246"/>
                  <a:pt x="5765074" y="1323703"/>
                </a:cubicBezTo>
                <a:cubicBezTo>
                  <a:pt x="5811520" y="1280160"/>
                  <a:pt x="5821680" y="1264194"/>
                  <a:pt x="5860868" y="1210491"/>
                </a:cubicBezTo>
                <a:cubicBezTo>
                  <a:pt x="5900057" y="1156788"/>
                  <a:pt x="5949405" y="1078412"/>
                  <a:pt x="6000205" y="1001486"/>
                </a:cubicBezTo>
                <a:cubicBezTo>
                  <a:pt x="6051005" y="924560"/>
                  <a:pt x="6117771" y="850537"/>
                  <a:pt x="6165668" y="748937"/>
                </a:cubicBezTo>
                <a:cubicBezTo>
                  <a:pt x="6213565" y="647337"/>
                  <a:pt x="6254205" y="480423"/>
                  <a:pt x="6287588" y="391886"/>
                </a:cubicBezTo>
                <a:cubicBezTo>
                  <a:pt x="6320971" y="303349"/>
                  <a:pt x="6341291" y="268514"/>
                  <a:pt x="6365965" y="217714"/>
                </a:cubicBezTo>
                <a:cubicBezTo>
                  <a:pt x="6390639" y="166914"/>
                  <a:pt x="6418217" y="123372"/>
                  <a:pt x="6435634" y="87086"/>
                </a:cubicBezTo>
                <a:cubicBezTo>
                  <a:pt x="6453051" y="50800"/>
                  <a:pt x="6461759" y="25400"/>
                  <a:pt x="6470468" y="0"/>
                </a:cubicBezTo>
              </a:path>
            </a:pathLst>
          </a:custGeom>
          <a:noFill/>
          <a:ln w="76200" cap="rnd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30DF4D28-535B-4E99-8595-A4A07F15D1C1}"/>
              </a:ext>
            </a:extLst>
          </p:cNvPr>
          <p:cNvSpPr/>
          <p:nvPr/>
        </p:nvSpPr>
        <p:spPr>
          <a:xfrm>
            <a:off x="7915275" y="11363325"/>
            <a:ext cx="1972213" cy="5048250"/>
          </a:xfrm>
          <a:custGeom>
            <a:avLst/>
            <a:gdLst>
              <a:gd name="connsiteX0" fmla="*/ 0 w 1972213"/>
              <a:gd name="connsiteY0" fmla="*/ 0 h 5048250"/>
              <a:gd name="connsiteX1" fmla="*/ 247650 w 1972213"/>
              <a:gd name="connsiteY1" fmla="*/ 228600 h 5048250"/>
              <a:gd name="connsiteX2" fmla="*/ 523875 w 1972213"/>
              <a:gd name="connsiteY2" fmla="*/ 561975 h 5048250"/>
              <a:gd name="connsiteX3" fmla="*/ 771525 w 1972213"/>
              <a:gd name="connsiteY3" fmla="*/ 933450 h 5048250"/>
              <a:gd name="connsiteX4" fmla="*/ 1047750 w 1972213"/>
              <a:gd name="connsiteY4" fmla="*/ 1152525 h 5048250"/>
              <a:gd name="connsiteX5" fmla="*/ 1181100 w 1972213"/>
              <a:gd name="connsiteY5" fmla="*/ 1428750 h 5048250"/>
              <a:gd name="connsiteX6" fmla="*/ 1190625 w 1972213"/>
              <a:gd name="connsiteY6" fmla="*/ 1981200 h 5048250"/>
              <a:gd name="connsiteX7" fmla="*/ 1238250 w 1972213"/>
              <a:gd name="connsiteY7" fmla="*/ 2400300 h 5048250"/>
              <a:gd name="connsiteX8" fmla="*/ 1247775 w 1972213"/>
              <a:gd name="connsiteY8" fmla="*/ 3000375 h 5048250"/>
              <a:gd name="connsiteX9" fmla="*/ 1295400 w 1972213"/>
              <a:gd name="connsiteY9" fmla="*/ 3495675 h 5048250"/>
              <a:gd name="connsiteX10" fmla="*/ 1466850 w 1972213"/>
              <a:gd name="connsiteY10" fmla="*/ 3886200 h 5048250"/>
              <a:gd name="connsiteX11" fmla="*/ 1781175 w 1972213"/>
              <a:gd name="connsiteY11" fmla="*/ 4200525 h 5048250"/>
              <a:gd name="connsiteX12" fmla="*/ 1885950 w 1972213"/>
              <a:gd name="connsiteY12" fmla="*/ 4581525 h 5048250"/>
              <a:gd name="connsiteX13" fmla="*/ 1933575 w 1972213"/>
              <a:gd name="connsiteY13" fmla="*/ 4838700 h 5048250"/>
              <a:gd name="connsiteX14" fmla="*/ 1962150 w 1972213"/>
              <a:gd name="connsiteY14" fmla="*/ 5048250 h 5048250"/>
              <a:gd name="connsiteX0" fmla="*/ 0 w 1972213"/>
              <a:gd name="connsiteY0" fmla="*/ 0 h 5048250"/>
              <a:gd name="connsiteX1" fmla="*/ 247650 w 1972213"/>
              <a:gd name="connsiteY1" fmla="*/ 228600 h 5048250"/>
              <a:gd name="connsiteX2" fmla="*/ 523875 w 1972213"/>
              <a:gd name="connsiteY2" fmla="*/ 561975 h 5048250"/>
              <a:gd name="connsiteX3" fmla="*/ 771525 w 1972213"/>
              <a:gd name="connsiteY3" fmla="*/ 933450 h 5048250"/>
              <a:gd name="connsiteX4" fmla="*/ 1047750 w 1972213"/>
              <a:gd name="connsiteY4" fmla="*/ 1152525 h 5048250"/>
              <a:gd name="connsiteX5" fmla="*/ 1181100 w 1972213"/>
              <a:gd name="connsiteY5" fmla="*/ 1428750 h 5048250"/>
              <a:gd name="connsiteX6" fmla="*/ 1190625 w 1972213"/>
              <a:gd name="connsiteY6" fmla="*/ 1981200 h 5048250"/>
              <a:gd name="connsiteX7" fmla="*/ 1238250 w 1972213"/>
              <a:gd name="connsiteY7" fmla="*/ 2400300 h 5048250"/>
              <a:gd name="connsiteX8" fmla="*/ 1247775 w 1972213"/>
              <a:gd name="connsiteY8" fmla="*/ 3000375 h 5048250"/>
              <a:gd name="connsiteX9" fmla="*/ 1295400 w 1972213"/>
              <a:gd name="connsiteY9" fmla="*/ 3495675 h 5048250"/>
              <a:gd name="connsiteX10" fmla="*/ 1466850 w 1972213"/>
              <a:gd name="connsiteY10" fmla="*/ 3886200 h 5048250"/>
              <a:gd name="connsiteX11" fmla="*/ 1781175 w 1972213"/>
              <a:gd name="connsiteY11" fmla="*/ 4200525 h 5048250"/>
              <a:gd name="connsiteX12" fmla="*/ 1885950 w 1972213"/>
              <a:gd name="connsiteY12" fmla="*/ 4581525 h 5048250"/>
              <a:gd name="connsiteX13" fmla="*/ 1933575 w 1972213"/>
              <a:gd name="connsiteY13" fmla="*/ 4838700 h 5048250"/>
              <a:gd name="connsiteX14" fmla="*/ 1962150 w 1972213"/>
              <a:gd name="connsiteY14" fmla="*/ 5048250 h 5048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72213" h="5048250">
                <a:moveTo>
                  <a:pt x="0" y="0"/>
                </a:moveTo>
                <a:cubicBezTo>
                  <a:pt x="56263" y="127233"/>
                  <a:pt x="160338" y="134938"/>
                  <a:pt x="247650" y="228600"/>
                </a:cubicBezTo>
                <a:cubicBezTo>
                  <a:pt x="334962" y="322262"/>
                  <a:pt x="436563" y="444500"/>
                  <a:pt x="523875" y="561975"/>
                </a:cubicBezTo>
                <a:cubicBezTo>
                  <a:pt x="611187" y="679450"/>
                  <a:pt x="684213" y="835025"/>
                  <a:pt x="771525" y="933450"/>
                </a:cubicBezTo>
                <a:cubicBezTo>
                  <a:pt x="858838" y="1031875"/>
                  <a:pt x="979487" y="1069975"/>
                  <a:pt x="1047750" y="1152525"/>
                </a:cubicBezTo>
                <a:cubicBezTo>
                  <a:pt x="1116013" y="1235075"/>
                  <a:pt x="1157288" y="1290638"/>
                  <a:pt x="1181100" y="1428750"/>
                </a:cubicBezTo>
                <a:cubicBezTo>
                  <a:pt x="1204912" y="1566862"/>
                  <a:pt x="1181100" y="1819275"/>
                  <a:pt x="1190625" y="1981200"/>
                </a:cubicBezTo>
                <a:cubicBezTo>
                  <a:pt x="1200150" y="2143125"/>
                  <a:pt x="1228725" y="2230437"/>
                  <a:pt x="1238250" y="2400300"/>
                </a:cubicBezTo>
                <a:cubicBezTo>
                  <a:pt x="1247775" y="2570163"/>
                  <a:pt x="1238250" y="2817813"/>
                  <a:pt x="1247775" y="3000375"/>
                </a:cubicBezTo>
                <a:cubicBezTo>
                  <a:pt x="1257300" y="3182938"/>
                  <a:pt x="1258888" y="3348038"/>
                  <a:pt x="1295400" y="3495675"/>
                </a:cubicBezTo>
                <a:cubicBezTo>
                  <a:pt x="1331913" y="3643313"/>
                  <a:pt x="1385888" y="3768725"/>
                  <a:pt x="1466850" y="3886200"/>
                </a:cubicBezTo>
                <a:cubicBezTo>
                  <a:pt x="1547812" y="4003675"/>
                  <a:pt x="1711325" y="4084638"/>
                  <a:pt x="1781175" y="4200525"/>
                </a:cubicBezTo>
                <a:cubicBezTo>
                  <a:pt x="1851025" y="4316413"/>
                  <a:pt x="1860550" y="4475163"/>
                  <a:pt x="1885950" y="4581525"/>
                </a:cubicBezTo>
                <a:cubicBezTo>
                  <a:pt x="1911350" y="4687887"/>
                  <a:pt x="1920875" y="4760913"/>
                  <a:pt x="1933575" y="4838700"/>
                </a:cubicBezTo>
                <a:cubicBezTo>
                  <a:pt x="1946275" y="4916488"/>
                  <a:pt x="1992312" y="5037138"/>
                  <a:pt x="1962150" y="504825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" name="TextBox 109">
            <a:extLst>
              <a:ext uri="{FF2B5EF4-FFF2-40B4-BE49-F238E27FC236}">
                <a16:creationId xmlns:a16="http://schemas.microsoft.com/office/drawing/2014/main" id="{4440DA89-7852-4561-B87E-E5CC895FB12E}"/>
              </a:ext>
            </a:extLst>
          </p:cNvPr>
          <p:cNvSpPr txBox="1"/>
          <p:nvPr/>
        </p:nvSpPr>
        <p:spPr>
          <a:xfrm>
            <a:off x="9044134" y="15409945"/>
            <a:ext cx="1142104" cy="584775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St. Lo</a:t>
            </a:r>
          </a:p>
        </p:txBody>
      </p:sp>
      <p:sp>
        <p:nvSpPr>
          <p:cNvPr id="7" name="Freeform: Shape 6">
            <a:extLst>
              <a:ext uri="{FF2B5EF4-FFF2-40B4-BE49-F238E27FC236}">
                <a16:creationId xmlns:a16="http://schemas.microsoft.com/office/drawing/2014/main" id="{3138FAD8-31FB-4ECE-9166-D5548DABAABD}"/>
              </a:ext>
            </a:extLst>
          </p:cNvPr>
          <p:cNvSpPr/>
          <p:nvPr/>
        </p:nvSpPr>
        <p:spPr>
          <a:xfrm>
            <a:off x="25905423" y="12775474"/>
            <a:ext cx="995354" cy="2041658"/>
          </a:xfrm>
          <a:custGeom>
            <a:avLst/>
            <a:gdLst>
              <a:gd name="connsiteX0" fmla="*/ 986646 w 995354"/>
              <a:gd name="connsiteY0" fmla="*/ 1994263 h 2041658"/>
              <a:gd name="connsiteX1" fmla="*/ 681846 w 995354"/>
              <a:gd name="connsiteY1" fmla="*/ 1950720 h 2041658"/>
              <a:gd name="connsiteX2" fmla="*/ 446714 w 995354"/>
              <a:gd name="connsiteY2" fmla="*/ 1994263 h 2041658"/>
              <a:gd name="connsiteX3" fmla="*/ 176748 w 995354"/>
              <a:gd name="connsiteY3" fmla="*/ 2037806 h 2041658"/>
              <a:gd name="connsiteX4" fmla="*/ 63537 w 995354"/>
              <a:gd name="connsiteY4" fmla="*/ 1889760 h 2041658"/>
              <a:gd name="connsiteX5" fmla="*/ 124497 w 995354"/>
              <a:gd name="connsiteY5" fmla="*/ 1715589 h 2041658"/>
              <a:gd name="connsiteX6" fmla="*/ 28703 w 995354"/>
              <a:gd name="connsiteY6" fmla="*/ 1593669 h 2041658"/>
              <a:gd name="connsiteX7" fmla="*/ 2577 w 995354"/>
              <a:gd name="connsiteY7" fmla="*/ 1436915 h 2041658"/>
              <a:gd name="connsiteX8" fmla="*/ 80954 w 995354"/>
              <a:gd name="connsiteY8" fmla="*/ 1358537 h 2041658"/>
              <a:gd name="connsiteX9" fmla="*/ 80954 w 995354"/>
              <a:gd name="connsiteY9" fmla="*/ 1184366 h 2041658"/>
              <a:gd name="connsiteX10" fmla="*/ 255126 w 995354"/>
              <a:gd name="connsiteY10" fmla="*/ 1114697 h 2041658"/>
              <a:gd name="connsiteX11" fmla="*/ 350920 w 995354"/>
              <a:gd name="connsiteY11" fmla="*/ 1062446 h 2041658"/>
              <a:gd name="connsiteX12" fmla="*/ 281251 w 995354"/>
              <a:gd name="connsiteY12" fmla="*/ 984069 h 2041658"/>
              <a:gd name="connsiteX13" fmla="*/ 403171 w 995354"/>
              <a:gd name="connsiteY13" fmla="*/ 879566 h 2041658"/>
              <a:gd name="connsiteX14" fmla="*/ 464131 w 995354"/>
              <a:gd name="connsiteY14" fmla="*/ 792480 h 2041658"/>
              <a:gd name="connsiteX15" fmla="*/ 385754 w 995354"/>
              <a:gd name="connsiteY15" fmla="*/ 722812 h 2041658"/>
              <a:gd name="connsiteX16" fmla="*/ 472840 w 995354"/>
              <a:gd name="connsiteY16" fmla="*/ 644435 h 2041658"/>
              <a:gd name="connsiteX17" fmla="*/ 629594 w 995354"/>
              <a:gd name="connsiteY17" fmla="*/ 679269 h 2041658"/>
              <a:gd name="connsiteX18" fmla="*/ 681846 w 995354"/>
              <a:gd name="connsiteY18" fmla="*/ 435429 h 2041658"/>
              <a:gd name="connsiteX19" fmla="*/ 742806 w 995354"/>
              <a:gd name="connsiteY19" fmla="*/ 296092 h 2041658"/>
              <a:gd name="connsiteX20" fmla="*/ 838600 w 995354"/>
              <a:gd name="connsiteY20" fmla="*/ 226423 h 2041658"/>
              <a:gd name="connsiteX21" fmla="*/ 838600 w 995354"/>
              <a:gd name="connsiteY21" fmla="*/ 139337 h 2041658"/>
              <a:gd name="connsiteX22" fmla="*/ 890851 w 995354"/>
              <a:gd name="connsiteY22" fmla="*/ 78377 h 2041658"/>
              <a:gd name="connsiteX23" fmla="*/ 995354 w 995354"/>
              <a:gd name="connsiteY23" fmla="*/ 0 h 2041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995354" h="2041658">
                <a:moveTo>
                  <a:pt x="986646" y="1994263"/>
                </a:moveTo>
                <a:cubicBezTo>
                  <a:pt x="879240" y="1972491"/>
                  <a:pt x="771835" y="1950720"/>
                  <a:pt x="681846" y="1950720"/>
                </a:cubicBezTo>
                <a:cubicBezTo>
                  <a:pt x="591857" y="1950720"/>
                  <a:pt x="530897" y="1979749"/>
                  <a:pt x="446714" y="1994263"/>
                </a:cubicBezTo>
                <a:cubicBezTo>
                  <a:pt x="362531" y="2008777"/>
                  <a:pt x="240611" y="2055223"/>
                  <a:pt x="176748" y="2037806"/>
                </a:cubicBezTo>
                <a:cubicBezTo>
                  <a:pt x="112885" y="2020389"/>
                  <a:pt x="72245" y="1943463"/>
                  <a:pt x="63537" y="1889760"/>
                </a:cubicBezTo>
                <a:cubicBezTo>
                  <a:pt x="54829" y="1836057"/>
                  <a:pt x="130303" y="1764937"/>
                  <a:pt x="124497" y="1715589"/>
                </a:cubicBezTo>
                <a:cubicBezTo>
                  <a:pt x="118691" y="1666241"/>
                  <a:pt x="49023" y="1640115"/>
                  <a:pt x="28703" y="1593669"/>
                </a:cubicBezTo>
                <a:cubicBezTo>
                  <a:pt x="8383" y="1547223"/>
                  <a:pt x="-6131" y="1476104"/>
                  <a:pt x="2577" y="1436915"/>
                </a:cubicBezTo>
                <a:cubicBezTo>
                  <a:pt x="11285" y="1397726"/>
                  <a:pt x="67891" y="1400628"/>
                  <a:pt x="80954" y="1358537"/>
                </a:cubicBezTo>
                <a:cubicBezTo>
                  <a:pt x="94017" y="1316446"/>
                  <a:pt x="51925" y="1225006"/>
                  <a:pt x="80954" y="1184366"/>
                </a:cubicBezTo>
                <a:cubicBezTo>
                  <a:pt x="109983" y="1143726"/>
                  <a:pt x="210132" y="1135017"/>
                  <a:pt x="255126" y="1114697"/>
                </a:cubicBezTo>
                <a:cubicBezTo>
                  <a:pt x="300120" y="1094377"/>
                  <a:pt x="346566" y="1084217"/>
                  <a:pt x="350920" y="1062446"/>
                </a:cubicBezTo>
                <a:cubicBezTo>
                  <a:pt x="355274" y="1040675"/>
                  <a:pt x="272543" y="1014549"/>
                  <a:pt x="281251" y="984069"/>
                </a:cubicBezTo>
                <a:cubicBezTo>
                  <a:pt x="289959" y="953589"/>
                  <a:pt x="372691" y="911497"/>
                  <a:pt x="403171" y="879566"/>
                </a:cubicBezTo>
                <a:cubicBezTo>
                  <a:pt x="433651" y="847635"/>
                  <a:pt x="467034" y="818606"/>
                  <a:pt x="464131" y="792480"/>
                </a:cubicBezTo>
                <a:cubicBezTo>
                  <a:pt x="461228" y="766354"/>
                  <a:pt x="384303" y="747486"/>
                  <a:pt x="385754" y="722812"/>
                </a:cubicBezTo>
                <a:cubicBezTo>
                  <a:pt x="387205" y="698138"/>
                  <a:pt x="432200" y="651692"/>
                  <a:pt x="472840" y="644435"/>
                </a:cubicBezTo>
                <a:cubicBezTo>
                  <a:pt x="513480" y="637178"/>
                  <a:pt x="594760" y="714103"/>
                  <a:pt x="629594" y="679269"/>
                </a:cubicBezTo>
                <a:cubicBezTo>
                  <a:pt x="664428" y="644435"/>
                  <a:pt x="662977" y="499292"/>
                  <a:pt x="681846" y="435429"/>
                </a:cubicBezTo>
                <a:cubicBezTo>
                  <a:pt x="700715" y="371566"/>
                  <a:pt x="716680" y="330926"/>
                  <a:pt x="742806" y="296092"/>
                </a:cubicBezTo>
                <a:cubicBezTo>
                  <a:pt x="768932" y="261258"/>
                  <a:pt x="822634" y="252549"/>
                  <a:pt x="838600" y="226423"/>
                </a:cubicBezTo>
                <a:cubicBezTo>
                  <a:pt x="854566" y="200297"/>
                  <a:pt x="829891" y="164011"/>
                  <a:pt x="838600" y="139337"/>
                </a:cubicBezTo>
                <a:cubicBezTo>
                  <a:pt x="847308" y="114663"/>
                  <a:pt x="864725" y="101600"/>
                  <a:pt x="890851" y="78377"/>
                </a:cubicBezTo>
                <a:cubicBezTo>
                  <a:pt x="916977" y="55154"/>
                  <a:pt x="951811" y="21771"/>
                  <a:pt x="995354" y="0"/>
                </a:cubicBezTo>
              </a:path>
            </a:pathLst>
          </a:custGeom>
          <a:noFill/>
          <a:ln w="76200" cap="rnd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83E77F20-BF49-4951-917F-30DF933F57DA}"/>
              </a:ext>
            </a:extLst>
          </p:cNvPr>
          <p:cNvSpPr/>
          <p:nvPr/>
        </p:nvSpPr>
        <p:spPr>
          <a:xfrm>
            <a:off x="25280983" y="11782697"/>
            <a:ext cx="1499903" cy="1950720"/>
          </a:xfrm>
          <a:custGeom>
            <a:avLst/>
            <a:gdLst>
              <a:gd name="connsiteX0" fmla="*/ 0 w 1499903"/>
              <a:gd name="connsiteY0" fmla="*/ 1950720 h 1950720"/>
              <a:gd name="connsiteX1" fmla="*/ 348343 w 1499903"/>
              <a:gd name="connsiteY1" fmla="*/ 1767840 h 1950720"/>
              <a:gd name="connsiteX2" fmla="*/ 539931 w 1499903"/>
              <a:gd name="connsiteY2" fmla="*/ 1706880 h 1950720"/>
              <a:gd name="connsiteX3" fmla="*/ 775063 w 1499903"/>
              <a:gd name="connsiteY3" fmla="*/ 1445623 h 1950720"/>
              <a:gd name="connsiteX4" fmla="*/ 888274 w 1499903"/>
              <a:gd name="connsiteY4" fmla="*/ 1175657 h 1950720"/>
              <a:gd name="connsiteX5" fmla="*/ 923108 w 1499903"/>
              <a:gd name="connsiteY5" fmla="*/ 966652 h 1950720"/>
              <a:gd name="connsiteX6" fmla="*/ 975360 w 1499903"/>
              <a:gd name="connsiteY6" fmla="*/ 836023 h 1950720"/>
              <a:gd name="connsiteX7" fmla="*/ 1175657 w 1499903"/>
              <a:gd name="connsiteY7" fmla="*/ 731520 h 1950720"/>
              <a:gd name="connsiteX8" fmla="*/ 1323703 w 1499903"/>
              <a:gd name="connsiteY8" fmla="*/ 513806 h 1950720"/>
              <a:gd name="connsiteX9" fmla="*/ 1489166 w 1499903"/>
              <a:gd name="connsiteY9" fmla="*/ 426720 h 1950720"/>
              <a:gd name="connsiteX10" fmla="*/ 1480457 w 1499903"/>
              <a:gd name="connsiteY10" fmla="*/ 374469 h 1950720"/>
              <a:gd name="connsiteX11" fmla="*/ 1454331 w 1499903"/>
              <a:gd name="connsiteY11" fmla="*/ 182880 h 1950720"/>
              <a:gd name="connsiteX12" fmla="*/ 1497874 w 1499903"/>
              <a:gd name="connsiteY12" fmla="*/ 0 h 1950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99903" h="1950720">
                <a:moveTo>
                  <a:pt x="0" y="1950720"/>
                </a:moveTo>
                <a:cubicBezTo>
                  <a:pt x="129177" y="1879600"/>
                  <a:pt x="258355" y="1808480"/>
                  <a:pt x="348343" y="1767840"/>
                </a:cubicBezTo>
                <a:cubicBezTo>
                  <a:pt x="438331" y="1727200"/>
                  <a:pt x="468811" y="1760583"/>
                  <a:pt x="539931" y="1706880"/>
                </a:cubicBezTo>
                <a:cubicBezTo>
                  <a:pt x="611051" y="1653177"/>
                  <a:pt x="717006" y="1534160"/>
                  <a:pt x="775063" y="1445623"/>
                </a:cubicBezTo>
                <a:cubicBezTo>
                  <a:pt x="833120" y="1357086"/>
                  <a:pt x="863600" y="1255485"/>
                  <a:pt x="888274" y="1175657"/>
                </a:cubicBezTo>
                <a:cubicBezTo>
                  <a:pt x="912948" y="1095829"/>
                  <a:pt x="908594" y="1023258"/>
                  <a:pt x="923108" y="966652"/>
                </a:cubicBezTo>
                <a:cubicBezTo>
                  <a:pt x="937622" y="910046"/>
                  <a:pt x="933268" y="875212"/>
                  <a:pt x="975360" y="836023"/>
                </a:cubicBezTo>
                <a:cubicBezTo>
                  <a:pt x="1017452" y="796834"/>
                  <a:pt x="1117600" y="785223"/>
                  <a:pt x="1175657" y="731520"/>
                </a:cubicBezTo>
                <a:cubicBezTo>
                  <a:pt x="1233714" y="677817"/>
                  <a:pt x="1271452" y="564606"/>
                  <a:pt x="1323703" y="513806"/>
                </a:cubicBezTo>
                <a:cubicBezTo>
                  <a:pt x="1375954" y="463006"/>
                  <a:pt x="1463040" y="449943"/>
                  <a:pt x="1489166" y="426720"/>
                </a:cubicBezTo>
                <a:cubicBezTo>
                  <a:pt x="1515292" y="403497"/>
                  <a:pt x="1486263" y="415109"/>
                  <a:pt x="1480457" y="374469"/>
                </a:cubicBezTo>
                <a:cubicBezTo>
                  <a:pt x="1474651" y="333829"/>
                  <a:pt x="1451428" y="245291"/>
                  <a:pt x="1454331" y="182880"/>
                </a:cubicBezTo>
                <a:cubicBezTo>
                  <a:pt x="1457234" y="120469"/>
                  <a:pt x="1505131" y="24674"/>
                  <a:pt x="1497874" y="0"/>
                </a:cubicBezTo>
              </a:path>
            </a:pathLst>
          </a:custGeom>
          <a:noFill/>
          <a:ln w="76200" cap="rnd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id="{F3F3F042-D2FF-48F7-9C77-30CDDB614CA3}"/>
              </a:ext>
            </a:extLst>
          </p:cNvPr>
          <p:cNvSpPr/>
          <p:nvPr/>
        </p:nvSpPr>
        <p:spPr>
          <a:xfrm>
            <a:off x="15849600" y="10582275"/>
            <a:ext cx="5048250" cy="6353175"/>
          </a:xfrm>
          <a:custGeom>
            <a:avLst/>
            <a:gdLst>
              <a:gd name="connsiteX0" fmla="*/ 0 w 5048250"/>
              <a:gd name="connsiteY0" fmla="*/ 6353175 h 6353175"/>
              <a:gd name="connsiteX1" fmla="*/ 180975 w 5048250"/>
              <a:gd name="connsiteY1" fmla="*/ 6267450 h 6353175"/>
              <a:gd name="connsiteX2" fmla="*/ 295275 w 5048250"/>
              <a:gd name="connsiteY2" fmla="*/ 6162675 h 6353175"/>
              <a:gd name="connsiteX3" fmla="*/ 533400 w 5048250"/>
              <a:gd name="connsiteY3" fmla="*/ 5962650 h 6353175"/>
              <a:gd name="connsiteX4" fmla="*/ 1019175 w 5048250"/>
              <a:gd name="connsiteY4" fmla="*/ 5800725 h 6353175"/>
              <a:gd name="connsiteX5" fmla="*/ 1266825 w 5048250"/>
              <a:gd name="connsiteY5" fmla="*/ 5686425 h 6353175"/>
              <a:gd name="connsiteX6" fmla="*/ 1590675 w 5048250"/>
              <a:gd name="connsiteY6" fmla="*/ 5600700 h 6353175"/>
              <a:gd name="connsiteX7" fmla="*/ 1800225 w 5048250"/>
              <a:gd name="connsiteY7" fmla="*/ 5505450 h 6353175"/>
              <a:gd name="connsiteX8" fmla="*/ 2009775 w 5048250"/>
              <a:gd name="connsiteY8" fmla="*/ 5286375 h 6353175"/>
              <a:gd name="connsiteX9" fmla="*/ 2219325 w 5048250"/>
              <a:gd name="connsiteY9" fmla="*/ 5010150 h 6353175"/>
              <a:gd name="connsiteX10" fmla="*/ 2362200 w 5048250"/>
              <a:gd name="connsiteY10" fmla="*/ 4648200 h 6353175"/>
              <a:gd name="connsiteX11" fmla="*/ 2352675 w 5048250"/>
              <a:gd name="connsiteY11" fmla="*/ 4448175 h 6353175"/>
              <a:gd name="connsiteX12" fmla="*/ 2266950 w 5048250"/>
              <a:gd name="connsiteY12" fmla="*/ 4219575 h 6353175"/>
              <a:gd name="connsiteX13" fmla="*/ 2181225 w 5048250"/>
              <a:gd name="connsiteY13" fmla="*/ 3990975 h 6353175"/>
              <a:gd name="connsiteX14" fmla="*/ 2228850 w 5048250"/>
              <a:gd name="connsiteY14" fmla="*/ 3886200 h 6353175"/>
              <a:gd name="connsiteX15" fmla="*/ 2038350 w 5048250"/>
              <a:gd name="connsiteY15" fmla="*/ 3771900 h 6353175"/>
              <a:gd name="connsiteX16" fmla="*/ 2152650 w 5048250"/>
              <a:gd name="connsiteY16" fmla="*/ 3714750 h 6353175"/>
              <a:gd name="connsiteX17" fmla="*/ 2095500 w 5048250"/>
              <a:gd name="connsiteY17" fmla="*/ 3514725 h 6353175"/>
              <a:gd name="connsiteX18" fmla="*/ 2152650 w 5048250"/>
              <a:gd name="connsiteY18" fmla="*/ 3362325 h 6353175"/>
              <a:gd name="connsiteX19" fmla="*/ 2133600 w 5048250"/>
              <a:gd name="connsiteY19" fmla="*/ 3286125 h 6353175"/>
              <a:gd name="connsiteX20" fmla="*/ 2219325 w 5048250"/>
              <a:gd name="connsiteY20" fmla="*/ 3133725 h 6353175"/>
              <a:gd name="connsiteX21" fmla="*/ 2247900 w 5048250"/>
              <a:gd name="connsiteY21" fmla="*/ 2971800 h 6353175"/>
              <a:gd name="connsiteX22" fmla="*/ 2181225 w 5048250"/>
              <a:gd name="connsiteY22" fmla="*/ 2762250 h 6353175"/>
              <a:gd name="connsiteX23" fmla="*/ 2152650 w 5048250"/>
              <a:gd name="connsiteY23" fmla="*/ 2657475 h 6353175"/>
              <a:gd name="connsiteX24" fmla="*/ 2095500 w 5048250"/>
              <a:gd name="connsiteY24" fmla="*/ 2676525 h 6353175"/>
              <a:gd name="connsiteX25" fmla="*/ 2047875 w 5048250"/>
              <a:gd name="connsiteY25" fmla="*/ 2562225 h 6353175"/>
              <a:gd name="connsiteX26" fmla="*/ 2047875 w 5048250"/>
              <a:gd name="connsiteY26" fmla="*/ 2400300 h 6353175"/>
              <a:gd name="connsiteX27" fmla="*/ 2133600 w 5048250"/>
              <a:gd name="connsiteY27" fmla="*/ 2276475 h 6353175"/>
              <a:gd name="connsiteX28" fmla="*/ 2028825 w 5048250"/>
              <a:gd name="connsiteY28" fmla="*/ 1943100 h 6353175"/>
              <a:gd name="connsiteX29" fmla="*/ 2247900 w 5048250"/>
              <a:gd name="connsiteY29" fmla="*/ 1828800 h 6353175"/>
              <a:gd name="connsiteX30" fmla="*/ 2295525 w 5048250"/>
              <a:gd name="connsiteY30" fmla="*/ 1724025 h 6353175"/>
              <a:gd name="connsiteX31" fmla="*/ 2381250 w 5048250"/>
              <a:gd name="connsiteY31" fmla="*/ 1638300 h 6353175"/>
              <a:gd name="connsiteX32" fmla="*/ 2657475 w 5048250"/>
              <a:gd name="connsiteY32" fmla="*/ 1543050 h 6353175"/>
              <a:gd name="connsiteX33" fmla="*/ 2771775 w 5048250"/>
              <a:gd name="connsiteY33" fmla="*/ 1495425 h 6353175"/>
              <a:gd name="connsiteX34" fmla="*/ 2838450 w 5048250"/>
              <a:gd name="connsiteY34" fmla="*/ 1524000 h 6353175"/>
              <a:gd name="connsiteX35" fmla="*/ 3057525 w 5048250"/>
              <a:gd name="connsiteY35" fmla="*/ 1504950 h 6353175"/>
              <a:gd name="connsiteX36" fmla="*/ 3133725 w 5048250"/>
              <a:gd name="connsiteY36" fmla="*/ 1524000 h 6353175"/>
              <a:gd name="connsiteX37" fmla="*/ 3371850 w 5048250"/>
              <a:gd name="connsiteY37" fmla="*/ 1409700 h 6353175"/>
              <a:gd name="connsiteX38" fmla="*/ 3533775 w 5048250"/>
              <a:gd name="connsiteY38" fmla="*/ 1390650 h 6353175"/>
              <a:gd name="connsiteX39" fmla="*/ 3705225 w 5048250"/>
              <a:gd name="connsiteY39" fmla="*/ 1266825 h 6353175"/>
              <a:gd name="connsiteX40" fmla="*/ 3933825 w 5048250"/>
              <a:gd name="connsiteY40" fmla="*/ 1257300 h 6353175"/>
              <a:gd name="connsiteX41" fmla="*/ 4095750 w 5048250"/>
              <a:gd name="connsiteY41" fmla="*/ 1181100 h 6353175"/>
              <a:gd name="connsiteX42" fmla="*/ 4248150 w 5048250"/>
              <a:gd name="connsiteY42" fmla="*/ 1209675 h 6353175"/>
              <a:gd name="connsiteX43" fmla="*/ 4505325 w 5048250"/>
              <a:gd name="connsiteY43" fmla="*/ 1123950 h 6353175"/>
              <a:gd name="connsiteX44" fmla="*/ 4657725 w 5048250"/>
              <a:gd name="connsiteY44" fmla="*/ 1047750 h 6353175"/>
              <a:gd name="connsiteX45" fmla="*/ 4714875 w 5048250"/>
              <a:gd name="connsiteY45" fmla="*/ 942975 h 6353175"/>
              <a:gd name="connsiteX46" fmla="*/ 4838700 w 5048250"/>
              <a:gd name="connsiteY46" fmla="*/ 647700 h 6353175"/>
              <a:gd name="connsiteX47" fmla="*/ 4819650 w 5048250"/>
              <a:gd name="connsiteY47" fmla="*/ 457200 h 6353175"/>
              <a:gd name="connsiteX48" fmla="*/ 4724400 w 5048250"/>
              <a:gd name="connsiteY48" fmla="*/ 428625 h 6353175"/>
              <a:gd name="connsiteX49" fmla="*/ 4772025 w 5048250"/>
              <a:gd name="connsiteY49" fmla="*/ 257175 h 6353175"/>
              <a:gd name="connsiteX50" fmla="*/ 4895850 w 5048250"/>
              <a:gd name="connsiteY50" fmla="*/ 200025 h 6353175"/>
              <a:gd name="connsiteX51" fmla="*/ 5000625 w 5048250"/>
              <a:gd name="connsiteY51" fmla="*/ 161925 h 6353175"/>
              <a:gd name="connsiteX52" fmla="*/ 5048250 w 5048250"/>
              <a:gd name="connsiteY52" fmla="*/ 0 h 6353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5048250" h="6353175">
                <a:moveTo>
                  <a:pt x="0" y="6353175"/>
                </a:moveTo>
                <a:cubicBezTo>
                  <a:pt x="65881" y="6326187"/>
                  <a:pt x="131763" y="6299200"/>
                  <a:pt x="180975" y="6267450"/>
                </a:cubicBezTo>
                <a:cubicBezTo>
                  <a:pt x="230188" y="6235700"/>
                  <a:pt x="236538" y="6213475"/>
                  <a:pt x="295275" y="6162675"/>
                </a:cubicBezTo>
                <a:cubicBezTo>
                  <a:pt x="354012" y="6111875"/>
                  <a:pt x="412750" y="6022975"/>
                  <a:pt x="533400" y="5962650"/>
                </a:cubicBezTo>
                <a:cubicBezTo>
                  <a:pt x="654050" y="5902325"/>
                  <a:pt x="896938" y="5846762"/>
                  <a:pt x="1019175" y="5800725"/>
                </a:cubicBezTo>
                <a:cubicBezTo>
                  <a:pt x="1141412" y="5754688"/>
                  <a:pt x="1171575" y="5719762"/>
                  <a:pt x="1266825" y="5686425"/>
                </a:cubicBezTo>
                <a:cubicBezTo>
                  <a:pt x="1362075" y="5653087"/>
                  <a:pt x="1501775" y="5630862"/>
                  <a:pt x="1590675" y="5600700"/>
                </a:cubicBezTo>
                <a:cubicBezTo>
                  <a:pt x="1679575" y="5570538"/>
                  <a:pt x="1730375" y="5557837"/>
                  <a:pt x="1800225" y="5505450"/>
                </a:cubicBezTo>
                <a:cubicBezTo>
                  <a:pt x="1870075" y="5453063"/>
                  <a:pt x="1939925" y="5368925"/>
                  <a:pt x="2009775" y="5286375"/>
                </a:cubicBezTo>
                <a:cubicBezTo>
                  <a:pt x="2079625" y="5203825"/>
                  <a:pt x="2160588" y="5116512"/>
                  <a:pt x="2219325" y="5010150"/>
                </a:cubicBezTo>
                <a:cubicBezTo>
                  <a:pt x="2278063" y="4903787"/>
                  <a:pt x="2339975" y="4741862"/>
                  <a:pt x="2362200" y="4648200"/>
                </a:cubicBezTo>
                <a:cubicBezTo>
                  <a:pt x="2384425" y="4554538"/>
                  <a:pt x="2368550" y="4519612"/>
                  <a:pt x="2352675" y="4448175"/>
                </a:cubicBezTo>
                <a:cubicBezTo>
                  <a:pt x="2336800" y="4376738"/>
                  <a:pt x="2266950" y="4219575"/>
                  <a:pt x="2266950" y="4219575"/>
                </a:cubicBezTo>
                <a:cubicBezTo>
                  <a:pt x="2238375" y="4143375"/>
                  <a:pt x="2187575" y="4046537"/>
                  <a:pt x="2181225" y="3990975"/>
                </a:cubicBezTo>
                <a:cubicBezTo>
                  <a:pt x="2174875" y="3935413"/>
                  <a:pt x="2252662" y="3922712"/>
                  <a:pt x="2228850" y="3886200"/>
                </a:cubicBezTo>
                <a:cubicBezTo>
                  <a:pt x="2205038" y="3849688"/>
                  <a:pt x="2051050" y="3800475"/>
                  <a:pt x="2038350" y="3771900"/>
                </a:cubicBezTo>
                <a:cubicBezTo>
                  <a:pt x="2025650" y="3743325"/>
                  <a:pt x="2143125" y="3757612"/>
                  <a:pt x="2152650" y="3714750"/>
                </a:cubicBezTo>
                <a:cubicBezTo>
                  <a:pt x="2162175" y="3671888"/>
                  <a:pt x="2095500" y="3573462"/>
                  <a:pt x="2095500" y="3514725"/>
                </a:cubicBezTo>
                <a:cubicBezTo>
                  <a:pt x="2095500" y="3455988"/>
                  <a:pt x="2146300" y="3400425"/>
                  <a:pt x="2152650" y="3362325"/>
                </a:cubicBezTo>
                <a:cubicBezTo>
                  <a:pt x="2159000" y="3324225"/>
                  <a:pt x="2122488" y="3324225"/>
                  <a:pt x="2133600" y="3286125"/>
                </a:cubicBezTo>
                <a:cubicBezTo>
                  <a:pt x="2144712" y="3248025"/>
                  <a:pt x="2200275" y="3186112"/>
                  <a:pt x="2219325" y="3133725"/>
                </a:cubicBezTo>
                <a:cubicBezTo>
                  <a:pt x="2238375" y="3081337"/>
                  <a:pt x="2254250" y="3033712"/>
                  <a:pt x="2247900" y="2971800"/>
                </a:cubicBezTo>
                <a:cubicBezTo>
                  <a:pt x="2241550" y="2909887"/>
                  <a:pt x="2197100" y="2814637"/>
                  <a:pt x="2181225" y="2762250"/>
                </a:cubicBezTo>
                <a:cubicBezTo>
                  <a:pt x="2165350" y="2709863"/>
                  <a:pt x="2166937" y="2671762"/>
                  <a:pt x="2152650" y="2657475"/>
                </a:cubicBezTo>
                <a:cubicBezTo>
                  <a:pt x="2138363" y="2643188"/>
                  <a:pt x="2112962" y="2692400"/>
                  <a:pt x="2095500" y="2676525"/>
                </a:cubicBezTo>
                <a:cubicBezTo>
                  <a:pt x="2078038" y="2660650"/>
                  <a:pt x="2055812" y="2608262"/>
                  <a:pt x="2047875" y="2562225"/>
                </a:cubicBezTo>
                <a:cubicBezTo>
                  <a:pt x="2039938" y="2516188"/>
                  <a:pt x="2033588" y="2447925"/>
                  <a:pt x="2047875" y="2400300"/>
                </a:cubicBezTo>
                <a:cubicBezTo>
                  <a:pt x="2062162" y="2352675"/>
                  <a:pt x="2136775" y="2352675"/>
                  <a:pt x="2133600" y="2276475"/>
                </a:cubicBezTo>
                <a:cubicBezTo>
                  <a:pt x="2130425" y="2200275"/>
                  <a:pt x="2009775" y="2017712"/>
                  <a:pt x="2028825" y="1943100"/>
                </a:cubicBezTo>
                <a:cubicBezTo>
                  <a:pt x="2047875" y="1868488"/>
                  <a:pt x="2203450" y="1865312"/>
                  <a:pt x="2247900" y="1828800"/>
                </a:cubicBezTo>
                <a:cubicBezTo>
                  <a:pt x="2292350" y="1792288"/>
                  <a:pt x="2273300" y="1755775"/>
                  <a:pt x="2295525" y="1724025"/>
                </a:cubicBezTo>
                <a:cubicBezTo>
                  <a:pt x="2317750" y="1692275"/>
                  <a:pt x="2320925" y="1668462"/>
                  <a:pt x="2381250" y="1638300"/>
                </a:cubicBezTo>
                <a:cubicBezTo>
                  <a:pt x="2441575" y="1608138"/>
                  <a:pt x="2592388" y="1566862"/>
                  <a:pt x="2657475" y="1543050"/>
                </a:cubicBezTo>
                <a:cubicBezTo>
                  <a:pt x="2722562" y="1519238"/>
                  <a:pt x="2741612" y="1498600"/>
                  <a:pt x="2771775" y="1495425"/>
                </a:cubicBezTo>
                <a:cubicBezTo>
                  <a:pt x="2801938" y="1492250"/>
                  <a:pt x="2790825" y="1522413"/>
                  <a:pt x="2838450" y="1524000"/>
                </a:cubicBezTo>
                <a:cubicBezTo>
                  <a:pt x="2886075" y="1525587"/>
                  <a:pt x="3008313" y="1504950"/>
                  <a:pt x="3057525" y="1504950"/>
                </a:cubicBezTo>
                <a:cubicBezTo>
                  <a:pt x="3106737" y="1504950"/>
                  <a:pt x="3081338" y="1539875"/>
                  <a:pt x="3133725" y="1524000"/>
                </a:cubicBezTo>
                <a:cubicBezTo>
                  <a:pt x="3186112" y="1508125"/>
                  <a:pt x="3305175" y="1431925"/>
                  <a:pt x="3371850" y="1409700"/>
                </a:cubicBezTo>
                <a:cubicBezTo>
                  <a:pt x="3438525" y="1387475"/>
                  <a:pt x="3478213" y="1414462"/>
                  <a:pt x="3533775" y="1390650"/>
                </a:cubicBezTo>
                <a:cubicBezTo>
                  <a:pt x="3589337" y="1366838"/>
                  <a:pt x="3638550" y="1289050"/>
                  <a:pt x="3705225" y="1266825"/>
                </a:cubicBezTo>
                <a:cubicBezTo>
                  <a:pt x="3771900" y="1244600"/>
                  <a:pt x="3868738" y="1271587"/>
                  <a:pt x="3933825" y="1257300"/>
                </a:cubicBezTo>
                <a:cubicBezTo>
                  <a:pt x="3998912" y="1243013"/>
                  <a:pt x="4043363" y="1189037"/>
                  <a:pt x="4095750" y="1181100"/>
                </a:cubicBezTo>
                <a:cubicBezTo>
                  <a:pt x="4148137" y="1173163"/>
                  <a:pt x="4179888" y="1219200"/>
                  <a:pt x="4248150" y="1209675"/>
                </a:cubicBezTo>
                <a:cubicBezTo>
                  <a:pt x="4316412" y="1200150"/>
                  <a:pt x="4437062" y="1150938"/>
                  <a:pt x="4505325" y="1123950"/>
                </a:cubicBezTo>
                <a:cubicBezTo>
                  <a:pt x="4573588" y="1096962"/>
                  <a:pt x="4622800" y="1077912"/>
                  <a:pt x="4657725" y="1047750"/>
                </a:cubicBezTo>
                <a:cubicBezTo>
                  <a:pt x="4692650" y="1017587"/>
                  <a:pt x="4684713" y="1009650"/>
                  <a:pt x="4714875" y="942975"/>
                </a:cubicBezTo>
                <a:cubicBezTo>
                  <a:pt x="4745037" y="876300"/>
                  <a:pt x="4821238" y="728662"/>
                  <a:pt x="4838700" y="647700"/>
                </a:cubicBezTo>
                <a:cubicBezTo>
                  <a:pt x="4856162" y="566738"/>
                  <a:pt x="4838700" y="493712"/>
                  <a:pt x="4819650" y="457200"/>
                </a:cubicBezTo>
                <a:cubicBezTo>
                  <a:pt x="4800600" y="420688"/>
                  <a:pt x="4732337" y="461962"/>
                  <a:pt x="4724400" y="428625"/>
                </a:cubicBezTo>
                <a:cubicBezTo>
                  <a:pt x="4716463" y="395288"/>
                  <a:pt x="4743450" y="295275"/>
                  <a:pt x="4772025" y="257175"/>
                </a:cubicBezTo>
                <a:cubicBezTo>
                  <a:pt x="4800600" y="219075"/>
                  <a:pt x="4857750" y="215900"/>
                  <a:pt x="4895850" y="200025"/>
                </a:cubicBezTo>
                <a:cubicBezTo>
                  <a:pt x="4933950" y="184150"/>
                  <a:pt x="4975225" y="195262"/>
                  <a:pt x="5000625" y="161925"/>
                </a:cubicBezTo>
                <a:cubicBezTo>
                  <a:pt x="5026025" y="128588"/>
                  <a:pt x="5030787" y="26988"/>
                  <a:pt x="5048250" y="0"/>
                </a:cubicBezTo>
              </a:path>
            </a:pathLst>
          </a:custGeom>
          <a:noFill/>
          <a:ln w="76200" cap="rnd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B7656C0D-C1B1-48F0-8BC9-C082D05B301E}"/>
              </a:ext>
            </a:extLst>
          </p:cNvPr>
          <p:cNvSpPr/>
          <p:nvPr/>
        </p:nvSpPr>
        <p:spPr>
          <a:xfrm>
            <a:off x="11201400" y="10827900"/>
            <a:ext cx="5743667" cy="5917050"/>
          </a:xfrm>
          <a:custGeom>
            <a:avLst/>
            <a:gdLst>
              <a:gd name="connsiteX0" fmla="*/ 4152900 w 5743667"/>
              <a:gd name="connsiteY0" fmla="*/ 5917050 h 5917050"/>
              <a:gd name="connsiteX1" fmla="*/ 4248150 w 5743667"/>
              <a:gd name="connsiteY1" fmla="*/ 5717025 h 5917050"/>
              <a:gd name="connsiteX2" fmla="*/ 4467225 w 5743667"/>
              <a:gd name="connsiteY2" fmla="*/ 5564625 h 5917050"/>
              <a:gd name="connsiteX3" fmla="*/ 4619625 w 5743667"/>
              <a:gd name="connsiteY3" fmla="*/ 5431275 h 5917050"/>
              <a:gd name="connsiteX4" fmla="*/ 4819650 w 5743667"/>
              <a:gd name="connsiteY4" fmla="*/ 5183625 h 5917050"/>
              <a:gd name="connsiteX5" fmla="*/ 4867275 w 5743667"/>
              <a:gd name="connsiteY5" fmla="*/ 5088375 h 5917050"/>
              <a:gd name="connsiteX6" fmla="*/ 4810125 w 5743667"/>
              <a:gd name="connsiteY6" fmla="*/ 4916925 h 5917050"/>
              <a:gd name="connsiteX7" fmla="*/ 4886325 w 5743667"/>
              <a:gd name="connsiteY7" fmla="*/ 4688325 h 5917050"/>
              <a:gd name="connsiteX8" fmla="*/ 5038725 w 5743667"/>
              <a:gd name="connsiteY8" fmla="*/ 4516875 h 5917050"/>
              <a:gd name="connsiteX9" fmla="*/ 5086350 w 5743667"/>
              <a:gd name="connsiteY9" fmla="*/ 4212075 h 5917050"/>
              <a:gd name="connsiteX10" fmla="*/ 5105400 w 5743667"/>
              <a:gd name="connsiteY10" fmla="*/ 3745350 h 5917050"/>
              <a:gd name="connsiteX11" fmla="*/ 5114925 w 5743667"/>
              <a:gd name="connsiteY11" fmla="*/ 3478650 h 5917050"/>
              <a:gd name="connsiteX12" fmla="*/ 5381625 w 5743667"/>
              <a:gd name="connsiteY12" fmla="*/ 3145275 h 5917050"/>
              <a:gd name="connsiteX13" fmla="*/ 5486400 w 5743667"/>
              <a:gd name="connsiteY13" fmla="*/ 3030975 h 5917050"/>
              <a:gd name="connsiteX14" fmla="*/ 5562600 w 5743667"/>
              <a:gd name="connsiteY14" fmla="*/ 2850000 h 5917050"/>
              <a:gd name="connsiteX15" fmla="*/ 5695950 w 5743667"/>
              <a:gd name="connsiteY15" fmla="*/ 2707125 h 5917050"/>
              <a:gd name="connsiteX16" fmla="*/ 5743575 w 5743667"/>
              <a:gd name="connsiteY16" fmla="*/ 2526150 h 5917050"/>
              <a:gd name="connsiteX17" fmla="*/ 5686425 w 5743667"/>
              <a:gd name="connsiteY17" fmla="*/ 2326125 h 5917050"/>
              <a:gd name="connsiteX18" fmla="*/ 5600700 w 5743667"/>
              <a:gd name="connsiteY18" fmla="*/ 2192775 h 5917050"/>
              <a:gd name="connsiteX19" fmla="*/ 5505450 w 5743667"/>
              <a:gd name="connsiteY19" fmla="*/ 2088000 h 5917050"/>
              <a:gd name="connsiteX20" fmla="*/ 5486400 w 5743667"/>
              <a:gd name="connsiteY20" fmla="*/ 1726050 h 5917050"/>
              <a:gd name="connsiteX21" fmla="*/ 5610225 w 5743667"/>
              <a:gd name="connsiteY21" fmla="*/ 1221225 h 5917050"/>
              <a:gd name="connsiteX22" fmla="*/ 5534025 w 5743667"/>
              <a:gd name="connsiteY22" fmla="*/ 1049775 h 5917050"/>
              <a:gd name="connsiteX23" fmla="*/ 5629275 w 5743667"/>
              <a:gd name="connsiteY23" fmla="*/ 925950 h 5917050"/>
              <a:gd name="connsiteX24" fmla="*/ 5553075 w 5743667"/>
              <a:gd name="connsiteY24" fmla="*/ 821175 h 5917050"/>
              <a:gd name="connsiteX25" fmla="*/ 5476875 w 5743667"/>
              <a:gd name="connsiteY25" fmla="*/ 640200 h 5917050"/>
              <a:gd name="connsiteX26" fmla="*/ 5314950 w 5743667"/>
              <a:gd name="connsiteY26" fmla="*/ 564000 h 5917050"/>
              <a:gd name="connsiteX27" fmla="*/ 5286375 w 5743667"/>
              <a:gd name="connsiteY27" fmla="*/ 402075 h 5917050"/>
              <a:gd name="connsiteX28" fmla="*/ 5143500 w 5743667"/>
              <a:gd name="connsiteY28" fmla="*/ 125850 h 5917050"/>
              <a:gd name="connsiteX29" fmla="*/ 4933950 w 5743667"/>
              <a:gd name="connsiteY29" fmla="*/ 11550 h 5917050"/>
              <a:gd name="connsiteX30" fmla="*/ 4657725 w 5743667"/>
              <a:gd name="connsiteY30" fmla="*/ 106800 h 5917050"/>
              <a:gd name="connsiteX31" fmla="*/ 4476750 w 5743667"/>
              <a:gd name="connsiteY31" fmla="*/ 125850 h 5917050"/>
              <a:gd name="connsiteX32" fmla="*/ 4257675 w 5743667"/>
              <a:gd name="connsiteY32" fmla="*/ 135375 h 5917050"/>
              <a:gd name="connsiteX33" fmla="*/ 4038600 w 5743667"/>
              <a:gd name="connsiteY33" fmla="*/ 163950 h 5917050"/>
              <a:gd name="connsiteX34" fmla="*/ 3886200 w 5743667"/>
              <a:gd name="connsiteY34" fmla="*/ 173475 h 5917050"/>
              <a:gd name="connsiteX35" fmla="*/ 3724275 w 5743667"/>
              <a:gd name="connsiteY35" fmla="*/ 154425 h 5917050"/>
              <a:gd name="connsiteX36" fmla="*/ 3600450 w 5743667"/>
              <a:gd name="connsiteY36" fmla="*/ 78225 h 5917050"/>
              <a:gd name="connsiteX37" fmla="*/ 3524250 w 5743667"/>
              <a:gd name="connsiteY37" fmla="*/ 2025 h 5917050"/>
              <a:gd name="connsiteX38" fmla="*/ 3438525 w 5743667"/>
              <a:gd name="connsiteY38" fmla="*/ 163950 h 5917050"/>
              <a:gd name="connsiteX39" fmla="*/ 3390900 w 5743667"/>
              <a:gd name="connsiteY39" fmla="*/ 202050 h 5917050"/>
              <a:gd name="connsiteX40" fmla="*/ 3276600 w 5743667"/>
              <a:gd name="connsiteY40" fmla="*/ 144900 h 5917050"/>
              <a:gd name="connsiteX41" fmla="*/ 3219450 w 5743667"/>
              <a:gd name="connsiteY41" fmla="*/ 144900 h 5917050"/>
              <a:gd name="connsiteX42" fmla="*/ 3105150 w 5743667"/>
              <a:gd name="connsiteY42" fmla="*/ 163950 h 5917050"/>
              <a:gd name="connsiteX43" fmla="*/ 3009900 w 5743667"/>
              <a:gd name="connsiteY43" fmla="*/ 87750 h 5917050"/>
              <a:gd name="connsiteX44" fmla="*/ 2886075 w 5743667"/>
              <a:gd name="connsiteY44" fmla="*/ 2025 h 5917050"/>
              <a:gd name="connsiteX45" fmla="*/ 2790825 w 5743667"/>
              <a:gd name="connsiteY45" fmla="*/ 135375 h 5917050"/>
              <a:gd name="connsiteX46" fmla="*/ 2667000 w 5743667"/>
              <a:gd name="connsiteY46" fmla="*/ 221100 h 5917050"/>
              <a:gd name="connsiteX47" fmla="*/ 2552700 w 5743667"/>
              <a:gd name="connsiteY47" fmla="*/ 183000 h 5917050"/>
              <a:gd name="connsiteX48" fmla="*/ 2505075 w 5743667"/>
              <a:gd name="connsiteY48" fmla="*/ 211575 h 5917050"/>
              <a:gd name="connsiteX49" fmla="*/ 2371725 w 5743667"/>
              <a:gd name="connsiteY49" fmla="*/ 268725 h 5917050"/>
              <a:gd name="connsiteX50" fmla="*/ 2333625 w 5743667"/>
              <a:gd name="connsiteY50" fmla="*/ 297300 h 5917050"/>
              <a:gd name="connsiteX51" fmla="*/ 2200275 w 5743667"/>
              <a:gd name="connsiteY51" fmla="*/ 259200 h 5917050"/>
              <a:gd name="connsiteX52" fmla="*/ 2066925 w 5743667"/>
              <a:gd name="connsiteY52" fmla="*/ 411600 h 5917050"/>
              <a:gd name="connsiteX53" fmla="*/ 1990725 w 5743667"/>
              <a:gd name="connsiteY53" fmla="*/ 468750 h 5917050"/>
              <a:gd name="connsiteX54" fmla="*/ 1895475 w 5743667"/>
              <a:gd name="connsiteY54" fmla="*/ 316350 h 5917050"/>
              <a:gd name="connsiteX55" fmla="*/ 1809750 w 5743667"/>
              <a:gd name="connsiteY55" fmla="*/ 211575 h 5917050"/>
              <a:gd name="connsiteX56" fmla="*/ 1733550 w 5743667"/>
              <a:gd name="connsiteY56" fmla="*/ 287775 h 5917050"/>
              <a:gd name="connsiteX57" fmla="*/ 1647825 w 5743667"/>
              <a:gd name="connsiteY57" fmla="*/ 468750 h 5917050"/>
              <a:gd name="connsiteX58" fmla="*/ 1552575 w 5743667"/>
              <a:gd name="connsiteY58" fmla="*/ 487800 h 5917050"/>
              <a:gd name="connsiteX59" fmla="*/ 1438275 w 5743667"/>
              <a:gd name="connsiteY59" fmla="*/ 449700 h 5917050"/>
              <a:gd name="connsiteX60" fmla="*/ 1219200 w 5743667"/>
              <a:gd name="connsiteY60" fmla="*/ 392550 h 5917050"/>
              <a:gd name="connsiteX61" fmla="*/ 1047750 w 5743667"/>
              <a:gd name="connsiteY61" fmla="*/ 211575 h 5917050"/>
              <a:gd name="connsiteX62" fmla="*/ 904875 w 5743667"/>
              <a:gd name="connsiteY62" fmla="*/ 97275 h 5917050"/>
              <a:gd name="connsiteX63" fmla="*/ 723900 w 5743667"/>
              <a:gd name="connsiteY63" fmla="*/ 87750 h 5917050"/>
              <a:gd name="connsiteX64" fmla="*/ 485775 w 5743667"/>
              <a:gd name="connsiteY64" fmla="*/ 221100 h 5917050"/>
              <a:gd name="connsiteX65" fmla="*/ 295275 w 5743667"/>
              <a:gd name="connsiteY65" fmla="*/ 221100 h 5917050"/>
              <a:gd name="connsiteX66" fmla="*/ 114300 w 5743667"/>
              <a:gd name="connsiteY66" fmla="*/ 173475 h 5917050"/>
              <a:gd name="connsiteX67" fmla="*/ 0 w 5743667"/>
              <a:gd name="connsiteY67" fmla="*/ 154425 h 5917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5743667" h="5917050">
                <a:moveTo>
                  <a:pt x="4152900" y="5917050"/>
                </a:moveTo>
                <a:cubicBezTo>
                  <a:pt x="4174331" y="5846406"/>
                  <a:pt x="4195763" y="5775762"/>
                  <a:pt x="4248150" y="5717025"/>
                </a:cubicBezTo>
                <a:cubicBezTo>
                  <a:pt x="4300537" y="5658288"/>
                  <a:pt x="4405312" y="5612250"/>
                  <a:pt x="4467225" y="5564625"/>
                </a:cubicBezTo>
                <a:cubicBezTo>
                  <a:pt x="4529138" y="5517000"/>
                  <a:pt x="4560888" y="5494775"/>
                  <a:pt x="4619625" y="5431275"/>
                </a:cubicBezTo>
                <a:cubicBezTo>
                  <a:pt x="4678363" y="5367775"/>
                  <a:pt x="4778375" y="5240775"/>
                  <a:pt x="4819650" y="5183625"/>
                </a:cubicBezTo>
                <a:cubicBezTo>
                  <a:pt x="4860925" y="5126475"/>
                  <a:pt x="4868863" y="5132825"/>
                  <a:pt x="4867275" y="5088375"/>
                </a:cubicBezTo>
                <a:cubicBezTo>
                  <a:pt x="4865688" y="5043925"/>
                  <a:pt x="4806950" y="4983600"/>
                  <a:pt x="4810125" y="4916925"/>
                </a:cubicBezTo>
                <a:cubicBezTo>
                  <a:pt x="4813300" y="4850250"/>
                  <a:pt x="4848225" y="4755000"/>
                  <a:pt x="4886325" y="4688325"/>
                </a:cubicBezTo>
                <a:cubicBezTo>
                  <a:pt x="4924425" y="4621650"/>
                  <a:pt x="5005388" y="4596250"/>
                  <a:pt x="5038725" y="4516875"/>
                </a:cubicBezTo>
                <a:cubicBezTo>
                  <a:pt x="5072062" y="4437500"/>
                  <a:pt x="5075238" y="4340662"/>
                  <a:pt x="5086350" y="4212075"/>
                </a:cubicBezTo>
                <a:cubicBezTo>
                  <a:pt x="5097463" y="4083487"/>
                  <a:pt x="5100638" y="3867587"/>
                  <a:pt x="5105400" y="3745350"/>
                </a:cubicBezTo>
                <a:cubicBezTo>
                  <a:pt x="5110162" y="3623113"/>
                  <a:pt x="5068888" y="3578662"/>
                  <a:pt x="5114925" y="3478650"/>
                </a:cubicBezTo>
                <a:cubicBezTo>
                  <a:pt x="5160962" y="3378638"/>
                  <a:pt x="5319713" y="3219887"/>
                  <a:pt x="5381625" y="3145275"/>
                </a:cubicBezTo>
                <a:cubicBezTo>
                  <a:pt x="5443537" y="3070663"/>
                  <a:pt x="5456238" y="3080187"/>
                  <a:pt x="5486400" y="3030975"/>
                </a:cubicBezTo>
                <a:cubicBezTo>
                  <a:pt x="5516562" y="2981763"/>
                  <a:pt x="5527675" y="2903975"/>
                  <a:pt x="5562600" y="2850000"/>
                </a:cubicBezTo>
                <a:cubicBezTo>
                  <a:pt x="5597525" y="2796025"/>
                  <a:pt x="5665788" y="2761100"/>
                  <a:pt x="5695950" y="2707125"/>
                </a:cubicBezTo>
                <a:cubicBezTo>
                  <a:pt x="5726113" y="2653150"/>
                  <a:pt x="5745162" y="2589650"/>
                  <a:pt x="5743575" y="2526150"/>
                </a:cubicBezTo>
                <a:cubicBezTo>
                  <a:pt x="5741988" y="2462650"/>
                  <a:pt x="5710237" y="2381687"/>
                  <a:pt x="5686425" y="2326125"/>
                </a:cubicBezTo>
                <a:cubicBezTo>
                  <a:pt x="5662613" y="2270563"/>
                  <a:pt x="5630863" y="2232462"/>
                  <a:pt x="5600700" y="2192775"/>
                </a:cubicBezTo>
                <a:cubicBezTo>
                  <a:pt x="5570538" y="2153087"/>
                  <a:pt x="5524500" y="2165787"/>
                  <a:pt x="5505450" y="2088000"/>
                </a:cubicBezTo>
                <a:cubicBezTo>
                  <a:pt x="5486400" y="2010213"/>
                  <a:pt x="5468938" y="1870512"/>
                  <a:pt x="5486400" y="1726050"/>
                </a:cubicBezTo>
                <a:cubicBezTo>
                  <a:pt x="5503863" y="1581587"/>
                  <a:pt x="5602288" y="1333937"/>
                  <a:pt x="5610225" y="1221225"/>
                </a:cubicBezTo>
                <a:cubicBezTo>
                  <a:pt x="5618162" y="1108513"/>
                  <a:pt x="5530850" y="1098987"/>
                  <a:pt x="5534025" y="1049775"/>
                </a:cubicBezTo>
                <a:cubicBezTo>
                  <a:pt x="5537200" y="1000563"/>
                  <a:pt x="5626100" y="964050"/>
                  <a:pt x="5629275" y="925950"/>
                </a:cubicBezTo>
                <a:cubicBezTo>
                  <a:pt x="5632450" y="887850"/>
                  <a:pt x="5578475" y="868800"/>
                  <a:pt x="5553075" y="821175"/>
                </a:cubicBezTo>
                <a:cubicBezTo>
                  <a:pt x="5527675" y="773550"/>
                  <a:pt x="5516562" y="683062"/>
                  <a:pt x="5476875" y="640200"/>
                </a:cubicBezTo>
                <a:cubicBezTo>
                  <a:pt x="5437188" y="597338"/>
                  <a:pt x="5346700" y="603687"/>
                  <a:pt x="5314950" y="564000"/>
                </a:cubicBezTo>
                <a:cubicBezTo>
                  <a:pt x="5283200" y="524312"/>
                  <a:pt x="5314950" y="475100"/>
                  <a:pt x="5286375" y="402075"/>
                </a:cubicBezTo>
                <a:cubicBezTo>
                  <a:pt x="5257800" y="329050"/>
                  <a:pt x="5202237" y="190937"/>
                  <a:pt x="5143500" y="125850"/>
                </a:cubicBezTo>
                <a:cubicBezTo>
                  <a:pt x="5084763" y="60763"/>
                  <a:pt x="5014912" y="14725"/>
                  <a:pt x="4933950" y="11550"/>
                </a:cubicBezTo>
                <a:cubicBezTo>
                  <a:pt x="4852988" y="8375"/>
                  <a:pt x="4733925" y="87750"/>
                  <a:pt x="4657725" y="106800"/>
                </a:cubicBezTo>
                <a:cubicBezTo>
                  <a:pt x="4581525" y="125850"/>
                  <a:pt x="4543425" y="121087"/>
                  <a:pt x="4476750" y="125850"/>
                </a:cubicBezTo>
                <a:cubicBezTo>
                  <a:pt x="4410075" y="130612"/>
                  <a:pt x="4330700" y="129025"/>
                  <a:pt x="4257675" y="135375"/>
                </a:cubicBezTo>
                <a:cubicBezTo>
                  <a:pt x="4184650" y="141725"/>
                  <a:pt x="4100512" y="157600"/>
                  <a:pt x="4038600" y="163950"/>
                </a:cubicBezTo>
                <a:cubicBezTo>
                  <a:pt x="3976687" y="170300"/>
                  <a:pt x="3938587" y="175062"/>
                  <a:pt x="3886200" y="173475"/>
                </a:cubicBezTo>
                <a:cubicBezTo>
                  <a:pt x="3833813" y="171888"/>
                  <a:pt x="3771900" y="170300"/>
                  <a:pt x="3724275" y="154425"/>
                </a:cubicBezTo>
                <a:cubicBezTo>
                  <a:pt x="3676650" y="138550"/>
                  <a:pt x="3633787" y="103625"/>
                  <a:pt x="3600450" y="78225"/>
                </a:cubicBezTo>
                <a:cubicBezTo>
                  <a:pt x="3567113" y="52825"/>
                  <a:pt x="3551237" y="-12263"/>
                  <a:pt x="3524250" y="2025"/>
                </a:cubicBezTo>
                <a:cubicBezTo>
                  <a:pt x="3497262" y="16312"/>
                  <a:pt x="3460750" y="130613"/>
                  <a:pt x="3438525" y="163950"/>
                </a:cubicBezTo>
                <a:cubicBezTo>
                  <a:pt x="3416300" y="197287"/>
                  <a:pt x="3417888" y="205225"/>
                  <a:pt x="3390900" y="202050"/>
                </a:cubicBezTo>
                <a:cubicBezTo>
                  <a:pt x="3363912" y="198875"/>
                  <a:pt x="3305175" y="154425"/>
                  <a:pt x="3276600" y="144900"/>
                </a:cubicBezTo>
                <a:cubicBezTo>
                  <a:pt x="3248025" y="135375"/>
                  <a:pt x="3248025" y="141725"/>
                  <a:pt x="3219450" y="144900"/>
                </a:cubicBezTo>
                <a:cubicBezTo>
                  <a:pt x="3190875" y="148075"/>
                  <a:pt x="3140075" y="173475"/>
                  <a:pt x="3105150" y="163950"/>
                </a:cubicBezTo>
                <a:cubicBezTo>
                  <a:pt x="3070225" y="154425"/>
                  <a:pt x="3046413" y="114738"/>
                  <a:pt x="3009900" y="87750"/>
                </a:cubicBezTo>
                <a:cubicBezTo>
                  <a:pt x="2973387" y="60762"/>
                  <a:pt x="2922587" y="-5912"/>
                  <a:pt x="2886075" y="2025"/>
                </a:cubicBezTo>
                <a:cubicBezTo>
                  <a:pt x="2849563" y="9962"/>
                  <a:pt x="2827337" y="98863"/>
                  <a:pt x="2790825" y="135375"/>
                </a:cubicBezTo>
                <a:cubicBezTo>
                  <a:pt x="2754313" y="171887"/>
                  <a:pt x="2706687" y="213163"/>
                  <a:pt x="2667000" y="221100"/>
                </a:cubicBezTo>
                <a:cubicBezTo>
                  <a:pt x="2627313" y="229037"/>
                  <a:pt x="2579687" y="184587"/>
                  <a:pt x="2552700" y="183000"/>
                </a:cubicBezTo>
                <a:cubicBezTo>
                  <a:pt x="2525713" y="181413"/>
                  <a:pt x="2535237" y="197288"/>
                  <a:pt x="2505075" y="211575"/>
                </a:cubicBezTo>
                <a:cubicBezTo>
                  <a:pt x="2474913" y="225862"/>
                  <a:pt x="2400300" y="254438"/>
                  <a:pt x="2371725" y="268725"/>
                </a:cubicBezTo>
                <a:cubicBezTo>
                  <a:pt x="2343150" y="283012"/>
                  <a:pt x="2362200" y="298887"/>
                  <a:pt x="2333625" y="297300"/>
                </a:cubicBezTo>
                <a:cubicBezTo>
                  <a:pt x="2305050" y="295712"/>
                  <a:pt x="2244725" y="240150"/>
                  <a:pt x="2200275" y="259200"/>
                </a:cubicBezTo>
                <a:cubicBezTo>
                  <a:pt x="2155825" y="278250"/>
                  <a:pt x="2101850" y="376675"/>
                  <a:pt x="2066925" y="411600"/>
                </a:cubicBezTo>
                <a:cubicBezTo>
                  <a:pt x="2032000" y="446525"/>
                  <a:pt x="2019300" y="484625"/>
                  <a:pt x="1990725" y="468750"/>
                </a:cubicBezTo>
                <a:cubicBezTo>
                  <a:pt x="1962150" y="452875"/>
                  <a:pt x="1925637" y="359212"/>
                  <a:pt x="1895475" y="316350"/>
                </a:cubicBezTo>
                <a:cubicBezTo>
                  <a:pt x="1865313" y="273488"/>
                  <a:pt x="1836737" y="216337"/>
                  <a:pt x="1809750" y="211575"/>
                </a:cubicBezTo>
                <a:cubicBezTo>
                  <a:pt x="1782763" y="206813"/>
                  <a:pt x="1760537" y="244913"/>
                  <a:pt x="1733550" y="287775"/>
                </a:cubicBezTo>
                <a:cubicBezTo>
                  <a:pt x="1706563" y="330637"/>
                  <a:pt x="1677987" y="435413"/>
                  <a:pt x="1647825" y="468750"/>
                </a:cubicBezTo>
                <a:cubicBezTo>
                  <a:pt x="1617663" y="502087"/>
                  <a:pt x="1587500" y="490975"/>
                  <a:pt x="1552575" y="487800"/>
                </a:cubicBezTo>
                <a:cubicBezTo>
                  <a:pt x="1517650" y="484625"/>
                  <a:pt x="1493837" y="465575"/>
                  <a:pt x="1438275" y="449700"/>
                </a:cubicBezTo>
                <a:cubicBezTo>
                  <a:pt x="1382713" y="433825"/>
                  <a:pt x="1284287" y="432237"/>
                  <a:pt x="1219200" y="392550"/>
                </a:cubicBezTo>
                <a:cubicBezTo>
                  <a:pt x="1154113" y="352863"/>
                  <a:pt x="1100137" y="260787"/>
                  <a:pt x="1047750" y="211575"/>
                </a:cubicBezTo>
                <a:cubicBezTo>
                  <a:pt x="995363" y="162363"/>
                  <a:pt x="958850" y="117912"/>
                  <a:pt x="904875" y="97275"/>
                </a:cubicBezTo>
                <a:cubicBezTo>
                  <a:pt x="850900" y="76637"/>
                  <a:pt x="793750" y="67113"/>
                  <a:pt x="723900" y="87750"/>
                </a:cubicBezTo>
                <a:cubicBezTo>
                  <a:pt x="654050" y="108387"/>
                  <a:pt x="557212" y="198875"/>
                  <a:pt x="485775" y="221100"/>
                </a:cubicBezTo>
                <a:cubicBezTo>
                  <a:pt x="414337" y="243325"/>
                  <a:pt x="357187" y="229037"/>
                  <a:pt x="295275" y="221100"/>
                </a:cubicBezTo>
                <a:cubicBezTo>
                  <a:pt x="233363" y="213163"/>
                  <a:pt x="163512" y="184587"/>
                  <a:pt x="114300" y="173475"/>
                </a:cubicBezTo>
                <a:cubicBezTo>
                  <a:pt x="65088" y="162363"/>
                  <a:pt x="32544" y="158394"/>
                  <a:pt x="0" y="154425"/>
                </a:cubicBezTo>
              </a:path>
            </a:pathLst>
          </a:custGeom>
          <a:noFill/>
          <a:ln w="76200" cap="rnd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DDB15972-921F-4C30-AE55-B973B3145D21}"/>
              </a:ext>
            </a:extLst>
          </p:cNvPr>
          <p:cNvSpPr/>
          <p:nvPr/>
        </p:nvSpPr>
        <p:spPr>
          <a:xfrm>
            <a:off x="8918177" y="10487601"/>
            <a:ext cx="1486102" cy="7419400"/>
          </a:xfrm>
          <a:custGeom>
            <a:avLst/>
            <a:gdLst>
              <a:gd name="connsiteX0" fmla="*/ 1435498 w 1486102"/>
              <a:gd name="connsiteY0" fmla="*/ 7534275 h 7534275"/>
              <a:gd name="connsiteX1" fmla="*/ 1483123 w 1486102"/>
              <a:gd name="connsiteY1" fmla="*/ 7372350 h 7534275"/>
              <a:gd name="connsiteX2" fmla="*/ 1359298 w 1486102"/>
              <a:gd name="connsiteY2" fmla="*/ 7258050 h 7534275"/>
              <a:gd name="connsiteX3" fmla="*/ 1225948 w 1486102"/>
              <a:gd name="connsiteY3" fmla="*/ 7191375 h 7534275"/>
              <a:gd name="connsiteX4" fmla="*/ 1111648 w 1486102"/>
              <a:gd name="connsiteY4" fmla="*/ 7019925 h 7534275"/>
              <a:gd name="connsiteX5" fmla="*/ 978298 w 1486102"/>
              <a:gd name="connsiteY5" fmla="*/ 6924675 h 7534275"/>
              <a:gd name="connsiteX6" fmla="*/ 806848 w 1486102"/>
              <a:gd name="connsiteY6" fmla="*/ 6810375 h 7534275"/>
              <a:gd name="connsiteX7" fmla="*/ 749698 w 1486102"/>
              <a:gd name="connsiteY7" fmla="*/ 6829425 h 7534275"/>
              <a:gd name="connsiteX8" fmla="*/ 511573 w 1486102"/>
              <a:gd name="connsiteY8" fmla="*/ 6724650 h 7534275"/>
              <a:gd name="connsiteX9" fmla="*/ 454423 w 1486102"/>
              <a:gd name="connsiteY9" fmla="*/ 6534150 h 7534275"/>
              <a:gd name="connsiteX10" fmla="*/ 416323 w 1486102"/>
              <a:gd name="connsiteY10" fmla="*/ 6324600 h 7534275"/>
              <a:gd name="connsiteX11" fmla="*/ 711598 w 1486102"/>
              <a:gd name="connsiteY11" fmla="*/ 6181725 h 7534275"/>
              <a:gd name="connsiteX12" fmla="*/ 873523 w 1486102"/>
              <a:gd name="connsiteY12" fmla="*/ 6086475 h 7534275"/>
              <a:gd name="connsiteX13" fmla="*/ 902098 w 1486102"/>
              <a:gd name="connsiteY13" fmla="*/ 5972175 h 7534275"/>
              <a:gd name="connsiteX14" fmla="*/ 806848 w 1486102"/>
              <a:gd name="connsiteY14" fmla="*/ 5829300 h 7534275"/>
              <a:gd name="connsiteX15" fmla="*/ 663973 w 1486102"/>
              <a:gd name="connsiteY15" fmla="*/ 5867400 h 7534275"/>
              <a:gd name="connsiteX16" fmla="*/ 530623 w 1486102"/>
              <a:gd name="connsiteY16" fmla="*/ 5924550 h 7534275"/>
              <a:gd name="connsiteX17" fmla="*/ 425848 w 1486102"/>
              <a:gd name="connsiteY17" fmla="*/ 5886450 h 7534275"/>
              <a:gd name="connsiteX18" fmla="*/ 292498 w 1486102"/>
              <a:gd name="connsiteY18" fmla="*/ 5734050 h 7534275"/>
              <a:gd name="connsiteX19" fmla="*/ 73423 w 1486102"/>
              <a:gd name="connsiteY19" fmla="*/ 5695950 h 7534275"/>
              <a:gd name="connsiteX20" fmla="*/ 6748 w 1486102"/>
              <a:gd name="connsiteY20" fmla="*/ 5553075 h 7534275"/>
              <a:gd name="connsiteX21" fmla="*/ 16273 w 1486102"/>
              <a:gd name="connsiteY21" fmla="*/ 5391150 h 7534275"/>
              <a:gd name="connsiteX22" fmla="*/ 130573 w 1486102"/>
              <a:gd name="connsiteY22" fmla="*/ 5105400 h 7534275"/>
              <a:gd name="connsiteX23" fmla="*/ 359173 w 1486102"/>
              <a:gd name="connsiteY23" fmla="*/ 4810125 h 7534275"/>
              <a:gd name="connsiteX24" fmla="*/ 492523 w 1486102"/>
              <a:gd name="connsiteY24" fmla="*/ 4524375 h 7534275"/>
              <a:gd name="connsiteX25" fmla="*/ 597298 w 1486102"/>
              <a:gd name="connsiteY25" fmla="*/ 4391025 h 7534275"/>
              <a:gd name="connsiteX26" fmla="*/ 663973 w 1486102"/>
              <a:gd name="connsiteY26" fmla="*/ 4324350 h 7534275"/>
              <a:gd name="connsiteX27" fmla="*/ 730648 w 1486102"/>
              <a:gd name="connsiteY27" fmla="*/ 4286250 h 7534275"/>
              <a:gd name="connsiteX28" fmla="*/ 749698 w 1486102"/>
              <a:gd name="connsiteY28" fmla="*/ 4286250 h 7534275"/>
              <a:gd name="connsiteX29" fmla="*/ 873523 w 1486102"/>
              <a:gd name="connsiteY29" fmla="*/ 4057650 h 7534275"/>
              <a:gd name="connsiteX30" fmla="*/ 835423 w 1486102"/>
              <a:gd name="connsiteY30" fmla="*/ 3914775 h 7534275"/>
              <a:gd name="connsiteX31" fmla="*/ 1006873 w 1486102"/>
              <a:gd name="connsiteY31" fmla="*/ 3724275 h 7534275"/>
              <a:gd name="connsiteX32" fmla="*/ 1083073 w 1486102"/>
              <a:gd name="connsiteY32" fmla="*/ 3419475 h 7534275"/>
              <a:gd name="connsiteX33" fmla="*/ 1054498 w 1486102"/>
              <a:gd name="connsiteY33" fmla="*/ 3333750 h 7534275"/>
              <a:gd name="connsiteX34" fmla="*/ 1025923 w 1486102"/>
              <a:gd name="connsiteY34" fmla="*/ 3200400 h 7534275"/>
              <a:gd name="connsiteX35" fmla="*/ 1044973 w 1486102"/>
              <a:gd name="connsiteY35" fmla="*/ 3124200 h 7534275"/>
              <a:gd name="connsiteX36" fmla="*/ 949723 w 1486102"/>
              <a:gd name="connsiteY36" fmla="*/ 3124200 h 7534275"/>
              <a:gd name="connsiteX37" fmla="*/ 1044973 w 1486102"/>
              <a:gd name="connsiteY37" fmla="*/ 2943225 h 7534275"/>
              <a:gd name="connsiteX38" fmla="*/ 1064023 w 1486102"/>
              <a:gd name="connsiteY38" fmla="*/ 2762250 h 7534275"/>
              <a:gd name="connsiteX39" fmla="*/ 911623 w 1486102"/>
              <a:gd name="connsiteY39" fmla="*/ 2647950 h 7534275"/>
              <a:gd name="connsiteX40" fmla="*/ 892573 w 1486102"/>
              <a:gd name="connsiteY40" fmla="*/ 2457450 h 7534275"/>
              <a:gd name="connsiteX41" fmla="*/ 892573 w 1486102"/>
              <a:gd name="connsiteY41" fmla="*/ 2314575 h 7534275"/>
              <a:gd name="connsiteX42" fmla="*/ 835423 w 1486102"/>
              <a:gd name="connsiteY42" fmla="*/ 2390775 h 7534275"/>
              <a:gd name="connsiteX43" fmla="*/ 702073 w 1486102"/>
              <a:gd name="connsiteY43" fmla="*/ 2381250 h 7534275"/>
              <a:gd name="connsiteX44" fmla="*/ 644923 w 1486102"/>
              <a:gd name="connsiteY44" fmla="*/ 2438400 h 7534275"/>
              <a:gd name="connsiteX45" fmla="*/ 540148 w 1486102"/>
              <a:gd name="connsiteY45" fmla="*/ 2409825 h 7534275"/>
              <a:gd name="connsiteX46" fmla="*/ 559198 w 1486102"/>
              <a:gd name="connsiteY46" fmla="*/ 2276475 h 7534275"/>
              <a:gd name="connsiteX47" fmla="*/ 387748 w 1486102"/>
              <a:gd name="connsiteY47" fmla="*/ 2200275 h 7534275"/>
              <a:gd name="connsiteX48" fmla="*/ 330598 w 1486102"/>
              <a:gd name="connsiteY48" fmla="*/ 2028825 h 7534275"/>
              <a:gd name="connsiteX49" fmla="*/ 225823 w 1486102"/>
              <a:gd name="connsiteY49" fmla="*/ 1962150 h 7534275"/>
              <a:gd name="connsiteX50" fmla="*/ 187723 w 1486102"/>
              <a:gd name="connsiteY50" fmla="*/ 1714500 h 7534275"/>
              <a:gd name="connsiteX51" fmla="*/ 340123 w 1486102"/>
              <a:gd name="connsiteY51" fmla="*/ 1771650 h 7534275"/>
              <a:gd name="connsiteX52" fmla="*/ 482998 w 1486102"/>
              <a:gd name="connsiteY52" fmla="*/ 1743075 h 7534275"/>
              <a:gd name="connsiteX53" fmla="*/ 425848 w 1486102"/>
              <a:gd name="connsiteY53" fmla="*/ 1609725 h 7534275"/>
              <a:gd name="connsiteX54" fmla="*/ 273448 w 1486102"/>
              <a:gd name="connsiteY54" fmla="*/ 1543050 h 7534275"/>
              <a:gd name="connsiteX55" fmla="*/ 149623 w 1486102"/>
              <a:gd name="connsiteY55" fmla="*/ 1247775 h 7534275"/>
              <a:gd name="connsiteX56" fmla="*/ 149623 w 1486102"/>
              <a:gd name="connsiteY56" fmla="*/ 895350 h 7534275"/>
              <a:gd name="connsiteX57" fmla="*/ 330598 w 1486102"/>
              <a:gd name="connsiteY57" fmla="*/ 742950 h 7534275"/>
              <a:gd name="connsiteX58" fmla="*/ 521098 w 1486102"/>
              <a:gd name="connsiteY58" fmla="*/ 590550 h 7534275"/>
              <a:gd name="connsiteX59" fmla="*/ 606823 w 1486102"/>
              <a:gd name="connsiteY59" fmla="*/ 447675 h 7534275"/>
              <a:gd name="connsiteX60" fmla="*/ 606823 w 1486102"/>
              <a:gd name="connsiteY60" fmla="*/ 266700 h 7534275"/>
              <a:gd name="connsiteX61" fmla="*/ 568723 w 1486102"/>
              <a:gd name="connsiteY61" fmla="*/ 0 h 7534275"/>
              <a:gd name="connsiteX0" fmla="*/ 1435498 w 1486102"/>
              <a:gd name="connsiteY0" fmla="*/ 7451565 h 7451565"/>
              <a:gd name="connsiteX1" fmla="*/ 1483123 w 1486102"/>
              <a:gd name="connsiteY1" fmla="*/ 7289640 h 7451565"/>
              <a:gd name="connsiteX2" fmla="*/ 1359298 w 1486102"/>
              <a:gd name="connsiteY2" fmla="*/ 7175340 h 7451565"/>
              <a:gd name="connsiteX3" fmla="*/ 1225948 w 1486102"/>
              <a:gd name="connsiteY3" fmla="*/ 7108665 h 7451565"/>
              <a:gd name="connsiteX4" fmla="*/ 1111648 w 1486102"/>
              <a:gd name="connsiteY4" fmla="*/ 6937215 h 7451565"/>
              <a:gd name="connsiteX5" fmla="*/ 978298 w 1486102"/>
              <a:gd name="connsiteY5" fmla="*/ 6841965 h 7451565"/>
              <a:gd name="connsiteX6" fmla="*/ 806848 w 1486102"/>
              <a:gd name="connsiteY6" fmla="*/ 6727665 h 7451565"/>
              <a:gd name="connsiteX7" fmla="*/ 749698 w 1486102"/>
              <a:gd name="connsiteY7" fmla="*/ 6746715 h 7451565"/>
              <a:gd name="connsiteX8" fmla="*/ 511573 w 1486102"/>
              <a:gd name="connsiteY8" fmla="*/ 6641940 h 7451565"/>
              <a:gd name="connsiteX9" fmla="*/ 454423 w 1486102"/>
              <a:gd name="connsiteY9" fmla="*/ 6451440 h 7451565"/>
              <a:gd name="connsiteX10" fmla="*/ 416323 w 1486102"/>
              <a:gd name="connsiteY10" fmla="*/ 6241890 h 7451565"/>
              <a:gd name="connsiteX11" fmla="*/ 711598 w 1486102"/>
              <a:gd name="connsiteY11" fmla="*/ 6099015 h 7451565"/>
              <a:gd name="connsiteX12" fmla="*/ 873523 w 1486102"/>
              <a:gd name="connsiteY12" fmla="*/ 6003765 h 7451565"/>
              <a:gd name="connsiteX13" fmla="*/ 902098 w 1486102"/>
              <a:gd name="connsiteY13" fmla="*/ 5889465 h 7451565"/>
              <a:gd name="connsiteX14" fmla="*/ 806848 w 1486102"/>
              <a:gd name="connsiteY14" fmla="*/ 5746590 h 7451565"/>
              <a:gd name="connsiteX15" fmla="*/ 663973 w 1486102"/>
              <a:gd name="connsiteY15" fmla="*/ 5784690 h 7451565"/>
              <a:gd name="connsiteX16" fmla="*/ 530623 w 1486102"/>
              <a:gd name="connsiteY16" fmla="*/ 5841840 h 7451565"/>
              <a:gd name="connsiteX17" fmla="*/ 425848 w 1486102"/>
              <a:gd name="connsiteY17" fmla="*/ 5803740 h 7451565"/>
              <a:gd name="connsiteX18" fmla="*/ 292498 w 1486102"/>
              <a:gd name="connsiteY18" fmla="*/ 5651340 h 7451565"/>
              <a:gd name="connsiteX19" fmla="*/ 73423 w 1486102"/>
              <a:gd name="connsiteY19" fmla="*/ 5613240 h 7451565"/>
              <a:gd name="connsiteX20" fmla="*/ 6748 w 1486102"/>
              <a:gd name="connsiteY20" fmla="*/ 5470365 h 7451565"/>
              <a:gd name="connsiteX21" fmla="*/ 16273 w 1486102"/>
              <a:gd name="connsiteY21" fmla="*/ 5308440 h 7451565"/>
              <a:gd name="connsiteX22" fmla="*/ 130573 w 1486102"/>
              <a:gd name="connsiteY22" fmla="*/ 5022690 h 7451565"/>
              <a:gd name="connsiteX23" fmla="*/ 359173 w 1486102"/>
              <a:gd name="connsiteY23" fmla="*/ 4727415 h 7451565"/>
              <a:gd name="connsiteX24" fmla="*/ 492523 w 1486102"/>
              <a:gd name="connsiteY24" fmla="*/ 4441665 h 7451565"/>
              <a:gd name="connsiteX25" fmla="*/ 597298 w 1486102"/>
              <a:gd name="connsiteY25" fmla="*/ 4308315 h 7451565"/>
              <a:gd name="connsiteX26" fmla="*/ 663973 w 1486102"/>
              <a:gd name="connsiteY26" fmla="*/ 4241640 h 7451565"/>
              <a:gd name="connsiteX27" fmla="*/ 730648 w 1486102"/>
              <a:gd name="connsiteY27" fmla="*/ 4203540 h 7451565"/>
              <a:gd name="connsiteX28" fmla="*/ 749698 w 1486102"/>
              <a:gd name="connsiteY28" fmla="*/ 4203540 h 7451565"/>
              <a:gd name="connsiteX29" fmla="*/ 873523 w 1486102"/>
              <a:gd name="connsiteY29" fmla="*/ 3974940 h 7451565"/>
              <a:gd name="connsiteX30" fmla="*/ 835423 w 1486102"/>
              <a:gd name="connsiteY30" fmla="*/ 3832065 h 7451565"/>
              <a:gd name="connsiteX31" fmla="*/ 1006873 w 1486102"/>
              <a:gd name="connsiteY31" fmla="*/ 3641565 h 7451565"/>
              <a:gd name="connsiteX32" fmla="*/ 1083073 w 1486102"/>
              <a:gd name="connsiteY32" fmla="*/ 3336765 h 7451565"/>
              <a:gd name="connsiteX33" fmla="*/ 1054498 w 1486102"/>
              <a:gd name="connsiteY33" fmla="*/ 3251040 h 7451565"/>
              <a:gd name="connsiteX34" fmla="*/ 1025923 w 1486102"/>
              <a:gd name="connsiteY34" fmla="*/ 3117690 h 7451565"/>
              <a:gd name="connsiteX35" fmla="*/ 1044973 w 1486102"/>
              <a:gd name="connsiteY35" fmla="*/ 3041490 h 7451565"/>
              <a:gd name="connsiteX36" fmla="*/ 949723 w 1486102"/>
              <a:gd name="connsiteY36" fmla="*/ 3041490 h 7451565"/>
              <a:gd name="connsiteX37" fmla="*/ 1044973 w 1486102"/>
              <a:gd name="connsiteY37" fmla="*/ 2860515 h 7451565"/>
              <a:gd name="connsiteX38" fmla="*/ 1064023 w 1486102"/>
              <a:gd name="connsiteY38" fmla="*/ 2679540 h 7451565"/>
              <a:gd name="connsiteX39" fmla="*/ 911623 w 1486102"/>
              <a:gd name="connsiteY39" fmla="*/ 2565240 h 7451565"/>
              <a:gd name="connsiteX40" fmla="*/ 892573 w 1486102"/>
              <a:gd name="connsiteY40" fmla="*/ 2374740 h 7451565"/>
              <a:gd name="connsiteX41" fmla="*/ 892573 w 1486102"/>
              <a:gd name="connsiteY41" fmla="*/ 2231865 h 7451565"/>
              <a:gd name="connsiteX42" fmla="*/ 835423 w 1486102"/>
              <a:gd name="connsiteY42" fmla="*/ 2308065 h 7451565"/>
              <a:gd name="connsiteX43" fmla="*/ 702073 w 1486102"/>
              <a:gd name="connsiteY43" fmla="*/ 2298540 h 7451565"/>
              <a:gd name="connsiteX44" fmla="*/ 644923 w 1486102"/>
              <a:gd name="connsiteY44" fmla="*/ 2355690 h 7451565"/>
              <a:gd name="connsiteX45" fmla="*/ 540148 w 1486102"/>
              <a:gd name="connsiteY45" fmla="*/ 2327115 h 7451565"/>
              <a:gd name="connsiteX46" fmla="*/ 559198 w 1486102"/>
              <a:gd name="connsiteY46" fmla="*/ 2193765 h 7451565"/>
              <a:gd name="connsiteX47" fmla="*/ 387748 w 1486102"/>
              <a:gd name="connsiteY47" fmla="*/ 2117565 h 7451565"/>
              <a:gd name="connsiteX48" fmla="*/ 330598 w 1486102"/>
              <a:gd name="connsiteY48" fmla="*/ 1946115 h 7451565"/>
              <a:gd name="connsiteX49" fmla="*/ 225823 w 1486102"/>
              <a:gd name="connsiteY49" fmla="*/ 1879440 h 7451565"/>
              <a:gd name="connsiteX50" fmla="*/ 187723 w 1486102"/>
              <a:gd name="connsiteY50" fmla="*/ 1631790 h 7451565"/>
              <a:gd name="connsiteX51" fmla="*/ 340123 w 1486102"/>
              <a:gd name="connsiteY51" fmla="*/ 1688940 h 7451565"/>
              <a:gd name="connsiteX52" fmla="*/ 482998 w 1486102"/>
              <a:gd name="connsiteY52" fmla="*/ 1660365 h 7451565"/>
              <a:gd name="connsiteX53" fmla="*/ 425848 w 1486102"/>
              <a:gd name="connsiteY53" fmla="*/ 1527015 h 7451565"/>
              <a:gd name="connsiteX54" fmla="*/ 273448 w 1486102"/>
              <a:gd name="connsiteY54" fmla="*/ 1460340 h 7451565"/>
              <a:gd name="connsiteX55" fmla="*/ 149623 w 1486102"/>
              <a:gd name="connsiteY55" fmla="*/ 1165065 h 7451565"/>
              <a:gd name="connsiteX56" fmla="*/ 149623 w 1486102"/>
              <a:gd name="connsiteY56" fmla="*/ 812640 h 7451565"/>
              <a:gd name="connsiteX57" fmla="*/ 330598 w 1486102"/>
              <a:gd name="connsiteY57" fmla="*/ 660240 h 7451565"/>
              <a:gd name="connsiteX58" fmla="*/ 521098 w 1486102"/>
              <a:gd name="connsiteY58" fmla="*/ 507840 h 7451565"/>
              <a:gd name="connsiteX59" fmla="*/ 606823 w 1486102"/>
              <a:gd name="connsiteY59" fmla="*/ 364965 h 7451565"/>
              <a:gd name="connsiteX60" fmla="*/ 606823 w 1486102"/>
              <a:gd name="connsiteY60" fmla="*/ 183990 h 7451565"/>
              <a:gd name="connsiteX61" fmla="*/ 587103 w 1486102"/>
              <a:gd name="connsiteY61" fmla="*/ 0 h 7451565"/>
              <a:gd name="connsiteX0" fmla="*/ 1435498 w 1486102"/>
              <a:gd name="connsiteY0" fmla="*/ 7419400 h 7419400"/>
              <a:gd name="connsiteX1" fmla="*/ 1483123 w 1486102"/>
              <a:gd name="connsiteY1" fmla="*/ 7257475 h 7419400"/>
              <a:gd name="connsiteX2" fmla="*/ 1359298 w 1486102"/>
              <a:gd name="connsiteY2" fmla="*/ 7143175 h 7419400"/>
              <a:gd name="connsiteX3" fmla="*/ 1225948 w 1486102"/>
              <a:gd name="connsiteY3" fmla="*/ 7076500 h 7419400"/>
              <a:gd name="connsiteX4" fmla="*/ 1111648 w 1486102"/>
              <a:gd name="connsiteY4" fmla="*/ 6905050 h 7419400"/>
              <a:gd name="connsiteX5" fmla="*/ 978298 w 1486102"/>
              <a:gd name="connsiteY5" fmla="*/ 6809800 h 7419400"/>
              <a:gd name="connsiteX6" fmla="*/ 806848 w 1486102"/>
              <a:gd name="connsiteY6" fmla="*/ 6695500 h 7419400"/>
              <a:gd name="connsiteX7" fmla="*/ 749698 w 1486102"/>
              <a:gd name="connsiteY7" fmla="*/ 6714550 h 7419400"/>
              <a:gd name="connsiteX8" fmla="*/ 511573 w 1486102"/>
              <a:gd name="connsiteY8" fmla="*/ 6609775 h 7419400"/>
              <a:gd name="connsiteX9" fmla="*/ 454423 w 1486102"/>
              <a:gd name="connsiteY9" fmla="*/ 6419275 h 7419400"/>
              <a:gd name="connsiteX10" fmla="*/ 416323 w 1486102"/>
              <a:gd name="connsiteY10" fmla="*/ 6209725 h 7419400"/>
              <a:gd name="connsiteX11" fmla="*/ 711598 w 1486102"/>
              <a:gd name="connsiteY11" fmla="*/ 6066850 h 7419400"/>
              <a:gd name="connsiteX12" fmla="*/ 873523 w 1486102"/>
              <a:gd name="connsiteY12" fmla="*/ 5971600 h 7419400"/>
              <a:gd name="connsiteX13" fmla="*/ 902098 w 1486102"/>
              <a:gd name="connsiteY13" fmla="*/ 5857300 h 7419400"/>
              <a:gd name="connsiteX14" fmla="*/ 806848 w 1486102"/>
              <a:gd name="connsiteY14" fmla="*/ 5714425 h 7419400"/>
              <a:gd name="connsiteX15" fmla="*/ 663973 w 1486102"/>
              <a:gd name="connsiteY15" fmla="*/ 5752525 h 7419400"/>
              <a:gd name="connsiteX16" fmla="*/ 530623 w 1486102"/>
              <a:gd name="connsiteY16" fmla="*/ 5809675 h 7419400"/>
              <a:gd name="connsiteX17" fmla="*/ 425848 w 1486102"/>
              <a:gd name="connsiteY17" fmla="*/ 5771575 h 7419400"/>
              <a:gd name="connsiteX18" fmla="*/ 292498 w 1486102"/>
              <a:gd name="connsiteY18" fmla="*/ 5619175 h 7419400"/>
              <a:gd name="connsiteX19" fmla="*/ 73423 w 1486102"/>
              <a:gd name="connsiteY19" fmla="*/ 5581075 h 7419400"/>
              <a:gd name="connsiteX20" fmla="*/ 6748 w 1486102"/>
              <a:gd name="connsiteY20" fmla="*/ 5438200 h 7419400"/>
              <a:gd name="connsiteX21" fmla="*/ 16273 w 1486102"/>
              <a:gd name="connsiteY21" fmla="*/ 5276275 h 7419400"/>
              <a:gd name="connsiteX22" fmla="*/ 130573 w 1486102"/>
              <a:gd name="connsiteY22" fmla="*/ 4990525 h 7419400"/>
              <a:gd name="connsiteX23" fmla="*/ 359173 w 1486102"/>
              <a:gd name="connsiteY23" fmla="*/ 4695250 h 7419400"/>
              <a:gd name="connsiteX24" fmla="*/ 492523 w 1486102"/>
              <a:gd name="connsiteY24" fmla="*/ 4409500 h 7419400"/>
              <a:gd name="connsiteX25" fmla="*/ 597298 w 1486102"/>
              <a:gd name="connsiteY25" fmla="*/ 4276150 h 7419400"/>
              <a:gd name="connsiteX26" fmla="*/ 663973 w 1486102"/>
              <a:gd name="connsiteY26" fmla="*/ 4209475 h 7419400"/>
              <a:gd name="connsiteX27" fmla="*/ 730648 w 1486102"/>
              <a:gd name="connsiteY27" fmla="*/ 4171375 h 7419400"/>
              <a:gd name="connsiteX28" fmla="*/ 749698 w 1486102"/>
              <a:gd name="connsiteY28" fmla="*/ 4171375 h 7419400"/>
              <a:gd name="connsiteX29" fmla="*/ 873523 w 1486102"/>
              <a:gd name="connsiteY29" fmla="*/ 3942775 h 7419400"/>
              <a:gd name="connsiteX30" fmla="*/ 835423 w 1486102"/>
              <a:gd name="connsiteY30" fmla="*/ 3799900 h 7419400"/>
              <a:gd name="connsiteX31" fmla="*/ 1006873 w 1486102"/>
              <a:gd name="connsiteY31" fmla="*/ 3609400 h 7419400"/>
              <a:gd name="connsiteX32" fmla="*/ 1083073 w 1486102"/>
              <a:gd name="connsiteY32" fmla="*/ 3304600 h 7419400"/>
              <a:gd name="connsiteX33" fmla="*/ 1054498 w 1486102"/>
              <a:gd name="connsiteY33" fmla="*/ 3218875 h 7419400"/>
              <a:gd name="connsiteX34" fmla="*/ 1025923 w 1486102"/>
              <a:gd name="connsiteY34" fmla="*/ 3085525 h 7419400"/>
              <a:gd name="connsiteX35" fmla="*/ 1044973 w 1486102"/>
              <a:gd name="connsiteY35" fmla="*/ 3009325 h 7419400"/>
              <a:gd name="connsiteX36" fmla="*/ 949723 w 1486102"/>
              <a:gd name="connsiteY36" fmla="*/ 3009325 h 7419400"/>
              <a:gd name="connsiteX37" fmla="*/ 1044973 w 1486102"/>
              <a:gd name="connsiteY37" fmla="*/ 2828350 h 7419400"/>
              <a:gd name="connsiteX38" fmla="*/ 1064023 w 1486102"/>
              <a:gd name="connsiteY38" fmla="*/ 2647375 h 7419400"/>
              <a:gd name="connsiteX39" fmla="*/ 911623 w 1486102"/>
              <a:gd name="connsiteY39" fmla="*/ 2533075 h 7419400"/>
              <a:gd name="connsiteX40" fmla="*/ 892573 w 1486102"/>
              <a:gd name="connsiteY40" fmla="*/ 2342575 h 7419400"/>
              <a:gd name="connsiteX41" fmla="*/ 892573 w 1486102"/>
              <a:gd name="connsiteY41" fmla="*/ 2199700 h 7419400"/>
              <a:gd name="connsiteX42" fmla="*/ 835423 w 1486102"/>
              <a:gd name="connsiteY42" fmla="*/ 2275900 h 7419400"/>
              <a:gd name="connsiteX43" fmla="*/ 702073 w 1486102"/>
              <a:gd name="connsiteY43" fmla="*/ 2266375 h 7419400"/>
              <a:gd name="connsiteX44" fmla="*/ 644923 w 1486102"/>
              <a:gd name="connsiteY44" fmla="*/ 2323525 h 7419400"/>
              <a:gd name="connsiteX45" fmla="*/ 540148 w 1486102"/>
              <a:gd name="connsiteY45" fmla="*/ 2294950 h 7419400"/>
              <a:gd name="connsiteX46" fmla="*/ 559198 w 1486102"/>
              <a:gd name="connsiteY46" fmla="*/ 2161600 h 7419400"/>
              <a:gd name="connsiteX47" fmla="*/ 387748 w 1486102"/>
              <a:gd name="connsiteY47" fmla="*/ 2085400 h 7419400"/>
              <a:gd name="connsiteX48" fmla="*/ 330598 w 1486102"/>
              <a:gd name="connsiteY48" fmla="*/ 1913950 h 7419400"/>
              <a:gd name="connsiteX49" fmla="*/ 225823 w 1486102"/>
              <a:gd name="connsiteY49" fmla="*/ 1847275 h 7419400"/>
              <a:gd name="connsiteX50" fmla="*/ 187723 w 1486102"/>
              <a:gd name="connsiteY50" fmla="*/ 1599625 h 7419400"/>
              <a:gd name="connsiteX51" fmla="*/ 340123 w 1486102"/>
              <a:gd name="connsiteY51" fmla="*/ 1656775 h 7419400"/>
              <a:gd name="connsiteX52" fmla="*/ 482998 w 1486102"/>
              <a:gd name="connsiteY52" fmla="*/ 1628200 h 7419400"/>
              <a:gd name="connsiteX53" fmla="*/ 425848 w 1486102"/>
              <a:gd name="connsiteY53" fmla="*/ 1494850 h 7419400"/>
              <a:gd name="connsiteX54" fmla="*/ 273448 w 1486102"/>
              <a:gd name="connsiteY54" fmla="*/ 1428175 h 7419400"/>
              <a:gd name="connsiteX55" fmla="*/ 149623 w 1486102"/>
              <a:gd name="connsiteY55" fmla="*/ 1132900 h 7419400"/>
              <a:gd name="connsiteX56" fmla="*/ 149623 w 1486102"/>
              <a:gd name="connsiteY56" fmla="*/ 780475 h 7419400"/>
              <a:gd name="connsiteX57" fmla="*/ 330598 w 1486102"/>
              <a:gd name="connsiteY57" fmla="*/ 628075 h 7419400"/>
              <a:gd name="connsiteX58" fmla="*/ 521098 w 1486102"/>
              <a:gd name="connsiteY58" fmla="*/ 475675 h 7419400"/>
              <a:gd name="connsiteX59" fmla="*/ 606823 w 1486102"/>
              <a:gd name="connsiteY59" fmla="*/ 332800 h 7419400"/>
              <a:gd name="connsiteX60" fmla="*/ 606823 w 1486102"/>
              <a:gd name="connsiteY60" fmla="*/ 151825 h 7419400"/>
              <a:gd name="connsiteX61" fmla="*/ 587103 w 1486102"/>
              <a:gd name="connsiteY61" fmla="*/ 0 h 74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486102" h="7419400">
                <a:moveTo>
                  <a:pt x="1435498" y="7419400"/>
                </a:moveTo>
                <a:cubicBezTo>
                  <a:pt x="1465660" y="7361456"/>
                  <a:pt x="1495823" y="7303512"/>
                  <a:pt x="1483123" y="7257475"/>
                </a:cubicBezTo>
                <a:cubicBezTo>
                  <a:pt x="1470423" y="7211438"/>
                  <a:pt x="1402160" y="7173337"/>
                  <a:pt x="1359298" y="7143175"/>
                </a:cubicBezTo>
                <a:cubicBezTo>
                  <a:pt x="1316436" y="7113013"/>
                  <a:pt x="1267223" y="7116187"/>
                  <a:pt x="1225948" y="7076500"/>
                </a:cubicBezTo>
                <a:cubicBezTo>
                  <a:pt x="1184673" y="7036813"/>
                  <a:pt x="1152923" y="6949500"/>
                  <a:pt x="1111648" y="6905050"/>
                </a:cubicBezTo>
                <a:cubicBezTo>
                  <a:pt x="1070373" y="6860600"/>
                  <a:pt x="1029098" y="6844725"/>
                  <a:pt x="978298" y="6809800"/>
                </a:cubicBezTo>
                <a:cubicBezTo>
                  <a:pt x="927498" y="6774875"/>
                  <a:pt x="844948" y="6711375"/>
                  <a:pt x="806848" y="6695500"/>
                </a:cubicBezTo>
                <a:cubicBezTo>
                  <a:pt x="768748" y="6679625"/>
                  <a:pt x="798910" y="6728837"/>
                  <a:pt x="749698" y="6714550"/>
                </a:cubicBezTo>
                <a:cubicBezTo>
                  <a:pt x="700485" y="6700262"/>
                  <a:pt x="560785" y="6658987"/>
                  <a:pt x="511573" y="6609775"/>
                </a:cubicBezTo>
                <a:cubicBezTo>
                  <a:pt x="462361" y="6560563"/>
                  <a:pt x="470298" y="6485950"/>
                  <a:pt x="454423" y="6419275"/>
                </a:cubicBezTo>
                <a:cubicBezTo>
                  <a:pt x="438548" y="6352600"/>
                  <a:pt x="373460" y="6268463"/>
                  <a:pt x="416323" y="6209725"/>
                </a:cubicBezTo>
                <a:cubicBezTo>
                  <a:pt x="459186" y="6150987"/>
                  <a:pt x="635398" y="6106537"/>
                  <a:pt x="711598" y="6066850"/>
                </a:cubicBezTo>
                <a:cubicBezTo>
                  <a:pt x="787798" y="6027163"/>
                  <a:pt x="841773" y="6006525"/>
                  <a:pt x="873523" y="5971600"/>
                </a:cubicBezTo>
                <a:cubicBezTo>
                  <a:pt x="905273" y="5936675"/>
                  <a:pt x="913210" y="5900162"/>
                  <a:pt x="902098" y="5857300"/>
                </a:cubicBezTo>
                <a:cubicBezTo>
                  <a:pt x="890986" y="5814438"/>
                  <a:pt x="846535" y="5731887"/>
                  <a:pt x="806848" y="5714425"/>
                </a:cubicBezTo>
                <a:cubicBezTo>
                  <a:pt x="767160" y="5696962"/>
                  <a:pt x="710010" y="5736650"/>
                  <a:pt x="663973" y="5752525"/>
                </a:cubicBezTo>
                <a:cubicBezTo>
                  <a:pt x="617935" y="5768400"/>
                  <a:pt x="570310" y="5806500"/>
                  <a:pt x="530623" y="5809675"/>
                </a:cubicBezTo>
                <a:cubicBezTo>
                  <a:pt x="490936" y="5812850"/>
                  <a:pt x="465535" y="5803325"/>
                  <a:pt x="425848" y="5771575"/>
                </a:cubicBezTo>
                <a:cubicBezTo>
                  <a:pt x="386160" y="5739825"/>
                  <a:pt x="351235" y="5650925"/>
                  <a:pt x="292498" y="5619175"/>
                </a:cubicBezTo>
                <a:cubicBezTo>
                  <a:pt x="233761" y="5587425"/>
                  <a:pt x="121048" y="5611237"/>
                  <a:pt x="73423" y="5581075"/>
                </a:cubicBezTo>
                <a:cubicBezTo>
                  <a:pt x="25798" y="5550913"/>
                  <a:pt x="16273" y="5489000"/>
                  <a:pt x="6748" y="5438200"/>
                </a:cubicBezTo>
                <a:cubicBezTo>
                  <a:pt x="-2777" y="5387400"/>
                  <a:pt x="-4365" y="5350888"/>
                  <a:pt x="16273" y="5276275"/>
                </a:cubicBezTo>
                <a:cubicBezTo>
                  <a:pt x="36911" y="5201662"/>
                  <a:pt x="73423" y="5087362"/>
                  <a:pt x="130573" y="4990525"/>
                </a:cubicBezTo>
                <a:cubicBezTo>
                  <a:pt x="187723" y="4893688"/>
                  <a:pt x="298848" y="4792087"/>
                  <a:pt x="359173" y="4695250"/>
                </a:cubicBezTo>
                <a:cubicBezTo>
                  <a:pt x="419498" y="4598412"/>
                  <a:pt x="452836" y="4479350"/>
                  <a:pt x="492523" y="4409500"/>
                </a:cubicBezTo>
                <a:cubicBezTo>
                  <a:pt x="532210" y="4339650"/>
                  <a:pt x="568723" y="4309487"/>
                  <a:pt x="597298" y="4276150"/>
                </a:cubicBezTo>
                <a:cubicBezTo>
                  <a:pt x="625873" y="4242812"/>
                  <a:pt x="641748" y="4226937"/>
                  <a:pt x="663973" y="4209475"/>
                </a:cubicBezTo>
                <a:cubicBezTo>
                  <a:pt x="686198" y="4192013"/>
                  <a:pt x="716360" y="4177725"/>
                  <a:pt x="730648" y="4171375"/>
                </a:cubicBezTo>
                <a:cubicBezTo>
                  <a:pt x="744936" y="4165025"/>
                  <a:pt x="725886" y="4209475"/>
                  <a:pt x="749698" y="4171375"/>
                </a:cubicBezTo>
                <a:cubicBezTo>
                  <a:pt x="773510" y="4133275"/>
                  <a:pt x="859236" y="4004687"/>
                  <a:pt x="873523" y="3942775"/>
                </a:cubicBezTo>
                <a:cubicBezTo>
                  <a:pt x="887810" y="3880863"/>
                  <a:pt x="813198" y="3855462"/>
                  <a:pt x="835423" y="3799900"/>
                </a:cubicBezTo>
                <a:cubicBezTo>
                  <a:pt x="857648" y="3744338"/>
                  <a:pt x="965598" y="3691950"/>
                  <a:pt x="1006873" y="3609400"/>
                </a:cubicBezTo>
                <a:cubicBezTo>
                  <a:pt x="1048148" y="3526850"/>
                  <a:pt x="1075136" y="3369687"/>
                  <a:pt x="1083073" y="3304600"/>
                </a:cubicBezTo>
                <a:cubicBezTo>
                  <a:pt x="1091010" y="3239513"/>
                  <a:pt x="1064023" y="3255387"/>
                  <a:pt x="1054498" y="3218875"/>
                </a:cubicBezTo>
                <a:cubicBezTo>
                  <a:pt x="1044973" y="3182363"/>
                  <a:pt x="1027511" y="3120450"/>
                  <a:pt x="1025923" y="3085525"/>
                </a:cubicBezTo>
                <a:cubicBezTo>
                  <a:pt x="1024335" y="3050600"/>
                  <a:pt x="1057673" y="3022025"/>
                  <a:pt x="1044973" y="3009325"/>
                </a:cubicBezTo>
                <a:cubicBezTo>
                  <a:pt x="1032273" y="2996625"/>
                  <a:pt x="949723" y="3039487"/>
                  <a:pt x="949723" y="3009325"/>
                </a:cubicBezTo>
                <a:cubicBezTo>
                  <a:pt x="949723" y="2979163"/>
                  <a:pt x="1025923" y="2888675"/>
                  <a:pt x="1044973" y="2828350"/>
                </a:cubicBezTo>
                <a:cubicBezTo>
                  <a:pt x="1064023" y="2768025"/>
                  <a:pt x="1086248" y="2696587"/>
                  <a:pt x="1064023" y="2647375"/>
                </a:cubicBezTo>
                <a:cubicBezTo>
                  <a:pt x="1041798" y="2598163"/>
                  <a:pt x="940198" y="2583875"/>
                  <a:pt x="911623" y="2533075"/>
                </a:cubicBezTo>
                <a:cubicBezTo>
                  <a:pt x="883048" y="2482275"/>
                  <a:pt x="895748" y="2398137"/>
                  <a:pt x="892573" y="2342575"/>
                </a:cubicBezTo>
                <a:cubicBezTo>
                  <a:pt x="889398" y="2287013"/>
                  <a:pt x="902098" y="2210812"/>
                  <a:pt x="892573" y="2199700"/>
                </a:cubicBezTo>
                <a:cubicBezTo>
                  <a:pt x="883048" y="2188587"/>
                  <a:pt x="867173" y="2264788"/>
                  <a:pt x="835423" y="2275900"/>
                </a:cubicBezTo>
                <a:cubicBezTo>
                  <a:pt x="803673" y="2287012"/>
                  <a:pt x="733823" y="2258438"/>
                  <a:pt x="702073" y="2266375"/>
                </a:cubicBezTo>
                <a:cubicBezTo>
                  <a:pt x="670323" y="2274312"/>
                  <a:pt x="671910" y="2318763"/>
                  <a:pt x="644923" y="2323525"/>
                </a:cubicBezTo>
                <a:cubicBezTo>
                  <a:pt x="617936" y="2328287"/>
                  <a:pt x="554435" y="2321937"/>
                  <a:pt x="540148" y="2294950"/>
                </a:cubicBezTo>
                <a:cubicBezTo>
                  <a:pt x="525860" y="2267962"/>
                  <a:pt x="584598" y="2196525"/>
                  <a:pt x="559198" y="2161600"/>
                </a:cubicBezTo>
                <a:cubicBezTo>
                  <a:pt x="533798" y="2126675"/>
                  <a:pt x="425848" y="2126675"/>
                  <a:pt x="387748" y="2085400"/>
                </a:cubicBezTo>
                <a:cubicBezTo>
                  <a:pt x="349648" y="2044125"/>
                  <a:pt x="357585" y="1953637"/>
                  <a:pt x="330598" y="1913950"/>
                </a:cubicBezTo>
                <a:cubicBezTo>
                  <a:pt x="303610" y="1874262"/>
                  <a:pt x="249635" y="1899662"/>
                  <a:pt x="225823" y="1847275"/>
                </a:cubicBezTo>
                <a:cubicBezTo>
                  <a:pt x="202011" y="1794888"/>
                  <a:pt x="168673" y="1631375"/>
                  <a:pt x="187723" y="1599625"/>
                </a:cubicBezTo>
                <a:cubicBezTo>
                  <a:pt x="206773" y="1567875"/>
                  <a:pt x="290910" y="1652012"/>
                  <a:pt x="340123" y="1656775"/>
                </a:cubicBezTo>
                <a:cubicBezTo>
                  <a:pt x="389335" y="1661537"/>
                  <a:pt x="468710" y="1655187"/>
                  <a:pt x="482998" y="1628200"/>
                </a:cubicBezTo>
                <a:cubicBezTo>
                  <a:pt x="497285" y="1601212"/>
                  <a:pt x="460773" y="1528187"/>
                  <a:pt x="425848" y="1494850"/>
                </a:cubicBezTo>
                <a:cubicBezTo>
                  <a:pt x="390923" y="1461512"/>
                  <a:pt x="319485" y="1488500"/>
                  <a:pt x="273448" y="1428175"/>
                </a:cubicBezTo>
                <a:cubicBezTo>
                  <a:pt x="227411" y="1367850"/>
                  <a:pt x="170261" y="1240850"/>
                  <a:pt x="149623" y="1132900"/>
                </a:cubicBezTo>
                <a:cubicBezTo>
                  <a:pt x="128985" y="1024950"/>
                  <a:pt x="119461" y="864612"/>
                  <a:pt x="149623" y="780475"/>
                </a:cubicBezTo>
                <a:cubicBezTo>
                  <a:pt x="179785" y="696338"/>
                  <a:pt x="268685" y="678875"/>
                  <a:pt x="330598" y="628075"/>
                </a:cubicBezTo>
                <a:cubicBezTo>
                  <a:pt x="392510" y="577275"/>
                  <a:pt x="475060" y="524888"/>
                  <a:pt x="521098" y="475675"/>
                </a:cubicBezTo>
                <a:cubicBezTo>
                  <a:pt x="567136" y="426462"/>
                  <a:pt x="592535" y="386775"/>
                  <a:pt x="606823" y="332800"/>
                </a:cubicBezTo>
                <a:cubicBezTo>
                  <a:pt x="621110" y="278825"/>
                  <a:pt x="613173" y="226437"/>
                  <a:pt x="606823" y="151825"/>
                </a:cubicBezTo>
                <a:cubicBezTo>
                  <a:pt x="600473" y="77213"/>
                  <a:pt x="602978" y="96044"/>
                  <a:pt x="587103" y="0"/>
                </a:cubicBezTo>
              </a:path>
            </a:pathLst>
          </a:custGeom>
          <a:noFill/>
          <a:ln w="76200" cap="rnd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BEBC0D03-21AC-4F47-87BD-DD05CC84118D}"/>
              </a:ext>
            </a:extLst>
          </p:cNvPr>
          <p:cNvSpPr/>
          <p:nvPr/>
        </p:nvSpPr>
        <p:spPr>
          <a:xfrm>
            <a:off x="9525000" y="10791825"/>
            <a:ext cx="1685925" cy="289056"/>
          </a:xfrm>
          <a:custGeom>
            <a:avLst/>
            <a:gdLst>
              <a:gd name="connsiteX0" fmla="*/ 0 w 1685925"/>
              <a:gd name="connsiteY0" fmla="*/ 0 h 289056"/>
              <a:gd name="connsiteX1" fmla="*/ 190500 w 1685925"/>
              <a:gd name="connsiteY1" fmla="*/ 238125 h 289056"/>
              <a:gd name="connsiteX2" fmla="*/ 352425 w 1685925"/>
              <a:gd name="connsiteY2" fmla="*/ 219075 h 289056"/>
              <a:gd name="connsiteX3" fmla="*/ 600075 w 1685925"/>
              <a:gd name="connsiteY3" fmla="*/ 276225 h 289056"/>
              <a:gd name="connsiteX4" fmla="*/ 695325 w 1685925"/>
              <a:gd name="connsiteY4" fmla="*/ 266700 h 289056"/>
              <a:gd name="connsiteX5" fmla="*/ 904875 w 1685925"/>
              <a:gd name="connsiteY5" fmla="*/ 219075 h 289056"/>
              <a:gd name="connsiteX6" fmla="*/ 1152525 w 1685925"/>
              <a:gd name="connsiteY6" fmla="*/ 285750 h 289056"/>
              <a:gd name="connsiteX7" fmla="*/ 1362075 w 1685925"/>
              <a:gd name="connsiteY7" fmla="*/ 266700 h 289056"/>
              <a:gd name="connsiteX8" fmla="*/ 1581150 w 1685925"/>
              <a:gd name="connsiteY8" fmla="*/ 161925 h 289056"/>
              <a:gd name="connsiteX9" fmla="*/ 1685925 w 1685925"/>
              <a:gd name="connsiteY9" fmla="*/ 190500 h 289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85925" h="289056">
                <a:moveTo>
                  <a:pt x="0" y="0"/>
                </a:moveTo>
                <a:cubicBezTo>
                  <a:pt x="65881" y="100806"/>
                  <a:pt x="131763" y="201613"/>
                  <a:pt x="190500" y="238125"/>
                </a:cubicBezTo>
                <a:cubicBezTo>
                  <a:pt x="249237" y="274637"/>
                  <a:pt x="284163" y="212725"/>
                  <a:pt x="352425" y="219075"/>
                </a:cubicBezTo>
                <a:cubicBezTo>
                  <a:pt x="420688" y="225425"/>
                  <a:pt x="542925" y="268288"/>
                  <a:pt x="600075" y="276225"/>
                </a:cubicBezTo>
                <a:cubicBezTo>
                  <a:pt x="657225" y="284162"/>
                  <a:pt x="644525" y="276225"/>
                  <a:pt x="695325" y="266700"/>
                </a:cubicBezTo>
                <a:cubicBezTo>
                  <a:pt x="746125" y="257175"/>
                  <a:pt x="828675" y="215900"/>
                  <a:pt x="904875" y="219075"/>
                </a:cubicBezTo>
                <a:cubicBezTo>
                  <a:pt x="981075" y="222250"/>
                  <a:pt x="1076325" y="277813"/>
                  <a:pt x="1152525" y="285750"/>
                </a:cubicBezTo>
                <a:cubicBezTo>
                  <a:pt x="1228725" y="293687"/>
                  <a:pt x="1290638" y="287337"/>
                  <a:pt x="1362075" y="266700"/>
                </a:cubicBezTo>
                <a:cubicBezTo>
                  <a:pt x="1433512" y="246063"/>
                  <a:pt x="1527175" y="174625"/>
                  <a:pt x="1581150" y="161925"/>
                </a:cubicBezTo>
                <a:cubicBezTo>
                  <a:pt x="1635125" y="149225"/>
                  <a:pt x="1677988" y="211138"/>
                  <a:pt x="1685925" y="190500"/>
                </a:cubicBezTo>
              </a:path>
            </a:pathLst>
          </a:custGeom>
          <a:noFill/>
          <a:ln w="76200" cap="rnd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9ABC9A88-3C3A-482A-879D-C834556DE2D6}"/>
              </a:ext>
            </a:extLst>
          </p:cNvPr>
          <p:cNvSpPr/>
          <p:nvPr/>
        </p:nvSpPr>
        <p:spPr>
          <a:xfrm>
            <a:off x="430705" y="9599644"/>
            <a:ext cx="7210821" cy="8269255"/>
          </a:xfrm>
          <a:custGeom>
            <a:avLst/>
            <a:gdLst>
              <a:gd name="connsiteX0" fmla="*/ 0 w 3460052"/>
              <a:gd name="connsiteY0" fmla="*/ 7515225 h 7515225"/>
              <a:gd name="connsiteX1" fmla="*/ 304800 w 3460052"/>
              <a:gd name="connsiteY1" fmla="*/ 7248525 h 7515225"/>
              <a:gd name="connsiteX2" fmla="*/ 390525 w 3460052"/>
              <a:gd name="connsiteY2" fmla="*/ 6991350 h 7515225"/>
              <a:gd name="connsiteX3" fmla="*/ 485775 w 3460052"/>
              <a:gd name="connsiteY3" fmla="*/ 6515100 h 7515225"/>
              <a:gd name="connsiteX4" fmla="*/ 504825 w 3460052"/>
              <a:gd name="connsiteY4" fmla="*/ 6010275 h 7515225"/>
              <a:gd name="connsiteX5" fmla="*/ 419100 w 3460052"/>
              <a:gd name="connsiteY5" fmla="*/ 5724525 h 7515225"/>
              <a:gd name="connsiteX6" fmla="*/ 314325 w 3460052"/>
              <a:gd name="connsiteY6" fmla="*/ 5105400 h 7515225"/>
              <a:gd name="connsiteX7" fmla="*/ 323850 w 3460052"/>
              <a:gd name="connsiteY7" fmla="*/ 4924425 h 7515225"/>
              <a:gd name="connsiteX8" fmla="*/ 447675 w 3460052"/>
              <a:gd name="connsiteY8" fmla="*/ 4562475 h 7515225"/>
              <a:gd name="connsiteX9" fmla="*/ 695325 w 3460052"/>
              <a:gd name="connsiteY9" fmla="*/ 4229100 h 7515225"/>
              <a:gd name="connsiteX10" fmla="*/ 1171575 w 3460052"/>
              <a:gd name="connsiteY10" fmla="*/ 3952875 h 7515225"/>
              <a:gd name="connsiteX11" fmla="*/ 1543050 w 3460052"/>
              <a:gd name="connsiteY11" fmla="*/ 3857625 h 7515225"/>
              <a:gd name="connsiteX12" fmla="*/ 1619250 w 3460052"/>
              <a:gd name="connsiteY12" fmla="*/ 3857625 h 7515225"/>
              <a:gd name="connsiteX13" fmla="*/ 1809750 w 3460052"/>
              <a:gd name="connsiteY13" fmla="*/ 3771900 h 7515225"/>
              <a:gd name="connsiteX14" fmla="*/ 1971675 w 3460052"/>
              <a:gd name="connsiteY14" fmla="*/ 3762375 h 7515225"/>
              <a:gd name="connsiteX15" fmla="*/ 2095500 w 3460052"/>
              <a:gd name="connsiteY15" fmla="*/ 3667125 h 7515225"/>
              <a:gd name="connsiteX16" fmla="*/ 2190750 w 3460052"/>
              <a:gd name="connsiteY16" fmla="*/ 3648075 h 7515225"/>
              <a:gd name="connsiteX17" fmla="*/ 2247900 w 3460052"/>
              <a:gd name="connsiteY17" fmla="*/ 3562350 h 7515225"/>
              <a:gd name="connsiteX18" fmla="*/ 2381250 w 3460052"/>
              <a:gd name="connsiteY18" fmla="*/ 3429000 h 7515225"/>
              <a:gd name="connsiteX19" fmla="*/ 2447925 w 3460052"/>
              <a:gd name="connsiteY19" fmla="*/ 3400425 h 7515225"/>
              <a:gd name="connsiteX20" fmla="*/ 2514600 w 3460052"/>
              <a:gd name="connsiteY20" fmla="*/ 3286125 h 7515225"/>
              <a:gd name="connsiteX21" fmla="*/ 2762250 w 3460052"/>
              <a:gd name="connsiteY21" fmla="*/ 3343275 h 7515225"/>
              <a:gd name="connsiteX22" fmla="*/ 3028950 w 3460052"/>
              <a:gd name="connsiteY22" fmla="*/ 3238500 h 7515225"/>
              <a:gd name="connsiteX23" fmla="*/ 3028950 w 3460052"/>
              <a:gd name="connsiteY23" fmla="*/ 3114675 h 7515225"/>
              <a:gd name="connsiteX24" fmla="*/ 3114675 w 3460052"/>
              <a:gd name="connsiteY24" fmla="*/ 2924175 h 7515225"/>
              <a:gd name="connsiteX25" fmla="*/ 3200400 w 3460052"/>
              <a:gd name="connsiteY25" fmla="*/ 2895600 h 7515225"/>
              <a:gd name="connsiteX26" fmla="*/ 3257550 w 3460052"/>
              <a:gd name="connsiteY26" fmla="*/ 2809875 h 7515225"/>
              <a:gd name="connsiteX27" fmla="*/ 3286125 w 3460052"/>
              <a:gd name="connsiteY27" fmla="*/ 2628900 h 7515225"/>
              <a:gd name="connsiteX28" fmla="*/ 3419475 w 3460052"/>
              <a:gd name="connsiteY28" fmla="*/ 2533650 h 7515225"/>
              <a:gd name="connsiteX29" fmla="*/ 3457575 w 3460052"/>
              <a:gd name="connsiteY29" fmla="*/ 2228850 h 7515225"/>
              <a:gd name="connsiteX30" fmla="*/ 3362325 w 3460052"/>
              <a:gd name="connsiteY30" fmla="*/ 2066925 h 7515225"/>
              <a:gd name="connsiteX31" fmla="*/ 3381375 w 3460052"/>
              <a:gd name="connsiteY31" fmla="*/ 1828800 h 7515225"/>
              <a:gd name="connsiteX32" fmla="*/ 3438525 w 3460052"/>
              <a:gd name="connsiteY32" fmla="*/ 1666875 h 7515225"/>
              <a:gd name="connsiteX33" fmla="*/ 3371850 w 3460052"/>
              <a:gd name="connsiteY33" fmla="*/ 1600200 h 7515225"/>
              <a:gd name="connsiteX34" fmla="*/ 3295650 w 3460052"/>
              <a:gd name="connsiteY34" fmla="*/ 1543050 h 7515225"/>
              <a:gd name="connsiteX35" fmla="*/ 3228975 w 3460052"/>
              <a:gd name="connsiteY35" fmla="*/ 1323975 h 7515225"/>
              <a:gd name="connsiteX36" fmla="*/ 3228975 w 3460052"/>
              <a:gd name="connsiteY36" fmla="*/ 1219200 h 7515225"/>
              <a:gd name="connsiteX37" fmla="*/ 3238500 w 3460052"/>
              <a:gd name="connsiteY37" fmla="*/ 1076325 h 7515225"/>
              <a:gd name="connsiteX38" fmla="*/ 3286125 w 3460052"/>
              <a:gd name="connsiteY38" fmla="*/ 895350 h 7515225"/>
              <a:gd name="connsiteX39" fmla="*/ 3352800 w 3460052"/>
              <a:gd name="connsiteY39" fmla="*/ 723900 h 7515225"/>
              <a:gd name="connsiteX40" fmla="*/ 3257550 w 3460052"/>
              <a:gd name="connsiteY40" fmla="*/ 561975 h 7515225"/>
              <a:gd name="connsiteX41" fmla="*/ 3143250 w 3460052"/>
              <a:gd name="connsiteY41" fmla="*/ 495300 h 7515225"/>
              <a:gd name="connsiteX42" fmla="*/ 2933700 w 3460052"/>
              <a:gd name="connsiteY42" fmla="*/ 638175 h 7515225"/>
              <a:gd name="connsiteX43" fmla="*/ 2609850 w 3460052"/>
              <a:gd name="connsiteY43" fmla="*/ 790575 h 7515225"/>
              <a:gd name="connsiteX44" fmla="*/ 2581275 w 3460052"/>
              <a:gd name="connsiteY44" fmla="*/ 790575 h 7515225"/>
              <a:gd name="connsiteX45" fmla="*/ 2438400 w 3460052"/>
              <a:gd name="connsiteY45" fmla="*/ 685800 h 7515225"/>
              <a:gd name="connsiteX46" fmla="*/ 2266950 w 3460052"/>
              <a:gd name="connsiteY46" fmla="*/ 428625 h 7515225"/>
              <a:gd name="connsiteX47" fmla="*/ 2095500 w 3460052"/>
              <a:gd name="connsiteY47" fmla="*/ 276225 h 7515225"/>
              <a:gd name="connsiteX48" fmla="*/ 2038350 w 3460052"/>
              <a:gd name="connsiteY48" fmla="*/ 190500 h 7515225"/>
              <a:gd name="connsiteX49" fmla="*/ 1933575 w 3460052"/>
              <a:gd name="connsiteY49" fmla="*/ 238125 h 7515225"/>
              <a:gd name="connsiteX50" fmla="*/ 1733550 w 3460052"/>
              <a:gd name="connsiteY50" fmla="*/ 152400 h 7515225"/>
              <a:gd name="connsiteX51" fmla="*/ 1628775 w 3460052"/>
              <a:gd name="connsiteY51" fmla="*/ 152400 h 7515225"/>
              <a:gd name="connsiteX52" fmla="*/ 1552575 w 3460052"/>
              <a:gd name="connsiteY52" fmla="*/ 152400 h 7515225"/>
              <a:gd name="connsiteX53" fmla="*/ 1476375 w 3460052"/>
              <a:gd name="connsiteY53" fmla="*/ 95250 h 7515225"/>
              <a:gd name="connsiteX54" fmla="*/ 1466850 w 3460052"/>
              <a:gd name="connsiteY54" fmla="*/ 0 h 7515225"/>
              <a:gd name="connsiteX0" fmla="*/ 371477 w 3831529"/>
              <a:gd name="connsiteY0" fmla="*/ 7829550 h 7829550"/>
              <a:gd name="connsiteX1" fmla="*/ 676277 w 3831529"/>
              <a:gd name="connsiteY1" fmla="*/ 7562850 h 7829550"/>
              <a:gd name="connsiteX2" fmla="*/ 762002 w 3831529"/>
              <a:gd name="connsiteY2" fmla="*/ 7305675 h 7829550"/>
              <a:gd name="connsiteX3" fmla="*/ 857252 w 3831529"/>
              <a:gd name="connsiteY3" fmla="*/ 6829425 h 7829550"/>
              <a:gd name="connsiteX4" fmla="*/ 876302 w 3831529"/>
              <a:gd name="connsiteY4" fmla="*/ 6324600 h 7829550"/>
              <a:gd name="connsiteX5" fmla="*/ 790577 w 3831529"/>
              <a:gd name="connsiteY5" fmla="*/ 6038850 h 7829550"/>
              <a:gd name="connsiteX6" fmla="*/ 685802 w 3831529"/>
              <a:gd name="connsiteY6" fmla="*/ 5419725 h 7829550"/>
              <a:gd name="connsiteX7" fmla="*/ 695327 w 3831529"/>
              <a:gd name="connsiteY7" fmla="*/ 5238750 h 7829550"/>
              <a:gd name="connsiteX8" fmla="*/ 819152 w 3831529"/>
              <a:gd name="connsiteY8" fmla="*/ 4876800 h 7829550"/>
              <a:gd name="connsiteX9" fmla="*/ 1066802 w 3831529"/>
              <a:gd name="connsiteY9" fmla="*/ 4543425 h 7829550"/>
              <a:gd name="connsiteX10" fmla="*/ 1543052 w 3831529"/>
              <a:gd name="connsiteY10" fmla="*/ 4267200 h 7829550"/>
              <a:gd name="connsiteX11" fmla="*/ 1914527 w 3831529"/>
              <a:gd name="connsiteY11" fmla="*/ 4171950 h 7829550"/>
              <a:gd name="connsiteX12" fmla="*/ 1990727 w 3831529"/>
              <a:gd name="connsiteY12" fmla="*/ 4171950 h 7829550"/>
              <a:gd name="connsiteX13" fmla="*/ 2181227 w 3831529"/>
              <a:gd name="connsiteY13" fmla="*/ 4086225 h 7829550"/>
              <a:gd name="connsiteX14" fmla="*/ 2343152 w 3831529"/>
              <a:gd name="connsiteY14" fmla="*/ 4076700 h 7829550"/>
              <a:gd name="connsiteX15" fmla="*/ 2466977 w 3831529"/>
              <a:gd name="connsiteY15" fmla="*/ 3981450 h 7829550"/>
              <a:gd name="connsiteX16" fmla="*/ 2562227 w 3831529"/>
              <a:gd name="connsiteY16" fmla="*/ 3962400 h 7829550"/>
              <a:gd name="connsiteX17" fmla="*/ 2619377 w 3831529"/>
              <a:gd name="connsiteY17" fmla="*/ 3876675 h 7829550"/>
              <a:gd name="connsiteX18" fmla="*/ 2752727 w 3831529"/>
              <a:gd name="connsiteY18" fmla="*/ 3743325 h 7829550"/>
              <a:gd name="connsiteX19" fmla="*/ 2819402 w 3831529"/>
              <a:gd name="connsiteY19" fmla="*/ 3714750 h 7829550"/>
              <a:gd name="connsiteX20" fmla="*/ 2886077 w 3831529"/>
              <a:gd name="connsiteY20" fmla="*/ 3600450 h 7829550"/>
              <a:gd name="connsiteX21" fmla="*/ 3133727 w 3831529"/>
              <a:gd name="connsiteY21" fmla="*/ 3657600 h 7829550"/>
              <a:gd name="connsiteX22" fmla="*/ 3400427 w 3831529"/>
              <a:gd name="connsiteY22" fmla="*/ 3552825 h 7829550"/>
              <a:gd name="connsiteX23" fmla="*/ 3400427 w 3831529"/>
              <a:gd name="connsiteY23" fmla="*/ 3429000 h 7829550"/>
              <a:gd name="connsiteX24" fmla="*/ 3486152 w 3831529"/>
              <a:gd name="connsiteY24" fmla="*/ 3238500 h 7829550"/>
              <a:gd name="connsiteX25" fmla="*/ 3571877 w 3831529"/>
              <a:gd name="connsiteY25" fmla="*/ 3209925 h 7829550"/>
              <a:gd name="connsiteX26" fmla="*/ 3629027 w 3831529"/>
              <a:gd name="connsiteY26" fmla="*/ 3124200 h 7829550"/>
              <a:gd name="connsiteX27" fmla="*/ 3657602 w 3831529"/>
              <a:gd name="connsiteY27" fmla="*/ 2943225 h 7829550"/>
              <a:gd name="connsiteX28" fmla="*/ 3790952 w 3831529"/>
              <a:gd name="connsiteY28" fmla="*/ 2847975 h 7829550"/>
              <a:gd name="connsiteX29" fmla="*/ 3829052 w 3831529"/>
              <a:gd name="connsiteY29" fmla="*/ 2543175 h 7829550"/>
              <a:gd name="connsiteX30" fmla="*/ 3733802 w 3831529"/>
              <a:gd name="connsiteY30" fmla="*/ 2381250 h 7829550"/>
              <a:gd name="connsiteX31" fmla="*/ 3752852 w 3831529"/>
              <a:gd name="connsiteY31" fmla="*/ 2143125 h 7829550"/>
              <a:gd name="connsiteX32" fmla="*/ 3810002 w 3831529"/>
              <a:gd name="connsiteY32" fmla="*/ 1981200 h 7829550"/>
              <a:gd name="connsiteX33" fmla="*/ 3743327 w 3831529"/>
              <a:gd name="connsiteY33" fmla="*/ 1914525 h 7829550"/>
              <a:gd name="connsiteX34" fmla="*/ 3667127 w 3831529"/>
              <a:gd name="connsiteY34" fmla="*/ 1857375 h 7829550"/>
              <a:gd name="connsiteX35" fmla="*/ 3600452 w 3831529"/>
              <a:gd name="connsiteY35" fmla="*/ 1638300 h 7829550"/>
              <a:gd name="connsiteX36" fmla="*/ 3600452 w 3831529"/>
              <a:gd name="connsiteY36" fmla="*/ 1533525 h 7829550"/>
              <a:gd name="connsiteX37" fmla="*/ 3609977 w 3831529"/>
              <a:gd name="connsiteY37" fmla="*/ 1390650 h 7829550"/>
              <a:gd name="connsiteX38" fmla="*/ 3657602 w 3831529"/>
              <a:gd name="connsiteY38" fmla="*/ 1209675 h 7829550"/>
              <a:gd name="connsiteX39" fmla="*/ 3724277 w 3831529"/>
              <a:gd name="connsiteY39" fmla="*/ 1038225 h 7829550"/>
              <a:gd name="connsiteX40" fmla="*/ 3629027 w 3831529"/>
              <a:gd name="connsiteY40" fmla="*/ 876300 h 7829550"/>
              <a:gd name="connsiteX41" fmla="*/ 3514727 w 3831529"/>
              <a:gd name="connsiteY41" fmla="*/ 809625 h 7829550"/>
              <a:gd name="connsiteX42" fmla="*/ 3305177 w 3831529"/>
              <a:gd name="connsiteY42" fmla="*/ 952500 h 7829550"/>
              <a:gd name="connsiteX43" fmla="*/ 2981327 w 3831529"/>
              <a:gd name="connsiteY43" fmla="*/ 1104900 h 7829550"/>
              <a:gd name="connsiteX44" fmla="*/ 2952752 w 3831529"/>
              <a:gd name="connsiteY44" fmla="*/ 1104900 h 7829550"/>
              <a:gd name="connsiteX45" fmla="*/ 2809877 w 3831529"/>
              <a:gd name="connsiteY45" fmla="*/ 1000125 h 7829550"/>
              <a:gd name="connsiteX46" fmla="*/ 2638427 w 3831529"/>
              <a:gd name="connsiteY46" fmla="*/ 742950 h 7829550"/>
              <a:gd name="connsiteX47" fmla="*/ 2466977 w 3831529"/>
              <a:gd name="connsiteY47" fmla="*/ 590550 h 7829550"/>
              <a:gd name="connsiteX48" fmla="*/ 2409827 w 3831529"/>
              <a:gd name="connsiteY48" fmla="*/ 504825 h 7829550"/>
              <a:gd name="connsiteX49" fmla="*/ 2305052 w 3831529"/>
              <a:gd name="connsiteY49" fmla="*/ 552450 h 7829550"/>
              <a:gd name="connsiteX50" fmla="*/ 2105027 w 3831529"/>
              <a:gd name="connsiteY50" fmla="*/ 466725 h 7829550"/>
              <a:gd name="connsiteX51" fmla="*/ 2000252 w 3831529"/>
              <a:gd name="connsiteY51" fmla="*/ 466725 h 7829550"/>
              <a:gd name="connsiteX52" fmla="*/ 1924052 w 3831529"/>
              <a:gd name="connsiteY52" fmla="*/ 466725 h 7829550"/>
              <a:gd name="connsiteX53" fmla="*/ 1847852 w 3831529"/>
              <a:gd name="connsiteY53" fmla="*/ 409575 h 7829550"/>
              <a:gd name="connsiteX54" fmla="*/ 2 w 3831529"/>
              <a:gd name="connsiteY54" fmla="*/ 0 h 7829550"/>
              <a:gd name="connsiteX0" fmla="*/ 800101 w 4260153"/>
              <a:gd name="connsiteY0" fmla="*/ 7915275 h 7915275"/>
              <a:gd name="connsiteX1" fmla="*/ 1104901 w 4260153"/>
              <a:gd name="connsiteY1" fmla="*/ 7648575 h 7915275"/>
              <a:gd name="connsiteX2" fmla="*/ 1190626 w 4260153"/>
              <a:gd name="connsiteY2" fmla="*/ 7391400 h 7915275"/>
              <a:gd name="connsiteX3" fmla="*/ 1285876 w 4260153"/>
              <a:gd name="connsiteY3" fmla="*/ 6915150 h 7915275"/>
              <a:gd name="connsiteX4" fmla="*/ 1304926 w 4260153"/>
              <a:gd name="connsiteY4" fmla="*/ 6410325 h 7915275"/>
              <a:gd name="connsiteX5" fmla="*/ 1219201 w 4260153"/>
              <a:gd name="connsiteY5" fmla="*/ 6124575 h 7915275"/>
              <a:gd name="connsiteX6" fmla="*/ 1114426 w 4260153"/>
              <a:gd name="connsiteY6" fmla="*/ 5505450 h 7915275"/>
              <a:gd name="connsiteX7" fmla="*/ 1123951 w 4260153"/>
              <a:gd name="connsiteY7" fmla="*/ 5324475 h 7915275"/>
              <a:gd name="connsiteX8" fmla="*/ 1247776 w 4260153"/>
              <a:gd name="connsiteY8" fmla="*/ 4962525 h 7915275"/>
              <a:gd name="connsiteX9" fmla="*/ 1495426 w 4260153"/>
              <a:gd name="connsiteY9" fmla="*/ 4629150 h 7915275"/>
              <a:gd name="connsiteX10" fmla="*/ 1971676 w 4260153"/>
              <a:gd name="connsiteY10" fmla="*/ 4352925 h 7915275"/>
              <a:gd name="connsiteX11" fmla="*/ 2343151 w 4260153"/>
              <a:gd name="connsiteY11" fmla="*/ 4257675 h 7915275"/>
              <a:gd name="connsiteX12" fmla="*/ 2419351 w 4260153"/>
              <a:gd name="connsiteY12" fmla="*/ 4257675 h 7915275"/>
              <a:gd name="connsiteX13" fmla="*/ 2609851 w 4260153"/>
              <a:gd name="connsiteY13" fmla="*/ 4171950 h 7915275"/>
              <a:gd name="connsiteX14" fmla="*/ 2771776 w 4260153"/>
              <a:gd name="connsiteY14" fmla="*/ 4162425 h 7915275"/>
              <a:gd name="connsiteX15" fmla="*/ 2895601 w 4260153"/>
              <a:gd name="connsiteY15" fmla="*/ 4067175 h 7915275"/>
              <a:gd name="connsiteX16" fmla="*/ 2990851 w 4260153"/>
              <a:gd name="connsiteY16" fmla="*/ 4048125 h 7915275"/>
              <a:gd name="connsiteX17" fmla="*/ 3048001 w 4260153"/>
              <a:gd name="connsiteY17" fmla="*/ 3962400 h 7915275"/>
              <a:gd name="connsiteX18" fmla="*/ 3181351 w 4260153"/>
              <a:gd name="connsiteY18" fmla="*/ 3829050 h 7915275"/>
              <a:gd name="connsiteX19" fmla="*/ 3248026 w 4260153"/>
              <a:gd name="connsiteY19" fmla="*/ 3800475 h 7915275"/>
              <a:gd name="connsiteX20" fmla="*/ 3314701 w 4260153"/>
              <a:gd name="connsiteY20" fmla="*/ 3686175 h 7915275"/>
              <a:gd name="connsiteX21" fmla="*/ 3562351 w 4260153"/>
              <a:gd name="connsiteY21" fmla="*/ 3743325 h 7915275"/>
              <a:gd name="connsiteX22" fmla="*/ 3829051 w 4260153"/>
              <a:gd name="connsiteY22" fmla="*/ 3638550 h 7915275"/>
              <a:gd name="connsiteX23" fmla="*/ 3829051 w 4260153"/>
              <a:gd name="connsiteY23" fmla="*/ 3514725 h 7915275"/>
              <a:gd name="connsiteX24" fmla="*/ 3914776 w 4260153"/>
              <a:gd name="connsiteY24" fmla="*/ 3324225 h 7915275"/>
              <a:gd name="connsiteX25" fmla="*/ 4000501 w 4260153"/>
              <a:gd name="connsiteY25" fmla="*/ 3295650 h 7915275"/>
              <a:gd name="connsiteX26" fmla="*/ 4057651 w 4260153"/>
              <a:gd name="connsiteY26" fmla="*/ 3209925 h 7915275"/>
              <a:gd name="connsiteX27" fmla="*/ 4086226 w 4260153"/>
              <a:gd name="connsiteY27" fmla="*/ 3028950 h 7915275"/>
              <a:gd name="connsiteX28" fmla="*/ 4219576 w 4260153"/>
              <a:gd name="connsiteY28" fmla="*/ 2933700 h 7915275"/>
              <a:gd name="connsiteX29" fmla="*/ 4257676 w 4260153"/>
              <a:gd name="connsiteY29" fmla="*/ 2628900 h 7915275"/>
              <a:gd name="connsiteX30" fmla="*/ 4162426 w 4260153"/>
              <a:gd name="connsiteY30" fmla="*/ 2466975 h 7915275"/>
              <a:gd name="connsiteX31" fmla="*/ 4181476 w 4260153"/>
              <a:gd name="connsiteY31" fmla="*/ 2228850 h 7915275"/>
              <a:gd name="connsiteX32" fmla="*/ 4238626 w 4260153"/>
              <a:gd name="connsiteY32" fmla="*/ 2066925 h 7915275"/>
              <a:gd name="connsiteX33" fmla="*/ 4171951 w 4260153"/>
              <a:gd name="connsiteY33" fmla="*/ 2000250 h 7915275"/>
              <a:gd name="connsiteX34" fmla="*/ 4095751 w 4260153"/>
              <a:gd name="connsiteY34" fmla="*/ 1943100 h 7915275"/>
              <a:gd name="connsiteX35" fmla="*/ 4029076 w 4260153"/>
              <a:gd name="connsiteY35" fmla="*/ 1724025 h 7915275"/>
              <a:gd name="connsiteX36" fmla="*/ 4029076 w 4260153"/>
              <a:gd name="connsiteY36" fmla="*/ 1619250 h 7915275"/>
              <a:gd name="connsiteX37" fmla="*/ 4038601 w 4260153"/>
              <a:gd name="connsiteY37" fmla="*/ 1476375 h 7915275"/>
              <a:gd name="connsiteX38" fmla="*/ 4086226 w 4260153"/>
              <a:gd name="connsiteY38" fmla="*/ 1295400 h 7915275"/>
              <a:gd name="connsiteX39" fmla="*/ 4152901 w 4260153"/>
              <a:gd name="connsiteY39" fmla="*/ 1123950 h 7915275"/>
              <a:gd name="connsiteX40" fmla="*/ 4057651 w 4260153"/>
              <a:gd name="connsiteY40" fmla="*/ 962025 h 7915275"/>
              <a:gd name="connsiteX41" fmla="*/ 3943351 w 4260153"/>
              <a:gd name="connsiteY41" fmla="*/ 895350 h 7915275"/>
              <a:gd name="connsiteX42" fmla="*/ 3733801 w 4260153"/>
              <a:gd name="connsiteY42" fmla="*/ 1038225 h 7915275"/>
              <a:gd name="connsiteX43" fmla="*/ 3409951 w 4260153"/>
              <a:gd name="connsiteY43" fmla="*/ 1190625 h 7915275"/>
              <a:gd name="connsiteX44" fmla="*/ 3381376 w 4260153"/>
              <a:gd name="connsiteY44" fmla="*/ 1190625 h 7915275"/>
              <a:gd name="connsiteX45" fmla="*/ 3238501 w 4260153"/>
              <a:gd name="connsiteY45" fmla="*/ 1085850 h 7915275"/>
              <a:gd name="connsiteX46" fmla="*/ 3067051 w 4260153"/>
              <a:gd name="connsiteY46" fmla="*/ 828675 h 7915275"/>
              <a:gd name="connsiteX47" fmla="*/ 2895601 w 4260153"/>
              <a:gd name="connsiteY47" fmla="*/ 676275 h 7915275"/>
              <a:gd name="connsiteX48" fmla="*/ 2838451 w 4260153"/>
              <a:gd name="connsiteY48" fmla="*/ 590550 h 7915275"/>
              <a:gd name="connsiteX49" fmla="*/ 2733676 w 4260153"/>
              <a:gd name="connsiteY49" fmla="*/ 638175 h 7915275"/>
              <a:gd name="connsiteX50" fmla="*/ 2533651 w 4260153"/>
              <a:gd name="connsiteY50" fmla="*/ 552450 h 7915275"/>
              <a:gd name="connsiteX51" fmla="*/ 2428876 w 4260153"/>
              <a:gd name="connsiteY51" fmla="*/ 552450 h 7915275"/>
              <a:gd name="connsiteX52" fmla="*/ 2352676 w 4260153"/>
              <a:gd name="connsiteY52" fmla="*/ 552450 h 7915275"/>
              <a:gd name="connsiteX53" fmla="*/ 2276476 w 4260153"/>
              <a:gd name="connsiteY53" fmla="*/ 495300 h 7915275"/>
              <a:gd name="connsiteX54" fmla="*/ 1 w 4260153"/>
              <a:gd name="connsiteY54" fmla="*/ 0 h 7915275"/>
              <a:gd name="connsiteX0" fmla="*/ 800100 w 4260152"/>
              <a:gd name="connsiteY0" fmla="*/ 7915275 h 7915275"/>
              <a:gd name="connsiteX1" fmla="*/ 1104900 w 4260152"/>
              <a:gd name="connsiteY1" fmla="*/ 7648575 h 7915275"/>
              <a:gd name="connsiteX2" fmla="*/ 1190625 w 4260152"/>
              <a:gd name="connsiteY2" fmla="*/ 7391400 h 7915275"/>
              <a:gd name="connsiteX3" fmla="*/ 1285875 w 4260152"/>
              <a:gd name="connsiteY3" fmla="*/ 6915150 h 7915275"/>
              <a:gd name="connsiteX4" fmla="*/ 1304925 w 4260152"/>
              <a:gd name="connsiteY4" fmla="*/ 6410325 h 7915275"/>
              <a:gd name="connsiteX5" fmla="*/ 1219200 w 4260152"/>
              <a:gd name="connsiteY5" fmla="*/ 6124575 h 7915275"/>
              <a:gd name="connsiteX6" fmla="*/ 1114425 w 4260152"/>
              <a:gd name="connsiteY6" fmla="*/ 5505450 h 7915275"/>
              <a:gd name="connsiteX7" fmla="*/ 1123950 w 4260152"/>
              <a:gd name="connsiteY7" fmla="*/ 5324475 h 7915275"/>
              <a:gd name="connsiteX8" fmla="*/ 1247775 w 4260152"/>
              <a:gd name="connsiteY8" fmla="*/ 4962525 h 7915275"/>
              <a:gd name="connsiteX9" fmla="*/ 1495425 w 4260152"/>
              <a:gd name="connsiteY9" fmla="*/ 4629150 h 7915275"/>
              <a:gd name="connsiteX10" fmla="*/ 1971675 w 4260152"/>
              <a:gd name="connsiteY10" fmla="*/ 4352925 h 7915275"/>
              <a:gd name="connsiteX11" fmla="*/ 2343150 w 4260152"/>
              <a:gd name="connsiteY11" fmla="*/ 4257675 h 7915275"/>
              <a:gd name="connsiteX12" fmla="*/ 2419350 w 4260152"/>
              <a:gd name="connsiteY12" fmla="*/ 4257675 h 7915275"/>
              <a:gd name="connsiteX13" fmla="*/ 2609850 w 4260152"/>
              <a:gd name="connsiteY13" fmla="*/ 4171950 h 7915275"/>
              <a:gd name="connsiteX14" fmla="*/ 2771775 w 4260152"/>
              <a:gd name="connsiteY14" fmla="*/ 4162425 h 7915275"/>
              <a:gd name="connsiteX15" fmla="*/ 2895600 w 4260152"/>
              <a:gd name="connsiteY15" fmla="*/ 4067175 h 7915275"/>
              <a:gd name="connsiteX16" fmla="*/ 2990850 w 4260152"/>
              <a:gd name="connsiteY16" fmla="*/ 4048125 h 7915275"/>
              <a:gd name="connsiteX17" fmla="*/ 3048000 w 4260152"/>
              <a:gd name="connsiteY17" fmla="*/ 3962400 h 7915275"/>
              <a:gd name="connsiteX18" fmla="*/ 3181350 w 4260152"/>
              <a:gd name="connsiteY18" fmla="*/ 3829050 h 7915275"/>
              <a:gd name="connsiteX19" fmla="*/ 3248025 w 4260152"/>
              <a:gd name="connsiteY19" fmla="*/ 3800475 h 7915275"/>
              <a:gd name="connsiteX20" fmla="*/ 3314700 w 4260152"/>
              <a:gd name="connsiteY20" fmla="*/ 3686175 h 7915275"/>
              <a:gd name="connsiteX21" fmla="*/ 3562350 w 4260152"/>
              <a:gd name="connsiteY21" fmla="*/ 3743325 h 7915275"/>
              <a:gd name="connsiteX22" fmla="*/ 3829050 w 4260152"/>
              <a:gd name="connsiteY22" fmla="*/ 3638550 h 7915275"/>
              <a:gd name="connsiteX23" fmla="*/ 3829050 w 4260152"/>
              <a:gd name="connsiteY23" fmla="*/ 3514725 h 7915275"/>
              <a:gd name="connsiteX24" fmla="*/ 3914775 w 4260152"/>
              <a:gd name="connsiteY24" fmla="*/ 3324225 h 7915275"/>
              <a:gd name="connsiteX25" fmla="*/ 4000500 w 4260152"/>
              <a:gd name="connsiteY25" fmla="*/ 3295650 h 7915275"/>
              <a:gd name="connsiteX26" fmla="*/ 4057650 w 4260152"/>
              <a:gd name="connsiteY26" fmla="*/ 3209925 h 7915275"/>
              <a:gd name="connsiteX27" fmla="*/ 4086225 w 4260152"/>
              <a:gd name="connsiteY27" fmla="*/ 3028950 h 7915275"/>
              <a:gd name="connsiteX28" fmla="*/ 4219575 w 4260152"/>
              <a:gd name="connsiteY28" fmla="*/ 2933700 h 7915275"/>
              <a:gd name="connsiteX29" fmla="*/ 4257675 w 4260152"/>
              <a:gd name="connsiteY29" fmla="*/ 2628900 h 7915275"/>
              <a:gd name="connsiteX30" fmla="*/ 4162425 w 4260152"/>
              <a:gd name="connsiteY30" fmla="*/ 2466975 h 7915275"/>
              <a:gd name="connsiteX31" fmla="*/ 4181475 w 4260152"/>
              <a:gd name="connsiteY31" fmla="*/ 2228850 h 7915275"/>
              <a:gd name="connsiteX32" fmla="*/ 4238625 w 4260152"/>
              <a:gd name="connsiteY32" fmla="*/ 2066925 h 7915275"/>
              <a:gd name="connsiteX33" fmla="*/ 4171950 w 4260152"/>
              <a:gd name="connsiteY33" fmla="*/ 2000250 h 7915275"/>
              <a:gd name="connsiteX34" fmla="*/ 4095750 w 4260152"/>
              <a:gd name="connsiteY34" fmla="*/ 1943100 h 7915275"/>
              <a:gd name="connsiteX35" fmla="*/ 4029075 w 4260152"/>
              <a:gd name="connsiteY35" fmla="*/ 1724025 h 7915275"/>
              <a:gd name="connsiteX36" fmla="*/ 4029075 w 4260152"/>
              <a:gd name="connsiteY36" fmla="*/ 1619250 h 7915275"/>
              <a:gd name="connsiteX37" fmla="*/ 4038600 w 4260152"/>
              <a:gd name="connsiteY37" fmla="*/ 1476375 h 7915275"/>
              <a:gd name="connsiteX38" fmla="*/ 4086225 w 4260152"/>
              <a:gd name="connsiteY38" fmla="*/ 1295400 h 7915275"/>
              <a:gd name="connsiteX39" fmla="*/ 4152900 w 4260152"/>
              <a:gd name="connsiteY39" fmla="*/ 1123950 h 7915275"/>
              <a:gd name="connsiteX40" fmla="*/ 4057650 w 4260152"/>
              <a:gd name="connsiteY40" fmla="*/ 962025 h 7915275"/>
              <a:gd name="connsiteX41" fmla="*/ 3943350 w 4260152"/>
              <a:gd name="connsiteY41" fmla="*/ 895350 h 7915275"/>
              <a:gd name="connsiteX42" fmla="*/ 3733800 w 4260152"/>
              <a:gd name="connsiteY42" fmla="*/ 1038225 h 7915275"/>
              <a:gd name="connsiteX43" fmla="*/ 3409950 w 4260152"/>
              <a:gd name="connsiteY43" fmla="*/ 1190625 h 7915275"/>
              <a:gd name="connsiteX44" fmla="*/ 3381375 w 4260152"/>
              <a:gd name="connsiteY44" fmla="*/ 1190625 h 7915275"/>
              <a:gd name="connsiteX45" fmla="*/ 3238500 w 4260152"/>
              <a:gd name="connsiteY45" fmla="*/ 1085850 h 7915275"/>
              <a:gd name="connsiteX46" fmla="*/ 3067050 w 4260152"/>
              <a:gd name="connsiteY46" fmla="*/ 828675 h 7915275"/>
              <a:gd name="connsiteX47" fmla="*/ 2895600 w 4260152"/>
              <a:gd name="connsiteY47" fmla="*/ 676275 h 7915275"/>
              <a:gd name="connsiteX48" fmla="*/ 2838450 w 4260152"/>
              <a:gd name="connsiteY48" fmla="*/ 590550 h 7915275"/>
              <a:gd name="connsiteX49" fmla="*/ 2733675 w 4260152"/>
              <a:gd name="connsiteY49" fmla="*/ 638175 h 7915275"/>
              <a:gd name="connsiteX50" fmla="*/ 2533650 w 4260152"/>
              <a:gd name="connsiteY50" fmla="*/ 552450 h 7915275"/>
              <a:gd name="connsiteX51" fmla="*/ 2428875 w 4260152"/>
              <a:gd name="connsiteY51" fmla="*/ 552450 h 7915275"/>
              <a:gd name="connsiteX52" fmla="*/ 2352675 w 4260152"/>
              <a:gd name="connsiteY52" fmla="*/ 552450 h 7915275"/>
              <a:gd name="connsiteX53" fmla="*/ 2276475 w 4260152"/>
              <a:gd name="connsiteY53" fmla="*/ 495300 h 7915275"/>
              <a:gd name="connsiteX54" fmla="*/ 1171576 w 4260152"/>
              <a:gd name="connsiteY54" fmla="*/ 276226 h 7915275"/>
              <a:gd name="connsiteX55" fmla="*/ 0 w 4260152"/>
              <a:gd name="connsiteY55" fmla="*/ 0 h 7915275"/>
              <a:gd name="connsiteX0" fmla="*/ 800100 w 4260152"/>
              <a:gd name="connsiteY0" fmla="*/ 8271210 h 8271210"/>
              <a:gd name="connsiteX1" fmla="*/ 1104900 w 4260152"/>
              <a:gd name="connsiteY1" fmla="*/ 8004510 h 8271210"/>
              <a:gd name="connsiteX2" fmla="*/ 1190625 w 4260152"/>
              <a:gd name="connsiteY2" fmla="*/ 7747335 h 8271210"/>
              <a:gd name="connsiteX3" fmla="*/ 1285875 w 4260152"/>
              <a:gd name="connsiteY3" fmla="*/ 7271085 h 8271210"/>
              <a:gd name="connsiteX4" fmla="*/ 1304925 w 4260152"/>
              <a:gd name="connsiteY4" fmla="*/ 6766260 h 8271210"/>
              <a:gd name="connsiteX5" fmla="*/ 1219200 w 4260152"/>
              <a:gd name="connsiteY5" fmla="*/ 6480510 h 8271210"/>
              <a:gd name="connsiteX6" fmla="*/ 1114425 w 4260152"/>
              <a:gd name="connsiteY6" fmla="*/ 5861385 h 8271210"/>
              <a:gd name="connsiteX7" fmla="*/ 1123950 w 4260152"/>
              <a:gd name="connsiteY7" fmla="*/ 5680410 h 8271210"/>
              <a:gd name="connsiteX8" fmla="*/ 1247775 w 4260152"/>
              <a:gd name="connsiteY8" fmla="*/ 5318460 h 8271210"/>
              <a:gd name="connsiteX9" fmla="*/ 1495425 w 4260152"/>
              <a:gd name="connsiteY9" fmla="*/ 4985085 h 8271210"/>
              <a:gd name="connsiteX10" fmla="*/ 1971675 w 4260152"/>
              <a:gd name="connsiteY10" fmla="*/ 4708860 h 8271210"/>
              <a:gd name="connsiteX11" fmla="*/ 2343150 w 4260152"/>
              <a:gd name="connsiteY11" fmla="*/ 4613610 h 8271210"/>
              <a:gd name="connsiteX12" fmla="*/ 2419350 w 4260152"/>
              <a:gd name="connsiteY12" fmla="*/ 4613610 h 8271210"/>
              <a:gd name="connsiteX13" fmla="*/ 2609850 w 4260152"/>
              <a:gd name="connsiteY13" fmla="*/ 4527885 h 8271210"/>
              <a:gd name="connsiteX14" fmla="*/ 2771775 w 4260152"/>
              <a:gd name="connsiteY14" fmla="*/ 4518360 h 8271210"/>
              <a:gd name="connsiteX15" fmla="*/ 2895600 w 4260152"/>
              <a:gd name="connsiteY15" fmla="*/ 4423110 h 8271210"/>
              <a:gd name="connsiteX16" fmla="*/ 2990850 w 4260152"/>
              <a:gd name="connsiteY16" fmla="*/ 4404060 h 8271210"/>
              <a:gd name="connsiteX17" fmla="*/ 3048000 w 4260152"/>
              <a:gd name="connsiteY17" fmla="*/ 4318335 h 8271210"/>
              <a:gd name="connsiteX18" fmla="*/ 3181350 w 4260152"/>
              <a:gd name="connsiteY18" fmla="*/ 4184985 h 8271210"/>
              <a:gd name="connsiteX19" fmla="*/ 3248025 w 4260152"/>
              <a:gd name="connsiteY19" fmla="*/ 4156410 h 8271210"/>
              <a:gd name="connsiteX20" fmla="*/ 3314700 w 4260152"/>
              <a:gd name="connsiteY20" fmla="*/ 4042110 h 8271210"/>
              <a:gd name="connsiteX21" fmla="*/ 3562350 w 4260152"/>
              <a:gd name="connsiteY21" fmla="*/ 4099260 h 8271210"/>
              <a:gd name="connsiteX22" fmla="*/ 3829050 w 4260152"/>
              <a:gd name="connsiteY22" fmla="*/ 3994485 h 8271210"/>
              <a:gd name="connsiteX23" fmla="*/ 3829050 w 4260152"/>
              <a:gd name="connsiteY23" fmla="*/ 3870660 h 8271210"/>
              <a:gd name="connsiteX24" fmla="*/ 3914775 w 4260152"/>
              <a:gd name="connsiteY24" fmla="*/ 3680160 h 8271210"/>
              <a:gd name="connsiteX25" fmla="*/ 4000500 w 4260152"/>
              <a:gd name="connsiteY25" fmla="*/ 3651585 h 8271210"/>
              <a:gd name="connsiteX26" fmla="*/ 4057650 w 4260152"/>
              <a:gd name="connsiteY26" fmla="*/ 3565860 h 8271210"/>
              <a:gd name="connsiteX27" fmla="*/ 4086225 w 4260152"/>
              <a:gd name="connsiteY27" fmla="*/ 3384885 h 8271210"/>
              <a:gd name="connsiteX28" fmla="*/ 4219575 w 4260152"/>
              <a:gd name="connsiteY28" fmla="*/ 3289635 h 8271210"/>
              <a:gd name="connsiteX29" fmla="*/ 4257675 w 4260152"/>
              <a:gd name="connsiteY29" fmla="*/ 2984835 h 8271210"/>
              <a:gd name="connsiteX30" fmla="*/ 4162425 w 4260152"/>
              <a:gd name="connsiteY30" fmla="*/ 2822910 h 8271210"/>
              <a:gd name="connsiteX31" fmla="*/ 4181475 w 4260152"/>
              <a:gd name="connsiteY31" fmla="*/ 2584785 h 8271210"/>
              <a:gd name="connsiteX32" fmla="*/ 4238625 w 4260152"/>
              <a:gd name="connsiteY32" fmla="*/ 2422860 h 8271210"/>
              <a:gd name="connsiteX33" fmla="*/ 4171950 w 4260152"/>
              <a:gd name="connsiteY33" fmla="*/ 2356185 h 8271210"/>
              <a:gd name="connsiteX34" fmla="*/ 4095750 w 4260152"/>
              <a:gd name="connsiteY34" fmla="*/ 2299035 h 8271210"/>
              <a:gd name="connsiteX35" fmla="*/ 4029075 w 4260152"/>
              <a:gd name="connsiteY35" fmla="*/ 2079960 h 8271210"/>
              <a:gd name="connsiteX36" fmla="*/ 4029075 w 4260152"/>
              <a:gd name="connsiteY36" fmla="*/ 1975185 h 8271210"/>
              <a:gd name="connsiteX37" fmla="*/ 4038600 w 4260152"/>
              <a:gd name="connsiteY37" fmla="*/ 1832310 h 8271210"/>
              <a:gd name="connsiteX38" fmla="*/ 4086225 w 4260152"/>
              <a:gd name="connsiteY38" fmla="*/ 1651335 h 8271210"/>
              <a:gd name="connsiteX39" fmla="*/ 4152900 w 4260152"/>
              <a:gd name="connsiteY39" fmla="*/ 1479885 h 8271210"/>
              <a:gd name="connsiteX40" fmla="*/ 4057650 w 4260152"/>
              <a:gd name="connsiteY40" fmla="*/ 1317960 h 8271210"/>
              <a:gd name="connsiteX41" fmla="*/ 3943350 w 4260152"/>
              <a:gd name="connsiteY41" fmla="*/ 1251285 h 8271210"/>
              <a:gd name="connsiteX42" fmla="*/ 3733800 w 4260152"/>
              <a:gd name="connsiteY42" fmla="*/ 1394160 h 8271210"/>
              <a:gd name="connsiteX43" fmla="*/ 3409950 w 4260152"/>
              <a:gd name="connsiteY43" fmla="*/ 1546560 h 8271210"/>
              <a:gd name="connsiteX44" fmla="*/ 3381375 w 4260152"/>
              <a:gd name="connsiteY44" fmla="*/ 1546560 h 8271210"/>
              <a:gd name="connsiteX45" fmla="*/ 3238500 w 4260152"/>
              <a:gd name="connsiteY45" fmla="*/ 1441785 h 8271210"/>
              <a:gd name="connsiteX46" fmla="*/ 3067050 w 4260152"/>
              <a:gd name="connsiteY46" fmla="*/ 1184610 h 8271210"/>
              <a:gd name="connsiteX47" fmla="*/ 2895600 w 4260152"/>
              <a:gd name="connsiteY47" fmla="*/ 1032210 h 8271210"/>
              <a:gd name="connsiteX48" fmla="*/ 2838450 w 4260152"/>
              <a:gd name="connsiteY48" fmla="*/ 946485 h 8271210"/>
              <a:gd name="connsiteX49" fmla="*/ 2733675 w 4260152"/>
              <a:gd name="connsiteY49" fmla="*/ 994110 h 8271210"/>
              <a:gd name="connsiteX50" fmla="*/ 2533650 w 4260152"/>
              <a:gd name="connsiteY50" fmla="*/ 908385 h 8271210"/>
              <a:gd name="connsiteX51" fmla="*/ 2428875 w 4260152"/>
              <a:gd name="connsiteY51" fmla="*/ 908385 h 8271210"/>
              <a:gd name="connsiteX52" fmla="*/ 2352675 w 4260152"/>
              <a:gd name="connsiteY52" fmla="*/ 908385 h 8271210"/>
              <a:gd name="connsiteX53" fmla="*/ 2276475 w 4260152"/>
              <a:gd name="connsiteY53" fmla="*/ 851235 h 8271210"/>
              <a:gd name="connsiteX54" fmla="*/ 1171576 w 4260152"/>
              <a:gd name="connsiteY54" fmla="*/ 632161 h 8271210"/>
              <a:gd name="connsiteX55" fmla="*/ 885825 w 4260152"/>
              <a:gd name="connsiteY55" fmla="*/ 3511 h 8271210"/>
              <a:gd name="connsiteX56" fmla="*/ 0 w 4260152"/>
              <a:gd name="connsiteY56" fmla="*/ 355935 h 8271210"/>
              <a:gd name="connsiteX0" fmla="*/ 800100 w 4260152"/>
              <a:gd name="connsiteY0" fmla="*/ 8271210 h 8271210"/>
              <a:gd name="connsiteX1" fmla="*/ 1104900 w 4260152"/>
              <a:gd name="connsiteY1" fmla="*/ 8004510 h 8271210"/>
              <a:gd name="connsiteX2" fmla="*/ 1190625 w 4260152"/>
              <a:gd name="connsiteY2" fmla="*/ 7747335 h 8271210"/>
              <a:gd name="connsiteX3" fmla="*/ 1285875 w 4260152"/>
              <a:gd name="connsiteY3" fmla="*/ 7271085 h 8271210"/>
              <a:gd name="connsiteX4" fmla="*/ 1304925 w 4260152"/>
              <a:gd name="connsiteY4" fmla="*/ 6766260 h 8271210"/>
              <a:gd name="connsiteX5" fmla="*/ 1219200 w 4260152"/>
              <a:gd name="connsiteY5" fmla="*/ 6480510 h 8271210"/>
              <a:gd name="connsiteX6" fmla="*/ 1114425 w 4260152"/>
              <a:gd name="connsiteY6" fmla="*/ 5861385 h 8271210"/>
              <a:gd name="connsiteX7" fmla="*/ 1123950 w 4260152"/>
              <a:gd name="connsiteY7" fmla="*/ 5680410 h 8271210"/>
              <a:gd name="connsiteX8" fmla="*/ 1247775 w 4260152"/>
              <a:gd name="connsiteY8" fmla="*/ 5318460 h 8271210"/>
              <a:gd name="connsiteX9" fmla="*/ 1495425 w 4260152"/>
              <a:gd name="connsiteY9" fmla="*/ 4985085 h 8271210"/>
              <a:gd name="connsiteX10" fmla="*/ 1971675 w 4260152"/>
              <a:gd name="connsiteY10" fmla="*/ 4708860 h 8271210"/>
              <a:gd name="connsiteX11" fmla="*/ 2343150 w 4260152"/>
              <a:gd name="connsiteY11" fmla="*/ 4613610 h 8271210"/>
              <a:gd name="connsiteX12" fmla="*/ 2419350 w 4260152"/>
              <a:gd name="connsiteY12" fmla="*/ 4613610 h 8271210"/>
              <a:gd name="connsiteX13" fmla="*/ 2609850 w 4260152"/>
              <a:gd name="connsiteY13" fmla="*/ 4527885 h 8271210"/>
              <a:gd name="connsiteX14" fmla="*/ 2771775 w 4260152"/>
              <a:gd name="connsiteY14" fmla="*/ 4518360 h 8271210"/>
              <a:gd name="connsiteX15" fmla="*/ 2895600 w 4260152"/>
              <a:gd name="connsiteY15" fmla="*/ 4423110 h 8271210"/>
              <a:gd name="connsiteX16" fmla="*/ 2990850 w 4260152"/>
              <a:gd name="connsiteY16" fmla="*/ 4404060 h 8271210"/>
              <a:gd name="connsiteX17" fmla="*/ 3048000 w 4260152"/>
              <a:gd name="connsiteY17" fmla="*/ 4318335 h 8271210"/>
              <a:gd name="connsiteX18" fmla="*/ 3181350 w 4260152"/>
              <a:gd name="connsiteY18" fmla="*/ 4184985 h 8271210"/>
              <a:gd name="connsiteX19" fmla="*/ 3248025 w 4260152"/>
              <a:gd name="connsiteY19" fmla="*/ 4156410 h 8271210"/>
              <a:gd name="connsiteX20" fmla="*/ 3314700 w 4260152"/>
              <a:gd name="connsiteY20" fmla="*/ 4042110 h 8271210"/>
              <a:gd name="connsiteX21" fmla="*/ 3562350 w 4260152"/>
              <a:gd name="connsiteY21" fmla="*/ 4099260 h 8271210"/>
              <a:gd name="connsiteX22" fmla="*/ 3829050 w 4260152"/>
              <a:gd name="connsiteY22" fmla="*/ 3994485 h 8271210"/>
              <a:gd name="connsiteX23" fmla="*/ 3829050 w 4260152"/>
              <a:gd name="connsiteY23" fmla="*/ 3870660 h 8271210"/>
              <a:gd name="connsiteX24" fmla="*/ 3914775 w 4260152"/>
              <a:gd name="connsiteY24" fmla="*/ 3680160 h 8271210"/>
              <a:gd name="connsiteX25" fmla="*/ 4000500 w 4260152"/>
              <a:gd name="connsiteY25" fmla="*/ 3651585 h 8271210"/>
              <a:gd name="connsiteX26" fmla="*/ 4057650 w 4260152"/>
              <a:gd name="connsiteY26" fmla="*/ 3565860 h 8271210"/>
              <a:gd name="connsiteX27" fmla="*/ 4086225 w 4260152"/>
              <a:gd name="connsiteY27" fmla="*/ 3384885 h 8271210"/>
              <a:gd name="connsiteX28" fmla="*/ 4219575 w 4260152"/>
              <a:gd name="connsiteY28" fmla="*/ 3289635 h 8271210"/>
              <a:gd name="connsiteX29" fmla="*/ 4257675 w 4260152"/>
              <a:gd name="connsiteY29" fmla="*/ 2984835 h 8271210"/>
              <a:gd name="connsiteX30" fmla="*/ 4162425 w 4260152"/>
              <a:gd name="connsiteY30" fmla="*/ 2822910 h 8271210"/>
              <a:gd name="connsiteX31" fmla="*/ 4181475 w 4260152"/>
              <a:gd name="connsiteY31" fmla="*/ 2584785 h 8271210"/>
              <a:gd name="connsiteX32" fmla="*/ 4238625 w 4260152"/>
              <a:gd name="connsiteY32" fmla="*/ 2422860 h 8271210"/>
              <a:gd name="connsiteX33" fmla="*/ 4171950 w 4260152"/>
              <a:gd name="connsiteY33" fmla="*/ 2356185 h 8271210"/>
              <a:gd name="connsiteX34" fmla="*/ 4095750 w 4260152"/>
              <a:gd name="connsiteY34" fmla="*/ 2299035 h 8271210"/>
              <a:gd name="connsiteX35" fmla="*/ 4029075 w 4260152"/>
              <a:gd name="connsiteY35" fmla="*/ 2079960 h 8271210"/>
              <a:gd name="connsiteX36" fmla="*/ 4029075 w 4260152"/>
              <a:gd name="connsiteY36" fmla="*/ 1975185 h 8271210"/>
              <a:gd name="connsiteX37" fmla="*/ 4038600 w 4260152"/>
              <a:gd name="connsiteY37" fmla="*/ 1832310 h 8271210"/>
              <a:gd name="connsiteX38" fmla="*/ 4086225 w 4260152"/>
              <a:gd name="connsiteY38" fmla="*/ 1651335 h 8271210"/>
              <a:gd name="connsiteX39" fmla="*/ 4152900 w 4260152"/>
              <a:gd name="connsiteY39" fmla="*/ 1479885 h 8271210"/>
              <a:gd name="connsiteX40" fmla="*/ 4057650 w 4260152"/>
              <a:gd name="connsiteY40" fmla="*/ 1317960 h 8271210"/>
              <a:gd name="connsiteX41" fmla="*/ 3943350 w 4260152"/>
              <a:gd name="connsiteY41" fmla="*/ 1251285 h 8271210"/>
              <a:gd name="connsiteX42" fmla="*/ 3733800 w 4260152"/>
              <a:gd name="connsiteY42" fmla="*/ 1394160 h 8271210"/>
              <a:gd name="connsiteX43" fmla="*/ 3409950 w 4260152"/>
              <a:gd name="connsiteY43" fmla="*/ 1546560 h 8271210"/>
              <a:gd name="connsiteX44" fmla="*/ 3381375 w 4260152"/>
              <a:gd name="connsiteY44" fmla="*/ 1546560 h 8271210"/>
              <a:gd name="connsiteX45" fmla="*/ 3238500 w 4260152"/>
              <a:gd name="connsiteY45" fmla="*/ 1441785 h 8271210"/>
              <a:gd name="connsiteX46" fmla="*/ 3067050 w 4260152"/>
              <a:gd name="connsiteY46" fmla="*/ 1184610 h 8271210"/>
              <a:gd name="connsiteX47" fmla="*/ 2895600 w 4260152"/>
              <a:gd name="connsiteY47" fmla="*/ 1032210 h 8271210"/>
              <a:gd name="connsiteX48" fmla="*/ 2838450 w 4260152"/>
              <a:gd name="connsiteY48" fmla="*/ 946485 h 8271210"/>
              <a:gd name="connsiteX49" fmla="*/ 2733675 w 4260152"/>
              <a:gd name="connsiteY49" fmla="*/ 994110 h 8271210"/>
              <a:gd name="connsiteX50" fmla="*/ 2533650 w 4260152"/>
              <a:gd name="connsiteY50" fmla="*/ 908385 h 8271210"/>
              <a:gd name="connsiteX51" fmla="*/ 2428875 w 4260152"/>
              <a:gd name="connsiteY51" fmla="*/ 908385 h 8271210"/>
              <a:gd name="connsiteX52" fmla="*/ 2352675 w 4260152"/>
              <a:gd name="connsiteY52" fmla="*/ 908385 h 8271210"/>
              <a:gd name="connsiteX53" fmla="*/ 2276475 w 4260152"/>
              <a:gd name="connsiteY53" fmla="*/ 851235 h 8271210"/>
              <a:gd name="connsiteX54" fmla="*/ 2000250 w 4260152"/>
              <a:gd name="connsiteY54" fmla="*/ 222586 h 8271210"/>
              <a:gd name="connsiteX55" fmla="*/ 1171576 w 4260152"/>
              <a:gd name="connsiteY55" fmla="*/ 632161 h 8271210"/>
              <a:gd name="connsiteX56" fmla="*/ 885825 w 4260152"/>
              <a:gd name="connsiteY56" fmla="*/ 3511 h 8271210"/>
              <a:gd name="connsiteX57" fmla="*/ 0 w 4260152"/>
              <a:gd name="connsiteY57" fmla="*/ 355935 h 8271210"/>
              <a:gd name="connsiteX0" fmla="*/ 800100 w 4260152"/>
              <a:gd name="connsiteY0" fmla="*/ 8271210 h 8271210"/>
              <a:gd name="connsiteX1" fmla="*/ 1104900 w 4260152"/>
              <a:gd name="connsiteY1" fmla="*/ 8004510 h 8271210"/>
              <a:gd name="connsiteX2" fmla="*/ 1190625 w 4260152"/>
              <a:gd name="connsiteY2" fmla="*/ 7747335 h 8271210"/>
              <a:gd name="connsiteX3" fmla="*/ 1285875 w 4260152"/>
              <a:gd name="connsiteY3" fmla="*/ 7271085 h 8271210"/>
              <a:gd name="connsiteX4" fmla="*/ 1304925 w 4260152"/>
              <a:gd name="connsiteY4" fmla="*/ 6766260 h 8271210"/>
              <a:gd name="connsiteX5" fmla="*/ 1219200 w 4260152"/>
              <a:gd name="connsiteY5" fmla="*/ 6480510 h 8271210"/>
              <a:gd name="connsiteX6" fmla="*/ 1114425 w 4260152"/>
              <a:gd name="connsiteY6" fmla="*/ 5861385 h 8271210"/>
              <a:gd name="connsiteX7" fmla="*/ 1123950 w 4260152"/>
              <a:gd name="connsiteY7" fmla="*/ 5680410 h 8271210"/>
              <a:gd name="connsiteX8" fmla="*/ 1247775 w 4260152"/>
              <a:gd name="connsiteY8" fmla="*/ 5318460 h 8271210"/>
              <a:gd name="connsiteX9" fmla="*/ 1495425 w 4260152"/>
              <a:gd name="connsiteY9" fmla="*/ 4985085 h 8271210"/>
              <a:gd name="connsiteX10" fmla="*/ 1971675 w 4260152"/>
              <a:gd name="connsiteY10" fmla="*/ 4708860 h 8271210"/>
              <a:gd name="connsiteX11" fmla="*/ 2343150 w 4260152"/>
              <a:gd name="connsiteY11" fmla="*/ 4613610 h 8271210"/>
              <a:gd name="connsiteX12" fmla="*/ 2419350 w 4260152"/>
              <a:gd name="connsiteY12" fmla="*/ 4613610 h 8271210"/>
              <a:gd name="connsiteX13" fmla="*/ 2609850 w 4260152"/>
              <a:gd name="connsiteY13" fmla="*/ 4527885 h 8271210"/>
              <a:gd name="connsiteX14" fmla="*/ 2771775 w 4260152"/>
              <a:gd name="connsiteY14" fmla="*/ 4518360 h 8271210"/>
              <a:gd name="connsiteX15" fmla="*/ 2895600 w 4260152"/>
              <a:gd name="connsiteY15" fmla="*/ 4423110 h 8271210"/>
              <a:gd name="connsiteX16" fmla="*/ 2990850 w 4260152"/>
              <a:gd name="connsiteY16" fmla="*/ 4404060 h 8271210"/>
              <a:gd name="connsiteX17" fmla="*/ 3048000 w 4260152"/>
              <a:gd name="connsiteY17" fmla="*/ 4318335 h 8271210"/>
              <a:gd name="connsiteX18" fmla="*/ 3181350 w 4260152"/>
              <a:gd name="connsiteY18" fmla="*/ 4184985 h 8271210"/>
              <a:gd name="connsiteX19" fmla="*/ 3248025 w 4260152"/>
              <a:gd name="connsiteY19" fmla="*/ 4156410 h 8271210"/>
              <a:gd name="connsiteX20" fmla="*/ 3314700 w 4260152"/>
              <a:gd name="connsiteY20" fmla="*/ 4042110 h 8271210"/>
              <a:gd name="connsiteX21" fmla="*/ 3562350 w 4260152"/>
              <a:gd name="connsiteY21" fmla="*/ 4099260 h 8271210"/>
              <a:gd name="connsiteX22" fmla="*/ 3829050 w 4260152"/>
              <a:gd name="connsiteY22" fmla="*/ 3994485 h 8271210"/>
              <a:gd name="connsiteX23" fmla="*/ 3829050 w 4260152"/>
              <a:gd name="connsiteY23" fmla="*/ 3870660 h 8271210"/>
              <a:gd name="connsiteX24" fmla="*/ 3914775 w 4260152"/>
              <a:gd name="connsiteY24" fmla="*/ 3680160 h 8271210"/>
              <a:gd name="connsiteX25" fmla="*/ 4000500 w 4260152"/>
              <a:gd name="connsiteY25" fmla="*/ 3651585 h 8271210"/>
              <a:gd name="connsiteX26" fmla="*/ 4057650 w 4260152"/>
              <a:gd name="connsiteY26" fmla="*/ 3565860 h 8271210"/>
              <a:gd name="connsiteX27" fmla="*/ 4086225 w 4260152"/>
              <a:gd name="connsiteY27" fmla="*/ 3384885 h 8271210"/>
              <a:gd name="connsiteX28" fmla="*/ 4219575 w 4260152"/>
              <a:gd name="connsiteY28" fmla="*/ 3289635 h 8271210"/>
              <a:gd name="connsiteX29" fmla="*/ 4257675 w 4260152"/>
              <a:gd name="connsiteY29" fmla="*/ 2984835 h 8271210"/>
              <a:gd name="connsiteX30" fmla="*/ 4162425 w 4260152"/>
              <a:gd name="connsiteY30" fmla="*/ 2822910 h 8271210"/>
              <a:gd name="connsiteX31" fmla="*/ 4181475 w 4260152"/>
              <a:gd name="connsiteY31" fmla="*/ 2584785 h 8271210"/>
              <a:gd name="connsiteX32" fmla="*/ 4238625 w 4260152"/>
              <a:gd name="connsiteY32" fmla="*/ 2422860 h 8271210"/>
              <a:gd name="connsiteX33" fmla="*/ 4171950 w 4260152"/>
              <a:gd name="connsiteY33" fmla="*/ 2356185 h 8271210"/>
              <a:gd name="connsiteX34" fmla="*/ 4095750 w 4260152"/>
              <a:gd name="connsiteY34" fmla="*/ 2299035 h 8271210"/>
              <a:gd name="connsiteX35" fmla="*/ 4029075 w 4260152"/>
              <a:gd name="connsiteY35" fmla="*/ 2079960 h 8271210"/>
              <a:gd name="connsiteX36" fmla="*/ 4029075 w 4260152"/>
              <a:gd name="connsiteY36" fmla="*/ 1975185 h 8271210"/>
              <a:gd name="connsiteX37" fmla="*/ 4038600 w 4260152"/>
              <a:gd name="connsiteY37" fmla="*/ 1832310 h 8271210"/>
              <a:gd name="connsiteX38" fmla="*/ 4086225 w 4260152"/>
              <a:gd name="connsiteY38" fmla="*/ 1651335 h 8271210"/>
              <a:gd name="connsiteX39" fmla="*/ 4152900 w 4260152"/>
              <a:gd name="connsiteY39" fmla="*/ 1479885 h 8271210"/>
              <a:gd name="connsiteX40" fmla="*/ 4057650 w 4260152"/>
              <a:gd name="connsiteY40" fmla="*/ 1317960 h 8271210"/>
              <a:gd name="connsiteX41" fmla="*/ 3943350 w 4260152"/>
              <a:gd name="connsiteY41" fmla="*/ 1251285 h 8271210"/>
              <a:gd name="connsiteX42" fmla="*/ 3733800 w 4260152"/>
              <a:gd name="connsiteY42" fmla="*/ 1394160 h 8271210"/>
              <a:gd name="connsiteX43" fmla="*/ 3409950 w 4260152"/>
              <a:gd name="connsiteY43" fmla="*/ 1546560 h 8271210"/>
              <a:gd name="connsiteX44" fmla="*/ 3381375 w 4260152"/>
              <a:gd name="connsiteY44" fmla="*/ 1546560 h 8271210"/>
              <a:gd name="connsiteX45" fmla="*/ 3238500 w 4260152"/>
              <a:gd name="connsiteY45" fmla="*/ 1441785 h 8271210"/>
              <a:gd name="connsiteX46" fmla="*/ 3067050 w 4260152"/>
              <a:gd name="connsiteY46" fmla="*/ 1184610 h 8271210"/>
              <a:gd name="connsiteX47" fmla="*/ 2895600 w 4260152"/>
              <a:gd name="connsiteY47" fmla="*/ 1032210 h 8271210"/>
              <a:gd name="connsiteX48" fmla="*/ 2838450 w 4260152"/>
              <a:gd name="connsiteY48" fmla="*/ 946485 h 8271210"/>
              <a:gd name="connsiteX49" fmla="*/ 2733675 w 4260152"/>
              <a:gd name="connsiteY49" fmla="*/ 994110 h 8271210"/>
              <a:gd name="connsiteX50" fmla="*/ 2533650 w 4260152"/>
              <a:gd name="connsiteY50" fmla="*/ 908385 h 8271210"/>
              <a:gd name="connsiteX51" fmla="*/ 2428875 w 4260152"/>
              <a:gd name="connsiteY51" fmla="*/ 908385 h 8271210"/>
              <a:gd name="connsiteX52" fmla="*/ 2352675 w 4260152"/>
              <a:gd name="connsiteY52" fmla="*/ 908385 h 8271210"/>
              <a:gd name="connsiteX53" fmla="*/ 2266950 w 4260152"/>
              <a:gd name="connsiteY53" fmla="*/ 794085 h 8271210"/>
              <a:gd name="connsiteX54" fmla="*/ 2000250 w 4260152"/>
              <a:gd name="connsiteY54" fmla="*/ 222586 h 8271210"/>
              <a:gd name="connsiteX55" fmla="*/ 1171576 w 4260152"/>
              <a:gd name="connsiteY55" fmla="*/ 632161 h 8271210"/>
              <a:gd name="connsiteX56" fmla="*/ 885825 w 4260152"/>
              <a:gd name="connsiteY56" fmla="*/ 3511 h 8271210"/>
              <a:gd name="connsiteX57" fmla="*/ 0 w 4260152"/>
              <a:gd name="connsiteY57" fmla="*/ 355935 h 8271210"/>
              <a:gd name="connsiteX0" fmla="*/ 800100 w 4260152"/>
              <a:gd name="connsiteY0" fmla="*/ 8271210 h 8271210"/>
              <a:gd name="connsiteX1" fmla="*/ 1104900 w 4260152"/>
              <a:gd name="connsiteY1" fmla="*/ 8004510 h 8271210"/>
              <a:gd name="connsiteX2" fmla="*/ 1190625 w 4260152"/>
              <a:gd name="connsiteY2" fmla="*/ 7747335 h 8271210"/>
              <a:gd name="connsiteX3" fmla="*/ 1285875 w 4260152"/>
              <a:gd name="connsiteY3" fmla="*/ 7271085 h 8271210"/>
              <a:gd name="connsiteX4" fmla="*/ 1304925 w 4260152"/>
              <a:gd name="connsiteY4" fmla="*/ 6766260 h 8271210"/>
              <a:gd name="connsiteX5" fmla="*/ 1219200 w 4260152"/>
              <a:gd name="connsiteY5" fmla="*/ 6480510 h 8271210"/>
              <a:gd name="connsiteX6" fmla="*/ 1114425 w 4260152"/>
              <a:gd name="connsiteY6" fmla="*/ 5861385 h 8271210"/>
              <a:gd name="connsiteX7" fmla="*/ 1123950 w 4260152"/>
              <a:gd name="connsiteY7" fmla="*/ 5680410 h 8271210"/>
              <a:gd name="connsiteX8" fmla="*/ 1247775 w 4260152"/>
              <a:gd name="connsiteY8" fmla="*/ 5318460 h 8271210"/>
              <a:gd name="connsiteX9" fmla="*/ 1495425 w 4260152"/>
              <a:gd name="connsiteY9" fmla="*/ 4985085 h 8271210"/>
              <a:gd name="connsiteX10" fmla="*/ 1971675 w 4260152"/>
              <a:gd name="connsiteY10" fmla="*/ 4708860 h 8271210"/>
              <a:gd name="connsiteX11" fmla="*/ 2343150 w 4260152"/>
              <a:gd name="connsiteY11" fmla="*/ 4613610 h 8271210"/>
              <a:gd name="connsiteX12" fmla="*/ 2419350 w 4260152"/>
              <a:gd name="connsiteY12" fmla="*/ 4613610 h 8271210"/>
              <a:gd name="connsiteX13" fmla="*/ 2609850 w 4260152"/>
              <a:gd name="connsiteY13" fmla="*/ 4527885 h 8271210"/>
              <a:gd name="connsiteX14" fmla="*/ 2771775 w 4260152"/>
              <a:gd name="connsiteY14" fmla="*/ 4518360 h 8271210"/>
              <a:gd name="connsiteX15" fmla="*/ 2895600 w 4260152"/>
              <a:gd name="connsiteY15" fmla="*/ 4423110 h 8271210"/>
              <a:gd name="connsiteX16" fmla="*/ 2990850 w 4260152"/>
              <a:gd name="connsiteY16" fmla="*/ 4404060 h 8271210"/>
              <a:gd name="connsiteX17" fmla="*/ 3048000 w 4260152"/>
              <a:gd name="connsiteY17" fmla="*/ 4318335 h 8271210"/>
              <a:gd name="connsiteX18" fmla="*/ 3181350 w 4260152"/>
              <a:gd name="connsiteY18" fmla="*/ 4184985 h 8271210"/>
              <a:gd name="connsiteX19" fmla="*/ 3248025 w 4260152"/>
              <a:gd name="connsiteY19" fmla="*/ 4156410 h 8271210"/>
              <a:gd name="connsiteX20" fmla="*/ 3314700 w 4260152"/>
              <a:gd name="connsiteY20" fmla="*/ 4042110 h 8271210"/>
              <a:gd name="connsiteX21" fmla="*/ 3562350 w 4260152"/>
              <a:gd name="connsiteY21" fmla="*/ 4099260 h 8271210"/>
              <a:gd name="connsiteX22" fmla="*/ 3829050 w 4260152"/>
              <a:gd name="connsiteY22" fmla="*/ 3994485 h 8271210"/>
              <a:gd name="connsiteX23" fmla="*/ 3829050 w 4260152"/>
              <a:gd name="connsiteY23" fmla="*/ 3870660 h 8271210"/>
              <a:gd name="connsiteX24" fmla="*/ 3914775 w 4260152"/>
              <a:gd name="connsiteY24" fmla="*/ 3680160 h 8271210"/>
              <a:gd name="connsiteX25" fmla="*/ 4000500 w 4260152"/>
              <a:gd name="connsiteY25" fmla="*/ 3651585 h 8271210"/>
              <a:gd name="connsiteX26" fmla="*/ 4057650 w 4260152"/>
              <a:gd name="connsiteY26" fmla="*/ 3565860 h 8271210"/>
              <a:gd name="connsiteX27" fmla="*/ 4086225 w 4260152"/>
              <a:gd name="connsiteY27" fmla="*/ 3384885 h 8271210"/>
              <a:gd name="connsiteX28" fmla="*/ 4219575 w 4260152"/>
              <a:gd name="connsiteY28" fmla="*/ 3289635 h 8271210"/>
              <a:gd name="connsiteX29" fmla="*/ 4257675 w 4260152"/>
              <a:gd name="connsiteY29" fmla="*/ 2984835 h 8271210"/>
              <a:gd name="connsiteX30" fmla="*/ 4162425 w 4260152"/>
              <a:gd name="connsiteY30" fmla="*/ 2822910 h 8271210"/>
              <a:gd name="connsiteX31" fmla="*/ 4181475 w 4260152"/>
              <a:gd name="connsiteY31" fmla="*/ 2584785 h 8271210"/>
              <a:gd name="connsiteX32" fmla="*/ 4238625 w 4260152"/>
              <a:gd name="connsiteY32" fmla="*/ 2422860 h 8271210"/>
              <a:gd name="connsiteX33" fmla="*/ 4171950 w 4260152"/>
              <a:gd name="connsiteY33" fmla="*/ 2356185 h 8271210"/>
              <a:gd name="connsiteX34" fmla="*/ 4095750 w 4260152"/>
              <a:gd name="connsiteY34" fmla="*/ 2299035 h 8271210"/>
              <a:gd name="connsiteX35" fmla="*/ 4029075 w 4260152"/>
              <a:gd name="connsiteY35" fmla="*/ 2079960 h 8271210"/>
              <a:gd name="connsiteX36" fmla="*/ 4029075 w 4260152"/>
              <a:gd name="connsiteY36" fmla="*/ 1975185 h 8271210"/>
              <a:gd name="connsiteX37" fmla="*/ 4038600 w 4260152"/>
              <a:gd name="connsiteY37" fmla="*/ 1832310 h 8271210"/>
              <a:gd name="connsiteX38" fmla="*/ 4086225 w 4260152"/>
              <a:gd name="connsiteY38" fmla="*/ 1651335 h 8271210"/>
              <a:gd name="connsiteX39" fmla="*/ 4152900 w 4260152"/>
              <a:gd name="connsiteY39" fmla="*/ 1479885 h 8271210"/>
              <a:gd name="connsiteX40" fmla="*/ 4057650 w 4260152"/>
              <a:gd name="connsiteY40" fmla="*/ 1317960 h 8271210"/>
              <a:gd name="connsiteX41" fmla="*/ 3943350 w 4260152"/>
              <a:gd name="connsiteY41" fmla="*/ 1251285 h 8271210"/>
              <a:gd name="connsiteX42" fmla="*/ 3733800 w 4260152"/>
              <a:gd name="connsiteY42" fmla="*/ 1394160 h 8271210"/>
              <a:gd name="connsiteX43" fmla="*/ 3409950 w 4260152"/>
              <a:gd name="connsiteY43" fmla="*/ 1546560 h 8271210"/>
              <a:gd name="connsiteX44" fmla="*/ 3381375 w 4260152"/>
              <a:gd name="connsiteY44" fmla="*/ 1546560 h 8271210"/>
              <a:gd name="connsiteX45" fmla="*/ 3238500 w 4260152"/>
              <a:gd name="connsiteY45" fmla="*/ 1441785 h 8271210"/>
              <a:gd name="connsiteX46" fmla="*/ 3067050 w 4260152"/>
              <a:gd name="connsiteY46" fmla="*/ 1184610 h 8271210"/>
              <a:gd name="connsiteX47" fmla="*/ 2895600 w 4260152"/>
              <a:gd name="connsiteY47" fmla="*/ 1032210 h 8271210"/>
              <a:gd name="connsiteX48" fmla="*/ 2838450 w 4260152"/>
              <a:gd name="connsiteY48" fmla="*/ 946485 h 8271210"/>
              <a:gd name="connsiteX49" fmla="*/ 2733675 w 4260152"/>
              <a:gd name="connsiteY49" fmla="*/ 994110 h 8271210"/>
              <a:gd name="connsiteX50" fmla="*/ 2533650 w 4260152"/>
              <a:gd name="connsiteY50" fmla="*/ 908385 h 8271210"/>
              <a:gd name="connsiteX51" fmla="*/ 2428875 w 4260152"/>
              <a:gd name="connsiteY51" fmla="*/ 908385 h 8271210"/>
              <a:gd name="connsiteX52" fmla="*/ 2352675 w 4260152"/>
              <a:gd name="connsiteY52" fmla="*/ 908385 h 8271210"/>
              <a:gd name="connsiteX53" fmla="*/ 2266950 w 4260152"/>
              <a:gd name="connsiteY53" fmla="*/ 794085 h 8271210"/>
              <a:gd name="connsiteX54" fmla="*/ 2266950 w 4260152"/>
              <a:gd name="connsiteY54" fmla="*/ 470236 h 8271210"/>
              <a:gd name="connsiteX55" fmla="*/ 2000250 w 4260152"/>
              <a:gd name="connsiteY55" fmla="*/ 222586 h 8271210"/>
              <a:gd name="connsiteX56" fmla="*/ 1171576 w 4260152"/>
              <a:gd name="connsiteY56" fmla="*/ 632161 h 8271210"/>
              <a:gd name="connsiteX57" fmla="*/ 885825 w 4260152"/>
              <a:gd name="connsiteY57" fmla="*/ 3511 h 8271210"/>
              <a:gd name="connsiteX58" fmla="*/ 0 w 4260152"/>
              <a:gd name="connsiteY58" fmla="*/ 355935 h 8271210"/>
              <a:gd name="connsiteX0" fmla="*/ 800100 w 4260152"/>
              <a:gd name="connsiteY0" fmla="*/ 8271210 h 8271210"/>
              <a:gd name="connsiteX1" fmla="*/ 1104900 w 4260152"/>
              <a:gd name="connsiteY1" fmla="*/ 8004510 h 8271210"/>
              <a:gd name="connsiteX2" fmla="*/ 1190625 w 4260152"/>
              <a:gd name="connsiteY2" fmla="*/ 7747335 h 8271210"/>
              <a:gd name="connsiteX3" fmla="*/ 1285875 w 4260152"/>
              <a:gd name="connsiteY3" fmla="*/ 7271085 h 8271210"/>
              <a:gd name="connsiteX4" fmla="*/ 1304925 w 4260152"/>
              <a:gd name="connsiteY4" fmla="*/ 6766260 h 8271210"/>
              <a:gd name="connsiteX5" fmla="*/ 1219200 w 4260152"/>
              <a:gd name="connsiteY5" fmla="*/ 6480510 h 8271210"/>
              <a:gd name="connsiteX6" fmla="*/ 1114425 w 4260152"/>
              <a:gd name="connsiteY6" fmla="*/ 5861385 h 8271210"/>
              <a:gd name="connsiteX7" fmla="*/ 1123950 w 4260152"/>
              <a:gd name="connsiteY7" fmla="*/ 5680410 h 8271210"/>
              <a:gd name="connsiteX8" fmla="*/ 1247775 w 4260152"/>
              <a:gd name="connsiteY8" fmla="*/ 5318460 h 8271210"/>
              <a:gd name="connsiteX9" fmla="*/ 1495425 w 4260152"/>
              <a:gd name="connsiteY9" fmla="*/ 4985085 h 8271210"/>
              <a:gd name="connsiteX10" fmla="*/ 1971675 w 4260152"/>
              <a:gd name="connsiteY10" fmla="*/ 4708860 h 8271210"/>
              <a:gd name="connsiteX11" fmla="*/ 2343150 w 4260152"/>
              <a:gd name="connsiteY11" fmla="*/ 4613610 h 8271210"/>
              <a:gd name="connsiteX12" fmla="*/ 2419350 w 4260152"/>
              <a:gd name="connsiteY12" fmla="*/ 4613610 h 8271210"/>
              <a:gd name="connsiteX13" fmla="*/ 2609850 w 4260152"/>
              <a:gd name="connsiteY13" fmla="*/ 4527885 h 8271210"/>
              <a:gd name="connsiteX14" fmla="*/ 2771775 w 4260152"/>
              <a:gd name="connsiteY14" fmla="*/ 4518360 h 8271210"/>
              <a:gd name="connsiteX15" fmla="*/ 2895600 w 4260152"/>
              <a:gd name="connsiteY15" fmla="*/ 4423110 h 8271210"/>
              <a:gd name="connsiteX16" fmla="*/ 2990850 w 4260152"/>
              <a:gd name="connsiteY16" fmla="*/ 4404060 h 8271210"/>
              <a:gd name="connsiteX17" fmla="*/ 3048000 w 4260152"/>
              <a:gd name="connsiteY17" fmla="*/ 4318335 h 8271210"/>
              <a:gd name="connsiteX18" fmla="*/ 3181350 w 4260152"/>
              <a:gd name="connsiteY18" fmla="*/ 4184985 h 8271210"/>
              <a:gd name="connsiteX19" fmla="*/ 3248025 w 4260152"/>
              <a:gd name="connsiteY19" fmla="*/ 4156410 h 8271210"/>
              <a:gd name="connsiteX20" fmla="*/ 3314700 w 4260152"/>
              <a:gd name="connsiteY20" fmla="*/ 4042110 h 8271210"/>
              <a:gd name="connsiteX21" fmla="*/ 3562350 w 4260152"/>
              <a:gd name="connsiteY21" fmla="*/ 4099260 h 8271210"/>
              <a:gd name="connsiteX22" fmla="*/ 3829050 w 4260152"/>
              <a:gd name="connsiteY22" fmla="*/ 3994485 h 8271210"/>
              <a:gd name="connsiteX23" fmla="*/ 3829050 w 4260152"/>
              <a:gd name="connsiteY23" fmla="*/ 3870660 h 8271210"/>
              <a:gd name="connsiteX24" fmla="*/ 3914775 w 4260152"/>
              <a:gd name="connsiteY24" fmla="*/ 3680160 h 8271210"/>
              <a:gd name="connsiteX25" fmla="*/ 4000500 w 4260152"/>
              <a:gd name="connsiteY25" fmla="*/ 3651585 h 8271210"/>
              <a:gd name="connsiteX26" fmla="*/ 4057650 w 4260152"/>
              <a:gd name="connsiteY26" fmla="*/ 3565860 h 8271210"/>
              <a:gd name="connsiteX27" fmla="*/ 4086225 w 4260152"/>
              <a:gd name="connsiteY27" fmla="*/ 3384885 h 8271210"/>
              <a:gd name="connsiteX28" fmla="*/ 4219575 w 4260152"/>
              <a:gd name="connsiteY28" fmla="*/ 3289635 h 8271210"/>
              <a:gd name="connsiteX29" fmla="*/ 4257675 w 4260152"/>
              <a:gd name="connsiteY29" fmla="*/ 2984835 h 8271210"/>
              <a:gd name="connsiteX30" fmla="*/ 4162425 w 4260152"/>
              <a:gd name="connsiteY30" fmla="*/ 2822910 h 8271210"/>
              <a:gd name="connsiteX31" fmla="*/ 4181475 w 4260152"/>
              <a:gd name="connsiteY31" fmla="*/ 2584785 h 8271210"/>
              <a:gd name="connsiteX32" fmla="*/ 4238625 w 4260152"/>
              <a:gd name="connsiteY32" fmla="*/ 2422860 h 8271210"/>
              <a:gd name="connsiteX33" fmla="*/ 4171950 w 4260152"/>
              <a:gd name="connsiteY33" fmla="*/ 2356185 h 8271210"/>
              <a:gd name="connsiteX34" fmla="*/ 4095750 w 4260152"/>
              <a:gd name="connsiteY34" fmla="*/ 2299035 h 8271210"/>
              <a:gd name="connsiteX35" fmla="*/ 4029075 w 4260152"/>
              <a:gd name="connsiteY35" fmla="*/ 2079960 h 8271210"/>
              <a:gd name="connsiteX36" fmla="*/ 4029075 w 4260152"/>
              <a:gd name="connsiteY36" fmla="*/ 1975185 h 8271210"/>
              <a:gd name="connsiteX37" fmla="*/ 4038600 w 4260152"/>
              <a:gd name="connsiteY37" fmla="*/ 1832310 h 8271210"/>
              <a:gd name="connsiteX38" fmla="*/ 4086225 w 4260152"/>
              <a:gd name="connsiteY38" fmla="*/ 1651335 h 8271210"/>
              <a:gd name="connsiteX39" fmla="*/ 4152900 w 4260152"/>
              <a:gd name="connsiteY39" fmla="*/ 1479885 h 8271210"/>
              <a:gd name="connsiteX40" fmla="*/ 4057650 w 4260152"/>
              <a:gd name="connsiteY40" fmla="*/ 1317960 h 8271210"/>
              <a:gd name="connsiteX41" fmla="*/ 3943350 w 4260152"/>
              <a:gd name="connsiteY41" fmla="*/ 1251285 h 8271210"/>
              <a:gd name="connsiteX42" fmla="*/ 3733800 w 4260152"/>
              <a:gd name="connsiteY42" fmla="*/ 1394160 h 8271210"/>
              <a:gd name="connsiteX43" fmla="*/ 3409950 w 4260152"/>
              <a:gd name="connsiteY43" fmla="*/ 1546560 h 8271210"/>
              <a:gd name="connsiteX44" fmla="*/ 3381375 w 4260152"/>
              <a:gd name="connsiteY44" fmla="*/ 1546560 h 8271210"/>
              <a:gd name="connsiteX45" fmla="*/ 3238500 w 4260152"/>
              <a:gd name="connsiteY45" fmla="*/ 1441785 h 8271210"/>
              <a:gd name="connsiteX46" fmla="*/ 3067050 w 4260152"/>
              <a:gd name="connsiteY46" fmla="*/ 1184610 h 8271210"/>
              <a:gd name="connsiteX47" fmla="*/ 2895600 w 4260152"/>
              <a:gd name="connsiteY47" fmla="*/ 1032210 h 8271210"/>
              <a:gd name="connsiteX48" fmla="*/ 2838450 w 4260152"/>
              <a:gd name="connsiteY48" fmla="*/ 946485 h 8271210"/>
              <a:gd name="connsiteX49" fmla="*/ 2733675 w 4260152"/>
              <a:gd name="connsiteY49" fmla="*/ 994110 h 8271210"/>
              <a:gd name="connsiteX50" fmla="*/ 2533650 w 4260152"/>
              <a:gd name="connsiteY50" fmla="*/ 908385 h 8271210"/>
              <a:gd name="connsiteX51" fmla="*/ 2428875 w 4260152"/>
              <a:gd name="connsiteY51" fmla="*/ 908385 h 8271210"/>
              <a:gd name="connsiteX52" fmla="*/ 2352675 w 4260152"/>
              <a:gd name="connsiteY52" fmla="*/ 908385 h 8271210"/>
              <a:gd name="connsiteX53" fmla="*/ 2266950 w 4260152"/>
              <a:gd name="connsiteY53" fmla="*/ 794085 h 8271210"/>
              <a:gd name="connsiteX54" fmla="*/ 2266950 w 4260152"/>
              <a:gd name="connsiteY54" fmla="*/ 470236 h 8271210"/>
              <a:gd name="connsiteX55" fmla="*/ 2162175 w 4260152"/>
              <a:gd name="connsiteY55" fmla="*/ 384511 h 8271210"/>
              <a:gd name="connsiteX56" fmla="*/ 2000250 w 4260152"/>
              <a:gd name="connsiteY56" fmla="*/ 222586 h 8271210"/>
              <a:gd name="connsiteX57" fmla="*/ 1171576 w 4260152"/>
              <a:gd name="connsiteY57" fmla="*/ 632161 h 8271210"/>
              <a:gd name="connsiteX58" fmla="*/ 885825 w 4260152"/>
              <a:gd name="connsiteY58" fmla="*/ 3511 h 8271210"/>
              <a:gd name="connsiteX59" fmla="*/ 0 w 4260152"/>
              <a:gd name="connsiteY59" fmla="*/ 355935 h 8271210"/>
              <a:gd name="connsiteX0" fmla="*/ 800100 w 4260152"/>
              <a:gd name="connsiteY0" fmla="*/ 8271210 h 8271210"/>
              <a:gd name="connsiteX1" fmla="*/ 1104900 w 4260152"/>
              <a:gd name="connsiteY1" fmla="*/ 8004510 h 8271210"/>
              <a:gd name="connsiteX2" fmla="*/ 1190625 w 4260152"/>
              <a:gd name="connsiteY2" fmla="*/ 7747335 h 8271210"/>
              <a:gd name="connsiteX3" fmla="*/ 1285875 w 4260152"/>
              <a:gd name="connsiteY3" fmla="*/ 7271085 h 8271210"/>
              <a:gd name="connsiteX4" fmla="*/ 1304925 w 4260152"/>
              <a:gd name="connsiteY4" fmla="*/ 6766260 h 8271210"/>
              <a:gd name="connsiteX5" fmla="*/ 1219200 w 4260152"/>
              <a:gd name="connsiteY5" fmla="*/ 6480510 h 8271210"/>
              <a:gd name="connsiteX6" fmla="*/ 1114425 w 4260152"/>
              <a:gd name="connsiteY6" fmla="*/ 5861385 h 8271210"/>
              <a:gd name="connsiteX7" fmla="*/ 1123950 w 4260152"/>
              <a:gd name="connsiteY7" fmla="*/ 5680410 h 8271210"/>
              <a:gd name="connsiteX8" fmla="*/ 1247775 w 4260152"/>
              <a:gd name="connsiteY8" fmla="*/ 5318460 h 8271210"/>
              <a:gd name="connsiteX9" fmla="*/ 1495425 w 4260152"/>
              <a:gd name="connsiteY9" fmla="*/ 4985085 h 8271210"/>
              <a:gd name="connsiteX10" fmla="*/ 1971675 w 4260152"/>
              <a:gd name="connsiteY10" fmla="*/ 4708860 h 8271210"/>
              <a:gd name="connsiteX11" fmla="*/ 2343150 w 4260152"/>
              <a:gd name="connsiteY11" fmla="*/ 4613610 h 8271210"/>
              <a:gd name="connsiteX12" fmla="*/ 2419350 w 4260152"/>
              <a:gd name="connsiteY12" fmla="*/ 4613610 h 8271210"/>
              <a:gd name="connsiteX13" fmla="*/ 2609850 w 4260152"/>
              <a:gd name="connsiteY13" fmla="*/ 4527885 h 8271210"/>
              <a:gd name="connsiteX14" fmla="*/ 2771775 w 4260152"/>
              <a:gd name="connsiteY14" fmla="*/ 4518360 h 8271210"/>
              <a:gd name="connsiteX15" fmla="*/ 2895600 w 4260152"/>
              <a:gd name="connsiteY15" fmla="*/ 4423110 h 8271210"/>
              <a:gd name="connsiteX16" fmla="*/ 2990850 w 4260152"/>
              <a:gd name="connsiteY16" fmla="*/ 4404060 h 8271210"/>
              <a:gd name="connsiteX17" fmla="*/ 3048000 w 4260152"/>
              <a:gd name="connsiteY17" fmla="*/ 4318335 h 8271210"/>
              <a:gd name="connsiteX18" fmla="*/ 3181350 w 4260152"/>
              <a:gd name="connsiteY18" fmla="*/ 4184985 h 8271210"/>
              <a:gd name="connsiteX19" fmla="*/ 3248025 w 4260152"/>
              <a:gd name="connsiteY19" fmla="*/ 4156410 h 8271210"/>
              <a:gd name="connsiteX20" fmla="*/ 3314700 w 4260152"/>
              <a:gd name="connsiteY20" fmla="*/ 4042110 h 8271210"/>
              <a:gd name="connsiteX21" fmla="*/ 3562350 w 4260152"/>
              <a:gd name="connsiteY21" fmla="*/ 4099260 h 8271210"/>
              <a:gd name="connsiteX22" fmla="*/ 3829050 w 4260152"/>
              <a:gd name="connsiteY22" fmla="*/ 3994485 h 8271210"/>
              <a:gd name="connsiteX23" fmla="*/ 3829050 w 4260152"/>
              <a:gd name="connsiteY23" fmla="*/ 3870660 h 8271210"/>
              <a:gd name="connsiteX24" fmla="*/ 3914775 w 4260152"/>
              <a:gd name="connsiteY24" fmla="*/ 3680160 h 8271210"/>
              <a:gd name="connsiteX25" fmla="*/ 4000500 w 4260152"/>
              <a:gd name="connsiteY25" fmla="*/ 3651585 h 8271210"/>
              <a:gd name="connsiteX26" fmla="*/ 4057650 w 4260152"/>
              <a:gd name="connsiteY26" fmla="*/ 3565860 h 8271210"/>
              <a:gd name="connsiteX27" fmla="*/ 4086225 w 4260152"/>
              <a:gd name="connsiteY27" fmla="*/ 3384885 h 8271210"/>
              <a:gd name="connsiteX28" fmla="*/ 4219575 w 4260152"/>
              <a:gd name="connsiteY28" fmla="*/ 3289635 h 8271210"/>
              <a:gd name="connsiteX29" fmla="*/ 4257675 w 4260152"/>
              <a:gd name="connsiteY29" fmla="*/ 2984835 h 8271210"/>
              <a:gd name="connsiteX30" fmla="*/ 4162425 w 4260152"/>
              <a:gd name="connsiteY30" fmla="*/ 2822910 h 8271210"/>
              <a:gd name="connsiteX31" fmla="*/ 4181475 w 4260152"/>
              <a:gd name="connsiteY31" fmla="*/ 2584785 h 8271210"/>
              <a:gd name="connsiteX32" fmla="*/ 4238625 w 4260152"/>
              <a:gd name="connsiteY32" fmla="*/ 2422860 h 8271210"/>
              <a:gd name="connsiteX33" fmla="*/ 4171950 w 4260152"/>
              <a:gd name="connsiteY33" fmla="*/ 2356185 h 8271210"/>
              <a:gd name="connsiteX34" fmla="*/ 4095750 w 4260152"/>
              <a:gd name="connsiteY34" fmla="*/ 2299035 h 8271210"/>
              <a:gd name="connsiteX35" fmla="*/ 4029075 w 4260152"/>
              <a:gd name="connsiteY35" fmla="*/ 2079960 h 8271210"/>
              <a:gd name="connsiteX36" fmla="*/ 4029075 w 4260152"/>
              <a:gd name="connsiteY36" fmla="*/ 1975185 h 8271210"/>
              <a:gd name="connsiteX37" fmla="*/ 4038600 w 4260152"/>
              <a:gd name="connsiteY37" fmla="*/ 1832310 h 8271210"/>
              <a:gd name="connsiteX38" fmla="*/ 4086225 w 4260152"/>
              <a:gd name="connsiteY38" fmla="*/ 1651335 h 8271210"/>
              <a:gd name="connsiteX39" fmla="*/ 4152900 w 4260152"/>
              <a:gd name="connsiteY39" fmla="*/ 1479885 h 8271210"/>
              <a:gd name="connsiteX40" fmla="*/ 4057650 w 4260152"/>
              <a:gd name="connsiteY40" fmla="*/ 1317960 h 8271210"/>
              <a:gd name="connsiteX41" fmla="*/ 3943350 w 4260152"/>
              <a:gd name="connsiteY41" fmla="*/ 1251285 h 8271210"/>
              <a:gd name="connsiteX42" fmla="*/ 3733800 w 4260152"/>
              <a:gd name="connsiteY42" fmla="*/ 1394160 h 8271210"/>
              <a:gd name="connsiteX43" fmla="*/ 3409950 w 4260152"/>
              <a:gd name="connsiteY43" fmla="*/ 1546560 h 8271210"/>
              <a:gd name="connsiteX44" fmla="*/ 3381375 w 4260152"/>
              <a:gd name="connsiteY44" fmla="*/ 1546560 h 8271210"/>
              <a:gd name="connsiteX45" fmla="*/ 3238500 w 4260152"/>
              <a:gd name="connsiteY45" fmla="*/ 1441785 h 8271210"/>
              <a:gd name="connsiteX46" fmla="*/ 3067050 w 4260152"/>
              <a:gd name="connsiteY46" fmla="*/ 1184610 h 8271210"/>
              <a:gd name="connsiteX47" fmla="*/ 2895600 w 4260152"/>
              <a:gd name="connsiteY47" fmla="*/ 1032210 h 8271210"/>
              <a:gd name="connsiteX48" fmla="*/ 2838450 w 4260152"/>
              <a:gd name="connsiteY48" fmla="*/ 946485 h 8271210"/>
              <a:gd name="connsiteX49" fmla="*/ 2733675 w 4260152"/>
              <a:gd name="connsiteY49" fmla="*/ 994110 h 8271210"/>
              <a:gd name="connsiteX50" fmla="*/ 2533650 w 4260152"/>
              <a:gd name="connsiteY50" fmla="*/ 908385 h 8271210"/>
              <a:gd name="connsiteX51" fmla="*/ 2428875 w 4260152"/>
              <a:gd name="connsiteY51" fmla="*/ 908385 h 8271210"/>
              <a:gd name="connsiteX52" fmla="*/ 2352675 w 4260152"/>
              <a:gd name="connsiteY52" fmla="*/ 908385 h 8271210"/>
              <a:gd name="connsiteX53" fmla="*/ 2266950 w 4260152"/>
              <a:gd name="connsiteY53" fmla="*/ 794085 h 8271210"/>
              <a:gd name="connsiteX54" fmla="*/ 2266950 w 4260152"/>
              <a:gd name="connsiteY54" fmla="*/ 470236 h 8271210"/>
              <a:gd name="connsiteX55" fmla="*/ 2162175 w 4260152"/>
              <a:gd name="connsiteY55" fmla="*/ 384511 h 8271210"/>
              <a:gd name="connsiteX56" fmla="*/ 2000250 w 4260152"/>
              <a:gd name="connsiteY56" fmla="*/ 222586 h 8271210"/>
              <a:gd name="connsiteX57" fmla="*/ 1333501 w 4260152"/>
              <a:gd name="connsiteY57" fmla="*/ 298786 h 8271210"/>
              <a:gd name="connsiteX58" fmla="*/ 885825 w 4260152"/>
              <a:gd name="connsiteY58" fmla="*/ 3511 h 8271210"/>
              <a:gd name="connsiteX59" fmla="*/ 0 w 4260152"/>
              <a:gd name="connsiteY59" fmla="*/ 355935 h 8271210"/>
              <a:gd name="connsiteX0" fmla="*/ 800100 w 4260152"/>
              <a:gd name="connsiteY0" fmla="*/ 8296768 h 8296768"/>
              <a:gd name="connsiteX1" fmla="*/ 1104900 w 4260152"/>
              <a:gd name="connsiteY1" fmla="*/ 8030068 h 8296768"/>
              <a:gd name="connsiteX2" fmla="*/ 1190625 w 4260152"/>
              <a:gd name="connsiteY2" fmla="*/ 7772893 h 8296768"/>
              <a:gd name="connsiteX3" fmla="*/ 1285875 w 4260152"/>
              <a:gd name="connsiteY3" fmla="*/ 7296643 h 8296768"/>
              <a:gd name="connsiteX4" fmla="*/ 1304925 w 4260152"/>
              <a:gd name="connsiteY4" fmla="*/ 6791818 h 8296768"/>
              <a:gd name="connsiteX5" fmla="*/ 1219200 w 4260152"/>
              <a:gd name="connsiteY5" fmla="*/ 6506068 h 8296768"/>
              <a:gd name="connsiteX6" fmla="*/ 1114425 w 4260152"/>
              <a:gd name="connsiteY6" fmla="*/ 5886943 h 8296768"/>
              <a:gd name="connsiteX7" fmla="*/ 1123950 w 4260152"/>
              <a:gd name="connsiteY7" fmla="*/ 5705968 h 8296768"/>
              <a:gd name="connsiteX8" fmla="*/ 1247775 w 4260152"/>
              <a:gd name="connsiteY8" fmla="*/ 5344018 h 8296768"/>
              <a:gd name="connsiteX9" fmla="*/ 1495425 w 4260152"/>
              <a:gd name="connsiteY9" fmla="*/ 5010643 h 8296768"/>
              <a:gd name="connsiteX10" fmla="*/ 1971675 w 4260152"/>
              <a:gd name="connsiteY10" fmla="*/ 4734418 h 8296768"/>
              <a:gd name="connsiteX11" fmla="*/ 2343150 w 4260152"/>
              <a:gd name="connsiteY11" fmla="*/ 4639168 h 8296768"/>
              <a:gd name="connsiteX12" fmla="*/ 2419350 w 4260152"/>
              <a:gd name="connsiteY12" fmla="*/ 4639168 h 8296768"/>
              <a:gd name="connsiteX13" fmla="*/ 2609850 w 4260152"/>
              <a:gd name="connsiteY13" fmla="*/ 4553443 h 8296768"/>
              <a:gd name="connsiteX14" fmla="*/ 2771775 w 4260152"/>
              <a:gd name="connsiteY14" fmla="*/ 4543918 h 8296768"/>
              <a:gd name="connsiteX15" fmla="*/ 2895600 w 4260152"/>
              <a:gd name="connsiteY15" fmla="*/ 4448668 h 8296768"/>
              <a:gd name="connsiteX16" fmla="*/ 2990850 w 4260152"/>
              <a:gd name="connsiteY16" fmla="*/ 4429618 h 8296768"/>
              <a:gd name="connsiteX17" fmla="*/ 3048000 w 4260152"/>
              <a:gd name="connsiteY17" fmla="*/ 4343893 h 8296768"/>
              <a:gd name="connsiteX18" fmla="*/ 3181350 w 4260152"/>
              <a:gd name="connsiteY18" fmla="*/ 4210543 h 8296768"/>
              <a:gd name="connsiteX19" fmla="*/ 3248025 w 4260152"/>
              <a:gd name="connsiteY19" fmla="*/ 4181968 h 8296768"/>
              <a:gd name="connsiteX20" fmla="*/ 3314700 w 4260152"/>
              <a:gd name="connsiteY20" fmla="*/ 4067668 h 8296768"/>
              <a:gd name="connsiteX21" fmla="*/ 3562350 w 4260152"/>
              <a:gd name="connsiteY21" fmla="*/ 4124818 h 8296768"/>
              <a:gd name="connsiteX22" fmla="*/ 3829050 w 4260152"/>
              <a:gd name="connsiteY22" fmla="*/ 4020043 h 8296768"/>
              <a:gd name="connsiteX23" fmla="*/ 3829050 w 4260152"/>
              <a:gd name="connsiteY23" fmla="*/ 3896218 h 8296768"/>
              <a:gd name="connsiteX24" fmla="*/ 3914775 w 4260152"/>
              <a:gd name="connsiteY24" fmla="*/ 3705718 h 8296768"/>
              <a:gd name="connsiteX25" fmla="*/ 4000500 w 4260152"/>
              <a:gd name="connsiteY25" fmla="*/ 3677143 h 8296768"/>
              <a:gd name="connsiteX26" fmla="*/ 4057650 w 4260152"/>
              <a:gd name="connsiteY26" fmla="*/ 3591418 h 8296768"/>
              <a:gd name="connsiteX27" fmla="*/ 4086225 w 4260152"/>
              <a:gd name="connsiteY27" fmla="*/ 3410443 h 8296768"/>
              <a:gd name="connsiteX28" fmla="*/ 4219575 w 4260152"/>
              <a:gd name="connsiteY28" fmla="*/ 3315193 h 8296768"/>
              <a:gd name="connsiteX29" fmla="*/ 4257675 w 4260152"/>
              <a:gd name="connsiteY29" fmla="*/ 3010393 h 8296768"/>
              <a:gd name="connsiteX30" fmla="*/ 4162425 w 4260152"/>
              <a:gd name="connsiteY30" fmla="*/ 2848468 h 8296768"/>
              <a:gd name="connsiteX31" fmla="*/ 4181475 w 4260152"/>
              <a:gd name="connsiteY31" fmla="*/ 2610343 h 8296768"/>
              <a:gd name="connsiteX32" fmla="*/ 4238625 w 4260152"/>
              <a:gd name="connsiteY32" fmla="*/ 2448418 h 8296768"/>
              <a:gd name="connsiteX33" fmla="*/ 4171950 w 4260152"/>
              <a:gd name="connsiteY33" fmla="*/ 2381743 h 8296768"/>
              <a:gd name="connsiteX34" fmla="*/ 4095750 w 4260152"/>
              <a:gd name="connsiteY34" fmla="*/ 2324593 h 8296768"/>
              <a:gd name="connsiteX35" fmla="*/ 4029075 w 4260152"/>
              <a:gd name="connsiteY35" fmla="*/ 2105518 h 8296768"/>
              <a:gd name="connsiteX36" fmla="*/ 4029075 w 4260152"/>
              <a:gd name="connsiteY36" fmla="*/ 2000743 h 8296768"/>
              <a:gd name="connsiteX37" fmla="*/ 4038600 w 4260152"/>
              <a:gd name="connsiteY37" fmla="*/ 1857868 h 8296768"/>
              <a:gd name="connsiteX38" fmla="*/ 4086225 w 4260152"/>
              <a:gd name="connsiteY38" fmla="*/ 1676893 h 8296768"/>
              <a:gd name="connsiteX39" fmla="*/ 4152900 w 4260152"/>
              <a:gd name="connsiteY39" fmla="*/ 1505443 h 8296768"/>
              <a:gd name="connsiteX40" fmla="*/ 4057650 w 4260152"/>
              <a:gd name="connsiteY40" fmla="*/ 1343518 h 8296768"/>
              <a:gd name="connsiteX41" fmla="*/ 3943350 w 4260152"/>
              <a:gd name="connsiteY41" fmla="*/ 1276843 h 8296768"/>
              <a:gd name="connsiteX42" fmla="*/ 3733800 w 4260152"/>
              <a:gd name="connsiteY42" fmla="*/ 1419718 h 8296768"/>
              <a:gd name="connsiteX43" fmla="*/ 3409950 w 4260152"/>
              <a:gd name="connsiteY43" fmla="*/ 1572118 h 8296768"/>
              <a:gd name="connsiteX44" fmla="*/ 3381375 w 4260152"/>
              <a:gd name="connsiteY44" fmla="*/ 1572118 h 8296768"/>
              <a:gd name="connsiteX45" fmla="*/ 3238500 w 4260152"/>
              <a:gd name="connsiteY45" fmla="*/ 1467343 h 8296768"/>
              <a:gd name="connsiteX46" fmla="*/ 3067050 w 4260152"/>
              <a:gd name="connsiteY46" fmla="*/ 1210168 h 8296768"/>
              <a:gd name="connsiteX47" fmla="*/ 2895600 w 4260152"/>
              <a:gd name="connsiteY47" fmla="*/ 1057768 h 8296768"/>
              <a:gd name="connsiteX48" fmla="*/ 2838450 w 4260152"/>
              <a:gd name="connsiteY48" fmla="*/ 972043 h 8296768"/>
              <a:gd name="connsiteX49" fmla="*/ 2733675 w 4260152"/>
              <a:gd name="connsiteY49" fmla="*/ 1019668 h 8296768"/>
              <a:gd name="connsiteX50" fmla="*/ 2533650 w 4260152"/>
              <a:gd name="connsiteY50" fmla="*/ 933943 h 8296768"/>
              <a:gd name="connsiteX51" fmla="*/ 2428875 w 4260152"/>
              <a:gd name="connsiteY51" fmla="*/ 933943 h 8296768"/>
              <a:gd name="connsiteX52" fmla="*/ 2352675 w 4260152"/>
              <a:gd name="connsiteY52" fmla="*/ 933943 h 8296768"/>
              <a:gd name="connsiteX53" fmla="*/ 2266950 w 4260152"/>
              <a:gd name="connsiteY53" fmla="*/ 819643 h 8296768"/>
              <a:gd name="connsiteX54" fmla="*/ 2266950 w 4260152"/>
              <a:gd name="connsiteY54" fmla="*/ 495794 h 8296768"/>
              <a:gd name="connsiteX55" fmla="*/ 2162175 w 4260152"/>
              <a:gd name="connsiteY55" fmla="*/ 410069 h 8296768"/>
              <a:gd name="connsiteX56" fmla="*/ 2000250 w 4260152"/>
              <a:gd name="connsiteY56" fmla="*/ 248144 h 8296768"/>
              <a:gd name="connsiteX57" fmla="*/ 1333501 w 4260152"/>
              <a:gd name="connsiteY57" fmla="*/ 324344 h 8296768"/>
              <a:gd name="connsiteX58" fmla="*/ 885825 w 4260152"/>
              <a:gd name="connsiteY58" fmla="*/ 29069 h 8296768"/>
              <a:gd name="connsiteX59" fmla="*/ 367665 w 4260152"/>
              <a:gd name="connsiteY59" fmla="*/ 32879 h 8296768"/>
              <a:gd name="connsiteX60" fmla="*/ 0 w 4260152"/>
              <a:gd name="connsiteY60" fmla="*/ 381493 h 8296768"/>
              <a:gd name="connsiteX0" fmla="*/ 800100 w 4260152"/>
              <a:gd name="connsiteY0" fmla="*/ 8282599 h 8282599"/>
              <a:gd name="connsiteX1" fmla="*/ 1104900 w 4260152"/>
              <a:gd name="connsiteY1" fmla="*/ 8015899 h 8282599"/>
              <a:gd name="connsiteX2" fmla="*/ 1190625 w 4260152"/>
              <a:gd name="connsiteY2" fmla="*/ 7758724 h 8282599"/>
              <a:gd name="connsiteX3" fmla="*/ 1285875 w 4260152"/>
              <a:gd name="connsiteY3" fmla="*/ 7282474 h 8282599"/>
              <a:gd name="connsiteX4" fmla="*/ 1304925 w 4260152"/>
              <a:gd name="connsiteY4" fmla="*/ 6777649 h 8282599"/>
              <a:gd name="connsiteX5" fmla="*/ 1219200 w 4260152"/>
              <a:gd name="connsiteY5" fmla="*/ 6491899 h 8282599"/>
              <a:gd name="connsiteX6" fmla="*/ 1114425 w 4260152"/>
              <a:gd name="connsiteY6" fmla="*/ 5872774 h 8282599"/>
              <a:gd name="connsiteX7" fmla="*/ 1123950 w 4260152"/>
              <a:gd name="connsiteY7" fmla="*/ 5691799 h 8282599"/>
              <a:gd name="connsiteX8" fmla="*/ 1247775 w 4260152"/>
              <a:gd name="connsiteY8" fmla="*/ 5329849 h 8282599"/>
              <a:gd name="connsiteX9" fmla="*/ 1495425 w 4260152"/>
              <a:gd name="connsiteY9" fmla="*/ 4996474 h 8282599"/>
              <a:gd name="connsiteX10" fmla="*/ 1971675 w 4260152"/>
              <a:gd name="connsiteY10" fmla="*/ 4720249 h 8282599"/>
              <a:gd name="connsiteX11" fmla="*/ 2343150 w 4260152"/>
              <a:gd name="connsiteY11" fmla="*/ 4624999 h 8282599"/>
              <a:gd name="connsiteX12" fmla="*/ 2419350 w 4260152"/>
              <a:gd name="connsiteY12" fmla="*/ 4624999 h 8282599"/>
              <a:gd name="connsiteX13" fmla="*/ 2609850 w 4260152"/>
              <a:gd name="connsiteY13" fmla="*/ 4539274 h 8282599"/>
              <a:gd name="connsiteX14" fmla="*/ 2771775 w 4260152"/>
              <a:gd name="connsiteY14" fmla="*/ 4529749 h 8282599"/>
              <a:gd name="connsiteX15" fmla="*/ 2895600 w 4260152"/>
              <a:gd name="connsiteY15" fmla="*/ 4434499 h 8282599"/>
              <a:gd name="connsiteX16" fmla="*/ 2990850 w 4260152"/>
              <a:gd name="connsiteY16" fmla="*/ 4415449 h 8282599"/>
              <a:gd name="connsiteX17" fmla="*/ 3048000 w 4260152"/>
              <a:gd name="connsiteY17" fmla="*/ 4329724 h 8282599"/>
              <a:gd name="connsiteX18" fmla="*/ 3181350 w 4260152"/>
              <a:gd name="connsiteY18" fmla="*/ 4196374 h 8282599"/>
              <a:gd name="connsiteX19" fmla="*/ 3248025 w 4260152"/>
              <a:gd name="connsiteY19" fmla="*/ 4167799 h 8282599"/>
              <a:gd name="connsiteX20" fmla="*/ 3314700 w 4260152"/>
              <a:gd name="connsiteY20" fmla="*/ 4053499 h 8282599"/>
              <a:gd name="connsiteX21" fmla="*/ 3562350 w 4260152"/>
              <a:gd name="connsiteY21" fmla="*/ 4110649 h 8282599"/>
              <a:gd name="connsiteX22" fmla="*/ 3829050 w 4260152"/>
              <a:gd name="connsiteY22" fmla="*/ 4005874 h 8282599"/>
              <a:gd name="connsiteX23" fmla="*/ 3829050 w 4260152"/>
              <a:gd name="connsiteY23" fmla="*/ 3882049 h 8282599"/>
              <a:gd name="connsiteX24" fmla="*/ 3914775 w 4260152"/>
              <a:gd name="connsiteY24" fmla="*/ 3691549 h 8282599"/>
              <a:gd name="connsiteX25" fmla="*/ 4000500 w 4260152"/>
              <a:gd name="connsiteY25" fmla="*/ 3662974 h 8282599"/>
              <a:gd name="connsiteX26" fmla="*/ 4057650 w 4260152"/>
              <a:gd name="connsiteY26" fmla="*/ 3577249 h 8282599"/>
              <a:gd name="connsiteX27" fmla="*/ 4086225 w 4260152"/>
              <a:gd name="connsiteY27" fmla="*/ 3396274 h 8282599"/>
              <a:gd name="connsiteX28" fmla="*/ 4219575 w 4260152"/>
              <a:gd name="connsiteY28" fmla="*/ 3301024 h 8282599"/>
              <a:gd name="connsiteX29" fmla="*/ 4257675 w 4260152"/>
              <a:gd name="connsiteY29" fmla="*/ 2996224 h 8282599"/>
              <a:gd name="connsiteX30" fmla="*/ 4162425 w 4260152"/>
              <a:gd name="connsiteY30" fmla="*/ 2834299 h 8282599"/>
              <a:gd name="connsiteX31" fmla="*/ 4181475 w 4260152"/>
              <a:gd name="connsiteY31" fmla="*/ 2596174 h 8282599"/>
              <a:gd name="connsiteX32" fmla="*/ 4238625 w 4260152"/>
              <a:gd name="connsiteY32" fmla="*/ 2434249 h 8282599"/>
              <a:gd name="connsiteX33" fmla="*/ 4171950 w 4260152"/>
              <a:gd name="connsiteY33" fmla="*/ 2367574 h 8282599"/>
              <a:gd name="connsiteX34" fmla="*/ 4095750 w 4260152"/>
              <a:gd name="connsiteY34" fmla="*/ 2310424 h 8282599"/>
              <a:gd name="connsiteX35" fmla="*/ 4029075 w 4260152"/>
              <a:gd name="connsiteY35" fmla="*/ 2091349 h 8282599"/>
              <a:gd name="connsiteX36" fmla="*/ 4029075 w 4260152"/>
              <a:gd name="connsiteY36" fmla="*/ 1986574 h 8282599"/>
              <a:gd name="connsiteX37" fmla="*/ 4038600 w 4260152"/>
              <a:gd name="connsiteY37" fmla="*/ 1843699 h 8282599"/>
              <a:gd name="connsiteX38" fmla="*/ 4086225 w 4260152"/>
              <a:gd name="connsiteY38" fmla="*/ 1662724 h 8282599"/>
              <a:gd name="connsiteX39" fmla="*/ 4152900 w 4260152"/>
              <a:gd name="connsiteY39" fmla="*/ 1491274 h 8282599"/>
              <a:gd name="connsiteX40" fmla="*/ 4057650 w 4260152"/>
              <a:gd name="connsiteY40" fmla="*/ 1329349 h 8282599"/>
              <a:gd name="connsiteX41" fmla="*/ 3943350 w 4260152"/>
              <a:gd name="connsiteY41" fmla="*/ 1262674 h 8282599"/>
              <a:gd name="connsiteX42" fmla="*/ 3733800 w 4260152"/>
              <a:gd name="connsiteY42" fmla="*/ 1405549 h 8282599"/>
              <a:gd name="connsiteX43" fmla="*/ 3409950 w 4260152"/>
              <a:gd name="connsiteY43" fmla="*/ 1557949 h 8282599"/>
              <a:gd name="connsiteX44" fmla="*/ 3381375 w 4260152"/>
              <a:gd name="connsiteY44" fmla="*/ 1557949 h 8282599"/>
              <a:gd name="connsiteX45" fmla="*/ 3238500 w 4260152"/>
              <a:gd name="connsiteY45" fmla="*/ 1453174 h 8282599"/>
              <a:gd name="connsiteX46" fmla="*/ 3067050 w 4260152"/>
              <a:gd name="connsiteY46" fmla="*/ 1195999 h 8282599"/>
              <a:gd name="connsiteX47" fmla="*/ 2895600 w 4260152"/>
              <a:gd name="connsiteY47" fmla="*/ 1043599 h 8282599"/>
              <a:gd name="connsiteX48" fmla="*/ 2838450 w 4260152"/>
              <a:gd name="connsiteY48" fmla="*/ 957874 h 8282599"/>
              <a:gd name="connsiteX49" fmla="*/ 2733675 w 4260152"/>
              <a:gd name="connsiteY49" fmla="*/ 1005499 h 8282599"/>
              <a:gd name="connsiteX50" fmla="*/ 2533650 w 4260152"/>
              <a:gd name="connsiteY50" fmla="*/ 919774 h 8282599"/>
              <a:gd name="connsiteX51" fmla="*/ 2428875 w 4260152"/>
              <a:gd name="connsiteY51" fmla="*/ 919774 h 8282599"/>
              <a:gd name="connsiteX52" fmla="*/ 2352675 w 4260152"/>
              <a:gd name="connsiteY52" fmla="*/ 919774 h 8282599"/>
              <a:gd name="connsiteX53" fmla="*/ 2266950 w 4260152"/>
              <a:gd name="connsiteY53" fmla="*/ 805474 h 8282599"/>
              <a:gd name="connsiteX54" fmla="*/ 2266950 w 4260152"/>
              <a:gd name="connsiteY54" fmla="*/ 481625 h 8282599"/>
              <a:gd name="connsiteX55" fmla="*/ 2162175 w 4260152"/>
              <a:gd name="connsiteY55" fmla="*/ 395900 h 8282599"/>
              <a:gd name="connsiteX56" fmla="*/ 2000250 w 4260152"/>
              <a:gd name="connsiteY56" fmla="*/ 233975 h 8282599"/>
              <a:gd name="connsiteX57" fmla="*/ 1333501 w 4260152"/>
              <a:gd name="connsiteY57" fmla="*/ 310175 h 8282599"/>
              <a:gd name="connsiteX58" fmla="*/ 885825 w 4260152"/>
              <a:gd name="connsiteY58" fmla="*/ 14900 h 8282599"/>
              <a:gd name="connsiteX59" fmla="*/ 615315 w 4260152"/>
              <a:gd name="connsiteY59" fmla="*/ 72050 h 8282599"/>
              <a:gd name="connsiteX60" fmla="*/ 367665 w 4260152"/>
              <a:gd name="connsiteY60" fmla="*/ 18710 h 8282599"/>
              <a:gd name="connsiteX61" fmla="*/ 0 w 4260152"/>
              <a:gd name="connsiteY61" fmla="*/ 367324 h 8282599"/>
              <a:gd name="connsiteX0" fmla="*/ 800100 w 4260152"/>
              <a:gd name="connsiteY0" fmla="*/ 8282427 h 8282427"/>
              <a:gd name="connsiteX1" fmla="*/ 1104900 w 4260152"/>
              <a:gd name="connsiteY1" fmla="*/ 8015727 h 8282427"/>
              <a:gd name="connsiteX2" fmla="*/ 1190625 w 4260152"/>
              <a:gd name="connsiteY2" fmla="*/ 7758552 h 8282427"/>
              <a:gd name="connsiteX3" fmla="*/ 1285875 w 4260152"/>
              <a:gd name="connsiteY3" fmla="*/ 7282302 h 8282427"/>
              <a:gd name="connsiteX4" fmla="*/ 1304925 w 4260152"/>
              <a:gd name="connsiteY4" fmla="*/ 6777477 h 8282427"/>
              <a:gd name="connsiteX5" fmla="*/ 1219200 w 4260152"/>
              <a:gd name="connsiteY5" fmla="*/ 6491727 h 8282427"/>
              <a:gd name="connsiteX6" fmla="*/ 1114425 w 4260152"/>
              <a:gd name="connsiteY6" fmla="*/ 5872602 h 8282427"/>
              <a:gd name="connsiteX7" fmla="*/ 1123950 w 4260152"/>
              <a:gd name="connsiteY7" fmla="*/ 5691627 h 8282427"/>
              <a:gd name="connsiteX8" fmla="*/ 1247775 w 4260152"/>
              <a:gd name="connsiteY8" fmla="*/ 5329677 h 8282427"/>
              <a:gd name="connsiteX9" fmla="*/ 1495425 w 4260152"/>
              <a:gd name="connsiteY9" fmla="*/ 4996302 h 8282427"/>
              <a:gd name="connsiteX10" fmla="*/ 1971675 w 4260152"/>
              <a:gd name="connsiteY10" fmla="*/ 4720077 h 8282427"/>
              <a:gd name="connsiteX11" fmla="*/ 2343150 w 4260152"/>
              <a:gd name="connsiteY11" fmla="*/ 4624827 h 8282427"/>
              <a:gd name="connsiteX12" fmla="*/ 2419350 w 4260152"/>
              <a:gd name="connsiteY12" fmla="*/ 4624827 h 8282427"/>
              <a:gd name="connsiteX13" fmla="*/ 2609850 w 4260152"/>
              <a:gd name="connsiteY13" fmla="*/ 4539102 h 8282427"/>
              <a:gd name="connsiteX14" fmla="*/ 2771775 w 4260152"/>
              <a:gd name="connsiteY14" fmla="*/ 4529577 h 8282427"/>
              <a:gd name="connsiteX15" fmla="*/ 2895600 w 4260152"/>
              <a:gd name="connsiteY15" fmla="*/ 4434327 h 8282427"/>
              <a:gd name="connsiteX16" fmla="*/ 2990850 w 4260152"/>
              <a:gd name="connsiteY16" fmla="*/ 4415277 h 8282427"/>
              <a:gd name="connsiteX17" fmla="*/ 3048000 w 4260152"/>
              <a:gd name="connsiteY17" fmla="*/ 4329552 h 8282427"/>
              <a:gd name="connsiteX18" fmla="*/ 3181350 w 4260152"/>
              <a:gd name="connsiteY18" fmla="*/ 4196202 h 8282427"/>
              <a:gd name="connsiteX19" fmla="*/ 3248025 w 4260152"/>
              <a:gd name="connsiteY19" fmla="*/ 4167627 h 8282427"/>
              <a:gd name="connsiteX20" fmla="*/ 3314700 w 4260152"/>
              <a:gd name="connsiteY20" fmla="*/ 4053327 h 8282427"/>
              <a:gd name="connsiteX21" fmla="*/ 3562350 w 4260152"/>
              <a:gd name="connsiteY21" fmla="*/ 4110477 h 8282427"/>
              <a:gd name="connsiteX22" fmla="*/ 3829050 w 4260152"/>
              <a:gd name="connsiteY22" fmla="*/ 4005702 h 8282427"/>
              <a:gd name="connsiteX23" fmla="*/ 3829050 w 4260152"/>
              <a:gd name="connsiteY23" fmla="*/ 3881877 h 8282427"/>
              <a:gd name="connsiteX24" fmla="*/ 3914775 w 4260152"/>
              <a:gd name="connsiteY24" fmla="*/ 3691377 h 8282427"/>
              <a:gd name="connsiteX25" fmla="*/ 4000500 w 4260152"/>
              <a:gd name="connsiteY25" fmla="*/ 3662802 h 8282427"/>
              <a:gd name="connsiteX26" fmla="*/ 4057650 w 4260152"/>
              <a:gd name="connsiteY26" fmla="*/ 3577077 h 8282427"/>
              <a:gd name="connsiteX27" fmla="*/ 4086225 w 4260152"/>
              <a:gd name="connsiteY27" fmla="*/ 3396102 h 8282427"/>
              <a:gd name="connsiteX28" fmla="*/ 4219575 w 4260152"/>
              <a:gd name="connsiteY28" fmla="*/ 3300852 h 8282427"/>
              <a:gd name="connsiteX29" fmla="*/ 4257675 w 4260152"/>
              <a:gd name="connsiteY29" fmla="*/ 2996052 h 8282427"/>
              <a:gd name="connsiteX30" fmla="*/ 4162425 w 4260152"/>
              <a:gd name="connsiteY30" fmla="*/ 2834127 h 8282427"/>
              <a:gd name="connsiteX31" fmla="*/ 4181475 w 4260152"/>
              <a:gd name="connsiteY31" fmla="*/ 2596002 h 8282427"/>
              <a:gd name="connsiteX32" fmla="*/ 4238625 w 4260152"/>
              <a:gd name="connsiteY32" fmla="*/ 2434077 h 8282427"/>
              <a:gd name="connsiteX33" fmla="*/ 4171950 w 4260152"/>
              <a:gd name="connsiteY33" fmla="*/ 2367402 h 8282427"/>
              <a:gd name="connsiteX34" fmla="*/ 4095750 w 4260152"/>
              <a:gd name="connsiteY34" fmla="*/ 2310252 h 8282427"/>
              <a:gd name="connsiteX35" fmla="*/ 4029075 w 4260152"/>
              <a:gd name="connsiteY35" fmla="*/ 2091177 h 8282427"/>
              <a:gd name="connsiteX36" fmla="*/ 4029075 w 4260152"/>
              <a:gd name="connsiteY36" fmla="*/ 1986402 h 8282427"/>
              <a:gd name="connsiteX37" fmla="*/ 4038600 w 4260152"/>
              <a:gd name="connsiteY37" fmla="*/ 1843527 h 8282427"/>
              <a:gd name="connsiteX38" fmla="*/ 4086225 w 4260152"/>
              <a:gd name="connsiteY38" fmla="*/ 1662552 h 8282427"/>
              <a:gd name="connsiteX39" fmla="*/ 4152900 w 4260152"/>
              <a:gd name="connsiteY39" fmla="*/ 1491102 h 8282427"/>
              <a:gd name="connsiteX40" fmla="*/ 4057650 w 4260152"/>
              <a:gd name="connsiteY40" fmla="*/ 1329177 h 8282427"/>
              <a:gd name="connsiteX41" fmla="*/ 3943350 w 4260152"/>
              <a:gd name="connsiteY41" fmla="*/ 1262502 h 8282427"/>
              <a:gd name="connsiteX42" fmla="*/ 3733800 w 4260152"/>
              <a:gd name="connsiteY42" fmla="*/ 1405377 h 8282427"/>
              <a:gd name="connsiteX43" fmla="*/ 3409950 w 4260152"/>
              <a:gd name="connsiteY43" fmla="*/ 1557777 h 8282427"/>
              <a:gd name="connsiteX44" fmla="*/ 3381375 w 4260152"/>
              <a:gd name="connsiteY44" fmla="*/ 1557777 h 8282427"/>
              <a:gd name="connsiteX45" fmla="*/ 3238500 w 4260152"/>
              <a:gd name="connsiteY45" fmla="*/ 1453002 h 8282427"/>
              <a:gd name="connsiteX46" fmla="*/ 3067050 w 4260152"/>
              <a:gd name="connsiteY46" fmla="*/ 1195827 h 8282427"/>
              <a:gd name="connsiteX47" fmla="*/ 2895600 w 4260152"/>
              <a:gd name="connsiteY47" fmla="*/ 1043427 h 8282427"/>
              <a:gd name="connsiteX48" fmla="*/ 2838450 w 4260152"/>
              <a:gd name="connsiteY48" fmla="*/ 957702 h 8282427"/>
              <a:gd name="connsiteX49" fmla="*/ 2733675 w 4260152"/>
              <a:gd name="connsiteY49" fmla="*/ 1005327 h 8282427"/>
              <a:gd name="connsiteX50" fmla="*/ 2533650 w 4260152"/>
              <a:gd name="connsiteY50" fmla="*/ 919602 h 8282427"/>
              <a:gd name="connsiteX51" fmla="*/ 2428875 w 4260152"/>
              <a:gd name="connsiteY51" fmla="*/ 919602 h 8282427"/>
              <a:gd name="connsiteX52" fmla="*/ 2352675 w 4260152"/>
              <a:gd name="connsiteY52" fmla="*/ 919602 h 8282427"/>
              <a:gd name="connsiteX53" fmla="*/ 2266950 w 4260152"/>
              <a:gd name="connsiteY53" fmla="*/ 805302 h 8282427"/>
              <a:gd name="connsiteX54" fmla="*/ 2266950 w 4260152"/>
              <a:gd name="connsiteY54" fmla="*/ 481453 h 8282427"/>
              <a:gd name="connsiteX55" fmla="*/ 2162175 w 4260152"/>
              <a:gd name="connsiteY55" fmla="*/ 395728 h 8282427"/>
              <a:gd name="connsiteX56" fmla="*/ 2000250 w 4260152"/>
              <a:gd name="connsiteY56" fmla="*/ 233803 h 8282427"/>
              <a:gd name="connsiteX57" fmla="*/ 1333501 w 4260152"/>
              <a:gd name="connsiteY57" fmla="*/ 310003 h 8282427"/>
              <a:gd name="connsiteX58" fmla="*/ 885825 w 4260152"/>
              <a:gd name="connsiteY58" fmla="*/ 14728 h 8282427"/>
              <a:gd name="connsiteX59" fmla="*/ 615315 w 4260152"/>
              <a:gd name="connsiteY59" fmla="*/ 71878 h 8282427"/>
              <a:gd name="connsiteX60" fmla="*/ 367665 w 4260152"/>
              <a:gd name="connsiteY60" fmla="*/ 18538 h 8282427"/>
              <a:gd name="connsiteX61" fmla="*/ 135255 w 4260152"/>
              <a:gd name="connsiteY61" fmla="*/ 163318 h 8282427"/>
              <a:gd name="connsiteX62" fmla="*/ 0 w 4260152"/>
              <a:gd name="connsiteY62" fmla="*/ 367152 h 8282427"/>
              <a:gd name="connsiteX0" fmla="*/ 800100 w 4260152"/>
              <a:gd name="connsiteY0" fmla="*/ 8269255 h 8269255"/>
              <a:gd name="connsiteX1" fmla="*/ 1104900 w 4260152"/>
              <a:gd name="connsiteY1" fmla="*/ 8002555 h 8269255"/>
              <a:gd name="connsiteX2" fmla="*/ 1190625 w 4260152"/>
              <a:gd name="connsiteY2" fmla="*/ 7745380 h 8269255"/>
              <a:gd name="connsiteX3" fmla="*/ 1285875 w 4260152"/>
              <a:gd name="connsiteY3" fmla="*/ 7269130 h 8269255"/>
              <a:gd name="connsiteX4" fmla="*/ 1304925 w 4260152"/>
              <a:gd name="connsiteY4" fmla="*/ 6764305 h 8269255"/>
              <a:gd name="connsiteX5" fmla="*/ 1219200 w 4260152"/>
              <a:gd name="connsiteY5" fmla="*/ 6478555 h 8269255"/>
              <a:gd name="connsiteX6" fmla="*/ 1114425 w 4260152"/>
              <a:gd name="connsiteY6" fmla="*/ 5859430 h 8269255"/>
              <a:gd name="connsiteX7" fmla="*/ 1123950 w 4260152"/>
              <a:gd name="connsiteY7" fmla="*/ 5678455 h 8269255"/>
              <a:gd name="connsiteX8" fmla="*/ 1247775 w 4260152"/>
              <a:gd name="connsiteY8" fmla="*/ 5316505 h 8269255"/>
              <a:gd name="connsiteX9" fmla="*/ 1495425 w 4260152"/>
              <a:gd name="connsiteY9" fmla="*/ 4983130 h 8269255"/>
              <a:gd name="connsiteX10" fmla="*/ 1971675 w 4260152"/>
              <a:gd name="connsiteY10" fmla="*/ 4706905 h 8269255"/>
              <a:gd name="connsiteX11" fmla="*/ 2343150 w 4260152"/>
              <a:gd name="connsiteY11" fmla="*/ 4611655 h 8269255"/>
              <a:gd name="connsiteX12" fmla="*/ 2419350 w 4260152"/>
              <a:gd name="connsiteY12" fmla="*/ 4611655 h 8269255"/>
              <a:gd name="connsiteX13" fmla="*/ 2609850 w 4260152"/>
              <a:gd name="connsiteY13" fmla="*/ 4525930 h 8269255"/>
              <a:gd name="connsiteX14" fmla="*/ 2771775 w 4260152"/>
              <a:gd name="connsiteY14" fmla="*/ 4516405 h 8269255"/>
              <a:gd name="connsiteX15" fmla="*/ 2895600 w 4260152"/>
              <a:gd name="connsiteY15" fmla="*/ 4421155 h 8269255"/>
              <a:gd name="connsiteX16" fmla="*/ 2990850 w 4260152"/>
              <a:gd name="connsiteY16" fmla="*/ 4402105 h 8269255"/>
              <a:gd name="connsiteX17" fmla="*/ 3048000 w 4260152"/>
              <a:gd name="connsiteY17" fmla="*/ 4316380 h 8269255"/>
              <a:gd name="connsiteX18" fmla="*/ 3181350 w 4260152"/>
              <a:gd name="connsiteY18" fmla="*/ 4183030 h 8269255"/>
              <a:gd name="connsiteX19" fmla="*/ 3248025 w 4260152"/>
              <a:gd name="connsiteY19" fmla="*/ 4154455 h 8269255"/>
              <a:gd name="connsiteX20" fmla="*/ 3314700 w 4260152"/>
              <a:gd name="connsiteY20" fmla="*/ 4040155 h 8269255"/>
              <a:gd name="connsiteX21" fmla="*/ 3562350 w 4260152"/>
              <a:gd name="connsiteY21" fmla="*/ 4097305 h 8269255"/>
              <a:gd name="connsiteX22" fmla="*/ 3829050 w 4260152"/>
              <a:gd name="connsiteY22" fmla="*/ 3992530 h 8269255"/>
              <a:gd name="connsiteX23" fmla="*/ 3829050 w 4260152"/>
              <a:gd name="connsiteY23" fmla="*/ 3868705 h 8269255"/>
              <a:gd name="connsiteX24" fmla="*/ 3914775 w 4260152"/>
              <a:gd name="connsiteY24" fmla="*/ 3678205 h 8269255"/>
              <a:gd name="connsiteX25" fmla="*/ 4000500 w 4260152"/>
              <a:gd name="connsiteY25" fmla="*/ 3649630 h 8269255"/>
              <a:gd name="connsiteX26" fmla="*/ 4057650 w 4260152"/>
              <a:gd name="connsiteY26" fmla="*/ 3563905 h 8269255"/>
              <a:gd name="connsiteX27" fmla="*/ 4086225 w 4260152"/>
              <a:gd name="connsiteY27" fmla="*/ 3382930 h 8269255"/>
              <a:gd name="connsiteX28" fmla="*/ 4219575 w 4260152"/>
              <a:gd name="connsiteY28" fmla="*/ 3287680 h 8269255"/>
              <a:gd name="connsiteX29" fmla="*/ 4257675 w 4260152"/>
              <a:gd name="connsiteY29" fmla="*/ 2982880 h 8269255"/>
              <a:gd name="connsiteX30" fmla="*/ 4162425 w 4260152"/>
              <a:gd name="connsiteY30" fmla="*/ 2820955 h 8269255"/>
              <a:gd name="connsiteX31" fmla="*/ 4181475 w 4260152"/>
              <a:gd name="connsiteY31" fmla="*/ 2582830 h 8269255"/>
              <a:gd name="connsiteX32" fmla="*/ 4238625 w 4260152"/>
              <a:gd name="connsiteY32" fmla="*/ 2420905 h 8269255"/>
              <a:gd name="connsiteX33" fmla="*/ 4171950 w 4260152"/>
              <a:gd name="connsiteY33" fmla="*/ 2354230 h 8269255"/>
              <a:gd name="connsiteX34" fmla="*/ 4095750 w 4260152"/>
              <a:gd name="connsiteY34" fmla="*/ 2297080 h 8269255"/>
              <a:gd name="connsiteX35" fmla="*/ 4029075 w 4260152"/>
              <a:gd name="connsiteY35" fmla="*/ 2078005 h 8269255"/>
              <a:gd name="connsiteX36" fmla="*/ 4029075 w 4260152"/>
              <a:gd name="connsiteY36" fmla="*/ 1973230 h 8269255"/>
              <a:gd name="connsiteX37" fmla="*/ 4038600 w 4260152"/>
              <a:gd name="connsiteY37" fmla="*/ 1830355 h 8269255"/>
              <a:gd name="connsiteX38" fmla="*/ 4086225 w 4260152"/>
              <a:gd name="connsiteY38" fmla="*/ 1649380 h 8269255"/>
              <a:gd name="connsiteX39" fmla="*/ 4152900 w 4260152"/>
              <a:gd name="connsiteY39" fmla="*/ 1477930 h 8269255"/>
              <a:gd name="connsiteX40" fmla="*/ 4057650 w 4260152"/>
              <a:gd name="connsiteY40" fmla="*/ 1316005 h 8269255"/>
              <a:gd name="connsiteX41" fmla="*/ 3943350 w 4260152"/>
              <a:gd name="connsiteY41" fmla="*/ 1249330 h 8269255"/>
              <a:gd name="connsiteX42" fmla="*/ 3733800 w 4260152"/>
              <a:gd name="connsiteY42" fmla="*/ 1392205 h 8269255"/>
              <a:gd name="connsiteX43" fmla="*/ 3409950 w 4260152"/>
              <a:gd name="connsiteY43" fmla="*/ 1544605 h 8269255"/>
              <a:gd name="connsiteX44" fmla="*/ 3381375 w 4260152"/>
              <a:gd name="connsiteY44" fmla="*/ 1544605 h 8269255"/>
              <a:gd name="connsiteX45" fmla="*/ 3238500 w 4260152"/>
              <a:gd name="connsiteY45" fmla="*/ 1439830 h 8269255"/>
              <a:gd name="connsiteX46" fmla="*/ 3067050 w 4260152"/>
              <a:gd name="connsiteY46" fmla="*/ 1182655 h 8269255"/>
              <a:gd name="connsiteX47" fmla="*/ 2895600 w 4260152"/>
              <a:gd name="connsiteY47" fmla="*/ 1030255 h 8269255"/>
              <a:gd name="connsiteX48" fmla="*/ 2838450 w 4260152"/>
              <a:gd name="connsiteY48" fmla="*/ 944530 h 8269255"/>
              <a:gd name="connsiteX49" fmla="*/ 2733675 w 4260152"/>
              <a:gd name="connsiteY49" fmla="*/ 992155 h 8269255"/>
              <a:gd name="connsiteX50" fmla="*/ 2533650 w 4260152"/>
              <a:gd name="connsiteY50" fmla="*/ 906430 h 8269255"/>
              <a:gd name="connsiteX51" fmla="*/ 2428875 w 4260152"/>
              <a:gd name="connsiteY51" fmla="*/ 906430 h 8269255"/>
              <a:gd name="connsiteX52" fmla="*/ 2352675 w 4260152"/>
              <a:gd name="connsiteY52" fmla="*/ 906430 h 8269255"/>
              <a:gd name="connsiteX53" fmla="*/ 2266950 w 4260152"/>
              <a:gd name="connsiteY53" fmla="*/ 792130 h 8269255"/>
              <a:gd name="connsiteX54" fmla="*/ 2266950 w 4260152"/>
              <a:gd name="connsiteY54" fmla="*/ 468281 h 8269255"/>
              <a:gd name="connsiteX55" fmla="*/ 2162175 w 4260152"/>
              <a:gd name="connsiteY55" fmla="*/ 382556 h 8269255"/>
              <a:gd name="connsiteX56" fmla="*/ 2000250 w 4260152"/>
              <a:gd name="connsiteY56" fmla="*/ 220631 h 8269255"/>
              <a:gd name="connsiteX57" fmla="*/ 1333501 w 4260152"/>
              <a:gd name="connsiteY57" fmla="*/ 296831 h 8269255"/>
              <a:gd name="connsiteX58" fmla="*/ 1076325 w 4260152"/>
              <a:gd name="connsiteY58" fmla="*/ 222536 h 8269255"/>
              <a:gd name="connsiteX59" fmla="*/ 885825 w 4260152"/>
              <a:gd name="connsiteY59" fmla="*/ 1556 h 8269255"/>
              <a:gd name="connsiteX60" fmla="*/ 615315 w 4260152"/>
              <a:gd name="connsiteY60" fmla="*/ 58706 h 8269255"/>
              <a:gd name="connsiteX61" fmla="*/ 367665 w 4260152"/>
              <a:gd name="connsiteY61" fmla="*/ 5366 h 8269255"/>
              <a:gd name="connsiteX62" fmla="*/ 135255 w 4260152"/>
              <a:gd name="connsiteY62" fmla="*/ 150146 h 8269255"/>
              <a:gd name="connsiteX63" fmla="*/ 0 w 4260152"/>
              <a:gd name="connsiteY63" fmla="*/ 353980 h 8269255"/>
              <a:gd name="connsiteX0" fmla="*/ 800100 w 4260152"/>
              <a:gd name="connsiteY0" fmla="*/ 8269255 h 8269255"/>
              <a:gd name="connsiteX1" fmla="*/ 1104900 w 4260152"/>
              <a:gd name="connsiteY1" fmla="*/ 8002555 h 8269255"/>
              <a:gd name="connsiteX2" fmla="*/ 1190625 w 4260152"/>
              <a:gd name="connsiteY2" fmla="*/ 7745380 h 8269255"/>
              <a:gd name="connsiteX3" fmla="*/ 1285875 w 4260152"/>
              <a:gd name="connsiteY3" fmla="*/ 7269130 h 8269255"/>
              <a:gd name="connsiteX4" fmla="*/ 1304925 w 4260152"/>
              <a:gd name="connsiteY4" fmla="*/ 6764305 h 8269255"/>
              <a:gd name="connsiteX5" fmla="*/ 1219200 w 4260152"/>
              <a:gd name="connsiteY5" fmla="*/ 6478555 h 8269255"/>
              <a:gd name="connsiteX6" fmla="*/ 1114425 w 4260152"/>
              <a:gd name="connsiteY6" fmla="*/ 5859430 h 8269255"/>
              <a:gd name="connsiteX7" fmla="*/ 1123950 w 4260152"/>
              <a:gd name="connsiteY7" fmla="*/ 5678455 h 8269255"/>
              <a:gd name="connsiteX8" fmla="*/ 1247775 w 4260152"/>
              <a:gd name="connsiteY8" fmla="*/ 5316505 h 8269255"/>
              <a:gd name="connsiteX9" fmla="*/ 1495425 w 4260152"/>
              <a:gd name="connsiteY9" fmla="*/ 4983130 h 8269255"/>
              <a:gd name="connsiteX10" fmla="*/ 1971675 w 4260152"/>
              <a:gd name="connsiteY10" fmla="*/ 4706905 h 8269255"/>
              <a:gd name="connsiteX11" fmla="*/ 2343150 w 4260152"/>
              <a:gd name="connsiteY11" fmla="*/ 4611655 h 8269255"/>
              <a:gd name="connsiteX12" fmla="*/ 2419350 w 4260152"/>
              <a:gd name="connsiteY12" fmla="*/ 4611655 h 8269255"/>
              <a:gd name="connsiteX13" fmla="*/ 2609850 w 4260152"/>
              <a:gd name="connsiteY13" fmla="*/ 4525930 h 8269255"/>
              <a:gd name="connsiteX14" fmla="*/ 2771775 w 4260152"/>
              <a:gd name="connsiteY14" fmla="*/ 4516405 h 8269255"/>
              <a:gd name="connsiteX15" fmla="*/ 2895600 w 4260152"/>
              <a:gd name="connsiteY15" fmla="*/ 4421155 h 8269255"/>
              <a:gd name="connsiteX16" fmla="*/ 2990850 w 4260152"/>
              <a:gd name="connsiteY16" fmla="*/ 4402105 h 8269255"/>
              <a:gd name="connsiteX17" fmla="*/ 3048000 w 4260152"/>
              <a:gd name="connsiteY17" fmla="*/ 4316380 h 8269255"/>
              <a:gd name="connsiteX18" fmla="*/ 3181350 w 4260152"/>
              <a:gd name="connsiteY18" fmla="*/ 4183030 h 8269255"/>
              <a:gd name="connsiteX19" fmla="*/ 3248025 w 4260152"/>
              <a:gd name="connsiteY19" fmla="*/ 4154455 h 8269255"/>
              <a:gd name="connsiteX20" fmla="*/ 3314700 w 4260152"/>
              <a:gd name="connsiteY20" fmla="*/ 4040155 h 8269255"/>
              <a:gd name="connsiteX21" fmla="*/ 3562350 w 4260152"/>
              <a:gd name="connsiteY21" fmla="*/ 4097305 h 8269255"/>
              <a:gd name="connsiteX22" fmla="*/ 3829050 w 4260152"/>
              <a:gd name="connsiteY22" fmla="*/ 3992530 h 8269255"/>
              <a:gd name="connsiteX23" fmla="*/ 3829050 w 4260152"/>
              <a:gd name="connsiteY23" fmla="*/ 3868705 h 8269255"/>
              <a:gd name="connsiteX24" fmla="*/ 3914775 w 4260152"/>
              <a:gd name="connsiteY24" fmla="*/ 3678205 h 8269255"/>
              <a:gd name="connsiteX25" fmla="*/ 4000500 w 4260152"/>
              <a:gd name="connsiteY25" fmla="*/ 3649630 h 8269255"/>
              <a:gd name="connsiteX26" fmla="*/ 4057650 w 4260152"/>
              <a:gd name="connsiteY26" fmla="*/ 3563905 h 8269255"/>
              <a:gd name="connsiteX27" fmla="*/ 4086225 w 4260152"/>
              <a:gd name="connsiteY27" fmla="*/ 3382930 h 8269255"/>
              <a:gd name="connsiteX28" fmla="*/ 4219575 w 4260152"/>
              <a:gd name="connsiteY28" fmla="*/ 3287680 h 8269255"/>
              <a:gd name="connsiteX29" fmla="*/ 4257675 w 4260152"/>
              <a:gd name="connsiteY29" fmla="*/ 2982880 h 8269255"/>
              <a:gd name="connsiteX30" fmla="*/ 4162425 w 4260152"/>
              <a:gd name="connsiteY30" fmla="*/ 2820955 h 8269255"/>
              <a:gd name="connsiteX31" fmla="*/ 4181475 w 4260152"/>
              <a:gd name="connsiteY31" fmla="*/ 2582830 h 8269255"/>
              <a:gd name="connsiteX32" fmla="*/ 4238625 w 4260152"/>
              <a:gd name="connsiteY32" fmla="*/ 2420905 h 8269255"/>
              <a:gd name="connsiteX33" fmla="*/ 4171950 w 4260152"/>
              <a:gd name="connsiteY33" fmla="*/ 2354230 h 8269255"/>
              <a:gd name="connsiteX34" fmla="*/ 4095750 w 4260152"/>
              <a:gd name="connsiteY34" fmla="*/ 2297080 h 8269255"/>
              <a:gd name="connsiteX35" fmla="*/ 4029075 w 4260152"/>
              <a:gd name="connsiteY35" fmla="*/ 2078005 h 8269255"/>
              <a:gd name="connsiteX36" fmla="*/ 4029075 w 4260152"/>
              <a:gd name="connsiteY36" fmla="*/ 1973230 h 8269255"/>
              <a:gd name="connsiteX37" fmla="*/ 4038600 w 4260152"/>
              <a:gd name="connsiteY37" fmla="*/ 1830355 h 8269255"/>
              <a:gd name="connsiteX38" fmla="*/ 4086225 w 4260152"/>
              <a:gd name="connsiteY38" fmla="*/ 1649380 h 8269255"/>
              <a:gd name="connsiteX39" fmla="*/ 4152900 w 4260152"/>
              <a:gd name="connsiteY39" fmla="*/ 1477930 h 8269255"/>
              <a:gd name="connsiteX40" fmla="*/ 4057650 w 4260152"/>
              <a:gd name="connsiteY40" fmla="*/ 1316005 h 8269255"/>
              <a:gd name="connsiteX41" fmla="*/ 3943350 w 4260152"/>
              <a:gd name="connsiteY41" fmla="*/ 1249330 h 8269255"/>
              <a:gd name="connsiteX42" fmla="*/ 3733800 w 4260152"/>
              <a:gd name="connsiteY42" fmla="*/ 1392205 h 8269255"/>
              <a:gd name="connsiteX43" fmla="*/ 3409950 w 4260152"/>
              <a:gd name="connsiteY43" fmla="*/ 1544605 h 8269255"/>
              <a:gd name="connsiteX44" fmla="*/ 3381375 w 4260152"/>
              <a:gd name="connsiteY44" fmla="*/ 1544605 h 8269255"/>
              <a:gd name="connsiteX45" fmla="*/ 3238500 w 4260152"/>
              <a:gd name="connsiteY45" fmla="*/ 1439830 h 8269255"/>
              <a:gd name="connsiteX46" fmla="*/ 3067050 w 4260152"/>
              <a:gd name="connsiteY46" fmla="*/ 1182655 h 8269255"/>
              <a:gd name="connsiteX47" fmla="*/ 2895600 w 4260152"/>
              <a:gd name="connsiteY47" fmla="*/ 1030255 h 8269255"/>
              <a:gd name="connsiteX48" fmla="*/ 2838450 w 4260152"/>
              <a:gd name="connsiteY48" fmla="*/ 944530 h 8269255"/>
              <a:gd name="connsiteX49" fmla="*/ 2733675 w 4260152"/>
              <a:gd name="connsiteY49" fmla="*/ 992155 h 8269255"/>
              <a:gd name="connsiteX50" fmla="*/ 2533650 w 4260152"/>
              <a:gd name="connsiteY50" fmla="*/ 906430 h 8269255"/>
              <a:gd name="connsiteX51" fmla="*/ 2428875 w 4260152"/>
              <a:gd name="connsiteY51" fmla="*/ 906430 h 8269255"/>
              <a:gd name="connsiteX52" fmla="*/ 2352675 w 4260152"/>
              <a:gd name="connsiteY52" fmla="*/ 906430 h 8269255"/>
              <a:gd name="connsiteX53" fmla="*/ 2266950 w 4260152"/>
              <a:gd name="connsiteY53" fmla="*/ 792130 h 8269255"/>
              <a:gd name="connsiteX54" fmla="*/ 2266950 w 4260152"/>
              <a:gd name="connsiteY54" fmla="*/ 468281 h 8269255"/>
              <a:gd name="connsiteX55" fmla="*/ 2162175 w 4260152"/>
              <a:gd name="connsiteY55" fmla="*/ 382556 h 8269255"/>
              <a:gd name="connsiteX56" fmla="*/ 2000250 w 4260152"/>
              <a:gd name="connsiteY56" fmla="*/ 220631 h 8269255"/>
              <a:gd name="connsiteX57" fmla="*/ 1689735 w 4260152"/>
              <a:gd name="connsiteY57" fmla="*/ 371126 h 8269255"/>
              <a:gd name="connsiteX58" fmla="*/ 1333501 w 4260152"/>
              <a:gd name="connsiteY58" fmla="*/ 296831 h 8269255"/>
              <a:gd name="connsiteX59" fmla="*/ 1076325 w 4260152"/>
              <a:gd name="connsiteY59" fmla="*/ 222536 h 8269255"/>
              <a:gd name="connsiteX60" fmla="*/ 885825 w 4260152"/>
              <a:gd name="connsiteY60" fmla="*/ 1556 h 8269255"/>
              <a:gd name="connsiteX61" fmla="*/ 615315 w 4260152"/>
              <a:gd name="connsiteY61" fmla="*/ 58706 h 8269255"/>
              <a:gd name="connsiteX62" fmla="*/ 367665 w 4260152"/>
              <a:gd name="connsiteY62" fmla="*/ 5366 h 8269255"/>
              <a:gd name="connsiteX63" fmla="*/ 135255 w 4260152"/>
              <a:gd name="connsiteY63" fmla="*/ 150146 h 8269255"/>
              <a:gd name="connsiteX64" fmla="*/ 0 w 4260152"/>
              <a:gd name="connsiteY64" fmla="*/ 353980 h 8269255"/>
              <a:gd name="connsiteX0" fmla="*/ 800100 w 4260152"/>
              <a:gd name="connsiteY0" fmla="*/ 8269255 h 8269255"/>
              <a:gd name="connsiteX1" fmla="*/ 1104900 w 4260152"/>
              <a:gd name="connsiteY1" fmla="*/ 8002555 h 8269255"/>
              <a:gd name="connsiteX2" fmla="*/ 1190625 w 4260152"/>
              <a:gd name="connsiteY2" fmla="*/ 7745380 h 8269255"/>
              <a:gd name="connsiteX3" fmla="*/ 1285875 w 4260152"/>
              <a:gd name="connsiteY3" fmla="*/ 7269130 h 8269255"/>
              <a:gd name="connsiteX4" fmla="*/ 1304925 w 4260152"/>
              <a:gd name="connsiteY4" fmla="*/ 6764305 h 8269255"/>
              <a:gd name="connsiteX5" fmla="*/ 1219200 w 4260152"/>
              <a:gd name="connsiteY5" fmla="*/ 6478555 h 8269255"/>
              <a:gd name="connsiteX6" fmla="*/ 1114425 w 4260152"/>
              <a:gd name="connsiteY6" fmla="*/ 5859430 h 8269255"/>
              <a:gd name="connsiteX7" fmla="*/ 1123950 w 4260152"/>
              <a:gd name="connsiteY7" fmla="*/ 5678455 h 8269255"/>
              <a:gd name="connsiteX8" fmla="*/ 1247775 w 4260152"/>
              <a:gd name="connsiteY8" fmla="*/ 5316505 h 8269255"/>
              <a:gd name="connsiteX9" fmla="*/ 1495425 w 4260152"/>
              <a:gd name="connsiteY9" fmla="*/ 4983130 h 8269255"/>
              <a:gd name="connsiteX10" fmla="*/ 1971675 w 4260152"/>
              <a:gd name="connsiteY10" fmla="*/ 4706905 h 8269255"/>
              <a:gd name="connsiteX11" fmla="*/ 2343150 w 4260152"/>
              <a:gd name="connsiteY11" fmla="*/ 4611655 h 8269255"/>
              <a:gd name="connsiteX12" fmla="*/ 2419350 w 4260152"/>
              <a:gd name="connsiteY12" fmla="*/ 4611655 h 8269255"/>
              <a:gd name="connsiteX13" fmla="*/ 2609850 w 4260152"/>
              <a:gd name="connsiteY13" fmla="*/ 4525930 h 8269255"/>
              <a:gd name="connsiteX14" fmla="*/ 2771775 w 4260152"/>
              <a:gd name="connsiteY14" fmla="*/ 4516405 h 8269255"/>
              <a:gd name="connsiteX15" fmla="*/ 2895600 w 4260152"/>
              <a:gd name="connsiteY15" fmla="*/ 4421155 h 8269255"/>
              <a:gd name="connsiteX16" fmla="*/ 2990850 w 4260152"/>
              <a:gd name="connsiteY16" fmla="*/ 4402105 h 8269255"/>
              <a:gd name="connsiteX17" fmla="*/ 3048000 w 4260152"/>
              <a:gd name="connsiteY17" fmla="*/ 4316380 h 8269255"/>
              <a:gd name="connsiteX18" fmla="*/ 3181350 w 4260152"/>
              <a:gd name="connsiteY18" fmla="*/ 4183030 h 8269255"/>
              <a:gd name="connsiteX19" fmla="*/ 3248025 w 4260152"/>
              <a:gd name="connsiteY19" fmla="*/ 4154455 h 8269255"/>
              <a:gd name="connsiteX20" fmla="*/ 3314700 w 4260152"/>
              <a:gd name="connsiteY20" fmla="*/ 4040155 h 8269255"/>
              <a:gd name="connsiteX21" fmla="*/ 3562350 w 4260152"/>
              <a:gd name="connsiteY21" fmla="*/ 4097305 h 8269255"/>
              <a:gd name="connsiteX22" fmla="*/ 3829050 w 4260152"/>
              <a:gd name="connsiteY22" fmla="*/ 3992530 h 8269255"/>
              <a:gd name="connsiteX23" fmla="*/ 3829050 w 4260152"/>
              <a:gd name="connsiteY23" fmla="*/ 3868705 h 8269255"/>
              <a:gd name="connsiteX24" fmla="*/ 3914775 w 4260152"/>
              <a:gd name="connsiteY24" fmla="*/ 3678205 h 8269255"/>
              <a:gd name="connsiteX25" fmla="*/ 4000500 w 4260152"/>
              <a:gd name="connsiteY25" fmla="*/ 3649630 h 8269255"/>
              <a:gd name="connsiteX26" fmla="*/ 4057650 w 4260152"/>
              <a:gd name="connsiteY26" fmla="*/ 3563905 h 8269255"/>
              <a:gd name="connsiteX27" fmla="*/ 4086225 w 4260152"/>
              <a:gd name="connsiteY27" fmla="*/ 3382930 h 8269255"/>
              <a:gd name="connsiteX28" fmla="*/ 4219575 w 4260152"/>
              <a:gd name="connsiteY28" fmla="*/ 3287680 h 8269255"/>
              <a:gd name="connsiteX29" fmla="*/ 4257675 w 4260152"/>
              <a:gd name="connsiteY29" fmla="*/ 2982880 h 8269255"/>
              <a:gd name="connsiteX30" fmla="*/ 4162425 w 4260152"/>
              <a:gd name="connsiteY30" fmla="*/ 2820955 h 8269255"/>
              <a:gd name="connsiteX31" fmla="*/ 4181475 w 4260152"/>
              <a:gd name="connsiteY31" fmla="*/ 2582830 h 8269255"/>
              <a:gd name="connsiteX32" fmla="*/ 4238625 w 4260152"/>
              <a:gd name="connsiteY32" fmla="*/ 2420905 h 8269255"/>
              <a:gd name="connsiteX33" fmla="*/ 4171950 w 4260152"/>
              <a:gd name="connsiteY33" fmla="*/ 2354230 h 8269255"/>
              <a:gd name="connsiteX34" fmla="*/ 4095750 w 4260152"/>
              <a:gd name="connsiteY34" fmla="*/ 2297080 h 8269255"/>
              <a:gd name="connsiteX35" fmla="*/ 4029075 w 4260152"/>
              <a:gd name="connsiteY35" fmla="*/ 2078005 h 8269255"/>
              <a:gd name="connsiteX36" fmla="*/ 4029075 w 4260152"/>
              <a:gd name="connsiteY36" fmla="*/ 1973230 h 8269255"/>
              <a:gd name="connsiteX37" fmla="*/ 4038600 w 4260152"/>
              <a:gd name="connsiteY37" fmla="*/ 1830355 h 8269255"/>
              <a:gd name="connsiteX38" fmla="*/ 4086225 w 4260152"/>
              <a:gd name="connsiteY38" fmla="*/ 1649380 h 8269255"/>
              <a:gd name="connsiteX39" fmla="*/ 4152900 w 4260152"/>
              <a:gd name="connsiteY39" fmla="*/ 1477930 h 8269255"/>
              <a:gd name="connsiteX40" fmla="*/ 4057650 w 4260152"/>
              <a:gd name="connsiteY40" fmla="*/ 1316005 h 8269255"/>
              <a:gd name="connsiteX41" fmla="*/ 3943350 w 4260152"/>
              <a:gd name="connsiteY41" fmla="*/ 1249330 h 8269255"/>
              <a:gd name="connsiteX42" fmla="*/ 3733800 w 4260152"/>
              <a:gd name="connsiteY42" fmla="*/ 1392205 h 8269255"/>
              <a:gd name="connsiteX43" fmla="*/ 3409950 w 4260152"/>
              <a:gd name="connsiteY43" fmla="*/ 1544605 h 8269255"/>
              <a:gd name="connsiteX44" fmla="*/ 3381375 w 4260152"/>
              <a:gd name="connsiteY44" fmla="*/ 1544605 h 8269255"/>
              <a:gd name="connsiteX45" fmla="*/ 3238500 w 4260152"/>
              <a:gd name="connsiteY45" fmla="*/ 1439830 h 8269255"/>
              <a:gd name="connsiteX46" fmla="*/ 3067050 w 4260152"/>
              <a:gd name="connsiteY46" fmla="*/ 1182655 h 8269255"/>
              <a:gd name="connsiteX47" fmla="*/ 2895600 w 4260152"/>
              <a:gd name="connsiteY47" fmla="*/ 1030255 h 8269255"/>
              <a:gd name="connsiteX48" fmla="*/ 2838450 w 4260152"/>
              <a:gd name="connsiteY48" fmla="*/ 944530 h 8269255"/>
              <a:gd name="connsiteX49" fmla="*/ 2733675 w 4260152"/>
              <a:gd name="connsiteY49" fmla="*/ 992155 h 8269255"/>
              <a:gd name="connsiteX50" fmla="*/ 2533650 w 4260152"/>
              <a:gd name="connsiteY50" fmla="*/ 906430 h 8269255"/>
              <a:gd name="connsiteX51" fmla="*/ 2428875 w 4260152"/>
              <a:gd name="connsiteY51" fmla="*/ 906430 h 8269255"/>
              <a:gd name="connsiteX52" fmla="*/ 2352675 w 4260152"/>
              <a:gd name="connsiteY52" fmla="*/ 906430 h 8269255"/>
              <a:gd name="connsiteX53" fmla="*/ 2266950 w 4260152"/>
              <a:gd name="connsiteY53" fmla="*/ 792130 h 8269255"/>
              <a:gd name="connsiteX54" fmla="*/ 2266950 w 4260152"/>
              <a:gd name="connsiteY54" fmla="*/ 468281 h 8269255"/>
              <a:gd name="connsiteX55" fmla="*/ 2162175 w 4260152"/>
              <a:gd name="connsiteY55" fmla="*/ 382556 h 8269255"/>
              <a:gd name="connsiteX56" fmla="*/ 2000250 w 4260152"/>
              <a:gd name="connsiteY56" fmla="*/ 220631 h 8269255"/>
              <a:gd name="connsiteX57" fmla="*/ 1899285 w 4260152"/>
              <a:gd name="connsiteY57" fmla="*/ 302546 h 8269255"/>
              <a:gd name="connsiteX58" fmla="*/ 1689735 w 4260152"/>
              <a:gd name="connsiteY58" fmla="*/ 371126 h 8269255"/>
              <a:gd name="connsiteX59" fmla="*/ 1333501 w 4260152"/>
              <a:gd name="connsiteY59" fmla="*/ 296831 h 8269255"/>
              <a:gd name="connsiteX60" fmla="*/ 1076325 w 4260152"/>
              <a:gd name="connsiteY60" fmla="*/ 222536 h 8269255"/>
              <a:gd name="connsiteX61" fmla="*/ 885825 w 4260152"/>
              <a:gd name="connsiteY61" fmla="*/ 1556 h 8269255"/>
              <a:gd name="connsiteX62" fmla="*/ 615315 w 4260152"/>
              <a:gd name="connsiteY62" fmla="*/ 58706 h 8269255"/>
              <a:gd name="connsiteX63" fmla="*/ 367665 w 4260152"/>
              <a:gd name="connsiteY63" fmla="*/ 5366 h 8269255"/>
              <a:gd name="connsiteX64" fmla="*/ 135255 w 4260152"/>
              <a:gd name="connsiteY64" fmla="*/ 150146 h 8269255"/>
              <a:gd name="connsiteX65" fmla="*/ 0 w 4260152"/>
              <a:gd name="connsiteY65" fmla="*/ 353980 h 8269255"/>
              <a:gd name="connsiteX0" fmla="*/ 800100 w 4260152"/>
              <a:gd name="connsiteY0" fmla="*/ 8269255 h 8269255"/>
              <a:gd name="connsiteX1" fmla="*/ 1104900 w 4260152"/>
              <a:gd name="connsiteY1" fmla="*/ 8002555 h 8269255"/>
              <a:gd name="connsiteX2" fmla="*/ 1190625 w 4260152"/>
              <a:gd name="connsiteY2" fmla="*/ 7745380 h 8269255"/>
              <a:gd name="connsiteX3" fmla="*/ 1285875 w 4260152"/>
              <a:gd name="connsiteY3" fmla="*/ 7269130 h 8269255"/>
              <a:gd name="connsiteX4" fmla="*/ 1304925 w 4260152"/>
              <a:gd name="connsiteY4" fmla="*/ 6764305 h 8269255"/>
              <a:gd name="connsiteX5" fmla="*/ 1219200 w 4260152"/>
              <a:gd name="connsiteY5" fmla="*/ 6478555 h 8269255"/>
              <a:gd name="connsiteX6" fmla="*/ 1114425 w 4260152"/>
              <a:gd name="connsiteY6" fmla="*/ 5859430 h 8269255"/>
              <a:gd name="connsiteX7" fmla="*/ 1123950 w 4260152"/>
              <a:gd name="connsiteY7" fmla="*/ 5678455 h 8269255"/>
              <a:gd name="connsiteX8" fmla="*/ 1247775 w 4260152"/>
              <a:gd name="connsiteY8" fmla="*/ 5316505 h 8269255"/>
              <a:gd name="connsiteX9" fmla="*/ 1495425 w 4260152"/>
              <a:gd name="connsiteY9" fmla="*/ 4983130 h 8269255"/>
              <a:gd name="connsiteX10" fmla="*/ 1971675 w 4260152"/>
              <a:gd name="connsiteY10" fmla="*/ 4706905 h 8269255"/>
              <a:gd name="connsiteX11" fmla="*/ 2343150 w 4260152"/>
              <a:gd name="connsiteY11" fmla="*/ 4611655 h 8269255"/>
              <a:gd name="connsiteX12" fmla="*/ 2419350 w 4260152"/>
              <a:gd name="connsiteY12" fmla="*/ 4611655 h 8269255"/>
              <a:gd name="connsiteX13" fmla="*/ 2609850 w 4260152"/>
              <a:gd name="connsiteY13" fmla="*/ 4525930 h 8269255"/>
              <a:gd name="connsiteX14" fmla="*/ 2771775 w 4260152"/>
              <a:gd name="connsiteY14" fmla="*/ 4516405 h 8269255"/>
              <a:gd name="connsiteX15" fmla="*/ 2895600 w 4260152"/>
              <a:gd name="connsiteY15" fmla="*/ 4421155 h 8269255"/>
              <a:gd name="connsiteX16" fmla="*/ 2990850 w 4260152"/>
              <a:gd name="connsiteY16" fmla="*/ 4402105 h 8269255"/>
              <a:gd name="connsiteX17" fmla="*/ 3048000 w 4260152"/>
              <a:gd name="connsiteY17" fmla="*/ 4316380 h 8269255"/>
              <a:gd name="connsiteX18" fmla="*/ 3181350 w 4260152"/>
              <a:gd name="connsiteY18" fmla="*/ 4183030 h 8269255"/>
              <a:gd name="connsiteX19" fmla="*/ 3248025 w 4260152"/>
              <a:gd name="connsiteY19" fmla="*/ 4154455 h 8269255"/>
              <a:gd name="connsiteX20" fmla="*/ 3314700 w 4260152"/>
              <a:gd name="connsiteY20" fmla="*/ 4040155 h 8269255"/>
              <a:gd name="connsiteX21" fmla="*/ 3562350 w 4260152"/>
              <a:gd name="connsiteY21" fmla="*/ 4097305 h 8269255"/>
              <a:gd name="connsiteX22" fmla="*/ 3829050 w 4260152"/>
              <a:gd name="connsiteY22" fmla="*/ 3992530 h 8269255"/>
              <a:gd name="connsiteX23" fmla="*/ 3829050 w 4260152"/>
              <a:gd name="connsiteY23" fmla="*/ 3868705 h 8269255"/>
              <a:gd name="connsiteX24" fmla="*/ 3914775 w 4260152"/>
              <a:gd name="connsiteY24" fmla="*/ 3678205 h 8269255"/>
              <a:gd name="connsiteX25" fmla="*/ 4000500 w 4260152"/>
              <a:gd name="connsiteY25" fmla="*/ 3649630 h 8269255"/>
              <a:gd name="connsiteX26" fmla="*/ 4057650 w 4260152"/>
              <a:gd name="connsiteY26" fmla="*/ 3563905 h 8269255"/>
              <a:gd name="connsiteX27" fmla="*/ 4086225 w 4260152"/>
              <a:gd name="connsiteY27" fmla="*/ 3382930 h 8269255"/>
              <a:gd name="connsiteX28" fmla="*/ 4219575 w 4260152"/>
              <a:gd name="connsiteY28" fmla="*/ 3287680 h 8269255"/>
              <a:gd name="connsiteX29" fmla="*/ 4257675 w 4260152"/>
              <a:gd name="connsiteY29" fmla="*/ 2982880 h 8269255"/>
              <a:gd name="connsiteX30" fmla="*/ 4162425 w 4260152"/>
              <a:gd name="connsiteY30" fmla="*/ 2820955 h 8269255"/>
              <a:gd name="connsiteX31" fmla="*/ 4181475 w 4260152"/>
              <a:gd name="connsiteY31" fmla="*/ 2582830 h 8269255"/>
              <a:gd name="connsiteX32" fmla="*/ 4238625 w 4260152"/>
              <a:gd name="connsiteY32" fmla="*/ 2420905 h 8269255"/>
              <a:gd name="connsiteX33" fmla="*/ 4171950 w 4260152"/>
              <a:gd name="connsiteY33" fmla="*/ 2354230 h 8269255"/>
              <a:gd name="connsiteX34" fmla="*/ 4095750 w 4260152"/>
              <a:gd name="connsiteY34" fmla="*/ 2297080 h 8269255"/>
              <a:gd name="connsiteX35" fmla="*/ 4029075 w 4260152"/>
              <a:gd name="connsiteY35" fmla="*/ 2078005 h 8269255"/>
              <a:gd name="connsiteX36" fmla="*/ 4029075 w 4260152"/>
              <a:gd name="connsiteY36" fmla="*/ 1973230 h 8269255"/>
              <a:gd name="connsiteX37" fmla="*/ 4038600 w 4260152"/>
              <a:gd name="connsiteY37" fmla="*/ 1830355 h 8269255"/>
              <a:gd name="connsiteX38" fmla="*/ 4086225 w 4260152"/>
              <a:gd name="connsiteY38" fmla="*/ 1649380 h 8269255"/>
              <a:gd name="connsiteX39" fmla="*/ 4152900 w 4260152"/>
              <a:gd name="connsiteY39" fmla="*/ 1477930 h 8269255"/>
              <a:gd name="connsiteX40" fmla="*/ 4057650 w 4260152"/>
              <a:gd name="connsiteY40" fmla="*/ 1316005 h 8269255"/>
              <a:gd name="connsiteX41" fmla="*/ 3943350 w 4260152"/>
              <a:gd name="connsiteY41" fmla="*/ 1249330 h 8269255"/>
              <a:gd name="connsiteX42" fmla="*/ 3733800 w 4260152"/>
              <a:gd name="connsiteY42" fmla="*/ 1392205 h 8269255"/>
              <a:gd name="connsiteX43" fmla="*/ 3409950 w 4260152"/>
              <a:gd name="connsiteY43" fmla="*/ 1544605 h 8269255"/>
              <a:gd name="connsiteX44" fmla="*/ 3381375 w 4260152"/>
              <a:gd name="connsiteY44" fmla="*/ 1544605 h 8269255"/>
              <a:gd name="connsiteX45" fmla="*/ 3238500 w 4260152"/>
              <a:gd name="connsiteY45" fmla="*/ 1439830 h 8269255"/>
              <a:gd name="connsiteX46" fmla="*/ 3067050 w 4260152"/>
              <a:gd name="connsiteY46" fmla="*/ 1182655 h 8269255"/>
              <a:gd name="connsiteX47" fmla="*/ 2895600 w 4260152"/>
              <a:gd name="connsiteY47" fmla="*/ 1030255 h 8269255"/>
              <a:gd name="connsiteX48" fmla="*/ 2838450 w 4260152"/>
              <a:gd name="connsiteY48" fmla="*/ 944530 h 8269255"/>
              <a:gd name="connsiteX49" fmla="*/ 2733675 w 4260152"/>
              <a:gd name="connsiteY49" fmla="*/ 992155 h 8269255"/>
              <a:gd name="connsiteX50" fmla="*/ 2533650 w 4260152"/>
              <a:gd name="connsiteY50" fmla="*/ 906430 h 8269255"/>
              <a:gd name="connsiteX51" fmla="*/ 2428875 w 4260152"/>
              <a:gd name="connsiteY51" fmla="*/ 906430 h 8269255"/>
              <a:gd name="connsiteX52" fmla="*/ 2352675 w 4260152"/>
              <a:gd name="connsiteY52" fmla="*/ 906430 h 8269255"/>
              <a:gd name="connsiteX53" fmla="*/ 2266950 w 4260152"/>
              <a:gd name="connsiteY53" fmla="*/ 792130 h 8269255"/>
              <a:gd name="connsiteX54" fmla="*/ 2266950 w 4260152"/>
              <a:gd name="connsiteY54" fmla="*/ 468281 h 8269255"/>
              <a:gd name="connsiteX55" fmla="*/ 2162175 w 4260152"/>
              <a:gd name="connsiteY55" fmla="*/ 382556 h 8269255"/>
              <a:gd name="connsiteX56" fmla="*/ 2061210 w 4260152"/>
              <a:gd name="connsiteY56" fmla="*/ 216821 h 8269255"/>
              <a:gd name="connsiteX57" fmla="*/ 1899285 w 4260152"/>
              <a:gd name="connsiteY57" fmla="*/ 302546 h 8269255"/>
              <a:gd name="connsiteX58" fmla="*/ 1689735 w 4260152"/>
              <a:gd name="connsiteY58" fmla="*/ 371126 h 8269255"/>
              <a:gd name="connsiteX59" fmla="*/ 1333501 w 4260152"/>
              <a:gd name="connsiteY59" fmla="*/ 296831 h 8269255"/>
              <a:gd name="connsiteX60" fmla="*/ 1076325 w 4260152"/>
              <a:gd name="connsiteY60" fmla="*/ 222536 h 8269255"/>
              <a:gd name="connsiteX61" fmla="*/ 885825 w 4260152"/>
              <a:gd name="connsiteY61" fmla="*/ 1556 h 8269255"/>
              <a:gd name="connsiteX62" fmla="*/ 615315 w 4260152"/>
              <a:gd name="connsiteY62" fmla="*/ 58706 h 8269255"/>
              <a:gd name="connsiteX63" fmla="*/ 367665 w 4260152"/>
              <a:gd name="connsiteY63" fmla="*/ 5366 h 8269255"/>
              <a:gd name="connsiteX64" fmla="*/ 135255 w 4260152"/>
              <a:gd name="connsiteY64" fmla="*/ 150146 h 8269255"/>
              <a:gd name="connsiteX65" fmla="*/ 0 w 4260152"/>
              <a:gd name="connsiteY65" fmla="*/ 353980 h 8269255"/>
              <a:gd name="connsiteX0" fmla="*/ 800100 w 4260152"/>
              <a:gd name="connsiteY0" fmla="*/ 8269255 h 8269255"/>
              <a:gd name="connsiteX1" fmla="*/ 1104900 w 4260152"/>
              <a:gd name="connsiteY1" fmla="*/ 8002555 h 8269255"/>
              <a:gd name="connsiteX2" fmla="*/ 1190625 w 4260152"/>
              <a:gd name="connsiteY2" fmla="*/ 7745380 h 8269255"/>
              <a:gd name="connsiteX3" fmla="*/ 1285875 w 4260152"/>
              <a:gd name="connsiteY3" fmla="*/ 7269130 h 8269255"/>
              <a:gd name="connsiteX4" fmla="*/ 1304925 w 4260152"/>
              <a:gd name="connsiteY4" fmla="*/ 6764305 h 8269255"/>
              <a:gd name="connsiteX5" fmla="*/ 1219200 w 4260152"/>
              <a:gd name="connsiteY5" fmla="*/ 6478555 h 8269255"/>
              <a:gd name="connsiteX6" fmla="*/ 1114425 w 4260152"/>
              <a:gd name="connsiteY6" fmla="*/ 5859430 h 8269255"/>
              <a:gd name="connsiteX7" fmla="*/ 1123950 w 4260152"/>
              <a:gd name="connsiteY7" fmla="*/ 5678455 h 8269255"/>
              <a:gd name="connsiteX8" fmla="*/ 1247775 w 4260152"/>
              <a:gd name="connsiteY8" fmla="*/ 5316505 h 8269255"/>
              <a:gd name="connsiteX9" fmla="*/ 1495425 w 4260152"/>
              <a:gd name="connsiteY9" fmla="*/ 4983130 h 8269255"/>
              <a:gd name="connsiteX10" fmla="*/ 1971675 w 4260152"/>
              <a:gd name="connsiteY10" fmla="*/ 4706905 h 8269255"/>
              <a:gd name="connsiteX11" fmla="*/ 2343150 w 4260152"/>
              <a:gd name="connsiteY11" fmla="*/ 4611655 h 8269255"/>
              <a:gd name="connsiteX12" fmla="*/ 2419350 w 4260152"/>
              <a:gd name="connsiteY12" fmla="*/ 4611655 h 8269255"/>
              <a:gd name="connsiteX13" fmla="*/ 2609850 w 4260152"/>
              <a:gd name="connsiteY13" fmla="*/ 4525930 h 8269255"/>
              <a:gd name="connsiteX14" fmla="*/ 2771775 w 4260152"/>
              <a:gd name="connsiteY14" fmla="*/ 4516405 h 8269255"/>
              <a:gd name="connsiteX15" fmla="*/ 2895600 w 4260152"/>
              <a:gd name="connsiteY15" fmla="*/ 4421155 h 8269255"/>
              <a:gd name="connsiteX16" fmla="*/ 2990850 w 4260152"/>
              <a:gd name="connsiteY16" fmla="*/ 4402105 h 8269255"/>
              <a:gd name="connsiteX17" fmla="*/ 3048000 w 4260152"/>
              <a:gd name="connsiteY17" fmla="*/ 4316380 h 8269255"/>
              <a:gd name="connsiteX18" fmla="*/ 3181350 w 4260152"/>
              <a:gd name="connsiteY18" fmla="*/ 4183030 h 8269255"/>
              <a:gd name="connsiteX19" fmla="*/ 3248025 w 4260152"/>
              <a:gd name="connsiteY19" fmla="*/ 4154455 h 8269255"/>
              <a:gd name="connsiteX20" fmla="*/ 3314700 w 4260152"/>
              <a:gd name="connsiteY20" fmla="*/ 4040155 h 8269255"/>
              <a:gd name="connsiteX21" fmla="*/ 3562350 w 4260152"/>
              <a:gd name="connsiteY21" fmla="*/ 4097305 h 8269255"/>
              <a:gd name="connsiteX22" fmla="*/ 3829050 w 4260152"/>
              <a:gd name="connsiteY22" fmla="*/ 3992530 h 8269255"/>
              <a:gd name="connsiteX23" fmla="*/ 3829050 w 4260152"/>
              <a:gd name="connsiteY23" fmla="*/ 3868705 h 8269255"/>
              <a:gd name="connsiteX24" fmla="*/ 3914775 w 4260152"/>
              <a:gd name="connsiteY24" fmla="*/ 3678205 h 8269255"/>
              <a:gd name="connsiteX25" fmla="*/ 4000500 w 4260152"/>
              <a:gd name="connsiteY25" fmla="*/ 3649630 h 8269255"/>
              <a:gd name="connsiteX26" fmla="*/ 4057650 w 4260152"/>
              <a:gd name="connsiteY26" fmla="*/ 3563905 h 8269255"/>
              <a:gd name="connsiteX27" fmla="*/ 4086225 w 4260152"/>
              <a:gd name="connsiteY27" fmla="*/ 3382930 h 8269255"/>
              <a:gd name="connsiteX28" fmla="*/ 4219575 w 4260152"/>
              <a:gd name="connsiteY28" fmla="*/ 3287680 h 8269255"/>
              <a:gd name="connsiteX29" fmla="*/ 4257675 w 4260152"/>
              <a:gd name="connsiteY29" fmla="*/ 2982880 h 8269255"/>
              <a:gd name="connsiteX30" fmla="*/ 4162425 w 4260152"/>
              <a:gd name="connsiteY30" fmla="*/ 2820955 h 8269255"/>
              <a:gd name="connsiteX31" fmla="*/ 4181475 w 4260152"/>
              <a:gd name="connsiteY31" fmla="*/ 2582830 h 8269255"/>
              <a:gd name="connsiteX32" fmla="*/ 4238625 w 4260152"/>
              <a:gd name="connsiteY32" fmla="*/ 2420905 h 8269255"/>
              <a:gd name="connsiteX33" fmla="*/ 4171950 w 4260152"/>
              <a:gd name="connsiteY33" fmla="*/ 2354230 h 8269255"/>
              <a:gd name="connsiteX34" fmla="*/ 4095750 w 4260152"/>
              <a:gd name="connsiteY34" fmla="*/ 2297080 h 8269255"/>
              <a:gd name="connsiteX35" fmla="*/ 4029075 w 4260152"/>
              <a:gd name="connsiteY35" fmla="*/ 2078005 h 8269255"/>
              <a:gd name="connsiteX36" fmla="*/ 4029075 w 4260152"/>
              <a:gd name="connsiteY36" fmla="*/ 1973230 h 8269255"/>
              <a:gd name="connsiteX37" fmla="*/ 4038600 w 4260152"/>
              <a:gd name="connsiteY37" fmla="*/ 1830355 h 8269255"/>
              <a:gd name="connsiteX38" fmla="*/ 4086225 w 4260152"/>
              <a:gd name="connsiteY38" fmla="*/ 1649380 h 8269255"/>
              <a:gd name="connsiteX39" fmla="*/ 4152900 w 4260152"/>
              <a:gd name="connsiteY39" fmla="*/ 1477930 h 8269255"/>
              <a:gd name="connsiteX40" fmla="*/ 4057650 w 4260152"/>
              <a:gd name="connsiteY40" fmla="*/ 1316005 h 8269255"/>
              <a:gd name="connsiteX41" fmla="*/ 3943350 w 4260152"/>
              <a:gd name="connsiteY41" fmla="*/ 1249330 h 8269255"/>
              <a:gd name="connsiteX42" fmla="*/ 3733800 w 4260152"/>
              <a:gd name="connsiteY42" fmla="*/ 1392205 h 8269255"/>
              <a:gd name="connsiteX43" fmla="*/ 3409950 w 4260152"/>
              <a:gd name="connsiteY43" fmla="*/ 1544605 h 8269255"/>
              <a:gd name="connsiteX44" fmla="*/ 3381375 w 4260152"/>
              <a:gd name="connsiteY44" fmla="*/ 1544605 h 8269255"/>
              <a:gd name="connsiteX45" fmla="*/ 3238500 w 4260152"/>
              <a:gd name="connsiteY45" fmla="*/ 1439830 h 8269255"/>
              <a:gd name="connsiteX46" fmla="*/ 3067050 w 4260152"/>
              <a:gd name="connsiteY46" fmla="*/ 1182655 h 8269255"/>
              <a:gd name="connsiteX47" fmla="*/ 2895600 w 4260152"/>
              <a:gd name="connsiteY47" fmla="*/ 1030255 h 8269255"/>
              <a:gd name="connsiteX48" fmla="*/ 2838450 w 4260152"/>
              <a:gd name="connsiteY48" fmla="*/ 944530 h 8269255"/>
              <a:gd name="connsiteX49" fmla="*/ 2733675 w 4260152"/>
              <a:gd name="connsiteY49" fmla="*/ 992155 h 8269255"/>
              <a:gd name="connsiteX50" fmla="*/ 2533650 w 4260152"/>
              <a:gd name="connsiteY50" fmla="*/ 906430 h 8269255"/>
              <a:gd name="connsiteX51" fmla="*/ 2428875 w 4260152"/>
              <a:gd name="connsiteY51" fmla="*/ 906430 h 8269255"/>
              <a:gd name="connsiteX52" fmla="*/ 2352675 w 4260152"/>
              <a:gd name="connsiteY52" fmla="*/ 906430 h 8269255"/>
              <a:gd name="connsiteX53" fmla="*/ 2266950 w 4260152"/>
              <a:gd name="connsiteY53" fmla="*/ 792130 h 8269255"/>
              <a:gd name="connsiteX54" fmla="*/ 2266950 w 4260152"/>
              <a:gd name="connsiteY54" fmla="*/ 468281 h 8269255"/>
              <a:gd name="connsiteX55" fmla="*/ 2162175 w 4260152"/>
              <a:gd name="connsiteY55" fmla="*/ 382556 h 8269255"/>
              <a:gd name="connsiteX56" fmla="*/ 2108835 w 4260152"/>
              <a:gd name="connsiteY56" fmla="*/ 336836 h 8269255"/>
              <a:gd name="connsiteX57" fmla="*/ 2061210 w 4260152"/>
              <a:gd name="connsiteY57" fmla="*/ 216821 h 8269255"/>
              <a:gd name="connsiteX58" fmla="*/ 1899285 w 4260152"/>
              <a:gd name="connsiteY58" fmla="*/ 302546 h 8269255"/>
              <a:gd name="connsiteX59" fmla="*/ 1689735 w 4260152"/>
              <a:gd name="connsiteY59" fmla="*/ 371126 h 8269255"/>
              <a:gd name="connsiteX60" fmla="*/ 1333501 w 4260152"/>
              <a:gd name="connsiteY60" fmla="*/ 296831 h 8269255"/>
              <a:gd name="connsiteX61" fmla="*/ 1076325 w 4260152"/>
              <a:gd name="connsiteY61" fmla="*/ 222536 h 8269255"/>
              <a:gd name="connsiteX62" fmla="*/ 885825 w 4260152"/>
              <a:gd name="connsiteY62" fmla="*/ 1556 h 8269255"/>
              <a:gd name="connsiteX63" fmla="*/ 615315 w 4260152"/>
              <a:gd name="connsiteY63" fmla="*/ 58706 h 8269255"/>
              <a:gd name="connsiteX64" fmla="*/ 367665 w 4260152"/>
              <a:gd name="connsiteY64" fmla="*/ 5366 h 8269255"/>
              <a:gd name="connsiteX65" fmla="*/ 135255 w 4260152"/>
              <a:gd name="connsiteY65" fmla="*/ 150146 h 8269255"/>
              <a:gd name="connsiteX66" fmla="*/ 0 w 4260152"/>
              <a:gd name="connsiteY66" fmla="*/ 353980 h 8269255"/>
              <a:gd name="connsiteX0" fmla="*/ 800100 w 4260152"/>
              <a:gd name="connsiteY0" fmla="*/ 8269255 h 8269255"/>
              <a:gd name="connsiteX1" fmla="*/ 1104900 w 4260152"/>
              <a:gd name="connsiteY1" fmla="*/ 8002555 h 8269255"/>
              <a:gd name="connsiteX2" fmla="*/ 1190625 w 4260152"/>
              <a:gd name="connsiteY2" fmla="*/ 7745380 h 8269255"/>
              <a:gd name="connsiteX3" fmla="*/ 1285875 w 4260152"/>
              <a:gd name="connsiteY3" fmla="*/ 7269130 h 8269255"/>
              <a:gd name="connsiteX4" fmla="*/ 1304925 w 4260152"/>
              <a:gd name="connsiteY4" fmla="*/ 6764305 h 8269255"/>
              <a:gd name="connsiteX5" fmla="*/ 1219200 w 4260152"/>
              <a:gd name="connsiteY5" fmla="*/ 6478555 h 8269255"/>
              <a:gd name="connsiteX6" fmla="*/ 1114425 w 4260152"/>
              <a:gd name="connsiteY6" fmla="*/ 5859430 h 8269255"/>
              <a:gd name="connsiteX7" fmla="*/ 1123950 w 4260152"/>
              <a:gd name="connsiteY7" fmla="*/ 5678455 h 8269255"/>
              <a:gd name="connsiteX8" fmla="*/ 1247775 w 4260152"/>
              <a:gd name="connsiteY8" fmla="*/ 5316505 h 8269255"/>
              <a:gd name="connsiteX9" fmla="*/ 1495425 w 4260152"/>
              <a:gd name="connsiteY9" fmla="*/ 4983130 h 8269255"/>
              <a:gd name="connsiteX10" fmla="*/ 1971675 w 4260152"/>
              <a:gd name="connsiteY10" fmla="*/ 4706905 h 8269255"/>
              <a:gd name="connsiteX11" fmla="*/ 2343150 w 4260152"/>
              <a:gd name="connsiteY11" fmla="*/ 4611655 h 8269255"/>
              <a:gd name="connsiteX12" fmla="*/ 2419350 w 4260152"/>
              <a:gd name="connsiteY12" fmla="*/ 4611655 h 8269255"/>
              <a:gd name="connsiteX13" fmla="*/ 2609850 w 4260152"/>
              <a:gd name="connsiteY13" fmla="*/ 4525930 h 8269255"/>
              <a:gd name="connsiteX14" fmla="*/ 2771775 w 4260152"/>
              <a:gd name="connsiteY14" fmla="*/ 4516405 h 8269255"/>
              <a:gd name="connsiteX15" fmla="*/ 2895600 w 4260152"/>
              <a:gd name="connsiteY15" fmla="*/ 4421155 h 8269255"/>
              <a:gd name="connsiteX16" fmla="*/ 2990850 w 4260152"/>
              <a:gd name="connsiteY16" fmla="*/ 4402105 h 8269255"/>
              <a:gd name="connsiteX17" fmla="*/ 3048000 w 4260152"/>
              <a:gd name="connsiteY17" fmla="*/ 4316380 h 8269255"/>
              <a:gd name="connsiteX18" fmla="*/ 3181350 w 4260152"/>
              <a:gd name="connsiteY18" fmla="*/ 4183030 h 8269255"/>
              <a:gd name="connsiteX19" fmla="*/ 3248025 w 4260152"/>
              <a:gd name="connsiteY19" fmla="*/ 4154455 h 8269255"/>
              <a:gd name="connsiteX20" fmla="*/ 3314700 w 4260152"/>
              <a:gd name="connsiteY20" fmla="*/ 4040155 h 8269255"/>
              <a:gd name="connsiteX21" fmla="*/ 3562350 w 4260152"/>
              <a:gd name="connsiteY21" fmla="*/ 4097305 h 8269255"/>
              <a:gd name="connsiteX22" fmla="*/ 3829050 w 4260152"/>
              <a:gd name="connsiteY22" fmla="*/ 3992530 h 8269255"/>
              <a:gd name="connsiteX23" fmla="*/ 3829050 w 4260152"/>
              <a:gd name="connsiteY23" fmla="*/ 3868705 h 8269255"/>
              <a:gd name="connsiteX24" fmla="*/ 3914775 w 4260152"/>
              <a:gd name="connsiteY24" fmla="*/ 3678205 h 8269255"/>
              <a:gd name="connsiteX25" fmla="*/ 4000500 w 4260152"/>
              <a:gd name="connsiteY25" fmla="*/ 3649630 h 8269255"/>
              <a:gd name="connsiteX26" fmla="*/ 4057650 w 4260152"/>
              <a:gd name="connsiteY26" fmla="*/ 3563905 h 8269255"/>
              <a:gd name="connsiteX27" fmla="*/ 4086225 w 4260152"/>
              <a:gd name="connsiteY27" fmla="*/ 3382930 h 8269255"/>
              <a:gd name="connsiteX28" fmla="*/ 4219575 w 4260152"/>
              <a:gd name="connsiteY28" fmla="*/ 3287680 h 8269255"/>
              <a:gd name="connsiteX29" fmla="*/ 4257675 w 4260152"/>
              <a:gd name="connsiteY29" fmla="*/ 2982880 h 8269255"/>
              <a:gd name="connsiteX30" fmla="*/ 4162425 w 4260152"/>
              <a:gd name="connsiteY30" fmla="*/ 2820955 h 8269255"/>
              <a:gd name="connsiteX31" fmla="*/ 4181475 w 4260152"/>
              <a:gd name="connsiteY31" fmla="*/ 2582830 h 8269255"/>
              <a:gd name="connsiteX32" fmla="*/ 4238625 w 4260152"/>
              <a:gd name="connsiteY32" fmla="*/ 2420905 h 8269255"/>
              <a:gd name="connsiteX33" fmla="*/ 4171950 w 4260152"/>
              <a:gd name="connsiteY33" fmla="*/ 2354230 h 8269255"/>
              <a:gd name="connsiteX34" fmla="*/ 4095750 w 4260152"/>
              <a:gd name="connsiteY34" fmla="*/ 2297080 h 8269255"/>
              <a:gd name="connsiteX35" fmla="*/ 4029075 w 4260152"/>
              <a:gd name="connsiteY35" fmla="*/ 2078005 h 8269255"/>
              <a:gd name="connsiteX36" fmla="*/ 4029075 w 4260152"/>
              <a:gd name="connsiteY36" fmla="*/ 1973230 h 8269255"/>
              <a:gd name="connsiteX37" fmla="*/ 4038600 w 4260152"/>
              <a:gd name="connsiteY37" fmla="*/ 1830355 h 8269255"/>
              <a:gd name="connsiteX38" fmla="*/ 4086225 w 4260152"/>
              <a:gd name="connsiteY38" fmla="*/ 1649380 h 8269255"/>
              <a:gd name="connsiteX39" fmla="*/ 4152900 w 4260152"/>
              <a:gd name="connsiteY39" fmla="*/ 1477930 h 8269255"/>
              <a:gd name="connsiteX40" fmla="*/ 4057650 w 4260152"/>
              <a:gd name="connsiteY40" fmla="*/ 1316005 h 8269255"/>
              <a:gd name="connsiteX41" fmla="*/ 3943350 w 4260152"/>
              <a:gd name="connsiteY41" fmla="*/ 1249330 h 8269255"/>
              <a:gd name="connsiteX42" fmla="*/ 3733800 w 4260152"/>
              <a:gd name="connsiteY42" fmla="*/ 1392205 h 8269255"/>
              <a:gd name="connsiteX43" fmla="*/ 3409950 w 4260152"/>
              <a:gd name="connsiteY43" fmla="*/ 1544605 h 8269255"/>
              <a:gd name="connsiteX44" fmla="*/ 3381375 w 4260152"/>
              <a:gd name="connsiteY44" fmla="*/ 1544605 h 8269255"/>
              <a:gd name="connsiteX45" fmla="*/ 3238500 w 4260152"/>
              <a:gd name="connsiteY45" fmla="*/ 1439830 h 8269255"/>
              <a:gd name="connsiteX46" fmla="*/ 3067050 w 4260152"/>
              <a:gd name="connsiteY46" fmla="*/ 1182655 h 8269255"/>
              <a:gd name="connsiteX47" fmla="*/ 2895600 w 4260152"/>
              <a:gd name="connsiteY47" fmla="*/ 1030255 h 8269255"/>
              <a:gd name="connsiteX48" fmla="*/ 2838450 w 4260152"/>
              <a:gd name="connsiteY48" fmla="*/ 944530 h 8269255"/>
              <a:gd name="connsiteX49" fmla="*/ 2733675 w 4260152"/>
              <a:gd name="connsiteY49" fmla="*/ 992155 h 8269255"/>
              <a:gd name="connsiteX50" fmla="*/ 2533650 w 4260152"/>
              <a:gd name="connsiteY50" fmla="*/ 906430 h 8269255"/>
              <a:gd name="connsiteX51" fmla="*/ 2428875 w 4260152"/>
              <a:gd name="connsiteY51" fmla="*/ 906430 h 8269255"/>
              <a:gd name="connsiteX52" fmla="*/ 2352675 w 4260152"/>
              <a:gd name="connsiteY52" fmla="*/ 906430 h 8269255"/>
              <a:gd name="connsiteX53" fmla="*/ 2266950 w 4260152"/>
              <a:gd name="connsiteY53" fmla="*/ 792130 h 8269255"/>
              <a:gd name="connsiteX54" fmla="*/ 2278380 w 4260152"/>
              <a:gd name="connsiteY54" fmla="*/ 498761 h 8269255"/>
              <a:gd name="connsiteX55" fmla="*/ 2162175 w 4260152"/>
              <a:gd name="connsiteY55" fmla="*/ 382556 h 8269255"/>
              <a:gd name="connsiteX56" fmla="*/ 2108835 w 4260152"/>
              <a:gd name="connsiteY56" fmla="*/ 336836 h 8269255"/>
              <a:gd name="connsiteX57" fmla="*/ 2061210 w 4260152"/>
              <a:gd name="connsiteY57" fmla="*/ 216821 h 8269255"/>
              <a:gd name="connsiteX58" fmla="*/ 1899285 w 4260152"/>
              <a:gd name="connsiteY58" fmla="*/ 302546 h 8269255"/>
              <a:gd name="connsiteX59" fmla="*/ 1689735 w 4260152"/>
              <a:gd name="connsiteY59" fmla="*/ 371126 h 8269255"/>
              <a:gd name="connsiteX60" fmla="*/ 1333501 w 4260152"/>
              <a:gd name="connsiteY60" fmla="*/ 296831 h 8269255"/>
              <a:gd name="connsiteX61" fmla="*/ 1076325 w 4260152"/>
              <a:gd name="connsiteY61" fmla="*/ 222536 h 8269255"/>
              <a:gd name="connsiteX62" fmla="*/ 885825 w 4260152"/>
              <a:gd name="connsiteY62" fmla="*/ 1556 h 8269255"/>
              <a:gd name="connsiteX63" fmla="*/ 615315 w 4260152"/>
              <a:gd name="connsiteY63" fmla="*/ 58706 h 8269255"/>
              <a:gd name="connsiteX64" fmla="*/ 367665 w 4260152"/>
              <a:gd name="connsiteY64" fmla="*/ 5366 h 8269255"/>
              <a:gd name="connsiteX65" fmla="*/ 135255 w 4260152"/>
              <a:gd name="connsiteY65" fmla="*/ 150146 h 8269255"/>
              <a:gd name="connsiteX66" fmla="*/ 0 w 4260152"/>
              <a:gd name="connsiteY66" fmla="*/ 353980 h 8269255"/>
              <a:gd name="connsiteX0" fmla="*/ 800100 w 4260152"/>
              <a:gd name="connsiteY0" fmla="*/ 8269255 h 8269255"/>
              <a:gd name="connsiteX1" fmla="*/ 1104900 w 4260152"/>
              <a:gd name="connsiteY1" fmla="*/ 8002555 h 8269255"/>
              <a:gd name="connsiteX2" fmla="*/ 1190625 w 4260152"/>
              <a:gd name="connsiteY2" fmla="*/ 7745380 h 8269255"/>
              <a:gd name="connsiteX3" fmla="*/ 1285875 w 4260152"/>
              <a:gd name="connsiteY3" fmla="*/ 7269130 h 8269255"/>
              <a:gd name="connsiteX4" fmla="*/ 1304925 w 4260152"/>
              <a:gd name="connsiteY4" fmla="*/ 6764305 h 8269255"/>
              <a:gd name="connsiteX5" fmla="*/ 1219200 w 4260152"/>
              <a:gd name="connsiteY5" fmla="*/ 6478555 h 8269255"/>
              <a:gd name="connsiteX6" fmla="*/ 1114425 w 4260152"/>
              <a:gd name="connsiteY6" fmla="*/ 5859430 h 8269255"/>
              <a:gd name="connsiteX7" fmla="*/ 1123950 w 4260152"/>
              <a:gd name="connsiteY7" fmla="*/ 5678455 h 8269255"/>
              <a:gd name="connsiteX8" fmla="*/ 1247775 w 4260152"/>
              <a:gd name="connsiteY8" fmla="*/ 5316505 h 8269255"/>
              <a:gd name="connsiteX9" fmla="*/ 1495425 w 4260152"/>
              <a:gd name="connsiteY9" fmla="*/ 4983130 h 8269255"/>
              <a:gd name="connsiteX10" fmla="*/ 1971675 w 4260152"/>
              <a:gd name="connsiteY10" fmla="*/ 4706905 h 8269255"/>
              <a:gd name="connsiteX11" fmla="*/ 2343150 w 4260152"/>
              <a:gd name="connsiteY11" fmla="*/ 4611655 h 8269255"/>
              <a:gd name="connsiteX12" fmla="*/ 2419350 w 4260152"/>
              <a:gd name="connsiteY12" fmla="*/ 4611655 h 8269255"/>
              <a:gd name="connsiteX13" fmla="*/ 2609850 w 4260152"/>
              <a:gd name="connsiteY13" fmla="*/ 4525930 h 8269255"/>
              <a:gd name="connsiteX14" fmla="*/ 2771775 w 4260152"/>
              <a:gd name="connsiteY14" fmla="*/ 4516405 h 8269255"/>
              <a:gd name="connsiteX15" fmla="*/ 2895600 w 4260152"/>
              <a:gd name="connsiteY15" fmla="*/ 4421155 h 8269255"/>
              <a:gd name="connsiteX16" fmla="*/ 2990850 w 4260152"/>
              <a:gd name="connsiteY16" fmla="*/ 4402105 h 8269255"/>
              <a:gd name="connsiteX17" fmla="*/ 3048000 w 4260152"/>
              <a:gd name="connsiteY17" fmla="*/ 4316380 h 8269255"/>
              <a:gd name="connsiteX18" fmla="*/ 3181350 w 4260152"/>
              <a:gd name="connsiteY18" fmla="*/ 4183030 h 8269255"/>
              <a:gd name="connsiteX19" fmla="*/ 3248025 w 4260152"/>
              <a:gd name="connsiteY19" fmla="*/ 4154455 h 8269255"/>
              <a:gd name="connsiteX20" fmla="*/ 3314700 w 4260152"/>
              <a:gd name="connsiteY20" fmla="*/ 4040155 h 8269255"/>
              <a:gd name="connsiteX21" fmla="*/ 3562350 w 4260152"/>
              <a:gd name="connsiteY21" fmla="*/ 4097305 h 8269255"/>
              <a:gd name="connsiteX22" fmla="*/ 3829050 w 4260152"/>
              <a:gd name="connsiteY22" fmla="*/ 3992530 h 8269255"/>
              <a:gd name="connsiteX23" fmla="*/ 3829050 w 4260152"/>
              <a:gd name="connsiteY23" fmla="*/ 3868705 h 8269255"/>
              <a:gd name="connsiteX24" fmla="*/ 3914775 w 4260152"/>
              <a:gd name="connsiteY24" fmla="*/ 3678205 h 8269255"/>
              <a:gd name="connsiteX25" fmla="*/ 4000500 w 4260152"/>
              <a:gd name="connsiteY25" fmla="*/ 3649630 h 8269255"/>
              <a:gd name="connsiteX26" fmla="*/ 4057650 w 4260152"/>
              <a:gd name="connsiteY26" fmla="*/ 3563905 h 8269255"/>
              <a:gd name="connsiteX27" fmla="*/ 4086225 w 4260152"/>
              <a:gd name="connsiteY27" fmla="*/ 3382930 h 8269255"/>
              <a:gd name="connsiteX28" fmla="*/ 4219575 w 4260152"/>
              <a:gd name="connsiteY28" fmla="*/ 3287680 h 8269255"/>
              <a:gd name="connsiteX29" fmla="*/ 4257675 w 4260152"/>
              <a:gd name="connsiteY29" fmla="*/ 2982880 h 8269255"/>
              <a:gd name="connsiteX30" fmla="*/ 4162425 w 4260152"/>
              <a:gd name="connsiteY30" fmla="*/ 2820955 h 8269255"/>
              <a:gd name="connsiteX31" fmla="*/ 4181475 w 4260152"/>
              <a:gd name="connsiteY31" fmla="*/ 2582830 h 8269255"/>
              <a:gd name="connsiteX32" fmla="*/ 4238625 w 4260152"/>
              <a:gd name="connsiteY32" fmla="*/ 2420905 h 8269255"/>
              <a:gd name="connsiteX33" fmla="*/ 4171950 w 4260152"/>
              <a:gd name="connsiteY33" fmla="*/ 2354230 h 8269255"/>
              <a:gd name="connsiteX34" fmla="*/ 4095750 w 4260152"/>
              <a:gd name="connsiteY34" fmla="*/ 2297080 h 8269255"/>
              <a:gd name="connsiteX35" fmla="*/ 4029075 w 4260152"/>
              <a:gd name="connsiteY35" fmla="*/ 2078005 h 8269255"/>
              <a:gd name="connsiteX36" fmla="*/ 4029075 w 4260152"/>
              <a:gd name="connsiteY36" fmla="*/ 1973230 h 8269255"/>
              <a:gd name="connsiteX37" fmla="*/ 4038600 w 4260152"/>
              <a:gd name="connsiteY37" fmla="*/ 1830355 h 8269255"/>
              <a:gd name="connsiteX38" fmla="*/ 4086225 w 4260152"/>
              <a:gd name="connsiteY38" fmla="*/ 1649380 h 8269255"/>
              <a:gd name="connsiteX39" fmla="*/ 4152900 w 4260152"/>
              <a:gd name="connsiteY39" fmla="*/ 1477930 h 8269255"/>
              <a:gd name="connsiteX40" fmla="*/ 4057650 w 4260152"/>
              <a:gd name="connsiteY40" fmla="*/ 1316005 h 8269255"/>
              <a:gd name="connsiteX41" fmla="*/ 3943350 w 4260152"/>
              <a:gd name="connsiteY41" fmla="*/ 1249330 h 8269255"/>
              <a:gd name="connsiteX42" fmla="*/ 3733800 w 4260152"/>
              <a:gd name="connsiteY42" fmla="*/ 1392205 h 8269255"/>
              <a:gd name="connsiteX43" fmla="*/ 3409950 w 4260152"/>
              <a:gd name="connsiteY43" fmla="*/ 1544605 h 8269255"/>
              <a:gd name="connsiteX44" fmla="*/ 3381375 w 4260152"/>
              <a:gd name="connsiteY44" fmla="*/ 1544605 h 8269255"/>
              <a:gd name="connsiteX45" fmla="*/ 3238500 w 4260152"/>
              <a:gd name="connsiteY45" fmla="*/ 1439830 h 8269255"/>
              <a:gd name="connsiteX46" fmla="*/ 3067050 w 4260152"/>
              <a:gd name="connsiteY46" fmla="*/ 1182655 h 8269255"/>
              <a:gd name="connsiteX47" fmla="*/ 2895600 w 4260152"/>
              <a:gd name="connsiteY47" fmla="*/ 1030255 h 8269255"/>
              <a:gd name="connsiteX48" fmla="*/ 2838450 w 4260152"/>
              <a:gd name="connsiteY48" fmla="*/ 944530 h 8269255"/>
              <a:gd name="connsiteX49" fmla="*/ 2733675 w 4260152"/>
              <a:gd name="connsiteY49" fmla="*/ 992155 h 8269255"/>
              <a:gd name="connsiteX50" fmla="*/ 2533650 w 4260152"/>
              <a:gd name="connsiteY50" fmla="*/ 906430 h 8269255"/>
              <a:gd name="connsiteX51" fmla="*/ 2428875 w 4260152"/>
              <a:gd name="connsiteY51" fmla="*/ 906430 h 8269255"/>
              <a:gd name="connsiteX52" fmla="*/ 2352675 w 4260152"/>
              <a:gd name="connsiteY52" fmla="*/ 906430 h 8269255"/>
              <a:gd name="connsiteX53" fmla="*/ 2266950 w 4260152"/>
              <a:gd name="connsiteY53" fmla="*/ 792130 h 8269255"/>
              <a:gd name="connsiteX54" fmla="*/ 2234565 w 4260152"/>
              <a:gd name="connsiteY54" fmla="*/ 599726 h 8269255"/>
              <a:gd name="connsiteX55" fmla="*/ 2278380 w 4260152"/>
              <a:gd name="connsiteY55" fmla="*/ 498761 h 8269255"/>
              <a:gd name="connsiteX56" fmla="*/ 2162175 w 4260152"/>
              <a:gd name="connsiteY56" fmla="*/ 382556 h 8269255"/>
              <a:gd name="connsiteX57" fmla="*/ 2108835 w 4260152"/>
              <a:gd name="connsiteY57" fmla="*/ 336836 h 8269255"/>
              <a:gd name="connsiteX58" fmla="*/ 2061210 w 4260152"/>
              <a:gd name="connsiteY58" fmla="*/ 216821 h 8269255"/>
              <a:gd name="connsiteX59" fmla="*/ 1899285 w 4260152"/>
              <a:gd name="connsiteY59" fmla="*/ 302546 h 8269255"/>
              <a:gd name="connsiteX60" fmla="*/ 1689735 w 4260152"/>
              <a:gd name="connsiteY60" fmla="*/ 371126 h 8269255"/>
              <a:gd name="connsiteX61" fmla="*/ 1333501 w 4260152"/>
              <a:gd name="connsiteY61" fmla="*/ 296831 h 8269255"/>
              <a:gd name="connsiteX62" fmla="*/ 1076325 w 4260152"/>
              <a:gd name="connsiteY62" fmla="*/ 222536 h 8269255"/>
              <a:gd name="connsiteX63" fmla="*/ 885825 w 4260152"/>
              <a:gd name="connsiteY63" fmla="*/ 1556 h 8269255"/>
              <a:gd name="connsiteX64" fmla="*/ 615315 w 4260152"/>
              <a:gd name="connsiteY64" fmla="*/ 58706 h 8269255"/>
              <a:gd name="connsiteX65" fmla="*/ 367665 w 4260152"/>
              <a:gd name="connsiteY65" fmla="*/ 5366 h 8269255"/>
              <a:gd name="connsiteX66" fmla="*/ 135255 w 4260152"/>
              <a:gd name="connsiteY66" fmla="*/ 150146 h 8269255"/>
              <a:gd name="connsiteX67" fmla="*/ 0 w 4260152"/>
              <a:gd name="connsiteY67" fmla="*/ 353980 h 8269255"/>
              <a:gd name="connsiteX0" fmla="*/ 800100 w 4260152"/>
              <a:gd name="connsiteY0" fmla="*/ 8269255 h 8269255"/>
              <a:gd name="connsiteX1" fmla="*/ 1104900 w 4260152"/>
              <a:gd name="connsiteY1" fmla="*/ 8002555 h 8269255"/>
              <a:gd name="connsiteX2" fmla="*/ 1190625 w 4260152"/>
              <a:gd name="connsiteY2" fmla="*/ 7745380 h 8269255"/>
              <a:gd name="connsiteX3" fmla="*/ 1285875 w 4260152"/>
              <a:gd name="connsiteY3" fmla="*/ 7269130 h 8269255"/>
              <a:gd name="connsiteX4" fmla="*/ 1304925 w 4260152"/>
              <a:gd name="connsiteY4" fmla="*/ 6764305 h 8269255"/>
              <a:gd name="connsiteX5" fmla="*/ 1219200 w 4260152"/>
              <a:gd name="connsiteY5" fmla="*/ 6478555 h 8269255"/>
              <a:gd name="connsiteX6" fmla="*/ 1114425 w 4260152"/>
              <a:gd name="connsiteY6" fmla="*/ 5859430 h 8269255"/>
              <a:gd name="connsiteX7" fmla="*/ 1123950 w 4260152"/>
              <a:gd name="connsiteY7" fmla="*/ 5678455 h 8269255"/>
              <a:gd name="connsiteX8" fmla="*/ 1247775 w 4260152"/>
              <a:gd name="connsiteY8" fmla="*/ 5316505 h 8269255"/>
              <a:gd name="connsiteX9" fmla="*/ 1495425 w 4260152"/>
              <a:gd name="connsiteY9" fmla="*/ 4983130 h 8269255"/>
              <a:gd name="connsiteX10" fmla="*/ 1971675 w 4260152"/>
              <a:gd name="connsiteY10" fmla="*/ 4706905 h 8269255"/>
              <a:gd name="connsiteX11" fmla="*/ 2343150 w 4260152"/>
              <a:gd name="connsiteY11" fmla="*/ 4611655 h 8269255"/>
              <a:gd name="connsiteX12" fmla="*/ 2419350 w 4260152"/>
              <a:gd name="connsiteY12" fmla="*/ 4611655 h 8269255"/>
              <a:gd name="connsiteX13" fmla="*/ 2609850 w 4260152"/>
              <a:gd name="connsiteY13" fmla="*/ 4525930 h 8269255"/>
              <a:gd name="connsiteX14" fmla="*/ 2771775 w 4260152"/>
              <a:gd name="connsiteY14" fmla="*/ 4516405 h 8269255"/>
              <a:gd name="connsiteX15" fmla="*/ 2895600 w 4260152"/>
              <a:gd name="connsiteY15" fmla="*/ 4421155 h 8269255"/>
              <a:gd name="connsiteX16" fmla="*/ 2990850 w 4260152"/>
              <a:gd name="connsiteY16" fmla="*/ 4402105 h 8269255"/>
              <a:gd name="connsiteX17" fmla="*/ 3048000 w 4260152"/>
              <a:gd name="connsiteY17" fmla="*/ 4316380 h 8269255"/>
              <a:gd name="connsiteX18" fmla="*/ 3181350 w 4260152"/>
              <a:gd name="connsiteY18" fmla="*/ 4183030 h 8269255"/>
              <a:gd name="connsiteX19" fmla="*/ 3248025 w 4260152"/>
              <a:gd name="connsiteY19" fmla="*/ 4154455 h 8269255"/>
              <a:gd name="connsiteX20" fmla="*/ 3314700 w 4260152"/>
              <a:gd name="connsiteY20" fmla="*/ 4040155 h 8269255"/>
              <a:gd name="connsiteX21" fmla="*/ 3562350 w 4260152"/>
              <a:gd name="connsiteY21" fmla="*/ 4097305 h 8269255"/>
              <a:gd name="connsiteX22" fmla="*/ 3829050 w 4260152"/>
              <a:gd name="connsiteY22" fmla="*/ 3992530 h 8269255"/>
              <a:gd name="connsiteX23" fmla="*/ 3829050 w 4260152"/>
              <a:gd name="connsiteY23" fmla="*/ 3868705 h 8269255"/>
              <a:gd name="connsiteX24" fmla="*/ 3914775 w 4260152"/>
              <a:gd name="connsiteY24" fmla="*/ 3678205 h 8269255"/>
              <a:gd name="connsiteX25" fmla="*/ 4000500 w 4260152"/>
              <a:gd name="connsiteY25" fmla="*/ 3649630 h 8269255"/>
              <a:gd name="connsiteX26" fmla="*/ 4057650 w 4260152"/>
              <a:gd name="connsiteY26" fmla="*/ 3563905 h 8269255"/>
              <a:gd name="connsiteX27" fmla="*/ 4086225 w 4260152"/>
              <a:gd name="connsiteY27" fmla="*/ 3382930 h 8269255"/>
              <a:gd name="connsiteX28" fmla="*/ 4219575 w 4260152"/>
              <a:gd name="connsiteY28" fmla="*/ 3287680 h 8269255"/>
              <a:gd name="connsiteX29" fmla="*/ 4257675 w 4260152"/>
              <a:gd name="connsiteY29" fmla="*/ 2982880 h 8269255"/>
              <a:gd name="connsiteX30" fmla="*/ 4162425 w 4260152"/>
              <a:gd name="connsiteY30" fmla="*/ 2820955 h 8269255"/>
              <a:gd name="connsiteX31" fmla="*/ 4181475 w 4260152"/>
              <a:gd name="connsiteY31" fmla="*/ 2582830 h 8269255"/>
              <a:gd name="connsiteX32" fmla="*/ 4238625 w 4260152"/>
              <a:gd name="connsiteY32" fmla="*/ 2420905 h 8269255"/>
              <a:gd name="connsiteX33" fmla="*/ 4171950 w 4260152"/>
              <a:gd name="connsiteY33" fmla="*/ 2354230 h 8269255"/>
              <a:gd name="connsiteX34" fmla="*/ 4095750 w 4260152"/>
              <a:gd name="connsiteY34" fmla="*/ 2297080 h 8269255"/>
              <a:gd name="connsiteX35" fmla="*/ 4029075 w 4260152"/>
              <a:gd name="connsiteY35" fmla="*/ 2078005 h 8269255"/>
              <a:gd name="connsiteX36" fmla="*/ 4029075 w 4260152"/>
              <a:gd name="connsiteY36" fmla="*/ 1973230 h 8269255"/>
              <a:gd name="connsiteX37" fmla="*/ 4038600 w 4260152"/>
              <a:gd name="connsiteY37" fmla="*/ 1830355 h 8269255"/>
              <a:gd name="connsiteX38" fmla="*/ 4086225 w 4260152"/>
              <a:gd name="connsiteY38" fmla="*/ 1649380 h 8269255"/>
              <a:gd name="connsiteX39" fmla="*/ 4152900 w 4260152"/>
              <a:gd name="connsiteY39" fmla="*/ 1477930 h 8269255"/>
              <a:gd name="connsiteX40" fmla="*/ 4057650 w 4260152"/>
              <a:gd name="connsiteY40" fmla="*/ 1316005 h 8269255"/>
              <a:gd name="connsiteX41" fmla="*/ 3943350 w 4260152"/>
              <a:gd name="connsiteY41" fmla="*/ 1249330 h 8269255"/>
              <a:gd name="connsiteX42" fmla="*/ 3733800 w 4260152"/>
              <a:gd name="connsiteY42" fmla="*/ 1392205 h 8269255"/>
              <a:gd name="connsiteX43" fmla="*/ 3409950 w 4260152"/>
              <a:gd name="connsiteY43" fmla="*/ 1544605 h 8269255"/>
              <a:gd name="connsiteX44" fmla="*/ 3381375 w 4260152"/>
              <a:gd name="connsiteY44" fmla="*/ 1544605 h 8269255"/>
              <a:gd name="connsiteX45" fmla="*/ 3238500 w 4260152"/>
              <a:gd name="connsiteY45" fmla="*/ 1439830 h 8269255"/>
              <a:gd name="connsiteX46" fmla="*/ 3067050 w 4260152"/>
              <a:gd name="connsiteY46" fmla="*/ 1182655 h 8269255"/>
              <a:gd name="connsiteX47" fmla="*/ 2895600 w 4260152"/>
              <a:gd name="connsiteY47" fmla="*/ 1030255 h 8269255"/>
              <a:gd name="connsiteX48" fmla="*/ 2838450 w 4260152"/>
              <a:gd name="connsiteY48" fmla="*/ 944530 h 8269255"/>
              <a:gd name="connsiteX49" fmla="*/ 2733675 w 4260152"/>
              <a:gd name="connsiteY49" fmla="*/ 992155 h 8269255"/>
              <a:gd name="connsiteX50" fmla="*/ 2533650 w 4260152"/>
              <a:gd name="connsiteY50" fmla="*/ 906430 h 8269255"/>
              <a:gd name="connsiteX51" fmla="*/ 2428875 w 4260152"/>
              <a:gd name="connsiteY51" fmla="*/ 906430 h 8269255"/>
              <a:gd name="connsiteX52" fmla="*/ 2352675 w 4260152"/>
              <a:gd name="connsiteY52" fmla="*/ 906430 h 8269255"/>
              <a:gd name="connsiteX53" fmla="*/ 2266950 w 4260152"/>
              <a:gd name="connsiteY53" fmla="*/ 792130 h 8269255"/>
              <a:gd name="connsiteX54" fmla="*/ 2234565 w 4260152"/>
              <a:gd name="connsiteY54" fmla="*/ 599726 h 8269255"/>
              <a:gd name="connsiteX55" fmla="*/ 2278380 w 4260152"/>
              <a:gd name="connsiteY55" fmla="*/ 498761 h 8269255"/>
              <a:gd name="connsiteX56" fmla="*/ 2162175 w 4260152"/>
              <a:gd name="connsiteY56" fmla="*/ 405416 h 8269255"/>
              <a:gd name="connsiteX57" fmla="*/ 2108835 w 4260152"/>
              <a:gd name="connsiteY57" fmla="*/ 336836 h 8269255"/>
              <a:gd name="connsiteX58" fmla="*/ 2061210 w 4260152"/>
              <a:gd name="connsiteY58" fmla="*/ 216821 h 8269255"/>
              <a:gd name="connsiteX59" fmla="*/ 1899285 w 4260152"/>
              <a:gd name="connsiteY59" fmla="*/ 302546 h 8269255"/>
              <a:gd name="connsiteX60" fmla="*/ 1689735 w 4260152"/>
              <a:gd name="connsiteY60" fmla="*/ 371126 h 8269255"/>
              <a:gd name="connsiteX61" fmla="*/ 1333501 w 4260152"/>
              <a:gd name="connsiteY61" fmla="*/ 296831 h 8269255"/>
              <a:gd name="connsiteX62" fmla="*/ 1076325 w 4260152"/>
              <a:gd name="connsiteY62" fmla="*/ 222536 h 8269255"/>
              <a:gd name="connsiteX63" fmla="*/ 885825 w 4260152"/>
              <a:gd name="connsiteY63" fmla="*/ 1556 h 8269255"/>
              <a:gd name="connsiteX64" fmla="*/ 615315 w 4260152"/>
              <a:gd name="connsiteY64" fmla="*/ 58706 h 8269255"/>
              <a:gd name="connsiteX65" fmla="*/ 367665 w 4260152"/>
              <a:gd name="connsiteY65" fmla="*/ 5366 h 8269255"/>
              <a:gd name="connsiteX66" fmla="*/ 135255 w 4260152"/>
              <a:gd name="connsiteY66" fmla="*/ 150146 h 8269255"/>
              <a:gd name="connsiteX67" fmla="*/ 0 w 4260152"/>
              <a:gd name="connsiteY67" fmla="*/ 353980 h 8269255"/>
              <a:gd name="connsiteX0" fmla="*/ 800100 w 4260152"/>
              <a:gd name="connsiteY0" fmla="*/ 8269255 h 8269255"/>
              <a:gd name="connsiteX1" fmla="*/ 1104900 w 4260152"/>
              <a:gd name="connsiteY1" fmla="*/ 8002555 h 8269255"/>
              <a:gd name="connsiteX2" fmla="*/ 1190625 w 4260152"/>
              <a:gd name="connsiteY2" fmla="*/ 7745380 h 8269255"/>
              <a:gd name="connsiteX3" fmla="*/ 1285875 w 4260152"/>
              <a:gd name="connsiteY3" fmla="*/ 7269130 h 8269255"/>
              <a:gd name="connsiteX4" fmla="*/ 1304925 w 4260152"/>
              <a:gd name="connsiteY4" fmla="*/ 6764305 h 8269255"/>
              <a:gd name="connsiteX5" fmla="*/ 1219200 w 4260152"/>
              <a:gd name="connsiteY5" fmla="*/ 6478555 h 8269255"/>
              <a:gd name="connsiteX6" fmla="*/ 1114425 w 4260152"/>
              <a:gd name="connsiteY6" fmla="*/ 5859430 h 8269255"/>
              <a:gd name="connsiteX7" fmla="*/ 1123950 w 4260152"/>
              <a:gd name="connsiteY7" fmla="*/ 5678455 h 8269255"/>
              <a:gd name="connsiteX8" fmla="*/ 1247775 w 4260152"/>
              <a:gd name="connsiteY8" fmla="*/ 5316505 h 8269255"/>
              <a:gd name="connsiteX9" fmla="*/ 1495425 w 4260152"/>
              <a:gd name="connsiteY9" fmla="*/ 4983130 h 8269255"/>
              <a:gd name="connsiteX10" fmla="*/ 1971675 w 4260152"/>
              <a:gd name="connsiteY10" fmla="*/ 4706905 h 8269255"/>
              <a:gd name="connsiteX11" fmla="*/ 2343150 w 4260152"/>
              <a:gd name="connsiteY11" fmla="*/ 4611655 h 8269255"/>
              <a:gd name="connsiteX12" fmla="*/ 2419350 w 4260152"/>
              <a:gd name="connsiteY12" fmla="*/ 4611655 h 8269255"/>
              <a:gd name="connsiteX13" fmla="*/ 2609850 w 4260152"/>
              <a:gd name="connsiteY13" fmla="*/ 4525930 h 8269255"/>
              <a:gd name="connsiteX14" fmla="*/ 2771775 w 4260152"/>
              <a:gd name="connsiteY14" fmla="*/ 4516405 h 8269255"/>
              <a:gd name="connsiteX15" fmla="*/ 2895600 w 4260152"/>
              <a:gd name="connsiteY15" fmla="*/ 4421155 h 8269255"/>
              <a:gd name="connsiteX16" fmla="*/ 2990850 w 4260152"/>
              <a:gd name="connsiteY16" fmla="*/ 4402105 h 8269255"/>
              <a:gd name="connsiteX17" fmla="*/ 3048000 w 4260152"/>
              <a:gd name="connsiteY17" fmla="*/ 4316380 h 8269255"/>
              <a:gd name="connsiteX18" fmla="*/ 3181350 w 4260152"/>
              <a:gd name="connsiteY18" fmla="*/ 4183030 h 8269255"/>
              <a:gd name="connsiteX19" fmla="*/ 3248025 w 4260152"/>
              <a:gd name="connsiteY19" fmla="*/ 4154455 h 8269255"/>
              <a:gd name="connsiteX20" fmla="*/ 3314700 w 4260152"/>
              <a:gd name="connsiteY20" fmla="*/ 4040155 h 8269255"/>
              <a:gd name="connsiteX21" fmla="*/ 3562350 w 4260152"/>
              <a:gd name="connsiteY21" fmla="*/ 4097305 h 8269255"/>
              <a:gd name="connsiteX22" fmla="*/ 3829050 w 4260152"/>
              <a:gd name="connsiteY22" fmla="*/ 3992530 h 8269255"/>
              <a:gd name="connsiteX23" fmla="*/ 3829050 w 4260152"/>
              <a:gd name="connsiteY23" fmla="*/ 3868705 h 8269255"/>
              <a:gd name="connsiteX24" fmla="*/ 3914775 w 4260152"/>
              <a:gd name="connsiteY24" fmla="*/ 3678205 h 8269255"/>
              <a:gd name="connsiteX25" fmla="*/ 4000500 w 4260152"/>
              <a:gd name="connsiteY25" fmla="*/ 3649630 h 8269255"/>
              <a:gd name="connsiteX26" fmla="*/ 4057650 w 4260152"/>
              <a:gd name="connsiteY26" fmla="*/ 3563905 h 8269255"/>
              <a:gd name="connsiteX27" fmla="*/ 4086225 w 4260152"/>
              <a:gd name="connsiteY27" fmla="*/ 3382930 h 8269255"/>
              <a:gd name="connsiteX28" fmla="*/ 4219575 w 4260152"/>
              <a:gd name="connsiteY28" fmla="*/ 3287680 h 8269255"/>
              <a:gd name="connsiteX29" fmla="*/ 4257675 w 4260152"/>
              <a:gd name="connsiteY29" fmla="*/ 2982880 h 8269255"/>
              <a:gd name="connsiteX30" fmla="*/ 4162425 w 4260152"/>
              <a:gd name="connsiteY30" fmla="*/ 2820955 h 8269255"/>
              <a:gd name="connsiteX31" fmla="*/ 4181475 w 4260152"/>
              <a:gd name="connsiteY31" fmla="*/ 2582830 h 8269255"/>
              <a:gd name="connsiteX32" fmla="*/ 4238625 w 4260152"/>
              <a:gd name="connsiteY32" fmla="*/ 2420905 h 8269255"/>
              <a:gd name="connsiteX33" fmla="*/ 4171950 w 4260152"/>
              <a:gd name="connsiteY33" fmla="*/ 2354230 h 8269255"/>
              <a:gd name="connsiteX34" fmla="*/ 4095750 w 4260152"/>
              <a:gd name="connsiteY34" fmla="*/ 2297080 h 8269255"/>
              <a:gd name="connsiteX35" fmla="*/ 4029075 w 4260152"/>
              <a:gd name="connsiteY35" fmla="*/ 2078005 h 8269255"/>
              <a:gd name="connsiteX36" fmla="*/ 4029075 w 4260152"/>
              <a:gd name="connsiteY36" fmla="*/ 1973230 h 8269255"/>
              <a:gd name="connsiteX37" fmla="*/ 4038600 w 4260152"/>
              <a:gd name="connsiteY37" fmla="*/ 1830355 h 8269255"/>
              <a:gd name="connsiteX38" fmla="*/ 4086225 w 4260152"/>
              <a:gd name="connsiteY38" fmla="*/ 1649380 h 8269255"/>
              <a:gd name="connsiteX39" fmla="*/ 4152900 w 4260152"/>
              <a:gd name="connsiteY39" fmla="*/ 1477930 h 8269255"/>
              <a:gd name="connsiteX40" fmla="*/ 4057650 w 4260152"/>
              <a:gd name="connsiteY40" fmla="*/ 1316005 h 8269255"/>
              <a:gd name="connsiteX41" fmla="*/ 3943350 w 4260152"/>
              <a:gd name="connsiteY41" fmla="*/ 1249330 h 8269255"/>
              <a:gd name="connsiteX42" fmla="*/ 3733800 w 4260152"/>
              <a:gd name="connsiteY42" fmla="*/ 1392205 h 8269255"/>
              <a:gd name="connsiteX43" fmla="*/ 3409950 w 4260152"/>
              <a:gd name="connsiteY43" fmla="*/ 1544605 h 8269255"/>
              <a:gd name="connsiteX44" fmla="*/ 3381375 w 4260152"/>
              <a:gd name="connsiteY44" fmla="*/ 1544605 h 8269255"/>
              <a:gd name="connsiteX45" fmla="*/ 3238500 w 4260152"/>
              <a:gd name="connsiteY45" fmla="*/ 1439830 h 8269255"/>
              <a:gd name="connsiteX46" fmla="*/ 3067050 w 4260152"/>
              <a:gd name="connsiteY46" fmla="*/ 1182655 h 8269255"/>
              <a:gd name="connsiteX47" fmla="*/ 2895600 w 4260152"/>
              <a:gd name="connsiteY47" fmla="*/ 1030255 h 8269255"/>
              <a:gd name="connsiteX48" fmla="*/ 2838450 w 4260152"/>
              <a:gd name="connsiteY48" fmla="*/ 944530 h 8269255"/>
              <a:gd name="connsiteX49" fmla="*/ 2733675 w 4260152"/>
              <a:gd name="connsiteY49" fmla="*/ 992155 h 8269255"/>
              <a:gd name="connsiteX50" fmla="*/ 2533650 w 4260152"/>
              <a:gd name="connsiteY50" fmla="*/ 906430 h 8269255"/>
              <a:gd name="connsiteX51" fmla="*/ 2428875 w 4260152"/>
              <a:gd name="connsiteY51" fmla="*/ 906430 h 8269255"/>
              <a:gd name="connsiteX52" fmla="*/ 2352675 w 4260152"/>
              <a:gd name="connsiteY52" fmla="*/ 906430 h 8269255"/>
              <a:gd name="connsiteX53" fmla="*/ 2266950 w 4260152"/>
              <a:gd name="connsiteY53" fmla="*/ 792130 h 8269255"/>
              <a:gd name="connsiteX54" fmla="*/ 2234565 w 4260152"/>
              <a:gd name="connsiteY54" fmla="*/ 599726 h 8269255"/>
              <a:gd name="connsiteX55" fmla="*/ 2278380 w 4260152"/>
              <a:gd name="connsiteY55" fmla="*/ 498761 h 8269255"/>
              <a:gd name="connsiteX56" fmla="*/ 2265045 w 4260152"/>
              <a:gd name="connsiteY56" fmla="*/ 447326 h 8269255"/>
              <a:gd name="connsiteX57" fmla="*/ 2162175 w 4260152"/>
              <a:gd name="connsiteY57" fmla="*/ 405416 h 8269255"/>
              <a:gd name="connsiteX58" fmla="*/ 2108835 w 4260152"/>
              <a:gd name="connsiteY58" fmla="*/ 336836 h 8269255"/>
              <a:gd name="connsiteX59" fmla="*/ 2061210 w 4260152"/>
              <a:gd name="connsiteY59" fmla="*/ 216821 h 8269255"/>
              <a:gd name="connsiteX60" fmla="*/ 1899285 w 4260152"/>
              <a:gd name="connsiteY60" fmla="*/ 302546 h 8269255"/>
              <a:gd name="connsiteX61" fmla="*/ 1689735 w 4260152"/>
              <a:gd name="connsiteY61" fmla="*/ 371126 h 8269255"/>
              <a:gd name="connsiteX62" fmla="*/ 1333501 w 4260152"/>
              <a:gd name="connsiteY62" fmla="*/ 296831 h 8269255"/>
              <a:gd name="connsiteX63" fmla="*/ 1076325 w 4260152"/>
              <a:gd name="connsiteY63" fmla="*/ 222536 h 8269255"/>
              <a:gd name="connsiteX64" fmla="*/ 885825 w 4260152"/>
              <a:gd name="connsiteY64" fmla="*/ 1556 h 8269255"/>
              <a:gd name="connsiteX65" fmla="*/ 615315 w 4260152"/>
              <a:gd name="connsiteY65" fmla="*/ 58706 h 8269255"/>
              <a:gd name="connsiteX66" fmla="*/ 367665 w 4260152"/>
              <a:gd name="connsiteY66" fmla="*/ 5366 h 8269255"/>
              <a:gd name="connsiteX67" fmla="*/ 135255 w 4260152"/>
              <a:gd name="connsiteY67" fmla="*/ 150146 h 8269255"/>
              <a:gd name="connsiteX68" fmla="*/ 0 w 4260152"/>
              <a:gd name="connsiteY68" fmla="*/ 353980 h 8269255"/>
              <a:gd name="connsiteX0" fmla="*/ 3750769 w 7210821"/>
              <a:gd name="connsiteY0" fmla="*/ 8269255 h 8269255"/>
              <a:gd name="connsiteX1" fmla="*/ 4055569 w 7210821"/>
              <a:gd name="connsiteY1" fmla="*/ 8002555 h 8269255"/>
              <a:gd name="connsiteX2" fmla="*/ 4141294 w 7210821"/>
              <a:gd name="connsiteY2" fmla="*/ 7745380 h 8269255"/>
              <a:gd name="connsiteX3" fmla="*/ 4236544 w 7210821"/>
              <a:gd name="connsiteY3" fmla="*/ 7269130 h 8269255"/>
              <a:gd name="connsiteX4" fmla="*/ 4255594 w 7210821"/>
              <a:gd name="connsiteY4" fmla="*/ 6764305 h 8269255"/>
              <a:gd name="connsiteX5" fmla="*/ 4169869 w 7210821"/>
              <a:gd name="connsiteY5" fmla="*/ 6478555 h 8269255"/>
              <a:gd name="connsiteX6" fmla="*/ 4065094 w 7210821"/>
              <a:gd name="connsiteY6" fmla="*/ 5859430 h 8269255"/>
              <a:gd name="connsiteX7" fmla="*/ 4074619 w 7210821"/>
              <a:gd name="connsiteY7" fmla="*/ 5678455 h 8269255"/>
              <a:gd name="connsiteX8" fmla="*/ 4198444 w 7210821"/>
              <a:gd name="connsiteY8" fmla="*/ 5316505 h 8269255"/>
              <a:gd name="connsiteX9" fmla="*/ 4446094 w 7210821"/>
              <a:gd name="connsiteY9" fmla="*/ 4983130 h 8269255"/>
              <a:gd name="connsiteX10" fmla="*/ 4922344 w 7210821"/>
              <a:gd name="connsiteY10" fmla="*/ 4706905 h 8269255"/>
              <a:gd name="connsiteX11" fmla="*/ 5293819 w 7210821"/>
              <a:gd name="connsiteY11" fmla="*/ 4611655 h 8269255"/>
              <a:gd name="connsiteX12" fmla="*/ 5370019 w 7210821"/>
              <a:gd name="connsiteY12" fmla="*/ 4611655 h 8269255"/>
              <a:gd name="connsiteX13" fmla="*/ 5560519 w 7210821"/>
              <a:gd name="connsiteY13" fmla="*/ 4525930 h 8269255"/>
              <a:gd name="connsiteX14" fmla="*/ 5722444 w 7210821"/>
              <a:gd name="connsiteY14" fmla="*/ 4516405 h 8269255"/>
              <a:gd name="connsiteX15" fmla="*/ 5846269 w 7210821"/>
              <a:gd name="connsiteY15" fmla="*/ 4421155 h 8269255"/>
              <a:gd name="connsiteX16" fmla="*/ 5941519 w 7210821"/>
              <a:gd name="connsiteY16" fmla="*/ 4402105 h 8269255"/>
              <a:gd name="connsiteX17" fmla="*/ 5998669 w 7210821"/>
              <a:gd name="connsiteY17" fmla="*/ 4316380 h 8269255"/>
              <a:gd name="connsiteX18" fmla="*/ 6132019 w 7210821"/>
              <a:gd name="connsiteY18" fmla="*/ 4183030 h 8269255"/>
              <a:gd name="connsiteX19" fmla="*/ 6198694 w 7210821"/>
              <a:gd name="connsiteY19" fmla="*/ 4154455 h 8269255"/>
              <a:gd name="connsiteX20" fmla="*/ 6265369 w 7210821"/>
              <a:gd name="connsiteY20" fmla="*/ 4040155 h 8269255"/>
              <a:gd name="connsiteX21" fmla="*/ 6513019 w 7210821"/>
              <a:gd name="connsiteY21" fmla="*/ 4097305 h 8269255"/>
              <a:gd name="connsiteX22" fmla="*/ 6779719 w 7210821"/>
              <a:gd name="connsiteY22" fmla="*/ 3992530 h 8269255"/>
              <a:gd name="connsiteX23" fmla="*/ 6779719 w 7210821"/>
              <a:gd name="connsiteY23" fmla="*/ 3868705 h 8269255"/>
              <a:gd name="connsiteX24" fmla="*/ 6865444 w 7210821"/>
              <a:gd name="connsiteY24" fmla="*/ 3678205 h 8269255"/>
              <a:gd name="connsiteX25" fmla="*/ 6951169 w 7210821"/>
              <a:gd name="connsiteY25" fmla="*/ 3649630 h 8269255"/>
              <a:gd name="connsiteX26" fmla="*/ 7008319 w 7210821"/>
              <a:gd name="connsiteY26" fmla="*/ 3563905 h 8269255"/>
              <a:gd name="connsiteX27" fmla="*/ 7036894 w 7210821"/>
              <a:gd name="connsiteY27" fmla="*/ 3382930 h 8269255"/>
              <a:gd name="connsiteX28" fmla="*/ 7170244 w 7210821"/>
              <a:gd name="connsiteY28" fmla="*/ 3287680 h 8269255"/>
              <a:gd name="connsiteX29" fmla="*/ 7208344 w 7210821"/>
              <a:gd name="connsiteY29" fmla="*/ 2982880 h 8269255"/>
              <a:gd name="connsiteX30" fmla="*/ 7113094 w 7210821"/>
              <a:gd name="connsiteY30" fmla="*/ 2820955 h 8269255"/>
              <a:gd name="connsiteX31" fmla="*/ 7132144 w 7210821"/>
              <a:gd name="connsiteY31" fmla="*/ 2582830 h 8269255"/>
              <a:gd name="connsiteX32" fmla="*/ 7189294 w 7210821"/>
              <a:gd name="connsiteY32" fmla="*/ 2420905 h 8269255"/>
              <a:gd name="connsiteX33" fmla="*/ 7122619 w 7210821"/>
              <a:gd name="connsiteY33" fmla="*/ 2354230 h 8269255"/>
              <a:gd name="connsiteX34" fmla="*/ 7046419 w 7210821"/>
              <a:gd name="connsiteY34" fmla="*/ 2297080 h 8269255"/>
              <a:gd name="connsiteX35" fmla="*/ 6979744 w 7210821"/>
              <a:gd name="connsiteY35" fmla="*/ 2078005 h 8269255"/>
              <a:gd name="connsiteX36" fmla="*/ 6979744 w 7210821"/>
              <a:gd name="connsiteY36" fmla="*/ 1973230 h 8269255"/>
              <a:gd name="connsiteX37" fmla="*/ 6989269 w 7210821"/>
              <a:gd name="connsiteY37" fmla="*/ 1830355 h 8269255"/>
              <a:gd name="connsiteX38" fmla="*/ 7036894 w 7210821"/>
              <a:gd name="connsiteY38" fmla="*/ 1649380 h 8269255"/>
              <a:gd name="connsiteX39" fmla="*/ 7103569 w 7210821"/>
              <a:gd name="connsiteY39" fmla="*/ 1477930 h 8269255"/>
              <a:gd name="connsiteX40" fmla="*/ 7008319 w 7210821"/>
              <a:gd name="connsiteY40" fmla="*/ 1316005 h 8269255"/>
              <a:gd name="connsiteX41" fmla="*/ 6894019 w 7210821"/>
              <a:gd name="connsiteY41" fmla="*/ 1249330 h 8269255"/>
              <a:gd name="connsiteX42" fmla="*/ 6684469 w 7210821"/>
              <a:gd name="connsiteY42" fmla="*/ 1392205 h 8269255"/>
              <a:gd name="connsiteX43" fmla="*/ 6360619 w 7210821"/>
              <a:gd name="connsiteY43" fmla="*/ 1544605 h 8269255"/>
              <a:gd name="connsiteX44" fmla="*/ 6332044 w 7210821"/>
              <a:gd name="connsiteY44" fmla="*/ 1544605 h 8269255"/>
              <a:gd name="connsiteX45" fmla="*/ 6189169 w 7210821"/>
              <a:gd name="connsiteY45" fmla="*/ 1439830 h 8269255"/>
              <a:gd name="connsiteX46" fmla="*/ 6017719 w 7210821"/>
              <a:gd name="connsiteY46" fmla="*/ 1182655 h 8269255"/>
              <a:gd name="connsiteX47" fmla="*/ 5846269 w 7210821"/>
              <a:gd name="connsiteY47" fmla="*/ 1030255 h 8269255"/>
              <a:gd name="connsiteX48" fmla="*/ 5789119 w 7210821"/>
              <a:gd name="connsiteY48" fmla="*/ 944530 h 8269255"/>
              <a:gd name="connsiteX49" fmla="*/ 5684344 w 7210821"/>
              <a:gd name="connsiteY49" fmla="*/ 992155 h 8269255"/>
              <a:gd name="connsiteX50" fmla="*/ 5484319 w 7210821"/>
              <a:gd name="connsiteY50" fmla="*/ 906430 h 8269255"/>
              <a:gd name="connsiteX51" fmla="*/ 5379544 w 7210821"/>
              <a:gd name="connsiteY51" fmla="*/ 906430 h 8269255"/>
              <a:gd name="connsiteX52" fmla="*/ 5303344 w 7210821"/>
              <a:gd name="connsiteY52" fmla="*/ 906430 h 8269255"/>
              <a:gd name="connsiteX53" fmla="*/ 5217619 w 7210821"/>
              <a:gd name="connsiteY53" fmla="*/ 792130 h 8269255"/>
              <a:gd name="connsiteX54" fmla="*/ 5185234 w 7210821"/>
              <a:gd name="connsiteY54" fmla="*/ 599726 h 8269255"/>
              <a:gd name="connsiteX55" fmla="*/ 5229049 w 7210821"/>
              <a:gd name="connsiteY55" fmla="*/ 498761 h 8269255"/>
              <a:gd name="connsiteX56" fmla="*/ 5215714 w 7210821"/>
              <a:gd name="connsiteY56" fmla="*/ 447326 h 8269255"/>
              <a:gd name="connsiteX57" fmla="*/ 5112844 w 7210821"/>
              <a:gd name="connsiteY57" fmla="*/ 405416 h 8269255"/>
              <a:gd name="connsiteX58" fmla="*/ 5059504 w 7210821"/>
              <a:gd name="connsiteY58" fmla="*/ 336836 h 8269255"/>
              <a:gd name="connsiteX59" fmla="*/ 5011879 w 7210821"/>
              <a:gd name="connsiteY59" fmla="*/ 216821 h 8269255"/>
              <a:gd name="connsiteX60" fmla="*/ 4849954 w 7210821"/>
              <a:gd name="connsiteY60" fmla="*/ 302546 h 8269255"/>
              <a:gd name="connsiteX61" fmla="*/ 4640404 w 7210821"/>
              <a:gd name="connsiteY61" fmla="*/ 371126 h 8269255"/>
              <a:gd name="connsiteX62" fmla="*/ 4284170 w 7210821"/>
              <a:gd name="connsiteY62" fmla="*/ 296831 h 8269255"/>
              <a:gd name="connsiteX63" fmla="*/ 4026994 w 7210821"/>
              <a:gd name="connsiteY63" fmla="*/ 222536 h 8269255"/>
              <a:gd name="connsiteX64" fmla="*/ 3836494 w 7210821"/>
              <a:gd name="connsiteY64" fmla="*/ 1556 h 8269255"/>
              <a:gd name="connsiteX65" fmla="*/ 3565984 w 7210821"/>
              <a:gd name="connsiteY65" fmla="*/ 58706 h 8269255"/>
              <a:gd name="connsiteX66" fmla="*/ 3318334 w 7210821"/>
              <a:gd name="connsiteY66" fmla="*/ 5366 h 8269255"/>
              <a:gd name="connsiteX67" fmla="*/ 3085924 w 7210821"/>
              <a:gd name="connsiteY67" fmla="*/ 150146 h 8269255"/>
              <a:gd name="connsiteX68" fmla="*/ 0 w 7210821"/>
              <a:gd name="connsiteY68" fmla="*/ 1137751 h 8269255"/>
              <a:gd name="connsiteX0" fmla="*/ 3750769 w 7210821"/>
              <a:gd name="connsiteY0" fmla="*/ 8269255 h 8269255"/>
              <a:gd name="connsiteX1" fmla="*/ 4055569 w 7210821"/>
              <a:gd name="connsiteY1" fmla="*/ 8002555 h 8269255"/>
              <a:gd name="connsiteX2" fmla="*/ 4141294 w 7210821"/>
              <a:gd name="connsiteY2" fmla="*/ 7745380 h 8269255"/>
              <a:gd name="connsiteX3" fmla="*/ 4236544 w 7210821"/>
              <a:gd name="connsiteY3" fmla="*/ 7269130 h 8269255"/>
              <a:gd name="connsiteX4" fmla="*/ 4255594 w 7210821"/>
              <a:gd name="connsiteY4" fmla="*/ 6764305 h 8269255"/>
              <a:gd name="connsiteX5" fmla="*/ 4169869 w 7210821"/>
              <a:gd name="connsiteY5" fmla="*/ 6478555 h 8269255"/>
              <a:gd name="connsiteX6" fmla="*/ 4065094 w 7210821"/>
              <a:gd name="connsiteY6" fmla="*/ 5859430 h 8269255"/>
              <a:gd name="connsiteX7" fmla="*/ 4074619 w 7210821"/>
              <a:gd name="connsiteY7" fmla="*/ 5678455 h 8269255"/>
              <a:gd name="connsiteX8" fmla="*/ 4198444 w 7210821"/>
              <a:gd name="connsiteY8" fmla="*/ 5316505 h 8269255"/>
              <a:gd name="connsiteX9" fmla="*/ 4446094 w 7210821"/>
              <a:gd name="connsiteY9" fmla="*/ 4983130 h 8269255"/>
              <a:gd name="connsiteX10" fmla="*/ 4922344 w 7210821"/>
              <a:gd name="connsiteY10" fmla="*/ 4706905 h 8269255"/>
              <a:gd name="connsiteX11" fmla="*/ 5293819 w 7210821"/>
              <a:gd name="connsiteY11" fmla="*/ 4611655 h 8269255"/>
              <a:gd name="connsiteX12" fmla="*/ 5370019 w 7210821"/>
              <a:gd name="connsiteY12" fmla="*/ 4611655 h 8269255"/>
              <a:gd name="connsiteX13" fmla="*/ 5560519 w 7210821"/>
              <a:gd name="connsiteY13" fmla="*/ 4525930 h 8269255"/>
              <a:gd name="connsiteX14" fmla="*/ 5722444 w 7210821"/>
              <a:gd name="connsiteY14" fmla="*/ 4516405 h 8269255"/>
              <a:gd name="connsiteX15" fmla="*/ 5846269 w 7210821"/>
              <a:gd name="connsiteY15" fmla="*/ 4421155 h 8269255"/>
              <a:gd name="connsiteX16" fmla="*/ 5941519 w 7210821"/>
              <a:gd name="connsiteY16" fmla="*/ 4402105 h 8269255"/>
              <a:gd name="connsiteX17" fmla="*/ 5998669 w 7210821"/>
              <a:gd name="connsiteY17" fmla="*/ 4316380 h 8269255"/>
              <a:gd name="connsiteX18" fmla="*/ 6132019 w 7210821"/>
              <a:gd name="connsiteY18" fmla="*/ 4183030 h 8269255"/>
              <a:gd name="connsiteX19" fmla="*/ 6198694 w 7210821"/>
              <a:gd name="connsiteY19" fmla="*/ 4154455 h 8269255"/>
              <a:gd name="connsiteX20" fmla="*/ 6265369 w 7210821"/>
              <a:gd name="connsiteY20" fmla="*/ 4040155 h 8269255"/>
              <a:gd name="connsiteX21" fmla="*/ 6513019 w 7210821"/>
              <a:gd name="connsiteY21" fmla="*/ 4097305 h 8269255"/>
              <a:gd name="connsiteX22" fmla="*/ 6779719 w 7210821"/>
              <a:gd name="connsiteY22" fmla="*/ 3992530 h 8269255"/>
              <a:gd name="connsiteX23" fmla="*/ 6779719 w 7210821"/>
              <a:gd name="connsiteY23" fmla="*/ 3868705 h 8269255"/>
              <a:gd name="connsiteX24" fmla="*/ 6865444 w 7210821"/>
              <a:gd name="connsiteY24" fmla="*/ 3678205 h 8269255"/>
              <a:gd name="connsiteX25" fmla="*/ 6951169 w 7210821"/>
              <a:gd name="connsiteY25" fmla="*/ 3649630 h 8269255"/>
              <a:gd name="connsiteX26" fmla="*/ 7008319 w 7210821"/>
              <a:gd name="connsiteY26" fmla="*/ 3563905 h 8269255"/>
              <a:gd name="connsiteX27" fmla="*/ 7036894 w 7210821"/>
              <a:gd name="connsiteY27" fmla="*/ 3382930 h 8269255"/>
              <a:gd name="connsiteX28" fmla="*/ 7170244 w 7210821"/>
              <a:gd name="connsiteY28" fmla="*/ 3287680 h 8269255"/>
              <a:gd name="connsiteX29" fmla="*/ 7208344 w 7210821"/>
              <a:gd name="connsiteY29" fmla="*/ 2982880 h 8269255"/>
              <a:gd name="connsiteX30" fmla="*/ 7113094 w 7210821"/>
              <a:gd name="connsiteY30" fmla="*/ 2820955 h 8269255"/>
              <a:gd name="connsiteX31" fmla="*/ 7132144 w 7210821"/>
              <a:gd name="connsiteY31" fmla="*/ 2582830 h 8269255"/>
              <a:gd name="connsiteX32" fmla="*/ 7189294 w 7210821"/>
              <a:gd name="connsiteY32" fmla="*/ 2420905 h 8269255"/>
              <a:gd name="connsiteX33" fmla="*/ 7122619 w 7210821"/>
              <a:gd name="connsiteY33" fmla="*/ 2354230 h 8269255"/>
              <a:gd name="connsiteX34" fmla="*/ 7046419 w 7210821"/>
              <a:gd name="connsiteY34" fmla="*/ 2297080 h 8269255"/>
              <a:gd name="connsiteX35" fmla="*/ 6979744 w 7210821"/>
              <a:gd name="connsiteY35" fmla="*/ 2078005 h 8269255"/>
              <a:gd name="connsiteX36" fmla="*/ 6979744 w 7210821"/>
              <a:gd name="connsiteY36" fmla="*/ 1973230 h 8269255"/>
              <a:gd name="connsiteX37" fmla="*/ 6989269 w 7210821"/>
              <a:gd name="connsiteY37" fmla="*/ 1830355 h 8269255"/>
              <a:gd name="connsiteX38" fmla="*/ 7036894 w 7210821"/>
              <a:gd name="connsiteY38" fmla="*/ 1649380 h 8269255"/>
              <a:gd name="connsiteX39" fmla="*/ 7103569 w 7210821"/>
              <a:gd name="connsiteY39" fmla="*/ 1477930 h 8269255"/>
              <a:gd name="connsiteX40" fmla="*/ 7008319 w 7210821"/>
              <a:gd name="connsiteY40" fmla="*/ 1316005 h 8269255"/>
              <a:gd name="connsiteX41" fmla="*/ 6894019 w 7210821"/>
              <a:gd name="connsiteY41" fmla="*/ 1249330 h 8269255"/>
              <a:gd name="connsiteX42" fmla="*/ 6684469 w 7210821"/>
              <a:gd name="connsiteY42" fmla="*/ 1392205 h 8269255"/>
              <a:gd name="connsiteX43" fmla="*/ 6360619 w 7210821"/>
              <a:gd name="connsiteY43" fmla="*/ 1544605 h 8269255"/>
              <a:gd name="connsiteX44" fmla="*/ 6332044 w 7210821"/>
              <a:gd name="connsiteY44" fmla="*/ 1544605 h 8269255"/>
              <a:gd name="connsiteX45" fmla="*/ 6189169 w 7210821"/>
              <a:gd name="connsiteY45" fmla="*/ 1439830 h 8269255"/>
              <a:gd name="connsiteX46" fmla="*/ 6017719 w 7210821"/>
              <a:gd name="connsiteY46" fmla="*/ 1182655 h 8269255"/>
              <a:gd name="connsiteX47" fmla="*/ 5846269 w 7210821"/>
              <a:gd name="connsiteY47" fmla="*/ 1030255 h 8269255"/>
              <a:gd name="connsiteX48" fmla="*/ 5789119 w 7210821"/>
              <a:gd name="connsiteY48" fmla="*/ 944530 h 8269255"/>
              <a:gd name="connsiteX49" fmla="*/ 5684344 w 7210821"/>
              <a:gd name="connsiteY49" fmla="*/ 992155 h 8269255"/>
              <a:gd name="connsiteX50" fmla="*/ 5484319 w 7210821"/>
              <a:gd name="connsiteY50" fmla="*/ 906430 h 8269255"/>
              <a:gd name="connsiteX51" fmla="*/ 5379544 w 7210821"/>
              <a:gd name="connsiteY51" fmla="*/ 906430 h 8269255"/>
              <a:gd name="connsiteX52" fmla="*/ 5303344 w 7210821"/>
              <a:gd name="connsiteY52" fmla="*/ 906430 h 8269255"/>
              <a:gd name="connsiteX53" fmla="*/ 5217619 w 7210821"/>
              <a:gd name="connsiteY53" fmla="*/ 792130 h 8269255"/>
              <a:gd name="connsiteX54" fmla="*/ 5185234 w 7210821"/>
              <a:gd name="connsiteY54" fmla="*/ 599726 h 8269255"/>
              <a:gd name="connsiteX55" fmla="*/ 5229049 w 7210821"/>
              <a:gd name="connsiteY55" fmla="*/ 498761 h 8269255"/>
              <a:gd name="connsiteX56" fmla="*/ 5215714 w 7210821"/>
              <a:gd name="connsiteY56" fmla="*/ 447326 h 8269255"/>
              <a:gd name="connsiteX57" fmla="*/ 5112844 w 7210821"/>
              <a:gd name="connsiteY57" fmla="*/ 405416 h 8269255"/>
              <a:gd name="connsiteX58" fmla="*/ 5059504 w 7210821"/>
              <a:gd name="connsiteY58" fmla="*/ 336836 h 8269255"/>
              <a:gd name="connsiteX59" fmla="*/ 5011879 w 7210821"/>
              <a:gd name="connsiteY59" fmla="*/ 216821 h 8269255"/>
              <a:gd name="connsiteX60" fmla="*/ 4849954 w 7210821"/>
              <a:gd name="connsiteY60" fmla="*/ 302546 h 8269255"/>
              <a:gd name="connsiteX61" fmla="*/ 4640404 w 7210821"/>
              <a:gd name="connsiteY61" fmla="*/ 371126 h 8269255"/>
              <a:gd name="connsiteX62" fmla="*/ 4284170 w 7210821"/>
              <a:gd name="connsiteY62" fmla="*/ 296831 h 8269255"/>
              <a:gd name="connsiteX63" fmla="*/ 4026994 w 7210821"/>
              <a:gd name="connsiteY63" fmla="*/ 222536 h 8269255"/>
              <a:gd name="connsiteX64" fmla="*/ 3836494 w 7210821"/>
              <a:gd name="connsiteY64" fmla="*/ 1556 h 8269255"/>
              <a:gd name="connsiteX65" fmla="*/ 3565984 w 7210821"/>
              <a:gd name="connsiteY65" fmla="*/ 58706 h 8269255"/>
              <a:gd name="connsiteX66" fmla="*/ 3318334 w 7210821"/>
              <a:gd name="connsiteY66" fmla="*/ 5366 h 8269255"/>
              <a:gd name="connsiteX67" fmla="*/ 3085924 w 7210821"/>
              <a:gd name="connsiteY67" fmla="*/ 150146 h 8269255"/>
              <a:gd name="connsiteX68" fmla="*/ 2012818 w 7210821"/>
              <a:gd name="connsiteY68" fmla="*/ 712329 h 8269255"/>
              <a:gd name="connsiteX69" fmla="*/ 0 w 7210821"/>
              <a:gd name="connsiteY69" fmla="*/ 1137751 h 8269255"/>
              <a:gd name="connsiteX0" fmla="*/ 3750769 w 7210821"/>
              <a:gd name="connsiteY0" fmla="*/ 8269255 h 8269255"/>
              <a:gd name="connsiteX1" fmla="*/ 4055569 w 7210821"/>
              <a:gd name="connsiteY1" fmla="*/ 8002555 h 8269255"/>
              <a:gd name="connsiteX2" fmla="*/ 4141294 w 7210821"/>
              <a:gd name="connsiteY2" fmla="*/ 7745380 h 8269255"/>
              <a:gd name="connsiteX3" fmla="*/ 4236544 w 7210821"/>
              <a:gd name="connsiteY3" fmla="*/ 7269130 h 8269255"/>
              <a:gd name="connsiteX4" fmla="*/ 4255594 w 7210821"/>
              <a:gd name="connsiteY4" fmla="*/ 6764305 h 8269255"/>
              <a:gd name="connsiteX5" fmla="*/ 4169869 w 7210821"/>
              <a:gd name="connsiteY5" fmla="*/ 6478555 h 8269255"/>
              <a:gd name="connsiteX6" fmla="*/ 4065094 w 7210821"/>
              <a:gd name="connsiteY6" fmla="*/ 5859430 h 8269255"/>
              <a:gd name="connsiteX7" fmla="*/ 4074619 w 7210821"/>
              <a:gd name="connsiteY7" fmla="*/ 5678455 h 8269255"/>
              <a:gd name="connsiteX8" fmla="*/ 4198444 w 7210821"/>
              <a:gd name="connsiteY8" fmla="*/ 5316505 h 8269255"/>
              <a:gd name="connsiteX9" fmla="*/ 4446094 w 7210821"/>
              <a:gd name="connsiteY9" fmla="*/ 4983130 h 8269255"/>
              <a:gd name="connsiteX10" fmla="*/ 4922344 w 7210821"/>
              <a:gd name="connsiteY10" fmla="*/ 4706905 h 8269255"/>
              <a:gd name="connsiteX11" fmla="*/ 5293819 w 7210821"/>
              <a:gd name="connsiteY11" fmla="*/ 4611655 h 8269255"/>
              <a:gd name="connsiteX12" fmla="*/ 5370019 w 7210821"/>
              <a:gd name="connsiteY12" fmla="*/ 4611655 h 8269255"/>
              <a:gd name="connsiteX13" fmla="*/ 5560519 w 7210821"/>
              <a:gd name="connsiteY13" fmla="*/ 4525930 h 8269255"/>
              <a:gd name="connsiteX14" fmla="*/ 5722444 w 7210821"/>
              <a:gd name="connsiteY14" fmla="*/ 4516405 h 8269255"/>
              <a:gd name="connsiteX15" fmla="*/ 5846269 w 7210821"/>
              <a:gd name="connsiteY15" fmla="*/ 4421155 h 8269255"/>
              <a:gd name="connsiteX16" fmla="*/ 5941519 w 7210821"/>
              <a:gd name="connsiteY16" fmla="*/ 4402105 h 8269255"/>
              <a:gd name="connsiteX17" fmla="*/ 5998669 w 7210821"/>
              <a:gd name="connsiteY17" fmla="*/ 4316380 h 8269255"/>
              <a:gd name="connsiteX18" fmla="*/ 6132019 w 7210821"/>
              <a:gd name="connsiteY18" fmla="*/ 4183030 h 8269255"/>
              <a:gd name="connsiteX19" fmla="*/ 6198694 w 7210821"/>
              <a:gd name="connsiteY19" fmla="*/ 4154455 h 8269255"/>
              <a:gd name="connsiteX20" fmla="*/ 6265369 w 7210821"/>
              <a:gd name="connsiteY20" fmla="*/ 4040155 h 8269255"/>
              <a:gd name="connsiteX21" fmla="*/ 6513019 w 7210821"/>
              <a:gd name="connsiteY21" fmla="*/ 4097305 h 8269255"/>
              <a:gd name="connsiteX22" fmla="*/ 6779719 w 7210821"/>
              <a:gd name="connsiteY22" fmla="*/ 3992530 h 8269255"/>
              <a:gd name="connsiteX23" fmla="*/ 6779719 w 7210821"/>
              <a:gd name="connsiteY23" fmla="*/ 3868705 h 8269255"/>
              <a:gd name="connsiteX24" fmla="*/ 6865444 w 7210821"/>
              <a:gd name="connsiteY24" fmla="*/ 3678205 h 8269255"/>
              <a:gd name="connsiteX25" fmla="*/ 6951169 w 7210821"/>
              <a:gd name="connsiteY25" fmla="*/ 3649630 h 8269255"/>
              <a:gd name="connsiteX26" fmla="*/ 7008319 w 7210821"/>
              <a:gd name="connsiteY26" fmla="*/ 3563905 h 8269255"/>
              <a:gd name="connsiteX27" fmla="*/ 7036894 w 7210821"/>
              <a:gd name="connsiteY27" fmla="*/ 3382930 h 8269255"/>
              <a:gd name="connsiteX28" fmla="*/ 7170244 w 7210821"/>
              <a:gd name="connsiteY28" fmla="*/ 3287680 h 8269255"/>
              <a:gd name="connsiteX29" fmla="*/ 7208344 w 7210821"/>
              <a:gd name="connsiteY29" fmla="*/ 2982880 h 8269255"/>
              <a:gd name="connsiteX30" fmla="*/ 7113094 w 7210821"/>
              <a:gd name="connsiteY30" fmla="*/ 2820955 h 8269255"/>
              <a:gd name="connsiteX31" fmla="*/ 7132144 w 7210821"/>
              <a:gd name="connsiteY31" fmla="*/ 2582830 h 8269255"/>
              <a:gd name="connsiteX32" fmla="*/ 7189294 w 7210821"/>
              <a:gd name="connsiteY32" fmla="*/ 2420905 h 8269255"/>
              <a:gd name="connsiteX33" fmla="*/ 7122619 w 7210821"/>
              <a:gd name="connsiteY33" fmla="*/ 2354230 h 8269255"/>
              <a:gd name="connsiteX34" fmla="*/ 7046419 w 7210821"/>
              <a:gd name="connsiteY34" fmla="*/ 2297080 h 8269255"/>
              <a:gd name="connsiteX35" fmla="*/ 6979744 w 7210821"/>
              <a:gd name="connsiteY35" fmla="*/ 2078005 h 8269255"/>
              <a:gd name="connsiteX36" fmla="*/ 6979744 w 7210821"/>
              <a:gd name="connsiteY36" fmla="*/ 1973230 h 8269255"/>
              <a:gd name="connsiteX37" fmla="*/ 6989269 w 7210821"/>
              <a:gd name="connsiteY37" fmla="*/ 1830355 h 8269255"/>
              <a:gd name="connsiteX38" fmla="*/ 7036894 w 7210821"/>
              <a:gd name="connsiteY38" fmla="*/ 1649380 h 8269255"/>
              <a:gd name="connsiteX39" fmla="*/ 7103569 w 7210821"/>
              <a:gd name="connsiteY39" fmla="*/ 1477930 h 8269255"/>
              <a:gd name="connsiteX40" fmla="*/ 7008319 w 7210821"/>
              <a:gd name="connsiteY40" fmla="*/ 1316005 h 8269255"/>
              <a:gd name="connsiteX41" fmla="*/ 6894019 w 7210821"/>
              <a:gd name="connsiteY41" fmla="*/ 1249330 h 8269255"/>
              <a:gd name="connsiteX42" fmla="*/ 6684469 w 7210821"/>
              <a:gd name="connsiteY42" fmla="*/ 1392205 h 8269255"/>
              <a:gd name="connsiteX43" fmla="*/ 6360619 w 7210821"/>
              <a:gd name="connsiteY43" fmla="*/ 1544605 h 8269255"/>
              <a:gd name="connsiteX44" fmla="*/ 6332044 w 7210821"/>
              <a:gd name="connsiteY44" fmla="*/ 1544605 h 8269255"/>
              <a:gd name="connsiteX45" fmla="*/ 6189169 w 7210821"/>
              <a:gd name="connsiteY45" fmla="*/ 1439830 h 8269255"/>
              <a:gd name="connsiteX46" fmla="*/ 6017719 w 7210821"/>
              <a:gd name="connsiteY46" fmla="*/ 1182655 h 8269255"/>
              <a:gd name="connsiteX47" fmla="*/ 5846269 w 7210821"/>
              <a:gd name="connsiteY47" fmla="*/ 1030255 h 8269255"/>
              <a:gd name="connsiteX48" fmla="*/ 5789119 w 7210821"/>
              <a:gd name="connsiteY48" fmla="*/ 944530 h 8269255"/>
              <a:gd name="connsiteX49" fmla="*/ 5684344 w 7210821"/>
              <a:gd name="connsiteY49" fmla="*/ 992155 h 8269255"/>
              <a:gd name="connsiteX50" fmla="*/ 5484319 w 7210821"/>
              <a:gd name="connsiteY50" fmla="*/ 906430 h 8269255"/>
              <a:gd name="connsiteX51" fmla="*/ 5379544 w 7210821"/>
              <a:gd name="connsiteY51" fmla="*/ 906430 h 8269255"/>
              <a:gd name="connsiteX52" fmla="*/ 5303344 w 7210821"/>
              <a:gd name="connsiteY52" fmla="*/ 906430 h 8269255"/>
              <a:gd name="connsiteX53" fmla="*/ 5217619 w 7210821"/>
              <a:gd name="connsiteY53" fmla="*/ 792130 h 8269255"/>
              <a:gd name="connsiteX54" fmla="*/ 5185234 w 7210821"/>
              <a:gd name="connsiteY54" fmla="*/ 599726 h 8269255"/>
              <a:gd name="connsiteX55" fmla="*/ 5229049 w 7210821"/>
              <a:gd name="connsiteY55" fmla="*/ 498761 h 8269255"/>
              <a:gd name="connsiteX56" fmla="*/ 5215714 w 7210821"/>
              <a:gd name="connsiteY56" fmla="*/ 447326 h 8269255"/>
              <a:gd name="connsiteX57" fmla="*/ 5112844 w 7210821"/>
              <a:gd name="connsiteY57" fmla="*/ 405416 h 8269255"/>
              <a:gd name="connsiteX58" fmla="*/ 5059504 w 7210821"/>
              <a:gd name="connsiteY58" fmla="*/ 336836 h 8269255"/>
              <a:gd name="connsiteX59" fmla="*/ 5011879 w 7210821"/>
              <a:gd name="connsiteY59" fmla="*/ 216821 h 8269255"/>
              <a:gd name="connsiteX60" fmla="*/ 4849954 w 7210821"/>
              <a:gd name="connsiteY60" fmla="*/ 302546 h 8269255"/>
              <a:gd name="connsiteX61" fmla="*/ 4640404 w 7210821"/>
              <a:gd name="connsiteY61" fmla="*/ 371126 h 8269255"/>
              <a:gd name="connsiteX62" fmla="*/ 4284170 w 7210821"/>
              <a:gd name="connsiteY62" fmla="*/ 296831 h 8269255"/>
              <a:gd name="connsiteX63" fmla="*/ 4026994 w 7210821"/>
              <a:gd name="connsiteY63" fmla="*/ 222536 h 8269255"/>
              <a:gd name="connsiteX64" fmla="*/ 3836494 w 7210821"/>
              <a:gd name="connsiteY64" fmla="*/ 1556 h 8269255"/>
              <a:gd name="connsiteX65" fmla="*/ 3565984 w 7210821"/>
              <a:gd name="connsiteY65" fmla="*/ 58706 h 8269255"/>
              <a:gd name="connsiteX66" fmla="*/ 3318334 w 7210821"/>
              <a:gd name="connsiteY66" fmla="*/ 5366 h 8269255"/>
              <a:gd name="connsiteX67" fmla="*/ 3085924 w 7210821"/>
              <a:gd name="connsiteY67" fmla="*/ 150146 h 8269255"/>
              <a:gd name="connsiteX68" fmla="*/ 2758169 w 7210821"/>
              <a:gd name="connsiteY68" fmla="*/ 381916 h 8269255"/>
              <a:gd name="connsiteX69" fmla="*/ 2012818 w 7210821"/>
              <a:gd name="connsiteY69" fmla="*/ 712329 h 8269255"/>
              <a:gd name="connsiteX70" fmla="*/ 0 w 7210821"/>
              <a:gd name="connsiteY70" fmla="*/ 1137751 h 8269255"/>
              <a:gd name="connsiteX0" fmla="*/ 3750769 w 7210821"/>
              <a:gd name="connsiteY0" fmla="*/ 8269255 h 8269255"/>
              <a:gd name="connsiteX1" fmla="*/ 4055569 w 7210821"/>
              <a:gd name="connsiteY1" fmla="*/ 8002555 h 8269255"/>
              <a:gd name="connsiteX2" fmla="*/ 4141294 w 7210821"/>
              <a:gd name="connsiteY2" fmla="*/ 7745380 h 8269255"/>
              <a:gd name="connsiteX3" fmla="*/ 4236544 w 7210821"/>
              <a:gd name="connsiteY3" fmla="*/ 7269130 h 8269255"/>
              <a:gd name="connsiteX4" fmla="*/ 4255594 w 7210821"/>
              <a:gd name="connsiteY4" fmla="*/ 6764305 h 8269255"/>
              <a:gd name="connsiteX5" fmla="*/ 4169869 w 7210821"/>
              <a:gd name="connsiteY5" fmla="*/ 6478555 h 8269255"/>
              <a:gd name="connsiteX6" fmla="*/ 4065094 w 7210821"/>
              <a:gd name="connsiteY6" fmla="*/ 5859430 h 8269255"/>
              <a:gd name="connsiteX7" fmla="*/ 4074619 w 7210821"/>
              <a:gd name="connsiteY7" fmla="*/ 5678455 h 8269255"/>
              <a:gd name="connsiteX8" fmla="*/ 4198444 w 7210821"/>
              <a:gd name="connsiteY8" fmla="*/ 5316505 h 8269255"/>
              <a:gd name="connsiteX9" fmla="*/ 4446094 w 7210821"/>
              <a:gd name="connsiteY9" fmla="*/ 4983130 h 8269255"/>
              <a:gd name="connsiteX10" fmla="*/ 4922344 w 7210821"/>
              <a:gd name="connsiteY10" fmla="*/ 4706905 h 8269255"/>
              <a:gd name="connsiteX11" fmla="*/ 5293819 w 7210821"/>
              <a:gd name="connsiteY11" fmla="*/ 4611655 h 8269255"/>
              <a:gd name="connsiteX12" fmla="*/ 5370019 w 7210821"/>
              <a:gd name="connsiteY12" fmla="*/ 4611655 h 8269255"/>
              <a:gd name="connsiteX13" fmla="*/ 5560519 w 7210821"/>
              <a:gd name="connsiteY13" fmla="*/ 4525930 h 8269255"/>
              <a:gd name="connsiteX14" fmla="*/ 5722444 w 7210821"/>
              <a:gd name="connsiteY14" fmla="*/ 4516405 h 8269255"/>
              <a:gd name="connsiteX15" fmla="*/ 5846269 w 7210821"/>
              <a:gd name="connsiteY15" fmla="*/ 4421155 h 8269255"/>
              <a:gd name="connsiteX16" fmla="*/ 5941519 w 7210821"/>
              <a:gd name="connsiteY16" fmla="*/ 4402105 h 8269255"/>
              <a:gd name="connsiteX17" fmla="*/ 5998669 w 7210821"/>
              <a:gd name="connsiteY17" fmla="*/ 4316380 h 8269255"/>
              <a:gd name="connsiteX18" fmla="*/ 6132019 w 7210821"/>
              <a:gd name="connsiteY18" fmla="*/ 4183030 h 8269255"/>
              <a:gd name="connsiteX19" fmla="*/ 6198694 w 7210821"/>
              <a:gd name="connsiteY19" fmla="*/ 4154455 h 8269255"/>
              <a:gd name="connsiteX20" fmla="*/ 6265369 w 7210821"/>
              <a:gd name="connsiteY20" fmla="*/ 4040155 h 8269255"/>
              <a:gd name="connsiteX21" fmla="*/ 6513019 w 7210821"/>
              <a:gd name="connsiteY21" fmla="*/ 4097305 h 8269255"/>
              <a:gd name="connsiteX22" fmla="*/ 6779719 w 7210821"/>
              <a:gd name="connsiteY22" fmla="*/ 3992530 h 8269255"/>
              <a:gd name="connsiteX23" fmla="*/ 6779719 w 7210821"/>
              <a:gd name="connsiteY23" fmla="*/ 3868705 h 8269255"/>
              <a:gd name="connsiteX24" fmla="*/ 6865444 w 7210821"/>
              <a:gd name="connsiteY24" fmla="*/ 3678205 h 8269255"/>
              <a:gd name="connsiteX25" fmla="*/ 6951169 w 7210821"/>
              <a:gd name="connsiteY25" fmla="*/ 3649630 h 8269255"/>
              <a:gd name="connsiteX26" fmla="*/ 7008319 w 7210821"/>
              <a:gd name="connsiteY26" fmla="*/ 3563905 h 8269255"/>
              <a:gd name="connsiteX27" fmla="*/ 7036894 w 7210821"/>
              <a:gd name="connsiteY27" fmla="*/ 3382930 h 8269255"/>
              <a:gd name="connsiteX28" fmla="*/ 7170244 w 7210821"/>
              <a:gd name="connsiteY28" fmla="*/ 3287680 h 8269255"/>
              <a:gd name="connsiteX29" fmla="*/ 7208344 w 7210821"/>
              <a:gd name="connsiteY29" fmla="*/ 2982880 h 8269255"/>
              <a:gd name="connsiteX30" fmla="*/ 7113094 w 7210821"/>
              <a:gd name="connsiteY30" fmla="*/ 2820955 h 8269255"/>
              <a:gd name="connsiteX31" fmla="*/ 7132144 w 7210821"/>
              <a:gd name="connsiteY31" fmla="*/ 2582830 h 8269255"/>
              <a:gd name="connsiteX32" fmla="*/ 7189294 w 7210821"/>
              <a:gd name="connsiteY32" fmla="*/ 2420905 h 8269255"/>
              <a:gd name="connsiteX33" fmla="*/ 7122619 w 7210821"/>
              <a:gd name="connsiteY33" fmla="*/ 2354230 h 8269255"/>
              <a:gd name="connsiteX34" fmla="*/ 7046419 w 7210821"/>
              <a:gd name="connsiteY34" fmla="*/ 2297080 h 8269255"/>
              <a:gd name="connsiteX35" fmla="*/ 6979744 w 7210821"/>
              <a:gd name="connsiteY35" fmla="*/ 2078005 h 8269255"/>
              <a:gd name="connsiteX36" fmla="*/ 6979744 w 7210821"/>
              <a:gd name="connsiteY36" fmla="*/ 1973230 h 8269255"/>
              <a:gd name="connsiteX37" fmla="*/ 6989269 w 7210821"/>
              <a:gd name="connsiteY37" fmla="*/ 1830355 h 8269255"/>
              <a:gd name="connsiteX38" fmla="*/ 7036894 w 7210821"/>
              <a:gd name="connsiteY38" fmla="*/ 1649380 h 8269255"/>
              <a:gd name="connsiteX39" fmla="*/ 7103569 w 7210821"/>
              <a:gd name="connsiteY39" fmla="*/ 1477930 h 8269255"/>
              <a:gd name="connsiteX40" fmla="*/ 7008319 w 7210821"/>
              <a:gd name="connsiteY40" fmla="*/ 1316005 h 8269255"/>
              <a:gd name="connsiteX41" fmla="*/ 6894019 w 7210821"/>
              <a:gd name="connsiteY41" fmla="*/ 1249330 h 8269255"/>
              <a:gd name="connsiteX42" fmla="*/ 6684469 w 7210821"/>
              <a:gd name="connsiteY42" fmla="*/ 1392205 h 8269255"/>
              <a:gd name="connsiteX43" fmla="*/ 6360619 w 7210821"/>
              <a:gd name="connsiteY43" fmla="*/ 1544605 h 8269255"/>
              <a:gd name="connsiteX44" fmla="*/ 6332044 w 7210821"/>
              <a:gd name="connsiteY44" fmla="*/ 1544605 h 8269255"/>
              <a:gd name="connsiteX45" fmla="*/ 6189169 w 7210821"/>
              <a:gd name="connsiteY45" fmla="*/ 1439830 h 8269255"/>
              <a:gd name="connsiteX46" fmla="*/ 6017719 w 7210821"/>
              <a:gd name="connsiteY46" fmla="*/ 1182655 h 8269255"/>
              <a:gd name="connsiteX47" fmla="*/ 5846269 w 7210821"/>
              <a:gd name="connsiteY47" fmla="*/ 1030255 h 8269255"/>
              <a:gd name="connsiteX48" fmla="*/ 5789119 w 7210821"/>
              <a:gd name="connsiteY48" fmla="*/ 944530 h 8269255"/>
              <a:gd name="connsiteX49" fmla="*/ 5684344 w 7210821"/>
              <a:gd name="connsiteY49" fmla="*/ 992155 h 8269255"/>
              <a:gd name="connsiteX50" fmla="*/ 5484319 w 7210821"/>
              <a:gd name="connsiteY50" fmla="*/ 906430 h 8269255"/>
              <a:gd name="connsiteX51" fmla="*/ 5379544 w 7210821"/>
              <a:gd name="connsiteY51" fmla="*/ 906430 h 8269255"/>
              <a:gd name="connsiteX52" fmla="*/ 5303344 w 7210821"/>
              <a:gd name="connsiteY52" fmla="*/ 906430 h 8269255"/>
              <a:gd name="connsiteX53" fmla="*/ 5217619 w 7210821"/>
              <a:gd name="connsiteY53" fmla="*/ 792130 h 8269255"/>
              <a:gd name="connsiteX54" fmla="*/ 5185234 w 7210821"/>
              <a:gd name="connsiteY54" fmla="*/ 599726 h 8269255"/>
              <a:gd name="connsiteX55" fmla="*/ 5229049 w 7210821"/>
              <a:gd name="connsiteY55" fmla="*/ 498761 h 8269255"/>
              <a:gd name="connsiteX56" fmla="*/ 5215714 w 7210821"/>
              <a:gd name="connsiteY56" fmla="*/ 447326 h 8269255"/>
              <a:gd name="connsiteX57" fmla="*/ 5112844 w 7210821"/>
              <a:gd name="connsiteY57" fmla="*/ 405416 h 8269255"/>
              <a:gd name="connsiteX58" fmla="*/ 5059504 w 7210821"/>
              <a:gd name="connsiteY58" fmla="*/ 336836 h 8269255"/>
              <a:gd name="connsiteX59" fmla="*/ 5011879 w 7210821"/>
              <a:gd name="connsiteY59" fmla="*/ 216821 h 8269255"/>
              <a:gd name="connsiteX60" fmla="*/ 4849954 w 7210821"/>
              <a:gd name="connsiteY60" fmla="*/ 302546 h 8269255"/>
              <a:gd name="connsiteX61" fmla="*/ 4640404 w 7210821"/>
              <a:gd name="connsiteY61" fmla="*/ 371126 h 8269255"/>
              <a:gd name="connsiteX62" fmla="*/ 4284170 w 7210821"/>
              <a:gd name="connsiteY62" fmla="*/ 296831 h 8269255"/>
              <a:gd name="connsiteX63" fmla="*/ 4026994 w 7210821"/>
              <a:gd name="connsiteY63" fmla="*/ 222536 h 8269255"/>
              <a:gd name="connsiteX64" fmla="*/ 3836494 w 7210821"/>
              <a:gd name="connsiteY64" fmla="*/ 1556 h 8269255"/>
              <a:gd name="connsiteX65" fmla="*/ 3565984 w 7210821"/>
              <a:gd name="connsiteY65" fmla="*/ 58706 h 8269255"/>
              <a:gd name="connsiteX66" fmla="*/ 3318334 w 7210821"/>
              <a:gd name="connsiteY66" fmla="*/ 5366 h 8269255"/>
              <a:gd name="connsiteX67" fmla="*/ 3085924 w 7210821"/>
              <a:gd name="connsiteY67" fmla="*/ 150146 h 8269255"/>
              <a:gd name="connsiteX68" fmla="*/ 2758169 w 7210821"/>
              <a:gd name="connsiteY68" fmla="*/ 381916 h 8269255"/>
              <a:gd name="connsiteX69" fmla="*/ 2012818 w 7210821"/>
              <a:gd name="connsiteY69" fmla="*/ 712329 h 8269255"/>
              <a:gd name="connsiteX70" fmla="*/ 1474935 w 7210821"/>
              <a:gd name="connsiteY70" fmla="*/ 819906 h 8269255"/>
              <a:gd name="connsiteX71" fmla="*/ 0 w 7210821"/>
              <a:gd name="connsiteY71" fmla="*/ 1137751 h 8269255"/>
              <a:gd name="connsiteX0" fmla="*/ 3750769 w 7210821"/>
              <a:gd name="connsiteY0" fmla="*/ 8269255 h 8269255"/>
              <a:gd name="connsiteX1" fmla="*/ 4055569 w 7210821"/>
              <a:gd name="connsiteY1" fmla="*/ 8002555 h 8269255"/>
              <a:gd name="connsiteX2" fmla="*/ 4141294 w 7210821"/>
              <a:gd name="connsiteY2" fmla="*/ 7745380 h 8269255"/>
              <a:gd name="connsiteX3" fmla="*/ 4236544 w 7210821"/>
              <a:gd name="connsiteY3" fmla="*/ 7269130 h 8269255"/>
              <a:gd name="connsiteX4" fmla="*/ 4255594 w 7210821"/>
              <a:gd name="connsiteY4" fmla="*/ 6764305 h 8269255"/>
              <a:gd name="connsiteX5" fmla="*/ 4169869 w 7210821"/>
              <a:gd name="connsiteY5" fmla="*/ 6478555 h 8269255"/>
              <a:gd name="connsiteX6" fmla="*/ 4065094 w 7210821"/>
              <a:gd name="connsiteY6" fmla="*/ 5859430 h 8269255"/>
              <a:gd name="connsiteX7" fmla="*/ 4074619 w 7210821"/>
              <a:gd name="connsiteY7" fmla="*/ 5678455 h 8269255"/>
              <a:gd name="connsiteX8" fmla="*/ 4198444 w 7210821"/>
              <a:gd name="connsiteY8" fmla="*/ 5316505 h 8269255"/>
              <a:gd name="connsiteX9" fmla="*/ 4446094 w 7210821"/>
              <a:gd name="connsiteY9" fmla="*/ 4983130 h 8269255"/>
              <a:gd name="connsiteX10" fmla="*/ 4922344 w 7210821"/>
              <a:gd name="connsiteY10" fmla="*/ 4706905 h 8269255"/>
              <a:gd name="connsiteX11" fmla="*/ 5293819 w 7210821"/>
              <a:gd name="connsiteY11" fmla="*/ 4611655 h 8269255"/>
              <a:gd name="connsiteX12" fmla="*/ 5370019 w 7210821"/>
              <a:gd name="connsiteY12" fmla="*/ 4611655 h 8269255"/>
              <a:gd name="connsiteX13" fmla="*/ 5560519 w 7210821"/>
              <a:gd name="connsiteY13" fmla="*/ 4525930 h 8269255"/>
              <a:gd name="connsiteX14" fmla="*/ 5722444 w 7210821"/>
              <a:gd name="connsiteY14" fmla="*/ 4516405 h 8269255"/>
              <a:gd name="connsiteX15" fmla="*/ 5846269 w 7210821"/>
              <a:gd name="connsiteY15" fmla="*/ 4421155 h 8269255"/>
              <a:gd name="connsiteX16" fmla="*/ 5941519 w 7210821"/>
              <a:gd name="connsiteY16" fmla="*/ 4402105 h 8269255"/>
              <a:gd name="connsiteX17" fmla="*/ 5998669 w 7210821"/>
              <a:gd name="connsiteY17" fmla="*/ 4316380 h 8269255"/>
              <a:gd name="connsiteX18" fmla="*/ 6132019 w 7210821"/>
              <a:gd name="connsiteY18" fmla="*/ 4183030 h 8269255"/>
              <a:gd name="connsiteX19" fmla="*/ 6198694 w 7210821"/>
              <a:gd name="connsiteY19" fmla="*/ 4154455 h 8269255"/>
              <a:gd name="connsiteX20" fmla="*/ 6265369 w 7210821"/>
              <a:gd name="connsiteY20" fmla="*/ 4040155 h 8269255"/>
              <a:gd name="connsiteX21" fmla="*/ 6513019 w 7210821"/>
              <a:gd name="connsiteY21" fmla="*/ 4097305 h 8269255"/>
              <a:gd name="connsiteX22" fmla="*/ 6779719 w 7210821"/>
              <a:gd name="connsiteY22" fmla="*/ 3992530 h 8269255"/>
              <a:gd name="connsiteX23" fmla="*/ 6779719 w 7210821"/>
              <a:gd name="connsiteY23" fmla="*/ 3868705 h 8269255"/>
              <a:gd name="connsiteX24" fmla="*/ 6865444 w 7210821"/>
              <a:gd name="connsiteY24" fmla="*/ 3678205 h 8269255"/>
              <a:gd name="connsiteX25" fmla="*/ 6951169 w 7210821"/>
              <a:gd name="connsiteY25" fmla="*/ 3649630 h 8269255"/>
              <a:gd name="connsiteX26" fmla="*/ 7008319 w 7210821"/>
              <a:gd name="connsiteY26" fmla="*/ 3563905 h 8269255"/>
              <a:gd name="connsiteX27" fmla="*/ 7036894 w 7210821"/>
              <a:gd name="connsiteY27" fmla="*/ 3382930 h 8269255"/>
              <a:gd name="connsiteX28" fmla="*/ 7170244 w 7210821"/>
              <a:gd name="connsiteY28" fmla="*/ 3287680 h 8269255"/>
              <a:gd name="connsiteX29" fmla="*/ 7208344 w 7210821"/>
              <a:gd name="connsiteY29" fmla="*/ 2982880 h 8269255"/>
              <a:gd name="connsiteX30" fmla="*/ 7113094 w 7210821"/>
              <a:gd name="connsiteY30" fmla="*/ 2820955 h 8269255"/>
              <a:gd name="connsiteX31" fmla="*/ 7132144 w 7210821"/>
              <a:gd name="connsiteY31" fmla="*/ 2582830 h 8269255"/>
              <a:gd name="connsiteX32" fmla="*/ 7189294 w 7210821"/>
              <a:gd name="connsiteY32" fmla="*/ 2420905 h 8269255"/>
              <a:gd name="connsiteX33" fmla="*/ 7122619 w 7210821"/>
              <a:gd name="connsiteY33" fmla="*/ 2354230 h 8269255"/>
              <a:gd name="connsiteX34" fmla="*/ 7046419 w 7210821"/>
              <a:gd name="connsiteY34" fmla="*/ 2297080 h 8269255"/>
              <a:gd name="connsiteX35" fmla="*/ 6979744 w 7210821"/>
              <a:gd name="connsiteY35" fmla="*/ 2078005 h 8269255"/>
              <a:gd name="connsiteX36" fmla="*/ 6979744 w 7210821"/>
              <a:gd name="connsiteY36" fmla="*/ 1973230 h 8269255"/>
              <a:gd name="connsiteX37" fmla="*/ 6989269 w 7210821"/>
              <a:gd name="connsiteY37" fmla="*/ 1830355 h 8269255"/>
              <a:gd name="connsiteX38" fmla="*/ 7036894 w 7210821"/>
              <a:gd name="connsiteY38" fmla="*/ 1649380 h 8269255"/>
              <a:gd name="connsiteX39" fmla="*/ 7103569 w 7210821"/>
              <a:gd name="connsiteY39" fmla="*/ 1477930 h 8269255"/>
              <a:gd name="connsiteX40" fmla="*/ 7008319 w 7210821"/>
              <a:gd name="connsiteY40" fmla="*/ 1316005 h 8269255"/>
              <a:gd name="connsiteX41" fmla="*/ 6894019 w 7210821"/>
              <a:gd name="connsiteY41" fmla="*/ 1249330 h 8269255"/>
              <a:gd name="connsiteX42" fmla="*/ 6684469 w 7210821"/>
              <a:gd name="connsiteY42" fmla="*/ 1392205 h 8269255"/>
              <a:gd name="connsiteX43" fmla="*/ 6360619 w 7210821"/>
              <a:gd name="connsiteY43" fmla="*/ 1544605 h 8269255"/>
              <a:gd name="connsiteX44" fmla="*/ 6332044 w 7210821"/>
              <a:gd name="connsiteY44" fmla="*/ 1544605 h 8269255"/>
              <a:gd name="connsiteX45" fmla="*/ 6189169 w 7210821"/>
              <a:gd name="connsiteY45" fmla="*/ 1439830 h 8269255"/>
              <a:gd name="connsiteX46" fmla="*/ 6017719 w 7210821"/>
              <a:gd name="connsiteY46" fmla="*/ 1182655 h 8269255"/>
              <a:gd name="connsiteX47" fmla="*/ 5846269 w 7210821"/>
              <a:gd name="connsiteY47" fmla="*/ 1030255 h 8269255"/>
              <a:gd name="connsiteX48" fmla="*/ 5789119 w 7210821"/>
              <a:gd name="connsiteY48" fmla="*/ 944530 h 8269255"/>
              <a:gd name="connsiteX49" fmla="*/ 5684344 w 7210821"/>
              <a:gd name="connsiteY49" fmla="*/ 992155 h 8269255"/>
              <a:gd name="connsiteX50" fmla="*/ 5484319 w 7210821"/>
              <a:gd name="connsiteY50" fmla="*/ 906430 h 8269255"/>
              <a:gd name="connsiteX51" fmla="*/ 5379544 w 7210821"/>
              <a:gd name="connsiteY51" fmla="*/ 906430 h 8269255"/>
              <a:gd name="connsiteX52" fmla="*/ 5303344 w 7210821"/>
              <a:gd name="connsiteY52" fmla="*/ 906430 h 8269255"/>
              <a:gd name="connsiteX53" fmla="*/ 5217619 w 7210821"/>
              <a:gd name="connsiteY53" fmla="*/ 792130 h 8269255"/>
              <a:gd name="connsiteX54" fmla="*/ 5185234 w 7210821"/>
              <a:gd name="connsiteY54" fmla="*/ 599726 h 8269255"/>
              <a:gd name="connsiteX55" fmla="*/ 5229049 w 7210821"/>
              <a:gd name="connsiteY55" fmla="*/ 498761 h 8269255"/>
              <a:gd name="connsiteX56" fmla="*/ 5215714 w 7210821"/>
              <a:gd name="connsiteY56" fmla="*/ 447326 h 8269255"/>
              <a:gd name="connsiteX57" fmla="*/ 5112844 w 7210821"/>
              <a:gd name="connsiteY57" fmla="*/ 405416 h 8269255"/>
              <a:gd name="connsiteX58" fmla="*/ 5059504 w 7210821"/>
              <a:gd name="connsiteY58" fmla="*/ 336836 h 8269255"/>
              <a:gd name="connsiteX59" fmla="*/ 5011879 w 7210821"/>
              <a:gd name="connsiteY59" fmla="*/ 216821 h 8269255"/>
              <a:gd name="connsiteX60" fmla="*/ 4849954 w 7210821"/>
              <a:gd name="connsiteY60" fmla="*/ 302546 h 8269255"/>
              <a:gd name="connsiteX61" fmla="*/ 4640404 w 7210821"/>
              <a:gd name="connsiteY61" fmla="*/ 371126 h 8269255"/>
              <a:gd name="connsiteX62" fmla="*/ 4284170 w 7210821"/>
              <a:gd name="connsiteY62" fmla="*/ 296831 h 8269255"/>
              <a:gd name="connsiteX63" fmla="*/ 4026994 w 7210821"/>
              <a:gd name="connsiteY63" fmla="*/ 222536 h 8269255"/>
              <a:gd name="connsiteX64" fmla="*/ 3836494 w 7210821"/>
              <a:gd name="connsiteY64" fmla="*/ 1556 h 8269255"/>
              <a:gd name="connsiteX65" fmla="*/ 3565984 w 7210821"/>
              <a:gd name="connsiteY65" fmla="*/ 58706 h 8269255"/>
              <a:gd name="connsiteX66" fmla="*/ 3318334 w 7210821"/>
              <a:gd name="connsiteY66" fmla="*/ 5366 h 8269255"/>
              <a:gd name="connsiteX67" fmla="*/ 3085924 w 7210821"/>
              <a:gd name="connsiteY67" fmla="*/ 150146 h 8269255"/>
              <a:gd name="connsiteX68" fmla="*/ 2758169 w 7210821"/>
              <a:gd name="connsiteY68" fmla="*/ 381916 h 8269255"/>
              <a:gd name="connsiteX69" fmla="*/ 2012818 w 7210821"/>
              <a:gd name="connsiteY69" fmla="*/ 712329 h 8269255"/>
              <a:gd name="connsiteX70" fmla="*/ 1474935 w 7210821"/>
              <a:gd name="connsiteY70" fmla="*/ 819906 h 8269255"/>
              <a:gd name="connsiteX71" fmla="*/ 253174 w 7210821"/>
              <a:gd name="connsiteY71" fmla="*/ 1265580 h 8269255"/>
              <a:gd name="connsiteX72" fmla="*/ 0 w 7210821"/>
              <a:gd name="connsiteY72" fmla="*/ 1137751 h 8269255"/>
              <a:gd name="connsiteX0" fmla="*/ 3750769 w 7210821"/>
              <a:gd name="connsiteY0" fmla="*/ 8269255 h 8269255"/>
              <a:gd name="connsiteX1" fmla="*/ 4055569 w 7210821"/>
              <a:gd name="connsiteY1" fmla="*/ 8002555 h 8269255"/>
              <a:gd name="connsiteX2" fmla="*/ 4141294 w 7210821"/>
              <a:gd name="connsiteY2" fmla="*/ 7745380 h 8269255"/>
              <a:gd name="connsiteX3" fmla="*/ 4236544 w 7210821"/>
              <a:gd name="connsiteY3" fmla="*/ 7269130 h 8269255"/>
              <a:gd name="connsiteX4" fmla="*/ 4255594 w 7210821"/>
              <a:gd name="connsiteY4" fmla="*/ 6764305 h 8269255"/>
              <a:gd name="connsiteX5" fmla="*/ 4169869 w 7210821"/>
              <a:gd name="connsiteY5" fmla="*/ 6478555 h 8269255"/>
              <a:gd name="connsiteX6" fmla="*/ 4065094 w 7210821"/>
              <a:gd name="connsiteY6" fmla="*/ 5859430 h 8269255"/>
              <a:gd name="connsiteX7" fmla="*/ 4074619 w 7210821"/>
              <a:gd name="connsiteY7" fmla="*/ 5678455 h 8269255"/>
              <a:gd name="connsiteX8" fmla="*/ 4198444 w 7210821"/>
              <a:gd name="connsiteY8" fmla="*/ 5316505 h 8269255"/>
              <a:gd name="connsiteX9" fmla="*/ 4446094 w 7210821"/>
              <a:gd name="connsiteY9" fmla="*/ 4983130 h 8269255"/>
              <a:gd name="connsiteX10" fmla="*/ 4922344 w 7210821"/>
              <a:gd name="connsiteY10" fmla="*/ 4706905 h 8269255"/>
              <a:gd name="connsiteX11" fmla="*/ 5293819 w 7210821"/>
              <a:gd name="connsiteY11" fmla="*/ 4611655 h 8269255"/>
              <a:gd name="connsiteX12" fmla="*/ 5370019 w 7210821"/>
              <a:gd name="connsiteY12" fmla="*/ 4611655 h 8269255"/>
              <a:gd name="connsiteX13" fmla="*/ 5560519 w 7210821"/>
              <a:gd name="connsiteY13" fmla="*/ 4525930 h 8269255"/>
              <a:gd name="connsiteX14" fmla="*/ 5722444 w 7210821"/>
              <a:gd name="connsiteY14" fmla="*/ 4516405 h 8269255"/>
              <a:gd name="connsiteX15" fmla="*/ 5846269 w 7210821"/>
              <a:gd name="connsiteY15" fmla="*/ 4421155 h 8269255"/>
              <a:gd name="connsiteX16" fmla="*/ 5941519 w 7210821"/>
              <a:gd name="connsiteY16" fmla="*/ 4402105 h 8269255"/>
              <a:gd name="connsiteX17" fmla="*/ 5998669 w 7210821"/>
              <a:gd name="connsiteY17" fmla="*/ 4316380 h 8269255"/>
              <a:gd name="connsiteX18" fmla="*/ 6132019 w 7210821"/>
              <a:gd name="connsiteY18" fmla="*/ 4183030 h 8269255"/>
              <a:gd name="connsiteX19" fmla="*/ 6198694 w 7210821"/>
              <a:gd name="connsiteY19" fmla="*/ 4154455 h 8269255"/>
              <a:gd name="connsiteX20" fmla="*/ 6265369 w 7210821"/>
              <a:gd name="connsiteY20" fmla="*/ 4040155 h 8269255"/>
              <a:gd name="connsiteX21" fmla="*/ 6513019 w 7210821"/>
              <a:gd name="connsiteY21" fmla="*/ 4097305 h 8269255"/>
              <a:gd name="connsiteX22" fmla="*/ 6779719 w 7210821"/>
              <a:gd name="connsiteY22" fmla="*/ 3992530 h 8269255"/>
              <a:gd name="connsiteX23" fmla="*/ 6779719 w 7210821"/>
              <a:gd name="connsiteY23" fmla="*/ 3868705 h 8269255"/>
              <a:gd name="connsiteX24" fmla="*/ 6865444 w 7210821"/>
              <a:gd name="connsiteY24" fmla="*/ 3678205 h 8269255"/>
              <a:gd name="connsiteX25" fmla="*/ 6951169 w 7210821"/>
              <a:gd name="connsiteY25" fmla="*/ 3649630 h 8269255"/>
              <a:gd name="connsiteX26" fmla="*/ 7008319 w 7210821"/>
              <a:gd name="connsiteY26" fmla="*/ 3563905 h 8269255"/>
              <a:gd name="connsiteX27" fmla="*/ 7036894 w 7210821"/>
              <a:gd name="connsiteY27" fmla="*/ 3382930 h 8269255"/>
              <a:gd name="connsiteX28" fmla="*/ 7170244 w 7210821"/>
              <a:gd name="connsiteY28" fmla="*/ 3287680 h 8269255"/>
              <a:gd name="connsiteX29" fmla="*/ 7208344 w 7210821"/>
              <a:gd name="connsiteY29" fmla="*/ 2982880 h 8269255"/>
              <a:gd name="connsiteX30" fmla="*/ 7113094 w 7210821"/>
              <a:gd name="connsiteY30" fmla="*/ 2820955 h 8269255"/>
              <a:gd name="connsiteX31" fmla="*/ 7132144 w 7210821"/>
              <a:gd name="connsiteY31" fmla="*/ 2582830 h 8269255"/>
              <a:gd name="connsiteX32" fmla="*/ 7189294 w 7210821"/>
              <a:gd name="connsiteY32" fmla="*/ 2420905 h 8269255"/>
              <a:gd name="connsiteX33" fmla="*/ 7122619 w 7210821"/>
              <a:gd name="connsiteY33" fmla="*/ 2354230 h 8269255"/>
              <a:gd name="connsiteX34" fmla="*/ 7046419 w 7210821"/>
              <a:gd name="connsiteY34" fmla="*/ 2297080 h 8269255"/>
              <a:gd name="connsiteX35" fmla="*/ 6979744 w 7210821"/>
              <a:gd name="connsiteY35" fmla="*/ 2078005 h 8269255"/>
              <a:gd name="connsiteX36" fmla="*/ 6979744 w 7210821"/>
              <a:gd name="connsiteY36" fmla="*/ 1973230 h 8269255"/>
              <a:gd name="connsiteX37" fmla="*/ 6989269 w 7210821"/>
              <a:gd name="connsiteY37" fmla="*/ 1830355 h 8269255"/>
              <a:gd name="connsiteX38" fmla="*/ 7036894 w 7210821"/>
              <a:gd name="connsiteY38" fmla="*/ 1649380 h 8269255"/>
              <a:gd name="connsiteX39" fmla="*/ 7103569 w 7210821"/>
              <a:gd name="connsiteY39" fmla="*/ 1477930 h 8269255"/>
              <a:gd name="connsiteX40" fmla="*/ 7008319 w 7210821"/>
              <a:gd name="connsiteY40" fmla="*/ 1316005 h 8269255"/>
              <a:gd name="connsiteX41" fmla="*/ 6894019 w 7210821"/>
              <a:gd name="connsiteY41" fmla="*/ 1249330 h 8269255"/>
              <a:gd name="connsiteX42" fmla="*/ 6684469 w 7210821"/>
              <a:gd name="connsiteY42" fmla="*/ 1392205 h 8269255"/>
              <a:gd name="connsiteX43" fmla="*/ 6360619 w 7210821"/>
              <a:gd name="connsiteY43" fmla="*/ 1544605 h 8269255"/>
              <a:gd name="connsiteX44" fmla="*/ 6332044 w 7210821"/>
              <a:gd name="connsiteY44" fmla="*/ 1544605 h 8269255"/>
              <a:gd name="connsiteX45" fmla="*/ 6189169 w 7210821"/>
              <a:gd name="connsiteY45" fmla="*/ 1439830 h 8269255"/>
              <a:gd name="connsiteX46" fmla="*/ 6017719 w 7210821"/>
              <a:gd name="connsiteY46" fmla="*/ 1182655 h 8269255"/>
              <a:gd name="connsiteX47" fmla="*/ 5846269 w 7210821"/>
              <a:gd name="connsiteY47" fmla="*/ 1030255 h 8269255"/>
              <a:gd name="connsiteX48" fmla="*/ 5789119 w 7210821"/>
              <a:gd name="connsiteY48" fmla="*/ 944530 h 8269255"/>
              <a:gd name="connsiteX49" fmla="*/ 5684344 w 7210821"/>
              <a:gd name="connsiteY49" fmla="*/ 992155 h 8269255"/>
              <a:gd name="connsiteX50" fmla="*/ 5484319 w 7210821"/>
              <a:gd name="connsiteY50" fmla="*/ 906430 h 8269255"/>
              <a:gd name="connsiteX51" fmla="*/ 5379544 w 7210821"/>
              <a:gd name="connsiteY51" fmla="*/ 906430 h 8269255"/>
              <a:gd name="connsiteX52" fmla="*/ 5303344 w 7210821"/>
              <a:gd name="connsiteY52" fmla="*/ 906430 h 8269255"/>
              <a:gd name="connsiteX53" fmla="*/ 5217619 w 7210821"/>
              <a:gd name="connsiteY53" fmla="*/ 792130 h 8269255"/>
              <a:gd name="connsiteX54" fmla="*/ 5185234 w 7210821"/>
              <a:gd name="connsiteY54" fmla="*/ 599726 h 8269255"/>
              <a:gd name="connsiteX55" fmla="*/ 5229049 w 7210821"/>
              <a:gd name="connsiteY55" fmla="*/ 498761 h 8269255"/>
              <a:gd name="connsiteX56" fmla="*/ 5215714 w 7210821"/>
              <a:gd name="connsiteY56" fmla="*/ 447326 h 8269255"/>
              <a:gd name="connsiteX57" fmla="*/ 5112844 w 7210821"/>
              <a:gd name="connsiteY57" fmla="*/ 405416 h 8269255"/>
              <a:gd name="connsiteX58" fmla="*/ 5059504 w 7210821"/>
              <a:gd name="connsiteY58" fmla="*/ 336836 h 8269255"/>
              <a:gd name="connsiteX59" fmla="*/ 5011879 w 7210821"/>
              <a:gd name="connsiteY59" fmla="*/ 216821 h 8269255"/>
              <a:gd name="connsiteX60" fmla="*/ 4849954 w 7210821"/>
              <a:gd name="connsiteY60" fmla="*/ 302546 h 8269255"/>
              <a:gd name="connsiteX61" fmla="*/ 4640404 w 7210821"/>
              <a:gd name="connsiteY61" fmla="*/ 371126 h 8269255"/>
              <a:gd name="connsiteX62" fmla="*/ 4284170 w 7210821"/>
              <a:gd name="connsiteY62" fmla="*/ 296831 h 8269255"/>
              <a:gd name="connsiteX63" fmla="*/ 4026994 w 7210821"/>
              <a:gd name="connsiteY63" fmla="*/ 222536 h 8269255"/>
              <a:gd name="connsiteX64" fmla="*/ 3836494 w 7210821"/>
              <a:gd name="connsiteY64" fmla="*/ 1556 h 8269255"/>
              <a:gd name="connsiteX65" fmla="*/ 3565984 w 7210821"/>
              <a:gd name="connsiteY65" fmla="*/ 58706 h 8269255"/>
              <a:gd name="connsiteX66" fmla="*/ 3318334 w 7210821"/>
              <a:gd name="connsiteY66" fmla="*/ 5366 h 8269255"/>
              <a:gd name="connsiteX67" fmla="*/ 3085924 w 7210821"/>
              <a:gd name="connsiteY67" fmla="*/ 150146 h 8269255"/>
              <a:gd name="connsiteX68" fmla="*/ 2758169 w 7210821"/>
              <a:gd name="connsiteY68" fmla="*/ 381916 h 8269255"/>
              <a:gd name="connsiteX69" fmla="*/ 2012818 w 7210821"/>
              <a:gd name="connsiteY69" fmla="*/ 712329 h 8269255"/>
              <a:gd name="connsiteX70" fmla="*/ 1474935 w 7210821"/>
              <a:gd name="connsiteY70" fmla="*/ 819906 h 8269255"/>
              <a:gd name="connsiteX71" fmla="*/ 829477 w 7210821"/>
              <a:gd name="connsiteY71" fmla="*/ 827590 h 8269255"/>
              <a:gd name="connsiteX72" fmla="*/ 253174 w 7210821"/>
              <a:gd name="connsiteY72" fmla="*/ 1265580 h 8269255"/>
              <a:gd name="connsiteX73" fmla="*/ 0 w 7210821"/>
              <a:gd name="connsiteY73" fmla="*/ 1137751 h 8269255"/>
              <a:gd name="connsiteX0" fmla="*/ 3750769 w 7210821"/>
              <a:gd name="connsiteY0" fmla="*/ 8269255 h 8269255"/>
              <a:gd name="connsiteX1" fmla="*/ 4055569 w 7210821"/>
              <a:gd name="connsiteY1" fmla="*/ 8002555 h 8269255"/>
              <a:gd name="connsiteX2" fmla="*/ 4141294 w 7210821"/>
              <a:gd name="connsiteY2" fmla="*/ 7745380 h 8269255"/>
              <a:gd name="connsiteX3" fmla="*/ 4236544 w 7210821"/>
              <a:gd name="connsiteY3" fmla="*/ 7269130 h 8269255"/>
              <a:gd name="connsiteX4" fmla="*/ 4255594 w 7210821"/>
              <a:gd name="connsiteY4" fmla="*/ 6764305 h 8269255"/>
              <a:gd name="connsiteX5" fmla="*/ 4169869 w 7210821"/>
              <a:gd name="connsiteY5" fmla="*/ 6478555 h 8269255"/>
              <a:gd name="connsiteX6" fmla="*/ 4065094 w 7210821"/>
              <a:gd name="connsiteY6" fmla="*/ 5859430 h 8269255"/>
              <a:gd name="connsiteX7" fmla="*/ 4074619 w 7210821"/>
              <a:gd name="connsiteY7" fmla="*/ 5678455 h 8269255"/>
              <a:gd name="connsiteX8" fmla="*/ 4198444 w 7210821"/>
              <a:gd name="connsiteY8" fmla="*/ 5316505 h 8269255"/>
              <a:gd name="connsiteX9" fmla="*/ 4446094 w 7210821"/>
              <a:gd name="connsiteY9" fmla="*/ 4983130 h 8269255"/>
              <a:gd name="connsiteX10" fmla="*/ 4922344 w 7210821"/>
              <a:gd name="connsiteY10" fmla="*/ 4706905 h 8269255"/>
              <a:gd name="connsiteX11" fmla="*/ 5293819 w 7210821"/>
              <a:gd name="connsiteY11" fmla="*/ 4611655 h 8269255"/>
              <a:gd name="connsiteX12" fmla="*/ 5370019 w 7210821"/>
              <a:gd name="connsiteY12" fmla="*/ 4611655 h 8269255"/>
              <a:gd name="connsiteX13" fmla="*/ 5560519 w 7210821"/>
              <a:gd name="connsiteY13" fmla="*/ 4525930 h 8269255"/>
              <a:gd name="connsiteX14" fmla="*/ 5722444 w 7210821"/>
              <a:gd name="connsiteY14" fmla="*/ 4516405 h 8269255"/>
              <a:gd name="connsiteX15" fmla="*/ 5846269 w 7210821"/>
              <a:gd name="connsiteY15" fmla="*/ 4421155 h 8269255"/>
              <a:gd name="connsiteX16" fmla="*/ 5941519 w 7210821"/>
              <a:gd name="connsiteY16" fmla="*/ 4402105 h 8269255"/>
              <a:gd name="connsiteX17" fmla="*/ 5998669 w 7210821"/>
              <a:gd name="connsiteY17" fmla="*/ 4316380 h 8269255"/>
              <a:gd name="connsiteX18" fmla="*/ 6132019 w 7210821"/>
              <a:gd name="connsiteY18" fmla="*/ 4183030 h 8269255"/>
              <a:gd name="connsiteX19" fmla="*/ 6198694 w 7210821"/>
              <a:gd name="connsiteY19" fmla="*/ 4154455 h 8269255"/>
              <a:gd name="connsiteX20" fmla="*/ 6265369 w 7210821"/>
              <a:gd name="connsiteY20" fmla="*/ 4040155 h 8269255"/>
              <a:gd name="connsiteX21" fmla="*/ 6513019 w 7210821"/>
              <a:gd name="connsiteY21" fmla="*/ 4097305 h 8269255"/>
              <a:gd name="connsiteX22" fmla="*/ 6779719 w 7210821"/>
              <a:gd name="connsiteY22" fmla="*/ 3992530 h 8269255"/>
              <a:gd name="connsiteX23" fmla="*/ 6779719 w 7210821"/>
              <a:gd name="connsiteY23" fmla="*/ 3868705 h 8269255"/>
              <a:gd name="connsiteX24" fmla="*/ 6865444 w 7210821"/>
              <a:gd name="connsiteY24" fmla="*/ 3678205 h 8269255"/>
              <a:gd name="connsiteX25" fmla="*/ 6951169 w 7210821"/>
              <a:gd name="connsiteY25" fmla="*/ 3649630 h 8269255"/>
              <a:gd name="connsiteX26" fmla="*/ 7008319 w 7210821"/>
              <a:gd name="connsiteY26" fmla="*/ 3563905 h 8269255"/>
              <a:gd name="connsiteX27" fmla="*/ 7036894 w 7210821"/>
              <a:gd name="connsiteY27" fmla="*/ 3382930 h 8269255"/>
              <a:gd name="connsiteX28" fmla="*/ 7170244 w 7210821"/>
              <a:gd name="connsiteY28" fmla="*/ 3287680 h 8269255"/>
              <a:gd name="connsiteX29" fmla="*/ 7208344 w 7210821"/>
              <a:gd name="connsiteY29" fmla="*/ 2982880 h 8269255"/>
              <a:gd name="connsiteX30" fmla="*/ 7113094 w 7210821"/>
              <a:gd name="connsiteY30" fmla="*/ 2820955 h 8269255"/>
              <a:gd name="connsiteX31" fmla="*/ 7132144 w 7210821"/>
              <a:gd name="connsiteY31" fmla="*/ 2582830 h 8269255"/>
              <a:gd name="connsiteX32" fmla="*/ 7189294 w 7210821"/>
              <a:gd name="connsiteY32" fmla="*/ 2420905 h 8269255"/>
              <a:gd name="connsiteX33" fmla="*/ 7122619 w 7210821"/>
              <a:gd name="connsiteY33" fmla="*/ 2354230 h 8269255"/>
              <a:gd name="connsiteX34" fmla="*/ 7046419 w 7210821"/>
              <a:gd name="connsiteY34" fmla="*/ 2297080 h 8269255"/>
              <a:gd name="connsiteX35" fmla="*/ 6979744 w 7210821"/>
              <a:gd name="connsiteY35" fmla="*/ 2078005 h 8269255"/>
              <a:gd name="connsiteX36" fmla="*/ 6979744 w 7210821"/>
              <a:gd name="connsiteY36" fmla="*/ 1973230 h 8269255"/>
              <a:gd name="connsiteX37" fmla="*/ 6989269 w 7210821"/>
              <a:gd name="connsiteY37" fmla="*/ 1830355 h 8269255"/>
              <a:gd name="connsiteX38" fmla="*/ 7036894 w 7210821"/>
              <a:gd name="connsiteY38" fmla="*/ 1649380 h 8269255"/>
              <a:gd name="connsiteX39" fmla="*/ 7103569 w 7210821"/>
              <a:gd name="connsiteY39" fmla="*/ 1477930 h 8269255"/>
              <a:gd name="connsiteX40" fmla="*/ 7008319 w 7210821"/>
              <a:gd name="connsiteY40" fmla="*/ 1316005 h 8269255"/>
              <a:gd name="connsiteX41" fmla="*/ 6894019 w 7210821"/>
              <a:gd name="connsiteY41" fmla="*/ 1249330 h 8269255"/>
              <a:gd name="connsiteX42" fmla="*/ 6684469 w 7210821"/>
              <a:gd name="connsiteY42" fmla="*/ 1392205 h 8269255"/>
              <a:gd name="connsiteX43" fmla="*/ 6360619 w 7210821"/>
              <a:gd name="connsiteY43" fmla="*/ 1544605 h 8269255"/>
              <a:gd name="connsiteX44" fmla="*/ 6332044 w 7210821"/>
              <a:gd name="connsiteY44" fmla="*/ 1544605 h 8269255"/>
              <a:gd name="connsiteX45" fmla="*/ 6189169 w 7210821"/>
              <a:gd name="connsiteY45" fmla="*/ 1439830 h 8269255"/>
              <a:gd name="connsiteX46" fmla="*/ 6017719 w 7210821"/>
              <a:gd name="connsiteY46" fmla="*/ 1182655 h 8269255"/>
              <a:gd name="connsiteX47" fmla="*/ 5846269 w 7210821"/>
              <a:gd name="connsiteY47" fmla="*/ 1030255 h 8269255"/>
              <a:gd name="connsiteX48" fmla="*/ 5789119 w 7210821"/>
              <a:gd name="connsiteY48" fmla="*/ 944530 h 8269255"/>
              <a:gd name="connsiteX49" fmla="*/ 5684344 w 7210821"/>
              <a:gd name="connsiteY49" fmla="*/ 992155 h 8269255"/>
              <a:gd name="connsiteX50" fmla="*/ 5484319 w 7210821"/>
              <a:gd name="connsiteY50" fmla="*/ 906430 h 8269255"/>
              <a:gd name="connsiteX51" fmla="*/ 5379544 w 7210821"/>
              <a:gd name="connsiteY51" fmla="*/ 906430 h 8269255"/>
              <a:gd name="connsiteX52" fmla="*/ 5303344 w 7210821"/>
              <a:gd name="connsiteY52" fmla="*/ 906430 h 8269255"/>
              <a:gd name="connsiteX53" fmla="*/ 5217619 w 7210821"/>
              <a:gd name="connsiteY53" fmla="*/ 792130 h 8269255"/>
              <a:gd name="connsiteX54" fmla="*/ 5185234 w 7210821"/>
              <a:gd name="connsiteY54" fmla="*/ 599726 h 8269255"/>
              <a:gd name="connsiteX55" fmla="*/ 5229049 w 7210821"/>
              <a:gd name="connsiteY55" fmla="*/ 498761 h 8269255"/>
              <a:gd name="connsiteX56" fmla="*/ 5215714 w 7210821"/>
              <a:gd name="connsiteY56" fmla="*/ 447326 h 8269255"/>
              <a:gd name="connsiteX57" fmla="*/ 5112844 w 7210821"/>
              <a:gd name="connsiteY57" fmla="*/ 405416 h 8269255"/>
              <a:gd name="connsiteX58" fmla="*/ 5059504 w 7210821"/>
              <a:gd name="connsiteY58" fmla="*/ 336836 h 8269255"/>
              <a:gd name="connsiteX59" fmla="*/ 5011879 w 7210821"/>
              <a:gd name="connsiteY59" fmla="*/ 216821 h 8269255"/>
              <a:gd name="connsiteX60" fmla="*/ 4849954 w 7210821"/>
              <a:gd name="connsiteY60" fmla="*/ 302546 h 8269255"/>
              <a:gd name="connsiteX61" fmla="*/ 4640404 w 7210821"/>
              <a:gd name="connsiteY61" fmla="*/ 371126 h 8269255"/>
              <a:gd name="connsiteX62" fmla="*/ 4284170 w 7210821"/>
              <a:gd name="connsiteY62" fmla="*/ 296831 h 8269255"/>
              <a:gd name="connsiteX63" fmla="*/ 4026994 w 7210821"/>
              <a:gd name="connsiteY63" fmla="*/ 222536 h 8269255"/>
              <a:gd name="connsiteX64" fmla="*/ 3836494 w 7210821"/>
              <a:gd name="connsiteY64" fmla="*/ 1556 h 8269255"/>
              <a:gd name="connsiteX65" fmla="*/ 3565984 w 7210821"/>
              <a:gd name="connsiteY65" fmla="*/ 58706 h 8269255"/>
              <a:gd name="connsiteX66" fmla="*/ 3318334 w 7210821"/>
              <a:gd name="connsiteY66" fmla="*/ 5366 h 8269255"/>
              <a:gd name="connsiteX67" fmla="*/ 3085924 w 7210821"/>
              <a:gd name="connsiteY67" fmla="*/ 150146 h 8269255"/>
              <a:gd name="connsiteX68" fmla="*/ 2758169 w 7210821"/>
              <a:gd name="connsiteY68" fmla="*/ 381916 h 8269255"/>
              <a:gd name="connsiteX69" fmla="*/ 2012818 w 7210821"/>
              <a:gd name="connsiteY69" fmla="*/ 712329 h 8269255"/>
              <a:gd name="connsiteX70" fmla="*/ 1743877 w 7210821"/>
              <a:gd name="connsiteY70" fmla="*/ 696961 h 8269255"/>
              <a:gd name="connsiteX71" fmla="*/ 1474935 w 7210821"/>
              <a:gd name="connsiteY71" fmla="*/ 819906 h 8269255"/>
              <a:gd name="connsiteX72" fmla="*/ 829477 w 7210821"/>
              <a:gd name="connsiteY72" fmla="*/ 827590 h 8269255"/>
              <a:gd name="connsiteX73" fmla="*/ 253174 w 7210821"/>
              <a:gd name="connsiteY73" fmla="*/ 1265580 h 8269255"/>
              <a:gd name="connsiteX74" fmla="*/ 0 w 7210821"/>
              <a:gd name="connsiteY74" fmla="*/ 1137751 h 826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7210821" h="8269255">
                <a:moveTo>
                  <a:pt x="3750769" y="8269255"/>
                </a:moveTo>
                <a:cubicBezTo>
                  <a:pt x="3870625" y="8179561"/>
                  <a:pt x="3990482" y="8089867"/>
                  <a:pt x="4055569" y="8002555"/>
                </a:cubicBezTo>
                <a:cubicBezTo>
                  <a:pt x="4120656" y="7915243"/>
                  <a:pt x="4111132" y="7867617"/>
                  <a:pt x="4141294" y="7745380"/>
                </a:cubicBezTo>
                <a:cubicBezTo>
                  <a:pt x="4171457" y="7623142"/>
                  <a:pt x="4217494" y="7432642"/>
                  <a:pt x="4236544" y="7269130"/>
                </a:cubicBezTo>
                <a:cubicBezTo>
                  <a:pt x="4255594" y="7105618"/>
                  <a:pt x="4266706" y="6896067"/>
                  <a:pt x="4255594" y="6764305"/>
                </a:cubicBezTo>
                <a:cubicBezTo>
                  <a:pt x="4244482" y="6632543"/>
                  <a:pt x="4201619" y="6629367"/>
                  <a:pt x="4169869" y="6478555"/>
                </a:cubicBezTo>
                <a:cubicBezTo>
                  <a:pt x="4138119" y="6327742"/>
                  <a:pt x="4080969" y="5992780"/>
                  <a:pt x="4065094" y="5859430"/>
                </a:cubicBezTo>
                <a:cubicBezTo>
                  <a:pt x="4049219" y="5726080"/>
                  <a:pt x="4052394" y="5768942"/>
                  <a:pt x="4074619" y="5678455"/>
                </a:cubicBezTo>
                <a:cubicBezTo>
                  <a:pt x="4096844" y="5587967"/>
                  <a:pt x="4136532" y="5432392"/>
                  <a:pt x="4198444" y="5316505"/>
                </a:cubicBezTo>
                <a:cubicBezTo>
                  <a:pt x="4260356" y="5200618"/>
                  <a:pt x="4325444" y="5084730"/>
                  <a:pt x="4446094" y="4983130"/>
                </a:cubicBezTo>
                <a:cubicBezTo>
                  <a:pt x="4566744" y="4881530"/>
                  <a:pt x="4781056" y="4768818"/>
                  <a:pt x="4922344" y="4706905"/>
                </a:cubicBezTo>
                <a:cubicBezTo>
                  <a:pt x="5063632" y="4644992"/>
                  <a:pt x="5219207" y="4627530"/>
                  <a:pt x="5293819" y="4611655"/>
                </a:cubicBezTo>
                <a:cubicBezTo>
                  <a:pt x="5368431" y="4595780"/>
                  <a:pt x="5325569" y="4625942"/>
                  <a:pt x="5370019" y="4611655"/>
                </a:cubicBezTo>
                <a:cubicBezTo>
                  <a:pt x="5414469" y="4597368"/>
                  <a:pt x="5501782" y="4541805"/>
                  <a:pt x="5560519" y="4525930"/>
                </a:cubicBezTo>
                <a:cubicBezTo>
                  <a:pt x="5619256" y="4510055"/>
                  <a:pt x="5674819" y="4533867"/>
                  <a:pt x="5722444" y="4516405"/>
                </a:cubicBezTo>
                <a:cubicBezTo>
                  <a:pt x="5770069" y="4498942"/>
                  <a:pt x="5809757" y="4440205"/>
                  <a:pt x="5846269" y="4421155"/>
                </a:cubicBezTo>
                <a:cubicBezTo>
                  <a:pt x="5882781" y="4402105"/>
                  <a:pt x="5916119" y="4419568"/>
                  <a:pt x="5941519" y="4402105"/>
                </a:cubicBezTo>
                <a:cubicBezTo>
                  <a:pt x="5966919" y="4384642"/>
                  <a:pt x="5966919" y="4352892"/>
                  <a:pt x="5998669" y="4316380"/>
                </a:cubicBezTo>
                <a:cubicBezTo>
                  <a:pt x="6030419" y="4279868"/>
                  <a:pt x="6098682" y="4210017"/>
                  <a:pt x="6132019" y="4183030"/>
                </a:cubicBezTo>
                <a:cubicBezTo>
                  <a:pt x="6165357" y="4156042"/>
                  <a:pt x="6176469" y="4178267"/>
                  <a:pt x="6198694" y="4154455"/>
                </a:cubicBezTo>
                <a:cubicBezTo>
                  <a:pt x="6220919" y="4130643"/>
                  <a:pt x="6212982" y="4049680"/>
                  <a:pt x="6265369" y="4040155"/>
                </a:cubicBezTo>
                <a:cubicBezTo>
                  <a:pt x="6317756" y="4030630"/>
                  <a:pt x="6427294" y="4105242"/>
                  <a:pt x="6513019" y="4097305"/>
                </a:cubicBezTo>
                <a:cubicBezTo>
                  <a:pt x="6598744" y="4089368"/>
                  <a:pt x="6735269" y="4030630"/>
                  <a:pt x="6779719" y="3992530"/>
                </a:cubicBezTo>
                <a:cubicBezTo>
                  <a:pt x="6824169" y="3954430"/>
                  <a:pt x="6765432" y="3921092"/>
                  <a:pt x="6779719" y="3868705"/>
                </a:cubicBezTo>
                <a:cubicBezTo>
                  <a:pt x="6794006" y="3816318"/>
                  <a:pt x="6836869" y="3714717"/>
                  <a:pt x="6865444" y="3678205"/>
                </a:cubicBezTo>
                <a:cubicBezTo>
                  <a:pt x="6894019" y="3641693"/>
                  <a:pt x="6927357" y="3668680"/>
                  <a:pt x="6951169" y="3649630"/>
                </a:cubicBezTo>
                <a:cubicBezTo>
                  <a:pt x="6974981" y="3630580"/>
                  <a:pt x="6994032" y="3608355"/>
                  <a:pt x="7008319" y="3563905"/>
                </a:cubicBezTo>
                <a:cubicBezTo>
                  <a:pt x="7022606" y="3519455"/>
                  <a:pt x="7009906" y="3428968"/>
                  <a:pt x="7036894" y="3382930"/>
                </a:cubicBezTo>
                <a:cubicBezTo>
                  <a:pt x="7063882" y="3336892"/>
                  <a:pt x="7141669" y="3354355"/>
                  <a:pt x="7170244" y="3287680"/>
                </a:cubicBezTo>
                <a:cubicBezTo>
                  <a:pt x="7198819" y="3221005"/>
                  <a:pt x="7217869" y="3060667"/>
                  <a:pt x="7208344" y="2982880"/>
                </a:cubicBezTo>
                <a:cubicBezTo>
                  <a:pt x="7198819" y="2905093"/>
                  <a:pt x="7125794" y="2887630"/>
                  <a:pt x="7113094" y="2820955"/>
                </a:cubicBezTo>
                <a:cubicBezTo>
                  <a:pt x="7100394" y="2754280"/>
                  <a:pt x="7119444" y="2649505"/>
                  <a:pt x="7132144" y="2582830"/>
                </a:cubicBezTo>
                <a:cubicBezTo>
                  <a:pt x="7144844" y="2516155"/>
                  <a:pt x="7190882" y="2459005"/>
                  <a:pt x="7189294" y="2420905"/>
                </a:cubicBezTo>
                <a:cubicBezTo>
                  <a:pt x="7187706" y="2382805"/>
                  <a:pt x="7146431" y="2374867"/>
                  <a:pt x="7122619" y="2354230"/>
                </a:cubicBezTo>
                <a:cubicBezTo>
                  <a:pt x="7098807" y="2333593"/>
                  <a:pt x="7070232" y="2343117"/>
                  <a:pt x="7046419" y="2297080"/>
                </a:cubicBezTo>
                <a:cubicBezTo>
                  <a:pt x="7022607" y="2251042"/>
                  <a:pt x="6990856" y="2131980"/>
                  <a:pt x="6979744" y="2078005"/>
                </a:cubicBezTo>
                <a:cubicBezTo>
                  <a:pt x="6968632" y="2024030"/>
                  <a:pt x="6978157" y="2014505"/>
                  <a:pt x="6979744" y="1973230"/>
                </a:cubicBezTo>
                <a:cubicBezTo>
                  <a:pt x="6981331" y="1931955"/>
                  <a:pt x="6979744" y="1884330"/>
                  <a:pt x="6989269" y="1830355"/>
                </a:cubicBezTo>
                <a:cubicBezTo>
                  <a:pt x="6998794" y="1776380"/>
                  <a:pt x="7017844" y="1708117"/>
                  <a:pt x="7036894" y="1649380"/>
                </a:cubicBezTo>
                <a:cubicBezTo>
                  <a:pt x="7055944" y="1590643"/>
                  <a:pt x="7108332" y="1533492"/>
                  <a:pt x="7103569" y="1477930"/>
                </a:cubicBezTo>
                <a:cubicBezTo>
                  <a:pt x="7098807" y="1422367"/>
                  <a:pt x="7043244" y="1354105"/>
                  <a:pt x="7008319" y="1316005"/>
                </a:cubicBezTo>
                <a:cubicBezTo>
                  <a:pt x="6973394" y="1277905"/>
                  <a:pt x="6947994" y="1236630"/>
                  <a:pt x="6894019" y="1249330"/>
                </a:cubicBezTo>
                <a:cubicBezTo>
                  <a:pt x="6840044" y="1262030"/>
                  <a:pt x="6773369" y="1342992"/>
                  <a:pt x="6684469" y="1392205"/>
                </a:cubicBezTo>
                <a:cubicBezTo>
                  <a:pt x="6595569" y="1441417"/>
                  <a:pt x="6419356" y="1519205"/>
                  <a:pt x="6360619" y="1544605"/>
                </a:cubicBezTo>
                <a:cubicBezTo>
                  <a:pt x="6301882" y="1570005"/>
                  <a:pt x="6360619" y="1562067"/>
                  <a:pt x="6332044" y="1544605"/>
                </a:cubicBezTo>
                <a:cubicBezTo>
                  <a:pt x="6303469" y="1527143"/>
                  <a:pt x="6241556" y="1500155"/>
                  <a:pt x="6189169" y="1439830"/>
                </a:cubicBezTo>
                <a:cubicBezTo>
                  <a:pt x="6136782" y="1379505"/>
                  <a:pt x="6074869" y="1250917"/>
                  <a:pt x="6017719" y="1182655"/>
                </a:cubicBezTo>
                <a:cubicBezTo>
                  <a:pt x="5960569" y="1114393"/>
                  <a:pt x="5884369" y="1069942"/>
                  <a:pt x="5846269" y="1030255"/>
                </a:cubicBezTo>
                <a:cubicBezTo>
                  <a:pt x="5808169" y="990568"/>
                  <a:pt x="5816106" y="950880"/>
                  <a:pt x="5789119" y="944530"/>
                </a:cubicBezTo>
                <a:cubicBezTo>
                  <a:pt x="5762132" y="938180"/>
                  <a:pt x="5735144" y="998505"/>
                  <a:pt x="5684344" y="992155"/>
                </a:cubicBezTo>
                <a:cubicBezTo>
                  <a:pt x="5633544" y="985805"/>
                  <a:pt x="5535119" y="920717"/>
                  <a:pt x="5484319" y="906430"/>
                </a:cubicBezTo>
                <a:cubicBezTo>
                  <a:pt x="5433519" y="892143"/>
                  <a:pt x="5379544" y="906430"/>
                  <a:pt x="5379544" y="906430"/>
                </a:cubicBezTo>
                <a:cubicBezTo>
                  <a:pt x="5349382" y="906430"/>
                  <a:pt x="5330331" y="925480"/>
                  <a:pt x="5303344" y="906430"/>
                </a:cubicBezTo>
                <a:cubicBezTo>
                  <a:pt x="5276357" y="887380"/>
                  <a:pt x="5230319" y="838167"/>
                  <a:pt x="5217619" y="792130"/>
                </a:cubicBezTo>
                <a:cubicBezTo>
                  <a:pt x="5204919" y="746093"/>
                  <a:pt x="5183329" y="648621"/>
                  <a:pt x="5185234" y="599726"/>
                </a:cubicBezTo>
                <a:cubicBezTo>
                  <a:pt x="5187139" y="550831"/>
                  <a:pt x="5227779" y="522891"/>
                  <a:pt x="5229049" y="498761"/>
                </a:cubicBezTo>
                <a:cubicBezTo>
                  <a:pt x="5230319" y="474631"/>
                  <a:pt x="5235082" y="462884"/>
                  <a:pt x="5215714" y="447326"/>
                </a:cubicBezTo>
                <a:cubicBezTo>
                  <a:pt x="5196347" y="431769"/>
                  <a:pt x="5135069" y="425101"/>
                  <a:pt x="5112844" y="405416"/>
                </a:cubicBezTo>
                <a:cubicBezTo>
                  <a:pt x="5089032" y="379699"/>
                  <a:pt x="5076331" y="364458"/>
                  <a:pt x="5059504" y="336836"/>
                </a:cubicBezTo>
                <a:cubicBezTo>
                  <a:pt x="5042677" y="309214"/>
                  <a:pt x="5049344" y="218726"/>
                  <a:pt x="5011879" y="216821"/>
                </a:cubicBezTo>
                <a:cubicBezTo>
                  <a:pt x="4974414" y="214916"/>
                  <a:pt x="4901706" y="277464"/>
                  <a:pt x="4849954" y="302546"/>
                </a:cubicBezTo>
                <a:cubicBezTo>
                  <a:pt x="4798202" y="327628"/>
                  <a:pt x="4732161" y="365728"/>
                  <a:pt x="4640404" y="371126"/>
                </a:cubicBezTo>
                <a:cubicBezTo>
                  <a:pt x="4548647" y="376524"/>
                  <a:pt x="4389580" y="306991"/>
                  <a:pt x="4284170" y="296831"/>
                </a:cubicBezTo>
                <a:cubicBezTo>
                  <a:pt x="4178760" y="286671"/>
                  <a:pt x="4101607" y="271748"/>
                  <a:pt x="4026994" y="222536"/>
                </a:cubicBezTo>
                <a:cubicBezTo>
                  <a:pt x="3952381" y="173324"/>
                  <a:pt x="3920949" y="14256"/>
                  <a:pt x="3836494" y="1556"/>
                </a:cubicBezTo>
                <a:cubicBezTo>
                  <a:pt x="3752039" y="-11144"/>
                  <a:pt x="3652344" y="58071"/>
                  <a:pt x="3565984" y="58706"/>
                </a:cubicBezTo>
                <a:cubicBezTo>
                  <a:pt x="3479624" y="59341"/>
                  <a:pt x="3391994" y="-12414"/>
                  <a:pt x="3318334" y="5366"/>
                </a:cubicBezTo>
                <a:cubicBezTo>
                  <a:pt x="3244674" y="23146"/>
                  <a:pt x="3179285" y="95072"/>
                  <a:pt x="3085924" y="150146"/>
                </a:cubicBezTo>
                <a:cubicBezTo>
                  <a:pt x="2992563" y="205220"/>
                  <a:pt x="2937020" y="288219"/>
                  <a:pt x="2758169" y="381916"/>
                </a:cubicBezTo>
                <a:cubicBezTo>
                  <a:pt x="2579318" y="475613"/>
                  <a:pt x="2176744" y="648296"/>
                  <a:pt x="2012818" y="712329"/>
                </a:cubicBezTo>
                <a:cubicBezTo>
                  <a:pt x="1848892" y="776362"/>
                  <a:pt x="1833524" y="679031"/>
                  <a:pt x="1743877" y="696961"/>
                </a:cubicBezTo>
                <a:cubicBezTo>
                  <a:pt x="1654230" y="714891"/>
                  <a:pt x="1632458" y="809661"/>
                  <a:pt x="1474935" y="819906"/>
                </a:cubicBezTo>
                <a:cubicBezTo>
                  <a:pt x="1317412" y="830151"/>
                  <a:pt x="1033104" y="753311"/>
                  <a:pt x="829477" y="827590"/>
                </a:cubicBezTo>
                <a:cubicBezTo>
                  <a:pt x="625850" y="901869"/>
                  <a:pt x="404227" y="1244623"/>
                  <a:pt x="253174" y="1265580"/>
                </a:cubicBezTo>
                <a:lnTo>
                  <a:pt x="0" y="1137751"/>
                </a:lnTo>
              </a:path>
            </a:pathLst>
          </a:custGeom>
          <a:noFill/>
          <a:ln w="76200" cap="rnd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ECD288F-1B37-47C3-A7FF-60D0694ADFBA}"/>
              </a:ext>
            </a:extLst>
          </p:cNvPr>
          <p:cNvSpPr/>
          <p:nvPr/>
        </p:nvSpPr>
        <p:spPr>
          <a:xfrm>
            <a:off x="3565133" y="5229546"/>
            <a:ext cx="1849348" cy="4592548"/>
          </a:xfrm>
          <a:custGeom>
            <a:avLst/>
            <a:gdLst>
              <a:gd name="connsiteX0" fmla="*/ 1849348 w 1849348"/>
              <a:gd name="connsiteY0" fmla="*/ 4592548 h 4592548"/>
              <a:gd name="connsiteX1" fmla="*/ 1818525 w 1849348"/>
              <a:gd name="connsiteY1" fmla="*/ 4458984 h 4592548"/>
              <a:gd name="connsiteX2" fmla="*/ 1777429 w 1849348"/>
              <a:gd name="connsiteY2" fmla="*/ 4263775 h 4592548"/>
              <a:gd name="connsiteX3" fmla="*/ 1797977 w 1849348"/>
              <a:gd name="connsiteY3" fmla="*/ 4119937 h 4592548"/>
              <a:gd name="connsiteX4" fmla="*/ 1756880 w 1849348"/>
              <a:gd name="connsiteY4" fmla="*/ 3955551 h 4592548"/>
              <a:gd name="connsiteX5" fmla="*/ 1818525 w 1849348"/>
              <a:gd name="connsiteY5" fmla="*/ 3832261 h 4592548"/>
              <a:gd name="connsiteX6" fmla="*/ 1715784 w 1849348"/>
              <a:gd name="connsiteY6" fmla="*/ 3750067 h 4592548"/>
              <a:gd name="connsiteX7" fmla="*/ 1623316 w 1849348"/>
              <a:gd name="connsiteY7" fmla="*/ 3513762 h 4592548"/>
              <a:gd name="connsiteX8" fmla="*/ 1674687 w 1849348"/>
              <a:gd name="connsiteY8" fmla="*/ 3267182 h 4592548"/>
              <a:gd name="connsiteX9" fmla="*/ 1787703 w 1849348"/>
              <a:gd name="connsiteY9" fmla="*/ 3195263 h 4592548"/>
              <a:gd name="connsiteX10" fmla="*/ 1767155 w 1849348"/>
              <a:gd name="connsiteY10" fmla="*/ 2948683 h 4592548"/>
              <a:gd name="connsiteX11" fmla="*/ 1582220 w 1849348"/>
              <a:gd name="connsiteY11" fmla="*/ 2887038 h 4592548"/>
              <a:gd name="connsiteX12" fmla="*/ 1438382 w 1849348"/>
              <a:gd name="connsiteY12" fmla="*/ 2938409 h 4592548"/>
              <a:gd name="connsiteX13" fmla="*/ 1345914 w 1849348"/>
              <a:gd name="connsiteY13" fmla="*/ 2671281 h 4592548"/>
              <a:gd name="connsiteX14" fmla="*/ 1171254 w 1849348"/>
              <a:gd name="connsiteY14" fmla="*/ 2558265 h 4592548"/>
              <a:gd name="connsiteX15" fmla="*/ 1037689 w 1849348"/>
              <a:gd name="connsiteY15" fmla="*/ 2517169 h 4592548"/>
              <a:gd name="connsiteX16" fmla="*/ 945222 w 1849348"/>
              <a:gd name="connsiteY16" fmla="*/ 2650733 h 4592548"/>
              <a:gd name="connsiteX17" fmla="*/ 729465 w 1849348"/>
              <a:gd name="connsiteY17" fmla="*/ 2496620 h 4592548"/>
              <a:gd name="connsiteX18" fmla="*/ 647271 w 1849348"/>
              <a:gd name="connsiteY18" fmla="*/ 2208944 h 4592548"/>
              <a:gd name="connsiteX19" fmla="*/ 503433 w 1849348"/>
              <a:gd name="connsiteY19" fmla="*/ 2126751 h 4592548"/>
              <a:gd name="connsiteX20" fmla="*/ 390418 w 1849348"/>
              <a:gd name="connsiteY20" fmla="*/ 2126751 h 4592548"/>
              <a:gd name="connsiteX21" fmla="*/ 339047 w 1849348"/>
              <a:gd name="connsiteY21" fmla="*/ 1941816 h 4592548"/>
              <a:gd name="connsiteX22" fmla="*/ 339047 w 1849348"/>
              <a:gd name="connsiteY22" fmla="*/ 1736333 h 4592548"/>
              <a:gd name="connsiteX23" fmla="*/ 369869 w 1849348"/>
              <a:gd name="connsiteY23" fmla="*/ 1561672 h 4592548"/>
              <a:gd name="connsiteX24" fmla="*/ 267128 w 1849348"/>
              <a:gd name="connsiteY24" fmla="*/ 1253447 h 4592548"/>
              <a:gd name="connsiteX25" fmla="*/ 246579 w 1849348"/>
              <a:gd name="connsiteY25" fmla="*/ 1130157 h 4592548"/>
              <a:gd name="connsiteX26" fmla="*/ 113015 w 1849348"/>
              <a:gd name="connsiteY26" fmla="*/ 955497 h 4592548"/>
              <a:gd name="connsiteX27" fmla="*/ 10274 w 1849348"/>
              <a:gd name="connsiteY27" fmla="*/ 832207 h 4592548"/>
              <a:gd name="connsiteX28" fmla="*/ 20548 w 1849348"/>
              <a:gd name="connsiteY28" fmla="*/ 585627 h 4592548"/>
              <a:gd name="connsiteX29" fmla="*/ 51370 w 1849348"/>
              <a:gd name="connsiteY29" fmla="*/ 215757 h 4592548"/>
              <a:gd name="connsiteX30" fmla="*/ 0 w 1849348"/>
              <a:gd name="connsiteY30" fmla="*/ 0 h 4592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849348" h="4592548">
                <a:moveTo>
                  <a:pt x="1849348" y="4592548"/>
                </a:moveTo>
                <a:cubicBezTo>
                  <a:pt x="1839929" y="4553163"/>
                  <a:pt x="1830511" y="4513779"/>
                  <a:pt x="1818525" y="4458984"/>
                </a:cubicBezTo>
                <a:cubicBezTo>
                  <a:pt x="1806538" y="4404188"/>
                  <a:pt x="1780854" y="4320283"/>
                  <a:pt x="1777429" y="4263775"/>
                </a:cubicBezTo>
                <a:cubicBezTo>
                  <a:pt x="1774004" y="4207267"/>
                  <a:pt x="1801402" y="4171308"/>
                  <a:pt x="1797977" y="4119937"/>
                </a:cubicBezTo>
                <a:cubicBezTo>
                  <a:pt x="1794552" y="4068566"/>
                  <a:pt x="1753455" y="4003497"/>
                  <a:pt x="1756880" y="3955551"/>
                </a:cubicBezTo>
                <a:cubicBezTo>
                  <a:pt x="1760305" y="3907605"/>
                  <a:pt x="1825374" y="3866508"/>
                  <a:pt x="1818525" y="3832261"/>
                </a:cubicBezTo>
                <a:cubicBezTo>
                  <a:pt x="1811676" y="3798014"/>
                  <a:pt x="1748319" y="3803150"/>
                  <a:pt x="1715784" y="3750067"/>
                </a:cubicBezTo>
                <a:cubicBezTo>
                  <a:pt x="1683249" y="3696984"/>
                  <a:pt x="1630165" y="3594243"/>
                  <a:pt x="1623316" y="3513762"/>
                </a:cubicBezTo>
                <a:cubicBezTo>
                  <a:pt x="1616467" y="3433281"/>
                  <a:pt x="1647289" y="3320265"/>
                  <a:pt x="1674687" y="3267182"/>
                </a:cubicBezTo>
                <a:cubicBezTo>
                  <a:pt x="1702085" y="3214099"/>
                  <a:pt x="1772292" y="3248346"/>
                  <a:pt x="1787703" y="3195263"/>
                </a:cubicBezTo>
                <a:cubicBezTo>
                  <a:pt x="1803114" y="3142180"/>
                  <a:pt x="1801402" y="3000054"/>
                  <a:pt x="1767155" y="2948683"/>
                </a:cubicBezTo>
                <a:cubicBezTo>
                  <a:pt x="1732908" y="2897312"/>
                  <a:pt x="1637015" y="2888750"/>
                  <a:pt x="1582220" y="2887038"/>
                </a:cubicBezTo>
                <a:cubicBezTo>
                  <a:pt x="1527425" y="2885326"/>
                  <a:pt x="1477766" y="2974368"/>
                  <a:pt x="1438382" y="2938409"/>
                </a:cubicBezTo>
                <a:cubicBezTo>
                  <a:pt x="1398998" y="2902450"/>
                  <a:pt x="1390435" y="2734638"/>
                  <a:pt x="1345914" y="2671281"/>
                </a:cubicBezTo>
                <a:cubicBezTo>
                  <a:pt x="1301393" y="2607924"/>
                  <a:pt x="1222625" y="2583950"/>
                  <a:pt x="1171254" y="2558265"/>
                </a:cubicBezTo>
                <a:cubicBezTo>
                  <a:pt x="1119883" y="2532580"/>
                  <a:pt x="1075361" y="2501758"/>
                  <a:pt x="1037689" y="2517169"/>
                </a:cubicBezTo>
                <a:cubicBezTo>
                  <a:pt x="1000017" y="2532580"/>
                  <a:pt x="996593" y="2654158"/>
                  <a:pt x="945222" y="2650733"/>
                </a:cubicBezTo>
                <a:cubicBezTo>
                  <a:pt x="893851" y="2647308"/>
                  <a:pt x="779123" y="2570251"/>
                  <a:pt x="729465" y="2496620"/>
                </a:cubicBezTo>
                <a:cubicBezTo>
                  <a:pt x="679807" y="2422989"/>
                  <a:pt x="684943" y="2270589"/>
                  <a:pt x="647271" y="2208944"/>
                </a:cubicBezTo>
                <a:cubicBezTo>
                  <a:pt x="609599" y="2147299"/>
                  <a:pt x="546242" y="2140450"/>
                  <a:pt x="503433" y="2126751"/>
                </a:cubicBezTo>
                <a:cubicBezTo>
                  <a:pt x="460624" y="2113052"/>
                  <a:pt x="417816" y="2157573"/>
                  <a:pt x="390418" y="2126751"/>
                </a:cubicBezTo>
                <a:cubicBezTo>
                  <a:pt x="363020" y="2095928"/>
                  <a:pt x="347609" y="2006886"/>
                  <a:pt x="339047" y="1941816"/>
                </a:cubicBezTo>
                <a:cubicBezTo>
                  <a:pt x="330485" y="1876746"/>
                  <a:pt x="333910" y="1799690"/>
                  <a:pt x="339047" y="1736333"/>
                </a:cubicBezTo>
                <a:cubicBezTo>
                  <a:pt x="344184" y="1672976"/>
                  <a:pt x="381855" y="1642153"/>
                  <a:pt x="369869" y="1561672"/>
                </a:cubicBezTo>
                <a:cubicBezTo>
                  <a:pt x="357882" y="1481191"/>
                  <a:pt x="287676" y="1325366"/>
                  <a:pt x="267128" y="1253447"/>
                </a:cubicBezTo>
                <a:cubicBezTo>
                  <a:pt x="246580" y="1181528"/>
                  <a:pt x="272264" y="1179815"/>
                  <a:pt x="246579" y="1130157"/>
                </a:cubicBezTo>
                <a:cubicBezTo>
                  <a:pt x="220894" y="1080499"/>
                  <a:pt x="152399" y="1005155"/>
                  <a:pt x="113015" y="955497"/>
                </a:cubicBezTo>
                <a:cubicBezTo>
                  <a:pt x="73631" y="905839"/>
                  <a:pt x="25685" y="893852"/>
                  <a:pt x="10274" y="832207"/>
                </a:cubicBezTo>
                <a:cubicBezTo>
                  <a:pt x="-5137" y="770562"/>
                  <a:pt x="13699" y="688369"/>
                  <a:pt x="20548" y="585627"/>
                </a:cubicBezTo>
                <a:cubicBezTo>
                  <a:pt x="27397" y="482885"/>
                  <a:pt x="54795" y="313361"/>
                  <a:pt x="51370" y="215757"/>
                </a:cubicBezTo>
                <a:cubicBezTo>
                  <a:pt x="47945" y="118153"/>
                  <a:pt x="23972" y="59076"/>
                  <a:pt x="0" y="0"/>
                </a:cubicBezTo>
              </a:path>
            </a:pathLst>
          </a:custGeom>
          <a:noFill/>
          <a:ln w="76200" cap="rnd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D3E79773-D99B-409B-8193-D36461BDDED1}"/>
              </a:ext>
            </a:extLst>
          </p:cNvPr>
          <p:cNvSpPr/>
          <p:nvPr/>
        </p:nvSpPr>
        <p:spPr>
          <a:xfrm>
            <a:off x="8529980" y="9381645"/>
            <a:ext cx="638357" cy="605947"/>
          </a:xfrm>
          <a:custGeom>
            <a:avLst/>
            <a:gdLst>
              <a:gd name="connsiteX0" fmla="*/ 214257 w 638357"/>
              <a:gd name="connsiteY0" fmla="*/ 28864 h 605947"/>
              <a:gd name="connsiteX1" fmla="*/ 159118 w 638357"/>
              <a:gd name="connsiteY1" fmla="*/ 185093 h 605947"/>
              <a:gd name="connsiteX2" fmla="*/ 90193 w 638357"/>
              <a:gd name="connsiteY2" fmla="*/ 355107 h 605947"/>
              <a:gd name="connsiteX3" fmla="*/ 16673 w 638357"/>
              <a:gd name="connsiteY3" fmla="*/ 469981 h 605947"/>
              <a:gd name="connsiteX4" fmla="*/ 12079 w 638357"/>
              <a:gd name="connsiteY4" fmla="*/ 603235 h 605947"/>
              <a:gd name="connsiteX5" fmla="*/ 154523 w 638357"/>
              <a:gd name="connsiteY5" fmla="*/ 552691 h 605947"/>
              <a:gd name="connsiteX6" fmla="*/ 260207 w 638357"/>
              <a:gd name="connsiteY6" fmla="*/ 469981 h 605947"/>
              <a:gd name="connsiteX7" fmla="*/ 393461 w 638357"/>
              <a:gd name="connsiteY7" fmla="*/ 355107 h 605947"/>
              <a:gd name="connsiteX8" fmla="*/ 577260 w 638357"/>
              <a:gd name="connsiteY8" fmla="*/ 258612 h 605947"/>
              <a:gd name="connsiteX9" fmla="*/ 636995 w 638357"/>
              <a:gd name="connsiteY9" fmla="*/ 185093 h 605947"/>
              <a:gd name="connsiteX10" fmla="*/ 609425 w 638357"/>
              <a:gd name="connsiteY10" fmla="*/ 129953 h 605947"/>
              <a:gd name="connsiteX11" fmla="*/ 503741 w 638357"/>
              <a:gd name="connsiteY11" fmla="*/ 97788 h 605947"/>
              <a:gd name="connsiteX12" fmla="*/ 421031 w 638357"/>
              <a:gd name="connsiteY12" fmla="*/ 47243 h 605947"/>
              <a:gd name="connsiteX13" fmla="*/ 379676 w 638357"/>
              <a:gd name="connsiteY13" fmla="*/ 38054 h 605947"/>
              <a:gd name="connsiteX14" fmla="*/ 356702 w 638357"/>
              <a:gd name="connsiteY14" fmla="*/ 1294 h 605947"/>
              <a:gd name="connsiteX15" fmla="*/ 214257 w 638357"/>
              <a:gd name="connsiteY15" fmla="*/ 28864 h 60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38357" h="605947">
                <a:moveTo>
                  <a:pt x="214257" y="28864"/>
                </a:moveTo>
                <a:cubicBezTo>
                  <a:pt x="181326" y="59497"/>
                  <a:pt x="179795" y="130719"/>
                  <a:pt x="159118" y="185093"/>
                </a:cubicBezTo>
                <a:cubicBezTo>
                  <a:pt x="138441" y="239467"/>
                  <a:pt x="113934" y="307626"/>
                  <a:pt x="90193" y="355107"/>
                </a:cubicBezTo>
                <a:cubicBezTo>
                  <a:pt x="66452" y="402588"/>
                  <a:pt x="29692" y="428626"/>
                  <a:pt x="16673" y="469981"/>
                </a:cubicBezTo>
                <a:cubicBezTo>
                  <a:pt x="3654" y="511336"/>
                  <a:pt x="-10896" y="589450"/>
                  <a:pt x="12079" y="603235"/>
                </a:cubicBezTo>
                <a:cubicBezTo>
                  <a:pt x="35054" y="617020"/>
                  <a:pt x="113168" y="574900"/>
                  <a:pt x="154523" y="552691"/>
                </a:cubicBezTo>
                <a:cubicBezTo>
                  <a:pt x="195878" y="530482"/>
                  <a:pt x="220384" y="502912"/>
                  <a:pt x="260207" y="469981"/>
                </a:cubicBezTo>
                <a:cubicBezTo>
                  <a:pt x="300030" y="437050"/>
                  <a:pt x="340619" y="390335"/>
                  <a:pt x="393461" y="355107"/>
                </a:cubicBezTo>
                <a:cubicBezTo>
                  <a:pt x="446303" y="319879"/>
                  <a:pt x="536671" y="286948"/>
                  <a:pt x="577260" y="258612"/>
                </a:cubicBezTo>
                <a:cubicBezTo>
                  <a:pt x="617849" y="230276"/>
                  <a:pt x="631634" y="206536"/>
                  <a:pt x="636995" y="185093"/>
                </a:cubicBezTo>
                <a:cubicBezTo>
                  <a:pt x="642356" y="163650"/>
                  <a:pt x="631634" y="144504"/>
                  <a:pt x="609425" y="129953"/>
                </a:cubicBezTo>
                <a:cubicBezTo>
                  <a:pt x="587216" y="115402"/>
                  <a:pt x="535140" y="111573"/>
                  <a:pt x="503741" y="97788"/>
                </a:cubicBezTo>
                <a:cubicBezTo>
                  <a:pt x="472342" y="84003"/>
                  <a:pt x="441708" y="57199"/>
                  <a:pt x="421031" y="47243"/>
                </a:cubicBezTo>
                <a:cubicBezTo>
                  <a:pt x="400354" y="37287"/>
                  <a:pt x="390397" y="45712"/>
                  <a:pt x="379676" y="38054"/>
                </a:cubicBezTo>
                <a:cubicBezTo>
                  <a:pt x="368955" y="30396"/>
                  <a:pt x="381209" y="4357"/>
                  <a:pt x="356702" y="1294"/>
                </a:cubicBezTo>
                <a:cubicBezTo>
                  <a:pt x="332195" y="-1769"/>
                  <a:pt x="247188" y="-1769"/>
                  <a:pt x="214257" y="28864"/>
                </a:cubicBezTo>
                <a:close/>
              </a:path>
            </a:pathLst>
          </a:custGeom>
          <a:solidFill>
            <a:srgbClr val="F6F7F3"/>
          </a:solidFill>
          <a:ln w="50800" cmpd="sng">
            <a:solidFill>
              <a:schemeClr val="accent1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96D4CE77-EE27-4F17-9A8F-D8487D390FF2}"/>
              </a:ext>
            </a:extLst>
          </p:cNvPr>
          <p:cNvSpPr/>
          <p:nvPr/>
        </p:nvSpPr>
        <p:spPr>
          <a:xfrm>
            <a:off x="7544949" y="10145705"/>
            <a:ext cx="941970" cy="928184"/>
          </a:xfrm>
          <a:custGeom>
            <a:avLst/>
            <a:gdLst>
              <a:gd name="connsiteX0" fmla="*/ 0 w 941970"/>
              <a:gd name="connsiteY0" fmla="*/ 928184 h 928184"/>
              <a:gd name="connsiteX1" fmla="*/ 105684 w 941970"/>
              <a:gd name="connsiteY1" fmla="*/ 813310 h 928184"/>
              <a:gd name="connsiteX2" fmla="*/ 179204 w 941970"/>
              <a:gd name="connsiteY2" fmla="*/ 680056 h 928184"/>
              <a:gd name="connsiteX3" fmla="*/ 353813 w 941970"/>
              <a:gd name="connsiteY3" fmla="*/ 565181 h 928184"/>
              <a:gd name="connsiteX4" fmla="*/ 565182 w 941970"/>
              <a:gd name="connsiteY4" fmla="*/ 459497 h 928184"/>
              <a:gd name="connsiteX5" fmla="*/ 661676 w 941970"/>
              <a:gd name="connsiteY5" fmla="*/ 330838 h 928184"/>
              <a:gd name="connsiteX6" fmla="*/ 707626 w 941970"/>
              <a:gd name="connsiteY6" fmla="*/ 183799 h 928184"/>
              <a:gd name="connsiteX7" fmla="*/ 817905 w 941970"/>
              <a:gd name="connsiteY7" fmla="*/ 87304 h 928184"/>
              <a:gd name="connsiteX8" fmla="*/ 941970 w 941970"/>
              <a:gd name="connsiteY8" fmla="*/ 0 h 928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41970" h="928184">
                <a:moveTo>
                  <a:pt x="0" y="928184"/>
                </a:moveTo>
                <a:cubicBezTo>
                  <a:pt x="37908" y="891424"/>
                  <a:pt x="75817" y="854665"/>
                  <a:pt x="105684" y="813310"/>
                </a:cubicBezTo>
                <a:cubicBezTo>
                  <a:pt x="135551" y="771955"/>
                  <a:pt x="137849" y="721411"/>
                  <a:pt x="179204" y="680056"/>
                </a:cubicBezTo>
                <a:cubicBezTo>
                  <a:pt x="220559" y="638701"/>
                  <a:pt x="289483" y="601941"/>
                  <a:pt x="353813" y="565181"/>
                </a:cubicBezTo>
                <a:cubicBezTo>
                  <a:pt x="418143" y="528421"/>
                  <a:pt x="513872" y="498554"/>
                  <a:pt x="565182" y="459497"/>
                </a:cubicBezTo>
                <a:cubicBezTo>
                  <a:pt x="616493" y="420440"/>
                  <a:pt x="637935" y="376788"/>
                  <a:pt x="661676" y="330838"/>
                </a:cubicBezTo>
                <a:cubicBezTo>
                  <a:pt x="685417" y="284888"/>
                  <a:pt x="681588" y="224388"/>
                  <a:pt x="707626" y="183799"/>
                </a:cubicBezTo>
                <a:cubicBezTo>
                  <a:pt x="733664" y="143210"/>
                  <a:pt x="778848" y="117937"/>
                  <a:pt x="817905" y="87304"/>
                </a:cubicBezTo>
                <a:cubicBezTo>
                  <a:pt x="856962" y="56671"/>
                  <a:pt x="907508" y="22209"/>
                  <a:pt x="941970" y="0"/>
                </a:cubicBezTo>
              </a:path>
            </a:pathLst>
          </a:custGeom>
          <a:noFill/>
          <a:ln w="508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AB47AC19-38A8-478B-BFBC-EE4FC381AA2B}"/>
              </a:ext>
            </a:extLst>
          </p:cNvPr>
          <p:cNvSpPr/>
          <p:nvPr/>
        </p:nvSpPr>
        <p:spPr>
          <a:xfrm>
            <a:off x="1022684" y="1574619"/>
            <a:ext cx="6016510" cy="4332886"/>
          </a:xfrm>
          <a:custGeom>
            <a:avLst/>
            <a:gdLst>
              <a:gd name="connsiteX0" fmla="*/ 0 w 6016510"/>
              <a:gd name="connsiteY0" fmla="*/ 651223 h 4332886"/>
              <a:gd name="connsiteX1" fmla="*/ 782053 w 6016510"/>
              <a:gd name="connsiteY1" fmla="*/ 879823 h 4332886"/>
              <a:gd name="connsiteX2" fmla="*/ 1311442 w 6016510"/>
              <a:gd name="connsiteY2" fmla="*/ 759507 h 4332886"/>
              <a:gd name="connsiteX3" fmla="*/ 2298032 w 6016510"/>
              <a:gd name="connsiteY3" fmla="*/ 747476 h 4332886"/>
              <a:gd name="connsiteX4" fmla="*/ 2839453 w 6016510"/>
              <a:gd name="connsiteY4" fmla="*/ 735444 h 4332886"/>
              <a:gd name="connsiteX5" fmla="*/ 3224463 w 6016510"/>
              <a:gd name="connsiteY5" fmla="*/ 494813 h 4332886"/>
              <a:gd name="connsiteX6" fmla="*/ 3380874 w 6016510"/>
              <a:gd name="connsiteY6" fmla="*/ 386528 h 4332886"/>
              <a:gd name="connsiteX7" fmla="*/ 3693695 w 6016510"/>
              <a:gd name="connsiteY7" fmla="*/ 121834 h 4332886"/>
              <a:gd name="connsiteX8" fmla="*/ 4271211 w 6016510"/>
              <a:gd name="connsiteY8" fmla="*/ 37613 h 4332886"/>
              <a:gd name="connsiteX9" fmla="*/ 4776537 w 6016510"/>
              <a:gd name="connsiteY9" fmla="*/ 73707 h 4332886"/>
              <a:gd name="connsiteX10" fmla="*/ 5606716 w 6016510"/>
              <a:gd name="connsiteY10" fmla="*/ 1518 h 4332886"/>
              <a:gd name="connsiteX11" fmla="*/ 5895474 w 6016510"/>
              <a:gd name="connsiteY11" fmla="*/ 25581 h 4332886"/>
              <a:gd name="connsiteX12" fmla="*/ 6015790 w 6016510"/>
              <a:gd name="connsiteY12" fmla="*/ 37613 h 4332886"/>
              <a:gd name="connsiteX13" fmla="*/ 5847348 w 6016510"/>
              <a:gd name="connsiteY13" fmla="*/ 374497 h 4332886"/>
              <a:gd name="connsiteX14" fmla="*/ 5594684 w 6016510"/>
              <a:gd name="connsiteY14" fmla="*/ 1036234 h 4332886"/>
              <a:gd name="connsiteX15" fmla="*/ 5510463 w 6016510"/>
              <a:gd name="connsiteY15" fmla="*/ 1758128 h 4332886"/>
              <a:gd name="connsiteX16" fmla="*/ 5293895 w 6016510"/>
              <a:gd name="connsiteY16" fmla="*/ 2082981 h 4332886"/>
              <a:gd name="connsiteX17" fmla="*/ 5209674 w 6016510"/>
              <a:gd name="connsiteY17" fmla="*/ 2179234 h 4332886"/>
              <a:gd name="connsiteX18" fmla="*/ 4572000 w 6016510"/>
              <a:gd name="connsiteY18" fmla="*/ 2443928 h 4332886"/>
              <a:gd name="connsiteX19" fmla="*/ 3777916 w 6016510"/>
              <a:gd name="connsiteY19" fmla="*/ 2949255 h 4332886"/>
              <a:gd name="connsiteX20" fmla="*/ 3188369 w 6016510"/>
              <a:gd name="connsiteY20" fmla="*/ 3298170 h 4332886"/>
              <a:gd name="connsiteX21" fmla="*/ 2683042 w 6016510"/>
              <a:gd name="connsiteY21" fmla="*/ 3815528 h 4332886"/>
              <a:gd name="connsiteX22" fmla="*/ 2490537 w 6016510"/>
              <a:gd name="connsiteY22" fmla="*/ 4128349 h 4332886"/>
              <a:gd name="connsiteX23" fmla="*/ 2346158 w 6016510"/>
              <a:gd name="connsiteY23" fmla="*/ 4332886 h 43328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016510" h="4332886">
                <a:moveTo>
                  <a:pt x="0" y="651223"/>
                </a:moveTo>
                <a:cubicBezTo>
                  <a:pt x="281739" y="756499"/>
                  <a:pt x="563479" y="861776"/>
                  <a:pt x="782053" y="879823"/>
                </a:cubicBezTo>
                <a:cubicBezTo>
                  <a:pt x="1000627" y="897870"/>
                  <a:pt x="1058779" y="781565"/>
                  <a:pt x="1311442" y="759507"/>
                </a:cubicBezTo>
                <a:cubicBezTo>
                  <a:pt x="1564105" y="737449"/>
                  <a:pt x="2298032" y="747476"/>
                  <a:pt x="2298032" y="747476"/>
                </a:cubicBezTo>
                <a:cubicBezTo>
                  <a:pt x="2552700" y="743466"/>
                  <a:pt x="2685048" y="777554"/>
                  <a:pt x="2839453" y="735444"/>
                </a:cubicBezTo>
                <a:cubicBezTo>
                  <a:pt x="2993858" y="693334"/>
                  <a:pt x="3134226" y="552966"/>
                  <a:pt x="3224463" y="494813"/>
                </a:cubicBezTo>
                <a:cubicBezTo>
                  <a:pt x="3314700" y="436660"/>
                  <a:pt x="3302669" y="448691"/>
                  <a:pt x="3380874" y="386528"/>
                </a:cubicBezTo>
                <a:cubicBezTo>
                  <a:pt x="3459079" y="324365"/>
                  <a:pt x="3545306" y="179986"/>
                  <a:pt x="3693695" y="121834"/>
                </a:cubicBezTo>
                <a:cubicBezTo>
                  <a:pt x="3842085" y="63681"/>
                  <a:pt x="4090737" y="45634"/>
                  <a:pt x="4271211" y="37613"/>
                </a:cubicBezTo>
                <a:cubicBezTo>
                  <a:pt x="4451685" y="29592"/>
                  <a:pt x="4553953" y="79723"/>
                  <a:pt x="4776537" y="73707"/>
                </a:cubicBezTo>
                <a:cubicBezTo>
                  <a:pt x="4999121" y="67691"/>
                  <a:pt x="5420227" y="9539"/>
                  <a:pt x="5606716" y="1518"/>
                </a:cubicBezTo>
                <a:cubicBezTo>
                  <a:pt x="5793205" y="-6503"/>
                  <a:pt x="5827295" y="19565"/>
                  <a:pt x="5895474" y="25581"/>
                </a:cubicBezTo>
                <a:cubicBezTo>
                  <a:pt x="5963653" y="31597"/>
                  <a:pt x="6023811" y="-20540"/>
                  <a:pt x="6015790" y="37613"/>
                </a:cubicBezTo>
                <a:cubicBezTo>
                  <a:pt x="6007769" y="95766"/>
                  <a:pt x="5917532" y="208060"/>
                  <a:pt x="5847348" y="374497"/>
                </a:cubicBezTo>
                <a:cubicBezTo>
                  <a:pt x="5777164" y="540934"/>
                  <a:pt x="5650831" y="805629"/>
                  <a:pt x="5594684" y="1036234"/>
                </a:cubicBezTo>
                <a:cubicBezTo>
                  <a:pt x="5538537" y="1266839"/>
                  <a:pt x="5560594" y="1583670"/>
                  <a:pt x="5510463" y="1758128"/>
                </a:cubicBezTo>
                <a:cubicBezTo>
                  <a:pt x="5460332" y="1932586"/>
                  <a:pt x="5344027" y="2012797"/>
                  <a:pt x="5293895" y="2082981"/>
                </a:cubicBezTo>
                <a:cubicBezTo>
                  <a:pt x="5243764" y="2153165"/>
                  <a:pt x="5329990" y="2119076"/>
                  <a:pt x="5209674" y="2179234"/>
                </a:cubicBezTo>
                <a:cubicBezTo>
                  <a:pt x="5089358" y="2239392"/>
                  <a:pt x="4810626" y="2315591"/>
                  <a:pt x="4572000" y="2443928"/>
                </a:cubicBezTo>
                <a:cubicBezTo>
                  <a:pt x="4333374" y="2572265"/>
                  <a:pt x="4008521" y="2806881"/>
                  <a:pt x="3777916" y="2949255"/>
                </a:cubicBezTo>
                <a:cubicBezTo>
                  <a:pt x="3547311" y="3091629"/>
                  <a:pt x="3370848" y="3153791"/>
                  <a:pt x="3188369" y="3298170"/>
                </a:cubicBezTo>
                <a:cubicBezTo>
                  <a:pt x="3005890" y="3442549"/>
                  <a:pt x="2799347" y="3677165"/>
                  <a:pt x="2683042" y="3815528"/>
                </a:cubicBezTo>
                <a:cubicBezTo>
                  <a:pt x="2566737" y="3953891"/>
                  <a:pt x="2546684" y="4042123"/>
                  <a:pt x="2490537" y="4128349"/>
                </a:cubicBezTo>
                <a:cubicBezTo>
                  <a:pt x="2434390" y="4214575"/>
                  <a:pt x="2376237" y="4310828"/>
                  <a:pt x="2346158" y="433288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FA9122DB-9983-4631-9457-5597262B452A}"/>
              </a:ext>
            </a:extLst>
          </p:cNvPr>
          <p:cNvSpPr/>
          <p:nvPr/>
        </p:nvSpPr>
        <p:spPr>
          <a:xfrm>
            <a:off x="4562976" y="1868572"/>
            <a:ext cx="3702719" cy="7600320"/>
          </a:xfrm>
          <a:custGeom>
            <a:avLst/>
            <a:gdLst>
              <a:gd name="connsiteX0" fmla="*/ 0 w 3681663"/>
              <a:gd name="connsiteY0" fmla="*/ 0 h 7652123"/>
              <a:gd name="connsiteX1" fmla="*/ 36094 w 3681663"/>
              <a:gd name="connsiteY1" fmla="*/ 96253 h 7652123"/>
              <a:gd name="connsiteX2" fmla="*/ 216568 w 3681663"/>
              <a:gd name="connsiteY2" fmla="*/ 156411 h 7652123"/>
              <a:gd name="connsiteX3" fmla="*/ 348915 w 3681663"/>
              <a:gd name="connsiteY3" fmla="*/ 348916 h 7652123"/>
              <a:gd name="connsiteX4" fmla="*/ 673768 w 3681663"/>
              <a:gd name="connsiteY4" fmla="*/ 529390 h 7652123"/>
              <a:gd name="connsiteX5" fmla="*/ 782052 w 3681663"/>
              <a:gd name="connsiteY5" fmla="*/ 1082843 h 7652123"/>
              <a:gd name="connsiteX6" fmla="*/ 1022684 w 3681663"/>
              <a:gd name="connsiteY6" fmla="*/ 1215190 h 7652123"/>
              <a:gd name="connsiteX7" fmla="*/ 1130968 w 3681663"/>
              <a:gd name="connsiteY7" fmla="*/ 1311443 h 7652123"/>
              <a:gd name="connsiteX8" fmla="*/ 1263315 w 3681663"/>
              <a:gd name="connsiteY8" fmla="*/ 1395664 h 7652123"/>
              <a:gd name="connsiteX9" fmla="*/ 1624263 w 3681663"/>
              <a:gd name="connsiteY9" fmla="*/ 1576137 h 7652123"/>
              <a:gd name="connsiteX10" fmla="*/ 1708484 w 3681663"/>
              <a:gd name="connsiteY10" fmla="*/ 1816769 h 7652123"/>
              <a:gd name="connsiteX11" fmla="*/ 1744579 w 3681663"/>
              <a:gd name="connsiteY11" fmla="*/ 2057400 h 7652123"/>
              <a:gd name="connsiteX12" fmla="*/ 1576136 w 3681663"/>
              <a:gd name="connsiteY12" fmla="*/ 2358190 h 7652123"/>
              <a:gd name="connsiteX13" fmla="*/ 1479884 w 3681663"/>
              <a:gd name="connsiteY13" fmla="*/ 2695074 h 7652123"/>
              <a:gd name="connsiteX14" fmla="*/ 1515979 w 3681663"/>
              <a:gd name="connsiteY14" fmla="*/ 2887579 h 7652123"/>
              <a:gd name="connsiteX15" fmla="*/ 1419726 w 3681663"/>
              <a:gd name="connsiteY15" fmla="*/ 3140243 h 7652123"/>
              <a:gd name="connsiteX16" fmla="*/ 1407694 w 3681663"/>
              <a:gd name="connsiteY16" fmla="*/ 3392906 h 7652123"/>
              <a:gd name="connsiteX17" fmla="*/ 1455821 w 3681663"/>
              <a:gd name="connsiteY17" fmla="*/ 3525253 h 7652123"/>
              <a:gd name="connsiteX18" fmla="*/ 1503947 w 3681663"/>
              <a:gd name="connsiteY18" fmla="*/ 3741821 h 7652123"/>
              <a:gd name="connsiteX19" fmla="*/ 1383631 w 3681663"/>
              <a:gd name="connsiteY19" fmla="*/ 3982453 h 7652123"/>
              <a:gd name="connsiteX20" fmla="*/ 1419726 w 3681663"/>
              <a:gd name="connsiteY20" fmla="*/ 4403558 h 7652123"/>
              <a:gd name="connsiteX21" fmla="*/ 1600200 w 3681663"/>
              <a:gd name="connsiteY21" fmla="*/ 4692316 h 7652123"/>
              <a:gd name="connsiteX22" fmla="*/ 1925052 w 3681663"/>
              <a:gd name="connsiteY22" fmla="*/ 5077327 h 7652123"/>
              <a:gd name="connsiteX23" fmla="*/ 2310063 w 3681663"/>
              <a:gd name="connsiteY23" fmla="*/ 5546558 h 7652123"/>
              <a:gd name="connsiteX24" fmla="*/ 2514600 w 3681663"/>
              <a:gd name="connsiteY24" fmla="*/ 5859379 h 7652123"/>
              <a:gd name="connsiteX25" fmla="*/ 2574757 w 3681663"/>
              <a:gd name="connsiteY25" fmla="*/ 6015790 h 7652123"/>
              <a:gd name="connsiteX26" fmla="*/ 2767263 w 3681663"/>
              <a:gd name="connsiteY26" fmla="*/ 6472990 h 7652123"/>
              <a:gd name="connsiteX27" fmla="*/ 2791326 w 3681663"/>
              <a:gd name="connsiteY27" fmla="*/ 6713621 h 7652123"/>
              <a:gd name="connsiteX28" fmla="*/ 2911642 w 3681663"/>
              <a:gd name="connsiteY28" fmla="*/ 7050506 h 7652123"/>
              <a:gd name="connsiteX29" fmla="*/ 3056021 w 3681663"/>
              <a:gd name="connsiteY29" fmla="*/ 7255043 h 7652123"/>
              <a:gd name="connsiteX30" fmla="*/ 3308684 w 3681663"/>
              <a:gd name="connsiteY30" fmla="*/ 7303169 h 7652123"/>
              <a:gd name="connsiteX31" fmla="*/ 3525252 w 3681663"/>
              <a:gd name="connsiteY31" fmla="*/ 7519737 h 7652123"/>
              <a:gd name="connsiteX32" fmla="*/ 3681663 w 3681663"/>
              <a:gd name="connsiteY32" fmla="*/ 7652085 h 7652123"/>
              <a:gd name="connsiteX0" fmla="*/ 0 w 3681663"/>
              <a:gd name="connsiteY0" fmla="*/ 0 h 7652123"/>
              <a:gd name="connsiteX1" fmla="*/ 36094 w 3681663"/>
              <a:gd name="connsiteY1" fmla="*/ 96253 h 7652123"/>
              <a:gd name="connsiteX2" fmla="*/ 216568 w 3681663"/>
              <a:gd name="connsiteY2" fmla="*/ 156411 h 7652123"/>
              <a:gd name="connsiteX3" fmla="*/ 348915 w 3681663"/>
              <a:gd name="connsiteY3" fmla="*/ 348916 h 7652123"/>
              <a:gd name="connsiteX4" fmla="*/ 673768 w 3681663"/>
              <a:gd name="connsiteY4" fmla="*/ 529390 h 7652123"/>
              <a:gd name="connsiteX5" fmla="*/ 782052 w 3681663"/>
              <a:gd name="connsiteY5" fmla="*/ 1082843 h 7652123"/>
              <a:gd name="connsiteX6" fmla="*/ 1022684 w 3681663"/>
              <a:gd name="connsiteY6" fmla="*/ 1215190 h 7652123"/>
              <a:gd name="connsiteX7" fmla="*/ 1130968 w 3681663"/>
              <a:gd name="connsiteY7" fmla="*/ 1311443 h 7652123"/>
              <a:gd name="connsiteX8" fmla="*/ 1263315 w 3681663"/>
              <a:gd name="connsiteY8" fmla="*/ 1395664 h 7652123"/>
              <a:gd name="connsiteX9" fmla="*/ 1624263 w 3681663"/>
              <a:gd name="connsiteY9" fmla="*/ 1576137 h 7652123"/>
              <a:gd name="connsiteX10" fmla="*/ 1708484 w 3681663"/>
              <a:gd name="connsiteY10" fmla="*/ 1816769 h 7652123"/>
              <a:gd name="connsiteX11" fmla="*/ 1744579 w 3681663"/>
              <a:gd name="connsiteY11" fmla="*/ 2057400 h 7652123"/>
              <a:gd name="connsiteX12" fmla="*/ 1576136 w 3681663"/>
              <a:gd name="connsiteY12" fmla="*/ 2358190 h 7652123"/>
              <a:gd name="connsiteX13" fmla="*/ 1479884 w 3681663"/>
              <a:gd name="connsiteY13" fmla="*/ 2695074 h 7652123"/>
              <a:gd name="connsiteX14" fmla="*/ 1515979 w 3681663"/>
              <a:gd name="connsiteY14" fmla="*/ 2887579 h 7652123"/>
              <a:gd name="connsiteX15" fmla="*/ 1419726 w 3681663"/>
              <a:gd name="connsiteY15" fmla="*/ 3140243 h 7652123"/>
              <a:gd name="connsiteX16" fmla="*/ 1407694 w 3681663"/>
              <a:gd name="connsiteY16" fmla="*/ 3392906 h 7652123"/>
              <a:gd name="connsiteX17" fmla="*/ 1455821 w 3681663"/>
              <a:gd name="connsiteY17" fmla="*/ 3525253 h 7652123"/>
              <a:gd name="connsiteX18" fmla="*/ 1503947 w 3681663"/>
              <a:gd name="connsiteY18" fmla="*/ 3741821 h 7652123"/>
              <a:gd name="connsiteX19" fmla="*/ 1383631 w 3681663"/>
              <a:gd name="connsiteY19" fmla="*/ 3982453 h 7652123"/>
              <a:gd name="connsiteX20" fmla="*/ 1419726 w 3681663"/>
              <a:gd name="connsiteY20" fmla="*/ 4403558 h 7652123"/>
              <a:gd name="connsiteX21" fmla="*/ 1600200 w 3681663"/>
              <a:gd name="connsiteY21" fmla="*/ 4692316 h 7652123"/>
              <a:gd name="connsiteX22" fmla="*/ 1925052 w 3681663"/>
              <a:gd name="connsiteY22" fmla="*/ 5077327 h 7652123"/>
              <a:gd name="connsiteX23" fmla="*/ 2310063 w 3681663"/>
              <a:gd name="connsiteY23" fmla="*/ 5546558 h 7652123"/>
              <a:gd name="connsiteX24" fmla="*/ 2514600 w 3681663"/>
              <a:gd name="connsiteY24" fmla="*/ 5859379 h 7652123"/>
              <a:gd name="connsiteX25" fmla="*/ 2574757 w 3681663"/>
              <a:gd name="connsiteY25" fmla="*/ 6015790 h 7652123"/>
              <a:gd name="connsiteX26" fmla="*/ 2767263 w 3681663"/>
              <a:gd name="connsiteY26" fmla="*/ 6472990 h 7652123"/>
              <a:gd name="connsiteX27" fmla="*/ 2791326 w 3681663"/>
              <a:gd name="connsiteY27" fmla="*/ 6713621 h 7652123"/>
              <a:gd name="connsiteX28" fmla="*/ 2911642 w 3681663"/>
              <a:gd name="connsiteY28" fmla="*/ 7050506 h 7652123"/>
              <a:gd name="connsiteX29" fmla="*/ 3056021 w 3681663"/>
              <a:gd name="connsiteY29" fmla="*/ 7255043 h 7652123"/>
              <a:gd name="connsiteX30" fmla="*/ 3308684 w 3681663"/>
              <a:gd name="connsiteY30" fmla="*/ 7303169 h 7652123"/>
              <a:gd name="connsiteX31" fmla="*/ 3525252 w 3681663"/>
              <a:gd name="connsiteY31" fmla="*/ 7519737 h 7652123"/>
              <a:gd name="connsiteX32" fmla="*/ 3681663 w 3681663"/>
              <a:gd name="connsiteY32" fmla="*/ 7652085 h 7652123"/>
              <a:gd name="connsiteX0" fmla="*/ 0 w 3681663"/>
              <a:gd name="connsiteY0" fmla="*/ 0 h 7652123"/>
              <a:gd name="connsiteX1" fmla="*/ 36094 w 3681663"/>
              <a:gd name="connsiteY1" fmla="*/ 96253 h 7652123"/>
              <a:gd name="connsiteX2" fmla="*/ 216568 w 3681663"/>
              <a:gd name="connsiteY2" fmla="*/ 156411 h 7652123"/>
              <a:gd name="connsiteX3" fmla="*/ 348915 w 3681663"/>
              <a:gd name="connsiteY3" fmla="*/ 348916 h 7652123"/>
              <a:gd name="connsiteX4" fmla="*/ 673768 w 3681663"/>
              <a:gd name="connsiteY4" fmla="*/ 529390 h 7652123"/>
              <a:gd name="connsiteX5" fmla="*/ 782052 w 3681663"/>
              <a:gd name="connsiteY5" fmla="*/ 1082843 h 7652123"/>
              <a:gd name="connsiteX6" fmla="*/ 1022684 w 3681663"/>
              <a:gd name="connsiteY6" fmla="*/ 1215190 h 7652123"/>
              <a:gd name="connsiteX7" fmla="*/ 1130968 w 3681663"/>
              <a:gd name="connsiteY7" fmla="*/ 1311443 h 7652123"/>
              <a:gd name="connsiteX8" fmla="*/ 1263315 w 3681663"/>
              <a:gd name="connsiteY8" fmla="*/ 1395664 h 7652123"/>
              <a:gd name="connsiteX9" fmla="*/ 1624263 w 3681663"/>
              <a:gd name="connsiteY9" fmla="*/ 1576137 h 7652123"/>
              <a:gd name="connsiteX10" fmla="*/ 1708484 w 3681663"/>
              <a:gd name="connsiteY10" fmla="*/ 1816769 h 7652123"/>
              <a:gd name="connsiteX11" fmla="*/ 1744579 w 3681663"/>
              <a:gd name="connsiteY11" fmla="*/ 2057400 h 7652123"/>
              <a:gd name="connsiteX12" fmla="*/ 1576136 w 3681663"/>
              <a:gd name="connsiteY12" fmla="*/ 2358190 h 7652123"/>
              <a:gd name="connsiteX13" fmla="*/ 1479884 w 3681663"/>
              <a:gd name="connsiteY13" fmla="*/ 2695074 h 7652123"/>
              <a:gd name="connsiteX14" fmla="*/ 1515979 w 3681663"/>
              <a:gd name="connsiteY14" fmla="*/ 2887579 h 7652123"/>
              <a:gd name="connsiteX15" fmla="*/ 1419726 w 3681663"/>
              <a:gd name="connsiteY15" fmla="*/ 3140243 h 7652123"/>
              <a:gd name="connsiteX16" fmla="*/ 1407694 w 3681663"/>
              <a:gd name="connsiteY16" fmla="*/ 3392906 h 7652123"/>
              <a:gd name="connsiteX17" fmla="*/ 1455821 w 3681663"/>
              <a:gd name="connsiteY17" fmla="*/ 3525253 h 7652123"/>
              <a:gd name="connsiteX18" fmla="*/ 1503947 w 3681663"/>
              <a:gd name="connsiteY18" fmla="*/ 3741821 h 7652123"/>
              <a:gd name="connsiteX19" fmla="*/ 1383631 w 3681663"/>
              <a:gd name="connsiteY19" fmla="*/ 3982453 h 7652123"/>
              <a:gd name="connsiteX20" fmla="*/ 1419726 w 3681663"/>
              <a:gd name="connsiteY20" fmla="*/ 4403558 h 7652123"/>
              <a:gd name="connsiteX21" fmla="*/ 1600200 w 3681663"/>
              <a:gd name="connsiteY21" fmla="*/ 4692316 h 7652123"/>
              <a:gd name="connsiteX22" fmla="*/ 1925052 w 3681663"/>
              <a:gd name="connsiteY22" fmla="*/ 5077327 h 7652123"/>
              <a:gd name="connsiteX23" fmla="*/ 2310063 w 3681663"/>
              <a:gd name="connsiteY23" fmla="*/ 5546558 h 7652123"/>
              <a:gd name="connsiteX24" fmla="*/ 2514600 w 3681663"/>
              <a:gd name="connsiteY24" fmla="*/ 5859379 h 7652123"/>
              <a:gd name="connsiteX25" fmla="*/ 2574757 w 3681663"/>
              <a:gd name="connsiteY25" fmla="*/ 6015790 h 7652123"/>
              <a:gd name="connsiteX26" fmla="*/ 2767263 w 3681663"/>
              <a:gd name="connsiteY26" fmla="*/ 6472990 h 7652123"/>
              <a:gd name="connsiteX27" fmla="*/ 2791326 w 3681663"/>
              <a:gd name="connsiteY27" fmla="*/ 6713621 h 7652123"/>
              <a:gd name="connsiteX28" fmla="*/ 2840080 w 3681663"/>
              <a:gd name="connsiteY28" fmla="*/ 6963041 h 7652123"/>
              <a:gd name="connsiteX29" fmla="*/ 3056021 w 3681663"/>
              <a:gd name="connsiteY29" fmla="*/ 7255043 h 7652123"/>
              <a:gd name="connsiteX30" fmla="*/ 3308684 w 3681663"/>
              <a:gd name="connsiteY30" fmla="*/ 7303169 h 7652123"/>
              <a:gd name="connsiteX31" fmla="*/ 3525252 w 3681663"/>
              <a:gd name="connsiteY31" fmla="*/ 7519737 h 7652123"/>
              <a:gd name="connsiteX32" fmla="*/ 3681663 w 3681663"/>
              <a:gd name="connsiteY32" fmla="*/ 7652085 h 7652123"/>
              <a:gd name="connsiteX0" fmla="*/ 0 w 3681663"/>
              <a:gd name="connsiteY0" fmla="*/ 0 h 7652123"/>
              <a:gd name="connsiteX1" fmla="*/ 36094 w 3681663"/>
              <a:gd name="connsiteY1" fmla="*/ 96253 h 7652123"/>
              <a:gd name="connsiteX2" fmla="*/ 216568 w 3681663"/>
              <a:gd name="connsiteY2" fmla="*/ 156411 h 7652123"/>
              <a:gd name="connsiteX3" fmla="*/ 348915 w 3681663"/>
              <a:gd name="connsiteY3" fmla="*/ 348916 h 7652123"/>
              <a:gd name="connsiteX4" fmla="*/ 673768 w 3681663"/>
              <a:gd name="connsiteY4" fmla="*/ 529390 h 7652123"/>
              <a:gd name="connsiteX5" fmla="*/ 782052 w 3681663"/>
              <a:gd name="connsiteY5" fmla="*/ 1082843 h 7652123"/>
              <a:gd name="connsiteX6" fmla="*/ 1022684 w 3681663"/>
              <a:gd name="connsiteY6" fmla="*/ 1215190 h 7652123"/>
              <a:gd name="connsiteX7" fmla="*/ 1130968 w 3681663"/>
              <a:gd name="connsiteY7" fmla="*/ 1311443 h 7652123"/>
              <a:gd name="connsiteX8" fmla="*/ 1263315 w 3681663"/>
              <a:gd name="connsiteY8" fmla="*/ 1395664 h 7652123"/>
              <a:gd name="connsiteX9" fmla="*/ 1624263 w 3681663"/>
              <a:gd name="connsiteY9" fmla="*/ 1576137 h 7652123"/>
              <a:gd name="connsiteX10" fmla="*/ 1708484 w 3681663"/>
              <a:gd name="connsiteY10" fmla="*/ 1816769 h 7652123"/>
              <a:gd name="connsiteX11" fmla="*/ 1744579 w 3681663"/>
              <a:gd name="connsiteY11" fmla="*/ 2057400 h 7652123"/>
              <a:gd name="connsiteX12" fmla="*/ 1576136 w 3681663"/>
              <a:gd name="connsiteY12" fmla="*/ 2358190 h 7652123"/>
              <a:gd name="connsiteX13" fmla="*/ 1479884 w 3681663"/>
              <a:gd name="connsiteY13" fmla="*/ 2695074 h 7652123"/>
              <a:gd name="connsiteX14" fmla="*/ 1515979 w 3681663"/>
              <a:gd name="connsiteY14" fmla="*/ 2887579 h 7652123"/>
              <a:gd name="connsiteX15" fmla="*/ 1419726 w 3681663"/>
              <a:gd name="connsiteY15" fmla="*/ 3140243 h 7652123"/>
              <a:gd name="connsiteX16" fmla="*/ 1407694 w 3681663"/>
              <a:gd name="connsiteY16" fmla="*/ 3392906 h 7652123"/>
              <a:gd name="connsiteX17" fmla="*/ 1455821 w 3681663"/>
              <a:gd name="connsiteY17" fmla="*/ 3525253 h 7652123"/>
              <a:gd name="connsiteX18" fmla="*/ 1503947 w 3681663"/>
              <a:gd name="connsiteY18" fmla="*/ 3741821 h 7652123"/>
              <a:gd name="connsiteX19" fmla="*/ 1383631 w 3681663"/>
              <a:gd name="connsiteY19" fmla="*/ 3982453 h 7652123"/>
              <a:gd name="connsiteX20" fmla="*/ 1419726 w 3681663"/>
              <a:gd name="connsiteY20" fmla="*/ 4403558 h 7652123"/>
              <a:gd name="connsiteX21" fmla="*/ 1600200 w 3681663"/>
              <a:gd name="connsiteY21" fmla="*/ 4692316 h 7652123"/>
              <a:gd name="connsiteX22" fmla="*/ 1925052 w 3681663"/>
              <a:gd name="connsiteY22" fmla="*/ 5077327 h 7652123"/>
              <a:gd name="connsiteX23" fmla="*/ 2310063 w 3681663"/>
              <a:gd name="connsiteY23" fmla="*/ 5546558 h 7652123"/>
              <a:gd name="connsiteX24" fmla="*/ 2514600 w 3681663"/>
              <a:gd name="connsiteY24" fmla="*/ 5859379 h 7652123"/>
              <a:gd name="connsiteX25" fmla="*/ 2574757 w 3681663"/>
              <a:gd name="connsiteY25" fmla="*/ 6015790 h 7652123"/>
              <a:gd name="connsiteX26" fmla="*/ 2767263 w 3681663"/>
              <a:gd name="connsiteY26" fmla="*/ 6472990 h 7652123"/>
              <a:gd name="connsiteX27" fmla="*/ 2791326 w 3681663"/>
              <a:gd name="connsiteY27" fmla="*/ 6713621 h 7652123"/>
              <a:gd name="connsiteX28" fmla="*/ 2840080 w 3681663"/>
              <a:gd name="connsiteY28" fmla="*/ 6963041 h 7652123"/>
              <a:gd name="connsiteX29" fmla="*/ 3079875 w 3681663"/>
              <a:gd name="connsiteY29" fmla="*/ 7215287 h 7652123"/>
              <a:gd name="connsiteX30" fmla="*/ 3308684 w 3681663"/>
              <a:gd name="connsiteY30" fmla="*/ 7303169 h 7652123"/>
              <a:gd name="connsiteX31" fmla="*/ 3525252 w 3681663"/>
              <a:gd name="connsiteY31" fmla="*/ 7519737 h 7652123"/>
              <a:gd name="connsiteX32" fmla="*/ 3681663 w 3681663"/>
              <a:gd name="connsiteY32" fmla="*/ 7652085 h 7652123"/>
              <a:gd name="connsiteX0" fmla="*/ 0 w 3681663"/>
              <a:gd name="connsiteY0" fmla="*/ 0 h 7652123"/>
              <a:gd name="connsiteX1" fmla="*/ 36094 w 3681663"/>
              <a:gd name="connsiteY1" fmla="*/ 96253 h 7652123"/>
              <a:gd name="connsiteX2" fmla="*/ 216568 w 3681663"/>
              <a:gd name="connsiteY2" fmla="*/ 156411 h 7652123"/>
              <a:gd name="connsiteX3" fmla="*/ 348915 w 3681663"/>
              <a:gd name="connsiteY3" fmla="*/ 348916 h 7652123"/>
              <a:gd name="connsiteX4" fmla="*/ 673768 w 3681663"/>
              <a:gd name="connsiteY4" fmla="*/ 529390 h 7652123"/>
              <a:gd name="connsiteX5" fmla="*/ 782052 w 3681663"/>
              <a:gd name="connsiteY5" fmla="*/ 1082843 h 7652123"/>
              <a:gd name="connsiteX6" fmla="*/ 1022684 w 3681663"/>
              <a:gd name="connsiteY6" fmla="*/ 1215190 h 7652123"/>
              <a:gd name="connsiteX7" fmla="*/ 1130968 w 3681663"/>
              <a:gd name="connsiteY7" fmla="*/ 1311443 h 7652123"/>
              <a:gd name="connsiteX8" fmla="*/ 1263315 w 3681663"/>
              <a:gd name="connsiteY8" fmla="*/ 1395664 h 7652123"/>
              <a:gd name="connsiteX9" fmla="*/ 1624263 w 3681663"/>
              <a:gd name="connsiteY9" fmla="*/ 1576137 h 7652123"/>
              <a:gd name="connsiteX10" fmla="*/ 1708484 w 3681663"/>
              <a:gd name="connsiteY10" fmla="*/ 1816769 h 7652123"/>
              <a:gd name="connsiteX11" fmla="*/ 1744579 w 3681663"/>
              <a:gd name="connsiteY11" fmla="*/ 2057400 h 7652123"/>
              <a:gd name="connsiteX12" fmla="*/ 1576136 w 3681663"/>
              <a:gd name="connsiteY12" fmla="*/ 2358190 h 7652123"/>
              <a:gd name="connsiteX13" fmla="*/ 1479884 w 3681663"/>
              <a:gd name="connsiteY13" fmla="*/ 2695074 h 7652123"/>
              <a:gd name="connsiteX14" fmla="*/ 1515979 w 3681663"/>
              <a:gd name="connsiteY14" fmla="*/ 2887579 h 7652123"/>
              <a:gd name="connsiteX15" fmla="*/ 1419726 w 3681663"/>
              <a:gd name="connsiteY15" fmla="*/ 3140243 h 7652123"/>
              <a:gd name="connsiteX16" fmla="*/ 1407694 w 3681663"/>
              <a:gd name="connsiteY16" fmla="*/ 3392906 h 7652123"/>
              <a:gd name="connsiteX17" fmla="*/ 1455821 w 3681663"/>
              <a:gd name="connsiteY17" fmla="*/ 3525253 h 7652123"/>
              <a:gd name="connsiteX18" fmla="*/ 1503947 w 3681663"/>
              <a:gd name="connsiteY18" fmla="*/ 3741821 h 7652123"/>
              <a:gd name="connsiteX19" fmla="*/ 1383631 w 3681663"/>
              <a:gd name="connsiteY19" fmla="*/ 3982453 h 7652123"/>
              <a:gd name="connsiteX20" fmla="*/ 1419726 w 3681663"/>
              <a:gd name="connsiteY20" fmla="*/ 4403558 h 7652123"/>
              <a:gd name="connsiteX21" fmla="*/ 1600200 w 3681663"/>
              <a:gd name="connsiteY21" fmla="*/ 4692316 h 7652123"/>
              <a:gd name="connsiteX22" fmla="*/ 1925052 w 3681663"/>
              <a:gd name="connsiteY22" fmla="*/ 5077327 h 7652123"/>
              <a:gd name="connsiteX23" fmla="*/ 2310063 w 3681663"/>
              <a:gd name="connsiteY23" fmla="*/ 5546558 h 7652123"/>
              <a:gd name="connsiteX24" fmla="*/ 2514600 w 3681663"/>
              <a:gd name="connsiteY24" fmla="*/ 5859379 h 7652123"/>
              <a:gd name="connsiteX25" fmla="*/ 2574757 w 3681663"/>
              <a:gd name="connsiteY25" fmla="*/ 6015790 h 7652123"/>
              <a:gd name="connsiteX26" fmla="*/ 2767263 w 3681663"/>
              <a:gd name="connsiteY26" fmla="*/ 6472990 h 7652123"/>
              <a:gd name="connsiteX27" fmla="*/ 2791326 w 3681663"/>
              <a:gd name="connsiteY27" fmla="*/ 6713621 h 7652123"/>
              <a:gd name="connsiteX28" fmla="*/ 2840080 w 3681663"/>
              <a:gd name="connsiteY28" fmla="*/ 6963041 h 7652123"/>
              <a:gd name="connsiteX29" fmla="*/ 3079875 w 3681663"/>
              <a:gd name="connsiteY29" fmla="*/ 7215287 h 7652123"/>
              <a:gd name="connsiteX30" fmla="*/ 3300733 w 3681663"/>
              <a:gd name="connsiteY30" fmla="*/ 7358828 h 7652123"/>
              <a:gd name="connsiteX31" fmla="*/ 3525252 w 3681663"/>
              <a:gd name="connsiteY31" fmla="*/ 7519737 h 7652123"/>
              <a:gd name="connsiteX32" fmla="*/ 3681663 w 3681663"/>
              <a:gd name="connsiteY32" fmla="*/ 7652085 h 7652123"/>
              <a:gd name="connsiteX0" fmla="*/ 0 w 3645569"/>
              <a:gd name="connsiteY0" fmla="*/ 0 h 7555870"/>
              <a:gd name="connsiteX1" fmla="*/ 180474 w 3645569"/>
              <a:gd name="connsiteY1" fmla="*/ 60158 h 7555870"/>
              <a:gd name="connsiteX2" fmla="*/ 312821 w 3645569"/>
              <a:gd name="connsiteY2" fmla="*/ 252663 h 7555870"/>
              <a:gd name="connsiteX3" fmla="*/ 637674 w 3645569"/>
              <a:gd name="connsiteY3" fmla="*/ 433137 h 7555870"/>
              <a:gd name="connsiteX4" fmla="*/ 745958 w 3645569"/>
              <a:gd name="connsiteY4" fmla="*/ 986590 h 7555870"/>
              <a:gd name="connsiteX5" fmla="*/ 986590 w 3645569"/>
              <a:gd name="connsiteY5" fmla="*/ 1118937 h 7555870"/>
              <a:gd name="connsiteX6" fmla="*/ 1094874 w 3645569"/>
              <a:gd name="connsiteY6" fmla="*/ 1215190 h 7555870"/>
              <a:gd name="connsiteX7" fmla="*/ 1227221 w 3645569"/>
              <a:gd name="connsiteY7" fmla="*/ 1299411 h 7555870"/>
              <a:gd name="connsiteX8" fmla="*/ 1588169 w 3645569"/>
              <a:gd name="connsiteY8" fmla="*/ 1479884 h 7555870"/>
              <a:gd name="connsiteX9" fmla="*/ 1672390 w 3645569"/>
              <a:gd name="connsiteY9" fmla="*/ 1720516 h 7555870"/>
              <a:gd name="connsiteX10" fmla="*/ 1708485 w 3645569"/>
              <a:gd name="connsiteY10" fmla="*/ 1961147 h 7555870"/>
              <a:gd name="connsiteX11" fmla="*/ 1540042 w 3645569"/>
              <a:gd name="connsiteY11" fmla="*/ 2261937 h 7555870"/>
              <a:gd name="connsiteX12" fmla="*/ 1443790 w 3645569"/>
              <a:gd name="connsiteY12" fmla="*/ 2598821 h 7555870"/>
              <a:gd name="connsiteX13" fmla="*/ 1479885 w 3645569"/>
              <a:gd name="connsiteY13" fmla="*/ 2791326 h 7555870"/>
              <a:gd name="connsiteX14" fmla="*/ 1383632 w 3645569"/>
              <a:gd name="connsiteY14" fmla="*/ 3043990 h 7555870"/>
              <a:gd name="connsiteX15" fmla="*/ 1371600 w 3645569"/>
              <a:gd name="connsiteY15" fmla="*/ 3296653 h 7555870"/>
              <a:gd name="connsiteX16" fmla="*/ 1419727 w 3645569"/>
              <a:gd name="connsiteY16" fmla="*/ 3429000 h 7555870"/>
              <a:gd name="connsiteX17" fmla="*/ 1467853 w 3645569"/>
              <a:gd name="connsiteY17" fmla="*/ 3645568 h 7555870"/>
              <a:gd name="connsiteX18" fmla="*/ 1347537 w 3645569"/>
              <a:gd name="connsiteY18" fmla="*/ 3886200 h 7555870"/>
              <a:gd name="connsiteX19" fmla="*/ 1383632 w 3645569"/>
              <a:gd name="connsiteY19" fmla="*/ 4307305 h 7555870"/>
              <a:gd name="connsiteX20" fmla="*/ 1564106 w 3645569"/>
              <a:gd name="connsiteY20" fmla="*/ 4596063 h 7555870"/>
              <a:gd name="connsiteX21" fmla="*/ 1888958 w 3645569"/>
              <a:gd name="connsiteY21" fmla="*/ 4981074 h 7555870"/>
              <a:gd name="connsiteX22" fmla="*/ 2273969 w 3645569"/>
              <a:gd name="connsiteY22" fmla="*/ 5450305 h 7555870"/>
              <a:gd name="connsiteX23" fmla="*/ 2478506 w 3645569"/>
              <a:gd name="connsiteY23" fmla="*/ 5763126 h 7555870"/>
              <a:gd name="connsiteX24" fmla="*/ 2538663 w 3645569"/>
              <a:gd name="connsiteY24" fmla="*/ 5919537 h 7555870"/>
              <a:gd name="connsiteX25" fmla="*/ 2731169 w 3645569"/>
              <a:gd name="connsiteY25" fmla="*/ 6376737 h 7555870"/>
              <a:gd name="connsiteX26" fmla="*/ 2755232 w 3645569"/>
              <a:gd name="connsiteY26" fmla="*/ 6617368 h 7555870"/>
              <a:gd name="connsiteX27" fmla="*/ 2803986 w 3645569"/>
              <a:gd name="connsiteY27" fmla="*/ 6866788 h 7555870"/>
              <a:gd name="connsiteX28" fmla="*/ 3043781 w 3645569"/>
              <a:gd name="connsiteY28" fmla="*/ 7119034 h 7555870"/>
              <a:gd name="connsiteX29" fmla="*/ 3264639 w 3645569"/>
              <a:gd name="connsiteY29" fmla="*/ 7262575 h 7555870"/>
              <a:gd name="connsiteX30" fmla="*/ 3489158 w 3645569"/>
              <a:gd name="connsiteY30" fmla="*/ 7423484 h 7555870"/>
              <a:gd name="connsiteX31" fmla="*/ 3645569 w 3645569"/>
              <a:gd name="connsiteY31" fmla="*/ 7555832 h 7555870"/>
              <a:gd name="connsiteX0" fmla="*/ 0 w 3702719"/>
              <a:gd name="connsiteY0" fmla="*/ 0 h 7593970"/>
              <a:gd name="connsiteX1" fmla="*/ 237624 w 3702719"/>
              <a:gd name="connsiteY1" fmla="*/ 98258 h 7593970"/>
              <a:gd name="connsiteX2" fmla="*/ 369971 w 3702719"/>
              <a:gd name="connsiteY2" fmla="*/ 290763 h 7593970"/>
              <a:gd name="connsiteX3" fmla="*/ 694824 w 3702719"/>
              <a:gd name="connsiteY3" fmla="*/ 471237 h 7593970"/>
              <a:gd name="connsiteX4" fmla="*/ 803108 w 3702719"/>
              <a:gd name="connsiteY4" fmla="*/ 1024690 h 7593970"/>
              <a:gd name="connsiteX5" fmla="*/ 1043740 w 3702719"/>
              <a:gd name="connsiteY5" fmla="*/ 1157037 h 7593970"/>
              <a:gd name="connsiteX6" fmla="*/ 1152024 w 3702719"/>
              <a:gd name="connsiteY6" fmla="*/ 1253290 h 7593970"/>
              <a:gd name="connsiteX7" fmla="*/ 1284371 w 3702719"/>
              <a:gd name="connsiteY7" fmla="*/ 1337511 h 7593970"/>
              <a:gd name="connsiteX8" fmla="*/ 1645319 w 3702719"/>
              <a:gd name="connsiteY8" fmla="*/ 1517984 h 7593970"/>
              <a:gd name="connsiteX9" fmla="*/ 1729540 w 3702719"/>
              <a:gd name="connsiteY9" fmla="*/ 1758616 h 7593970"/>
              <a:gd name="connsiteX10" fmla="*/ 1765635 w 3702719"/>
              <a:gd name="connsiteY10" fmla="*/ 1999247 h 7593970"/>
              <a:gd name="connsiteX11" fmla="*/ 1597192 w 3702719"/>
              <a:gd name="connsiteY11" fmla="*/ 2300037 h 7593970"/>
              <a:gd name="connsiteX12" fmla="*/ 1500940 w 3702719"/>
              <a:gd name="connsiteY12" fmla="*/ 2636921 h 7593970"/>
              <a:gd name="connsiteX13" fmla="*/ 1537035 w 3702719"/>
              <a:gd name="connsiteY13" fmla="*/ 2829426 h 7593970"/>
              <a:gd name="connsiteX14" fmla="*/ 1440782 w 3702719"/>
              <a:gd name="connsiteY14" fmla="*/ 3082090 h 7593970"/>
              <a:gd name="connsiteX15" fmla="*/ 1428750 w 3702719"/>
              <a:gd name="connsiteY15" fmla="*/ 3334753 h 7593970"/>
              <a:gd name="connsiteX16" fmla="*/ 1476877 w 3702719"/>
              <a:gd name="connsiteY16" fmla="*/ 3467100 h 7593970"/>
              <a:gd name="connsiteX17" fmla="*/ 1525003 w 3702719"/>
              <a:gd name="connsiteY17" fmla="*/ 3683668 h 7593970"/>
              <a:gd name="connsiteX18" fmla="*/ 1404687 w 3702719"/>
              <a:gd name="connsiteY18" fmla="*/ 3924300 h 7593970"/>
              <a:gd name="connsiteX19" fmla="*/ 1440782 w 3702719"/>
              <a:gd name="connsiteY19" fmla="*/ 4345405 h 7593970"/>
              <a:gd name="connsiteX20" fmla="*/ 1621256 w 3702719"/>
              <a:gd name="connsiteY20" fmla="*/ 4634163 h 7593970"/>
              <a:gd name="connsiteX21" fmla="*/ 1946108 w 3702719"/>
              <a:gd name="connsiteY21" fmla="*/ 5019174 h 7593970"/>
              <a:gd name="connsiteX22" fmla="*/ 2331119 w 3702719"/>
              <a:gd name="connsiteY22" fmla="*/ 5488405 h 7593970"/>
              <a:gd name="connsiteX23" fmla="*/ 2535656 w 3702719"/>
              <a:gd name="connsiteY23" fmla="*/ 5801226 h 7593970"/>
              <a:gd name="connsiteX24" fmla="*/ 2595813 w 3702719"/>
              <a:gd name="connsiteY24" fmla="*/ 5957637 h 7593970"/>
              <a:gd name="connsiteX25" fmla="*/ 2788319 w 3702719"/>
              <a:gd name="connsiteY25" fmla="*/ 6414837 h 7593970"/>
              <a:gd name="connsiteX26" fmla="*/ 2812382 w 3702719"/>
              <a:gd name="connsiteY26" fmla="*/ 6655468 h 7593970"/>
              <a:gd name="connsiteX27" fmla="*/ 2861136 w 3702719"/>
              <a:gd name="connsiteY27" fmla="*/ 6904888 h 7593970"/>
              <a:gd name="connsiteX28" fmla="*/ 3100931 w 3702719"/>
              <a:gd name="connsiteY28" fmla="*/ 7157134 h 7593970"/>
              <a:gd name="connsiteX29" fmla="*/ 3321789 w 3702719"/>
              <a:gd name="connsiteY29" fmla="*/ 7300675 h 7593970"/>
              <a:gd name="connsiteX30" fmla="*/ 3546308 w 3702719"/>
              <a:gd name="connsiteY30" fmla="*/ 7461584 h 7593970"/>
              <a:gd name="connsiteX31" fmla="*/ 3702719 w 3702719"/>
              <a:gd name="connsiteY31" fmla="*/ 7593932 h 7593970"/>
              <a:gd name="connsiteX0" fmla="*/ 0 w 3702719"/>
              <a:gd name="connsiteY0" fmla="*/ 0 h 7593970"/>
              <a:gd name="connsiteX1" fmla="*/ 237624 w 3702719"/>
              <a:gd name="connsiteY1" fmla="*/ 98258 h 7593970"/>
              <a:gd name="connsiteX2" fmla="*/ 369971 w 3702719"/>
              <a:gd name="connsiteY2" fmla="*/ 290763 h 7593970"/>
              <a:gd name="connsiteX3" fmla="*/ 694824 w 3702719"/>
              <a:gd name="connsiteY3" fmla="*/ 471237 h 7593970"/>
              <a:gd name="connsiteX4" fmla="*/ 803108 w 3702719"/>
              <a:gd name="connsiteY4" fmla="*/ 1024690 h 7593970"/>
              <a:gd name="connsiteX5" fmla="*/ 1043740 w 3702719"/>
              <a:gd name="connsiteY5" fmla="*/ 1157037 h 7593970"/>
              <a:gd name="connsiteX6" fmla="*/ 1152024 w 3702719"/>
              <a:gd name="connsiteY6" fmla="*/ 1253290 h 7593970"/>
              <a:gd name="connsiteX7" fmla="*/ 1284371 w 3702719"/>
              <a:gd name="connsiteY7" fmla="*/ 1337511 h 7593970"/>
              <a:gd name="connsiteX8" fmla="*/ 1645319 w 3702719"/>
              <a:gd name="connsiteY8" fmla="*/ 1517984 h 7593970"/>
              <a:gd name="connsiteX9" fmla="*/ 1729540 w 3702719"/>
              <a:gd name="connsiteY9" fmla="*/ 1758616 h 7593970"/>
              <a:gd name="connsiteX10" fmla="*/ 1765635 w 3702719"/>
              <a:gd name="connsiteY10" fmla="*/ 1999247 h 7593970"/>
              <a:gd name="connsiteX11" fmla="*/ 1597192 w 3702719"/>
              <a:gd name="connsiteY11" fmla="*/ 2300037 h 7593970"/>
              <a:gd name="connsiteX12" fmla="*/ 1500940 w 3702719"/>
              <a:gd name="connsiteY12" fmla="*/ 2636921 h 7593970"/>
              <a:gd name="connsiteX13" fmla="*/ 1537035 w 3702719"/>
              <a:gd name="connsiteY13" fmla="*/ 2829426 h 7593970"/>
              <a:gd name="connsiteX14" fmla="*/ 1440782 w 3702719"/>
              <a:gd name="connsiteY14" fmla="*/ 3082090 h 7593970"/>
              <a:gd name="connsiteX15" fmla="*/ 1428750 w 3702719"/>
              <a:gd name="connsiteY15" fmla="*/ 3334753 h 7593970"/>
              <a:gd name="connsiteX16" fmla="*/ 1476877 w 3702719"/>
              <a:gd name="connsiteY16" fmla="*/ 3467100 h 7593970"/>
              <a:gd name="connsiteX17" fmla="*/ 1525003 w 3702719"/>
              <a:gd name="connsiteY17" fmla="*/ 3683668 h 7593970"/>
              <a:gd name="connsiteX18" fmla="*/ 1404687 w 3702719"/>
              <a:gd name="connsiteY18" fmla="*/ 3924300 h 7593970"/>
              <a:gd name="connsiteX19" fmla="*/ 1440782 w 3702719"/>
              <a:gd name="connsiteY19" fmla="*/ 4345405 h 7593970"/>
              <a:gd name="connsiteX20" fmla="*/ 1621256 w 3702719"/>
              <a:gd name="connsiteY20" fmla="*/ 4634163 h 7593970"/>
              <a:gd name="connsiteX21" fmla="*/ 1946108 w 3702719"/>
              <a:gd name="connsiteY21" fmla="*/ 5019174 h 7593970"/>
              <a:gd name="connsiteX22" fmla="*/ 2331119 w 3702719"/>
              <a:gd name="connsiteY22" fmla="*/ 5488405 h 7593970"/>
              <a:gd name="connsiteX23" fmla="*/ 2535656 w 3702719"/>
              <a:gd name="connsiteY23" fmla="*/ 5801226 h 7593970"/>
              <a:gd name="connsiteX24" fmla="*/ 2595813 w 3702719"/>
              <a:gd name="connsiteY24" fmla="*/ 5957637 h 7593970"/>
              <a:gd name="connsiteX25" fmla="*/ 2788319 w 3702719"/>
              <a:gd name="connsiteY25" fmla="*/ 6414837 h 7593970"/>
              <a:gd name="connsiteX26" fmla="*/ 2812382 w 3702719"/>
              <a:gd name="connsiteY26" fmla="*/ 6655468 h 7593970"/>
              <a:gd name="connsiteX27" fmla="*/ 2861136 w 3702719"/>
              <a:gd name="connsiteY27" fmla="*/ 6904888 h 7593970"/>
              <a:gd name="connsiteX28" fmla="*/ 3100931 w 3702719"/>
              <a:gd name="connsiteY28" fmla="*/ 7157134 h 7593970"/>
              <a:gd name="connsiteX29" fmla="*/ 3321789 w 3702719"/>
              <a:gd name="connsiteY29" fmla="*/ 7300675 h 7593970"/>
              <a:gd name="connsiteX30" fmla="*/ 3546308 w 3702719"/>
              <a:gd name="connsiteY30" fmla="*/ 7461584 h 7593970"/>
              <a:gd name="connsiteX31" fmla="*/ 3702719 w 3702719"/>
              <a:gd name="connsiteY31" fmla="*/ 7593932 h 7593970"/>
              <a:gd name="connsiteX0" fmla="*/ 0 w 3702719"/>
              <a:gd name="connsiteY0" fmla="*/ 0 h 7593970"/>
              <a:gd name="connsiteX1" fmla="*/ 237624 w 3702719"/>
              <a:gd name="connsiteY1" fmla="*/ 98258 h 7593970"/>
              <a:gd name="connsiteX2" fmla="*/ 369971 w 3702719"/>
              <a:gd name="connsiteY2" fmla="*/ 290763 h 7593970"/>
              <a:gd name="connsiteX3" fmla="*/ 694824 w 3702719"/>
              <a:gd name="connsiteY3" fmla="*/ 471237 h 7593970"/>
              <a:gd name="connsiteX4" fmla="*/ 803108 w 3702719"/>
              <a:gd name="connsiteY4" fmla="*/ 1024690 h 7593970"/>
              <a:gd name="connsiteX5" fmla="*/ 1043740 w 3702719"/>
              <a:gd name="connsiteY5" fmla="*/ 1157037 h 7593970"/>
              <a:gd name="connsiteX6" fmla="*/ 1152024 w 3702719"/>
              <a:gd name="connsiteY6" fmla="*/ 1253290 h 7593970"/>
              <a:gd name="connsiteX7" fmla="*/ 1284371 w 3702719"/>
              <a:gd name="connsiteY7" fmla="*/ 1337511 h 7593970"/>
              <a:gd name="connsiteX8" fmla="*/ 1645319 w 3702719"/>
              <a:gd name="connsiteY8" fmla="*/ 1517984 h 7593970"/>
              <a:gd name="connsiteX9" fmla="*/ 1729540 w 3702719"/>
              <a:gd name="connsiteY9" fmla="*/ 1758616 h 7593970"/>
              <a:gd name="connsiteX10" fmla="*/ 1765635 w 3702719"/>
              <a:gd name="connsiteY10" fmla="*/ 1999247 h 7593970"/>
              <a:gd name="connsiteX11" fmla="*/ 1597192 w 3702719"/>
              <a:gd name="connsiteY11" fmla="*/ 2300037 h 7593970"/>
              <a:gd name="connsiteX12" fmla="*/ 1500940 w 3702719"/>
              <a:gd name="connsiteY12" fmla="*/ 2636921 h 7593970"/>
              <a:gd name="connsiteX13" fmla="*/ 1537035 w 3702719"/>
              <a:gd name="connsiteY13" fmla="*/ 2829426 h 7593970"/>
              <a:gd name="connsiteX14" fmla="*/ 1440782 w 3702719"/>
              <a:gd name="connsiteY14" fmla="*/ 3082090 h 7593970"/>
              <a:gd name="connsiteX15" fmla="*/ 1428750 w 3702719"/>
              <a:gd name="connsiteY15" fmla="*/ 3334753 h 7593970"/>
              <a:gd name="connsiteX16" fmla="*/ 1476877 w 3702719"/>
              <a:gd name="connsiteY16" fmla="*/ 3467100 h 7593970"/>
              <a:gd name="connsiteX17" fmla="*/ 1525003 w 3702719"/>
              <a:gd name="connsiteY17" fmla="*/ 3683668 h 7593970"/>
              <a:gd name="connsiteX18" fmla="*/ 1404687 w 3702719"/>
              <a:gd name="connsiteY18" fmla="*/ 3924300 h 7593970"/>
              <a:gd name="connsiteX19" fmla="*/ 1440782 w 3702719"/>
              <a:gd name="connsiteY19" fmla="*/ 4345405 h 7593970"/>
              <a:gd name="connsiteX20" fmla="*/ 1621256 w 3702719"/>
              <a:gd name="connsiteY20" fmla="*/ 4634163 h 7593970"/>
              <a:gd name="connsiteX21" fmla="*/ 1946108 w 3702719"/>
              <a:gd name="connsiteY21" fmla="*/ 5019174 h 7593970"/>
              <a:gd name="connsiteX22" fmla="*/ 2331119 w 3702719"/>
              <a:gd name="connsiteY22" fmla="*/ 5488405 h 7593970"/>
              <a:gd name="connsiteX23" fmla="*/ 2535656 w 3702719"/>
              <a:gd name="connsiteY23" fmla="*/ 5801226 h 7593970"/>
              <a:gd name="connsiteX24" fmla="*/ 2595813 w 3702719"/>
              <a:gd name="connsiteY24" fmla="*/ 5957637 h 7593970"/>
              <a:gd name="connsiteX25" fmla="*/ 2788319 w 3702719"/>
              <a:gd name="connsiteY25" fmla="*/ 6414837 h 7593970"/>
              <a:gd name="connsiteX26" fmla="*/ 2812382 w 3702719"/>
              <a:gd name="connsiteY26" fmla="*/ 6655468 h 7593970"/>
              <a:gd name="connsiteX27" fmla="*/ 2861136 w 3702719"/>
              <a:gd name="connsiteY27" fmla="*/ 6904888 h 7593970"/>
              <a:gd name="connsiteX28" fmla="*/ 3100931 w 3702719"/>
              <a:gd name="connsiteY28" fmla="*/ 7157134 h 7593970"/>
              <a:gd name="connsiteX29" fmla="*/ 3321789 w 3702719"/>
              <a:gd name="connsiteY29" fmla="*/ 7300675 h 7593970"/>
              <a:gd name="connsiteX30" fmla="*/ 3546308 w 3702719"/>
              <a:gd name="connsiteY30" fmla="*/ 7461584 h 7593970"/>
              <a:gd name="connsiteX31" fmla="*/ 3702719 w 3702719"/>
              <a:gd name="connsiteY31" fmla="*/ 7593932 h 7593970"/>
              <a:gd name="connsiteX0" fmla="*/ 0 w 3702719"/>
              <a:gd name="connsiteY0" fmla="*/ 0 h 7600320"/>
              <a:gd name="connsiteX1" fmla="*/ 237624 w 3702719"/>
              <a:gd name="connsiteY1" fmla="*/ 104608 h 7600320"/>
              <a:gd name="connsiteX2" fmla="*/ 369971 w 3702719"/>
              <a:gd name="connsiteY2" fmla="*/ 297113 h 7600320"/>
              <a:gd name="connsiteX3" fmla="*/ 694824 w 3702719"/>
              <a:gd name="connsiteY3" fmla="*/ 477587 h 7600320"/>
              <a:gd name="connsiteX4" fmla="*/ 803108 w 3702719"/>
              <a:gd name="connsiteY4" fmla="*/ 1031040 h 7600320"/>
              <a:gd name="connsiteX5" fmla="*/ 1043740 w 3702719"/>
              <a:gd name="connsiteY5" fmla="*/ 1163387 h 7600320"/>
              <a:gd name="connsiteX6" fmla="*/ 1152024 w 3702719"/>
              <a:gd name="connsiteY6" fmla="*/ 1259640 h 7600320"/>
              <a:gd name="connsiteX7" fmla="*/ 1284371 w 3702719"/>
              <a:gd name="connsiteY7" fmla="*/ 1343861 h 7600320"/>
              <a:gd name="connsiteX8" fmla="*/ 1645319 w 3702719"/>
              <a:gd name="connsiteY8" fmla="*/ 1524334 h 7600320"/>
              <a:gd name="connsiteX9" fmla="*/ 1729540 w 3702719"/>
              <a:gd name="connsiteY9" fmla="*/ 1764966 h 7600320"/>
              <a:gd name="connsiteX10" fmla="*/ 1765635 w 3702719"/>
              <a:gd name="connsiteY10" fmla="*/ 2005597 h 7600320"/>
              <a:gd name="connsiteX11" fmla="*/ 1597192 w 3702719"/>
              <a:gd name="connsiteY11" fmla="*/ 2306387 h 7600320"/>
              <a:gd name="connsiteX12" fmla="*/ 1500940 w 3702719"/>
              <a:gd name="connsiteY12" fmla="*/ 2643271 h 7600320"/>
              <a:gd name="connsiteX13" fmla="*/ 1537035 w 3702719"/>
              <a:gd name="connsiteY13" fmla="*/ 2835776 h 7600320"/>
              <a:gd name="connsiteX14" fmla="*/ 1440782 w 3702719"/>
              <a:gd name="connsiteY14" fmla="*/ 3088440 h 7600320"/>
              <a:gd name="connsiteX15" fmla="*/ 1428750 w 3702719"/>
              <a:gd name="connsiteY15" fmla="*/ 3341103 h 7600320"/>
              <a:gd name="connsiteX16" fmla="*/ 1476877 w 3702719"/>
              <a:gd name="connsiteY16" fmla="*/ 3473450 h 7600320"/>
              <a:gd name="connsiteX17" fmla="*/ 1525003 w 3702719"/>
              <a:gd name="connsiteY17" fmla="*/ 3690018 h 7600320"/>
              <a:gd name="connsiteX18" fmla="*/ 1404687 w 3702719"/>
              <a:gd name="connsiteY18" fmla="*/ 3930650 h 7600320"/>
              <a:gd name="connsiteX19" fmla="*/ 1440782 w 3702719"/>
              <a:gd name="connsiteY19" fmla="*/ 4351755 h 7600320"/>
              <a:gd name="connsiteX20" fmla="*/ 1621256 w 3702719"/>
              <a:gd name="connsiteY20" fmla="*/ 4640513 h 7600320"/>
              <a:gd name="connsiteX21" fmla="*/ 1946108 w 3702719"/>
              <a:gd name="connsiteY21" fmla="*/ 5025524 h 7600320"/>
              <a:gd name="connsiteX22" fmla="*/ 2331119 w 3702719"/>
              <a:gd name="connsiteY22" fmla="*/ 5494755 h 7600320"/>
              <a:gd name="connsiteX23" fmla="*/ 2535656 w 3702719"/>
              <a:gd name="connsiteY23" fmla="*/ 5807576 h 7600320"/>
              <a:gd name="connsiteX24" fmla="*/ 2595813 w 3702719"/>
              <a:gd name="connsiteY24" fmla="*/ 5963987 h 7600320"/>
              <a:gd name="connsiteX25" fmla="*/ 2788319 w 3702719"/>
              <a:gd name="connsiteY25" fmla="*/ 6421187 h 7600320"/>
              <a:gd name="connsiteX26" fmla="*/ 2812382 w 3702719"/>
              <a:gd name="connsiteY26" fmla="*/ 6661818 h 7600320"/>
              <a:gd name="connsiteX27" fmla="*/ 2861136 w 3702719"/>
              <a:gd name="connsiteY27" fmla="*/ 6911238 h 7600320"/>
              <a:gd name="connsiteX28" fmla="*/ 3100931 w 3702719"/>
              <a:gd name="connsiteY28" fmla="*/ 7163484 h 7600320"/>
              <a:gd name="connsiteX29" fmla="*/ 3321789 w 3702719"/>
              <a:gd name="connsiteY29" fmla="*/ 7307025 h 7600320"/>
              <a:gd name="connsiteX30" fmla="*/ 3546308 w 3702719"/>
              <a:gd name="connsiteY30" fmla="*/ 7467934 h 7600320"/>
              <a:gd name="connsiteX31" fmla="*/ 3702719 w 3702719"/>
              <a:gd name="connsiteY31" fmla="*/ 7600282 h 7600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702719" h="7600320">
                <a:moveTo>
                  <a:pt x="0" y="0"/>
                </a:moveTo>
                <a:cubicBezTo>
                  <a:pt x="93245" y="89569"/>
                  <a:pt x="175962" y="55089"/>
                  <a:pt x="237624" y="104608"/>
                </a:cubicBezTo>
                <a:cubicBezTo>
                  <a:pt x="299286" y="154127"/>
                  <a:pt x="293771" y="234950"/>
                  <a:pt x="369971" y="297113"/>
                </a:cubicBezTo>
                <a:cubicBezTo>
                  <a:pt x="446171" y="359276"/>
                  <a:pt x="622635" y="355266"/>
                  <a:pt x="694824" y="477587"/>
                </a:cubicBezTo>
                <a:cubicBezTo>
                  <a:pt x="767013" y="599908"/>
                  <a:pt x="744955" y="916740"/>
                  <a:pt x="803108" y="1031040"/>
                </a:cubicBezTo>
                <a:cubicBezTo>
                  <a:pt x="861261" y="1145340"/>
                  <a:pt x="985587" y="1125287"/>
                  <a:pt x="1043740" y="1163387"/>
                </a:cubicBezTo>
                <a:cubicBezTo>
                  <a:pt x="1101893" y="1201487"/>
                  <a:pt x="1111919" y="1229561"/>
                  <a:pt x="1152024" y="1259640"/>
                </a:cubicBezTo>
                <a:cubicBezTo>
                  <a:pt x="1192129" y="1289719"/>
                  <a:pt x="1202155" y="1299745"/>
                  <a:pt x="1284371" y="1343861"/>
                </a:cubicBezTo>
                <a:cubicBezTo>
                  <a:pt x="1366587" y="1387977"/>
                  <a:pt x="1571124" y="1454150"/>
                  <a:pt x="1645319" y="1524334"/>
                </a:cubicBezTo>
                <a:cubicBezTo>
                  <a:pt x="1719514" y="1594518"/>
                  <a:pt x="1709487" y="1684756"/>
                  <a:pt x="1729540" y="1764966"/>
                </a:cubicBezTo>
                <a:cubicBezTo>
                  <a:pt x="1749593" y="1845177"/>
                  <a:pt x="1787693" y="1915360"/>
                  <a:pt x="1765635" y="2005597"/>
                </a:cubicBezTo>
                <a:cubicBezTo>
                  <a:pt x="1743577" y="2095834"/>
                  <a:pt x="1641308" y="2200108"/>
                  <a:pt x="1597192" y="2306387"/>
                </a:cubicBezTo>
                <a:cubicBezTo>
                  <a:pt x="1553076" y="2412666"/>
                  <a:pt x="1510966" y="2555040"/>
                  <a:pt x="1500940" y="2643271"/>
                </a:cubicBezTo>
                <a:cubicBezTo>
                  <a:pt x="1490914" y="2731503"/>
                  <a:pt x="1547061" y="2761581"/>
                  <a:pt x="1537035" y="2835776"/>
                </a:cubicBezTo>
                <a:cubicBezTo>
                  <a:pt x="1527009" y="2909971"/>
                  <a:pt x="1458829" y="3004219"/>
                  <a:pt x="1440782" y="3088440"/>
                </a:cubicBezTo>
                <a:cubicBezTo>
                  <a:pt x="1422735" y="3172661"/>
                  <a:pt x="1422734" y="3276935"/>
                  <a:pt x="1428750" y="3341103"/>
                </a:cubicBezTo>
                <a:cubicBezTo>
                  <a:pt x="1434766" y="3405271"/>
                  <a:pt x="1460835" y="3415297"/>
                  <a:pt x="1476877" y="3473450"/>
                </a:cubicBezTo>
                <a:cubicBezTo>
                  <a:pt x="1492919" y="3531603"/>
                  <a:pt x="1537035" y="3613818"/>
                  <a:pt x="1525003" y="3690018"/>
                </a:cubicBezTo>
                <a:cubicBezTo>
                  <a:pt x="1512971" y="3766218"/>
                  <a:pt x="1418724" y="3820361"/>
                  <a:pt x="1404687" y="3930650"/>
                </a:cubicBezTo>
                <a:cubicBezTo>
                  <a:pt x="1390650" y="4040939"/>
                  <a:pt x="1404687" y="4233445"/>
                  <a:pt x="1440782" y="4351755"/>
                </a:cubicBezTo>
                <a:cubicBezTo>
                  <a:pt x="1476877" y="4470065"/>
                  <a:pt x="1537035" y="4528218"/>
                  <a:pt x="1621256" y="4640513"/>
                </a:cubicBezTo>
                <a:cubicBezTo>
                  <a:pt x="1705477" y="4752808"/>
                  <a:pt x="1827798" y="4883151"/>
                  <a:pt x="1946108" y="5025524"/>
                </a:cubicBezTo>
                <a:cubicBezTo>
                  <a:pt x="2064418" y="5167897"/>
                  <a:pt x="2232861" y="5364413"/>
                  <a:pt x="2331119" y="5494755"/>
                </a:cubicBezTo>
                <a:cubicBezTo>
                  <a:pt x="2429377" y="5625097"/>
                  <a:pt x="2491540" y="5729371"/>
                  <a:pt x="2535656" y="5807576"/>
                </a:cubicBezTo>
                <a:cubicBezTo>
                  <a:pt x="2579772" y="5885781"/>
                  <a:pt x="2553703" y="5861719"/>
                  <a:pt x="2595813" y="5963987"/>
                </a:cubicBezTo>
                <a:cubicBezTo>
                  <a:pt x="2637923" y="6066255"/>
                  <a:pt x="2752224" y="6304882"/>
                  <a:pt x="2788319" y="6421187"/>
                </a:cubicBezTo>
                <a:cubicBezTo>
                  <a:pt x="2824414" y="6537492"/>
                  <a:pt x="2800246" y="6580143"/>
                  <a:pt x="2812382" y="6661818"/>
                </a:cubicBezTo>
                <a:cubicBezTo>
                  <a:pt x="2824518" y="6743493"/>
                  <a:pt x="2813045" y="6827627"/>
                  <a:pt x="2861136" y="6911238"/>
                </a:cubicBezTo>
                <a:cubicBezTo>
                  <a:pt x="2909227" y="6994849"/>
                  <a:pt x="3024156" y="7097520"/>
                  <a:pt x="3100931" y="7163484"/>
                </a:cubicBezTo>
                <a:cubicBezTo>
                  <a:pt x="3177706" y="7229448"/>
                  <a:pt x="3247560" y="7256283"/>
                  <a:pt x="3321789" y="7307025"/>
                </a:cubicBezTo>
                <a:cubicBezTo>
                  <a:pt x="3396018" y="7357767"/>
                  <a:pt x="3484145" y="7409781"/>
                  <a:pt x="3546308" y="7467934"/>
                </a:cubicBezTo>
                <a:cubicBezTo>
                  <a:pt x="3608471" y="7526087"/>
                  <a:pt x="3676651" y="7602287"/>
                  <a:pt x="3702719" y="7600282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Freeform: Shape 24">
            <a:extLst>
              <a:ext uri="{FF2B5EF4-FFF2-40B4-BE49-F238E27FC236}">
                <a16:creationId xmlns:a16="http://schemas.microsoft.com/office/drawing/2014/main" id="{A169B1AB-30FF-42A5-9C72-AFB2B1B61FB5}"/>
              </a:ext>
            </a:extLst>
          </p:cNvPr>
          <p:cNvSpPr/>
          <p:nvPr/>
        </p:nvSpPr>
        <p:spPr>
          <a:xfrm>
            <a:off x="757989" y="2424121"/>
            <a:ext cx="6431076" cy="9046300"/>
          </a:xfrm>
          <a:custGeom>
            <a:avLst/>
            <a:gdLst>
              <a:gd name="connsiteX0" fmla="*/ 0 w 5983168"/>
              <a:gd name="connsiteY0" fmla="*/ 30322 h 7778659"/>
              <a:gd name="connsiteX1" fmla="*/ 84222 w 5983168"/>
              <a:gd name="connsiteY1" fmla="*/ 42354 h 7778659"/>
              <a:gd name="connsiteX2" fmla="*/ 300790 w 5983168"/>
              <a:gd name="connsiteY2" fmla="*/ 439396 h 7778659"/>
              <a:gd name="connsiteX3" fmla="*/ 336885 w 5983168"/>
              <a:gd name="connsiteY3" fmla="*/ 1125196 h 7778659"/>
              <a:gd name="connsiteX4" fmla="*/ 685800 w 5983168"/>
              <a:gd name="connsiteY4" fmla="*/ 1546301 h 7778659"/>
              <a:gd name="connsiteX5" fmla="*/ 962527 w 5983168"/>
              <a:gd name="connsiteY5" fmla="*/ 2208038 h 7778659"/>
              <a:gd name="connsiteX6" fmla="*/ 1515979 w 5983168"/>
              <a:gd name="connsiteY6" fmla="*/ 2689301 h 7778659"/>
              <a:gd name="connsiteX7" fmla="*/ 2298032 w 5983168"/>
              <a:gd name="connsiteY7" fmla="*/ 3290880 h 7778659"/>
              <a:gd name="connsiteX8" fmla="*/ 2490537 w 5983168"/>
              <a:gd name="connsiteY8" fmla="*/ 3387133 h 7778659"/>
              <a:gd name="connsiteX9" fmla="*/ 2755232 w 5983168"/>
              <a:gd name="connsiteY9" fmla="*/ 3603701 h 7778659"/>
              <a:gd name="connsiteX10" fmla="*/ 3441032 w 5983168"/>
              <a:gd name="connsiteY10" fmla="*/ 3808238 h 7778659"/>
              <a:gd name="connsiteX11" fmla="*/ 4102769 w 5983168"/>
              <a:gd name="connsiteY11" fmla="*/ 4000743 h 7778659"/>
              <a:gd name="connsiteX12" fmla="*/ 4295274 w 5983168"/>
              <a:gd name="connsiteY12" fmla="*/ 4109027 h 7778659"/>
              <a:gd name="connsiteX13" fmla="*/ 4547937 w 5983168"/>
              <a:gd name="connsiteY13" fmla="*/ 4722638 h 7778659"/>
              <a:gd name="connsiteX14" fmla="*/ 4728411 w 5983168"/>
              <a:gd name="connsiteY14" fmla="*/ 5047491 h 7778659"/>
              <a:gd name="connsiteX15" fmla="*/ 5089358 w 5983168"/>
              <a:gd name="connsiteY15" fmla="*/ 5661101 h 7778659"/>
              <a:gd name="connsiteX16" fmla="*/ 5293895 w 5983168"/>
              <a:gd name="connsiteY16" fmla="*/ 6046112 h 7778659"/>
              <a:gd name="connsiteX17" fmla="*/ 5390148 w 5983168"/>
              <a:gd name="connsiteY17" fmla="*/ 6286743 h 7778659"/>
              <a:gd name="connsiteX18" fmla="*/ 5606716 w 5983168"/>
              <a:gd name="connsiteY18" fmla="*/ 6792069 h 7778659"/>
              <a:gd name="connsiteX19" fmla="*/ 5763127 w 5983168"/>
              <a:gd name="connsiteY19" fmla="*/ 7068796 h 7778659"/>
              <a:gd name="connsiteX20" fmla="*/ 5943600 w 5983168"/>
              <a:gd name="connsiteY20" fmla="*/ 7273333 h 7778659"/>
              <a:gd name="connsiteX21" fmla="*/ 5979695 w 5983168"/>
              <a:gd name="connsiteY21" fmla="*/ 7453806 h 7778659"/>
              <a:gd name="connsiteX22" fmla="*/ 5979695 w 5983168"/>
              <a:gd name="connsiteY22" fmla="*/ 7778659 h 7778659"/>
              <a:gd name="connsiteX0" fmla="*/ 0 w 6477013"/>
              <a:gd name="connsiteY0" fmla="*/ 30322 h 9142238"/>
              <a:gd name="connsiteX1" fmla="*/ 84222 w 6477013"/>
              <a:gd name="connsiteY1" fmla="*/ 42354 h 9142238"/>
              <a:gd name="connsiteX2" fmla="*/ 300790 w 6477013"/>
              <a:gd name="connsiteY2" fmla="*/ 439396 h 9142238"/>
              <a:gd name="connsiteX3" fmla="*/ 336885 w 6477013"/>
              <a:gd name="connsiteY3" fmla="*/ 1125196 h 9142238"/>
              <a:gd name="connsiteX4" fmla="*/ 685800 w 6477013"/>
              <a:gd name="connsiteY4" fmla="*/ 1546301 h 9142238"/>
              <a:gd name="connsiteX5" fmla="*/ 962527 w 6477013"/>
              <a:gd name="connsiteY5" fmla="*/ 2208038 h 9142238"/>
              <a:gd name="connsiteX6" fmla="*/ 1515979 w 6477013"/>
              <a:gd name="connsiteY6" fmla="*/ 2689301 h 9142238"/>
              <a:gd name="connsiteX7" fmla="*/ 2298032 w 6477013"/>
              <a:gd name="connsiteY7" fmla="*/ 3290880 h 9142238"/>
              <a:gd name="connsiteX8" fmla="*/ 2490537 w 6477013"/>
              <a:gd name="connsiteY8" fmla="*/ 3387133 h 9142238"/>
              <a:gd name="connsiteX9" fmla="*/ 2755232 w 6477013"/>
              <a:gd name="connsiteY9" fmla="*/ 3603701 h 9142238"/>
              <a:gd name="connsiteX10" fmla="*/ 3441032 w 6477013"/>
              <a:gd name="connsiteY10" fmla="*/ 3808238 h 9142238"/>
              <a:gd name="connsiteX11" fmla="*/ 4102769 w 6477013"/>
              <a:gd name="connsiteY11" fmla="*/ 4000743 h 9142238"/>
              <a:gd name="connsiteX12" fmla="*/ 4295274 w 6477013"/>
              <a:gd name="connsiteY12" fmla="*/ 4109027 h 9142238"/>
              <a:gd name="connsiteX13" fmla="*/ 4547937 w 6477013"/>
              <a:gd name="connsiteY13" fmla="*/ 4722638 h 9142238"/>
              <a:gd name="connsiteX14" fmla="*/ 4728411 w 6477013"/>
              <a:gd name="connsiteY14" fmla="*/ 5047491 h 9142238"/>
              <a:gd name="connsiteX15" fmla="*/ 5089358 w 6477013"/>
              <a:gd name="connsiteY15" fmla="*/ 5661101 h 9142238"/>
              <a:gd name="connsiteX16" fmla="*/ 5293895 w 6477013"/>
              <a:gd name="connsiteY16" fmla="*/ 6046112 h 9142238"/>
              <a:gd name="connsiteX17" fmla="*/ 5390148 w 6477013"/>
              <a:gd name="connsiteY17" fmla="*/ 6286743 h 9142238"/>
              <a:gd name="connsiteX18" fmla="*/ 5606716 w 6477013"/>
              <a:gd name="connsiteY18" fmla="*/ 6792069 h 9142238"/>
              <a:gd name="connsiteX19" fmla="*/ 5763127 w 6477013"/>
              <a:gd name="connsiteY19" fmla="*/ 7068796 h 9142238"/>
              <a:gd name="connsiteX20" fmla="*/ 5943600 w 6477013"/>
              <a:gd name="connsiteY20" fmla="*/ 7273333 h 9142238"/>
              <a:gd name="connsiteX21" fmla="*/ 5979695 w 6477013"/>
              <a:gd name="connsiteY21" fmla="*/ 7453806 h 9142238"/>
              <a:gd name="connsiteX22" fmla="*/ 6477000 w 6477013"/>
              <a:gd name="connsiteY22" fmla="*/ 9142238 h 9142238"/>
              <a:gd name="connsiteX0" fmla="*/ 0 w 6460972"/>
              <a:gd name="connsiteY0" fmla="*/ 30322 h 9094112"/>
              <a:gd name="connsiteX1" fmla="*/ 84222 w 6460972"/>
              <a:gd name="connsiteY1" fmla="*/ 42354 h 9094112"/>
              <a:gd name="connsiteX2" fmla="*/ 300790 w 6460972"/>
              <a:gd name="connsiteY2" fmla="*/ 439396 h 9094112"/>
              <a:gd name="connsiteX3" fmla="*/ 336885 w 6460972"/>
              <a:gd name="connsiteY3" fmla="*/ 1125196 h 9094112"/>
              <a:gd name="connsiteX4" fmla="*/ 685800 w 6460972"/>
              <a:gd name="connsiteY4" fmla="*/ 1546301 h 9094112"/>
              <a:gd name="connsiteX5" fmla="*/ 962527 w 6460972"/>
              <a:gd name="connsiteY5" fmla="*/ 2208038 h 9094112"/>
              <a:gd name="connsiteX6" fmla="*/ 1515979 w 6460972"/>
              <a:gd name="connsiteY6" fmla="*/ 2689301 h 9094112"/>
              <a:gd name="connsiteX7" fmla="*/ 2298032 w 6460972"/>
              <a:gd name="connsiteY7" fmla="*/ 3290880 h 9094112"/>
              <a:gd name="connsiteX8" fmla="*/ 2490537 w 6460972"/>
              <a:gd name="connsiteY8" fmla="*/ 3387133 h 9094112"/>
              <a:gd name="connsiteX9" fmla="*/ 2755232 w 6460972"/>
              <a:gd name="connsiteY9" fmla="*/ 3603701 h 9094112"/>
              <a:gd name="connsiteX10" fmla="*/ 3441032 w 6460972"/>
              <a:gd name="connsiteY10" fmla="*/ 3808238 h 9094112"/>
              <a:gd name="connsiteX11" fmla="*/ 4102769 w 6460972"/>
              <a:gd name="connsiteY11" fmla="*/ 4000743 h 9094112"/>
              <a:gd name="connsiteX12" fmla="*/ 4295274 w 6460972"/>
              <a:gd name="connsiteY12" fmla="*/ 4109027 h 9094112"/>
              <a:gd name="connsiteX13" fmla="*/ 4547937 w 6460972"/>
              <a:gd name="connsiteY13" fmla="*/ 4722638 h 9094112"/>
              <a:gd name="connsiteX14" fmla="*/ 4728411 w 6460972"/>
              <a:gd name="connsiteY14" fmla="*/ 5047491 h 9094112"/>
              <a:gd name="connsiteX15" fmla="*/ 5089358 w 6460972"/>
              <a:gd name="connsiteY15" fmla="*/ 5661101 h 9094112"/>
              <a:gd name="connsiteX16" fmla="*/ 5293895 w 6460972"/>
              <a:gd name="connsiteY16" fmla="*/ 6046112 h 9094112"/>
              <a:gd name="connsiteX17" fmla="*/ 5390148 w 6460972"/>
              <a:gd name="connsiteY17" fmla="*/ 6286743 h 9094112"/>
              <a:gd name="connsiteX18" fmla="*/ 5606716 w 6460972"/>
              <a:gd name="connsiteY18" fmla="*/ 6792069 h 9094112"/>
              <a:gd name="connsiteX19" fmla="*/ 5763127 w 6460972"/>
              <a:gd name="connsiteY19" fmla="*/ 7068796 h 9094112"/>
              <a:gd name="connsiteX20" fmla="*/ 5943600 w 6460972"/>
              <a:gd name="connsiteY20" fmla="*/ 7273333 h 9094112"/>
              <a:gd name="connsiteX21" fmla="*/ 5979695 w 6460972"/>
              <a:gd name="connsiteY21" fmla="*/ 7453806 h 9094112"/>
              <a:gd name="connsiteX22" fmla="*/ 6460958 w 6460972"/>
              <a:gd name="connsiteY22" fmla="*/ 9094112 h 9094112"/>
              <a:gd name="connsiteX0" fmla="*/ 0 w 6460958"/>
              <a:gd name="connsiteY0" fmla="*/ 30322 h 9094112"/>
              <a:gd name="connsiteX1" fmla="*/ 84222 w 6460958"/>
              <a:gd name="connsiteY1" fmla="*/ 42354 h 9094112"/>
              <a:gd name="connsiteX2" fmla="*/ 300790 w 6460958"/>
              <a:gd name="connsiteY2" fmla="*/ 439396 h 9094112"/>
              <a:gd name="connsiteX3" fmla="*/ 336885 w 6460958"/>
              <a:gd name="connsiteY3" fmla="*/ 1125196 h 9094112"/>
              <a:gd name="connsiteX4" fmla="*/ 685800 w 6460958"/>
              <a:gd name="connsiteY4" fmla="*/ 1546301 h 9094112"/>
              <a:gd name="connsiteX5" fmla="*/ 962527 w 6460958"/>
              <a:gd name="connsiteY5" fmla="*/ 2208038 h 9094112"/>
              <a:gd name="connsiteX6" fmla="*/ 1515979 w 6460958"/>
              <a:gd name="connsiteY6" fmla="*/ 2689301 h 9094112"/>
              <a:gd name="connsiteX7" fmla="*/ 2298032 w 6460958"/>
              <a:gd name="connsiteY7" fmla="*/ 3290880 h 9094112"/>
              <a:gd name="connsiteX8" fmla="*/ 2490537 w 6460958"/>
              <a:gd name="connsiteY8" fmla="*/ 3387133 h 9094112"/>
              <a:gd name="connsiteX9" fmla="*/ 2755232 w 6460958"/>
              <a:gd name="connsiteY9" fmla="*/ 3603701 h 9094112"/>
              <a:gd name="connsiteX10" fmla="*/ 3441032 w 6460958"/>
              <a:gd name="connsiteY10" fmla="*/ 3808238 h 9094112"/>
              <a:gd name="connsiteX11" fmla="*/ 4102769 w 6460958"/>
              <a:gd name="connsiteY11" fmla="*/ 4000743 h 9094112"/>
              <a:gd name="connsiteX12" fmla="*/ 4295274 w 6460958"/>
              <a:gd name="connsiteY12" fmla="*/ 4109027 h 9094112"/>
              <a:gd name="connsiteX13" fmla="*/ 4547937 w 6460958"/>
              <a:gd name="connsiteY13" fmla="*/ 4722638 h 9094112"/>
              <a:gd name="connsiteX14" fmla="*/ 4728411 w 6460958"/>
              <a:gd name="connsiteY14" fmla="*/ 5047491 h 9094112"/>
              <a:gd name="connsiteX15" fmla="*/ 5089358 w 6460958"/>
              <a:gd name="connsiteY15" fmla="*/ 5661101 h 9094112"/>
              <a:gd name="connsiteX16" fmla="*/ 5293895 w 6460958"/>
              <a:gd name="connsiteY16" fmla="*/ 6046112 h 9094112"/>
              <a:gd name="connsiteX17" fmla="*/ 5390148 w 6460958"/>
              <a:gd name="connsiteY17" fmla="*/ 6286743 h 9094112"/>
              <a:gd name="connsiteX18" fmla="*/ 5606716 w 6460958"/>
              <a:gd name="connsiteY18" fmla="*/ 6792069 h 9094112"/>
              <a:gd name="connsiteX19" fmla="*/ 5763127 w 6460958"/>
              <a:gd name="connsiteY19" fmla="*/ 7068796 h 9094112"/>
              <a:gd name="connsiteX20" fmla="*/ 5943600 w 6460958"/>
              <a:gd name="connsiteY20" fmla="*/ 7273333 h 9094112"/>
              <a:gd name="connsiteX21" fmla="*/ 5979695 w 6460958"/>
              <a:gd name="connsiteY21" fmla="*/ 7453806 h 9094112"/>
              <a:gd name="connsiteX22" fmla="*/ 5983470 w 6460958"/>
              <a:gd name="connsiteY22" fmla="*/ 7777714 h 9094112"/>
              <a:gd name="connsiteX23" fmla="*/ 6460958 w 6460958"/>
              <a:gd name="connsiteY23" fmla="*/ 9094112 h 9094112"/>
              <a:gd name="connsiteX0" fmla="*/ 0 w 6460958"/>
              <a:gd name="connsiteY0" fmla="*/ 30322 h 9094112"/>
              <a:gd name="connsiteX1" fmla="*/ 84222 w 6460958"/>
              <a:gd name="connsiteY1" fmla="*/ 42354 h 9094112"/>
              <a:gd name="connsiteX2" fmla="*/ 300790 w 6460958"/>
              <a:gd name="connsiteY2" fmla="*/ 439396 h 9094112"/>
              <a:gd name="connsiteX3" fmla="*/ 336885 w 6460958"/>
              <a:gd name="connsiteY3" fmla="*/ 1125196 h 9094112"/>
              <a:gd name="connsiteX4" fmla="*/ 685800 w 6460958"/>
              <a:gd name="connsiteY4" fmla="*/ 1546301 h 9094112"/>
              <a:gd name="connsiteX5" fmla="*/ 962527 w 6460958"/>
              <a:gd name="connsiteY5" fmla="*/ 2208038 h 9094112"/>
              <a:gd name="connsiteX6" fmla="*/ 1515979 w 6460958"/>
              <a:gd name="connsiteY6" fmla="*/ 2689301 h 9094112"/>
              <a:gd name="connsiteX7" fmla="*/ 2298032 w 6460958"/>
              <a:gd name="connsiteY7" fmla="*/ 3290880 h 9094112"/>
              <a:gd name="connsiteX8" fmla="*/ 2490537 w 6460958"/>
              <a:gd name="connsiteY8" fmla="*/ 3387133 h 9094112"/>
              <a:gd name="connsiteX9" fmla="*/ 2755232 w 6460958"/>
              <a:gd name="connsiteY9" fmla="*/ 3603701 h 9094112"/>
              <a:gd name="connsiteX10" fmla="*/ 3441032 w 6460958"/>
              <a:gd name="connsiteY10" fmla="*/ 3808238 h 9094112"/>
              <a:gd name="connsiteX11" fmla="*/ 4102769 w 6460958"/>
              <a:gd name="connsiteY11" fmla="*/ 4000743 h 9094112"/>
              <a:gd name="connsiteX12" fmla="*/ 4295274 w 6460958"/>
              <a:gd name="connsiteY12" fmla="*/ 4109027 h 9094112"/>
              <a:gd name="connsiteX13" fmla="*/ 4547937 w 6460958"/>
              <a:gd name="connsiteY13" fmla="*/ 4722638 h 9094112"/>
              <a:gd name="connsiteX14" fmla="*/ 4728411 w 6460958"/>
              <a:gd name="connsiteY14" fmla="*/ 5047491 h 9094112"/>
              <a:gd name="connsiteX15" fmla="*/ 5089358 w 6460958"/>
              <a:gd name="connsiteY15" fmla="*/ 5661101 h 9094112"/>
              <a:gd name="connsiteX16" fmla="*/ 5293895 w 6460958"/>
              <a:gd name="connsiteY16" fmla="*/ 6046112 h 9094112"/>
              <a:gd name="connsiteX17" fmla="*/ 5390148 w 6460958"/>
              <a:gd name="connsiteY17" fmla="*/ 6286743 h 9094112"/>
              <a:gd name="connsiteX18" fmla="*/ 5606716 w 6460958"/>
              <a:gd name="connsiteY18" fmla="*/ 6792069 h 9094112"/>
              <a:gd name="connsiteX19" fmla="*/ 5763127 w 6460958"/>
              <a:gd name="connsiteY19" fmla="*/ 7068796 h 9094112"/>
              <a:gd name="connsiteX20" fmla="*/ 5943600 w 6460958"/>
              <a:gd name="connsiteY20" fmla="*/ 7273333 h 9094112"/>
              <a:gd name="connsiteX21" fmla="*/ 5979695 w 6460958"/>
              <a:gd name="connsiteY21" fmla="*/ 7453806 h 9094112"/>
              <a:gd name="connsiteX22" fmla="*/ 5983470 w 6460958"/>
              <a:gd name="connsiteY22" fmla="*/ 7777714 h 9094112"/>
              <a:gd name="connsiteX23" fmla="*/ 6108976 w 6460958"/>
              <a:gd name="connsiteY23" fmla="*/ 8339503 h 9094112"/>
              <a:gd name="connsiteX24" fmla="*/ 6460958 w 6460958"/>
              <a:gd name="connsiteY24" fmla="*/ 9094112 h 9094112"/>
              <a:gd name="connsiteX0" fmla="*/ 0 w 6460958"/>
              <a:gd name="connsiteY0" fmla="*/ 30322 h 9094112"/>
              <a:gd name="connsiteX1" fmla="*/ 84222 w 6460958"/>
              <a:gd name="connsiteY1" fmla="*/ 42354 h 9094112"/>
              <a:gd name="connsiteX2" fmla="*/ 300790 w 6460958"/>
              <a:gd name="connsiteY2" fmla="*/ 439396 h 9094112"/>
              <a:gd name="connsiteX3" fmla="*/ 336885 w 6460958"/>
              <a:gd name="connsiteY3" fmla="*/ 1125196 h 9094112"/>
              <a:gd name="connsiteX4" fmla="*/ 685800 w 6460958"/>
              <a:gd name="connsiteY4" fmla="*/ 1546301 h 9094112"/>
              <a:gd name="connsiteX5" fmla="*/ 962527 w 6460958"/>
              <a:gd name="connsiteY5" fmla="*/ 2208038 h 9094112"/>
              <a:gd name="connsiteX6" fmla="*/ 1515979 w 6460958"/>
              <a:gd name="connsiteY6" fmla="*/ 2689301 h 9094112"/>
              <a:gd name="connsiteX7" fmla="*/ 2298032 w 6460958"/>
              <a:gd name="connsiteY7" fmla="*/ 3290880 h 9094112"/>
              <a:gd name="connsiteX8" fmla="*/ 2490537 w 6460958"/>
              <a:gd name="connsiteY8" fmla="*/ 3387133 h 9094112"/>
              <a:gd name="connsiteX9" fmla="*/ 2755232 w 6460958"/>
              <a:gd name="connsiteY9" fmla="*/ 3603701 h 9094112"/>
              <a:gd name="connsiteX10" fmla="*/ 3441032 w 6460958"/>
              <a:gd name="connsiteY10" fmla="*/ 3808238 h 9094112"/>
              <a:gd name="connsiteX11" fmla="*/ 4102769 w 6460958"/>
              <a:gd name="connsiteY11" fmla="*/ 4000743 h 9094112"/>
              <a:gd name="connsiteX12" fmla="*/ 4295274 w 6460958"/>
              <a:gd name="connsiteY12" fmla="*/ 4109027 h 9094112"/>
              <a:gd name="connsiteX13" fmla="*/ 4547937 w 6460958"/>
              <a:gd name="connsiteY13" fmla="*/ 4722638 h 9094112"/>
              <a:gd name="connsiteX14" fmla="*/ 4728411 w 6460958"/>
              <a:gd name="connsiteY14" fmla="*/ 5047491 h 9094112"/>
              <a:gd name="connsiteX15" fmla="*/ 5089358 w 6460958"/>
              <a:gd name="connsiteY15" fmla="*/ 5661101 h 9094112"/>
              <a:gd name="connsiteX16" fmla="*/ 5293895 w 6460958"/>
              <a:gd name="connsiteY16" fmla="*/ 6046112 h 9094112"/>
              <a:gd name="connsiteX17" fmla="*/ 5390148 w 6460958"/>
              <a:gd name="connsiteY17" fmla="*/ 6286743 h 9094112"/>
              <a:gd name="connsiteX18" fmla="*/ 5606716 w 6460958"/>
              <a:gd name="connsiteY18" fmla="*/ 6792069 h 9094112"/>
              <a:gd name="connsiteX19" fmla="*/ 5763127 w 6460958"/>
              <a:gd name="connsiteY19" fmla="*/ 7068796 h 9094112"/>
              <a:gd name="connsiteX20" fmla="*/ 5943600 w 6460958"/>
              <a:gd name="connsiteY20" fmla="*/ 7273333 h 9094112"/>
              <a:gd name="connsiteX21" fmla="*/ 5979695 w 6460958"/>
              <a:gd name="connsiteY21" fmla="*/ 7453806 h 9094112"/>
              <a:gd name="connsiteX22" fmla="*/ 5983470 w 6460958"/>
              <a:gd name="connsiteY22" fmla="*/ 7777714 h 9094112"/>
              <a:gd name="connsiteX23" fmla="*/ 6108976 w 6460958"/>
              <a:gd name="connsiteY23" fmla="*/ 8339503 h 9094112"/>
              <a:gd name="connsiteX24" fmla="*/ 6222529 w 6460958"/>
              <a:gd name="connsiteY24" fmla="*/ 8805667 h 9094112"/>
              <a:gd name="connsiteX25" fmla="*/ 6460958 w 6460958"/>
              <a:gd name="connsiteY25" fmla="*/ 9094112 h 9094112"/>
              <a:gd name="connsiteX0" fmla="*/ 0 w 6431076"/>
              <a:gd name="connsiteY0" fmla="*/ 30322 h 9046300"/>
              <a:gd name="connsiteX1" fmla="*/ 84222 w 6431076"/>
              <a:gd name="connsiteY1" fmla="*/ 42354 h 9046300"/>
              <a:gd name="connsiteX2" fmla="*/ 300790 w 6431076"/>
              <a:gd name="connsiteY2" fmla="*/ 439396 h 9046300"/>
              <a:gd name="connsiteX3" fmla="*/ 336885 w 6431076"/>
              <a:gd name="connsiteY3" fmla="*/ 1125196 h 9046300"/>
              <a:gd name="connsiteX4" fmla="*/ 685800 w 6431076"/>
              <a:gd name="connsiteY4" fmla="*/ 1546301 h 9046300"/>
              <a:gd name="connsiteX5" fmla="*/ 962527 w 6431076"/>
              <a:gd name="connsiteY5" fmla="*/ 2208038 h 9046300"/>
              <a:gd name="connsiteX6" fmla="*/ 1515979 w 6431076"/>
              <a:gd name="connsiteY6" fmla="*/ 2689301 h 9046300"/>
              <a:gd name="connsiteX7" fmla="*/ 2298032 w 6431076"/>
              <a:gd name="connsiteY7" fmla="*/ 3290880 h 9046300"/>
              <a:gd name="connsiteX8" fmla="*/ 2490537 w 6431076"/>
              <a:gd name="connsiteY8" fmla="*/ 3387133 h 9046300"/>
              <a:gd name="connsiteX9" fmla="*/ 2755232 w 6431076"/>
              <a:gd name="connsiteY9" fmla="*/ 3603701 h 9046300"/>
              <a:gd name="connsiteX10" fmla="*/ 3441032 w 6431076"/>
              <a:gd name="connsiteY10" fmla="*/ 3808238 h 9046300"/>
              <a:gd name="connsiteX11" fmla="*/ 4102769 w 6431076"/>
              <a:gd name="connsiteY11" fmla="*/ 4000743 h 9046300"/>
              <a:gd name="connsiteX12" fmla="*/ 4295274 w 6431076"/>
              <a:gd name="connsiteY12" fmla="*/ 4109027 h 9046300"/>
              <a:gd name="connsiteX13" fmla="*/ 4547937 w 6431076"/>
              <a:gd name="connsiteY13" fmla="*/ 4722638 h 9046300"/>
              <a:gd name="connsiteX14" fmla="*/ 4728411 w 6431076"/>
              <a:gd name="connsiteY14" fmla="*/ 5047491 h 9046300"/>
              <a:gd name="connsiteX15" fmla="*/ 5089358 w 6431076"/>
              <a:gd name="connsiteY15" fmla="*/ 5661101 h 9046300"/>
              <a:gd name="connsiteX16" fmla="*/ 5293895 w 6431076"/>
              <a:gd name="connsiteY16" fmla="*/ 6046112 h 9046300"/>
              <a:gd name="connsiteX17" fmla="*/ 5390148 w 6431076"/>
              <a:gd name="connsiteY17" fmla="*/ 6286743 h 9046300"/>
              <a:gd name="connsiteX18" fmla="*/ 5606716 w 6431076"/>
              <a:gd name="connsiteY18" fmla="*/ 6792069 h 9046300"/>
              <a:gd name="connsiteX19" fmla="*/ 5763127 w 6431076"/>
              <a:gd name="connsiteY19" fmla="*/ 7068796 h 9046300"/>
              <a:gd name="connsiteX20" fmla="*/ 5943600 w 6431076"/>
              <a:gd name="connsiteY20" fmla="*/ 7273333 h 9046300"/>
              <a:gd name="connsiteX21" fmla="*/ 5979695 w 6431076"/>
              <a:gd name="connsiteY21" fmla="*/ 7453806 h 9046300"/>
              <a:gd name="connsiteX22" fmla="*/ 5983470 w 6431076"/>
              <a:gd name="connsiteY22" fmla="*/ 7777714 h 9046300"/>
              <a:gd name="connsiteX23" fmla="*/ 6108976 w 6431076"/>
              <a:gd name="connsiteY23" fmla="*/ 8339503 h 9046300"/>
              <a:gd name="connsiteX24" fmla="*/ 6222529 w 6431076"/>
              <a:gd name="connsiteY24" fmla="*/ 8805667 h 9046300"/>
              <a:gd name="connsiteX25" fmla="*/ 6431076 w 6431076"/>
              <a:gd name="connsiteY25" fmla="*/ 9046300 h 904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431076" h="9046300">
                <a:moveTo>
                  <a:pt x="0" y="30322"/>
                </a:moveTo>
                <a:cubicBezTo>
                  <a:pt x="17045" y="2248"/>
                  <a:pt x="34090" y="-25825"/>
                  <a:pt x="84222" y="42354"/>
                </a:cubicBezTo>
                <a:cubicBezTo>
                  <a:pt x="134354" y="110533"/>
                  <a:pt x="258680" y="258922"/>
                  <a:pt x="300790" y="439396"/>
                </a:cubicBezTo>
                <a:cubicBezTo>
                  <a:pt x="342900" y="619870"/>
                  <a:pt x="272717" y="940712"/>
                  <a:pt x="336885" y="1125196"/>
                </a:cubicBezTo>
                <a:cubicBezTo>
                  <a:pt x="401053" y="1309680"/>
                  <a:pt x="581526" y="1365827"/>
                  <a:pt x="685800" y="1546301"/>
                </a:cubicBezTo>
                <a:cubicBezTo>
                  <a:pt x="790074" y="1726775"/>
                  <a:pt x="824164" y="2017538"/>
                  <a:pt x="962527" y="2208038"/>
                </a:cubicBezTo>
                <a:cubicBezTo>
                  <a:pt x="1100890" y="2398538"/>
                  <a:pt x="1293395" y="2508827"/>
                  <a:pt x="1515979" y="2689301"/>
                </a:cubicBezTo>
                <a:cubicBezTo>
                  <a:pt x="1738563" y="2869775"/>
                  <a:pt x="2135606" y="3174575"/>
                  <a:pt x="2298032" y="3290880"/>
                </a:cubicBezTo>
                <a:cubicBezTo>
                  <a:pt x="2460458" y="3407185"/>
                  <a:pt x="2414337" y="3334996"/>
                  <a:pt x="2490537" y="3387133"/>
                </a:cubicBezTo>
                <a:cubicBezTo>
                  <a:pt x="2566737" y="3439270"/>
                  <a:pt x="2596816" y="3533517"/>
                  <a:pt x="2755232" y="3603701"/>
                </a:cubicBezTo>
                <a:cubicBezTo>
                  <a:pt x="2913648" y="3673885"/>
                  <a:pt x="3441032" y="3808238"/>
                  <a:pt x="3441032" y="3808238"/>
                </a:cubicBezTo>
                <a:cubicBezTo>
                  <a:pt x="3665621" y="3874412"/>
                  <a:pt x="3960395" y="3950612"/>
                  <a:pt x="4102769" y="4000743"/>
                </a:cubicBezTo>
                <a:cubicBezTo>
                  <a:pt x="4245143" y="4050874"/>
                  <a:pt x="4221079" y="3988711"/>
                  <a:pt x="4295274" y="4109027"/>
                </a:cubicBezTo>
                <a:cubicBezTo>
                  <a:pt x="4369469" y="4229343"/>
                  <a:pt x="4475748" y="4566227"/>
                  <a:pt x="4547937" y="4722638"/>
                </a:cubicBezTo>
                <a:cubicBezTo>
                  <a:pt x="4620126" y="4879049"/>
                  <a:pt x="4638174" y="4891081"/>
                  <a:pt x="4728411" y="5047491"/>
                </a:cubicBezTo>
                <a:cubicBezTo>
                  <a:pt x="4818648" y="5203901"/>
                  <a:pt x="4995111" y="5494664"/>
                  <a:pt x="5089358" y="5661101"/>
                </a:cubicBezTo>
                <a:cubicBezTo>
                  <a:pt x="5183605" y="5827538"/>
                  <a:pt x="5243763" y="5941838"/>
                  <a:pt x="5293895" y="6046112"/>
                </a:cubicBezTo>
                <a:cubicBezTo>
                  <a:pt x="5344027" y="6150386"/>
                  <a:pt x="5338011" y="6162417"/>
                  <a:pt x="5390148" y="6286743"/>
                </a:cubicBezTo>
                <a:cubicBezTo>
                  <a:pt x="5442285" y="6411069"/>
                  <a:pt x="5544553" y="6661727"/>
                  <a:pt x="5606716" y="6792069"/>
                </a:cubicBezTo>
                <a:cubicBezTo>
                  <a:pt x="5668879" y="6922411"/>
                  <a:pt x="5706980" y="6988585"/>
                  <a:pt x="5763127" y="7068796"/>
                </a:cubicBezTo>
                <a:cubicBezTo>
                  <a:pt x="5819274" y="7149007"/>
                  <a:pt x="5907505" y="7209165"/>
                  <a:pt x="5943600" y="7273333"/>
                </a:cubicBezTo>
                <a:cubicBezTo>
                  <a:pt x="5979695" y="7337501"/>
                  <a:pt x="5963089" y="7381695"/>
                  <a:pt x="5979695" y="7453806"/>
                </a:cubicBezTo>
                <a:cubicBezTo>
                  <a:pt x="5996301" y="7525917"/>
                  <a:pt x="5955947" y="7645039"/>
                  <a:pt x="5983470" y="7777714"/>
                </a:cubicBezTo>
                <a:cubicBezTo>
                  <a:pt x="6010993" y="7910389"/>
                  <a:pt x="6061164" y="8185111"/>
                  <a:pt x="6108976" y="8339503"/>
                </a:cubicBezTo>
                <a:cubicBezTo>
                  <a:pt x="6156788" y="8493895"/>
                  <a:pt x="6163865" y="8679899"/>
                  <a:pt x="6222529" y="8805667"/>
                </a:cubicBezTo>
                <a:cubicBezTo>
                  <a:pt x="6281193" y="8931435"/>
                  <a:pt x="6399306" y="8981293"/>
                  <a:pt x="6431076" y="904630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B7F67E55-C35A-4A2C-BE18-81136C711A29}"/>
              </a:ext>
            </a:extLst>
          </p:cNvPr>
          <p:cNvSpPr/>
          <p:nvPr/>
        </p:nvSpPr>
        <p:spPr>
          <a:xfrm>
            <a:off x="397042" y="5938892"/>
            <a:ext cx="2938321" cy="762697"/>
          </a:xfrm>
          <a:custGeom>
            <a:avLst/>
            <a:gdLst>
              <a:gd name="connsiteX0" fmla="*/ 0 w 2779295"/>
              <a:gd name="connsiteY0" fmla="*/ 842210 h 842210"/>
              <a:gd name="connsiteX1" fmla="*/ 1263316 w 2779295"/>
              <a:gd name="connsiteY1" fmla="*/ 397042 h 842210"/>
              <a:gd name="connsiteX2" fmla="*/ 2141621 w 2779295"/>
              <a:gd name="connsiteY2" fmla="*/ 264695 h 842210"/>
              <a:gd name="connsiteX3" fmla="*/ 2538663 w 2779295"/>
              <a:gd name="connsiteY3" fmla="*/ 144379 h 842210"/>
              <a:gd name="connsiteX4" fmla="*/ 2779295 w 2779295"/>
              <a:gd name="connsiteY4" fmla="*/ 0 h 842210"/>
              <a:gd name="connsiteX0" fmla="*/ 0 w 2938321"/>
              <a:gd name="connsiteY0" fmla="*/ 762697 h 762697"/>
              <a:gd name="connsiteX1" fmla="*/ 1263316 w 2938321"/>
              <a:gd name="connsiteY1" fmla="*/ 317529 h 762697"/>
              <a:gd name="connsiteX2" fmla="*/ 2141621 w 2938321"/>
              <a:gd name="connsiteY2" fmla="*/ 185182 h 762697"/>
              <a:gd name="connsiteX3" fmla="*/ 2538663 w 2938321"/>
              <a:gd name="connsiteY3" fmla="*/ 64866 h 762697"/>
              <a:gd name="connsiteX4" fmla="*/ 2938321 w 2938321"/>
              <a:gd name="connsiteY4" fmla="*/ 0 h 762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38321" h="762697">
                <a:moveTo>
                  <a:pt x="0" y="762697"/>
                </a:moveTo>
                <a:cubicBezTo>
                  <a:pt x="453189" y="588239"/>
                  <a:pt x="906379" y="413781"/>
                  <a:pt x="1263316" y="317529"/>
                </a:cubicBezTo>
                <a:cubicBezTo>
                  <a:pt x="1620253" y="221277"/>
                  <a:pt x="1929063" y="227293"/>
                  <a:pt x="2141621" y="185182"/>
                </a:cubicBezTo>
                <a:cubicBezTo>
                  <a:pt x="2354179" y="143071"/>
                  <a:pt x="2432384" y="108982"/>
                  <a:pt x="2538663" y="64866"/>
                </a:cubicBezTo>
                <a:cubicBezTo>
                  <a:pt x="2644942" y="20750"/>
                  <a:pt x="2871144" y="50131"/>
                  <a:pt x="2938321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D0E76D05-5CE8-45A1-BC58-2636B74BF1E3}"/>
              </a:ext>
            </a:extLst>
          </p:cNvPr>
          <p:cNvSpPr/>
          <p:nvPr/>
        </p:nvSpPr>
        <p:spPr>
          <a:xfrm>
            <a:off x="954507" y="5935161"/>
            <a:ext cx="2432521" cy="12040019"/>
          </a:xfrm>
          <a:custGeom>
            <a:avLst/>
            <a:gdLst>
              <a:gd name="connsiteX0" fmla="*/ 1556370 w 1669243"/>
              <a:gd name="connsiteY0" fmla="*/ 0 h 9897979"/>
              <a:gd name="connsiteX1" fmla="*/ 1668665 w 1669243"/>
              <a:gd name="connsiteY1" fmla="*/ 288758 h 9897979"/>
              <a:gd name="connsiteX2" fmla="*/ 1588455 w 1669243"/>
              <a:gd name="connsiteY2" fmla="*/ 689810 h 9897979"/>
              <a:gd name="connsiteX3" fmla="*/ 1347823 w 1669243"/>
              <a:gd name="connsiteY3" fmla="*/ 1122947 h 9897979"/>
              <a:gd name="connsiteX4" fmla="*/ 1091149 w 1669243"/>
              <a:gd name="connsiteY4" fmla="*/ 1684421 h 9897979"/>
              <a:gd name="connsiteX5" fmla="*/ 1043023 w 1669243"/>
              <a:gd name="connsiteY5" fmla="*/ 2229852 h 9897979"/>
              <a:gd name="connsiteX6" fmla="*/ 866560 w 1669243"/>
              <a:gd name="connsiteY6" fmla="*/ 2614863 h 9897979"/>
              <a:gd name="connsiteX7" fmla="*/ 641970 w 1669243"/>
              <a:gd name="connsiteY7" fmla="*/ 2967789 h 9897979"/>
              <a:gd name="connsiteX8" fmla="*/ 369255 w 1669243"/>
              <a:gd name="connsiteY8" fmla="*/ 3368842 h 9897979"/>
              <a:gd name="connsiteX9" fmla="*/ 369255 w 1669243"/>
              <a:gd name="connsiteY9" fmla="*/ 3705726 h 9897979"/>
              <a:gd name="connsiteX10" fmla="*/ 256960 w 1669243"/>
              <a:gd name="connsiteY10" fmla="*/ 4347410 h 9897979"/>
              <a:gd name="connsiteX11" fmla="*/ 208834 w 1669243"/>
              <a:gd name="connsiteY11" fmla="*/ 4892842 h 9897979"/>
              <a:gd name="connsiteX12" fmla="*/ 48413 w 1669243"/>
              <a:gd name="connsiteY12" fmla="*/ 5727031 h 9897979"/>
              <a:gd name="connsiteX13" fmla="*/ 286 w 1669243"/>
              <a:gd name="connsiteY13" fmla="*/ 6144126 h 9897979"/>
              <a:gd name="connsiteX14" fmla="*/ 64455 w 1669243"/>
              <a:gd name="connsiteY14" fmla="*/ 7026442 h 9897979"/>
              <a:gd name="connsiteX15" fmla="*/ 112581 w 1669243"/>
              <a:gd name="connsiteY15" fmla="*/ 7620000 h 9897979"/>
              <a:gd name="connsiteX16" fmla="*/ 208834 w 1669243"/>
              <a:gd name="connsiteY16" fmla="*/ 8309810 h 9897979"/>
              <a:gd name="connsiteX17" fmla="*/ 305086 w 1669243"/>
              <a:gd name="connsiteY17" fmla="*/ 8614610 h 9897979"/>
              <a:gd name="connsiteX18" fmla="*/ 289044 w 1669243"/>
              <a:gd name="connsiteY18" fmla="*/ 9256294 h 9897979"/>
              <a:gd name="connsiteX19" fmla="*/ 353213 w 1669243"/>
              <a:gd name="connsiteY19" fmla="*/ 9561094 h 9897979"/>
              <a:gd name="connsiteX20" fmla="*/ 369255 w 1669243"/>
              <a:gd name="connsiteY20" fmla="*/ 9897979 h 9897979"/>
              <a:gd name="connsiteX0" fmla="*/ 1619981 w 1670808"/>
              <a:gd name="connsiteY0" fmla="*/ 0 h 9850271"/>
              <a:gd name="connsiteX1" fmla="*/ 1668665 w 1670808"/>
              <a:gd name="connsiteY1" fmla="*/ 241050 h 9850271"/>
              <a:gd name="connsiteX2" fmla="*/ 1588455 w 1670808"/>
              <a:gd name="connsiteY2" fmla="*/ 642102 h 9850271"/>
              <a:gd name="connsiteX3" fmla="*/ 1347823 w 1670808"/>
              <a:gd name="connsiteY3" fmla="*/ 1075239 h 9850271"/>
              <a:gd name="connsiteX4" fmla="*/ 1091149 w 1670808"/>
              <a:gd name="connsiteY4" fmla="*/ 1636713 h 9850271"/>
              <a:gd name="connsiteX5" fmla="*/ 1043023 w 1670808"/>
              <a:gd name="connsiteY5" fmla="*/ 2182144 h 9850271"/>
              <a:gd name="connsiteX6" fmla="*/ 866560 w 1670808"/>
              <a:gd name="connsiteY6" fmla="*/ 2567155 h 9850271"/>
              <a:gd name="connsiteX7" fmla="*/ 641970 w 1670808"/>
              <a:gd name="connsiteY7" fmla="*/ 2920081 h 9850271"/>
              <a:gd name="connsiteX8" fmla="*/ 369255 w 1670808"/>
              <a:gd name="connsiteY8" fmla="*/ 3321134 h 9850271"/>
              <a:gd name="connsiteX9" fmla="*/ 369255 w 1670808"/>
              <a:gd name="connsiteY9" fmla="*/ 3658018 h 9850271"/>
              <a:gd name="connsiteX10" fmla="*/ 256960 w 1670808"/>
              <a:gd name="connsiteY10" fmla="*/ 4299702 h 9850271"/>
              <a:gd name="connsiteX11" fmla="*/ 208834 w 1670808"/>
              <a:gd name="connsiteY11" fmla="*/ 4845134 h 9850271"/>
              <a:gd name="connsiteX12" fmla="*/ 48413 w 1670808"/>
              <a:gd name="connsiteY12" fmla="*/ 5679323 h 9850271"/>
              <a:gd name="connsiteX13" fmla="*/ 286 w 1670808"/>
              <a:gd name="connsiteY13" fmla="*/ 6096418 h 9850271"/>
              <a:gd name="connsiteX14" fmla="*/ 64455 w 1670808"/>
              <a:gd name="connsiteY14" fmla="*/ 6978734 h 9850271"/>
              <a:gd name="connsiteX15" fmla="*/ 112581 w 1670808"/>
              <a:gd name="connsiteY15" fmla="*/ 7572292 h 9850271"/>
              <a:gd name="connsiteX16" fmla="*/ 208834 w 1670808"/>
              <a:gd name="connsiteY16" fmla="*/ 8262102 h 9850271"/>
              <a:gd name="connsiteX17" fmla="*/ 305086 w 1670808"/>
              <a:gd name="connsiteY17" fmla="*/ 8566902 h 9850271"/>
              <a:gd name="connsiteX18" fmla="*/ 289044 w 1670808"/>
              <a:gd name="connsiteY18" fmla="*/ 9208586 h 9850271"/>
              <a:gd name="connsiteX19" fmla="*/ 353213 w 1670808"/>
              <a:gd name="connsiteY19" fmla="*/ 9513386 h 9850271"/>
              <a:gd name="connsiteX20" fmla="*/ 369255 w 1670808"/>
              <a:gd name="connsiteY20" fmla="*/ 9850271 h 9850271"/>
              <a:gd name="connsiteX0" fmla="*/ 2381695 w 2432522"/>
              <a:gd name="connsiteY0" fmla="*/ 0 h 12040019"/>
              <a:gd name="connsiteX1" fmla="*/ 2430379 w 2432522"/>
              <a:gd name="connsiteY1" fmla="*/ 241050 h 12040019"/>
              <a:gd name="connsiteX2" fmla="*/ 2350169 w 2432522"/>
              <a:gd name="connsiteY2" fmla="*/ 642102 h 12040019"/>
              <a:gd name="connsiteX3" fmla="*/ 2109537 w 2432522"/>
              <a:gd name="connsiteY3" fmla="*/ 1075239 h 12040019"/>
              <a:gd name="connsiteX4" fmla="*/ 1852863 w 2432522"/>
              <a:gd name="connsiteY4" fmla="*/ 1636713 h 12040019"/>
              <a:gd name="connsiteX5" fmla="*/ 1804737 w 2432522"/>
              <a:gd name="connsiteY5" fmla="*/ 2182144 h 12040019"/>
              <a:gd name="connsiteX6" fmla="*/ 1628274 w 2432522"/>
              <a:gd name="connsiteY6" fmla="*/ 2567155 h 12040019"/>
              <a:gd name="connsiteX7" fmla="*/ 1403684 w 2432522"/>
              <a:gd name="connsiteY7" fmla="*/ 2920081 h 12040019"/>
              <a:gd name="connsiteX8" fmla="*/ 1130969 w 2432522"/>
              <a:gd name="connsiteY8" fmla="*/ 3321134 h 12040019"/>
              <a:gd name="connsiteX9" fmla="*/ 1130969 w 2432522"/>
              <a:gd name="connsiteY9" fmla="*/ 3658018 h 12040019"/>
              <a:gd name="connsiteX10" fmla="*/ 1018674 w 2432522"/>
              <a:gd name="connsiteY10" fmla="*/ 4299702 h 12040019"/>
              <a:gd name="connsiteX11" fmla="*/ 970548 w 2432522"/>
              <a:gd name="connsiteY11" fmla="*/ 4845134 h 12040019"/>
              <a:gd name="connsiteX12" fmla="*/ 810127 w 2432522"/>
              <a:gd name="connsiteY12" fmla="*/ 5679323 h 12040019"/>
              <a:gd name="connsiteX13" fmla="*/ 762000 w 2432522"/>
              <a:gd name="connsiteY13" fmla="*/ 6096418 h 12040019"/>
              <a:gd name="connsiteX14" fmla="*/ 826169 w 2432522"/>
              <a:gd name="connsiteY14" fmla="*/ 6978734 h 12040019"/>
              <a:gd name="connsiteX15" fmla="*/ 874295 w 2432522"/>
              <a:gd name="connsiteY15" fmla="*/ 7572292 h 12040019"/>
              <a:gd name="connsiteX16" fmla="*/ 970548 w 2432522"/>
              <a:gd name="connsiteY16" fmla="*/ 8262102 h 12040019"/>
              <a:gd name="connsiteX17" fmla="*/ 1066800 w 2432522"/>
              <a:gd name="connsiteY17" fmla="*/ 8566902 h 12040019"/>
              <a:gd name="connsiteX18" fmla="*/ 1050758 w 2432522"/>
              <a:gd name="connsiteY18" fmla="*/ 9208586 h 12040019"/>
              <a:gd name="connsiteX19" fmla="*/ 1114927 w 2432522"/>
              <a:gd name="connsiteY19" fmla="*/ 9513386 h 12040019"/>
              <a:gd name="connsiteX20" fmla="*/ 1 w 2432522"/>
              <a:gd name="connsiteY20" fmla="*/ 12040019 h 12040019"/>
              <a:gd name="connsiteX0" fmla="*/ 2381694 w 2432521"/>
              <a:gd name="connsiteY0" fmla="*/ 0 h 12040019"/>
              <a:gd name="connsiteX1" fmla="*/ 2430378 w 2432521"/>
              <a:gd name="connsiteY1" fmla="*/ 241050 h 12040019"/>
              <a:gd name="connsiteX2" fmla="*/ 2350168 w 2432521"/>
              <a:gd name="connsiteY2" fmla="*/ 642102 h 12040019"/>
              <a:gd name="connsiteX3" fmla="*/ 2109536 w 2432521"/>
              <a:gd name="connsiteY3" fmla="*/ 1075239 h 12040019"/>
              <a:gd name="connsiteX4" fmla="*/ 1852862 w 2432521"/>
              <a:gd name="connsiteY4" fmla="*/ 1636713 h 12040019"/>
              <a:gd name="connsiteX5" fmla="*/ 1804736 w 2432521"/>
              <a:gd name="connsiteY5" fmla="*/ 2182144 h 12040019"/>
              <a:gd name="connsiteX6" fmla="*/ 1628273 w 2432521"/>
              <a:gd name="connsiteY6" fmla="*/ 2567155 h 12040019"/>
              <a:gd name="connsiteX7" fmla="*/ 1403683 w 2432521"/>
              <a:gd name="connsiteY7" fmla="*/ 2920081 h 12040019"/>
              <a:gd name="connsiteX8" fmla="*/ 1130968 w 2432521"/>
              <a:gd name="connsiteY8" fmla="*/ 3321134 h 12040019"/>
              <a:gd name="connsiteX9" fmla="*/ 1130968 w 2432521"/>
              <a:gd name="connsiteY9" fmla="*/ 3658018 h 12040019"/>
              <a:gd name="connsiteX10" fmla="*/ 1018673 w 2432521"/>
              <a:gd name="connsiteY10" fmla="*/ 4299702 h 12040019"/>
              <a:gd name="connsiteX11" fmla="*/ 970547 w 2432521"/>
              <a:gd name="connsiteY11" fmla="*/ 4845134 h 12040019"/>
              <a:gd name="connsiteX12" fmla="*/ 810126 w 2432521"/>
              <a:gd name="connsiteY12" fmla="*/ 5679323 h 12040019"/>
              <a:gd name="connsiteX13" fmla="*/ 761999 w 2432521"/>
              <a:gd name="connsiteY13" fmla="*/ 6096418 h 12040019"/>
              <a:gd name="connsiteX14" fmla="*/ 826168 w 2432521"/>
              <a:gd name="connsiteY14" fmla="*/ 6978734 h 12040019"/>
              <a:gd name="connsiteX15" fmla="*/ 874294 w 2432521"/>
              <a:gd name="connsiteY15" fmla="*/ 7572292 h 12040019"/>
              <a:gd name="connsiteX16" fmla="*/ 970547 w 2432521"/>
              <a:gd name="connsiteY16" fmla="*/ 8262102 h 12040019"/>
              <a:gd name="connsiteX17" fmla="*/ 1066799 w 2432521"/>
              <a:gd name="connsiteY17" fmla="*/ 8566902 h 12040019"/>
              <a:gd name="connsiteX18" fmla="*/ 1050757 w 2432521"/>
              <a:gd name="connsiteY18" fmla="*/ 9208586 h 12040019"/>
              <a:gd name="connsiteX19" fmla="*/ 1114926 w 2432521"/>
              <a:gd name="connsiteY19" fmla="*/ 9513386 h 12040019"/>
              <a:gd name="connsiteX20" fmla="*/ 1018672 w 2432521"/>
              <a:gd name="connsiteY20" fmla="*/ 11197807 h 12040019"/>
              <a:gd name="connsiteX21" fmla="*/ 0 w 2432521"/>
              <a:gd name="connsiteY21" fmla="*/ 12040019 h 12040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432521" h="12040019">
                <a:moveTo>
                  <a:pt x="2381694" y="0"/>
                </a:moveTo>
                <a:cubicBezTo>
                  <a:pt x="2435168" y="86895"/>
                  <a:pt x="2435632" y="134033"/>
                  <a:pt x="2430378" y="241050"/>
                </a:cubicBezTo>
                <a:cubicBezTo>
                  <a:pt x="2425124" y="348067"/>
                  <a:pt x="2403642" y="503071"/>
                  <a:pt x="2350168" y="642102"/>
                </a:cubicBezTo>
                <a:cubicBezTo>
                  <a:pt x="2296694" y="781133"/>
                  <a:pt x="2192420" y="909471"/>
                  <a:pt x="2109536" y="1075239"/>
                </a:cubicBezTo>
                <a:cubicBezTo>
                  <a:pt x="2026652" y="1241008"/>
                  <a:pt x="1903662" y="1452229"/>
                  <a:pt x="1852862" y="1636713"/>
                </a:cubicBezTo>
                <a:cubicBezTo>
                  <a:pt x="1802062" y="1821197"/>
                  <a:pt x="1842167" y="2027070"/>
                  <a:pt x="1804736" y="2182144"/>
                </a:cubicBezTo>
                <a:cubicBezTo>
                  <a:pt x="1767305" y="2337218"/>
                  <a:pt x="1695115" y="2444165"/>
                  <a:pt x="1628273" y="2567155"/>
                </a:cubicBezTo>
                <a:cubicBezTo>
                  <a:pt x="1561431" y="2690145"/>
                  <a:pt x="1486567" y="2794418"/>
                  <a:pt x="1403683" y="2920081"/>
                </a:cubicBezTo>
                <a:cubicBezTo>
                  <a:pt x="1320799" y="3045744"/>
                  <a:pt x="1176420" y="3198145"/>
                  <a:pt x="1130968" y="3321134"/>
                </a:cubicBezTo>
                <a:cubicBezTo>
                  <a:pt x="1085516" y="3444123"/>
                  <a:pt x="1149684" y="3494923"/>
                  <a:pt x="1130968" y="3658018"/>
                </a:cubicBezTo>
                <a:cubicBezTo>
                  <a:pt x="1112252" y="3821113"/>
                  <a:pt x="1045410" y="4101849"/>
                  <a:pt x="1018673" y="4299702"/>
                </a:cubicBezTo>
                <a:cubicBezTo>
                  <a:pt x="991936" y="4497555"/>
                  <a:pt x="1005305" y="4615197"/>
                  <a:pt x="970547" y="4845134"/>
                </a:cubicBezTo>
                <a:cubicBezTo>
                  <a:pt x="935789" y="5075071"/>
                  <a:pt x="844884" y="5470776"/>
                  <a:pt x="810126" y="5679323"/>
                </a:cubicBezTo>
                <a:cubicBezTo>
                  <a:pt x="775368" y="5887870"/>
                  <a:pt x="759325" y="5879850"/>
                  <a:pt x="761999" y="6096418"/>
                </a:cubicBezTo>
                <a:cubicBezTo>
                  <a:pt x="764673" y="6312986"/>
                  <a:pt x="807452" y="6732755"/>
                  <a:pt x="826168" y="6978734"/>
                </a:cubicBezTo>
                <a:cubicBezTo>
                  <a:pt x="844884" y="7224713"/>
                  <a:pt x="850231" y="7358397"/>
                  <a:pt x="874294" y="7572292"/>
                </a:cubicBezTo>
                <a:cubicBezTo>
                  <a:pt x="898357" y="7786187"/>
                  <a:pt x="938463" y="8096334"/>
                  <a:pt x="970547" y="8262102"/>
                </a:cubicBezTo>
                <a:cubicBezTo>
                  <a:pt x="1002631" y="8427870"/>
                  <a:pt x="1053431" y="8409155"/>
                  <a:pt x="1066799" y="8566902"/>
                </a:cubicBezTo>
                <a:cubicBezTo>
                  <a:pt x="1080167" y="8724649"/>
                  <a:pt x="1042736" y="9050839"/>
                  <a:pt x="1050757" y="9208586"/>
                </a:cubicBezTo>
                <a:cubicBezTo>
                  <a:pt x="1058778" y="9366333"/>
                  <a:pt x="1232568" y="9193881"/>
                  <a:pt x="1114926" y="9513386"/>
                </a:cubicBezTo>
                <a:cubicBezTo>
                  <a:pt x="997284" y="9832891"/>
                  <a:pt x="1204493" y="10776702"/>
                  <a:pt x="1018672" y="11197807"/>
                </a:cubicBezTo>
                <a:cubicBezTo>
                  <a:pt x="832851" y="11618912"/>
                  <a:pt x="57484" y="11887619"/>
                  <a:pt x="0" y="12040019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2FDB5FBB-6097-4407-84B4-9CC5348B029E}"/>
              </a:ext>
            </a:extLst>
          </p:cNvPr>
          <p:cNvSpPr/>
          <p:nvPr/>
        </p:nvSpPr>
        <p:spPr>
          <a:xfrm>
            <a:off x="408078" y="6487900"/>
            <a:ext cx="1880936" cy="2582780"/>
          </a:xfrm>
          <a:custGeom>
            <a:avLst/>
            <a:gdLst>
              <a:gd name="connsiteX0" fmla="*/ 0 w 1604210"/>
              <a:gd name="connsiteY0" fmla="*/ 0 h 2390274"/>
              <a:gd name="connsiteX1" fmla="*/ 352926 w 1604210"/>
              <a:gd name="connsiteY1" fmla="*/ 352927 h 2390274"/>
              <a:gd name="connsiteX2" fmla="*/ 481263 w 1604210"/>
              <a:gd name="connsiteY2" fmla="*/ 705853 h 2390274"/>
              <a:gd name="connsiteX3" fmla="*/ 689810 w 1604210"/>
              <a:gd name="connsiteY3" fmla="*/ 1171074 h 2390274"/>
              <a:gd name="connsiteX4" fmla="*/ 978568 w 1604210"/>
              <a:gd name="connsiteY4" fmla="*/ 1620253 h 2390274"/>
              <a:gd name="connsiteX5" fmla="*/ 1106905 w 1604210"/>
              <a:gd name="connsiteY5" fmla="*/ 1892969 h 2390274"/>
              <a:gd name="connsiteX6" fmla="*/ 1331494 w 1604210"/>
              <a:gd name="connsiteY6" fmla="*/ 1957137 h 2390274"/>
              <a:gd name="connsiteX7" fmla="*/ 1556084 w 1604210"/>
              <a:gd name="connsiteY7" fmla="*/ 2165685 h 2390274"/>
              <a:gd name="connsiteX8" fmla="*/ 1572126 w 1604210"/>
              <a:gd name="connsiteY8" fmla="*/ 2261937 h 2390274"/>
              <a:gd name="connsiteX9" fmla="*/ 1604210 w 1604210"/>
              <a:gd name="connsiteY9" fmla="*/ 2390274 h 2390274"/>
              <a:gd name="connsiteX0" fmla="*/ 0 w 1880936"/>
              <a:gd name="connsiteY0" fmla="*/ 0 h 2582780"/>
              <a:gd name="connsiteX1" fmla="*/ 629652 w 1880936"/>
              <a:gd name="connsiteY1" fmla="*/ 545433 h 2582780"/>
              <a:gd name="connsiteX2" fmla="*/ 757989 w 1880936"/>
              <a:gd name="connsiteY2" fmla="*/ 898359 h 2582780"/>
              <a:gd name="connsiteX3" fmla="*/ 966536 w 1880936"/>
              <a:gd name="connsiteY3" fmla="*/ 1363580 h 2582780"/>
              <a:gd name="connsiteX4" fmla="*/ 1255294 w 1880936"/>
              <a:gd name="connsiteY4" fmla="*/ 1812759 h 2582780"/>
              <a:gd name="connsiteX5" fmla="*/ 1383631 w 1880936"/>
              <a:gd name="connsiteY5" fmla="*/ 2085475 h 2582780"/>
              <a:gd name="connsiteX6" fmla="*/ 1608220 w 1880936"/>
              <a:gd name="connsiteY6" fmla="*/ 2149643 h 2582780"/>
              <a:gd name="connsiteX7" fmla="*/ 1832810 w 1880936"/>
              <a:gd name="connsiteY7" fmla="*/ 2358191 h 2582780"/>
              <a:gd name="connsiteX8" fmla="*/ 1848852 w 1880936"/>
              <a:gd name="connsiteY8" fmla="*/ 2454443 h 2582780"/>
              <a:gd name="connsiteX9" fmla="*/ 1880936 w 1880936"/>
              <a:gd name="connsiteY9" fmla="*/ 2582780 h 2582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80936" h="2582780">
                <a:moveTo>
                  <a:pt x="0" y="0"/>
                </a:moveTo>
                <a:cubicBezTo>
                  <a:pt x="136357" y="117642"/>
                  <a:pt x="503321" y="395707"/>
                  <a:pt x="629652" y="545433"/>
                </a:cubicBezTo>
                <a:cubicBezTo>
                  <a:pt x="755984" y="695160"/>
                  <a:pt x="701842" y="762001"/>
                  <a:pt x="757989" y="898359"/>
                </a:cubicBezTo>
                <a:cubicBezTo>
                  <a:pt x="814136" y="1034717"/>
                  <a:pt x="883652" y="1211180"/>
                  <a:pt x="966536" y="1363580"/>
                </a:cubicBezTo>
                <a:cubicBezTo>
                  <a:pt x="1049420" y="1515980"/>
                  <a:pt x="1185778" y="1692443"/>
                  <a:pt x="1255294" y="1812759"/>
                </a:cubicBezTo>
                <a:cubicBezTo>
                  <a:pt x="1324810" y="1933075"/>
                  <a:pt x="1324810" y="2029328"/>
                  <a:pt x="1383631" y="2085475"/>
                </a:cubicBezTo>
                <a:cubicBezTo>
                  <a:pt x="1442452" y="2141622"/>
                  <a:pt x="1533357" y="2104190"/>
                  <a:pt x="1608220" y="2149643"/>
                </a:cubicBezTo>
                <a:cubicBezTo>
                  <a:pt x="1683083" y="2195096"/>
                  <a:pt x="1792705" y="2307391"/>
                  <a:pt x="1832810" y="2358191"/>
                </a:cubicBezTo>
                <a:cubicBezTo>
                  <a:pt x="1872915" y="2408991"/>
                  <a:pt x="1840831" y="2417012"/>
                  <a:pt x="1848852" y="2454443"/>
                </a:cubicBezTo>
                <a:cubicBezTo>
                  <a:pt x="1856873" y="2491875"/>
                  <a:pt x="1872915" y="2580106"/>
                  <a:pt x="1880936" y="258278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DD76A9A1-A6C9-4D5D-B335-F49E09DE5271}"/>
              </a:ext>
            </a:extLst>
          </p:cNvPr>
          <p:cNvSpPr/>
          <p:nvPr/>
        </p:nvSpPr>
        <p:spPr>
          <a:xfrm>
            <a:off x="2310063" y="8619357"/>
            <a:ext cx="3753853" cy="1070845"/>
          </a:xfrm>
          <a:custGeom>
            <a:avLst/>
            <a:gdLst>
              <a:gd name="connsiteX0" fmla="*/ 0 w 3753853"/>
              <a:gd name="connsiteY0" fmla="*/ 396306 h 1070845"/>
              <a:gd name="connsiteX1" fmla="*/ 449179 w 3753853"/>
              <a:gd name="connsiteY1" fmla="*/ 396306 h 1070845"/>
              <a:gd name="connsiteX2" fmla="*/ 705853 w 3753853"/>
              <a:gd name="connsiteY2" fmla="*/ 508601 h 1070845"/>
              <a:gd name="connsiteX3" fmla="*/ 1074821 w 3753853"/>
              <a:gd name="connsiteY3" fmla="*/ 588811 h 1070845"/>
              <a:gd name="connsiteX4" fmla="*/ 1331495 w 3753853"/>
              <a:gd name="connsiteY4" fmla="*/ 717148 h 1070845"/>
              <a:gd name="connsiteX5" fmla="*/ 1780674 w 3753853"/>
              <a:gd name="connsiteY5" fmla="*/ 765275 h 1070845"/>
              <a:gd name="connsiteX6" fmla="*/ 2117558 w 3753853"/>
              <a:gd name="connsiteY6" fmla="*/ 781317 h 1070845"/>
              <a:gd name="connsiteX7" fmla="*/ 2422358 w 3753853"/>
              <a:gd name="connsiteY7" fmla="*/ 973822 h 1070845"/>
              <a:gd name="connsiteX8" fmla="*/ 2791326 w 3753853"/>
              <a:gd name="connsiteY8" fmla="*/ 1070075 h 1070845"/>
              <a:gd name="connsiteX9" fmla="*/ 3031958 w 3753853"/>
              <a:gd name="connsiteY9" fmla="*/ 925696 h 1070845"/>
              <a:gd name="connsiteX10" fmla="*/ 3352800 w 3753853"/>
              <a:gd name="connsiteY10" fmla="*/ 556727 h 1070845"/>
              <a:gd name="connsiteX11" fmla="*/ 3577390 w 3753853"/>
              <a:gd name="connsiteY11" fmla="*/ 203801 h 1070845"/>
              <a:gd name="connsiteX12" fmla="*/ 3625516 w 3753853"/>
              <a:gd name="connsiteY12" fmla="*/ 11296 h 1070845"/>
              <a:gd name="connsiteX13" fmla="*/ 3753853 w 3753853"/>
              <a:gd name="connsiteY13" fmla="*/ 11296 h 107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753853" h="1070845">
                <a:moveTo>
                  <a:pt x="0" y="396306"/>
                </a:moveTo>
                <a:cubicBezTo>
                  <a:pt x="165768" y="386948"/>
                  <a:pt x="331537" y="377590"/>
                  <a:pt x="449179" y="396306"/>
                </a:cubicBezTo>
                <a:cubicBezTo>
                  <a:pt x="566821" y="415022"/>
                  <a:pt x="601579" y="476517"/>
                  <a:pt x="705853" y="508601"/>
                </a:cubicBezTo>
                <a:cubicBezTo>
                  <a:pt x="810127" y="540685"/>
                  <a:pt x="970547" y="554053"/>
                  <a:pt x="1074821" y="588811"/>
                </a:cubicBezTo>
                <a:cubicBezTo>
                  <a:pt x="1179095" y="623569"/>
                  <a:pt x="1213853" y="687737"/>
                  <a:pt x="1331495" y="717148"/>
                </a:cubicBezTo>
                <a:cubicBezTo>
                  <a:pt x="1449137" y="746559"/>
                  <a:pt x="1649664" y="754580"/>
                  <a:pt x="1780674" y="765275"/>
                </a:cubicBezTo>
                <a:cubicBezTo>
                  <a:pt x="1911684" y="775970"/>
                  <a:pt x="2010611" y="746559"/>
                  <a:pt x="2117558" y="781317"/>
                </a:cubicBezTo>
                <a:cubicBezTo>
                  <a:pt x="2224505" y="816075"/>
                  <a:pt x="2310063" y="925696"/>
                  <a:pt x="2422358" y="973822"/>
                </a:cubicBezTo>
                <a:cubicBezTo>
                  <a:pt x="2534653" y="1021948"/>
                  <a:pt x="2689726" y="1078096"/>
                  <a:pt x="2791326" y="1070075"/>
                </a:cubicBezTo>
                <a:cubicBezTo>
                  <a:pt x="2892926" y="1062054"/>
                  <a:pt x="2938379" y="1011254"/>
                  <a:pt x="3031958" y="925696"/>
                </a:cubicBezTo>
                <a:cubicBezTo>
                  <a:pt x="3125537" y="840138"/>
                  <a:pt x="3261895" y="677043"/>
                  <a:pt x="3352800" y="556727"/>
                </a:cubicBezTo>
                <a:cubicBezTo>
                  <a:pt x="3443705" y="436411"/>
                  <a:pt x="3531937" y="294706"/>
                  <a:pt x="3577390" y="203801"/>
                </a:cubicBezTo>
                <a:cubicBezTo>
                  <a:pt x="3622843" y="112896"/>
                  <a:pt x="3596106" y="43380"/>
                  <a:pt x="3625516" y="11296"/>
                </a:cubicBezTo>
                <a:cubicBezTo>
                  <a:pt x="3654926" y="-20788"/>
                  <a:pt x="3713748" y="27338"/>
                  <a:pt x="3753853" y="1129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Freeform: Shape 30">
            <a:extLst>
              <a:ext uri="{FF2B5EF4-FFF2-40B4-BE49-F238E27FC236}">
                <a16:creationId xmlns:a16="http://schemas.microsoft.com/office/drawing/2014/main" id="{5A6F7FA8-7707-4695-82A5-55877E455228}"/>
              </a:ext>
            </a:extLst>
          </p:cNvPr>
          <p:cNvSpPr/>
          <p:nvPr/>
        </p:nvSpPr>
        <p:spPr>
          <a:xfrm>
            <a:off x="4050590" y="9432758"/>
            <a:ext cx="187107" cy="4924926"/>
          </a:xfrm>
          <a:custGeom>
            <a:avLst/>
            <a:gdLst>
              <a:gd name="connsiteX0" fmla="*/ 119944 w 186541"/>
              <a:gd name="connsiteY0" fmla="*/ 0 h 4924926"/>
              <a:gd name="connsiteX1" fmla="*/ 152029 w 186541"/>
              <a:gd name="connsiteY1" fmla="*/ 224589 h 4924926"/>
              <a:gd name="connsiteX2" fmla="*/ 7650 w 186541"/>
              <a:gd name="connsiteY2" fmla="*/ 577516 h 4924926"/>
              <a:gd name="connsiteX3" fmla="*/ 23692 w 186541"/>
              <a:gd name="connsiteY3" fmla="*/ 946484 h 4924926"/>
              <a:gd name="connsiteX4" fmla="*/ 55776 w 186541"/>
              <a:gd name="connsiteY4" fmla="*/ 1652337 h 4924926"/>
              <a:gd name="connsiteX5" fmla="*/ 184113 w 186541"/>
              <a:gd name="connsiteY5" fmla="*/ 2133600 h 4924926"/>
              <a:gd name="connsiteX6" fmla="*/ 135986 w 186541"/>
              <a:gd name="connsiteY6" fmla="*/ 2855495 h 4924926"/>
              <a:gd name="connsiteX7" fmla="*/ 87860 w 186541"/>
              <a:gd name="connsiteY7" fmla="*/ 3256547 h 4924926"/>
              <a:gd name="connsiteX8" fmla="*/ 119944 w 186541"/>
              <a:gd name="connsiteY8" fmla="*/ 3850105 h 4924926"/>
              <a:gd name="connsiteX9" fmla="*/ 39734 w 186541"/>
              <a:gd name="connsiteY9" fmla="*/ 4539916 h 4924926"/>
              <a:gd name="connsiteX10" fmla="*/ 71818 w 186541"/>
              <a:gd name="connsiteY10" fmla="*/ 4924926 h 4924926"/>
              <a:gd name="connsiteX0" fmla="*/ 119944 w 186782"/>
              <a:gd name="connsiteY0" fmla="*/ 0 h 4924926"/>
              <a:gd name="connsiteX1" fmla="*/ 152029 w 186782"/>
              <a:gd name="connsiteY1" fmla="*/ 224589 h 4924926"/>
              <a:gd name="connsiteX2" fmla="*/ 7650 w 186782"/>
              <a:gd name="connsiteY2" fmla="*/ 577516 h 4924926"/>
              <a:gd name="connsiteX3" fmla="*/ 23692 w 186782"/>
              <a:gd name="connsiteY3" fmla="*/ 946484 h 4924926"/>
              <a:gd name="connsiteX4" fmla="*/ 55776 w 186782"/>
              <a:gd name="connsiteY4" fmla="*/ 1652337 h 4924926"/>
              <a:gd name="connsiteX5" fmla="*/ 184113 w 186782"/>
              <a:gd name="connsiteY5" fmla="*/ 2133600 h 4924926"/>
              <a:gd name="connsiteX6" fmla="*/ 135986 w 186782"/>
              <a:gd name="connsiteY6" fmla="*/ 2855495 h 4924926"/>
              <a:gd name="connsiteX7" fmla="*/ 55776 w 186782"/>
              <a:gd name="connsiteY7" fmla="*/ 3272589 h 4924926"/>
              <a:gd name="connsiteX8" fmla="*/ 119944 w 186782"/>
              <a:gd name="connsiteY8" fmla="*/ 3850105 h 4924926"/>
              <a:gd name="connsiteX9" fmla="*/ 39734 w 186782"/>
              <a:gd name="connsiteY9" fmla="*/ 4539916 h 4924926"/>
              <a:gd name="connsiteX10" fmla="*/ 71818 w 186782"/>
              <a:gd name="connsiteY10" fmla="*/ 4924926 h 4924926"/>
              <a:gd name="connsiteX0" fmla="*/ 119944 w 186782"/>
              <a:gd name="connsiteY0" fmla="*/ 0 h 4924926"/>
              <a:gd name="connsiteX1" fmla="*/ 152029 w 186782"/>
              <a:gd name="connsiteY1" fmla="*/ 224589 h 4924926"/>
              <a:gd name="connsiteX2" fmla="*/ 7650 w 186782"/>
              <a:gd name="connsiteY2" fmla="*/ 577516 h 4924926"/>
              <a:gd name="connsiteX3" fmla="*/ 23692 w 186782"/>
              <a:gd name="connsiteY3" fmla="*/ 946484 h 4924926"/>
              <a:gd name="connsiteX4" fmla="*/ 55776 w 186782"/>
              <a:gd name="connsiteY4" fmla="*/ 1652337 h 4924926"/>
              <a:gd name="connsiteX5" fmla="*/ 184113 w 186782"/>
              <a:gd name="connsiteY5" fmla="*/ 2133600 h 4924926"/>
              <a:gd name="connsiteX6" fmla="*/ 135986 w 186782"/>
              <a:gd name="connsiteY6" fmla="*/ 2855495 h 4924926"/>
              <a:gd name="connsiteX7" fmla="*/ 55776 w 186782"/>
              <a:gd name="connsiteY7" fmla="*/ 3272589 h 4924926"/>
              <a:gd name="connsiteX8" fmla="*/ 119944 w 186782"/>
              <a:gd name="connsiteY8" fmla="*/ 3705726 h 4924926"/>
              <a:gd name="connsiteX9" fmla="*/ 39734 w 186782"/>
              <a:gd name="connsiteY9" fmla="*/ 4539916 h 4924926"/>
              <a:gd name="connsiteX10" fmla="*/ 71818 w 186782"/>
              <a:gd name="connsiteY10" fmla="*/ 4924926 h 4924926"/>
              <a:gd name="connsiteX0" fmla="*/ 119944 w 186782"/>
              <a:gd name="connsiteY0" fmla="*/ 0 h 4924926"/>
              <a:gd name="connsiteX1" fmla="*/ 152029 w 186782"/>
              <a:gd name="connsiteY1" fmla="*/ 224589 h 4924926"/>
              <a:gd name="connsiteX2" fmla="*/ 7650 w 186782"/>
              <a:gd name="connsiteY2" fmla="*/ 577516 h 4924926"/>
              <a:gd name="connsiteX3" fmla="*/ 23692 w 186782"/>
              <a:gd name="connsiteY3" fmla="*/ 946484 h 4924926"/>
              <a:gd name="connsiteX4" fmla="*/ 55776 w 186782"/>
              <a:gd name="connsiteY4" fmla="*/ 1652337 h 4924926"/>
              <a:gd name="connsiteX5" fmla="*/ 184113 w 186782"/>
              <a:gd name="connsiteY5" fmla="*/ 2133600 h 4924926"/>
              <a:gd name="connsiteX6" fmla="*/ 135986 w 186782"/>
              <a:gd name="connsiteY6" fmla="*/ 2855495 h 4924926"/>
              <a:gd name="connsiteX7" fmla="*/ 55776 w 186782"/>
              <a:gd name="connsiteY7" fmla="*/ 3272589 h 4924926"/>
              <a:gd name="connsiteX8" fmla="*/ 119944 w 186782"/>
              <a:gd name="connsiteY8" fmla="*/ 3705726 h 4924926"/>
              <a:gd name="connsiteX9" fmla="*/ 71818 w 186782"/>
              <a:gd name="connsiteY9" fmla="*/ 4507831 h 4924926"/>
              <a:gd name="connsiteX10" fmla="*/ 71818 w 186782"/>
              <a:gd name="connsiteY10" fmla="*/ 4924926 h 4924926"/>
              <a:gd name="connsiteX0" fmla="*/ 119944 w 193025"/>
              <a:gd name="connsiteY0" fmla="*/ 0 h 4924926"/>
              <a:gd name="connsiteX1" fmla="*/ 152029 w 193025"/>
              <a:gd name="connsiteY1" fmla="*/ 224589 h 4924926"/>
              <a:gd name="connsiteX2" fmla="*/ 7650 w 193025"/>
              <a:gd name="connsiteY2" fmla="*/ 577516 h 4924926"/>
              <a:gd name="connsiteX3" fmla="*/ 23692 w 193025"/>
              <a:gd name="connsiteY3" fmla="*/ 946484 h 4924926"/>
              <a:gd name="connsiteX4" fmla="*/ 55776 w 193025"/>
              <a:gd name="connsiteY4" fmla="*/ 1652337 h 4924926"/>
              <a:gd name="connsiteX5" fmla="*/ 184113 w 193025"/>
              <a:gd name="connsiteY5" fmla="*/ 2133600 h 4924926"/>
              <a:gd name="connsiteX6" fmla="*/ 168071 w 193025"/>
              <a:gd name="connsiteY6" fmla="*/ 2999874 h 4924926"/>
              <a:gd name="connsiteX7" fmla="*/ 55776 w 193025"/>
              <a:gd name="connsiteY7" fmla="*/ 3272589 h 4924926"/>
              <a:gd name="connsiteX8" fmla="*/ 119944 w 193025"/>
              <a:gd name="connsiteY8" fmla="*/ 3705726 h 4924926"/>
              <a:gd name="connsiteX9" fmla="*/ 71818 w 193025"/>
              <a:gd name="connsiteY9" fmla="*/ 4507831 h 4924926"/>
              <a:gd name="connsiteX10" fmla="*/ 71818 w 193025"/>
              <a:gd name="connsiteY10" fmla="*/ 4924926 h 4924926"/>
              <a:gd name="connsiteX0" fmla="*/ 119944 w 187532"/>
              <a:gd name="connsiteY0" fmla="*/ 0 h 4924926"/>
              <a:gd name="connsiteX1" fmla="*/ 152029 w 187532"/>
              <a:gd name="connsiteY1" fmla="*/ 224589 h 4924926"/>
              <a:gd name="connsiteX2" fmla="*/ 7650 w 187532"/>
              <a:gd name="connsiteY2" fmla="*/ 577516 h 4924926"/>
              <a:gd name="connsiteX3" fmla="*/ 23692 w 187532"/>
              <a:gd name="connsiteY3" fmla="*/ 946484 h 4924926"/>
              <a:gd name="connsiteX4" fmla="*/ 55776 w 187532"/>
              <a:gd name="connsiteY4" fmla="*/ 1652337 h 4924926"/>
              <a:gd name="connsiteX5" fmla="*/ 184113 w 187532"/>
              <a:gd name="connsiteY5" fmla="*/ 2133600 h 4924926"/>
              <a:gd name="connsiteX6" fmla="*/ 152028 w 187532"/>
              <a:gd name="connsiteY6" fmla="*/ 2518610 h 4924926"/>
              <a:gd name="connsiteX7" fmla="*/ 168071 w 187532"/>
              <a:gd name="connsiteY7" fmla="*/ 2999874 h 4924926"/>
              <a:gd name="connsiteX8" fmla="*/ 55776 w 187532"/>
              <a:gd name="connsiteY8" fmla="*/ 3272589 h 4924926"/>
              <a:gd name="connsiteX9" fmla="*/ 119944 w 187532"/>
              <a:gd name="connsiteY9" fmla="*/ 3705726 h 4924926"/>
              <a:gd name="connsiteX10" fmla="*/ 71818 w 187532"/>
              <a:gd name="connsiteY10" fmla="*/ 4507831 h 4924926"/>
              <a:gd name="connsiteX11" fmla="*/ 71818 w 187532"/>
              <a:gd name="connsiteY11" fmla="*/ 4924926 h 4924926"/>
              <a:gd name="connsiteX0" fmla="*/ 120357 w 187107"/>
              <a:gd name="connsiteY0" fmla="*/ 0 h 4924926"/>
              <a:gd name="connsiteX1" fmla="*/ 152442 w 187107"/>
              <a:gd name="connsiteY1" fmla="*/ 224589 h 4924926"/>
              <a:gd name="connsiteX2" fmla="*/ 8063 w 187107"/>
              <a:gd name="connsiteY2" fmla="*/ 577516 h 4924926"/>
              <a:gd name="connsiteX3" fmla="*/ 24105 w 187107"/>
              <a:gd name="connsiteY3" fmla="*/ 946484 h 4924926"/>
              <a:gd name="connsiteX4" fmla="*/ 72231 w 187107"/>
              <a:gd name="connsiteY4" fmla="*/ 1620253 h 4924926"/>
              <a:gd name="connsiteX5" fmla="*/ 184526 w 187107"/>
              <a:gd name="connsiteY5" fmla="*/ 2133600 h 4924926"/>
              <a:gd name="connsiteX6" fmla="*/ 152441 w 187107"/>
              <a:gd name="connsiteY6" fmla="*/ 2518610 h 4924926"/>
              <a:gd name="connsiteX7" fmla="*/ 168484 w 187107"/>
              <a:gd name="connsiteY7" fmla="*/ 2999874 h 4924926"/>
              <a:gd name="connsiteX8" fmla="*/ 56189 w 187107"/>
              <a:gd name="connsiteY8" fmla="*/ 3272589 h 4924926"/>
              <a:gd name="connsiteX9" fmla="*/ 120357 w 187107"/>
              <a:gd name="connsiteY9" fmla="*/ 3705726 h 4924926"/>
              <a:gd name="connsiteX10" fmla="*/ 72231 w 187107"/>
              <a:gd name="connsiteY10" fmla="*/ 4507831 h 4924926"/>
              <a:gd name="connsiteX11" fmla="*/ 72231 w 187107"/>
              <a:gd name="connsiteY11" fmla="*/ 4924926 h 4924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7107" h="4924926">
                <a:moveTo>
                  <a:pt x="120357" y="0"/>
                </a:moveTo>
                <a:cubicBezTo>
                  <a:pt x="145757" y="64168"/>
                  <a:pt x="171158" y="128336"/>
                  <a:pt x="152442" y="224589"/>
                </a:cubicBezTo>
                <a:cubicBezTo>
                  <a:pt x="133726" y="320842"/>
                  <a:pt x="29452" y="457200"/>
                  <a:pt x="8063" y="577516"/>
                </a:cubicBezTo>
                <a:cubicBezTo>
                  <a:pt x="-13326" y="697832"/>
                  <a:pt x="13410" y="772695"/>
                  <a:pt x="24105" y="946484"/>
                </a:cubicBezTo>
                <a:cubicBezTo>
                  <a:pt x="34800" y="1120274"/>
                  <a:pt x="45494" y="1422400"/>
                  <a:pt x="72231" y="1620253"/>
                </a:cubicBezTo>
                <a:cubicBezTo>
                  <a:pt x="98968" y="1818106"/>
                  <a:pt x="171158" y="1983874"/>
                  <a:pt x="184526" y="2133600"/>
                </a:cubicBezTo>
                <a:cubicBezTo>
                  <a:pt x="197894" y="2283326"/>
                  <a:pt x="155115" y="2374231"/>
                  <a:pt x="152441" y="2518610"/>
                </a:cubicBezTo>
                <a:cubicBezTo>
                  <a:pt x="149767" y="2662989"/>
                  <a:pt x="184526" y="2874211"/>
                  <a:pt x="168484" y="2999874"/>
                </a:cubicBezTo>
                <a:cubicBezTo>
                  <a:pt x="152442" y="3125537"/>
                  <a:pt x="64210" y="3154947"/>
                  <a:pt x="56189" y="3272589"/>
                </a:cubicBezTo>
                <a:cubicBezTo>
                  <a:pt x="48168" y="3390231"/>
                  <a:pt x="117683" y="3499852"/>
                  <a:pt x="120357" y="3705726"/>
                </a:cubicBezTo>
                <a:cubicBezTo>
                  <a:pt x="123031" y="3911600"/>
                  <a:pt x="80252" y="4328694"/>
                  <a:pt x="72231" y="4507831"/>
                </a:cubicBezTo>
                <a:cubicBezTo>
                  <a:pt x="64210" y="4686968"/>
                  <a:pt x="52178" y="4821989"/>
                  <a:pt x="72231" y="492492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5CDB9843-0AB5-437C-ADE1-D1B9FEBA0BE0}"/>
              </a:ext>
            </a:extLst>
          </p:cNvPr>
          <p:cNvSpPr/>
          <p:nvPr/>
        </p:nvSpPr>
        <p:spPr>
          <a:xfrm>
            <a:off x="397567" y="9232152"/>
            <a:ext cx="10370972" cy="2712073"/>
          </a:xfrm>
          <a:custGeom>
            <a:avLst/>
            <a:gdLst>
              <a:gd name="connsiteX0" fmla="*/ 0 w 10344647"/>
              <a:gd name="connsiteY0" fmla="*/ 1987826 h 2728664"/>
              <a:gd name="connsiteX1" fmla="*/ 174929 w 10344647"/>
              <a:gd name="connsiteY1" fmla="*/ 2059388 h 2728664"/>
              <a:gd name="connsiteX2" fmla="*/ 405517 w 10344647"/>
              <a:gd name="connsiteY2" fmla="*/ 2242268 h 2728664"/>
              <a:gd name="connsiteX3" fmla="*/ 620202 w 10344647"/>
              <a:gd name="connsiteY3" fmla="*/ 2337683 h 2728664"/>
              <a:gd name="connsiteX4" fmla="*/ 1025718 w 10344647"/>
              <a:gd name="connsiteY4" fmla="*/ 2608028 h 2728664"/>
              <a:gd name="connsiteX5" fmla="*/ 1232452 w 10344647"/>
              <a:gd name="connsiteY5" fmla="*/ 2695492 h 2728664"/>
              <a:gd name="connsiteX6" fmla="*/ 1566407 w 10344647"/>
              <a:gd name="connsiteY6" fmla="*/ 2727297 h 2728664"/>
              <a:gd name="connsiteX7" fmla="*/ 2242268 w 10344647"/>
              <a:gd name="connsiteY7" fmla="*/ 2655735 h 2728664"/>
              <a:gd name="connsiteX8" fmla="*/ 2512612 w 10344647"/>
              <a:gd name="connsiteY8" fmla="*/ 2504661 h 2728664"/>
              <a:gd name="connsiteX9" fmla="*/ 2775005 w 10344647"/>
              <a:gd name="connsiteY9" fmla="*/ 2512612 h 2728664"/>
              <a:gd name="connsiteX10" fmla="*/ 2997642 w 10344647"/>
              <a:gd name="connsiteY10" fmla="*/ 2409245 h 2728664"/>
              <a:gd name="connsiteX11" fmla="*/ 3140765 w 10344647"/>
              <a:gd name="connsiteY11" fmla="*/ 2337683 h 2728664"/>
              <a:gd name="connsiteX12" fmla="*/ 3283889 w 10344647"/>
              <a:gd name="connsiteY12" fmla="*/ 2305878 h 2728664"/>
              <a:gd name="connsiteX13" fmla="*/ 3609892 w 10344647"/>
              <a:gd name="connsiteY13" fmla="*/ 2242268 h 2728664"/>
              <a:gd name="connsiteX14" fmla="*/ 3824578 w 10344647"/>
              <a:gd name="connsiteY14" fmla="*/ 2130949 h 2728664"/>
              <a:gd name="connsiteX15" fmla="*/ 3880237 w 10344647"/>
              <a:gd name="connsiteY15" fmla="*/ 2115047 h 2728664"/>
              <a:gd name="connsiteX16" fmla="*/ 4381169 w 10344647"/>
              <a:gd name="connsiteY16" fmla="*/ 2043485 h 2728664"/>
              <a:gd name="connsiteX17" fmla="*/ 4524292 w 10344647"/>
              <a:gd name="connsiteY17" fmla="*/ 2003728 h 2728664"/>
              <a:gd name="connsiteX18" fmla="*/ 4731026 w 10344647"/>
              <a:gd name="connsiteY18" fmla="*/ 2051436 h 2728664"/>
              <a:gd name="connsiteX19" fmla="*/ 4961614 w 10344647"/>
              <a:gd name="connsiteY19" fmla="*/ 2266121 h 2728664"/>
              <a:gd name="connsiteX20" fmla="*/ 5064981 w 10344647"/>
              <a:gd name="connsiteY20" fmla="*/ 2274073 h 2728664"/>
              <a:gd name="connsiteX21" fmla="*/ 5224007 w 10344647"/>
              <a:gd name="connsiteY21" fmla="*/ 2210462 h 2728664"/>
              <a:gd name="connsiteX22" fmla="*/ 5367131 w 10344647"/>
              <a:gd name="connsiteY22" fmla="*/ 2464904 h 2728664"/>
              <a:gd name="connsiteX23" fmla="*/ 5502303 w 10344647"/>
              <a:gd name="connsiteY23" fmla="*/ 2441050 h 2728664"/>
              <a:gd name="connsiteX24" fmla="*/ 5788550 w 10344647"/>
              <a:gd name="connsiteY24" fmla="*/ 2449001 h 2728664"/>
              <a:gd name="connsiteX25" fmla="*/ 6130456 w 10344647"/>
              <a:gd name="connsiteY25" fmla="*/ 2464904 h 2728664"/>
              <a:gd name="connsiteX26" fmla="*/ 6472362 w 10344647"/>
              <a:gd name="connsiteY26" fmla="*/ 2504661 h 2728664"/>
              <a:gd name="connsiteX27" fmla="*/ 6758609 w 10344647"/>
              <a:gd name="connsiteY27" fmla="*/ 2313829 h 2728664"/>
              <a:gd name="connsiteX28" fmla="*/ 6941489 w 10344647"/>
              <a:gd name="connsiteY28" fmla="*/ 2218414 h 2728664"/>
              <a:gd name="connsiteX29" fmla="*/ 7021002 w 10344647"/>
              <a:gd name="connsiteY29" fmla="*/ 2337683 h 2728664"/>
              <a:gd name="connsiteX30" fmla="*/ 7203882 w 10344647"/>
              <a:gd name="connsiteY30" fmla="*/ 2321781 h 2728664"/>
              <a:gd name="connsiteX31" fmla="*/ 7529885 w 10344647"/>
              <a:gd name="connsiteY31" fmla="*/ 2107095 h 2728664"/>
              <a:gd name="connsiteX32" fmla="*/ 7871792 w 10344647"/>
              <a:gd name="connsiteY32" fmla="*/ 2154803 h 2728664"/>
              <a:gd name="connsiteX33" fmla="*/ 8221649 w 10344647"/>
              <a:gd name="connsiteY33" fmla="*/ 2011680 h 2728664"/>
              <a:gd name="connsiteX34" fmla="*/ 8937266 w 10344647"/>
              <a:gd name="connsiteY34" fmla="*/ 2051436 h 2728664"/>
              <a:gd name="connsiteX35" fmla="*/ 9239416 w 10344647"/>
              <a:gd name="connsiteY35" fmla="*/ 1987826 h 2728664"/>
              <a:gd name="connsiteX36" fmla="*/ 9350734 w 10344647"/>
              <a:gd name="connsiteY36" fmla="*/ 1828800 h 2728664"/>
              <a:gd name="connsiteX37" fmla="*/ 9867569 w 10344647"/>
              <a:gd name="connsiteY37" fmla="*/ 1534601 h 2728664"/>
              <a:gd name="connsiteX38" fmla="*/ 9891423 w 10344647"/>
              <a:gd name="connsiteY38" fmla="*/ 1343770 h 2728664"/>
              <a:gd name="connsiteX39" fmla="*/ 9883472 w 10344647"/>
              <a:gd name="connsiteY39" fmla="*/ 866692 h 2728664"/>
              <a:gd name="connsiteX40" fmla="*/ 10018644 w 10344647"/>
              <a:gd name="connsiteY40" fmla="*/ 628153 h 2728664"/>
              <a:gd name="connsiteX41" fmla="*/ 10161767 w 10344647"/>
              <a:gd name="connsiteY41" fmla="*/ 326003 h 2728664"/>
              <a:gd name="connsiteX42" fmla="*/ 10217426 w 10344647"/>
              <a:gd name="connsiteY42" fmla="*/ 111318 h 2728664"/>
              <a:gd name="connsiteX43" fmla="*/ 10344647 w 10344647"/>
              <a:gd name="connsiteY43" fmla="*/ 0 h 2728664"/>
              <a:gd name="connsiteX0" fmla="*/ 0 w 10358094"/>
              <a:gd name="connsiteY0" fmla="*/ 1960932 h 2701770"/>
              <a:gd name="connsiteX1" fmla="*/ 174929 w 10358094"/>
              <a:gd name="connsiteY1" fmla="*/ 2032494 h 2701770"/>
              <a:gd name="connsiteX2" fmla="*/ 405517 w 10358094"/>
              <a:gd name="connsiteY2" fmla="*/ 2215374 h 2701770"/>
              <a:gd name="connsiteX3" fmla="*/ 620202 w 10358094"/>
              <a:gd name="connsiteY3" fmla="*/ 2310789 h 2701770"/>
              <a:gd name="connsiteX4" fmla="*/ 1025718 w 10358094"/>
              <a:gd name="connsiteY4" fmla="*/ 2581134 h 2701770"/>
              <a:gd name="connsiteX5" fmla="*/ 1232452 w 10358094"/>
              <a:gd name="connsiteY5" fmla="*/ 2668598 h 2701770"/>
              <a:gd name="connsiteX6" fmla="*/ 1566407 w 10358094"/>
              <a:gd name="connsiteY6" fmla="*/ 2700403 h 2701770"/>
              <a:gd name="connsiteX7" fmla="*/ 2242268 w 10358094"/>
              <a:gd name="connsiteY7" fmla="*/ 2628841 h 2701770"/>
              <a:gd name="connsiteX8" fmla="*/ 2512612 w 10358094"/>
              <a:gd name="connsiteY8" fmla="*/ 2477767 h 2701770"/>
              <a:gd name="connsiteX9" fmla="*/ 2775005 w 10358094"/>
              <a:gd name="connsiteY9" fmla="*/ 2485718 h 2701770"/>
              <a:gd name="connsiteX10" fmla="*/ 2997642 w 10358094"/>
              <a:gd name="connsiteY10" fmla="*/ 2382351 h 2701770"/>
              <a:gd name="connsiteX11" fmla="*/ 3140765 w 10358094"/>
              <a:gd name="connsiteY11" fmla="*/ 2310789 h 2701770"/>
              <a:gd name="connsiteX12" fmla="*/ 3283889 w 10358094"/>
              <a:gd name="connsiteY12" fmla="*/ 2278984 h 2701770"/>
              <a:gd name="connsiteX13" fmla="*/ 3609892 w 10358094"/>
              <a:gd name="connsiteY13" fmla="*/ 2215374 h 2701770"/>
              <a:gd name="connsiteX14" fmla="*/ 3824578 w 10358094"/>
              <a:gd name="connsiteY14" fmla="*/ 2104055 h 2701770"/>
              <a:gd name="connsiteX15" fmla="*/ 3880237 w 10358094"/>
              <a:gd name="connsiteY15" fmla="*/ 2088153 h 2701770"/>
              <a:gd name="connsiteX16" fmla="*/ 4381169 w 10358094"/>
              <a:gd name="connsiteY16" fmla="*/ 2016591 h 2701770"/>
              <a:gd name="connsiteX17" fmla="*/ 4524292 w 10358094"/>
              <a:gd name="connsiteY17" fmla="*/ 1976834 h 2701770"/>
              <a:gd name="connsiteX18" fmla="*/ 4731026 w 10358094"/>
              <a:gd name="connsiteY18" fmla="*/ 2024542 h 2701770"/>
              <a:gd name="connsiteX19" fmla="*/ 4961614 w 10358094"/>
              <a:gd name="connsiteY19" fmla="*/ 2239227 h 2701770"/>
              <a:gd name="connsiteX20" fmla="*/ 5064981 w 10358094"/>
              <a:gd name="connsiteY20" fmla="*/ 2247179 h 2701770"/>
              <a:gd name="connsiteX21" fmla="*/ 5224007 w 10358094"/>
              <a:gd name="connsiteY21" fmla="*/ 2183568 h 2701770"/>
              <a:gd name="connsiteX22" fmla="*/ 5367131 w 10358094"/>
              <a:gd name="connsiteY22" fmla="*/ 2438010 h 2701770"/>
              <a:gd name="connsiteX23" fmla="*/ 5502303 w 10358094"/>
              <a:gd name="connsiteY23" fmla="*/ 2414156 h 2701770"/>
              <a:gd name="connsiteX24" fmla="*/ 5788550 w 10358094"/>
              <a:gd name="connsiteY24" fmla="*/ 2422107 h 2701770"/>
              <a:gd name="connsiteX25" fmla="*/ 6130456 w 10358094"/>
              <a:gd name="connsiteY25" fmla="*/ 2438010 h 2701770"/>
              <a:gd name="connsiteX26" fmla="*/ 6472362 w 10358094"/>
              <a:gd name="connsiteY26" fmla="*/ 2477767 h 2701770"/>
              <a:gd name="connsiteX27" fmla="*/ 6758609 w 10358094"/>
              <a:gd name="connsiteY27" fmla="*/ 2286935 h 2701770"/>
              <a:gd name="connsiteX28" fmla="*/ 6941489 w 10358094"/>
              <a:gd name="connsiteY28" fmla="*/ 2191520 h 2701770"/>
              <a:gd name="connsiteX29" fmla="*/ 7021002 w 10358094"/>
              <a:gd name="connsiteY29" fmla="*/ 2310789 h 2701770"/>
              <a:gd name="connsiteX30" fmla="*/ 7203882 w 10358094"/>
              <a:gd name="connsiteY30" fmla="*/ 2294887 h 2701770"/>
              <a:gd name="connsiteX31" fmla="*/ 7529885 w 10358094"/>
              <a:gd name="connsiteY31" fmla="*/ 2080201 h 2701770"/>
              <a:gd name="connsiteX32" fmla="*/ 7871792 w 10358094"/>
              <a:gd name="connsiteY32" fmla="*/ 2127909 h 2701770"/>
              <a:gd name="connsiteX33" fmla="*/ 8221649 w 10358094"/>
              <a:gd name="connsiteY33" fmla="*/ 1984786 h 2701770"/>
              <a:gd name="connsiteX34" fmla="*/ 8937266 w 10358094"/>
              <a:gd name="connsiteY34" fmla="*/ 2024542 h 2701770"/>
              <a:gd name="connsiteX35" fmla="*/ 9239416 w 10358094"/>
              <a:gd name="connsiteY35" fmla="*/ 1960932 h 2701770"/>
              <a:gd name="connsiteX36" fmla="*/ 9350734 w 10358094"/>
              <a:gd name="connsiteY36" fmla="*/ 1801906 h 2701770"/>
              <a:gd name="connsiteX37" fmla="*/ 9867569 w 10358094"/>
              <a:gd name="connsiteY37" fmla="*/ 1507707 h 2701770"/>
              <a:gd name="connsiteX38" fmla="*/ 9891423 w 10358094"/>
              <a:gd name="connsiteY38" fmla="*/ 1316876 h 2701770"/>
              <a:gd name="connsiteX39" fmla="*/ 9883472 w 10358094"/>
              <a:gd name="connsiteY39" fmla="*/ 839798 h 2701770"/>
              <a:gd name="connsiteX40" fmla="*/ 10018644 w 10358094"/>
              <a:gd name="connsiteY40" fmla="*/ 601259 h 2701770"/>
              <a:gd name="connsiteX41" fmla="*/ 10161767 w 10358094"/>
              <a:gd name="connsiteY41" fmla="*/ 299109 h 2701770"/>
              <a:gd name="connsiteX42" fmla="*/ 10217426 w 10358094"/>
              <a:gd name="connsiteY42" fmla="*/ 84424 h 2701770"/>
              <a:gd name="connsiteX43" fmla="*/ 10358094 w 10358094"/>
              <a:gd name="connsiteY43" fmla="*/ 0 h 2701770"/>
              <a:gd name="connsiteX0" fmla="*/ 0 w 10358094"/>
              <a:gd name="connsiteY0" fmla="*/ 1966083 h 2706921"/>
              <a:gd name="connsiteX1" fmla="*/ 174929 w 10358094"/>
              <a:gd name="connsiteY1" fmla="*/ 2037645 h 2706921"/>
              <a:gd name="connsiteX2" fmla="*/ 405517 w 10358094"/>
              <a:gd name="connsiteY2" fmla="*/ 2220525 h 2706921"/>
              <a:gd name="connsiteX3" fmla="*/ 620202 w 10358094"/>
              <a:gd name="connsiteY3" fmla="*/ 2315940 h 2706921"/>
              <a:gd name="connsiteX4" fmla="*/ 1025718 w 10358094"/>
              <a:gd name="connsiteY4" fmla="*/ 2586285 h 2706921"/>
              <a:gd name="connsiteX5" fmla="*/ 1232452 w 10358094"/>
              <a:gd name="connsiteY5" fmla="*/ 2673749 h 2706921"/>
              <a:gd name="connsiteX6" fmla="*/ 1566407 w 10358094"/>
              <a:gd name="connsiteY6" fmla="*/ 2705554 h 2706921"/>
              <a:gd name="connsiteX7" fmla="*/ 2242268 w 10358094"/>
              <a:gd name="connsiteY7" fmla="*/ 2633992 h 2706921"/>
              <a:gd name="connsiteX8" fmla="*/ 2512612 w 10358094"/>
              <a:gd name="connsiteY8" fmla="*/ 2482918 h 2706921"/>
              <a:gd name="connsiteX9" fmla="*/ 2775005 w 10358094"/>
              <a:gd name="connsiteY9" fmla="*/ 2490869 h 2706921"/>
              <a:gd name="connsiteX10" fmla="*/ 2997642 w 10358094"/>
              <a:gd name="connsiteY10" fmla="*/ 2387502 h 2706921"/>
              <a:gd name="connsiteX11" fmla="*/ 3140765 w 10358094"/>
              <a:gd name="connsiteY11" fmla="*/ 2315940 h 2706921"/>
              <a:gd name="connsiteX12" fmla="*/ 3283889 w 10358094"/>
              <a:gd name="connsiteY12" fmla="*/ 2284135 h 2706921"/>
              <a:gd name="connsiteX13" fmla="*/ 3609892 w 10358094"/>
              <a:gd name="connsiteY13" fmla="*/ 2220525 h 2706921"/>
              <a:gd name="connsiteX14" fmla="*/ 3824578 w 10358094"/>
              <a:gd name="connsiteY14" fmla="*/ 2109206 h 2706921"/>
              <a:gd name="connsiteX15" fmla="*/ 3880237 w 10358094"/>
              <a:gd name="connsiteY15" fmla="*/ 2093304 h 2706921"/>
              <a:gd name="connsiteX16" fmla="*/ 4381169 w 10358094"/>
              <a:gd name="connsiteY16" fmla="*/ 2021742 h 2706921"/>
              <a:gd name="connsiteX17" fmla="*/ 4524292 w 10358094"/>
              <a:gd name="connsiteY17" fmla="*/ 1981985 h 2706921"/>
              <a:gd name="connsiteX18" fmla="*/ 4731026 w 10358094"/>
              <a:gd name="connsiteY18" fmla="*/ 2029693 h 2706921"/>
              <a:gd name="connsiteX19" fmla="*/ 4961614 w 10358094"/>
              <a:gd name="connsiteY19" fmla="*/ 2244378 h 2706921"/>
              <a:gd name="connsiteX20" fmla="*/ 5064981 w 10358094"/>
              <a:gd name="connsiteY20" fmla="*/ 2252330 h 2706921"/>
              <a:gd name="connsiteX21" fmla="*/ 5224007 w 10358094"/>
              <a:gd name="connsiteY21" fmla="*/ 2188719 h 2706921"/>
              <a:gd name="connsiteX22" fmla="*/ 5367131 w 10358094"/>
              <a:gd name="connsiteY22" fmla="*/ 2443161 h 2706921"/>
              <a:gd name="connsiteX23" fmla="*/ 5502303 w 10358094"/>
              <a:gd name="connsiteY23" fmla="*/ 2419307 h 2706921"/>
              <a:gd name="connsiteX24" fmla="*/ 5788550 w 10358094"/>
              <a:gd name="connsiteY24" fmla="*/ 2427258 h 2706921"/>
              <a:gd name="connsiteX25" fmla="*/ 6130456 w 10358094"/>
              <a:gd name="connsiteY25" fmla="*/ 2443161 h 2706921"/>
              <a:gd name="connsiteX26" fmla="*/ 6472362 w 10358094"/>
              <a:gd name="connsiteY26" fmla="*/ 2482918 h 2706921"/>
              <a:gd name="connsiteX27" fmla="*/ 6758609 w 10358094"/>
              <a:gd name="connsiteY27" fmla="*/ 2292086 h 2706921"/>
              <a:gd name="connsiteX28" fmla="*/ 6941489 w 10358094"/>
              <a:gd name="connsiteY28" fmla="*/ 2196671 h 2706921"/>
              <a:gd name="connsiteX29" fmla="*/ 7021002 w 10358094"/>
              <a:gd name="connsiteY29" fmla="*/ 2315940 h 2706921"/>
              <a:gd name="connsiteX30" fmla="*/ 7203882 w 10358094"/>
              <a:gd name="connsiteY30" fmla="*/ 2300038 h 2706921"/>
              <a:gd name="connsiteX31" fmla="*/ 7529885 w 10358094"/>
              <a:gd name="connsiteY31" fmla="*/ 2085352 h 2706921"/>
              <a:gd name="connsiteX32" fmla="*/ 7871792 w 10358094"/>
              <a:gd name="connsiteY32" fmla="*/ 2133060 h 2706921"/>
              <a:gd name="connsiteX33" fmla="*/ 8221649 w 10358094"/>
              <a:gd name="connsiteY33" fmla="*/ 1989937 h 2706921"/>
              <a:gd name="connsiteX34" fmla="*/ 8937266 w 10358094"/>
              <a:gd name="connsiteY34" fmla="*/ 2029693 h 2706921"/>
              <a:gd name="connsiteX35" fmla="*/ 9239416 w 10358094"/>
              <a:gd name="connsiteY35" fmla="*/ 1966083 h 2706921"/>
              <a:gd name="connsiteX36" fmla="*/ 9350734 w 10358094"/>
              <a:gd name="connsiteY36" fmla="*/ 1807057 h 2706921"/>
              <a:gd name="connsiteX37" fmla="*/ 9867569 w 10358094"/>
              <a:gd name="connsiteY37" fmla="*/ 1512858 h 2706921"/>
              <a:gd name="connsiteX38" fmla="*/ 9891423 w 10358094"/>
              <a:gd name="connsiteY38" fmla="*/ 1322027 h 2706921"/>
              <a:gd name="connsiteX39" fmla="*/ 9883472 w 10358094"/>
              <a:gd name="connsiteY39" fmla="*/ 844949 h 2706921"/>
              <a:gd name="connsiteX40" fmla="*/ 10018644 w 10358094"/>
              <a:gd name="connsiteY40" fmla="*/ 606410 h 2706921"/>
              <a:gd name="connsiteX41" fmla="*/ 10161767 w 10358094"/>
              <a:gd name="connsiteY41" fmla="*/ 304260 h 2706921"/>
              <a:gd name="connsiteX42" fmla="*/ 10217426 w 10358094"/>
              <a:gd name="connsiteY42" fmla="*/ 89575 h 2706921"/>
              <a:gd name="connsiteX43" fmla="*/ 10358094 w 10358094"/>
              <a:gd name="connsiteY43" fmla="*/ 0 h 2706921"/>
              <a:gd name="connsiteX0" fmla="*/ 0 w 10358094"/>
              <a:gd name="connsiteY0" fmla="*/ 1966083 h 2706921"/>
              <a:gd name="connsiteX1" fmla="*/ 174929 w 10358094"/>
              <a:gd name="connsiteY1" fmla="*/ 2037645 h 2706921"/>
              <a:gd name="connsiteX2" fmla="*/ 405517 w 10358094"/>
              <a:gd name="connsiteY2" fmla="*/ 2220525 h 2706921"/>
              <a:gd name="connsiteX3" fmla="*/ 620202 w 10358094"/>
              <a:gd name="connsiteY3" fmla="*/ 2315940 h 2706921"/>
              <a:gd name="connsiteX4" fmla="*/ 1025718 w 10358094"/>
              <a:gd name="connsiteY4" fmla="*/ 2586285 h 2706921"/>
              <a:gd name="connsiteX5" fmla="*/ 1232452 w 10358094"/>
              <a:gd name="connsiteY5" fmla="*/ 2673749 h 2706921"/>
              <a:gd name="connsiteX6" fmla="*/ 1566407 w 10358094"/>
              <a:gd name="connsiteY6" fmla="*/ 2705554 h 2706921"/>
              <a:gd name="connsiteX7" fmla="*/ 2242268 w 10358094"/>
              <a:gd name="connsiteY7" fmla="*/ 2633992 h 2706921"/>
              <a:gd name="connsiteX8" fmla="*/ 2512612 w 10358094"/>
              <a:gd name="connsiteY8" fmla="*/ 2482918 h 2706921"/>
              <a:gd name="connsiteX9" fmla="*/ 2775005 w 10358094"/>
              <a:gd name="connsiteY9" fmla="*/ 2490869 h 2706921"/>
              <a:gd name="connsiteX10" fmla="*/ 2997642 w 10358094"/>
              <a:gd name="connsiteY10" fmla="*/ 2387502 h 2706921"/>
              <a:gd name="connsiteX11" fmla="*/ 3140765 w 10358094"/>
              <a:gd name="connsiteY11" fmla="*/ 2315940 h 2706921"/>
              <a:gd name="connsiteX12" fmla="*/ 3283889 w 10358094"/>
              <a:gd name="connsiteY12" fmla="*/ 2284135 h 2706921"/>
              <a:gd name="connsiteX13" fmla="*/ 3609892 w 10358094"/>
              <a:gd name="connsiteY13" fmla="*/ 2220525 h 2706921"/>
              <a:gd name="connsiteX14" fmla="*/ 3824578 w 10358094"/>
              <a:gd name="connsiteY14" fmla="*/ 2109206 h 2706921"/>
              <a:gd name="connsiteX15" fmla="*/ 3880237 w 10358094"/>
              <a:gd name="connsiteY15" fmla="*/ 2093304 h 2706921"/>
              <a:gd name="connsiteX16" fmla="*/ 4381169 w 10358094"/>
              <a:gd name="connsiteY16" fmla="*/ 2021742 h 2706921"/>
              <a:gd name="connsiteX17" fmla="*/ 4524292 w 10358094"/>
              <a:gd name="connsiteY17" fmla="*/ 1981985 h 2706921"/>
              <a:gd name="connsiteX18" fmla="*/ 4731026 w 10358094"/>
              <a:gd name="connsiteY18" fmla="*/ 2029693 h 2706921"/>
              <a:gd name="connsiteX19" fmla="*/ 4961614 w 10358094"/>
              <a:gd name="connsiteY19" fmla="*/ 2244378 h 2706921"/>
              <a:gd name="connsiteX20" fmla="*/ 5064981 w 10358094"/>
              <a:gd name="connsiteY20" fmla="*/ 2252330 h 2706921"/>
              <a:gd name="connsiteX21" fmla="*/ 5224007 w 10358094"/>
              <a:gd name="connsiteY21" fmla="*/ 2188719 h 2706921"/>
              <a:gd name="connsiteX22" fmla="*/ 5367131 w 10358094"/>
              <a:gd name="connsiteY22" fmla="*/ 2443161 h 2706921"/>
              <a:gd name="connsiteX23" fmla="*/ 5502303 w 10358094"/>
              <a:gd name="connsiteY23" fmla="*/ 2419307 h 2706921"/>
              <a:gd name="connsiteX24" fmla="*/ 5788550 w 10358094"/>
              <a:gd name="connsiteY24" fmla="*/ 2427258 h 2706921"/>
              <a:gd name="connsiteX25" fmla="*/ 6130456 w 10358094"/>
              <a:gd name="connsiteY25" fmla="*/ 2443161 h 2706921"/>
              <a:gd name="connsiteX26" fmla="*/ 6472362 w 10358094"/>
              <a:gd name="connsiteY26" fmla="*/ 2482918 h 2706921"/>
              <a:gd name="connsiteX27" fmla="*/ 6758609 w 10358094"/>
              <a:gd name="connsiteY27" fmla="*/ 2292086 h 2706921"/>
              <a:gd name="connsiteX28" fmla="*/ 6941489 w 10358094"/>
              <a:gd name="connsiteY28" fmla="*/ 2196671 h 2706921"/>
              <a:gd name="connsiteX29" fmla="*/ 7021002 w 10358094"/>
              <a:gd name="connsiteY29" fmla="*/ 2315940 h 2706921"/>
              <a:gd name="connsiteX30" fmla="*/ 7203882 w 10358094"/>
              <a:gd name="connsiteY30" fmla="*/ 2300038 h 2706921"/>
              <a:gd name="connsiteX31" fmla="*/ 7529885 w 10358094"/>
              <a:gd name="connsiteY31" fmla="*/ 2085352 h 2706921"/>
              <a:gd name="connsiteX32" fmla="*/ 7871792 w 10358094"/>
              <a:gd name="connsiteY32" fmla="*/ 2133060 h 2706921"/>
              <a:gd name="connsiteX33" fmla="*/ 8221649 w 10358094"/>
              <a:gd name="connsiteY33" fmla="*/ 1989937 h 2706921"/>
              <a:gd name="connsiteX34" fmla="*/ 8937266 w 10358094"/>
              <a:gd name="connsiteY34" fmla="*/ 2029693 h 2706921"/>
              <a:gd name="connsiteX35" fmla="*/ 9239416 w 10358094"/>
              <a:gd name="connsiteY35" fmla="*/ 1966083 h 2706921"/>
              <a:gd name="connsiteX36" fmla="*/ 9350734 w 10358094"/>
              <a:gd name="connsiteY36" fmla="*/ 1807057 h 2706921"/>
              <a:gd name="connsiteX37" fmla="*/ 9867569 w 10358094"/>
              <a:gd name="connsiteY37" fmla="*/ 1512858 h 2706921"/>
              <a:gd name="connsiteX38" fmla="*/ 9891423 w 10358094"/>
              <a:gd name="connsiteY38" fmla="*/ 1322027 h 2706921"/>
              <a:gd name="connsiteX39" fmla="*/ 9883472 w 10358094"/>
              <a:gd name="connsiteY39" fmla="*/ 844949 h 2706921"/>
              <a:gd name="connsiteX40" fmla="*/ 10018644 w 10358094"/>
              <a:gd name="connsiteY40" fmla="*/ 606410 h 2706921"/>
              <a:gd name="connsiteX41" fmla="*/ 10161767 w 10358094"/>
              <a:gd name="connsiteY41" fmla="*/ 304260 h 2706921"/>
              <a:gd name="connsiteX42" fmla="*/ 10217426 w 10358094"/>
              <a:gd name="connsiteY42" fmla="*/ 89575 h 2706921"/>
              <a:gd name="connsiteX43" fmla="*/ 10358094 w 10358094"/>
              <a:gd name="connsiteY43" fmla="*/ 0 h 2706921"/>
              <a:gd name="connsiteX0" fmla="*/ 0 w 10363245"/>
              <a:gd name="connsiteY0" fmla="*/ 1968659 h 2709497"/>
              <a:gd name="connsiteX1" fmla="*/ 174929 w 10363245"/>
              <a:gd name="connsiteY1" fmla="*/ 2040221 h 2709497"/>
              <a:gd name="connsiteX2" fmla="*/ 405517 w 10363245"/>
              <a:gd name="connsiteY2" fmla="*/ 2223101 h 2709497"/>
              <a:gd name="connsiteX3" fmla="*/ 620202 w 10363245"/>
              <a:gd name="connsiteY3" fmla="*/ 2318516 h 2709497"/>
              <a:gd name="connsiteX4" fmla="*/ 1025718 w 10363245"/>
              <a:gd name="connsiteY4" fmla="*/ 2588861 h 2709497"/>
              <a:gd name="connsiteX5" fmla="*/ 1232452 w 10363245"/>
              <a:gd name="connsiteY5" fmla="*/ 2676325 h 2709497"/>
              <a:gd name="connsiteX6" fmla="*/ 1566407 w 10363245"/>
              <a:gd name="connsiteY6" fmla="*/ 2708130 h 2709497"/>
              <a:gd name="connsiteX7" fmla="*/ 2242268 w 10363245"/>
              <a:gd name="connsiteY7" fmla="*/ 2636568 h 2709497"/>
              <a:gd name="connsiteX8" fmla="*/ 2512612 w 10363245"/>
              <a:gd name="connsiteY8" fmla="*/ 2485494 h 2709497"/>
              <a:gd name="connsiteX9" fmla="*/ 2775005 w 10363245"/>
              <a:gd name="connsiteY9" fmla="*/ 2493445 h 2709497"/>
              <a:gd name="connsiteX10" fmla="*/ 2997642 w 10363245"/>
              <a:gd name="connsiteY10" fmla="*/ 2390078 h 2709497"/>
              <a:gd name="connsiteX11" fmla="*/ 3140765 w 10363245"/>
              <a:gd name="connsiteY11" fmla="*/ 2318516 h 2709497"/>
              <a:gd name="connsiteX12" fmla="*/ 3283889 w 10363245"/>
              <a:gd name="connsiteY12" fmla="*/ 2286711 h 2709497"/>
              <a:gd name="connsiteX13" fmla="*/ 3609892 w 10363245"/>
              <a:gd name="connsiteY13" fmla="*/ 2223101 h 2709497"/>
              <a:gd name="connsiteX14" fmla="*/ 3824578 w 10363245"/>
              <a:gd name="connsiteY14" fmla="*/ 2111782 h 2709497"/>
              <a:gd name="connsiteX15" fmla="*/ 3880237 w 10363245"/>
              <a:gd name="connsiteY15" fmla="*/ 2095880 h 2709497"/>
              <a:gd name="connsiteX16" fmla="*/ 4381169 w 10363245"/>
              <a:gd name="connsiteY16" fmla="*/ 2024318 h 2709497"/>
              <a:gd name="connsiteX17" fmla="*/ 4524292 w 10363245"/>
              <a:gd name="connsiteY17" fmla="*/ 1984561 h 2709497"/>
              <a:gd name="connsiteX18" fmla="*/ 4731026 w 10363245"/>
              <a:gd name="connsiteY18" fmla="*/ 2032269 h 2709497"/>
              <a:gd name="connsiteX19" fmla="*/ 4961614 w 10363245"/>
              <a:gd name="connsiteY19" fmla="*/ 2246954 h 2709497"/>
              <a:gd name="connsiteX20" fmla="*/ 5064981 w 10363245"/>
              <a:gd name="connsiteY20" fmla="*/ 2254906 h 2709497"/>
              <a:gd name="connsiteX21" fmla="*/ 5224007 w 10363245"/>
              <a:gd name="connsiteY21" fmla="*/ 2191295 h 2709497"/>
              <a:gd name="connsiteX22" fmla="*/ 5367131 w 10363245"/>
              <a:gd name="connsiteY22" fmla="*/ 2445737 h 2709497"/>
              <a:gd name="connsiteX23" fmla="*/ 5502303 w 10363245"/>
              <a:gd name="connsiteY23" fmla="*/ 2421883 h 2709497"/>
              <a:gd name="connsiteX24" fmla="*/ 5788550 w 10363245"/>
              <a:gd name="connsiteY24" fmla="*/ 2429834 h 2709497"/>
              <a:gd name="connsiteX25" fmla="*/ 6130456 w 10363245"/>
              <a:gd name="connsiteY25" fmla="*/ 2445737 h 2709497"/>
              <a:gd name="connsiteX26" fmla="*/ 6472362 w 10363245"/>
              <a:gd name="connsiteY26" fmla="*/ 2485494 h 2709497"/>
              <a:gd name="connsiteX27" fmla="*/ 6758609 w 10363245"/>
              <a:gd name="connsiteY27" fmla="*/ 2294662 h 2709497"/>
              <a:gd name="connsiteX28" fmla="*/ 6941489 w 10363245"/>
              <a:gd name="connsiteY28" fmla="*/ 2199247 h 2709497"/>
              <a:gd name="connsiteX29" fmla="*/ 7021002 w 10363245"/>
              <a:gd name="connsiteY29" fmla="*/ 2318516 h 2709497"/>
              <a:gd name="connsiteX30" fmla="*/ 7203882 w 10363245"/>
              <a:gd name="connsiteY30" fmla="*/ 2302614 h 2709497"/>
              <a:gd name="connsiteX31" fmla="*/ 7529885 w 10363245"/>
              <a:gd name="connsiteY31" fmla="*/ 2087928 h 2709497"/>
              <a:gd name="connsiteX32" fmla="*/ 7871792 w 10363245"/>
              <a:gd name="connsiteY32" fmla="*/ 2135636 h 2709497"/>
              <a:gd name="connsiteX33" fmla="*/ 8221649 w 10363245"/>
              <a:gd name="connsiteY33" fmla="*/ 1992513 h 2709497"/>
              <a:gd name="connsiteX34" fmla="*/ 8937266 w 10363245"/>
              <a:gd name="connsiteY34" fmla="*/ 2032269 h 2709497"/>
              <a:gd name="connsiteX35" fmla="*/ 9239416 w 10363245"/>
              <a:gd name="connsiteY35" fmla="*/ 1968659 h 2709497"/>
              <a:gd name="connsiteX36" fmla="*/ 9350734 w 10363245"/>
              <a:gd name="connsiteY36" fmla="*/ 1809633 h 2709497"/>
              <a:gd name="connsiteX37" fmla="*/ 9867569 w 10363245"/>
              <a:gd name="connsiteY37" fmla="*/ 1515434 h 2709497"/>
              <a:gd name="connsiteX38" fmla="*/ 9891423 w 10363245"/>
              <a:gd name="connsiteY38" fmla="*/ 1324603 h 2709497"/>
              <a:gd name="connsiteX39" fmla="*/ 9883472 w 10363245"/>
              <a:gd name="connsiteY39" fmla="*/ 847525 h 2709497"/>
              <a:gd name="connsiteX40" fmla="*/ 10018644 w 10363245"/>
              <a:gd name="connsiteY40" fmla="*/ 608986 h 2709497"/>
              <a:gd name="connsiteX41" fmla="*/ 10161767 w 10363245"/>
              <a:gd name="connsiteY41" fmla="*/ 306836 h 2709497"/>
              <a:gd name="connsiteX42" fmla="*/ 10217426 w 10363245"/>
              <a:gd name="connsiteY42" fmla="*/ 92151 h 2709497"/>
              <a:gd name="connsiteX43" fmla="*/ 10363245 w 10363245"/>
              <a:gd name="connsiteY43" fmla="*/ 0 h 2709497"/>
              <a:gd name="connsiteX0" fmla="*/ 0 w 10363245"/>
              <a:gd name="connsiteY0" fmla="*/ 1968659 h 2709497"/>
              <a:gd name="connsiteX1" fmla="*/ 174929 w 10363245"/>
              <a:gd name="connsiteY1" fmla="*/ 2040221 h 2709497"/>
              <a:gd name="connsiteX2" fmla="*/ 405517 w 10363245"/>
              <a:gd name="connsiteY2" fmla="*/ 2223101 h 2709497"/>
              <a:gd name="connsiteX3" fmla="*/ 620202 w 10363245"/>
              <a:gd name="connsiteY3" fmla="*/ 2318516 h 2709497"/>
              <a:gd name="connsiteX4" fmla="*/ 1025718 w 10363245"/>
              <a:gd name="connsiteY4" fmla="*/ 2588861 h 2709497"/>
              <a:gd name="connsiteX5" fmla="*/ 1232452 w 10363245"/>
              <a:gd name="connsiteY5" fmla="*/ 2676325 h 2709497"/>
              <a:gd name="connsiteX6" fmla="*/ 1566407 w 10363245"/>
              <a:gd name="connsiteY6" fmla="*/ 2708130 h 2709497"/>
              <a:gd name="connsiteX7" fmla="*/ 2242268 w 10363245"/>
              <a:gd name="connsiteY7" fmla="*/ 2636568 h 2709497"/>
              <a:gd name="connsiteX8" fmla="*/ 2512612 w 10363245"/>
              <a:gd name="connsiteY8" fmla="*/ 2485494 h 2709497"/>
              <a:gd name="connsiteX9" fmla="*/ 2775005 w 10363245"/>
              <a:gd name="connsiteY9" fmla="*/ 2493445 h 2709497"/>
              <a:gd name="connsiteX10" fmla="*/ 2997642 w 10363245"/>
              <a:gd name="connsiteY10" fmla="*/ 2390078 h 2709497"/>
              <a:gd name="connsiteX11" fmla="*/ 3140765 w 10363245"/>
              <a:gd name="connsiteY11" fmla="*/ 2318516 h 2709497"/>
              <a:gd name="connsiteX12" fmla="*/ 3283889 w 10363245"/>
              <a:gd name="connsiteY12" fmla="*/ 2286711 h 2709497"/>
              <a:gd name="connsiteX13" fmla="*/ 3609892 w 10363245"/>
              <a:gd name="connsiteY13" fmla="*/ 2223101 h 2709497"/>
              <a:gd name="connsiteX14" fmla="*/ 3824578 w 10363245"/>
              <a:gd name="connsiteY14" fmla="*/ 2111782 h 2709497"/>
              <a:gd name="connsiteX15" fmla="*/ 3880237 w 10363245"/>
              <a:gd name="connsiteY15" fmla="*/ 2095880 h 2709497"/>
              <a:gd name="connsiteX16" fmla="*/ 4381169 w 10363245"/>
              <a:gd name="connsiteY16" fmla="*/ 2024318 h 2709497"/>
              <a:gd name="connsiteX17" fmla="*/ 4524292 w 10363245"/>
              <a:gd name="connsiteY17" fmla="*/ 1984561 h 2709497"/>
              <a:gd name="connsiteX18" fmla="*/ 4731026 w 10363245"/>
              <a:gd name="connsiteY18" fmla="*/ 2032269 h 2709497"/>
              <a:gd name="connsiteX19" fmla="*/ 4961614 w 10363245"/>
              <a:gd name="connsiteY19" fmla="*/ 2246954 h 2709497"/>
              <a:gd name="connsiteX20" fmla="*/ 5064981 w 10363245"/>
              <a:gd name="connsiteY20" fmla="*/ 2254906 h 2709497"/>
              <a:gd name="connsiteX21" fmla="*/ 5224007 w 10363245"/>
              <a:gd name="connsiteY21" fmla="*/ 2191295 h 2709497"/>
              <a:gd name="connsiteX22" fmla="*/ 5367131 w 10363245"/>
              <a:gd name="connsiteY22" fmla="*/ 2445737 h 2709497"/>
              <a:gd name="connsiteX23" fmla="*/ 5502303 w 10363245"/>
              <a:gd name="connsiteY23" fmla="*/ 2421883 h 2709497"/>
              <a:gd name="connsiteX24" fmla="*/ 5788550 w 10363245"/>
              <a:gd name="connsiteY24" fmla="*/ 2429834 h 2709497"/>
              <a:gd name="connsiteX25" fmla="*/ 6130456 w 10363245"/>
              <a:gd name="connsiteY25" fmla="*/ 2445737 h 2709497"/>
              <a:gd name="connsiteX26" fmla="*/ 6472362 w 10363245"/>
              <a:gd name="connsiteY26" fmla="*/ 2485494 h 2709497"/>
              <a:gd name="connsiteX27" fmla="*/ 6758609 w 10363245"/>
              <a:gd name="connsiteY27" fmla="*/ 2294662 h 2709497"/>
              <a:gd name="connsiteX28" fmla="*/ 6941489 w 10363245"/>
              <a:gd name="connsiteY28" fmla="*/ 2199247 h 2709497"/>
              <a:gd name="connsiteX29" fmla="*/ 7021002 w 10363245"/>
              <a:gd name="connsiteY29" fmla="*/ 2318516 h 2709497"/>
              <a:gd name="connsiteX30" fmla="*/ 7203882 w 10363245"/>
              <a:gd name="connsiteY30" fmla="*/ 2302614 h 2709497"/>
              <a:gd name="connsiteX31" fmla="*/ 7529885 w 10363245"/>
              <a:gd name="connsiteY31" fmla="*/ 2087928 h 2709497"/>
              <a:gd name="connsiteX32" fmla="*/ 7871792 w 10363245"/>
              <a:gd name="connsiteY32" fmla="*/ 2135636 h 2709497"/>
              <a:gd name="connsiteX33" fmla="*/ 8221649 w 10363245"/>
              <a:gd name="connsiteY33" fmla="*/ 1992513 h 2709497"/>
              <a:gd name="connsiteX34" fmla="*/ 8937266 w 10363245"/>
              <a:gd name="connsiteY34" fmla="*/ 2032269 h 2709497"/>
              <a:gd name="connsiteX35" fmla="*/ 9239416 w 10363245"/>
              <a:gd name="connsiteY35" fmla="*/ 1968659 h 2709497"/>
              <a:gd name="connsiteX36" fmla="*/ 9350734 w 10363245"/>
              <a:gd name="connsiteY36" fmla="*/ 1809633 h 2709497"/>
              <a:gd name="connsiteX37" fmla="*/ 9867569 w 10363245"/>
              <a:gd name="connsiteY37" fmla="*/ 1515434 h 2709497"/>
              <a:gd name="connsiteX38" fmla="*/ 9891423 w 10363245"/>
              <a:gd name="connsiteY38" fmla="*/ 1324603 h 2709497"/>
              <a:gd name="connsiteX39" fmla="*/ 9883472 w 10363245"/>
              <a:gd name="connsiteY39" fmla="*/ 847525 h 2709497"/>
              <a:gd name="connsiteX40" fmla="*/ 10018644 w 10363245"/>
              <a:gd name="connsiteY40" fmla="*/ 608986 h 2709497"/>
              <a:gd name="connsiteX41" fmla="*/ 10161767 w 10363245"/>
              <a:gd name="connsiteY41" fmla="*/ 306836 h 2709497"/>
              <a:gd name="connsiteX42" fmla="*/ 10217426 w 10363245"/>
              <a:gd name="connsiteY42" fmla="*/ 92151 h 2709497"/>
              <a:gd name="connsiteX43" fmla="*/ 10363245 w 10363245"/>
              <a:gd name="connsiteY43" fmla="*/ 0 h 2709497"/>
              <a:gd name="connsiteX0" fmla="*/ 0 w 10365821"/>
              <a:gd name="connsiteY0" fmla="*/ 1968659 h 2709497"/>
              <a:gd name="connsiteX1" fmla="*/ 174929 w 10365821"/>
              <a:gd name="connsiteY1" fmla="*/ 2040221 h 2709497"/>
              <a:gd name="connsiteX2" fmla="*/ 405517 w 10365821"/>
              <a:gd name="connsiteY2" fmla="*/ 2223101 h 2709497"/>
              <a:gd name="connsiteX3" fmla="*/ 620202 w 10365821"/>
              <a:gd name="connsiteY3" fmla="*/ 2318516 h 2709497"/>
              <a:gd name="connsiteX4" fmla="*/ 1025718 w 10365821"/>
              <a:gd name="connsiteY4" fmla="*/ 2588861 h 2709497"/>
              <a:gd name="connsiteX5" fmla="*/ 1232452 w 10365821"/>
              <a:gd name="connsiteY5" fmla="*/ 2676325 h 2709497"/>
              <a:gd name="connsiteX6" fmla="*/ 1566407 w 10365821"/>
              <a:gd name="connsiteY6" fmla="*/ 2708130 h 2709497"/>
              <a:gd name="connsiteX7" fmla="*/ 2242268 w 10365821"/>
              <a:gd name="connsiteY7" fmla="*/ 2636568 h 2709497"/>
              <a:gd name="connsiteX8" fmla="*/ 2512612 w 10365821"/>
              <a:gd name="connsiteY8" fmla="*/ 2485494 h 2709497"/>
              <a:gd name="connsiteX9" fmla="*/ 2775005 w 10365821"/>
              <a:gd name="connsiteY9" fmla="*/ 2493445 h 2709497"/>
              <a:gd name="connsiteX10" fmla="*/ 2997642 w 10365821"/>
              <a:gd name="connsiteY10" fmla="*/ 2390078 h 2709497"/>
              <a:gd name="connsiteX11" fmla="*/ 3140765 w 10365821"/>
              <a:gd name="connsiteY11" fmla="*/ 2318516 h 2709497"/>
              <a:gd name="connsiteX12" fmla="*/ 3283889 w 10365821"/>
              <a:gd name="connsiteY12" fmla="*/ 2286711 h 2709497"/>
              <a:gd name="connsiteX13" fmla="*/ 3609892 w 10365821"/>
              <a:gd name="connsiteY13" fmla="*/ 2223101 h 2709497"/>
              <a:gd name="connsiteX14" fmla="*/ 3824578 w 10365821"/>
              <a:gd name="connsiteY14" fmla="*/ 2111782 h 2709497"/>
              <a:gd name="connsiteX15" fmla="*/ 3880237 w 10365821"/>
              <a:gd name="connsiteY15" fmla="*/ 2095880 h 2709497"/>
              <a:gd name="connsiteX16" fmla="*/ 4381169 w 10365821"/>
              <a:gd name="connsiteY16" fmla="*/ 2024318 h 2709497"/>
              <a:gd name="connsiteX17" fmla="*/ 4524292 w 10365821"/>
              <a:gd name="connsiteY17" fmla="*/ 1984561 h 2709497"/>
              <a:gd name="connsiteX18" fmla="*/ 4731026 w 10365821"/>
              <a:gd name="connsiteY18" fmla="*/ 2032269 h 2709497"/>
              <a:gd name="connsiteX19" fmla="*/ 4961614 w 10365821"/>
              <a:gd name="connsiteY19" fmla="*/ 2246954 h 2709497"/>
              <a:gd name="connsiteX20" fmla="*/ 5064981 w 10365821"/>
              <a:gd name="connsiteY20" fmla="*/ 2254906 h 2709497"/>
              <a:gd name="connsiteX21" fmla="*/ 5224007 w 10365821"/>
              <a:gd name="connsiteY21" fmla="*/ 2191295 h 2709497"/>
              <a:gd name="connsiteX22" fmla="*/ 5367131 w 10365821"/>
              <a:gd name="connsiteY22" fmla="*/ 2445737 h 2709497"/>
              <a:gd name="connsiteX23" fmla="*/ 5502303 w 10365821"/>
              <a:gd name="connsiteY23" fmla="*/ 2421883 h 2709497"/>
              <a:gd name="connsiteX24" fmla="*/ 5788550 w 10365821"/>
              <a:gd name="connsiteY24" fmla="*/ 2429834 h 2709497"/>
              <a:gd name="connsiteX25" fmla="*/ 6130456 w 10365821"/>
              <a:gd name="connsiteY25" fmla="*/ 2445737 h 2709497"/>
              <a:gd name="connsiteX26" fmla="*/ 6472362 w 10365821"/>
              <a:gd name="connsiteY26" fmla="*/ 2485494 h 2709497"/>
              <a:gd name="connsiteX27" fmla="*/ 6758609 w 10365821"/>
              <a:gd name="connsiteY27" fmla="*/ 2294662 h 2709497"/>
              <a:gd name="connsiteX28" fmla="*/ 6941489 w 10365821"/>
              <a:gd name="connsiteY28" fmla="*/ 2199247 h 2709497"/>
              <a:gd name="connsiteX29" fmla="*/ 7021002 w 10365821"/>
              <a:gd name="connsiteY29" fmla="*/ 2318516 h 2709497"/>
              <a:gd name="connsiteX30" fmla="*/ 7203882 w 10365821"/>
              <a:gd name="connsiteY30" fmla="*/ 2302614 h 2709497"/>
              <a:gd name="connsiteX31" fmla="*/ 7529885 w 10365821"/>
              <a:gd name="connsiteY31" fmla="*/ 2087928 h 2709497"/>
              <a:gd name="connsiteX32" fmla="*/ 7871792 w 10365821"/>
              <a:gd name="connsiteY32" fmla="*/ 2135636 h 2709497"/>
              <a:gd name="connsiteX33" fmla="*/ 8221649 w 10365821"/>
              <a:gd name="connsiteY33" fmla="*/ 1992513 h 2709497"/>
              <a:gd name="connsiteX34" fmla="*/ 8937266 w 10365821"/>
              <a:gd name="connsiteY34" fmla="*/ 2032269 h 2709497"/>
              <a:gd name="connsiteX35" fmla="*/ 9239416 w 10365821"/>
              <a:gd name="connsiteY35" fmla="*/ 1968659 h 2709497"/>
              <a:gd name="connsiteX36" fmla="*/ 9350734 w 10365821"/>
              <a:gd name="connsiteY36" fmla="*/ 1809633 h 2709497"/>
              <a:gd name="connsiteX37" fmla="*/ 9867569 w 10365821"/>
              <a:gd name="connsiteY37" fmla="*/ 1515434 h 2709497"/>
              <a:gd name="connsiteX38" fmla="*/ 9891423 w 10365821"/>
              <a:gd name="connsiteY38" fmla="*/ 1324603 h 2709497"/>
              <a:gd name="connsiteX39" fmla="*/ 9883472 w 10365821"/>
              <a:gd name="connsiteY39" fmla="*/ 847525 h 2709497"/>
              <a:gd name="connsiteX40" fmla="*/ 10018644 w 10365821"/>
              <a:gd name="connsiteY40" fmla="*/ 608986 h 2709497"/>
              <a:gd name="connsiteX41" fmla="*/ 10161767 w 10365821"/>
              <a:gd name="connsiteY41" fmla="*/ 306836 h 2709497"/>
              <a:gd name="connsiteX42" fmla="*/ 10217426 w 10365821"/>
              <a:gd name="connsiteY42" fmla="*/ 92151 h 2709497"/>
              <a:gd name="connsiteX43" fmla="*/ 10365821 w 10365821"/>
              <a:gd name="connsiteY43" fmla="*/ 0 h 2709497"/>
              <a:gd name="connsiteX0" fmla="*/ 0 w 10370972"/>
              <a:gd name="connsiteY0" fmla="*/ 1971235 h 2712073"/>
              <a:gd name="connsiteX1" fmla="*/ 174929 w 10370972"/>
              <a:gd name="connsiteY1" fmla="*/ 2042797 h 2712073"/>
              <a:gd name="connsiteX2" fmla="*/ 405517 w 10370972"/>
              <a:gd name="connsiteY2" fmla="*/ 2225677 h 2712073"/>
              <a:gd name="connsiteX3" fmla="*/ 620202 w 10370972"/>
              <a:gd name="connsiteY3" fmla="*/ 2321092 h 2712073"/>
              <a:gd name="connsiteX4" fmla="*/ 1025718 w 10370972"/>
              <a:gd name="connsiteY4" fmla="*/ 2591437 h 2712073"/>
              <a:gd name="connsiteX5" fmla="*/ 1232452 w 10370972"/>
              <a:gd name="connsiteY5" fmla="*/ 2678901 h 2712073"/>
              <a:gd name="connsiteX6" fmla="*/ 1566407 w 10370972"/>
              <a:gd name="connsiteY6" fmla="*/ 2710706 h 2712073"/>
              <a:gd name="connsiteX7" fmla="*/ 2242268 w 10370972"/>
              <a:gd name="connsiteY7" fmla="*/ 2639144 h 2712073"/>
              <a:gd name="connsiteX8" fmla="*/ 2512612 w 10370972"/>
              <a:gd name="connsiteY8" fmla="*/ 2488070 h 2712073"/>
              <a:gd name="connsiteX9" fmla="*/ 2775005 w 10370972"/>
              <a:gd name="connsiteY9" fmla="*/ 2496021 h 2712073"/>
              <a:gd name="connsiteX10" fmla="*/ 2997642 w 10370972"/>
              <a:gd name="connsiteY10" fmla="*/ 2392654 h 2712073"/>
              <a:gd name="connsiteX11" fmla="*/ 3140765 w 10370972"/>
              <a:gd name="connsiteY11" fmla="*/ 2321092 h 2712073"/>
              <a:gd name="connsiteX12" fmla="*/ 3283889 w 10370972"/>
              <a:gd name="connsiteY12" fmla="*/ 2289287 h 2712073"/>
              <a:gd name="connsiteX13" fmla="*/ 3609892 w 10370972"/>
              <a:gd name="connsiteY13" fmla="*/ 2225677 h 2712073"/>
              <a:gd name="connsiteX14" fmla="*/ 3824578 w 10370972"/>
              <a:gd name="connsiteY14" fmla="*/ 2114358 h 2712073"/>
              <a:gd name="connsiteX15" fmla="*/ 3880237 w 10370972"/>
              <a:gd name="connsiteY15" fmla="*/ 2098456 h 2712073"/>
              <a:gd name="connsiteX16" fmla="*/ 4381169 w 10370972"/>
              <a:gd name="connsiteY16" fmla="*/ 2026894 h 2712073"/>
              <a:gd name="connsiteX17" fmla="*/ 4524292 w 10370972"/>
              <a:gd name="connsiteY17" fmla="*/ 1987137 h 2712073"/>
              <a:gd name="connsiteX18" fmla="*/ 4731026 w 10370972"/>
              <a:gd name="connsiteY18" fmla="*/ 2034845 h 2712073"/>
              <a:gd name="connsiteX19" fmla="*/ 4961614 w 10370972"/>
              <a:gd name="connsiteY19" fmla="*/ 2249530 h 2712073"/>
              <a:gd name="connsiteX20" fmla="*/ 5064981 w 10370972"/>
              <a:gd name="connsiteY20" fmla="*/ 2257482 h 2712073"/>
              <a:gd name="connsiteX21" fmla="*/ 5224007 w 10370972"/>
              <a:gd name="connsiteY21" fmla="*/ 2193871 h 2712073"/>
              <a:gd name="connsiteX22" fmla="*/ 5367131 w 10370972"/>
              <a:gd name="connsiteY22" fmla="*/ 2448313 h 2712073"/>
              <a:gd name="connsiteX23" fmla="*/ 5502303 w 10370972"/>
              <a:gd name="connsiteY23" fmla="*/ 2424459 h 2712073"/>
              <a:gd name="connsiteX24" fmla="*/ 5788550 w 10370972"/>
              <a:gd name="connsiteY24" fmla="*/ 2432410 h 2712073"/>
              <a:gd name="connsiteX25" fmla="*/ 6130456 w 10370972"/>
              <a:gd name="connsiteY25" fmla="*/ 2448313 h 2712073"/>
              <a:gd name="connsiteX26" fmla="*/ 6472362 w 10370972"/>
              <a:gd name="connsiteY26" fmla="*/ 2488070 h 2712073"/>
              <a:gd name="connsiteX27" fmla="*/ 6758609 w 10370972"/>
              <a:gd name="connsiteY27" fmla="*/ 2297238 h 2712073"/>
              <a:gd name="connsiteX28" fmla="*/ 6941489 w 10370972"/>
              <a:gd name="connsiteY28" fmla="*/ 2201823 h 2712073"/>
              <a:gd name="connsiteX29" fmla="*/ 7021002 w 10370972"/>
              <a:gd name="connsiteY29" fmla="*/ 2321092 h 2712073"/>
              <a:gd name="connsiteX30" fmla="*/ 7203882 w 10370972"/>
              <a:gd name="connsiteY30" fmla="*/ 2305190 h 2712073"/>
              <a:gd name="connsiteX31" fmla="*/ 7529885 w 10370972"/>
              <a:gd name="connsiteY31" fmla="*/ 2090504 h 2712073"/>
              <a:gd name="connsiteX32" fmla="*/ 7871792 w 10370972"/>
              <a:gd name="connsiteY32" fmla="*/ 2138212 h 2712073"/>
              <a:gd name="connsiteX33" fmla="*/ 8221649 w 10370972"/>
              <a:gd name="connsiteY33" fmla="*/ 1995089 h 2712073"/>
              <a:gd name="connsiteX34" fmla="*/ 8937266 w 10370972"/>
              <a:gd name="connsiteY34" fmla="*/ 2034845 h 2712073"/>
              <a:gd name="connsiteX35" fmla="*/ 9239416 w 10370972"/>
              <a:gd name="connsiteY35" fmla="*/ 1971235 h 2712073"/>
              <a:gd name="connsiteX36" fmla="*/ 9350734 w 10370972"/>
              <a:gd name="connsiteY36" fmla="*/ 1812209 h 2712073"/>
              <a:gd name="connsiteX37" fmla="*/ 9867569 w 10370972"/>
              <a:gd name="connsiteY37" fmla="*/ 1518010 h 2712073"/>
              <a:gd name="connsiteX38" fmla="*/ 9891423 w 10370972"/>
              <a:gd name="connsiteY38" fmla="*/ 1327179 h 2712073"/>
              <a:gd name="connsiteX39" fmla="*/ 9883472 w 10370972"/>
              <a:gd name="connsiteY39" fmla="*/ 850101 h 2712073"/>
              <a:gd name="connsiteX40" fmla="*/ 10018644 w 10370972"/>
              <a:gd name="connsiteY40" fmla="*/ 611562 h 2712073"/>
              <a:gd name="connsiteX41" fmla="*/ 10161767 w 10370972"/>
              <a:gd name="connsiteY41" fmla="*/ 309412 h 2712073"/>
              <a:gd name="connsiteX42" fmla="*/ 10217426 w 10370972"/>
              <a:gd name="connsiteY42" fmla="*/ 94727 h 2712073"/>
              <a:gd name="connsiteX43" fmla="*/ 10370972 w 10370972"/>
              <a:gd name="connsiteY43" fmla="*/ 0 h 2712073"/>
              <a:gd name="connsiteX0" fmla="*/ 0 w 10370972"/>
              <a:gd name="connsiteY0" fmla="*/ 1971235 h 2712073"/>
              <a:gd name="connsiteX1" fmla="*/ 174929 w 10370972"/>
              <a:gd name="connsiteY1" fmla="*/ 2042797 h 2712073"/>
              <a:gd name="connsiteX2" fmla="*/ 405517 w 10370972"/>
              <a:gd name="connsiteY2" fmla="*/ 2225677 h 2712073"/>
              <a:gd name="connsiteX3" fmla="*/ 620202 w 10370972"/>
              <a:gd name="connsiteY3" fmla="*/ 2321092 h 2712073"/>
              <a:gd name="connsiteX4" fmla="*/ 1025718 w 10370972"/>
              <a:gd name="connsiteY4" fmla="*/ 2591437 h 2712073"/>
              <a:gd name="connsiteX5" fmla="*/ 1232452 w 10370972"/>
              <a:gd name="connsiteY5" fmla="*/ 2678901 h 2712073"/>
              <a:gd name="connsiteX6" fmla="*/ 1566407 w 10370972"/>
              <a:gd name="connsiteY6" fmla="*/ 2710706 h 2712073"/>
              <a:gd name="connsiteX7" fmla="*/ 2242268 w 10370972"/>
              <a:gd name="connsiteY7" fmla="*/ 2639144 h 2712073"/>
              <a:gd name="connsiteX8" fmla="*/ 2512612 w 10370972"/>
              <a:gd name="connsiteY8" fmla="*/ 2488070 h 2712073"/>
              <a:gd name="connsiteX9" fmla="*/ 2775005 w 10370972"/>
              <a:gd name="connsiteY9" fmla="*/ 2496021 h 2712073"/>
              <a:gd name="connsiteX10" fmla="*/ 2997642 w 10370972"/>
              <a:gd name="connsiteY10" fmla="*/ 2392654 h 2712073"/>
              <a:gd name="connsiteX11" fmla="*/ 3140765 w 10370972"/>
              <a:gd name="connsiteY11" fmla="*/ 2321092 h 2712073"/>
              <a:gd name="connsiteX12" fmla="*/ 3283889 w 10370972"/>
              <a:gd name="connsiteY12" fmla="*/ 2289287 h 2712073"/>
              <a:gd name="connsiteX13" fmla="*/ 3609892 w 10370972"/>
              <a:gd name="connsiteY13" fmla="*/ 2225677 h 2712073"/>
              <a:gd name="connsiteX14" fmla="*/ 3824578 w 10370972"/>
              <a:gd name="connsiteY14" fmla="*/ 2114358 h 2712073"/>
              <a:gd name="connsiteX15" fmla="*/ 4381169 w 10370972"/>
              <a:gd name="connsiteY15" fmla="*/ 2026894 h 2712073"/>
              <a:gd name="connsiteX16" fmla="*/ 4524292 w 10370972"/>
              <a:gd name="connsiteY16" fmla="*/ 1987137 h 2712073"/>
              <a:gd name="connsiteX17" fmla="*/ 4731026 w 10370972"/>
              <a:gd name="connsiteY17" fmla="*/ 2034845 h 2712073"/>
              <a:gd name="connsiteX18" fmla="*/ 4961614 w 10370972"/>
              <a:gd name="connsiteY18" fmla="*/ 2249530 h 2712073"/>
              <a:gd name="connsiteX19" fmla="*/ 5064981 w 10370972"/>
              <a:gd name="connsiteY19" fmla="*/ 2257482 h 2712073"/>
              <a:gd name="connsiteX20" fmla="*/ 5224007 w 10370972"/>
              <a:gd name="connsiteY20" fmla="*/ 2193871 h 2712073"/>
              <a:gd name="connsiteX21" fmla="*/ 5367131 w 10370972"/>
              <a:gd name="connsiteY21" fmla="*/ 2448313 h 2712073"/>
              <a:gd name="connsiteX22" fmla="*/ 5502303 w 10370972"/>
              <a:gd name="connsiteY22" fmla="*/ 2424459 h 2712073"/>
              <a:gd name="connsiteX23" fmla="*/ 5788550 w 10370972"/>
              <a:gd name="connsiteY23" fmla="*/ 2432410 h 2712073"/>
              <a:gd name="connsiteX24" fmla="*/ 6130456 w 10370972"/>
              <a:gd name="connsiteY24" fmla="*/ 2448313 h 2712073"/>
              <a:gd name="connsiteX25" fmla="*/ 6472362 w 10370972"/>
              <a:gd name="connsiteY25" fmla="*/ 2488070 h 2712073"/>
              <a:gd name="connsiteX26" fmla="*/ 6758609 w 10370972"/>
              <a:gd name="connsiteY26" fmla="*/ 2297238 h 2712073"/>
              <a:gd name="connsiteX27" fmla="*/ 6941489 w 10370972"/>
              <a:gd name="connsiteY27" fmla="*/ 2201823 h 2712073"/>
              <a:gd name="connsiteX28" fmla="*/ 7021002 w 10370972"/>
              <a:gd name="connsiteY28" fmla="*/ 2321092 h 2712073"/>
              <a:gd name="connsiteX29" fmla="*/ 7203882 w 10370972"/>
              <a:gd name="connsiteY29" fmla="*/ 2305190 h 2712073"/>
              <a:gd name="connsiteX30" fmla="*/ 7529885 w 10370972"/>
              <a:gd name="connsiteY30" fmla="*/ 2090504 h 2712073"/>
              <a:gd name="connsiteX31" fmla="*/ 7871792 w 10370972"/>
              <a:gd name="connsiteY31" fmla="*/ 2138212 h 2712073"/>
              <a:gd name="connsiteX32" fmla="*/ 8221649 w 10370972"/>
              <a:gd name="connsiteY32" fmla="*/ 1995089 h 2712073"/>
              <a:gd name="connsiteX33" fmla="*/ 8937266 w 10370972"/>
              <a:gd name="connsiteY33" fmla="*/ 2034845 h 2712073"/>
              <a:gd name="connsiteX34" fmla="*/ 9239416 w 10370972"/>
              <a:gd name="connsiteY34" fmla="*/ 1971235 h 2712073"/>
              <a:gd name="connsiteX35" fmla="*/ 9350734 w 10370972"/>
              <a:gd name="connsiteY35" fmla="*/ 1812209 h 2712073"/>
              <a:gd name="connsiteX36" fmla="*/ 9867569 w 10370972"/>
              <a:gd name="connsiteY36" fmla="*/ 1518010 h 2712073"/>
              <a:gd name="connsiteX37" fmla="*/ 9891423 w 10370972"/>
              <a:gd name="connsiteY37" fmla="*/ 1327179 h 2712073"/>
              <a:gd name="connsiteX38" fmla="*/ 9883472 w 10370972"/>
              <a:gd name="connsiteY38" fmla="*/ 850101 h 2712073"/>
              <a:gd name="connsiteX39" fmla="*/ 10018644 w 10370972"/>
              <a:gd name="connsiteY39" fmla="*/ 611562 h 2712073"/>
              <a:gd name="connsiteX40" fmla="*/ 10161767 w 10370972"/>
              <a:gd name="connsiteY40" fmla="*/ 309412 h 2712073"/>
              <a:gd name="connsiteX41" fmla="*/ 10217426 w 10370972"/>
              <a:gd name="connsiteY41" fmla="*/ 94727 h 2712073"/>
              <a:gd name="connsiteX42" fmla="*/ 10370972 w 10370972"/>
              <a:gd name="connsiteY42" fmla="*/ 0 h 2712073"/>
              <a:gd name="connsiteX0" fmla="*/ 0 w 10370972"/>
              <a:gd name="connsiteY0" fmla="*/ 1971235 h 2712073"/>
              <a:gd name="connsiteX1" fmla="*/ 174929 w 10370972"/>
              <a:gd name="connsiteY1" fmla="*/ 2042797 h 2712073"/>
              <a:gd name="connsiteX2" fmla="*/ 405517 w 10370972"/>
              <a:gd name="connsiteY2" fmla="*/ 2225677 h 2712073"/>
              <a:gd name="connsiteX3" fmla="*/ 620202 w 10370972"/>
              <a:gd name="connsiteY3" fmla="*/ 2321092 h 2712073"/>
              <a:gd name="connsiteX4" fmla="*/ 1025718 w 10370972"/>
              <a:gd name="connsiteY4" fmla="*/ 2591437 h 2712073"/>
              <a:gd name="connsiteX5" fmla="*/ 1232452 w 10370972"/>
              <a:gd name="connsiteY5" fmla="*/ 2678901 h 2712073"/>
              <a:gd name="connsiteX6" fmla="*/ 1566407 w 10370972"/>
              <a:gd name="connsiteY6" fmla="*/ 2710706 h 2712073"/>
              <a:gd name="connsiteX7" fmla="*/ 2242268 w 10370972"/>
              <a:gd name="connsiteY7" fmla="*/ 2639144 h 2712073"/>
              <a:gd name="connsiteX8" fmla="*/ 2512612 w 10370972"/>
              <a:gd name="connsiteY8" fmla="*/ 2488070 h 2712073"/>
              <a:gd name="connsiteX9" fmla="*/ 2775005 w 10370972"/>
              <a:gd name="connsiteY9" fmla="*/ 2496021 h 2712073"/>
              <a:gd name="connsiteX10" fmla="*/ 2997642 w 10370972"/>
              <a:gd name="connsiteY10" fmla="*/ 2392654 h 2712073"/>
              <a:gd name="connsiteX11" fmla="*/ 3140765 w 10370972"/>
              <a:gd name="connsiteY11" fmla="*/ 2321092 h 2712073"/>
              <a:gd name="connsiteX12" fmla="*/ 3283889 w 10370972"/>
              <a:gd name="connsiteY12" fmla="*/ 2289287 h 2712073"/>
              <a:gd name="connsiteX13" fmla="*/ 3609892 w 10370972"/>
              <a:gd name="connsiteY13" fmla="*/ 2225677 h 2712073"/>
              <a:gd name="connsiteX14" fmla="*/ 3927945 w 10370972"/>
              <a:gd name="connsiteY14" fmla="*/ 2098455 h 2712073"/>
              <a:gd name="connsiteX15" fmla="*/ 4381169 w 10370972"/>
              <a:gd name="connsiteY15" fmla="*/ 2026894 h 2712073"/>
              <a:gd name="connsiteX16" fmla="*/ 4524292 w 10370972"/>
              <a:gd name="connsiteY16" fmla="*/ 1987137 h 2712073"/>
              <a:gd name="connsiteX17" fmla="*/ 4731026 w 10370972"/>
              <a:gd name="connsiteY17" fmla="*/ 2034845 h 2712073"/>
              <a:gd name="connsiteX18" fmla="*/ 4961614 w 10370972"/>
              <a:gd name="connsiteY18" fmla="*/ 2249530 h 2712073"/>
              <a:gd name="connsiteX19" fmla="*/ 5064981 w 10370972"/>
              <a:gd name="connsiteY19" fmla="*/ 2257482 h 2712073"/>
              <a:gd name="connsiteX20" fmla="*/ 5224007 w 10370972"/>
              <a:gd name="connsiteY20" fmla="*/ 2193871 h 2712073"/>
              <a:gd name="connsiteX21" fmla="*/ 5367131 w 10370972"/>
              <a:gd name="connsiteY21" fmla="*/ 2448313 h 2712073"/>
              <a:gd name="connsiteX22" fmla="*/ 5502303 w 10370972"/>
              <a:gd name="connsiteY22" fmla="*/ 2424459 h 2712073"/>
              <a:gd name="connsiteX23" fmla="*/ 5788550 w 10370972"/>
              <a:gd name="connsiteY23" fmla="*/ 2432410 h 2712073"/>
              <a:gd name="connsiteX24" fmla="*/ 6130456 w 10370972"/>
              <a:gd name="connsiteY24" fmla="*/ 2448313 h 2712073"/>
              <a:gd name="connsiteX25" fmla="*/ 6472362 w 10370972"/>
              <a:gd name="connsiteY25" fmla="*/ 2488070 h 2712073"/>
              <a:gd name="connsiteX26" fmla="*/ 6758609 w 10370972"/>
              <a:gd name="connsiteY26" fmla="*/ 2297238 h 2712073"/>
              <a:gd name="connsiteX27" fmla="*/ 6941489 w 10370972"/>
              <a:gd name="connsiteY27" fmla="*/ 2201823 h 2712073"/>
              <a:gd name="connsiteX28" fmla="*/ 7021002 w 10370972"/>
              <a:gd name="connsiteY28" fmla="*/ 2321092 h 2712073"/>
              <a:gd name="connsiteX29" fmla="*/ 7203882 w 10370972"/>
              <a:gd name="connsiteY29" fmla="*/ 2305190 h 2712073"/>
              <a:gd name="connsiteX30" fmla="*/ 7529885 w 10370972"/>
              <a:gd name="connsiteY30" fmla="*/ 2090504 h 2712073"/>
              <a:gd name="connsiteX31" fmla="*/ 7871792 w 10370972"/>
              <a:gd name="connsiteY31" fmla="*/ 2138212 h 2712073"/>
              <a:gd name="connsiteX32" fmla="*/ 8221649 w 10370972"/>
              <a:gd name="connsiteY32" fmla="*/ 1995089 h 2712073"/>
              <a:gd name="connsiteX33" fmla="*/ 8937266 w 10370972"/>
              <a:gd name="connsiteY33" fmla="*/ 2034845 h 2712073"/>
              <a:gd name="connsiteX34" fmla="*/ 9239416 w 10370972"/>
              <a:gd name="connsiteY34" fmla="*/ 1971235 h 2712073"/>
              <a:gd name="connsiteX35" fmla="*/ 9350734 w 10370972"/>
              <a:gd name="connsiteY35" fmla="*/ 1812209 h 2712073"/>
              <a:gd name="connsiteX36" fmla="*/ 9867569 w 10370972"/>
              <a:gd name="connsiteY36" fmla="*/ 1518010 h 2712073"/>
              <a:gd name="connsiteX37" fmla="*/ 9891423 w 10370972"/>
              <a:gd name="connsiteY37" fmla="*/ 1327179 h 2712073"/>
              <a:gd name="connsiteX38" fmla="*/ 9883472 w 10370972"/>
              <a:gd name="connsiteY38" fmla="*/ 850101 h 2712073"/>
              <a:gd name="connsiteX39" fmla="*/ 10018644 w 10370972"/>
              <a:gd name="connsiteY39" fmla="*/ 611562 h 2712073"/>
              <a:gd name="connsiteX40" fmla="*/ 10161767 w 10370972"/>
              <a:gd name="connsiteY40" fmla="*/ 309412 h 2712073"/>
              <a:gd name="connsiteX41" fmla="*/ 10217426 w 10370972"/>
              <a:gd name="connsiteY41" fmla="*/ 94727 h 2712073"/>
              <a:gd name="connsiteX42" fmla="*/ 10370972 w 10370972"/>
              <a:gd name="connsiteY42" fmla="*/ 0 h 2712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0370972" h="2712073">
                <a:moveTo>
                  <a:pt x="0" y="1971235"/>
                </a:moveTo>
                <a:cubicBezTo>
                  <a:pt x="53671" y="1985812"/>
                  <a:pt x="107343" y="2000390"/>
                  <a:pt x="174929" y="2042797"/>
                </a:cubicBezTo>
                <a:cubicBezTo>
                  <a:pt x="242515" y="2085204"/>
                  <a:pt x="331305" y="2179295"/>
                  <a:pt x="405517" y="2225677"/>
                </a:cubicBezTo>
                <a:cubicBezTo>
                  <a:pt x="479729" y="2272059"/>
                  <a:pt x="516835" y="2260132"/>
                  <a:pt x="620202" y="2321092"/>
                </a:cubicBezTo>
                <a:cubicBezTo>
                  <a:pt x="723569" y="2382052"/>
                  <a:pt x="923676" y="2531802"/>
                  <a:pt x="1025718" y="2591437"/>
                </a:cubicBezTo>
                <a:cubicBezTo>
                  <a:pt x="1127760" y="2651072"/>
                  <a:pt x="1142337" y="2659023"/>
                  <a:pt x="1232452" y="2678901"/>
                </a:cubicBezTo>
                <a:cubicBezTo>
                  <a:pt x="1322567" y="2698779"/>
                  <a:pt x="1398104" y="2717332"/>
                  <a:pt x="1566407" y="2710706"/>
                </a:cubicBezTo>
                <a:cubicBezTo>
                  <a:pt x="1734710" y="2704080"/>
                  <a:pt x="2084567" y="2676250"/>
                  <a:pt x="2242268" y="2639144"/>
                </a:cubicBezTo>
                <a:cubicBezTo>
                  <a:pt x="2399969" y="2602038"/>
                  <a:pt x="2423823" y="2511924"/>
                  <a:pt x="2512612" y="2488070"/>
                </a:cubicBezTo>
                <a:cubicBezTo>
                  <a:pt x="2601402" y="2464216"/>
                  <a:pt x="2694167" y="2511924"/>
                  <a:pt x="2775005" y="2496021"/>
                </a:cubicBezTo>
                <a:cubicBezTo>
                  <a:pt x="2855843" y="2480118"/>
                  <a:pt x="2936682" y="2421809"/>
                  <a:pt x="2997642" y="2392654"/>
                </a:cubicBezTo>
                <a:cubicBezTo>
                  <a:pt x="3058602" y="2363499"/>
                  <a:pt x="3093057" y="2338320"/>
                  <a:pt x="3140765" y="2321092"/>
                </a:cubicBezTo>
                <a:cubicBezTo>
                  <a:pt x="3188473" y="2303864"/>
                  <a:pt x="3283889" y="2289287"/>
                  <a:pt x="3283889" y="2289287"/>
                </a:cubicBezTo>
                <a:cubicBezTo>
                  <a:pt x="3362077" y="2273385"/>
                  <a:pt x="3502549" y="2257482"/>
                  <a:pt x="3609892" y="2225677"/>
                </a:cubicBezTo>
                <a:cubicBezTo>
                  <a:pt x="3717235" y="2193872"/>
                  <a:pt x="3799399" y="2131585"/>
                  <a:pt x="3927945" y="2098455"/>
                </a:cubicBezTo>
                <a:cubicBezTo>
                  <a:pt x="4056491" y="2065325"/>
                  <a:pt x="4281778" y="2045447"/>
                  <a:pt x="4381169" y="2026894"/>
                </a:cubicBezTo>
                <a:cubicBezTo>
                  <a:pt x="4480560" y="2008341"/>
                  <a:pt x="4465983" y="1985812"/>
                  <a:pt x="4524292" y="1987137"/>
                </a:cubicBezTo>
                <a:cubicBezTo>
                  <a:pt x="4582601" y="1988462"/>
                  <a:pt x="4658139" y="1991113"/>
                  <a:pt x="4731026" y="2034845"/>
                </a:cubicBezTo>
                <a:cubicBezTo>
                  <a:pt x="4803913" y="2078577"/>
                  <a:pt x="4905955" y="2212424"/>
                  <a:pt x="4961614" y="2249530"/>
                </a:cubicBezTo>
                <a:cubicBezTo>
                  <a:pt x="5017273" y="2286636"/>
                  <a:pt x="5021249" y="2266758"/>
                  <a:pt x="5064981" y="2257482"/>
                </a:cubicBezTo>
                <a:cubicBezTo>
                  <a:pt x="5108713" y="2248206"/>
                  <a:pt x="5173649" y="2162066"/>
                  <a:pt x="5224007" y="2193871"/>
                </a:cubicBezTo>
                <a:cubicBezTo>
                  <a:pt x="5274365" y="2225676"/>
                  <a:pt x="5320748" y="2409882"/>
                  <a:pt x="5367131" y="2448313"/>
                </a:cubicBezTo>
                <a:cubicBezTo>
                  <a:pt x="5413514" y="2486744"/>
                  <a:pt x="5432067" y="2427109"/>
                  <a:pt x="5502303" y="2424459"/>
                </a:cubicBezTo>
                <a:lnTo>
                  <a:pt x="5788550" y="2432410"/>
                </a:lnTo>
                <a:cubicBezTo>
                  <a:pt x="5893242" y="2436386"/>
                  <a:pt x="6016487" y="2439036"/>
                  <a:pt x="6130456" y="2448313"/>
                </a:cubicBezTo>
                <a:cubicBezTo>
                  <a:pt x="6244425" y="2457590"/>
                  <a:pt x="6367670" y="2513249"/>
                  <a:pt x="6472362" y="2488070"/>
                </a:cubicBezTo>
                <a:cubicBezTo>
                  <a:pt x="6577054" y="2462891"/>
                  <a:pt x="6680421" y="2344946"/>
                  <a:pt x="6758609" y="2297238"/>
                </a:cubicBezTo>
                <a:cubicBezTo>
                  <a:pt x="6836797" y="2249530"/>
                  <a:pt x="6897757" y="2197847"/>
                  <a:pt x="6941489" y="2201823"/>
                </a:cubicBezTo>
                <a:cubicBezTo>
                  <a:pt x="6985221" y="2205799"/>
                  <a:pt x="6977270" y="2303864"/>
                  <a:pt x="7021002" y="2321092"/>
                </a:cubicBezTo>
                <a:cubicBezTo>
                  <a:pt x="7064734" y="2338320"/>
                  <a:pt x="7119068" y="2343621"/>
                  <a:pt x="7203882" y="2305190"/>
                </a:cubicBezTo>
                <a:cubicBezTo>
                  <a:pt x="7288696" y="2266759"/>
                  <a:pt x="7418567" y="2118334"/>
                  <a:pt x="7529885" y="2090504"/>
                </a:cubicBezTo>
                <a:cubicBezTo>
                  <a:pt x="7641203" y="2062674"/>
                  <a:pt x="7756498" y="2154115"/>
                  <a:pt x="7871792" y="2138212"/>
                </a:cubicBezTo>
                <a:cubicBezTo>
                  <a:pt x="7987086" y="2122310"/>
                  <a:pt x="8044070" y="2012317"/>
                  <a:pt x="8221649" y="1995089"/>
                </a:cubicBezTo>
                <a:cubicBezTo>
                  <a:pt x="8399228" y="1977861"/>
                  <a:pt x="8767638" y="2038821"/>
                  <a:pt x="8937266" y="2034845"/>
                </a:cubicBezTo>
                <a:cubicBezTo>
                  <a:pt x="9106894" y="2030869"/>
                  <a:pt x="9170505" y="2008341"/>
                  <a:pt x="9239416" y="1971235"/>
                </a:cubicBezTo>
                <a:cubicBezTo>
                  <a:pt x="9308327" y="1934129"/>
                  <a:pt x="9246042" y="1887746"/>
                  <a:pt x="9350734" y="1812209"/>
                </a:cubicBezTo>
                <a:cubicBezTo>
                  <a:pt x="9455426" y="1736671"/>
                  <a:pt x="9777454" y="1598848"/>
                  <a:pt x="9867569" y="1518010"/>
                </a:cubicBezTo>
                <a:cubicBezTo>
                  <a:pt x="9957684" y="1437172"/>
                  <a:pt x="9888773" y="1438497"/>
                  <a:pt x="9891423" y="1327179"/>
                </a:cubicBezTo>
                <a:cubicBezTo>
                  <a:pt x="9894073" y="1215861"/>
                  <a:pt x="9862269" y="969370"/>
                  <a:pt x="9883472" y="850101"/>
                </a:cubicBezTo>
                <a:cubicBezTo>
                  <a:pt x="9904676" y="730831"/>
                  <a:pt x="9972261" y="701677"/>
                  <a:pt x="10018644" y="611562"/>
                </a:cubicBezTo>
                <a:cubicBezTo>
                  <a:pt x="10065027" y="521447"/>
                  <a:pt x="10128637" y="395551"/>
                  <a:pt x="10161767" y="309412"/>
                </a:cubicBezTo>
                <a:cubicBezTo>
                  <a:pt x="10194897" y="223273"/>
                  <a:pt x="10186946" y="149061"/>
                  <a:pt x="10217426" y="94727"/>
                </a:cubicBezTo>
                <a:cubicBezTo>
                  <a:pt x="10247906" y="40393"/>
                  <a:pt x="10307146" y="20765"/>
                  <a:pt x="10370972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31DA497E-7566-4E75-A72A-4029F7DE872A}"/>
              </a:ext>
            </a:extLst>
          </p:cNvPr>
          <p:cNvSpPr/>
          <p:nvPr/>
        </p:nvSpPr>
        <p:spPr>
          <a:xfrm>
            <a:off x="5026715" y="5828191"/>
            <a:ext cx="3361911" cy="4821005"/>
          </a:xfrm>
          <a:custGeom>
            <a:avLst/>
            <a:gdLst>
              <a:gd name="connsiteX0" fmla="*/ 0 w 3419061"/>
              <a:gd name="connsiteY0" fmla="*/ 612366 h 4821005"/>
              <a:gd name="connsiteX1" fmla="*/ 159026 w 3419061"/>
              <a:gd name="connsiteY1" fmla="*/ 453339 h 4821005"/>
              <a:gd name="connsiteX2" fmla="*/ 262393 w 3419061"/>
              <a:gd name="connsiteY2" fmla="*/ 397680 h 4821005"/>
              <a:gd name="connsiteX3" fmla="*/ 405517 w 3419061"/>
              <a:gd name="connsiteY3" fmla="*/ 373826 h 4821005"/>
              <a:gd name="connsiteX4" fmla="*/ 731520 w 3419061"/>
              <a:gd name="connsiteY4" fmla="*/ 143239 h 4821005"/>
              <a:gd name="connsiteX5" fmla="*/ 962108 w 3419061"/>
              <a:gd name="connsiteY5" fmla="*/ 135287 h 4821005"/>
              <a:gd name="connsiteX6" fmla="*/ 1288112 w 3419061"/>
              <a:gd name="connsiteY6" fmla="*/ 63726 h 4821005"/>
              <a:gd name="connsiteX7" fmla="*/ 1558456 w 3419061"/>
              <a:gd name="connsiteY7" fmla="*/ 115 h 4821005"/>
              <a:gd name="connsiteX8" fmla="*/ 1630018 w 3419061"/>
              <a:gd name="connsiteY8" fmla="*/ 79628 h 4821005"/>
              <a:gd name="connsiteX9" fmla="*/ 1828800 w 3419061"/>
              <a:gd name="connsiteY9" fmla="*/ 326119 h 4821005"/>
              <a:gd name="connsiteX10" fmla="*/ 1940118 w 3419061"/>
              <a:gd name="connsiteY10" fmla="*/ 501047 h 4821005"/>
              <a:gd name="connsiteX11" fmla="*/ 2035534 w 3419061"/>
              <a:gd name="connsiteY11" fmla="*/ 620317 h 4821005"/>
              <a:gd name="connsiteX12" fmla="*/ 2099145 w 3419061"/>
              <a:gd name="connsiteY12" fmla="*/ 874759 h 4821005"/>
              <a:gd name="connsiteX13" fmla="*/ 2242268 w 3419061"/>
              <a:gd name="connsiteY13" fmla="*/ 1017882 h 4821005"/>
              <a:gd name="connsiteX14" fmla="*/ 2282025 w 3419061"/>
              <a:gd name="connsiteY14" fmla="*/ 1097395 h 4821005"/>
              <a:gd name="connsiteX15" fmla="*/ 2417197 w 3419061"/>
              <a:gd name="connsiteY15" fmla="*/ 1184859 h 4821005"/>
              <a:gd name="connsiteX16" fmla="*/ 2520564 w 3419061"/>
              <a:gd name="connsiteY16" fmla="*/ 1335934 h 4821005"/>
              <a:gd name="connsiteX17" fmla="*/ 2703444 w 3419061"/>
              <a:gd name="connsiteY17" fmla="*/ 1582425 h 4821005"/>
              <a:gd name="connsiteX18" fmla="*/ 2775005 w 3419061"/>
              <a:gd name="connsiteY18" fmla="*/ 1725548 h 4821005"/>
              <a:gd name="connsiteX19" fmla="*/ 2886324 w 3419061"/>
              <a:gd name="connsiteY19" fmla="*/ 1916379 h 4821005"/>
              <a:gd name="connsiteX20" fmla="*/ 3085106 w 3419061"/>
              <a:gd name="connsiteY20" fmla="*/ 2178772 h 4821005"/>
              <a:gd name="connsiteX21" fmla="*/ 3228230 w 3419061"/>
              <a:gd name="connsiteY21" fmla="*/ 2393458 h 4821005"/>
              <a:gd name="connsiteX22" fmla="*/ 3363402 w 3419061"/>
              <a:gd name="connsiteY22" fmla="*/ 2552484 h 4821005"/>
              <a:gd name="connsiteX23" fmla="*/ 3419061 w 3419061"/>
              <a:gd name="connsiteY23" fmla="*/ 2647899 h 4821005"/>
              <a:gd name="connsiteX24" fmla="*/ 3363402 w 3419061"/>
              <a:gd name="connsiteY24" fmla="*/ 2727412 h 4821005"/>
              <a:gd name="connsiteX25" fmla="*/ 3244132 w 3419061"/>
              <a:gd name="connsiteY25" fmla="*/ 2830779 h 4821005"/>
              <a:gd name="connsiteX26" fmla="*/ 3148717 w 3419061"/>
              <a:gd name="connsiteY26" fmla="*/ 3013659 h 4821005"/>
              <a:gd name="connsiteX27" fmla="*/ 2981739 w 3419061"/>
              <a:gd name="connsiteY27" fmla="*/ 3252199 h 4821005"/>
              <a:gd name="connsiteX28" fmla="*/ 2878372 w 3419061"/>
              <a:gd name="connsiteY28" fmla="*/ 3284004 h 4821005"/>
              <a:gd name="connsiteX29" fmla="*/ 2775005 w 3419061"/>
              <a:gd name="connsiteY29" fmla="*/ 3371468 h 4821005"/>
              <a:gd name="connsiteX30" fmla="*/ 2663687 w 3419061"/>
              <a:gd name="connsiteY30" fmla="*/ 3530494 h 4821005"/>
              <a:gd name="connsiteX31" fmla="*/ 2568272 w 3419061"/>
              <a:gd name="connsiteY31" fmla="*/ 3784936 h 4821005"/>
              <a:gd name="connsiteX32" fmla="*/ 2472856 w 3419061"/>
              <a:gd name="connsiteY32" fmla="*/ 3936011 h 4821005"/>
              <a:gd name="connsiteX33" fmla="*/ 2289976 w 3419061"/>
              <a:gd name="connsiteY33" fmla="*/ 4015524 h 4821005"/>
              <a:gd name="connsiteX34" fmla="*/ 2218414 w 3419061"/>
              <a:gd name="connsiteY34" fmla="*/ 4150696 h 4821005"/>
              <a:gd name="connsiteX35" fmla="*/ 2083242 w 3419061"/>
              <a:gd name="connsiteY35" fmla="*/ 4269966 h 4821005"/>
              <a:gd name="connsiteX36" fmla="*/ 2059388 w 3419061"/>
              <a:gd name="connsiteY36" fmla="*/ 4460797 h 4821005"/>
              <a:gd name="connsiteX37" fmla="*/ 1932167 w 3419061"/>
              <a:gd name="connsiteY37" fmla="*/ 4794752 h 4821005"/>
              <a:gd name="connsiteX38" fmla="*/ 1860605 w 3419061"/>
              <a:gd name="connsiteY38" fmla="*/ 4802703 h 4821005"/>
              <a:gd name="connsiteX0" fmla="*/ 0 w 3342861"/>
              <a:gd name="connsiteY0" fmla="*/ 593316 h 4821005"/>
              <a:gd name="connsiteX1" fmla="*/ 82826 w 3342861"/>
              <a:gd name="connsiteY1" fmla="*/ 453339 h 4821005"/>
              <a:gd name="connsiteX2" fmla="*/ 186193 w 3342861"/>
              <a:gd name="connsiteY2" fmla="*/ 397680 h 4821005"/>
              <a:gd name="connsiteX3" fmla="*/ 329317 w 3342861"/>
              <a:gd name="connsiteY3" fmla="*/ 373826 h 4821005"/>
              <a:gd name="connsiteX4" fmla="*/ 655320 w 3342861"/>
              <a:gd name="connsiteY4" fmla="*/ 143239 h 4821005"/>
              <a:gd name="connsiteX5" fmla="*/ 885908 w 3342861"/>
              <a:gd name="connsiteY5" fmla="*/ 135287 h 4821005"/>
              <a:gd name="connsiteX6" fmla="*/ 1211912 w 3342861"/>
              <a:gd name="connsiteY6" fmla="*/ 63726 h 4821005"/>
              <a:gd name="connsiteX7" fmla="*/ 1482256 w 3342861"/>
              <a:gd name="connsiteY7" fmla="*/ 115 h 4821005"/>
              <a:gd name="connsiteX8" fmla="*/ 1553818 w 3342861"/>
              <a:gd name="connsiteY8" fmla="*/ 79628 h 4821005"/>
              <a:gd name="connsiteX9" fmla="*/ 1752600 w 3342861"/>
              <a:gd name="connsiteY9" fmla="*/ 326119 h 4821005"/>
              <a:gd name="connsiteX10" fmla="*/ 1863918 w 3342861"/>
              <a:gd name="connsiteY10" fmla="*/ 501047 h 4821005"/>
              <a:gd name="connsiteX11" fmla="*/ 1959334 w 3342861"/>
              <a:gd name="connsiteY11" fmla="*/ 620317 h 4821005"/>
              <a:gd name="connsiteX12" fmla="*/ 2022945 w 3342861"/>
              <a:gd name="connsiteY12" fmla="*/ 874759 h 4821005"/>
              <a:gd name="connsiteX13" fmla="*/ 2166068 w 3342861"/>
              <a:gd name="connsiteY13" fmla="*/ 1017882 h 4821005"/>
              <a:gd name="connsiteX14" fmla="*/ 2205825 w 3342861"/>
              <a:gd name="connsiteY14" fmla="*/ 1097395 h 4821005"/>
              <a:gd name="connsiteX15" fmla="*/ 2340997 w 3342861"/>
              <a:gd name="connsiteY15" fmla="*/ 1184859 h 4821005"/>
              <a:gd name="connsiteX16" fmla="*/ 2444364 w 3342861"/>
              <a:gd name="connsiteY16" fmla="*/ 1335934 h 4821005"/>
              <a:gd name="connsiteX17" fmla="*/ 2627244 w 3342861"/>
              <a:gd name="connsiteY17" fmla="*/ 1582425 h 4821005"/>
              <a:gd name="connsiteX18" fmla="*/ 2698805 w 3342861"/>
              <a:gd name="connsiteY18" fmla="*/ 1725548 h 4821005"/>
              <a:gd name="connsiteX19" fmla="*/ 2810124 w 3342861"/>
              <a:gd name="connsiteY19" fmla="*/ 1916379 h 4821005"/>
              <a:gd name="connsiteX20" fmla="*/ 3008906 w 3342861"/>
              <a:gd name="connsiteY20" fmla="*/ 2178772 h 4821005"/>
              <a:gd name="connsiteX21" fmla="*/ 3152030 w 3342861"/>
              <a:gd name="connsiteY21" fmla="*/ 2393458 h 4821005"/>
              <a:gd name="connsiteX22" fmla="*/ 3287202 w 3342861"/>
              <a:gd name="connsiteY22" fmla="*/ 2552484 h 4821005"/>
              <a:gd name="connsiteX23" fmla="*/ 3342861 w 3342861"/>
              <a:gd name="connsiteY23" fmla="*/ 2647899 h 4821005"/>
              <a:gd name="connsiteX24" fmla="*/ 3287202 w 3342861"/>
              <a:gd name="connsiteY24" fmla="*/ 2727412 h 4821005"/>
              <a:gd name="connsiteX25" fmla="*/ 3167932 w 3342861"/>
              <a:gd name="connsiteY25" fmla="*/ 2830779 h 4821005"/>
              <a:gd name="connsiteX26" fmla="*/ 3072517 w 3342861"/>
              <a:gd name="connsiteY26" fmla="*/ 3013659 h 4821005"/>
              <a:gd name="connsiteX27" fmla="*/ 2905539 w 3342861"/>
              <a:gd name="connsiteY27" fmla="*/ 3252199 h 4821005"/>
              <a:gd name="connsiteX28" fmla="*/ 2802172 w 3342861"/>
              <a:gd name="connsiteY28" fmla="*/ 3284004 h 4821005"/>
              <a:gd name="connsiteX29" fmla="*/ 2698805 w 3342861"/>
              <a:gd name="connsiteY29" fmla="*/ 3371468 h 4821005"/>
              <a:gd name="connsiteX30" fmla="*/ 2587487 w 3342861"/>
              <a:gd name="connsiteY30" fmla="*/ 3530494 h 4821005"/>
              <a:gd name="connsiteX31" fmla="*/ 2492072 w 3342861"/>
              <a:gd name="connsiteY31" fmla="*/ 3784936 h 4821005"/>
              <a:gd name="connsiteX32" fmla="*/ 2396656 w 3342861"/>
              <a:gd name="connsiteY32" fmla="*/ 3936011 h 4821005"/>
              <a:gd name="connsiteX33" fmla="*/ 2213776 w 3342861"/>
              <a:gd name="connsiteY33" fmla="*/ 4015524 h 4821005"/>
              <a:gd name="connsiteX34" fmla="*/ 2142214 w 3342861"/>
              <a:gd name="connsiteY34" fmla="*/ 4150696 h 4821005"/>
              <a:gd name="connsiteX35" fmla="*/ 2007042 w 3342861"/>
              <a:gd name="connsiteY35" fmla="*/ 4269966 h 4821005"/>
              <a:gd name="connsiteX36" fmla="*/ 1983188 w 3342861"/>
              <a:gd name="connsiteY36" fmla="*/ 4460797 h 4821005"/>
              <a:gd name="connsiteX37" fmla="*/ 1855967 w 3342861"/>
              <a:gd name="connsiteY37" fmla="*/ 4794752 h 4821005"/>
              <a:gd name="connsiteX38" fmla="*/ 1784405 w 3342861"/>
              <a:gd name="connsiteY38" fmla="*/ 4802703 h 4821005"/>
              <a:gd name="connsiteX0" fmla="*/ 0 w 3361911"/>
              <a:gd name="connsiteY0" fmla="*/ 612366 h 4821005"/>
              <a:gd name="connsiteX1" fmla="*/ 101876 w 3361911"/>
              <a:gd name="connsiteY1" fmla="*/ 453339 h 4821005"/>
              <a:gd name="connsiteX2" fmla="*/ 205243 w 3361911"/>
              <a:gd name="connsiteY2" fmla="*/ 397680 h 4821005"/>
              <a:gd name="connsiteX3" fmla="*/ 348367 w 3361911"/>
              <a:gd name="connsiteY3" fmla="*/ 373826 h 4821005"/>
              <a:gd name="connsiteX4" fmla="*/ 674370 w 3361911"/>
              <a:gd name="connsiteY4" fmla="*/ 143239 h 4821005"/>
              <a:gd name="connsiteX5" fmla="*/ 904958 w 3361911"/>
              <a:gd name="connsiteY5" fmla="*/ 135287 h 4821005"/>
              <a:gd name="connsiteX6" fmla="*/ 1230962 w 3361911"/>
              <a:gd name="connsiteY6" fmla="*/ 63726 h 4821005"/>
              <a:gd name="connsiteX7" fmla="*/ 1501306 w 3361911"/>
              <a:gd name="connsiteY7" fmla="*/ 115 h 4821005"/>
              <a:gd name="connsiteX8" fmla="*/ 1572868 w 3361911"/>
              <a:gd name="connsiteY8" fmla="*/ 79628 h 4821005"/>
              <a:gd name="connsiteX9" fmla="*/ 1771650 w 3361911"/>
              <a:gd name="connsiteY9" fmla="*/ 326119 h 4821005"/>
              <a:gd name="connsiteX10" fmla="*/ 1882968 w 3361911"/>
              <a:gd name="connsiteY10" fmla="*/ 501047 h 4821005"/>
              <a:gd name="connsiteX11" fmla="*/ 1978384 w 3361911"/>
              <a:gd name="connsiteY11" fmla="*/ 620317 h 4821005"/>
              <a:gd name="connsiteX12" fmla="*/ 2041995 w 3361911"/>
              <a:gd name="connsiteY12" fmla="*/ 874759 h 4821005"/>
              <a:gd name="connsiteX13" fmla="*/ 2185118 w 3361911"/>
              <a:gd name="connsiteY13" fmla="*/ 1017882 h 4821005"/>
              <a:gd name="connsiteX14" fmla="*/ 2224875 w 3361911"/>
              <a:gd name="connsiteY14" fmla="*/ 1097395 h 4821005"/>
              <a:gd name="connsiteX15" fmla="*/ 2360047 w 3361911"/>
              <a:gd name="connsiteY15" fmla="*/ 1184859 h 4821005"/>
              <a:gd name="connsiteX16" fmla="*/ 2463414 w 3361911"/>
              <a:gd name="connsiteY16" fmla="*/ 1335934 h 4821005"/>
              <a:gd name="connsiteX17" fmla="*/ 2646294 w 3361911"/>
              <a:gd name="connsiteY17" fmla="*/ 1582425 h 4821005"/>
              <a:gd name="connsiteX18" fmla="*/ 2717855 w 3361911"/>
              <a:gd name="connsiteY18" fmla="*/ 1725548 h 4821005"/>
              <a:gd name="connsiteX19" fmla="*/ 2829174 w 3361911"/>
              <a:gd name="connsiteY19" fmla="*/ 1916379 h 4821005"/>
              <a:gd name="connsiteX20" fmla="*/ 3027956 w 3361911"/>
              <a:gd name="connsiteY20" fmla="*/ 2178772 h 4821005"/>
              <a:gd name="connsiteX21" fmla="*/ 3171080 w 3361911"/>
              <a:gd name="connsiteY21" fmla="*/ 2393458 h 4821005"/>
              <a:gd name="connsiteX22" fmla="*/ 3306252 w 3361911"/>
              <a:gd name="connsiteY22" fmla="*/ 2552484 h 4821005"/>
              <a:gd name="connsiteX23" fmla="*/ 3361911 w 3361911"/>
              <a:gd name="connsiteY23" fmla="*/ 2647899 h 4821005"/>
              <a:gd name="connsiteX24" fmla="*/ 3306252 w 3361911"/>
              <a:gd name="connsiteY24" fmla="*/ 2727412 h 4821005"/>
              <a:gd name="connsiteX25" fmla="*/ 3186982 w 3361911"/>
              <a:gd name="connsiteY25" fmla="*/ 2830779 h 4821005"/>
              <a:gd name="connsiteX26" fmla="*/ 3091567 w 3361911"/>
              <a:gd name="connsiteY26" fmla="*/ 3013659 h 4821005"/>
              <a:gd name="connsiteX27" fmla="*/ 2924589 w 3361911"/>
              <a:gd name="connsiteY27" fmla="*/ 3252199 h 4821005"/>
              <a:gd name="connsiteX28" fmla="*/ 2821222 w 3361911"/>
              <a:gd name="connsiteY28" fmla="*/ 3284004 h 4821005"/>
              <a:gd name="connsiteX29" fmla="*/ 2717855 w 3361911"/>
              <a:gd name="connsiteY29" fmla="*/ 3371468 h 4821005"/>
              <a:gd name="connsiteX30" fmla="*/ 2606537 w 3361911"/>
              <a:gd name="connsiteY30" fmla="*/ 3530494 h 4821005"/>
              <a:gd name="connsiteX31" fmla="*/ 2511122 w 3361911"/>
              <a:gd name="connsiteY31" fmla="*/ 3784936 h 4821005"/>
              <a:gd name="connsiteX32" fmla="*/ 2415706 w 3361911"/>
              <a:gd name="connsiteY32" fmla="*/ 3936011 h 4821005"/>
              <a:gd name="connsiteX33" fmla="*/ 2232826 w 3361911"/>
              <a:gd name="connsiteY33" fmla="*/ 4015524 h 4821005"/>
              <a:gd name="connsiteX34" fmla="*/ 2161264 w 3361911"/>
              <a:gd name="connsiteY34" fmla="*/ 4150696 h 4821005"/>
              <a:gd name="connsiteX35" fmla="*/ 2026092 w 3361911"/>
              <a:gd name="connsiteY35" fmla="*/ 4269966 h 4821005"/>
              <a:gd name="connsiteX36" fmla="*/ 2002238 w 3361911"/>
              <a:gd name="connsiteY36" fmla="*/ 4460797 h 4821005"/>
              <a:gd name="connsiteX37" fmla="*/ 1875017 w 3361911"/>
              <a:gd name="connsiteY37" fmla="*/ 4794752 h 4821005"/>
              <a:gd name="connsiteX38" fmla="*/ 1803455 w 3361911"/>
              <a:gd name="connsiteY38" fmla="*/ 4802703 h 4821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361911" h="4821005">
                <a:moveTo>
                  <a:pt x="0" y="612366"/>
                </a:moveTo>
                <a:cubicBezTo>
                  <a:pt x="57647" y="550743"/>
                  <a:pt x="67669" y="489120"/>
                  <a:pt x="101876" y="453339"/>
                </a:cubicBezTo>
                <a:cubicBezTo>
                  <a:pt x="136083" y="417558"/>
                  <a:pt x="164161" y="410932"/>
                  <a:pt x="205243" y="397680"/>
                </a:cubicBezTo>
                <a:cubicBezTo>
                  <a:pt x="246325" y="384428"/>
                  <a:pt x="270179" y="416233"/>
                  <a:pt x="348367" y="373826"/>
                </a:cubicBezTo>
                <a:cubicBezTo>
                  <a:pt x="426555" y="331419"/>
                  <a:pt x="581605" y="182995"/>
                  <a:pt x="674370" y="143239"/>
                </a:cubicBezTo>
                <a:cubicBezTo>
                  <a:pt x="767135" y="103483"/>
                  <a:pt x="812193" y="148539"/>
                  <a:pt x="904958" y="135287"/>
                </a:cubicBezTo>
                <a:cubicBezTo>
                  <a:pt x="997723" y="122035"/>
                  <a:pt x="1230962" y="63726"/>
                  <a:pt x="1230962" y="63726"/>
                </a:cubicBezTo>
                <a:cubicBezTo>
                  <a:pt x="1330353" y="41197"/>
                  <a:pt x="1444322" y="-2535"/>
                  <a:pt x="1501306" y="115"/>
                </a:cubicBezTo>
                <a:cubicBezTo>
                  <a:pt x="1558290" y="2765"/>
                  <a:pt x="1527811" y="25294"/>
                  <a:pt x="1572868" y="79628"/>
                </a:cubicBezTo>
                <a:cubicBezTo>
                  <a:pt x="1617925" y="133962"/>
                  <a:pt x="1719967" y="255883"/>
                  <a:pt x="1771650" y="326119"/>
                </a:cubicBezTo>
                <a:cubicBezTo>
                  <a:pt x="1823333" y="396355"/>
                  <a:pt x="1848512" y="452014"/>
                  <a:pt x="1882968" y="501047"/>
                </a:cubicBezTo>
                <a:cubicBezTo>
                  <a:pt x="1917424" y="550080"/>
                  <a:pt x="1951880" y="558032"/>
                  <a:pt x="1978384" y="620317"/>
                </a:cubicBezTo>
                <a:cubicBezTo>
                  <a:pt x="2004888" y="682602"/>
                  <a:pt x="2007539" y="808498"/>
                  <a:pt x="2041995" y="874759"/>
                </a:cubicBezTo>
                <a:cubicBezTo>
                  <a:pt x="2076451" y="941020"/>
                  <a:pt x="2154638" y="980776"/>
                  <a:pt x="2185118" y="1017882"/>
                </a:cubicBezTo>
                <a:cubicBezTo>
                  <a:pt x="2215598" y="1054988"/>
                  <a:pt x="2195720" y="1069566"/>
                  <a:pt x="2224875" y="1097395"/>
                </a:cubicBezTo>
                <a:cubicBezTo>
                  <a:pt x="2254030" y="1125224"/>
                  <a:pt x="2320291" y="1145103"/>
                  <a:pt x="2360047" y="1184859"/>
                </a:cubicBezTo>
                <a:cubicBezTo>
                  <a:pt x="2399803" y="1224615"/>
                  <a:pt x="2415706" y="1269673"/>
                  <a:pt x="2463414" y="1335934"/>
                </a:cubicBezTo>
                <a:cubicBezTo>
                  <a:pt x="2511122" y="1402195"/>
                  <a:pt x="2603887" y="1517489"/>
                  <a:pt x="2646294" y="1582425"/>
                </a:cubicBezTo>
                <a:cubicBezTo>
                  <a:pt x="2688701" y="1647361"/>
                  <a:pt x="2687375" y="1669889"/>
                  <a:pt x="2717855" y="1725548"/>
                </a:cubicBezTo>
                <a:cubicBezTo>
                  <a:pt x="2748335" y="1781207"/>
                  <a:pt x="2777491" y="1840842"/>
                  <a:pt x="2829174" y="1916379"/>
                </a:cubicBezTo>
                <a:cubicBezTo>
                  <a:pt x="2880857" y="1991916"/>
                  <a:pt x="2970972" y="2099259"/>
                  <a:pt x="3027956" y="2178772"/>
                </a:cubicBezTo>
                <a:cubicBezTo>
                  <a:pt x="3084940" y="2258285"/>
                  <a:pt x="3124697" y="2331173"/>
                  <a:pt x="3171080" y="2393458"/>
                </a:cubicBezTo>
                <a:cubicBezTo>
                  <a:pt x="3217463" y="2455743"/>
                  <a:pt x="3274447" y="2510077"/>
                  <a:pt x="3306252" y="2552484"/>
                </a:cubicBezTo>
                <a:cubicBezTo>
                  <a:pt x="3338057" y="2594891"/>
                  <a:pt x="3361911" y="2618744"/>
                  <a:pt x="3361911" y="2647899"/>
                </a:cubicBezTo>
                <a:cubicBezTo>
                  <a:pt x="3361911" y="2677054"/>
                  <a:pt x="3335407" y="2696932"/>
                  <a:pt x="3306252" y="2727412"/>
                </a:cubicBezTo>
                <a:cubicBezTo>
                  <a:pt x="3277097" y="2757892"/>
                  <a:pt x="3222763" y="2783071"/>
                  <a:pt x="3186982" y="2830779"/>
                </a:cubicBezTo>
                <a:cubicBezTo>
                  <a:pt x="3151201" y="2878487"/>
                  <a:pt x="3135299" y="2943422"/>
                  <a:pt x="3091567" y="3013659"/>
                </a:cubicBezTo>
                <a:cubicBezTo>
                  <a:pt x="3047835" y="3083896"/>
                  <a:pt x="2969646" y="3207142"/>
                  <a:pt x="2924589" y="3252199"/>
                </a:cubicBezTo>
                <a:cubicBezTo>
                  <a:pt x="2879532" y="3297256"/>
                  <a:pt x="2855678" y="3264126"/>
                  <a:pt x="2821222" y="3284004"/>
                </a:cubicBezTo>
                <a:cubicBezTo>
                  <a:pt x="2786766" y="3303882"/>
                  <a:pt x="2753636" y="3330386"/>
                  <a:pt x="2717855" y="3371468"/>
                </a:cubicBezTo>
                <a:cubicBezTo>
                  <a:pt x="2682074" y="3412550"/>
                  <a:pt x="2640992" y="3461583"/>
                  <a:pt x="2606537" y="3530494"/>
                </a:cubicBezTo>
                <a:cubicBezTo>
                  <a:pt x="2572082" y="3599405"/>
                  <a:pt x="2542927" y="3717350"/>
                  <a:pt x="2511122" y="3784936"/>
                </a:cubicBezTo>
                <a:cubicBezTo>
                  <a:pt x="2479317" y="3852522"/>
                  <a:pt x="2462089" y="3897580"/>
                  <a:pt x="2415706" y="3936011"/>
                </a:cubicBezTo>
                <a:cubicBezTo>
                  <a:pt x="2369323" y="3974442"/>
                  <a:pt x="2275233" y="3979743"/>
                  <a:pt x="2232826" y="4015524"/>
                </a:cubicBezTo>
                <a:cubicBezTo>
                  <a:pt x="2190419" y="4051305"/>
                  <a:pt x="2195720" y="4108289"/>
                  <a:pt x="2161264" y="4150696"/>
                </a:cubicBezTo>
                <a:cubicBezTo>
                  <a:pt x="2126808" y="4193103"/>
                  <a:pt x="2052596" y="4218283"/>
                  <a:pt x="2026092" y="4269966"/>
                </a:cubicBezTo>
                <a:cubicBezTo>
                  <a:pt x="1999588" y="4321650"/>
                  <a:pt x="2027417" y="4373333"/>
                  <a:pt x="2002238" y="4460797"/>
                </a:cubicBezTo>
                <a:cubicBezTo>
                  <a:pt x="1977059" y="4548261"/>
                  <a:pt x="1908147" y="4737768"/>
                  <a:pt x="1875017" y="4794752"/>
                </a:cubicBezTo>
                <a:cubicBezTo>
                  <a:pt x="1841887" y="4851736"/>
                  <a:pt x="1804780" y="4797402"/>
                  <a:pt x="1803455" y="4802703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ABFC5DA8-87A7-4C69-98FE-4C1BDB2F209C}"/>
              </a:ext>
            </a:extLst>
          </p:cNvPr>
          <p:cNvSpPr/>
          <p:nvPr/>
        </p:nvSpPr>
        <p:spPr>
          <a:xfrm>
            <a:off x="1854208" y="12132860"/>
            <a:ext cx="14823356" cy="4439349"/>
          </a:xfrm>
          <a:custGeom>
            <a:avLst/>
            <a:gdLst>
              <a:gd name="connsiteX0" fmla="*/ 0 w 14794173"/>
              <a:gd name="connsiteY0" fmla="*/ 1378424 h 4439349"/>
              <a:gd name="connsiteX1" fmla="*/ 477672 w 14794173"/>
              <a:gd name="connsiteY1" fmla="*/ 1637731 h 4439349"/>
              <a:gd name="connsiteX2" fmla="*/ 1023582 w 14794173"/>
              <a:gd name="connsiteY2" fmla="*/ 1801504 h 4439349"/>
              <a:gd name="connsiteX3" fmla="*/ 1514902 w 14794173"/>
              <a:gd name="connsiteY3" fmla="*/ 2006221 h 4439349"/>
              <a:gd name="connsiteX4" fmla="*/ 5254388 w 14794173"/>
              <a:gd name="connsiteY4" fmla="*/ 3316406 h 4439349"/>
              <a:gd name="connsiteX5" fmla="*/ 5581934 w 14794173"/>
              <a:gd name="connsiteY5" fmla="*/ 3411940 h 4439349"/>
              <a:gd name="connsiteX6" fmla="*/ 6045958 w 14794173"/>
              <a:gd name="connsiteY6" fmla="*/ 3534770 h 4439349"/>
              <a:gd name="connsiteX7" fmla="*/ 6414448 w 14794173"/>
              <a:gd name="connsiteY7" fmla="*/ 3657600 h 4439349"/>
              <a:gd name="connsiteX8" fmla="*/ 6591869 w 14794173"/>
              <a:gd name="connsiteY8" fmla="*/ 3889612 h 4439349"/>
              <a:gd name="connsiteX9" fmla="*/ 6810233 w 14794173"/>
              <a:gd name="connsiteY9" fmla="*/ 4135271 h 4439349"/>
              <a:gd name="connsiteX10" fmla="*/ 7096836 w 14794173"/>
              <a:gd name="connsiteY10" fmla="*/ 4339988 h 4439349"/>
              <a:gd name="connsiteX11" fmla="*/ 7287905 w 14794173"/>
              <a:gd name="connsiteY11" fmla="*/ 4435522 h 4439349"/>
              <a:gd name="connsiteX12" fmla="*/ 7792872 w 14794173"/>
              <a:gd name="connsiteY12" fmla="*/ 4217158 h 4439349"/>
              <a:gd name="connsiteX13" fmla="*/ 8052179 w 14794173"/>
              <a:gd name="connsiteY13" fmla="*/ 4312692 h 4439349"/>
              <a:gd name="connsiteX14" fmla="*/ 8584442 w 14794173"/>
              <a:gd name="connsiteY14" fmla="*/ 4326340 h 4439349"/>
              <a:gd name="connsiteX15" fmla="*/ 9034818 w 14794173"/>
              <a:gd name="connsiteY15" fmla="*/ 4285397 h 4439349"/>
              <a:gd name="connsiteX16" fmla="*/ 10222173 w 14794173"/>
              <a:gd name="connsiteY16" fmla="*/ 3712191 h 4439349"/>
              <a:gd name="connsiteX17" fmla="*/ 11982734 w 14794173"/>
              <a:gd name="connsiteY17" fmla="*/ 2306471 h 4439349"/>
              <a:gd name="connsiteX18" fmla="*/ 12351224 w 14794173"/>
              <a:gd name="connsiteY18" fmla="*/ 2129050 h 4439349"/>
              <a:gd name="connsiteX19" fmla="*/ 12501349 w 14794173"/>
              <a:gd name="connsiteY19" fmla="*/ 1883391 h 4439349"/>
              <a:gd name="connsiteX20" fmla="*/ 13170090 w 14794173"/>
              <a:gd name="connsiteY20" fmla="*/ 1678674 h 4439349"/>
              <a:gd name="connsiteX21" fmla="*/ 13688705 w 14794173"/>
              <a:gd name="connsiteY21" fmla="*/ 1119116 h 4439349"/>
              <a:gd name="connsiteX22" fmla="*/ 14125433 w 14794173"/>
              <a:gd name="connsiteY22" fmla="*/ 1064525 h 4439349"/>
              <a:gd name="connsiteX23" fmla="*/ 14425684 w 14794173"/>
              <a:gd name="connsiteY23" fmla="*/ 709683 h 4439349"/>
              <a:gd name="connsiteX24" fmla="*/ 14698639 w 14794173"/>
              <a:gd name="connsiteY24" fmla="*/ 327546 h 4439349"/>
              <a:gd name="connsiteX25" fmla="*/ 14794173 w 14794173"/>
              <a:gd name="connsiteY25" fmla="*/ 0 h 4439349"/>
              <a:gd name="connsiteX0" fmla="*/ 0 w 14794173"/>
              <a:gd name="connsiteY0" fmla="*/ 1378424 h 4439349"/>
              <a:gd name="connsiteX1" fmla="*/ 477672 w 14794173"/>
              <a:gd name="connsiteY1" fmla="*/ 1637731 h 4439349"/>
              <a:gd name="connsiteX2" fmla="*/ 1023582 w 14794173"/>
              <a:gd name="connsiteY2" fmla="*/ 1801504 h 4439349"/>
              <a:gd name="connsiteX3" fmla="*/ 1514902 w 14794173"/>
              <a:gd name="connsiteY3" fmla="*/ 2006221 h 4439349"/>
              <a:gd name="connsiteX4" fmla="*/ 5254388 w 14794173"/>
              <a:gd name="connsiteY4" fmla="*/ 3316406 h 4439349"/>
              <a:gd name="connsiteX5" fmla="*/ 6045958 w 14794173"/>
              <a:gd name="connsiteY5" fmla="*/ 3534770 h 4439349"/>
              <a:gd name="connsiteX6" fmla="*/ 6414448 w 14794173"/>
              <a:gd name="connsiteY6" fmla="*/ 3657600 h 4439349"/>
              <a:gd name="connsiteX7" fmla="*/ 6591869 w 14794173"/>
              <a:gd name="connsiteY7" fmla="*/ 3889612 h 4439349"/>
              <a:gd name="connsiteX8" fmla="*/ 6810233 w 14794173"/>
              <a:gd name="connsiteY8" fmla="*/ 4135271 h 4439349"/>
              <a:gd name="connsiteX9" fmla="*/ 7096836 w 14794173"/>
              <a:gd name="connsiteY9" fmla="*/ 4339988 h 4439349"/>
              <a:gd name="connsiteX10" fmla="*/ 7287905 w 14794173"/>
              <a:gd name="connsiteY10" fmla="*/ 4435522 h 4439349"/>
              <a:gd name="connsiteX11" fmla="*/ 7792872 w 14794173"/>
              <a:gd name="connsiteY11" fmla="*/ 4217158 h 4439349"/>
              <a:gd name="connsiteX12" fmla="*/ 8052179 w 14794173"/>
              <a:gd name="connsiteY12" fmla="*/ 4312692 h 4439349"/>
              <a:gd name="connsiteX13" fmla="*/ 8584442 w 14794173"/>
              <a:gd name="connsiteY13" fmla="*/ 4326340 h 4439349"/>
              <a:gd name="connsiteX14" fmla="*/ 9034818 w 14794173"/>
              <a:gd name="connsiteY14" fmla="*/ 4285397 h 4439349"/>
              <a:gd name="connsiteX15" fmla="*/ 10222173 w 14794173"/>
              <a:gd name="connsiteY15" fmla="*/ 3712191 h 4439349"/>
              <a:gd name="connsiteX16" fmla="*/ 11982734 w 14794173"/>
              <a:gd name="connsiteY16" fmla="*/ 2306471 h 4439349"/>
              <a:gd name="connsiteX17" fmla="*/ 12351224 w 14794173"/>
              <a:gd name="connsiteY17" fmla="*/ 2129050 h 4439349"/>
              <a:gd name="connsiteX18" fmla="*/ 12501349 w 14794173"/>
              <a:gd name="connsiteY18" fmla="*/ 1883391 h 4439349"/>
              <a:gd name="connsiteX19" fmla="*/ 13170090 w 14794173"/>
              <a:gd name="connsiteY19" fmla="*/ 1678674 h 4439349"/>
              <a:gd name="connsiteX20" fmla="*/ 13688705 w 14794173"/>
              <a:gd name="connsiteY20" fmla="*/ 1119116 h 4439349"/>
              <a:gd name="connsiteX21" fmla="*/ 14125433 w 14794173"/>
              <a:gd name="connsiteY21" fmla="*/ 1064525 h 4439349"/>
              <a:gd name="connsiteX22" fmla="*/ 14425684 w 14794173"/>
              <a:gd name="connsiteY22" fmla="*/ 709683 h 4439349"/>
              <a:gd name="connsiteX23" fmla="*/ 14698639 w 14794173"/>
              <a:gd name="connsiteY23" fmla="*/ 327546 h 4439349"/>
              <a:gd name="connsiteX24" fmla="*/ 14794173 w 14794173"/>
              <a:gd name="connsiteY24" fmla="*/ 0 h 4439349"/>
              <a:gd name="connsiteX0" fmla="*/ 0 w 14794173"/>
              <a:gd name="connsiteY0" fmla="*/ 1378424 h 4439349"/>
              <a:gd name="connsiteX1" fmla="*/ 477672 w 14794173"/>
              <a:gd name="connsiteY1" fmla="*/ 1637731 h 4439349"/>
              <a:gd name="connsiteX2" fmla="*/ 1023582 w 14794173"/>
              <a:gd name="connsiteY2" fmla="*/ 1801504 h 4439349"/>
              <a:gd name="connsiteX3" fmla="*/ 1514902 w 14794173"/>
              <a:gd name="connsiteY3" fmla="*/ 2006221 h 4439349"/>
              <a:gd name="connsiteX4" fmla="*/ 5254388 w 14794173"/>
              <a:gd name="connsiteY4" fmla="*/ 3316406 h 4439349"/>
              <a:gd name="connsiteX5" fmla="*/ 6045958 w 14794173"/>
              <a:gd name="connsiteY5" fmla="*/ 3534770 h 4439349"/>
              <a:gd name="connsiteX6" fmla="*/ 6414448 w 14794173"/>
              <a:gd name="connsiteY6" fmla="*/ 3657600 h 4439349"/>
              <a:gd name="connsiteX7" fmla="*/ 6591869 w 14794173"/>
              <a:gd name="connsiteY7" fmla="*/ 3889612 h 4439349"/>
              <a:gd name="connsiteX8" fmla="*/ 6810233 w 14794173"/>
              <a:gd name="connsiteY8" fmla="*/ 4135271 h 4439349"/>
              <a:gd name="connsiteX9" fmla="*/ 7096836 w 14794173"/>
              <a:gd name="connsiteY9" fmla="*/ 4339988 h 4439349"/>
              <a:gd name="connsiteX10" fmla="*/ 7287905 w 14794173"/>
              <a:gd name="connsiteY10" fmla="*/ 4435522 h 4439349"/>
              <a:gd name="connsiteX11" fmla="*/ 7792872 w 14794173"/>
              <a:gd name="connsiteY11" fmla="*/ 4217158 h 4439349"/>
              <a:gd name="connsiteX12" fmla="*/ 8052179 w 14794173"/>
              <a:gd name="connsiteY12" fmla="*/ 4312692 h 4439349"/>
              <a:gd name="connsiteX13" fmla="*/ 8584442 w 14794173"/>
              <a:gd name="connsiteY13" fmla="*/ 4326340 h 4439349"/>
              <a:gd name="connsiteX14" fmla="*/ 9034818 w 14794173"/>
              <a:gd name="connsiteY14" fmla="*/ 4285397 h 4439349"/>
              <a:gd name="connsiteX15" fmla="*/ 10222173 w 14794173"/>
              <a:gd name="connsiteY15" fmla="*/ 3712191 h 4439349"/>
              <a:gd name="connsiteX16" fmla="*/ 11982734 w 14794173"/>
              <a:gd name="connsiteY16" fmla="*/ 2306471 h 4439349"/>
              <a:gd name="connsiteX17" fmla="*/ 12351224 w 14794173"/>
              <a:gd name="connsiteY17" fmla="*/ 2129050 h 4439349"/>
              <a:gd name="connsiteX18" fmla="*/ 12501349 w 14794173"/>
              <a:gd name="connsiteY18" fmla="*/ 1883391 h 4439349"/>
              <a:gd name="connsiteX19" fmla="*/ 13170090 w 14794173"/>
              <a:gd name="connsiteY19" fmla="*/ 1678674 h 4439349"/>
              <a:gd name="connsiteX20" fmla="*/ 13688705 w 14794173"/>
              <a:gd name="connsiteY20" fmla="*/ 1119116 h 4439349"/>
              <a:gd name="connsiteX21" fmla="*/ 14125433 w 14794173"/>
              <a:gd name="connsiteY21" fmla="*/ 1064525 h 4439349"/>
              <a:gd name="connsiteX22" fmla="*/ 14425684 w 14794173"/>
              <a:gd name="connsiteY22" fmla="*/ 709683 h 4439349"/>
              <a:gd name="connsiteX23" fmla="*/ 14698639 w 14794173"/>
              <a:gd name="connsiteY23" fmla="*/ 327546 h 4439349"/>
              <a:gd name="connsiteX24" fmla="*/ 14794173 w 14794173"/>
              <a:gd name="connsiteY24" fmla="*/ 0 h 4439349"/>
              <a:gd name="connsiteX0" fmla="*/ 0 w 14823356"/>
              <a:gd name="connsiteY0" fmla="*/ 1378424 h 4439349"/>
              <a:gd name="connsiteX1" fmla="*/ 506855 w 14823356"/>
              <a:gd name="connsiteY1" fmla="*/ 1637731 h 4439349"/>
              <a:gd name="connsiteX2" fmla="*/ 1052765 w 14823356"/>
              <a:gd name="connsiteY2" fmla="*/ 1801504 h 4439349"/>
              <a:gd name="connsiteX3" fmla="*/ 1544085 w 14823356"/>
              <a:gd name="connsiteY3" fmla="*/ 2006221 h 4439349"/>
              <a:gd name="connsiteX4" fmla="*/ 5283571 w 14823356"/>
              <a:gd name="connsiteY4" fmla="*/ 3316406 h 4439349"/>
              <a:gd name="connsiteX5" fmla="*/ 6075141 w 14823356"/>
              <a:gd name="connsiteY5" fmla="*/ 3534770 h 4439349"/>
              <a:gd name="connsiteX6" fmla="*/ 6443631 w 14823356"/>
              <a:gd name="connsiteY6" fmla="*/ 3657600 h 4439349"/>
              <a:gd name="connsiteX7" fmla="*/ 6621052 w 14823356"/>
              <a:gd name="connsiteY7" fmla="*/ 3889612 h 4439349"/>
              <a:gd name="connsiteX8" fmla="*/ 6839416 w 14823356"/>
              <a:gd name="connsiteY8" fmla="*/ 4135271 h 4439349"/>
              <a:gd name="connsiteX9" fmla="*/ 7126019 w 14823356"/>
              <a:gd name="connsiteY9" fmla="*/ 4339988 h 4439349"/>
              <a:gd name="connsiteX10" fmla="*/ 7317088 w 14823356"/>
              <a:gd name="connsiteY10" fmla="*/ 4435522 h 4439349"/>
              <a:gd name="connsiteX11" fmla="*/ 7822055 w 14823356"/>
              <a:gd name="connsiteY11" fmla="*/ 4217158 h 4439349"/>
              <a:gd name="connsiteX12" fmla="*/ 8081362 w 14823356"/>
              <a:gd name="connsiteY12" fmla="*/ 4312692 h 4439349"/>
              <a:gd name="connsiteX13" fmla="*/ 8613625 w 14823356"/>
              <a:gd name="connsiteY13" fmla="*/ 4326340 h 4439349"/>
              <a:gd name="connsiteX14" fmla="*/ 9064001 w 14823356"/>
              <a:gd name="connsiteY14" fmla="*/ 4285397 h 4439349"/>
              <a:gd name="connsiteX15" fmla="*/ 10251356 w 14823356"/>
              <a:gd name="connsiteY15" fmla="*/ 3712191 h 4439349"/>
              <a:gd name="connsiteX16" fmla="*/ 12011917 w 14823356"/>
              <a:gd name="connsiteY16" fmla="*/ 2306471 h 4439349"/>
              <a:gd name="connsiteX17" fmla="*/ 12380407 w 14823356"/>
              <a:gd name="connsiteY17" fmla="*/ 2129050 h 4439349"/>
              <a:gd name="connsiteX18" fmla="*/ 12530532 w 14823356"/>
              <a:gd name="connsiteY18" fmla="*/ 1883391 h 4439349"/>
              <a:gd name="connsiteX19" fmla="*/ 13199273 w 14823356"/>
              <a:gd name="connsiteY19" fmla="*/ 1678674 h 4439349"/>
              <a:gd name="connsiteX20" fmla="*/ 13717888 w 14823356"/>
              <a:gd name="connsiteY20" fmla="*/ 1119116 h 4439349"/>
              <a:gd name="connsiteX21" fmla="*/ 14154616 w 14823356"/>
              <a:gd name="connsiteY21" fmla="*/ 1064525 h 4439349"/>
              <a:gd name="connsiteX22" fmla="*/ 14454867 w 14823356"/>
              <a:gd name="connsiteY22" fmla="*/ 709683 h 4439349"/>
              <a:gd name="connsiteX23" fmla="*/ 14727822 w 14823356"/>
              <a:gd name="connsiteY23" fmla="*/ 327546 h 4439349"/>
              <a:gd name="connsiteX24" fmla="*/ 14823356 w 14823356"/>
              <a:gd name="connsiteY24" fmla="*/ 0 h 4439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4823356" h="4439349">
                <a:moveTo>
                  <a:pt x="0" y="1378424"/>
                </a:moveTo>
                <a:cubicBezTo>
                  <a:pt x="182719" y="1395000"/>
                  <a:pt x="331394" y="1567218"/>
                  <a:pt x="506855" y="1637731"/>
                </a:cubicBezTo>
                <a:cubicBezTo>
                  <a:pt x="682316" y="1708244"/>
                  <a:pt x="879893" y="1740089"/>
                  <a:pt x="1052765" y="1801504"/>
                </a:cubicBezTo>
                <a:cubicBezTo>
                  <a:pt x="1225637" y="1862919"/>
                  <a:pt x="1544085" y="2006221"/>
                  <a:pt x="1544085" y="2006221"/>
                </a:cubicBezTo>
                <a:lnTo>
                  <a:pt x="5283571" y="3316406"/>
                </a:lnTo>
                <a:cubicBezTo>
                  <a:pt x="6038747" y="3571164"/>
                  <a:pt x="5881798" y="3477904"/>
                  <a:pt x="6075141" y="3534770"/>
                </a:cubicBezTo>
                <a:cubicBezTo>
                  <a:pt x="6268484" y="3591636"/>
                  <a:pt x="6352646" y="3598460"/>
                  <a:pt x="6443631" y="3657600"/>
                </a:cubicBezTo>
                <a:cubicBezTo>
                  <a:pt x="6534616" y="3716740"/>
                  <a:pt x="6555088" y="3810000"/>
                  <a:pt x="6621052" y="3889612"/>
                </a:cubicBezTo>
                <a:cubicBezTo>
                  <a:pt x="6687016" y="3969224"/>
                  <a:pt x="6755255" y="4060208"/>
                  <a:pt x="6839416" y="4135271"/>
                </a:cubicBezTo>
                <a:cubicBezTo>
                  <a:pt x="6923577" y="4210334"/>
                  <a:pt x="7046407" y="4289946"/>
                  <a:pt x="7126019" y="4339988"/>
                </a:cubicBezTo>
                <a:cubicBezTo>
                  <a:pt x="7205631" y="4390030"/>
                  <a:pt x="7201082" y="4455994"/>
                  <a:pt x="7317088" y="4435522"/>
                </a:cubicBezTo>
                <a:cubicBezTo>
                  <a:pt x="7433094" y="4415050"/>
                  <a:pt x="7694676" y="4237630"/>
                  <a:pt x="7822055" y="4217158"/>
                </a:cubicBezTo>
                <a:cubicBezTo>
                  <a:pt x="7949434" y="4196686"/>
                  <a:pt x="7949434" y="4294495"/>
                  <a:pt x="8081362" y="4312692"/>
                </a:cubicBezTo>
                <a:cubicBezTo>
                  <a:pt x="8213290" y="4330889"/>
                  <a:pt x="8449852" y="4330889"/>
                  <a:pt x="8613625" y="4326340"/>
                </a:cubicBezTo>
                <a:cubicBezTo>
                  <a:pt x="8777398" y="4321791"/>
                  <a:pt x="8791046" y="4387755"/>
                  <a:pt x="9064001" y="4285397"/>
                </a:cubicBezTo>
                <a:cubicBezTo>
                  <a:pt x="9336956" y="4183039"/>
                  <a:pt x="9760037" y="4042012"/>
                  <a:pt x="10251356" y="3712191"/>
                </a:cubicBezTo>
                <a:cubicBezTo>
                  <a:pt x="10742675" y="3382370"/>
                  <a:pt x="11657075" y="2570328"/>
                  <a:pt x="12011917" y="2306471"/>
                </a:cubicBezTo>
                <a:cubicBezTo>
                  <a:pt x="12366759" y="2042614"/>
                  <a:pt x="12293971" y="2199563"/>
                  <a:pt x="12380407" y="2129050"/>
                </a:cubicBezTo>
                <a:cubicBezTo>
                  <a:pt x="12466843" y="2058537"/>
                  <a:pt x="12394054" y="1958454"/>
                  <a:pt x="12530532" y="1883391"/>
                </a:cubicBezTo>
                <a:cubicBezTo>
                  <a:pt x="12667010" y="1808328"/>
                  <a:pt x="13001380" y="1806053"/>
                  <a:pt x="13199273" y="1678674"/>
                </a:cubicBezTo>
                <a:cubicBezTo>
                  <a:pt x="13397166" y="1551295"/>
                  <a:pt x="13558664" y="1221474"/>
                  <a:pt x="13717888" y="1119116"/>
                </a:cubicBezTo>
                <a:cubicBezTo>
                  <a:pt x="13877112" y="1016758"/>
                  <a:pt x="14031786" y="1132764"/>
                  <a:pt x="14154616" y="1064525"/>
                </a:cubicBezTo>
                <a:cubicBezTo>
                  <a:pt x="14277446" y="996286"/>
                  <a:pt x="14359333" y="832513"/>
                  <a:pt x="14454867" y="709683"/>
                </a:cubicBezTo>
                <a:cubicBezTo>
                  <a:pt x="14550401" y="586853"/>
                  <a:pt x="14666407" y="445826"/>
                  <a:pt x="14727822" y="327546"/>
                </a:cubicBezTo>
                <a:cubicBezTo>
                  <a:pt x="14789237" y="209266"/>
                  <a:pt x="14806296" y="104633"/>
                  <a:pt x="14823356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1C99E7AA-0E8D-4CF2-BE79-89EDFD2C5447}"/>
              </a:ext>
            </a:extLst>
          </p:cNvPr>
          <p:cNvSpPr/>
          <p:nvPr/>
        </p:nvSpPr>
        <p:spPr>
          <a:xfrm>
            <a:off x="6616815" y="12228394"/>
            <a:ext cx="9951567" cy="3002507"/>
          </a:xfrm>
          <a:custGeom>
            <a:avLst/>
            <a:gdLst>
              <a:gd name="connsiteX0" fmla="*/ 2349 w 9951567"/>
              <a:gd name="connsiteY0" fmla="*/ 3002507 h 3002507"/>
              <a:gd name="connsiteX1" fmla="*/ 56940 w 9951567"/>
              <a:gd name="connsiteY1" fmla="*/ 2906973 h 3002507"/>
              <a:gd name="connsiteX2" fmla="*/ 384486 w 9951567"/>
              <a:gd name="connsiteY2" fmla="*/ 2688609 h 3002507"/>
              <a:gd name="connsiteX3" fmla="*/ 1585489 w 9951567"/>
              <a:gd name="connsiteY3" fmla="*/ 2183642 h 3002507"/>
              <a:gd name="connsiteX4" fmla="*/ 2295173 w 9951567"/>
              <a:gd name="connsiteY4" fmla="*/ 1665027 h 3002507"/>
              <a:gd name="connsiteX5" fmla="*/ 2609072 w 9951567"/>
              <a:gd name="connsiteY5" fmla="*/ 1460310 h 3002507"/>
              <a:gd name="connsiteX6" fmla="*/ 2936618 w 9951567"/>
              <a:gd name="connsiteY6" fmla="*/ 1392072 h 3002507"/>
              <a:gd name="connsiteX7" fmla="*/ 3414289 w 9951567"/>
              <a:gd name="connsiteY7" fmla="*/ 1419367 h 3002507"/>
              <a:gd name="connsiteX8" fmla="*/ 3632654 w 9951567"/>
              <a:gd name="connsiteY8" fmla="*/ 1542197 h 3002507"/>
              <a:gd name="connsiteX9" fmla="*/ 4123973 w 9951567"/>
              <a:gd name="connsiteY9" fmla="*/ 1460310 h 3002507"/>
              <a:gd name="connsiteX10" fmla="*/ 4437872 w 9951567"/>
              <a:gd name="connsiteY10" fmla="*/ 1173707 h 3002507"/>
              <a:gd name="connsiteX11" fmla="*/ 4901895 w 9951567"/>
              <a:gd name="connsiteY11" fmla="*/ 1228299 h 3002507"/>
              <a:gd name="connsiteX12" fmla="*/ 5052021 w 9951567"/>
              <a:gd name="connsiteY12" fmla="*/ 1105469 h 3002507"/>
              <a:gd name="connsiteX13" fmla="*/ 5488749 w 9951567"/>
              <a:gd name="connsiteY13" fmla="*/ 1132764 h 3002507"/>
              <a:gd name="connsiteX14" fmla="*/ 5707113 w 9951567"/>
              <a:gd name="connsiteY14" fmla="*/ 1255594 h 3002507"/>
              <a:gd name="connsiteX15" fmla="*/ 5993716 w 9951567"/>
              <a:gd name="connsiteY15" fmla="*/ 1078173 h 3002507"/>
              <a:gd name="connsiteX16" fmla="*/ 6171137 w 9951567"/>
              <a:gd name="connsiteY16" fmla="*/ 1119116 h 3002507"/>
              <a:gd name="connsiteX17" fmla="*/ 6348558 w 9951567"/>
              <a:gd name="connsiteY17" fmla="*/ 955343 h 3002507"/>
              <a:gd name="connsiteX18" fmla="*/ 6676104 w 9951567"/>
              <a:gd name="connsiteY18" fmla="*/ 1050878 h 3002507"/>
              <a:gd name="connsiteX19" fmla="*/ 7262958 w 9951567"/>
              <a:gd name="connsiteY19" fmla="*/ 805218 h 3002507"/>
              <a:gd name="connsiteX20" fmla="*/ 7958994 w 9951567"/>
              <a:gd name="connsiteY20" fmla="*/ 573206 h 3002507"/>
              <a:gd name="connsiteX21" fmla="*/ 8641382 w 9951567"/>
              <a:gd name="connsiteY21" fmla="*/ 436728 h 3002507"/>
              <a:gd name="connsiteX22" fmla="*/ 8996224 w 9951567"/>
              <a:gd name="connsiteY22" fmla="*/ 313899 h 3002507"/>
              <a:gd name="connsiteX23" fmla="*/ 9624021 w 9951567"/>
              <a:gd name="connsiteY23" fmla="*/ 191069 h 3002507"/>
              <a:gd name="connsiteX24" fmla="*/ 9951567 w 9951567"/>
              <a:gd name="connsiteY24" fmla="*/ 0 h 30025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9951567" h="3002507">
                <a:moveTo>
                  <a:pt x="2349" y="3002507"/>
                </a:moveTo>
                <a:cubicBezTo>
                  <a:pt x="-2201" y="2980898"/>
                  <a:pt x="-6750" y="2959289"/>
                  <a:pt x="56940" y="2906973"/>
                </a:cubicBezTo>
                <a:cubicBezTo>
                  <a:pt x="120630" y="2854657"/>
                  <a:pt x="129728" y="2809164"/>
                  <a:pt x="384486" y="2688609"/>
                </a:cubicBezTo>
                <a:cubicBezTo>
                  <a:pt x="639244" y="2568054"/>
                  <a:pt x="1267041" y="2354239"/>
                  <a:pt x="1585489" y="2183642"/>
                </a:cubicBezTo>
                <a:cubicBezTo>
                  <a:pt x="1903937" y="2013045"/>
                  <a:pt x="2124576" y="1785582"/>
                  <a:pt x="2295173" y="1665027"/>
                </a:cubicBezTo>
                <a:cubicBezTo>
                  <a:pt x="2465770" y="1544472"/>
                  <a:pt x="2502165" y="1505802"/>
                  <a:pt x="2609072" y="1460310"/>
                </a:cubicBezTo>
                <a:cubicBezTo>
                  <a:pt x="2715979" y="1414818"/>
                  <a:pt x="2802415" y="1398896"/>
                  <a:pt x="2936618" y="1392072"/>
                </a:cubicBezTo>
                <a:cubicBezTo>
                  <a:pt x="3070821" y="1385248"/>
                  <a:pt x="3298283" y="1394346"/>
                  <a:pt x="3414289" y="1419367"/>
                </a:cubicBezTo>
                <a:cubicBezTo>
                  <a:pt x="3530295" y="1444388"/>
                  <a:pt x="3514373" y="1535373"/>
                  <a:pt x="3632654" y="1542197"/>
                </a:cubicBezTo>
                <a:cubicBezTo>
                  <a:pt x="3750935" y="1549021"/>
                  <a:pt x="3989770" y="1521725"/>
                  <a:pt x="4123973" y="1460310"/>
                </a:cubicBezTo>
                <a:cubicBezTo>
                  <a:pt x="4258176" y="1398895"/>
                  <a:pt x="4308218" y="1212375"/>
                  <a:pt x="4437872" y="1173707"/>
                </a:cubicBezTo>
                <a:cubicBezTo>
                  <a:pt x="4567526" y="1135038"/>
                  <a:pt x="4799537" y="1239672"/>
                  <a:pt x="4901895" y="1228299"/>
                </a:cubicBezTo>
                <a:cubicBezTo>
                  <a:pt x="5004253" y="1216926"/>
                  <a:pt x="4954212" y="1121391"/>
                  <a:pt x="5052021" y="1105469"/>
                </a:cubicBezTo>
                <a:cubicBezTo>
                  <a:pt x="5149830" y="1089546"/>
                  <a:pt x="5379567" y="1107743"/>
                  <a:pt x="5488749" y="1132764"/>
                </a:cubicBezTo>
                <a:cubicBezTo>
                  <a:pt x="5597931" y="1157785"/>
                  <a:pt x="5622952" y="1264692"/>
                  <a:pt x="5707113" y="1255594"/>
                </a:cubicBezTo>
                <a:cubicBezTo>
                  <a:pt x="5791274" y="1246496"/>
                  <a:pt x="5916379" y="1100919"/>
                  <a:pt x="5993716" y="1078173"/>
                </a:cubicBezTo>
                <a:cubicBezTo>
                  <a:pt x="6071053" y="1055427"/>
                  <a:pt x="6111997" y="1139588"/>
                  <a:pt x="6171137" y="1119116"/>
                </a:cubicBezTo>
                <a:cubicBezTo>
                  <a:pt x="6230277" y="1098644"/>
                  <a:pt x="6264397" y="966716"/>
                  <a:pt x="6348558" y="955343"/>
                </a:cubicBezTo>
                <a:cubicBezTo>
                  <a:pt x="6432719" y="943970"/>
                  <a:pt x="6523704" y="1075899"/>
                  <a:pt x="6676104" y="1050878"/>
                </a:cubicBezTo>
                <a:cubicBezTo>
                  <a:pt x="6828504" y="1025857"/>
                  <a:pt x="7049143" y="884830"/>
                  <a:pt x="7262958" y="805218"/>
                </a:cubicBezTo>
                <a:cubicBezTo>
                  <a:pt x="7476773" y="725606"/>
                  <a:pt x="7729257" y="634621"/>
                  <a:pt x="7958994" y="573206"/>
                </a:cubicBezTo>
                <a:cubicBezTo>
                  <a:pt x="8188731" y="511791"/>
                  <a:pt x="8468510" y="479946"/>
                  <a:pt x="8641382" y="436728"/>
                </a:cubicBezTo>
                <a:cubicBezTo>
                  <a:pt x="8814254" y="393510"/>
                  <a:pt x="8832451" y="354842"/>
                  <a:pt x="8996224" y="313899"/>
                </a:cubicBezTo>
                <a:cubicBezTo>
                  <a:pt x="9159997" y="272956"/>
                  <a:pt x="9464797" y="243385"/>
                  <a:pt x="9624021" y="191069"/>
                </a:cubicBezTo>
                <a:cubicBezTo>
                  <a:pt x="9783245" y="138753"/>
                  <a:pt x="9867406" y="69376"/>
                  <a:pt x="9951567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CEB55A50-1952-4B12-838B-8502E5676F5E}"/>
              </a:ext>
            </a:extLst>
          </p:cNvPr>
          <p:cNvSpPr/>
          <p:nvPr/>
        </p:nvSpPr>
        <p:spPr>
          <a:xfrm>
            <a:off x="3905250" y="11515725"/>
            <a:ext cx="3219450" cy="6400800"/>
          </a:xfrm>
          <a:custGeom>
            <a:avLst/>
            <a:gdLst>
              <a:gd name="connsiteX0" fmla="*/ 3219450 w 3219450"/>
              <a:gd name="connsiteY0" fmla="*/ 0 h 6400800"/>
              <a:gd name="connsiteX1" fmla="*/ 3133725 w 3219450"/>
              <a:gd name="connsiteY1" fmla="*/ 314325 h 6400800"/>
              <a:gd name="connsiteX2" fmla="*/ 2819400 w 3219450"/>
              <a:gd name="connsiteY2" fmla="*/ 638175 h 6400800"/>
              <a:gd name="connsiteX3" fmla="*/ 2171700 w 3219450"/>
              <a:gd name="connsiteY3" fmla="*/ 1362075 h 6400800"/>
              <a:gd name="connsiteX4" fmla="*/ 2047875 w 3219450"/>
              <a:gd name="connsiteY4" fmla="*/ 1562100 h 6400800"/>
              <a:gd name="connsiteX5" fmla="*/ 1609725 w 3219450"/>
              <a:gd name="connsiteY5" fmla="*/ 2190750 h 6400800"/>
              <a:gd name="connsiteX6" fmla="*/ 990600 w 3219450"/>
              <a:gd name="connsiteY6" fmla="*/ 2667000 h 6400800"/>
              <a:gd name="connsiteX7" fmla="*/ 628650 w 3219450"/>
              <a:gd name="connsiteY7" fmla="*/ 2990850 h 6400800"/>
              <a:gd name="connsiteX8" fmla="*/ 476250 w 3219450"/>
              <a:gd name="connsiteY8" fmla="*/ 3238500 h 6400800"/>
              <a:gd name="connsiteX9" fmla="*/ 447675 w 3219450"/>
              <a:gd name="connsiteY9" fmla="*/ 3924300 h 6400800"/>
              <a:gd name="connsiteX10" fmla="*/ 400050 w 3219450"/>
              <a:gd name="connsiteY10" fmla="*/ 4676775 h 6400800"/>
              <a:gd name="connsiteX11" fmla="*/ 390525 w 3219450"/>
              <a:gd name="connsiteY11" fmla="*/ 5124450 h 6400800"/>
              <a:gd name="connsiteX12" fmla="*/ 209550 w 3219450"/>
              <a:gd name="connsiteY12" fmla="*/ 5953125 h 6400800"/>
              <a:gd name="connsiteX13" fmla="*/ 0 w 3219450"/>
              <a:gd name="connsiteY13" fmla="*/ 6400800 h 640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219450" h="6400800">
                <a:moveTo>
                  <a:pt x="3219450" y="0"/>
                </a:moveTo>
                <a:cubicBezTo>
                  <a:pt x="3209925" y="103981"/>
                  <a:pt x="3200400" y="207963"/>
                  <a:pt x="3133725" y="314325"/>
                </a:cubicBezTo>
                <a:cubicBezTo>
                  <a:pt x="3067050" y="420688"/>
                  <a:pt x="2979737" y="463550"/>
                  <a:pt x="2819400" y="638175"/>
                </a:cubicBezTo>
                <a:cubicBezTo>
                  <a:pt x="2659063" y="812800"/>
                  <a:pt x="2300287" y="1208088"/>
                  <a:pt x="2171700" y="1362075"/>
                </a:cubicBezTo>
                <a:cubicBezTo>
                  <a:pt x="2043112" y="1516063"/>
                  <a:pt x="2141537" y="1423988"/>
                  <a:pt x="2047875" y="1562100"/>
                </a:cubicBezTo>
                <a:cubicBezTo>
                  <a:pt x="1954212" y="1700213"/>
                  <a:pt x="1785937" y="2006600"/>
                  <a:pt x="1609725" y="2190750"/>
                </a:cubicBezTo>
                <a:cubicBezTo>
                  <a:pt x="1433512" y="2374900"/>
                  <a:pt x="1154112" y="2533650"/>
                  <a:pt x="990600" y="2667000"/>
                </a:cubicBezTo>
                <a:cubicBezTo>
                  <a:pt x="827088" y="2800350"/>
                  <a:pt x="714375" y="2895600"/>
                  <a:pt x="628650" y="2990850"/>
                </a:cubicBezTo>
                <a:cubicBezTo>
                  <a:pt x="542925" y="3086100"/>
                  <a:pt x="506412" y="3082925"/>
                  <a:pt x="476250" y="3238500"/>
                </a:cubicBezTo>
                <a:cubicBezTo>
                  <a:pt x="446087" y="3394075"/>
                  <a:pt x="460375" y="3684588"/>
                  <a:pt x="447675" y="3924300"/>
                </a:cubicBezTo>
                <a:cubicBezTo>
                  <a:pt x="434975" y="4164012"/>
                  <a:pt x="409575" y="4476750"/>
                  <a:pt x="400050" y="4676775"/>
                </a:cubicBezTo>
                <a:cubicBezTo>
                  <a:pt x="390525" y="4876800"/>
                  <a:pt x="422275" y="4911725"/>
                  <a:pt x="390525" y="5124450"/>
                </a:cubicBezTo>
                <a:cubicBezTo>
                  <a:pt x="358775" y="5337175"/>
                  <a:pt x="274637" y="5740400"/>
                  <a:pt x="209550" y="5953125"/>
                </a:cubicBezTo>
                <a:cubicBezTo>
                  <a:pt x="144463" y="6165850"/>
                  <a:pt x="72231" y="6283325"/>
                  <a:pt x="0" y="640080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Freeform: Shape 36">
            <a:extLst>
              <a:ext uri="{FF2B5EF4-FFF2-40B4-BE49-F238E27FC236}">
                <a16:creationId xmlns:a16="http://schemas.microsoft.com/office/drawing/2014/main" id="{D8415F6C-10E9-46FB-A327-7EDEE3532EA3}"/>
              </a:ext>
            </a:extLst>
          </p:cNvPr>
          <p:cNvSpPr/>
          <p:nvPr/>
        </p:nvSpPr>
        <p:spPr>
          <a:xfrm>
            <a:off x="4543425" y="16604672"/>
            <a:ext cx="4562475" cy="1321378"/>
          </a:xfrm>
          <a:custGeom>
            <a:avLst/>
            <a:gdLst>
              <a:gd name="connsiteX0" fmla="*/ 0 w 4562475"/>
              <a:gd name="connsiteY0" fmla="*/ 1352550 h 1352550"/>
              <a:gd name="connsiteX1" fmla="*/ 523875 w 4562475"/>
              <a:gd name="connsiteY1" fmla="*/ 1143000 h 1352550"/>
              <a:gd name="connsiteX2" fmla="*/ 1047750 w 4562475"/>
              <a:gd name="connsiteY2" fmla="*/ 1123950 h 1352550"/>
              <a:gd name="connsiteX3" fmla="*/ 1314450 w 4562475"/>
              <a:gd name="connsiteY3" fmla="*/ 1009650 h 1352550"/>
              <a:gd name="connsiteX4" fmla="*/ 1581150 w 4562475"/>
              <a:gd name="connsiteY4" fmla="*/ 923925 h 1352550"/>
              <a:gd name="connsiteX5" fmla="*/ 1838325 w 4562475"/>
              <a:gd name="connsiteY5" fmla="*/ 904875 h 1352550"/>
              <a:gd name="connsiteX6" fmla="*/ 2133600 w 4562475"/>
              <a:gd name="connsiteY6" fmla="*/ 695325 h 1352550"/>
              <a:gd name="connsiteX7" fmla="*/ 2486025 w 4562475"/>
              <a:gd name="connsiteY7" fmla="*/ 666750 h 1352550"/>
              <a:gd name="connsiteX8" fmla="*/ 2667000 w 4562475"/>
              <a:gd name="connsiteY8" fmla="*/ 552450 h 1352550"/>
              <a:gd name="connsiteX9" fmla="*/ 2857500 w 4562475"/>
              <a:gd name="connsiteY9" fmla="*/ 457200 h 1352550"/>
              <a:gd name="connsiteX10" fmla="*/ 3238500 w 4562475"/>
              <a:gd name="connsiteY10" fmla="*/ 409575 h 1352550"/>
              <a:gd name="connsiteX11" fmla="*/ 3524250 w 4562475"/>
              <a:gd name="connsiteY11" fmla="*/ 342900 h 1352550"/>
              <a:gd name="connsiteX12" fmla="*/ 3867150 w 4562475"/>
              <a:gd name="connsiteY12" fmla="*/ 238125 h 1352550"/>
              <a:gd name="connsiteX13" fmla="*/ 4067175 w 4562475"/>
              <a:gd name="connsiteY13" fmla="*/ 238125 h 1352550"/>
              <a:gd name="connsiteX14" fmla="*/ 4257675 w 4562475"/>
              <a:gd name="connsiteY14" fmla="*/ 333375 h 1352550"/>
              <a:gd name="connsiteX15" fmla="*/ 4476750 w 4562475"/>
              <a:gd name="connsiteY15" fmla="*/ 180975 h 1352550"/>
              <a:gd name="connsiteX16" fmla="*/ 4562475 w 4562475"/>
              <a:gd name="connsiteY16" fmla="*/ 0 h 1352550"/>
              <a:gd name="connsiteX0" fmla="*/ 0 w 4562475"/>
              <a:gd name="connsiteY0" fmla="*/ 1321378 h 1321378"/>
              <a:gd name="connsiteX1" fmla="*/ 523875 w 4562475"/>
              <a:gd name="connsiteY1" fmla="*/ 1111828 h 1321378"/>
              <a:gd name="connsiteX2" fmla="*/ 1047750 w 4562475"/>
              <a:gd name="connsiteY2" fmla="*/ 1092778 h 1321378"/>
              <a:gd name="connsiteX3" fmla="*/ 1314450 w 4562475"/>
              <a:gd name="connsiteY3" fmla="*/ 978478 h 1321378"/>
              <a:gd name="connsiteX4" fmla="*/ 1581150 w 4562475"/>
              <a:gd name="connsiteY4" fmla="*/ 892753 h 1321378"/>
              <a:gd name="connsiteX5" fmla="*/ 1838325 w 4562475"/>
              <a:gd name="connsiteY5" fmla="*/ 873703 h 1321378"/>
              <a:gd name="connsiteX6" fmla="*/ 2133600 w 4562475"/>
              <a:gd name="connsiteY6" fmla="*/ 664153 h 1321378"/>
              <a:gd name="connsiteX7" fmla="*/ 2486025 w 4562475"/>
              <a:gd name="connsiteY7" fmla="*/ 635578 h 1321378"/>
              <a:gd name="connsiteX8" fmla="*/ 2667000 w 4562475"/>
              <a:gd name="connsiteY8" fmla="*/ 521278 h 1321378"/>
              <a:gd name="connsiteX9" fmla="*/ 2857500 w 4562475"/>
              <a:gd name="connsiteY9" fmla="*/ 426028 h 1321378"/>
              <a:gd name="connsiteX10" fmla="*/ 3238500 w 4562475"/>
              <a:gd name="connsiteY10" fmla="*/ 378403 h 1321378"/>
              <a:gd name="connsiteX11" fmla="*/ 3524250 w 4562475"/>
              <a:gd name="connsiteY11" fmla="*/ 311728 h 1321378"/>
              <a:gd name="connsiteX12" fmla="*/ 3867150 w 4562475"/>
              <a:gd name="connsiteY12" fmla="*/ 206953 h 1321378"/>
              <a:gd name="connsiteX13" fmla="*/ 4067175 w 4562475"/>
              <a:gd name="connsiteY13" fmla="*/ 206953 h 1321378"/>
              <a:gd name="connsiteX14" fmla="*/ 4257675 w 4562475"/>
              <a:gd name="connsiteY14" fmla="*/ 302203 h 1321378"/>
              <a:gd name="connsiteX15" fmla="*/ 4476750 w 4562475"/>
              <a:gd name="connsiteY15" fmla="*/ 149803 h 1321378"/>
              <a:gd name="connsiteX16" fmla="*/ 4562475 w 4562475"/>
              <a:gd name="connsiteY16" fmla="*/ 0 h 1321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62475" h="1321378">
                <a:moveTo>
                  <a:pt x="0" y="1321378"/>
                </a:moveTo>
                <a:cubicBezTo>
                  <a:pt x="174625" y="1235653"/>
                  <a:pt x="349250" y="1149928"/>
                  <a:pt x="523875" y="1111828"/>
                </a:cubicBezTo>
                <a:cubicBezTo>
                  <a:pt x="698500" y="1073728"/>
                  <a:pt x="915988" y="1115003"/>
                  <a:pt x="1047750" y="1092778"/>
                </a:cubicBezTo>
                <a:cubicBezTo>
                  <a:pt x="1179513" y="1070553"/>
                  <a:pt x="1225550" y="1011816"/>
                  <a:pt x="1314450" y="978478"/>
                </a:cubicBezTo>
                <a:cubicBezTo>
                  <a:pt x="1403350" y="945140"/>
                  <a:pt x="1493838" y="910215"/>
                  <a:pt x="1581150" y="892753"/>
                </a:cubicBezTo>
                <a:cubicBezTo>
                  <a:pt x="1668462" y="875291"/>
                  <a:pt x="1746250" y="911803"/>
                  <a:pt x="1838325" y="873703"/>
                </a:cubicBezTo>
                <a:cubicBezTo>
                  <a:pt x="1930400" y="835603"/>
                  <a:pt x="2025650" y="703840"/>
                  <a:pt x="2133600" y="664153"/>
                </a:cubicBezTo>
                <a:cubicBezTo>
                  <a:pt x="2241550" y="624466"/>
                  <a:pt x="2397125" y="659390"/>
                  <a:pt x="2486025" y="635578"/>
                </a:cubicBezTo>
                <a:cubicBezTo>
                  <a:pt x="2574925" y="611765"/>
                  <a:pt x="2605088" y="556203"/>
                  <a:pt x="2667000" y="521278"/>
                </a:cubicBezTo>
                <a:cubicBezTo>
                  <a:pt x="2728913" y="486353"/>
                  <a:pt x="2762250" y="449840"/>
                  <a:pt x="2857500" y="426028"/>
                </a:cubicBezTo>
                <a:cubicBezTo>
                  <a:pt x="2952750" y="402215"/>
                  <a:pt x="3127375" y="397453"/>
                  <a:pt x="3238500" y="378403"/>
                </a:cubicBezTo>
                <a:cubicBezTo>
                  <a:pt x="3349625" y="359353"/>
                  <a:pt x="3419475" y="340303"/>
                  <a:pt x="3524250" y="311728"/>
                </a:cubicBezTo>
                <a:cubicBezTo>
                  <a:pt x="3629025" y="283153"/>
                  <a:pt x="3776663" y="224415"/>
                  <a:pt x="3867150" y="206953"/>
                </a:cubicBezTo>
                <a:cubicBezTo>
                  <a:pt x="3957638" y="189490"/>
                  <a:pt x="4002088" y="191078"/>
                  <a:pt x="4067175" y="206953"/>
                </a:cubicBezTo>
                <a:cubicBezTo>
                  <a:pt x="4132262" y="222828"/>
                  <a:pt x="4189413" y="311728"/>
                  <a:pt x="4257675" y="302203"/>
                </a:cubicBezTo>
                <a:cubicBezTo>
                  <a:pt x="4325937" y="292678"/>
                  <a:pt x="4425950" y="205365"/>
                  <a:pt x="4476750" y="149803"/>
                </a:cubicBezTo>
                <a:cubicBezTo>
                  <a:pt x="4527550" y="94241"/>
                  <a:pt x="4545012" y="62706"/>
                  <a:pt x="4562475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Freeform: Shape 37">
            <a:extLst>
              <a:ext uri="{FF2B5EF4-FFF2-40B4-BE49-F238E27FC236}">
                <a16:creationId xmlns:a16="http://schemas.microsoft.com/office/drawing/2014/main" id="{9B170B91-C603-4A26-9907-355D4CA9A76F}"/>
              </a:ext>
            </a:extLst>
          </p:cNvPr>
          <p:cNvSpPr/>
          <p:nvPr/>
        </p:nvSpPr>
        <p:spPr>
          <a:xfrm>
            <a:off x="9134475" y="16478250"/>
            <a:ext cx="723900" cy="1419225"/>
          </a:xfrm>
          <a:custGeom>
            <a:avLst/>
            <a:gdLst>
              <a:gd name="connsiteX0" fmla="*/ 723900 w 723900"/>
              <a:gd name="connsiteY0" fmla="*/ 0 h 1419225"/>
              <a:gd name="connsiteX1" fmla="*/ 485775 w 723900"/>
              <a:gd name="connsiteY1" fmla="*/ 209550 h 1419225"/>
              <a:gd name="connsiteX2" fmla="*/ 323850 w 723900"/>
              <a:gd name="connsiteY2" fmla="*/ 400050 h 1419225"/>
              <a:gd name="connsiteX3" fmla="*/ 333375 w 723900"/>
              <a:gd name="connsiteY3" fmla="*/ 714375 h 1419225"/>
              <a:gd name="connsiteX4" fmla="*/ 323850 w 723900"/>
              <a:gd name="connsiteY4" fmla="*/ 838200 h 1419225"/>
              <a:gd name="connsiteX5" fmla="*/ 123825 w 723900"/>
              <a:gd name="connsiteY5" fmla="*/ 1047750 h 1419225"/>
              <a:gd name="connsiteX6" fmla="*/ 104775 w 723900"/>
              <a:gd name="connsiteY6" fmla="*/ 1209675 h 1419225"/>
              <a:gd name="connsiteX7" fmla="*/ 0 w 723900"/>
              <a:gd name="connsiteY7" fmla="*/ 1419225 h 1419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23900" h="1419225">
                <a:moveTo>
                  <a:pt x="723900" y="0"/>
                </a:moveTo>
                <a:cubicBezTo>
                  <a:pt x="638175" y="71437"/>
                  <a:pt x="552450" y="142875"/>
                  <a:pt x="485775" y="209550"/>
                </a:cubicBezTo>
                <a:cubicBezTo>
                  <a:pt x="419100" y="276225"/>
                  <a:pt x="349250" y="315913"/>
                  <a:pt x="323850" y="400050"/>
                </a:cubicBezTo>
                <a:cubicBezTo>
                  <a:pt x="298450" y="484188"/>
                  <a:pt x="333375" y="641350"/>
                  <a:pt x="333375" y="714375"/>
                </a:cubicBezTo>
                <a:cubicBezTo>
                  <a:pt x="333375" y="787400"/>
                  <a:pt x="358775" y="782638"/>
                  <a:pt x="323850" y="838200"/>
                </a:cubicBezTo>
                <a:cubicBezTo>
                  <a:pt x="288925" y="893763"/>
                  <a:pt x="160337" y="985838"/>
                  <a:pt x="123825" y="1047750"/>
                </a:cubicBezTo>
                <a:cubicBezTo>
                  <a:pt x="87313" y="1109662"/>
                  <a:pt x="125412" y="1147763"/>
                  <a:pt x="104775" y="1209675"/>
                </a:cubicBezTo>
                <a:cubicBezTo>
                  <a:pt x="84138" y="1271587"/>
                  <a:pt x="31750" y="1409700"/>
                  <a:pt x="0" y="1419225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BCB0D4D0-5142-4FC1-AA62-E320168E5FA7}"/>
              </a:ext>
            </a:extLst>
          </p:cNvPr>
          <p:cNvSpPr/>
          <p:nvPr/>
        </p:nvSpPr>
        <p:spPr>
          <a:xfrm>
            <a:off x="6098650" y="6957391"/>
            <a:ext cx="1129086" cy="1526651"/>
          </a:xfrm>
          <a:custGeom>
            <a:avLst/>
            <a:gdLst>
              <a:gd name="connsiteX0" fmla="*/ 0 w 1129086"/>
              <a:gd name="connsiteY0" fmla="*/ 1526651 h 1526651"/>
              <a:gd name="connsiteX1" fmla="*/ 39757 w 1129086"/>
              <a:gd name="connsiteY1" fmla="*/ 1367625 h 1526651"/>
              <a:gd name="connsiteX2" fmla="*/ 71562 w 1129086"/>
              <a:gd name="connsiteY2" fmla="*/ 1168842 h 1526651"/>
              <a:gd name="connsiteX3" fmla="*/ 310101 w 1129086"/>
              <a:gd name="connsiteY3" fmla="*/ 970059 h 1526651"/>
              <a:gd name="connsiteX4" fmla="*/ 508884 w 1129086"/>
              <a:gd name="connsiteY4" fmla="*/ 739472 h 1526651"/>
              <a:gd name="connsiteX5" fmla="*/ 532738 w 1129086"/>
              <a:gd name="connsiteY5" fmla="*/ 572494 h 1526651"/>
              <a:gd name="connsiteX6" fmla="*/ 723569 w 1129086"/>
              <a:gd name="connsiteY6" fmla="*/ 477079 h 1526651"/>
              <a:gd name="connsiteX7" fmla="*/ 818985 w 1129086"/>
              <a:gd name="connsiteY7" fmla="*/ 286247 h 1526651"/>
              <a:gd name="connsiteX8" fmla="*/ 985962 w 1129086"/>
              <a:gd name="connsiteY8" fmla="*/ 190832 h 1526651"/>
              <a:gd name="connsiteX9" fmla="*/ 1041621 w 1129086"/>
              <a:gd name="connsiteY9" fmla="*/ 71562 h 1526651"/>
              <a:gd name="connsiteX10" fmla="*/ 1129086 w 1129086"/>
              <a:gd name="connsiteY10" fmla="*/ 0 h 1526651"/>
              <a:gd name="connsiteX0" fmla="*/ 0 w 1129086"/>
              <a:gd name="connsiteY0" fmla="*/ 1526651 h 1526651"/>
              <a:gd name="connsiteX1" fmla="*/ 39757 w 1129086"/>
              <a:gd name="connsiteY1" fmla="*/ 1367625 h 1526651"/>
              <a:gd name="connsiteX2" fmla="*/ 71562 w 1129086"/>
              <a:gd name="connsiteY2" fmla="*/ 1168842 h 1526651"/>
              <a:gd name="connsiteX3" fmla="*/ 310101 w 1129086"/>
              <a:gd name="connsiteY3" fmla="*/ 970059 h 1526651"/>
              <a:gd name="connsiteX4" fmla="*/ 508884 w 1129086"/>
              <a:gd name="connsiteY4" fmla="*/ 739472 h 1526651"/>
              <a:gd name="connsiteX5" fmla="*/ 532738 w 1129086"/>
              <a:gd name="connsiteY5" fmla="*/ 572494 h 1526651"/>
              <a:gd name="connsiteX6" fmla="*/ 723569 w 1129086"/>
              <a:gd name="connsiteY6" fmla="*/ 477079 h 1526651"/>
              <a:gd name="connsiteX7" fmla="*/ 818985 w 1129086"/>
              <a:gd name="connsiteY7" fmla="*/ 286247 h 1526651"/>
              <a:gd name="connsiteX8" fmla="*/ 985962 w 1129086"/>
              <a:gd name="connsiteY8" fmla="*/ 190832 h 1526651"/>
              <a:gd name="connsiteX9" fmla="*/ 1041621 w 1129086"/>
              <a:gd name="connsiteY9" fmla="*/ 71562 h 1526651"/>
              <a:gd name="connsiteX10" fmla="*/ 1129086 w 1129086"/>
              <a:gd name="connsiteY10" fmla="*/ 0 h 1526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29086" h="1526651">
                <a:moveTo>
                  <a:pt x="0" y="1526651"/>
                </a:moveTo>
                <a:cubicBezTo>
                  <a:pt x="69574" y="1469003"/>
                  <a:pt x="27830" y="1427260"/>
                  <a:pt x="39757" y="1367625"/>
                </a:cubicBezTo>
                <a:cubicBezTo>
                  <a:pt x="51684" y="1307990"/>
                  <a:pt x="26505" y="1235103"/>
                  <a:pt x="71562" y="1168842"/>
                </a:cubicBezTo>
                <a:cubicBezTo>
                  <a:pt x="116619" y="1102581"/>
                  <a:pt x="237214" y="1041620"/>
                  <a:pt x="310101" y="970059"/>
                </a:cubicBezTo>
                <a:cubicBezTo>
                  <a:pt x="382988" y="898498"/>
                  <a:pt x="471778" y="805733"/>
                  <a:pt x="508884" y="739472"/>
                </a:cubicBezTo>
                <a:cubicBezTo>
                  <a:pt x="545990" y="673211"/>
                  <a:pt x="496957" y="616226"/>
                  <a:pt x="532738" y="572494"/>
                </a:cubicBezTo>
                <a:cubicBezTo>
                  <a:pt x="568519" y="528762"/>
                  <a:pt x="675861" y="524787"/>
                  <a:pt x="723569" y="477079"/>
                </a:cubicBezTo>
                <a:cubicBezTo>
                  <a:pt x="771277" y="429371"/>
                  <a:pt x="775253" y="333955"/>
                  <a:pt x="818985" y="286247"/>
                </a:cubicBezTo>
                <a:cubicBezTo>
                  <a:pt x="862717" y="238539"/>
                  <a:pt x="948856" y="226613"/>
                  <a:pt x="985962" y="190832"/>
                </a:cubicBezTo>
                <a:cubicBezTo>
                  <a:pt x="1023068" y="155051"/>
                  <a:pt x="1017767" y="103367"/>
                  <a:pt x="1041621" y="71562"/>
                </a:cubicBezTo>
                <a:cubicBezTo>
                  <a:pt x="1065475" y="39757"/>
                  <a:pt x="1129086" y="0"/>
                  <a:pt x="1129086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49BF30C8-A22A-464B-9013-63825EC5A417}"/>
              </a:ext>
            </a:extLst>
          </p:cNvPr>
          <p:cNvSpPr/>
          <p:nvPr/>
        </p:nvSpPr>
        <p:spPr>
          <a:xfrm>
            <a:off x="6400799" y="6351602"/>
            <a:ext cx="464323" cy="335446"/>
          </a:xfrm>
          <a:custGeom>
            <a:avLst/>
            <a:gdLst>
              <a:gd name="connsiteX0" fmla="*/ 0 w 478656"/>
              <a:gd name="connsiteY0" fmla="*/ 333955 h 333955"/>
              <a:gd name="connsiteX1" fmla="*/ 246490 w 478656"/>
              <a:gd name="connsiteY1" fmla="*/ 159026 h 333955"/>
              <a:gd name="connsiteX2" fmla="*/ 445273 w 478656"/>
              <a:gd name="connsiteY2" fmla="*/ 55659 h 333955"/>
              <a:gd name="connsiteX3" fmla="*/ 477078 w 478656"/>
              <a:gd name="connsiteY3" fmla="*/ 0 h 333955"/>
              <a:gd name="connsiteX0" fmla="*/ 0 w 445273"/>
              <a:gd name="connsiteY0" fmla="*/ 278296 h 278296"/>
              <a:gd name="connsiteX1" fmla="*/ 246490 w 445273"/>
              <a:gd name="connsiteY1" fmla="*/ 103367 h 278296"/>
              <a:gd name="connsiteX2" fmla="*/ 445273 w 445273"/>
              <a:gd name="connsiteY2" fmla="*/ 0 h 278296"/>
              <a:gd name="connsiteX0" fmla="*/ 0 w 464323"/>
              <a:gd name="connsiteY0" fmla="*/ 335446 h 335446"/>
              <a:gd name="connsiteX1" fmla="*/ 246490 w 464323"/>
              <a:gd name="connsiteY1" fmla="*/ 160517 h 335446"/>
              <a:gd name="connsiteX2" fmla="*/ 464323 w 464323"/>
              <a:gd name="connsiteY2" fmla="*/ 0 h 33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323" h="335446">
                <a:moveTo>
                  <a:pt x="0" y="335446"/>
                </a:moveTo>
                <a:cubicBezTo>
                  <a:pt x="86139" y="271173"/>
                  <a:pt x="169103" y="216425"/>
                  <a:pt x="246490" y="160517"/>
                </a:cubicBezTo>
                <a:cubicBezTo>
                  <a:pt x="323877" y="104609"/>
                  <a:pt x="425892" y="26504"/>
                  <a:pt x="464323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D58699D9-F114-4EF8-ADF8-5C60FD6EC4BC}"/>
              </a:ext>
            </a:extLst>
          </p:cNvPr>
          <p:cNvSpPr/>
          <p:nvPr/>
        </p:nvSpPr>
        <p:spPr>
          <a:xfrm>
            <a:off x="10763901" y="9102455"/>
            <a:ext cx="13515465" cy="2921223"/>
          </a:xfrm>
          <a:custGeom>
            <a:avLst/>
            <a:gdLst>
              <a:gd name="connsiteX0" fmla="*/ 0 w 13415749"/>
              <a:gd name="connsiteY0" fmla="*/ 178072 h 2921272"/>
              <a:gd name="connsiteX1" fmla="*/ 300251 w 13415749"/>
              <a:gd name="connsiteY1" fmla="*/ 109833 h 2921272"/>
              <a:gd name="connsiteX2" fmla="*/ 559558 w 13415749"/>
              <a:gd name="connsiteY2" fmla="*/ 651 h 2921272"/>
              <a:gd name="connsiteX3" fmla="*/ 941695 w 13415749"/>
              <a:gd name="connsiteY3" fmla="*/ 164424 h 2921272"/>
              <a:gd name="connsiteX4" fmla="*/ 1323833 w 13415749"/>
              <a:gd name="connsiteY4" fmla="*/ 109833 h 2921272"/>
              <a:gd name="connsiteX5" fmla="*/ 1610436 w 13415749"/>
              <a:gd name="connsiteY5" fmla="*/ 109833 h 2921272"/>
              <a:gd name="connsiteX6" fmla="*/ 1787857 w 13415749"/>
              <a:gd name="connsiteY6" fmla="*/ 150776 h 2921272"/>
              <a:gd name="connsiteX7" fmla="*/ 2333767 w 13415749"/>
              <a:gd name="connsiteY7" fmla="*/ 491970 h 2921272"/>
              <a:gd name="connsiteX8" fmla="*/ 2456597 w 13415749"/>
              <a:gd name="connsiteY8" fmla="*/ 587504 h 2921272"/>
              <a:gd name="connsiteX9" fmla="*/ 2688609 w 13415749"/>
              <a:gd name="connsiteY9" fmla="*/ 846812 h 2921272"/>
              <a:gd name="connsiteX10" fmla="*/ 2961564 w 13415749"/>
              <a:gd name="connsiteY10" fmla="*/ 1024233 h 2921272"/>
              <a:gd name="connsiteX11" fmla="*/ 3234519 w 13415749"/>
              <a:gd name="connsiteY11" fmla="*/ 1174358 h 2921272"/>
              <a:gd name="connsiteX12" fmla="*/ 3425588 w 13415749"/>
              <a:gd name="connsiteY12" fmla="*/ 1174358 h 2921272"/>
              <a:gd name="connsiteX13" fmla="*/ 3562066 w 13415749"/>
              <a:gd name="connsiteY13" fmla="*/ 1078824 h 2921272"/>
              <a:gd name="connsiteX14" fmla="*/ 3944203 w 13415749"/>
              <a:gd name="connsiteY14" fmla="*/ 1201654 h 2921272"/>
              <a:gd name="connsiteX15" fmla="*/ 4148919 w 13415749"/>
              <a:gd name="connsiteY15" fmla="*/ 1201654 h 2921272"/>
              <a:gd name="connsiteX16" fmla="*/ 4271749 w 13415749"/>
              <a:gd name="connsiteY16" fmla="*/ 1106119 h 2921272"/>
              <a:gd name="connsiteX17" fmla="*/ 4681182 w 13415749"/>
              <a:gd name="connsiteY17" fmla="*/ 1406370 h 2921272"/>
              <a:gd name="connsiteX18" fmla="*/ 5158854 w 13415749"/>
              <a:gd name="connsiteY18" fmla="*/ 1392722 h 2921272"/>
              <a:gd name="connsiteX19" fmla="*/ 5322627 w 13415749"/>
              <a:gd name="connsiteY19" fmla="*/ 1460961 h 2921272"/>
              <a:gd name="connsiteX20" fmla="*/ 5636525 w 13415749"/>
              <a:gd name="connsiteY20" fmla="*/ 1433666 h 2921272"/>
              <a:gd name="connsiteX21" fmla="*/ 5841242 w 13415749"/>
              <a:gd name="connsiteY21" fmla="*/ 1570143 h 2921272"/>
              <a:gd name="connsiteX22" fmla="*/ 6359857 w 13415749"/>
              <a:gd name="connsiteY22" fmla="*/ 1556495 h 2921272"/>
              <a:gd name="connsiteX23" fmla="*/ 6701051 w 13415749"/>
              <a:gd name="connsiteY23" fmla="*/ 1501904 h 2921272"/>
              <a:gd name="connsiteX24" fmla="*/ 7151427 w 13415749"/>
              <a:gd name="connsiteY24" fmla="*/ 1570143 h 2921272"/>
              <a:gd name="connsiteX25" fmla="*/ 7492621 w 13415749"/>
              <a:gd name="connsiteY25" fmla="*/ 1501904 h 2921272"/>
              <a:gd name="connsiteX26" fmla="*/ 7956645 w 13415749"/>
              <a:gd name="connsiteY26" fmla="*/ 1433666 h 2921272"/>
              <a:gd name="connsiteX27" fmla="*/ 8502555 w 13415749"/>
              <a:gd name="connsiteY27" fmla="*/ 1488257 h 2921272"/>
              <a:gd name="connsiteX28" fmla="*/ 8871045 w 13415749"/>
              <a:gd name="connsiteY28" fmla="*/ 1365427 h 2921272"/>
              <a:gd name="connsiteX29" fmla="*/ 9116704 w 13415749"/>
              <a:gd name="connsiteY29" fmla="*/ 1392722 h 2921272"/>
              <a:gd name="connsiteX30" fmla="*/ 9662615 w 13415749"/>
              <a:gd name="connsiteY30" fmla="*/ 1529200 h 2921272"/>
              <a:gd name="connsiteX31" fmla="*/ 10003809 w 13415749"/>
              <a:gd name="connsiteY31" fmla="*/ 1652030 h 2921272"/>
              <a:gd name="connsiteX32" fmla="*/ 10276764 w 13415749"/>
              <a:gd name="connsiteY32" fmla="*/ 1692973 h 2921272"/>
              <a:gd name="connsiteX33" fmla="*/ 10590663 w 13415749"/>
              <a:gd name="connsiteY33" fmla="*/ 1570143 h 2921272"/>
              <a:gd name="connsiteX34" fmla="*/ 10809027 w 13415749"/>
              <a:gd name="connsiteY34" fmla="*/ 1529200 h 2921272"/>
              <a:gd name="connsiteX35" fmla="*/ 11109278 w 13415749"/>
              <a:gd name="connsiteY35" fmla="*/ 1665678 h 2921272"/>
              <a:gd name="connsiteX36" fmla="*/ 11505063 w 13415749"/>
              <a:gd name="connsiteY36" fmla="*/ 1774860 h 2921272"/>
              <a:gd name="connsiteX37" fmla="*/ 11846257 w 13415749"/>
              <a:gd name="connsiteY37" fmla="*/ 2006872 h 2921272"/>
              <a:gd name="connsiteX38" fmla="*/ 12228394 w 13415749"/>
              <a:gd name="connsiteY38" fmla="*/ 2238884 h 2921272"/>
              <a:gd name="connsiteX39" fmla="*/ 12528645 w 13415749"/>
              <a:gd name="connsiteY39" fmla="*/ 2525487 h 2921272"/>
              <a:gd name="connsiteX40" fmla="*/ 12856191 w 13415749"/>
              <a:gd name="connsiteY40" fmla="*/ 2648316 h 2921272"/>
              <a:gd name="connsiteX41" fmla="*/ 13415749 w 13415749"/>
              <a:gd name="connsiteY41" fmla="*/ 2921272 h 2921272"/>
              <a:gd name="connsiteX0" fmla="*/ 0 w 13415749"/>
              <a:gd name="connsiteY0" fmla="*/ 178072 h 2921272"/>
              <a:gd name="connsiteX1" fmla="*/ 300251 w 13415749"/>
              <a:gd name="connsiteY1" fmla="*/ 109833 h 2921272"/>
              <a:gd name="connsiteX2" fmla="*/ 559558 w 13415749"/>
              <a:gd name="connsiteY2" fmla="*/ 651 h 2921272"/>
              <a:gd name="connsiteX3" fmla="*/ 941695 w 13415749"/>
              <a:gd name="connsiteY3" fmla="*/ 164424 h 2921272"/>
              <a:gd name="connsiteX4" fmla="*/ 1323833 w 13415749"/>
              <a:gd name="connsiteY4" fmla="*/ 109833 h 2921272"/>
              <a:gd name="connsiteX5" fmla="*/ 1610436 w 13415749"/>
              <a:gd name="connsiteY5" fmla="*/ 109833 h 2921272"/>
              <a:gd name="connsiteX6" fmla="*/ 1787857 w 13415749"/>
              <a:gd name="connsiteY6" fmla="*/ 150776 h 2921272"/>
              <a:gd name="connsiteX7" fmla="*/ 2333767 w 13415749"/>
              <a:gd name="connsiteY7" fmla="*/ 491970 h 2921272"/>
              <a:gd name="connsiteX8" fmla="*/ 2456597 w 13415749"/>
              <a:gd name="connsiteY8" fmla="*/ 587504 h 2921272"/>
              <a:gd name="connsiteX9" fmla="*/ 2688609 w 13415749"/>
              <a:gd name="connsiteY9" fmla="*/ 846812 h 2921272"/>
              <a:gd name="connsiteX10" fmla="*/ 2961564 w 13415749"/>
              <a:gd name="connsiteY10" fmla="*/ 1024233 h 2921272"/>
              <a:gd name="connsiteX11" fmla="*/ 3234519 w 13415749"/>
              <a:gd name="connsiteY11" fmla="*/ 1174358 h 2921272"/>
              <a:gd name="connsiteX12" fmla="*/ 3425588 w 13415749"/>
              <a:gd name="connsiteY12" fmla="*/ 1174358 h 2921272"/>
              <a:gd name="connsiteX13" fmla="*/ 3562066 w 13415749"/>
              <a:gd name="connsiteY13" fmla="*/ 1078824 h 2921272"/>
              <a:gd name="connsiteX14" fmla="*/ 3944203 w 13415749"/>
              <a:gd name="connsiteY14" fmla="*/ 1201654 h 2921272"/>
              <a:gd name="connsiteX15" fmla="*/ 4148919 w 13415749"/>
              <a:gd name="connsiteY15" fmla="*/ 1201654 h 2921272"/>
              <a:gd name="connsiteX16" fmla="*/ 4271749 w 13415749"/>
              <a:gd name="connsiteY16" fmla="*/ 1106119 h 2921272"/>
              <a:gd name="connsiteX17" fmla="*/ 4722125 w 13415749"/>
              <a:gd name="connsiteY17" fmla="*/ 1297188 h 2921272"/>
              <a:gd name="connsiteX18" fmla="*/ 5158854 w 13415749"/>
              <a:gd name="connsiteY18" fmla="*/ 1392722 h 2921272"/>
              <a:gd name="connsiteX19" fmla="*/ 5322627 w 13415749"/>
              <a:gd name="connsiteY19" fmla="*/ 1460961 h 2921272"/>
              <a:gd name="connsiteX20" fmla="*/ 5636525 w 13415749"/>
              <a:gd name="connsiteY20" fmla="*/ 1433666 h 2921272"/>
              <a:gd name="connsiteX21" fmla="*/ 5841242 w 13415749"/>
              <a:gd name="connsiteY21" fmla="*/ 1570143 h 2921272"/>
              <a:gd name="connsiteX22" fmla="*/ 6359857 w 13415749"/>
              <a:gd name="connsiteY22" fmla="*/ 1556495 h 2921272"/>
              <a:gd name="connsiteX23" fmla="*/ 6701051 w 13415749"/>
              <a:gd name="connsiteY23" fmla="*/ 1501904 h 2921272"/>
              <a:gd name="connsiteX24" fmla="*/ 7151427 w 13415749"/>
              <a:gd name="connsiteY24" fmla="*/ 1570143 h 2921272"/>
              <a:gd name="connsiteX25" fmla="*/ 7492621 w 13415749"/>
              <a:gd name="connsiteY25" fmla="*/ 1501904 h 2921272"/>
              <a:gd name="connsiteX26" fmla="*/ 7956645 w 13415749"/>
              <a:gd name="connsiteY26" fmla="*/ 1433666 h 2921272"/>
              <a:gd name="connsiteX27" fmla="*/ 8502555 w 13415749"/>
              <a:gd name="connsiteY27" fmla="*/ 1488257 h 2921272"/>
              <a:gd name="connsiteX28" fmla="*/ 8871045 w 13415749"/>
              <a:gd name="connsiteY28" fmla="*/ 1365427 h 2921272"/>
              <a:gd name="connsiteX29" fmla="*/ 9116704 w 13415749"/>
              <a:gd name="connsiteY29" fmla="*/ 1392722 h 2921272"/>
              <a:gd name="connsiteX30" fmla="*/ 9662615 w 13415749"/>
              <a:gd name="connsiteY30" fmla="*/ 1529200 h 2921272"/>
              <a:gd name="connsiteX31" fmla="*/ 10003809 w 13415749"/>
              <a:gd name="connsiteY31" fmla="*/ 1652030 h 2921272"/>
              <a:gd name="connsiteX32" fmla="*/ 10276764 w 13415749"/>
              <a:gd name="connsiteY32" fmla="*/ 1692973 h 2921272"/>
              <a:gd name="connsiteX33" fmla="*/ 10590663 w 13415749"/>
              <a:gd name="connsiteY33" fmla="*/ 1570143 h 2921272"/>
              <a:gd name="connsiteX34" fmla="*/ 10809027 w 13415749"/>
              <a:gd name="connsiteY34" fmla="*/ 1529200 h 2921272"/>
              <a:gd name="connsiteX35" fmla="*/ 11109278 w 13415749"/>
              <a:gd name="connsiteY35" fmla="*/ 1665678 h 2921272"/>
              <a:gd name="connsiteX36" fmla="*/ 11505063 w 13415749"/>
              <a:gd name="connsiteY36" fmla="*/ 1774860 h 2921272"/>
              <a:gd name="connsiteX37" fmla="*/ 11846257 w 13415749"/>
              <a:gd name="connsiteY37" fmla="*/ 2006872 h 2921272"/>
              <a:gd name="connsiteX38" fmla="*/ 12228394 w 13415749"/>
              <a:gd name="connsiteY38" fmla="*/ 2238884 h 2921272"/>
              <a:gd name="connsiteX39" fmla="*/ 12528645 w 13415749"/>
              <a:gd name="connsiteY39" fmla="*/ 2525487 h 2921272"/>
              <a:gd name="connsiteX40" fmla="*/ 12856191 w 13415749"/>
              <a:gd name="connsiteY40" fmla="*/ 2648316 h 2921272"/>
              <a:gd name="connsiteX41" fmla="*/ 13415749 w 13415749"/>
              <a:gd name="connsiteY41" fmla="*/ 2921272 h 2921272"/>
              <a:gd name="connsiteX0" fmla="*/ 0 w 13415749"/>
              <a:gd name="connsiteY0" fmla="*/ 178072 h 2921272"/>
              <a:gd name="connsiteX1" fmla="*/ 300251 w 13415749"/>
              <a:gd name="connsiteY1" fmla="*/ 109833 h 2921272"/>
              <a:gd name="connsiteX2" fmla="*/ 559558 w 13415749"/>
              <a:gd name="connsiteY2" fmla="*/ 651 h 2921272"/>
              <a:gd name="connsiteX3" fmla="*/ 941695 w 13415749"/>
              <a:gd name="connsiteY3" fmla="*/ 164424 h 2921272"/>
              <a:gd name="connsiteX4" fmla="*/ 1323833 w 13415749"/>
              <a:gd name="connsiteY4" fmla="*/ 109833 h 2921272"/>
              <a:gd name="connsiteX5" fmla="*/ 1610436 w 13415749"/>
              <a:gd name="connsiteY5" fmla="*/ 109833 h 2921272"/>
              <a:gd name="connsiteX6" fmla="*/ 1787857 w 13415749"/>
              <a:gd name="connsiteY6" fmla="*/ 150776 h 2921272"/>
              <a:gd name="connsiteX7" fmla="*/ 2333767 w 13415749"/>
              <a:gd name="connsiteY7" fmla="*/ 491970 h 2921272"/>
              <a:gd name="connsiteX8" fmla="*/ 2456597 w 13415749"/>
              <a:gd name="connsiteY8" fmla="*/ 587504 h 2921272"/>
              <a:gd name="connsiteX9" fmla="*/ 2688609 w 13415749"/>
              <a:gd name="connsiteY9" fmla="*/ 846812 h 2921272"/>
              <a:gd name="connsiteX10" fmla="*/ 2961564 w 13415749"/>
              <a:gd name="connsiteY10" fmla="*/ 1024233 h 2921272"/>
              <a:gd name="connsiteX11" fmla="*/ 3234519 w 13415749"/>
              <a:gd name="connsiteY11" fmla="*/ 1174358 h 2921272"/>
              <a:gd name="connsiteX12" fmla="*/ 3425588 w 13415749"/>
              <a:gd name="connsiteY12" fmla="*/ 1174358 h 2921272"/>
              <a:gd name="connsiteX13" fmla="*/ 3562066 w 13415749"/>
              <a:gd name="connsiteY13" fmla="*/ 1078824 h 2921272"/>
              <a:gd name="connsiteX14" fmla="*/ 3944203 w 13415749"/>
              <a:gd name="connsiteY14" fmla="*/ 1201654 h 2921272"/>
              <a:gd name="connsiteX15" fmla="*/ 4148919 w 13415749"/>
              <a:gd name="connsiteY15" fmla="*/ 1201654 h 2921272"/>
              <a:gd name="connsiteX16" fmla="*/ 4271749 w 13415749"/>
              <a:gd name="connsiteY16" fmla="*/ 1201653 h 2921272"/>
              <a:gd name="connsiteX17" fmla="*/ 4722125 w 13415749"/>
              <a:gd name="connsiteY17" fmla="*/ 1297188 h 2921272"/>
              <a:gd name="connsiteX18" fmla="*/ 5158854 w 13415749"/>
              <a:gd name="connsiteY18" fmla="*/ 1392722 h 2921272"/>
              <a:gd name="connsiteX19" fmla="*/ 5322627 w 13415749"/>
              <a:gd name="connsiteY19" fmla="*/ 1460961 h 2921272"/>
              <a:gd name="connsiteX20" fmla="*/ 5636525 w 13415749"/>
              <a:gd name="connsiteY20" fmla="*/ 1433666 h 2921272"/>
              <a:gd name="connsiteX21" fmla="*/ 5841242 w 13415749"/>
              <a:gd name="connsiteY21" fmla="*/ 1570143 h 2921272"/>
              <a:gd name="connsiteX22" fmla="*/ 6359857 w 13415749"/>
              <a:gd name="connsiteY22" fmla="*/ 1556495 h 2921272"/>
              <a:gd name="connsiteX23" fmla="*/ 6701051 w 13415749"/>
              <a:gd name="connsiteY23" fmla="*/ 1501904 h 2921272"/>
              <a:gd name="connsiteX24" fmla="*/ 7151427 w 13415749"/>
              <a:gd name="connsiteY24" fmla="*/ 1570143 h 2921272"/>
              <a:gd name="connsiteX25" fmla="*/ 7492621 w 13415749"/>
              <a:gd name="connsiteY25" fmla="*/ 1501904 h 2921272"/>
              <a:gd name="connsiteX26" fmla="*/ 7956645 w 13415749"/>
              <a:gd name="connsiteY26" fmla="*/ 1433666 h 2921272"/>
              <a:gd name="connsiteX27" fmla="*/ 8502555 w 13415749"/>
              <a:gd name="connsiteY27" fmla="*/ 1488257 h 2921272"/>
              <a:gd name="connsiteX28" fmla="*/ 8871045 w 13415749"/>
              <a:gd name="connsiteY28" fmla="*/ 1365427 h 2921272"/>
              <a:gd name="connsiteX29" fmla="*/ 9116704 w 13415749"/>
              <a:gd name="connsiteY29" fmla="*/ 1392722 h 2921272"/>
              <a:gd name="connsiteX30" fmla="*/ 9662615 w 13415749"/>
              <a:gd name="connsiteY30" fmla="*/ 1529200 h 2921272"/>
              <a:gd name="connsiteX31" fmla="*/ 10003809 w 13415749"/>
              <a:gd name="connsiteY31" fmla="*/ 1652030 h 2921272"/>
              <a:gd name="connsiteX32" fmla="*/ 10276764 w 13415749"/>
              <a:gd name="connsiteY32" fmla="*/ 1692973 h 2921272"/>
              <a:gd name="connsiteX33" fmla="*/ 10590663 w 13415749"/>
              <a:gd name="connsiteY33" fmla="*/ 1570143 h 2921272"/>
              <a:gd name="connsiteX34" fmla="*/ 10809027 w 13415749"/>
              <a:gd name="connsiteY34" fmla="*/ 1529200 h 2921272"/>
              <a:gd name="connsiteX35" fmla="*/ 11109278 w 13415749"/>
              <a:gd name="connsiteY35" fmla="*/ 1665678 h 2921272"/>
              <a:gd name="connsiteX36" fmla="*/ 11505063 w 13415749"/>
              <a:gd name="connsiteY36" fmla="*/ 1774860 h 2921272"/>
              <a:gd name="connsiteX37" fmla="*/ 11846257 w 13415749"/>
              <a:gd name="connsiteY37" fmla="*/ 2006872 h 2921272"/>
              <a:gd name="connsiteX38" fmla="*/ 12228394 w 13415749"/>
              <a:gd name="connsiteY38" fmla="*/ 2238884 h 2921272"/>
              <a:gd name="connsiteX39" fmla="*/ 12528645 w 13415749"/>
              <a:gd name="connsiteY39" fmla="*/ 2525487 h 2921272"/>
              <a:gd name="connsiteX40" fmla="*/ 12856191 w 13415749"/>
              <a:gd name="connsiteY40" fmla="*/ 2648316 h 2921272"/>
              <a:gd name="connsiteX41" fmla="*/ 13415749 w 13415749"/>
              <a:gd name="connsiteY41" fmla="*/ 2921272 h 2921272"/>
              <a:gd name="connsiteX0" fmla="*/ 0 w 13415749"/>
              <a:gd name="connsiteY0" fmla="*/ 178072 h 2921272"/>
              <a:gd name="connsiteX1" fmla="*/ 300251 w 13415749"/>
              <a:gd name="connsiteY1" fmla="*/ 109833 h 2921272"/>
              <a:gd name="connsiteX2" fmla="*/ 559558 w 13415749"/>
              <a:gd name="connsiteY2" fmla="*/ 651 h 2921272"/>
              <a:gd name="connsiteX3" fmla="*/ 941695 w 13415749"/>
              <a:gd name="connsiteY3" fmla="*/ 164424 h 2921272"/>
              <a:gd name="connsiteX4" fmla="*/ 1323833 w 13415749"/>
              <a:gd name="connsiteY4" fmla="*/ 109833 h 2921272"/>
              <a:gd name="connsiteX5" fmla="*/ 1610436 w 13415749"/>
              <a:gd name="connsiteY5" fmla="*/ 109833 h 2921272"/>
              <a:gd name="connsiteX6" fmla="*/ 1787857 w 13415749"/>
              <a:gd name="connsiteY6" fmla="*/ 150776 h 2921272"/>
              <a:gd name="connsiteX7" fmla="*/ 2333767 w 13415749"/>
              <a:gd name="connsiteY7" fmla="*/ 491970 h 2921272"/>
              <a:gd name="connsiteX8" fmla="*/ 2456597 w 13415749"/>
              <a:gd name="connsiteY8" fmla="*/ 587504 h 2921272"/>
              <a:gd name="connsiteX9" fmla="*/ 2688609 w 13415749"/>
              <a:gd name="connsiteY9" fmla="*/ 846812 h 2921272"/>
              <a:gd name="connsiteX10" fmla="*/ 2961564 w 13415749"/>
              <a:gd name="connsiteY10" fmla="*/ 1024233 h 2921272"/>
              <a:gd name="connsiteX11" fmla="*/ 3234519 w 13415749"/>
              <a:gd name="connsiteY11" fmla="*/ 1174358 h 2921272"/>
              <a:gd name="connsiteX12" fmla="*/ 3425588 w 13415749"/>
              <a:gd name="connsiteY12" fmla="*/ 1174358 h 2921272"/>
              <a:gd name="connsiteX13" fmla="*/ 3562066 w 13415749"/>
              <a:gd name="connsiteY13" fmla="*/ 1078824 h 2921272"/>
              <a:gd name="connsiteX14" fmla="*/ 3944203 w 13415749"/>
              <a:gd name="connsiteY14" fmla="*/ 1201654 h 2921272"/>
              <a:gd name="connsiteX15" fmla="*/ 4148919 w 13415749"/>
              <a:gd name="connsiteY15" fmla="*/ 1201654 h 2921272"/>
              <a:gd name="connsiteX16" fmla="*/ 4271749 w 13415749"/>
              <a:gd name="connsiteY16" fmla="*/ 1201653 h 2921272"/>
              <a:gd name="connsiteX17" fmla="*/ 4722125 w 13415749"/>
              <a:gd name="connsiteY17" fmla="*/ 1297188 h 2921272"/>
              <a:gd name="connsiteX18" fmla="*/ 5158854 w 13415749"/>
              <a:gd name="connsiteY18" fmla="*/ 1392722 h 2921272"/>
              <a:gd name="connsiteX19" fmla="*/ 5322627 w 13415749"/>
              <a:gd name="connsiteY19" fmla="*/ 1460961 h 2921272"/>
              <a:gd name="connsiteX20" fmla="*/ 5636525 w 13415749"/>
              <a:gd name="connsiteY20" fmla="*/ 1433666 h 2921272"/>
              <a:gd name="connsiteX21" fmla="*/ 5841242 w 13415749"/>
              <a:gd name="connsiteY21" fmla="*/ 1570143 h 2921272"/>
              <a:gd name="connsiteX22" fmla="*/ 6359857 w 13415749"/>
              <a:gd name="connsiteY22" fmla="*/ 1556495 h 2921272"/>
              <a:gd name="connsiteX23" fmla="*/ 6701051 w 13415749"/>
              <a:gd name="connsiteY23" fmla="*/ 1474608 h 2921272"/>
              <a:gd name="connsiteX24" fmla="*/ 7151427 w 13415749"/>
              <a:gd name="connsiteY24" fmla="*/ 1570143 h 2921272"/>
              <a:gd name="connsiteX25" fmla="*/ 7492621 w 13415749"/>
              <a:gd name="connsiteY25" fmla="*/ 1501904 h 2921272"/>
              <a:gd name="connsiteX26" fmla="*/ 7956645 w 13415749"/>
              <a:gd name="connsiteY26" fmla="*/ 1433666 h 2921272"/>
              <a:gd name="connsiteX27" fmla="*/ 8502555 w 13415749"/>
              <a:gd name="connsiteY27" fmla="*/ 1488257 h 2921272"/>
              <a:gd name="connsiteX28" fmla="*/ 8871045 w 13415749"/>
              <a:gd name="connsiteY28" fmla="*/ 1365427 h 2921272"/>
              <a:gd name="connsiteX29" fmla="*/ 9116704 w 13415749"/>
              <a:gd name="connsiteY29" fmla="*/ 1392722 h 2921272"/>
              <a:gd name="connsiteX30" fmla="*/ 9662615 w 13415749"/>
              <a:gd name="connsiteY30" fmla="*/ 1529200 h 2921272"/>
              <a:gd name="connsiteX31" fmla="*/ 10003809 w 13415749"/>
              <a:gd name="connsiteY31" fmla="*/ 1652030 h 2921272"/>
              <a:gd name="connsiteX32" fmla="*/ 10276764 w 13415749"/>
              <a:gd name="connsiteY32" fmla="*/ 1692973 h 2921272"/>
              <a:gd name="connsiteX33" fmla="*/ 10590663 w 13415749"/>
              <a:gd name="connsiteY33" fmla="*/ 1570143 h 2921272"/>
              <a:gd name="connsiteX34" fmla="*/ 10809027 w 13415749"/>
              <a:gd name="connsiteY34" fmla="*/ 1529200 h 2921272"/>
              <a:gd name="connsiteX35" fmla="*/ 11109278 w 13415749"/>
              <a:gd name="connsiteY35" fmla="*/ 1665678 h 2921272"/>
              <a:gd name="connsiteX36" fmla="*/ 11505063 w 13415749"/>
              <a:gd name="connsiteY36" fmla="*/ 1774860 h 2921272"/>
              <a:gd name="connsiteX37" fmla="*/ 11846257 w 13415749"/>
              <a:gd name="connsiteY37" fmla="*/ 2006872 h 2921272"/>
              <a:gd name="connsiteX38" fmla="*/ 12228394 w 13415749"/>
              <a:gd name="connsiteY38" fmla="*/ 2238884 h 2921272"/>
              <a:gd name="connsiteX39" fmla="*/ 12528645 w 13415749"/>
              <a:gd name="connsiteY39" fmla="*/ 2525487 h 2921272"/>
              <a:gd name="connsiteX40" fmla="*/ 12856191 w 13415749"/>
              <a:gd name="connsiteY40" fmla="*/ 2648316 h 2921272"/>
              <a:gd name="connsiteX41" fmla="*/ 13415749 w 13415749"/>
              <a:gd name="connsiteY41" fmla="*/ 2921272 h 2921272"/>
              <a:gd name="connsiteX0" fmla="*/ 0 w 13489708"/>
              <a:gd name="connsiteY0" fmla="*/ 137689 h 2921231"/>
              <a:gd name="connsiteX1" fmla="*/ 374210 w 13489708"/>
              <a:gd name="connsiteY1" fmla="*/ 109792 h 2921231"/>
              <a:gd name="connsiteX2" fmla="*/ 633517 w 13489708"/>
              <a:gd name="connsiteY2" fmla="*/ 610 h 2921231"/>
              <a:gd name="connsiteX3" fmla="*/ 1015654 w 13489708"/>
              <a:gd name="connsiteY3" fmla="*/ 164383 h 2921231"/>
              <a:gd name="connsiteX4" fmla="*/ 1397792 w 13489708"/>
              <a:gd name="connsiteY4" fmla="*/ 109792 h 2921231"/>
              <a:gd name="connsiteX5" fmla="*/ 1684395 w 13489708"/>
              <a:gd name="connsiteY5" fmla="*/ 109792 h 2921231"/>
              <a:gd name="connsiteX6" fmla="*/ 1861816 w 13489708"/>
              <a:gd name="connsiteY6" fmla="*/ 150735 h 2921231"/>
              <a:gd name="connsiteX7" fmla="*/ 2407726 w 13489708"/>
              <a:gd name="connsiteY7" fmla="*/ 491929 h 2921231"/>
              <a:gd name="connsiteX8" fmla="*/ 2530556 w 13489708"/>
              <a:gd name="connsiteY8" fmla="*/ 587463 h 2921231"/>
              <a:gd name="connsiteX9" fmla="*/ 2762568 w 13489708"/>
              <a:gd name="connsiteY9" fmla="*/ 846771 h 2921231"/>
              <a:gd name="connsiteX10" fmla="*/ 3035523 w 13489708"/>
              <a:gd name="connsiteY10" fmla="*/ 1024192 h 2921231"/>
              <a:gd name="connsiteX11" fmla="*/ 3308478 w 13489708"/>
              <a:gd name="connsiteY11" fmla="*/ 1174317 h 2921231"/>
              <a:gd name="connsiteX12" fmla="*/ 3499547 w 13489708"/>
              <a:gd name="connsiteY12" fmla="*/ 1174317 h 2921231"/>
              <a:gd name="connsiteX13" fmla="*/ 3636025 w 13489708"/>
              <a:gd name="connsiteY13" fmla="*/ 1078783 h 2921231"/>
              <a:gd name="connsiteX14" fmla="*/ 4018162 w 13489708"/>
              <a:gd name="connsiteY14" fmla="*/ 1201613 h 2921231"/>
              <a:gd name="connsiteX15" fmla="*/ 4222878 w 13489708"/>
              <a:gd name="connsiteY15" fmla="*/ 1201613 h 2921231"/>
              <a:gd name="connsiteX16" fmla="*/ 4345708 w 13489708"/>
              <a:gd name="connsiteY16" fmla="*/ 1201612 h 2921231"/>
              <a:gd name="connsiteX17" fmla="*/ 4796084 w 13489708"/>
              <a:gd name="connsiteY17" fmla="*/ 1297147 h 2921231"/>
              <a:gd name="connsiteX18" fmla="*/ 5232813 w 13489708"/>
              <a:gd name="connsiteY18" fmla="*/ 1392681 h 2921231"/>
              <a:gd name="connsiteX19" fmla="*/ 5396586 w 13489708"/>
              <a:gd name="connsiteY19" fmla="*/ 1460920 h 2921231"/>
              <a:gd name="connsiteX20" fmla="*/ 5710484 w 13489708"/>
              <a:gd name="connsiteY20" fmla="*/ 1433625 h 2921231"/>
              <a:gd name="connsiteX21" fmla="*/ 5915201 w 13489708"/>
              <a:gd name="connsiteY21" fmla="*/ 1570102 h 2921231"/>
              <a:gd name="connsiteX22" fmla="*/ 6433816 w 13489708"/>
              <a:gd name="connsiteY22" fmla="*/ 1556454 h 2921231"/>
              <a:gd name="connsiteX23" fmla="*/ 6775010 w 13489708"/>
              <a:gd name="connsiteY23" fmla="*/ 1474567 h 2921231"/>
              <a:gd name="connsiteX24" fmla="*/ 7225386 w 13489708"/>
              <a:gd name="connsiteY24" fmla="*/ 1570102 h 2921231"/>
              <a:gd name="connsiteX25" fmla="*/ 7566580 w 13489708"/>
              <a:gd name="connsiteY25" fmla="*/ 1501863 h 2921231"/>
              <a:gd name="connsiteX26" fmla="*/ 8030604 w 13489708"/>
              <a:gd name="connsiteY26" fmla="*/ 1433625 h 2921231"/>
              <a:gd name="connsiteX27" fmla="*/ 8576514 w 13489708"/>
              <a:gd name="connsiteY27" fmla="*/ 1488216 h 2921231"/>
              <a:gd name="connsiteX28" fmla="*/ 8945004 w 13489708"/>
              <a:gd name="connsiteY28" fmla="*/ 1365386 h 2921231"/>
              <a:gd name="connsiteX29" fmla="*/ 9190663 w 13489708"/>
              <a:gd name="connsiteY29" fmla="*/ 1392681 h 2921231"/>
              <a:gd name="connsiteX30" fmla="*/ 9736574 w 13489708"/>
              <a:gd name="connsiteY30" fmla="*/ 1529159 h 2921231"/>
              <a:gd name="connsiteX31" fmla="*/ 10077768 w 13489708"/>
              <a:gd name="connsiteY31" fmla="*/ 1651989 h 2921231"/>
              <a:gd name="connsiteX32" fmla="*/ 10350723 w 13489708"/>
              <a:gd name="connsiteY32" fmla="*/ 1692932 h 2921231"/>
              <a:gd name="connsiteX33" fmla="*/ 10664622 w 13489708"/>
              <a:gd name="connsiteY33" fmla="*/ 1570102 h 2921231"/>
              <a:gd name="connsiteX34" fmla="*/ 10882986 w 13489708"/>
              <a:gd name="connsiteY34" fmla="*/ 1529159 h 2921231"/>
              <a:gd name="connsiteX35" fmla="*/ 11183237 w 13489708"/>
              <a:gd name="connsiteY35" fmla="*/ 1665637 h 2921231"/>
              <a:gd name="connsiteX36" fmla="*/ 11579022 w 13489708"/>
              <a:gd name="connsiteY36" fmla="*/ 1774819 h 2921231"/>
              <a:gd name="connsiteX37" fmla="*/ 11920216 w 13489708"/>
              <a:gd name="connsiteY37" fmla="*/ 2006831 h 2921231"/>
              <a:gd name="connsiteX38" fmla="*/ 12302353 w 13489708"/>
              <a:gd name="connsiteY38" fmla="*/ 2238843 h 2921231"/>
              <a:gd name="connsiteX39" fmla="*/ 12602604 w 13489708"/>
              <a:gd name="connsiteY39" fmla="*/ 2525446 h 2921231"/>
              <a:gd name="connsiteX40" fmla="*/ 12930150 w 13489708"/>
              <a:gd name="connsiteY40" fmla="*/ 2648275 h 2921231"/>
              <a:gd name="connsiteX41" fmla="*/ 13489708 w 13489708"/>
              <a:gd name="connsiteY41" fmla="*/ 2921231 h 2921231"/>
              <a:gd name="connsiteX0" fmla="*/ 0 w 13515465"/>
              <a:gd name="connsiteY0" fmla="*/ 129954 h 2921223"/>
              <a:gd name="connsiteX1" fmla="*/ 399967 w 13515465"/>
              <a:gd name="connsiteY1" fmla="*/ 109784 h 2921223"/>
              <a:gd name="connsiteX2" fmla="*/ 659274 w 13515465"/>
              <a:gd name="connsiteY2" fmla="*/ 602 h 2921223"/>
              <a:gd name="connsiteX3" fmla="*/ 1041411 w 13515465"/>
              <a:gd name="connsiteY3" fmla="*/ 164375 h 2921223"/>
              <a:gd name="connsiteX4" fmla="*/ 1423549 w 13515465"/>
              <a:gd name="connsiteY4" fmla="*/ 109784 h 2921223"/>
              <a:gd name="connsiteX5" fmla="*/ 1710152 w 13515465"/>
              <a:gd name="connsiteY5" fmla="*/ 109784 h 2921223"/>
              <a:gd name="connsiteX6" fmla="*/ 1887573 w 13515465"/>
              <a:gd name="connsiteY6" fmla="*/ 150727 h 2921223"/>
              <a:gd name="connsiteX7" fmla="*/ 2433483 w 13515465"/>
              <a:gd name="connsiteY7" fmla="*/ 491921 h 2921223"/>
              <a:gd name="connsiteX8" fmla="*/ 2556313 w 13515465"/>
              <a:gd name="connsiteY8" fmla="*/ 587455 h 2921223"/>
              <a:gd name="connsiteX9" fmla="*/ 2788325 w 13515465"/>
              <a:gd name="connsiteY9" fmla="*/ 846763 h 2921223"/>
              <a:gd name="connsiteX10" fmla="*/ 3061280 w 13515465"/>
              <a:gd name="connsiteY10" fmla="*/ 1024184 h 2921223"/>
              <a:gd name="connsiteX11" fmla="*/ 3334235 w 13515465"/>
              <a:gd name="connsiteY11" fmla="*/ 1174309 h 2921223"/>
              <a:gd name="connsiteX12" fmla="*/ 3525304 w 13515465"/>
              <a:gd name="connsiteY12" fmla="*/ 1174309 h 2921223"/>
              <a:gd name="connsiteX13" fmla="*/ 3661782 w 13515465"/>
              <a:gd name="connsiteY13" fmla="*/ 1078775 h 2921223"/>
              <a:gd name="connsiteX14" fmla="*/ 4043919 w 13515465"/>
              <a:gd name="connsiteY14" fmla="*/ 1201605 h 2921223"/>
              <a:gd name="connsiteX15" fmla="*/ 4248635 w 13515465"/>
              <a:gd name="connsiteY15" fmla="*/ 1201605 h 2921223"/>
              <a:gd name="connsiteX16" fmla="*/ 4371465 w 13515465"/>
              <a:gd name="connsiteY16" fmla="*/ 1201604 h 2921223"/>
              <a:gd name="connsiteX17" fmla="*/ 4821841 w 13515465"/>
              <a:gd name="connsiteY17" fmla="*/ 1297139 h 2921223"/>
              <a:gd name="connsiteX18" fmla="*/ 5258570 w 13515465"/>
              <a:gd name="connsiteY18" fmla="*/ 1392673 h 2921223"/>
              <a:gd name="connsiteX19" fmla="*/ 5422343 w 13515465"/>
              <a:gd name="connsiteY19" fmla="*/ 1460912 h 2921223"/>
              <a:gd name="connsiteX20" fmla="*/ 5736241 w 13515465"/>
              <a:gd name="connsiteY20" fmla="*/ 1433617 h 2921223"/>
              <a:gd name="connsiteX21" fmla="*/ 5940958 w 13515465"/>
              <a:gd name="connsiteY21" fmla="*/ 1570094 h 2921223"/>
              <a:gd name="connsiteX22" fmla="*/ 6459573 w 13515465"/>
              <a:gd name="connsiteY22" fmla="*/ 1556446 h 2921223"/>
              <a:gd name="connsiteX23" fmla="*/ 6800767 w 13515465"/>
              <a:gd name="connsiteY23" fmla="*/ 1474559 h 2921223"/>
              <a:gd name="connsiteX24" fmla="*/ 7251143 w 13515465"/>
              <a:gd name="connsiteY24" fmla="*/ 1570094 h 2921223"/>
              <a:gd name="connsiteX25" fmla="*/ 7592337 w 13515465"/>
              <a:gd name="connsiteY25" fmla="*/ 1501855 h 2921223"/>
              <a:gd name="connsiteX26" fmla="*/ 8056361 w 13515465"/>
              <a:gd name="connsiteY26" fmla="*/ 1433617 h 2921223"/>
              <a:gd name="connsiteX27" fmla="*/ 8602271 w 13515465"/>
              <a:gd name="connsiteY27" fmla="*/ 1488208 h 2921223"/>
              <a:gd name="connsiteX28" fmla="*/ 8970761 w 13515465"/>
              <a:gd name="connsiteY28" fmla="*/ 1365378 h 2921223"/>
              <a:gd name="connsiteX29" fmla="*/ 9216420 w 13515465"/>
              <a:gd name="connsiteY29" fmla="*/ 1392673 h 2921223"/>
              <a:gd name="connsiteX30" fmla="*/ 9762331 w 13515465"/>
              <a:gd name="connsiteY30" fmla="*/ 1529151 h 2921223"/>
              <a:gd name="connsiteX31" fmla="*/ 10103525 w 13515465"/>
              <a:gd name="connsiteY31" fmla="*/ 1651981 h 2921223"/>
              <a:gd name="connsiteX32" fmla="*/ 10376480 w 13515465"/>
              <a:gd name="connsiteY32" fmla="*/ 1692924 h 2921223"/>
              <a:gd name="connsiteX33" fmla="*/ 10690379 w 13515465"/>
              <a:gd name="connsiteY33" fmla="*/ 1570094 h 2921223"/>
              <a:gd name="connsiteX34" fmla="*/ 10908743 w 13515465"/>
              <a:gd name="connsiteY34" fmla="*/ 1529151 h 2921223"/>
              <a:gd name="connsiteX35" fmla="*/ 11208994 w 13515465"/>
              <a:gd name="connsiteY35" fmla="*/ 1665629 h 2921223"/>
              <a:gd name="connsiteX36" fmla="*/ 11604779 w 13515465"/>
              <a:gd name="connsiteY36" fmla="*/ 1774811 h 2921223"/>
              <a:gd name="connsiteX37" fmla="*/ 11945973 w 13515465"/>
              <a:gd name="connsiteY37" fmla="*/ 2006823 h 2921223"/>
              <a:gd name="connsiteX38" fmla="*/ 12328110 w 13515465"/>
              <a:gd name="connsiteY38" fmla="*/ 2238835 h 2921223"/>
              <a:gd name="connsiteX39" fmla="*/ 12628361 w 13515465"/>
              <a:gd name="connsiteY39" fmla="*/ 2525438 h 2921223"/>
              <a:gd name="connsiteX40" fmla="*/ 12955907 w 13515465"/>
              <a:gd name="connsiteY40" fmla="*/ 2648267 h 2921223"/>
              <a:gd name="connsiteX41" fmla="*/ 13515465 w 13515465"/>
              <a:gd name="connsiteY41" fmla="*/ 2921223 h 2921223"/>
              <a:gd name="connsiteX0" fmla="*/ 0 w 13515465"/>
              <a:gd name="connsiteY0" fmla="*/ 129954 h 2921223"/>
              <a:gd name="connsiteX1" fmla="*/ 399967 w 13515465"/>
              <a:gd name="connsiteY1" fmla="*/ 109784 h 2921223"/>
              <a:gd name="connsiteX2" fmla="*/ 659274 w 13515465"/>
              <a:gd name="connsiteY2" fmla="*/ 602 h 2921223"/>
              <a:gd name="connsiteX3" fmla="*/ 1041411 w 13515465"/>
              <a:gd name="connsiteY3" fmla="*/ 164375 h 2921223"/>
              <a:gd name="connsiteX4" fmla="*/ 1423549 w 13515465"/>
              <a:gd name="connsiteY4" fmla="*/ 109784 h 2921223"/>
              <a:gd name="connsiteX5" fmla="*/ 1710152 w 13515465"/>
              <a:gd name="connsiteY5" fmla="*/ 109784 h 2921223"/>
              <a:gd name="connsiteX6" fmla="*/ 1887573 w 13515465"/>
              <a:gd name="connsiteY6" fmla="*/ 150727 h 2921223"/>
              <a:gd name="connsiteX7" fmla="*/ 2433483 w 13515465"/>
              <a:gd name="connsiteY7" fmla="*/ 491921 h 2921223"/>
              <a:gd name="connsiteX8" fmla="*/ 2556313 w 13515465"/>
              <a:gd name="connsiteY8" fmla="*/ 587455 h 2921223"/>
              <a:gd name="connsiteX9" fmla="*/ 2788325 w 13515465"/>
              <a:gd name="connsiteY9" fmla="*/ 846763 h 2921223"/>
              <a:gd name="connsiteX10" fmla="*/ 3061280 w 13515465"/>
              <a:gd name="connsiteY10" fmla="*/ 1024184 h 2921223"/>
              <a:gd name="connsiteX11" fmla="*/ 3334235 w 13515465"/>
              <a:gd name="connsiteY11" fmla="*/ 1174309 h 2921223"/>
              <a:gd name="connsiteX12" fmla="*/ 3525304 w 13515465"/>
              <a:gd name="connsiteY12" fmla="*/ 1174309 h 2921223"/>
              <a:gd name="connsiteX13" fmla="*/ 3661782 w 13515465"/>
              <a:gd name="connsiteY13" fmla="*/ 1078775 h 2921223"/>
              <a:gd name="connsiteX14" fmla="*/ 4043919 w 13515465"/>
              <a:gd name="connsiteY14" fmla="*/ 1201605 h 2921223"/>
              <a:gd name="connsiteX15" fmla="*/ 4248635 w 13515465"/>
              <a:gd name="connsiteY15" fmla="*/ 1201605 h 2921223"/>
              <a:gd name="connsiteX16" fmla="*/ 4371465 w 13515465"/>
              <a:gd name="connsiteY16" fmla="*/ 1201604 h 2921223"/>
              <a:gd name="connsiteX17" fmla="*/ 4821841 w 13515465"/>
              <a:gd name="connsiteY17" fmla="*/ 1297139 h 2921223"/>
              <a:gd name="connsiteX18" fmla="*/ 5258570 w 13515465"/>
              <a:gd name="connsiteY18" fmla="*/ 1392673 h 2921223"/>
              <a:gd name="connsiteX19" fmla="*/ 5422343 w 13515465"/>
              <a:gd name="connsiteY19" fmla="*/ 1460912 h 2921223"/>
              <a:gd name="connsiteX20" fmla="*/ 5736241 w 13515465"/>
              <a:gd name="connsiteY20" fmla="*/ 1433617 h 2921223"/>
              <a:gd name="connsiteX21" fmla="*/ 5940958 w 13515465"/>
              <a:gd name="connsiteY21" fmla="*/ 1570094 h 2921223"/>
              <a:gd name="connsiteX22" fmla="*/ 6459573 w 13515465"/>
              <a:gd name="connsiteY22" fmla="*/ 1556446 h 2921223"/>
              <a:gd name="connsiteX23" fmla="*/ 6800767 w 13515465"/>
              <a:gd name="connsiteY23" fmla="*/ 1474559 h 2921223"/>
              <a:gd name="connsiteX24" fmla="*/ 7251143 w 13515465"/>
              <a:gd name="connsiteY24" fmla="*/ 1570094 h 2921223"/>
              <a:gd name="connsiteX25" fmla="*/ 7592337 w 13515465"/>
              <a:gd name="connsiteY25" fmla="*/ 1501855 h 2921223"/>
              <a:gd name="connsiteX26" fmla="*/ 8056361 w 13515465"/>
              <a:gd name="connsiteY26" fmla="*/ 1433617 h 2921223"/>
              <a:gd name="connsiteX27" fmla="*/ 8602271 w 13515465"/>
              <a:gd name="connsiteY27" fmla="*/ 1488208 h 2921223"/>
              <a:gd name="connsiteX28" fmla="*/ 8970761 w 13515465"/>
              <a:gd name="connsiteY28" fmla="*/ 1365378 h 2921223"/>
              <a:gd name="connsiteX29" fmla="*/ 9216420 w 13515465"/>
              <a:gd name="connsiteY29" fmla="*/ 1392673 h 2921223"/>
              <a:gd name="connsiteX30" fmla="*/ 9762331 w 13515465"/>
              <a:gd name="connsiteY30" fmla="*/ 1529151 h 2921223"/>
              <a:gd name="connsiteX31" fmla="*/ 10103525 w 13515465"/>
              <a:gd name="connsiteY31" fmla="*/ 1651981 h 2921223"/>
              <a:gd name="connsiteX32" fmla="*/ 10376480 w 13515465"/>
              <a:gd name="connsiteY32" fmla="*/ 1692924 h 2921223"/>
              <a:gd name="connsiteX33" fmla="*/ 10690379 w 13515465"/>
              <a:gd name="connsiteY33" fmla="*/ 1570094 h 2921223"/>
              <a:gd name="connsiteX34" fmla="*/ 10908743 w 13515465"/>
              <a:gd name="connsiteY34" fmla="*/ 1529151 h 2921223"/>
              <a:gd name="connsiteX35" fmla="*/ 11208994 w 13515465"/>
              <a:gd name="connsiteY35" fmla="*/ 1665629 h 2921223"/>
              <a:gd name="connsiteX36" fmla="*/ 11604779 w 13515465"/>
              <a:gd name="connsiteY36" fmla="*/ 1774811 h 2921223"/>
              <a:gd name="connsiteX37" fmla="*/ 11945973 w 13515465"/>
              <a:gd name="connsiteY37" fmla="*/ 2006823 h 2921223"/>
              <a:gd name="connsiteX38" fmla="*/ 12328110 w 13515465"/>
              <a:gd name="connsiteY38" fmla="*/ 2238835 h 2921223"/>
              <a:gd name="connsiteX39" fmla="*/ 12628361 w 13515465"/>
              <a:gd name="connsiteY39" fmla="*/ 2525438 h 2921223"/>
              <a:gd name="connsiteX40" fmla="*/ 12955907 w 13515465"/>
              <a:gd name="connsiteY40" fmla="*/ 2648267 h 2921223"/>
              <a:gd name="connsiteX41" fmla="*/ 13515465 w 13515465"/>
              <a:gd name="connsiteY41" fmla="*/ 2921223 h 2921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3515465" h="2921223">
                <a:moveTo>
                  <a:pt x="0" y="129954"/>
                </a:moveTo>
                <a:cubicBezTo>
                  <a:pt x="98343" y="97740"/>
                  <a:pt x="290088" y="131343"/>
                  <a:pt x="399967" y="109784"/>
                </a:cubicBezTo>
                <a:cubicBezTo>
                  <a:pt x="509846" y="88225"/>
                  <a:pt x="552367" y="-8496"/>
                  <a:pt x="659274" y="602"/>
                </a:cubicBezTo>
                <a:cubicBezTo>
                  <a:pt x="766181" y="9700"/>
                  <a:pt x="914032" y="146178"/>
                  <a:pt x="1041411" y="164375"/>
                </a:cubicBezTo>
                <a:cubicBezTo>
                  <a:pt x="1168790" y="182572"/>
                  <a:pt x="1312092" y="118882"/>
                  <a:pt x="1423549" y="109784"/>
                </a:cubicBezTo>
                <a:cubicBezTo>
                  <a:pt x="1535006" y="100685"/>
                  <a:pt x="1632815" y="102960"/>
                  <a:pt x="1710152" y="109784"/>
                </a:cubicBezTo>
                <a:cubicBezTo>
                  <a:pt x="1787489" y="116608"/>
                  <a:pt x="1767018" y="87038"/>
                  <a:pt x="1887573" y="150727"/>
                </a:cubicBezTo>
                <a:cubicBezTo>
                  <a:pt x="2008128" y="214416"/>
                  <a:pt x="2322026" y="419133"/>
                  <a:pt x="2433483" y="491921"/>
                </a:cubicBezTo>
                <a:cubicBezTo>
                  <a:pt x="2544940" y="564709"/>
                  <a:pt x="2497173" y="528315"/>
                  <a:pt x="2556313" y="587455"/>
                </a:cubicBezTo>
                <a:cubicBezTo>
                  <a:pt x="2615453" y="646595"/>
                  <a:pt x="2704164" y="773975"/>
                  <a:pt x="2788325" y="846763"/>
                </a:cubicBezTo>
                <a:cubicBezTo>
                  <a:pt x="2872486" y="919551"/>
                  <a:pt x="2970295" y="969593"/>
                  <a:pt x="3061280" y="1024184"/>
                </a:cubicBezTo>
                <a:cubicBezTo>
                  <a:pt x="3152265" y="1078775"/>
                  <a:pt x="3256898" y="1149288"/>
                  <a:pt x="3334235" y="1174309"/>
                </a:cubicBezTo>
                <a:cubicBezTo>
                  <a:pt x="3411572" y="1199330"/>
                  <a:pt x="3470713" y="1190231"/>
                  <a:pt x="3525304" y="1174309"/>
                </a:cubicBezTo>
                <a:cubicBezTo>
                  <a:pt x="3579895" y="1158387"/>
                  <a:pt x="3575346" y="1074226"/>
                  <a:pt x="3661782" y="1078775"/>
                </a:cubicBezTo>
                <a:cubicBezTo>
                  <a:pt x="3748218" y="1083324"/>
                  <a:pt x="3946110" y="1181133"/>
                  <a:pt x="4043919" y="1201605"/>
                </a:cubicBezTo>
                <a:cubicBezTo>
                  <a:pt x="4141728" y="1222077"/>
                  <a:pt x="4194044" y="1201605"/>
                  <a:pt x="4248635" y="1201605"/>
                </a:cubicBezTo>
                <a:cubicBezTo>
                  <a:pt x="4303226" y="1201605"/>
                  <a:pt x="4275931" y="1185682"/>
                  <a:pt x="4371465" y="1201604"/>
                </a:cubicBezTo>
                <a:cubicBezTo>
                  <a:pt x="4466999" y="1217526"/>
                  <a:pt x="4673990" y="1265294"/>
                  <a:pt x="4821841" y="1297139"/>
                </a:cubicBezTo>
                <a:cubicBezTo>
                  <a:pt x="4969692" y="1328984"/>
                  <a:pt x="5158486" y="1365378"/>
                  <a:pt x="5258570" y="1392673"/>
                </a:cubicBezTo>
                <a:cubicBezTo>
                  <a:pt x="5358654" y="1419969"/>
                  <a:pt x="5342731" y="1454088"/>
                  <a:pt x="5422343" y="1460912"/>
                </a:cubicBezTo>
                <a:cubicBezTo>
                  <a:pt x="5501955" y="1467736"/>
                  <a:pt x="5649805" y="1415420"/>
                  <a:pt x="5736241" y="1433617"/>
                </a:cubicBezTo>
                <a:cubicBezTo>
                  <a:pt x="5822677" y="1451814"/>
                  <a:pt x="5820403" y="1549623"/>
                  <a:pt x="5940958" y="1570094"/>
                </a:cubicBezTo>
                <a:cubicBezTo>
                  <a:pt x="6061513" y="1590565"/>
                  <a:pt x="6316272" y="1572369"/>
                  <a:pt x="6459573" y="1556446"/>
                </a:cubicBezTo>
                <a:cubicBezTo>
                  <a:pt x="6602875" y="1540524"/>
                  <a:pt x="6668839" y="1472284"/>
                  <a:pt x="6800767" y="1474559"/>
                </a:cubicBezTo>
                <a:cubicBezTo>
                  <a:pt x="6932695" y="1476834"/>
                  <a:pt x="7119215" y="1565545"/>
                  <a:pt x="7251143" y="1570094"/>
                </a:cubicBezTo>
                <a:cubicBezTo>
                  <a:pt x="7383071" y="1574643"/>
                  <a:pt x="7458134" y="1524601"/>
                  <a:pt x="7592337" y="1501855"/>
                </a:cubicBezTo>
                <a:cubicBezTo>
                  <a:pt x="7726540" y="1479109"/>
                  <a:pt x="7888039" y="1435892"/>
                  <a:pt x="8056361" y="1433617"/>
                </a:cubicBezTo>
                <a:cubicBezTo>
                  <a:pt x="8224683" y="1431343"/>
                  <a:pt x="8449871" y="1499581"/>
                  <a:pt x="8602271" y="1488208"/>
                </a:cubicBezTo>
                <a:cubicBezTo>
                  <a:pt x="8754671" y="1476835"/>
                  <a:pt x="8868403" y="1381300"/>
                  <a:pt x="8970761" y="1365378"/>
                </a:cubicBezTo>
                <a:cubicBezTo>
                  <a:pt x="9073119" y="1349456"/>
                  <a:pt x="9084492" y="1365378"/>
                  <a:pt x="9216420" y="1392673"/>
                </a:cubicBezTo>
                <a:cubicBezTo>
                  <a:pt x="9348348" y="1419968"/>
                  <a:pt x="9614480" y="1485933"/>
                  <a:pt x="9762331" y="1529151"/>
                </a:cubicBezTo>
                <a:cubicBezTo>
                  <a:pt x="9910182" y="1572369"/>
                  <a:pt x="10001167" y="1624686"/>
                  <a:pt x="10103525" y="1651981"/>
                </a:cubicBezTo>
                <a:cubicBezTo>
                  <a:pt x="10205883" y="1679277"/>
                  <a:pt x="10278671" y="1706572"/>
                  <a:pt x="10376480" y="1692924"/>
                </a:cubicBezTo>
                <a:cubicBezTo>
                  <a:pt x="10474289" y="1679276"/>
                  <a:pt x="10601669" y="1597390"/>
                  <a:pt x="10690379" y="1570094"/>
                </a:cubicBezTo>
                <a:cubicBezTo>
                  <a:pt x="10779090" y="1542799"/>
                  <a:pt x="10822307" y="1513229"/>
                  <a:pt x="10908743" y="1529151"/>
                </a:cubicBezTo>
                <a:cubicBezTo>
                  <a:pt x="10995179" y="1545073"/>
                  <a:pt x="11092988" y="1624686"/>
                  <a:pt x="11208994" y="1665629"/>
                </a:cubicBezTo>
                <a:cubicBezTo>
                  <a:pt x="11325000" y="1706572"/>
                  <a:pt x="11481949" y="1717945"/>
                  <a:pt x="11604779" y="1774811"/>
                </a:cubicBezTo>
                <a:cubicBezTo>
                  <a:pt x="11727609" y="1831677"/>
                  <a:pt x="11825418" y="1929486"/>
                  <a:pt x="11945973" y="2006823"/>
                </a:cubicBezTo>
                <a:cubicBezTo>
                  <a:pt x="12066528" y="2084160"/>
                  <a:pt x="12214379" y="2152399"/>
                  <a:pt x="12328110" y="2238835"/>
                </a:cubicBezTo>
                <a:cubicBezTo>
                  <a:pt x="12441841" y="2325271"/>
                  <a:pt x="12523728" y="2457199"/>
                  <a:pt x="12628361" y="2525438"/>
                </a:cubicBezTo>
                <a:cubicBezTo>
                  <a:pt x="12732994" y="2593677"/>
                  <a:pt x="12808056" y="2582303"/>
                  <a:pt x="12955907" y="2648267"/>
                </a:cubicBezTo>
                <a:cubicBezTo>
                  <a:pt x="13103758" y="2714231"/>
                  <a:pt x="13309611" y="2817727"/>
                  <a:pt x="13515465" y="2921223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DDAA092B-5D07-456A-85FD-BA33E1801CCC}"/>
              </a:ext>
            </a:extLst>
          </p:cNvPr>
          <p:cNvSpPr/>
          <p:nvPr/>
        </p:nvSpPr>
        <p:spPr>
          <a:xfrm>
            <a:off x="10348588" y="10363676"/>
            <a:ext cx="12006445" cy="4253076"/>
          </a:xfrm>
          <a:custGeom>
            <a:avLst/>
            <a:gdLst>
              <a:gd name="connsiteX0" fmla="*/ 318 w 11996700"/>
              <a:gd name="connsiteY0" fmla="*/ 268066 h 4253212"/>
              <a:gd name="connsiteX1" fmla="*/ 54909 w 11996700"/>
              <a:gd name="connsiteY1" fmla="*/ 268066 h 4253212"/>
              <a:gd name="connsiteX2" fmla="*/ 341512 w 11996700"/>
              <a:gd name="connsiteY2" fmla="*/ 36054 h 4253212"/>
              <a:gd name="connsiteX3" fmla="*/ 791888 w 11996700"/>
              <a:gd name="connsiteY3" fmla="*/ 8759 h 4253212"/>
              <a:gd name="connsiteX4" fmla="*/ 1419685 w 11996700"/>
              <a:gd name="connsiteY4" fmla="*/ 117941 h 4253212"/>
              <a:gd name="connsiteX5" fmla="*/ 1924652 w 11996700"/>
              <a:gd name="connsiteY5" fmla="*/ 76997 h 4253212"/>
              <a:gd name="connsiteX6" fmla="*/ 2811757 w 11996700"/>
              <a:gd name="connsiteY6" fmla="*/ 363600 h 4253212"/>
              <a:gd name="connsiteX7" fmla="*/ 3234837 w 11996700"/>
              <a:gd name="connsiteY7" fmla="*/ 472782 h 4253212"/>
              <a:gd name="connsiteX8" fmla="*/ 4476783 w 11996700"/>
              <a:gd name="connsiteY8" fmla="*/ 1045988 h 4253212"/>
              <a:gd name="connsiteX9" fmla="*/ 5786968 w 11996700"/>
              <a:gd name="connsiteY9" fmla="*/ 1619194 h 4253212"/>
              <a:gd name="connsiteX10" fmla="*/ 6769607 w 11996700"/>
              <a:gd name="connsiteY10" fmla="*/ 1987684 h 4253212"/>
              <a:gd name="connsiteX11" fmla="*/ 8407339 w 11996700"/>
              <a:gd name="connsiteY11" fmla="*/ 2983970 h 4253212"/>
              <a:gd name="connsiteX12" fmla="*/ 9321739 w 11996700"/>
              <a:gd name="connsiteY12" fmla="*/ 3407051 h 4253212"/>
              <a:gd name="connsiteX13" fmla="*/ 10318025 w 11996700"/>
              <a:gd name="connsiteY13" fmla="*/ 3912018 h 4253212"/>
              <a:gd name="connsiteX14" fmla="*/ 11450789 w 11996700"/>
              <a:gd name="connsiteY14" fmla="*/ 4144030 h 4253212"/>
              <a:gd name="connsiteX15" fmla="*/ 11996700 w 11996700"/>
              <a:gd name="connsiteY15" fmla="*/ 4253212 h 4253212"/>
              <a:gd name="connsiteX0" fmla="*/ 0 w 11941791"/>
              <a:gd name="connsiteY0" fmla="*/ 268066 h 4253212"/>
              <a:gd name="connsiteX1" fmla="*/ 286603 w 11941791"/>
              <a:gd name="connsiteY1" fmla="*/ 36054 h 4253212"/>
              <a:gd name="connsiteX2" fmla="*/ 736979 w 11941791"/>
              <a:gd name="connsiteY2" fmla="*/ 8759 h 4253212"/>
              <a:gd name="connsiteX3" fmla="*/ 1364776 w 11941791"/>
              <a:gd name="connsiteY3" fmla="*/ 117941 h 4253212"/>
              <a:gd name="connsiteX4" fmla="*/ 1869743 w 11941791"/>
              <a:gd name="connsiteY4" fmla="*/ 76997 h 4253212"/>
              <a:gd name="connsiteX5" fmla="*/ 2756848 w 11941791"/>
              <a:gd name="connsiteY5" fmla="*/ 363600 h 4253212"/>
              <a:gd name="connsiteX6" fmla="*/ 3179928 w 11941791"/>
              <a:gd name="connsiteY6" fmla="*/ 472782 h 4253212"/>
              <a:gd name="connsiteX7" fmla="*/ 4421874 w 11941791"/>
              <a:gd name="connsiteY7" fmla="*/ 1045988 h 4253212"/>
              <a:gd name="connsiteX8" fmla="*/ 5732059 w 11941791"/>
              <a:gd name="connsiteY8" fmla="*/ 1619194 h 4253212"/>
              <a:gd name="connsiteX9" fmla="*/ 6714698 w 11941791"/>
              <a:gd name="connsiteY9" fmla="*/ 1987684 h 4253212"/>
              <a:gd name="connsiteX10" fmla="*/ 8352430 w 11941791"/>
              <a:gd name="connsiteY10" fmla="*/ 2983970 h 4253212"/>
              <a:gd name="connsiteX11" fmla="*/ 9266830 w 11941791"/>
              <a:gd name="connsiteY11" fmla="*/ 3407051 h 4253212"/>
              <a:gd name="connsiteX12" fmla="*/ 10263116 w 11941791"/>
              <a:gd name="connsiteY12" fmla="*/ 3912018 h 4253212"/>
              <a:gd name="connsiteX13" fmla="*/ 11395880 w 11941791"/>
              <a:gd name="connsiteY13" fmla="*/ 4144030 h 4253212"/>
              <a:gd name="connsiteX14" fmla="*/ 11941791 w 11941791"/>
              <a:gd name="connsiteY14" fmla="*/ 4253212 h 4253212"/>
              <a:gd name="connsiteX0" fmla="*/ 0 w 12006445"/>
              <a:gd name="connsiteY0" fmla="*/ 264851 h 4253076"/>
              <a:gd name="connsiteX1" fmla="*/ 351257 w 12006445"/>
              <a:gd name="connsiteY1" fmla="*/ 35918 h 4253076"/>
              <a:gd name="connsiteX2" fmla="*/ 801633 w 12006445"/>
              <a:gd name="connsiteY2" fmla="*/ 8623 h 4253076"/>
              <a:gd name="connsiteX3" fmla="*/ 1429430 w 12006445"/>
              <a:gd name="connsiteY3" fmla="*/ 117805 h 4253076"/>
              <a:gd name="connsiteX4" fmla="*/ 1934397 w 12006445"/>
              <a:gd name="connsiteY4" fmla="*/ 76861 h 4253076"/>
              <a:gd name="connsiteX5" fmla="*/ 2821502 w 12006445"/>
              <a:gd name="connsiteY5" fmla="*/ 363464 h 4253076"/>
              <a:gd name="connsiteX6" fmla="*/ 3244582 w 12006445"/>
              <a:gd name="connsiteY6" fmla="*/ 472646 h 4253076"/>
              <a:gd name="connsiteX7" fmla="*/ 4486528 w 12006445"/>
              <a:gd name="connsiteY7" fmla="*/ 1045852 h 4253076"/>
              <a:gd name="connsiteX8" fmla="*/ 5796713 w 12006445"/>
              <a:gd name="connsiteY8" fmla="*/ 1619058 h 4253076"/>
              <a:gd name="connsiteX9" fmla="*/ 6779352 w 12006445"/>
              <a:gd name="connsiteY9" fmla="*/ 1987548 h 4253076"/>
              <a:gd name="connsiteX10" fmla="*/ 8417084 w 12006445"/>
              <a:gd name="connsiteY10" fmla="*/ 2983834 h 4253076"/>
              <a:gd name="connsiteX11" fmla="*/ 9331484 w 12006445"/>
              <a:gd name="connsiteY11" fmla="*/ 3406915 h 4253076"/>
              <a:gd name="connsiteX12" fmla="*/ 10327770 w 12006445"/>
              <a:gd name="connsiteY12" fmla="*/ 3911882 h 4253076"/>
              <a:gd name="connsiteX13" fmla="*/ 11460534 w 12006445"/>
              <a:gd name="connsiteY13" fmla="*/ 4143894 h 4253076"/>
              <a:gd name="connsiteX14" fmla="*/ 12006445 w 12006445"/>
              <a:gd name="connsiteY14" fmla="*/ 4253076 h 4253076"/>
              <a:gd name="connsiteX0" fmla="*/ 0 w 12006445"/>
              <a:gd name="connsiteY0" fmla="*/ 264851 h 4253076"/>
              <a:gd name="connsiteX1" fmla="*/ 351257 w 12006445"/>
              <a:gd name="connsiteY1" fmla="*/ 35918 h 4253076"/>
              <a:gd name="connsiteX2" fmla="*/ 801633 w 12006445"/>
              <a:gd name="connsiteY2" fmla="*/ 8623 h 4253076"/>
              <a:gd name="connsiteX3" fmla="*/ 1429430 w 12006445"/>
              <a:gd name="connsiteY3" fmla="*/ 117805 h 4253076"/>
              <a:gd name="connsiteX4" fmla="*/ 1934397 w 12006445"/>
              <a:gd name="connsiteY4" fmla="*/ 76861 h 4253076"/>
              <a:gd name="connsiteX5" fmla="*/ 2821502 w 12006445"/>
              <a:gd name="connsiteY5" fmla="*/ 363464 h 4253076"/>
              <a:gd name="connsiteX6" fmla="*/ 3244582 w 12006445"/>
              <a:gd name="connsiteY6" fmla="*/ 472646 h 4253076"/>
              <a:gd name="connsiteX7" fmla="*/ 4486528 w 12006445"/>
              <a:gd name="connsiteY7" fmla="*/ 1045852 h 4253076"/>
              <a:gd name="connsiteX8" fmla="*/ 5796713 w 12006445"/>
              <a:gd name="connsiteY8" fmla="*/ 1619058 h 4253076"/>
              <a:gd name="connsiteX9" fmla="*/ 6779352 w 12006445"/>
              <a:gd name="connsiteY9" fmla="*/ 1987548 h 4253076"/>
              <a:gd name="connsiteX10" fmla="*/ 8417084 w 12006445"/>
              <a:gd name="connsiteY10" fmla="*/ 2983834 h 4253076"/>
              <a:gd name="connsiteX11" fmla="*/ 9331484 w 12006445"/>
              <a:gd name="connsiteY11" fmla="*/ 3406915 h 4253076"/>
              <a:gd name="connsiteX12" fmla="*/ 10327770 w 12006445"/>
              <a:gd name="connsiteY12" fmla="*/ 3911882 h 4253076"/>
              <a:gd name="connsiteX13" fmla="*/ 11460534 w 12006445"/>
              <a:gd name="connsiteY13" fmla="*/ 4143894 h 4253076"/>
              <a:gd name="connsiteX14" fmla="*/ 12006445 w 12006445"/>
              <a:gd name="connsiteY14" fmla="*/ 4253076 h 4253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006445" h="4253076">
                <a:moveTo>
                  <a:pt x="0" y="264851"/>
                </a:moveTo>
                <a:cubicBezTo>
                  <a:pt x="59945" y="250812"/>
                  <a:pt x="217652" y="78623"/>
                  <a:pt x="351257" y="35918"/>
                </a:cubicBezTo>
                <a:cubicBezTo>
                  <a:pt x="484862" y="-6787"/>
                  <a:pt x="621938" y="-5025"/>
                  <a:pt x="801633" y="8623"/>
                </a:cubicBezTo>
                <a:cubicBezTo>
                  <a:pt x="981328" y="22271"/>
                  <a:pt x="1240636" y="106432"/>
                  <a:pt x="1429430" y="117805"/>
                </a:cubicBezTo>
                <a:cubicBezTo>
                  <a:pt x="1618224" y="129178"/>
                  <a:pt x="1702385" y="35918"/>
                  <a:pt x="1934397" y="76861"/>
                </a:cubicBezTo>
                <a:cubicBezTo>
                  <a:pt x="2166409" y="117804"/>
                  <a:pt x="2603138" y="297500"/>
                  <a:pt x="2821502" y="363464"/>
                </a:cubicBezTo>
                <a:cubicBezTo>
                  <a:pt x="3039866" y="429428"/>
                  <a:pt x="2967078" y="358915"/>
                  <a:pt x="3244582" y="472646"/>
                </a:cubicBezTo>
                <a:cubicBezTo>
                  <a:pt x="3522086" y="586377"/>
                  <a:pt x="4061173" y="854783"/>
                  <a:pt x="4486528" y="1045852"/>
                </a:cubicBezTo>
                <a:cubicBezTo>
                  <a:pt x="4911883" y="1236921"/>
                  <a:pt x="5414576" y="1462109"/>
                  <a:pt x="5796713" y="1619058"/>
                </a:cubicBezTo>
                <a:cubicBezTo>
                  <a:pt x="6178850" y="1776007"/>
                  <a:pt x="6342624" y="1760085"/>
                  <a:pt x="6779352" y="1987548"/>
                </a:cubicBezTo>
                <a:cubicBezTo>
                  <a:pt x="7216081" y="2215011"/>
                  <a:pt x="7991729" y="2747273"/>
                  <a:pt x="8417084" y="2983834"/>
                </a:cubicBezTo>
                <a:cubicBezTo>
                  <a:pt x="8842439" y="3220395"/>
                  <a:pt x="9013036" y="3252240"/>
                  <a:pt x="9331484" y="3406915"/>
                </a:cubicBezTo>
                <a:cubicBezTo>
                  <a:pt x="9649932" y="3561590"/>
                  <a:pt x="9972928" y="3789052"/>
                  <a:pt x="10327770" y="3911882"/>
                </a:cubicBezTo>
                <a:cubicBezTo>
                  <a:pt x="10682612" y="4034712"/>
                  <a:pt x="11460534" y="4143894"/>
                  <a:pt x="11460534" y="4143894"/>
                </a:cubicBezTo>
                <a:cubicBezTo>
                  <a:pt x="11740313" y="4200760"/>
                  <a:pt x="11890439" y="4246252"/>
                  <a:pt x="12006445" y="425307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3CC010C0-DEB7-43B1-BF32-7322D3030B61}"/>
              </a:ext>
            </a:extLst>
          </p:cNvPr>
          <p:cNvSpPr/>
          <p:nvPr/>
        </p:nvSpPr>
        <p:spPr>
          <a:xfrm>
            <a:off x="9734550" y="11172825"/>
            <a:ext cx="5972175" cy="6715125"/>
          </a:xfrm>
          <a:custGeom>
            <a:avLst/>
            <a:gdLst>
              <a:gd name="connsiteX0" fmla="*/ 0 w 5972175"/>
              <a:gd name="connsiteY0" fmla="*/ 0 h 6715125"/>
              <a:gd name="connsiteX1" fmla="*/ 152400 w 5972175"/>
              <a:gd name="connsiteY1" fmla="*/ 228600 h 6715125"/>
              <a:gd name="connsiteX2" fmla="*/ 400050 w 5972175"/>
              <a:gd name="connsiteY2" fmla="*/ 352425 h 6715125"/>
              <a:gd name="connsiteX3" fmla="*/ 666750 w 5972175"/>
              <a:gd name="connsiteY3" fmla="*/ 390525 h 6715125"/>
              <a:gd name="connsiteX4" fmla="*/ 723900 w 5972175"/>
              <a:gd name="connsiteY4" fmla="*/ 390525 h 6715125"/>
              <a:gd name="connsiteX5" fmla="*/ 847725 w 5972175"/>
              <a:gd name="connsiteY5" fmla="*/ 514350 h 6715125"/>
              <a:gd name="connsiteX6" fmla="*/ 1114425 w 5972175"/>
              <a:gd name="connsiteY6" fmla="*/ 476250 h 6715125"/>
              <a:gd name="connsiteX7" fmla="*/ 1400175 w 5972175"/>
              <a:gd name="connsiteY7" fmla="*/ 609600 h 6715125"/>
              <a:gd name="connsiteX8" fmla="*/ 1952625 w 5972175"/>
              <a:gd name="connsiteY8" fmla="*/ 438150 h 6715125"/>
              <a:gd name="connsiteX9" fmla="*/ 2324100 w 5972175"/>
              <a:gd name="connsiteY9" fmla="*/ 619125 h 6715125"/>
              <a:gd name="connsiteX10" fmla="*/ 2638425 w 5972175"/>
              <a:gd name="connsiteY10" fmla="*/ 923925 h 6715125"/>
              <a:gd name="connsiteX11" fmla="*/ 2705100 w 5972175"/>
              <a:gd name="connsiteY11" fmla="*/ 1085850 h 6715125"/>
              <a:gd name="connsiteX12" fmla="*/ 2838450 w 5972175"/>
              <a:gd name="connsiteY12" fmla="*/ 1019175 h 6715125"/>
              <a:gd name="connsiteX13" fmla="*/ 2971800 w 5972175"/>
              <a:gd name="connsiteY13" fmla="*/ 1162050 h 6715125"/>
              <a:gd name="connsiteX14" fmla="*/ 3267075 w 5972175"/>
              <a:gd name="connsiteY14" fmla="*/ 1152525 h 6715125"/>
              <a:gd name="connsiteX15" fmla="*/ 3524250 w 5972175"/>
              <a:gd name="connsiteY15" fmla="*/ 1200150 h 6715125"/>
              <a:gd name="connsiteX16" fmla="*/ 3657600 w 5972175"/>
              <a:gd name="connsiteY16" fmla="*/ 1190625 h 6715125"/>
              <a:gd name="connsiteX17" fmla="*/ 3705225 w 5972175"/>
              <a:gd name="connsiteY17" fmla="*/ 1457325 h 6715125"/>
              <a:gd name="connsiteX18" fmla="*/ 3857625 w 5972175"/>
              <a:gd name="connsiteY18" fmla="*/ 1676400 h 6715125"/>
              <a:gd name="connsiteX19" fmla="*/ 4000500 w 5972175"/>
              <a:gd name="connsiteY19" fmla="*/ 1685925 h 6715125"/>
              <a:gd name="connsiteX20" fmla="*/ 4067175 w 5972175"/>
              <a:gd name="connsiteY20" fmla="*/ 1952625 h 6715125"/>
              <a:gd name="connsiteX21" fmla="*/ 4067175 w 5972175"/>
              <a:gd name="connsiteY21" fmla="*/ 2838450 h 6715125"/>
              <a:gd name="connsiteX22" fmla="*/ 4105275 w 5972175"/>
              <a:gd name="connsiteY22" fmla="*/ 3009900 h 6715125"/>
              <a:gd name="connsiteX23" fmla="*/ 4143375 w 5972175"/>
              <a:gd name="connsiteY23" fmla="*/ 3228975 h 6715125"/>
              <a:gd name="connsiteX24" fmla="*/ 4248150 w 5972175"/>
              <a:gd name="connsiteY24" fmla="*/ 3343275 h 6715125"/>
              <a:gd name="connsiteX25" fmla="*/ 4257675 w 5972175"/>
              <a:gd name="connsiteY25" fmla="*/ 3476625 h 6715125"/>
              <a:gd name="connsiteX26" fmla="*/ 4543425 w 5972175"/>
              <a:gd name="connsiteY26" fmla="*/ 3467100 h 6715125"/>
              <a:gd name="connsiteX27" fmla="*/ 4667250 w 5972175"/>
              <a:gd name="connsiteY27" fmla="*/ 3695700 h 6715125"/>
              <a:gd name="connsiteX28" fmla="*/ 4752975 w 5972175"/>
              <a:gd name="connsiteY28" fmla="*/ 4086225 h 6715125"/>
              <a:gd name="connsiteX29" fmla="*/ 4905375 w 5972175"/>
              <a:gd name="connsiteY29" fmla="*/ 4429125 h 6715125"/>
              <a:gd name="connsiteX30" fmla="*/ 5172075 w 5972175"/>
              <a:gd name="connsiteY30" fmla="*/ 4810125 h 6715125"/>
              <a:gd name="connsiteX31" fmla="*/ 5153025 w 5972175"/>
              <a:gd name="connsiteY31" fmla="*/ 5086350 h 6715125"/>
              <a:gd name="connsiteX32" fmla="*/ 5114925 w 5972175"/>
              <a:gd name="connsiteY32" fmla="*/ 5572125 h 6715125"/>
              <a:gd name="connsiteX33" fmla="*/ 5181600 w 5972175"/>
              <a:gd name="connsiteY33" fmla="*/ 5943600 h 6715125"/>
              <a:gd name="connsiteX34" fmla="*/ 5372100 w 5972175"/>
              <a:gd name="connsiteY34" fmla="*/ 6153150 h 6715125"/>
              <a:gd name="connsiteX35" fmla="*/ 5638800 w 5972175"/>
              <a:gd name="connsiteY35" fmla="*/ 6429375 h 6715125"/>
              <a:gd name="connsiteX36" fmla="*/ 5972175 w 5972175"/>
              <a:gd name="connsiteY36" fmla="*/ 6715125 h 6715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972175" h="6715125">
                <a:moveTo>
                  <a:pt x="0" y="0"/>
                </a:moveTo>
                <a:cubicBezTo>
                  <a:pt x="42862" y="84931"/>
                  <a:pt x="85725" y="169863"/>
                  <a:pt x="152400" y="228600"/>
                </a:cubicBezTo>
                <a:cubicBezTo>
                  <a:pt x="219075" y="287337"/>
                  <a:pt x="314325" y="325438"/>
                  <a:pt x="400050" y="352425"/>
                </a:cubicBezTo>
                <a:cubicBezTo>
                  <a:pt x="485775" y="379413"/>
                  <a:pt x="612775" y="384175"/>
                  <a:pt x="666750" y="390525"/>
                </a:cubicBezTo>
                <a:cubicBezTo>
                  <a:pt x="720725" y="396875"/>
                  <a:pt x="693738" y="369888"/>
                  <a:pt x="723900" y="390525"/>
                </a:cubicBezTo>
                <a:cubicBezTo>
                  <a:pt x="754062" y="411162"/>
                  <a:pt x="782638" y="500063"/>
                  <a:pt x="847725" y="514350"/>
                </a:cubicBezTo>
                <a:cubicBezTo>
                  <a:pt x="912812" y="528637"/>
                  <a:pt x="1022350" y="460375"/>
                  <a:pt x="1114425" y="476250"/>
                </a:cubicBezTo>
                <a:cubicBezTo>
                  <a:pt x="1206500" y="492125"/>
                  <a:pt x="1260475" y="615950"/>
                  <a:pt x="1400175" y="609600"/>
                </a:cubicBezTo>
                <a:cubicBezTo>
                  <a:pt x="1539875" y="603250"/>
                  <a:pt x="1798638" y="436563"/>
                  <a:pt x="1952625" y="438150"/>
                </a:cubicBezTo>
                <a:cubicBezTo>
                  <a:pt x="2106612" y="439737"/>
                  <a:pt x="2209800" y="538163"/>
                  <a:pt x="2324100" y="619125"/>
                </a:cubicBezTo>
                <a:cubicBezTo>
                  <a:pt x="2438400" y="700087"/>
                  <a:pt x="2574925" y="846138"/>
                  <a:pt x="2638425" y="923925"/>
                </a:cubicBezTo>
                <a:cubicBezTo>
                  <a:pt x="2701925" y="1001713"/>
                  <a:pt x="2671763" y="1069975"/>
                  <a:pt x="2705100" y="1085850"/>
                </a:cubicBezTo>
                <a:cubicBezTo>
                  <a:pt x="2738437" y="1101725"/>
                  <a:pt x="2794000" y="1006475"/>
                  <a:pt x="2838450" y="1019175"/>
                </a:cubicBezTo>
                <a:cubicBezTo>
                  <a:pt x="2882900" y="1031875"/>
                  <a:pt x="2900363" y="1139825"/>
                  <a:pt x="2971800" y="1162050"/>
                </a:cubicBezTo>
                <a:cubicBezTo>
                  <a:pt x="3043238" y="1184275"/>
                  <a:pt x="3175000" y="1146175"/>
                  <a:pt x="3267075" y="1152525"/>
                </a:cubicBezTo>
                <a:cubicBezTo>
                  <a:pt x="3359150" y="1158875"/>
                  <a:pt x="3459163" y="1193800"/>
                  <a:pt x="3524250" y="1200150"/>
                </a:cubicBezTo>
                <a:cubicBezTo>
                  <a:pt x="3589337" y="1206500"/>
                  <a:pt x="3627438" y="1147763"/>
                  <a:pt x="3657600" y="1190625"/>
                </a:cubicBezTo>
                <a:cubicBezTo>
                  <a:pt x="3687762" y="1233487"/>
                  <a:pt x="3671888" y="1376363"/>
                  <a:pt x="3705225" y="1457325"/>
                </a:cubicBezTo>
                <a:cubicBezTo>
                  <a:pt x="3738562" y="1538287"/>
                  <a:pt x="3808413" y="1638300"/>
                  <a:pt x="3857625" y="1676400"/>
                </a:cubicBezTo>
                <a:cubicBezTo>
                  <a:pt x="3906838" y="1714500"/>
                  <a:pt x="3965575" y="1639888"/>
                  <a:pt x="4000500" y="1685925"/>
                </a:cubicBezTo>
                <a:cubicBezTo>
                  <a:pt x="4035425" y="1731962"/>
                  <a:pt x="4056063" y="1760538"/>
                  <a:pt x="4067175" y="1952625"/>
                </a:cubicBezTo>
                <a:cubicBezTo>
                  <a:pt x="4078287" y="2144712"/>
                  <a:pt x="4060825" y="2662238"/>
                  <a:pt x="4067175" y="2838450"/>
                </a:cubicBezTo>
                <a:cubicBezTo>
                  <a:pt x="4073525" y="3014662"/>
                  <a:pt x="4092575" y="2944813"/>
                  <a:pt x="4105275" y="3009900"/>
                </a:cubicBezTo>
                <a:cubicBezTo>
                  <a:pt x="4117975" y="3074987"/>
                  <a:pt x="4119563" y="3173413"/>
                  <a:pt x="4143375" y="3228975"/>
                </a:cubicBezTo>
                <a:cubicBezTo>
                  <a:pt x="4167187" y="3284537"/>
                  <a:pt x="4229100" y="3302000"/>
                  <a:pt x="4248150" y="3343275"/>
                </a:cubicBezTo>
                <a:cubicBezTo>
                  <a:pt x="4267200" y="3384550"/>
                  <a:pt x="4208463" y="3455988"/>
                  <a:pt x="4257675" y="3476625"/>
                </a:cubicBezTo>
                <a:cubicBezTo>
                  <a:pt x="4306887" y="3497262"/>
                  <a:pt x="4475163" y="3430588"/>
                  <a:pt x="4543425" y="3467100"/>
                </a:cubicBezTo>
                <a:cubicBezTo>
                  <a:pt x="4611687" y="3503612"/>
                  <a:pt x="4632325" y="3592513"/>
                  <a:pt x="4667250" y="3695700"/>
                </a:cubicBezTo>
                <a:cubicBezTo>
                  <a:pt x="4702175" y="3798887"/>
                  <a:pt x="4713288" y="3963988"/>
                  <a:pt x="4752975" y="4086225"/>
                </a:cubicBezTo>
                <a:cubicBezTo>
                  <a:pt x="4792662" y="4208462"/>
                  <a:pt x="4835525" y="4308475"/>
                  <a:pt x="4905375" y="4429125"/>
                </a:cubicBezTo>
                <a:cubicBezTo>
                  <a:pt x="4975225" y="4549775"/>
                  <a:pt x="5130800" y="4700587"/>
                  <a:pt x="5172075" y="4810125"/>
                </a:cubicBezTo>
                <a:cubicBezTo>
                  <a:pt x="5213350" y="4919663"/>
                  <a:pt x="5162550" y="4959350"/>
                  <a:pt x="5153025" y="5086350"/>
                </a:cubicBezTo>
                <a:cubicBezTo>
                  <a:pt x="5143500" y="5213350"/>
                  <a:pt x="5110163" y="5429250"/>
                  <a:pt x="5114925" y="5572125"/>
                </a:cubicBezTo>
                <a:cubicBezTo>
                  <a:pt x="5119688" y="5715000"/>
                  <a:pt x="5138737" y="5846762"/>
                  <a:pt x="5181600" y="5943600"/>
                </a:cubicBezTo>
                <a:cubicBezTo>
                  <a:pt x="5224463" y="6040438"/>
                  <a:pt x="5295900" y="6072188"/>
                  <a:pt x="5372100" y="6153150"/>
                </a:cubicBezTo>
                <a:cubicBezTo>
                  <a:pt x="5448300" y="6234112"/>
                  <a:pt x="5538788" y="6335713"/>
                  <a:pt x="5638800" y="6429375"/>
                </a:cubicBezTo>
                <a:cubicBezTo>
                  <a:pt x="5738812" y="6523037"/>
                  <a:pt x="5972175" y="6715125"/>
                  <a:pt x="5972175" y="6715125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A2DE42A1-BFAA-4BF5-A515-005EBA1561FA}"/>
              </a:ext>
            </a:extLst>
          </p:cNvPr>
          <p:cNvSpPr/>
          <p:nvPr/>
        </p:nvSpPr>
        <p:spPr>
          <a:xfrm>
            <a:off x="10161411" y="11727712"/>
            <a:ext cx="1098468" cy="6156251"/>
          </a:xfrm>
          <a:custGeom>
            <a:avLst/>
            <a:gdLst>
              <a:gd name="connsiteX0" fmla="*/ 439249 w 1098468"/>
              <a:gd name="connsiteY0" fmla="*/ 0 h 6156251"/>
              <a:gd name="connsiteX1" fmla="*/ 428617 w 1098468"/>
              <a:gd name="connsiteY1" fmla="*/ 871869 h 6156251"/>
              <a:gd name="connsiteX2" fmla="*/ 396719 w 1098468"/>
              <a:gd name="connsiteY2" fmla="*/ 1212111 h 6156251"/>
              <a:gd name="connsiteX3" fmla="*/ 322291 w 1098468"/>
              <a:gd name="connsiteY3" fmla="*/ 1488558 h 6156251"/>
              <a:gd name="connsiteX4" fmla="*/ 556208 w 1098468"/>
              <a:gd name="connsiteY4" fmla="*/ 1765004 h 6156251"/>
              <a:gd name="connsiteX5" fmla="*/ 694431 w 1098468"/>
              <a:gd name="connsiteY5" fmla="*/ 2083981 h 6156251"/>
              <a:gd name="connsiteX6" fmla="*/ 588105 w 1098468"/>
              <a:gd name="connsiteY6" fmla="*/ 2317897 h 6156251"/>
              <a:gd name="connsiteX7" fmla="*/ 768859 w 1098468"/>
              <a:gd name="connsiteY7" fmla="*/ 3317358 h 6156251"/>
              <a:gd name="connsiteX8" fmla="*/ 428617 w 1098468"/>
              <a:gd name="connsiteY8" fmla="*/ 4019107 h 6156251"/>
              <a:gd name="connsiteX9" fmla="*/ 77742 w 1098468"/>
              <a:gd name="connsiteY9" fmla="*/ 4316818 h 6156251"/>
              <a:gd name="connsiteX10" fmla="*/ 35212 w 1098468"/>
              <a:gd name="connsiteY10" fmla="*/ 4518837 h 6156251"/>
              <a:gd name="connsiteX11" fmla="*/ 13947 w 1098468"/>
              <a:gd name="connsiteY11" fmla="*/ 4731488 h 6156251"/>
              <a:gd name="connsiteX12" fmla="*/ 258496 w 1098468"/>
              <a:gd name="connsiteY12" fmla="*/ 5231218 h 6156251"/>
              <a:gd name="connsiteX13" fmla="*/ 673166 w 1098468"/>
              <a:gd name="connsiteY13" fmla="*/ 5539562 h 6156251"/>
              <a:gd name="connsiteX14" fmla="*/ 938980 w 1098468"/>
              <a:gd name="connsiteY14" fmla="*/ 5847907 h 6156251"/>
              <a:gd name="connsiteX15" fmla="*/ 1098468 w 1098468"/>
              <a:gd name="connsiteY15" fmla="*/ 6156251 h 6156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98468" h="6156251">
                <a:moveTo>
                  <a:pt x="439249" y="0"/>
                </a:moveTo>
                <a:cubicBezTo>
                  <a:pt x="437477" y="334925"/>
                  <a:pt x="435705" y="669851"/>
                  <a:pt x="428617" y="871869"/>
                </a:cubicBezTo>
                <a:cubicBezTo>
                  <a:pt x="421529" y="1073887"/>
                  <a:pt x="414440" y="1109329"/>
                  <a:pt x="396719" y="1212111"/>
                </a:cubicBezTo>
                <a:cubicBezTo>
                  <a:pt x="378998" y="1314893"/>
                  <a:pt x="295710" y="1396409"/>
                  <a:pt x="322291" y="1488558"/>
                </a:cubicBezTo>
                <a:cubicBezTo>
                  <a:pt x="348872" y="1580707"/>
                  <a:pt x="494185" y="1665767"/>
                  <a:pt x="556208" y="1765004"/>
                </a:cubicBezTo>
                <a:cubicBezTo>
                  <a:pt x="618231" y="1864241"/>
                  <a:pt x="689115" y="1991832"/>
                  <a:pt x="694431" y="2083981"/>
                </a:cubicBezTo>
                <a:cubicBezTo>
                  <a:pt x="699747" y="2176130"/>
                  <a:pt x="575700" y="2112334"/>
                  <a:pt x="588105" y="2317897"/>
                </a:cubicBezTo>
                <a:cubicBezTo>
                  <a:pt x="600510" y="2523460"/>
                  <a:pt x="795440" y="3033823"/>
                  <a:pt x="768859" y="3317358"/>
                </a:cubicBezTo>
                <a:cubicBezTo>
                  <a:pt x="742278" y="3600893"/>
                  <a:pt x="543803" y="3852530"/>
                  <a:pt x="428617" y="4019107"/>
                </a:cubicBezTo>
                <a:cubicBezTo>
                  <a:pt x="313431" y="4185684"/>
                  <a:pt x="143309" y="4233530"/>
                  <a:pt x="77742" y="4316818"/>
                </a:cubicBezTo>
                <a:cubicBezTo>
                  <a:pt x="12175" y="4400106"/>
                  <a:pt x="45844" y="4449725"/>
                  <a:pt x="35212" y="4518837"/>
                </a:cubicBezTo>
                <a:cubicBezTo>
                  <a:pt x="24580" y="4587949"/>
                  <a:pt x="-23267" y="4612758"/>
                  <a:pt x="13947" y="4731488"/>
                </a:cubicBezTo>
                <a:cubicBezTo>
                  <a:pt x="51161" y="4850218"/>
                  <a:pt x="148626" y="5096539"/>
                  <a:pt x="258496" y="5231218"/>
                </a:cubicBezTo>
                <a:cubicBezTo>
                  <a:pt x="368366" y="5365897"/>
                  <a:pt x="559752" y="5436781"/>
                  <a:pt x="673166" y="5539562"/>
                </a:cubicBezTo>
                <a:cubicBezTo>
                  <a:pt x="786580" y="5642343"/>
                  <a:pt x="868096" y="5745126"/>
                  <a:pt x="938980" y="5847907"/>
                </a:cubicBezTo>
                <a:cubicBezTo>
                  <a:pt x="1009864" y="5950689"/>
                  <a:pt x="1078975" y="6119037"/>
                  <a:pt x="1098468" y="6156251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22C1956C-A428-405C-A667-5684E86AEF93}"/>
              </a:ext>
            </a:extLst>
          </p:cNvPr>
          <p:cNvSpPr/>
          <p:nvPr/>
        </p:nvSpPr>
        <p:spPr>
          <a:xfrm>
            <a:off x="15678905" y="10430540"/>
            <a:ext cx="2524035" cy="7049685"/>
          </a:xfrm>
          <a:custGeom>
            <a:avLst/>
            <a:gdLst>
              <a:gd name="connsiteX0" fmla="*/ 36016 w 2524035"/>
              <a:gd name="connsiteY0" fmla="*/ 0 h 7049685"/>
              <a:gd name="connsiteX1" fmla="*/ 25383 w 2524035"/>
              <a:gd name="connsiteY1" fmla="*/ 350874 h 7049685"/>
              <a:gd name="connsiteX2" fmla="*/ 323095 w 2524035"/>
              <a:gd name="connsiteY2" fmla="*/ 712381 h 7049685"/>
              <a:gd name="connsiteX3" fmla="*/ 386890 w 2524035"/>
              <a:gd name="connsiteY3" fmla="*/ 1010093 h 7049685"/>
              <a:gd name="connsiteX4" fmla="*/ 780295 w 2524035"/>
              <a:gd name="connsiteY4" fmla="*/ 1509823 h 7049685"/>
              <a:gd name="connsiteX5" fmla="*/ 1067374 w 2524035"/>
              <a:gd name="connsiteY5" fmla="*/ 1892595 h 7049685"/>
              <a:gd name="connsiteX6" fmla="*/ 1311923 w 2524035"/>
              <a:gd name="connsiteY6" fmla="*/ 2328530 h 7049685"/>
              <a:gd name="connsiteX7" fmla="*/ 1705328 w 2524035"/>
              <a:gd name="connsiteY7" fmla="*/ 3200400 h 7049685"/>
              <a:gd name="connsiteX8" fmla="*/ 2077467 w 2524035"/>
              <a:gd name="connsiteY8" fmla="*/ 3848986 h 7049685"/>
              <a:gd name="connsiteX9" fmla="*/ 2247588 w 2524035"/>
              <a:gd name="connsiteY9" fmla="*/ 4231758 h 7049685"/>
              <a:gd name="connsiteX10" fmla="*/ 2353914 w 2524035"/>
              <a:gd name="connsiteY10" fmla="*/ 4550734 h 7049685"/>
              <a:gd name="connsiteX11" fmla="*/ 2524035 w 2524035"/>
              <a:gd name="connsiteY11" fmla="*/ 4986669 h 7049685"/>
              <a:gd name="connsiteX12" fmla="*/ 2353914 w 2524035"/>
              <a:gd name="connsiteY12" fmla="*/ 5656520 h 7049685"/>
              <a:gd name="connsiteX13" fmla="*/ 2098732 w 2524035"/>
              <a:gd name="connsiteY13" fmla="*/ 6411432 h 7049685"/>
              <a:gd name="connsiteX14" fmla="*/ 2066835 w 2524035"/>
              <a:gd name="connsiteY14" fmla="*/ 6762307 h 7049685"/>
              <a:gd name="connsiteX15" fmla="*/ 2024304 w 2524035"/>
              <a:gd name="connsiteY15" fmla="*/ 7049386 h 7049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524035" h="7049685">
                <a:moveTo>
                  <a:pt x="36016" y="0"/>
                </a:moveTo>
                <a:cubicBezTo>
                  <a:pt x="6776" y="116072"/>
                  <a:pt x="-22464" y="232144"/>
                  <a:pt x="25383" y="350874"/>
                </a:cubicBezTo>
                <a:cubicBezTo>
                  <a:pt x="73230" y="469604"/>
                  <a:pt x="262844" y="602511"/>
                  <a:pt x="323095" y="712381"/>
                </a:cubicBezTo>
                <a:cubicBezTo>
                  <a:pt x="383346" y="822251"/>
                  <a:pt x="310690" y="877186"/>
                  <a:pt x="386890" y="1010093"/>
                </a:cubicBezTo>
                <a:cubicBezTo>
                  <a:pt x="463090" y="1143000"/>
                  <a:pt x="666881" y="1362739"/>
                  <a:pt x="780295" y="1509823"/>
                </a:cubicBezTo>
                <a:cubicBezTo>
                  <a:pt x="893709" y="1656907"/>
                  <a:pt x="978769" y="1756144"/>
                  <a:pt x="1067374" y="1892595"/>
                </a:cubicBezTo>
                <a:cubicBezTo>
                  <a:pt x="1155979" y="2029046"/>
                  <a:pt x="1205597" y="2110562"/>
                  <a:pt x="1311923" y="2328530"/>
                </a:cubicBezTo>
                <a:cubicBezTo>
                  <a:pt x="1418249" y="2546498"/>
                  <a:pt x="1577737" y="2946991"/>
                  <a:pt x="1705328" y="3200400"/>
                </a:cubicBezTo>
                <a:cubicBezTo>
                  <a:pt x="1832919" y="3453809"/>
                  <a:pt x="1987090" y="3677093"/>
                  <a:pt x="2077467" y="3848986"/>
                </a:cubicBezTo>
                <a:cubicBezTo>
                  <a:pt x="2167844" y="4020879"/>
                  <a:pt x="2201514" y="4114800"/>
                  <a:pt x="2247588" y="4231758"/>
                </a:cubicBezTo>
                <a:cubicBezTo>
                  <a:pt x="2293663" y="4348716"/>
                  <a:pt x="2307840" y="4424916"/>
                  <a:pt x="2353914" y="4550734"/>
                </a:cubicBezTo>
                <a:cubicBezTo>
                  <a:pt x="2399988" y="4676552"/>
                  <a:pt x="2524035" y="4802371"/>
                  <a:pt x="2524035" y="4986669"/>
                </a:cubicBezTo>
                <a:cubicBezTo>
                  <a:pt x="2524035" y="5170967"/>
                  <a:pt x="2424798" y="5419060"/>
                  <a:pt x="2353914" y="5656520"/>
                </a:cubicBezTo>
                <a:cubicBezTo>
                  <a:pt x="2283030" y="5893980"/>
                  <a:pt x="2146578" y="6227134"/>
                  <a:pt x="2098732" y="6411432"/>
                </a:cubicBezTo>
                <a:cubicBezTo>
                  <a:pt x="2050886" y="6595730"/>
                  <a:pt x="2079240" y="6655981"/>
                  <a:pt x="2066835" y="6762307"/>
                </a:cubicBezTo>
                <a:cubicBezTo>
                  <a:pt x="2054430" y="6868633"/>
                  <a:pt x="2063290" y="7058246"/>
                  <a:pt x="2024304" y="704938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EC0B164A-9B1E-4321-B265-CB8428B4E787}"/>
              </a:ext>
            </a:extLst>
          </p:cNvPr>
          <p:cNvSpPr/>
          <p:nvPr/>
        </p:nvSpPr>
        <p:spPr>
          <a:xfrm>
            <a:off x="17001414" y="10664456"/>
            <a:ext cx="925079" cy="1371600"/>
          </a:xfrm>
          <a:custGeom>
            <a:avLst/>
            <a:gdLst>
              <a:gd name="connsiteX0" fmla="*/ 925079 w 925079"/>
              <a:gd name="connsiteY0" fmla="*/ 0 h 1371600"/>
              <a:gd name="connsiteX1" fmla="*/ 669898 w 925079"/>
              <a:gd name="connsiteY1" fmla="*/ 244549 h 1371600"/>
              <a:gd name="connsiteX2" fmla="*/ 308391 w 925079"/>
              <a:gd name="connsiteY2" fmla="*/ 574158 h 1371600"/>
              <a:gd name="connsiteX3" fmla="*/ 63842 w 925079"/>
              <a:gd name="connsiteY3" fmla="*/ 935665 h 1371600"/>
              <a:gd name="connsiteX4" fmla="*/ 46 w 925079"/>
              <a:gd name="connsiteY4" fmla="*/ 1148316 h 1371600"/>
              <a:gd name="connsiteX5" fmla="*/ 53209 w 925079"/>
              <a:gd name="connsiteY5" fmla="*/ 137160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5079" h="1371600">
                <a:moveTo>
                  <a:pt x="925079" y="0"/>
                </a:moveTo>
                <a:cubicBezTo>
                  <a:pt x="848879" y="74428"/>
                  <a:pt x="772679" y="148856"/>
                  <a:pt x="669898" y="244549"/>
                </a:cubicBezTo>
                <a:cubicBezTo>
                  <a:pt x="567117" y="340242"/>
                  <a:pt x="409400" y="458972"/>
                  <a:pt x="308391" y="574158"/>
                </a:cubicBezTo>
                <a:cubicBezTo>
                  <a:pt x="207382" y="689344"/>
                  <a:pt x="115233" y="839972"/>
                  <a:pt x="63842" y="935665"/>
                </a:cubicBezTo>
                <a:cubicBezTo>
                  <a:pt x="12451" y="1031358"/>
                  <a:pt x="1818" y="1075660"/>
                  <a:pt x="46" y="1148316"/>
                </a:cubicBezTo>
                <a:cubicBezTo>
                  <a:pt x="-1726" y="1220972"/>
                  <a:pt x="47893" y="1348563"/>
                  <a:pt x="53209" y="137160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7DBF829A-5391-4FEE-AEA0-65E213A5F584}"/>
              </a:ext>
            </a:extLst>
          </p:cNvPr>
          <p:cNvSpPr/>
          <p:nvPr/>
        </p:nvSpPr>
        <p:spPr>
          <a:xfrm>
            <a:off x="16671851" y="10498510"/>
            <a:ext cx="3137026" cy="1580076"/>
          </a:xfrm>
          <a:custGeom>
            <a:avLst/>
            <a:gdLst>
              <a:gd name="connsiteX0" fmla="*/ 0 w 3200400"/>
              <a:gd name="connsiteY0" fmla="*/ 1637414 h 1637414"/>
              <a:gd name="connsiteX1" fmla="*/ 691116 w 3200400"/>
              <a:gd name="connsiteY1" fmla="*/ 1509823 h 1637414"/>
              <a:gd name="connsiteX2" fmla="*/ 1307805 w 3200400"/>
              <a:gd name="connsiteY2" fmla="*/ 1275907 h 1637414"/>
              <a:gd name="connsiteX3" fmla="*/ 1648047 w 3200400"/>
              <a:gd name="connsiteY3" fmla="*/ 1020726 h 1637414"/>
              <a:gd name="connsiteX4" fmla="*/ 2020186 w 3200400"/>
              <a:gd name="connsiteY4" fmla="*/ 914400 h 1637414"/>
              <a:gd name="connsiteX5" fmla="*/ 2264735 w 3200400"/>
              <a:gd name="connsiteY5" fmla="*/ 765544 h 1637414"/>
              <a:gd name="connsiteX6" fmla="*/ 2573079 w 3200400"/>
              <a:gd name="connsiteY6" fmla="*/ 818707 h 1637414"/>
              <a:gd name="connsiteX7" fmla="*/ 2934586 w 3200400"/>
              <a:gd name="connsiteY7" fmla="*/ 361507 h 1637414"/>
              <a:gd name="connsiteX8" fmla="*/ 3200400 w 3200400"/>
              <a:gd name="connsiteY8" fmla="*/ 0 h 1637414"/>
              <a:gd name="connsiteX0" fmla="*/ 0 w 3137026"/>
              <a:gd name="connsiteY0" fmla="*/ 1571022 h 1571022"/>
              <a:gd name="connsiteX1" fmla="*/ 691116 w 3137026"/>
              <a:gd name="connsiteY1" fmla="*/ 1443431 h 1571022"/>
              <a:gd name="connsiteX2" fmla="*/ 1307805 w 3137026"/>
              <a:gd name="connsiteY2" fmla="*/ 1209515 h 1571022"/>
              <a:gd name="connsiteX3" fmla="*/ 1648047 w 3137026"/>
              <a:gd name="connsiteY3" fmla="*/ 954334 h 1571022"/>
              <a:gd name="connsiteX4" fmla="*/ 2020186 w 3137026"/>
              <a:gd name="connsiteY4" fmla="*/ 848008 h 1571022"/>
              <a:gd name="connsiteX5" fmla="*/ 2264735 w 3137026"/>
              <a:gd name="connsiteY5" fmla="*/ 699152 h 1571022"/>
              <a:gd name="connsiteX6" fmla="*/ 2573079 w 3137026"/>
              <a:gd name="connsiteY6" fmla="*/ 752315 h 1571022"/>
              <a:gd name="connsiteX7" fmla="*/ 2934586 w 3137026"/>
              <a:gd name="connsiteY7" fmla="*/ 295115 h 1571022"/>
              <a:gd name="connsiteX8" fmla="*/ 3137026 w 3137026"/>
              <a:gd name="connsiteY8" fmla="*/ 0 h 1571022"/>
              <a:gd name="connsiteX0" fmla="*/ 0 w 3137026"/>
              <a:gd name="connsiteY0" fmla="*/ 1571022 h 1571022"/>
              <a:gd name="connsiteX1" fmla="*/ 691116 w 3137026"/>
              <a:gd name="connsiteY1" fmla="*/ 1443431 h 1571022"/>
              <a:gd name="connsiteX2" fmla="*/ 1307805 w 3137026"/>
              <a:gd name="connsiteY2" fmla="*/ 1209515 h 1571022"/>
              <a:gd name="connsiteX3" fmla="*/ 1648047 w 3137026"/>
              <a:gd name="connsiteY3" fmla="*/ 954334 h 1571022"/>
              <a:gd name="connsiteX4" fmla="*/ 2020186 w 3137026"/>
              <a:gd name="connsiteY4" fmla="*/ 848008 h 1571022"/>
              <a:gd name="connsiteX5" fmla="*/ 2264735 w 3137026"/>
              <a:gd name="connsiteY5" fmla="*/ 699152 h 1571022"/>
              <a:gd name="connsiteX6" fmla="*/ 2573079 w 3137026"/>
              <a:gd name="connsiteY6" fmla="*/ 752315 h 1571022"/>
              <a:gd name="connsiteX7" fmla="*/ 2934586 w 3137026"/>
              <a:gd name="connsiteY7" fmla="*/ 295115 h 1571022"/>
              <a:gd name="connsiteX8" fmla="*/ 3137026 w 3137026"/>
              <a:gd name="connsiteY8" fmla="*/ 0 h 1571022"/>
              <a:gd name="connsiteX0" fmla="*/ 0 w 3137026"/>
              <a:gd name="connsiteY0" fmla="*/ 1580076 h 1580076"/>
              <a:gd name="connsiteX1" fmla="*/ 691116 w 3137026"/>
              <a:gd name="connsiteY1" fmla="*/ 1452485 h 1580076"/>
              <a:gd name="connsiteX2" fmla="*/ 1307805 w 3137026"/>
              <a:gd name="connsiteY2" fmla="*/ 1218569 h 1580076"/>
              <a:gd name="connsiteX3" fmla="*/ 1648047 w 3137026"/>
              <a:gd name="connsiteY3" fmla="*/ 963388 h 1580076"/>
              <a:gd name="connsiteX4" fmla="*/ 2020186 w 3137026"/>
              <a:gd name="connsiteY4" fmla="*/ 857062 h 1580076"/>
              <a:gd name="connsiteX5" fmla="*/ 2264735 w 3137026"/>
              <a:gd name="connsiteY5" fmla="*/ 708206 h 1580076"/>
              <a:gd name="connsiteX6" fmla="*/ 2573079 w 3137026"/>
              <a:gd name="connsiteY6" fmla="*/ 761369 h 1580076"/>
              <a:gd name="connsiteX7" fmla="*/ 2934586 w 3137026"/>
              <a:gd name="connsiteY7" fmla="*/ 304169 h 1580076"/>
              <a:gd name="connsiteX8" fmla="*/ 3137026 w 3137026"/>
              <a:gd name="connsiteY8" fmla="*/ 0 h 1580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37026" h="1580076">
                <a:moveTo>
                  <a:pt x="0" y="1580076"/>
                </a:moveTo>
                <a:cubicBezTo>
                  <a:pt x="236574" y="1546406"/>
                  <a:pt x="473148" y="1512736"/>
                  <a:pt x="691116" y="1452485"/>
                </a:cubicBezTo>
                <a:cubicBezTo>
                  <a:pt x="909084" y="1392234"/>
                  <a:pt x="1148317" y="1300085"/>
                  <a:pt x="1307805" y="1218569"/>
                </a:cubicBezTo>
                <a:cubicBezTo>
                  <a:pt x="1467293" y="1137053"/>
                  <a:pt x="1529317" y="1023639"/>
                  <a:pt x="1648047" y="963388"/>
                </a:cubicBezTo>
                <a:cubicBezTo>
                  <a:pt x="1766777" y="903137"/>
                  <a:pt x="1917405" y="899592"/>
                  <a:pt x="2020186" y="857062"/>
                </a:cubicBezTo>
                <a:cubicBezTo>
                  <a:pt x="2122967" y="814532"/>
                  <a:pt x="2172586" y="724155"/>
                  <a:pt x="2264735" y="708206"/>
                </a:cubicBezTo>
                <a:cubicBezTo>
                  <a:pt x="2356884" y="692257"/>
                  <a:pt x="2461437" y="828708"/>
                  <a:pt x="2573079" y="761369"/>
                </a:cubicBezTo>
                <a:cubicBezTo>
                  <a:pt x="2684721" y="694029"/>
                  <a:pt x="2830033" y="440620"/>
                  <a:pt x="2934586" y="304169"/>
                </a:cubicBezTo>
                <a:cubicBezTo>
                  <a:pt x="3039140" y="167718"/>
                  <a:pt x="3119770" y="127617"/>
                  <a:pt x="3137026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1943509E-FB8E-4F87-8E65-95EB9CA8740B}"/>
              </a:ext>
            </a:extLst>
          </p:cNvPr>
          <p:cNvSpPr/>
          <p:nvPr/>
        </p:nvSpPr>
        <p:spPr>
          <a:xfrm>
            <a:off x="18745200" y="10567043"/>
            <a:ext cx="5092995" cy="7338185"/>
          </a:xfrm>
          <a:custGeom>
            <a:avLst/>
            <a:gdLst>
              <a:gd name="connsiteX0" fmla="*/ 0 w 5092995"/>
              <a:gd name="connsiteY0" fmla="*/ 0 h 7368363"/>
              <a:gd name="connsiteX1" fmla="*/ 180753 w 5092995"/>
              <a:gd name="connsiteY1" fmla="*/ 276447 h 7368363"/>
              <a:gd name="connsiteX2" fmla="*/ 425302 w 5092995"/>
              <a:gd name="connsiteY2" fmla="*/ 499730 h 7368363"/>
              <a:gd name="connsiteX3" fmla="*/ 616688 w 5092995"/>
              <a:gd name="connsiteY3" fmla="*/ 776177 h 7368363"/>
              <a:gd name="connsiteX4" fmla="*/ 701749 w 5092995"/>
              <a:gd name="connsiteY4" fmla="*/ 1424763 h 7368363"/>
              <a:gd name="connsiteX5" fmla="*/ 1244009 w 5092995"/>
              <a:gd name="connsiteY5" fmla="*/ 1669312 h 7368363"/>
              <a:gd name="connsiteX6" fmla="*/ 1765005 w 5092995"/>
              <a:gd name="connsiteY6" fmla="*/ 2041451 h 7368363"/>
              <a:gd name="connsiteX7" fmla="*/ 1998921 w 5092995"/>
              <a:gd name="connsiteY7" fmla="*/ 2498651 h 7368363"/>
              <a:gd name="connsiteX8" fmla="*/ 2456121 w 5092995"/>
              <a:gd name="connsiteY8" fmla="*/ 2785730 h 7368363"/>
              <a:gd name="connsiteX9" fmla="*/ 2775098 w 5092995"/>
              <a:gd name="connsiteY9" fmla="*/ 3147237 h 7368363"/>
              <a:gd name="connsiteX10" fmla="*/ 3030279 w 5092995"/>
              <a:gd name="connsiteY10" fmla="*/ 3402419 h 7368363"/>
              <a:gd name="connsiteX11" fmla="*/ 3381153 w 5092995"/>
              <a:gd name="connsiteY11" fmla="*/ 3657600 h 7368363"/>
              <a:gd name="connsiteX12" fmla="*/ 3689498 w 5092995"/>
              <a:gd name="connsiteY12" fmla="*/ 3997842 h 7368363"/>
              <a:gd name="connsiteX13" fmla="*/ 3785191 w 5092995"/>
              <a:gd name="connsiteY13" fmla="*/ 4157330 h 7368363"/>
              <a:gd name="connsiteX14" fmla="*/ 3965944 w 5092995"/>
              <a:gd name="connsiteY14" fmla="*/ 4625163 h 7368363"/>
              <a:gd name="connsiteX15" fmla="*/ 5092995 w 5092995"/>
              <a:gd name="connsiteY15" fmla="*/ 7368363 h 7368363"/>
              <a:gd name="connsiteX0" fmla="*/ 0 w 5092995"/>
              <a:gd name="connsiteY0" fmla="*/ 0 h 7368363"/>
              <a:gd name="connsiteX1" fmla="*/ 180753 w 5092995"/>
              <a:gd name="connsiteY1" fmla="*/ 276447 h 7368363"/>
              <a:gd name="connsiteX2" fmla="*/ 425302 w 5092995"/>
              <a:gd name="connsiteY2" fmla="*/ 499730 h 7368363"/>
              <a:gd name="connsiteX3" fmla="*/ 616688 w 5092995"/>
              <a:gd name="connsiteY3" fmla="*/ 776177 h 7368363"/>
              <a:gd name="connsiteX4" fmla="*/ 701749 w 5092995"/>
              <a:gd name="connsiteY4" fmla="*/ 1424763 h 7368363"/>
              <a:gd name="connsiteX5" fmla="*/ 1244009 w 5092995"/>
              <a:gd name="connsiteY5" fmla="*/ 1669312 h 7368363"/>
              <a:gd name="connsiteX6" fmla="*/ 1765005 w 5092995"/>
              <a:gd name="connsiteY6" fmla="*/ 2041451 h 7368363"/>
              <a:gd name="connsiteX7" fmla="*/ 1998921 w 5092995"/>
              <a:gd name="connsiteY7" fmla="*/ 2498651 h 7368363"/>
              <a:gd name="connsiteX8" fmla="*/ 2456121 w 5092995"/>
              <a:gd name="connsiteY8" fmla="*/ 2785730 h 7368363"/>
              <a:gd name="connsiteX9" fmla="*/ 2775098 w 5092995"/>
              <a:gd name="connsiteY9" fmla="*/ 3147237 h 7368363"/>
              <a:gd name="connsiteX10" fmla="*/ 3030279 w 5092995"/>
              <a:gd name="connsiteY10" fmla="*/ 3402419 h 7368363"/>
              <a:gd name="connsiteX11" fmla="*/ 3381153 w 5092995"/>
              <a:gd name="connsiteY11" fmla="*/ 3657600 h 7368363"/>
              <a:gd name="connsiteX12" fmla="*/ 3689498 w 5092995"/>
              <a:gd name="connsiteY12" fmla="*/ 3997842 h 7368363"/>
              <a:gd name="connsiteX13" fmla="*/ 3785191 w 5092995"/>
              <a:gd name="connsiteY13" fmla="*/ 4157330 h 7368363"/>
              <a:gd name="connsiteX14" fmla="*/ 3965944 w 5092995"/>
              <a:gd name="connsiteY14" fmla="*/ 4625163 h 7368363"/>
              <a:gd name="connsiteX15" fmla="*/ 5092995 w 5092995"/>
              <a:gd name="connsiteY15" fmla="*/ 7368363 h 7368363"/>
              <a:gd name="connsiteX0" fmla="*/ 0 w 5092995"/>
              <a:gd name="connsiteY0" fmla="*/ 0 h 7338185"/>
              <a:gd name="connsiteX1" fmla="*/ 180753 w 5092995"/>
              <a:gd name="connsiteY1" fmla="*/ 246269 h 7338185"/>
              <a:gd name="connsiteX2" fmla="*/ 425302 w 5092995"/>
              <a:gd name="connsiteY2" fmla="*/ 469552 h 7338185"/>
              <a:gd name="connsiteX3" fmla="*/ 616688 w 5092995"/>
              <a:gd name="connsiteY3" fmla="*/ 745999 h 7338185"/>
              <a:gd name="connsiteX4" fmla="*/ 701749 w 5092995"/>
              <a:gd name="connsiteY4" fmla="*/ 1394585 h 7338185"/>
              <a:gd name="connsiteX5" fmla="*/ 1244009 w 5092995"/>
              <a:gd name="connsiteY5" fmla="*/ 1639134 h 7338185"/>
              <a:gd name="connsiteX6" fmla="*/ 1765005 w 5092995"/>
              <a:gd name="connsiteY6" fmla="*/ 2011273 h 7338185"/>
              <a:gd name="connsiteX7" fmla="*/ 1998921 w 5092995"/>
              <a:gd name="connsiteY7" fmla="*/ 2468473 h 7338185"/>
              <a:gd name="connsiteX8" fmla="*/ 2456121 w 5092995"/>
              <a:gd name="connsiteY8" fmla="*/ 2755552 h 7338185"/>
              <a:gd name="connsiteX9" fmla="*/ 2775098 w 5092995"/>
              <a:gd name="connsiteY9" fmla="*/ 3117059 h 7338185"/>
              <a:gd name="connsiteX10" fmla="*/ 3030279 w 5092995"/>
              <a:gd name="connsiteY10" fmla="*/ 3372241 h 7338185"/>
              <a:gd name="connsiteX11" fmla="*/ 3381153 w 5092995"/>
              <a:gd name="connsiteY11" fmla="*/ 3627422 h 7338185"/>
              <a:gd name="connsiteX12" fmla="*/ 3689498 w 5092995"/>
              <a:gd name="connsiteY12" fmla="*/ 3967664 h 7338185"/>
              <a:gd name="connsiteX13" fmla="*/ 3785191 w 5092995"/>
              <a:gd name="connsiteY13" fmla="*/ 4127152 h 7338185"/>
              <a:gd name="connsiteX14" fmla="*/ 3965944 w 5092995"/>
              <a:gd name="connsiteY14" fmla="*/ 4594985 h 7338185"/>
              <a:gd name="connsiteX15" fmla="*/ 5092995 w 5092995"/>
              <a:gd name="connsiteY15" fmla="*/ 7338185 h 7338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092995" h="7338185">
                <a:moveTo>
                  <a:pt x="0" y="0"/>
                </a:moveTo>
                <a:cubicBezTo>
                  <a:pt x="12685" y="220310"/>
                  <a:pt x="109869" y="168010"/>
                  <a:pt x="180753" y="246269"/>
                </a:cubicBezTo>
                <a:cubicBezTo>
                  <a:pt x="251637" y="324528"/>
                  <a:pt x="352646" y="386264"/>
                  <a:pt x="425302" y="469552"/>
                </a:cubicBezTo>
                <a:cubicBezTo>
                  <a:pt x="497958" y="552840"/>
                  <a:pt x="570614" y="591827"/>
                  <a:pt x="616688" y="745999"/>
                </a:cubicBezTo>
                <a:cubicBezTo>
                  <a:pt x="662762" y="900171"/>
                  <a:pt x="597196" y="1245729"/>
                  <a:pt x="701749" y="1394585"/>
                </a:cubicBezTo>
                <a:cubicBezTo>
                  <a:pt x="806302" y="1543441"/>
                  <a:pt x="1066800" y="1536353"/>
                  <a:pt x="1244009" y="1639134"/>
                </a:cubicBezTo>
                <a:cubicBezTo>
                  <a:pt x="1421218" y="1741915"/>
                  <a:pt x="1639186" y="1873050"/>
                  <a:pt x="1765005" y="2011273"/>
                </a:cubicBezTo>
                <a:cubicBezTo>
                  <a:pt x="1890824" y="2149496"/>
                  <a:pt x="1883735" y="2344427"/>
                  <a:pt x="1998921" y="2468473"/>
                </a:cubicBezTo>
                <a:cubicBezTo>
                  <a:pt x="2114107" y="2592519"/>
                  <a:pt x="2326758" y="2647454"/>
                  <a:pt x="2456121" y="2755552"/>
                </a:cubicBezTo>
                <a:cubicBezTo>
                  <a:pt x="2585484" y="2863650"/>
                  <a:pt x="2679405" y="3014278"/>
                  <a:pt x="2775098" y="3117059"/>
                </a:cubicBezTo>
                <a:cubicBezTo>
                  <a:pt x="2870791" y="3219840"/>
                  <a:pt x="2929270" y="3287181"/>
                  <a:pt x="3030279" y="3372241"/>
                </a:cubicBezTo>
                <a:cubicBezTo>
                  <a:pt x="3131288" y="3457302"/>
                  <a:pt x="3271283" y="3528185"/>
                  <a:pt x="3381153" y="3627422"/>
                </a:cubicBezTo>
                <a:cubicBezTo>
                  <a:pt x="3491023" y="3726659"/>
                  <a:pt x="3622158" y="3884376"/>
                  <a:pt x="3689498" y="3967664"/>
                </a:cubicBezTo>
                <a:cubicBezTo>
                  <a:pt x="3756838" y="4050952"/>
                  <a:pt x="3739117" y="4022598"/>
                  <a:pt x="3785191" y="4127152"/>
                </a:cubicBezTo>
                <a:cubicBezTo>
                  <a:pt x="3831265" y="4231706"/>
                  <a:pt x="3747977" y="4059813"/>
                  <a:pt x="3965944" y="4594985"/>
                </a:cubicBezTo>
                <a:cubicBezTo>
                  <a:pt x="4183911" y="5130157"/>
                  <a:pt x="4905153" y="6896934"/>
                  <a:pt x="5092995" y="7338185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D773A57F-E637-4A6C-ABED-A150ED70A5FD}"/>
              </a:ext>
            </a:extLst>
          </p:cNvPr>
          <p:cNvSpPr/>
          <p:nvPr/>
        </p:nvSpPr>
        <p:spPr>
          <a:xfrm>
            <a:off x="10373924" y="14507280"/>
            <a:ext cx="11183708" cy="2709776"/>
          </a:xfrm>
          <a:custGeom>
            <a:avLst/>
            <a:gdLst>
              <a:gd name="connsiteX0" fmla="*/ 10510 w 11164064"/>
              <a:gd name="connsiteY0" fmla="*/ 2062716 h 2746144"/>
              <a:gd name="connsiteX1" fmla="*/ 42408 w 11164064"/>
              <a:gd name="connsiteY1" fmla="*/ 2179674 h 2746144"/>
              <a:gd name="connsiteX2" fmla="*/ 350752 w 11164064"/>
              <a:gd name="connsiteY2" fmla="*/ 2179674 h 2746144"/>
              <a:gd name="connsiteX3" fmla="*/ 797320 w 11164064"/>
              <a:gd name="connsiteY3" fmla="*/ 2158409 h 2746144"/>
              <a:gd name="connsiteX4" fmla="*/ 1360845 w 11164064"/>
              <a:gd name="connsiteY4" fmla="*/ 2392325 h 2746144"/>
              <a:gd name="connsiteX5" fmla="*/ 1658557 w 11164064"/>
              <a:gd name="connsiteY5" fmla="*/ 2615609 h 2746144"/>
              <a:gd name="connsiteX6" fmla="*/ 1913738 w 11164064"/>
              <a:gd name="connsiteY6" fmla="*/ 2360428 h 2746144"/>
              <a:gd name="connsiteX7" fmla="*/ 2009431 w 11164064"/>
              <a:gd name="connsiteY7" fmla="*/ 2339162 h 2746144"/>
              <a:gd name="connsiteX8" fmla="*/ 2551692 w 11164064"/>
              <a:gd name="connsiteY8" fmla="*/ 2477386 h 2746144"/>
              <a:gd name="connsiteX9" fmla="*/ 3189645 w 11164064"/>
              <a:gd name="connsiteY9" fmla="*/ 2668772 h 2746144"/>
              <a:gd name="connsiteX10" fmla="*/ 3359766 w 11164064"/>
              <a:gd name="connsiteY10" fmla="*/ 2711302 h 2746144"/>
              <a:gd name="connsiteX11" fmla="*/ 3848864 w 11164064"/>
              <a:gd name="connsiteY11" fmla="*/ 2636874 h 2746144"/>
              <a:gd name="connsiteX12" fmla="*/ 4178473 w 11164064"/>
              <a:gd name="connsiteY12" fmla="*/ 2679404 h 2746144"/>
              <a:gd name="connsiteX13" fmla="*/ 4518715 w 11164064"/>
              <a:gd name="connsiteY13" fmla="*/ 2636874 h 2746144"/>
              <a:gd name="connsiteX14" fmla="*/ 4593143 w 11164064"/>
              <a:gd name="connsiteY14" fmla="*/ 2679404 h 2746144"/>
              <a:gd name="connsiteX15" fmla="*/ 5730827 w 11164064"/>
              <a:gd name="connsiteY15" fmla="*/ 1605516 h 2746144"/>
              <a:gd name="connsiteX16" fmla="*/ 6156129 w 11164064"/>
              <a:gd name="connsiteY16" fmla="*/ 1605516 h 2746144"/>
              <a:gd name="connsiteX17" fmla="*/ 6709022 w 11164064"/>
              <a:gd name="connsiteY17" fmla="*/ 1254641 h 2746144"/>
              <a:gd name="connsiteX18" fmla="*/ 6879143 w 11164064"/>
              <a:gd name="connsiteY18" fmla="*/ 1116418 h 2746144"/>
              <a:gd name="connsiteX19" fmla="*/ 7208752 w 11164064"/>
              <a:gd name="connsiteY19" fmla="*/ 1020725 h 2746144"/>
              <a:gd name="connsiteX20" fmla="*/ 7293813 w 11164064"/>
              <a:gd name="connsiteY20" fmla="*/ 914400 h 2746144"/>
              <a:gd name="connsiteX21" fmla="*/ 7804176 w 11164064"/>
              <a:gd name="connsiteY21" fmla="*/ 701748 h 2746144"/>
              <a:gd name="connsiteX22" fmla="*/ 8931227 w 11164064"/>
              <a:gd name="connsiteY22" fmla="*/ 457200 h 2746144"/>
              <a:gd name="connsiteX23" fmla="*/ 9526650 w 11164064"/>
              <a:gd name="connsiteY23" fmla="*/ 361507 h 2746144"/>
              <a:gd name="connsiteX24" fmla="*/ 9728669 w 11164064"/>
              <a:gd name="connsiteY24" fmla="*/ 425302 h 2746144"/>
              <a:gd name="connsiteX25" fmla="*/ 10132706 w 11164064"/>
              <a:gd name="connsiteY25" fmla="*/ 180753 h 2746144"/>
              <a:gd name="connsiteX26" fmla="*/ 10430417 w 11164064"/>
              <a:gd name="connsiteY26" fmla="*/ 233916 h 2746144"/>
              <a:gd name="connsiteX27" fmla="*/ 10823822 w 11164064"/>
              <a:gd name="connsiteY27" fmla="*/ 127590 h 2746144"/>
              <a:gd name="connsiteX28" fmla="*/ 11025841 w 11164064"/>
              <a:gd name="connsiteY28" fmla="*/ 170121 h 2746144"/>
              <a:gd name="connsiteX29" fmla="*/ 11164064 w 11164064"/>
              <a:gd name="connsiteY29" fmla="*/ 0 h 2746144"/>
              <a:gd name="connsiteX0" fmla="*/ 4177 w 11188903"/>
              <a:gd name="connsiteY0" fmla="*/ 2031543 h 2746144"/>
              <a:gd name="connsiteX1" fmla="*/ 67247 w 11188903"/>
              <a:gd name="connsiteY1" fmla="*/ 2179674 h 2746144"/>
              <a:gd name="connsiteX2" fmla="*/ 375591 w 11188903"/>
              <a:gd name="connsiteY2" fmla="*/ 2179674 h 2746144"/>
              <a:gd name="connsiteX3" fmla="*/ 822159 w 11188903"/>
              <a:gd name="connsiteY3" fmla="*/ 2158409 h 2746144"/>
              <a:gd name="connsiteX4" fmla="*/ 1385684 w 11188903"/>
              <a:gd name="connsiteY4" fmla="*/ 2392325 h 2746144"/>
              <a:gd name="connsiteX5" fmla="*/ 1683396 w 11188903"/>
              <a:gd name="connsiteY5" fmla="*/ 2615609 h 2746144"/>
              <a:gd name="connsiteX6" fmla="*/ 1938577 w 11188903"/>
              <a:gd name="connsiteY6" fmla="*/ 2360428 h 2746144"/>
              <a:gd name="connsiteX7" fmla="*/ 2034270 w 11188903"/>
              <a:gd name="connsiteY7" fmla="*/ 2339162 h 2746144"/>
              <a:gd name="connsiteX8" fmla="*/ 2576531 w 11188903"/>
              <a:gd name="connsiteY8" fmla="*/ 2477386 h 2746144"/>
              <a:gd name="connsiteX9" fmla="*/ 3214484 w 11188903"/>
              <a:gd name="connsiteY9" fmla="*/ 2668772 h 2746144"/>
              <a:gd name="connsiteX10" fmla="*/ 3384605 w 11188903"/>
              <a:gd name="connsiteY10" fmla="*/ 2711302 h 2746144"/>
              <a:gd name="connsiteX11" fmla="*/ 3873703 w 11188903"/>
              <a:gd name="connsiteY11" fmla="*/ 2636874 h 2746144"/>
              <a:gd name="connsiteX12" fmla="*/ 4203312 w 11188903"/>
              <a:gd name="connsiteY12" fmla="*/ 2679404 h 2746144"/>
              <a:gd name="connsiteX13" fmla="*/ 4543554 w 11188903"/>
              <a:gd name="connsiteY13" fmla="*/ 2636874 h 2746144"/>
              <a:gd name="connsiteX14" fmla="*/ 4617982 w 11188903"/>
              <a:gd name="connsiteY14" fmla="*/ 2679404 h 2746144"/>
              <a:gd name="connsiteX15" fmla="*/ 5755666 w 11188903"/>
              <a:gd name="connsiteY15" fmla="*/ 1605516 h 2746144"/>
              <a:gd name="connsiteX16" fmla="*/ 6180968 w 11188903"/>
              <a:gd name="connsiteY16" fmla="*/ 1605516 h 2746144"/>
              <a:gd name="connsiteX17" fmla="*/ 6733861 w 11188903"/>
              <a:gd name="connsiteY17" fmla="*/ 1254641 h 2746144"/>
              <a:gd name="connsiteX18" fmla="*/ 6903982 w 11188903"/>
              <a:gd name="connsiteY18" fmla="*/ 1116418 h 2746144"/>
              <a:gd name="connsiteX19" fmla="*/ 7233591 w 11188903"/>
              <a:gd name="connsiteY19" fmla="*/ 1020725 h 2746144"/>
              <a:gd name="connsiteX20" fmla="*/ 7318652 w 11188903"/>
              <a:gd name="connsiteY20" fmla="*/ 914400 h 2746144"/>
              <a:gd name="connsiteX21" fmla="*/ 7829015 w 11188903"/>
              <a:gd name="connsiteY21" fmla="*/ 701748 h 2746144"/>
              <a:gd name="connsiteX22" fmla="*/ 8956066 w 11188903"/>
              <a:gd name="connsiteY22" fmla="*/ 457200 h 2746144"/>
              <a:gd name="connsiteX23" fmla="*/ 9551489 w 11188903"/>
              <a:gd name="connsiteY23" fmla="*/ 361507 h 2746144"/>
              <a:gd name="connsiteX24" fmla="*/ 9753508 w 11188903"/>
              <a:gd name="connsiteY24" fmla="*/ 425302 h 2746144"/>
              <a:gd name="connsiteX25" fmla="*/ 10157545 w 11188903"/>
              <a:gd name="connsiteY25" fmla="*/ 180753 h 2746144"/>
              <a:gd name="connsiteX26" fmla="*/ 10455256 w 11188903"/>
              <a:gd name="connsiteY26" fmla="*/ 233916 h 2746144"/>
              <a:gd name="connsiteX27" fmla="*/ 10848661 w 11188903"/>
              <a:gd name="connsiteY27" fmla="*/ 127590 h 2746144"/>
              <a:gd name="connsiteX28" fmla="*/ 11050680 w 11188903"/>
              <a:gd name="connsiteY28" fmla="*/ 170121 h 2746144"/>
              <a:gd name="connsiteX29" fmla="*/ 11188903 w 11188903"/>
              <a:gd name="connsiteY29" fmla="*/ 0 h 2746144"/>
              <a:gd name="connsiteX0" fmla="*/ 4177 w 11188903"/>
              <a:gd name="connsiteY0" fmla="*/ 2031543 h 2746144"/>
              <a:gd name="connsiteX1" fmla="*/ 67247 w 11188903"/>
              <a:gd name="connsiteY1" fmla="*/ 2179674 h 2746144"/>
              <a:gd name="connsiteX2" fmla="*/ 375591 w 11188903"/>
              <a:gd name="connsiteY2" fmla="*/ 2179674 h 2746144"/>
              <a:gd name="connsiteX3" fmla="*/ 822159 w 11188903"/>
              <a:gd name="connsiteY3" fmla="*/ 2158409 h 2746144"/>
              <a:gd name="connsiteX4" fmla="*/ 1385684 w 11188903"/>
              <a:gd name="connsiteY4" fmla="*/ 2392325 h 2746144"/>
              <a:gd name="connsiteX5" fmla="*/ 1683396 w 11188903"/>
              <a:gd name="connsiteY5" fmla="*/ 2615609 h 2746144"/>
              <a:gd name="connsiteX6" fmla="*/ 1938577 w 11188903"/>
              <a:gd name="connsiteY6" fmla="*/ 2360428 h 2746144"/>
              <a:gd name="connsiteX7" fmla="*/ 2034270 w 11188903"/>
              <a:gd name="connsiteY7" fmla="*/ 2339162 h 2746144"/>
              <a:gd name="connsiteX8" fmla="*/ 2576531 w 11188903"/>
              <a:gd name="connsiteY8" fmla="*/ 2477386 h 2746144"/>
              <a:gd name="connsiteX9" fmla="*/ 3214484 w 11188903"/>
              <a:gd name="connsiteY9" fmla="*/ 2668772 h 2746144"/>
              <a:gd name="connsiteX10" fmla="*/ 3384605 w 11188903"/>
              <a:gd name="connsiteY10" fmla="*/ 2711302 h 2746144"/>
              <a:gd name="connsiteX11" fmla="*/ 3873703 w 11188903"/>
              <a:gd name="connsiteY11" fmla="*/ 2636874 h 2746144"/>
              <a:gd name="connsiteX12" fmla="*/ 4203312 w 11188903"/>
              <a:gd name="connsiteY12" fmla="*/ 2679404 h 2746144"/>
              <a:gd name="connsiteX13" fmla="*/ 4543554 w 11188903"/>
              <a:gd name="connsiteY13" fmla="*/ 2636874 h 2746144"/>
              <a:gd name="connsiteX14" fmla="*/ 4617982 w 11188903"/>
              <a:gd name="connsiteY14" fmla="*/ 2679404 h 2746144"/>
              <a:gd name="connsiteX15" fmla="*/ 5755666 w 11188903"/>
              <a:gd name="connsiteY15" fmla="*/ 1605516 h 2746144"/>
              <a:gd name="connsiteX16" fmla="*/ 6180968 w 11188903"/>
              <a:gd name="connsiteY16" fmla="*/ 1605516 h 2746144"/>
              <a:gd name="connsiteX17" fmla="*/ 6733861 w 11188903"/>
              <a:gd name="connsiteY17" fmla="*/ 1254641 h 2746144"/>
              <a:gd name="connsiteX18" fmla="*/ 6903982 w 11188903"/>
              <a:gd name="connsiteY18" fmla="*/ 1116418 h 2746144"/>
              <a:gd name="connsiteX19" fmla="*/ 7233591 w 11188903"/>
              <a:gd name="connsiteY19" fmla="*/ 1020725 h 2746144"/>
              <a:gd name="connsiteX20" fmla="*/ 7318652 w 11188903"/>
              <a:gd name="connsiteY20" fmla="*/ 914400 h 2746144"/>
              <a:gd name="connsiteX21" fmla="*/ 7829015 w 11188903"/>
              <a:gd name="connsiteY21" fmla="*/ 701748 h 2746144"/>
              <a:gd name="connsiteX22" fmla="*/ 8956066 w 11188903"/>
              <a:gd name="connsiteY22" fmla="*/ 457200 h 2746144"/>
              <a:gd name="connsiteX23" fmla="*/ 9551489 w 11188903"/>
              <a:gd name="connsiteY23" fmla="*/ 361507 h 2746144"/>
              <a:gd name="connsiteX24" fmla="*/ 9753508 w 11188903"/>
              <a:gd name="connsiteY24" fmla="*/ 425302 h 2746144"/>
              <a:gd name="connsiteX25" fmla="*/ 10157545 w 11188903"/>
              <a:gd name="connsiteY25" fmla="*/ 180753 h 2746144"/>
              <a:gd name="connsiteX26" fmla="*/ 10455256 w 11188903"/>
              <a:gd name="connsiteY26" fmla="*/ 233916 h 2746144"/>
              <a:gd name="connsiteX27" fmla="*/ 10848661 w 11188903"/>
              <a:gd name="connsiteY27" fmla="*/ 127590 h 2746144"/>
              <a:gd name="connsiteX28" fmla="*/ 11050680 w 11188903"/>
              <a:gd name="connsiteY28" fmla="*/ 170121 h 2746144"/>
              <a:gd name="connsiteX29" fmla="*/ 11188903 w 11188903"/>
              <a:gd name="connsiteY29" fmla="*/ 0 h 2746144"/>
              <a:gd name="connsiteX0" fmla="*/ 4177 w 11183708"/>
              <a:gd name="connsiteY0" fmla="*/ 1995175 h 2709776"/>
              <a:gd name="connsiteX1" fmla="*/ 67247 w 11183708"/>
              <a:gd name="connsiteY1" fmla="*/ 2143306 h 2709776"/>
              <a:gd name="connsiteX2" fmla="*/ 375591 w 11183708"/>
              <a:gd name="connsiteY2" fmla="*/ 2143306 h 2709776"/>
              <a:gd name="connsiteX3" fmla="*/ 822159 w 11183708"/>
              <a:gd name="connsiteY3" fmla="*/ 2122041 h 2709776"/>
              <a:gd name="connsiteX4" fmla="*/ 1385684 w 11183708"/>
              <a:gd name="connsiteY4" fmla="*/ 2355957 h 2709776"/>
              <a:gd name="connsiteX5" fmla="*/ 1683396 w 11183708"/>
              <a:gd name="connsiteY5" fmla="*/ 2579241 h 2709776"/>
              <a:gd name="connsiteX6" fmla="*/ 1938577 w 11183708"/>
              <a:gd name="connsiteY6" fmla="*/ 2324060 h 2709776"/>
              <a:gd name="connsiteX7" fmla="*/ 2034270 w 11183708"/>
              <a:gd name="connsiteY7" fmla="*/ 2302794 h 2709776"/>
              <a:gd name="connsiteX8" fmla="*/ 2576531 w 11183708"/>
              <a:gd name="connsiteY8" fmla="*/ 2441018 h 2709776"/>
              <a:gd name="connsiteX9" fmla="*/ 3214484 w 11183708"/>
              <a:gd name="connsiteY9" fmla="*/ 2632404 h 2709776"/>
              <a:gd name="connsiteX10" fmla="*/ 3384605 w 11183708"/>
              <a:gd name="connsiteY10" fmla="*/ 2674934 h 2709776"/>
              <a:gd name="connsiteX11" fmla="*/ 3873703 w 11183708"/>
              <a:gd name="connsiteY11" fmla="*/ 2600506 h 2709776"/>
              <a:gd name="connsiteX12" fmla="*/ 4203312 w 11183708"/>
              <a:gd name="connsiteY12" fmla="*/ 2643036 h 2709776"/>
              <a:gd name="connsiteX13" fmla="*/ 4543554 w 11183708"/>
              <a:gd name="connsiteY13" fmla="*/ 2600506 h 2709776"/>
              <a:gd name="connsiteX14" fmla="*/ 4617982 w 11183708"/>
              <a:gd name="connsiteY14" fmla="*/ 2643036 h 2709776"/>
              <a:gd name="connsiteX15" fmla="*/ 5755666 w 11183708"/>
              <a:gd name="connsiteY15" fmla="*/ 1569148 h 2709776"/>
              <a:gd name="connsiteX16" fmla="*/ 6180968 w 11183708"/>
              <a:gd name="connsiteY16" fmla="*/ 1569148 h 2709776"/>
              <a:gd name="connsiteX17" fmla="*/ 6733861 w 11183708"/>
              <a:gd name="connsiteY17" fmla="*/ 1218273 h 2709776"/>
              <a:gd name="connsiteX18" fmla="*/ 6903982 w 11183708"/>
              <a:gd name="connsiteY18" fmla="*/ 1080050 h 2709776"/>
              <a:gd name="connsiteX19" fmla="*/ 7233591 w 11183708"/>
              <a:gd name="connsiteY19" fmla="*/ 984357 h 2709776"/>
              <a:gd name="connsiteX20" fmla="*/ 7318652 w 11183708"/>
              <a:gd name="connsiteY20" fmla="*/ 878032 h 2709776"/>
              <a:gd name="connsiteX21" fmla="*/ 7829015 w 11183708"/>
              <a:gd name="connsiteY21" fmla="*/ 665380 h 2709776"/>
              <a:gd name="connsiteX22" fmla="*/ 8956066 w 11183708"/>
              <a:gd name="connsiteY22" fmla="*/ 420832 h 2709776"/>
              <a:gd name="connsiteX23" fmla="*/ 9551489 w 11183708"/>
              <a:gd name="connsiteY23" fmla="*/ 325139 h 2709776"/>
              <a:gd name="connsiteX24" fmla="*/ 9753508 w 11183708"/>
              <a:gd name="connsiteY24" fmla="*/ 388934 h 2709776"/>
              <a:gd name="connsiteX25" fmla="*/ 10157545 w 11183708"/>
              <a:gd name="connsiteY25" fmla="*/ 144385 h 2709776"/>
              <a:gd name="connsiteX26" fmla="*/ 10455256 w 11183708"/>
              <a:gd name="connsiteY26" fmla="*/ 197548 h 2709776"/>
              <a:gd name="connsiteX27" fmla="*/ 10848661 w 11183708"/>
              <a:gd name="connsiteY27" fmla="*/ 91222 h 2709776"/>
              <a:gd name="connsiteX28" fmla="*/ 11050680 w 11183708"/>
              <a:gd name="connsiteY28" fmla="*/ 133753 h 2709776"/>
              <a:gd name="connsiteX29" fmla="*/ 11183708 w 11183708"/>
              <a:gd name="connsiteY29" fmla="*/ 0 h 2709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1183708" h="2709776">
                <a:moveTo>
                  <a:pt x="4177" y="1995175"/>
                </a:moveTo>
                <a:cubicBezTo>
                  <a:pt x="-8228" y="2043907"/>
                  <a:pt x="5345" y="2118618"/>
                  <a:pt x="67247" y="2143306"/>
                </a:cubicBezTo>
                <a:cubicBezTo>
                  <a:pt x="129149" y="2167994"/>
                  <a:pt x="249772" y="2146850"/>
                  <a:pt x="375591" y="2143306"/>
                </a:cubicBezTo>
                <a:cubicBezTo>
                  <a:pt x="501410" y="2139762"/>
                  <a:pt x="653810" y="2086599"/>
                  <a:pt x="822159" y="2122041"/>
                </a:cubicBezTo>
                <a:cubicBezTo>
                  <a:pt x="990508" y="2157483"/>
                  <a:pt x="1242145" y="2279757"/>
                  <a:pt x="1385684" y="2355957"/>
                </a:cubicBezTo>
                <a:cubicBezTo>
                  <a:pt x="1529223" y="2432157"/>
                  <a:pt x="1591247" y="2584557"/>
                  <a:pt x="1683396" y="2579241"/>
                </a:cubicBezTo>
                <a:cubicBezTo>
                  <a:pt x="1775545" y="2573925"/>
                  <a:pt x="1880098" y="2370134"/>
                  <a:pt x="1938577" y="2324060"/>
                </a:cubicBezTo>
                <a:cubicBezTo>
                  <a:pt x="1997056" y="2277986"/>
                  <a:pt x="1927944" y="2283301"/>
                  <a:pt x="2034270" y="2302794"/>
                </a:cubicBezTo>
                <a:cubicBezTo>
                  <a:pt x="2140596" y="2322287"/>
                  <a:pt x="2379829" y="2386083"/>
                  <a:pt x="2576531" y="2441018"/>
                </a:cubicBezTo>
                <a:cubicBezTo>
                  <a:pt x="2773233" y="2495953"/>
                  <a:pt x="3079805" y="2593418"/>
                  <a:pt x="3214484" y="2632404"/>
                </a:cubicBezTo>
                <a:cubicBezTo>
                  <a:pt x="3349163" y="2671390"/>
                  <a:pt x="3274735" y="2680250"/>
                  <a:pt x="3384605" y="2674934"/>
                </a:cubicBezTo>
                <a:cubicBezTo>
                  <a:pt x="3494475" y="2669618"/>
                  <a:pt x="3737252" y="2605822"/>
                  <a:pt x="3873703" y="2600506"/>
                </a:cubicBezTo>
                <a:cubicBezTo>
                  <a:pt x="4010154" y="2595190"/>
                  <a:pt x="4091670" y="2643036"/>
                  <a:pt x="4203312" y="2643036"/>
                </a:cubicBezTo>
                <a:cubicBezTo>
                  <a:pt x="4314954" y="2643036"/>
                  <a:pt x="4474442" y="2600506"/>
                  <a:pt x="4543554" y="2600506"/>
                </a:cubicBezTo>
                <a:cubicBezTo>
                  <a:pt x="4612666" y="2600506"/>
                  <a:pt x="4415963" y="2814929"/>
                  <a:pt x="4617982" y="2643036"/>
                </a:cubicBezTo>
                <a:cubicBezTo>
                  <a:pt x="4820001" y="2471143"/>
                  <a:pt x="5495168" y="1748129"/>
                  <a:pt x="5755666" y="1569148"/>
                </a:cubicBezTo>
                <a:cubicBezTo>
                  <a:pt x="6016164" y="1390167"/>
                  <a:pt x="6017936" y="1627627"/>
                  <a:pt x="6180968" y="1569148"/>
                </a:cubicBezTo>
                <a:cubicBezTo>
                  <a:pt x="6344000" y="1510669"/>
                  <a:pt x="6613359" y="1299789"/>
                  <a:pt x="6733861" y="1218273"/>
                </a:cubicBezTo>
                <a:cubicBezTo>
                  <a:pt x="6854363" y="1136757"/>
                  <a:pt x="6820694" y="1119036"/>
                  <a:pt x="6903982" y="1080050"/>
                </a:cubicBezTo>
                <a:cubicBezTo>
                  <a:pt x="6987270" y="1041064"/>
                  <a:pt x="7164479" y="1018027"/>
                  <a:pt x="7233591" y="984357"/>
                </a:cubicBezTo>
                <a:cubicBezTo>
                  <a:pt x="7302703" y="950687"/>
                  <a:pt x="7219415" y="931195"/>
                  <a:pt x="7318652" y="878032"/>
                </a:cubicBezTo>
                <a:cubicBezTo>
                  <a:pt x="7417889" y="824869"/>
                  <a:pt x="7556113" y="741580"/>
                  <a:pt x="7829015" y="665380"/>
                </a:cubicBezTo>
                <a:cubicBezTo>
                  <a:pt x="8101917" y="589180"/>
                  <a:pt x="8668987" y="477539"/>
                  <a:pt x="8956066" y="420832"/>
                </a:cubicBezTo>
                <a:cubicBezTo>
                  <a:pt x="9243145" y="364125"/>
                  <a:pt x="9418582" y="330455"/>
                  <a:pt x="9551489" y="325139"/>
                </a:cubicBezTo>
                <a:cubicBezTo>
                  <a:pt x="9684396" y="319823"/>
                  <a:pt x="9652499" y="419060"/>
                  <a:pt x="9753508" y="388934"/>
                </a:cubicBezTo>
                <a:cubicBezTo>
                  <a:pt x="9854517" y="358808"/>
                  <a:pt x="10040587" y="176283"/>
                  <a:pt x="10157545" y="144385"/>
                </a:cubicBezTo>
                <a:cubicBezTo>
                  <a:pt x="10274503" y="112487"/>
                  <a:pt x="10340070" y="206408"/>
                  <a:pt x="10455256" y="197548"/>
                </a:cubicBezTo>
                <a:cubicBezTo>
                  <a:pt x="10570442" y="188687"/>
                  <a:pt x="10749424" y="101854"/>
                  <a:pt x="10848661" y="91222"/>
                </a:cubicBezTo>
                <a:cubicBezTo>
                  <a:pt x="10947898" y="80590"/>
                  <a:pt x="10993973" y="155018"/>
                  <a:pt x="11050680" y="133753"/>
                </a:cubicBezTo>
                <a:cubicBezTo>
                  <a:pt x="11107387" y="112488"/>
                  <a:pt x="11176015" y="125417"/>
                  <a:pt x="11183708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9DE44DC1-7BCE-4DFA-9E3B-E929913456D0}"/>
              </a:ext>
            </a:extLst>
          </p:cNvPr>
          <p:cNvSpPr/>
          <p:nvPr/>
        </p:nvSpPr>
        <p:spPr>
          <a:xfrm>
            <a:off x="17756372" y="11450777"/>
            <a:ext cx="7081284" cy="2073837"/>
          </a:xfrm>
          <a:custGeom>
            <a:avLst/>
            <a:gdLst>
              <a:gd name="connsiteX0" fmla="*/ 0 w 7081284"/>
              <a:gd name="connsiteY0" fmla="*/ 372628 h 2073837"/>
              <a:gd name="connsiteX1" fmla="*/ 223284 w 7081284"/>
              <a:gd name="connsiteY1" fmla="*/ 564014 h 2073837"/>
              <a:gd name="connsiteX2" fmla="*/ 1095154 w 7081284"/>
              <a:gd name="connsiteY2" fmla="*/ 404525 h 2073837"/>
              <a:gd name="connsiteX3" fmla="*/ 1828800 w 7081284"/>
              <a:gd name="connsiteY3" fmla="*/ 308832 h 2073837"/>
              <a:gd name="connsiteX4" fmla="*/ 2509284 w 7081284"/>
              <a:gd name="connsiteY4" fmla="*/ 245037 h 2073837"/>
              <a:gd name="connsiteX5" fmla="*/ 3062177 w 7081284"/>
              <a:gd name="connsiteY5" fmla="*/ 74916 h 2073837"/>
              <a:gd name="connsiteX6" fmla="*/ 3721395 w 7081284"/>
              <a:gd name="connsiteY6" fmla="*/ 488 h 2073837"/>
              <a:gd name="connsiteX7" fmla="*/ 4529470 w 7081284"/>
              <a:gd name="connsiteY7" fmla="*/ 106814 h 2073837"/>
              <a:gd name="connsiteX8" fmla="*/ 5114261 w 7081284"/>
              <a:gd name="connsiteY8" fmla="*/ 404525 h 2073837"/>
              <a:gd name="connsiteX9" fmla="*/ 5762847 w 7081284"/>
              <a:gd name="connsiteY9" fmla="*/ 797930 h 2073837"/>
              <a:gd name="connsiteX10" fmla="*/ 6113721 w 7081284"/>
              <a:gd name="connsiteY10" fmla="*/ 1148804 h 2073837"/>
              <a:gd name="connsiteX11" fmla="*/ 6326372 w 7081284"/>
              <a:gd name="connsiteY11" fmla="*/ 1584739 h 2073837"/>
              <a:gd name="connsiteX12" fmla="*/ 6762307 w 7081284"/>
              <a:gd name="connsiteY12" fmla="*/ 1935614 h 2073837"/>
              <a:gd name="connsiteX13" fmla="*/ 7081284 w 7081284"/>
              <a:gd name="connsiteY13" fmla="*/ 2073837 h 2073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081284" h="2073837">
                <a:moveTo>
                  <a:pt x="0" y="372628"/>
                </a:moveTo>
                <a:cubicBezTo>
                  <a:pt x="20379" y="465663"/>
                  <a:pt x="40758" y="558698"/>
                  <a:pt x="223284" y="564014"/>
                </a:cubicBezTo>
                <a:cubicBezTo>
                  <a:pt x="405810" y="569330"/>
                  <a:pt x="827568" y="447055"/>
                  <a:pt x="1095154" y="404525"/>
                </a:cubicBezTo>
                <a:cubicBezTo>
                  <a:pt x="1362740" y="361995"/>
                  <a:pt x="1593112" y="335413"/>
                  <a:pt x="1828800" y="308832"/>
                </a:cubicBezTo>
                <a:cubicBezTo>
                  <a:pt x="2064488" y="282251"/>
                  <a:pt x="2303721" y="284023"/>
                  <a:pt x="2509284" y="245037"/>
                </a:cubicBezTo>
                <a:cubicBezTo>
                  <a:pt x="2714847" y="206051"/>
                  <a:pt x="2860159" y="115674"/>
                  <a:pt x="3062177" y="74916"/>
                </a:cubicBezTo>
                <a:cubicBezTo>
                  <a:pt x="3264195" y="34158"/>
                  <a:pt x="3476846" y="-4828"/>
                  <a:pt x="3721395" y="488"/>
                </a:cubicBezTo>
                <a:cubicBezTo>
                  <a:pt x="3965944" y="5804"/>
                  <a:pt x="4297326" y="39474"/>
                  <a:pt x="4529470" y="106814"/>
                </a:cubicBezTo>
                <a:cubicBezTo>
                  <a:pt x="4761614" y="174154"/>
                  <a:pt x="4908698" y="289339"/>
                  <a:pt x="5114261" y="404525"/>
                </a:cubicBezTo>
                <a:cubicBezTo>
                  <a:pt x="5319824" y="519711"/>
                  <a:pt x="5596270" y="673884"/>
                  <a:pt x="5762847" y="797930"/>
                </a:cubicBezTo>
                <a:cubicBezTo>
                  <a:pt x="5929424" y="921976"/>
                  <a:pt x="6019800" y="1017669"/>
                  <a:pt x="6113721" y="1148804"/>
                </a:cubicBezTo>
                <a:cubicBezTo>
                  <a:pt x="6207642" y="1279939"/>
                  <a:pt x="6218274" y="1453604"/>
                  <a:pt x="6326372" y="1584739"/>
                </a:cubicBezTo>
                <a:cubicBezTo>
                  <a:pt x="6434470" y="1715874"/>
                  <a:pt x="6636488" y="1854098"/>
                  <a:pt x="6762307" y="1935614"/>
                </a:cubicBezTo>
                <a:cubicBezTo>
                  <a:pt x="6888126" y="2017130"/>
                  <a:pt x="7013945" y="2034851"/>
                  <a:pt x="7081284" y="2073837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010ED00D-4310-4E43-8F40-0AA2AD6197A8}"/>
              </a:ext>
            </a:extLst>
          </p:cNvPr>
          <p:cNvSpPr/>
          <p:nvPr/>
        </p:nvSpPr>
        <p:spPr>
          <a:xfrm>
            <a:off x="22292432" y="10940902"/>
            <a:ext cx="283296" cy="3466214"/>
          </a:xfrm>
          <a:custGeom>
            <a:avLst/>
            <a:gdLst>
              <a:gd name="connsiteX0" fmla="*/ 89103 w 283296"/>
              <a:gd name="connsiteY0" fmla="*/ 0 h 3466214"/>
              <a:gd name="connsiteX1" fmla="*/ 99735 w 283296"/>
              <a:gd name="connsiteY1" fmla="*/ 106326 h 3466214"/>
              <a:gd name="connsiteX2" fmla="*/ 78470 w 283296"/>
              <a:gd name="connsiteY2" fmla="*/ 393405 h 3466214"/>
              <a:gd name="connsiteX3" fmla="*/ 25308 w 283296"/>
              <a:gd name="connsiteY3" fmla="*/ 552893 h 3466214"/>
              <a:gd name="connsiteX4" fmla="*/ 35940 w 283296"/>
              <a:gd name="connsiteY4" fmla="*/ 765545 h 3466214"/>
              <a:gd name="connsiteX5" fmla="*/ 4042 w 283296"/>
              <a:gd name="connsiteY5" fmla="*/ 1318438 h 3466214"/>
              <a:gd name="connsiteX6" fmla="*/ 142266 w 283296"/>
              <a:gd name="connsiteY6" fmla="*/ 1967024 h 3466214"/>
              <a:gd name="connsiteX7" fmla="*/ 152898 w 283296"/>
              <a:gd name="connsiteY7" fmla="*/ 2519917 h 3466214"/>
              <a:gd name="connsiteX8" fmla="*/ 248591 w 283296"/>
              <a:gd name="connsiteY8" fmla="*/ 2934586 h 3466214"/>
              <a:gd name="connsiteX9" fmla="*/ 280489 w 283296"/>
              <a:gd name="connsiteY9" fmla="*/ 3179135 h 3466214"/>
              <a:gd name="connsiteX10" fmla="*/ 280489 w 283296"/>
              <a:gd name="connsiteY10" fmla="*/ 3466214 h 3466214"/>
              <a:gd name="connsiteX0" fmla="*/ 89103 w 283296"/>
              <a:gd name="connsiteY0" fmla="*/ 0 h 3466214"/>
              <a:gd name="connsiteX1" fmla="*/ 99735 w 283296"/>
              <a:gd name="connsiteY1" fmla="*/ 106326 h 3466214"/>
              <a:gd name="connsiteX2" fmla="*/ 78470 w 283296"/>
              <a:gd name="connsiteY2" fmla="*/ 393405 h 3466214"/>
              <a:gd name="connsiteX3" fmla="*/ 25308 w 283296"/>
              <a:gd name="connsiteY3" fmla="*/ 552893 h 3466214"/>
              <a:gd name="connsiteX4" fmla="*/ 35940 w 283296"/>
              <a:gd name="connsiteY4" fmla="*/ 765545 h 3466214"/>
              <a:gd name="connsiteX5" fmla="*/ 4042 w 283296"/>
              <a:gd name="connsiteY5" fmla="*/ 1318438 h 3466214"/>
              <a:gd name="connsiteX6" fmla="*/ 142266 w 283296"/>
              <a:gd name="connsiteY6" fmla="*/ 1967024 h 3466214"/>
              <a:gd name="connsiteX7" fmla="*/ 152898 w 283296"/>
              <a:gd name="connsiteY7" fmla="*/ 2519917 h 3466214"/>
              <a:gd name="connsiteX8" fmla="*/ 248591 w 283296"/>
              <a:gd name="connsiteY8" fmla="*/ 2934586 h 3466214"/>
              <a:gd name="connsiteX9" fmla="*/ 280489 w 283296"/>
              <a:gd name="connsiteY9" fmla="*/ 3179135 h 3466214"/>
              <a:gd name="connsiteX10" fmla="*/ 280489 w 283296"/>
              <a:gd name="connsiteY10" fmla="*/ 3466214 h 3466214"/>
              <a:gd name="connsiteX0" fmla="*/ 89103 w 283296"/>
              <a:gd name="connsiteY0" fmla="*/ 0 h 3466214"/>
              <a:gd name="connsiteX1" fmla="*/ 99735 w 283296"/>
              <a:gd name="connsiteY1" fmla="*/ 106326 h 3466214"/>
              <a:gd name="connsiteX2" fmla="*/ 78470 w 283296"/>
              <a:gd name="connsiteY2" fmla="*/ 393405 h 3466214"/>
              <a:gd name="connsiteX3" fmla="*/ 25308 w 283296"/>
              <a:gd name="connsiteY3" fmla="*/ 552893 h 3466214"/>
              <a:gd name="connsiteX4" fmla="*/ 35940 w 283296"/>
              <a:gd name="connsiteY4" fmla="*/ 765545 h 3466214"/>
              <a:gd name="connsiteX5" fmla="*/ 4042 w 283296"/>
              <a:gd name="connsiteY5" fmla="*/ 1318438 h 3466214"/>
              <a:gd name="connsiteX6" fmla="*/ 142266 w 283296"/>
              <a:gd name="connsiteY6" fmla="*/ 1967024 h 3466214"/>
              <a:gd name="connsiteX7" fmla="*/ 152898 w 283296"/>
              <a:gd name="connsiteY7" fmla="*/ 2519917 h 3466214"/>
              <a:gd name="connsiteX8" fmla="*/ 248591 w 283296"/>
              <a:gd name="connsiteY8" fmla="*/ 2934586 h 3466214"/>
              <a:gd name="connsiteX9" fmla="*/ 280489 w 283296"/>
              <a:gd name="connsiteY9" fmla="*/ 3179135 h 3466214"/>
              <a:gd name="connsiteX10" fmla="*/ 280489 w 283296"/>
              <a:gd name="connsiteY10" fmla="*/ 3466214 h 3466214"/>
              <a:gd name="connsiteX0" fmla="*/ 89103 w 283296"/>
              <a:gd name="connsiteY0" fmla="*/ 0 h 3466214"/>
              <a:gd name="connsiteX1" fmla="*/ 99735 w 283296"/>
              <a:gd name="connsiteY1" fmla="*/ 148161 h 3466214"/>
              <a:gd name="connsiteX2" fmla="*/ 78470 w 283296"/>
              <a:gd name="connsiteY2" fmla="*/ 393405 h 3466214"/>
              <a:gd name="connsiteX3" fmla="*/ 25308 w 283296"/>
              <a:gd name="connsiteY3" fmla="*/ 552893 h 3466214"/>
              <a:gd name="connsiteX4" fmla="*/ 35940 w 283296"/>
              <a:gd name="connsiteY4" fmla="*/ 765545 h 3466214"/>
              <a:gd name="connsiteX5" fmla="*/ 4042 w 283296"/>
              <a:gd name="connsiteY5" fmla="*/ 1318438 h 3466214"/>
              <a:gd name="connsiteX6" fmla="*/ 142266 w 283296"/>
              <a:gd name="connsiteY6" fmla="*/ 1967024 h 3466214"/>
              <a:gd name="connsiteX7" fmla="*/ 152898 w 283296"/>
              <a:gd name="connsiteY7" fmla="*/ 2519917 h 3466214"/>
              <a:gd name="connsiteX8" fmla="*/ 248591 w 283296"/>
              <a:gd name="connsiteY8" fmla="*/ 2934586 h 3466214"/>
              <a:gd name="connsiteX9" fmla="*/ 280489 w 283296"/>
              <a:gd name="connsiteY9" fmla="*/ 3179135 h 3466214"/>
              <a:gd name="connsiteX10" fmla="*/ 280489 w 283296"/>
              <a:gd name="connsiteY10" fmla="*/ 3466214 h 3466214"/>
              <a:gd name="connsiteX0" fmla="*/ 89103 w 283296"/>
              <a:gd name="connsiteY0" fmla="*/ 0 h 3466214"/>
              <a:gd name="connsiteX1" fmla="*/ 78470 w 283296"/>
              <a:gd name="connsiteY1" fmla="*/ 393405 h 3466214"/>
              <a:gd name="connsiteX2" fmla="*/ 25308 w 283296"/>
              <a:gd name="connsiteY2" fmla="*/ 552893 h 3466214"/>
              <a:gd name="connsiteX3" fmla="*/ 35940 w 283296"/>
              <a:gd name="connsiteY3" fmla="*/ 765545 h 3466214"/>
              <a:gd name="connsiteX4" fmla="*/ 4042 w 283296"/>
              <a:gd name="connsiteY4" fmla="*/ 1318438 h 3466214"/>
              <a:gd name="connsiteX5" fmla="*/ 142266 w 283296"/>
              <a:gd name="connsiteY5" fmla="*/ 1967024 h 3466214"/>
              <a:gd name="connsiteX6" fmla="*/ 152898 w 283296"/>
              <a:gd name="connsiteY6" fmla="*/ 2519917 h 3466214"/>
              <a:gd name="connsiteX7" fmla="*/ 248591 w 283296"/>
              <a:gd name="connsiteY7" fmla="*/ 2934586 h 3466214"/>
              <a:gd name="connsiteX8" fmla="*/ 280489 w 283296"/>
              <a:gd name="connsiteY8" fmla="*/ 3179135 h 3466214"/>
              <a:gd name="connsiteX9" fmla="*/ 280489 w 283296"/>
              <a:gd name="connsiteY9" fmla="*/ 3466214 h 3466214"/>
              <a:gd name="connsiteX0" fmla="*/ 89103 w 283296"/>
              <a:gd name="connsiteY0" fmla="*/ 0 h 3466214"/>
              <a:gd name="connsiteX1" fmla="*/ 78470 w 283296"/>
              <a:gd name="connsiteY1" fmla="*/ 393405 h 3466214"/>
              <a:gd name="connsiteX2" fmla="*/ 25308 w 283296"/>
              <a:gd name="connsiteY2" fmla="*/ 552893 h 3466214"/>
              <a:gd name="connsiteX3" fmla="*/ 35940 w 283296"/>
              <a:gd name="connsiteY3" fmla="*/ 765545 h 3466214"/>
              <a:gd name="connsiteX4" fmla="*/ 4042 w 283296"/>
              <a:gd name="connsiteY4" fmla="*/ 1318438 h 3466214"/>
              <a:gd name="connsiteX5" fmla="*/ 142266 w 283296"/>
              <a:gd name="connsiteY5" fmla="*/ 1967024 h 3466214"/>
              <a:gd name="connsiteX6" fmla="*/ 152898 w 283296"/>
              <a:gd name="connsiteY6" fmla="*/ 2519917 h 3466214"/>
              <a:gd name="connsiteX7" fmla="*/ 248591 w 283296"/>
              <a:gd name="connsiteY7" fmla="*/ 2934586 h 3466214"/>
              <a:gd name="connsiteX8" fmla="*/ 280489 w 283296"/>
              <a:gd name="connsiteY8" fmla="*/ 3179135 h 3466214"/>
              <a:gd name="connsiteX9" fmla="*/ 280489 w 283296"/>
              <a:gd name="connsiteY9" fmla="*/ 3466214 h 346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3296" h="3466214">
                <a:moveTo>
                  <a:pt x="89103" y="0"/>
                </a:moveTo>
                <a:cubicBezTo>
                  <a:pt x="39076" y="93912"/>
                  <a:pt x="89103" y="301256"/>
                  <a:pt x="78470" y="393405"/>
                </a:cubicBezTo>
                <a:cubicBezTo>
                  <a:pt x="67838" y="485554"/>
                  <a:pt x="32396" y="490870"/>
                  <a:pt x="25308" y="552893"/>
                </a:cubicBezTo>
                <a:cubicBezTo>
                  <a:pt x="18220" y="614916"/>
                  <a:pt x="39484" y="637954"/>
                  <a:pt x="35940" y="765545"/>
                </a:cubicBezTo>
                <a:cubicBezTo>
                  <a:pt x="32396" y="893136"/>
                  <a:pt x="-13679" y="1118192"/>
                  <a:pt x="4042" y="1318438"/>
                </a:cubicBezTo>
                <a:cubicBezTo>
                  <a:pt x="21763" y="1518685"/>
                  <a:pt x="117457" y="1766778"/>
                  <a:pt x="142266" y="1967024"/>
                </a:cubicBezTo>
                <a:cubicBezTo>
                  <a:pt x="167075" y="2167270"/>
                  <a:pt x="135177" y="2358657"/>
                  <a:pt x="152898" y="2519917"/>
                </a:cubicBezTo>
                <a:cubicBezTo>
                  <a:pt x="170619" y="2681177"/>
                  <a:pt x="227326" y="2824716"/>
                  <a:pt x="248591" y="2934586"/>
                </a:cubicBezTo>
                <a:cubicBezTo>
                  <a:pt x="269856" y="3044456"/>
                  <a:pt x="275173" y="3090530"/>
                  <a:pt x="280489" y="3179135"/>
                </a:cubicBezTo>
                <a:cubicBezTo>
                  <a:pt x="285805" y="3267740"/>
                  <a:pt x="282261" y="3437861"/>
                  <a:pt x="280489" y="3466214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11FDDE75-88C6-4C25-BBEC-63959AE9FB03}"/>
              </a:ext>
            </a:extLst>
          </p:cNvPr>
          <p:cNvSpPr/>
          <p:nvPr/>
        </p:nvSpPr>
        <p:spPr>
          <a:xfrm>
            <a:off x="22594186" y="11687266"/>
            <a:ext cx="841988" cy="2687953"/>
          </a:xfrm>
          <a:custGeom>
            <a:avLst/>
            <a:gdLst>
              <a:gd name="connsiteX0" fmla="*/ 786809 w 873827"/>
              <a:gd name="connsiteY0" fmla="*/ 0 h 2806996"/>
              <a:gd name="connsiteX1" fmla="*/ 871870 w 873827"/>
              <a:gd name="connsiteY1" fmla="*/ 244549 h 2806996"/>
              <a:gd name="connsiteX2" fmla="*/ 712381 w 873827"/>
              <a:gd name="connsiteY2" fmla="*/ 659219 h 2806996"/>
              <a:gd name="connsiteX3" fmla="*/ 637954 w 873827"/>
              <a:gd name="connsiteY3" fmla="*/ 1222744 h 2806996"/>
              <a:gd name="connsiteX4" fmla="*/ 457200 w 873827"/>
              <a:gd name="connsiteY4" fmla="*/ 1382233 h 2806996"/>
              <a:gd name="connsiteX5" fmla="*/ 595423 w 873827"/>
              <a:gd name="connsiteY5" fmla="*/ 1701210 h 2806996"/>
              <a:gd name="connsiteX6" fmla="*/ 446567 w 873827"/>
              <a:gd name="connsiteY6" fmla="*/ 2158410 h 2806996"/>
              <a:gd name="connsiteX7" fmla="*/ 148856 w 873827"/>
              <a:gd name="connsiteY7" fmla="*/ 2498651 h 2806996"/>
              <a:gd name="connsiteX8" fmla="*/ 0 w 873827"/>
              <a:gd name="connsiteY8" fmla="*/ 2806996 h 2806996"/>
              <a:gd name="connsiteX0" fmla="*/ 871870 w 871870"/>
              <a:gd name="connsiteY0" fmla="*/ 0 h 2562447"/>
              <a:gd name="connsiteX1" fmla="*/ 712381 w 871870"/>
              <a:gd name="connsiteY1" fmla="*/ 414670 h 2562447"/>
              <a:gd name="connsiteX2" fmla="*/ 637954 w 871870"/>
              <a:gd name="connsiteY2" fmla="*/ 978195 h 2562447"/>
              <a:gd name="connsiteX3" fmla="*/ 457200 w 871870"/>
              <a:gd name="connsiteY3" fmla="*/ 1137684 h 2562447"/>
              <a:gd name="connsiteX4" fmla="*/ 595423 w 871870"/>
              <a:gd name="connsiteY4" fmla="*/ 1456661 h 2562447"/>
              <a:gd name="connsiteX5" fmla="*/ 446567 w 871870"/>
              <a:gd name="connsiteY5" fmla="*/ 1913861 h 2562447"/>
              <a:gd name="connsiteX6" fmla="*/ 148856 w 871870"/>
              <a:gd name="connsiteY6" fmla="*/ 2254102 h 2562447"/>
              <a:gd name="connsiteX7" fmla="*/ 0 w 871870"/>
              <a:gd name="connsiteY7" fmla="*/ 2562447 h 2562447"/>
              <a:gd name="connsiteX0" fmla="*/ 841988 w 841988"/>
              <a:gd name="connsiteY0" fmla="*/ 0 h 2687953"/>
              <a:gd name="connsiteX1" fmla="*/ 712381 w 841988"/>
              <a:gd name="connsiteY1" fmla="*/ 540176 h 2687953"/>
              <a:gd name="connsiteX2" fmla="*/ 637954 w 841988"/>
              <a:gd name="connsiteY2" fmla="*/ 1103701 h 2687953"/>
              <a:gd name="connsiteX3" fmla="*/ 457200 w 841988"/>
              <a:gd name="connsiteY3" fmla="*/ 1263190 h 2687953"/>
              <a:gd name="connsiteX4" fmla="*/ 595423 w 841988"/>
              <a:gd name="connsiteY4" fmla="*/ 1582167 h 2687953"/>
              <a:gd name="connsiteX5" fmla="*/ 446567 w 841988"/>
              <a:gd name="connsiteY5" fmla="*/ 2039367 h 2687953"/>
              <a:gd name="connsiteX6" fmla="*/ 148856 w 841988"/>
              <a:gd name="connsiteY6" fmla="*/ 2379608 h 2687953"/>
              <a:gd name="connsiteX7" fmla="*/ 0 w 841988"/>
              <a:gd name="connsiteY7" fmla="*/ 2687953 h 26879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41988" h="2687953">
                <a:moveTo>
                  <a:pt x="841988" y="0"/>
                </a:moveTo>
                <a:cubicBezTo>
                  <a:pt x="829583" y="109870"/>
                  <a:pt x="746387" y="356226"/>
                  <a:pt x="712381" y="540176"/>
                </a:cubicBezTo>
                <a:cubicBezTo>
                  <a:pt x="678375" y="724126"/>
                  <a:pt x="680484" y="983199"/>
                  <a:pt x="637954" y="1103701"/>
                </a:cubicBezTo>
                <a:cubicBezTo>
                  <a:pt x="595424" y="1224203"/>
                  <a:pt x="464288" y="1183446"/>
                  <a:pt x="457200" y="1263190"/>
                </a:cubicBezTo>
                <a:cubicBezTo>
                  <a:pt x="450111" y="1342934"/>
                  <a:pt x="597195" y="1452804"/>
                  <a:pt x="595423" y="1582167"/>
                </a:cubicBezTo>
                <a:cubicBezTo>
                  <a:pt x="593651" y="1711530"/>
                  <a:pt x="520995" y="1906460"/>
                  <a:pt x="446567" y="2039367"/>
                </a:cubicBezTo>
                <a:cubicBezTo>
                  <a:pt x="372139" y="2172274"/>
                  <a:pt x="223284" y="2271510"/>
                  <a:pt x="148856" y="2379608"/>
                </a:cubicBezTo>
                <a:cubicBezTo>
                  <a:pt x="74428" y="2487706"/>
                  <a:pt x="37214" y="2587829"/>
                  <a:pt x="0" y="2687953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F6986410-C5B4-4689-88E3-73C1FA6D3885}"/>
              </a:ext>
            </a:extLst>
          </p:cNvPr>
          <p:cNvSpPr/>
          <p:nvPr/>
        </p:nvSpPr>
        <p:spPr>
          <a:xfrm>
            <a:off x="20882344" y="10770781"/>
            <a:ext cx="1616149" cy="3678866"/>
          </a:xfrm>
          <a:custGeom>
            <a:avLst/>
            <a:gdLst>
              <a:gd name="connsiteX0" fmla="*/ 0 w 1616149"/>
              <a:gd name="connsiteY0" fmla="*/ 0 h 3678866"/>
              <a:gd name="connsiteX1" fmla="*/ 95693 w 1616149"/>
              <a:gd name="connsiteY1" fmla="*/ 297712 h 3678866"/>
              <a:gd name="connsiteX2" fmla="*/ 318977 w 1616149"/>
              <a:gd name="connsiteY2" fmla="*/ 648586 h 3678866"/>
              <a:gd name="connsiteX3" fmla="*/ 489098 w 1616149"/>
              <a:gd name="connsiteY3" fmla="*/ 808075 h 3678866"/>
              <a:gd name="connsiteX4" fmla="*/ 478465 w 1616149"/>
              <a:gd name="connsiteY4" fmla="*/ 1052624 h 3678866"/>
              <a:gd name="connsiteX5" fmla="*/ 893135 w 1616149"/>
              <a:gd name="connsiteY5" fmla="*/ 1669312 h 3678866"/>
              <a:gd name="connsiteX6" fmla="*/ 988828 w 1616149"/>
              <a:gd name="connsiteY6" fmla="*/ 2009554 h 3678866"/>
              <a:gd name="connsiteX7" fmla="*/ 1095154 w 1616149"/>
              <a:gd name="connsiteY7" fmla="*/ 2488019 h 3678866"/>
              <a:gd name="connsiteX8" fmla="*/ 1297172 w 1616149"/>
              <a:gd name="connsiteY8" fmla="*/ 2881424 h 3678866"/>
              <a:gd name="connsiteX9" fmla="*/ 1456661 w 1616149"/>
              <a:gd name="connsiteY9" fmla="*/ 3306726 h 3678866"/>
              <a:gd name="connsiteX10" fmla="*/ 1573619 w 1616149"/>
              <a:gd name="connsiteY10" fmla="*/ 3530010 h 3678866"/>
              <a:gd name="connsiteX11" fmla="*/ 1616149 w 1616149"/>
              <a:gd name="connsiteY11" fmla="*/ 3678866 h 3678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616149" h="3678866">
                <a:moveTo>
                  <a:pt x="0" y="0"/>
                </a:moveTo>
                <a:cubicBezTo>
                  <a:pt x="21265" y="94807"/>
                  <a:pt x="42530" y="189615"/>
                  <a:pt x="95693" y="297712"/>
                </a:cubicBezTo>
                <a:cubicBezTo>
                  <a:pt x="148856" y="405809"/>
                  <a:pt x="253410" y="563526"/>
                  <a:pt x="318977" y="648586"/>
                </a:cubicBezTo>
                <a:cubicBezTo>
                  <a:pt x="384544" y="733646"/>
                  <a:pt x="462517" y="740735"/>
                  <a:pt x="489098" y="808075"/>
                </a:cubicBezTo>
                <a:cubicBezTo>
                  <a:pt x="515679" y="875415"/>
                  <a:pt x="411126" y="909085"/>
                  <a:pt x="478465" y="1052624"/>
                </a:cubicBezTo>
                <a:cubicBezTo>
                  <a:pt x="545805" y="1196164"/>
                  <a:pt x="808075" y="1509824"/>
                  <a:pt x="893135" y="1669312"/>
                </a:cubicBezTo>
                <a:cubicBezTo>
                  <a:pt x="978195" y="1828800"/>
                  <a:pt x="955158" y="1873103"/>
                  <a:pt x="988828" y="2009554"/>
                </a:cubicBezTo>
                <a:cubicBezTo>
                  <a:pt x="1022498" y="2146005"/>
                  <a:pt x="1043763" y="2342707"/>
                  <a:pt x="1095154" y="2488019"/>
                </a:cubicBezTo>
                <a:cubicBezTo>
                  <a:pt x="1146545" y="2633331"/>
                  <a:pt x="1236921" y="2744973"/>
                  <a:pt x="1297172" y="2881424"/>
                </a:cubicBezTo>
                <a:cubicBezTo>
                  <a:pt x="1357423" y="3017875"/>
                  <a:pt x="1410587" y="3198628"/>
                  <a:pt x="1456661" y="3306726"/>
                </a:cubicBezTo>
                <a:cubicBezTo>
                  <a:pt x="1502735" y="3414824"/>
                  <a:pt x="1547038" y="3467987"/>
                  <a:pt x="1573619" y="3530010"/>
                </a:cubicBezTo>
                <a:cubicBezTo>
                  <a:pt x="1600200" y="3592033"/>
                  <a:pt x="1596656" y="3638108"/>
                  <a:pt x="1616149" y="367886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E82BB199-EF30-409A-887D-46A138317B89}"/>
              </a:ext>
            </a:extLst>
          </p:cNvPr>
          <p:cNvSpPr/>
          <p:nvPr/>
        </p:nvSpPr>
        <p:spPr>
          <a:xfrm>
            <a:off x="17692577" y="14619767"/>
            <a:ext cx="4657060" cy="2860159"/>
          </a:xfrm>
          <a:custGeom>
            <a:avLst/>
            <a:gdLst>
              <a:gd name="connsiteX0" fmla="*/ 0 w 4657060"/>
              <a:gd name="connsiteY0" fmla="*/ 2860159 h 2860159"/>
              <a:gd name="connsiteX1" fmla="*/ 489097 w 4657060"/>
              <a:gd name="connsiteY1" fmla="*/ 2434856 h 2860159"/>
              <a:gd name="connsiteX2" fmla="*/ 1605516 w 4657060"/>
              <a:gd name="connsiteY2" fmla="*/ 1520456 h 2860159"/>
              <a:gd name="connsiteX3" fmla="*/ 2796363 w 4657060"/>
              <a:gd name="connsiteY3" fmla="*/ 978196 h 2860159"/>
              <a:gd name="connsiteX4" fmla="*/ 3817088 w 4657060"/>
              <a:gd name="connsiteY4" fmla="*/ 616689 h 2860159"/>
              <a:gd name="connsiteX5" fmla="*/ 4401879 w 4657060"/>
              <a:gd name="connsiteY5" fmla="*/ 287080 h 2860159"/>
              <a:gd name="connsiteX6" fmla="*/ 4657060 w 4657060"/>
              <a:gd name="connsiteY6" fmla="*/ 0 h 2860159"/>
              <a:gd name="connsiteX0" fmla="*/ 0 w 4657060"/>
              <a:gd name="connsiteY0" fmla="*/ 2860159 h 2860159"/>
              <a:gd name="connsiteX1" fmla="*/ 489097 w 4657060"/>
              <a:gd name="connsiteY1" fmla="*/ 2434856 h 2860159"/>
              <a:gd name="connsiteX2" fmla="*/ 1605516 w 4657060"/>
              <a:gd name="connsiteY2" fmla="*/ 1520456 h 2860159"/>
              <a:gd name="connsiteX3" fmla="*/ 2378956 w 4657060"/>
              <a:gd name="connsiteY3" fmla="*/ 1151370 h 2860159"/>
              <a:gd name="connsiteX4" fmla="*/ 2796363 w 4657060"/>
              <a:gd name="connsiteY4" fmla="*/ 978196 h 2860159"/>
              <a:gd name="connsiteX5" fmla="*/ 3817088 w 4657060"/>
              <a:gd name="connsiteY5" fmla="*/ 616689 h 2860159"/>
              <a:gd name="connsiteX6" fmla="*/ 4401879 w 4657060"/>
              <a:gd name="connsiteY6" fmla="*/ 287080 h 2860159"/>
              <a:gd name="connsiteX7" fmla="*/ 4657060 w 4657060"/>
              <a:gd name="connsiteY7" fmla="*/ 0 h 2860159"/>
              <a:gd name="connsiteX0" fmla="*/ 0 w 4657060"/>
              <a:gd name="connsiteY0" fmla="*/ 2860159 h 2860159"/>
              <a:gd name="connsiteX1" fmla="*/ 489097 w 4657060"/>
              <a:gd name="connsiteY1" fmla="*/ 2434856 h 2860159"/>
              <a:gd name="connsiteX2" fmla="*/ 1605516 w 4657060"/>
              <a:gd name="connsiteY2" fmla="*/ 1520456 h 2860159"/>
              <a:gd name="connsiteX3" fmla="*/ 2378956 w 4657060"/>
              <a:gd name="connsiteY3" fmla="*/ 1151370 h 2860159"/>
              <a:gd name="connsiteX4" fmla="*/ 2959325 w 4657060"/>
              <a:gd name="connsiteY4" fmla="*/ 902750 h 2860159"/>
              <a:gd name="connsiteX5" fmla="*/ 3817088 w 4657060"/>
              <a:gd name="connsiteY5" fmla="*/ 616689 h 2860159"/>
              <a:gd name="connsiteX6" fmla="*/ 4401879 w 4657060"/>
              <a:gd name="connsiteY6" fmla="*/ 287080 h 2860159"/>
              <a:gd name="connsiteX7" fmla="*/ 4657060 w 4657060"/>
              <a:gd name="connsiteY7" fmla="*/ 0 h 2860159"/>
              <a:gd name="connsiteX0" fmla="*/ 0 w 4657060"/>
              <a:gd name="connsiteY0" fmla="*/ 2860159 h 2860159"/>
              <a:gd name="connsiteX1" fmla="*/ 489097 w 4657060"/>
              <a:gd name="connsiteY1" fmla="*/ 2434856 h 2860159"/>
              <a:gd name="connsiteX2" fmla="*/ 1593445 w 4657060"/>
              <a:gd name="connsiteY2" fmla="*/ 1556670 h 2860159"/>
              <a:gd name="connsiteX3" fmla="*/ 2378956 w 4657060"/>
              <a:gd name="connsiteY3" fmla="*/ 1151370 h 2860159"/>
              <a:gd name="connsiteX4" fmla="*/ 2959325 w 4657060"/>
              <a:gd name="connsiteY4" fmla="*/ 902750 h 2860159"/>
              <a:gd name="connsiteX5" fmla="*/ 3817088 w 4657060"/>
              <a:gd name="connsiteY5" fmla="*/ 616689 h 2860159"/>
              <a:gd name="connsiteX6" fmla="*/ 4401879 w 4657060"/>
              <a:gd name="connsiteY6" fmla="*/ 287080 h 2860159"/>
              <a:gd name="connsiteX7" fmla="*/ 4657060 w 4657060"/>
              <a:gd name="connsiteY7" fmla="*/ 0 h 2860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57060" h="2860159">
                <a:moveTo>
                  <a:pt x="0" y="2860159"/>
                </a:moveTo>
                <a:cubicBezTo>
                  <a:pt x="110755" y="2759149"/>
                  <a:pt x="223523" y="2652104"/>
                  <a:pt x="489097" y="2434856"/>
                </a:cubicBezTo>
                <a:cubicBezTo>
                  <a:pt x="754671" y="2217608"/>
                  <a:pt x="1278469" y="1770584"/>
                  <a:pt x="1593445" y="1556670"/>
                </a:cubicBezTo>
                <a:cubicBezTo>
                  <a:pt x="1908421" y="1342756"/>
                  <a:pt x="2180482" y="1241747"/>
                  <a:pt x="2378956" y="1151370"/>
                </a:cubicBezTo>
                <a:cubicBezTo>
                  <a:pt x="2577430" y="1060993"/>
                  <a:pt x="2719636" y="991864"/>
                  <a:pt x="2959325" y="902750"/>
                </a:cubicBezTo>
                <a:cubicBezTo>
                  <a:pt x="3199014" y="813637"/>
                  <a:pt x="3576662" y="719301"/>
                  <a:pt x="3817088" y="616689"/>
                </a:cubicBezTo>
                <a:cubicBezTo>
                  <a:pt x="4057514" y="514077"/>
                  <a:pt x="4261884" y="389861"/>
                  <a:pt x="4401879" y="287080"/>
                </a:cubicBezTo>
                <a:cubicBezTo>
                  <a:pt x="4541874" y="184299"/>
                  <a:pt x="4609214" y="85060"/>
                  <a:pt x="4657060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DA670360-2DEA-4EA1-AAFA-250DBA5F7D4A}"/>
              </a:ext>
            </a:extLst>
          </p:cNvPr>
          <p:cNvSpPr/>
          <p:nvPr/>
        </p:nvSpPr>
        <p:spPr>
          <a:xfrm>
            <a:off x="14928112" y="16217917"/>
            <a:ext cx="10160765" cy="1464422"/>
          </a:xfrm>
          <a:custGeom>
            <a:avLst/>
            <a:gdLst>
              <a:gd name="connsiteX0" fmla="*/ 0 w 10196623"/>
              <a:gd name="connsiteY0" fmla="*/ 1020726 h 1542116"/>
              <a:gd name="connsiteX1" fmla="*/ 53162 w 10196623"/>
              <a:gd name="connsiteY1" fmla="*/ 1020726 h 1542116"/>
              <a:gd name="connsiteX2" fmla="*/ 818707 w 10196623"/>
              <a:gd name="connsiteY2" fmla="*/ 978196 h 1542116"/>
              <a:gd name="connsiteX3" fmla="*/ 988828 w 10196623"/>
              <a:gd name="connsiteY3" fmla="*/ 1095154 h 1542116"/>
              <a:gd name="connsiteX4" fmla="*/ 1148316 w 10196623"/>
              <a:gd name="connsiteY4" fmla="*/ 1148317 h 1542116"/>
              <a:gd name="connsiteX5" fmla="*/ 1297172 w 10196623"/>
              <a:gd name="connsiteY5" fmla="*/ 1254642 h 1542116"/>
              <a:gd name="connsiteX6" fmla="*/ 1605516 w 10196623"/>
              <a:gd name="connsiteY6" fmla="*/ 1222744 h 1542116"/>
              <a:gd name="connsiteX7" fmla="*/ 1796902 w 10196623"/>
              <a:gd name="connsiteY7" fmla="*/ 1307805 h 1542116"/>
              <a:gd name="connsiteX8" fmla="*/ 1998921 w 10196623"/>
              <a:gd name="connsiteY8" fmla="*/ 1360968 h 1542116"/>
              <a:gd name="connsiteX9" fmla="*/ 2190307 w 10196623"/>
              <a:gd name="connsiteY9" fmla="*/ 1329070 h 1542116"/>
              <a:gd name="connsiteX10" fmla="*/ 2424223 w 10196623"/>
              <a:gd name="connsiteY10" fmla="*/ 1265275 h 1542116"/>
              <a:gd name="connsiteX11" fmla="*/ 2668772 w 10196623"/>
              <a:gd name="connsiteY11" fmla="*/ 1371600 h 1542116"/>
              <a:gd name="connsiteX12" fmla="*/ 2764465 w 10196623"/>
              <a:gd name="connsiteY12" fmla="*/ 1339703 h 1542116"/>
              <a:gd name="connsiteX13" fmla="*/ 2977116 w 10196623"/>
              <a:gd name="connsiteY13" fmla="*/ 1477926 h 1542116"/>
              <a:gd name="connsiteX14" fmla="*/ 3349255 w 10196623"/>
              <a:gd name="connsiteY14" fmla="*/ 1403498 h 1542116"/>
              <a:gd name="connsiteX15" fmla="*/ 3530009 w 10196623"/>
              <a:gd name="connsiteY15" fmla="*/ 1541721 h 1542116"/>
              <a:gd name="connsiteX16" fmla="*/ 3848986 w 10196623"/>
              <a:gd name="connsiteY16" fmla="*/ 1446028 h 1542116"/>
              <a:gd name="connsiteX17" fmla="*/ 4242390 w 10196623"/>
              <a:gd name="connsiteY17" fmla="*/ 1467293 h 1542116"/>
              <a:gd name="connsiteX18" fmla="*/ 4369981 w 10196623"/>
              <a:gd name="connsiteY18" fmla="*/ 1244010 h 1542116"/>
              <a:gd name="connsiteX19" fmla="*/ 4763386 w 10196623"/>
              <a:gd name="connsiteY19" fmla="*/ 1084521 h 1542116"/>
              <a:gd name="connsiteX20" fmla="*/ 5050465 w 10196623"/>
              <a:gd name="connsiteY20" fmla="*/ 956930 h 1542116"/>
              <a:gd name="connsiteX21" fmla="*/ 5273748 w 10196623"/>
              <a:gd name="connsiteY21" fmla="*/ 850605 h 1542116"/>
              <a:gd name="connsiteX22" fmla="*/ 5433237 w 10196623"/>
              <a:gd name="connsiteY22" fmla="*/ 1063256 h 1542116"/>
              <a:gd name="connsiteX23" fmla="*/ 5539562 w 10196623"/>
              <a:gd name="connsiteY23" fmla="*/ 1190847 h 1542116"/>
              <a:gd name="connsiteX24" fmla="*/ 6166883 w 10196623"/>
              <a:gd name="connsiteY24" fmla="*/ 1212112 h 1542116"/>
              <a:gd name="connsiteX25" fmla="*/ 6475228 w 10196623"/>
              <a:gd name="connsiteY25" fmla="*/ 1190847 h 1542116"/>
              <a:gd name="connsiteX26" fmla="*/ 6900530 w 10196623"/>
              <a:gd name="connsiteY26" fmla="*/ 1286540 h 1542116"/>
              <a:gd name="connsiteX27" fmla="*/ 7325832 w 10196623"/>
              <a:gd name="connsiteY27" fmla="*/ 1286540 h 1542116"/>
              <a:gd name="connsiteX28" fmla="*/ 7857460 w 10196623"/>
              <a:gd name="connsiteY28" fmla="*/ 1084521 h 1542116"/>
              <a:gd name="connsiteX29" fmla="*/ 8293395 w 10196623"/>
              <a:gd name="connsiteY29" fmla="*/ 1010093 h 1542116"/>
              <a:gd name="connsiteX30" fmla="*/ 8654902 w 10196623"/>
              <a:gd name="connsiteY30" fmla="*/ 1010093 h 1542116"/>
              <a:gd name="connsiteX31" fmla="*/ 9090837 w 10196623"/>
              <a:gd name="connsiteY31" fmla="*/ 808075 h 1542116"/>
              <a:gd name="connsiteX32" fmla="*/ 9271590 w 10196623"/>
              <a:gd name="connsiteY32" fmla="*/ 659219 h 1542116"/>
              <a:gd name="connsiteX33" fmla="*/ 9473609 w 10196623"/>
              <a:gd name="connsiteY33" fmla="*/ 393405 h 1542116"/>
              <a:gd name="connsiteX34" fmla="*/ 9952074 w 10196623"/>
              <a:gd name="connsiteY34" fmla="*/ 276447 h 1542116"/>
              <a:gd name="connsiteX35" fmla="*/ 10196623 w 10196623"/>
              <a:gd name="connsiteY35" fmla="*/ 0 h 1542116"/>
              <a:gd name="connsiteX0" fmla="*/ 0 w 10160765"/>
              <a:gd name="connsiteY0" fmla="*/ 943032 h 1464422"/>
              <a:gd name="connsiteX1" fmla="*/ 53162 w 10160765"/>
              <a:gd name="connsiteY1" fmla="*/ 943032 h 1464422"/>
              <a:gd name="connsiteX2" fmla="*/ 818707 w 10160765"/>
              <a:gd name="connsiteY2" fmla="*/ 900502 h 1464422"/>
              <a:gd name="connsiteX3" fmla="*/ 988828 w 10160765"/>
              <a:gd name="connsiteY3" fmla="*/ 1017460 h 1464422"/>
              <a:gd name="connsiteX4" fmla="*/ 1148316 w 10160765"/>
              <a:gd name="connsiteY4" fmla="*/ 1070623 h 1464422"/>
              <a:gd name="connsiteX5" fmla="*/ 1297172 w 10160765"/>
              <a:gd name="connsiteY5" fmla="*/ 1176948 h 1464422"/>
              <a:gd name="connsiteX6" fmla="*/ 1605516 w 10160765"/>
              <a:gd name="connsiteY6" fmla="*/ 1145050 h 1464422"/>
              <a:gd name="connsiteX7" fmla="*/ 1796902 w 10160765"/>
              <a:gd name="connsiteY7" fmla="*/ 1230111 h 1464422"/>
              <a:gd name="connsiteX8" fmla="*/ 1998921 w 10160765"/>
              <a:gd name="connsiteY8" fmla="*/ 1283274 h 1464422"/>
              <a:gd name="connsiteX9" fmla="*/ 2190307 w 10160765"/>
              <a:gd name="connsiteY9" fmla="*/ 1251376 h 1464422"/>
              <a:gd name="connsiteX10" fmla="*/ 2424223 w 10160765"/>
              <a:gd name="connsiteY10" fmla="*/ 1187581 h 1464422"/>
              <a:gd name="connsiteX11" fmla="*/ 2668772 w 10160765"/>
              <a:gd name="connsiteY11" fmla="*/ 1293906 h 1464422"/>
              <a:gd name="connsiteX12" fmla="*/ 2764465 w 10160765"/>
              <a:gd name="connsiteY12" fmla="*/ 1262009 h 1464422"/>
              <a:gd name="connsiteX13" fmla="*/ 2977116 w 10160765"/>
              <a:gd name="connsiteY13" fmla="*/ 1400232 h 1464422"/>
              <a:gd name="connsiteX14" fmla="*/ 3349255 w 10160765"/>
              <a:gd name="connsiteY14" fmla="*/ 1325804 h 1464422"/>
              <a:gd name="connsiteX15" fmla="*/ 3530009 w 10160765"/>
              <a:gd name="connsiteY15" fmla="*/ 1464027 h 1464422"/>
              <a:gd name="connsiteX16" fmla="*/ 3848986 w 10160765"/>
              <a:gd name="connsiteY16" fmla="*/ 1368334 h 1464422"/>
              <a:gd name="connsiteX17" fmla="*/ 4242390 w 10160765"/>
              <a:gd name="connsiteY17" fmla="*/ 1389599 h 1464422"/>
              <a:gd name="connsiteX18" fmla="*/ 4369981 w 10160765"/>
              <a:gd name="connsiteY18" fmla="*/ 1166316 h 1464422"/>
              <a:gd name="connsiteX19" fmla="*/ 4763386 w 10160765"/>
              <a:gd name="connsiteY19" fmla="*/ 1006827 h 1464422"/>
              <a:gd name="connsiteX20" fmla="*/ 5050465 w 10160765"/>
              <a:gd name="connsiteY20" fmla="*/ 879236 h 1464422"/>
              <a:gd name="connsiteX21" fmla="*/ 5273748 w 10160765"/>
              <a:gd name="connsiteY21" fmla="*/ 772911 h 1464422"/>
              <a:gd name="connsiteX22" fmla="*/ 5433237 w 10160765"/>
              <a:gd name="connsiteY22" fmla="*/ 985562 h 1464422"/>
              <a:gd name="connsiteX23" fmla="*/ 5539562 w 10160765"/>
              <a:gd name="connsiteY23" fmla="*/ 1113153 h 1464422"/>
              <a:gd name="connsiteX24" fmla="*/ 6166883 w 10160765"/>
              <a:gd name="connsiteY24" fmla="*/ 1134418 h 1464422"/>
              <a:gd name="connsiteX25" fmla="*/ 6475228 w 10160765"/>
              <a:gd name="connsiteY25" fmla="*/ 1113153 h 1464422"/>
              <a:gd name="connsiteX26" fmla="*/ 6900530 w 10160765"/>
              <a:gd name="connsiteY26" fmla="*/ 1208846 h 1464422"/>
              <a:gd name="connsiteX27" fmla="*/ 7325832 w 10160765"/>
              <a:gd name="connsiteY27" fmla="*/ 1208846 h 1464422"/>
              <a:gd name="connsiteX28" fmla="*/ 7857460 w 10160765"/>
              <a:gd name="connsiteY28" fmla="*/ 1006827 h 1464422"/>
              <a:gd name="connsiteX29" fmla="*/ 8293395 w 10160765"/>
              <a:gd name="connsiteY29" fmla="*/ 932399 h 1464422"/>
              <a:gd name="connsiteX30" fmla="*/ 8654902 w 10160765"/>
              <a:gd name="connsiteY30" fmla="*/ 932399 h 1464422"/>
              <a:gd name="connsiteX31" fmla="*/ 9090837 w 10160765"/>
              <a:gd name="connsiteY31" fmla="*/ 730381 h 1464422"/>
              <a:gd name="connsiteX32" fmla="*/ 9271590 w 10160765"/>
              <a:gd name="connsiteY32" fmla="*/ 581525 h 1464422"/>
              <a:gd name="connsiteX33" fmla="*/ 9473609 w 10160765"/>
              <a:gd name="connsiteY33" fmla="*/ 315711 h 1464422"/>
              <a:gd name="connsiteX34" fmla="*/ 9952074 w 10160765"/>
              <a:gd name="connsiteY34" fmla="*/ 198753 h 1464422"/>
              <a:gd name="connsiteX35" fmla="*/ 10160765 w 10160765"/>
              <a:gd name="connsiteY35" fmla="*/ 0 h 1464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160765" h="1464422">
                <a:moveTo>
                  <a:pt x="0" y="943032"/>
                </a:moveTo>
                <a:lnTo>
                  <a:pt x="53162" y="943032"/>
                </a:lnTo>
                <a:cubicBezTo>
                  <a:pt x="189613" y="935944"/>
                  <a:pt x="662763" y="888097"/>
                  <a:pt x="818707" y="900502"/>
                </a:cubicBezTo>
                <a:cubicBezTo>
                  <a:pt x="974651" y="912907"/>
                  <a:pt x="933893" y="989107"/>
                  <a:pt x="988828" y="1017460"/>
                </a:cubicBezTo>
                <a:cubicBezTo>
                  <a:pt x="1043763" y="1045814"/>
                  <a:pt x="1096925" y="1044042"/>
                  <a:pt x="1148316" y="1070623"/>
                </a:cubicBezTo>
                <a:cubicBezTo>
                  <a:pt x="1199707" y="1097204"/>
                  <a:pt x="1220972" y="1164544"/>
                  <a:pt x="1297172" y="1176948"/>
                </a:cubicBezTo>
                <a:cubicBezTo>
                  <a:pt x="1373372" y="1189352"/>
                  <a:pt x="1522228" y="1136189"/>
                  <a:pt x="1605516" y="1145050"/>
                </a:cubicBezTo>
                <a:cubicBezTo>
                  <a:pt x="1688804" y="1153911"/>
                  <a:pt x="1731334" y="1207074"/>
                  <a:pt x="1796902" y="1230111"/>
                </a:cubicBezTo>
                <a:cubicBezTo>
                  <a:pt x="1862470" y="1253148"/>
                  <a:pt x="1933354" y="1279730"/>
                  <a:pt x="1998921" y="1283274"/>
                </a:cubicBezTo>
                <a:cubicBezTo>
                  <a:pt x="2064489" y="1286818"/>
                  <a:pt x="2119423" y="1267325"/>
                  <a:pt x="2190307" y="1251376"/>
                </a:cubicBezTo>
                <a:cubicBezTo>
                  <a:pt x="2261191" y="1235427"/>
                  <a:pt x="2344479" y="1180493"/>
                  <a:pt x="2424223" y="1187581"/>
                </a:cubicBezTo>
                <a:cubicBezTo>
                  <a:pt x="2503967" y="1194669"/>
                  <a:pt x="2612065" y="1281501"/>
                  <a:pt x="2668772" y="1293906"/>
                </a:cubicBezTo>
                <a:cubicBezTo>
                  <a:pt x="2725479" y="1306311"/>
                  <a:pt x="2713074" y="1244288"/>
                  <a:pt x="2764465" y="1262009"/>
                </a:cubicBezTo>
                <a:cubicBezTo>
                  <a:pt x="2815856" y="1279730"/>
                  <a:pt x="2879651" y="1389600"/>
                  <a:pt x="2977116" y="1400232"/>
                </a:cubicBezTo>
                <a:cubicBezTo>
                  <a:pt x="3074581" y="1410865"/>
                  <a:pt x="3257106" y="1315172"/>
                  <a:pt x="3349255" y="1325804"/>
                </a:cubicBezTo>
                <a:cubicBezTo>
                  <a:pt x="3441404" y="1336437"/>
                  <a:pt x="3446721" y="1456939"/>
                  <a:pt x="3530009" y="1464027"/>
                </a:cubicBezTo>
                <a:cubicBezTo>
                  <a:pt x="3613298" y="1471115"/>
                  <a:pt x="3730256" y="1380739"/>
                  <a:pt x="3848986" y="1368334"/>
                </a:cubicBezTo>
                <a:cubicBezTo>
                  <a:pt x="3967716" y="1355929"/>
                  <a:pt x="4155558" y="1423269"/>
                  <a:pt x="4242390" y="1389599"/>
                </a:cubicBezTo>
                <a:cubicBezTo>
                  <a:pt x="4329223" y="1355929"/>
                  <a:pt x="4283148" y="1230111"/>
                  <a:pt x="4369981" y="1166316"/>
                </a:cubicBezTo>
                <a:cubicBezTo>
                  <a:pt x="4456814" y="1102521"/>
                  <a:pt x="4649972" y="1054674"/>
                  <a:pt x="4763386" y="1006827"/>
                </a:cubicBezTo>
                <a:cubicBezTo>
                  <a:pt x="4876800" y="958980"/>
                  <a:pt x="4965405" y="918222"/>
                  <a:pt x="5050465" y="879236"/>
                </a:cubicBezTo>
                <a:cubicBezTo>
                  <a:pt x="5135525" y="840250"/>
                  <a:pt x="5209953" y="755190"/>
                  <a:pt x="5273748" y="772911"/>
                </a:cubicBezTo>
                <a:cubicBezTo>
                  <a:pt x="5337543" y="790632"/>
                  <a:pt x="5388935" y="928855"/>
                  <a:pt x="5433237" y="985562"/>
                </a:cubicBezTo>
                <a:cubicBezTo>
                  <a:pt x="5477539" y="1042269"/>
                  <a:pt x="5417288" y="1088344"/>
                  <a:pt x="5539562" y="1113153"/>
                </a:cubicBezTo>
                <a:cubicBezTo>
                  <a:pt x="5661836" y="1137962"/>
                  <a:pt x="6010939" y="1134418"/>
                  <a:pt x="6166883" y="1134418"/>
                </a:cubicBezTo>
                <a:cubicBezTo>
                  <a:pt x="6322827" y="1134418"/>
                  <a:pt x="6352954" y="1100748"/>
                  <a:pt x="6475228" y="1113153"/>
                </a:cubicBezTo>
                <a:cubicBezTo>
                  <a:pt x="6597502" y="1125558"/>
                  <a:pt x="6758763" y="1192897"/>
                  <a:pt x="6900530" y="1208846"/>
                </a:cubicBezTo>
                <a:cubicBezTo>
                  <a:pt x="7042297" y="1224795"/>
                  <a:pt x="7166344" y="1242516"/>
                  <a:pt x="7325832" y="1208846"/>
                </a:cubicBezTo>
                <a:cubicBezTo>
                  <a:pt x="7485320" y="1175176"/>
                  <a:pt x="7696199" y="1052902"/>
                  <a:pt x="7857460" y="1006827"/>
                </a:cubicBezTo>
                <a:cubicBezTo>
                  <a:pt x="8018721" y="960752"/>
                  <a:pt x="8160488" y="944804"/>
                  <a:pt x="8293395" y="932399"/>
                </a:cubicBezTo>
                <a:cubicBezTo>
                  <a:pt x="8426302" y="919994"/>
                  <a:pt x="8521995" y="966069"/>
                  <a:pt x="8654902" y="932399"/>
                </a:cubicBezTo>
                <a:cubicBezTo>
                  <a:pt x="8787809" y="898729"/>
                  <a:pt x="8988056" y="788860"/>
                  <a:pt x="9090837" y="730381"/>
                </a:cubicBezTo>
                <a:cubicBezTo>
                  <a:pt x="9193618" y="671902"/>
                  <a:pt x="9207795" y="650637"/>
                  <a:pt x="9271590" y="581525"/>
                </a:cubicBezTo>
                <a:cubicBezTo>
                  <a:pt x="9335385" y="512413"/>
                  <a:pt x="9360195" y="379506"/>
                  <a:pt x="9473609" y="315711"/>
                </a:cubicBezTo>
                <a:cubicBezTo>
                  <a:pt x="9587023" y="251916"/>
                  <a:pt x="9831572" y="264320"/>
                  <a:pt x="9952074" y="198753"/>
                </a:cubicBezTo>
                <a:cubicBezTo>
                  <a:pt x="10072576" y="133186"/>
                  <a:pt x="10160765" y="0"/>
                  <a:pt x="10160765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Freeform: Shape 56">
            <a:extLst>
              <a:ext uri="{FF2B5EF4-FFF2-40B4-BE49-F238E27FC236}">
                <a16:creationId xmlns:a16="http://schemas.microsoft.com/office/drawing/2014/main" id="{504B9FDB-657C-433A-B723-4CD42BFFECE0}"/>
              </a:ext>
            </a:extLst>
          </p:cNvPr>
          <p:cNvSpPr/>
          <p:nvPr/>
        </p:nvSpPr>
        <p:spPr>
          <a:xfrm>
            <a:off x="23062019" y="14906847"/>
            <a:ext cx="3880883" cy="1619567"/>
          </a:xfrm>
          <a:custGeom>
            <a:avLst/>
            <a:gdLst>
              <a:gd name="connsiteX0" fmla="*/ 0 w 3880883"/>
              <a:gd name="connsiteY0" fmla="*/ 0 h 1619567"/>
              <a:gd name="connsiteX1" fmla="*/ 2264734 w 3880883"/>
              <a:gd name="connsiteY1" fmla="*/ 1403497 h 1619567"/>
              <a:gd name="connsiteX2" fmla="*/ 3104707 w 3880883"/>
              <a:gd name="connsiteY2" fmla="*/ 1616148 h 1619567"/>
              <a:gd name="connsiteX3" fmla="*/ 3402418 w 3880883"/>
              <a:gd name="connsiteY3" fmla="*/ 1424762 h 1619567"/>
              <a:gd name="connsiteX4" fmla="*/ 3880883 w 3880883"/>
              <a:gd name="connsiteY4" fmla="*/ 1403497 h 1619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80883" h="1619567">
                <a:moveTo>
                  <a:pt x="0" y="0"/>
                </a:moveTo>
                <a:cubicBezTo>
                  <a:pt x="873641" y="567069"/>
                  <a:pt x="1747283" y="1134139"/>
                  <a:pt x="2264734" y="1403497"/>
                </a:cubicBezTo>
                <a:cubicBezTo>
                  <a:pt x="2782185" y="1672855"/>
                  <a:pt x="2915093" y="1612604"/>
                  <a:pt x="3104707" y="1616148"/>
                </a:cubicBezTo>
                <a:cubicBezTo>
                  <a:pt x="3294321" y="1619692"/>
                  <a:pt x="3273055" y="1460204"/>
                  <a:pt x="3402418" y="1424762"/>
                </a:cubicBezTo>
                <a:cubicBezTo>
                  <a:pt x="3531781" y="1389320"/>
                  <a:pt x="3706332" y="1396408"/>
                  <a:pt x="3880883" y="1403497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3F021F83-77C6-4F6D-B5B2-898F9B6C5C95}"/>
              </a:ext>
            </a:extLst>
          </p:cNvPr>
          <p:cNvSpPr/>
          <p:nvPr/>
        </p:nvSpPr>
        <p:spPr>
          <a:xfrm>
            <a:off x="23593647" y="12780335"/>
            <a:ext cx="3306725" cy="1754372"/>
          </a:xfrm>
          <a:custGeom>
            <a:avLst/>
            <a:gdLst>
              <a:gd name="connsiteX0" fmla="*/ 0 w 3306725"/>
              <a:gd name="connsiteY0" fmla="*/ 1754372 h 1754372"/>
              <a:gd name="connsiteX1" fmla="*/ 435934 w 3306725"/>
              <a:gd name="connsiteY1" fmla="*/ 1190846 h 1754372"/>
              <a:gd name="connsiteX2" fmla="*/ 776176 w 3306725"/>
              <a:gd name="connsiteY2" fmla="*/ 1116418 h 1754372"/>
              <a:gd name="connsiteX3" fmla="*/ 925032 w 3306725"/>
              <a:gd name="connsiteY3" fmla="*/ 1020725 h 1754372"/>
              <a:gd name="connsiteX4" fmla="*/ 1020725 w 3306725"/>
              <a:gd name="connsiteY4" fmla="*/ 1084521 h 1754372"/>
              <a:gd name="connsiteX5" fmla="*/ 1350334 w 3306725"/>
              <a:gd name="connsiteY5" fmla="*/ 893135 h 1754372"/>
              <a:gd name="connsiteX6" fmla="*/ 1711841 w 3306725"/>
              <a:gd name="connsiteY6" fmla="*/ 616688 h 1754372"/>
              <a:gd name="connsiteX7" fmla="*/ 2094613 w 3306725"/>
              <a:gd name="connsiteY7" fmla="*/ 287079 h 1754372"/>
              <a:gd name="connsiteX8" fmla="*/ 2477386 w 3306725"/>
              <a:gd name="connsiteY8" fmla="*/ 42530 h 1754372"/>
              <a:gd name="connsiteX9" fmla="*/ 2860158 w 3306725"/>
              <a:gd name="connsiteY9" fmla="*/ 21265 h 1754372"/>
              <a:gd name="connsiteX10" fmla="*/ 3306725 w 3306725"/>
              <a:gd name="connsiteY10" fmla="*/ 0 h 1754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306725" h="1754372">
                <a:moveTo>
                  <a:pt x="0" y="1754372"/>
                </a:moveTo>
                <a:cubicBezTo>
                  <a:pt x="153285" y="1525772"/>
                  <a:pt x="306571" y="1297172"/>
                  <a:pt x="435934" y="1190846"/>
                </a:cubicBezTo>
                <a:cubicBezTo>
                  <a:pt x="565297" y="1084520"/>
                  <a:pt x="694660" y="1144771"/>
                  <a:pt x="776176" y="1116418"/>
                </a:cubicBezTo>
                <a:cubicBezTo>
                  <a:pt x="857692" y="1088064"/>
                  <a:pt x="884274" y="1026041"/>
                  <a:pt x="925032" y="1020725"/>
                </a:cubicBezTo>
                <a:cubicBezTo>
                  <a:pt x="965790" y="1015409"/>
                  <a:pt x="949841" y="1105786"/>
                  <a:pt x="1020725" y="1084521"/>
                </a:cubicBezTo>
                <a:cubicBezTo>
                  <a:pt x="1091609" y="1063256"/>
                  <a:pt x="1235148" y="971107"/>
                  <a:pt x="1350334" y="893135"/>
                </a:cubicBezTo>
                <a:cubicBezTo>
                  <a:pt x="1465520" y="815163"/>
                  <a:pt x="1587795" y="717697"/>
                  <a:pt x="1711841" y="616688"/>
                </a:cubicBezTo>
                <a:cubicBezTo>
                  <a:pt x="1835887" y="515679"/>
                  <a:pt x="1967022" y="382772"/>
                  <a:pt x="2094613" y="287079"/>
                </a:cubicBezTo>
                <a:cubicBezTo>
                  <a:pt x="2222204" y="191386"/>
                  <a:pt x="2349795" y="86832"/>
                  <a:pt x="2477386" y="42530"/>
                </a:cubicBezTo>
                <a:cubicBezTo>
                  <a:pt x="2604977" y="-1772"/>
                  <a:pt x="2860158" y="21265"/>
                  <a:pt x="2860158" y="21265"/>
                </a:cubicBezTo>
                <a:cubicBezTo>
                  <a:pt x="2998381" y="14177"/>
                  <a:pt x="3203944" y="17721"/>
                  <a:pt x="3306725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1CB58E7F-4153-401A-B115-971ED214E24E}"/>
              </a:ext>
            </a:extLst>
          </p:cNvPr>
          <p:cNvSpPr/>
          <p:nvPr/>
        </p:nvSpPr>
        <p:spPr>
          <a:xfrm>
            <a:off x="24298036" y="12008081"/>
            <a:ext cx="2644866" cy="1184283"/>
          </a:xfrm>
          <a:custGeom>
            <a:avLst/>
            <a:gdLst>
              <a:gd name="connsiteX0" fmla="*/ 0 w 2668772"/>
              <a:gd name="connsiteY0" fmla="*/ 1208189 h 1208189"/>
              <a:gd name="connsiteX1" fmla="*/ 435935 w 2668772"/>
              <a:gd name="connsiteY1" fmla="*/ 804152 h 1208189"/>
              <a:gd name="connsiteX2" fmla="*/ 818707 w 2668772"/>
              <a:gd name="connsiteY2" fmla="*/ 357584 h 1208189"/>
              <a:gd name="connsiteX3" fmla="*/ 1148317 w 2668772"/>
              <a:gd name="connsiteY3" fmla="*/ 70505 h 1208189"/>
              <a:gd name="connsiteX4" fmla="*/ 1499191 w 2668772"/>
              <a:gd name="connsiteY4" fmla="*/ 6710 h 1208189"/>
              <a:gd name="connsiteX5" fmla="*/ 1967023 w 2668772"/>
              <a:gd name="connsiteY5" fmla="*/ 6710 h 1208189"/>
              <a:gd name="connsiteX6" fmla="*/ 2264735 w 2668772"/>
              <a:gd name="connsiteY6" fmla="*/ 49240 h 1208189"/>
              <a:gd name="connsiteX7" fmla="*/ 2402958 w 2668772"/>
              <a:gd name="connsiteY7" fmla="*/ 144933 h 1208189"/>
              <a:gd name="connsiteX8" fmla="*/ 2668772 w 2668772"/>
              <a:gd name="connsiteY8" fmla="*/ 123668 h 1208189"/>
              <a:gd name="connsiteX0" fmla="*/ 0 w 2644866"/>
              <a:gd name="connsiteY0" fmla="*/ 1184283 h 1184283"/>
              <a:gd name="connsiteX1" fmla="*/ 412029 w 2644866"/>
              <a:gd name="connsiteY1" fmla="*/ 804152 h 1184283"/>
              <a:gd name="connsiteX2" fmla="*/ 794801 w 2644866"/>
              <a:gd name="connsiteY2" fmla="*/ 357584 h 1184283"/>
              <a:gd name="connsiteX3" fmla="*/ 1124411 w 2644866"/>
              <a:gd name="connsiteY3" fmla="*/ 70505 h 1184283"/>
              <a:gd name="connsiteX4" fmla="*/ 1475285 w 2644866"/>
              <a:gd name="connsiteY4" fmla="*/ 6710 h 1184283"/>
              <a:gd name="connsiteX5" fmla="*/ 1943117 w 2644866"/>
              <a:gd name="connsiteY5" fmla="*/ 6710 h 1184283"/>
              <a:gd name="connsiteX6" fmla="*/ 2240829 w 2644866"/>
              <a:gd name="connsiteY6" fmla="*/ 49240 h 1184283"/>
              <a:gd name="connsiteX7" fmla="*/ 2379052 w 2644866"/>
              <a:gd name="connsiteY7" fmla="*/ 144933 h 1184283"/>
              <a:gd name="connsiteX8" fmla="*/ 2644866 w 2644866"/>
              <a:gd name="connsiteY8" fmla="*/ 123668 h 1184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44866" h="1184283">
                <a:moveTo>
                  <a:pt x="0" y="1184283"/>
                </a:moveTo>
                <a:cubicBezTo>
                  <a:pt x="149742" y="1053148"/>
                  <a:pt x="279562" y="941935"/>
                  <a:pt x="412029" y="804152"/>
                </a:cubicBezTo>
                <a:cubicBezTo>
                  <a:pt x="544496" y="666369"/>
                  <a:pt x="676071" y="479858"/>
                  <a:pt x="794801" y="357584"/>
                </a:cubicBezTo>
                <a:cubicBezTo>
                  <a:pt x="913531" y="235309"/>
                  <a:pt x="1010997" y="128984"/>
                  <a:pt x="1124411" y="70505"/>
                </a:cubicBezTo>
                <a:cubicBezTo>
                  <a:pt x="1237825" y="12026"/>
                  <a:pt x="1338834" y="17342"/>
                  <a:pt x="1475285" y="6710"/>
                </a:cubicBezTo>
                <a:cubicBezTo>
                  <a:pt x="1611736" y="-3922"/>
                  <a:pt x="1815526" y="-378"/>
                  <a:pt x="1943117" y="6710"/>
                </a:cubicBezTo>
                <a:cubicBezTo>
                  <a:pt x="2070708" y="13798"/>
                  <a:pt x="2168173" y="26203"/>
                  <a:pt x="2240829" y="49240"/>
                </a:cubicBezTo>
                <a:cubicBezTo>
                  <a:pt x="2313485" y="72277"/>
                  <a:pt x="2311713" y="132528"/>
                  <a:pt x="2379052" y="144933"/>
                </a:cubicBezTo>
                <a:cubicBezTo>
                  <a:pt x="2446391" y="157338"/>
                  <a:pt x="2595247" y="148477"/>
                  <a:pt x="2644866" y="123668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C9176AFF-1291-4FDB-80B9-B043F70C879B}"/>
              </a:ext>
            </a:extLst>
          </p:cNvPr>
          <p:cNvSpPr/>
          <p:nvPr/>
        </p:nvSpPr>
        <p:spPr>
          <a:xfrm>
            <a:off x="23200242" y="13907386"/>
            <a:ext cx="3721395" cy="1104211"/>
          </a:xfrm>
          <a:custGeom>
            <a:avLst/>
            <a:gdLst>
              <a:gd name="connsiteX0" fmla="*/ 0 w 3721395"/>
              <a:gd name="connsiteY0" fmla="*/ 1031358 h 1104211"/>
              <a:gd name="connsiteX1" fmla="*/ 425302 w 3721395"/>
              <a:gd name="connsiteY1" fmla="*/ 1010093 h 1104211"/>
              <a:gd name="connsiteX2" fmla="*/ 637953 w 3721395"/>
              <a:gd name="connsiteY2" fmla="*/ 1084521 h 1104211"/>
              <a:gd name="connsiteX3" fmla="*/ 1084521 w 3721395"/>
              <a:gd name="connsiteY3" fmla="*/ 1095154 h 1104211"/>
              <a:gd name="connsiteX4" fmla="*/ 1520456 w 3721395"/>
              <a:gd name="connsiteY4" fmla="*/ 967563 h 1104211"/>
              <a:gd name="connsiteX5" fmla="*/ 1871330 w 3721395"/>
              <a:gd name="connsiteY5" fmla="*/ 861237 h 1104211"/>
              <a:gd name="connsiteX6" fmla="*/ 2668772 w 3721395"/>
              <a:gd name="connsiteY6" fmla="*/ 829340 h 1104211"/>
              <a:gd name="connsiteX7" fmla="*/ 3200400 w 3721395"/>
              <a:gd name="connsiteY7" fmla="*/ 616688 h 1104211"/>
              <a:gd name="connsiteX8" fmla="*/ 3423684 w 3721395"/>
              <a:gd name="connsiteY8" fmla="*/ 255181 h 1104211"/>
              <a:gd name="connsiteX9" fmla="*/ 3721395 w 3721395"/>
              <a:gd name="connsiteY9" fmla="*/ 0 h 1104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21395" h="1104211">
                <a:moveTo>
                  <a:pt x="0" y="1031358"/>
                </a:moveTo>
                <a:cubicBezTo>
                  <a:pt x="159488" y="1016295"/>
                  <a:pt x="318977" y="1001233"/>
                  <a:pt x="425302" y="1010093"/>
                </a:cubicBezTo>
                <a:cubicBezTo>
                  <a:pt x="531627" y="1018953"/>
                  <a:pt x="528083" y="1070344"/>
                  <a:pt x="637953" y="1084521"/>
                </a:cubicBezTo>
                <a:cubicBezTo>
                  <a:pt x="747823" y="1098698"/>
                  <a:pt x="937437" y="1114647"/>
                  <a:pt x="1084521" y="1095154"/>
                </a:cubicBezTo>
                <a:cubicBezTo>
                  <a:pt x="1231605" y="1075661"/>
                  <a:pt x="1520456" y="967563"/>
                  <a:pt x="1520456" y="967563"/>
                </a:cubicBezTo>
                <a:cubicBezTo>
                  <a:pt x="1651591" y="928577"/>
                  <a:pt x="1679944" y="884274"/>
                  <a:pt x="1871330" y="861237"/>
                </a:cubicBezTo>
                <a:cubicBezTo>
                  <a:pt x="2062716" y="838200"/>
                  <a:pt x="2447260" y="870098"/>
                  <a:pt x="2668772" y="829340"/>
                </a:cubicBezTo>
                <a:cubicBezTo>
                  <a:pt x="2890284" y="788582"/>
                  <a:pt x="3074581" y="712381"/>
                  <a:pt x="3200400" y="616688"/>
                </a:cubicBezTo>
                <a:cubicBezTo>
                  <a:pt x="3326219" y="520995"/>
                  <a:pt x="3336852" y="357962"/>
                  <a:pt x="3423684" y="255181"/>
                </a:cubicBezTo>
                <a:cubicBezTo>
                  <a:pt x="3510517" y="152400"/>
                  <a:pt x="3657600" y="58479"/>
                  <a:pt x="3721395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Freeform: Shape 60">
            <a:extLst>
              <a:ext uri="{FF2B5EF4-FFF2-40B4-BE49-F238E27FC236}">
                <a16:creationId xmlns:a16="http://schemas.microsoft.com/office/drawing/2014/main" id="{88BAEDBA-D6EE-4679-BB80-1C582AD32A36}"/>
              </a:ext>
            </a:extLst>
          </p:cNvPr>
          <p:cNvSpPr/>
          <p:nvPr/>
        </p:nvSpPr>
        <p:spPr>
          <a:xfrm>
            <a:off x="24623684" y="13894738"/>
            <a:ext cx="2042772" cy="4010490"/>
          </a:xfrm>
          <a:custGeom>
            <a:avLst/>
            <a:gdLst>
              <a:gd name="connsiteX0" fmla="*/ 0 w 2030819"/>
              <a:gd name="connsiteY0" fmla="*/ 0 h 4040372"/>
              <a:gd name="connsiteX1" fmla="*/ 53163 w 2030819"/>
              <a:gd name="connsiteY1" fmla="*/ 159488 h 4040372"/>
              <a:gd name="connsiteX2" fmla="*/ 287079 w 2030819"/>
              <a:gd name="connsiteY2" fmla="*/ 127591 h 4040372"/>
              <a:gd name="connsiteX3" fmla="*/ 627321 w 2030819"/>
              <a:gd name="connsiteY3" fmla="*/ 414670 h 4040372"/>
              <a:gd name="connsiteX4" fmla="*/ 978196 w 2030819"/>
              <a:gd name="connsiteY4" fmla="*/ 744279 h 4040372"/>
              <a:gd name="connsiteX5" fmla="*/ 1010093 w 2030819"/>
              <a:gd name="connsiteY5" fmla="*/ 1233377 h 4040372"/>
              <a:gd name="connsiteX6" fmla="*/ 1488558 w 2030819"/>
              <a:gd name="connsiteY6" fmla="*/ 1967023 h 4040372"/>
              <a:gd name="connsiteX7" fmla="*/ 1360968 w 2030819"/>
              <a:gd name="connsiteY7" fmla="*/ 2424223 h 4040372"/>
              <a:gd name="connsiteX8" fmla="*/ 1424763 w 2030819"/>
              <a:gd name="connsiteY8" fmla="*/ 2966484 h 4040372"/>
              <a:gd name="connsiteX9" fmla="*/ 1828800 w 2030819"/>
              <a:gd name="connsiteY9" fmla="*/ 3721395 h 4040372"/>
              <a:gd name="connsiteX10" fmla="*/ 2030819 w 2030819"/>
              <a:gd name="connsiteY10" fmla="*/ 4040372 h 4040372"/>
              <a:gd name="connsiteX0" fmla="*/ 0 w 2042772"/>
              <a:gd name="connsiteY0" fmla="*/ 0 h 3992560"/>
              <a:gd name="connsiteX1" fmla="*/ 65116 w 2042772"/>
              <a:gd name="connsiteY1" fmla="*/ 111676 h 3992560"/>
              <a:gd name="connsiteX2" fmla="*/ 299032 w 2042772"/>
              <a:gd name="connsiteY2" fmla="*/ 79779 h 3992560"/>
              <a:gd name="connsiteX3" fmla="*/ 639274 w 2042772"/>
              <a:gd name="connsiteY3" fmla="*/ 366858 h 3992560"/>
              <a:gd name="connsiteX4" fmla="*/ 990149 w 2042772"/>
              <a:gd name="connsiteY4" fmla="*/ 696467 h 3992560"/>
              <a:gd name="connsiteX5" fmla="*/ 1022046 w 2042772"/>
              <a:gd name="connsiteY5" fmla="*/ 1185565 h 3992560"/>
              <a:gd name="connsiteX6" fmla="*/ 1500511 w 2042772"/>
              <a:gd name="connsiteY6" fmla="*/ 1919211 h 3992560"/>
              <a:gd name="connsiteX7" fmla="*/ 1372921 w 2042772"/>
              <a:gd name="connsiteY7" fmla="*/ 2376411 h 3992560"/>
              <a:gd name="connsiteX8" fmla="*/ 1436716 w 2042772"/>
              <a:gd name="connsiteY8" fmla="*/ 2918672 h 3992560"/>
              <a:gd name="connsiteX9" fmla="*/ 1840753 w 2042772"/>
              <a:gd name="connsiteY9" fmla="*/ 3673583 h 3992560"/>
              <a:gd name="connsiteX10" fmla="*/ 2042772 w 2042772"/>
              <a:gd name="connsiteY10" fmla="*/ 3992560 h 3992560"/>
              <a:gd name="connsiteX0" fmla="*/ 0 w 2042772"/>
              <a:gd name="connsiteY0" fmla="*/ 0 h 3992560"/>
              <a:gd name="connsiteX1" fmla="*/ 65116 w 2042772"/>
              <a:gd name="connsiteY1" fmla="*/ 111676 h 3992560"/>
              <a:gd name="connsiteX2" fmla="*/ 299032 w 2042772"/>
              <a:gd name="connsiteY2" fmla="*/ 79779 h 3992560"/>
              <a:gd name="connsiteX3" fmla="*/ 639274 w 2042772"/>
              <a:gd name="connsiteY3" fmla="*/ 366858 h 3992560"/>
              <a:gd name="connsiteX4" fmla="*/ 990149 w 2042772"/>
              <a:gd name="connsiteY4" fmla="*/ 696467 h 3992560"/>
              <a:gd name="connsiteX5" fmla="*/ 1022046 w 2042772"/>
              <a:gd name="connsiteY5" fmla="*/ 1185565 h 3992560"/>
              <a:gd name="connsiteX6" fmla="*/ 1500511 w 2042772"/>
              <a:gd name="connsiteY6" fmla="*/ 1919211 h 3992560"/>
              <a:gd name="connsiteX7" fmla="*/ 1372921 w 2042772"/>
              <a:gd name="connsiteY7" fmla="*/ 2376411 h 3992560"/>
              <a:gd name="connsiteX8" fmla="*/ 1436716 w 2042772"/>
              <a:gd name="connsiteY8" fmla="*/ 2918672 h 3992560"/>
              <a:gd name="connsiteX9" fmla="*/ 1840753 w 2042772"/>
              <a:gd name="connsiteY9" fmla="*/ 3673583 h 3992560"/>
              <a:gd name="connsiteX10" fmla="*/ 2042772 w 2042772"/>
              <a:gd name="connsiteY10" fmla="*/ 3992560 h 3992560"/>
              <a:gd name="connsiteX0" fmla="*/ 0 w 2042772"/>
              <a:gd name="connsiteY0" fmla="*/ 0 h 4010490"/>
              <a:gd name="connsiteX1" fmla="*/ 65116 w 2042772"/>
              <a:gd name="connsiteY1" fmla="*/ 129606 h 4010490"/>
              <a:gd name="connsiteX2" fmla="*/ 299032 w 2042772"/>
              <a:gd name="connsiteY2" fmla="*/ 97709 h 4010490"/>
              <a:gd name="connsiteX3" fmla="*/ 639274 w 2042772"/>
              <a:gd name="connsiteY3" fmla="*/ 384788 h 4010490"/>
              <a:gd name="connsiteX4" fmla="*/ 990149 w 2042772"/>
              <a:gd name="connsiteY4" fmla="*/ 714397 h 4010490"/>
              <a:gd name="connsiteX5" fmla="*/ 1022046 w 2042772"/>
              <a:gd name="connsiteY5" fmla="*/ 1203495 h 4010490"/>
              <a:gd name="connsiteX6" fmla="*/ 1500511 w 2042772"/>
              <a:gd name="connsiteY6" fmla="*/ 1937141 h 4010490"/>
              <a:gd name="connsiteX7" fmla="*/ 1372921 w 2042772"/>
              <a:gd name="connsiteY7" fmla="*/ 2394341 h 4010490"/>
              <a:gd name="connsiteX8" fmla="*/ 1436716 w 2042772"/>
              <a:gd name="connsiteY8" fmla="*/ 2936602 h 4010490"/>
              <a:gd name="connsiteX9" fmla="*/ 1840753 w 2042772"/>
              <a:gd name="connsiteY9" fmla="*/ 3691513 h 4010490"/>
              <a:gd name="connsiteX10" fmla="*/ 2042772 w 2042772"/>
              <a:gd name="connsiteY10" fmla="*/ 4010490 h 4010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042772" h="4010490">
                <a:moveTo>
                  <a:pt x="0" y="0"/>
                </a:moveTo>
                <a:cubicBezTo>
                  <a:pt x="26564" y="146805"/>
                  <a:pt x="15277" y="113321"/>
                  <a:pt x="65116" y="129606"/>
                </a:cubicBezTo>
                <a:cubicBezTo>
                  <a:pt x="114955" y="145891"/>
                  <a:pt x="203339" y="55179"/>
                  <a:pt x="299032" y="97709"/>
                </a:cubicBezTo>
                <a:cubicBezTo>
                  <a:pt x="394725" y="140239"/>
                  <a:pt x="524088" y="282007"/>
                  <a:pt x="639274" y="384788"/>
                </a:cubicBezTo>
                <a:cubicBezTo>
                  <a:pt x="754460" y="487569"/>
                  <a:pt x="926354" y="577946"/>
                  <a:pt x="990149" y="714397"/>
                </a:cubicBezTo>
                <a:cubicBezTo>
                  <a:pt x="1053944" y="850848"/>
                  <a:pt x="936986" y="999704"/>
                  <a:pt x="1022046" y="1203495"/>
                </a:cubicBezTo>
                <a:cubicBezTo>
                  <a:pt x="1107106" y="1407286"/>
                  <a:pt x="1442032" y="1738667"/>
                  <a:pt x="1500511" y="1937141"/>
                </a:cubicBezTo>
                <a:cubicBezTo>
                  <a:pt x="1558990" y="2135615"/>
                  <a:pt x="1383554" y="2227764"/>
                  <a:pt x="1372921" y="2394341"/>
                </a:cubicBezTo>
                <a:cubicBezTo>
                  <a:pt x="1362288" y="2560918"/>
                  <a:pt x="1358744" y="2720407"/>
                  <a:pt x="1436716" y="2936602"/>
                </a:cubicBezTo>
                <a:cubicBezTo>
                  <a:pt x="1514688" y="3152797"/>
                  <a:pt x="1739744" y="3512532"/>
                  <a:pt x="1840753" y="3691513"/>
                </a:cubicBezTo>
                <a:cubicBezTo>
                  <a:pt x="1941762" y="3870494"/>
                  <a:pt x="1992267" y="3940492"/>
                  <a:pt x="2042772" y="401049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Freeform: Shape 61">
            <a:extLst>
              <a:ext uri="{FF2B5EF4-FFF2-40B4-BE49-F238E27FC236}">
                <a16:creationId xmlns:a16="http://schemas.microsoft.com/office/drawing/2014/main" id="{C90563A4-C9FB-4554-A1AA-19194F8B72DD}"/>
              </a:ext>
            </a:extLst>
          </p:cNvPr>
          <p:cNvSpPr/>
          <p:nvPr/>
        </p:nvSpPr>
        <p:spPr>
          <a:xfrm>
            <a:off x="13257384" y="10022305"/>
            <a:ext cx="338299" cy="676600"/>
          </a:xfrm>
          <a:custGeom>
            <a:avLst/>
            <a:gdLst>
              <a:gd name="connsiteX0" fmla="*/ 324852 w 324852"/>
              <a:gd name="connsiteY0" fmla="*/ 0 h 649706"/>
              <a:gd name="connsiteX1" fmla="*/ 264694 w 324852"/>
              <a:gd name="connsiteY1" fmla="*/ 216569 h 649706"/>
              <a:gd name="connsiteX2" fmla="*/ 144379 w 324852"/>
              <a:gd name="connsiteY2" fmla="*/ 300790 h 649706"/>
              <a:gd name="connsiteX3" fmla="*/ 0 w 324852"/>
              <a:gd name="connsiteY3" fmla="*/ 649706 h 649706"/>
              <a:gd name="connsiteX0" fmla="*/ 338299 w 338299"/>
              <a:gd name="connsiteY0" fmla="*/ 0 h 676600"/>
              <a:gd name="connsiteX1" fmla="*/ 278141 w 338299"/>
              <a:gd name="connsiteY1" fmla="*/ 216569 h 676600"/>
              <a:gd name="connsiteX2" fmla="*/ 157826 w 338299"/>
              <a:gd name="connsiteY2" fmla="*/ 300790 h 676600"/>
              <a:gd name="connsiteX3" fmla="*/ 0 w 338299"/>
              <a:gd name="connsiteY3" fmla="*/ 676600 h 67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299" h="676600">
                <a:moveTo>
                  <a:pt x="338299" y="0"/>
                </a:moveTo>
                <a:cubicBezTo>
                  <a:pt x="323259" y="83218"/>
                  <a:pt x="308220" y="166437"/>
                  <a:pt x="278141" y="216569"/>
                </a:cubicBezTo>
                <a:cubicBezTo>
                  <a:pt x="248062" y="266701"/>
                  <a:pt x="201942" y="228601"/>
                  <a:pt x="157826" y="300790"/>
                </a:cubicBezTo>
                <a:cubicBezTo>
                  <a:pt x="113710" y="372980"/>
                  <a:pt x="50131" y="538237"/>
                  <a:pt x="0" y="67660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3848B830-96E5-45EB-825D-9B541C6B4F48}"/>
              </a:ext>
            </a:extLst>
          </p:cNvPr>
          <p:cNvSpPr/>
          <p:nvPr/>
        </p:nvSpPr>
        <p:spPr>
          <a:xfrm>
            <a:off x="12248305" y="13651398"/>
            <a:ext cx="1987003" cy="1744135"/>
          </a:xfrm>
          <a:custGeom>
            <a:avLst/>
            <a:gdLst>
              <a:gd name="connsiteX0" fmla="*/ 575418 w 1987003"/>
              <a:gd name="connsiteY0" fmla="*/ 352196 h 1744135"/>
              <a:gd name="connsiteX1" fmla="*/ 575418 w 1987003"/>
              <a:gd name="connsiteY1" fmla="*/ 403815 h 1744135"/>
              <a:gd name="connsiteX2" fmla="*/ 722901 w 1987003"/>
              <a:gd name="connsiteY2" fmla="*/ 993750 h 1744135"/>
              <a:gd name="connsiteX3" fmla="*/ 627037 w 1987003"/>
              <a:gd name="connsiteY3" fmla="*/ 1148608 h 1744135"/>
              <a:gd name="connsiteX4" fmla="*/ 509050 w 1987003"/>
              <a:gd name="connsiteY4" fmla="*/ 1266596 h 1744135"/>
              <a:gd name="connsiteX5" fmla="*/ 531172 w 1987003"/>
              <a:gd name="connsiteY5" fmla="*/ 1384583 h 1744135"/>
              <a:gd name="connsiteX6" fmla="*/ 243579 w 1987003"/>
              <a:gd name="connsiteY6" fmla="*/ 1450950 h 1744135"/>
              <a:gd name="connsiteX7" fmla="*/ 230 w 1987003"/>
              <a:gd name="connsiteY7" fmla="*/ 1443576 h 1744135"/>
              <a:gd name="connsiteX8" fmla="*/ 214082 w 1987003"/>
              <a:gd name="connsiteY8" fmla="*/ 1709047 h 1744135"/>
              <a:gd name="connsiteX9" fmla="*/ 870385 w 1987003"/>
              <a:gd name="connsiteY9" fmla="*/ 1716421 h 1744135"/>
              <a:gd name="connsiteX10" fmla="*/ 1187476 w 1987003"/>
              <a:gd name="connsiteY10" fmla="*/ 1480447 h 1744135"/>
              <a:gd name="connsiteX11" fmla="*/ 1659424 w 1987003"/>
              <a:gd name="connsiteY11" fmla="*/ 1273970 h 1744135"/>
              <a:gd name="connsiteX12" fmla="*/ 1888024 w 1987003"/>
              <a:gd name="connsiteY12" fmla="*/ 1037996 h 1744135"/>
              <a:gd name="connsiteX13" fmla="*/ 1851153 w 1987003"/>
              <a:gd name="connsiteY13" fmla="*/ 816770 h 1744135"/>
              <a:gd name="connsiteX14" fmla="*/ 1814282 w 1987003"/>
              <a:gd name="connsiteY14" fmla="*/ 617667 h 1744135"/>
              <a:gd name="connsiteX15" fmla="*/ 1924895 w 1987003"/>
              <a:gd name="connsiteY15" fmla="*/ 344821 h 1744135"/>
              <a:gd name="connsiteX16" fmla="*/ 1976514 w 1987003"/>
              <a:gd name="connsiteY16" fmla="*/ 130970 h 1744135"/>
              <a:gd name="connsiteX17" fmla="*/ 1718418 w 1987003"/>
              <a:gd name="connsiteY17" fmla="*/ 27731 h 1744135"/>
              <a:gd name="connsiteX18" fmla="*/ 1467695 w 1987003"/>
              <a:gd name="connsiteY18" fmla="*/ 20357 h 1744135"/>
              <a:gd name="connsiteX19" fmla="*/ 1393953 w 1987003"/>
              <a:gd name="connsiteY19" fmla="*/ 271079 h 1744135"/>
              <a:gd name="connsiteX20" fmla="*/ 1194850 w 1987003"/>
              <a:gd name="connsiteY20" fmla="*/ 418563 h 1744135"/>
              <a:gd name="connsiteX21" fmla="*/ 1010495 w 1987003"/>
              <a:gd name="connsiteY21" fmla="*/ 315325 h 1744135"/>
              <a:gd name="connsiteX22" fmla="*/ 899882 w 1987003"/>
              <a:gd name="connsiteY22" fmla="*/ 145718 h 1744135"/>
              <a:gd name="connsiteX23" fmla="*/ 781895 w 1987003"/>
              <a:gd name="connsiteY23" fmla="*/ 12983 h 1744135"/>
              <a:gd name="connsiteX24" fmla="*/ 582792 w 1987003"/>
              <a:gd name="connsiteY24" fmla="*/ 57228 h 1744135"/>
              <a:gd name="connsiteX25" fmla="*/ 575418 w 1987003"/>
              <a:gd name="connsiteY25" fmla="*/ 352196 h 1744135"/>
              <a:gd name="connsiteX0" fmla="*/ 582792 w 1987003"/>
              <a:gd name="connsiteY0" fmla="*/ 57228 h 1744135"/>
              <a:gd name="connsiteX1" fmla="*/ 575418 w 1987003"/>
              <a:gd name="connsiteY1" fmla="*/ 403815 h 1744135"/>
              <a:gd name="connsiteX2" fmla="*/ 722901 w 1987003"/>
              <a:gd name="connsiteY2" fmla="*/ 993750 h 1744135"/>
              <a:gd name="connsiteX3" fmla="*/ 627037 w 1987003"/>
              <a:gd name="connsiteY3" fmla="*/ 1148608 h 1744135"/>
              <a:gd name="connsiteX4" fmla="*/ 509050 w 1987003"/>
              <a:gd name="connsiteY4" fmla="*/ 1266596 h 1744135"/>
              <a:gd name="connsiteX5" fmla="*/ 531172 w 1987003"/>
              <a:gd name="connsiteY5" fmla="*/ 1384583 h 1744135"/>
              <a:gd name="connsiteX6" fmla="*/ 243579 w 1987003"/>
              <a:gd name="connsiteY6" fmla="*/ 1450950 h 1744135"/>
              <a:gd name="connsiteX7" fmla="*/ 230 w 1987003"/>
              <a:gd name="connsiteY7" fmla="*/ 1443576 h 1744135"/>
              <a:gd name="connsiteX8" fmla="*/ 214082 w 1987003"/>
              <a:gd name="connsiteY8" fmla="*/ 1709047 h 1744135"/>
              <a:gd name="connsiteX9" fmla="*/ 870385 w 1987003"/>
              <a:gd name="connsiteY9" fmla="*/ 1716421 h 1744135"/>
              <a:gd name="connsiteX10" fmla="*/ 1187476 w 1987003"/>
              <a:gd name="connsiteY10" fmla="*/ 1480447 h 1744135"/>
              <a:gd name="connsiteX11" fmla="*/ 1659424 w 1987003"/>
              <a:gd name="connsiteY11" fmla="*/ 1273970 h 1744135"/>
              <a:gd name="connsiteX12" fmla="*/ 1888024 w 1987003"/>
              <a:gd name="connsiteY12" fmla="*/ 1037996 h 1744135"/>
              <a:gd name="connsiteX13" fmla="*/ 1851153 w 1987003"/>
              <a:gd name="connsiteY13" fmla="*/ 816770 h 1744135"/>
              <a:gd name="connsiteX14" fmla="*/ 1814282 w 1987003"/>
              <a:gd name="connsiteY14" fmla="*/ 617667 h 1744135"/>
              <a:gd name="connsiteX15" fmla="*/ 1924895 w 1987003"/>
              <a:gd name="connsiteY15" fmla="*/ 344821 h 1744135"/>
              <a:gd name="connsiteX16" fmla="*/ 1976514 w 1987003"/>
              <a:gd name="connsiteY16" fmla="*/ 130970 h 1744135"/>
              <a:gd name="connsiteX17" fmla="*/ 1718418 w 1987003"/>
              <a:gd name="connsiteY17" fmla="*/ 27731 h 1744135"/>
              <a:gd name="connsiteX18" fmla="*/ 1467695 w 1987003"/>
              <a:gd name="connsiteY18" fmla="*/ 20357 h 1744135"/>
              <a:gd name="connsiteX19" fmla="*/ 1393953 w 1987003"/>
              <a:gd name="connsiteY19" fmla="*/ 271079 h 1744135"/>
              <a:gd name="connsiteX20" fmla="*/ 1194850 w 1987003"/>
              <a:gd name="connsiteY20" fmla="*/ 418563 h 1744135"/>
              <a:gd name="connsiteX21" fmla="*/ 1010495 w 1987003"/>
              <a:gd name="connsiteY21" fmla="*/ 315325 h 1744135"/>
              <a:gd name="connsiteX22" fmla="*/ 899882 w 1987003"/>
              <a:gd name="connsiteY22" fmla="*/ 145718 h 1744135"/>
              <a:gd name="connsiteX23" fmla="*/ 781895 w 1987003"/>
              <a:gd name="connsiteY23" fmla="*/ 12983 h 1744135"/>
              <a:gd name="connsiteX24" fmla="*/ 582792 w 1987003"/>
              <a:gd name="connsiteY24" fmla="*/ 57228 h 1744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987003" h="1744135">
                <a:moveTo>
                  <a:pt x="582792" y="57228"/>
                </a:moveTo>
                <a:cubicBezTo>
                  <a:pt x="548379" y="122367"/>
                  <a:pt x="552067" y="247728"/>
                  <a:pt x="575418" y="403815"/>
                </a:cubicBezTo>
                <a:cubicBezTo>
                  <a:pt x="598770" y="559902"/>
                  <a:pt x="714298" y="869618"/>
                  <a:pt x="722901" y="993750"/>
                </a:cubicBezTo>
                <a:cubicBezTo>
                  <a:pt x="731504" y="1117882"/>
                  <a:pt x="662679" y="1103134"/>
                  <a:pt x="627037" y="1148608"/>
                </a:cubicBezTo>
                <a:cubicBezTo>
                  <a:pt x="591395" y="1194082"/>
                  <a:pt x="525027" y="1227267"/>
                  <a:pt x="509050" y="1266596"/>
                </a:cubicBezTo>
                <a:cubicBezTo>
                  <a:pt x="493072" y="1305925"/>
                  <a:pt x="575417" y="1353857"/>
                  <a:pt x="531172" y="1384583"/>
                </a:cubicBezTo>
                <a:cubicBezTo>
                  <a:pt x="486927" y="1415309"/>
                  <a:pt x="332069" y="1441118"/>
                  <a:pt x="243579" y="1450950"/>
                </a:cubicBezTo>
                <a:cubicBezTo>
                  <a:pt x="155089" y="1460782"/>
                  <a:pt x="5146" y="1400560"/>
                  <a:pt x="230" y="1443576"/>
                </a:cubicBezTo>
                <a:cubicBezTo>
                  <a:pt x="-4686" y="1486592"/>
                  <a:pt x="69056" y="1663573"/>
                  <a:pt x="214082" y="1709047"/>
                </a:cubicBezTo>
                <a:cubicBezTo>
                  <a:pt x="359108" y="1754521"/>
                  <a:pt x="708153" y="1754521"/>
                  <a:pt x="870385" y="1716421"/>
                </a:cubicBezTo>
                <a:cubicBezTo>
                  <a:pt x="1032617" y="1678321"/>
                  <a:pt x="1055970" y="1554189"/>
                  <a:pt x="1187476" y="1480447"/>
                </a:cubicBezTo>
                <a:cubicBezTo>
                  <a:pt x="1318982" y="1406705"/>
                  <a:pt x="1542666" y="1347712"/>
                  <a:pt x="1659424" y="1273970"/>
                </a:cubicBezTo>
                <a:cubicBezTo>
                  <a:pt x="1776182" y="1200228"/>
                  <a:pt x="1856069" y="1114196"/>
                  <a:pt x="1888024" y="1037996"/>
                </a:cubicBezTo>
                <a:cubicBezTo>
                  <a:pt x="1919979" y="961796"/>
                  <a:pt x="1863443" y="886825"/>
                  <a:pt x="1851153" y="816770"/>
                </a:cubicBezTo>
                <a:cubicBezTo>
                  <a:pt x="1838863" y="746715"/>
                  <a:pt x="1801992" y="696325"/>
                  <a:pt x="1814282" y="617667"/>
                </a:cubicBezTo>
                <a:cubicBezTo>
                  <a:pt x="1826572" y="539009"/>
                  <a:pt x="1897856" y="425937"/>
                  <a:pt x="1924895" y="344821"/>
                </a:cubicBezTo>
                <a:cubicBezTo>
                  <a:pt x="1951934" y="263705"/>
                  <a:pt x="2010927" y="183818"/>
                  <a:pt x="1976514" y="130970"/>
                </a:cubicBezTo>
                <a:cubicBezTo>
                  <a:pt x="1942101" y="78122"/>
                  <a:pt x="1803221" y="46166"/>
                  <a:pt x="1718418" y="27731"/>
                </a:cubicBezTo>
                <a:cubicBezTo>
                  <a:pt x="1633615" y="9296"/>
                  <a:pt x="1521773" y="-20201"/>
                  <a:pt x="1467695" y="20357"/>
                </a:cubicBezTo>
                <a:cubicBezTo>
                  <a:pt x="1413618" y="60915"/>
                  <a:pt x="1439427" y="204711"/>
                  <a:pt x="1393953" y="271079"/>
                </a:cubicBezTo>
                <a:cubicBezTo>
                  <a:pt x="1348479" y="337447"/>
                  <a:pt x="1258760" y="411189"/>
                  <a:pt x="1194850" y="418563"/>
                </a:cubicBezTo>
                <a:cubicBezTo>
                  <a:pt x="1130940" y="425937"/>
                  <a:pt x="1059656" y="360799"/>
                  <a:pt x="1010495" y="315325"/>
                </a:cubicBezTo>
                <a:cubicBezTo>
                  <a:pt x="961334" y="269851"/>
                  <a:pt x="937982" y="196108"/>
                  <a:pt x="899882" y="145718"/>
                </a:cubicBezTo>
                <a:cubicBezTo>
                  <a:pt x="861782" y="95328"/>
                  <a:pt x="834743" y="27731"/>
                  <a:pt x="781895" y="12983"/>
                </a:cubicBezTo>
                <a:cubicBezTo>
                  <a:pt x="729047" y="-1765"/>
                  <a:pt x="617205" y="-7911"/>
                  <a:pt x="582792" y="57228"/>
                </a:cubicBezTo>
                <a:close/>
              </a:path>
            </a:pathLst>
          </a:custGeom>
          <a:solidFill>
            <a:srgbClr val="548235">
              <a:alpha val="50196"/>
            </a:srgbClr>
          </a:solidFill>
          <a:ln w="571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F4582305-3E1E-4735-96F0-5BDF075262F4}"/>
              </a:ext>
            </a:extLst>
          </p:cNvPr>
          <p:cNvSpPr/>
          <p:nvPr/>
        </p:nvSpPr>
        <p:spPr>
          <a:xfrm>
            <a:off x="356008" y="1898008"/>
            <a:ext cx="890337" cy="830179"/>
          </a:xfrm>
          <a:custGeom>
            <a:avLst/>
            <a:gdLst>
              <a:gd name="connsiteX0" fmla="*/ 12032 w 890337"/>
              <a:gd name="connsiteY0" fmla="*/ 264695 h 830179"/>
              <a:gd name="connsiteX1" fmla="*/ 96253 w 890337"/>
              <a:gd name="connsiteY1" fmla="*/ 830179 h 830179"/>
              <a:gd name="connsiteX2" fmla="*/ 252663 w 890337"/>
              <a:gd name="connsiteY2" fmla="*/ 806116 h 830179"/>
              <a:gd name="connsiteX3" fmla="*/ 204537 w 890337"/>
              <a:gd name="connsiteY3" fmla="*/ 601579 h 830179"/>
              <a:gd name="connsiteX4" fmla="*/ 457200 w 890337"/>
              <a:gd name="connsiteY4" fmla="*/ 565485 h 830179"/>
              <a:gd name="connsiteX5" fmla="*/ 493295 w 890337"/>
              <a:gd name="connsiteY5" fmla="*/ 409074 h 830179"/>
              <a:gd name="connsiteX6" fmla="*/ 770021 w 890337"/>
              <a:gd name="connsiteY6" fmla="*/ 372979 h 830179"/>
              <a:gd name="connsiteX7" fmla="*/ 878305 w 890337"/>
              <a:gd name="connsiteY7" fmla="*/ 120316 h 830179"/>
              <a:gd name="connsiteX8" fmla="*/ 890337 w 890337"/>
              <a:gd name="connsiteY8" fmla="*/ 0 h 830179"/>
              <a:gd name="connsiteX9" fmla="*/ 481263 w 890337"/>
              <a:gd name="connsiteY9" fmla="*/ 60158 h 830179"/>
              <a:gd name="connsiteX10" fmla="*/ 469232 w 890337"/>
              <a:gd name="connsiteY10" fmla="*/ 216569 h 830179"/>
              <a:gd name="connsiteX11" fmla="*/ 228600 w 890337"/>
              <a:gd name="connsiteY11" fmla="*/ 288758 h 830179"/>
              <a:gd name="connsiteX12" fmla="*/ 156410 w 890337"/>
              <a:gd name="connsiteY12" fmla="*/ 96253 h 830179"/>
              <a:gd name="connsiteX13" fmla="*/ 0 w 890337"/>
              <a:gd name="connsiteY13" fmla="*/ 144379 h 830179"/>
              <a:gd name="connsiteX14" fmla="*/ 12032 w 890337"/>
              <a:gd name="connsiteY14" fmla="*/ 264695 h 830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90337" h="830179">
                <a:moveTo>
                  <a:pt x="12032" y="264695"/>
                </a:moveTo>
                <a:lnTo>
                  <a:pt x="96253" y="830179"/>
                </a:lnTo>
                <a:lnTo>
                  <a:pt x="252663" y="806116"/>
                </a:lnTo>
                <a:lnTo>
                  <a:pt x="204537" y="601579"/>
                </a:lnTo>
                <a:lnTo>
                  <a:pt x="457200" y="565485"/>
                </a:lnTo>
                <a:lnTo>
                  <a:pt x="493295" y="409074"/>
                </a:lnTo>
                <a:lnTo>
                  <a:pt x="770021" y="372979"/>
                </a:lnTo>
                <a:lnTo>
                  <a:pt x="878305" y="120316"/>
                </a:lnTo>
                <a:lnTo>
                  <a:pt x="890337" y="0"/>
                </a:lnTo>
                <a:lnTo>
                  <a:pt x="481263" y="60158"/>
                </a:lnTo>
                <a:lnTo>
                  <a:pt x="469232" y="216569"/>
                </a:lnTo>
                <a:lnTo>
                  <a:pt x="228600" y="288758"/>
                </a:lnTo>
                <a:lnTo>
                  <a:pt x="156410" y="96253"/>
                </a:lnTo>
                <a:lnTo>
                  <a:pt x="0" y="144379"/>
                </a:lnTo>
                <a:lnTo>
                  <a:pt x="12032" y="264695"/>
                </a:lnTo>
                <a:close/>
              </a:path>
            </a:pathLst>
          </a:custGeom>
          <a:pattFill prst="dkUpDiag">
            <a:fgClr>
              <a:schemeClr val="tx1"/>
            </a:fgClr>
            <a:bgClr>
              <a:schemeClr val="bg2">
                <a:lumMod val="90000"/>
              </a:schemeClr>
            </a:bgClr>
          </a:patt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09CB5856-1498-4609-90EE-39A77E398455}"/>
              </a:ext>
            </a:extLst>
          </p:cNvPr>
          <p:cNvSpPr/>
          <p:nvPr/>
        </p:nvSpPr>
        <p:spPr>
          <a:xfrm>
            <a:off x="21677811" y="14222186"/>
            <a:ext cx="2155372" cy="1224643"/>
          </a:xfrm>
          <a:custGeom>
            <a:avLst/>
            <a:gdLst>
              <a:gd name="connsiteX0" fmla="*/ 13063 w 2155372"/>
              <a:gd name="connsiteY0" fmla="*/ 182880 h 1224643"/>
              <a:gd name="connsiteX1" fmla="*/ 0 w 2155372"/>
              <a:gd name="connsiteY1" fmla="*/ 391885 h 1224643"/>
              <a:gd name="connsiteX2" fmla="*/ 277586 w 2155372"/>
              <a:gd name="connsiteY2" fmla="*/ 496388 h 1224643"/>
              <a:gd name="connsiteX3" fmla="*/ 369026 w 2155372"/>
              <a:gd name="connsiteY3" fmla="*/ 757645 h 1224643"/>
              <a:gd name="connsiteX4" fmla="*/ 724989 w 2155372"/>
              <a:gd name="connsiteY4" fmla="*/ 542108 h 1224643"/>
              <a:gd name="connsiteX5" fmla="*/ 777240 w 2155372"/>
              <a:gd name="connsiteY5" fmla="*/ 542108 h 1224643"/>
              <a:gd name="connsiteX6" fmla="*/ 849086 w 2155372"/>
              <a:gd name="connsiteY6" fmla="*/ 689065 h 1224643"/>
              <a:gd name="connsiteX7" fmla="*/ 757646 w 2155372"/>
              <a:gd name="connsiteY7" fmla="*/ 819694 h 1224643"/>
              <a:gd name="connsiteX8" fmla="*/ 1071155 w 2155372"/>
              <a:gd name="connsiteY8" fmla="*/ 1224643 h 1224643"/>
              <a:gd name="connsiteX9" fmla="*/ 1299755 w 2155372"/>
              <a:gd name="connsiteY9" fmla="*/ 1126671 h 1224643"/>
              <a:gd name="connsiteX10" fmla="*/ 1182189 w 2155372"/>
              <a:gd name="connsiteY10" fmla="*/ 914400 h 1224643"/>
              <a:gd name="connsiteX11" fmla="*/ 1371600 w 2155372"/>
              <a:gd name="connsiteY11" fmla="*/ 819694 h 1224643"/>
              <a:gd name="connsiteX12" fmla="*/ 1397726 w 2155372"/>
              <a:gd name="connsiteY12" fmla="*/ 829491 h 1224643"/>
              <a:gd name="connsiteX13" fmla="*/ 1404258 w 2155372"/>
              <a:gd name="connsiteY13" fmla="*/ 839288 h 1224643"/>
              <a:gd name="connsiteX14" fmla="*/ 1420586 w 2155372"/>
              <a:gd name="connsiteY14" fmla="*/ 845820 h 1224643"/>
              <a:gd name="connsiteX15" fmla="*/ 1427118 w 2155372"/>
              <a:gd name="connsiteY15" fmla="*/ 855617 h 1224643"/>
              <a:gd name="connsiteX16" fmla="*/ 1436915 w 2155372"/>
              <a:gd name="connsiteY16" fmla="*/ 862148 h 1224643"/>
              <a:gd name="connsiteX17" fmla="*/ 1619795 w 2155372"/>
              <a:gd name="connsiteY17" fmla="*/ 976448 h 1224643"/>
              <a:gd name="connsiteX18" fmla="*/ 1636123 w 2155372"/>
              <a:gd name="connsiteY18" fmla="*/ 950323 h 1224643"/>
              <a:gd name="connsiteX19" fmla="*/ 1645920 w 2155372"/>
              <a:gd name="connsiteY19" fmla="*/ 940525 h 1224643"/>
              <a:gd name="connsiteX20" fmla="*/ 1770018 w 2155372"/>
              <a:gd name="connsiteY20" fmla="*/ 620485 h 1224643"/>
              <a:gd name="connsiteX21" fmla="*/ 1933303 w 2155372"/>
              <a:gd name="connsiteY21" fmla="*/ 574765 h 1224643"/>
              <a:gd name="connsiteX22" fmla="*/ 2155372 w 2155372"/>
              <a:gd name="connsiteY22" fmla="*/ 189411 h 1224643"/>
              <a:gd name="connsiteX23" fmla="*/ 1845129 w 2155372"/>
              <a:gd name="connsiteY23" fmla="*/ 0 h 1224643"/>
              <a:gd name="connsiteX24" fmla="*/ 1711235 w 2155372"/>
              <a:gd name="connsiteY24" fmla="*/ 133894 h 1224643"/>
              <a:gd name="connsiteX25" fmla="*/ 1658983 w 2155372"/>
              <a:gd name="connsiteY25" fmla="*/ 408214 h 1224643"/>
              <a:gd name="connsiteX26" fmla="*/ 1358538 w 2155372"/>
              <a:gd name="connsiteY26" fmla="*/ 359228 h 1224643"/>
              <a:gd name="connsiteX27" fmla="*/ 1293223 w 2155372"/>
              <a:gd name="connsiteY27" fmla="*/ 117565 h 1224643"/>
              <a:gd name="connsiteX28" fmla="*/ 1028700 w 2155372"/>
              <a:gd name="connsiteY28" fmla="*/ 71845 h 1224643"/>
              <a:gd name="connsiteX29" fmla="*/ 819695 w 2155372"/>
              <a:gd name="connsiteY29" fmla="*/ 6531 h 1224643"/>
              <a:gd name="connsiteX30" fmla="*/ 538843 w 2155372"/>
              <a:gd name="connsiteY30" fmla="*/ 88174 h 1224643"/>
              <a:gd name="connsiteX31" fmla="*/ 519249 w 2155372"/>
              <a:gd name="connsiteY31" fmla="*/ 166551 h 1224643"/>
              <a:gd name="connsiteX32" fmla="*/ 382089 w 2155372"/>
              <a:gd name="connsiteY32" fmla="*/ 169817 h 1224643"/>
              <a:gd name="connsiteX33" fmla="*/ 257992 w 2155372"/>
              <a:gd name="connsiteY33" fmla="*/ 186145 h 1224643"/>
              <a:gd name="connsiteX34" fmla="*/ 13063 w 2155372"/>
              <a:gd name="connsiteY34" fmla="*/ 182880 h 1224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155372" h="1224643">
                <a:moveTo>
                  <a:pt x="13063" y="182880"/>
                </a:moveTo>
                <a:lnTo>
                  <a:pt x="0" y="391885"/>
                </a:lnTo>
                <a:lnTo>
                  <a:pt x="277586" y="496388"/>
                </a:lnTo>
                <a:lnTo>
                  <a:pt x="369026" y="757645"/>
                </a:lnTo>
                <a:lnTo>
                  <a:pt x="724989" y="542108"/>
                </a:lnTo>
                <a:lnTo>
                  <a:pt x="777240" y="542108"/>
                </a:lnTo>
                <a:lnTo>
                  <a:pt x="849086" y="689065"/>
                </a:lnTo>
                <a:lnTo>
                  <a:pt x="757646" y="819694"/>
                </a:lnTo>
                <a:lnTo>
                  <a:pt x="1071155" y="1224643"/>
                </a:lnTo>
                <a:lnTo>
                  <a:pt x="1299755" y="1126671"/>
                </a:lnTo>
                <a:lnTo>
                  <a:pt x="1182189" y="914400"/>
                </a:lnTo>
                <a:lnTo>
                  <a:pt x="1371600" y="819694"/>
                </a:lnTo>
                <a:cubicBezTo>
                  <a:pt x="1380309" y="822960"/>
                  <a:pt x="1389751" y="824706"/>
                  <a:pt x="1397726" y="829491"/>
                </a:cubicBezTo>
                <a:cubicBezTo>
                  <a:pt x="1401092" y="831510"/>
                  <a:pt x="1401064" y="837007"/>
                  <a:pt x="1404258" y="839288"/>
                </a:cubicBezTo>
                <a:cubicBezTo>
                  <a:pt x="1409028" y="842695"/>
                  <a:pt x="1415143" y="843643"/>
                  <a:pt x="1420586" y="845820"/>
                </a:cubicBezTo>
                <a:cubicBezTo>
                  <a:pt x="1422763" y="849086"/>
                  <a:pt x="1424343" y="852842"/>
                  <a:pt x="1427118" y="855617"/>
                </a:cubicBezTo>
                <a:cubicBezTo>
                  <a:pt x="1429893" y="858392"/>
                  <a:pt x="1436915" y="862148"/>
                  <a:pt x="1436915" y="862148"/>
                </a:cubicBezTo>
                <a:lnTo>
                  <a:pt x="1619795" y="976448"/>
                </a:lnTo>
                <a:cubicBezTo>
                  <a:pt x="1625238" y="967740"/>
                  <a:pt x="1630083" y="958628"/>
                  <a:pt x="1636123" y="950323"/>
                </a:cubicBezTo>
                <a:cubicBezTo>
                  <a:pt x="1638839" y="946588"/>
                  <a:pt x="1645920" y="940525"/>
                  <a:pt x="1645920" y="940525"/>
                </a:cubicBezTo>
                <a:lnTo>
                  <a:pt x="1770018" y="620485"/>
                </a:lnTo>
                <a:lnTo>
                  <a:pt x="1933303" y="574765"/>
                </a:lnTo>
                <a:lnTo>
                  <a:pt x="2155372" y="189411"/>
                </a:lnTo>
                <a:lnTo>
                  <a:pt x="1845129" y="0"/>
                </a:lnTo>
                <a:lnTo>
                  <a:pt x="1711235" y="133894"/>
                </a:lnTo>
                <a:lnTo>
                  <a:pt x="1658983" y="408214"/>
                </a:lnTo>
                <a:lnTo>
                  <a:pt x="1358538" y="359228"/>
                </a:lnTo>
                <a:lnTo>
                  <a:pt x="1293223" y="117565"/>
                </a:lnTo>
                <a:lnTo>
                  <a:pt x="1028700" y="71845"/>
                </a:lnTo>
                <a:lnTo>
                  <a:pt x="819695" y="6531"/>
                </a:lnTo>
                <a:lnTo>
                  <a:pt x="538843" y="88174"/>
                </a:lnTo>
                <a:lnTo>
                  <a:pt x="519249" y="166551"/>
                </a:lnTo>
                <a:lnTo>
                  <a:pt x="382089" y="169817"/>
                </a:lnTo>
                <a:lnTo>
                  <a:pt x="257992" y="186145"/>
                </a:lnTo>
                <a:lnTo>
                  <a:pt x="13063" y="182880"/>
                </a:lnTo>
                <a:close/>
              </a:path>
            </a:pathLst>
          </a:custGeom>
          <a:pattFill prst="dkUpDiag">
            <a:fgClr>
              <a:schemeClr val="tx1"/>
            </a:fgClr>
            <a:bgClr>
              <a:schemeClr val="bg2">
                <a:lumMod val="90000"/>
              </a:schemeClr>
            </a:bgClr>
          </a:patt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2D39FA59-FB47-41AD-9AC9-DBEB108FD6A7}"/>
              </a:ext>
            </a:extLst>
          </p:cNvPr>
          <p:cNvSpPr/>
          <p:nvPr/>
        </p:nvSpPr>
        <p:spPr>
          <a:xfrm>
            <a:off x="16295427" y="11757546"/>
            <a:ext cx="590266" cy="641445"/>
          </a:xfrm>
          <a:custGeom>
            <a:avLst/>
            <a:gdLst>
              <a:gd name="connsiteX0" fmla="*/ 150125 w 590266"/>
              <a:gd name="connsiteY0" fmla="*/ 0 h 641445"/>
              <a:gd name="connsiteX1" fmla="*/ 0 w 590266"/>
              <a:gd name="connsiteY1" fmla="*/ 116006 h 641445"/>
              <a:gd name="connsiteX2" fmla="*/ 0 w 590266"/>
              <a:gd name="connsiteY2" fmla="*/ 371902 h 641445"/>
              <a:gd name="connsiteX3" fmla="*/ 146713 w 590266"/>
              <a:gd name="connsiteY3" fmla="*/ 600502 h 641445"/>
              <a:gd name="connsiteX4" fmla="*/ 365077 w 590266"/>
              <a:gd name="connsiteY4" fmla="*/ 641445 h 641445"/>
              <a:gd name="connsiteX5" fmla="*/ 522027 w 590266"/>
              <a:gd name="connsiteY5" fmla="*/ 569794 h 641445"/>
              <a:gd name="connsiteX6" fmla="*/ 590266 w 590266"/>
              <a:gd name="connsiteY6" fmla="*/ 385550 h 641445"/>
              <a:gd name="connsiteX7" fmla="*/ 409433 w 590266"/>
              <a:gd name="connsiteY7" fmla="*/ 160361 h 641445"/>
              <a:gd name="connsiteX8" fmla="*/ 327546 w 590266"/>
              <a:gd name="connsiteY8" fmla="*/ 194481 h 641445"/>
              <a:gd name="connsiteX9" fmla="*/ 150125 w 590266"/>
              <a:gd name="connsiteY9" fmla="*/ 0 h 641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90266" h="641445">
                <a:moveTo>
                  <a:pt x="150125" y="0"/>
                </a:moveTo>
                <a:lnTo>
                  <a:pt x="0" y="116006"/>
                </a:lnTo>
                <a:lnTo>
                  <a:pt x="0" y="371902"/>
                </a:lnTo>
                <a:lnTo>
                  <a:pt x="146713" y="600502"/>
                </a:lnTo>
                <a:lnTo>
                  <a:pt x="365077" y="641445"/>
                </a:lnTo>
                <a:lnTo>
                  <a:pt x="522027" y="569794"/>
                </a:lnTo>
                <a:lnTo>
                  <a:pt x="590266" y="385550"/>
                </a:lnTo>
                <a:lnTo>
                  <a:pt x="409433" y="160361"/>
                </a:lnTo>
                <a:lnTo>
                  <a:pt x="327546" y="194481"/>
                </a:lnTo>
                <a:lnTo>
                  <a:pt x="150125" y="0"/>
                </a:lnTo>
                <a:close/>
              </a:path>
            </a:pathLst>
          </a:custGeom>
          <a:pattFill prst="dkUpDiag">
            <a:fgClr>
              <a:schemeClr val="tx1"/>
            </a:fgClr>
            <a:bgClr>
              <a:schemeClr val="bg2">
                <a:lumMod val="90000"/>
              </a:schemeClr>
            </a:bgClr>
          </a:patt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937C35DB-20F0-40D5-9625-4AF7CAFD0207}"/>
              </a:ext>
            </a:extLst>
          </p:cNvPr>
          <p:cNvSpPr/>
          <p:nvPr/>
        </p:nvSpPr>
        <p:spPr>
          <a:xfrm>
            <a:off x="9783041" y="16272164"/>
            <a:ext cx="462395" cy="316922"/>
          </a:xfrm>
          <a:custGeom>
            <a:avLst/>
            <a:gdLst>
              <a:gd name="connsiteX0" fmla="*/ 41564 w 462395"/>
              <a:gd name="connsiteY0" fmla="*/ 15586 h 316922"/>
              <a:gd name="connsiteX1" fmla="*/ 161059 w 462395"/>
              <a:gd name="connsiteY1" fmla="*/ 15586 h 316922"/>
              <a:gd name="connsiteX2" fmla="*/ 238991 w 462395"/>
              <a:gd name="connsiteY2" fmla="*/ 36368 h 316922"/>
              <a:gd name="connsiteX3" fmla="*/ 384464 w 462395"/>
              <a:gd name="connsiteY3" fmla="*/ 0 h 316922"/>
              <a:gd name="connsiteX4" fmla="*/ 462395 w 462395"/>
              <a:gd name="connsiteY4" fmla="*/ 197427 h 316922"/>
              <a:gd name="connsiteX5" fmla="*/ 405245 w 462395"/>
              <a:gd name="connsiteY5" fmla="*/ 280554 h 316922"/>
              <a:gd name="connsiteX6" fmla="*/ 109104 w 462395"/>
              <a:gd name="connsiteY6" fmla="*/ 316922 h 316922"/>
              <a:gd name="connsiteX7" fmla="*/ 0 w 462395"/>
              <a:gd name="connsiteY7" fmla="*/ 285750 h 316922"/>
              <a:gd name="connsiteX8" fmla="*/ 83127 w 462395"/>
              <a:gd name="connsiteY8" fmla="*/ 187036 h 316922"/>
              <a:gd name="connsiteX9" fmla="*/ 41564 w 462395"/>
              <a:gd name="connsiteY9" fmla="*/ 15586 h 316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395" h="316922">
                <a:moveTo>
                  <a:pt x="41564" y="15586"/>
                </a:moveTo>
                <a:lnTo>
                  <a:pt x="161059" y="15586"/>
                </a:lnTo>
                <a:lnTo>
                  <a:pt x="238991" y="36368"/>
                </a:lnTo>
                <a:lnTo>
                  <a:pt x="384464" y="0"/>
                </a:lnTo>
                <a:lnTo>
                  <a:pt x="462395" y="197427"/>
                </a:lnTo>
                <a:lnTo>
                  <a:pt x="405245" y="280554"/>
                </a:lnTo>
                <a:lnTo>
                  <a:pt x="109104" y="316922"/>
                </a:lnTo>
                <a:lnTo>
                  <a:pt x="0" y="285750"/>
                </a:lnTo>
                <a:lnTo>
                  <a:pt x="83127" y="187036"/>
                </a:lnTo>
                <a:lnTo>
                  <a:pt x="41564" y="15586"/>
                </a:lnTo>
                <a:close/>
              </a:path>
            </a:pathLst>
          </a:custGeom>
          <a:pattFill prst="dkUpDiag">
            <a:fgClr>
              <a:schemeClr val="tx1"/>
            </a:fgClr>
            <a:bgClr>
              <a:schemeClr val="bg2">
                <a:lumMod val="90000"/>
              </a:schemeClr>
            </a:bgClr>
          </a:patt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80D80F8F-E7DA-4D32-9C89-C747F77D3678}"/>
              </a:ext>
            </a:extLst>
          </p:cNvPr>
          <p:cNvSpPr/>
          <p:nvPr/>
        </p:nvSpPr>
        <p:spPr>
          <a:xfrm>
            <a:off x="6939705" y="11310050"/>
            <a:ext cx="451985" cy="378972"/>
          </a:xfrm>
          <a:custGeom>
            <a:avLst/>
            <a:gdLst>
              <a:gd name="connsiteX0" fmla="*/ 55629 w 451985"/>
              <a:gd name="connsiteY0" fmla="*/ 83444 h 378972"/>
              <a:gd name="connsiteX1" fmla="*/ 55629 w 451985"/>
              <a:gd name="connsiteY1" fmla="*/ 83444 h 378972"/>
              <a:gd name="connsiteX2" fmla="*/ 0 w 451985"/>
              <a:gd name="connsiteY2" fmla="*/ 215562 h 378972"/>
              <a:gd name="connsiteX3" fmla="*/ 100827 w 451985"/>
              <a:gd name="connsiteY3" fmla="*/ 358111 h 378972"/>
              <a:gd name="connsiteX4" fmla="*/ 219039 w 451985"/>
              <a:gd name="connsiteY4" fmla="*/ 378972 h 378972"/>
              <a:gd name="connsiteX5" fmla="*/ 351157 w 451985"/>
              <a:gd name="connsiteY5" fmla="*/ 267714 h 378972"/>
              <a:gd name="connsiteX6" fmla="*/ 445031 w 451985"/>
              <a:gd name="connsiteY6" fmla="*/ 139072 h 378972"/>
              <a:gd name="connsiteX7" fmla="*/ 451985 w 451985"/>
              <a:gd name="connsiteY7" fmla="*/ 0 h 378972"/>
              <a:gd name="connsiteX8" fmla="*/ 229469 w 451985"/>
              <a:gd name="connsiteY8" fmla="*/ 27815 h 378972"/>
              <a:gd name="connsiteX9" fmla="*/ 55629 w 451985"/>
              <a:gd name="connsiteY9" fmla="*/ 83444 h 37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51985" h="378972">
                <a:moveTo>
                  <a:pt x="55629" y="83444"/>
                </a:moveTo>
                <a:lnTo>
                  <a:pt x="55629" y="83444"/>
                </a:lnTo>
                <a:lnTo>
                  <a:pt x="0" y="215562"/>
                </a:lnTo>
                <a:lnTo>
                  <a:pt x="100827" y="358111"/>
                </a:lnTo>
                <a:lnTo>
                  <a:pt x="219039" y="378972"/>
                </a:lnTo>
                <a:lnTo>
                  <a:pt x="351157" y="267714"/>
                </a:lnTo>
                <a:lnTo>
                  <a:pt x="445031" y="139072"/>
                </a:lnTo>
                <a:lnTo>
                  <a:pt x="451985" y="0"/>
                </a:lnTo>
                <a:lnTo>
                  <a:pt x="229469" y="27815"/>
                </a:lnTo>
                <a:lnTo>
                  <a:pt x="55629" y="83444"/>
                </a:lnTo>
                <a:close/>
              </a:path>
            </a:pathLst>
          </a:custGeom>
          <a:pattFill prst="dkUpDiag">
            <a:fgClr>
              <a:schemeClr val="tx1"/>
            </a:fgClr>
            <a:bgClr>
              <a:schemeClr val="bg2">
                <a:lumMod val="90000"/>
              </a:schemeClr>
            </a:bgClr>
          </a:patt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D611DF49-120B-454E-A594-20B19D6B6BB7}"/>
              </a:ext>
            </a:extLst>
          </p:cNvPr>
          <p:cNvSpPr/>
          <p:nvPr/>
        </p:nvSpPr>
        <p:spPr>
          <a:xfrm>
            <a:off x="3051159" y="5699602"/>
            <a:ext cx="487995" cy="454831"/>
          </a:xfrm>
          <a:custGeom>
            <a:avLst/>
            <a:gdLst>
              <a:gd name="connsiteX0" fmla="*/ 393239 w 487995"/>
              <a:gd name="connsiteY0" fmla="*/ 0 h 454831"/>
              <a:gd name="connsiteX1" fmla="*/ 180037 w 487995"/>
              <a:gd name="connsiteY1" fmla="*/ 23689 h 454831"/>
              <a:gd name="connsiteX2" fmla="*/ 198988 w 487995"/>
              <a:gd name="connsiteY2" fmla="*/ 165824 h 454831"/>
              <a:gd name="connsiteX3" fmla="*/ 52116 w 487995"/>
              <a:gd name="connsiteY3" fmla="*/ 132659 h 454831"/>
              <a:gd name="connsiteX4" fmla="*/ 0 w 487995"/>
              <a:gd name="connsiteY4" fmla="*/ 194251 h 454831"/>
              <a:gd name="connsiteX5" fmla="*/ 42640 w 487995"/>
              <a:gd name="connsiteY5" fmla="*/ 336386 h 454831"/>
              <a:gd name="connsiteX6" fmla="*/ 208464 w 487995"/>
              <a:gd name="connsiteY6" fmla="*/ 350599 h 454831"/>
              <a:gd name="connsiteX7" fmla="*/ 232153 w 487995"/>
              <a:gd name="connsiteY7" fmla="*/ 440618 h 454831"/>
              <a:gd name="connsiteX8" fmla="*/ 407452 w 487995"/>
              <a:gd name="connsiteY8" fmla="*/ 454831 h 454831"/>
              <a:gd name="connsiteX9" fmla="*/ 487995 w 487995"/>
              <a:gd name="connsiteY9" fmla="*/ 289007 h 454831"/>
              <a:gd name="connsiteX10" fmla="*/ 454831 w 487995"/>
              <a:gd name="connsiteY10" fmla="*/ 71067 h 454831"/>
              <a:gd name="connsiteX11" fmla="*/ 393239 w 487995"/>
              <a:gd name="connsiteY11" fmla="*/ 0 h 454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87995" h="454831">
                <a:moveTo>
                  <a:pt x="393239" y="0"/>
                </a:moveTo>
                <a:lnTo>
                  <a:pt x="180037" y="23689"/>
                </a:lnTo>
                <a:lnTo>
                  <a:pt x="198988" y="165824"/>
                </a:lnTo>
                <a:lnTo>
                  <a:pt x="52116" y="132659"/>
                </a:lnTo>
                <a:lnTo>
                  <a:pt x="0" y="194251"/>
                </a:lnTo>
                <a:lnTo>
                  <a:pt x="42640" y="336386"/>
                </a:lnTo>
                <a:lnTo>
                  <a:pt x="208464" y="350599"/>
                </a:lnTo>
                <a:lnTo>
                  <a:pt x="232153" y="440618"/>
                </a:lnTo>
                <a:lnTo>
                  <a:pt x="407452" y="454831"/>
                </a:lnTo>
                <a:lnTo>
                  <a:pt x="487995" y="289007"/>
                </a:lnTo>
                <a:lnTo>
                  <a:pt x="454831" y="71067"/>
                </a:lnTo>
                <a:lnTo>
                  <a:pt x="393239" y="0"/>
                </a:lnTo>
                <a:close/>
              </a:path>
            </a:pathLst>
          </a:custGeom>
          <a:pattFill prst="dkUpDiag">
            <a:fgClr>
              <a:schemeClr val="tx1"/>
            </a:fgClr>
            <a:bgClr>
              <a:schemeClr val="bg2">
                <a:lumMod val="90000"/>
              </a:schemeClr>
            </a:bgClr>
          </a:patt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42ECFF2A-3DF3-4C8E-A730-1BF511918173}"/>
              </a:ext>
            </a:extLst>
          </p:cNvPr>
          <p:cNvSpPr/>
          <p:nvPr/>
        </p:nvSpPr>
        <p:spPr>
          <a:xfrm>
            <a:off x="14733639" y="16982768"/>
            <a:ext cx="390832" cy="376084"/>
          </a:xfrm>
          <a:custGeom>
            <a:avLst/>
            <a:gdLst>
              <a:gd name="connsiteX0" fmla="*/ 228600 w 390832"/>
              <a:gd name="connsiteY0" fmla="*/ 0 h 376084"/>
              <a:gd name="connsiteX1" fmla="*/ 14748 w 390832"/>
              <a:gd name="connsiteY1" fmla="*/ 66367 h 376084"/>
              <a:gd name="connsiteX2" fmla="*/ 0 w 390832"/>
              <a:gd name="connsiteY2" fmla="*/ 272845 h 376084"/>
              <a:gd name="connsiteX3" fmla="*/ 228600 w 390832"/>
              <a:gd name="connsiteY3" fmla="*/ 376084 h 376084"/>
              <a:gd name="connsiteX4" fmla="*/ 390832 w 390832"/>
              <a:gd name="connsiteY4" fmla="*/ 235974 h 376084"/>
              <a:gd name="connsiteX5" fmla="*/ 390832 w 390832"/>
              <a:gd name="connsiteY5" fmla="*/ 88490 h 376084"/>
              <a:gd name="connsiteX6" fmla="*/ 287593 w 390832"/>
              <a:gd name="connsiteY6" fmla="*/ 14748 h 376084"/>
              <a:gd name="connsiteX7" fmla="*/ 228600 w 390832"/>
              <a:gd name="connsiteY7" fmla="*/ 0 h 376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90832" h="376084">
                <a:moveTo>
                  <a:pt x="228600" y="0"/>
                </a:moveTo>
                <a:lnTo>
                  <a:pt x="14748" y="66367"/>
                </a:lnTo>
                <a:lnTo>
                  <a:pt x="0" y="272845"/>
                </a:lnTo>
                <a:lnTo>
                  <a:pt x="228600" y="376084"/>
                </a:lnTo>
                <a:lnTo>
                  <a:pt x="390832" y="235974"/>
                </a:lnTo>
                <a:lnTo>
                  <a:pt x="390832" y="88490"/>
                </a:lnTo>
                <a:lnTo>
                  <a:pt x="287593" y="14748"/>
                </a:lnTo>
                <a:lnTo>
                  <a:pt x="228600" y="0"/>
                </a:lnTo>
                <a:close/>
              </a:path>
            </a:pathLst>
          </a:custGeom>
          <a:pattFill prst="dkUpDiag">
            <a:fgClr>
              <a:schemeClr val="tx1"/>
            </a:fgClr>
            <a:bgClr>
              <a:schemeClr val="bg2">
                <a:lumMod val="90000"/>
              </a:schemeClr>
            </a:bgClr>
          </a:patt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" name="Oval 70">
            <a:extLst>
              <a:ext uri="{FF2B5EF4-FFF2-40B4-BE49-F238E27FC236}">
                <a16:creationId xmlns:a16="http://schemas.microsoft.com/office/drawing/2014/main" id="{23326FC3-E8C2-436B-AE9F-11565F9CCBB8}"/>
              </a:ext>
            </a:extLst>
          </p:cNvPr>
          <p:cNvSpPr/>
          <p:nvPr/>
        </p:nvSpPr>
        <p:spPr>
          <a:xfrm>
            <a:off x="14073265" y="10223917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Oval 73">
            <a:extLst>
              <a:ext uri="{FF2B5EF4-FFF2-40B4-BE49-F238E27FC236}">
                <a16:creationId xmlns:a16="http://schemas.microsoft.com/office/drawing/2014/main" id="{3D693EA1-BBD8-476B-B5F1-07C7F4DD54B5}"/>
              </a:ext>
            </a:extLst>
          </p:cNvPr>
          <p:cNvSpPr/>
          <p:nvPr/>
        </p:nvSpPr>
        <p:spPr>
          <a:xfrm>
            <a:off x="13020160" y="9456128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Oval 74">
            <a:extLst>
              <a:ext uri="{FF2B5EF4-FFF2-40B4-BE49-F238E27FC236}">
                <a16:creationId xmlns:a16="http://schemas.microsoft.com/office/drawing/2014/main" id="{056CD798-B812-43CD-BB5C-9402FC17B386}"/>
              </a:ext>
            </a:extLst>
          </p:cNvPr>
          <p:cNvSpPr/>
          <p:nvPr/>
        </p:nvSpPr>
        <p:spPr>
          <a:xfrm>
            <a:off x="15643353" y="10291974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Oval 75">
            <a:extLst>
              <a:ext uri="{FF2B5EF4-FFF2-40B4-BE49-F238E27FC236}">
                <a16:creationId xmlns:a16="http://schemas.microsoft.com/office/drawing/2014/main" id="{0110CD73-5031-42D0-B170-D53435FB91DC}"/>
              </a:ext>
            </a:extLst>
          </p:cNvPr>
          <p:cNvSpPr/>
          <p:nvPr/>
        </p:nvSpPr>
        <p:spPr>
          <a:xfrm>
            <a:off x="9022311" y="13282781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Oval 76">
            <a:extLst>
              <a:ext uri="{FF2B5EF4-FFF2-40B4-BE49-F238E27FC236}">
                <a16:creationId xmlns:a16="http://schemas.microsoft.com/office/drawing/2014/main" id="{89B9048B-126A-4190-9611-E614CF7AFB16}"/>
              </a:ext>
            </a:extLst>
          </p:cNvPr>
          <p:cNvSpPr/>
          <p:nvPr/>
        </p:nvSpPr>
        <p:spPr>
          <a:xfrm>
            <a:off x="9634500" y="11037946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Oval 77">
            <a:extLst>
              <a:ext uri="{FF2B5EF4-FFF2-40B4-BE49-F238E27FC236}">
                <a16:creationId xmlns:a16="http://schemas.microsoft.com/office/drawing/2014/main" id="{7324ACA8-84A6-4893-81AE-AE0210940955}"/>
              </a:ext>
            </a:extLst>
          </p:cNvPr>
          <p:cNvSpPr/>
          <p:nvPr/>
        </p:nvSpPr>
        <p:spPr>
          <a:xfrm>
            <a:off x="11798548" y="11580295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Oval 79">
            <a:extLst>
              <a:ext uri="{FF2B5EF4-FFF2-40B4-BE49-F238E27FC236}">
                <a16:creationId xmlns:a16="http://schemas.microsoft.com/office/drawing/2014/main" id="{37177EC5-6242-4EE9-9E0E-DDDD1B0C9B64}"/>
              </a:ext>
            </a:extLst>
          </p:cNvPr>
          <p:cNvSpPr/>
          <p:nvPr/>
        </p:nvSpPr>
        <p:spPr>
          <a:xfrm>
            <a:off x="4406218" y="14432573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Oval 80">
            <a:extLst>
              <a:ext uri="{FF2B5EF4-FFF2-40B4-BE49-F238E27FC236}">
                <a16:creationId xmlns:a16="http://schemas.microsoft.com/office/drawing/2014/main" id="{786D0201-A6D2-4982-959A-DF196D02EF3D}"/>
              </a:ext>
            </a:extLst>
          </p:cNvPr>
          <p:cNvSpPr/>
          <p:nvPr/>
        </p:nvSpPr>
        <p:spPr>
          <a:xfrm>
            <a:off x="4101221" y="9297809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Oval 81">
            <a:extLst>
              <a:ext uri="{FF2B5EF4-FFF2-40B4-BE49-F238E27FC236}">
                <a16:creationId xmlns:a16="http://schemas.microsoft.com/office/drawing/2014/main" id="{A8722656-6A00-4DF3-B38F-7DE3A2E44000}"/>
              </a:ext>
            </a:extLst>
          </p:cNvPr>
          <p:cNvSpPr/>
          <p:nvPr/>
        </p:nvSpPr>
        <p:spPr>
          <a:xfrm>
            <a:off x="7561844" y="9286163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Oval 82">
            <a:extLst>
              <a:ext uri="{FF2B5EF4-FFF2-40B4-BE49-F238E27FC236}">
                <a16:creationId xmlns:a16="http://schemas.microsoft.com/office/drawing/2014/main" id="{727F4FB2-A21C-4980-8972-FAF18AA7112E}"/>
              </a:ext>
            </a:extLst>
          </p:cNvPr>
          <p:cNvSpPr/>
          <p:nvPr/>
        </p:nvSpPr>
        <p:spPr>
          <a:xfrm>
            <a:off x="6006193" y="8489491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C9D51862-A32D-4B14-ABA5-9BFC9D6D4496}"/>
              </a:ext>
            </a:extLst>
          </p:cNvPr>
          <p:cNvSpPr/>
          <p:nvPr/>
        </p:nvSpPr>
        <p:spPr>
          <a:xfrm>
            <a:off x="6770474" y="10552028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5A00645A-4819-4739-B631-9B36791150D1}"/>
              </a:ext>
            </a:extLst>
          </p:cNvPr>
          <p:cNvSpPr/>
          <p:nvPr/>
        </p:nvSpPr>
        <p:spPr>
          <a:xfrm>
            <a:off x="6232271" y="3596120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C8E293D5-21F8-4FBA-943B-7B9BBFBB281C}"/>
              </a:ext>
            </a:extLst>
          </p:cNvPr>
          <p:cNvSpPr/>
          <p:nvPr/>
        </p:nvSpPr>
        <p:spPr>
          <a:xfrm>
            <a:off x="2200099" y="8860822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7E58AB17-ED07-4154-A9E8-B9C42579859A}"/>
              </a:ext>
            </a:extLst>
          </p:cNvPr>
          <p:cNvSpPr/>
          <p:nvPr/>
        </p:nvSpPr>
        <p:spPr>
          <a:xfrm>
            <a:off x="17645767" y="17352430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Oval 87">
            <a:extLst>
              <a:ext uri="{FF2B5EF4-FFF2-40B4-BE49-F238E27FC236}">
                <a16:creationId xmlns:a16="http://schemas.microsoft.com/office/drawing/2014/main" id="{4CF4EB1C-A6B5-42E8-90C1-23B6769F7E64}"/>
              </a:ext>
            </a:extLst>
          </p:cNvPr>
          <p:cNvSpPr/>
          <p:nvPr/>
        </p:nvSpPr>
        <p:spPr>
          <a:xfrm>
            <a:off x="17878456" y="10490374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Oval 88">
            <a:extLst>
              <a:ext uri="{FF2B5EF4-FFF2-40B4-BE49-F238E27FC236}">
                <a16:creationId xmlns:a16="http://schemas.microsoft.com/office/drawing/2014/main" id="{1F2C4280-2D80-4989-B492-BF18F979CDE7}"/>
              </a:ext>
            </a:extLst>
          </p:cNvPr>
          <p:cNvSpPr/>
          <p:nvPr/>
        </p:nvSpPr>
        <p:spPr>
          <a:xfrm>
            <a:off x="20797790" y="10644456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Oval 89">
            <a:extLst>
              <a:ext uri="{FF2B5EF4-FFF2-40B4-BE49-F238E27FC236}">
                <a16:creationId xmlns:a16="http://schemas.microsoft.com/office/drawing/2014/main" id="{AB1A6A57-8E80-4F03-8344-36E6F4BB1890}"/>
              </a:ext>
            </a:extLst>
          </p:cNvPr>
          <p:cNvSpPr/>
          <p:nvPr/>
        </p:nvSpPr>
        <p:spPr>
          <a:xfrm>
            <a:off x="19223678" y="11087332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E56AFF35-7774-4C6F-B58D-21E631B62654}"/>
              </a:ext>
            </a:extLst>
          </p:cNvPr>
          <p:cNvSpPr/>
          <p:nvPr/>
        </p:nvSpPr>
        <p:spPr>
          <a:xfrm>
            <a:off x="24425975" y="13292425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" name="Oval 91">
            <a:extLst>
              <a:ext uri="{FF2B5EF4-FFF2-40B4-BE49-F238E27FC236}">
                <a16:creationId xmlns:a16="http://schemas.microsoft.com/office/drawing/2014/main" id="{6078CC0B-90C3-4D93-A190-F78D09506362}"/>
              </a:ext>
            </a:extLst>
          </p:cNvPr>
          <p:cNvSpPr/>
          <p:nvPr/>
        </p:nvSpPr>
        <p:spPr>
          <a:xfrm>
            <a:off x="20128143" y="16887455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" name="TextBox 92">
            <a:extLst>
              <a:ext uri="{FF2B5EF4-FFF2-40B4-BE49-F238E27FC236}">
                <a16:creationId xmlns:a16="http://schemas.microsoft.com/office/drawing/2014/main" id="{3AE7DED1-8D97-4F1C-BD6C-6BCE1F41DEF0}"/>
              </a:ext>
            </a:extLst>
          </p:cNvPr>
          <p:cNvSpPr txBox="1"/>
          <p:nvPr/>
        </p:nvSpPr>
        <p:spPr>
          <a:xfrm>
            <a:off x="22410969" y="15474161"/>
            <a:ext cx="1028583" cy="430887"/>
          </a:xfrm>
          <a:prstGeom prst="rect">
            <a:avLst/>
          </a:prstGeom>
          <a:solidFill>
            <a:srgbClr val="F6F7F3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/>
              <a:t>CAEN</a:t>
            </a:r>
          </a:p>
        </p:txBody>
      </p:sp>
      <p:sp>
        <p:nvSpPr>
          <p:cNvPr id="94" name="TextBox 93">
            <a:extLst>
              <a:ext uri="{FF2B5EF4-FFF2-40B4-BE49-F238E27FC236}">
                <a16:creationId xmlns:a16="http://schemas.microsoft.com/office/drawing/2014/main" id="{587CE2E1-EEA5-4814-85A1-C9703F7B71C2}"/>
              </a:ext>
            </a:extLst>
          </p:cNvPr>
          <p:cNvSpPr txBox="1"/>
          <p:nvPr/>
        </p:nvSpPr>
        <p:spPr>
          <a:xfrm>
            <a:off x="13277953" y="16200785"/>
            <a:ext cx="1824137" cy="584775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Caumont</a:t>
            </a:r>
          </a:p>
        </p:txBody>
      </p:sp>
      <p:sp>
        <p:nvSpPr>
          <p:cNvPr id="95" name="TextBox 94">
            <a:extLst>
              <a:ext uri="{FF2B5EF4-FFF2-40B4-BE49-F238E27FC236}">
                <a16:creationId xmlns:a16="http://schemas.microsoft.com/office/drawing/2014/main" id="{6741770F-3049-44DE-966D-5452F99DB9F2}"/>
              </a:ext>
            </a:extLst>
          </p:cNvPr>
          <p:cNvSpPr txBox="1"/>
          <p:nvPr/>
        </p:nvSpPr>
        <p:spPr>
          <a:xfrm>
            <a:off x="4609716" y="11326727"/>
            <a:ext cx="1824137" cy="584775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Carentan</a:t>
            </a:r>
          </a:p>
        </p:txBody>
      </p:sp>
      <p:sp>
        <p:nvSpPr>
          <p:cNvPr id="96" name="TextBox 95">
            <a:extLst>
              <a:ext uri="{FF2B5EF4-FFF2-40B4-BE49-F238E27FC236}">
                <a16:creationId xmlns:a16="http://schemas.microsoft.com/office/drawing/2014/main" id="{9C7F8A5C-3DD1-47AA-960E-076390B5AA2C}"/>
              </a:ext>
            </a:extLst>
          </p:cNvPr>
          <p:cNvSpPr txBox="1"/>
          <p:nvPr/>
        </p:nvSpPr>
        <p:spPr>
          <a:xfrm>
            <a:off x="3508133" y="5464861"/>
            <a:ext cx="128854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Valognes</a:t>
            </a:r>
            <a:endParaRPr lang="en-US" sz="2000" b="1" dirty="0"/>
          </a:p>
        </p:txBody>
      </p:sp>
      <p:sp>
        <p:nvSpPr>
          <p:cNvPr id="97" name="TextBox 96">
            <a:extLst>
              <a:ext uri="{FF2B5EF4-FFF2-40B4-BE49-F238E27FC236}">
                <a16:creationId xmlns:a16="http://schemas.microsoft.com/office/drawing/2014/main" id="{2038B070-FA3E-4475-AEF3-0516B0A84F6B}"/>
              </a:ext>
            </a:extLst>
          </p:cNvPr>
          <p:cNvSpPr txBox="1"/>
          <p:nvPr/>
        </p:nvSpPr>
        <p:spPr>
          <a:xfrm>
            <a:off x="355993" y="1213866"/>
            <a:ext cx="214906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/>
              <a:t>CHERBOURG</a:t>
            </a:r>
          </a:p>
        </p:txBody>
      </p:sp>
      <p:sp>
        <p:nvSpPr>
          <p:cNvPr id="98" name="TextBox 97">
            <a:extLst>
              <a:ext uri="{FF2B5EF4-FFF2-40B4-BE49-F238E27FC236}">
                <a16:creationId xmlns:a16="http://schemas.microsoft.com/office/drawing/2014/main" id="{FCC1B0A1-FCD7-4008-96B7-D0A6224CEA1A}"/>
              </a:ext>
            </a:extLst>
          </p:cNvPr>
          <p:cNvSpPr txBox="1"/>
          <p:nvPr/>
        </p:nvSpPr>
        <p:spPr>
          <a:xfrm>
            <a:off x="11935330" y="11372801"/>
            <a:ext cx="15100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Colombiéres</a:t>
            </a:r>
            <a:r>
              <a:rPr lang="en-US" sz="2000" b="1" dirty="0"/>
              <a:t>  </a:t>
            </a:r>
          </a:p>
        </p:txBody>
      </p:sp>
      <p:sp>
        <p:nvSpPr>
          <p:cNvPr id="99" name="TextBox 98">
            <a:extLst>
              <a:ext uri="{FF2B5EF4-FFF2-40B4-BE49-F238E27FC236}">
                <a16:creationId xmlns:a16="http://schemas.microsoft.com/office/drawing/2014/main" id="{581A314A-C2DC-49F5-9852-130DAD6AFC2E}"/>
              </a:ext>
            </a:extLst>
          </p:cNvPr>
          <p:cNvSpPr txBox="1"/>
          <p:nvPr/>
        </p:nvSpPr>
        <p:spPr>
          <a:xfrm>
            <a:off x="13521527" y="10380164"/>
            <a:ext cx="15100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Colleville</a:t>
            </a:r>
            <a:endParaRPr lang="en-US" sz="2000" b="1" dirty="0"/>
          </a:p>
        </p:txBody>
      </p:sp>
      <p:sp>
        <p:nvSpPr>
          <p:cNvPr id="100" name="TextBox 99">
            <a:extLst>
              <a:ext uri="{FF2B5EF4-FFF2-40B4-BE49-F238E27FC236}">
                <a16:creationId xmlns:a16="http://schemas.microsoft.com/office/drawing/2014/main" id="{1E55AEAE-C6CF-4EE4-A495-139B427D3FF6}"/>
              </a:ext>
            </a:extLst>
          </p:cNvPr>
          <p:cNvSpPr txBox="1"/>
          <p:nvPr/>
        </p:nvSpPr>
        <p:spPr>
          <a:xfrm>
            <a:off x="11850048" y="9567522"/>
            <a:ext cx="15100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Vierville</a:t>
            </a:r>
            <a:endParaRPr lang="en-US" sz="2000" b="1" dirty="0"/>
          </a:p>
        </p:txBody>
      </p:sp>
      <p:sp>
        <p:nvSpPr>
          <p:cNvPr id="101" name="TextBox 100">
            <a:extLst>
              <a:ext uri="{FF2B5EF4-FFF2-40B4-BE49-F238E27FC236}">
                <a16:creationId xmlns:a16="http://schemas.microsoft.com/office/drawing/2014/main" id="{8754FFD8-1141-4D91-9030-B9E958E3F2BD}"/>
              </a:ext>
            </a:extLst>
          </p:cNvPr>
          <p:cNvSpPr txBox="1"/>
          <p:nvPr/>
        </p:nvSpPr>
        <p:spPr>
          <a:xfrm>
            <a:off x="14922173" y="9678317"/>
            <a:ext cx="20362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/>
              <a:t>Port-</a:t>
            </a:r>
            <a:r>
              <a:rPr lang="en-US" sz="2000" b="1" dirty="0" err="1"/>
              <a:t>en</a:t>
            </a:r>
            <a:r>
              <a:rPr lang="en-US" sz="2000" b="1" dirty="0"/>
              <a:t>-</a:t>
            </a:r>
            <a:r>
              <a:rPr lang="en-US" sz="2000" b="1" dirty="0" err="1"/>
              <a:t>Bessin</a:t>
            </a:r>
            <a:endParaRPr lang="en-US" sz="2000" b="1" dirty="0"/>
          </a:p>
        </p:txBody>
      </p:sp>
      <p:sp>
        <p:nvSpPr>
          <p:cNvPr id="102" name="TextBox 101">
            <a:extLst>
              <a:ext uri="{FF2B5EF4-FFF2-40B4-BE49-F238E27FC236}">
                <a16:creationId xmlns:a16="http://schemas.microsoft.com/office/drawing/2014/main" id="{819B4E07-815C-4970-9126-0F74D0EB6632}"/>
              </a:ext>
            </a:extLst>
          </p:cNvPr>
          <p:cNvSpPr txBox="1"/>
          <p:nvPr/>
        </p:nvSpPr>
        <p:spPr>
          <a:xfrm>
            <a:off x="16971760" y="9964280"/>
            <a:ext cx="203621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Arromanches</a:t>
            </a:r>
            <a:endParaRPr lang="en-US" sz="2000" b="1" dirty="0"/>
          </a:p>
        </p:txBody>
      </p:sp>
      <p:sp>
        <p:nvSpPr>
          <p:cNvPr id="103" name="TextBox 102">
            <a:extLst>
              <a:ext uri="{FF2B5EF4-FFF2-40B4-BE49-F238E27FC236}">
                <a16:creationId xmlns:a16="http://schemas.microsoft.com/office/drawing/2014/main" id="{4F5F1ABE-3418-412F-8408-915F4B3616EE}"/>
              </a:ext>
            </a:extLst>
          </p:cNvPr>
          <p:cNvSpPr txBox="1"/>
          <p:nvPr/>
        </p:nvSpPr>
        <p:spPr>
          <a:xfrm>
            <a:off x="20249340" y="10131879"/>
            <a:ext cx="15100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Courseulles</a:t>
            </a:r>
            <a:endParaRPr lang="en-US" sz="2000" b="1" dirty="0"/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9B33BEBD-1D48-4276-9E7A-D6E1C01B4673}"/>
              </a:ext>
            </a:extLst>
          </p:cNvPr>
          <p:cNvSpPr/>
          <p:nvPr/>
        </p:nvSpPr>
        <p:spPr>
          <a:xfrm>
            <a:off x="24187031" y="11927770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5" name="TextBox 104">
            <a:extLst>
              <a:ext uri="{FF2B5EF4-FFF2-40B4-BE49-F238E27FC236}">
                <a16:creationId xmlns:a16="http://schemas.microsoft.com/office/drawing/2014/main" id="{C1EA5969-7377-4ECD-BB3F-38382B69454F}"/>
              </a:ext>
            </a:extLst>
          </p:cNvPr>
          <p:cNvSpPr txBox="1"/>
          <p:nvPr/>
        </p:nvSpPr>
        <p:spPr>
          <a:xfrm>
            <a:off x="23645981" y="11328063"/>
            <a:ext cx="151005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Ouistreham</a:t>
            </a:r>
            <a:endParaRPr lang="en-US" sz="2000" b="1" dirty="0"/>
          </a:p>
        </p:txBody>
      </p:sp>
      <p:sp>
        <p:nvSpPr>
          <p:cNvPr id="106" name="TextBox 105">
            <a:extLst>
              <a:ext uri="{FF2B5EF4-FFF2-40B4-BE49-F238E27FC236}">
                <a16:creationId xmlns:a16="http://schemas.microsoft.com/office/drawing/2014/main" id="{1F44FCD2-B02C-429E-83E3-04901E865B3E}"/>
              </a:ext>
            </a:extLst>
          </p:cNvPr>
          <p:cNvSpPr txBox="1"/>
          <p:nvPr/>
        </p:nvSpPr>
        <p:spPr>
          <a:xfrm>
            <a:off x="23796408" y="13441654"/>
            <a:ext cx="113987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Ranville</a:t>
            </a:r>
            <a:endParaRPr lang="en-US" sz="2000" b="1" dirty="0"/>
          </a:p>
        </p:txBody>
      </p:sp>
      <p:sp>
        <p:nvSpPr>
          <p:cNvPr id="107" name="Oval 106">
            <a:extLst>
              <a:ext uri="{FF2B5EF4-FFF2-40B4-BE49-F238E27FC236}">
                <a16:creationId xmlns:a16="http://schemas.microsoft.com/office/drawing/2014/main" id="{4DAED575-F060-4AD1-9576-751B9118ADFC}"/>
              </a:ext>
            </a:extLst>
          </p:cNvPr>
          <p:cNvSpPr/>
          <p:nvPr/>
        </p:nvSpPr>
        <p:spPr>
          <a:xfrm>
            <a:off x="18088433" y="15111992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TextBox 107">
            <a:extLst>
              <a:ext uri="{FF2B5EF4-FFF2-40B4-BE49-F238E27FC236}">
                <a16:creationId xmlns:a16="http://schemas.microsoft.com/office/drawing/2014/main" id="{764E2248-D2BC-4E4C-A1BA-688E51859E7F}"/>
              </a:ext>
            </a:extLst>
          </p:cNvPr>
          <p:cNvSpPr txBox="1"/>
          <p:nvPr/>
        </p:nvSpPr>
        <p:spPr>
          <a:xfrm>
            <a:off x="16848295" y="14748500"/>
            <a:ext cx="115355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/>
              <a:t>Juvigny</a:t>
            </a:r>
          </a:p>
        </p:txBody>
      </p:sp>
      <p:sp>
        <p:nvSpPr>
          <p:cNvPr id="109" name="TextBox 108">
            <a:extLst>
              <a:ext uri="{FF2B5EF4-FFF2-40B4-BE49-F238E27FC236}">
                <a16:creationId xmlns:a16="http://schemas.microsoft.com/office/drawing/2014/main" id="{3E703136-8AB5-4226-B804-ACC96562BC42}"/>
              </a:ext>
            </a:extLst>
          </p:cNvPr>
          <p:cNvSpPr txBox="1"/>
          <p:nvPr/>
        </p:nvSpPr>
        <p:spPr>
          <a:xfrm>
            <a:off x="16743583" y="16958204"/>
            <a:ext cx="106818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/>
              <a:t>Villers</a:t>
            </a:r>
          </a:p>
        </p:txBody>
      </p:sp>
      <p:sp>
        <p:nvSpPr>
          <p:cNvPr id="111" name="TextBox 110">
            <a:extLst>
              <a:ext uri="{FF2B5EF4-FFF2-40B4-BE49-F238E27FC236}">
                <a16:creationId xmlns:a16="http://schemas.microsoft.com/office/drawing/2014/main" id="{239CF04F-EC20-4B0E-B41F-0B18D9C77203}"/>
              </a:ext>
            </a:extLst>
          </p:cNvPr>
          <p:cNvSpPr txBox="1"/>
          <p:nvPr/>
        </p:nvSpPr>
        <p:spPr>
          <a:xfrm>
            <a:off x="9849682" y="11088675"/>
            <a:ext cx="9142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Isigny</a:t>
            </a:r>
            <a:endParaRPr lang="en-US" sz="2000" b="1" dirty="0"/>
          </a:p>
        </p:txBody>
      </p:sp>
      <p:sp>
        <p:nvSpPr>
          <p:cNvPr id="112" name="TextBox 111">
            <a:extLst>
              <a:ext uri="{FF2B5EF4-FFF2-40B4-BE49-F238E27FC236}">
                <a16:creationId xmlns:a16="http://schemas.microsoft.com/office/drawing/2014/main" id="{2662DF89-A760-4D47-9F9B-B5101E51147E}"/>
              </a:ext>
            </a:extLst>
          </p:cNvPr>
          <p:cNvSpPr txBox="1"/>
          <p:nvPr/>
        </p:nvSpPr>
        <p:spPr>
          <a:xfrm>
            <a:off x="8079510" y="13045554"/>
            <a:ext cx="856303" cy="615553"/>
          </a:xfrm>
          <a:prstGeom prst="rect">
            <a:avLst/>
          </a:prstGeom>
          <a:solidFill>
            <a:srgbClr val="F6F7F3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/>
              <a:t>St Jean de Daye</a:t>
            </a:r>
          </a:p>
        </p:txBody>
      </p:sp>
      <p:sp>
        <p:nvSpPr>
          <p:cNvPr id="113" name="TextBox 112">
            <a:extLst>
              <a:ext uri="{FF2B5EF4-FFF2-40B4-BE49-F238E27FC236}">
                <a16:creationId xmlns:a16="http://schemas.microsoft.com/office/drawing/2014/main" id="{08108320-8841-471F-9BA6-E5D861750699}"/>
              </a:ext>
            </a:extLst>
          </p:cNvPr>
          <p:cNvSpPr txBox="1"/>
          <p:nvPr/>
        </p:nvSpPr>
        <p:spPr>
          <a:xfrm>
            <a:off x="3335363" y="14504023"/>
            <a:ext cx="971528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Periers</a:t>
            </a:r>
            <a:endParaRPr lang="en-US" sz="2000" b="1" dirty="0"/>
          </a:p>
        </p:txBody>
      </p:sp>
      <p:sp>
        <p:nvSpPr>
          <p:cNvPr id="114" name="TextBox 113">
            <a:extLst>
              <a:ext uri="{FF2B5EF4-FFF2-40B4-BE49-F238E27FC236}">
                <a16:creationId xmlns:a16="http://schemas.microsoft.com/office/drawing/2014/main" id="{21995129-2C9E-4918-952E-52F99E196DE1}"/>
              </a:ext>
            </a:extLst>
          </p:cNvPr>
          <p:cNvSpPr txBox="1"/>
          <p:nvPr/>
        </p:nvSpPr>
        <p:spPr>
          <a:xfrm>
            <a:off x="1045531" y="8799281"/>
            <a:ext cx="115403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/>
              <a:t>St. </a:t>
            </a:r>
            <a:r>
              <a:rPr lang="en-US" sz="2000" b="1" dirty="0" err="1"/>
              <a:t>Sauveir</a:t>
            </a:r>
            <a:endParaRPr lang="en-US" sz="2000" b="1" dirty="0"/>
          </a:p>
        </p:txBody>
      </p:sp>
      <p:sp>
        <p:nvSpPr>
          <p:cNvPr id="116" name="TextBox 115">
            <a:extLst>
              <a:ext uri="{FF2B5EF4-FFF2-40B4-BE49-F238E27FC236}">
                <a16:creationId xmlns:a16="http://schemas.microsoft.com/office/drawing/2014/main" id="{53C9AEEF-A108-474A-AC9C-BAED679AD4C3}"/>
              </a:ext>
            </a:extLst>
          </p:cNvPr>
          <p:cNvSpPr txBox="1"/>
          <p:nvPr/>
        </p:nvSpPr>
        <p:spPr>
          <a:xfrm>
            <a:off x="6105809" y="8316506"/>
            <a:ext cx="115403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/>
              <a:t>St. </a:t>
            </a:r>
            <a:r>
              <a:rPr lang="en-US" sz="2000" b="1" dirty="0" err="1"/>
              <a:t>Mére</a:t>
            </a:r>
            <a:r>
              <a:rPr lang="en-US" sz="2000" b="1" dirty="0"/>
              <a:t> </a:t>
            </a:r>
            <a:r>
              <a:rPr lang="en-US" sz="2000" b="1" dirty="0" err="1"/>
              <a:t>Egilse</a:t>
            </a:r>
            <a:endParaRPr lang="en-US" sz="2000" b="1" dirty="0"/>
          </a:p>
        </p:txBody>
      </p:sp>
      <p:sp>
        <p:nvSpPr>
          <p:cNvPr id="117" name="TextBox 116">
            <a:extLst>
              <a:ext uri="{FF2B5EF4-FFF2-40B4-BE49-F238E27FC236}">
                <a16:creationId xmlns:a16="http://schemas.microsoft.com/office/drawing/2014/main" id="{35C462A9-AEA3-4AC4-87FE-ED331999DC69}"/>
              </a:ext>
            </a:extLst>
          </p:cNvPr>
          <p:cNvSpPr txBox="1"/>
          <p:nvPr/>
        </p:nvSpPr>
        <p:spPr>
          <a:xfrm>
            <a:off x="5513401" y="10068258"/>
            <a:ext cx="1222243" cy="707886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/>
              <a:t>St. </a:t>
            </a:r>
            <a:r>
              <a:rPr lang="en-US" sz="2000" b="1" dirty="0" err="1"/>
              <a:t>Côme</a:t>
            </a:r>
            <a:r>
              <a:rPr lang="en-US" sz="2000" b="1" dirty="0"/>
              <a:t> du Mont</a:t>
            </a:r>
          </a:p>
        </p:txBody>
      </p:sp>
      <p:sp>
        <p:nvSpPr>
          <p:cNvPr id="118" name="TextBox 117">
            <a:extLst>
              <a:ext uri="{FF2B5EF4-FFF2-40B4-BE49-F238E27FC236}">
                <a16:creationId xmlns:a16="http://schemas.microsoft.com/office/drawing/2014/main" id="{CFD1F6A4-722C-4273-9331-9FB4FA160D88}"/>
              </a:ext>
            </a:extLst>
          </p:cNvPr>
          <p:cNvSpPr txBox="1"/>
          <p:nvPr/>
        </p:nvSpPr>
        <p:spPr>
          <a:xfrm>
            <a:off x="7321261" y="9553620"/>
            <a:ext cx="965017" cy="615553"/>
          </a:xfrm>
          <a:prstGeom prst="rect">
            <a:avLst/>
          </a:prstGeom>
          <a:solidFill>
            <a:srgbClr val="F6F7F3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/>
              <a:t>St. Marie du Mont</a:t>
            </a:r>
          </a:p>
        </p:txBody>
      </p:sp>
      <p:sp>
        <p:nvSpPr>
          <p:cNvPr id="143" name="Right Brace 142">
            <a:extLst>
              <a:ext uri="{FF2B5EF4-FFF2-40B4-BE49-F238E27FC236}">
                <a16:creationId xmlns:a16="http://schemas.microsoft.com/office/drawing/2014/main" id="{D33D0586-B9B1-4E37-AC80-C161C8DBC002}"/>
              </a:ext>
            </a:extLst>
          </p:cNvPr>
          <p:cNvSpPr/>
          <p:nvPr/>
        </p:nvSpPr>
        <p:spPr>
          <a:xfrm rot="17646695">
            <a:off x="13681101" y="8006367"/>
            <a:ext cx="846826" cy="2192272"/>
          </a:xfrm>
          <a:prstGeom prst="rightBrace">
            <a:avLst>
              <a:gd name="adj1" fmla="val 8333"/>
              <a:gd name="adj2" fmla="val 52208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4" name="Right Brace 143">
            <a:extLst>
              <a:ext uri="{FF2B5EF4-FFF2-40B4-BE49-F238E27FC236}">
                <a16:creationId xmlns:a16="http://schemas.microsoft.com/office/drawing/2014/main" id="{6535C03A-E12F-4839-80B9-40A10349E0FE}"/>
              </a:ext>
            </a:extLst>
          </p:cNvPr>
          <p:cNvSpPr/>
          <p:nvPr/>
        </p:nvSpPr>
        <p:spPr>
          <a:xfrm rot="17155056">
            <a:off x="21381047" y="6564654"/>
            <a:ext cx="846826" cy="7128060"/>
          </a:xfrm>
          <a:prstGeom prst="rightBrace">
            <a:avLst>
              <a:gd name="adj1" fmla="val 8333"/>
              <a:gd name="adj2" fmla="val 52208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Right Brace 144">
            <a:extLst>
              <a:ext uri="{FF2B5EF4-FFF2-40B4-BE49-F238E27FC236}">
                <a16:creationId xmlns:a16="http://schemas.microsoft.com/office/drawing/2014/main" id="{CC281736-5F75-4C73-A4D1-A896D672BE63}"/>
              </a:ext>
            </a:extLst>
          </p:cNvPr>
          <p:cNvSpPr/>
          <p:nvPr/>
        </p:nvSpPr>
        <p:spPr>
          <a:xfrm rot="19652372">
            <a:off x="8269859" y="6707613"/>
            <a:ext cx="846826" cy="2192272"/>
          </a:xfrm>
          <a:prstGeom prst="rightBrace">
            <a:avLst>
              <a:gd name="adj1" fmla="val 8333"/>
              <a:gd name="adj2" fmla="val 52208"/>
            </a:avLst>
          </a:prstGeom>
          <a:ln w="571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Rectangle 957">
            <a:extLst>
              <a:ext uri="{FF2B5EF4-FFF2-40B4-BE49-F238E27FC236}">
                <a16:creationId xmlns:a16="http://schemas.microsoft.com/office/drawing/2014/main" id="{50BEEFD7-946A-4206-9859-951373904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75828" y="533341"/>
            <a:ext cx="10651312" cy="3340220"/>
          </a:xfrm>
          <a:prstGeom prst="rect">
            <a:avLst/>
          </a:prstGeom>
          <a:solidFill>
            <a:schemeClr val="bg1"/>
          </a:solidFill>
          <a:ln w="15240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anchor="ctr"/>
          <a:lstStyle>
            <a:lvl1pPr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21939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21939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21939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21939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/>
            <a:endParaRPr lang="en-US" altLang="en-US" sz="2400">
              <a:latin typeface="Times New Roman" panose="02020603050405020304" pitchFamily="18" charset="0"/>
            </a:endParaRPr>
          </a:p>
        </p:txBody>
      </p:sp>
      <p:pic>
        <p:nvPicPr>
          <p:cNvPr id="149" name="Picture 959" descr="CSI Crest Medium">
            <a:extLst>
              <a:ext uri="{FF2B5EF4-FFF2-40B4-BE49-F238E27FC236}">
                <a16:creationId xmlns:a16="http://schemas.microsoft.com/office/drawing/2014/main" id="{2002A7EB-7EA3-46E5-A103-85F7FB75F6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63399" y="1092594"/>
            <a:ext cx="2116467" cy="22391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1" name="Text Box 1011">
            <a:extLst>
              <a:ext uri="{FF2B5EF4-FFF2-40B4-BE49-F238E27FC236}">
                <a16:creationId xmlns:a16="http://schemas.microsoft.com/office/drawing/2014/main" id="{877A12B3-98DC-4494-9565-BB466A53B3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99132" y="2971093"/>
            <a:ext cx="4652190" cy="400110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0" tIns="0" rIns="0" bIns="0">
            <a:spAutoFit/>
          </a:bodyPr>
          <a:lstStyle>
            <a:lvl1pPr defTabSz="2435225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 defTabSz="2435225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 defTabSz="2435225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 defTabSz="2435225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 defTabSz="2435225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24352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24352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24352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24352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en-US" altLang="en-US" sz="2600" b="1" dirty="0">
                <a:latin typeface="+mn-lt"/>
              </a:rPr>
              <a:t>0                       8                       16</a:t>
            </a:r>
          </a:p>
        </p:txBody>
      </p:sp>
      <p:sp>
        <p:nvSpPr>
          <p:cNvPr id="152" name="Text Box 1016">
            <a:extLst>
              <a:ext uri="{FF2B5EF4-FFF2-40B4-BE49-F238E27FC236}">
                <a16:creationId xmlns:a16="http://schemas.microsoft.com/office/drawing/2014/main" id="{9171DBD5-E99B-473E-BCC9-23963575BC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33797" y="3233188"/>
            <a:ext cx="1919218" cy="523218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91439" tIns="45719" rIns="91439" bIns="45719">
            <a:spAutoFit/>
          </a:bodyPr>
          <a:lstStyle>
            <a:lvl1pPr defTabSz="915988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 defTabSz="915988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 defTabSz="915988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 defTabSz="915988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 defTabSz="915988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915988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defRPr/>
            </a:pPr>
            <a:r>
              <a:rPr lang="en-US" altLang="en-US" sz="2800" b="1" dirty="0">
                <a:latin typeface="+mn-lt"/>
              </a:rPr>
              <a:t>Kilometers</a:t>
            </a:r>
          </a:p>
        </p:txBody>
      </p:sp>
      <p:grpSp>
        <p:nvGrpSpPr>
          <p:cNvPr id="224" name="Group 223"/>
          <p:cNvGrpSpPr/>
          <p:nvPr/>
        </p:nvGrpSpPr>
        <p:grpSpPr>
          <a:xfrm>
            <a:off x="20012903" y="2716812"/>
            <a:ext cx="3865615" cy="247700"/>
            <a:chOff x="20012904" y="2695936"/>
            <a:chExt cx="1529024" cy="169678"/>
          </a:xfrm>
        </p:grpSpPr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D445E20D-66AB-4118-AB8F-66AD16FA7B3B}"/>
                </a:ext>
              </a:extLst>
            </p:cNvPr>
            <p:cNvGrpSpPr/>
            <p:nvPr/>
          </p:nvGrpSpPr>
          <p:grpSpPr>
            <a:xfrm>
              <a:off x="20012904" y="2697001"/>
              <a:ext cx="765784" cy="168613"/>
              <a:chOff x="4184260" y="16595334"/>
              <a:chExt cx="837695" cy="168613"/>
            </a:xfrm>
          </p:grpSpPr>
          <p:sp>
            <p:nvSpPr>
              <p:cNvPr id="124" name="Rectangle 123">
                <a:extLst>
                  <a:ext uri="{FF2B5EF4-FFF2-40B4-BE49-F238E27FC236}">
                    <a16:creationId xmlns:a16="http://schemas.microsoft.com/office/drawing/2014/main" id="{0146CD4C-DC74-42FC-A619-C1328AE405E8}"/>
                  </a:ext>
                </a:extLst>
              </p:cNvPr>
              <p:cNvSpPr/>
              <p:nvPr/>
            </p:nvSpPr>
            <p:spPr>
              <a:xfrm>
                <a:off x="4184260" y="16596878"/>
                <a:ext cx="416788" cy="167069"/>
              </a:xfrm>
              <a:prstGeom prst="rect">
                <a:avLst/>
              </a:prstGeom>
              <a:solidFill>
                <a:srgbClr val="C00000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E56D9E44-BFB3-4A67-A374-46D496E90F85}"/>
                  </a:ext>
                </a:extLst>
              </p:cNvPr>
              <p:cNvSpPr/>
              <p:nvPr/>
            </p:nvSpPr>
            <p:spPr>
              <a:xfrm>
                <a:off x="4605167" y="16595334"/>
                <a:ext cx="416788" cy="167069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52387464-05A9-4C5B-82E7-171DC3EDF26E}"/>
                </a:ext>
              </a:extLst>
            </p:cNvPr>
            <p:cNvGrpSpPr/>
            <p:nvPr/>
          </p:nvGrpSpPr>
          <p:grpSpPr>
            <a:xfrm>
              <a:off x="20776144" y="2695936"/>
              <a:ext cx="765784" cy="168613"/>
              <a:chOff x="4184260" y="16595334"/>
              <a:chExt cx="837695" cy="168613"/>
            </a:xfrm>
          </p:grpSpPr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E3F9A69C-BDD1-4F4E-BBF6-8686C4EAF11B}"/>
                  </a:ext>
                </a:extLst>
              </p:cNvPr>
              <p:cNvSpPr/>
              <p:nvPr/>
            </p:nvSpPr>
            <p:spPr>
              <a:xfrm>
                <a:off x="4184260" y="16596878"/>
                <a:ext cx="416788" cy="167069"/>
              </a:xfrm>
              <a:prstGeom prst="rect">
                <a:avLst/>
              </a:prstGeom>
              <a:solidFill>
                <a:srgbClr val="C00000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ABF345D7-AC34-4136-AF5C-7C72A4D300E0}"/>
                  </a:ext>
                </a:extLst>
              </p:cNvPr>
              <p:cNvSpPr/>
              <p:nvPr/>
            </p:nvSpPr>
            <p:spPr>
              <a:xfrm>
                <a:off x="4605167" y="16595334"/>
                <a:ext cx="416788" cy="167069"/>
              </a:xfrm>
              <a:prstGeom prst="rect">
                <a:avLst/>
              </a:prstGeom>
              <a:solidFill>
                <a:schemeClr val="bg1"/>
              </a:solidFill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59" name="TextBox 158">
            <a:extLst>
              <a:ext uri="{FF2B5EF4-FFF2-40B4-BE49-F238E27FC236}">
                <a16:creationId xmlns:a16="http://schemas.microsoft.com/office/drawing/2014/main" id="{18E47EBB-9FBC-48C1-9309-BC25B1193239}"/>
              </a:ext>
            </a:extLst>
          </p:cNvPr>
          <p:cNvSpPr txBox="1"/>
          <p:nvPr/>
        </p:nvSpPr>
        <p:spPr>
          <a:xfrm>
            <a:off x="9189489" y="6829679"/>
            <a:ext cx="130790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/>
              <a:t>Utah</a:t>
            </a:r>
          </a:p>
        </p:txBody>
      </p:sp>
      <p:sp>
        <p:nvSpPr>
          <p:cNvPr id="160" name="TextBox 159">
            <a:extLst>
              <a:ext uri="{FF2B5EF4-FFF2-40B4-BE49-F238E27FC236}">
                <a16:creationId xmlns:a16="http://schemas.microsoft.com/office/drawing/2014/main" id="{6F90633B-BE15-4198-A45F-D7FC43032F3F}"/>
              </a:ext>
            </a:extLst>
          </p:cNvPr>
          <p:cNvSpPr txBox="1"/>
          <p:nvPr/>
        </p:nvSpPr>
        <p:spPr>
          <a:xfrm>
            <a:off x="13794894" y="7512591"/>
            <a:ext cx="1932048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b="1" dirty="0"/>
              <a:t>Omaha</a:t>
            </a:r>
          </a:p>
        </p:txBody>
      </p:sp>
      <p:sp>
        <p:nvSpPr>
          <p:cNvPr id="161" name="TextBox 160">
            <a:extLst>
              <a:ext uri="{FF2B5EF4-FFF2-40B4-BE49-F238E27FC236}">
                <a16:creationId xmlns:a16="http://schemas.microsoft.com/office/drawing/2014/main" id="{44331E75-E0CA-4CEC-AEEE-2044C2CC01C9}"/>
              </a:ext>
            </a:extLst>
          </p:cNvPr>
          <p:cNvSpPr txBox="1"/>
          <p:nvPr/>
        </p:nvSpPr>
        <p:spPr>
          <a:xfrm>
            <a:off x="21268194" y="7402417"/>
            <a:ext cx="1932048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/>
              <a:t>Gold</a:t>
            </a:r>
          </a:p>
          <a:p>
            <a:pPr algn="ctr"/>
            <a:r>
              <a:rPr lang="en-US" sz="4000" b="1" dirty="0"/>
              <a:t>Juno</a:t>
            </a:r>
          </a:p>
          <a:p>
            <a:pPr algn="ctr"/>
            <a:r>
              <a:rPr lang="en-US" sz="4000" b="1" dirty="0"/>
              <a:t>Sword</a:t>
            </a:r>
          </a:p>
        </p:txBody>
      </p: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143339EC-DC27-4226-AE7B-81BF5F2B947C}"/>
              </a:ext>
            </a:extLst>
          </p:cNvPr>
          <p:cNvGrpSpPr/>
          <p:nvPr/>
        </p:nvGrpSpPr>
        <p:grpSpPr>
          <a:xfrm>
            <a:off x="11845661" y="5003600"/>
            <a:ext cx="1533344" cy="1601770"/>
            <a:chOff x="4444192" y="2685426"/>
            <a:chExt cx="1533344" cy="1601770"/>
          </a:xfrm>
        </p:grpSpPr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9AD207CC-7EB8-4037-AE20-A3C3803F776D}"/>
                </a:ext>
              </a:extLst>
            </p:cNvPr>
            <p:cNvGrpSpPr/>
            <p:nvPr/>
          </p:nvGrpSpPr>
          <p:grpSpPr>
            <a:xfrm>
              <a:off x="4444192" y="2685426"/>
              <a:ext cx="1533344" cy="1601770"/>
              <a:chOff x="1942154" y="5274486"/>
              <a:chExt cx="1126021" cy="1159997"/>
            </a:xfrm>
          </p:grpSpPr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B31CBE37-3989-4FB7-9FB2-D346F85E3A1D}"/>
                  </a:ext>
                </a:extLst>
              </p:cNvPr>
              <p:cNvSpPr txBox="1"/>
              <p:nvPr/>
            </p:nvSpPr>
            <p:spPr>
              <a:xfrm>
                <a:off x="1957666" y="5274486"/>
                <a:ext cx="1109035" cy="401204"/>
              </a:xfrm>
              <a:prstGeom prst="rect">
                <a:avLst/>
              </a:prstGeom>
              <a:noFill/>
              <a:ln w="10160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3600" b="1" dirty="0">
                    <a:solidFill>
                      <a:srgbClr val="002060"/>
                    </a:solidFill>
                  </a:rPr>
                  <a:t>XXXX</a:t>
                </a:r>
              </a:p>
            </p:txBody>
          </p:sp>
          <p:grpSp>
            <p:nvGrpSpPr>
              <p:cNvPr id="188" name="Group 44">
                <a:extLst>
                  <a:ext uri="{FF2B5EF4-FFF2-40B4-BE49-F238E27FC236}">
                    <a16:creationId xmlns:a16="http://schemas.microsoft.com/office/drawing/2014/main" id="{DFA4C78A-4263-48F9-B2CE-2DC132B2A7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42154" y="5619709"/>
                <a:ext cx="1126021" cy="814774"/>
                <a:chOff x="6337495" y="1655700"/>
                <a:chExt cx="325783" cy="227038"/>
              </a:xfrm>
            </p:grpSpPr>
            <p:sp>
              <p:nvSpPr>
                <p:cNvPr id="189" name="Rectangle 188">
                  <a:extLst>
                    <a:ext uri="{FF2B5EF4-FFF2-40B4-BE49-F238E27FC236}">
                      <a16:creationId xmlns:a16="http://schemas.microsoft.com/office/drawing/2014/main" id="{9EFB6713-7867-46E7-8E33-FC87BF8A0B0C}"/>
                    </a:ext>
                  </a:extLst>
                </p:cNvPr>
                <p:cNvSpPr/>
                <p:nvPr/>
              </p:nvSpPr>
              <p:spPr>
                <a:xfrm>
                  <a:off x="6337495" y="1655700"/>
                  <a:ext cx="325783" cy="227038"/>
                </a:xfrm>
                <a:prstGeom prst="rect">
                  <a:avLst/>
                </a:prstGeom>
                <a:solidFill>
                  <a:schemeClr val="bg1"/>
                </a:solidFill>
                <a:ln w="101600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3D60280-4B2A-4C93-BD59-7AFB99C09304}"/>
                    </a:ext>
                  </a:extLst>
                </p:cNvPr>
                <p:cNvCxnSpPr>
                  <a:cxnSpLocks/>
                  <a:stCxn id="189" idx="0"/>
                  <a:endCxn id="189" idx="0"/>
                </p:cNvCxnSpPr>
                <p:nvPr/>
              </p:nvCxnSpPr>
              <p:spPr>
                <a:xfrm>
                  <a:off x="6500382" y="1655700"/>
                  <a:ext cx="0" cy="0"/>
                </a:xfrm>
                <a:prstGeom prst="line">
                  <a:avLst/>
                </a:prstGeom>
                <a:ln w="101600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86" name="TextBox 185">
              <a:extLst>
                <a:ext uri="{FF2B5EF4-FFF2-40B4-BE49-F238E27FC236}">
                  <a16:creationId xmlns:a16="http://schemas.microsoft.com/office/drawing/2014/main" id="{36E291E1-681E-4268-939F-7E0A09620261}"/>
                </a:ext>
              </a:extLst>
            </p:cNvPr>
            <p:cNvSpPr txBox="1"/>
            <p:nvPr/>
          </p:nvSpPr>
          <p:spPr>
            <a:xfrm>
              <a:off x="4795048" y="3230855"/>
              <a:ext cx="831631" cy="9848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rgbClr val="002060"/>
                  </a:solidFill>
                </a:rPr>
                <a:t>First</a:t>
              </a:r>
            </a:p>
            <a:p>
              <a:pPr algn="ctr"/>
              <a:r>
                <a:rPr lang="en-US" sz="3200" b="1" dirty="0">
                  <a:solidFill>
                    <a:srgbClr val="002060"/>
                  </a:solidFill>
                </a:rPr>
                <a:t>US</a:t>
              </a:r>
            </a:p>
          </p:txBody>
        </p:sp>
      </p:grpSp>
      <p:grpSp>
        <p:nvGrpSpPr>
          <p:cNvPr id="194" name="Group 193">
            <a:extLst>
              <a:ext uri="{FF2B5EF4-FFF2-40B4-BE49-F238E27FC236}">
                <a16:creationId xmlns:a16="http://schemas.microsoft.com/office/drawing/2014/main" id="{3A7CA4E8-85F6-4983-B14C-AEDCF092A756}"/>
              </a:ext>
            </a:extLst>
          </p:cNvPr>
          <p:cNvGrpSpPr/>
          <p:nvPr/>
        </p:nvGrpSpPr>
        <p:grpSpPr>
          <a:xfrm>
            <a:off x="21972283" y="5584669"/>
            <a:ext cx="1533344" cy="1601770"/>
            <a:chOff x="4444192" y="2685426"/>
            <a:chExt cx="1533344" cy="1601770"/>
          </a:xfrm>
        </p:grpSpPr>
        <p:grpSp>
          <p:nvGrpSpPr>
            <p:cNvPr id="195" name="Group 194">
              <a:extLst>
                <a:ext uri="{FF2B5EF4-FFF2-40B4-BE49-F238E27FC236}">
                  <a16:creationId xmlns:a16="http://schemas.microsoft.com/office/drawing/2014/main" id="{DF453ABE-B8CB-4D20-B6FC-79A7E3426428}"/>
                </a:ext>
              </a:extLst>
            </p:cNvPr>
            <p:cNvGrpSpPr/>
            <p:nvPr/>
          </p:nvGrpSpPr>
          <p:grpSpPr>
            <a:xfrm>
              <a:off x="4444192" y="2685426"/>
              <a:ext cx="1533344" cy="1601770"/>
              <a:chOff x="1942154" y="5274486"/>
              <a:chExt cx="1126021" cy="1159997"/>
            </a:xfrm>
          </p:grpSpPr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C1E72C0E-3ADB-4608-8A01-5232EF6DE59D}"/>
                  </a:ext>
                </a:extLst>
              </p:cNvPr>
              <p:cNvSpPr txBox="1"/>
              <p:nvPr/>
            </p:nvSpPr>
            <p:spPr>
              <a:xfrm>
                <a:off x="1957666" y="5274486"/>
                <a:ext cx="1109035" cy="401204"/>
              </a:xfrm>
              <a:prstGeom prst="rect">
                <a:avLst/>
              </a:prstGeom>
              <a:noFill/>
              <a:ln w="101600">
                <a:noFill/>
              </a:ln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3600" b="1" dirty="0">
                    <a:solidFill>
                      <a:srgbClr val="002060"/>
                    </a:solidFill>
                  </a:rPr>
                  <a:t>XXXX</a:t>
                </a:r>
              </a:p>
            </p:txBody>
          </p:sp>
          <p:grpSp>
            <p:nvGrpSpPr>
              <p:cNvPr id="198" name="Group 44">
                <a:extLst>
                  <a:ext uri="{FF2B5EF4-FFF2-40B4-BE49-F238E27FC236}">
                    <a16:creationId xmlns:a16="http://schemas.microsoft.com/office/drawing/2014/main" id="{721DBC38-3E66-44A4-9FD9-440CD6EF1B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42154" y="5619709"/>
                <a:ext cx="1126021" cy="814774"/>
                <a:chOff x="6337495" y="1655700"/>
                <a:chExt cx="325783" cy="227038"/>
              </a:xfrm>
            </p:grpSpPr>
            <p:sp>
              <p:nvSpPr>
                <p:cNvPr id="199" name="Rectangle 198">
                  <a:extLst>
                    <a:ext uri="{FF2B5EF4-FFF2-40B4-BE49-F238E27FC236}">
                      <a16:creationId xmlns:a16="http://schemas.microsoft.com/office/drawing/2014/main" id="{EBF09455-4623-4305-8424-B8B8F9C62F8F}"/>
                    </a:ext>
                  </a:extLst>
                </p:cNvPr>
                <p:cNvSpPr/>
                <p:nvPr/>
              </p:nvSpPr>
              <p:spPr>
                <a:xfrm>
                  <a:off x="6337495" y="1655700"/>
                  <a:ext cx="325783" cy="227038"/>
                </a:xfrm>
                <a:prstGeom prst="rect">
                  <a:avLst/>
                </a:prstGeom>
                <a:solidFill>
                  <a:schemeClr val="bg1"/>
                </a:solidFill>
                <a:ln w="101600"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58B16B2C-709F-42D0-93BB-DA4555DB0868}"/>
                    </a:ext>
                  </a:extLst>
                </p:cNvPr>
                <p:cNvCxnSpPr>
                  <a:cxnSpLocks/>
                  <a:stCxn id="199" idx="0"/>
                  <a:endCxn id="199" idx="0"/>
                </p:cNvCxnSpPr>
                <p:nvPr/>
              </p:nvCxnSpPr>
              <p:spPr>
                <a:xfrm>
                  <a:off x="6500382" y="1655700"/>
                  <a:ext cx="0" cy="0"/>
                </a:xfrm>
                <a:prstGeom prst="line">
                  <a:avLst/>
                </a:prstGeom>
                <a:ln w="101600">
                  <a:solidFill>
                    <a:srgbClr val="C0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96" name="TextBox 195">
              <a:extLst>
                <a:ext uri="{FF2B5EF4-FFF2-40B4-BE49-F238E27FC236}">
                  <a16:creationId xmlns:a16="http://schemas.microsoft.com/office/drawing/2014/main" id="{748E4BFD-60F3-4A3A-9764-7F9BA7DF56CC}"/>
                </a:ext>
              </a:extLst>
            </p:cNvPr>
            <p:cNvSpPr txBox="1"/>
            <p:nvPr/>
          </p:nvSpPr>
          <p:spPr>
            <a:xfrm>
              <a:off x="4497136" y="3230855"/>
              <a:ext cx="1432205" cy="9848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rgbClr val="002060"/>
                  </a:solidFill>
                </a:rPr>
                <a:t>Second</a:t>
              </a:r>
            </a:p>
            <a:p>
              <a:pPr algn="ctr"/>
              <a:r>
                <a:rPr lang="en-US" sz="3200" b="1" dirty="0">
                  <a:solidFill>
                    <a:srgbClr val="002060"/>
                  </a:solidFill>
                </a:rPr>
                <a:t>UK</a:t>
              </a:r>
            </a:p>
          </p:txBody>
        </p:sp>
      </p:grpSp>
      <p:sp>
        <p:nvSpPr>
          <p:cNvPr id="209" name="TextBox 208">
            <a:extLst>
              <a:ext uri="{FF2B5EF4-FFF2-40B4-BE49-F238E27FC236}">
                <a16:creationId xmlns:a16="http://schemas.microsoft.com/office/drawing/2014/main" id="{A60D4ED9-F71A-44B5-B78F-A268DBA16C0C}"/>
              </a:ext>
            </a:extLst>
          </p:cNvPr>
          <p:cNvSpPr txBox="1"/>
          <p:nvPr/>
        </p:nvSpPr>
        <p:spPr>
          <a:xfrm>
            <a:off x="11845661" y="14162718"/>
            <a:ext cx="960436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 err="1"/>
              <a:t>Cerisy</a:t>
            </a:r>
            <a:endParaRPr lang="en-US" sz="2000" b="1" dirty="0"/>
          </a:p>
          <a:p>
            <a:pPr algn="ctr"/>
            <a:r>
              <a:rPr lang="en-US" sz="2000" b="1" dirty="0"/>
              <a:t>Forest  </a:t>
            </a:r>
          </a:p>
        </p:txBody>
      </p:sp>
      <p:sp>
        <p:nvSpPr>
          <p:cNvPr id="216" name="TextBox 215">
            <a:extLst>
              <a:ext uri="{FF2B5EF4-FFF2-40B4-BE49-F238E27FC236}">
                <a16:creationId xmlns:a16="http://schemas.microsoft.com/office/drawing/2014/main" id="{5DEACAA0-D86B-4EAC-9945-9D574D3FEFDD}"/>
              </a:ext>
            </a:extLst>
          </p:cNvPr>
          <p:cNvSpPr txBox="1"/>
          <p:nvPr/>
        </p:nvSpPr>
        <p:spPr>
          <a:xfrm>
            <a:off x="17001661" y="12167615"/>
            <a:ext cx="1455391" cy="492443"/>
          </a:xfrm>
          <a:prstGeom prst="rect">
            <a:avLst/>
          </a:prstGeom>
          <a:solidFill>
            <a:srgbClr val="F6F7F3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3200" b="1" dirty="0"/>
              <a:t>Bayeux</a:t>
            </a:r>
          </a:p>
        </p:txBody>
      </p:sp>
      <p:sp>
        <p:nvSpPr>
          <p:cNvPr id="218" name="TextBox 217">
            <a:extLst>
              <a:ext uri="{FF2B5EF4-FFF2-40B4-BE49-F238E27FC236}">
                <a16:creationId xmlns:a16="http://schemas.microsoft.com/office/drawing/2014/main" id="{8350EAE7-0DCC-4932-8066-328C44993F66}"/>
              </a:ext>
            </a:extLst>
          </p:cNvPr>
          <p:cNvSpPr txBox="1"/>
          <p:nvPr/>
        </p:nvSpPr>
        <p:spPr>
          <a:xfrm>
            <a:off x="12777244" y="12741916"/>
            <a:ext cx="9142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Littry</a:t>
            </a:r>
            <a:endParaRPr lang="en-US" sz="2000" b="1" dirty="0"/>
          </a:p>
        </p:txBody>
      </p:sp>
      <p:sp>
        <p:nvSpPr>
          <p:cNvPr id="217" name="Oval 216">
            <a:extLst>
              <a:ext uri="{FF2B5EF4-FFF2-40B4-BE49-F238E27FC236}">
                <a16:creationId xmlns:a16="http://schemas.microsoft.com/office/drawing/2014/main" id="{E8A7D334-DAA0-49F9-8C44-7CA7F5D4982B}"/>
              </a:ext>
            </a:extLst>
          </p:cNvPr>
          <p:cNvSpPr/>
          <p:nvPr/>
        </p:nvSpPr>
        <p:spPr>
          <a:xfrm>
            <a:off x="13724754" y="12974497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" name="TextBox 260">
            <a:extLst>
              <a:ext uri="{FF2B5EF4-FFF2-40B4-BE49-F238E27FC236}">
                <a16:creationId xmlns:a16="http://schemas.microsoft.com/office/drawing/2014/main" id="{63209222-57E9-4094-B88D-71AB21E8D20C}"/>
              </a:ext>
            </a:extLst>
          </p:cNvPr>
          <p:cNvSpPr txBox="1"/>
          <p:nvPr/>
        </p:nvSpPr>
        <p:spPr>
          <a:xfrm>
            <a:off x="12040180" y="10624548"/>
            <a:ext cx="118849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000" b="1" dirty="0" err="1"/>
              <a:t>Formigny</a:t>
            </a:r>
            <a:r>
              <a:rPr lang="en-US" sz="2000" b="1" dirty="0"/>
              <a:t>  </a:t>
            </a:r>
          </a:p>
        </p:txBody>
      </p:sp>
      <p:sp>
        <p:nvSpPr>
          <p:cNvPr id="79" name="Oval 78">
            <a:extLst>
              <a:ext uri="{FF2B5EF4-FFF2-40B4-BE49-F238E27FC236}">
                <a16:creationId xmlns:a16="http://schemas.microsoft.com/office/drawing/2014/main" id="{33600158-0F09-4F92-A75D-D1313810A2E8}"/>
              </a:ext>
            </a:extLst>
          </p:cNvPr>
          <p:cNvSpPr/>
          <p:nvPr/>
        </p:nvSpPr>
        <p:spPr>
          <a:xfrm>
            <a:off x="13167172" y="10633361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6" name="TextBox 315">
            <a:extLst>
              <a:ext uri="{FF2B5EF4-FFF2-40B4-BE49-F238E27FC236}">
                <a16:creationId xmlns:a16="http://schemas.microsoft.com/office/drawing/2014/main" id="{E334490F-9EFC-4130-8172-E8B8627E4B21}"/>
              </a:ext>
            </a:extLst>
          </p:cNvPr>
          <p:cNvSpPr txBox="1"/>
          <p:nvPr/>
        </p:nvSpPr>
        <p:spPr>
          <a:xfrm>
            <a:off x="19461103" y="11105310"/>
            <a:ext cx="796089" cy="307777"/>
          </a:xfrm>
          <a:prstGeom prst="rect">
            <a:avLst/>
          </a:prstGeom>
          <a:solidFill>
            <a:srgbClr val="E2F0D9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/>
              <a:t>Crepon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4756E6CC-410A-4F3D-8D93-437788669929}"/>
              </a:ext>
            </a:extLst>
          </p:cNvPr>
          <p:cNvSpPr/>
          <p:nvPr/>
        </p:nvSpPr>
        <p:spPr>
          <a:xfrm>
            <a:off x="365760" y="525780"/>
            <a:ext cx="26563320" cy="17396460"/>
          </a:xfrm>
          <a:prstGeom prst="rect">
            <a:avLst/>
          </a:prstGeom>
          <a:noFill/>
          <a:ln w="152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0" name="Oval 319">
            <a:extLst>
              <a:ext uri="{FF2B5EF4-FFF2-40B4-BE49-F238E27FC236}">
                <a16:creationId xmlns:a16="http://schemas.microsoft.com/office/drawing/2014/main" id="{13AF7AF6-9BF8-46ED-914B-7FC42053D686}"/>
              </a:ext>
            </a:extLst>
          </p:cNvPr>
          <p:cNvSpPr/>
          <p:nvPr/>
        </p:nvSpPr>
        <p:spPr>
          <a:xfrm>
            <a:off x="18708435" y="10618690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1" name="TextBox 320">
            <a:extLst>
              <a:ext uri="{FF2B5EF4-FFF2-40B4-BE49-F238E27FC236}">
                <a16:creationId xmlns:a16="http://schemas.microsoft.com/office/drawing/2014/main" id="{4A6B03CA-808A-4344-ABF5-0DDB00AA6365}"/>
              </a:ext>
            </a:extLst>
          </p:cNvPr>
          <p:cNvSpPr txBox="1"/>
          <p:nvPr/>
        </p:nvSpPr>
        <p:spPr>
          <a:xfrm>
            <a:off x="17903049" y="10847426"/>
            <a:ext cx="1004591" cy="307777"/>
          </a:xfrm>
          <a:prstGeom prst="rect">
            <a:avLst/>
          </a:prstGeom>
          <a:solidFill>
            <a:srgbClr val="E2F0D9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000" b="1" dirty="0" err="1"/>
              <a:t>Anselles</a:t>
            </a:r>
            <a:endParaRPr lang="en-US" sz="2000" b="1" dirty="0"/>
          </a:p>
        </p:txBody>
      </p:sp>
      <p:sp>
        <p:nvSpPr>
          <p:cNvPr id="337" name="Freeform 336"/>
          <p:cNvSpPr/>
          <p:nvPr/>
        </p:nvSpPr>
        <p:spPr>
          <a:xfrm>
            <a:off x="4125402" y="5530616"/>
            <a:ext cx="21156970" cy="11520861"/>
          </a:xfrm>
          <a:custGeom>
            <a:avLst/>
            <a:gdLst>
              <a:gd name="connsiteX0" fmla="*/ 2487524 w 17352385"/>
              <a:gd name="connsiteY0" fmla="*/ 187720 h 8723558"/>
              <a:gd name="connsiteX1" fmla="*/ 2253062 w 17352385"/>
              <a:gd name="connsiteY1" fmla="*/ 375290 h 8723558"/>
              <a:gd name="connsiteX2" fmla="*/ 1924816 w 17352385"/>
              <a:gd name="connsiteY2" fmla="*/ 351844 h 8723558"/>
              <a:gd name="connsiteX3" fmla="*/ 1315216 w 17352385"/>
              <a:gd name="connsiteY3" fmla="*/ 151 h 8723558"/>
              <a:gd name="connsiteX4" fmla="*/ 775955 w 17352385"/>
              <a:gd name="connsiteY4" fmla="*/ 398736 h 8723558"/>
              <a:gd name="connsiteX5" fmla="*/ 564939 w 17352385"/>
              <a:gd name="connsiteY5" fmla="*/ 680090 h 8723558"/>
              <a:gd name="connsiteX6" fmla="*/ 330478 w 17352385"/>
              <a:gd name="connsiteY6" fmla="*/ 937997 h 8723558"/>
              <a:gd name="connsiteX7" fmla="*/ 2231 w 17352385"/>
              <a:gd name="connsiteY7" fmla="*/ 1078674 h 8723558"/>
              <a:gd name="connsiteX8" fmla="*/ 189801 w 17352385"/>
              <a:gd name="connsiteY8" fmla="*/ 1617936 h 8723558"/>
              <a:gd name="connsiteX9" fmla="*/ 260139 w 17352385"/>
              <a:gd name="connsiteY9" fmla="*/ 1969628 h 8723558"/>
              <a:gd name="connsiteX10" fmla="*/ 236693 w 17352385"/>
              <a:gd name="connsiteY10" fmla="*/ 2884028 h 8723558"/>
              <a:gd name="connsiteX11" fmla="*/ 658724 w 17352385"/>
              <a:gd name="connsiteY11" fmla="*/ 3071597 h 8723558"/>
              <a:gd name="connsiteX12" fmla="*/ 1010416 w 17352385"/>
              <a:gd name="connsiteY12" fmla="*/ 3212274 h 8723558"/>
              <a:gd name="connsiteX13" fmla="*/ 1268324 w 17352385"/>
              <a:gd name="connsiteY13" fmla="*/ 3517074 h 8723558"/>
              <a:gd name="connsiteX14" fmla="*/ 1549678 w 17352385"/>
              <a:gd name="connsiteY14" fmla="*/ 3681197 h 8723558"/>
              <a:gd name="connsiteX15" fmla="*/ 1924816 w 17352385"/>
              <a:gd name="connsiteY15" fmla="*/ 3915659 h 8723558"/>
              <a:gd name="connsiteX16" fmla="*/ 2253062 w 17352385"/>
              <a:gd name="connsiteY16" fmla="*/ 4173567 h 8723558"/>
              <a:gd name="connsiteX17" fmla="*/ 2417185 w 17352385"/>
              <a:gd name="connsiteY17" fmla="*/ 4525259 h 8723558"/>
              <a:gd name="connsiteX18" fmla="*/ 2979893 w 17352385"/>
              <a:gd name="connsiteY18" fmla="*/ 4759720 h 8723558"/>
              <a:gd name="connsiteX19" fmla="*/ 3519155 w 17352385"/>
              <a:gd name="connsiteY19" fmla="*/ 4572151 h 8723558"/>
              <a:gd name="connsiteX20" fmla="*/ 4199093 w 17352385"/>
              <a:gd name="connsiteY20" fmla="*/ 4642490 h 8723558"/>
              <a:gd name="connsiteX21" fmla="*/ 5136939 w 17352385"/>
              <a:gd name="connsiteY21" fmla="*/ 5791351 h 8723558"/>
              <a:gd name="connsiteX22" fmla="*/ 5629308 w 17352385"/>
              <a:gd name="connsiteY22" fmla="*/ 6354059 h 8723558"/>
              <a:gd name="connsiteX23" fmla="*/ 6145124 w 17352385"/>
              <a:gd name="connsiteY23" fmla="*/ 6846428 h 8723558"/>
              <a:gd name="connsiteX24" fmla="*/ 6942293 w 17352385"/>
              <a:gd name="connsiteY24" fmla="*/ 7924951 h 8723558"/>
              <a:gd name="connsiteX25" fmla="*/ 7575339 w 17352385"/>
              <a:gd name="connsiteY25" fmla="*/ 8651782 h 8723558"/>
              <a:gd name="connsiteX26" fmla="*/ 8419401 w 17352385"/>
              <a:gd name="connsiteY26" fmla="*/ 8651782 h 8723558"/>
              <a:gd name="connsiteX27" fmla="*/ 9052447 w 17352385"/>
              <a:gd name="connsiteY27" fmla="*/ 8253197 h 8723558"/>
              <a:gd name="connsiteX28" fmla="*/ 9427585 w 17352385"/>
              <a:gd name="connsiteY28" fmla="*/ 7667044 h 8723558"/>
              <a:gd name="connsiteX29" fmla="*/ 9849616 w 17352385"/>
              <a:gd name="connsiteY29" fmla="*/ 7385690 h 8723558"/>
              <a:gd name="connsiteX30" fmla="*/ 11514293 w 17352385"/>
              <a:gd name="connsiteY30" fmla="*/ 7080890 h 8723558"/>
              <a:gd name="connsiteX31" fmla="*/ 12545924 w 17352385"/>
              <a:gd name="connsiteY31" fmla="*/ 6354059 h 8723558"/>
              <a:gd name="connsiteX32" fmla="*/ 12944508 w 17352385"/>
              <a:gd name="connsiteY32" fmla="*/ 6166490 h 8723558"/>
              <a:gd name="connsiteX33" fmla="*/ 13343093 w 17352385"/>
              <a:gd name="connsiteY33" fmla="*/ 6330613 h 8723558"/>
              <a:gd name="connsiteX34" fmla="*/ 13624447 w 17352385"/>
              <a:gd name="connsiteY34" fmla="*/ 6400951 h 8723558"/>
              <a:gd name="connsiteX35" fmla="*/ 13952693 w 17352385"/>
              <a:gd name="connsiteY35" fmla="*/ 5908582 h 8723558"/>
              <a:gd name="connsiteX36" fmla="*/ 15031216 w 17352385"/>
              <a:gd name="connsiteY36" fmla="*/ 5814797 h 8723558"/>
              <a:gd name="connsiteX37" fmla="*/ 15828385 w 17352385"/>
              <a:gd name="connsiteY37" fmla="*/ 5932028 h 8723558"/>
              <a:gd name="connsiteX38" fmla="*/ 16344201 w 17352385"/>
              <a:gd name="connsiteY38" fmla="*/ 6494736 h 8723558"/>
              <a:gd name="connsiteX39" fmla="*/ 16813124 w 17352385"/>
              <a:gd name="connsiteY39" fmla="*/ 6658859 h 8723558"/>
              <a:gd name="connsiteX40" fmla="*/ 17164816 w 17352385"/>
              <a:gd name="connsiteY40" fmla="*/ 6424397 h 8723558"/>
              <a:gd name="connsiteX41" fmla="*/ 17024139 w 17352385"/>
              <a:gd name="connsiteY41" fmla="*/ 5885136 h 8723558"/>
              <a:gd name="connsiteX42" fmla="*/ 17258601 w 17352385"/>
              <a:gd name="connsiteY42" fmla="*/ 5158305 h 8723558"/>
              <a:gd name="connsiteX43" fmla="*/ 17235155 w 17352385"/>
              <a:gd name="connsiteY43" fmla="*/ 4806613 h 8723558"/>
              <a:gd name="connsiteX44" fmla="*/ 17352385 w 17352385"/>
              <a:gd name="connsiteY44" fmla="*/ 4314244 h 8723558"/>
              <a:gd name="connsiteX0" fmla="*/ 2487524 w 17352385"/>
              <a:gd name="connsiteY0" fmla="*/ 187720 h 8723558"/>
              <a:gd name="connsiteX1" fmla="*/ 2253062 w 17352385"/>
              <a:gd name="connsiteY1" fmla="*/ 375290 h 8723558"/>
              <a:gd name="connsiteX2" fmla="*/ 1924816 w 17352385"/>
              <a:gd name="connsiteY2" fmla="*/ 351844 h 8723558"/>
              <a:gd name="connsiteX3" fmla="*/ 1315216 w 17352385"/>
              <a:gd name="connsiteY3" fmla="*/ 151 h 8723558"/>
              <a:gd name="connsiteX4" fmla="*/ 775955 w 17352385"/>
              <a:gd name="connsiteY4" fmla="*/ 398736 h 8723558"/>
              <a:gd name="connsiteX5" fmla="*/ 564939 w 17352385"/>
              <a:gd name="connsiteY5" fmla="*/ 680090 h 8723558"/>
              <a:gd name="connsiteX6" fmla="*/ 330478 w 17352385"/>
              <a:gd name="connsiteY6" fmla="*/ 937997 h 8723558"/>
              <a:gd name="connsiteX7" fmla="*/ 2231 w 17352385"/>
              <a:gd name="connsiteY7" fmla="*/ 1078674 h 8723558"/>
              <a:gd name="connsiteX8" fmla="*/ 189801 w 17352385"/>
              <a:gd name="connsiteY8" fmla="*/ 1617936 h 8723558"/>
              <a:gd name="connsiteX9" fmla="*/ 260139 w 17352385"/>
              <a:gd name="connsiteY9" fmla="*/ 1969628 h 8723558"/>
              <a:gd name="connsiteX10" fmla="*/ 236693 w 17352385"/>
              <a:gd name="connsiteY10" fmla="*/ 2884028 h 8723558"/>
              <a:gd name="connsiteX11" fmla="*/ 658724 w 17352385"/>
              <a:gd name="connsiteY11" fmla="*/ 3071597 h 8723558"/>
              <a:gd name="connsiteX12" fmla="*/ 1010416 w 17352385"/>
              <a:gd name="connsiteY12" fmla="*/ 3212274 h 8723558"/>
              <a:gd name="connsiteX13" fmla="*/ 1268324 w 17352385"/>
              <a:gd name="connsiteY13" fmla="*/ 3517074 h 8723558"/>
              <a:gd name="connsiteX14" fmla="*/ 1549678 w 17352385"/>
              <a:gd name="connsiteY14" fmla="*/ 3681197 h 8723558"/>
              <a:gd name="connsiteX15" fmla="*/ 1924816 w 17352385"/>
              <a:gd name="connsiteY15" fmla="*/ 3915659 h 8723558"/>
              <a:gd name="connsiteX16" fmla="*/ 2253062 w 17352385"/>
              <a:gd name="connsiteY16" fmla="*/ 4173567 h 8723558"/>
              <a:gd name="connsiteX17" fmla="*/ 2417185 w 17352385"/>
              <a:gd name="connsiteY17" fmla="*/ 4525259 h 8723558"/>
              <a:gd name="connsiteX18" fmla="*/ 2979893 w 17352385"/>
              <a:gd name="connsiteY18" fmla="*/ 4759720 h 8723558"/>
              <a:gd name="connsiteX19" fmla="*/ 3519155 w 17352385"/>
              <a:gd name="connsiteY19" fmla="*/ 4572151 h 8723558"/>
              <a:gd name="connsiteX20" fmla="*/ 4199093 w 17352385"/>
              <a:gd name="connsiteY20" fmla="*/ 4642490 h 8723558"/>
              <a:gd name="connsiteX21" fmla="*/ 5136939 w 17352385"/>
              <a:gd name="connsiteY21" fmla="*/ 5791351 h 8723558"/>
              <a:gd name="connsiteX22" fmla="*/ 5629308 w 17352385"/>
              <a:gd name="connsiteY22" fmla="*/ 6354059 h 8723558"/>
              <a:gd name="connsiteX23" fmla="*/ 6145124 w 17352385"/>
              <a:gd name="connsiteY23" fmla="*/ 6846428 h 8723558"/>
              <a:gd name="connsiteX24" fmla="*/ 6942293 w 17352385"/>
              <a:gd name="connsiteY24" fmla="*/ 7924951 h 8723558"/>
              <a:gd name="connsiteX25" fmla="*/ 7575339 w 17352385"/>
              <a:gd name="connsiteY25" fmla="*/ 8651782 h 8723558"/>
              <a:gd name="connsiteX26" fmla="*/ 8419401 w 17352385"/>
              <a:gd name="connsiteY26" fmla="*/ 8651782 h 8723558"/>
              <a:gd name="connsiteX27" fmla="*/ 9052447 w 17352385"/>
              <a:gd name="connsiteY27" fmla="*/ 8253197 h 8723558"/>
              <a:gd name="connsiteX28" fmla="*/ 9427585 w 17352385"/>
              <a:gd name="connsiteY28" fmla="*/ 7667044 h 8723558"/>
              <a:gd name="connsiteX29" fmla="*/ 9849616 w 17352385"/>
              <a:gd name="connsiteY29" fmla="*/ 7385690 h 8723558"/>
              <a:gd name="connsiteX30" fmla="*/ 11514293 w 17352385"/>
              <a:gd name="connsiteY30" fmla="*/ 7080890 h 8723558"/>
              <a:gd name="connsiteX31" fmla="*/ 12545924 w 17352385"/>
              <a:gd name="connsiteY31" fmla="*/ 6354059 h 8723558"/>
              <a:gd name="connsiteX32" fmla="*/ 12944508 w 17352385"/>
              <a:gd name="connsiteY32" fmla="*/ 6166490 h 8723558"/>
              <a:gd name="connsiteX33" fmla="*/ 13343093 w 17352385"/>
              <a:gd name="connsiteY33" fmla="*/ 6330613 h 8723558"/>
              <a:gd name="connsiteX34" fmla="*/ 13624447 w 17352385"/>
              <a:gd name="connsiteY34" fmla="*/ 6400951 h 8723558"/>
              <a:gd name="connsiteX35" fmla="*/ 13952693 w 17352385"/>
              <a:gd name="connsiteY35" fmla="*/ 5908582 h 8723558"/>
              <a:gd name="connsiteX36" fmla="*/ 15031216 w 17352385"/>
              <a:gd name="connsiteY36" fmla="*/ 5814797 h 8723558"/>
              <a:gd name="connsiteX37" fmla="*/ 15828385 w 17352385"/>
              <a:gd name="connsiteY37" fmla="*/ 5932028 h 8723558"/>
              <a:gd name="connsiteX38" fmla="*/ 16344201 w 17352385"/>
              <a:gd name="connsiteY38" fmla="*/ 6494736 h 8723558"/>
              <a:gd name="connsiteX39" fmla="*/ 16813124 w 17352385"/>
              <a:gd name="connsiteY39" fmla="*/ 6658859 h 8723558"/>
              <a:gd name="connsiteX40" fmla="*/ 17047585 w 17352385"/>
              <a:gd name="connsiteY40" fmla="*/ 6354058 h 8723558"/>
              <a:gd name="connsiteX41" fmla="*/ 17024139 w 17352385"/>
              <a:gd name="connsiteY41" fmla="*/ 5885136 h 8723558"/>
              <a:gd name="connsiteX42" fmla="*/ 17258601 w 17352385"/>
              <a:gd name="connsiteY42" fmla="*/ 5158305 h 8723558"/>
              <a:gd name="connsiteX43" fmla="*/ 17235155 w 17352385"/>
              <a:gd name="connsiteY43" fmla="*/ 4806613 h 8723558"/>
              <a:gd name="connsiteX44" fmla="*/ 17352385 w 17352385"/>
              <a:gd name="connsiteY44" fmla="*/ 4314244 h 8723558"/>
              <a:gd name="connsiteX0" fmla="*/ 2487524 w 17352385"/>
              <a:gd name="connsiteY0" fmla="*/ 187720 h 8723558"/>
              <a:gd name="connsiteX1" fmla="*/ 2253062 w 17352385"/>
              <a:gd name="connsiteY1" fmla="*/ 375290 h 8723558"/>
              <a:gd name="connsiteX2" fmla="*/ 1924816 w 17352385"/>
              <a:gd name="connsiteY2" fmla="*/ 351844 h 8723558"/>
              <a:gd name="connsiteX3" fmla="*/ 1315216 w 17352385"/>
              <a:gd name="connsiteY3" fmla="*/ 151 h 8723558"/>
              <a:gd name="connsiteX4" fmla="*/ 775955 w 17352385"/>
              <a:gd name="connsiteY4" fmla="*/ 398736 h 8723558"/>
              <a:gd name="connsiteX5" fmla="*/ 564939 w 17352385"/>
              <a:gd name="connsiteY5" fmla="*/ 680090 h 8723558"/>
              <a:gd name="connsiteX6" fmla="*/ 330478 w 17352385"/>
              <a:gd name="connsiteY6" fmla="*/ 937997 h 8723558"/>
              <a:gd name="connsiteX7" fmla="*/ 2231 w 17352385"/>
              <a:gd name="connsiteY7" fmla="*/ 1078674 h 8723558"/>
              <a:gd name="connsiteX8" fmla="*/ 189801 w 17352385"/>
              <a:gd name="connsiteY8" fmla="*/ 1617936 h 8723558"/>
              <a:gd name="connsiteX9" fmla="*/ 260139 w 17352385"/>
              <a:gd name="connsiteY9" fmla="*/ 1969628 h 8723558"/>
              <a:gd name="connsiteX10" fmla="*/ 236693 w 17352385"/>
              <a:gd name="connsiteY10" fmla="*/ 2884028 h 8723558"/>
              <a:gd name="connsiteX11" fmla="*/ 658724 w 17352385"/>
              <a:gd name="connsiteY11" fmla="*/ 3071597 h 8723558"/>
              <a:gd name="connsiteX12" fmla="*/ 1010416 w 17352385"/>
              <a:gd name="connsiteY12" fmla="*/ 3212274 h 8723558"/>
              <a:gd name="connsiteX13" fmla="*/ 1268324 w 17352385"/>
              <a:gd name="connsiteY13" fmla="*/ 3517074 h 8723558"/>
              <a:gd name="connsiteX14" fmla="*/ 1549678 w 17352385"/>
              <a:gd name="connsiteY14" fmla="*/ 3681197 h 8723558"/>
              <a:gd name="connsiteX15" fmla="*/ 1924816 w 17352385"/>
              <a:gd name="connsiteY15" fmla="*/ 3915659 h 8723558"/>
              <a:gd name="connsiteX16" fmla="*/ 2253062 w 17352385"/>
              <a:gd name="connsiteY16" fmla="*/ 4173567 h 8723558"/>
              <a:gd name="connsiteX17" fmla="*/ 2340351 w 17352385"/>
              <a:gd name="connsiteY17" fmla="*/ 4563677 h 8723558"/>
              <a:gd name="connsiteX18" fmla="*/ 2979893 w 17352385"/>
              <a:gd name="connsiteY18" fmla="*/ 4759720 h 8723558"/>
              <a:gd name="connsiteX19" fmla="*/ 3519155 w 17352385"/>
              <a:gd name="connsiteY19" fmla="*/ 4572151 h 8723558"/>
              <a:gd name="connsiteX20" fmla="*/ 4199093 w 17352385"/>
              <a:gd name="connsiteY20" fmla="*/ 4642490 h 8723558"/>
              <a:gd name="connsiteX21" fmla="*/ 5136939 w 17352385"/>
              <a:gd name="connsiteY21" fmla="*/ 5791351 h 8723558"/>
              <a:gd name="connsiteX22" fmla="*/ 5629308 w 17352385"/>
              <a:gd name="connsiteY22" fmla="*/ 6354059 h 8723558"/>
              <a:gd name="connsiteX23" fmla="*/ 6145124 w 17352385"/>
              <a:gd name="connsiteY23" fmla="*/ 6846428 h 8723558"/>
              <a:gd name="connsiteX24" fmla="*/ 6942293 w 17352385"/>
              <a:gd name="connsiteY24" fmla="*/ 7924951 h 8723558"/>
              <a:gd name="connsiteX25" fmla="*/ 7575339 w 17352385"/>
              <a:gd name="connsiteY25" fmla="*/ 8651782 h 8723558"/>
              <a:gd name="connsiteX26" fmla="*/ 8419401 w 17352385"/>
              <a:gd name="connsiteY26" fmla="*/ 8651782 h 8723558"/>
              <a:gd name="connsiteX27" fmla="*/ 9052447 w 17352385"/>
              <a:gd name="connsiteY27" fmla="*/ 8253197 h 8723558"/>
              <a:gd name="connsiteX28" fmla="*/ 9427585 w 17352385"/>
              <a:gd name="connsiteY28" fmla="*/ 7667044 h 8723558"/>
              <a:gd name="connsiteX29" fmla="*/ 9849616 w 17352385"/>
              <a:gd name="connsiteY29" fmla="*/ 7385690 h 8723558"/>
              <a:gd name="connsiteX30" fmla="*/ 11514293 w 17352385"/>
              <a:gd name="connsiteY30" fmla="*/ 7080890 h 8723558"/>
              <a:gd name="connsiteX31" fmla="*/ 12545924 w 17352385"/>
              <a:gd name="connsiteY31" fmla="*/ 6354059 h 8723558"/>
              <a:gd name="connsiteX32" fmla="*/ 12944508 w 17352385"/>
              <a:gd name="connsiteY32" fmla="*/ 6166490 h 8723558"/>
              <a:gd name="connsiteX33" fmla="*/ 13343093 w 17352385"/>
              <a:gd name="connsiteY33" fmla="*/ 6330613 h 8723558"/>
              <a:gd name="connsiteX34" fmla="*/ 13624447 w 17352385"/>
              <a:gd name="connsiteY34" fmla="*/ 6400951 h 8723558"/>
              <a:gd name="connsiteX35" fmla="*/ 13952693 w 17352385"/>
              <a:gd name="connsiteY35" fmla="*/ 5908582 h 8723558"/>
              <a:gd name="connsiteX36" fmla="*/ 15031216 w 17352385"/>
              <a:gd name="connsiteY36" fmla="*/ 5814797 h 8723558"/>
              <a:gd name="connsiteX37" fmla="*/ 15828385 w 17352385"/>
              <a:gd name="connsiteY37" fmla="*/ 5932028 h 8723558"/>
              <a:gd name="connsiteX38" fmla="*/ 16344201 w 17352385"/>
              <a:gd name="connsiteY38" fmla="*/ 6494736 h 8723558"/>
              <a:gd name="connsiteX39" fmla="*/ 16813124 w 17352385"/>
              <a:gd name="connsiteY39" fmla="*/ 6658859 h 8723558"/>
              <a:gd name="connsiteX40" fmla="*/ 17047585 w 17352385"/>
              <a:gd name="connsiteY40" fmla="*/ 6354058 h 8723558"/>
              <a:gd name="connsiteX41" fmla="*/ 17024139 w 17352385"/>
              <a:gd name="connsiteY41" fmla="*/ 5885136 h 8723558"/>
              <a:gd name="connsiteX42" fmla="*/ 17258601 w 17352385"/>
              <a:gd name="connsiteY42" fmla="*/ 5158305 h 8723558"/>
              <a:gd name="connsiteX43" fmla="*/ 17235155 w 17352385"/>
              <a:gd name="connsiteY43" fmla="*/ 4806613 h 8723558"/>
              <a:gd name="connsiteX44" fmla="*/ 17352385 w 17352385"/>
              <a:gd name="connsiteY44" fmla="*/ 4314244 h 8723558"/>
              <a:gd name="connsiteX0" fmla="*/ 2487524 w 17352385"/>
              <a:gd name="connsiteY0" fmla="*/ 187720 h 8723558"/>
              <a:gd name="connsiteX1" fmla="*/ 2253062 w 17352385"/>
              <a:gd name="connsiteY1" fmla="*/ 375290 h 8723558"/>
              <a:gd name="connsiteX2" fmla="*/ 1924816 w 17352385"/>
              <a:gd name="connsiteY2" fmla="*/ 351844 h 8723558"/>
              <a:gd name="connsiteX3" fmla="*/ 1315216 w 17352385"/>
              <a:gd name="connsiteY3" fmla="*/ 151 h 8723558"/>
              <a:gd name="connsiteX4" fmla="*/ 775955 w 17352385"/>
              <a:gd name="connsiteY4" fmla="*/ 398736 h 8723558"/>
              <a:gd name="connsiteX5" fmla="*/ 564939 w 17352385"/>
              <a:gd name="connsiteY5" fmla="*/ 680090 h 8723558"/>
              <a:gd name="connsiteX6" fmla="*/ 330478 w 17352385"/>
              <a:gd name="connsiteY6" fmla="*/ 937997 h 8723558"/>
              <a:gd name="connsiteX7" fmla="*/ 2231 w 17352385"/>
              <a:gd name="connsiteY7" fmla="*/ 1078674 h 8723558"/>
              <a:gd name="connsiteX8" fmla="*/ 189801 w 17352385"/>
              <a:gd name="connsiteY8" fmla="*/ 1617936 h 8723558"/>
              <a:gd name="connsiteX9" fmla="*/ 260139 w 17352385"/>
              <a:gd name="connsiteY9" fmla="*/ 1969628 h 8723558"/>
              <a:gd name="connsiteX10" fmla="*/ 236693 w 17352385"/>
              <a:gd name="connsiteY10" fmla="*/ 2884028 h 8723558"/>
              <a:gd name="connsiteX11" fmla="*/ 658724 w 17352385"/>
              <a:gd name="connsiteY11" fmla="*/ 3071597 h 8723558"/>
              <a:gd name="connsiteX12" fmla="*/ 1010416 w 17352385"/>
              <a:gd name="connsiteY12" fmla="*/ 3212274 h 8723558"/>
              <a:gd name="connsiteX13" fmla="*/ 1268324 w 17352385"/>
              <a:gd name="connsiteY13" fmla="*/ 3517074 h 8723558"/>
              <a:gd name="connsiteX14" fmla="*/ 1549678 w 17352385"/>
              <a:gd name="connsiteY14" fmla="*/ 3681197 h 8723558"/>
              <a:gd name="connsiteX15" fmla="*/ 1924816 w 17352385"/>
              <a:gd name="connsiteY15" fmla="*/ 3915659 h 8723558"/>
              <a:gd name="connsiteX16" fmla="*/ 2137810 w 17352385"/>
              <a:gd name="connsiteY16" fmla="*/ 4269610 h 8723558"/>
              <a:gd name="connsiteX17" fmla="*/ 2340351 w 17352385"/>
              <a:gd name="connsiteY17" fmla="*/ 4563677 h 8723558"/>
              <a:gd name="connsiteX18" fmla="*/ 2979893 w 17352385"/>
              <a:gd name="connsiteY18" fmla="*/ 4759720 h 8723558"/>
              <a:gd name="connsiteX19" fmla="*/ 3519155 w 17352385"/>
              <a:gd name="connsiteY19" fmla="*/ 4572151 h 8723558"/>
              <a:gd name="connsiteX20" fmla="*/ 4199093 w 17352385"/>
              <a:gd name="connsiteY20" fmla="*/ 4642490 h 8723558"/>
              <a:gd name="connsiteX21" fmla="*/ 5136939 w 17352385"/>
              <a:gd name="connsiteY21" fmla="*/ 5791351 h 8723558"/>
              <a:gd name="connsiteX22" fmla="*/ 5629308 w 17352385"/>
              <a:gd name="connsiteY22" fmla="*/ 6354059 h 8723558"/>
              <a:gd name="connsiteX23" fmla="*/ 6145124 w 17352385"/>
              <a:gd name="connsiteY23" fmla="*/ 6846428 h 8723558"/>
              <a:gd name="connsiteX24" fmla="*/ 6942293 w 17352385"/>
              <a:gd name="connsiteY24" fmla="*/ 7924951 h 8723558"/>
              <a:gd name="connsiteX25" fmla="*/ 7575339 w 17352385"/>
              <a:gd name="connsiteY25" fmla="*/ 8651782 h 8723558"/>
              <a:gd name="connsiteX26" fmla="*/ 8419401 w 17352385"/>
              <a:gd name="connsiteY26" fmla="*/ 8651782 h 8723558"/>
              <a:gd name="connsiteX27" fmla="*/ 9052447 w 17352385"/>
              <a:gd name="connsiteY27" fmla="*/ 8253197 h 8723558"/>
              <a:gd name="connsiteX28" fmla="*/ 9427585 w 17352385"/>
              <a:gd name="connsiteY28" fmla="*/ 7667044 h 8723558"/>
              <a:gd name="connsiteX29" fmla="*/ 9849616 w 17352385"/>
              <a:gd name="connsiteY29" fmla="*/ 7385690 h 8723558"/>
              <a:gd name="connsiteX30" fmla="*/ 11514293 w 17352385"/>
              <a:gd name="connsiteY30" fmla="*/ 7080890 h 8723558"/>
              <a:gd name="connsiteX31" fmla="*/ 12545924 w 17352385"/>
              <a:gd name="connsiteY31" fmla="*/ 6354059 h 8723558"/>
              <a:gd name="connsiteX32" fmla="*/ 12944508 w 17352385"/>
              <a:gd name="connsiteY32" fmla="*/ 6166490 h 8723558"/>
              <a:gd name="connsiteX33" fmla="*/ 13343093 w 17352385"/>
              <a:gd name="connsiteY33" fmla="*/ 6330613 h 8723558"/>
              <a:gd name="connsiteX34" fmla="*/ 13624447 w 17352385"/>
              <a:gd name="connsiteY34" fmla="*/ 6400951 h 8723558"/>
              <a:gd name="connsiteX35" fmla="*/ 13952693 w 17352385"/>
              <a:gd name="connsiteY35" fmla="*/ 5908582 h 8723558"/>
              <a:gd name="connsiteX36" fmla="*/ 15031216 w 17352385"/>
              <a:gd name="connsiteY36" fmla="*/ 5814797 h 8723558"/>
              <a:gd name="connsiteX37" fmla="*/ 15828385 w 17352385"/>
              <a:gd name="connsiteY37" fmla="*/ 5932028 h 8723558"/>
              <a:gd name="connsiteX38" fmla="*/ 16344201 w 17352385"/>
              <a:gd name="connsiteY38" fmla="*/ 6494736 h 8723558"/>
              <a:gd name="connsiteX39" fmla="*/ 16813124 w 17352385"/>
              <a:gd name="connsiteY39" fmla="*/ 6658859 h 8723558"/>
              <a:gd name="connsiteX40" fmla="*/ 17047585 w 17352385"/>
              <a:gd name="connsiteY40" fmla="*/ 6354058 h 8723558"/>
              <a:gd name="connsiteX41" fmla="*/ 17024139 w 17352385"/>
              <a:gd name="connsiteY41" fmla="*/ 5885136 h 8723558"/>
              <a:gd name="connsiteX42" fmla="*/ 17258601 w 17352385"/>
              <a:gd name="connsiteY42" fmla="*/ 5158305 h 8723558"/>
              <a:gd name="connsiteX43" fmla="*/ 17235155 w 17352385"/>
              <a:gd name="connsiteY43" fmla="*/ 4806613 h 8723558"/>
              <a:gd name="connsiteX44" fmla="*/ 17352385 w 17352385"/>
              <a:gd name="connsiteY44" fmla="*/ 4314244 h 8723558"/>
              <a:gd name="connsiteX0" fmla="*/ 2487524 w 17352385"/>
              <a:gd name="connsiteY0" fmla="*/ 187720 h 8723558"/>
              <a:gd name="connsiteX1" fmla="*/ 2253062 w 17352385"/>
              <a:gd name="connsiteY1" fmla="*/ 375290 h 8723558"/>
              <a:gd name="connsiteX2" fmla="*/ 1924816 w 17352385"/>
              <a:gd name="connsiteY2" fmla="*/ 351844 h 8723558"/>
              <a:gd name="connsiteX3" fmla="*/ 1315216 w 17352385"/>
              <a:gd name="connsiteY3" fmla="*/ 151 h 8723558"/>
              <a:gd name="connsiteX4" fmla="*/ 775955 w 17352385"/>
              <a:gd name="connsiteY4" fmla="*/ 398736 h 8723558"/>
              <a:gd name="connsiteX5" fmla="*/ 564939 w 17352385"/>
              <a:gd name="connsiteY5" fmla="*/ 680090 h 8723558"/>
              <a:gd name="connsiteX6" fmla="*/ 330478 w 17352385"/>
              <a:gd name="connsiteY6" fmla="*/ 937997 h 8723558"/>
              <a:gd name="connsiteX7" fmla="*/ 2231 w 17352385"/>
              <a:gd name="connsiteY7" fmla="*/ 1078674 h 8723558"/>
              <a:gd name="connsiteX8" fmla="*/ 189801 w 17352385"/>
              <a:gd name="connsiteY8" fmla="*/ 1617936 h 8723558"/>
              <a:gd name="connsiteX9" fmla="*/ 260139 w 17352385"/>
              <a:gd name="connsiteY9" fmla="*/ 1969628 h 8723558"/>
              <a:gd name="connsiteX10" fmla="*/ 236693 w 17352385"/>
              <a:gd name="connsiteY10" fmla="*/ 2884028 h 8723558"/>
              <a:gd name="connsiteX11" fmla="*/ 658724 w 17352385"/>
              <a:gd name="connsiteY11" fmla="*/ 3071597 h 8723558"/>
              <a:gd name="connsiteX12" fmla="*/ 1010416 w 17352385"/>
              <a:gd name="connsiteY12" fmla="*/ 3212274 h 8723558"/>
              <a:gd name="connsiteX13" fmla="*/ 1268324 w 17352385"/>
              <a:gd name="connsiteY13" fmla="*/ 3517074 h 8723558"/>
              <a:gd name="connsiteX14" fmla="*/ 1549678 w 17352385"/>
              <a:gd name="connsiteY14" fmla="*/ 3681197 h 8723558"/>
              <a:gd name="connsiteX15" fmla="*/ 1924816 w 17352385"/>
              <a:gd name="connsiteY15" fmla="*/ 3915659 h 8723558"/>
              <a:gd name="connsiteX16" fmla="*/ 2137810 w 17352385"/>
              <a:gd name="connsiteY16" fmla="*/ 4269610 h 8723558"/>
              <a:gd name="connsiteX17" fmla="*/ 2301934 w 17352385"/>
              <a:gd name="connsiteY17" fmla="*/ 4659721 h 8723558"/>
              <a:gd name="connsiteX18" fmla="*/ 2979893 w 17352385"/>
              <a:gd name="connsiteY18" fmla="*/ 4759720 h 8723558"/>
              <a:gd name="connsiteX19" fmla="*/ 3519155 w 17352385"/>
              <a:gd name="connsiteY19" fmla="*/ 4572151 h 8723558"/>
              <a:gd name="connsiteX20" fmla="*/ 4199093 w 17352385"/>
              <a:gd name="connsiteY20" fmla="*/ 4642490 h 8723558"/>
              <a:gd name="connsiteX21" fmla="*/ 5136939 w 17352385"/>
              <a:gd name="connsiteY21" fmla="*/ 5791351 h 8723558"/>
              <a:gd name="connsiteX22" fmla="*/ 5629308 w 17352385"/>
              <a:gd name="connsiteY22" fmla="*/ 6354059 h 8723558"/>
              <a:gd name="connsiteX23" fmla="*/ 6145124 w 17352385"/>
              <a:gd name="connsiteY23" fmla="*/ 6846428 h 8723558"/>
              <a:gd name="connsiteX24" fmla="*/ 6942293 w 17352385"/>
              <a:gd name="connsiteY24" fmla="*/ 7924951 h 8723558"/>
              <a:gd name="connsiteX25" fmla="*/ 7575339 w 17352385"/>
              <a:gd name="connsiteY25" fmla="*/ 8651782 h 8723558"/>
              <a:gd name="connsiteX26" fmla="*/ 8419401 w 17352385"/>
              <a:gd name="connsiteY26" fmla="*/ 8651782 h 8723558"/>
              <a:gd name="connsiteX27" fmla="*/ 9052447 w 17352385"/>
              <a:gd name="connsiteY27" fmla="*/ 8253197 h 8723558"/>
              <a:gd name="connsiteX28" fmla="*/ 9427585 w 17352385"/>
              <a:gd name="connsiteY28" fmla="*/ 7667044 h 8723558"/>
              <a:gd name="connsiteX29" fmla="*/ 9849616 w 17352385"/>
              <a:gd name="connsiteY29" fmla="*/ 7385690 h 8723558"/>
              <a:gd name="connsiteX30" fmla="*/ 11514293 w 17352385"/>
              <a:gd name="connsiteY30" fmla="*/ 7080890 h 8723558"/>
              <a:gd name="connsiteX31" fmla="*/ 12545924 w 17352385"/>
              <a:gd name="connsiteY31" fmla="*/ 6354059 h 8723558"/>
              <a:gd name="connsiteX32" fmla="*/ 12944508 w 17352385"/>
              <a:gd name="connsiteY32" fmla="*/ 6166490 h 8723558"/>
              <a:gd name="connsiteX33" fmla="*/ 13343093 w 17352385"/>
              <a:gd name="connsiteY33" fmla="*/ 6330613 h 8723558"/>
              <a:gd name="connsiteX34" fmla="*/ 13624447 w 17352385"/>
              <a:gd name="connsiteY34" fmla="*/ 6400951 h 8723558"/>
              <a:gd name="connsiteX35" fmla="*/ 13952693 w 17352385"/>
              <a:gd name="connsiteY35" fmla="*/ 5908582 h 8723558"/>
              <a:gd name="connsiteX36" fmla="*/ 15031216 w 17352385"/>
              <a:gd name="connsiteY36" fmla="*/ 5814797 h 8723558"/>
              <a:gd name="connsiteX37" fmla="*/ 15828385 w 17352385"/>
              <a:gd name="connsiteY37" fmla="*/ 5932028 h 8723558"/>
              <a:gd name="connsiteX38" fmla="*/ 16344201 w 17352385"/>
              <a:gd name="connsiteY38" fmla="*/ 6494736 h 8723558"/>
              <a:gd name="connsiteX39" fmla="*/ 16813124 w 17352385"/>
              <a:gd name="connsiteY39" fmla="*/ 6658859 h 8723558"/>
              <a:gd name="connsiteX40" fmla="*/ 17047585 w 17352385"/>
              <a:gd name="connsiteY40" fmla="*/ 6354058 h 8723558"/>
              <a:gd name="connsiteX41" fmla="*/ 17024139 w 17352385"/>
              <a:gd name="connsiteY41" fmla="*/ 5885136 h 8723558"/>
              <a:gd name="connsiteX42" fmla="*/ 17258601 w 17352385"/>
              <a:gd name="connsiteY42" fmla="*/ 5158305 h 8723558"/>
              <a:gd name="connsiteX43" fmla="*/ 17235155 w 17352385"/>
              <a:gd name="connsiteY43" fmla="*/ 4806613 h 8723558"/>
              <a:gd name="connsiteX44" fmla="*/ 17352385 w 17352385"/>
              <a:gd name="connsiteY44" fmla="*/ 4314244 h 8723558"/>
              <a:gd name="connsiteX0" fmla="*/ 2487524 w 17352385"/>
              <a:gd name="connsiteY0" fmla="*/ 187720 h 8723558"/>
              <a:gd name="connsiteX1" fmla="*/ 2253062 w 17352385"/>
              <a:gd name="connsiteY1" fmla="*/ 375290 h 8723558"/>
              <a:gd name="connsiteX2" fmla="*/ 1924816 w 17352385"/>
              <a:gd name="connsiteY2" fmla="*/ 351844 h 8723558"/>
              <a:gd name="connsiteX3" fmla="*/ 1315216 w 17352385"/>
              <a:gd name="connsiteY3" fmla="*/ 151 h 8723558"/>
              <a:gd name="connsiteX4" fmla="*/ 775955 w 17352385"/>
              <a:gd name="connsiteY4" fmla="*/ 398736 h 8723558"/>
              <a:gd name="connsiteX5" fmla="*/ 564939 w 17352385"/>
              <a:gd name="connsiteY5" fmla="*/ 680090 h 8723558"/>
              <a:gd name="connsiteX6" fmla="*/ 330478 w 17352385"/>
              <a:gd name="connsiteY6" fmla="*/ 937997 h 8723558"/>
              <a:gd name="connsiteX7" fmla="*/ 2231 w 17352385"/>
              <a:gd name="connsiteY7" fmla="*/ 1078674 h 8723558"/>
              <a:gd name="connsiteX8" fmla="*/ 189801 w 17352385"/>
              <a:gd name="connsiteY8" fmla="*/ 1617936 h 8723558"/>
              <a:gd name="connsiteX9" fmla="*/ 260139 w 17352385"/>
              <a:gd name="connsiteY9" fmla="*/ 1969628 h 8723558"/>
              <a:gd name="connsiteX10" fmla="*/ 236693 w 17352385"/>
              <a:gd name="connsiteY10" fmla="*/ 2884028 h 8723558"/>
              <a:gd name="connsiteX11" fmla="*/ 658724 w 17352385"/>
              <a:gd name="connsiteY11" fmla="*/ 3071597 h 8723558"/>
              <a:gd name="connsiteX12" fmla="*/ 1010416 w 17352385"/>
              <a:gd name="connsiteY12" fmla="*/ 3212274 h 8723558"/>
              <a:gd name="connsiteX13" fmla="*/ 1268324 w 17352385"/>
              <a:gd name="connsiteY13" fmla="*/ 3517074 h 8723558"/>
              <a:gd name="connsiteX14" fmla="*/ 1549678 w 17352385"/>
              <a:gd name="connsiteY14" fmla="*/ 3681197 h 8723558"/>
              <a:gd name="connsiteX15" fmla="*/ 1924816 w 17352385"/>
              <a:gd name="connsiteY15" fmla="*/ 3915659 h 8723558"/>
              <a:gd name="connsiteX16" fmla="*/ 2060976 w 17352385"/>
              <a:gd name="connsiteY16" fmla="*/ 4346445 h 8723558"/>
              <a:gd name="connsiteX17" fmla="*/ 2301934 w 17352385"/>
              <a:gd name="connsiteY17" fmla="*/ 4659721 h 8723558"/>
              <a:gd name="connsiteX18" fmla="*/ 2979893 w 17352385"/>
              <a:gd name="connsiteY18" fmla="*/ 4759720 h 8723558"/>
              <a:gd name="connsiteX19" fmla="*/ 3519155 w 17352385"/>
              <a:gd name="connsiteY19" fmla="*/ 4572151 h 8723558"/>
              <a:gd name="connsiteX20" fmla="*/ 4199093 w 17352385"/>
              <a:gd name="connsiteY20" fmla="*/ 4642490 h 8723558"/>
              <a:gd name="connsiteX21" fmla="*/ 5136939 w 17352385"/>
              <a:gd name="connsiteY21" fmla="*/ 5791351 h 8723558"/>
              <a:gd name="connsiteX22" fmla="*/ 5629308 w 17352385"/>
              <a:gd name="connsiteY22" fmla="*/ 6354059 h 8723558"/>
              <a:gd name="connsiteX23" fmla="*/ 6145124 w 17352385"/>
              <a:gd name="connsiteY23" fmla="*/ 6846428 h 8723558"/>
              <a:gd name="connsiteX24" fmla="*/ 6942293 w 17352385"/>
              <a:gd name="connsiteY24" fmla="*/ 7924951 h 8723558"/>
              <a:gd name="connsiteX25" fmla="*/ 7575339 w 17352385"/>
              <a:gd name="connsiteY25" fmla="*/ 8651782 h 8723558"/>
              <a:gd name="connsiteX26" fmla="*/ 8419401 w 17352385"/>
              <a:gd name="connsiteY26" fmla="*/ 8651782 h 8723558"/>
              <a:gd name="connsiteX27" fmla="*/ 9052447 w 17352385"/>
              <a:gd name="connsiteY27" fmla="*/ 8253197 h 8723558"/>
              <a:gd name="connsiteX28" fmla="*/ 9427585 w 17352385"/>
              <a:gd name="connsiteY28" fmla="*/ 7667044 h 8723558"/>
              <a:gd name="connsiteX29" fmla="*/ 9849616 w 17352385"/>
              <a:gd name="connsiteY29" fmla="*/ 7385690 h 8723558"/>
              <a:gd name="connsiteX30" fmla="*/ 11514293 w 17352385"/>
              <a:gd name="connsiteY30" fmla="*/ 7080890 h 8723558"/>
              <a:gd name="connsiteX31" fmla="*/ 12545924 w 17352385"/>
              <a:gd name="connsiteY31" fmla="*/ 6354059 h 8723558"/>
              <a:gd name="connsiteX32" fmla="*/ 12944508 w 17352385"/>
              <a:gd name="connsiteY32" fmla="*/ 6166490 h 8723558"/>
              <a:gd name="connsiteX33" fmla="*/ 13343093 w 17352385"/>
              <a:gd name="connsiteY33" fmla="*/ 6330613 h 8723558"/>
              <a:gd name="connsiteX34" fmla="*/ 13624447 w 17352385"/>
              <a:gd name="connsiteY34" fmla="*/ 6400951 h 8723558"/>
              <a:gd name="connsiteX35" fmla="*/ 13952693 w 17352385"/>
              <a:gd name="connsiteY35" fmla="*/ 5908582 h 8723558"/>
              <a:gd name="connsiteX36" fmla="*/ 15031216 w 17352385"/>
              <a:gd name="connsiteY36" fmla="*/ 5814797 h 8723558"/>
              <a:gd name="connsiteX37" fmla="*/ 15828385 w 17352385"/>
              <a:gd name="connsiteY37" fmla="*/ 5932028 h 8723558"/>
              <a:gd name="connsiteX38" fmla="*/ 16344201 w 17352385"/>
              <a:gd name="connsiteY38" fmla="*/ 6494736 h 8723558"/>
              <a:gd name="connsiteX39" fmla="*/ 16813124 w 17352385"/>
              <a:gd name="connsiteY39" fmla="*/ 6658859 h 8723558"/>
              <a:gd name="connsiteX40" fmla="*/ 17047585 w 17352385"/>
              <a:gd name="connsiteY40" fmla="*/ 6354058 h 8723558"/>
              <a:gd name="connsiteX41" fmla="*/ 17024139 w 17352385"/>
              <a:gd name="connsiteY41" fmla="*/ 5885136 h 8723558"/>
              <a:gd name="connsiteX42" fmla="*/ 17258601 w 17352385"/>
              <a:gd name="connsiteY42" fmla="*/ 5158305 h 8723558"/>
              <a:gd name="connsiteX43" fmla="*/ 17235155 w 17352385"/>
              <a:gd name="connsiteY43" fmla="*/ 4806613 h 8723558"/>
              <a:gd name="connsiteX44" fmla="*/ 17352385 w 17352385"/>
              <a:gd name="connsiteY44" fmla="*/ 4314244 h 8723558"/>
              <a:gd name="connsiteX0" fmla="*/ 2487524 w 17333175"/>
              <a:gd name="connsiteY0" fmla="*/ 187720 h 8723558"/>
              <a:gd name="connsiteX1" fmla="*/ 2253062 w 17333175"/>
              <a:gd name="connsiteY1" fmla="*/ 375290 h 8723558"/>
              <a:gd name="connsiteX2" fmla="*/ 1924816 w 17333175"/>
              <a:gd name="connsiteY2" fmla="*/ 351844 h 8723558"/>
              <a:gd name="connsiteX3" fmla="*/ 1315216 w 17333175"/>
              <a:gd name="connsiteY3" fmla="*/ 151 h 8723558"/>
              <a:gd name="connsiteX4" fmla="*/ 775955 w 17333175"/>
              <a:gd name="connsiteY4" fmla="*/ 398736 h 8723558"/>
              <a:gd name="connsiteX5" fmla="*/ 564939 w 17333175"/>
              <a:gd name="connsiteY5" fmla="*/ 680090 h 8723558"/>
              <a:gd name="connsiteX6" fmla="*/ 330478 w 17333175"/>
              <a:gd name="connsiteY6" fmla="*/ 937997 h 8723558"/>
              <a:gd name="connsiteX7" fmla="*/ 2231 w 17333175"/>
              <a:gd name="connsiteY7" fmla="*/ 1078674 h 8723558"/>
              <a:gd name="connsiteX8" fmla="*/ 189801 w 17333175"/>
              <a:gd name="connsiteY8" fmla="*/ 1617936 h 8723558"/>
              <a:gd name="connsiteX9" fmla="*/ 260139 w 17333175"/>
              <a:gd name="connsiteY9" fmla="*/ 1969628 h 8723558"/>
              <a:gd name="connsiteX10" fmla="*/ 236693 w 17333175"/>
              <a:gd name="connsiteY10" fmla="*/ 2884028 h 8723558"/>
              <a:gd name="connsiteX11" fmla="*/ 658724 w 17333175"/>
              <a:gd name="connsiteY11" fmla="*/ 3071597 h 8723558"/>
              <a:gd name="connsiteX12" fmla="*/ 1010416 w 17333175"/>
              <a:gd name="connsiteY12" fmla="*/ 3212274 h 8723558"/>
              <a:gd name="connsiteX13" fmla="*/ 1268324 w 17333175"/>
              <a:gd name="connsiteY13" fmla="*/ 3517074 h 8723558"/>
              <a:gd name="connsiteX14" fmla="*/ 1549678 w 17333175"/>
              <a:gd name="connsiteY14" fmla="*/ 3681197 h 8723558"/>
              <a:gd name="connsiteX15" fmla="*/ 1924816 w 17333175"/>
              <a:gd name="connsiteY15" fmla="*/ 3915659 h 8723558"/>
              <a:gd name="connsiteX16" fmla="*/ 2060976 w 17333175"/>
              <a:gd name="connsiteY16" fmla="*/ 4346445 h 8723558"/>
              <a:gd name="connsiteX17" fmla="*/ 2301934 w 17333175"/>
              <a:gd name="connsiteY17" fmla="*/ 4659721 h 8723558"/>
              <a:gd name="connsiteX18" fmla="*/ 2979893 w 17333175"/>
              <a:gd name="connsiteY18" fmla="*/ 4759720 h 8723558"/>
              <a:gd name="connsiteX19" fmla="*/ 3519155 w 17333175"/>
              <a:gd name="connsiteY19" fmla="*/ 4572151 h 8723558"/>
              <a:gd name="connsiteX20" fmla="*/ 4199093 w 17333175"/>
              <a:gd name="connsiteY20" fmla="*/ 4642490 h 8723558"/>
              <a:gd name="connsiteX21" fmla="*/ 5136939 w 17333175"/>
              <a:gd name="connsiteY21" fmla="*/ 5791351 h 8723558"/>
              <a:gd name="connsiteX22" fmla="*/ 5629308 w 17333175"/>
              <a:gd name="connsiteY22" fmla="*/ 6354059 h 8723558"/>
              <a:gd name="connsiteX23" fmla="*/ 6145124 w 17333175"/>
              <a:gd name="connsiteY23" fmla="*/ 6846428 h 8723558"/>
              <a:gd name="connsiteX24" fmla="*/ 6942293 w 17333175"/>
              <a:gd name="connsiteY24" fmla="*/ 7924951 h 8723558"/>
              <a:gd name="connsiteX25" fmla="*/ 7575339 w 17333175"/>
              <a:gd name="connsiteY25" fmla="*/ 8651782 h 8723558"/>
              <a:gd name="connsiteX26" fmla="*/ 8419401 w 17333175"/>
              <a:gd name="connsiteY26" fmla="*/ 8651782 h 8723558"/>
              <a:gd name="connsiteX27" fmla="*/ 9052447 w 17333175"/>
              <a:gd name="connsiteY27" fmla="*/ 8253197 h 8723558"/>
              <a:gd name="connsiteX28" fmla="*/ 9427585 w 17333175"/>
              <a:gd name="connsiteY28" fmla="*/ 7667044 h 8723558"/>
              <a:gd name="connsiteX29" fmla="*/ 9849616 w 17333175"/>
              <a:gd name="connsiteY29" fmla="*/ 7385690 h 8723558"/>
              <a:gd name="connsiteX30" fmla="*/ 11514293 w 17333175"/>
              <a:gd name="connsiteY30" fmla="*/ 7080890 h 8723558"/>
              <a:gd name="connsiteX31" fmla="*/ 12545924 w 17333175"/>
              <a:gd name="connsiteY31" fmla="*/ 6354059 h 8723558"/>
              <a:gd name="connsiteX32" fmla="*/ 12944508 w 17333175"/>
              <a:gd name="connsiteY32" fmla="*/ 6166490 h 8723558"/>
              <a:gd name="connsiteX33" fmla="*/ 13343093 w 17333175"/>
              <a:gd name="connsiteY33" fmla="*/ 6330613 h 8723558"/>
              <a:gd name="connsiteX34" fmla="*/ 13624447 w 17333175"/>
              <a:gd name="connsiteY34" fmla="*/ 6400951 h 8723558"/>
              <a:gd name="connsiteX35" fmla="*/ 13952693 w 17333175"/>
              <a:gd name="connsiteY35" fmla="*/ 5908582 h 8723558"/>
              <a:gd name="connsiteX36" fmla="*/ 15031216 w 17333175"/>
              <a:gd name="connsiteY36" fmla="*/ 5814797 h 8723558"/>
              <a:gd name="connsiteX37" fmla="*/ 15828385 w 17333175"/>
              <a:gd name="connsiteY37" fmla="*/ 5932028 h 8723558"/>
              <a:gd name="connsiteX38" fmla="*/ 16344201 w 17333175"/>
              <a:gd name="connsiteY38" fmla="*/ 6494736 h 8723558"/>
              <a:gd name="connsiteX39" fmla="*/ 16813124 w 17333175"/>
              <a:gd name="connsiteY39" fmla="*/ 6658859 h 8723558"/>
              <a:gd name="connsiteX40" fmla="*/ 17047585 w 17333175"/>
              <a:gd name="connsiteY40" fmla="*/ 6354058 h 8723558"/>
              <a:gd name="connsiteX41" fmla="*/ 17024139 w 17333175"/>
              <a:gd name="connsiteY41" fmla="*/ 5885136 h 8723558"/>
              <a:gd name="connsiteX42" fmla="*/ 17258601 w 17333175"/>
              <a:gd name="connsiteY42" fmla="*/ 5158305 h 8723558"/>
              <a:gd name="connsiteX43" fmla="*/ 17235155 w 17333175"/>
              <a:gd name="connsiteY43" fmla="*/ 4806613 h 8723558"/>
              <a:gd name="connsiteX44" fmla="*/ 17333175 w 17333175"/>
              <a:gd name="connsiteY44" fmla="*/ 4525539 h 8723558"/>
              <a:gd name="connsiteX0" fmla="*/ 2026518 w 17333175"/>
              <a:gd name="connsiteY0" fmla="*/ 0 h 9438644"/>
              <a:gd name="connsiteX1" fmla="*/ 2253062 w 17333175"/>
              <a:gd name="connsiteY1" fmla="*/ 1090376 h 9438644"/>
              <a:gd name="connsiteX2" fmla="*/ 1924816 w 17333175"/>
              <a:gd name="connsiteY2" fmla="*/ 1066930 h 9438644"/>
              <a:gd name="connsiteX3" fmla="*/ 1315216 w 17333175"/>
              <a:gd name="connsiteY3" fmla="*/ 715237 h 9438644"/>
              <a:gd name="connsiteX4" fmla="*/ 775955 w 17333175"/>
              <a:gd name="connsiteY4" fmla="*/ 1113822 h 9438644"/>
              <a:gd name="connsiteX5" fmla="*/ 564939 w 17333175"/>
              <a:gd name="connsiteY5" fmla="*/ 1395176 h 9438644"/>
              <a:gd name="connsiteX6" fmla="*/ 330478 w 17333175"/>
              <a:gd name="connsiteY6" fmla="*/ 1653083 h 9438644"/>
              <a:gd name="connsiteX7" fmla="*/ 2231 w 17333175"/>
              <a:gd name="connsiteY7" fmla="*/ 1793760 h 9438644"/>
              <a:gd name="connsiteX8" fmla="*/ 189801 w 17333175"/>
              <a:gd name="connsiteY8" fmla="*/ 2333022 h 9438644"/>
              <a:gd name="connsiteX9" fmla="*/ 260139 w 17333175"/>
              <a:gd name="connsiteY9" fmla="*/ 2684714 h 9438644"/>
              <a:gd name="connsiteX10" fmla="*/ 236693 w 17333175"/>
              <a:gd name="connsiteY10" fmla="*/ 3599114 h 9438644"/>
              <a:gd name="connsiteX11" fmla="*/ 658724 w 17333175"/>
              <a:gd name="connsiteY11" fmla="*/ 3786683 h 9438644"/>
              <a:gd name="connsiteX12" fmla="*/ 1010416 w 17333175"/>
              <a:gd name="connsiteY12" fmla="*/ 3927360 h 9438644"/>
              <a:gd name="connsiteX13" fmla="*/ 1268324 w 17333175"/>
              <a:gd name="connsiteY13" fmla="*/ 4232160 h 9438644"/>
              <a:gd name="connsiteX14" fmla="*/ 1549678 w 17333175"/>
              <a:gd name="connsiteY14" fmla="*/ 4396283 h 9438644"/>
              <a:gd name="connsiteX15" fmla="*/ 1924816 w 17333175"/>
              <a:gd name="connsiteY15" fmla="*/ 4630745 h 9438644"/>
              <a:gd name="connsiteX16" fmla="*/ 2060976 w 17333175"/>
              <a:gd name="connsiteY16" fmla="*/ 5061531 h 9438644"/>
              <a:gd name="connsiteX17" fmla="*/ 2301934 w 17333175"/>
              <a:gd name="connsiteY17" fmla="*/ 5374807 h 9438644"/>
              <a:gd name="connsiteX18" fmla="*/ 2979893 w 17333175"/>
              <a:gd name="connsiteY18" fmla="*/ 5474806 h 9438644"/>
              <a:gd name="connsiteX19" fmla="*/ 3519155 w 17333175"/>
              <a:gd name="connsiteY19" fmla="*/ 5287237 h 9438644"/>
              <a:gd name="connsiteX20" fmla="*/ 4199093 w 17333175"/>
              <a:gd name="connsiteY20" fmla="*/ 5357576 h 9438644"/>
              <a:gd name="connsiteX21" fmla="*/ 5136939 w 17333175"/>
              <a:gd name="connsiteY21" fmla="*/ 6506437 h 9438644"/>
              <a:gd name="connsiteX22" fmla="*/ 5629308 w 17333175"/>
              <a:gd name="connsiteY22" fmla="*/ 7069145 h 9438644"/>
              <a:gd name="connsiteX23" fmla="*/ 6145124 w 17333175"/>
              <a:gd name="connsiteY23" fmla="*/ 7561514 h 9438644"/>
              <a:gd name="connsiteX24" fmla="*/ 6942293 w 17333175"/>
              <a:gd name="connsiteY24" fmla="*/ 8640037 h 9438644"/>
              <a:gd name="connsiteX25" fmla="*/ 7575339 w 17333175"/>
              <a:gd name="connsiteY25" fmla="*/ 9366868 h 9438644"/>
              <a:gd name="connsiteX26" fmla="*/ 8419401 w 17333175"/>
              <a:gd name="connsiteY26" fmla="*/ 9366868 h 9438644"/>
              <a:gd name="connsiteX27" fmla="*/ 9052447 w 17333175"/>
              <a:gd name="connsiteY27" fmla="*/ 8968283 h 9438644"/>
              <a:gd name="connsiteX28" fmla="*/ 9427585 w 17333175"/>
              <a:gd name="connsiteY28" fmla="*/ 8382130 h 9438644"/>
              <a:gd name="connsiteX29" fmla="*/ 9849616 w 17333175"/>
              <a:gd name="connsiteY29" fmla="*/ 8100776 h 9438644"/>
              <a:gd name="connsiteX30" fmla="*/ 11514293 w 17333175"/>
              <a:gd name="connsiteY30" fmla="*/ 7795976 h 9438644"/>
              <a:gd name="connsiteX31" fmla="*/ 12545924 w 17333175"/>
              <a:gd name="connsiteY31" fmla="*/ 7069145 h 9438644"/>
              <a:gd name="connsiteX32" fmla="*/ 12944508 w 17333175"/>
              <a:gd name="connsiteY32" fmla="*/ 6881576 h 9438644"/>
              <a:gd name="connsiteX33" fmla="*/ 13343093 w 17333175"/>
              <a:gd name="connsiteY33" fmla="*/ 7045699 h 9438644"/>
              <a:gd name="connsiteX34" fmla="*/ 13624447 w 17333175"/>
              <a:gd name="connsiteY34" fmla="*/ 7116037 h 9438644"/>
              <a:gd name="connsiteX35" fmla="*/ 13952693 w 17333175"/>
              <a:gd name="connsiteY35" fmla="*/ 6623668 h 9438644"/>
              <a:gd name="connsiteX36" fmla="*/ 15031216 w 17333175"/>
              <a:gd name="connsiteY36" fmla="*/ 6529883 h 9438644"/>
              <a:gd name="connsiteX37" fmla="*/ 15828385 w 17333175"/>
              <a:gd name="connsiteY37" fmla="*/ 6647114 h 9438644"/>
              <a:gd name="connsiteX38" fmla="*/ 16344201 w 17333175"/>
              <a:gd name="connsiteY38" fmla="*/ 7209822 h 9438644"/>
              <a:gd name="connsiteX39" fmla="*/ 16813124 w 17333175"/>
              <a:gd name="connsiteY39" fmla="*/ 7373945 h 9438644"/>
              <a:gd name="connsiteX40" fmla="*/ 17047585 w 17333175"/>
              <a:gd name="connsiteY40" fmla="*/ 7069144 h 9438644"/>
              <a:gd name="connsiteX41" fmla="*/ 17024139 w 17333175"/>
              <a:gd name="connsiteY41" fmla="*/ 6600222 h 9438644"/>
              <a:gd name="connsiteX42" fmla="*/ 17258601 w 17333175"/>
              <a:gd name="connsiteY42" fmla="*/ 5873391 h 9438644"/>
              <a:gd name="connsiteX43" fmla="*/ 17235155 w 17333175"/>
              <a:gd name="connsiteY43" fmla="*/ 5521699 h 9438644"/>
              <a:gd name="connsiteX44" fmla="*/ 17333175 w 17333175"/>
              <a:gd name="connsiteY44" fmla="*/ 5240625 h 9438644"/>
              <a:gd name="connsiteX0" fmla="*/ 2026518 w 17333175"/>
              <a:gd name="connsiteY0" fmla="*/ 0 h 9438644"/>
              <a:gd name="connsiteX1" fmla="*/ 1924816 w 17333175"/>
              <a:gd name="connsiteY1" fmla="*/ 1066930 h 9438644"/>
              <a:gd name="connsiteX2" fmla="*/ 1315216 w 17333175"/>
              <a:gd name="connsiteY2" fmla="*/ 715237 h 9438644"/>
              <a:gd name="connsiteX3" fmla="*/ 775955 w 17333175"/>
              <a:gd name="connsiteY3" fmla="*/ 1113822 h 9438644"/>
              <a:gd name="connsiteX4" fmla="*/ 564939 w 17333175"/>
              <a:gd name="connsiteY4" fmla="*/ 1395176 h 9438644"/>
              <a:gd name="connsiteX5" fmla="*/ 330478 w 17333175"/>
              <a:gd name="connsiteY5" fmla="*/ 1653083 h 9438644"/>
              <a:gd name="connsiteX6" fmla="*/ 2231 w 17333175"/>
              <a:gd name="connsiteY6" fmla="*/ 1793760 h 9438644"/>
              <a:gd name="connsiteX7" fmla="*/ 189801 w 17333175"/>
              <a:gd name="connsiteY7" fmla="*/ 2333022 h 9438644"/>
              <a:gd name="connsiteX8" fmla="*/ 260139 w 17333175"/>
              <a:gd name="connsiteY8" fmla="*/ 2684714 h 9438644"/>
              <a:gd name="connsiteX9" fmla="*/ 236693 w 17333175"/>
              <a:gd name="connsiteY9" fmla="*/ 3599114 h 9438644"/>
              <a:gd name="connsiteX10" fmla="*/ 658724 w 17333175"/>
              <a:gd name="connsiteY10" fmla="*/ 3786683 h 9438644"/>
              <a:gd name="connsiteX11" fmla="*/ 1010416 w 17333175"/>
              <a:gd name="connsiteY11" fmla="*/ 3927360 h 9438644"/>
              <a:gd name="connsiteX12" fmla="*/ 1268324 w 17333175"/>
              <a:gd name="connsiteY12" fmla="*/ 4232160 h 9438644"/>
              <a:gd name="connsiteX13" fmla="*/ 1549678 w 17333175"/>
              <a:gd name="connsiteY13" fmla="*/ 4396283 h 9438644"/>
              <a:gd name="connsiteX14" fmla="*/ 1924816 w 17333175"/>
              <a:gd name="connsiteY14" fmla="*/ 4630745 h 9438644"/>
              <a:gd name="connsiteX15" fmla="*/ 2060976 w 17333175"/>
              <a:gd name="connsiteY15" fmla="*/ 5061531 h 9438644"/>
              <a:gd name="connsiteX16" fmla="*/ 2301934 w 17333175"/>
              <a:gd name="connsiteY16" fmla="*/ 5374807 h 9438644"/>
              <a:gd name="connsiteX17" fmla="*/ 2979893 w 17333175"/>
              <a:gd name="connsiteY17" fmla="*/ 5474806 h 9438644"/>
              <a:gd name="connsiteX18" fmla="*/ 3519155 w 17333175"/>
              <a:gd name="connsiteY18" fmla="*/ 5287237 h 9438644"/>
              <a:gd name="connsiteX19" fmla="*/ 4199093 w 17333175"/>
              <a:gd name="connsiteY19" fmla="*/ 5357576 h 9438644"/>
              <a:gd name="connsiteX20" fmla="*/ 5136939 w 17333175"/>
              <a:gd name="connsiteY20" fmla="*/ 6506437 h 9438644"/>
              <a:gd name="connsiteX21" fmla="*/ 5629308 w 17333175"/>
              <a:gd name="connsiteY21" fmla="*/ 7069145 h 9438644"/>
              <a:gd name="connsiteX22" fmla="*/ 6145124 w 17333175"/>
              <a:gd name="connsiteY22" fmla="*/ 7561514 h 9438644"/>
              <a:gd name="connsiteX23" fmla="*/ 6942293 w 17333175"/>
              <a:gd name="connsiteY23" fmla="*/ 8640037 h 9438644"/>
              <a:gd name="connsiteX24" fmla="*/ 7575339 w 17333175"/>
              <a:gd name="connsiteY24" fmla="*/ 9366868 h 9438644"/>
              <a:gd name="connsiteX25" fmla="*/ 8419401 w 17333175"/>
              <a:gd name="connsiteY25" fmla="*/ 9366868 h 9438644"/>
              <a:gd name="connsiteX26" fmla="*/ 9052447 w 17333175"/>
              <a:gd name="connsiteY26" fmla="*/ 8968283 h 9438644"/>
              <a:gd name="connsiteX27" fmla="*/ 9427585 w 17333175"/>
              <a:gd name="connsiteY27" fmla="*/ 8382130 h 9438644"/>
              <a:gd name="connsiteX28" fmla="*/ 9849616 w 17333175"/>
              <a:gd name="connsiteY28" fmla="*/ 8100776 h 9438644"/>
              <a:gd name="connsiteX29" fmla="*/ 11514293 w 17333175"/>
              <a:gd name="connsiteY29" fmla="*/ 7795976 h 9438644"/>
              <a:gd name="connsiteX30" fmla="*/ 12545924 w 17333175"/>
              <a:gd name="connsiteY30" fmla="*/ 7069145 h 9438644"/>
              <a:gd name="connsiteX31" fmla="*/ 12944508 w 17333175"/>
              <a:gd name="connsiteY31" fmla="*/ 6881576 h 9438644"/>
              <a:gd name="connsiteX32" fmla="*/ 13343093 w 17333175"/>
              <a:gd name="connsiteY32" fmla="*/ 7045699 h 9438644"/>
              <a:gd name="connsiteX33" fmla="*/ 13624447 w 17333175"/>
              <a:gd name="connsiteY33" fmla="*/ 7116037 h 9438644"/>
              <a:gd name="connsiteX34" fmla="*/ 13952693 w 17333175"/>
              <a:gd name="connsiteY34" fmla="*/ 6623668 h 9438644"/>
              <a:gd name="connsiteX35" fmla="*/ 15031216 w 17333175"/>
              <a:gd name="connsiteY35" fmla="*/ 6529883 h 9438644"/>
              <a:gd name="connsiteX36" fmla="*/ 15828385 w 17333175"/>
              <a:gd name="connsiteY36" fmla="*/ 6647114 h 9438644"/>
              <a:gd name="connsiteX37" fmla="*/ 16344201 w 17333175"/>
              <a:gd name="connsiteY37" fmla="*/ 7209822 h 9438644"/>
              <a:gd name="connsiteX38" fmla="*/ 16813124 w 17333175"/>
              <a:gd name="connsiteY38" fmla="*/ 7373945 h 9438644"/>
              <a:gd name="connsiteX39" fmla="*/ 17047585 w 17333175"/>
              <a:gd name="connsiteY39" fmla="*/ 7069144 h 9438644"/>
              <a:gd name="connsiteX40" fmla="*/ 17024139 w 17333175"/>
              <a:gd name="connsiteY40" fmla="*/ 6600222 h 9438644"/>
              <a:gd name="connsiteX41" fmla="*/ 17258601 w 17333175"/>
              <a:gd name="connsiteY41" fmla="*/ 5873391 h 9438644"/>
              <a:gd name="connsiteX42" fmla="*/ 17235155 w 17333175"/>
              <a:gd name="connsiteY42" fmla="*/ 5521699 h 9438644"/>
              <a:gd name="connsiteX43" fmla="*/ 17333175 w 17333175"/>
              <a:gd name="connsiteY43" fmla="*/ 5240625 h 9438644"/>
              <a:gd name="connsiteX0" fmla="*/ 2026518 w 17333175"/>
              <a:gd name="connsiteY0" fmla="*/ 0 h 9438644"/>
              <a:gd name="connsiteX1" fmla="*/ 1315216 w 17333175"/>
              <a:gd name="connsiteY1" fmla="*/ 715237 h 9438644"/>
              <a:gd name="connsiteX2" fmla="*/ 775955 w 17333175"/>
              <a:gd name="connsiteY2" fmla="*/ 1113822 h 9438644"/>
              <a:gd name="connsiteX3" fmla="*/ 564939 w 17333175"/>
              <a:gd name="connsiteY3" fmla="*/ 1395176 h 9438644"/>
              <a:gd name="connsiteX4" fmla="*/ 330478 w 17333175"/>
              <a:gd name="connsiteY4" fmla="*/ 1653083 h 9438644"/>
              <a:gd name="connsiteX5" fmla="*/ 2231 w 17333175"/>
              <a:gd name="connsiteY5" fmla="*/ 1793760 h 9438644"/>
              <a:gd name="connsiteX6" fmla="*/ 189801 w 17333175"/>
              <a:gd name="connsiteY6" fmla="*/ 2333022 h 9438644"/>
              <a:gd name="connsiteX7" fmla="*/ 260139 w 17333175"/>
              <a:gd name="connsiteY7" fmla="*/ 2684714 h 9438644"/>
              <a:gd name="connsiteX8" fmla="*/ 236693 w 17333175"/>
              <a:gd name="connsiteY8" fmla="*/ 3599114 h 9438644"/>
              <a:gd name="connsiteX9" fmla="*/ 658724 w 17333175"/>
              <a:gd name="connsiteY9" fmla="*/ 3786683 h 9438644"/>
              <a:gd name="connsiteX10" fmla="*/ 1010416 w 17333175"/>
              <a:gd name="connsiteY10" fmla="*/ 3927360 h 9438644"/>
              <a:gd name="connsiteX11" fmla="*/ 1268324 w 17333175"/>
              <a:gd name="connsiteY11" fmla="*/ 4232160 h 9438644"/>
              <a:gd name="connsiteX12" fmla="*/ 1549678 w 17333175"/>
              <a:gd name="connsiteY12" fmla="*/ 4396283 h 9438644"/>
              <a:gd name="connsiteX13" fmla="*/ 1924816 w 17333175"/>
              <a:gd name="connsiteY13" fmla="*/ 4630745 h 9438644"/>
              <a:gd name="connsiteX14" fmla="*/ 2060976 w 17333175"/>
              <a:gd name="connsiteY14" fmla="*/ 5061531 h 9438644"/>
              <a:gd name="connsiteX15" fmla="*/ 2301934 w 17333175"/>
              <a:gd name="connsiteY15" fmla="*/ 5374807 h 9438644"/>
              <a:gd name="connsiteX16" fmla="*/ 2979893 w 17333175"/>
              <a:gd name="connsiteY16" fmla="*/ 5474806 h 9438644"/>
              <a:gd name="connsiteX17" fmla="*/ 3519155 w 17333175"/>
              <a:gd name="connsiteY17" fmla="*/ 5287237 h 9438644"/>
              <a:gd name="connsiteX18" fmla="*/ 4199093 w 17333175"/>
              <a:gd name="connsiteY18" fmla="*/ 5357576 h 9438644"/>
              <a:gd name="connsiteX19" fmla="*/ 5136939 w 17333175"/>
              <a:gd name="connsiteY19" fmla="*/ 6506437 h 9438644"/>
              <a:gd name="connsiteX20" fmla="*/ 5629308 w 17333175"/>
              <a:gd name="connsiteY20" fmla="*/ 7069145 h 9438644"/>
              <a:gd name="connsiteX21" fmla="*/ 6145124 w 17333175"/>
              <a:gd name="connsiteY21" fmla="*/ 7561514 h 9438644"/>
              <a:gd name="connsiteX22" fmla="*/ 6942293 w 17333175"/>
              <a:gd name="connsiteY22" fmla="*/ 8640037 h 9438644"/>
              <a:gd name="connsiteX23" fmla="*/ 7575339 w 17333175"/>
              <a:gd name="connsiteY23" fmla="*/ 9366868 h 9438644"/>
              <a:gd name="connsiteX24" fmla="*/ 8419401 w 17333175"/>
              <a:gd name="connsiteY24" fmla="*/ 9366868 h 9438644"/>
              <a:gd name="connsiteX25" fmla="*/ 9052447 w 17333175"/>
              <a:gd name="connsiteY25" fmla="*/ 8968283 h 9438644"/>
              <a:gd name="connsiteX26" fmla="*/ 9427585 w 17333175"/>
              <a:gd name="connsiteY26" fmla="*/ 8382130 h 9438644"/>
              <a:gd name="connsiteX27" fmla="*/ 9849616 w 17333175"/>
              <a:gd name="connsiteY27" fmla="*/ 8100776 h 9438644"/>
              <a:gd name="connsiteX28" fmla="*/ 11514293 w 17333175"/>
              <a:gd name="connsiteY28" fmla="*/ 7795976 h 9438644"/>
              <a:gd name="connsiteX29" fmla="*/ 12545924 w 17333175"/>
              <a:gd name="connsiteY29" fmla="*/ 7069145 h 9438644"/>
              <a:gd name="connsiteX30" fmla="*/ 12944508 w 17333175"/>
              <a:gd name="connsiteY30" fmla="*/ 6881576 h 9438644"/>
              <a:gd name="connsiteX31" fmla="*/ 13343093 w 17333175"/>
              <a:gd name="connsiteY31" fmla="*/ 7045699 h 9438644"/>
              <a:gd name="connsiteX32" fmla="*/ 13624447 w 17333175"/>
              <a:gd name="connsiteY32" fmla="*/ 7116037 h 9438644"/>
              <a:gd name="connsiteX33" fmla="*/ 13952693 w 17333175"/>
              <a:gd name="connsiteY33" fmla="*/ 6623668 h 9438644"/>
              <a:gd name="connsiteX34" fmla="*/ 15031216 w 17333175"/>
              <a:gd name="connsiteY34" fmla="*/ 6529883 h 9438644"/>
              <a:gd name="connsiteX35" fmla="*/ 15828385 w 17333175"/>
              <a:gd name="connsiteY35" fmla="*/ 6647114 h 9438644"/>
              <a:gd name="connsiteX36" fmla="*/ 16344201 w 17333175"/>
              <a:gd name="connsiteY36" fmla="*/ 7209822 h 9438644"/>
              <a:gd name="connsiteX37" fmla="*/ 16813124 w 17333175"/>
              <a:gd name="connsiteY37" fmla="*/ 7373945 h 9438644"/>
              <a:gd name="connsiteX38" fmla="*/ 17047585 w 17333175"/>
              <a:gd name="connsiteY38" fmla="*/ 7069144 h 9438644"/>
              <a:gd name="connsiteX39" fmla="*/ 17024139 w 17333175"/>
              <a:gd name="connsiteY39" fmla="*/ 6600222 h 9438644"/>
              <a:gd name="connsiteX40" fmla="*/ 17258601 w 17333175"/>
              <a:gd name="connsiteY40" fmla="*/ 5873391 h 9438644"/>
              <a:gd name="connsiteX41" fmla="*/ 17235155 w 17333175"/>
              <a:gd name="connsiteY41" fmla="*/ 5521699 h 9438644"/>
              <a:gd name="connsiteX42" fmla="*/ 17333175 w 17333175"/>
              <a:gd name="connsiteY42" fmla="*/ 5240625 h 9438644"/>
              <a:gd name="connsiteX0" fmla="*/ 2026518 w 17333175"/>
              <a:gd name="connsiteY0" fmla="*/ 0 h 9438644"/>
              <a:gd name="connsiteX1" fmla="*/ 1142338 w 17333175"/>
              <a:gd name="connsiteY1" fmla="*/ 561567 h 9438644"/>
              <a:gd name="connsiteX2" fmla="*/ 775955 w 17333175"/>
              <a:gd name="connsiteY2" fmla="*/ 1113822 h 9438644"/>
              <a:gd name="connsiteX3" fmla="*/ 564939 w 17333175"/>
              <a:gd name="connsiteY3" fmla="*/ 1395176 h 9438644"/>
              <a:gd name="connsiteX4" fmla="*/ 330478 w 17333175"/>
              <a:gd name="connsiteY4" fmla="*/ 1653083 h 9438644"/>
              <a:gd name="connsiteX5" fmla="*/ 2231 w 17333175"/>
              <a:gd name="connsiteY5" fmla="*/ 1793760 h 9438644"/>
              <a:gd name="connsiteX6" fmla="*/ 189801 w 17333175"/>
              <a:gd name="connsiteY6" fmla="*/ 2333022 h 9438644"/>
              <a:gd name="connsiteX7" fmla="*/ 260139 w 17333175"/>
              <a:gd name="connsiteY7" fmla="*/ 2684714 h 9438644"/>
              <a:gd name="connsiteX8" fmla="*/ 236693 w 17333175"/>
              <a:gd name="connsiteY8" fmla="*/ 3599114 h 9438644"/>
              <a:gd name="connsiteX9" fmla="*/ 658724 w 17333175"/>
              <a:gd name="connsiteY9" fmla="*/ 3786683 h 9438644"/>
              <a:gd name="connsiteX10" fmla="*/ 1010416 w 17333175"/>
              <a:gd name="connsiteY10" fmla="*/ 3927360 h 9438644"/>
              <a:gd name="connsiteX11" fmla="*/ 1268324 w 17333175"/>
              <a:gd name="connsiteY11" fmla="*/ 4232160 h 9438644"/>
              <a:gd name="connsiteX12" fmla="*/ 1549678 w 17333175"/>
              <a:gd name="connsiteY12" fmla="*/ 4396283 h 9438644"/>
              <a:gd name="connsiteX13" fmla="*/ 1924816 w 17333175"/>
              <a:gd name="connsiteY13" fmla="*/ 4630745 h 9438644"/>
              <a:gd name="connsiteX14" fmla="*/ 2060976 w 17333175"/>
              <a:gd name="connsiteY14" fmla="*/ 5061531 h 9438644"/>
              <a:gd name="connsiteX15" fmla="*/ 2301934 w 17333175"/>
              <a:gd name="connsiteY15" fmla="*/ 5374807 h 9438644"/>
              <a:gd name="connsiteX16" fmla="*/ 2979893 w 17333175"/>
              <a:gd name="connsiteY16" fmla="*/ 5474806 h 9438644"/>
              <a:gd name="connsiteX17" fmla="*/ 3519155 w 17333175"/>
              <a:gd name="connsiteY17" fmla="*/ 5287237 h 9438644"/>
              <a:gd name="connsiteX18" fmla="*/ 4199093 w 17333175"/>
              <a:gd name="connsiteY18" fmla="*/ 5357576 h 9438644"/>
              <a:gd name="connsiteX19" fmla="*/ 5136939 w 17333175"/>
              <a:gd name="connsiteY19" fmla="*/ 6506437 h 9438644"/>
              <a:gd name="connsiteX20" fmla="*/ 5629308 w 17333175"/>
              <a:gd name="connsiteY20" fmla="*/ 7069145 h 9438644"/>
              <a:gd name="connsiteX21" fmla="*/ 6145124 w 17333175"/>
              <a:gd name="connsiteY21" fmla="*/ 7561514 h 9438644"/>
              <a:gd name="connsiteX22" fmla="*/ 6942293 w 17333175"/>
              <a:gd name="connsiteY22" fmla="*/ 8640037 h 9438644"/>
              <a:gd name="connsiteX23" fmla="*/ 7575339 w 17333175"/>
              <a:gd name="connsiteY23" fmla="*/ 9366868 h 9438644"/>
              <a:gd name="connsiteX24" fmla="*/ 8419401 w 17333175"/>
              <a:gd name="connsiteY24" fmla="*/ 9366868 h 9438644"/>
              <a:gd name="connsiteX25" fmla="*/ 9052447 w 17333175"/>
              <a:gd name="connsiteY25" fmla="*/ 8968283 h 9438644"/>
              <a:gd name="connsiteX26" fmla="*/ 9427585 w 17333175"/>
              <a:gd name="connsiteY26" fmla="*/ 8382130 h 9438644"/>
              <a:gd name="connsiteX27" fmla="*/ 9849616 w 17333175"/>
              <a:gd name="connsiteY27" fmla="*/ 8100776 h 9438644"/>
              <a:gd name="connsiteX28" fmla="*/ 11514293 w 17333175"/>
              <a:gd name="connsiteY28" fmla="*/ 7795976 h 9438644"/>
              <a:gd name="connsiteX29" fmla="*/ 12545924 w 17333175"/>
              <a:gd name="connsiteY29" fmla="*/ 7069145 h 9438644"/>
              <a:gd name="connsiteX30" fmla="*/ 12944508 w 17333175"/>
              <a:gd name="connsiteY30" fmla="*/ 6881576 h 9438644"/>
              <a:gd name="connsiteX31" fmla="*/ 13343093 w 17333175"/>
              <a:gd name="connsiteY31" fmla="*/ 7045699 h 9438644"/>
              <a:gd name="connsiteX32" fmla="*/ 13624447 w 17333175"/>
              <a:gd name="connsiteY32" fmla="*/ 7116037 h 9438644"/>
              <a:gd name="connsiteX33" fmla="*/ 13952693 w 17333175"/>
              <a:gd name="connsiteY33" fmla="*/ 6623668 h 9438644"/>
              <a:gd name="connsiteX34" fmla="*/ 15031216 w 17333175"/>
              <a:gd name="connsiteY34" fmla="*/ 6529883 h 9438644"/>
              <a:gd name="connsiteX35" fmla="*/ 15828385 w 17333175"/>
              <a:gd name="connsiteY35" fmla="*/ 6647114 h 9438644"/>
              <a:gd name="connsiteX36" fmla="*/ 16344201 w 17333175"/>
              <a:gd name="connsiteY36" fmla="*/ 7209822 h 9438644"/>
              <a:gd name="connsiteX37" fmla="*/ 16813124 w 17333175"/>
              <a:gd name="connsiteY37" fmla="*/ 7373945 h 9438644"/>
              <a:gd name="connsiteX38" fmla="*/ 17047585 w 17333175"/>
              <a:gd name="connsiteY38" fmla="*/ 7069144 h 9438644"/>
              <a:gd name="connsiteX39" fmla="*/ 17024139 w 17333175"/>
              <a:gd name="connsiteY39" fmla="*/ 6600222 h 9438644"/>
              <a:gd name="connsiteX40" fmla="*/ 17258601 w 17333175"/>
              <a:gd name="connsiteY40" fmla="*/ 5873391 h 9438644"/>
              <a:gd name="connsiteX41" fmla="*/ 17235155 w 17333175"/>
              <a:gd name="connsiteY41" fmla="*/ 5521699 h 9438644"/>
              <a:gd name="connsiteX42" fmla="*/ 17333175 w 17333175"/>
              <a:gd name="connsiteY42" fmla="*/ 5240625 h 94386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7333175" h="9438644">
                <a:moveTo>
                  <a:pt x="2026518" y="0"/>
                </a:moveTo>
                <a:cubicBezTo>
                  <a:pt x="1878330" y="149008"/>
                  <a:pt x="1350765" y="375930"/>
                  <a:pt x="1142338" y="561567"/>
                </a:cubicBezTo>
                <a:cubicBezTo>
                  <a:pt x="933911" y="747204"/>
                  <a:pt x="872188" y="974887"/>
                  <a:pt x="775955" y="1113822"/>
                </a:cubicBezTo>
                <a:cubicBezTo>
                  <a:pt x="679722" y="1252757"/>
                  <a:pt x="639185" y="1305299"/>
                  <a:pt x="564939" y="1395176"/>
                </a:cubicBezTo>
                <a:cubicBezTo>
                  <a:pt x="490693" y="1485053"/>
                  <a:pt x="424263" y="1586652"/>
                  <a:pt x="330478" y="1653083"/>
                </a:cubicBezTo>
                <a:cubicBezTo>
                  <a:pt x="236693" y="1719514"/>
                  <a:pt x="25677" y="1680437"/>
                  <a:pt x="2231" y="1793760"/>
                </a:cubicBezTo>
                <a:cubicBezTo>
                  <a:pt x="-21215" y="1907083"/>
                  <a:pt x="146816" y="2184530"/>
                  <a:pt x="189801" y="2333022"/>
                </a:cubicBezTo>
                <a:cubicBezTo>
                  <a:pt x="232786" y="2481514"/>
                  <a:pt x="252324" y="2473699"/>
                  <a:pt x="260139" y="2684714"/>
                </a:cubicBezTo>
                <a:cubicBezTo>
                  <a:pt x="267954" y="2895729"/>
                  <a:pt x="170262" y="3415452"/>
                  <a:pt x="236693" y="3599114"/>
                </a:cubicBezTo>
                <a:cubicBezTo>
                  <a:pt x="303124" y="3782776"/>
                  <a:pt x="529770" y="3731975"/>
                  <a:pt x="658724" y="3786683"/>
                </a:cubicBezTo>
                <a:cubicBezTo>
                  <a:pt x="787678" y="3841391"/>
                  <a:pt x="908816" y="3853114"/>
                  <a:pt x="1010416" y="3927360"/>
                </a:cubicBezTo>
                <a:cubicBezTo>
                  <a:pt x="1112016" y="4001606"/>
                  <a:pt x="1178447" y="4154006"/>
                  <a:pt x="1268324" y="4232160"/>
                </a:cubicBezTo>
                <a:cubicBezTo>
                  <a:pt x="1358201" y="4310314"/>
                  <a:pt x="1440263" y="4329852"/>
                  <a:pt x="1549678" y="4396283"/>
                </a:cubicBezTo>
                <a:cubicBezTo>
                  <a:pt x="1659093" y="4462714"/>
                  <a:pt x="1839600" y="4519870"/>
                  <a:pt x="1924816" y="4630745"/>
                </a:cubicBezTo>
                <a:cubicBezTo>
                  <a:pt x="2010032" y="4741620"/>
                  <a:pt x="1998123" y="4937521"/>
                  <a:pt x="2060976" y="5061531"/>
                </a:cubicBezTo>
                <a:cubicBezTo>
                  <a:pt x="2123829" y="5185541"/>
                  <a:pt x="2148781" y="5305928"/>
                  <a:pt x="2301934" y="5374807"/>
                </a:cubicBezTo>
                <a:cubicBezTo>
                  <a:pt x="2455087" y="5443686"/>
                  <a:pt x="2777023" y="5489401"/>
                  <a:pt x="2979893" y="5474806"/>
                </a:cubicBezTo>
                <a:cubicBezTo>
                  <a:pt x="3182763" y="5460211"/>
                  <a:pt x="3315955" y="5306775"/>
                  <a:pt x="3519155" y="5287237"/>
                </a:cubicBezTo>
                <a:cubicBezTo>
                  <a:pt x="3722355" y="5267699"/>
                  <a:pt x="3929462" y="5154376"/>
                  <a:pt x="4199093" y="5357576"/>
                </a:cubicBezTo>
                <a:cubicBezTo>
                  <a:pt x="4468724" y="5560776"/>
                  <a:pt x="4898570" y="6221176"/>
                  <a:pt x="5136939" y="6506437"/>
                </a:cubicBezTo>
                <a:cubicBezTo>
                  <a:pt x="5375308" y="6791698"/>
                  <a:pt x="5461277" y="6893299"/>
                  <a:pt x="5629308" y="7069145"/>
                </a:cubicBezTo>
                <a:cubicBezTo>
                  <a:pt x="5797339" y="7244991"/>
                  <a:pt x="5926293" y="7299699"/>
                  <a:pt x="6145124" y="7561514"/>
                </a:cubicBezTo>
                <a:cubicBezTo>
                  <a:pt x="6363955" y="7823329"/>
                  <a:pt x="6703924" y="8339145"/>
                  <a:pt x="6942293" y="8640037"/>
                </a:cubicBezTo>
                <a:cubicBezTo>
                  <a:pt x="7180662" y="8940929"/>
                  <a:pt x="7329154" y="9245730"/>
                  <a:pt x="7575339" y="9366868"/>
                </a:cubicBezTo>
                <a:cubicBezTo>
                  <a:pt x="7821524" y="9488006"/>
                  <a:pt x="8173216" y="9433299"/>
                  <a:pt x="8419401" y="9366868"/>
                </a:cubicBezTo>
                <a:cubicBezTo>
                  <a:pt x="8665586" y="9300437"/>
                  <a:pt x="8884416" y="9132406"/>
                  <a:pt x="9052447" y="8968283"/>
                </a:cubicBezTo>
                <a:cubicBezTo>
                  <a:pt x="9220478" y="8804160"/>
                  <a:pt x="9294724" y="8526714"/>
                  <a:pt x="9427585" y="8382130"/>
                </a:cubicBezTo>
                <a:cubicBezTo>
                  <a:pt x="9560446" y="8237546"/>
                  <a:pt x="9501831" y="8198468"/>
                  <a:pt x="9849616" y="8100776"/>
                </a:cubicBezTo>
                <a:cubicBezTo>
                  <a:pt x="10197401" y="8003084"/>
                  <a:pt x="11064908" y="7967914"/>
                  <a:pt x="11514293" y="7795976"/>
                </a:cubicBezTo>
                <a:cubicBezTo>
                  <a:pt x="11963678" y="7624038"/>
                  <a:pt x="12307555" y="7221545"/>
                  <a:pt x="12545924" y="7069145"/>
                </a:cubicBezTo>
                <a:cubicBezTo>
                  <a:pt x="12784293" y="6916745"/>
                  <a:pt x="12811647" y="6885484"/>
                  <a:pt x="12944508" y="6881576"/>
                </a:cubicBezTo>
                <a:cubicBezTo>
                  <a:pt x="13077369" y="6877668"/>
                  <a:pt x="13229770" y="7006622"/>
                  <a:pt x="13343093" y="7045699"/>
                </a:cubicBezTo>
                <a:cubicBezTo>
                  <a:pt x="13456416" y="7084776"/>
                  <a:pt x="13522847" y="7186375"/>
                  <a:pt x="13624447" y="7116037"/>
                </a:cubicBezTo>
                <a:cubicBezTo>
                  <a:pt x="13726047" y="7045699"/>
                  <a:pt x="13718232" y="6721360"/>
                  <a:pt x="13952693" y="6623668"/>
                </a:cubicBezTo>
                <a:cubicBezTo>
                  <a:pt x="14187155" y="6525976"/>
                  <a:pt x="14718601" y="6525975"/>
                  <a:pt x="15031216" y="6529883"/>
                </a:cubicBezTo>
                <a:cubicBezTo>
                  <a:pt x="15343831" y="6533791"/>
                  <a:pt x="15609554" y="6533791"/>
                  <a:pt x="15828385" y="6647114"/>
                </a:cubicBezTo>
                <a:cubicBezTo>
                  <a:pt x="16047216" y="6760437"/>
                  <a:pt x="16180078" y="7088684"/>
                  <a:pt x="16344201" y="7209822"/>
                </a:cubicBezTo>
                <a:cubicBezTo>
                  <a:pt x="16508324" y="7330961"/>
                  <a:pt x="16695893" y="7397391"/>
                  <a:pt x="16813124" y="7373945"/>
                </a:cubicBezTo>
                <a:cubicBezTo>
                  <a:pt x="16930355" y="7350499"/>
                  <a:pt x="17012416" y="7198098"/>
                  <a:pt x="17047585" y="7069144"/>
                </a:cubicBezTo>
                <a:cubicBezTo>
                  <a:pt x="17082754" y="6940190"/>
                  <a:pt x="16988970" y="6799514"/>
                  <a:pt x="17024139" y="6600222"/>
                </a:cubicBezTo>
                <a:cubicBezTo>
                  <a:pt x="17059308" y="6400930"/>
                  <a:pt x="17223432" y="6053145"/>
                  <a:pt x="17258601" y="5873391"/>
                </a:cubicBezTo>
                <a:cubicBezTo>
                  <a:pt x="17293770" y="5693637"/>
                  <a:pt x="17222726" y="5627160"/>
                  <a:pt x="17235155" y="5521699"/>
                </a:cubicBezTo>
                <a:cubicBezTo>
                  <a:pt x="17247584" y="5416238"/>
                  <a:pt x="17282375" y="5416471"/>
                  <a:pt x="17333175" y="5240625"/>
                </a:cubicBezTo>
              </a:path>
            </a:pathLst>
          </a:custGeom>
          <a:noFill/>
          <a:ln w="127000">
            <a:solidFill>
              <a:srgbClr val="0033C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TextBox 14"/>
          <p:cNvSpPr txBox="1"/>
          <p:nvPr/>
        </p:nvSpPr>
        <p:spPr>
          <a:xfrm>
            <a:off x="2723584" y="1123150"/>
            <a:ext cx="12554401" cy="3416320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600" dirty="0"/>
              <a:t> </a:t>
            </a:r>
            <a:r>
              <a:rPr lang="en-US" sz="3600" b="1" dirty="0"/>
              <a:t>“On the 12</a:t>
            </a:r>
            <a:r>
              <a:rPr lang="en-US" sz="3600" b="1" baseline="30000" dirty="0"/>
              <a:t>th</a:t>
            </a:r>
            <a:r>
              <a:rPr lang="en-US" sz="3600" b="1" dirty="0"/>
              <a:t> Carentan fell. The Germans made desperate but fruitless efforts to recover the town and reestablish the wedge between our forces. Our initial lodgment[s] are now consolidated, and we held an unbroken stretch of the French coast from </a:t>
            </a:r>
            <a:r>
              <a:rPr lang="en-US" sz="3600" b="1" dirty="0" err="1"/>
              <a:t>Quineville</a:t>
            </a:r>
            <a:r>
              <a:rPr lang="en-US" sz="3600" b="1" dirty="0"/>
              <a:t> to the east bank of the </a:t>
            </a:r>
            <a:r>
              <a:rPr lang="en-US" sz="3600" b="1" dirty="0" err="1"/>
              <a:t>Orne</a:t>
            </a:r>
            <a:r>
              <a:rPr lang="en-US" sz="3600" b="1" dirty="0"/>
              <a:t>.” 					Gen. Eisenhower </a:t>
            </a:r>
          </a:p>
        </p:txBody>
      </p:sp>
      <p:sp>
        <p:nvSpPr>
          <p:cNvPr id="148" name="Text Box 958">
            <a:extLst>
              <a:ext uri="{FF2B5EF4-FFF2-40B4-BE49-F238E27FC236}">
                <a16:creationId xmlns:a16="http://schemas.microsoft.com/office/drawing/2014/main" id="{54AADA0A-3E7A-4434-9348-D4125C0278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43151" y="1265537"/>
            <a:ext cx="7573838" cy="1138406"/>
          </a:xfrm>
          <a:prstGeom prst="rect">
            <a:avLst/>
          </a:prstGeom>
          <a:noFill/>
          <a:ln>
            <a:noFill/>
          </a:ln>
          <a:effectLst/>
        </p:spPr>
        <p:txBody>
          <a:bodyPr wrap="square" lIns="243479" tIns="121738" rIns="243479" bIns="121738">
            <a:spAutoFit/>
          </a:bodyPr>
          <a:lstStyle>
            <a:lvl1pPr defTabSz="2435225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 defTabSz="2435225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 defTabSz="2435225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 defTabSz="2435225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 defTabSz="2435225"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defTabSz="24352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defTabSz="24352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defTabSz="24352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defTabSz="2435225" eaLnBrk="0" fontAlgn="base" hangingPunct="0">
              <a:spcBef>
                <a:spcPct val="0"/>
              </a:spcBef>
              <a:spcAft>
                <a:spcPct val="0"/>
              </a:spcAft>
              <a:defRPr sz="43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50000"/>
              </a:lnSpc>
              <a:spcBef>
                <a:spcPct val="50000"/>
              </a:spcBef>
              <a:defRPr/>
            </a:pPr>
            <a:r>
              <a:rPr lang="en-US" altLang="en-US" sz="4400" b="1" dirty="0">
                <a:latin typeface="Georgia" panose="02040502050405020303" pitchFamily="18" charset="0"/>
              </a:rPr>
              <a:t>Consolidated Lodgment</a:t>
            </a:r>
            <a:endParaRPr lang="en-US" altLang="en-US" sz="3600" b="1" dirty="0">
              <a:latin typeface="Georgia" panose="02040502050405020303" pitchFamily="18" charset="0"/>
            </a:endParaRPr>
          </a:p>
          <a:p>
            <a:pPr algn="ctr" eaLnBrk="1" hangingPunct="1">
              <a:lnSpc>
                <a:spcPct val="50000"/>
              </a:lnSpc>
              <a:spcBef>
                <a:spcPct val="50000"/>
              </a:spcBef>
              <a:defRPr/>
            </a:pPr>
            <a:r>
              <a:rPr lang="en-US" altLang="en-US" sz="3600" b="1" dirty="0">
                <a:latin typeface="Georgia" panose="02040502050405020303" pitchFamily="18" charset="0"/>
              </a:rPr>
              <a:t>13 June 1944</a:t>
            </a:r>
          </a:p>
        </p:txBody>
      </p:sp>
      <p:sp>
        <p:nvSpPr>
          <p:cNvPr id="341" name="TextBox 340"/>
          <p:cNvSpPr txBox="1"/>
          <p:nvPr/>
        </p:nvSpPr>
        <p:spPr>
          <a:xfrm>
            <a:off x="6713890" y="5426649"/>
            <a:ext cx="181609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err="1"/>
              <a:t>Quineville</a:t>
            </a:r>
            <a:endParaRPr lang="en-US" sz="2000" b="1" dirty="0"/>
          </a:p>
        </p:txBody>
      </p:sp>
      <p:sp>
        <p:nvSpPr>
          <p:cNvPr id="342" name="Oval 341">
            <a:extLst>
              <a:ext uri="{FF2B5EF4-FFF2-40B4-BE49-F238E27FC236}">
                <a16:creationId xmlns:a16="http://schemas.microsoft.com/office/drawing/2014/main" id="{727F4FB2-A21C-4980-8972-FAF18AA7112E}"/>
              </a:ext>
            </a:extLst>
          </p:cNvPr>
          <p:cNvSpPr/>
          <p:nvPr/>
        </p:nvSpPr>
        <p:spPr>
          <a:xfrm>
            <a:off x="6393053" y="5758025"/>
            <a:ext cx="167178" cy="195627"/>
          </a:xfrm>
          <a:prstGeom prst="ellipse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74699F7A-1FBC-4EE6-8184-6B5C79000F60}"/>
              </a:ext>
            </a:extLst>
          </p:cNvPr>
          <p:cNvSpPr txBox="1"/>
          <p:nvPr/>
        </p:nvSpPr>
        <p:spPr>
          <a:xfrm>
            <a:off x="3445104" y="8685118"/>
            <a:ext cx="1581611" cy="40011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000" b="1" dirty="0">
                <a:cs typeface="Arial" panose="020B0604020202020204" pitchFamily="34" charset="0"/>
              </a:rPr>
              <a:t>Pont </a:t>
            </a:r>
            <a:r>
              <a:rPr lang="en-US" sz="2000" b="1" dirty="0" err="1">
                <a:cs typeface="Arial" panose="020B0604020202020204" pitchFamily="34" charset="0"/>
              </a:rPr>
              <a:t>L’Abbé</a:t>
            </a:r>
            <a:endParaRPr lang="en-US" sz="2000" b="1" dirty="0">
              <a:cs typeface="Arial" panose="020B0604020202020204" pitchFamily="34" charset="0"/>
            </a:endParaRPr>
          </a:p>
        </p:txBody>
      </p:sp>
      <p:sp>
        <p:nvSpPr>
          <p:cNvPr id="225" name="TextBox 224"/>
          <p:cNvSpPr txBox="1"/>
          <p:nvPr/>
        </p:nvSpPr>
        <p:spPr>
          <a:xfrm rot="17091863">
            <a:off x="23695274" y="12285056"/>
            <a:ext cx="120565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i="1" dirty="0" err="1"/>
              <a:t>Orne</a:t>
            </a:r>
            <a:r>
              <a:rPr lang="en-US" sz="2400" b="1" i="1" dirty="0"/>
              <a:t> R. </a:t>
            </a:r>
            <a:endParaRPr lang="en-US" sz="2400" i="1" dirty="0"/>
          </a:p>
        </p:txBody>
      </p:sp>
      <p:grpSp>
        <p:nvGrpSpPr>
          <p:cNvPr id="343" name="Group 342"/>
          <p:cNvGrpSpPr/>
          <p:nvPr/>
        </p:nvGrpSpPr>
        <p:grpSpPr>
          <a:xfrm>
            <a:off x="25716989" y="990193"/>
            <a:ext cx="1023257" cy="2517383"/>
            <a:chOff x="16454512" y="22662392"/>
            <a:chExt cx="1023257" cy="2517383"/>
          </a:xfrm>
        </p:grpSpPr>
        <p:grpSp>
          <p:nvGrpSpPr>
            <p:cNvPr id="344" name="Group 343"/>
            <p:cNvGrpSpPr/>
            <p:nvPr/>
          </p:nvGrpSpPr>
          <p:grpSpPr>
            <a:xfrm>
              <a:off x="16678520" y="23522055"/>
              <a:ext cx="597031" cy="1657720"/>
              <a:chOff x="16799904" y="23202900"/>
              <a:chExt cx="597031" cy="1657720"/>
            </a:xfrm>
          </p:grpSpPr>
          <p:sp>
            <p:nvSpPr>
              <p:cNvPr id="348" name="Down Arrow 347"/>
              <p:cNvSpPr/>
              <p:nvPr/>
            </p:nvSpPr>
            <p:spPr>
              <a:xfrm rot="10800000">
                <a:off x="16824960" y="23202900"/>
                <a:ext cx="525780" cy="1028700"/>
              </a:xfrm>
              <a:prstGeom prst="downArrow">
                <a:avLst>
                  <a:gd name="adj1" fmla="val 50000"/>
                  <a:gd name="adj2" fmla="val 110959"/>
                </a:avLst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9" name="TextBox 348"/>
              <p:cNvSpPr txBox="1"/>
              <p:nvPr/>
            </p:nvSpPr>
            <p:spPr>
              <a:xfrm>
                <a:off x="16799904" y="24103490"/>
                <a:ext cx="597031" cy="7571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002060"/>
                    </a:solidFill>
                  </a:rPr>
                  <a:t>N</a:t>
                </a:r>
              </a:p>
            </p:txBody>
          </p:sp>
        </p:grpSp>
        <p:grpSp>
          <p:nvGrpSpPr>
            <p:cNvPr id="345" name="Group 344"/>
            <p:cNvGrpSpPr/>
            <p:nvPr/>
          </p:nvGrpSpPr>
          <p:grpSpPr>
            <a:xfrm>
              <a:off x="16454512" y="22662392"/>
              <a:ext cx="1023257" cy="740229"/>
              <a:chOff x="27932743" y="3570514"/>
              <a:chExt cx="1023257" cy="740229"/>
            </a:xfrm>
          </p:grpSpPr>
          <p:sp>
            <p:nvSpPr>
              <p:cNvPr id="346" name="Oval 345"/>
              <p:cNvSpPr/>
              <p:nvPr/>
            </p:nvSpPr>
            <p:spPr>
              <a:xfrm>
                <a:off x="28063371" y="3570514"/>
                <a:ext cx="762000" cy="740229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20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47" name="TextBox 453"/>
              <p:cNvSpPr txBox="1"/>
              <p:nvPr/>
            </p:nvSpPr>
            <p:spPr>
              <a:xfrm>
                <a:off x="27932743" y="3679371"/>
                <a:ext cx="102325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2800" b="1"/>
                  <a:t>6D</a:t>
                </a:r>
                <a:endParaRPr lang="en-US" sz="2800" b="1" dirty="0"/>
              </a:p>
            </p:txBody>
          </p:sp>
        </p:grpSp>
      </p:grpSp>
      <p:sp>
        <p:nvSpPr>
          <p:cNvPr id="229" name="TextBox 228"/>
          <p:cNvSpPr txBox="1"/>
          <p:nvPr/>
        </p:nvSpPr>
        <p:spPr>
          <a:xfrm>
            <a:off x="3565133" y="13503103"/>
            <a:ext cx="4680769" cy="646331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b="1" dirty="0"/>
              <a:t>Allied Frontline 13 June</a:t>
            </a:r>
          </a:p>
        </p:txBody>
      </p:sp>
      <p:cxnSp>
        <p:nvCxnSpPr>
          <p:cNvPr id="251" name="Straight Arrow Connector 250"/>
          <p:cNvCxnSpPr/>
          <p:nvPr/>
        </p:nvCxnSpPr>
        <p:spPr>
          <a:xfrm flipV="1">
            <a:off x="5930078" y="12193946"/>
            <a:ext cx="1171197" cy="1284462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0" name="TextBox 349"/>
          <p:cNvSpPr txBox="1"/>
          <p:nvPr/>
        </p:nvSpPr>
        <p:spPr>
          <a:xfrm>
            <a:off x="18372627" y="16304351"/>
            <a:ext cx="4680769" cy="646331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600" b="1" dirty="0"/>
              <a:t>Allied Frontline 13 June</a:t>
            </a:r>
          </a:p>
        </p:txBody>
      </p:sp>
      <p:cxnSp>
        <p:nvCxnSpPr>
          <p:cNvPr id="351" name="Straight Arrow Connector 350"/>
          <p:cNvCxnSpPr/>
          <p:nvPr/>
        </p:nvCxnSpPr>
        <p:spPr>
          <a:xfrm flipH="1" flipV="1">
            <a:off x="19622900" y="14078831"/>
            <a:ext cx="1114672" cy="2200826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556429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>
            <a:off x="5979053" y="11250268"/>
            <a:ext cx="430530" cy="65288"/>
          </a:xfrm>
          <a:custGeom>
            <a:avLst/>
            <a:gdLst>
              <a:gd name="connsiteX0" fmla="*/ 0 w 430530"/>
              <a:gd name="connsiteY0" fmla="*/ 65288 h 65288"/>
              <a:gd name="connsiteX1" fmla="*/ 78105 w 430530"/>
              <a:gd name="connsiteY1" fmla="*/ 6233 h 65288"/>
              <a:gd name="connsiteX2" fmla="*/ 312420 w 430530"/>
              <a:gd name="connsiteY2" fmla="*/ 4328 h 65288"/>
              <a:gd name="connsiteX3" fmla="*/ 430530 w 430530"/>
              <a:gd name="connsiteY3" fmla="*/ 29093 h 65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0530" h="65288">
                <a:moveTo>
                  <a:pt x="0" y="65288"/>
                </a:moveTo>
                <a:cubicBezTo>
                  <a:pt x="13017" y="40840"/>
                  <a:pt x="26035" y="16393"/>
                  <a:pt x="78105" y="6233"/>
                </a:cubicBezTo>
                <a:cubicBezTo>
                  <a:pt x="130175" y="-3927"/>
                  <a:pt x="253683" y="518"/>
                  <a:pt x="312420" y="4328"/>
                </a:cubicBezTo>
                <a:cubicBezTo>
                  <a:pt x="371158" y="8138"/>
                  <a:pt x="430530" y="29093"/>
                  <a:pt x="430530" y="29093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Freeform 6"/>
          <p:cNvSpPr/>
          <p:nvPr/>
        </p:nvSpPr>
        <p:spPr>
          <a:xfrm>
            <a:off x="5747001" y="10729423"/>
            <a:ext cx="710565" cy="541198"/>
          </a:xfrm>
          <a:custGeom>
            <a:avLst/>
            <a:gdLst>
              <a:gd name="connsiteX0" fmla="*/ 0 w 676275"/>
              <a:gd name="connsiteY0" fmla="*/ 312420 h 489310"/>
              <a:gd name="connsiteX1" fmla="*/ 297180 w 676275"/>
              <a:gd name="connsiteY1" fmla="*/ 480060 h 489310"/>
              <a:gd name="connsiteX2" fmla="*/ 426720 w 676275"/>
              <a:gd name="connsiteY2" fmla="*/ 451485 h 489310"/>
              <a:gd name="connsiteX3" fmla="*/ 508635 w 676275"/>
              <a:gd name="connsiteY3" fmla="*/ 316230 h 489310"/>
              <a:gd name="connsiteX4" fmla="*/ 569595 w 676275"/>
              <a:gd name="connsiteY4" fmla="*/ 154305 h 489310"/>
              <a:gd name="connsiteX5" fmla="*/ 655320 w 676275"/>
              <a:gd name="connsiteY5" fmla="*/ 70485 h 489310"/>
              <a:gd name="connsiteX6" fmla="*/ 676275 w 676275"/>
              <a:gd name="connsiteY6" fmla="*/ 0 h 489310"/>
              <a:gd name="connsiteX0" fmla="*/ 0 w 674370"/>
              <a:gd name="connsiteY0" fmla="*/ 361950 h 538840"/>
              <a:gd name="connsiteX1" fmla="*/ 297180 w 674370"/>
              <a:gd name="connsiteY1" fmla="*/ 529590 h 538840"/>
              <a:gd name="connsiteX2" fmla="*/ 426720 w 674370"/>
              <a:gd name="connsiteY2" fmla="*/ 501015 h 538840"/>
              <a:gd name="connsiteX3" fmla="*/ 508635 w 674370"/>
              <a:gd name="connsiteY3" fmla="*/ 365760 h 538840"/>
              <a:gd name="connsiteX4" fmla="*/ 569595 w 674370"/>
              <a:gd name="connsiteY4" fmla="*/ 203835 h 538840"/>
              <a:gd name="connsiteX5" fmla="*/ 655320 w 674370"/>
              <a:gd name="connsiteY5" fmla="*/ 120015 h 538840"/>
              <a:gd name="connsiteX6" fmla="*/ 674370 w 674370"/>
              <a:gd name="connsiteY6" fmla="*/ 0 h 538840"/>
              <a:gd name="connsiteX0" fmla="*/ 0 w 710565"/>
              <a:gd name="connsiteY0" fmla="*/ 329565 h 541198"/>
              <a:gd name="connsiteX1" fmla="*/ 333375 w 710565"/>
              <a:gd name="connsiteY1" fmla="*/ 529590 h 541198"/>
              <a:gd name="connsiteX2" fmla="*/ 462915 w 710565"/>
              <a:gd name="connsiteY2" fmla="*/ 501015 h 541198"/>
              <a:gd name="connsiteX3" fmla="*/ 544830 w 710565"/>
              <a:gd name="connsiteY3" fmla="*/ 365760 h 541198"/>
              <a:gd name="connsiteX4" fmla="*/ 605790 w 710565"/>
              <a:gd name="connsiteY4" fmla="*/ 203835 h 541198"/>
              <a:gd name="connsiteX5" fmla="*/ 691515 w 710565"/>
              <a:gd name="connsiteY5" fmla="*/ 120015 h 541198"/>
              <a:gd name="connsiteX6" fmla="*/ 710565 w 710565"/>
              <a:gd name="connsiteY6" fmla="*/ 0 h 541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0565" h="541198">
                <a:moveTo>
                  <a:pt x="0" y="329565"/>
                </a:moveTo>
                <a:cubicBezTo>
                  <a:pt x="113030" y="401796"/>
                  <a:pt x="256223" y="501015"/>
                  <a:pt x="333375" y="529590"/>
                </a:cubicBezTo>
                <a:cubicBezTo>
                  <a:pt x="410528" y="558165"/>
                  <a:pt x="427673" y="528320"/>
                  <a:pt x="462915" y="501015"/>
                </a:cubicBezTo>
                <a:cubicBezTo>
                  <a:pt x="498157" y="473710"/>
                  <a:pt x="521018" y="415290"/>
                  <a:pt x="544830" y="365760"/>
                </a:cubicBezTo>
                <a:cubicBezTo>
                  <a:pt x="568642" y="316230"/>
                  <a:pt x="581343" y="244792"/>
                  <a:pt x="605790" y="203835"/>
                </a:cubicBezTo>
                <a:cubicBezTo>
                  <a:pt x="630237" y="162878"/>
                  <a:pt x="674053" y="153988"/>
                  <a:pt x="691515" y="120015"/>
                </a:cubicBezTo>
                <a:cubicBezTo>
                  <a:pt x="708978" y="86043"/>
                  <a:pt x="707073" y="11112"/>
                  <a:pt x="710565" y="0"/>
                </a:cubicBez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 3"/>
          <p:cNvSpPr/>
          <p:nvPr/>
        </p:nvSpPr>
        <p:spPr>
          <a:xfrm>
            <a:off x="2737144" y="4595920"/>
            <a:ext cx="4547936" cy="454793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537959" y="554527"/>
            <a:ext cx="24339177" cy="17534965"/>
          </a:xfrm>
          <a:prstGeom prst="rect">
            <a:avLst/>
          </a:prstGeom>
          <a:solidFill>
            <a:srgbClr val="F6F7F3"/>
          </a:solidFill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`</a:t>
            </a:r>
          </a:p>
        </p:txBody>
      </p:sp>
      <p:grpSp>
        <p:nvGrpSpPr>
          <p:cNvPr id="23" name="Group 22"/>
          <p:cNvGrpSpPr>
            <a:grpSpLocks noChangeAspect="1"/>
          </p:cNvGrpSpPr>
          <p:nvPr/>
        </p:nvGrpSpPr>
        <p:grpSpPr>
          <a:xfrm rot="21480000">
            <a:off x="4667548" y="6696110"/>
            <a:ext cx="85530" cy="57282"/>
            <a:chOff x="14597990" y="13766119"/>
            <a:chExt cx="236570" cy="158439"/>
          </a:xfrm>
        </p:grpSpPr>
        <p:sp>
          <p:nvSpPr>
            <p:cNvPr id="24" name="Rectangle 23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 24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 25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22" name="Freeform 2621"/>
          <p:cNvSpPr/>
          <p:nvPr/>
        </p:nvSpPr>
        <p:spPr>
          <a:xfrm>
            <a:off x="6024773" y="11226727"/>
            <a:ext cx="329314" cy="134549"/>
          </a:xfrm>
          <a:custGeom>
            <a:avLst/>
            <a:gdLst>
              <a:gd name="connsiteX0" fmla="*/ 0 w 310515"/>
              <a:gd name="connsiteY0" fmla="*/ 125730 h 125730"/>
              <a:gd name="connsiteX1" fmla="*/ 310515 w 310515"/>
              <a:gd name="connsiteY1" fmla="*/ 0 h 125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0515" h="125730">
                <a:moveTo>
                  <a:pt x="0" y="125730"/>
                </a:moveTo>
                <a:lnTo>
                  <a:pt x="310515" y="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Rectangle 27"/>
          <p:cNvSpPr/>
          <p:nvPr/>
        </p:nvSpPr>
        <p:spPr>
          <a:xfrm rot="16080000">
            <a:off x="5025083" y="6698467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Rectangle 28"/>
          <p:cNvSpPr/>
          <p:nvPr/>
        </p:nvSpPr>
        <p:spPr>
          <a:xfrm rot="16320000">
            <a:off x="4874747" y="6686881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Rectangle 31"/>
          <p:cNvSpPr/>
          <p:nvPr/>
        </p:nvSpPr>
        <p:spPr>
          <a:xfrm rot="1848695">
            <a:off x="9170846" y="113014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Rectangle 32"/>
          <p:cNvSpPr/>
          <p:nvPr/>
        </p:nvSpPr>
        <p:spPr>
          <a:xfrm>
            <a:off x="7048405" y="5784010"/>
            <a:ext cx="69633" cy="6611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Rectangle 33"/>
          <p:cNvSpPr/>
          <p:nvPr/>
        </p:nvSpPr>
        <p:spPr>
          <a:xfrm rot="21180000">
            <a:off x="4690033" y="6559325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Rectangle 34"/>
          <p:cNvSpPr/>
          <p:nvPr/>
        </p:nvSpPr>
        <p:spPr>
          <a:xfrm rot="18112257">
            <a:off x="6828030" y="5651267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Rectangle 35"/>
          <p:cNvSpPr/>
          <p:nvPr/>
        </p:nvSpPr>
        <p:spPr>
          <a:xfrm rot="1680258">
            <a:off x="6795072" y="5774096"/>
            <a:ext cx="69633" cy="6611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Rectangle 36"/>
          <p:cNvSpPr/>
          <p:nvPr/>
        </p:nvSpPr>
        <p:spPr>
          <a:xfrm rot="2707130">
            <a:off x="6976347" y="5693180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ectangle 37"/>
          <p:cNvSpPr/>
          <p:nvPr/>
        </p:nvSpPr>
        <p:spPr>
          <a:xfrm rot="16140000">
            <a:off x="4874747" y="656654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9" name="Group 38"/>
          <p:cNvGrpSpPr>
            <a:grpSpLocks noChangeAspect="1"/>
          </p:cNvGrpSpPr>
          <p:nvPr/>
        </p:nvGrpSpPr>
        <p:grpSpPr>
          <a:xfrm rot="19649046">
            <a:off x="9238950" y="1052102"/>
            <a:ext cx="85530" cy="57282"/>
            <a:chOff x="14597990" y="13766119"/>
            <a:chExt cx="236570" cy="158439"/>
          </a:xfrm>
        </p:grpSpPr>
        <p:sp>
          <p:nvSpPr>
            <p:cNvPr id="40" name="Rectangle 39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 40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Freeform 41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4" name="Rectangle 43"/>
          <p:cNvSpPr/>
          <p:nvPr/>
        </p:nvSpPr>
        <p:spPr>
          <a:xfrm rot="1638810">
            <a:off x="7975897" y="692875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Rectangle 45"/>
          <p:cNvSpPr/>
          <p:nvPr/>
        </p:nvSpPr>
        <p:spPr>
          <a:xfrm rot="17062559">
            <a:off x="6535490" y="5907189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Rectangle 46"/>
          <p:cNvSpPr/>
          <p:nvPr/>
        </p:nvSpPr>
        <p:spPr>
          <a:xfrm rot="16080000">
            <a:off x="4914425" y="682810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Rectangle 47"/>
          <p:cNvSpPr/>
          <p:nvPr/>
        </p:nvSpPr>
        <p:spPr>
          <a:xfrm rot="16080000">
            <a:off x="5047849" y="682898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Rectangle 48"/>
          <p:cNvSpPr/>
          <p:nvPr/>
        </p:nvSpPr>
        <p:spPr>
          <a:xfrm rot="15720000">
            <a:off x="4947158" y="692875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Rectangle 51"/>
          <p:cNvSpPr/>
          <p:nvPr/>
        </p:nvSpPr>
        <p:spPr>
          <a:xfrm rot="15720000">
            <a:off x="4965974" y="703712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" name="Rectangle 52"/>
          <p:cNvSpPr/>
          <p:nvPr/>
        </p:nvSpPr>
        <p:spPr>
          <a:xfrm rot="15720000">
            <a:off x="4985154" y="7127847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" name="Rectangle 53"/>
          <p:cNvSpPr/>
          <p:nvPr/>
        </p:nvSpPr>
        <p:spPr>
          <a:xfrm rot="16080000">
            <a:off x="4754360" y="6839297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Rectangle 54"/>
          <p:cNvSpPr/>
          <p:nvPr/>
        </p:nvSpPr>
        <p:spPr>
          <a:xfrm rot="15720000">
            <a:off x="4761303" y="6920650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Rectangle 55"/>
          <p:cNvSpPr/>
          <p:nvPr/>
        </p:nvSpPr>
        <p:spPr>
          <a:xfrm rot="15720000">
            <a:off x="4785195" y="700310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Rectangle 56"/>
          <p:cNvSpPr/>
          <p:nvPr/>
        </p:nvSpPr>
        <p:spPr>
          <a:xfrm rot="15720000">
            <a:off x="4799593" y="709090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Rectangle 57"/>
          <p:cNvSpPr/>
          <p:nvPr/>
        </p:nvSpPr>
        <p:spPr>
          <a:xfrm rot="16080000">
            <a:off x="4481871" y="6696544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Rectangle 58"/>
          <p:cNvSpPr/>
          <p:nvPr/>
        </p:nvSpPr>
        <p:spPr>
          <a:xfrm rot="16080000">
            <a:off x="4586774" y="668221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Rectangle 59"/>
          <p:cNvSpPr/>
          <p:nvPr/>
        </p:nvSpPr>
        <p:spPr>
          <a:xfrm rot="16080000">
            <a:off x="4638635" y="683544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Rectangle 60"/>
          <p:cNvSpPr/>
          <p:nvPr/>
        </p:nvSpPr>
        <p:spPr>
          <a:xfrm rot="15720000">
            <a:off x="7953014" y="720476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Rectangle 61"/>
          <p:cNvSpPr/>
          <p:nvPr/>
        </p:nvSpPr>
        <p:spPr>
          <a:xfrm rot="15720000">
            <a:off x="7814678" y="726968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Rectangle 62"/>
          <p:cNvSpPr/>
          <p:nvPr/>
        </p:nvSpPr>
        <p:spPr>
          <a:xfrm rot="15720000">
            <a:off x="7814677" y="7132568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5" name="Group 64"/>
          <p:cNvGrpSpPr>
            <a:grpSpLocks noChangeAspect="1"/>
          </p:cNvGrpSpPr>
          <p:nvPr/>
        </p:nvGrpSpPr>
        <p:grpSpPr>
          <a:xfrm rot="21480000">
            <a:off x="8004683" y="3843959"/>
            <a:ext cx="85530" cy="57282"/>
            <a:chOff x="14597990" y="13766119"/>
            <a:chExt cx="236570" cy="158439"/>
          </a:xfrm>
        </p:grpSpPr>
        <p:sp>
          <p:nvSpPr>
            <p:cNvPr id="66" name="Rectangle 65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Freeform 66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Freeform 67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5" name="Rectangle 74"/>
          <p:cNvSpPr/>
          <p:nvPr/>
        </p:nvSpPr>
        <p:spPr>
          <a:xfrm rot="15720000">
            <a:off x="7806634" y="3835946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Rectangle 75"/>
          <p:cNvSpPr/>
          <p:nvPr/>
        </p:nvSpPr>
        <p:spPr>
          <a:xfrm rot="15720000">
            <a:off x="7825814" y="392667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Rectangle 76"/>
          <p:cNvSpPr/>
          <p:nvPr/>
        </p:nvSpPr>
        <p:spPr>
          <a:xfrm rot="15720000">
            <a:off x="7753034" y="371781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Rectangle 77"/>
          <p:cNvSpPr/>
          <p:nvPr/>
        </p:nvSpPr>
        <p:spPr>
          <a:xfrm rot="15720000">
            <a:off x="8029008" y="3997324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Rectangle 79"/>
          <p:cNvSpPr/>
          <p:nvPr/>
        </p:nvSpPr>
        <p:spPr>
          <a:xfrm rot="13020000">
            <a:off x="7738685" y="406698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Rectangle 80"/>
          <p:cNvSpPr/>
          <p:nvPr/>
        </p:nvSpPr>
        <p:spPr>
          <a:xfrm rot="18060000">
            <a:off x="7890670" y="422973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Rectangle 81"/>
          <p:cNvSpPr/>
          <p:nvPr/>
        </p:nvSpPr>
        <p:spPr>
          <a:xfrm rot="1848695">
            <a:off x="9107694" y="121635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Rectangle 82"/>
          <p:cNvSpPr/>
          <p:nvPr/>
        </p:nvSpPr>
        <p:spPr>
          <a:xfrm rot="2972079">
            <a:off x="9159294" y="87282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Rectangle 83"/>
          <p:cNvSpPr/>
          <p:nvPr/>
        </p:nvSpPr>
        <p:spPr>
          <a:xfrm rot="1848695">
            <a:off x="8932598" y="114426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Rectangle 84"/>
          <p:cNvSpPr/>
          <p:nvPr/>
        </p:nvSpPr>
        <p:spPr>
          <a:xfrm rot="1848695">
            <a:off x="9019782" y="101827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Rectangle 85"/>
          <p:cNvSpPr>
            <a:spLocks noChangeAspect="1"/>
          </p:cNvSpPr>
          <p:nvPr/>
        </p:nvSpPr>
        <p:spPr>
          <a:xfrm rot="17524130">
            <a:off x="6629057" y="3991256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7" name="Rectangle 86"/>
          <p:cNvSpPr>
            <a:spLocks noChangeAspect="1"/>
          </p:cNvSpPr>
          <p:nvPr/>
        </p:nvSpPr>
        <p:spPr>
          <a:xfrm rot="17524130">
            <a:off x="6585925" y="4081850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Rectangle 87"/>
          <p:cNvSpPr>
            <a:spLocks noChangeAspect="1"/>
          </p:cNvSpPr>
          <p:nvPr/>
        </p:nvSpPr>
        <p:spPr>
          <a:xfrm rot="17524130">
            <a:off x="6542793" y="4184600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Rectangle 88"/>
          <p:cNvSpPr>
            <a:spLocks noChangeAspect="1"/>
          </p:cNvSpPr>
          <p:nvPr/>
        </p:nvSpPr>
        <p:spPr>
          <a:xfrm rot="17524130">
            <a:off x="6456531" y="3975328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48" name="Group 2047"/>
          <p:cNvGrpSpPr/>
          <p:nvPr/>
        </p:nvGrpSpPr>
        <p:grpSpPr>
          <a:xfrm>
            <a:off x="2865330" y="3296332"/>
            <a:ext cx="228913" cy="265589"/>
            <a:chOff x="6470573" y="4127907"/>
            <a:chExt cx="228913" cy="265589"/>
          </a:xfrm>
        </p:grpSpPr>
        <p:sp>
          <p:nvSpPr>
            <p:cNvPr id="90" name="Rectangle 89"/>
            <p:cNvSpPr>
              <a:spLocks noChangeAspect="1"/>
            </p:cNvSpPr>
            <p:nvPr/>
          </p:nvSpPr>
          <p:spPr>
            <a:xfrm rot="17524130">
              <a:off x="6643134" y="4143800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Rectangle 90"/>
            <p:cNvSpPr>
              <a:spLocks noChangeAspect="1"/>
            </p:cNvSpPr>
            <p:nvPr/>
          </p:nvSpPr>
          <p:spPr>
            <a:xfrm rot="17524130">
              <a:off x="6600002" y="4234394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/>
            <p:cNvSpPr>
              <a:spLocks noChangeAspect="1"/>
            </p:cNvSpPr>
            <p:nvPr/>
          </p:nvSpPr>
          <p:spPr>
            <a:xfrm rot="17524130">
              <a:off x="6556870" y="4337144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 92"/>
            <p:cNvSpPr>
              <a:spLocks noChangeAspect="1"/>
            </p:cNvSpPr>
            <p:nvPr/>
          </p:nvSpPr>
          <p:spPr>
            <a:xfrm rot="17524130">
              <a:off x="6470608" y="4127872"/>
              <a:ext cx="56317" cy="563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8" name="Rectangle 97"/>
          <p:cNvSpPr>
            <a:spLocks noChangeAspect="1"/>
          </p:cNvSpPr>
          <p:nvPr/>
        </p:nvSpPr>
        <p:spPr>
          <a:xfrm rot="6724130">
            <a:off x="3166197" y="3432462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Rectangle 99"/>
          <p:cNvSpPr/>
          <p:nvPr/>
        </p:nvSpPr>
        <p:spPr>
          <a:xfrm rot="15720000">
            <a:off x="5352819" y="842896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" name="Rectangle 100"/>
          <p:cNvSpPr/>
          <p:nvPr/>
        </p:nvSpPr>
        <p:spPr>
          <a:xfrm rot="9736264">
            <a:off x="5141633" y="8383031"/>
            <a:ext cx="45719" cy="6433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1" name="Freeform 2050"/>
          <p:cNvSpPr/>
          <p:nvPr/>
        </p:nvSpPr>
        <p:spPr>
          <a:xfrm>
            <a:off x="4511260" y="9613935"/>
            <a:ext cx="4407722" cy="1992630"/>
          </a:xfrm>
          <a:custGeom>
            <a:avLst/>
            <a:gdLst>
              <a:gd name="connsiteX0" fmla="*/ 0 w 4061012"/>
              <a:gd name="connsiteY0" fmla="*/ 1828800 h 1828800"/>
              <a:gd name="connsiteX1" fmla="*/ 4061012 w 4061012"/>
              <a:gd name="connsiteY1" fmla="*/ 0 h 1828800"/>
              <a:gd name="connsiteX0" fmla="*/ 0 w 4407722"/>
              <a:gd name="connsiteY0" fmla="*/ 1992630 h 1992630"/>
              <a:gd name="connsiteX1" fmla="*/ 4407722 w 4407722"/>
              <a:gd name="connsiteY1" fmla="*/ 0 h 1992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07722" h="1992630">
                <a:moveTo>
                  <a:pt x="0" y="1992630"/>
                </a:moveTo>
                <a:lnTo>
                  <a:pt x="4407722" y="0"/>
                </a:lnTo>
              </a:path>
            </a:pathLst>
          </a:custGeom>
          <a:noFill/>
          <a:ln w="762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3" name="Freeform 2052"/>
          <p:cNvSpPr/>
          <p:nvPr/>
        </p:nvSpPr>
        <p:spPr>
          <a:xfrm>
            <a:off x="1586123" y="8496156"/>
            <a:ext cx="868680" cy="845820"/>
          </a:xfrm>
          <a:custGeom>
            <a:avLst/>
            <a:gdLst>
              <a:gd name="connsiteX0" fmla="*/ 0 w 868680"/>
              <a:gd name="connsiteY0" fmla="*/ 0 h 845820"/>
              <a:gd name="connsiteX1" fmla="*/ 144780 w 868680"/>
              <a:gd name="connsiteY1" fmla="*/ 266700 h 845820"/>
              <a:gd name="connsiteX2" fmla="*/ 327660 w 868680"/>
              <a:gd name="connsiteY2" fmla="*/ 381000 h 845820"/>
              <a:gd name="connsiteX3" fmla="*/ 525780 w 868680"/>
              <a:gd name="connsiteY3" fmla="*/ 327660 h 845820"/>
              <a:gd name="connsiteX4" fmla="*/ 655320 w 868680"/>
              <a:gd name="connsiteY4" fmla="*/ 411480 h 845820"/>
              <a:gd name="connsiteX5" fmla="*/ 868680 w 868680"/>
              <a:gd name="connsiteY5" fmla="*/ 845820 h 845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68680" h="845820">
                <a:moveTo>
                  <a:pt x="0" y="0"/>
                </a:moveTo>
                <a:cubicBezTo>
                  <a:pt x="45085" y="101600"/>
                  <a:pt x="90170" y="203200"/>
                  <a:pt x="144780" y="266700"/>
                </a:cubicBezTo>
                <a:cubicBezTo>
                  <a:pt x="199390" y="330200"/>
                  <a:pt x="264160" y="370840"/>
                  <a:pt x="327660" y="381000"/>
                </a:cubicBezTo>
                <a:cubicBezTo>
                  <a:pt x="391160" y="391160"/>
                  <a:pt x="471170" y="322580"/>
                  <a:pt x="525780" y="327660"/>
                </a:cubicBezTo>
                <a:cubicBezTo>
                  <a:pt x="580390" y="332740"/>
                  <a:pt x="598170" y="325120"/>
                  <a:pt x="655320" y="411480"/>
                </a:cubicBezTo>
                <a:cubicBezTo>
                  <a:pt x="712470" y="497840"/>
                  <a:pt x="838200" y="765810"/>
                  <a:pt x="868680" y="845820"/>
                </a:cubicBezTo>
              </a:path>
            </a:pathLst>
          </a:custGeom>
          <a:noFill/>
          <a:ln w="5715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4" name="Freeform 2053"/>
          <p:cNvSpPr/>
          <p:nvPr/>
        </p:nvSpPr>
        <p:spPr>
          <a:xfrm>
            <a:off x="2409083" y="9242916"/>
            <a:ext cx="2164080" cy="2392765"/>
          </a:xfrm>
          <a:custGeom>
            <a:avLst/>
            <a:gdLst>
              <a:gd name="connsiteX0" fmla="*/ 0 w 2164080"/>
              <a:gd name="connsiteY0" fmla="*/ 0 h 2392765"/>
              <a:gd name="connsiteX1" fmla="*/ 259080 w 2164080"/>
              <a:gd name="connsiteY1" fmla="*/ 594360 h 2392765"/>
              <a:gd name="connsiteX2" fmla="*/ 586740 w 2164080"/>
              <a:gd name="connsiteY2" fmla="*/ 1104900 h 2392765"/>
              <a:gd name="connsiteX3" fmla="*/ 891540 w 2164080"/>
              <a:gd name="connsiteY3" fmla="*/ 1493520 h 2392765"/>
              <a:gd name="connsiteX4" fmla="*/ 1219200 w 2164080"/>
              <a:gd name="connsiteY4" fmla="*/ 1813560 h 2392765"/>
              <a:gd name="connsiteX5" fmla="*/ 1592580 w 2164080"/>
              <a:gd name="connsiteY5" fmla="*/ 2141220 h 2392765"/>
              <a:gd name="connsiteX6" fmla="*/ 1851660 w 2164080"/>
              <a:gd name="connsiteY6" fmla="*/ 2339340 h 2392765"/>
              <a:gd name="connsiteX7" fmla="*/ 2049780 w 2164080"/>
              <a:gd name="connsiteY7" fmla="*/ 2392680 h 2392765"/>
              <a:gd name="connsiteX8" fmla="*/ 2164080 w 2164080"/>
              <a:gd name="connsiteY8" fmla="*/ 2331720 h 2392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4080" h="2392765">
                <a:moveTo>
                  <a:pt x="0" y="0"/>
                </a:moveTo>
                <a:cubicBezTo>
                  <a:pt x="80645" y="205105"/>
                  <a:pt x="161290" y="410210"/>
                  <a:pt x="259080" y="594360"/>
                </a:cubicBezTo>
                <a:cubicBezTo>
                  <a:pt x="356870" y="778510"/>
                  <a:pt x="481330" y="955040"/>
                  <a:pt x="586740" y="1104900"/>
                </a:cubicBezTo>
                <a:cubicBezTo>
                  <a:pt x="692150" y="1254760"/>
                  <a:pt x="786130" y="1375410"/>
                  <a:pt x="891540" y="1493520"/>
                </a:cubicBezTo>
                <a:cubicBezTo>
                  <a:pt x="996950" y="1611630"/>
                  <a:pt x="1102360" y="1705610"/>
                  <a:pt x="1219200" y="1813560"/>
                </a:cubicBezTo>
                <a:cubicBezTo>
                  <a:pt x="1336040" y="1921510"/>
                  <a:pt x="1487170" y="2053590"/>
                  <a:pt x="1592580" y="2141220"/>
                </a:cubicBezTo>
                <a:cubicBezTo>
                  <a:pt x="1697990" y="2228850"/>
                  <a:pt x="1775460" y="2297430"/>
                  <a:pt x="1851660" y="2339340"/>
                </a:cubicBezTo>
                <a:cubicBezTo>
                  <a:pt x="1927860" y="2381250"/>
                  <a:pt x="1997710" y="2393950"/>
                  <a:pt x="2049780" y="2392680"/>
                </a:cubicBezTo>
                <a:cubicBezTo>
                  <a:pt x="2101850" y="2391410"/>
                  <a:pt x="2152650" y="2332990"/>
                  <a:pt x="2164080" y="2331720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5" name="Freeform 2054"/>
          <p:cNvSpPr/>
          <p:nvPr/>
        </p:nvSpPr>
        <p:spPr>
          <a:xfrm>
            <a:off x="9373573" y="4902545"/>
            <a:ext cx="9955829" cy="6954671"/>
          </a:xfrm>
          <a:custGeom>
            <a:avLst/>
            <a:gdLst>
              <a:gd name="connsiteX0" fmla="*/ 1347 w 9955829"/>
              <a:gd name="connsiteY0" fmla="*/ 4438081 h 6954671"/>
              <a:gd name="connsiteX1" fmla="*/ 371737 w 9955829"/>
              <a:gd name="connsiteY1" fmla="*/ 4333908 h 6954671"/>
              <a:gd name="connsiteX2" fmla="*/ 718978 w 9955829"/>
              <a:gd name="connsiteY2" fmla="*/ 4576977 h 6954671"/>
              <a:gd name="connsiteX3" fmla="*/ 973621 w 9955829"/>
              <a:gd name="connsiteY3" fmla="*/ 4808470 h 6954671"/>
              <a:gd name="connsiteX4" fmla="*/ 1262988 w 9955829"/>
              <a:gd name="connsiteY4" fmla="*/ 5097838 h 6954671"/>
              <a:gd name="connsiteX5" fmla="*/ 1656527 w 9955829"/>
              <a:gd name="connsiteY5" fmla="*/ 5456653 h 6954671"/>
              <a:gd name="connsiteX6" fmla="*/ 1945894 w 9955829"/>
              <a:gd name="connsiteY6" fmla="*/ 5734445 h 6954671"/>
              <a:gd name="connsiteX7" fmla="*/ 2235261 w 9955829"/>
              <a:gd name="connsiteY7" fmla="*/ 5954364 h 6954671"/>
              <a:gd name="connsiteX8" fmla="*/ 2374158 w 9955829"/>
              <a:gd name="connsiteY8" fmla="*/ 6185858 h 6954671"/>
              <a:gd name="connsiteX9" fmla="*/ 2420456 w 9955829"/>
              <a:gd name="connsiteY9" fmla="*/ 6428926 h 6954671"/>
              <a:gd name="connsiteX10" fmla="*/ 2559353 w 9955829"/>
              <a:gd name="connsiteY10" fmla="*/ 6463650 h 6954671"/>
              <a:gd name="connsiteX11" fmla="*/ 2825570 w 9955829"/>
              <a:gd name="connsiteY11" fmla="*/ 6243731 h 6954671"/>
              <a:gd name="connsiteX12" fmla="*/ 3404304 w 9955829"/>
              <a:gd name="connsiteY12" fmla="*/ 5410354 h 6954671"/>
              <a:gd name="connsiteX13" fmla="*/ 3658947 w 9955829"/>
              <a:gd name="connsiteY13" fmla="*/ 4912643 h 6954671"/>
              <a:gd name="connsiteX14" fmla="*/ 3925165 w 9955829"/>
              <a:gd name="connsiteY14" fmla="*/ 4611701 h 6954671"/>
              <a:gd name="connsiteX15" fmla="*/ 4202958 w 9955829"/>
              <a:gd name="connsiteY15" fmla="*/ 4183438 h 6954671"/>
              <a:gd name="connsiteX16" fmla="*/ 4353428 w 9955829"/>
              <a:gd name="connsiteY16" fmla="*/ 3859346 h 6954671"/>
              <a:gd name="connsiteX17" fmla="*/ 4584922 w 9955829"/>
              <a:gd name="connsiteY17" fmla="*/ 3512106 h 6954671"/>
              <a:gd name="connsiteX18" fmla="*/ 5071059 w 9955829"/>
              <a:gd name="connsiteY18" fmla="*/ 3188015 h 6954671"/>
              <a:gd name="connsiteX19" fmla="*/ 5765540 w 9955829"/>
              <a:gd name="connsiteY19" fmla="*/ 2991245 h 6954671"/>
              <a:gd name="connsiteX20" fmla="*/ 6240102 w 9955829"/>
              <a:gd name="connsiteY20" fmla="*/ 2898648 h 6954671"/>
              <a:gd name="connsiteX21" fmla="*/ 6772537 w 9955829"/>
              <a:gd name="connsiteY21" fmla="*/ 2609281 h 6954671"/>
              <a:gd name="connsiteX22" fmla="*/ 7038755 w 9955829"/>
              <a:gd name="connsiteY22" fmla="*/ 2447235 h 6954671"/>
              <a:gd name="connsiteX23" fmla="*/ 7524892 w 9955829"/>
              <a:gd name="connsiteY23" fmla="*/ 2192592 h 6954671"/>
              <a:gd name="connsiteX24" fmla="*/ 7802684 w 9955829"/>
              <a:gd name="connsiteY24" fmla="*/ 2099995 h 6954671"/>
              <a:gd name="connsiteX25" fmla="*/ 8011028 w 9955829"/>
              <a:gd name="connsiteY25" fmla="*/ 1833777 h 6954671"/>
              <a:gd name="connsiteX26" fmla="*/ 8265672 w 9955829"/>
              <a:gd name="connsiteY26" fmla="*/ 1660157 h 6954671"/>
              <a:gd name="connsiteX27" fmla="*/ 8717084 w 9955829"/>
              <a:gd name="connsiteY27" fmla="*/ 1359215 h 6954671"/>
              <a:gd name="connsiteX28" fmla="*/ 9353692 w 9955829"/>
              <a:gd name="connsiteY28" fmla="*/ 699458 h 6954671"/>
              <a:gd name="connsiteX29" fmla="*/ 9608335 w 9955829"/>
              <a:gd name="connsiteY29" fmla="*/ 386941 h 6954671"/>
              <a:gd name="connsiteX30" fmla="*/ 9793530 w 9955829"/>
              <a:gd name="connsiteY30" fmla="*/ 132298 h 6954671"/>
              <a:gd name="connsiteX31" fmla="*/ 9839828 w 9955829"/>
              <a:gd name="connsiteY31" fmla="*/ 4977 h 6954671"/>
              <a:gd name="connsiteX32" fmla="*/ 9955575 w 9955829"/>
              <a:gd name="connsiteY32" fmla="*/ 51276 h 6954671"/>
              <a:gd name="connsiteX33" fmla="*/ 9805104 w 9955829"/>
              <a:gd name="connsiteY33" fmla="*/ 282769 h 6954671"/>
              <a:gd name="connsiteX34" fmla="*/ 9272669 w 9955829"/>
              <a:gd name="connsiteY34" fmla="*/ 1011974 h 6954671"/>
              <a:gd name="connsiteX35" fmla="*/ 8531889 w 9955829"/>
              <a:gd name="connsiteY35" fmla="*/ 1706455 h 6954671"/>
              <a:gd name="connsiteX36" fmla="*/ 7802684 w 9955829"/>
              <a:gd name="connsiteY36" fmla="*/ 2227316 h 6954671"/>
              <a:gd name="connsiteX37" fmla="*/ 7085054 w 9955829"/>
              <a:gd name="connsiteY37" fmla="*/ 2667154 h 6954671"/>
              <a:gd name="connsiteX38" fmla="*/ 6321125 w 9955829"/>
              <a:gd name="connsiteY38" fmla="*/ 2991245 h 6954671"/>
              <a:gd name="connsiteX39" fmla="*/ 6043332 w 9955829"/>
              <a:gd name="connsiteY39" fmla="*/ 3141716 h 6954671"/>
              <a:gd name="connsiteX40" fmla="*/ 5545621 w 9955829"/>
              <a:gd name="connsiteY40" fmla="*/ 3153291 h 6954671"/>
              <a:gd name="connsiteX41" fmla="*/ 5094208 w 9955829"/>
              <a:gd name="connsiteY41" fmla="*/ 3234314 h 6954671"/>
              <a:gd name="connsiteX42" fmla="*/ 4665945 w 9955829"/>
              <a:gd name="connsiteY42" fmla="*/ 3523681 h 6954671"/>
              <a:gd name="connsiteX43" fmla="*/ 4480750 w 9955829"/>
              <a:gd name="connsiteY43" fmla="*/ 3882496 h 6954671"/>
              <a:gd name="connsiteX44" fmla="*/ 4295555 w 9955829"/>
              <a:gd name="connsiteY44" fmla="*/ 4206587 h 6954671"/>
              <a:gd name="connsiteX45" fmla="*/ 3890441 w 9955829"/>
              <a:gd name="connsiteY45" fmla="*/ 4669574 h 6954671"/>
              <a:gd name="connsiteX46" fmla="*/ 3496902 w 9955829"/>
              <a:gd name="connsiteY46" fmla="*/ 5398779 h 6954671"/>
              <a:gd name="connsiteX47" fmla="*/ 3184385 w 9955829"/>
              <a:gd name="connsiteY47" fmla="*/ 6023812 h 6954671"/>
              <a:gd name="connsiteX48" fmla="*/ 2779272 w 9955829"/>
              <a:gd name="connsiteY48" fmla="*/ 6440501 h 6954671"/>
              <a:gd name="connsiteX49" fmla="*/ 2617226 w 9955829"/>
              <a:gd name="connsiteY49" fmla="*/ 6753017 h 6954671"/>
              <a:gd name="connsiteX50" fmla="*/ 2594077 w 9955829"/>
              <a:gd name="connsiteY50" fmla="*/ 6915063 h 6954671"/>
              <a:gd name="connsiteX51" fmla="*/ 2536203 w 9955829"/>
              <a:gd name="connsiteY51" fmla="*/ 6949787 h 6954671"/>
              <a:gd name="connsiteX52" fmla="*/ 2536203 w 9955829"/>
              <a:gd name="connsiteY52" fmla="*/ 6834040 h 6954671"/>
              <a:gd name="connsiteX53" fmla="*/ 2455180 w 9955829"/>
              <a:gd name="connsiteY53" fmla="*/ 6810891 h 6954671"/>
              <a:gd name="connsiteX54" fmla="*/ 2304709 w 9955829"/>
              <a:gd name="connsiteY54" fmla="*/ 6903488 h 6954671"/>
              <a:gd name="connsiteX55" fmla="*/ 2374158 w 9955829"/>
              <a:gd name="connsiteY55" fmla="*/ 6729868 h 6954671"/>
              <a:gd name="connsiteX56" fmla="*/ 2304709 w 9955829"/>
              <a:gd name="connsiteY56" fmla="*/ 6556248 h 6954671"/>
              <a:gd name="connsiteX57" fmla="*/ 2212112 w 9955829"/>
              <a:gd name="connsiteY57" fmla="*/ 6324754 h 6954671"/>
              <a:gd name="connsiteX58" fmla="*/ 2142664 w 9955829"/>
              <a:gd name="connsiteY58" fmla="*/ 6046962 h 6954671"/>
              <a:gd name="connsiteX59" fmla="*/ 1980618 w 9955829"/>
              <a:gd name="connsiteY59" fmla="*/ 5861767 h 6954671"/>
              <a:gd name="connsiteX60" fmla="*/ 1644953 w 9955829"/>
              <a:gd name="connsiteY60" fmla="*/ 5722870 h 6954671"/>
              <a:gd name="connsiteX61" fmla="*/ 1425034 w 9955829"/>
              <a:gd name="connsiteY61" fmla="*/ 5410354 h 6954671"/>
              <a:gd name="connsiteX62" fmla="*/ 1181965 w 9955829"/>
              <a:gd name="connsiteY62" fmla="*/ 5155711 h 6954671"/>
              <a:gd name="connsiteX63" fmla="*/ 915747 w 9955829"/>
              <a:gd name="connsiteY63" fmla="*/ 4901068 h 6954671"/>
              <a:gd name="connsiteX64" fmla="*/ 684254 w 9955829"/>
              <a:gd name="connsiteY64" fmla="*/ 4658000 h 6954671"/>
              <a:gd name="connsiteX65" fmla="*/ 464335 w 9955829"/>
              <a:gd name="connsiteY65" fmla="*/ 4472805 h 6954671"/>
              <a:gd name="connsiteX66" fmla="*/ 255991 w 9955829"/>
              <a:gd name="connsiteY66" fmla="*/ 4438081 h 6954671"/>
              <a:gd name="connsiteX67" fmla="*/ 1347 w 9955829"/>
              <a:gd name="connsiteY67" fmla="*/ 4438081 h 6954671"/>
              <a:gd name="connsiteX0" fmla="*/ 1347 w 9955829"/>
              <a:gd name="connsiteY0" fmla="*/ 4438081 h 6954671"/>
              <a:gd name="connsiteX1" fmla="*/ 371737 w 9955829"/>
              <a:gd name="connsiteY1" fmla="*/ 4333908 h 6954671"/>
              <a:gd name="connsiteX2" fmla="*/ 718978 w 9955829"/>
              <a:gd name="connsiteY2" fmla="*/ 4576977 h 6954671"/>
              <a:gd name="connsiteX3" fmla="*/ 973621 w 9955829"/>
              <a:gd name="connsiteY3" fmla="*/ 4808470 h 6954671"/>
              <a:gd name="connsiteX4" fmla="*/ 1262988 w 9955829"/>
              <a:gd name="connsiteY4" fmla="*/ 5097838 h 6954671"/>
              <a:gd name="connsiteX5" fmla="*/ 1656527 w 9955829"/>
              <a:gd name="connsiteY5" fmla="*/ 5456653 h 6954671"/>
              <a:gd name="connsiteX6" fmla="*/ 1945894 w 9955829"/>
              <a:gd name="connsiteY6" fmla="*/ 5734445 h 6954671"/>
              <a:gd name="connsiteX7" fmla="*/ 2235261 w 9955829"/>
              <a:gd name="connsiteY7" fmla="*/ 5954364 h 6954671"/>
              <a:gd name="connsiteX8" fmla="*/ 2374158 w 9955829"/>
              <a:gd name="connsiteY8" fmla="*/ 6185858 h 6954671"/>
              <a:gd name="connsiteX9" fmla="*/ 2420456 w 9955829"/>
              <a:gd name="connsiteY9" fmla="*/ 6428926 h 6954671"/>
              <a:gd name="connsiteX10" fmla="*/ 2559353 w 9955829"/>
              <a:gd name="connsiteY10" fmla="*/ 6463650 h 6954671"/>
              <a:gd name="connsiteX11" fmla="*/ 2825570 w 9955829"/>
              <a:gd name="connsiteY11" fmla="*/ 6243731 h 6954671"/>
              <a:gd name="connsiteX12" fmla="*/ 3404304 w 9955829"/>
              <a:gd name="connsiteY12" fmla="*/ 5410354 h 6954671"/>
              <a:gd name="connsiteX13" fmla="*/ 3658947 w 9955829"/>
              <a:gd name="connsiteY13" fmla="*/ 4912643 h 6954671"/>
              <a:gd name="connsiteX14" fmla="*/ 3925165 w 9955829"/>
              <a:gd name="connsiteY14" fmla="*/ 4611701 h 6954671"/>
              <a:gd name="connsiteX15" fmla="*/ 4202958 w 9955829"/>
              <a:gd name="connsiteY15" fmla="*/ 4183438 h 6954671"/>
              <a:gd name="connsiteX16" fmla="*/ 4353428 w 9955829"/>
              <a:gd name="connsiteY16" fmla="*/ 3859346 h 6954671"/>
              <a:gd name="connsiteX17" fmla="*/ 4584922 w 9955829"/>
              <a:gd name="connsiteY17" fmla="*/ 3512106 h 6954671"/>
              <a:gd name="connsiteX18" fmla="*/ 5071059 w 9955829"/>
              <a:gd name="connsiteY18" fmla="*/ 3188015 h 6954671"/>
              <a:gd name="connsiteX19" fmla="*/ 5765540 w 9955829"/>
              <a:gd name="connsiteY19" fmla="*/ 2991245 h 6954671"/>
              <a:gd name="connsiteX20" fmla="*/ 6240102 w 9955829"/>
              <a:gd name="connsiteY20" fmla="*/ 2898648 h 6954671"/>
              <a:gd name="connsiteX21" fmla="*/ 6772537 w 9955829"/>
              <a:gd name="connsiteY21" fmla="*/ 2609281 h 6954671"/>
              <a:gd name="connsiteX22" fmla="*/ 7038755 w 9955829"/>
              <a:gd name="connsiteY22" fmla="*/ 2447235 h 6954671"/>
              <a:gd name="connsiteX23" fmla="*/ 7524892 w 9955829"/>
              <a:gd name="connsiteY23" fmla="*/ 2192592 h 6954671"/>
              <a:gd name="connsiteX24" fmla="*/ 7802684 w 9955829"/>
              <a:gd name="connsiteY24" fmla="*/ 2099995 h 6954671"/>
              <a:gd name="connsiteX25" fmla="*/ 8011028 w 9955829"/>
              <a:gd name="connsiteY25" fmla="*/ 1833777 h 6954671"/>
              <a:gd name="connsiteX26" fmla="*/ 8265672 w 9955829"/>
              <a:gd name="connsiteY26" fmla="*/ 1660157 h 6954671"/>
              <a:gd name="connsiteX27" fmla="*/ 8717084 w 9955829"/>
              <a:gd name="connsiteY27" fmla="*/ 1359215 h 6954671"/>
              <a:gd name="connsiteX28" fmla="*/ 9353692 w 9955829"/>
              <a:gd name="connsiteY28" fmla="*/ 699458 h 6954671"/>
              <a:gd name="connsiteX29" fmla="*/ 9608335 w 9955829"/>
              <a:gd name="connsiteY29" fmla="*/ 386941 h 6954671"/>
              <a:gd name="connsiteX30" fmla="*/ 9793530 w 9955829"/>
              <a:gd name="connsiteY30" fmla="*/ 132298 h 6954671"/>
              <a:gd name="connsiteX31" fmla="*/ 9839828 w 9955829"/>
              <a:gd name="connsiteY31" fmla="*/ 4977 h 6954671"/>
              <a:gd name="connsiteX32" fmla="*/ 9955575 w 9955829"/>
              <a:gd name="connsiteY32" fmla="*/ 51276 h 6954671"/>
              <a:gd name="connsiteX33" fmla="*/ 9805104 w 9955829"/>
              <a:gd name="connsiteY33" fmla="*/ 282769 h 6954671"/>
              <a:gd name="connsiteX34" fmla="*/ 9272669 w 9955829"/>
              <a:gd name="connsiteY34" fmla="*/ 1011974 h 6954671"/>
              <a:gd name="connsiteX35" fmla="*/ 8531889 w 9955829"/>
              <a:gd name="connsiteY35" fmla="*/ 1706455 h 6954671"/>
              <a:gd name="connsiteX36" fmla="*/ 7802684 w 9955829"/>
              <a:gd name="connsiteY36" fmla="*/ 2227316 h 6954671"/>
              <a:gd name="connsiteX37" fmla="*/ 7085054 w 9955829"/>
              <a:gd name="connsiteY37" fmla="*/ 2667154 h 6954671"/>
              <a:gd name="connsiteX38" fmla="*/ 6321125 w 9955829"/>
              <a:gd name="connsiteY38" fmla="*/ 2991245 h 6954671"/>
              <a:gd name="connsiteX39" fmla="*/ 6043332 w 9955829"/>
              <a:gd name="connsiteY39" fmla="*/ 3141716 h 6954671"/>
              <a:gd name="connsiteX40" fmla="*/ 5545621 w 9955829"/>
              <a:gd name="connsiteY40" fmla="*/ 3153291 h 6954671"/>
              <a:gd name="connsiteX41" fmla="*/ 5094208 w 9955829"/>
              <a:gd name="connsiteY41" fmla="*/ 3234314 h 6954671"/>
              <a:gd name="connsiteX42" fmla="*/ 4665945 w 9955829"/>
              <a:gd name="connsiteY42" fmla="*/ 3523681 h 6954671"/>
              <a:gd name="connsiteX43" fmla="*/ 4480750 w 9955829"/>
              <a:gd name="connsiteY43" fmla="*/ 3882496 h 6954671"/>
              <a:gd name="connsiteX44" fmla="*/ 4295555 w 9955829"/>
              <a:gd name="connsiteY44" fmla="*/ 4206587 h 6954671"/>
              <a:gd name="connsiteX45" fmla="*/ 3983039 w 9955829"/>
              <a:gd name="connsiteY45" fmla="*/ 4727447 h 6954671"/>
              <a:gd name="connsiteX46" fmla="*/ 3496902 w 9955829"/>
              <a:gd name="connsiteY46" fmla="*/ 5398779 h 6954671"/>
              <a:gd name="connsiteX47" fmla="*/ 3184385 w 9955829"/>
              <a:gd name="connsiteY47" fmla="*/ 6023812 h 6954671"/>
              <a:gd name="connsiteX48" fmla="*/ 2779272 w 9955829"/>
              <a:gd name="connsiteY48" fmla="*/ 6440501 h 6954671"/>
              <a:gd name="connsiteX49" fmla="*/ 2617226 w 9955829"/>
              <a:gd name="connsiteY49" fmla="*/ 6753017 h 6954671"/>
              <a:gd name="connsiteX50" fmla="*/ 2594077 w 9955829"/>
              <a:gd name="connsiteY50" fmla="*/ 6915063 h 6954671"/>
              <a:gd name="connsiteX51" fmla="*/ 2536203 w 9955829"/>
              <a:gd name="connsiteY51" fmla="*/ 6949787 h 6954671"/>
              <a:gd name="connsiteX52" fmla="*/ 2536203 w 9955829"/>
              <a:gd name="connsiteY52" fmla="*/ 6834040 h 6954671"/>
              <a:gd name="connsiteX53" fmla="*/ 2455180 w 9955829"/>
              <a:gd name="connsiteY53" fmla="*/ 6810891 h 6954671"/>
              <a:gd name="connsiteX54" fmla="*/ 2304709 w 9955829"/>
              <a:gd name="connsiteY54" fmla="*/ 6903488 h 6954671"/>
              <a:gd name="connsiteX55" fmla="*/ 2374158 w 9955829"/>
              <a:gd name="connsiteY55" fmla="*/ 6729868 h 6954671"/>
              <a:gd name="connsiteX56" fmla="*/ 2304709 w 9955829"/>
              <a:gd name="connsiteY56" fmla="*/ 6556248 h 6954671"/>
              <a:gd name="connsiteX57" fmla="*/ 2212112 w 9955829"/>
              <a:gd name="connsiteY57" fmla="*/ 6324754 h 6954671"/>
              <a:gd name="connsiteX58" fmla="*/ 2142664 w 9955829"/>
              <a:gd name="connsiteY58" fmla="*/ 6046962 h 6954671"/>
              <a:gd name="connsiteX59" fmla="*/ 1980618 w 9955829"/>
              <a:gd name="connsiteY59" fmla="*/ 5861767 h 6954671"/>
              <a:gd name="connsiteX60" fmla="*/ 1644953 w 9955829"/>
              <a:gd name="connsiteY60" fmla="*/ 5722870 h 6954671"/>
              <a:gd name="connsiteX61" fmla="*/ 1425034 w 9955829"/>
              <a:gd name="connsiteY61" fmla="*/ 5410354 h 6954671"/>
              <a:gd name="connsiteX62" fmla="*/ 1181965 w 9955829"/>
              <a:gd name="connsiteY62" fmla="*/ 5155711 h 6954671"/>
              <a:gd name="connsiteX63" fmla="*/ 915747 w 9955829"/>
              <a:gd name="connsiteY63" fmla="*/ 4901068 h 6954671"/>
              <a:gd name="connsiteX64" fmla="*/ 684254 w 9955829"/>
              <a:gd name="connsiteY64" fmla="*/ 4658000 h 6954671"/>
              <a:gd name="connsiteX65" fmla="*/ 464335 w 9955829"/>
              <a:gd name="connsiteY65" fmla="*/ 4472805 h 6954671"/>
              <a:gd name="connsiteX66" fmla="*/ 255991 w 9955829"/>
              <a:gd name="connsiteY66" fmla="*/ 4438081 h 6954671"/>
              <a:gd name="connsiteX67" fmla="*/ 1347 w 9955829"/>
              <a:gd name="connsiteY67" fmla="*/ 4438081 h 6954671"/>
              <a:gd name="connsiteX0" fmla="*/ 1347 w 9955829"/>
              <a:gd name="connsiteY0" fmla="*/ 4438081 h 6954671"/>
              <a:gd name="connsiteX1" fmla="*/ 371737 w 9955829"/>
              <a:gd name="connsiteY1" fmla="*/ 4333908 h 6954671"/>
              <a:gd name="connsiteX2" fmla="*/ 718978 w 9955829"/>
              <a:gd name="connsiteY2" fmla="*/ 4576977 h 6954671"/>
              <a:gd name="connsiteX3" fmla="*/ 973621 w 9955829"/>
              <a:gd name="connsiteY3" fmla="*/ 4808470 h 6954671"/>
              <a:gd name="connsiteX4" fmla="*/ 1262988 w 9955829"/>
              <a:gd name="connsiteY4" fmla="*/ 5097838 h 6954671"/>
              <a:gd name="connsiteX5" fmla="*/ 1656527 w 9955829"/>
              <a:gd name="connsiteY5" fmla="*/ 5456653 h 6954671"/>
              <a:gd name="connsiteX6" fmla="*/ 1945894 w 9955829"/>
              <a:gd name="connsiteY6" fmla="*/ 5734445 h 6954671"/>
              <a:gd name="connsiteX7" fmla="*/ 2235261 w 9955829"/>
              <a:gd name="connsiteY7" fmla="*/ 5954364 h 6954671"/>
              <a:gd name="connsiteX8" fmla="*/ 2374158 w 9955829"/>
              <a:gd name="connsiteY8" fmla="*/ 6185858 h 6954671"/>
              <a:gd name="connsiteX9" fmla="*/ 2420456 w 9955829"/>
              <a:gd name="connsiteY9" fmla="*/ 6428926 h 6954671"/>
              <a:gd name="connsiteX10" fmla="*/ 2559353 w 9955829"/>
              <a:gd name="connsiteY10" fmla="*/ 6463650 h 6954671"/>
              <a:gd name="connsiteX11" fmla="*/ 2825570 w 9955829"/>
              <a:gd name="connsiteY11" fmla="*/ 6243731 h 6954671"/>
              <a:gd name="connsiteX12" fmla="*/ 3404304 w 9955829"/>
              <a:gd name="connsiteY12" fmla="*/ 5410354 h 6954671"/>
              <a:gd name="connsiteX13" fmla="*/ 3658947 w 9955829"/>
              <a:gd name="connsiteY13" fmla="*/ 4912643 h 6954671"/>
              <a:gd name="connsiteX14" fmla="*/ 3925165 w 9955829"/>
              <a:gd name="connsiteY14" fmla="*/ 4611701 h 6954671"/>
              <a:gd name="connsiteX15" fmla="*/ 4202958 w 9955829"/>
              <a:gd name="connsiteY15" fmla="*/ 4183438 h 6954671"/>
              <a:gd name="connsiteX16" fmla="*/ 4353428 w 9955829"/>
              <a:gd name="connsiteY16" fmla="*/ 3859346 h 6954671"/>
              <a:gd name="connsiteX17" fmla="*/ 4584922 w 9955829"/>
              <a:gd name="connsiteY17" fmla="*/ 3512106 h 6954671"/>
              <a:gd name="connsiteX18" fmla="*/ 5071059 w 9955829"/>
              <a:gd name="connsiteY18" fmla="*/ 3188015 h 6954671"/>
              <a:gd name="connsiteX19" fmla="*/ 5765540 w 9955829"/>
              <a:gd name="connsiteY19" fmla="*/ 2991245 h 6954671"/>
              <a:gd name="connsiteX20" fmla="*/ 6240102 w 9955829"/>
              <a:gd name="connsiteY20" fmla="*/ 2898648 h 6954671"/>
              <a:gd name="connsiteX21" fmla="*/ 6772537 w 9955829"/>
              <a:gd name="connsiteY21" fmla="*/ 2609281 h 6954671"/>
              <a:gd name="connsiteX22" fmla="*/ 7038755 w 9955829"/>
              <a:gd name="connsiteY22" fmla="*/ 2447235 h 6954671"/>
              <a:gd name="connsiteX23" fmla="*/ 7524892 w 9955829"/>
              <a:gd name="connsiteY23" fmla="*/ 2192592 h 6954671"/>
              <a:gd name="connsiteX24" fmla="*/ 7802684 w 9955829"/>
              <a:gd name="connsiteY24" fmla="*/ 2099995 h 6954671"/>
              <a:gd name="connsiteX25" fmla="*/ 8011028 w 9955829"/>
              <a:gd name="connsiteY25" fmla="*/ 1833777 h 6954671"/>
              <a:gd name="connsiteX26" fmla="*/ 8265672 w 9955829"/>
              <a:gd name="connsiteY26" fmla="*/ 1660157 h 6954671"/>
              <a:gd name="connsiteX27" fmla="*/ 8717084 w 9955829"/>
              <a:gd name="connsiteY27" fmla="*/ 1359215 h 6954671"/>
              <a:gd name="connsiteX28" fmla="*/ 9353692 w 9955829"/>
              <a:gd name="connsiteY28" fmla="*/ 699458 h 6954671"/>
              <a:gd name="connsiteX29" fmla="*/ 9608335 w 9955829"/>
              <a:gd name="connsiteY29" fmla="*/ 386941 h 6954671"/>
              <a:gd name="connsiteX30" fmla="*/ 9793530 w 9955829"/>
              <a:gd name="connsiteY30" fmla="*/ 132298 h 6954671"/>
              <a:gd name="connsiteX31" fmla="*/ 9839828 w 9955829"/>
              <a:gd name="connsiteY31" fmla="*/ 4977 h 6954671"/>
              <a:gd name="connsiteX32" fmla="*/ 9955575 w 9955829"/>
              <a:gd name="connsiteY32" fmla="*/ 51276 h 6954671"/>
              <a:gd name="connsiteX33" fmla="*/ 9805104 w 9955829"/>
              <a:gd name="connsiteY33" fmla="*/ 282769 h 6954671"/>
              <a:gd name="connsiteX34" fmla="*/ 9272669 w 9955829"/>
              <a:gd name="connsiteY34" fmla="*/ 1011974 h 6954671"/>
              <a:gd name="connsiteX35" fmla="*/ 8531889 w 9955829"/>
              <a:gd name="connsiteY35" fmla="*/ 1706455 h 6954671"/>
              <a:gd name="connsiteX36" fmla="*/ 7802684 w 9955829"/>
              <a:gd name="connsiteY36" fmla="*/ 2227316 h 6954671"/>
              <a:gd name="connsiteX37" fmla="*/ 7085054 w 9955829"/>
              <a:gd name="connsiteY37" fmla="*/ 2667154 h 6954671"/>
              <a:gd name="connsiteX38" fmla="*/ 6321125 w 9955829"/>
              <a:gd name="connsiteY38" fmla="*/ 2991245 h 6954671"/>
              <a:gd name="connsiteX39" fmla="*/ 6043332 w 9955829"/>
              <a:gd name="connsiteY39" fmla="*/ 3141716 h 6954671"/>
              <a:gd name="connsiteX40" fmla="*/ 5545621 w 9955829"/>
              <a:gd name="connsiteY40" fmla="*/ 3153291 h 6954671"/>
              <a:gd name="connsiteX41" fmla="*/ 5140507 w 9955829"/>
              <a:gd name="connsiteY41" fmla="*/ 3303762 h 6954671"/>
              <a:gd name="connsiteX42" fmla="*/ 4665945 w 9955829"/>
              <a:gd name="connsiteY42" fmla="*/ 3523681 h 6954671"/>
              <a:gd name="connsiteX43" fmla="*/ 4480750 w 9955829"/>
              <a:gd name="connsiteY43" fmla="*/ 3882496 h 6954671"/>
              <a:gd name="connsiteX44" fmla="*/ 4295555 w 9955829"/>
              <a:gd name="connsiteY44" fmla="*/ 4206587 h 6954671"/>
              <a:gd name="connsiteX45" fmla="*/ 3983039 w 9955829"/>
              <a:gd name="connsiteY45" fmla="*/ 4727447 h 6954671"/>
              <a:gd name="connsiteX46" fmla="*/ 3496902 w 9955829"/>
              <a:gd name="connsiteY46" fmla="*/ 5398779 h 6954671"/>
              <a:gd name="connsiteX47" fmla="*/ 3184385 w 9955829"/>
              <a:gd name="connsiteY47" fmla="*/ 6023812 h 6954671"/>
              <a:gd name="connsiteX48" fmla="*/ 2779272 w 9955829"/>
              <a:gd name="connsiteY48" fmla="*/ 6440501 h 6954671"/>
              <a:gd name="connsiteX49" fmla="*/ 2617226 w 9955829"/>
              <a:gd name="connsiteY49" fmla="*/ 6753017 h 6954671"/>
              <a:gd name="connsiteX50" fmla="*/ 2594077 w 9955829"/>
              <a:gd name="connsiteY50" fmla="*/ 6915063 h 6954671"/>
              <a:gd name="connsiteX51" fmla="*/ 2536203 w 9955829"/>
              <a:gd name="connsiteY51" fmla="*/ 6949787 h 6954671"/>
              <a:gd name="connsiteX52" fmla="*/ 2536203 w 9955829"/>
              <a:gd name="connsiteY52" fmla="*/ 6834040 h 6954671"/>
              <a:gd name="connsiteX53" fmla="*/ 2455180 w 9955829"/>
              <a:gd name="connsiteY53" fmla="*/ 6810891 h 6954671"/>
              <a:gd name="connsiteX54" fmla="*/ 2304709 w 9955829"/>
              <a:gd name="connsiteY54" fmla="*/ 6903488 h 6954671"/>
              <a:gd name="connsiteX55" fmla="*/ 2374158 w 9955829"/>
              <a:gd name="connsiteY55" fmla="*/ 6729868 h 6954671"/>
              <a:gd name="connsiteX56" fmla="*/ 2304709 w 9955829"/>
              <a:gd name="connsiteY56" fmla="*/ 6556248 h 6954671"/>
              <a:gd name="connsiteX57" fmla="*/ 2212112 w 9955829"/>
              <a:gd name="connsiteY57" fmla="*/ 6324754 h 6954671"/>
              <a:gd name="connsiteX58" fmla="*/ 2142664 w 9955829"/>
              <a:gd name="connsiteY58" fmla="*/ 6046962 h 6954671"/>
              <a:gd name="connsiteX59" fmla="*/ 1980618 w 9955829"/>
              <a:gd name="connsiteY59" fmla="*/ 5861767 h 6954671"/>
              <a:gd name="connsiteX60" fmla="*/ 1644953 w 9955829"/>
              <a:gd name="connsiteY60" fmla="*/ 5722870 h 6954671"/>
              <a:gd name="connsiteX61" fmla="*/ 1425034 w 9955829"/>
              <a:gd name="connsiteY61" fmla="*/ 5410354 h 6954671"/>
              <a:gd name="connsiteX62" fmla="*/ 1181965 w 9955829"/>
              <a:gd name="connsiteY62" fmla="*/ 5155711 h 6954671"/>
              <a:gd name="connsiteX63" fmla="*/ 915747 w 9955829"/>
              <a:gd name="connsiteY63" fmla="*/ 4901068 h 6954671"/>
              <a:gd name="connsiteX64" fmla="*/ 684254 w 9955829"/>
              <a:gd name="connsiteY64" fmla="*/ 4658000 h 6954671"/>
              <a:gd name="connsiteX65" fmla="*/ 464335 w 9955829"/>
              <a:gd name="connsiteY65" fmla="*/ 4472805 h 6954671"/>
              <a:gd name="connsiteX66" fmla="*/ 255991 w 9955829"/>
              <a:gd name="connsiteY66" fmla="*/ 4438081 h 6954671"/>
              <a:gd name="connsiteX67" fmla="*/ 1347 w 9955829"/>
              <a:gd name="connsiteY67" fmla="*/ 4438081 h 6954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9955829" h="6954671">
                <a:moveTo>
                  <a:pt x="1347" y="4438081"/>
                </a:moveTo>
                <a:cubicBezTo>
                  <a:pt x="20638" y="4420719"/>
                  <a:pt x="252132" y="4310759"/>
                  <a:pt x="371737" y="4333908"/>
                </a:cubicBezTo>
                <a:cubicBezTo>
                  <a:pt x="491342" y="4357057"/>
                  <a:pt x="618664" y="4497883"/>
                  <a:pt x="718978" y="4576977"/>
                </a:cubicBezTo>
                <a:cubicBezTo>
                  <a:pt x="819292" y="4656071"/>
                  <a:pt x="882953" y="4721660"/>
                  <a:pt x="973621" y="4808470"/>
                </a:cubicBezTo>
                <a:cubicBezTo>
                  <a:pt x="1064289" y="4895280"/>
                  <a:pt x="1149170" y="4989808"/>
                  <a:pt x="1262988" y="5097838"/>
                </a:cubicBezTo>
                <a:cubicBezTo>
                  <a:pt x="1376806" y="5205868"/>
                  <a:pt x="1542709" y="5350552"/>
                  <a:pt x="1656527" y="5456653"/>
                </a:cubicBezTo>
                <a:cubicBezTo>
                  <a:pt x="1770345" y="5562754"/>
                  <a:pt x="1849438" y="5651493"/>
                  <a:pt x="1945894" y="5734445"/>
                </a:cubicBezTo>
                <a:cubicBezTo>
                  <a:pt x="2042350" y="5817397"/>
                  <a:pt x="2163884" y="5879129"/>
                  <a:pt x="2235261" y="5954364"/>
                </a:cubicBezTo>
                <a:cubicBezTo>
                  <a:pt x="2306638" y="6029599"/>
                  <a:pt x="2343292" y="6106764"/>
                  <a:pt x="2374158" y="6185858"/>
                </a:cubicBezTo>
                <a:cubicBezTo>
                  <a:pt x="2405024" y="6264952"/>
                  <a:pt x="2389590" y="6382627"/>
                  <a:pt x="2420456" y="6428926"/>
                </a:cubicBezTo>
                <a:cubicBezTo>
                  <a:pt x="2451322" y="6475225"/>
                  <a:pt x="2491834" y="6494516"/>
                  <a:pt x="2559353" y="6463650"/>
                </a:cubicBezTo>
                <a:cubicBezTo>
                  <a:pt x="2626872" y="6432784"/>
                  <a:pt x="2684745" y="6419280"/>
                  <a:pt x="2825570" y="6243731"/>
                </a:cubicBezTo>
                <a:cubicBezTo>
                  <a:pt x="2966395" y="6068182"/>
                  <a:pt x="3265408" y="5632202"/>
                  <a:pt x="3404304" y="5410354"/>
                </a:cubicBezTo>
                <a:cubicBezTo>
                  <a:pt x="3543200" y="5188506"/>
                  <a:pt x="3572137" y="5045752"/>
                  <a:pt x="3658947" y="4912643"/>
                </a:cubicBezTo>
                <a:cubicBezTo>
                  <a:pt x="3745757" y="4779534"/>
                  <a:pt x="3834497" y="4733235"/>
                  <a:pt x="3925165" y="4611701"/>
                </a:cubicBezTo>
                <a:cubicBezTo>
                  <a:pt x="4015833" y="4490167"/>
                  <a:pt x="4131581" y="4308831"/>
                  <a:pt x="4202958" y="4183438"/>
                </a:cubicBezTo>
                <a:cubicBezTo>
                  <a:pt x="4274335" y="4058045"/>
                  <a:pt x="4289767" y="3971235"/>
                  <a:pt x="4353428" y="3859346"/>
                </a:cubicBezTo>
                <a:cubicBezTo>
                  <a:pt x="4417089" y="3747457"/>
                  <a:pt x="4465317" y="3623994"/>
                  <a:pt x="4584922" y="3512106"/>
                </a:cubicBezTo>
                <a:cubicBezTo>
                  <a:pt x="4704527" y="3400218"/>
                  <a:pt x="4874289" y="3274825"/>
                  <a:pt x="5071059" y="3188015"/>
                </a:cubicBezTo>
                <a:cubicBezTo>
                  <a:pt x="5267829" y="3101205"/>
                  <a:pt x="5570700" y="3039473"/>
                  <a:pt x="5765540" y="2991245"/>
                </a:cubicBezTo>
                <a:cubicBezTo>
                  <a:pt x="5960381" y="2943017"/>
                  <a:pt x="6072269" y="2962309"/>
                  <a:pt x="6240102" y="2898648"/>
                </a:cubicBezTo>
                <a:cubicBezTo>
                  <a:pt x="6407935" y="2834987"/>
                  <a:pt x="6639428" y="2684516"/>
                  <a:pt x="6772537" y="2609281"/>
                </a:cubicBezTo>
                <a:cubicBezTo>
                  <a:pt x="6905646" y="2534046"/>
                  <a:pt x="6913363" y="2516683"/>
                  <a:pt x="7038755" y="2447235"/>
                </a:cubicBezTo>
                <a:cubicBezTo>
                  <a:pt x="7164147" y="2377787"/>
                  <a:pt x="7397571" y="2250465"/>
                  <a:pt x="7524892" y="2192592"/>
                </a:cubicBezTo>
                <a:cubicBezTo>
                  <a:pt x="7652214" y="2134719"/>
                  <a:pt x="7721661" y="2159797"/>
                  <a:pt x="7802684" y="2099995"/>
                </a:cubicBezTo>
                <a:cubicBezTo>
                  <a:pt x="7883707" y="2040193"/>
                  <a:pt x="7933863" y="1907083"/>
                  <a:pt x="8011028" y="1833777"/>
                </a:cubicBezTo>
                <a:cubicBezTo>
                  <a:pt x="8088193" y="1760471"/>
                  <a:pt x="8265672" y="1660157"/>
                  <a:pt x="8265672" y="1660157"/>
                </a:cubicBezTo>
                <a:cubicBezTo>
                  <a:pt x="8383348" y="1581063"/>
                  <a:pt x="8535747" y="1519331"/>
                  <a:pt x="8717084" y="1359215"/>
                </a:cubicBezTo>
                <a:cubicBezTo>
                  <a:pt x="8898421" y="1199098"/>
                  <a:pt x="9205150" y="861504"/>
                  <a:pt x="9353692" y="699458"/>
                </a:cubicBezTo>
                <a:cubicBezTo>
                  <a:pt x="9502234" y="537412"/>
                  <a:pt x="9535029" y="481468"/>
                  <a:pt x="9608335" y="386941"/>
                </a:cubicBezTo>
                <a:cubicBezTo>
                  <a:pt x="9681641" y="292414"/>
                  <a:pt x="9754948" y="195959"/>
                  <a:pt x="9793530" y="132298"/>
                </a:cubicBezTo>
                <a:cubicBezTo>
                  <a:pt x="9832112" y="68637"/>
                  <a:pt x="9812821" y="18481"/>
                  <a:pt x="9839828" y="4977"/>
                </a:cubicBezTo>
                <a:cubicBezTo>
                  <a:pt x="9866835" y="-8527"/>
                  <a:pt x="9961362" y="4977"/>
                  <a:pt x="9955575" y="51276"/>
                </a:cubicBezTo>
                <a:cubicBezTo>
                  <a:pt x="9949788" y="97575"/>
                  <a:pt x="9918922" y="122653"/>
                  <a:pt x="9805104" y="282769"/>
                </a:cubicBezTo>
                <a:cubicBezTo>
                  <a:pt x="9691286" y="442885"/>
                  <a:pt x="9484871" y="774693"/>
                  <a:pt x="9272669" y="1011974"/>
                </a:cubicBezTo>
                <a:cubicBezTo>
                  <a:pt x="9060467" y="1249255"/>
                  <a:pt x="8776886" y="1503898"/>
                  <a:pt x="8531889" y="1706455"/>
                </a:cubicBezTo>
                <a:cubicBezTo>
                  <a:pt x="8286892" y="1909012"/>
                  <a:pt x="8043823" y="2067199"/>
                  <a:pt x="7802684" y="2227316"/>
                </a:cubicBezTo>
                <a:cubicBezTo>
                  <a:pt x="7561545" y="2387432"/>
                  <a:pt x="7331980" y="2539833"/>
                  <a:pt x="7085054" y="2667154"/>
                </a:cubicBezTo>
                <a:cubicBezTo>
                  <a:pt x="6838128" y="2794475"/>
                  <a:pt x="6494745" y="2912151"/>
                  <a:pt x="6321125" y="2991245"/>
                </a:cubicBezTo>
                <a:cubicBezTo>
                  <a:pt x="6147505" y="3070339"/>
                  <a:pt x="6172583" y="3114708"/>
                  <a:pt x="6043332" y="3141716"/>
                </a:cubicBezTo>
                <a:cubicBezTo>
                  <a:pt x="5914081" y="3168724"/>
                  <a:pt x="5696092" y="3126283"/>
                  <a:pt x="5545621" y="3153291"/>
                </a:cubicBezTo>
                <a:cubicBezTo>
                  <a:pt x="5395150" y="3180299"/>
                  <a:pt x="5287120" y="3242030"/>
                  <a:pt x="5140507" y="3303762"/>
                </a:cubicBezTo>
                <a:cubicBezTo>
                  <a:pt x="4993894" y="3365494"/>
                  <a:pt x="4775905" y="3427225"/>
                  <a:pt x="4665945" y="3523681"/>
                </a:cubicBezTo>
                <a:cubicBezTo>
                  <a:pt x="4555986" y="3620137"/>
                  <a:pt x="4542482" y="3768678"/>
                  <a:pt x="4480750" y="3882496"/>
                </a:cubicBezTo>
                <a:cubicBezTo>
                  <a:pt x="4419018" y="3996314"/>
                  <a:pt x="4378507" y="4065762"/>
                  <a:pt x="4295555" y="4206587"/>
                </a:cubicBezTo>
                <a:cubicBezTo>
                  <a:pt x="4212603" y="4347412"/>
                  <a:pt x="4116148" y="4528748"/>
                  <a:pt x="3983039" y="4727447"/>
                </a:cubicBezTo>
                <a:cubicBezTo>
                  <a:pt x="3849930" y="4926146"/>
                  <a:pt x="3630011" y="5182718"/>
                  <a:pt x="3496902" y="5398779"/>
                </a:cubicBezTo>
                <a:cubicBezTo>
                  <a:pt x="3363793" y="5614840"/>
                  <a:pt x="3303990" y="5850192"/>
                  <a:pt x="3184385" y="6023812"/>
                </a:cubicBezTo>
                <a:cubicBezTo>
                  <a:pt x="3064780" y="6197432"/>
                  <a:pt x="2873798" y="6318967"/>
                  <a:pt x="2779272" y="6440501"/>
                </a:cubicBezTo>
                <a:cubicBezTo>
                  <a:pt x="2684746" y="6562035"/>
                  <a:pt x="2648092" y="6673923"/>
                  <a:pt x="2617226" y="6753017"/>
                </a:cubicBezTo>
                <a:cubicBezTo>
                  <a:pt x="2586360" y="6832111"/>
                  <a:pt x="2607581" y="6882268"/>
                  <a:pt x="2594077" y="6915063"/>
                </a:cubicBezTo>
                <a:cubicBezTo>
                  <a:pt x="2580573" y="6947858"/>
                  <a:pt x="2545849" y="6963291"/>
                  <a:pt x="2536203" y="6949787"/>
                </a:cubicBezTo>
                <a:cubicBezTo>
                  <a:pt x="2526557" y="6936283"/>
                  <a:pt x="2549707" y="6857189"/>
                  <a:pt x="2536203" y="6834040"/>
                </a:cubicBezTo>
                <a:cubicBezTo>
                  <a:pt x="2522699" y="6810891"/>
                  <a:pt x="2493762" y="6799316"/>
                  <a:pt x="2455180" y="6810891"/>
                </a:cubicBezTo>
                <a:cubicBezTo>
                  <a:pt x="2416598" y="6822466"/>
                  <a:pt x="2318213" y="6916992"/>
                  <a:pt x="2304709" y="6903488"/>
                </a:cubicBezTo>
                <a:cubicBezTo>
                  <a:pt x="2291205" y="6889984"/>
                  <a:pt x="2374158" y="6787741"/>
                  <a:pt x="2374158" y="6729868"/>
                </a:cubicBezTo>
                <a:cubicBezTo>
                  <a:pt x="2374158" y="6671995"/>
                  <a:pt x="2304709" y="6556248"/>
                  <a:pt x="2304709" y="6556248"/>
                </a:cubicBezTo>
                <a:cubicBezTo>
                  <a:pt x="2277701" y="6488729"/>
                  <a:pt x="2239120" y="6409635"/>
                  <a:pt x="2212112" y="6324754"/>
                </a:cubicBezTo>
                <a:cubicBezTo>
                  <a:pt x="2185105" y="6239873"/>
                  <a:pt x="2181246" y="6124126"/>
                  <a:pt x="2142664" y="6046962"/>
                </a:cubicBezTo>
                <a:cubicBezTo>
                  <a:pt x="2104082" y="5969798"/>
                  <a:pt x="2063570" y="5915782"/>
                  <a:pt x="1980618" y="5861767"/>
                </a:cubicBezTo>
                <a:cubicBezTo>
                  <a:pt x="1897666" y="5807752"/>
                  <a:pt x="1737550" y="5798105"/>
                  <a:pt x="1644953" y="5722870"/>
                </a:cubicBezTo>
                <a:cubicBezTo>
                  <a:pt x="1552356" y="5647635"/>
                  <a:pt x="1502199" y="5504880"/>
                  <a:pt x="1425034" y="5410354"/>
                </a:cubicBezTo>
                <a:cubicBezTo>
                  <a:pt x="1347869" y="5315828"/>
                  <a:pt x="1266846" y="5240592"/>
                  <a:pt x="1181965" y="5155711"/>
                </a:cubicBezTo>
                <a:cubicBezTo>
                  <a:pt x="1097084" y="5070830"/>
                  <a:pt x="998699" y="4984020"/>
                  <a:pt x="915747" y="4901068"/>
                </a:cubicBezTo>
                <a:cubicBezTo>
                  <a:pt x="832795" y="4818116"/>
                  <a:pt x="759489" y="4729377"/>
                  <a:pt x="684254" y="4658000"/>
                </a:cubicBezTo>
                <a:cubicBezTo>
                  <a:pt x="609019" y="4586623"/>
                  <a:pt x="535712" y="4509458"/>
                  <a:pt x="464335" y="4472805"/>
                </a:cubicBezTo>
                <a:cubicBezTo>
                  <a:pt x="392958" y="4436152"/>
                  <a:pt x="337014" y="4440010"/>
                  <a:pt x="255991" y="4438081"/>
                </a:cubicBezTo>
                <a:cubicBezTo>
                  <a:pt x="174968" y="4436152"/>
                  <a:pt x="-17944" y="4455443"/>
                  <a:pt x="1347" y="4438081"/>
                </a:cubicBezTo>
                <a:close/>
              </a:path>
            </a:pathLst>
          </a:custGeom>
          <a:solidFill>
            <a:srgbClr val="41719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6" name="Freeform 2055"/>
          <p:cNvSpPr/>
          <p:nvPr/>
        </p:nvSpPr>
        <p:spPr>
          <a:xfrm>
            <a:off x="8807761" y="9311617"/>
            <a:ext cx="685993" cy="359105"/>
          </a:xfrm>
          <a:custGeom>
            <a:avLst/>
            <a:gdLst>
              <a:gd name="connsiteX0" fmla="*/ 0 w 625033"/>
              <a:gd name="connsiteY0" fmla="*/ 381965 h 381965"/>
              <a:gd name="connsiteX1" fmla="*/ 208344 w 625033"/>
              <a:gd name="connsiteY1" fmla="*/ 300942 h 381965"/>
              <a:gd name="connsiteX2" fmla="*/ 347240 w 625033"/>
              <a:gd name="connsiteY2" fmla="*/ 208345 h 381965"/>
              <a:gd name="connsiteX3" fmla="*/ 439838 w 625033"/>
              <a:gd name="connsiteY3" fmla="*/ 81023 h 381965"/>
              <a:gd name="connsiteX4" fmla="*/ 625033 w 625033"/>
              <a:gd name="connsiteY4" fmla="*/ 0 h 381965"/>
              <a:gd name="connsiteX0" fmla="*/ 0 w 685993"/>
              <a:gd name="connsiteY0" fmla="*/ 376250 h 376250"/>
              <a:gd name="connsiteX1" fmla="*/ 208344 w 685993"/>
              <a:gd name="connsiteY1" fmla="*/ 295227 h 376250"/>
              <a:gd name="connsiteX2" fmla="*/ 347240 w 685993"/>
              <a:gd name="connsiteY2" fmla="*/ 202630 h 376250"/>
              <a:gd name="connsiteX3" fmla="*/ 439838 w 685993"/>
              <a:gd name="connsiteY3" fmla="*/ 75308 h 376250"/>
              <a:gd name="connsiteX4" fmla="*/ 685993 w 685993"/>
              <a:gd name="connsiteY4" fmla="*/ 0 h 376250"/>
              <a:gd name="connsiteX0" fmla="*/ 0 w 685993"/>
              <a:gd name="connsiteY0" fmla="*/ 359105 h 359105"/>
              <a:gd name="connsiteX1" fmla="*/ 208344 w 685993"/>
              <a:gd name="connsiteY1" fmla="*/ 295227 h 359105"/>
              <a:gd name="connsiteX2" fmla="*/ 347240 w 685993"/>
              <a:gd name="connsiteY2" fmla="*/ 202630 h 359105"/>
              <a:gd name="connsiteX3" fmla="*/ 439838 w 685993"/>
              <a:gd name="connsiteY3" fmla="*/ 75308 h 359105"/>
              <a:gd name="connsiteX4" fmla="*/ 685993 w 685993"/>
              <a:gd name="connsiteY4" fmla="*/ 0 h 359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5993" h="359105">
                <a:moveTo>
                  <a:pt x="0" y="359105"/>
                </a:moveTo>
                <a:cubicBezTo>
                  <a:pt x="75235" y="333062"/>
                  <a:pt x="150471" y="321306"/>
                  <a:pt x="208344" y="295227"/>
                </a:cubicBezTo>
                <a:cubicBezTo>
                  <a:pt x="266217" y="269148"/>
                  <a:pt x="308658" y="239283"/>
                  <a:pt x="347240" y="202630"/>
                </a:cubicBezTo>
                <a:cubicBezTo>
                  <a:pt x="385822" y="165977"/>
                  <a:pt x="383379" y="109080"/>
                  <a:pt x="439838" y="75308"/>
                </a:cubicBezTo>
                <a:cubicBezTo>
                  <a:pt x="496297" y="41536"/>
                  <a:pt x="653198" y="13504"/>
                  <a:pt x="685993" y="0"/>
                </a:cubicBezTo>
              </a:path>
            </a:pathLst>
          </a:custGeom>
          <a:solidFill>
            <a:srgbClr val="2E75B6"/>
          </a:solidFill>
          <a:ln w="603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7" name="Freeform 2056"/>
          <p:cNvSpPr/>
          <p:nvPr/>
        </p:nvSpPr>
        <p:spPr>
          <a:xfrm>
            <a:off x="9846294" y="11685258"/>
            <a:ext cx="2063482" cy="6417403"/>
          </a:xfrm>
          <a:custGeom>
            <a:avLst/>
            <a:gdLst>
              <a:gd name="connsiteX0" fmla="*/ 2063482 w 2063482"/>
              <a:gd name="connsiteY0" fmla="*/ 16603 h 6417403"/>
              <a:gd name="connsiteX1" fmla="*/ 2040333 w 2063482"/>
              <a:gd name="connsiteY1" fmla="*/ 62902 h 6417403"/>
              <a:gd name="connsiteX2" fmla="*/ 1947735 w 2063482"/>
              <a:gd name="connsiteY2" fmla="*/ 525889 h 6417403"/>
              <a:gd name="connsiteX3" fmla="*/ 1681518 w 2063482"/>
              <a:gd name="connsiteY3" fmla="*/ 896279 h 6417403"/>
              <a:gd name="connsiteX4" fmla="*/ 1345852 w 2063482"/>
              <a:gd name="connsiteY4" fmla="*/ 1266669 h 6417403"/>
              <a:gd name="connsiteX5" fmla="*/ 1068059 w 2063482"/>
              <a:gd name="connsiteY5" fmla="*/ 1544461 h 6417403"/>
              <a:gd name="connsiteX6" fmla="*/ 848140 w 2063482"/>
              <a:gd name="connsiteY6" fmla="*/ 1741231 h 6417403"/>
              <a:gd name="connsiteX7" fmla="*/ 848140 w 2063482"/>
              <a:gd name="connsiteY7" fmla="*/ 2458861 h 6417403"/>
              <a:gd name="connsiteX8" fmla="*/ 651371 w 2063482"/>
              <a:gd name="connsiteY8" fmla="*/ 2944998 h 6417403"/>
              <a:gd name="connsiteX9" fmla="*/ 477751 w 2063482"/>
              <a:gd name="connsiteY9" fmla="*/ 3407985 h 6417403"/>
              <a:gd name="connsiteX10" fmla="*/ 593497 w 2063482"/>
              <a:gd name="connsiteY10" fmla="*/ 4102466 h 6417403"/>
              <a:gd name="connsiteX11" fmla="*/ 570348 w 2063482"/>
              <a:gd name="connsiteY11" fmla="*/ 4530730 h 6417403"/>
              <a:gd name="connsiteX12" fmla="*/ 443026 w 2063482"/>
              <a:gd name="connsiteY12" fmla="*/ 5016866 h 6417403"/>
              <a:gd name="connsiteX13" fmla="*/ 118935 w 2063482"/>
              <a:gd name="connsiteY13" fmla="*/ 5584026 h 6417403"/>
              <a:gd name="connsiteX14" fmla="*/ 3188 w 2063482"/>
              <a:gd name="connsiteY14" fmla="*/ 5942841 h 6417403"/>
              <a:gd name="connsiteX15" fmla="*/ 37913 w 2063482"/>
              <a:gd name="connsiteY15" fmla="*/ 6347955 h 6417403"/>
              <a:gd name="connsiteX16" fmla="*/ 95786 w 2063482"/>
              <a:gd name="connsiteY16" fmla="*/ 6417403 h 6417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063482" h="6417403">
                <a:moveTo>
                  <a:pt x="2063482" y="16603"/>
                </a:moveTo>
                <a:cubicBezTo>
                  <a:pt x="2061553" y="-2688"/>
                  <a:pt x="2059624" y="-21979"/>
                  <a:pt x="2040333" y="62902"/>
                </a:cubicBezTo>
                <a:cubicBezTo>
                  <a:pt x="2021042" y="147783"/>
                  <a:pt x="2007537" y="386993"/>
                  <a:pt x="1947735" y="525889"/>
                </a:cubicBezTo>
                <a:cubicBezTo>
                  <a:pt x="1887933" y="664785"/>
                  <a:pt x="1781832" y="772816"/>
                  <a:pt x="1681518" y="896279"/>
                </a:cubicBezTo>
                <a:cubicBezTo>
                  <a:pt x="1581204" y="1019742"/>
                  <a:pt x="1448095" y="1158639"/>
                  <a:pt x="1345852" y="1266669"/>
                </a:cubicBezTo>
                <a:cubicBezTo>
                  <a:pt x="1243609" y="1374699"/>
                  <a:pt x="1151011" y="1465367"/>
                  <a:pt x="1068059" y="1544461"/>
                </a:cubicBezTo>
                <a:cubicBezTo>
                  <a:pt x="985107" y="1623555"/>
                  <a:pt x="884793" y="1588831"/>
                  <a:pt x="848140" y="1741231"/>
                </a:cubicBezTo>
                <a:cubicBezTo>
                  <a:pt x="811487" y="1893631"/>
                  <a:pt x="880935" y="2258233"/>
                  <a:pt x="848140" y="2458861"/>
                </a:cubicBezTo>
                <a:cubicBezTo>
                  <a:pt x="815345" y="2659489"/>
                  <a:pt x="713102" y="2786811"/>
                  <a:pt x="651371" y="2944998"/>
                </a:cubicBezTo>
                <a:cubicBezTo>
                  <a:pt x="589640" y="3103185"/>
                  <a:pt x="487397" y="3215074"/>
                  <a:pt x="477751" y="3407985"/>
                </a:cubicBezTo>
                <a:cubicBezTo>
                  <a:pt x="468105" y="3600896"/>
                  <a:pt x="578064" y="3915342"/>
                  <a:pt x="593497" y="4102466"/>
                </a:cubicBezTo>
                <a:cubicBezTo>
                  <a:pt x="608930" y="4289590"/>
                  <a:pt x="595426" y="4378330"/>
                  <a:pt x="570348" y="4530730"/>
                </a:cubicBezTo>
                <a:cubicBezTo>
                  <a:pt x="545270" y="4683130"/>
                  <a:pt x="518261" y="4841317"/>
                  <a:pt x="443026" y="5016866"/>
                </a:cubicBezTo>
                <a:cubicBezTo>
                  <a:pt x="367791" y="5192415"/>
                  <a:pt x="192241" y="5429697"/>
                  <a:pt x="118935" y="5584026"/>
                </a:cubicBezTo>
                <a:cubicBezTo>
                  <a:pt x="45629" y="5738355"/>
                  <a:pt x="16692" y="5815520"/>
                  <a:pt x="3188" y="5942841"/>
                </a:cubicBezTo>
                <a:cubicBezTo>
                  <a:pt x="-10316" y="6070163"/>
                  <a:pt x="22480" y="6268861"/>
                  <a:pt x="37913" y="6347955"/>
                </a:cubicBezTo>
                <a:cubicBezTo>
                  <a:pt x="53346" y="6427049"/>
                  <a:pt x="86141" y="6409687"/>
                  <a:pt x="95786" y="6417403"/>
                </a:cubicBezTo>
              </a:path>
            </a:pathLst>
          </a:custGeom>
          <a:noFill/>
          <a:ln w="762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8" name="Freeform 2057"/>
          <p:cNvSpPr/>
          <p:nvPr/>
        </p:nvSpPr>
        <p:spPr>
          <a:xfrm>
            <a:off x="9598469" y="11673823"/>
            <a:ext cx="2189548" cy="3246340"/>
          </a:xfrm>
          <a:custGeom>
            <a:avLst/>
            <a:gdLst>
              <a:gd name="connsiteX0" fmla="*/ 899196 w 2189548"/>
              <a:gd name="connsiteY0" fmla="*/ 2944858 h 3246340"/>
              <a:gd name="connsiteX1" fmla="*/ 609829 w 2189548"/>
              <a:gd name="connsiteY1" fmla="*/ 2898560 h 3246340"/>
              <a:gd name="connsiteX2" fmla="*/ 297312 w 2189548"/>
              <a:gd name="connsiteY2" fmla="*/ 2586043 h 3246340"/>
              <a:gd name="connsiteX3" fmla="*/ 239439 w 2189548"/>
              <a:gd name="connsiteY3" fmla="*/ 2389274 h 3246340"/>
              <a:gd name="connsiteX4" fmla="*/ 320462 w 2189548"/>
              <a:gd name="connsiteY4" fmla="*/ 2111481 h 3246340"/>
              <a:gd name="connsiteX5" fmla="*/ 702426 w 2189548"/>
              <a:gd name="connsiteY5" fmla="*/ 1671643 h 3246340"/>
              <a:gd name="connsiteX6" fmla="*/ 1142264 w 2189548"/>
              <a:gd name="connsiteY6" fmla="*/ 1173932 h 3246340"/>
              <a:gd name="connsiteX7" fmla="*/ 1697849 w 2189548"/>
              <a:gd name="connsiteY7" fmla="*/ 629922 h 3246340"/>
              <a:gd name="connsiteX8" fmla="*/ 1952492 w 2189548"/>
              <a:gd name="connsiteY8" fmla="*/ 271106 h 3246340"/>
              <a:gd name="connsiteX9" fmla="*/ 2183986 w 2189548"/>
              <a:gd name="connsiteY9" fmla="*/ 97486 h 3246340"/>
              <a:gd name="connsiteX10" fmla="*/ 2079813 w 2189548"/>
              <a:gd name="connsiteY10" fmla="*/ 16463 h 3246340"/>
              <a:gd name="connsiteX11" fmla="*/ 1674700 w 2189548"/>
              <a:gd name="connsiteY11" fmla="*/ 421577 h 3246340"/>
              <a:gd name="connsiteX12" fmla="*/ 158416 w 2189548"/>
              <a:gd name="connsiteY12" fmla="*/ 2099906 h 3246340"/>
              <a:gd name="connsiteX13" fmla="*/ 42669 w 2189548"/>
              <a:gd name="connsiteY13" fmla="*/ 2296676 h 3246340"/>
              <a:gd name="connsiteX14" fmla="*/ 123692 w 2189548"/>
              <a:gd name="connsiteY14" fmla="*/ 2597618 h 3246340"/>
              <a:gd name="connsiteX15" fmla="*/ 320462 w 2189548"/>
              <a:gd name="connsiteY15" fmla="*/ 2840686 h 3246340"/>
              <a:gd name="connsiteX16" fmla="*/ 482507 w 2189548"/>
              <a:gd name="connsiteY16" fmla="*/ 2921709 h 3246340"/>
              <a:gd name="connsiteX17" fmla="*/ 690851 w 2189548"/>
              <a:gd name="connsiteY17" fmla="*/ 3025881 h 3246340"/>
              <a:gd name="connsiteX18" fmla="*/ 771874 w 2189548"/>
              <a:gd name="connsiteY18" fmla="*/ 3245800 h 3246340"/>
              <a:gd name="connsiteX19" fmla="*/ 899196 w 2189548"/>
              <a:gd name="connsiteY19" fmla="*/ 2944858 h 3246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189548" h="3246340">
                <a:moveTo>
                  <a:pt x="899196" y="2944858"/>
                </a:moveTo>
                <a:cubicBezTo>
                  <a:pt x="872189" y="2886985"/>
                  <a:pt x="710143" y="2958362"/>
                  <a:pt x="609829" y="2898560"/>
                </a:cubicBezTo>
                <a:cubicBezTo>
                  <a:pt x="509515" y="2838758"/>
                  <a:pt x="359044" y="2670924"/>
                  <a:pt x="297312" y="2586043"/>
                </a:cubicBezTo>
                <a:cubicBezTo>
                  <a:pt x="235580" y="2501162"/>
                  <a:pt x="235581" y="2468368"/>
                  <a:pt x="239439" y="2389274"/>
                </a:cubicBezTo>
                <a:cubicBezTo>
                  <a:pt x="243297" y="2310180"/>
                  <a:pt x="243297" y="2231086"/>
                  <a:pt x="320462" y="2111481"/>
                </a:cubicBezTo>
                <a:cubicBezTo>
                  <a:pt x="397626" y="1991876"/>
                  <a:pt x="702426" y="1671643"/>
                  <a:pt x="702426" y="1671643"/>
                </a:cubicBezTo>
                <a:cubicBezTo>
                  <a:pt x="839393" y="1515385"/>
                  <a:pt x="976360" y="1347552"/>
                  <a:pt x="1142264" y="1173932"/>
                </a:cubicBezTo>
                <a:cubicBezTo>
                  <a:pt x="1308168" y="1000312"/>
                  <a:pt x="1562811" y="780393"/>
                  <a:pt x="1697849" y="629922"/>
                </a:cubicBezTo>
                <a:cubicBezTo>
                  <a:pt x="1832887" y="479451"/>
                  <a:pt x="1871469" y="359845"/>
                  <a:pt x="1952492" y="271106"/>
                </a:cubicBezTo>
                <a:cubicBezTo>
                  <a:pt x="2033515" y="182367"/>
                  <a:pt x="2162766" y="139926"/>
                  <a:pt x="2183986" y="97486"/>
                </a:cubicBezTo>
                <a:cubicBezTo>
                  <a:pt x="2205206" y="55046"/>
                  <a:pt x="2164694" y="-37552"/>
                  <a:pt x="2079813" y="16463"/>
                </a:cubicBezTo>
                <a:cubicBezTo>
                  <a:pt x="1994932" y="70478"/>
                  <a:pt x="1994933" y="74337"/>
                  <a:pt x="1674700" y="421577"/>
                </a:cubicBezTo>
                <a:cubicBezTo>
                  <a:pt x="1354467" y="768817"/>
                  <a:pt x="430421" y="1787389"/>
                  <a:pt x="158416" y="2099906"/>
                </a:cubicBezTo>
                <a:cubicBezTo>
                  <a:pt x="-113589" y="2412423"/>
                  <a:pt x="48456" y="2213724"/>
                  <a:pt x="42669" y="2296676"/>
                </a:cubicBezTo>
                <a:cubicBezTo>
                  <a:pt x="36882" y="2379628"/>
                  <a:pt x="77393" y="2506950"/>
                  <a:pt x="123692" y="2597618"/>
                </a:cubicBezTo>
                <a:cubicBezTo>
                  <a:pt x="169991" y="2688286"/>
                  <a:pt x="260660" y="2786671"/>
                  <a:pt x="320462" y="2840686"/>
                </a:cubicBezTo>
                <a:cubicBezTo>
                  <a:pt x="380264" y="2894701"/>
                  <a:pt x="482507" y="2921709"/>
                  <a:pt x="482507" y="2921709"/>
                </a:cubicBezTo>
                <a:cubicBezTo>
                  <a:pt x="544238" y="2952575"/>
                  <a:pt x="642623" y="2971866"/>
                  <a:pt x="690851" y="3025881"/>
                </a:cubicBezTo>
                <a:cubicBezTo>
                  <a:pt x="739079" y="3079896"/>
                  <a:pt x="741008" y="3257375"/>
                  <a:pt x="771874" y="3245800"/>
                </a:cubicBezTo>
                <a:cubicBezTo>
                  <a:pt x="802740" y="3234225"/>
                  <a:pt x="926203" y="3002731"/>
                  <a:pt x="899196" y="2944858"/>
                </a:cubicBezTo>
                <a:close/>
              </a:path>
            </a:pathLst>
          </a:custGeom>
          <a:solidFill>
            <a:srgbClr val="41719C"/>
          </a:solidFill>
          <a:ln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2" name="Group 1075"/>
          <p:cNvGrpSpPr>
            <a:grpSpLocks/>
          </p:cNvGrpSpPr>
          <p:nvPr/>
        </p:nvGrpSpPr>
        <p:grpSpPr bwMode="auto">
          <a:xfrm flipH="1">
            <a:off x="3521578" y="13909096"/>
            <a:ext cx="720725" cy="88900"/>
            <a:chOff x="8426" y="5788"/>
            <a:chExt cx="454" cy="56"/>
          </a:xfrm>
        </p:grpSpPr>
        <p:grpSp>
          <p:nvGrpSpPr>
            <p:cNvPr id="11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1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33" name="Group 1096"/>
          <p:cNvGrpSpPr>
            <a:grpSpLocks/>
          </p:cNvGrpSpPr>
          <p:nvPr/>
        </p:nvGrpSpPr>
        <p:grpSpPr bwMode="auto">
          <a:xfrm flipH="1">
            <a:off x="3931153" y="13902746"/>
            <a:ext cx="720725" cy="88900"/>
            <a:chOff x="8426" y="5788"/>
            <a:chExt cx="454" cy="56"/>
          </a:xfrm>
        </p:grpSpPr>
        <p:grpSp>
          <p:nvGrpSpPr>
            <p:cNvPr id="13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4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2059" name="Freeform 2058"/>
          <p:cNvSpPr/>
          <p:nvPr/>
        </p:nvSpPr>
        <p:spPr>
          <a:xfrm>
            <a:off x="1540403" y="8077056"/>
            <a:ext cx="3642360" cy="6217920"/>
          </a:xfrm>
          <a:custGeom>
            <a:avLst/>
            <a:gdLst>
              <a:gd name="connsiteX0" fmla="*/ 0 w 3642360"/>
              <a:gd name="connsiteY0" fmla="*/ 0 h 6217920"/>
              <a:gd name="connsiteX1" fmla="*/ 60960 w 3642360"/>
              <a:gd name="connsiteY1" fmla="*/ 4998720 h 6217920"/>
              <a:gd name="connsiteX2" fmla="*/ 350520 w 3642360"/>
              <a:gd name="connsiteY2" fmla="*/ 5090160 h 6217920"/>
              <a:gd name="connsiteX3" fmla="*/ 579120 w 3642360"/>
              <a:gd name="connsiteY3" fmla="*/ 5212080 h 6217920"/>
              <a:gd name="connsiteX4" fmla="*/ 853440 w 3642360"/>
              <a:gd name="connsiteY4" fmla="*/ 5410200 h 6217920"/>
              <a:gd name="connsiteX5" fmla="*/ 1249680 w 3642360"/>
              <a:gd name="connsiteY5" fmla="*/ 5425440 h 6217920"/>
              <a:gd name="connsiteX6" fmla="*/ 1371600 w 3642360"/>
              <a:gd name="connsiteY6" fmla="*/ 5730240 h 6217920"/>
              <a:gd name="connsiteX7" fmla="*/ 1676400 w 3642360"/>
              <a:gd name="connsiteY7" fmla="*/ 5836920 h 6217920"/>
              <a:gd name="connsiteX8" fmla="*/ 1828800 w 3642360"/>
              <a:gd name="connsiteY8" fmla="*/ 5806440 h 6217920"/>
              <a:gd name="connsiteX9" fmla="*/ 1996440 w 3642360"/>
              <a:gd name="connsiteY9" fmla="*/ 5943600 h 6217920"/>
              <a:gd name="connsiteX10" fmla="*/ 2331720 w 3642360"/>
              <a:gd name="connsiteY10" fmla="*/ 6050280 h 6217920"/>
              <a:gd name="connsiteX11" fmla="*/ 2636520 w 3642360"/>
              <a:gd name="connsiteY11" fmla="*/ 6217920 h 6217920"/>
              <a:gd name="connsiteX12" fmla="*/ 2971800 w 3642360"/>
              <a:gd name="connsiteY12" fmla="*/ 6141720 h 6217920"/>
              <a:gd name="connsiteX13" fmla="*/ 3139440 w 3642360"/>
              <a:gd name="connsiteY13" fmla="*/ 5821680 h 6217920"/>
              <a:gd name="connsiteX14" fmla="*/ 3322320 w 3642360"/>
              <a:gd name="connsiteY14" fmla="*/ 5654040 h 6217920"/>
              <a:gd name="connsiteX15" fmla="*/ 3642360 w 3642360"/>
              <a:gd name="connsiteY15" fmla="*/ 5379720 h 6217920"/>
              <a:gd name="connsiteX16" fmla="*/ 3520440 w 3642360"/>
              <a:gd name="connsiteY16" fmla="*/ 4998720 h 6217920"/>
              <a:gd name="connsiteX17" fmla="*/ 3474720 w 3642360"/>
              <a:gd name="connsiteY17" fmla="*/ 4922520 h 6217920"/>
              <a:gd name="connsiteX18" fmla="*/ 2255520 w 3642360"/>
              <a:gd name="connsiteY18" fmla="*/ 3642360 h 6217920"/>
              <a:gd name="connsiteX19" fmla="*/ 1554480 w 3642360"/>
              <a:gd name="connsiteY19" fmla="*/ 2834640 h 6217920"/>
              <a:gd name="connsiteX20" fmla="*/ 975360 w 3642360"/>
              <a:gd name="connsiteY20" fmla="*/ 1844040 h 6217920"/>
              <a:gd name="connsiteX21" fmla="*/ 533400 w 3642360"/>
              <a:gd name="connsiteY21" fmla="*/ 1021080 h 6217920"/>
              <a:gd name="connsiteX22" fmla="*/ 152400 w 3642360"/>
              <a:gd name="connsiteY22" fmla="*/ 304800 h 6217920"/>
              <a:gd name="connsiteX23" fmla="*/ 0 w 3642360"/>
              <a:gd name="connsiteY23" fmla="*/ 0 h 621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642360" h="6217920">
                <a:moveTo>
                  <a:pt x="0" y="0"/>
                </a:moveTo>
                <a:lnTo>
                  <a:pt x="60960" y="4998720"/>
                </a:lnTo>
                <a:lnTo>
                  <a:pt x="350520" y="5090160"/>
                </a:lnTo>
                <a:lnTo>
                  <a:pt x="579120" y="5212080"/>
                </a:lnTo>
                <a:lnTo>
                  <a:pt x="853440" y="5410200"/>
                </a:lnTo>
                <a:lnTo>
                  <a:pt x="1249680" y="5425440"/>
                </a:lnTo>
                <a:lnTo>
                  <a:pt x="1371600" y="5730240"/>
                </a:lnTo>
                <a:lnTo>
                  <a:pt x="1676400" y="5836920"/>
                </a:lnTo>
                <a:lnTo>
                  <a:pt x="1828800" y="5806440"/>
                </a:lnTo>
                <a:lnTo>
                  <a:pt x="1996440" y="5943600"/>
                </a:lnTo>
                <a:lnTo>
                  <a:pt x="2331720" y="6050280"/>
                </a:lnTo>
                <a:lnTo>
                  <a:pt x="2636520" y="6217920"/>
                </a:lnTo>
                <a:lnTo>
                  <a:pt x="2971800" y="6141720"/>
                </a:lnTo>
                <a:lnTo>
                  <a:pt x="3139440" y="5821680"/>
                </a:lnTo>
                <a:lnTo>
                  <a:pt x="3322320" y="5654040"/>
                </a:lnTo>
                <a:lnTo>
                  <a:pt x="3642360" y="5379720"/>
                </a:lnTo>
                <a:lnTo>
                  <a:pt x="3520440" y="4998720"/>
                </a:lnTo>
                <a:lnTo>
                  <a:pt x="3474720" y="4922520"/>
                </a:lnTo>
                <a:lnTo>
                  <a:pt x="2255520" y="3642360"/>
                </a:lnTo>
                <a:lnTo>
                  <a:pt x="1554480" y="2834640"/>
                </a:lnTo>
                <a:lnTo>
                  <a:pt x="975360" y="1844040"/>
                </a:lnTo>
                <a:lnTo>
                  <a:pt x="533400" y="1021080"/>
                </a:lnTo>
                <a:lnTo>
                  <a:pt x="152400" y="304800"/>
                </a:lnTo>
                <a:lnTo>
                  <a:pt x="0" y="0"/>
                </a:lnTo>
                <a:close/>
              </a:path>
            </a:pathLst>
          </a:custGeom>
          <a:solidFill>
            <a:srgbClr val="2E75B6">
              <a:alpha val="24706"/>
            </a:srgbClr>
          </a:solidFill>
          <a:ln w="28575">
            <a:solidFill>
              <a:srgbClr val="41719C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55" name="Group 1096"/>
          <p:cNvGrpSpPr>
            <a:grpSpLocks/>
          </p:cNvGrpSpPr>
          <p:nvPr/>
        </p:nvGrpSpPr>
        <p:grpSpPr bwMode="auto">
          <a:xfrm flipH="1">
            <a:off x="3872022" y="14079811"/>
            <a:ext cx="720725" cy="88900"/>
            <a:chOff x="8426" y="5788"/>
            <a:chExt cx="454" cy="56"/>
          </a:xfrm>
        </p:grpSpPr>
        <p:grpSp>
          <p:nvGrpSpPr>
            <p:cNvPr id="156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7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9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8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7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8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0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9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6" name="Group 1075"/>
          <p:cNvGrpSpPr>
            <a:grpSpLocks/>
          </p:cNvGrpSpPr>
          <p:nvPr/>
        </p:nvGrpSpPr>
        <p:grpSpPr bwMode="auto">
          <a:xfrm flipH="1">
            <a:off x="3500469" y="13661412"/>
            <a:ext cx="720725" cy="88900"/>
            <a:chOff x="8426" y="5788"/>
            <a:chExt cx="454" cy="56"/>
          </a:xfrm>
        </p:grpSpPr>
        <p:grpSp>
          <p:nvGrpSpPr>
            <p:cNvPr id="17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7" name="Group 1096"/>
          <p:cNvGrpSpPr>
            <a:grpSpLocks/>
          </p:cNvGrpSpPr>
          <p:nvPr/>
        </p:nvGrpSpPr>
        <p:grpSpPr bwMode="auto">
          <a:xfrm flipH="1">
            <a:off x="4129119" y="13658889"/>
            <a:ext cx="720725" cy="88900"/>
            <a:chOff x="8426" y="5788"/>
            <a:chExt cx="454" cy="56"/>
          </a:xfrm>
        </p:grpSpPr>
        <p:grpSp>
          <p:nvGrpSpPr>
            <p:cNvPr id="19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8" name="Group 1075"/>
          <p:cNvGrpSpPr>
            <a:grpSpLocks/>
          </p:cNvGrpSpPr>
          <p:nvPr/>
        </p:nvGrpSpPr>
        <p:grpSpPr bwMode="auto">
          <a:xfrm>
            <a:off x="2932600" y="13647777"/>
            <a:ext cx="720725" cy="88900"/>
            <a:chOff x="8426" y="5788"/>
            <a:chExt cx="454" cy="56"/>
          </a:xfrm>
        </p:grpSpPr>
        <p:grpSp>
          <p:nvGrpSpPr>
            <p:cNvPr id="21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3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2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2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39" name="Group 1075"/>
          <p:cNvGrpSpPr>
            <a:grpSpLocks/>
          </p:cNvGrpSpPr>
          <p:nvPr/>
        </p:nvGrpSpPr>
        <p:grpSpPr bwMode="auto">
          <a:xfrm flipH="1">
            <a:off x="3729147" y="13403785"/>
            <a:ext cx="720725" cy="88900"/>
            <a:chOff x="8426" y="5788"/>
            <a:chExt cx="454" cy="56"/>
          </a:xfrm>
        </p:grpSpPr>
        <p:grpSp>
          <p:nvGrpSpPr>
            <p:cNvPr id="24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5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4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4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4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4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4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60" name="Group 1096"/>
          <p:cNvGrpSpPr>
            <a:grpSpLocks/>
          </p:cNvGrpSpPr>
          <p:nvPr/>
        </p:nvGrpSpPr>
        <p:grpSpPr bwMode="auto">
          <a:xfrm flipH="1">
            <a:off x="4357797" y="13401262"/>
            <a:ext cx="720725" cy="88900"/>
            <a:chOff x="8426" y="5788"/>
            <a:chExt cx="454" cy="56"/>
          </a:xfrm>
        </p:grpSpPr>
        <p:grpSp>
          <p:nvGrpSpPr>
            <p:cNvPr id="26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7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7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7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7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81" name="Group 1075"/>
          <p:cNvGrpSpPr>
            <a:grpSpLocks/>
          </p:cNvGrpSpPr>
          <p:nvPr/>
        </p:nvGrpSpPr>
        <p:grpSpPr bwMode="auto">
          <a:xfrm>
            <a:off x="3161278" y="13390150"/>
            <a:ext cx="720725" cy="88900"/>
            <a:chOff x="8426" y="5788"/>
            <a:chExt cx="454" cy="56"/>
          </a:xfrm>
        </p:grpSpPr>
        <p:grpSp>
          <p:nvGrpSpPr>
            <p:cNvPr id="28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9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8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8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8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8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8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61" name="Group 2060"/>
          <p:cNvGrpSpPr/>
          <p:nvPr/>
        </p:nvGrpSpPr>
        <p:grpSpPr>
          <a:xfrm>
            <a:off x="2348636" y="13117710"/>
            <a:ext cx="1917244" cy="102535"/>
            <a:chOff x="3015017" y="13164460"/>
            <a:chExt cx="1917244" cy="102535"/>
          </a:xfrm>
        </p:grpSpPr>
        <p:grpSp>
          <p:nvGrpSpPr>
            <p:cNvPr id="302" name="Group 1075"/>
            <p:cNvGrpSpPr>
              <a:grpSpLocks/>
            </p:cNvGrpSpPr>
            <p:nvPr/>
          </p:nvGrpSpPr>
          <p:grpSpPr bwMode="auto">
            <a:xfrm flipH="1">
              <a:off x="3582886" y="13178095"/>
              <a:ext cx="720725" cy="88900"/>
              <a:chOff x="8426" y="5788"/>
              <a:chExt cx="454" cy="56"/>
            </a:xfrm>
          </p:grpSpPr>
          <p:grpSp>
            <p:nvGrpSpPr>
              <p:cNvPr id="30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1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1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1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0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0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0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0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1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0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23" name="Group 1096"/>
            <p:cNvGrpSpPr>
              <a:grpSpLocks/>
            </p:cNvGrpSpPr>
            <p:nvPr/>
          </p:nvGrpSpPr>
          <p:grpSpPr bwMode="auto">
            <a:xfrm flipH="1">
              <a:off x="4211536" y="13175572"/>
              <a:ext cx="720725" cy="88900"/>
              <a:chOff x="8426" y="5788"/>
              <a:chExt cx="454" cy="56"/>
            </a:xfrm>
          </p:grpSpPr>
          <p:grpSp>
            <p:nvGrpSpPr>
              <p:cNvPr id="32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3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2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2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2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2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2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44" name="Group 1075"/>
            <p:cNvGrpSpPr>
              <a:grpSpLocks/>
            </p:cNvGrpSpPr>
            <p:nvPr/>
          </p:nvGrpSpPr>
          <p:grpSpPr bwMode="auto">
            <a:xfrm>
              <a:off x="3015017" y="13164460"/>
              <a:ext cx="720725" cy="88900"/>
              <a:chOff x="8426" y="5788"/>
              <a:chExt cx="454" cy="56"/>
            </a:xfrm>
          </p:grpSpPr>
          <p:grpSp>
            <p:nvGrpSpPr>
              <p:cNvPr id="34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5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5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5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4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4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365" name="Group 1075"/>
          <p:cNvGrpSpPr>
            <a:grpSpLocks/>
          </p:cNvGrpSpPr>
          <p:nvPr/>
        </p:nvGrpSpPr>
        <p:grpSpPr bwMode="auto">
          <a:xfrm flipH="1">
            <a:off x="3605297" y="12908895"/>
            <a:ext cx="720725" cy="88900"/>
            <a:chOff x="8426" y="5788"/>
            <a:chExt cx="454" cy="56"/>
          </a:xfrm>
        </p:grpSpPr>
        <p:grpSp>
          <p:nvGrpSpPr>
            <p:cNvPr id="36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7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6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6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86" name="Group 1096"/>
          <p:cNvGrpSpPr>
            <a:grpSpLocks/>
          </p:cNvGrpSpPr>
          <p:nvPr/>
        </p:nvGrpSpPr>
        <p:grpSpPr bwMode="auto">
          <a:xfrm flipH="1">
            <a:off x="4233947" y="12906372"/>
            <a:ext cx="720725" cy="88900"/>
            <a:chOff x="8426" y="5788"/>
            <a:chExt cx="454" cy="56"/>
          </a:xfrm>
        </p:grpSpPr>
        <p:grpSp>
          <p:nvGrpSpPr>
            <p:cNvPr id="38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9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8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8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07" name="Group 1075"/>
          <p:cNvGrpSpPr>
            <a:grpSpLocks/>
          </p:cNvGrpSpPr>
          <p:nvPr/>
        </p:nvGrpSpPr>
        <p:grpSpPr bwMode="auto">
          <a:xfrm>
            <a:off x="3037428" y="12895260"/>
            <a:ext cx="720725" cy="88900"/>
            <a:chOff x="8426" y="5788"/>
            <a:chExt cx="454" cy="56"/>
          </a:xfrm>
        </p:grpSpPr>
        <p:grpSp>
          <p:nvGrpSpPr>
            <p:cNvPr id="40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1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2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2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0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1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28" name="Group 1075"/>
          <p:cNvGrpSpPr>
            <a:grpSpLocks/>
          </p:cNvGrpSpPr>
          <p:nvPr/>
        </p:nvGrpSpPr>
        <p:grpSpPr bwMode="auto">
          <a:xfrm flipH="1">
            <a:off x="2376781" y="12632609"/>
            <a:ext cx="720725" cy="88900"/>
            <a:chOff x="8426" y="5788"/>
            <a:chExt cx="454" cy="56"/>
          </a:xfrm>
        </p:grpSpPr>
        <p:grpSp>
          <p:nvGrpSpPr>
            <p:cNvPr id="42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4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3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49" name="Group 1096"/>
          <p:cNvGrpSpPr>
            <a:grpSpLocks/>
          </p:cNvGrpSpPr>
          <p:nvPr/>
        </p:nvGrpSpPr>
        <p:grpSpPr bwMode="auto">
          <a:xfrm flipH="1">
            <a:off x="3005431" y="12630086"/>
            <a:ext cx="720725" cy="88900"/>
            <a:chOff x="8426" y="5788"/>
            <a:chExt cx="454" cy="56"/>
          </a:xfrm>
        </p:grpSpPr>
        <p:grpSp>
          <p:nvGrpSpPr>
            <p:cNvPr id="45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0" name="Group 1075"/>
          <p:cNvGrpSpPr>
            <a:grpSpLocks/>
          </p:cNvGrpSpPr>
          <p:nvPr/>
        </p:nvGrpSpPr>
        <p:grpSpPr bwMode="auto">
          <a:xfrm>
            <a:off x="1808912" y="12618974"/>
            <a:ext cx="720725" cy="88900"/>
            <a:chOff x="8426" y="5788"/>
            <a:chExt cx="454" cy="56"/>
          </a:xfrm>
        </p:grpSpPr>
        <p:grpSp>
          <p:nvGrpSpPr>
            <p:cNvPr id="47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8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91" name="Group 1075"/>
          <p:cNvGrpSpPr>
            <a:grpSpLocks/>
          </p:cNvGrpSpPr>
          <p:nvPr/>
        </p:nvGrpSpPr>
        <p:grpSpPr bwMode="auto">
          <a:xfrm flipH="1">
            <a:off x="3114366" y="12372731"/>
            <a:ext cx="720725" cy="88900"/>
            <a:chOff x="8426" y="5788"/>
            <a:chExt cx="454" cy="56"/>
          </a:xfrm>
        </p:grpSpPr>
        <p:grpSp>
          <p:nvGrpSpPr>
            <p:cNvPr id="49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0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0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0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9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9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9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9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12" name="Group 1096"/>
          <p:cNvGrpSpPr>
            <a:grpSpLocks/>
          </p:cNvGrpSpPr>
          <p:nvPr/>
        </p:nvGrpSpPr>
        <p:grpSpPr bwMode="auto">
          <a:xfrm flipH="1">
            <a:off x="3743016" y="12370208"/>
            <a:ext cx="720725" cy="88900"/>
            <a:chOff x="8426" y="5788"/>
            <a:chExt cx="454" cy="56"/>
          </a:xfrm>
        </p:grpSpPr>
        <p:grpSp>
          <p:nvGrpSpPr>
            <p:cNvPr id="513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2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2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3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3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3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2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14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15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17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8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9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0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1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23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16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533" name="Group 1075"/>
          <p:cNvGrpSpPr>
            <a:grpSpLocks/>
          </p:cNvGrpSpPr>
          <p:nvPr/>
        </p:nvGrpSpPr>
        <p:grpSpPr bwMode="auto">
          <a:xfrm>
            <a:off x="2546497" y="12359096"/>
            <a:ext cx="720725" cy="88900"/>
            <a:chOff x="8426" y="5788"/>
            <a:chExt cx="454" cy="56"/>
          </a:xfrm>
        </p:grpSpPr>
        <p:grpSp>
          <p:nvGrpSpPr>
            <p:cNvPr id="53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54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4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5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5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5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5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4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3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53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3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3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4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3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62" name="Group 2061"/>
          <p:cNvGrpSpPr/>
          <p:nvPr/>
        </p:nvGrpSpPr>
        <p:grpSpPr>
          <a:xfrm>
            <a:off x="1651700" y="12109040"/>
            <a:ext cx="1917700" cy="91423"/>
            <a:chOff x="2150999" y="12124628"/>
            <a:chExt cx="1917700" cy="91423"/>
          </a:xfrm>
        </p:grpSpPr>
        <p:grpSp>
          <p:nvGrpSpPr>
            <p:cNvPr id="554" name="Group 1075"/>
            <p:cNvGrpSpPr>
              <a:grpSpLocks/>
            </p:cNvGrpSpPr>
            <p:nvPr/>
          </p:nvGrpSpPr>
          <p:grpSpPr bwMode="auto">
            <a:xfrm flipH="1">
              <a:off x="2719324" y="12127151"/>
              <a:ext cx="720725" cy="88900"/>
              <a:chOff x="8426" y="5788"/>
              <a:chExt cx="454" cy="56"/>
            </a:xfrm>
          </p:grpSpPr>
          <p:grpSp>
            <p:nvGrpSpPr>
              <p:cNvPr id="55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6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6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7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6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5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5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5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6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5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75" name="Group 1096"/>
            <p:cNvGrpSpPr>
              <a:grpSpLocks/>
            </p:cNvGrpSpPr>
            <p:nvPr/>
          </p:nvGrpSpPr>
          <p:grpSpPr bwMode="auto">
            <a:xfrm flipH="1">
              <a:off x="3347974" y="12124628"/>
              <a:ext cx="720725" cy="88900"/>
              <a:chOff x="8426" y="5788"/>
              <a:chExt cx="454" cy="56"/>
            </a:xfrm>
          </p:grpSpPr>
          <p:grpSp>
            <p:nvGrpSpPr>
              <p:cNvPr id="57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8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9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8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7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7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58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57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96" name="Group 1075"/>
            <p:cNvGrpSpPr>
              <a:grpSpLocks/>
            </p:cNvGrpSpPr>
            <p:nvPr/>
          </p:nvGrpSpPr>
          <p:grpSpPr bwMode="auto">
            <a:xfrm>
              <a:off x="2150999" y="12126121"/>
              <a:ext cx="720725" cy="88900"/>
              <a:chOff x="8426" y="5788"/>
              <a:chExt cx="454" cy="56"/>
            </a:xfrm>
          </p:grpSpPr>
          <p:grpSp>
            <p:nvGrpSpPr>
              <p:cNvPr id="59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60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61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1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60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59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9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60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0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60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617" name="Group 1075"/>
          <p:cNvGrpSpPr>
            <a:grpSpLocks/>
          </p:cNvGrpSpPr>
          <p:nvPr/>
        </p:nvGrpSpPr>
        <p:grpSpPr bwMode="auto">
          <a:xfrm flipH="1">
            <a:off x="2627800" y="11861463"/>
            <a:ext cx="720725" cy="88900"/>
            <a:chOff x="8426" y="5788"/>
            <a:chExt cx="454" cy="56"/>
          </a:xfrm>
        </p:grpSpPr>
        <p:grpSp>
          <p:nvGrpSpPr>
            <p:cNvPr id="61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62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3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3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3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1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62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2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2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38" name="Group 1096"/>
          <p:cNvGrpSpPr>
            <a:grpSpLocks/>
          </p:cNvGrpSpPr>
          <p:nvPr/>
        </p:nvGrpSpPr>
        <p:grpSpPr bwMode="auto">
          <a:xfrm flipH="1">
            <a:off x="3256450" y="11858940"/>
            <a:ext cx="720725" cy="88900"/>
            <a:chOff x="8426" y="5788"/>
            <a:chExt cx="454" cy="56"/>
          </a:xfrm>
        </p:grpSpPr>
        <p:grpSp>
          <p:nvGrpSpPr>
            <p:cNvPr id="63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65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5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5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5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4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64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4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4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4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59" name="Group 1075"/>
          <p:cNvGrpSpPr>
            <a:grpSpLocks/>
          </p:cNvGrpSpPr>
          <p:nvPr/>
        </p:nvGrpSpPr>
        <p:grpSpPr bwMode="auto">
          <a:xfrm>
            <a:off x="2059931" y="11847828"/>
            <a:ext cx="720725" cy="88900"/>
            <a:chOff x="8426" y="5788"/>
            <a:chExt cx="454" cy="56"/>
          </a:xfrm>
        </p:grpSpPr>
        <p:grpSp>
          <p:nvGrpSpPr>
            <p:cNvPr id="66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67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7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7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6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66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6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6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6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6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6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6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6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80" name="Group 1075"/>
          <p:cNvGrpSpPr>
            <a:grpSpLocks/>
          </p:cNvGrpSpPr>
          <p:nvPr/>
        </p:nvGrpSpPr>
        <p:grpSpPr bwMode="auto">
          <a:xfrm flipH="1">
            <a:off x="2210018" y="11626100"/>
            <a:ext cx="720725" cy="88900"/>
            <a:chOff x="8426" y="5788"/>
            <a:chExt cx="454" cy="56"/>
          </a:xfrm>
        </p:grpSpPr>
        <p:grpSp>
          <p:nvGrpSpPr>
            <p:cNvPr id="68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69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9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9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8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68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8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8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01" name="Group 1096"/>
          <p:cNvGrpSpPr>
            <a:grpSpLocks/>
          </p:cNvGrpSpPr>
          <p:nvPr/>
        </p:nvGrpSpPr>
        <p:grpSpPr bwMode="auto">
          <a:xfrm flipH="1">
            <a:off x="2838668" y="11623577"/>
            <a:ext cx="720725" cy="88900"/>
            <a:chOff x="8426" y="5788"/>
            <a:chExt cx="454" cy="56"/>
          </a:xfrm>
        </p:grpSpPr>
        <p:grpSp>
          <p:nvGrpSpPr>
            <p:cNvPr id="70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1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1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1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0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0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0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0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22" name="Group 1075"/>
          <p:cNvGrpSpPr>
            <a:grpSpLocks/>
          </p:cNvGrpSpPr>
          <p:nvPr/>
        </p:nvGrpSpPr>
        <p:grpSpPr bwMode="auto">
          <a:xfrm>
            <a:off x="1642149" y="11612465"/>
            <a:ext cx="720725" cy="88900"/>
            <a:chOff x="8426" y="5788"/>
            <a:chExt cx="454" cy="56"/>
          </a:xfrm>
        </p:grpSpPr>
        <p:grpSp>
          <p:nvGrpSpPr>
            <p:cNvPr id="72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3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3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4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4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4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3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2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2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2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2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43" name="Group 1075"/>
          <p:cNvGrpSpPr>
            <a:grpSpLocks/>
          </p:cNvGrpSpPr>
          <p:nvPr/>
        </p:nvGrpSpPr>
        <p:grpSpPr bwMode="auto">
          <a:xfrm flipH="1">
            <a:off x="2163118" y="11349396"/>
            <a:ext cx="720725" cy="88900"/>
            <a:chOff x="8426" y="5788"/>
            <a:chExt cx="454" cy="56"/>
          </a:xfrm>
        </p:grpSpPr>
        <p:grpSp>
          <p:nvGrpSpPr>
            <p:cNvPr id="74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5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5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6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5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4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4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4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4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5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4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64" name="Group 1096"/>
          <p:cNvGrpSpPr>
            <a:grpSpLocks/>
          </p:cNvGrpSpPr>
          <p:nvPr/>
        </p:nvGrpSpPr>
        <p:grpSpPr bwMode="auto">
          <a:xfrm flipH="1">
            <a:off x="2791768" y="11346873"/>
            <a:ext cx="720725" cy="88900"/>
            <a:chOff x="8426" y="5788"/>
            <a:chExt cx="454" cy="56"/>
          </a:xfrm>
        </p:grpSpPr>
        <p:grpSp>
          <p:nvGrpSpPr>
            <p:cNvPr id="76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76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78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9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80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81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82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83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84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77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66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67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69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0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1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2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3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4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75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68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85" name="Group 1075"/>
          <p:cNvGrpSpPr>
            <a:grpSpLocks/>
          </p:cNvGrpSpPr>
          <p:nvPr/>
        </p:nvGrpSpPr>
        <p:grpSpPr bwMode="auto">
          <a:xfrm>
            <a:off x="1595249" y="11335761"/>
            <a:ext cx="720725" cy="88900"/>
            <a:chOff x="8426" y="5788"/>
            <a:chExt cx="454" cy="56"/>
          </a:xfrm>
        </p:grpSpPr>
        <p:grpSp>
          <p:nvGrpSpPr>
            <p:cNvPr id="78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9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9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9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8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8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9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8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06" name="Group 1075"/>
          <p:cNvGrpSpPr>
            <a:grpSpLocks/>
          </p:cNvGrpSpPr>
          <p:nvPr/>
        </p:nvGrpSpPr>
        <p:grpSpPr bwMode="auto">
          <a:xfrm flipH="1">
            <a:off x="1926559" y="11084765"/>
            <a:ext cx="720725" cy="88900"/>
            <a:chOff x="8426" y="5788"/>
            <a:chExt cx="454" cy="56"/>
          </a:xfrm>
        </p:grpSpPr>
        <p:grpSp>
          <p:nvGrpSpPr>
            <p:cNvPr id="80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1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2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2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1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0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0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1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1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1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27" name="Group 1096"/>
          <p:cNvGrpSpPr>
            <a:grpSpLocks/>
          </p:cNvGrpSpPr>
          <p:nvPr/>
        </p:nvGrpSpPr>
        <p:grpSpPr bwMode="auto">
          <a:xfrm flipH="1">
            <a:off x="2555209" y="11082242"/>
            <a:ext cx="720725" cy="88900"/>
            <a:chOff x="8426" y="5788"/>
            <a:chExt cx="454" cy="56"/>
          </a:xfrm>
        </p:grpSpPr>
        <p:grpSp>
          <p:nvGrpSpPr>
            <p:cNvPr id="82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3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4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4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2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3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3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3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3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60" name="Group 2059"/>
          <p:cNvGrpSpPr/>
          <p:nvPr/>
        </p:nvGrpSpPr>
        <p:grpSpPr>
          <a:xfrm>
            <a:off x="1649224" y="10814774"/>
            <a:ext cx="1472646" cy="89458"/>
            <a:chOff x="1510901" y="10814918"/>
            <a:chExt cx="1472646" cy="89458"/>
          </a:xfrm>
        </p:grpSpPr>
        <p:grpSp>
          <p:nvGrpSpPr>
            <p:cNvPr id="869" name="Group 1075"/>
            <p:cNvGrpSpPr>
              <a:grpSpLocks/>
            </p:cNvGrpSpPr>
            <p:nvPr/>
          </p:nvGrpSpPr>
          <p:grpSpPr bwMode="auto">
            <a:xfrm flipH="1">
              <a:off x="1510901" y="10815476"/>
              <a:ext cx="720725" cy="88900"/>
              <a:chOff x="8426" y="5788"/>
              <a:chExt cx="454" cy="56"/>
            </a:xfrm>
          </p:grpSpPr>
          <p:grpSp>
            <p:nvGrpSpPr>
              <p:cNvPr id="87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8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8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8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7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7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7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7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90" name="Group 1096"/>
            <p:cNvGrpSpPr>
              <a:grpSpLocks/>
            </p:cNvGrpSpPr>
            <p:nvPr/>
          </p:nvGrpSpPr>
          <p:grpSpPr bwMode="auto">
            <a:xfrm flipH="1">
              <a:off x="2262822" y="10814918"/>
              <a:ext cx="720725" cy="88900"/>
              <a:chOff x="8426" y="5788"/>
              <a:chExt cx="454" cy="56"/>
            </a:xfrm>
          </p:grpSpPr>
          <p:grpSp>
            <p:nvGrpSpPr>
              <p:cNvPr id="89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0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0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0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9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9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9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9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33" name="Group 932"/>
          <p:cNvGrpSpPr/>
          <p:nvPr/>
        </p:nvGrpSpPr>
        <p:grpSpPr>
          <a:xfrm>
            <a:off x="1450608" y="10567594"/>
            <a:ext cx="1472646" cy="89458"/>
            <a:chOff x="1510901" y="10814918"/>
            <a:chExt cx="1472646" cy="89458"/>
          </a:xfrm>
        </p:grpSpPr>
        <p:grpSp>
          <p:nvGrpSpPr>
            <p:cNvPr id="934" name="Group 1075"/>
            <p:cNvGrpSpPr>
              <a:grpSpLocks/>
            </p:cNvGrpSpPr>
            <p:nvPr/>
          </p:nvGrpSpPr>
          <p:grpSpPr bwMode="auto">
            <a:xfrm flipH="1">
              <a:off x="1510901" y="10815476"/>
              <a:ext cx="720725" cy="88900"/>
              <a:chOff x="8426" y="5788"/>
              <a:chExt cx="454" cy="56"/>
            </a:xfrm>
          </p:grpSpPr>
          <p:grpSp>
            <p:nvGrpSpPr>
              <p:cNvPr id="95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6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6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6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5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5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6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5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935" name="Group 1096"/>
            <p:cNvGrpSpPr>
              <a:grpSpLocks/>
            </p:cNvGrpSpPr>
            <p:nvPr/>
          </p:nvGrpSpPr>
          <p:grpSpPr bwMode="auto">
            <a:xfrm flipH="1">
              <a:off x="2262822" y="10814918"/>
              <a:ext cx="720725" cy="88900"/>
              <a:chOff x="8426" y="5788"/>
              <a:chExt cx="454" cy="56"/>
            </a:xfrm>
          </p:grpSpPr>
          <p:grpSp>
            <p:nvGrpSpPr>
              <p:cNvPr id="93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4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4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4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3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3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4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3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78" name="Group 1096"/>
          <p:cNvGrpSpPr>
            <a:grpSpLocks/>
          </p:cNvGrpSpPr>
          <p:nvPr/>
        </p:nvGrpSpPr>
        <p:grpSpPr bwMode="auto">
          <a:xfrm flipH="1">
            <a:off x="2104063" y="10311863"/>
            <a:ext cx="720725" cy="88900"/>
            <a:chOff x="8426" y="5788"/>
            <a:chExt cx="454" cy="56"/>
          </a:xfrm>
        </p:grpSpPr>
        <p:grpSp>
          <p:nvGrpSpPr>
            <p:cNvPr id="97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99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9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9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98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98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8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8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19" name="Group 1075"/>
          <p:cNvGrpSpPr>
            <a:grpSpLocks/>
          </p:cNvGrpSpPr>
          <p:nvPr/>
        </p:nvGrpSpPr>
        <p:grpSpPr bwMode="auto">
          <a:xfrm flipH="1">
            <a:off x="1605712" y="10075649"/>
            <a:ext cx="720725" cy="88900"/>
            <a:chOff x="8426" y="5788"/>
            <a:chExt cx="454" cy="56"/>
          </a:xfrm>
        </p:grpSpPr>
        <p:grpSp>
          <p:nvGrpSpPr>
            <p:cNvPr id="102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3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3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3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2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2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2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2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40" name="Group 1075"/>
          <p:cNvGrpSpPr>
            <a:grpSpLocks/>
          </p:cNvGrpSpPr>
          <p:nvPr/>
        </p:nvGrpSpPr>
        <p:grpSpPr bwMode="auto">
          <a:xfrm flipH="1">
            <a:off x="1611379" y="9816650"/>
            <a:ext cx="720725" cy="88900"/>
            <a:chOff x="8426" y="5788"/>
            <a:chExt cx="454" cy="56"/>
          </a:xfrm>
        </p:grpSpPr>
        <p:grpSp>
          <p:nvGrpSpPr>
            <p:cNvPr id="104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5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5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6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5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4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4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4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4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5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4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62" name="Group 1076"/>
          <p:cNvGrpSpPr>
            <a:grpSpLocks/>
          </p:cNvGrpSpPr>
          <p:nvPr/>
        </p:nvGrpSpPr>
        <p:grpSpPr bwMode="auto">
          <a:xfrm flipH="1">
            <a:off x="1994503" y="9504284"/>
            <a:ext cx="311150" cy="82550"/>
            <a:chOff x="8330" y="5692"/>
            <a:chExt cx="196" cy="52"/>
          </a:xfrm>
        </p:grpSpPr>
        <p:grpSp>
          <p:nvGrpSpPr>
            <p:cNvPr id="107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7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7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63" name="Group 1086"/>
          <p:cNvGrpSpPr>
            <a:grpSpLocks/>
          </p:cNvGrpSpPr>
          <p:nvPr/>
        </p:nvGrpSpPr>
        <p:grpSpPr bwMode="auto">
          <a:xfrm flipH="1">
            <a:off x="1584928" y="9510634"/>
            <a:ext cx="311150" cy="82550"/>
            <a:chOff x="8330" y="5692"/>
            <a:chExt cx="196" cy="52"/>
          </a:xfrm>
        </p:grpSpPr>
        <p:grpSp>
          <p:nvGrpSpPr>
            <p:cNvPr id="106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6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6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82" name="Group 1086"/>
          <p:cNvGrpSpPr>
            <a:grpSpLocks/>
          </p:cNvGrpSpPr>
          <p:nvPr/>
        </p:nvGrpSpPr>
        <p:grpSpPr bwMode="auto">
          <a:xfrm flipH="1">
            <a:off x="1703199" y="9188744"/>
            <a:ext cx="311150" cy="82550"/>
            <a:chOff x="8330" y="5692"/>
            <a:chExt cx="196" cy="52"/>
          </a:xfrm>
        </p:grpSpPr>
        <p:grpSp>
          <p:nvGrpSpPr>
            <p:cNvPr id="108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8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8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92" name="Group 1086"/>
          <p:cNvGrpSpPr>
            <a:grpSpLocks/>
          </p:cNvGrpSpPr>
          <p:nvPr/>
        </p:nvGrpSpPr>
        <p:grpSpPr bwMode="auto">
          <a:xfrm flipH="1">
            <a:off x="1550412" y="8941141"/>
            <a:ext cx="311150" cy="82550"/>
            <a:chOff x="8330" y="5692"/>
            <a:chExt cx="196" cy="52"/>
          </a:xfrm>
        </p:grpSpPr>
        <p:grpSp>
          <p:nvGrpSpPr>
            <p:cNvPr id="109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9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10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9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064" name="Freeform 2063"/>
          <p:cNvSpPr/>
          <p:nvPr/>
        </p:nvSpPr>
        <p:spPr>
          <a:xfrm>
            <a:off x="2325263" y="9021936"/>
            <a:ext cx="4434840" cy="1546860"/>
          </a:xfrm>
          <a:custGeom>
            <a:avLst/>
            <a:gdLst>
              <a:gd name="connsiteX0" fmla="*/ 0 w 4434840"/>
              <a:gd name="connsiteY0" fmla="*/ 0 h 1546860"/>
              <a:gd name="connsiteX1" fmla="*/ 381000 w 4434840"/>
              <a:gd name="connsiteY1" fmla="*/ 190500 h 1546860"/>
              <a:gd name="connsiteX2" fmla="*/ 792480 w 4434840"/>
              <a:gd name="connsiteY2" fmla="*/ 281940 h 1546860"/>
              <a:gd name="connsiteX3" fmla="*/ 1097280 w 4434840"/>
              <a:gd name="connsiteY3" fmla="*/ 396240 h 1546860"/>
              <a:gd name="connsiteX4" fmla="*/ 1463040 w 4434840"/>
              <a:gd name="connsiteY4" fmla="*/ 434340 h 1546860"/>
              <a:gd name="connsiteX5" fmla="*/ 1706880 w 4434840"/>
              <a:gd name="connsiteY5" fmla="*/ 457200 h 1546860"/>
              <a:gd name="connsiteX6" fmla="*/ 1897380 w 4434840"/>
              <a:gd name="connsiteY6" fmla="*/ 495300 h 1546860"/>
              <a:gd name="connsiteX7" fmla="*/ 2034540 w 4434840"/>
              <a:gd name="connsiteY7" fmla="*/ 525780 h 1546860"/>
              <a:gd name="connsiteX8" fmla="*/ 2095500 w 4434840"/>
              <a:gd name="connsiteY8" fmla="*/ 518160 h 1546860"/>
              <a:gd name="connsiteX9" fmla="*/ 2247900 w 4434840"/>
              <a:gd name="connsiteY9" fmla="*/ 464820 h 1546860"/>
              <a:gd name="connsiteX10" fmla="*/ 2316480 w 4434840"/>
              <a:gd name="connsiteY10" fmla="*/ 480060 h 1546860"/>
              <a:gd name="connsiteX11" fmla="*/ 2377440 w 4434840"/>
              <a:gd name="connsiteY11" fmla="*/ 662940 h 1546860"/>
              <a:gd name="connsiteX12" fmla="*/ 2369820 w 4434840"/>
              <a:gd name="connsiteY12" fmla="*/ 1013460 h 1546860"/>
              <a:gd name="connsiteX13" fmla="*/ 2461260 w 4434840"/>
              <a:gd name="connsiteY13" fmla="*/ 1143000 h 1546860"/>
              <a:gd name="connsiteX14" fmla="*/ 2667000 w 4434840"/>
              <a:gd name="connsiteY14" fmla="*/ 1211580 h 1546860"/>
              <a:gd name="connsiteX15" fmla="*/ 2903220 w 4434840"/>
              <a:gd name="connsiteY15" fmla="*/ 1150620 h 1546860"/>
              <a:gd name="connsiteX16" fmla="*/ 3009900 w 4434840"/>
              <a:gd name="connsiteY16" fmla="*/ 1219200 h 1546860"/>
              <a:gd name="connsiteX17" fmla="*/ 3101340 w 4434840"/>
              <a:gd name="connsiteY17" fmla="*/ 1379220 h 1546860"/>
              <a:gd name="connsiteX18" fmla="*/ 3291840 w 4434840"/>
              <a:gd name="connsiteY18" fmla="*/ 1485900 h 1546860"/>
              <a:gd name="connsiteX19" fmla="*/ 3649980 w 4434840"/>
              <a:gd name="connsiteY19" fmla="*/ 1478280 h 1546860"/>
              <a:gd name="connsiteX20" fmla="*/ 3909060 w 4434840"/>
              <a:gd name="connsiteY20" fmla="*/ 1508760 h 1546860"/>
              <a:gd name="connsiteX21" fmla="*/ 4145280 w 4434840"/>
              <a:gd name="connsiteY21" fmla="*/ 1539240 h 1546860"/>
              <a:gd name="connsiteX22" fmla="*/ 4305300 w 4434840"/>
              <a:gd name="connsiteY22" fmla="*/ 1508760 h 1546860"/>
              <a:gd name="connsiteX23" fmla="*/ 4434840 w 4434840"/>
              <a:gd name="connsiteY23" fmla="*/ 1546860 h 1546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434840" h="1546860">
                <a:moveTo>
                  <a:pt x="0" y="0"/>
                </a:moveTo>
                <a:cubicBezTo>
                  <a:pt x="124460" y="71755"/>
                  <a:pt x="248920" y="143510"/>
                  <a:pt x="381000" y="190500"/>
                </a:cubicBezTo>
                <a:cubicBezTo>
                  <a:pt x="513080" y="237490"/>
                  <a:pt x="673100" y="247650"/>
                  <a:pt x="792480" y="281940"/>
                </a:cubicBezTo>
                <a:cubicBezTo>
                  <a:pt x="911860" y="316230"/>
                  <a:pt x="985520" y="370840"/>
                  <a:pt x="1097280" y="396240"/>
                </a:cubicBezTo>
                <a:cubicBezTo>
                  <a:pt x="1209040" y="421640"/>
                  <a:pt x="1463040" y="434340"/>
                  <a:pt x="1463040" y="434340"/>
                </a:cubicBezTo>
                <a:cubicBezTo>
                  <a:pt x="1564640" y="444500"/>
                  <a:pt x="1634490" y="447040"/>
                  <a:pt x="1706880" y="457200"/>
                </a:cubicBezTo>
                <a:cubicBezTo>
                  <a:pt x="1779270" y="467360"/>
                  <a:pt x="1842770" y="483870"/>
                  <a:pt x="1897380" y="495300"/>
                </a:cubicBezTo>
                <a:cubicBezTo>
                  <a:pt x="1951990" y="506730"/>
                  <a:pt x="2001520" y="521970"/>
                  <a:pt x="2034540" y="525780"/>
                </a:cubicBezTo>
                <a:cubicBezTo>
                  <a:pt x="2067560" y="529590"/>
                  <a:pt x="2059940" y="528320"/>
                  <a:pt x="2095500" y="518160"/>
                </a:cubicBezTo>
                <a:cubicBezTo>
                  <a:pt x="2131060" y="508000"/>
                  <a:pt x="2211070" y="471170"/>
                  <a:pt x="2247900" y="464820"/>
                </a:cubicBezTo>
                <a:cubicBezTo>
                  <a:pt x="2284730" y="458470"/>
                  <a:pt x="2294890" y="447040"/>
                  <a:pt x="2316480" y="480060"/>
                </a:cubicBezTo>
                <a:cubicBezTo>
                  <a:pt x="2338070" y="513080"/>
                  <a:pt x="2368550" y="574040"/>
                  <a:pt x="2377440" y="662940"/>
                </a:cubicBezTo>
                <a:cubicBezTo>
                  <a:pt x="2386330" y="751840"/>
                  <a:pt x="2355850" y="933450"/>
                  <a:pt x="2369820" y="1013460"/>
                </a:cubicBezTo>
                <a:cubicBezTo>
                  <a:pt x="2383790" y="1093470"/>
                  <a:pt x="2411730" y="1109980"/>
                  <a:pt x="2461260" y="1143000"/>
                </a:cubicBezTo>
                <a:cubicBezTo>
                  <a:pt x="2510790" y="1176020"/>
                  <a:pt x="2593340" y="1210310"/>
                  <a:pt x="2667000" y="1211580"/>
                </a:cubicBezTo>
                <a:cubicBezTo>
                  <a:pt x="2740660" y="1212850"/>
                  <a:pt x="2846070" y="1149350"/>
                  <a:pt x="2903220" y="1150620"/>
                </a:cubicBezTo>
                <a:cubicBezTo>
                  <a:pt x="2960370" y="1151890"/>
                  <a:pt x="2976880" y="1181100"/>
                  <a:pt x="3009900" y="1219200"/>
                </a:cubicBezTo>
                <a:cubicBezTo>
                  <a:pt x="3042920" y="1257300"/>
                  <a:pt x="3054350" y="1334770"/>
                  <a:pt x="3101340" y="1379220"/>
                </a:cubicBezTo>
                <a:cubicBezTo>
                  <a:pt x="3148330" y="1423670"/>
                  <a:pt x="3200400" y="1469390"/>
                  <a:pt x="3291840" y="1485900"/>
                </a:cubicBezTo>
                <a:cubicBezTo>
                  <a:pt x="3383280" y="1502410"/>
                  <a:pt x="3547110" y="1474470"/>
                  <a:pt x="3649980" y="1478280"/>
                </a:cubicBezTo>
                <a:cubicBezTo>
                  <a:pt x="3752850" y="1482090"/>
                  <a:pt x="3909060" y="1508760"/>
                  <a:pt x="3909060" y="1508760"/>
                </a:cubicBezTo>
                <a:cubicBezTo>
                  <a:pt x="3991610" y="1518920"/>
                  <a:pt x="4079240" y="1539240"/>
                  <a:pt x="4145280" y="1539240"/>
                </a:cubicBezTo>
                <a:cubicBezTo>
                  <a:pt x="4211320" y="1539240"/>
                  <a:pt x="4257040" y="1507490"/>
                  <a:pt x="4305300" y="1508760"/>
                </a:cubicBezTo>
                <a:cubicBezTo>
                  <a:pt x="4353560" y="1510030"/>
                  <a:pt x="4417060" y="1539240"/>
                  <a:pt x="4434840" y="1546860"/>
                </a:cubicBezTo>
              </a:path>
            </a:pathLst>
          </a:custGeom>
          <a:noFill/>
          <a:ln w="5715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06" name="Group 1105"/>
          <p:cNvGrpSpPr/>
          <p:nvPr/>
        </p:nvGrpSpPr>
        <p:grpSpPr>
          <a:xfrm>
            <a:off x="1537583" y="7562876"/>
            <a:ext cx="4803493" cy="5497974"/>
            <a:chOff x="1400537" y="7442522"/>
            <a:chExt cx="4803493" cy="5497974"/>
          </a:xfrm>
        </p:grpSpPr>
        <p:sp>
          <p:nvSpPr>
            <p:cNvPr id="1107" name="Freeform 1106"/>
            <p:cNvSpPr/>
            <p:nvPr/>
          </p:nvSpPr>
          <p:spPr>
            <a:xfrm>
              <a:off x="1400537" y="7442522"/>
              <a:ext cx="4803493" cy="5497974"/>
            </a:xfrm>
            <a:custGeom>
              <a:avLst/>
              <a:gdLst>
                <a:gd name="connsiteX0" fmla="*/ 34724 w 4803493"/>
                <a:gd name="connsiteY0" fmla="*/ 0 h 5497974"/>
                <a:gd name="connsiteX1" fmla="*/ 0 w 4803493"/>
                <a:gd name="connsiteY1" fmla="*/ 196769 h 5497974"/>
                <a:gd name="connsiteX2" fmla="*/ 370390 w 4803493"/>
                <a:gd name="connsiteY2" fmla="*/ 937549 h 5497974"/>
                <a:gd name="connsiteX3" fmla="*/ 810228 w 4803493"/>
                <a:gd name="connsiteY3" fmla="*/ 1840374 h 5497974"/>
                <a:gd name="connsiteX4" fmla="*/ 1307939 w 4803493"/>
                <a:gd name="connsiteY4" fmla="*/ 2743200 h 5497974"/>
                <a:gd name="connsiteX5" fmla="*/ 1574157 w 4803493"/>
                <a:gd name="connsiteY5" fmla="*/ 3090440 h 5497974"/>
                <a:gd name="connsiteX6" fmla="*/ 1967696 w 4803493"/>
                <a:gd name="connsiteY6" fmla="*/ 3565002 h 5497974"/>
                <a:gd name="connsiteX7" fmla="*/ 2430683 w 4803493"/>
                <a:gd name="connsiteY7" fmla="*/ 4143736 h 5497974"/>
                <a:gd name="connsiteX8" fmla="*/ 3148314 w 4803493"/>
                <a:gd name="connsiteY8" fmla="*/ 4803493 h 5497974"/>
                <a:gd name="connsiteX9" fmla="*/ 3553428 w 4803493"/>
                <a:gd name="connsiteY9" fmla="*/ 5312779 h 5497974"/>
                <a:gd name="connsiteX10" fmla="*/ 3865944 w 4803493"/>
                <a:gd name="connsiteY10" fmla="*/ 5497974 h 5497974"/>
                <a:gd name="connsiteX11" fmla="*/ 4004840 w 4803493"/>
                <a:gd name="connsiteY11" fmla="*/ 5474825 h 5497974"/>
                <a:gd name="connsiteX12" fmla="*/ 4305782 w 4803493"/>
                <a:gd name="connsiteY12" fmla="*/ 5347503 h 5497974"/>
                <a:gd name="connsiteX13" fmla="*/ 4444678 w 4803493"/>
                <a:gd name="connsiteY13" fmla="*/ 5312779 h 5497974"/>
                <a:gd name="connsiteX14" fmla="*/ 4305782 w 4803493"/>
                <a:gd name="connsiteY14" fmla="*/ 5092860 h 5497974"/>
                <a:gd name="connsiteX15" fmla="*/ 4190035 w 4803493"/>
                <a:gd name="connsiteY15" fmla="*/ 4907665 h 5497974"/>
                <a:gd name="connsiteX16" fmla="*/ 4456253 w 4803493"/>
                <a:gd name="connsiteY16" fmla="*/ 4641448 h 5497974"/>
                <a:gd name="connsiteX17" fmla="*/ 4803493 w 4803493"/>
                <a:gd name="connsiteY17" fmla="*/ 4514126 h 5497974"/>
                <a:gd name="connsiteX18" fmla="*/ 4768769 w 4803493"/>
                <a:gd name="connsiteY18" fmla="*/ 4178460 h 5497974"/>
                <a:gd name="connsiteX19" fmla="*/ 4514126 w 4803493"/>
                <a:gd name="connsiteY19" fmla="*/ 3808070 h 5497974"/>
                <a:gd name="connsiteX20" fmla="*/ 4062714 w 4803493"/>
                <a:gd name="connsiteY20" fmla="*/ 3530278 h 5497974"/>
                <a:gd name="connsiteX21" fmla="*/ 3159888 w 4803493"/>
                <a:gd name="connsiteY21" fmla="*/ 2893670 h 5497974"/>
                <a:gd name="connsiteX22" fmla="*/ 2407534 w 4803493"/>
                <a:gd name="connsiteY22" fmla="*/ 2338086 h 5497974"/>
                <a:gd name="connsiteX23" fmla="*/ 2013995 w 4803493"/>
                <a:gd name="connsiteY23" fmla="*/ 1851949 h 5497974"/>
                <a:gd name="connsiteX24" fmla="*/ 1828800 w 4803493"/>
                <a:gd name="connsiteY24" fmla="*/ 1481559 h 5497974"/>
                <a:gd name="connsiteX25" fmla="*/ 1354238 w 4803493"/>
                <a:gd name="connsiteY25" fmla="*/ 1145893 h 5497974"/>
                <a:gd name="connsiteX26" fmla="*/ 1111169 w 4803493"/>
                <a:gd name="connsiteY26" fmla="*/ 775503 h 5497974"/>
                <a:gd name="connsiteX27" fmla="*/ 868101 w 4803493"/>
                <a:gd name="connsiteY27" fmla="*/ 416688 h 5497974"/>
                <a:gd name="connsiteX28" fmla="*/ 729205 w 4803493"/>
                <a:gd name="connsiteY28" fmla="*/ 266217 h 5497974"/>
                <a:gd name="connsiteX29" fmla="*/ 162045 w 4803493"/>
                <a:gd name="connsiteY29" fmla="*/ 115746 h 5497974"/>
                <a:gd name="connsiteX30" fmla="*/ 34724 w 4803493"/>
                <a:gd name="connsiteY30" fmla="*/ 0 h 5497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03493" h="5497974">
                  <a:moveTo>
                    <a:pt x="34724" y="0"/>
                  </a:moveTo>
                  <a:lnTo>
                    <a:pt x="0" y="196769"/>
                  </a:lnTo>
                  <a:lnTo>
                    <a:pt x="370390" y="937549"/>
                  </a:lnTo>
                  <a:lnTo>
                    <a:pt x="810228" y="1840374"/>
                  </a:lnTo>
                  <a:lnTo>
                    <a:pt x="1307939" y="2743200"/>
                  </a:lnTo>
                  <a:lnTo>
                    <a:pt x="1574157" y="3090440"/>
                  </a:lnTo>
                  <a:lnTo>
                    <a:pt x="1967696" y="3565002"/>
                  </a:lnTo>
                  <a:lnTo>
                    <a:pt x="2430683" y="4143736"/>
                  </a:lnTo>
                  <a:lnTo>
                    <a:pt x="3148314" y="4803493"/>
                  </a:lnTo>
                  <a:lnTo>
                    <a:pt x="3553428" y="5312779"/>
                  </a:lnTo>
                  <a:lnTo>
                    <a:pt x="3865944" y="5497974"/>
                  </a:lnTo>
                  <a:lnTo>
                    <a:pt x="4004840" y="5474825"/>
                  </a:lnTo>
                  <a:lnTo>
                    <a:pt x="4305782" y="5347503"/>
                  </a:lnTo>
                  <a:lnTo>
                    <a:pt x="4444678" y="5312779"/>
                  </a:lnTo>
                  <a:lnTo>
                    <a:pt x="4305782" y="5092860"/>
                  </a:lnTo>
                  <a:lnTo>
                    <a:pt x="4190035" y="4907665"/>
                  </a:lnTo>
                  <a:lnTo>
                    <a:pt x="4456253" y="4641448"/>
                  </a:lnTo>
                  <a:lnTo>
                    <a:pt x="4803493" y="4514126"/>
                  </a:lnTo>
                  <a:lnTo>
                    <a:pt x="4768769" y="4178460"/>
                  </a:lnTo>
                  <a:lnTo>
                    <a:pt x="4514126" y="3808070"/>
                  </a:lnTo>
                  <a:lnTo>
                    <a:pt x="4062714" y="3530278"/>
                  </a:lnTo>
                  <a:lnTo>
                    <a:pt x="3159888" y="2893670"/>
                  </a:lnTo>
                  <a:lnTo>
                    <a:pt x="2407534" y="2338086"/>
                  </a:lnTo>
                  <a:lnTo>
                    <a:pt x="2013995" y="1851949"/>
                  </a:lnTo>
                  <a:lnTo>
                    <a:pt x="1828800" y="1481559"/>
                  </a:lnTo>
                  <a:lnTo>
                    <a:pt x="1354238" y="1145893"/>
                  </a:lnTo>
                  <a:lnTo>
                    <a:pt x="1111169" y="775503"/>
                  </a:lnTo>
                  <a:lnTo>
                    <a:pt x="868101" y="416688"/>
                  </a:lnTo>
                  <a:lnTo>
                    <a:pt x="729205" y="266217"/>
                  </a:lnTo>
                  <a:lnTo>
                    <a:pt x="162045" y="115746"/>
                  </a:lnTo>
                  <a:lnTo>
                    <a:pt x="34724" y="0"/>
                  </a:lnTo>
                  <a:close/>
                </a:path>
              </a:pathLst>
            </a:custGeom>
            <a:solidFill>
              <a:srgbClr val="2E75B6">
                <a:alpha val="25882"/>
              </a:srgbClr>
            </a:solidFill>
            <a:ln w="31750">
              <a:solidFill>
                <a:srgbClr val="41719C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08" name="Group 1107"/>
            <p:cNvGrpSpPr/>
            <p:nvPr/>
          </p:nvGrpSpPr>
          <p:grpSpPr>
            <a:xfrm>
              <a:off x="3543838" y="11011904"/>
              <a:ext cx="1349375" cy="91423"/>
              <a:chOff x="4370608" y="11133824"/>
              <a:chExt cx="1349375" cy="91423"/>
            </a:xfrm>
          </p:grpSpPr>
          <p:grpSp>
            <p:nvGrpSpPr>
              <p:cNvPr id="1640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662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73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75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6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7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8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9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0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1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74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63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64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66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7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8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9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0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1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2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65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641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642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53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55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6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7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8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9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0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1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54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43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44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46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7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8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9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0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1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2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45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09" name="Group 1108"/>
            <p:cNvGrpSpPr/>
            <p:nvPr/>
          </p:nvGrpSpPr>
          <p:grpSpPr>
            <a:xfrm>
              <a:off x="4523008" y="11286224"/>
              <a:ext cx="1349375" cy="91423"/>
              <a:chOff x="4370608" y="11133824"/>
              <a:chExt cx="1349375" cy="91423"/>
            </a:xfrm>
          </p:grpSpPr>
          <p:grpSp>
            <p:nvGrpSpPr>
              <p:cNvPr id="1598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62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3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3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3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2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2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2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2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99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600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11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13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4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5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6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7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8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9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12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01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02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04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5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6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7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8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9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0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03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0" name="Group 1109"/>
            <p:cNvGrpSpPr/>
            <p:nvPr/>
          </p:nvGrpSpPr>
          <p:grpSpPr>
            <a:xfrm>
              <a:off x="3830064" y="10763689"/>
              <a:ext cx="1349375" cy="91423"/>
              <a:chOff x="4370608" y="11133824"/>
              <a:chExt cx="1349375" cy="91423"/>
            </a:xfrm>
          </p:grpSpPr>
          <p:grpSp>
            <p:nvGrpSpPr>
              <p:cNvPr id="1556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57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8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9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9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7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8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8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8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57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558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69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71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2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3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4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5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6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7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70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59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60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62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3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4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5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6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7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8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61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1" name="Group 1110"/>
            <p:cNvGrpSpPr/>
            <p:nvPr/>
          </p:nvGrpSpPr>
          <p:grpSpPr>
            <a:xfrm>
              <a:off x="4194457" y="11781306"/>
              <a:ext cx="1349375" cy="91423"/>
              <a:chOff x="4370608" y="11133824"/>
              <a:chExt cx="1349375" cy="91423"/>
            </a:xfrm>
          </p:grpSpPr>
          <p:grpSp>
            <p:nvGrpSpPr>
              <p:cNvPr id="1514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536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47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49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0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1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2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3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4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5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48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37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38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40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1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2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3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4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5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6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39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15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516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27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29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0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1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2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3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4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5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28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17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18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20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1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2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3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4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5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6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19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2" name="Group 1111"/>
            <p:cNvGrpSpPr/>
            <p:nvPr/>
          </p:nvGrpSpPr>
          <p:grpSpPr>
            <a:xfrm>
              <a:off x="4356541" y="12074757"/>
              <a:ext cx="1349375" cy="91423"/>
              <a:chOff x="4370608" y="11133824"/>
              <a:chExt cx="1349375" cy="91423"/>
            </a:xfrm>
          </p:grpSpPr>
          <p:grpSp>
            <p:nvGrpSpPr>
              <p:cNvPr id="1472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494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05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07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8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9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0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1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2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3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06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95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96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98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9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0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1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2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3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4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97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73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474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85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87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8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9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0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1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2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93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86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75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76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78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9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0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1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2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3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84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77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3" name="Group 1112"/>
            <p:cNvGrpSpPr/>
            <p:nvPr/>
          </p:nvGrpSpPr>
          <p:grpSpPr>
            <a:xfrm>
              <a:off x="4626989" y="11540577"/>
              <a:ext cx="1349375" cy="91423"/>
              <a:chOff x="4370608" y="11133824"/>
              <a:chExt cx="1349375" cy="91423"/>
            </a:xfrm>
          </p:grpSpPr>
          <p:grpSp>
            <p:nvGrpSpPr>
              <p:cNvPr id="1430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452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63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65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6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7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8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9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0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71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64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53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54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56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7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8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9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0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1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2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55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31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432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43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45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6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7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8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9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0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1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44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33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34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36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7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8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9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0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1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2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35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4" name="Group 1086"/>
            <p:cNvGrpSpPr>
              <a:grpSpLocks/>
            </p:cNvGrpSpPr>
            <p:nvPr/>
          </p:nvGrpSpPr>
          <p:grpSpPr bwMode="auto">
            <a:xfrm flipH="1">
              <a:off x="5073774" y="12765413"/>
              <a:ext cx="311150" cy="82550"/>
              <a:chOff x="8330" y="5692"/>
              <a:chExt cx="196" cy="52"/>
            </a:xfrm>
          </p:grpSpPr>
          <p:grpSp>
            <p:nvGrpSpPr>
              <p:cNvPr id="142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2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2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115" name="Group 1096"/>
            <p:cNvGrpSpPr>
              <a:grpSpLocks/>
            </p:cNvGrpSpPr>
            <p:nvPr/>
          </p:nvGrpSpPr>
          <p:grpSpPr bwMode="auto">
            <a:xfrm flipH="1">
              <a:off x="4858155" y="12459297"/>
              <a:ext cx="720725" cy="88900"/>
              <a:chOff x="8426" y="5788"/>
              <a:chExt cx="454" cy="56"/>
            </a:xfrm>
          </p:grpSpPr>
          <p:grpSp>
            <p:nvGrpSpPr>
              <p:cNvPr id="140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1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1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2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1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0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0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0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0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1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0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16" name="Group 1115"/>
            <p:cNvGrpSpPr/>
            <p:nvPr/>
          </p:nvGrpSpPr>
          <p:grpSpPr>
            <a:xfrm>
              <a:off x="2877688" y="10227034"/>
              <a:ext cx="1349375" cy="91423"/>
              <a:chOff x="4370608" y="11133824"/>
              <a:chExt cx="1349375" cy="91423"/>
            </a:xfrm>
          </p:grpSpPr>
          <p:grpSp>
            <p:nvGrpSpPr>
              <p:cNvPr id="1359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38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9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9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0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9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8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8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8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8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360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36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7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7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7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6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6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6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6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7" name="Group 1116"/>
            <p:cNvGrpSpPr/>
            <p:nvPr/>
          </p:nvGrpSpPr>
          <p:grpSpPr>
            <a:xfrm>
              <a:off x="3515263" y="10516463"/>
              <a:ext cx="1349375" cy="91423"/>
              <a:chOff x="4370608" y="11133824"/>
              <a:chExt cx="1349375" cy="91423"/>
            </a:xfrm>
          </p:grpSpPr>
          <p:grpSp>
            <p:nvGrpSpPr>
              <p:cNvPr id="1317" name="Group 1075"/>
              <p:cNvGrpSpPr>
                <a:grpSpLocks/>
              </p:cNvGrpSpPr>
              <p:nvPr/>
            </p:nvGrpSpPr>
            <p:grpSpPr bwMode="auto">
              <a:xfrm flipH="1">
                <a:off x="4370608" y="11136347"/>
                <a:ext cx="720725" cy="88900"/>
                <a:chOff x="8426" y="5788"/>
                <a:chExt cx="454" cy="56"/>
              </a:xfrm>
            </p:grpSpPr>
            <p:grpSp>
              <p:nvGrpSpPr>
                <p:cNvPr id="133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5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5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5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4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4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4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4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4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318" name="Group 1096"/>
              <p:cNvGrpSpPr>
                <a:grpSpLocks/>
              </p:cNvGrpSpPr>
              <p:nvPr/>
            </p:nvGrpSpPr>
            <p:grpSpPr bwMode="auto">
              <a:xfrm flipH="1">
                <a:off x="4999258" y="11133824"/>
                <a:ext cx="720725" cy="88900"/>
                <a:chOff x="8426" y="5788"/>
                <a:chExt cx="454" cy="56"/>
              </a:xfrm>
            </p:grpSpPr>
            <p:grpSp>
              <p:nvGrpSpPr>
                <p:cNvPr id="1319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30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32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3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4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5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6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7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8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31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20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21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23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4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5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6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7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8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9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22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1118" name="Group 1096"/>
            <p:cNvGrpSpPr>
              <a:grpSpLocks/>
            </p:cNvGrpSpPr>
            <p:nvPr/>
          </p:nvGrpSpPr>
          <p:grpSpPr bwMode="auto">
            <a:xfrm flipH="1">
              <a:off x="3294662" y="9884283"/>
              <a:ext cx="720725" cy="88900"/>
              <a:chOff x="8426" y="5788"/>
              <a:chExt cx="454" cy="56"/>
            </a:xfrm>
          </p:grpSpPr>
          <p:grpSp>
            <p:nvGrpSpPr>
              <p:cNvPr id="129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0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1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0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9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9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0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0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19" name="Group 1096"/>
            <p:cNvGrpSpPr>
              <a:grpSpLocks/>
            </p:cNvGrpSpPr>
            <p:nvPr/>
          </p:nvGrpSpPr>
          <p:grpSpPr bwMode="auto">
            <a:xfrm flipH="1">
              <a:off x="2549075" y="9640443"/>
              <a:ext cx="720725" cy="88900"/>
              <a:chOff x="8426" y="5788"/>
              <a:chExt cx="454" cy="56"/>
            </a:xfrm>
          </p:grpSpPr>
          <p:grpSp>
            <p:nvGrpSpPr>
              <p:cNvPr id="127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8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9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8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7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7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8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8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0" name="Group 1096"/>
            <p:cNvGrpSpPr>
              <a:grpSpLocks/>
            </p:cNvGrpSpPr>
            <p:nvPr/>
          </p:nvGrpSpPr>
          <p:grpSpPr bwMode="auto">
            <a:xfrm flipH="1">
              <a:off x="2793550" y="9369699"/>
              <a:ext cx="720725" cy="88900"/>
              <a:chOff x="8426" y="5788"/>
              <a:chExt cx="454" cy="56"/>
            </a:xfrm>
          </p:grpSpPr>
          <p:grpSp>
            <p:nvGrpSpPr>
              <p:cNvPr id="125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6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7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6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5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5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6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6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1" name="Group 1096"/>
            <p:cNvGrpSpPr>
              <a:grpSpLocks/>
            </p:cNvGrpSpPr>
            <p:nvPr/>
          </p:nvGrpSpPr>
          <p:grpSpPr bwMode="auto">
            <a:xfrm flipH="1">
              <a:off x="2602512" y="9121700"/>
              <a:ext cx="720725" cy="88900"/>
              <a:chOff x="8426" y="5788"/>
              <a:chExt cx="454" cy="56"/>
            </a:xfrm>
          </p:grpSpPr>
          <p:grpSp>
            <p:nvGrpSpPr>
              <p:cNvPr id="123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4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5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4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3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3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4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4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2" name="Group 1096"/>
            <p:cNvGrpSpPr>
              <a:grpSpLocks/>
            </p:cNvGrpSpPr>
            <p:nvPr/>
          </p:nvGrpSpPr>
          <p:grpSpPr bwMode="auto">
            <a:xfrm flipH="1">
              <a:off x="2121588" y="8844262"/>
              <a:ext cx="720725" cy="88900"/>
              <a:chOff x="8426" y="5788"/>
              <a:chExt cx="454" cy="56"/>
            </a:xfrm>
          </p:grpSpPr>
          <p:grpSp>
            <p:nvGrpSpPr>
              <p:cNvPr id="121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2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3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2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1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1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2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2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3" name="Group 1096"/>
            <p:cNvGrpSpPr>
              <a:grpSpLocks/>
            </p:cNvGrpSpPr>
            <p:nvPr/>
          </p:nvGrpSpPr>
          <p:grpSpPr bwMode="auto">
            <a:xfrm flipH="1">
              <a:off x="2081133" y="8592225"/>
              <a:ext cx="720725" cy="88900"/>
              <a:chOff x="8426" y="5788"/>
              <a:chExt cx="454" cy="56"/>
            </a:xfrm>
          </p:grpSpPr>
          <p:grpSp>
            <p:nvGrpSpPr>
              <p:cNvPr id="119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0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1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0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9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9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0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0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4" name="Group 1096"/>
            <p:cNvGrpSpPr>
              <a:grpSpLocks/>
            </p:cNvGrpSpPr>
            <p:nvPr/>
          </p:nvGrpSpPr>
          <p:grpSpPr bwMode="auto">
            <a:xfrm flipH="1">
              <a:off x="1762601" y="8348485"/>
              <a:ext cx="720725" cy="88900"/>
              <a:chOff x="8426" y="5788"/>
              <a:chExt cx="454" cy="56"/>
            </a:xfrm>
          </p:grpSpPr>
          <p:grpSp>
            <p:nvGrpSpPr>
              <p:cNvPr id="117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8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9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8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7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7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8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8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5" name="Group 1096"/>
            <p:cNvGrpSpPr>
              <a:grpSpLocks/>
            </p:cNvGrpSpPr>
            <p:nvPr/>
          </p:nvGrpSpPr>
          <p:grpSpPr bwMode="auto">
            <a:xfrm flipH="1">
              <a:off x="1722146" y="8096448"/>
              <a:ext cx="720725" cy="88900"/>
              <a:chOff x="8426" y="5788"/>
              <a:chExt cx="454" cy="56"/>
            </a:xfrm>
          </p:grpSpPr>
          <p:grpSp>
            <p:nvGrpSpPr>
              <p:cNvPr id="115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6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7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6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5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5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6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6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6" name="Group 1096"/>
            <p:cNvGrpSpPr>
              <a:grpSpLocks/>
            </p:cNvGrpSpPr>
            <p:nvPr/>
          </p:nvGrpSpPr>
          <p:grpSpPr bwMode="auto">
            <a:xfrm flipH="1">
              <a:off x="1540139" y="7814429"/>
              <a:ext cx="720725" cy="88900"/>
              <a:chOff x="8426" y="5788"/>
              <a:chExt cx="454" cy="56"/>
            </a:xfrm>
          </p:grpSpPr>
          <p:grpSp>
            <p:nvGrpSpPr>
              <p:cNvPr id="113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4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5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4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3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3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4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4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27" name="Group 1097"/>
            <p:cNvGrpSpPr>
              <a:grpSpLocks/>
            </p:cNvGrpSpPr>
            <p:nvPr/>
          </p:nvGrpSpPr>
          <p:grpSpPr bwMode="auto">
            <a:xfrm flipH="1">
              <a:off x="1465527" y="7560809"/>
              <a:ext cx="311150" cy="82550"/>
              <a:chOff x="8330" y="5692"/>
              <a:chExt cx="196" cy="52"/>
            </a:xfrm>
          </p:grpSpPr>
          <p:grpSp>
            <p:nvGrpSpPr>
              <p:cNvPr id="112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3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3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2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82" name="Group 1681"/>
          <p:cNvGrpSpPr/>
          <p:nvPr/>
        </p:nvGrpSpPr>
        <p:grpSpPr>
          <a:xfrm>
            <a:off x="1552786" y="4076556"/>
            <a:ext cx="1088707" cy="1257300"/>
            <a:chOff x="1414463" y="4076700"/>
            <a:chExt cx="1088707" cy="1257300"/>
          </a:xfrm>
        </p:grpSpPr>
        <p:sp>
          <p:nvSpPr>
            <p:cNvPr id="1683" name="Freeform 1682"/>
            <p:cNvSpPr/>
            <p:nvPr/>
          </p:nvSpPr>
          <p:spPr>
            <a:xfrm>
              <a:off x="1421130" y="4076700"/>
              <a:ext cx="1082040" cy="1257300"/>
            </a:xfrm>
            <a:custGeom>
              <a:avLst/>
              <a:gdLst>
                <a:gd name="connsiteX0" fmla="*/ 0 w 1082040"/>
                <a:gd name="connsiteY0" fmla="*/ 190500 h 1257300"/>
                <a:gd name="connsiteX1" fmla="*/ 0 w 1082040"/>
                <a:gd name="connsiteY1" fmla="*/ 1257300 h 1257300"/>
                <a:gd name="connsiteX2" fmla="*/ 194310 w 1082040"/>
                <a:gd name="connsiteY2" fmla="*/ 1158240 h 1257300"/>
                <a:gd name="connsiteX3" fmla="*/ 419100 w 1082040"/>
                <a:gd name="connsiteY3" fmla="*/ 979170 h 1257300"/>
                <a:gd name="connsiteX4" fmla="*/ 563880 w 1082040"/>
                <a:gd name="connsiteY4" fmla="*/ 670560 h 1257300"/>
                <a:gd name="connsiteX5" fmla="*/ 1002030 w 1082040"/>
                <a:gd name="connsiteY5" fmla="*/ 544830 h 1257300"/>
                <a:gd name="connsiteX6" fmla="*/ 1082040 w 1082040"/>
                <a:gd name="connsiteY6" fmla="*/ 415290 h 1257300"/>
                <a:gd name="connsiteX7" fmla="*/ 971550 w 1082040"/>
                <a:gd name="connsiteY7" fmla="*/ 194310 h 1257300"/>
                <a:gd name="connsiteX8" fmla="*/ 723900 w 1082040"/>
                <a:gd name="connsiteY8" fmla="*/ 0 h 1257300"/>
                <a:gd name="connsiteX9" fmla="*/ 506730 w 1082040"/>
                <a:gd name="connsiteY9" fmla="*/ 15240 h 1257300"/>
                <a:gd name="connsiteX10" fmla="*/ 129540 w 1082040"/>
                <a:gd name="connsiteY10" fmla="*/ 148590 h 1257300"/>
                <a:gd name="connsiteX11" fmla="*/ 0 w 1082040"/>
                <a:gd name="connsiteY11" fmla="*/ 190500 h 1257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2040" h="1257300">
                  <a:moveTo>
                    <a:pt x="0" y="190500"/>
                  </a:moveTo>
                  <a:lnTo>
                    <a:pt x="0" y="1257300"/>
                  </a:lnTo>
                  <a:lnTo>
                    <a:pt x="194310" y="1158240"/>
                  </a:lnTo>
                  <a:lnTo>
                    <a:pt x="419100" y="979170"/>
                  </a:lnTo>
                  <a:lnTo>
                    <a:pt x="563880" y="670560"/>
                  </a:lnTo>
                  <a:lnTo>
                    <a:pt x="1002030" y="544830"/>
                  </a:lnTo>
                  <a:lnTo>
                    <a:pt x="1082040" y="415290"/>
                  </a:lnTo>
                  <a:lnTo>
                    <a:pt x="971550" y="194310"/>
                  </a:lnTo>
                  <a:lnTo>
                    <a:pt x="723900" y="0"/>
                  </a:lnTo>
                  <a:lnTo>
                    <a:pt x="506730" y="15240"/>
                  </a:lnTo>
                  <a:lnTo>
                    <a:pt x="129540" y="148590"/>
                  </a:lnTo>
                  <a:lnTo>
                    <a:pt x="0" y="190500"/>
                  </a:lnTo>
                  <a:close/>
                </a:path>
              </a:pathLst>
            </a:custGeom>
            <a:solidFill>
              <a:srgbClr val="2E75B6">
                <a:alpha val="25098"/>
              </a:srgbClr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684" name="Group 1075"/>
            <p:cNvGrpSpPr>
              <a:grpSpLocks/>
            </p:cNvGrpSpPr>
            <p:nvPr/>
          </p:nvGrpSpPr>
          <p:grpSpPr bwMode="auto">
            <a:xfrm>
              <a:off x="1601787" y="4182110"/>
              <a:ext cx="720725" cy="88900"/>
              <a:chOff x="8426" y="5788"/>
              <a:chExt cx="454" cy="56"/>
            </a:xfrm>
          </p:grpSpPr>
          <p:grpSp>
            <p:nvGrpSpPr>
              <p:cNvPr id="174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5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5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6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5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4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4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4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5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4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85" name="Group 1075"/>
            <p:cNvGrpSpPr>
              <a:grpSpLocks/>
            </p:cNvGrpSpPr>
            <p:nvPr/>
          </p:nvGrpSpPr>
          <p:grpSpPr bwMode="auto">
            <a:xfrm>
              <a:off x="1414463" y="4437380"/>
              <a:ext cx="720725" cy="88900"/>
              <a:chOff x="8426" y="5788"/>
              <a:chExt cx="454" cy="56"/>
            </a:xfrm>
          </p:grpSpPr>
          <p:grpSp>
            <p:nvGrpSpPr>
              <p:cNvPr id="172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3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3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4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3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2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2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2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3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2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86" name="Group 1075"/>
            <p:cNvGrpSpPr>
              <a:grpSpLocks/>
            </p:cNvGrpSpPr>
            <p:nvPr/>
          </p:nvGrpSpPr>
          <p:grpSpPr bwMode="auto">
            <a:xfrm>
              <a:off x="1693863" y="4612163"/>
              <a:ext cx="720725" cy="88900"/>
              <a:chOff x="8426" y="5788"/>
              <a:chExt cx="454" cy="56"/>
            </a:xfrm>
          </p:grpSpPr>
          <p:grpSp>
            <p:nvGrpSpPr>
              <p:cNvPr id="170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71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1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2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1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70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70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70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71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70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687" name="Group 1076"/>
            <p:cNvGrpSpPr>
              <a:grpSpLocks/>
            </p:cNvGrpSpPr>
            <p:nvPr/>
          </p:nvGrpSpPr>
          <p:grpSpPr bwMode="auto">
            <a:xfrm>
              <a:off x="1434465" y="4848860"/>
              <a:ext cx="311150" cy="82550"/>
              <a:chOff x="8330" y="5692"/>
              <a:chExt cx="196" cy="52"/>
            </a:xfrm>
          </p:grpSpPr>
          <p:grpSp>
            <p:nvGrpSpPr>
              <p:cNvPr id="169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9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9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88" name="Group 1087"/>
            <p:cNvGrpSpPr>
              <a:grpSpLocks/>
            </p:cNvGrpSpPr>
            <p:nvPr/>
          </p:nvGrpSpPr>
          <p:grpSpPr bwMode="auto">
            <a:xfrm flipH="1">
              <a:off x="1504949" y="5031898"/>
              <a:ext cx="142875" cy="82550"/>
              <a:chOff x="8460" y="6344"/>
              <a:chExt cx="90" cy="52"/>
            </a:xfrm>
          </p:grpSpPr>
          <p:sp>
            <p:nvSpPr>
              <p:cNvPr id="168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9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1765" name="Freeform 1764"/>
          <p:cNvSpPr/>
          <p:nvPr/>
        </p:nvSpPr>
        <p:spPr>
          <a:xfrm>
            <a:off x="1551833" y="537066"/>
            <a:ext cx="1017270" cy="731520"/>
          </a:xfrm>
          <a:custGeom>
            <a:avLst/>
            <a:gdLst>
              <a:gd name="connsiteX0" fmla="*/ 3810 w 1017270"/>
              <a:gd name="connsiteY0" fmla="*/ 11430 h 731520"/>
              <a:gd name="connsiteX1" fmla="*/ 0 w 1017270"/>
              <a:gd name="connsiteY1" fmla="*/ 685800 h 731520"/>
              <a:gd name="connsiteX2" fmla="*/ 182880 w 1017270"/>
              <a:gd name="connsiteY2" fmla="*/ 731520 h 731520"/>
              <a:gd name="connsiteX3" fmla="*/ 491490 w 1017270"/>
              <a:gd name="connsiteY3" fmla="*/ 659130 h 731520"/>
              <a:gd name="connsiteX4" fmla="*/ 521970 w 1017270"/>
              <a:gd name="connsiteY4" fmla="*/ 640080 h 731520"/>
              <a:gd name="connsiteX5" fmla="*/ 544830 w 1017270"/>
              <a:gd name="connsiteY5" fmla="*/ 636270 h 731520"/>
              <a:gd name="connsiteX6" fmla="*/ 556260 w 1017270"/>
              <a:gd name="connsiteY6" fmla="*/ 632460 h 731520"/>
              <a:gd name="connsiteX7" fmla="*/ 575310 w 1017270"/>
              <a:gd name="connsiteY7" fmla="*/ 624840 h 731520"/>
              <a:gd name="connsiteX8" fmla="*/ 594360 w 1017270"/>
              <a:gd name="connsiteY8" fmla="*/ 613410 h 731520"/>
              <a:gd name="connsiteX9" fmla="*/ 811530 w 1017270"/>
              <a:gd name="connsiteY9" fmla="*/ 400050 h 731520"/>
              <a:gd name="connsiteX10" fmla="*/ 937260 w 1017270"/>
              <a:gd name="connsiteY10" fmla="*/ 140970 h 731520"/>
              <a:gd name="connsiteX11" fmla="*/ 1017270 w 1017270"/>
              <a:gd name="connsiteY11" fmla="*/ 0 h 731520"/>
              <a:gd name="connsiteX12" fmla="*/ 3810 w 1017270"/>
              <a:gd name="connsiteY12" fmla="*/ 1143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17270" h="731520">
                <a:moveTo>
                  <a:pt x="3810" y="11430"/>
                </a:moveTo>
                <a:lnTo>
                  <a:pt x="0" y="685800"/>
                </a:lnTo>
                <a:lnTo>
                  <a:pt x="182880" y="731520"/>
                </a:lnTo>
                <a:lnTo>
                  <a:pt x="491490" y="659130"/>
                </a:lnTo>
                <a:cubicBezTo>
                  <a:pt x="501650" y="652780"/>
                  <a:pt x="510958" y="644800"/>
                  <a:pt x="521970" y="640080"/>
                </a:cubicBezTo>
                <a:cubicBezTo>
                  <a:pt x="529070" y="637037"/>
                  <a:pt x="537289" y="637946"/>
                  <a:pt x="544830" y="636270"/>
                </a:cubicBezTo>
                <a:cubicBezTo>
                  <a:pt x="548750" y="635399"/>
                  <a:pt x="552500" y="633870"/>
                  <a:pt x="556260" y="632460"/>
                </a:cubicBezTo>
                <a:cubicBezTo>
                  <a:pt x="562664" y="630059"/>
                  <a:pt x="569193" y="627899"/>
                  <a:pt x="575310" y="624840"/>
                </a:cubicBezTo>
                <a:cubicBezTo>
                  <a:pt x="581934" y="621528"/>
                  <a:pt x="594360" y="613410"/>
                  <a:pt x="594360" y="613410"/>
                </a:cubicBezTo>
                <a:lnTo>
                  <a:pt x="811530" y="400050"/>
                </a:lnTo>
                <a:lnTo>
                  <a:pt x="937260" y="140970"/>
                </a:lnTo>
                <a:lnTo>
                  <a:pt x="1017270" y="0"/>
                </a:lnTo>
                <a:lnTo>
                  <a:pt x="3810" y="11430"/>
                </a:lnTo>
                <a:close/>
              </a:path>
            </a:pathLst>
          </a:custGeom>
          <a:solidFill>
            <a:srgbClr val="2E75B6">
              <a:alpha val="25882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66" name="Group 1075"/>
          <p:cNvGrpSpPr>
            <a:grpSpLocks/>
          </p:cNvGrpSpPr>
          <p:nvPr/>
        </p:nvGrpSpPr>
        <p:grpSpPr bwMode="auto">
          <a:xfrm>
            <a:off x="1571836" y="572583"/>
            <a:ext cx="720725" cy="88900"/>
            <a:chOff x="8426" y="5788"/>
            <a:chExt cx="454" cy="56"/>
          </a:xfrm>
        </p:grpSpPr>
        <p:grpSp>
          <p:nvGrpSpPr>
            <p:cNvPr id="176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7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8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8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7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6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6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7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7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87" name="Group 1075"/>
          <p:cNvGrpSpPr>
            <a:grpSpLocks/>
          </p:cNvGrpSpPr>
          <p:nvPr/>
        </p:nvGrpSpPr>
        <p:grpSpPr bwMode="auto">
          <a:xfrm>
            <a:off x="1619779" y="748123"/>
            <a:ext cx="720725" cy="88900"/>
            <a:chOff x="8426" y="5788"/>
            <a:chExt cx="454" cy="56"/>
          </a:xfrm>
        </p:grpSpPr>
        <p:grpSp>
          <p:nvGrpSpPr>
            <p:cNvPr id="178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9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0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0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8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9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9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9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9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08" name="Group 1076"/>
          <p:cNvGrpSpPr>
            <a:grpSpLocks/>
          </p:cNvGrpSpPr>
          <p:nvPr/>
        </p:nvGrpSpPr>
        <p:grpSpPr bwMode="auto">
          <a:xfrm>
            <a:off x="1909972" y="922469"/>
            <a:ext cx="311150" cy="82550"/>
            <a:chOff x="8330" y="5692"/>
            <a:chExt cx="196" cy="52"/>
          </a:xfrm>
        </p:grpSpPr>
        <p:grpSp>
          <p:nvGrpSpPr>
            <p:cNvPr id="1809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11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2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3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4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5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6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7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10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18" name="Group 1087"/>
          <p:cNvGrpSpPr>
            <a:grpSpLocks/>
          </p:cNvGrpSpPr>
          <p:nvPr/>
        </p:nvGrpSpPr>
        <p:grpSpPr bwMode="auto">
          <a:xfrm flipH="1">
            <a:off x="1624222" y="1073640"/>
            <a:ext cx="142875" cy="82550"/>
            <a:chOff x="8460" y="6344"/>
            <a:chExt cx="90" cy="52"/>
          </a:xfrm>
        </p:grpSpPr>
        <p:sp>
          <p:nvSpPr>
            <p:cNvPr id="1819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0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1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2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3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4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25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26" name="Group 1825"/>
          <p:cNvGrpSpPr/>
          <p:nvPr/>
        </p:nvGrpSpPr>
        <p:grpSpPr>
          <a:xfrm>
            <a:off x="4831898" y="8194732"/>
            <a:ext cx="3130911" cy="1890194"/>
            <a:chOff x="4693575" y="8194876"/>
            <a:chExt cx="3130911" cy="1890194"/>
          </a:xfrm>
        </p:grpSpPr>
        <p:sp>
          <p:nvSpPr>
            <p:cNvPr id="1827" name="Freeform 1826"/>
            <p:cNvSpPr/>
            <p:nvPr/>
          </p:nvSpPr>
          <p:spPr>
            <a:xfrm>
              <a:off x="4693920" y="9254490"/>
              <a:ext cx="796290" cy="830580"/>
            </a:xfrm>
            <a:custGeom>
              <a:avLst/>
              <a:gdLst>
                <a:gd name="connsiteX0" fmla="*/ 605790 w 796290"/>
                <a:gd name="connsiteY0" fmla="*/ 38100 h 830580"/>
                <a:gd name="connsiteX1" fmla="*/ 796290 w 796290"/>
                <a:gd name="connsiteY1" fmla="*/ 590550 h 830580"/>
                <a:gd name="connsiteX2" fmla="*/ 632460 w 796290"/>
                <a:gd name="connsiteY2" fmla="*/ 636270 h 830580"/>
                <a:gd name="connsiteX3" fmla="*/ 518160 w 796290"/>
                <a:gd name="connsiteY3" fmla="*/ 723900 h 830580"/>
                <a:gd name="connsiteX4" fmla="*/ 457200 w 796290"/>
                <a:gd name="connsiteY4" fmla="*/ 830580 h 830580"/>
                <a:gd name="connsiteX5" fmla="*/ 316230 w 796290"/>
                <a:gd name="connsiteY5" fmla="*/ 781050 h 830580"/>
                <a:gd name="connsiteX6" fmla="*/ 129540 w 796290"/>
                <a:gd name="connsiteY6" fmla="*/ 815340 h 830580"/>
                <a:gd name="connsiteX7" fmla="*/ 34290 w 796290"/>
                <a:gd name="connsiteY7" fmla="*/ 765810 h 830580"/>
                <a:gd name="connsiteX8" fmla="*/ 0 w 796290"/>
                <a:gd name="connsiteY8" fmla="*/ 468630 h 830580"/>
                <a:gd name="connsiteX9" fmla="*/ 80010 w 796290"/>
                <a:gd name="connsiteY9" fmla="*/ 278130 h 830580"/>
                <a:gd name="connsiteX10" fmla="*/ 209550 w 796290"/>
                <a:gd name="connsiteY10" fmla="*/ 95250 h 830580"/>
                <a:gd name="connsiteX11" fmla="*/ 331470 w 796290"/>
                <a:gd name="connsiteY11" fmla="*/ 0 h 830580"/>
                <a:gd name="connsiteX12" fmla="*/ 472440 w 796290"/>
                <a:gd name="connsiteY12" fmla="*/ 3810 h 830580"/>
                <a:gd name="connsiteX13" fmla="*/ 605790 w 796290"/>
                <a:gd name="connsiteY13" fmla="*/ 38100 h 83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96290" h="830580">
                  <a:moveTo>
                    <a:pt x="605790" y="38100"/>
                  </a:moveTo>
                  <a:lnTo>
                    <a:pt x="796290" y="590550"/>
                  </a:lnTo>
                  <a:lnTo>
                    <a:pt x="632460" y="636270"/>
                  </a:lnTo>
                  <a:lnTo>
                    <a:pt x="518160" y="723900"/>
                  </a:lnTo>
                  <a:lnTo>
                    <a:pt x="457200" y="830580"/>
                  </a:lnTo>
                  <a:lnTo>
                    <a:pt x="316230" y="781050"/>
                  </a:lnTo>
                  <a:lnTo>
                    <a:pt x="129540" y="815340"/>
                  </a:lnTo>
                  <a:lnTo>
                    <a:pt x="34290" y="765810"/>
                  </a:lnTo>
                  <a:lnTo>
                    <a:pt x="0" y="468630"/>
                  </a:lnTo>
                  <a:lnTo>
                    <a:pt x="80010" y="278130"/>
                  </a:lnTo>
                  <a:lnTo>
                    <a:pt x="209550" y="95250"/>
                  </a:lnTo>
                  <a:lnTo>
                    <a:pt x="331470" y="0"/>
                  </a:lnTo>
                  <a:lnTo>
                    <a:pt x="472440" y="3810"/>
                  </a:lnTo>
                  <a:lnTo>
                    <a:pt x="605790" y="38100"/>
                  </a:lnTo>
                  <a:close/>
                </a:path>
              </a:pathLst>
            </a:custGeom>
            <a:solidFill>
              <a:srgbClr val="41719C">
                <a:alpha val="25098"/>
              </a:srgbClr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8" name="Freeform 1827"/>
            <p:cNvSpPr/>
            <p:nvPr/>
          </p:nvSpPr>
          <p:spPr>
            <a:xfrm>
              <a:off x="5497975" y="8194876"/>
              <a:ext cx="2326511" cy="1666754"/>
            </a:xfrm>
            <a:custGeom>
              <a:avLst/>
              <a:gdLst>
                <a:gd name="connsiteX0" fmla="*/ 0 w 2326511"/>
                <a:gd name="connsiteY0" fmla="*/ 1076446 h 1666754"/>
                <a:gd name="connsiteX1" fmla="*/ 81022 w 2326511"/>
                <a:gd name="connsiteY1" fmla="*/ 1342663 h 1666754"/>
                <a:gd name="connsiteX2" fmla="*/ 173620 w 2326511"/>
                <a:gd name="connsiteY2" fmla="*/ 1562582 h 1666754"/>
                <a:gd name="connsiteX3" fmla="*/ 300941 w 2326511"/>
                <a:gd name="connsiteY3" fmla="*/ 1666754 h 1666754"/>
                <a:gd name="connsiteX4" fmla="*/ 752354 w 2326511"/>
                <a:gd name="connsiteY4" fmla="*/ 1377387 h 1666754"/>
                <a:gd name="connsiteX5" fmla="*/ 1006997 w 2326511"/>
                <a:gd name="connsiteY5" fmla="*/ 1169043 h 1666754"/>
                <a:gd name="connsiteX6" fmla="*/ 1423686 w 2326511"/>
                <a:gd name="connsiteY6" fmla="*/ 949124 h 1666754"/>
                <a:gd name="connsiteX7" fmla="*/ 1932972 w 2326511"/>
                <a:gd name="connsiteY7" fmla="*/ 694481 h 1666754"/>
                <a:gd name="connsiteX8" fmla="*/ 2141316 w 2326511"/>
                <a:gd name="connsiteY8" fmla="*/ 428263 h 1666754"/>
                <a:gd name="connsiteX9" fmla="*/ 2326511 w 2326511"/>
                <a:gd name="connsiteY9" fmla="*/ 127321 h 1666754"/>
                <a:gd name="connsiteX10" fmla="*/ 2013995 w 2326511"/>
                <a:gd name="connsiteY10" fmla="*/ 0 h 1666754"/>
                <a:gd name="connsiteX11" fmla="*/ 1585731 w 2326511"/>
                <a:gd name="connsiteY11" fmla="*/ 104172 h 1666754"/>
                <a:gd name="connsiteX12" fmla="*/ 1041721 w 2326511"/>
                <a:gd name="connsiteY12" fmla="*/ 138896 h 1666754"/>
                <a:gd name="connsiteX13" fmla="*/ 810228 w 2326511"/>
                <a:gd name="connsiteY13" fmla="*/ 300942 h 1666754"/>
                <a:gd name="connsiteX14" fmla="*/ 451412 w 2326511"/>
                <a:gd name="connsiteY14" fmla="*/ 497711 h 1666754"/>
                <a:gd name="connsiteX15" fmla="*/ 173620 w 2326511"/>
                <a:gd name="connsiteY15" fmla="*/ 717630 h 1666754"/>
                <a:gd name="connsiteX16" fmla="*/ 0 w 2326511"/>
                <a:gd name="connsiteY16" fmla="*/ 891251 h 1666754"/>
                <a:gd name="connsiteX17" fmla="*/ 0 w 2326511"/>
                <a:gd name="connsiteY17" fmla="*/ 1076446 h 1666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326511" h="1666754">
                  <a:moveTo>
                    <a:pt x="0" y="1076446"/>
                  </a:moveTo>
                  <a:lnTo>
                    <a:pt x="81022" y="1342663"/>
                  </a:lnTo>
                  <a:lnTo>
                    <a:pt x="173620" y="1562582"/>
                  </a:lnTo>
                  <a:lnTo>
                    <a:pt x="300941" y="1666754"/>
                  </a:lnTo>
                  <a:lnTo>
                    <a:pt x="752354" y="1377387"/>
                  </a:lnTo>
                  <a:lnTo>
                    <a:pt x="1006997" y="1169043"/>
                  </a:lnTo>
                  <a:lnTo>
                    <a:pt x="1423686" y="949124"/>
                  </a:lnTo>
                  <a:lnTo>
                    <a:pt x="1932972" y="694481"/>
                  </a:lnTo>
                  <a:lnTo>
                    <a:pt x="2141316" y="428263"/>
                  </a:lnTo>
                  <a:lnTo>
                    <a:pt x="2326511" y="127321"/>
                  </a:lnTo>
                  <a:lnTo>
                    <a:pt x="2013995" y="0"/>
                  </a:lnTo>
                  <a:lnTo>
                    <a:pt x="1585731" y="104172"/>
                  </a:lnTo>
                  <a:lnTo>
                    <a:pt x="1041721" y="138896"/>
                  </a:lnTo>
                  <a:lnTo>
                    <a:pt x="810228" y="300942"/>
                  </a:lnTo>
                  <a:lnTo>
                    <a:pt x="451412" y="497711"/>
                  </a:lnTo>
                  <a:lnTo>
                    <a:pt x="173620" y="717630"/>
                  </a:lnTo>
                  <a:lnTo>
                    <a:pt x="0" y="891251"/>
                  </a:lnTo>
                  <a:lnTo>
                    <a:pt x="0" y="1076446"/>
                  </a:lnTo>
                  <a:close/>
                </a:path>
              </a:pathLst>
            </a:custGeom>
            <a:solidFill>
              <a:srgbClr val="41719C">
                <a:alpha val="24706"/>
              </a:srgbClr>
            </a:solidFill>
            <a:ln w="28575">
              <a:solidFill>
                <a:srgbClr val="41719C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829" name="Group 1075"/>
            <p:cNvGrpSpPr>
              <a:grpSpLocks/>
            </p:cNvGrpSpPr>
            <p:nvPr/>
          </p:nvGrpSpPr>
          <p:grpSpPr bwMode="auto">
            <a:xfrm>
              <a:off x="6344647" y="8939353"/>
              <a:ext cx="720725" cy="88900"/>
              <a:chOff x="8426" y="5788"/>
              <a:chExt cx="454" cy="56"/>
            </a:xfrm>
          </p:grpSpPr>
          <p:grpSp>
            <p:nvGrpSpPr>
              <p:cNvPr id="196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7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8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8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8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6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7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7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7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7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30" name="Group 1075"/>
            <p:cNvGrpSpPr>
              <a:grpSpLocks/>
            </p:cNvGrpSpPr>
            <p:nvPr/>
          </p:nvGrpSpPr>
          <p:grpSpPr bwMode="auto">
            <a:xfrm>
              <a:off x="5531891" y="9171704"/>
              <a:ext cx="720725" cy="88900"/>
              <a:chOff x="8426" y="5788"/>
              <a:chExt cx="454" cy="56"/>
            </a:xfrm>
          </p:grpSpPr>
          <p:grpSp>
            <p:nvGrpSpPr>
              <p:cNvPr id="194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5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6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6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6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4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5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5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5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5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31" name="Group 1076"/>
            <p:cNvGrpSpPr>
              <a:grpSpLocks/>
            </p:cNvGrpSpPr>
            <p:nvPr/>
          </p:nvGrpSpPr>
          <p:grpSpPr bwMode="auto">
            <a:xfrm>
              <a:off x="5896972" y="9451622"/>
              <a:ext cx="311150" cy="82550"/>
              <a:chOff x="8330" y="5692"/>
              <a:chExt cx="196" cy="52"/>
            </a:xfrm>
          </p:grpSpPr>
          <p:grpSp>
            <p:nvGrpSpPr>
              <p:cNvPr id="193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4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4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32" name="Group 1087"/>
            <p:cNvGrpSpPr>
              <a:grpSpLocks/>
            </p:cNvGrpSpPr>
            <p:nvPr/>
          </p:nvGrpSpPr>
          <p:grpSpPr bwMode="auto">
            <a:xfrm flipH="1">
              <a:off x="5671524" y="9666647"/>
              <a:ext cx="142875" cy="82550"/>
              <a:chOff x="8460" y="6344"/>
              <a:chExt cx="90" cy="52"/>
            </a:xfrm>
          </p:grpSpPr>
          <p:sp>
            <p:nvSpPr>
              <p:cNvPr id="193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3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33" name="Group 1075"/>
            <p:cNvGrpSpPr>
              <a:grpSpLocks/>
            </p:cNvGrpSpPr>
            <p:nvPr/>
          </p:nvGrpSpPr>
          <p:grpSpPr bwMode="auto">
            <a:xfrm>
              <a:off x="6000159" y="8668961"/>
              <a:ext cx="720725" cy="88900"/>
              <a:chOff x="8426" y="5788"/>
              <a:chExt cx="454" cy="56"/>
            </a:xfrm>
          </p:grpSpPr>
          <p:grpSp>
            <p:nvGrpSpPr>
              <p:cNvPr id="191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2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2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3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2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91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91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1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2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1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34" name="Group 1075"/>
            <p:cNvGrpSpPr>
              <a:grpSpLocks/>
            </p:cNvGrpSpPr>
            <p:nvPr/>
          </p:nvGrpSpPr>
          <p:grpSpPr bwMode="auto">
            <a:xfrm>
              <a:off x="7001872" y="8439498"/>
              <a:ext cx="720725" cy="88900"/>
              <a:chOff x="8426" y="5788"/>
              <a:chExt cx="454" cy="56"/>
            </a:xfrm>
          </p:grpSpPr>
          <p:grpSp>
            <p:nvGrpSpPr>
              <p:cNvPr id="189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90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90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1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90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9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9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9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9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35" name="Group 1087"/>
            <p:cNvGrpSpPr>
              <a:grpSpLocks/>
            </p:cNvGrpSpPr>
            <p:nvPr/>
          </p:nvGrpSpPr>
          <p:grpSpPr bwMode="auto">
            <a:xfrm flipH="1">
              <a:off x="7109230" y="8291787"/>
              <a:ext cx="142875" cy="82550"/>
              <a:chOff x="8460" y="6344"/>
              <a:chExt cx="90" cy="52"/>
            </a:xfrm>
          </p:grpSpPr>
          <p:sp>
            <p:nvSpPr>
              <p:cNvPr id="188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36" name="Group 1087"/>
            <p:cNvGrpSpPr>
              <a:grpSpLocks/>
            </p:cNvGrpSpPr>
            <p:nvPr/>
          </p:nvGrpSpPr>
          <p:grpSpPr bwMode="auto">
            <a:xfrm flipH="1">
              <a:off x="7208017" y="8705474"/>
              <a:ext cx="142875" cy="82550"/>
              <a:chOff x="8460" y="6344"/>
              <a:chExt cx="90" cy="52"/>
            </a:xfrm>
          </p:grpSpPr>
          <p:sp>
            <p:nvSpPr>
              <p:cNvPr id="187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7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37" name="Group 1075"/>
            <p:cNvGrpSpPr>
              <a:grpSpLocks/>
            </p:cNvGrpSpPr>
            <p:nvPr/>
          </p:nvGrpSpPr>
          <p:grpSpPr bwMode="auto">
            <a:xfrm>
              <a:off x="4693575" y="9586876"/>
              <a:ext cx="720725" cy="88900"/>
              <a:chOff x="8426" y="5788"/>
              <a:chExt cx="454" cy="56"/>
            </a:xfrm>
          </p:grpSpPr>
          <p:grpSp>
            <p:nvGrpSpPr>
              <p:cNvPr id="185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6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7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7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5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6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6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6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838" name="Group 1076"/>
            <p:cNvGrpSpPr>
              <a:grpSpLocks/>
            </p:cNvGrpSpPr>
            <p:nvPr/>
          </p:nvGrpSpPr>
          <p:grpSpPr bwMode="auto">
            <a:xfrm>
              <a:off x="4939755" y="9335033"/>
              <a:ext cx="311150" cy="82550"/>
              <a:chOff x="8330" y="5692"/>
              <a:chExt cx="196" cy="52"/>
            </a:xfrm>
          </p:grpSpPr>
          <p:grpSp>
            <p:nvGrpSpPr>
              <p:cNvPr id="184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5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5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39" name="Group 1076"/>
            <p:cNvGrpSpPr>
              <a:grpSpLocks/>
            </p:cNvGrpSpPr>
            <p:nvPr/>
          </p:nvGrpSpPr>
          <p:grpSpPr bwMode="auto">
            <a:xfrm>
              <a:off x="4927055" y="9839148"/>
              <a:ext cx="311150" cy="82550"/>
              <a:chOff x="8330" y="5692"/>
              <a:chExt cx="196" cy="52"/>
            </a:xfrm>
          </p:grpSpPr>
          <p:grpSp>
            <p:nvGrpSpPr>
              <p:cNvPr id="184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4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4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1990" name="Freeform 1989"/>
          <p:cNvSpPr/>
          <p:nvPr/>
        </p:nvSpPr>
        <p:spPr>
          <a:xfrm>
            <a:off x="6330556" y="10706438"/>
            <a:ext cx="1784184" cy="1123128"/>
          </a:xfrm>
          <a:custGeom>
            <a:avLst/>
            <a:gdLst>
              <a:gd name="connsiteX0" fmla="*/ 440061 w 1784184"/>
              <a:gd name="connsiteY0" fmla="*/ 162046 h 1123128"/>
              <a:gd name="connsiteX1" fmla="*/ 115970 w 1784184"/>
              <a:gd name="connsiteY1" fmla="*/ 300942 h 1123128"/>
              <a:gd name="connsiteX2" fmla="*/ 223 w 1784184"/>
              <a:gd name="connsiteY2" fmla="*/ 625033 h 1123128"/>
              <a:gd name="connsiteX3" fmla="*/ 139119 w 1784184"/>
              <a:gd name="connsiteY3" fmla="*/ 844952 h 1123128"/>
              <a:gd name="connsiteX4" fmla="*/ 359038 w 1784184"/>
              <a:gd name="connsiteY4" fmla="*/ 1099595 h 1123128"/>
              <a:gd name="connsiteX5" fmla="*/ 764152 w 1784184"/>
              <a:gd name="connsiteY5" fmla="*/ 1076446 h 1123128"/>
              <a:gd name="connsiteX6" fmla="*/ 1238714 w 1784184"/>
              <a:gd name="connsiteY6" fmla="*/ 787079 h 1123128"/>
              <a:gd name="connsiteX7" fmla="*/ 1759575 w 1784184"/>
              <a:gd name="connsiteY7" fmla="*/ 520861 h 1123128"/>
              <a:gd name="connsiteX8" fmla="*/ 1666977 w 1784184"/>
              <a:gd name="connsiteY8" fmla="*/ 173621 h 1123128"/>
              <a:gd name="connsiteX9" fmla="*/ 1377610 w 1784184"/>
              <a:gd name="connsiteY9" fmla="*/ 0 h 1123128"/>
              <a:gd name="connsiteX10" fmla="*/ 440061 w 1784184"/>
              <a:gd name="connsiteY10" fmla="*/ 162046 h 1123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84184" h="1123128">
                <a:moveTo>
                  <a:pt x="440061" y="162046"/>
                </a:moveTo>
                <a:cubicBezTo>
                  <a:pt x="229788" y="212203"/>
                  <a:pt x="189276" y="223778"/>
                  <a:pt x="115970" y="300942"/>
                </a:cubicBezTo>
                <a:cubicBezTo>
                  <a:pt x="42664" y="378106"/>
                  <a:pt x="-3635" y="534365"/>
                  <a:pt x="223" y="625033"/>
                </a:cubicBezTo>
                <a:cubicBezTo>
                  <a:pt x="4081" y="715701"/>
                  <a:pt x="79316" y="765858"/>
                  <a:pt x="139119" y="844952"/>
                </a:cubicBezTo>
                <a:cubicBezTo>
                  <a:pt x="198922" y="924046"/>
                  <a:pt x="254866" y="1061013"/>
                  <a:pt x="359038" y="1099595"/>
                </a:cubicBezTo>
                <a:cubicBezTo>
                  <a:pt x="463210" y="1138177"/>
                  <a:pt x="617539" y="1128532"/>
                  <a:pt x="764152" y="1076446"/>
                </a:cubicBezTo>
                <a:cubicBezTo>
                  <a:pt x="910765" y="1024360"/>
                  <a:pt x="1072810" y="879676"/>
                  <a:pt x="1238714" y="787079"/>
                </a:cubicBezTo>
                <a:cubicBezTo>
                  <a:pt x="1404618" y="694482"/>
                  <a:pt x="1688198" y="623104"/>
                  <a:pt x="1759575" y="520861"/>
                </a:cubicBezTo>
                <a:cubicBezTo>
                  <a:pt x="1830952" y="418618"/>
                  <a:pt x="1730638" y="260431"/>
                  <a:pt x="1666977" y="173621"/>
                </a:cubicBezTo>
                <a:cubicBezTo>
                  <a:pt x="1603316" y="86811"/>
                  <a:pt x="1582096" y="0"/>
                  <a:pt x="1377610" y="0"/>
                </a:cubicBezTo>
                <a:cubicBezTo>
                  <a:pt x="1173124" y="0"/>
                  <a:pt x="650334" y="111889"/>
                  <a:pt x="440061" y="162046"/>
                </a:cubicBezTo>
                <a:close/>
              </a:path>
            </a:pathLst>
          </a:custGeom>
          <a:solidFill>
            <a:srgbClr val="41719C">
              <a:alpha val="25882"/>
            </a:srgbClr>
          </a:solidFill>
          <a:ln w="28575">
            <a:solidFill>
              <a:srgbClr val="41719C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91" name="Group 1075"/>
          <p:cNvGrpSpPr>
            <a:grpSpLocks/>
          </p:cNvGrpSpPr>
          <p:nvPr/>
        </p:nvGrpSpPr>
        <p:grpSpPr bwMode="auto">
          <a:xfrm>
            <a:off x="6382438" y="11223552"/>
            <a:ext cx="720725" cy="88900"/>
            <a:chOff x="8426" y="5788"/>
            <a:chExt cx="454" cy="56"/>
          </a:xfrm>
        </p:grpSpPr>
        <p:grpSp>
          <p:nvGrpSpPr>
            <p:cNvPr id="199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0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0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1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1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0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9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99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9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9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9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9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0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9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12" name="Group 1075"/>
          <p:cNvGrpSpPr>
            <a:grpSpLocks/>
          </p:cNvGrpSpPr>
          <p:nvPr/>
        </p:nvGrpSpPr>
        <p:grpSpPr bwMode="auto">
          <a:xfrm>
            <a:off x="6816938" y="11437659"/>
            <a:ext cx="720725" cy="88900"/>
            <a:chOff x="8426" y="5788"/>
            <a:chExt cx="454" cy="56"/>
          </a:xfrm>
        </p:grpSpPr>
        <p:grpSp>
          <p:nvGrpSpPr>
            <p:cNvPr id="201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1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1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1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1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1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2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1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33" name="Group 1076"/>
          <p:cNvGrpSpPr>
            <a:grpSpLocks/>
          </p:cNvGrpSpPr>
          <p:nvPr/>
        </p:nvGrpSpPr>
        <p:grpSpPr bwMode="auto">
          <a:xfrm>
            <a:off x="6628589" y="11642424"/>
            <a:ext cx="311150" cy="82550"/>
            <a:chOff x="8330" y="5692"/>
            <a:chExt cx="196" cy="52"/>
          </a:xfrm>
        </p:grpSpPr>
        <p:grpSp>
          <p:nvGrpSpPr>
            <p:cNvPr id="2034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36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7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8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9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0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1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2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35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43" name="Group 1075"/>
          <p:cNvGrpSpPr>
            <a:grpSpLocks/>
          </p:cNvGrpSpPr>
          <p:nvPr/>
        </p:nvGrpSpPr>
        <p:grpSpPr bwMode="auto">
          <a:xfrm>
            <a:off x="7119198" y="10770426"/>
            <a:ext cx="720725" cy="88900"/>
            <a:chOff x="8426" y="5788"/>
            <a:chExt cx="454" cy="56"/>
          </a:xfrm>
        </p:grpSpPr>
        <p:grpSp>
          <p:nvGrpSpPr>
            <p:cNvPr id="204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7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7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7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4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4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6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6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6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7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4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083" name="Group 1075"/>
          <p:cNvGrpSpPr>
            <a:grpSpLocks/>
          </p:cNvGrpSpPr>
          <p:nvPr/>
        </p:nvGrpSpPr>
        <p:grpSpPr bwMode="auto">
          <a:xfrm>
            <a:off x="7328748" y="10969667"/>
            <a:ext cx="720725" cy="88900"/>
            <a:chOff x="8426" y="5788"/>
            <a:chExt cx="454" cy="56"/>
          </a:xfrm>
        </p:grpSpPr>
        <p:grpSp>
          <p:nvGrpSpPr>
            <p:cNvPr id="208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09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9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0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9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08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08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08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8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09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08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04" name="Group 1075"/>
          <p:cNvGrpSpPr>
            <a:grpSpLocks/>
          </p:cNvGrpSpPr>
          <p:nvPr/>
        </p:nvGrpSpPr>
        <p:grpSpPr bwMode="auto">
          <a:xfrm>
            <a:off x="6550874" y="10961947"/>
            <a:ext cx="720725" cy="88900"/>
            <a:chOff x="8426" y="5788"/>
            <a:chExt cx="454" cy="56"/>
          </a:xfrm>
        </p:grpSpPr>
        <p:grpSp>
          <p:nvGrpSpPr>
            <p:cNvPr id="210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11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1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2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1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10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10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10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11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8100">
                  <a:solidFill>
                    <a:srgbClr val="41719C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10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125" name="Group 1076"/>
          <p:cNvGrpSpPr>
            <a:grpSpLocks/>
          </p:cNvGrpSpPr>
          <p:nvPr/>
        </p:nvGrpSpPr>
        <p:grpSpPr bwMode="auto">
          <a:xfrm>
            <a:off x="7420663" y="11223552"/>
            <a:ext cx="311150" cy="82550"/>
            <a:chOff x="8330" y="5692"/>
            <a:chExt cx="196" cy="52"/>
          </a:xfrm>
        </p:grpSpPr>
        <p:grpSp>
          <p:nvGrpSpPr>
            <p:cNvPr id="212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12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2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3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3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3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3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3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12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79" name="Freeform 78"/>
          <p:cNvSpPr/>
          <p:nvPr/>
        </p:nvSpPr>
        <p:spPr>
          <a:xfrm>
            <a:off x="5799983" y="10980276"/>
            <a:ext cx="2827020" cy="1394460"/>
          </a:xfrm>
          <a:custGeom>
            <a:avLst/>
            <a:gdLst>
              <a:gd name="connsiteX0" fmla="*/ 0 w 2827020"/>
              <a:gd name="connsiteY0" fmla="*/ 1394460 h 1394460"/>
              <a:gd name="connsiteX1" fmla="*/ 655320 w 2827020"/>
              <a:gd name="connsiteY1" fmla="*/ 1249680 h 1394460"/>
              <a:gd name="connsiteX2" fmla="*/ 922020 w 2827020"/>
              <a:gd name="connsiteY2" fmla="*/ 1143000 h 1394460"/>
              <a:gd name="connsiteX3" fmla="*/ 1188720 w 2827020"/>
              <a:gd name="connsiteY3" fmla="*/ 952500 h 1394460"/>
              <a:gd name="connsiteX4" fmla="*/ 1638300 w 2827020"/>
              <a:gd name="connsiteY4" fmla="*/ 716280 h 1394460"/>
              <a:gd name="connsiteX5" fmla="*/ 2011680 w 2827020"/>
              <a:gd name="connsiteY5" fmla="*/ 548640 h 1394460"/>
              <a:gd name="connsiteX6" fmla="*/ 2438400 w 2827020"/>
              <a:gd name="connsiteY6" fmla="*/ 373380 h 1394460"/>
              <a:gd name="connsiteX7" fmla="*/ 2621280 w 2827020"/>
              <a:gd name="connsiteY7" fmla="*/ 304800 h 1394460"/>
              <a:gd name="connsiteX8" fmla="*/ 2689860 w 2827020"/>
              <a:gd name="connsiteY8" fmla="*/ 205740 h 1394460"/>
              <a:gd name="connsiteX9" fmla="*/ 2727960 w 2827020"/>
              <a:gd name="connsiteY9" fmla="*/ 83820 h 1394460"/>
              <a:gd name="connsiteX10" fmla="*/ 2827020 w 2827020"/>
              <a:gd name="connsiteY10" fmla="*/ 0 h 1394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27020" h="1394460">
                <a:moveTo>
                  <a:pt x="0" y="1394460"/>
                </a:moveTo>
                <a:lnTo>
                  <a:pt x="655320" y="1249680"/>
                </a:lnTo>
                <a:lnTo>
                  <a:pt x="922020" y="1143000"/>
                </a:lnTo>
                <a:lnTo>
                  <a:pt x="1188720" y="952500"/>
                </a:lnTo>
                <a:lnTo>
                  <a:pt x="1638300" y="716280"/>
                </a:lnTo>
                <a:lnTo>
                  <a:pt x="2011680" y="548640"/>
                </a:lnTo>
                <a:lnTo>
                  <a:pt x="2438400" y="373380"/>
                </a:lnTo>
                <a:lnTo>
                  <a:pt x="2621280" y="304800"/>
                </a:lnTo>
                <a:lnTo>
                  <a:pt x="2689860" y="205740"/>
                </a:lnTo>
                <a:lnTo>
                  <a:pt x="2727960" y="83820"/>
                </a:lnTo>
                <a:lnTo>
                  <a:pt x="2827020" y="0"/>
                </a:lnTo>
              </a:path>
            </a:pathLst>
          </a:custGeom>
          <a:noFill/>
          <a:ln w="5715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4" name="Freeform 93"/>
          <p:cNvSpPr/>
          <p:nvPr/>
        </p:nvSpPr>
        <p:spPr>
          <a:xfrm>
            <a:off x="8185043" y="10500216"/>
            <a:ext cx="2705100" cy="2125980"/>
          </a:xfrm>
          <a:custGeom>
            <a:avLst/>
            <a:gdLst>
              <a:gd name="connsiteX0" fmla="*/ 0 w 2705100"/>
              <a:gd name="connsiteY0" fmla="*/ 0 h 2125980"/>
              <a:gd name="connsiteX1" fmla="*/ 594360 w 2705100"/>
              <a:gd name="connsiteY1" fmla="*/ 640080 h 2125980"/>
              <a:gd name="connsiteX2" fmla="*/ 762000 w 2705100"/>
              <a:gd name="connsiteY2" fmla="*/ 807720 h 2125980"/>
              <a:gd name="connsiteX3" fmla="*/ 716280 w 2705100"/>
              <a:gd name="connsiteY3" fmla="*/ 906780 h 2125980"/>
              <a:gd name="connsiteX4" fmla="*/ 746760 w 2705100"/>
              <a:gd name="connsiteY4" fmla="*/ 1104900 h 2125980"/>
              <a:gd name="connsiteX5" fmla="*/ 815340 w 2705100"/>
              <a:gd name="connsiteY5" fmla="*/ 1165860 h 2125980"/>
              <a:gd name="connsiteX6" fmla="*/ 838200 w 2705100"/>
              <a:gd name="connsiteY6" fmla="*/ 1409700 h 2125980"/>
              <a:gd name="connsiteX7" fmla="*/ 701040 w 2705100"/>
              <a:gd name="connsiteY7" fmla="*/ 1737360 h 2125980"/>
              <a:gd name="connsiteX8" fmla="*/ 998220 w 2705100"/>
              <a:gd name="connsiteY8" fmla="*/ 1729740 h 2125980"/>
              <a:gd name="connsiteX9" fmla="*/ 1127760 w 2705100"/>
              <a:gd name="connsiteY9" fmla="*/ 2011680 h 2125980"/>
              <a:gd name="connsiteX10" fmla="*/ 1287780 w 2705100"/>
              <a:gd name="connsiteY10" fmla="*/ 2125980 h 2125980"/>
              <a:gd name="connsiteX11" fmla="*/ 1889760 w 2705100"/>
              <a:gd name="connsiteY11" fmla="*/ 2042160 h 2125980"/>
              <a:gd name="connsiteX12" fmla="*/ 2263140 w 2705100"/>
              <a:gd name="connsiteY12" fmla="*/ 2049780 h 2125980"/>
              <a:gd name="connsiteX13" fmla="*/ 2705100 w 2705100"/>
              <a:gd name="connsiteY13" fmla="*/ 2026920 h 212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05100" h="2125980">
                <a:moveTo>
                  <a:pt x="0" y="0"/>
                </a:moveTo>
                <a:lnTo>
                  <a:pt x="594360" y="640080"/>
                </a:lnTo>
                <a:lnTo>
                  <a:pt x="762000" y="807720"/>
                </a:lnTo>
                <a:lnTo>
                  <a:pt x="716280" y="906780"/>
                </a:lnTo>
                <a:lnTo>
                  <a:pt x="746760" y="1104900"/>
                </a:lnTo>
                <a:lnTo>
                  <a:pt x="815340" y="1165860"/>
                </a:lnTo>
                <a:lnTo>
                  <a:pt x="838200" y="1409700"/>
                </a:lnTo>
                <a:lnTo>
                  <a:pt x="701040" y="1737360"/>
                </a:lnTo>
                <a:lnTo>
                  <a:pt x="998220" y="1729740"/>
                </a:lnTo>
                <a:lnTo>
                  <a:pt x="1127760" y="2011680"/>
                </a:lnTo>
                <a:lnTo>
                  <a:pt x="1287780" y="2125980"/>
                </a:lnTo>
                <a:lnTo>
                  <a:pt x="1889760" y="2042160"/>
                </a:lnTo>
                <a:lnTo>
                  <a:pt x="2263140" y="2049780"/>
                </a:lnTo>
                <a:lnTo>
                  <a:pt x="2705100" y="20269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3" name="Freeform 102"/>
          <p:cNvSpPr/>
          <p:nvPr/>
        </p:nvSpPr>
        <p:spPr>
          <a:xfrm>
            <a:off x="6859163" y="12047076"/>
            <a:ext cx="129540" cy="434340"/>
          </a:xfrm>
          <a:custGeom>
            <a:avLst/>
            <a:gdLst>
              <a:gd name="connsiteX0" fmla="*/ 0 w 129540"/>
              <a:gd name="connsiteY0" fmla="*/ 0 h 434340"/>
              <a:gd name="connsiteX1" fmla="*/ 129540 w 12954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434340">
                <a:moveTo>
                  <a:pt x="0" y="0"/>
                </a:moveTo>
                <a:lnTo>
                  <a:pt x="12954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" name="Freeform 103"/>
          <p:cNvSpPr/>
          <p:nvPr/>
        </p:nvSpPr>
        <p:spPr>
          <a:xfrm>
            <a:off x="7110623" y="11909916"/>
            <a:ext cx="868680" cy="1463040"/>
          </a:xfrm>
          <a:custGeom>
            <a:avLst/>
            <a:gdLst>
              <a:gd name="connsiteX0" fmla="*/ 0 w 868680"/>
              <a:gd name="connsiteY0" fmla="*/ 0 h 1463040"/>
              <a:gd name="connsiteX1" fmla="*/ 266700 w 868680"/>
              <a:gd name="connsiteY1" fmla="*/ 441960 h 1463040"/>
              <a:gd name="connsiteX2" fmla="*/ 213360 w 868680"/>
              <a:gd name="connsiteY2" fmla="*/ 510540 h 1463040"/>
              <a:gd name="connsiteX3" fmla="*/ 419100 w 868680"/>
              <a:gd name="connsiteY3" fmla="*/ 739140 h 1463040"/>
              <a:gd name="connsiteX4" fmla="*/ 365760 w 868680"/>
              <a:gd name="connsiteY4" fmla="*/ 807720 h 1463040"/>
              <a:gd name="connsiteX5" fmla="*/ 868680 w 868680"/>
              <a:gd name="connsiteY5" fmla="*/ 1402080 h 1463040"/>
              <a:gd name="connsiteX6" fmla="*/ 822960 w 868680"/>
              <a:gd name="connsiteY6" fmla="*/ 1463040 h 1463040"/>
              <a:gd name="connsiteX7" fmla="*/ 373380 w 868680"/>
              <a:gd name="connsiteY7" fmla="*/ 1325880 h 1463040"/>
              <a:gd name="connsiteX8" fmla="*/ 213360 w 868680"/>
              <a:gd name="connsiteY8" fmla="*/ 1158240 h 1463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68680" h="1463040">
                <a:moveTo>
                  <a:pt x="0" y="0"/>
                </a:moveTo>
                <a:lnTo>
                  <a:pt x="266700" y="441960"/>
                </a:lnTo>
                <a:lnTo>
                  <a:pt x="213360" y="510540"/>
                </a:lnTo>
                <a:lnTo>
                  <a:pt x="419100" y="739140"/>
                </a:lnTo>
                <a:lnTo>
                  <a:pt x="365760" y="807720"/>
                </a:lnTo>
                <a:lnTo>
                  <a:pt x="868680" y="1402080"/>
                </a:lnTo>
                <a:lnTo>
                  <a:pt x="822960" y="1463040"/>
                </a:lnTo>
                <a:lnTo>
                  <a:pt x="373380" y="1325880"/>
                </a:lnTo>
                <a:lnTo>
                  <a:pt x="213360" y="1158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5" name="Freeform 104"/>
          <p:cNvSpPr/>
          <p:nvPr/>
        </p:nvSpPr>
        <p:spPr>
          <a:xfrm>
            <a:off x="7544963" y="11361276"/>
            <a:ext cx="541020" cy="868680"/>
          </a:xfrm>
          <a:custGeom>
            <a:avLst/>
            <a:gdLst>
              <a:gd name="connsiteX0" fmla="*/ 0 w 541020"/>
              <a:gd name="connsiteY0" fmla="*/ 297180 h 868680"/>
              <a:gd name="connsiteX1" fmla="*/ 289560 w 541020"/>
              <a:gd name="connsiteY1" fmla="*/ 868680 h 868680"/>
              <a:gd name="connsiteX2" fmla="*/ 541020 w 541020"/>
              <a:gd name="connsiteY2" fmla="*/ 693420 h 868680"/>
              <a:gd name="connsiteX3" fmla="*/ 289560 w 541020"/>
              <a:gd name="connsiteY3" fmla="*/ 167640 h 868680"/>
              <a:gd name="connsiteX4" fmla="*/ 228600 w 541020"/>
              <a:gd name="connsiteY4" fmla="*/ 114300 h 868680"/>
              <a:gd name="connsiteX5" fmla="*/ 243840 w 541020"/>
              <a:gd name="connsiteY5" fmla="*/ 0 h 86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020" h="868680">
                <a:moveTo>
                  <a:pt x="0" y="297180"/>
                </a:moveTo>
                <a:lnTo>
                  <a:pt x="289560" y="868680"/>
                </a:lnTo>
                <a:lnTo>
                  <a:pt x="541020" y="693420"/>
                </a:lnTo>
                <a:lnTo>
                  <a:pt x="289560" y="167640"/>
                </a:lnTo>
                <a:lnTo>
                  <a:pt x="228600" y="114300"/>
                </a:lnTo>
                <a:lnTo>
                  <a:pt x="2438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6" name="Freeform 105"/>
          <p:cNvSpPr/>
          <p:nvPr/>
        </p:nvSpPr>
        <p:spPr>
          <a:xfrm>
            <a:off x="7263023" y="11688936"/>
            <a:ext cx="106680" cy="236220"/>
          </a:xfrm>
          <a:custGeom>
            <a:avLst/>
            <a:gdLst>
              <a:gd name="connsiteX0" fmla="*/ 0 w 106680"/>
              <a:gd name="connsiteY0" fmla="*/ 0 h 236220"/>
              <a:gd name="connsiteX1" fmla="*/ 106680 w 106680"/>
              <a:gd name="connsiteY1" fmla="*/ 236220 h 23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6680" h="236220">
                <a:moveTo>
                  <a:pt x="0" y="0"/>
                </a:moveTo>
                <a:lnTo>
                  <a:pt x="106680" y="236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7" name="Freeform 106"/>
          <p:cNvSpPr/>
          <p:nvPr/>
        </p:nvSpPr>
        <p:spPr>
          <a:xfrm>
            <a:off x="9190883" y="10454496"/>
            <a:ext cx="2346960" cy="1760220"/>
          </a:xfrm>
          <a:custGeom>
            <a:avLst/>
            <a:gdLst>
              <a:gd name="connsiteX0" fmla="*/ 2346960 w 2346960"/>
              <a:gd name="connsiteY0" fmla="*/ 579120 h 1760220"/>
              <a:gd name="connsiteX1" fmla="*/ 1836420 w 2346960"/>
              <a:gd name="connsiteY1" fmla="*/ 594360 h 1760220"/>
              <a:gd name="connsiteX2" fmla="*/ 914400 w 2346960"/>
              <a:gd name="connsiteY2" fmla="*/ 0 h 1760220"/>
              <a:gd name="connsiteX3" fmla="*/ 495300 w 2346960"/>
              <a:gd name="connsiteY3" fmla="*/ 632460 h 1760220"/>
              <a:gd name="connsiteX4" fmla="*/ 198120 w 2346960"/>
              <a:gd name="connsiteY4" fmla="*/ 1234440 h 1760220"/>
              <a:gd name="connsiteX5" fmla="*/ 76200 w 2346960"/>
              <a:gd name="connsiteY5" fmla="*/ 1760220 h 1760220"/>
              <a:gd name="connsiteX6" fmla="*/ 0 w 2346960"/>
              <a:gd name="connsiteY6" fmla="*/ 1752600 h 1760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46960" h="1760220">
                <a:moveTo>
                  <a:pt x="2346960" y="579120"/>
                </a:moveTo>
                <a:lnTo>
                  <a:pt x="1836420" y="594360"/>
                </a:lnTo>
                <a:lnTo>
                  <a:pt x="914400" y="0"/>
                </a:lnTo>
                <a:lnTo>
                  <a:pt x="495300" y="632460"/>
                </a:lnTo>
                <a:lnTo>
                  <a:pt x="198120" y="1234440"/>
                </a:lnTo>
                <a:lnTo>
                  <a:pt x="76200" y="1760220"/>
                </a:lnTo>
                <a:lnTo>
                  <a:pt x="0" y="1752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Freeform 107"/>
          <p:cNvSpPr/>
          <p:nvPr/>
        </p:nvSpPr>
        <p:spPr>
          <a:xfrm>
            <a:off x="8924183" y="10286856"/>
            <a:ext cx="792480" cy="769620"/>
          </a:xfrm>
          <a:custGeom>
            <a:avLst/>
            <a:gdLst>
              <a:gd name="connsiteX0" fmla="*/ 190500 w 792480"/>
              <a:gd name="connsiteY0" fmla="*/ 0 h 769620"/>
              <a:gd name="connsiteX1" fmla="*/ 0 w 792480"/>
              <a:gd name="connsiteY1" fmla="*/ 312420 h 769620"/>
              <a:gd name="connsiteX2" fmla="*/ 792480 w 792480"/>
              <a:gd name="connsiteY2" fmla="*/ 76962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92480" h="769620">
                <a:moveTo>
                  <a:pt x="190500" y="0"/>
                </a:moveTo>
                <a:lnTo>
                  <a:pt x="0" y="312420"/>
                </a:lnTo>
                <a:lnTo>
                  <a:pt x="792480" y="7696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>
            <a:off x="9267083" y="10644996"/>
            <a:ext cx="312420" cy="449580"/>
          </a:xfrm>
          <a:custGeom>
            <a:avLst/>
            <a:gdLst>
              <a:gd name="connsiteX0" fmla="*/ 312420 w 312420"/>
              <a:gd name="connsiteY0" fmla="*/ 0 h 449580"/>
              <a:gd name="connsiteX1" fmla="*/ 0 w 312420"/>
              <a:gd name="connsiteY1" fmla="*/ 44958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449580">
                <a:moveTo>
                  <a:pt x="312420" y="0"/>
                </a:moveTo>
                <a:lnTo>
                  <a:pt x="0" y="4495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" name="Freeform 109"/>
          <p:cNvSpPr/>
          <p:nvPr/>
        </p:nvSpPr>
        <p:spPr>
          <a:xfrm>
            <a:off x="9114683" y="10751676"/>
            <a:ext cx="121920" cy="205740"/>
          </a:xfrm>
          <a:custGeom>
            <a:avLst/>
            <a:gdLst>
              <a:gd name="connsiteX0" fmla="*/ 121920 w 121920"/>
              <a:gd name="connsiteY0" fmla="*/ 0 h 205740"/>
              <a:gd name="connsiteX1" fmla="*/ 121920 w 121920"/>
              <a:gd name="connsiteY1" fmla="*/ 0 h 205740"/>
              <a:gd name="connsiteX2" fmla="*/ 0 w 121920"/>
              <a:gd name="connsiteY2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205740">
                <a:moveTo>
                  <a:pt x="121920" y="0"/>
                </a:moveTo>
                <a:lnTo>
                  <a:pt x="121920" y="0"/>
                </a:lnTo>
                <a:lnTo>
                  <a:pt x="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1" name="Freeform 110"/>
          <p:cNvSpPr/>
          <p:nvPr/>
        </p:nvSpPr>
        <p:spPr>
          <a:xfrm>
            <a:off x="9762383" y="10957416"/>
            <a:ext cx="1280160" cy="289560"/>
          </a:xfrm>
          <a:custGeom>
            <a:avLst/>
            <a:gdLst>
              <a:gd name="connsiteX0" fmla="*/ 0 w 1280160"/>
              <a:gd name="connsiteY0" fmla="*/ 7620 h 289560"/>
              <a:gd name="connsiteX1" fmla="*/ 312420 w 1280160"/>
              <a:gd name="connsiteY1" fmla="*/ 0 h 289560"/>
              <a:gd name="connsiteX2" fmla="*/ 419100 w 1280160"/>
              <a:gd name="connsiteY2" fmla="*/ 30480 h 289560"/>
              <a:gd name="connsiteX3" fmla="*/ 541020 w 1280160"/>
              <a:gd name="connsiteY3" fmla="*/ 251460 h 289560"/>
              <a:gd name="connsiteX4" fmla="*/ 662940 w 1280160"/>
              <a:gd name="connsiteY4" fmla="*/ 220980 h 289560"/>
              <a:gd name="connsiteX5" fmla="*/ 762000 w 1280160"/>
              <a:gd name="connsiteY5" fmla="*/ 228600 h 289560"/>
              <a:gd name="connsiteX6" fmla="*/ 929640 w 1280160"/>
              <a:gd name="connsiteY6" fmla="*/ 289560 h 289560"/>
              <a:gd name="connsiteX7" fmla="*/ 1089660 w 1280160"/>
              <a:gd name="connsiteY7" fmla="*/ 266700 h 289560"/>
              <a:gd name="connsiteX8" fmla="*/ 1165860 w 1280160"/>
              <a:gd name="connsiteY8" fmla="*/ 144780 h 289560"/>
              <a:gd name="connsiteX9" fmla="*/ 1280160 w 1280160"/>
              <a:gd name="connsiteY9" fmla="*/ 6858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80160" h="289560">
                <a:moveTo>
                  <a:pt x="0" y="7620"/>
                </a:moveTo>
                <a:lnTo>
                  <a:pt x="312420" y="0"/>
                </a:lnTo>
                <a:lnTo>
                  <a:pt x="419100" y="30480"/>
                </a:lnTo>
                <a:lnTo>
                  <a:pt x="541020" y="251460"/>
                </a:lnTo>
                <a:lnTo>
                  <a:pt x="662940" y="220980"/>
                </a:lnTo>
                <a:lnTo>
                  <a:pt x="762000" y="228600"/>
                </a:lnTo>
                <a:lnTo>
                  <a:pt x="929640" y="289560"/>
                </a:lnTo>
                <a:lnTo>
                  <a:pt x="1089660" y="266700"/>
                </a:lnTo>
                <a:lnTo>
                  <a:pt x="1165860" y="144780"/>
                </a:lnTo>
                <a:lnTo>
                  <a:pt x="1280160" y="685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Freeform 153"/>
          <p:cNvSpPr/>
          <p:nvPr/>
        </p:nvSpPr>
        <p:spPr>
          <a:xfrm>
            <a:off x="10410083" y="11117436"/>
            <a:ext cx="1158240" cy="1051560"/>
          </a:xfrm>
          <a:custGeom>
            <a:avLst/>
            <a:gdLst>
              <a:gd name="connsiteX0" fmla="*/ 1158240 w 1158240"/>
              <a:gd name="connsiteY0" fmla="*/ 0 h 1051560"/>
              <a:gd name="connsiteX1" fmla="*/ 807720 w 1158240"/>
              <a:gd name="connsiteY1" fmla="*/ 243840 h 1051560"/>
              <a:gd name="connsiteX2" fmla="*/ 739140 w 1158240"/>
              <a:gd name="connsiteY2" fmla="*/ 350520 h 1051560"/>
              <a:gd name="connsiteX3" fmla="*/ 579120 w 1158240"/>
              <a:gd name="connsiteY3" fmla="*/ 388620 h 1051560"/>
              <a:gd name="connsiteX4" fmla="*/ 274320 w 1158240"/>
              <a:gd name="connsiteY4" fmla="*/ 487680 h 1051560"/>
              <a:gd name="connsiteX5" fmla="*/ 99060 w 1158240"/>
              <a:gd name="connsiteY5" fmla="*/ 609600 h 1051560"/>
              <a:gd name="connsiteX6" fmla="*/ 0 w 1158240"/>
              <a:gd name="connsiteY6" fmla="*/ 762000 h 1051560"/>
              <a:gd name="connsiteX7" fmla="*/ 0 w 1158240"/>
              <a:gd name="connsiteY7" fmla="*/ 944880 h 1051560"/>
              <a:gd name="connsiteX8" fmla="*/ 266700 w 1158240"/>
              <a:gd name="connsiteY8" fmla="*/ 105156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58240" h="1051560">
                <a:moveTo>
                  <a:pt x="1158240" y="0"/>
                </a:moveTo>
                <a:lnTo>
                  <a:pt x="807720" y="243840"/>
                </a:lnTo>
                <a:lnTo>
                  <a:pt x="739140" y="350520"/>
                </a:lnTo>
                <a:lnTo>
                  <a:pt x="579120" y="388620"/>
                </a:lnTo>
                <a:lnTo>
                  <a:pt x="274320" y="487680"/>
                </a:lnTo>
                <a:lnTo>
                  <a:pt x="99060" y="609600"/>
                </a:lnTo>
                <a:lnTo>
                  <a:pt x="0" y="762000"/>
                </a:lnTo>
                <a:lnTo>
                  <a:pt x="0" y="944880"/>
                </a:lnTo>
                <a:lnTo>
                  <a:pt x="266700" y="1051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2" name="Freeform 931"/>
          <p:cNvSpPr/>
          <p:nvPr/>
        </p:nvSpPr>
        <p:spPr>
          <a:xfrm>
            <a:off x="9899543" y="12077556"/>
            <a:ext cx="617220" cy="457200"/>
          </a:xfrm>
          <a:custGeom>
            <a:avLst/>
            <a:gdLst>
              <a:gd name="connsiteX0" fmla="*/ 541020 w 617220"/>
              <a:gd name="connsiteY0" fmla="*/ 457200 h 457200"/>
              <a:gd name="connsiteX1" fmla="*/ 617220 w 617220"/>
              <a:gd name="connsiteY1" fmla="*/ 236220 h 457200"/>
              <a:gd name="connsiteX2" fmla="*/ 0 w 6172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7220" h="457200">
                <a:moveTo>
                  <a:pt x="541020" y="457200"/>
                </a:moveTo>
                <a:lnTo>
                  <a:pt x="617220" y="2362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2" name="Freeform 1101"/>
          <p:cNvSpPr/>
          <p:nvPr/>
        </p:nvSpPr>
        <p:spPr>
          <a:xfrm>
            <a:off x="9297563" y="12618576"/>
            <a:ext cx="297180" cy="944880"/>
          </a:xfrm>
          <a:custGeom>
            <a:avLst/>
            <a:gdLst>
              <a:gd name="connsiteX0" fmla="*/ 297180 w 297180"/>
              <a:gd name="connsiteY0" fmla="*/ 0 h 944880"/>
              <a:gd name="connsiteX1" fmla="*/ 129540 w 297180"/>
              <a:gd name="connsiteY1" fmla="*/ 160020 h 944880"/>
              <a:gd name="connsiteX2" fmla="*/ 0 w 297180"/>
              <a:gd name="connsiteY2" fmla="*/ 944880 h 944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7180" h="944880">
                <a:moveTo>
                  <a:pt x="297180" y="0"/>
                </a:moveTo>
                <a:lnTo>
                  <a:pt x="129540" y="160020"/>
                </a:lnTo>
                <a:lnTo>
                  <a:pt x="0" y="944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3" name="Freeform 1102"/>
          <p:cNvSpPr/>
          <p:nvPr/>
        </p:nvSpPr>
        <p:spPr>
          <a:xfrm>
            <a:off x="8809883" y="12549996"/>
            <a:ext cx="548640" cy="1257300"/>
          </a:xfrm>
          <a:custGeom>
            <a:avLst/>
            <a:gdLst>
              <a:gd name="connsiteX0" fmla="*/ 548640 w 548640"/>
              <a:gd name="connsiteY0" fmla="*/ 0 h 1257300"/>
              <a:gd name="connsiteX1" fmla="*/ 388620 w 548640"/>
              <a:gd name="connsiteY1" fmla="*/ 198120 h 1257300"/>
              <a:gd name="connsiteX2" fmla="*/ 152400 w 548640"/>
              <a:gd name="connsiteY2" fmla="*/ 289560 h 1257300"/>
              <a:gd name="connsiteX3" fmla="*/ 327660 w 548640"/>
              <a:gd name="connsiteY3" fmla="*/ 449580 h 1257300"/>
              <a:gd name="connsiteX4" fmla="*/ 0 w 548640"/>
              <a:gd name="connsiteY4" fmla="*/ 1257300 h 125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8640" h="1257300">
                <a:moveTo>
                  <a:pt x="548640" y="0"/>
                </a:moveTo>
                <a:lnTo>
                  <a:pt x="388620" y="198120"/>
                </a:lnTo>
                <a:lnTo>
                  <a:pt x="152400" y="289560"/>
                </a:lnTo>
                <a:lnTo>
                  <a:pt x="327660" y="449580"/>
                </a:lnTo>
                <a:lnTo>
                  <a:pt x="0" y="12573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4" name="Freeform 1103"/>
          <p:cNvSpPr/>
          <p:nvPr/>
        </p:nvSpPr>
        <p:spPr>
          <a:xfrm>
            <a:off x="8482223" y="12984336"/>
            <a:ext cx="662940" cy="419100"/>
          </a:xfrm>
          <a:custGeom>
            <a:avLst/>
            <a:gdLst>
              <a:gd name="connsiteX0" fmla="*/ 0 w 662940"/>
              <a:gd name="connsiteY0" fmla="*/ 419100 h 419100"/>
              <a:gd name="connsiteX1" fmla="*/ 274320 w 662940"/>
              <a:gd name="connsiteY1" fmla="*/ 182880 h 419100"/>
              <a:gd name="connsiteX2" fmla="*/ 662940 w 662940"/>
              <a:gd name="connsiteY2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2940" h="419100">
                <a:moveTo>
                  <a:pt x="0" y="419100"/>
                </a:moveTo>
                <a:lnTo>
                  <a:pt x="274320" y="182880"/>
                </a:lnTo>
                <a:lnTo>
                  <a:pt x="6629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5" name="Freeform 1104"/>
          <p:cNvSpPr/>
          <p:nvPr/>
        </p:nvSpPr>
        <p:spPr>
          <a:xfrm>
            <a:off x="8329823" y="12572856"/>
            <a:ext cx="678180" cy="662940"/>
          </a:xfrm>
          <a:custGeom>
            <a:avLst/>
            <a:gdLst>
              <a:gd name="connsiteX0" fmla="*/ 0 w 678180"/>
              <a:gd name="connsiteY0" fmla="*/ 662940 h 662940"/>
              <a:gd name="connsiteX1" fmla="*/ 525780 w 678180"/>
              <a:gd name="connsiteY1" fmla="*/ 0 h 662940"/>
              <a:gd name="connsiteX2" fmla="*/ 678180 w 678180"/>
              <a:gd name="connsiteY2" fmla="*/ 24384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180" h="662940">
                <a:moveTo>
                  <a:pt x="0" y="662940"/>
                </a:moveTo>
                <a:lnTo>
                  <a:pt x="525780" y="0"/>
                </a:lnTo>
                <a:lnTo>
                  <a:pt x="678180" y="2438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8" name="Freeform 1987"/>
          <p:cNvSpPr/>
          <p:nvPr/>
        </p:nvSpPr>
        <p:spPr>
          <a:xfrm>
            <a:off x="8246003" y="11848956"/>
            <a:ext cx="662940" cy="739140"/>
          </a:xfrm>
          <a:custGeom>
            <a:avLst/>
            <a:gdLst>
              <a:gd name="connsiteX0" fmla="*/ 601980 w 662940"/>
              <a:gd name="connsiteY0" fmla="*/ 739140 h 739140"/>
              <a:gd name="connsiteX1" fmla="*/ 601980 w 662940"/>
              <a:gd name="connsiteY1" fmla="*/ 739140 h 739140"/>
              <a:gd name="connsiteX2" fmla="*/ 556260 w 662940"/>
              <a:gd name="connsiteY2" fmla="*/ 670560 h 739140"/>
              <a:gd name="connsiteX3" fmla="*/ 350520 w 662940"/>
              <a:gd name="connsiteY3" fmla="*/ 594360 h 739140"/>
              <a:gd name="connsiteX4" fmla="*/ 304800 w 662940"/>
              <a:gd name="connsiteY4" fmla="*/ 464820 h 739140"/>
              <a:gd name="connsiteX5" fmla="*/ 662940 w 662940"/>
              <a:gd name="connsiteY5" fmla="*/ 403860 h 739140"/>
              <a:gd name="connsiteX6" fmla="*/ 365760 w 662940"/>
              <a:gd name="connsiteY6" fmla="*/ 0 h 739140"/>
              <a:gd name="connsiteX7" fmla="*/ 0 w 662940"/>
              <a:gd name="connsiteY7" fmla="*/ 40386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62940" h="739140">
                <a:moveTo>
                  <a:pt x="601980" y="739140"/>
                </a:moveTo>
                <a:lnTo>
                  <a:pt x="601980" y="739140"/>
                </a:lnTo>
                <a:lnTo>
                  <a:pt x="556260" y="670560"/>
                </a:lnTo>
                <a:lnTo>
                  <a:pt x="350520" y="594360"/>
                </a:lnTo>
                <a:lnTo>
                  <a:pt x="304800" y="464820"/>
                </a:lnTo>
                <a:lnTo>
                  <a:pt x="662940" y="403860"/>
                </a:lnTo>
                <a:lnTo>
                  <a:pt x="365760" y="0"/>
                </a:lnTo>
                <a:lnTo>
                  <a:pt x="0" y="403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9" name="Freeform 1988"/>
          <p:cNvSpPr/>
          <p:nvPr/>
        </p:nvSpPr>
        <p:spPr>
          <a:xfrm>
            <a:off x="9008003" y="11391756"/>
            <a:ext cx="175260" cy="274320"/>
          </a:xfrm>
          <a:custGeom>
            <a:avLst/>
            <a:gdLst>
              <a:gd name="connsiteX0" fmla="*/ 0 w 175260"/>
              <a:gd name="connsiteY0" fmla="*/ 274320 h 274320"/>
              <a:gd name="connsiteX1" fmla="*/ 175260 w 17526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274320">
                <a:moveTo>
                  <a:pt x="0" y="274320"/>
                </a:moveTo>
                <a:lnTo>
                  <a:pt x="1752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5" name="Freeform 2134"/>
          <p:cNvSpPr/>
          <p:nvPr/>
        </p:nvSpPr>
        <p:spPr>
          <a:xfrm>
            <a:off x="9800483" y="11528916"/>
            <a:ext cx="480060" cy="358140"/>
          </a:xfrm>
          <a:custGeom>
            <a:avLst/>
            <a:gdLst>
              <a:gd name="connsiteX0" fmla="*/ 0 w 480060"/>
              <a:gd name="connsiteY0" fmla="*/ 0 h 358140"/>
              <a:gd name="connsiteX1" fmla="*/ 426720 w 480060"/>
              <a:gd name="connsiteY1" fmla="*/ 137160 h 358140"/>
              <a:gd name="connsiteX2" fmla="*/ 480060 w 480060"/>
              <a:gd name="connsiteY2" fmla="*/ 35814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060" h="358140">
                <a:moveTo>
                  <a:pt x="0" y="0"/>
                </a:moveTo>
                <a:lnTo>
                  <a:pt x="426720" y="137160"/>
                </a:lnTo>
                <a:lnTo>
                  <a:pt x="480060" y="358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6" name="Freeform 2135"/>
          <p:cNvSpPr/>
          <p:nvPr/>
        </p:nvSpPr>
        <p:spPr>
          <a:xfrm>
            <a:off x="10516763" y="9707736"/>
            <a:ext cx="1638300" cy="937260"/>
          </a:xfrm>
          <a:custGeom>
            <a:avLst/>
            <a:gdLst>
              <a:gd name="connsiteX0" fmla="*/ 0 w 1638300"/>
              <a:gd name="connsiteY0" fmla="*/ 152400 h 937260"/>
              <a:gd name="connsiteX1" fmla="*/ 137160 w 1638300"/>
              <a:gd name="connsiteY1" fmla="*/ 0 h 937260"/>
              <a:gd name="connsiteX2" fmla="*/ 510540 w 1638300"/>
              <a:gd name="connsiteY2" fmla="*/ 335280 h 937260"/>
              <a:gd name="connsiteX3" fmla="*/ 1638300 w 1638300"/>
              <a:gd name="connsiteY3" fmla="*/ 937260 h 93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38300" h="937260">
                <a:moveTo>
                  <a:pt x="0" y="152400"/>
                </a:moveTo>
                <a:lnTo>
                  <a:pt x="137160" y="0"/>
                </a:lnTo>
                <a:lnTo>
                  <a:pt x="510540" y="335280"/>
                </a:lnTo>
                <a:lnTo>
                  <a:pt x="1638300" y="937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7" name="Freeform 2136"/>
          <p:cNvSpPr/>
          <p:nvPr/>
        </p:nvSpPr>
        <p:spPr>
          <a:xfrm>
            <a:off x="11865503" y="8869536"/>
            <a:ext cx="586740" cy="1615440"/>
          </a:xfrm>
          <a:custGeom>
            <a:avLst/>
            <a:gdLst>
              <a:gd name="connsiteX0" fmla="*/ 0 w 586740"/>
              <a:gd name="connsiteY0" fmla="*/ 1615440 h 1615440"/>
              <a:gd name="connsiteX1" fmla="*/ 586740 w 586740"/>
              <a:gd name="connsiteY1" fmla="*/ 0 h 1615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86740" h="1615440">
                <a:moveTo>
                  <a:pt x="0" y="1615440"/>
                </a:moveTo>
                <a:lnTo>
                  <a:pt x="5867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8" name="Freeform 2137"/>
          <p:cNvSpPr/>
          <p:nvPr/>
        </p:nvSpPr>
        <p:spPr>
          <a:xfrm>
            <a:off x="11545463" y="8938116"/>
            <a:ext cx="1005840" cy="1402080"/>
          </a:xfrm>
          <a:custGeom>
            <a:avLst/>
            <a:gdLst>
              <a:gd name="connsiteX0" fmla="*/ 1005840 w 1005840"/>
              <a:gd name="connsiteY0" fmla="*/ 121920 h 1402080"/>
              <a:gd name="connsiteX1" fmla="*/ 480060 w 1005840"/>
              <a:gd name="connsiteY1" fmla="*/ 0 h 1402080"/>
              <a:gd name="connsiteX2" fmla="*/ 0 w 1005840"/>
              <a:gd name="connsiteY2" fmla="*/ 140208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05840" h="1402080">
                <a:moveTo>
                  <a:pt x="1005840" y="121920"/>
                </a:moveTo>
                <a:lnTo>
                  <a:pt x="480060" y="0"/>
                </a:lnTo>
                <a:lnTo>
                  <a:pt x="0" y="14020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9" name="Freeform 2138"/>
          <p:cNvSpPr/>
          <p:nvPr/>
        </p:nvSpPr>
        <p:spPr>
          <a:xfrm>
            <a:off x="11583563" y="10218276"/>
            <a:ext cx="655320" cy="91440"/>
          </a:xfrm>
          <a:custGeom>
            <a:avLst/>
            <a:gdLst>
              <a:gd name="connsiteX0" fmla="*/ 0 w 655320"/>
              <a:gd name="connsiteY0" fmla="*/ 0 h 91440"/>
              <a:gd name="connsiteX1" fmla="*/ 655320 w 65532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55320" h="91440">
                <a:moveTo>
                  <a:pt x="0" y="0"/>
                </a:moveTo>
                <a:lnTo>
                  <a:pt x="65532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1" name="Freeform 2140"/>
          <p:cNvSpPr/>
          <p:nvPr/>
        </p:nvSpPr>
        <p:spPr>
          <a:xfrm>
            <a:off x="11507363" y="9555336"/>
            <a:ext cx="876300" cy="487680"/>
          </a:xfrm>
          <a:custGeom>
            <a:avLst/>
            <a:gdLst>
              <a:gd name="connsiteX0" fmla="*/ 0 w 876300"/>
              <a:gd name="connsiteY0" fmla="*/ 0 h 487680"/>
              <a:gd name="connsiteX1" fmla="*/ 876300 w 87630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76300" h="487680">
                <a:moveTo>
                  <a:pt x="0" y="0"/>
                </a:moveTo>
                <a:lnTo>
                  <a:pt x="87630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2" name="Freeform 2141"/>
          <p:cNvSpPr/>
          <p:nvPr/>
        </p:nvSpPr>
        <p:spPr>
          <a:xfrm>
            <a:off x="11675003" y="9364836"/>
            <a:ext cx="868680" cy="274320"/>
          </a:xfrm>
          <a:custGeom>
            <a:avLst/>
            <a:gdLst>
              <a:gd name="connsiteX0" fmla="*/ 0 w 868680"/>
              <a:gd name="connsiteY0" fmla="*/ 0 h 274320"/>
              <a:gd name="connsiteX1" fmla="*/ 868680 w 868680"/>
              <a:gd name="connsiteY1" fmla="*/ 27432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68680" h="274320">
                <a:moveTo>
                  <a:pt x="0" y="0"/>
                </a:moveTo>
                <a:lnTo>
                  <a:pt x="868680" y="274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3" name="Freeform 2142"/>
          <p:cNvSpPr/>
          <p:nvPr/>
        </p:nvSpPr>
        <p:spPr>
          <a:xfrm>
            <a:off x="11743583" y="9105756"/>
            <a:ext cx="548640" cy="182880"/>
          </a:xfrm>
          <a:custGeom>
            <a:avLst/>
            <a:gdLst>
              <a:gd name="connsiteX0" fmla="*/ 0 w 548640"/>
              <a:gd name="connsiteY0" fmla="*/ 0 h 182880"/>
              <a:gd name="connsiteX1" fmla="*/ 548640 w 54864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8640" h="182880">
                <a:moveTo>
                  <a:pt x="0" y="0"/>
                </a:moveTo>
                <a:lnTo>
                  <a:pt x="548640" y="182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4" name="Freeform 2143"/>
          <p:cNvSpPr/>
          <p:nvPr/>
        </p:nvSpPr>
        <p:spPr>
          <a:xfrm>
            <a:off x="10615823" y="9479136"/>
            <a:ext cx="746760" cy="556260"/>
          </a:xfrm>
          <a:custGeom>
            <a:avLst/>
            <a:gdLst>
              <a:gd name="connsiteX0" fmla="*/ 0 w 746760"/>
              <a:gd name="connsiteY0" fmla="*/ 236220 h 556260"/>
              <a:gd name="connsiteX1" fmla="*/ 198120 w 746760"/>
              <a:gd name="connsiteY1" fmla="*/ 0 h 556260"/>
              <a:gd name="connsiteX2" fmla="*/ 746760 w 746760"/>
              <a:gd name="connsiteY2" fmla="*/ 403860 h 556260"/>
              <a:gd name="connsiteX3" fmla="*/ 419100 w 746760"/>
              <a:gd name="connsiteY3" fmla="*/ 55626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760" h="556260">
                <a:moveTo>
                  <a:pt x="0" y="236220"/>
                </a:moveTo>
                <a:lnTo>
                  <a:pt x="198120" y="0"/>
                </a:lnTo>
                <a:lnTo>
                  <a:pt x="746760" y="403860"/>
                </a:lnTo>
                <a:lnTo>
                  <a:pt x="419100" y="556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5" name="Freeform 2144"/>
          <p:cNvSpPr/>
          <p:nvPr/>
        </p:nvSpPr>
        <p:spPr>
          <a:xfrm>
            <a:off x="16772783" y="6014350"/>
            <a:ext cx="411515" cy="957806"/>
          </a:xfrm>
          <a:custGeom>
            <a:avLst/>
            <a:gdLst>
              <a:gd name="connsiteX0" fmla="*/ 0 w 411515"/>
              <a:gd name="connsiteY0" fmla="*/ 957806 h 957806"/>
              <a:gd name="connsiteX1" fmla="*/ 335280 w 411515"/>
              <a:gd name="connsiteY1" fmla="*/ 729206 h 957806"/>
              <a:gd name="connsiteX2" fmla="*/ 411480 w 411515"/>
              <a:gd name="connsiteY2" fmla="*/ 592046 h 957806"/>
              <a:gd name="connsiteX3" fmla="*/ 342900 w 411515"/>
              <a:gd name="connsiteY3" fmla="*/ 416786 h 957806"/>
              <a:gd name="connsiteX4" fmla="*/ 190500 w 411515"/>
              <a:gd name="connsiteY4" fmla="*/ 363446 h 957806"/>
              <a:gd name="connsiteX5" fmla="*/ 182880 w 411515"/>
              <a:gd name="connsiteY5" fmla="*/ 264386 h 957806"/>
              <a:gd name="connsiteX6" fmla="*/ 312420 w 411515"/>
              <a:gd name="connsiteY6" fmla="*/ 287246 h 957806"/>
              <a:gd name="connsiteX7" fmla="*/ 281940 w 411515"/>
              <a:gd name="connsiteY7" fmla="*/ 127226 h 957806"/>
              <a:gd name="connsiteX8" fmla="*/ 175260 w 411515"/>
              <a:gd name="connsiteY8" fmla="*/ 43406 h 957806"/>
              <a:gd name="connsiteX9" fmla="*/ 38100 w 411515"/>
              <a:gd name="connsiteY9" fmla="*/ 5306 h 957806"/>
              <a:gd name="connsiteX10" fmla="*/ 22860 w 411515"/>
              <a:gd name="connsiteY10" fmla="*/ 157706 h 957806"/>
              <a:gd name="connsiteX11" fmla="*/ 99060 w 411515"/>
              <a:gd name="connsiteY11" fmla="*/ 348206 h 957806"/>
              <a:gd name="connsiteX12" fmla="*/ 297180 w 411515"/>
              <a:gd name="connsiteY12" fmla="*/ 515846 h 957806"/>
              <a:gd name="connsiteX13" fmla="*/ 289560 w 411515"/>
              <a:gd name="connsiteY13" fmla="*/ 706346 h 957806"/>
              <a:gd name="connsiteX14" fmla="*/ 152400 w 411515"/>
              <a:gd name="connsiteY14" fmla="*/ 881606 h 957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1515" h="957806">
                <a:moveTo>
                  <a:pt x="0" y="957806"/>
                </a:moveTo>
                <a:cubicBezTo>
                  <a:pt x="133350" y="873986"/>
                  <a:pt x="266700" y="790166"/>
                  <a:pt x="335280" y="729206"/>
                </a:cubicBezTo>
                <a:cubicBezTo>
                  <a:pt x="403860" y="668246"/>
                  <a:pt x="410210" y="644116"/>
                  <a:pt x="411480" y="592046"/>
                </a:cubicBezTo>
                <a:cubicBezTo>
                  <a:pt x="412750" y="539976"/>
                  <a:pt x="379730" y="454886"/>
                  <a:pt x="342900" y="416786"/>
                </a:cubicBezTo>
                <a:cubicBezTo>
                  <a:pt x="306070" y="378686"/>
                  <a:pt x="217170" y="388846"/>
                  <a:pt x="190500" y="363446"/>
                </a:cubicBezTo>
                <a:cubicBezTo>
                  <a:pt x="163830" y="338046"/>
                  <a:pt x="162560" y="277086"/>
                  <a:pt x="182880" y="264386"/>
                </a:cubicBezTo>
                <a:cubicBezTo>
                  <a:pt x="203200" y="251686"/>
                  <a:pt x="295910" y="310106"/>
                  <a:pt x="312420" y="287246"/>
                </a:cubicBezTo>
                <a:cubicBezTo>
                  <a:pt x="328930" y="264386"/>
                  <a:pt x="304800" y="167866"/>
                  <a:pt x="281940" y="127226"/>
                </a:cubicBezTo>
                <a:cubicBezTo>
                  <a:pt x="259080" y="86586"/>
                  <a:pt x="215900" y="63726"/>
                  <a:pt x="175260" y="43406"/>
                </a:cubicBezTo>
                <a:cubicBezTo>
                  <a:pt x="134620" y="23086"/>
                  <a:pt x="63500" y="-13744"/>
                  <a:pt x="38100" y="5306"/>
                </a:cubicBezTo>
                <a:cubicBezTo>
                  <a:pt x="12700" y="24356"/>
                  <a:pt x="12700" y="100556"/>
                  <a:pt x="22860" y="157706"/>
                </a:cubicBezTo>
                <a:cubicBezTo>
                  <a:pt x="33020" y="214856"/>
                  <a:pt x="53340" y="288516"/>
                  <a:pt x="99060" y="348206"/>
                </a:cubicBezTo>
                <a:cubicBezTo>
                  <a:pt x="144780" y="407896"/>
                  <a:pt x="265430" y="456156"/>
                  <a:pt x="297180" y="515846"/>
                </a:cubicBezTo>
                <a:cubicBezTo>
                  <a:pt x="328930" y="575536"/>
                  <a:pt x="313690" y="645386"/>
                  <a:pt x="289560" y="706346"/>
                </a:cubicBezTo>
                <a:cubicBezTo>
                  <a:pt x="265430" y="767306"/>
                  <a:pt x="182880" y="858746"/>
                  <a:pt x="152400" y="881606"/>
                </a:cubicBezTo>
              </a:path>
            </a:pathLst>
          </a:custGeom>
          <a:solidFill>
            <a:srgbClr val="41719C"/>
          </a:solidFill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6" name="Freeform 2145"/>
          <p:cNvSpPr/>
          <p:nvPr/>
        </p:nvSpPr>
        <p:spPr>
          <a:xfrm>
            <a:off x="17207123" y="4983336"/>
            <a:ext cx="1729740" cy="1737360"/>
          </a:xfrm>
          <a:custGeom>
            <a:avLst/>
            <a:gdLst>
              <a:gd name="connsiteX0" fmla="*/ 1729740 w 1729740"/>
              <a:gd name="connsiteY0" fmla="*/ 0 h 1737360"/>
              <a:gd name="connsiteX1" fmla="*/ 1630680 w 1729740"/>
              <a:gd name="connsiteY1" fmla="*/ 182880 h 1737360"/>
              <a:gd name="connsiteX2" fmla="*/ 1577340 w 1729740"/>
              <a:gd name="connsiteY2" fmla="*/ 68580 h 1737360"/>
              <a:gd name="connsiteX3" fmla="*/ 1516380 w 1729740"/>
              <a:gd name="connsiteY3" fmla="*/ 137160 h 1737360"/>
              <a:gd name="connsiteX4" fmla="*/ 0 w 1729740"/>
              <a:gd name="connsiteY4" fmla="*/ 1478280 h 1737360"/>
              <a:gd name="connsiteX5" fmla="*/ 259080 w 1729740"/>
              <a:gd name="connsiteY5" fmla="*/ 1737360 h 173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29740" h="1737360">
                <a:moveTo>
                  <a:pt x="1729740" y="0"/>
                </a:moveTo>
                <a:lnTo>
                  <a:pt x="1630680" y="182880"/>
                </a:lnTo>
                <a:lnTo>
                  <a:pt x="1577340" y="68580"/>
                </a:lnTo>
                <a:lnTo>
                  <a:pt x="1516380" y="137160"/>
                </a:lnTo>
                <a:lnTo>
                  <a:pt x="0" y="1478280"/>
                </a:lnTo>
                <a:lnTo>
                  <a:pt x="259080" y="17373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7" name="Freeform 2146"/>
          <p:cNvSpPr/>
          <p:nvPr/>
        </p:nvSpPr>
        <p:spPr>
          <a:xfrm>
            <a:off x="17047103" y="4861416"/>
            <a:ext cx="1653540" cy="1493520"/>
          </a:xfrm>
          <a:custGeom>
            <a:avLst/>
            <a:gdLst>
              <a:gd name="connsiteX0" fmla="*/ 1653540 w 1653540"/>
              <a:gd name="connsiteY0" fmla="*/ 0 h 1493520"/>
              <a:gd name="connsiteX1" fmla="*/ 1219200 w 1653540"/>
              <a:gd name="connsiteY1" fmla="*/ 441960 h 1493520"/>
              <a:gd name="connsiteX2" fmla="*/ 83820 w 1653540"/>
              <a:gd name="connsiteY2" fmla="*/ 1493520 h 1493520"/>
              <a:gd name="connsiteX3" fmla="*/ 0 w 1653540"/>
              <a:gd name="connsiteY3" fmla="*/ 1417320 h 1493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3540" h="1493520">
                <a:moveTo>
                  <a:pt x="1653540" y="0"/>
                </a:moveTo>
                <a:lnTo>
                  <a:pt x="1219200" y="441960"/>
                </a:lnTo>
                <a:lnTo>
                  <a:pt x="83820" y="1493520"/>
                </a:lnTo>
                <a:lnTo>
                  <a:pt x="0" y="1417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9" name="Freeform 2148"/>
          <p:cNvSpPr/>
          <p:nvPr/>
        </p:nvSpPr>
        <p:spPr>
          <a:xfrm>
            <a:off x="16894703" y="4815696"/>
            <a:ext cx="784860" cy="1249680"/>
          </a:xfrm>
          <a:custGeom>
            <a:avLst/>
            <a:gdLst>
              <a:gd name="connsiteX0" fmla="*/ 784860 w 784860"/>
              <a:gd name="connsiteY0" fmla="*/ 0 h 1249680"/>
              <a:gd name="connsiteX1" fmla="*/ 0 w 784860"/>
              <a:gd name="connsiteY1" fmla="*/ 124968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4860" h="1249680">
                <a:moveTo>
                  <a:pt x="784860" y="0"/>
                </a:moveTo>
                <a:lnTo>
                  <a:pt x="0" y="1249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0" name="Freeform 2149"/>
          <p:cNvSpPr/>
          <p:nvPr/>
        </p:nvSpPr>
        <p:spPr>
          <a:xfrm>
            <a:off x="16467983" y="4922376"/>
            <a:ext cx="731520" cy="1135380"/>
          </a:xfrm>
          <a:custGeom>
            <a:avLst/>
            <a:gdLst>
              <a:gd name="connsiteX0" fmla="*/ 731520 w 731520"/>
              <a:gd name="connsiteY0" fmla="*/ 0 h 1135380"/>
              <a:gd name="connsiteX1" fmla="*/ 0 w 731520"/>
              <a:gd name="connsiteY1" fmla="*/ 883920 h 1135380"/>
              <a:gd name="connsiteX2" fmla="*/ 388620 w 731520"/>
              <a:gd name="connsiteY2" fmla="*/ 1135380 h 1135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1520" h="1135380">
                <a:moveTo>
                  <a:pt x="731520" y="0"/>
                </a:moveTo>
                <a:lnTo>
                  <a:pt x="0" y="883920"/>
                </a:lnTo>
                <a:lnTo>
                  <a:pt x="388620" y="11353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1" name="Freeform 2150"/>
          <p:cNvSpPr/>
          <p:nvPr/>
        </p:nvSpPr>
        <p:spPr>
          <a:xfrm>
            <a:off x="16803263" y="5379576"/>
            <a:ext cx="701040" cy="647700"/>
          </a:xfrm>
          <a:custGeom>
            <a:avLst/>
            <a:gdLst>
              <a:gd name="connsiteX0" fmla="*/ 0 w 701040"/>
              <a:gd name="connsiteY0" fmla="*/ 0 h 647700"/>
              <a:gd name="connsiteX1" fmla="*/ 701040 w 701040"/>
              <a:gd name="connsiteY1" fmla="*/ 647700 h 64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01040" h="647700">
                <a:moveTo>
                  <a:pt x="0" y="0"/>
                </a:moveTo>
                <a:lnTo>
                  <a:pt x="701040" y="647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2" name="Freeform 2151"/>
          <p:cNvSpPr/>
          <p:nvPr/>
        </p:nvSpPr>
        <p:spPr>
          <a:xfrm>
            <a:off x="17115683" y="5021436"/>
            <a:ext cx="693420" cy="708660"/>
          </a:xfrm>
          <a:custGeom>
            <a:avLst/>
            <a:gdLst>
              <a:gd name="connsiteX0" fmla="*/ 0 w 693420"/>
              <a:gd name="connsiteY0" fmla="*/ 0 h 708660"/>
              <a:gd name="connsiteX1" fmla="*/ 693420 w 69342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93420" h="708660">
                <a:moveTo>
                  <a:pt x="0" y="0"/>
                </a:moveTo>
                <a:lnTo>
                  <a:pt x="693420" y="708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3" name="Freeform 2152"/>
          <p:cNvSpPr/>
          <p:nvPr/>
        </p:nvSpPr>
        <p:spPr>
          <a:xfrm>
            <a:off x="17702423" y="4929996"/>
            <a:ext cx="426720" cy="495300"/>
          </a:xfrm>
          <a:custGeom>
            <a:avLst/>
            <a:gdLst>
              <a:gd name="connsiteX0" fmla="*/ 0 w 426720"/>
              <a:gd name="connsiteY0" fmla="*/ 0 h 495300"/>
              <a:gd name="connsiteX1" fmla="*/ 0 w 426720"/>
              <a:gd name="connsiteY1" fmla="*/ 0 h 495300"/>
              <a:gd name="connsiteX2" fmla="*/ 68580 w 426720"/>
              <a:gd name="connsiteY2" fmla="*/ 22860 h 495300"/>
              <a:gd name="connsiteX3" fmla="*/ 426720 w 426720"/>
              <a:gd name="connsiteY3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6720" h="495300">
                <a:moveTo>
                  <a:pt x="0" y="0"/>
                </a:moveTo>
                <a:lnTo>
                  <a:pt x="0" y="0"/>
                </a:lnTo>
                <a:lnTo>
                  <a:pt x="68580" y="22860"/>
                </a:lnTo>
                <a:lnTo>
                  <a:pt x="426720" y="4953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4" name="Freeform 2153"/>
          <p:cNvSpPr/>
          <p:nvPr/>
        </p:nvSpPr>
        <p:spPr>
          <a:xfrm>
            <a:off x="13755263" y="4167996"/>
            <a:ext cx="1950720" cy="3589020"/>
          </a:xfrm>
          <a:custGeom>
            <a:avLst/>
            <a:gdLst>
              <a:gd name="connsiteX0" fmla="*/ 335280 w 1950720"/>
              <a:gd name="connsiteY0" fmla="*/ 0 h 3589020"/>
              <a:gd name="connsiteX1" fmla="*/ 464820 w 1950720"/>
              <a:gd name="connsiteY1" fmla="*/ 144780 h 3589020"/>
              <a:gd name="connsiteX2" fmla="*/ 152400 w 1950720"/>
              <a:gd name="connsiteY2" fmla="*/ 632460 h 3589020"/>
              <a:gd name="connsiteX3" fmla="*/ 38100 w 1950720"/>
              <a:gd name="connsiteY3" fmla="*/ 762000 h 3589020"/>
              <a:gd name="connsiteX4" fmla="*/ 106680 w 1950720"/>
              <a:gd name="connsiteY4" fmla="*/ 975360 h 3589020"/>
              <a:gd name="connsiteX5" fmla="*/ 0 w 1950720"/>
              <a:gd name="connsiteY5" fmla="*/ 1158240 h 3589020"/>
              <a:gd name="connsiteX6" fmla="*/ 152400 w 1950720"/>
              <a:gd name="connsiteY6" fmla="*/ 1402080 h 3589020"/>
              <a:gd name="connsiteX7" fmla="*/ 297180 w 1950720"/>
              <a:gd name="connsiteY7" fmla="*/ 1539240 h 3589020"/>
              <a:gd name="connsiteX8" fmla="*/ 152400 w 1950720"/>
              <a:gd name="connsiteY8" fmla="*/ 1790700 h 3589020"/>
              <a:gd name="connsiteX9" fmla="*/ 1943100 w 1950720"/>
              <a:gd name="connsiteY9" fmla="*/ 3368040 h 3589020"/>
              <a:gd name="connsiteX10" fmla="*/ 1950720 w 1950720"/>
              <a:gd name="connsiteY10" fmla="*/ 3589020 h 358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50720" h="3589020">
                <a:moveTo>
                  <a:pt x="335280" y="0"/>
                </a:moveTo>
                <a:lnTo>
                  <a:pt x="464820" y="144780"/>
                </a:lnTo>
                <a:lnTo>
                  <a:pt x="152400" y="632460"/>
                </a:lnTo>
                <a:lnTo>
                  <a:pt x="38100" y="762000"/>
                </a:lnTo>
                <a:lnTo>
                  <a:pt x="106680" y="975360"/>
                </a:lnTo>
                <a:lnTo>
                  <a:pt x="0" y="1158240"/>
                </a:lnTo>
                <a:lnTo>
                  <a:pt x="152400" y="1402080"/>
                </a:lnTo>
                <a:lnTo>
                  <a:pt x="297180" y="1539240"/>
                </a:lnTo>
                <a:lnTo>
                  <a:pt x="152400" y="1790700"/>
                </a:lnTo>
                <a:lnTo>
                  <a:pt x="1943100" y="3368040"/>
                </a:lnTo>
                <a:lnTo>
                  <a:pt x="1950720" y="3589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5" name="Freeform 2154"/>
          <p:cNvSpPr/>
          <p:nvPr/>
        </p:nvSpPr>
        <p:spPr>
          <a:xfrm>
            <a:off x="14174363" y="5570076"/>
            <a:ext cx="2514600" cy="1943100"/>
          </a:xfrm>
          <a:custGeom>
            <a:avLst/>
            <a:gdLst>
              <a:gd name="connsiteX0" fmla="*/ 1508760 w 2514600"/>
              <a:gd name="connsiteY0" fmla="*/ 1943100 h 1943100"/>
              <a:gd name="connsiteX1" fmla="*/ 1539240 w 2514600"/>
              <a:gd name="connsiteY1" fmla="*/ 1783080 h 1943100"/>
              <a:gd name="connsiteX2" fmla="*/ 1935480 w 2514600"/>
              <a:gd name="connsiteY2" fmla="*/ 1310640 h 1943100"/>
              <a:gd name="connsiteX3" fmla="*/ 2278380 w 2514600"/>
              <a:gd name="connsiteY3" fmla="*/ 1013460 h 1943100"/>
              <a:gd name="connsiteX4" fmla="*/ 2423160 w 2514600"/>
              <a:gd name="connsiteY4" fmla="*/ 792480 h 1943100"/>
              <a:gd name="connsiteX5" fmla="*/ 2514600 w 2514600"/>
              <a:gd name="connsiteY5" fmla="*/ 617220 h 1943100"/>
              <a:gd name="connsiteX6" fmla="*/ 2247900 w 2514600"/>
              <a:gd name="connsiteY6" fmla="*/ 381000 h 1943100"/>
              <a:gd name="connsiteX7" fmla="*/ 1851660 w 2514600"/>
              <a:gd name="connsiteY7" fmla="*/ 937260 h 1943100"/>
              <a:gd name="connsiteX8" fmla="*/ 1478280 w 2514600"/>
              <a:gd name="connsiteY8" fmla="*/ 1303020 h 1943100"/>
              <a:gd name="connsiteX9" fmla="*/ 403860 w 2514600"/>
              <a:gd name="connsiteY9" fmla="*/ 327660 h 1943100"/>
              <a:gd name="connsiteX10" fmla="*/ 0 w 2514600"/>
              <a:gd name="connsiteY10" fmla="*/ 0 h 194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14600" h="1943100">
                <a:moveTo>
                  <a:pt x="1508760" y="1943100"/>
                </a:moveTo>
                <a:lnTo>
                  <a:pt x="1539240" y="1783080"/>
                </a:lnTo>
                <a:lnTo>
                  <a:pt x="1935480" y="1310640"/>
                </a:lnTo>
                <a:lnTo>
                  <a:pt x="2278380" y="1013460"/>
                </a:lnTo>
                <a:lnTo>
                  <a:pt x="2423160" y="792480"/>
                </a:lnTo>
                <a:lnTo>
                  <a:pt x="2514600" y="617220"/>
                </a:lnTo>
                <a:lnTo>
                  <a:pt x="2247900" y="381000"/>
                </a:lnTo>
                <a:lnTo>
                  <a:pt x="1851660" y="937260"/>
                </a:lnTo>
                <a:lnTo>
                  <a:pt x="1478280" y="1303020"/>
                </a:lnTo>
                <a:lnTo>
                  <a:pt x="403860" y="32766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6" name="Freeform 2155"/>
          <p:cNvSpPr/>
          <p:nvPr/>
        </p:nvSpPr>
        <p:spPr>
          <a:xfrm>
            <a:off x="15881243" y="6286356"/>
            <a:ext cx="952500" cy="1219200"/>
          </a:xfrm>
          <a:custGeom>
            <a:avLst/>
            <a:gdLst>
              <a:gd name="connsiteX0" fmla="*/ 929640 w 952500"/>
              <a:gd name="connsiteY0" fmla="*/ 0 h 1219200"/>
              <a:gd name="connsiteX1" fmla="*/ 731520 w 952500"/>
              <a:gd name="connsiteY1" fmla="*/ 304800 h 1219200"/>
              <a:gd name="connsiteX2" fmla="*/ 548640 w 952500"/>
              <a:gd name="connsiteY2" fmla="*/ 472440 h 1219200"/>
              <a:gd name="connsiteX3" fmla="*/ 0 w 952500"/>
              <a:gd name="connsiteY3" fmla="*/ 1089660 h 1219200"/>
              <a:gd name="connsiteX4" fmla="*/ 60960 w 952500"/>
              <a:gd name="connsiteY4" fmla="*/ 1219200 h 1219200"/>
              <a:gd name="connsiteX5" fmla="*/ 419100 w 952500"/>
              <a:gd name="connsiteY5" fmla="*/ 922020 h 1219200"/>
              <a:gd name="connsiteX6" fmla="*/ 952500 w 952500"/>
              <a:gd name="connsiteY6" fmla="*/ 6477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2500" h="1219200">
                <a:moveTo>
                  <a:pt x="929640" y="0"/>
                </a:moveTo>
                <a:lnTo>
                  <a:pt x="731520" y="304800"/>
                </a:lnTo>
                <a:lnTo>
                  <a:pt x="548640" y="472440"/>
                </a:lnTo>
                <a:lnTo>
                  <a:pt x="0" y="1089660"/>
                </a:lnTo>
                <a:lnTo>
                  <a:pt x="60960" y="1219200"/>
                </a:lnTo>
                <a:lnTo>
                  <a:pt x="419100" y="922020"/>
                </a:lnTo>
                <a:lnTo>
                  <a:pt x="952500" y="647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7" name="Freeform 2156"/>
          <p:cNvSpPr/>
          <p:nvPr/>
        </p:nvSpPr>
        <p:spPr>
          <a:xfrm>
            <a:off x="16483223" y="6720696"/>
            <a:ext cx="228600" cy="251460"/>
          </a:xfrm>
          <a:custGeom>
            <a:avLst/>
            <a:gdLst>
              <a:gd name="connsiteX0" fmla="*/ 228600 w 228600"/>
              <a:gd name="connsiteY0" fmla="*/ 251460 h 251460"/>
              <a:gd name="connsiteX1" fmla="*/ 0 w 228600"/>
              <a:gd name="connsiteY1" fmla="*/ 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251460">
                <a:moveTo>
                  <a:pt x="228600" y="2514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8" name="Freeform 2157"/>
          <p:cNvSpPr/>
          <p:nvPr/>
        </p:nvSpPr>
        <p:spPr>
          <a:xfrm>
            <a:off x="16163183" y="7055976"/>
            <a:ext cx="160020" cy="129540"/>
          </a:xfrm>
          <a:custGeom>
            <a:avLst/>
            <a:gdLst>
              <a:gd name="connsiteX0" fmla="*/ 160020 w 160020"/>
              <a:gd name="connsiteY0" fmla="*/ 129540 h 129540"/>
              <a:gd name="connsiteX1" fmla="*/ 0 w 160020"/>
              <a:gd name="connsiteY1" fmla="*/ 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129540">
                <a:moveTo>
                  <a:pt x="160020" y="1295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9" name="Freeform 2158"/>
          <p:cNvSpPr/>
          <p:nvPr/>
        </p:nvSpPr>
        <p:spPr>
          <a:xfrm>
            <a:off x="16224143" y="6217776"/>
            <a:ext cx="434340" cy="320040"/>
          </a:xfrm>
          <a:custGeom>
            <a:avLst/>
            <a:gdLst>
              <a:gd name="connsiteX0" fmla="*/ 0 w 434340"/>
              <a:gd name="connsiteY0" fmla="*/ 0 h 320040"/>
              <a:gd name="connsiteX1" fmla="*/ 434340 w 434340"/>
              <a:gd name="connsiteY1" fmla="*/ 32004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4340" h="320040">
                <a:moveTo>
                  <a:pt x="0" y="0"/>
                </a:moveTo>
                <a:lnTo>
                  <a:pt x="434340" y="320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0" name="Freeform 2159"/>
          <p:cNvSpPr/>
          <p:nvPr/>
        </p:nvSpPr>
        <p:spPr>
          <a:xfrm>
            <a:off x="16056503" y="6469236"/>
            <a:ext cx="251460" cy="243840"/>
          </a:xfrm>
          <a:custGeom>
            <a:avLst/>
            <a:gdLst>
              <a:gd name="connsiteX0" fmla="*/ 0 w 251460"/>
              <a:gd name="connsiteY0" fmla="*/ 0 h 243840"/>
              <a:gd name="connsiteX1" fmla="*/ 251460 w 251460"/>
              <a:gd name="connsiteY1" fmla="*/ 243840 h 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1460" h="243840">
                <a:moveTo>
                  <a:pt x="0" y="0"/>
                </a:moveTo>
                <a:lnTo>
                  <a:pt x="251460" y="2438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1" name="Freeform 2160"/>
          <p:cNvSpPr/>
          <p:nvPr/>
        </p:nvSpPr>
        <p:spPr>
          <a:xfrm>
            <a:off x="15805043" y="6743556"/>
            <a:ext cx="266700" cy="236220"/>
          </a:xfrm>
          <a:custGeom>
            <a:avLst/>
            <a:gdLst>
              <a:gd name="connsiteX0" fmla="*/ 0 w 266700"/>
              <a:gd name="connsiteY0" fmla="*/ 0 h 236220"/>
              <a:gd name="connsiteX1" fmla="*/ 266700 w 266700"/>
              <a:gd name="connsiteY1" fmla="*/ 236220 h 23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236220">
                <a:moveTo>
                  <a:pt x="0" y="0"/>
                </a:moveTo>
                <a:lnTo>
                  <a:pt x="266700" y="236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2" name="Freeform 2161"/>
          <p:cNvSpPr/>
          <p:nvPr/>
        </p:nvSpPr>
        <p:spPr>
          <a:xfrm>
            <a:off x="15164963" y="4358496"/>
            <a:ext cx="1775460" cy="1310640"/>
          </a:xfrm>
          <a:custGeom>
            <a:avLst/>
            <a:gdLst>
              <a:gd name="connsiteX0" fmla="*/ 1775460 w 1775460"/>
              <a:gd name="connsiteY0" fmla="*/ 601980 h 1310640"/>
              <a:gd name="connsiteX1" fmla="*/ 1211580 w 1775460"/>
              <a:gd name="connsiteY1" fmla="*/ 1310640 h 1310640"/>
              <a:gd name="connsiteX2" fmla="*/ 502920 w 1775460"/>
              <a:gd name="connsiteY2" fmla="*/ 754380 h 1310640"/>
              <a:gd name="connsiteX3" fmla="*/ 594360 w 1775460"/>
              <a:gd name="connsiteY3" fmla="*/ 510540 h 1310640"/>
              <a:gd name="connsiteX4" fmla="*/ 0 w 1775460"/>
              <a:gd name="connsiteY4" fmla="*/ 0 h 1310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75460" h="1310640">
                <a:moveTo>
                  <a:pt x="1775460" y="601980"/>
                </a:moveTo>
                <a:lnTo>
                  <a:pt x="1211580" y="1310640"/>
                </a:lnTo>
                <a:lnTo>
                  <a:pt x="502920" y="754380"/>
                </a:lnTo>
                <a:lnTo>
                  <a:pt x="594360" y="51054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3" name="Freeform 2162"/>
          <p:cNvSpPr/>
          <p:nvPr/>
        </p:nvSpPr>
        <p:spPr>
          <a:xfrm>
            <a:off x="14700143" y="4968096"/>
            <a:ext cx="716280" cy="541020"/>
          </a:xfrm>
          <a:custGeom>
            <a:avLst/>
            <a:gdLst>
              <a:gd name="connsiteX0" fmla="*/ 0 w 716280"/>
              <a:gd name="connsiteY0" fmla="*/ 0 h 541020"/>
              <a:gd name="connsiteX1" fmla="*/ 716280 w 716280"/>
              <a:gd name="connsiteY1" fmla="*/ 54102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16280" h="541020">
                <a:moveTo>
                  <a:pt x="0" y="0"/>
                </a:moveTo>
                <a:lnTo>
                  <a:pt x="716280" y="541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4" name="Freeform 2163"/>
          <p:cNvSpPr/>
          <p:nvPr/>
        </p:nvSpPr>
        <p:spPr>
          <a:xfrm>
            <a:off x="14608703" y="5173836"/>
            <a:ext cx="1051560" cy="1082040"/>
          </a:xfrm>
          <a:custGeom>
            <a:avLst/>
            <a:gdLst>
              <a:gd name="connsiteX0" fmla="*/ 0 w 1051560"/>
              <a:gd name="connsiteY0" fmla="*/ 0 h 1082040"/>
              <a:gd name="connsiteX1" fmla="*/ 1051560 w 1051560"/>
              <a:gd name="connsiteY1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51560" h="1082040">
                <a:moveTo>
                  <a:pt x="0" y="0"/>
                </a:moveTo>
                <a:lnTo>
                  <a:pt x="1051560" y="1082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5" name="Freeform 2164"/>
          <p:cNvSpPr/>
          <p:nvPr/>
        </p:nvSpPr>
        <p:spPr>
          <a:xfrm>
            <a:off x="14479163" y="5471016"/>
            <a:ext cx="1196340" cy="998220"/>
          </a:xfrm>
          <a:custGeom>
            <a:avLst/>
            <a:gdLst>
              <a:gd name="connsiteX0" fmla="*/ 0 w 1196340"/>
              <a:gd name="connsiteY0" fmla="*/ 0 h 998220"/>
              <a:gd name="connsiteX1" fmla="*/ 1196340 w 1196340"/>
              <a:gd name="connsiteY1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6340" h="998220">
                <a:moveTo>
                  <a:pt x="0" y="0"/>
                </a:moveTo>
                <a:lnTo>
                  <a:pt x="1196340" y="998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6" name="Freeform 2165"/>
          <p:cNvSpPr/>
          <p:nvPr/>
        </p:nvSpPr>
        <p:spPr>
          <a:xfrm>
            <a:off x="15576443" y="5204316"/>
            <a:ext cx="784860" cy="1478280"/>
          </a:xfrm>
          <a:custGeom>
            <a:avLst/>
            <a:gdLst>
              <a:gd name="connsiteX0" fmla="*/ 0 w 784860"/>
              <a:gd name="connsiteY0" fmla="*/ 0 h 1478280"/>
              <a:gd name="connsiteX1" fmla="*/ 784860 w 784860"/>
              <a:gd name="connsiteY1" fmla="*/ 624840 h 1478280"/>
              <a:gd name="connsiteX2" fmla="*/ 106680 w 784860"/>
              <a:gd name="connsiteY2" fmla="*/ 1478280 h 147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4860" h="1478280">
                <a:moveTo>
                  <a:pt x="0" y="0"/>
                </a:moveTo>
                <a:lnTo>
                  <a:pt x="784860" y="624840"/>
                </a:lnTo>
                <a:lnTo>
                  <a:pt x="106680" y="14782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7" name="Freeform 2166"/>
          <p:cNvSpPr/>
          <p:nvPr/>
        </p:nvSpPr>
        <p:spPr>
          <a:xfrm>
            <a:off x="15119243" y="5059536"/>
            <a:ext cx="556260" cy="922020"/>
          </a:xfrm>
          <a:custGeom>
            <a:avLst/>
            <a:gdLst>
              <a:gd name="connsiteX0" fmla="*/ 0 w 556260"/>
              <a:gd name="connsiteY0" fmla="*/ 922020 h 922020"/>
              <a:gd name="connsiteX1" fmla="*/ 556260 w 556260"/>
              <a:gd name="connsiteY1" fmla="*/ 0 h 922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56260" h="922020">
                <a:moveTo>
                  <a:pt x="0" y="922020"/>
                </a:moveTo>
                <a:lnTo>
                  <a:pt x="5562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8" name="Freeform 2167"/>
          <p:cNvSpPr/>
          <p:nvPr/>
        </p:nvSpPr>
        <p:spPr>
          <a:xfrm>
            <a:off x="15599303" y="5501496"/>
            <a:ext cx="373380" cy="624840"/>
          </a:xfrm>
          <a:custGeom>
            <a:avLst/>
            <a:gdLst>
              <a:gd name="connsiteX0" fmla="*/ 0 w 373380"/>
              <a:gd name="connsiteY0" fmla="*/ 624840 h 624840"/>
              <a:gd name="connsiteX1" fmla="*/ 76200 w 373380"/>
              <a:gd name="connsiteY1" fmla="*/ 472440 h 624840"/>
              <a:gd name="connsiteX2" fmla="*/ 373380 w 373380"/>
              <a:gd name="connsiteY2" fmla="*/ 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3380" h="624840">
                <a:moveTo>
                  <a:pt x="0" y="624840"/>
                </a:moveTo>
                <a:lnTo>
                  <a:pt x="76200" y="472440"/>
                </a:lnTo>
                <a:lnTo>
                  <a:pt x="3733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9" name="Freeform 2168"/>
          <p:cNvSpPr/>
          <p:nvPr/>
        </p:nvSpPr>
        <p:spPr>
          <a:xfrm>
            <a:off x="15690743" y="5981556"/>
            <a:ext cx="327660" cy="678180"/>
          </a:xfrm>
          <a:custGeom>
            <a:avLst/>
            <a:gdLst>
              <a:gd name="connsiteX0" fmla="*/ 0 w 327660"/>
              <a:gd name="connsiteY0" fmla="*/ 0 h 678180"/>
              <a:gd name="connsiteX1" fmla="*/ 327660 w 327660"/>
              <a:gd name="connsiteY1" fmla="*/ 281940 h 678180"/>
              <a:gd name="connsiteX2" fmla="*/ 0 w 327660"/>
              <a:gd name="connsiteY2" fmla="*/ 678180 h 678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7660" h="678180">
                <a:moveTo>
                  <a:pt x="0" y="0"/>
                </a:moveTo>
                <a:lnTo>
                  <a:pt x="327660" y="281940"/>
                </a:lnTo>
                <a:lnTo>
                  <a:pt x="0" y="6781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0" name="Freeform 2169"/>
          <p:cNvSpPr/>
          <p:nvPr/>
        </p:nvSpPr>
        <p:spPr>
          <a:xfrm>
            <a:off x="15980303" y="5798676"/>
            <a:ext cx="365760" cy="449580"/>
          </a:xfrm>
          <a:custGeom>
            <a:avLst/>
            <a:gdLst>
              <a:gd name="connsiteX0" fmla="*/ 0 w 365760"/>
              <a:gd name="connsiteY0" fmla="*/ 449580 h 449580"/>
              <a:gd name="connsiteX1" fmla="*/ 365760 w 365760"/>
              <a:gd name="connsiteY1" fmla="*/ 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449580">
                <a:moveTo>
                  <a:pt x="0" y="449580"/>
                </a:moveTo>
                <a:lnTo>
                  <a:pt x="3657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1" name="Freeform 2170"/>
          <p:cNvSpPr/>
          <p:nvPr/>
        </p:nvSpPr>
        <p:spPr>
          <a:xfrm>
            <a:off x="15965063" y="5029056"/>
            <a:ext cx="640080" cy="266700"/>
          </a:xfrm>
          <a:custGeom>
            <a:avLst/>
            <a:gdLst>
              <a:gd name="connsiteX0" fmla="*/ 0 w 640080"/>
              <a:gd name="connsiteY0" fmla="*/ 266700 h 266700"/>
              <a:gd name="connsiteX1" fmla="*/ 220980 w 640080"/>
              <a:gd name="connsiteY1" fmla="*/ 15240 h 266700"/>
              <a:gd name="connsiteX2" fmla="*/ 434340 w 640080"/>
              <a:gd name="connsiteY2" fmla="*/ 251460 h 266700"/>
              <a:gd name="connsiteX3" fmla="*/ 640080 w 640080"/>
              <a:gd name="connsiteY3" fmla="*/ 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40080" h="266700">
                <a:moveTo>
                  <a:pt x="0" y="266700"/>
                </a:moveTo>
                <a:lnTo>
                  <a:pt x="220980" y="15240"/>
                </a:lnTo>
                <a:lnTo>
                  <a:pt x="434340" y="251460"/>
                </a:lnTo>
                <a:lnTo>
                  <a:pt x="6400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2" name="Freeform 2171"/>
          <p:cNvSpPr/>
          <p:nvPr/>
        </p:nvSpPr>
        <p:spPr>
          <a:xfrm>
            <a:off x="14121023" y="4571856"/>
            <a:ext cx="419100" cy="228600"/>
          </a:xfrm>
          <a:custGeom>
            <a:avLst/>
            <a:gdLst>
              <a:gd name="connsiteX0" fmla="*/ 0 w 419100"/>
              <a:gd name="connsiteY0" fmla="*/ 0 h 228600"/>
              <a:gd name="connsiteX1" fmla="*/ 419100 w 41910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9100" h="228600">
                <a:moveTo>
                  <a:pt x="0" y="0"/>
                </a:moveTo>
                <a:lnTo>
                  <a:pt x="419100" y="22860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3" name="Freeform 2172"/>
          <p:cNvSpPr/>
          <p:nvPr/>
        </p:nvSpPr>
        <p:spPr>
          <a:xfrm>
            <a:off x="13983863" y="4762356"/>
            <a:ext cx="411480" cy="228600"/>
          </a:xfrm>
          <a:custGeom>
            <a:avLst/>
            <a:gdLst>
              <a:gd name="connsiteX0" fmla="*/ 0 w 411480"/>
              <a:gd name="connsiteY0" fmla="*/ 0 h 228600"/>
              <a:gd name="connsiteX1" fmla="*/ 411480 w 41148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1480" h="228600">
                <a:moveTo>
                  <a:pt x="0" y="0"/>
                </a:moveTo>
                <a:lnTo>
                  <a:pt x="411480" y="228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4" name="Freeform 2173"/>
          <p:cNvSpPr/>
          <p:nvPr/>
        </p:nvSpPr>
        <p:spPr>
          <a:xfrm>
            <a:off x="13831463" y="5189076"/>
            <a:ext cx="289560" cy="106680"/>
          </a:xfrm>
          <a:custGeom>
            <a:avLst/>
            <a:gdLst>
              <a:gd name="connsiteX0" fmla="*/ 0 w 289560"/>
              <a:gd name="connsiteY0" fmla="*/ 0 h 106680"/>
              <a:gd name="connsiteX1" fmla="*/ 289560 w 289560"/>
              <a:gd name="connsiteY1" fmla="*/ 106680 h 10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106680">
                <a:moveTo>
                  <a:pt x="0" y="0"/>
                </a:moveTo>
                <a:lnTo>
                  <a:pt x="289560" y="106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5" name="Freeform 2174"/>
          <p:cNvSpPr/>
          <p:nvPr/>
        </p:nvSpPr>
        <p:spPr>
          <a:xfrm>
            <a:off x="13252343" y="5775816"/>
            <a:ext cx="678180" cy="190500"/>
          </a:xfrm>
          <a:custGeom>
            <a:avLst/>
            <a:gdLst>
              <a:gd name="connsiteX0" fmla="*/ 0 w 678180"/>
              <a:gd name="connsiteY0" fmla="*/ 0 h 190500"/>
              <a:gd name="connsiteX1" fmla="*/ 632460 w 678180"/>
              <a:gd name="connsiteY1" fmla="*/ 99060 h 190500"/>
              <a:gd name="connsiteX2" fmla="*/ 678180 w 678180"/>
              <a:gd name="connsiteY2" fmla="*/ 19050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180" h="190500">
                <a:moveTo>
                  <a:pt x="0" y="0"/>
                </a:moveTo>
                <a:lnTo>
                  <a:pt x="632460" y="99060"/>
                </a:lnTo>
                <a:lnTo>
                  <a:pt x="678180" y="1905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1" name="Freeform 2180"/>
          <p:cNvSpPr/>
          <p:nvPr/>
        </p:nvSpPr>
        <p:spPr>
          <a:xfrm>
            <a:off x="11575943" y="4800456"/>
            <a:ext cx="2491740" cy="2377440"/>
          </a:xfrm>
          <a:custGeom>
            <a:avLst/>
            <a:gdLst>
              <a:gd name="connsiteX0" fmla="*/ 2491740 w 2491740"/>
              <a:gd name="connsiteY0" fmla="*/ 2377440 h 2377440"/>
              <a:gd name="connsiteX1" fmla="*/ 883920 w 2491740"/>
              <a:gd name="connsiteY1" fmla="*/ 1546860 h 2377440"/>
              <a:gd name="connsiteX2" fmla="*/ 784860 w 2491740"/>
              <a:gd name="connsiteY2" fmla="*/ 1615440 h 2377440"/>
              <a:gd name="connsiteX3" fmla="*/ 0 w 2491740"/>
              <a:gd name="connsiteY3" fmla="*/ 342900 h 2377440"/>
              <a:gd name="connsiteX4" fmla="*/ 388620 w 2491740"/>
              <a:gd name="connsiteY4" fmla="*/ 0 h 2377440"/>
              <a:gd name="connsiteX5" fmla="*/ 944880 w 2491740"/>
              <a:gd name="connsiteY5" fmla="*/ 929640 h 2377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91740" h="2377440">
                <a:moveTo>
                  <a:pt x="2491740" y="2377440"/>
                </a:moveTo>
                <a:lnTo>
                  <a:pt x="883920" y="1546860"/>
                </a:lnTo>
                <a:lnTo>
                  <a:pt x="784860" y="1615440"/>
                </a:lnTo>
                <a:lnTo>
                  <a:pt x="0" y="342900"/>
                </a:lnTo>
                <a:lnTo>
                  <a:pt x="388620" y="0"/>
                </a:lnTo>
                <a:lnTo>
                  <a:pt x="944880" y="92964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0" name="Freeform 2189"/>
          <p:cNvSpPr/>
          <p:nvPr/>
        </p:nvSpPr>
        <p:spPr>
          <a:xfrm>
            <a:off x="12970403" y="6987396"/>
            <a:ext cx="731520" cy="723900"/>
          </a:xfrm>
          <a:custGeom>
            <a:avLst/>
            <a:gdLst>
              <a:gd name="connsiteX0" fmla="*/ 731520 w 731520"/>
              <a:gd name="connsiteY0" fmla="*/ 0 h 723900"/>
              <a:gd name="connsiteX1" fmla="*/ 220980 w 731520"/>
              <a:gd name="connsiteY1" fmla="*/ 723900 h 723900"/>
              <a:gd name="connsiteX2" fmla="*/ 0 w 731520"/>
              <a:gd name="connsiteY2" fmla="*/ 5715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1520" h="723900">
                <a:moveTo>
                  <a:pt x="731520" y="0"/>
                </a:moveTo>
                <a:lnTo>
                  <a:pt x="220980" y="723900"/>
                </a:lnTo>
                <a:lnTo>
                  <a:pt x="0" y="5715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1" name="Freeform 2190"/>
          <p:cNvSpPr/>
          <p:nvPr/>
        </p:nvSpPr>
        <p:spPr>
          <a:xfrm>
            <a:off x="13000883" y="7315056"/>
            <a:ext cx="762000" cy="205740"/>
          </a:xfrm>
          <a:custGeom>
            <a:avLst/>
            <a:gdLst>
              <a:gd name="connsiteX0" fmla="*/ 0 w 762000"/>
              <a:gd name="connsiteY0" fmla="*/ 0 h 205740"/>
              <a:gd name="connsiteX1" fmla="*/ 342900 w 762000"/>
              <a:gd name="connsiteY1" fmla="*/ 144780 h 205740"/>
              <a:gd name="connsiteX2" fmla="*/ 762000 w 762000"/>
              <a:gd name="connsiteY2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205740">
                <a:moveTo>
                  <a:pt x="0" y="0"/>
                </a:moveTo>
                <a:lnTo>
                  <a:pt x="342900" y="144780"/>
                </a:lnTo>
                <a:lnTo>
                  <a:pt x="76200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2" name="Freeform 2191"/>
          <p:cNvSpPr/>
          <p:nvPr/>
        </p:nvSpPr>
        <p:spPr>
          <a:xfrm>
            <a:off x="13077083" y="7162656"/>
            <a:ext cx="403860" cy="160020"/>
          </a:xfrm>
          <a:custGeom>
            <a:avLst/>
            <a:gdLst>
              <a:gd name="connsiteX0" fmla="*/ 0 w 403860"/>
              <a:gd name="connsiteY0" fmla="*/ 0 h 160020"/>
              <a:gd name="connsiteX1" fmla="*/ 403860 w 403860"/>
              <a:gd name="connsiteY1" fmla="*/ 160020 h 160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160020">
                <a:moveTo>
                  <a:pt x="0" y="0"/>
                </a:moveTo>
                <a:lnTo>
                  <a:pt x="403860" y="160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3" name="Freeform 2192"/>
          <p:cNvSpPr/>
          <p:nvPr/>
        </p:nvSpPr>
        <p:spPr>
          <a:xfrm>
            <a:off x="7918343" y="8305656"/>
            <a:ext cx="594360" cy="769620"/>
          </a:xfrm>
          <a:custGeom>
            <a:avLst/>
            <a:gdLst>
              <a:gd name="connsiteX0" fmla="*/ 0 w 594360"/>
              <a:gd name="connsiteY0" fmla="*/ 0 h 769620"/>
              <a:gd name="connsiteX1" fmla="*/ 228600 w 594360"/>
              <a:gd name="connsiteY1" fmla="*/ 190500 h 769620"/>
              <a:gd name="connsiteX2" fmla="*/ 594360 w 594360"/>
              <a:gd name="connsiteY2" fmla="*/ 76962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360" h="769620">
                <a:moveTo>
                  <a:pt x="0" y="0"/>
                </a:moveTo>
                <a:lnTo>
                  <a:pt x="228600" y="190500"/>
                </a:lnTo>
                <a:lnTo>
                  <a:pt x="594360" y="7696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4" name="Freeform 2193"/>
          <p:cNvSpPr/>
          <p:nvPr/>
        </p:nvSpPr>
        <p:spPr>
          <a:xfrm>
            <a:off x="8108843" y="7772256"/>
            <a:ext cx="777240" cy="1043940"/>
          </a:xfrm>
          <a:custGeom>
            <a:avLst/>
            <a:gdLst>
              <a:gd name="connsiteX0" fmla="*/ 0 w 777240"/>
              <a:gd name="connsiteY0" fmla="*/ 1043940 h 1043940"/>
              <a:gd name="connsiteX1" fmla="*/ 777240 w 777240"/>
              <a:gd name="connsiteY1" fmla="*/ 647700 h 1043940"/>
              <a:gd name="connsiteX2" fmla="*/ 190500 w 777240"/>
              <a:gd name="connsiteY2" fmla="*/ 0 h 104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7240" h="1043940">
                <a:moveTo>
                  <a:pt x="0" y="1043940"/>
                </a:moveTo>
                <a:lnTo>
                  <a:pt x="777240" y="647700"/>
                </a:lnTo>
                <a:lnTo>
                  <a:pt x="19050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5" name="Freeform 2194"/>
          <p:cNvSpPr/>
          <p:nvPr/>
        </p:nvSpPr>
        <p:spPr>
          <a:xfrm>
            <a:off x="8047883" y="7901796"/>
            <a:ext cx="533400" cy="434340"/>
          </a:xfrm>
          <a:custGeom>
            <a:avLst/>
            <a:gdLst>
              <a:gd name="connsiteX0" fmla="*/ 0 w 533400"/>
              <a:gd name="connsiteY0" fmla="*/ 0 h 434340"/>
              <a:gd name="connsiteX1" fmla="*/ 533400 w 53340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0" h="434340">
                <a:moveTo>
                  <a:pt x="0" y="0"/>
                </a:moveTo>
                <a:lnTo>
                  <a:pt x="53340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6" name="Freeform 2195"/>
          <p:cNvSpPr/>
          <p:nvPr/>
        </p:nvSpPr>
        <p:spPr>
          <a:xfrm>
            <a:off x="8375543" y="7787496"/>
            <a:ext cx="312420" cy="365760"/>
          </a:xfrm>
          <a:custGeom>
            <a:avLst/>
            <a:gdLst>
              <a:gd name="connsiteX0" fmla="*/ 0 w 312420"/>
              <a:gd name="connsiteY0" fmla="*/ 365760 h 365760"/>
              <a:gd name="connsiteX1" fmla="*/ 137160 w 312420"/>
              <a:gd name="connsiteY1" fmla="*/ 160020 h 365760"/>
              <a:gd name="connsiteX2" fmla="*/ 312420 w 312420"/>
              <a:gd name="connsiteY2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2420" h="365760">
                <a:moveTo>
                  <a:pt x="0" y="365760"/>
                </a:moveTo>
                <a:lnTo>
                  <a:pt x="137160" y="160020"/>
                </a:lnTo>
                <a:lnTo>
                  <a:pt x="3124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7" name="Freeform 2196"/>
          <p:cNvSpPr/>
          <p:nvPr/>
        </p:nvSpPr>
        <p:spPr>
          <a:xfrm>
            <a:off x="8573663" y="8595216"/>
            <a:ext cx="228600" cy="342900"/>
          </a:xfrm>
          <a:custGeom>
            <a:avLst/>
            <a:gdLst>
              <a:gd name="connsiteX0" fmla="*/ 0 w 228600"/>
              <a:gd name="connsiteY0" fmla="*/ 0 h 342900"/>
              <a:gd name="connsiteX1" fmla="*/ 228600 w 228600"/>
              <a:gd name="connsiteY1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342900">
                <a:moveTo>
                  <a:pt x="0" y="0"/>
                </a:moveTo>
                <a:lnTo>
                  <a:pt x="228600" y="342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8" name="Freeform 2197"/>
          <p:cNvSpPr/>
          <p:nvPr/>
        </p:nvSpPr>
        <p:spPr>
          <a:xfrm>
            <a:off x="7598303" y="8861916"/>
            <a:ext cx="243840" cy="472440"/>
          </a:xfrm>
          <a:custGeom>
            <a:avLst/>
            <a:gdLst>
              <a:gd name="connsiteX0" fmla="*/ 0 w 243840"/>
              <a:gd name="connsiteY0" fmla="*/ 0 h 472440"/>
              <a:gd name="connsiteX1" fmla="*/ 91440 w 243840"/>
              <a:gd name="connsiteY1" fmla="*/ 68580 h 472440"/>
              <a:gd name="connsiteX2" fmla="*/ 243840 w 243840"/>
              <a:gd name="connsiteY2" fmla="*/ 47244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3840" h="472440">
                <a:moveTo>
                  <a:pt x="0" y="0"/>
                </a:moveTo>
                <a:lnTo>
                  <a:pt x="91440" y="68580"/>
                </a:lnTo>
                <a:lnTo>
                  <a:pt x="243840" y="47244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9" name="Freeform 2198"/>
          <p:cNvSpPr/>
          <p:nvPr/>
        </p:nvSpPr>
        <p:spPr>
          <a:xfrm>
            <a:off x="7049663" y="9151476"/>
            <a:ext cx="944880" cy="861060"/>
          </a:xfrm>
          <a:custGeom>
            <a:avLst/>
            <a:gdLst>
              <a:gd name="connsiteX0" fmla="*/ 0 w 944880"/>
              <a:gd name="connsiteY0" fmla="*/ 0 h 861060"/>
              <a:gd name="connsiteX1" fmla="*/ 304800 w 944880"/>
              <a:gd name="connsiteY1" fmla="*/ 502920 h 861060"/>
              <a:gd name="connsiteX2" fmla="*/ 944880 w 944880"/>
              <a:gd name="connsiteY2" fmla="*/ 861060 h 86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44880" h="861060">
                <a:moveTo>
                  <a:pt x="0" y="0"/>
                </a:moveTo>
                <a:lnTo>
                  <a:pt x="304800" y="502920"/>
                </a:lnTo>
                <a:lnTo>
                  <a:pt x="944880" y="86106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0" name="Freeform 2199"/>
          <p:cNvSpPr/>
          <p:nvPr/>
        </p:nvSpPr>
        <p:spPr>
          <a:xfrm>
            <a:off x="6325763" y="9608676"/>
            <a:ext cx="259080" cy="525780"/>
          </a:xfrm>
          <a:custGeom>
            <a:avLst/>
            <a:gdLst>
              <a:gd name="connsiteX0" fmla="*/ 0 w 259080"/>
              <a:gd name="connsiteY0" fmla="*/ 0 h 525780"/>
              <a:gd name="connsiteX1" fmla="*/ 259080 w 259080"/>
              <a:gd name="connsiteY1" fmla="*/ 52578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9080" h="525780">
                <a:moveTo>
                  <a:pt x="0" y="0"/>
                </a:moveTo>
                <a:lnTo>
                  <a:pt x="259080" y="52578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1" name="Freeform 2200"/>
          <p:cNvSpPr/>
          <p:nvPr/>
        </p:nvSpPr>
        <p:spPr>
          <a:xfrm>
            <a:off x="6097163" y="9776316"/>
            <a:ext cx="190500" cy="190500"/>
          </a:xfrm>
          <a:custGeom>
            <a:avLst/>
            <a:gdLst>
              <a:gd name="connsiteX0" fmla="*/ 0 w 190500"/>
              <a:gd name="connsiteY0" fmla="*/ 0 h 190500"/>
              <a:gd name="connsiteX1" fmla="*/ 190500 w 190500"/>
              <a:gd name="connsiteY1" fmla="*/ 19050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190500">
                <a:moveTo>
                  <a:pt x="0" y="0"/>
                </a:moveTo>
                <a:lnTo>
                  <a:pt x="190500" y="19050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2" name="Freeform 2201"/>
          <p:cNvSpPr/>
          <p:nvPr/>
        </p:nvSpPr>
        <p:spPr>
          <a:xfrm>
            <a:off x="9510923" y="4221336"/>
            <a:ext cx="1074420" cy="3741420"/>
          </a:xfrm>
          <a:custGeom>
            <a:avLst/>
            <a:gdLst>
              <a:gd name="connsiteX0" fmla="*/ 251460 w 1074420"/>
              <a:gd name="connsiteY0" fmla="*/ 60960 h 3741420"/>
              <a:gd name="connsiteX1" fmla="*/ 868680 w 1074420"/>
              <a:gd name="connsiteY1" fmla="*/ 91440 h 3741420"/>
              <a:gd name="connsiteX2" fmla="*/ 1074420 w 1074420"/>
              <a:gd name="connsiteY2" fmla="*/ 0 h 3741420"/>
              <a:gd name="connsiteX3" fmla="*/ 906780 w 1074420"/>
              <a:gd name="connsiteY3" fmla="*/ 518160 h 3741420"/>
              <a:gd name="connsiteX4" fmla="*/ 762000 w 1074420"/>
              <a:gd name="connsiteY4" fmla="*/ 670560 h 3741420"/>
              <a:gd name="connsiteX5" fmla="*/ 716280 w 1074420"/>
              <a:gd name="connsiteY5" fmla="*/ 990600 h 3741420"/>
              <a:gd name="connsiteX6" fmla="*/ 678180 w 1074420"/>
              <a:gd name="connsiteY6" fmla="*/ 1226820 h 3741420"/>
              <a:gd name="connsiteX7" fmla="*/ 510540 w 1074420"/>
              <a:gd name="connsiteY7" fmla="*/ 1524000 h 3741420"/>
              <a:gd name="connsiteX8" fmla="*/ 434340 w 1074420"/>
              <a:gd name="connsiteY8" fmla="*/ 1920240 h 3741420"/>
              <a:gd name="connsiteX9" fmla="*/ 182880 w 1074420"/>
              <a:gd name="connsiteY9" fmla="*/ 2301240 h 3741420"/>
              <a:gd name="connsiteX10" fmla="*/ 327660 w 1074420"/>
              <a:gd name="connsiteY10" fmla="*/ 2468880 h 3741420"/>
              <a:gd name="connsiteX11" fmla="*/ 167640 w 1074420"/>
              <a:gd name="connsiteY11" fmla="*/ 2697480 h 3741420"/>
              <a:gd name="connsiteX12" fmla="*/ 205740 w 1074420"/>
              <a:gd name="connsiteY12" fmla="*/ 2804160 h 3741420"/>
              <a:gd name="connsiteX13" fmla="*/ 53340 w 1074420"/>
              <a:gd name="connsiteY13" fmla="*/ 3032760 h 3741420"/>
              <a:gd name="connsiteX14" fmla="*/ 45720 w 1074420"/>
              <a:gd name="connsiteY14" fmla="*/ 3139440 h 3741420"/>
              <a:gd name="connsiteX15" fmla="*/ 0 w 1074420"/>
              <a:gd name="connsiteY15" fmla="*/ 3467100 h 3741420"/>
              <a:gd name="connsiteX16" fmla="*/ 137160 w 1074420"/>
              <a:gd name="connsiteY16" fmla="*/ 3741420 h 3741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074420" h="3741420">
                <a:moveTo>
                  <a:pt x="251460" y="60960"/>
                </a:moveTo>
                <a:lnTo>
                  <a:pt x="868680" y="91440"/>
                </a:lnTo>
                <a:lnTo>
                  <a:pt x="1074420" y="0"/>
                </a:lnTo>
                <a:lnTo>
                  <a:pt x="906780" y="518160"/>
                </a:lnTo>
                <a:lnTo>
                  <a:pt x="762000" y="670560"/>
                </a:lnTo>
                <a:lnTo>
                  <a:pt x="716280" y="990600"/>
                </a:lnTo>
                <a:lnTo>
                  <a:pt x="678180" y="1226820"/>
                </a:lnTo>
                <a:lnTo>
                  <a:pt x="510540" y="1524000"/>
                </a:lnTo>
                <a:lnTo>
                  <a:pt x="434340" y="1920240"/>
                </a:lnTo>
                <a:lnTo>
                  <a:pt x="182880" y="2301240"/>
                </a:lnTo>
                <a:lnTo>
                  <a:pt x="327660" y="2468880"/>
                </a:lnTo>
                <a:lnTo>
                  <a:pt x="167640" y="2697480"/>
                </a:lnTo>
                <a:lnTo>
                  <a:pt x="205740" y="2804160"/>
                </a:lnTo>
                <a:lnTo>
                  <a:pt x="53340" y="3032760"/>
                </a:lnTo>
                <a:lnTo>
                  <a:pt x="45720" y="3139440"/>
                </a:lnTo>
                <a:lnTo>
                  <a:pt x="0" y="3467100"/>
                </a:lnTo>
                <a:lnTo>
                  <a:pt x="137160" y="37414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4" name="Freeform 2203"/>
          <p:cNvSpPr/>
          <p:nvPr/>
        </p:nvSpPr>
        <p:spPr>
          <a:xfrm>
            <a:off x="10006223" y="5890116"/>
            <a:ext cx="350520" cy="1866900"/>
          </a:xfrm>
          <a:custGeom>
            <a:avLst/>
            <a:gdLst>
              <a:gd name="connsiteX0" fmla="*/ 350520 w 350520"/>
              <a:gd name="connsiteY0" fmla="*/ 0 h 1866900"/>
              <a:gd name="connsiteX1" fmla="*/ 0 w 350520"/>
              <a:gd name="connsiteY1" fmla="*/ 1074420 h 1866900"/>
              <a:gd name="connsiteX2" fmla="*/ 160020 w 350520"/>
              <a:gd name="connsiteY2" fmla="*/ 1226820 h 1866900"/>
              <a:gd name="connsiteX3" fmla="*/ 106680 w 350520"/>
              <a:gd name="connsiteY3" fmla="*/ 1470660 h 1866900"/>
              <a:gd name="connsiteX4" fmla="*/ 106680 w 350520"/>
              <a:gd name="connsiteY4" fmla="*/ 1866900 h 186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0520" h="1866900">
                <a:moveTo>
                  <a:pt x="350520" y="0"/>
                </a:moveTo>
                <a:lnTo>
                  <a:pt x="0" y="1074420"/>
                </a:lnTo>
                <a:lnTo>
                  <a:pt x="160020" y="1226820"/>
                </a:lnTo>
                <a:lnTo>
                  <a:pt x="106680" y="1470660"/>
                </a:lnTo>
                <a:lnTo>
                  <a:pt x="106680" y="1866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5" name="Freeform 2204"/>
          <p:cNvSpPr/>
          <p:nvPr/>
        </p:nvSpPr>
        <p:spPr>
          <a:xfrm>
            <a:off x="9579503" y="7254096"/>
            <a:ext cx="1668780" cy="594360"/>
          </a:xfrm>
          <a:custGeom>
            <a:avLst/>
            <a:gdLst>
              <a:gd name="connsiteX0" fmla="*/ 0 w 1668780"/>
              <a:gd name="connsiteY0" fmla="*/ 0 h 594360"/>
              <a:gd name="connsiteX1" fmla="*/ 723900 w 1668780"/>
              <a:gd name="connsiteY1" fmla="*/ 160020 h 594360"/>
              <a:gd name="connsiteX2" fmla="*/ 1668780 w 1668780"/>
              <a:gd name="connsiteY2" fmla="*/ 594360 h 594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8780" h="594360">
                <a:moveTo>
                  <a:pt x="0" y="0"/>
                </a:moveTo>
                <a:lnTo>
                  <a:pt x="723900" y="160020"/>
                </a:lnTo>
                <a:lnTo>
                  <a:pt x="1668780" y="5943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6" name="Freeform 2205"/>
          <p:cNvSpPr/>
          <p:nvPr/>
        </p:nvSpPr>
        <p:spPr>
          <a:xfrm>
            <a:off x="10600583" y="5951076"/>
            <a:ext cx="502920" cy="1615440"/>
          </a:xfrm>
          <a:custGeom>
            <a:avLst/>
            <a:gdLst>
              <a:gd name="connsiteX0" fmla="*/ 502920 w 502920"/>
              <a:gd name="connsiteY0" fmla="*/ 0 h 1615440"/>
              <a:gd name="connsiteX1" fmla="*/ 266700 w 502920"/>
              <a:gd name="connsiteY1" fmla="*/ 228600 h 1615440"/>
              <a:gd name="connsiteX2" fmla="*/ 167640 w 502920"/>
              <a:gd name="connsiteY2" fmla="*/ 533400 h 1615440"/>
              <a:gd name="connsiteX3" fmla="*/ 0 w 502920"/>
              <a:gd name="connsiteY3" fmla="*/ 998220 h 1615440"/>
              <a:gd name="connsiteX4" fmla="*/ 53340 w 502920"/>
              <a:gd name="connsiteY4" fmla="*/ 1615440 h 1615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2920" h="1615440">
                <a:moveTo>
                  <a:pt x="502920" y="0"/>
                </a:moveTo>
                <a:lnTo>
                  <a:pt x="266700" y="228600"/>
                </a:lnTo>
                <a:lnTo>
                  <a:pt x="167640" y="533400"/>
                </a:lnTo>
                <a:lnTo>
                  <a:pt x="0" y="998220"/>
                </a:lnTo>
                <a:lnTo>
                  <a:pt x="53340" y="1615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7" name="Freeform 2206"/>
          <p:cNvSpPr/>
          <p:nvPr/>
        </p:nvSpPr>
        <p:spPr>
          <a:xfrm>
            <a:off x="9046103" y="5082396"/>
            <a:ext cx="3070860" cy="2781300"/>
          </a:xfrm>
          <a:custGeom>
            <a:avLst/>
            <a:gdLst>
              <a:gd name="connsiteX0" fmla="*/ 419100 w 3070860"/>
              <a:gd name="connsiteY0" fmla="*/ 0 h 2781300"/>
              <a:gd name="connsiteX1" fmla="*/ 228600 w 3070860"/>
              <a:gd name="connsiteY1" fmla="*/ 251460 h 2781300"/>
              <a:gd name="connsiteX2" fmla="*/ 259080 w 3070860"/>
              <a:gd name="connsiteY2" fmla="*/ 388620 h 2781300"/>
              <a:gd name="connsiteX3" fmla="*/ 60960 w 3070860"/>
              <a:gd name="connsiteY3" fmla="*/ 556260 h 2781300"/>
              <a:gd name="connsiteX4" fmla="*/ 0 w 3070860"/>
              <a:gd name="connsiteY4" fmla="*/ 784860 h 2781300"/>
              <a:gd name="connsiteX5" fmla="*/ 1836420 w 3070860"/>
              <a:gd name="connsiteY5" fmla="*/ 1417320 h 2781300"/>
              <a:gd name="connsiteX6" fmla="*/ 2682240 w 3070860"/>
              <a:gd name="connsiteY6" fmla="*/ 1668780 h 2781300"/>
              <a:gd name="connsiteX7" fmla="*/ 3070860 w 3070860"/>
              <a:gd name="connsiteY7" fmla="*/ 1744980 h 2781300"/>
              <a:gd name="connsiteX8" fmla="*/ 2682240 w 3070860"/>
              <a:gd name="connsiteY8" fmla="*/ 2781300 h 2781300"/>
              <a:gd name="connsiteX9" fmla="*/ 2133600 w 3070860"/>
              <a:gd name="connsiteY9" fmla="*/ 2392680 h 2781300"/>
              <a:gd name="connsiteX10" fmla="*/ 2011680 w 3070860"/>
              <a:gd name="connsiteY10" fmla="*/ 2682240 h 278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70860" h="2781300">
                <a:moveTo>
                  <a:pt x="419100" y="0"/>
                </a:moveTo>
                <a:lnTo>
                  <a:pt x="228600" y="251460"/>
                </a:lnTo>
                <a:lnTo>
                  <a:pt x="259080" y="388620"/>
                </a:lnTo>
                <a:lnTo>
                  <a:pt x="60960" y="556260"/>
                </a:lnTo>
                <a:lnTo>
                  <a:pt x="0" y="784860"/>
                </a:lnTo>
                <a:lnTo>
                  <a:pt x="1836420" y="1417320"/>
                </a:lnTo>
                <a:lnTo>
                  <a:pt x="2682240" y="1668780"/>
                </a:lnTo>
                <a:lnTo>
                  <a:pt x="3070860" y="1744980"/>
                </a:lnTo>
                <a:lnTo>
                  <a:pt x="2682240" y="2781300"/>
                </a:lnTo>
                <a:lnTo>
                  <a:pt x="2133600" y="2392680"/>
                </a:lnTo>
                <a:lnTo>
                  <a:pt x="2011680" y="2682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8" name="Freeform 2207"/>
          <p:cNvSpPr/>
          <p:nvPr/>
        </p:nvSpPr>
        <p:spPr>
          <a:xfrm>
            <a:off x="10996823" y="6728316"/>
            <a:ext cx="701040" cy="1135380"/>
          </a:xfrm>
          <a:custGeom>
            <a:avLst/>
            <a:gdLst>
              <a:gd name="connsiteX0" fmla="*/ 0 w 701040"/>
              <a:gd name="connsiteY0" fmla="*/ 1135380 h 1135380"/>
              <a:gd name="connsiteX1" fmla="*/ 289560 w 701040"/>
              <a:gd name="connsiteY1" fmla="*/ 472440 h 1135380"/>
              <a:gd name="connsiteX2" fmla="*/ 701040 w 701040"/>
              <a:gd name="connsiteY2" fmla="*/ 0 h 1135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1040" h="1135380">
                <a:moveTo>
                  <a:pt x="0" y="1135380"/>
                </a:moveTo>
                <a:lnTo>
                  <a:pt x="289560" y="472440"/>
                </a:lnTo>
                <a:lnTo>
                  <a:pt x="7010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9" name="Freeform 2208"/>
          <p:cNvSpPr/>
          <p:nvPr/>
        </p:nvSpPr>
        <p:spPr>
          <a:xfrm>
            <a:off x="10661543" y="6926436"/>
            <a:ext cx="594360" cy="289560"/>
          </a:xfrm>
          <a:custGeom>
            <a:avLst/>
            <a:gdLst>
              <a:gd name="connsiteX0" fmla="*/ 0 w 594360"/>
              <a:gd name="connsiteY0" fmla="*/ 0 h 289560"/>
              <a:gd name="connsiteX1" fmla="*/ 594360 w 59436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4360" h="289560">
                <a:moveTo>
                  <a:pt x="0" y="0"/>
                </a:moveTo>
                <a:lnTo>
                  <a:pt x="594360" y="289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0" name="Freeform 2209"/>
          <p:cNvSpPr/>
          <p:nvPr/>
        </p:nvSpPr>
        <p:spPr>
          <a:xfrm>
            <a:off x="11324483" y="7139796"/>
            <a:ext cx="541020" cy="358140"/>
          </a:xfrm>
          <a:custGeom>
            <a:avLst/>
            <a:gdLst>
              <a:gd name="connsiteX0" fmla="*/ 0 w 541020"/>
              <a:gd name="connsiteY0" fmla="*/ 0 h 358140"/>
              <a:gd name="connsiteX1" fmla="*/ 541020 w 541020"/>
              <a:gd name="connsiteY1" fmla="*/ 35814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1020" h="358140">
                <a:moveTo>
                  <a:pt x="0" y="0"/>
                </a:moveTo>
                <a:lnTo>
                  <a:pt x="541020" y="358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1" name="Freeform 2210"/>
          <p:cNvSpPr/>
          <p:nvPr/>
        </p:nvSpPr>
        <p:spPr>
          <a:xfrm>
            <a:off x="8787023" y="7124556"/>
            <a:ext cx="792480" cy="175260"/>
          </a:xfrm>
          <a:custGeom>
            <a:avLst/>
            <a:gdLst>
              <a:gd name="connsiteX0" fmla="*/ 0 w 792480"/>
              <a:gd name="connsiteY0" fmla="*/ 114300 h 175260"/>
              <a:gd name="connsiteX1" fmla="*/ 274320 w 792480"/>
              <a:gd name="connsiteY1" fmla="*/ 60960 h 175260"/>
              <a:gd name="connsiteX2" fmla="*/ 464820 w 792480"/>
              <a:gd name="connsiteY2" fmla="*/ 0 h 175260"/>
              <a:gd name="connsiteX3" fmla="*/ 792480 w 792480"/>
              <a:gd name="connsiteY3" fmla="*/ 175260 h 17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480" h="175260">
                <a:moveTo>
                  <a:pt x="0" y="114300"/>
                </a:moveTo>
                <a:lnTo>
                  <a:pt x="274320" y="60960"/>
                </a:lnTo>
                <a:lnTo>
                  <a:pt x="464820" y="0"/>
                </a:lnTo>
                <a:lnTo>
                  <a:pt x="792480" y="175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2" name="Freeform 2211"/>
          <p:cNvSpPr/>
          <p:nvPr/>
        </p:nvSpPr>
        <p:spPr>
          <a:xfrm>
            <a:off x="8703203" y="4846176"/>
            <a:ext cx="594360" cy="472440"/>
          </a:xfrm>
          <a:custGeom>
            <a:avLst/>
            <a:gdLst>
              <a:gd name="connsiteX0" fmla="*/ 594360 w 594360"/>
              <a:gd name="connsiteY0" fmla="*/ 472440 h 472440"/>
              <a:gd name="connsiteX1" fmla="*/ 106680 w 594360"/>
              <a:gd name="connsiteY1" fmla="*/ 198120 h 472440"/>
              <a:gd name="connsiteX2" fmla="*/ 0 w 594360"/>
              <a:gd name="connsiteY2" fmla="*/ 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360" h="472440">
                <a:moveTo>
                  <a:pt x="594360" y="472440"/>
                </a:moveTo>
                <a:lnTo>
                  <a:pt x="106680" y="1981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3" name="Freeform 2212"/>
          <p:cNvSpPr/>
          <p:nvPr/>
        </p:nvSpPr>
        <p:spPr>
          <a:xfrm>
            <a:off x="8428883" y="4769976"/>
            <a:ext cx="502920" cy="723900"/>
          </a:xfrm>
          <a:custGeom>
            <a:avLst/>
            <a:gdLst>
              <a:gd name="connsiteX0" fmla="*/ 502920 w 502920"/>
              <a:gd name="connsiteY0" fmla="*/ 0 h 723900"/>
              <a:gd name="connsiteX1" fmla="*/ 0 w 50292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723900">
                <a:moveTo>
                  <a:pt x="502920" y="0"/>
                </a:moveTo>
                <a:lnTo>
                  <a:pt x="0" y="723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4" name="Freeform 2213"/>
          <p:cNvSpPr/>
          <p:nvPr/>
        </p:nvSpPr>
        <p:spPr>
          <a:xfrm>
            <a:off x="8687963" y="4975716"/>
            <a:ext cx="365760" cy="723900"/>
          </a:xfrm>
          <a:custGeom>
            <a:avLst/>
            <a:gdLst>
              <a:gd name="connsiteX0" fmla="*/ 365760 w 365760"/>
              <a:gd name="connsiteY0" fmla="*/ 0 h 723900"/>
              <a:gd name="connsiteX1" fmla="*/ 0 w 36576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723900">
                <a:moveTo>
                  <a:pt x="365760" y="0"/>
                </a:moveTo>
                <a:lnTo>
                  <a:pt x="0" y="723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5" name="Freeform 2214"/>
          <p:cNvSpPr/>
          <p:nvPr/>
        </p:nvSpPr>
        <p:spPr>
          <a:xfrm>
            <a:off x="8367923" y="5082396"/>
            <a:ext cx="647700" cy="487680"/>
          </a:xfrm>
          <a:custGeom>
            <a:avLst/>
            <a:gdLst>
              <a:gd name="connsiteX0" fmla="*/ 0 w 647700"/>
              <a:gd name="connsiteY0" fmla="*/ 0 h 487680"/>
              <a:gd name="connsiteX1" fmla="*/ 502920 w 647700"/>
              <a:gd name="connsiteY1" fmla="*/ 297180 h 487680"/>
              <a:gd name="connsiteX2" fmla="*/ 647700 w 647700"/>
              <a:gd name="connsiteY2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7700" h="487680">
                <a:moveTo>
                  <a:pt x="0" y="0"/>
                </a:moveTo>
                <a:lnTo>
                  <a:pt x="502920" y="297180"/>
                </a:lnTo>
                <a:lnTo>
                  <a:pt x="64770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8" name="Freeform 2217"/>
          <p:cNvSpPr/>
          <p:nvPr/>
        </p:nvSpPr>
        <p:spPr>
          <a:xfrm>
            <a:off x="9038483" y="7185516"/>
            <a:ext cx="60960" cy="228600"/>
          </a:xfrm>
          <a:custGeom>
            <a:avLst/>
            <a:gdLst>
              <a:gd name="connsiteX0" fmla="*/ 0 w 60960"/>
              <a:gd name="connsiteY0" fmla="*/ 0 h 228600"/>
              <a:gd name="connsiteX1" fmla="*/ 60960 w 6096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228600">
                <a:moveTo>
                  <a:pt x="0" y="0"/>
                </a:moveTo>
                <a:lnTo>
                  <a:pt x="60960" y="228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9" name="Freeform 2218"/>
          <p:cNvSpPr/>
          <p:nvPr/>
        </p:nvSpPr>
        <p:spPr>
          <a:xfrm>
            <a:off x="9518543" y="7269336"/>
            <a:ext cx="121920" cy="708660"/>
          </a:xfrm>
          <a:custGeom>
            <a:avLst/>
            <a:gdLst>
              <a:gd name="connsiteX0" fmla="*/ 45720 w 121920"/>
              <a:gd name="connsiteY0" fmla="*/ 0 h 708660"/>
              <a:gd name="connsiteX1" fmla="*/ 0 w 121920"/>
              <a:gd name="connsiteY1" fmla="*/ 441960 h 708660"/>
              <a:gd name="connsiteX2" fmla="*/ 121920 w 121920"/>
              <a:gd name="connsiteY2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708660">
                <a:moveTo>
                  <a:pt x="45720" y="0"/>
                </a:moveTo>
                <a:lnTo>
                  <a:pt x="0" y="441960"/>
                </a:lnTo>
                <a:lnTo>
                  <a:pt x="121920" y="708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0" name="Freeform 2219"/>
          <p:cNvSpPr/>
          <p:nvPr/>
        </p:nvSpPr>
        <p:spPr>
          <a:xfrm>
            <a:off x="10486283" y="7543656"/>
            <a:ext cx="121920" cy="701040"/>
          </a:xfrm>
          <a:custGeom>
            <a:avLst/>
            <a:gdLst>
              <a:gd name="connsiteX0" fmla="*/ 121920 w 121920"/>
              <a:gd name="connsiteY0" fmla="*/ 0 h 701040"/>
              <a:gd name="connsiteX1" fmla="*/ 0 w 121920"/>
              <a:gd name="connsiteY1" fmla="*/ 480060 h 701040"/>
              <a:gd name="connsiteX2" fmla="*/ 99060 w 121920"/>
              <a:gd name="connsiteY2" fmla="*/ 701040 h 70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701040">
                <a:moveTo>
                  <a:pt x="121920" y="0"/>
                </a:moveTo>
                <a:lnTo>
                  <a:pt x="0" y="480060"/>
                </a:lnTo>
                <a:lnTo>
                  <a:pt x="99060" y="701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1" name="Freeform 2220"/>
          <p:cNvSpPr/>
          <p:nvPr/>
        </p:nvSpPr>
        <p:spPr>
          <a:xfrm>
            <a:off x="11880743" y="7490316"/>
            <a:ext cx="769620" cy="594360"/>
          </a:xfrm>
          <a:custGeom>
            <a:avLst/>
            <a:gdLst>
              <a:gd name="connsiteX0" fmla="*/ 0 w 769620"/>
              <a:gd name="connsiteY0" fmla="*/ 0 h 594360"/>
              <a:gd name="connsiteX1" fmla="*/ 236220 w 769620"/>
              <a:gd name="connsiteY1" fmla="*/ 144780 h 594360"/>
              <a:gd name="connsiteX2" fmla="*/ 769620 w 769620"/>
              <a:gd name="connsiteY2" fmla="*/ 594360 h 594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9620" h="594360">
                <a:moveTo>
                  <a:pt x="0" y="0"/>
                </a:moveTo>
                <a:lnTo>
                  <a:pt x="236220" y="144780"/>
                </a:lnTo>
                <a:lnTo>
                  <a:pt x="769620" y="5943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2" name="Freeform 2221"/>
          <p:cNvSpPr/>
          <p:nvPr/>
        </p:nvSpPr>
        <p:spPr>
          <a:xfrm>
            <a:off x="12056003" y="7017876"/>
            <a:ext cx="655320" cy="571500"/>
          </a:xfrm>
          <a:custGeom>
            <a:avLst/>
            <a:gdLst>
              <a:gd name="connsiteX0" fmla="*/ 0 w 655320"/>
              <a:gd name="connsiteY0" fmla="*/ 0 h 571500"/>
              <a:gd name="connsiteX1" fmla="*/ 289560 w 655320"/>
              <a:gd name="connsiteY1" fmla="*/ 213360 h 571500"/>
              <a:gd name="connsiteX2" fmla="*/ 655320 w 65532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5320" h="571500">
                <a:moveTo>
                  <a:pt x="0" y="0"/>
                </a:moveTo>
                <a:lnTo>
                  <a:pt x="289560" y="213360"/>
                </a:lnTo>
                <a:lnTo>
                  <a:pt x="655320" y="5715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3" name="Freeform 2222"/>
          <p:cNvSpPr/>
          <p:nvPr/>
        </p:nvSpPr>
        <p:spPr>
          <a:xfrm>
            <a:off x="12223643" y="7825596"/>
            <a:ext cx="137160" cy="144780"/>
          </a:xfrm>
          <a:custGeom>
            <a:avLst/>
            <a:gdLst>
              <a:gd name="connsiteX0" fmla="*/ 0 w 137160"/>
              <a:gd name="connsiteY0" fmla="*/ 144780 h 144780"/>
              <a:gd name="connsiteX1" fmla="*/ 137160 w 137160"/>
              <a:gd name="connsiteY1" fmla="*/ 0 h 1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144780">
                <a:moveTo>
                  <a:pt x="0" y="144780"/>
                </a:moveTo>
                <a:lnTo>
                  <a:pt x="1371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4" name="Freeform 2223"/>
          <p:cNvSpPr/>
          <p:nvPr/>
        </p:nvSpPr>
        <p:spPr>
          <a:xfrm>
            <a:off x="8886083" y="5867256"/>
            <a:ext cx="182880" cy="1013460"/>
          </a:xfrm>
          <a:custGeom>
            <a:avLst/>
            <a:gdLst>
              <a:gd name="connsiteX0" fmla="*/ 160020 w 182880"/>
              <a:gd name="connsiteY0" fmla="*/ 0 h 1013460"/>
              <a:gd name="connsiteX1" fmla="*/ 68580 w 182880"/>
              <a:gd name="connsiteY1" fmla="*/ 205740 h 1013460"/>
              <a:gd name="connsiteX2" fmla="*/ 182880 w 182880"/>
              <a:gd name="connsiteY2" fmla="*/ 365760 h 1013460"/>
              <a:gd name="connsiteX3" fmla="*/ 0 w 182880"/>
              <a:gd name="connsiteY3" fmla="*/ 556260 h 1013460"/>
              <a:gd name="connsiteX4" fmla="*/ 68580 w 182880"/>
              <a:gd name="connsiteY4" fmla="*/ 739140 h 1013460"/>
              <a:gd name="connsiteX5" fmla="*/ 30480 w 182880"/>
              <a:gd name="connsiteY5" fmla="*/ 891540 h 1013460"/>
              <a:gd name="connsiteX6" fmla="*/ 144780 w 182880"/>
              <a:gd name="connsiteY6" fmla="*/ 1013460 h 1013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2880" h="1013460">
                <a:moveTo>
                  <a:pt x="160020" y="0"/>
                </a:moveTo>
                <a:lnTo>
                  <a:pt x="68580" y="205740"/>
                </a:lnTo>
                <a:lnTo>
                  <a:pt x="182880" y="365760"/>
                </a:lnTo>
                <a:lnTo>
                  <a:pt x="0" y="556260"/>
                </a:lnTo>
                <a:lnTo>
                  <a:pt x="68580" y="739140"/>
                </a:lnTo>
                <a:lnTo>
                  <a:pt x="30480" y="891540"/>
                </a:lnTo>
                <a:lnTo>
                  <a:pt x="144780" y="10134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6" name="Freeform 2225"/>
          <p:cNvSpPr/>
          <p:nvPr/>
        </p:nvSpPr>
        <p:spPr>
          <a:xfrm>
            <a:off x="9090984" y="3428856"/>
            <a:ext cx="944880" cy="1181100"/>
          </a:xfrm>
          <a:custGeom>
            <a:avLst/>
            <a:gdLst>
              <a:gd name="connsiteX0" fmla="*/ 0 w 944880"/>
              <a:gd name="connsiteY0" fmla="*/ 1181100 h 1181100"/>
              <a:gd name="connsiteX1" fmla="*/ 944880 w 944880"/>
              <a:gd name="connsiteY1" fmla="*/ 0 h 1181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4880" h="1181100">
                <a:moveTo>
                  <a:pt x="0" y="1181100"/>
                </a:moveTo>
                <a:lnTo>
                  <a:pt x="9448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0" name="Freeform 2239"/>
          <p:cNvSpPr/>
          <p:nvPr/>
        </p:nvSpPr>
        <p:spPr>
          <a:xfrm>
            <a:off x="12597023" y="3444096"/>
            <a:ext cx="1584960" cy="739140"/>
          </a:xfrm>
          <a:custGeom>
            <a:avLst/>
            <a:gdLst>
              <a:gd name="connsiteX0" fmla="*/ 0 w 1584960"/>
              <a:gd name="connsiteY0" fmla="*/ 0 h 739140"/>
              <a:gd name="connsiteX1" fmla="*/ 0 w 1584960"/>
              <a:gd name="connsiteY1" fmla="*/ 0 h 739140"/>
              <a:gd name="connsiteX2" fmla="*/ 525780 w 1584960"/>
              <a:gd name="connsiteY2" fmla="*/ 297180 h 739140"/>
              <a:gd name="connsiteX3" fmla="*/ 739140 w 1584960"/>
              <a:gd name="connsiteY3" fmla="*/ 365760 h 739140"/>
              <a:gd name="connsiteX4" fmla="*/ 1051560 w 1584960"/>
              <a:gd name="connsiteY4" fmla="*/ 434340 h 739140"/>
              <a:gd name="connsiteX5" fmla="*/ 1280160 w 1584960"/>
              <a:gd name="connsiteY5" fmla="*/ 327660 h 739140"/>
              <a:gd name="connsiteX6" fmla="*/ 1356360 w 1584960"/>
              <a:gd name="connsiteY6" fmla="*/ 441960 h 739140"/>
              <a:gd name="connsiteX7" fmla="*/ 1584960 w 1584960"/>
              <a:gd name="connsiteY7" fmla="*/ 403860 h 739140"/>
              <a:gd name="connsiteX8" fmla="*/ 1501140 w 1584960"/>
              <a:gd name="connsiteY8" fmla="*/ 73914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84960" h="739140">
                <a:moveTo>
                  <a:pt x="0" y="0"/>
                </a:moveTo>
                <a:lnTo>
                  <a:pt x="0" y="0"/>
                </a:lnTo>
                <a:lnTo>
                  <a:pt x="525780" y="297180"/>
                </a:lnTo>
                <a:lnTo>
                  <a:pt x="739140" y="365760"/>
                </a:lnTo>
                <a:lnTo>
                  <a:pt x="1051560" y="434340"/>
                </a:lnTo>
                <a:lnTo>
                  <a:pt x="1280160" y="327660"/>
                </a:lnTo>
                <a:lnTo>
                  <a:pt x="1356360" y="441960"/>
                </a:lnTo>
                <a:lnTo>
                  <a:pt x="1584960" y="403860"/>
                </a:lnTo>
                <a:lnTo>
                  <a:pt x="1501140" y="739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3" name="Freeform 2242"/>
          <p:cNvSpPr/>
          <p:nvPr/>
        </p:nvSpPr>
        <p:spPr>
          <a:xfrm>
            <a:off x="9389003" y="15864696"/>
            <a:ext cx="571500" cy="548640"/>
          </a:xfrm>
          <a:custGeom>
            <a:avLst/>
            <a:gdLst>
              <a:gd name="connsiteX0" fmla="*/ 0 w 571500"/>
              <a:gd name="connsiteY0" fmla="*/ 0 h 548640"/>
              <a:gd name="connsiteX1" fmla="*/ 289560 w 571500"/>
              <a:gd name="connsiteY1" fmla="*/ 45720 h 548640"/>
              <a:gd name="connsiteX2" fmla="*/ 419100 w 571500"/>
              <a:gd name="connsiteY2" fmla="*/ 205740 h 548640"/>
              <a:gd name="connsiteX3" fmla="*/ 381000 w 571500"/>
              <a:gd name="connsiteY3" fmla="*/ 358140 h 548640"/>
              <a:gd name="connsiteX4" fmla="*/ 571500 w 571500"/>
              <a:gd name="connsiteY4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1500" h="548640">
                <a:moveTo>
                  <a:pt x="0" y="0"/>
                </a:moveTo>
                <a:lnTo>
                  <a:pt x="289560" y="45720"/>
                </a:lnTo>
                <a:lnTo>
                  <a:pt x="419100" y="205740"/>
                </a:lnTo>
                <a:lnTo>
                  <a:pt x="381000" y="358140"/>
                </a:lnTo>
                <a:lnTo>
                  <a:pt x="571500" y="5486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4" name="Freeform 2243"/>
          <p:cNvSpPr/>
          <p:nvPr/>
        </p:nvSpPr>
        <p:spPr>
          <a:xfrm>
            <a:off x="9876683" y="15498936"/>
            <a:ext cx="396240" cy="1158240"/>
          </a:xfrm>
          <a:custGeom>
            <a:avLst/>
            <a:gdLst>
              <a:gd name="connsiteX0" fmla="*/ 0 w 396240"/>
              <a:gd name="connsiteY0" fmla="*/ 0 h 1158240"/>
              <a:gd name="connsiteX1" fmla="*/ 22860 w 396240"/>
              <a:gd name="connsiteY1" fmla="*/ 472440 h 1158240"/>
              <a:gd name="connsiteX2" fmla="*/ 396240 w 396240"/>
              <a:gd name="connsiteY2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6240" h="1158240">
                <a:moveTo>
                  <a:pt x="0" y="0"/>
                </a:moveTo>
                <a:lnTo>
                  <a:pt x="22860" y="472440"/>
                </a:lnTo>
                <a:lnTo>
                  <a:pt x="396240" y="1158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5" name="Freeform 2244"/>
          <p:cNvSpPr/>
          <p:nvPr/>
        </p:nvSpPr>
        <p:spPr>
          <a:xfrm>
            <a:off x="9320423" y="15605616"/>
            <a:ext cx="876300" cy="2468880"/>
          </a:xfrm>
          <a:custGeom>
            <a:avLst/>
            <a:gdLst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15340 w 876300"/>
              <a:gd name="connsiteY2" fmla="*/ 83820 h 2468880"/>
              <a:gd name="connsiteX3" fmla="*/ 876300 w 876300"/>
              <a:gd name="connsiteY3" fmla="*/ 228600 h 2468880"/>
              <a:gd name="connsiteX4" fmla="*/ 822960 w 876300"/>
              <a:gd name="connsiteY4" fmla="*/ 281940 h 2468880"/>
              <a:gd name="connsiteX5" fmla="*/ 822960 w 876300"/>
              <a:gd name="connsiteY5" fmla="*/ 480060 h 2468880"/>
              <a:gd name="connsiteX6" fmla="*/ 746760 w 876300"/>
              <a:gd name="connsiteY6" fmla="*/ 556260 h 2468880"/>
              <a:gd name="connsiteX7" fmla="*/ 586740 w 876300"/>
              <a:gd name="connsiteY7" fmla="*/ 990600 h 2468880"/>
              <a:gd name="connsiteX8" fmla="*/ 457200 w 876300"/>
              <a:gd name="connsiteY8" fmla="*/ 1531620 h 2468880"/>
              <a:gd name="connsiteX9" fmla="*/ 198120 w 876300"/>
              <a:gd name="connsiteY9" fmla="*/ 1501140 h 2468880"/>
              <a:gd name="connsiteX10" fmla="*/ 167640 w 876300"/>
              <a:gd name="connsiteY10" fmla="*/ 1630680 h 2468880"/>
              <a:gd name="connsiteX11" fmla="*/ 243840 w 876300"/>
              <a:gd name="connsiteY11" fmla="*/ 1706880 h 2468880"/>
              <a:gd name="connsiteX12" fmla="*/ 160020 w 876300"/>
              <a:gd name="connsiteY12" fmla="*/ 1798320 h 2468880"/>
              <a:gd name="connsiteX13" fmla="*/ 0 w 876300"/>
              <a:gd name="connsiteY13" fmla="*/ 1943100 h 2468880"/>
              <a:gd name="connsiteX14" fmla="*/ 266700 w 876300"/>
              <a:gd name="connsiteY14" fmla="*/ 2468880 h 2468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6300" h="2468880">
                <a:moveTo>
                  <a:pt x="807720" y="0"/>
                </a:moveTo>
                <a:lnTo>
                  <a:pt x="807720" y="0"/>
                </a:lnTo>
                <a:cubicBezTo>
                  <a:pt x="815901" y="73629"/>
                  <a:pt x="815340" y="45579"/>
                  <a:pt x="815340" y="83820"/>
                </a:cubicBezTo>
                <a:lnTo>
                  <a:pt x="876300" y="228600"/>
                </a:lnTo>
                <a:lnTo>
                  <a:pt x="822960" y="281940"/>
                </a:lnTo>
                <a:lnTo>
                  <a:pt x="822960" y="480060"/>
                </a:lnTo>
                <a:lnTo>
                  <a:pt x="746760" y="556260"/>
                </a:lnTo>
                <a:lnTo>
                  <a:pt x="586740" y="990600"/>
                </a:lnTo>
                <a:lnTo>
                  <a:pt x="457200" y="1531620"/>
                </a:lnTo>
                <a:lnTo>
                  <a:pt x="198120" y="1501140"/>
                </a:lnTo>
                <a:lnTo>
                  <a:pt x="167640" y="1630680"/>
                </a:lnTo>
                <a:lnTo>
                  <a:pt x="243840" y="1706880"/>
                </a:lnTo>
                <a:lnTo>
                  <a:pt x="160020" y="1798320"/>
                </a:lnTo>
                <a:lnTo>
                  <a:pt x="0" y="1943100"/>
                </a:lnTo>
                <a:lnTo>
                  <a:pt x="266700" y="2468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6" name="Freeform 2245"/>
          <p:cNvSpPr/>
          <p:nvPr/>
        </p:nvSpPr>
        <p:spPr>
          <a:xfrm>
            <a:off x="9640463" y="17571576"/>
            <a:ext cx="198120" cy="457200"/>
          </a:xfrm>
          <a:custGeom>
            <a:avLst/>
            <a:gdLst>
              <a:gd name="connsiteX0" fmla="*/ 144780 w 198120"/>
              <a:gd name="connsiteY0" fmla="*/ 457200 h 457200"/>
              <a:gd name="connsiteX1" fmla="*/ 0 w 198120"/>
              <a:gd name="connsiteY1" fmla="*/ 45720 h 457200"/>
              <a:gd name="connsiteX2" fmla="*/ 198120 w 1981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57200">
                <a:moveTo>
                  <a:pt x="144780" y="457200"/>
                </a:moveTo>
                <a:lnTo>
                  <a:pt x="0" y="45720"/>
                </a:lnTo>
                <a:lnTo>
                  <a:pt x="198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7" name="Freeform 2246"/>
          <p:cNvSpPr/>
          <p:nvPr/>
        </p:nvSpPr>
        <p:spPr>
          <a:xfrm>
            <a:off x="8901323" y="17556336"/>
            <a:ext cx="762000" cy="15240"/>
          </a:xfrm>
          <a:custGeom>
            <a:avLst/>
            <a:gdLst>
              <a:gd name="connsiteX0" fmla="*/ 762000 w 762000"/>
              <a:gd name="connsiteY0" fmla="*/ 15240 h 15240"/>
              <a:gd name="connsiteX1" fmla="*/ 0 w 7620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0" h="15240">
                <a:moveTo>
                  <a:pt x="762000" y="152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8" name="Freeform 2247"/>
          <p:cNvSpPr/>
          <p:nvPr/>
        </p:nvSpPr>
        <p:spPr>
          <a:xfrm>
            <a:off x="9609983" y="16550496"/>
            <a:ext cx="624840" cy="152400"/>
          </a:xfrm>
          <a:custGeom>
            <a:avLst/>
            <a:gdLst>
              <a:gd name="connsiteX0" fmla="*/ 0 w 624840"/>
              <a:gd name="connsiteY0" fmla="*/ 0 h 152400"/>
              <a:gd name="connsiteX1" fmla="*/ 624840 w 624840"/>
              <a:gd name="connsiteY1" fmla="*/ 15240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840" h="152400">
                <a:moveTo>
                  <a:pt x="0" y="0"/>
                </a:moveTo>
                <a:lnTo>
                  <a:pt x="624840" y="1524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9" name="Freeform 2248"/>
          <p:cNvSpPr/>
          <p:nvPr/>
        </p:nvSpPr>
        <p:spPr>
          <a:xfrm>
            <a:off x="9213743" y="17053416"/>
            <a:ext cx="304800" cy="91440"/>
          </a:xfrm>
          <a:custGeom>
            <a:avLst/>
            <a:gdLst>
              <a:gd name="connsiteX0" fmla="*/ 0 w 304800"/>
              <a:gd name="connsiteY0" fmla="*/ 0 h 91440"/>
              <a:gd name="connsiteX1" fmla="*/ 304800 w 30480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91440">
                <a:moveTo>
                  <a:pt x="0" y="0"/>
                </a:moveTo>
                <a:lnTo>
                  <a:pt x="30480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1" name="Freeform 2250"/>
          <p:cNvSpPr/>
          <p:nvPr/>
        </p:nvSpPr>
        <p:spPr>
          <a:xfrm>
            <a:off x="9960503" y="16992456"/>
            <a:ext cx="2827020" cy="1082040"/>
          </a:xfrm>
          <a:custGeom>
            <a:avLst/>
            <a:gdLst>
              <a:gd name="connsiteX0" fmla="*/ 0 w 2827020"/>
              <a:gd name="connsiteY0" fmla="*/ 312420 h 1082040"/>
              <a:gd name="connsiteX1" fmla="*/ 1127760 w 2827020"/>
              <a:gd name="connsiteY1" fmla="*/ 0 h 1082040"/>
              <a:gd name="connsiteX2" fmla="*/ 1790700 w 2827020"/>
              <a:gd name="connsiteY2" fmla="*/ 259080 h 1082040"/>
              <a:gd name="connsiteX3" fmla="*/ 1950720 w 2827020"/>
              <a:gd name="connsiteY3" fmla="*/ 45720 h 1082040"/>
              <a:gd name="connsiteX4" fmla="*/ 2202180 w 2827020"/>
              <a:gd name="connsiteY4" fmla="*/ 99060 h 1082040"/>
              <a:gd name="connsiteX5" fmla="*/ 2453640 w 2827020"/>
              <a:gd name="connsiteY5" fmla="*/ 739140 h 1082040"/>
              <a:gd name="connsiteX6" fmla="*/ 2827020 w 2827020"/>
              <a:gd name="connsiteY6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7020" h="1082040">
                <a:moveTo>
                  <a:pt x="0" y="312420"/>
                </a:moveTo>
                <a:lnTo>
                  <a:pt x="1127760" y="0"/>
                </a:lnTo>
                <a:lnTo>
                  <a:pt x="1790700" y="259080"/>
                </a:lnTo>
                <a:lnTo>
                  <a:pt x="1950720" y="45720"/>
                </a:lnTo>
                <a:lnTo>
                  <a:pt x="2202180" y="99060"/>
                </a:lnTo>
                <a:lnTo>
                  <a:pt x="2453640" y="739140"/>
                </a:lnTo>
                <a:lnTo>
                  <a:pt x="2827020" y="1082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2" name="Freeform 2251"/>
          <p:cNvSpPr/>
          <p:nvPr/>
        </p:nvSpPr>
        <p:spPr>
          <a:xfrm>
            <a:off x="9899543" y="17411556"/>
            <a:ext cx="1790700" cy="685800"/>
          </a:xfrm>
          <a:custGeom>
            <a:avLst/>
            <a:gdLst>
              <a:gd name="connsiteX0" fmla="*/ 0 w 1790700"/>
              <a:gd name="connsiteY0" fmla="*/ 480060 h 685800"/>
              <a:gd name="connsiteX1" fmla="*/ 998220 w 1790700"/>
              <a:gd name="connsiteY1" fmla="*/ 213360 h 685800"/>
              <a:gd name="connsiteX2" fmla="*/ 952500 w 1790700"/>
              <a:gd name="connsiteY2" fmla="*/ 68580 h 685800"/>
              <a:gd name="connsiteX3" fmla="*/ 1196340 w 1790700"/>
              <a:gd name="connsiteY3" fmla="*/ 30480 h 685800"/>
              <a:gd name="connsiteX4" fmla="*/ 1744980 w 1790700"/>
              <a:gd name="connsiteY4" fmla="*/ 0 h 685800"/>
              <a:gd name="connsiteX5" fmla="*/ 1714500 w 1790700"/>
              <a:gd name="connsiteY5" fmla="*/ 91440 h 685800"/>
              <a:gd name="connsiteX6" fmla="*/ 1524000 w 1790700"/>
              <a:gd name="connsiteY6" fmla="*/ 137160 h 685800"/>
              <a:gd name="connsiteX7" fmla="*/ 1790700 w 1790700"/>
              <a:gd name="connsiteY7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0700" h="685800">
                <a:moveTo>
                  <a:pt x="0" y="480060"/>
                </a:moveTo>
                <a:lnTo>
                  <a:pt x="998220" y="213360"/>
                </a:lnTo>
                <a:lnTo>
                  <a:pt x="952500" y="68580"/>
                </a:lnTo>
                <a:lnTo>
                  <a:pt x="1196340" y="30480"/>
                </a:lnTo>
                <a:lnTo>
                  <a:pt x="1744980" y="0"/>
                </a:lnTo>
                <a:lnTo>
                  <a:pt x="1714500" y="91440"/>
                </a:lnTo>
                <a:lnTo>
                  <a:pt x="1524000" y="137160"/>
                </a:lnTo>
                <a:lnTo>
                  <a:pt x="1790700" y="6858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3" name="Freeform 2252"/>
          <p:cNvSpPr/>
          <p:nvPr/>
        </p:nvSpPr>
        <p:spPr>
          <a:xfrm>
            <a:off x="10821563" y="17609676"/>
            <a:ext cx="99060" cy="480060"/>
          </a:xfrm>
          <a:custGeom>
            <a:avLst/>
            <a:gdLst>
              <a:gd name="connsiteX0" fmla="*/ 99060 w 99060"/>
              <a:gd name="connsiteY0" fmla="*/ 0 h 480060"/>
              <a:gd name="connsiteX1" fmla="*/ 0 w 99060"/>
              <a:gd name="connsiteY1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9060" h="480060">
                <a:moveTo>
                  <a:pt x="99060" y="0"/>
                </a:moveTo>
                <a:lnTo>
                  <a:pt x="0" y="4800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4" name="Freeform 2253"/>
          <p:cNvSpPr/>
          <p:nvPr/>
        </p:nvSpPr>
        <p:spPr>
          <a:xfrm>
            <a:off x="9861443" y="17266776"/>
            <a:ext cx="1196340" cy="304800"/>
          </a:xfrm>
          <a:custGeom>
            <a:avLst/>
            <a:gdLst>
              <a:gd name="connsiteX0" fmla="*/ 0 w 1196340"/>
              <a:gd name="connsiteY0" fmla="*/ 304800 h 304800"/>
              <a:gd name="connsiteX1" fmla="*/ 1196340 w 1196340"/>
              <a:gd name="connsiteY1" fmla="*/ 0 h 304800"/>
              <a:gd name="connsiteX2" fmla="*/ 1165860 w 1196340"/>
              <a:gd name="connsiteY2" fmla="*/ 20574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96340" h="304800">
                <a:moveTo>
                  <a:pt x="0" y="304800"/>
                </a:moveTo>
                <a:lnTo>
                  <a:pt x="1196340" y="0"/>
                </a:lnTo>
                <a:lnTo>
                  <a:pt x="116586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5" name="Freeform 2254"/>
          <p:cNvSpPr/>
          <p:nvPr/>
        </p:nvSpPr>
        <p:spPr>
          <a:xfrm>
            <a:off x="10044323" y="16984836"/>
            <a:ext cx="1021080" cy="289560"/>
          </a:xfrm>
          <a:custGeom>
            <a:avLst/>
            <a:gdLst>
              <a:gd name="connsiteX0" fmla="*/ 0 w 1021080"/>
              <a:gd name="connsiteY0" fmla="*/ 289560 h 289560"/>
              <a:gd name="connsiteX1" fmla="*/ 1021080 w 1021080"/>
              <a:gd name="connsiteY1" fmla="*/ 0 h 289560"/>
              <a:gd name="connsiteX2" fmla="*/ 1005840 w 1021080"/>
              <a:gd name="connsiteY2" fmla="*/ 27432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21080" h="289560">
                <a:moveTo>
                  <a:pt x="0" y="289560"/>
                </a:moveTo>
                <a:lnTo>
                  <a:pt x="1021080" y="0"/>
                </a:lnTo>
                <a:lnTo>
                  <a:pt x="1005840" y="274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6" name="Freeform 2255"/>
          <p:cNvSpPr/>
          <p:nvPr/>
        </p:nvSpPr>
        <p:spPr>
          <a:xfrm>
            <a:off x="10204343" y="16748616"/>
            <a:ext cx="632460" cy="419100"/>
          </a:xfrm>
          <a:custGeom>
            <a:avLst/>
            <a:gdLst>
              <a:gd name="connsiteX0" fmla="*/ 0 w 632460"/>
              <a:gd name="connsiteY0" fmla="*/ 121920 h 419100"/>
              <a:gd name="connsiteX1" fmla="*/ 480060 w 632460"/>
              <a:gd name="connsiteY1" fmla="*/ 0 h 419100"/>
              <a:gd name="connsiteX2" fmla="*/ 632460 w 632460"/>
              <a:gd name="connsiteY2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32460" h="419100">
                <a:moveTo>
                  <a:pt x="0" y="121920"/>
                </a:moveTo>
                <a:lnTo>
                  <a:pt x="480060" y="0"/>
                </a:lnTo>
                <a:lnTo>
                  <a:pt x="632460" y="4191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7" name="Freeform 2256"/>
          <p:cNvSpPr/>
          <p:nvPr/>
        </p:nvSpPr>
        <p:spPr>
          <a:xfrm>
            <a:off x="10440563" y="16299036"/>
            <a:ext cx="716280" cy="701040"/>
          </a:xfrm>
          <a:custGeom>
            <a:avLst/>
            <a:gdLst>
              <a:gd name="connsiteX0" fmla="*/ 0 w 716280"/>
              <a:gd name="connsiteY0" fmla="*/ 0 h 701040"/>
              <a:gd name="connsiteX1" fmla="*/ 716280 w 716280"/>
              <a:gd name="connsiteY1" fmla="*/ 335280 h 701040"/>
              <a:gd name="connsiteX2" fmla="*/ 647700 w 716280"/>
              <a:gd name="connsiteY2" fmla="*/ 701040 h 70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16280" h="701040">
                <a:moveTo>
                  <a:pt x="0" y="0"/>
                </a:moveTo>
                <a:lnTo>
                  <a:pt x="716280" y="335280"/>
                </a:lnTo>
                <a:lnTo>
                  <a:pt x="647700" y="701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8" name="Freeform 2257"/>
          <p:cNvSpPr/>
          <p:nvPr/>
        </p:nvSpPr>
        <p:spPr>
          <a:xfrm>
            <a:off x="10829183" y="15940896"/>
            <a:ext cx="1158240" cy="1097280"/>
          </a:xfrm>
          <a:custGeom>
            <a:avLst/>
            <a:gdLst>
              <a:gd name="connsiteX0" fmla="*/ 312420 w 1158240"/>
              <a:gd name="connsiteY0" fmla="*/ 800100 h 1097280"/>
              <a:gd name="connsiteX1" fmla="*/ 1082040 w 1158240"/>
              <a:gd name="connsiteY1" fmla="*/ 1097280 h 1097280"/>
              <a:gd name="connsiteX2" fmla="*/ 1158240 w 1158240"/>
              <a:gd name="connsiteY2" fmla="*/ 716280 h 1097280"/>
              <a:gd name="connsiteX3" fmla="*/ 1036320 w 1158240"/>
              <a:gd name="connsiteY3" fmla="*/ 449580 h 1097280"/>
              <a:gd name="connsiteX4" fmla="*/ 891540 w 1158240"/>
              <a:gd name="connsiteY4" fmla="*/ 381000 h 1097280"/>
              <a:gd name="connsiteX5" fmla="*/ 0 w 1158240"/>
              <a:gd name="connsiteY5" fmla="*/ 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58240" h="1097280">
                <a:moveTo>
                  <a:pt x="312420" y="800100"/>
                </a:moveTo>
                <a:lnTo>
                  <a:pt x="1082040" y="1097280"/>
                </a:lnTo>
                <a:lnTo>
                  <a:pt x="1158240" y="716280"/>
                </a:lnTo>
                <a:lnTo>
                  <a:pt x="1036320" y="449580"/>
                </a:lnTo>
                <a:lnTo>
                  <a:pt x="891540" y="3810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9" name="Freeform 2258"/>
          <p:cNvSpPr/>
          <p:nvPr/>
        </p:nvSpPr>
        <p:spPr>
          <a:xfrm>
            <a:off x="10623443" y="15773256"/>
            <a:ext cx="609600" cy="853440"/>
          </a:xfrm>
          <a:custGeom>
            <a:avLst/>
            <a:gdLst>
              <a:gd name="connsiteX0" fmla="*/ 0 w 609600"/>
              <a:gd name="connsiteY0" fmla="*/ 0 h 853440"/>
              <a:gd name="connsiteX1" fmla="*/ 22860 w 609600"/>
              <a:gd name="connsiteY1" fmla="*/ 365760 h 853440"/>
              <a:gd name="connsiteX2" fmla="*/ 609600 w 609600"/>
              <a:gd name="connsiteY2" fmla="*/ 624840 h 853440"/>
              <a:gd name="connsiteX3" fmla="*/ 541020 w 609600"/>
              <a:gd name="connsiteY3" fmla="*/ 85344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" h="853440">
                <a:moveTo>
                  <a:pt x="0" y="0"/>
                </a:moveTo>
                <a:lnTo>
                  <a:pt x="22860" y="365760"/>
                </a:lnTo>
                <a:lnTo>
                  <a:pt x="609600" y="624840"/>
                </a:lnTo>
                <a:lnTo>
                  <a:pt x="541020" y="853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0" name="Freeform 2259"/>
          <p:cNvSpPr/>
          <p:nvPr/>
        </p:nvSpPr>
        <p:spPr>
          <a:xfrm>
            <a:off x="11210183" y="16154256"/>
            <a:ext cx="91440" cy="266700"/>
          </a:xfrm>
          <a:custGeom>
            <a:avLst/>
            <a:gdLst>
              <a:gd name="connsiteX0" fmla="*/ 91440 w 91440"/>
              <a:gd name="connsiteY0" fmla="*/ 0 h 266700"/>
              <a:gd name="connsiteX1" fmla="*/ 0 w 91440"/>
              <a:gd name="connsiteY1" fmla="*/ 26670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266700">
                <a:moveTo>
                  <a:pt x="91440" y="0"/>
                </a:moveTo>
                <a:lnTo>
                  <a:pt x="0" y="266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1" name="Freeform 2260"/>
          <p:cNvSpPr/>
          <p:nvPr/>
        </p:nvSpPr>
        <p:spPr>
          <a:xfrm>
            <a:off x="11385443" y="16276176"/>
            <a:ext cx="190500" cy="563880"/>
          </a:xfrm>
          <a:custGeom>
            <a:avLst/>
            <a:gdLst>
              <a:gd name="connsiteX0" fmla="*/ 190500 w 190500"/>
              <a:gd name="connsiteY0" fmla="*/ 0 h 563880"/>
              <a:gd name="connsiteX1" fmla="*/ 0 w 19050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63880">
                <a:moveTo>
                  <a:pt x="190500" y="0"/>
                </a:moveTo>
                <a:lnTo>
                  <a:pt x="0" y="563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2" name="Freeform 2261"/>
          <p:cNvSpPr/>
          <p:nvPr/>
        </p:nvSpPr>
        <p:spPr>
          <a:xfrm>
            <a:off x="11629283" y="16367616"/>
            <a:ext cx="190500" cy="556260"/>
          </a:xfrm>
          <a:custGeom>
            <a:avLst/>
            <a:gdLst>
              <a:gd name="connsiteX0" fmla="*/ 190500 w 190500"/>
              <a:gd name="connsiteY0" fmla="*/ 0 h 556260"/>
              <a:gd name="connsiteX1" fmla="*/ 0 w 190500"/>
              <a:gd name="connsiteY1" fmla="*/ 55626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56260">
                <a:moveTo>
                  <a:pt x="190500" y="0"/>
                </a:moveTo>
                <a:lnTo>
                  <a:pt x="0" y="556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3" name="Freeform 2262"/>
          <p:cNvSpPr/>
          <p:nvPr/>
        </p:nvSpPr>
        <p:spPr>
          <a:xfrm>
            <a:off x="11911223" y="16878156"/>
            <a:ext cx="1325880" cy="1219200"/>
          </a:xfrm>
          <a:custGeom>
            <a:avLst/>
            <a:gdLst>
              <a:gd name="connsiteX0" fmla="*/ 0 w 1325880"/>
              <a:gd name="connsiteY0" fmla="*/ 68580 h 1219200"/>
              <a:gd name="connsiteX1" fmla="*/ 259080 w 1325880"/>
              <a:gd name="connsiteY1" fmla="*/ 0 h 1219200"/>
              <a:gd name="connsiteX2" fmla="*/ 1325880 w 1325880"/>
              <a:gd name="connsiteY2" fmla="*/ 12192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25880" h="1219200">
                <a:moveTo>
                  <a:pt x="0" y="68580"/>
                </a:moveTo>
                <a:lnTo>
                  <a:pt x="259080" y="0"/>
                </a:lnTo>
                <a:lnTo>
                  <a:pt x="1325880" y="1219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4" name="Freeform 2263"/>
          <p:cNvSpPr/>
          <p:nvPr/>
        </p:nvSpPr>
        <p:spPr>
          <a:xfrm>
            <a:off x="13099943" y="17693496"/>
            <a:ext cx="2423160" cy="365760"/>
          </a:xfrm>
          <a:custGeom>
            <a:avLst/>
            <a:gdLst>
              <a:gd name="connsiteX0" fmla="*/ 0 w 2423160"/>
              <a:gd name="connsiteY0" fmla="*/ 205740 h 365760"/>
              <a:gd name="connsiteX1" fmla="*/ 144780 w 2423160"/>
              <a:gd name="connsiteY1" fmla="*/ 0 h 365760"/>
              <a:gd name="connsiteX2" fmla="*/ 160020 w 2423160"/>
              <a:gd name="connsiteY2" fmla="*/ 76200 h 365760"/>
              <a:gd name="connsiteX3" fmla="*/ 2423160 w 2423160"/>
              <a:gd name="connsiteY3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160" h="365760">
                <a:moveTo>
                  <a:pt x="0" y="205740"/>
                </a:moveTo>
                <a:lnTo>
                  <a:pt x="144780" y="0"/>
                </a:lnTo>
                <a:lnTo>
                  <a:pt x="160020" y="76200"/>
                </a:lnTo>
                <a:lnTo>
                  <a:pt x="2423160" y="3657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5" name="Freeform 2264"/>
          <p:cNvSpPr/>
          <p:nvPr/>
        </p:nvSpPr>
        <p:spPr>
          <a:xfrm>
            <a:off x="13610483" y="17693496"/>
            <a:ext cx="76200" cy="396240"/>
          </a:xfrm>
          <a:custGeom>
            <a:avLst/>
            <a:gdLst>
              <a:gd name="connsiteX0" fmla="*/ 0 w 76200"/>
              <a:gd name="connsiteY0" fmla="*/ 0 h 396240"/>
              <a:gd name="connsiteX1" fmla="*/ 76200 w 76200"/>
              <a:gd name="connsiteY1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" h="396240">
                <a:moveTo>
                  <a:pt x="0" y="0"/>
                </a:moveTo>
                <a:lnTo>
                  <a:pt x="76200" y="396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6" name="Freeform 2265"/>
          <p:cNvSpPr/>
          <p:nvPr/>
        </p:nvSpPr>
        <p:spPr>
          <a:xfrm>
            <a:off x="13206623" y="17586816"/>
            <a:ext cx="160020" cy="487680"/>
          </a:xfrm>
          <a:custGeom>
            <a:avLst/>
            <a:gdLst>
              <a:gd name="connsiteX0" fmla="*/ 0 w 160020"/>
              <a:gd name="connsiteY0" fmla="*/ 0 h 487680"/>
              <a:gd name="connsiteX1" fmla="*/ 160020 w 16002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487680">
                <a:moveTo>
                  <a:pt x="0" y="0"/>
                </a:moveTo>
                <a:lnTo>
                  <a:pt x="16002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7" name="Freeform 2266"/>
          <p:cNvSpPr/>
          <p:nvPr/>
        </p:nvSpPr>
        <p:spPr>
          <a:xfrm>
            <a:off x="12680843" y="17205816"/>
            <a:ext cx="769620" cy="403860"/>
          </a:xfrm>
          <a:custGeom>
            <a:avLst/>
            <a:gdLst>
              <a:gd name="connsiteX0" fmla="*/ 0 w 769620"/>
              <a:gd name="connsiteY0" fmla="*/ 251460 h 403860"/>
              <a:gd name="connsiteX1" fmla="*/ 548640 w 769620"/>
              <a:gd name="connsiteY1" fmla="*/ 0 h 403860"/>
              <a:gd name="connsiteX2" fmla="*/ 769620 w 769620"/>
              <a:gd name="connsiteY2" fmla="*/ 190500 h 403860"/>
              <a:gd name="connsiteX3" fmla="*/ 541020 w 769620"/>
              <a:gd name="connsiteY3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9620" h="403860">
                <a:moveTo>
                  <a:pt x="0" y="251460"/>
                </a:moveTo>
                <a:lnTo>
                  <a:pt x="548640" y="0"/>
                </a:lnTo>
                <a:lnTo>
                  <a:pt x="769620" y="190500"/>
                </a:lnTo>
                <a:lnTo>
                  <a:pt x="541020" y="403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8" name="Freeform 2267"/>
          <p:cNvSpPr/>
          <p:nvPr/>
        </p:nvSpPr>
        <p:spPr>
          <a:xfrm>
            <a:off x="13122803" y="16474296"/>
            <a:ext cx="175260" cy="731520"/>
          </a:xfrm>
          <a:custGeom>
            <a:avLst/>
            <a:gdLst>
              <a:gd name="connsiteX0" fmla="*/ 106680 w 175260"/>
              <a:gd name="connsiteY0" fmla="*/ 731520 h 731520"/>
              <a:gd name="connsiteX1" fmla="*/ 175260 w 175260"/>
              <a:gd name="connsiteY1" fmla="*/ 0 h 731520"/>
              <a:gd name="connsiteX2" fmla="*/ 0 w 175260"/>
              <a:gd name="connsiteY2" fmla="*/ 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5260" h="731520">
                <a:moveTo>
                  <a:pt x="106680" y="731520"/>
                </a:moveTo>
                <a:lnTo>
                  <a:pt x="175260" y="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9" name="Freeform 2268"/>
          <p:cNvSpPr/>
          <p:nvPr/>
        </p:nvSpPr>
        <p:spPr>
          <a:xfrm>
            <a:off x="13275203" y="16489536"/>
            <a:ext cx="548640" cy="220980"/>
          </a:xfrm>
          <a:custGeom>
            <a:avLst/>
            <a:gdLst>
              <a:gd name="connsiteX0" fmla="*/ 0 w 548640"/>
              <a:gd name="connsiteY0" fmla="*/ 220980 h 220980"/>
              <a:gd name="connsiteX1" fmla="*/ 548640 w 548640"/>
              <a:gd name="connsiteY1" fmla="*/ 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8640" h="220980">
                <a:moveTo>
                  <a:pt x="0" y="220980"/>
                </a:moveTo>
                <a:lnTo>
                  <a:pt x="5486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0" name="Freeform 2269"/>
          <p:cNvSpPr/>
          <p:nvPr/>
        </p:nvSpPr>
        <p:spPr>
          <a:xfrm>
            <a:off x="25276703" y="13578696"/>
            <a:ext cx="609600" cy="4511040"/>
          </a:xfrm>
          <a:custGeom>
            <a:avLst/>
            <a:gdLst>
              <a:gd name="connsiteX0" fmla="*/ 594360 w 609600"/>
              <a:gd name="connsiteY0" fmla="*/ 0 h 4511040"/>
              <a:gd name="connsiteX1" fmla="*/ 609600 w 609600"/>
              <a:gd name="connsiteY1" fmla="*/ 205740 h 4511040"/>
              <a:gd name="connsiteX2" fmla="*/ 449580 w 609600"/>
              <a:gd name="connsiteY2" fmla="*/ 373380 h 4511040"/>
              <a:gd name="connsiteX3" fmla="*/ 396240 w 609600"/>
              <a:gd name="connsiteY3" fmla="*/ 586740 h 4511040"/>
              <a:gd name="connsiteX4" fmla="*/ 320040 w 609600"/>
              <a:gd name="connsiteY4" fmla="*/ 1051560 h 4511040"/>
              <a:gd name="connsiteX5" fmla="*/ 220980 w 609600"/>
              <a:gd name="connsiteY5" fmla="*/ 1653540 h 4511040"/>
              <a:gd name="connsiteX6" fmla="*/ 312420 w 609600"/>
              <a:gd name="connsiteY6" fmla="*/ 1836420 h 4511040"/>
              <a:gd name="connsiteX7" fmla="*/ 403860 w 609600"/>
              <a:gd name="connsiteY7" fmla="*/ 2278380 h 4511040"/>
              <a:gd name="connsiteX8" fmla="*/ 274320 w 609600"/>
              <a:gd name="connsiteY8" fmla="*/ 2758440 h 4511040"/>
              <a:gd name="connsiteX9" fmla="*/ 99060 w 609600"/>
              <a:gd name="connsiteY9" fmla="*/ 3101340 h 4511040"/>
              <a:gd name="connsiteX10" fmla="*/ 198120 w 609600"/>
              <a:gd name="connsiteY10" fmla="*/ 3451860 h 4511040"/>
              <a:gd name="connsiteX11" fmla="*/ 472440 w 609600"/>
              <a:gd name="connsiteY11" fmla="*/ 4008120 h 4511040"/>
              <a:gd name="connsiteX12" fmla="*/ 487680 w 609600"/>
              <a:gd name="connsiteY12" fmla="*/ 4366260 h 4511040"/>
              <a:gd name="connsiteX13" fmla="*/ 563880 w 609600"/>
              <a:gd name="connsiteY13" fmla="*/ 4503420 h 4511040"/>
              <a:gd name="connsiteX14" fmla="*/ 312420 w 609600"/>
              <a:gd name="connsiteY14" fmla="*/ 4511040 h 4511040"/>
              <a:gd name="connsiteX15" fmla="*/ 327660 w 609600"/>
              <a:gd name="connsiteY15" fmla="*/ 4290060 h 4511040"/>
              <a:gd name="connsiteX16" fmla="*/ 342900 w 609600"/>
              <a:gd name="connsiteY16" fmla="*/ 4030980 h 4511040"/>
              <a:gd name="connsiteX17" fmla="*/ 175260 w 609600"/>
              <a:gd name="connsiteY17" fmla="*/ 3672840 h 4511040"/>
              <a:gd name="connsiteX18" fmla="*/ 160020 w 609600"/>
              <a:gd name="connsiteY18" fmla="*/ 3550920 h 4511040"/>
              <a:gd name="connsiteX19" fmla="*/ 60960 w 609600"/>
              <a:gd name="connsiteY19" fmla="*/ 3413760 h 4511040"/>
              <a:gd name="connsiteX20" fmla="*/ 30480 w 609600"/>
              <a:gd name="connsiteY20" fmla="*/ 3215640 h 4511040"/>
              <a:gd name="connsiteX21" fmla="*/ 0 w 609600"/>
              <a:gd name="connsiteY21" fmla="*/ 2941320 h 4511040"/>
              <a:gd name="connsiteX22" fmla="*/ 106680 w 609600"/>
              <a:gd name="connsiteY22" fmla="*/ 2606040 h 4511040"/>
              <a:gd name="connsiteX23" fmla="*/ 213360 w 609600"/>
              <a:gd name="connsiteY23" fmla="*/ 2468880 h 4511040"/>
              <a:gd name="connsiteX24" fmla="*/ 220980 w 609600"/>
              <a:gd name="connsiteY24" fmla="*/ 2377440 h 4511040"/>
              <a:gd name="connsiteX25" fmla="*/ 289560 w 609600"/>
              <a:gd name="connsiteY25" fmla="*/ 2255520 h 4511040"/>
              <a:gd name="connsiteX26" fmla="*/ 236220 w 609600"/>
              <a:gd name="connsiteY26" fmla="*/ 1821180 h 4511040"/>
              <a:gd name="connsiteX27" fmla="*/ 152400 w 609600"/>
              <a:gd name="connsiteY27" fmla="*/ 1805940 h 4511040"/>
              <a:gd name="connsiteX28" fmla="*/ 167640 w 609600"/>
              <a:gd name="connsiteY28" fmla="*/ 1965960 h 4511040"/>
              <a:gd name="connsiteX29" fmla="*/ 190500 w 609600"/>
              <a:gd name="connsiteY29" fmla="*/ 2133600 h 4511040"/>
              <a:gd name="connsiteX30" fmla="*/ 121920 w 609600"/>
              <a:gd name="connsiteY30" fmla="*/ 2118360 h 4511040"/>
              <a:gd name="connsiteX31" fmla="*/ 68580 w 609600"/>
              <a:gd name="connsiteY31" fmla="*/ 1836420 h 4511040"/>
              <a:gd name="connsiteX32" fmla="*/ 60960 w 609600"/>
              <a:gd name="connsiteY32" fmla="*/ 1493520 h 4511040"/>
              <a:gd name="connsiteX33" fmla="*/ 121920 w 609600"/>
              <a:gd name="connsiteY33" fmla="*/ 1188720 h 4511040"/>
              <a:gd name="connsiteX34" fmla="*/ 205740 w 609600"/>
              <a:gd name="connsiteY34" fmla="*/ 899160 h 4511040"/>
              <a:gd name="connsiteX35" fmla="*/ 236220 w 609600"/>
              <a:gd name="connsiteY35" fmla="*/ 541020 h 4511040"/>
              <a:gd name="connsiteX36" fmla="*/ 396240 w 609600"/>
              <a:gd name="connsiteY36" fmla="*/ 243840 h 4511040"/>
              <a:gd name="connsiteX37" fmla="*/ 518160 w 609600"/>
              <a:gd name="connsiteY37" fmla="*/ 76200 h 4511040"/>
              <a:gd name="connsiteX38" fmla="*/ 594360 w 609600"/>
              <a:gd name="connsiteY38" fmla="*/ 0 h 451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609600" h="4511040">
                <a:moveTo>
                  <a:pt x="594360" y="0"/>
                </a:moveTo>
                <a:lnTo>
                  <a:pt x="609600" y="205740"/>
                </a:lnTo>
                <a:lnTo>
                  <a:pt x="449580" y="373380"/>
                </a:lnTo>
                <a:lnTo>
                  <a:pt x="396240" y="586740"/>
                </a:lnTo>
                <a:lnTo>
                  <a:pt x="320040" y="1051560"/>
                </a:lnTo>
                <a:lnTo>
                  <a:pt x="220980" y="1653540"/>
                </a:lnTo>
                <a:lnTo>
                  <a:pt x="312420" y="1836420"/>
                </a:lnTo>
                <a:lnTo>
                  <a:pt x="403860" y="2278380"/>
                </a:lnTo>
                <a:lnTo>
                  <a:pt x="274320" y="2758440"/>
                </a:lnTo>
                <a:lnTo>
                  <a:pt x="99060" y="3101340"/>
                </a:lnTo>
                <a:lnTo>
                  <a:pt x="198120" y="3451860"/>
                </a:lnTo>
                <a:lnTo>
                  <a:pt x="472440" y="4008120"/>
                </a:lnTo>
                <a:lnTo>
                  <a:pt x="487680" y="4366260"/>
                </a:lnTo>
                <a:lnTo>
                  <a:pt x="563880" y="4503420"/>
                </a:lnTo>
                <a:lnTo>
                  <a:pt x="312420" y="4511040"/>
                </a:lnTo>
                <a:lnTo>
                  <a:pt x="327660" y="4290060"/>
                </a:lnTo>
                <a:lnTo>
                  <a:pt x="342900" y="4030980"/>
                </a:lnTo>
                <a:lnTo>
                  <a:pt x="175260" y="3672840"/>
                </a:lnTo>
                <a:lnTo>
                  <a:pt x="160020" y="3550920"/>
                </a:lnTo>
                <a:lnTo>
                  <a:pt x="60960" y="3413760"/>
                </a:lnTo>
                <a:lnTo>
                  <a:pt x="30480" y="3215640"/>
                </a:lnTo>
                <a:lnTo>
                  <a:pt x="0" y="2941320"/>
                </a:lnTo>
                <a:lnTo>
                  <a:pt x="106680" y="2606040"/>
                </a:lnTo>
                <a:lnTo>
                  <a:pt x="213360" y="2468880"/>
                </a:lnTo>
                <a:lnTo>
                  <a:pt x="220980" y="2377440"/>
                </a:lnTo>
                <a:lnTo>
                  <a:pt x="289560" y="2255520"/>
                </a:lnTo>
                <a:lnTo>
                  <a:pt x="236220" y="1821180"/>
                </a:lnTo>
                <a:lnTo>
                  <a:pt x="152400" y="1805940"/>
                </a:lnTo>
                <a:lnTo>
                  <a:pt x="167640" y="1965960"/>
                </a:lnTo>
                <a:lnTo>
                  <a:pt x="190500" y="2133600"/>
                </a:lnTo>
                <a:lnTo>
                  <a:pt x="121920" y="2118360"/>
                </a:lnTo>
                <a:lnTo>
                  <a:pt x="68580" y="1836420"/>
                </a:lnTo>
                <a:lnTo>
                  <a:pt x="60960" y="1493520"/>
                </a:lnTo>
                <a:lnTo>
                  <a:pt x="121920" y="1188720"/>
                </a:lnTo>
                <a:lnTo>
                  <a:pt x="205740" y="899160"/>
                </a:lnTo>
                <a:lnTo>
                  <a:pt x="236220" y="541020"/>
                </a:lnTo>
                <a:lnTo>
                  <a:pt x="396240" y="243840"/>
                </a:lnTo>
                <a:lnTo>
                  <a:pt x="518160" y="76200"/>
                </a:lnTo>
                <a:lnTo>
                  <a:pt x="594360" y="0"/>
                </a:lnTo>
                <a:close/>
              </a:path>
            </a:pathLst>
          </a:custGeom>
          <a:ln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1" name="Freeform 2270"/>
          <p:cNvSpPr/>
          <p:nvPr/>
        </p:nvSpPr>
        <p:spPr>
          <a:xfrm>
            <a:off x="25535783" y="14462616"/>
            <a:ext cx="312420" cy="3108960"/>
          </a:xfrm>
          <a:custGeom>
            <a:avLst/>
            <a:gdLst>
              <a:gd name="connsiteX0" fmla="*/ 312420 w 312420"/>
              <a:gd name="connsiteY0" fmla="*/ 0 h 3108960"/>
              <a:gd name="connsiteX1" fmla="*/ 76200 w 312420"/>
              <a:gd name="connsiteY1" fmla="*/ 243840 h 3108960"/>
              <a:gd name="connsiteX2" fmla="*/ 76200 w 312420"/>
              <a:gd name="connsiteY2" fmla="*/ 518160 h 3108960"/>
              <a:gd name="connsiteX3" fmla="*/ 0 w 312420"/>
              <a:gd name="connsiteY3" fmla="*/ 655320 h 3108960"/>
              <a:gd name="connsiteX4" fmla="*/ 220980 w 312420"/>
              <a:gd name="connsiteY4" fmla="*/ 944880 h 3108960"/>
              <a:gd name="connsiteX5" fmla="*/ 259080 w 312420"/>
              <a:gd name="connsiteY5" fmla="*/ 1600200 h 3108960"/>
              <a:gd name="connsiteX6" fmla="*/ 38100 w 312420"/>
              <a:gd name="connsiteY6" fmla="*/ 2339340 h 3108960"/>
              <a:gd name="connsiteX7" fmla="*/ 213360 w 312420"/>
              <a:gd name="connsiteY7" fmla="*/ 3108960 h 310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2420" h="3108960">
                <a:moveTo>
                  <a:pt x="312420" y="0"/>
                </a:moveTo>
                <a:lnTo>
                  <a:pt x="76200" y="243840"/>
                </a:lnTo>
                <a:lnTo>
                  <a:pt x="76200" y="518160"/>
                </a:lnTo>
                <a:lnTo>
                  <a:pt x="0" y="655320"/>
                </a:lnTo>
                <a:lnTo>
                  <a:pt x="220980" y="944880"/>
                </a:lnTo>
                <a:lnTo>
                  <a:pt x="259080" y="1600200"/>
                </a:lnTo>
                <a:lnTo>
                  <a:pt x="38100" y="2339340"/>
                </a:lnTo>
                <a:lnTo>
                  <a:pt x="213360" y="31089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2" name="Freeform 2271"/>
          <p:cNvSpPr/>
          <p:nvPr/>
        </p:nvSpPr>
        <p:spPr>
          <a:xfrm>
            <a:off x="25642463" y="17205816"/>
            <a:ext cx="266700" cy="15240"/>
          </a:xfrm>
          <a:custGeom>
            <a:avLst/>
            <a:gdLst>
              <a:gd name="connsiteX0" fmla="*/ 0 w 266700"/>
              <a:gd name="connsiteY0" fmla="*/ 15240 h 15240"/>
              <a:gd name="connsiteX1" fmla="*/ 266700 w 2667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15240">
                <a:moveTo>
                  <a:pt x="0" y="15240"/>
                </a:moveTo>
                <a:lnTo>
                  <a:pt x="26670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4" name="Freeform 2273"/>
          <p:cNvSpPr/>
          <p:nvPr/>
        </p:nvSpPr>
        <p:spPr>
          <a:xfrm>
            <a:off x="25772003" y="15361776"/>
            <a:ext cx="137160" cy="53340"/>
          </a:xfrm>
          <a:custGeom>
            <a:avLst/>
            <a:gdLst>
              <a:gd name="connsiteX0" fmla="*/ 0 w 137160"/>
              <a:gd name="connsiteY0" fmla="*/ 53340 h 53340"/>
              <a:gd name="connsiteX1" fmla="*/ 137160 w 137160"/>
              <a:gd name="connsiteY1" fmla="*/ 0 h 5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53340">
                <a:moveTo>
                  <a:pt x="0" y="53340"/>
                </a:moveTo>
                <a:lnTo>
                  <a:pt x="1371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5" name="Freeform 2274"/>
          <p:cNvSpPr/>
          <p:nvPr/>
        </p:nvSpPr>
        <p:spPr>
          <a:xfrm>
            <a:off x="25772003" y="15918036"/>
            <a:ext cx="144780" cy="15240"/>
          </a:xfrm>
          <a:custGeom>
            <a:avLst/>
            <a:gdLst>
              <a:gd name="connsiteX0" fmla="*/ 0 w 144780"/>
              <a:gd name="connsiteY0" fmla="*/ 15240 h 15240"/>
              <a:gd name="connsiteX1" fmla="*/ 144780 w 14478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4780" h="15240">
                <a:moveTo>
                  <a:pt x="0" y="15240"/>
                </a:moveTo>
                <a:lnTo>
                  <a:pt x="1447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6" name="Freeform 2275"/>
          <p:cNvSpPr/>
          <p:nvPr/>
        </p:nvSpPr>
        <p:spPr>
          <a:xfrm>
            <a:off x="24446123" y="14675976"/>
            <a:ext cx="822960" cy="3406140"/>
          </a:xfrm>
          <a:custGeom>
            <a:avLst/>
            <a:gdLst>
              <a:gd name="connsiteX0" fmla="*/ 220980 w 822960"/>
              <a:gd name="connsiteY0" fmla="*/ 701040 h 3406140"/>
              <a:gd name="connsiteX1" fmla="*/ 320040 w 822960"/>
              <a:gd name="connsiteY1" fmla="*/ 114300 h 3406140"/>
              <a:gd name="connsiteX2" fmla="*/ 548640 w 822960"/>
              <a:gd name="connsiteY2" fmla="*/ 175260 h 3406140"/>
              <a:gd name="connsiteX3" fmla="*/ 800100 w 822960"/>
              <a:gd name="connsiteY3" fmla="*/ 0 h 3406140"/>
              <a:gd name="connsiteX4" fmla="*/ 822960 w 822960"/>
              <a:gd name="connsiteY4" fmla="*/ 1188720 h 3406140"/>
              <a:gd name="connsiteX5" fmla="*/ 541020 w 822960"/>
              <a:gd name="connsiteY5" fmla="*/ 1668780 h 3406140"/>
              <a:gd name="connsiteX6" fmla="*/ 297180 w 822960"/>
              <a:gd name="connsiteY6" fmla="*/ 2156460 h 3406140"/>
              <a:gd name="connsiteX7" fmla="*/ 129540 w 822960"/>
              <a:gd name="connsiteY7" fmla="*/ 2712720 h 3406140"/>
              <a:gd name="connsiteX8" fmla="*/ 0 w 822960"/>
              <a:gd name="connsiteY8" fmla="*/ 2910840 h 3406140"/>
              <a:gd name="connsiteX9" fmla="*/ 53340 w 822960"/>
              <a:gd name="connsiteY9" fmla="*/ 3406140 h 3406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60" h="3406140">
                <a:moveTo>
                  <a:pt x="220980" y="701040"/>
                </a:moveTo>
                <a:lnTo>
                  <a:pt x="320040" y="114300"/>
                </a:lnTo>
                <a:lnTo>
                  <a:pt x="548640" y="175260"/>
                </a:lnTo>
                <a:lnTo>
                  <a:pt x="800100" y="0"/>
                </a:lnTo>
                <a:lnTo>
                  <a:pt x="822960" y="1188720"/>
                </a:lnTo>
                <a:lnTo>
                  <a:pt x="541020" y="1668780"/>
                </a:lnTo>
                <a:lnTo>
                  <a:pt x="297180" y="2156460"/>
                </a:lnTo>
                <a:lnTo>
                  <a:pt x="129540" y="2712720"/>
                </a:lnTo>
                <a:lnTo>
                  <a:pt x="0" y="2910840"/>
                </a:lnTo>
                <a:lnTo>
                  <a:pt x="53340" y="3406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7" name="Freeform 2276"/>
          <p:cNvSpPr/>
          <p:nvPr/>
        </p:nvSpPr>
        <p:spPr>
          <a:xfrm>
            <a:off x="24278483" y="17228676"/>
            <a:ext cx="358140" cy="396240"/>
          </a:xfrm>
          <a:custGeom>
            <a:avLst/>
            <a:gdLst>
              <a:gd name="connsiteX0" fmla="*/ 0 w 358140"/>
              <a:gd name="connsiteY0" fmla="*/ 22860 h 396240"/>
              <a:gd name="connsiteX1" fmla="*/ 274320 w 358140"/>
              <a:gd name="connsiteY1" fmla="*/ 0 h 396240"/>
              <a:gd name="connsiteX2" fmla="*/ 358140 w 358140"/>
              <a:gd name="connsiteY2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8140" h="396240">
                <a:moveTo>
                  <a:pt x="0" y="22860"/>
                </a:moveTo>
                <a:lnTo>
                  <a:pt x="274320" y="0"/>
                </a:lnTo>
                <a:lnTo>
                  <a:pt x="358140" y="396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8" name="Freeform 2277"/>
          <p:cNvSpPr/>
          <p:nvPr/>
        </p:nvSpPr>
        <p:spPr>
          <a:xfrm>
            <a:off x="24598523" y="17327736"/>
            <a:ext cx="693420" cy="723900"/>
          </a:xfrm>
          <a:custGeom>
            <a:avLst/>
            <a:gdLst>
              <a:gd name="connsiteX0" fmla="*/ 0 w 693420"/>
              <a:gd name="connsiteY0" fmla="*/ 38100 h 723900"/>
              <a:gd name="connsiteX1" fmla="*/ 640080 w 693420"/>
              <a:gd name="connsiteY1" fmla="*/ 0 h 723900"/>
              <a:gd name="connsiteX2" fmla="*/ 678180 w 693420"/>
              <a:gd name="connsiteY2" fmla="*/ 266700 h 723900"/>
              <a:gd name="connsiteX3" fmla="*/ 693420 w 693420"/>
              <a:gd name="connsiteY3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3420" h="723900">
                <a:moveTo>
                  <a:pt x="0" y="38100"/>
                </a:moveTo>
                <a:lnTo>
                  <a:pt x="640080" y="0"/>
                </a:lnTo>
                <a:lnTo>
                  <a:pt x="678180" y="266700"/>
                </a:lnTo>
                <a:lnTo>
                  <a:pt x="693420" y="723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9" name="Freeform 2278"/>
          <p:cNvSpPr/>
          <p:nvPr/>
        </p:nvSpPr>
        <p:spPr>
          <a:xfrm>
            <a:off x="24849983" y="16984836"/>
            <a:ext cx="45720" cy="1074420"/>
          </a:xfrm>
          <a:custGeom>
            <a:avLst/>
            <a:gdLst>
              <a:gd name="connsiteX0" fmla="*/ 0 w 99060"/>
              <a:gd name="connsiteY0" fmla="*/ 0 h 708660"/>
              <a:gd name="connsiteX1" fmla="*/ 99060 w 9906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9060" h="708660">
                <a:moveTo>
                  <a:pt x="0" y="0"/>
                </a:moveTo>
                <a:lnTo>
                  <a:pt x="99060" y="708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0" name="Freeform 2279"/>
          <p:cNvSpPr/>
          <p:nvPr/>
        </p:nvSpPr>
        <p:spPr>
          <a:xfrm>
            <a:off x="25070963" y="16939116"/>
            <a:ext cx="198120" cy="426720"/>
          </a:xfrm>
          <a:custGeom>
            <a:avLst/>
            <a:gdLst>
              <a:gd name="connsiteX0" fmla="*/ 0 w 198120"/>
              <a:gd name="connsiteY0" fmla="*/ 0 h 426720"/>
              <a:gd name="connsiteX1" fmla="*/ 0 w 198120"/>
              <a:gd name="connsiteY1" fmla="*/ 167640 h 426720"/>
              <a:gd name="connsiteX2" fmla="*/ 198120 w 198120"/>
              <a:gd name="connsiteY2" fmla="*/ 426720 h 426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26720">
                <a:moveTo>
                  <a:pt x="0" y="0"/>
                </a:moveTo>
                <a:lnTo>
                  <a:pt x="0" y="167640"/>
                </a:lnTo>
                <a:lnTo>
                  <a:pt x="198120" y="4267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1" name="Freeform 2280"/>
          <p:cNvSpPr/>
          <p:nvPr/>
        </p:nvSpPr>
        <p:spPr>
          <a:xfrm>
            <a:off x="24491843" y="15978996"/>
            <a:ext cx="685800" cy="457200"/>
          </a:xfrm>
          <a:custGeom>
            <a:avLst/>
            <a:gdLst>
              <a:gd name="connsiteX0" fmla="*/ 45720 w 685800"/>
              <a:gd name="connsiteY0" fmla="*/ 457200 h 457200"/>
              <a:gd name="connsiteX1" fmla="*/ 0 w 685800"/>
              <a:gd name="connsiteY1" fmla="*/ 0 h 457200"/>
              <a:gd name="connsiteX2" fmla="*/ 685800 w 685800"/>
              <a:gd name="connsiteY2" fmla="*/ 12192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" h="457200">
                <a:moveTo>
                  <a:pt x="45720" y="457200"/>
                </a:moveTo>
                <a:lnTo>
                  <a:pt x="0" y="0"/>
                </a:lnTo>
                <a:lnTo>
                  <a:pt x="685800" y="1219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3" name="Freeform 2282"/>
          <p:cNvSpPr/>
          <p:nvPr/>
        </p:nvSpPr>
        <p:spPr>
          <a:xfrm>
            <a:off x="24453743" y="15003636"/>
            <a:ext cx="784860" cy="434340"/>
          </a:xfrm>
          <a:custGeom>
            <a:avLst/>
            <a:gdLst>
              <a:gd name="connsiteX0" fmla="*/ 0 w 784860"/>
              <a:gd name="connsiteY0" fmla="*/ 434340 h 434340"/>
              <a:gd name="connsiteX1" fmla="*/ 0 w 784860"/>
              <a:gd name="connsiteY1" fmla="*/ 434340 h 434340"/>
              <a:gd name="connsiteX2" fmla="*/ 76200 w 784860"/>
              <a:gd name="connsiteY2" fmla="*/ 0 h 434340"/>
              <a:gd name="connsiteX3" fmla="*/ 784860 w 784860"/>
              <a:gd name="connsiteY3" fmla="*/ 22860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4860" h="434340">
                <a:moveTo>
                  <a:pt x="0" y="434340"/>
                </a:moveTo>
                <a:lnTo>
                  <a:pt x="0" y="434340"/>
                </a:lnTo>
                <a:lnTo>
                  <a:pt x="76200" y="0"/>
                </a:lnTo>
                <a:lnTo>
                  <a:pt x="784860" y="228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4" name="Freeform 2283"/>
          <p:cNvSpPr/>
          <p:nvPr/>
        </p:nvSpPr>
        <p:spPr>
          <a:xfrm>
            <a:off x="25246223" y="15460836"/>
            <a:ext cx="152400" cy="998220"/>
          </a:xfrm>
          <a:custGeom>
            <a:avLst/>
            <a:gdLst>
              <a:gd name="connsiteX0" fmla="*/ 0 w 152400"/>
              <a:gd name="connsiteY0" fmla="*/ 0 h 998220"/>
              <a:gd name="connsiteX1" fmla="*/ 152400 w 152400"/>
              <a:gd name="connsiteY1" fmla="*/ 403860 h 998220"/>
              <a:gd name="connsiteX2" fmla="*/ 76200 w 152400"/>
              <a:gd name="connsiteY2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2400" h="998220">
                <a:moveTo>
                  <a:pt x="0" y="0"/>
                </a:moveTo>
                <a:lnTo>
                  <a:pt x="152400" y="403860"/>
                </a:lnTo>
                <a:lnTo>
                  <a:pt x="76200" y="998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5" name="Freeform 2284"/>
          <p:cNvSpPr/>
          <p:nvPr/>
        </p:nvSpPr>
        <p:spPr>
          <a:xfrm>
            <a:off x="22106783" y="12809076"/>
            <a:ext cx="3812797" cy="3291840"/>
          </a:xfrm>
          <a:custGeom>
            <a:avLst/>
            <a:gdLst>
              <a:gd name="connsiteX0" fmla="*/ 0 w 3812797"/>
              <a:gd name="connsiteY0" fmla="*/ 3291840 h 3291840"/>
              <a:gd name="connsiteX1" fmla="*/ 403860 w 3812797"/>
              <a:gd name="connsiteY1" fmla="*/ 2583180 h 3291840"/>
              <a:gd name="connsiteX2" fmla="*/ 1295400 w 3812797"/>
              <a:gd name="connsiteY2" fmla="*/ 2057400 h 3291840"/>
              <a:gd name="connsiteX3" fmla="*/ 1722120 w 3812797"/>
              <a:gd name="connsiteY3" fmla="*/ 1684020 h 3291840"/>
              <a:gd name="connsiteX4" fmla="*/ 1889760 w 3812797"/>
              <a:gd name="connsiteY4" fmla="*/ 1485900 h 3291840"/>
              <a:gd name="connsiteX5" fmla="*/ 1866900 w 3812797"/>
              <a:gd name="connsiteY5" fmla="*/ 1219200 h 3291840"/>
              <a:gd name="connsiteX6" fmla="*/ 2049780 w 3812797"/>
              <a:gd name="connsiteY6" fmla="*/ 952500 h 3291840"/>
              <a:gd name="connsiteX7" fmla="*/ 1943100 w 3812797"/>
              <a:gd name="connsiteY7" fmla="*/ 739140 h 3291840"/>
              <a:gd name="connsiteX8" fmla="*/ 1973580 w 3812797"/>
              <a:gd name="connsiteY8" fmla="*/ 609600 h 3291840"/>
              <a:gd name="connsiteX9" fmla="*/ 2438400 w 3812797"/>
              <a:gd name="connsiteY9" fmla="*/ 266700 h 3291840"/>
              <a:gd name="connsiteX10" fmla="*/ 2522220 w 3812797"/>
              <a:gd name="connsiteY10" fmla="*/ 152400 h 3291840"/>
              <a:gd name="connsiteX11" fmla="*/ 2689860 w 3812797"/>
              <a:gd name="connsiteY11" fmla="*/ 76200 h 3291840"/>
              <a:gd name="connsiteX12" fmla="*/ 2727960 w 3812797"/>
              <a:gd name="connsiteY12" fmla="*/ 190500 h 3291840"/>
              <a:gd name="connsiteX13" fmla="*/ 2705100 w 3812797"/>
              <a:gd name="connsiteY13" fmla="*/ 259080 h 3291840"/>
              <a:gd name="connsiteX14" fmla="*/ 2781300 w 3812797"/>
              <a:gd name="connsiteY14" fmla="*/ 335280 h 3291840"/>
              <a:gd name="connsiteX15" fmla="*/ 2865120 w 3812797"/>
              <a:gd name="connsiteY15" fmla="*/ 358140 h 3291840"/>
              <a:gd name="connsiteX16" fmla="*/ 3032760 w 3812797"/>
              <a:gd name="connsiteY16" fmla="*/ 236220 h 3291840"/>
              <a:gd name="connsiteX17" fmla="*/ 3215640 w 3812797"/>
              <a:gd name="connsiteY17" fmla="*/ 236220 h 3291840"/>
              <a:gd name="connsiteX18" fmla="*/ 3307080 w 3812797"/>
              <a:gd name="connsiteY18" fmla="*/ 205740 h 3291840"/>
              <a:gd name="connsiteX19" fmla="*/ 3383280 w 3812797"/>
              <a:gd name="connsiteY19" fmla="*/ 228600 h 3291840"/>
              <a:gd name="connsiteX20" fmla="*/ 3489960 w 3812797"/>
              <a:gd name="connsiteY20" fmla="*/ 167640 h 3291840"/>
              <a:gd name="connsiteX21" fmla="*/ 3642360 w 3812797"/>
              <a:gd name="connsiteY21" fmla="*/ 205740 h 3291840"/>
              <a:gd name="connsiteX22" fmla="*/ 3810000 w 3812797"/>
              <a:gd name="connsiteY22" fmla="*/ 0 h 3291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12797" h="3291840">
                <a:moveTo>
                  <a:pt x="0" y="3291840"/>
                </a:moveTo>
                <a:cubicBezTo>
                  <a:pt x="93980" y="3040380"/>
                  <a:pt x="187960" y="2788920"/>
                  <a:pt x="403860" y="2583180"/>
                </a:cubicBezTo>
                <a:cubicBezTo>
                  <a:pt x="619760" y="2377440"/>
                  <a:pt x="1075690" y="2207260"/>
                  <a:pt x="1295400" y="2057400"/>
                </a:cubicBezTo>
                <a:cubicBezTo>
                  <a:pt x="1515110" y="1907540"/>
                  <a:pt x="1623060" y="1779270"/>
                  <a:pt x="1722120" y="1684020"/>
                </a:cubicBezTo>
                <a:cubicBezTo>
                  <a:pt x="1821180" y="1588770"/>
                  <a:pt x="1865630" y="1563370"/>
                  <a:pt x="1889760" y="1485900"/>
                </a:cubicBezTo>
                <a:cubicBezTo>
                  <a:pt x="1913890" y="1408430"/>
                  <a:pt x="1840230" y="1308100"/>
                  <a:pt x="1866900" y="1219200"/>
                </a:cubicBezTo>
                <a:cubicBezTo>
                  <a:pt x="1893570" y="1130300"/>
                  <a:pt x="2037080" y="1032510"/>
                  <a:pt x="2049780" y="952500"/>
                </a:cubicBezTo>
                <a:cubicBezTo>
                  <a:pt x="2062480" y="872490"/>
                  <a:pt x="1955800" y="796290"/>
                  <a:pt x="1943100" y="739140"/>
                </a:cubicBezTo>
                <a:cubicBezTo>
                  <a:pt x="1930400" y="681990"/>
                  <a:pt x="1891030" y="688340"/>
                  <a:pt x="1973580" y="609600"/>
                </a:cubicBezTo>
                <a:cubicBezTo>
                  <a:pt x="2056130" y="530860"/>
                  <a:pt x="2346960" y="342900"/>
                  <a:pt x="2438400" y="266700"/>
                </a:cubicBezTo>
                <a:cubicBezTo>
                  <a:pt x="2529840" y="190500"/>
                  <a:pt x="2480310" y="184150"/>
                  <a:pt x="2522220" y="152400"/>
                </a:cubicBezTo>
                <a:cubicBezTo>
                  <a:pt x="2564130" y="120650"/>
                  <a:pt x="2655570" y="69850"/>
                  <a:pt x="2689860" y="76200"/>
                </a:cubicBezTo>
                <a:cubicBezTo>
                  <a:pt x="2724150" y="82550"/>
                  <a:pt x="2725420" y="160020"/>
                  <a:pt x="2727960" y="190500"/>
                </a:cubicBezTo>
                <a:cubicBezTo>
                  <a:pt x="2730500" y="220980"/>
                  <a:pt x="2696210" y="234950"/>
                  <a:pt x="2705100" y="259080"/>
                </a:cubicBezTo>
                <a:cubicBezTo>
                  <a:pt x="2713990" y="283210"/>
                  <a:pt x="2754630" y="318770"/>
                  <a:pt x="2781300" y="335280"/>
                </a:cubicBezTo>
                <a:cubicBezTo>
                  <a:pt x="2807970" y="351790"/>
                  <a:pt x="2823210" y="374650"/>
                  <a:pt x="2865120" y="358140"/>
                </a:cubicBezTo>
                <a:cubicBezTo>
                  <a:pt x="2907030" y="341630"/>
                  <a:pt x="2974340" y="256540"/>
                  <a:pt x="3032760" y="236220"/>
                </a:cubicBezTo>
                <a:cubicBezTo>
                  <a:pt x="3091180" y="215900"/>
                  <a:pt x="3169920" y="241300"/>
                  <a:pt x="3215640" y="236220"/>
                </a:cubicBezTo>
                <a:cubicBezTo>
                  <a:pt x="3261360" y="231140"/>
                  <a:pt x="3279140" y="207010"/>
                  <a:pt x="3307080" y="205740"/>
                </a:cubicBezTo>
                <a:cubicBezTo>
                  <a:pt x="3335020" y="204470"/>
                  <a:pt x="3352800" y="234950"/>
                  <a:pt x="3383280" y="228600"/>
                </a:cubicBezTo>
                <a:cubicBezTo>
                  <a:pt x="3413760" y="222250"/>
                  <a:pt x="3446780" y="171450"/>
                  <a:pt x="3489960" y="167640"/>
                </a:cubicBezTo>
                <a:cubicBezTo>
                  <a:pt x="3533140" y="163830"/>
                  <a:pt x="3589020" y="233680"/>
                  <a:pt x="3642360" y="205740"/>
                </a:cubicBezTo>
                <a:cubicBezTo>
                  <a:pt x="3695700" y="177800"/>
                  <a:pt x="3834130" y="36830"/>
                  <a:pt x="3810000" y="0"/>
                </a:cubicBez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6" name="Freeform 2285"/>
          <p:cNvSpPr/>
          <p:nvPr/>
        </p:nvSpPr>
        <p:spPr>
          <a:xfrm>
            <a:off x="22861163" y="13554674"/>
            <a:ext cx="1188720" cy="626002"/>
          </a:xfrm>
          <a:custGeom>
            <a:avLst/>
            <a:gdLst>
              <a:gd name="connsiteX0" fmla="*/ 0 w 1188720"/>
              <a:gd name="connsiteY0" fmla="*/ 626002 h 626002"/>
              <a:gd name="connsiteX1" fmla="*/ 518160 w 1188720"/>
              <a:gd name="connsiteY1" fmla="*/ 473602 h 626002"/>
              <a:gd name="connsiteX2" fmla="*/ 868680 w 1188720"/>
              <a:gd name="connsiteY2" fmla="*/ 54502 h 626002"/>
              <a:gd name="connsiteX3" fmla="*/ 1188720 w 1188720"/>
              <a:gd name="connsiteY3" fmla="*/ 1162 h 62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88720" h="626002">
                <a:moveTo>
                  <a:pt x="0" y="626002"/>
                </a:moveTo>
                <a:cubicBezTo>
                  <a:pt x="186690" y="597427"/>
                  <a:pt x="373380" y="568852"/>
                  <a:pt x="518160" y="473602"/>
                </a:cubicBezTo>
                <a:cubicBezTo>
                  <a:pt x="662940" y="378352"/>
                  <a:pt x="756920" y="133242"/>
                  <a:pt x="868680" y="54502"/>
                </a:cubicBezTo>
                <a:cubicBezTo>
                  <a:pt x="980440" y="-24238"/>
                  <a:pt x="1139190" y="7512"/>
                  <a:pt x="1188720" y="1162"/>
                </a:cubicBez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7" name="Freeform 2286"/>
          <p:cNvSpPr/>
          <p:nvPr/>
        </p:nvSpPr>
        <p:spPr>
          <a:xfrm>
            <a:off x="11484503" y="11452716"/>
            <a:ext cx="2225040" cy="2049780"/>
          </a:xfrm>
          <a:custGeom>
            <a:avLst/>
            <a:gdLst>
              <a:gd name="connsiteX0" fmla="*/ 304800 w 2225040"/>
              <a:gd name="connsiteY0" fmla="*/ 845820 h 2049780"/>
              <a:gd name="connsiteX1" fmla="*/ 594360 w 2225040"/>
              <a:gd name="connsiteY1" fmla="*/ 1676400 h 2049780"/>
              <a:gd name="connsiteX2" fmla="*/ 495300 w 2225040"/>
              <a:gd name="connsiteY2" fmla="*/ 1882140 h 2049780"/>
              <a:gd name="connsiteX3" fmla="*/ 304800 w 2225040"/>
              <a:gd name="connsiteY3" fmla="*/ 2049780 h 2049780"/>
              <a:gd name="connsiteX4" fmla="*/ 129540 w 2225040"/>
              <a:gd name="connsiteY4" fmla="*/ 2042160 h 2049780"/>
              <a:gd name="connsiteX5" fmla="*/ 0 w 2225040"/>
              <a:gd name="connsiteY5" fmla="*/ 1783080 h 2049780"/>
              <a:gd name="connsiteX6" fmla="*/ 678180 w 2225040"/>
              <a:gd name="connsiteY6" fmla="*/ 1546860 h 2049780"/>
              <a:gd name="connsiteX7" fmla="*/ 769620 w 2225040"/>
              <a:gd name="connsiteY7" fmla="*/ 1348740 h 2049780"/>
              <a:gd name="connsiteX8" fmla="*/ 716280 w 2225040"/>
              <a:gd name="connsiteY8" fmla="*/ 1005840 h 2049780"/>
              <a:gd name="connsiteX9" fmla="*/ 1524000 w 2225040"/>
              <a:gd name="connsiteY9" fmla="*/ 228600 h 2049780"/>
              <a:gd name="connsiteX10" fmla="*/ 1874520 w 2225040"/>
              <a:gd name="connsiteY10" fmla="*/ 205740 h 2049780"/>
              <a:gd name="connsiteX11" fmla="*/ 1805940 w 2225040"/>
              <a:gd name="connsiteY11" fmla="*/ 548640 h 2049780"/>
              <a:gd name="connsiteX12" fmla="*/ 1897380 w 2225040"/>
              <a:gd name="connsiteY12" fmla="*/ 670560 h 2049780"/>
              <a:gd name="connsiteX13" fmla="*/ 2225040 w 2225040"/>
              <a:gd name="connsiteY13" fmla="*/ 548640 h 2049780"/>
              <a:gd name="connsiteX14" fmla="*/ 2209800 w 2225040"/>
              <a:gd name="connsiteY14" fmla="*/ 0 h 20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225040" h="2049780">
                <a:moveTo>
                  <a:pt x="304800" y="845820"/>
                </a:moveTo>
                <a:lnTo>
                  <a:pt x="594360" y="1676400"/>
                </a:lnTo>
                <a:lnTo>
                  <a:pt x="495300" y="1882140"/>
                </a:lnTo>
                <a:lnTo>
                  <a:pt x="304800" y="2049780"/>
                </a:lnTo>
                <a:lnTo>
                  <a:pt x="129540" y="2042160"/>
                </a:lnTo>
                <a:lnTo>
                  <a:pt x="0" y="1783080"/>
                </a:lnTo>
                <a:lnTo>
                  <a:pt x="678180" y="1546860"/>
                </a:lnTo>
                <a:lnTo>
                  <a:pt x="769620" y="1348740"/>
                </a:lnTo>
                <a:lnTo>
                  <a:pt x="716280" y="1005840"/>
                </a:lnTo>
                <a:lnTo>
                  <a:pt x="1524000" y="228600"/>
                </a:lnTo>
                <a:lnTo>
                  <a:pt x="1874520" y="205740"/>
                </a:lnTo>
                <a:lnTo>
                  <a:pt x="1805940" y="548640"/>
                </a:lnTo>
                <a:lnTo>
                  <a:pt x="1897380" y="670560"/>
                </a:lnTo>
                <a:lnTo>
                  <a:pt x="2225040" y="548640"/>
                </a:lnTo>
                <a:lnTo>
                  <a:pt x="220980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8" name="Freeform 2287"/>
          <p:cNvSpPr/>
          <p:nvPr/>
        </p:nvSpPr>
        <p:spPr>
          <a:xfrm>
            <a:off x="13160903" y="10424016"/>
            <a:ext cx="182880" cy="1249680"/>
          </a:xfrm>
          <a:custGeom>
            <a:avLst/>
            <a:gdLst>
              <a:gd name="connsiteX0" fmla="*/ 30480 w 182880"/>
              <a:gd name="connsiteY0" fmla="*/ 0 h 1249680"/>
              <a:gd name="connsiteX1" fmla="*/ 0 w 182880"/>
              <a:gd name="connsiteY1" fmla="*/ 350520 h 1249680"/>
              <a:gd name="connsiteX2" fmla="*/ 137160 w 182880"/>
              <a:gd name="connsiteY2" fmla="*/ 693420 h 1249680"/>
              <a:gd name="connsiteX3" fmla="*/ 106680 w 182880"/>
              <a:gd name="connsiteY3" fmla="*/ 952500 h 1249680"/>
              <a:gd name="connsiteX4" fmla="*/ 182880 w 182880"/>
              <a:gd name="connsiteY4" fmla="*/ 124968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2880" h="1249680">
                <a:moveTo>
                  <a:pt x="30480" y="0"/>
                </a:moveTo>
                <a:lnTo>
                  <a:pt x="0" y="350520"/>
                </a:lnTo>
                <a:lnTo>
                  <a:pt x="137160" y="693420"/>
                </a:lnTo>
                <a:lnTo>
                  <a:pt x="106680" y="952500"/>
                </a:lnTo>
                <a:lnTo>
                  <a:pt x="182880" y="1249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9" name="Freeform 2288"/>
          <p:cNvSpPr/>
          <p:nvPr/>
        </p:nvSpPr>
        <p:spPr>
          <a:xfrm>
            <a:off x="12787523" y="11368896"/>
            <a:ext cx="487680" cy="83820"/>
          </a:xfrm>
          <a:custGeom>
            <a:avLst/>
            <a:gdLst>
              <a:gd name="connsiteX0" fmla="*/ 0 w 487680"/>
              <a:gd name="connsiteY0" fmla="*/ 83820 h 83820"/>
              <a:gd name="connsiteX1" fmla="*/ 487680 w 487680"/>
              <a:gd name="connsiteY1" fmla="*/ 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83820">
                <a:moveTo>
                  <a:pt x="0" y="83820"/>
                </a:moveTo>
                <a:lnTo>
                  <a:pt x="4876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0" name="Freeform 2289"/>
          <p:cNvSpPr/>
          <p:nvPr/>
        </p:nvSpPr>
        <p:spPr>
          <a:xfrm>
            <a:off x="13313303" y="9562956"/>
            <a:ext cx="3505200" cy="2689860"/>
          </a:xfrm>
          <a:custGeom>
            <a:avLst/>
            <a:gdLst>
              <a:gd name="connsiteX0" fmla="*/ 0 w 3505200"/>
              <a:gd name="connsiteY0" fmla="*/ 1668780 h 2689860"/>
              <a:gd name="connsiteX1" fmla="*/ 335280 w 3505200"/>
              <a:gd name="connsiteY1" fmla="*/ 1493520 h 2689860"/>
              <a:gd name="connsiteX2" fmla="*/ 350520 w 3505200"/>
              <a:gd name="connsiteY2" fmla="*/ 1363980 h 2689860"/>
              <a:gd name="connsiteX3" fmla="*/ 579120 w 3505200"/>
              <a:gd name="connsiteY3" fmla="*/ 1188720 h 2689860"/>
              <a:gd name="connsiteX4" fmla="*/ 632460 w 3505200"/>
              <a:gd name="connsiteY4" fmla="*/ 982980 h 2689860"/>
              <a:gd name="connsiteX5" fmla="*/ 723900 w 3505200"/>
              <a:gd name="connsiteY5" fmla="*/ 929640 h 2689860"/>
              <a:gd name="connsiteX6" fmla="*/ 708660 w 3505200"/>
              <a:gd name="connsiteY6" fmla="*/ 701040 h 2689860"/>
              <a:gd name="connsiteX7" fmla="*/ 792480 w 3505200"/>
              <a:gd name="connsiteY7" fmla="*/ 541020 h 2689860"/>
              <a:gd name="connsiteX8" fmla="*/ 883920 w 3505200"/>
              <a:gd name="connsiteY8" fmla="*/ 182880 h 2689860"/>
              <a:gd name="connsiteX9" fmla="*/ 1158240 w 3505200"/>
              <a:gd name="connsiteY9" fmla="*/ 0 h 2689860"/>
              <a:gd name="connsiteX10" fmla="*/ 1264920 w 3505200"/>
              <a:gd name="connsiteY10" fmla="*/ 68580 h 2689860"/>
              <a:gd name="connsiteX11" fmla="*/ 1341120 w 3505200"/>
              <a:gd name="connsiteY11" fmla="*/ 327660 h 2689860"/>
              <a:gd name="connsiteX12" fmla="*/ 1562100 w 3505200"/>
              <a:gd name="connsiteY12" fmla="*/ 365760 h 2689860"/>
              <a:gd name="connsiteX13" fmla="*/ 1623060 w 3505200"/>
              <a:gd name="connsiteY13" fmla="*/ 571500 h 2689860"/>
              <a:gd name="connsiteX14" fmla="*/ 2110740 w 3505200"/>
              <a:gd name="connsiteY14" fmla="*/ 746760 h 2689860"/>
              <a:gd name="connsiteX15" fmla="*/ 2484120 w 3505200"/>
              <a:gd name="connsiteY15" fmla="*/ 1066800 h 2689860"/>
              <a:gd name="connsiteX16" fmla="*/ 2727960 w 3505200"/>
              <a:gd name="connsiteY16" fmla="*/ 1432560 h 2689860"/>
              <a:gd name="connsiteX17" fmla="*/ 3131820 w 3505200"/>
              <a:gd name="connsiteY17" fmla="*/ 1691640 h 2689860"/>
              <a:gd name="connsiteX18" fmla="*/ 3467100 w 3505200"/>
              <a:gd name="connsiteY18" fmla="*/ 1927860 h 2689860"/>
              <a:gd name="connsiteX19" fmla="*/ 3467100 w 3505200"/>
              <a:gd name="connsiteY19" fmla="*/ 2065020 h 2689860"/>
              <a:gd name="connsiteX20" fmla="*/ 3497580 w 3505200"/>
              <a:gd name="connsiteY20" fmla="*/ 2293620 h 2689860"/>
              <a:gd name="connsiteX21" fmla="*/ 3505200 w 3505200"/>
              <a:gd name="connsiteY21" fmla="*/ 2689860 h 2689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505200" h="2689860">
                <a:moveTo>
                  <a:pt x="0" y="1668780"/>
                </a:moveTo>
                <a:lnTo>
                  <a:pt x="335280" y="1493520"/>
                </a:lnTo>
                <a:lnTo>
                  <a:pt x="350520" y="1363980"/>
                </a:lnTo>
                <a:lnTo>
                  <a:pt x="579120" y="1188720"/>
                </a:lnTo>
                <a:lnTo>
                  <a:pt x="632460" y="982980"/>
                </a:lnTo>
                <a:lnTo>
                  <a:pt x="723900" y="929640"/>
                </a:lnTo>
                <a:lnTo>
                  <a:pt x="708660" y="701040"/>
                </a:lnTo>
                <a:lnTo>
                  <a:pt x="792480" y="541020"/>
                </a:lnTo>
                <a:lnTo>
                  <a:pt x="883920" y="182880"/>
                </a:lnTo>
                <a:lnTo>
                  <a:pt x="1158240" y="0"/>
                </a:lnTo>
                <a:lnTo>
                  <a:pt x="1264920" y="68580"/>
                </a:lnTo>
                <a:lnTo>
                  <a:pt x="1341120" y="327660"/>
                </a:lnTo>
                <a:lnTo>
                  <a:pt x="1562100" y="365760"/>
                </a:lnTo>
                <a:lnTo>
                  <a:pt x="1623060" y="571500"/>
                </a:lnTo>
                <a:lnTo>
                  <a:pt x="2110740" y="746760"/>
                </a:lnTo>
                <a:lnTo>
                  <a:pt x="2484120" y="1066800"/>
                </a:lnTo>
                <a:lnTo>
                  <a:pt x="2727960" y="1432560"/>
                </a:lnTo>
                <a:lnTo>
                  <a:pt x="3131820" y="1691640"/>
                </a:lnTo>
                <a:lnTo>
                  <a:pt x="3467100" y="1927860"/>
                </a:lnTo>
                <a:lnTo>
                  <a:pt x="3467100" y="2065020"/>
                </a:lnTo>
                <a:lnTo>
                  <a:pt x="3497580" y="2293620"/>
                </a:lnTo>
                <a:lnTo>
                  <a:pt x="3505200" y="2689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1" name="Freeform 2290"/>
          <p:cNvSpPr/>
          <p:nvPr/>
        </p:nvSpPr>
        <p:spPr>
          <a:xfrm>
            <a:off x="16315583" y="11208876"/>
            <a:ext cx="121920" cy="1028700"/>
          </a:xfrm>
          <a:custGeom>
            <a:avLst/>
            <a:gdLst>
              <a:gd name="connsiteX0" fmla="*/ 76200 w 121920"/>
              <a:gd name="connsiteY0" fmla="*/ 0 h 1028700"/>
              <a:gd name="connsiteX1" fmla="*/ 0 w 121920"/>
              <a:gd name="connsiteY1" fmla="*/ 121920 h 1028700"/>
              <a:gd name="connsiteX2" fmla="*/ 121920 w 121920"/>
              <a:gd name="connsiteY2" fmla="*/ 1028700 h 1028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1028700">
                <a:moveTo>
                  <a:pt x="76200" y="0"/>
                </a:moveTo>
                <a:lnTo>
                  <a:pt x="0" y="121920"/>
                </a:lnTo>
                <a:lnTo>
                  <a:pt x="121920" y="1028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2" name="Freeform 2291"/>
          <p:cNvSpPr/>
          <p:nvPr/>
        </p:nvSpPr>
        <p:spPr>
          <a:xfrm>
            <a:off x="15888863" y="10980276"/>
            <a:ext cx="213360" cy="1303020"/>
          </a:xfrm>
          <a:custGeom>
            <a:avLst/>
            <a:gdLst>
              <a:gd name="connsiteX0" fmla="*/ 121920 w 213360"/>
              <a:gd name="connsiteY0" fmla="*/ 0 h 1303020"/>
              <a:gd name="connsiteX1" fmla="*/ 121920 w 213360"/>
              <a:gd name="connsiteY1" fmla="*/ 0 h 1303020"/>
              <a:gd name="connsiteX2" fmla="*/ 0 w 213360"/>
              <a:gd name="connsiteY2" fmla="*/ 182880 h 1303020"/>
              <a:gd name="connsiteX3" fmla="*/ 0 w 213360"/>
              <a:gd name="connsiteY3" fmla="*/ 457200 h 1303020"/>
              <a:gd name="connsiteX4" fmla="*/ 160020 w 213360"/>
              <a:gd name="connsiteY4" fmla="*/ 647700 h 1303020"/>
              <a:gd name="connsiteX5" fmla="*/ 121920 w 213360"/>
              <a:gd name="connsiteY5" fmla="*/ 876300 h 1303020"/>
              <a:gd name="connsiteX6" fmla="*/ 213360 w 213360"/>
              <a:gd name="connsiteY6" fmla="*/ 1303020 h 1303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3360" h="1303020">
                <a:moveTo>
                  <a:pt x="121920" y="0"/>
                </a:moveTo>
                <a:lnTo>
                  <a:pt x="121920" y="0"/>
                </a:lnTo>
                <a:lnTo>
                  <a:pt x="0" y="182880"/>
                </a:lnTo>
                <a:lnTo>
                  <a:pt x="0" y="457200"/>
                </a:lnTo>
                <a:lnTo>
                  <a:pt x="160020" y="647700"/>
                </a:lnTo>
                <a:lnTo>
                  <a:pt x="121920" y="876300"/>
                </a:lnTo>
                <a:lnTo>
                  <a:pt x="213360" y="1303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3" name="Freeform 2292"/>
          <p:cNvSpPr/>
          <p:nvPr/>
        </p:nvSpPr>
        <p:spPr>
          <a:xfrm>
            <a:off x="16803263" y="11589876"/>
            <a:ext cx="617220" cy="457200"/>
          </a:xfrm>
          <a:custGeom>
            <a:avLst/>
            <a:gdLst>
              <a:gd name="connsiteX0" fmla="*/ 0 w 617220"/>
              <a:gd name="connsiteY0" fmla="*/ 0 h 457200"/>
              <a:gd name="connsiteX1" fmla="*/ 586740 w 617220"/>
              <a:gd name="connsiteY1" fmla="*/ 7620 h 457200"/>
              <a:gd name="connsiteX2" fmla="*/ 617220 w 617220"/>
              <a:gd name="connsiteY2" fmla="*/ 198120 h 457200"/>
              <a:gd name="connsiteX3" fmla="*/ 518160 w 617220"/>
              <a:gd name="connsiteY3" fmla="*/ 304800 h 457200"/>
              <a:gd name="connsiteX4" fmla="*/ 289560 w 617220"/>
              <a:gd name="connsiteY4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17220" h="457200">
                <a:moveTo>
                  <a:pt x="0" y="0"/>
                </a:moveTo>
                <a:lnTo>
                  <a:pt x="586740" y="7620"/>
                </a:lnTo>
                <a:lnTo>
                  <a:pt x="617220" y="198120"/>
                </a:lnTo>
                <a:lnTo>
                  <a:pt x="518160" y="304800"/>
                </a:lnTo>
                <a:lnTo>
                  <a:pt x="289560" y="457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4" name="Freeform 2293"/>
          <p:cNvSpPr/>
          <p:nvPr/>
        </p:nvSpPr>
        <p:spPr>
          <a:xfrm>
            <a:off x="14463923" y="8945736"/>
            <a:ext cx="457200" cy="3032760"/>
          </a:xfrm>
          <a:custGeom>
            <a:avLst/>
            <a:gdLst>
              <a:gd name="connsiteX0" fmla="*/ 137160 w 457200"/>
              <a:gd name="connsiteY0" fmla="*/ 0 h 3032760"/>
              <a:gd name="connsiteX1" fmla="*/ 175260 w 457200"/>
              <a:gd name="connsiteY1" fmla="*/ 220980 h 3032760"/>
              <a:gd name="connsiteX2" fmla="*/ 0 w 457200"/>
              <a:gd name="connsiteY2" fmla="*/ 579120 h 3032760"/>
              <a:gd name="connsiteX3" fmla="*/ 22860 w 457200"/>
              <a:gd name="connsiteY3" fmla="*/ 1021080 h 3032760"/>
              <a:gd name="connsiteX4" fmla="*/ 175260 w 457200"/>
              <a:gd name="connsiteY4" fmla="*/ 1417320 h 3032760"/>
              <a:gd name="connsiteX5" fmla="*/ 228600 w 457200"/>
              <a:gd name="connsiteY5" fmla="*/ 1783080 h 3032760"/>
              <a:gd name="connsiteX6" fmla="*/ 327660 w 457200"/>
              <a:gd name="connsiteY6" fmla="*/ 2156460 h 3032760"/>
              <a:gd name="connsiteX7" fmla="*/ 236220 w 457200"/>
              <a:gd name="connsiteY7" fmla="*/ 2514600 h 3032760"/>
              <a:gd name="connsiteX8" fmla="*/ 388620 w 457200"/>
              <a:gd name="connsiteY8" fmla="*/ 2750820 h 3032760"/>
              <a:gd name="connsiteX9" fmla="*/ 457200 w 457200"/>
              <a:gd name="connsiteY9" fmla="*/ 3032760 h 3032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57200" h="3032760">
                <a:moveTo>
                  <a:pt x="137160" y="0"/>
                </a:moveTo>
                <a:lnTo>
                  <a:pt x="175260" y="220980"/>
                </a:lnTo>
                <a:lnTo>
                  <a:pt x="0" y="579120"/>
                </a:lnTo>
                <a:lnTo>
                  <a:pt x="22860" y="1021080"/>
                </a:lnTo>
                <a:lnTo>
                  <a:pt x="175260" y="1417320"/>
                </a:lnTo>
                <a:lnTo>
                  <a:pt x="228600" y="1783080"/>
                </a:lnTo>
                <a:lnTo>
                  <a:pt x="327660" y="2156460"/>
                </a:lnTo>
                <a:lnTo>
                  <a:pt x="236220" y="2514600"/>
                </a:lnTo>
                <a:lnTo>
                  <a:pt x="388620" y="2750820"/>
                </a:lnTo>
                <a:lnTo>
                  <a:pt x="457200" y="30327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5" name="Freeform 2294"/>
          <p:cNvSpPr/>
          <p:nvPr/>
        </p:nvSpPr>
        <p:spPr>
          <a:xfrm>
            <a:off x="14387723" y="10553556"/>
            <a:ext cx="160020" cy="1600200"/>
          </a:xfrm>
          <a:custGeom>
            <a:avLst/>
            <a:gdLst>
              <a:gd name="connsiteX0" fmla="*/ 0 w 160020"/>
              <a:gd name="connsiteY0" fmla="*/ 0 h 1600200"/>
              <a:gd name="connsiteX1" fmla="*/ 91440 w 160020"/>
              <a:gd name="connsiteY1" fmla="*/ 693420 h 1600200"/>
              <a:gd name="connsiteX2" fmla="*/ 160020 w 160020"/>
              <a:gd name="connsiteY2" fmla="*/ 1600200 h 160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0020" h="1600200">
                <a:moveTo>
                  <a:pt x="0" y="0"/>
                </a:moveTo>
                <a:lnTo>
                  <a:pt x="91440" y="693420"/>
                </a:lnTo>
                <a:lnTo>
                  <a:pt x="160020" y="1600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6" name="Freeform 2295"/>
          <p:cNvSpPr/>
          <p:nvPr/>
        </p:nvSpPr>
        <p:spPr>
          <a:xfrm>
            <a:off x="14082923" y="10538316"/>
            <a:ext cx="320040" cy="1577340"/>
          </a:xfrm>
          <a:custGeom>
            <a:avLst/>
            <a:gdLst>
              <a:gd name="connsiteX0" fmla="*/ 320040 w 320040"/>
              <a:gd name="connsiteY0" fmla="*/ 0 h 1577340"/>
              <a:gd name="connsiteX1" fmla="*/ 0 w 320040"/>
              <a:gd name="connsiteY1" fmla="*/ 91440 h 1577340"/>
              <a:gd name="connsiteX2" fmla="*/ 160020 w 320040"/>
              <a:gd name="connsiteY2" fmla="*/ 1577340 h 1577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0040" h="1577340">
                <a:moveTo>
                  <a:pt x="320040" y="0"/>
                </a:moveTo>
                <a:lnTo>
                  <a:pt x="0" y="91440"/>
                </a:lnTo>
                <a:lnTo>
                  <a:pt x="160020" y="1577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7" name="Freeform 2296"/>
          <p:cNvSpPr/>
          <p:nvPr/>
        </p:nvSpPr>
        <p:spPr>
          <a:xfrm>
            <a:off x="13503803" y="11757516"/>
            <a:ext cx="548640" cy="289560"/>
          </a:xfrm>
          <a:custGeom>
            <a:avLst/>
            <a:gdLst>
              <a:gd name="connsiteX0" fmla="*/ 0 w 548640"/>
              <a:gd name="connsiteY0" fmla="*/ 76200 h 289560"/>
              <a:gd name="connsiteX1" fmla="*/ 502920 w 548640"/>
              <a:gd name="connsiteY1" fmla="*/ 0 h 289560"/>
              <a:gd name="connsiteX2" fmla="*/ 548640 w 548640"/>
              <a:gd name="connsiteY2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8640" h="289560">
                <a:moveTo>
                  <a:pt x="0" y="76200"/>
                </a:moveTo>
                <a:lnTo>
                  <a:pt x="502920" y="0"/>
                </a:lnTo>
                <a:lnTo>
                  <a:pt x="548640" y="289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8" name="Freeform 2297"/>
          <p:cNvSpPr/>
          <p:nvPr/>
        </p:nvSpPr>
        <p:spPr>
          <a:xfrm>
            <a:off x="13785743" y="11216496"/>
            <a:ext cx="365760" cy="53340"/>
          </a:xfrm>
          <a:custGeom>
            <a:avLst/>
            <a:gdLst>
              <a:gd name="connsiteX0" fmla="*/ 0 w 365760"/>
              <a:gd name="connsiteY0" fmla="*/ 53340 h 53340"/>
              <a:gd name="connsiteX1" fmla="*/ 0 w 365760"/>
              <a:gd name="connsiteY1" fmla="*/ 53340 h 53340"/>
              <a:gd name="connsiteX2" fmla="*/ 365760 w 365760"/>
              <a:gd name="connsiteY2" fmla="*/ 0 h 5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5760" h="53340">
                <a:moveTo>
                  <a:pt x="0" y="53340"/>
                </a:moveTo>
                <a:lnTo>
                  <a:pt x="0" y="53340"/>
                </a:lnTo>
                <a:lnTo>
                  <a:pt x="3657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9" name="Freeform 2298"/>
          <p:cNvSpPr/>
          <p:nvPr/>
        </p:nvSpPr>
        <p:spPr>
          <a:xfrm>
            <a:off x="13755263" y="10271616"/>
            <a:ext cx="304800" cy="106680"/>
          </a:xfrm>
          <a:custGeom>
            <a:avLst/>
            <a:gdLst>
              <a:gd name="connsiteX0" fmla="*/ 0 w 304800"/>
              <a:gd name="connsiteY0" fmla="*/ 0 h 106680"/>
              <a:gd name="connsiteX1" fmla="*/ 304800 w 304800"/>
              <a:gd name="connsiteY1" fmla="*/ 106680 h 10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106680">
                <a:moveTo>
                  <a:pt x="0" y="0"/>
                </a:moveTo>
                <a:lnTo>
                  <a:pt x="304800" y="106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0" name="Freeform 2299"/>
          <p:cNvSpPr/>
          <p:nvPr/>
        </p:nvSpPr>
        <p:spPr>
          <a:xfrm>
            <a:off x="13884803" y="10004916"/>
            <a:ext cx="205740" cy="137160"/>
          </a:xfrm>
          <a:custGeom>
            <a:avLst/>
            <a:gdLst>
              <a:gd name="connsiteX0" fmla="*/ 0 w 205740"/>
              <a:gd name="connsiteY0" fmla="*/ 0 h 137160"/>
              <a:gd name="connsiteX1" fmla="*/ 0 w 205740"/>
              <a:gd name="connsiteY1" fmla="*/ 0 h 137160"/>
              <a:gd name="connsiteX2" fmla="*/ 53340 w 205740"/>
              <a:gd name="connsiteY2" fmla="*/ 45720 h 137160"/>
              <a:gd name="connsiteX3" fmla="*/ 68580 w 205740"/>
              <a:gd name="connsiteY3" fmla="*/ 68580 h 137160"/>
              <a:gd name="connsiteX4" fmla="*/ 91440 w 205740"/>
              <a:gd name="connsiteY4" fmla="*/ 91440 h 137160"/>
              <a:gd name="connsiteX5" fmla="*/ 205740 w 205740"/>
              <a:gd name="connsiteY5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740" h="137160">
                <a:moveTo>
                  <a:pt x="0" y="0"/>
                </a:moveTo>
                <a:lnTo>
                  <a:pt x="0" y="0"/>
                </a:lnTo>
                <a:cubicBezTo>
                  <a:pt x="17780" y="15240"/>
                  <a:pt x="36781" y="29161"/>
                  <a:pt x="53340" y="45720"/>
                </a:cubicBezTo>
                <a:cubicBezTo>
                  <a:pt x="59816" y="52196"/>
                  <a:pt x="62104" y="62104"/>
                  <a:pt x="68580" y="68580"/>
                </a:cubicBezTo>
                <a:cubicBezTo>
                  <a:pt x="93553" y="93553"/>
                  <a:pt x="91440" y="72353"/>
                  <a:pt x="91440" y="91440"/>
                </a:cubicBezTo>
                <a:lnTo>
                  <a:pt x="205740" y="1371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1" name="Freeform 2300"/>
          <p:cNvSpPr/>
          <p:nvPr/>
        </p:nvSpPr>
        <p:spPr>
          <a:xfrm>
            <a:off x="13480943" y="9540096"/>
            <a:ext cx="701040" cy="243840"/>
          </a:xfrm>
          <a:custGeom>
            <a:avLst/>
            <a:gdLst>
              <a:gd name="connsiteX0" fmla="*/ 0 w 701040"/>
              <a:gd name="connsiteY0" fmla="*/ 30480 h 243840"/>
              <a:gd name="connsiteX1" fmla="*/ 556260 w 701040"/>
              <a:gd name="connsiteY1" fmla="*/ 0 h 243840"/>
              <a:gd name="connsiteX2" fmla="*/ 701040 w 701040"/>
              <a:gd name="connsiteY2" fmla="*/ 243840 h 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1040" h="243840">
                <a:moveTo>
                  <a:pt x="0" y="30480"/>
                </a:moveTo>
                <a:lnTo>
                  <a:pt x="556260" y="0"/>
                </a:lnTo>
                <a:lnTo>
                  <a:pt x="701040" y="2438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2" name="Freeform 2301"/>
          <p:cNvSpPr/>
          <p:nvPr/>
        </p:nvSpPr>
        <p:spPr>
          <a:xfrm>
            <a:off x="14662043" y="10454496"/>
            <a:ext cx="396240" cy="83820"/>
          </a:xfrm>
          <a:custGeom>
            <a:avLst/>
            <a:gdLst>
              <a:gd name="connsiteX0" fmla="*/ 0 w 396240"/>
              <a:gd name="connsiteY0" fmla="*/ 83820 h 83820"/>
              <a:gd name="connsiteX1" fmla="*/ 396240 w 396240"/>
              <a:gd name="connsiteY1" fmla="*/ 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83820">
                <a:moveTo>
                  <a:pt x="0" y="83820"/>
                </a:moveTo>
                <a:lnTo>
                  <a:pt x="3962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3" name="Freeform 2302"/>
          <p:cNvSpPr/>
          <p:nvPr/>
        </p:nvSpPr>
        <p:spPr>
          <a:xfrm>
            <a:off x="14677283" y="10667856"/>
            <a:ext cx="403860" cy="114300"/>
          </a:xfrm>
          <a:custGeom>
            <a:avLst/>
            <a:gdLst>
              <a:gd name="connsiteX0" fmla="*/ 0 w 403860"/>
              <a:gd name="connsiteY0" fmla="*/ 114300 h 114300"/>
              <a:gd name="connsiteX1" fmla="*/ 403860 w 403860"/>
              <a:gd name="connsiteY1" fmla="*/ 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114300">
                <a:moveTo>
                  <a:pt x="0" y="114300"/>
                </a:moveTo>
                <a:lnTo>
                  <a:pt x="4038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4" name="Freeform 2303"/>
          <p:cNvSpPr/>
          <p:nvPr/>
        </p:nvSpPr>
        <p:spPr>
          <a:xfrm>
            <a:off x="14822063" y="10439256"/>
            <a:ext cx="769620" cy="853440"/>
          </a:xfrm>
          <a:custGeom>
            <a:avLst/>
            <a:gdLst>
              <a:gd name="connsiteX0" fmla="*/ 0 w 769620"/>
              <a:gd name="connsiteY0" fmla="*/ 853440 h 853440"/>
              <a:gd name="connsiteX1" fmla="*/ 480060 w 769620"/>
              <a:gd name="connsiteY1" fmla="*/ 396240 h 853440"/>
              <a:gd name="connsiteX2" fmla="*/ 411480 w 769620"/>
              <a:gd name="connsiteY2" fmla="*/ 243840 h 853440"/>
              <a:gd name="connsiteX3" fmla="*/ 769620 w 769620"/>
              <a:gd name="connsiteY3" fmla="*/ 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9620" h="853440">
                <a:moveTo>
                  <a:pt x="0" y="853440"/>
                </a:moveTo>
                <a:lnTo>
                  <a:pt x="480060" y="396240"/>
                </a:lnTo>
                <a:lnTo>
                  <a:pt x="411480" y="243840"/>
                </a:lnTo>
                <a:lnTo>
                  <a:pt x="7696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5" name="Freeform 2304"/>
          <p:cNvSpPr/>
          <p:nvPr/>
        </p:nvSpPr>
        <p:spPr>
          <a:xfrm>
            <a:off x="15408803" y="9936336"/>
            <a:ext cx="259080" cy="358140"/>
          </a:xfrm>
          <a:custGeom>
            <a:avLst/>
            <a:gdLst>
              <a:gd name="connsiteX0" fmla="*/ 0 w 259080"/>
              <a:gd name="connsiteY0" fmla="*/ 358140 h 358140"/>
              <a:gd name="connsiteX1" fmla="*/ 259080 w 259080"/>
              <a:gd name="connsiteY1" fmla="*/ 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9080" h="358140">
                <a:moveTo>
                  <a:pt x="0" y="358140"/>
                </a:moveTo>
                <a:lnTo>
                  <a:pt x="2590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6" name="Freeform 2305"/>
          <p:cNvSpPr/>
          <p:nvPr/>
        </p:nvSpPr>
        <p:spPr>
          <a:xfrm>
            <a:off x="14921123" y="9623916"/>
            <a:ext cx="579120" cy="502920"/>
          </a:xfrm>
          <a:custGeom>
            <a:avLst/>
            <a:gdLst>
              <a:gd name="connsiteX0" fmla="*/ 0 w 579120"/>
              <a:gd name="connsiteY0" fmla="*/ 502920 h 502920"/>
              <a:gd name="connsiteX1" fmla="*/ 144780 w 579120"/>
              <a:gd name="connsiteY1" fmla="*/ 297180 h 502920"/>
              <a:gd name="connsiteX2" fmla="*/ 220980 w 579120"/>
              <a:gd name="connsiteY2" fmla="*/ 297180 h 502920"/>
              <a:gd name="connsiteX3" fmla="*/ 441960 w 579120"/>
              <a:gd name="connsiteY3" fmla="*/ 274320 h 502920"/>
              <a:gd name="connsiteX4" fmla="*/ 556260 w 579120"/>
              <a:gd name="connsiteY4" fmla="*/ 182880 h 502920"/>
              <a:gd name="connsiteX5" fmla="*/ 579120 w 579120"/>
              <a:gd name="connsiteY5" fmla="*/ 0 h 50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79120" h="502920">
                <a:moveTo>
                  <a:pt x="0" y="502920"/>
                </a:moveTo>
                <a:lnTo>
                  <a:pt x="144780" y="297180"/>
                </a:lnTo>
                <a:lnTo>
                  <a:pt x="220980" y="297180"/>
                </a:lnTo>
                <a:lnTo>
                  <a:pt x="441960" y="274320"/>
                </a:lnTo>
                <a:lnTo>
                  <a:pt x="556260" y="182880"/>
                </a:lnTo>
                <a:lnTo>
                  <a:pt x="579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7" name="Freeform 2306"/>
          <p:cNvSpPr/>
          <p:nvPr/>
        </p:nvSpPr>
        <p:spPr>
          <a:xfrm>
            <a:off x="14875403" y="9174336"/>
            <a:ext cx="137160" cy="777240"/>
          </a:xfrm>
          <a:custGeom>
            <a:avLst/>
            <a:gdLst>
              <a:gd name="connsiteX0" fmla="*/ 30480 w 137160"/>
              <a:gd name="connsiteY0" fmla="*/ 0 h 777240"/>
              <a:gd name="connsiteX1" fmla="*/ 30480 w 137160"/>
              <a:gd name="connsiteY1" fmla="*/ 0 h 777240"/>
              <a:gd name="connsiteX2" fmla="*/ 99060 w 137160"/>
              <a:gd name="connsiteY2" fmla="*/ 472440 h 777240"/>
              <a:gd name="connsiteX3" fmla="*/ 137160 w 137160"/>
              <a:gd name="connsiteY3" fmla="*/ 586740 h 777240"/>
              <a:gd name="connsiteX4" fmla="*/ 0 w 137160"/>
              <a:gd name="connsiteY4" fmla="*/ 777240 h 77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7160" h="777240">
                <a:moveTo>
                  <a:pt x="30480" y="0"/>
                </a:moveTo>
                <a:lnTo>
                  <a:pt x="30480" y="0"/>
                </a:lnTo>
                <a:lnTo>
                  <a:pt x="99060" y="472440"/>
                </a:lnTo>
                <a:lnTo>
                  <a:pt x="137160" y="586740"/>
                </a:lnTo>
                <a:lnTo>
                  <a:pt x="0" y="777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8" name="Freeform 2307"/>
          <p:cNvSpPr/>
          <p:nvPr/>
        </p:nvSpPr>
        <p:spPr>
          <a:xfrm>
            <a:off x="14997323" y="9433416"/>
            <a:ext cx="396240" cy="175260"/>
          </a:xfrm>
          <a:custGeom>
            <a:avLst/>
            <a:gdLst>
              <a:gd name="connsiteX0" fmla="*/ 0 w 396240"/>
              <a:gd name="connsiteY0" fmla="*/ 175260 h 175260"/>
              <a:gd name="connsiteX1" fmla="*/ 396240 w 396240"/>
              <a:gd name="connsiteY1" fmla="*/ 0 h 17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175260">
                <a:moveTo>
                  <a:pt x="0" y="175260"/>
                </a:moveTo>
                <a:lnTo>
                  <a:pt x="3962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9" name="Freeform 2308"/>
          <p:cNvSpPr/>
          <p:nvPr/>
        </p:nvSpPr>
        <p:spPr>
          <a:xfrm>
            <a:off x="14700143" y="8831436"/>
            <a:ext cx="3764280" cy="2453640"/>
          </a:xfrm>
          <a:custGeom>
            <a:avLst/>
            <a:gdLst>
              <a:gd name="connsiteX0" fmla="*/ 0 w 3764280"/>
              <a:gd name="connsiteY0" fmla="*/ 0 h 2453640"/>
              <a:gd name="connsiteX1" fmla="*/ 205740 w 3764280"/>
              <a:gd name="connsiteY1" fmla="*/ 106680 h 2453640"/>
              <a:gd name="connsiteX2" fmla="*/ 312420 w 3764280"/>
              <a:gd name="connsiteY2" fmla="*/ 76200 h 2453640"/>
              <a:gd name="connsiteX3" fmla="*/ 365760 w 3764280"/>
              <a:gd name="connsiteY3" fmla="*/ 152400 h 2453640"/>
              <a:gd name="connsiteX4" fmla="*/ 533400 w 3764280"/>
              <a:gd name="connsiteY4" fmla="*/ 495300 h 2453640"/>
              <a:gd name="connsiteX5" fmla="*/ 792480 w 3764280"/>
              <a:gd name="connsiteY5" fmla="*/ 487680 h 2453640"/>
              <a:gd name="connsiteX6" fmla="*/ 960120 w 3764280"/>
              <a:gd name="connsiteY6" fmla="*/ 693420 h 2453640"/>
              <a:gd name="connsiteX7" fmla="*/ 998220 w 3764280"/>
              <a:gd name="connsiteY7" fmla="*/ 853440 h 2453640"/>
              <a:gd name="connsiteX8" fmla="*/ 1242060 w 3764280"/>
              <a:gd name="connsiteY8" fmla="*/ 990600 h 2453640"/>
              <a:gd name="connsiteX9" fmla="*/ 1379220 w 3764280"/>
              <a:gd name="connsiteY9" fmla="*/ 1203960 h 2453640"/>
              <a:gd name="connsiteX10" fmla="*/ 1874520 w 3764280"/>
              <a:gd name="connsiteY10" fmla="*/ 1234440 h 2453640"/>
              <a:gd name="connsiteX11" fmla="*/ 2049780 w 3764280"/>
              <a:gd name="connsiteY11" fmla="*/ 1546860 h 2453640"/>
              <a:gd name="connsiteX12" fmla="*/ 2194560 w 3764280"/>
              <a:gd name="connsiteY12" fmla="*/ 1546860 h 2453640"/>
              <a:gd name="connsiteX13" fmla="*/ 2293620 w 3764280"/>
              <a:gd name="connsiteY13" fmla="*/ 1722120 h 2453640"/>
              <a:gd name="connsiteX14" fmla="*/ 2423160 w 3764280"/>
              <a:gd name="connsiteY14" fmla="*/ 1767840 h 2453640"/>
              <a:gd name="connsiteX15" fmla="*/ 2484120 w 3764280"/>
              <a:gd name="connsiteY15" fmla="*/ 1836420 h 2453640"/>
              <a:gd name="connsiteX16" fmla="*/ 2750820 w 3764280"/>
              <a:gd name="connsiteY16" fmla="*/ 1737360 h 2453640"/>
              <a:gd name="connsiteX17" fmla="*/ 2918460 w 3764280"/>
              <a:gd name="connsiteY17" fmla="*/ 1767840 h 2453640"/>
              <a:gd name="connsiteX18" fmla="*/ 3208020 w 3764280"/>
              <a:gd name="connsiteY18" fmla="*/ 1973580 h 2453640"/>
              <a:gd name="connsiteX19" fmla="*/ 3398520 w 3764280"/>
              <a:gd name="connsiteY19" fmla="*/ 2209800 h 2453640"/>
              <a:gd name="connsiteX20" fmla="*/ 3459480 w 3764280"/>
              <a:gd name="connsiteY20" fmla="*/ 2141220 h 2453640"/>
              <a:gd name="connsiteX21" fmla="*/ 3764280 w 3764280"/>
              <a:gd name="connsiteY21" fmla="*/ 2453640 h 2453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764280" h="2453640">
                <a:moveTo>
                  <a:pt x="0" y="0"/>
                </a:moveTo>
                <a:lnTo>
                  <a:pt x="205740" y="106680"/>
                </a:lnTo>
                <a:lnTo>
                  <a:pt x="312420" y="76200"/>
                </a:lnTo>
                <a:lnTo>
                  <a:pt x="365760" y="152400"/>
                </a:lnTo>
                <a:lnTo>
                  <a:pt x="533400" y="495300"/>
                </a:lnTo>
                <a:lnTo>
                  <a:pt x="792480" y="487680"/>
                </a:lnTo>
                <a:lnTo>
                  <a:pt x="960120" y="693420"/>
                </a:lnTo>
                <a:lnTo>
                  <a:pt x="998220" y="853440"/>
                </a:lnTo>
                <a:lnTo>
                  <a:pt x="1242060" y="990600"/>
                </a:lnTo>
                <a:lnTo>
                  <a:pt x="1379220" y="1203960"/>
                </a:lnTo>
                <a:lnTo>
                  <a:pt x="1874520" y="1234440"/>
                </a:lnTo>
                <a:lnTo>
                  <a:pt x="2049780" y="1546860"/>
                </a:lnTo>
                <a:lnTo>
                  <a:pt x="2194560" y="1546860"/>
                </a:lnTo>
                <a:lnTo>
                  <a:pt x="2293620" y="1722120"/>
                </a:lnTo>
                <a:lnTo>
                  <a:pt x="2423160" y="1767840"/>
                </a:lnTo>
                <a:lnTo>
                  <a:pt x="2484120" y="1836420"/>
                </a:lnTo>
                <a:lnTo>
                  <a:pt x="2750820" y="1737360"/>
                </a:lnTo>
                <a:lnTo>
                  <a:pt x="2918460" y="1767840"/>
                </a:lnTo>
                <a:lnTo>
                  <a:pt x="3208020" y="1973580"/>
                </a:lnTo>
                <a:lnTo>
                  <a:pt x="3398520" y="2209800"/>
                </a:lnTo>
                <a:lnTo>
                  <a:pt x="3459480" y="2141220"/>
                </a:lnTo>
                <a:lnTo>
                  <a:pt x="3764280" y="24536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0" name="Freeform 2309"/>
          <p:cNvSpPr/>
          <p:nvPr/>
        </p:nvSpPr>
        <p:spPr>
          <a:xfrm>
            <a:off x="17374763" y="10797396"/>
            <a:ext cx="502920" cy="784860"/>
          </a:xfrm>
          <a:custGeom>
            <a:avLst/>
            <a:gdLst>
              <a:gd name="connsiteX0" fmla="*/ 502920 w 502920"/>
              <a:gd name="connsiteY0" fmla="*/ 0 h 784860"/>
              <a:gd name="connsiteX1" fmla="*/ 297180 w 502920"/>
              <a:gd name="connsiteY1" fmla="*/ 388620 h 784860"/>
              <a:gd name="connsiteX2" fmla="*/ 83820 w 502920"/>
              <a:gd name="connsiteY2" fmla="*/ 373380 h 784860"/>
              <a:gd name="connsiteX3" fmla="*/ 68580 w 502920"/>
              <a:gd name="connsiteY3" fmla="*/ 716280 h 784860"/>
              <a:gd name="connsiteX4" fmla="*/ 0 w 502920"/>
              <a:gd name="connsiteY4" fmla="*/ 78486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2920" h="784860">
                <a:moveTo>
                  <a:pt x="502920" y="0"/>
                </a:moveTo>
                <a:lnTo>
                  <a:pt x="297180" y="388620"/>
                </a:lnTo>
                <a:lnTo>
                  <a:pt x="83820" y="373380"/>
                </a:lnTo>
                <a:lnTo>
                  <a:pt x="68580" y="716280"/>
                </a:lnTo>
                <a:lnTo>
                  <a:pt x="0" y="784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1" name="Freeform 2310"/>
          <p:cNvSpPr/>
          <p:nvPr/>
        </p:nvSpPr>
        <p:spPr>
          <a:xfrm>
            <a:off x="17641463" y="11163156"/>
            <a:ext cx="411480" cy="281940"/>
          </a:xfrm>
          <a:custGeom>
            <a:avLst/>
            <a:gdLst>
              <a:gd name="connsiteX0" fmla="*/ 0 w 411480"/>
              <a:gd name="connsiteY0" fmla="*/ 0 h 281940"/>
              <a:gd name="connsiteX1" fmla="*/ 266700 w 411480"/>
              <a:gd name="connsiteY1" fmla="*/ 281940 h 281940"/>
              <a:gd name="connsiteX2" fmla="*/ 411480 w 411480"/>
              <a:gd name="connsiteY2" fmla="*/ 12954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480" h="281940">
                <a:moveTo>
                  <a:pt x="0" y="0"/>
                </a:moveTo>
                <a:lnTo>
                  <a:pt x="266700" y="281940"/>
                </a:lnTo>
                <a:lnTo>
                  <a:pt x="411480" y="1295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2" name="Freeform 2311"/>
          <p:cNvSpPr/>
          <p:nvPr/>
        </p:nvSpPr>
        <p:spPr>
          <a:xfrm>
            <a:off x="16521323" y="10058256"/>
            <a:ext cx="548640" cy="868680"/>
          </a:xfrm>
          <a:custGeom>
            <a:avLst/>
            <a:gdLst>
              <a:gd name="connsiteX0" fmla="*/ 7620 w 548640"/>
              <a:gd name="connsiteY0" fmla="*/ 0 h 868680"/>
              <a:gd name="connsiteX1" fmla="*/ 22860 w 548640"/>
              <a:gd name="connsiteY1" fmla="*/ 274320 h 868680"/>
              <a:gd name="connsiteX2" fmla="*/ 0 w 548640"/>
              <a:gd name="connsiteY2" fmla="*/ 365760 h 868680"/>
              <a:gd name="connsiteX3" fmla="*/ 274320 w 548640"/>
              <a:gd name="connsiteY3" fmla="*/ 655320 h 868680"/>
              <a:gd name="connsiteX4" fmla="*/ 548640 w 548640"/>
              <a:gd name="connsiteY4" fmla="*/ 868680 h 86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8640" h="868680">
                <a:moveTo>
                  <a:pt x="7620" y="0"/>
                </a:moveTo>
                <a:lnTo>
                  <a:pt x="22860" y="274320"/>
                </a:lnTo>
                <a:lnTo>
                  <a:pt x="0" y="365760"/>
                </a:lnTo>
                <a:lnTo>
                  <a:pt x="274320" y="655320"/>
                </a:lnTo>
                <a:lnTo>
                  <a:pt x="548640" y="868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3" name="Freeform 2312"/>
          <p:cNvSpPr/>
          <p:nvPr/>
        </p:nvSpPr>
        <p:spPr>
          <a:xfrm>
            <a:off x="15667883" y="10043016"/>
            <a:ext cx="480060" cy="403860"/>
          </a:xfrm>
          <a:custGeom>
            <a:avLst/>
            <a:gdLst>
              <a:gd name="connsiteX0" fmla="*/ 0 w 480060"/>
              <a:gd name="connsiteY0" fmla="*/ 403860 h 403860"/>
              <a:gd name="connsiteX1" fmla="*/ 281940 w 480060"/>
              <a:gd name="connsiteY1" fmla="*/ 297180 h 403860"/>
              <a:gd name="connsiteX2" fmla="*/ 312420 w 480060"/>
              <a:gd name="connsiteY2" fmla="*/ 236220 h 403860"/>
              <a:gd name="connsiteX3" fmla="*/ 480060 w 480060"/>
              <a:gd name="connsiteY3" fmla="*/ 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060" h="403860">
                <a:moveTo>
                  <a:pt x="0" y="403860"/>
                </a:moveTo>
                <a:lnTo>
                  <a:pt x="281940" y="297180"/>
                </a:lnTo>
                <a:lnTo>
                  <a:pt x="312420" y="236220"/>
                </a:lnTo>
                <a:lnTo>
                  <a:pt x="4800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4" name="Freeform 2313"/>
          <p:cNvSpPr/>
          <p:nvPr/>
        </p:nvSpPr>
        <p:spPr>
          <a:xfrm>
            <a:off x="18433943" y="10378296"/>
            <a:ext cx="6621780" cy="1363980"/>
          </a:xfrm>
          <a:custGeom>
            <a:avLst/>
            <a:gdLst>
              <a:gd name="connsiteX0" fmla="*/ 0 w 6621780"/>
              <a:gd name="connsiteY0" fmla="*/ 891540 h 1363980"/>
              <a:gd name="connsiteX1" fmla="*/ 289560 w 6621780"/>
              <a:gd name="connsiteY1" fmla="*/ 1165860 h 1363980"/>
              <a:gd name="connsiteX2" fmla="*/ 548640 w 6621780"/>
              <a:gd name="connsiteY2" fmla="*/ 1272540 h 1363980"/>
              <a:gd name="connsiteX3" fmla="*/ 800100 w 6621780"/>
              <a:gd name="connsiteY3" fmla="*/ 1203960 h 1363980"/>
              <a:gd name="connsiteX4" fmla="*/ 1181100 w 6621780"/>
              <a:gd name="connsiteY4" fmla="*/ 1363980 h 1363980"/>
              <a:gd name="connsiteX5" fmla="*/ 1379220 w 6621780"/>
              <a:gd name="connsiteY5" fmla="*/ 1127760 h 1363980"/>
              <a:gd name="connsiteX6" fmla="*/ 2087880 w 6621780"/>
              <a:gd name="connsiteY6" fmla="*/ 838200 h 1363980"/>
              <a:gd name="connsiteX7" fmla="*/ 2423160 w 6621780"/>
              <a:gd name="connsiteY7" fmla="*/ 723900 h 1363980"/>
              <a:gd name="connsiteX8" fmla="*/ 2491740 w 6621780"/>
              <a:gd name="connsiteY8" fmla="*/ 617220 h 1363980"/>
              <a:gd name="connsiteX9" fmla="*/ 2712720 w 6621780"/>
              <a:gd name="connsiteY9" fmla="*/ 480060 h 1363980"/>
              <a:gd name="connsiteX10" fmla="*/ 3299460 w 6621780"/>
              <a:gd name="connsiteY10" fmla="*/ 396240 h 1363980"/>
              <a:gd name="connsiteX11" fmla="*/ 3680460 w 6621780"/>
              <a:gd name="connsiteY11" fmla="*/ 381000 h 1363980"/>
              <a:gd name="connsiteX12" fmla="*/ 4099560 w 6621780"/>
              <a:gd name="connsiteY12" fmla="*/ 251460 h 1363980"/>
              <a:gd name="connsiteX13" fmla="*/ 4244340 w 6621780"/>
              <a:gd name="connsiteY13" fmla="*/ 327660 h 1363980"/>
              <a:gd name="connsiteX14" fmla="*/ 4503420 w 6621780"/>
              <a:gd name="connsiteY14" fmla="*/ 266700 h 1363980"/>
              <a:gd name="connsiteX15" fmla="*/ 4564380 w 6621780"/>
              <a:gd name="connsiteY15" fmla="*/ 327660 h 1363980"/>
              <a:gd name="connsiteX16" fmla="*/ 4983480 w 6621780"/>
              <a:gd name="connsiteY16" fmla="*/ 167640 h 1363980"/>
              <a:gd name="connsiteX17" fmla="*/ 5196840 w 6621780"/>
              <a:gd name="connsiteY17" fmla="*/ 76200 h 1363980"/>
              <a:gd name="connsiteX18" fmla="*/ 5372100 w 6621780"/>
              <a:gd name="connsiteY18" fmla="*/ 106680 h 1363980"/>
              <a:gd name="connsiteX19" fmla="*/ 5509260 w 6621780"/>
              <a:gd name="connsiteY19" fmla="*/ 83820 h 1363980"/>
              <a:gd name="connsiteX20" fmla="*/ 5562600 w 6621780"/>
              <a:gd name="connsiteY20" fmla="*/ 175260 h 1363980"/>
              <a:gd name="connsiteX21" fmla="*/ 5654040 w 6621780"/>
              <a:gd name="connsiteY21" fmla="*/ 182880 h 1363980"/>
              <a:gd name="connsiteX22" fmla="*/ 5654040 w 6621780"/>
              <a:gd name="connsiteY22" fmla="*/ 281940 h 1363980"/>
              <a:gd name="connsiteX23" fmla="*/ 5684520 w 6621780"/>
              <a:gd name="connsiteY23" fmla="*/ 312420 h 1363980"/>
              <a:gd name="connsiteX24" fmla="*/ 6050280 w 6621780"/>
              <a:gd name="connsiteY24" fmla="*/ 68580 h 1363980"/>
              <a:gd name="connsiteX25" fmla="*/ 6141720 w 6621780"/>
              <a:gd name="connsiteY25" fmla="*/ 220980 h 1363980"/>
              <a:gd name="connsiteX26" fmla="*/ 6301740 w 6621780"/>
              <a:gd name="connsiteY26" fmla="*/ 60960 h 1363980"/>
              <a:gd name="connsiteX27" fmla="*/ 6537960 w 6621780"/>
              <a:gd name="connsiteY27" fmla="*/ 0 h 1363980"/>
              <a:gd name="connsiteX28" fmla="*/ 6621780 w 6621780"/>
              <a:gd name="connsiteY28" fmla="*/ 53340 h 1363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6621780" h="1363980">
                <a:moveTo>
                  <a:pt x="0" y="891540"/>
                </a:moveTo>
                <a:lnTo>
                  <a:pt x="289560" y="1165860"/>
                </a:lnTo>
                <a:lnTo>
                  <a:pt x="548640" y="1272540"/>
                </a:lnTo>
                <a:lnTo>
                  <a:pt x="800100" y="1203960"/>
                </a:lnTo>
                <a:lnTo>
                  <a:pt x="1181100" y="1363980"/>
                </a:lnTo>
                <a:lnTo>
                  <a:pt x="1379220" y="1127760"/>
                </a:lnTo>
                <a:lnTo>
                  <a:pt x="2087880" y="838200"/>
                </a:lnTo>
                <a:lnTo>
                  <a:pt x="2423160" y="723900"/>
                </a:lnTo>
                <a:lnTo>
                  <a:pt x="2491740" y="617220"/>
                </a:lnTo>
                <a:lnTo>
                  <a:pt x="2712720" y="480060"/>
                </a:lnTo>
                <a:lnTo>
                  <a:pt x="3299460" y="396240"/>
                </a:lnTo>
                <a:lnTo>
                  <a:pt x="3680460" y="381000"/>
                </a:lnTo>
                <a:lnTo>
                  <a:pt x="4099560" y="251460"/>
                </a:lnTo>
                <a:lnTo>
                  <a:pt x="4244340" y="327660"/>
                </a:lnTo>
                <a:lnTo>
                  <a:pt x="4503420" y="266700"/>
                </a:lnTo>
                <a:lnTo>
                  <a:pt x="4564380" y="327660"/>
                </a:lnTo>
                <a:lnTo>
                  <a:pt x="4983480" y="167640"/>
                </a:lnTo>
                <a:lnTo>
                  <a:pt x="5196840" y="76200"/>
                </a:lnTo>
                <a:lnTo>
                  <a:pt x="5372100" y="106680"/>
                </a:lnTo>
                <a:lnTo>
                  <a:pt x="5509260" y="83820"/>
                </a:lnTo>
                <a:lnTo>
                  <a:pt x="5562600" y="175260"/>
                </a:lnTo>
                <a:lnTo>
                  <a:pt x="5654040" y="182880"/>
                </a:lnTo>
                <a:lnTo>
                  <a:pt x="5654040" y="281940"/>
                </a:lnTo>
                <a:lnTo>
                  <a:pt x="5684520" y="312420"/>
                </a:lnTo>
                <a:lnTo>
                  <a:pt x="6050280" y="68580"/>
                </a:lnTo>
                <a:lnTo>
                  <a:pt x="6141720" y="220980"/>
                </a:lnTo>
                <a:lnTo>
                  <a:pt x="6301740" y="60960"/>
                </a:lnTo>
                <a:lnTo>
                  <a:pt x="6537960" y="0"/>
                </a:lnTo>
                <a:lnTo>
                  <a:pt x="6621780" y="5334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5" name="Freeform 2314"/>
          <p:cNvSpPr/>
          <p:nvPr/>
        </p:nvSpPr>
        <p:spPr>
          <a:xfrm>
            <a:off x="24964283" y="8785716"/>
            <a:ext cx="944880" cy="2103120"/>
          </a:xfrm>
          <a:custGeom>
            <a:avLst/>
            <a:gdLst>
              <a:gd name="connsiteX0" fmla="*/ 944880 w 944880"/>
              <a:gd name="connsiteY0" fmla="*/ 1958340 h 2103120"/>
              <a:gd name="connsiteX1" fmla="*/ 579120 w 944880"/>
              <a:gd name="connsiteY1" fmla="*/ 2103120 h 2103120"/>
              <a:gd name="connsiteX2" fmla="*/ 114300 w 944880"/>
              <a:gd name="connsiteY2" fmla="*/ 1607820 h 2103120"/>
              <a:gd name="connsiteX3" fmla="*/ 68580 w 944880"/>
              <a:gd name="connsiteY3" fmla="*/ 1386840 h 2103120"/>
              <a:gd name="connsiteX4" fmla="*/ 373380 w 944880"/>
              <a:gd name="connsiteY4" fmla="*/ 1196340 h 2103120"/>
              <a:gd name="connsiteX5" fmla="*/ 480060 w 944880"/>
              <a:gd name="connsiteY5" fmla="*/ 1059180 h 2103120"/>
              <a:gd name="connsiteX6" fmla="*/ 906780 w 944880"/>
              <a:gd name="connsiteY6" fmla="*/ 967740 h 2103120"/>
              <a:gd name="connsiteX7" fmla="*/ 906780 w 944880"/>
              <a:gd name="connsiteY7" fmla="*/ 769620 h 2103120"/>
              <a:gd name="connsiteX8" fmla="*/ 769620 w 944880"/>
              <a:gd name="connsiteY8" fmla="*/ 845820 h 2103120"/>
              <a:gd name="connsiteX9" fmla="*/ 0 w 944880"/>
              <a:gd name="connsiteY9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44880" h="2103120">
                <a:moveTo>
                  <a:pt x="944880" y="1958340"/>
                </a:moveTo>
                <a:lnTo>
                  <a:pt x="579120" y="2103120"/>
                </a:lnTo>
                <a:lnTo>
                  <a:pt x="114300" y="1607820"/>
                </a:lnTo>
                <a:lnTo>
                  <a:pt x="68580" y="1386840"/>
                </a:lnTo>
                <a:lnTo>
                  <a:pt x="373380" y="1196340"/>
                </a:lnTo>
                <a:lnTo>
                  <a:pt x="480060" y="1059180"/>
                </a:lnTo>
                <a:lnTo>
                  <a:pt x="906780" y="967740"/>
                </a:lnTo>
                <a:lnTo>
                  <a:pt x="906780" y="769620"/>
                </a:lnTo>
                <a:lnTo>
                  <a:pt x="769620" y="845820"/>
                </a:lnTo>
                <a:lnTo>
                  <a:pt x="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6" name="Freeform 2315"/>
          <p:cNvSpPr/>
          <p:nvPr/>
        </p:nvSpPr>
        <p:spPr>
          <a:xfrm>
            <a:off x="24880463" y="8214216"/>
            <a:ext cx="967740" cy="1066800"/>
          </a:xfrm>
          <a:custGeom>
            <a:avLst/>
            <a:gdLst>
              <a:gd name="connsiteX0" fmla="*/ 0 w 967740"/>
              <a:gd name="connsiteY0" fmla="*/ 464820 h 1066800"/>
              <a:gd name="connsiteX1" fmla="*/ 297180 w 967740"/>
              <a:gd name="connsiteY1" fmla="*/ 0 h 1066800"/>
              <a:gd name="connsiteX2" fmla="*/ 838200 w 967740"/>
              <a:gd name="connsiteY2" fmla="*/ 487680 h 1066800"/>
              <a:gd name="connsiteX3" fmla="*/ 967740 w 967740"/>
              <a:gd name="connsiteY3" fmla="*/ 762000 h 1066800"/>
              <a:gd name="connsiteX4" fmla="*/ 563880 w 967740"/>
              <a:gd name="connsiteY4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7740" h="1066800">
                <a:moveTo>
                  <a:pt x="0" y="464820"/>
                </a:moveTo>
                <a:lnTo>
                  <a:pt x="297180" y="0"/>
                </a:lnTo>
                <a:lnTo>
                  <a:pt x="838200" y="487680"/>
                </a:lnTo>
                <a:lnTo>
                  <a:pt x="967740" y="762000"/>
                </a:lnTo>
                <a:lnTo>
                  <a:pt x="563880" y="10668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7" name="Freeform 2316"/>
          <p:cNvSpPr/>
          <p:nvPr/>
        </p:nvSpPr>
        <p:spPr>
          <a:xfrm>
            <a:off x="25200503" y="8519016"/>
            <a:ext cx="685800" cy="533400"/>
          </a:xfrm>
          <a:custGeom>
            <a:avLst/>
            <a:gdLst>
              <a:gd name="connsiteX0" fmla="*/ 0 w 685800"/>
              <a:gd name="connsiteY0" fmla="*/ 533400 h 533400"/>
              <a:gd name="connsiteX1" fmla="*/ 685800 w 685800"/>
              <a:gd name="connsiteY1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85800" h="533400">
                <a:moveTo>
                  <a:pt x="0" y="533400"/>
                </a:moveTo>
                <a:lnTo>
                  <a:pt x="68580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8" name="Freeform 2317"/>
          <p:cNvSpPr/>
          <p:nvPr/>
        </p:nvSpPr>
        <p:spPr>
          <a:xfrm>
            <a:off x="24598523" y="8656176"/>
            <a:ext cx="960120" cy="982980"/>
          </a:xfrm>
          <a:custGeom>
            <a:avLst/>
            <a:gdLst>
              <a:gd name="connsiteX0" fmla="*/ 960120 w 960120"/>
              <a:gd name="connsiteY0" fmla="*/ 754380 h 982980"/>
              <a:gd name="connsiteX1" fmla="*/ 739140 w 960120"/>
              <a:gd name="connsiteY1" fmla="*/ 982980 h 982980"/>
              <a:gd name="connsiteX2" fmla="*/ 502920 w 960120"/>
              <a:gd name="connsiteY2" fmla="*/ 640080 h 982980"/>
              <a:gd name="connsiteX3" fmla="*/ 220980 w 960120"/>
              <a:gd name="connsiteY3" fmla="*/ 777240 h 982980"/>
              <a:gd name="connsiteX4" fmla="*/ 0 w 960120"/>
              <a:gd name="connsiteY4" fmla="*/ 563880 h 982980"/>
              <a:gd name="connsiteX5" fmla="*/ 281940 w 960120"/>
              <a:gd name="connsiteY5" fmla="*/ 0 h 98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60120" h="982980">
                <a:moveTo>
                  <a:pt x="960120" y="754380"/>
                </a:moveTo>
                <a:lnTo>
                  <a:pt x="739140" y="982980"/>
                </a:lnTo>
                <a:lnTo>
                  <a:pt x="502920" y="640080"/>
                </a:lnTo>
                <a:lnTo>
                  <a:pt x="220980" y="777240"/>
                </a:lnTo>
                <a:lnTo>
                  <a:pt x="0" y="563880"/>
                </a:lnTo>
                <a:lnTo>
                  <a:pt x="28194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9" name="Freeform 2318"/>
          <p:cNvSpPr/>
          <p:nvPr/>
        </p:nvSpPr>
        <p:spPr>
          <a:xfrm>
            <a:off x="24377543" y="9021936"/>
            <a:ext cx="251460" cy="220980"/>
          </a:xfrm>
          <a:custGeom>
            <a:avLst/>
            <a:gdLst>
              <a:gd name="connsiteX0" fmla="*/ 0 w 251460"/>
              <a:gd name="connsiteY0" fmla="*/ 0 h 220980"/>
              <a:gd name="connsiteX1" fmla="*/ 251460 w 251460"/>
              <a:gd name="connsiteY1" fmla="*/ 22098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1460" h="220980">
                <a:moveTo>
                  <a:pt x="0" y="0"/>
                </a:moveTo>
                <a:lnTo>
                  <a:pt x="251460" y="2209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0" name="Freeform 2319"/>
          <p:cNvSpPr/>
          <p:nvPr/>
        </p:nvSpPr>
        <p:spPr>
          <a:xfrm>
            <a:off x="23676503" y="9120996"/>
            <a:ext cx="1196340" cy="739140"/>
          </a:xfrm>
          <a:custGeom>
            <a:avLst/>
            <a:gdLst>
              <a:gd name="connsiteX0" fmla="*/ 0 w 1196340"/>
              <a:gd name="connsiteY0" fmla="*/ 0 h 739140"/>
              <a:gd name="connsiteX1" fmla="*/ 167640 w 1196340"/>
              <a:gd name="connsiteY1" fmla="*/ 99060 h 739140"/>
              <a:gd name="connsiteX2" fmla="*/ 396240 w 1196340"/>
              <a:gd name="connsiteY2" fmla="*/ 411480 h 739140"/>
              <a:gd name="connsiteX3" fmla="*/ 662940 w 1196340"/>
              <a:gd name="connsiteY3" fmla="*/ 563880 h 739140"/>
              <a:gd name="connsiteX4" fmla="*/ 777240 w 1196340"/>
              <a:gd name="connsiteY4" fmla="*/ 655320 h 739140"/>
              <a:gd name="connsiteX5" fmla="*/ 899160 w 1196340"/>
              <a:gd name="connsiteY5" fmla="*/ 739140 h 739140"/>
              <a:gd name="connsiteX6" fmla="*/ 1196340 w 1196340"/>
              <a:gd name="connsiteY6" fmla="*/ 57150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96340" h="739140">
                <a:moveTo>
                  <a:pt x="0" y="0"/>
                </a:moveTo>
                <a:lnTo>
                  <a:pt x="167640" y="99060"/>
                </a:lnTo>
                <a:lnTo>
                  <a:pt x="396240" y="411480"/>
                </a:lnTo>
                <a:lnTo>
                  <a:pt x="662940" y="563880"/>
                </a:lnTo>
                <a:lnTo>
                  <a:pt x="777240" y="655320"/>
                </a:lnTo>
                <a:lnTo>
                  <a:pt x="899160" y="739140"/>
                </a:lnTo>
                <a:lnTo>
                  <a:pt x="1196340" y="5715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1" name="Freeform 2320"/>
          <p:cNvSpPr/>
          <p:nvPr/>
        </p:nvSpPr>
        <p:spPr>
          <a:xfrm>
            <a:off x="24697583" y="9303876"/>
            <a:ext cx="45720" cy="480060"/>
          </a:xfrm>
          <a:custGeom>
            <a:avLst/>
            <a:gdLst>
              <a:gd name="connsiteX0" fmla="*/ 0 w 45720"/>
              <a:gd name="connsiteY0" fmla="*/ 0 h 480060"/>
              <a:gd name="connsiteX1" fmla="*/ 45720 w 45720"/>
              <a:gd name="connsiteY1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480060">
                <a:moveTo>
                  <a:pt x="0" y="0"/>
                </a:moveTo>
                <a:lnTo>
                  <a:pt x="45720" y="4800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2" name="Freeform 2321"/>
          <p:cNvSpPr/>
          <p:nvPr/>
        </p:nvSpPr>
        <p:spPr>
          <a:xfrm>
            <a:off x="24118463" y="10004916"/>
            <a:ext cx="876300" cy="899160"/>
          </a:xfrm>
          <a:custGeom>
            <a:avLst/>
            <a:gdLst>
              <a:gd name="connsiteX0" fmla="*/ 0 w 876300"/>
              <a:gd name="connsiteY0" fmla="*/ 0 h 899160"/>
              <a:gd name="connsiteX1" fmla="*/ 655320 w 876300"/>
              <a:gd name="connsiteY1" fmla="*/ 396240 h 899160"/>
              <a:gd name="connsiteX2" fmla="*/ 876300 w 876300"/>
              <a:gd name="connsiteY2" fmla="*/ 899160 h 899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6300" h="899160">
                <a:moveTo>
                  <a:pt x="0" y="0"/>
                </a:moveTo>
                <a:lnTo>
                  <a:pt x="655320" y="396240"/>
                </a:lnTo>
                <a:lnTo>
                  <a:pt x="876300" y="8991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3" name="Freeform 2322"/>
          <p:cNvSpPr/>
          <p:nvPr/>
        </p:nvSpPr>
        <p:spPr>
          <a:xfrm>
            <a:off x="23577443" y="10881216"/>
            <a:ext cx="1920240" cy="723900"/>
          </a:xfrm>
          <a:custGeom>
            <a:avLst/>
            <a:gdLst>
              <a:gd name="connsiteX0" fmla="*/ 1920240 w 1920240"/>
              <a:gd name="connsiteY0" fmla="*/ 0 h 723900"/>
              <a:gd name="connsiteX1" fmla="*/ 647700 w 1920240"/>
              <a:gd name="connsiteY1" fmla="*/ 723900 h 723900"/>
              <a:gd name="connsiteX2" fmla="*/ 0 w 1920240"/>
              <a:gd name="connsiteY2" fmla="*/ 1905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20240" h="723900">
                <a:moveTo>
                  <a:pt x="1920240" y="0"/>
                </a:moveTo>
                <a:lnTo>
                  <a:pt x="647700" y="723900"/>
                </a:lnTo>
                <a:lnTo>
                  <a:pt x="0" y="1905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4" name="Freeform 2323"/>
          <p:cNvSpPr/>
          <p:nvPr/>
        </p:nvSpPr>
        <p:spPr>
          <a:xfrm>
            <a:off x="23364083" y="11239356"/>
            <a:ext cx="419100" cy="358140"/>
          </a:xfrm>
          <a:custGeom>
            <a:avLst/>
            <a:gdLst>
              <a:gd name="connsiteX0" fmla="*/ 0 w 419100"/>
              <a:gd name="connsiteY0" fmla="*/ 358140 h 358140"/>
              <a:gd name="connsiteX1" fmla="*/ 0 w 419100"/>
              <a:gd name="connsiteY1" fmla="*/ 358140 h 358140"/>
              <a:gd name="connsiteX2" fmla="*/ 419100 w 419100"/>
              <a:gd name="connsiteY2" fmla="*/ 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9100" h="358140">
                <a:moveTo>
                  <a:pt x="0" y="358140"/>
                </a:moveTo>
                <a:lnTo>
                  <a:pt x="0" y="358140"/>
                </a:lnTo>
                <a:lnTo>
                  <a:pt x="41910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5" name="Freeform 2324"/>
          <p:cNvSpPr/>
          <p:nvPr/>
        </p:nvSpPr>
        <p:spPr>
          <a:xfrm>
            <a:off x="23615543" y="11429856"/>
            <a:ext cx="1630680" cy="723900"/>
          </a:xfrm>
          <a:custGeom>
            <a:avLst/>
            <a:gdLst>
              <a:gd name="connsiteX0" fmla="*/ 0 w 1630680"/>
              <a:gd name="connsiteY0" fmla="*/ 0 h 723900"/>
              <a:gd name="connsiteX1" fmla="*/ 746760 w 1630680"/>
              <a:gd name="connsiteY1" fmla="*/ 723900 h 723900"/>
              <a:gd name="connsiteX2" fmla="*/ 1630680 w 1630680"/>
              <a:gd name="connsiteY2" fmla="*/ 8382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723900">
                <a:moveTo>
                  <a:pt x="0" y="0"/>
                </a:moveTo>
                <a:lnTo>
                  <a:pt x="746760" y="723900"/>
                </a:lnTo>
                <a:lnTo>
                  <a:pt x="1630680" y="8382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6" name="Freeform 2325"/>
          <p:cNvSpPr/>
          <p:nvPr/>
        </p:nvSpPr>
        <p:spPr>
          <a:xfrm>
            <a:off x="24446123" y="12115656"/>
            <a:ext cx="784860" cy="906780"/>
          </a:xfrm>
          <a:custGeom>
            <a:avLst/>
            <a:gdLst>
              <a:gd name="connsiteX0" fmla="*/ 0 w 784860"/>
              <a:gd name="connsiteY0" fmla="*/ 0 h 906780"/>
              <a:gd name="connsiteX1" fmla="*/ 617220 w 784860"/>
              <a:gd name="connsiteY1" fmla="*/ 617220 h 906780"/>
              <a:gd name="connsiteX2" fmla="*/ 784860 w 784860"/>
              <a:gd name="connsiteY2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4860" h="906780">
                <a:moveTo>
                  <a:pt x="0" y="0"/>
                </a:moveTo>
                <a:lnTo>
                  <a:pt x="617220" y="617220"/>
                </a:lnTo>
                <a:lnTo>
                  <a:pt x="784860" y="9067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7" name="Freeform 2326"/>
          <p:cNvSpPr/>
          <p:nvPr/>
        </p:nvSpPr>
        <p:spPr>
          <a:xfrm>
            <a:off x="24255623" y="12077556"/>
            <a:ext cx="175260" cy="198120"/>
          </a:xfrm>
          <a:custGeom>
            <a:avLst/>
            <a:gdLst>
              <a:gd name="connsiteX0" fmla="*/ 0 w 175260"/>
              <a:gd name="connsiteY0" fmla="*/ 198120 h 198120"/>
              <a:gd name="connsiteX1" fmla="*/ 175260 w 175260"/>
              <a:gd name="connsiteY1" fmla="*/ 0 h 19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198120">
                <a:moveTo>
                  <a:pt x="0" y="198120"/>
                </a:moveTo>
                <a:lnTo>
                  <a:pt x="17526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8" name="Freeform 2327"/>
          <p:cNvSpPr/>
          <p:nvPr/>
        </p:nvSpPr>
        <p:spPr>
          <a:xfrm>
            <a:off x="24080363" y="11681316"/>
            <a:ext cx="312420" cy="213360"/>
          </a:xfrm>
          <a:custGeom>
            <a:avLst/>
            <a:gdLst>
              <a:gd name="connsiteX0" fmla="*/ 0 w 312420"/>
              <a:gd name="connsiteY0" fmla="*/ 213360 h 213360"/>
              <a:gd name="connsiteX1" fmla="*/ 312420 w 312420"/>
              <a:gd name="connsiteY1" fmla="*/ 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213360">
                <a:moveTo>
                  <a:pt x="0" y="213360"/>
                </a:moveTo>
                <a:lnTo>
                  <a:pt x="31242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9" name="Freeform 2328"/>
          <p:cNvSpPr/>
          <p:nvPr/>
        </p:nvSpPr>
        <p:spPr>
          <a:xfrm>
            <a:off x="24004163" y="10606896"/>
            <a:ext cx="579120" cy="822960"/>
          </a:xfrm>
          <a:custGeom>
            <a:avLst/>
            <a:gdLst>
              <a:gd name="connsiteX0" fmla="*/ 579120 w 579120"/>
              <a:gd name="connsiteY0" fmla="*/ 0 h 822960"/>
              <a:gd name="connsiteX1" fmla="*/ 480060 w 579120"/>
              <a:gd name="connsiteY1" fmla="*/ 175260 h 822960"/>
              <a:gd name="connsiteX2" fmla="*/ 563880 w 579120"/>
              <a:gd name="connsiteY2" fmla="*/ 297180 h 822960"/>
              <a:gd name="connsiteX3" fmla="*/ 0 w 579120"/>
              <a:gd name="connsiteY3" fmla="*/ 822960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120" h="822960">
                <a:moveTo>
                  <a:pt x="579120" y="0"/>
                </a:moveTo>
                <a:lnTo>
                  <a:pt x="480060" y="175260"/>
                </a:lnTo>
                <a:lnTo>
                  <a:pt x="563880" y="297180"/>
                </a:lnTo>
                <a:lnTo>
                  <a:pt x="0" y="8229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0" name="Freeform 2329"/>
          <p:cNvSpPr/>
          <p:nvPr/>
        </p:nvSpPr>
        <p:spPr>
          <a:xfrm>
            <a:off x="20415143" y="9364836"/>
            <a:ext cx="1836420" cy="998220"/>
          </a:xfrm>
          <a:custGeom>
            <a:avLst/>
            <a:gdLst>
              <a:gd name="connsiteX0" fmla="*/ 0 w 1836420"/>
              <a:gd name="connsiteY0" fmla="*/ 792480 h 998220"/>
              <a:gd name="connsiteX1" fmla="*/ 449580 w 1836420"/>
              <a:gd name="connsiteY1" fmla="*/ 906780 h 998220"/>
              <a:gd name="connsiteX2" fmla="*/ 701040 w 1836420"/>
              <a:gd name="connsiteY2" fmla="*/ 403860 h 998220"/>
              <a:gd name="connsiteX3" fmla="*/ 1242060 w 1836420"/>
              <a:gd name="connsiteY3" fmla="*/ 0 h 998220"/>
              <a:gd name="connsiteX4" fmla="*/ 1165860 w 1836420"/>
              <a:gd name="connsiteY4" fmla="*/ 175260 h 998220"/>
              <a:gd name="connsiteX5" fmla="*/ 1752600 w 1836420"/>
              <a:gd name="connsiteY5" fmla="*/ 144780 h 998220"/>
              <a:gd name="connsiteX6" fmla="*/ 1836420 w 1836420"/>
              <a:gd name="connsiteY6" fmla="*/ 236220 h 998220"/>
              <a:gd name="connsiteX7" fmla="*/ 937260 w 1836420"/>
              <a:gd name="connsiteY7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36420" h="998220">
                <a:moveTo>
                  <a:pt x="0" y="792480"/>
                </a:moveTo>
                <a:lnTo>
                  <a:pt x="449580" y="906780"/>
                </a:lnTo>
                <a:lnTo>
                  <a:pt x="701040" y="403860"/>
                </a:lnTo>
                <a:lnTo>
                  <a:pt x="1242060" y="0"/>
                </a:lnTo>
                <a:lnTo>
                  <a:pt x="1165860" y="175260"/>
                </a:lnTo>
                <a:lnTo>
                  <a:pt x="1752600" y="144780"/>
                </a:lnTo>
                <a:lnTo>
                  <a:pt x="1836420" y="236220"/>
                </a:lnTo>
                <a:lnTo>
                  <a:pt x="937260" y="99822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1" name="Freeform 2330"/>
          <p:cNvSpPr/>
          <p:nvPr/>
        </p:nvSpPr>
        <p:spPr>
          <a:xfrm>
            <a:off x="22243943" y="9227676"/>
            <a:ext cx="525780" cy="373380"/>
          </a:xfrm>
          <a:custGeom>
            <a:avLst/>
            <a:gdLst>
              <a:gd name="connsiteX0" fmla="*/ 525780 w 525780"/>
              <a:gd name="connsiteY0" fmla="*/ 0 h 373380"/>
              <a:gd name="connsiteX1" fmla="*/ 457200 w 525780"/>
              <a:gd name="connsiteY1" fmla="*/ 121920 h 373380"/>
              <a:gd name="connsiteX2" fmla="*/ 0 w 525780"/>
              <a:gd name="connsiteY2" fmla="*/ 373380 h 373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25780" h="373380">
                <a:moveTo>
                  <a:pt x="525780" y="0"/>
                </a:moveTo>
                <a:lnTo>
                  <a:pt x="457200" y="121920"/>
                </a:lnTo>
                <a:lnTo>
                  <a:pt x="0" y="3733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3" name="Freeform 2332"/>
          <p:cNvSpPr/>
          <p:nvPr/>
        </p:nvSpPr>
        <p:spPr>
          <a:xfrm>
            <a:off x="22129643" y="9700116"/>
            <a:ext cx="121920" cy="563880"/>
          </a:xfrm>
          <a:custGeom>
            <a:avLst/>
            <a:gdLst>
              <a:gd name="connsiteX0" fmla="*/ 0 w 121920"/>
              <a:gd name="connsiteY0" fmla="*/ 0 h 563880"/>
              <a:gd name="connsiteX1" fmla="*/ 121920 w 12192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563880">
                <a:moveTo>
                  <a:pt x="0" y="0"/>
                </a:moveTo>
                <a:lnTo>
                  <a:pt x="121920" y="5638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4" name="Freeform 2333"/>
          <p:cNvSpPr/>
          <p:nvPr/>
        </p:nvSpPr>
        <p:spPr>
          <a:xfrm>
            <a:off x="22205843" y="9448656"/>
            <a:ext cx="998220" cy="662940"/>
          </a:xfrm>
          <a:custGeom>
            <a:avLst/>
            <a:gdLst>
              <a:gd name="connsiteX0" fmla="*/ 0 w 998220"/>
              <a:gd name="connsiteY0" fmla="*/ 662940 h 662940"/>
              <a:gd name="connsiteX1" fmla="*/ 708660 w 998220"/>
              <a:gd name="connsiteY1" fmla="*/ 411480 h 662940"/>
              <a:gd name="connsiteX2" fmla="*/ 952500 w 998220"/>
              <a:gd name="connsiteY2" fmla="*/ 434340 h 662940"/>
              <a:gd name="connsiteX3" fmla="*/ 998220 w 998220"/>
              <a:gd name="connsiteY3" fmla="*/ 335280 h 662940"/>
              <a:gd name="connsiteX4" fmla="*/ 914400 w 998220"/>
              <a:gd name="connsiteY4" fmla="*/ 83820 h 662940"/>
              <a:gd name="connsiteX5" fmla="*/ 952500 w 998220"/>
              <a:gd name="connsiteY5" fmla="*/ 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8220" h="662940">
                <a:moveTo>
                  <a:pt x="0" y="662940"/>
                </a:moveTo>
                <a:lnTo>
                  <a:pt x="708660" y="411480"/>
                </a:lnTo>
                <a:lnTo>
                  <a:pt x="952500" y="434340"/>
                </a:lnTo>
                <a:lnTo>
                  <a:pt x="998220" y="335280"/>
                </a:lnTo>
                <a:lnTo>
                  <a:pt x="914400" y="83820"/>
                </a:lnTo>
                <a:lnTo>
                  <a:pt x="95250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5" name="Freeform 2334"/>
          <p:cNvSpPr/>
          <p:nvPr/>
        </p:nvSpPr>
        <p:spPr>
          <a:xfrm>
            <a:off x="22960223" y="9875376"/>
            <a:ext cx="342900" cy="723900"/>
          </a:xfrm>
          <a:custGeom>
            <a:avLst/>
            <a:gdLst>
              <a:gd name="connsiteX0" fmla="*/ 0 w 342900"/>
              <a:gd name="connsiteY0" fmla="*/ 0 h 723900"/>
              <a:gd name="connsiteX1" fmla="*/ 342900 w 34290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2900" h="723900">
                <a:moveTo>
                  <a:pt x="0" y="0"/>
                </a:moveTo>
                <a:lnTo>
                  <a:pt x="342900" y="7239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6" name="Freeform 2335"/>
          <p:cNvSpPr/>
          <p:nvPr/>
        </p:nvSpPr>
        <p:spPr>
          <a:xfrm>
            <a:off x="22419203" y="10157316"/>
            <a:ext cx="647700" cy="495300"/>
          </a:xfrm>
          <a:custGeom>
            <a:avLst/>
            <a:gdLst>
              <a:gd name="connsiteX0" fmla="*/ 647700 w 647700"/>
              <a:gd name="connsiteY0" fmla="*/ 0 h 495300"/>
              <a:gd name="connsiteX1" fmla="*/ 0 w 647700"/>
              <a:gd name="connsiteY1" fmla="*/ 99060 h 495300"/>
              <a:gd name="connsiteX2" fmla="*/ 68580 w 647700"/>
              <a:gd name="connsiteY2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7700" h="495300">
                <a:moveTo>
                  <a:pt x="647700" y="0"/>
                </a:moveTo>
                <a:lnTo>
                  <a:pt x="0" y="99060"/>
                </a:lnTo>
                <a:lnTo>
                  <a:pt x="68580" y="4953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7" name="Freeform 2336"/>
          <p:cNvSpPr/>
          <p:nvPr/>
        </p:nvSpPr>
        <p:spPr>
          <a:xfrm>
            <a:off x="22655423" y="10241136"/>
            <a:ext cx="243840" cy="419100"/>
          </a:xfrm>
          <a:custGeom>
            <a:avLst/>
            <a:gdLst>
              <a:gd name="connsiteX0" fmla="*/ 0 w 243840"/>
              <a:gd name="connsiteY0" fmla="*/ 0 h 419100"/>
              <a:gd name="connsiteX1" fmla="*/ 243840 w 243840"/>
              <a:gd name="connsiteY1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43840" h="419100">
                <a:moveTo>
                  <a:pt x="0" y="0"/>
                </a:moveTo>
                <a:lnTo>
                  <a:pt x="243840" y="4191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8" name="Freeform 2337"/>
          <p:cNvSpPr/>
          <p:nvPr/>
        </p:nvSpPr>
        <p:spPr>
          <a:xfrm>
            <a:off x="21634343" y="10675476"/>
            <a:ext cx="853440" cy="838200"/>
          </a:xfrm>
          <a:custGeom>
            <a:avLst/>
            <a:gdLst>
              <a:gd name="connsiteX0" fmla="*/ 777240 w 853440"/>
              <a:gd name="connsiteY0" fmla="*/ 0 h 838200"/>
              <a:gd name="connsiteX1" fmla="*/ 853440 w 853440"/>
              <a:gd name="connsiteY1" fmla="*/ 601980 h 838200"/>
              <a:gd name="connsiteX2" fmla="*/ 0 w 853440"/>
              <a:gd name="connsiteY2" fmla="*/ 83820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53440" h="838200">
                <a:moveTo>
                  <a:pt x="777240" y="0"/>
                </a:moveTo>
                <a:lnTo>
                  <a:pt x="853440" y="601980"/>
                </a:lnTo>
                <a:lnTo>
                  <a:pt x="0" y="8382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9" name="Freeform 2338"/>
          <p:cNvSpPr/>
          <p:nvPr/>
        </p:nvSpPr>
        <p:spPr>
          <a:xfrm>
            <a:off x="19927463" y="10530696"/>
            <a:ext cx="1440180" cy="861060"/>
          </a:xfrm>
          <a:custGeom>
            <a:avLst/>
            <a:gdLst>
              <a:gd name="connsiteX0" fmla="*/ 1440180 w 1440180"/>
              <a:gd name="connsiteY0" fmla="*/ 754380 h 861060"/>
              <a:gd name="connsiteX1" fmla="*/ 1440180 w 1440180"/>
              <a:gd name="connsiteY1" fmla="*/ 754380 h 861060"/>
              <a:gd name="connsiteX2" fmla="*/ 1432560 w 1440180"/>
              <a:gd name="connsiteY2" fmla="*/ 678180 h 861060"/>
              <a:gd name="connsiteX3" fmla="*/ 1424940 w 1440180"/>
              <a:gd name="connsiteY3" fmla="*/ 647700 h 861060"/>
              <a:gd name="connsiteX4" fmla="*/ 1257300 w 1440180"/>
              <a:gd name="connsiteY4" fmla="*/ 0 h 861060"/>
              <a:gd name="connsiteX5" fmla="*/ 1127760 w 1440180"/>
              <a:gd name="connsiteY5" fmla="*/ 121920 h 861060"/>
              <a:gd name="connsiteX6" fmla="*/ 1036320 w 1440180"/>
              <a:gd name="connsiteY6" fmla="*/ 91440 h 861060"/>
              <a:gd name="connsiteX7" fmla="*/ 0 w 1440180"/>
              <a:gd name="connsiteY7" fmla="*/ 640080 h 861060"/>
              <a:gd name="connsiteX8" fmla="*/ 129540 w 1440180"/>
              <a:gd name="connsiteY8" fmla="*/ 861060 h 86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0180" h="861060">
                <a:moveTo>
                  <a:pt x="1440180" y="754380"/>
                </a:moveTo>
                <a:lnTo>
                  <a:pt x="1440180" y="754380"/>
                </a:lnTo>
                <a:cubicBezTo>
                  <a:pt x="1437640" y="728980"/>
                  <a:pt x="1436170" y="703450"/>
                  <a:pt x="1432560" y="678180"/>
                </a:cubicBezTo>
                <a:cubicBezTo>
                  <a:pt x="1431079" y="667813"/>
                  <a:pt x="1424940" y="647700"/>
                  <a:pt x="1424940" y="647700"/>
                </a:cubicBezTo>
                <a:lnTo>
                  <a:pt x="1257300" y="0"/>
                </a:lnTo>
                <a:lnTo>
                  <a:pt x="1127760" y="121920"/>
                </a:lnTo>
                <a:lnTo>
                  <a:pt x="1036320" y="91440"/>
                </a:lnTo>
                <a:lnTo>
                  <a:pt x="0" y="640080"/>
                </a:lnTo>
                <a:lnTo>
                  <a:pt x="129540" y="8610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0" name="Freeform 2339"/>
          <p:cNvSpPr/>
          <p:nvPr/>
        </p:nvSpPr>
        <p:spPr>
          <a:xfrm>
            <a:off x="19386443" y="11239356"/>
            <a:ext cx="175260" cy="487680"/>
          </a:xfrm>
          <a:custGeom>
            <a:avLst/>
            <a:gdLst>
              <a:gd name="connsiteX0" fmla="*/ 0 w 175260"/>
              <a:gd name="connsiteY0" fmla="*/ 0 h 487680"/>
              <a:gd name="connsiteX1" fmla="*/ 175260 w 17526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487680">
                <a:moveTo>
                  <a:pt x="0" y="0"/>
                </a:moveTo>
                <a:lnTo>
                  <a:pt x="175260" y="4876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1" name="Freeform 2340"/>
          <p:cNvSpPr/>
          <p:nvPr/>
        </p:nvSpPr>
        <p:spPr>
          <a:xfrm>
            <a:off x="19676003" y="11102196"/>
            <a:ext cx="129540" cy="396240"/>
          </a:xfrm>
          <a:custGeom>
            <a:avLst/>
            <a:gdLst>
              <a:gd name="connsiteX0" fmla="*/ 0 w 129540"/>
              <a:gd name="connsiteY0" fmla="*/ 0 h 396240"/>
              <a:gd name="connsiteX1" fmla="*/ 129540 w 129540"/>
              <a:gd name="connsiteY1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396240">
                <a:moveTo>
                  <a:pt x="0" y="0"/>
                </a:moveTo>
                <a:lnTo>
                  <a:pt x="129540" y="39624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2" name="Freeform 2341"/>
          <p:cNvSpPr/>
          <p:nvPr/>
        </p:nvSpPr>
        <p:spPr>
          <a:xfrm>
            <a:off x="19836023" y="10980276"/>
            <a:ext cx="114300" cy="182880"/>
          </a:xfrm>
          <a:custGeom>
            <a:avLst/>
            <a:gdLst>
              <a:gd name="connsiteX0" fmla="*/ 0 w 114300"/>
              <a:gd name="connsiteY0" fmla="*/ 0 h 182880"/>
              <a:gd name="connsiteX1" fmla="*/ 114300 w 11430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4300" h="182880">
                <a:moveTo>
                  <a:pt x="0" y="0"/>
                </a:moveTo>
                <a:lnTo>
                  <a:pt x="114300" y="1828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3" name="Freeform 2342"/>
          <p:cNvSpPr/>
          <p:nvPr/>
        </p:nvSpPr>
        <p:spPr>
          <a:xfrm>
            <a:off x="20117963" y="10721196"/>
            <a:ext cx="160020" cy="274320"/>
          </a:xfrm>
          <a:custGeom>
            <a:avLst/>
            <a:gdLst>
              <a:gd name="connsiteX0" fmla="*/ 0 w 160020"/>
              <a:gd name="connsiteY0" fmla="*/ 0 h 274320"/>
              <a:gd name="connsiteX1" fmla="*/ 160020 w 160020"/>
              <a:gd name="connsiteY1" fmla="*/ 27432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274320">
                <a:moveTo>
                  <a:pt x="0" y="0"/>
                </a:moveTo>
                <a:lnTo>
                  <a:pt x="160020" y="27432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4" name="Freeform 2343"/>
          <p:cNvSpPr/>
          <p:nvPr/>
        </p:nvSpPr>
        <p:spPr>
          <a:xfrm>
            <a:off x="20399903" y="10949796"/>
            <a:ext cx="160020" cy="259080"/>
          </a:xfrm>
          <a:custGeom>
            <a:avLst/>
            <a:gdLst>
              <a:gd name="connsiteX0" fmla="*/ 0 w 160020"/>
              <a:gd name="connsiteY0" fmla="*/ 0 h 259080"/>
              <a:gd name="connsiteX1" fmla="*/ 160020 w 16002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259080">
                <a:moveTo>
                  <a:pt x="0" y="0"/>
                </a:moveTo>
                <a:lnTo>
                  <a:pt x="160020" y="2590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5" name="Freeform 2344"/>
          <p:cNvSpPr/>
          <p:nvPr/>
        </p:nvSpPr>
        <p:spPr>
          <a:xfrm>
            <a:off x="20697083" y="10782156"/>
            <a:ext cx="228600" cy="259080"/>
          </a:xfrm>
          <a:custGeom>
            <a:avLst/>
            <a:gdLst>
              <a:gd name="connsiteX0" fmla="*/ 0 w 228600"/>
              <a:gd name="connsiteY0" fmla="*/ 0 h 259080"/>
              <a:gd name="connsiteX1" fmla="*/ 228600 w 22860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259080">
                <a:moveTo>
                  <a:pt x="0" y="0"/>
                </a:moveTo>
                <a:lnTo>
                  <a:pt x="228600" y="2590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6" name="Freeform 2345"/>
          <p:cNvSpPr/>
          <p:nvPr/>
        </p:nvSpPr>
        <p:spPr>
          <a:xfrm>
            <a:off x="20529443" y="9829656"/>
            <a:ext cx="487680" cy="114300"/>
          </a:xfrm>
          <a:custGeom>
            <a:avLst/>
            <a:gdLst>
              <a:gd name="connsiteX0" fmla="*/ 0 w 487680"/>
              <a:gd name="connsiteY0" fmla="*/ 0 h 114300"/>
              <a:gd name="connsiteX1" fmla="*/ 487680 w 487680"/>
              <a:gd name="connsiteY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114300">
                <a:moveTo>
                  <a:pt x="0" y="0"/>
                </a:moveTo>
                <a:lnTo>
                  <a:pt x="487680" y="1143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7" name="Freeform 2346"/>
          <p:cNvSpPr/>
          <p:nvPr/>
        </p:nvSpPr>
        <p:spPr>
          <a:xfrm>
            <a:off x="20689463" y="9524856"/>
            <a:ext cx="403860" cy="327660"/>
          </a:xfrm>
          <a:custGeom>
            <a:avLst/>
            <a:gdLst>
              <a:gd name="connsiteX0" fmla="*/ 0 w 403860"/>
              <a:gd name="connsiteY0" fmla="*/ 0 h 327660"/>
              <a:gd name="connsiteX1" fmla="*/ 403860 w 403860"/>
              <a:gd name="connsiteY1" fmla="*/ 32766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327660">
                <a:moveTo>
                  <a:pt x="0" y="0"/>
                </a:moveTo>
                <a:lnTo>
                  <a:pt x="403860" y="3276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8" name="Freeform 2347"/>
          <p:cNvSpPr/>
          <p:nvPr/>
        </p:nvSpPr>
        <p:spPr>
          <a:xfrm>
            <a:off x="20872343" y="9220056"/>
            <a:ext cx="403860" cy="441960"/>
          </a:xfrm>
          <a:custGeom>
            <a:avLst/>
            <a:gdLst>
              <a:gd name="connsiteX0" fmla="*/ 0 w 403860"/>
              <a:gd name="connsiteY0" fmla="*/ 0 h 441960"/>
              <a:gd name="connsiteX1" fmla="*/ 403860 w 403860"/>
              <a:gd name="connsiteY1" fmla="*/ 44196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441960">
                <a:moveTo>
                  <a:pt x="0" y="0"/>
                </a:moveTo>
                <a:lnTo>
                  <a:pt x="403860" y="4419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9" name="Freeform 2348"/>
          <p:cNvSpPr/>
          <p:nvPr/>
        </p:nvSpPr>
        <p:spPr>
          <a:xfrm>
            <a:off x="20834243" y="11125056"/>
            <a:ext cx="91440" cy="441960"/>
          </a:xfrm>
          <a:custGeom>
            <a:avLst/>
            <a:gdLst>
              <a:gd name="connsiteX0" fmla="*/ 0 w 91440"/>
              <a:gd name="connsiteY0" fmla="*/ 0 h 441960"/>
              <a:gd name="connsiteX1" fmla="*/ 91440 w 91440"/>
              <a:gd name="connsiteY1" fmla="*/ 44196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441960">
                <a:moveTo>
                  <a:pt x="0" y="0"/>
                </a:moveTo>
                <a:lnTo>
                  <a:pt x="91440" y="4419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0" name="Freeform 2349"/>
          <p:cNvSpPr/>
          <p:nvPr/>
        </p:nvSpPr>
        <p:spPr>
          <a:xfrm>
            <a:off x="16826123" y="7307436"/>
            <a:ext cx="137160" cy="434340"/>
          </a:xfrm>
          <a:custGeom>
            <a:avLst/>
            <a:gdLst>
              <a:gd name="connsiteX0" fmla="*/ 0 w 137160"/>
              <a:gd name="connsiteY0" fmla="*/ 0 h 434340"/>
              <a:gd name="connsiteX1" fmla="*/ 137160 w 13716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434340">
                <a:moveTo>
                  <a:pt x="0" y="0"/>
                </a:moveTo>
                <a:lnTo>
                  <a:pt x="13716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1" name="Freeform 2350"/>
          <p:cNvSpPr/>
          <p:nvPr/>
        </p:nvSpPr>
        <p:spPr>
          <a:xfrm>
            <a:off x="18136763" y="6370176"/>
            <a:ext cx="922020" cy="830580"/>
          </a:xfrm>
          <a:custGeom>
            <a:avLst/>
            <a:gdLst>
              <a:gd name="connsiteX0" fmla="*/ 0 w 922020"/>
              <a:gd name="connsiteY0" fmla="*/ 0 h 830580"/>
              <a:gd name="connsiteX1" fmla="*/ 464820 w 922020"/>
              <a:gd name="connsiteY1" fmla="*/ 548640 h 830580"/>
              <a:gd name="connsiteX2" fmla="*/ 624840 w 922020"/>
              <a:gd name="connsiteY2" fmla="*/ 685800 h 830580"/>
              <a:gd name="connsiteX3" fmla="*/ 922020 w 922020"/>
              <a:gd name="connsiteY3" fmla="*/ 830580 h 830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020" h="830580">
                <a:moveTo>
                  <a:pt x="0" y="0"/>
                </a:moveTo>
                <a:lnTo>
                  <a:pt x="464820" y="548640"/>
                </a:lnTo>
                <a:lnTo>
                  <a:pt x="624840" y="685800"/>
                </a:lnTo>
                <a:lnTo>
                  <a:pt x="922020" y="8305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2" name="Freeform 2351"/>
          <p:cNvSpPr/>
          <p:nvPr/>
        </p:nvSpPr>
        <p:spPr>
          <a:xfrm>
            <a:off x="18235823" y="6865476"/>
            <a:ext cx="350520" cy="434340"/>
          </a:xfrm>
          <a:custGeom>
            <a:avLst/>
            <a:gdLst>
              <a:gd name="connsiteX0" fmla="*/ 350520 w 350520"/>
              <a:gd name="connsiteY0" fmla="*/ 0 h 434340"/>
              <a:gd name="connsiteX1" fmla="*/ 0 w 35052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434340">
                <a:moveTo>
                  <a:pt x="350520" y="0"/>
                </a:moveTo>
                <a:lnTo>
                  <a:pt x="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3" name="Freeform 2352"/>
          <p:cNvSpPr/>
          <p:nvPr/>
        </p:nvSpPr>
        <p:spPr>
          <a:xfrm>
            <a:off x="18037703" y="6934056"/>
            <a:ext cx="373380" cy="182880"/>
          </a:xfrm>
          <a:custGeom>
            <a:avLst/>
            <a:gdLst>
              <a:gd name="connsiteX0" fmla="*/ 0 w 373380"/>
              <a:gd name="connsiteY0" fmla="*/ 0 h 182880"/>
              <a:gd name="connsiteX1" fmla="*/ 373380 w 37338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73380" h="182880">
                <a:moveTo>
                  <a:pt x="0" y="0"/>
                </a:moveTo>
                <a:lnTo>
                  <a:pt x="373380" y="182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4" name="Freeform 2353"/>
          <p:cNvSpPr/>
          <p:nvPr/>
        </p:nvSpPr>
        <p:spPr>
          <a:xfrm>
            <a:off x="18304403" y="7147416"/>
            <a:ext cx="609600" cy="327660"/>
          </a:xfrm>
          <a:custGeom>
            <a:avLst/>
            <a:gdLst>
              <a:gd name="connsiteX0" fmla="*/ 0 w 609600"/>
              <a:gd name="connsiteY0" fmla="*/ 0 h 327660"/>
              <a:gd name="connsiteX1" fmla="*/ 609600 w 609600"/>
              <a:gd name="connsiteY1" fmla="*/ 32766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0" h="327660">
                <a:moveTo>
                  <a:pt x="0" y="0"/>
                </a:moveTo>
                <a:lnTo>
                  <a:pt x="609600" y="327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5" name="Freeform 2354"/>
          <p:cNvSpPr/>
          <p:nvPr/>
        </p:nvSpPr>
        <p:spPr>
          <a:xfrm>
            <a:off x="18875902" y="5615796"/>
            <a:ext cx="2064779" cy="1569720"/>
          </a:xfrm>
          <a:custGeom>
            <a:avLst/>
            <a:gdLst>
              <a:gd name="connsiteX0" fmla="*/ 0 w 670560"/>
              <a:gd name="connsiteY0" fmla="*/ 0 h 464820"/>
              <a:gd name="connsiteX1" fmla="*/ 670560 w 670560"/>
              <a:gd name="connsiteY1" fmla="*/ 46482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0560" h="464820">
                <a:moveTo>
                  <a:pt x="0" y="0"/>
                </a:moveTo>
                <a:lnTo>
                  <a:pt x="670560" y="4648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6" name="Freeform 2355"/>
          <p:cNvSpPr/>
          <p:nvPr/>
        </p:nvSpPr>
        <p:spPr>
          <a:xfrm>
            <a:off x="19051163" y="5394815"/>
            <a:ext cx="2125738" cy="1512937"/>
          </a:xfrm>
          <a:custGeom>
            <a:avLst/>
            <a:gdLst>
              <a:gd name="connsiteX0" fmla="*/ 0 w 586740"/>
              <a:gd name="connsiteY0" fmla="*/ 0 h 396240"/>
              <a:gd name="connsiteX1" fmla="*/ 586740 w 586740"/>
              <a:gd name="connsiteY1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86740" h="396240">
                <a:moveTo>
                  <a:pt x="0" y="0"/>
                </a:moveTo>
                <a:lnTo>
                  <a:pt x="586740" y="396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7" name="Freeform 2356"/>
          <p:cNvSpPr/>
          <p:nvPr/>
        </p:nvSpPr>
        <p:spPr>
          <a:xfrm>
            <a:off x="19173083" y="5143356"/>
            <a:ext cx="2209558" cy="1473044"/>
          </a:xfrm>
          <a:custGeom>
            <a:avLst/>
            <a:gdLst>
              <a:gd name="connsiteX0" fmla="*/ 0 w 441960"/>
              <a:gd name="connsiteY0" fmla="*/ 0 h 259080"/>
              <a:gd name="connsiteX1" fmla="*/ 441960 w 44196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1960" h="259080">
                <a:moveTo>
                  <a:pt x="0" y="0"/>
                </a:moveTo>
                <a:lnTo>
                  <a:pt x="441960" y="2590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8" name="Freeform 2357"/>
          <p:cNvSpPr/>
          <p:nvPr/>
        </p:nvSpPr>
        <p:spPr>
          <a:xfrm>
            <a:off x="2324242" y="2970139"/>
            <a:ext cx="4941885" cy="5226645"/>
          </a:xfrm>
          <a:custGeom>
            <a:avLst/>
            <a:gdLst>
              <a:gd name="connsiteX0" fmla="*/ 2972821 w 4941885"/>
              <a:gd name="connsiteY0" fmla="*/ 359657 h 5226645"/>
              <a:gd name="connsiteX1" fmla="*/ 2599441 w 4941885"/>
              <a:gd name="connsiteY1" fmla="*/ 618737 h 5226645"/>
              <a:gd name="connsiteX2" fmla="*/ 2210821 w 4941885"/>
              <a:gd name="connsiteY2" fmla="*/ 1083557 h 5226645"/>
              <a:gd name="connsiteX3" fmla="*/ 2005081 w 4941885"/>
              <a:gd name="connsiteY3" fmla="*/ 1342637 h 5226645"/>
              <a:gd name="connsiteX4" fmla="*/ 1662181 w 4941885"/>
              <a:gd name="connsiteY4" fmla="*/ 1754117 h 5226645"/>
              <a:gd name="connsiteX5" fmla="*/ 1098301 w 4941885"/>
              <a:gd name="connsiteY5" fmla="*/ 2074157 h 5226645"/>
              <a:gd name="connsiteX6" fmla="*/ 763021 w 4941885"/>
              <a:gd name="connsiteY6" fmla="*/ 2462777 h 5226645"/>
              <a:gd name="connsiteX7" fmla="*/ 435361 w 4941885"/>
              <a:gd name="connsiteY7" fmla="*/ 2843777 h 5226645"/>
              <a:gd name="connsiteX8" fmla="*/ 39121 w 4941885"/>
              <a:gd name="connsiteY8" fmla="*/ 3300977 h 5226645"/>
              <a:gd name="connsiteX9" fmla="*/ 61981 w 4941885"/>
              <a:gd name="connsiteY9" fmla="*/ 3689597 h 5226645"/>
              <a:gd name="connsiteX10" fmla="*/ 458221 w 4941885"/>
              <a:gd name="connsiteY10" fmla="*/ 3803897 h 5226645"/>
              <a:gd name="connsiteX11" fmla="*/ 1128781 w 4941885"/>
              <a:gd name="connsiteY11" fmla="*/ 3933437 h 5226645"/>
              <a:gd name="connsiteX12" fmla="*/ 1502161 w 4941885"/>
              <a:gd name="connsiteY12" fmla="*/ 3902957 h 5226645"/>
              <a:gd name="connsiteX13" fmla="*/ 1639321 w 4941885"/>
              <a:gd name="connsiteY13" fmla="*/ 4040117 h 5226645"/>
              <a:gd name="connsiteX14" fmla="*/ 1746001 w 4941885"/>
              <a:gd name="connsiteY14" fmla="*/ 4352537 h 5226645"/>
              <a:gd name="connsiteX15" fmla="*/ 2066041 w 4941885"/>
              <a:gd name="connsiteY15" fmla="*/ 4421117 h 5226645"/>
              <a:gd name="connsiteX16" fmla="*/ 2759461 w 4941885"/>
              <a:gd name="connsiteY16" fmla="*/ 4329677 h 5226645"/>
              <a:gd name="connsiteX17" fmla="*/ 2911861 w 4941885"/>
              <a:gd name="connsiteY17" fmla="*/ 4565897 h 5226645"/>
              <a:gd name="connsiteX18" fmla="*/ 2927101 w 4941885"/>
              <a:gd name="connsiteY18" fmla="*/ 4931657 h 5226645"/>
              <a:gd name="connsiteX19" fmla="*/ 3201421 w 4941885"/>
              <a:gd name="connsiteY19" fmla="*/ 5205977 h 5226645"/>
              <a:gd name="connsiteX20" fmla="*/ 3590041 w 4941885"/>
              <a:gd name="connsiteY20" fmla="*/ 5175497 h 5226645"/>
              <a:gd name="connsiteX21" fmla="*/ 3841501 w 4941885"/>
              <a:gd name="connsiteY21" fmla="*/ 4924037 h 5226645"/>
              <a:gd name="connsiteX22" fmla="*/ 4443481 w 4941885"/>
              <a:gd name="connsiteY22" fmla="*/ 4672577 h 5226645"/>
              <a:gd name="connsiteX23" fmla="*/ 4870201 w 4941885"/>
              <a:gd name="connsiteY23" fmla="*/ 4268717 h 5226645"/>
              <a:gd name="connsiteX24" fmla="*/ 4931161 w 4941885"/>
              <a:gd name="connsiteY24" fmla="*/ 3841997 h 5226645"/>
              <a:gd name="connsiteX25" fmla="*/ 4755901 w 4941885"/>
              <a:gd name="connsiteY25" fmla="*/ 3575297 h 5226645"/>
              <a:gd name="connsiteX26" fmla="*/ 4443481 w 4941885"/>
              <a:gd name="connsiteY26" fmla="*/ 3506717 h 5226645"/>
              <a:gd name="connsiteX27" fmla="*/ 3818641 w 4941885"/>
              <a:gd name="connsiteY27" fmla="*/ 3483857 h 5226645"/>
              <a:gd name="connsiteX28" fmla="*/ 3544321 w 4941885"/>
              <a:gd name="connsiteY28" fmla="*/ 3377177 h 5226645"/>
              <a:gd name="connsiteX29" fmla="*/ 3414781 w 4941885"/>
              <a:gd name="connsiteY29" fmla="*/ 2950457 h 5226645"/>
              <a:gd name="connsiteX30" fmla="*/ 3551941 w 4941885"/>
              <a:gd name="connsiteY30" fmla="*/ 2439917 h 5226645"/>
              <a:gd name="connsiteX31" fmla="*/ 4260601 w 4941885"/>
              <a:gd name="connsiteY31" fmla="*/ 1876037 h 5226645"/>
              <a:gd name="connsiteX32" fmla="*/ 4755901 w 4941885"/>
              <a:gd name="connsiteY32" fmla="*/ 1220717 h 5226645"/>
              <a:gd name="connsiteX33" fmla="*/ 4801621 w 4941885"/>
              <a:gd name="connsiteY33" fmla="*/ 618737 h 5226645"/>
              <a:gd name="connsiteX34" fmla="*/ 4618741 w 4941885"/>
              <a:gd name="connsiteY34" fmla="*/ 237737 h 5226645"/>
              <a:gd name="connsiteX35" fmla="*/ 4405381 w 4941885"/>
              <a:gd name="connsiteY35" fmla="*/ 54857 h 5226645"/>
              <a:gd name="connsiteX36" fmla="*/ 3887221 w 4941885"/>
              <a:gd name="connsiteY36" fmla="*/ 1517 h 5226645"/>
              <a:gd name="connsiteX37" fmla="*/ 3498601 w 4941885"/>
              <a:gd name="connsiteY37" fmla="*/ 100577 h 5226645"/>
              <a:gd name="connsiteX38" fmla="*/ 3209041 w 4941885"/>
              <a:gd name="connsiteY38" fmla="*/ 275837 h 5226645"/>
              <a:gd name="connsiteX39" fmla="*/ 2972821 w 4941885"/>
              <a:gd name="connsiteY39" fmla="*/ 359657 h 5226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4941885" h="5226645">
                <a:moveTo>
                  <a:pt x="2972821" y="359657"/>
                </a:moveTo>
                <a:cubicBezTo>
                  <a:pt x="2871221" y="416807"/>
                  <a:pt x="2726441" y="498087"/>
                  <a:pt x="2599441" y="618737"/>
                </a:cubicBezTo>
                <a:cubicBezTo>
                  <a:pt x="2472441" y="739387"/>
                  <a:pt x="2309881" y="962907"/>
                  <a:pt x="2210821" y="1083557"/>
                </a:cubicBezTo>
                <a:cubicBezTo>
                  <a:pt x="2111761" y="1204207"/>
                  <a:pt x="2096521" y="1230877"/>
                  <a:pt x="2005081" y="1342637"/>
                </a:cubicBezTo>
                <a:cubicBezTo>
                  <a:pt x="1913641" y="1454397"/>
                  <a:pt x="1813311" y="1632197"/>
                  <a:pt x="1662181" y="1754117"/>
                </a:cubicBezTo>
                <a:cubicBezTo>
                  <a:pt x="1511051" y="1876037"/>
                  <a:pt x="1248161" y="1956047"/>
                  <a:pt x="1098301" y="2074157"/>
                </a:cubicBezTo>
                <a:cubicBezTo>
                  <a:pt x="948441" y="2192267"/>
                  <a:pt x="763021" y="2462777"/>
                  <a:pt x="763021" y="2462777"/>
                </a:cubicBezTo>
                <a:lnTo>
                  <a:pt x="435361" y="2843777"/>
                </a:lnTo>
                <a:cubicBezTo>
                  <a:pt x="314711" y="2983477"/>
                  <a:pt x="101351" y="3160007"/>
                  <a:pt x="39121" y="3300977"/>
                </a:cubicBezTo>
                <a:cubicBezTo>
                  <a:pt x="-23109" y="3441947"/>
                  <a:pt x="-7869" y="3605777"/>
                  <a:pt x="61981" y="3689597"/>
                </a:cubicBezTo>
                <a:cubicBezTo>
                  <a:pt x="131831" y="3773417"/>
                  <a:pt x="280421" y="3763257"/>
                  <a:pt x="458221" y="3803897"/>
                </a:cubicBezTo>
                <a:cubicBezTo>
                  <a:pt x="636021" y="3844537"/>
                  <a:pt x="954791" y="3916927"/>
                  <a:pt x="1128781" y="3933437"/>
                </a:cubicBezTo>
                <a:cubicBezTo>
                  <a:pt x="1302771" y="3949947"/>
                  <a:pt x="1417071" y="3885177"/>
                  <a:pt x="1502161" y="3902957"/>
                </a:cubicBezTo>
                <a:cubicBezTo>
                  <a:pt x="1587251" y="3920737"/>
                  <a:pt x="1598681" y="3965187"/>
                  <a:pt x="1639321" y="4040117"/>
                </a:cubicBezTo>
                <a:cubicBezTo>
                  <a:pt x="1679961" y="4115047"/>
                  <a:pt x="1674881" y="4289037"/>
                  <a:pt x="1746001" y="4352537"/>
                </a:cubicBezTo>
                <a:cubicBezTo>
                  <a:pt x="1817121" y="4416037"/>
                  <a:pt x="1897131" y="4424927"/>
                  <a:pt x="2066041" y="4421117"/>
                </a:cubicBezTo>
                <a:cubicBezTo>
                  <a:pt x="2234951" y="4417307"/>
                  <a:pt x="2618491" y="4305547"/>
                  <a:pt x="2759461" y="4329677"/>
                </a:cubicBezTo>
                <a:cubicBezTo>
                  <a:pt x="2900431" y="4353807"/>
                  <a:pt x="2883921" y="4465567"/>
                  <a:pt x="2911861" y="4565897"/>
                </a:cubicBezTo>
                <a:cubicBezTo>
                  <a:pt x="2939801" y="4666227"/>
                  <a:pt x="2878841" y="4824977"/>
                  <a:pt x="2927101" y="4931657"/>
                </a:cubicBezTo>
                <a:cubicBezTo>
                  <a:pt x="2975361" y="5038337"/>
                  <a:pt x="3090931" y="5165337"/>
                  <a:pt x="3201421" y="5205977"/>
                </a:cubicBezTo>
                <a:cubicBezTo>
                  <a:pt x="3311911" y="5246617"/>
                  <a:pt x="3483361" y="5222487"/>
                  <a:pt x="3590041" y="5175497"/>
                </a:cubicBezTo>
                <a:cubicBezTo>
                  <a:pt x="3696721" y="5128507"/>
                  <a:pt x="3699261" y="5007857"/>
                  <a:pt x="3841501" y="4924037"/>
                </a:cubicBezTo>
                <a:cubicBezTo>
                  <a:pt x="3983741" y="4840217"/>
                  <a:pt x="4272031" y="4781797"/>
                  <a:pt x="4443481" y="4672577"/>
                </a:cubicBezTo>
                <a:cubicBezTo>
                  <a:pt x="4614931" y="4563357"/>
                  <a:pt x="4788921" y="4407147"/>
                  <a:pt x="4870201" y="4268717"/>
                </a:cubicBezTo>
                <a:cubicBezTo>
                  <a:pt x="4951481" y="4130287"/>
                  <a:pt x="4950211" y="3957567"/>
                  <a:pt x="4931161" y="3841997"/>
                </a:cubicBezTo>
                <a:cubicBezTo>
                  <a:pt x="4912111" y="3726427"/>
                  <a:pt x="4837181" y="3631177"/>
                  <a:pt x="4755901" y="3575297"/>
                </a:cubicBezTo>
                <a:cubicBezTo>
                  <a:pt x="4674621" y="3519417"/>
                  <a:pt x="4599691" y="3521957"/>
                  <a:pt x="4443481" y="3506717"/>
                </a:cubicBezTo>
                <a:cubicBezTo>
                  <a:pt x="4287271" y="3491477"/>
                  <a:pt x="3968501" y="3505447"/>
                  <a:pt x="3818641" y="3483857"/>
                </a:cubicBezTo>
                <a:cubicBezTo>
                  <a:pt x="3668781" y="3462267"/>
                  <a:pt x="3611631" y="3466077"/>
                  <a:pt x="3544321" y="3377177"/>
                </a:cubicBezTo>
                <a:cubicBezTo>
                  <a:pt x="3477011" y="3288277"/>
                  <a:pt x="3413511" y="3106667"/>
                  <a:pt x="3414781" y="2950457"/>
                </a:cubicBezTo>
                <a:cubicBezTo>
                  <a:pt x="3416051" y="2794247"/>
                  <a:pt x="3410971" y="2618987"/>
                  <a:pt x="3551941" y="2439917"/>
                </a:cubicBezTo>
                <a:cubicBezTo>
                  <a:pt x="3692911" y="2260847"/>
                  <a:pt x="4059941" y="2079237"/>
                  <a:pt x="4260601" y="1876037"/>
                </a:cubicBezTo>
                <a:cubicBezTo>
                  <a:pt x="4461261" y="1672837"/>
                  <a:pt x="4665731" y="1430267"/>
                  <a:pt x="4755901" y="1220717"/>
                </a:cubicBezTo>
                <a:cubicBezTo>
                  <a:pt x="4846071" y="1011167"/>
                  <a:pt x="4824481" y="782567"/>
                  <a:pt x="4801621" y="618737"/>
                </a:cubicBezTo>
                <a:cubicBezTo>
                  <a:pt x="4778761" y="454907"/>
                  <a:pt x="4684781" y="331717"/>
                  <a:pt x="4618741" y="237737"/>
                </a:cubicBezTo>
                <a:cubicBezTo>
                  <a:pt x="4552701" y="143757"/>
                  <a:pt x="4527301" y="94227"/>
                  <a:pt x="4405381" y="54857"/>
                </a:cubicBezTo>
                <a:cubicBezTo>
                  <a:pt x="4283461" y="15487"/>
                  <a:pt x="4038351" y="-6103"/>
                  <a:pt x="3887221" y="1517"/>
                </a:cubicBezTo>
                <a:cubicBezTo>
                  <a:pt x="3736091" y="9137"/>
                  <a:pt x="3611631" y="54857"/>
                  <a:pt x="3498601" y="100577"/>
                </a:cubicBezTo>
                <a:cubicBezTo>
                  <a:pt x="3385571" y="146297"/>
                  <a:pt x="3296671" y="233927"/>
                  <a:pt x="3209041" y="275837"/>
                </a:cubicBezTo>
                <a:cubicBezTo>
                  <a:pt x="3121411" y="317747"/>
                  <a:pt x="3074421" y="302507"/>
                  <a:pt x="2972821" y="359657"/>
                </a:cubicBezTo>
                <a:close/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9" name="Freeform 2358"/>
          <p:cNvSpPr/>
          <p:nvPr/>
        </p:nvSpPr>
        <p:spPr>
          <a:xfrm>
            <a:off x="1590537" y="514206"/>
            <a:ext cx="14864111" cy="8630192"/>
          </a:xfrm>
          <a:custGeom>
            <a:avLst/>
            <a:gdLst>
              <a:gd name="connsiteX0" fmla="*/ 2519711 w 14864111"/>
              <a:gd name="connsiteY0" fmla="*/ 0 h 8630192"/>
              <a:gd name="connsiteX1" fmla="*/ 2605436 w 14864111"/>
              <a:gd name="connsiteY1" fmla="*/ 314325 h 8630192"/>
              <a:gd name="connsiteX2" fmla="*/ 3262661 w 14864111"/>
              <a:gd name="connsiteY2" fmla="*/ 742950 h 8630192"/>
              <a:gd name="connsiteX3" fmla="*/ 3005486 w 14864111"/>
              <a:gd name="connsiteY3" fmla="*/ 1685925 h 8630192"/>
              <a:gd name="connsiteX4" fmla="*/ 3091211 w 14864111"/>
              <a:gd name="connsiteY4" fmla="*/ 2314575 h 8630192"/>
              <a:gd name="connsiteX5" fmla="*/ 2776886 w 14864111"/>
              <a:gd name="connsiteY5" fmla="*/ 2743200 h 8630192"/>
              <a:gd name="connsiteX6" fmla="*/ 1776761 w 14864111"/>
              <a:gd name="connsiteY6" fmla="*/ 3429000 h 8630192"/>
              <a:gd name="connsiteX7" fmla="*/ 1548161 w 14864111"/>
              <a:gd name="connsiteY7" fmla="*/ 3743325 h 8630192"/>
              <a:gd name="connsiteX8" fmla="*/ 1262411 w 14864111"/>
              <a:gd name="connsiteY8" fmla="*/ 4029075 h 8630192"/>
              <a:gd name="connsiteX9" fmla="*/ 690911 w 14864111"/>
              <a:gd name="connsiteY9" fmla="*/ 4514850 h 8630192"/>
              <a:gd name="connsiteX10" fmla="*/ 405161 w 14864111"/>
              <a:gd name="connsiteY10" fmla="*/ 4800600 h 8630192"/>
              <a:gd name="connsiteX11" fmla="*/ 176561 w 14864111"/>
              <a:gd name="connsiteY11" fmla="*/ 5543550 h 8630192"/>
              <a:gd name="connsiteX12" fmla="*/ 5111 w 14864111"/>
              <a:gd name="connsiteY12" fmla="*/ 6086475 h 8630192"/>
              <a:gd name="connsiteX13" fmla="*/ 376586 w 14864111"/>
              <a:gd name="connsiteY13" fmla="*/ 6772275 h 8630192"/>
              <a:gd name="connsiteX14" fmla="*/ 1205261 w 14864111"/>
              <a:gd name="connsiteY14" fmla="*/ 6915150 h 8630192"/>
              <a:gd name="connsiteX15" fmla="*/ 1805336 w 14864111"/>
              <a:gd name="connsiteY15" fmla="*/ 7229475 h 8630192"/>
              <a:gd name="connsiteX16" fmla="*/ 2119661 w 14864111"/>
              <a:gd name="connsiteY16" fmla="*/ 8172450 h 8630192"/>
              <a:gd name="connsiteX17" fmla="*/ 2862611 w 14864111"/>
              <a:gd name="connsiteY17" fmla="*/ 8629650 h 8630192"/>
              <a:gd name="connsiteX18" fmla="*/ 4205636 w 14864111"/>
              <a:gd name="connsiteY18" fmla="*/ 8258175 h 8630192"/>
              <a:gd name="connsiteX19" fmla="*/ 4805711 w 14864111"/>
              <a:gd name="connsiteY19" fmla="*/ 7943850 h 8630192"/>
              <a:gd name="connsiteX20" fmla="*/ 5605811 w 14864111"/>
              <a:gd name="connsiteY20" fmla="*/ 7686675 h 8630192"/>
              <a:gd name="connsiteX21" fmla="*/ 6148736 w 14864111"/>
              <a:gd name="connsiteY21" fmla="*/ 6543675 h 8630192"/>
              <a:gd name="connsiteX22" fmla="*/ 6091586 w 14864111"/>
              <a:gd name="connsiteY22" fmla="*/ 5943600 h 8630192"/>
              <a:gd name="connsiteX23" fmla="*/ 6091586 w 14864111"/>
              <a:gd name="connsiteY23" fmla="*/ 5514975 h 8630192"/>
              <a:gd name="connsiteX24" fmla="*/ 5262911 w 14864111"/>
              <a:gd name="connsiteY24" fmla="*/ 5057775 h 8630192"/>
              <a:gd name="connsiteX25" fmla="*/ 5520086 w 14864111"/>
              <a:gd name="connsiteY25" fmla="*/ 4343400 h 8630192"/>
              <a:gd name="connsiteX26" fmla="*/ 6434486 w 14864111"/>
              <a:gd name="connsiteY26" fmla="*/ 3457575 h 8630192"/>
              <a:gd name="connsiteX27" fmla="*/ 6634511 w 14864111"/>
              <a:gd name="connsiteY27" fmla="*/ 2857500 h 8630192"/>
              <a:gd name="connsiteX28" fmla="*/ 6920261 w 14864111"/>
              <a:gd name="connsiteY28" fmla="*/ 2228850 h 8630192"/>
              <a:gd name="connsiteX29" fmla="*/ 6405911 w 14864111"/>
              <a:gd name="connsiteY29" fmla="*/ 2200275 h 8630192"/>
              <a:gd name="connsiteX30" fmla="*/ 6005861 w 14864111"/>
              <a:gd name="connsiteY30" fmla="*/ 2228850 h 8630192"/>
              <a:gd name="connsiteX31" fmla="*/ 5948711 w 14864111"/>
              <a:gd name="connsiteY31" fmla="*/ 2114550 h 8630192"/>
              <a:gd name="connsiteX32" fmla="*/ 6034436 w 14864111"/>
              <a:gd name="connsiteY32" fmla="*/ 1971675 h 8630192"/>
              <a:gd name="connsiteX33" fmla="*/ 6634511 w 14864111"/>
              <a:gd name="connsiteY33" fmla="*/ 1914525 h 8630192"/>
              <a:gd name="connsiteX34" fmla="*/ 7063136 w 14864111"/>
              <a:gd name="connsiteY34" fmla="*/ 1628775 h 8630192"/>
              <a:gd name="connsiteX35" fmla="*/ 7463186 w 14864111"/>
              <a:gd name="connsiteY35" fmla="*/ 1543050 h 8630192"/>
              <a:gd name="connsiteX36" fmla="*/ 8063261 w 14864111"/>
              <a:gd name="connsiteY36" fmla="*/ 2085975 h 8630192"/>
              <a:gd name="connsiteX37" fmla="*/ 8291861 w 14864111"/>
              <a:gd name="connsiteY37" fmla="*/ 2228850 h 8630192"/>
              <a:gd name="connsiteX38" fmla="*/ 8777636 w 14864111"/>
              <a:gd name="connsiteY38" fmla="*/ 1885950 h 8630192"/>
              <a:gd name="connsiteX39" fmla="*/ 8977661 w 14864111"/>
              <a:gd name="connsiteY39" fmla="*/ 2114550 h 8630192"/>
              <a:gd name="connsiteX40" fmla="*/ 9349136 w 14864111"/>
              <a:gd name="connsiteY40" fmla="*/ 2457450 h 8630192"/>
              <a:gd name="connsiteX41" fmla="*/ 10463561 w 14864111"/>
              <a:gd name="connsiteY41" fmla="*/ 2686050 h 8630192"/>
              <a:gd name="connsiteX42" fmla="*/ 12149486 w 14864111"/>
              <a:gd name="connsiteY42" fmla="*/ 2571750 h 8630192"/>
              <a:gd name="connsiteX43" fmla="*/ 13549661 w 14864111"/>
              <a:gd name="connsiteY43" fmla="*/ 2457450 h 8630192"/>
              <a:gd name="connsiteX44" fmla="*/ 14121161 w 14864111"/>
              <a:gd name="connsiteY44" fmla="*/ 1485900 h 8630192"/>
              <a:gd name="connsiteX45" fmla="*/ 14864111 w 14864111"/>
              <a:gd name="connsiteY45" fmla="*/ 1314450 h 8630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4864111" h="8630192">
                <a:moveTo>
                  <a:pt x="2519711" y="0"/>
                </a:moveTo>
                <a:cubicBezTo>
                  <a:pt x="2500661" y="95250"/>
                  <a:pt x="2481611" y="190500"/>
                  <a:pt x="2605436" y="314325"/>
                </a:cubicBezTo>
                <a:cubicBezTo>
                  <a:pt x="2729261" y="438150"/>
                  <a:pt x="3195986" y="514350"/>
                  <a:pt x="3262661" y="742950"/>
                </a:cubicBezTo>
                <a:cubicBezTo>
                  <a:pt x="3329336" y="971550"/>
                  <a:pt x="3034061" y="1423988"/>
                  <a:pt x="3005486" y="1685925"/>
                </a:cubicBezTo>
                <a:cubicBezTo>
                  <a:pt x="2976911" y="1947862"/>
                  <a:pt x="3129311" y="2138363"/>
                  <a:pt x="3091211" y="2314575"/>
                </a:cubicBezTo>
                <a:cubicBezTo>
                  <a:pt x="3053111" y="2490787"/>
                  <a:pt x="2995961" y="2557463"/>
                  <a:pt x="2776886" y="2743200"/>
                </a:cubicBezTo>
                <a:cubicBezTo>
                  <a:pt x="2557811" y="2928937"/>
                  <a:pt x="1981548" y="3262313"/>
                  <a:pt x="1776761" y="3429000"/>
                </a:cubicBezTo>
                <a:cubicBezTo>
                  <a:pt x="1571974" y="3595687"/>
                  <a:pt x="1633886" y="3643313"/>
                  <a:pt x="1548161" y="3743325"/>
                </a:cubicBezTo>
                <a:cubicBezTo>
                  <a:pt x="1462436" y="3843337"/>
                  <a:pt x="1405286" y="3900488"/>
                  <a:pt x="1262411" y="4029075"/>
                </a:cubicBezTo>
                <a:cubicBezTo>
                  <a:pt x="1119536" y="4157662"/>
                  <a:pt x="833786" y="4386263"/>
                  <a:pt x="690911" y="4514850"/>
                </a:cubicBezTo>
                <a:cubicBezTo>
                  <a:pt x="548036" y="4643437"/>
                  <a:pt x="490886" y="4629150"/>
                  <a:pt x="405161" y="4800600"/>
                </a:cubicBezTo>
                <a:cubicBezTo>
                  <a:pt x="319436" y="4972050"/>
                  <a:pt x="243236" y="5329238"/>
                  <a:pt x="176561" y="5543550"/>
                </a:cubicBezTo>
                <a:cubicBezTo>
                  <a:pt x="109886" y="5757862"/>
                  <a:pt x="-28226" y="5881688"/>
                  <a:pt x="5111" y="6086475"/>
                </a:cubicBezTo>
                <a:cubicBezTo>
                  <a:pt x="38448" y="6291262"/>
                  <a:pt x="176561" y="6634163"/>
                  <a:pt x="376586" y="6772275"/>
                </a:cubicBezTo>
                <a:cubicBezTo>
                  <a:pt x="576611" y="6910388"/>
                  <a:pt x="967136" y="6838950"/>
                  <a:pt x="1205261" y="6915150"/>
                </a:cubicBezTo>
                <a:cubicBezTo>
                  <a:pt x="1443386" y="6991350"/>
                  <a:pt x="1652936" y="7019925"/>
                  <a:pt x="1805336" y="7229475"/>
                </a:cubicBezTo>
                <a:cubicBezTo>
                  <a:pt x="1957736" y="7439025"/>
                  <a:pt x="1943449" y="7939088"/>
                  <a:pt x="2119661" y="8172450"/>
                </a:cubicBezTo>
                <a:cubicBezTo>
                  <a:pt x="2295873" y="8405812"/>
                  <a:pt x="2514949" y="8615363"/>
                  <a:pt x="2862611" y="8629650"/>
                </a:cubicBezTo>
                <a:cubicBezTo>
                  <a:pt x="3210273" y="8643937"/>
                  <a:pt x="3881786" y="8372475"/>
                  <a:pt x="4205636" y="8258175"/>
                </a:cubicBezTo>
                <a:cubicBezTo>
                  <a:pt x="4529486" y="8143875"/>
                  <a:pt x="4572349" y="8039100"/>
                  <a:pt x="4805711" y="7943850"/>
                </a:cubicBezTo>
                <a:cubicBezTo>
                  <a:pt x="5039074" y="7848600"/>
                  <a:pt x="5381974" y="7920037"/>
                  <a:pt x="5605811" y="7686675"/>
                </a:cubicBezTo>
                <a:cubicBezTo>
                  <a:pt x="5829648" y="7453313"/>
                  <a:pt x="6067774" y="6834187"/>
                  <a:pt x="6148736" y="6543675"/>
                </a:cubicBezTo>
                <a:cubicBezTo>
                  <a:pt x="6229698" y="6253163"/>
                  <a:pt x="6101111" y="6115050"/>
                  <a:pt x="6091586" y="5943600"/>
                </a:cubicBezTo>
                <a:cubicBezTo>
                  <a:pt x="6082061" y="5772150"/>
                  <a:pt x="6229699" y="5662613"/>
                  <a:pt x="6091586" y="5514975"/>
                </a:cubicBezTo>
                <a:cubicBezTo>
                  <a:pt x="5953474" y="5367338"/>
                  <a:pt x="5358161" y="5253037"/>
                  <a:pt x="5262911" y="5057775"/>
                </a:cubicBezTo>
                <a:cubicBezTo>
                  <a:pt x="5167661" y="4862513"/>
                  <a:pt x="5324824" y="4610100"/>
                  <a:pt x="5520086" y="4343400"/>
                </a:cubicBezTo>
                <a:cubicBezTo>
                  <a:pt x="5715348" y="4076700"/>
                  <a:pt x="6248749" y="3705225"/>
                  <a:pt x="6434486" y="3457575"/>
                </a:cubicBezTo>
                <a:cubicBezTo>
                  <a:pt x="6620223" y="3209925"/>
                  <a:pt x="6553549" y="3062287"/>
                  <a:pt x="6634511" y="2857500"/>
                </a:cubicBezTo>
                <a:cubicBezTo>
                  <a:pt x="6715473" y="2652713"/>
                  <a:pt x="6958361" y="2338388"/>
                  <a:pt x="6920261" y="2228850"/>
                </a:cubicBezTo>
                <a:cubicBezTo>
                  <a:pt x="6882161" y="2119312"/>
                  <a:pt x="6558311" y="2200275"/>
                  <a:pt x="6405911" y="2200275"/>
                </a:cubicBezTo>
                <a:cubicBezTo>
                  <a:pt x="6253511" y="2200275"/>
                  <a:pt x="6082061" y="2243138"/>
                  <a:pt x="6005861" y="2228850"/>
                </a:cubicBezTo>
                <a:cubicBezTo>
                  <a:pt x="5929661" y="2214563"/>
                  <a:pt x="5943949" y="2157413"/>
                  <a:pt x="5948711" y="2114550"/>
                </a:cubicBezTo>
                <a:cubicBezTo>
                  <a:pt x="5953474" y="2071688"/>
                  <a:pt x="5920136" y="2005013"/>
                  <a:pt x="6034436" y="1971675"/>
                </a:cubicBezTo>
                <a:cubicBezTo>
                  <a:pt x="6148736" y="1938338"/>
                  <a:pt x="6463061" y="1971675"/>
                  <a:pt x="6634511" y="1914525"/>
                </a:cubicBezTo>
                <a:cubicBezTo>
                  <a:pt x="6805961" y="1857375"/>
                  <a:pt x="6925024" y="1690688"/>
                  <a:pt x="7063136" y="1628775"/>
                </a:cubicBezTo>
                <a:cubicBezTo>
                  <a:pt x="7201249" y="1566863"/>
                  <a:pt x="7296499" y="1466850"/>
                  <a:pt x="7463186" y="1543050"/>
                </a:cubicBezTo>
                <a:cubicBezTo>
                  <a:pt x="7629873" y="1619250"/>
                  <a:pt x="7925149" y="1971675"/>
                  <a:pt x="8063261" y="2085975"/>
                </a:cubicBezTo>
                <a:cubicBezTo>
                  <a:pt x="8201373" y="2200275"/>
                  <a:pt x="8172799" y="2262187"/>
                  <a:pt x="8291861" y="2228850"/>
                </a:cubicBezTo>
                <a:cubicBezTo>
                  <a:pt x="8410923" y="2195513"/>
                  <a:pt x="8663336" y="1905000"/>
                  <a:pt x="8777636" y="1885950"/>
                </a:cubicBezTo>
                <a:cubicBezTo>
                  <a:pt x="8891936" y="1866900"/>
                  <a:pt x="8882411" y="2019300"/>
                  <a:pt x="8977661" y="2114550"/>
                </a:cubicBezTo>
                <a:cubicBezTo>
                  <a:pt x="9072911" y="2209800"/>
                  <a:pt x="9101486" y="2362200"/>
                  <a:pt x="9349136" y="2457450"/>
                </a:cubicBezTo>
                <a:cubicBezTo>
                  <a:pt x="9596786" y="2552700"/>
                  <a:pt x="9996836" y="2667000"/>
                  <a:pt x="10463561" y="2686050"/>
                </a:cubicBezTo>
                <a:cubicBezTo>
                  <a:pt x="10930286" y="2705100"/>
                  <a:pt x="12149486" y="2571750"/>
                  <a:pt x="12149486" y="2571750"/>
                </a:cubicBezTo>
                <a:cubicBezTo>
                  <a:pt x="12663836" y="2533650"/>
                  <a:pt x="13221048" y="2638425"/>
                  <a:pt x="13549661" y="2457450"/>
                </a:cubicBezTo>
                <a:cubicBezTo>
                  <a:pt x="13878274" y="2276475"/>
                  <a:pt x="13902086" y="1676400"/>
                  <a:pt x="14121161" y="1485900"/>
                </a:cubicBezTo>
                <a:cubicBezTo>
                  <a:pt x="14340236" y="1295400"/>
                  <a:pt x="14602173" y="1304925"/>
                  <a:pt x="14864111" y="1314450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0" name="Freeform 2359"/>
          <p:cNvSpPr/>
          <p:nvPr/>
        </p:nvSpPr>
        <p:spPr>
          <a:xfrm>
            <a:off x="8521382" y="514206"/>
            <a:ext cx="6870078" cy="2244161"/>
          </a:xfrm>
          <a:custGeom>
            <a:avLst/>
            <a:gdLst>
              <a:gd name="connsiteX0" fmla="*/ 46566 w 6870078"/>
              <a:gd name="connsiteY0" fmla="*/ 57150 h 2244161"/>
              <a:gd name="connsiteX1" fmla="*/ 46566 w 6870078"/>
              <a:gd name="connsiteY1" fmla="*/ 171450 h 2244161"/>
              <a:gd name="connsiteX2" fmla="*/ 46566 w 6870078"/>
              <a:gd name="connsiteY2" fmla="*/ 685800 h 2244161"/>
              <a:gd name="connsiteX3" fmla="*/ 675216 w 6870078"/>
              <a:gd name="connsiteY3" fmla="*/ 800100 h 2244161"/>
              <a:gd name="connsiteX4" fmla="*/ 1132416 w 6870078"/>
              <a:gd name="connsiteY4" fmla="*/ 485775 h 2244161"/>
              <a:gd name="connsiteX5" fmla="*/ 1703916 w 6870078"/>
              <a:gd name="connsiteY5" fmla="*/ 771525 h 2244161"/>
              <a:gd name="connsiteX6" fmla="*/ 2618316 w 6870078"/>
              <a:gd name="connsiteY6" fmla="*/ 400050 h 2244161"/>
              <a:gd name="connsiteX7" fmla="*/ 2846916 w 6870078"/>
              <a:gd name="connsiteY7" fmla="*/ 1171575 h 2244161"/>
              <a:gd name="connsiteX8" fmla="*/ 3304116 w 6870078"/>
              <a:gd name="connsiteY8" fmla="*/ 1628775 h 2244161"/>
              <a:gd name="connsiteX9" fmla="*/ 3818466 w 6870078"/>
              <a:gd name="connsiteY9" fmla="*/ 2028825 h 2244161"/>
              <a:gd name="connsiteX10" fmla="*/ 4732866 w 6870078"/>
              <a:gd name="connsiteY10" fmla="*/ 2228850 h 2244161"/>
              <a:gd name="connsiteX11" fmla="*/ 5504391 w 6870078"/>
              <a:gd name="connsiteY11" fmla="*/ 1628775 h 2244161"/>
              <a:gd name="connsiteX12" fmla="*/ 6304491 w 6870078"/>
              <a:gd name="connsiteY12" fmla="*/ 1314450 h 2244161"/>
              <a:gd name="connsiteX13" fmla="*/ 6818841 w 6870078"/>
              <a:gd name="connsiteY13" fmla="*/ 857250 h 2244161"/>
              <a:gd name="connsiteX14" fmla="*/ 6790266 w 6870078"/>
              <a:gd name="connsiteY14" fmla="*/ 0 h 2244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870078" h="2244161">
                <a:moveTo>
                  <a:pt x="46566" y="57150"/>
                </a:moveTo>
                <a:lnTo>
                  <a:pt x="46566" y="171450"/>
                </a:lnTo>
                <a:cubicBezTo>
                  <a:pt x="46566" y="276225"/>
                  <a:pt x="-58209" y="581025"/>
                  <a:pt x="46566" y="685800"/>
                </a:cubicBezTo>
                <a:cubicBezTo>
                  <a:pt x="151341" y="790575"/>
                  <a:pt x="494241" y="833437"/>
                  <a:pt x="675216" y="800100"/>
                </a:cubicBezTo>
                <a:cubicBezTo>
                  <a:pt x="856191" y="766763"/>
                  <a:pt x="960966" y="490537"/>
                  <a:pt x="1132416" y="485775"/>
                </a:cubicBezTo>
                <a:cubicBezTo>
                  <a:pt x="1303866" y="481013"/>
                  <a:pt x="1456266" y="785812"/>
                  <a:pt x="1703916" y="771525"/>
                </a:cubicBezTo>
                <a:cubicBezTo>
                  <a:pt x="1951566" y="757238"/>
                  <a:pt x="2427816" y="333375"/>
                  <a:pt x="2618316" y="400050"/>
                </a:cubicBezTo>
                <a:cubicBezTo>
                  <a:pt x="2808816" y="466725"/>
                  <a:pt x="2732616" y="966788"/>
                  <a:pt x="2846916" y="1171575"/>
                </a:cubicBezTo>
                <a:cubicBezTo>
                  <a:pt x="2961216" y="1376362"/>
                  <a:pt x="3142191" y="1485900"/>
                  <a:pt x="3304116" y="1628775"/>
                </a:cubicBezTo>
                <a:cubicBezTo>
                  <a:pt x="3466041" y="1771650"/>
                  <a:pt x="3580341" y="1928812"/>
                  <a:pt x="3818466" y="2028825"/>
                </a:cubicBezTo>
                <a:cubicBezTo>
                  <a:pt x="4056591" y="2128838"/>
                  <a:pt x="4451879" y="2295525"/>
                  <a:pt x="4732866" y="2228850"/>
                </a:cubicBezTo>
                <a:cubicBezTo>
                  <a:pt x="5013853" y="2162175"/>
                  <a:pt x="5242454" y="1781175"/>
                  <a:pt x="5504391" y="1628775"/>
                </a:cubicBezTo>
                <a:cubicBezTo>
                  <a:pt x="5766328" y="1476375"/>
                  <a:pt x="6085416" y="1443037"/>
                  <a:pt x="6304491" y="1314450"/>
                </a:cubicBezTo>
                <a:cubicBezTo>
                  <a:pt x="6523566" y="1185863"/>
                  <a:pt x="6737879" y="1076325"/>
                  <a:pt x="6818841" y="857250"/>
                </a:cubicBezTo>
                <a:cubicBezTo>
                  <a:pt x="6899804" y="638175"/>
                  <a:pt x="6880753" y="109537"/>
                  <a:pt x="6790266" y="0"/>
                </a:cubicBezTo>
              </a:path>
            </a:pathLst>
          </a:custGeom>
          <a:noFill/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1" name="Freeform 2360"/>
          <p:cNvSpPr/>
          <p:nvPr/>
        </p:nvSpPr>
        <p:spPr>
          <a:xfrm>
            <a:off x="1653883" y="13585357"/>
            <a:ext cx="7682595" cy="4447856"/>
          </a:xfrm>
          <a:custGeom>
            <a:avLst/>
            <a:gdLst>
              <a:gd name="connsiteX0" fmla="*/ 4548851 w 4996545"/>
              <a:gd name="connsiteY0" fmla="*/ 4447856 h 4447856"/>
              <a:gd name="connsiteX1" fmla="*/ 4502552 w 4996545"/>
              <a:gd name="connsiteY1" fmla="*/ 3973294 h 4447856"/>
              <a:gd name="connsiteX2" fmla="*/ 4849793 w 4996545"/>
              <a:gd name="connsiteY2" fmla="*/ 3521881 h 4447856"/>
              <a:gd name="connsiteX3" fmla="*/ 4953965 w 4996545"/>
              <a:gd name="connsiteY3" fmla="*/ 2676929 h 4447856"/>
              <a:gd name="connsiteX4" fmla="*/ 4977114 w 4996545"/>
              <a:gd name="connsiteY4" fmla="*/ 2063471 h 4447856"/>
              <a:gd name="connsiteX5" fmla="*/ 4676172 w 4996545"/>
              <a:gd name="connsiteY5" fmla="*/ 1646783 h 4447856"/>
              <a:gd name="connsiteX6" fmla="*/ 3889094 w 4996545"/>
              <a:gd name="connsiteY6" fmla="*/ 1276393 h 4447856"/>
              <a:gd name="connsiteX7" fmla="*/ 2905246 w 4996545"/>
              <a:gd name="connsiteY7" fmla="*/ 1206945 h 4447856"/>
              <a:gd name="connsiteX8" fmla="*/ 2199190 w 4996545"/>
              <a:gd name="connsiteY8" fmla="*/ 871279 h 4447856"/>
              <a:gd name="connsiteX9" fmla="*/ 1747777 w 4996545"/>
              <a:gd name="connsiteY9" fmla="*/ 396717 h 4447856"/>
              <a:gd name="connsiteX10" fmla="*/ 1400537 w 4996545"/>
              <a:gd name="connsiteY10" fmla="*/ 3177 h 4447856"/>
              <a:gd name="connsiteX11" fmla="*/ 1180618 w 4996545"/>
              <a:gd name="connsiteY11" fmla="*/ 246246 h 4447856"/>
              <a:gd name="connsiteX12" fmla="*/ 1377387 w 4996545"/>
              <a:gd name="connsiteY12" fmla="*/ 848129 h 4447856"/>
              <a:gd name="connsiteX13" fmla="*/ 1412112 w 4996545"/>
              <a:gd name="connsiteY13" fmla="*/ 1149071 h 4447856"/>
              <a:gd name="connsiteX14" fmla="*/ 1284790 w 4996545"/>
              <a:gd name="connsiteY14" fmla="*/ 1241669 h 4447856"/>
              <a:gd name="connsiteX15" fmla="*/ 810228 w 4996545"/>
              <a:gd name="connsiteY15" fmla="*/ 1079623 h 4447856"/>
              <a:gd name="connsiteX16" fmla="*/ 335666 w 4996545"/>
              <a:gd name="connsiteY16" fmla="*/ 1125922 h 4447856"/>
              <a:gd name="connsiteX17" fmla="*/ 0 w 4996545"/>
              <a:gd name="connsiteY17" fmla="*/ 1160646 h 4447856"/>
              <a:gd name="connsiteX0" fmla="*/ 7234901 w 7682595"/>
              <a:gd name="connsiteY0" fmla="*/ 4447856 h 4447856"/>
              <a:gd name="connsiteX1" fmla="*/ 7188602 w 7682595"/>
              <a:gd name="connsiteY1" fmla="*/ 3973294 h 4447856"/>
              <a:gd name="connsiteX2" fmla="*/ 7535843 w 7682595"/>
              <a:gd name="connsiteY2" fmla="*/ 3521881 h 4447856"/>
              <a:gd name="connsiteX3" fmla="*/ 7640015 w 7682595"/>
              <a:gd name="connsiteY3" fmla="*/ 2676929 h 4447856"/>
              <a:gd name="connsiteX4" fmla="*/ 7663164 w 7682595"/>
              <a:gd name="connsiteY4" fmla="*/ 2063471 h 4447856"/>
              <a:gd name="connsiteX5" fmla="*/ 7362222 w 7682595"/>
              <a:gd name="connsiteY5" fmla="*/ 1646783 h 4447856"/>
              <a:gd name="connsiteX6" fmla="*/ 6575144 w 7682595"/>
              <a:gd name="connsiteY6" fmla="*/ 1276393 h 4447856"/>
              <a:gd name="connsiteX7" fmla="*/ 5591296 w 7682595"/>
              <a:gd name="connsiteY7" fmla="*/ 1206945 h 4447856"/>
              <a:gd name="connsiteX8" fmla="*/ 4885240 w 7682595"/>
              <a:gd name="connsiteY8" fmla="*/ 871279 h 4447856"/>
              <a:gd name="connsiteX9" fmla="*/ 4433827 w 7682595"/>
              <a:gd name="connsiteY9" fmla="*/ 396717 h 4447856"/>
              <a:gd name="connsiteX10" fmla="*/ 4086587 w 7682595"/>
              <a:gd name="connsiteY10" fmla="*/ 3177 h 4447856"/>
              <a:gd name="connsiteX11" fmla="*/ 3866668 w 7682595"/>
              <a:gd name="connsiteY11" fmla="*/ 246246 h 4447856"/>
              <a:gd name="connsiteX12" fmla="*/ 4063437 w 7682595"/>
              <a:gd name="connsiteY12" fmla="*/ 848129 h 4447856"/>
              <a:gd name="connsiteX13" fmla="*/ 4098162 w 7682595"/>
              <a:gd name="connsiteY13" fmla="*/ 1149071 h 4447856"/>
              <a:gd name="connsiteX14" fmla="*/ 3970840 w 7682595"/>
              <a:gd name="connsiteY14" fmla="*/ 1241669 h 4447856"/>
              <a:gd name="connsiteX15" fmla="*/ 3496278 w 7682595"/>
              <a:gd name="connsiteY15" fmla="*/ 1079623 h 4447856"/>
              <a:gd name="connsiteX16" fmla="*/ 3021716 w 7682595"/>
              <a:gd name="connsiteY16" fmla="*/ 1125922 h 4447856"/>
              <a:gd name="connsiteX17" fmla="*/ 0 w 7682595"/>
              <a:gd name="connsiteY17" fmla="*/ 389121 h 4447856"/>
              <a:gd name="connsiteX0" fmla="*/ 7234901 w 7682595"/>
              <a:gd name="connsiteY0" fmla="*/ 4447856 h 4447856"/>
              <a:gd name="connsiteX1" fmla="*/ 7188602 w 7682595"/>
              <a:gd name="connsiteY1" fmla="*/ 3973294 h 4447856"/>
              <a:gd name="connsiteX2" fmla="*/ 7535843 w 7682595"/>
              <a:gd name="connsiteY2" fmla="*/ 3521881 h 4447856"/>
              <a:gd name="connsiteX3" fmla="*/ 7640015 w 7682595"/>
              <a:gd name="connsiteY3" fmla="*/ 2676929 h 4447856"/>
              <a:gd name="connsiteX4" fmla="*/ 7663164 w 7682595"/>
              <a:gd name="connsiteY4" fmla="*/ 2063471 h 4447856"/>
              <a:gd name="connsiteX5" fmla="*/ 7362222 w 7682595"/>
              <a:gd name="connsiteY5" fmla="*/ 1646783 h 4447856"/>
              <a:gd name="connsiteX6" fmla="*/ 6575144 w 7682595"/>
              <a:gd name="connsiteY6" fmla="*/ 1276393 h 4447856"/>
              <a:gd name="connsiteX7" fmla="*/ 5591296 w 7682595"/>
              <a:gd name="connsiteY7" fmla="*/ 1206945 h 4447856"/>
              <a:gd name="connsiteX8" fmla="*/ 4885240 w 7682595"/>
              <a:gd name="connsiteY8" fmla="*/ 871279 h 4447856"/>
              <a:gd name="connsiteX9" fmla="*/ 4433827 w 7682595"/>
              <a:gd name="connsiteY9" fmla="*/ 396717 h 4447856"/>
              <a:gd name="connsiteX10" fmla="*/ 4086587 w 7682595"/>
              <a:gd name="connsiteY10" fmla="*/ 3177 h 4447856"/>
              <a:gd name="connsiteX11" fmla="*/ 3866668 w 7682595"/>
              <a:gd name="connsiteY11" fmla="*/ 246246 h 4447856"/>
              <a:gd name="connsiteX12" fmla="*/ 4063437 w 7682595"/>
              <a:gd name="connsiteY12" fmla="*/ 848129 h 4447856"/>
              <a:gd name="connsiteX13" fmla="*/ 4098162 w 7682595"/>
              <a:gd name="connsiteY13" fmla="*/ 1149071 h 4447856"/>
              <a:gd name="connsiteX14" fmla="*/ 3970840 w 7682595"/>
              <a:gd name="connsiteY14" fmla="*/ 1241669 h 4447856"/>
              <a:gd name="connsiteX15" fmla="*/ 3496278 w 7682595"/>
              <a:gd name="connsiteY15" fmla="*/ 1079623 h 4447856"/>
              <a:gd name="connsiteX16" fmla="*/ 3021716 w 7682595"/>
              <a:gd name="connsiteY16" fmla="*/ 1125922 h 4447856"/>
              <a:gd name="connsiteX17" fmla="*/ 827590 w 7682595"/>
              <a:gd name="connsiteY17" fmla="*/ 330524 h 4447856"/>
              <a:gd name="connsiteX18" fmla="*/ 0 w 7682595"/>
              <a:gd name="connsiteY18" fmla="*/ 389121 h 4447856"/>
              <a:gd name="connsiteX0" fmla="*/ 7234901 w 7682595"/>
              <a:gd name="connsiteY0" fmla="*/ 4447856 h 4447856"/>
              <a:gd name="connsiteX1" fmla="*/ 7188602 w 7682595"/>
              <a:gd name="connsiteY1" fmla="*/ 3973294 h 4447856"/>
              <a:gd name="connsiteX2" fmla="*/ 7535843 w 7682595"/>
              <a:gd name="connsiteY2" fmla="*/ 3521881 h 4447856"/>
              <a:gd name="connsiteX3" fmla="*/ 7640015 w 7682595"/>
              <a:gd name="connsiteY3" fmla="*/ 2676929 h 4447856"/>
              <a:gd name="connsiteX4" fmla="*/ 7663164 w 7682595"/>
              <a:gd name="connsiteY4" fmla="*/ 2063471 h 4447856"/>
              <a:gd name="connsiteX5" fmla="*/ 7362222 w 7682595"/>
              <a:gd name="connsiteY5" fmla="*/ 1646783 h 4447856"/>
              <a:gd name="connsiteX6" fmla="*/ 6575144 w 7682595"/>
              <a:gd name="connsiteY6" fmla="*/ 1276393 h 4447856"/>
              <a:gd name="connsiteX7" fmla="*/ 5591296 w 7682595"/>
              <a:gd name="connsiteY7" fmla="*/ 1206945 h 4447856"/>
              <a:gd name="connsiteX8" fmla="*/ 4885240 w 7682595"/>
              <a:gd name="connsiteY8" fmla="*/ 871279 h 4447856"/>
              <a:gd name="connsiteX9" fmla="*/ 4433827 w 7682595"/>
              <a:gd name="connsiteY9" fmla="*/ 396717 h 4447856"/>
              <a:gd name="connsiteX10" fmla="*/ 4086587 w 7682595"/>
              <a:gd name="connsiteY10" fmla="*/ 3177 h 4447856"/>
              <a:gd name="connsiteX11" fmla="*/ 3866668 w 7682595"/>
              <a:gd name="connsiteY11" fmla="*/ 246246 h 4447856"/>
              <a:gd name="connsiteX12" fmla="*/ 4063437 w 7682595"/>
              <a:gd name="connsiteY12" fmla="*/ 848129 h 4447856"/>
              <a:gd name="connsiteX13" fmla="*/ 4098162 w 7682595"/>
              <a:gd name="connsiteY13" fmla="*/ 1149071 h 4447856"/>
              <a:gd name="connsiteX14" fmla="*/ 3970840 w 7682595"/>
              <a:gd name="connsiteY14" fmla="*/ 1241669 h 4447856"/>
              <a:gd name="connsiteX15" fmla="*/ 3496278 w 7682595"/>
              <a:gd name="connsiteY15" fmla="*/ 1079623 h 4447856"/>
              <a:gd name="connsiteX16" fmla="*/ 3021716 w 7682595"/>
              <a:gd name="connsiteY16" fmla="*/ 1125922 h 4447856"/>
              <a:gd name="connsiteX17" fmla="*/ 2113465 w 7682595"/>
              <a:gd name="connsiteY17" fmla="*/ 1216349 h 4447856"/>
              <a:gd name="connsiteX18" fmla="*/ 827590 w 7682595"/>
              <a:gd name="connsiteY18" fmla="*/ 330524 h 4447856"/>
              <a:gd name="connsiteX19" fmla="*/ 0 w 7682595"/>
              <a:gd name="connsiteY19" fmla="*/ 389121 h 4447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682595" h="4447856">
                <a:moveTo>
                  <a:pt x="7234901" y="4447856"/>
                </a:moveTo>
                <a:cubicBezTo>
                  <a:pt x="7186673" y="4287739"/>
                  <a:pt x="7138445" y="4127623"/>
                  <a:pt x="7188602" y="3973294"/>
                </a:cubicBezTo>
                <a:cubicBezTo>
                  <a:pt x="7238759" y="3818965"/>
                  <a:pt x="7460607" y="3737942"/>
                  <a:pt x="7535843" y="3521881"/>
                </a:cubicBezTo>
                <a:cubicBezTo>
                  <a:pt x="7611079" y="3305820"/>
                  <a:pt x="7618795" y="2919997"/>
                  <a:pt x="7640015" y="2676929"/>
                </a:cubicBezTo>
                <a:cubicBezTo>
                  <a:pt x="7661235" y="2433861"/>
                  <a:pt x="7709463" y="2235162"/>
                  <a:pt x="7663164" y="2063471"/>
                </a:cubicBezTo>
                <a:cubicBezTo>
                  <a:pt x="7616865" y="1891780"/>
                  <a:pt x="7543559" y="1777963"/>
                  <a:pt x="7362222" y="1646783"/>
                </a:cubicBezTo>
                <a:cubicBezTo>
                  <a:pt x="7180885" y="1515603"/>
                  <a:pt x="6870298" y="1349699"/>
                  <a:pt x="6575144" y="1276393"/>
                </a:cubicBezTo>
                <a:cubicBezTo>
                  <a:pt x="6279990" y="1203087"/>
                  <a:pt x="5872947" y="1274464"/>
                  <a:pt x="5591296" y="1206945"/>
                </a:cubicBezTo>
                <a:cubicBezTo>
                  <a:pt x="5309645" y="1139426"/>
                  <a:pt x="5078151" y="1006317"/>
                  <a:pt x="4885240" y="871279"/>
                </a:cubicBezTo>
                <a:cubicBezTo>
                  <a:pt x="4692329" y="736241"/>
                  <a:pt x="4566936" y="541401"/>
                  <a:pt x="4433827" y="396717"/>
                </a:cubicBezTo>
                <a:cubicBezTo>
                  <a:pt x="4300718" y="252033"/>
                  <a:pt x="4181114" y="28256"/>
                  <a:pt x="4086587" y="3177"/>
                </a:cubicBezTo>
                <a:cubicBezTo>
                  <a:pt x="3992060" y="-21902"/>
                  <a:pt x="3870526" y="105421"/>
                  <a:pt x="3866668" y="246246"/>
                </a:cubicBezTo>
                <a:cubicBezTo>
                  <a:pt x="3862810" y="387071"/>
                  <a:pt x="4024855" y="697658"/>
                  <a:pt x="4063437" y="848129"/>
                </a:cubicBezTo>
                <a:cubicBezTo>
                  <a:pt x="4102019" y="998600"/>
                  <a:pt x="4113595" y="1083481"/>
                  <a:pt x="4098162" y="1149071"/>
                </a:cubicBezTo>
                <a:cubicBezTo>
                  <a:pt x="4082729" y="1214661"/>
                  <a:pt x="4071154" y="1253244"/>
                  <a:pt x="3970840" y="1241669"/>
                </a:cubicBezTo>
                <a:cubicBezTo>
                  <a:pt x="3870526" y="1230094"/>
                  <a:pt x="3654465" y="1098914"/>
                  <a:pt x="3496278" y="1079623"/>
                </a:cubicBezTo>
                <a:cubicBezTo>
                  <a:pt x="3338091" y="1060332"/>
                  <a:pt x="3252185" y="1103134"/>
                  <a:pt x="3021716" y="1125922"/>
                </a:cubicBezTo>
                <a:cubicBezTo>
                  <a:pt x="2791247" y="1148710"/>
                  <a:pt x="2479153" y="1348915"/>
                  <a:pt x="2113465" y="1216349"/>
                </a:cubicBezTo>
                <a:cubicBezTo>
                  <a:pt x="1747777" y="1083783"/>
                  <a:pt x="1184597" y="396958"/>
                  <a:pt x="827590" y="330524"/>
                </a:cubicBezTo>
                <a:cubicBezTo>
                  <a:pt x="323971" y="207724"/>
                  <a:pt x="104594" y="422217"/>
                  <a:pt x="0" y="389121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2" name="Freeform 2361"/>
          <p:cNvSpPr/>
          <p:nvPr/>
        </p:nvSpPr>
        <p:spPr>
          <a:xfrm>
            <a:off x="1624223" y="15287287"/>
            <a:ext cx="7206486" cy="2800544"/>
          </a:xfrm>
          <a:custGeom>
            <a:avLst/>
            <a:gdLst>
              <a:gd name="connsiteX0" fmla="*/ 5400675 w 7206486"/>
              <a:gd name="connsiteY0" fmla="*/ 2800544 h 2800544"/>
              <a:gd name="connsiteX1" fmla="*/ 5772150 w 7206486"/>
              <a:gd name="connsiteY1" fmla="*/ 2371919 h 2800544"/>
              <a:gd name="connsiteX2" fmla="*/ 6229350 w 7206486"/>
              <a:gd name="connsiteY2" fmla="*/ 2543369 h 2800544"/>
              <a:gd name="connsiteX3" fmla="*/ 7000875 w 7206486"/>
              <a:gd name="connsiteY3" fmla="*/ 2200469 h 2800544"/>
              <a:gd name="connsiteX4" fmla="*/ 6772275 w 7206486"/>
              <a:gd name="connsiteY4" fmla="*/ 1828994 h 2800544"/>
              <a:gd name="connsiteX5" fmla="*/ 7200900 w 7206486"/>
              <a:gd name="connsiteY5" fmla="*/ 1228919 h 2800544"/>
              <a:gd name="connsiteX6" fmla="*/ 7000875 w 7206486"/>
              <a:gd name="connsiteY6" fmla="*/ 886019 h 2800544"/>
              <a:gd name="connsiteX7" fmla="*/ 6772275 w 7206486"/>
              <a:gd name="connsiteY7" fmla="*/ 514544 h 2800544"/>
              <a:gd name="connsiteX8" fmla="*/ 5972175 w 7206486"/>
              <a:gd name="connsiteY8" fmla="*/ 543119 h 2800544"/>
              <a:gd name="connsiteX9" fmla="*/ 5314950 w 7206486"/>
              <a:gd name="connsiteY9" fmla="*/ 194 h 2800544"/>
              <a:gd name="connsiteX10" fmla="*/ 4572000 w 7206486"/>
              <a:gd name="connsiteY10" fmla="*/ 485969 h 2800544"/>
              <a:gd name="connsiteX11" fmla="*/ 3886200 w 7206486"/>
              <a:gd name="connsiteY11" fmla="*/ 914594 h 2800544"/>
              <a:gd name="connsiteX12" fmla="*/ 3429000 w 7206486"/>
              <a:gd name="connsiteY12" fmla="*/ 1314644 h 2800544"/>
              <a:gd name="connsiteX13" fmla="*/ 3343275 w 7206486"/>
              <a:gd name="connsiteY13" fmla="*/ 2114744 h 2800544"/>
              <a:gd name="connsiteX14" fmla="*/ 2514600 w 7206486"/>
              <a:gd name="connsiteY14" fmla="*/ 2457644 h 2800544"/>
              <a:gd name="connsiteX15" fmla="*/ 2228850 w 7206486"/>
              <a:gd name="connsiteY15" fmla="*/ 2029019 h 2800544"/>
              <a:gd name="connsiteX16" fmla="*/ 2257425 w 7206486"/>
              <a:gd name="connsiteY16" fmla="*/ 1514669 h 2800544"/>
              <a:gd name="connsiteX17" fmla="*/ 1657350 w 7206486"/>
              <a:gd name="connsiteY17" fmla="*/ 1171769 h 2800544"/>
              <a:gd name="connsiteX18" fmla="*/ 914400 w 7206486"/>
              <a:gd name="connsiteY18" fmla="*/ 1228919 h 2800544"/>
              <a:gd name="connsiteX19" fmla="*/ 0 w 7206486"/>
              <a:gd name="connsiteY19" fmla="*/ 1371794 h 2800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206486" h="2800544">
                <a:moveTo>
                  <a:pt x="5400675" y="2800544"/>
                </a:moveTo>
                <a:cubicBezTo>
                  <a:pt x="5517356" y="2607662"/>
                  <a:pt x="5634038" y="2414781"/>
                  <a:pt x="5772150" y="2371919"/>
                </a:cubicBezTo>
                <a:cubicBezTo>
                  <a:pt x="5910262" y="2329057"/>
                  <a:pt x="6024563" y="2571944"/>
                  <a:pt x="6229350" y="2543369"/>
                </a:cubicBezTo>
                <a:cubicBezTo>
                  <a:pt x="6434137" y="2514794"/>
                  <a:pt x="6910388" y="2319531"/>
                  <a:pt x="7000875" y="2200469"/>
                </a:cubicBezTo>
                <a:cubicBezTo>
                  <a:pt x="7091363" y="2081406"/>
                  <a:pt x="6738938" y="1990919"/>
                  <a:pt x="6772275" y="1828994"/>
                </a:cubicBezTo>
                <a:cubicBezTo>
                  <a:pt x="6805612" y="1667069"/>
                  <a:pt x="7162800" y="1386081"/>
                  <a:pt x="7200900" y="1228919"/>
                </a:cubicBezTo>
                <a:cubicBezTo>
                  <a:pt x="7239000" y="1071757"/>
                  <a:pt x="7072312" y="1005081"/>
                  <a:pt x="7000875" y="886019"/>
                </a:cubicBezTo>
                <a:cubicBezTo>
                  <a:pt x="6929438" y="766957"/>
                  <a:pt x="6943725" y="571694"/>
                  <a:pt x="6772275" y="514544"/>
                </a:cubicBezTo>
                <a:cubicBezTo>
                  <a:pt x="6600825" y="457394"/>
                  <a:pt x="6215063" y="628844"/>
                  <a:pt x="5972175" y="543119"/>
                </a:cubicBezTo>
                <a:cubicBezTo>
                  <a:pt x="5729288" y="457394"/>
                  <a:pt x="5548312" y="9719"/>
                  <a:pt x="5314950" y="194"/>
                </a:cubicBezTo>
                <a:cubicBezTo>
                  <a:pt x="5081588" y="-9331"/>
                  <a:pt x="4810125" y="333569"/>
                  <a:pt x="4572000" y="485969"/>
                </a:cubicBezTo>
                <a:cubicBezTo>
                  <a:pt x="4333875" y="638369"/>
                  <a:pt x="4076700" y="776482"/>
                  <a:pt x="3886200" y="914594"/>
                </a:cubicBezTo>
                <a:cubicBezTo>
                  <a:pt x="3695700" y="1052706"/>
                  <a:pt x="3519487" y="1114619"/>
                  <a:pt x="3429000" y="1314644"/>
                </a:cubicBezTo>
                <a:cubicBezTo>
                  <a:pt x="3338513" y="1514669"/>
                  <a:pt x="3495675" y="1924244"/>
                  <a:pt x="3343275" y="2114744"/>
                </a:cubicBezTo>
                <a:cubicBezTo>
                  <a:pt x="3190875" y="2305244"/>
                  <a:pt x="2700337" y="2471931"/>
                  <a:pt x="2514600" y="2457644"/>
                </a:cubicBezTo>
                <a:cubicBezTo>
                  <a:pt x="2328863" y="2443357"/>
                  <a:pt x="2271712" y="2186181"/>
                  <a:pt x="2228850" y="2029019"/>
                </a:cubicBezTo>
                <a:cubicBezTo>
                  <a:pt x="2185987" y="1871856"/>
                  <a:pt x="2352675" y="1657544"/>
                  <a:pt x="2257425" y="1514669"/>
                </a:cubicBezTo>
                <a:cubicBezTo>
                  <a:pt x="2162175" y="1371794"/>
                  <a:pt x="1881187" y="1219394"/>
                  <a:pt x="1657350" y="1171769"/>
                </a:cubicBezTo>
                <a:cubicBezTo>
                  <a:pt x="1433513" y="1124144"/>
                  <a:pt x="1190625" y="1195582"/>
                  <a:pt x="914400" y="1228919"/>
                </a:cubicBezTo>
                <a:cubicBezTo>
                  <a:pt x="638175" y="1262256"/>
                  <a:pt x="0" y="1371794"/>
                  <a:pt x="0" y="1371794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3" name="Freeform 2362"/>
          <p:cNvSpPr/>
          <p:nvPr/>
        </p:nvSpPr>
        <p:spPr>
          <a:xfrm>
            <a:off x="6782724" y="16167787"/>
            <a:ext cx="785694" cy="823223"/>
          </a:xfrm>
          <a:custGeom>
            <a:avLst/>
            <a:gdLst>
              <a:gd name="connsiteX0" fmla="*/ 510779 w 785694"/>
              <a:gd name="connsiteY0" fmla="*/ 1709 h 823223"/>
              <a:gd name="connsiteX1" fmla="*/ 217409 w 785694"/>
              <a:gd name="connsiteY1" fmla="*/ 58859 h 823223"/>
              <a:gd name="connsiteX2" fmla="*/ 239 w 785694"/>
              <a:gd name="connsiteY2" fmla="*/ 447479 h 823223"/>
              <a:gd name="connsiteX3" fmla="*/ 183119 w 785694"/>
              <a:gd name="connsiteY3" fmla="*/ 763709 h 823223"/>
              <a:gd name="connsiteX4" fmla="*/ 545069 w 785694"/>
              <a:gd name="connsiteY4" fmla="*/ 801809 h 823223"/>
              <a:gd name="connsiteX5" fmla="*/ 758429 w 785694"/>
              <a:gd name="connsiteY5" fmla="*/ 519869 h 823223"/>
              <a:gd name="connsiteX6" fmla="*/ 777479 w 785694"/>
              <a:gd name="connsiteY6" fmla="*/ 276029 h 823223"/>
              <a:gd name="connsiteX7" fmla="*/ 708899 w 785694"/>
              <a:gd name="connsiteY7" fmla="*/ 58859 h 823223"/>
              <a:gd name="connsiteX8" fmla="*/ 510779 w 785694"/>
              <a:gd name="connsiteY8" fmla="*/ 1709 h 82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85694" h="823223">
                <a:moveTo>
                  <a:pt x="510779" y="1709"/>
                </a:moveTo>
                <a:cubicBezTo>
                  <a:pt x="428864" y="1709"/>
                  <a:pt x="302499" y="-15436"/>
                  <a:pt x="217409" y="58859"/>
                </a:cubicBezTo>
                <a:cubicBezTo>
                  <a:pt x="132319" y="133154"/>
                  <a:pt x="5954" y="330004"/>
                  <a:pt x="239" y="447479"/>
                </a:cubicBezTo>
                <a:cubicBezTo>
                  <a:pt x="-5476" y="564954"/>
                  <a:pt x="92314" y="704654"/>
                  <a:pt x="183119" y="763709"/>
                </a:cubicBezTo>
                <a:cubicBezTo>
                  <a:pt x="273924" y="822764"/>
                  <a:pt x="449184" y="842449"/>
                  <a:pt x="545069" y="801809"/>
                </a:cubicBezTo>
                <a:cubicBezTo>
                  <a:pt x="640954" y="761169"/>
                  <a:pt x="719694" y="607499"/>
                  <a:pt x="758429" y="519869"/>
                </a:cubicBezTo>
                <a:cubicBezTo>
                  <a:pt x="797164" y="432239"/>
                  <a:pt x="785734" y="352864"/>
                  <a:pt x="777479" y="276029"/>
                </a:cubicBezTo>
                <a:cubicBezTo>
                  <a:pt x="769224" y="199194"/>
                  <a:pt x="753984" y="106484"/>
                  <a:pt x="708899" y="58859"/>
                </a:cubicBezTo>
                <a:cubicBezTo>
                  <a:pt x="663814" y="11234"/>
                  <a:pt x="592694" y="1709"/>
                  <a:pt x="510779" y="1709"/>
                </a:cubicBezTo>
                <a:close/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4" name="Freeform 2363"/>
          <p:cNvSpPr/>
          <p:nvPr/>
        </p:nvSpPr>
        <p:spPr>
          <a:xfrm>
            <a:off x="11495170" y="11885652"/>
            <a:ext cx="13439872" cy="6226358"/>
          </a:xfrm>
          <a:custGeom>
            <a:avLst/>
            <a:gdLst>
              <a:gd name="connsiteX0" fmla="*/ 11854845 w 13439872"/>
              <a:gd name="connsiteY0" fmla="*/ 6226358 h 6226358"/>
              <a:gd name="connsiteX1" fmla="*/ 12136199 w 13439872"/>
              <a:gd name="connsiteY1" fmla="*/ 5628481 h 6226358"/>
              <a:gd name="connsiteX2" fmla="*/ 12593399 w 13439872"/>
              <a:gd name="connsiteY2" fmla="*/ 5100942 h 6226358"/>
              <a:gd name="connsiteX3" fmla="*/ 12628568 w 13439872"/>
              <a:gd name="connsiteY3" fmla="*/ 4221712 h 6226358"/>
              <a:gd name="connsiteX4" fmla="*/ 12734076 w 13439872"/>
              <a:gd name="connsiteY4" fmla="*/ 3447989 h 6226358"/>
              <a:gd name="connsiteX5" fmla="*/ 13191276 w 13439872"/>
              <a:gd name="connsiteY5" fmla="*/ 2603927 h 6226358"/>
              <a:gd name="connsiteX6" fmla="*/ 13437461 w 13439872"/>
              <a:gd name="connsiteY6" fmla="*/ 1970881 h 6226358"/>
              <a:gd name="connsiteX7" fmla="*/ 13050599 w 13439872"/>
              <a:gd name="connsiteY7" fmla="*/ 1795035 h 6226358"/>
              <a:gd name="connsiteX8" fmla="*/ 12593399 w 13439872"/>
              <a:gd name="connsiteY8" fmla="*/ 2111558 h 6226358"/>
              <a:gd name="connsiteX9" fmla="*/ 12523061 w 13439872"/>
              <a:gd name="connsiteY9" fmla="*/ 2744604 h 6226358"/>
              <a:gd name="connsiteX10" fmla="*/ 12136199 w 13439872"/>
              <a:gd name="connsiteY10" fmla="*/ 3096296 h 6226358"/>
              <a:gd name="connsiteX11" fmla="*/ 11819676 w 13439872"/>
              <a:gd name="connsiteY11" fmla="*/ 2850112 h 6226358"/>
              <a:gd name="connsiteX12" fmla="*/ 12065861 w 13439872"/>
              <a:gd name="connsiteY12" fmla="*/ 2252235 h 6226358"/>
              <a:gd name="connsiteX13" fmla="*/ 11854845 w 13439872"/>
              <a:gd name="connsiteY13" fmla="*/ 2322573 h 6226358"/>
              <a:gd name="connsiteX14" fmla="*/ 11186630 w 13439872"/>
              <a:gd name="connsiteY14" fmla="*/ 2463250 h 6226358"/>
              <a:gd name="connsiteX15" fmla="*/ 11292138 w 13439872"/>
              <a:gd name="connsiteY15" fmla="*/ 2146727 h 6226358"/>
              <a:gd name="connsiteX16" fmla="*/ 11925184 w 13439872"/>
              <a:gd name="connsiteY16" fmla="*/ 1619189 h 6226358"/>
              <a:gd name="connsiteX17" fmla="*/ 12241707 w 13439872"/>
              <a:gd name="connsiteY17" fmla="*/ 1197158 h 6226358"/>
              <a:gd name="connsiteX18" fmla="*/ 12347215 w 13439872"/>
              <a:gd name="connsiteY18" fmla="*/ 1021312 h 6226358"/>
              <a:gd name="connsiteX19" fmla="*/ 11854845 w 13439872"/>
              <a:gd name="connsiteY19" fmla="*/ 423435 h 6226358"/>
              <a:gd name="connsiteX20" fmla="*/ 11151461 w 13439872"/>
              <a:gd name="connsiteY20" fmla="*/ 1404 h 6226358"/>
              <a:gd name="connsiteX21" fmla="*/ 10061215 w 13439872"/>
              <a:gd name="connsiteY21" fmla="*/ 564112 h 6226358"/>
              <a:gd name="connsiteX22" fmla="*/ 9639184 w 13439872"/>
              <a:gd name="connsiteY22" fmla="*/ 915804 h 6226358"/>
              <a:gd name="connsiteX23" fmla="*/ 8900630 w 13439872"/>
              <a:gd name="connsiteY23" fmla="*/ 599281 h 6226358"/>
              <a:gd name="connsiteX24" fmla="*/ 8478599 w 13439872"/>
              <a:gd name="connsiteY24" fmla="*/ 388266 h 6226358"/>
              <a:gd name="connsiteX25" fmla="*/ 7564199 w 13439872"/>
              <a:gd name="connsiteY25" fmla="*/ 247589 h 6226358"/>
              <a:gd name="connsiteX26" fmla="*/ 7001491 w 13439872"/>
              <a:gd name="connsiteY26" fmla="*/ 458604 h 6226358"/>
              <a:gd name="connsiteX27" fmla="*/ 5981584 w 13439872"/>
              <a:gd name="connsiteY27" fmla="*/ 317927 h 6226358"/>
              <a:gd name="connsiteX28" fmla="*/ 5454045 w 13439872"/>
              <a:gd name="connsiteY28" fmla="*/ 493773 h 6226358"/>
              <a:gd name="connsiteX29" fmla="*/ 4398968 w 13439872"/>
              <a:gd name="connsiteY29" fmla="*/ 564112 h 6226358"/>
              <a:gd name="connsiteX30" fmla="*/ 3730753 w 13439872"/>
              <a:gd name="connsiteY30" fmla="*/ 388266 h 6226358"/>
              <a:gd name="connsiteX31" fmla="*/ 3730753 w 13439872"/>
              <a:gd name="connsiteY31" fmla="*/ 212419 h 6226358"/>
              <a:gd name="connsiteX32" fmla="*/ 2710845 w 13439872"/>
              <a:gd name="connsiteY32" fmla="*/ 423435 h 6226358"/>
              <a:gd name="connsiteX33" fmla="*/ 2570168 w 13439872"/>
              <a:gd name="connsiteY33" fmla="*/ 880635 h 6226358"/>
              <a:gd name="connsiteX34" fmla="*/ 2605338 w 13439872"/>
              <a:gd name="connsiteY34" fmla="*/ 1161989 h 6226358"/>
              <a:gd name="connsiteX35" fmla="*/ 1901953 w 13439872"/>
              <a:gd name="connsiteY35" fmla="*/ 1232327 h 6226358"/>
              <a:gd name="connsiteX36" fmla="*/ 1128230 w 13439872"/>
              <a:gd name="connsiteY36" fmla="*/ 1619189 h 6226358"/>
              <a:gd name="connsiteX37" fmla="*/ 1057891 w 13439872"/>
              <a:gd name="connsiteY37" fmla="*/ 2111558 h 6226358"/>
              <a:gd name="connsiteX38" fmla="*/ 354507 w 13439872"/>
              <a:gd name="connsiteY38" fmla="*/ 2814942 h 6226358"/>
              <a:gd name="connsiteX39" fmla="*/ 2815 w 13439872"/>
              <a:gd name="connsiteY39" fmla="*/ 3201804 h 6226358"/>
              <a:gd name="connsiteX40" fmla="*/ 530353 w 13439872"/>
              <a:gd name="connsiteY40" fmla="*/ 3940358 h 6226358"/>
              <a:gd name="connsiteX41" fmla="*/ 1339245 w 13439872"/>
              <a:gd name="connsiteY41" fmla="*/ 4432727 h 6226358"/>
              <a:gd name="connsiteX42" fmla="*/ 2218476 w 13439872"/>
              <a:gd name="connsiteY42" fmla="*/ 4292050 h 6226358"/>
              <a:gd name="connsiteX43" fmla="*/ 2464661 w 13439872"/>
              <a:gd name="connsiteY43" fmla="*/ 4819589 h 6226358"/>
              <a:gd name="connsiteX44" fmla="*/ 2675676 w 13439872"/>
              <a:gd name="connsiteY44" fmla="*/ 4960266 h 6226358"/>
              <a:gd name="connsiteX45" fmla="*/ 3414230 w 13439872"/>
              <a:gd name="connsiteY45" fmla="*/ 4256881 h 6226358"/>
              <a:gd name="connsiteX46" fmla="*/ 3730753 w 13439872"/>
              <a:gd name="connsiteY46" fmla="*/ 4432727 h 6226358"/>
              <a:gd name="connsiteX47" fmla="*/ 3273553 w 13439872"/>
              <a:gd name="connsiteY47" fmla="*/ 4995435 h 6226358"/>
              <a:gd name="connsiteX48" fmla="*/ 3941768 w 13439872"/>
              <a:gd name="connsiteY48" fmla="*/ 5593312 h 6226358"/>
              <a:gd name="connsiteX49" fmla="*/ 4715491 w 13439872"/>
              <a:gd name="connsiteY49" fmla="*/ 5945004 h 6226358"/>
              <a:gd name="connsiteX50" fmla="*/ 5243030 w 13439872"/>
              <a:gd name="connsiteY50" fmla="*/ 6226358 h 6226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13439872" h="6226358">
                <a:moveTo>
                  <a:pt x="11854845" y="6226358"/>
                </a:moveTo>
                <a:cubicBezTo>
                  <a:pt x="11933976" y="6021204"/>
                  <a:pt x="12013107" y="5816050"/>
                  <a:pt x="12136199" y="5628481"/>
                </a:cubicBezTo>
                <a:cubicBezTo>
                  <a:pt x="12259291" y="5440912"/>
                  <a:pt x="12511338" y="5335403"/>
                  <a:pt x="12593399" y="5100942"/>
                </a:cubicBezTo>
                <a:cubicBezTo>
                  <a:pt x="12675460" y="4866481"/>
                  <a:pt x="12605122" y="4497204"/>
                  <a:pt x="12628568" y="4221712"/>
                </a:cubicBezTo>
                <a:cubicBezTo>
                  <a:pt x="12652014" y="3946220"/>
                  <a:pt x="12640291" y="3717620"/>
                  <a:pt x="12734076" y="3447989"/>
                </a:cubicBezTo>
                <a:cubicBezTo>
                  <a:pt x="12827861" y="3178358"/>
                  <a:pt x="13074045" y="2850112"/>
                  <a:pt x="13191276" y="2603927"/>
                </a:cubicBezTo>
                <a:cubicBezTo>
                  <a:pt x="13308507" y="2357742"/>
                  <a:pt x="13460907" y="2105696"/>
                  <a:pt x="13437461" y="1970881"/>
                </a:cubicBezTo>
                <a:cubicBezTo>
                  <a:pt x="13414015" y="1836066"/>
                  <a:pt x="13191276" y="1771589"/>
                  <a:pt x="13050599" y="1795035"/>
                </a:cubicBezTo>
                <a:cubicBezTo>
                  <a:pt x="12909922" y="1818481"/>
                  <a:pt x="12681322" y="1953297"/>
                  <a:pt x="12593399" y="2111558"/>
                </a:cubicBezTo>
                <a:cubicBezTo>
                  <a:pt x="12505476" y="2269819"/>
                  <a:pt x="12599261" y="2580481"/>
                  <a:pt x="12523061" y="2744604"/>
                </a:cubicBezTo>
                <a:cubicBezTo>
                  <a:pt x="12446861" y="2908727"/>
                  <a:pt x="12253430" y="3078711"/>
                  <a:pt x="12136199" y="3096296"/>
                </a:cubicBezTo>
                <a:cubicBezTo>
                  <a:pt x="12018968" y="3113881"/>
                  <a:pt x="11831399" y="2990789"/>
                  <a:pt x="11819676" y="2850112"/>
                </a:cubicBezTo>
                <a:cubicBezTo>
                  <a:pt x="11807953" y="2709435"/>
                  <a:pt x="12060000" y="2340158"/>
                  <a:pt x="12065861" y="2252235"/>
                </a:cubicBezTo>
                <a:cubicBezTo>
                  <a:pt x="12071722" y="2164312"/>
                  <a:pt x="12001384" y="2287404"/>
                  <a:pt x="11854845" y="2322573"/>
                </a:cubicBezTo>
                <a:cubicBezTo>
                  <a:pt x="11708306" y="2357742"/>
                  <a:pt x="11280414" y="2492558"/>
                  <a:pt x="11186630" y="2463250"/>
                </a:cubicBezTo>
                <a:cubicBezTo>
                  <a:pt x="11092845" y="2433942"/>
                  <a:pt x="11169046" y="2287404"/>
                  <a:pt x="11292138" y="2146727"/>
                </a:cubicBezTo>
                <a:cubicBezTo>
                  <a:pt x="11415230" y="2006050"/>
                  <a:pt x="11766923" y="1777450"/>
                  <a:pt x="11925184" y="1619189"/>
                </a:cubicBezTo>
                <a:cubicBezTo>
                  <a:pt x="12083445" y="1460928"/>
                  <a:pt x="12171369" y="1296804"/>
                  <a:pt x="12241707" y="1197158"/>
                </a:cubicBezTo>
                <a:cubicBezTo>
                  <a:pt x="12312046" y="1097512"/>
                  <a:pt x="12411692" y="1150266"/>
                  <a:pt x="12347215" y="1021312"/>
                </a:cubicBezTo>
                <a:cubicBezTo>
                  <a:pt x="12282738" y="892358"/>
                  <a:pt x="12054137" y="593420"/>
                  <a:pt x="11854845" y="423435"/>
                </a:cubicBezTo>
                <a:cubicBezTo>
                  <a:pt x="11655553" y="253450"/>
                  <a:pt x="11450399" y="-22042"/>
                  <a:pt x="11151461" y="1404"/>
                </a:cubicBezTo>
                <a:cubicBezTo>
                  <a:pt x="10852523" y="24850"/>
                  <a:pt x="10313261" y="411712"/>
                  <a:pt x="10061215" y="564112"/>
                </a:cubicBezTo>
                <a:cubicBezTo>
                  <a:pt x="9809169" y="716512"/>
                  <a:pt x="9832615" y="909943"/>
                  <a:pt x="9639184" y="915804"/>
                </a:cubicBezTo>
                <a:cubicBezTo>
                  <a:pt x="9445753" y="921665"/>
                  <a:pt x="9094061" y="687204"/>
                  <a:pt x="8900630" y="599281"/>
                </a:cubicBezTo>
                <a:cubicBezTo>
                  <a:pt x="8707199" y="511358"/>
                  <a:pt x="8701337" y="446881"/>
                  <a:pt x="8478599" y="388266"/>
                </a:cubicBezTo>
                <a:cubicBezTo>
                  <a:pt x="8255861" y="329651"/>
                  <a:pt x="7810384" y="235866"/>
                  <a:pt x="7564199" y="247589"/>
                </a:cubicBezTo>
                <a:cubicBezTo>
                  <a:pt x="7318014" y="259312"/>
                  <a:pt x="7265260" y="446881"/>
                  <a:pt x="7001491" y="458604"/>
                </a:cubicBezTo>
                <a:cubicBezTo>
                  <a:pt x="6737722" y="470327"/>
                  <a:pt x="6239492" y="312066"/>
                  <a:pt x="5981584" y="317927"/>
                </a:cubicBezTo>
                <a:cubicBezTo>
                  <a:pt x="5723676" y="323788"/>
                  <a:pt x="5717814" y="452742"/>
                  <a:pt x="5454045" y="493773"/>
                </a:cubicBezTo>
                <a:cubicBezTo>
                  <a:pt x="5190276" y="534804"/>
                  <a:pt x="4686183" y="581696"/>
                  <a:pt x="4398968" y="564112"/>
                </a:cubicBezTo>
                <a:cubicBezTo>
                  <a:pt x="4111753" y="546527"/>
                  <a:pt x="3842122" y="446881"/>
                  <a:pt x="3730753" y="388266"/>
                </a:cubicBezTo>
                <a:cubicBezTo>
                  <a:pt x="3619384" y="329650"/>
                  <a:pt x="3900738" y="206557"/>
                  <a:pt x="3730753" y="212419"/>
                </a:cubicBezTo>
                <a:cubicBezTo>
                  <a:pt x="3560768" y="218280"/>
                  <a:pt x="2904276" y="312066"/>
                  <a:pt x="2710845" y="423435"/>
                </a:cubicBezTo>
                <a:cubicBezTo>
                  <a:pt x="2517414" y="534804"/>
                  <a:pt x="2587752" y="757543"/>
                  <a:pt x="2570168" y="880635"/>
                </a:cubicBezTo>
                <a:cubicBezTo>
                  <a:pt x="2552583" y="1003727"/>
                  <a:pt x="2716707" y="1103374"/>
                  <a:pt x="2605338" y="1161989"/>
                </a:cubicBezTo>
                <a:cubicBezTo>
                  <a:pt x="2493969" y="1220604"/>
                  <a:pt x="2148137" y="1156127"/>
                  <a:pt x="1901953" y="1232327"/>
                </a:cubicBezTo>
                <a:cubicBezTo>
                  <a:pt x="1655769" y="1308527"/>
                  <a:pt x="1268907" y="1472650"/>
                  <a:pt x="1128230" y="1619189"/>
                </a:cubicBezTo>
                <a:cubicBezTo>
                  <a:pt x="987553" y="1765728"/>
                  <a:pt x="1186845" y="1912266"/>
                  <a:pt x="1057891" y="2111558"/>
                </a:cubicBezTo>
                <a:cubicBezTo>
                  <a:pt x="928937" y="2310850"/>
                  <a:pt x="530353" y="2633234"/>
                  <a:pt x="354507" y="2814942"/>
                </a:cubicBezTo>
                <a:cubicBezTo>
                  <a:pt x="178661" y="2996650"/>
                  <a:pt x="-26493" y="3014235"/>
                  <a:pt x="2815" y="3201804"/>
                </a:cubicBezTo>
                <a:cubicBezTo>
                  <a:pt x="32123" y="3389373"/>
                  <a:pt x="307615" y="3735204"/>
                  <a:pt x="530353" y="3940358"/>
                </a:cubicBezTo>
                <a:cubicBezTo>
                  <a:pt x="753091" y="4145512"/>
                  <a:pt x="1057891" y="4374112"/>
                  <a:pt x="1339245" y="4432727"/>
                </a:cubicBezTo>
                <a:cubicBezTo>
                  <a:pt x="1620599" y="4491342"/>
                  <a:pt x="2030907" y="4227573"/>
                  <a:pt x="2218476" y="4292050"/>
                </a:cubicBezTo>
                <a:cubicBezTo>
                  <a:pt x="2406045" y="4356527"/>
                  <a:pt x="2388461" y="4708220"/>
                  <a:pt x="2464661" y="4819589"/>
                </a:cubicBezTo>
                <a:cubicBezTo>
                  <a:pt x="2540861" y="4930958"/>
                  <a:pt x="2517414" y="5054051"/>
                  <a:pt x="2675676" y="4960266"/>
                </a:cubicBezTo>
                <a:cubicBezTo>
                  <a:pt x="2833937" y="4866481"/>
                  <a:pt x="3238384" y="4344804"/>
                  <a:pt x="3414230" y="4256881"/>
                </a:cubicBezTo>
                <a:cubicBezTo>
                  <a:pt x="3590076" y="4168958"/>
                  <a:pt x="3754199" y="4309635"/>
                  <a:pt x="3730753" y="4432727"/>
                </a:cubicBezTo>
                <a:cubicBezTo>
                  <a:pt x="3707307" y="4555819"/>
                  <a:pt x="3238384" y="4802004"/>
                  <a:pt x="3273553" y="4995435"/>
                </a:cubicBezTo>
                <a:cubicBezTo>
                  <a:pt x="3308722" y="5188866"/>
                  <a:pt x="3701445" y="5435051"/>
                  <a:pt x="3941768" y="5593312"/>
                </a:cubicBezTo>
                <a:cubicBezTo>
                  <a:pt x="4182091" y="5751573"/>
                  <a:pt x="4498614" y="5839496"/>
                  <a:pt x="4715491" y="5945004"/>
                </a:cubicBezTo>
                <a:cubicBezTo>
                  <a:pt x="4932368" y="6050512"/>
                  <a:pt x="5184415" y="6109127"/>
                  <a:pt x="5243030" y="6226358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6" name="Freeform 2365"/>
          <p:cNvSpPr/>
          <p:nvPr/>
        </p:nvSpPr>
        <p:spPr>
          <a:xfrm>
            <a:off x="12695992" y="12487737"/>
            <a:ext cx="10583959" cy="5563899"/>
          </a:xfrm>
          <a:custGeom>
            <a:avLst/>
            <a:gdLst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842739 w 10583959"/>
              <a:gd name="connsiteY40" fmla="*/ 4855478 h 5563899"/>
              <a:gd name="connsiteX41" fmla="*/ 8194431 w 10583959"/>
              <a:gd name="connsiteY41" fmla="*/ 5277509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842739 w 10583959"/>
              <a:gd name="connsiteY40" fmla="*/ 4855478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953229 w 10583959"/>
              <a:gd name="connsiteY40" fmla="*/ 4924058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085135 w 10583959"/>
              <a:gd name="connsiteY40" fmla="*/ 4936367 h 5563899"/>
              <a:gd name="connsiteX41" fmla="*/ 7953229 w 10583959"/>
              <a:gd name="connsiteY41" fmla="*/ 4924058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085135 w 10583959"/>
              <a:gd name="connsiteY40" fmla="*/ 4936367 h 5563899"/>
              <a:gd name="connsiteX41" fmla="*/ 7574371 w 10583959"/>
              <a:gd name="connsiteY41" fmla="*/ 4839999 h 5563899"/>
              <a:gd name="connsiteX42" fmla="*/ 7953229 w 10583959"/>
              <a:gd name="connsiteY42" fmla="*/ 4924058 h 5563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0583959" h="5563899">
                <a:moveTo>
                  <a:pt x="7948247" y="4925816"/>
                </a:moveTo>
                <a:cubicBezTo>
                  <a:pt x="8217877" y="5221823"/>
                  <a:pt x="8487508" y="5517831"/>
                  <a:pt x="8827477" y="5558862"/>
                </a:cubicBezTo>
                <a:cubicBezTo>
                  <a:pt x="9167446" y="5599893"/>
                  <a:pt x="9706708" y="5383016"/>
                  <a:pt x="9988062" y="5172001"/>
                </a:cubicBezTo>
                <a:cubicBezTo>
                  <a:pt x="10269416" y="4960986"/>
                  <a:pt x="10421815" y="4615155"/>
                  <a:pt x="10515600" y="4292770"/>
                </a:cubicBezTo>
                <a:cubicBezTo>
                  <a:pt x="10609385" y="3970385"/>
                  <a:pt x="10591801" y="3431124"/>
                  <a:pt x="10550770" y="3237693"/>
                </a:cubicBezTo>
                <a:cubicBezTo>
                  <a:pt x="10509739" y="3044262"/>
                  <a:pt x="10456985" y="3073570"/>
                  <a:pt x="10269416" y="3132185"/>
                </a:cubicBezTo>
                <a:cubicBezTo>
                  <a:pt x="10081847" y="3190800"/>
                  <a:pt x="9607062" y="3513185"/>
                  <a:pt x="9425354" y="3589385"/>
                </a:cubicBezTo>
                <a:cubicBezTo>
                  <a:pt x="9243646" y="3665585"/>
                  <a:pt x="9196755" y="3700754"/>
                  <a:pt x="9179170" y="3589385"/>
                </a:cubicBezTo>
                <a:cubicBezTo>
                  <a:pt x="9161586" y="3478016"/>
                  <a:pt x="9255370" y="3085293"/>
                  <a:pt x="9319847" y="2921170"/>
                </a:cubicBezTo>
                <a:cubicBezTo>
                  <a:pt x="9384324" y="2757047"/>
                  <a:pt x="9548446" y="2692570"/>
                  <a:pt x="9566031" y="2604647"/>
                </a:cubicBezTo>
                <a:cubicBezTo>
                  <a:pt x="9583616" y="2516724"/>
                  <a:pt x="9507416" y="2370186"/>
                  <a:pt x="9425354" y="2393632"/>
                </a:cubicBezTo>
                <a:cubicBezTo>
                  <a:pt x="9343293" y="2417078"/>
                  <a:pt x="9196754" y="2657401"/>
                  <a:pt x="9073662" y="2745324"/>
                </a:cubicBezTo>
                <a:cubicBezTo>
                  <a:pt x="8950570" y="2833247"/>
                  <a:pt x="8751277" y="2973924"/>
                  <a:pt x="8686800" y="2921170"/>
                </a:cubicBezTo>
                <a:cubicBezTo>
                  <a:pt x="8622323" y="2868416"/>
                  <a:pt x="8634046" y="2581201"/>
                  <a:pt x="8686800" y="2428801"/>
                </a:cubicBezTo>
                <a:cubicBezTo>
                  <a:pt x="8739554" y="2276401"/>
                  <a:pt x="8985738" y="2106416"/>
                  <a:pt x="9003323" y="2006770"/>
                </a:cubicBezTo>
                <a:cubicBezTo>
                  <a:pt x="9020908" y="1907124"/>
                  <a:pt x="8962292" y="1836785"/>
                  <a:pt x="8792308" y="1830924"/>
                </a:cubicBezTo>
                <a:cubicBezTo>
                  <a:pt x="8622324" y="1825063"/>
                  <a:pt x="8206154" y="1971601"/>
                  <a:pt x="7983416" y="1971601"/>
                </a:cubicBezTo>
                <a:cubicBezTo>
                  <a:pt x="7760678" y="1971601"/>
                  <a:pt x="7555523" y="2024355"/>
                  <a:pt x="7455877" y="1830924"/>
                </a:cubicBezTo>
                <a:cubicBezTo>
                  <a:pt x="7356231" y="1637493"/>
                  <a:pt x="7426570" y="1051339"/>
                  <a:pt x="7385539" y="811016"/>
                </a:cubicBezTo>
                <a:cubicBezTo>
                  <a:pt x="7344508" y="570693"/>
                  <a:pt x="7403124" y="523800"/>
                  <a:pt x="7209693" y="388985"/>
                </a:cubicBezTo>
                <a:cubicBezTo>
                  <a:pt x="7016262" y="254170"/>
                  <a:pt x="6488723" y="-27184"/>
                  <a:pt x="6224954" y="2124"/>
                </a:cubicBezTo>
                <a:cubicBezTo>
                  <a:pt x="5961185" y="31432"/>
                  <a:pt x="5937738" y="465186"/>
                  <a:pt x="5627077" y="564832"/>
                </a:cubicBezTo>
                <a:cubicBezTo>
                  <a:pt x="5316415" y="664478"/>
                  <a:pt x="4630616" y="523801"/>
                  <a:pt x="4360985" y="600001"/>
                </a:cubicBezTo>
                <a:cubicBezTo>
                  <a:pt x="4091354" y="676201"/>
                  <a:pt x="4185139" y="992724"/>
                  <a:pt x="4009293" y="1022032"/>
                </a:cubicBezTo>
                <a:cubicBezTo>
                  <a:pt x="3833447" y="1051340"/>
                  <a:pt x="3575539" y="746539"/>
                  <a:pt x="3305908" y="775847"/>
                </a:cubicBezTo>
                <a:cubicBezTo>
                  <a:pt x="3036277" y="805155"/>
                  <a:pt x="2596662" y="1162709"/>
                  <a:pt x="2391508" y="1197878"/>
                </a:cubicBezTo>
                <a:cubicBezTo>
                  <a:pt x="2186354" y="1233047"/>
                  <a:pt x="2209800" y="951693"/>
                  <a:pt x="2074985" y="986862"/>
                </a:cubicBezTo>
                <a:cubicBezTo>
                  <a:pt x="1940170" y="1022031"/>
                  <a:pt x="1740877" y="1379585"/>
                  <a:pt x="1582616" y="1408893"/>
                </a:cubicBezTo>
                <a:cubicBezTo>
                  <a:pt x="1424355" y="1438201"/>
                  <a:pt x="1289539" y="1145124"/>
                  <a:pt x="1125416" y="1162709"/>
                </a:cubicBezTo>
                <a:cubicBezTo>
                  <a:pt x="961293" y="1180294"/>
                  <a:pt x="785446" y="1291663"/>
                  <a:pt x="597877" y="1514401"/>
                </a:cubicBezTo>
                <a:cubicBezTo>
                  <a:pt x="410308" y="1737139"/>
                  <a:pt x="0" y="2235370"/>
                  <a:pt x="0" y="2499139"/>
                </a:cubicBezTo>
                <a:cubicBezTo>
                  <a:pt x="0" y="2762908"/>
                  <a:pt x="328246" y="2938754"/>
                  <a:pt x="597877" y="3097016"/>
                </a:cubicBezTo>
                <a:cubicBezTo>
                  <a:pt x="867508" y="3255278"/>
                  <a:pt x="1389185" y="3401817"/>
                  <a:pt x="1617785" y="3448709"/>
                </a:cubicBezTo>
                <a:cubicBezTo>
                  <a:pt x="1846385" y="3495601"/>
                  <a:pt x="1793631" y="3501462"/>
                  <a:pt x="1969477" y="3378370"/>
                </a:cubicBezTo>
                <a:cubicBezTo>
                  <a:pt x="2145323" y="3255278"/>
                  <a:pt x="2485293" y="2809801"/>
                  <a:pt x="2672862" y="2710155"/>
                </a:cubicBezTo>
                <a:cubicBezTo>
                  <a:pt x="2860431" y="2610509"/>
                  <a:pt x="2930770" y="2633955"/>
                  <a:pt x="3094893" y="2780493"/>
                </a:cubicBezTo>
                <a:cubicBezTo>
                  <a:pt x="3259016" y="2927031"/>
                  <a:pt x="3493477" y="3372508"/>
                  <a:pt x="3657600" y="3589385"/>
                </a:cubicBezTo>
                <a:cubicBezTo>
                  <a:pt x="3821723" y="3806262"/>
                  <a:pt x="3716216" y="3929355"/>
                  <a:pt x="4079631" y="4081755"/>
                </a:cubicBezTo>
                <a:cubicBezTo>
                  <a:pt x="4443046" y="4234155"/>
                  <a:pt x="5410201" y="4380693"/>
                  <a:pt x="5838093" y="4503785"/>
                </a:cubicBezTo>
                <a:cubicBezTo>
                  <a:pt x="6265985" y="4626877"/>
                  <a:pt x="6439145" y="4748212"/>
                  <a:pt x="6646985" y="4820309"/>
                </a:cubicBezTo>
                <a:cubicBezTo>
                  <a:pt x="6854825" y="4892406"/>
                  <a:pt x="6933746" y="4919115"/>
                  <a:pt x="7085135" y="4936367"/>
                </a:cubicBezTo>
                <a:cubicBezTo>
                  <a:pt x="7236524" y="4953619"/>
                  <a:pt x="7429689" y="4842050"/>
                  <a:pt x="7574371" y="4839999"/>
                </a:cubicBezTo>
                <a:cubicBezTo>
                  <a:pt x="7719053" y="4837948"/>
                  <a:pt x="7886911" y="4924018"/>
                  <a:pt x="7953229" y="4924058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Freeform 1"/>
          <p:cNvSpPr/>
          <p:nvPr/>
        </p:nvSpPr>
        <p:spPr>
          <a:xfrm>
            <a:off x="3935522" y="520705"/>
            <a:ext cx="21946678" cy="14603679"/>
          </a:xfrm>
          <a:custGeom>
            <a:avLst/>
            <a:gdLst>
              <a:gd name="connsiteX0" fmla="*/ 0 w 22015939"/>
              <a:gd name="connsiteY0" fmla="*/ 0 h 14653846"/>
              <a:gd name="connsiteX1" fmla="*/ 1078524 w 22015939"/>
              <a:gd name="connsiteY1" fmla="*/ 6846276 h 14653846"/>
              <a:gd name="connsiteX2" fmla="*/ 1852247 w 22015939"/>
              <a:gd name="connsiteY2" fmla="*/ 9425353 h 14653846"/>
              <a:gd name="connsiteX3" fmla="*/ 1992924 w 22015939"/>
              <a:gd name="connsiteY3" fmla="*/ 9706707 h 14653846"/>
              <a:gd name="connsiteX4" fmla="*/ 2063262 w 22015939"/>
              <a:gd name="connsiteY4" fmla="*/ 10081846 h 14653846"/>
              <a:gd name="connsiteX5" fmla="*/ 4126524 w 22015939"/>
              <a:gd name="connsiteY5" fmla="*/ 13997353 h 14653846"/>
              <a:gd name="connsiteX6" fmla="*/ 4454770 w 22015939"/>
              <a:gd name="connsiteY6" fmla="*/ 14302153 h 14653846"/>
              <a:gd name="connsiteX7" fmla="*/ 5134708 w 22015939"/>
              <a:gd name="connsiteY7" fmla="*/ 14067692 h 14653846"/>
              <a:gd name="connsiteX8" fmla="*/ 5931877 w 22015939"/>
              <a:gd name="connsiteY8" fmla="*/ 14466276 h 14653846"/>
              <a:gd name="connsiteX9" fmla="*/ 7174524 w 22015939"/>
              <a:gd name="connsiteY9" fmla="*/ 14489723 h 14653846"/>
              <a:gd name="connsiteX10" fmla="*/ 8510954 w 22015939"/>
              <a:gd name="connsiteY10" fmla="*/ 14653846 h 14653846"/>
              <a:gd name="connsiteX11" fmla="*/ 18545908 w 22015939"/>
              <a:gd name="connsiteY11" fmla="*/ 13153292 h 14653846"/>
              <a:gd name="connsiteX12" fmla="*/ 22015939 w 22015939"/>
              <a:gd name="connsiteY12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1078524 w 22015939"/>
              <a:gd name="connsiteY2" fmla="*/ 6846276 h 14653846"/>
              <a:gd name="connsiteX3" fmla="*/ 1852247 w 22015939"/>
              <a:gd name="connsiteY3" fmla="*/ 9425353 h 14653846"/>
              <a:gd name="connsiteX4" fmla="*/ 1992924 w 22015939"/>
              <a:gd name="connsiteY4" fmla="*/ 9706707 h 14653846"/>
              <a:gd name="connsiteX5" fmla="*/ 2063262 w 22015939"/>
              <a:gd name="connsiteY5" fmla="*/ 10081846 h 14653846"/>
              <a:gd name="connsiteX6" fmla="*/ 4126524 w 22015939"/>
              <a:gd name="connsiteY6" fmla="*/ 13997353 h 14653846"/>
              <a:gd name="connsiteX7" fmla="*/ 4454770 w 22015939"/>
              <a:gd name="connsiteY7" fmla="*/ 14302153 h 14653846"/>
              <a:gd name="connsiteX8" fmla="*/ 5134708 w 22015939"/>
              <a:gd name="connsiteY8" fmla="*/ 14067692 h 14653846"/>
              <a:gd name="connsiteX9" fmla="*/ 5931877 w 22015939"/>
              <a:gd name="connsiteY9" fmla="*/ 14466276 h 14653846"/>
              <a:gd name="connsiteX10" fmla="*/ 7174524 w 22015939"/>
              <a:gd name="connsiteY10" fmla="*/ 14489723 h 14653846"/>
              <a:gd name="connsiteX11" fmla="*/ 8510954 w 22015939"/>
              <a:gd name="connsiteY11" fmla="*/ 14653846 h 14653846"/>
              <a:gd name="connsiteX12" fmla="*/ 18545908 w 22015939"/>
              <a:gd name="connsiteY12" fmla="*/ 13153292 h 14653846"/>
              <a:gd name="connsiteX13" fmla="*/ 22015939 w 22015939"/>
              <a:gd name="connsiteY13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852247 w 22015939"/>
              <a:gd name="connsiteY4" fmla="*/ 9425353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01301 w 22015939"/>
              <a:gd name="connsiteY10" fmla="*/ 14428224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8545908 w 22015939"/>
              <a:gd name="connsiteY14" fmla="*/ 13153292 h 14585352"/>
              <a:gd name="connsiteX15" fmla="*/ 22015939 w 22015939"/>
              <a:gd name="connsiteY15" fmla="*/ 13786338 h 14585352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4612973 w 22015939"/>
              <a:gd name="connsiteY14" fmla="*/ 13619997 h 14585352"/>
              <a:gd name="connsiteX15" fmla="*/ 18545908 w 22015939"/>
              <a:gd name="connsiteY15" fmla="*/ 13153292 h 14585352"/>
              <a:gd name="connsiteX16" fmla="*/ 22015939 w 22015939"/>
              <a:gd name="connsiteY16" fmla="*/ 13786338 h 14585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015939" h="14585352">
                <a:moveTo>
                  <a:pt x="0" y="0"/>
                </a:moveTo>
                <a:cubicBezTo>
                  <a:pt x="238698" y="1513582"/>
                  <a:pt x="416243" y="3080436"/>
                  <a:pt x="654941" y="4594018"/>
                </a:cubicBezTo>
                <a:cubicBezTo>
                  <a:pt x="756862" y="5157191"/>
                  <a:pt x="820562" y="5735583"/>
                  <a:pt x="922483" y="6298756"/>
                </a:cubicBezTo>
                <a:lnTo>
                  <a:pt x="1078524" y="6846276"/>
                </a:lnTo>
                <a:lnTo>
                  <a:pt x="1791095" y="9394911"/>
                </a:lnTo>
                <a:lnTo>
                  <a:pt x="1908839" y="9691486"/>
                </a:lnTo>
                <a:lnTo>
                  <a:pt x="1948601" y="10097067"/>
                </a:lnTo>
                <a:lnTo>
                  <a:pt x="4080660" y="14004963"/>
                </a:lnTo>
                <a:lnTo>
                  <a:pt x="4454770" y="14302153"/>
                </a:lnTo>
                <a:lnTo>
                  <a:pt x="5134708" y="14067692"/>
                </a:lnTo>
                <a:lnTo>
                  <a:pt x="5901301" y="14428224"/>
                </a:lnTo>
                <a:cubicBezTo>
                  <a:pt x="6010018" y="14427717"/>
                  <a:pt x="6134023" y="14389158"/>
                  <a:pt x="6242740" y="14388651"/>
                </a:cubicBezTo>
                <a:lnTo>
                  <a:pt x="7174524" y="14489723"/>
                </a:lnTo>
                <a:lnTo>
                  <a:pt x="8503310" y="14585352"/>
                </a:lnTo>
                <a:cubicBezTo>
                  <a:pt x="10544960" y="14291472"/>
                  <a:pt x="12571323" y="13913877"/>
                  <a:pt x="14612973" y="13619997"/>
                </a:cubicBezTo>
                <a:lnTo>
                  <a:pt x="18545908" y="13153292"/>
                </a:lnTo>
                <a:lnTo>
                  <a:pt x="22015939" y="13786338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 4"/>
          <p:cNvSpPr/>
          <p:nvPr/>
        </p:nvSpPr>
        <p:spPr>
          <a:xfrm>
            <a:off x="25431892" y="14128655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3" name="Freeform 2272"/>
          <p:cNvSpPr/>
          <p:nvPr/>
        </p:nvSpPr>
        <p:spPr>
          <a:xfrm rot="1196199" flipV="1">
            <a:off x="25391225" y="14321620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oup 5"/>
          <p:cNvGrpSpPr/>
          <p:nvPr/>
        </p:nvGrpSpPr>
        <p:grpSpPr>
          <a:xfrm rot="21354940">
            <a:off x="10163676" y="14810804"/>
            <a:ext cx="391187" cy="282500"/>
            <a:chOff x="25405302" y="14281199"/>
            <a:chExt cx="391187" cy="282500"/>
          </a:xfrm>
        </p:grpSpPr>
        <p:sp>
          <p:nvSpPr>
            <p:cNvPr id="2282" name="Freeform 2281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2" name="Freeform 2331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365" name="Group 2364"/>
          <p:cNvGrpSpPr/>
          <p:nvPr/>
        </p:nvGrpSpPr>
        <p:grpSpPr>
          <a:xfrm rot="3123687">
            <a:off x="6498590" y="11990196"/>
            <a:ext cx="391187" cy="282500"/>
            <a:chOff x="25405302" y="14281199"/>
            <a:chExt cx="391187" cy="282500"/>
          </a:xfrm>
        </p:grpSpPr>
        <p:sp>
          <p:nvSpPr>
            <p:cNvPr id="2367" name="Freeform 2366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8" name="Freeform 2367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369" name="Group 2368"/>
          <p:cNvGrpSpPr/>
          <p:nvPr/>
        </p:nvGrpSpPr>
        <p:grpSpPr>
          <a:xfrm rot="3175903">
            <a:off x="5875526" y="10782427"/>
            <a:ext cx="307096" cy="263000"/>
            <a:chOff x="25405302" y="14281199"/>
            <a:chExt cx="391187" cy="282500"/>
          </a:xfrm>
        </p:grpSpPr>
        <p:sp>
          <p:nvSpPr>
            <p:cNvPr id="2370" name="Freeform 2369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1" name="Freeform 2370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372" name="Group 2371"/>
          <p:cNvGrpSpPr/>
          <p:nvPr/>
        </p:nvGrpSpPr>
        <p:grpSpPr>
          <a:xfrm rot="4486920">
            <a:off x="5675252" y="10330211"/>
            <a:ext cx="345856" cy="262372"/>
            <a:chOff x="25405302" y="14281199"/>
            <a:chExt cx="391187" cy="282500"/>
          </a:xfrm>
        </p:grpSpPr>
        <p:sp>
          <p:nvSpPr>
            <p:cNvPr id="2373" name="Freeform 2372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4" name="Freeform 2373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0" name="Freeform 9"/>
          <p:cNvSpPr/>
          <p:nvPr/>
        </p:nvSpPr>
        <p:spPr>
          <a:xfrm>
            <a:off x="5852077" y="10321568"/>
            <a:ext cx="20955" cy="316230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955" h="316230">
                <a:moveTo>
                  <a:pt x="0" y="0"/>
                </a:moveTo>
                <a:lnTo>
                  <a:pt x="20955" y="316230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8" name="Freeform 2377"/>
          <p:cNvSpPr/>
          <p:nvPr/>
        </p:nvSpPr>
        <p:spPr>
          <a:xfrm>
            <a:off x="5973337" y="10771134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9" name="Freeform 2378"/>
          <p:cNvSpPr/>
          <p:nvPr/>
        </p:nvSpPr>
        <p:spPr>
          <a:xfrm>
            <a:off x="6156971" y="11109706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0" name="Freeform 2379"/>
          <p:cNvSpPr/>
          <p:nvPr/>
        </p:nvSpPr>
        <p:spPr>
          <a:xfrm>
            <a:off x="6627676" y="11989059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1" name="Freeform 2380"/>
          <p:cNvSpPr/>
          <p:nvPr/>
        </p:nvSpPr>
        <p:spPr>
          <a:xfrm rot="18032465">
            <a:off x="10313575" y="14827293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3" name="Freeform 2382"/>
          <p:cNvSpPr/>
          <p:nvPr/>
        </p:nvSpPr>
        <p:spPr>
          <a:xfrm>
            <a:off x="3937961" y="526054"/>
            <a:ext cx="21946678" cy="14603679"/>
          </a:xfrm>
          <a:custGeom>
            <a:avLst/>
            <a:gdLst>
              <a:gd name="connsiteX0" fmla="*/ 0 w 22015939"/>
              <a:gd name="connsiteY0" fmla="*/ 0 h 14653846"/>
              <a:gd name="connsiteX1" fmla="*/ 1078524 w 22015939"/>
              <a:gd name="connsiteY1" fmla="*/ 6846276 h 14653846"/>
              <a:gd name="connsiteX2" fmla="*/ 1852247 w 22015939"/>
              <a:gd name="connsiteY2" fmla="*/ 9425353 h 14653846"/>
              <a:gd name="connsiteX3" fmla="*/ 1992924 w 22015939"/>
              <a:gd name="connsiteY3" fmla="*/ 9706707 h 14653846"/>
              <a:gd name="connsiteX4" fmla="*/ 2063262 w 22015939"/>
              <a:gd name="connsiteY4" fmla="*/ 10081846 h 14653846"/>
              <a:gd name="connsiteX5" fmla="*/ 4126524 w 22015939"/>
              <a:gd name="connsiteY5" fmla="*/ 13997353 h 14653846"/>
              <a:gd name="connsiteX6" fmla="*/ 4454770 w 22015939"/>
              <a:gd name="connsiteY6" fmla="*/ 14302153 h 14653846"/>
              <a:gd name="connsiteX7" fmla="*/ 5134708 w 22015939"/>
              <a:gd name="connsiteY7" fmla="*/ 14067692 h 14653846"/>
              <a:gd name="connsiteX8" fmla="*/ 5931877 w 22015939"/>
              <a:gd name="connsiteY8" fmla="*/ 14466276 h 14653846"/>
              <a:gd name="connsiteX9" fmla="*/ 7174524 w 22015939"/>
              <a:gd name="connsiteY9" fmla="*/ 14489723 h 14653846"/>
              <a:gd name="connsiteX10" fmla="*/ 8510954 w 22015939"/>
              <a:gd name="connsiteY10" fmla="*/ 14653846 h 14653846"/>
              <a:gd name="connsiteX11" fmla="*/ 18545908 w 22015939"/>
              <a:gd name="connsiteY11" fmla="*/ 13153292 h 14653846"/>
              <a:gd name="connsiteX12" fmla="*/ 22015939 w 22015939"/>
              <a:gd name="connsiteY12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1078524 w 22015939"/>
              <a:gd name="connsiteY2" fmla="*/ 6846276 h 14653846"/>
              <a:gd name="connsiteX3" fmla="*/ 1852247 w 22015939"/>
              <a:gd name="connsiteY3" fmla="*/ 9425353 h 14653846"/>
              <a:gd name="connsiteX4" fmla="*/ 1992924 w 22015939"/>
              <a:gd name="connsiteY4" fmla="*/ 9706707 h 14653846"/>
              <a:gd name="connsiteX5" fmla="*/ 2063262 w 22015939"/>
              <a:gd name="connsiteY5" fmla="*/ 10081846 h 14653846"/>
              <a:gd name="connsiteX6" fmla="*/ 4126524 w 22015939"/>
              <a:gd name="connsiteY6" fmla="*/ 13997353 h 14653846"/>
              <a:gd name="connsiteX7" fmla="*/ 4454770 w 22015939"/>
              <a:gd name="connsiteY7" fmla="*/ 14302153 h 14653846"/>
              <a:gd name="connsiteX8" fmla="*/ 5134708 w 22015939"/>
              <a:gd name="connsiteY8" fmla="*/ 14067692 h 14653846"/>
              <a:gd name="connsiteX9" fmla="*/ 5931877 w 22015939"/>
              <a:gd name="connsiteY9" fmla="*/ 14466276 h 14653846"/>
              <a:gd name="connsiteX10" fmla="*/ 7174524 w 22015939"/>
              <a:gd name="connsiteY10" fmla="*/ 14489723 h 14653846"/>
              <a:gd name="connsiteX11" fmla="*/ 8510954 w 22015939"/>
              <a:gd name="connsiteY11" fmla="*/ 14653846 h 14653846"/>
              <a:gd name="connsiteX12" fmla="*/ 18545908 w 22015939"/>
              <a:gd name="connsiteY12" fmla="*/ 13153292 h 14653846"/>
              <a:gd name="connsiteX13" fmla="*/ 22015939 w 22015939"/>
              <a:gd name="connsiteY13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852247 w 22015939"/>
              <a:gd name="connsiteY4" fmla="*/ 9425353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01301 w 22015939"/>
              <a:gd name="connsiteY10" fmla="*/ 14428224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8545908 w 22015939"/>
              <a:gd name="connsiteY14" fmla="*/ 13153292 h 14585352"/>
              <a:gd name="connsiteX15" fmla="*/ 22015939 w 22015939"/>
              <a:gd name="connsiteY15" fmla="*/ 13786338 h 14585352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4612973 w 22015939"/>
              <a:gd name="connsiteY14" fmla="*/ 13619997 h 14585352"/>
              <a:gd name="connsiteX15" fmla="*/ 18545908 w 22015939"/>
              <a:gd name="connsiteY15" fmla="*/ 13153292 h 14585352"/>
              <a:gd name="connsiteX16" fmla="*/ 22015939 w 22015939"/>
              <a:gd name="connsiteY16" fmla="*/ 13786338 h 14585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015939" h="14585352">
                <a:moveTo>
                  <a:pt x="0" y="0"/>
                </a:moveTo>
                <a:cubicBezTo>
                  <a:pt x="238698" y="1513582"/>
                  <a:pt x="416243" y="3080436"/>
                  <a:pt x="654941" y="4594018"/>
                </a:cubicBezTo>
                <a:cubicBezTo>
                  <a:pt x="756862" y="5157191"/>
                  <a:pt x="820562" y="5735583"/>
                  <a:pt x="922483" y="6298756"/>
                </a:cubicBezTo>
                <a:lnTo>
                  <a:pt x="1078524" y="6846276"/>
                </a:lnTo>
                <a:lnTo>
                  <a:pt x="1791095" y="9394911"/>
                </a:lnTo>
                <a:lnTo>
                  <a:pt x="1908839" y="9691486"/>
                </a:lnTo>
                <a:lnTo>
                  <a:pt x="1948601" y="10097067"/>
                </a:lnTo>
                <a:lnTo>
                  <a:pt x="4080660" y="14004963"/>
                </a:lnTo>
                <a:lnTo>
                  <a:pt x="4454770" y="14302153"/>
                </a:lnTo>
                <a:lnTo>
                  <a:pt x="5134708" y="14067692"/>
                </a:lnTo>
                <a:lnTo>
                  <a:pt x="5901301" y="14428224"/>
                </a:lnTo>
                <a:cubicBezTo>
                  <a:pt x="6010018" y="14427717"/>
                  <a:pt x="6134023" y="14389158"/>
                  <a:pt x="6242740" y="14388651"/>
                </a:cubicBezTo>
                <a:lnTo>
                  <a:pt x="7174524" y="14489723"/>
                </a:lnTo>
                <a:lnTo>
                  <a:pt x="8503310" y="14585352"/>
                </a:lnTo>
                <a:cubicBezTo>
                  <a:pt x="10544960" y="14291472"/>
                  <a:pt x="12571323" y="13913877"/>
                  <a:pt x="14612973" y="13619997"/>
                </a:cubicBezTo>
                <a:lnTo>
                  <a:pt x="18545908" y="13153292"/>
                </a:lnTo>
                <a:lnTo>
                  <a:pt x="22015939" y="13786338"/>
                </a:lnTo>
              </a:path>
            </a:pathLst>
          </a:custGeom>
          <a:noFill/>
          <a:ln w="381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10"/>
          <p:cNvSpPr/>
          <p:nvPr/>
        </p:nvSpPr>
        <p:spPr>
          <a:xfrm>
            <a:off x="2259857" y="542577"/>
            <a:ext cx="2061210" cy="2935605"/>
          </a:xfrm>
          <a:custGeom>
            <a:avLst/>
            <a:gdLst>
              <a:gd name="connsiteX0" fmla="*/ 1600200 w 1600200"/>
              <a:gd name="connsiteY0" fmla="*/ 0 h 2886075"/>
              <a:gd name="connsiteX1" fmla="*/ 1200150 w 1600200"/>
              <a:gd name="connsiteY1" fmla="*/ 142875 h 2886075"/>
              <a:gd name="connsiteX2" fmla="*/ 771525 w 1600200"/>
              <a:gd name="connsiteY2" fmla="*/ 1571625 h 2886075"/>
              <a:gd name="connsiteX3" fmla="*/ 0 w 1600200"/>
              <a:gd name="connsiteY3" fmla="*/ 2886075 h 2886075"/>
              <a:gd name="connsiteX0" fmla="*/ 1600200 w 1600200"/>
              <a:gd name="connsiteY0" fmla="*/ 0 h 2886075"/>
              <a:gd name="connsiteX1" fmla="*/ 1154430 w 1600200"/>
              <a:gd name="connsiteY1" fmla="*/ 184785 h 2886075"/>
              <a:gd name="connsiteX2" fmla="*/ 771525 w 1600200"/>
              <a:gd name="connsiteY2" fmla="*/ 1571625 h 2886075"/>
              <a:gd name="connsiteX3" fmla="*/ 0 w 1600200"/>
              <a:gd name="connsiteY3" fmla="*/ 2886075 h 2886075"/>
              <a:gd name="connsiteX0" fmla="*/ 1600200 w 1600200"/>
              <a:gd name="connsiteY0" fmla="*/ 0 h 2886075"/>
              <a:gd name="connsiteX1" fmla="*/ 1154430 w 1600200"/>
              <a:gd name="connsiteY1" fmla="*/ 184785 h 2886075"/>
              <a:gd name="connsiteX2" fmla="*/ 695325 w 1600200"/>
              <a:gd name="connsiteY2" fmla="*/ 1644015 h 2886075"/>
              <a:gd name="connsiteX3" fmla="*/ 0 w 1600200"/>
              <a:gd name="connsiteY3" fmla="*/ 2886075 h 2886075"/>
              <a:gd name="connsiteX0" fmla="*/ 1653540 w 1653540"/>
              <a:gd name="connsiteY0" fmla="*/ 0 h 2794635"/>
              <a:gd name="connsiteX1" fmla="*/ 1207770 w 1653540"/>
              <a:gd name="connsiteY1" fmla="*/ 184785 h 2794635"/>
              <a:gd name="connsiteX2" fmla="*/ 748665 w 1653540"/>
              <a:gd name="connsiteY2" fmla="*/ 1644015 h 2794635"/>
              <a:gd name="connsiteX3" fmla="*/ 0 w 1653540"/>
              <a:gd name="connsiteY3" fmla="*/ 2794635 h 2794635"/>
              <a:gd name="connsiteX0" fmla="*/ 1653540 w 1653540"/>
              <a:gd name="connsiteY0" fmla="*/ 0 h 2794635"/>
              <a:gd name="connsiteX1" fmla="*/ 1207770 w 1653540"/>
              <a:gd name="connsiteY1" fmla="*/ 184785 h 2794635"/>
              <a:gd name="connsiteX2" fmla="*/ 748665 w 1653540"/>
              <a:gd name="connsiteY2" fmla="*/ 1644015 h 2794635"/>
              <a:gd name="connsiteX3" fmla="*/ 480696 w 1653540"/>
              <a:gd name="connsiteY3" fmla="*/ 2162379 h 2794635"/>
              <a:gd name="connsiteX4" fmla="*/ 0 w 1653540"/>
              <a:gd name="connsiteY4" fmla="*/ 2794635 h 2794635"/>
              <a:gd name="connsiteX0" fmla="*/ 2061210 w 2061210"/>
              <a:gd name="connsiteY0" fmla="*/ 0 h 2935605"/>
              <a:gd name="connsiteX1" fmla="*/ 1207770 w 2061210"/>
              <a:gd name="connsiteY1" fmla="*/ 325755 h 2935605"/>
              <a:gd name="connsiteX2" fmla="*/ 748665 w 2061210"/>
              <a:gd name="connsiteY2" fmla="*/ 1784985 h 2935605"/>
              <a:gd name="connsiteX3" fmla="*/ 480696 w 2061210"/>
              <a:gd name="connsiteY3" fmla="*/ 2303349 h 2935605"/>
              <a:gd name="connsiteX4" fmla="*/ 0 w 2061210"/>
              <a:gd name="connsiteY4" fmla="*/ 2935605 h 293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61210" h="2935605">
                <a:moveTo>
                  <a:pt x="2061210" y="0"/>
                </a:moveTo>
                <a:lnTo>
                  <a:pt x="1207770" y="325755"/>
                </a:lnTo>
                <a:lnTo>
                  <a:pt x="748665" y="1784985"/>
                </a:lnTo>
                <a:cubicBezTo>
                  <a:pt x="642832" y="1941263"/>
                  <a:pt x="586529" y="2147071"/>
                  <a:pt x="480696" y="2303349"/>
                </a:cubicBezTo>
                <a:lnTo>
                  <a:pt x="0" y="2935605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11"/>
          <p:cNvSpPr/>
          <p:nvPr/>
        </p:nvSpPr>
        <p:spPr>
          <a:xfrm>
            <a:off x="1555643" y="3493626"/>
            <a:ext cx="693420" cy="659130"/>
          </a:xfrm>
          <a:custGeom>
            <a:avLst/>
            <a:gdLst>
              <a:gd name="connsiteX0" fmla="*/ 0 w 693420"/>
              <a:gd name="connsiteY0" fmla="*/ 659130 h 659130"/>
              <a:gd name="connsiteX1" fmla="*/ 354330 w 693420"/>
              <a:gd name="connsiteY1" fmla="*/ 514350 h 659130"/>
              <a:gd name="connsiteX2" fmla="*/ 693420 w 693420"/>
              <a:gd name="connsiteY2" fmla="*/ 0 h 659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3420" h="659130">
                <a:moveTo>
                  <a:pt x="0" y="659130"/>
                </a:moveTo>
                <a:lnTo>
                  <a:pt x="354330" y="514350"/>
                </a:lnTo>
                <a:lnTo>
                  <a:pt x="693420" y="0"/>
                </a:lnTo>
              </a:path>
            </a:pathLst>
          </a:custGeom>
          <a:noFill/>
          <a:ln w="79375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12"/>
          <p:cNvSpPr/>
          <p:nvPr/>
        </p:nvSpPr>
        <p:spPr>
          <a:xfrm>
            <a:off x="2538623" y="3188826"/>
            <a:ext cx="384810" cy="259080"/>
          </a:xfrm>
          <a:custGeom>
            <a:avLst/>
            <a:gdLst>
              <a:gd name="connsiteX0" fmla="*/ 0 w 384810"/>
              <a:gd name="connsiteY0" fmla="*/ 0 h 259080"/>
              <a:gd name="connsiteX1" fmla="*/ 384810 w 38481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4810" h="259080">
                <a:moveTo>
                  <a:pt x="0" y="0"/>
                </a:moveTo>
                <a:lnTo>
                  <a:pt x="384810" y="25908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14"/>
          <p:cNvSpPr/>
          <p:nvPr/>
        </p:nvSpPr>
        <p:spPr>
          <a:xfrm>
            <a:off x="8715164" y="532291"/>
            <a:ext cx="416688" cy="474562"/>
          </a:xfrm>
          <a:custGeom>
            <a:avLst/>
            <a:gdLst>
              <a:gd name="connsiteX0" fmla="*/ 0 w 416688"/>
              <a:gd name="connsiteY0" fmla="*/ 0 h 474562"/>
              <a:gd name="connsiteX1" fmla="*/ 416688 w 416688"/>
              <a:gd name="connsiteY1" fmla="*/ 474562 h 474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6688" h="474562">
                <a:moveTo>
                  <a:pt x="0" y="0"/>
                </a:moveTo>
                <a:lnTo>
                  <a:pt x="416688" y="474562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 16"/>
          <p:cNvSpPr/>
          <p:nvPr/>
        </p:nvSpPr>
        <p:spPr>
          <a:xfrm>
            <a:off x="13981645" y="948980"/>
            <a:ext cx="2257063" cy="532435"/>
          </a:xfrm>
          <a:custGeom>
            <a:avLst/>
            <a:gdLst>
              <a:gd name="connsiteX0" fmla="*/ 0 w 2257063"/>
              <a:gd name="connsiteY0" fmla="*/ 0 h 532435"/>
              <a:gd name="connsiteX1" fmla="*/ 532435 w 2257063"/>
              <a:gd name="connsiteY1" fmla="*/ 196770 h 532435"/>
              <a:gd name="connsiteX2" fmla="*/ 914400 w 2257063"/>
              <a:gd name="connsiteY2" fmla="*/ 300942 h 532435"/>
              <a:gd name="connsiteX3" fmla="*/ 1180617 w 2257063"/>
              <a:gd name="connsiteY3" fmla="*/ 451413 h 532435"/>
              <a:gd name="connsiteX4" fmla="*/ 1805650 w 2257063"/>
              <a:gd name="connsiteY4" fmla="*/ 439838 h 532435"/>
              <a:gd name="connsiteX5" fmla="*/ 2257063 w 2257063"/>
              <a:gd name="connsiteY5" fmla="*/ 532435 h 532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57063" h="532435">
                <a:moveTo>
                  <a:pt x="0" y="0"/>
                </a:moveTo>
                <a:cubicBezTo>
                  <a:pt x="190017" y="73306"/>
                  <a:pt x="380035" y="146613"/>
                  <a:pt x="532435" y="196770"/>
                </a:cubicBezTo>
                <a:cubicBezTo>
                  <a:pt x="684835" y="246927"/>
                  <a:pt x="806370" y="258502"/>
                  <a:pt x="914400" y="300942"/>
                </a:cubicBezTo>
                <a:cubicBezTo>
                  <a:pt x="1022430" y="343383"/>
                  <a:pt x="1032075" y="428264"/>
                  <a:pt x="1180617" y="451413"/>
                </a:cubicBezTo>
                <a:cubicBezTo>
                  <a:pt x="1329159" y="474562"/>
                  <a:pt x="1626242" y="426334"/>
                  <a:pt x="1805650" y="439838"/>
                </a:cubicBezTo>
                <a:cubicBezTo>
                  <a:pt x="1985058" y="453342"/>
                  <a:pt x="2121060" y="492888"/>
                  <a:pt x="2257063" y="532435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Freeform 17"/>
          <p:cNvSpPr/>
          <p:nvPr/>
        </p:nvSpPr>
        <p:spPr>
          <a:xfrm>
            <a:off x="7360926" y="3067147"/>
            <a:ext cx="3773346" cy="2858947"/>
          </a:xfrm>
          <a:custGeom>
            <a:avLst/>
            <a:gdLst>
              <a:gd name="connsiteX0" fmla="*/ 0 w 3773346"/>
              <a:gd name="connsiteY0" fmla="*/ 0 h 2858947"/>
              <a:gd name="connsiteX1" fmla="*/ 289367 w 3773346"/>
              <a:gd name="connsiteY1" fmla="*/ 439838 h 2858947"/>
              <a:gd name="connsiteX2" fmla="*/ 567159 w 3773346"/>
              <a:gd name="connsiteY2" fmla="*/ 717631 h 2858947"/>
              <a:gd name="connsiteX3" fmla="*/ 671331 w 3773346"/>
              <a:gd name="connsiteY3" fmla="*/ 1215342 h 2858947"/>
              <a:gd name="connsiteX4" fmla="*/ 925974 w 3773346"/>
              <a:gd name="connsiteY4" fmla="*/ 1365813 h 2858947"/>
              <a:gd name="connsiteX5" fmla="*/ 1180617 w 3773346"/>
              <a:gd name="connsiteY5" fmla="*/ 1307939 h 2858947"/>
              <a:gd name="connsiteX6" fmla="*/ 1632030 w 3773346"/>
              <a:gd name="connsiteY6" fmla="*/ 1608881 h 2858947"/>
              <a:gd name="connsiteX7" fmla="*/ 2257063 w 3773346"/>
              <a:gd name="connsiteY7" fmla="*/ 1840375 h 2858947"/>
              <a:gd name="connsiteX8" fmla="*/ 2835797 w 3773346"/>
              <a:gd name="connsiteY8" fmla="*/ 2210765 h 2858947"/>
              <a:gd name="connsiteX9" fmla="*/ 3183038 w 3773346"/>
              <a:gd name="connsiteY9" fmla="*/ 2338086 h 2858947"/>
              <a:gd name="connsiteX10" fmla="*/ 3773346 w 3773346"/>
              <a:gd name="connsiteY10" fmla="*/ 2858947 h 2858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773346" h="2858947">
                <a:moveTo>
                  <a:pt x="0" y="0"/>
                </a:moveTo>
                <a:cubicBezTo>
                  <a:pt x="97420" y="160116"/>
                  <a:pt x="194841" y="320233"/>
                  <a:pt x="289367" y="439838"/>
                </a:cubicBezTo>
                <a:cubicBezTo>
                  <a:pt x="383893" y="559443"/>
                  <a:pt x="503498" y="588380"/>
                  <a:pt x="567159" y="717631"/>
                </a:cubicBezTo>
                <a:cubicBezTo>
                  <a:pt x="630820" y="846882"/>
                  <a:pt x="611529" y="1107312"/>
                  <a:pt x="671331" y="1215342"/>
                </a:cubicBezTo>
                <a:cubicBezTo>
                  <a:pt x="731133" y="1323372"/>
                  <a:pt x="841093" y="1350380"/>
                  <a:pt x="925974" y="1365813"/>
                </a:cubicBezTo>
                <a:cubicBezTo>
                  <a:pt x="1010855" y="1381246"/>
                  <a:pt x="1062941" y="1267428"/>
                  <a:pt x="1180617" y="1307939"/>
                </a:cubicBezTo>
                <a:cubicBezTo>
                  <a:pt x="1298293" y="1348450"/>
                  <a:pt x="1452622" y="1520142"/>
                  <a:pt x="1632030" y="1608881"/>
                </a:cubicBezTo>
                <a:cubicBezTo>
                  <a:pt x="1811438" y="1697620"/>
                  <a:pt x="2056435" y="1740061"/>
                  <a:pt x="2257063" y="1840375"/>
                </a:cubicBezTo>
                <a:cubicBezTo>
                  <a:pt x="2457691" y="1940689"/>
                  <a:pt x="2681468" y="2127813"/>
                  <a:pt x="2835797" y="2210765"/>
                </a:cubicBezTo>
                <a:cubicBezTo>
                  <a:pt x="2990126" y="2293717"/>
                  <a:pt x="3026780" y="2230056"/>
                  <a:pt x="3183038" y="2338086"/>
                </a:cubicBezTo>
                <a:cubicBezTo>
                  <a:pt x="3339296" y="2446116"/>
                  <a:pt x="3671103" y="2775995"/>
                  <a:pt x="3773346" y="2858947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/>
          <p:nvPr/>
        </p:nvSpPr>
        <p:spPr>
          <a:xfrm>
            <a:off x="4918667" y="4085719"/>
            <a:ext cx="10833904" cy="5314498"/>
          </a:xfrm>
          <a:custGeom>
            <a:avLst/>
            <a:gdLst>
              <a:gd name="connsiteX0" fmla="*/ 10475089 w 10475089"/>
              <a:gd name="connsiteY0" fmla="*/ 0 h 5314498"/>
              <a:gd name="connsiteX1" fmla="*/ 9549114 w 10475089"/>
              <a:gd name="connsiteY1" fmla="*/ 578734 h 5314498"/>
              <a:gd name="connsiteX2" fmla="*/ 8727312 w 10475089"/>
              <a:gd name="connsiteY2" fmla="*/ 1423686 h 5314498"/>
              <a:gd name="connsiteX3" fmla="*/ 8623140 w 10475089"/>
              <a:gd name="connsiteY3" fmla="*/ 1759352 h 5314498"/>
              <a:gd name="connsiteX4" fmla="*/ 8322198 w 10475089"/>
              <a:gd name="connsiteY4" fmla="*/ 2210765 h 5314498"/>
              <a:gd name="connsiteX5" fmla="*/ 7859211 w 10475089"/>
              <a:gd name="connsiteY5" fmla="*/ 2534856 h 5314498"/>
              <a:gd name="connsiteX6" fmla="*/ 7535119 w 10475089"/>
              <a:gd name="connsiteY6" fmla="*/ 2986269 h 5314498"/>
              <a:gd name="connsiteX7" fmla="*/ 7419373 w 10475089"/>
              <a:gd name="connsiteY7" fmla="*/ 4016415 h 5314498"/>
              <a:gd name="connsiteX8" fmla="*/ 7257327 w 10475089"/>
              <a:gd name="connsiteY8" fmla="*/ 4467828 h 5314498"/>
              <a:gd name="connsiteX9" fmla="*/ 7037408 w 10475089"/>
              <a:gd name="connsiteY9" fmla="*/ 4687747 h 5314498"/>
              <a:gd name="connsiteX10" fmla="*/ 6551271 w 10475089"/>
              <a:gd name="connsiteY10" fmla="*/ 4745621 h 5314498"/>
              <a:gd name="connsiteX11" fmla="*/ 6157732 w 10475089"/>
              <a:gd name="connsiteY11" fmla="*/ 5081286 h 5314498"/>
              <a:gd name="connsiteX12" fmla="*/ 5717894 w 10475089"/>
              <a:gd name="connsiteY12" fmla="*/ 5254907 h 5314498"/>
              <a:gd name="connsiteX13" fmla="*/ 5266482 w 10475089"/>
              <a:gd name="connsiteY13" fmla="*/ 5278056 h 5314498"/>
              <a:gd name="connsiteX14" fmla="*/ 4907666 w 10475089"/>
              <a:gd name="connsiteY14" fmla="*/ 4780345 h 5314498"/>
              <a:gd name="connsiteX15" fmla="*/ 4514127 w 10475089"/>
              <a:gd name="connsiteY15" fmla="*/ 4548851 h 5314498"/>
              <a:gd name="connsiteX16" fmla="*/ 4282633 w 10475089"/>
              <a:gd name="connsiteY16" fmla="*/ 4375231 h 5314498"/>
              <a:gd name="connsiteX17" fmla="*/ 3831221 w 10475089"/>
              <a:gd name="connsiteY17" fmla="*/ 3703899 h 5314498"/>
              <a:gd name="connsiteX18" fmla="*/ 3437682 w 10475089"/>
              <a:gd name="connsiteY18" fmla="*/ 3530279 h 5314498"/>
              <a:gd name="connsiteX19" fmla="*/ 3275636 w 10475089"/>
              <a:gd name="connsiteY19" fmla="*/ 3449256 h 5314498"/>
              <a:gd name="connsiteX20" fmla="*/ 3264061 w 10475089"/>
              <a:gd name="connsiteY20" fmla="*/ 3321934 h 5314498"/>
              <a:gd name="connsiteX21" fmla="*/ 3044142 w 10475089"/>
              <a:gd name="connsiteY21" fmla="*/ 3217762 h 5314498"/>
              <a:gd name="connsiteX22" fmla="*/ 2511707 w 10475089"/>
              <a:gd name="connsiteY22" fmla="*/ 2303362 h 5314498"/>
              <a:gd name="connsiteX23" fmla="*/ 1898249 w 10475089"/>
              <a:gd name="connsiteY23" fmla="*/ 2488557 h 5314498"/>
              <a:gd name="connsiteX24" fmla="*/ 868102 w 10475089"/>
              <a:gd name="connsiteY24" fmla="*/ 2673752 h 5314498"/>
              <a:gd name="connsiteX25" fmla="*/ 405114 w 10475089"/>
              <a:gd name="connsiteY25" fmla="*/ 2766350 h 5314498"/>
              <a:gd name="connsiteX26" fmla="*/ 0 w 10475089"/>
              <a:gd name="connsiteY26" fmla="*/ 2720051 h 5314498"/>
              <a:gd name="connsiteX0" fmla="*/ 10833904 w 10833904"/>
              <a:gd name="connsiteY0" fmla="*/ 0 h 5314498"/>
              <a:gd name="connsiteX1" fmla="*/ 9907929 w 10833904"/>
              <a:gd name="connsiteY1" fmla="*/ 578734 h 5314498"/>
              <a:gd name="connsiteX2" fmla="*/ 9086127 w 10833904"/>
              <a:gd name="connsiteY2" fmla="*/ 1423686 h 5314498"/>
              <a:gd name="connsiteX3" fmla="*/ 8981955 w 10833904"/>
              <a:gd name="connsiteY3" fmla="*/ 1759352 h 5314498"/>
              <a:gd name="connsiteX4" fmla="*/ 8681013 w 10833904"/>
              <a:gd name="connsiteY4" fmla="*/ 2210765 h 5314498"/>
              <a:gd name="connsiteX5" fmla="*/ 8218026 w 10833904"/>
              <a:gd name="connsiteY5" fmla="*/ 2534856 h 5314498"/>
              <a:gd name="connsiteX6" fmla="*/ 7893934 w 10833904"/>
              <a:gd name="connsiteY6" fmla="*/ 2986269 h 5314498"/>
              <a:gd name="connsiteX7" fmla="*/ 7778188 w 10833904"/>
              <a:gd name="connsiteY7" fmla="*/ 4016415 h 5314498"/>
              <a:gd name="connsiteX8" fmla="*/ 7616142 w 10833904"/>
              <a:gd name="connsiteY8" fmla="*/ 4467828 h 5314498"/>
              <a:gd name="connsiteX9" fmla="*/ 7396223 w 10833904"/>
              <a:gd name="connsiteY9" fmla="*/ 4687747 h 5314498"/>
              <a:gd name="connsiteX10" fmla="*/ 6910086 w 10833904"/>
              <a:gd name="connsiteY10" fmla="*/ 4745621 h 5314498"/>
              <a:gd name="connsiteX11" fmla="*/ 6516547 w 10833904"/>
              <a:gd name="connsiteY11" fmla="*/ 5081286 h 5314498"/>
              <a:gd name="connsiteX12" fmla="*/ 6076709 w 10833904"/>
              <a:gd name="connsiteY12" fmla="*/ 5254907 h 5314498"/>
              <a:gd name="connsiteX13" fmla="*/ 5625297 w 10833904"/>
              <a:gd name="connsiteY13" fmla="*/ 5278056 h 5314498"/>
              <a:gd name="connsiteX14" fmla="*/ 5266481 w 10833904"/>
              <a:gd name="connsiteY14" fmla="*/ 4780345 h 5314498"/>
              <a:gd name="connsiteX15" fmla="*/ 4872942 w 10833904"/>
              <a:gd name="connsiteY15" fmla="*/ 4548851 h 5314498"/>
              <a:gd name="connsiteX16" fmla="*/ 4641448 w 10833904"/>
              <a:gd name="connsiteY16" fmla="*/ 4375231 h 5314498"/>
              <a:gd name="connsiteX17" fmla="*/ 4190036 w 10833904"/>
              <a:gd name="connsiteY17" fmla="*/ 3703899 h 5314498"/>
              <a:gd name="connsiteX18" fmla="*/ 3796497 w 10833904"/>
              <a:gd name="connsiteY18" fmla="*/ 3530279 h 5314498"/>
              <a:gd name="connsiteX19" fmla="*/ 3634451 w 10833904"/>
              <a:gd name="connsiteY19" fmla="*/ 3449256 h 5314498"/>
              <a:gd name="connsiteX20" fmla="*/ 3622876 w 10833904"/>
              <a:gd name="connsiteY20" fmla="*/ 3321934 h 5314498"/>
              <a:gd name="connsiteX21" fmla="*/ 3402957 w 10833904"/>
              <a:gd name="connsiteY21" fmla="*/ 3217762 h 5314498"/>
              <a:gd name="connsiteX22" fmla="*/ 2870522 w 10833904"/>
              <a:gd name="connsiteY22" fmla="*/ 2303362 h 5314498"/>
              <a:gd name="connsiteX23" fmla="*/ 2257064 w 10833904"/>
              <a:gd name="connsiteY23" fmla="*/ 2488557 h 5314498"/>
              <a:gd name="connsiteX24" fmla="*/ 1226917 w 10833904"/>
              <a:gd name="connsiteY24" fmla="*/ 2673752 h 5314498"/>
              <a:gd name="connsiteX25" fmla="*/ 763929 w 10833904"/>
              <a:gd name="connsiteY25" fmla="*/ 2766350 h 5314498"/>
              <a:gd name="connsiteX26" fmla="*/ 0 w 10833904"/>
              <a:gd name="connsiteY26" fmla="*/ 2708476 h 5314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0833904" h="5314498">
                <a:moveTo>
                  <a:pt x="10833904" y="0"/>
                </a:moveTo>
                <a:cubicBezTo>
                  <a:pt x="10516564" y="170726"/>
                  <a:pt x="10199225" y="341453"/>
                  <a:pt x="9907929" y="578734"/>
                </a:cubicBezTo>
                <a:cubicBezTo>
                  <a:pt x="9616633" y="816015"/>
                  <a:pt x="9240456" y="1226916"/>
                  <a:pt x="9086127" y="1423686"/>
                </a:cubicBezTo>
                <a:cubicBezTo>
                  <a:pt x="8931798" y="1620456"/>
                  <a:pt x="9049474" y="1628172"/>
                  <a:pt x="8981955" y="1759352"/>
                </a:cubicBezTo>
                <a:cubicBezTo>
                  <a:pt x="8914436" y="1890532"/>
                  <a:pt x="8808334" y="2081514"/>
                  <a:pt x="8681013" y="2210765"/>
                </a:cubicBezTo>
                <a:cubicBezTo>
                  <a:pt x="8553691" y="2340016"/>
                  <a:pt x="8349206" y="2405605"/>
                  <a:pt x="8218026" y="2534856"/>
                </a:cubicBezTo>
                <a:cubicBezTo>
                  <a:pt x="8086846" y="2664107"/>
                  <a:pt x="7967240" y="2739342"/>
                  <a:pt x="7893934" y="2986269"/>
                </a:cubicBezTo>
                <a:cubicBezTo>
                  <a:pt x="7820628" y="3233196"/>
                  <a:pt x="7824487" y="3769489"/>
                  <a:pt x="7778188" y="4016415"/>
                </a:cubicBezTo>
                <a:cubicBezTo>
                  <a:pt x="7731889" y="4263341"/>
                  <a:pt x="7679803" y="4355939"/>
                  <a:pt x="7616142" y="4467828"/>
                </a:cubicBezTo>
                <a:cubicBezTo>
                  <a:pt x="7552481" y="4579717"/>
                  <a:pt x="7513899" y="4641448"/>
                  <a:pt x="7396223" y="4687747"/>
                </a:cubicBezTo>
                <a:cubicBezTo>
                  <a:pt x="7278547" y="4734046"/>
                  <a:pt x="7056699" y="4680031"/>
                  <a:pt x="6910086" y="4745621"/>
                </a:cubicBezTo>
                <a:cubicBezTo>
                  <a:pt x="6763473" y="4811211"/>
                  <a:pt x="6655443" y="4996405"/>
                  <a:pt x="6516547" y="5081286"/>
                </a:cubicBezTo>
                <a:cubicBezTo>
                  <a:pt x="6377651" y="5166167"/>
                  <a:pt x="6225251" y="5222112"/>
                  <a:pt x="6076709" y="5254907"/>
                </a:cubicBezTo>
                <a:cubicBezTo>
                  <a:pt x="5928167" y="5287702"/>
                  <a:pt x="5760335" y="5357150"/>
                  <a:pt x="5625297" y="5278056"/>
                </a:cubicBezTo>
                <a:cubicBezTo>
                  <a:pt x="5490259" y="5198962"/>
                  <a:pt x="5391873" y="4901879"/>
                  <a:pt x="5266481" y="4780345"/>
                </a:cubicBezTo>
                <a:cubicBezTo>
                  <a:pt x="5141088" y="4658811"/>
                  <a:pt x="4977114" y="4616370"/>
                  <a:pt x="4872942" y="4548851"/>
                </a:cubicBezTo>
                <a:cubicBezTo>
                  <a:pt x="4768770" y="4481332"/>
                  <a:pt x="4755266" y="4516056"/>
                  <a:pt x="4641448" y="4375231"/>
                </a:cubicBezTo>
                <a:cubicBezTo>
                  <a:pt x="4527630" y="4234406"/>
                  <a:pt x="4330861" y="3844724"/>
                  <a:pt x="4190036" y="3703899"/>
                </a:cubicBezTo>
                <a:cubicBezTo>
                  <a:pt x="4049211" y="3563074"/>
                  <a:pt x="3889094" y="3572719"/>
                  <a:pt x="3796497" y="3530279"/>
                </a:cubicBezTo>
                <a:cubicBezTo>
                  <a:pt x="3703900" y="3487839"/>
                  <a:pt x="3663388" y="3483980"/>
                  <a:pt x="3634451" y="3449256"/>
                </a:cubicBezTo>
                <a:cubicBezTo>
                  <a:pt x="3605514" y="3414532"/>
                  <a:pt x="3661458" y="3360516"/>
                  <a:pt x="3622876" y="3321934"/>
                </a:cubicBezTo>
                <a:cubicBezTo>
                  <a:pt x="3584294" y="3283352"/>
                  <a:pt x="3528349" y="3387524"/>
                  <a:pt x="3402957" y="3217762"/>
                </a:cubicBezTo>
                <a:cubicBezTo>
                  <a:pt x="3277565" y="3048000"/>
                  <a:pt x="3061504" y="2424896"/>
                  <a:pt x="2870522" y="2303362"/>
                </a:cubicBezTo>
                <a:cubicBezTo>
                  <a:pt x="2679540" y="2181828"/>
                  <a:pt x="2530998" y="2426825"/>
                  <a:pt x="2257064" y="2488557"/>
                </a:cubicBezTo>
                <a:cubicBezTo>
                  <a:pt x="1983130" y="2550289"/>
                  <a:pt x="1475773" y="2627453"/>
                  <a:pt x="1226917" y="2673752"/>
                </a:cubicBezTo>
                <a:cubicBezTo>
                  <a:pt x="978061" y="2720051"/>
                  <a:pt x="968415" y="2760563"/>
                  <a:pt x="763929" y="2766350"/>
                </a:cubicBezTo>
                <a:cubicBezTo>
                  <a:pt x="559443" y="2772137"/>
                  <a:pt x="75235" y="2704618"/>
                  <a:pt x="0" y="2708476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Freeform 20"/>
          <p:cNvSpPr/>
          <p:nvPr/>
        </p:nvSpPr>
        <p:spPr>
          <a:xfrm>
            <a:off x="1562009" y="6775261"/>
            <a:ext cx="3252486" cy="900099"/>
          </a:xfrm>
          <a:custGeom>
            <a:avLst/>
            <a:gdLst>
              <a:gd name="connsiteX0" fmla="*/ 3252486 w 3252486"/>
              <a:gd name="connsiteY0" fmla="*/ 18934 h 900099"/>
              <a:gd name="connsiteX1" fmla="*/ 2847372 w 3252486"/>
              <a:gd name="connsiteY1" fmla="*/ 18934 h 900099"/>
              <a:gd name="connsiteX2" fmla="*/ 2407534 w 3252486"/>
              <a:gd name="connsiteY2" fmla="*/ 215704 h 900099"/>
              <a:gd name="connsiteX3" fmla="*/ 1736203 w 3252486"/>
              <a:gd name="connsiteY3" fmla="*/ 724990 h 900099"/>
              <a:gd name="connsiteX4" fmla="*/ 1412111 w 3252486"/>
              <a:gd name="connsiteY4" fmla="*/ 898610 h 900099"/>
              <a:gd name="connsiteX5" fmla="*/ 856527 w 3252486"/>
              <a:gd name="connsiteY5" fmla="*/ 794438 h 900099"/>
              <a:gd name="connsiteX6" fmla="*/ 335666 w 3252486"/>
              <a:gd name="connsiteY6" fmla="*/ 551370 h 900099"/>
              <a:gd name="connsiteX7" fmla="*/ 69448 w 3252486"/>
              <a:gd name="connsiteY7" fmla="*/ 273577 h 900099"/>
              <a:gd name="connsiteX8" fmla="*/ 0 w 3252486"/>
              <a:gd name="connsiteY8" fmla="*/ 65233 h 900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52486" h="900099">
                <a:moveTo>
                  <a:pt x="3252486" y="18934"/>
                </a:moveTo>
                <a:cubicBezTo>
                  <a:pt x="3120341" y="2536"/>
                  <a:pt x="2988197" y="-13861"/>
                  <a:pt x="2847372" y="18934"/>
                </a:cubicBezTo>
                <a:cubicBezTo>
                  <a:pt x="2706547" y="51729"/>
                  <a:pt x="2592729" y="98028"/>
                  <a:pt x="2407534" y="215704"/>
                </a:cubicBezTo>
                <a:cubicBezTo>
                  <a:pt x="2222339" y="333380"/>
                  <a:pt x="1902107" y="611172"/>
                  <a:pt x="1736203" y="724990"/>
                </a:cubicBezTo>
                <a:cubicBezTo>
                  <a:pt x="1570299" y="838808"/>
                  <a:pt x="1558724" y="887035"/>
                  <a:pt x="1412111" y="898610"/>
                </a:cubicBezTo>
                <a:cubicBezTo>
                  <a:pt x="1265498" y="910185"/>
                  <a:pt x="1035934" y="852311"/>
                  <a:pt x="856527" y="794438"/>
                </a:cubicBezTo>
                <a:cubicBezTo>
                  <a:pt x="677119" y="736565"/>
                  <a:pt x="466846" y="638180"/>
                  <a:pt x="335666" y="551370"/>
                </a:cubicBezTo>
                <a:cubicBezTo>
                  <a:pt x="204486" y="464560"/>
                  <a:pt x="125392" y="354600"/>
                  <a:pt x="69448" y="273577"/>
                </a:cubicBezTo>
                <a:cubicBezTo>
                  <a:pt x="13504" y="192554"/>
                  <a:pt x="7716" y="99957"/>
                  <a:pt x="0" y="65233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21"/>
          <p:cNvSpPr/>
          <p:nvPr/>
        </p:nvSpPr>
        <p:spPr>
          <a:xfrm>
            <a:off x="6272905" y="3969972"/>
            <a:ext cx="1678329" cy="2731626"/>
          </a:xfrm>
          <a:custGeom>
            <a:avLst/>
            <a:gdLst>
              <a:gd name="connsiteX0" fmla="*/ 0 w 1678329"/>
              <a:gd name="connsiteY0" fmla="*/ 2731626 h 2731626"/>
              <a:gd name="connsiteX1" fmla="*/ 381965 w 1678329"/>
              <a:gd name="connsiteY1" fmla="*/ 2025570 h 2731626"/>
              <a:gd name="connsiteX2" fmla="*/ 636608 w 1678329"/>
              <a:gd name="connsiteY2" fmla="*/ 1331089 h 2731626"/>
              <a:gd name="connsiteX3" fmla="*/ 1122745 w 1678329"/>
              <a:gd name="connsiteY3" fmla="*/ 821803 h 2731626"/>
              <a:gd name="connsiteX4" fmla="*/ 1273215 w 1678329"/>
              <a:gd name="connsiteY4" fmla="*/ 486137 h 2731626"/>
              <a:gd name="connsiteX5" fmla="*/ 1493134 w 1678329"/>
              <a:gd name="connsiteY5" fmla="*/ 208345 h 2731626"/>
              <a:gd name="connsiteX6" fmla="*/ 1678329 w 1678329"/>
              <a:gd name="connsiteY6" fmla="*/ 0 h 2731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8329" h="2731626">
                <a:moveTo>
                  <a:pt x="0" y="2731626"/>
                </a:moveTo>
                <a:cubicBezTo>
                  <a:pt x="137932" y="2495309"/>
                  <a:pt x="275864" y="2258993"/>
                  <a:pt x="381965" y="2025570"/>
                </a:cubicBezTo>
                <a:cubicBezTo>
                  <a:pt x="488066" y="1792147"/>
                  <a:pt x="513145" y="1531717"/>
                  <a:pt x="636608" y="1331089"/>
                </a:cubicBezTo>
                <a:cubicBezTo>
                  <a:pt x="760071" y="1130461"/>
                  <a:pt x="1016644" y="962628"/>
                  <a:pt x="1122745" y="821803"/>
                </a:cubicBezTo>
                <a:cubicBezTo>
                  <a:pt x="1228846" y="680978"/>
                  <a:pt x="1211484" y="588380"/>
                  <a:pt x="1273215" y="486137"/>
                </a:cubicBezTo>
                <a:cubicBezTo>
                  <a:pt x="1334946" y="383894"/>
                  <a:pt x="1425615" y="289368"/>
                  <a:pt x="1493134" y="208345"/>
                </a:cubicBezTo>
                <a:cubicBezTo>
                  <a:pt x="1560653" y="127322"/>
                  <a:pt x="1653251" y="25078"/>
                  <a:pt x="1678329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Freeform 26"/>
          <p:cNvSpPr/>
          <p:nvPr/>
        </p:nvSpPr>
        <p:spPr>
          <a:xfrm>
            <a:off x="7187305" y="4421385"/>
            <a:ext cx="1111170" cy="1273215"/>
          </a:xfrm>
          <a:custGeom>
            <a:avLst/>
            <a:gdLst>
              <a:gd name="connsiteX0" fmla="*/ 0 w 1111170"/>
              <a:gd name="connsiteY0" fmla="*/ 1273215 h 1273215"/>
              <a:gd name="connsiteX1" fmla="*/ 428264 w 1111170"/>
              <a:gd name="connsiteY1" fmla="*/ 833377 h 1273215"/>
              <a:gd name="connsiteX2" fmla="*/ 879676 w 1111170"/>
              <a:gd name="connsiteY2" fmla="*/ 416689 h 1273215"/>
              <a:gd name="connsiteX3" fmla="*/ 1053296 w 1111170"/>
              <a:gd name="connsiteY3" fmla="*/ 231494 h 1273215"/>
              <a:gd name="connsiteX4" fmla="*/ 1111170 w 1111170"/>
              <a:gd name="connsiteY4" fmla="*/ 0 h 1273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1170" h="1273215">
                <a:moveTo>
                  <a:pt x="0" y="1273215"/>
                </a:moveTo>
                <a:cubicBezTo>
                  <a:pt x="140825" y="1124673"/>
                  <a:pt x="281651" y="976131"/>
                  <a:pt x="428264" y="833377"/>
                </a:cubicBezTo>
                <a:cubicBezTo>
                  <a:pt x="574877" y="690623"/>
                  <a:pt x="775504" y="517003"/>
                  <a:pt x="879676" y="416689"/>
                </a:cubicBezTo>
                <a:cubicBezTo>
                  <a:pt x="983848" y="316375"/>
                  <a:pt x="1014714" y="300942"/>
                  <a:pt x="1053296" y="231494"/>
                </a:cubicBezTo>
                <a:cubicBezTo>
                  <a:pt x="1091878" y="162046"/>
                  <a:pt x="1105383" y="38582"/>
                  <a:pt x="1111170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Freeform 29"/>
          <p:cNvSpPr/>
          <p:nvPr/>
        </p:nvSpPr>
        <p:spPr>
          <a:xfrm>
            <a:off x="6403073" y="5683026"/>
            <a:ext cx="784232" cy="1045163"/>
          </a:xfrm>
          <a:custGeom>
            <a:avLst/>
            <a:gdLst>
              <a:gd name="connsiteX0" fmla="*/ 31878 w 784232"/>
              <a:gd name="connsiteY0" fmla="*/ 1030146 h 1045163"/>
              <a:gd name="connsiteX1" fmla="*/ 55027 w 784232"/>
              <a:gd name="connsiteY1" fmla="*/ 960698 h 1045163"/>
              <a:gd name="connsiteX2" fmla="*/ 541164 w 784232"/>
              <a:gd name="connsiteY2" fmla="*/ 381964 h 1045163"/>
              <a:gd name="connsiteX3" fmla="*/ 784232 w 784232"/>
              <a:gd name="connsiteY3" fmla="*/ 0 h 104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4232" h="1045163">
                <a:moveTo>
                  <a:pt x="31878" y="1030146"/>
                </a:moveTo>
                <a:cubicBezTo>
                  <a:pt x="1012" y="1049437"/>
                  <a:pt x="-29854" y="1068728"/>
                  <a:pt x="55027" y="960698"/>
                </a:cubicBezTo>
                <a:cubicBezTo>
                  <a:pt x="139908" y="852668"/>
                  <a:pt x="419630" y="542080"/>
                  <a:pt x="541164" y="381964"/>
                </a:cubicBezTo>
                <a:cubicBezTo>
                  <a:pt x="662698" y="221848"/>
                  <a:pt x="745650" y="59802"/>
                  <a:pt x="784232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Freeform 30"/>
          <p:cNvSpPr/>
          <p:nvPr/>
        </p:nvSpPr>
        <p:spPr>
          <a:xfrm>
            <a:off x="5856217" y="8599846"/>
            <a:ext cx="3842795" cy="1562582"/>
          </a:xfrm>
          <a:custGeom>
            <a:avLst/>
            <a:gdLst>
              <a:gd name="connsiteX0" fmla="*/ 0 w 3842795"/>
              <a:gd name="connsiteY0" fmla="*/ 1562582 h 1562582"/>
              <a:gd name="connsiteX1" fmla="*/ 763929 w 3842795"/>
              <a:gd name="connsiteY1" fmla="*/ 1145894 h 1562582"/>
              <a:gd name="connsiteX2" fmla="*/ 1076445 w 3842795"/>
              <a:gd name="connsiteY2" fmla="*/ 914400 h 1562582"/>
              <a:gd name="connsiteX3" fmla="*/ 2048719 w 3842795"/>
              <a:gd name="connsiteY3" fmla="*/ 706056 h 1562582"/>
              <a:gd name="connsiteX4" fmla="*/ 2905245 w 3842795"/>
              <a:gd name="connsiteY4" fmla="*/ 486137 h 1562582"/>
              <a:gd name="connsiteX5" fmla="*/ 3437681 w 3842795"/>
              <a:gd name="connsiteY5" fmla="*/ 254643 h 1562582"/>
              <a:gd name="connsiteX6" fmla="*/ 3842795 w 3842795"/>
              <a:gd name="connsiteY6" fmla="*/ 0 h 156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842795" h="1562582">
                <a:moveTo>
                  <a:pt x="0" y="1562582"/>
                </a:moveTo>
                <a:cubicBezTo>
                  <a:pt x="292261" y="1408253"/>
                  <a:pt x="584522" y="1253924"/>
                  <a:pt x="763929" y="1145894"/>
                </a:cubicBezTo>
                <a:cubicBezTo>
                  <a:pt x="943337" y="1037864"/>
                  <a:pt x="862313" y="987706"/>
                  <a:pt x="1076445" y="914400"/>
                </a:cubicBezTo>
                <a:cubicBezTo>
                  <a:pt x="1290577" y="841094"/>
                  <a:pt x="1743919" y="777433"/>
                  <a:pt x="2048719" y="706056"/>
                </a:cubicBezTo>
                <a:cubicBezTo>
                  <a:pt x="2353519" y="634679"/>
                  <a:pt x="2673751" y="561373"/>
                  <a:pt x="2905245" y="486137"/>
                </a:cubicBezTo>
                <a:cubicBezTo>
                  <a:pt x="3136739" y="410901"/>
                  <a:pt x="3281423" y="335666"/>
                  <a:pt x="3437681" y="254643"/>
                </a:cubicBezTo>
                <a:cubicBezTo>
                  <a:pt x="3593939" y="173620"/>
                  <a:pt x="3777205" y="36653"/>
                  <a:pt x="3842795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2" name="Freeform 2381"/>
          <p:cNvSpPr/>
          <p:nvPr/>
        </p:nvSpPr>
        <p:spPr>
          <a:xfrm rot="18204622">
            <a:off x="25521744" y="14127966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Freeform 63"/>
          <p:cNvSpPr/>
          <p:nvPr/>
        </p:nvSpPr>
        <p:spPr>
          <a:xfrm>
            <a:off x="5053223" y="12351876"/>
            <a:ext cx="1645920" cy="4671060"/>
          </a:xfrm>
          <a:custGeom>
            <a:avLst/>
            <a:gdLst>
              <a:gd name="connsiteX0" fmla="*/ 1645920 w 1645920"/>
              <a:gd name="connsiteY0" fmla="*/ 0 h 4671060"/>
              <a:gd name="connsiteX1" fmla="*/ 1485900 w 1645920"/>
              <a:gd name="connsiteY1" fmla="*/ 30480 h 4671060"/>
              <a:gd name="connsiteX2" fmla="*/ 1394460 w 1645920"/>
              <a:gd name="connsiteY2" fmla="*/ 182880 h 4671060"/>
              <a:gd name="connsiteX3" fmla="*/ 1242060 w 1645920"/>
              <a:gd name="connsiteY3" fmla="*/ 358140 h 4671060"/>
              <a:gd name="connsiteX4" fmla="*/ 845820 w 1645920"/>
              <a:gd name="connsiteY4" fmla="*/ 1394460 h 4671060"/>
              <a:gd name="connsiteX5" fmla="*/ 830580 w 1645920"/>
              <a:gd name="connsiteY5" fmla="*/ 2400300 h 4671060"/>
              <a:gd name="connsiteX6" fmla="*/ 342900 w 1645920"/>
              <a:gd name="connsiteY6" fmla="*/ 3680460 h 4671060"/>
              <a:gd name="connsiteX7" fmla="*/ 0 w 1645920"/>
              <a:gd name="connsiteY7" fmla="*/ 4312920 h 4671060"/>
              <a:gd name="connsiteX8" fmla="*/ 76200 w 1645920"/>
              <a:gd name="connsiteY8" fmla="*/ 4061460 h 4671060"/>
              <a:gd name="connsiteX9" fmla="*/ 30480 w 1645920"/>
              <a:gd name="connsiteY9" fmla="*/ 4671060 h 467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45920" h="4671060">
                <a:moveTo>
                  <a:pt x="1645920" y="0"/>
                </a:moveTo>
                <a:lnTo>
                  <a:pt x="1485900" y="30480"/>
                </a:lnTo>
                <a:lnTo>
                  <a:pt x="1394460" y="182880"/>
                </a:lnTo>
                <a:lnTo>
                  <a:pt x="1242060" y="358140"/>
                </a:lnTo>
                <a:lnTo>
                  <a:pt x="845820" y="1394460"/>
                </a:lnTo>
                <a:lnTo>
                  <a:pt x="830580" y="2400300"/>
                </a:lnTo>
                <a:lnTo>
                  <a:pt x="342900" y="3680460"/>
                </a:lnTo>
                <a:lnTo>
                  <a:pt x="0" y="4312920"/>
                </a:lnTo>
                <a:lnTo>
                  <a:pt x="76200" y="4061460"/>
                </a:lnTo>
                <a:lnTo>
                  <a:pt x="30480" y="46710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Freeform 68"/>
          <p:cNvSpPr/>
          <p:nvPr/>
        </p:nvSpPr>
        <p:spPr>
          <a:xfrm>
            <a:off x="7804043" y="14058756"/>
            <a:ext cx="1958340" cy="716280"/>
          </a:xfrm>
          <a:custGeom>
            <a:avLst/>
            <a:gdLst>
              <a:gd name="connsiteX0" fmla="*/ 0 w 1958340"/>
              <a:gd name="connsiteY0" fmla="*/ 76200 h 716280"/>
              <a:gd name="connsiteX1" fmla="*/ 335280 w 1958340"/>
              <a:gd name="connsiteY1" fmla="*/ 266700 h 716280"/>
              <a:gd name="connsiteX2" fmla="*/ 937260 w 1958340"/>
              <a:gd name="connsiteY2" fmla="*/ 327660 h 716280"/>
              <a:gd name="connsiteX3" fmla="*/ 982980 w 1958340"/>
              <a:gd name="connsiteY3" fmla="*/ 83820 h 716280"/>
              <a:gd name="connsiteX4" fmla="*/ 1424940 w 1958340"/>
              <a:gd name="connsiteY4" fmla="*/ 137160 h 716280"/>
              <a:gd name="connsiteX5" fmla="*/ 1699260 w 1958340"/>
              <a:gd name="connsiteY5" fmla="*/ 0 h 716280"/>
              <a:gd name="connsiteX6" fmla="*/ 1958340 w 1958340"/>
              <a:gd name="connsiteY6" fmla="*/ 335280 h 716280"/>
              <a:gd name="connsiteX7" fmla="*/ 1699260 w 1958340"/>
              <a:gd name="connsiteY7" fmla="*/ 716280 h 716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8340" h="716280">
                <a:moveTo>
                  <a:pt x="0" y="76200"/>
                </a:moveTo>
                <a:lnTo>
                  <a:pt x="335280" y="266700"/>
                </a:lnTo>
                <a:lnTo>
                  <a:pt x="937260" y="327660"/>
                </a:lnTo>
                <a:lnTo>
                  <a:pt x="982980" y="83820"/>
                </a:lnTo>
                <a:lnTo>
                  <a:pt x="1424940" y="137160"/>
                </a:lnTo>
                <a:lnTo>
                  <a:pt x="1699260" y="0"/>
                </a:lnTo>
                <a:lnTo>
                  <a:pt x="1958340" y="335280"/>
                </a:lnTo>
                <a:lnTo>
                  <a:pt x="1699260" y="71628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" name="Freeform 70"/>
          <p:cNvSpPr/>
          <p:nvPr/>
        </p:nvSpPr>
        <p:spPr>
          <a:xfrm>
            <a:off x="8764163" y="14736936"/>
            <a:ext cx="579120" cy="220980"/>
          </a:xfrm>
          <a:custGeom>
            <a:avLst/>
            <a:gdLst>
              <a:gd name="connsiteX0" fmla="*/ 0 w 579120"/>
              <a:gd name="connsiteY0" fmla="*/ 0 h 220980"/>
              <a:gd name="connsiteX1" fmla="*/ 114300 w 579120"/>
              <a:gd name="connsiteY1" fmla="*/ 144780 h 220980"/>
              <a:gd name="connsiteX2" fmla="*/ 449580 w 579120"/>
              <a:gd name="connsiteY2" fmla="*/ 190500 h 220980"/>
              <a:gd name="connsiteX3" fmla="*/ 533400 w 579120"/>
              <a:gd name="connsiteY3" fmla="*/ 220980 h 220980"/>
              <a:gd name="connsiteX4" fmla="*/ 579120 w 579120"/>
              <a:gd name="connsiteY4" fmla="*/ 2286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9120" h="220980">
                <a:moveTo>
                  <a:pt x="0" y="0"/>
                </a:moveTo>
                <a:lnTo>
                  <a:pt x="114300" y="144780"/>
                </a:lnTo>
                <a:lnTo>
                  <a:pt x="449580" y="190500"/>
                </a:lnTo>
                <a:lnTo>
                  <a:pt x="533400" y="220980"/>
                </a:lnTo>
                <a:lnTo>
                  <a:pt x="579120" y="2286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Freeform 71"/>
          <p:cNvSpPr/>
          <p:nvPr/>
        </p:nvSpPr>
        <p:spPr>
          <a:xfrm>
            <a:off x="8741303" y="14348316"/>
            <a:ext cx="60960" cy="327660"/>
          </a:xfrm>
          <a:custGeom>
            <a:avLst/>
            <a:gdLst>
              <a:gd name="connsiteX0" fmla="*/ 60960 w 60960"/>
              <a:gd name="connsiteY0" fmla="*/ 327660 h 327660"/>
              <a:gd name="connsiteX1" fmla="*/ 0 w 60960"/>
              <a:gd name="connsiteY1" fmla="*/ 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327660">
                <a:moveTo>
                  <a:pt x="60960" y="327660"/>
                </a:moveTo>
                <a:lnTo>
                  <a:pt x="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3" name="Freeform 72"/>
          <p:cNvSpPr/>
          <p:nvPr/>
        </p:nvSpPr>
        <p:spPr>
          <a:xfrm>
            <a:off x="8794643" y="14447376"/>
            <a:ext cx="533400" cy="220980"/>
          </a:xfrm>
          <a:custGeom>
            <a:avLst/>
            <a:gdLst>
              <a:gd name="connsiteX0" fmla="*/ 0 w 533400"/>
              <a:gd name="connsiteY0" fmla="*/ 137160 h 220980"/>
              <a:gd name="connsiteX1" fmla="*/ 342900 w 533400"/>
              <a:gd name="connsiteY1" fmla="*/ 38100 h 220980"/>
              <a:gd name="connsiteX2" fmla="*/ 525780 w 533400"/>
              <a:gd name="connsiteY2" fmla="*/ 0 h 220980"/>
              <a:gd name="connsiteX3" fmla="*/ 533400 w 533400"/>
              <a:gd name="connsiteY3" fmla="*/ 22098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3400" h="220980">
                <a:moveTo>
                  <a:pt x="0" y="137160"/>
                </a:moveTo>
                <a:lnTo>
                  <a:pt x="342900" y="38100"/>
                </a:lnTo>
                <a:lnTo>
                  <a:pt x="525780" y="0"/>
                </a:lnTo>
                <a:lnTo>
                  <a:pt x="533400" y="22098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Freeform 73"/>
          <p:cNvSpPr/>
          <p:nvPr/>
        </p:nvSpPr>
        <p:spPr>
          <a:xfrm>
            <a:off x="9023243" y="14157816"/>
            <a:ext cx="53340" cy="419100"/>
          </a:xfrm>
          <a:custGeom>
            <a:avLst/>
            <a:gdLst>
              <a:gd name="connsiteX0" fmla="*/ 53340 w 53340"/>
              <a:gd name="connsiteY0" fmla="*/ 419100 h 419100"/>
              <a:gd name="connsiteX1" fmla="*/ 0 w 53340"/>
              <a:gd name="connsiteY1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419100">
                <a:moveTo>
                  <a:pt x="53340" y="419100"/>
                </a:moveTo>
                <a:lnTo>
                  <a:pt x="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5" name="Freeform 94"/>
          <p:cNvSpPr/>
          <p:nvPr/>
        </p:nvSpPr>
        <p:spPr>
          <a:xfrm>
            <a:off x="9305183" y="14371176"/>
            <a:ext cx="457200" cy="53340"/>
          </a:xfrm>
          <a:custGeom>
            <a:avLst/>
            <a:gdLst>
              <a:gd name="connsiteX0" fmla="*/ 0 w 457200"/>
              <a:gd name="connsiteY0" fmla="*/ 53340 h 53340"/>
              <a:gd name="connsiteX1" fmla="*/ 274320 w 457200"/>
              <a:gd name="connsiteY1" fmla="*/ 53340 h 53340"/>
              <a:gd name="connsiteX2" fmla="*/ 457200 w 457200"/>
              <a:gd name="connsiteY2" fmla="*/ 0 h 5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200" h="53340">
                <a:moveTo>
                  <a:pt x="0" y="53340"/>
                </a:moveTo>
                <a:lnTo>
                  <a:pt x="274320" y="53340"/>
                </a:lnTo>
                <a:lnTo>
                  <a:pt x="45720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Freeform 95"/>
          <p:cNvSpPr/>
          <p:nvPr/>
        </p:nvSpPr>
        <p:spPr>
          <a:xfrm>
            <a:off x="9389003" y="14150196"/>
            <a:ext cx="213360" cy="274320"/>
          </a:xfrm>
          <a:custGeom>
            <a:avLst/>
            <a:gdLst>
              <a:gd name="connsiteX0" fmla="*/ 0 w 213360"/>
              <a:gd name="connsiteY0" fmla="*/ 274320 h 274320"/>
              <a:gd name="connsiteX1" fmla="*/ 213360 w 21336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3360" h="274320">
                <a:moveTo>
                  <a:pt x="0" y="274320"/>
                </a:moveTo>
                <a:lnTo>
                  <a:pt x="21336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Freeform 98"/>
          <p:cNvSpPr/>
          <p:nvPr/>
        </p:nvSpPr>
        <p:spPr>
          <a:xfrm>
            <a:off x="16445123" y="14538816"/>
            <a:ext cx="1600200" cy="2834640"/>
          </a:xfrm>
          <a:custGeom>
            <a:avLst/>
            <a:gdLst>
              <a:gd name="connsiteX0" fmla="*/ 0 w 1600200"/>
              <a:gd name="connsiteY0" fmla="*/ 0 h 2834640"/>
              <a:gd name="connsiteX1" fmla="*/ 1600200 w 1600200"/>
              <a:gd name="connsiteY1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0" h="2834640">
                <a:moveTo>
                  <a:pt x="0" y="0"/>
                </a:moveTo>
                <a:lnTo>
                  <a:pt x="1600200" y="283464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4" name="Freeform 2383"/>
          <p:cNvSpPr/>
          <p:nvPr/>
        </p:nvSpPr>
        <p:spPr>
          <a:xfrm>
            <a:off x="15454523" y="8092296"/>
            <a:ext cx="3333316" cy="793058"/>
          </a:xfrm>
          <a:custGeom>
            <a:avLst/>
            <a:gdLst>
              <a:gd name="connsiteX0" fmla="*/ 0 w 3368040"/>
              <a:gd name="connsiteY0" fmla="*/ 0 h 746760"/>
              <a:gd name="connsiteX1" fmla="*/ 274320 w 3368040"/>
              <a:gd name="connsiteY1" fmla="*/ 426720 h 746760"/>
              <a:gd name="connsiteX2" fmla="*/ 1310640 w 3368040"/>
              <a:gd name="connsiteY2" fmla="*/ 518160 h 746760"/>
              <a:gd name="connsiteX3" fmla="*/ 2026920 w 3368040"/>
              <a:gd name="connsiteY3" fmla="*/ 548640 h 746760"/>
              <a:gd name="connsiteX4" fmla="*/ 2377440 w 3368040"/>
              <a:gd name="connsiteY4" fmla="*/ 716280 h 746760"/>
              <a:gd name="connsiteX5" fmla="*/ 3368040 w 3368040"/>
              <a:gd name="connsiteY5" fmla="*/ 746760 h 746760"/>
              <a:gd name="connsiteX0" fmla="*/ 0 w 3333316"/>
              <a:gd name="connsiteY0" fmla="*/ 0 h 793058"/>
              <a:gd name="connsiteX1" fmla="*/ 274320 w 3333316"/>
              <a:gd name="connsiteY1" fmla="*/ 426720 h 793058"/>
              <a:gd name="connsiteX2" fmla="*/ 1310640 w 3333316"/>
              <a:gd name="connsiteY2" fmla="*/ 518160 h 793058"/>
              <a:gd name="connsiteX3" fmla="*/ 2026920 w 3333316"/>
              <a:gd name="connsiteY3" fmla="*/ 548640 h 793058"/>
              <a:gd name="connsiteX4" fmla="*/ 2377440 w 3333316"/>
              <a:gd name="connsiteY4" fmla="*/ 716280 h 793058"/>
              <a:gd name="connsiteX5" fmla="*/ 3333316 w 3333316"/>
              <a:gd name="connsiteY5" fmla="*/ 793058 h 793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33316" h="793058">
                <a:moveTo>
                  <a:pt x="0" y="0"/>
                </a:moveTo>
                <a:lnTo>
                  <a:pt x="274320" y="426720"/>
                </a:lnTo>
                <a:lnTo>
                  <a:pt x="1310640" y="518160"/>
                </a:lnTo>
                <a:lnTo>
                  <a:pt x="2026920" y="548640"/>
                </a:lnTo>
                <a:lnTo>
                  <a:pt x="2377440" y="716280"/>
                </a:lnTo>
                <a:cubicBezTo>
                  <a:pt x="2707640" y="726440"/>
                  <a:pt x="3003116" y="782898"/>
                  <a:pt x="3333316" y="793058"/>
                </a:cubicBez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5" name="Freeform 2384"/>
          <p:cNvSpPr/>
          <p:nvPr/>
        </p:nvSpPr>
        <p:spPr>
          <a:xfrm>
            <a:off x="17631937" y="7757015"/>
            <a:ext cx="291465" cy="920115"/>
          </a:xfrm>
          <a:custGeom>
            <a:avLst/>
            <a:gdLst>
              <a:gd name="connsiteX0" fmla="*/ 0 w 289560"/>
              <a:gd name="connsiteY0" fmla="*/ 975360 h 975360"/>
              <a:gd name="connsiteX1" fmla="*/ 0 w 289560"/>
              <a:gd name="connsiteY1" fmla="*/ 381000 h 975360"/>
              <a:gd name="connsiteX2" fmla="*/ 289560 w 289560"/>
              <a:gd name="connsiteY2" fmla="*/ 0 h 975360"/>
              <a:gd name="connsiteX0" fmla="*/ 0 w 291465"/>
              <a:gd name="connsiteY0" fmla="*/ 920115 h 920115"/>
              <a:gd name="connsiteX1" fmla="*/ 1905 w 291465"/>
              <a:gd name="connsiteY1" fmla="*/ 381000 h 920115"/>
              <a:gd name="connsiteX2" fmla="*/ 291465 w 291465"/>
              <a:gd name="connsiteY2" fmla="*/ 0 h 92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1465" h="920115">
                <a:moveTo>
                  <a:pt x="0" y="920115"/>
                </a:moveTo>
                <a:lnTo>
                  <a:pt x="1905" y="381000"/>
                </a:lnTo>
                <a:lnTo>
                  <a:pt x="291465" y="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6" name="Freeform 2385"/>
          <p:cNvSpPr/>
          <p:nvPr/>
        </p:nvSpPr>
        <p:spPr>
          <a:xfrm>
            <a:off x="12741803" y="7970376"/>
            <a:ext cx="2987040" cy="975360"/>
          </a:xfrm>
          <a:custGeom>
            <a:avLst/>
            <a:gdLst>
              <a:gd name="connsiteX0" fmla="*/ 0 w 2987040"/>
              <a:gd name="connsiteY0" fmla="*/ 0 h 975360"/>
              <a:gd name="connsiteX1" fmla="*/ 929640 w 2987040"/>
              <a:gd name="connsiteY1" fmla="*/ 716280 h 975360"/>
              <a:gd name="connsiteX2" fmla="*/ 1295400 w 2987040"/>
              <a:gd name="connsiteY2" fmla="*/ 975360 h 975360"/>
              <a:gd name="connsiteX3" fmla="*/ 1905000 w 2987040"/>
              <a:gd name="connsiteY3" fmla="*/ 563880 h 975360"/>
              <a:gd name="connsiteX4" fmla="*/ 2987040 w 2987040"/>
              <a:gd name="connsiteY4" fmla="*/ 533400 h 975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87040" h="975360">
                <a:moveTo>
                  <a:pt x="0" y="0"/>
                </a:moveTo>
                <a:lnTo>
                  <a:pt x="929640" y="716280"/>
                </a:lnTo>
                <a:lnTo>
                  <a:pt x="1295400" y="975360"/>
                </a:lnTo>
                <a:lnTo>
                  <a:pt x="1905000" y="563880"/>
                </a:lnTo>
                <a:lnTo>
                  <a:pt x="2987040" y="53340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7" name="Freeform 2386"/>
          <p:cNvSpPr/>
          <p:nvPr/>
        </p:nvSpPr>
        <p:spPr>
          <a:xfrm>
            <a:off x="13701923" y="6263496"/>
            <a:ext cx="1737360" cy="1615440"/>
          </a:xfrm>
          <a:custGeom>
            <a:avLst/>
            <a:gdLst>
              <a:gd name="connsiteX0" fmla="*/ 0 w 1737360"/>
              <a:gd name="connsiteY0" fmla="*/ 0 h 1615440"/>
              <a:gd name="connsiteX1" fmla="*/ 1600200 w 1737360"/>
              <a:gd name="connsiteY1" fmla="*/ 1325880 h 1615440"/>
              <a:gd name="connsiteX2" fmla="*/ 1737360 w 1737360"/>
              <a:gd name="connsiteY2" fmla="*/ 1615440 h 1615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7360" h="1615440">
                <a:moveTo>
                  <a:pt x="0" y="0"/>
                </a:moveTo>
                <a:lnTo>
                  <a:pt x="1600200" y="1325880"/>
                </a:lnTo>
                <a:lnTo>
                  <a:pt x="1737360" y="161544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17" name="Group 2416"/>
          <p:cNvGrpSpPr/>
          <p:nvPr/>
        </p:nvGrpSpPr>
        <p:grpSpPr>
          <a:xfrm>
            <a:off x="20484268" y="5066260"/>
            <a:ext cx="4103740" cy="3619500"/>
            <a:chOff x="8880740" y="2941320"/>
            <a:chExt cx="4103740" cy="3619500"/>
          </a:xfrm>
        </p:grpSpPr>
        <p:sp>
          <p:nvSpPr>
            <p:cNvPr id="2176" name="Freeform 2175"/>
            <p:cNvSpPr/>
            <p:nvPr/>
          </p:nvSpPr>
          <p:spPr>
            <a:xfrm>
              <a:off x="11323320" y="3550920"/>
              <a:ext cx="1661160" cy="2141220"/>
            </a:xfrm>
            <a:custGeom>
              <a:avLst/>
              <a:gdLst>
                <a:gd name="connsiteX0" fmla="*/ 1546860 w 1661160"/>
                <a:gd name="connsiteY0" fmla="*/ 1181100 h 2141220"/>
                <a:gd name="connsiteX1" fmla="*/ 0 w 1661160"/>
                <a:gd name="connsiteY1" fmla="*/ 754380 h 2141220"/>
                <a:gd name="connsiteX2" fmla="*/ 518160 w 1661160"/>
                <a:gd name="connsiteY2" fmla="*/ 586740 h 2141220"/>
                <a:gd name="connsiteX3" fmla="*/ 640080 w 1661160"/>
                <a:gd name="connsiteY3" fmla="*/ 289560 h 2141220"/>
                <a:gd name="connsiteX4" fmla="*/ 601980 w 1661160"/>
                <a:gd name="connsiteY4" fmla="*/ 0 h 2141220"/>
                <a:gd name="connsiteX5" fmla="*/ 1661160 w 1661160"/>
                <a:gd name="connsiteY5" fmla="*/ 167640 h 2141220"/>
                <a:gd name="connsiteX6" fmla="*/ 1531620 w 1661160"/>
                <a:gd name="connsiteY6" fmla="*/ 883920 h 2141220"/>
                <a:gd name="connsiteX7" fmla="*/ 1577340 w 1661160"/>
                <a:gd name="connsiteY7" fmla="*/ 2141220 h 214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1160" h="2141220">
                  <a:moveTo>
                    <a:pt x="1546860" y="1181100"/>
                  </a:moveTo>
                  <a:lnTo>
                    <a:pt x="0" y="754380"/>
                  </a:lnTo>
                  <a:lnTo>
                    <a:pt x="518160" y="586740"/>
                  </a:lnTo>
                  <a:lnTo>
                    <a:pt x="640080" y="289560"/>
                  </a:lnTo>
                  <a:lnTo>
                    <a:pt x="601980" y="0"/>
                  </a:lnTo>
                  <a:lnTo>
                    <a:pt x="1661160" y="167640"/>
                  </a:lnTo>
                  <a:lnTo>
                    <a:pt x="1531620" y="883920"/>
                  </a:lnTo>
                  <a:lnTo>
                    <a:pt x="1577340" y="21412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7" name="Freeform 2176"/>
            <p:cNvSpPr/>
            <p:nvPr/>
          </p:nvSpPr>
          <p:spPr>
            <a:xfrm>
              <a:off x="12047220" y="3147060"/>
              <a:ext cx="411480" cy="1432560"/>
            </a:xfrm>
            <a:custGeom>
              <a:avLst/>
              <a:gdLst>
                <a:gd name="connsiteX0" fmla="*/ 60960 w 411480"/>
                <a:gd name="connsiteY0" fmla="*/ 0 h 1432560"/>
                <a:gd name="connsiteX1" fmla="*/ 0 w 411480"/>
                <a:gd name="connsiteY1" fmla="*/ 60960 h 1432560"/>
                <a:gd name="connsiteX2" fmla="*/ 411480 w 411480"/>
                <a:gd name="connsiteY2" fmla="*/ 320040 h 1432560"/>
                <a:gd name="connsiteX3" fmla="*/ 236220 w 411480"/>
                <a:gd name="connsiteY3" fmla="*/ 1051560 h 1432560"/>
                <a:gd name="connsiteX4" fmla="*/ 114300 w 411480"/>
                <a:gd name="connsiteY4" fmla="*/ 1028700 h 1432560"/>
                <a:gd name="connsiteX5" fmla="*/ 213360 w 411480"/>
                <a:gd name="connsiteY5" fmla="*/ 1432560 h 143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480" h="1432560">
                  <a:moveTo>
                    <a:pt x="60960" y="0"/>
                  </a:moveTo>
                  <a:lnTo>
                    <a:pt x="0" y="60960"/>
                  </a:lnTo>
                  <a:lnTo>
                    <a:pt x="411480" y="320040"/>
                  </a:lnTo>
                  <a:lnTo>
                    <a:pt x="236220" y="1051560"/>
                  </a:lnTo>
                  <a:lnTo>
                    <a:pt x="114300" y="1028700"/>
                  </a:lnTo>
                  <a:lnTo>
                    <a:pt x="213360" y="14325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8" name="Freeform 2177"/>
            <p:cNvSpPr/>
            <p:nvPr/>
          </p:nvSpPr>
          <p:spPr>
            <a:xfrm>
              <a:off x="12268200" y="4191000"/>
              <a:ext cx="586740" cy="228600"/>
            </a:xfrm>
            <a:custGeom>
              <a:avLst/>
              <a:gdLst>
                <a:gd name="connsiteX0" fmla="*/ 0 w 586740"/>
                <a:gd name="connsiteY0" fmla="*/ 0 h 228600"/>
                <a:gd name="connsiteX1" fmla="*/ 586740 w 586740"/>
                <a:gd name="connsiteY1" fmla="*/ 2286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740" h="228600">
                  <a:moveTo>
                    <a:pt x="0" y="0"/>
                  </a:moveTo>
                  <a:lnTo>
                    <a:pt x="586740" y="228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9" name="Freeform 2178"/>
            <p:cNvSpPr/>
            <p:nvPr/>
          </p:nvSpPr>
          <p:spPr>
            <a:xfrm>
              <a:off x="12260580" y="4754880"/>
              <a:ext cx="601980" cy="190500"/>
            </a:xfrm>
            <a:custGeom>
              <a:avLst/>
              <a:gdLst>
                <a:gd name="connsiteX0" fmla="*/ 0 w 601980"/>
                <a:gd name="connsiteY0" fmla="*/ 0 h 190500"/>
                <a:gd name="connsiteX1" fmla="*/ 601980 w 601980"/>
                <a:gd name="connsiteY1" fmla="*/ 190500 h 190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1980" h="190500">
                  <a:moveTo>
                    <a:pt x="0" y="0"/>
                  </a:moveTo>
                  <a:lnTo>
                    <a:pt x="601980" y="1905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0" name="Freeform 2179"/>
            <p:cNvSpPr/>
            <p:nvPr/>
          </p:nvSpPr>
          <p:spPr>
            <a:xfrm>
              <a:off x="12359640" y="5204460"/>
              <a:ext cx="533400" cy="0"/>
            </a:xfrm>
            <a:custGeom>
              <a:avLst/>
              <a:gdLst>
                <a:gd name="connsiteX0" fmla="*/ 0 w 533400"/>
                <a:gd name="connsiteY0" fmla="*/ 0 h 0"/>
                <a:gd name="connsiteX1" fmla="*/ 533400 w 533400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0">
                  <a:moveTo>
                    <a:pt x="0" y="0"/>
                  </a:moveTo>
                  <a:lnTo>
                    <a:pt x="53340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2" name="Freeform 2181"/>
            <p:cNvSpPr/>
            <p:nvPr/>
          </p:nvSpPr>
          <p:spPr>
            <a:xfrm>
              <a:off x="12077700" y="4541520"/>
              <a:ext cx="99060" cy="670560"/>
            </a:xfrm>
            <a:custGeom>
              <a:avLst/>
              <a:gdLst>
                <a:gd name="connsiteX0" fmla="*/ 60960 w 99060"/>
                <a:gd name="connsiteY0" fmla="*/ 0 h 670560"/>
                <a:gd name="connsiteX1" fmla="*/ 38100 w 99060"/>
                <a:gd name="connsiteY1" fmla="*/ 121920 h 670560"/>
                <a:gd name="connsiteX2" fmla="*/ 99060 w 99060"/>
                <a:gd name="connsiteY2" fmla="*/ 381000 h 670560"/>
                <a:gd name="connsiteX3" fmla="*/ 0 w 99060"/>
                <a:gd name="connsiteY3" fmla="*/ 670560 h 67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060" h="670560">
                  <a:moveTo>
                    <a:pt x="60960" y="0"/>
                  </a:moveTo>
                  <a:lnTo>
                    <a:pt x="38100" y="121920"/>
                  </a:lnTo>
                  <a:lnTo>
                    <a:pt x="99060" y="381000"/>
                  </a:lnTo>
                  <a:lnTo>
                    <a:pt x="0" y="6705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3" name="Freeform 2182"/>
            <p:cNvSpPr/>
            <p:nvPr/>
          </p:nvSpPr>
          <p:spPr>
            <a:xfrm>
              <a:off x="11795760" y="5173980"/>
              <a:ext cx="228600" cy="175260"/>
            </a:xfrm>
            <a:custGeom>
              <a:avLst/>
              <a:gdLst>
                <a:gd name="connsiteX0" fmla="*/ 228600 w 228600"/>
                <a:gd name="connsiteY0" fmla="*/ 0 h 175260"/>
                <a:gd name="connsiteX1" fmla="*/ 0 w 228600"/>
                <a:gd name="connsiteY1" fmla="*/ 175260 h 17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0" h="175260">
                  <a:moveTo>
                    <a:pt x="228600" y="0"/>
                  </a:moveTo>
                  <a:lnTo>
                    <a:pt x="0" y="17526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4" name="Freeform 2183"/>
            <p:cNvSpPr/>
            <p:nvPr/>
          </p:nvSpPr>
          <p:spPr>
            <a:xfrm>
              <a:off x="11132820" y="4732020"/>
              <a:ext cx="685800" cy="1104900"/>
            </a:xfrm>
            <a:custGeom>
              <a:avLst/>
              <a:gdLst>
                <a:gd name="connsiteX0" fmla="*/ 83820 w 685800"/>
                <a:gd name="connsiteY0" fmla="*/ 0 h 1104900"/>
                <a:gd name="connsiteX1" fmla="*/ 0 w 685800"/>
                <a:gd name="connsiteY1" fmla="*/ 121920 h 1104900"/>
                <a:gd name="connsiteX2" fmla="*/ 30480 w 685800"/>
                <a:gd name="connsiteY2" fmla="*/ 586740 h 1104900"/>
                <a:gd name="connsiteX3" fmla="*/ 213360 w 685800"/>
                <a:gd name="connsiteY3" fmla="*/ 922020 h 1104900"/>
                <a:gd name="connsiteX4" fmla="*/ 335280 w 685800"/>
                <a:gd name="connsiteY4" fmla="*/ 1104900 h 1104900"/>
                <a:gd name="connsiteX5" fmla="*/ 487680 w 685800"/>
                <a:gd name="connsiteY5" fmla="*/ 1104900 h 1104900"/>
                <a:gd name="connsiteX6" fmla="*/ 685800 w 685800"/>
                <a:gd name="connsiteY6" fmla="*/ 1036320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5800" h="1104900">
                  <a:moveTo>
                    <a:pt x="83820" y="0"/>
                  </a:moveTo>
                  <a:lnTo>
                    <a:pt x="0" y="121920"/>
                  </a:lnTo>
                  <a:lnTo>
                    <a:pt x="30480" y="586740"/>
                  </a:lnTo>
                  <a:lnTo>
                    <a:pt x="213360" y="922020"/>
                  </a:lnTo>
                  <a:lnTo>
                    <a:pt x="335280" y="1104900"/>
                  </a:lnTo>
                  <a:lnTo>
                    <a:pt x="487680" y="1104900"/>
                  </a:lnTo>
                  <a:lnTo>
                    <a:pt x="685800" y="10363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5" name="Freeform 2184"/>
            <p:cNvSpPr/>
            <p:nvPr/>
          </p:nvSpPr>
          <p:spPr>
            <a:xfrm>
              <a:off x="10972800" y="5661660"/>
              <a:ext cx="1196340" cy="822960"/>
            </a:xfrm>
            <a:custGeom>
              <a:avLst/>
              <a:gdLst>
                <a:gd name="connsiteX0" fmla="*/ 1196340 w 1196340"/>
                <a:gd name="connsiteY0" fmla="*/ 701040 h 822960"/>
                <a:gd name="connsiteX1" fmla="*/ 822960 w 1196340"/>
                <a:gd name="connsiteY1" fmla="*/ 822960 h 822960"/>
                <a:gd name="connsiteX2" fmla="*/ 0 w 1196340"/>
                <a:gd name="connsiteY2" fmla="*/ 281940 h 822960"/>
                <a:gd name="connsiteX3" fmla="*/ 60960 w 1196340"/>
                <a:gd name="connsiteY3" fmla="*/ 198120 h 822960"/>
                <a:gd name="connsiteX4" fmla="*/ 259080 w 1196340"/>
                <a:gd name="connsiteY4" fmla="*/ 152400 h 822960"/>
                <a:gd name="connsiteX5" fmla="*/ 373380 w 1196340"/>
                <a:gd name="connsiteY5" fmla="*/ 0 h 822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6340" h="822960">
                  <a:moveTo>
                    <a:pt x="1196340" y="701040"/>
                  </a:moveTo>
                  <a:lnTo>
                    <a:pt x="822960" y="822960"/>
                  </a:lnTo>
                  <a:lnTo>
                    <a:pt x="0" y="281940"/>
                  </a:lnTo>
                  <a:lnTo>
                    <a:pt x="60960" y="198120"/>
                  </a:lnTo>
                  <a:lnTo>
                    <a:pt x="259080" y="152400"/>
                  </a:lnTo>
                  <a:lnTo>
                    <a:pt x="37338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6" name="Freeform 2185"/>
            <p:cNvSpPr/>
            <p:nvPr/>
          </p:nvSpPr>
          <p:spPr>
            <a:xfrm>
              <a:off x="11513820" y="5836920"/>
              <a:ext cx="60960" cy="449580"/>
            </a:xfrm>
            <a:custGeom>
              <a:avLst/>
              <a:gdLst>
                <a:gd name="connsiteX0" fmla="*/ 60960 w 60960"/>
                <a:gd name="connsiteY0" fmla="*/ 0 h 449580"/>
                <a:gd name="connsiteX1" fmla="*/ 0 w 60960"/>
                <a:gd name="connsiteY1" fmla="*/ 449580 h 44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449580">
                  <a:moveTo>
                    <a:pt x="60960" y="0"/>
                  </a:moveTo>
                  <a:lnTo>
                    <a:pt x="0" y="44958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7" name="Freeform 2186"/>
            <p:cNvSpPr/>
            <p:nvPr/>
          </p:nvSpPr>
          <p:spPr>
            <a:xfrm>
              <a:off x="11269980" y="5737860"/>
              <a:ext cx="0" cy="396240"/>
            </a:xfrm>
            <a:custGeom>
              <a:avLst/>
              <a:gdLst>
                <a:gd name="connsiteX0" fmla="*/ 0 w 0"/>
                <a:gd name="connsiteY0" fmla="*/ 0 h 396240"/>
                <a:gd name="connsiteX1" fmla="*/ 0 w 0"/>
                <a:gd name="connsiteY1" fmla="*/ 396240 h 39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396240">
                  <a:moveTo>
                    <a:pt x="0" y="0"/>
                  </a:moveTo>
                  <a:lnTo>
                    <a:pt x="0" y="3962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8" name="Freeform 2187"/>
            <p:cNvSpPr/>
            <p:nvPr/>
          </p:nvSpPr>
          <p:spPr>
            <a:xfrm>
              <a:off x="10850880" y="5440680"/>
              <a:ext cx="388620" cy="228600"/>
            </a:xfrm>
            <a:custGeom>
              <a:avLst/>
              <a:gdLst>
                <a:gd name="connsiteX0" fmla="*/ 0 w 388620"/>
                <a:gd name="connsiteY0" fmla="*/ 228600 h 228600"/>
                <a:gd name="connsiteX1" fmla="*/ 53340 w 388620"/>
                <a:gd name="connsiteY1" fmla="*/ 99060 h 228600"/>
                <a:gd name="connsiteX2" fmla="*/ 388620 w 388620"/>
                <a:gd name="connsiteY2" fmla="*/ 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8620" h="228600">
                  <a:moveTo>
                    <a:pt x="0" y="228600"/>
                  </a:moveTo>
                  <a:lnTo>
                    <a:pt x="53340" y="99060"/>
                  </a:lnTo>
                  <a:lnTo>
                    <a:pt x="3886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9" name="Freeform 2188"/>
            <p:cNvSpPr/>
            <p:nvPr/>
          </p:nvSpPr>
          <p:spPr>
            <a:xfrm>
              <a:off x="10751820" y="5135880"/>
              <a:ext cx="388620" cy="144780"/>
            </a:xfrm>
            <a:custGeom>
              <a:avLst/>
              <a:gdLst>
                <a:gd name="connsiteX0" fmla="*/ 0 w 388620"/>
                <a:gd name="connsiteY0" fmla="*/ 144780 h 144780"/>
                <a:gd name="connsiteX1" fmla="*/ 388620 w 388620"/>
                <a:gd name="connsiteY1" fmla="*/ 0 h 144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8620" h="144780">
                  <a:moveTo>
                    <a:pt x="0" y="144780"/>
                  </a:moveTo>
                  <a:lnTo>
                    <a:pt x="38862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3" name="Freeform 2202"/>
            <p:cNvSpPr/>
            <p:nvPr/>
          </p:nvSpPr>
          <p:spPr>
            <a:xfrm>
              <a:off x="9913620" y="5669280"/>
              <a:ext cx="746760" cy="228600"/>
            </a:xfrm>
            <a:custGeom>
              <a:avLst/>
              <a:gdLst>
                <a:gd name="connsiteX0" fmla="*/ 0 w 746760"/>
                <a:gd name="connsiteY0" fmla="*/ 0 h 228600"/>
                <a:gd name="connsiteX1" fmla="*/ 289560 w 746760"/>
                <a:gd name="connsiteY1" fmla="*/ 228600 h 228600"/>
                <a:gd name="connsiteX2" fmla="*/ 746760 w 746760"/>
                <a:gd name="connsiteY2" fmla="*/ 8382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6760" h="228600">
                  <a:moveTo>
                    <a:pt x="0" y="0"/>
                  </a:moveTo>
                  <a:lnTo>
                    <a:pt x="289560" y="228600"/>
                  </a:lnTo>
                  <a:lnTo>
                    <a:pt x="746760" y="838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6" name="Freeform 2215"/>
            <p:cNvSpPr/>
            <p:nvPr/>
          </p:nvSpPr>
          <p:spPr>
            <a:xfrm>
              <a:off x="9593580" y="5600700"/>
              <a:ext cx="289560" cy="175260"/>
            </a:xfrm>
            <a:custGeom>
              <a:avLst/>
              <a:gdLst>
                <a:gd name="connsiteX0" fmla="*/ 289560 w 289560"/>
                <a:gd name="connsiteY0" fmla="*/ 175260 h 175260"/>
                <a:gd name="connsiteX1" fmla="*/ 0 w 289560"/>
                <a:gd name="connsiteY1" fmla="*/ 0 h 175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9560" h="175260">
                  <a:moveTo>
                    <a:pt x="289560" y="17526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7" name="Freeform 2216"/>
            <p:cNvSpPr/>
            <p:nvPr/>
          </p:nvSpPr>
          <p:spPr>
            <a:xfrm>
              <a:off x="9319260" y="6499860"/>
              <a:ext cx="220980" cy="60960"/>
            </a:xfrm>
            <a:custGeom>
              <a:avLst/>
              <a:gdLst>
                <a:gd name="connsiteX0" fmla="*/ 220980 w 220980"/>
                <a:gd name="connsiteY0" fmla="*/ 60960 h 60960"/>
                <a:gd name="connsiteX1" fmla="*/ 137160 w 220980"/>
                <a:gd name="connsiteY1" fmla="*/ 22860 h 60960"/>
                <a:gd name="connsiteX2" fmla="*/ 0 w 220980"/>
                <a:gd name="connsiteY2" fmla="*/ 0 h 60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0980" h="60960">
                  <a:moveTo>
                    <a:pt x="220980" y="60960"/>
                  </a:moveTo>
                  <a:lnTo>
                    <a:pt x="137160" y="2286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5" name="Freeform 2224"/>
            <p:cNvSpPr/>
            <p:nvPr/>
          </p:nvSpPr>
          <p:spPr>
            <a:xfrm>
              <a:off x="11582400" y="4945380"/>
              <a:ext cx="320040" cy="297180"/>
            </a:xfrm>
            <a:custGeom>
              <a:avLst/>
              <a:gdLst>
                <a:gd name="connsiteX0" fmla="*/ 0 w 320040"/>
                <a:gd name="connsiteY0" fmla="*/ 297180 h 297180"/>
                <a:gd name="connsiteX1" fmla="*/ 320040 w 320040"/>
                <a:gd name="connsiteY1" fmla="*/ 0 h 297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40" h="297180">
                  <a:moveTo>
                    <a:pt x="0" y="297180"/>
                  </a:moveTo>
                  <a:lnTo>
                    <a:pt x="3200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0" name="Freeform 2229"/>
            <p:cNvSpPr/>
            <p:nvPr/>
          </p:nvSpPr>
          <p:spPr>
            <a:xfrm>
              <a:off x="8880740" y="3001383"/>
              <a:ext cx="1360540" cy="881373"/>
            </a:xfrm>
            <a:custGeom>
              <a:avLst/>
              <a:gdLst>
                <a:gd name="connsiteX0" fmla="*/ 0 w 548640"/>
                <a:gd name="connsiteY0" fmla="*/ 0 h 312420"/>
                <a:gd name="connsiteX1" fmla="*/ 548640 w 548640"/>
                <a:gd name="connsiteY1" fmla="*/ 312420 h 312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8640" h="312420">
                  <a:moveTo>
                    <a:pt x="0" y="0"/>
                  </a:moveTo>
                  <a:lnTo>
                    <a:pt x="548640" y="3124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1" name="Freeform 2230"/>
            <p:cNvSpPr/>
            <p:nvPr/>
          </p:nvSpPr>
          <p:spPr>
            <a:xfrm>
              <a:off x="9547860" y="3954780"/>
              <a:ext cx="1051560" cy="899160"/>
            </a:xfrm>
            <a:custGeom>
              <a:avLst/>
              <a:gdLst>
                <a:gd name="connsiteX0" fmla="*/ 0 w 1051560"/>
                <a:gd name="connsiteY0" fmla="*/ 899160 h 899160"/>
                <a:gd name="connsiteX1" fmla="*/ 152400 w 1051560"/>
                <a:gd name="connsiteY1" fmla="*/ 594360 h 899160"/>
                <a:gd name="connsiteX2" fmla="*/ 320040 w 1051560"/>
                <a:gd name="connsiteY2" fmla="*/ 388620 h 899160"/>
                <a:gd name="connsiteX3" fmla="*/ 327660 w 1051560"/>
                <a:gd name="connsiteY3" fmla="*/ 60960 h 899160"/>
                <a:gd name="connsiteX4" fmla="*/ 632460 w 1051560"/>
                <a:gd name="connsiteY4" fmla="*/ 53340 h 899160"/>
                <a:gd name="connsiteX5" fmla="*/ 647700 w 1051560"/>
                <a:gd name="connsiteY5" fmla="*/ 0 h 899160"/>
                <a:gd name="connsiteX6" fmla="*/ 1051560 w 1051560"/>
                <a:gd name="connsiteY6" fmla="*/ 289560 h 899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1560" h="899160">
                  <a:moveTo>
                    <a:pt x="0" y="899160"/>
                  </a:moveTo>
                  <a:lnTo>
                    <a:pt x="152400" y="594360"/>
                  </a:lnTo>
                  <a:lnTo>
                    <a:pt x="320040" y="388620"/>
                  </a:lnTo>
                  <a:lnTo>
                    <a:pt x="327660" y="60960"/>
                  </a:lnTo>
                  <a:lnTo>
                    <a:pt x="632460" y="53340"/>
                  </a:lnTo>
                  <a:lnTo>
                    <a:pt x="647700" y="0"/>
                  </a:lnTo>
                  <a:lnTo>
                    <a:pt x="1051560" y="28956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2" name="Freeform 2231"/>
            <p:cNvSpPr/>
            <p:nvPr/>
          </p:nvSpPr>
          <p:spPr>
            <a:xfrm>
              <a:off x="10050780" y="3177540"/>
              <a:ext cx="213360" cy="815340"/>
            </a:xfrm>
            <a:custGeom>
              <a:avLst/>
              <a:gdLst>
                <a:gd name="connsiteX0" fmla="*/ 0 w 213360"/>
                <a:gd name="connsiteY0" fmla="*/ 0 h 815340"/>
                <a:gd name="connsiteX1" fmla="*/ 213360 w 213360"/>
                <a:gd name="connsiteY1" fmla="*/ 312420 h 815340"/>
                <a:gd name="connsiteX2" fmla="*/ 182880 w 213360"/>
                <a:gd name="connsiteY2" fmla="*/ 815340 h 81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3360" h="815340">
                  <a:moveTo>
                    <a:pt x="0" y="0"/>
                  </a:moveTo>
                  <a:lnTo>
                    <a:pt x="213360" y="312420"/>
                  </a:lnTo>
                  <a:lnTo>
                    <a:pt x="182880" y="81534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3" name="Freeform 2232"/>
            <p:cNvSpPr/>
            <p:nvPr/>
          </p:nvSpPr>
          <p:spPr>
            <a:xfrm>
              <a:off x="10233660" y="2941320"/>
              <a:ext cx="594360" cy="1097280"/>
            </a:xfrm>
            <a:custGeom>
              <a:avLst/>
              <a:gdLst>
                <a:gd name="connsiteX0" fmla="*/ 541020 w 594360"/>
                <a:gd name="connsiteY0" fmla="*/ 0 h 1097280"/>
                <a:gd name="connsiteX1" fmla="*/ 434340 w 594360"/>
                <a:gd name="connsiteY1" fmla="*/ 289560 h 1097280"/>
                <a:gd name="connsiteX2" fmla="*/ 594360 w 594360"/>
                <a:gd name="connsiteY2" fmla="*/ 548640 h 1097280"/>
                <a:gd name="connsiteX3" fmla="*/ 457200 w 594360"/>
                <a:gd name="connsiteY3" fmla="*/ 754380 h 1097280"/>
                <a:gd name="connsiteX4" fmla="*/ 365760 w 594360"/>
                <a:gd name="connsiteY4" fmla="*/ 739140 h 1097280"/>
                <a:gd name="connsiteX5" fmla="*/ 129540 w 594360"/>
                <a:gd name="connsiteY5" fmla="*/ 1097280 h 1097280"/>
                <a:gd name="connsiteX6" fmla="*/ 0 w 594360"/>
                <a:gd name="connsiteY6" fmla="*/ 1028700 h 1097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4360" h="1097280">
                  <a:moveTo>
                    <a:pt x="541020" y="0"/>
                  </a:moveTo>
                  <a:lnTo>
                    <a:pt x="434340" y="289560"/>
                  </a:lnTo>
                  <a:lnTo>
                    <a:pt x="594360" y="548640"/>
                  </a:lnTo>
                  <a:lnTo>
                    <a:pt x="457200" y="754380"/>
                  </a:lnTo>
                  <a:lnTo>
                    <a:pt x="365760" y="739140"/>
                  </a:lnTo>
                  <a:lnTo>
                    <a:pt x="129540" y="1097280"/>
                  </a:lnTo>
                  <a:lnTo>
                    <a:pt x="0" y="1028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5" name="Freeform 2234"/>
            <p:cNvSpPr/>
            <p:nvPr/>
          </p:nvSpPr>
          <p:spPr>
            <a:xfrm>
              <a:off x="10363200" y="4038600"/>
              <a:ext cx="228600" cy="198120"/>
            </a:xfrm>
            <a:custGeom>
              <a:avLst/>
              <a:gdLst>
                <a:gd name="connsiteX0" fmla="*/ 0 w 228600"/>
                <a:gd name="connsiteY0" fmla="*/ 0 h 198120"/>
                <a:gd name="connsiteX1" fmla="*/ 228600 w 228600"/>
                <a:gd name="connsiteY1" fmla="*/ 19812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600" h="198120">
                  <a:moveTo>
                    <a:pt x="0" y="0"/>
                  </a:moveTo>
                  <a:lnTo>
                    <a:pt x="228600" y="19812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6" name="Freeform 2235"/>
            <p:cNvSpPr/>
            <p:nvPr/>
          </p:nvSpPr>
          <p:spPr>
            <a:xfrm>
              <a:off x="10241280" y="3649980"/>
              <a:ext cx="777240" cy="1607820"/>
            </a:xfrm>
            <a:custGeom>
              <a:avLst/>
              <a:gdLst>
                <a:gd name="connsiteX0" fmla="*/ 0 w 777240"/>
                <a:gd name="connsiteY0" fmla="*/ 1607820 h 1607820"/>
                <a:gd name="connsiteX1" fmla="*/ 220980 w 777240"/>
                <a:gd name="connsiteY1" fmla="*/ 922020 h 1607820"/>
                <a:gd name="connsiteX2" fmla="*/ 388620 w 777240"/>
                <a:gd name="connsiteY2" fmla="*/ 533400 h 1607820"/>
                <a:gd name="connsiteX3" fmla="*/ 510540 w 777240"/>
                <a:gd name="connsiteY3" fmla="*/ 289560 h 1607820"/>
                <a:gd name="connsiteX4" fmla="*/ 777240 w 777240"/>
                <a:gd name="connsiteY4" fmla="*/ 0 h 160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240" h="1607820">
                  <a:moveTo>
                    <a:pt x="0" y="1607820"/>
                  </a:moveTo>
                  <a:lnTo>
                    <a:pt x="220980" y="922020"/>
                  </a:lnTo>
                  <a:lnTo>
                    <a:pt x="388620" y="533400"/>
                  </a:lnTo>
                  <a:lnTo>
                    <a:pt x="510540" y="289560"/>
                  </a:lnTo>
                  <a:lnTo>
                    <a:pt x="7772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7" name="Freeform 2236"/>
            <p:cNvSpPr/>
            <p:nvPr/>
          </p:nvSpPr>
          <p:spPr>
            <a:xfrm>
              <a:off x="10927080" y="3749040"/>
              <a:ext cx="1021080" cy="640080"/>
            </a:xfrm>
            <a:custGeom>
              <a:avLst/>
              <a:gdLst>
                <a:gd name="connsiteX0" fmla="*/ 1021080 w 1021080"/>
                <a:gd name="connsiteY0" fmla="*/ 152400 h 640080"/>
                <a:gd name="connsiteX1" fmla="*/ 434340 w 1021080"/>
                <a:gd name="connsiteY1" fmla="*/ 0 h 640080"/>
                <a:gd name="connsiteX2" fmla="*/ 365760 w 1021080"/>
                <a:gd name="connsiteY2" fmla="*/ 99060 h 640080"/>
                <a:gd name="connsiteX3" fmla="*/ 449580 w 1021080"/>
                <a:gd name="connsiteY3" fmla="*/ 289560 h 640080"/>
                <a:gd name="connsiteX4" fmla="*/ 129540 w 1021080"/>
                <a:gd name="connsiteY4" fmla="*/ 411480 h 640080"/>
                <a:gd name="connsiteX5" fmla="*/ 182880 w 1021080"/>
                <a:gd name="connsiteY5" fmla="*/ 571500 h 640080"/>
                <a:gd name="connsiteX6" fmla="*/ 160020 w 1021080"/>
                <a:gd name="connsiteY6" fmla="*/ 640080 h 640080"/>
                <a:gd name="connsiteX7" fmla="*/ 0 w 1021080"/>
                <a:gd name="connsiteY7" fmla="*/ 609600 h 64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1080" h="640080">
                  <a:moveTo>
                    <a:pt x="1021080" y="152400"/>
                  </a:moveTo>
                  <a:lnTo>
                    <a:pt x="434340" y="0"/>
                  </a:lnTo>
                  <a:lnTo>
                    <a:pt x="365760" y="99060"/>
                  </a:lnTo>
                  <a:lnTo>
                    <a:pt x="449580" y="289560"/>
                  </a:lnTo>
                  <a:lnTo>
                    <a:pt x="129540" y="411480"/>
                  </a:lnTo>
                  <a:lnTo>
                    <a:pt x="182880" y="571500"/>
                  </a:lnTo>
                  <a:lnTo>
                    <a:pt x="160020" y="640080"/>
                  </a:lnTo>
                  <a:lnTo>
                    <a:pt x="0" y="6096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8" name="Freeform 2237"/>
            <p:cNvSpPr/>
            <p:nvPr/>
          </p:nvSpPr>
          <p:spPr>
            <a:xfrm>
              <a:off x="10927080" y="3886200"/>
              <a:ext cx="160020" cy="266700"/>
            </a:xfrm>
            <a:custGeom>
              <a:avLst/>
              <a:gdLst>
                <a:gd name="connsiteX0" fmla="*/ 0 w 160020"/>
                <a:gd name="connsiteY0" fmla="*/ 0 h 266700"/>
                <a:gd name="connsiteX1" fmla="*/ 160020 w 160020"/>
                <a:gd name="connsiteY1" fmla="*/ 266700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266700">
                  <a:moveTo>
                    <a:pt x="0" y="0"/>
                  </a:moveTo>
                  <a:lnTo>
                    <a:pt x="160020" y="26670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9" name="Freeform 2238"/>
            <p:cNvSpPr/>
            <p:nvPr/>
          </p:nvSpPr>
          <p:spPr>
            <a:xfrm>
              <a:off x="10287000" y="4861560"/>
              <a:ext cx="396240" cy="274320"/>
            </a:xfrm>
            <a:custGeom>
              <a:avLst/>
              <a:gdLst>
                <a:gd name="connsiteX0" fmla="*/ 0 w 396240"/>
                <a:gd name="connsiteY0" fmla="*/ 274320 h 274320"/>
                <a:gd name="connsiteX1" fmla="*/ 396240 w 39624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240" h="274320">
                  <a:moveTo>
                    <a:pt x="0" y="274320"/>
                  </a:moveTo>
                  <a:lnTo>
                    <a:pt x="396240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21" name="Group 2420"/>
          <p:cNvGrpSpPr>
            <a:grpSpLocks noChangeAspect="1"/>
          </p:cNvGrpSpPr>
          <p:nvPr/>
        </p:nvGrpSpPr>
        <p:grpSpPr>
          <a:xfrm rot="4344063">
            <a:off x="15259028" y="7819901"/>
            <a:ext cx="316578" cy="204071"/>
            <a:chOff x="25412789" y="14295726"/>
            <a:chExt cx="379092" cy="244368"/>
          </a:xfrm>
        </p:grpSpPr>
        <p:sp>
          <p:nvSpPr>
            <p:cNvPr id="2418" name="Freeform 2417"/>
            <p:cNvSpPr/>
            <p:nvPr/>
          </p:nvSpPr>
          <p:spPr>
            <a:xfrm>
              <a:off x="25441361" y="14295726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19" name="Freeform 2418"/>
            <p:cNvSpPr/>
            <p:nvPr/>
          </p:nvSpPr>
          <p:spPr>
            <a:xfrm rot="1196199" flipV="1">
              <a:off x="25412789" y="1445055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0" name="Freeform 2419"/>
            <p:cNvSpPr/>
            <p:nvPr/>
          </p:nvSpPr>
          <p:spPr>
            <a:xfrm rot="18204622">
              <a:off x="25535821" y="14280510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22" name="Group 2421"/>
          <p:cNvGrpSpPr>
            <a:grpSpLocks noChangeAspect="1"/>
          </p:cNvGrpSpPr>
          <p:nvPr/>
        </p:nvGrpSpPr>
        <p:grpSpPr>
          <a:xfrm rot="1454669">
            <a:off x="13632145" y="8645791"/>
            <a:ext cx="346795" cy="223549"/>
            <a:chOff x="25412789" y="14295726"/>
            <a:chExt cx="379092" cy="244368"/>
          </a:xfrm>
        </p:grpSpPr>
        <p:sp>
          <p:nvSpPr>
            <p:cNvPr id="2423" name="Freeform 2422"/>
            <p:cNvSpPr/>
            <p:nvPr/>
          </p:nvSpPr>
          <p:spPr>
            <a:xfrm>
              <a:off x="25441361" y="14295726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4" name="Freeform 2423"/>
            <p:cNvSpPr/>
            <p:nvPr/>
          </p:nvSpPr>
          <p:spPr>
            <a:xfrm rot="1196199" flipV="1">
              <a:off x="25412789" y="1445055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5" name="Freeform 2424"/>
            <p:cNvSpPr/>
            <p:nvPr/>
          </p:nvSpPr>
          <p:spPr>
            <a:xfrm rot="18204622">
              <a:off x="25535821" y="14280510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26" name="Group 2425"/>
          <p:cNvGrpSpPr>
            <a:grpSpLocks noChangeAspect="1"/>
          </p:cNvGrpSpPr>
          <p:nvPr/>
        </p:nvGrpSpPr>
        <p:grpSpPr>
          <a:xfrm rot="3486911">
            <a:off x="8895414" y="9471158"/>
            <a:ext cx="312214" cy="201258"/>
            <a:chOff x="25412789" y="14295726"/>
            <a:chExt cx="379092" cy="244368"/>
          </a:xfrm>
        </p:grpSpPr>
        <p:sp>
          <p:nvSpPr>
            <p:cNvPr id="2427" name="Freeform 2426"/>
            <p:cNvSpPr/>
            <p:nvPr/>
          </p:nvSpPr>
          <p:spPr>
            <a:xfrm>
              <a:off x="25441361" y="14295726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8" name="Freeform 2427"/>
            <p:cNvSpPr/>
            <p:nvPr/>
          </p:nvSpPr>
          <p:spPr>
            <a:xfrm rot="1196199" flipV="1">
              <a:off x="25412789" y="1445055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9" name="Freeform 2428"/>
            <p:cNvSpPr/>
            <p:nvPr/>
          </p:nvSpPr>
          <p:spPr>
            <a:xfrm rot="18204622">
              <a:off x="25535821" y="14280510"/>
              <a:ext cx="127635" cy="272415"/>
            </a:xfrm>
            <a:custGeom>
              <a:avLst/>
              <a:gdLst>
                <a:gd name="connsiteX0" fmla="*/ 0 w 26670"/>
                <a:gd name="connsiteY0" fmla="*/ 0 h 306705"/>
                <a:gd name="connsiteX1" fmla="*/ 26670 w 26670"/>
                <a:gd name="connsiteY1" fmla="*/ 306705 h 306705"/>
                <a:gd name="connsiteX0" fmla="*/ 0 w 20955"/>
                <a:gd name="connsiteY0" fmla="*/ 0 h 316230"/>
                <a:gd name="connsiteX1" fmla="*/ 20955 w 20955"/>
                <a:gd name="connsiteY1" fmla="*/ 316230 h 316230"/>
                <a:gd name="connsiteX0" fmla="*/ 0 w 127635"/>
                <a:gd name="connsiteY0" fmla="*/ 0 h 272415"/>
                <a:gd name="connsiteX1" fmla="*/ 127635 w 127635"/>
                <a:gd name="connsiteY1" fmla="*/ 272415 h 272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35" h="272415">
                  <a:moveTo>
                    <a:pt x="0" y="0"/>
                  </a:moveTo>
                  <a:lnTo>
                    <a:pt x="127635" y="272415"/>
                  </a:lnTo>
                </a:path>
              </a:pathLst>
            </a:custGeom>
            <a:noFill/>
            <a:ln w="57150">
              <a:solidFill>
                <a:srgbClr val="B2B2B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30" name="Rectangle 2429"/>
          <p:cNvSpPr/>
          <p:nvPr/>
        </p:nvSpPr>
        <p:spPr>
          <a:xfrm rot="433759">
            <a:off x="24638593" y="1396049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31" name="Group 2430"/>
          <p:cNvGrpSpPr>
            <a:grpSpLocks noChangeAspect="1"/>
          </p:cNvGrpSpPr>
          <p:nvPr/>
        </p:nvGrpSpPr>
        <p:grpSpPr>
          <a:xfrm rot="21363853">
            <a:off x="24655102" y="14176315"/>
            <a:ext cx="85530" cy="57282"/>
            <a:chOff x="14597990" y="13766119"/>
            <a:chExt cx="236570" cy="158439"/>
          </a:xfrm>
        </p:grpSpPr>
        <p:sp>
          <p:nvSpPr>
            <p:cNvPr id="2432" name="Rectangle 2431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3" name="Freeform 2432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34" name="Freeform 2433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35" name="Rectangle 2434"/>
          <p:cNvSpPr/>
          <p:nvPr/>
        </p:nvSpPr>
        <p:spPr>
          <a:xfrm rot="843281">
            <a:off x="24914376" y="1401566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6" name="Rectangle 2435"/>
          <p:cNvSpPr/>
          <p:nvPr/>
        </p:nvSpPr>
        <p:spPr>
          <a:xfrm rot="617342">
            <a:off x="24758193" y="1398942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7" name="Rectangle 2436"/>
          <p:cNvSpPr/>
          <p:nvPr/>
        </p:nvSpPr>
        <p:spPr>
          <a:xfrm rot="473846">
            <a:off x="24391388" y="1390939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8" name="Rectangle 2437"/>
          <p:cNvSpPr/>
          <p:nvPr/>
        </p:nvSpPr>
        <p:spPr>
          <a:xfrm rot="207920">
            <a:off x="24418226" y="1413062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0" name="Rectangle 2449"/>
          <p:cNvSpPr/>
          <p:nvPr/>
        </p:nvSpPr>
        <p:spPr>
          <a:xfrm rot="433759">
            <a:off x="24613018" y="1426880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1" name="Rectangle 2450"/>
          <p:cNvSpPr/>
          <p:nvPr/>
        </p:nvSpPr>
        <p:spPr>
          <a:xfrm rot="843281">
            <a:off x="24401013" y="1424713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2" name="Rectangle 2451"/>
          <p:cNvSpPr/>
          <p:nvPr/>
        </p:nvSpPr>
        <p:spPr>
          <a:xfrm rot="617342">
            <a:off x="24578942" y="1436107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3" name="Rectangle 2452"/>
          <p:cNvSpPr/>
          <p:nvPr/>
        </p:nvSpPr>
        <p:spPr>
          <a:xfrm rot="433759">
            <a:off x="17963282" y="761141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8" name="Rectangle 2457"/>
          <p:cNvSpPr/>
          <p:nvPr/>
        </p:nvSpPr>
        <p:spPr>
          <a:xfrm rot="843281">
            <a:off x="18013844" y="775488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1" name="Rectangle 2460"/>
          <p:cNvSpPr/>
          <p:nvPr/>
        </p:nvSpPr>
        <p:spPr>
          <a:xfrm rot="207920">
            <a:off x="17487628" y="851750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2" name="Rectangle 2461"/>
          <p:cNvSpPr/>
          <p:nvPr/>
        </p:nvSpPr>
        <p:spPr>
          <a:xfrm rot="433759">
            <a:off x="17527280" y="87559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3" name="Rectangle 2462"/>
          <p:cNvSpPr/>
          <p:nvPr/>
        </p:nvSpPr>
        <p:spPr>
          <a:xfrm rot="843281">
            <a:off x="17780346" y="862307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4" name="Rectangle 2463"/>
          <p:cNvSpPr/>
          <p:nvPr/>
        </p:nvSpPr>
        <p:spPr>
          <a:xfrm rot="617342">
            <a:off x="17705112" y="769458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7" name="Rectangle 2466"/>
          <p:cNvSpPr/>
          <p:nvPr/>
        </p:nvSpPr>
        <p:spPr>
          <a:xfrm rot="433759">
            <a:off x="19168801" y="1334780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68" name="Group 2467"/>
          <p:cNvGrpSpPr>
            <a:grpSpLocks noChangeAspect="1"/>
          </p:cNvGrpSpPr>
          <p:nvPr/>
        </p:nvGrpSpPr>
        <p:grpSpPr>
          <a:xfrm rot="21363853">
            <a:off x="19351298" y="13342795"/>
            <a:ext cx="85530" cy="57282"/>
            <a:chOff x="14597990" y="13766119"/>
            <a:chExt cx="236570" cy="158439"/>
          </a:xfrm>
        </p:grpSpPr>
        <p:sp>
          <p:nvSpPr>
            <p:cNvPr id="2476" name="Rectangle 2475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7" name="Freeform 2476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78" name="Freeform 2477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469" name="Rectangle 2468"/>
          <p:cNvSpPr/>
          <p:nvPr/>
        </p:nvSpPr>
        <p:spPr>
          <a:xfrm rot="843281">
            <a:off x="18742820" y="1331804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0" name="Rectangle 2469"/>
          <p:cNvSpPr/>
          <p:nvPr/>
        </p:nvSpPr>
        <p:spPr>
          <a:xfrm rot="617342">
            <a:off x="19084297" y="130934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1" name="Rectangle 2470"/>
          <p:cNvSpPr/>
          <p:nvPr/>
        </p:nvSpPr>
        <p:spPr>
          <a:xfrm rot="473846">
            <a:off x="19168418" y="1378209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2" name="Rectangle 2471"/>
          <p:cNvSpPr/>
          <p:nvPr/>
        </p:nvSpPr>
        <p:spPr>
          <a:xfrm rot="207920">
            <a:off x="18771581" y="136861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3" name="Rectangle 2472"/>
          <p:cNvSpPr/>
          <p:nvPr/>
        </p:nvSpPr>
        <p:spPr>
          <a:xfrm rot="433759">
            <a:off x="17832031" y="1435553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4" name="Rectangle 2473"/>
          <p:cNvSpPr/>
          <p:nvPr/>
        </p:nvSpPr>
        <p:spPr>
          <a:xfrm rot="843281">
            <a:off x="19138885" y="1390720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5" name="Rectangle 2474"/>
          <p:cNvSpPr/>
          <p:nvPr/>
        </p:nvSpPr>
        <p:spPr>
          <a:xfrm rot="617342">
            <a:off x="17607300" y="1441037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3" name="Rectangle 2492"/>
          <p:cNvSpPr/>
          <p:nvPr/>
        </p:nvSpPr>
        <p:spPr>
          <a:xfrm rot="433759">
            <a:off x="16208732" y="1435984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6" name="Rectangle 2495"/>
          <p:cNvSpPr/>
          <p:nvPr/>
        </p:nvSpPr>
        <p:spPr>
          <a:xfrm rot="617342">
            <a:off x="16613854" y="1426609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7" name="Rectangle 2496"/>
          <p:cNvSpPr/>
          <p:nvPr/>
        </p:nvSpPr>
        <p:spPr>
          <a:xfrm rot="473846">
            <a:off x="17674907" y="1416382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8" name="Rectangle 2497"/>
          <p:cNvSpPr/>
          <p:nvPr/>
        </p:nvSpPr>
        <p:spPr>
          <a:xfrm rot="207920">
            <a:off x="16394788" y="1437715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9" name="Rectangle 2498"/>
          <p:cNvSpPr/>
          <p:nvPr/>
        </p:nvSpPr>
        <p:spPr>
          <a:xfrm rot="433759">
            <a:off x="16384210" y="147049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0" name="Rectangle 2499"/>
          <p:cNvSpPr/>
          <p:nvPr/>
        </p:nvSpPr>
        <p:spPr>
          <a:xfrm rot="843281">
            <a:off x="16299625" y="1455506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6" name="Rectangle 2505"/>
          <p:cNvSpPr/>
          <p:nvPr/>
        </p:nvSpPr>
        <p:spPr>
          <a:xfrm rot="433759">
            <a:off x="12109427" y="1522160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8" name="Rectangle 2507"/>
          <p:cNvSpPr/>
          <p:nvPr/>
        </p:nvSpPr>
        <p:spPr>
          <a:xfrm rot="843281">
            <a:off x="12225670" y="1533860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9" name="Rectangle 2508"/>
          <p:cNvSpPr/>
          <p:nvPr/>
        </p:nvSpPr>
        <p:spPr>
          <a:xfrm rot="617342">
            <a:off x="11978196" y="1524396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0" name="Rectangle 2509"/>
          <p:cNvSpPr/>
          <p:nvPr/>
        </p:nvSpPr>
        <p:spPr>
          <a:xfrm rot="473846">
            <a:off x="9964385" y="1414880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1" name="Rectangle 2510"/>
          <p:cNvSpPr/>
          <p:nvPr/>
        </p:nvSpPr>
        <p:spPr>
          <a:xfrm rot="207920">
            <a:off x="9928026" y="1387814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2" name="Rectangle 2511"/>
          <p:cNvSpPr/>
          <p:nvPr/>
        </p:nvSpPr>
        <p:spPr>
          <a:xfrm rot="433759">
            <a:off x="10094624" y="1430533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3" name="Rectangle 2512"/>
          <p:cNvSpPr/>
          <p:nvPr/>
        </p:nvSpPr>
        <p:spPr>
          <a:xfrm rot="843281">
            <a:off x="10256137" y="1426829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4" name="Rectangle 2513"/>
          <p:cNvSpPr/>
          <p:nvPr/>
        </p:nvSpPr>
        <p:spPr>
          <a:xfrm rot="617342">
            <a:off x="10259907" y="1446603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9" name="Rectangle 2518"/>
          <p:cNvSpPr/>
          <p:nvPr/>
        </p:nvSpPr>
        <p:spPr>
          <a:xfrm rot="433759">
            <a:off x="7102466" y="1663953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2" name="Rectangle 2521"/>
          <p:cNvSpPr/>
          <p:nvPr/>
        </p:nvSpPr>
        <p:spPr>
          <a:xfrm rot="617342">
            <a:off x="8299661" y="1511976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3" name="Rectangle 2522"/>
          <p:cNvSpPr/>
          <p:nvPr/>
        </p:nvSpPr>
        <p:spPr>
          <a:xfrm rot="473846">
            <a:off x="7365851" y="1675730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4" name="Rectangle 2523"/>
          <p:cNvSpPr/>
          <p:nvPr/>
        </p:nvSpPr>
        <p:spPr>
          <a:xfrm rot="207920">
            <a:off x="8116219" y="1494865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5" name="Rectangle 2524"/>
          <p:cNvSpPr/>
          <p:nvPr/>
        </p:nvSpPr>
        <p:spPr>
          <a:xfrm rot="433759">
            <a:off x="7259561" y="1653488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6" name="Rectangle 2525"/>
          <p:cNvSpPr/>
          <p:nvPr/>
        </p:nvSpPr>
        <p:spPr>
          <a:xfrm rot="843281">
            <a:off x="8579680" y="148415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7" name="Rectangle 2526"/>
          <p:cNvSpPr/>
          <p:nvPr/>
        </p:nvSpPr>
        <p:spPr>
          <a:xfrm rot="617342">
            <a:off x="8405892" y="1492674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2" name="Rectangle 2531"/>
          <p:cNvSpPr/>
          <p:nvPr/>
        </p:nvSpPr>
        <p:spPr>
          <a:xfrm rot="433759">
            <a:off x="8955087" y="1403920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33" name="Group 2532"/>
          <p:cNvGrpSpPr>
            <a:grpSpLocks noChangeAspect="1"/>
          </p:cNvGrpSpPr>
          <p:nvPr/>
        </p:nvGrpSpPr>
        <p:grpSpPr>
          <a:xfrm rot="21363853">
            <a:off x="9098525" y="14250067"/>
            <a:ext cx="85530" cy="57282"/>
            <a:chOff x="14597990" y="13766119"/>
            <a:chExt cx="236570" cy="158439"/>
          </a:xfrm>
        </p:grpSpPr>
        <p:sp>
          <p:nvSpPr>
            <p:cNvPr id="2541" name="Rectangle 2540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2" name="Freeform 2541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43" name="Freeform 2542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34" name="Rectangle 2533"/>
          <p:cNvSpPr/>
          <p:nvPr/>
        </p:nvSpPr>
        <p:spPr>
          <a:xfrm rot="372812">
            <a:off x="8409650" y="14438556"/>
            <a:ext cx="253170" cy="5085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5" name="Rectangle 2534"/>
          <p:cNvSpPr/>
          <p:nvPr/>
        </p:nvSpPr>
        <p:spPr>
          <a:xfrm rot="617342">
            <a:off x="8815956" y="1419168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6" name="Rectangle 2535"/>
          <p:cNvSpPr/>
          <p:nvPr/>
        </p:nvSpPr>
        <p:spPr>
          <a:xfrm rot="473846">
            <a:off x="8822510" y="1400808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7" name="Rectangle 2536"/>
          <p:cNvSpPr/>
          <p:nvPr/>
        </p:nvSpPr>
        <p:spPr>
          <a:xfrm rot="207920">
            <a:off x="7913080" y="1404087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8" name="Rectangle 2537"/>
          <p:cNvSpPr/>
          <p:nvPr/>
        </p:nvSpPr>
        <p:spPr>
          <a:xfrm>
            <a:off x="8157647" y="1420475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9" name="Rectangle 2538"/>
          <p:cNvSpPr/>
          <p:nvPr/>
        </p:nvSpPr>
        <p:spPr>
          <a:xfrm rot="843281">
            <a:off x="8279484" y="1438765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0" name="Rectangle 2539"/>
          <p:cNvSpPr/>
          <p:nvPr/>
        </p:nvSpPr>
        <p:spPr>
          <a:xfrm rot="2007803">
            <a:off x="8029269" y="1413511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4" name="Rectangle 2543"/>
          <p:cNvSpPr/>
          <p:nvPr/>
        </p:nvSpPr>
        <p:spPr>
          <a:xfrm rot="473846">
            <a:off x="7229938" y="1689649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5" name="Rectangle 2544"/>
          <p:cNvSpPr/>
          <p:nvPr/>
        </p:nvSpPr>
        <p:spPr>
          <a:xfrm rot="473846">
            <a:off x="7136422" y="1707946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7" name="Rectangle 2546"/>
          <p:cNvSpPr/>
          <p:nvPr/>
        </p:nvSpPr>
        <p:spPr>
          <a:xfrm rot="433759">
            <a:off x="4521795" y="1615035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9" name="Rectangle 2548"/>
          <p:cNvSpPr/>
          <p:nvPr/>
        </p:nvSpPr>
        <p:spPr>
          <a:xfrm rot="843281">
            <a:off x="4608434" y="1620083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0" name="Rectangle 2549"/>
          <p:cNvSpPr/>
          <p:nvPr/>
        </p:nvSpPr>
        <p:spPr>
          <a:xfrm rot="617342">
            <a:off x="4453861" y="1630424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1" name="Rectangle 2550"/>
          <p:cNvSpPr/>
          <p:nvPr/>
        </p:nvSpPr>
        <p:spPr>
          <a:xfrm rot="473846">
            <a:off x="5269597" y="1367709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2" name="Rectangle 2551"/>
          <p:cNvSpPr/>
          <p:nvPr/>
        </p:nvSpPr>
        <p:spPr>
          <a:xfrm rot="207920">
            <a:off x="5530229" y="1368677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3" name="Rectangle 2552"/>
          <p:cNvSpPr/>
          <p:nvPr/>
        </p:nvSpPr>
        <p:spPr>
          <a:xfrm rot="433759">
            <a:off x="5241921" y="1383997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4" name="Rectangle 2553"/>
          <p:cNvSpPr/>
          <p:nvPr/>
        </p:nvSpPr>
        <p:spPr>
          <a:xfrm rot="843281">
            <a:off x="5406390" y="134960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5" name="Rectangle 2554"/>
          <p:cNvSpPr/>
          <p:nvPr/>
        </p:nvSpPr>
        <p:spPr>
          <a:xfrm rot="617342">
            <a:off x="5331138" y="1356631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9" name="Freeform 2558"/>
          <p:cNvSpPr/>
          <p:nvPr/>
        </p:nvSpPr>
        <p:spPr>
          <a:xfrm>
            <a:off x="5367542" y="13540063"/>
            <a:ext cx="502920" cy="838200"/>
          </a:xfrm>
          <a:custGeom>
            <a:avLst/>
            <a:gdLst>
              <a:gd name="connsiteX0" fmla="*/ 502920 w 502920"/>
              <a:gd name="connsiteY0" fmla="*/ 175260 h 838200"/>
              <a:gd name="connsiteX1" fmla="*/ 160020 w 502920"/>
              <a:gd name="connsiteY1" fmla="*/ 0 h 838200"/>
              <a:gd name="connsiteX2" fmla="*/ 0 w 502920"/>
              <a:gd name="connsiteY2" fmla="*/ 365760 h 838200"/>
              <a:gd name="connsiteX3" fmla="*/ 502920 w 502920"/>
              <a:gd name="connsiteY3" fmla="*/ 83820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2920" h="838200">
                <a:moveTo>
                  <a:pt x="502920" y="175260"/>
                </a:moveTo>
                <a:lnTo>
                  <a:pt x="160020" y="0"/>
                </a:lnTo>
                <a:lnTo>
                  <a:pt x="0" y="365760"/>
                </a:lnTo>
                <a:lnTo>
                  <a:pt x="502920" y="83820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1" name="Rectangle 2560"/>
          <p:cNvSpPr/>
          <p:nvPr/>
        </p:nvSpPr>
        <p:spPr>
          <a:xfrm rot="20168873">
            <a:off x="8347410" y="1465195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574" name="Group 2573"/>
          <p:cNvGrpSpPr>
            <a:grpSpLocks noChangeAspect="1"/>
          </p:cNvGrpSpPr>
          <p:nvPr/>
        </p:nvGrpSpPr>
        <p:grpSpPr>
          <a:xfrm>
            <a:off x="8480832" y="13857379"/>
            <a:ext cx="104523" cy="110652"/>
            <a:chOff x="7953541" y="13737148"/>
            <a:chExt cx="49606" cy="52516"/>
          </a:xfrm>
        </p:grpSpPr>
        <p:sp>
          <p:nvSpPr>
            <p:cNvPr id="2571" name="Freeform 2570"/>
            <p:cNvSpPr/>
            <p:nvPr/>
          </p:nvSpPr>
          <p:spPr>
            <a:xfrm rot="20283853" flipV="1">
              <a:off x="7953541" y="13748614"/>
              <a:ext cx="49606" cy="1652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2" name="Freeform 2571"/>
            <p:cNvSpPr/>
            <p:nvPr/>
          </p:nvSpPr>
          <p:spPr>
            <a:xfrm rot="21363853">
              <a:off x="7978793" y="13737148"/>
              <a:ext cx="0" cy="5251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63" name="Rectangle 2562"/>
          <p:cNvSpPr/>
          <p:nvPr/>
        </p:nvSpPr>
        <p:spPr>
          <a:xfrm rot="3879437">
            <a:off x="7590720" y="135949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4" name="Rectangle 2563"/>
          <p:cNvSpPr/>
          <p:nvPr/>
        </p:nvSpPr>
        <p:spPr>
          <a:xfrm rot="2406141">
            <a:off x="7973991" y="1432713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5" name="Rectangle 2564"/>
          <p:cNvSpPr/>
          <p:nvPr/>
        </p:nvSpPr>
        <p:spPr>
          <a:xfrm rot="3796292">
            <a:off x="7342754" y="1359492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6" name="Rectangle 2565"/>
          <p:cNvSpPr/>
          <p:nvPr/>
        </p:nvSpPr>
        <p:spPr>
          <a:xfrm rot="3724014">
            <a:off x="7625216" y="1406754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7" name="Rectangle 2566"/>
          <p:cNvSpPr/>
          <p:nvPr/>
        </p:nvSpPr>
        <p:spPr>
          <a:xfrm rot="3600297">
            <a:off x="7751525" y="1431723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8" name="Rectangle 2567"/>
          <p:cNvSpPr/>
          <p:nvPr/>
        </p:nvSpPr>
        <p:spPr>
          <a:xfrm rot="3690904">
            <a:off x="7561931" y="139756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9" name="Rectangle 2568"/>
          <p:cNvSpPr/>
          <p:nvPr/>
        </p:nvSpPr>
        <p:spPr>
          <a:xfrm rot="3669439">
            <a:off x="7440336" y="1379107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3" name="Rectangle 2572"/>
          <p:cNvSpPr/>
          <p:nvPr/>
        </p:nvSpPr>
        <p:spPr>
          <a:xfrm>
            <a:off x="8375543" y="13807295"/>
            <a:ext cx="332795" cy="211971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5" name="Rectangle 2574"/>
          <p:cNvSpPr/>
          <p:nvPr/>
        </p:nvSpPr>
        <p:spPr>
          <a:xfrm rot="395763">
            <a:off x="8278642" y="14218190"/>
            <a:ext cx="246531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6" name="Rectangle 2575"/>
          <p:cNvSpPr/>
          <p:nvPr/>
        </p:nvSpPr>
        <p:spPr>
          <a:xfrm rot="473846">
            <a:off x="8604797" y="1414590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7" name="Rectangle 2576"/>
          <p:cNvSpPr/>
          <p:nvPr/>
        </p:nvSpPr>
        <p:spPr>
          <a:xfrm rot="20573818">
            <a:off x="8636901" y="1456632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8" name="Rectangle 2577"/>
          <p:cNvSpPr/>
          <p:nvPr/>
        </p:nvSpPr>
        <p:spPr>
          <a:xfrm rot="20902805">
            <a:off x="8794430" y="14449104"/>
            <a:ext cx="209801" cy="5605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9" name="Rectangle 2578"/>
          <p:cNvSpPr/>
          <p:nvPr/>
        </p:nvSpPr>
        <p:spPr>
          <a:xfrm rot="617342">
            <a:off x="8931021" y="1478613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0" name="Rectangle 2579"/>
          <p:cNvSpPr/>
          <p:nvPr/>
        </p:nvSpPr>
        <p:spPr>
          <a:xfrm rot="473846">
            <a:off x="9159183" y="1453052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1" name="Rectangle 2580"/>
          <p:cNvSpPr/>
          <p:nvPr/>
        </p:nvSpPr>
        <p:spPr>
          <a:xfrm>
            <a:off x="8522051" y="1462624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2" name="Rectangle 2581"/>
          <p:cNvSpPr/>
          <p:nvPr/>
        </p:nvSpPr>
        <p:spPr>
          <a:xfrm rot="843281">
            <a:off x="9382320" y="1461908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3" name="Rectangle 2582"/>
          <p:cNvSpPr/>
          <p:nvPr/>
        </p:nvSpPr>
        <p:spPr>
          <a:xfrm rot="395763">
            <a:off x="8816079" y="14956566"/>
            <a:ext cx="246531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4" name="Rectangle 2583"/>
          <p:cNvSpPr/>
          <p:nvPr/>
        </p:nvSpPr>
        <p:spPr>
          <a:xfrm rot="473846">
            <a:off x="8993395" y="1469022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5" name="Rectangle 2584"/>
          <p:cNvSpPr/>
          <p:nvPr/>
        </p:nvSpPr>
        <p:spPr>
          <a:xfrm rot="473846">
            <a:off x="9047888" y="1480339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6" name="Rectangle 2585"/>
          <p:cNvSpPr/>
          <p:nvPr/>
        </p:nvSpPr>
        <p:spPr>
          <a:xfrm rot="473846">
            <a:off x="9181891" y="1480406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7" name="Rectangle 2586"/>
          <p:cNvSpPr/>
          <p:nvPr/>
        </p:nvSpPr>
        <p:spPr>
          <a:xfrm rot="843281">
            <a:off x="9723359" y="1453133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8" name="Rectangle 2587"/>
          <p:cNvSpPr/>
          <p:nvPr/>
        </p:nvSpPr>
        <p:spPr>
          <a:xfrm rot="843281">
            <a:off x="9556901" y="1430149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9" name="Rectangle 2588"/>
          <p:cNvSpPr/>
          <p:nvPr/>
        </p:nvSpPr>
        <p:spPr>
          <a:xfrm rot="843281">
            <a:off x="9583844" y="1495949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0" name="Rectangle 2589"/>
          <p:cNvSpPr/>
          <p:nvPr/>
        </p:nvSpPr>
        <p:spPr>
          <a:xfrm rot="4360893">
            <a:off x="9730333" y="1513022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1" name="Rectangle 2590"/>
          <p:cNvSpPr/>
          <p:nvPr/>
        </p:nvSpPr>
        <p:spPr>
          <a:xfrm rot="843281">
            <a:off x="9477443" y="1451070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2" name="Rectangle 2591"/>
          <p:cNvSpPr/>
          <p:nvPr/>
        </p:nvSpPr>
        <p:spPr>
          <a:xfrm rot="843281">
            <a:off x="9968810" y="1505360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3" name="Rectangle 2592"/>
          <p:cNvSpPr/>
          <p:nvPr/>
        </p:nvSpPr>
        <p:spPr>
          <a:xfrm rot="2239644">
            <a:off x="8078031" y="14525219"/>
            <a:ext cx="209801" cy="5605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4" name="Rectangle 2593"/>
          <p:cNvSpPr/>
          <p:nvPr/>
        </p:nvSpPr>
        <p:spPr>
          <a:xfrm rot="617342">
            <a:off x="8148520" y="154011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5" name="Rectangle 2594"/>
          <p:cNvSpPr/>
          <p:nvPr/>
        </p:nvSpPr>
        <p:spPr>
          <a:xfrm rot="843281">
            <a:off x="8732080" y="149939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6" name="Rectangle 2595"/>
          <p:cNvSpPr/>
          <p:nvPr/>
        </p:nvSpPr>
        <p:spPr>
          <a:xfrm rot="617342">
            <a:off x="8332646" y="1501849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7" name="Rectangle 2596"/>
          <p:cNvSpPr/>
          <p:nvPr/>
        </p:nvSpPr>
        <p:spPr>
          <a:xfrm rot="617342">
            <a:off x="8036399" y="1510061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8" name="Rectangle 2597"/>
          <p:cNvSpPr/>
          <p:nvPr/>
        </p:nvSpPr>
        <p:spPr>
          <a:xfrm rot="843281">
            <a:off x="8884480" y="151463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9" name="Rectangle 2598"/>
          <p:cNvSpPr/>
          <p:nvPr/>
        </p:nvSpPr>
        <p:spPr>
          <a:xfrm rot="617342">
            <a:off x="8197427" y="1527394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0" name="Rectangle 2599"/>
          <p:cNvSpPr/>
          <p:nvPr/>
        </p:nvSpPr>
        <p:spPr>
          <a:xfrm rot="433759">
            <a:off x="9103056" y="1403647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1" name="Rectangle 2600"/>
          <p:cNvSpPr/>
          <p:nvPr/>
        </p:nvSpPr>
        <p:spPr>
          <a:xfrm rot="433759">
            <a:off x="9129723" y="1434110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2" name="Freeform 2601"/>
          <p:cNvSpPr/>
          <p:nvPr/>
        </p:nvSpPr>
        <p:spPr>
          <a:xfrm>
            <a:off x="7793102" y="14049455"/>
            <a:ext cx="1958340" cy="716280"/>
          </a:xfrm>
          <a:custGeom>
            <a:avLst/>
            <a:gdLst>
              <a:gd name="connsiteX0" fmla="*/ 0 w 1958340"/>
              <a:gd name="connsiteY0" fmla="*/ 76200 h 716280"/>
              <a:gd name="connsiteX1" fmla="*/ 335280 w 1958340"/>
              <a:gd name="connsiteY1" fmla="*/ 266700 h 716280"/>
              <a:gd name="connsiteX2" fmla="*/ 937260 w 1958340"/>
              <a:gd name="connsiteY2" fmla="*/ 327660 h 716280"/>
              <a:gd name="connsiteX3" fmla="*/ 982980 w 1958340"/>
              <a:gd name="connsiteY3" fmla="*/ 83820 h 716280"/>
              <a:gd name="connsiteX4" fmla="*/ 1424940 w 1958340"/>
              <a:gd name="connsiteY4" fmla="*/ 137160 h 716280"/>
              <a:gd name="connsiteX5" fmla="*/ 1699260 w 1958340"/>
              <a:gd name="connsiteY5" fmla="*/ 0 h 716280"/>
              <a:gd name="connsiteX6" fmla="*/ 1958340 w 1958340"/>
              <a:gd name="connsiteY6" fmla="*/ 335280 h 716280"/>
              <a:gd name="connsiteX7" fmla="*/ 1699260 w 1958340"/>
              <a:gd name="connsiteY7" fmla="*/ 716280 h 716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8340" h="716280">
                <a:moveTo>
                  <a:pt x="0" y="76200"/>
                </a:moveTo>
                <a:lnTo>
                  <a:pt x="335280" y="266700"/>
                </a:lnTo>
                <a:lnTo>
                  <a:pt x="937260" y="327660"/>
                </a:lnTo>
                <a:lnTo>
                  <a:pt x="982980" y="83820"/>
                </a:lnTo>
                <a:lnTo>
                  <a:pt x="1424940" y="137160"/>
                </a:lnTo>
                <a:lnTo>
                  <a:pt x="1699260" y="0"/>
                </a:lnTo>
                <a:lnTo>
                  <a:pt x="1958340" y="335280"/>
                </a:lnTo>
                <a:lnTo>
                  <a:pt x="1699260" y="716280"/>
                </a:lnTo>
              </a:path>
            </a:pathLst>
          </a:custGeom>
          <a:noFill/>
          <a:ln w="254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08" name="Group 2607"/>
          <p:cNvGrpSpPr/>
          <p:nvPr/>
        </p:nvGrpSpPr>
        <p:grpSpPr>
          <a:xfrm>
            <a:off x="8740031" y="14143304"/>
            <a:ext cx="1021080" cy="525780"/>
            <a:chOff x="8755380" y="14302740"/>
            <a:chExt cx="1021080" cy="525780"/>
          </a:xfrm>
        </p:grpSpPr>
        <p:sp>
          <p:nvSpPr>
            <p:cNvPr id="2603" name="Freeform 2602"/>
            <p:cNvSpPr/>
            <p:nvPr/>
          </p:nvSpPr>
          <p:spPr>
            <a:xfrm>
              <a:off x="8755380" y="14500860"/>
              <a:ext cx="60960" cy="327660"/>
            </a:xfrm>
            <a:custGeom>
              <a:avLst/>
              <a:gdLst>
                <a:gd name="connsiteX0" fmla="*/ 60960 w 60960"/>
                <a:gd name="connsiteY0" fmla="*/ 327660 h 327660"/>
                <a:gd name="connsiteX1" fmla="*/ 0 w 60960"/>
                <a:gd name="connsiteY1" fmla="*/ 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60" h="327660">
                  <a:moveTo>
                    <a:pt x="60960" y="327660"/>
                  </a:moveTo>
                  <a:lnTo>
                    <a:pt x="0" y="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4" name="Freeform 2603"/>
            <p:cNvSpPr/>
            <p:nvPr/>
          </p:nvSpPr>
          <p:spPr>
            <a:xfrm>
              <a:off x="8808720" y="14599920"/>
              <a:ext cx="533400" cy="220980"/>
            </a:xfrm>
            <a:custGeom>
              <a:avLst/>
              <a:gdLst>
                <a:gd name="connsiteX0" fmla="*/ 0 w 533400"/>
                <a:gd name="connsiteY0" fmla="*/ 137160 h 220980"/>
                <a:gd name="connsiteX1" fmla="*/ 342900 w 533400"/>
                <a:gd name="connsiteY1" fmla="*/ 38100 h 220980"/>
                <a:gd name="connsiteX2" fmla="*/ 525780 w 533400"/>
                <a:gd name="connsiteY2" fmla="*/ 0 h 220980"/>
                <a:gd name="connsiteX3" fmla="*/ 533400 w 533400"/>
                <a:gd name="connsiteY3" fmla="*/ 220980 h 2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3400" h="220980">
                  <a:moveTo>
                    <a:pt x="0" y="137160"/>
                  </a:moveTo>
                  <a:lnTo>
                    <a:pt x="342900" y="38100"/>
                  </a:lnTo>
                  <a:lnTo>
                    <a:pt x="525780" y="0"/>
                  </a:lnTo>
                  <a:lnTo>
                    <a:pt x="533400" y="22098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5" name="Freeform 2604"/>
            <p:cNvSpPr/>
            <p:nvPr/>
          </p:nvSpPr>
          <p:spPr>
            <a:xfrm>
              <a:off x="9037320" y="14310360"/>
              <a:ext cx="53340" cy="419100"/>
            </a:xfrm>
            <a:custGeom>
              <a:avLst/>
              <a:gdLst>
                <a:gd name="connsiteX0" fmla="*/ 53340 w 53340"/>
                <a:gd name="connsiteY0" fmla="*/ 419100 h 419100"/>
                <a:gd name="connsiteX1" fmla="*/ 0 w 53340"/>
                <a:gd name="connsiteY1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340" h="419100">
                  <a:moveTo>
                    <a:pt x="53340" y="419100"/>
                  </a:moveTo>
                  <a:lnTo>
                    <a:pt x="0" y="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6" name="Freeform 2605"/>
            <p:cNvSpPr/>
            <p:nvPr/>
          </p:nvSpPr>
          <p:spPr>
            <a:xfrm>
              <a:off x="9319260" y="14523720"/>
              <a:ext cx="457200" cy="53340"/>
            </a:xfrm>
            <a:custGeom>
              <a:avLst/>
              <a:gdLst>
                <a:gd name="connsiteX0" fmla="*/ 0 w 457200"/>
                <a:gd name="connsiteY0" fmla="*/ 53340 h 53340"/>
                <a:gd name="connsiteX1" fmla="*/ 274320 w 457200"/>
                <a:gd name="connsiteY1" fmla="*/ 53340 h 53340"/>
                <a:gd name="connsiteX2" fmla="*/ 457200 w 457200"/>
                <a:gd name="connsiteY2" fmla="*/ 0 h 53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200" h="53340">
                  <a:moveTo>
                    <a:pt x="0" y="53340"/>
                  </a:moveTo>
                  <a:lnTo>
                    <a:pt x="274320" y="53340"/>
                  </a:lnTo>
                  <a:lnTo>
                    <a:pt x="457200" y="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7" name="Freeform 2606"/>
            <p:cNvSpPr/>
            <p:nvPr/>
          </p:nvSpPr>
          <p:spPr>
            <a:xfrm>
              <a:off x="9403080" y="14302740"/>
              <a:ext cx="213360" cy="274320"/>
            </a:xfrm>
            <a:custGeom>
              <a:avLst/>
              <a:gdLst>
                <a:gd name="connsiteX0" fmla="*/ 0 w 213360"/>
                <a:gd name="connsiteY0" fmla="*/ 274320 h 274320"/>
                <a:gd name="connsiteX1" fmla="*/ 213360 w 21336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360" h="274320">
                  <a:moveTo>
                    <a:pt x="0" y="274320"/>
                  </a:moveTo>
                  <a:lnTo>
                    <a:pt x="213360" y="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09" name="Rectangle 2608"/>
          <p:cNvSpPr/>
          <p:nvPr/>
        </p:nvSpPr>
        <p:spPr>
          <a:xfrm rot="433759">
            <a:off x="9297934" y="1429935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0" name="Rectangle 2609"/>
          <p:cNvSpPr/>
          <p:nvPr/>
        </p:nvSpPr>
        <p:spPr>
          <a:xfrm rot="433759">
            <a:off x="9236025" y="1400151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1" name="Rectangle 2610"/>
          <p:cNvSpPr/>
          <p:nvPr/>
        </p:nvSpPr>
        <p:spPr>
          <a:xfrm rot="433759">
            <a:off x="9609816" y="1470663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2" name="Rectangle 2611"/>
          <p:cNvSpPr/>
          <p:nvPr/>
        </p:nvSpPr>
        <p:spPr>
          <a:xfrm rot="433759">
            <a:off x="9697974" y="1461995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3" name="Rectangle 2612"/>
          <p:cNvSpPr/>
          <p:nvPr/>
        </p:nvSpPr>
        <p:spPr>
          <a:xfrm rot="433759">
            <a:off x="9367380" y="1394727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4" name="Rectangle 2613"/>
          <p:cNvSpPr/>
          <p:nvPr/>
        </p:nvSpPr>
        <p:spPr>
          <a:xfrm rot="433759">
            <a:off x="9411812" y="1415368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5" name="Rectangle 2614"/>
          <p:cNvSpPr/>
          <p:nvPr/>
        </p:nvSpPr>
        <p:spPr>
          <a:xfrm rot="843281">
            <a:off x="9355287" y="149843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6" name="Rectangle 2615"/>
          <p:cNvSpPr/>
          <p:nvPr/>
        </p:nvSpPr>
        <p:spPr>
          <a:xfrm rot="4360893">
            <a:off x="9501776" y="1515511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7" name="Rectangle 2616"/>
          <p:cNvSpPr/>
          <p:nvPr/>
        </p:nvSpPr>
        <p:spPr>
          <a:xfrm rot="843281">
            <a:off x="9440313" y="1505360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8" name="Rectangle 2617"/>
          <p:cNvSpPr/>
          <p:nvPr/>
        </p:nvSpPr>
        <p:spPr>
          <a:xfrm rot="4360893">
            <a:off x="9587867" y="1527806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620" name="Group 2619"/>
          <p:cNvGrpSpPr/>
          <p:nvPr/>
        </p:nvGrpSpPr>
        <p:grpSpPr>
          <a:xfrm>
            <a:off x="9484501" y="14836748"/>
            <a:ext cx="449580" cy="464820"/>
            <a:chOff x="9403080" y="14919960"/>
            <a:chExt cx="449580" cy="464820"/>
          </a:xfrm>
        </p:grpSpPr>
        <p:sp>
          <p:nvSpPr>
            <p:cNvPr id="70" name="Freeform 69"/>
            <p:cNvSpPr/>
            <p:nvPr/>
          </p:nvSpPr>
          <p:spPr>
            <a:xfrm>
              <a:off x="9403080" y="14919960"/>
              <a:ext cx="449580" cy="464820"/>
            </a:xfrm>
            <a:custGeom>
              <a:avLst/>
              <a:gdLst>
                <a:gd name="connsiteX0" fmla="*/ 22860 w 449580"/>
                <a:gd name="connsiteY0" fmla="*/ 0 h 464820"/>
                <a:gd name="connsiteX1" fmla="*/ 0 w 449580"/>
                <a:gd name="connsiteY1" fmla="*/ 91440 h 464820"/>
                <a:gd name="connsiteX2" fmla="*/ 297180 w 449580"/>
                <a:gd name="connsiteY2" fmla="*/ 464820 h 464820"/>
                <a:gd name="connsiteX3" fmla="*/ 396240 w 449580"/>
                <a:gd name="connsiteY3" fmla="*/ 426720 h 464820"/>
                <a:gd name="connsiteX4" fmla="*/ 449580 w 449580"/>
                <a:gd name="connsiteY4" fmla="*/ 14478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580" h="464820">
                  <a:moveTo>
                    <a:pt x="22860" y="0"/>
                  </a:moveTo>
                  <a:lnTo>
                    <a:pt x="0" y="91440"/>
                  </a:lnTo>
                  <a:lnTo>
                    <a:pt x="297180" y="464820"/>
                  </a:lnTo>
                  <a:lnTo>
                    <a:pt x="396240" y="426720"/>
                  </a:lnTo>
                  <a:lnTo>
                    <a:pt x="449580" y="1447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9" name="Freeform 2618"/>
            <p:cNvSpPr/>
            <p:nvPr/>
          </p:nvSpPr>
          <p:spPr>
            <a:xfrm>
              <a:off x="9403080" y="14919960"/>
              <a:ext cx="449580" cy="464820"/>
            </a:xfrm>
            <a:custGeom>
              <a:avLst/>
              <a:gdLst>
                <a:gd name="connsiteX0" fmla="*/ 22860 w 449580"/>
                <a:gd name="connsiteY0" fmla="*/ 0 h 464820"/>
                <a:gd name="connsiteX1" fmla="*/ 0 w 449580"/>
                <a:gd name="connsiteY1" fmla="*/ 91440 h 464820"/>
                <a:gd name="connsiteX2" fmla="*/ 297180 w 449580"/>
                <a:gd name="connsiteY2" fmla="*/ 464820 h 464820"/>
                <a:gd name="connsiteX3" fmla="*/ 396240 w 449580"/>
                <a:gd name="connsiteY3" fmla="*/ 426720 h 464820"/>
                <a:gd name="connsiteX4" fmla="*/ 449580 w 449580"/>
                <a:gd name="connsiteY4" fmla="*/ 14478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580" h="464820">
                  <a:moveTo>
                    <a:pt x="22860" y="0"/>
                  </a:moveTo>
                  <a:lnTo>
                    <a:pt x="0" y="91440"/>
                  </a:lnTo>
                  <a:lnTo>
                    <a:pt x="297180" y="464820"/>
                  </a:lnTo>
                  <a:lnTo>
                    <a:pt x="396240" y="426720"/>
                  </a:lnTo>
                  <a:lnTo>
                    <a:pt x="449580" y="144780"/>
                  </a:lnTo>
                </a:path>
              </a:pathLst>
            </a:custGeom>
            <a:noFill/>
            <a:ln w="254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23" name="Freeform 2622"/>
          <p:cNvSpPr/>
          <p:nvPr/>
        </p:nvSpPr>
        <p:spPr>
          <a:xfrm>
            <a:off x="6431055" y="10762988"/>
            <a:ext cx="15240" cy="251460"/>
          </a:xfrm>
          <a:custGeom>
            <a:avLst/>
            <a:gdLst>
              <a:gd name="connsiteX0" fmla="*/ 15240 w 15240"/>
              <a:gd name="connsiteY0" fmla="*/ 251460 h 251460"/>
              <a:gd name="connsiteX1" fmla="*/ 0 w 15240"/>
              <a:gd name="connsiteY1" fmla="*/ 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251460">
                <a:moveTo>
                  <a:pt x="15240" y="251460"/>
                </a:moveTo>
                <a:lnTo>
                  <a:pt x="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375" name="Group 2374"/>
          <p:cNvGrpSpPr/>
          <p:nvPr/>
        </p:nvGrpSpPr>
        <p:grpSpPr>
          <a:xfrm rot="3150086">
            <a:off x="6101856" y="11185351"/>
            <a:ext cx="279357" cy="221739"/>
            <a:chOff x="25405302" y="14281199"/>
            <a:chExt cx="391187" cy="282500"/>
          </a:xfrm>
        </p:grpSpPr>
        <p:sp>
          <p:nvSpPr>
            <p:cNvPr id="2376" name="Freeform 2375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7" name="Freeform 2376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624" name="Group 2623"/>
          <p:cNvGrpSpPr>
            <a:grpSpLocks noChangeAspect="1"/>
          </p:cNvGrpSpPr>
          <p:nvPr/>
        </p:nvGrpSpPr>
        <p:grpSpPr>
          <a:xfrm rot="21363853">
            <a:off x="17703989" y="8516243"/>
            <a:ext cx="85530" cy="57282"/>
            <a:chOff x="14597990" y="13766119"/>
            <a:chExt cx="236570" cy="158439"/>
          </a:xfrm>
        </p:grpSpPr>
        <p:sp>
          <p:nvSpPr>
            <p:cNvPr id="2625" name="Rectangle 2624"/>
            <p:cNvSpPr/>
            <p:nvPr/>
          </p:nvSpPr>
          <p:spPr>
            <a:xfrm>
              <a:off x="14597990" y="13766119"/>
              <a:ext cx="236570" cy="15843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6" name="Freeform 2625"/>
            <p:cNvSpPr/>
            <p:nvPr/>
          </p:nvSpPr>
          <p:spPr>
            <a:xfrm rot="20520000" flipV="1">
              <a:off x="14655609" y="13804383"/>
              <a:ext cx="137206" cy="45719"/>
            </a:xfrm>
            <a:custGeom>
              <a:avLst/>
              <a:gdLst>
                <a:gd name="connsiteX0" fmla="*/ 0 w 119063"/>
                <a:gd name="connsiteY0" fmla="*/ 4762 h 4762"/>
                <a:gd name="connsiteX1" fmla="*/ 119063 w 1190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63" h="4762">
                  <a:moveTo>
                    <a:pt x="0" y="4762"/>
                  </a:moveTo>
                  <a:lnTo>
                    <a:pt x="119063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7" name="Freeform 2626"/>
            <p:cNvSpPr/>
            <p:nvPr/>
          </p:nvSpPr>
          <p:spPr>
            <a:xfrm>
              <a:off x="14724212" y="13772710"/>
              <a:ext cx="0" cy="145256"/>
            </a:xfrm>
            <a:custGeom>
              <a:avLst/>
              <a:gdLst>
                <a:gd name="connsiteX0" fmla="*/ 0 w 0"/>
                <a:gd name="connsiteY0" fmla="*/ 0 h 145256"/>
                <a:gd name="connsiteX1" fmla="*/ 0 w 0"/>
                <a:gd name="connsiteY1" fmla="*/ 145256 h 14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45256">
                  <a:moveTo>
                    <a:pt x="0" y="0"/>
                  </a:moveTo>
                  <a:lnTo>
                    <a:pt x="0" y="145256"/>
                  </a:lnTo>
                </a:path>
              </a:pathLst>
            </a:custGeom>
            <a:noFill/>
            <a:ln w="190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60" name="TextBox 2659"/>
          <p:cNvSpPr txBox="1"/>
          <p:nvPr/>
        </p:nvSpPr>
        <p:spPr>
          <a:xfrm>
            <a:off x="17305042" y="7147755"/>
            <a:ext cx="14864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Le Port</a:t>
            </a:r>
          </a:p>
        </p:txBody>
      </p:sp>
      <p:sp>
        <p:nvSpPr>
          <p:cNvPr id="2661" name="TextBox 2660"/>
          <p:cNvSpPr txBox="1"/>
          <p:nvPr/>
        </p:nvSpPr>
        <p:spPr>
          <a:xfrm>
            <a:off x="7930814" y="13202344"/>
            <a:ext cx="181485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CARENTAN</a:t>
            </a:r>
          </a:p>
        </p:txBody>
      </p:sp>
      <p:sp>
        <p:nvSpPr>
          <p:cNvPr id="2663" name="TextBox 2662"/>
          <p:cNvSpPr txBox="1"/>
          <p:nvPr/>
        </p:nvSpPr>
        <p:spPr>
          <a:xfrm rot="20937708">
            <a:off x="7492831" y="9232818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The Lock</a:t>
            </a:r>
          </a:p>
        </p:txBody>
      </p:sp>
      <p:grpSp>
        <p:nvGrpSpPr>
          <p:cNvPr id="2666" name="Group 2665"/>
          <p:cNvGrpSpPr/>
          <p:nvPr/>
        </p:nvGrpSpPr>
        <p:grpSpPr>
          <a:xfrm>
            <a:off x="8976100" y="552820"/>
            <a:ext cx="5138725" cy="806274"/>
            <a:chOff x="8908118" y="610540"/>
            <a:chExt cx="5138725" cy="806274"/>
          </a:xfrm>
        </p:grpSpPr>
        <p:sp>
          <p:nvSpPr>
            <p:cNvPr id="16" name="Freeform 15"/>
            <p:cNvSpPr/>
            <p:nvPr/>
          </p:nvSpPr>
          <p:spPr>
            <a:xfrm>
              <a:off x="8908118" y="610540"/>
              <a:ext cx="5138725" cy="806274"/>
            </a:xfrm>
            <a:custGeom>
              <a:avLst/>
              <a:gdLst>
                <a:gd name="connsiteX0" fmla="*/ 0 w 5104435"/>
                <a:gd name="connsiteY0" fmla="*/ 798654 h 798654"/>
                <a:gd name="connsiteX1" fmla="*/ 208344 w 5104435"/>
                <a:gd name="connsiteY1" fmla="*/ 798654 h 798654"/>
                <a:gd name="connsiteX2" fmla="*/ 474562 w 5104435"/>
                <a:gd name="connsiteY2" fmla="*/ 416689 h 798654"/>
                <a:gd name="connsiteX3" fmla="*/ 1018572 w 5104435"/>
                <a:gd name="connsiteY3" fmla="*/ 451413 h 798654"/>
                <a:gd name="connsiteX4" fmla="*/ 1250065 w 5104435"/>
                <a:gd name="connsiteY4" fmla="*/ 254643 h 798654"/>
                <a:gd name="connsiteX5" fmla="*/ 2291787 w 5104435"/>
                <a:gd name="connsiteY5" fmla="*/ 115747 h 798654"/>
                <a:gd name="connsiteX6" fmla="*/ 2558005 w 5104435"/>
                <a:gd name="connsiteY6" fmla="*/ 254643 h 798654"/>
                <a:gd name="connsiteX7" fmla="*/ 3055716 w 5104435"/>
                <a:gd name="connsiteY7" fmla="*/ 196770 h 798654"/>
                <a:gd name="connsiteX8" fmla="*/ 3321934 w 5104435"/>
                <a:gd name="connsiteY8" fmla="*/ 347241 h 798654"/>
                <a:gd name="connsiteX9" fmla="*/ 3518703 w 5104435"/>
                <a:gd name="connsiteY9" fmla="*/ 451413 h 798654"/>
                <a:gd name="connsiteX10" fmla="*/ 4653022 w 5104435"/>
                <a:gd name="connsiteY10" fmla="*/ 555585 h 798654"/>
                <a:gd name="connsiteX11" fmla="*/ 4953964 w 5104435"/>
                <a:gd name="connsiteY11" fmla="*/ 462988 h 798654"/>
                <a:gd name="connsiteX12" fmla="*/ 5104435 w 5104435"/>
                <a:gd name="connsiteY12" fmla="*/ 0 h 798654"/>
                <a:gd name="connsiteX0" fmla="*/ 0 w 5138725"/>
                <a:gd name="connsiteY0" fmla="*/ 806274 h 806274"/>
                <a:gd name="connsiteX1" fmla="*/ 242634 w 5138725"/>
                <a:gd name="connsiteY1" fmla="*/ 798654 h 806274"/>
                <a:gd name="connsiteX2" fmla="*/ 508852 w 5138725"/>
                <a:gd name="connsiteY2" fmla="*/ 416689 h 806274"/>
                <a:gd name="connsiteX3" fmla="*/ 1052862 w 5138725"/>
                <a:gd name="connsiteY3" fmla="*/ 451413 h 806274"/>
                <a:gd name="connsiteX4" fmla="*/ 1284355 w 5138725"/>
                <a:gd name="connsiteY4" fmla="*/ 254643 h 806274"/>
                <a:gd name="connsiteX5" fmla="*/ 2326077 w 5138725"/>
                <a:gd name="connsiteY5" fmla="*/ 115747 h 806274"/>
                <a:gd name="connsiteX6" fmla="*/ 2592295 w 5138725"/>
                <a:gd name="connsiteY6" fmla="*/ 254643 h 806274"/>
                <a:gd name="connsiteX7" fmla="*/ 3090006 w 5138725"/>
                <a:gd name="connsiteY7" fmla="*/ 196770 h 806274"/>
                <a:gd name="connsiteX8" fmla="*/ 3356224 w 5138725"/>
                <a:gd name="connsiteY8" fmla="*/ 347241 h 806274"/>
                <a:gd name="connsiteX9" fmla="*/ 3552993 w 5138725"/>
                <a:gd name="connsiteY9" fmla="*/ 451413 h 806274"/>
                <a:gd name="connsiteX10" fmla="*/ 4687312 w 5138725"/>
                <a:gd name="connsiteY10" fmla="*/ 555585 h 806274"/>
                <a:gd name="connsiteX11" fmla="*/ 4988254 w 5138725"/>
                <a:gd name="connsiteY11" fmla="*/ 462988 h 806274"/>
                <a:gd name="connsiteX12" fmla="*/ 5138725 w 5138725"/>
                <a:gd name="connsiteY12" fmla="*/ 0 h 806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38725" h="806274">
                  <a:moveTo>
                    <a:pt x="0" y="806274"/>
                  </a:moveTo>
                  <a:lnTo>
                    <a:pt x="242634" y="798654"/>
                  </a:lnTo>
                  <a:lnTo>
                    <a:pt x="508852" y="416689"/>
                  </a:lnTo>
                  <a:lnTo>
                    <a:pt x="1052862" y="451413"/>
                  </a:lnTo>
                  <a:lnTo>
                    <a:pt x="1284355" y="254643"/>
                  </a:lnTo>
                  <a:lnTo>
                    <a:pt x="2326077" y="115747"/>
                  </a:lnTo>
                  <a:lnTo>
                    <a:pt x="2592295" y="254643"/>
                  </a:lnTo>
                  <a:lnTo>
                    <a:pt x="3090006" y="196770"/>
                  </a:lnTo>
                  <a:lnTo>
                    <a:pt x="3356224" y="347241"/>
                  </a:lnTo>
                  <a:lnTo>
                    <a:pt x="3552993" y="451413"/>
                  </a:lnTo>
                  <a:lnTo>
                    <a:pt x="4687312" y="555585"/>
                  </a:lnTo>
                  <a:lnTo>
                    <a:pt x="4988254" y="462988"/>
                  </a:lnTo>
                  <a:lnTo>
                    <a:pt x="5138725" y="0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5" name="Freeform 2664"/>
            <p:cNvSpPr/>
            <p:nvPr/>
          </p:nvSpPr>
          <p:spPr>
            <a:xfrm>
              <a:off x="8908118" y="610540"/>
              <a:ext cx="5138725" cy="806274"/>
            </a:xfrm>
            <a:custGeom>
              <a:avLst/>
              <a:gdLst>
                <a:gd name="connsiteX0" fmla="*/ 0 w 5104435"/>
                <a:gd name="connsiteY0" fmla="*/ 798654 h 798654"/>
                <a:gd name="connsiteX1" fmla="*/ 208344 w 5104435"/>
                <a:gd name="connsiteY1" fmla="*/ 798654 h 798654"/>
                <a:gd name="connsiteX2" fmla="*/ 474562 w 5104435"/>
                <a:gd name="connsiteY2" fmla="*/ 416689 h 798654"/>
                <a:gd name="connsiteX3" fmla="*/ 1018572 w 5104435"/>
                <a:gd name="connsiteY3" fmla="*/ 451413 h 798654"/>
                <a:gd name="connsiteX4" fmla="*/ 1250065 w 5104435"/>
                <a:gd name="connsiteY4" fmla="*/ 254643 h 798654"/>
                <a:gd name="connsiteX5" fmla="*/ 2291787 w 5104435"/>
                <a:gd name="connsiteY5" fmla="*/ 115747 h 798654"/>
                <a:gd name="connsiteX6" fmla="*/ 2558005 w 5104435"/>
                <a:gd name="connsiteY6" fmla="*/ 254643 h 798654"/>
                <a:gd name="connsiteX7" fmla="*/ 3055716 w 5104435"/>
                <a:gd name="connsiteY7" fmla="*/ 196770 h 798654"/>
                <a:gd name="connsiteX8" fmla="*/ 3321934 w 5104435"/>
                <a:gd name="connsiteY8" fmla="*/ 347241 h 798654"/>
                <a:gd name="connsiteX9" fmla="*/ 3518703 w 5104435"/>
                <a:gd name="connsiteY9" fmla="*/ 451413 h 798654"/>
                <a:gd name="connsiteX10" fmla="*/ 4653022 w 5104435"/>
                <a:gd name="connsiteY10" fmla="*/ 555585 h 798654"/>
                <a:gd name="connsiteX11" fmla="*/ 4953964 w 5104435"/>
                <a:gd name="connsiteY11" fmla="*/ 462988 h 798654"/>
                <a:gd name="connsiteX12" fmla="*/ 5104435 w 5104435"/>
                <a:gd name="connsiteY12" fmla="*/ 0 h 798654"/>
                <a:gd name="connsiteX0" fmla="*/ 0 w 5138725"/>
                <a:gd name="connsiteY0" fmla="*/ 806274 h 806274"/>
                <a:gd name="connsiteX1" fmla="*/ 242634 w 5138725"/>
                <a:gd name="connsiteY1" fmla="*/ 798654 h 806274"/>
                <a:gd name="connsiteX2" fmla="*/ 508852 w 5138725"/>
                <a:gd name="connsiteY2" fmla="*/ 416689 h 806274"/>
                <a:gd name="connsiteX3" fmla="*/ 1052862 w 5138725"/>
                <a:gd name="connsiteY3" fmla="*/ 451413 h 806274"/>
                <a:gd name="connsiteX4" fmla="*/ 1284355 w 5138725"/>
                <a:gd name="connsiteY4" fmla="*/ 254643 h 806274"/>
                <a:gd name="connsiteX5" fmla="*/ 2326077 w 5138725"/>
                <a:gd name="connsiteY5" fmla="*/ 115747 h 806274"/>
                <a:gd name="connsiteX6" fmla="*/ 2592295 w 5138725"/>
                <a:gd name="connsiteY6" fmla="*/ 254643 h 806274"/>
                <a:gd name="connsiteX7" fmla="*/ 3090006 w 5138725"/>
                <a:gd name="connsiteY7" fmla="*/ 196770 h 806274"/>
                <a:gd name="connsiteX8" fmla="*/ 3356224 w 5138725"/>
                <a:gd name="connsiteY8" fmla="*/ 347241 h 806274"/>
                <a:gd name="connsiteX9" fmla="*/ 3552993 w 5138725"/>
                <a:gd name="connsiteY9" fmla="*/ 451413 h 806274"/>
                <a:gd name="connsiteX10" fmla="*/ 4687312 w 5138725"/>
                <a:gd name="connsiteY10" fmla="*/ 555585 h 806274"/>
                <a:gd name="connsiteX11" fmla="*/ 4988254 w 5138725"/>
                <a:gd name="connsiteY11" fmla="*/ 462988 h 806274"/>
                <a:gd name="connsiteX12" fmla="*/ 5138725 w 5138725"/>
                <a:gd name="connsiteY12" fmla="*/ 0 h 806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38725" h="806274">
                  <a:moveTo>
                    <a:pt x="0" y="806274"/>
                  </a:moveTo>
                  <a:lnTo>
                    <a:pt x="242634" y="798654"/>
                  </a:lnTo>
                  <a:lnTo>
                    <a:pt x="508852" y="416689"/>
                  </a:lnTo>
                  <a:lnTo>
                    <a:pt x="1052862" y="451413"/>
                  </a:lnTo>
                  <a:lnTo>
                    <a:pt x="1284355" y="254643"/>
                  </a:lnTo>
                  <a:lnTo>
                    <a:pt x="2326077" y="115747"/>
                  </a:lnTo>
                  <a:lnTo>
                    <a:pt x="2592295" y="254643"/>
                  </a:lnTo>
                  <a:lnTo>
                    <a:pt x="3090006" y="196770"/>
                  </a:lnTo>
                  <a:lnTo>
                    <a:pt x="3356224" y="347241"/>
                  </a:lnTo>
                  <a:lnTo>
                    <a:pt x="3552993" y="451413"/>
                  </a:lnTo>
                  <a:lnTo>
                    <a:pt x="4687312" y="555585"/>
                  </a:lnTo>
                  <a:lnTo>
                    <a:pt x="4988254" y="462988"/>
                  </a:lnTo>
                  <a:lnTo>
                    <a:pt x="5138725" y="0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668" name="TextBox 2667"/>
          <p:cNvSpPr txBox="1"/>
          <p:nvPr/>
        </p:nvSpPr>
        <p:spPr>
          <a:xfrm>
            <a:off x="7318365" y="5434998"/>
            <a:ext cx="221486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Les </a:t>
            </a:r>
            <a:r>
              <a:rPr lang="en-US" sz="2800" b="1" i="1" dirty="0" err="1"/>
              <a:t>Droueries</a:t>
            </a:r>
            <a:endParaRPr lang="en-US" sz="2800" b="1" i="1" dirty="0"/>
          </a:p>
        </p:txBody>
      </p:sp>
      <p:grpSp>
        <p:nvGrpSpPr>
          <p:cNvPr id="2672" name="Group 2671"/>
          <p:cNvGrpSpPr/>
          <p:nvPr/>
        </p:nvGrpSpPr>
        <p:grpSpPr>
          <a:xfrm rot="3175122">
            <a:off x="1834768" y="8729659"/>
            <a:ext cx="345856" cy="262372"/>
            <a:chOff x="25405302" y="14281199"/>
            <a:chExt cx="391187" cy="282500"/>
          </a:xfrm>
        </p:grpSpPr>
        <p:sp>
          <p:nvSpPr>
            <p:cNvPr id="2673" name="Freeform 2672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4" name="Freeform 2673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2676" name="Straight Connector 2675"/>
          <p:cNvCxnSpPr/>
          <p:nvPr/>
        </p:nvCxnSpPr>
        <p:spPr>
          <a:xfrm>
            <a:off x="1926952" y="8697693"/>
            <a:ext cx="180377" cy="367866"/>
          </a:xfrm>
          <a:prstGeom prst="line">
            <a:avLst/>
          </a:prstGeom>
          <a:ln w="762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78" name="TextBox 2677"/>
          <p:cNvSpPr txBox="1"/>
          <p:nvPr/>
        </p:nvSpPr>
        <p:spPr>
          <a:xfrm>
            <a:off x="2631876" y="13349731"/>
            <a:ext cx="2553774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Pommenouque</a:t>
            </a:r>
            <a:endParaRPr lang="en-US" sz="2800" b="1" i="1" dirty="0"/>
          </a:p>
        </p:txBody>
      </p:sp>
      <p:grpSp>
        <p:nvGrpSpPr>
          <p:cNvPr id="2681" name="Group 2680"/>
          <p:cNvGrpSpPr/>
          <p:nvPr/>
        </p:nvGrpSpPr>
        <p:grpSpPr>
          <a:xfrm rot="3756794">
            <a:off x="1280300" y="8331450"/>
            <a:ext cx="1018758" cy="129540"/>
            <a:chOff x="13388339" y="14461557"/>
            <a:chExt cx="1708785" cy="129540"/>
          </a:xfrm>
        </p:grpSpPr>
        <p:sp>
          <p:nvSpPr>
            <p:cNvPr id="2682" name="Freeform 268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683" name="Group 268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684" name="Freeform 268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85" name="Freeform 268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86" name="Freeform 268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87" name="Freeform 268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88" name="Freeform 268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689" name="Group 2688"/>
          <p:cNvGrpSpPr/>
          <p:nvPr/>
        </p:nvGrpSpPr>
        <p:grpSpPr>
          <a:xfrm rot="3756794">
            <a:off x="1673816" y="9086470"/>
            <a:ext cx="1018758" cy="129540"/>
            <a:chOff x="13388339" y="14461557"/>
            <a:chExt cx="1708785" cy="129540"/>
          </a:xfrm>
        </p:grpSpPr>
        <p:sp>
          <p:nvSpPr>
            <p:cNvPr id="2690" name="Freeform 268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691" name="Group 269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692" name="Freeform 269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93" name="Freeform 269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94" name="Freeform 269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95" name="Freeform 269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96" name="Freeform 269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697" name="Group 2696"/>
          <p:cNvGrpSpPr/>
          <p:nvPr/>
        </p:nvGrpSpPr>
        <p:grpSpPr>
          <a:xfrm rot="3577229">
            <a:off x="2147142" y="9969995"/>
            <a:ext cx="1018758" cy="129540"/>
            <a:chOff x="13388339" y="14461557"/>
            <a:chExt cx="1708785" cy="129540"/>
          </a:xfrm>
        </p:grpSpPr>
        <p:sp>
          <p:nvSpPr>
            <p:cNvPr id="2698" name="Freeform 269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699" name="Group 269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00" name="Freeform 269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01" name="Freeform 270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02" name="Freeform 270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03" name="Freeform 270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04" name="Freeform 270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05" name="Group 2704"/>
          <p:cNvGrpSpPr/>
          <p:nvPr/>
        </p:nvGrpSpPr>
        <p:grpSpPr>
          <a:xfrm rot="2699545">
            <a:off x="3457345" y="11697482"/>
            <a:ext cx="1018758" cy="129540"/>
            <a:chOff x="13388339" y="14461557"/>
            <a:chExt cx="1708785" cy="129540"/>
          </a:xfrm>
        </p:grpSpPr>
        <p:sp>
          <p:nvSpPr>
            <p:cNvPr id="2706" name="Freeform 270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07" name="Group 270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08" name="Freeform 270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09" name="Freeform 270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0" name="Freeform 270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1" name="Freeform 271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2" name="Freeform 271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13" name="Group 2712"/>
          <p:cNvGrpSpPr/>
          <p:nvPr/>
        </p:nvGrpSpPr>
        <p:grpSpPr>
          <a:xfrm rot="3086070">
            <a:off x="2667478" y="10868956"/>
            <a:ext cx="1180416" cy="129540"/>
            <a:chOff x="13388339" y="14461557"/>
            <a:chExt cx="1708785" cy="129540"/>
          </a:xfrm>
        </p:grpSpPr>
        <p:sp>
          <p:nvSpPr>
            <p:cNvPr id="2714" name="Freeform 271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15" name="Group 271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16" name="Freeform 271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7" name="Freeform 271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8" name="Freeform 271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19" name="Freeform 271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20" name="Freeform 271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21" name="Group 2720"/>
          <p:cNvGrpSpPr/>
          <p:nvPr/>
        </p:nvGrpSpPr>
        <p:grpSpPr>
          <a:xfrm rot="2699545">
            <a:off x="4136859" y="12401331"/>
            <a:ext cx="1018758" cy="129540"/>
            <a:chOff x="13388339" y="14461557"/>
            <a:chExt cx="1708785" cy="129540"/>
          </a:xfrm>
        </p:grpSpPr>
        <p:sp>
          <p:nvSpPr>
            <p:cNvPr id="2722" name="Freeform 272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23" name="Group 272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24" name="Freeform 272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25" name="Freeform 272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26" name="Freeform 272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27" name="Freeform 272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28" name="Freeform 272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29" name="Group 2728"/>
          <p:cNvGrpSpPr/>
          <p:nvPr/>
        </p:nvGrpSpPr>
        <p:grpSpPr>
          <a:xfrm rot="1693151">
            <a:off x="6451222" y="14159778"/>
            <a:ext cx="1018758" cy="129540"/>
            <a:chOff x="13388339" y="14461557"/>
            <a:chExt cx="1708785" cy="129540"/>
          </a:xfrm>
        </p:grpSpPr>
        <p:sp>
          <p:nvSpPr>
            <p:cNvPr id="2730" name="Freeform 272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31" name="Group 273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32" name="Freeform 273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33" name="Freeform 273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34" name="Freeform 273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35" name="Freeform 273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36" name="Freeform 273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37" name="Group 2736"/>
          <p:cNvGrpSpPr/>
          <p:nvPr/>
        </p:nvGrpSpPr>
        <p:grpSpPr>
          <a:xfrm rot="2699545">
            <a:off x="4807841" y="13091538"/>
            <a:ext cx="1018758" cy="129540"/>
            <a:chOff x="13388339" y="14461557"/>
            <a:chExt cx="1708785" cy="129540"/>
          </a:xfrm>
        </p:grpSpPr>
        <p:sp>
          <p:nvSpPr>
            <p:cNvPr id="2738" name="Freeform 273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39" name="Group 273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40" name="Freeform 273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41" name="Freeform 274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42" name="Freeform 274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43" name="Freeform 274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44" name="Freeform 274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45" name="Group 2744"/>
          <p:cNvGrpSpPr/>
          <p:nvPr/>
        </p:nvGrpSpPr>
        <p:grpSpPr>
          <a:xfrm rot="1625808">
            <a:off x="5582773" y="13673800"/>
            <a:ext cx="1018758" cy="129540"/>
            <a:chOff x="13388339" y="14461557"/>
            <a:chExt cx="1708785" cy="129540"/>
          </a:xfrm>
        </p:grpSpPr>
        <p:sp>
          <p:nvSpPr>
            <p:cNvPr id="2746" name="Freeform 274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47" name="Group 274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48" name="Freeform 274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49" name="Freeform 274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0" name="Freeform 274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1" name="Freeform 275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2" name="Freeform 275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53" name="Group 2752"/>
          <p:cNvGrpSpPr/>
          <p:nvPr/>
        </p:nvGrpSpPr>
        <p:grpSpPr>
          <a:xfrm rot="21336991">
            <a:off x="1510737" y="14579767"/>
            <a:ext cx="1018758" cy="129540"/>
            <a:chOff x="13388339" y="14461557"/>
            <a:chExt cx="1708785" cy="129540"/>
          </a:xfrm>
        </p:grpSpPr>
        <p:sp>
          <p:nvSpPr>
            <p:cNvPr id="2754" name="Freeform 275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55" name="Group 275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56" name="Freeform 275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7" name="Freeform 275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8" name="Freeform 275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59" name="Freeform 275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60" name="Freeform 275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61" name="Group 2760"/>
          <p:cNvGrpSpPr/>
          <p:nvPr/>
        </p:nvGrpSpPr>
        <p:grpSpPr>
          <a:xfrm rot="21336991">
            <a:off x="3524752" y="14435045"/>
            <a:ext cx="1018758" cy="129540"/>
            <a:chOff x="13388339" y="14461557"/>
            <a:chExt cx="1708785" cy="129540"/>
          </a:xfrm>
        </p:grpSpPr>
        <p:sp>
          <p:nvSpPr>
            <p:cNvPr id="2762" name="Freeform 276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63" name="Group 276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64" name="Freeform 276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65" name="Freeform 276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66" name="Freeform 276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67" name="Freeform 276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68" name="Freeform 276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69" name="Group 2768"/>
          <p:cNvGrpSpPr/>
          <p:nvPr/>
        </p:nvGrpSpPr>
        <p:grpSpPr>
          <a:xfrm rot="21336991">
            <a:off x="4516064" y="14373198"/>
            <a:ext cx="1018758" cy="129540"/>
            <a:chOff x="13388339" y="14461557"/>
            <a:chExt cx="1708785" cy="129540"/>
          </a:xfrm>
        </p:grpSpPr>
        <p:sp>
          <p:nvSpPr>
            <p:cNvPr id="2770" name="Freeform 276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71" name="Group 277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72" name="Freeform 277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73" name="Freeform 277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74" name="Freeform 277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75" name="Freeform 277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76" name="Freeform 277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77" name="Group 2776"/>
          <p:cNvGrpSpPr/>
          <p:nvPr/>
        </p:nvGrpSpPr>
        <p:grpSpPr>
          <a:xfrm>
            <a:off x="5533915" y="14342158"/>
            <a:ext cx="1018758" cy="129540"/>
            <a:chOff x="13388339" y="14461557"/>
            <a:chExt cx="1708785" cy="129540"/>
          </a:xfrm>
        </p:grpSpPr>
        <p:sp>
          <p:nvSpPr>
            <p:cNvPr id="2778" name="Freeform 277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79" name="Group 277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80" name="Freeform 277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81" name="Freeform 278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82" name="Freeform 278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83" name="Freeform 278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84" name="Freeform 278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85" name="Group 2784"/>
          <p:cNvGrpSpPr/>
          <p:nvPr/>
        </p:nvGrpSpPr>
        <p:grpSpPr>
          <a:xfrm rot="588503">
            <a:off x="6543937" y="14446939"/>
            <a:ext cx="1018758" cy="129540"/>
            <a:chOff x="13388339" y="14461557"/>
            <a:chExt cx="1708785" cy="129540"/>
          </a:xfrm>
        </p:grpSpPr>
        <p:sp>
          <p:nvSpPr>
            <p:cNvPr id="2786" name="Freeform 278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87" name="Group 278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88" name="Freeform 278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89" name="Freeform 278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0" name="Freeform 278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1" name="Freeform 279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2" name="Freeform 279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793" name="Group 2792"/>
          <p:cNvGrpSpPr/>
          <p:nvPr/>
        </p:nvGrpSpPr>
        <p:grpSpPr>
          <a:xfrm rot="21336991">
            <a:off x="2519961" y="14515641"/>
            <a:ext cx="1018758" cy="129540"/>
            <a:chOff x="13388339" y="14461557"/>
            <a:chExt cx="1708785" cy="129540"/>
          </a:xfrm>
        </p:grpSpPr>
        <p:sp>
          <p:nvSpPr>
            <p:cNvPr id="2794" name="Freeform 279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795" name="Group 279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796" name="Freeform 279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7" name="Freeform 279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8" name="Freeform 279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799" name="Freeform 279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00" name="Freeform 279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01" name="Group 2800"/>
          <p:cNvGrpSpPr/>
          <p:nvPr/>
        </p:nvGrpSpPr>
        <p:grpSpPr>
          <a:xfrm rot="930960">
            <a:off x="9197133" y="15245739"/>
            <a:ext cx="1018758" cy="129540"/>
            <a:chOff x="13388339" y="14461557"/>
            <a:chExt cx="1708785" cy="129540"/>
          </a:xfrm>
        </p:grpSpPr>
        <p:sp>
          <p:nvSpPr>
            <p:cNvPr id="2802" name="Freeform 280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03" name="Group 280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04" name="Freeform 280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05" name="Freeform 280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06" name="Freeform 280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07" name="Freeform 280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08" name="Freeform 280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09" name="Group 2808"/>
          <p:cNvGrpSpPr/>
          <p:nvPr/>
        </p:nvGrpSpPr>
        <p:grpSpPr>
          <a:xfrm rot="1405273">
            <a:off x="7286434" y="14588572"/>
            <a:ext cx="1018758" cy="129540"/>
            <a:chOff x="13388339" y="14461557"/>
            <a:chExt cx="1708785" cy="129540"/>
          </a:xfrm>
        </p:grpSpPr>
        <p:sp>
          <p:nvSpPr>
            <p:cNvPr id="2810" name="Freeform 280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11" name="Group 281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12" name="Freeform 281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13" name="Freeform 281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14" name="Freeform 281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15" name="Freeform 281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16" name="Freeform 281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17" name="Group 2816"/>
          <p:cNvGrpSpPr/>
          <p:nvPr/>
        </p:nvGrpSpPr>
        <p:grpSpPr>
          <a:xfrm rot="954575">
            <a:off x="8219752" y="14947212"/>
            <a:ext cx="1018758" cy="129540"/>
            <a:chOff x="13388339" y="14461557"/>
            <a:chExt cx="1708785" cy="129540"/>
          </a:xfrm>
        </p:grpSpPr>
        <p:sp>
          <p:nvSpPr>
            <p:cNvPr id="2818" name="Freeform 281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19" name="Group 281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20" name="Freeform 281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21" name="Freeform 282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22" name="Freeform 282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23" name="Freeform 282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24" name="Freeform 282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33" name="Group 2832"/>
          <p:cNvGrpSpPr/>
          <p:nvPr/>
        </p:nvGrpSpPr>
        <p:grpSpPr>
          <a:xfrm rot="622904">
            <a:off x="10229145" y="15402901"/>
            <a:ext cx="391187" cy="282500"/>
            <a:chOff x="25405302" y="14281199"/>
            <a:chExt cx="391187" cy="282500"/>
          </a:xfrm>
        </p:grpSpPr>
        <p:sp>
          <p:nvSpPr>
            <p:cNvPr id="2834" name="Freeform 2833"/>
            <p:cNvSpPr/>
            <p:nvPr/>
          </p:nvSpPr>
          <p:spPr>
            <a:xfrm>
              <a:off x="25445969" y="14281199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5" name="Freeform 2834"/>
            <p:cNvSpPr/>
            <p:nvPr/>
          </p:nvSpPr>
          <p:spPr>
            <a:xfrm rot="1196199" flipV="1">
              <a:off x="25405302" y="14474164"/>
              <a:ext cx="350520" cy="89535"/>
            </a:xfrm>
            <a:custGeom>
              <a:avLst/>
              <a:gdLst>
                <a:gd name="connsiteX0" fmla="*/ 0 w 419100"/>
                <a:gd name="connsiteY0" fmla="*/ 0 h 182880"/>
                <a:gd name="connsiteX1" fmla="*/ 60960 w 419100"/>
                <a:gd name="connsiteY1" fmla="*/ 10668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82880"/>
                <a:gd name="connsiteX1" fmla="*/ 59055 w 419100"/>
                <a:gd name="connsiteY1" fmla="*/ 118110 h 182880"/>
                <a:gd name="connsiteX2" fmla="*/ 388620 w 419100"/>
                <a:gd name="connsiteY2" fmla="*/ 182880 h 182880"/>
                <a:gd name="connsiteX3" fmla="*/ 419100 w 419100"/>
                <a:gd name="connsiteY3" fmla="*/ 99060 h 182880"/>
                <a:gd name="connsiteX0" fmla="*/ 0 w 419100"/>
                <a:gd name="connsiteY0" fmla="*/ 0 h 163830"/>
                <a:gd name="connsiteX1" fmla="*/ 59055 w 419100"/>
                <a:gd name="connsiteY1" fmla="*/ 118110 h 163830"/>
                <a:gd name="connsiteX2" fmla="*/ 354330 w 419100"/>
                <a:gd name="connsiteY2" fmla="*/ 163830 h 163830"/>
                <a:gd name="connsiteX3" fmla="*/ 419100 w 419100"/>
                <a:gd name="connsiteY3" fmla="*/ 99060 h 163830"/>
                <a:gd name="connsiteX0" fmla="*/ 0 w 388620"/>
                <a:gd name="connsiteY0" fmla="*/ 0 h 163830"/>
                <a:gd name="connsiteX1" fmla="*/ 59055 w 388620"/>
                <a:gd name="connsiteY1" fmla="*/ 118110 h 163830"/>
                <a:gd name="connsiteX2" fmla="*/ 354330 w 388620"/>
                <a:gd name="connsiteY2" fmla="*/ 163830 h 163830"/>
                <a:gd name="connsiteX3" fmla="*/ 388620 w 388620"/>
                <a:gd name="connsiteY3" fmla="*/ 127635 h 163830"/>
                <a:gd name="connsiteX0" fmla="*/ 0 w 350520"/>
                <a:gd name="connsiteY0" fmla="*/ 0 h 89535"/>
                <a:gd name="connsiteX1" fmla="*/ 20955 w 350520"/>
                <a:gd name="connsiteY1" fmla="*/ 43815 h 89535"/>
                <a:gd name="connsiteX2" fmla="*/ 316230 w 350520"/>
                <a:gd name="connsiteY2" fmla="*/ 89535 h 89535"/>
                <a:gd name="connsiteX3" fmla="*/ 350520 w 350520"/>
                <a:gd name="connsiteY3" fmla="*/ 5334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520" h="89535">
                  <a:moveTo>
                    <a:pt x="0" y="0"/>
                  </a:moveTo>
                  <a:lnTo>
                    <a:pt x="20955" y="43815"/>
                  </a:lnTo>
                  <a:lnTo>
                    <a:pt x="316230" y="89535"/>
                  </a:lnTo>
                  <a:lnTo>
                    <a:pt x="350520" y="5334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836" name="Freeform 2835"/>
          <p:cNvSpPr/>
          <p:nvPr/>
        </p:nvSpPr>
        <p:spPr>
          <a:xfrm>
            <a:off x="10257683" y="15468456"/>
            <a:ext cx="331470" cy="129540"/>
          </a:xfrm>
          <a:custGeom>
            <a:avLst/>
            <a:gdLst>
              <a:gd name="connsiteX0" fmla="*/ 0 w 331470"/>
              <a:gd name="connsiteY0" fmla="*/ 0 h 129540"/>
              <a:gd name="connsiteX1" fmla="*/ 331470 w 331470"/>
              <a:gd name="connsiteY1" fmla="*/ 12954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470" h="129540">
                <a:moveTo>
                  <a:pt x="0" y="0"/>
                </a:moveTo>
                <a:lnTo>
                  <a:pt x="331470" y="129540"/>
                </a:lnTo>
              </a:path>
            </a:pathLst>
          </a:custGeom>
          <a:noFill/>
          <a:ln w="889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25" name="Group 2824"/>
          <p:cNvGrpSpPr/>
          <p:nvPr/>
        </p:nvGrpSpPr>
        <p:grpSpPr>
          <a:xfrm rot="1359161">
            <a:off x="10135386" y="15580970"/>
            <a:ext cx="1018758" cy="129540"/>
            <a:chOff x="13388339" y="14461557"/>
            <a:chExt cx="1708785" cy="129540"/>
          </a:xfrm>
        </p:grpSpPr>
        <p:sp>
          <p:nvSpPr>
            <p:cNvPr id="2826" name="Freeform 282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27" name="Group 282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28" name="Freeform 282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29" name="Freeform 282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30" name="Freeform 282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31" name="Freeform 283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32" name="Freeform 283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37" name="Group 2836"/>
          <p:cNvGrpSpPr/>
          <p:nvPr/>
        </p:nvGrpSpPr>
        <p:grpSpPr>
          <a:xfrm rot="1674005">
            <a:off x="12117705" y="16588039"/>
            <a:ext cx="1018758" cy="129540"/>
            <a:chOff x="13388339" y="14461557"/>
            <a:chExt cx="1708785" cy="129540"/>
          </a:xfrm>
        </p:grpSpPr>
        <p:sp>
          <p:nvSpPr>
            <p:cNvPr id="2838" name="Freeform 283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39" name="Group 283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40" name="Freeform 283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41" name="Freeform 284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42" name="Freeform 284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43" name="Freeform 284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44" name="Freeform 284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45" name="Group 2844"/>
          <p:cNvGrpSpPr/>
          <p:nvPr/>
        </p:nvGrpSpPr>
        <p:grpSpPr>
          <a:xfrm rot="1422642">
            <a:off x="13920881" y="17451707"/>
            <a:ext cx="1018758" cy="129540"/>
            <a:chOff x="13388339" y="14461557"/>
            <a:chExt cx="1708785" cy="129540"/>
          </a:xfrm>
        </p:grpSpPr>
        <p:sp>
          <p:nvSpPr>
            <p:cNvPr id="2846" name="Freeform 284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47" name="Group 284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48" name="Freeform 284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49" name="Freeform 284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0" name="Freeform 284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1" name="Freeform 285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2" name="Freeform 285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53" name="Group 2852"/>
          <p:cNvGrpSpPr/>
          <p:nvPr/>
        </p:nvGrpSpPr>
        <p:grpSpPr>
          <a:xfrm rot="1453208">
            <a:off x="13020053" y="17039528"/>
            <a:ext cx="1018758" cy="129540"/>
            <a:chOff x="13388339" y="14461557"/>
            <a:chExt cx="1708785" cy="129540"/>
          </a:xfrm>
        </p:grpSpPr>
        <p:sp>
          <p:nvSpPr>
            <p:cNvPr id="2854" name="Freeform 285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55" name="Group 285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56" name="Freeform 285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7" name="Freeform 285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8" name="Freeform 285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59" name="Freeform 285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60" name="Freeform 285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61" name="Group 2860"/>
          <p:cNvGrpSpPr/>
          <p:nvPr/>
        </p:nvGrpSpPr>
        <p:grpSpPr>
          <a:xfrm rot="1422642">
            <a:off x="14836126" y="17839716"/>
            <a:ext cx="869371" cy="129540"/>
            <a:chOff x="13388339" y="14461557"/>
            <a:chExt cx="1708785" cy="129540"/>
          </a:xfrm>
        </p:grpSpPr>
        <p:sp>
          <p:nvSpPr>
            <p:cNvPr id="2862" name="Freeform 286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63" name="Group 286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64" name="Freeform 286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65" name="Freeform 286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66" name="Freeform 286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67" name="Freeform 286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68" name="Freeform 286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2869" name="Group 2868"/>
          <p:cNvGrpSpPr/>
          <p:nvPr/>
        </p:nvGrpSpPr>
        <p:grpSpPr>
          <a:xfrm rot="1586179">
            <a:off x="11005664" y="16059089"/>
            <a:ext cx="1256844" cy="129540"/>
            <a:chOff x="13388339" y="14461557"/>
            <a:chExt cx="1708785" cy="129540"/>
          </a:xfrm>
        </p:grpSpPr>
        <p:sp>
          <p:nvSpPr>
            <p:cNvPr id="2870" name="Freeform 286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871" name="Group 287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2872" name="Freeform 287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73" name="Freeform 287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74" name="Freeform 287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75" name="Freeform 287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876" name="Freeform 287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2881" name="Freeform 2880"/>
          <p:cNvSpPr/>
          <p:nvPr/>
        </p:nvSpPr>
        <p:spPr>
          <a:xfrm>
            <a:off x="16580864" y="8136917"/>
            <a:ext cx="3342167" cy="2630081"/>
          </a:xfrm>
          <a:custGeom>
            <a:avLst/>
            <a:gdLst>
              <a:gd name="connsiteX0" fmla="*/ 1266339 w 3342167"/>
              <a:gd name="connsiteY0" fmla="*/ 84919 h 2630081"/>
              <a:gd name="connsiteX1" fmla="*/ 877719 w 3342167"/>
              <a:gd name="connsiteY1" fmla="*/ 1099 h 2630081"/>
              <a:gd name="connsiteX2" fmla="*/ 412899 w 3342167"/>
              <a:gd name="connsiteY2" fmla="*/ 92539 h 2630081"/>
              <a:gd name="connsiteX3" fmla="*/ 1419 w 3342167"/>
              <a:gd name="connsiteY3" fmla="*/ 679279 h 2630081"/>
              <a:gd name="connsiteX4" fmla="*/ 557679 w 3342167"/>
              <a:gd name="connsiteY4" fmla="*/ 1144099 h 2630081"/>
              <a:gd name="connsiteX5" fmla="*/ 1472079 w 3342167"/>
              <a:gd name="connsiteY5" fmla="*/ 1570819 h 2630081"/>
              <a:gd name="connsiteX6" fmla="*/ 1891179 w 3342167"/>
              <a:gd name="connsiteY6" fmla="*/ 1852759 h 2630081"/>
              <a:gd name="connsiteX7" fmla="*/ 2066439 w 3342167"/>
              <a:gd name="connsiteY7" fmla="*/ 2447119 h 2630081"/>
              <a:gd name="connsiteX8" fmla="*/ 2531259 w 3342167"/>
              <a:gd name="connsiteY8" fmla="*/ 2629999 h 2630081"/>
              <a:gd name="connsiteX9" fmla="*/ 3057039 w 3342167"/>
              <a:gd name="connsiteY9" fmla="*/ 2431879 h 2630081"/>
              <a:gd name="connsiteX10" fmla="*/ 3178959 w 3342167"/>
              <a:gd name="connsiteY10" fmla="*/ 2119459 h 2630081"/>
              <a:gd name="connsiteX11" fmla="*/ 3003699 w 3342167"/>
              <a:gd name="connsiteY11" fmla="*/ 1944199 h 2630081"/>
              <a:gd name="connsiteX12" fmla="*/ 2660799 w 3342167"/>
              <a:gd name="connsiteY12" fmla="*/ 1746079 h 2630081"/>
              <a:gd name="connsiteX13" fmla="*/ 3049419 w 3342167"/>
              <a:gd name="connsiteY13" fmla="*/ 1586059 h 2630081"/>
              <a:gd name="connsiteX14" fmla="*/ 3338979 w 3342167"/>
              <a:gd name="connsiteY14" fmla="*/ 1365079 h 2630081"/>
              <a:gd name="connsiteX15" fmla="*/ 3163719 w 3342167"/>
              <a:gd name="connsiteY15" fmla="*/ 839299 h 2630081"/>
              <a:gd name="connsiteX16" fmla="*/ 2576979 w 3342167"/>
              <a:gd name="connsiteY16" fmla="*/ 534499 h 2630081"/>
              <a:gd name="connsiteX17" fmla="*/ 2249319 w 3342167"/>
              <a:gd name="connsiteY17" fmla="*/ 283039 h 2630081"/>
              <a:gd name="connsiteX18" fmla="*/ 1891179 w 3342167"/>
              <a:gd name="connsiteY18" fmla="*/ 31579 h 2630081"/>
              <a:gd name="connsiteX19" fmla="*/ 1266339 w 3342167"/>
              <a:gd name="connsiteY19" fmla="*/ 84919 h 2630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42167" h="2630081">
                <a:moveTo>
                  <a:pt x="1266339" y="84919"/>
                </a:moveTo>
                <a:cubicBezTo>
                  <a:pt x="1097429" y="79839"/>
                  <a:pt x="1019959" y="-171"/>
                  <a:pt x="877719" y="1099"/>
                </a:cubicBezTo>
                <a:cubicBezTo>
                  <a:pt x="735479" y="2369"/>
                  <a:pt x="558949" y="-20491"/>
                  <a:pt x="412899" y="92539"/>
                </a:cubicBezTo>
                <a:cubicBezTo>
                  <a:pt x="266849" y="205569"/>
                  <a:pt x="-22711" y="504019"/>
                  <a:pt x="1419" y="679279"/>
                </a:cubicBezTo>
                <a:cubicBezTo>
                  <a:pt x="25549" y="854539"/>
                  <a:pt x="312569" y="995509"/>
                  <a:pt x="557679" y="1144099"/>
                </a:cubicBezTo>
                <a:cubicBezTo>
                  <a:pt x="802789" y="1292689"/>
                  <a:pt x="1249829" y="1452709"/>
                  <a:pt x="1472079" y="1570819"/>
                </a:cubicBezTo>
                <a:cubicBezTo>
                  <a:pt x="1694329" y="1688929"/>
                  <a:pt x="1792119" y="1706709"/>
                  <a:pt x="1891179" y="1852759"/>
                </a:cubicBezTo>
                <a:cubicBezTo>
                  <a:pt x="1990239" y="1998809"/>
                  <a:pt x="1959759" y="2317579"/>
                  <a:pt x="2066439" y="2447119"/>
                </a:cubicBezTo>
                <a:cubicBezTo>
                  <a:pt x="2173119" y="2576659"/>
                  <a:pt x="2366159" y="2632539"/>
                  <a:pt x="2531259" y="2629999"/>
                </a:cubicBezTo>
                <a:cubicBezTo>
                  <a:pt x="2696359" y="2627459"/>
                  <a:pt x="2949089" y="2516969"/>
                  <a:pt x="3057039" y="2431879"/>
                </a:cubicBezTo>
                <a:cubicBezTo>
                  <a:pt x="3164989" y="2346789"/>
                  <a:pt x="3187849" y="2200739"/>
                  <a:pt x="3178959" y="2119459"/>
                </a:cubicBezTo>
                <a:cubicBezTo>
                  <a:pt x="3170069" y="2038179"/>
                  <a:pt x="3090059" y="2006429"/>
                  <a:pt x="3003699" y="1944199"/>
                </a:cubicBezTo>
                <a:cubicBezTo>
                  <a:pt x="2917339" y="1881969"/>
                  <a:pt x="2653179" y="1805769"/>
                  <a:pt x="2660799" y="1746079"/>
                </a:cubicBezTo>
                <a:cubicBezTo>
                  <a:pt x="2668419" y="1686389"/>
                  <a:pt x="2936389" y="1649559"/>
                  <a:pt x="3049419" y="1586059"/>
                </a:cubicBezTo>
                <a:cubicBezTo>
                  <a:pt x="3162449" y="1522559"/>
                  <a:pt x="3319929" y="1489539"/>
                  <a:pt x="3338979" y="1365079"/>
                </a:cubicBezTo>
                <a:cubicBezTo>
                  <a:pt x="3358029" y="1240619"/>
                  <a:pt x="3290719" y="977729"/>
                  <a:pt x="3163719" y="839299"/>
                </a:cubicBezTo>
                <a:cubicBezTo>
                  <a:pt x="3036719" y="700869"/>
                  <a:pt x="2729379" y="627209"/>
                  <a:pt x="2576979" y="534499"/>
                </a:cubicBezTo>
                <a:cubicBezTo>
                  <a:pt x="2424579" y="441789"/>
                  <a:pt x="2363619" y="366859"/>
                  <a:pt x="2249319" y="283039"/>
                </a:cubicBezTo>
                <a:cubicBezTo>
                  <a:pt x="2135019" y="199219"/>
                  <a:pt x="2056279" y="67139"/>
                  <a:pt x="1891179" y="31579"/>
                </a:cubicBezTo>
                <a:cubicBezTo>
                  <a:pt x="1726079" y="-3981"/>
                  <a:pt x="1435249" y="89999"/>
                  <a:pt x="1266339" y="84919"/>
                </a:cubicBezTo>
                <a:close/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2" name="Freeform 2881"/>
          <p:cNvSpPr/>
          <p:nvPr/>
        </p:nvSpPr>
        <p:spPr>
          <a:xfrm>
            <a:off x="15485100" y="7686463"/>
            <a:ext cx="5275821" cy="3473579"/>
          </a:xfrm>
          <a:custGeom>
            <a:avLst/>
            <a:gdLst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01043 w 5275821"/>
              <a:gd name="connsiteY21" fmla="*/ 238193 h 3473579"/>
              <a:gd name="connsiteX22" fmla="*/ 960023 w 5275821"/>
              <a:gd name="connsiteY22" fmla="*/ 48203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84863 w 5275821"/>
              <a:gd name="connsiteY21" fmla="*/ 413453 h 3473579"/>
              <a:gd name="connsiteX22" fmla="*/ 960023 w 5275821"/>
              <a:gd name="connsiteY22" fmla="*/ 48203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84863 w 5275821"/>
              <a:gd name="connsiteY21" fmla="*/ 413453 h 3473579"/>
              <a:gd name="connsiteX22" fmla="*/ 1043843 w 5275821"/>
              <a:gd name="connsiteY22" fmla="*/ 63443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84863 w 5275821"/>
              <a:gd name="connsiteY21" fmla="*/ 41345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1668683 w 5275821"/>
              <a:gd name="connsiteY20" fmla="*/ 18485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1981103 w 5275821"/>
              <a:gd name="connsiteY20" fmla="*/ 123893 h 3473579"/>
              <a:gd name="connsiteX21" fmla="*/ 1668683 w 5275821"/>
              <a:gd name="connsiteY21" fmla="*/ 184853 h 3473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75821" h="3473579">
                <a:moveTo>
                  <a:pt x="1630583" y="177233"/>
                </a:moveTo>
                <a:cubicBezTo>
                  <a:pt x="1494693" y="223588"/>
                  <a:pt x="1358803" y="269943"/>
                  <a:pt x="1196243" y="337253"/>
                </a:cubicBezTo>
                <a:cubicBezTo>
                  <a:pt x="1033683" y="404563"/>
                  <a:pt x="848263" y="513783"/>
                  <a:pt x="655223" y="581093"/>
                </a:cubicBezTo>
                <a:cubicBezTo>
                  <a:pt x="462183" y="648403"/>
                  <a:pt x="121823" y="631893"/>
                  <a:pt x="38003" y="741113"/>
                </a:cubicBezTo>
                <a:cubicBezTo>
                  <a:pt x="-45817" y="850333"/>
                  <a:pt x="16413" y="1037023"/>
                  <a:pt x="152303" y="1236413"/>
                </a:cubicBezTo>
                <a:cubicBezTo>
                  <a:pt x="288193" y="1435803"/>
                  <a:pt x="609503" y="1785053"/>
                  <a:pt x="853343" y="1937453"/>
                </a:cubicBezTo>
                <a:cubicBezTo>
                  <a:pt x="1097183" y="2089853"/>
                  <a:pt x="1349913" y="2053023"/>
                  <a:pt x="1615343" y="2150813"/>
                </a:cubicBezTo>
                <a:cubicBezTo>
                  <a:pt x="1880773" y="2248603"/>
                  <a:pt x="2194463" y="2327343"/>
                  <a:pt x="2445923" y="2524193"/>
                </a:cubicBezTo>
                <a:cubicBezTo>
                  <a:pt x="2697383" y="2721043"/>
                  <a:pt x="2889153" y="3180783"/>
                  <a:pt x="3124103" y="3331913"/>
                </a:cubicBezTo>
                <a:cubicBezTo>
                  <a:pt x="3359053" y="3483043"/>
                  <a:pt x="3630833" y="3508443"/>
                  <a:pt x="3855623" y="3430973"/>
                </a:cubicBezTo>
                <a:cubicBezTo>
                  <a:pt x="4080413" y="3353503"/>
                  <a:pt x="4358543" y="3070293"/>
                  <a:pt x="4472843" y="2867093"/>
                </a:cubicBezTo>
                <a:cubicBezTo>
                  <a:pt x="4587143" y="2663893"/>
                  <a:pt x="4456333" y="2380683"/>
                  <a:pt x="4541423" y="2211773"/>
                </a:cubicBezTo>
                <a:cubicBezTo>
                  <a:pt x="4626513" y="2042863"/>
                  <a:pt x="4862733" y="2042863"/>
                  <a:pt x="4983383" y="1853633"/>
                </a:cubicBezTo>
                <a:cubicBezTo>
                  <a:pt x="5104033" y="1664403"/>
                  <a:pt x="5245003" y="1252923"/>
                  <a:pt x="5265323" y="1076393"/>
                </a:cubicBezTo>
                <a:cubicBezTo>
                  <a:pt x="5285643" y="899863"/>
                  <a:pt x="5295803" y="913833"/>
                  <a:pt x="5105303" y="794453"/>
                </a:cubicBezTo>
                <a:cubicBezTo>
                  <a:pt x="4914803" y="675073"/>
                  <a:pt x="4354733" y="436313"/>
                  <a:pt x="4122323" y="360113"/>
                </a:cubicBezTo>
                <a:cubicBezTo>
                  <a:pt x="3889913" y="283913"/>
                  <a:pt x="3850543" y="394403"/>
                  <a:pt x="3710843" y="337253"/>
                </a:cubicBezTo>
                <a:cubicBezTo>
                  <a:pt x="3571143" y="280103"/>
                  <a:pt x="3427633" y="62933"/>
                  <a:pt x="3284123" y="17213"/>
                </a:cubicBezTo>
                <a:cubicBezTo>
                  <a:pt x="3140613" y="-28507"/>
                  <a:pt x="2983133" y="27373"/>
                  <a:pt x="2849783" y="62933"/>
                </a:cubicBezTo>
                <a:cubicBezTo>
                  <a:pt x="2716433" y="98493"/>
                  <a:pt x="2628803" y="220413"/>
                  <a:pt x="2484023" y="230573"/>
                </a:cubicBezTo>
                <a:cubicBezTo>
                  <a:pt x="2339243" y="240733"/>
                  <a:pt x="2116993" y="131513"/>
                  <a:pt x="1981103" y="123893"/>
                </a:cubicBezTo>
                <a:cubicBezTo>
                  <a:pt x="1845213" y="116273"/>
                  <a:pt x="1722023" y="188663"/>
                  <a:pt x="1668683" y="184853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5" name="TextBox 2884"/>
          <p:cNvSpPr txBox="1"/>
          <p:nvPr/>
        </p:nvSpPr>
        <p:spPr>
          <a:xfrm rot="17697186">
            <a:off x="25025170" y="13419281"/>
            <a:ext cx="92952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Vire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6" name="TextBox 2885"/>
          <p:cNvSpPr txBox="1"/>
          <p:nvPr/>
        </p:nvSpPr>
        <p:spPr>
          <a:xfrm rot="20047709">
            <a:off x="7296095" y="9973229"/>
            <a:ext cx="11946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Douve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7" name="TextBox 2886"/>
          <p:cNvSpPr txBox="1"/>
          <p:nvPr/>
        </p:nvSpPr>
        <p:spPr>
          <a:xfrm rot="17648985">
            <a:off x="9286982" y="16615828"/>
            <a:ext cx="11946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Taute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88" name="Rectangle 2887"/>
          <p:cNvSpPr/>
          <p:nvPr/>
        </p:nvSpPr>
        <p:spPr>
          <a:xfrm rot="3879437">
            <a:off x="6583640" y="1255914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9" name="Rectangle 2888"/>
          <p:cNvSpPr/>
          <p:nvPr/>
        </p:nvSpPr>
        <p:spPr>
          <a:xfrm rot="3879437">
            <a:off x="7743120" y="137473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4" name="Rectangle 2883"/>
          <p:cNvSpPr/>
          <p:nvPr/>
        </p:nvSpPr>
        <p:spPr>
          <a:xfrm rot="15720000">
            <a:off x="5874121" y="1000220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0" name="Rectangle 2889"/>
          <p:cNvSpPr/>
          <p:nvPr/>
        </p:nvSpPr>
        <p:spPr>
          <a:xfrm rot="15720000">
            <a:off x="5682445" y="1018142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1" name="Rectangle 2890"/>
          <p:cNvSpPr/>
          <p:nvPr/>
        </p:nvSpPr>
        <p:spPr>
          <a:xfrm rot="15720000">
            <a:off x="5659584" y="10044308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2" name="Rectangle 2891"/>
          <p:cNvSpPr/>
          <p:nvPr/>
        </p:nvSpPr>
        <p:spPr>
          <a:xfrm>
            <a:off x="1478994" y="561111"/>
            <a:ext cx="24339177" cy="17534965"/>
          </a:xfrm>
          <a:prstGeom prst="rect">
            <a:avLst/>
          </a:prstGeom>
          <a:noFill/>
          <a:ln w="152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`</a:t>
            </a:r>
          </a:p>
        </p:txBody>
      </p:sp>
      <p:sp>
        <p:nvSpPr>
          <p:cNvPr id="2893" name="Freeform 2892"/>
          <p:cNvSpPr/>
          <p:nvPr/>
        </p:nvSpPr>
        <p:spPr>
          <a:xfrm>
            <a:off x="4008120" y="8816340"/>
            <a:ext cx="1211580" cy="670560"/>
          </a:xfrm>
          <a:custGeom>
            <a:avLst/>
            <a:gdLst>
              <a:gd name="connsiteX0" fmla="*/ 30480 w 1211580"/>
              <a:gd name="connsiteY0" fmla="*/ 670560 h 670560"/>
              <a:gd name="connsiteX1" fmla="*/ 91440 w 1211580"/>
              <a:gd name="connsiteY1" fmla="*/ 525780 h 670560"/>
              <a:gd name="connsiteX2" fmla="*/ 0 w 1211580"/>
              <a:gd name="connsiteY2" fmla="*/ 510540 h 670560"/>
              <a:gd name="connsiteX3" fmla="*/ 327660 w 1211580"/>
              <a:gd name="connsiteY3" fmla="*/ 137160 h 670560"/>
              <a:gd name="connsiteX4" fmla="*/ 1013460 w 1211580"/>
              <a:gd name="connsiteY4" fmla="*/ 83820 h 670560"/>
              <a:gd name="connsiteX5" fmla="*/ 1112520 w 1211580"/>
              <a:gd name="connsiteY5" fmla="*/ 0 h 670560"/>
              <a:gd name="connsiteX6" fmla="*/ 1211580 w 1211580"/>
              <a:gd name="connsiteY6" fmla="*/ 304800 h 670560"/>
              <a:gd name="connsiteX7" fmla="*/ 982980 w 1211580"/>
              <a:gd name="connsiteY7" fmla="*/ 373380 h 670560"/>
              <a:gd name="connsiteX8" fmla="*/ 822960 w 1211580"/>
              <a:gd name="connsiteY8" fmla="*/ 541020 h 670560"/>
              <a:gd name="connsiteX9" fmla="*/ 685800 w 1211580"/>
              <a:gd name="connsiteY9" fmla="*/ 601980 h 670560"/>
              <a:gd name="connsiteX10" fmla="*/ 487680 w 1211580"/>
              <a:gd name="connsiteY10" fmla="*/ 563880 h 670560"/>
              <a:gd name="connsiteX11" fmla="*/ 510540 w 1211580"/>
              <a:gd name="connsiteY11" fmla="*/ 66294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1580" h="670560">
                <a:moveTo>
                  <a:pt x="30480" y="670560"/>
                </a:moveTo>
                <a:lnTo>
                  <a:pt x="91440" y="525780"/>
                </a:lnTo>
                <a:lnTo>
                  <a:pt x="0" y="510540"/>
                </a:lnTo>
                <a:lnTo>
                  <a:pt x="327660" y="137160"/>
                </a:lnTo>
                <a:lnTo>
                  <a:pt x="1013460" y="83820"/>
                </a:lnTo>
                <a:lnTo>
                  <a:pt x="1112520" y="0"/>
                </a:lnTo>
                <a:lnTo>
                  <a:pt x="1211580" y="304800"/>
                </a:lnTo>
                <a:lnTo>
                  <a:pt x="982980" y="373380"/>
                </a:lnTo>
                <a:lnTo>
                  <a:pt x="822960" y="541020"/>
                </a:lnTo>
                <a:lnTo>
                  <a:pt x="685800" y="601980"/>
                </a:lnTo>
                <a:lnTo>
                  <a:pt x="487680" y="563880"/>
                </a:lnTo>
                <a:lnTo>
                  <a:pt x="510540" y="662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4" name="Freeform 2893"/>
          <p:cNvSpPr/>
          <p:nvPr/>
        </p:nvSpPr>
        <p:spPr>
          <a:xfrm>
            <a:off x="3253740" y="8069580"/>
            <a:ext cx="1600200" cy="586740"/>
          </a:xfrm>
          <a:custGeom>
            <a:avLst/>
            <a:gdLst>
              <a:gd name="connsiteX0" fmla="*/ 1600200 w 1600200"/>
              <a:gd name="connsiteY0" fmla="*/ 7620 h 586740"/>
              <a:gd name="connsiteX1" fmla="*/ 1120140 w 1600200"/>
              <a:gd name="connsiteY1" fmla="*/ 99060 h 586740"/>
              <a:gd name="connsiteX2" fmla="*/ 830580 w 1600200"/>
              <a:gd name="connsiteY2" fmla="*/ 99060 h 586740"/>
              <a:gd name="connsiteX3" fmla="*/ 0 w 1600200"/>
              <a:gd name="connsiteY3" fmla="*/ 0 h 586740"/>
              <a:gd name="connsiteX4" fmla="*/ 68580 w 1600200"/>
              <a:gd name="connsiteY4" fmla="*/ 129540 h 586740"/>
              <a:gd name="connsiteX5" fmla="*/ 312420 w 1600200"/>
              <a:gd name="connsiteY5" fmla="*/ 167640 h 586740"/>
              <a:gd name="connsiteX6" fmla="*/ 723900 w 1600200"/>
              <a:gd name="connsiteY6" fmla="*/ 579120 h 586740"/>
              <a:gd name="connsiteX7" fmla="*/ 1120140 w 1600200"/>
              <a:gd name="connsiteY7" fmla="*/ 586740 h 586740"/>
              <a:gd name="connsiteX8" fmla="*/ 1264920 w 1600200"/>
              <a:gd name="connsiteY8" fmla="*/ 571500 h 586740"/>
              <a:gd name="connsiteX9" fmla="*/ 1158240 w 1600200"/>
              <a:gd name="connsiteY9" fmla="*/ 10668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00200" h="586740">
                <a:moveTo>
                  <a:pt x="1600200" y="7620"/>
                </a:moveTo>
                <a:lnTo>
                  <a:pt x="1120140" y="99060"/>
                </a:lnTo>
                <a:lnTo>
                  <a:pt x="830580" y="99060"/>
                </a:lnTo>
                <a:lnTo>
                  <a:pt x="0" y="0"/>
                </a:lnTo>
                <a:lnTo>
                  <a:pt x="68580" y="129540"/>
                </a:lnTo>
                <a:lnTo>
                  <a:pt x="312420" y="167640"/>
                </a:lnTo>
                <a:lnTo>
                  <a:pt x="723900" y="579120"/>
                </a:lnTo>
                <a:lnTo>
                  <a:pt x="1120140" y="586740"/>
                </a:lnTo>
                <a:lnTo>
                  <a:pt x="1264920" y="571500"/>
                </a:lnTo>
                <a:lnTo>
                  <a:pt x="1158240" y="1066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5" name="Freeform 2894"/>
          <p:cNvSpPr/>
          <p:nvPr/>
        </p:nvSpPr>
        <p:spPr>
          <a:xfrm>
            <a:off x="4526280" y="8633460"/>
            <a:ext cx="91440" cy="289560"/>
          </a:xfrm>
          <a:custGeom>
            <a:avLst/>
            <a:gdLst>
              <a:gd name="connsiteX0" fmla="*/ 0 w 91440"/>
              <a:gd name="connsiteY0" fmla="*/ 0 h 289560"/>
              <a:gd name="connsiteX1" fmla="*/ 91440 w 9144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289560">
                <a:moveTo>
                  <a:pt x="0" y="0"/>
                </a:moveTo>
                <a:lnTo>
                  <a:pt x="91440" y="28956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6" name="Freeform 2895"/>
          <p:cNvSpPr/>
          <p:nvPr/>
        </p:nvSpPr>
        <p:spPr>
          <a:xfrm>
            <a:off x="3429000" y="7048500"/>
            <a:ext cx="1272540" cy="1036320"/>
          </a:xfrm>
          <a:custGeom>
            <a:avLst/>
            <a:gdLst>
              <a:gd name="connsiteX0" fmla="*/ 1432560 w 1432560"/>
              <a:gd name="connsiteY0" fmla="*/ 1143000 h 1150620"/>
              <a:gd name="connsiteX1" fmla="*/ 1219200 w 1432560"/>
              <a:gd name="connsiteY1" fmla="*/ 510540 h 1150620"/>
              <a:gd name="connsiteX2" fmla="*/ 967740 w 1432560"/>
              <a:gd name="connsiteY2" fmla="*/ 327660 h 1150620"/>
              <a:gd name="connsiteX3" fmla="*/ 601980 w 1432560"/>
              <a:gd name="connsiteY3" fmla="*/ 114300 h 1150620"/>
              <a:gd name="connsiteX4" fmla="*/ 449580 w 1432560"/>
              <a:gd name="connsiteY4" fmla="*/ 0 h 1150620"/>
              <a:gd name="connsiteX5" fmla="*/ 0 w 1432560"/>
              <a:gd name="connsiteY5" fmla="*/ 327660 h 1150620"/>
              <a:gd name="connsiteX6" fmla="*/ 259080 w 1432560"/>
              <a:gd name="connsiteY6" fmla="*/ 548640 h 1150620"/>
              <a:gd name="connsiteX7" fmla="*/ 198120 w 1432560"/>
              <a:gd name="connsiteY7" fmla="*/ 617220 h 1150620"/>
              <a:gd name="connsiteX8" fmla="*/ 495300 w 1432560"/>
              <a:gd name="connsiteY8" fmla="*/ 906780 h 1150620"/>
              <a:gd name="connsiteX9" fmla="*/ 213360 w 1432560"/>
              <a:gd name="connsiteY9" fmla="*/ 1150620 h 1150620"/>
              <a:gd name="connsiteX0" fmla="*/ 1272540 w 1272540"/>
              <a:gd name="connsiteY0" fmla="*/ 1143000 h 1150620"/>
              <a:gd name="connsiteX1" fmla="*/ 1059180 w 1272540"/>
              <a:gd name="connsiteY1" fmla="*/ 510540 h 1150620"/>
              <a:gd name="connsiteX2" fmla="*/ 807720 w 1272540"/>
              <a:gd name="connsiteY2" fmla="*/ 327660 h 1150620"/>
              <a:gd name="connsiteX3" fmla="*/ 441960 w 1272540"/>
              <a:gd name="connsiteY3" fmla="*/ 114300 h 1150620"/>
              <a:gd name="connsiteX4" fmla="*/ 289560 w 1272540"/>
              <a:gd name="connsiteY4" fmla="*/ 0 h 1150620"/>
              <a:gd name="connsiteX5" fmla="*/ 0 w 1272540"/>
              <a:gd name="connsiteY5" fmla="*/ 472440 h 1150620"/>
              <a:gd name="connsiteX6" fmla="*/ 99060 w 1272540"/>
              <a:gd name="connsiteY6" fmla="*/ 548640 h 1150620"/>
              <a:gd name="connsiteX7" fmla="*/ 38100 w 1272540"/>
              <a:gd name="connsiteY7" fmla="*/ 617220 h 1150620"/>
              <a:gd name="connsiteX8" fmla="*/ 335280 w 1272540"/>
              <a:gd name="connsiteY8" fmla="*/ 906780 h 1150620"/>
              <a:gd name="connsiteX9" fmla="*/ 53340 w 1272540"/>
              <a:gd name="connsiteY9" fmla="*/ 1150620 h 1150620"/>
              <a:gd name="connsiteX0" fmla="*/ 1272540 w 1272540"/>
              <a:gd name="connsiteY0" fmla="*/ 1028700 h 1036320"/>
              <a:gd name="connsiteX1" fmla="*/ 1059180 w 1272540"/>
              <a:gd name="connsiteY1" fmla="*/ 396240 h 1036320"/>
              <a:gd name="connsiteX2" fmla="*/ 807720 w 1272540"/>
              <a:gd name="connsiteY2" fmla="*/ 213360 h 1036320"/>
              <a:gd name="connsiteX3" fmla="*/ 441960 w 1272540"/>
              <a:gd name="connsiteY3" fmla="*/ 0 h 1036320"/>
              <a:gd name="connsiteX4" fmla="*/ 411480 w 1272540"/>
              <a:gd name="connsiteY4" fmla="*/ 0 h 1036320"/>
              <a:gd name="connsiteX5" fmla="*/ 0 w 1272540"/>
              <a:gd name="connsiteY5" fmla="*/ 358140 h 1036320"/>
              <a:gd name="connsiteX6" fmla="*/ 99060 w 1272540"/>
              <a:gd name="connsiteY6" fmla="*/ 434340 h 1036320"/>
              <a:gd name="connsiteX7" fmla="*/ 38100 w 1272540"/>
              <a:gd name="connsiteY7" fmla="*/ 502920 h 1036320"/>
              <a:gd name="connsiteX8" fmla="*/ 335280 w 1272540"/>
              <a:gd name="connsiteY8" fmla="*/ 792480 h 1036320"/>
              <a:gd name="connsiteX9" fmla="*/ 53340 w 1272540"/>
              <a:gd name="connsiteY9" fmla="*/ 103632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72540" h="1036320">
                <a:moveTo>
                  <a:pt x="1272540" y="1028700"/>
                </a:moveTo>
                <a:lnTo>
                  <a:pt x="1059180" y="396240"/>
                </a:lnTo>
                <a:lnTo>
                  <a:pt x="807720" y="213360"/>
                </a:lnTo>
                <a:lnTo>
                  <a:pt x="441960" y="0"/>
                </a:lnTo>
                <a:lnTo>
                  <a:pt x="411480" y="0"/>
                </a:lnTo>
                <a:lnTo>
                  <a:pt x="0" y="358140"/>
                </a:lnTo>
                <a:lnTo>
                  <a:pt x="99060" y="434340"/>
                </a:lnTo>
                <a:lnTo>
                  <a:pt x="38100" y="502920"/>
                </a:lnTo>
                <a:lnTo>
                  <a:pt x="335280" y="792480"/>
                </a:lnTo>
                <a:lnTo>
                  <a:pt x="53340" y="10363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7" name="Freeform 2896"/>
          <p:cNvSpPr/>
          <p:nvPr/>
        </p:nvSpPr>
        <p:spPr>
          <a:xfrm>
            <a:off x="3535680" y="7040880"/>
            <a:ext cx="320040" cy="434340"/>
          </a:xfrm>
          <a:custGeom>
            <a:avLst/>
            <a:gdLst>
              <a:gd name="connsiteX0" fmla="*/ 0 w 320040"/>
              <a:gd name="connsiteY0" fmla="*/ 434340 h 434340"/>
              <a:gd name="connsiteX1" fmla="*/ 320040 w 320040"/>
              <a:gd name="connsiteY1" fmla="*/ 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434340">
                <a:moveTo>
                  <a:pt x="0" y="434340"/>
                </a:moveTo>
                <a:lnTo>
                  <a:pt x="320040" y="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8" name="Freeform 2897"/>
          <p:cNvSpPr/>
          <p:nvPr/>
        </p:nvSpPr>
        <p:spPr>
          <a:xfrm>
            <a:off x="3756660" y="7231380"/>
            <a:ext cx="472440" cy="563880"/>
          </a:xfrm>
          <a:custGeom>
            <a:avLst/>
            <a:gdLst>
              <a:gd name="connsiteX0" fmla="*/ 0 w 472440"/>
              <a:gd name="connsiteY0" fmla="*/ 563880 h 563880"/>
              <a:gd name="connsiteX1" fmla="*/ 472440 w 472440"/>
              <a:gd name="connsiteY1" fmla="*/ 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72440" h="563880">
                <a:moveTo>
                  <a:pt x="0" y="563880"/>
                </a:moveTo>
                <a:lnTo>
                  <a:pt x="472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9" name="Freeform 2898"/>
          <p:cNvSpPr/>
          <p:nvPr/>
        </p:nvSpPr>
        <p:spPr>
          <a:xfrm>
            <a:off x="3855720" y="7597140"/>
            <a:ext cx="678180" cy="533400"/>
          </a:xfrm>
          <a:custGeom>
            <a:avLst/>
            <a:gdLst>
              <a:gd name="connsiteX0" fmla="*/ 0 w 678180"/>
              <a:gd name="connsiteY0" fmla="*/ 533400 h 533400"/>
              <a:gd name="connsiteX1" fmla="*/ 678180 w 678180"/>
              <a:gd name="connsiteY1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8180" h="533400">
                <a:moveTo>
                  <a:pt x="0" y="533400"/>
                </a:moveTo>
                <a:lnTo>
                  <a:pt x="6781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0" name="Freeform 2899"/>
          <p:cNvSpPr/>
          <p:nvPr/>
        </p:nvSpPr>
        <p:spPr>
          <a:xfrm>
            <a:off x="4130040" y="7719060"/>
            <a:ext cx="426720" cy="464820"/>
          </a:xfrm>
          <a:custGeom>
            <a:avLst/>
            <a:gdLst>
              <a:gd name="connsiteX0" fmla="*/ 426720 w 426720"/>
              <a:gd name="connsiteY0" fmla="*/ 0 h 464820"/>
              <a:gd name="connsiteX1" fmla="*/ 0 w 426720"/>
              <a:gd name="connsiteY1" fmla="*/ 289560 h 464820"/>
              <a:gd name="connsiteX2" fmla="*/ 83820 w 426720"/>
              <a:gd name="connsiteY2" fmla="*/ 46482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6720" h="464820">
                <a:moveTo>
                  <a:pt x="426720" y="0"/>
                </a:moveTo>
                <a:lnTo>
                  <a:pt x="0" y="289560"/>
                </a:lnTo>
                <a:lnTo>
                  <a:pt x="83820" y="46482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1" name="Freeform 2900"/>
          <p:cNvSpPr/>
          <p:nvPr/>
        </p:nvSpPr>
        <p:spPr>
          <a:xfrm>
            <a:off x="4411980" y="7818120"/>
            <a:ext cx="137160" cy="327660"/>
          </a:xfrm>
          <a:custGeom>
            <a:avLst/>
            <a:gdLst>
              <a:gd name="connsiteX0" fmla="*/ 0 w 137160"/>
              <a:gd name="connsiteY0" fmla="*/ 0 h 327660"/>
              <a:gd name="connsiteX1" fmla="*/ 137160 w 137160"/>
              <a:gd name="connsiteY1" fmla="*/ 32766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327660">
                <a:moveTo>
                  <a:pt x="0" y="0"/>
                </a:moveTo>
                <a:lnTo>
                  <a:pt x="137160" y="32766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2" name="Freeform 2901"/>
          <p:cNvSpPr/>
          <p:nvPr/>
        </p:nvSpPr>
        <p:spPr>
          <a:xfrm>
            <a:off x="3627120" y="8679180"/>
            <a:ext cx="426720" cy="464820"/>
          </a:xfrm>
          <a:custGeom>
            <a:avLst/>
            <a:gdLst>
              <a:gd name="connsiteX0" fmla="*/ 0 w 426720"/>
              <a:gd name="connsiteY0" fmla="*/ 464820 h 464820"/>
              <a:gd name="connsiteX1" fmla="*/ 426720 w 426720"/>
              <a:gd name="connsiteY1" fmla="*/ 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464820">
                <a:moveTo>
                  <a:pt x="0" y="464820"/>
                </a:moveTo>
                <a:lnTo>
                  <a:pt x="4267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3" name="Freeform 2902"/>
          <p:cNvSpPr/>
          <p:nvPr/>
        </p:nvSpPr>
        <p:spPr>
          <a:xfrm>
            <a:off x="2072640" y="7155180"/>
            <a:ext cx="1264920" cy="1348740"/>
          </a:xfrm>
          <a:custGeom>
            <a:avLst/>
            <a:gdLst>
              <a:gd name="connsiteX0" fmla="*/ 1264920 w 1264920"/>
              <a:gd name="connsiteY0" fmla="*/ 1043940 h 1348740"/>
              <a:gd name="connsiteX1" fmla="*/ 1203960 w 1264920"/>
              <a:gd name="connsiteY1" fmla="*/ 1158240 h 1348740"/>
              <a:gd name="connsiteX2" fmla="*/ 1074420 w 1264920"/>
              <a:gd name="connsiteY2" fmla="*/ 1082040 h 1348740"/>
              <a:gd name="connsiteX3" fmla="*/ 937260 w 1264920"/>
              <a:gd name="connsiteY3" fmla="*/ 1348740 h 1348740"/>
              <a:gd name="connsiteX4" fmla="*/ 662940 w 1264920"/>
              <a:gd name="connsiteY4" fmla="*/ 1272540 h 1348740"/>
              <a:gd name="connsiteX5" fmla="*/ 259080 w 1264920"/>
              <a:gd name="connsiteY5" fmla="*/ 800100 h 1348740"/>
              <a:gd name="connsiteX6" fmla="*/ 266700 w 1264920"/>
              <a:gd name="connsiteY6" fmla="*/ 708660 h 1348740"/>
              <a:gd name="connsiteX7" fmla="*/ 0 w 1264920"/>
              <a:gd name="connsiteY7" fmla="*/ 510540 h 1348740"/>
              <a:gd name="connsiteX8" fmla="*/ 198120 w 1264920"/>
              <a:gd name="connsiteY8" fmla="*/ 0 h 1348740"/>
              <a:gd name="connsiteX9" fmla="*/ 632460 w 1264920"/>
              <a:gd name="connsiteY9" fmla="*/ 144780 h 1348740"/>
              <a:gd name="connsiteX10" fmla="*/ 548640 w 1264920"/>
              <a:gd name="connsiteY10" fmla="*/ 487680 h 1348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64920" h="1348740">
                <a:moveTo>
                  <a:pt x="1264920" y="1043940"/>
                </a:moveTo>
                <a:lnTo>
                  <a:pt x="1203960" y="1158240"/>
                </a:lnTo>
                <a:lnTo>
                  <a:pt x="1074420" y="1082040"/>
                </a:lnTo>
                <a:lnTo>
                  <a:pt x="937260" y="1348740"/>
                </a:lnTo>
                <a:lnTo>
                  <a:pt x="662940" y="1272540"/>
                </a:lnTo>
                <a:lnTo>
                  <a:pt x="259080" y="800100"/>
                </a:lnTo>
                <a:lnTo>
                  <a:pt x="266700" y="708660"/>
                </a:lnTo>
                <a:lnTo>
                  <a:pt x="0" y="510540"/>
                </a:lnTo>
                <a:lnTo>
                  <a:pt x="198120" y="0"/>
                </a:lnTo>
                <a:lnTo>
                  <a:pt x="632460" y="144780"/>
                </a:lnTo>
                <a:lnTo>
                  <a:pt x="548640" y="4876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4" name="Freeform 2903"/>
          <p:cNvSpPr/>
          <p:nvPr/>
        </p:nvSpPr>
        <p:spPr>
          <a:xfrm>
            <a:off x="2727960" y="7498080"/>
            <a:ext cx="601980" cy="914400"/>
          </a:xfrm>
          <a:custGeom>
            <a:avLst/>
            <a:gdLst>
              <a:gd name="connsiteX0" fmla="*/ 0 w 601980"/>
              <a:gd name="connsiteY0" fmla="*/ 914400 h 914400"/>
              <a:gd name="connsiteX1" fmla="*/ 129540 w 601980"/>
              <a:gd name="connsiteY1" fmla="*/ 693420 h 914400"/>
              <a:gd name="connsiteX2" fmla="*/ 53340 w 601980"/>
              <a:gd name="connsiteY2" fmla="*/ 655320 h 914400"/>
              <a:gd name="connsiteX3" fmla="*/ 236220 w 601980"/>
              <a:gd name="connsiteY3" fmla="*/ 365760 h 914400"/>
              <a:gd name="connsiteX4" fmla="*/ 289560 w 601980"/>
              <a:gd name="connsiteY4" fmla="*/ 419100 h 914400"/>
              <a:gd name="connsiteX5" fmla="*/ 601980 w 601980"/>
              <a:gd name="connsiteY5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1980" h="914400">
                <a:moveTo>
                  <a:pt x="0" y="914400"/>
                </a:moveTo>
                <a:lnTo>
                  <a:pt x="129540" y="693420"/>
                </a:lnTo>
                <a:lnTo>
                  <a:pt x="53340" y="655320"/>
                </a:lnTo>
                <a:lnTo>
                  <a:pt x="236220" y="365760"/>
                </a:lnTo>
                <a:lnTo>
                  <a:pt x="289560" y="419100"/>
                </a:lnTo>
                <a:lnTo>
                  <a:pt x="6019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5" name="Freeform 2904"/>
          <p:cNvSpPr/>
          <p:nvPr/>
        </p:nvSpPr>
        <p:spPr>
          <a:xfrm>
            <a:off x="4480560" y="7360920"/>
            <a:ext cx="358140" cy="106680"/>
          </a:xfrm>
          <a:custGeom>
            <a:avLst/>
            <a:gdLst>
              <a:gd name="connsiteX0" fmla="*/ 0 w 358140"/>
              <a:gd name="connsiteY0" fmla="*/ 106680 h 106680"/>
              <a:gd name="connsiteX1" fmla="*/ 358140 w 358140"/>
              <a:gd name="connsiteY1" fmla="*/ 0 h 10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106680">
                <a:moveTo>
                  <a:pt x="0" y="106680"/>
                </a:moveTo>
                <a:lnTo>
                  <a:pt x="3581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6" name="Freeform 2905"/>
          <p:cNvSpPr/>
          <p:nvPr/>
        </p:nvSpPr>
        <p:spPr>
          <a:xfrm>
            <a:off x="2667000" y="6697980"/>
            <a:ext cx="739140" cy="922020"/>
          </a:xfrm>
          <a:custGeom>
            <a:avLst/>
            <a:gdLst>
              <a:gd name="connsiteX0" fmla="*/ 236220 w 739140"/>
              <a:gd name="connsiteY0" fmla="*/ 922020 h 922020"/>
              <a:gd name="connsiteX1" fmla="*/ 0 w 739140"/>
              <a:gd name="connsiteY1" fmla="*/ 198120 h 922020"/>
              <a:gd name="connsiteX2" fmla="*/ 38100 w 739140"/>
              <a:gd name="connsiteY2" fmla="*/ 0 h 922020"/>
              <a:gd name="connsiteX3" fmla="*/ 327660 w 739140"/>
              <a:gd name="connsiteY3" fmla="*/ 76200 h 922020"/>
              <a:gd name="connsiteX4" fmla="*/ 586740 w 739140"/>
              <a:gd name="connsiteY4" fmla="*/ 274320 h 922020"/>
              <a:gd name="connsiteX5" fmla="*/ 739140 w 739140"/>
              <a:gd name="connsiteY5" fmla="*/ 449580 h 922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9140" h="922020">
                <a:moveTo>
                  <a:pt x="236220" y="922020"/>
                </a:moveTo>
                <a:lnTo>
                  <a:pt x="0" y="198120"/>
                </a:lnTo>
                <a:lnTo>
                  <a:pt x="38100" y="0"/>
                </a:lnTo>
                <a:lnTo>
                  <a:pt x="327660" y="76200"/>
                </a:lnTo>
                <a:lnTo>
                  <a:pt x="586740" y="274320"/>
                </a:lnTo>
                <a:lnTo>
                  <a:pt x="739140" y="4495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7" name="Freeform 2906"/>
          <p:cNvSpPr/>
          <p:nvPr/>
        </p:nvSpPr>
        <p:spPr>
          <a:xfrm>
            <a:off x="2796540" y="6903720"/>
            <a:ext cx="350520" cy="281940"/>
          </a:xfrm>
          <a:custGeom>
            <a:avLst/>
            <a:gdLst>
              <a:gd name="connsiteX0" fmla="*/ 0 w 350520"/>
              <a:gd name="connsiteY0" fmla="*/ 281940 h 281940"/>
              <a:gd name="connsiteX1" fmla="*/ 350520 w 350520"/>
              <a:gd name="connsiteY1" fmla="*/ 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281940">
                <a:moveTo>
                  <a:pt x="0" y="281940"/>
                </a:moveTo>
                <a:lnTo>
                  <a:pt x="3505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8" name="Freeform 2907"/>
          <p:cNvSpPr/>
          <p:nvPr/>
        </p:nvSpPr>
        <p:spPr>
          <a:xfrm>
            <a:off x="3002280" y="6309360"/>
            <a:ext cx="1104900" cy="624840"/>
          </a:xfrm>
          <a:custGeom>
            <a:avLst/>
            <a:gdLst>
              <a:gd name="connsiteX0" fmla="*/ 0 w 1104900"/>
              <a:gd name="connsiteY0" fmla="*/ 464820 h 624840"/>
              <a:gd name="connsiteX1" fmla="*/ 220980 w 1104900"/>
              <a:gd name="connsiteY1" fmla="*/ 0 h 624840"/>
              <a:gd name="connsiteX2" fmla="*/ 1104900 w 1104900"/>
              <a:gd name="connsiteY2" fmla="*/ 365760 h 624840"/>
              <a:gd name="connsiteX3" fmla="*/ 731520 w 1104900"/>
              <a:gd name="connsiteY3" fmla="*/ 6248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900" h="624840">
                <a:moveTo>
                  <a:pt x="0" y="464820"/>
                </a:moveTo>
                <a:lnTo>
                  <a:pt x="220980" y="0"/>
                </a:lnTo>
                <a:lnTo>
                  <a:pt x="1104900" y="365760"/>
                </a:lnTo>
                <a:lnTo>
                  <a:pt x="731520" y="6248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9" name="Freeform 2908"/>
          <p:cNvSpPr/>
          <p:nvPr/>
        </p:nvSpPr>
        <p:spPr>
          <a:xfrm>
            <a:off x="3139440" y="6469380"/>
            <a:ext cx="693420" cy="388620"/>
          </a:xfrm>
          <a:custGeom>
            <a:avLst/>
            <a:gdLst>
              <a:gd name="connsiteX0" fmla="*/ 0 w 693420"/>
              <a:gd name="connsiteY0" fmla="*/ 0 h 388620"/>
              <a:gd name="connsiteX1" fmla="*/ 693420 w 693420"/>
              <a:gd name="connsiteY1" fmla="*/ 38862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93420" h="388620">
                <a:moveTo>
                  <a:pt x="0" y="0"/>
                </a:moveTo>
                <a:lnTo>
                  <a:pt x="693420" y="388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0" name="Freeform 2909"/>
          <p:cNvSpPr/>
          <p:nvPr/>
        </p:nvSpPr>
        <p:spPr>
          <a:xfrm>
            <a:off x="3048000" y="6667500"/>
            <a:ext cx="579120" cy="281940"/>
          </a:xfrm>
          <a:custGeom>
            <a:avLst/>
            <a:gdLst>
              <a:gd name="connsiteX0" fmla="*/ 0 w 579120"/>
              <a:gd name="connsiteY0" fmla="*/ 0 h 281940"/>
              <a:gd name="connsiteX1" fmla="*/ 579120 w 579120"/>
              <a:gd name="connsiteY1" fmla="*/ 28194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9120" h="281940">
                <a:moveTo>
                  <a:pt x="0" y="0"/>
                </a:moveTo>
                <a:lnTo>
                  <a:pt x="57912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1" name="Freeform 2910"/>
          <p:cNvSpPr/>
          <p:nvPr/>
        </p:nvSpPr>
        <p:spPr>
          <a:xfrm>
            <a:off x="2705100" y="5303520"/>
            <a:ext cx="1539240" cy="1402080"/>
          </a:xfrm>
          <a:custGeom>
            <a:avLst/>
            <a:gdLst>
              <a:gd name="connsiteX0" fmla="*/ 0 w 1539240"/>
              <a:gd name="connsiteY0" fmla="*/ 1402080 h 1402080"/>
              <a:gd name="connsiteX1" fmla="*/ 0 w 1539240"/>
              <a:gd name="connsiteY1" fmla="*/ 967740 h 1402080"/>
              <a:gd name="connsiteX2" fmla="*/ 152400 w 1539240"/>
              <a:gd name="connsiteY2" fmla="*/ 777240 h 1402080"/>
              <a:gd name="connsiteX3" fmla="*/ 472440 w 1539240"/>
              <a:gd name="connsiteY3" fmla="*/ 0 h 1402080"/>
              <a:gd name="connsiteX4" fmla="*/ 800100 w 1539240"/>
              <a:gd name="connsiteY4" fmla="*/ 175260 h 1402080"/>
              <a:gd name="connsiteX5" fmla="*/ 594360 w 1539240"/>
              <a:gd name="connsiteY5" fmla="*/ 617220 h 1402080"/>
              <a:gd name="connsiteX6" fmla="*/ 868680 w 1539240"/>
              <a:gd name="connsiteY6" fmla="*/ 693420 h 1402080"/>
              <a:gd name="connsiteX7" fmla="*/ 838200 w 1539240"/>
              <a:gd name="connsiteY7" fmla="*/ 830580 h 1402080"/>
              <a:gd name="connsiteX8" fmla="*/ 1097280 w 1539240"/>
              <a:gd name="connsiteY8" fmla="*/ 922020 h 1402080"/>
              <a:gd name="connsiteX9" fmla="*/ 1539240 w 1539240"/>
              <a:gd name="connsiteY9" fmla="*/ 1188720 h 1402080"/>
              <a:gd name="connsiteX10" fmla="*/ 1386840 w 1539240"/>
              <a:gd name="connsiteY10" fmla="*/ 136398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39240" h="1402080">
                <a:moveTo>
                  <a:pt x="0" y="1402080"/>
                </a:moveTo>
                <a:lnTo>
                  <a:pt x="0" y="967740"/>
                </a:lnTo>
                <a:lnTo>
                  <a:pt x="152400" y="777240"/>
                </a:lnTo>
                <a:lnTo>
                  <a:pt x="472440" y="0"/>
                </a:lnTo>
                <a:lnTo>
                  <a:pt x="800100" y="175260"/>
                </a:lnTo>
                <a:lnTo>
                  <a:pt x="594360" y="617220"/>
                </a:lnTo>
                <a:lnTo>
                  <a:pt x="868680" y="693420"/>
                </a:lnTo>
                <a:lnTo>
                  <a:pt x="838200" y="830580"/>
                </a:lnTo>
                <a:lnTo>
                  <a:pt x="1097280" y="922020"/>
                </a:lnTo>
                <a:lnTo>
                  <a:pt x="1539240" y="1188720"/>
                </a:lnTo>
                <a:lnTo>
                  <a:pt x="1386840" y="13639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2" name="Freeform 2911"/>
          <p:cNvSpPr/>
          <p:nvPr/>
        </p:nvSpPr>
        <p:spPr>
          <a:xfrm>
            <a:off x="2865120" y="6118860"/>
            <a:ext cx="320040" cy="182880"/>
          </a:xfrm>
          <a:custGeom>
            <a:avLst/>
            <a:gdLst>
              <a:gd name="connsiteX0" fmla="*/ 0 w 320040"/>
              <a:gd name="connsiteY0" fmla="*/ 0 h 182880"/>
              <a:gd name="connsiteX1" fmla="*/ 320040 w 32004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182880">
                <a:moveTo>
                  <a:pt x="0" y="0"/>
                </a:moveTo>
                <a:lnTo>
                  <a:pt x="320040" y="1828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3" name="Freeform 2912"/>
          <p:cNvSpPr/>
          <p:nvPr/>
        </p:nvSpPr>
        <p:spPr>
          <a:xfrm>
            <a:off x="1661160" y="4747260"/>
            <a:ext cx="1653540" cy="2125980"/>
          </a:xfrm>
          <a:custGeom>
            <a:avLst/>
            <a:gdLst>
              <a:gd name="connsiteX0" fmla="*/ 998220 w 1653540"/>
              <a:gd name="connsiteY0" fmla="*/ 2125980 h 2125980"/>
              <a:gd name="connsiteX1" fmla="*/ 0 w 1653540"/>
              <a:gd name="connsiteY1" fmla="*/ 1996440 h 2125980"/>
              <a:gd name="connsiteX2" fmla="*/ 297180 w 1653540"/>
              <a:gd name="connsiteY2" fmla="*/ 1173480 h 2125980"/>
              <a:gd name="connsiteX3" fmla="*/ 563880 w 1653540"/>
              <a:gd name="connsiteY3" fmla="*/ 510540 h 2125980"/>
              <a:gd name="connsiteX4" fmla="*/ 792480 w 1653540"/>
              <a:gd name="connsiteY4" fmla="*/ 640080 h 2125980"/>
              <a:gd name="connsiteX5" fmla="*/ 967740 w 1653540"/>
              <a:gd name="connsiteY5" fmla="*/ 365760 h 2125980"/>
              <a:gd name="connsiteX6" fmla="*/ 1181100 w 1653540"/>
              <a:gd name="connsiteY6" fmla="*/ 0 h 2125980"/>
              <a:gd name="connsiteX7" fmla="*/ 1653540 w 1653540"/>
              <a:gd name="connsiteY7" fmla="*/ 198120 h 2125980"/>
              <a:gd name="connsiteX8" fmla="*/ 1493520 w 1653540"/>
              <a:gd name="connsiteY8" fmla="*/ 586740 h 212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40" h="2125980">
                <a:moveTo>
                  <a:pt x="998220" y="2125980"/>
                </a:moveTo>
                <a:lnTo>
                  <a:pt x="0" y="1996440"/>
                </a:lnTo>
                <a:lnTo>
                  <a:pt x="297180" y="1173480"/>
                </a:lnTo>
                <a:lnTo>
                  <a:pt x="563880" y="510540"/>
                </a:lnTo>
                <a:lnTo>
                  <a:pt x="792480" y="640080"/>
                </a:lnTo>
                <a:lnTo>
                  <a:pt x="967740" y="365760"/>
                </a:lnTo>
                <a:lnTo>
                  <a:pt x="1181100" y="0"/>
                </a:lnTo>
                <a:lnTo>
                  <a:pt x="1653540" y="198120"/>
                </a:lnTo>
                <a:lnTo>
                  <a:pt x="1493520" y="586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4" name="Freeform 2913"/>
          <p:cNvSpPr/>
          <p:nvPr/>
        </p:nvSpPr>
        <p:spPr>
          <a:xfrm>
            <a:off x="2613660" y="5135880"/>
            <a:ext cx="502920" cy="259080"/>
          </a:xfrm>
          <a:custGeom>
            <a:avLst/>
            <a:gdLst>
              <a:gd name="connsiteX0" fmla="*/ 0 w 502920"/>
              <a:gd name="connsiteY0" fmla="*/ 0 h 259080"/>
              <a:gd name="connsiteX1" fmla="*/ 502920 w 50292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259080">
                <a:moveTo>
                  <a:pt x="0" y="0"/>
                </a:moveTo>
                <a:lnTo>
                  <a:pt x="502920" y="259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5" name="Freeform 2914"/>
          <p:cNvSpPr/>
          <p:nvPr/>
        </p:nvSpPr>
        <p:spPr>
          <a:xfrm>
            <a:off x="2430780" y="5394960"/>
            <a:ext cx="548640" cy="350520"/>
          </a:xfrm>
          <a:custGeom>
            <a:avLst/>
            <a:gdLst>
              <a:gd name="connsiteX0" fmla="*/ 0 w 548640"/>
              <a:gd name="connsiteY0" fmla="*/ 0 h 350520"/>
              <a:gd name="connsiteX1" fmla="*/ 15240 w 548640"/>
              <a:gd name="connsiteY1" fmla="*/ 129540 h 350520"/>
              <a:gd name="connsiteX2" fmla="*/ 548640 w 548640"/>
              <a:gd name="connsiteY2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8640" h="350520">
                <a:moveTo>
                  <a:pt x="0" y="0"/>
                </a:moveTo>
                <a:lnTo>
                  <a:pt x="15240" y="129540"/>
                </a:lnTo>
                <a:lnTo>
                  <a:pt x="548640" y="3505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6" name="Freeform 2915"/>
          <p:cNvSpPr/>
          <p:nvPr/>
        </p:nvSpPr>
        <p:spPr>
          <a:xfrm>
            <a:off x="2453640" y="5623560"/>
            <a:ext cx="342900" cy="541020"/>
          </a:xfrm>
          <a:custGeom>
            <a:avLst/>
            <a:gdLst>
              <a:gd name="connsiteX0" fmla="*/ 144780 w 342900"/>
              <a:gd name="connsiteY0" fmla="*/ 0 h 541020"/>
              <a:gd name="connsiteX1" fmla="*/ 0 w 342900"/>
              <a:gd name="connsiteY1" fmla="*/ 403860 h 541020"/>
              <a:gd name="connsiteX2" fmla="*/ 342900 w 342900"/>
              <a:gd name="connsiteY2" fmla="*/ 54102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2900" h="541020">
                <a:moveTo>
                  <a:pt x="144780" y="0"/>
                </a:moveTo>
                <a:lnTo>
                  <a:pt x="0" y="403860"/>
                </a:lnTo>
                <a:lnTo>
                  <a:pt x="342900" y="5410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7" name="Freeform 2916"/>
          <p:cNvSpPr/>
          <p:nvPr/>
        </p:nvSpPr>
        <p:spPr>
          <a:xfrm>
            <a:off x="1965960" y="5951220"/>
            <a:ext cx="487680" cy="91440"/>
          </a:xfrm>
          <a:custGeom>
            <a:avLst/>
            <a:gdLst>
              <a:gd name="connsiteX0" fmla="*/ 0 w 487680"/>
              <a:gd name="connsiteY0" fmla="*/ 0 h 91440"/>
              <a:gd name="connsiteX1" fmla="*/ 487680 w 48768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91440">
                <a:moveTo>
                  <a:pt x="0" y="0"/>
                </a:moveTo>
                <a:lnTo>
                  <a:pt x="487680" y="91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8" name="Freeform 2917"/>
          <p:cNvSpPr/>
          <p:nvPr/>
        </p:nvSpPr>
        <p:spPr>
          <a:xfrm>
            <a:off x="1828800" y="6271260"/>
            <a:ext cx="876300" cy="121920"/>
          </a:xfrm>
          <a:custGeom>
            <a:avLst/>
            <a:gdLst>
              <a:gd name="connsiteX0" fmla="*/ 0 w 876300"/>
              <a:gd name="connsiteY0" fmla="*/ 0 h 121920"/>
              <a:gd name="connsiteX1" fmla="*/ 617220 w 876300"/>
              <a:gd name="connsiteY1" fmla="*/ 121920 h 121920"/>
              <a:gd name="connsiteX2" fmla="*/ 876300 w 876300"/>
              <a:gd name="connsiteY2" fmla="*/ 114300 h 121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6300" h="121920">
                <a:moveTo>
                  <a:pt x="0" y="0"/>
                </a:moveTo>
                <a:lnTo>
                  <a:pt x="617220" y="121920"/>
                </a:lnTo>
                <a:lnTo>
                  <a:pt x="876300" y="114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9" name="Freeform 2918"/>
          <p:cNvSpPr/>
          <p:nvPr/>
        </p:nvSpPr>
        <p:spPr>
          <a:xfrm>
            <a:off x="2019300" y="4739640"/>
            <a:ext cx="723900" cy="525780"/>
          </a:xfrm>
          <a:custGeom>
            <a:avLst/>
            <a:gdLst>
              <a:gd name="connsiteX0" fmla="*/ 281940 w 723900"/>
              <a:gd name="connsiteY0" fmla="*/ 525780 h 525780"/>
              <a:gd name="connsiteX1" fmla="*/ 0 w 723900"/>
              <a:gd name="connsiteY1" fmla="*/ 335280 h 525780"/>
              <a:gd name="connsiteX2" fmla="*/ 106680 w 723900"/>
              <a:gd name="connsiteY2" fmla="*/ 0 h 525780"/>
              <a:gd name="connsiteX3" fmla="*/ 723900 w 723900"/>
              <a:gd name="connsiteY3" fmla="*/ 16764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3900" h="525780">
                <a:moveTo>
                  <a:pt x="281940" y="525780"/>
                </a:moveTo>
                <a:lnTo>
                  <a:pt x="0" y="335280"/>
                </a:lnTo>
                <a:lnTo>
                  <a:pt x="106680" y="0"/>
                </a:lnTo>
                <a:lnTo>
                  <a:pt x="723900" y="1676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0" name="Freeform 2919"/>
          <p:cNvSpPr/>
          <p:nvPr/>
        </p:nvSpPr>
        <p:spPr>
          <a:xfrm>
            <a:off x="2461260" y="4206240"/>
            <a:ext cx="411480" cy="541020"/>
          </a:xfrm>
          <a:custGeom>
            <a:avLst/>
            <a:gdLst>
              <a:gd name="connsiteX0" fmla="*/ 411480 w 411480"/>
              <a:gd name="connsiteY0" fmla="*/ 541020 h 541020"/>
              <a:gd name="connsiteX1" fmla="*/ 365760 w 411480"/>
              <a:gd name="connsiteY1" fmla="*/ 0 h 541020"/>
              <a:gd name="connsiteX2" fmla="*/ 0 w 411480"/>
              <a:gd name="connsiteY2" fmla="*/ 15240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480" h="541020">
                <a:moveTo>
                  <a:pt x="411480" y="541020"/>
                </a:moveTo>
                <a:lnTo>
                  <a:pt x="365760" y="0"/>
                </a:lnTo>
                <a:lnTo>
                  <a:pt x="0" y="152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1" name="Freeform 2920"/>
          <p:cNvSpPr/>
          <p:nvPr/>
        </p:nvSpPr>
        <p:spPr>
          <a:xfrm>
            <a:off x="2232660" y="3726180"/>
            <a:ext cx="1493520" cy="1790700"/>
          </a:xfrm>
          <a:custGeom>
            <a:avLst/>
            <a:gdLst>
              <a:gd name="connsiteX0" fmla="*/ 0 w 1493520"/>
              <a:gd name="connsiteY0" fmla="*/ 327660 h 1790700"/>
              <a:gd name="connsiteX1" fmla="*/ 868680 w 1493520"/>
              <a:gd name="connsiteY1" fmla="*/ 0 h 1790700"/>
              <a:gd name="connsiteX2" fmla="*/ 998220 w 1493520"/>
              <a:gd name="connsiteY2" fmla="*/ 510540 h 1790700"/>
              <a:gd name="connsiteX3" fmla="*/ 1165860 w 1493520"/>
              <a:gd name="connsiteY3" fmla="*/ 1234440 h 1790700"/>
              <a:gd name="connsiteX4" fmla="*/ 1493520 w 1493520"/>
              <a:gd name="connsiteY4" fmla="*/ 1714500 h 1790700"/>
              <a:gd name="connsiteX5" fmla="*/ 1409700 w 1493520"/>
              <a:gd name="connsiteY5" fmla="*/ 1790700 h 1790700"/>
              <a:gd name="connsiteX6" fmla="*/ 1234440 w 1493520"/>
              <a:gd name="connsiteY6" fmla="*/ 1783080 h 1790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93520" h="1790700">
                <a:moveTo>
                  <a:pt x="0" y="327660"/>
                </a:moveTo>
                <a:lnTo>
                  <a:pt x="868680" y="0"/>
                </a:lnTo>
                <a:lnTo>
                  <a:pt x="998220" y="510540"/>
                </a:lnTo>
                <a:lnTo>
                  <a:pt x="1165860" y="1234440"/>
                </a:lnTo>
                <a:lnTo>
                  <a:pt x="1493520" y="1714500"/>
                </a:lnTo>
                <a:lnTo>
                  <a:pt x="1409700" y="1790700"/>
                </a:lnTo>
                <a:lnTo>
                  <a:pt x="1234440" y="1783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2" name="Freeform 2921"/>
          <p:cNvSpPr/>
          <p:nvPr/>
        </p:nvSpPr>
        <p:spPr>
          <a:xfrm>
            <a:off x="2819400" y="3985260"/>
            <a:ext cx="396240" cy="228600"/>
          </a:xfrm>
          <a:custGeom>
            <a:avLst/>
            <a:gdLst>
              <a:gd name="connsiteX0" fmla="*/ 0 w 396240"/>
              <a:gd name="connsiteY0" fmla="*/ 228600 h 228600"/>
              <a:gd name="connsiteX1" fmla="*/ 396240 w 396240"/>
              <a:gd name="connsiteY1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228600">
                <a:moveTo>
                  <a:pt x="0" y="228600"/>
                </a:moveTo>
                <a:lnTo>
                  <a:pt x="3962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3" name="Freeform 2922"/>
          <p:cNvSpPr/>
          <p:nvPr/>
        </p:nvSpPr>
        <p:spPr>
          <a:xfrm>
            <a:off x="2026920" y="3771900"/>
            <a:ext cx="236220" cy="289560"/>
          </a:xfrm>
          <a:custGeom>
            <a:avLst/>
            <a:gdLst>
              <a:gd name="connsiteX0" fmla="*/ 0 w 236220"/>
              <a:gd name="connsiteY0" fmla="*/ 0 h 289560"/>
              <a:gd name="connsiteX1" fmla="*/ 236220 w 23622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289560">
                <a:moveTo>
                  <a:pt x="0" y="0"/>
                </a:moveTo>
                <a:lnTo>
                  <a:pt x="236220" y="289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4" name="Freeform 2923"/>
          <p:cNvSpPr/>
          <p:nvPr/>
        </p:nvSpPr>
        <p:spPr>
          <a:xfrm>
            <a:off x="3284220" y="4236720"/>
            <a:ext cx="975360" cy="784860"/>
          </a:xfrm>
          <a:custGeom>
            <a:avLst/>
            <a:gdLst>
              <a:gd name="connsiteX0" fmla="*/ 190500 w 975360"/>
              <a:gd name="connsiteY0" fmla="*/ 784860 h 784860"/>
              <a:gd name="connsiteX1" fmla="*/ 975360 w 975360"/>
              <a:gd name="connsiteY1" fmla="*/ 449580 h 784860"/>
              <a:gd name="connsiteX2" fmla="*/ 922020 w 975360"/>
              <a:gd name="connsiteY2" fmla="*/ 0 h 784860"/>
              <a:gd name="connsiteX3" fmla="*/ 0 w 975360"/>
              <a:gd name="connsiteY3" fmla="*/ 28194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" h="784860">
                <a:moveTo>
                  <a:pt x="190500" y="784860"/>
                </a:moveTo>
                <a:lnTo>
                  <a:pt x="975360" y="449580"/>
                </a:lnTo>
                <a:lnTo>
                  <a:pt x="922020" y="0"/>
                </a:lnTo>
                <a:lnTo>
                  <a:pt x="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5" name="Freeform 2924"/>
          <p:cNvSpPr/>
          <p:nvPr/>
        </p:nvSpPr>
        <p:spPr>
          <a:xfrm>
            <a:off x="3208020" y="3215640"/>
            <a:ext cx="960120" cy="754380"/>
          </a:xfrm>
          <a:custGeom>
            <a:avLst/>
            <a:gdLst>
              <a:gd name="connsiteX0" fmla="*/ 0 w 960120"/>
              <a:gd name="connsiteY0" fmla="*/ 754380 h 754380"/>
              <a:gd name="connsiteX1" fmla="*/ 327660 w 960120"/>
              <a:gd name="connsiteY1" fmla="*/ 678180 h 754380"/>
              <a:gd name="connsiteX2" fmla="*/ 190500 w 960120"/>
              <a:gd name="connsiteY2" fmla="*/ 106680 h 754380"/>
              <a:gd name="connsiteX3" fmla="*/ 457200 w 960120"/>
              <a:gd name="connsiteY3" fmla="*/ 0 h 754380"/>
              <a:gd name="connsiteX4" fmla="*/ 586740 w 960120"/>
              <a:gd name="connsiteY4" fmla="*/ 525780 h 754380"/>
              <a:gd name="connsiteX5" fmla="*/ 960120 w 960120"/>
              <a:gd name="connsiteY5" fmla="*/ 41148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60120" h="754380">
                <a:moveTo>
                  <a:pt x="0" y="754380"/>
                </a:moveTo>
                <a:lnTo>
                  <a:pt x="327660" y="678180"/>
                </a:lnTo>
                <a:lnTo>
                  <a:pt x="190500" y="106680"/>
                </a:lnTo>
                <a:lnTo>
                  <a:pt x="457200" y="0"/>
                </a:lnTo>
                <a:lnTo>
                  <a:pt x="586740" y="525780"/>
                </a:lnTo>
                <a:lnTo>
                  <a:pt x="960120" y="411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6" name="Freeform 2925"/>
          <p:cNvSpPr/>
          <p:nvPr/>
        </p:nvSpPr>
        <p:spPr>
          <a:xfrm>
            <a:off x="1424940" y="3291840"/>
            <a:ext cx="601980" cy="624840"/>
          </a:xfrm>
          <a:custGeom>
            <a:avLst/>
            <a:gdLst>
              <a:gd name="connsiteX0" fmla="*/ 0 w 601980"/>
              <a:gd name="connsiteY0" fmla="*/ 419100 h 624840"/>
              <a:gd name="connsiteX1" fmla="*/ 259080 w 601980"/>
              <a:gd name="connsiteY1" fmla="*/ 0 h 624840"/>
              <a:gd name="connsiteX2" fmla="*/ 601980 w 601980"/>
              <a:gd name="connsiteY2" fmla="*/ 228600 h 624840"/>
              <a:gd name="connsiteX3" fmla="*/ 342900 w 601980"/>
              <a:gd name="connsiteY3" fmla="*/ 556260 h 624840"/>
              <a:gd name="connsiteX4" fmla="*/ 129540 w 601980"/>
              <a:gd name="connsiteY4" fmla="*/ 624840 h 624840"/>
              <a:gd name="connsiteX5" fmla="*/ 7620 w 601980"/>
              <a:gd name="connsiteY5" fmla="*/ 48006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1980" h="624840">
                <a:moveTo>
                  <a:pt x="0" y="419100"/>
                </a:moveTo>
                <a:lnTo>
                  <a:pt x="259080" y="0"/>
                </a:lnTo>
                <a:lnTo>
                  <a:pt x="601980" y="228600"/>
                </a:lnTo>
                <a:lnTo>
                  <a:pt x="342900" y="556260"/>
                </a:lnTo>
                <a:lnTo>
                  <a:pt x="129540" y="624840"/>
                </a:lnTo>
                <a:lnTo>
                  <a:pt x="7620" y="480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7" name="Freeform 2926"/>
          <p:cNvSpPr/>
          <p:nvPr/>
        </p:nvSpPr>
        <p:spPr>
          <a:xfrm>
            <a:off x="1417320" y="2583180"/>
            <a:ext cx="586740" cy="472440"/>
          </a:xfrm>
          <a:custGeom>
            <a:avLst/>
            <a:gdLst>
              <a:gd name="connsiteX0" fmla="*/ 0 w 586740"/>
              <a:gd name="connsiteY0" fmla="*/ 259080 h 472440"/>
              <a:gd name="connsiteX1" fmla="*/ 411480 w 586740"/>
              <a:gd name="connsiteY1" fmla="*/ 472440 h 472440"/>
              <a:gd name="connsiteX2" fmla="*/ 586740 w 586740"/>
              <a:gd name="connsiteY2" fmla="*/ 259080 h 472440"/>
              <a:gd name="connsiteX3" fmla="*/ 152400 w 586740"/>
              <a:gd name="connsiteY3" fmla="*/ 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6740" h="472440">
                <a:moveTo>
                  <a:pt x="0" y="259080"/>
                </a:moveTo>
                <a:lnTo>
                  <a:pt x="411480" y="472440"/>
                </a:lnTo>
                <a:lnTo>
                  <a:pt x="586740" y="259080"/>
                </a:lnTo>
                <a:lnTo>
                  <a:pt x="1524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8" name="Freeform 2927"/>
          <p:cNvSpPr/>
          <p:nvPr/>
        </p:nvSpPr>
        <p:spPr>
          <a:xfrm>
            <a:off x="1546860" y="1790700"/>
            <a:ext cx="1074420" cy="906780"/>
          </a:xfrm>
          <a:custGeom>
            <a:avLst/>
            <a:gdLst>
              <a:gd name="connsiteX0" fmla="*/ 0 w 1074420"/>
              <a:gd name="connsiteY0" fmla="*/ 807720 h 906780"/>
              <a:gd name="connsiteX1" fmla="*/ 609600 w 1074420"/>
              <a:gd name="connsiteY1" fmla="*/ 0 h 906780"/>
              <a:gd name="connsiteX2" fmla="*/ 838200 w 1074420"/>
              <a:gd name="connsiteY2" fmla="*/ 144780 h 906780"/>
              <a:gd name="connsiteX3" fmla="*/ 655320 w 1074420"/>
              <a:gd name="connsiteY3" fmla="*/ 685800 h 906780"/>
              <a:gd name="connsiteX4" fmla="*/ 1074420 w 1074420"/>
              <a:gd name="connsiteY4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4420" h="906780">
                <a:moveTo>
                  <a:pt x="0" y="807720"/>
                </a:moveTo>
                <a:lnTo>
                  <a:pt x="609600" y="0"/>
                </a:lnTo>
                <a:lnTo>
                  <a:pt x="838200" y="144780"/>
                </a:lnTo>
                <a:lnTo>
                  <a:pt x="655320" y="685800"/>
                </a:lnTo>
                <a:lnTo>
                  <a:pt x="1074420" y="9067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9" name="Freeform 2928"/>
          <p:cNvSpPr/>
          <p:nvPr/>
        </p:nvSpPr>
        <p:spPr>
          <a:xfrm>
            <a:off x="1836420" y="2247900"/>
            <a:ext cx="403860" cy="251460"/>
          </a:xfrm>
          <a:custGeom>
            <a:avLst/>
            <a:gdLst>
              <a:gd name="connsiteX0" fmla="*/ 0 w 403860"/>
              <a:gd name="connsiteY0" fmla="*/ 0 h 251460"/>
              <a:gd name="connsiteX1" fmla="*/ 403860 w 40386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251460">
                <a:moveTo>
                  <a:pt x="0" y="0"/>
                </a:moveTo>
                <a:lnTo>
                  <a:pt x="40386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0" name="Freeform 2929"/>
          <p:cNvSpPr/>
          <p:nvPr/>
        </p:nvSpPr>
        <p:spPr>
          <a:xfrm>
            <a:off x="1935480" y="2987040"/>
            <a:ext cx="281940" cy="251460"/>
          </a:xfrm>
          <a:custGeom>
            <a:avLst/>
            <a:gdLst>
              <a:gd name="connsiteX0" fmla="*/ 0 w 281940"/>
              <a:gd name="connsiteY0" fmla="*/ 0 h 251460"/>
              <a:gd name="connsiteX1" fmla="*/ 281940 w 28194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1940" h="251460">
                <a:moveTo>
                  <a:pt x="0" y="0"/>
                </a:moveTo>
                <a:lnTo>
                  <a:pt x="28194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1" name="Freeform 2930"/>
          <p:cNvSpPr/>
          <p:nvPr/>
        </p:nvSpPr>
        <p:spPr>
          <a:xfrm>
            <a:off x="3238500" y="1295400"/>
            <a:ext cx="708660" cy="525780"/>
          </a:xfrm>
          <a:custGeom>
            <a:avLst/>
            <a:gdLst>
              <a:gd name="connsiteX0" fmla="*/ 0 w 708660"/>
              <a:gd name="connsiteY0" fmla="*/ 0 h 525780"/>
              <a:gd name="connsiteX1" fmla="*/ 426720 w 708660"/>
              <a:gd name="connsiteY1" fmla="*/ 281940 h 525780"/>
              <a:gd name="connsiteX2" fmla="*/ 480060 w 708660"/>
              <a:gd name="connsiteY2" fmla="*/ 525780 h 525780"/>
              <a:gd name="connsiteX3" fmla="*/ 708660 w 708660"/>
              <a:gd name="connsiteY3" fmla="*/ 42672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8660" h="525780">
                <a:moveTo>
                  <a:pt x="0" y="0"/>
                </a:moveTo>
                <a:lnTo>
                  <a:pt x="426720" y="281940"/>
                </a:lnTo>
                <a:lnTo>
                  <a:pt x="480060" y="525780"/>
                </a:lnTo>
                <a:lnTo>
                  <a:pt x="708660" y="426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2" name="Freeform 2931"/>
          <p:cNvSpPr/>
          <p:nvPr/>
        </p:nvSpPr>
        <p:spPr>
          <a:xfrm>
            <a:off x="3307080" y="1028700"/>
            <a:ext cx="579120" cy="251460"/>
          </a:xfrm>
          <a:custGeom>
            <a:avLst/>
            <a:gdLst>
              <a:gd name="connsiteX0" fmla="*/ 0 w 579120"/>
              <a:gd name="connsiteY0" fmla="*/ 0 h 251460"/>
              <a:gd name="connsiteX1" fmla="*/ 304800 w 579120"/>
              <a:gd name="connsiteY1" fmla="*/ 251460 h 251460"/>
              <a:gd name="connsiteX2" fmla="*/ 579120 w 579120"/>
              <a:gd name="connsiteY2" fmla="*/ 1752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79120" h="251460">
                <a:moveTo>
                  <a:pt x="0" y="0"/>
                </a:moveTo>
                <a:lnTo>
                  <a:pt x="304800" y="251460"/>
                </a:lnTo>
                <a:lnTo>
                  <a:pt x="579120" y="1752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3" name="Freeform 2932"/>
          <p:cNvSpPr/>
          <p:nvPr/>
        </p:nvSpPr>
        <p:spPr>
          <a:xfrm>
            <a:off x="3017520" y="1783080"/>
            <a:ext cx="815340" cy="586740"/>
          </a:xfrm>
          <a:custGeom>
            <a:avLst/>
            <a:gdLst>
              <a:gd name="connsiteX0" fmla="*/ 0 w 815340"/>
              <a:gd name="connsiteY0" fmla="*/ 160020 h 586740"/>
              <a:gd name="connsiteX1" fmla="*/ 304800 w 815340"/>
              <a:gd name="connsiteY1" fmla="*/ 0 h 586740"/>
              <a:gd name="connsiteX2" fmla="*/ 487680 w 815340"/>
              <a:gd name="connsiteY2" fmla="*/ 213360 h 586740"/>
              <a:gd name="connsiteX3" fmla="*/ 563880 w 815340"/>
              <a:gd name="connsiteY3" fmla="*/ 586740 h 586740"/>
              <a:gd name="connsiteX4" fmla="*/ 815340 w 815340"/>
              <a:gd name="connsiteY4" fmla="*/ 51054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5340" h="586740">
                <a:moveTo>
                  <a:pt x="0" y="160020"/>
                </a:moveTo>
                <a:lnTo>
                  <a:pt x="304800" y="0"/>
                </a:lnTo>
                <a:lnTo>
                  <a:pt x="487680" y="213360"/>
                </a:lnTo>
                <a:lnTo>
                  <a:pt x="563880" y="586740"/>
                </a:lnTo>
                <a:lnTo>
                  <a:pt x="815340" y="5105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4" name="Freeform 2933"/>
          <p:cNvSpPr/>
          <p:nvPr/>
        </p:nvSpPr>
        <p:spPr>
          <a:xfrm>
            <a:off x="3451860" y="1821180"/>
            <a:ext cx="274320" cy="22860"/>
          </a:xfrm>
          <a:custGeom>
            <a:avLst/>
            <a:gdLst>
              <a:gd name="connsiteX0" fmla="*/ 0 w 274320"/>
              <a:gd name="connsiteY0" fmla="*/ 22860 h 22860"/>
              <a:gd name="connsiteX1" fmla="*/ 274320 w 274320"/>
              <a:gd name="connsiteY1" fmla="*/ 0 h 22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4320" h="22860">
                <a:moveTo>
                  <a:pt x="0" y="22860"/>
                </a:moveTo>
                <a:lnTo>
                  <a:pt x="2743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5" name="Freeform 2934"/>
          <p:cNvSpPr/>
          <p:nvPr/>
        </p:nvSpPr>
        <p:spPr>
          <a:xfrm>
            <a:off x="3108960" y="1920240"/>
            <a:ext cx="487680" cy="502920"/>
          </a:xfrm>
          <a:custGeom>
            <a:avLst/>
            <a:gdLst>
              <a:gd name="connsiteX0" fmla="*/ 0 w 487680"/>
              <a:gd name="connsiteY0" fmla="*/ 0 h 502920"/>
              <a:gd name="connsiteX1" fmla="*/ 114300 w 487680"/>
              <a:gd name="connsiteY1" fmla="*/ 502920 h 502920"/>
              <a:gd name="connsiteX2" fmla="*/ 487680 w 487680"/>
              <a:gd name="connsiteY2" fmla="*/ 441960 h 50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7680" h="502920">
                <a:moveTo>
                  <a:pt x="0" y="0"/>
                </a:moveTo>
                <a:lnTo>
                  <a:pt x="114300" y="502920"/>
                </a:lnTo>
                <a:lnTo>
                  <a:pt x="487680" y="4419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6" name="Freeform 2935"/>
          <p:cNvSpPr/>
          <p:nvPr/>
        </p:nvSpPr>
        <p:spPr>
          <a:xfrm>
            <a:off x="2987040" y="2423160"/>
            <a:ext cx="426720" cy="1089660"/>
          </a:xfrm>
          <a:custGeom>
            <a:avLst/>
            <a:gdLst>
              <a:gd name="connsiteX0" fmla="*/ 0 w 426720"/>
              <a:gd name="connsiteY0" fmla="*/ 1089660 h 1089660"/>
              <a:gd name="connsiteX1" fmla="*/ 426720 w 426720"/>
              <a:gd name="connsiteY1" fmla="*/ 899160 h 1089660"/>
              <a:gd name="connsiteX2" fmla="*/ 38100 w 426720"/>
              <a:gd name="connsiteY2" fmla="*/ 259080 h 1089660"/>
              <a:gd name="connsiteX3" fmla="*/ 236220 w 426720"/>
              <a:gd name="connsiteY3" fmla="*/ 0 h 108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6720" h="1089660">
                <a:moveTo>
                  <a:pt x="0" y="1089660"/>
                </a:moveTo>
                <a:lnTo>
                  <a:pt x="426720" y="899160"/>
                </a:lnTo>
                <a:lnTo>
                  <a:pt x="38100" y="259080"/>
                </a:lnTo>
                <a:lnTo>
                  <a:pt x="2362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7" name="Freeform 2936"/>
          <p:cNvSpPr/>
          <p:nvPr/>
        </p:nvSpPr>
        <p:spPr>
          <a:xfrm>
            <a:off x="1676400" y="1264920"/>
            <a:ext cx="1211580" cy="739140"/>
          </a:xfrm>
          <a:custGeom>
            <a:avLst/>
            <a:gdLst>
              <a:gd name="connsiteX0" fmla="*/ 1211580 w 1211580"/>
              <a:gd name="connsiteY0" fmla="*/ 739140 h 739140"/>
              <a:gd name="connsiteX1" fmla="*/ 731520 w 1211580"/>
              <a:gd name="connsiteY1" fmla="*/ 426720 h 739140"/>
              <a:gd name="connsiteX2" fmla="*/ 0 w 1211580"/>
              <a:gd name="connsiteY2" fmla="*/ 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1580" h="739140">
                <a:moveTo>
                  <a:pt x="1211580" y="739140"/>
                </a:moveTo>
                <a:lnTo>
                  <a:pt x="731520" y="4267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8" name="Freeform 2937"/>
          <p:cNvSpPr/>
          <p:nvPr/>
        </p:nvSpPr>
        <p:spPr>
          <a:xfrm>
            <a:off x="2613660" y="937260"/>
            <a:ext cx="381000" cy="205740"/>
          </a:xfrm>
          <a:custGeom>
            <a:avLst/>
            <a:gdLst>
              <a:gd name="connsiteX0" fmla="*/ 381000 w 381000"/>
              <a:gd name="connsiteY0" fmla="*/ 205740 h 205740"/>
              <a:gd name="connsiteX1" fmla="*/ 0 w 381000"/>
              <a:gd name="connsiteY1" fmla="*/ 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0" h="205740">
                <a:moveTo>
                  <a:pt x="381000" y="2057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9" name="Freeform 2938"/>
          <p:cNvSpPr/>
          <p:nvPr/>
        </p:nvSpPr>
        <p:spPr>
          <a:xfrm>
            <a:off x="2385060" y="899160"/>
            <a:ext cx="731520" cy="762000"/>
          </a:xfrm>
          <a:custGeom>
            <a:avLst/>
            <a:gdLst>
              <a:gd name="connsiteX0" fmla="*/ 731520 w 731520"/>
              <a:gd name="connsiteY0" fmla="*/ 0 h 762000"/>
              <a:gd name="connsiteX1" fmla="*/ 205740 w 731520"/>
              <a:gd name="connsiteY1" fmla="*/ 746760 h 762000"/>
              <a:gd name="connsiteX2" fmla="*/ 60960 w 731520"/>
              <a:gd name="connsiteY2" fmla="*/ 647700 h 762000"/>
              <a:gd name="connsiteX3" fmla="*/ 0 w 731520"/>
              <a:gd name="connsiteY3" fmla="*/ 762000 h 76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520" h="762000">
                <a:moveTo>
                  <a:pt x="731520" y="0"/>
                </a:moveTo>
                <a:lnTo>
                  <a:pt x="205740" y="746760"/>
                </a:lnTo>
                <a:lnTo>
                  <a:pt x="60960" y="647700"/>
                </a:lnTo>
                <a:lnTo>
                  <a:pt x="0" y="7620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940" name="Group 2939"/>
          <p:cNvGrpSpPr/>
          <p:nvPr/>
        </p:nvGrpSpPr>
        <p:grpSpPr>
          <a:xfrm>
            <a:off x="5006340" y="5966460"/>
            <a:ext cx="3836670" cy="2438400"/>
            <a:chOff x="5006340" y="5966460"/>
            <a:chExt cx="3836670" cy="2438400"/>
          </a:xfrm>
        </p:grpSpPr>
        <p:sp>
          <p:nvSpPr>
            <p:cNvPr id="2941" name="Freeform 2940"/>
            <p:cNvSpPr/>
            <p:nvPr/>
          </p:nvSpPr>
          <p:spPr>
            <a:xfrm>
              <a:off x="5006340" y="6934200"/>
              <a:ext cx="121920" cy="358140"/>
            </a:xfrm>
            <a:custGeom>
              <a:avLst/>
              <a:gdLst>
                <a:gd name="connsiteX0" fmla="*/ 49530 w 163830"/>
                <a:gd name="connsiteY0" fmla="*/ 0 h 1219200"/>
                <a:gd name="connsiteX1" fmla="*/ 80010 w 163830"/>
                <a:gd name="connsiteY1" fmla="*/ 590550 h 1219200"/>
                <a:gd name="connsiteX2" fmla="*/ 0 w 163830"/>
                <a:gd name="connsiteY2" fmla="*/ 624840 h 1219200"/>
                <a:gd name="connsiteX3" fmla="*/ 102870 w 163830"/>
                <a:gd name="connsiteY3" fmla="*/ 861060 h 1219200"/>
                <a:gd name="connsiteX4" fmla="*/ 163830 w 163830"/>
                <a:gd name="connsiteY4" fmla="*/ 1162050 h 1219200"/>
                <a:gd name="connsiteX5" fmla="*/ 41910 w 163830"/>
                <a:gd name="connsiteY5" fmla="*/ 1219200 h 1219200"/>
                <a:gd name="connsiteX0" fmla="*/ 80010 w 163830"/>
                <a:gd name="connsiteY0" fmla="*/ 0 h 628650"/>
                <a:gd name="connsiteX1" fmla="*/ 0 w 163830"/>
                <a:gd name="connsiteY1" fmla="*/ 34290 h 628650"/>
                <a:gd name="connsiteX2" fmla="*/ 102870 w 163830"/>
                <a:gd name="connsiteY2" fmla="*/ 270510 h 628650"/>
                <a:gd name="connsiteX3" fmla="*/ 163830 w 163830"/>
                <a:gd name="connsiteY3" fmla="*/ 571500 h 628650"/>
                <a:gd name="connsiteX4" fmla="*/ 41910 w 163830"/>
                <a:gd name="connsiteY4" fmla="*/ 628650 h 628650"/>
                <a:gd name="connsiteX0" fmla="*/ 0 w 163830"/>
                <a:gd name="connsiteY0" fmla="*/ 0 h 594360"/>
                <a:gd name="connsiteX1" fmla="*/ 102870 w 163830"/>
                <a:gd name="connsiteY1" fmla="*/ 236220 h 594360"/>
                <a:gd name="connsiteX2" fmla="*/ 163830 w 163830"/>
                <a:gd name="connsiteY2" fmla="*/ 537210 h 594360"/>
                <a:gd name="connsiteX3" fmla="*/ 41910 w 163830"/>
                <a:gd name="connsiteY3" fmla="*/ 594360 h 594360"/>
                <a:gd name="connsiteX0" fmla="*/ 60960 w 121920"/>
                <a:gd name="connsiteY0" fmla="*/ 0 h 358140"/>
                <a:gd name="connsiteX1" fmla="*/ 121920 w 121920"/>
                <a:gd name="connsiteY1" fmla="*/ 300990 h 358140"/>
                <a:gd name="connsiteX2" fmla="*/ 0 w 121920"/>
                <a:gd name="connsiteY2" fmla="*/ 358140 h 358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1920" h="358140">
                  <a:moveTo>
                    <a:pt x="60960" y="0"/>
                  </a:moveTo>
                  <a:lnTo>
                    <a:pt x="121920" y="300990"/>
                  </a:lnTo>
                  <a:lnTo>
                    <a:pt x="0" y="3581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2" name="Freeform 2941"/>
            <p:cNvSpPr/>
            <p:nvPr/>
          </p:nvSpPr>
          <p:spPr>
            <a:xfrm>
              <a:off x="5231130" y="6248400"/>
              <a:ext cx="727710" cy="361950"/>
            </a:xfrm>
            <a:custGeom>
              <a:avLst/>
              <a:gdLst>
                <a:gd name="connsiteX0" fmla="*/ 403860 w 727710"/>
                <a:gd name="connsiteY0" fmla="*/ 15240 h 361950"/>
                <a:gd name="connsiteX1" fmla="*/ 0 w 727710"/>
                <a:gd name="connsiteY1" fmla="*/ 0 h 361950"/>
                <a:gd name="connsiteX2" fmla="*/ 19050 w 727710"/>
                <a:gd name="connsiteY2" fmla="*/ 361950 h 361950"/>
                <a:gd name="connsiteX3" fmla="*/ 727710 w 727710"/>
                <a:gd name="connsiteY3" fmla="*/ 361950 h 361950"/>
                <a:gd name="connsiteX0" fmla="*/ 655320 w 727710"/>
                <a:gd name="connsiteY0" fmla="*/ 3810 h 361950"/>
                <a:gd name="connsiteX1" fmla="*/ 0 w 727710"/>
                <a:gd name="connsiteY1" fmla="*/ 0 h 361950"/>
                <a:gd name="connsiteX2" fmla="*/ 19050 w 727710"/>
                <a:gd name="connsiteY2" fmla="*/ 361950 h 361950"/>
                <a:gd name="connsiteX3" fmla="*/ 727710 w 727710"/>
                <a:gd name="connsiteY3" fmla="*/ 361950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7710" h="361950">
                  <a:moveTo>
                    <a:pt x="655320" y="3810"/>
                  </a:moveTo>
                  <a:lnTo>
                    <a:pt x="0" y="0"/>
                  </a:lnTo>
                  <a:lnTo>
                    <a:pt x="19050" y="361950"/>
                  </a:lnTo>
                  <a:lnTo>
                    <a:pt x="727710" y="36195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3" name="Freeform 2942"/>
            <p:cNvSpPr/>
            <p:nvPr/>
          </p:nvSpPr>
          <p:spPr>
            <a:xfrm>
              <a:off x="5067300" y="6926580"/>
              <a:ext cx="259080" cy="19050"/>
            </a:xfrm>
            <a:custGeom>
              <a:avLst/>
              <a:gdLst>
                <a:gd name="connsiteX0" fmla="*/ 316230 w 316230"/>
                <a:gd name="connsiteY0" fmla="*/ 0 h 339090"/>
                <a:gd name="connsiteX1" fmla="*/ 259080 w 316230"/>
                <a:gd name="connsiteY1" fmla="*/ 320040 h 339090"/>
                <a:gd name="connsiteX2" fmla="*/ 0 w 316230"/>
                <a:gd name="connsiteY2" fmla="*/ 339090 h 339090"/>
                <a:gd name="connsiteX0" fmla="*/ 224790 w 259080"/>
                <a:gd name="connsiteY0" fmla="*/ 15240 h 19050"/>
                <a:gd name="connsiteX1" fmla="*/ 259080 w 259080"/>
                <a:gd name="connsiteY1" fmla="*/ 0 h 19050"/>
                <a:gd name="connsiteX2" fmla="*/ 0 w 259080"/>
                <a:gd name="connsiteY2" fmla="*/ 19050 h 1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9080" h="19050">
                  <a:moveTo>
                    <a:pt x="224790" y="15240"/>
                  </a:moveTo>
                  <a:lnTo>
                    <a:pt x="259080" y="0"/>
                  </a:lnTo>
                  <a:lnTo>
                    <a:pt x="0" y="1905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4" name="Freeform 2943"/>
            <p:cNvSpPr/>
            <p:nvPr/>
          </p:nvSpPr>
          <p:spPr>
            <a:xfrm>
              <a:off x="5295900" y="6911340"/>
              <a:ext cx="293370" cy="1131570"/>
            </a:xfrm>
            <a:custGeom>
              <a:avLst/>
              <a:gdLst>
                <a:gd name="connsiteX0" fmla="*/ 38100 w 293370"/>
                <a:gd name="connsiteY0" fmla="*/ 19050 h 1131570"/>
                <a:gd name="connsiteX1" fmla="*/ 201930 w 293370"/>
                <a:gd name="connsiteY1" fmla="*/ 0 h 1131570"/>
                <a:gd name="connsiteX2" fmla="*/ 205740 w 293370"/>
                <a:gd name="connsiteY2" fmla="*/ 87630 h 1131570"/>
                <a:gd name="connsiteX3" fmla="*/ 293370 w 293370"/>
                <a:gd name="connsiteY3" fmla="*/ 152400 h 1131570"/>
                <a:gd name="connsiteX4" fmla="*/ 102870 w 293370"/>
                <a:gd name="connsiteY4" fmla="*/ 312420 h 1131570"/>
                <a:gd name="connsiteX5" fmla="*/ 0 w 293370"/>
                <a:gd name="connsiteY5" fmla="*/ 819150 h 1131570"/>
                <a:gd name="connsiteX6" fmla="*/ 228600 w 293370"/>
                <a:gd name="connsiteY6" fmla="*/ 1131570 h 113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3370" h="1131570">
                  <a:moveTo>
                    <a:pt x="38100" y="19050"/>
                  </a:moveTo>
                  <a:lnTo>
                    <a:pt x="201930" y="0"/>
                  </a:lnTo>
                  <a:lnTo>
                    <a:pt x="205740" y="87630"/>
                  </a:lnTo>
                  <a:lnTo>
                    <a:pt x="293370" y="152400"/>
                  </a:lnTo>
                  <a:lnTo>
                    <a:pt x="102870" y="312420"/>
                  </a:lnTo>
                  <a:lnTo>
                    <a:pt x="0" y="819150"/>
                  </a:lnTo>
                  <a:lnTo>
                    <a:pt x="228600" y="113157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5" name="Freeform 2944"/>
            <p:cNvSpPr/>
            <p:nvPr/>
          </p:nvSpPr>
          <p:spPr>
            <a:xfrm>
              <a:off x="5059680" y="7730490"/>
              <a:ext cx="251460" cy="133350"/>
            </a:xfrm>
            <a:custGeom>
              <a:avLst/>
              <a:gdLst>
                <a:gd name="connsiteX0" fmla="*/ 0 w 251460"/>
                <a:gd name="connsiteY0" fmla="*/ 133350 h 133350"/>
                <a:gd name="connsiteX1" fmla="*/ 251460 w 251460"/>
                <a:gd name="connsiteY1" fmla="*/ 0 h 133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460" h="133350">
                  <a:moveTo>
                    <a:pt x="0" y="133350"/>
                  </a:moveTo>
                  <a:lnTo>
                    <a:pt x="25146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6" name="Freeform 2945"/>
            <p:cNvSpPr/>
            <p:nvPr/>
          </p:nvSpPr>
          <p:spPr>
            <a:xfrm>
              <a:off x="5318760" y="8031480"/>
              <a:ext cx="209550" cy="373380"/>
            </a:xfrm>
            <a:custGeom>
              <a:avLst/>
              <a:gdLst>
                <a:gd name="connsiteX0" fmla="*/ 0 w 209550"/>
                <a:gd name="connsiteY0" fmla="*/ 373380 h 373380"/>
                <a:gd name="connsiteX1" fmla="*/ 133350 w 209550"/>
                <a:gd name="connsiteY1" fmla="*/ 171450 h 373380"/>
                <a:gd name="connsiteX2" fmla="*/ 209550 w 209550"/>
                <a:gd name="connsiteY2" fmla="*/ 0 h 373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550" h="373380">
                  <a:moveTo>
                    <a:pt x="0" y="373380"/>
                  </a:moveTo>
                  <a:lnTo>
                    <a:pt x="133350" y="171450"/>
                  </a:lnTo>
                  <a:lnTo>
                    <a:pt x="20955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7" name="Freeform 2946"/>
            <p:cNvSpPr/>
            <p:nvPr/>
          </p:nvSpPr>
          <p:spPr>
            <a:xfrm>
              <a:off x="5497830" y="6987540"/>
              <a:ext cx="461010" cy="1032510"/>
            </a:xfrm>
            <a:custGeom>
              <a:avLst/>
              <a:gdLst>
                <a:gd name="connsiteX0" fmla="*/ 0 w 461010"/>
                <a:gd name="connsiteY0" fmla="*/ 1032510 h 1032510"/>
                <a:gd name="connsiteX1" fmla="*/ 461010 w 461010"/>
                <a:gd name="connsiteY1" fmla="*/ 144780 h 1032510"/>
                <a:gd name="connsiteX2" fmla="*/ 220980 w 461010"/>
                <a:gd name="connsiteY2" fmla="*/ 0 h 1032510"/>
                <a:gd name="connsiteX3" fmla="*/ 83820 w 461010"/>
                <a:gd name="connsiteY3" fmla="*/ 64770 h 1032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1010" h="1032510">
                  <a:moveTo>
                    <a:pt x="0" y="1032510"/>
                  </a:moveTo>
                  <a:lnTo>
                    <a:pt x="461010" y="144780"/>
                  </a:lnTo>
                  <a:lnTo>
                    <a:pt x="220980" y="0"/>
                  </a:lnTo>
                  <a:lnTo>
                    <a:pt x="83820" y="6477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8" name="Freeform 2947"/>
            <p:cNvSpPr/>
            <p:nvPr/>
          </p:nvSpPr>
          <p:spPr>
            <a:xfrm>
              <a:off x="5741670" y="7932420"/>
              <a:ext cx="167640" cy="266700"/>
            </a:xfrm>
            <a:custGeom>
              <a:avLst/>
              <a:gdLst>
                <a:gd name="connsiteX0" fmla="*/ 0 w 167640"/>
                <a:gd name="connsiteY0" fmla="*/ 0 h 266700"/>
                <a:gd name="connsiteX1" fmla="*/ 167640 w 167640"/>
                <a:gd name="connsiteY1" fmla="*/ 266700 h 26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640" h="266700">
                  <a:moveTo>
                    <a:pt x="0" y="0"/>
                  </a:moveTo>
                  <a:lnTo>
                    <a:pt x="167640" y="2667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49" name="Freeform 2948"/>
            <p:cNvSpPr/>
            <p:nvPr/>
          </p:nvSpPr>
          <p:spPr>
            <a:xfrm>
              <a:off x="5844540" y="7395210"/>
              <a:ext cx="461010" cy="361950"/>
            </a:xfrm>
            <a:custGeom>
              <a:avLst/>
              <a:gdLst>
                <a:gd name="connsiteX0" fmla="*/ 0 w 461010"/>
                <a:gd name="connsiteY0" fmla="*/ 361950 h 361950"/>
                <a:gd name="connsiteX1" fmla="*/ 445770 w 461010"/>
                <a:gd name="connsiteY1" fmla="*/ 118110 h 361950"/>
                <a:gd name="connsiteX2" fmla="*/ 461010 w 461010"/>
                <a:gd name="connsiteY2" fmla="*/ 91440 h 361950"/>
                <a:gd name="connsiteX3" fmla="*/ 190500 w 461010"/>
                <a:gd name="connsiteY3" fmla="*/ 0 h 36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1010" h="361950">
                  <a:moveTo>
                    <a:pt x="0" y="361950"/>
                  </a:moveTo>
                  <a:lnTo>
                    <a:pt x="445770" y="118110"/>
                  </a:lnTo>
                  <a:lnTo>
                    <a:pt x="461010" y="91440"/>
                  </a:lnTo>
                  <a:lnTo>
                    <a:pt x="19050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0" name="Freeform 2949"/>
            <p:cNvSpPr/>
            <p:nvPr/>
          </p:nvSpPr>
          <p:spPr>
            <a:xfrm>
              <a:off x="6438900" y="7806690"/>
              <a:ext cx="674370" cy="236220"/>
            </a:xfrm>
            <a:custGeom>
              <a:avLst/>
              <a:gdLst>
                <a:gd name="connsiteX0" fmla="*/ 0 w 674370"/>
                <a:gd name="connsiteY0" fmla="*/ 236220 h 236220"/>
                <a:gd name="connsiteX1" fmla="*/ 308610 w 674370"/>
                <a:gd name="connsiteY1" fmla="*/ 22860 h 236220"/>
                <a:gd name="connsiteX2" fmla="*/ 361950 w 674370"/>
                <a:gd name="connsiteY2" fmla="*/ 114300 h 236220"/>
                <a:gd name="connsiteX3" fmla="*/ 396240 w 674370"/>
                <a:gd name="connsiteY3" fmla="*/ 87630 h 236220"/>
                <a:gd name="connsiteX4" fmla="*/ 434340 w 674370"/>
                <a:gd name="connsiteY4" fmla="*/ 152400 h 236220"/>
                <a:gd name="connsiteX5" fmla="*/ 674370 w 674370"/>
                <a:gd name="connsiteY5" fmla="*/ 0 h 23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4370" h="236220">
                  <a:moveTo>
                    <a:pt x="0" y="236220"/>
                  </a:moveTo>
                  <a:lnTo>
                    <a:pt x="308610" y="22860"/>
                  </a:lnTo>
                  <a:lnTo>
                    <a:pt x="361950" y="114300"/>
                  </a:lnTo>
                  <a:lnTo>
                    <a:pt x="396240" y="87630"/>
                  </a:lnTo>
                  <a:lnTo>
                    <a:pt x="434340" y="152400"/>
                  </a:lnTo>
                  <a:lnTo>
                    <a:pt x="67437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1" name="Freeform 2950"/>
            <p:cNvSpPr/>
            <p:nvPr/>
          </p:nvSpPr>
          <p:spPr>
            <a:xfrm>
              <a:off x="6305550" y="6777990"/>
              <a:ext cx="563880" cy="849630"/>
            </a:xfrm>
            <a:custGeom>
              <a:avLst/>
              <a:gdLst>
                <a:gd name="connsiteX0" fmla="*/ 0 w 563880"/>
                <a:gd name="connsiteY0" fmla="*/ 0 h 849630"/>
                <a:gd name="connsiteX1" fmla="*/ 38100 w 563880"/>
                <a:gd name="connsiteY1" fmla="*/ 243840 h 849630"/>
                <a:gd name="connsiteX2" fmla="*/ 396240 w 563880"/>
                <a:gd name="connsiteY2" fmla="*/ 662940 h 849630"/>
                <a:gd name="connsiteX3" fmla="*/ 563880 w 563880"/>
                <a:gd name="connsiteY3" fmla="*/ 849630 h 84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3880" h="849630">
                  <a:moveTo>
                    <a:pt x="0" y="0"/>
                  </a:moveTo>
                  <a:lnTo>
                    <a:pt x="38100" y="243840"/>
                  </a:lnTo>
                  <a:lnTo>
                    <a:pt x="396240" y="662940"/>
                  </a:lnTo>
                  <a:lnTo>
                    <a:pt x="563880" y="84963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2" name="Freeform 2951"/>
            <p:cNvSpPr/>
            <p:nvPr/>
          </p:nvSpPr>
          <p:spPr>
            <a:xfrm>
              <a:off x="6419850" y="7307580"/>
              <a:ext cx="182880" cy="255270"/>
            </a:xfrm>
            <a:custGeom>
              <a:avLst/>
              <a:gdLst>
                <a:gd name="connsiteX0" fmla="*/ 0 w 182880"/>
                <a:gd name="connsiteY0" fmla="*/ 255270 h 255270"/>
                <a:gd name="connsiteX1" fmla="*/ 182880 w 182880"/>
                <a:gd name="connsiteY1" fmla="*/ 0 h 25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880" h="255270">
                  <a:moveTo>
                    <a:pt x="0" y="255270"/>
                  </a:moveTo>
                  <a:lnTo>
                    <a:pt x="1828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3" name="Freeform 2952"/>
            <p:cNvSpPr/>
            <p:nvPr/>
          </p:nvSpPr>
          <p:spPr>
            <a:xfrm>
              <a:off x="6968490" y="5977890"/>
              <a:ext cx="1051560" cy="365760"/>
            </a:xfrm>
            <a:custGeom>
              <a:avLst/>
              <a:gdLst>
                <a:gd name="connsiteX0" fmla="*/ 190500 w 1051560"/>
                <a:gd name="connsiteY0" fmla="*/ 0 h 365760"/>
                <a:gd name="connsiteX1" fmla="*/ 0 w 1051560"/>
                <a:gd name="connsiteY1" fmla="*/ 365760 h 365760"/>
                <a:gd name="connsiteX2" fmla="*/ 502920 w 1051560"/>
                <a:gd name="connsiteY2" fmla="*/ 194310 h 365760"/>
                <a:gd name="connsiteX3" fmla="*/ 1051560 w 1051560"/>
                <a:gd name="connsiteY3" fmla="*/ 259080 h 365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1560" h="365760">
                  <a:moveTo>
                    <a:pt x="190500" y="0"/>
                  </a:moveTo>
                  <a:lnTo>
                    <a:pt x="0" y="365760"/>
                  </a:lnTo>
                  <a:lnTo>
                    <a:pt x="502920" y="194310"/>
                  </a:lnTo>
                  <a:lnTo>
                    <a:pt x="1051560" y="259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4" name="Freeform 2953"/>
            <p:cNvSpPr/>
            <p:nvPr/>
          </p:nvSpPr>
          <p:spPr>
            <a:xfrm>
              <a:off x="8073390" y="5977890"/>
              <a:ext cx="83820" cy="251460"/>
            </a:xfrm>
            <a:custGeom>
              <a:avLst/>
              <a:gdLst>
                <a:gd name="connsiteX0" fmla="*/ 0 w 83820"/>
                <a:gd name="connsiteY0" fmla="*/ 251460 h 251460"/>
                <a:gd name="connsiteX1" fmla="*/ 83820 w 83820"/>
                <a:gd name="connsiteY1" fmla="*/ 0 h 25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820" h="251460">
                  <a:moveTo>
                    <a:pt x="0" y="251460"/>
                  </a:moveTo>
                  <a:lnTo>
                    <a:pt x="838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5" name="Freeform 2954"/>
            <p:cNvSpPr/>
            <p:nvPr/>
          </p:nvSpPr>
          <p:spPr>
            <a:xfrm>
              <a:off x="8435340" y="5966460"/>
              <a:ext cx="407670" cy="300990"/>
            </a:xfrm>
            <a:custGeom>
              <a:avLst/>
              <a:gdLst>
                <a:gd name="connsiteX0" fmla="*/ 0 w 407670"/>
                <a:gd name="connsiteY0" fmla="*/ 0 h 300990"/>
                <a:gd name="connsiteX1" fmla="*/ 201930 w 407670"/>
                <a:gd name="connsiteY1" fmla="*/ 125730 h 300990"/>
                <a:gd name="connsiteX2" fmla="*/ 407670 w 407670"/>
                <a:gd name="connsiteY2" fmla="*/ 300990 h 300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7670" h="300990">
                  <a:moveTo>
                    <a:pt x="0" y="0"/>
                  </a:moveTo>
                  <a:lnTo>
                    <a:pt x="201930" y="125730"/>
                  </a:lnTo>
                  <a:lnTo>
                    <a:pt x="407670" y="30099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6" name="Freeform 2955"/>
            <p:cNvSpPr/>
            <p:nvPr/>
          </p:nvSpPr>
          <p:spPr>
            <a:xfrm>
              <a:off x="8404860" y="6088380"/>
              <a:ext cx="350520" cy="647700"/>
            </a:xfrm>
            <a:custGeom>
              <a:avLst/>
              <a:gdLst>
                <a:gd name="connsiteX0" fmla="*/ 205740 w 350520"/>
                <a:gd name="connsiteY0" fmla="*/ 0 h 647700"/>
                <a:gd name="connsiteX1" fmla="*/ 0 w 350520"/>
                <a:gd name="connsiteY1" fmla="*/ 464820 h 647700"/>
                <a:gd name="connsiteX2" fmla="*/ 350520 w 350520"/>
                <a:gd name="connsiteY2" fmla="*/ 64770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520" h="647700">
                  <a:moveTo>
                    <a:pt x="205740" y="0"/>
                  </a:moveTo>
                  <a:lnTo>
                    <a:pt x="0" y="464820"/>
                  </a:lnTo>
                  <a:lnTo>
                    <a:pt x="350520" y="6477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7" name="Freeform 2956"/>
            <p:cNvSpPr/>
            <p:nvPr/>
          </p:nvSpPr>
          <p:spPr>
            <a:xfrm>
              <a:off x="8481060" y="6717030"/>
              <a:ext cx="255270" cy="480060"/>
            </a:xfrm>
            <a:custGeom>
              <a:avLst/>
              <a:gdLst>
                <a:gd name="connsiteX0" fmla="*/ 255270 w 255270"/>
                <a:gd name="connsiteY0" fmla="*/ 0 h 480060"/>
                <a:gd name="connsiteX1" fmla="*/ 0 w 255270"/>
                <a:gd name="connsiteY1" fmla="*/ 293370 h 480060"/>
                <a:gd name="connsiteX2" fmla="*/ 160020 w 255270"/>
                <a:gd name="connsiteY2" fmla="*/ 480060 h 48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270" h="480060">
                  <a:moveTo>
                    <a:pt x="255270" y="0"/>
                  </a:moveTo>
                  <a:lnTo>
                    <a:pt x="0" y="293370"/>
                  </a:lnTo>
                  <a:lnTo>
                    <a:pt x="160020" y="4800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8" name="Freeform 2957"/>
            <p:cNvSpPr/>
            <p:nvPr/>
          </p:nvSpPr>
          <p:spPr>
            <a:xfrm>
              <a:off x="8141970" y="7037070"/>
              <a:ext cx="194310" cy="274320"/>
            </a:xfrm>
            <a:custGeom>
              <a:avLst/>
              <a:gdLst>
                <a:gd name="connsiteX0" fmla="*/ 194310 w 194310"/>
                <a:gd name="connsiteY0" fmla="*/ 274320 h 274320"/>
                <a:gd name="connsiteX1" fmla="*/ 0 w 194310"/>
                <a:gd name="connsiteY1" fmla="*/ 0 h 27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4310" h="274320">
                  <a:moveTo>
                    <a:pt x="194310" y="27432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59" name="Freeform 2958"/>
            <p:cNvSpPr/>
            <p:nvPr/>
          </p:nvSpPr>
          <p:spPr>
            <a:xfrm>
              <a:off x="8336280" y="7101840"/>
              <a:ext cx="201930" cy="205740"/>
            </a:xfrm>
            <a:custGeom>
              <a:avLst/>
              <a:gdLst>
                <a:gd name="connsiteX0" fmla="*/ 0 w 201930"/>
                <a:gd name="connsiteY0" fmla="*/ 205740 h 205740"/>
                <a:gd name="connsiteX1" fmla="*/ 201930 w 201930"/>
                <a:gd name="connsiteY1" fmla="*/ 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930" h="205740">
                  <a:moveTo>
                    <a:pt x="0" y="205740"/>
                  </a:moveTo>
                  <a:lnTo>
                    <a:pt x="20193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0" name="Freeform 2959"/>
            <p:cNvSpPr/>
            <p:nvPr/>
          </p:nvSpPr>
          <p:spPr>
            <a:xfrm>
              <a:off x="7216140" y="7585710"/>
              <a:ext cx="636270" cy="430530"/>
            </a:xfrm>
            <a:custGeom>
              <a:avLst/>
              <a:gdLst>
                <a:gd name="connsiteX0" fmla="*/ 0 w 636270"/>
                <a:gd name="connsiteY0" fmla="*/ 361950 h 430530"/>
                <a:gd name="connsiteX1" fmla="*/ 167640 w 636270"/>
                <a:gd name="connsiteY1" fmla="*/ 430530 h 430530"/>
                <a:gd name="connsiteX2" fmla="*/ 518160 w 636270"/>
                <a:gd name="connsiteY2" fmla="*/ 60960 h 430530"/>
                <a:gd name="connsiteX3" fmla="*/ 518160 w 636270"/>
                <a:gd name="connsiteY3" fmla="*/ 30480 h 430530"/>
                <a:gd name="connsiteX4" fmla="*/ 567690 w 636270"/>
                <a:gd name="connsiteY4" fmla="*/ 0 h 430530"/>
                <a:gd name="connsiteX5" fmla="*/ 636270 w 636270"/>
                <a:gd name="connsiteY5" fmla="*/ 308610 h 430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6270" h="430530">
                  <a:moveTo>
                    <a:pt x="0" y="361950"/>
                  </a:moveTo>
                  <a:lnTo>
                    <a:pt x="167640" y="430530"/>
                  </a:lnTo>
                  <a:lnTo>
                    <a:pt x="518160" y="60960"/>
                  </a:lnTo>
                  <a:lnTo>
                    <a:pt x="518160" y="30480"/>
                  </a:lnTo>
                  <a:lnTo>
                    <a:pt x="567690" y="0"/>
                  </a:lnTo>
                  <a:lnTo>
                    <a:pt x="636270" y="3086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1" name="Freeform 2960"/>
            <p:cNvSpPr/>
            <p:nvPr/>
          </p:nvSpPr>
          <p:spPr>
            <a:xfrm>
              <a:off x="7810500" y="7437120"/>
              <a:ext cx="430530" cy="300990"/>
            </a:xfrm>
            <a:custGeom>
              <a:avLst/>
              <a:gdLst>
                <a:gd name="connsiteX0" fmla="*/ 0 w 430530"/>
                <a:gd name="connsiteY0" fmla="*/ 140970 h 300990"/>
                <a:gd name="connsiteX1" fmla="*/ 285750 w 430530"/>
                <a:gd name="connsiteY1" fmla="*/ 0 h 300990"/>
                <a:gd name="connsiteX2" fmla="*/ 430530 w 430530"/>
                <a:gd name="connsiteY2" fmla="*/ 300990 h 300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0530" h="300990">
                  <a:moveTo>
                    <a:pt x="0" y="140970"/>
                  </a:moveTo>
                  <a:lnTo>
                    <a:pt x="285750" y="0"/>
                  </a:lnTo>
                  <a:lnTo>
                    <a:pt x="430530" y="30099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2" name="Freeform 2961"/>
            <p:cNvSpPr/>
            <p:nvPr/>
          </p:nvSpPr>
          <p:spPr>
            <a:xfrm>
              <a:off x="7730490" y="6934200"/>
              <a:ext cx="308610" cy="605790"/>
            </a:xfrm>
            <a:custGeom>
              <a:avLst/>
              <a:gdLst>
                <a:gd name="connsiteX0" fmla="*/ 148590 w 308610"/>
                <a:gd name="connsiteY0" fmla="*/ 605790 h 605790"/>
                <a:gd name="connsiteX1" fmla="*/ 99060 w 308610"/>
                <a:gd name="connsiteY1" fmla="*/ 430530 h 605790"/>
                <a:gd name="connsiteX2" fmla="*/ 308610 w 308610"/>
                <a:gd name="connsiteY2" fmla="*/ 186690 h 605790"/>
                <a:gd name="connsiteX3" fmla="*/ 190500 w 308610"/>
                <a:gd name="connsiteY3" fmla="*/ 0 h 605790"/>
                <a:gd name="connsiteX4" fmla="*/ 0 w 308610"/>
                <a:gd name="connsiteY4" fmla="*/ 369570 h 605790"/>
                <a:gd name="connsiteX5" fmla="*/ 114300 w 308610"/>
                <a:gd name="connsiteY5" fmla="*/ 468630 h 605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8610" h="605790">
                  <a:moveTo>
                    <a:pt x="148590" y="605790"/>
                  </a:moveTo>
                  <a:lnTo>
                    <a:pt x="99060" y="430530"/>
                  </a:lnTo>
                  <a:lnTo>
                    <a:pt x="308610" y="186690"/>
                  </a:lnTo>
                  <a:lnTo>
                    <a:pt x="190500" y="0"/>
                  </a:lnTo>
                  <a:lnTo>
                    <a:pt x="0" y="369570"/>
                  </a:lnTo>
                  <a:lnTo>
                    <a:pt x="114300" y="46863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3" name="Freeform 2962"/>
            <p:cNvSpPr/>
            <p:nvPr/>
          </p:nvSpPr>
          <p:spPr>
            <a:xfrm>
              <a:off x="7219950" y="6610350"/>
              <a:ext cx="621030" cy="384810"/>
            </a:xfrm>
            <a:custGeom>
              <a:avLst/>
              <a:gdLst>
                <a:gd name="connsiteX0" fmla="*/ 0 w 937260"/>
                <a:gd name="connsiteY0" fmla="*/ 160020 h 739140"/>
                <a:gd name="connsiteX1" fmla="*/ 476250 w 937260"/>
                <a:gd name="connsiteY1" fmla="*/ 0 h 739140"/>
                <a:gd name="connsiteX2" fmla="*/ 259080 w 937260"/>
                <a:gd name="connsiteY2" fmla="*/ 571500 h 739140"/>
                <a:gd name="connsiteX3" fmla="*/ 617220 w 937260"/>
                <a:gd name="connsiteY3" fmla="*/ 739140 h 739140"/>
                <a:gd name="connsiteX4" fmla="*/ 937260 w 937260"/>
                <a:gd name="connsiteY4" fmla="*/ 445770 h 739140"/>
                <a:gd name="connsiteX5" fmla="*/ 712470 w 937260"/>
                <a:gd name="connsiteY5" fmla="*/ 354330 h 739140"/>
                <a:gd name="connsiteX6" fmla="*/ 643890 w 937260"/>
                <a:gd name="connsiteY6" fmla="*/ 430530 h 739140"/>
                <a:gd name="connsiteX7" fmla="*/ 377190 w 937260"/>
                <a:gd name="connsiteY7" fmla="*/ 358140 h 739140"/>
                <a:gd name="connsiteX8" fmla="*/ 274320 w 937260"/>
                <a:gd name="connsiteY8" fmla="*/ 590550 h 739140"/>
                <a:gd name="connsiteX0" fmla="*/ 0 w 937260"/>
                <a:gd name="connsiteY0" fmla="*/ 160020 h 739140"/>
                <a:gd name="connsiteX1" fmla="*/ 476250 w 937260"/>
                <a:gd name="connsiteY1" fmla="*/ 0 h 739140"/>
                <a:gd name="connsiteX2" fmla="*/ 259080 w 937260"/>
                <a:gd name="connsiteY2" fmla="*/ 571500 h 739140"/>
                <a:gd name="connsiteX3" fmla="*/ 617220 w 937260"/>
                <a:gd name="connsiteY3" fmla="*/ 739140 h 739140"/>
                <a:gd name="connsiteX4" fmla="*/ 937260 w 937260"/>
                <a:gd name="connsiteY4" fmla="*/ 445770 h 739140"/>
                <a:gd name="connsiteX5" fmla="*/ 712470 w 937260"/>
                <a:gd name="connsiteY5" fmla="*/ 354330 h 739140"/>
                <a:gd name="connsiteX6" fmla="*/ 643890 w 937260"/>
                <a:gd name="connsiteY6" fmla="*/ 430530 h 739140"/>
                <a:gd name="connsiteX7" fmla="*/ 377190 w 937260"/>
                <a:gd name="connsiteY7" fmla="*/ 358140 h 739140"/>
                <a:gd name="connsiteX0" fmla="*/ 0 w 880110"/>
                <a:gd name="connsiteY0" fmla="*/ 160020 h 739140"/>
                <a:gd name="connsiteX1" fmla="*/ 476250 w 880110"/>
                <a:gd name="connsiteY1" fmla="*/ 0 h 739140"/>
                <a:gd name="connsiteX2" fmla="*/ 259080 w 880110"/>
                <a:gd name="connsiteY2" fmla="*/ 571500 h 739140"/>
                <a:gd name="connsiteX3" fmla="*/ 617220 w 880110"/>
                <a:gd name="connsiteY3" fmla="*/ 739140 h 739140"/>
                <a:gd name="connsiteX4" fmla="*/ 880110 w 880110"/>
                <a:gd name="connsiteY4" fmla="*/ 476250 h 739140"/>
                <a:gd name="connsiteX5" fmla="*/ 712470 w 880110"/>
                <a:gd name="connsiteY5" fmla="*/ 354330 h 739140"/>
                <a:gd name="connsiteX6" fmla="*/ 643890 w 880110"/>
                <a:gd name="connsiteY6" fmla="*/ 430530 h 739140"/>
                <a:gd name="connsiteX7" fmla="*/ 377190 w 880110"/>
                <a:gd name="connsiteY7" fmla="*/ 358140 h 739140"/>
                <a:gd name="connsiteX0" fmla="*/ 217170 w 621030"/>
                <a:gd name="connsiteY0" fmla="*/ 0 h 739140"/>
                <a:gd name="connsiteX1" fmla="*/ 0 w 621030"/>
                <a:gd name="connsiteY1" fmla="*/ 571500 h 739140"/>
                <a:gd name="connsiteX2" fmla="*/ 358140 w 621030"/>
                <a:gd name="connsiteY2" fmla="*/ 739140 h 739140"/>
                <a:gd name="connsiteX3" fmla="*/ 621030 w 621030"/>
                <a:gd name="connsiteY3" fmla="*/ 476250 h 739140"/>
                <a:gd name="connsiteX4" fmla="*/ 453390 w 621030"/>
                <a:gd name="connsiteY4" fmla="*/ 354330 h 739140"/>
                <a:gd name="connsiteX5" fmla="*/ 384810 w 621030"/>
                <a:gd name="connsiteY5" fmla="*/ 430530 h 739140"/>
                <a:gd name="connsiteX6" fmla="*/ 118110 w 621030"/>
                <a:gd name="connsiteY6" fmla="*/ 358140 h 739140"/>
                <a:gd name="connsiteX0" fmla="*/ 0 w 621030"/>
                <a:gd name="connsiteY0" fmla="*/ 217170 h 384810"/>
                <a:gd name="connsiteX1" fmla="*/ 358140 w 621030"/>
                <a:gd name="connsiteY1" fmla="*/ 384810 h 384810"/>
                <a:gd name="connsiteX2" fmla="*/ 621030 w 621030"/>
                <a:gd name="connsiteY2" fmla="*/ 121920 h 384810"/>
                <a:gd name="connsiteX3" fmla="*/ 453390 w 621030"/>
                <a:gd name="connsiteY3" fmla="*/ 0 h 384810"/>
                <a:gd name="connsiteX4" fmla="*/ 384810 w 621030"/>
                <a:gd name="connsiteY4" fmla="*/ 76200 h 384810"/>
                <a:gd name="connsiteX5" fmla="*/ 118110 w 621030"/>
                <a:gd name="connsiteY5" fmla="*/ 3810 h 384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1030" h="384810">
                  <a:moveTo>
                    <a:pt x="0" y="217170"/>
                  </a:moveTo>
                  <a:lnTo>
                    <a:pt x="358140" y="384810"/>
                  </a:lnTo>
                  <a:lnTo>
                    <a:pt x="621030" y="121920"/>
                  </a:lnTo>
                  <a:lnTo>
                    <a:pt x="453390" y="0"/>
                  </a:lnTo>
                  <a:lnTo>
                    <a:pt x="384810" y="76200"/>
                  </a:lnTo>
                  <a:lnTo>
                    <a:pt x="118110" y="381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4" name="Freeform 2963"/>
            <p:cNvSpPr/>
            <p:nvPr/>
          </p:nvSpPr>
          <p:spPr>
            <a:xfrm>
              <a:off x="7768590" y="6210300"/>
              <a:ext cx="137160" cy="320040"/>
            </a:xfrm>
            <a:custGeom>
              <a:avLst/>
              <a:gdLst>
                <a:gd name="connsiteX0" fmla="*/ 91440 w 137160"/>
                <a:gd name="connsiteY0" fmla="*/ 320040 h 320040"/>
                <a:gd name="connsiteX1" fmla="*/ 137160 w 137160"/>
                <a:gd name="connsiteY1" fmla="*/ 205740 h 320040"/>
                <a:gd name="connsiteX2" fmla="*/ 0 w 137160"/>
                <a:gd name="connsiteY2" fmla="*/ 0 h 32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160" h="320040">
                  <a:moveTo>
                    <a:pt x="91440" y="320040"/>
                  </a:moveTo>
                  <a:lnTo>
                    <a:pt x="137160" y="20574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5" name="Freeform 2964"/>
            <p:cNvSpPr/>
            <p:nvPr/>
          </p:nvSpPr>
          <p:spPr>
            <a:xfrm>
              <a:off x="7901940" y="6423660"/>
              <a:ext cx="518160" cy="125730"/>
            </a:xfrm>
            <a:custGeom>
              <a:avLst/>
              <a:gdLst>
                <a:gd name="connsiteX0" fmla="*/ 0 w 518160"/>
                <a:gd name="connsiteY0" fmla="*/ 0 h 125730"/>
                <a:gd name="connsiteX1" fmla="*/ 182880 w 518160"/>
                <a:gd name="connsiteY1" fmla="*/ 118110 h 125730"/>
                <a:gd name="connsiteX2" fmla="*/ 518160 w 518160"/>
                <a:gd name="connsiteY2" fmla="*/ 125730 h 12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160" h="125730">
                  <a:moveTo>
                    <a:pt x="0" y="0"/>
                  </a:moveTo>
                  <a:lnTo>
                    <a:pt x="182880" y="118110"/>
                  </a:lnTo>
                  <a:lnTo>
                    <a:pt x="518160" y="12573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6" name="Freeform 2965"/>
            <p:cNvSpPr/>
            <p:nvPr/>
          </p:nvSpPr>
          <p:spPr>
            <a:xfrm>
              <a:off x="8092440" y="6541770"/>
              <a:ext cx="388620" cy="468630"/>
            </a:xfrm>
            <a:custGeom>
              <a:avLst/>
              <a:gdLst>
                <a:gd name="connsiteX0" fmla="*/ 388620 w 388620"/>
                <a:gd name="connsiteY0" fmla="*/ 468630 h 468630"/>
                <a:gd name="connsiteX1" fmla="*/ 388620 w 388620"/>
                <a:gd name="connsiteY1" fmla="*/ 468630 h 468630"/>
                <a:gd name="connsiteX2" fmla="*/ 152400 w 388620"/>
                <a:gd name="connsiteY2" fmla="*/ 365760 h 468630"/>
                <a:gd name="connsiteX3" fmla="*/ 0 w 388620"/>
                <a:gd name="connsiteY3" fmla="*/ 0 h 46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620" h="468630">
                  <a:moveTo>
                    <a:pt x="388620" y="468630"/>
                  </a:moveTo>
                  <a:lnTo>
                    <a:pt x="388620" y="468630"/>
                  </a:lnTo>
                  <a:lnTo>
                    <a:pt x="152400" y="365760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7" name="Freeform 2966"/>
            <p:cNvSpPr/>
            <p:nvPr/>
          </p:nvSpPr>
          <p:spPr>
            <a:xfrm>
              <a:off x="7120890" y="6595110"/>
              <a:ext cx="160020" cy="76200"/>
            </a:xfrm>
            <a:custGeom>
              <a:avLst/>
              <a:gdLst>
                <a:gd name="connsiteX0" fmla="*/ 160020 w 160020"/>
                <a:gd name="connsiteY0" fmla="*/ 76200 h 76200"/>
                <a:gd name="connsiteX1" fmla="*/ 0 w 160020"/>
                <a:gd name="connsiteY1" fmla="*/ 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20" h="76200">
                  <a:moveTo>
                    <a:pt x="160020" y="76200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68" name="Freeform 2967"/>
            <p:cNvSpPr/>
            <p:nvPr/>
          </p:nvSpPr>
          <p:spPr>
            <a:xfrm>
              <a:off x="6934200" y="6408420"/>
              <a:ext cx="30480" cy="114300"/>
            </a:xfrm>
            <a:custGeom>
              <a:avLst/>
              <a:gdLst>
                <a:gd name="connsiteX0" fmla="*/ 30480 w 30480"/>
                <a:gd name="connsiteY0" fmla="*/ 0 h 114300"/>
                <a:gd name="connsiteX1" fmla="*/ 0 w 3048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114300">
                  <a:moveTo>
                    <a:pt x="30480" y="0"/>
                  </a:moveTo>
                  <a:lnTo>
                    <a:pt x="0" y="1143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 rot="3200314">
            <a:off x="10312198" y="2530837"/>
            <a:ext cx="2364165" cy="2476500"/>
            <a:chOff x="10662661" y="3254796"/>
            <a:chExt cx="2364165" cy="2476500"/>
          </a:xfrm>
        </p:grpSpPr>
        <p:sp>
          <p:nvSpPr>
            <p:cNvPr id="2969" name="Freeform 2968"/>
            <p:cNvSpPr/>
            <p:nvPr/>
          </p:nvSpPr>
          <p:spPr>
            <a:xfrm>
              <a:off x="11426626" y="4656876"/>
              <a:ext cx="1600200" cy="586740"/>
            </a:xfrm>
            <a:custGeom>
              <a:avLst/>
              <a:gdLst>
                <a:gd name="connsiteX0" fmla="*/ 1600200 w 1600200"/>
                <a:gd name="connsiteY0" fmla="*/ 7620 h 586740"/>
                <a:gd name="connsiteX1" fmla="*/ 1120140 w 1600200"/>
                <a:gd name="connsiteY1" fmla="*/ 99060 h 586740"/>
                <a:gd name="connsiteX2" fmla="*/ 830580 w 1600200"/>
                <a:gd name="connsiteY2" fmla="*/ 99060 h 586740"/>
                <a:gd name="connsiteX3" fmla="*/ 0 w 1600200"/>
                <a:gd name="connsiteY3" fmla="*/ 0 h 586740"/>
                <a:gd name="connsiteX4" fmla="*/ 68580 w 1600200"/>
                <a:gd name="connsiteY4" fmla="*/ 129540 h 586740"/>
                <a:gd name="connsiteX5" fmla="*/ 312420 w 1600200"/>
                <a:gd name="connsiteY5" fmla="*/ 167640 h 586740"/>
                <a:gd name="connsiteX6" fmla="*/ 723900 w 1600200"/>
                <a:gd name="connsiteY6" fmla="*/ 579120 h 586740"/>
                <a:gd name="connsiteX7" fmla="*/ 1120140 w 1600200"/>
                <a:gd name="connsiteY7" fmla="*/ 586740 h 586740"/>
                <a:gd name="connsiteX8" fmla="*/ 1264920 w 1600200"/>
                <a:gd name="connsiteY8" fmla="*/ 571500 h 586740"/>
                <a:gd name="connsiteX9" fmla="*/ 1158240 w 1600200"/>
                <a:gd name="connsiteY9" fmla="*/ 106680 h 586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0200" h="586740">
                  <a:moveTo>
                    <a:pt x="1600200" y="7620"/>
                  </a:moveTo>
                  <a:lnTo>
                    <a:pt x="1120140" y="99060"/>
                  </a:lnTo>
                  <a:lnTo>
                    <a:pt x="830580" y="99060"/>
                  </a:lnTo>
                  <a:lnTo>
                    <a:pt x="0" y="0"/>
                  </a:lnTo>
                  <a:lnTo>
                    <a:pt x="68580" y="129540"/>
                  </a:lnTo>
                  <a:lnTo>
                    <a:pt x="312420" y="167640"/>
                  </a:lnTo>
                  <a:lnTo>
                    <a:pt x="723900" y="579120"/>
                  </a:lnTo>
                  <a:lnTo>
                    <a:pt x="1120140" y="586740"/>
                  </a:lnTo>
                  <a:lnTo>
                    <a:pt x="1264920" y="571500"/>
                  </a:lnTo>
                  <a:lnTo>
                    <a:pt x="1158240" y="1066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0" name="Freeform 2969"/>
            <p:cNvSpPr/>
            <p:nvPr/>
          </p:nvSpPr>
          <p:spPr>
            <a:xfrm>
              <a:off x="12699166" y="5220756"/>
              <a:ext cx="91440" cy="289560"/>
            </a:xfrm>
            <a:custGeom>
              <a:avLst/>
              <a:gdLst>
                <a:gd name="connsiteX0" fmla="*/ 0 w 91440"/>
                <a:gd name="connsiteY0" fmla="*/ 0 h 289560"/>
                <a:gd name="connsiteX1" fmla="*/ 91440 w 91440"/>
                <a:gd name="connsiteY1" fmla="*/ 289560 h 28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40" h="289560">
                  <a:moveTo>
                    <a:pt x="0" y="0"/>
                  </a:moveTo>
                  <a:lnTo>
                    <a:pt x="91440" y="28956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1" name="Freeform 2970"/>
            <p:cNvSpPr/>
            <p:nvPr/>
          </p:nvSpPr>
          <p:spPr>
            <a:xfrm>
              <a:off x="11601886" y="3635796"/>
              <a:ext cx="1272540" cy="1036320"/>
            </a:xfrm>
            <a:custGeom>
              <a:avLst/>
              <a:gdLst>
                <a:gd name="connsiteX0" fmla="*/ 1432560 w 1432560"/>
                <a:gd name="connsiteY0" fmla="*/ 1143000 h 1150620"/>
                <a:gd name="connsiteX1" fmla="*/ 1219200 w 1432560"/>
                <a:gd name="connsiteY1" fmla="*/ 510540 h 1150620"/>
                <a:gd name="connsiteX2" fmla="*/ 967740 w 1432560"/>
                <a:gd name="connsiteY2" fmla="*/ 327660 h 1150620"/>
                <a:gd name="connsiteX3" fmla="*/ 601980 w 1432560"/>
                <a:gd name="connsiteY3" fmla="*/ 114300 h 1150620"/>
                <a:gd name="connsiteX4" fmla="*/ 449580 w 1432560"/>
                <a:gd name="connsiteY4" fmla="*/ 0 h 1150620"/>
                <a:gd name="connsiteX5" fmla="*/ 0 w 1432560"/>
                <a:gd name="connsiteY5" fmla="*/ 327660 h 1150620"/>
                <a:gd name="connsiteX6" fmla="*/ 259080 w 1432560"/>
                <a:gd name="connsiteY6" fmla="*/ 548640 h 1150620"/>
                <a:gd name="connsiteX7" fmla="*/ 198120 w 1432560"/>
                <a:gd name="connsiteY7" fmla="*/ 617220 h 1150620"/>
                <a:gd name="connsiteX8" fmla="*/ 495300 w 1432560"/>
                <a:gd name="connsiteY8" fmla="*/ 906780 h 1150620"/>
                <a:gd name="connsiteX9" fmla="*/ 213360 w 1432560"/>
                <a:gd name="connsiteY9" fmla="*/ 1150620 h 1150620"/>
                <a:gd name="connsiteX0" fmla="*/ 1272540 w 1272540"/>
                <a:gd name="connsiteY0" fmla="*/ 1143000 h 1150620"/>
                <a:gd name="connsiteX1" fmla="*/ 1059180 w 1272540"/>
                <a:gd name="connsiteY1" fmla="*/ 510540 h 1150620"/>
                <a:gd name="connsiteX2" fmla="*/ 807720 w 1272540"/>
                <a:gd name="connsiteY2" fmla="*/ 327660 h 1150620"/>
                <a:gd name="connsiteX3" fmla="*/ 441960 w 1272540"/>
                <a:gd name="connsiteY3" fmla="*/ 114300 h 1150620"/>
                <a:gd name="connsiteX4" fmla="*/ 289560 w 1272540"/>
                <a:gd name="connsiteY4" fmla="*/ 0 h 1150620"/>
                <a:gd name="connsiteX5" fmla="*/ 0 w 1272540"/>
                <a:gd name="connsiteY5" fmla="*/ 472440 h 1150620"/>
                <a:gd name="connsiteX6" fmla="*/ 99060 w 1272540"/>
                <a:gd name="connsiteY6" fmla="*/ 548640 h 1150620"/>
                <a:gd name="connsiteX7" fmla="*/ 38100 w 1272540"/>
                <a:gd name="connsiteY7" fmla="*/ 617220 h 1150620"/>
                <a:gd name="connsiteX8" fmla="*/ 335280 w 1272540"/>
                <a:gd name="connsiteY8" fmla="*/ 906780 h 1150620"/>
                <a:gd name="connsiteX9" fmla="*/ 53340 w 1272540"/>
                <a:gd name="connsiteY9" fmla="*/ 1150620 h 1150620"/>
                <a:gd name="connsiteX0" fmla="*/ 1272540 w 1272540"/>
                <a:gd name="connsiteY0" fmla="*/ 1028700 h 1036320"/>
                <a:gd name="connsiteX1" fmla="*/ 1059180 w 1272540"/>
                <a:gd name="connsiteY1" fmla="*/ 396240 h 1036320"/>
                <a:gd name="connsiteX2" fmla="*/ 807720 w 1272540"/>
                <a:gd name="connsiteY2" fmla="*/ 213360 h 1036320"/>
                <a:gd name="connsiteX3" fmla="*/ 441960 w 1272540"/>
                <a:gd name="connsiteY3" fmla="*/ 0 h 1036320"/>
                <a:gd name="connsiteX4" fmla="*/ 411480 w 1272540"/>
                <a:gd name="connsiteY4" fmla="*/ 0 h 1036320"/>
                <a:gd name="connsiteX5" fmla="*/ 0 w 1272540"/>
                <a:gd name="connsiteY5" fmla="*/ 358140 h 1036320"/>
                <a:gd name="connsiteX6" fmla="*/ 99060 w 1272540"/>
                <a:gd name="connsiteY6" fmla="*/ 434340 h 1036320"/>
                <a:gd name="connsiteX7" fmla="*/ 38100 w 1272540"/>
                <a:gd name="connsiteY7" fmla="*/ 502920 h 1036320"/>
                <a:gd name="connsiteX8" fmla="*/ 335280 w 1272540"/>
                <a:gd name="connsiteY8" fmla="*/ 792480 h 1036320"/>
                <a:gd name="connsiteX9" fmla="*/ 53340 w 1272540"/>
                <a:gd name="connsiteY9" fmla="*/ 1036320 h 1036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2540" h="1036320">
                  <a:moveTo>
                    <a:pt x="1272540" y="1028700"/>
                  </a:moveTo>
                  <a:lnTo>
                    <a:pt x="1059180" y="396240"/>
                  </a:lnTo>
                  <a:lnTo>
                    <a:pt x="807720" y="213360"/>
                  </a:lnTo>
                  <a:lnTo>
                    <a:pt x="441960" y="0"/>
                  </a:lnTo>
                  <a:lnTo>
                    <a:pt x="411480" y="0"/>
                  </a:lnTo>
                  <a:lnTo>
                    <a:pt x="0" y="358140"/>
                  </a:lnTo>
                  <a:lnTo>
                    <a:pt x="99060" y="434340"/>
                  </a:lnTo>
                  <a:lnTo>
                    <a:pt x="38100" y="502920"/>
                  </a:lnTo>
                  <a:lnTo>
                    <a:pt x="335280" y="792480"/>
                  </a:lnTo>
                  <a:lnTo>
                    <a:pt x="53340" y="10363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2" name="Freeform 2971"/>
            <p:cNvSpPr/>
            <p:nvPr/>
          </p:nvSpPr>
          <p:spPr>
            <a:xfrm>
              <a:off x="11708566" y="3628176"/>
              <a:ext cx="320040" cy="434340"/>
            </a:xfrm>
            <a:custGeom>
              <a:avLst/>
              <a:gdLst>
                <a:gd name="connsiteX0" fmla="*/ 0 w 320040"/>
                <a:gd name="connsiteY0" fmla="*/ 434340 h 434340"/>
                <a:gd name="connsiteX1" fmla="*/ 320040 w 320040"/>
                <a:gd name="connsiteY1" fmla="*/ 0 h 434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40" h="434340">
                  <a:moveTo>
                    <a:pt x="0" y="434340"/>
                  </a:moveTo>
                  <a:lnTo>
                    <a:pt x="320040" y="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3" name="Freeform 2972"/>
            <p:cNvSpPr/>
            <p:nvPr/>
          </p:nvSpPr>
          <p:spPr>
            <a:xfrm>
              <a:off x="11929546" y="3818676"/>
              <a:ext cx="472440" cy="563880"/>
            </a:xfrm>
            <a:custGeom>
              <a:avLst/>
              <a:gdLst>
                <a:gd name="connsiteX0" fmla="*/ 0 w 472440"/>
                <a:gd name="connsiteY0" fmla="*/ 563880 h 563880"/>
                <a:gd name="connsiteX1" fmla="*/ 472440 w 472440"/>
                <a:gd name="connsiteY1" fmla="*/ 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440" h="563880">
                  <a:moveTo>
                    <a:pt x="0" y="563880"/>
                  </a:moveTo>
                  <a:lnTo>
                    <a:pt x="472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4" name="Freeform 2973"/>
            <p:cNvSpPr/>
            <p:nvPr/>
          </p:nvSpPr>
          <p:spPr>
            <a:xfrm>
              <a:off x="12028606" y="4184436"/>
              <a:ext cx="678180" cy="533400"/>
            </a:xfrm>
            <a:custGeom>
              <a:avLst/>
              <a:gdLst>
                <a:gd name="connsiteX0" fmla="*/ 0 w 678180"/>
                <a:gd name="connsiteY0" fmla="*/ 533400 h 533400"/>
                <a:gd name="connsiteX1" fmla="*/ 678180 w 678180"/>
                <a:gd name="connsiteY1" fmla="*/ 0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8180" h="533400">
                  <a:moveTo>
                    <a:pt x="0" y="533400"/>
                  </a:moveTo>
                  <a:lnTo>
                    <a:pt x="6781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5" name="Freeform 2974"/>
            <p:cNvSpPr/>
            <p:nvPr/>
          </p:nvSpPr>
          <p:spPr>
            <a:xfrm>
              <a:off x="12302926" y="4306356"/>
              <a:ext cx="426720" cy="464820"/>
            </a:xfrm>
            <a:custGeom>
              <a:avLst/>
              <a:gdLst>
                <a:gd name="connsiteX0" fmla="*/ 426720 w 426720"/>
                <a:gd name="connsiteY0" fmla="*/ 0 h 464820"/>
                <a:gd name="connsiteX1" fmla="*/ 0 w 426720"/>
                <a:gd name="connsiteY1" fmla="*/ 289560 h 464820"/>
                <a:gd name="connsiteX2" fmla="*/ 83820 w 426720"/>
                <a:gd name="connsiteY2" fmla="*/ 46482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6720" h="464820">
                  <a:moveTo>
                    <a:pt x="426720" y="0"/>
                  </a:moveTo>
                  <a:lnTo>
                    <a:pt x="0" y="289560"/>
                  </a:lnTo>
                  <a:lnTo>
                    <a:pt x="83820" y="46482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6" name="Freeform 2975"/>
            <p:cNvSpPr/>
            <p:nvPr/>
          </p:nvSpPr>
          <p:spPr>
            <a:xfrm>
              <a:off x="12584866" y="4405416"/>
              <a:ext cx="137160" cy="327660"/>
            </a:xfrm>
            <a:custGeom>
              <a:avLst/>
              <a:gdLst>
                <a:gd name="connsiteX0" fmla="*/ 0 w 137160"/>
                <a:gd name="connsiteY0" fmla="*/ 0 h 327660"/>
                <a:gd name="connsiteX1" fmla="*/ 137160 w 137160"/>
                <a:gd name="connsiteY1" fmla="*/ 327660 h 32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60" h="327660">
                  <a:moveTo>
                    <a:pt x="0" y="0"/>
                  </a:moveTo>
                  <a:lnTo>
                    <a:pt x="137160" y="327660"/>
                  </a:lnTo>
                </a:path>
              </a:pathLst>
            </a:custGeom>
            <a:noFill/>
            <a:ln w="3175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7" name="Freeform 2976"/>
            <p:cNvSpPr/>
            <p:nvPr/>
          </p:nvSpPr>
          <p:spPr>
            <a:xfrm>
              <a:off x="11800006" y="5266476"/>
              <a:ext cx="426720" cy="464820"/>
            </a:xfrm>
            <a:custGeom>
              <a:avLst/>
              <a:gdLst>
                <a:gd name="connsiteX0" fmla="*/ 0 w 426720"/>
                <a:gd name="connsiteY0" fmla="*/ 464820 h 464820"/>
                <a:gd name="connsiteX1" fmla="*/ 426720 w 426720"/>
                <a:gd name="connsiteY1" fmla="*/ 0 h 46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720" h="464820">
                  <a:moveTo>
                    <a:pt x="0" y="464820"/>
                  </a:moveTo>
                  <a:lnTo>
                    <a:pt x="4267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8" name="Freeform 2977"/>
            <p:cNvSpPr/>
            <p:nvPr/>
          </p:nvSpPr>
          <p:spPr>
            <a:xfrm>
              <a:off x="10662661" y="4717940"/>
              <a:ext cx="847785" cy="373278"/>
            </a:xfrm>
            <a:custGeom>
              <a:avLst/>
              <a:gdLst>
                <a:gd name="connsiteX0" fmla="*/ 1264920 w 1264920"/>
                <a:gd name="connsiteY0" fmla="*/ 1043940 h 1348740"/>
                <a:gd name="connsiteX1" fmla="*/ 1203960 w 1264920"/>
                <a:gd name="connsiteY1" fmla="*/ 1158240 h 1348740"/>
                <a:gd name="connsiteX2" fmla="*/ 1074420 w 1264920"/>
                <a:gd name="connsiteY2" fmla="*/ 1082040 h 1348740"/>
                <a:gd name="connsiteX3" fmla="*/ 937260 w 1264920"/>
                <a:gd name="connsiteY3" fmla="*/ 1348740 h 1348740"/>
                <a:gd name="connsiteX4" fmla="*/ 662940 w 1264920"/>
                <a:gd name="connsiteY4" fmla="*/ 1272540 h 1348740"/>
                <a:gd name="connsiteX5" fmla="*/ 259080 w 1264920"/>
                <a:gd name="connsiteY5" fmla="*/ 800100 h 1348740"/>
                <a:gd name="connsiteX6" fmla="*/ 266700 w 1264920"/>
                <a:gd name="connsiteY6" fmla="*/ 708660 h 1348740"/>
                <a:gd name="connsiteX7" fmla="*/ 0 w 1264920"/>
                <a:gd name="connsiteY7" fmla="*/ 510540 h 1348740"/>
                <a:gd name="connsiteX8" fmla="*/ 198120 w 1264920"/>
                <a:gd name="connsiteY8" fmla="*/ 0 h 1348740"/>
                <a:gd name="connsiteX9" fmla="*/ 632460 w 1264920"/>
                <a:gd name="connsiteY9" fmla="*/ 144780 h 1348740"/>
                <a:gd name="connsiteX10" fmla="*/ 548640 w 1264920"/>
                <a:gd name="connsiteY10" fmla="*/ 487680 h 1348740"/>
                <a:gd name="connsiteX0" fmla="*/ 1264920 w 1264920"/>
                <a:gd name="connsiteY0" fmla="*/ 1043940 h 1348740"/>
                <a:gd name="connsiteX1" fmla="*/ 1203960 w 1264920"/>
                <a:gd name="connsiteY1" fmla="*/ 1158240 h 1348740"/>
                <a:gd name="connsiteX2" fmla="*/ 1074420 w 1264920"/>
                <a:gd name="connsiteY2" fmla="*/ 1082040 h 1348740"/>
                <a:gd name="connsiteX3" fmla="*/ 937260 w 1264920"/>
                <a:gd name="connsiteY3" fmla="*/ 1348740 h 1348740"/>
                <a:gd name="connsiteX4" fmla="*/ 662940 w 1264920"/>
                <a:gd name="connsiteY4" fmla="*/ 1272540 h 1348740"/>
                <a:gd name="connsiteX5" fmla="*/ 259080 w 1264920"/>
                <a:gd name="connsiteY5" fmla="*/ 800100 h 1348740"/>
                <a:gd name="connsiteX6" fmla="*/ 266700 w 1264920"/>
                <a:gd name="connsiteY6" fmla="*/ 708660 h 1348740"/>
                <a:gd name="connsiteX7" fmla="*/ 0 w 1264920"/>
                <a:gd name="connsiteY7" fmla="*/ 510540 h 1348740"/>
                <a:gd name="connsiteX8" fmla="*/ 198120 w 1264920"/>
                <a:gd name="connsiteY8" fmla="*/ 0 h 1348740"/>
                <a:gd name="connsiteX9" fmla="*/ 632460 w 1264920"/>
                <a:gd name="connsiteY9" fmla="*/ 144780 h 1348740"/>
                <a:gd name="connsiteX0" fmla="*/ 1264920 w 1264920"/>
                <a:gd name="connsiteY0" fmla="*/ 1043940 h 1348740"/>
                <a:gd name="connsiteX1" fmla="*/ 1203960 w 1264920"/>
                <a:gd name="connsiteY1" fmla="*/ 1158240 h 1348740"/>
                <a:gd name="connsiteX2" fmla="*/ 1074420 w 1264920"/>
                <a:gd name="connsiteY2" fmla="*/ 1082040 h 1348740"/>
                <a:gd name="connsiteX3" fmla="*/ 937260 w 1264920"/>
                <a:gd name="connsiteY3" fmla="*/ 1348740 h 1348740"/>
                <a:gd name="connsiteX4" fmla="*/ 662940 w 1264920"/>
                <a:gd name="connsiteY4" fmla="*/ 1272540 h 1348740"/>
                <a:gd name="connsiteX5" fmla="*/ 259080 w 1264920"/>
                <a:gd name="connsiteY5" fmla="*/ 800100 h 1348740"/>
                <a:gd name="connsiteX6" fmla="*/ 266700 w 1264920"/>
                <a:gd name="connsiteY6" fmla="*/ 708660 h 1348740"/>
                <a:gd name="connsiteX7" fmla="*/ 0 w 1264920"/>
                <a:gd name="connsiteY7" fmla="*/ 510540 h 1348740"/>
                <a:gd name="connsiteX8" fmla="*/ 198120 w 1264920"/>
                <a:gd name="connsiteY8" fmla="*/ 0 h 1348740"/>
                <a:gd name="connsiteX0" fmla="*/ 1264920 w 1264920"/>
                <a:gd name="connsiteY0" fmla="*/ 533400 h 838200"/>
                <a:gd name="connsiteX1" fmla="*/ 1203960 w 1264920"/>
                <a:gd name="connsiteY1" fmla="*/ 647700 h 838200"/>
                <a:gd name="connsiteX2" fmla="*/ 1074420 w 1264920"/>
                <a:gd name="connsiteY2" fmla="*/ 571500 h 838200"/>
                <a:gd name="connsiteX3" fmla="*/ 937260 w 1264920"/>
                <a:gd name="connsiteY3" fmla="*/ 838200 h 838200"/>
                <a:gd name="connsiteX4" fmla="*/ 662940 w 1264920"/>
                <a:gd name="connsiteY4" fmla="*/ 762000 h 838200"/>
                <a:gd name="connsiteX5" fmla="*/ 259080 w 1264920"/>
                <a:gd name="connsiteY5" fmla="*/ 289560 h 838200"/>
                <a:gd name="connsiteX6" fmla="*/ 266700 w 1264920"/>
                <a:gd name="connsiteY6" fmla="*/ 198120 h 838200"/>
                <a:gd name="connsiteX7" fmla="*/ 0 w 1264920"/>
                <a:gd name="connsiteY7" fmla="*/ 0 h 838200"/>
                <a:gd name="connsiteX0" fmla="*/ 1005840 w 1005840"/>
                <a:gd name="connsiteY0" fmla="*/ 335280 h 640080"/>
                <a:gd name="connsiteX1" fmla="*/ 944880 w 1005840"/>
                <a:gd name="connsiteY1" fmla="*/ 449580 h 640080"/>
                <a:gd name="connsiteX2" fmla="*/ 815340 w 1005840"/>
                <a:gd name="connsiteY2" fmla="*/ 373380 h 640080"/>
                <a:gd name="connsiteX3" fmla="*/ 678180 w 1005840"/>
                <a:gd name="connsiteY3" fmla="*/ 640080 h 640080"/>
                <a:gd name="connsiteX4" fmla="*/ 403860 w 1005840"/>
                <a:gd name="connsiteY4" fmla="*/ 563880 h 640080"/>
                <a:gd name="connsiteX5" fmla="*/ 0 w 1005840"/>
                <a:gd name="connsiteY5" fmla="*/ 91440 h 640080"/>
                <a:gd name="connsiteX6" fmla="*/ 7620 w 1005840"/>
                <a:gd name="connsiteY6" fmla="*/ 0 h 640080"/>
                <a:gd name="connsiteX0" fmla="*/ 1005840 w 1005840"/>
                <a:gd name="connsiteY0" fmla="*/ 243840 h 548640"/>
                <a:gd name="connsiteX1" fmla="*/ 944880 w 1005840"/>
                <a:gd name="connsiteY1" fmla="*/ 358140 h 548640"/>
                <a:gd name="connsiteX2" fmla="*/ 815340 w 1005840"/>
                <a:gd name="connsiteY2" fmla="*/ 281940 h 548640"/>
                <a:gd name="connsiteX3" fmla="*/ 678180 w 1005840"/>
                <a:gd name="connsiteY3" fmla="*/ 548640 h 548640"/>
                <a:gd name="connsiteX4" fmla="*/ 403860 w 1005840"/>
                <a:gd name="connsiteY4" fmla="*/ 472440 h 548640"/>
                <a:gd name="connsiteX5" fmla="*/ 0 w 1005840"/>
                <a:gd name="connsiteY5" fmla="*/ 0 h 548640"/>
                <a:gd name="connsiteX0" fmla="*/ 847785 w 847785"/>
                <a:gd name="connsiteY0" fmla="*/ 68478 h 373278"/>
                <a:gd name="connsiteX1" fmla="*/ 786825 w 847785"/>
                <a:gd name="connsiteY1" fmla="*/ 182778 h 373278"/>
                <a:gd name="connsiteX2" fmla="*/ 657285 w 847785"/>
                <a:gd name="connsiteY2" fmla="*/ 106578 h 373278"/>
                <a:gd name="connsiteX3" fmla="*/ 520125 w 847785"/>
                <a:gd name="connsiteY3" fmla="*/ 373278 h 373278"/>
                <a:gd name="connsiteX4" fmla="*/ 245805 w 847785"/>
                <a:gd name="connsiteY4" fmla="*/ 297078 h 373278"/>
                <a:gd name="connsiteX5" fmla="*/ 0 w 847785"/>
                <a:gd name="connsiteY5" fmla="*/ 0 h 37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7785" h="373278">
                  <a:moveTo>
                    <a:pt x="847785" y="68478"/>
                  </a:moveTo>
                  <a:lnTo>
                    <a:pt x="786825" y="182778"/>
                  </a:lnTo>
                  <a:lnTo>
                    <a:pt x="657285" y="106578"/>
                  </a:lnTo>
                  <a:lnTo>
                    <a:pt x="520125" y="373278"/>
                  </a:lnTo>
                  <a:lnTo>
                    <a:pt x="245805" y="297078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79" name="Freeform 2978"/>
            <p:cNvSpPr/>
            <p:nvPr/>
          </p:nvSpPr>
          <p:spPr>
            <a:xfrm>
              <a:off x="10900846" y="4085376"/>
              <a:ext cx="601980" cy="914400"/>
            </a:xfrm>
            <a:custGeom>
              <a:avLst/>
              <a:gdLst>
                <a:gd name="connsiteX0" fmla="*/ 0 w 601980"/>
                <a:gd name="connsiteY0" fmla="*/ 914400 h 914400"/>
                <a:gd name="connsiteX1" fmla="*/ 129540 w 601980"/>
                <a:gd name="connsiteY1" fmla="*/ 693420 h 914400"/>
                <a:gd name="connsiteX2" fmla="*/ 53340 w 601980"/>
                <a:gd name="connsiteY2" fmla="*/ 655320 h 914400"/>
                <a:gd name="connsiteX3" fmla="*/ 236220 w 601980"/>
                <a:gd name="connsiteY3" fmla="*/ 365760 h 914400"/>
                <a:gd name="connsiteX4" fmla="*/ 289560 w 601980"/>
                <a:gd name="connsiteY4" fmla="*/ 419100 h 914400"/>
                <a:gd name="connsiteX5" fmla="*/ 601980 w 601980"/>
                <a:gd name="connsiteY5" fmla="*/ 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1980" h="914400">
                  <a:moveTo>
                    <a:pt x="0" y="914400"/>
                  </a:moveTo>
                  <a:lnTo>
                    <a:pt x="129540" y="693420"/>
                  </a:lnTo>
                  <a:lnTo>
                    <a:pt x="53340" y="655320"/>
                  </a:lnTo>
                  <a:lnTo>
                    <a:pt x="236220" y="365760"/>
                  </a:lnTo>
                  <a:lnTo>
                    <a:pt x="289560" y="419100"/>
                  </a:lnTo>
                  <a:lnTo>
                    <a:pt x="6019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0" name="Freeform 2979"/>
            <p:cNvSpPr/>
            <p:nvPr/>
          </p:nvSpPr>
          <p:spPr>
            <a:xfrm>
              <a:off x="12653446" y="3948216"/>
              <a:ext cx="358140" cy="106680"/>
            </a:xfrm>
            <a:custGeom>
              <a:avLst/>
              <a:gdLst>
                <a:gd name="connsiteX0" fmla="*/ 0 w 358140"/>
                <a:gd name="connsiteY0" fmla="*/ 106680 h 106680"/>
                <a:gd name="connsiteX1" fmla="*/ 358140 w 358140"/>
                <a:gd name="connsiteY1" fmla="*/ 0 h 10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140" h="106680">
                  <a:moveTo>
                    <a:pt x="0" y="106680"/>
                  </a:moveTo>
                  <a:lnTo>
                    <a:pt x="3581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1" name="Freeform 2980"/>
            <p:cNvSpPr/>
            <p:nvPr/>
          </p:nvSpPr>
          <p:spPr>
            <a:xfrm>
              <a:off x="10839886" y="3285276"/>
              <a:ext cx="739140" cy="922020"/>
            </a:xfrm>
            <a:custGeom>
              <a:avLst/>
              <a:gdLst>
                <a:gd name="connsiteX0" fmla="*/ 236220 w 739140"/>
                <a:gd name="connsiteY0" fmla="*/ 922020 h 922020"/>
                <a:gd name="connsiteX1" fmla="*/ 0 w 739140"/>
                <a:gd name="connsiteY1" fmla="*/ 198120 h 922020"/>
                <a:gd name="connsiteX2" fmla="*/ 38100 w 739140"/>
                <a:gd name="connsiteY2" fmla="*/ 0 h 922020"/>
                <a:gd name="connsiteX3" fmla="*/ 327660 w 739140"/>
                <a:gd name="connsiteY3" fmla="*/ 76200 h 922020"/>
                <a:gd name="connsiteX4" fmla="*/ 586740 w 739140"/>
                <a:gd name="connsiteY4" fmla="*/ 274320 h 922020"/>
                <a:gd name="connsiteX5" fmla="*/ 739140 w 739140"/>
                <a:gd name="connsiteY5" fmla="*/ 449580 h 922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140" h="922020">
                  <a:moveTo>
                    <a:pt x="236220" y="922020"/>
                  </a:moveTo>
                  <a:lnTo>
                    <a:pt x="0" y="198120"/>
                  </a:lnTo>
                  <a:lnTo>
                    <a:pt x="38100" y="0"/>
                  </a:lnTo>
                  <a:lnTo>
                    <a:pt x="327660" y="76200"/>
                  </a:lnTo>
                  <a:lnTo>
                    <a:pt x="586740" y="274320"/>
                  </a:lnTo>
                  <a:lnTo>
                    <a:pt x="739140" y="4495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2" name="Freeform 2981"/>
            <p:cNvSpPr/>
            <p:nvPr/>
          </p:nvSpPr>
          <p:spPr>
            <a:xfrm>
              <a:off x="10969426" y="3491016"/>
              <a:ext cx="350520" cy="281940"/>
            </a:xfrm>
            <a:custGeom>
              <a:avLst/>
              <a:gdLst>
                <a:gd name="connsiteX0" fmla="*/ 0 w 350520"/>
                <a:gd name="connsiteY0" fmla="*/ 281940 h 281940"/>
                <a:gd name="connsiteX1" fmla="*/ 350520 w 350520"/>
                <a:gd name="connsiteY1" fmla="*/ 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0520" h="281940">
                  <a:moveTo>
                    <a:pt x="0" y="281940"/>
                  </a:moveTo>
                  <a:lnTo>
                    <a:pt x="3505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83" name="Freeform 2982"/>
            <p:cNvSpPr/>
            <p:nvPr/>
          </p:nvSpPr>
          <p:spPr>
            <a:xfrm>
              <a:off x="11220886" y="3254796"/>
              <a:ext cx="579120" cy="281940"/>
            </a:xfrm>
            <a:custGeom>
              <a:avLst/>
              <a:gdLst>
                <a:gd name="connsiteX0" fmla="*/ 0 w 579120"/>
                <a:gd name="connsiteY0" fmla="*/ 0 h 281940"/>
                <a:gd name="connsiteX1" fmla="*/ 579120 w 579120"/>
                <a:gd name="connsiteY1" fmla="*/ 28194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9120" h="281940">
                  <a:moveTo>
                    <a:pt x="0" y="0"/>
                  </a:moveTo>
                  <a:lnTo>
                    <a:pt x="579120" y="281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985" name="Freeform 2984"/>
          <p:cNvSpPr/>
          <p:nvPr/>
        </p:nvSpPr>
        <p:spPr>
          <a:xfrm rot="4611902">
            <a:off x="4812387" y="878428"/>
            <a:ext cx="723900" cy="525780"/>
          </a:xfrm>
          <a:custGeom>
            <a:avLst/>
            <a:gdLst>
              <a:gd name="connsiteX0" fmla="*/ 281940 w 723900"/>
              <a:gd name="connsiteY0" fmla="*/ 525780 h 525780"/>
              <a:gd name="connsiteX1" fmla="*/ 0 w 723900"/>
              <a:gd name="connsiteY1" fmla="*/ 335280 h 525780"/>
              <a:gd name="connsiteX2" fmla="*/ 106680 w 723900"/>
              <a:gd name="connsiteY2" fmla="*/ 0 h 525780"/>
              <a:gd name="connsiteX3" fmla="*/ 723900 w 723900"/>
              <a:gd name="connsiteY3" fmla="*/ 16764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3900" h="525780">
                <a:moveTo>
                  <a:pt x="281940" y="525780"/>
                </a:moveTo>
                <a:lnTo>
                  <a:pt x="0" y="335280"/>
                </a:lnTo>
                <a:lnTo>
                  <a:pt x="106680" y="0"/>
                </a:lnTo>
                <a:lnTo>
                  <a:pt x="723900" y="1676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8" name="Freeform 2987"/>
          <p:cNvSpPr/>
          <p:nvPr/>
        </p:nvSpPr>
        <p:spPr>
          <a:xfrm rot="4611902">
            <a:off x="5687143" y="1412621"/>
            <a:ext cx="236220" cy="289560"/>
          </a:xfrm>
          <a:custGeom>
            <a:avLst/>
            <a:gdLst>
              <a:gd name="connsiteX0" fmla="*/ 0 w 236220"/>
              <a:gd name="connsiteY0" fmla="*/ 0 h 289560"/>
              <a:gd name="connsiteX1" fmla="*/ 236220 w 23622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289560">
                <a:moveTo>
                  <a:pt x="0" y="0"/>
                </a:moveTo>
                <a:lnTo>
                  <a:pt x="236220" y="289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9" name="Freeform 2988"/>
          <p:cNvSpPr/>
          <p:nvPr/>
        </p:nvSpPr>
        <p:spPr>
          <a:xfrm rot="5962134">
            <a:off x="3932880" y="777862"/>
            <a:ext cx="975360" cy="784860"/>
          </a:xfrm>
          <a:custGeom>
            <a:avLst/>
            <a:gdLst>
              <a:gd name="connsiteX0" fmla="*/ 190500 w 975360"/>
              <a:gd name="connsiteY0" fmla="*/ 784860 h 784860"/>
              <a:gd name="connsiteX1" fmla="*/ 975360 w 975360"/>
              <a:gd name="connsiteY1" fmla="*/ 449580 h 784860"/>
              <a:gd name="connsiteX2" fmla="*/ 922020 w 975360"/>
              <a:gd name="connsiteY2" fmla="*/ 0 h 784860"/>
              <a:gd name="connsiteX3" fmla="*/ 0 w 975360"/>
              <a:gd name="connsiteY3" fmla="*/ 28194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" h="784860">
                <a:moveTo>
                  <a:pt x="190500" y="784860"/>
                </a:moveTo>
                <a:lnTo>
                  <a:pt x="975360" y="449580"/>
                </a:lnTo>
                <a:lnTo>
                  <a:pt x="922020" y="0"/>
                </a:lnTo>
                <a:lnTo>
                  <a:pt x="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1" name="Freeform 2990"/>
          <p:cNvSpPr/>
          <p:nvPr/>
        </p:nvSpPr>
        <p:spPr>
          <a:xfrm rot="4611902">
            <a:off x="5713271" y="765850"/>
            <a:ext cx="601980" cy="624840"/>
          </a:xfrm>
          <a:custGeom>
            <a:avLst/>
            <a:gdLst>
              <a:gd name="connsiteX0" fmla="*/ 0 w 601980"/>
              <a:gd name="connsiteY0" fmla="*/ 419100 h 624840"/>
              <a:gd name="connsiteX1" fmla="*/ 259080 w 601980"/>
              <a:gd name="connsiteY1" fmla="*/ 0 h 624840"/>
              <a:gd name="connsiteX2" fmla="*/ 601980 w 601980"/>
              <a:gd name="connsiteY2" fmla="*/ 228600 h 624840"/>
              <a:gd name="connsiteX3" fmla="*/ 342900 w 601980"/>
              <a:gd name="connsiteY3" fmla="*/ 556260 h 624840"/>
              <a:gd name="connsiteX4" fmla="*/ 129540 w 601980"/>
              <a:gd name="connsiteY4" fmla="*/ 624840 h 624840"/>
              <a:gd name="connsiteX5" fmla="*/ 7620 w 601980"/>
              <a:gd name="connsiteY5" fmla="*/ 48006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1980" h="624840">
                <a:moveTo>
                  <a:pt x="0" y="419100"/>
                </a:moveTo>
                <a:lnTo>
                  <a:pt x="259080" y="0"/>
                </a:lnTo>
                <a:lnTo>
                  <a:pt x="601980" y="228600"/>
                </a:lnTo>
                <a:lnTo>
                  <a:pt x="342900" y="556260"/>
                </a:lnTo>
                <a:lnTo>
                  <a:pt x="129540" y="624840"/>
                </a:lnTo>
                <a:lnTo>
                  <a:pt x="7620" y="480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2" name="Freeform 2991"/>
          <p:cNvSpPr/>
          <p:nvPr/>
        </p:nvSpPr>
        <p:spPr>
          <a:xfrm rot="4611902">
            <a:off x="6481754" y="648852"/>
            <a:ext cx="586740" cy="472440"/>
          </a:xfrm>
          <a:custGeom>
            <a:avLst/>
            <a:gdLst>
              <a:gd name="connsiteX0" fmla="*/ 0 w 586740"/>
              <a:gd name="connsiteY0" fmla="*/ 259080 h 472440"/>
              <a:gd name="connsiteX1" fmla="*/ 411480 w 586740"/>
              <a:gd name="connsiteY1" fmla="*/ 472440 h 472440"/>
              <a:gd name="connsiteX2" fmla="*/ 586740 w 586740"/>
              <a:gd name="connsiteY2" fmla="*/ 259080 h 472440"/>
              <a:gd name="connsiteX3" fmla="*/ 152400 w 586740"/>
              <a:gd name="connsiteY3" fmla="*/ 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6740" h="472440">
                <a:moveTo>
                  <a:pt x="0" y="259080"/>
                </a:moveTo>
                <a:lnTo>
                  <a:pt x="411480" y="472440"/>
                </a:lnTo>
                <a:lnTo>
                  <a:pt x="586740" y="259080"/>
                </a:lnTo>
                <a:lnTo>
                  <a:pt x="1524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3" name="Freeform 2992"/>
          <p:cNvSpPr/>
          <p:nvPr/>
        </p:nvSpPr>
        <p:spPr>
          <a:xfrm rot="4611902">
            <a:off x="7022525" y="587812"/>
            <a:ext cx="838200" cy="807720"/>
          </a:xfrm>
          <a:custGeom>
            <a:avLst/>
            <a:gdLst>
              <a:gd name="connsiteX0" fmla="*/ 0 w 1074420"/>
              <a:gd name="connsiteY0" fmla="*/ 807720 h 906780"/>
              <a:gd name="connsiteX1" fmla="*/ 609600 w 1074420"/>
              <a:gd name="connsiteY1" fmla="*/ 0 h 906780"/>
              <a:gd name="connsiteX2" fmla="*/ 838200 w 1074420"/>
              <a:gd name="connsiteY2" fmla="*/ 144780 h 906780"/>
              <a:gd name="connsiteX3" fmla="*/ 655320 w 1074420"/>
              <a:gd name="connsiteY3" fmla="*/ 685800 h 906780"/>
              <a:gd name="connsiteX4" fmla="*/ 1074420 w 1074420"/>
              <a:gd name="connsiteY4" fmla="*/ 906780 h 906780"/>
              <a:gd name="connsiteX0" fmla="*/ 0 w 838200"/>
              <a:gd name="connsiteY0" fmla="*/ 807720 h 807720"/>
              <a:gd name="connsiteX1" fmla="*/ 609600 w 838200"/>
              <a:gd name="connsiteY1" fmla="*/ 0 h 807720"/>
              <a:gd name="connsiteX2" fmla="*/ 838200 w 838200"/>
              <a:gd name="connsiteY2" fmla="*/ 144780 h 807720"/>
              <a:gd name="connsiteX3" fmla="*/ 655320 w 838200"/>
              <a:gd name="connsiteY3" fmla="*/ 685800 h 807720"/>
              <a:gd name="connsiteX4" fmla="*/ 809259 w 838200"/>
              <a:gd name="connsiteY4" fmla="*/ 735358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8200" h="807720">
                <a:moveTo>
                  <a:pt x="0" y="807720"/>
                </a:moveTo>
                <a:lnTo>
                  <a:pt x="609600" y="0"/>
                </a:lnTo>
                <a:lnTo>
                  <a:pt x="838200" y="144780"/>
                </a:lnTo>
                <a:lnTo>
                  <a:pt x="655320" y="685800"/>
                </a:lnTo>
                <a:lnTo>
                  <a:pt x="809259" y="735358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4" name="Freeform 2993"/>
          <p:cNvSpPr/>
          <p:nvPr/>
        </p:nvSpPr>
        <p:spPr>
          <a:xfrm rot="4611902">
            <a:off x="7081760" y="977131"/>
            <a:ext cx="403860" cy="251460"/>
          </a:xfrm>
          <a:custGeom>
            <a:avLst/>
            <a:gdLst>
              <a:gd name="connsiteX0" fmla="*/ 0 w 403860"/>
              <a:gd name="connsiteY0" fmla="*/ 0 h 251460"/>
              <a:gd name="connsiteX1" fmla="*/ 403860 w 40386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251460">
                <a:moveTo>
                  <a:pt x="0" y="0"/>
                </a:moveTo>
                <a:lnTo>
                  <a:pt x="40386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5" name="Freeform 2994"/>
          <p:cNvSpPr/>
          <p:nvPr/>
        </p:nvSpPr>
        <p:spPr>
          <a:xfrm rot="4611902">
            <a:off x="6431576" y="1182200"/>
            <a:ext cx="281940" cy="251460"/>
          </a:xfrm>
          <a:custGeom>
            <a:avLst/>
            <a:gdLst>
              <a:gd name="connsiteX0" fmla="*/ 0 w 281940"/>
              <a:gd name="connsiteY0" fmla="*/ 0 h 251460"/>
              <a:gd name="connsiteX1" fmla="*/ 281940 w 28194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1940" h="251460">
                <a:moveTo>
                  <a:pt x="0" y="0"/>
                </a:moveTo>
                <a:lnTo>
                  <a:pt x="28194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9" name="Freeform 2998"/>
          <p:cNvSpPr/>
          <p:nvPr/>
        </p:nvSpPr>
        <p:spPr>
          <a:xfrm rot="4611902">
            <a:off x="6716091" y="2929821"/>
            <a:ext cx="274320" cy="22860"/>
          </a:xfrm>
          <a:custGeom>
            <a:avLst/>
            <a:gdLst>
              <a:gd name="connsiteX0" fmla="*/ 0 w 274320"/>
              <a:gd name="connsiteY0" fmla="*/ 22860 h 22860"/>
              <a:gd name="connsiteX1" fmla="*/ 274320 w 274320"/>
              <a:gd name="connsiteY1" fmla="*/ 0 h 22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4320" h="22860">
                <a:moveTo>
                  <a:pt x="0" y="22860"/>
                </a:moveTo>
                <a:lnTo>
                  <a:pt x="2743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2" name="Freeform 3001"/>
          <p:cNvSpPr/>
          <p:nvPr/>
        </p:nvSpPr>
        <p:spPr>
          <a:xfrm rot="4611902">
            <a:off x="7609189" y="754649"/>
            <a:ext cx="994842" cy="590588"/>
          </a:xfrm>
          <a:custGeom>
            <a:avLst/>
            <a:gdLst>
              <a:gd name="connsiteX0" fmla="*/ 1211580 w 1211580"/>
              <a:gd name="connsiteY0" fmla="*/ 739140 h 739140"/>
              <a:gd name="connsiteX1" fmla="*/ 731520 w 1211580"/>
              <a:gd name="connsiteY1" fmla="*/ 426720 h 739140"/>
              <a:gd name="connsiteX2" fmla="*/ 0 w 1211580"/>
              <a:gd name="connsiteY2" fmla="*/ 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1580" h="739140">
                <a:moveTo>
                  <a:pt x="1211580" y="739140"/>
                </a:moveTo>
                <a:lnTo>
                  <a:pt x="731520" y="4267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3" name="Freeform 3002"/>
          <p:cNvSpPr/>
          <p:nvPr/>
        </p:nvSpPr>
        <p:spPr>
          <a:xfrm rot="4611902">
            <a:off x="8415448" y="1304041"/>
            <a:ext cx="381000" cy="205740"/>
          </a:xfrm>
          <a:custGeom>
            <a:avLst/>
            <a:gdLst>
              <a:gd name="connsiteX0" fmla="*/ 381000 w 381000"/>
              <a:gd name="connsiteY0" fmla="*/ 205740 h 205740"/>
              <a:gd name="connsiteX1" fmla="*/ 0 w 381000"/>
              <a:gd name="connsiteY1" fmla="*/ 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0" h="205740">
                <a:moveTo>
                  <a:pt x="381000" y="2057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4" name="Freeform 3003"/>
          <p:cNvSpPr/>
          <p:nvPr/>
        </p:nvSpPr>
        <p:spPr>
          <a:xfrm rot="4611902">
            <a:off x="8080674" y="1247888"/>
            <a:ext cx="431305" cy="392288"/>
          </a:xfrm>
          <a:custGeom>
            <a:avLst/>
            <a:gdLst>
              <a:gd name="connsiteX0" fmla="*/ 731520 w 731520"/>
              <a:gd name="connsiteY0" fmla="*/ 0 h 762000"/>
              <a:gd name="connsiteX1" fmla="*/ 205740 w 731520"/>
              <a:gd name="connsiteY1" fmla="*/ 746760 h 762000"/>
              <a:gd name="connsiteX2" fmla="*/ 60960 w 731520"/>
              <a:gd name="connsiteY2" fmla="*/ 647700 h 762000"/>
              <a:gd name="connsiteX3" fmla="*/ 0 w 731520"/>
              <a:gd name="connsiteY3" fmla="*/ 762000 h 762000"/>
              <a:gd name="connsiteX0" fmla="*/ 431305 w 431305"/>
              <a:gd name="connsiteY0" fmla="*/ 0 h 392288"/>
              <a:gd name="connsiteX1" fmla="*/ 205740 w 431305"/>
              <a:gd name="connsiteY1" fmla="*/ 377048 h 392288"/>
              <a:gd name="connsiteX2" fmla="*/ 60960 w 431305"/>
              <a:gd name="connsiteY2" fmla="*/ 277988 h 392288"/>
              <a:gd name="connsiteX3" fmla="*/ 0 w 431305"/>
              <a:gd name="connsiteY3" fmla="*/ 392288 h 392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305" h="392288">
                <a:moveTo>
                  <a:pt x="431305" y="0"/>
                </a:moveTo>
                <a:lnTo>
                  <a:pt x="205740" y="377048"/>
                </a:lnTo>
                <a:lnTo>
                  <a:pt x="60960" y="277988"/>
                </a:lnTo>
                <a:lnTo>
                  <a:pt x="0" y="392288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48" name="Group 847"/>
          <p:cNvGrpSpPr/>
          <p:nvPr/>
        </p:nvGrpSpPr>
        <p:grpSpPr>
          <a:xfrm rot="10800000">
            <a:off x="12498549" y="1303593"/>
            <a:ext cx="2583180" cy="2209800"/>
            <a:chOff x="1813560" y="4892040"/>
            <a:chExt cx="2583180" cy="2209800"/>
          </a:xfrm>
        </p:grpSpPr>
        <p:sp>
          <p:nvSpPr>
            <p:cNvPr id="3005" name="Freeform 3004"/>
            <p:cNvSpPr/>
            <p:nvPr/>
          </p:nvSpPr>
          <p:spPr>
            <a:xfrm>
              <a:off x="3154680" y="6461760"/>
              <a:ext cx="1104900" cy="624840"/>
            </a:xfrm>
            <a:custGeom>
              <a:avLst/>
              <a:gdLst>
                <a:gd name="connsiteX0" fmla="*/ 0 w 1104900"/>
                <a:gd name="connsiteY0" fmla="*/ 464820 h 624840"/>
                <a:gd name="connsiteX1" fmla="*/ 220980 w 1104900"/>
                <a:gd name="connsiteY1" fmla="*/ 0 h 624840"/>
                <a:gd name="connsiteX2" fmla="*/ 1104900 w 1104900"/>
                <a:gd name="connsiteY2" fmla="*/ 365760 h 624840"/>
                <a:gd name="connsiteX3" fmla="*/ 731520 w 1104900"/>
                <a:gd name="connsiteY3" fmla="*/ 624840 h 624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900" h="624840">
                  <a:moveTo>
                    <a:pt x="0" y="464820"/>
                  </a:moveTo>
                  <a:lnTo>
                    <a:pt x="220980" y="0"/>
                  </a:lnTo>
                  <a:lnTo>
                    <a:pt x="1104900" y="365760"/>
                  </a:lnTo>
                  <a:lnTo>
                    <a:pt x="731520" y="6248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6" name="Freeform 3005"/>
            <p:cNvSpPr/>
            <p:nvPr/>
          </p:nvSpPr>
          <p:spPr>
            <a:xfrm>
              <a:off x="3291840" y="6621780"/>
              <a:ext cx="693420" cy="388620"/>
            </a:xfrm>
            <a:custGeom>
              <a:avLst/>
              <a:gdLst>
                <a:gd name="connsiteX0" fmla="*/ 0 w 693420"/>
                <a:gd name="connsiteY0" fmla="*/ 0 h 388620"/>
                <a:gd name="connsiteX1" fmla="*/ 693420 w 693420"/>
                <a:gd name="connsiteY1" fmla="*/ 388620 h 38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3420" h="388620">
                  <a:moveTo>
                    <a:pt x="0" y="0"/>
                  </a:moveTo>
                  <a:lnTo>
                    <a:pt x="693420" y="3886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7" name="Freeform 3006"/>
            <p:cNvSpPr/>
            <p:nvPr/>
          </p:nvSpPr>
          <p:spPr>
            <a:xfrm>
              <a:off x="3200400" y="6819900"/>
              <a:ext cx="579120" cy="281940"/>
            </a:xfrm>
            <a:custGeom>
              <a:avLst/>
              <a:gdLst>
                <a:gd name="connsiteX0" fmla="*/ 0 w 579120"/>
                <a:gd name="connsiteY0" fmla="*/ 0 h 281940"/>
                <a:gd name="connsiteX1" fmla="*/ 579120 w 579120"/>
                <a:gd name="connsiteY1" fmla="*/ 281940 h 28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9120" h="281940">
                  <a:moveTo>
                    <a:pt x="0" y="0"/>
                  </a:moveTo>
                  <a:lnTo>
                    <a:pt x="579120" y="2819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8" name="Freeform 3007"/>
            <p:cNvSpPr/>
            <p:nvPr/>
          </p:nvSpPr>
          <p:spPr>
            <a:xfrm>
              <a:off x="2857500" y="5455920"/>
              <a:ext cx="1539240" cy="1402080"/>
            </a:xfrm>
            <a:custGeom>
              <a:avLst/>
              <a:gdLst>
                <a:gd name="connsiteX0" fmla="*/ 0 w 1539240"/>
                <a:gd name="connsiteY0" fmla="*/ 1402080 h 1402080"/>
                <a:gd name="connsiteX1" fmla="*/ 0 w 1539240"/>
                <a:gd name="connsiteY1" fmla="*/ 967740 h 1402080"/>
                <a:gd name="connsiteX2" fmla="*/ 152400 w 1539240"/>
                <a:gd name="connsiteY2" fmla="*/ 777240 h 1402080"/>
                <a:gd name="connsiteX3" fmla="*/ 472440 w 1539240"/>
                <a:gd name="connsiteY3" fmla="*/ 0 h 1402080"/>
                <a:gd name="connsiteX4" fmla="*/ 800100 w 1539240"/>
                <a:gd name="connsiteY4" fmla="*/ 175260 h 1402080"/>
                <a:gd name="connsiteX5" fmla="*/ 594360 w 1539240"/>
                <a:gd name="connsiteY5" fmla="*/ 617220 h 1402080"/>
                <a:gd name="connsiteX6" fmla="*/ 868680 w 1539240"/>
                <a:gd name="connsiteY6" fmla="*/ 693420 h 1402080"/>
                <a:gd name="connsiteX7" fmla="*/ 838200 w 1539240"/>
                <a:gd name="connsiteY7" fmla="*/ 830580 h 1402080"/>
                <a:gd name="connsiteX8" fmla="*/ 1097280 w 1539240"/>
                <a:gd name="connsiteY8" fmla="*/ 922020 h 1402080"/>
                <a:gd name="connsiteX9" fmla="*/ 1539240 w 1539240"/>
                <a:gd name="connsiteY9" fmla="*/ 1188720 h 1402080"/>
                <a:gd name="connsiteX10" fmla="*/ 1386840 w 1539240"/>
                <a:gd name="connsiteY10" fmla="*/ 1363980 h 140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9240" h="1402080">
                  <a:moveTo>
                    <a:pt x="0" y="1402080"/>
                  </a:moveTo>
                  <a:lnTo>
                    <a:pt x="0" y="967740"/>
                  </a:lnTo>
                  <a:lnTo>
                    <a:pt x="152400" y="777240"/>
                  </a:lnTo>
                  <a:lnTo>
                    <a:pt x="472440" y="0"/>
                  </a:lnTo>
                  <a:lnTo>
                    <a:pt x="800100" y="175260"/>
                  </a:lnTo>
                  <a:lnTo>
                    <a:pt x="594360" y="617220"/>
                  </a:lnTo>
                  <a:lnTo>
                    <a:pt x="868680" y="693420"/>
                  </a:lnTo>
                  <a:lnTo>
                    <a:pt x="838200" y="830580"/>
                  </a:lnTo>
                  <a:lnTo>
                    <a:pt x="1097280" y="922020"/>
                  </a:lnTo>
                  <a:lnTo>
                    <a:pt x="1539240" y="1188720"/>
                  </a:lnTo>
                  <a:lnTo>
                    <a:pt x="1386840" y="13639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09" name="Freeform 3008"/>
            <p:cNvSpPr/>
            <p:nvPr/>
          </p:nvSpPr>
          <p:spPr>
            <a:xfrm>
              <a:off x="3017520" y="6271260"/>
              <a:ext cx="320040" cy="182880"/>
            </a:xfrm>
            <a:custGeom>
              <a:avLst/>
              <a:gdLst>
                <a:gd name="connsiteX0" fmla="*/ 0 w 320040"/>
                <a:gd name="connsiteY0" fmla="*/ 0 h 182880"/>
                <a:gd name="connsiteX1" fmla="*/ 320040 w 320040"/>
                <a:gd name="connsiteY1" fmla="*/ 182880 h 182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040" h="182880">
                  <a:moveTo>
                    <a:pt x="0" y="0"/>
                  </a:moveTo>
                  <a:lnTo>
                    <a:pt x="320040" y="1828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0" name="Freeform 3009"/>
            <p:cNvSpPr/>
            <p:nvPr/>
          </p:nvSpPr>
          <p:spPr>
            <a:xfrm>
              <a:off x="1813560" y="4899660"/>
              <a:ext cx="1653540" cy="2125980"/>
            </a:xfrm>
            <a:custGeom>
              <a:avLst/>
              <a:gdLst>
                <a:gd name="connsiteX0" fmla="*/ 998220 w 1653540"/>
                <a:gd name="connsiteY0" fmla="*/ 2125980 h 2125980"/>
                <a:gd name="connsiteX1" fmla="*/ 0 w 1653540"/>
                <a:gd name="connsiteY1" fmla="*/ 1996440 h 2125980"/>
                <a:gd name="connsiteX2" fmla="*/ 297180 w 1653540"/>
                <a:gd name="connsiteY2" fmla="*/ 1173480 h 2125980"/>
                <a:gd name="connsiteX3" fmla="*/ 563880 w 1653540"/>
                <a:gd name="connsiteY3" fmla="*/ 510540 h 2125980"/>
                <a:gd name="connsiteX4" fmla="*/ 792480 w 1653540"/>
                <a:gd name="connsiteY4" fmla="*/ 640080 h 2125980"/>
                <a:gd name="connsiteX5" fmla="*/ 967740 w 1653540"/>
                <a:gd name="connsiteY5" fmla="*/ 365760 h 2125980"/>
                <a:gd name="connsiteX6" fmla="*/ 1181100 w 1653540"/>
                <a:gd name="connsiteY6" fmla="*/ 0 h 2125980"/>
                <a:gd name="connsiteX7" fmla="*/ 1653540 w 1653540"/>
                <a:gd name="connsiteY7" fmla="*/ 198120 h 2125980"/>
                <a:gd name="connsiteX8" fmla="*/ 1493520 w 1653540"/>
                <a:gd name="connsiteY8" fmla="*/ 586740 h 212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3540" h="2125980">
                  <a:moveTo>
                    <a:pt x="998220" y="2125980"/>
                  </a:moveTo>
                  <a:lnTo>
                    <a:pt x="0" y="1996440"/>
                  </a:lnTo>
                  <a:lnTo>
                    <a:pt x="297180" y="1173480"/>
                  </a:lnTo>
                  <a:lnTo>
                    <a:pt x="563880" y="510540"/>
                  </a:lnTo>
                  <a:lnTo>
                    <a:pt x="792480" y="640080"/>
                  </a:lnTo>
                  <a:lnTo>
                    <a:pt x="967740" y="365760"/>
                  </a:lnTo>
                  <a:lnTo>
                    <a:pt x="1181100" y="0"/>
                  </a:lnTo>
                  <a:lnTo>
                    <a:pt x="1653540" y="198120"/>
                  </a:lnTo>
                  <a:lnTo>
                    <a:pt x="1493520" y="5867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1" name="Freeform 3010"/>
            <p:cNvSpPr/>
            <p:nvPr/>
          </p:nvSpPr>
          <p:spPr>
            <a:xfrm>
              <a:off x="2766060" y="5288280"/>
              <a:ext cx="502920" cy="259080"/>
            </a:xfrm>
            <a:custGeom>
              <a:avLst/>
              <a:gdLst>
                <a:gd name="connsiteX0" fmla="*/ 0 w 502920"/>
                <a:gd name="connsiteY0" fmla="*/ 0 h 259080"/>
                <a:gd name="connsiteX1" fmla="*/ 502920 w 502920"/>
                <a:gd name="connsiteY1" fmla="*/ 259080 h 259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2920" h="259080">
                  <a:moveTo>
                    <a:pt x="0" y="0"/>
                  </a:moveTo>
                  <a:lnTo>
                    <a:pt x="502920" y="259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2" name="Freeform 3011"/>
            <p:cNvSpPr/>
            <p:nvPr/>
          </p:nvSpPr>
          <p:spPr>
            <a:xfrm>
              <a:off x="2583180" y="5547360"/>
              <a:ext cx="548640" cy="350520"/>
            </a:xfrm>
            <a:custGeom>
              <a:avLst/>
              <a:gdLst>
                <a:gd name="connsiteX0" fmla="*/ 0 w 548640"/>
                <a:gd name="connsiteY0" fmla="*/ 0 h 350520"/>
                <a:gd name="connsiteX1" fmla="*/ 15240 w 548640"/>
                <a:gd name="connsiteY1" fmla="*/ 129540 h 350520"/>
                <a:gd name="connsiteX2" fmla="*/ 548640 w 548640"/>
                <a:gd name="connsiteY2" fmla="*/ 35052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8640" h="350520">
                  <a:moveTo>
                    <a:pt x="0" y="0"/>
                  </a:moveTo>
                  <a:lnTo>
                    <a:pt x="15240" y="129540"/>
                  </a:lnTo>
                  <a:lnTo>
                    <a:pt x="548640" y="3505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3" name="Freeform 3012"/>
            <p:cNvSpPr/>
            <p:nvPr/>
          </p:nvSpPr>
          <p:spPr>
            <a:xfrm>
              <a:off x="2606040" y="5775960"/>
              <a:ext cx="342900" cy="541020"/>
            </a:xfrm>
            <a:custGeom>
              <a:avLst/>
              <a:gdLst>
                <a:gd name="connsiteX0" fmla="*/ 144780 w 342900"/>
                <a:gd name="connsiteY0" fmla="*/ 0 h 541020"/>
                <a:gd name="connsiteX1" fmla="*/ 0 w 342900"/>
                <a:gd name="connsiteY1" fmla="*/ 403860 h 541020"/>
                <a:gd name="connsiteX2" fmla="*/ 342900 w 342900"/>
                <a:gd name="connsiteY2" fmla="*/ 541020 h 541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900" h="541020">
                  <a:moveTo>
                    <a:pt x="144780" y="0"/>
                  </a:moveTo>
                  <a:lnTo>
                    <a:pt x="0" y="403860"/>
                  </a:lnTo>
                  <a:lnTo>
                    <a:pt x="342900" y="5410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4" name="Freeform 3013"/>
            <p:cNvSpPr/>
            <p:nvPr/>
          </p:nvSpPr>
          <p:spPr>
            <a:xfrm>
              <a:off x="2118360" y="6103620"/>
              <a:ext cx="487680" cy="91440"/>
            </a:xfrm>
            <a:custGeom>
              <a:avLst/>
              <a:gdLst>
                <a:gd name="connsiteX0" fmla="*/ 0 w 487680"/>
                <a:gd name="connsiteY0" fmla="*/ 0 h 91440"/>
                <a:gd name="connsiteX1" fmla="*/ 487680 w 487680"/>
                <a:gd name="connsiteY1" fmla="*/ 91440 h 91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7680" h="91440">
                  <a:moveTo>
                    <a:pt x="0" y="0"/>
                  </a:moveTo>
                  <a:lnTo>
                    <a:pt x="487680" y="914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5" name="Freeform 3014"/>
            <p:cNvSpPr/>
            <p:nvPr/>
          </p:nvSpPr>
          <p:spPr>
            <a:xfrm>
              <a:off x="1981200" y="6423660"/>
              <a:ext cx="876300" cy="121920"/>
            </a:xfrm>
            <a:custGeom>
              <a:avLst/>
              <a:gdLst>
                <a:gd name="connsiteX0" fmla="*/ 0 w 876300"/>
                <a:gd name="connsiteY0" fmla="*/ 0 h 121920"/>
                <a:gd name="connsiteX1" fmla="*/ 617220 w 876300"/>
                <a:gd name="connsiteY1" fmla="*/ 121920 h 121920"/>
                <a:gd name="connsiteX2" fmla="*/ 876300 w 876300"/>
                <a:gd name="connsiteY2" fmla="*/ 114300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6300" h="121920">
                  <a:moveTo>
                    <a:pt x="0" y="0"/>
                  </a:moveTo>
                  <a:lnTo>
                    <a:pt x="617220" y="121920"/>
                  </a:lnTo>
                  <a:lnTo>
                    <a:pt x="876300" y="1143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16" name="Freeform 3015"/>
            <p:cNvSpPr/>
            <p:nvPr/>
          </p:nvSpPr>
          <p:spPr>
            <a:xfrm>
              <a:off x="2171700" y="4892040"/>
              <a:ext cx="723900" cy="525780"/>
            </a:xfrm>
            <a:custGeom>
              <a:avLst/>
              <a:gdLst>
                <a:gd name="connsiteX0" fmla="*/ 281940 w 723900"/>
                <a:gd name="connsiteY0" fmla="*/ 525780 h 525780"/>
                <a:gd name="connsiteX1" fmla="*/ 0 w 723900"/>
                <a:gd name="connsiteY1" fmla="*/ 335280 h 525780"/>
                <a:gd name="connsiteX2" fmla="*/ 106680 w 723900"/>
                <a:gd name="connsiteY2" fmla="*/ 0 h 525780"/>
                <a:gd name="connsiteX3" fmla="*/ 723900 w 723900"/>
                <a:gd name="connsiteY3" fmla="*/ 167640 h 52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900" h="525780">
                  <a:moveTo>
                    <a:pt x="281940" y="525780"/>
                  </a:moveTo>
                  <a:lnTo>
                    <a:pt x="0" y="335280"/>
                  </a:lnTo>
                  <a:lnTo>
                    <a:pt x="106680" y="0"/>
                  </a:lnTo>
                  <a:lnTo>
                    <a:pt x="723900" y="1676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49" name="Freeform 848"/>
          <p:cNvSpPr/>
          <p:nvPr/>
        </p:nvSpPr>
        <p:spPr>
          <a:xfrm>
            <a:off x="4973320" y="6405880"/>
            <a:ext cx="238760" cy="284480"/>
          </a:xfrm>
          <a:custGeom>
            <a:avLst/>
            <a:gdLst>
              <a:gd name="connsiteX0" fmla="*/ 238760 w 238760"/>
              <a:gd name="connsiteY0" fmla="*/ 0 h 284480"/>
              <a:gd name="connsiteX1" fmla="*/ 0 w 238760"/>
              <a:gd name="connsiteY1" fmla="*/ 0 h 284480"/>
              <a:gd name="connsiteX2" fmla="*/ 15240 w 238760"/>
              <a:gd name="connsiteY2" fmla="*/ 284480 h 28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8760" h="284480">
                <a:moveTo>
                  <a:pt x="238760" y="0"/>
                </a:moveTo>
                <a:lnTo>
                  <a:pt x="0" y="0"/>
                </a:lnTo>
                <a:lnTo>
                  <a:pt x="15240" y="284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030" name="Group 3029"/>
          <p:cNvGrpSpPr/>
          <p:nvPr/>
        </p:nvGrpSpPr>
        <p:grpSpPr>
          <a:xfrm>
            <a:off x="4264002" y="1348681"/>
            <a:ext cx="5491480" cy="4942840"/>
            <a:chOff x="4094480" y="1341120"/>
            <a:chExt cx="5491480" cy="4942840"/>
          </a:xfrm>
        </p:grpSpPr>
        <p:sp>
          <p:nvSpPr>
            <p:cNvPr id="3031" name="Freeform 3030"/>
            <p:cNvSpPr/>
            <p:nvPr/>
          </p:nvSpPr>
          <p:spPr>
            <a:xfrm>
              <a:off x="4241800" y="3017520"/>
              <a:ext cx="482600" cy="828040"/>
            </a:xfrm>
            <a:custGeom>
              <a:avLst/>
              <a:gdLst>
                <a:gd name="connsiteX0" fmla="*/ 0 w 482600"/>
                <a:gd name="connsiteY0" fmla="*/ 20320 h 828040"/>
                <a:gd name="connsiteX1" fmla="*/ 81280 w 482600"/>
                <a:gd name="connsiteY1" fmla="*/ 558800 h 828040"/>
                <a:gd name="connsiteX2" fmla="*/ 127000 w 482600"/>
                <a:gd name="connsiteY2" fmla="*/ 828040 h 828040"/>
                <a:gd name="connsiteX3" fmla="*/ 309880 w 482600"/>
                <a:gd name="connsiteY3" fmla="*/ 772160 h 828040"/>
                <a:gd name="connsiteX4" fmla="*/ 482600 w 482600"/>
                <a:gd name="connsiteY4" fmla="*/ 0 h 828040"/>
                <a:gd name="connsiteX5" fmla="*/ 50800 w 482600"/>
                <a:gd name="connsiteY5" fmla="*/ 10160 h 828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2600" h="828040">
                  <a:moveTo>
                    <a:pt x="0" y="20320"/>
                  </a:moveTo>
                  <a:lnTo>
                    <a:pt x="81280" y="558800"/>
                  </a:lnTo>
                  <a:lnTo>
                    <a:pt x="127000" y="828040"/>
                  </a:lnTo>
                  <a:lnTo>
                    <a:pt x="309880" y="772160"/>
                  </a:lnTo>
                  <a:lnTo>
                    <a:pt x="482600" y="0"/>
                  </a:lnTo>
                  <a:lnTo>
                    <a:pt x="50800" y="101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2" name="Freeform 3031"/>
            <p:cNvSpPr/>
            <p:nvPr/>
          </p:nvSpPr>
          <p:spPr>
            <a:xfrm>
              <a:off x="4714240" y="2727960"/>
              <a:ext cx="1783080" cy="939800"/>
            </a:xfrm>
            <a:custGeom>
              <a:avLst/>
              <a:gdLst>
                <a:gd name="connsiteX0" fmla="*/ 0 w 1783080"/>
                <a:gd name="connsiteY0" fmla="*/ 320040 h 939800"/>
                <a:gd name="connsiteX1" fmla="*/ 71120 w 1783080"/>
                <a:gd name="connsiteY1" fmla="*/ 0 h 939800"/>
                <a:gd name="connsiteX2" fmla="*/ 645160 w 1783080"/>
                <a:gd name="connsiteY2" fmla="*/ 91440 h 939800"/>
                <a:gd name="connsiteX3" fmla="*/ 1051560 w 1783080"/>
                <a:gd name="connsiteY3" fmla="*/ 340360 h 939800"/>
                <a:gd name="connsiteX4" fmla="*/ 1336040 w 1783080"/>
                <a:gd name="connsiteY4" fmla="*/ 579120 h 939800"/>
                <a:gd name="connsiteX5" fmla="*/ 1595120 w 1783080"/>
                <a:gd name="connsiteY5" fmla="*/ 817880 h 939800"/>
                <a:gd name="connsiteX6" fmla="*/ 1783080 w 1783080"/>
                <a:gd name="connsiteY6" fmla="*/ 939800 h 93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83080" h="939800">
                  <a:moveTo>
                    <a:pt x="0" y="320040"/>
                  </a:moveTo>
                  <a:lnTo>
                    <a:pt x="71120" y="0"/>
                  </a:lnTo>
                  <a:lnTo>
                    <a:pt x="645160" y="91440"/>
                  </a:lnTo>
                  <a:lnTo>
                    <a:pt x="1051560" y="340360"/>
                  </a:lnTo>
                  <a:lnTo>
                    <a:pt x="1336040" y="579120"/>
                  </a:lnTo>
                  <a:lnTo>
                    <a:pt x="1595120" y="817880"/>
                  </a:lnTo>
                  <a:lnTo>
                    <a:pt x="1783080" y="939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3" name="Freeform 3032"/>
            <p:cNvSpPr/>
            <p:nvPr/>
          </p:nvSpPr>
          <p:spPr>
            <a:xfrm>
              <a:off x="5039360" y="2961640"/>
              <a:ext cx="1021080" cy="1422400"/>
            </a:xfrm>
            <a:custGeom>
              <a:avLst/>
              <a:gdLst>
                <a:gd name="connsiteX0" fmla="*/ 538480 w 1021080"/>
                <a:gd name="connsiteY0" fmla="*/ 0 h 1422400"/>
                <a:gd name="connsiteX1" fmla="*/ 254000 w 1021080"/>
                <a:gd name="connsiteY1" fmla="*/ 411480 h 1422400"/>
                <a:gd name="connsiteX2" fmla="*/ 0 w 1021080"/>
                <a:gd name="connsiteY2" fmla="*/ 995680 h 1422400"/>
                <a:gd name="connsiteX3" fmla="*/ 523240 w 1021080"/>
                <a:gd name="connsiteY3" fmla="*/ 1249680 h 1422400"/>
                <a:gd name="connsiteX4" fmla="*/ 1021080 w 1021080"/>
                <a:gd name="connsiteY4" fmla="*/ 1422400 h 142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1080" h="1422400">
                  <a:moveTo>
                    <a:pt x="538480" y="0"/>
                  </a:moveTo>
                  <a:lnTo>
                    <a:pt x="254000" y="411480"/>
                  </a:lnTo>
                  <a:lnTo>
                    <a:pt x="0" y="995680"/>
                  </a:lnTo>
                  <a:lnTo>
                    <a:pt x="523240" y="1249680"/>
                  </a:lnTo>
                  <a:lnTo>
                    <a:pt x="1021080" y="1422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4" name="Freeform 3033"/>
            <p:cNvSpPr/>
            <p:nvPr/>
          </p:nvSpPr>
          <p:spPr>
            <a:xfrm>
              <a:off x="5262880" y="3149600"/>
              <a:ext cx="665480" cy="579120"/>
            </a:xfrm>
            <a:custGeom>
              <a:avLst/>
              <a:gdLst>
                <a:gd name="connsiteX0" fmla="*/ 0 w 665480"/>
                <a:gd name="connsiteY0" fmla="*/ 365760 h 579120"/>
                <a:gd name="connsiteX1" fmla="*/ 584200 w 665480"/>
                <a:gd name="connsiteY1" fmla="*/ 579120 h 579120"/>
                <a:gd name="connsiteX2" fmla="*/ 665480 w 665480"/>
                <a:gd name="connsiteY2" fmla="*/ 365760 h 579120"/>
                <a:gd name="connsiteX3" fmla="*/ 497840 w 665480"/>
                <a:gd name="connsiteY3" fmla="*/ 284480 h 579120"/>
                <a:gd name="connsiteX4" fmla="*/ 619760 w 665480"/>
                <a:gd name="connsiteY4" fmla="*/ 0 h 57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480" h="579120">
                  <a:moveTo>
                    <a:pt x="0" y="365760"/>
                  </a:moveTo>
                  <a:lnTo>
                    <a:pt x="584200" y="579120"/>
                  </a:lnTo>
                  <a:lnTo>
                    <a:pt x="665480" y="365760"/>
                  </a:lnTo>
                  <a:lnTo>
                    <a:pt x="497840" y="284480"/>
                  </a:lnTo>
                  <a:lnTo>
                    <a:pt x="61976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5" name="Freeform 3034"/>
            <p:cNvSpPr/>
            <p:nvPr/>
          </p:nvSpPr>
          <p:spPr>
            <a:xfrm>
              <a:off x="4714240" y="3195320"/>
              <a:ext cx="579120" cy="162560"/>
            </a:xfrm>
            <a:custGeom>
              <a:avLst/>
              <a:gdLst>
                <a:gd name="connsiteX0" fmla="*/ 0 w 579120"/>
                <a:gd name="connsiteY0" fmla="*/ 0 h 162560"/>
                <a:gd name="connsiteX1" fmla="*/ 579120 w 579120"/>
                <a:gd name="connsiteY1" fmla="*/ 162560 h 162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9120" h="162560">
                  <a:moveTo>
                    <a:pt x="0" y="0"/>
                  </a:moveTo>
                  <a:lnTo>
                    <a:pt x="579120" y="1625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6" name="Freeform 3035"/>
            <p:cNvSpPr/>
            <p:nvPr/>
          </p:nvSpPr>
          <p:spPr>
            <a:xfrm>
              <a:off x="4607560" y="3804920"/>
              <a:ext cx="447040" cy="147320"/>
            </a:xfrm>
            <a:custGeom>
              <a:avLst/>
              <a:gdLst>
                <a:gd name="connsiteX0" fmla="*/ 0 w 447040"/>
                <a:gd name="connsiteY0" fmla="*/ 0 h 147320"/>
                <a:gd name="connsiteX1" fmla="*/ 447040 w 447040"/>
                <a:gd name="connsiteY1" fmla="*/ 147320 h 14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7040" h="147320">
                  <a:moveTo>
                    <a:pt x="0" y="0"/>
                  </a:moveTo>
                  <a:lnTo>
                    <a:pt x="447040" y="1473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7" name="Freeform 3036"/>
            <p:cNvSpPr/>
            <p:nvPr/>
          </p:nvSpPr>
          <p:spPr>
            <a:xfrm>
              <a:off x="4439920" y="3845560"/>
              <a:ext cx="1442720" cy="1676400"/>
            </a:xfrm>
            <a:custGeom>
              <a:avLst/>
              <a:gdLst>
                <a:gd name="connsiteX0" fmla="*/ 213360 w 1442720"/>
                <a:gd name="connsiteY0" fmla="*/ 0 h 1676400"/>
                <a:gd name="connsiteX1" fmla="*/ 193040 w 1442720"/>
                <a:gd name="connsiteY1" fmla="*/ 299720 h 1676400"/>
                <a:gd name="connsiteX2" fmla="*/ 0 w 1442720"/>
                <a:gd name="connsiteY2" fmla="*/ 701040 h 1676400"/>
                <a:gd name="connsiteX3" fmla="*/ 71120 w 1442720"/>
                <a:gd name="connsiteY3" fmla="*/ 1203960 h 1676400"/>
                <a:gd name="connsiteX4" fmla="*/ 487680 w 1442720"/>
                <a:gd name="connsiteY4" fmla="*/ 944880 h 1676400"/>
                <a:gd name="connsiteX5" fmla="*/ 843280 w 1442720"/>
                <a:gd name="connsiteY5" fmla="*/ 767080 h 1676400"/>
                <a:gd name="connsiteX6" fmla="*/ 980440 w 1442720"/>
                <a:gd name="connsiteY6" fmla="*/ 736600 h 1676400"/>
                <a:gd name="connsiteX7" fmla="*/ 645160 w 1442720"/>
                <a:gd name="connsiteY7" fmla="*/ 1488440 h 1676400"/>
                <a:gd name="connsiteX8" fmla="*/ 1442720 w 1442720"/>
                <a:gd name="connsiteY8" fmla="*/ 1676400 h 167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2720" h="1676400">
                  <a:moveTo>
                    <a:pt x="213360" y="0"/>
                  </a:moveTo>
                  <a:lnTo>
                    <a:pt x="193040" y="299720"/>
                  </a:lnTo>
                  <a:lnTo>
                    <a:pt x="0" y="701040"/>
                  </a:lnTo>
                  <a:lnTo>
                    <a:pt x="71120" y="1203960"/>
                  </a:lnTo>
                  <a:lnTo>
                    <a:pt x="487680" y="944880"/>
                  </a:lnTo>
                  <a:lnTo>
                    <a:pt x="843280" y="767080"/>
                  </a:lnTo>
                  <a:lnTo>
                    <a:pt x="980440" y="736600"/>
                  </a:lnTo>
                  <a:lnTo>
                    <a:pt x="645160" y="1488440"/>
                  </a:lnTo>
                  <a:lnTo>
                    <a:pt x="1442720" y="1676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8" name="Freeform 3037"/>
            <p:cNvSpPr/>
            <p:nvPr/>
          </p:nvSpPr>
          <p:spPr>
            <a:xfrm>
              <a:off x="5257800" y="4978400"/>
              <a:ext cx="487680" cy="157480"/>
            </a:xfrm>
            <a:custGeom>
              <a:avLst/>
              <a:gdLst>
                <a:gd name="connsiteX0" fmla="*/ 0 w 487680"/>
                <a:gd name="connsiteY0" fmla="*/ 0 h 157480"/>
                <a:gd name="connsiteX1" fmla="*/ 487680 w 487680"/>
                <a:gd name="connsiteY1" fmla="*/ 157480 h 15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7680" h="157480">
                  <a:moveTo>
                    <a:pt x="0" y="0"/>
                  </a:moveTo>
                  <a:lnTo>
                    <a:pt x="487680" y="1574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39" name="Freeform 3038"/>
            <p:cNvSpPr/>
            <p:nvPr/>
          </p:nvSpPr>
          <p:spPr>
            <a:xfrm>
              <a:off x="5344160" y="4785360"/>
              <a:ext cx="599440" cy="137160"/>
            </a:xfrm>
            <a:custGeom>
              <a:avLst/>
              <a:gdLst>
                <a:gd name="connsiteX0" fmla="*/ 0 w 599440"/>
                <a:gd name="connsiteY0" fmla="*/ 0 h 137160"/>
                <a:gd name="connsiteX1" fmla="*/ 599440 w 599440"/>
                <a:gd name="connsiteY1" fmla="*/ 137160 h 13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9440" h="137160">
                  <a:moveTo>
                    <a:pt x="0" y="0"/>
                  </a:moveTo>
                  <a:lnTo>
                    <a:pt x="599440" y="1371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0" name="Freeform 3039"/>
            <p:cNvSpPr/>
            <p:nvPr/>
          </p:nvSpPr>
          <p:spPr>
            <a:xfrm>
              <a:off x="5013960" y="4236720"/>
              <a:ext cx="182880" cy="777240"/>
            </a:xfrm>
            <a:custGeom>
              <a:avLst/>
              <a:gdLst>
                <a:gd name="connsiteX0" fmla="*/ 182880 w 182880"/>
                <a:gd name="connsiteY0" fmla="*/ 777240 h 777240"/>
                <a:gd name="connsiteX1" fmla="*/ 0 w 182880"/>
                <a:gd name="connsiteY1" fmla="*/ 523240 h 777240"/>
                <a:gd name="connsiteX2" fmla="*/ 15240 w 182880"/>
                <a:gd name="connsiteY2" fmla="*/ 0 h 777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880" h="777240">
                  <a:moveTo>
                    <a:pt x="182880" y="777240"/>
                  </a:moveTo>
                  <a:lnTo>
                    <a:pt x="0" y="523240"/>
                  </a:lnTo>
                  <a:lnTo>
                    <a:pt x="152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1" name="Freeform 3040"/>
            <p:cNvSpPr/>
            <p:nvPr/>
          </p:nvSpPr>
          <p:spPr>
            <a:xfrm>
              <a:off x="5415280" y="4226560"/>
              <a:ext cx="182880" cy="375920"/>
            </a:xfrm>
            <a:custGeom>
              <a:avLst/>
              <a:gdLst>
                <a:gd name="connsiteX0" fmla="*/ 0 w 182880"/>
                <a:gd name="connsiteY0" fmla="*/ 375920 h 375920"/>
                <a:gd name="connsiteX1" fmla="*/ 182880 w 182880"/>
                <a:gd name="connsiteY1" fmla="*/ 0 h 375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880" h="375920">
                  <a:moveTo>
                    <a:pt x="0" y="375920"/>
                  </a:moveTo>
                  <a:lnTo>
                    <a:pt x="18288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2" name="Freeform 3041"/>
            <p:cNvSpPr/>
            <p:nvPr/>
          </p:nvSpPr>
          <p:spPr>
            <a:xfrm>
              <a:off x="4622800" y="4170680"/>
              <a:ext cx="838200" cy="350520"/>
            </a:xfrm>
            <a:custGeom>
              <a:avLst/>
              <a:gdLst>
                <a:gd name="connsiteX0" fmla="*/ 0 w 838200"/>
                <a:gd name="connsiteY0" fmla="*/ 0 h 350520"/>
                <a:gd name="connsiteX1" fmla="*/ 695960 w 838200"/>
                <a:gd name="connsiteY1" fmla="*/ 91440 h 350520"/>
                <a:gd name="connsiteX2" fmla="*/ 838200 w 838200"/>
                <a:gd name="connsiteY2" fmla="*/ 35052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8200" h="350520">
                  <a:moveTo>
                    <a:pt x="0" y="0"/>
                  </a:moveTo>
                  <a:lnTo>
                    <a:pt x="695960" y="91440"/>
                  </a:lnTo>
                  <a:lnTo>
                    <a:pt x="838200" y="3505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3" name="Freeform 3042"/>
            <p:cNvSpPr/>
            <p:nvPr/>
          </p:nvSpPr>
          <p:spPr>
            <a:xfrm>
              <a:off x="7614920" y="4978400"/>
              <a:ext cx="589280" cy="629920"/>
            </a:xfrm>
            <a:custGeom>
              <a:avLst/>
              <a:gdLst>
                <a:gd name="connsiteX0" fmla="*/ 172720 w 589280"/>
                <a:gd name="connsiteY0" fmla="*/ 629920 h 629920"/>
                <a:gd name="connsiteX1" fmla="*/ 0 w 589280"/>
                <a:gd name="connsiteY1" fmla="*/ 152400 h 629920"/>
                <a:gd name="connsiteX2" fmla="*/ 137160 w 589280"/>
                <a:gd name="connsiteY2" fmla="*/ 0 h 629920"/>
                <a:gd name="connsiteX3" fmla="*/ 589280 w 589280"/>
                <a:gd name="connsiteY3" fmla="*/ 132080 h 629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280" h="629920">
                  <a:moveTo>
                    <a:pt x="172720" y="629920"/>
                  </a:moveTo>
                  <a:lnTo>
                    <a:pt x="0" y="152400"/>
                  </a:lnTo>
                  <a:lnTo>
                    <a:pt x="137160" y="0"/>
                  </a:lnTo>
                  <a:lnTo>
                    <a:pt x="589280" y="1320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4" name="Freeform 3043"/>
            <p:cNvSpPr/>
            <p:nvPr/>
          </p:nvSpPr>
          <p:spPr>
            <a:xfrm>
              <a:off x="7955280" y="4465320"/>
              <a:ext cx="472440" cy="558800"/>
            </a:xfrm>
            <a:custGeom>
              <a:avLst/>
              <a:gdLst>
                <a:gd name="connsiteX0" fmla="*/ 0 w 472440"/>
                <a:gd name="connsiteY0" fmla="*/ 558800 h 558800"/>
                <a:gd name="connsiteX1" fmla="*/ 472440 w 472440"/>
                <a:gd name="connsiteY1" fmla="*/ 0 h 55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440" h="558800">
                  <a:moveTo>
                    <a:pt x="0" y="558800"/>
                  </a:moveTo>
                  <a:lnTo>
                    <a:pt x="472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5" name="Freeform 3044"/>
            <p:cNvSpPr/>
            <p:nvPr/>
          </p:nvSpPr>
          <p:spPr>
            <a:xfrm>
              <a:off x="7548880" y="4541520"/>
              <a:ext cx="533400" cy="350520"/>
            </a:xfrm>
            <a:custGeom>
              <a:avLst/>
              <a:gdLst>
                <a:gd name="connsiteX0" fmla="*/ 0 w 533400"/>
                <a:gd name="connsiteY0" fmla="*/ 350520 h 350520"/>
                <a:gd name="connsiteX1" fmla="*/ 254000 w 533400"/>
                <a:gd name="connsiteY1" fmla="*/ 55880 h 350520"/>
                <a:gd name="connsiteX2" fmla="*/ 406400 w 533400"/>
                <a:gd name="connsiteY2" fmla="*/ 15240 h 350520"/>
                <a:gd name="connsiteX3" fmla="*/ 426720 w 533400"/>
                <a:gd name="connsiteY3" fmla="*/ 0 h 350520"/>
                <a:gd name="connsiteX4" fmla="*/ 533400 w 533400"/>
                <a:gd name="connsiteY4" fmla="*/ 55880 h 350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400" h="350520">
                  <a:moveTo>
                    <a:pt x="0" y="350520"/>
                  </a:moveTo>
                  <a:lnTo>
                    <a:pt x="254000" y="55880"/>
                  </a:lnTo>
                  <a:lnTo>
                    <a:pt x="406400" y="15240"/>
                  </a:lnTo>
                  <a:lnTo>
                    <a:pt x="426720" y="0"/>
                  </a:lnTo>
                  <a:lnTo>
                    <a:pt x="533400" y="558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6" name="Freeform 3045"/>
            <p:cNvSpPr/>
            <p:nvPr/>
          </p:nvSpPr>
          <p:spPr>
            <a:xfrm>
              <a:off x="8067040" y="4754880"/>
              <a:ext cx="81280" cy="50800"/>
            </a:xfrm>
            <a:custGeom>
              <a:avLst/>
              <a:gdLst>
                <a:gd name="connsiteX0" fmla="*/ 0 w 81280"/>
                <a:gd name="connsiteY0" fmla="*/ 0 h 50800"/>
                <a:gd name="connsiteX1" fmla="*/ 81280 w 81280"/>
                <a:gd name="connsiteY1" fmla="*/ 50800 h 5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280" h="50800">
                  <a:moveTo>
                    <a:pt x="0" y="0"/>
                  </a:moveTo>
                  <a:lnTo>
                    <a:pt x="81280" y="50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7" name="Freeform 3046"/>
            <p:cNvSpPr/>
            <p:nvPr/>
          </p:nvSpPr>
          <p:spPr>
            <a:xfrm>
              <a:off x="8173720" y="4627880"/>
              <a:ext cx="66040" cy="50800"/>
            </a:xfrm>
            <a:custGeom>
              <a:avLst/>
              <a:gdLst>
                <a:gd name="connsiteX0" fmla="*/ 0 w 66040"/>
                <a:gd name="connsiteY0" fmla="*/ 0 h 50800"/>
                <a:gd name="connsiteX1" fmla="*/ 66040 w 66040"/>
                <a:gd name="connsiteY1" fmla="*/ 50800 h 50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040" h="50800">
                  <a:moveTo>
                    <a:pt x="0" y="0"/>
                  </a:moveTo>
                  <a:lnTo>
                    <a:pt x="66040" y="50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8" name="Freeform 3047"/>
            <p:cNvSpPr/>
            <p:nvPr/>
          </p:nvSpPr>
          <p:spPr>
            <a:xfrm>
              <a:off x="7752080" y="4693920"/>
              <a:ext cx="121920" cy="147320"/>
            </a:xfrm>
            <a:custGeom>
              <a:avLst/>
              <a:gdLst>
                <a:gd name="connsiteX0" fmla="*/ 0 w 121920"/>
                <a:gd name="connsiteY0" fmla="*/ 0 h 147320"/>
                <a:gd name="connsiteX1" fmla="*/ 121920 w 121920"/>
                <a:gd name="connsiteY1" fmla="*/ 147320 h 14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20" h="147320">
                  <a:moveTo>
                    <a:pt x="0" y="0"/>
                  </a:moveTo>
                  <a:lnTo>
                    <a:pt x="121920" y="1473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49" name="Freeform 3048"/>
            <p:cNvSpPr/>
            <p:nvPr/>
          </p:nvSpPr>
          <p:spPr>
            <a:xfrm>
              <a:off x="6273800" y="3962400"/>
              <a:ext cx="1224280" cy="807720"/>
            </a:xfrm>
            <a:custGeom>
              <a:avLst/>
              <a:gdLst>
                <a:gd name="connsiteX0" fmla="*/ 1615440 w 1615440"/>
                <a:gd name="connsiteY0" fmla="*/ 594360 h 807720"/>
                <a:gd name="connsiteX1" fmla="*/ 1209040 w 1615440"/>
                <a:gd name="connsiteY1" fmla="*/ 294640 h 807720"/>
                <a:gd name="connsiteX2" fmla="*/ 1224280 w 1615440"/>
                <a:gd name="connsiteY2" fmla="*/ 254000 h 807720"/>
                <a:gd name="connsiteX3" fmla="*/ 807720 w 1615440"/>
                <a:gd name="connsiteY3" fmla="*/ 91440 h 807720"/>
                <a:gd name="connsiteX4" fmla="*/ 370840 w 1615440"/>
                <a:gd name="connsiteY4" fmla="*/ 0 h 807720"/>
                <a:gd name="connsiteX5" fmla="*/ 284480 w 1615440"/>
                <a:gd name="connsiteY5" fmla="*/ 10160 h 807720"/>
                <a:gd name="connsiteX6" fmla="*/ 91440 w 1615440"/>
                <a:gd name="connsiteY6" fmla="*/ 452120 h 807720"/>
                <a:gd name="connsiteX7" fmla="*/ 35560 w 1615440"/>
                <a:gd name="connsiteY7" fmla="*/ 472440 h 807720"/>
                <a:gd name="connsiteX8" fmla="*/ 0 w 1615440"/>
                <a:gd name="connsiteY8" fmla="*/ 553720 h 807720"/>
                <a:gd name="connsiteX9" fmla="*/ 894080 w 1615440"/>
                <a:gd name="connsiteY9" fmla="*/ 807720 h 807720"/>
                <a:gd name="connsiteX0" fmla="*/ 1209040 w 1224280"/>
                <a:gd name="connsiteY0" fmla="*/ 294640 h 807720"/>
                <a:gd name="connsiteX1" fmla="*/ 1224280 w 1224280"/>
                <a:gd name="connsiteY1" fmla="*/ 254000 h 807720"/>
                <a:gd name="connsiteX2" fmla="*/ 807720 w 1224280"/>
                <a:gd name="connsiteY2" fmla="*/ 91440 h 807720"/>
                <a:gd name="connsiteX3" fmla="*/ 370840 w 1224280"/>
                <a:gd name="connsiteY3" fmla="*/ 0 h 807720"/>
                <a:gd name="connsiteX4" fmla="*/ 284480 w 1224280"/>
                <a:gd name="connsiteY4" fmla="*/ 10160 h 807720"/>
                <a:gd name="connsiteX5" fmla="*/ 91440 w 1224280"/>
                <a:gd name="connsiteY5" fmla="*/ 452120 h 807720"/>
                <a:gd name="connsiteX6" fmla="*/ 35560 w 1224280"/>
                <a:gd name="connsiteY6" fmla="*/ 472440 h 807720"/>
                <a:gd name="connsiteX7" fmla="*/ 0 w 1224280"/>
                <a:gd name="connsiteY7" fmla="*/ 553720 h 807720"/>
                <a:gd name="connsiteX8" fmla="*/ 894080 w 1224280"/>
                <a:gd name="connsiteY8" fmla="*/ 807720 h 80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4280" h="807720">
                  <a:moveTo>
                    <a:pt x="1209040" y="294640"/>
                  </a:moveTo>
                  <a:lnTo>
                    <a:pt x="1224280" y="254000"/>
                  </a:lnTo>
                  <a:lnTo>
                    <a:pt x="807720" y="91440"/>
                  </a:lnTo>
                  <a:lnTo>
                    <a:pt x="370840" y="0"/>
                  </a:lnTo>
                  <a:lnTo>
                    <a:pt x="284480" y="10160"/>
                  </a:lnTo>
                  <a:lnTo>
                    <a:pt x="91440" y="452120"/>
                  </a:lnTo>
                  <a:lnTo>
                    <a:pt x="35560" y="472440"/>
                  </a:lnTo>
                  <a:lnTo>
                    <a:pt x="0" y="553720"/>
                  </a:lnTo>
                  <a:lnTo>
                    <a:pt x="894080" y="8077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0" name="Freeform 3049"/>
            <p:cNvSpPr/>
            <p:nvPr/>
          </p:nvSpPr>
          <p:spPr>
            <a:xfrm>
              <a:off x="7299960" y="4841240"/>
              <a:ext cx="198120" cy="76200"/>
            </a:xfrm>
            <a:custGeom>
              <a:avLst/>
              <a:gdLst>
                <a:gd name="connsiteX0" fmla="*/ 0 w 198120"/>
                <a:gd name="connsiteY0" fmla="*/ 0 h 76200"/>
                <a:gd name="connsiteX1" fmla="*/ 198120 w 198120"/>
                <a:gd name="connsiteY1" fmla="*/ 7620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20" h="76200">
                  <a:moveTo>
                    <a:pt x="0" y="0"/>
                  </a:moveTo>
                  <a:lnTo>
                    <a:pt x="198120" y="762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1" name="Freeform 3050"/>
            <p:cNvSpPr/>
            <p:nvPr/>
          </p:nvSpPr>
          <p:spPr>
            <a:xfrm>
              <a:off x="7589520" y="4333240"/>
              <a:ext cx="284480" cy="223520"/>
            </a:xfrm>
            <a:custGeom>
              <a:avLst/>
              <a:gdLst>
                <a:gd name="connsiteX0" fmla="*/ 0 w 284480"/>
                <a:gd name="connsiteY0" fmla="*/ 0 h 223520"/>
                <a:gd name="connsiteX1" fmla="*/ 284480 w 284480"/>
                <a:gd name="connsiteY1" fmla="*/ 223520 h 22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4480" h="223520">
                  <a:moveTo>
                    <a:pt x="0" y="0"/>
                  </a:moveTo>
                  <a:lnTo>
                    <a:pt x="284480" y="2235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2" name="Freeform 3051"/>
            <p:cNvSpPr/>
            <p:nvPr/>
          </p:nvSpPr>
          <p:spPr>
            <a:xfrm>
              <a:off x="5740400" y="4389120"/>
              <a:ext cx="299720" cy="746760"/>
            </a:xfrm>
            <a:custGeom>
              <a:avLst/>
              <a:gdLst>
                <a:gd name="connsiteX0" fmla="*/ 299720 w 299720"/>
                <a:gd name="connsiteY0" fmla="*/ 0 h 746760"/>
                <a:gd name="connsiteX1" fmla="*/ 264160 w 299720"/>
                <a:gd name="connsiteY1" fmla="*/ 264160 h 746760"/>
                <a:gd name="connsiteX2" fmla="*/ 193040 w 299720"/>
                <a:gd name="connsiteY2" fmla="*/ 533400 h 746760"/>
                <a:gd name="connsiteX3" fmla="*/ 91440 w 299720"/>
                <a:gd name="connsiteY3" fmla="*/ 508000 h 746760"/>
                <a:gd name="connsiteX4" fmla="*/ 0 w 299720"/>
                <a:gd name="connsiteY4" fmla="*/ 746760 h 746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9720" h="746760">
                  <a:moveTo>
                    <a:pt x="299720" y="0"/>
                  </a:moveTo>
                  <a:lnTo>
                    <a:pt x="264160" y="264160"/>
                  </a:lnTo>
                  <a:lnTo>
                    <a:pt x="193040" y="533400"/>
                  </a:lnTo>
                  <a:lnTo>
                    <a:pt x="91440" y="508000"/>
                  </a:lnTo>
                  <a:lnTo>
                    <a:pt x="0" y="7467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3" name="Freeform 3052"/>
            <p:cNvSpPr/>
            <p:nvPr/>
          </p:nvSpPr>
          <p:spPr>
            <a:xfrm>
              <a:off x="6040120" y="5135880"/>
              <a:ext cx="574040" cy="208280"/>
            </a:xfrm>
            <a:custGeom>
              <a:avLst/>
              <a:gdLst>
                <a:gd name="connsiteX0" fmla="*/ 0 w 574040"/>
                <a:gd name="connsiteY0" fmla="*/ 182880 h 208280"/>
                <a:gd name="connsiteX1" fmla="*/ 81280 w 574040"/>
                <a:gd name="connsiteY1" fmla="*/ 208280 h 208280"/>
                <a:gd name="connsiteX2" fmla="*/ 218440 w 574040"/>
                <a:gd name="connsiteY2" fmla="*/ 0 h 208280"/>
                <a:gd name="connsiteX3" fmla="*/ 574040 w 574040"/>
                <a:gd name="connsiteY3" fmla="*/ 137160 h 208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4040" h="208280">
                  <a:moveTo>
                    <a:pt x="0" y="182880"/>
                  </a:moveTo>
                  <a:lnTo>
                    <a:pt x="81280" y="208280"/>
                  </a:lnTo>
                  <a:lnTo>
                    <a:pt x="218440" y="0"/>
                  </a:lnTo>
                  <a:lnTo>
                    <a:pt x="574040" y="1371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4" name="Freeform 3053"/>
            <p:cNvSpPr/>
            <p:nvPr/>
          </p:nvSpPr>
          <p:spPr>
            <a:xfrm>
              <a:off x="6543040" y="5486400"/>
              <a:ext cx="375920" cy="797560"/>
            </a:xfrm>
            <a:custGeom>
              <a:avLst/>
              <a:gdLst>
                <a:gd name="connsiteX0" fmla="*/ 0 w 375920"/>
                <a:gd name="connsiteY0" fmla="*/ 797560 h 797560"/>
                <a:gd name="connsiteX1" fmla="*/ 375920 w 375920"/>
                <a:gd name="connsiteY1" fmla="*/ 106680 h 797560"/>
                <a:gd name="connsiteX2" fmla="*/ 223520 w 375920"/>
                <a:gd name="connsiteY2" fmla="*/ 0 h 79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5920" h="797560">
                  <a:moveTo>
                    <a:pt x="0" y="797560"/>
                  </a:moveTo>
                  <a:lnTo>
                    <a:pt x="375920" y="106680"/>
                  </a:lnTo>
                  <a:lnTo>
                    <a:pt x="22352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5" name="Freeform 3054"/>
            <p:cNvSpPr/>
            <p:nvPr/>
          </p:nvSpPr>
          <p:spPr>
            <a:xfrm>
              <a:off x="4094480" y="1427480"/>
              <a:ext cx="3317240" cy="1584960"/>
            </a:xfrm>
            <a:custGeom>
              <a:avLst/>
              <a:gdLst>
                <a:gd name="connsiteX0" fmla="*/ 147320 w 3332480"/>
                <a:gd name="connsiteY0" fmla="*/ 1584960 h 1584960"/>
                <a:gd name="connsiteX1" fmla="*/ 91440 w 3332480"/>
                <a:gd name="connsiteY1" fmla="*/ 1209040 h 1584960"/>
                <a:gd name="connsiteX2" fmla="*/ 0 w 3332480"/>
                <a:gd name="connsiteY2" fmla="*/ 782320 h 1584960"/>
                <a:gd name="connsiteX3" fmla="*/ 198120 w 3332480"/>
                <a:gd name="connsiteY3" fmla="*/ 716280 h 1584960"/>
                <a:gd name="connsiteX4" fmla="*/ 121920 w 3332480"/>
                <a:gd name="connsiteY4" fmla="*/ 177800 h 1584960"/>
                <a:gd name="connsiteX5" fmla="*/ 680720 w 3332480"/>
                <a:gd name="connsiteY5" fmla="*/ 40640 h 1584960"/>
                <a:gd name="connsiteX6" fmla="*/ 711200 w 3332480"/>
                <a:gd name="connsiteY6" fmla="*/ 182880 h 1584960"/>
                <a:gd name="connsiteX7" fmla="*/ 1239520 w 3332480"/>
                <a:gd name="connsiteY7" fmla="*/ 0 h 1584960"/>
                <a:gd name="connsiteX8" fmla="*/ 1280160 w 3332480"/>
                <a:gd name="connsiteY8" fmla="*/ 462280 h 1584960"/>
                <a:gd name="connsiteX9" fmla="*/ 1574800 w 3332480"/>
                <a:gd name="connsiteY9" fmla="*/ 182880 h 1584960"/>
                <a:gd name="connsiteX10" fmla="*/ 1884680 w 3332480"/>
                <a:gd name="connsiteY10" fmla="*/ 497840 h 1584960"/>
                <a:gd name="connsiteX11" fmla="*/ 2260600 w 3332480"/>
                <a:gd name="connsiteY11" fmla="*/ 71120 h 1584960"/>
                <a:gd name="connsiteX12" fmla="*/ 2611120 w 3332480"/>
                <a:gd name="connsiteY12" fmla="*/ 401320 h 1584960"/>
                <a:gd name="connsiteX13" fmla="*/ 2733040 w 3332480"/>
                <a:gd name="connsiteY13" fmla="*/ 563880 h 1584960"/>
                <a:gd name="connsiteX14" fmla="*/ 2773680 w 3332480"/>
                <a:gd name="connsiteY14" fmla="*/ 635000 h 1584960"/>
                <a:gd name="connsiteX15" fmla="*/ 2910840 w 3332480"/>
                <a:gd name="connsiteY15" fmla="*/ 792480 h 1584960"/>
                <a:gd name="connsiteX16" fmla="*/ 3235960 w 3332480"/>
                <a:gd name="connsiteY16" fmla="*/ 772160 h 1584960"/>
                <a:gd name="connsiteX17" fmla="*/ 3317240 w 3332480"/>
                <a:gd name="connsiteY17" fmla="*/ 772160 h 1584960"/>
                <a:gd name="connsiteX18" fmla="*/ 3332480 w 3332480"/>
                <a:gd name="connsiteY18" fmla="*/ 1041400 h 1584960"/>
                <a:gd name="connsiteX0" fmla="*/ 147320 w 3317240"/>
                <a:gd name="connsiteY0" fmla="*/ 1584960 h 1584960"/>
                <a:gd name="connsiteX1" fmla="*/ 91440 w 3317240"/>
                <a:gd name="connsiteY1" fmla="*/ 1209040 h 1584960"/>
                <a:gd name="connsiteX2" fmla="*/ 0 w 3317240"/>
                <a:gd name="connsiteY2" fmla="*/ 782320 h 1584960"/>
                <a:gd name="connsiteX3" fmla="*/ 198120 w 3317240"/>
                <a:gd name="connsiteY3" fmla="*/ 716280 h 1584960"/>
                <a:gd name="connsiteX4" fmla="*/ 121920 w 3317240"/>
                <a:gd name="connsiteY4" fmla="*/ 177800 h 1584960"/>
                <a:gd name="connsiteX5" fmla="*/ 680720 w 3317240"/>
                <a:gd name="connsiteY5" fmla="*/ 40640 h 1584960"/>
                <a:gd name="connsiteX6" fmla="*/ 711200 w 3317240"/>
                <a:gd name="connsiteY6" fmla="*/ 182880 h 1584960"/>
                <a:gd name="connsiteX7" fmla="*/ 1239520 w 3317240"/>
                <a:gd name="connsiteY7" fmla="*/ 0 h 1584960"/>
                <a:gd name="connsiteX8" fmla="*/ 1280160 w 3317240"/>
                <a:gd name="connsiteY8" fmla="*/ 462280 h 1584960"/>
                <a:gd name="connsiteX9" fmla="*/ 1574800 w 3317240"/>
                <a:gd name="connsiteY9" fmla="*/ 182880 h 1584960"/>
                <a:gd name="connsiteX10" fmla="*/ 1884680 w 3317240"/>
                <a:gd name="connsiteY10" fmla="*/ 497840 h 1584960"/>
                <a:gd name="connsiteX11" fmla="*/ 2260600 w 3317240"/>
                <a:gd name="connsiteY11" fmla="*/ 71120 h 1584960"/>
                <a:gd name="connsiteX12" fmla="*/ 2611120 w 3317240"/>
                <a:gd name="connsiteY12" fmla="*/ 401320 h 1584960"/>
                <a:gd name="connsiteX13" fmla="*/ 2733040 w 3317240"/>
                <a:gd name="connsiteY13" fmla="*/ 563880 h 1584960"/>
                <a:gd name="connsiteX14" fmla="*/ 2773680 w 3317240"/>
                <a:gd name="connsiteY14" fmla="*/ 635000 h 1584960"/>
                <a:gd name="connsiteX15" fmla="*/ 2910840 w 3317240"/>
                <a:gd name="connsiteY15" fmla="*/ 792480 h 1584960"/>
                <a:gd name="connsiteX16" fmla="*/ 3235960 w 3317240"/>
                <a:gd name="connsiteY16" fmla="*/ 772160 h 1584960"/>
                <a:gd name="connsiteX17" fmla="*/ 3317240 w 3317240"/>
                <a:gd name="connsiteY17" fmla="*/ 772160 h 1584960"/>
                <a:gd name="connsiteX18" fmla="*/ 3294380 w 3317240"/>
                <a:gd name="connsiteY18" fmla="*/ 949960 h 1584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317240" h="1584960">
                  <a:moveTo>
                    <a:pt x="147320" y="1584960"/>
                  </a:moveTo>
                  <a:lnTo>
                    <a:pt x="91440" y="1209040"/>
                  </a:lnTo>
                  <a:lnTo>
                    <a:pt x="0" y="782320"/>
                  </a:lnTo>
                  <a:lnTo>
                    <a:pt x="198120" y="716280"/>
                  </a:lnTo>
                  <a:lnTo>
                    <a:pt x="121920" y="177800"/>
                  </a:lnTo>
                  <a:lnTo>
                    <a:pt x="680720" y="40640"/>
                  </a:lnTo>
                  <a:lnTo>
                    <a:pt x="711200" y="182880"/>
                  </a:lnTo>
                  <a:lnTo>
                    <a:pt x="1239520" y="0"/>
                  </a:lnTo>
                  <a:lnTo>
                    <a:pt x="1280160" y="462280"/>
                  </a:lnTo>
                  <a:lnTo>
                    <a:pt x="1574800" y="182880"/>
                  </a:lnTo>
                  <a:lnTo>
                    <a:pt x="1884680" y="497840"/>
                  </a:lnTo>
                  <a:lnTo>
                    <a:pt x="2260600" y="71120"/>
                  </a:lnTo>
                  <a:lnTo>
                    <a:pt x="2611120" y="401320"/>
                  </a:lnTo>
                  <a:lnTo>
                    <a:pt x="2733040" y="563880"/>
                  </a:lnTo>
                  <a:lnTo>
                    <a:pt x="2773680" y="635000"/>
                  </a:lnTo>
                  <a:lnTo>
                    <a:pt x="2910840" y="792480"/>
                  </a:lnTo>
                  <a:lnTo>
                    <a:pt x="3235960" y="772160"/>
                  </a:lnTo>
                  <a:lnTo>
                    <a:pt x="3317240" y="772160"/>
                  </a:lnTo>
                  <a:lnTo>
                    <a:pt x="3294380" y="9499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6" name="Freeform 3055"/>
            <p:cNvSpPr/>
            <p:nvPr/>
          </p:nvSpPr>
          <p:spPr>
            <a:xfrm>
              <a:off x="6725920" y="2092960"/>
              <a:ext cx="223520" cy="914400"/>
            </a:xfrm>
            <a:custGeom>
              <a:avLst/>
              <a:gdLst>
                <a:gd name="connsiteX0" fmla="*/ 147320 w 223520"/>
                <a:gd name="connsiteY0" fmla="*/ 0 h 914400"/>
                <a:gd name="connsiteX1" fmla="*/ 0 w 223520"/>
                <a:gd name="connsiteY1" fmla="*/ 198120 h 914400"/>
                <a:gd name="connsiteX2" fmla="*/ 223520 w 223520"/>
                <a:gd name="connsiteY2" fmla="*/ 91440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520" h="914400">
                  <a:moveTo>
                    <a:pt x="147320" y="0"/>
                  </a:moveTo>
                  <a:lnTo>
                    <a:pt x="0" y="198120"/>
                  </a:lnTo>
                  <a:lnTo>
                    <a:pt x="223520" y="914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7" name="Freeform 3056"/>
            <p:cNvSpPr/>
            <p:nvPr/>
          </p:nvSpPr>
          <p:spPr>
            <a:xfrm>
              <a:off x="6543040" y="2011680"/>
              <a:ext cx="254000" cy="751840"/>
            </a:xfrm>
            <a:custGeom>
              <a:avLst/>
              <a:gdLst>
                <a:gd name="connsiteX0" fmla="*/ 254000 w 254000"/>
                <a:gd name="connsiteY0" fmla="*/ 0 h 751840"/>
                <a:gd name="connsiteX1" fmla="*/ 0 w 254000"/>
                <a:gd name="connsiteY1" fmla="*/ 487680 h 751840"/>
                <a:gd name="connsiteX2" fmla="*/ 208280 w 254000"/>
                <a:gd name="connsiteY2" fmla="*/ 751840 h 75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000" h="751840">
                  <a:moveTo>
                    <a:pt x="254000" y="0"/>
                  </a:moveTo>
                  <a:lnTo>
                    <a:pt x="0" y="487680"/>
                  </a:lnTo>
                  <a:lnTo>
                    <a:pt x="208280" y="7518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8" name="Freeform 3057"/>
            <p:cNvSpPr/>
            <p:nvPr/>
          </p:nvSpPr>
          <p:spPr>
            <a:xfrm>
              <a:off x="6243320" y="2580640"/>
              <a:ext cx="330200" cy="944880"/>
            </a:xfrm>
            <a:custGeom>
              <a:avLst/>
              <a:gdLst>
                <a:gd name="connsiteX0" fmla="*/ 330200 w 330200"/>
                <a:gd name="connsiteY0" fmla="*/ 0 h 944880"/>
                <a:gd name="connsiteX1" fmla="*/ 0 w 330200"/>
                <a:gd name="connsiteY1" fmla="*/ 477520 h 944880"/>
                <a:gd name="connsiteX2" fmla="*/ 162560 w 330200"/>
                <a:gd name="connsiteY2" fmla="*/ 589280 h 944880"/>
                <a:gd name="connsiteX3" fmla="*/ 55880 w 330200"/>
                <a:gd name="connsiteY3" fmla="*/ 944880 h 944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200" h="944880">
                  <a:moveTo>
                    <a:pt x="330200" y="0"/>
                  </a:moveTo>
                  <a:lnTo>
                    <a:pt x="0" y="477520"/>
                  </a:lnTo>
                  <a:lnTo>
                    <a:pt x="162560" y="589280"/>
                  </a:lnTo>
                  <a:lnTo>
                    <a:pt x="55880" y="9448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59" name="Freeform 3058"/>
            <p:cNvSpPr/>
            <p:nvPr/>
          </p:nvSpPr>
          <p:spPr>
            <a:xfrm>
              <a:off x="5618480" y="1894840"/>
              <a:ext cx="650240" cy="1402080"/>
            </a:xfrm>
            <a:custGeom>
              <a:avLst/>
              <a:gdLst>
                <a:gd name="connsiteX0" fmla="*/ 406400 w 650240"/>
                <a:gd name="connsiteY0" fmla="*/ 1402080 h 1402080"/>
                <a:gd name="connsiteX1" fmla="*/ 650240 w 650240"/>
                <a:gd name="connsiteY1" fmla="*/ 1112520 h 1402080"/>
                <a:gd name="connsiteX2" fmla="*/ 15240 w 650240"/>
                <a:gd name="connsiteY2" fmla="*/ 609600 h 1402080"/>
                <a:gd name="connsiteX3" fmla="*/ 172720 w 650240"/>
                <a:gd name="connsiteY3" fmla="*/ 360680 h 1402080"/>
                <a:gd name="connsiteX4" fmla="*/ 0 w 650240"/>
                <a:gd name="connsiteY4" fmla="*/ 314960 h 1402080"/>
                <a:gd name="connsiteX5" fmla="*/ 345440 w 650240"/>
                <a:gd name="connsiteY5" fmla="*/ 0 h 1402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0240" h="1402080">
                  <a:moveTo>
                    <a:pt x="406400" y="1402080"/>
                  </a:moveTo>
                  <a:lnTo>
                    <a:pt x="650240" y="1112520"/>
                  </a:lnTo>
                  <a:lnTo>
                    <a:pt x="15240" y="609600"/>
                  </a:lnTo>
                  <a:lnTo>
                    <a:pt x="172720" y="360680"/>
                  </a:lnTo>
                  <a:lnTo>
                    <a:pt x="0" y="314960"/>
                  </a:lnTo>
                  <a:lnTo>
                    <a:pt x="345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0" name="Freeform 3059"/>
            <p:cNvSpPr/>
            <p:nvPr/>
          </p:nvSpPr>
          <p:spPr>
            <a:xfrm>
              <a:off x="5379720" y="1894840"/>
              <a:ext cx="223520" cy="320040"/>
            </a:xfrm>
            <a:custGeom>
              <a:avLst/>
              <a:gdLst>
                <a:gd name="connsiteX0" fmla="*/ 0 w 223520"/>
                <a:gd name="connsiteY0" fmla="*/ 0 h 320040"/>
                <a:gd name="connsiteX1" fmla="*/ 66040 w 223520"/>
                <a:gd name="connsiteY1" fmla="*/ 213360 h 320040"/>
                <a:gd name="connsiteX2" fmla="*/ 223520 w 223520"/>
                <a:gd name="connsiteY2" fmla="*/ 320040 h 32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520" h="320040">
                  <a:moveTo>
                    <a:pt x="0" y="0"/>
                  </a:moveTo>
                  <a:lnTo>
                    <a:pt x="66040" y="213360"/>
                  </a:lnTo>
                  <a:lnTo>
                    <a:pt x="223520" y="3200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1" name="Freeform 3060"/>
            <p:cNvSpPr/>
            <p:nvPr/>
          </p:nvSpPr>
          <p:spPr>
            <a:xfrm>
              <a:off x="5364480" y="2473960"/>
              <a:ext cx="264160" cy="340360"/>
            </a:xfrm>
            <a:custGeom>
              <a:avLst/>
              <a:gdLst>
                <a:gd name="connsiteX0" fmla="*/ 264160 w 264160"/>
                <a:gd name="connsiteY0" fmla="*/ 0 h 340360"/>
                <a:gd name="connsiteX1" fmla="*/ 0 w 264160"/>
                <a:gd name="connsiteY1" fmla="*/ 340360 h 340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4160" h="340360">
                  <a:moveTo>
                    <a:pt x="264160" y="0"/>
                  </a:moveTo>
                  <a:lnTo>
                    <a:pt x="0" y="3403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2" name="Freeform 3061"/>
            <p:cNvSpPr/>
            <p:nvPr/>
          </p:nvSpPr>
          <p:spPr>
            <a:xfrm>
              <a:off x="4775200" y="1625600"/>
              <a:ext cx="30480" cy="1107440"/>
            </a:xfrm>
            <a:custGeom>
              <a:avLst/>
              <a:gdLst>
                <a:gd name="connsiteX0" fmla="*/ 30480 w 30480"/>
                <a:gd name="connsiteY0" fmla="*/ 0 h 1107440"/>
                <a:gd name="connsiteX1" fmla="*/ 0 w 30480"/>
                <a:gd name="connsiteY1" fmla="*/ 1107440 h 110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80" h="1107440">
                  <a:moveTo>
                    <a:pt x="30480" y="0"/>
                  </a:moveTo>
                  <a:lnTo>
                    <a:pt x="0" y="11074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3" name="Freeform 3062"/>
            <p:cNvSpPr/>
            <p:nvPr/>
          </p:nvSpPr>
          <p:spPr>
            <a:xfrm>
              <a:off x="4820920" y="2204720"/>
              <a:ext cx="294640" cy="563880"/>
            </a:xfrm>
            <a:custGeom>
              <a:avLst/>
              <a:gdLst>
                <a:gd name="connsiteX0" fmla="*/ 0 w 294640"/>
                <a:gd name="connsiteY0" fmla="*/ 60960 h 563880"/>
                <a:gd name="connsiteX1" fmla="*/ 289560 w 294640"/>
                <a:gd name="connsiteY1" fmla="*/ 0 h 563880"/>
                <a:gd name="connsiteX2" fmla="*/ 294640 w 294640"/>
                <a:gd name="connsiteY2" fmla="*/ 563880 h 563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4640" h="563880">
                  <a:moveTo>
                    <a:pt x="0" y="60960"/>
                  </a:moveTo>
                  <a:lnTo>
                    <a:pt x="289560" y="0"/>
                  </a:lnTo>
                  <a:cubicBezTo>
                    <a:pt x="291253" y="187960"/>
                    <a:pt x="292947" y="375920"/>
                    <a:pt x="294640" y="563880"/>
                  </a:cubicBez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4" name="Freeform 3063"/>
            <p:cNvSpPr/>
            <p:nvPr/>
          </p:nvSpPr>
          <p:spPr>
            <a:xfrm>
              <a:off x="5105400" y="2103120"/>
              <a:ext cx="345440" cy="187960"/>
            </a:xfrm>
            <a:custGeom>
              <a:avLst/>
              <a:gdLst>
                <a:gd name="connsiteX0" fmla="*/ 0 w 345440"/>
                <a:gd name="connsiteY0" fmla="*/ 187960 h 187960"/>
                <a:gd name="connsiteX1" fmla="*/ 0 w 345440"/>
                <a:gd name="connsiteY1" fmla="*/ 187960 h 187960"/>
                <a:gd name="connsiteX2" fmla="*/ 45720 w 345440"/>
                <a:gd name="connsiteY2" fmla="*/ 157480 h 187960"/>
                <a:gd name="connsiteX3" fmla="*/ 345440 w 345440"/>
                <a:gd name="connsiteY3" fmla="*/ 0 h 187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5440" h="187960">
                  <a:moveTo>
                    <a:pt x="0" y="187960"/>
                  </a:moveTo>
                  <a:lnTo>
                    <a:pt x="0" y="187960"/>
                  </a:lnTo>
                  <a:lnTo>
                    <a:pt x="45720" y="157480"/>
                  </a:lnTo>
                  <a:lnTo>
                    <a:pt x="345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5" name="Freeform 3064"/>
            <p:cNvSpPr/>
            <p:nvPr/>
          </p:nvSpPr>
          <p:spPr>
            <a:xfrm>
              <a:off x="4191000" y="2595880"/>
              <a:ext cx="320040" cy="441960"/>
            </a:xfrm>
            <a:custGeom>
              <a:avLst/>
              <a:gdLst>
                <a:gd name="connsiteX0" fmla="*/ 0 w 320040"/>
                <a:gd name="connsiteY0" fmla="*/ 60960 h 441960"/>
                <a:gd name="connsiteX1" fmla="*/ 0 w 320040"/>
                <a:gd name="connsiteY1" fmla="*/ 60960 h 441960"/>
                <a:gd name="connsiteX2" fmla="*/ 228600 w 320040"/>
                <a:gd name="connsiteY2" fmla="*/ 0 h 441960"/>
                <a:gd name="connsiteX3" fmla="*/ 320040 w 320040"/>
                <a:gd name="connsiteY3" fmla="*/ 441960 h 4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0040" h="441960">
                  <a:moveTo>
                    <a:pt x="0" y="60960"/>
                  </a:moveTo>
                  <a:lnTo>
                    <a:pt x="0" y="60960"/>
                  </a:lnTo>
                  <a:lnTo>
                    <a:pt x="228600" y="0"/>
                  </a:lnTo>
                  <a:lnTo>
                    <a:pt x="320040" y="4419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6" name="Freeform 3065"/>
            <p:cNvSpPr/>
            <p:nvPr/>
          </p:nvSpPr>
          <p:spPr>
            <a:xfrm>
              <a:off x="6009640" y="1620520"/>
              <a:ext cx="482600" cy="1193800"/>
            </a:xfrm>
            <a:custGeom>
              <a:avLst/>
              <a:gdLst>
                <a:gd name="connsiteX0" fmla="*/ 482600 w 482600"/>
                <a:gd name="connsiteY0" fmla="*/ 0 h 1193800"/>
                <a:gd name="connsiteX1" fmla="*/ 177800 w 482600"/>
                <a:gd name="connsiteY1" fmla="*/ 487680 h 1193800"/>
                <a:gd name="connsiteX2" fmla="*/ 360680 w 482600"/>
                <a:gd name="connsiteY2" fmla="*/ 655320 h 1193800"/>
                <a:gd name="connsiteX3" fmla="*/ 0 w 482600"/>
                <a:gd name="connsiteY3" fmla="*/ 1193800 h 1193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2600" h="1193800">
                  <a:moveTo>
                    <a:pt x="482600" y="0"/>
                  </a:moveTo>
                  <a:lnTo>
                    <a:pt x="177800" y="487680"/>
                  </a:lnTo>
                  <a:lnTo>
                    <a:pt x="360680" y="655320"/>
                  </a:lnTo>
                  <a:lnTo>
                    <a:pt x="0" y="11938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7" name="Freeform 3066"/>
            <p:cNvSpPr/>
            <p:nvPr/>
          </p:nvSpPr>
          <p:spPr>
            <a:xfrm>
              <a:off x="6329680" y="2377440"/>
              <a:ext cx="238760" cy="101600"/>
            </a:xfrm>
            <a:custGeom>
              <a:avLst/>
              <a:gdLst>
                <a:gd name="connsiteX0" fmla="*/ 0 w 238760"/>
                <a:gd name="connsiteY0" fmla="*/ 0 h 101600"/>
                <a:gd name="connsiteX1" fmla="*/ 238760 w 238760"/>
                <a:gd name="connsiteY1" fmla="*/ 10160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760" h="101600">
                  <a:moveTo>
                    <a:pt x="0" y="0"/>
                  </a:moveTo>
                  <a:lnTo>
                    <a:pt x="238760" y="1016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8" name="Freeform 3067"/>
            <p:cNvSpPr/>
            <p:nvPr/>
          </p:nvSpPr>
          <p:spPr>
            <a:xfrm>
              <a:off x="6187440" y="2529840"/>
              <a:ext cx="325120" cy="198120"/>
            </a:xfrm>
            <a:custGeom>
              <a:avLst/>
              <a:gdLst>
                <a:gd name="connsiteX0" fmla="*/ 0 w 325120"/>
                <a:gd name="connsiteY0" fmla="*/ 0 h 198120"/>
                <a:gd name="connsiteX1" fmla="*/ 325120 w 325120"/>
                <a:gd name="connsiteY1" fmla="*/ 19812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5120" h="198120">
                  <a:moveTo>
                    <a:pt x="0" y="0"/>
                  </a:moveTo>
                  <a:lnTo>
                    <a:pt x="325120" y="1981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69" name="Freeform 3068"/>
            <p:cNvSpPr/>
            <p:nvPr/>
          </p:nvSpPr>
          <p:spPr>
            <a:xfrm>
              <a:off x="5765800" y="2286000"/>
              <a:ext cx="558800" cy="86360"/>
            </a:xfrm>
            <a:custGeom>
              <a:avLst/>
              <a:gdLst>
                <a:gd name="connsiteX0" fmla="*/ 0 w 558800"/>
                <a:gd name="connsiteY0" fmla="*/ 0 h 86360"/>
                <a:gd name="connsiteX1" fmla="*/ 558800 w 558800"/>
                <a:gd name="connsiteY1" fmla="*/ 86360 h 86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8800" h="86360">
                  <a:moveTo>
                    <a:pt x="0" y="0"/>
                  </a:moveTo>
                  <a:lnTo>
                    <a:pt x="558800" y="863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0" name="Freeform 3069"/>
            <p:cNvSpPr/>
            <p:nvPr/>
          </p:nvSpPr>
          <p:spPr>
            <a:xfrm>
              <a:off x="6375400" y="1813560"/>
              <a:ext cx="314960" cy="452120"/>
            </a:xfrm>
            <a:custGeom>
              <a:avLst/>
              <a:gdLst>
                <a:gd name="connsiteX0" fmla="*/ 314960 w 314960"/>
                <a:gd name="connsiteY0" fmla="*/ 0 h 452120"/>
                <a:gd name="connsiteX1" fmla="*/ 0 w 314960"/>
                <a:gd name="connsiteY1" fmla="*/ 452120 h 45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4960" h="452120">
                  <a:moveTo>
                    <a:pt x="314960" y="0"/>
                  </a:moveTo>
                  <a:lnTo>
                    <a:pt x="0" y="4521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1" name="Freeform 3070"/>
            <p:cNvSpPr/>
            <p:nvPr/>
          </p:nvSpPr>
          <p:spPr>
            <a:xfrm>
              <a:off x="5877560" y="1920240"/>
              <a:ext cx="314960" cy="381000"/>
            </a:xfrm>
            <a:custGeom>
              <a:avLst/>
              <a:gdLst>
                <a:gd name="connsiteX0" fmla="*/ 101600 w 314960"/>
                <a:gd name="connsiteY0" fmla="*/ 0 h 381000"/>
                <a:gd name="connsiteX1" fmla="*/ 314960 w 314960"/>
                <a:gd name="connsiteY1" fmla="*/ 203200 h 381000"/>
                <a:gd name="connsiteX2" fmla="*/ 0 w 314960"/>
                <a:gd name="connsiteY2" fmla="*/ 38100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960" h="381000">
                  <a:moveTo>
                    <a:pt x="101600" y="0"/>
                  </a:moveTo>
                  <a:lnTo>
                    <a:pt x="314960" y="203200"/>
                  </a:lnTo>
                  <a:lnTo>
                    <a:pt x="0" y="3810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2" name="Freeform 3071"/>
            <p:cNvSpPr/>
            <p:nvPr/>
          </p:nvSpPr>
          <p:spPr>
            <a:xfrm>
              <a:off x="6781800" y="1447800"/>
              <a:ext cx="1681480" cy="543560"/>
            </a:xfrm>
            <a:custGeom>
              <a:avLst/>
              <a:gdLst>
                <a:gd name="connsiteX0" fmla="*/ 0 w 1681480"/>
                <a:gd name="connsiteY0" fmla="*/ 441960 h 543560"/>
                <a:gd name="connsiteX1" fmla="*/ 0 w 1681480"/>
                <a:gd name="connsiteY1" fmla="*/ 441960 h 543560"/>
                <a:gd name="connsiteX2" fmla="*/ 0 w 1681480"/>
                <a:gd name="connsiteY2" fmla="*/ 391160 h 543560"/>
                <a:gd name="connsiteX3" fmla="*/ 15240 w 1681480"/>
                <a:gd name="connsiteY3" fmla="*/ 172720 h 543560"/>
                <a:gd name="connsiteX4" fmla="*/ 411480 w 1681480"/>
                <a:gd name="connsiteY4" fmla="*/ 0 h 543560"/>
                <a:gd name="connsiteX5" fmla="*/ 695960 w 1681480"/>
                <a:gd name="connsiteY5" fmla="*/ 543560 h 543560"/>
                <a:gd name="connsiteX6" fmla="*/ 1681480 w 1681480"/>
                <a:gd name="connsiteY6" fmla="*/ 274320 h 543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1480" h="543560">
                  <a:moveTo>
                    <a:pt x="0" y="441960"/>
                  </a:moveTo>
                  <a:lnTo>
                    <a:pt x="0" y="441960"/>
                  </a:lnTo>
                  <a:lnTo>
                    <a:pt x="0" y="391160"/>
                  </a:lnTo>
                  <a:lnTo>
                    <a:pt x="15240" y="172720"/>
                  </a:lnTo>
                  <a:lnTo>
                    <a:pt x="411480" y="0"/>
                  </a:lnTo>
                  <a:lnTo>
                    <a:pt x="695960" y="543560"/>
                  </a:lnTo>
                  <a:lnTo>
                    <a:pt x="1681480" y="2743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3" name="Freeform 3072"/>
            <p:cNvSpPr/>
            <p:nvPr/>
          </p:nvSpPr>
          <p:spPr>
            <a:xfrm>
              <a:off x="8209280" y="1457960"/>
              <a:ext cx="863600" cy="1107440"/>
            </a:xfrm>
            <a:custGeom>
              <a:avLst/>
              <a:gdLst>
                <a:gd name="connsiteX0" fmla="*/ 0 w 863600"/>
                <a:gd name="connsiteY0" fmla="*/ 624840 h 1107440"/>
                <a:gd name="connsiteX1" fmla="*/ 543560 w 863600"/>
                <a:gd name="connsiteY1" fmla="*/ 1107440 h 1107440"/>
                <a:gd name="connsiteX2" fmla="*/ 772160 w 863600"/>
                <a:gd name="connsiteY2" fmla="*/ 751840 h 1107440"/>
                <a:gd name="connsiteX3" fmla="*/ 863600 w 863600"/>
                <a:gd name="connsiteY3" fmla="*/ 396240 h 1107440"/>
                <a:gd name="connsiteX4" fmla="*/ 690880 w 863600"/>
                <a:gd name="connsiteY4" fmla="*/ 0 h 1107440"/>
                <a:gd name="connsiteX5" fmla="*/ 472440 w 863600"/>
                <a:gd name="connsiteY5" fmla="*/ 172720 h 110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3600" h="1107440">
                  <a:moveTo>
                    <a:pt x="0" y="624840"/>
                  </a:moveTo>
                  <a:lnTo>
                    <a:pt x="543560" y="1107440"/>
                  </a:lnTo>
                  <a:lnTo>
                    <a:pt x="772160" y="751840"/>
                  </a:lnTo>
                  <a:lnTo>
                    <a:pt x="863600" y="396240"/>
                  </a:lnTo>
                  <a:lnTo>
                    <a:pt x="690880" y="0"/>
                  </a:lnTo>
                  <a:lnTo>
                    <a:pt x="472440" y="1727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4" name="Freeform 3073"/>
            <p:cNvSpPr/>
            <p:nvPr/>
          </p:nvSpPr>
          <p:spPr>
            <a:xfrm>
              <a:off x="7259320" y="1341120"/>
              <a:ext cx="833120" cy="502920"/>
            </a:xfrm>
            <a:custGeom>
              <a:avLst/>
              <a:gdLst>
                <a:gd name="connsiteX0" fmla="*/ 0 w 833120"/>
                <a:gd name="connsiteY0" fmla="*/ 233680 h 502920"/>
                <a:gd name="connsiteX1" fmla="*/ 411480 w 833120"/>
                <a:gd name="connsiteY1" fmla="*/ 0 h 502920"/>
                <a:gd name="connsiteX2" fmla="*/ 833120 w 833120"/>
                <a:gd name="connsiteY2" fmla="*/ 502920 h 50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3120" h="502920">
                  <a:moveTo>
                    <a:pt x="0" y="233680"/>
                  </a:moveTo>
                  <a:lnTo>
                    <a:pt x="411480" y="0"/>
                  </a:lnTo>
                  <a:lnTo>
                    <a:pt x="833120" y="50292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5" name="Freeform 3074"/>
            <p:cNvSpPr/>
            <p:nvPr/>
          </p:nvSpPr>
          <p:spPr>
            <a:xfrm>
              <a:off x="7467600" y="1828800"/>
              <a:ext cx="1615440" cy="878840"/>
            </a:xfrm>
            <a:custGeom>
              <a:avLst/>
              <a:gdLst>
                <a:gd name="connsiteX0" fmla="*/ 0 w 1615440"/>
                <a:gd name="connsiteY0" fmla="*/ 878840 h 878840"/>
                <a:gd name="connsiteX1" fmla="*/ 345440 w 1615440"/>
                <a:gd name="connsiteY1" fmla="*/ 802640 h 878840"/>
                <a:gd name="connsiteX2" fmla="*/ 1173480 w 1615440"/>
                <a:gd name="connsiteY2" fmla="*/ 269240 h 878840"/>
                <a:gd name="connsiteX3" fmla="*/ 1615440 w 1615440"/>
                <a:gd name="connsiteY3" fmla="*/ 0 h 878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5440" h="878840">
                  <a:moveTo>
                    <a:pt x="0" y="878840"/>
                  </a:moveTo>
                  <a:lnTo>
                    <a:pt x="345440" y="802640"/>
                  </a:lnTo>
                  <a:lnTo>
                    <a:pt x="1173480" y="269240"/>
                  </a:lnTo>
                  <a:lnTo>
                    <a:pt x="16154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6" name="Freeform 3075"/>
            <p:cNvSpPr/>
            <p:nvPr/>
          </p:nvSpPr>
          <p:spPr>
            <a:xfrm>
              <a:off x="8001000" y="2479040"/>
              <a:ext cx="675640" cy="279400"/>
            </a:xfrm>
            <a:custGeom>
              <a:avLst/>
              <a:gdLst>
                <a:gd name="connsiteX0" fmla="*/ 0 w 675640"/>
                <a:gd name="connsiteY0" fmla="*/ 50800 h 279400"/>
                <a:gd name="connsiteX1" fmla="*/ 0 w 675640"/>
                <a:gd name="connsiteY1" fmla="*/ 50800 h 279400"/>
                <a:gd name="connsiteX2" fmla="*/ 518160 w 675640"/>
                <a:gd name="connsiteY2" fmla="*/ 279400 h 279400"/>
                <a:gd name="connsiteX3" fmla="*/ 675640 w 675640"/>
                <a:gd name="connsiteY3" fmla="*/ 0 h 27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5640" h="279400">
                  <a:moveTo>
                    <a:pt x="0" y="50800"/>
                  </a:moveTo>
                  <a:lnTo>
                    <a:pt x="0" y="50800"/>
                  </a:lnTo>
                  <a:lnTo>
                    <a:pt x="518160" y="279400"/>
                  </a:lnTo>
                  <a:lnTo>
                    <a:pt x="675640" y="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7" name="Freeform 3076"/>
            <p:cNvSpPr/>
            <p:nvPr/>
          </p:nvSpPr>
          <p:spPr>
            <a:xfrm>
              <a:off x="8620760" y="2865120"/>
              <a:ext cx="965200" cy="767080"/>
            </a:xfrm>
            <a:custGeom>
              <a:avLst/>
              <a:gdLst>
                <a:gd name="connsiteX0" fmla="*/ 563880 w 965200"/>
                <a:gd name="connsiteY0" fmla="*/ 182880 h 767080"/>
                <a:gd name="connsiteX1" fmla="*/ 330200 w 965200"/>
                <a:gd name="connsiteY1" fmla="*/ 0 h 767080"/>
                <a:gd name="connsiteX2" fmla="*/ 0 w 965200"/>
                <a:gd name="connsiteY2" fmla="*/ 391160 h 767080"/>
                <a:gd name="connsiteX3" fmla="*/ 208280 w 965200"/>
                <a:gd name="connsiteY3" fmla="*/ 604520 h 767080"/>
                <a:gd name="connsiteX4" fmla="*/ 314960 w 965200"/>
                <a:gd name="connsiteY4" fmla="*/ 462280 h 767080"/>
                <a:gd name="connsiteX5" fmla="*/ 777240 w 965200"/>
                <a:gd name="connsiteY5" fmla="*/ 767080 h 767080"/>
                <a:gd name="connsiteX6" fmla="*/ 965200 w 965200"/>
                <a:gd name="connsiteY6" fmla="*/ 548640 h 767080"/>
                <a:gd name="connsiteX7" fmla="*/ 563880 w 965200"/>
                <a:gd name="connsiteY7" fmla="*/ 182880 h 767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5200" h="767080">
                  <a:moveTo>
                    <a:pt x="563880" y="182880"/>
                  </a:moveTo>
                  <a:lnTo>
                    <a:pt x="330200" y="0"/>
                  </a:lnTo>
                  <a:lnTo>
                    <a:pt x="0" y="391160"/>
                  </a:lnTo>
                  <a:lnTo>
                    <a:pt x="208280" y="604520"/>
                  </a:lnTo>
                  <a:lnTo>
                    <a:pt x="314960" y="462280"/>
                  </a:lnTo>
                  <a:lnTo>
                    <a:pt x="777240" y="767080"/>
                  </a:lnTo>
                  <a:lnTo>
                    <a:pt x="965200" y="548640"/>
                  </a:lnTo>
                  <a:lnTo>
                    <a:pt x="563880" y="182880"/>
                  </a:lnTo>
                  <a:close/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8" name="Freeform 3077"/>
            <p:cNvSpPr/>
            <p:nvPr/>
          </p:nvSpPr>
          <p:spPr>
            <a:xfrm>
              <a:off x="8072120" y="3454400"/>
              <a:ext cx="726440" cy="914400"/>
            </a:xfrm>
            <a:custGeom>
              <a:avLst/>
              <a:gdLst>
                <a:gd name="connsiteX0" fmla="*/ 726440 w 726440"/>
                <a:gd name="connsiteY0" fmla="*/ 0 h 914400"/>
                <a:gd name="connsiteX1" fmla="*/ 203200 w 726440"/>
                <a:gd name="connsiteY1" fmla="*/ 543560 h 914400"/>
                <a:gd name="connsiteX2" fmla="*/ 0 w 726440"/>
                <a:gd name="connsiteY2" fmla="*/ 91440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6440" h="914400">
                  <a:moveTo>
                    <a:pt x="726440" y="0"/>
                  </a:moveTo>
                  <a:lnTo>
                    <a:pt x="203200" y="543560"/>
                  </a:lnTo>
                  <a:lnTo>
                    <a:pt x="0" y="91440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79" name="Freeform 3078"/>
            <p:cNvSpPr/>
            <p:nvPr/>
          </p:nvSpPr>
          <p:spPr>
            <a:xfrm>
              <a:off x="8448040" y="3855720"/>
              <a:ext cx="482600" cy="335280"/>
            </a:xfrm>
            <a:custGeom>
              <a:avLst/>
              <a:gdLst>
                <a:gd name="connsiteX0" fmla="*/ 0 w 482600"/>
                <a:gd name="connsiteY0" fmla="*/ 0 h 335280"/>
                <a:gd name="connsiteX1" fmla="*/ 482600 w 482600"/>
                <a:gd name="connsiteY1" fmla="*/ 335280 h 335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2600" h="335280">
                  <a:moveTo>
                    <a:pt x="0" y="0"/>
                  </a:moveTo>
                  <a:lnTo>
                    <a:pt x="482600" y="33528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0" name="Freeform 3079"/>
            <p:cNvSpPr/>
            <p:nvPr/>
          </p:nvSpPr>
          <p:spPr>
            <a:xfrm>
              <a:off x="8630920" y="3667760"/>
              <a:ext cx="350520" cy="213360"/>
            </a:xfrm>
            <a:custGeom>
              <a:avLst/>
              <a:gdLst>
                <a:gd name="connsiteX0" fmla="*/ 0 w 350520"/>
                <a:gd name="connsiteY0" fmla="*/ 0 h 213360"/>
                <a:gd name="connsiteX1" fmla="*/ 350520 w 350520"/>
                <a:gd name="connsiteY1" fmla="*/ 213360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0520" h="213360">
                  <a:moveTo>
                    <a:pt x="0" y="0"/>
                  </a:moveTo>
                  <a:lnTo>
                    <a:pt x="350520" y="2133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1" name="Freeform 3080"/>
            <p:cNvSpPr/>
            <p:nvPr/>
          </p:nvSpPr>
          <p:spPr>
            <a:xfrm>
              <a:off x="7879080" y="3139440"/>
              <a:ext cx="762000" cy="574040"/>
            </a:xfrm>
            <a:custGeom>
              <a:avLst/>
              <a:gdLst>
                <a:gd name="connsiteX0" fmla="*/ 0 w 762000"/>
                <a:gd name="connsiteY0" fmla="*/ 574040 h 574040"/>
                <a:gd name="connsiteX1" fmla="*/ 614680 w 762000"/>
                <a:gd name="connsiteY1" fmla="*/ 0 h 574040"/>
                <a:gd name="connsiteX2" fmla="*/ 762000 w 762000"/>
                <a:gd name="connsiteY2" fmla="*/ 111760 h 57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2000" h="574040">
                  <a:moveTo>
                    <a:pt x="0" y="574040"/>
                  </a:moveTo>
                  <a:lnTo>
                    <a:pt x="614680" y="0"/>
                  </a:lnTo>
                  <a:lnTo>
                    <a:pt x="762000" y="1117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2" name="Freeform 3081"/>
            <p:cNvSpPr/>
            <p:nvPr/>
          </p:nvSpPr>
          <p:spPr>
            <a:xfrm>
              <a:off x="8143240" y="3474720"/>
              <a:ext cx="370840" cy="264160"/>
            </a:xfrm>
            <a:custGeom>
              <a:avLst/>
              <a:gdLst>
                <a:gd name="connsiteX0" fmla="*/ 0 w 370840"/>
                <a:gd name="connsiteY0" fmla="*/ 0 h 264160"/>
                <a:gd name="connsiteX1" fmla="*/ 370840 w 370840"/>
                <a:gd name="connsiteY1" fmla="*/ 264160 h 264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0840" h="264160">
                  <a:moveTo>
                    <a:pt x="0" y="0"/>
                  </a:moveTo>
                  <a:lnTo>
                    <a:pt x="370840" y="26416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83" name="Freeform 3082"/>
            <p:cNvSpPr/>
            <p:nvPr/>
          </p:nvSpPr>
          <p:spPr>
            <a:xfrm>
              <a:off x="7386320" y="2814320"/>
              <a:ext cx="929640" cy="523240"/>
            </a:xfrm>
            <a:custGeom>
              <a:avLst/>
              <a:gdLst>
                <a:gd name="connsiteX0" fmla="*/ 0 w 929640"/>
                <a:gd name="connsiteY0" fmla="*/ 0 h 523240"/>
                <a:gd name="connsiteX1" fmla="*/ 345440 w 929640"/>
                <a:gd name="connsiteY1" fmla="*/ 396240 h 523240"/>
                <a:gd name="connsiteX2" fmla="*/ 614680 w 929640"/>
                <a:gd name="connsiteY2" fmla="*/ 233680 h 523240"/>
                <a:gd name="connsiteX3" fmla="*/ 929640 w 929640"/>
                <a:gd name="connsiteY3" fmla="*/ 523240 h 523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640" h="523240">
                  <a:moveTo>
                    <a:pt x="0" y="0"/>
                  </a:moveTo>
                  <a:lnTo>
                    <a:pt x="345440" y="396240"/>
                  </a:lnTo>
                  <a:lnTo>
                    <a:pt x="614680" y="233680"/>
                  </a:lnTo>
                  <a:lnTo>
                    <a:pt x="929640" y="523240"/>
                  </a:lnTo>
                </a:path>
              </a:pathLst>
            </a:custGeom>
            <a:noFill/>
            <a:ln w="38100">
              <a:solidFill>
                <a:srgbClr val="3366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084" name="TextBox 3083"/>
          <p:cNvSpPr txBox="1"/>
          <p:nvPr/>
        </p:nvSpPr>
        <p:spPr>
          <a:xfrm>
            <a:off x="4760647" y="3212186"/>
            <a:ext cx="1799393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Beaumont</a:t>
            </a:r>
          </a:p>
        </p:txBody>
      </p:sp>
      <p:sp>
        <p:nvSpPr>
          <p:cNvPr id="850" name="Freeform 849"/>
          <p:cNvSpPr/>
          <p:nvPr/>
        </p:nvSpPr>
        <p:spPr>
          <a:xfrm>
            <a:off x="8122920" y="647700"/>
            <a:ext cx="792480" cy="556260"/>
          </a:xfrm>
          <a:custGeom>
            <a:avLst/>
            <a:gdLst>
              <a:gd name="connsiteX0" fmla="*/ 0 w 792480"/>
              <a:gd name="connsiteY0" fmla="*/ 403860 h 556260"/>
              <a:gd name="connsiteX1" fmla="*/ 556260 w 792480"/>
              <a:gd name="connsiteY1" fmla="*/ 556260 h 556260"/>
              <a:gd name="connsiteX2" fmla="*/ 792480 w 792480"/>
              <a:gd name="connsiteY2" fmla="*/ 304800 h 556260"/>
              <a:gd name="connsiteX3" fmla="*/ 525780 w 792480"/>
              <a:gd name="connsiteY3" fmla="*/ 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480" h="556260">
                <a:moveTo>
                  <a:pt x="0" y="403860"/>
                </a:moveTo>
                <a:lnTo>
                  <a:pt x="556260" y="556260"/>
                </a:lnTo>
                <a:lnTo>
                  <a:pt x="792480" y="304800"/>
                </a:lnTo>
                <a:lnTo>
                  <a:pt x="5257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1" name="Freeform 850"/>
          <p:cNvSpPr/>
          <p:nvPr/>
        </p:nvSpPr>
        <p:spPr>
          <a:xfrm>
            <a:off x="9037320" y="746760"/>
            <a:ext cx="4069080" cy="693420"/>
          </a:xfrm>
          <a:custGeom>
            <a:avLst/>
            <a:gdLst>
              <a:gd name="connsiteX0" fmla="*/ 0 w 3870960"/>
              <a:gd name="connsiteY0" fmla="*/ 693420 h 693420"/>
              <a:gd name="connsiteX1" fmla="*/ 312420 w 3870960"/>
              <a:gd name="connsiteY1" fmla="*/ 655320 h 693420"/>
              <a:gd name="connsiteX2" fmla="*/ 495300 w 3870960"/>
              <a:gd name="connsiteY2" fmla="*/ 327660 h 693420"/>
              <a:gd name="connsiteX3" fmla="*/ 967740 w 3870960"/>
              <a:gd name="connsiteY3" fmla="*/ 342900 h 693420"/>
              <a:gd name="connsiteX4" fmla="*/ 1272540 w 3870960"/>
              <a:gd name="connsiteY4" fmla="*/ 129540 h 693420"/>
              <a:gd name="connsiteX5" fmla="*/ 2171700 w 3870960"/>
              <a:gd name="connsiteY5" fmla="*/ 0 h 693420"/>
              <a:gd name="connsiteX6" fmla="*/ 2514600 w 3870960"/>
              <a:gd name="connsiteY6" fmla="*/ 182880 h 693420"/>
              <a:gd name="connsiteX7" fmla="*/ 3009900 w 3870960"/>
              <a:gd name="connsiteY7" fmla="*/ 99060 h 693420"/>
              <a:gd name="connsiteX8" fmla="*/ 3444240 w 3870960"/>
              <a:gd name="connsiteY8" fmla="*/ 381000 h 693420"/>
              <a:gd name="connsiteX9" fmla="*/ 3870960 w 3870960"/>
              <a:gd name="connsiteY9" fmla="*/ 419100 h 693420"/>
              <a:gd name="connsiteX0" fmla="*/ 0 w 4069080"/>
              <a:gd name="connsiteY0" fmla="*/ 693420 h 693420"/>
              <a:gd name="connsiteX1" fmla="*/ 312420 w 4069080"/>
              <a:gd name="connsiteY1" fmla="*/ 655320 h 693420"/>
              <a:gd name="connsiteX2" fmla="*/ 495300 w 4069080"/>
              <a:gd name="connsiteY2" fmla="*/ 327660 h 693420"/>
              <a:gd name="connsiteX3" fmla="*/ 967740 w 4069080"/>
              <a:gd name="connsiteY3" fmla="*/ 342900 h 693420"/>
              <a:gd name="connsiteX4" fmla="*/ 1272540 w 4069080"/>
              <a:gd name="connsiteY4" fmla="*/ 129540 h 693420"/>
              <a:gd name="connsiteX5" fmla="*/ 2171700 w 4069080"/>
              <a:gd name="connsiteY5" fmla="*/ 0 h 693420"/>
              <a:gd name="connsiteX6" fmla="*/ 2514600 w 4069080"/>
              <a:gd name="connsiteY6" fmla="*/ 182880 h 693420"/>
              <a:gd name="connsiteX7" fmla="*/ 3009900 w 4069080"/>
              <a:gd name="connsiteY7" fmla="*/ 99060 h 693420"/>
              <a:gd name="connsiteX8" fmla="*/ 3444240 w 4069080"/>
              <a:gd name="connsiteY8" fmla="*/ 381000 h 693420"/>
              <a:gd name="connsiteX9" fmla="*/ 4069080 w 4069080"/>
              <a:gd name="connsiteY9" fmla="*/ 57150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69080" h="693420">
                <a:moveTo>
                  <a:pt x="0" y="693420"/>
                </a:moveTo>
                <a:lnTo>
                  <a:pt x="312420" y="655320"/>
                </a:lnTo>
                <a:lnTo>
                  <a:pt x="495300" y="327660"/>
                </a:lnTo>
                <a:lnTo>
                  <a:pt x="967740" y="342900"/>
                </a:lnTo>
                <a:lnTo>
                  <a:pt x="1272540" y="129540"/>
                </a:lnTo>
                <a:lnTo>
                  <a:pt x="2171700" y="0"/>
                </a:lnTo>
                <a:lnTo>
                  <a:pt x="2514600" y="182880"/>
                </a:lnTo>
                <a:lnTo>
                  <a:pt x="3009900" y="99060"/>
                </a:lnTo>
                <a:lnTo>
                  <a:pt x="3444240" y="381000"/>
                </a:lnTo>
                <a:lnTo>
                  <a:pt x="4069080" y="5715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2" name="Freeform 851"/>
          <p:cNvSpPr/>
          <p:nvPr/>
        </p:nvSpPr>
        <p:spPr>
          <a:xfrm>
            <a:off x="11887200" y="861060"/>
            <a:ext cx="152400" cy="1371600"/>
          </a:xfrm>
          <a:custGeom>
            <a:avLst/>
            <a:gdLst>
              <a:gd name="connsiteX0" fmla="*/ 0 w 152400"/>
              <a:gd name="connsiteY0" fmla="*/ 1371600 h 1371600"/>
              <a:gd name="connsiteX1" fmla="*/ 0 w 152400"/>
              <a:gd name="connsiteY1" fmla="*/ 1371600 h 1371600"/>
              <a:gd name="connsiteX2" fmla="*/ 22860 w 152400"/>
              <a:gd name="connsiteY2" fmla="*/ 1310640 h 1371600"/>
              <a:gd name="connsiteX3" fmla="*/ 152400 w 152400"/>
              <a:gd name="connsiteY3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400" h="1371600">
                <a:moveTo>
                  <a:pt x="0" y="1371600"/>
                </a:moveTo>
                <a:lnTo>
                  <a:pt x="0" y="1371600"/>
                </a:lnTo>
                <a:lnTo>
                  <a:pt x="22860" y="1310640"/>
                </a:lnTo>
                <a:lnTo>
                  <a:pt x="1524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3" name="Freeform 852"/>
          <p:cNvSpPr/>
          <p:nvPr/>
        </p:nvSpPr>
        <p:spPr>
          <a:xfrm>
            <a:off x="11993880" y="1600200"/>
            <a:ext cx="464820" cy="152400"/>
          </a:xfrm>
          <a:custGeom>
            <a:avLst/>
            <a:gdLst>
              <a:gd name="connsiteX0" fmla="*/ 464820 w 464820"/>
              <a:gd name="connsiteY0" fmla="*/ 152400 h 152400"/>
              <a:gd name="connsiteX1" fmla="*/ 464820 w 464820"/>
              <a:gd name="connsiteY1" fmla="*/ 152400 h 152400"/>
              <a:gd name="connsiteX2" fmla="*/ 0 w 464820"/>
              <a:gd name="connsiteY2" fmla="*/ 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820" h="152400">
                <a:moveTo>
                  <a:pt x="464820" y="152400"/>
                </a:moveTo>
                <a:lnTo>
                  <a:pt x="464820" y="1524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4" name="Freeform 853"/>
          <p:cNvSpPr/>
          <p:nvPr/>
        </p:nvSpPr>
        <p:spPr>
          <a:xfrm>
            <a:off x="18864300" y="8793258"/>
            <a:ext cx="785150" cy="2482481"/>
          </a:xfrm>
          <a:custGeom>
            <a:avLst/>
            <a:gdLst>
              <a:gd name="connsiteX0" fmla="*/ 251460 w 762000"/>
              <a:gd name="connsiteY0" fmla="*/ 0 h 2308860"/>
              <a:gd name="connsiteX1" fmla="*/ 0 w 762000"/>
              <a:gd name="connsiteY1" fmla="*/ 2308860 h 2308860"/>
              <a:gd name="connsiteX2" fmla="*/ 762000 w 762000"/>
              <a:gd name="connsiteY2" fmla="*/ 2194560 h 2308860"/>
              <a:gd name="connsiteX0" fmla="*/ 124138 w 762000"/>
              <a:gd name="connsiteY0" fmla="*/ 0 h 2528779"/>
              <a:gd name="connsiteX1" fmla="*/ 0 w 762000"/>
              <a:gd name="connsiteY1" fmla="*/ 2528779 h 2528779"/>
              <a:gd name="connsiteX2" fmla="*/ 762000 w 762000"/>
              <a:gd name="connsiteY2" fmla="*/ 2414479 h 2528779"/>
              <a:gd name="connsiteX0" fmla="*/ 124138 w 900896"/>
              <a:gd name="connsiteY0" fmla="*/ 0 h 2528779"/>
              <a:gd name="connsiteX1" fmla="*/ 0 w 900896"/>
              <a:gd name="connsiteY1" fmla="*/ 2528779 h 2528779"/>
              <a:gd name="connsiteX2" fmla="*/ 900896 w 900896"/>
              <a:gd name="connsiteY2" fmla="*/ 2321881 h 2528779"/>
              <a:gd name="connsiteX0" fmla="*/ 8392 w 785150"/>
              <a:gd name="connsiteY0" fmla="*/ 0 h 2551929"/>
              <a:gd name="connsiteX1" fmla="*/ 0 w 785150"/>
              <a:gd name="connsiteY1" fmla="*/ 2551929 h 2551929"/>
              <a:gd name="connsiteX2" fmla="*/ 785150 w 785150"/>
              <a:gd name="connsiteY2" fmla="*/ 2321881 h 2551929"/>
              <a:gd name="connsiteX0" fmla="*/ 31542 w 785150"/>
              <a:gd name="connsiteY0" fmla="*/ 0 h 2482481"/>
              <a:gd name="connsiteX1" fmla="*/ 0 w 785150"/>
              <a:gd name="connsiteY1" fmla="*/ 2482481 h 2482481"/>
              <a:gd name="connsiteX2" fmla="*/ 785150 w 785150"/>
              <a:gd name="connsiteY2" fmla="*/ 2252433 h 2482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5150" h="2482481">
                <a:moveTo>
                  <a:pt x="31542" y="0"/>
                </a:moveTo>
                <a:cubicBezTo>
                  <a:pt x="28745" y="850643"/>
                  <a:pt x="2797" y="1631838"/>
                  <a:pt x="0" y="2482481"/>
                </a:cubicBezTo>
                <a:lnTo>
                  <a:pt x="785150" y="2252433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5" name="Freeform 854"/>
          <p:cNvSpPr/>
          <p:nvPr/>
        </p:nvSpPr>
        <p:spPr>
          <a:xfrm>
            <a:off x="9265920" y="1866900"/>
            <a:ext cx="2651760" cy="91440"/>
          </a:xfrm>
          <a:custGeom>
            <a:avLst/>
            <a:gdLst>
              <a:gd name="connsiteX0" fmla="*/ 0 w 2651760"/>
              <a:gd name="connsiteY0" fmla="*/ 0 h 91440"/>
              <a:gd name="connsiteX1" fmla="*/ 2651760 w 265176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51760" h="91440">
                <a:moveTo>
                  <a:pt x="0" y="0"/>
                </a:moveTo>
                <a:lnTo>
                  <a:pt x="2651760" y="91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6" name="Freeform 855"/>
          <p:cNvSpPr/>
          <p:nvPr/>
        </p:nvSpPr>
        <p:spPr>
          <a:xfrm>
            <a:off x="11391900" y="922020"/>
            <a:ext cx="121920" cy="1013460"/>
          </a:xfrm>
          <a:custGeom>
            <a:avLst/>
            <a:gdLst>
              <a:gd name="connsiteX0" fmla="*/ 0 w 121920"/>
              <a:gd name="connsiteY0" fmla="*/ 1013460 h 1013460"/>
              <a:gd name="connsiteX1" fmla="*/ 121920 w 121920"/>
              <a:gd name="connsiteY1" fmla="*/ 0 h 1013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1013460">
                <a:moveTo>
                  <a:pt x="0" y="1013460"/>
                </a:moveTo>
                <a:lnTo>
                  <a:pt x="1219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7" name="Freeform 856"/>
          <p:cNvSpPr/>
          <p:nvPr/>
        </p:nvSpPr>
        <p:spPr>
          <a:xfrm>
            <a:off x="10408920" y="762000"/>
            <a:ext cx="777240" cy="1158240"/>
          </a:xfrm>
          <a:custGeom>
            <a:avLst/>
            <a:gdLst>
              <a:gd name="connsiteX0" fmla="*/ 777240 w 777240"/>
              <a:gd name="connsiteY0" fmla="*/ 0 h 1158240"/>
              <a:gd name="connsiteX1" fmla="*/ 541020 w 777240"/>
              <a:gd name="connsiteY1" fmla="*/ 464820 h 1158240"/>
              <a:gd name="connsiteX2" fmla="*/ 0 w 777240"/>
              <a:gd name="connsiteY2" fmla="*/ 655320 h 1158240"/>
              <a:gd name="connsiteX3" fmla="*/ 228600 w 777240"/>
              <a:gd name="connsiteY3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240" h="1158240">
                <a:moveTo>
                  <a:pt x="777240" y="0"/>
                </a:moveTo>
                <a:lnTo>
                  <a:pt x="541020" y="464820"/>
                </a:lnTo>
                <a:lnTo>
                  <a:pt x="0" y="655320"/>
                </a:lnTo>
                <a:lnTo>
                  <a:pt x="228600" y="11582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8" name="Freeform 857"/>
          <p:cNvSpPr/>
          <p:nvPr/>
        </p:nvSpPr>
        <p:spPr>
          <a:xfrm>
            <a:off x="9829800" y="2407920"/>
            <a:ext cx="1691640" cy="205740"/>
          </a:xfrm>
          <a:custGeom>
            <a:avLst/>
            <a:gdLst>
              <a:gd name="connsiteX0" fmla="*/ 0 w 1691640"/>
              <a:gd name="connsiteY0" fmla="*/ 0 h 205740"/>
              <a:gd name="connsiteX1" fmla="*/ 1691640 w 169164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91640" h="205740">
                <a:moveTo>
                  <a:pt x="0" y="0"/>
                </a:moveTo>
                <a:lnTo>
                  <a:pt x="1691640" y="205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9" name="Freeform 858"/>
          <p:cNvSpPr/>
          <p:nvPr/>
        </p:nvSpPr>
        <p:spPr>
          <a:xfrm>
            <a:off x="9144000" y="2308860"/>
            <a:ext cx="1447800" cy="617220"/>
          </a:xfrm>
          <a:custGeom>
            <a:avLst/>
            <a:gdLst>
              <a:gd name="connsiteX0" fmla="*/ 1447800 w 1447800"/>
              <a:gd name="connsiteY0" fmla="*/ 617220 h 617220"/>
              <a:gd name="connsiteX1" fmla="*/ 662940 w 1447800"/>
              <a:gd name="connsiteY1" fmla="*/ 609600 h 617220"/>
              <a:gd name="connsiteX2" fmla="*/ 0 w 1447800"/>
              <a:gd name="connsiteY2" fmla="*/ 0 h 617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47800" h="617220">
                <a:moveTo>
                  <a:pt x="1447800" y="617220"/>
                </a:moveTo>
                <a:lnTo>
                  <a:pt x="662940" y="6096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0" name="Freeform 859"/>
          <p:cNvSpPr/>
          <p:nvPr/>
        </p:nvSpPr>
        <p:spPr>
          <a:xfrm>
            <a:off x="10607040" y="1889760"/>
            <a:ext cx="30480" cy="1120140"/>
          </a:xfrm>
          <a:custGeom>
            <a:avLst/>
            <a:gdLst>
              <a:gd name="connsiteX0" fmla="*/ 30480 w 30480"/>
              <a:gd name="connsiteY0" fmla="*/ 0 h 1120140"/>
              <a:gd name="connsiteX1" fmla="*/ 0 w 30480"/>
              <a:gd name="connsiteY1" fmla="*/ 1120140 h 1120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1120140">
                <a:moveTo>
                  <a:pt x="30480" y="0"/>
                </a:moveTo>
                <a:lnTo>
                  <a:pt x="0" y="11201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1" name="Freeform 860"/>
          <p:cNvSpPr/>
          <p:nvPr/>
        </p:nvSpPr>
        <p:spPr>
          <a:xfrm>
            <a:off x="11917680" y="1935480"/>
            <a:ext cx="1341120" cy="861060"/>
          </a:xfrm>
          <a:custGeom>
            <a:avLst/>
            <a:gdLst>
              <a:gd name="connsiteX0" fmla="*/ 0 w 1341120"/>
              <a:gd name="connsiteY0" fmla="*/ 0 h 861060"/>
              <a:gd name="connsiteX1" fmla="*/ 1341120 w 1341120"/>
              <a:gd name="connsiteY1" fmla="*/ 861060 h 86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41120" h="861060">
                <a:moveTo>
                  <a:pt x="0" y="0"/>
                </a:moveTo>
                <a:lnTo>
                  <a:pt x="1341120" y="861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2" name="Freeform 861"/>
          <p:cNvSpPr/>
          <p:nvPr/>
        </p:nvSpPr>
        <p:spPr>
          <a:xfrm>
            <a:off x="4244340" y="4690110"/>
            <a:ext cx="464820" cy="1786890"/>
          </a:xfrm>
          <a:custGeom>
            <a:avLst/>
            <a:gdLst>
              <a:gd name="connsiteX0" fmla="*/ 19050 w 464820"/>
              <a:gd name="connsiteY0" fmla="*/ 0 h 1786890"/>
              <a:gd name="connsiteX1" fmla="*/ 182880 w 464820"/>
              <a:gd name="connsiteY1" fmla="*/ 0 h 1786890"/>
              <a:gd name="connsiteX2" fmla="*/ 464820 w 464820"/>
              <a:gd name="connsiteY2" fmla="*/ 1725930 h 1786890"/>
              <a:gd name="connsiteX3" fmla="*/ 0 w 464820"/>
              <a:gd name="connsiteY3" fmla="*/ 1786890 h 1786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820" h="1786890">
                <a:moveTo>
                  <a:pt x="19050" y="0"/>
                </a:moveTo>
                <a:lnTo>
                  <a:pt x="182880" y="0"/>
                </a:lnTo>
                <a:lnTo>
                  <a:pt x="464820" y="1725930"/>
                </a:lnTo>
                <a:lnTo>
                  <a:pt x="0" y="178689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3" name="Freeform 862"/>
          <p:cNvSpPr/>
          <p:nvPr/>
        </p:nvSpPr>
        <p:spPr>
          <a:xfrm>
            <a:off x="3741420" y="5379720"/>
            <a:ext cx="803910" cy="64770"/>
          </a:xfrm>
          <a:custGeom>
            <a:avLst/>
            <a:gdLst>
              <a:gd name="connsiteX0" fmla="*/ 0 w 803910"/>
              <a:gd name="connsiteY0" fmla="*/ 64770 h 64770"/>
              <a:gd name="connsiteX1" fmla="*/ 803910 w 803910"/>
              <a:gd name="connsiteY1" fmla="*/ 0 h 64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03910" h="64770">
                <a:moveTo>
                  <a:pt x="0" y="64770"/>
                </a:moveTo>
                <a:lnTo>
                  <a:pt x="80391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4" name="Freeform 863"/>
          <p:cNvSpPr/>
          <p:nvPr/>
        </p:nvSpPr>
        <p:spPr>
          <a:xfrm>
            <a:off x="3589020" y="5947410"/>
            <a:ext cx="1043940" cy="49530"/>
          </a:xfrm>
          <a:custGeom>
            <a:avLst/>
            <a:gdLst>
              <a:gd name="connsiteX0" fmla="*/ 0 w 1043940"/>
              <a:gd name="connsiteY0" fmla="*/ 49530 h 49530"/>
              <a:gd name="connsiteX1" fmla="*/ 1043940 w 1043940"/>
              <a:gd name="connsiteY1" fmla="*/ 0 h 49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43940" h="49530">
                <a:moveTo>
                  <a:pt x="0" y="49530"/>
                </a:moveTo>
                <a:lnTo>
                  <a:pt x="10439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5" name="Freeform 864"/>
          <p:cNvSpPr/>
          <p:nvPr/>
        </p:nvSpPr>
        <p:spPr>
          <a:xfrm>
            <a:off x="4686300" y="5048250"/>
            <a:ext cx="289560" cy="1348740"/>
          </a:xfrm>
          <a:custGeom>
            <a:avLst/>
            <a:gdLst>
              <a:gd name="connsiteX0" fmla="*/ 0 w 289560"/>
              <a:gd name="connsiteY0" fmla="*/ 0 h 1348740"/>
              <a:gd name="connsiteX1" fmla="*/ 289560 w 289560"/>
              <a:gd name="connsiteY1" fmla="*/ 1348740 h 1348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1348740">
                <a:moveTo>
                  <a:pt x="0" y="0"/>
                </a:moveTo>
                <a:lnTo>
                  <a:pt x="289560" y="1348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6" name="Freeform 865"/>
          <p:cNvSpPr/>
          <p:nvPr/>
        </p:nvSpPr>
        <p:spPr>
          <a:xfrm>
            <a:off x="4838700" y="5749290"/>
            <a:ext cx="636270" cy="15240"/>
          </a:xfrm>
          <a:custGeom>
            <a:avLst/>
            <a:gdLst>
              <a:gd name="connsiteX0" fmla="*/ 0 w 636270"/>
              <a:gd name="connsiteY0" fmla="*/ 15240 h 15240"/>
              <a:gd name="connsiteX1" fmla="*/ 636270 w 63627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36270" h="15240">
                <a:moveTo>
                  <a:pt x="0" y="15240"/>
                </a:moveTo>
                <a:lnTo>
                  <a:pt x="63627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7" name="Freeform 866"/>
          <p:cNvSpPr/>
          <p:nvPr/>
        </p:nvSpPr>
        <p:spPr>
          <a:xfrm>
            <a:off x="5459730" y="5406390"/>
            <a:ext cx="19050" cy="842010"/>
          </a:xfrm>
          <a:custGeom>
            <a:avLst/>
            <a:gdLst>
              <a:gd name="connsiteX0" fmla="*/ 0 w 19050"/>
              <a:gd name="connsiteY0" fmla="*/ 0 h 842010"/>
              <a:gd name="connsiteX1" fmla="*/ 19050 w 19050"/>
              <a:gd name="connsiteY1" fmla="*/ 842010 h 842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" h="842010">
                <a:moveTo>
                  <a:pt x="0" y="0"/>
                </a:moveTo>
                <a:lnTo>
                  <a:pt x="19050" y="8420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8" name="Freeform 867"/>
          <p:cNvSpPr/>
          <p:nvPr/>
        </p:nvSpPr>
        <p:spPr>
          <a:xfrm>
            <a:off x="9673389" y="1828800"/>
            <a:ext cx="962527" cy="1540042"/>
          </a:xfrm>
          <a:custGeom>
            <a:avLst/>
            <a:gdLst>
              <a:gd name="connsiteX0" fmla="*/ 192506 w 962527"/>
              <a:gd name="connsiteY0" fmla="*/ 96253 h 1540042"/>
              <a:gd name="connsiteX1" fmla="*/ 0 w 962527"/>
              <a:gd name="connsiteY1" fmla="*/ 1540042 h 1540042"/>
              <a:gd name="connsiteX2" fmla="*/ 818148 w 962527"/>
              <a:gd name="connsiteY2" fmla="*/ 1515979 h 1540042"/>
              <a:gd name="connsiteX3" fmla="*/ 962527 w 962527"/>
              <a:gd name="connsiteY3" fmla="*/ 72189 h 1540042"/>
              <a:gd name="connsiteX4" fmla="*/ 216569 w 962527"/>
              <a:gd name="connsiteY4" fmla="*/ 0 h 15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2527" h="1540042">
                <a:moveTo>
                  <a:pt x="192506" y="96253"/>
                </a:moveTo>
                <a:lnTo>
                  <a:pt x="0" y="1540042"/>
                </a:lnTo>
                <a:lnTo>
                  <a:pt x="818148" y="1515979"/>
                </a:lnTo>
                <a:lnTo>
                  <a:pt x="962527" y="72189"/>
                </a:lnTo>
                <a:lnTo>
                  <a:pt x="216569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33" name="Freeform 3132"/>
          <p:cNvSpPr/>
          <p:nvPr/>
        </p:nvSpPr>
        <p:spPr>
          <a:xfrm>
            <a:off x="15457415" y="8093580"/>
            <a:ext cx="3333316" cy="793058"/>
          </a:xfrm>
          <a:custGeom>
            <a:avLst/>
            <a:gdLst>
              <a:gd name="connsiteX0" fmla="*/ 0 w 3368040"/>
              <a:gd name="connsiteY0" fmla="*/ 0 h 746760"/>
              <a:gd name="connsiteX1" fmla="*/ 274320 w 3368040"/>
              <a:gd name="connsiteY1" fmla="*/ 426720 h 746760"/>
              <a:gd name="connsiteX2" fmla="*/ 1310640 w 3368040"/>
              <a:gd name="connsiteY2" fmla="*/ 518160 h 746760"/>
              <a:gd name="connsiteX3" fmla="*/ 2026920 w 3368040"/>
              <a:gd name="connsiteY3" fmla="*/ 548640 h 746760"/>
              <a:gd name="connsiteX4" fmla="*/ 2377440 w 3368040"/>
              <a:gd name="connsiteY4" fmla="*/ 716280 h 746760"/>
              <a:gd name="connsiteX5" fmla="*/ 3368040 w 3368040"/>
              <a:gd name="connsiteY5" fmla="*/ 746760 h 746760"/>
              <a:gd name="connsiteX0" fmla="*/ 0 w 3333316"/>
              <a:gd name="connsiteY0" fmla="*/ 0 h 793058"/>
              <a:gd name="connsiteX1" fmla="*/ 274320 w 3333316"/>
              <a:gd name="connsiteY1" fmla="*/ 426720 h 793058"/>
              <a:gd name="connsiteX2" fmla="*/ 1310640 w 3333316"/>
              <a:gd name="connsiteY2" fmla="*/ 518160 h 793058"/>
              <a:gd name="connsiteX3" fmla="*/ 2026920 w 3333316"/>
              <a:gd name="connsiteY3" fmla="*/ 548640 h 793058"/>
              <a:gd name="connsiteX4" fmla="*/ 2377440 w 3333316"/>
              <a:gd name="connsiteY4" fmla="*/ 716280 h 793058"/>
              <a:gd name="connsiteX5" fmla="*/ 3333316 w 3333316"/>
              <a:gd name="connsiteY5" fmla="*/ 793058 h 793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33316" h="793058">
                <a:moveTo>
                  <a:pt x="0" y="0"/>
                </a:moveTo>
                <a:lnTo>
                  <a:pt x="274320" y="426720"/>
                </a:lnTo>
                <a:lnTo>
                  <a:pt x="1310640" y="518160"/>
                </a:lnTo>
                <a:lnTo>
                  <a:pt x="2026920" y="548640"/>
                </a:lnTo>
                <a:lnTo>
                  <a:pt x="2377440" y="716280"/>
                </a:lnTo>
                <a:cubicBezTo>
                  <a:pt x="2707640" y="726440"/>
                  <a:pt x="3003116" y="782898"/>
                  <a:pt x="3333316" y="793058"/>
                </a:cubicBezTo>
              </a:path>
            </a:pathLst>
          </a:custGeom>
          <a:noFill/>
          <a:ln w="381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1" name="Freeform 910"/>
          <p:cNvSpPr/>
          <p:nvPr/>
        </p:nvSpPr>
        <p:spPr>
          <a:xfrm>
            <a:off x="18913033" y="8704162"/>
            <a:ext cx="844952" cy="2384385"/>
          </a:xfrm>
          <a:custGeom>
            <a:avLst/>
            <a:gdLst>
              <a:gd name="connsiteX0" fmla="*/ 717630 w 844952"/>
              <a:gd name="connsiteY0" fmla="*/ 2384385 h 2384385"/>
              <a:gd name="connsiteX1" fmla="*/ 844952 w 844952"/>
              <a:gd name="connsiteY1" fmla="*/ 173620 h 2384385"/>
              <a:gd name="connsiteX2" fmla="*/ 254643 w 844952"/>
              <a:gd name="connsiteY2" fmla="*/ 0 h 2384385"/>
              <a:gd name="connsiteX3" fmla="*/ 0 w 844952"/>
              <a:gd name="connsiteY3" fmla="*/ 92597 h 2384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952" h="2384385">
                <a:moveTo>
                  <a:pt x="717630" y="2384385"/>
                </a:moveTo>
                <a:lnTo>
                  <a:pt x="844952" y="173620"/>
                </a:lnTo>
                <a:lnTo>
                  <a:pt x="254643" y="0"/>
                </a:lnTo>
                <a:lnTo>
                  <a:pt x="0" y="92597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2" name="Freeform 911"/>
          <p:cNvSpPr/>
          <p:nvPr/>
        </p:nvSpPr>
        <p:spPr>
          <a:xfrm>
            <a:off x="18855159" y="9479666"/>
            <a:ext cx="868102" cy="173620"/>
          </a:xfrm>
          <a:custGeom>
            <a:avLst/>
            <a:gdLst>
              <a:gd name="connsiteX0" fmla="*/ 0 w 868102"/>
              <a:gd name="connsiteY0" fmla="*/ 0 h 173620"/>
              <a:gd name="connsiteX1" fmla="*/ 868102 w 868102"/>
              <a:gd name="connsiteY1" fmla="*/ 173620 h 173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68102" h="173620">
                <a:moveTo>
                  <a:pt x="0" y="0"/>
                </a:moveTo>
                <a:lnTo>
                  <a:pt x="868102" y="173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3" name="Freeform 912"/>
          <p:cNvSpPr/>
          <p:nvPr/>
        </p:nvSpPr>
        <p:spPr>
          <a:xfrm>
            <a:off x="18866734" y="10278319"/>
            <a:ext cx="821803" cy="69448"/>
          </a:xfrm>
          <a:custGeom>
            <a:avLst/>
            <a:gdLst>
              <a:gd name="connsiteX0" fmla="*/ 0 w 821803"/>
              <a:gd name="connsiteY0" fmla="*/ 69448 h 69448"/>
              <a:gd name="connsiteX1" fmla="*/ 821803 w 821803"/>
              <a:gd name="connsiteY1" fmla="*/ 0 h 69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21803" h="69448">
                <a:moveTo>
                  <a:pt x="0" y="69448"/>
                </a:moveTo>
                <a:lnTo>
                  <a:pt x="821803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4" name="Freeform 913"/>
          <p:cNvSpPr/>
          <p:nvPr/>
        </p:nvSpPr>
        <p:spPr>
          <a:xfrm>
            <a:off x="19630663" y="8900932"/>
            <a:ext cx="1284790" cy="2118167"/>
          </a:xfrm>
          <a:custGeom>
            <a:avLst/>
            <a:gdLst>
              <a:gd name="connsiteX0" fmla="*/ 0 w 1284790"/>
              <a:gd name="connsiteY0" fmla="*/ 2118167 h 2118167"/>
              <a:gd name="connsiteX1" fmla="*/ 717631 w 1284790"/>
              <a:gd name="connsiteY1" fmla="*/ 1504709 h 2118167"/>
              <a:gd name="connsiteX2" fmla="*/ 740780 w 1284790"/>
              <a:gd name="connsiteY2" fmla="*/ 856526 h 2118167"/>
              <a:gd name="connsiteX3" fmla="*/ 1284790 w 1284790"/>
              <a:gd name="connsiteY3" fmla="*/ 162045 h 2118167"/>
              <a:gd name="connsiteX4" fmla="*/ 1261641 w 1284790"/>
              <a:gd name="connsiteY4" fmla="*/ 173620 h 2118167"/>
              <a:gd name="connsiteX5" fmla="*/ 1226917 w 1284790"/>
              <a:gd name="connsiteY5" fmla="*/ 57873 h 2118167"/>
              <a:gd name="connsiteX6" fmla="*/ 856527 w 1284790"/>
              <a:gd name="connsiteY6" fmla="*/ 150471 h 2118167"/>
              <a:gd name="connsiteX7" fmla="*/ 150471 w 1284790"/>
              <a:gd name="connsiteY7" fmla="*/ 0 h 2118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84790" h="2118167">
                <a:moveTo>
                  <a:pt x="0" y="2118167"/>
                </a:moveTo>
                <a:lnTo>
                  <a:pt x="717631" y="1504709"/>
                </a:lnTo>
                <a:lnTo>
                  <a:pt x="740780" y="856526"/>
                </a:lnTo>
                <a:lnTo>
                  <a:pt x="1284790" y="162045"/>
                </a:lnTo>
                <a:lnTo>
                  <a:pt x="1261641" y="173620"/>
                </a:lnTo>
                <a:lnTo>
                  <a:pt x="1226917" y="57873"/>
                </a:lnTo>
                <a:lnTo>
                  <a:pt x="856527" y="150471"/>
                </a:lnTo>
                <a:lnTo>
                  <a:pt x="150471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5" name="Freeform 914"/>
          <p:cNvSpPr/>
          <p:nvPr/>
        </p:nvSpPr>
        <p:spPr>
          <a:xfrm>
            <a:off x="19711686" y="9618562"/>
            <a:ext cx="659757" cy="162046"/>
          </a:xfrm>
          <a:custGeom>
            <a:avLst/>
            <a:gdLst>
              <a:gd name="connsiteX0" fmla="*/ 0 w 659757"/>
              <a:gd name="connsiteY0" fmla="*/ 0 h 162046"/>
              <a:gd name="connsiteX1" fmla="*/ 659757 w 659757"/>
              <a:gd name="connsiteY1" fmla="*/ 162046 h 162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59757" h="162046">
                <a:moveTo>
                  <a:pt x="0" y="0"/>
                </a:moveTo>
                <a:lnTo>
                  <a:pt x="659757" y="162046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7" name="Freeform 916"/>
          <p:cNvSpPr/>
          <p:nvPr/>
        </p:nvSpPr>
        <p:spPr>
          <a:xfrm>
            <a:off x="15348030" y="8634714"/>
            <a:ext cx="3240912" cy="2476982"/>
          </a:xfrm>
          <a:custGeom>
            <a:avLst/>
            <a:gdLst>
              <a:gd name="connsiteX0" fmla="*/ 3159889 w 3240912"/>
              <a:gd name="connsiteY0" fmla="*/ 381964 h 2476982"/>
              <a:gd name="connsiteX1" fmla="*/ 3240912 w 3240912"/>
              <a:gd name="connsiteY1" fmla="*/ 2476982 h 2476982"/>
              <a:gd name="connsiteX2" fmla="*/ 2592729 w 3240912"/>
              <a:gd name="connsiteY2" fmla="*/ 1747777 h 2476982"/>
              <a:gd name="connsiteX3" fmla="*/ 1724628 w 3240912"/>
              <a:gd name="connsiteY3" fmla="*/ 1527858 h 2476982"/>
              <a:gd name="connsiteX4" fmla="*/ 601884 w 3240912"/>
              <a:gd name="connsiteY4" fmla="*/ 902825 h 2476982"/>
              <a:gd name="connsiteX5" fmla="*/ 92598 w 3240912"/>
              <a:gd name="connsiteY5" fmla="*/ 439838 h 2476982"/>
              <a:gd name="connsiteX6" fmla="*/ 0 w 3240912"/>
              <a:gd name="connsiteY6" fmla="*/ 0 h 2476982"/>
              <a:gd name="connsiteX7" fmla="*/ 925975 w 3240912"/>
              <a:gd name="connsiteY7" fmla="*/ 57873 h 2476982"/>
              <a:gd name="connsiteX8" fmla="*/ 1909823 w 3240912"/>
              <a:gd name="connsiteY8" fmla="*/ 138896 h 2476982"/>
              <a:gd name="connsiteX9" fmla="*/ 1898248 w 3240912"/>
              <a:gd name="connsiteY9" fmla="*/ 370390 h 2476982"/>
              <a:gd name="connsiteX10" fmla="*/ 3159889 w 3240912"/>
              <a:gd name="connsiteY10" fmla="*/ 381964 h 247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40912" h="2476982">
                <a:moveTo>
                  <a:pt x="3159889" y="381964"/>
                </a:moveTo>
                <a:lnTo>
                  <a:pt x="3240912" y="2476982"/>
                </a:lnTo>
                <a:lnTo>
                  <a:pt x="2592729" y="1747777"/>
                </a:lnTo>
                <a:lnTo>
                  <a:pt x="1724628" y="1527858"/>
                </a:lnTo>
                <a:lnTo>
                  <a:pt x="601884" y="902825"/>
                </a:lnTo>
                <a:lnTo>
                  <a:pt x="92598" y="439838"/>
                </a:lnTo>
                <a:lnTo>
                  <a:pt x="0" y="0"/>
                </a:lnTo>
                <a:lnTo>
                  <a:pt x="925975" y="57873"/>
                </a:lnTo>
                <a:lnTo>
                  <a:pt x="1909823" y="138896"/>
                </a:lnTo>
                <a:lnTo>
                  <a:pt x="1898248" y="370390"/>
                </a:lnTo>
                <a:lnTo>
                  <a:pt x="3159889" y="381964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8" name="Freeform 917"/>
          <p:cNvSpPr/>
          <p:nvPr/>
        </p:nvSpPr>
        <p:spPr>
          <a:xfrm>
            <a:off x="16192982" y="8681013"/>
            <a:ext cx="69448" cy="1041721"/>
          </a:xfrm>
          <a:custGeom>
            <a:avLst/>
            <a:gdLst>
              <a:gd name="connsiteX0" fmla="*/ 0 w 69448"/>
              <a:gd name="connsiteY0" fmla="*/ 0 h 1041721"/>
              <a:gd name="connsiteX1" fmla="*/ 69448 w 69448"/>
              <a:gd name="connsiteY1" fmla="*/ 1041721 h 1041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9448" h="1041721">
                <a:moveTo>
                  <a:pt x="0" y="0"/>
                </a:moveTo>
                <a:lnTo>
                  <a:pt x="69448" y="1041721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9" name="Freeform 918"/>
          <p:cNvSpPr/>
          <p:nvPr/>
        </p:nvSpPr>
        <p:spPr>
          <a:xfrm>
            <a:off x="17211554" y="9016678"/>
            <a:ext cx="57874" cy="1226917"/>
          </a:xfrm>
          <a:custGeom>
            <a:avLst/>
            <a:gdLst>
              <a:gd name="connsiteX0" fmla="*/ 0 w 57874"/>
              <a:gd name="connsiteY0" fmla="*/ 0 h 1226917"/>
              <a:gd name="connsiteX1" fmla="*/ 57874 w 57874"/>
              <a:gd name="connsiteY1" fmla="*/ 1226917 h 1226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874" h="1226917">
                <a:moveTo>
                  <a:pt x="0" y="0"/>
                </a:moveTo>
                <a:lnTo>
                  <a:pt x="57874" y="1226917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0" name="Freeform 919"/>
          <p:cNvSpPr/>
          <p:nvPr/>
        </p:nvSpPr>
        <p:spPr>
          <a:xfrm>
            <a:off x="17269428" y="9688010"/>
            <a:ext cx="1273215" cy="11575"/>
          </a:xfrm>
          <a:custGeom>
            <a:avLst/>
            <a:gdLst>
              <a:gd name="connsiteX0" fmla="*/ 0 w 1273215"/>
              <a:gd name="connsiteY0" fmla="*/ 11575 h 11575"/>
              <a:gd name="connsiteX1" fmla="*/ 1273215 w 1273215"/>
              <a:gd name="connsiteY1" fmla="*/ 0 h 11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3215" h="11575">
                <a:moveTo>
                  <a:pt x="0" y="11575"/>
                </a:moveTo>
                <a:lnTo>
                  <a:pt x="1273215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1" name="Freeform 920"/>
          <p:cNvSpPr/>
          <p:nvPr/>
        </p:nvSpPr>
        <p:spPr>
          <a:xfrm>
            <a:off x="16227706" y="9225023"/>
            <a:ext cx="1030147" cy="11574"/>
          </a:xfrm>
          <a:custGeom>
            <a:avLst/>
            <a:gdLst>
              <a:gd name="connsiteX0" fmla="*/ 0 w 1030147"/>
              <a:gd name="connsiteY0" fmla="*/ 0 h 11574"/>
              <a:gd name="connsiteX1" fmla="*/ 1030147 w 1030147"/>
              <a:gd name="connsiteY1" fmla="*/ 11574 h 1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30147" h="11574">
                <a:moveTo>
                  <a:pt x="0" y="0"/>
                </a:moveTo>
                <a:lnTo>
                  <a:pt x="1030147" y="11574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2" name="Freeform 921"/>
          <p:cNvSpPr/>
          <p:nvPr/>
        </p:nvSpPr>
        <p:spPr>
          <a:xfrm>
            <a:off x="15648972" y="7662441"/>
            <a:ext cx="2037144" cy="868101"/>
          </a:xfrm>
          <a:custGeom>
            <a:avLst/>
            <a:gdLst>
              <a:gd name="connsiteX0" fmla="*/ 173620 w 2037144"/>
              <a:gd name="connsiteY0" fmla="*/ 706055 h 868101"/>
              <a:gd name="connsiteX1" fmla="*/ 1678329 w 2037144"/>
              <a:gd name="connsiteY1" fmla="*/ 868101 h 868101"/>
              <a:gd name="connsiteX2" fmla="*/ 1678329 w 2037144"/>
              <a:gd name="connsiteY2" fmla="*/ 729205 h 868101"/>
              <a:gd name="connsiteX3" fmla="*/ 1805651 w 2037144"/>
              <a:gd name="connsiteY3" fmla="*/ 752354 h 868101"/>
              <a:gd name="connsiteX4" fmla="*/ 1747777 w 2037144"/>
              <a:gd name="connsiteY4" fmla="*/ 462987 h 868101"/>
              <a:gd name="connsiteX5" fmla="*/ 2037144 w 2037144"/>
              <a:gd name="connsiteY5" fmla="*/ 277792 h 868101"/>
              <a:gd name="connsiteX6" fmla="*/ 1875099 w 2037144"/>
              <a:gd name="connsiteY6" fmla="*/ 0 h 868101"/>
              <a:gd name="connsiteX7" fmla="*/ 0 w 2037144"/>
              <a:gd name="connsiteY7" fmla="*/ 462987 h 868101"/>
              <a:gd name="connsiteX8" fmla="*/ 173620 w 2037144"/>
              <a:gd name="connsiteY8" fmla="*/ 706055 h 868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37144" h="868101">
                <a:moveTo>
                  <a:pt x="173620" y="706055"/>
                </a:moveTo>
                <a:lnTo>
                  <a:pt x="1678329" y="868101"/>
                </a:lnTo>
                <a:lnTo>
                  <a:pt x="1678329" y="729205"/>
                </a:lnTo>
                <a:lnTo>
                  <a:pt x="1805651" y="752354"/>
                </a:lnTo>
                <a:lnTo>
                  <a:pt x="1747777" y="462987"/>
                </a:lnTo>
                <a:lnTo>
                  <a:pt x="2037144" y="277792"/>
                </a:lnTo>
                <a:lnTo>
                  <a:pt x="1875099" y="0"/>
                </a:lnTo>
                <a:lnTo>
                  <a:pt x="0" y="462987"/>
                </a:lnTo>
                <a:lnTo>
                  <a:pt x="173620" y="706055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3" name="Freeform 922"/>
          <p:cNvSpPr/>
          <p:nvPr/>
        </p:nvSpPr>
        <p:spPr>
          <a:xfrm>
            <a:off x="16540223" y="7905509"/>
            <a:ext cx="173620" cy="567159"/>
          </a:xfrm>
          <a:custGeom>
            <a:avLst/>
            <a:gdLst>
              <a:gd name="connsiteX0" fmla="*/ 0 w 173620"/>
              <a:gd name="connsiteY0" fmla="*/ 0 h 567159"/>
              <a:gd name="connsiteX1" fmla="*/ 173620 w 173620"/>
              <a:gd name="connsiteY1" fmla="*/ 567159 h 567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3620" h="567159">
                <a:moveTo>
                  <a:pt x="0" y="0"/>
                </a:moveTo>
                <a:lnTo>
                  <a:pt x="173620" y="567159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4" name="Freeform 923"/>
          <p:cNvSpPr/>
          <p:nvPr/>
        </p:nvSpPr>
        <p:spPr>
          <a:xfrm>
            <a:off x="17091660" y="7768590"/>
            <a:ext cx="232410" cy="601980"/>
          </a:xfrm>
          <a:custGeom>
            <a:avLst/>
            <a:gdLst>
              <a:gd name="connsiteX0" fmla="*/ 232410 w 232410"/>
              <a:gd name="connsiteY0" fmla="*/ 601980 h 601980"/>
              <a:gd name="connsiteX1" fmla="*/ 0 w 232410"/>
              <a:gd name="connsiteY1" fmla="*/ 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2410" h="601980">
                <a:moveTo>
                  <a:pt x="232410" y="60198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5" name="Freeform 924"/>
          <p:cNvSpPr/>
          <p:nvPr/>
        </p:nvSpPr>
        <p:spPr>
          <a:xfrm>
            <a:off x="15811500" y="8119110"/>
            <a:ext cx="1440180" cy="232410"/>
          </a:xfrm>
          <a:custGeom>
            <a:avLst/>
            <a:gdLst>
              <a:gd name="connsiteX0" fmla="*/ 0 w 1440180"/>
              <a:gd name="connsiteY0" fmla="*/ 232410 h 232410"/>
              <a:gd name="connsiteX1" fmla="*/ 0 w 1440180"/>
              <a:gd name="connsiteY1" fmla="*/ 232410 h 232410"/>
              <a:gd name="connsiteX2" fmla="*/ 788670 w 1440180"/>
              <a:gd name="connsiteY2" fmla="*/ 0 h 232410"/>
              <a:gd name="connsiteX3" fmla="*/ 1440180 w 1440180"/>
              <a:gd name="connsiteY3" fmla="*/ 80010 h 232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0180" h="232410">
                <a:moveTo>
                  <a:pt x="0" y="232410"/>
                </a:moveTo>
                <a:lnTo>
                  <a:pt x="0" y="232410"/>
                </a:lnTo>
                <a:lnTo>
                  <a:pt x="788670" y="0"/>
                </a:lnTo>
                <a:lnTo>
                  <a:pt x="1440180" y="800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6" name="Freeform 925"/>
          <p:cNvSpPr/>
          <p:nvPr/>
        </p:nvSpPr>
        <p:spPr>
          <a:xfrm>
            <a:off x="15422880" y="9048750"/>
            <a:ext cx="781050" cy="15240"/>
          </a:xfrm>
          <a:custGeom>
            <a:avLst/>
            <a:gdLst>
              <a:gd name="connsiteX0" fmla="*/ 0 w 781050"/>
              <a:gd name="connsiteY0" fmla="*/ 15240 h 15240"/>
              <a:gd name="connsiteX1" fmla="*/ 781050 w 78105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1050" h="15240">
                <a:moveTo>
                  <a:pt x="0" y="15240"/>
                </a:moveTo>
                <a:lnTo>
                  <a:pt x="78105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7" name="Freeform 926"/>
          <p:cNvSpPr/>
          <p:nvPr/>
        </p:nvSpPr>
        <p:spPr>
          <a:xfrm>
            <a:off x="16661130" y="8743950"/>
            <a:ext cx="30480" cy="986790"/>
          </a:xfrm>
          <a:custGeom>
            <a:avLst/>
            <a:gdLst>
              <a:gd name="connsiteX0" fmla="*/ 0 w 30480"/>
              <a:gd name="connsiteY0" fmla="*/ 0 h 986790"/>
              <a:gd name="connsiteX1" fmla="*/ 30480 w 30480"/>
              <a:gd name="connsiteY1" fmla="*/ 986790 h 986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986790">
                <a:moveTo>
                  <a:pt x="0" y="0"/>
                </a:moveTo>
                <a:lnTo>
                  <a:pt x="30480" y="98679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8" name="Freeform 927"/>
          <p:cNvSpPr/>
          <p:nvPr/>
        </p:nvSpPr>
        <p:spPr>
          <a:xfrm>
            <a:off x="17884140" y="9704070"/>
            <a:ext cx="53340" cy="689610"/>
          </a:xfrm>
          <a:custGeom>
            <a:avLst/>
            <a:gdLst>
              <a:gd name="connsiteX0" fmla="*/ 0 w 53340"/>
              <a:gd name="connsiteY0" fmla="*/ 0 h 689610"/>
              <a:gd name="connsiteX1" fmla="*/ 53340 w 53340"/>
              <a:gd name="connsiteY1" fmla="*/ 689610 h 689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689610">
                <a:moveTo>
                  <a:pt x="0" y="0"/>
                </a:moveTo>
                <a:lnTo>
                  <a:pt x="53340" y="6896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9" name="Freeform 928"/>
          <p:cNvSpPr/>
          <p:nvPr/>
        </p:nvSpPr>
        <p:spPr>
          <a:xfrm>
            <a:off x="18139410" y="9014460"/>
            <a:ext cx="15240" cy="647700"/>
          </a:xfrm>
          <a:custGeom>
            <a:avLst/>
            <a:gdLst>
              <a:gd name="connsiteX0" fmla="*/ 15240 w 15240"/>
              <a:gd name="connsiteY0" fmla="*/ 647700 h 647700"/>
              <a:gd name="connsiteX1" fmla="*/ 0 w 15240"/>
              <a:gd name="connsiteY1" fmla="*/ 0 h 64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647700">
                <a:moveTo>
                  <a:pt x="15240" y="64770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0" name="Freeform 929"/>
          <p:cNvSpPr/>
          <p:nvPr/>
        </p:nvSpPr>
        <p:spPr>
          <a:xfrm>
            <a:off x="20067270" y="8999220"/>
            <a:ext cx="167640" cy="689610"/>
          </a:xfrm>
          <a:custGeom>
            <a:avLst/>
            <a:gdLst>
              <a:gd name="connsiteX0" fmla="*/ 167640 w 167640"/>
              <a:gd name="connsiteY0" fmla="*/ 0 h 689610"/>
              <a:gd name="connsiteX1" fmla="*/ 0 w 167640"/>
              <a:gd name="connsiteY1" fmla="*/ 689610 h 689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7640" h="689610">
                <a:moveTo>
                  <a:pt x="167640" y="0"/>
                </a:moveTo>
                <a:lnTo>
                  <a:pt x="0" y="6896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1" name="Freeform 930"/>
          <p:cNvSpPr/>
          <p:nvPr/>
        </p:nvSpPr>
        <p:spPr>
          <a:xfrm>
            <a:off x="19674840" y="10206990"/>
            <a:ext cx="666750" cy="68580"/>
          </a:xfrm>
          <a:custGeom>
            <a:avLst/>
            <a:gdLst>
              <a:gd name="connsiteX0" fmla="*/ 0 w 666750"/>
              <a:gd name="connsiteY0" fmla="*/ 68580 h 68580"/>
              <a:gd name="connsiteX1" fmla="*/ 666750 w 666750"/>
              <a:gd name="connsiteY1" fmla="*/ 0 h 68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0" h="68580">
                <a:moveTo>
                  <a:pt x="0" y="68580"/>
                </a:moveTo>
                <a:lnTo>
                  <a:pt x="66675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6" name="Freeform 975"/>
          <p:cNvSpPr/>
          <p:nvPr/>
        </p:nvSpPr>
        <p:spPr>
          <a:xfrm>
            <a:off x="20836890" y="8869680"/>
            <a:ext cx="1866900" cy="472440"/>
          </a:xfrm>
          <a:custGeom>
            <a:avLst/>
            <a:gdLst>
              <a:gd name="connsiteX0" fmla="*/ 0 w 1866900"/>
              <a:gd name="connsiteY0" fmla="*/ 72390 h 472440"/>
              <a:gd name="connsiteX1" fmla="*/ 377190 w 1866900"/>
              <a:gd name="connsiteY1" fmla="*/ 0 h 472440"/>
              <a:gd name="connsiteX2" fmla="*/ 1432560 w 1866900"/>
              <a:gd name="connsiteY2" fmla="*/ 45720 h 472440"/>
              <a:gd name="connsiteX3" fmla="*/ 1866900 w 1866900"/>
              <a:gd name="connsiteY3" fmla="*/ 285750 h 472440"/>
              <a:gd name="connsiteX4" fmla="*/ 1760220 w 1866900"/>
              <a:gd name="connsiteY4" fmla="*/ 472440 h 472440"/>
              <a:gd name="connsiteX5" fmla="*/ 918210 w 1866900"/>
              <a:gd name="connsiteY5" fmla="*/ 403860 h 472440"/>
              <a:gd name="connsiteX6" fmla="*/ 388620 w 1866900"/>
              <a:gd name="connsiteY6" fmla="*/ 156210 h 472440"/>
              <a:gd name="connsiteX7" fmla="*/ 110490 w 1866900"/>
              <a:gd name="connsiteY7" fmla="*/ 14478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66900" h="472440">
                <a:moveTo>
                  <a:pt x="0" y="72390"/>
                </a:moveTo>
                <a:lnTo>
                  <a:pt x="377190" y="0"/>
                </a:lnTo>
                <a:lnTo>
                  <a:pt x="1432560" y="45720"/>
                </a:lnTo>
                <a:lnTo>
                  <a:pt x="1866900" y="285750"/>
                </a:lnTo>
                <a:lnTo>
                  <a:pt x="1760220" y="472440"/>
                </a:lnTo>
                <a:lnTo>
                  <a:pt x="918210" y="403860"/>
                </a:lnTo>
                <a:lnTo>
                  <a:pt x="388620" y="156210"/>
                </a:lnTo>
                <a:lnTo>
                  <a:pt x="110490" y="1447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7" name="Freeform 976"/>
          <p:cNvSpPr/>
          <p:nvPr/>
        </p:nvSpPr>
        <p:spPr>
          <a:xfrm>
            <a:off x="21743670" y="8888730"/>
            <a:ext cx="83820" cy="388620"/>
          </a:xfrm>
          <a:custGeom>
            <a:avLst/>
            <a:gdLst>
              <a:gd name="connsiteX0" fmla="*/ 0 w 83820"/>
              <a:gd name="connsiteY0" fmla="*/ 388620 h 388620"/>
              <a:gd name="connsiteX1" fmla="*/ 83820 w 83820"/>
              <a:gd name="connsiteY1" fmla="*/ 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3820" h="388620">
                <a:moveTo>
                  <a:pt x="0" y="388620"/>
                </a:moveTo>
                <a:lnTo>
                  <a:pt x="838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9" name="Freeform 998"/>
          <p:cNvSpPr/>
          <p:nvPr/>
        </p:nvSpPr>
        <p:spPr>
          <a:xfrm>
            <a:off x="17990820" y="7501890"/>
            <a:ext cx="2933700" cy="1295400"/>
          </a:xfrm>
          <a:custGeom>
            <a:avLst/>
            <a:gdLst>
              <a:gd name="connsiteX0" fmla="*/ 38100 w 2933700"/>
              <a:gd name="connsiteY0" fmla="*/ 1173480 h 1295400"/>
              <a:gd name="connsiteX1" fmla="*/ 0 w 2933700"/>
              <a:gd name="connsiteY1" fmla="*/ 621030 h 1295400"/>
              <a:gd name="connsiteX2" fmla="*/ 704850 w 2933700"/>
              <a:gd name="connsiteY2" fmla="*/ 0 h 1295400"/>
              <a:gd name="connsiteX3" fmla="*/ 1958340 w 2933700"/>
              <a:gd name="connsiteY3" fmla="*/ 300990 h 1295400"/>
              <a:gd name="connsiteX4" fmla="*/ 2865120 w 2933700"/>
              <a:gd name="connsiteY4" fmla="*/ 982980 h 1295400"/>
              <a:gd name="connsiteX5" fmla="*/ 2933700 w 2933700"/>
              <a:gd name="connsiteY5" fmla="*/ 1211580 h 1295400"/>
              <a:gd name="connsiteX6" fmla="*/ 2381250 w 2933700"/>
              <a:gd name="connsiteY6" fmla="*/ 1268730 h 1295400"/>
              <a:gd name="connsiteX7" fmla="*/ 1558290 w 2933700"/>
              <a:gd name="connsiteY7" fmla="*/ 1123950 h 1295400"/>
              <a:gd name="connsiteX8" fmla="*/ 1181100 w 2933700"/>
              <a:gd name="connsiteY8" fmla="*/ 918210 h 1295400"/>
              <a:gd name="connsiteX9" fmla="*/ 655320 w 2933700"/>
              <a:gd name="connsiteY9" fmla="*/ 1074420 h 1295400"/>
              <a:gd name="connsiteX10" fmla="*/ 651510 w 2933700"/>
              <a:gd name="connsiteY10" fmla="*/ 1295400 h 1295400"/>
              <a:gd name="connsiteX11" fmla="*/ 38100 w 2933700"/>
              <a:gd name="connsiteY11" fmla="*/ 1173480 h 1295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933700" h="1295400">
                <a:moveTo>
                  <a:pt x="38100" y="1173480"/>
                </a:moveTo>
                <a:lnTo>
                  <a:pt x="0" y="621030"/>
                </a:lnTo>
                <a:lnTo>
                  <a:pt x="704850" y="0"/>
                </a:lnTo>
                <a:lnTo>
                  <a:pt x="1958340" y="300990"/>
                </a:lnTo>
                <a:lnTo>
                  <a:pt x="2865120" y="982980"/>
                </a:lnTo>
                <a:lnTo>
                  <a:pt x="2933700" y="1211580"/>
                </a:lnTo>
                <a:lnTo>
                  <a:pt x="2381250" y="1268730"/>
                </a:lnTo>
                <a:lnTo>
                  <a:pt x="1558290" y="1123950"/>
                </a:lnTo>
                <a:lnTo>
                  <a:pt x="1181100" y="918210"/>
                </a:lnTo>
                <a:lnTo>
                  <a:pt x="655320" y="1074420"/>
                </a:lnTo>
                <a:lnTo>
                  <a:pt x="651510" y="1295400"/>
                </a:lnTo>
                <a:lnTo>
                  <a:pt x="38100" y="117348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0" name="Freeform 999"/>
          <p:cNvSpPr/>
          <p:nvPr/>
        </p:nvSpPr>
        <p:spPr>
          <a:xfrm>
            <a:off x="18284190" y="7882890"/>
            <a:ext cx="361950" cy="693420"/>
          </a:xfrm>
          <a:custGeom>
            <a:avLst/>
            <a:gdLst>
              <a:gd name="connsiteX0" fmla="*/ 361950 w 361950"/>
              <a:gd name="connsiteY0" fmla="*/ 693420 h 693420"/>
              <a:gd name="connsiteX1" fmla="*/ 0 w 361950"/>
              <a:gd name="connsiteY1" fmla="*/ 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1950" h="693420">
                <a:moveTo>
                  <a:pt x="361950" y="69342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1" name="Freeform 1000"/>
          <p:cNvSpPr/>
          <p:nvPr/>
        </p:nvSpPr>
        <p:spPr>
          <a:xfrm>
            <a:off x="18006060" y="8119110"/>
            <a:ext cx="2366010" cy="209550"/>
          </a:xfrm>
          <a:custGeom>
            <a:avLst/>
            <a:gdLst>
              <a:gd name="connsiteX0" fmla="*/ 0 w 2366010"/>
              <a:gd name="connsiteY0" fmla="*/ 209550 h 209550"/>
              <a:gd name="connsiteX1" fmla="*/ 2366010 w 2366010"/>
              <a:gd name="connsiteY1" fmla="*/ 0 h 20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6010" h="209550">
                <a:moveTo>
                  <a:pt x="0" y="209550"/>
                </a:moveTo>
                <a:lnTo>
                  <a:pt x="2366010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2" name="Freeform 1001"/>
          <p:cNvSpPr/>
          <p:nvPr/>
        </p:nvSpPr>
        <p:spPr>
          <a:xfrm>
            <a:off x="20341590" y="8107680"/>
            <a:ext cx="19050" cy="651510"/>
          </a:xfrm>
          <a:custGeom>
            <a:avLst/>
            <a:gdLst>
              <a:gd name="connsiteX0" fmla="*/ 0 w 19050"/>
              <a:gd name="connsiteY0" fmla="*/ 651510 h 651510"/>
              <a:gd name="connsiteX1" fmla="*/ 19050 w 19050"/>
              <a:gd name="connsiteY1" fmla="*/ 0 h 651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" h="651510">
                <a:moveTo>
                  <a:pt x="0" y="651510"/>
                </a:moveTo>
                <a:lnTo>
                  <a:pt x="1905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3" name="Freeform 1002"/>
          <p:cNvSpPr/>
          <p:nvPr/>
        </p:nvSpPr>
        <p:spPr>
          <a:xfrm>
            <a:off x="19819620" y="8180070"/>
            <a:ext cx="0" cy="480060"/>
          </a:xfrm>
          <a:custGeom>
            <a:avLst/>
            <a:gdLst>
              <a:gd name="connsiteX0" fmla="*/ 0 w 0"/>
              <a:gd name="connsiteY0" fmla="*/ 480060 h 480060"/>
              <a:gd name="connsiteX1" fmla="*/ 0 w 0"/>
              <a:gd name="connsiteY1" fmla="*/ 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480060">
                <a:moveTo>
                  <a:pt x="0" y="4800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4" name="Freeform 1003"/>
          <p:cNvSpPr/>
          <p:nvPr/>
        </p:nvSpPr>
        <p:spPr>
          <a:xfrm>
            <a:off x="19152870" y="7604760"/>
            <a:ext cx="3810" cy="796290"/>
          </a:xfrm>
          <a:custGeom>
            <a:avLst/>
            <a:gdLst>
              <a:gd name="connsiteX0" fmla="*/ 0 w 3810"/>
              <a:gd name="connsiteY0" fmla="*/ 796290 h 796290"/>
              <a:gd name="connsiteX1" fmla="*/ 0 w 3810"/>
              <a:gd name="connsiteY1" fmla="*/ 796290 h 796290"/>
              <a:gd name="connsiteX2" fmla="*/ 3810 w 3810"/>
              <a:gd name="connsiteY2" fmla="*/ 0 h 796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810" h="796290">
                <a:moveTo>
                  <a:pt x="0" y="796290"/>
                </a:moveTo>
                <a:lnTo>
                  <a:pt x="0" y="796290"/>
                </a:lnTo>
                <a:lnTo>
                  <a:pt x="381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5" name="Freeform 1004"/>
          <p:cNvSpPr/>
          <p:nvPr/>
        </p:nvSpPr>
        <p:spPr>
          <a:xfrm>
            <a:off x="18295620" y="7810500"/>
            <a:ext cx="1664970" cy="144780"/>
          </a:xfrm>
          <a:custGeom>
            <a:avLst/>
            <a:gdLst>
              <a:gd name="connsiteX0" fmla="*/ 0 w 1664970"/>
              <a:gd name="connsiteY0" fmla="*/ 76200 h 144780"/>
              <a:gd name="connsiteX1" fmla="*/ 868680 w 1664970"/>
              <a:gd name="connsiteY1" fmla="*/ 144780 h 144780"/>
              <a:gd name="connsiteX2" fmla="*/ 1664970 w 1664970"/>
              <a:gd name="connsiteY2" fmla="*/ 0 h 1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4970" h="144780">
                <a:moveTo>
                  <a:pt x="0" y="76200"/>
                </a:moveTo>
                <a:lnTo>
                  <a:pt x="868680" y="144780"/>
                </a:lnTo>
                <a:lnTo>
                  <a:pt x="166497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6" name="Freeform 1005"/>
          <p:cNvSpPr/>
          <p:nvPr/>
        </p:nvSpPr>
        <p:spPr>
          <a:xfrm>
            <a:off x="6088380" y="12603480"/>
            <a:ext cx="739140" cy="975360"/>
          </a:xfrm>
          <a:custGeom>
            <a:avLst/>
            <a:gdLst>
              <a:gd name="connsiteX0" fmla="*/ 0 w 739140"/>
              <a:gd name="connsiteY0" fmla="*/ 975360 h 975360"/>
              <a:gd name="connsiteX1" fmla="*/ 0 w 739140"/>
              <a:gd name="connsiteY1" fmla="*/ 975360 h 975360"/>
              <a:gd name="connsiteX2" fmla="*/ 342900 w 739140"/>
              <a:gd name="connsiteY2" fmla="*/ 83820 h 975360"/>
              <a:gd name="connsiteX3" fmla="*/ 548640 w 739140"/>
              <a:gd name="connsiteY3" fmla="*/ 144780 h 975360"/>
              <a:gd name="connsiteX4" fmla="*/ 739140 w 739140"/>
              <a:gd name="connsiteY4" fmla="*/ 0 h 975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9140" h="975360">
                <a:moveTo>
                  <a:pt x="0" y="975360"/>
                </a:moveTo>
                <a:lnTo>
                  <a:pt x="0" y="975360"/>
                </a:lnTo>
                <a:lnTo>
                  <a:pt x="342900" y="83820"/>
                </a:lnTo>
                <a:lnTo>
                  <a:pt x="548640" y="144780"/>
                </a:lnTo>
                <a:lnTo>
                  <a:pt x="7391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7" name="Freeform 1006"/>
          <p:cNvSpPr/>
          <p:nvPr/>
        </p:nvSpPr>
        <p:spPr>
          <a:xfrm>
            <a:off x="6126480" y="12717780"/>
            <a:ext cx="1310640" cy="1516380"/>
          </a:xfrm>
          <a:custGeom>
            <a:avLst/>
            <a:gdLst>
              <a:gd name="connsiteX0" fmla="*/ 510540 w 1310640"/>
              <a:gd name="connsiteY0" fmla="*/ 0 h 1516380"/>
              <a:gd name="connsiteX1" fmla="*/ 1150620 w 1310640"/>
              <a:gd name="connsiteY1" fmla="*/ 807720 h 1516380"/>
              <a:gd name="connsiteX2" fmla="*/ 906780 w 1310640"/>
              <a:gd name="connsiteY2" fmla="*/ 990600 h 1516380"/>
              <a:gd name="connsiteX3" fmla="*/ 1310640 w 1310640"/>
              <a:gd name="connsiteY3" fmla="*/ 1341120 h 1516380"/>
              <a:gd name="connsiteX4" fmla="*/ 1226820 w 1310640"/>
              <a:gd name="connsiteY4" fmla="*/ 1516380 h 1516380"/>
              <a:gd name="connsiteX5" fmla="*/ 0 w 1310640"/>
              <a:gd name="connsiteY5" fmla="*/ 861060 h 1516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10640" h="1516380">
                <a:moveTo>
                  <a:pt x="510540" y="0"/>
                </a:moveTo>
                <a:lnTo>
                  <a:pt x="1150620" y="807720"/>
                </a:lnTo>
                <a:lnTo>
                  <a:pt x="906780" y="990600"/>
                </a:lnTo>
                <a:lnTo>
                  <a:pt x="1310640" y="1341120"/>
                </a:lnTo>
                <a:lnTo>
                  <a:pt x="1226820" y="1516380"/>
                </a:lnTo>
                <a:lnTo>
                  <a:pt x="0" y="861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8" name="Freeform 1007"/>
          <p:cNvSpPr/>
          <p:nvPr/>
        </p:nvSpPr>
        <p:spPr>
          <a:xfrm>
            <a:off x="6766560" y="12763500"/>
            <a:ext cx="160020" cy="99060"/>
          </a:xfrm>
          <a:custGeom>
            <a:avLst/>
            <a:gdLst>
              <a:gd name="connsiteX0" fmla="*/ 0 w 160020"/>
              <a:gd name="connsiteY0" fmla="*/ 99060 h 99060"/>
              <a:gd name="connsiteX1" fmla="*/ 160020 w 160020"/>
              <a:gd name="connsiteY1" fmla="*/ 0 h 99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99060">
                <a:moveTo>
                  <a:pt x="0" y="99060"/>
                </a:moveTo>
                <a:lnTo>
                  <a:pt x="1600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9" name="Freeform 1008"/>
          <p:cNvSpPr/>
          <p:nvPr/>
        </p:nvSpPr>
        <p:spPr>
          <a:xfrm>
            <a:off x="6256020" y="13129260"/>
            <a:ext cx="701040" cy="7620"/>
          </a:xfrm>
          <a:custGeom>
            <a:avLst/>
            <a:gdLst>
              <a:gd name="connsiteX0" fmla="*/ 0 w 701040"/>
              <a:gd name="connsiteY0" fmla="*/ 7620 h 7620"/>
              <a:gd name="connsiteX1" fmla="*/ 0 w 701040"/>
              <a:gd name="connsiteY1" fmla="*/ 7620 h 7620"/>
              <a:gd name="connsiteX2" fmla="*/ 68580 w 701040"/>
              <a:gd name="connsiteY2" fmla="*/ 7620 h 7620"/>
              <a:gd name="connsiteX3" fmla="*/ 701040 w 701040"/>
              <a:gd name="connsiteY3" fmla="*/ 0 h 7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1040" h="7620">
                <a:moveTo>
                  <a:pt x="0" y="7620"/>
                </a:moveTo>
                <a:lnTo>
                  <a:pt x="0" y="7620"/>
                </a:lnTo>
                <a:lnTo>
                  <a:pt x="68580" y="7620"/>
                </a:lnTo>
                <a:lnTo>
                  <a:pt x="7010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0" name="Freeform 1009"/>
          <p:cNvSpPr/>
          <p:nvPr/>
        </p:nvSpPr>
        <p:spPr>
          <a:xfrm>
            <a:off x="6667500" y="13136880"/>
            <a:ext cx="15240" cy="723900"/>
          </a:xfrm>
          <a:custGeom>
            <a:avLst/>
            <a:gdLst>
              <a:gd name="connsiteX0" fmla="*/ 0 w 15240"/>
              <a:gd name="connsiteY0" fmla="*/ 0 h 723900"/>
              <a:gd name="connsiteX1" fmla="*/ 15240 w 1524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723900">
                <a:moveTo>
                  <a:pt x="0" y="0"/>
                </a:moveTo>
                <a:lnTo>
                  <a:pt x="15240" y="7239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1" name="Freeform 1010"/>
          <p:cNvSpPr/>
          <p:nvPr/>
        </p:nvSpPr>
        <p:spPr>
          <a:xfrm>
            <a:off x="5669280" y="14584680"/>
            <a:ext cx="2087880" cy="1272540"/>
          </a:xfrm>
          <a:custGeom>
            <a:avLst/>
            <a:gdLst>
              <a:gd name="connsiteX0" fmla="*/ 411480 w 2087880"/>
              <a:gd name="connsiteY0" fmla="*/ 0 h 1272540"/>
              <a:gd name="connsiteX1" fmla="*/ 0 w 2087880"/>
              <a:gd name="connsiteY1" fmla="*/ 1272540 h 1272540"/>
              <a:gd name="connsiteX2" fmla="*/ 746760 w 2087880"/>
              <a:gd name="connsiteY2" fmla="*/ 1112520 h 1272540"/>
              <a:gd name="connsiteX3" fmla="*/ 1424940 w 2087880"/>
              <a:gd name="connsiteY3" fmla="*/ 899160 h 1272540"/>
              <a:gd name="connsiteX4" fmla="*/ 2087880 w 2087880"/>
              <a:gd name="connsiteY4" fmla="*/ 762000 h 1272540"/>
              <a:gd name="connsiteX5" fmla="*/ 2057400 w 2087880"/>
              <a:gd name="connsiteY5" fmla="*/ 342900 h 1272540"/>
              <a:gd name="connsiteX6" fmla="*/ 1958340 w 2087880"/>
              <a:gd name="connsiteY6" fmla="*/ 144780 h 1272540"/>
              <a:gd name="connsiteX7" fmla="*/ 411480 w 2087880"/>
              <a:gd name="connsiteY7" fmla="*/ 0 h 127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7880" h="1272540">
                <a:moveTo>
                  <a:pt x="411480" y="0"/>
                </a:moveTo>
                <a:lnTo>
                  <a:pt x="0" y="1272540"/>
                </a:lnTo>
                <a:lnTo>
                  <a:pt x="746760" y="1112520"/>
                </a:lnTo>
                <a:lnTo>
                  <a:pt x="1424940" y="899160"/>
                </a:lnTo>
                <a:lnTo>
                  <a:pt x="2087880" y="762000"/>
                </a:lnTo>
                <a:lnTo>
                  <a:pt x="2057400" y="342900"/>
                </a:lnTo>
                <a:lnTo>
                  <a:pt x="1958340" y="144780"/>
                </a:lnTo>
                <a:lnTo>
                  <a:pt x="411480" y="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2" name="Freeform 1011"/>
          <p:cNvSpPr/>
          <p:nvPr/>
        </p:nvSpPr>
        <p:spPr>
          <a:xfrm>
            <a:off x="5897880" y="15064740"/>
            <a:ext cx="1844040" cy="83820"/>
          </a:xfrm>
          <a:custGeom>
            <a:avLst/>
            <a:gdLst>
              <a:gd name="connsiteX0" fmla="*/ 0 w 1844040"/>
              <a:gd name="connsiteY0" fmla="*/ 83820 h 83820"/>
              <a:gd name="connsiteX1" fmla="*/ 1844040 w 1844040"/>
              <a:gd name="connsiteY1" fmla="*/ 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44040" h="83820">
                <a:moveTo>
                  <a:pt x="0" y="83820"/>
                </a:moveTo>
                <a:lnTo>
                  <a:pt x="18440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3" name="Freeform 1012"/>
          <p:cNvSpPr/>
          <p:nvPr/>
        </p:nvSpPr>
        <p:spPr>
          <a:xfrm>
            <a:off x="6438900" y="14615160"/>
            <a:ext cx="60960" cy="1074420"/>
          </a:xfrm>
          <a:custGeom>
            <a:avLst/>
            <a:gdLst>
              <a:gd name="connsiteX0" fmla="*/ 60960 w 60960"/>
              <a:gd name="connsiteY0" fmla="*/ 0 h 1074420"/>
              <a:gd name="connsiteX1" fmla="*/ 0 w 60960"/>
              <a:gd name="connsiteY1" fmla="*/ 1074420 h 1074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074420">
                <a:moveTo>
                  <a:pt x="60960" y="0"/>
                </a:moveTo>
                <a:lnTo>
                  <a:pt x="0" y="10744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4" name="Freeform 1013"/>
          <p:cNvSpPr/>
          <p:nvPr/>
        </p:nvSpPr>
        <p:spPr>
          <a:xfrm>
            <a:off x="7124700" y="15110460"/>
            <a:ext cx="45720" cy="381000"/>
          </a:xfrm>
          <a:custGeom>
            <a:avLst/>
            <a:gdLst>
              <a:gd name="connsiteX0" fmla="*/ 0 w 45720"/>
              <a:gd name="connsiteY0" fmla="*/ 0 h 381000"/>
              <a:gd name="connsiteX1" fmla="*/ 45720 w 45720"/>
              <a:gd name="connsiteY1" fmla="*/ 381000 h 381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381000">
                <a:moveTo>
                  <a:pt x="0" y="0"/>
                </a:moveTo>
                <a:lnTo>
                  <a:pt x="45720" y="3810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5" name="Freeform 1014"/>
          <p:cNvSpPr/>
          <p:nvPr/>
        </p:nvSpPr>
        <p:spPr>
          <a:xfrm>
            <a:off x="1653540" y="13296900"/>
            <a:ext cx="2430780" cy="1165860"/>
          </a:xfrm>
          <a:custGeom>
            <a:avLst/>
            <a:gdLst>
              <a:gd name="connsiteX0" fmla="*/ 15240 w 2430780"/>
              <a:gd name="connsiteY0" fmla="*/ 0 h 1165860"/>
              <a:gd name="connsiteX1" fmla="*/ 0 w 2430780"/>
              <a:gd name="connsiteY1" fmla="*/ 1165860 h 1165860"/>
              <a:gd name="connsiteX2" fmla="*/ 2430780 w 2430780"/>
              <a:gd name="connsiteY2" fmla="*/ 1143000 h 1165860"/>
              <a:gd name="connsiteX3" fmla="*/ 2324100 w 2430780"/>
              <a:gd name="connsiteY3" fmla="*/ 944880 h 1165860"/>
              <a:gd name="connsiteX4" fmla="*/ 1508760 w 2430780"/>
              <a:gd name="connsiteY4" fmla="*/ 693420 h 1165860"/>
              <a:gd name="connsiteX5" fmla="*/ 15240 w 2430780"/>
              <a:gd name="connsiteY5" fmla="*/ 0 h 1165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30780" h="1165860">
                <a:moveTo>
                  <a:pt x="15240" y="0"/>
                </a:moveTo>
                <a:lnTo>
                  <a:pt x="0" y="1165860"/>
                </a:lnTo>
                <a:lnTo>
                  <a:pt x="2430780" y="1143000"/>
                </a:lnTo>
                <a:lnTo>
                  <a:pt x="2324100" y="944880"/>
                </a:lnTo>
                <a:lnTo>
                  <a:pt x="1508760" y="693420"/>
                </a:lnTo>
                <a:lnTo>
                  <a:pt x="15240" y="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6" name="Freeform 1015"/>
          <p:cNvSpPr/>
          <p:nvPr/>
        </p:nvSpPr>
        <p:spPr>
          <a:xfrm>
            <a:off x="1623060" y="14638020"/>
            <a:ext cx="4099560" cy="1714500"/>
          </a:xfrm>
          <a:custGeom>
            <a:avLst/>
            <a:gdLst>
              <a:gd name="connsiteX0" fmla="*/ 60960 w 4099560"/>
              <a:gd name="connsiteY0" fmla="*/ 121920 h 1714500"/>
              <a:gd name="connsiteX1" fmla="*/ 0 w 4099560"/>
              <a:gd name="connsiteY1" fmla="*/ 1592580 h 1714500"/>
              <a:gd name="connsiteX2" fmla="*/ 2667000 w 4099560"/>
              <a:gd name="connsiteY2" fmla="*/ 1714500 h 1714500"/>
              <a:gd name="connsiteX3" fmla="*/ 2606040 w 4099560"/>
              <a:gd name="connsiteY3" fmla="*/ 1143000 h 1714500"/>
              <a:gd name="connsiteX4" fmla="*/ 3131820 w 4099560"/>
              <a:gd name="connsiteY4" fmla="*/ 1143000 h 1714500"/>
              <a:gd name="connsiteX5" fmla="*/ 3314700 w 4099560"/>
              <a:gd name="connsiteY5" fmla="*/ 1409700 h 1714500"/>
              <a:gd name="connsiteX6" fmla="*/ 3543300 w 4099560"/>
              <a:gd name="connsiteY6" fmla="*/ 1386840 h 1714500"/>
              <a:gd name="connsiteX7" fmla="*/ 4099560 w 4099560"/>
              <a:gd name="connsiteY7" fmla="*/ 0 h 1714500"/>
              <a:gd name="connsiteX8" fmla="*/ 60960 w 4099560"/>
              <a:gd name="connsiteY8" fmla="*/ 121920 h 1714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99560" h="1714500">
                <a:moveTo>
                  <a:pt x="60960" y="121920"/>
                </a:moveTo>
                <a:lnTo>
                  <a:pt x="0" y="1592580"/>
                </a:lnTo>
                <a:lnTo>
                  <a:pt x="2667000" y="1714500"/>
                </a:lnTo>
                <a:lnTo>
                  <a:pt x="2606040" y="1143000"/>
                </a:lnTo>
                <a:lnTo>
                  <a:pt x="3131820" y="1143000"/>
                </a:lnTo>
                <a:lnTo>
                  <a:pt x="3314700" y="1409700"/>
                </a:lnTo>
                <a:lnTo>
                  <a:pt x="3543300" y="1386840"/>
                </a:lnTo>
                <a:lnTo>
                  <a:pt x="4099560" y="0"/>
                </a:lnTo>
                <a:lnTo>
                  <a:pt x="60960" y="12192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7" name="Freeform 1016"/>
          <p:cNvSpPr/>
          <p:nvPr/>
        </p:nvSpPr>
        <p:spPr>
          <a:xfrm>
            <a:off x="2247900" y="14752320"/>
            <a:ext cx="38100" cy="1485900"/>
          </a:xfrm>
          <a:custGeom>
            <a:avLst/>
            <a:gdLst>
              <a:gd name="connsiteX0" fmla="*/ 0 w 38100"/>
              <a:gd name="connsiteY0" fmla="*/ 1485900 h 1485900"/>
              <a:gd name="connsiteX1" fmla="*/ 38100 w 38100"/>
              <a:gd name="connsiteY1" fmla="*/ 0 h 1485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1485900">
                <a:moveTo>
                  <a:pt x="0" y="1485900"/>
                </a:moveTo>
                <a:lnTo>
                  <a:pt x="381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8" name="Freeform 1017"/>
          <p:cNvSpPr/>
          <p:nvPr/>
        </p:nvSpPr>
        <p:spPr>
          <a:xfrm>
            <a:off x="2217420" y="15422880"/>
            <a:ext cx="3169920" cy="38100"/>
          </a:xfrm>
          <a:custGeom>
            <a:avLst/>
            <a:gdLst>
              <a:gd name="connsiteX0" fmla="*/ 0 w 3169920"/>
              <a:gd name="connsiteY0" fmla="*/ 38100 h 38100"/>
              <a:gd name="connsiteX1" fmla="*/ 3169920 w 3169920"/>
              <a:gd name="connsiteY1" fmla="*/ 0 h 3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69920" h="38100">
                <a:moveTo>
                  <a:pt x="0" y="38100"/>
                </a:moveTo>
                <a:lnTo>
                  <a:pt x="31699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61" name="Freeform 1060"/>
          <p:cNvSpPr/>
          <p:nvPr/>
        </p:nvSpPr>
        <p:spPr>
          <a:xfrm>
            <a:off x="2727960" y="15468600"/>
            <a:ext cx="15240" cy="815340"/>
          </a:xfrm>
          <a:custGeom>
            <a:avLst/>
            <a:gdLst>
              <a:gd name="connsiteX0" fmla="*/ 15240 w 15240"/>
              <a:gd name="connsiteY0" fmla="*/ 0 h 815340"/>
              <a:gd name="connsiteX1" fmla="*/ 0 w 15240"/>
              <a:gd name="connsiteY1" fmla="*/ 81534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815340">
                <a:moveTo>
                  <a:pt x="15240" y="0"/>
                </a:moveTo>
                <a:lnTo>
                  <a:pt x="0" y="8153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9" name="Freeform 2048"/>
          <p:cNvSpPr/>
          <p:nvPr/>
        </p:nvSpPr>
        <p:spPr>
          <a:xfrm>
            <a:off x="3573780" y="15460980"/>
            <a:ext cx="30480" cy="906780"/>
          </a:xfrm>
          <a:custGeom>
            <a:avLst/>
            <a:gdLst>
              <a:gd name="connsiteX0" fmla="*/ 0 w 30480"/>
              <a:gd name="connsiteY0" fmla="*/ 0 h 906780"/>
              <a:gd name="connsiteX1" fmla="*/ 30480 w 30480"/>
              <a:gd name="connsiteY1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906780">
                <a:moveTo>
                  <a:pt x="0" y="0"/>
                </a:moveTo>
                <a:lnTo>
                  <a:pt x="30480" y="9067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0" name="Freeform 2049"/>
          <p:cNvSpPr/>
          <p:nvPr/>
        </p:nvSpPr>
        <p:spPr>
          <a:xfrm>
            <a:off x="4747260" y="15400020"/>
            <a:ext cx="15240" cy="365760"/>
          </a:xfrm>
          <a:custGeom>
            <a:avLst/>
            <a:gdLst>
              <a:gd name="connsiteX0" fmla="*/ 15240 w 15240"/>
              <a:gd name="connsiteY0" fmla="*/ 365760 h 365760"/>
              <a:gd name="connsiteX1" fmla="*/ 0 w 15240"/>
              <a:gd name="connsiteY1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365760">
                <a:moveTo>
                  <a:pt x="15240" y="3657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2" name="Freeform 2051"/>
          <p:cNvSpPr/>
          <p:nvPr/>
        </p:nvSpPr>
        <p:spPr>
          <a:xfrm>
            <a:off x="3169920" y="14721840"/>
            <a:ext cx="22860" cy="693420"/>
          </a:xfrm>
          <a:custGeom>
            <a:avLst/>
            <a:gdLst>
              <a:gd name="connsiteX0" fmla="*/ 22860 w 22860"/>
              <a:gd name="connsiteY0" fmla="*/ 693420 h 693420"/>
              <a:gd name="connsiteX1" fmla="*/ 0 w 22860"/>
              <a:gd name="connsiteY1" fmla="*/ 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" h="693420">
                <a:moveTo>
                  <a:pt x="22860" y="69342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3" name="Freeform 2062"/>
          <p:cNvSpPr/>
          <p:nvPr/>
        </p:nvSpPr>
        <p:spPr>
          <a:xfrm>
            <a:off x="4259580" y="14668500"/>
            <a:ext cx="7620" cy="746760"/>
          </a:xfrm>
          <a:custGeom>
            <a:avLst/>
            <a:gdLst>
              <a:gd name="connsiteX0" fmla="*/ 7620 w 7620"/>
              <a:gd name="connsiteY0" fmla="*/ 746760 h 746760"/>
              <a:gd name="connsiteX1" fmla="*/ 0 w 7620"/>
              <a:gd name="connsiteY1" fmla="*/ 0 h 746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" h="746760">
                <a:moveTo>
                  <a:pt x="7620" y="7467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5" name="Freeform 2064"/>
          <p:cNvSpPr/>
          <p:nvPr/>
        </p:nvSpPr>
        <p:spPr>
          <a:xfrm>
            <a:off x="1722120" y="16489680"/>
            <a:ext cx="0" cy="0"/>
          </a:xfrm>
          <a:custGeom>
            <a:avLst/>
            <a:gdLst>
              <a:gd name="connsiteX0" fmla="*/ 0 w 0"/>
              <a:gd name="connsiteY0" fmla="*/ 0 h 0"/>
              <a:gd name="connsiteX1" fmla="*/ 0 w 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6" name="Freeform 2065"/>
          <p:cNvSpPr/>
          <p:nvPr/>
        </p:nvSpPr>
        <p:spPr>
          <a:xfrm>
            <a:off x="1531620" y="16276320"/>
            <a:ext cx="3512820" cy="1744980"/>
          </a:xfrm>
          <a:custGeom>
            <a:avLst/>
            <a:gdLst>
              <a:gd name="connsiteX0" fmla="*/ 0 w 3512820"/>
              <a:gd name="connsiteY0" fmla="*/ 251460 h 1744980"/>
              <a:gd name="connsiteX1" fmla="*/ 2689860 w 3512820"/>
              <a:gd name="connsiteY1" fmla="*/ 457200 h 1744980"/>
              <a:gd name="connsiteX2" fmla="*/ 3512820 w 3512820"/>
              <a:gd name="connsiteY2" fmla="*/ 0 h 1744980"/>
              <a:gd name="connsiteX3" fmla="*/ 3398520 w 3512820"/>
              <a:gd name="connsiteY3" fmla="*/ 777240 h 1744980"/>
              <a:gd name="connsiteX4" fmla="*/ 3314700 w 3512820"/>
              <a:gd name="connsiteY4" fmla="*/ 1028700 h 1744980"/>
              <a:gd name="connsiteX5" fmla="*/ 2087880 w 3512820"/>
              <a:gd name="connsiteY5" fmla="*/ 1744980 h 1744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12820" h="1744980">
                <a:moveTo>
                  <a:pt x="0" y="251460"/>
                </a:moveTo>
                <a:lnTo>
                  <a:pt x="2689860" y="457200"/>
                </a:lnTo>
                <a:lnTo>
                  <a:pt x="3512820" y="0"/>
                </a:lnTo>
                <a:lnTo>
                  <a:pt x="3398520" y="777240"/>
                </a:lnTo>
                <a:lnTo>
                  <a:pt x="3314700" y="1028700"/>
                </a:lnTo>
                <a:lnTo>
                  <a:pt x="2087880" y="17449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0" name="Freeform 2139"/>
          <p:cNvSpPr/>
          <p:nvPr/>
        </p:nvSpPr>
        <p:spPr>
          <a:xfrm>
            <a:off x="2103120" y="16611600"/>
            <a:ext cx="60960" cy="1409700"/>
          </a:xfrm>
          <a:custGeom>
            <a:avLst/>
            <a:gdLst>
              <a:gd name="connsiteX0" fmla="*/ 60960 w 60960"/>
              <a:gd name="connsiteY0" fmla="*/ 0 h 1409700"/>
              <a:gd name="connsiteX1" fmla="*/ 0 w 60960"/>
              <a:gd name="connsiteY1" fmla="*/ 1409700 h 140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409700">
                <a:moveTo>
                  <a:pt x="60960" y="0"/>
                </a:moveTo>
                <a:lnTo>
                  <a:pt x="0" y="14097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8" name="Freeform 2147"/>
          <p:cNvSpPr/>
          <p:nvPr/>
        </p:nvSpPr>
        <p:spPr>
          <a:xfrm>
            <a:off x="2156460" y="17274540"/>
            <a:ext cx="2636520" cy="45720"/>
          </a:xfrm>
          <a:custGeom>
            <a:avLst/>
            <a:gdLst>
              <a:gd name="connsiteX0" fmla="*/ 0 w 2636520"/>
              <a:gd name="connsiteY0" fmla="*/ 45720 h 45720"/>
              <a:gd name="connsiteX1" fmla="*/ 2636520 w 2636520"/>
              <a:gd name="connsiteY1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36520" h="45720">
                <a:moveTo>
                  <a:pt x="0" y="45720"/>
                </a:moveTo>
                <a:lnTo>
                  <a:pt x="26365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7" name="Freeform 2226"/>
          <p:cNvSpPr/>
          <p:nvPr/>
        </p:nvSpPr>
        <p:spPr>
          <a:xfrm>
            <a:off x="4168140" y="16710660"/>
            <a:ext cx="38100" cy="579120"/>
          </a:xfrm>
          <a:custGeom>
            <a:avLst/>
            <a:gdLst>
              <a:gd name="connsiteX0" fmla="*/ 38100 w 38100"/>
              <a:gd name="connsiteY0" fmla="*/ 0 h 579120"/>
              <a:gd name="connsiteX1" fmla="*/ 0 w 38100"/>
              <a:gd name="connsiteY1" fmla="*/ 57912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579120">
                <a:moveTo>
                  <a:pt x="38100" y="0"/>
                </a:moveTo>
                <a:lnTo>
                  <a:pt x="0" y="5791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8" name="Freeform 2227"/>
          <p:cNvSpPr/>
          <p:nvPr/>
        </p:nvSpPr>
        <p:spPr>
          <a:xfrm>
            <a:off x="2903220" y="16634460"/>
            <a:ext cx="60960" cy="1394460"/>
          </a:xfrm>
          <a:custGeom>
            <a:avLst/>
            <a:gdLst>
              <a:gd name="connsiteX0" fmla="*/ 60960 w 60960"/>
              <a:gd name="connsiteY0" fmla="*/ 0 h 1394460"/>
              <a:gd name="connsiteX1" fmla="*/ 0 w 60960"/>
              <a:gd name="connsiteY1" fmla="*/ 1394460 h 1394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394460">
                <a:moveTo>
                  <a:pt x="60960" y="0"/>
                </a:moveTo>
                <a:lnTo>
                  <a:pt x="0" y="1394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9" name="Freeform 2228"/>
          <p:cNvSpPr/>
          <p:nvPr/>
        </p:nvSpPr>
        <p:spPr>
          <a:xfrm>
            <a:off x="3611880" y="17305020"/>
            <a:ext cx="15240" cy="670560"/>
          </a:xfrm>
          <a:custGeom>
            <a:avLst/>
            <a:gdLst>
              <a:gd name="connsiteX0" fmla="*/ 0 w 15240"/>
              <a:gd name="connsiteY0" fmla="*/ 0 h 670560"/>
              <a:gd name="connsiteX1" fmla="*/ 15240 w 15240"/>
              <a:gd name="connsiteY1" fmla="*/ 67056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670560">
                <a:moveTo>
                  <a:pt x="0" y="0"/>
                </a:moveTo>
                <a:lnTo>
                  <a:pt x="15240" y="670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4" name="Freeform 2233"/>
          <p:cNvSpPr/>
          <p:nvPr/>
        </p:nvSpPr>
        <p:spPr>
          <a:xfrm>
            <a:off x="4297680" y="15605760"/>
            <a:ext cx="3520440" cy="2423160"/>
          </a:xfrm>
          <a:custGeom>
            <a:avLst/>
            <a:gdLst>
              <a:gd name="connsiteX0" fmla="*/ 0 w 3520440"/>
              <a:gd name="connsiteY0" fmla="*/ 2377440 h 2423160"/>
              <a:gd name="connsiteX1" fmla="*/ 0 w 3520440"/>
              <a:gd name="connsiteY1" fmla="*/ 2377440 h 2423160"/>
              <a:gd name="connsiteX2" fmla="*/ 922020 w 3520440"/>
              <a:gd name="connsiteY2" fmla="*/ 1828800 h 2423160"/>
              <a:gd name="connsiteX3" fmla="*/ 899160 w 3520440"/>
              <a:gd name="connsiteY3" fmla="*/ 1569720 h 2423160"/>
              <a:gd name="connsiteX4" fmla="*/ 2522220 w 3520440"/>
              <a:gd name="connsiteY4" fmla="*/ 525780 h 2423160"/>
              <a:gd name="connsiteX5" fmla="*/ 2933700 w 3520440"/>
              <a:gd name="connsiteY5" fmla="*/ 266700 h 2423160"/>
              <a:gd name="connsiteX6" fmla="*/ 2941320 w 3520440"/>
              <a:gd name="connsiteY6" fmla="*/ 129540 h 2423160"/>
              <a:gd name="connsiteX7" fmla="*/ 3467100 w 3520440"/>
              <a:gd name="connsiteY7" fmla="*/ 0 h 2423160"/>
              <a:gd name="connsiteX8" fmla="*/ 3520440 w 3520440"/>
              <a:gd name="connsiteY8" fmla="*/ 83820 h 2423160"/>
              <a:gd name="connsiteX9" fmla="*/ 3246120 w 3520440"/>
              <a:gd name="connsiteY9" fmla="*/ 556260 h 2423160"/>
              <a:gd name="connsiteX10" fmla="*/ 3078480 w 3520440"/>
              <a:gd name="connsiteY10" fmla="*/ 441960 h 2423160"/>
              <a:gd name="connsiteX11" fmla="*/ 2400300 w 3520440"/>
              <a:gd name="connsiteY11" fmla="*/ 1234440 h 2423160"/>
              <a:gd name="connsiteX12" fmla="*/ 2560320 w 3520440"/>
              <a:gd name="connsiteY12" fmla="*/ 1371600 h 2423160"/>
              <a:gd name="connsiteX13" fmla="*/ 1524000 w 3520440"/>
              <a:gd name="connsiteY13" fmla="*/ 2423160 h 2423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520440" h="2423160">
                <a:moveTo>
                  <a:pt x="0" y="2377440"/>
                </a:moveTo>
                <a:lnTo>
                  <a:pt x="0" y="2377440"/>
                </a:lnTo>
                <a:lnTo>
                  <a:pt x="922020" y="1828800"/>
                </a:lnTo>
                <a:lnTo>
                  <a:pt x="899160" y="1569720"/>
                </a:lnTo>
                <a:lnTo>
                  <a:pt x="2522220" y="525780"/>
                </a:lnTo>
                <a:lnTo>
                  <a:pt x="2933700" y="266700"/>
                </a:lnTo>
                <a:lnTo>
                  <a:pt x="2941320" y="129540"/>
                </a:lnTo>
                <a:lnTo>
                  <a:pt x="3467100" y="0"/>
                </a:lnTo>
                <a:lnTo>
                  <a:pt x="3520440" y="83820"/>
                </a:lnTo>
                <a:lnTo>
                  <a:pt x="3246120" y="556260"/>
                </a:lnTo>
                <a:lnTo>
                  <a:pt x="3078480" y="441960"/>
                </a:lnTo>
                <a:lnTo>
                  <a:pt x="2400300" y="1234440"/>
                </a:lnTo>
                <a:lnTo>
                  <a:pt x="2560320" y="1371600"/>
                </a:lnTo>
                <a:lnTo>
                  <a:pt x="1524000" y="24231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2" name="Freeform 2241"/>
          <p:cNvSpPr/>
          <p:nvPr/>
        </p:nvSpPr>
        <p:spPr>
          <a:xfrm>
            <a:off x="7223760" y="15872460"/>
            <a:ext cx="190500" cy="205740"/>
          </a:xfrm>
          <a:custGeom>
            <a:avLst/>
            <a:gdLst>
              <a:gd name="connsiteX0" fmla="*/ 0 w 190500"/>
              <a:gd name="connsiteY0" fmla="*/ 0 h 205740"/>
              <a:gd name="connsiteX1" fmla="*/ 190500 w 19050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205740">
                <a:moveTo>
                  <a:pt x="0" y="0"/>
                </a:moveTo>
                <a:lnTo>
                  <a:pt x="190500" y="205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0" name="Freeform 2249"/>
          <p:cNvSpPr/>
          <p:nvPr/>
        </p:nvSpPr>
        <p:spPr>
          <a:xfrm>
            <a:off x="6316980" y="16451580"/>
            <a:ext cx="373380" cy="411480"/>
          </a:xfrm>
          <a:custGeom>
            <a:avLst/>
            <a:gdLst>
              <a:gd name="connsiteX0" fmla="*/ 0 w 373380"/>
              <a:gd name="connsiteY0" fmla="*/ 0 h 411480"/>
              <a:gd name="connsiteX1" fmla="*/ 373380 w 373380"/>
              <a:gd name="connsiteY1" fmla="*/ 411480 h 41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73380" h="411480">
                <a:moveTo>
                  <a:pt x="0" y="0"/>
                </a:moveTo>
                <a:lnTo>
                  <a:pt x="373380" y="411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8" name="Freeform 2387"/>
          <p:cNvSpPr/>
          <p:nvPr/>
        </p:nvSpPr>
        <p:spPr>
          <a:xfrm>
            <a:off x="5227320" y="16962120"/>
            <a:ext cx="1615440" cy="480060"/>
          </a:xfrm>
          <a:custGeom>
            <a:avLst/>
            <a:gdLst>
              <a:gd name="connsiteX0" fmla="*/ 0 w 1615440"/>
              <a:gd name="connsiteY0" fmla="*/ 480060 h 480060"/>
              <a:gd name="connsiteX1" fmla="*/ 0 w 1615440"/>
              <a:gd name="connsiteY1" fmla="*/ 480060 h 480060"/>
              <a:gd name="connsiteX2" fmla="*/ 91440 w 1615440"/>
              <a:gd name="connsiteY2" fmla="*/ 464820 h 480060"/>
              <a:gd name="connsiteX3" fmla="*/ 1615440 w 1615440"/>
              <a:gd name="connsiteY3" fmla="*/ 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5440" h="480060">
                <a:moveTo>
                  <a:pt x="0" y="480060"/>
                </a:moveTo>
                <a:lnTo>
                  <a:pt x="0" y="480060"/>
                </a:lnTo>
                <a:lnTo>
                  <a:pt x="91440" y="464820"/>
                </a:lnTo>
                <a:lnTo>
                  <a:pt x="1615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0" name="Freeform 2389"/>
          <p:cNvSpPr/>
          <p:nvPr/>
        </p:nvSpPr>
        <p:spPr>
          <a:xfrm>
            <a:off x="5173980" y="17449800"/>
            <a:ext cx="624840" cy="571500"/>
          </a:xfrm>
          <a:custGeom>
            <a:avLst/>
            <a:gdLst>
              <a:gd name="connsiteX0" fmla="*/ 0 w 624840"/>
              <a:gd name="connsiteY0" fmla="*/ 0 h 571500"/>
              <a:gd name="connsiteX1" fmla="*/ 624840 w 624840"/>
              <a:gd name="connsiteY1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840" h="571500">
                <a:moveTo>
                  <a:pt x="0" y="0"/>
                </a:moveTo>
                <a:lnTo>
                  <a:pt x="624840" y="5715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2" name="Freeform 2391"/>
          <p:cNvSpPr/>
          <p:nvPr/>
        </p:nvSpPr>
        <p:spPr>
          <a:xfrm>
            <a:off x="6416040" y="15636240"/>
            <a:ext cx="2697480" cy="2354580"/>
          </a:xfrm>
          <a:custGeom>
            <a:avLst/>
            <a:gdLst>
              <a:gd name="connsiteX0" fmla="*/ 0 w 2697480"/>
              <a:gd name="connsiteY0" fmla="*/ 2354580 h 2354580"/>
              <a:gd name="connsiteX1" fmla="*/ 0 w 2697480"/>
              <a:gd name="connsiteY1" fmla="*/ 2354580 h 2354580"/>
              <a:gd name="connsiteX2" fmla="*/ 541020 w 2697480"/>
              <a:gd name="connsiteY2" fmla="*/ 1668780 h 2354580"/>
              <a:gd name="connsiteX3" fmla="*/ 944880 w 2697480"/>
              <a:gd name="connsiteY3" fmla="*/ 1783080 h 2354580"/>
              <a:gd name="connsiteX4" fmla="*/ 1394460 w 2697480"/>
              <a:gd name="connsiteY4" fmla="*/ 861060 h 2354580"/>
              <a:gd name="connsiteX5" fmla="*/ 1379220 w 2697480"/>
              <a:gd name="connsiteY5" fmla="*/ 784860 h 2354580"/>
              <a:gd name="connsiteX6" fmla="*/ 1737360 w 2697480"/>
              <a:gd name="connsiteY6" fmla="*/ 0 h 2354580"/>
              <a:gd name="connsiteX7" fmla="*/ 2606040 w 2697480"/>
              <a:gd name="connsiteY7" fmla="*/ 114300 h 2354580"/>
              <a:gd name="connsiteX8" fmla="*/ 2697480 w 2697480"/>
              <a:gd name="connsiteY8" fmla="*/ 495300 h 2354580"/>
              <a:gd name="connsiteX9" fmla="*/ 2377440 w 2697480"/>
              <a:gd name="connsiteY9" fmla="*/ 1638300 h 2354580"/>
              <a:gd name="connsiteX10" fmla="*/ 2240280 w 2697480"/>
              <a:gd name="connsiteY10" fmla="*/ 2354580 h 2354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97480" h="2354580">
                <a:moveTo>
                  <a:pt x="0" y="2354580"/>
                </a:moveTo>
                <a:lnTo>
                  <a:pt x="0" y="2354580"/>
                </a:lnTo>
                <a:lnTo>
                  <a:pt x="541020" y="1668780"/>
                </a:lnTo>
                <a:lnTo>
                  <a:pt x="944880" y="1783080"/>
                </a:lnTo>
                <a:lnTo>
                  <a:pt x="1394460" y="861060"/>
                </a:lnTo>
                <a:lnTo>
                  <a:pt x="1379220" y="784860"/>
                </a:lnTo>
                <a:lnTo>
                  <a:pt x="1737360" y="0"/>
                </a:lnTo>
                <a:lnTo>
                  <a:pt x="2606040" y="114300"/>
                </a:lnTo>
                <a:lnTo>
                  <a:pt x="2697480" y="495300"/>
                </a:lnTo>
                <a:lnTo>
                  <a:pt x="2377440" y="1638300"/>
                </a:lnTo>
                <a:lnTo>
                  <a:pt x="2240280" y="23545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3" name="Freeform 2392"/>
          <p:cNvSpPr/>
          <p:nvPr/>
        </p:nvSpPr>
        <p:spPr>
          <a:xfrm>
            <a:off x="7810500" y="16139160"/>
            <a:ext cx="1303020" cy="297180"/>
          </a:xfrm>
          <a:custGeom>
            <a:avLst/>
            <a:gdLst>
              <a:gd name="connsiteX0" fmla="*/ 0 w 1303020"/>
              <a:gd name="connsiteY0" fmla="*/ 297180 h 297180"/>
              <a:gd name="connsiteX1" fmla="*/ 1303020 w 1303020"/>
              <a:gd name="connsiteY1" fmla="*/ 0 h 297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03020" h="297180">
                <a:moveTo>
                  <a:pt x="0" y="297180"/>
                </a:moveTo>
                <a:lnTo>
                  <a:pt x="13030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4" name="Freeform 2393"/>
          <p:cNvSpPr/>
          <p:nvPr/>
        </p:nvSpPr>
        <p:spPr>
          <a:xfrm>
            <a:off x="8313420" y="16314420"/>
            <a:ext cx="403860" cy="1325880"/>
          </a:xfrm>
          <a:custGeom>
            <a:avLst/>
            <a:gdLst>
              <a:gd name="connsiteX0" fmla="*/ 0 w 403860"/>
              <a:gd name="connsiteY0" fmla="*/ 0 h 1325880"/>
              <a:gd name="connsiteX1" fmla="*/ 403860 w 403860"/>
              <a:gd name="connsiteY1" fmla="*/ 1325880 h 1325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1325880">
                <a:moveTo>
                  <a:pt x="0" y="0"/>
                </a:moveTo>
                <a:lnTo>
                  <a:pt x="403860" y="13258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5" name="Freeform 2394"/>
          <p:cNvSpPr/>
          <p:nvPr/>
        </p:nvSpPr>
        <p:spPr>
          <a:xfrm>
            <a:off x="7338060" y="17388840"/>
            <a:ext cx="1402080" cy="205740"/>
          </a:xfrm>
          <a:custGeom>
            <a:avLst/>
            <a:gdLst>
              <a:gd name="connsiteX0" fmla="*/ 0 w 1402080"/>
              <a:gd name="connsiteY0" fmla="*/ 0 h 205740"/>
              <a:gd name="connsiteX1" fmla="*/ 1402080 w 140208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02080" h="205740">
                <a:moveTo>
                  <a:pt x="0" y="0"/>
                </a:moveTo>
                <a:lnTo>
                  <a:pt x="1402080" y="205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6" name="Freeform 2395"/>
          <p:cNvSpPr/>
          <p:nvPr/>
        </p:nvSpPr>
        <p:spPr>
          <a:xfrm>
            <a:off x="7360920" y="17381220"/>
            <a:ext cx="7620" cy="640080"/>
          </a:xfrm>
          <a:custGeom>
            <a:avLst/>
            <a:gdLst>
              <a:gd name="connsiteX0" fmla="*/ 0 w 7620"/>
              <a:gd name="connsiteY0" fmla="*/ 0 h 640080"/>
              <a:gd name="connsiteX1" fmla="*/ 7620 w 7620"/>
              <a:gd name="connsiteY1" fmla="*/ 640080 h 640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" h="640080">
                <a:moveTo>
                  <a:pt x="0" y="0"/>
                </a:moveTo>
                <a:lnTo>
                  <a:pt x="7620" y="640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7" name="Freeform 2396"/>
          <p:cNvSpPr/>
          <p:nvPr/>
        </p:nvSpPr>
        <p:spPr>
          <a:xfrm>
            <a:off x="7978140" y="17487900"/>
            <a:ext cx="53340" cy="533400"/>
          </a:xfrm>
          <a:custGeom>
            <a:avLst/>
            <a:gdLst>
              <a:gd name="connsiteX0" fmla="*/ 0 w 53340"/>
              <a:gd name="connsiteY0" fmla="*/ 0 h 533400"/>
              <a:gd name="connsiteX1" fmla="*/ 53340 w 53340"/>
              <a:gd name="connsiteY1" fmla="*/ 5334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533400">
                <a:moveTo>
                  <a:pt x="0" y="0"/>
                </a:moveTo>
                <a:lnTo>
                  <a:pt x="53340" y="533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8" name="Freeform 2397"/>
          <p:cNvSpPr/>
          <p:nvPr/>
        </p:nvSpPr>
        <p:spPr>
          <a:xfrm>
            <a:off x="13007340" y="11841480"/>
            <a:ext cx="5798820" cy="1249680"/>
          </a:xfrm>
          <a:custGeom>
            <a:avLst/>
            <a:gdLst>
              <a:gd name="connsiteX0" fmla="*/ 274320 w 5798820"/>
              <a:gd name="connsiteY0" fmla="*/ 1165860 h 1249680"/>
              <a:gd name="connsiteX1" fmla="*/ 0 w 5798820"/>
              <a:gd name="connsiteY1" fmla="*/ 739140 h 1249680"/>
              <a:gd name="connsiteX2" fmla="*/ 1059180 w 5798820"/>
              <a:gd name="connsiteY2" fmla="*/ 304800 h 1249680"/>
              <a:gd name="connsiteX3" fmla="*/ 3002280 w 5798820"/>
              <a:gd name="connsiteY3" fmla="*/ 449580 h 1249680"/>
              <a:gd name="connsiteX4" fmla="*/ 3992880 w 5798820"/>
              <a:gd name="connsiteY4" fmla="*/ 563880 h 1249680"/>
              <a:gd name="connsiteX5" fmla="*/ 5570220 w 5798820"/>
              <a:gd name="connsiteY5" fmla="*/ 0 h 1249680"/>
              <a:gd name="connsiteX6" fmla="*/ 5798820 w 5798820"/>
              <a:gd name="connsiteY6" fmla="*/ 1249680 h 1249680"/>
              <a:gd name="connsiteX7" fmla="*/ 4587240 w 5798820"/>
              <a:gd name="connsiteY7" fmla="*/ 1249680 h 1249680"/>
              <a:gd name="connsiteX8" fmla="*/ 4229100 w 5798820"/>
              <a:gd name="connsiteY8" fmla="*/ 883920 h 1249680"/>
              <a:gd name="connsiteX9" fmla="*/ 3520440 w 5798820"/>
              <a:gd name="connsiteY9" fmla="*/ 937260 h 1249680"/>
              <a:gd name="connsiteX10" fmla="*/ 2857500 w 5798820"/>
              <a:gd name="connsiteY10" fmla="*/ 723900 h 1249680"/>
              <a:gd name="connsiteX11" fmla="*/ 1188720 w 5798820"/>
              <a:gd name="connsiteY11" fmla="*/ 647700 h 1249680"/>
              <a:gd name="connsiteX12" fmla="*/ 274320 w 5798820"/>
              <a:gd name="connsiteY12" fmla="*/ 116586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798820" h="1249680">
                <a:moveTo>
                  <a:pt x="274320" y="1165860"/>
                </a:moveTo>
                <a:lnTo>
                  <a:pt x="0" y="739140"/>
                </a:lnTo>
                <a:lnTo>
                  <a:pt x="1059180" y="304800"/>
                </a:lnTo>
                <a:lnTo>
                  <a:pt x="3002280" y="449580"/>
                </a:lnTo>
                <a:lnTo>
                  <a:pt x="3992880" y="563880"/>
                </a:lnTo>
                <a:lnTo>
                  <a:pt x="5570220" y="0"/>
                </a:lnTo>
                <a:lnTo>
                  <a:pt x="5798820" y="1249680"/>
                </a:lnTo>
                <a:lnTo>
                  <a:pt x="4587240" y="1249680"/>
                </a:lnTo>
                <a:lnTo>
                  <a:pt x="4229100" y="883920"/>
                </a:lnTo>
                <a:lnTo>
                  <a:pt x="3520440" y="937260"/>
                </a:lnTo>
                <a:lnTo>
                  <a:pt x="2857500" y="723900"/>
                </a:lnTo>
                <a:lnTo>
                  <a:pt x="1188720" y="647700"/>
                </a:lnTo>
                <a:lnTo>
                  <a:pt x="274320" y="116586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9" name="Freeform 2398"/>
          <p:cNvSpPr/>
          <p:nvPr/>
        </p:nvSpPr>
        <p:spPr>
          <a:xfrm>
            <a:off x="14066520" y="12131040"/>
            <a:ext cx="129540" cy="388620"/>
          </a:xfrm>
          <a:custGeom>
            <a:avLst/>
            <a:gdLst>
              <a:gd name="connsiteX0" fmla="*/ 0 w 129540"/>
              <a:gd name="connsiteY0" fmla="*/ 0 h 388620"/>
              <a:gd name="connsiteX1" fmla="*/ 129540 w 129540"/>
              <a:gd name="connsiteY1" fmla="*/ 38862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388620">
                <a:moveTo>
                  <a:pt x="0" y="0"/>
                </a:moveTo>
                <a:lnTo>
                  <a:pt x="129540" y="388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0" name="Freeform 2399"/>
          <p:cNvSpPr/>
          <p:nvPr/>
        </p:nvSpPr>
        <p:spPr>
          <a:xfrm>
            <a:off x="15849600" y="12260580"/>
            <a:ext cx="30480" cy="304800"/>
          </a:xfrm>
          <a:custGeom>
            <a:avLst/>
            <a:gdLst>
              <a:gd name="connsiteX0" fmla="*/ 30480 w 30480"/>
              <a:gd name="connsiteY0" fmla="*/ 0 h 304800"/>
              <a:gd name="connsiteX1" fmla="*/ 0 w 30480"/>
              <a:gd name="connsiteY1" fmla="*/ 30480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304800">
                <a:moveTo>
                  <a:pt x="30480" y="0"/>
                </a:moveTo>
                <a:lnTo>
                  <a:pt x="0" y="3048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1" name="Freeform 2400"/>
          <p:cNvSpPr/>
          <p:nvPr/>
        </p:nvSpPr>
        <p:spPr>
          <a:xfrm>
            <a:off x="17007840" y="12428220"/>
            <a:ext cx="266700" cy="274320"/>
          </a:xfrm>
          <a:custGeom>
            <a:avLst/>
            <a:gdLst>
              <a:gd name="connsiteX0" fmla="*/ 266700 w 266700"/>
              <a:gd name="connsiteY0" fmla="*/ 274320 h 274320"/>
              <a:gd name="connsiteX1" fmla="*/ 0 w 26670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274320">
                <a:moveTo>
                  <a:pt x="266700" y="27432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2" name="Freeform 2401"/>
          <p:cNvSpPr/>
          <p:nvPr/>
        </p:nvSpPr>
        <p:spPr>
          <a:xfrm>
            <a:off x="17259300" y="12481560"/>
            <a:ext cx="1432560" cy="205740"/>
          </a:xfrm>
          <a:custGeom>
            <a:avLst/>
            <a:gdLst>
              <a:gd name="connsiteX0" fmla="*/ 0 w 1432560"/>
              <a:gd name="connsiteY0" fmla="*/ 205740 h 205740"/>
              <a:gd name="connsiteX1" fmla="*/ 1432560 w 1432560"/>
              <a:gd name="connsiteY1" fmla="*/ 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32560" h="205740">
                <a:moveTo>
                  <a:pt x="0" y="205740"/>
                </a:moveTo>
                <a:lnTo>
                  <a:pt x="143256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3" name="Freeform 2402"/>
          <p:cNvSpPr/>
          <p:nvPr/>
        </p:nvSpPr>
        <p:spPr>
          <a:xfrm>
            <a:off x="10774680" y="13060680"/>
            <a:ext cx="2499360" cy="1744980"/>
          </a:xfrm>
          <a:custGeom>
            <a:avLst/>
            <a:gdLst>
              <a:gd name="connsiteX0" fmla="*/ 0 w 2499360"/>
              <a:gd name="connsiteY0" fmla="*/ 1737360 h 1744980"/>
              <a:gd name="connsiteX1" fmla="*/ 289560 w 2499360"/>
              <a:gd name="connsiteY1" fmla="*/ 1744980 h 1744980"/>
              <a:gd name="connsiteX2" fmla="*/ 342900 w 2499360"/>
              <a:gd name="connsiteY2" fmla="*/ 1699260 h 1744980"/>
              <a:gd name="connsiteX3" fmla="*/ 1257300 w 2499360"/>
              <a:gd name="connsiteY3" fmla="*/ 1181100 h 1744980"/>
              <a:gd name="connsiteX4" fmla="*/ 1767840 w 2499360"/>
              <a:gd name="connsiteY4" fmla="*/ 922020 h 1744980"/>
              <a:gd name="connsiteX5" fmla="*/ 2385060 w 2499360"/>
              <a:gd name="connsiteY5" fmla="*/ 175260 h 1744980"/>
              <a:gd name="connsiteX6" fmla="*/ 2499360 w 2499360"/>
              <a:gd name="connsiteY6" fmla="*/ 0 h 1744980"/>
              <a:gd name="connsiteX7" fmla="*/ 1729740 w 2499360"/>
              <a:gd name="connsiteY7" fmla="*/ 7620 h 1744980"/>
              <a:gd name="connsiteX8" fmla="*/ 1127760 w 2499360"/>
              <a:gd name="connsiteY8" fmla="*/ 541020 h 1744980"/>
              <a:gd name="connsiteX9" fmla="*/ 723900 w 2499360"/>
              <a:gd name="connsiteY9" fmla="*/ 609600 h 1744980"/>
              <a:gd name="connsiteX10" fmla="*/ 441960 w 2499360"/>
              <a:gd name="connsiteY10" fmla="*/ 274320 h 1744980"/>
              <a:gd name="connsiteX11" fmla="*/ 68580 w 2499360"/>
              <a:gd name="connsiteY11" fmla="*/ 624840 h 1744980"/>
              <a:gd name="connsiteX12" fmla="*/ 0 w 2499360"/>
              <a:gd name="connsiteY12" fmla="*/ 1737360 h 1744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99360" h="1744980">
                <a:moveTo>
                  <a:pt x="0" y="1737360"/>
                </a:moveTo>
                <a:lnTo>
                  <a:pt x="289560" y="1744980"/>
                </a:lnTo>
                <a:lnTo>
                  <a:pt x="342900" y="1699260"/>
                </a:lnTo>
                <a:lnTo>
                  <a:pt x="1257300" y="1181100"/>
                </a:lnTo>
                <a:lnTo>
                  <a:pt x="1767840" y="922020"/>
                </a:lnTo>
                <a:lnTo>
                  <a:pt x="2385060" y="175260"/>
                </a:lnTo>
                <a:lnTo>
                  <a:pt x="2499360" y="0"/>
                </a:lnTo>
                <a:lnTo>
                  <a:pt x="1729740" y="7620"/>
                </a:lnTo>
                <a:lnTo>
                  <a:pt x="1127760" y="541020"/>
                </a:lnTo>
                <a:lnTo>
                  <a:pt x="723900" y="609600"/>
                </a:lnTo>
                <a:lnTo>
                  <a:pt x="441960" y="274320"/>
                </a:lnTo>
                <a:lnTo>
                  <a:pt x="68580" y="624840"/>
                </a:lnTo>
                <a:lnTo>
                  <a:pt x="0" y="173736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4" name="Freeform 2403"/>
          <p:cNvSpPr/>
          <p:nvPr/>
        </p:nvSpPr>
        <p:spPr>
          <a:xfrm>
            <a:off x="11064240" y="13655040"/>
            <a:ext cx="426720" cy="1158240"/>
          </a:xfrm>
          <a:custGeom>
            <a:avLst/>
            <a:gdLst>
              <a:gd name="connsiteX0" fmla="*/ 426720 w 426720"/>
              <a:gd name="connsiteY0" fmla="*/ 0 h 1158240"/>
              <a:gd name="connsiteX1" fmla="*/ 0 w 426720"/>
              <a:gd name="connsiteY1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1158240">
                <a:moveTo>
                  <a:pt x="426720" y="0"/>
                </a:moveTo>
                <a:lnTo>
                  <a:pt x="0" y="11582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5" name="Freeform 2404"/>
          <p:cNvSpPr/>
          <p:nvPr/>
        </p:nvSpPr>
        <p:spPr>
          <a:xfrm>
            <a:off x="11887200" y="13586460"/>
            <a:ext cx="22860" cy="708660"/>
          </a:xfrm>
          <a:custGeom>
            <a:avLst/>
            <a:gdLst>
              <a:gd name="connsiteX0" fmla="*/ 22860 w 22860"/>
              <a:gd name="connsiteY0" fmla="*/ 0 h 708660"/>
              <a:gd name="connsiteX1" fmla="*/ 0 w 2286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" h="708660">
                <a:moveTo>
                  <a:pt x="22860" y="0"/>
                </a:moveTo>
                <a:lnTo>
                  <a:pt x="0" y="7086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6" name="Freeform 2405"/>
          <p:cNvSpPr/>
          <p:nvPr/>
        </p:nvSpPr>
        <p:spPr>
          <a:xfrm>
            <a:off x="12199620" y="13304520"/>
            <a:ext cx="609600" cy="350520"/>
          </a:xfrm>
          <a:custGeom>
            <a:avLst/>
            <a:gdLst>
              <a:gd name="connsiteX0" fmla="*/ 0 w 609600"/>
              <a:gd name="connsiteY0" fmla="*/ 0 h 350520"/>
              <a:gd name="connsiteX1" fmla="*/ 609600 w 609600"/>
              <a:gd name="connsiteY1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0" h="350520">
                <a:moveTo>
                  <a:pt x="0" y="0"/>
                </a:moveTo>
                <a:lnTo>
                  <a:pt x="609600" y="3505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7" name="Freeform 2406"/>
          <p:cNvSpPr/>
          <p:nvPr/>
        </p:nvSpPr>
        <p:spPr>
          <a:xfrm>
            <a:off x="11407140" y="12824460"/>
            <a:ext cx="7284720" cy="2202180"/>
          </a:xfrm>
          <a:custGeom>
            <a:avLst/>
            <a:gdLst>
              <a:gd name="connsiteX0" fmla="*/ 388620 w 7284720"/>
              <a:gd name="connsiteY0" fmla="*/ 1821180 h 2202180"/>
              <a:gd name="connsiteX1" fmla="*/ 0 w 7284720"/>
              <a:gd name="connsiteY1" fmla="*/ 2110740 h 2202180"/>
              <a:gd name="connsiteX2" fmla="*/ 1059180 w 7284720"/>
              <a:gd name="connsiteY2" fmla="*/ 2202180 h 2202180"/>
              <a:gd name="connsiteX3" fmla="*/ 4472940 w 7284720"/>
              <a:gd name="connsiteY3" fmla="*/ 1645920 h 2202180"/>
              <a:gd name="connsiteX4" fmla="*/ 4472940 w 7284720"/>
              <a:gd name="connsiteY4" fmla="*/ 1386840 h 2202180"/>
              <a:gd name="connsiteX5" fmla="*/ 5753100 w 7284720"/>
              <a:gd name="connsiteY5" fmla="*/ 1257300 h 2202180"/>
              <a:gd name="connsiteX6" fmla="*/ 7284720 w 7284720"/>
              <a:gd name="connsiteY6" fmla="*/ 1150620 h 2202180"/>
              <a:gd name="connsiteX7" fmla="*/ 7239000 w 7284720"/>
              <a:gd name="connsiteY7" fmla="*/ 563880 h 2202180"/>
              <a:gd name="connsiteX8" fmla="*/ 6073140 w 7284720"/>
              <a:gd name="connsiteY8" fmla="*/ 472440 h 2202180"/>
              <a:gd name="connsiteX9" fmla="*/ 5448300 w 7284720"/>
              <a:gd name="connsiteY9" fmla="*/ 160020 h 2202180"/>
              <a:gd name="connsiteX10" fmla="*/ 4602480 w 7284720"/>
              <a:gd name="connsiteY10" fmla="*/ 274320 h 2202180"/>
              <a:gd name="connsiteX11" fmla="*/ 4404360 w 7284720"/>
              <a:gd name="connsiteY11" fmla="*/ 38100 h 2202180"/>
              <a:gd name="connsiteX12" fmla="*/ 3009900 w 7284720"/>
              <a:gd name="connsiteY12" fmla="*/ 0 h 2202180"/>
              <a:gd name="connsiteX13" fmla="*/ 2072640 w 7284720"/>
              <a:gd name="connsiteY13" fmla="*/ 426720 h 2202180"/>
              <a:gd name="connsiteX14" fmla="*/ 1409700 w 7284720"/>
              <a:gd name="connsiteY14" fmla="*/ 1386840 h 2202180"/>
              <a:gd name="connsiteX15" fmla="*/ 335280 w 7284720"/>
              <a:gd name="connsiteY15" fmla="*/ 1813560 h 2202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284720" h="2202180">
                <a:moveTo>
                  <a:pt x="388620" y="1821180"/>
                </a:moveTo>
                <a:lnTo>
                  <a:pt x="0" y="2110740"/>
                </a:lnTo>
                <a:lnTo>
                  <a:pt x="1059180" y="2202180"/>
                </a:lnTo>
                <a:lnTo>
                  <a:pt x="4472940" y="1645920"/>
                </a:lnTo>
                <a:lnTo>
                  <a:pt x="4472940" y="1386840"/>
                </a:lnTo>
                <a:lnTo>
                  <a:pt x="5753100" y="1257300"/>
                </a:lnTo>
                <a:lnTo>
                  <a:pt x="7284720" y="1150620"/>
                </a:lnTo>
                <a:lnTo>
                  <a:pt x="7239000" y="563880"/>
                </a:lnTo>
                <a:lnTo>
                  <a:pt x="6073140" y="472440"/>
                </a:lnTo>
                <a:lnTo>
                  <a:pt x="5448300" y="160020"/>
                </a:lnTo>
                <a:lnTo>
                  <a:pt x="4602480" y="274320"/>
                </a:lnTo>
                <a:lnTo>
                  <a:pt x="4404360" y="38100"/>
                </a:lnTo>
                <a:lnTo>
                  <a:pt x="3009900" y="0"/>
                </a:lnTo>
                <a:lnTo>
                  <a:pt x="2072640" y="426720"/>
                </a:lnTo>
                <a:lnTo>
                  <a:pt x="1409700" y="1386840"/>
                </a:lnTo>
                <a:lnTo>
                  <a:pt x="335280" y="1813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8" name="Freeform 2407"/>
          <p:cNvSpPr/>
          <p:nvPr/>
        </p:nvSpPr>
        <p:spPr>
          <a:xfrm>
            <a:off x="12451080" y="14218920"/>
            <a:ext cx="365760" cy="792480"/>
          </a:xfrm>
          <a:custGeom>
            <a:avLst/>
            <a:gdLst>
              <a:gd name="connsiteX0" fmla="*/ 365760 w 365760"/>
              <a:gd name="connsiteY0" fmla="*/ 0 h 792480"/>
              <a:gd name="connsiteX1" fmla="*/ 0 w 365760"/>
              <a:gd name="connsiteY1" fmla="*/ 792480 h 792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792480">
                <a:moveTo>
                  <a:pt x="365760" y="0"/>
                </a:moveTo>
                <a:lnTo>
                  <a:pt x="0" y="792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9" name="Freeform 2408"/>
          <p:cNvSpPr/>
          <p:nvPr/>
        </p:nvSpPr>
        <p:spPr>
          <a:xfrm>
            <a:off x="13487400" y="13243560"/>
            <a:ext cx="121920" cy="1600200"/>
          </a:xfrm>
          <a:custGeom>
            <a:avLst/>
            <a:gdLst>
              <a:gd name="connsiteX0" fmla="*/ 0 w 121920"/>
              <a:gd name="connsiteY0" fmla="*/ 0 h 1600200"/>
              <a:gd name="connsiteX1" fmla="*/ 121920 w 121920"/>
              <a:gd name="connsiteY1" fmla="*/ 1600200 h 160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1600200">
                <a:moveTo>
                  <a:pt x="0" y="0"/>
                </a:moveTo>
                <a:lnTo>
                  <a:pt x="121920" y="16002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0" name="Freeform 2409"/>
          <p:cNvSpPr/>
          <p:nvPr/>
        </p:nvSpPr>
        <p:spPr>
          <a:xfrm>
            <a:off x="14424660" y="12809220"/>
            <a:ext cx="182880" cy="1844040"/>
          </a:xfrm>
          <a:custGeom>
            <a:avLst/>
            <a:gdLst>
              <a:gd name="connsiteX0" fmla="*/ 0 w 182880"/>
              <a:gd name="connsiteY0" fmla="*/ 0 h 1844040"/>
              <a:gd name="connsiteX1" fmla="*/ 182880 w 182880"/>
              <a:gd name="connsiteY1" fmla="*/ 1844040 h 1844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2880" h="1844040">
                <a:moveTo>
                  <a:pt x="0" y="0"/>
                </a:moveTo>
                <a:lnTo>
                  <a:pt x="182880" y="18440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1" name="Freeform 2410"/>
          <p:cNvSpPr/>
          <p:nvPr/>
        </p:nvSpPr>
        <p:spPr>
          <a:xfrm>
            <a:off x="15895320" y="13114020"/>
            <a:ext cx="129540" cy="1104900"/>
          </a:xfrm>
          <a:custGeom>
            <a:avLst/>
            <a:gdLst>
              <a:gd name="connsiteX0" fmla="*/ 129540 w 129540"/>
              <a:gd name="connsiteY0" fmla="*/ 0 h 1104900"/>
              <a:gd name="connsiteX1" fmla="*/ 0 w 129540"/>
              <a:gd name="connsiteY1" fmla="*/ 1104900 h 110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1104900">
                <a:moveTo>
                  <a:pt x="129540" y="0"/>
                </a:moveTo>
                <a:lnTo>
                  <a:pt x="0" y="11049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2" name="Freeform 2411"/>
          <p:cNvSpPr/>
          <p:nvPr/>
        </p:nvSpPr>
        <p:spPr>
          <a:xfrm>
            <a:off x="16863060" y="12992100"/>
            <a:ext cx="45720" cy="1097280"/>
          </a:xfrm>
          <a:custGeom>
            <a:avLst/>
            <a:gdLst>
              <a:gd name="connsiteX0" fmla="*/ 0 w 45720"/>
              <a:gd name="connsiteY0" fmla="*/ 0 h 1097280"/>
              <a:gd name="connsiteX1" fmla="*/ 45720 w 45720"/>
              <a:gd name="connsiteY1" fmla="*/ 109728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1097280">
                <a:moveTo>
                  <a:pt x="0" y="0"/>
                </a:moveTo>
                <a:lnTo>
                  <a:pt x="45720" y="10972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3" name="Freeform 2412"/>
          <p:cNvSpPr/>
          <p:nvPr/>
        </p:nvSpPr>
        <p:spPr>
          <a:xfrm>
            <a:off x="17480280" y="13296900"/>
            <a:ext cx="30480" cy="769620"/>
          </a:xfrm>
          <a:custGeom>
            <a:avLst/>
            <a:gdLst>
              <a:gd name="connsiteX0" fmla="*/ 0 w 30480"/>
              <a:gd name="connsiteY0" fmla="*/ 0 h 769620"/>
              <a:gd name="connsiteX1" fmla="*/ 30480 w 30480"/>
              <a:gd name="connsiteY1" fmla="*/ 76962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769620">
                <a:moveTo>
                  <a:pt x="0" y="0"/>
                </a:moveTo>
                <a:lnTo>
                  <a:pt x="30480" y="769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4" name="Freeform 2413"/>
          <p:cNvSpPr/>
          <p:nvPr/>
        </p:nvSpPr>
        <p:spPr>
          <a:xfrm>
            <a:off x="12824460" y="13487400"/>
            <a:ext cx="4061460" cy="731520"/>
          </a:xfrm>
          <a:custGeom>
            <a:avLst/>
            <a:gdLst>
              <a:gd name="connsiteX0" fmla="*/ 0 w 4061460"/>
              <a:gd name="connsiteY0" fmla="*/ 731520 h 731520"/>
              <a:gd name="connsiteX1" fmla="*/ 716280 w 4061460"/>
              <a:gd name="connsiteY1" fmla="*/ 601980 h 731520"/>
              <a:gd name="connsiteX2" fmla="*/ 1645920 w 4061460"/>
              <a:gd name="connsiteY2" fmla="*/ 0 h 731520"/>
              <a:gd name="connsiteX3" fmla="*/ 3116580 w 4061460"/>
              <a:gd name="connsiteY3" fmla="*/ 289560 h 731520"/>
              <a:gd name="connsiteX4" fmla="*/ 4061460 w 4061460"/>
              <a:gd name="connsiteY4" fmla="*/ 15240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61460" h="731520">
                <a:moveTo>
                  <a:pt x="0" y="731520"/>
                </a:moveTo>
                <a:lnTo>
                  <a:pt x="716280" y="601980"/>
                </a:lnTo>
                <a:lnTo>
                  <a:pt x="1645920" y="0"/>
                </a:lnTo>
                <a:lnTo>
                  <a:pt x="3116580" y="289560"/>
                </a:lnTo>
                <a:lnTo>
                  <a:pt x="4061460" y="152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5" name="Freeform 2414"/>
          <p:cNvSpPr/>
          <p:nvPr/>
        </p:nvSpPr>
        <p:spPr>
          <a:xfrm>
            <a:off x="14538960" y="14104620"/>
            <a:ext cx="1303020" cy="91440"/>
          </a:xfrm>
          <a:custGeom>
            <a:avLst/>
            <a:gdLst>
              <a:gd name="connsiteX0" fmla="*/ 0 w 1303020"/>
              <a:gd name="connsiteY0" fmla="*/ 0 h 91440"/>
              <a:gd name="connsiteX1" fmla="*/ 1303020 w 130302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03020" h="91440">
                <a:moveTo>
                  <a:pt x="0" y="0"/>
                </a:moveTo>
                <a:lnTo>
                  <a:pt x="1303020" y="91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6" name="Freeform 2415"/>
          <p:cNvSpPr/>
          <p:nvPr/>
        </p:nvSpPr>
        <p:spPr>
          <a:xfrm>
            <a:off x="13601700" y="14089380"/>
            <a:ext cx="967740" cy="320040"/>
          </a:xfrm>
          <a:custGeom>
            <a:avLst/>
            <a:gdLst>
              <a:gd name="connsiteX0" fmla="*/ 0 w 967740"/>
              <a:gd name="connsiteY0" fmla="*/ 320040 h 320040"/>
              <a:gd name="connsiteX1" fmla="*/ 0 w 967740"/>
              <a:gd name="connsiteY1" fmla="*/ 320040 h 320040"/>
              <a:gd name="connsiteX2" fmla="*/ 967740 w 967740"/>
              <a:gd name="connsiteY2" fmla="*/ 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67740" h="320040">
                <a:moveTo>
                  <a:pt x="0" y="320040"/>
                </a:moveTo>
                <a:lnTo>
                  <a:pt x="0" y="320040"/>
                </a:lnTo>
                <a:lnTo>
                  <a:pt x="9677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9" name="Freeform 2438"/>
          <p:cNvSpPr/>
          <p:nvPr/>
        </p:nvSpPr>
        <p:spPr>
          <a:xfrm>
            <a:off x="15140940" y="12854940"/>
            <a:ext cx="38100" cy="754380"/>
          </a:xfrm>
          <a:custGeom>
            <a:avLst/>
            <a:gdLst>
              <a:gd name="connsiteX0" fmla="*/ 0 w 38100"/>
              <a:gd name="connsiteY0" fmla="*/ 0 h 754380"/>
              <a:gd name="connsiteX1" fmla="*/ 0 w 38100"/>
              <a:gd name="connsiteY1" fmla="*/ 0 h 754380"/>
              <a:gd name="connsiteX2" fmla="*/ 38100 w 38100"/>
              <a:gd name="connsiteY2" fmla="*/ 75438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8100" h="754380">
                <a:moveTo>
                  <a:pt x="0" y="0"/>
                </a:moveTo>
                <a:lnTo>
                  <a:pt x="0" y="0"/>
                </a:lnTo>
                <a:lnTo>
                  <a:pt x="38100" y="7543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0" name="Freeform 2439"/>
          <p:cNvSpPr/>
          <p:nvPr/>
        </p:nvSpPr>
        <p:spPr>
          <a:xfrm>
            <a:off x="11254740" y="15163800"/>
            <a:ext cx="4815840" cy="2880360"/>
          </a:xfrm>
          <a:custGeom>
            <a:avLst/>
            <a:gdLst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4815840 w 4815840"/>
              <a:gd name="connsiteY3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668780 w 4815840"/>
              <a:gd name="connsiteY3" fmla="*/ 1447800 h 2880360"/>
              <a:gd name="connsiteX4" fmla="*/ 4815840 w 4815840"/>
              <a:gd name="connsiteY4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4815840 w 4815840"/>
              <a:gd name="connsiteY4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735580 w 4815840"/>
              <a:gd name="connsiteY4" fmla="*/ 1257300 h 2880360"/>
              <a:gd name="connsiteX5" fmla="*/ 4815840 w 4815840"/>
              <a:gd name="connsiteY5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263140 w 4815840"/>
              <a:gd name="connsiteY4" fmla="*/ 1318260 h 2880360"/>
              <a:gd name="connsiteX5" fmla="*/ 2735580 w 4815840"/>
              <a:gd name="connsiteY5" fmla="*/ 1257300 h 2880360"/>
              <a:gd name="connsiteX6" fmla="*/ 4815840 w 4815840"/>
              <a:gd name="connsiteY6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263140 w 4815840"/>
              <a:gd name="connsiteY4" fmla="*/ 1318260 h 2880360"/>
              <a:gd name="connsiteX5" fmla="*/ 3048000 w 4815840"/>
              <a:gd name="connsiteY5" fmla="*/ 1379220 h 2880360"/>
              <a:gd name="connsiteX6" fmla="*/ 4815840 w 4815840"/>
              <a:gd name="connsiteY6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263140 w 4815840"/>
              <a:gd name="connsiteY4" fmla="*/ 1318260 h 2880360"/>
              <a:gd name="connsiteX5" fmla="*/ 3048000 w 4815840"/>
              <a:gd name="connsiteY5" fmla="*/ 1379220 h 2880360"/>
              <a:gd name="connsiteX6" fmla="*/ 3893820 w 4815840"/>
              <a:gd name="connsiteY6" fmla="*/ 2438400 h 2880360"/>
              <a:gd name="connsiteX7" fmla="*/ 4815840 w 4815840"/>
              <a:gd name="connsiteY7" fmla="*/ 2880360 h 2880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815840" h="2880360">
                <a:moveTo>
                  <a:pt x="114300" y="0"/>
                </a:moveTo>
                <a:lnTo>
                  <a:pt x="114300" y="0"/>
                </a:lnTo>
                <a:lnTo>
                  <a:pt x="0" y="640080"/>
                </a:lnTo>
                <a:cubicBezTo>
                  <a:pt x="830580" y="1031240"/>
                  <a:pt x="975360" y="728980"/>
                  <a:pt x="1805940" y="1120140"/>
                </a:cubicBezTo>
                <a:cubicBezTo>
                  <a:pt x="2175510" y="1209040"/>
                  <a:pt x="2108200" y="1295400"/>
                  <a:pt x="2263140" y="1318260"/>
                </a:cubicBezTo>
                <a:cubicBezTo>
                  <a:pt x="2418080" y="1341120"/>
                  <a:pt x="2776220" y="1245870"/>
                  <a:pt x="3048000" y="1379220"/>
                </a:cubicBezTo>
                <a:cubicBezTo>
                  <a:pt x="3329940" y="1625600"/>
                  <a:pt x="3611880" y="2192020"/>
                  <a:pt x="3893820" y="2438400"/>
                </a:cubicBezTo>
                <a:lnTo>
                  <a:pt x="4815840" y="28803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1" name="Freeform 2440"/>
          <p:cNvSpPr/>
          <p:nvPr/>
        </p:nvSpPr>
        <p:spPr>
          <a:xfrm>
            <a:off x="11346180" y="15179040"/>
            <a:ext cx="6850380" cy="2827020"/>
          </a:xfrm>
          <a:custGeom>
            <a:avLst/>
            <a:gdLst>
              <a:gd name="connsiteX0" fmla="*/ 0 w 6850380"/>
              <a:gd name="connsiteY0" fmla="*/ 0 h 2827020"/>
              <a:gd name="connsiteX1" fmla="*/ 487680 w 6850380"/>
              <a:gd name="connsiteY1" fmla="*/ 53340 h 2827020"/>
              <a:gd name="connsiteX2" fmla="*/ 480060 w 6850380"/>
              <a:gd name="connsiteY2" fmla="*/ 335280 h 2827020"/>
              <a:gd name="connsiteX3" fmla="*/ 556260 w 6850380"/>
              <a:gd name="connsiteY3" fmla="*/ 320040 h 2827020"/>
              <a:gd name="connsiteX4" fmla="*/ 2080260 w 6850380"/>
              <a:gd name="connsiteY4" fmla="*/ 426720 h 2827020"/>
              <a:gd name="connsiteX5" fmla="*/ 5821680 w 6850380"/>
              <a:gd name="connsiteY5" fmla="*/ 1021080 h 2827020"/>
              <a:gd name="connsiteX6" fmla="*/ 6850380 w 6850380"/>
              <a:gd name="connsiteY6" fmla="*/ 2827020 h 2827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850380" h="2827020">
                <a:moveTo>
                  <a:pt x="0" y="0"/>
                </a:moveTo>
                <a:lnTo>
                  <a:pt x="487680" y="53340"/>
                </a:lnTo>
                <a:lnTo>
                  <a:pt x="480060" y="335280"/>
                </a:lnTo>
                <a:lnTo>
                  <a:pt x="556260" y="320040"/>
                </a:lnTo>
                <a:lnTo>
                  <a:pt x="2080260" y="426720"/>
                </a:lnTo>
                <a:lnTo>
                  <a:pt x="5821680" y="1021080"/>
                </a:lnTo>
                <a:lnTo>
                  <a:pt x="6850380" y="28270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2" name="Freeform 2441"/>
          <p:cNvSpPr/>
          <p:nvPr/>
        </p:nvSpPr>
        <p:spPr>
          <a:xfrm>
            <a:off x="12428220" y="15529560"/>
            <a:ext cx="45720" cy="876300"/>
          </a:xfrm>
          <a:custGeom>
            <a:avLst/>
            <a:gdLst>
              <a:gd name="connsiteX0" fmla="*/ 0 w 45720"/>
              <a:gd name="connsiteY0" fmla="*/ 0 h 876300"/>
              <a:gd name="connsiteX1" fmla="*/ 45720 w 45720"/>
              <a:gd name="connsiteY1" fmla="*/ 876300 h 87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876300">
                <a:moveTo>
                  <a:pt x="0" y="0"/>
                </a:moveTo>
                <a:lnTo>
                  <a:pt x="45720" y="876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3" name="Freeform 2442"/>
          <p:cNvSpPr/>
          <p:nvPr/>
        </p:nvSpPr>
        <p:spPr>
          <a:xfrm>
            <a:off x="12421226" y="15906828"/>
            <a:ext cx="5249553" cy="1222931"/>
          </a:xfrm>
          <a:custGeom>
            <a:avLst/>
            <a:gdLst>
              <a:gd name="connsiteX0" fmla="*/ 0 w 5196840"/>
              <a:gd name="connsiteY0" fmla="*/ 0 h 1043940"/>
              <a:gd name="connsiteX1" fmla="*/ 0 w 5196840"/>
              <a:gd name="connsiteY1" fmla="*/ 0 h 1043940"/>
              <a:gd name="connsiteX2" fmla="*/ 68580 w 5196840"/>
              <a:gd name="connsiteY2" fmla="*/ 15240 h 1043940"/>
              <a:gd name="connsiteX3" fmla="*/ 5196840 w 5196840"/>
              <a:gd name="connsiteY3" fmla="*/ 1043940 h 1043940"/>
              <a:gd name="connsiteX0" fmla="*/ 52713 w 5249553"/>
              <a:gd name="connsiteY0" fmla="*/ 178991 h 1222931"/>
              <a:gd name="connsiteX1" fmla="*/ 52713 w 5249553"/>
              <a:gd name="connsiteY1" fmla="*/ 178991 h 1222931"/>
              <a:gd name="connsiteX2" fmla="*/ 121293 w 5249553"/>
              <a:gd name="connsiteY2" fmla="*/ 194231 h 1222931"/>
              <a:gd name="connsiteX3" fmla="*/ 1492893 w 5249553"/>
              <a:gd name="connsiteY3" fmla="*/ 18971 h 1222931"/>
              <a:gd name="connsiteX4" fmla="*/ 5249553 w 5249553"/>
              <a:gd name="connsiteY4" fmla="*/ 1222931 h 1222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49553" h="1222931">
                <a:moveTo>
                  <a:pt x="52713" y="178991"/>
                </a:moveTo>
                <a:lnTo>
                  <a:pt x="52713" y="178991"/>
                </a:lnTo>
                <a:cubicBezTo>
                  <a:pt x="75573" y="184071"/>
                  <a:pt x="-118737" y="220901"/>
                  <a:pt x="121293" y="194231"/>
                </a:cubicBezTo>
                <a:cubicBezTo>
                  <a:pt x="361323" y="167561"/>
                  <a:pt x="1053473" y="-67389"/>
                  <a:pt x="1492893" y="18971"/>
                </a:cubicBezTo>
                <a:lnTo>
                  <a:pt x="5249553" y="1222931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5" name="Freeform 2444"/>
          <p:cNvSpPr/>
          <p:nvPr/>
        </p:nvSpPr>
        <p:spPr>
          <a:xfrm>
            <a:off x="16253460" y="16062960"/>
            <a:ext cx="502920" cy="1935480"/>
          </a:xfrm>
          <a:custGeom>
            <a:avLst/>
            <a:gdLst>
              <a:gd name="connsiteX0" fmla="*/ 0 w 502920"/>
              <a:gd name="connsiteY0" fmla="*/ 0 h 1935480"/>
              <a:gd name="connsiteX1" fmla="*/ 502920 w 502920"/>
              <a:gd name="connsiteY1" fmla="*/ 1935480 h 1935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1935480">
                <a:moveTo>
                  <a:pt x="0" y="0"/>
                </a:moveTo>
                <a:lnTo>
                  <a:pt x="502920" y="1935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6" name="Freeform 2445"/>
          <p:cNvSpPr/>
          <p:nvPr/>
        </p:nvSpPr>
        <p:spPr>
          <a:xfrm>
            <a:off x="15049500" y="15887700"/>
            <a:ext cx="106680" cy="1737360"/>
          </a:xfrm>
          <a:custGeom>
            <a:avLst/>
            <a:gdLst>
              <a:gd name="connsiteX0" fmla="*/ 0 w 106680"/>
              <a:gd name="connsiteY0" fmla="*/ 0 h 1737360"/>
              <a:gd name="connsiteX1" fmla="*/ 106680 w 106680"/>
              <a:gd name="connsiteY1" fmla="*/ 1737360 h 173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6680" h="1737360">
                <a:moveTo>
                  <a:pt x="0" y="0"/>
                </a:moveTo>
                <a:lnTo>
                  <a:pt x="106680" y="17373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7" name="Freeform 2446"/>
          <p:cNvSpPr/>
          <p:nvPr/>
        </p:nvSpPr>
        <p:spPr>
          <a:xfrm>
            <a:off x="13792200" y="15666720"/>
            <a:ext cx="91440" cy="708660"/>
          </a:xfrm>
          <a:custGeom>
            <a:avLst/>
            <a:gdLst>
              <a:gd name="connsiteX0" fmla="*/ 0 w 91440"/>
              <a:gd name="connsiteY0" fmla="*/ 0 h 708660"/>
              <a:gd name="connsiteX1" fmla="*/ 91440 w 9144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708660">
                <a:moveTo>
                  <a:pt x="0" y="0"/>
                </a:moveTo>
                <a:lnTo>
                  <a:pt x="91440" y="7086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8" name="Freeform 2447"/>
          <p:cNvSpPr/>
          <p:nvPr/>
        </p:nvSpPr>
        <p:spPr>
          <a:xfrm>
            <a:off x="12595860" y="14668500"/>
            <a:ext cx="4381500" cy="1226820"/>
          </a:xfrm>
          <a:custGeom>
            <a:avLst/>
            <a:gdLst>
              <a:gd name="connsiteX0" fmla="*/ 0 w 4381500"/>
              <a:gd name="connsiteY0" fmla="*/ 525780 h 1226820"/>
              <a:gd name="connsiteX1" fmla="*/ 22860 w 4381500"/>
              <a:gd name="connsiteY1" fmla="*/ 640080 h 1226820"/>
              <a:gd name="connsiteX2" fmla="*/ 4381500 w 4381500"/>
              <a:gd name="connsiteY2" fmla="*/ 1226820 h 1226820"/>
              <a:gd name="connsiteX3" fmla="*/ 3970020 w 4381500"/>
              <a:gd name="connsiteY3" fmla="*/ 297180 h 1226820"/>
              <a:gd name="connsiteX4" fmla="*/ 3901440 w 4381500"/>
              <a:gd name="connsiteY4" fmla="*/ 297180 h 1226820"/>
              <a:gd name="connsiteX5" fmla="*/ 3512820 w 4381500"/>
              <a:gd name="connsiteY5" fmla="*/ 281940 h 1226820"/>
              <a:gd name="connsiteX6" fmla="*/ 3421380 w 4381500"/>
              <a:gd name="connsiteY6" fmla="*/ 0 h 1226820"/>
              <a:gd name="connsiteX7" fmla="*/ 0 w 4381500"/>
              <a:gd name="connsiteY7" fmla="*/ 525780 h 1226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81500" h="1226820">
                <a:moveTo>
                  <a:pt x="0" y="525780"/>
                </a:moveTo>
                <a:lnTo>
                  <a:pt x="22860" y="640080"/>
                </a:lnTo>
                <a:lnTo>
                  <a:pt x="4381500" y="1226820"/>
                </a:lnTo>
                <a:lnTo>
                  <a:pt x="3970020" y="297180"/>
                </a:lnTo>
                <a:lnTo>
                  <a:pt x="3901440" y="297180"/>
                </a:lnTo>
                <a:lnTo>
                  <a:pt x="3512820" y="281940"/>
                </a:lnTo>
                <a:lnTo>
                  <a:pt x="3421380" y="0"/>
                </a:lnTo>
                <a:lnTo>
                  <a:pt x="0" y="52578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9" name="Freeform 2448"/>
          <p:cNvSpPr/>
          <p:nvPr/>
        </p:nvSpPr>
        <p:spPr>
          <a:xfrm>
            <a:off x="13723620" y="14988540"/>
            <a:ext cx="38100" cy="495300"/>
          </a:xfrm>
          <a:custGeom>
            <a:avLst/>
            <a:gdLst>
              <a:gd name="connsiteX0" fmla="*/ 0 w 38100"/>
              <a:gd name="connsiteY0" fmla="*/ 0 h 495300"/>
              <a:gd name="connsiteX1" fmla="*/ 38100 w 38100"/>
              <a:gd name="connsiteY1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495300">
                <a:moveTo>
                  <a:pt x="0" y="0"/>
                </a:moveTo>
                <a:lnTo>
                  <a:pt x="38100" y="495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4" name="Freeform 2453"/>
          <p:cNvSpPr/>
          <p:nvPr/>
        </p:nvSpPr>
        <p:spPr>
          <a:xfrm>
            <a:off x="15049500" y="14820900"/>
            <a:ext cx="53340" cy="807720"/>
          </a:xfrm>
          <a:custGeom>
            <a:avLst/>
            <a:gdLst>
              <a:gd name="connsiteX0" fmla="*/ 0 w 53340"/>
              <a:gd name="connsiteY0" fmla="*/ 0 h 807720"/>
              <a:gd name="connsiteX1" fmla="*/ 53340 w 53340"/>
              <a:gd name="connsiteY1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807720">
                <a:moveTo>
                  <a:pt x="0" y="0"/>
                </a:moveTo>
                <a:lnTo>
                  <a:pt x="53340" y="807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5" name="Freeform 2454"/>
          <p:cNvSpPr/>
          <p:nvPr/>
        </p:nvSpPr>
        <p:spPr>
          <a:xfrm>
            <a:off x="15079980" y="14965680"/>
            <a:ext cx="1089660" cy="129540"/>
          </a:xfrm>
          <a:custGeom>
            <a:avLst/>
            <a:gdLst>
              <a:gd name="connsiteX0" fmla="*/ 0 w 1089660"/>
              <a:gd name="connsiteY0" fmla="*/ 129540 h 129540"/>
              <a:gd name="connsiteX1" fmla="*/ 1089660 w 1089660"/>
              <a:gd name="connsiteY1" fmla="*/ 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89660" h="129540">
                <a:moveTo>
                  <a:pt x="0" y="129540"/>
                </a:moveTo>
                <a:lnTo>
                  <a:pt x="108966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6" name="Freeform 2455"/>
          <p:cNvSpPr/>
          <p:nvPr/>
        </p:nvSpPr>
        <p:spPr>
          <a:xfrm>
            <a:off x="15941040" y="14950440"/>
            <a:ext cx="160020" cy="784860"/>
          </a:xfrm>
          <a:custGeom>
            <a:avLst/>
            <a:gdLst>
              <a:gd name="connsiteX0" fmla="*/ 160020 w 160020"/>
              <a:gd name="connsiteY0" fmla="*/ 0 h 784860"/>
              <a:gd name="connsiteX1" fmla="*/ 0 w 160020"/>
              <a:gd name="connsiteY1" fmla="*/ 78486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784860">
                <a:moveTo>
                  <a:pt x="160020" y="0"/>
                </a:moveTo>
                <a:lnTo>
                  <a:pt x="0" y="7848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7" name="Freeform 2456"/>
          <p:cNvSpPr/>
          <p:nvPr/>
        </p:nvSpPr>
        <p:spPr>
          <a:xfrm>
            <a:off x="17609820" y="16238220"/>
            <a:ext cx="1203960" cy="853440"/>
          </a:xfrm>
          <a:custGeom>
            <a:avLst/>
            <a:gdLst>
              <a:gd name="connsiteX0" fmla="*/ 0 w 1203960"/>
              <a:gd name="connsiteY0" fmla="*/ 0 h 853440"/>
              <a:gd name="connsiteX1" fmla="*/ 495300 w 1203960"/>
              <a:gd name="connsiteY1" fmla="*/ 853440 h 853440"/>
              <a:gd name="connsiteX2" fmla="*/ 586740 w 1203960"/>
              <a:gd name="connsiteY2" fmla="*/ 769620 h 853440"/>
              <a:gd name="connsiteX3" fmla="*/ 609600 w 1203960"/>
              <a:gd name="connsiteY3" fmla="*/ 403860 h 853440"/>
              <a:gd name="connsiteX4" fmla="*/ 1203960 w 1203960"/>
              <a:gd name="connsiteY4" fmla="*/ 198120 h 853440"/>
              <a:gd name="connsiteX5" fmla="*/ 0 w 1203960"/>
              <a:gd name="connsiteY5" fmla="*/ 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03960" h="853440">
                <a:moveTo>
                  <a:pt x="0" y="0"/>
                </a:moveTo>
                <a:lnTo>
                  <a:pt x="495300" y="853440"/>
                </a:lnTo>
                <a:lnTo>
                  <a:pt x="586740" y="769620"/>
                </a:lnTo>
                <a:lnTo>
                  <a:pt x="609600" y="403860"/>
                </a:lnTo>
                <a:lnTo>
                  <a:pt x="1203960" y="198120"/>
                </a:lnTo>
                <a:lnTo>
                  <a:pt x="0" y="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9" name="Freeform 2458"/>
          <p:cNvSpPr/>
          <p:nvPr/>
        </p:nvSpPr>
        <p:spPr>
          <a:xfrm>
            <a:off x="16672560" y="14241780"/>
            <a:ext cx="2225040" cy="1935480"/>
          </a:xfrm>
          <a:custGeom>
            <a:avLst/>
            <a:gdLst>
              <a:gd name="connsiteX0" fmla="*/ 0 w 2225040"/>
              <a:gd name="connsiteY0" fmla="*/ 327660 h 1935480"/>
              <a:gd name="connsiteX1" fmla="*/ 746760 w 2225040"/>
              <a:gd name="connsiteY1" fmla="*/ 236220 h 1935480"/>
              <a:gd name="connsiteX2" fmla="*/ 800100 w 2225040"/>
              <a:gd name="connsiteY2" fmla="*/ 434340 h 1935480"/>
              <a:gd name="connsiteX3" fmla="*/ 906780 w 2225040"/>
              <a:gd name="connsiteY3" fmla="*/ 419100 h 1935480"/>
              <a:gd name="connsiteX4" fmla="*/ 1562100 w 2225040"/>
              <a:gd name="connsiteY4" fmla="*/ 297180 h 1935480"/>
              <a:gd name="connsiteX5" fmla="*/ 1524000 w 2225040"/>
              <a:gd name="connsiteY5" fmla="*/ 106680 h 1935480"/>
              <a:gd name="connsiteX6" fmla="*/ 2110740 w 2225040"/>
              <a:gd name="connsiteY6" fmla="*/ 0 h 1935480"/>
              <a:gd name="connsiteX7" fmla="*/ 2225040 w 2225040"/>
              <a:gd name="connsiteY7" fmla="*/ 1935480 h 1935480"/>
              <a:gd name="connsiteX8" fmla="*/ 716280 w 2225040"/>
              <a:gd name="connsiteY8" fmla="*/ 1722120 h 1935480"/>
              <a:gd name="connsiteX9" fmla="*/ 0 w 2225040"/>
              <a:gd name="connsiteY9" fmla="*/ 327660 h 1935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040" h="1935480">
                <a:moveTo>
                  <a:pt x="0" y="327660"/>
                </a:moveTo>
                <a:lnTo>
                  <a:pt x="746760" y="236220"/>
                </a:lnTo>
                <a:lnTo>
                  <a:pt x="800100" y="434340"/>
                </a:lnTo>
                <a:cubicBezTo>
                  <a:pt x="881078" y="416345"/>
                  <a:pt x="845262" y="419100"/>
                  <a:pt x="906780" y="419100"/>
                </a:cubicBezTo>
                <a:lnTo>
                  <a:pt x="1562100" y="297180"/>
                </a:lnTo>
                <a:lnTo>
                  <a:pt x="1524000" y="106680"/>
                </a:lnTo>
                <a:lnTo>
                  <a:pt x="2110740" y="0"/>
                </a:lnTo>
                <a:lnTo>
                  <a:pt x="2225040" y="1935480"/>
                </a:lnTo>
                <a:lnTo>
                  <a:pt x="716280" y="1722120"/>
                </a:lnTo>
                <a:lnTo>
                  <a:pt x="0" y="32766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0" name="Freeform 2459"/>
          <p:cNvSpPr/>
          <p:nvPr/>
        </p:nvSpPr>
        <p:spPr>
          <a:xfrm>
            <a:off x="17465040" y="14683740"/>
            <a:ext cx="358140" cy="1333500"/>
          </a:xfrm>
          <a:custGeom>
            <a:avLst/>
            <a:gdLst>
              <a:gd name="connsiteX0" fmla="*/ 0 w 358140"/>
              <a:gd name="connsiteY0" fmla="*/ 0 h 1333500"/>
              <a:gd name="connsiteX1" fmla="*/ 358140 w 358140"/>
              <a:gd name="connsiteY1" fmla="*/ 1333500 h 133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1333500">
                <a:moveTo>
                  <a:pt x="0" y="0"/>
                </a:moveTo>
                <a:lnTo>
                  <a:pt x="358140" y="13335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5" name="Freeform 2464"/>
          <p:cNvSpPr/>
          <p:nvPr/>
        </p:nvSpPr>
        <p:spPr>
          <a:xfrm>
            <a:off x="17617440" y="15300960"/>
            <a:ext cx="1196340" cy="15240"/>
          </a:xfrm>
          <a:custGeom>
            <a:avLst/>
            <a:gdLst>
              <a:gd name="connsiteX0" fmla="*/ 0 w 1196340"/>
              <a:gd name="connsiteY0" fmla="*/ 15240 h 15240"/>
              <a:gd name="connsiteX1" fmla="*/ 1196340 w 119634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6340" h="15240">
                <a:moveTo>
                  <a:pt x="0" y="15240"/>
                </a:moveTo>
                <a:lnTo>
                  <a:pt x="11963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6" name="Freeform 2465"/>
          <p:cNvSpPr/>
          <p:nvPr/>
        </p:nvSpPr>
        <p:spPr>
          <a:xfrm>
            <a:off x="18211800" y="15430500"/>
            <a:ext cx="6225540" cy="2514600"/>
          </a:xfrm>
          <a:custGeom>
            <a:avLst/>
            <a:gdLst>
              <a:gd name="connsiteX0" fmla="*/ 381000 w 6225540"/>
              <a:gd name="connsiteY0" fmla="*/ 1303020 h 2514600"/>
              <a:gd name="connsiteX1" fmla="*/ 381000 w 6225540"/>
              <a:gd name="connsiteY1" fmla="*/ 1303020 h 2514600"/>
              <a:gd name="connsiteX2" fmla="*/ 281940 w 6225540"/>
              <a:gd name="connsiteY2" fmla="*/ 1760220 h 2514600"/>
              <a:gd name="connsiteX3" fmla="*/ 0 w 6225540"/>
              <a:gd name="connsiteY3" fmla="*/ 1996440 h 2514600"/>
              <a:gd name="connsiteX4" fmla="*/ 236220 w 6225540"/>
              <a:gd name="connsiteY4" fmla="*/ 2506980 h 2514600"/>
              <a:gd name="connsiteX5" fmla="*/ 6111240 w 6225540"/>
              <a:gd name="connsiteY5" fmla="*/ 2514600 h 2514600"/>
              <a:gd name="connsiteX6" fmla="*/ 5974080 w 6225540"/>
              <a:gd name="connsiteY6" fmla="*/ 1752600 h 2514600"/>
              <a:gd name="connsiteX7" fmla="*/ 6225540 w 6225540"/>
              <a:gd name="connsiteY7" fmla="*/ 175260 h 2514600"/>
              <a:gd name="connsiteX8" fmla="*/ 5852160 w 6225540"/>
              <a:gd name="connsiteY8" fmla="*/ 0 h 2514600"/>
              <a:gd name="connsiteX9" fmla="*/ 5326380 w 6225540"/>
              <a:gd name="connsiteY9" fmla="*/ 1760220 h 2514600"/>
              <a:gd name="connsiteX10" fmla="*/ 1043940 w 6225540"/>
              <a:gd name="connsiteY10" fmla="*/ 1082040 h 2514600"/>
              <a:gd name="connsiteX11" fmla="*/ 975360 w 6225540"/>
              <a:gd name="connsiteY11" fmla="*/ 1295400 h 2514600"/>
              <a:gd name="connsiteX12" fmla="*/ 381000 w 6225540"/>
              <a:gd name="connsiteY12" fmla="*/ 130302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25540" h="2514600">
                <a:moveTo>
                  <a:pt x="381000" y="1303020"/>
                </a:moveTo>
                <a:lnTo>
                  <a:pt x="381000" y="1303020"/>
                </a:lnTo>
                <a:lnTo>
                  <a:pt x="281940" y="1760220"/>
                </a:lnTo>
                <a:lnTo>
                  <a:pt x="0" y="1996440"/>
                </a:lnTo>
                <a:lnTo>
                  <a:pt x="236220" y="2506980"/>
                </a:lnTo>
                <a:lnTo>
                  <a:pt x="6111240" y="2514600"/>
                </a:lnTo>
                <a:lnTo>
                  <a:pt x="5974080" y="1752600"/>
                </a:lnTo>
                <a:lnTo>
                  <a:pt x="6225540" y="175260"/>
                </a:lnTo>
                <a:lnTo>
                  <a:pt x="5852160" y="0"/>
                </a:lnTo>
                <a:lnTo>
                  <a:pt x="5326380" y="1760220"/>
                </a:lnTo>
                <a:lnTo>
                  <a:pt x="1043940" y="1082040"/>
                </a:lnTo>
                <a:lnTo>
                  <a:pt x="975360" y="1295400"/>
                </a:lnTo>
                <a:lnTo>
                  <a:pt x="381000" y="130302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2" name="Freeform 2491"/>
          <p:cNvSpPr/>
          <p:nvPr/>
        </p:nvSpPr>
        <p:spPr>
          <a:xfrm>
            <a:off x="18592800" y="16725900"/>
            <a:ext cx="617220" cy="1203960"/>
          </a:xfrm>
          <a:custGeom>
            <a:avLst/>
            <a:gdLst>
              <a:gd name="connsiteX0" fmla="*/ 0 w 617220"/>
              <a:gd name="connsiteY0" fmla="*/ 0 h 1203960"/>
              <a:gd name="connsiteX1" fmla="*/ 586740 w 617220"/>
              <a:gd name="connsiteY1" fmla="*/ 1203960 h 1203960"/>
              <a:gd name="connsiteX2" fmla="*/ 617220 w 617220"/>
              <a:gd name="connsiteY2" fmla="*/ 0 h 1203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7220" h="1203960">
                <a:moveTo>
                  <a:pt x="0" y="0"/>
                </a:moveTo>
                <a:lnTo>
                  <a:pt x="586740" y="1203960"/>
                </a:lnTo>
                <a:lnTo>
                  <a:pt x="6172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4" name="Freeform 2493"/>
          <p:cNvSpPr/>
          <p:nvPr/>
        </p:nvSpPr>
        <p:spPr>
          <a:xfrm>
            <a:off x="19819620" y="16603980"/>
            <a:ext cx="15240" cy="1303020"/>
          </a:xfrm>
          <a:custGeom>
            <a:avLst/>
            <a:gdLst>
              <a:gd name="connsiteX0" fmla="*/ 15240 w 15240"/>
              <a:gd name="connsiteY0" fmla="*/ 0 h 1303020"/>
              <a:gd name="connsiteX1" fmla="*/ 0 w 15240"/>
              <a:gd name="connsiteY1" fmla="*/ 1303020 h 1303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1303020">
                <a:moveTo>
                  <a:pt x="15240" y="0"/>
                </a:moveTo>
                <a:lnTo>
                  <a:pt x="0" y="13030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5" name="Freeform 2494"/>
          <p:cNvSpPr/>
          <p:nvPr/>
        </p:nvSpPr>
        <p:spPr>
          <a:xfrm>
            <a:off x="19819620" y="17129760"/>
            <a:ext cx="1493520" cy="807720"/>
          </a:xfrm>
          <a:custGeom>
            <a:avLst/>
            <a:gdLst>
              <a:gd name="connsiteX0" fmla="*/ 0 w 1493520"/>
              <a:gd name="connsiteY0" fmla="*/ 0 h 807720"/>
              <a:gd name="connsiteX1" fmla="*/ 0 w 1493520"/>
              <a:gd name="connsiteY1" fmla="*/ 0 h 807720"/>
              <a:gd name="connsiteX2" fmla="*/ 99060 w 1493520"/>
              <a:gd name="connsiteY2" fmla="*/ 15240 h 807720"/>
              <a:gd name="connsiteX3" fmla="*/ 1493520 w 1493520"/>
              <a:gd name="connsiteY3" fmla="*/ 68580 h 807720"/>
              <a:gd name="connsiteX4" fmla="*/ 1478280 w 1493520"/>
              <a:gd name="connsiteY4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520" h="807720">
                <a:moveTo>
                  <a:pt x="0" y="0"/>
                </a:moveTo>
                <a:lnTo>
                  <a:pt x="0" y="0"/>
                </a:lnTo>
                <a:lnTo>
                  <a:pt x="99060" y="15240"/>
                </a:lnTo>
                <a:lnTo>
                  <a:pt x="1493520" y="68580"/>
                </a:lnTo>
                <a:lnTo>
                  <a:pt x="1478280" y="807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1" name="Freeform 2500"/>
          <p:cNvSpPr/>
          <p:nvPr/>
        </p:nvSpPr>
        <p:spPr>
          <a:xfrm>
            <a:off x="21305520" y="16847820"/>
            <a:ext cx="1577340" cy="815340"/>
          </a:xfrm>
          <a:custGeom>
            <a:avLst/>
            <a:gdLst>
              <a:gd name="connsiteX0" fmla="*/ 0 w 1577340"/>
              <a:gd name="connsiteY0" fmla="*/ 0 h 815340"/>
              <a:gd name="connsiteX1" fmla="*/ 0 w 1577340"/>
              <a:gd name="connsiteY1" fmla="*/ 0 h 815340"/>
              <a:gd name="connsiteX2" fmla="*/ 7620 w 1577340"/>
              <a:gd name="connsiteY2" fmla="*/ 68580 h 815340"/>
              <a:gd name="connsiteX3" fmla="*/ 15240 w 1577340"/>
              <a:gd name="connsiteY3" fmla="*/ 373380 h 815340"/>
              <a:gd name="connsiteX4" fmla="*/ 1554480 w 1577340"/>
              <a:gd name="connsiteY4" fmla="*/ 815340 h 815340"/>
              <a:gd name="connsiteX5" fmla="*/ 1577340 w 1577340"/>
              <a:gd name="connsiteY5" fmla="*/ 25908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77340" h="815340">
                <a:moveTo>
                  <a:pt x="0" y="0"/>
                </a:moveTo>
                <a:lnTo>
                  <a:pt x="0" y="0"/>
                </a:lnTo>
                <a:lnTo>
                  <a:pt x="7620" y="68580"/>
                </a:lnTo>
                <a:lnTo>
                  <a:pt x="15240" y="373380"/>
                </a:lnTo>
                <a:lnTo>
                  <a:pt x="1554480" y="815340"/>
                </a:lnTo>
                <a:lnTo>
                  <a:pt x="1577340" y="259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2" name="Freeform 2501"/>
          <p:cNvSpPr/>
          <p:nvPr/>
        </p:nvSpPr>
        <p:spPr>
          <a:xfrm>
            <a:off x="22875240" y="17190720"/>
            <a:ext cx="655320" cy="754380"/>
          </a:xfrm>
          <a:custGeom>
            <a:avLst/>
            <a:gdLst>
              <a:gd name="connsiteX0" fmla="*/ 0 w 655320"/>
              <a:gd name="connsiteY0" fmla="*/ 754380 h 754380"/>
              <a:gd name="connsiteX1" fmla="*/ 0 w 655320"/>
              <a:gd name="connsiteY1" fmla="*/ 754380 h 754380"/>
              <a:gd name="connsiteX2" fmla="*/ 0 w 655320"/>
              <a:gd name="connsiteY2" fmla="*/ 487680 h 754380"/>
              <a:gd name="connsiteX3" fmla="*/ 655320 w 655320"/>
              <a:gd name="connsiteY3" fmla="*/ 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5320" h="754380">
                <a:moveTo>
                  <a:pt x="0" y="754380"/>
                </a:moveTo>
                <a:lnTo>
                  <a:pt x="0" y="754380"/>
                </a:lnTo>
                <a:lnTo>
                  <a:pt x="0" y="487680"/>
                </a:lnTo>
                <a:lnTo>
                  <a:pt x="6553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3" name="Freeform 2502"/>
          <p:cNvSpPr/>
          <p:nvPr/>
        </p:nvSpPr>
        <p:spPr>
          <a:xfrm>
            <a:off x="23804880" y="16306800"/>
            <a:ext cx="518160" cy="129540"/>
          </a:xfrm>
          <a:custGeom>
            <a:avLst/>
            <a:gdLst>
              <a:gd name="connsiteX0" fmla="*/ 0 w 518160"/>
              <a:gd name="connsiteY0" fmla="*/ 0 h 129540"/>
              <a:gd name="connsiteX1" fmla="*/ 518160 w 518160"/>
              <a:gd name="connsiteY1" fmla="*/ 12954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18160" h="129540">
                <a:moveTo>
                  <a:pt x="0" y="0"/>
                </a:moveTo>
                <a:lnTo>
                  <a:pt x="518160" y="1295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4" name="Freeform 2503"/>
          <p:cNvSpPr/>
          <p:nvPr/>
        </p:nvSpPr>
        <p:spPr>
          <a:xfrm>
            <a:off x="23530560" y="17183100"/>
            <a:ext cx="662940" cy="15240"/>
          </a:xfrm>
          <a:custGeom>
            <a:avLst/>
            <a:gdLst>
              <a:gd name="connsiteX0" fmla="*/ 0 w 662940"/>
              <a:gd name="connsiteY0" fmla="*/ 0 h 15240"/>
              <a:gd name="connsiteX1" fmla="*/ 662940 w 662940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2940" h="15240">
                <a:moveTo>
                  <a:pt x="0" y="0"/>
                </a:moveTo>
                <a:lnTo>
                  <a:pt x="662940" y="152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5" name="Freeform 2504"/>
          <p:cNvSpPr/>
          <p:nvPr/>
        </p:nvSpPr>
        <p:spPr>
          <a:xfrm>
            <a:off x="19118580" y="13906500"/>
            <a:ext cx="5120640" cy="3032760"/>
          </a:xfrm>
          <a:custGeom>
            <a:avLst/>
            <a:gdLst>
              <a:gd name="connsiteX0" fmla="*/ 7620 w 5120640"/>
              <a:gd name="connsiteY0" fmla="*/ 259080 h 3032760"/>
              <a:gd name="connsiteX1" fmla="*/ 7620 w 5120640"/>
              <a:gd name="connsiteY1" fmla="*/ 259080 h 3032760"/>
              <a:gd name="connsiteX2" fmla="*/ 0 w 5120640"/>
              <a:gd name="connsiteY2" fmla="*/ 342900 h 3032760"/>
              <a:gd name="connsiteX3" fmla="*/ 68580 w 5120640"/>
              <a:gd name="connsiteY3" fmla="*/ 2308860 h 3032760"/>
              <a:gd name="connsiteX4" fmla="*/ 4091940 w 5120640"/>
              <a:gd name="connsiteY4" fmla="*/ 3032760 h 3032760"/>
              <a:gd name="connsiteX5" fmla="*/ 4274820 w 5120640"/>
              <a:gd name="connsiteY5" fmla="*/ 1653540 h 3032760"/>
              <a:gd name="connsiteX6" fmla="*/ 5120640 w 5120640"/>
              <a:gd name="connsiteY6" fmla="*/ 624840 h 3032760"/>
              <a:gd name="connsiteX7" fmla="*/ 4914900 w 5120640"/>
              <a:gd name="connsiteY7" fmla="*/ 579120 h 3032760"/>
              <a:gd name="connsiteX8" fmla="*/ 3093720 w 5120640"/>
              <a:gd name="connsiteY8" fmla="*/ 2423160 h 3032760"/>
              <a:gd name="connsiteX9" fmla="*/ 2766060 w 5120640"/>
              <a:gd name="connsiteY9" fmla="*/ 2324100 h 3032760"/>
              <a:gd name="connsiteX10" fmla="*/ 3710940 w 5120640"/>
              <a:gd name="connsiteY10" fmla="*/ 868680 h 3032760"/>
              <a:gd name="connsiteX11" fmla="*/ 3360420 w 5120640"/>
              <a:gd name="connsiteY11" fmla="*/ 502920 h 3032760"/>
              <a:gd name="connsiteX12" fmla="*/ 3482340 w 5120640"/>
              <a:gd name="connsiteY12" fmla="*/ 91440 h 3032760"/>
              <a:gd name="connsiteX13" fmla="*/ 3558540 w 5120640"/>
              <a:gd name="connsiteY13" fmla="*/ 0 h 3032760"/>
              <a:gd name="connsiteX14" fmla="*/ 7620 w 5120640"/>
              <a:gd name="connsiteY14" fmla="*/ 259080 h 3032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120640" h="3032760">
                <a:moveTo>
                  <a:pt x="7620" y="259080"/>
                </a:moveTo>
                <a:lnTo>
                  <a:pt x="7620" y="259080"/>
                </a:lnTo>
                <a:lnTo>
                  <a:pt x="0" y="342900"/>
                </a:lnTo>
                <a:lnTo>
                  <a:pt x="68580" y="2308860"/>
                </a:lnTo>
                <a:lnTo>
                  <a:pt x="4091940" y="3032760"/>
                </a:lnTo>
                <a:lnTo>
                  <a:pt x="4274820" y="1653540"/>
                </a:lnTo>
                <a:lnTo>
                  <a:pt x="5120640" y="624840"/>
                </a:lnTo>
                <a:lnTo>
                  <a:pt x="4914900" y="579120"/>
                </a:lnTo>
                <a:lnTo>
                  <a:pt x="3093720" y="2423160"/>
                </a:lnTo>
                <a:lnTo>
                  <a:pt x="2766060" y="2324100"/>
                </a:lnTo>
                <a:lnTo>
                  <a:pt x="3710940" y="868680"/>
                </a:lnTo>
                <a:lnTo>
                  <a:pt x="3360420" y="502920"/>
                </a:lnTo>
                <a:lnTo>
                  <a:pt x="3482340" y="91440"/>
                </a:lnTo>
                <a:lnTo>
                  <a:pt x="3558540" y="0"/>
                </a:lnTo>
                <a:lnTo>
                  <a:pt x="7620" y="25908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7" name="Freeform 2506"/>
          <p:cNvSpPr/>
          <p:nvPr/>
        </p:nvSpPr>
        <p:spPr>
          <a:xfrm>
            <a:off x="19979640" y="14104620"/>
            <a:ext cx="1927860" cy="2545080"/>
          </a:xfrm>
          <a:custGeom>
            <a:avLst/>
            <a:gdLst>
              <a:gd name="connsiteX0" fmla="*/ 0 w 1927860"/>
              <a:gd name="connsiteY0" fmla="*/ 0 h 2545080"/>
              <a:gd name="connsiteX1" fmla="*/ 15240 w 1927860"/>
              <a:gd name="connsiteY1" fmla="*/ 1257300 h 2545080"/>
              <a:gd name="connsiteX2" fmla="*/ 1927860 w 1927860"/>
              <a:gd name="connsiteY2" fmla="*/ 2133600 h 2545080"/>
              <a:gd name="connsiteX3" fmla="*/ 1767840 w 1927860"/>
              <a:gd name="connsiteY3" fmla="*/ 2545080 h 2545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7860" h="2545080">
                <a:moveTo>
                  <a:pt x="0" y="0"/>
                </a:moveTo>
                <a:lnTo>
                  <a:pt x="15240" y="1257300"/>
                </a:lnTo>
                <a:lnTo>
                  <a:pt x="1927860" y="2133600"/>
                </a:lnTo>
                <a:lnTo>
                  <a:pt x="1767840" y="2545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5" name="Freeform 2514"/>
          <p:cNvSpPr/>
          <p:nvPr/>
        </p:nvSpPr>
        <p:spPr>
          <a:xfrm>
            <a:off x="19164300" y="15293340"/>
            <a:ext cx="822960" cy="1028700"/>
          </a:xfrm>
          <a:custGeom>
            <a:avLst/>
            <a:gdLst>
              <a:gd name="connsiteX0" fmla="*/ 0 w 822960"/>
              <a:gd name="connsiteY0" fmla="*/ 0 h 1028700"/>
              <a:gd name="connsiteX1" fmla="*/ 822960 w 822960"/>
              <a:gd name="connsiteY1" fmla="*/ 30480 h 1028700"/>
              <a:gd name="connsiteX2" fmla="*/ 822960 w 822960"/>
              <a:gd name="connsiteY2" fmla="*/ 1028700 h 1028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2960" h="1028700">
                <a:moveTo>
                  <a:pt x="0" y="0"/>
                </a:moveTo>
                <a:lnTo>
                  <a:pt x="822960" y="30480"/>
                </a:lnTo>
                <a:lnTo>
                  <a:pt x="822960" y="10287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6" name="Freeform 2515"/>
          <p:cNvSpPr/>
          <p:nvPr/>
        </p:nvSpPr>
        <p:spPr>
          <a:xfrm>
            <a:off x="19850100" y="13952220"/>
            <a:ext cx="1844040" cy="1303020"/>
          </a:xfrm>
          <a:custGeom>
            <a:avLst/>
            <a:gdLst>
              <a:gd name="connsiteX0" fmla="*/ 0 w 1844040"/>
              <a:gd name="connsiteY0" fmla="*/ 1303020 h 1303020"/>
              <a:gd name="connsiteX1" fmla="*/ 0 w 1844040"/>
              <a:gd name="connsiteY1" fmla="*/ 1303020 h 1303020"/>
              <a:gd name="connsiteX2" fmla="*/ 1844040 w 1844040"/>
              <a:gd name="connsiteY2" fmla="*/ 403860 h 1303020"/>
              <a:gd name="connsiteX3" fmla="*/ 1821180 w 1844040"/>
              <a:gd name="connsiteY3" fmla="*/ 0 h 1303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44040" h="1303020">
                <a:moveTo>
                  <a:pt x="0" y="1303020"/>
                </a:moveTo>
                <a:lnTo>
                  <a:pt x="0" y="1303020"/>
                </a:lnTo>
                <a:lnTo>
                  <a:pt x="1844040" y="403860"/>
                </a:lnTo>
                <a:lnTo>
                  <a:pt x="18211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7" name="Freeform 2516"/>
          <p:cNvSpPr/>
          <p:nvPr/>
        </p:nvSpPr>
        <p:spPr>
          <a:xfrm>
            <a:off x="21259800" y="14378940"/>
            <a:ext cx="1226820" cy="1508760"/>
          </a:xfrm>
          <a:custGeom>
            <a:avLst/>
            <a:gdLst>
              <a:gd name="connsiteX0" fmla="*/ 1226820 w 1226820"/>
              <a:gd name="connsiteY0" fmla="*/ 7620 h 1508760"/>
              <a:gd name="connsiteX1" fmla="*/ 434340 w 1226820"/>
              <a:gd name="connsiteY1" fmla="*/ 0 h 1508760"/>
              <a:gd name="connsiteX2" fmla="*/ 0 w 1226820"/>
              <a:gd name="connsiteY2" fmla="*/ 1508760 h 150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6820" h="1508760">
                <a:moveTo>
                  <a:pt x="1226820" y="7620"/>
                </a:moveTo>
                <a:lnTo>
                  <a:pt x="434340" y="0"/>
                </a:lnTo>
                <a:lnTo>
                  <a:pt x="0" y="15087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8" name="Freeform 2517"/>
          <p:cNvSpPr/>
          <p:nvPr/>
        </p:nvSpPr>
        <p:spPr>
          <a:xfrm>
            <a:off x="18950940" y="11719560"/>
            <a:ext cx="2865120" cy="1402080"/>
          </a:xfrm>
          <a:custGeom>
            <a:avLst/>
            <a:gdLst>
              <a:gd name="connsiteX0" fmla="*/ 0 w 2865120"/>
              <a:gd name="connsiteY0" fmla="*/ 190500 h 1402080"/>
              <a:gd name="connsiteX1" fmla="*/ 0 w 2865120"/>
              <a:gd name="connsiteY1" fmla="*/ 190500 h 1402080"/>
              <a:gd name="connsiteX2" fmla="*/ 121920 w 2865120"/>
              <a:gd name="connsiteY2" fmla="*/ 1112520 h 1402080"/>
              <a:gd name="connsiteX3" fmla="*/ 388620 w 2865120"/>
              <a:gd name="connsiteY3" fmla="*/ 1196340 h 1402080"/>
              <a:gd name="connsiteX4" fmla="*/ 434340 w 2865120"/>
              <a:gd name="connsiteY4" fmla="*/ 1402080 h 1402080"/>
              <a:gd name="connsiteX5" fmla="*/ 2865120 w 2865120"/>
              <a:gd name="connsiteY5" fmla="*/ 0 h 1402080"/>
              <a:gd name="connsiteX6" fmla="*/ 0 w 2865120"/>
              <a:gd name="connsiteY6" fmla="*/ 19050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65120" h="1402080">
                <a:moveTo>
                  <a:pt x="0" y="190500"/>
                </a:moveTo>
                <a:lnTo>
                  <a:pt x="0" y="190500"/>
                </a:lnTo>
                <a:lnTo>
                  <a:pt x="121920" y="1112520"/>
                </a:lnTo>
                <a:lnTo>
                  <a:pt x="388620" y="1196340"/>
                </a:lnTo>
                <a:lnTo>
                  <a:pt x="434340" y="1402080"/>
                </a:lnTo>
                <a:lnTo>
                  <a:pt x="2865120" y="0"/>
                </a:lnTo>
                <a:lnTo>
                  <a:pt x="0" y="19050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0" name="Freeform 2519"/>
          <p:cNvSpPr/>
          <p:nvPr/>
        </p:nvSpPr>
        <p:spPr>
          <a:xfrm>
            <a:off x="19659600" y="11841480"/>
            <a:ext cx="60960" cy="1066800"/>
          </a:xfrm>
          <a:custGeom>
            <a:avLst/>
            <a:gdLst>
              <a:gd name="connsiteX0" fmla="*/ 0 w 60960"/>
              <a:gd name="connsiteY0" fmla="*/ 0 h 1066800"/>
              <a:gd name="connsiteX1" fmla="*/ 60960 w 60960"/>
              <a:gd name="connsiteY1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066800">
                <a:moveTo>
                  <a:pt x="0" y="0"/>
                </a:moveTo>
                <a:lnTo>
                  <a:pt x="60960" y="10668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1" name="Freeform 2520"/>
          <p:cNvSpPr/>
          <p:nvPr/>
        </p:nvSpPr>
        <p:spPr>
          <a:xfrm>
            <a:off x="19667220" y="12199620"/>
            <a:ext cx="1143000" cy="99060"/>
          </a:xfrm>
          <a:custGeom>
            <a:avLst/>
            <a:gdLst>
              <a:gd name="connsiteX0" fmla="*/ 0 w 1143000"/>
              <a:gd name="connsiteY0" fmla="*/ 0 h 99060"/>
              <a:gd name="connsiteX1" fmla="*/ 1143000 w 1143000"/>
              <a:gd name="connsiteY1" fmla="*/ 99060 h 99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43000" h="99060">
                <a:moveTo>
                  <a:pt x="0" y="0"/>
                </a:moveTo>
                <a:lnTo>
                  <a:pt x="1143000" y="99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8" name="Freeform 2527"/>
          <p:cNvSpPr/>
          <p:nvPr/>
        </p:nvSpPr>
        <p:spPr>
          <a:xfrm>
            <a:off x="19583400" y="11780520"/>
            <a:ext cx="4381500" cy="2057400"/>
          </a:xfrm>
          <a:custGeom>
            <a:avLst/>
            <a:gdLst>
              <a:gd name="connsiteX0" fmla="*/ 0 w 4381500"/>
              <a:gd name="connsiteY0" fmla="*/ 1485900 h 2057400"/>
              <a:gd name="connsiteX1" fmla="*/ 22860 w 4381500"/>
              <a:gd name="connsiteY1" fmla="*/ 2034540 h 2057400"/>
              <a:gd name="connsiteX2" fmla="*/ 2499360 w 4381500"/>
              <a:gd name="connsiteY2" fmla="*/ 1706880 h 2057400"/>
              <a:gd name="connsiteX3" fmla="*/ 4358640 w 4381500"/>
              <a:gd name="connsiteY3" fmla="*/ 2057400 h 2057400"/>
              <a:gd name="connsiteX4" fmla="*/ 4381500 w 4381500"/>
              <a:gd name="connsiteY4" fmla="*/ 1295400 h 2057400"/>
              <a:gd name="connsiteX5" fmla="*/ 3208020 w 4381500"/>
              <a:gd name="connsiteY5" fmla="*/ 0 h 2057400"/>
              <a:gd name="connsiteX6" fmla="*/ 2392680 w 4381500"/>
              <a:gd name="connsiteY6" fmla="*/ 198120 h 2057400"/>
              <a:gd name="connsiteX7" fmla="*/ 0 w 4381500"/>
              <a:gd name="connsiteY7" fmla="*/ 1485900 h 2057400"/>
              <a:gd name="connsiteX0" fmla="*/ 0 w 4381500"/>
              <a:gd name="connsiteY0" fmla="*/ 1485900 h 2057400"/>
              <a:gd name="connsiteX1" fmla="*/ 22860 w 4381500"/>
              <a:gd name="connsiteY1" fmla="*/ 2034540 h 2057400"/>
              <a:gd name="connsiteX2" fmla="*/ 2499360 w 4381500"/>
              <a:gd name="connsiteY2" fmla="*/ 1706880 h 2057400"/>
              <a:gd name="connsiteX3" fmla="*/ 4358640 w 4381500"/>
              <a:gd name="connsiteY3" fmla="*/ 2057400 h 2057400"/>
              <a:gd name="connsiteX4" fmla="*/ 4381500 w 4381500"/>
              <a:gd name="connsiteY4" fmla="*/ 1295400 h 2057400"/>
              <a:gd name="connsiteX5" fmla="*/ 3208020 w 4381500"/>
              <a:gd name="connsiteY5" fmla="*/ 0 h 2057400"/>
              <a:gd name="connsiteX6" fmla="*/ 2392680 w 4381500"/>
              <a:gd name="connsiteY6" fmla="*/ 198120 h 2057400"/>
              <a:gd name="connsiteX7" fmla="*/ 1691640 w 4381500"/>
              <a:gd name="connsiteY7" fmla="*/ 769620 h 2057400"/>
              <a:gd name="connsiteX8" fmla="*/ 0 w 4381500"/>
              <a:gd name="connsiteY8" fmla="*/ 1485900 h 205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1500" h="2057400">
                <a:moveTo>
                  <a:pt x="0" y="1485900"/>
                </a:moveTo>
                <a:lnTo>
                  <a:pt x="22860" y="2034540"/>
                </a:lnTo>
                <a:lnTo>
                  <a:pt x="2499360" y="1706880"/>
                </a:lnTo>
                <a:lnTo>
                  <a:pt x="4358640" y="2057400"/>
                </a:lnTo>
                <a:lnTo>
                  <a:pt x="4381500" y="1295400"/>
                </a:lnTo>
                <a:lnTo>
                  <a:pt x="3208020" y="0"/>
                </a:lnTo>
                <a:lnTo>
                  <a:pt x="2392680" y="198120"/>
                </a:lnTo>
                <a:cubicBezTo>
                  <a:pt x="2133600" y="342900"/>
                  <a:pt x="1950720" y="624840"/>
                  <a:pt x="1691640" y="769620"/>
                </a:cubicBezTo>
                <a:lnTo>
                  <a:pt x="0" y="148590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9" name="Freeform 2528"/>
          <p:cNvSpPr/>
          <p:nvPr/>
        </p:nvSpPr>
        <p:spPr>
          <a:xfrm>
            <a:off x="20497800" y="12870180"/>
            <a:ext cx="1623060" cy="807720"/>
          </a:xfrm>
          <a:custGeom>
            <a:avLst/>
            <a:gdLst>
              <a:gd name="connsiteX0" fmla="*/ 121920 w 1623060"/>
              <a:gd name="connsiteY0" fmla="*/ 807720 h 807720"/>
              <a:gd name="connsiteX1" fmla="*/ 0 w 1623060"/>
              <a:gd name="connsiteY1" fmla="*/ 0 h 807720"/>
              <a:gd name="connsiteX2" fmla="*/ 1623060 w 1623060"/>
              <a:gd name="connsiteY2" fmla="*/ 45720 h 807720"/>
              <a:gd name="connsiteX3" fmla="*/ 1577340 w 1623060"/>
              <a:gd name="connsiteY3" fmla="*/ 58674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23060" h="807720">
                <a:moveTo>
                  <a:pt x="121920" y="807720"/>
                </a:moveTo>
                <a:lnTo>
                  <a:pt x="0" y="0"/>
                </a:lnTo>
                <a:lnTo>
                  <a:pt x="1623060" y="45720"/>
                </a:lnTo>
                <a:lnTo>
                  <a:pt x="1577340" y="586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0" name="Freeform 2529"/>
          <p:cNvSpPr/>
          <p:nvPr/>
        </p:nvSpPr>
        <p:spPr>
          <a:xfrm>
            <a:off x="22120860" y="12382500"/>
            <a:ext cx="1188720" cy="571500"/>
          </a:xfrm>
          <a:custGeom>
            <a:avLst/>
            <a:gdLst>
              <a:gd name="connsiteX0" fmla="*/ 0 w 1188720"/>
              <a:gd name="connsiteY0" fmla="*/ 510540 h 571500"/>
              <a:gd name="connsiteX1" fmla="*/ 1097280 w 1188720"/>
              <a:gd name="connsiteY1" fmla="*/ 571500 h 571500"/>
              <a:gd name="connsiteX2" fmla="*/ 1188720 w 1188720"/>
              <a:gd name="connsiteY2" fmla="*/ 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88720" h="571500">
                <a:moveTo>
                  <a:pt x="0" y="510540"/>
                </a:moveTo>
                <a:lnTo>
                  <a:pt x="1097280" y="571500"/>
                </a:lnTo>
                <a:lnTo>
                  <a:pt x="11887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1" name="Freeform 2530"/>
          <p:cNvSpPr/>
          <p:nvPr/>
        </p:nvSpPr>
        <p:spPr>
          <a:xfrm>
            <a:off x="23042880" y="12954000"/>
            <a:ext cx="137160" cy="739140"/>
          </a:xfrm>
          <a:custGeom>
            <a:avLst/>
            <a:gdLst>
              <a:gd name="connsiteX0" fmla="*/ 137160 w 137160"/>
              <a:gd name="connsiteY0" fmla="*/ 0 h 739140"/>
              <a:gd name="connsiteX1" fmla="*/ 0 w 137160"/>
              <a:gd name="connsiteY1" fmla="*/ 73914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739140">
                <a:moveTo>
                  <a:pt x="137160" y="0"/>
                </a:moveTo>
                <a:lnTo>
                  <a:pt x="0" y="7391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6" name="Freeform 2545"/>
          <p:cNvSpPr/>
          <p:nvPr/>
        </p:nvSpPr>
        <p:spPr>
          <a:xfrm>
            <a:off x="22090380" y="11910060"/>
            <a:ext cx="144780" cy="1059180"/>
          </a:xfrm>
          <a:custGeom>
            <a:avLst/>
            <a:gdLst>
              <a:gd name="connsiteX0" fmla="*/ 0 w 144780"/>
              <a:gd name="connsiteY0" fmla="*/ 1059180 h 1059180"/>
              <a:gd name="connsiteX1" fmla="*/ 0 w 144780"/>
              <a:gd name="connsiteY1" fmla="*/ 1059180 h 1059180"/>
              <a:gd name="connsiteX2" fmla="*/ 144780 w 144780"/>
              <a:gd name="connsiteY2" fmla="*/ 0 h 1059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4780" h="1059180">
                <a:moveTo>
                  <a:pt x="0" y="1059180"/>
                </a:moveTo>
                <a:lnTo>
                  <a:pt x="0" y="1059180"/>
                </a:lnTo>
                <a:lnTo>
                  <a:pt x="1447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71" name="TextBox 2670"/>
          <p:cNvSpPr txBox="1"/>
          <p:nvPr/>
        </p:nvSpPr>
        <p:spPr>
          <a:xfrm>
            <a:off x="2070343" y="2642746"/>
            <a:ext cx="1799393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Houseville</a:t>
            </a:r>
            <a:endParaRPr lang="en-US" sz="2800" b="1" i="1" dirty="0"/>
          </a:p>
        </p:txBody>
      </p:sp>
      <p:sp>
        <p:nvSpPr>
          <p:cNvPr id="2667" name="TextBox 2666"/>
          <p:cNvSpPr txBox="1"/>
          <p:nvPr/>
        </p:nvSpPr>
        <p:spPr>
          <a:xfrm>
            <a:off x="8286595" y="3627728"/>
            <a:ext cx="291590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Angoville</a:t>
            </a:r>
            <a:r>
              <a:rPr lang="en-US" sz="2800" b="1" i="1" dirty="0"/>
              <a:t>-au-Plain</a:t>
            </a:r>
          </a:p>
        </p:txBody>
      </p:sp>
      <p:sp>
        <p:nvSpPr>
          <p:cNvPr id="2662" name="TextBox 2661"/>
          <p:cNvSpPr txBox="1"/>
          <p:nvPr/>
        </p:nvSpPr>
        <p:spPr>
          <a:xfrm>
            <a:off x="8976826" y="1589853"/>
            <a:ext cx="1638997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 err="1"/>
              <a:t>Vierville</a:t>
            </a:r>
            <a:endParaRPr lang="en-US" sz="2800" b="1" i="1" dirty="0"/>
          </a:p>
        </p:txBody>
      </p:sp>
      <p:sp>
        <p:nvSpPr>
          <p:cNvPr id="2680" name="TextBox 2679"/>
          <p:cNvSpPr txBox="1"/>
          <p:nvPr/>
        </p:nvSpPr>
        <p:spPr>
          <a:xfrm>
            <a:off x="3291453" y="15554914"/>
            <a:ext cx="1437265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Douville</a:t>
            </a:r>
            <a:endParaRPr lang="en-US" sz="2800" b="1" i="1" dirty="0"/>
          </a:p>
        </p:txBody>
      </p:sp>
      <p:sp>
        <p:nvSpPr>
          <p:cNvPr id="2679" name="TextBox 2678"/>
          <p:cNvSpPr txBox="1"/>
          <p:nvPr/>
        </p:nvSpPr>
        <p:spPr>
          <a:xfrm>
            <a:off x="7718335" y="16259150"/>
            <a:ext cx="2367857" cy="954107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/>
              <a:t>La </a:t>
            </a:r>
            <a:r>
              <a:rPr lang="en-US" sz="2800" b="1" i="1" dirty="0" err="1"/>
              <a:t>Billonnerie</a:t>
            </a:r>
            <a:endParaRPr lang="en-US" sz="2800" b="1" i="1" dirty="0"/>
          </a:p>
          <a:p>
            <a:pPr algn="ctr"/>
            <a:r>
              <a:rPr lang="en-US" sz="2800" b="1" i="1" dirty="0"/>
              <a:t>(Hill 30)</a:t>
            </a:r>
          </a:p>
        </p:txBody>
      </p:sp>
      <p:sp>
        <p:nvSpPr>
          <p:cNvPr id="2880" name="TextBox 2879"/>
          <p:cNvSpPr txBox="1"/>
          <p:nvPr/>
        </p:nvSpPr>
        <p:spPr>
          <a:xfrm>
            <a:off x="16594346" y="8923834"/>
            <a:ext cx="1580056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Brevands</a:t>
            </a:r>
            <a:endParaRPr lang="en-US" sz="2800" b="1" i="1" dirty="0"/>
          </a:p>
        </p:txBody>
      </p:sp>
      <p:sp>
        <p:nvSpPr>
          <p:cNvPr id="2877" name="TextBox 2876"/>
          <p:cNvSpPr txBox="1"/>
          <p:nvPr/>
        </p:nvSpPr>
        <p:spPr>
          <a:xfrm>
            <a:off x="16697305" y="14581061"/>
            <a:ext cx="2223431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La </a:t>
            </a:r>
            <a:r>
              <a:rPr lang="en-US" sz="2800" b="1" i="1" dirty="0" err="1"/>
              <a:t>Fourchette</a:t>
            </a:r>
            <a:endParaRPr lang="en-US" sz="2800" b="1" i="1" dirty="0"/>
          </a:p>
        </p:txBody>
      </p:sp>
      <p:sp>
        <p:nvSpPr>
          <p:cNvPr id="2878" name="TextBox 2877"/>
          <p:cNvSpPr txBox="1"/>
          <p:nvPr/>
        </p:nvSpPr>
        <p:spPr>
          <a:xfrm>
            <a:off x="17009479" y="13574935"/>
            <a:ext cx="1560883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Le Roche</a:t>
            </a:r>
          </a:p>
        </p:txBody>
      </p:sp>
      <p:grpSp>
        <p:nvGrpSpPr>
          <p:cNvPr id="2548" name="Group 2547"/>
          <p:cNvGrpSpPr/>
          <p:nvPr/>
        </p:nvGrpSpPr>
        <p:grpSpPr>
          <a:xfrm>
            <a:off x="5421303" y="596003"/>
            <a:ext cx="4421529" cy="8090704"/>
            <a:chOff x="5469429" y="620066"/>
            <a:chExt cx="4421529" cy="8090704"/>
          </a:xfrm>
        </p:grpSpPr>
        <p:sp>
          <p:nvSpPr>
            <p:cNvPr id="14" name="Freeform 13"/>
            <p:cNvSpPr/>
            <p:nvPr/>
          </p:nvSpPr>
          <p:spPr>
            <a:xfrm>
              <a:off x="5469429" y="620066"/>
              <a:ext cx="4421529" cy="8090704"/>
            </a:xfrm>
            <a:custGeom>
              <a:avLst/>
              <a:gdLst>
                <a:gd name="connsiteX0" fmla="*/ 4421529 w 4421529"/>
                <a:gd name="connsiteY0" fmla="*/ 0 h 8090704"/>
                <a:gd name="connsiteX1" fmla="*/ 3750198 w 4421529"/>
                <a:gd name="connsiteY1" fmla="*/ 509286 h 8090704"/>
                <a:gd name="connsiteX2" fmla="*/ 3194613 w 4421529"/>
                <a:gd name="connsiteY2" fmla="*/ 1319514 h 8090704"/>
                <a:gd name="connsiteX3" fmla="*/ 2604304 w 4421529"/>
                <a:gd name="connsiteY3" fmla="*/ 1701479 h 8090704"/>
                <a:gd name="connsiteX4" fmla="*/ 2199190 w 4421529"/>
                <a:gd name="connsiteY4" fmla="*/ 2048719 h 8090704"/>
                <a:gd name="connsiteX5" fmla="*/ 1990846 w 4421529"/>
                <a:gd name="connsiteY5" fmla="*/ 2465408 h 8090704"/>
                <a:gd name="connsiteX6" fmla="*/ 1701479 w 4421529"/>
                <a:gd name="connsiteY6" fmla="*/ 2546431 h 8090704"/>
                <a:gd name="connsiteX7" fmla="*/ 1238491 w 4421529"/>
                <a:gd name="connsiteY7" fmla="*/ 3287210 h 8090704"/>
                <a:gd name="connsiteX8" fmla="*/ 937550 w 4421529"/>
                <a:gd name="connsiteY8" fmla="*/ 3935393 h 8090704"/>
                <a:gd name="connsiteX9" fmla="*/ 740780 w 4421529"/>
                <a:gd name="connsiteY9" fmla="*/ 4514127 h 8090704"/>
                <a:gd name="connsiteX10" fmla="*/ 694481 w 4421529"/>
                <a:gd name="connsiteY10" fmla="*/ 4988689 h 8090704"/>
                <a:gd name="connsiteX11" fmla="*/ 706056 w 4421529"/>
                <a:gd name="connsiteY11" fmla="*/ 5243332 h 8090704"/>
                <a:gd name="connsiteX12" fmla="*/ 648183 w 4421529"/>
                <a:gd name="connsiteY12" fmla="*/ 5428527 h 8090704"/>
                <a:gd name="connsiteX13" fmla="*/ 740780 w 4421529"/>
                <a:gd name="connsiteY13" fmla="*/ 5879939 h 8090704"/>
                <a:gd name="connsiteX14" fmla="*/ 752355 w 4421529"/>
                <a:gd name="connsiteY14" fmla="*/ 6551271 h 8090704"/>
                <a:gd name="connsiteX15" fmla="*/ 636608 w 4421529"/>
                <a:gd name="connsiteY15" fmla="*/ 7060557 h 8090704"/>
                <a:gd name="connsiteX16" fmla="*/ 381965 w 4421529"/>
                <a:gd name="connsiteY16" fmla="*/ 7407798 h 8090704"/>
                <a:gd name="connsiteX17" fmla="*/ 289367 w 4421529"/>
                <a:gd name="connsiteY17" fmla="*/ 7674015 h 8090704"/>
                <a:gd name="connsiteX18" fmla="*/ 0 w 4421529"/>
                <a:gd name="connsiteY18" fmla="*/ 8090704 h 80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21529" h="8090704">
                  <a:moveTo>
                    <a:pt x="4421529" y="0"/>
                  </a:moveTo>
                  <a:lnTo>
                    <a:pt x="3750198" y="509286"/>
                  </a:lnTo>
                  <a:lnTo>
                    <a:pt x="3194613" y="1319514"/>
                  </a:lnTo>
                  <a:lnTo>
                    <a:pt x="2604304" y="1701479"/>
                  </a:lnTo>
                  <a:lnTo>
                    <a:pt x="2199190" y="2048719"/>
                  </a:lnTo>
                  <a:lnTo>
                    <a:pt x="1990846" y="2465408"/>
                  </a:lnTo>
                  <a:lnTo>
                    <a:pt x="1701479" y="2546431"/>
                  </a:lnTo>
                  <a:lnTo>
                    <a:pt x="1238491" y="3287210"/>
                  </a:lnTo>
                  <a:lnTo>
                    <a:pt x="937550" y="3935393"/>
                  </a:lnTo>
                  <a:lnTo>
                    <a:pt x="740780" y="4514127"/>
                  </a:lnTo>
                  <a:lnTo>
                    <a:pt x="694481" y="4988689"/>
                  </a:lnTo>
                  <a:lnTo>
                    <a:pt x="706056" y="5243332"/>
                  </a:lnTo>
                  <a:lnTo>
                    <a:pt x="648183" y="5428527"/>
                  </a:lnTo>
                  <a:lnTo>
                    <a:pt x="740780" y="5879939"/>
                  </a:lnTo>
                  <a:lnTo>
                    <a:pt x="752355" y="6551271"/>
                  </a:lnTo>
                  <a:lnTo>
                    <a:pt x="636608" y="7060557"/>
                  </a:lnTo>
                  <a:lnTo>
                    <a:pt x="381965" y="7407798"/>
                  </a:lnTo>
                  <a:lnTo>
                    <a:pt x="289367" y="7674015"/>
                  </a:lnTo>
                  <a:lnTo>
                    <a:pt x="0" y="8090704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88" name="Freeform 3187"/>
            <p:cNvSpPr/>
            <p:nvPr/>
          </p:nvSpPr>
          <p:spPr>
            <a:xfrm>
              <a:off x="5469429" y="620066"/>
              <a:ext cx="4421529" cy="8090704"/>
            </a:xfrm>
            <a:custGeom>
              <a:avLst/>
              <a:gdLst>
                <a:gd name="connsiteX0" fmla="*/ 4421529 w 4421529"/>
                <a:gd name="connsiteY0" fmla="*/ 0 h 8090704"/>
                <a:gd name="connsiteX1" fmla="*/ 3750198 w 4421529"/>
                <a:gd name="connsiteY1" fmla="*/ 509286 h 8090704"/>
                <a:gd name="connsiteX2" fmla="*/ 3194613 w 4421529"/>
                <a:gd name="connsiteY2" fmla="*/ 1319514 h 8090704"/>
                <a:gd name="connsiteX3" fmla="*/ 2604304 w 4421529"/>
                <a:gd name="connsiteY3" fmla="*/ 1701479 h 8090704"/>
                <a:gd name="connsiteX4" fmla="*/ 2199190 w 4421529"/>
                <a:gd name="connsiteY4" fmla="*/ 2048719 h 8090704"/>
                <a:gd name="connsiteX5" fmla="*/ 1990846 w 4421529"/>
                <a:gd name="connsiteY5" fmla="*/ 2465408 h 8090704"/>
                <a:gd name="connsiteX6" fmla="*/ 1701479 w 4421529"/>
                <a:gd name="connsiteY6" fmla="*/ 2546431 h 8090704"/>
                <a:gd name="connsiteX7" fmla="*/ 1238491 w 4421529"/>
                <a:gd name="connsiteY7" fmla="*/ 3287210 h 8090704"/>
                <a:gd name="connsiteX8" fmla="*/ 937550 w 4421529"/>
                <a:gd name="connsiteY8" fmla="*/ 3935393 h 8090704"/>
                <a:gd name="connsiteX9" fmla="*/ 740780 w 4421529"/>
                <a:gd name="connsiteY9" fmla="*/ 4514127 h 8090704"/>
                <a:gd name="connsiteX10" fmla="*/ 694481 w 4421529"/>
                <a:gd name="connsiteY10" fmla="*/ 4988689 h 8090704"/>
                <a:gd name="connsiteX11" fmla="*/ 706056 w 4421529"/>
                <a:gd name="connsiteY11" fmla="*/ 5243332 h 8090704"/>
                <a:gd name="connsiteX12" fmla="*/ 648183 w 4421529"/>
                <a:gd name="connsiteY12" fmla="*/ 5428527 h 8090704"/>
                <a:gd name="connsiteX13" fmla="*/ 740780 w 4421529"/>
                <a:gd name="connsiteY13" fmla="*/ 5879939 h 8090704"/>
                <a:gd name="connsiteX14" fmla="*/ 752355 w 4421529"/>
                <a:gd name="connsiteY14" fmla="*/ 6551271 h 8090704"/>
                <a:gd name="connsiteX15" fmla="*/ 636608 w 4421529"/>
                <a:gd name="connsiteY15" fmla="*/ 7060557 h 8090704"/>
                <a:gd name="connsiteX16" fmla="*/ 381965 w 4421529"/>
                <a:gd name="connsiteY16" fmla="*/ 7407798 h 8090704"/>
                <a:gd name="connsiteX17" fmla="*/ 289367 w 4421529"/>
                <a:gd name="connsiteY17" fmla="*/ 7674015 h 8090704"/>
                <a:gd name="connsiteX18" fmla="*/ 0 w 4421529"/>
                <a:gd name="connsiteY18" fmla="*/ 8090704 h 809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21529" h="8090704">
                  <a:moveTo>
                    <a:pt x="4421529" y="0"/>
                  </a:moveTo>
                  <a:lnTo>
                    <a:pt x="3750198" y="509286"/>
                  </a:lnTo>
                  <a:lnTo>
                    <a:pt x="3194613" y="1319514"/>
                  </a:lnTo>
                  <a:lnTo>
                    <a:pt x="2604304" y="1701479"/>
                  </a:lnTo>
                  <a:lnTo>
                    <a:pt x="2199190" y="2048719"/>
                  </a:lnTo>
                  <a:lnTo>
                    <a:pt x="1990846" y="2465408"/>
                  </a:lnTo>
                  <a:lnTo>
                    <a:pt x="1701479" y="2546431"/>
                  </a:lnTo>
                  <a:lnTo>
                    <a:pt x="1238491" y="3287210"/>
                  </a:lnTo>
                  <a:lnTo>
                    <a:pt x="937550" y="3935393"/>
                  </a:lnTo>
                  <a:lnTo>
                    <a:pt x="740780" y="4514127"/>
                  </a:lnTo>
                  <a:lnTo>
                    <a:pt x="694481" y="4988689"/>
                  </a:lnTo>
                  <a:lnTo>
                    <a:pt x="706056" y="5243332"/>
                  </a:lnTo>
                  <a:lnTo>
                    <a:pt x="648183" y="5428527"/>
                  </a:lnTo>
                  <a:lnTo>
                    <a:pt x="740780" y="5879939"/>
                  </a:lnTo>
                  <a:lnTo>
                    <a:pt x="752355" y="6551271"/>
                  </a:lnTo>
                  <a:lnTo>
                    <a:pt x="636608" y="7060557"/>
                  </a:lnTo>
                  <a:lnTo>
                    <a:pt x="381965" y="7407798"/>
                  </a:lnTo>
                  <a:lnTo>
                    <a:pt x="289367" y="7674015"/>
                  </a:lnTo>
                  <a:lnTo>
                    <a:pt x="0" y="8090704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558" name="Group 2557"/>
          <p:cNvGrpSpPr/>
          <p:nvPr/>
        </p:nvGrpSpPr>
        <p:grpSpPr>
          <a:xfrm>
            <a:off x="1552054" y="14845550"/>
            <a:ext cx="6804660" cy="3223260"/>
            <a:chOff x="348873" y="14766435"/>
            <a:chExt cx="6804660" cy="3223260"/>
          </a:xfrm>
        </p:grpSpPr>
        <p:grpSp>
          <p:nvGrpSpPr>
            <p:cNvPr id="2557" name="Group 2556"/>
            <p:cNvGrpSpPr/>
            <p:nvPr/>
          </p:nvGrpSpPr>
          <p:grpSpPr>
            <a:xfrm>
              <a:off x="348873" y="14766435"/>
              <a:ext cx="6804660" cy="3223260"/>
              <a:chOff x="1563263" y="14858856"/>
              <a:chExt cx="6804660" cy="3223260"/>
            </a:xfrm>
          </p:grpSpPr>
          <p:sp>
            <p:nvSpPr>
              <p:cNvPr id="43" name="Freeform 42"/>
              <p:cNvSpPr/>
              <p:nvPr/>
            </p:nvSpPr>
            <p:spPr>
              <a:xfrm>
                <a:off x="6036203" y="14858856"/>
                <a:ext cx="2331720" cy="3200400"/>
              </a:xfrm>
              <a:custGeom>
                <a:avLst/>
                <a:gdLst>
                  <a:gd name="connsiteX0" fmla="*/ 0 w 2331720"/>
                  <a:gd name="connsiteY0" fmla="*/ 3200400 h 3200400"/>
                  <a:gd name="connsiteX1" fmla="*/ 0 w 2331720"/>
                  <a:gd name="connsiteY1" fmla="*/ 3200400 h 3200400"/>
                  <a:gd name="connsiteX2" fmla="*/ 838200 w 2331720"/>
                  <a:gd name="connsiteY2" fmla="*/ 2293620 h 3200400"/>
                  <a:gd name="connsiteX3" fmla="*/ 1356360 w 2331720"/>
                  <a:gd name="connsiteY3" fmla="*/ 1767840 h 3200400"/>
                  <a:gd name="connsiteX4" fmla="*/ 2331720 w 2331720"/>
                  <a:gd name="connsiteY4" fmla="*/ 0 h 320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1720" h="3200400">
                    <a:moveTo>
                      <a:pt x="0" y="3200400"/>
                    </a:moveTo>
                    <a:lnTo>
                      <a:pt x="0" y="3200400"/>
                    </a:lnTo>
                    <a:lnTo>
                      <a:pt x="838200" y="2293620"/>
                    </a:lnTo>
                    <a:lnTo>
                      <a:pt x="1356360" y="1767840"/>
                    </a:lnTo>
                    <a:lnTo>
                      <a:pt x="2331720" y="0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1563263" y="15430356"/>
                <a:ext cx="6477000" cy="1104900"/>
              </a:xfrm>
              <a:custGeom>
                <a:avLst/>
                <a:gdLst>
                  <a:gd name="connsiteX0" fmla="*/ 0 w 6477000"/>
                  <a:gd name="connsiteY0" fmla="*/ 960120 h 1104900"/>
                  <a:gd name="connsiteX1" fmla="*/ 1600200 w 6477000"/>
                  <a:gd name="connsiteY1" fmla="*/ 960120 h 1104900"/>
                  <a:gd name="connsiteX2" fmla="*/ 2819400 w 6477000"/>
                  <a:gd name="connsiteY2" fmla="*/ 1104900 h 1104900"/>
                  <a:gd name="connsiteX3" fmla="*/ 3733800 w 6477000"/>
                  <a:gd name="connsiteY3" fmla="*/ 662940 h 1104900"/>
                  <a:gd name="connsiteX4" fmla="*/ 4754880 w 6477000"/>
                  <a:gd name="connsiteY4" fmla="*/ 548640 h 1104900"/>
                  <a:gd name="connsiteX5" fmla="*/ 5638800 w 6477000"/>
                  <a:gd name="connsiteY5" fmla="*/ 137160 h 1104900"/>
                  <a:gd name="connsiteX6" fmla="*/ 6278880 w 6477000"/>
                  <a:gd name="connsiteY6" fmla="*/ 0 h 1104900"/>
                  <a:gd name="connsiteX7" fmla="*/ 6477000 w 6477000"/>
                  <a:gd name="connsiteY7" fmla="*/ 15240 h 110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477000" h="1104900">
                    <a:moveTo>
                      <a:pt x="0" y="960120"/>
                    </a:moveTo>
                    <a:lnTo>
                      <a:pt x="1600200" y="960120"/>
                    </a:lnTo>
                    <a:lnTo>
                      <a:pt x="2819400" y="1104900"/>
                    </a:lnTo>
                    <a:lnTo>
                      <a:pt x="3733800" y="662940"/>
                    </a:lnTo>
                    <a:lnTo>
                      <a:pt x="4754880" y="548640"/>
                    </a:lnTo>
                    <a:lnTo>
                      <a:pt x="5638800" y="137160"/>
                    </a:lnTo>
                    <a:lnTo>
                      <a:pt x="6278880" y="0"/>
                    </a:lnTo>
                    <a:lnTo>
                      <a:pt x="6477000" y="15240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" name="Freeform 49"/>
              <p:cNvSpPr/>
              <p:nvPr/>
            </p:nvSpPr>
            <p:spPr>
              <a:xfrm>
                <a:off x="3704483" y="15590376"/>
                <a:ext cx="3413760" cy="2491740"/>
              </a:xfrm>
              <a:custGeom>
                <a:avLst/>
                <a:gdLst>
                  <a:gd name="connsiteX0" fmla="*/ 0 w 3413760"/>
                  <a:gd name="connsiteY0" fmla="*/ 2491740 h 2491740"/>
                  <a:gd name="connsiteX1" fmla="*/ 914400 w 3413760"/>
                  <a:gd name="connsiteY1" fmla="*/ 2011680 h 2491740"/>
                  <a:gd name="connsiteX2" fmla="*/ 1257300 w 3413760"/>
                  <a:gd name="connsiteY2" fmla="*/ 1699260 h 2491740"/>
                  <a:gd name="connsiteX3" fmla="*/ 1318260 w 3413760"/>
                  <a:gd name="connsiteY3" fmla="*/ 1501140 h 2491740"/>
                  <a:gd name="connsiteX4" fmla="*/ 2034540 w 3413760"/>
                  <a:gd name="connsiteY4" fmla="*/ 1135380 h 2491740"/>
                  <a:gd name="connsiteX5" fmla="*/ 3116580 w 3413760"/>
                  <a:gd name="connsiteY5" fmla="*/ 358140 h 2491740"/>
                  <a:gd name="connsiteX6" fmla="*/ 3413760 w 3413760"/>
                  <a:gd name="connsiteY6" fmla="*/ 167640 h 2491740"/>
                  <a:gd name="connsiteX7" fmla="*/ 3413760 w 3413760"/>
                  <a:gd name="connsiteY7" fmla="*/ 0 h 249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13760" h="2491740">
                    <a:moveTo>
                      <a:pt x="0" y="2491740"/>
                    </a:moveTo>
                    <a:lnTo>
                      <a:pt x="914400" y="2011680"/>
                    </a:lnTo>
                    <a:lnTo>
                      <a:pt x="1257300" y="1699260"/>
                    </a:lnTo>
                    <a:lnTo>
                      <a:pt x="1318260" y="1501140"/>
                    </a:lnTo>
                    <a:lnTo>
                      <a:pt x="2034540" y="1135380"/>
                    </a:lnTo>
                    <a:lnTo>
                      <a:pt x="3116580" y="358140"/>
                    </a:lnTo>
                    <a:lnTo>
                      <a:pt x="3413760" y="167640"/>
                    </a:lnTo>
                    <a:lnTo>
                      <a:pt x="3413760" y="0"/>
                    </a:lnTo>
                  </a:path>
                </a:pathLst>
              </a:custGeom>
              <a:noFill/>
              <a:ln w="889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556" name="Group 2555"/>
            <p:cNvGrpSpPr/>
            <p:nvPr/>
          </p:nvGrpSpPr>
          <p:grpSpPr>
            <a:xfrm>
              <a:off x="348873" y="14766435"/>
              <a:ext cx="6804660" cy="3223260"/>
              <a:chOff x="1715663" y="15011256"/>
              <a:chExt cx="6804660" cy="3223260"/>
            </a:xfrm>
          </p:grpSpPr>
          <p:sp>
            <p:nvSpPr>
              <p:cNvPr id="3189" name="Freeform 3188"/>
              <p:cNvSpPr/>
              <p:nvPr/>
            </p:nvSpPr>
            <p:spPr>
              <a:xfrm>
                <a:off x="6188603" y="15011256"/>
                <a:ext cx="2331720" cy="3200400"/>
              </a:xfrm>
              <a:custGeom>
                <a:avLst/>
                <a:gdLst>
                  <a:gd name="connsiteX0" fmla="*/ 0 w 2331720"/>
                  <a:gd name="connsiteY0" fmla="*/ 3200400 h 3200400"/>
                  <a:gd name="connsiteX1" fmla="*/ 0 w 2331720"/>
                  <a:gd name="connsiteY1" fmla="*/ 3200400 h 3200400"/>
                  <a:gd name="connsiteX2" fmla="*/ 838200 w 2331720"/>
                  <a:gd name="connsiteY2" fmla="*/ 2293620 h 3200400"/>
                  <a:gd name="connsiteX3" fmla="*/ 1356360 w 2331720"/>
                  <a:gd name="connsiteY3" fmla="*/ 1767840 h 3200400"/>
                  <a:gd name="connsiteX4" fmla="*/ 2331720 w 2331720"/>
                  <a:gd name="connsiteY4" fmla="*/ 0 h 3200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1720" h="3200400">
                    <a:moveTo>
                      <a:pt x="0" y="3200400"/>
                    </a:moveTo>
                    <a:lnTo>
                      <a:pt x="0" y="3200400"/>
                    </a:lnTo>
                    <a:lnTo>
                      <a:pt x="838200" y="2293620"/>
                    </a:lnTo>
                    <a:lnTo>
                      <a:pt x="1356360" y="1767840"/>
                    </a:lnTo>
                    <a:lnTo>
                      <a:pt x="2331720" y="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0" name="Freeform 3189"/>
              <p:cNvSpPr/>
              <p:nvPr/>
            </p:nvSpPr>
            <p:spPr>
              <a:xfrm>
                <a:off x="1715663" y="15582756"/>
                <a:ext cx="6477000" cy="1104900"/>
              </a:xfrm>
              <a:custGeom>
                <a:avLst/>
                <a:gdLst>
                  <a:gd name="connsiteX0" fmla="*/ 0 w 6477000"/>
                  <a:gd name="connsiteY0" fmla="*/ 960120 h 1104900"/>
                  <a:gd name="connsiteX1" fmla="*/ 1600200 w 6477000"/>
                  <a:gd name="connsiteY1" fmla="*/ 960120 h 1104900"/>
                  <a:gd name="connsiteX2" fmla="*/ 2819400 w 6477000"/>
                  <a:gd name="connsiteY2" fmla="*/ 1104900 h 1104900"/>
                  <a:gd name="connsiteX3" fmla="*/ 3733800 w 6477000"/>
                  <a:gd name="connsiteY3" fmla="*/ 662940 h 1104900"/>
                  <a:gd name="connsiteX4" fmla="*/ 4754880 w 6477000"/>
                  <a:gd name="connsiteY4" fmla="*/ 548640 h 1104900"/>
                  <a:gd name="connsiteX5" fmla="*/ 5638800 w 6477000"/>
                  <a:gd name="connsiteY5" fmla="*/ 137160 h 1104900"/>
                  <a:gd name="connsiteX6" fmla="*/ 6278880 w 6477000"/>
                  <a:gd name="connsiteY6" fmla="*/ 0 h 1104900"/>
                  <a:gd name="connsiteX7" fmla="*/ 6477000 w 6477000"/>
                  <a:gd name="connsiteY7" fmla="*/ 15240 h 110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477000" h="1104900">
                    <a:moveTo>
                      <a:pt x="0" y="960120"/>
                    </a:moveTo>
                    <a:lnTo>
                      <a:pt x="1600200" y="960120"/>
                    </a:lnTo>
                    <a:lnTo>
                      <a:pt x="2819400" y="1104900"/>
                    </a:lnTo>
                    <a:lnTo>
                      <a:pt x="3733800" y="662940"/>
                    </a:lnTo>
                    <a:lnTo>
                      <a:pt x="4754880" y="548640"/>
                    </a:lnTo>
                    <a:lnTo>
                      <a:pt x="5638800" y="137160"/>
                    </a:lnTo>
                    <a:lnTo>
                      <a:pt x="6278880" y="0"/>
                    </a:lnTo>
                    <a:lnTo>
                      <a:pt x="6477000" y="1524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91" name="Freeform 3190"/>
              <p:cNvSpPr/>
              <p:nvPr/>
            </p:nvSpPr>
            <p:spPr>
              <a:xfrm>
                <a:off x="3856883" y="15742776"/>
                <a:ext cx="3413760" cy="2491740"/>
              </a:xfrm>
              <a:custGeom>
                <a:avLst/>
                <a:gdLst>
                  <a:gd name="connsiteX0" fmla="*/ 0 w 3413760"/>
                  <a:gd name="connsiteY0" fmla="*/ 2491740 h 2491740"/>
                  <a:gd name="connsiteX1" fmla="*/ 914400 w 3413760"/>
                  <a:gd name="connsiteY1" fmla="*/ 2011680 h 2491740"/>
                  <a:gd name="connsiteX2" fmla="*/ 1257300 w 3413760"/>
                  <a:gd name="connsiteY2" fmla="*/ 1699260 h 2491740"/>
                  <a:gd name="connsiteX3" fmla="*/ 1318260 w 3413760"/>
                  <a:gd name="connsiteY3" fmla="*/ 1501140 h 2491740"/>
                  <a:gd name="connsiteX4" fmla="*/ 2034540 w 3413760"/>
                  <a:gd name="connsiteY4" fmla="*/ 1135380 h 2491740"/>
                  <a:gd name="connsiteX5" fmla="*/ 3116580 w 3413760"/>
                  <a:gd name="connsiteY5" fmla="*/ 358140 h 2491740"/>
                  <a:gd name="connsiteX6" fmla="*/ 3413760 w 3413760"/>
                  <a:gd name="connsiteY6" fmla="*/ 167640 h 2491740"/>
                  <a:gd name="connsiteX7" fmla="*/ 3413760 w 3413760"/>
                  <a:gd name="connsiteY7" fmla="*/ 0 h 2491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13760" h="2491740">
                    <a:moveTo>
                      <a:pt x="0" y="2491740"/>
                    </a:moveTo>
                    <a:lnTo>
                      <a:pt x="914400" y="2011680"/>
                    </a:lnTo>
                    <a:lnTo>
                      <a:pt x="1257300" y="1699260"/>
                    </a:lnTo>
                    <a:lnTo>
                      <a:pt x="1318260" y="1501140"/>
                    </a:lnTo>
                    <a:lnTo>
                      <a:pt x="2034540" y="1135380"/>
                    </a:lnTo>
                    <a:lnTo>
                      <a:pt x="3116580" y="358140"/>
                    </a:lnTo>
                    <a:lnTo>
                      <a:pt x="3413760" y="167640"/>
                    </a:lnTo>
                    <a:lnTo>
                      <a:pt x="3413760" y="0"/>
                    </a:lnTo>
                  </a:path>
                </a:pathLst>
              </a:custGeom>
              <a:noFill/>
              <a:ln w="38100" cmpd="sng"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560" name="Group 2559"/>
          <p:cNvGrpSpPr/>
          <p:nvPr/>
        </p:nvGrpSpPr>
        <p:grpSpPr>
          <a:xfrm>
            <a:off x="12275556" y="8534068"/>
            <a:ext cx="12374880" cy="9555480"/>
            <a:chOff x="12299619" y="8654383"/>
            <a:chExt cx="12374880" cy="9555480"/>
          </a:xfrm>
        </p:grpSpPr>
        <p:sp>
          <p:nvSpPr>
            <p:cNvPr id="97" name="Freeform 96"/>
            <p:cNvSpPr/>
            <p:nvPr/>
          </p:nvSpPr>
          <p:spPr>
            <a:xfrm>
              <a:off x="12299619" y="8654383"/>
              <a:ext cx="12374880" cy="9555480"/>
            </a:xfrm>
            <a:custGeom>
              <a:avLst/>
              <a:gdLst>
                <a:gd name="connsiteX0" fmla="*/ 0 w 12374880"/>
                <a:gd name="connsiteY0" fmla="*/ 6598920 h 9555480"/>
                <a:gd name="connsiteX1" fmla="*/ 228600 w 12374880"/>
                <a:gd name="connsiteY1" fmla="*/ 6827520 h 9555480"/>
                <a:gd name="connsiteX2" fmla="*/ 1173480 w 12374880"/>
                <a:gd name="connsiteY2" fmla="*/ 6888480 h 9555480"/>
                <a:gd name="connsiteX3" fmla="*/ 3474720 w 12374880"/>
                <a:gd name="connsiteY3" fmla="*/ 7330440 h 9555480"/>
                <a:gd name="connsiteX4" fmla="*/ 5074920 w 12374880"/>
                <a:gd name="connsiteY4" fmla="*/ 7482840 h 9555480"/>
                <a:gd name="connsiteX5" fmla="*/ 6781800 w 12374880"/>
                <a:gd name="connsiteY5" fmla="*/ 7757160 h 9555480"/>
                <a:gd name="connsiteX6" fmla="*/ 10256520 w 12374880"/>
                <a:gd name="connsiteY6" fmla="*/ 8412480 h 9555480"/>
                <a:gd name="connsiteX7" fmla="*/ 11094720 w 12374880"/>
                <a:gd name="connsiteY7" fmla="*/ 8473440 h 9555480"/>
                <a:gd name="connsiteX8" fmla="*/ 11231880 w 12374880"/>
                <a:gd name="connsiteY8" fmla="*/ 7543800 h 9555480"/>
                <a:gd name="connsiteX9" fmla="*/ 11536680 w 12374880"/>
                <a:gd name="connsiteY9" fmla="*/ 6873240 h 9555480"/>
                <a:gd name="connsiteX10" fmla="*/ 12054840 w 12374880"/>
                <a:gd name="connsiteY10" fmla="*/ 6324600 h 9555480"/>
                <a:gd name="connsiteX11" fmla="*/ 12344400 w 12374880"/>
                <a:gd name="connsiteY11" fmla="*/ 5684520 h 9555480"/>
                <a:gd name="connsiteX12" fmla="*/ 12374880 w 12374880"/>
                <a:gd name="connsiteY12" fmla="*/ 5501640 h 9555480"/>
                <a:gd name="connsiteX13" fmla="*/ 12024360 w 12374880"/>
                <a:gd name="connsiteY13" fmla="*/ 4724400 h 9555480"/>
                <a:gd name="connsiteX14" fmla="*/ 11643360 w 12374880"/>
                <a:gd name="connsiteY14" fmla="*/ 4099560 h 9555480"/>
                <a:gd name="connsiteX15" fmla="*/ 10805160 w 12374880"/>
                <a:gd name="connsiteY15" fmla="*/ 3139440 h 9555480"/>
                <a:gd name="connsiteX16" fmla="*/ 11338560 w 12374880"/>
                <a:gd name="connsiteY16" fmla="*/ 2148840 h 9555480"/>
                <a:gd name="connsiteX17" fmla="*/ 11384280 w 12374880"/>
                <a:gd name="connsiteY17" fmla="*/ 1844040 h 9555480"/>
                <a:gd name="connsiteX18" fmla="*/ 11186160 w 12374880"/>
                <a:gd name="connsiteY18" fmla="*/ 1539240 h 9555480"/>
                <a:gd name="connsiteX19" fmla="*/ 11216640 w 12374880"/>
                <a:gd name="connsiteY19" fmla="*/ 1005840 h 9555480"/>
                <a:gd name="connsiteX20" fmla="*/ 10866120 w 12374880"/>
                <a:gd name="connsiteY20" fmla="*/ 838200 h 9555480"/>
                <a:gd name="connsiteX21" fmla="*/ 10591800 w 12374880"/>
                <a:gd name="connsiteY21" fmla="*/ 548640 h 9555480"/>
                <a:gd name="connsiteX22" fmla="*/ 10027920 w 12374880"/>
                <a:gd name="connsiteY22" fmla="*/ 243840 h 9555480"/>
                <a:gd name="connsiteX23" fmla="*/ 8930640 w 12374880"/>
                <a:gd name="connsiteY23" fmla="*/ 198120 h 9555480"/>
                <a:gd name="connsiteX24" fmla="*/ 8244840 w 12374880"/>
                <a:gd name="connsiteY24" fmla="*/ 320040 h 9555480"/>
                <a:gd name="connsiteX25" fmla="*/ 7330440 w 12374880"/>
                <a:gd name="connsiteY25" fmla="*/ 167640 h 9555480"/>
                <a:gd name="connsiteX26" fmla="*/ 6964680 w 12374880"/>
                <a:gd name="connsiteY26" fmla="*/ 0 h 9555480"/>
                <a:gd name="connsiteX27" fmla="*/ 6537960 w 12374880"/>
                <a:gd name="connsiteY27" fmla="*/ 106680 h 9555480"/>
                <a:gd name="connsiteX28" fmla="*/ 6477000 w 12374880"/>
                <a:gd name="connsiteY28" fmla="*/ 883920 h 9555480"/>
                <a:gd name="connsiteX29" fmla="*/ 6507480 w 12374880"/>
                <a:gd name="connsiteY29" fmla="*/ 1676400 h 9555480"/>
                <a:gd name="connsiteX30" fmla="*/ 6477000 w 12374880"/>
                <a:gd name="connsiteY30" fmla="*/ 3169920 h 9555480"/>
                <a:gd name="connsiteX31" fmla="*/ 6568440 w 12374880"/>
                <a:gd name="connsiteY31" fmla="*/ 3337560 h 9555480"/>
                <a:gd name="connsiteX32" fmla="*/ 6583680 w 12374880"/>
                <a:gd name="connsiteY32" fmla="*/ 3931920 h 9555480"/>
                <a:gd name="connsiteX33" fmla="*/ 6644640 w 12374880"/>
                <a:gd name="connsiteY33" fmla="*/ 4297680 h 9555480"/>
                <a:gd name="connsiteX34" fmla="*/ 6720840 w 12374880"/>
                <a:gd name="connsiteY34" fmla="*/ 4709160 h 9555480"/>
                <a:gd name="connsiteX35" fmla="*/ 6690360 w 12374880"/>
                <a:gd name="connsiteY35" fmla="*/ 5486400 h 9555480"/>
                <a:gd name="connsiteX36" fmla="*/ 6720840 w 12374880"/>
                <a:gd name="connsiteY36" fmla="*/ 6766560 h 9555480"/>
                <a:gd name="connsiteX37" fmla="*/ 6827520 w 12374880"/>
                <a:gd name="connsiteY37" fmla="*/ 7955280 h 9555480"/>
                <a:gd name="connsiteX38" fmla="*/ 6202680 w 12374880"/>
                <a:gd name="connsiteY38" fmla="*/ 8077200 h 9555480"/>
                <a:gd name="connsiteX39" fmla="*/ 6126480 w 12374880"/>
                <a:gd name="connsiteY39" fmla="*/ 8305800 h 9555480"/>
                <a:gd name="connsiteX40" fmla="*/ 6141720 w 12374880"/>
                <a:gd name="connsiteY40" fmla="*/ 8580120 h 9555480"/>
                <a:gd name="connsiteX41" fmla="*/ 5760720 w 12374880"/>
                <a:gd name="connsiteY41" fmla="*/ 8823960 h 9555480"/>
                <a:gd name="connsiteX42" fmla="*/ 6202680 w 12374880"/>
                <a:gd name="connsiteY42" fmla="*/ 9555480 h 955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374880" h="9555480">
                  <a:moveTo>
                    <a:pt x="0" y="6598920"/>
                  </a:moveTo>
                  <a:lnTo>
                    <a:pt x="228600" y="6827520"/>
                  </a:lnTo>
                  <a:lnTo>
                    <a:pt x="1173480" y="6888480"/>
                  </a:lnTo>
                  <a:lnTo>
                    <a:pt x="3474720" y="7330440"/>
                  </a:lnTo>
                  <a:lnTo>
                    <a:pt x="5074920" y="7482840"/>
                  </a:lnTo>
                  <a:lnTo>
                    <a:pt x="6781800" y="7757160"/>
                  </a:lnTo>
                  <a:lnTo>
                    <a:pt x="10256520" y="8412480"/>
                  </a:lnTo>
                  <a:lnTo>
                    <a:pt x="11094720" y="8473440"/>
                  </a:lnTo>
                  <a:lnTo>
                    <a:pt x="11231880" y="7543800"/>
                  </a:lnTo>
                  <a:lnTo>
                    <a:pt x="11536680" y="6873240"/>
                  </a:lnTo>
                  <a:lnTo>
                    <a:pt x="12054840" y="6324600"/>
                  </a:lnTo>
                  <a:lnTo>
                    <a:pt x="12344400" y="5684520"/>
                  </a:lnTo>
                  <a:lnTo>
                    <a:pt x="12374880" y="5501640"/>
                  </a:lnTo>
                  <a:lnTo>
                    <a:pt x="12024360" y="4724400"/>
                  </a:lnTo>
                  <a:lnTo>
                    <a:pt x="11643360" y="4099560"/>
                  </a:lnTo>
                  <a:lnTo>
                    <a:pt x="10805160" y="3139440"/>
                  </a:lnTo>
                  <a:lnTo>
                    <a:pt x="11338560" y="2148840"/>
                  </a:lnTo>
                  <a:lnTo>
                    <a:pt x="11384280" y="1844040"/>
                  </a:lnTo>
                  <a:lnTo>
                    <a:pt x="11186160" y="1539240"/>
                  </a:lnTo>
                  <a:lnTo>
                    <a:pt x="11216640" y="1005840"/>
                  </a:lnTo>
                  <a:lnTo>
                    <a:pt x="10866120" y="838200"/>
                  </a:lnTo>
                  <a:lnTo>
                    <a:pt x="10591800" y="548640"/>
                  </a:lnTo>
                  <a:lnTo>
                    <a:pt x="10027920" y="243840"/>
                  </a:lnTo>
                  <a:lnTo>
                    <a:pt x="8930640" y="198120"/>
                  </a:lnTo>
                  <a:lnTo>
                    <a:pt x="8244840" y="320040"/>
                  </a:lnTo>
                  <a:lnTo>
                    <a:pt x="7330440" y="167640"/>
                  </a:lnTo>
                  <a:lnTo>
                    <a:pt x="6964680" y="0"/>
                  </a:lnTo>
                  <a:lnTo>
                    <a:pt x="6537960" y="106680"/>
                  </a:lnTo>
                  <a:lnTo>
                    <a:pt x="6477000" y="883920"/>
                  </a:lnTo>
                  <a:lnTo>
                    <a:pt x="6507480" y="1676400"/>
                  </a:lnTo>
                  <a:lnTo>
                    <a:pt x="6477000" y="3169920"/>
                  </a:lnTo>
                  <a:lnTo>
                    <a:pt x="6568440" y="3337560"/>
                  </a:lnTo>
                  <a:lnTo>
                    <a:pt x="6583680" y="3931920"/>
                  </a:lnTo>
                  <a:lnTo>
                    <a:pt x="6644640" y="4297680"/>
                  </a:lnTo>
                  <a:lnTo>
                    <a:pt x="6720840" y="4709160"/>
                  </a:lnTo>
                  <a:lnTo>
                    <a:pt x="6690360" y="5486400"/>
                  </a:lnTo>
                  <a:lnTo>
                    <a:pt x="6720840" y="6766560"/>
                  </a:lnTo>
                  <a:lnTo>
                    <a:pt x="6827520" y="7955280"/>
                  </a:lnTo>
                  <a:lnTo>
                    <a:pt x="6202680" y="8077200"/>
                  </a:lnTo>
                  <a:lnTo>
                    <a:pt x="6126480" y="8305800"/>
                  </a:lnTo>
                  <a:lnTo>
                    <a:pt x="6141720" y="8580120"/>
                  </a:lnTo>
                  <a:lnTo>
                    <a:pt x="5760720" y="8823960"/>
                  </a:lnTo>
                  <a:lnTo>
                    <a:pt x="6202680" y="95554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i="1"/>
            </a:p>
          </p:txBody>
        </p:sp>
        <p:sp>
          <p:nvSpPr>
            <p:cNvPr id="3192" name="Freeform 3191"/>
            <p:cNvSpPr/>
            <p:nvPr/>
          </p:nvSpPr>
          <p:spPr>
            <a:xfrm>
              <a:off x="12299619" y="8654383"/>
              <a:ext cx="12374880" cy="9555480"/>
            </a:xfrm>
            <a:custGeom>
              <a:avLst/>
              <a:gdLst>
                <a:gd name="connsiteX0" fmla="*/ 0 w 12374880"/>
                <a:gd name="connsiteY0" fmla="*/ 6598920 h 9555480"/>
                <a:gd name="connsiteX1" fmla="*/ 228600 w 12374880"/>
                <a:gd name="connsiteY1" fmla="*/ 6827520 h 9555480"/>
                <a:gd name="connsiteX2" fmla="*/ 1173480 w 12374880"/>
                <a:gd name="connsiteY2" fmla="*/ 6888480 h 9555480"/>
                <a:gd name="connsiteX3" fmla="*/ 3474720 w 12374880"/>
                <a:gd name="connsiteY3" fmla="*/ 7330440 h 9555480"/>
                <a:gd name="connsiteX4" fmla="*/ 5074920 w 12374880"/>
                <a:gd name="connsiteY4" fmla="*/ 7482840 h 9555480"/>
                <a:gd name="connsiteX5" fmla="*/ 6781800 w 12374880"/>
                <a:gd name="connsiteY5" fmla="*/ 7757160 h 9555480"/>
                <a:gd name="connsiteX6" fmla="*/ 10256520 w 12374880"/>
                <a:gd name="connsiteY6" fmla="*/ 8412480 h 9555480"/>
                <a:gd name="connsiteX7" fmla="*/ 11094720 w 12374880"/>
                <a:gd name="connsiteY7" fmla="*/ 8473440 h 9555480"/>
                <a:gd name="connsiteX8" fmla="*/ 11231880 w 12374880"/>
                <a:gd name="connsiteY8" fmla="*/ 7543800 h 9555480"/>
                <a:gd name="connsiteX9" fmla="*/ 11536680 w 12374880"/>
                <a:gd name="connsiteY9" fmla="*/ 6873240 h 9555480"/>
                <a:gd name="connsiteX10" fmla="*/ 12054840 w 12374880"/>
                <a:gd name="connsiteY10" fmla="*/ 6324600 h 9555480"/>
                <a:gd name="connsiteX11" fmla="*/ 12344400 w 12374880"/>
                <a:gd name="connsiteY11" fmla="*/ 5684520 h 9555480"/>
                <a:gd name="connsiteX12" fmla="*/ 12374880 w 12374880"/>
                <a:gd name="connsiteY12" fmla="*/ 5501640 h 9555480"/>
                <a:gd name="connsiteX13" fmla="*/ 12024360 w 12374880"/>
                <a:gd name="connsiteY13" fmla="*/ 4724400 h 9555480"/>
                <a:gd name="connsiteX14" fmla="*/ 11643360 w 12374880"/>
                <a:gd name="connsiteY14" fmla="*/ 4099560 h 9555480"/>
                <a:gd name="connsiteX15" fmla="*/ 10805160 w 12374880"/>
                <a:gd name="connsiteY15" fmla="*/ 3139440 h 9555480"/>
                <a:gd name="connsiteX16" fmla="*/ 11338560 w 12374880"/>
                <a:gd name="connsiteY16" fmla="*/ 2148840 h 9555480"/>
                <a:gd name="connsiteX17" fmla="*/ 11384280 w 12374880"/>
                <a:gd name="connsiteY17" fmla="*/ 1844040 h 9555480"/>
                <a:gd name="connsiteX18" fmla="*/ 11186160 w 12374880"/>
                <a:gd name="connsiteY18" fmla="*/ 1539240 h 9555480"/>
                <a:gd name="connsiteX19" fmla="*/ 11216640 w 12374880"/>
                <a:gd name="connsiteY19" fmla="*/ 1005840 h 9555480"/>
                <a:gd name="connsiteX20" fmla="*/ 10866120 w 12374880"/>
                <a:gd name="connsiteY20" fmla="*/ 838200 h 9555480"/>
                <a:gd name="connsiteX21" fmla="*/ 10591800 w 12374880"/>
                <a:gd name="connsiteY21" fmla="*/ 548640 h 9555480"/>
                <a:gd name="connsiteX22" fmla="*/ 10027920 w 12374880"/>
                <a:gd name="connsiteY22" fmla="*/ 243840 h 9555480"/>
                <a:gd name="connsiteX23" fmla="*/ 8930640 w 12374880"/>
                <a:gd name="connsiteY23" fmla="*/ 198120 h 9555480"/>
                <a:gd name="connsiteX24" fmla="*/ 8244840 w 12374880"/>
                <a:gd name="connsiteY24" fmla="*/ 320040 h 9555480"/>
                <a:gd name="connsiteX25" fmla="*/ 7330440 w 12374880"/>
                <a:gd name="connsiteY25" fmla="*/ 167640 h 9555480"/>
                <a:gd name="connsiteX26" fmla="*/ 6964680 w 12374880"/>
                <a:gd name="connsiteY26" fmla="*/ 0 h 9555480"/>
                <a:gd name="connsiteX27" fmla="*/ 6537960 w 12374880"/>
                <a:gd name="connsiteY27" fmla="*/ 106680 h 9555480"/>
                <a:gd name="connsiteX28" fmla="*/ 6477000 w 12374880"/>
                <a:gd name="connsiteY28" fmla="*/ 883920 h 9555480"/>
                <a:gd name="connsiteX29" fmla="*/ 6507480 w 12374880"/>
                <a:gd name="connsiteY29" fmla="*/ 1676400 h 9555480"/>
                <a:gd name="connsiteX30" fmla="*/ 6477000 w 12374880"/>
                <a:gd name="connsiteY30" fmla="*/ 3169920 h 9555480"/>
                <a:gd name="connsiteX31" fmla="*/ 6568440 w 12374880"/>
                <a:gd name="connsiteY31" fmla="*/ 3337560 h 9555480"/>
                <a:gd name="connsiteX32" fmla="*/ 6583680 w 12374880"/>
                <a:gd name="connsiteY32" fmla="*/ 3931920 h 9555480"/>
                <a:gd name="connsiteX33" fmla="*/ 6644640 w 12374880"/>
                <a:gd name="connsiteY33" fmla="*/ 4297680 h 9555480"/>
                <a:gd name="connsiteX34" fmla="*/ 6720840 w 12374880"/>
                <a:gd name="connsiteY34" fmla="*/ 4709160 h 9555480"/>
                <a:gd name="connsiteX35" fmla="*/ 6690360 w 12374880"/>
                <a:gd name="connsiteY35" fmla="*/ 5486400 h 9555480"/>
                <a:gd name="connsiteX36" fmla="*/ 6720840 w 12374880"/>
                <a:gd name="connsiteY36" fmla="*/ 6766560 h 9555480"/>
                <a:gd name="connsiteX37" fmla="*/ 6827520 w 12374880"/>
                <a:gd name="connsiteY37" fmla="*/ 7955280 h 9555480"/>
                <a:gd name="connsiteX38" fmla="*/ 6202680 w 12374880"/>
                <a:gd name="connsiteY38" fmla="*/ 8077200 h 9555480"/>
                <a:gd name="connsiteX39" fmla="*/ 6126480 w 12374880"/>
                <a:gd name="connsiteY39" fmla="*/ 8305800 h 9555480"/>
                <a:gd name="connsiteX40" fmla="*/ 6141720 w 12374880"/>
                <a:gd name="connsiteY40" fmla="*/ 8580120 h 9555480"/>
                <a:gd name="connsiteX41" fmla="*/ 5760720 w 12374880"/>
                <a:gd name="connsiteY41" fmla="*/ 8823960 h 9555480"/>
                <a:gd name="connsiteX42" fmla="*/ 6202680 w 12374880"/>
                <a:gd name="connsiteY42" fmla="*/ 9555480 h 955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2374880" h="9555480">
                  <a:moveTo>
                    <a:pt x="0" y="6598920"/>
                  </a:moveTo>
                  <a:lnTo>
                    <a:pt x="228600" y="6827520"/>
                  </a:lnTo>
                  <a:lnTo>
                    <a:pt x="1173480" y="6888480"/>
                  </a:lnTo>
                  <a:lnTo>
                    <a:pt x="3474720" y="7330440"/>
                  </a:lnTo>
                  <a:lnTo>
                    <a:pt x="5074920" y="7482840"/>
                  </a:lnTo>
                  <a:lnTo>
                    <a:pt x="6781800" y="7757160"/>
                  </a:lnTo>
                  <a:lnTo>
                    <a:pt x="10256520" y="8412480"/>
                  </a:lnTo>
                  <a:lnTo>
                    <a:pt x="11094720" y="8473440"/>
                  </a:lnTo>
                  <a:lnTo>
                    <a:pt x="11231880" y="7543800"/>
                  </a:lnTo>
                  <a:lnTo>
                    <a:pt x="11536680" y="6873240"/>
                  </a:lnTo>
                  <a:lnTo>
                    <a:pt x="12054840" y="6324600"/>
                  </a:lnTo>
                  <a:lnTo>
                    <a:pt x="12344400" y="5684520"/>
                  </a:lnTo>
                  <a:lnTo>
                    <a:pt x="12374880" y="5501640"/>
                  </a:lnTo>
                  <a:lnTo>
                    <a:pt x="12024360" y="4724400"/>
                  </a:lnTo>
                  <a:lnTo>
                    <a:pt x="11643360" y="4099560"/>
                  </a:lnTo>
                  <a:lnTo>
                    <a:pt x="10805160" y="3139440"/>
                  </a:lnTo>
                  <a:lnTo>
                    <a:pt x="11338560" y="2148840"/>
                  </a:lnTo>
                  <a:lnTo>
                    <a:pt x="11384280" y="1844040"/>
                  </a:lnTo>
                  <a:lnTo>
                    <a:pt x="11186160" y="1539240"/>
                  </a:lnTo>
                  <a:lnTo>
                    <a:pt x="11216640" y="1005840"/>
                  </a:lnTo>
                  <a:lnTo>
                    <a:pt x="10866120" y="838200"/>
                  </a:lnTo>
                  <a:lnTo>
                    <a:pt x="10591800" y="548640"/>
                  </a:lnTo>
                  <a:lnTo>
                    <a:pt x="10027920" y="243840"/>
                  </a:lnTo>
                  <a:lnTo>
                    <a:pt x="8930640" y="198120"/>
                  </a:lnTo>
                  <a:lnTo>
                    <a:pt x="8244840" y="320040"/>
                  </a:lnTo>
                  <a:lnTo>
                    <a:pt x="7330440" y="167640"/>
                  </a:lnTo>
                  <a:lnTo>
                    <a:pt x="6964680" y="0"/>
                  </a:lnTo>
                  <a:lnTo>
                    <a:pt x="6537960" y="106680"/>
                  </a:lnTo>
                  <a:lnTo>
                    <a:pt x="6477000" y="883920"/>
                  </a:lnTo>
                  <a:lnTo>
                    <a:pt x="6507480" y="1676400"/>
                  </a:lnTo>
                  <a:lnTo>
                    <a:pt x="6477000" y="3169920"/>
                  </a:lnTo>
                  <a:lnTo>
                    <a:pt x="6568440" y="3337560"/>
                  </a:lnTo>
                  <a:lnTo>
                    <a:pt x="6583680" y="3931920"/>
                  </a:lnTo>
                  <a:lnTo>
                    <a:pt x="6644640" y="4297680"/>
                  </a:lnTo>
                  <a:lnTo>
                    <a:pt x="6720840" y="4709160"/>
                  </a:lnTo>
                  <a:lnTo>
                    <a:pt x="6690360" y="5486400"/>
                  </a:lnTo>
                  <a:lnTo>
                    <a:pt x="6720840" y="6766560"/>
                  </a:lnTo>
                  <a:lnTo>
                    <a:pt x="6827520" y="7955280"/>
                  </a:lnTo>
                  <a:lnTo>
                    <a:pt x="6202680" y="8077200"/>
                  </a:lnTo>
                  <a:lnTo>
                    <a:pt x="6126480" y="8305800"/>
                  </a:lnTo>
                  <a:lnTo>
                    <a:pt x="6141720" y="8580120"/>
                  </a:lnTo>
                  <a:lnTo>
                    <a:pt x="5760720" y="8823960"/>
                  </a:lnTo>
                  <a:lnTo>
                    <a:pt x="6202680" y="9555480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i="1"/>
            </a:p>
          </p:txBody>
        </p:sp>
      </p:grpSp>
      <p:grpSp>
        <p:nvGrpSpPr>
          <p:cNvPr id="2562" name="Group 2561"/>
          <p:cNvGrpSpPr/>
          <p:nvPr/>
        </p:nvGrpSpPr>
        <p:grpSpPr>
          <a:xfrm>
            <a:off x="11272314" y="11612882"/>
            <a:ext cx="11849100" cy="3390900"/>
            <a:chOff x="11255903" y="11688936"/>
            <a:chExt cx="11849100" cy="3390900"/>
          </a:xfrm>
        </p:grpSpPr>
        <p:sp>
          <p:nvSpPr>
            <p:cNvPr id="102" name="Freeform 101"/>
            <p:cNvSpPr/>
            <p:nvPr/>
          </p:nvSpPr>
          <p:spPr>
            <a:xfrm>
              <a:off x="11255903" y="11688936"/>
              <a:ext cx="11849100" cy="3390900"/>
            </a:xfrm>
            <a:custGeom>
              <a:avLst/>
              <a:gdLst>
                <a:gd name="connsiteX0" fmla="*/ 0 w 11795760"/>
                <a:gd name="connsiteY0" fmla="*/ 3337560 h 3337560"/>
                <a:gd name="connsiteX1" fmla="*/ 640080 w 11795760"/>
                <a:gd name="connsiteY1" fmla="*/ 2849880 h 3337560"/>
                <a:gd name="connsiteX2" fmla="*/ 1402080 w 11795760"/>
                <a:gd name="connsiteY2" fmla="*/ 2545080 h 3337560"/>
                <a:gd name="connsiteX3" fmla="*/ 2118360 w 11795760"/>
                <a:gd name="connsiteY3" fmla="*/ 1569720 h 3337560"/>
                <a:gd name="connsiteX4" fmla="*/ 3032760 w 11795760"/>
                <a:gd name="connsiteY4" fmla="*/ 1051560 h 3337560"/>
                <a:gd name="connsiteX5" fmla="*/ 4602480 w 11795760"/>
                <a:gd name="connsiteY5" fmla="*/ 1066800 h 3337560"/>
                <a:gd name="connsiteX6" fmla="*/ 4998720 w 11795760"/>
                <a:gd name="connsiteY6" fmla="*/ 1188720 h 3337560"/>
                <a:gd name="connsiteX7" fmla="*/ 5151120 w 11795760"/>
                <a:gd name="connsiteY7" fmla="*/ 1310640 h 3337560"/>
                <a:gd name="connsiteX8" fmla="*/ 5775960 w 11795760"/>
                <a:gd name="connsiteY8" fmla="*/ 1249680 h 3337560"/>
                <a:gd name="connsiteX9" fmla="*/ 6324600 w 11795760"/>
                <a:gd name="connsiteY9" fmla="*/ 1600200 h 3337560"/>
                <a:gd name="connsiteX10" fmla="*/ 6812280 w 11795760"/>
                <a:gd name="connsiteY10" fmla="*/ 1645920 h 3337560"/>
                <a:gd name="connsiteX11" fmla="*/ 8229600 w 11795760"/>
                <a:gd name="connsiteY11" fmla="*/ 1630680 h 3337560"/>
                <a:gd name="connsiteX12" fmla="*/ 9494520 w 11795760"/>
                <a:gd name="connsiteY12" fmla="*/ 1051560 h 3337560"/>
                <a:gd name="connsiteX13" fmla="*/ 10485120 w 11795760"/>
                <a:gd name="connsiteY13" fmla="*/ 396240 h 3337560"/>
                <a:gd name="connsiteX14" fmla="*/ 11201400 w 11795760"/>
                <a:gd name="connsiteY14" fmla="*/ 0 h 3337560"/>
                <a:gd name="connsiteX15" fmla="*/ 11795760 w 11795760"/>
                <a:gd name="connsiteY15" fmla="*/ 106680 h 3337560"/>
                <a:gd name="connsiteX0" fmla="*/ 0 w 11849100"/>
                <a:gd name="connsiteY0" fmla="*/ 3390900 h 3390900"/>
                <a:gd name="connsiteX1" fmla="*/ 693420 w 11849100"/>
                <a:gd name="connsiteY1" fmla="*/ 2849880 h 3390900"/>
                <a:gd name="connsiteX2" fmla="*/ 1455420 w 11849100"/>
                <a:gd name="connsiteY2" fmla="*/ 2545080 h 3390900"/>
                <a:gd name="connsiteX3" fmla="*/ 2171700 w 11849100"/>
                <a:gd name="connsiteY3" fmla="*/ 1569720 h 3390900"/>
                <a:gd name="connsiteX4" fmla="*/ 3086100 w 11849100"/>
                <a:gd name="connsiteY4" fmla="*/ 1051560 h 3390900"/>
                <a:gd name="connsiteX5" fmla="*/ 4655820 w 11849100"/>
                <a:gd name="connsiteY5" fmla="*/ 1066800 h 3390900"/>
                <a:gd name="connsiteX6" fmla="*/ 5052060 w 11849100"/>
                <a:gd name="connsiteY6" fmla="*/ 1188720 h 3390900"/>
                <a:gd name="connsiteX7" fmla="*/ 5204460 w 11849100"/>
                <a:gd name="connsiteY7" fmla="*/ 1310640 h 3390900"/>
                <a:gd name="connsiteX8" fmla="*/ 5829300 w 11849100"/>
                <a:gd name="connsiteY8" fmla="*/ 1249680 h 3390900"/>
                <a:gd name="connsiteX9" fmla="*/ 6377940 w 11849100"/>
                <a:gd name="connsiteY9" fmla="*/ 1600200 h 3390900"/>
                <a:gd name="connsiteX10" fmla="*/ 6865620 w 11849100"/>
                <a:gd name="connsiteY10" fmla="*/ 1645920 h 3390900"/>
                <a:gd name="connsiteX11" fmla="*/ 8282940 w 11849100"/>
                <a:gd name="connsiteY11" fmla="*/ 1630680 h 3390900"/>
                <a:gd name="connsiteX12" fmla="*/ 9547860 w 11849100"/>
                <a:gd name="connsiteY12" fmla="*/ 1051560 h 3390900"/>
                <a:gd name="connsiteX13" fmla="*/ 10538460 w 11849100"/>
                <a:gd name="connsiteY13" fmla="*/ 396240 h 3390900"/>
                <a:gd name="connsiteX14" fmla="*/ 11254740 w 11849100"/>
                <a:gd name="connsiteY14" fmla="*/ 0 h 3390900"/>
                <a:gd name="connsiteX15" fmla="*/ 11849100 w 11849100"/>
                <a:gd name="connsiteY15" fmla="*/ 106680 h 339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49100" h="3390900">
                  <a:moveTo>
                    <a:pt x="0" y="3390900"/>
                  </a:moveTo>
                  <a:lnTo>
                    <a:pt x="693420" y="2849880"/>
                  </a:lnTo>
                  <a:lnTo>
                    <a:pt x="1455420" y="2545080"/>
                  </a:lnTo>
                  <a:lnTo>
                    <a:pt x="2171700" y="1569720"/>
                  </a:lnTo>
                  <a:lnTo>
                    <a:pt x="3086100" y="1051560"/>
                  </a:lnTo>
                  <a:lnTo>
                    <a:pt x="4655820" y="1066800"/>
                  </a:lnTo>
                  <a:lnTo>
                    <a:pt x="5052060" y="1188720"/>
                  </a:lnTo>
                  <a:lnTo>
                    <a:pt x="5204460" y="1310640"/>
                  </a:lnTo>
                  <a:lnTo>
                    <a:pt x="5829300" y="1249680"/>
                  </a:lnTo>
                  <a:lnTo>
                    <a:pt x="6377940" y="1600200"/>
                  </a:lnTo>
                  <a:lnTo>
                    <a:pt x="6865620" y="1645920"/>
                  </a:lnTo>
                  <a:lnTo>
                    <a:pt x="8282940" y="1630680"/>
                  </a:lnTo>
                  <a:lnTo>
                    <a:pt x="9547860" y="1051560"/>
                  </a:lnTo>
                  <a:lnTo>
                    <a:pt x="10538460" y="396240"/>
                  </a:lnTo>
                  <a:lnTo>
                    <a:pt x="11254740" y="0"/>
                  </a:lnTo>
                  <a:lnTo>
                    <a:pt x="11849100" y="10668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93" name="Freeform 3192"/>
            <p:cNvSpPr/>
            <p:nvPr/>
          </p:nvSpPr>
          <p:spPr>
            <a:xfrm>
              <a:off x="11255903" y="11688936"/>
              <a:ext cx="11849100" cy="3390900"/>
            </a:xfrm>
            <a:custGeom>
              <a:avLst/>
              <a:gdLst>
                <a:gd name="connsiteX0" fmla="*/ 0 w 11795760"/>
                <a:gd name="connsiteY0" fmla="*/ 3337560 h 3337560"/>
                <a:gd name="connsiteX1" fmla="*/ 640080 w 11795760"/>
                <a:gd name="connsiteY1" fmla="*/ 2849880 h 3337560"/>
                <a:gd name="connsiteX2" fmla="*/ 1402080 w 11795760"/>
                <a:gd name="connsiteY2" fmla="*/ 2545080 h 3337560"/>
                <a:gd name="connsiteX3" fmla="*/ 2118360 w 11795760"/>
                <a:gd name="connsiteY3" fmla="*/ 1569720 h 3337560"/>
                <a:gd name="connsiteX4" fmla="*/ 3032760 w 11795760"/>
                <a:gd name="connsiteY4" fmla="*/ 1051560 h 3337560"/>
                <a:gd name="connsiteX5" fmla="*/ 4602480 w 11795760"/>
                <a:gd name="connsiteY5" fmla="*/ 1066800 h 3337560"/>
                <a:gd name="connsiteX6" fmla="*/ 4998720 w 11795760"/>
                <a:gd name="connsiteY6" fmla="*/ 1188720 h 3337560"/>
                <a:gd name="connsiteX7" fmla="*/ 5151120 w 11795760"/>
                <a:gd name="connsiteY7" fmla="*/ 1310640 h 3337560"/>
                <a:gd name="connsiteX8" fmla="*/ 5775960 w 11795760"/>
                <a:gd name="connsiteY8" fmla="*/ 1249680 h 3337560"/>
                <a:gd name="connsiteX9" fmla="*/ 6324600 w 11795760"/>
                <a:gd name="connsiteY9" fmla="*/ 1600200 h 3337560"/>
                <a:gd name="connsiteX10" fmla="*/ 6812280 w 11795760"/>
                <a:gd name="connsiteY10" fmla="*/ 1645920 h 3337560"/>
                <a:gd name="connsiteX11" fmla="*/ 8229600 w 11795760"/>
                <a:gd name="connsiteY11" fmla="*/ 1630680 h 3337560"/>
                <a:gd name="connsiteX12" fmla="*/ 9494520 w 11795760"/>
                <a:gd name="connsiteY12" fmla="*/ 1051560 h 3337560"/>
                <a:gd name="connsiteX13" fmla="*/ 10485120 w 11795760"/>
                <a:gd name="connsiteY13" fmla="*/ 396240 h 3337560"/>
                <a:gd name="connsiteX14" fmla="*/ 11201400 w 11795760"/>
                <a:gd name="connsiteY14" fmla="*/ 0 h 3337560"/>
                <a:gd name="connsiteX15" fmla="*/ 11795760 w 11795760"/>
                <a:gd name="connsiteY15" fmla="*/ 106680 h 3337560"/>
                <a:gd name="connsiteX0" fmla="*/ 0 w 11849100"/>
                <a:gd name="connsiteY0" fmla="*/ 3390900 h 3390900"/>
                <a:gd name="connsiteX1" fmla="*/ 693420 w 11849100"/>
                <a:gd name="connsiteY1" fmla="*/ 2849880 h 3390900"/>
                <a:gd name="connsiteX2" fmla="*/ 1455420 w 11849100"/>
                <a:gd name="connsiteY2" fmla="*/ 2545080 h 3390900"/>
                <a:gd name="connsiteX3" fmla="*/ 2171700 w 11849100"/>
                <a:gd name="connsiteY3" fmla="*/ 1569720 h 3390900"/>
                <a:gd name="connsiteX4" fmla="*/ 3086100 w 11849100"/>
                <a:gd name="connsiteY4" fmla="*/ 1051560 h 3390900"/>
                <a:gd name="connsiteX5" fmla="*/ 4655820 w 11849100"/>
                <a:gd name="connsiteY5" fmla="*/ 1066800 h 3390900"/>
                <a:gd name="connsiteX6" fmla="*/ 5052060 w 11849100"/>
                <a:gd name="connsiteY6" fmla="*/ 1188720 h 3390900"/>
                <a:gd name="connsiteX7" fmla="*/ 5204460 w 11849100"/>
                <a:gd name="connsiteY7" fmla="*/ 1310640 h 3390900"/>
                <a:gd name="connsiteX8" fmla="*/ 5829300 w 11849100"/>
                <a:gd name="connsiteY8" fmla="*/ 1249680 h 3390900"/>
                <a:gd name="connsiteX9" fmla="*/ 6377940 w 11849100"/>
                <a:gd name="connsiteY9" fmla="*/ 1600200 h 3390900"/>
                <a:gd name="connsiteX10" fmla="*/ 6865620 w 11849100"/>
                <a:gd name="connsiteY10" fmla="*/ 1645920 h 3390900"/>
                <a:gd name="connsiteX11" fmla="*/ 8282940 w 11849100"/>
                <a:gd name="connsiteY11" fmla="*/ 1630680 h 3390900"/>
                <a:gd name="connsiteX12" fmla="*/ 9547860 w 11849100"/>
                <a:gd name="connsiteY12" fmla="*/ 1051560 h 3390900"/>
                <a:gd name="connsiteX13" fmla="*/ 10538460 w 11849100"/>
                <a:gd name="connsiteY13" fmla="*/ 396240 h 3390900"/>
                <a:gd name="connsiteX14" fmla="*/ 11254740 w 11849100"/>
                <a:gd name="connsiteY14" fmla="*/ 0 h 3390900"/>
                <a:gd name="connsiteX15" fmla="*/ 11849100 w 11849100"/>
                <a:gd name="connsiteY15" fmla="*/ 106680 h 339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49100" h="3390900">
                  <a:moveTo>
                    <a:pt x="0" y="3390900"/>
                  </a:moveTo>
                  <a:lnTo>
                    <a:pt x="693420" y="2849880"/>
                  </a:lnTo>
                  <a:lnTo>
                    <a:pt x="1455420" y="2545080"/>
                  </a:lnTo>
                  <a:lnTo>
                    <a:pt x="2171700" y="1569720"/>
                  </a:lnTo>
                  <a:lnTo>
                    <a:pt x="3086100" y="1051560"/>
                  </a:lnTo>
                  <a:lnTo>
                    <a:pt x="4655820" y="1066800"/>
                  </a:lnTo>
                  <a:lnTo>
                    <a:pt x="5052060" y="1188720"/>
                  </a:lnTo>
                  <a:lnTo>
                    <a:pt x="5204460" y="1310640"/>
                  </a:lnTo>
                  <a:lnTo>
                    <a:pt x="5829300" y="1249680"/>
                  </a:lnTo>
                  <a:lnTo>
                    <a:pt x="6377940" y="1600200"/>
                  </a:lnTo>
                  <a:lnTo>
                    <a:pt x="6865620" y="1645920"/>
                  </a:lnTo>
                  <a:lnTo>
                    <a:pt x="8282940" y="1630680"/>
                  </a:lnTo>
                  <a:lnTo>
                    <a:pt x="9547860" y="1051560"/>
                  </a:lnTo>
                  <a:lnTo>
                    <a:pt x="10538460" y="396240"/>
                  </a:lnTo>
                  <a:lnTo>
                    <a:pt x="11254740" y="0"/>
                  </a:lnTo>
                  <a:lnTo>
                    <a:pt x="11849100" y="106680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70" name="Freeform 2569"/>
          <p:cNvSpPr/>
          <p:nvPr/>
        </p:nvSpPr>
        <p:spPr>
          <a:xfrm>
            <a:off x="6272905" y="8336136"/>
            <a:ext cx="6331892" cy="4860074"/>
          </a:xfrm>
          <a:custGeom>
            <a:avLst/>
            <a:gdLst>
              <a:gd name="connsiteX0" fmla="*/ 1204513 w 6331892"/>
              <a:gd name="connsiteY0" fmla="*/ 2490910 h 4860074"/>
              <a:gd name="connsiteX1" fmla="*/ 1156387 w 6331892"/>
              <a:gd name="connsiteY1" fmla="*/ 2539036 h 4860074"/>
              <a:gd name="connsiteX2" fmla="*/ 49482 w 6331892"/>
              <a:gd name="connsiteY2" fmla="*/ 3260931 h 4860074"/>
              <a:gd name="connsiteX3" fmla="*/ 434492 w 6331892"/>
              <a:gd name="connsiteY3" fmla="*/ 4728784 h 4860074"/>
              <a:gd name="connsiteX4" fmla="*/ 2552050 w 6331892"/>
              <a:gd name="connsiteY4" fmla="*/ 4704721 h 4860074"/>
              <a:gd name="connsiteX5" fmla="*/ 3731145 w 6331892"/>
              <a:gd name="connsiteY5" fmla="*/ 3982826 h 4860074"/>
              <a:gd name="connsiteX6" fmla="*/ 4597419 w 6331892"/>
              <a:gd name="connsiteY6" fmla="*/ 3116552 h 4860074"/>
              <a:gd name="connsiteX7" fmla="*/ 5174934 w 6331892"/>
              <a:gd name="connsiteY7" fmla="*/ 2202152 h 4860074"/>
              <a:gd name="connsiteX8" fmla="*/ 6017145 w 6331892"/>
              <a:gd name="connsiteY8" fmla="*/ 902742 h 4860074"/>
              <a:gd name="connsiteX9" fmla="*/ 6257777 w 6331892"/>
              <a:gd name="connsiteY9" fmla="*/ 12405 h 4860074"/>
              <a:gd name="connsiteX10" fmla="*/ 4789924 w 6331892"/>
              <a:gd name="connsiteY10" fmla="*/ 421479 h 4860074"/>
              <a:gd name="connsiteX11" fmla="*/ 3971777 w 6331892"/>
              <a:gd name="connsiteY11" fmla="*/ 974931 h 4860074"/>
              <a:gd name="connsiteX12" fmla="*/ 3177692 w 6331892"/>
              <a:gd name="connsiteY12" fmla="*/ 1480257 h 4860074"/>
              <a:gd name="connsiteX13" fmla="*/ 2022661 w 6331892"/>
              <a:gd name="connsiteY13" fmla="*/ 1841205 h 4860074"/>
              <a:gd name="connsiteX14" fmla="*/ 1300766 w 6331892"/>
              <a:gd name="connsiteY14" fmla="*/ 1961521 h 4860074"/>
              <a:gd name="connsiteX15" fmla="*/ 1276703 w 6331892"/>
              <a:gd name="connsiteY15" fmla="*/ 2563100 h 4860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331892" h="4860074">
                <a:moveTo>
                  <a:pt x="1204513" y="2490910"/>
                </a:moveTo>
                <a:cubicBezTo>
                  <a:pt x="1276702" y="2450804"/>
                  <a:pt x="1348892" y="2410699"/>
                  <a:pt x="1156387" y="2539036"/>
                </a:cubicBezTo>
                <a:cubicBezTo>
                  <a:pt x="963882" y="2667373"/>
                  <a:pt x="169798" y="2895973"/>
                  <a:pt x="49482" y="3260931"/>
                </a:cubicBezTo>
                <a:cubicBezTo>
                  <a:pt x="-70834" y="3625889"/>
                  <a:pt x="17397" y="4488152"/>
                  <a:pt x="434492" y="4728784"/>
                </a:cubicBezTo>
                <a:cubicBezTo>
                  <a:pt x="851587" y="4969416"/>
                  <a:pt x="2002608" y="4829047"/>
                  <a:pt x="2552050" y="4704721"/>
                </a:cubicBezTo>
                <a:cubicBezTo>
                  <a:pt x="3101492" y="4580395"/>
                  <a:pt x="3390250" y="4247521"/>
                  <a:pt x="3731145" y="3982826"/>
                </a:cubicBezTo>
                <a:cubicBezTo>
                  <a:pt x="4072040" y="3718131"/>
                  <a:pt x="4356788" y="3413331"/>
                  <a:pt x="4597419" y="3116552"/>
                </a:cubicBezTo>
                <a:cubicBezTo>
                  <a:pt x="4838050" y="2819773"/>
                  <a:pt x="4938313" y="2571120"/>
                  <a:pt x="5174934" y="2202152"/>
                </a:cubicBezTo>
                <a:cubicBezTo>
                  <a:pt x="5411555" y="1833184"/>
                  <a:pt x="5836671" y="1267700"/>
                  <a:pt x="6017145" y="902742"/>
                </a:cubicBezTo>
                <a:cubicBezTo>
                  <a:pt x="6197619" y="537784"/>
                  <a:pt x="6462314" y="92615"/>
                  <a:pt x="6257777" y="12405"/>
                </a:cubicBezTo>
                <a:cubicBezTo>
                  <a:pt x="6053240" y="-67805"/>
                  <a:pt x="5170924" y="261058"/>
                  <a:pt x="4789924" y="421479"/>
                </a:cubicBezTo>
                <a:cubicBezTo>
                  <a:pt x="4408924" y="581900"/>
                  <a:pt x="4240482" y="798468"/>
                  <a:pt x="3971777" y="974931"/>
                </a:cubicBezTo>
                <a:cubicBezTo>
                  <a:pt x="3703072" y="1151394"/>
                  <a:pt x="3502545" y="1335878"/>
                  <a:pt x="3177692" y="1480257"/>
                </a:cubicBezTo>
                <a:cubicBezTo>
                  <a:pt x="2852839" y="1624636"/>
                  <a:pt x="2335482" y="1760994"/>
                  <a:pt x="2022661" y="1841205"/>
                </a:cubicBezTo>
                <a:cubicBezTo>
                  <a:pt x="1709840" y="1921416"/>
                  <a:pt x="1425092" y="1841205"/>
                  <a:pt x="1300766" y="1961521"/>
                </a:cubicBezTo>
                <a:cubicBezTo>
                  <a:pt x="1176440" y="2081837"/>
                  <a:pt x="1272693" y="2466848"/>
                  <a:pt x="1276703" y="2563100"/>
                </a:cubicBezTo>
              </a:path>
            </a:pathLst>
          </a:custGeom>
          <a:solidFill>
            <a:srgbClr val="41719C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i="1"/>
          </a:p>
        </p:txBody>
      </p:sp>
      <p:sp>
        <p:nvSpPr>
          <p:cNvPr id="2621" name="Freeform 2620"/>
          <p:cNvSpPr/>
          <p:nvPr/>
        </p:nvSpPr>
        <p:spPr>
          <a:xfrm>
            <a:off x="7772078" y="7598692"/>
            <a:ext cx="1424288" cy="1425687"/>
          </a:xfrm>
          <a:custGeom>
            <a:avLst/>
            <a:gdLst>
              <a:gd name="connsiteX0" fmla="*/ 72511 w 1424288"/>
              <a:gd name="connsiteY0" fmla="*/ 1136234 h 1425687"/>
              <a:gd name="connsiteX1" fmla="*/ 577838 w 1424288"/>
              <a:gd name="connsiteY1" fmla="*/ 1424992 h 1425687"/>
              <a:gd name="connsiteX2" fmla="*/ 1395985 w 1424288"/>
              <a:gd name="connsiteY2" fmla="*/ 1184361 h 1425687"/>
              <a:gd name="connsiteX3" fmla="*/ 1179417 w 1424288"/>
              <a:gd name="connsiteY3" fmla="*/ 294024 h 1425687"/>
              <a:gd name="connsiteX4" fmla="*/ 625964 w 1424288"/>
              <a:gd name="connsiteY4" fmla="*/ 5266 h 1425687"/>
              <a:gd name="connsiteX5" fmla="*/ 192827 w 1424288"/>
              <a:gd name="connsiteY5" fmla="*/ 149645 h 1425687"/>
              <a:gd name="connsiteX6" fmla="*/ 322 w 1424288"/>
              <a:gd name="connsiteY6" fmla="*/ 654971 h 1425687"/>
              <a:gd name="connsiteX7" fmla="*/ 144701 w 1424288"/>
              <a:gd name="connsiteY7" fmla="*/ 703097 h 1425687"/>
              <a:gd name="connsiteX8" fmla="*/ 48448 w 1424288"/>
              <a:gd name="connsiteY8" fmla="*/ 1015919 h 1425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4288" h="1425687">
                <a:moveTo>
                  <a:pt x="72511" y="1136234"/>
                </a:moveTo>
                <a:cubicBezTo>
                  <a:pt x="214885" y="1276602"/>
                  <a:pt x="357259" y="1416971"/>
                  <a:pt x="577838" y="1424992"/>
                </a:cubicBezTo>
                <a:cubicBezTo>
                  <a:pt x="798417" y="1433013"/>
                  <a:pt x="1295722" y="1372856"/>
                  <a:pt x="1395985" y="1184361"/>
                </a:cubicBezTo>
                <a:cubicBezTo>
                  <a:pt x="1496248" y="995866"/>
                  <a:pt x="1307754" y="490540"/>
                  <a:pt x="1179417" y="294024"/>
                </a:cubicBezTo>
                <a:cubicBezTo>
                  <a:pt x="1051080" y="97508"/>
                  <a:pt x="790396" y="29329"/>
                  <a:pt x="625964" y="5266"/>
                </a:cubicBezTo>
                <a:cubicBezTo>
                  <a:pt x="461532" y="-18797"/>
                  <a:pt x="297101" y="41361"/>
                  <a:pt x="192827" y="149645"/>
                </a:cubicBezTo>
                <a:cubicBezTo>
                  <a:pt x="88553" y="257929"/>
                  <a:pt x="8343" y="562729"/>
                  <a:pt x="322" y="654971"/>
                </a:cubicBezTo>
                <a:cubicBezTo>
                  <a:pt x="-7699" y="747213"/>
                  <a:pt x="136680" y="642939"/>
                  <a:pt x="144701" y="703097"/>
                </a:cubicBezTo>
                <a:cubicBezTo>
                  <a:pt x="152722" y="763255"/>
                  <a:pt x="64490" y="979824"/>
                  <a:pt x="48448" y="1015919"/>
                </a:cubicBezTo>
              </a:path>
            </a:pathLst>
          </a:custGeom>
          <a:solidFill>
            <a:srgbClr val="41719C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37" name="Freeform 2636"/>
          <p:cNvSpPr/>
          <p:nvPr/>
        </p:nvSpPr>
        <p:spPr>
          <a:xfrm>
            <a:off x="8151685" y="3055063"/>
            <a:ext cx="7896498" cy="5703926"/>
          </a:xfrm>
          <a:custGeom>
            <a:avLst/>
            <a:gdLst>
              <a:gd name="connsiteX0" fmla="*/ 847936 w 7896498"/>
              <a:gd name="connsiteY0" fmla="*/ 4139821 h 5703926"/>
              <a:gd name="connsiteX1" fmla="*/ 1810462 w 7896498"/>
              <a:gd name="connsiteY1" fmla="*/ 5222663 h 5703926"/>
              <a:gd name="connsiteX2" fmla="*/ 2460168 w 7896498"/>
              <a:gd name="connsiteY2" fmla="*/ 5703926 h 5703926"/>
              <a:gd name="connsiteX3" fmla="*/ 4096462 w 7896498"/>
              <a:gd name="connsiteY3" fmla="*/ 5222663 h 5703926"/>
              <a:gd name="connsiteX4" fmla="*/ 4577726 w 7896498"/>
              <a:gd name="connsiteY4" fmla="*/ 4404516 h 5703926"/>
              <a:gd name="connsiteX5" fmla="*/ 4385220 w 7896498"/>
              <a:gd name="connsiteY5" fmla="*/ 3658558 h 5703926"/>
              <a:gd name="connsiteX6" fmla="*/ 4818357 w 7896498"/>
              <a:gd name="connsiteY6" fmla="*/ 3177295 h 5703926"/>
              <a:gd name="connsiteX7" fmla="*/ 5419936 w 7896498"/>
              <a:gd name="connsiteY7" fmla="*/ 2768221 h 5703926"/>
              <a:gd name="connsiteX8" fmla="*/ 5925262 w 7896498"/>
              <a:gd name="connsiteY8" fmla="*/ 1998200 h 5703926"/>
              <a:gd name="connsiteX9" fmla="*/ 6959978 w 7896498"/>
              <a:gd name="connsiteY9" fmla="*/ 1011611 h 5703926"/>
              <a:gd name="connsiteX10" fmla="*/ 7850315 w 7896498"/>
              <a:gd name="connsiteY10" fmla="*/ 795042 h 5703926"/>
              <a:gd name="connsiteX11" fmla="*/ 7633747 w 7896498"/>
              <a:gd name="connsiteY11" fmla="*/ 958 h 5703926"/>
              <a:gd name="connsiteX12" fmla="*/ 6478715 w 7896498"/>
              <a:gd name="connsiteY12" fmla="*/ 626600 h 5703926"/>
              <a:gd name="connsiteX13" fmla="*/ 4722104 w 7896498"/>
              <a:gd name="connsiteY13" fmla="*/ 337842 h 5703926"/>
              <a:gd name="connsiteX14" fmla="*/ 4433347 w 7896498"/>
              <a:gd name="connsiteY14" fmla="*/ 1131926 h 5703926"/>
              <a:gd name="connsiteX15" fmla="*/ 4240841 w 7896498"/>
              <a:gd name="connsiteY15" fmla="*/ 1926011 h 5703926"/>
              <a:gd name="connsiteX16" fmla="*/ 3374568 w 7896498"/>
              <a:gd name="connsiteY16" fmla="*/ 2190705 h 5703926"/>
              <a:gd name="connsiteX17" fmla="*/ 2772989 w 7896498"/>
              <a:gd name="connsiteY17" fmla="*/ 2311021 h 5703926"/>
              <a:gd name="connsiteX18" fmla="*/ 2387978 w 7896498"/>
              <a:gd name="connsiteY18" fmla="*/ 1661316 h 5703926"/>
              <a:gd name="connsiteX19" fmla="*/ 2267662 w 7896498"/>
              <a:gd name="connsiteY19" fmla="*/ 1059737 h 5703926"/>
              <a:gd name="connsiteX20" fmla="*/ 1593894 w 7896498"/>
              <a:gd name="connsiteY20" fmla="*/ 843169 h 5703926"/>
              <a:gd name="connsiteX21" fmla="*/ 1016378 w 7896498"/>
              <a:gd name="connsiteY21" fmla="*/ 1083800 h 5703926"/>
              <a:gd name="connsiteX22" fmla="*/ 559178 w 7896498"/>
              <a:gd name="connsiteY22" fmla="*/ 1444748 h 5703926"/>
              <a:gd name="connsiteX23" fmla="*/ 414799 w 7896498"/>
              <a:gd name="connsiteY23" fmla="*/ 1853821 h 5703926"/>
              <a:gd name="connsiteX24" fmla="*/ 5726 w 7896498"/>
              <a:gd name="connsiteY24" fmla="*/ 2431337 h 5703926"/>
              <a:gd name="connsiteX25" fmla="*/ 751683 w 7896498"/>
              <a:gd name="connsiteY25" fmla="*/ 2984790 h 5703926"/>
              <a:gd name="connsiteX26" fmla="*/ 751683 w 7896498"/>
              <a:gd name="connsiteY26" fmla="*/ 3778874 h 5703926"/>
              <a:gd name="connsiteX27" fmla="*/ 920126 w 7896498"/>
              <a:gd name="connsiteY27" fmla="*/ 4212011 h 5703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7896498" h="5703926">
                <a:moveTo>
                  <a:pt x="847936" y="4139821"/>
                </a:moveTo>
                <a:cubicBezTo>
                  <a:pt x="1194846" y="4550900"/>
                  <a:pt x="1541757" y="4961979"/>
                  <a:pt x="1810462" y="5222663"/>
                </a:cubicBezTo>
                <a:cubicBezTo>
                  <a:pt x="2079167" y="5483347"/>
                  <a:pt x="2079168" y="5703926"/>
                  <a:pt x="2460168" y="5703926"/>
                </a:cubicBezTo>
                <a:cubicBezTo>
                  <a:pt x="2841168" y="5703926"/>
                  <a:pt x="3743536" y="5439231"/>
                  <a:pt x="4096462" y="5222663"/>
                </a:cubicBezTo>
                <a:cubicBezTo>
                  <a:pt x="4449388" y="5006095"/>
                  <a:pt x="4529600" y="4665200"/>
                  <a:pt x="4577726" y="4404516"/>
                </a:cubicBezTo>
                <a:cubicBezTo>
                  <a:pt x="4625852" y="4143832"/>
                  <a:pt x="4345115" y="3863095"/>
                  <a:pt x="4385220" y="3658558"/>
                </a:cubicBezTo>
                <a:cubicBezTo>
                  <a:pt x="4425325" y="3454021"/>
                  <a:pt x="4645904" y="3325684"/>
                  <a:pt x="4818357" y="3177295"/>
                </a:cubicBezTo>
                <a:cubicBezTo>
                  <a:pt x="4990810" y="3028906"/>
                  <a:pt x="5235452" y="2964737"/>
                  <a:pt x="5419936" y="2768221"/>
                </a:cubicBezTo>
                <a:cubicBezTo>
                  <a:pt x="5604420" y="2571705"/>
                  <a:pt x="5668588" y="2290968"/>
                  <a:pt x="5925262" y="1998200"/>
                </a:cubicBezTo>
                <a:cubicBezTo>
                  <a:pt x="6181936" y="1705432"/>
                  <a:pt x="6639136" y="1212137"/>
                  <a:pt x="6959978" y="1011611"/>
                </a:cubicBezTo>
                <a:cubicBezTo>
                  <a:pt x="7280820" y="811085"/>
                  <a:pt x="7738020" y="963484"/>
                  <a:pt x="7850315" y="795042"/>
                </a:cubicBezTo>
                <a:cubicBezTo>
                  <a:pt x="7962610" y="626600"/>
                  <a:pt x="7862347" y="29032"/>
                  <a:pt x="7633747" y="958"/>
                </a:cubicBezTo>
                <a:cubicBezTo>
                  <a:pt x="7405147" y="-27116"/>
                  <a:pt x="6963989" y="570453"/>
                  <a:pt x="6478715" y="626600"/>
                </a:cubicBezTo>
                <a:cubicBezTo>
                  <a:pt x="5993441" y="682747"/>
                  <a:pt x="5062999" y="253621"/>
                  <a:pt x="4722104" y="337842"/>
                </a:cubicBezTo>
                <a:cubicBezTo>
                  <a:pt x="4381209" y="422063"/>
                  <a:pt x="4513557" y="867231"/>
                  <a:pt x="4433347" y="1131926"/>
                </a:cubicBezTo>
                <a:cubicBezTo>
                  <a:pt x="4353137" y="1396621"/>
                  <a:pt x="4417304" y="1749548"/>
                  <a:pt x="4240841" y="1926011"/>
                </a:cubicBezTo>
                <a:cubicBezTo>
                  <a:pt x="4064378" y="2102474"/>
                  <a:pt x="3619210" y="2126537"/>
                  <a:pt x="3374568" y="2190705"/>
                </a:cubicBezTo>
                <a:cubicBezTo>
                  <a:pt x="3129926" y="2254873"/>
                  <a:pt x="2937421" y="2399252"/>
                  <a:pt x="2772989" y="2311021"/>
                </a:cubicBezTo>
                <a:cubicBezTo>
                  <a:pt x="2608557" y="2222790"/>
                  <a:pt x="2472199" y="1869863"/>
                  <a:pt x="2387978" y="1661316"/>
                </a:cubicBezTo>
                <a:cubicBezTo>
                  <a:pt x="2303757" y="1452769"/>
                  <a:pt x="2400009" y="1196095"/>
                  <a:pt x="2267662" y="1059737"/>
                </a:cubicBezTo>
                <a:cubicBezTo>
                  <a:pt x="2135315" y="923379"/>
                  <a:pt x="1802441" y="839159"/>
                  <a:pt x="1593894" y="843169"/>
                </a:cubicBezTo>
                <a:cubicBezTo>
                  <a:pt x="1385347" y="847179"/>
                  <a:pt x="1188831" y="983537"/>
                  <a:pt x="1016378" y="1083800"/>
                </a:cubicBezTo>
                <a:cubicBezTo>
                  <a:pt x="843925" y="1184063"/>
                  <a:pt x="659441" y="1316411"/>
                  <a:pt x="559178" y="1444748"/>
                </a:cubicBezTo>
                <a:cubicBezTo>
                  <a:pt x="458915" y="1573085"/>
                  <a:pt x="507041" y="1689389"/>
                  <a:pt x="414799" y="1853821"/>
                </a:cubicBezTo>
                <a:cubicBezTo>
                  <a:pt x="322557" y="2018252"/>
                  <a:pt x="-50421" y="2242842"/>
                  <a:pt x="5726" y="2431337"/>
                </a:cubicBezTo>
                <a:cubicBezTo>
                  <a:pt x="61873" y="2619832"/>
                  <a:pt x="627357" y="2760200"/>
                  <a:pt x="751683" y="2984790"/>
                </a:cubicBezTo>
                <a:cubicBezTo>
                  <a:pt x="876009" y="3209380"/>
                  <a:pt x="723609" y="3574337"/>
                  <a:pt x="751683" y="3778874"/>
                </a:cubicBezTo>
                <a:cubicBezTo>
                  <a:pt x="779757" y="3983411"/>
                  <a:pt x="849941" y="4097711"/>
                  <a:pt x="920126" y="4212011"/>
                </a:cubicBezTo>
              </a:path>
            </a:pathLst>
          </a:custGeom>
          <a:solidFill>
            <a:srgbClr val="41719C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38" name="Freeform 2637"/>
          <p:cNvSpPr/>
          <p:nvPr/>
        </p:nvSpPr>
        <p:spPr>
          <a:xfrm>
            <a:off x="12944688" y="6702365"/>
            <a:ext cx="1941170" cy="1647792"/>
          </a:xfrm>
          <a:custGeom>
            <a:avLst/>
            <a:gdLst>
              <a:gd name="connsiteX0" fmla="*/ 1565396 w 1941170"/>
              <a:gd name="connsiteY0" fmla="*/ 468456 h 1647792"/>
              <a:gd name="connsiteX1" fmla="*/ 554744 w 1941170"/>
              <a:gd name="connsiteY1" fmla="*/ 11256 h 1647792"/>
              <a:gd name="connsiteX2" fmla="*/ 1291 w 1941170"/>
              <a:gd name="connsiteY2" fmla="*/ 949719 h 1647792"/>
              <a:gd name="connsiteX3" fmla="*/ 699123 w 1941170"/>
              <a:gd name="connsiteY3" fmla="*/ 1647551 h 1647792"/>
              <a:gd name="connsiteX4" fmla="*/ 1902280 w 1941170"/>
              <a:gd name="connsiteY4" fmla="*/ 1021909 h 1647792"/>
              <a:gd name="connsiteX5" fmla="*/ 1565396 w 1941170"/>
              <a:gd name="connsiteY5" fmla="*/ 468456 h 1647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41170" h="1647792">
                <a:moveTo>
                  <a:pt x="1565396" y="468456"/>
                </a:moveTo>
                <a:cubicBezTo>
                  <a:pt x="1340807" y="300014"/>
                  <a:pt x="815428" y="-68955"/>
                  <a:pt x="554744" y="11256"/>
                </a:cubicBezTo>
                <a:cubicBezTo>
                  <a:pt x="294060" y="91466"/>
                  <a:pt x="-22772" y="677003"/>
                  <a:pt x="1291" y="949719"/>
                </a:cubicBezTo>
                <a:cubicBezTo>
                  <a:pt x="25354" y="1222435"/>
                  <a:pt x="382292" y="1635519"/>
                  <a:pt x="699123" y="1647551"/>
                </a:cubicBezTo>
                <a:cubicBezTo>
                  <a:pt x="1015954" y="1659583"/>
                  <a:pt x="1765922" y="1218425"/>
                  <a:pt x="1902280" y="1021909"/>
                </a:cubicBezTo>
                <a:cubicBezTo>
                  <a:pt x="2038638" y="825393"/>
                  <a:pt x="1789985" y="636898"/>
                  <a:pt x="1565396" y="468456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0" name="Freeform 2639"/>
          <p:cNvSpPr/>
          <p:nvPr/>
        </p:nvSpPr>
        <p:spPr>
          <a:xfrm>
            <a:off x="13833459" y="4066674"/>
            <a:ext cx="5028115" cy="3522816"/>
          </a:xfrm>
          <a:custGeom>
            <a:avLst/>
            <a:gdLst>
              <a:gd name="connsiteX0" fmla="*/ 2168541 w 5028115"/>
              <a:gd name="connsiteY0" fmla="*/ 24063 h 3522816"/>
              <a:gd name="connsiteX1" fmla="*/ 2168541 w 5028115"/>
              <a:gd name="connsiteY1" fmla="*/ 120315 h 3522816"/>
              <a:gd name="connsiteX2" fmla="*/ 989446 w 5028115"/>
              <a:gd name="connsiteY2" fmla="*/ 938463 h 3522816"/>
              <a:gd name="connsiteX3" fmla="*/ 315678 w 5028115"/>
              <a:gd name="connsiteY3" fmla="*/ 1660358 h 3522816"/>
              <a:gd name="connsiteX4" fmla="*/ 99109 w 5028115"/>
              <a:gd name="connsiteY4" fmla="*/ 2069431 h 3522816"/>
              <a:gd name="connsiteX5" fmla="*/ 1903846 w 5028115"/>
              <a:gd name="connsiteY5" fmla="*/ 3513221 h 3522816"/>
              <a:gd name="connsiteX6" fmla="*/ 3443888 w 5028115"/>
              <a:gd name="connsiteY6" fmla="*/ 2622884 h 3522816"/>
              <a:gd name="connsiteX7" fmla="*/ 5007994 w 5028115"/>
              <a:gd name="connsiteY7" fmla="*/ 1179094 h 3522816"/>
              <a:gd name="connsiteX8" fmla="*/ 2288857 w 5028115"/>
              <a:gd name="connsiteY8" fmla="*/ 0 h 3522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8115" h="3522816">
                <a:moveTo>
                  <a:pt x="2168541" y="24063"/>
                </a:moveTo>
                <a:cubicBezTo>
                  <a:pt x="2266799" y="-4011"/>
                  <a:pt x="2365057" y="-32085"/>
                  <a:pt x="2168541" y="120315"/>
                </a:cubicBezTo>
                <a:cubicBezTo>
                  <a:pt x="1972025" y="272715"/>
                  <a:pt x="1298256" y="681789"/>
                  <a:pt x="989446" y="938463"/>
                </a:cubicBezTo>
                <a:cubicBezTo>
                  <a:pt x="680636" y="1195137"/>
                  <a:pt x="464067" y="1471863"/>
                  <a:pt x="315678" y="1660358"/>
                </a:cubicBezTo>
                <a:cubicBezTo>
                  <a:pt x="167288" y="1848853"/>
                  <a:pt x="-165586" y="1760621"/>
                  <a:pt x="99109" y="2069431"/>
                </a:cubicBezTo>
                <a:cubicBezTo>
                  <a:pt x="363804" y="2378241"/>
                  <a:pt x="1346383" y="3420979"/>
                  <a:pt x="1903846" y="3513221"/>
                </a:cubicBezTo>
                <a:cubicBezTo>
                  <a:pt x="2461309" y="3605463"/>
                  <a:pt x="2926530" y="3011905"/>
                  <a:pt x="3443888" y="2622884"/>
                </a:cubicBezTo>
                <a:cubicBezTo>
                  <a:pt x="3961246" y="2233863"/>
                  <a:pt x="5200499" y="1616241"/>
                  <a:pt x="5007994" y="1179094"/>
                </a:cubicBezTo>
                <a:cubicBezTo>
                  <a:pt x="4815489" y="741947"/>
                  <a:pt x="2754078" y="196516"/>
                  <a:pt x="2288857" y="0"/>
                </a:cubicBezTo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1" name="Freeform 2640"/>
          <p:cNvSpPr/>
          <p:nvPr/>
        </p:nvSpPr>
        <p:spPr>
          <a:xfrm>
            <a:off x="8999621" y="15496483"/>
            <a:ext cx="5621047" cy="2544641"/>
          </a:xfrm>
          <a:custGeom>
            <a:avLst/>
            <a:gdLst>
              <a:gd name="connsiteX0" fmla="*/ 0 w 5621047"/>
              <a:gd name="connsiteY0" fmla="*/ 2430570 h 2544641"/>
              <a:gd name="connsiteX1" fmla="*/ 288758 w 5621047"/>
              <a:gd name="connsiteY1" fmla="*/ 1756801 h 2544641"/>
              <a:gd name="connsiteX2" fmla="*/ 409074 w 5621047"/>
              <a:gd name="connsiteY2" fmla="*/ 529580 h 2544641"/>
              <a:gd name="connsiteX3" fmla="*/ 481263 w 5621047"/>
              <a:gd name="connsiteY3" fmla="*/ 191 h 2544641"/>
              <a:gd name="connsiteX4" fmla="*/ 1949116 w 5621047"/>
              <a:gd name="connsiteY4" fmla="*/ 577706 h 2544641"/>
              <a:gd name="connsiteX5" fmla="*/ 3777916 w 5621047"/>
              <a:gd name="connsiteY5" fmla="*/ 1564296 h 2544641"/>
              <a:gd name="connsiteX6" fmla="*/ 4932947 w 5621047"/>
              <a:gd name="connsiteY6" fmla="*/ 2214001 h 2544641"/>
              <a:gd name="connsiteX7" fmla="*/ 5293895 w 5621047"/>
              <a:gd name="connsiteY7" fmla="*/ 2526822 h 2544641"/>
              <a:gd name="connsiteX8" fmla="*/ 72190 w 5621047"/>
              <a:gd name="connsiteY8" fmla="*/ 2478696 h 2544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21047" h="2544641">
                <a:moveTo>
                  <a:pt x="0" y="2430570"/>
                </a:moveTo>
                <a:cubicBezTo>
                  <a:pt x="110289" y="2252101"/>
                  <a:pt x="220579" y="2073633"/>
                  <a:pt x="288758" y="1756801"/>
                </a:cubicBezTo>
                <a:cubicBezTo>
                  <a:pt x="356937" y="1439969"/>
                  <a:pt x="376990" y="822348"/>
                  <a:pt x="409074" y="529580"/>
                </a:cubicBezTo>
                <a:cubicBezTo>
                  <a:pt x="441158" y="236812"/>
                  <a:pt x="224589" y="-7830"/>
                  <a:pt x="481263" y="191"/>
                </a:cubicBezTo>
                <a:cubicBezTo>
                  <a:pt x="737937" y="8212"/>
                  <a:pt x="1399674" y="317022"/>
                  <a:pt x="1949116" y="577706"/>
                </a:cubicBezTo>
                <a:cubicBezTo>
                  <a:pt x="2498558" y="838390"/>
                  <a:pt x="3280611" y="1291580"/>
                  <a:pt x="3777916" y="1564296"/>
                </a:cubicBezTo>
                <a:cubicBezTo>
                  <a:pt x="4275221" y="1837012"/>
                  <a:pt x="4680284" y="2053580"/>
                  <a:pt x="4932947" y="2214001"/>
                </a:cubicBezTo>
                <a:cubicBezTo>
                  <a:pt x="5185610" y="2374422"/>
                  <a:pt x="6104021" y="2482706"/>
                  <a:pt x="5293895" y="2526822"/>
                </a:cubicBezTo>
                <a:cubicBezTo>
                  <a:pt x="4483769" y="2570938"/>
                  <a:pt x="2277979" y="2524817"/>
                  <a:pt x="72190" y="2478696"/>
                </a:cubicBezTo>
              </a:path>
            </a:pathLst>
          </a:custGeom>
          <a:solidFill>
            <a:srgbClr val="5B9BD5">
              <a:alpha val="10196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2" name="Freeform 2641"/>
          <p:cNvSpPr/>
          <p:nvPr/>
        </p:nvSpPr>
        <p:spPr>
          <a:xfrm>
            <a:off x="10850233" y="8829347"/>
            <a:ext cx="7903993" cy="4683468"/>
          </a:xfrm>
          <a:custGeom>
            <a:avLst/>
            <a:gdLst>
              <a:gd name="connsiteX0" fmla="*/ 676020 w 7903993"/>
              <a:gd name="connsiteY0" fmla="*/ 3466927 h 4683468"/>
              <a:gd name="connsiteX1" fmla="*/ 2251 w 7903993"/>
              <a:gd name="connsiteY1" fmla="*/ 4333200 h 4683468"/>
              <a:gd name="connsiteX2" fmla="*/ 940714 w 7903993"/>
              <a:gd name="connsiteY2" fmla="*/ 4670085 h 4683468"/>
              <a:gd name="connsiteX3" fmla="*/ 1806988 w 7903993"/>
              <a:gd name="connsiteY3" fmla="*/ 3924127 h 4683468"/>
              <a:gd name="connsiteX4" fmla="*/ 2312314 w 7903993"/>
              <a:gd name="connsiteY4" fmla="*/ 3370674 h 4683468"/>
              <a:gd name="connsiteX5" fmla="*/ 3130462 w 7903993"/>
              <a:gd name="connsiteY5" fmla="*/ 3105979 h 4683468"/>
              <a:gd name="connsiteX6" fmla="*/ 5151767 w 7903993"/>
              <a:gd name="connsiteY6" fmla="*/ 3346611 h 4683468"/>
              <a:gd name="connsiteX7" fmla="*/ 6547430 w 7903993"/>
              <a:gd name="connsiteY7" fmla="*/ 3154106 h 4683468"/>
              <a:gd name="connsiteX8" fmla="*/ 7534020 w 7903993"/>
              <a:gd name="connsiteY8" fmla="*/ 3033790 h 4683468"/>
              <a:gd name="connsiteX9" fmla="*/ 7822778 w 7903993"/>
              <a:gd name="connsiteY9" fmla="*/ 2480337 h 4683468"/>
              <a:gd name="connsiteX10" fmla="*/ 6162420 w 7903993"/>
              <a:gd name="connsiteY10" fmla="*/ 1445621 h 4683468"/>
              <a:gd name="connsiteX11" fmla="*/ 4477999 w 7903993"/>
              <a:gd name="connsiteY11" fmla="*/ 434969 h 4683468"/>
              <a:gd name="connsiteX12" fmla="*/ 3900483 w 7903993"/>
              <a:gd name="connsiteY12" fmla="*/ 1832 h 4683468"/>
              <a:gd name="connsiteX13" fmla="*/ 2841704 w 7903993"/>
              <a:gd name="connsiteY13" fmla="*/ 579348 h 4683468"/>
              <a:gd name="connsiteX14" fmla="*/ 2167935 w 7903993"/>
              <a:gd name="connsiteY14" fmla="*/ 1806569 h 4683468"/>
              <a:gd name="connsiteX15" fmla="*/ 1446041 w 7903993"/>
              <a:gd name="connsiteY15" fmla="*/ 2961600 h 4683468"/>
              <a:gd name="connsiteX16" fmla="*/ 603830 w 7903993"/>
              <a:gd name="connsiteY16" fmla="*/ 3418800 h 4683468"/>
              <a:gd name="connsiteX17" fmla="*/ 676020 w 7903993"/>
              <a:gd name="connsiteY17" fmla="*/ 3466927 h 4683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7903993" h="4683468">
                <a:moveTo>
                  <a:pt x="676020" y="3466927"/>
                </a:moveTo>
                <a:cubicBezTo>
                  <a:pt x="575757" y="3619327"/>
                  <a:pt x="-41865" y="4132674"/>
                  <a:pt x="2251" y="4333200"/>
                </a:cubicBezTo>
                <a:cubicBezTo>
                  <a:pt x="46367" y="4533726"/>
                  <a:pt x="639925" y="4738264"/>
                  <a:pt x="940714" y="4670085"/>
                </a:cubicBezTo>
                <a:cubicBezTo>
                  <a:pt x="1241503" y="4601906"/>
                  <a:pt x="1578388" y="4140695"/>
                  <a:pt x="1806988" y="3924127"/>
                </a:cubicBezTo>
                <a:cubicBezTo>
                  <a:pt x="2035588" y="3707559"/>
                  <a:pt x="2091735" y="3507032"/>
                  <a:pt x="2312314" y="3370674"/>
                </a:cubicBezTo>
                <a:cubicBezTo>
                  <a:pt x="2532893" y="3234316"/>
                  <a:pt x="2657220" y="3109989"/>
                  <a:pt x="3130462" y="3105979"/>
                </a:cubicBezTo>
                <a:cubicBezTo>
                  <a:pt x="3603704" y="3101969"/>
                  <a:pt x="4582272" y="3338590"/>
                  <a:pt x="5151767" y="3346611"/>
                </a:cubicBezTo>
                <a:cubicBezTo>
                  <a:pt x="5721262" y="3354632"/>
                  <a:pt x="6547430" y="3154106"/>
                  <a:pt x="6547430" y="3154106"/>
                </a:cubicBezTo>
                <a:cubicBezTo>
                  <a:pt x="6944472" y="3101969"/>
                  <a:pt x="7321462" y="3146085"/>
                  <a:pt x="7534020" y="3033790"/>
                </a:cubicBezTo>
                <a:cubicBezTo>
                  <a:pt x="7746578" y="2921495"/>
                  <a:pt x="8051378" y="2745032"/>
                  <a:pt x="7822778" y="2480337"/>
                </a:cubicBezTo>
                <a:cubicBezTo>
                  <a:pt x="7594178" y="2215642"/>
                  <a:pt x="6719883" y="1786516"/>
                  <a:pt x="6162420" y="1445621"/>
                </a:cubicBezTo>
                <a:cubicBezTo>
                  <a:pt x="5604957" y="1104726"/>
                  <a:pt x="4854988" y="675600"/>
                  <a:pt x="4477999" y="434969"/>
                </a:cubicBezTo>
                <a:cubicBezTo>
                  <a:pt x="4101010" y="194338"/>
                  <a:pt x="4173199" y="-22231"/>
                  <a:pt x="3900483" y="1832"/>
                </a:cubicBezTo>
                <a:cubicBezTo>
                  <a:pt x="3627767" y="25895"/>
                  <a:pt x="3130462" y="278559"/>
                  <a:pt x="2841704" y="579348"/>
                </a:cubicBezTo>
                <a:cubicBezTo>
                  <a:pt x="2552946" y="880137"/>
                  <a:pt x="2400546" y="1409527"/>
                  <a:pt x="2167935" y="1806569"/>
                </a:cubicBezTo>
                <a:cubicBezTo>
                  <a:pt x="1935325" y="2203611"/>
                  <a:pt x="1706725" y="2692895"/>
                  <a:pt x="1446041" y="2961600"/>
                </a:cubicBezTo>
                <a:cubicBezTo>
                  <a:pt x="1185357" y="3230305"/>
                  <a:pt x="732167" y="3334579"/>
                  <a:pt x="603830" y="3418800"/>
                </a:cubicBezTo>
                <a:cubicBezTo>
                  <a:pt x="475493" y="3503021"/>
                  <a:pt x="776283" y="3314527"/>
                  <a:pt x="676020" y="3466927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3" name="Freeform 2642"/>
          <p:cNvSpPr/>
          <p:nvPr/>
        </p:nvSpPr>
        <p:spPr>
          <a:xfrm>
            <a:off x="18976021" y="9371170"/>
            <a:ext cx="4222221" cy="2348671"/>
          </a:xfrm>
          <a:custGeom>
            <a:avLst/>
            <a:gdLst>
              <a:gd name="connsiteX0" fmla="*/ 57937 w 4222221"/>
              <a:gd name="connsiteY0" fmla="*/ 2010704 h 2348671"/>
              <a:gd name="connsiteX1" fmla="*/ 611390 w 4222221"/>
              <a:gd name="connsiteY1" fmla="*/ 2347588 h 2348671"/>
              <a:gd name="connsiteX2" fmla="*/ 3402716 w 4222221"/>
              <a:gd name="connsiteY2" fmla="*/ 1914451 h 2348671"/>
              <a:gd name="connsiteX3" fmla="*/ 4028358 w 4222221"/>
              <a:gd name="connsiteY3" fmla="*/ 1842262 h 2348671"/>
              <a:gd name="connsiteX4" fmla="*/ 4220863 w 4222221"/>
              <a:gd name="connsiteY4" fmla="*/ 615041 h 2348671"/>
              <a:gd name="connsiteX5" fmla="*/ 3956168 w 4222221"/>
              <a:gd name="connsiteY5" fmla="*/ 205967 h 2348671"/>
              <a:gd name="connsiteX6" fmla="*/ 2199558 w 4222221"/>
              <a:gd name="connsiteY6" fmla="*/ 61588 h 2348671"/>
              <a:gd name="connsiteX7" fmla="*/ 1549853 w 4222221"/>
              <a:gd name="connsiteY7" fmla="*/ 1216619 h 2348671"/>
              <a:gd name="connsiteX8" fmla="*/ 57937 w 4222221"/>
              <a:gd name="connsiteY8" fmla="*/ 2010704 h 2348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222221" h="2348671">
                <a:moveTo>
                  <a:pt x="57937" y="2010704"/>
                </a:moveTo>
                <a:cubicBezTo>
                  <a:pt x="-98473" y="2199199"/>
                  <a:pt x="53927" y="2363630"/>
                  <a:pt x="611390" y="2347588"/>
                </a:cubicBezTo>
                <a:cubicBezTo>
                  <a:pt x="1168853" y="2331546"/>
                  <a:pt x="2833221" y="1998672"/>
                  <a:pt x="3402716" y="1914451"/>
                </a:cubicBezTo>
                <a:cubicBezTo>
                  <a:pt x="3972211" y="1830230"/>
                  <a:pt x="3892000" y="2058830"/>
                  <a:pt x="4028358" y="1842262"/>
                </a:cubicBezTo>
                <a:cubicBezTo>
                  <a:pt x="4164716" y="1625694"/>
                  <a:pt x="4232895" y="887757"/>
                  <a:pt x="4220863" y="615041"/>
                </a:cubicBezTo>
                <a:cubicBezTo>
                  <a:pt x="4208831" y="342325"/>
                  <a:pt x="4293052" y="298209"/>
                  <a:pt x="3956168" y="205967"/>
                </a:cubicBezTo>
                <a:cubicBezTo>
                  <a:pt x="3619284" y="113725"/>
                  <a:pt x="2600611" y="-106854"/>
                  <a:pt x="2199558" y="61588"/>
                </a:cubicBezTo>
                <a:cubicBezTo>
                  <a:pt x="1798506" y="230030"/>
                  <a:pt x="1906790" y="899788"/>
                  <a:pt x="1549853" y="1216619"/>
                </a:cubicBezTo>
                <a:cubicBezTo>
                  <a:pt x="1192916" y="1533450"/>
                  <a:pt x="214347" y="1822209"/>
                  <a:pt x="57937" y="2010704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4" name="Freeform 2643"/>
          <p:cNvSpPr/>
          <p:nvPr/>
        </p:nvSpPr>
        <p:spPr>
          <a:xfrm>
            <a:off x="17848809" y="5086720"/>
            <a:ext cx="7950337" cy="8312864"/>
          </a:xfrm>
          <a:custGeom>
            <a:avLst/>
            <a:gdLst>
              <a:gd name="connsiteX0" fmla="*/ 800138 w 8387425"/>
              <a:gd name="connsiteY0" fmla="*/ 1722007 h 8744853"/>
              <a:gd name="connsiteX1" fmla="*/ 727949 w 8387425"/>
              <a:gd name="connsiteY1" fmla="*/ 1722007 h 8744853"/>
              <a:gd name="connsiteX2" fmla="*/ 6054 w 8387425"/>
              <a:gd name="connsiteY2" fmla="*/ 2227333 h 8744853"/>
              <a:gd name="connsiteX3" fmla="*/ 1185149 w 8387425"/>
              <a:gd name="connsiteY3" fmla="*/ 2636407 h 8744853"/>
              <a:gd name="connsiteX4" fmla="*/ 3254580 w 8387425"/>
              <a:gd name="connsiteY4" fmla="*/ 3286112 h 8744853"/>
              <a:gd name="connsiteX5" fmla="*/ 5973717 w 8387425"/>
              <a:gd name="connsiteY5" fmla="*/ 4465207 h 8744853"/>
              <a:gd name="connsiteX6" fmla="*/ 6142159 w 8387425"/>
              <a:gd name="connsiteY6" fmla="*/ 5740554 h 8744853"/>
              <a:gd name="connsiteX7" fmla="*/ 5805275 w 8387425"/>
              <a:gd name="connsiteY7" fmla="*/ 6967775 h 8744853"/>
              <a:gd name="connsiteX8" fmla="*/ 6647486 w 8387425"/>
              <a:gd name="connsiteY8" fmla="*/ 8170933 h 8744853"/>
              <a:gd name="connsiteX9" fmla="*/ 7778454 w 8387425"/>
              <a:gd name="connsiteY9" fmla="*/ 8724386 h 8744853"/>
              <a:gd name="connsiteX10" fmla="*/ 7946896 w 8387425"/>
              <a:gd name="connsiteY10" fmla="*/ 7497165 h 8744853"/>
              <a:gd name="connsiteX11" fmla="*/ 7922833 w 8387425"/>
              <a:gd name="connsiteY11" fmla="*/ 591038 h 8744853"/>
              <a:gd name="connsiteX12" fmla="*/ 1834854 w 8387425"/>
              <a:gd name="connsiteY12" fmla="*/ 494786 h 8744853"/>
              <a:gd name="connsiteX13" fmla="*/ 848265 w 8387425"/>
              <a:gd name="connsiteY13" fmla="*/ 1673881 h 8744853"/>
              <a:gd name="connsiteX0" fmla="*/ 800138 w 7950337"/>
              <a:gd name="connsiteY0" fmla="*/ 1290018 h 8312864"/>
              <a:gd name="connsiteX1" fmla="*/ 727949 w 7950337"/>
              <a:gd name="connsiteY1" fmla="*/ 1290018 h 8312864"/>
              <a:gd name="connsiteX2" fmla="*/ 6054 w 7950337"/>
              <a:gd name="connsiteY2" fmla="*/ 1795344 h 8312864"/>
              <a:gd name="connsiteX3" fmla="*/ 1185149 w 7950337"/>
              <a:gd name="connsiteY3" fmla="*/ 2204418 h 8312864"/>
              <a:gd name="connsiteX4" fmla="*/ 3254580 w 7950337"/>
              <a:gd name="connsiteY4" fmla="*/ 2854123 h 8312864"/>
              <a:gd name="connsiteX5" fmla="*/ 5973717 w 7950337"/>
              <a:gd name="connsiteY5" fmla="*/ 4033218 h 8312864"/>
              <a:gd name="connsiteX6" fmla="*/ 6142159 w 7950337"/>
              <a:gd name="connsiteY6" fmla="*/ 5308565 h 8312864"/>
              <a:gd name="connsiteX7" fmla="*/ 5805275 w 7950337"/>
              <a:gd name="connsiteY7" fmla="*/ 6535786 h 8312864"/>
              <a:gd name="connsiteX8" fmla="*/ 6647486 w 7950337"/>
              <a:gd name="connsiteY8" fmla="*/ 7738944 h 8312864"/>
              <a:gd name="connsiteX9" fmla="*/ 7778454 w 7950337"/>
              <a:gd name="connsiteY9" fmla="*/ 8292397 h 8312864"/>
              <a:gd name="connsiteX10" fmla="*/ 7946896 w 7950337"/>
              <a:gd name="connsiteY10" fmla="*/ 7065176 h 8312864"/>
              <a:gd name="connsiteX11" fmla="*/ 7922833 w 7950337"/>
              <a:gd name="connsiteY11" fmla="*/ 159049 h 8312864"/>
              <a:gd name="connsiteX12" fmla="*/ 1834854 w 7950337"/>
              <a:gd name="connsiteY12" fmla="*/ 62797 h 8312864"/>
              <a:gd name="connsiteX13" fmla="*/ 848265 w 7950337"/>
              <a:gd name="connsiteY13" fmla="*/ 1241892 h 8312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950337" h="8312864">
                <a:moveTo>
                  <a:pt x="800138" y="1290018"/>
                </a:moveTo>
                <a:cubicBezTo>
                  <a:pt x="830217" y="1247907"/>
                  <a:pt x="860296" y="1205797"/>
                  <a:pt x="727949" y="1290018"/>
                </a:cubicBezTo>
                <a:cubicBezTo>
                  <a:pt x="595602" y="1374239"/>
                  <a:pt x="-70146" y="1642944"/>
                  <a:pt x="6054" y="1795344"/>
                </a:cubicBezTo>
                <a:cubicBezTo>
                  <a:pt x="82254" y="1947744"/>
                  <a:pt x="643728" y="2027955"/>
                  <a:pt x="1185149" y="2204418"/>
                </a:cubicBezTo>
                <a:cubicBezTo>
                  <a:pt x="1726570" y="2380881"/>
                  <a:pt x="2456485" y="2549323"/>
                  <a:pt x="3254580" y="2854123"/>
                </a:cubicBezTo>
                <a:cubicBezTo>
                  <a:pt x="4052675" y="3158923"/>
                  <a:pt x="5492454" y="3624144"/>
                  <a:pt x="5973717" y="4033218"/>
                </a:cubicBezTo>
                <a:cubicBezTo>
                  <a:pt x="6454980" y="4442292"/>
                  <a:pt x="6170233" y="4891470"/>
                  <a:pt x="6142159" y="5308565"/>
                </a:cubicBezTo>
                <a:cubicBezTo>
                  <a:pt x="6114085" y="5725660"/>
                  <a:pt x="5721054" y="6130723"/>
                  <a:pt x="5805275" y="6535786"/>
                </a:cubicBezTo>
                <a:cubicBezTo>
                  <a:pt x="5889496" y="6940849"/>
                  <a:pt x="6318623" y="7446175"/>
                  <a:pt x="6647486" y="7738944"/>
                </a:cubicBezTo>
                <a:cubicBezTo>
                  <a:pt x="6976349" y="8031713"/>
                  <a:pt x="7561886" y="8404692"/>
                  <a:pt x="7778454" y="8292397"/>
                </a:cubicBezTo>
                <a:cubicBezTo>
                  <a:pt x="7995022" y="8180102"/>
                  <a:pt x="7922833" y="8420734"/>
                  <a:pt x="7946896" y="7065176"/>
                </a:cubicBezTo>
                <a:cubicBezTo>
                  <a:pt x="7970959" y="5709618"/>
                  <a:pt x="7858665" y="171080"/>
                  <a:pt x="7922833" y="159049"/>
                </a:cubicBezTo>
                <a:cubicBezTo>
                  <a:pt x="7987001" y="147018"/>
                  <a:pt x="3013949" y="-117677"/>
                  <a:pt x="1834854" y="62797"/>
                </a:cubicBezTo>
                <a:cubicBezTo>
                  <a:pt x="655759" y="243271"/>
                  <a:pt x="1028739" y="1029334"/>
                  <a:pt x="848265" y="1241892"/>
                </a:cubicBezTo>
              </a:path>
            </a:pathLst>
          </a:custGeom>
          <a:solidFill>
            <a:srgbClr val="5B9BD5">
              <a:alpha val="10196"/>
            </a:srgbClr>
          </a:solidFill>
          <a:ln>
            <a:solidFill>
              <a:srgbClr val="41719C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1" name="Rectangle 2240"/>
          <p:cNvSpPr/>
          <p:nvPr/>
        </p:nvSpPr>
        <p:spPr>
          <a:xfrm>
            <a:off x="15425377" y="498431"/>
            <a:ext cx="10429224" cy="4725302"/>
          </a:xfrm>
          <a:prstGeom prst="rect">
            <a:avLst/>
          </a:prstGeom>
          <a:solidFill>
            <a:schemeClr val="bg1"/>
          </a:solidFill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628" name="Picture 262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214526" y="1801198"/>
            <a:ext cx="1622484" cy="1843467"/>
          </a:xfrm>
          <a:prstGeom prst="rect">
            <a:avLst/>
          </a:prstGeom>
        </p:spPr>
      </p:pic>
      <p:sp>
        <p:nvSpPr>
          <p:cNvPr id="2629" name="TextBox 2628"/>
          <p:cNvSpPr txBox="1"/>
          <p:nvPr/>
        </p:nvSpPr>
        <p:spPr>
          <a:xfrm>
            <a:off x="16035068" y="1627338"/>
            <a:ext cx="9256875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>
                <a:latin typeface="Georgia" panose="02040502050405020303" pitchFamily="18" charset="0"/>
              </a:rPr>
              <a:t>St. Come-Du-Mont</a:t>
            </a:r>
          </a:p>
          <a:p>
            <a:pPr algn="ctr"/>
            <a:r>
              <a:rPr lang="en-US" sz="4400" b="1" dirty="0">
                <a:latin typeface="Georgia" panose="02040502050405020303" pitchFamily="18" charset="0"/>
              </a:rPr>
              <a:t>8 June </a:t>
            </a:r>
            <a:endParaRPr lang="en-US" sz="4000" b="1" dirty="0">
              <a:latin typeface="Georgia" panose="02040502050405020303" pitchFamily="18" charset="0"/>
            </a:endParaRPr>
          </a:p>
        </p:txBody>
      </p:sp>
      <p:grpSp>
        <p:nvGrpSpPr>
          <p:cNvPr id="2631" name="Group 2630"/>
          <p:cNvGrpSpPr/>
          <p:nvPr/>
        </p:nvGrpSpPr>
        <p:grpSpPr>
          <a:xfrm>
            <a:off x="24182832" y="2353112"/>
            <a:ext cx="597031" cy="1657720"/>
            <a:chOff x="16799904" y="23202900"/>
            <a:chExt cx="597031" cy="1657720"/>
          </a:xfrm>
        </p:grpSpPr>
        <p:sp>
          <p:nvSpPr>
            <p:cNvPr id="2635" name="Down Arrow 2634"/>
            <p:cNvSpPr/>
            <p:nvPr/>
          </p:nvSpPr>
          <p:spPr>
            <a:xfrm rot="10800000">
              <a:off x="16824960" y="23202900"/>
              <a:ext cx="525780" cy="1028700"/>
            </a:xfrm>
            <a:prstGeom prst="downArrow">
              <a:avLst>
                <a:gd name="adj1" fmla="val 50000"/>
                <a:gd name="adj2" fmla="val 110959"/>
              </a:avLst>
            </a:prstGeom>
            <a:solidFill>
              <a:srgbClr val="002060"/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6" name="TextBox 2635"/>
            <p:cNvSpPr txBox="1"/>
            <p:nvPr/>
          </p:nvSpPr>
          <p:spPr>
            <a:xfrm>
              <a:off x="16799904" y="24103490"/>
              <a:ext cx="597031" cy="7571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b="1" dirty="0">
                  <a:solidFill>
                    <a:srgbClr val="002060"/>
                  </a:solidFill>
                </a:rPr>
                <a:t>N</a:t>
              </a:r>
            </a:p>
          </p:txBody>
        </p:sp>
      </p:grpSp>
      <p:grpSp>
        <p:nvGrpSpPr>
          <p:cNvPr id="2632" name="Group 2631"/>
          <p:cNvGrpSpPr/>
          <p:nvPr/>
        </p:nvGrpSpPr>
        <p:grpSpPr>
          <a:xfrm>
            <a:off x="23958824" y="1493449"/>
            <a:ext cx="1023257" cy="740229"/>
            <a:chOff x="27932743" y="3570514"/>
            <a:chExt cx="1023257" cy="740229"/>
          </a:xfrm>
        </p:grpSpPr>
        <p:sp>
          <p:nvSpPr>
            <p:cNvPr id="2633" name="Oval 2632"/>
            <p:cNvSpPr/>
            <p:nvPr/>
          </p:nvSpPr>
          <p:spPr>
            <a:xfrm>
              <a:off x="28063371" y="3570514"/>
              <a:ext cx="762000" cy="740229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2634" name="TextBox 453"/>
            <p:cNvSpPr txBox="1"/>
            <p:nvPr/>
          </p:nvSpPr>
          <p:spPr>
            <a:xfrm>
              <a:off x="27932743" y="3679371"/>
              <a:ext cx="102325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2800" b="1" dirty="0"/>
                <a:t>1C</a:t>
              </a:r>
            </a:p>
          </p:txBody>
        </p:sp>
      </p:grpSp>
      <p:grpSp>
        <p:nvGrpSpPr>
          <p:cNvPr id="2645" name="Group 2644"/>
          <p:cNvGrpSpPr/>
          <p:nvPr/>
        </p:nvGrpSpPr>
        <p:grpSpPr>
          <a:xfrm>
            <a:off x="17749617" y="3517407"/>
            <a:ext cx="6386415" cy="1444167"/>
            <a:chOff x="13661371" y="19062325"/>
            <a:chExt cx="6386415" cy="1444167"/>
          </a:xfrm>
        </p:grpSpPr>
        <p:sp>
          <p:nvSpPr>
            <p:cNvPr id="2646" name="TextBox 2645"/>
            <p:cNvSpPr txBox="1"/>
            <p:nvPr/>
          </p:nvSpPr>
          <p:spPr>
            <a:xfrm>
              <a:off x="15330606" y="19429274"/>
              <a:ext cx="3111573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b="1" dirty="0"/>
                <a:t>              Kilometers</a:t>
              </a:r>
            </a:p>
          </p:txBody>
        </p:sp>
        <p:grpSp>
          <p:nvGrpSpPr>
            <p:cNvPr id="2647" name="Group 2646"/>
            <p:cNvGrpSpPr/>
            <p:nvPr/>
          </p:nvGrpSpPr>
          <p:grpSpPr>
            <a:xfrm>
              <a:off x="13661371" y="19062325"/>
              <a:ext cx="6386415" cy="951724"/>
              <a:chOff x="13661371" y="19062325"/>
              <a:chExt cx="6386415" cy="951724"/>
            </a:xfrm>
          </p:grpSpPr>
          <p:sp>
            <p:nvSpPr>
              <p:cNvPr id="2648" name="TextBox 2647"/>
              <p:cNvSpPr txBox="1"/>
              <p:nvPr/>
            </p:nvSpPr>
            <p:spPr>
              <a:xfrm>
                <a:off x="13661371" y="19429274"/>
                <a:ext cx="1703578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0               </a:t>
                </a:r>
              </a:p>
            </p:txBody>
          </p:sp>
          <p:sp>
            <p:nvSpPr>
              <p:cNvPr id="2649" name="TextBox 2648"/>
              <p:cNvSpPr txBox="1"/>
              <p:nvPr/>
            </p:nvSpPr>
            <p:spPr>
              <a:xfrm>
                <a:off x="18344208" y="19429274"/>
                <a:ext cx="1703578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2              </a:t>
                </a:r>
              </a:p>
            </p:txBody>
          </p:sp>
          <p:sp>
            <p:nvSpPr>
              <p:cNvPr id="2650" name="TextBox 2649"/>
              <p:cNvSpPr txBox="1"/>
              <p:nvPr/>
            </p:nvSpPr>
            <p:spPr>
              <a:xfrm>
                <a:off x="15999670" y="19429274"/>
                <a:ext cx="1703578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1            </a:t>
                </a:r>
              </a:p>
            </p:txBody>
          </p:sp>
          <p:grpSp>
            <p:nvGrpSpPr>
              <p:cNvPr id="2651" name="Group 2650"/>
              <p:cNvGrpSpPr/>
              <p:nvPr/>
            </p:nvGrpSpPr>
            <p:grpSpPr>
              <a:xfrm>
                <a:off x="14506920" y="19062325"/>
                <a:ext cx="4680240" cy="370990"/>
                <a:chOff x="14049734" y="18685645"/>
                <a:chExt cx="6286062" cy="424543"/>
              </a:xfrm>
            </p:grpSpPr>
            <p:sp>
              <p:nvSpPr>
                <p:cNvPr id="2652" name="Rectangle 2651"/>
                <p:cNvSpPr/>
                <p:nvPr/>
              </p:nvSpPr>
              <p:spPr>
                <a:xfrm>
                  <a:off x="14049734" y="18685645"/>
                  <a:ext cx="1586323" cy="419921"/>
                </a:xfrm>
                <a:prstGeom prst="rect">
                  <a:avLst/>
                </a:prstGeom>
                <a:solidFill>
                  <a:srgbClr val="C00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53" name="Rectangle 2652"/>
                <p:cNvSpPr/>
                <p:nvPr/>
              </p:nvSpPr>
              <p:spPr>
                <a:xfrm>
                  <a:off x="15614823" y="18690267"/>
                  <a:ext cx="1586322" cy="419921"/>
                </a:xfrm>
                <a:prstGeom prst="rect">
                  <a:avLst/>
                </a:prstGeom>
                <a:solidFill>
                  <a:schemeClr val="bg1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54" name="Rectangle 2653"/>
                <p:cNvSpPr/>
                <p:nvPr/>
              </p:nvSpPr>
              <p:spPr>
                <a:xfrm>
                  <a:off x="17198700" y="18689192"/>
                  <a:ext cx="1586322" cy="419921"/>
                </a:xfrm>
                <a:prstGeom prst="rect">
                  <a:avLst/>
                </a:prstGeom>
                <a:solidFill>
                  <a:srgbClr val="C00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655" name="Rectangle 2654"/>
                <p:cNvSpPr/>
                <p:nvPr/>
              </p:nvSpPr>
              <p:spPr>
                <a:xfrm>
                  <a:off x="18749474" y="18686773"/>
                  <a:ext cx="1586322" cy="419921"/>
                </a:xfrm>
                <a:prstGeom prst="rect">
                  <a:avLst/>
                </a:prstGeom>
                <a:solidFill>
                  <a:schemeClr val="bg1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sp>
        <p:nvSpPr>
          <p:cNvPr id="2656" name="Freeform 2655"/>
          <p:cNvSpPr/>
          <p:nvPr/>
        </p:nvSpPr>
        <p:spPr>
          <a:xfrm>
            <a:off x="24379630" y="14365200"/>
            <a:ext cx="1146128" cy="3669695"/>
          </a:xfrm>
          <a:custGeom>
            <a:avLst/>
            <a:gdLst>
              <a:gd name="connsiteX0" fmla="*/ 92602 w 1146128"/>
              <a:gd name="connsiteY0" fmla="*/ 3561853 h 3669695"/>
              <a:gd name="connsiteX1" fmla="*/ 1127317 w 1146128"/>
              <a:gd name="connsiteY1" fmla="*/ 3537789 h 3669695"/>
              <a:gd name="connsiteX2" fmla="*/ 766370 w 1146128"/>
              <a:gd name="connsiteY2" fmla="*/ 2647453 h 3669695"/>
              <a:gd name="connsiteX3" fmla="*/ 838559 w 1146128"/>
              <a:gd name="connsiteY3" fmla="*/ 1660863 h 3669695"/>
              <a:gd name="connsiteX4" fmla="*/ 1007002 w 1146128"/>
              <a:gd name="connsiteY4" fmla="*/ 120821 h 3669695"/>
              <a:gd name="connsiteX5" fmla="*/ 381359 w 1146128"/>
              <a:gd name="connsiteY5" fmla="*/ 193011 h 3669695"/>
              <a:gd name="connsiteX6" fmla="*/ 68538 w 1146128"/>
              <a:gd name="connsiteY6" fmla="*/ 938968 h 3669695"/>
              <a:gd name="connsiteX7" fmla="*/ 44475 w 1146128"/>
              <a:gd name="connsiteY7" fmla="*/ 2551200 h 3669695"/>
              <a:gd name="connsiteX8" fmla="*/ 92602 w 1146128"/>
              <a:gd name="connsiteY8" fmla="*/ 3561853 h 36696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6128" h="3669695">
                <a:moveTo>
                  <a:pt x="92602" y="3561853"/>
                </a:moveTo>
                <a:cubicBezTo>
                  <a:pt x="273076" y="3726285"/>
                  <a:pt x="1015022" y="3690189"/>
                  <a:pt x="1127317" y="3537789"/>
                </a:cubicBezTo>
                <a:cubicBezTo>
                  <a:pt x="1239612" y="3385389"/>
                  <a:pt x="814496" y="2960274"/>
                  <a:pt x="766370" y="2647453"/>
                </a:cubicBezTo>
                <a:cubicBezTo>
                  <a:pt x="718244" y="2334632"/>
                  <a:pt x="798454" y="2081968"/>
                  <a:pt x="838559" y="1660863"/>
                </a:cubicBezTo>
                <a:cubicBezTo>
                  <a:pt x="878664" y="1239758"/>
                  <a:pt x="1083202" y="365463"/>
                  <a:pt x="1007002" y="120821"/>
                </a:cubicBezTo>
                <a:cubicBezTo>
                  <a:pt x="930802" y="-123821"/>
                  <a:pt x="537770" y="56653"/>
                  <a:pt x="381359" y="193011"/>
                </a:cubicBezTo>
                <a:cubicBezTo>
                  <a:pt x="224948" y="329369"/>
                  <a:pt x="124685" y="545937"/>
                  <a:pt x="68538" y="938968"/>
                </a:cubicBezTo>
                <a:cubicBezTo>
                  <a:pt x="12391" y="1331999"/>
                  <a:pt x="36454" y="2110042"/>
                  <a:pt x="44475" y="2551200"/>
                </a:cubicBezTo>
                <a:cubicBezTo>
                  <a:pt x="52496" y="2992358"/>
                  <a:pt x="-87872" y="3397421"/>
                  <a:pt x="92602" y="3561853"/>
                </a:cubicBezTo>
                <a:close/>
              </a:path>
            </a:pathLst>
          </a:custGeom>
          <a:solidFill>
            <a:srgbClr val="5B9BD5">
              <a:alpha val="10980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70" name="TextBox 2669"/>
          <p:cNvSpPr txBox="1"/>
          <p:nvPr/>
        </p:nvSpPr>
        <p:spPr>
          <a:xfrm>
            <a:off x="1755683" y="6546486"/>
            <a:ext cx="291590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St. Come-du-Mont</a:t>
            </a:r>
          </a:p>
        </p:txBody>
      </p:sp>
      <p:sp>
        <p:nvSpPr>
          <p:cNvPr id="2658" name="Freeform 2657"/>
          <p:cNvSpPr/>
          <p:nvPr/>
        </p:nvSpPr>
        <p:spPr>
          <a:xfrm>
            <a:off x="3769698" y="750971"/>
            <a:ext cx="4989712" cy="1203158"/>
          </a:xfrm>
          <a:custGeom>
            <a:avLst/>
            <a:gdLst>
              <a:gd name="connsiteX0" fmla="*/ 0 w 3489158"/>
              <a:gd name="connsiteY0" fmla="*/ 0 h 1203158"/>
              <a:gd name="connsiteX1" fmla="*/ 0 w 3489158"/>
              <a:gd name="connsiteY1" fmla="*/ 120316 h 1203158"/>
              <a:gd name="connsiteX2" fmla="*/ 24063 w 3489158"/>
              <a:gd name="connsiteY2" fmla="*/ 1203158 h 1203158"/>
              <a:gd name="connsiteX3" fmla="*/ 3489158 w 3489158"/>
              <a:gd name="connsiteY3" fmla="*/ 433137 h 1203158"/>
              <a:gd name="connsiteX0" fmla="*/ 0 w 4989712"/>
              <a:gd name="connsiteY0" fmla="*/ 0 h 1203158"/>
              <a:gd name="connsiteX1" fmla="*/ 0 w 4989712"/>
              <a:gd name="connsiteY1" fmla="*/ 120316 h 1203158"/>
              <a:gd name="connsiteX2" fmla="*/ 24063 w 4989712"/>
              <a:gd name="connsiteY2" fmla="*/ 1203158 h 1203158"/>
              <a:gd name="connsiteX3" fmla="*/ 4989712 w 4989712"/>
              <a:gd name="connsiteY3" fmla="*/ 315906 h 12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9712" h="1203158">
                <a:moveTo>
                  <a:pt x="0" y="0"/>
                </a:moveTo>
                <a:lnTo>
                  <a:pt x="0" y="120316"/>
                </a:lnTo>
                <a:lnTo>
                  <a:pt x="24063" y="1203158"/>
                </a:lnTo>
                <a:cubicBezTo>
                  <a:pt x="1179095" y="946484"/>
                  <a:pt x="3834680" y="572580"/>
                  <a:pt x="4989712" y="315906"/>
                </a:cubicBez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20" name="Freeform 3319"/>
          <p:cNvSpPr/>
          <p:nvPr/>
        </p:nvSpPr>
        <p:spPr>
          <a:xfrm>
            <a:off x="5901312" y="3695727"/>
            <a:ext cx="1630680" cy="3977640"/>
          </a:xfrm>
          <a:custGeom>
            <a:avLst/>
            <a:gdLst>
              <a:gd name="connsiteX0" fmla="*/ 1463040 w 1463040"/>
              <a:gd name="connsiteY0" fmla="*/ 0 h 2918460"/>
              <a:gd name="connsiteX1" fmla="*/ 670560 w 1463040"/>
              <a:gd name="connsiteY1" fmla="*/ 1051560 h 2918460"/>
              <a:gd name="connsiteX2" fmla="*/ 0 w 1463040"/>
              <a:gd name="connsiteY2" fmla="*/ 2918460 h 2918460"/>
              <a:gd name="connsiteX0" fmla="*/ 1630680 w 1630680"/>
              <a:gd name="connsiteY0" fmla="*/ 0 h 3977640"/>
              <a:gd name="connsiteX1" fmla="*/ 838200 w 1630680"/>
              <a:gd name="connsiteY1" fmla="*/ 1051560 h 3977640"/>
              <a:gd name="connsiteX2" fmla="*/ 0 w 1630680"/>
              <a:gd name="connsiteY2" fmla="*/ 3977640 h 3977640"/>
              <a:gd name="connsiteX0" fmla="*/ 1630680 w 1630680"/>
              <a:gd name="connsiteY0" fmla="*/ 0 h 3977640"/>
              <a:gd name="connsiteX1" fmla="*/ 838200 w 1630680"/>
              <a:gd name="connsiteY1" fmla="*/ 1051560 h 3977640"/>
              <a:gd name="connsiteX2" fmla="*/ 437143 w 1630680"/>
              <a:gd name="connsiteY2" fmla="*/ 3016800 h 3977640"/>
              <a:gd name="connsiteX3" fmla="*/ 0 w 1630680"/>
              <a:gd name="connsiteY3" fmla="*/ 3977640 h 3977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30680" h="3977640">
                <a:moveTo>
                  <a:pt x="1630680" y="0"/>
                </a:moveTo>
                <a:cubicBezTo>
                  <a:pt x="1356360" y="282575"/>
                  <a:pt x="1109980" y="388620"/>
                  <a:pt x="838200" y="1051560"/>
                </a:cubicBezTo>
                <a:cubicBezTo>
                  <a:pt x="608104" y="1550896"/>
                  <a:pt x="576843" y="2529120"/>
                  <a:pt x="437143" y="3016800"/>
                </a:cubicBezTo>
                <a:cubicBezTo>
                  <a:pt x="297443" y="3504480"/>
                  <a:pt x="41684" y="3814036"/>
                  <a:pt x="0" y="3977640"/>
                </a:cubicBezTo>
              </a:path>
            </a:pathLst>
          </a:custGeom>
          <a:noFill/>
          <a:ln w="152400">
            <a:solidFill>
              <a:srgbClr val="0000FF"/>
            </a:solidFill>
            <a:headEnd type="none" w="med" len="med"/>
            <a:tailEnd type="stealth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21" name="Freeform 3320"/>
          <p:cNvSpPr/>
          <p:nvPr/>
        </p:nvSpPr>
        <p:spPr>
          <a:xfrm>
            <a:off x="4930140" y="8176260"/>
            <a:ext cx="868680" cy="650896"/>
          </a:xfrm>
          <a:custGeom>
            <a:avLst/>
            <a:gdLst>
              <a:gd name="connsiteX0" fmla="*/ 830580 w 830580"/>
              <a:gd name="connsiteY0" fmla="*/ 0 h 875589"/>
              <a:gd name="connsiteX1" fmla="*/ 411480 w 830580"/>
              <a:gd name="connsiteY1" fmla="*/ 853440 h 875589"/>
              <a:gd name="connsiteX2" fmla="*/ 0 w 830580"/>
              <a:gd name="connsiteY2" fmla="*/ 541020 h 875589"/>
              <a:gd name="connsiteX0" fmla="*/ 754380 w 754380"/>
              <a:gd name="connsiteY0" fmla="*/ 0 h 658611"/>
              <a:gd name="connsiteX1" fmla="*/ 411480 w 754380"/>
              <a:gd name="connsiteY1" fmla="*/ 647700 h 658611"/>
              <a:gd name="connsiteX2" fmla="*/ 0 w 754380"/>
              <a:gd name="connsiteY2" fmla="*/ 335280 h 658611"/>
              <a:gd name="connsiteX0" fmla="*/ 868680 w 868680"/>
              <a:gd name="connsiteY0" fmla="*/ 0 h 650896"/>
              <a:gd name="connsiteX1" fmla="*/ 525780 w 868680"/>
              <a:gd name="connsiteY1" fmla="*/ 647700 h 650896"/>
              <a:gd name="connsiteX2" fmla="*/ 0 w 868680"/>
              <a:gd name="connsiteY2" fmla="*/ 213360 h 650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68680" h="650896">
                <a:moveTo>
                  <a:pt x="868680" y="0"/>
                </a:moveTo>
                <a:cubicBezTo>
                  <a:pt x="728345" y="381635"/>
                  <a:pt x="670560" y="612140"/>
                  <a:pt x="525780" y="647700"/>
                </a:cubicBezTo>
                <a:cubicBezTo>
                  <a:pt x="381000" y="683260"/>
                  <a:pt x="136525" y="414655"/>
                  <a:pt x="0" y="213360"/>
                </a:cubicBezTo>
              </a:path>
            </a:pathLst>
          </a:custGeom>
          <a:noFill/>
          <a:ln w="152400">
            <a:solidFill>
              <a:srgbClr val="0000FF"/>
            </a:solidFill>
            <a:headEnd type="none"/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22" name="Freeform 3321"/>
          <p:cNvSpPr/>
          <p:nvPr/>
        </p:nvSpPr>
        <p:spPr>
          <a:xfrm>
            <a:off x="5265420" y="4023360"/>
            <a:ext cx="762000" cy="3221504"/>
          </a:xfrm>
          <a:custGeom>
            <a:avLst/>
            <a:gdLst>
              <a:gd name="connsiteX0" fmla="*/ 762000 w 762000"/>
              <a:gd name="connsiteY0" fmla="*/ 0 h 3221504"/>
              <a:gd name="connsiteX1" fmla="*/ 525780 w 762000"/>
              <a:gd name="connsiteY1" fmla="*/ 1226820 h 3221504"/>
              <a:gd name="connsiteX2" fmla="*/ 586740 w 762000"/>
              <a:gd name="connsiteY2" fmla="*/ 2430780 h 3221504"/>
              <a:gd name="connsiteX3" fmla="*/ 601980 w 762000"/>
              <a:gd name="connsiteY3" fmla="*/ 2910840 h 3221504"/>
              <a:gd name="connsiteX4" fmla="*/ 464820 w 762000"/>
              <a:gd name="connsiteY4" fmla="*/ 3208020 h 3221504"/>
              <a:gd name="connsiteX5" fmla="*/ 0 w 762000"/>
              <a:gd name="connsiteY5" fmla="*/ 3169920 h 3221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62000" h="3221504">
                <a:moveTo>
                  <a:pt x="762000" y="0"/>
                </a:moveTo>
                <a:cubicBezTo>
                  <a:pt x="658495" y="410845"/>
                  <a:pt x="554990" y="821690"/>
                  <a:pt x="525780" y="1226820"/>
                </a:cubicBezTo>
                <a:cubicBezTo>
                  <a:pt x="496570" y="1631950"/>
                  <a:pt x="574040" y="2150110"/>
                  <a:pt x="586740" y="2430780"/>
                </a:cubicBezTo>
                <a:cubicBezTo>
                  <a:pt x="599440" y="2711450"/>
                  <a:pt x="622300" y="2781300"/>
                  <a:pt x="601980" y="2910840"/>
                </a:cubicBezTo>
                <a:cubicBezTo>
                  <a:pt x="581660" y="3040380"/>
                  <a:pt x="565150" y="3164840"/>
                  <a:pt x="464820" y="3208020"/>
                </a:cubicBezTo>
                <a:cubicBezTo>
                  <a:pt x="364490" y="3251200"/>
                  <a:pt x="46990" y="3177540"/>
                  <a:pt x="0" y="3169920"/>
                </a:cubicBezTo>
              </a:path>
            </a:pathLst>
          </a:custGeom>
          <a:noFill/>
          <a:ln w="152400">
            <a:solidFill>
              <a:srgbClr val="0000FF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23" name="Freeform 3322"/>
          <p:cNvSpPr/>
          <p:nvPr/>
        </p:nvSpPr>
        <p:spPr>
          <a:xfrm>
            <a:off x="5212080" y="6088380"/>
            <a:ext cx="585390" cy="576373"/>
          </a:xfrm>
          <a:custGeom>
            <a:avLst/>
            <a:gdLst>
              <a:gd name="connsiteX0" fmla="*/ 579120 w 585390"/>
              <a:gd name="connsiteY0" fmla="*/ 0 h 576373"/>
              <a:gd name="connsiteX1" fmla="*/ 502920 w 585390"/>
              <a:gd name="connsiteY1" fmla="*/ 525780 h 576373"/>
              <a:gd name="connsiteX2" fmla="*/ 0 w 585390"/>
              <a:gd name="connsiteY2" fmla="*/ 525780 h 5763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5390" h="576373">
                <a:moveTo>
                  <a:pt x="579120" y="0"/>
                </a:moveTo>
                <a:cubicBezTo>
                  <a:pt x="589280" y="219075"/>
                  <a:pt x="599440" y="438150"/>
                  <a:pt x="502920" y="525780"/>
                </a:cubicBezTo>
                <a:cubicBezTo>
                  <a:pt x="406400" y="613410"/>
                  <a:pt x="203200" y="569595"/>
                  <a:pt x="0" y="525780"/>
                </a:cubicBezTo>
              </a:path>
            </a:pathLst>
          </a:custGeom>
          <a:noFill/>
          <a:ln w="152400">
            <a:solidFill>
              <a:srgbClr val="0000FF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24" name="Freeform 3323"/>
          <p:cNvSpPr/>
          <p:nvPr/>
        </p:nvSpPr>
        <p:spPr>
          <a:xfrm>
            <a:off x="5242560" y="4838700"/>
            <a:ext cx="2804160" cy="3071756"/>
          </a:xfrm>
          <a:custGeom>
            <a:avLst/>
            <a:gdLst>
              <a:gd name="connsiteX0" fmla="*/ 2804160 w 2804160"/>
              <a:gd name="connsiteY0" fmla="*/ 0 h 3071756"/>
              <a:gd name="connsiteX1" fmla="*/ 2095500 w 2804160"/>
              <a:gd name="connsiteY1" fmla="*/ 685800 h 3071756"/>
              <a:gd name="connsiteX2" fmla="*/ 1638300 w 2804160"/>
              <a:gd name="connsiteY2" fmla="*/ 1394460 h 3071756"/>
              <a:gd name="connsiteX3" fmla="*/ 1219200 w 2804160"/>
              <a:gd name="connsiteY3" fmla="*/ 2072640 h 3071756"/>
              <a:gd name="connsiteX4" fmla="*/ 1021080 w 2804160"/>
              <a:gd name="connsiteY4" fmla="*/ 2758440 h 3071756"/>
              <a:gd name="connsiteX5" fmla="*/ 457200 w 2804160"/>
              <a:gd name="connsiteY5" fmla="*/ 3070860 h 3071756"/>
              <a:gd name="connsiteX6" fmla="*/ 0 w 2804160"/>
              <a:gd name="connsiteY6" fmla="*/ 2834640 h 3071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04160" h="3071756">
                <a:moveTo>
                  <a:pt x="2804160" y="0"/>
                </a:moveTo>
                <a:cubicBezTo>
                  <a:pt x="2546985" y="226695"/>
                  <a:pt x="2289810" y="453390"/>
                  <a:pt x="2095500" y="685800"/>
                </a:cubicBezTo>
                <a:cubicBezTo>
                  <a:pt x="1901190" y="918210"/>
                  <a:pt x="1784350" y="1163320"/>
                  <a:pt x="1638300" y="1394460"/>
                </a:cubicBezTo>
                <a:cubicBezTo>
                  <a:pt x="1492250" y="1625600"/>
                  <a:pt x="1322070" y="1845310"/>
                  <a:pt x="1219200" y="2072640"/>
                </a:cubicBezTo>
                <a:cubicBezTo>
                  <a:pt x="1116330" y="2299970"/>
                  <a:pt x="1148080" y="2592070"/>
                  <a:pt x="1021080" y="2758440"/>
                </a:cubicBezTo>
                <a:cubicBezTo>
                  <a:pt x="894080" y="2924810"/>
                  <a:pt x="627380" y="3058160"/>
                  <a:pt x="457200" y="3070860"/>
                </a:cubicBezTo>
                <a:cubicBezTo>
                  <a:pt x="287020" y="3083560"/>
                  <a:pt x="143510" y="2959100"/>
                  <a:pt x="0" y="2834640"/>
                </a:cubicBezTo>
              </a:path>
            </a:pathLst>
          </a:custGeom>
          <a:noFill/>
          <a:ln w="152400">
            <a:solidFill>
              <a:srgbClr val="0000FF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669" name="Straight Arrow Connector 2668"/>
          <p:cNvCxnSpPr/>
          <p:nvPr/>
        </p:nvCxnSpPr>
        <p:spPr>
          <a:xfrm>
            <a:off x="3198821" y="6175300"/>
            <a:ext cx="1383390" cy="450513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59" name="Rectangle 2658"/>
          <p:cNvSpPr/>
          <p:nvPr/>
        </p:nvSpPr>
        <p:spPr>
          <a:xfrm>
            <a:off x="1706359" y="3564503"/>
            <a:ext cx="2517864" cy="2641987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25" name="Group 3324"/>
          <p:cNvGrpSpPr/>
          <p:nvPr/>
        </p:nvGrpSpPr>
        <p:grpSpPr>
          <a:xfrm>
            <a:off x="2060264" y="3872402"/>
            <a:ext cx="2697236" cy="883813"/>
            <a:chOff x="2289123" y="3223700"/>
            <a:chExt cx="2697236" cy="883813"/>
          </a:xfrm>
        </p:grpSpPr>
        <p:sp>
          <p:nvSpPr>
            <p:cNvPr id="3326" name="Rectangle 3325"/>
            <p:cNvSpPr/>
            <p:nvPr/>
          </p:nvSpPr>
          <p:spPr>
            <a:xfrm>
              <a:off x="2978406" y="3223700"/>
              <a:ext cx="1018020" cy="8773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27" name="TextBox 3326"/>
            <p:cNvSpPr txBox="1"/>
            <p:nvPr/>
          </p:nvSpPr>
          <p:spPr>
            <a:xfrm>
              <a:off x="2957139" y="3276516"/>
              <a:ext cx="2029220" cy="83099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3/1058 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91</a:t>
              </a:r>
            </a:p>
          </p:txBody>
        </p:sp>
        <p:grpSp>
          <p:nvGrpSpPr>
            <p:cNvPr id="3328" name="Group 3327"/>
            <p:cNvGrpSpPr>
              <a:grpSpLocks noChangeAspect="1"/>
            </p:cNvGrpSpPr>
            <p:nvPr/>
          </p:nvGrpSpPr>
          <p:grpSpPr>
            <a:xfrm>
              <a:off x="2289123" y="3224243"/>
              <a:ext cx="664606" cy="754845"/>
              <a:chOff x="2502379" y="3327900"/>
              <a:chExt cx="513500" cy="583218"/>
            </a:xfrm>
          </p:grpSpPr>
          <p:grpSp>
            <p:nvGrpSpPr>
              <p:cNvPr id="3329" name="Group 3328"/>
              <p:cNvGrpSpPr/>
              <p:nvPr/>
            </p:nvGrpSpPr>
            <p:grpSpPr>
              <a:xfrm>
                <a:off x="2699117" y="3327900"/>
                <a:ext cx="126592" cy="142875"/>
                <a:chOff x="4804585" y="3157572"/>
                <a:chExt cx="126592" cy="142875"/>
              </a:xfrm>
            </p:grpSpPr>
            <p:sp>
              <p:nvSpPr>
                <p:cNvPr id="3335" name="Freeform 3334"/>
                <p:cNvSpPr/>
                <p:nvPr/>
              </p:nvSpPr>
              <p:spPr>
                <a:xfrm>
                  <a:off x="4931177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36" name="Freeform 3335"/>
                <p:cNvSpPr/>
                <p:nvPr/>
              </p:nvSpPr>
              <p:spPr>
                <a:xfrm>
                  <a:off x="4804585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330" name="Group 3329"/>
              <p:cNvGrpSpPr/>
              <p:nvPr/>
            </p:nvGrpSpPr>
            <p:grpSpPr>
              <a:xfrm>
                <a:off x="2502379" y="3397618"/>
                <a:ext cx="513500" cy="513500"/>
                <a:chOff x="4664443" y="3476436"/>
                <a:chExt cx="513500" cy="513500"/>
              </a:xfrm>
            </p:grpSpPr>
            <p:sp>
              <p:nvSpPr>
                <p:cNvPr id="3332" name="Diamond 3331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33" name="Freeform 3332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34" name="Freeform 3333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331" name="Freeform 3330"/>
              <p:cNvSpPr/>
              <p:nvPr/>
            </p:nvSpPr>
            <p:spPr>
              <a:xfrm>
                <a:off x="2625329" y="3644351"/>
                <a:ext cx="251460" cy="3810"/>
              </a:xfrm>
              <a:custGeom>
                <a:avLst/>
                <a:gdLst>
                  <a:gd name="connsiteX0" fmla="*/ 0 w 251460"/>
                  <a:gd name="connsiteY0" fmla="*/ 3810 h 3810"/>
                  <a:gd name="connsiteX1" fmla="*/ 251460 w 251460"/>
                  <a:gd name="connsiteY1" fmla="*/ 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3810">
                    <a:moveTo>
                      <a:pt x="0" y="3810"/>
                    </a:moveTo>
                    <a:lnTo>
                      <a:pt x="251460" y="0"/>
                    </a:lnTo>
                  </a:path>
                </a:pathLst>
              </a:custGeom>
              <a:noFill/>
              <a:ln w="571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337" name="Group 3336"/>
          <p:cNvGrpSpPr/>
          <p:nvPr/>
        </p:nvGrpSpPr>
        <p:grpSpPr>
          <a:xfrm>
            <a:off x="2050110" y="4920794"/>
            <a:ext cx="2148510" cy="860506"/>
            <a:chOff x="2427044" y="4484970"/>
            <a:chExt cx="2148510" cy="860506"/>
          </a:xfrm>
        </p:grpSpPr>
        <p:grpSp>
          <p:nvGrpSpPr>
            <p:cNvPr id="3338" name="Group 3337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3341" name="Group 3340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3349" name="Freeform 3348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50" name="Freeform 3349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342" name="Group 3341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3346" name="Diamond 3345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47" name="Freeform 3346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348" name="Freeform 3347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3343" name="Group 3342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3344" name="Block Arc 3343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345" name="Block Arc 3344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3339" name="Rectangle 3338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40" name="TextBox 3339"/>
            <p:cNvSpPr txBox="1"/>
            <p:nvPr/>
          </p:nvSpPr>
          <p:spPr>
            <a:xfrm>
              <a:off x="3138629" y="4514479"/>
              <a:ext cx="1436925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(-)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3/6 </a:t>
              </a:r>
            </a:p>
          </p:txBody>
        </p:sp>
      </p:grpSp>
      <p:sp>
        <p:nvSpPr>
          <p:cNvPr id="3351" name="Freeform 3350"/>
          <p:cNvSpPr/>
          <p:nvPr/>
        </p:nvSpPr>
        <p:spPr>
          <a:xfrm>
            <a:off x="4668253" y="7122695"/>
            <a:ext cx="336884" cy="1179094"/>
          </a:xfrm>
          <a:custGeom>
            <a:avLst/>
            <a:gdLst>
              <a:gd name="connsiteX0" fmla="*/ 0 w 336884"/>
              <a:gd name="connsiteY0" fmla="*/ 0 h 1179094"/>
              <a:gd name="connsiteX1" fmla="*/ 336884 w 336884"/>
              <a:gd name="connsiteY1" fmla="*/ 1179094 h 1179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6884" h="1179094">
                <a:moveTo>
                  <a:pt x="0" y="0"/>
                </a:moveTo>
                <a:lnTo>
                  <a:pt x="336884" y="1179094"/>
                </a:lnTo>
              </a:path>
            </a:pathLst>
          </a:custGeom>
          <a:noFill/>
          <a:ln w="152400" cmpd="sng">
            <a:solidFill>
              <a:srgbClr val="FF0000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52" name="Freeform 3351"/>
          <p:cNvSpPr/>
          <p:nvPr/>
        </p:nvSpPr>
        <p:spPr>
          <a:xfrm>
            <a:off x="1863170" y="7002379"/>
            <a:ext cx="2636641" cy="5077326"/>
          </a:xfrm>
          <a:custGeom>
            <a:avLst/>
            <a:gdLst>
              <a:gd name="connsiteX0" fmla="*/ 2347883 w 2636641"/>
              <a:gd name="connsiteY0" fmla="*/ 0 h 5077326"/>
              <a:gd name="connsiteX1" fmla="*/ 182198 w 2636641"/>
              <a:gd name="connsiteY1" fmla="*/ 601579 h 5077326"/>
              <a:gd name="connsiteX2" fmla="*/ 398767 w 2636641"/>
              <a:gd name="connsiteY2" fmla="*/ 1756610 h 5077326"/>
              <a:gd name="connsiteX3" fmla="*/ 2636641 w 2636641"/>
              <a:gd name="connsiteY3" fmla="*/ 5077326 h 507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6641" h="5077326">
                <a:moveTo>
                  <a:pt x="2347883" y="0"/>
                </a:moveTo>
                <a:cubicBezTo>
                  <a:pt x="1427467" y="154405"/>
                  <a:pt x="507051" y="308811"/>
                  <a:pt x="182198" y="601579"/>
                </a:cubicBezTo>
                <a:cubicBezTo>
                  <a:pt x="-142655" y="894347"/>
                  <a:pt x="-10307" y="1010652"/>
                  <a:pt x="398767" y="1756610"/>
                </a:cubicBezTo>
                <a:cubicBezTo>
                  <a:pt x="807841" y="2502568"/>
                  <a:pt x="1722241" y="3789947"/>
                  <a:pt x="2636641" y="5077326"/>
                </a:cubicBezTo>
              </a:path>
            </a:pathLst>
          </a:custGeom>
          <a:noFill/>
          <a:ln w="139700">
            <a:solidFill>
              <a:srgbClr val="FF0000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Pentagon 19"/>
          <p:cNvSpPr/>
          <p:nvPr/>
        </p:nvSpPr>
        <p:spPr>
          <a:xfrm rot="18439974">
            <a:off x="9720319" y="2284269"/>
            <a:ext cx="4906117" cy="1249824"/>
          </a:xfrm>
          <a:prstGeom prst="homePlat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>
                <a:solidFill>
                  <a:schemeClr val="tx1"/>
                </a:solidFill>
              </a:rPr>
              <a:t>Utah Beach</a:t>
            </a:r>
          </a:p>
          <a:p>
            <a:pPr algn="ctr"/>
            <a:r>
              <a:rPr lang="en-US" sz="4400" b="1" dirty="0">
                <a:solidFill>
                  <a:schemeClr val="tx1"/>
                </a:solidFill>
              </a:rPr>
              <a:t>7K</a:t>
            </a:r>
          </a:p>
        </p:txBody>
      </p:sp>
      <p:sp>
        <p:nvSpPr>
          <p:cNvPr id="2883" name="TextBox 2882"/>
          <p:cNvSpPr txBox="1"/>
          <p:nvPr/>
        </p:nvSpPr>
        <p:spPr>
          <a:xfrm>
            <a:off x="22179932" y="13025076"/>
            <a:ext cx="3068755" cy="52322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Auville</a:t>
            </a:r>
            <a:r>
              <a:rPr lang="en-US" sz="2800" b="1" i="1" dirty="0"/>
              <a:t>-sur-le-Vey</a:t>
            </a:r>
          </a:p>
        </p:txBody>
      </p:sp>
      <p:sp>
        <p:nvSpPr>
          <p:cNvPr id="3159" name="Pentagon 3158"/>
          <p:cNvSpPr/>
          <p:nvPr/>
        </p:nvSpPr>
        <p:spPr>
          <a:xfrm rot="21336566">
            <a:off x="20844363" y="11556055"/>
            <a:ext cx="4906117" cy="1249824"/>
          </a:xfrm>
          <a:prstGeom prst="homePlat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>
                <a:solidFill>
                  <a:schemeClr val="tx1"/>
                </a:solidFill>
              </a:rPr>
              <a:t>Omaha Beach</a:t>
            </a:r>
          </a:p>
          <a:p>
            <a:pPr algn="ctr"/>
            <a:r>
              <a:rPr lang="en-US" sz="4400" b="1" dirty="0">
                <a:solidFill>
                  <a:schemeClr val="tx1"/>
                </a:solidFill>
              </a:rPr>
              <a:t>19K</a:t>
            </a:r>
          </a:p>
        </p:txBody>
      </p:sp>
      <p:sp>
        <p:nvSpPr>
          <p:cNvPr id="51" name="Freeform 50"/>
          <p:cNvSpPr/>
          <p:nvPr/>
        </p:nvSpPr>
        <p:spPr>
          <a:xfrm>
            <a:off x="5463285" y="8542020"/>
            <a:ext cx="194565" cy="1085850"/>
          </a:xfrm>
          <a:custGeom>
            <a:avLst/>
            <a:gdLst>
              <a:gd name="connsiteX0" fmla="*/ 191363 w 191363"/>
              <a:gd name="connsiteY0" fmla="*/ 0 h 842010"/>
              <a:gd name="connsiteX1" fmla="*/ 69443 w 191363"/>
              <a:gd name="connsiteY1" fmla="*/ 213360 h 842010"/>
              <a:gd name="connsiteX2" fmla="*/ 863 w 191363"/>
              <a:gd name="connsiteY2" fmla="*/ 529590 h 842010"/>
              <a:gd name="connsiteX3" fmla="*/ 115163 w 191363"/>
              <a:gd name="connsiteY3" fmla="*/ 842010 h 842010"/>
              <a:gd name="connsiteX0" fmla="*/ 194565 w 194565"/>
              <a:gd name="connsiteY0" fmla="*/ 0 h 1085850"/>
              <a:gd name="connsiteX1" fmla="*/ 72645 w 194565"/>
              <a:gd name="connsiteY1" fmla="*/ 213360 h 1085850"/>
              <a:gd name="connsiteX2" fmla="*/ 4065 w 194565"/>
              <a:gd name="connsiteY2" fmla="*/ 529590 h 1085850"/>
              <a:gd name="connsiteX3" fmla="*/ 190755 w 194565"/>
              <a:gd name="connsiteY3" fmla="*/ 1085850 h 10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4565" h="1085850">
                <a:moveTo>
                  <a:pt x="194565" y="0"/>
                </a:moveTo>
                <a:cubicBezTo>
                  <a:pt x="149480" y="62547"/>
                  <a:pt x="104395" y="125095"/>
                  <a:pt x="72645" y="213360"/>
                </a:cubicBezTo>
                <a:cubicBezTo>
                  <a:pt x="40895" y="301625"/>
                  <a:pt x="-15620" y="384175"/>
                  <a:pt x="4065" y="529590"/>
                </a:cubicBezTo>
                <a:cubicBezTo>
                  <a:pt x="23750" y="675005"/>
                  <a:pt x="173610" y="1033145"/>
                  <a:pt x="190755" y="1085850"/>
                </a:cubicBezTo>
              </a:path>
            </a:pathLst>
          </a:custGeom>
          <a:noFill/>
          <a:ln w="152400">
            <a:solidFill>
              <a:srgbClr val="0000FF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6" name="Oval 915"/>
          <p:cNvSpPr/>
          <p:nvPr/>
        </p:nvSpPr>
        <p:spPr>
          <a:xfrm rot="19993827">
            <a:off x="5343496" y="9544108"/>
            <a:ext cx="2017845" cy="3809856"/>
          </a:xfrm>
          <a:prstGeom prst="ellipse">
            <a:avLst/>
          </a:prstGeom>
          <a:noFill/>
          <a:ln w="76200">
            <a:solidFill>
              <a:srgbClr val="0000FF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232" name="Group 3231"/>
          <p:cNvGrpSpPr/>
          <p:nvPr/>
        </p:nvGrpSpPr>
        <p:grpSpPr>
          <a:xfrm>
            <a:off x="14199819" y="8675652"/>
            <a:ext cx="2131352" cy="710961"/>
            <a:chOff x="2427044" y="4546954"/>
            <a:chExt cx="2131352" cy="710961"/>
          </a:xfrm>
        </p:grpSpPr>
        <p:grpSp>
          <p:nvGrpSpPr>
            <p:cNvPr id="3237" name="Group 3236"/>
            <p:cNvGrpSpPr/>
            <p:nvPr/>
          </p:nvGrpSpPr>
          <p:grpSpPr>
            <a:xfrm>
              <a:off x="2427044" y="4575820"/>
              <a:ext cx="669127" cy="669132"/>
              <a:chOff x="4664443" y="3476436"/>
              <a:chExt cx="513500" cy="513500"/>
            </a:xfrm>
          </p:grpSpPr>
          <p:sp>
            <p:nvSpPr>
              <p:cNvPr id="3241" name="Diamond 3240"/>
              <p:cNvSpPr/>
              <p:nvPr/>
            </p:nvSpPr>
            <p:spPr>
              <a:xfrm>
                <a:off x="4664443" y="3476436"/>
                <a:ext cx="513500" cy="513500"/>
              </a:xfrm>
              <a:prstGeom prst="diamond">
                <a:avLst/>
              </a:prstGeom>
              <a:solidFill>
                <a:srgbClr val="FF808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42" name="Freeform 3241"/>
              <p:cNvSpPr/>
              <p:nvPr/>
            </p:nvSpPr>
            <p:spPr>
              <a:xfrm>
                <a:off x="4781550" y="3589020"/>
                <a:ext cx="259080" cy="259080"/>
              </a:xfrm>
              <a:custGeom>
                <a:avLst/>
                <a:gdLst>
                  <a:gd name="connsiteX0" fmla="*/ 0 w 259080"/>
                  <a:gd name="connsiteY0" fmla="*/ 259080 h 259080"/>
                  <a:gd name="connsiteX1" fmla="*/ 259080 w 259080"/>
                  <a:gd name="connsiteY1" fmla="*/ 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080" h="259080">
                    <a:moveTo>
                      <a:pt x="0" y="259080"/>
                    </a:moveTo>
                    <a:lnTo>
                      <a:pt x="259080" y="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53" name="Freeform 3352"/>
              <p:cNvSpPr/>
              <p:nvPr/>
            </p:nvSpPr>
            <p:spPr>
              <a:xfrm>
                <a:off x="4796790" y="3600450"/>
                <a:ext cx="251460" cy="259080"/>
              </a:xfrm>
              <a:custGeom>
                <a:avLst/>
                <a:gdLst>
                  <a:gd name="connsiteX0" fmla="*/ 0 w 251460"/>
                  <a:gd name="connsiteY0" fmla="*/ 0 h 259080"/>
                  <a:gd name="connsiteX1" fmla="*/ 251460 w 25146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259080">
                    <a:moveTo>
                      <a:pt x="0" y="0"/>
                    </a:moveTo>
                    <a:lnTo>
                      <a:pt x="251460" y="25908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234" name="Rectangle 3233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35" name="TextBox 3234"/>
            <p:cNvSpPr txBox="1"/>
            <p:nvPr/>
          </p:nvSpPr>
          <p:spPr>
            <a:xfrm>
              <a:off x="3121471" y="4576266"/>
              <a:ext cx="143692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? </a:t>
              </a:r>
            </a:p>
          </p:txBody>
        </p:sp>
      </p:grpSp>
      <p:grpSp>
        <p:nvGrpSpPr>
          <p:cNvPr id="3356" name="Group 3355"/>
          <p:cNvGrpSpPr/>
          <p:nvPr/>
        </p:nvGrpSpPr>
        <p:grpSpPr>
          <a:xfrm>
            <a:off x="15858986" y="7962612"/>
            <a:ext cx="2131352" cy="710961"/>
            <a:chOff x="2427044" y="4546954"/>
            <a:chExt cx="2131352" cy="710961"/>
          </a:xfrm>
        </p:grpSpPr>
        <p:grpSp>
          <p:nvGrpSpPr>
            <p:cNvPr id="3357" name="Group 3356"/>
            <p:cNvGrpSpPr/>
            <p:nvPr/>
          </p:nvGrpSpPr>
          <p:grpSpPr>
            <a:xfrm>
              <a:off x="2427044" y="4575820"/>
              <a:ext cx="669127" cy="669132"/>
              <a:chOff x="4664443" y="3476436"/>
              <a:chExt cx="513500" cy="513500"/>
            </a:xfrm>
          </p:grpSpPr>
          <p:sp>
            <p:nvSpPr>
              <p:cNvPr id="3360" name="Diamond 3359"/>
              <p:cNvSpPr/>
              <p:nvPr/>
            </p:nvSpPr>
            <p:spPr>
              <a:xfrm>
                <a:off x="4664443" y="3476436"/>
                <a:ext cx="513500" cy="513500"/>
              </a:xfrm>
              <a:prstGeom prst="diamond">
                <a:avLst/>
              </a:prstGeom>
              <a:solidFill>
                <a:srgbClr val="FF808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61" name="Freeform 3360"/>
              <p:cNvSpPr/>
              <p:nvPr/>
            </p:nvSpPr>
            <p:spPr>
              <a:xfrm>
                <a:off x="4781550" y="3589020"/>
                <a:ext cx="259080" cy="259080"/>
              </a:xfrm>
              <a:custGeom>
                <a:avLst/>
                <a:gdLst>
                  <a:gd name="connsiteX0" fmla="*/ 0 w 259080"/>
                  <a:gd name="connsiteY0" fmla="*/ 259080 h 259080"/>
                  <a:gd name="connsiteX1" fmla="*/ 259080 w 259080"/>
                  <a:gd name="connsiteY1" fmla="*/ 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080" h="259080">
                    <a:moveTo>
                      <a:pt x="0" y="259080"/>
                    </a:moveTo>
                    <a:lnTo>
                      <a:pt x="259080" y="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62" name="Freeform 3361"/>
              <p:cNvSpPr/>
              <p:nvPr/>
            </p:nvSpPr>
            <p:spPr>
              <a:xfrm>
                <a:off x="4796790" y="3600450"/>
                <a:ext cx="251460" cy="259080"/>
              </a:xfrm>
              <a:custGeom>
                <a:avLst/>
                <a:gdLst>
                  <a:gd name="connsiteX0" fmla="*/ 0 w 251460"/>
                  <a:gd name="connsiteY0" fmla="*/ 0 h 259080"/>
                  <a:gd name="connsiteX1" fmla="*/ 251460 w 25146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259080">
                    <a:moveTo>
                      <a:pt x="0" y="0"/>
                    </a:moveTo>
                    <a:lnTo>
                      <a:pt x="251460" y="25908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58" name="Rectangle 3357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59" name="TextBox 3358"/>
            <p:cNvSpPr txBox="1"/>
            <p:nvPr/>
          </p:nvSpPr>
          <p:spPr>
            <a:xfrm>
              <a:off x="3121471" y="4576266"/>
              <a:ext cx="143692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? </a:t>
              </a:r>
            </a:p>
          </p:txBody>
        </p:sp>
      </p:grpSp>
      <p:grpSp>
        <p:nvGrpSpPr>
          <p:cNvPr id="3370" name="Group 3369"/>
          <p:cNvGrpSpPr/>
          <p:nvPr/>
        </p:nvGrpSpPr>
        <p:grpSpPr>
          <a:xfrm>
            <a:off x="8675420" y="14297453"/>
            <a:ext cx="2131352" cy="710961"/>
            <a:chOff x="2427044" y="4546954"/>
            <a:chExt cx="2131352" cy="710961"/>
          </a:xfrm>
        </p:grpSpPr>
        <p:grpSp>
          <p:nvGrpSpPr>
            <p:cNvPr id="3371" name="Group 3370"/>
            <p:cNvGrpSpPr/>
            <p:nvPr/>
          </p:nvGrpSpPr>
          <p:grpSpPr>
            <a:xfrm>
              <a:off x="2427044" y="4575820"/>
              <a:ext cx="669127" cy="669132"/>
              <a:chOff x="4664443" y="3476436"/>
              <a:chExt cx="513500" cy="513500"/>
            </a:xfrm>
          </p:grpSpPr>
          <p:sp>
            <p:nvSpPr>
              <p:cNvPr id="3374" name="Diamond 3373"/>
              <p:cNvSpPr/>
              <p:nvPr/>
            </p:nvSpPr>
            <p:spPr>
              <a:xfrm>
                <a:off x="4664443" y="3476436"/>
                <a:ext cx="513500" cy="513500"/>
              </a:xfrm>
              <a:prstGeom prst="diamond">
                <a:avLst/>
              </a:prstGeom>
              <a:solidFill>
                <a:srgbClr val="FF808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5" name="Freeform 3374"/>
              <p:cNvSpPr/>
              <p:nvPr/>
            </p:nvSpPr>
            <p:spPr>
              <a:xfrm>
                <a:off x="4781550" y="3589020"/>
                <a:ext cx="259080" cy="259080"/>
              </a:xfrm>
              <a:custGeom>
                <a:avLst/>
                <a:gdLst>
                  <a:gd name="connsiteX0" fmla="*/ 0 w 259080"/>
                  <a:gd name="connsiteY0" fmla="*/ 259080 h 259080"/>
                  <a:gd name="connsiteX1" fmla="*/ 259080 w 259080"/>
                  <a:gd name="connsiteY1" fmla="*/ 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080" h="259080">
                    <a:moveTo>
                      <a:pt x="0" y="259080"/>
                    </a:moveTo>
                    <a:lnTo>
                      <a:pt x="259080" y="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76" name="Freeform 3375"/>
              <p:cNvSpPr/>
              <p:nvPr/>
            </p:nvSpPr>
            <p:spPr>
              <a:xfrm>
                <a:off x="4796790" y="3600450"/>
                <a:ext cx="251460" cy="259080"/>
              </a:xfrm>
              <a:custGeom>
                <a:avLst/>
                <a:gdLst>
                  <a:gd name="connsiteX0" fmla="*/ 0 w 251460"/>
                  <a:gd name="connsiteY0" fmla="*/ 0 h 259080"/>
                  <a:gd name="connsiteX1" fmla="*/ 251460 w 25146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259080">
                    <a:moveTo>
                      <a:pt x="0" y="0"/>
                    </a:moveTo>
                    <a:lnTo>
                      <a:pt x="251460" y="25908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72" name="Rectangle 3371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73" name="TextBox 3372"/>
            <p:cNvSpPr txBox="1"/>
            <p:nvPr/>
          </p:nvSpPr>
          <p:spPr>
            <a:xfrm>
              <a:off x="3121471" y="4576266"/>
              <a:ext cx="143692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? </a:t>
              </a:r>
            </a:p>
          </p:txBody>
        </p:sp>
      </p:grpSp>
      <p:grpSp>
        <p:nvGrpSpPr>
          <p:cNvPr id="3377" name="Group 3376"/>
          <p:cNvGrpSpPr/>
          <p:nvPr/>
        </p:nvGrpSpPr>
        <p:grpSpPr>
          <a:xfrm>
            <a:off x="6873188" y="7378698"/>
            <a:ext cx="2131352" cy="710961"/>
            <a:chOff x="2427044" y="4546954"/>
            <a:chExt cx="2131352" cy="710961"/>
          </a:xfrm>
        </p:grpSpPr>
        <p:grpSp>
          <p:nvGrpSpPr>
            <p:cNvPr id="3378" name="Group 3377"/>
            <p:cNvGrpSpPr/>
            <p:nvPr/>
          </p:nvGrpSpPr>
          <p:grpSpPr>
            <a:xfrm>
              <a:off x="2427044" y="4575820"/>
              <a:ext cx="669127" cy="669132"/>
              <a:chOff x="4664443" y="3476436"/>
              <a:chExt cx="513500" cy="513500"/>
            </a:xfrm>
          </p:grpSpPr>
          <p:sp>
            <p:nvSpPr>
              <p:cNvPr id="3381" name="Diamond 3380"/>
              <p:cNvSpPr/>
              <p:nvPr/>
            </p:nvSpPr>
            <p:spPr>
              <a:xfrm>
                <a:off x="4664443" y="3476436"/>
                <a:ext cx="513500" cy="513500"/>
              </a:xfrm>
              <a:prstGeom prst="diamond">
                <a:avLst/>
              </a:prstGeom>
              <a:solidFill>
                <a:srgbClr val="FF330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82" name="Freeform 3381"/>
              <p:cNvSpPr/>
              <p:nvPr/>
            </p:nvSpPr>
            <p:spPr>
              <a:xfrm>
                <a:off x="4781550" y="3589020"/>
                <a:ext cx="259080" cy="259080"/>
              </a:xfrm>
              <a:custGeom>
                <a:avLst/>
                <a:gdLst>
                  <a:gd name="connsiteX0" fmla="*/ 0 w 259080"/>
                  <a:gd name="connsiteY0" fmla="*/ 259080 h 259080"/>
                  <a:gd name="connsiteX1" fmla="*/ 259080 w 259080"/>
                  <a:gd name="connsiteY1" fmla="*/ 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080" h="259080">
                    <a:moveTo>
                      <a:pt x="0" y="259080"/>
                    </a:moveTo>
                    <a:lnTo>
                      <a:pt x="259080" y="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83" name="Freeform 3382"/>
              <p:cNvSpPr/>
              <p:nvPr/>
            </p:nvSpPr>
            <p:spPr>
              <a:xfrm>
                <a:off x="4796790" y="3600450"/>
                <a:ext cx="251460" cy="259080"/>
              </a:xfrm>
              <a:custGeom>
                <a:avLst/>
                <a:gdLst>
                  <a:gd name="connsiteX0" fmla="*/ 0 w 251460"/>
                  <a:gd name="connsiteY0" fmla="*/ 0 h 259080"/>
                  <a:gd name="connsiteX1" fmla="*/ 251460 w 25146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259080">
                    <a:moveTo>
                      <a:pt x="0" y="0"/>
                    </a:moveTo>
                    <a:lnTo>
                      <a:pt x="251460" y="25908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79" name="Rectangle 3378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80" name="TextBox 3379"/>
            <p:cNvSpPr txBox="1"/>
            <p:nvPr/>
          </p:nvSpPr>
          <p:spPr>
            <a:xfrm>
              <a:off x="3121471" y="4576266"/>
              <a:ext cx="143692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? </a:t>
              </a:r>
            </a:p>
          </p:txBody>
        </p:sp>
      </p:grpSp>
      <p:grpSp>
        <p:nvGrpSpPr>
          <p:cNvPr id="2391" name="Group 2390"/>
          <p:cNvGrpSpPr/>
          <p:nvPr/>
        </p:nvGrpSpPr>
        <p:grpSpPr>
          <a:xfrm>
            <a:off x="8757155" y="9445661"/>
            <a:ext cx="953124" cy="654315"/>
            <a:chOff x="8757155" y="9445661"/>
            <a:chExt cx="953124" cy="654315"/>
          </a:xfrm>
        </p:grpSpPr>
        <p:sp>
          <p:nvSpPr>
            <p:cNvPr id="2389" name="Block Arc 2388"/>
            <p:cNvSpPr/>
            <p:nvPr/>
          </p:nvSpPr>
          <p:spPr>
            <a:xfrm rot="12592249">
              <a:off x="8757155" y="9627668"/>
              <a:ext cx="358790" cy="383960"/>
            </a:xfrm>
            <a:prstGeom prst="blockArc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84" name="Block Arc 3383"/>
            <p:cNvSpPr/>
            <p:nvPr/>
          </p:nvSpPr>
          <p:spPr>
            <a:xfrm rot="10800000">
              <a:off x="9003678" y="9716016"/>
              <a:ext cx="358790" cy="383960"/>
            </a:xfrm>
            <a:prstGeom prst="blockArc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85" name="Block Arc 3384"/>
            <p:cNvSpPr/>
            <p:nvPr/>
          </p:nvSpPr>
          <p:spPr>
            <a:xfrm rot="7669170">
              <a:off x="9224140" y="9663996"/>
              <a:ext cx="358790" cy="383960"/>
            </a:xfrm>
            <a:prstGeom prst="blockArc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386" name="Block Arc 3385"/>
            <p:cNvSpPr/>
            <p:nvPr/>
          </p:nvSpPr>
          <p:spPr>
            <a:xfrm rot="6202591">
              <a:off x="9338904" y="9433076"/>
              <a:ext cx="358790" cy="383960"/>
            </a:xfrm>
            <a:prstGeom prst="blockArc">
              <a:avLst/>
            </a:prstGeom>
            <a:solidFill>
              <a:srgbClr val="0000FF"/>
            </a:solidFill>
            <a:ln>
              <a:solidFill>
                <a:srgbClr val="000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</p:grpSp>
      <p:sp>
        <p:nvSpPr>
          <p:cNvPr id="3463" name="TextBox 3462"/>
          <p:cNvSpPr txBox="1"/>
          <p:nvPr/>
        </p:nvSpPr>
        <p:spPr>
          <a:xfrm>
            <a:off x="6640256" y="10248162"/>
            <a:ext cx="987771" cy="1323439"/>
          </a:xfrm>
          <a:prstGeom prst="rect">
            <a:avLst/>
          </a:prstGeom>
          <a:solidFill>
            <a:schemeClr val="bg1"/>
          </a:solidFill>
          <a:ln>
            <a:solidFill>
              <a:srgbClr val="0033CC"/>
            </a:solidFill>
          </a:ln>
        </p:spPr>
        <p:txBody>
          <a:bodyPr wrap="none" rtlCol="0">
            <a:spAutoFit/>
          </a:bodyPr>
          <a:lstStyle/>
          <a:p>
            <a:r>
              <a:rPr lang="en-US" sz="4000" b="1" dirty="0"/>
              <a:t>506</a:t>
            </a:r>
          </a:p>
          <a:p>
            <a:r>
              <a:rPr lang="en-US" sz="4000" b="1" dirty="0"/>
              <a:t>OBJ</a:t>
            </a:r>
          </a:p>
        </p:txBody>
      </p:sp>
      <p:cxnSp>
        <p:nvCxnSpPr>
          <p:cNvPr id="3469" name="Straight Arrow Connector 3468"/>
          <p:cNvCxnSpPr>
            <a:stCxn id="3464" idx="1"/>
          </p:cNvCxnSpPr>
          <p:nvPr/>
        </p:nvCxnSpPr>
        <p:spPr>
          <a:xfrm flipH="1">
            <a:off x="5527235" y="7939812"/>
            <a:ext cx="3977315" cy="655404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70" name="Rectangle 3469"/>
          <p:cNvSpPr/>
          <p:nvPr/>
        </p:nvSpPr>
        <p:spPr>
          <a:xfrm>
            <a:off x="19711686" y="15109730"/>
            <a:ext cx="5846957" cy="2720926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471" name="Freeform 3470"/>
          <p:cNvSpPr/>
          <p:nvPr/>
        </p:nvSpPr>
        <p:spPr>
          <a:xfrm>
            <a:off x="20256125" y="15463723"/>
            <a:ext cx="1017270" cy="731520"/>
          </a:xfrm>
          <a:custGeom>
            <a:avLst/>
            <a:gdLst>
              <a:gd name="connsiteX0" fmla="*/ 3810 w 1017270"/>
              <a:gd name="connsiteY0" fmla="*/ 11430 h 731520"/>
              <a:gd name="connsiteX1" fmla="*/ 0 w 1017270"/>
              <a:gd name="connsiteY1" fmla="*/ 685800 h 731520"/>
              <a:gd name="connsiteX2" fmla="*/ 182880 w 1017270"/>
              <a:gd name="connsiteY2" fmla="*/ 731520 h 731520"/>
              <a:gd name="connsiteX3" fmla="*/ 491490 w 1017270"/>
              <a:gd name="connsiteY3" fmla="*/ 659130 h 731520"/>
              <a:gd name="connsiteX4" fmla="*/ 521970 w 1017270"/>
              <a:gd name="connsiteY4" fmla="*/ 640080 h 731520"/>
              <a:gd name="connsiteX5" fmla="*/ 544830 w 1017270"/>
              <a:gd name="connsiteY5" fmla="*/ 636270 h 731520"/>
              <a:gd name="connsiteX6" fmla="*/ 556260 w 1017270"/>
              <a:gd name="connsiteY6" fmla="*/ 632460 h 731520"/>
              <a:gd name="connsiteX7" fmla="*/ 575310 w 1017270"/>
              <a:gd name="connsiteY7" fmla="*/ 624840 h 731520"/>
              <a:gd name="connsiteX8" fmla="*/ 594360 w 1017270"/>
              <a:gd name="connsiteY8" fmla="*/ 613410 h 731520"/>
              <a:gd name="connsiteX9" fmla="*/ 811530 w 1017270"/>
              <a:gd name="connsiteY9" fmla="*/ 400050 h 731520"/>
              <a:gd name="connsiteX10" fmla="*/ 937260 w 1017270"/>
              <a:gd name="connsiteY10" fmla="*/ 140970 h 731520"/>
              <a:gd name="connsiteX11" fmla="*/ 1017270 w 1017270"/>
              <a:gd name="connsiteY11" fmla="*/ 0 h 731520"/>
              <a:gd name="connsiteX12" fmla="*/ 3810 w 1017270"/>
              <a:gd name="connsiteY12" fmla="*/ 1143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17270" h="731520">
                <a:moveTo>
                  <a:pt x="3810" y="11430"/>
                </a:moveTo>
                <a:lnTo>
                  <a:pt x="0" y="685800"/>
                </a:lnTo>
                <a:lnTo>
                  <a:pt x="182880" y="731520"/>
                </a:lnTo>
                <a:lnTo>
                  <a:pt x="491490" y="659130"/>
                </a:lnTo>
                <a:cubicBezTo>
                  <a:pt x="501650" y="652780"/>
                  <a:pt x="510958" y="644800"/>
                  <a:pt x="521970" y="640080"/>
                </a:cubicBezTo>
                <a:cubicBezTo>
                  <a:pt x="529070" y="637037"/>
                  <a:pt x="537289" y="637946"/>
                  <a:pt x="544830" y="636270"/>
                </a:cubicBezTo>
                <a:cubicBezTo>
                  <a:pt x="548750" y="635399"/>
                  <a:pt x="552500" y="633870"/>
                  <a:pt x="556260" y="632460"/>
                </a:cubicBezTo>
                <a:cubicBezTo>
                  <a:pt x="562664" y="630059"/>
                  <a:pt x="569193" y="627899"/>
                  <a:pt x="575310" y="624840"/>
                </a:cubicBezTo>
                <a:cubicBezTo>
                  <a:pt x="581934" y="621528"/>
                  <a:pt x="594360" y="613410"/>
                  <a:pt x="594360" y="613410"/>
                </a:cubicBezTo>
                <a:lnTo>
                  <a:pt x="811530" y="400050"/>
                </a:lnTo>
                <a:lnTo>
                  <a:pt x="937260" y="140970"/>
                </a:lnTo>
                <a:lnTo>
                  <a:pt x="1017270" y="0"/>
                </a:lnTo>
                <a:lnTo>
                  <a:pt x="3810" y="11430"/>
                </a:lnTo>
                <a:close/>
              </a:path>
            </a:pathLst>
          </a:custGeom>
          <a:solidFill>
            <a:srgbClr val="2E75B6">
              <a:alpha val="25882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72" name="Group 1075"/>
          <p:cNvGrpSpPr>
            <a:grpSpLocks/>
          </p:cNvGrpSpPr>
          <p:nvPr/>
        </p:nvGrpSpPr>
        <p:grpSpPr bwMode="auto">
          <a:xfrm>
            <a:off x="20276128" y="15499240"/>
            <a:ext cx="720725" cy="88900"/>
            <a:chOff x="8426" y="5788"/>
            <a:chExt cx="454" cy="56"/>
          </a:xfrm>
        </p:grpSpPr>
        <p:grpSp>
          <p:nvGrpSpPr>
            <p:cNvPr id="347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48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8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8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47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47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7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7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7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8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7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493" name="Group 1075"/>
          <p:cNvGrpSpPr>
            <a:grpSpLocks/>
          </p:cNvGrpSpPr>
          <p:nvPr/>
        </p:nvGrpSpPr>
        <p:grpSpPr bwMode="auto">
          <a:xfrm>
            <a:off x="20324071" y="15674780"/>
            <a:ext cx="720725" cy="88900"/>
            <a:chOff x="8426" y="5788"/>
            <a:chExt cx="454" cy="56"/>
          </a:xfrm>
        </p:grpSpPr>
        <p:grpSp>
          <p:nvGrpSpPr>
            <p:cNvPr id="349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50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50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1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50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49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49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49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49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50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49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14" name="Group 1076"/>
          <p:cNvGrpSpPr>
            <a:grpSpLocks/>
          </p:cNvGrpSpPr>
          <p:nvPr/>
        </p:nvGrpSpPr>
        <p:grpSpPr bwMode="auto">
          <a:xfrm>
            <a:off x="20614264" y="15849126"/>
            <a:ext cx="311150" cy="82550"/>
            <a:chOff x="8330" y="5692"/>
            <a:chExt cx="196" cy="52"/>
          </a:xfrm>
        </p:grpSpPr>
        <p:grpSp>
          <p:nvGrpSpPr>
            <p:cNvPr id="3515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517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18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19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20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21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22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23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516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24" name="Group 1087"/>
          <p:cNvGrpSpPr>
            <a:grpSpLocks/>
          </p:cNvGrpSpPr>
          <p:nvPr/>
        </p:nvGrpSpPr>
        <p:grpSpPr bwMode="auto">
          <a:xfrm flipH="1">
            <a:off x="20328514" y="16000297"/>
            <a:ext cx="142875" cy="82550"/>
            <a:chOff x="8460" y="6344"/>
            <a:chExt cx="90" cy="52"/>
          </a:xfrm>
        </p:grpSpPr>
        <p:sp>
          <p:nvSpPr>
            <p:cNvPr id="352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2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3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3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32" name="Freeform 3531"/>
          <p:cNvSpPr>
            <a:spLocks noChangeAspect="1"/>
          </p:cNvSpPr>
          <p:nvPr/>
        </p:nvSpPr>
        <p:spPr>
          <a:xfrm>
            <a:off x="20242289" y="16526908"/>
            <a:ext cx="1419800" cy="1205215"/>
          </a:xfrm>
          <a:custGeom>
            <a:avLst/>
            <a:gdLst>
              <a:gd name="connsiteX0" fmla="*/ 1565396 w 1941170"/>
              <a:gd name="connsiteY0" fmla="*/ 468456 h 1647792"/>
              <a:gd name="connsiteX1" fmla="*/ 554744 w 1941170"/>
              <a:gd name="connsiteY1" fmla="*/ 11256 h 1647792"/>
              <a:gd name="connsiteX2" fmla="*/ 1291 w 1941170"/>
              <a:gd name="connsiteY2" fmla="*/ 949719 h 1647792"/>
              <a:gd name="connsiteX3" fmla="*/ 699123 w 1941170"/>
              <a:gd name="connsiteY3" fmla="*/ 1647551 h 1647792"/>
              <a:gd name="connsiteX4" fmla="*/ 1902280 w 1941170"/>
              <a:gd name="connsiteY4" fmla="*/ 1021909 h 1647792"/>
              <a:gd name="connsiteX5" fmla="*/ 1565396 w 1941170"/>
              <a:gd name="connsiteY5" fmla="*/ 468456 h 1647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41170" h="1647792">
                <a:moveTo>
                  <a:pt x="1565396" y="468456"/>
                </a:moveTo>
                <a:cubicBezTo>
                  <a:pt x="1340807" y="300014"/>
                  <a:pt x="815428" y="-68955"/>
                  <a:pt x="554744" y="11256"/>
                </a:cubicBezTo>
                <a:cubicBezTo>
                  <a:pt x="294060" y="91466"/>
                  <a:pt x="-22772" y="677003"/>
                  <a:pt x="1291" y="949719"/>
                </a:cubicBezTo>
                <a:cubicBezTo>
                  <a:pt x="25354" y="1222435"/>
                  <a:pt x="382292" y="1635519"/>
                  <a:pt x="699123" y="1647551"/>
                </a:cubicBezTo>
                <a:cubicBezTo>
                  <a:pt x="1015954" y="1659583"/>
                  <a:pt x="1765922" y="1218425"/>
                  <a:pt x="1902280" y="1021909"/>
                </a:cubicBezTo>
                <a:cubicBezTo>
                  <a:pt x="2038638" y="825393"/>
                  <a:pt x="1789985" y="636898"/>
                  <a:pt x="1565396" y="468456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3" name="TextBox 3532"/>
          <p:cNvSpPr txBox="1"/>
          <p:nvPr/>
        </p:nvSpPr>
        <p:spPr>
          <a:xfrm>
            <a:off x="22374002" y="15444426"/>
            <a:ext cx="274126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/>
              <a:t>Flooded Marsh</a:t>
            </a:r>
          </a:p>
        </p:txBody>
      </p:sp>
      <p:sp>
        <p:nvSpPr>
          <p:cNvPr id="3534" name="TextBox 3533"/>
          <p:cNvSpPr txBox="1"/>
          <p:nvPr/>
        </p:nvSpPr>
        <p:spPr>
          <a:xfrm>
            <a:off x="21954820" y="16706319"/>
            <a:ext cx="357962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Drainage Ditches &amp; Wet Lands</a:t>
            </a:r>
          </a:p>
        </p:txBody>
      </p:sp>
      <p:sp>
        <p:nvSpPr>
          <p:cNvPr id="3535" name="Freeform 3534"/>
          <p:cNvSpPr/>
          <p:nvPr/>
        </p:nvSpPr>
        <p:spPr>
          <a:xfrm>
            <a:off x="20405558" y="17132968"/>
            <a:ext cx="1155031" cy="72190"/>
          </a:xfrm>
          <a:custGeom>
            <a:avLst/>
            <a:gdLst>
              <a:gd name="connsiteX0" fmla="*/ 0 w 1155031"/>
              <a:gd name="connsiteY0" fmla="*/ 72190 h 72190"/>
              <a:gd name="connsiteX1" fmla="*/ 1155031 w 1155031"/>
              <a:gd name="connsiteY1" fmla="*/ 0 h 72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55031" h="72190">
                <a:moveTo>
                  <a:pt x="0" y="72190"/>
                </a:moveTo>
                <a:lnTo>
                  <a:pt x="1155031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6" name="Freeform 3535"/>
          <p:cNvSpPr/>
          <p:nvPr/>
        </p:nvSpPr>
        <p:spPr>
          <a:xfrm>
            <a:off x="21079326" y="16796084"/>
            <a:ext cx="72190" cy="625642"/>
          </a:xfrm>
          <a:custGeom>
            <a:avLst/>
            <a:gdLst>
              <a:gd name="connsiteX0" fmla="*/ 0 w 72190"/>
              <a:gd name="connsiteY0" fmla="*/ 0 h 625642"/>
              <a:gd name="connsiteX1" fmla="*/ 72190 w 72190"/>
              <a:gd name="connsiteY1" fmla="*/ 625642 h 625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190" h="625642">
                <a:moveTo>
                  <a:pt x="0" y="0"/>
                </a:moveTo>
                <a:lnTo>
                  <a:pt x="72190" y="625642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7" name="Freeform 3536"/>
          <p:cNvSpPr/>
          <p:nvPr/>
        </p:nvSpPr>
        <p:spPr>
          <a:xfrm>
            <a:off x="20646189" y="16531389"/>
            <a:ext cx="24064" cy="625643"/>
          </a:xfrm>
          <a:custGeom>
            <a:avLst/>
            <a:gdLst>
              <a:gd name="connsiteX0" fmla="*/ 0 w 24064"/>
              <a:gd name="connsiteY0" fmla="*/ 625643 h 625643"/>
              <a:gd name="connsiteX1" fmla="*/ 24064 w 24064"/>
              <a:gd name="connsiteY1" fmla="*/ 553453 h 625643"/>
              <a:gd name="connsiteX2" fmla="*/ 0 w 24064"/>
              <a:gd name="connsiteY2" fmla="*/ 0 h 625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064" h="625643">
                <a:moveTo>
                  <a:pt x="0" y="625643"/>
                </a:moveTo>
                <a:lnTo>
                  <a:pt x="24064" y="553453"/>
                </a:lnTo>
                <a:lnTo>
                  <a:pt x="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8" name="Freeform 3537"/>
          <p:cNvSpPr/>
          <p:nvPr/>
        </p:nvSpPr>
        <p:spPr>
          <a:xfrm>
            <a:off x="8602980" y="10923210"/>
            <a:ext cx="1165860" cy="179802"/>
          </a:xfrm>
          <a:custGeom>
            <a:avLst/>
            <a:gdLst>
              <a:gd name="connsiteX0" fmla="*/ 0 w 1112520"/>
              <a:gd name="connsiteY0" fmla="*/ 72450 h 178247"/>
              <a:gd name="connsiteX1" fmla="*/ 441960 w 1112520"/>
              <a:gd name="connsiteY1" fmla="*/ 3870 h 178247"/>
              <a:gd name="connsiteX2" fmla="*/ 655320 w 1112520"/>
              <a:gd name="connsiteY2" fmla="*/ 175320 h 178247"/>
              <a:gd name="connsiteX3" fmla="*/ 1112520 w 1112520"/>
              <a:gd name="connsiteY3" fmla="*/ 114360 h 178247"/>
              <a:gd name="connsiteX0" fmla="*/ 0 w 1165860"/>
              <a:gd name="connsiteY0" fmla="*/ 72450 h 175492"/>
              <a:gd name="connsiteX1" fmla="*/ 441960 w 1165860"/>
              <a:gd name="connsiteY1" fmla="*/ 3870 h 175492"/>
              <a:gd name="connsiteX2" fmla="*/ 655320 w 1165860"/>
              <a:gd name="connsiteY2" fmla="*/ 175320 h 175492"/>
              <a:gd name="connsiteX3" fmla="*/ 1165860 w 1165860"/>
              <a:gd name="connsiteY3" fmla="*/ 38160 h 175492"/>
              <a:gd name="connsiteX0" fmla="*/ 0 w 1165860"/>
              <a:gd name="connsiteY0" fmla="*/ 72450 h 175709"/>
              <a:gd name="connsiteX1" fmla="*/ 441960 w 1165860"/>
              <a:gd name="connsiteY1" fmla="*/ 3870 h 175709"/>
              <a:gd name="connsiteX2" fmla="*/ 655320 w 1165860"/>
              <a:gd name="connsiteY2" fmla="*/ 175320 h 175709"/>
              <a:gd name="connsiteX3" fmla="*/ 1165860 w 1165860"/>
              <a:gd name="connsiteY3" fmla="*/ 38160 h 175709"/>
              <a:gd name="connsiteX0" fmla="*/ 0 w 1165860"/>
              <a:gd name="connsiteY0" fmla="*/ 72450 h 182115"/>
              <a:gd name="connsiteX1" fmla="*/ 441960 w 1165860"/>
              <a:gd name="connsiteY1" fmla="*/ 3870 h 182115"/>
              <a:gd name="connsiteX2" fmla="*/ 655320 w 1165860"/>
              <a:gd name="connsiteY2" fmla="*/ 175320 h 182115"/>
              <a:gd name="connsiteX3" fmla="*/ 1101090 w 1165860"/>
              <a:gd name="connsiteY3" fmla="*/ 137220 h 182115"/>
              <a:gd name="connsiteX4" fmla="*/ 1165860 w 1165860"/>
              <a:gd name="connsiteY4" fmla="*/ 38160 h 182115"/>
              <a:gd name="connsiteX0" fmla="*/ 0 w 1165860"/>
              <a:gd name="connsiteY0" fmla="*/ 72450 h 179802"/>
              <a:gd name="connsiteX1" fmla="*/ 441960 w 1165860"/>
              <a:gd name="connsiteY1" fmla="*/ 3870 h 179802"/>
              <a:gd name="connsiteX2" fmla="*/ 655320 w 1165860"/>
              <a:gd name="connsiteY2" fmla="*/ 175320 h 179802"/>
              <a:gd name="connsiteX3" fmla="*/ 1074420 w 1165860"/>
              <a:gd name="connsiteY3" fmla="*/ 121980 h 179802"/>
              <a:gd name="connsiteX4" fmla="*/ 1165860 w 1165860"/>
              <a:gd name="connsiteY4" fmla="*/ 38160 h 179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65860" h="179802">
                <a:moveTo>
                  <a:pt x="0" y="72450"/>
                </a:moveTo>
                <a:cubicBezTo>
                  <a:pt x="166370" y="29587"/>
                  <a:pt x="332740" y="-13275"/>
                  <a:pt x="441960" y="3870"/>
                </a:cubicBezTo>
                <a:cubicBezTo>
                  <a:pt x="551180" y="21015"/>
                  <a:pt x="549910" y="155635"/>
                  <a:pt x="655320" y="175320"/>
                </a:cubicBezTo>
                <a:cubicBezTo>
                  <a:pt x="760730" y="195005"/>
                  <a:pt x="989330" y="144840"/>
                  <a:pt x="1074420" y="121980"/>
                </a:cubicBezTo>
                <a:cubicBezTo>
                  <a:pt x="1159510" y="99120"/>
                  <a:pt x="1151255" y="48955"/>
                  <a:pt x="1165860" y="38160"/>
                </a:cubicBez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397" name="Group 3396"/>
          <p:cNvGrpSpPr/>
          <p:nvPr/>
        </p:nvGrpSpPr>
        <p:grpSpPr>
          <a:xfrm>
            <a:off x="9296861" y="10295842"/>
            <a:ext cx="2131352" cy="710961"/>
            <a:chOff x="2427044" y="4546954"/>
            <a:chExt cx="2131352" cy="710961"/>
          </a:xfrm>
        </p:grpSpPr>
        <p:grpSp>
          <p:nvGrpSpPr>
            <p:cNvPr id="3398" name="Group 3397"/>
            <p:cNvGrpSpPr/>
            <p:nvPr/>
          </p:nvGrpSpPr>
          <p:grpSpPr>
            <a:xfrm>
              <a:off x="2427044" y="4575820"/>
              <a:ext cx="669127" cy="669132"/>
              <a:chOff x="4664443" y="3476436"/>
              <a:chExt cx="513500" cy="513500"/>
            </a:xfrm>
          </p:grpSpPr>
          <p:sp>
            <p:nvSpPr>
              <p:cNvPr id="3401" name="Diamond 3400"/>
              <p:cNvSpPr/>
              <p:nvPr/>
            </p:nvSpPr>
            <p:spPr>
              <a:xfrm>
                <a:off x="4664443" y="3476436"/>
                <a:ext cx="513500" cy="513500"/>
              </a:xfrm>
              <a:prstGeom prst="diamond">
                <a:avLst/>
              </a:prstGeom>
              <a:solidFill>
                <a:srgbClr val="FF808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02" name="Freeform 3401"/>
              <p:cNvSpPr/>
              <p:nvPr/>
            </p:nvSpPr>
            <p:spPr>
              <a:xfrm>
                <a:off x="4781550" y="3589020"/>
                <a:ext cx="259080" cy="259080"/>
              </a:xfrm>
              <a:custGeom>
                <a:avLst/>
                <a:gdLst>
                  <a:gd name="connsiteX0" fmla="*/ 0 w 259080"/>
                  <a:gd name="connsiteY0" fmla="*/ 259080 h 259080"/>
                  <a:gd name="connsiteX1" fmla="*/ 259080 w 259080"/>
                  <a:gd name="connsiteY1" fmla="*/ 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080" h="259080">
                    <a:moveTo>
                      <a:pt x="0" y="259080"/>
                    </a:moveTo>
                    <a:lnTo>
                      <a:pt x="259080" y="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03" name="Freeform 3402"/>
              <p:cNvSpPr/>
              <p:nvPr/>
            </p:nvSpPr>
            <p:spPr>
              <a:xfrm>
                <a:off x="4796790" y="3600450"/>
                <a:ext cx="251460" cy="259080"/>
              </a:xfrm>
              <a:custGeom>
                <a:avLst/>
                <a:gdLst>
                  <a:gd name="connsiteX0" fmla="*/ 0 w 251460"/>
                  <a:gd name="connsiteY0" fmla="*/ 0 h 259080"/>
                  <a:gd name="connsiteX1" fmla="*/ 251460 w 251460"/>
                  <a:gd name="connsiteY1" fmla="*/ 259080 h 259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259080">
                    <a:moveTo>
                      <a:pt x="0" y="0"/>
                    </a:moveTo>
                    <a:lnTo>
                      <a:pt x="251460" y="25908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99" name="Rectangle 3398"/>
            <p:cNvSpPr/>
            <p:nvPr/>
          </p:nvSpPr>
          <p:spPr>
            <a:xfrm>
              <a:off x="3154552" y="4546954"/>
              <a:ext cx="711605" cy="710961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00" name="TextBox 3399"/>
            <p:cNvSpPr txBox="1"/>
            <p:nvPr/>
          </p:nvSpPr>
          <p:spPr>
            <a:xfrm>
              <a:off x="3121471" y="4576266"/>
              <a:ext cx="1436925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? </a:t>
              </a:r>
            </a:p>
          </p:txBody>
        </p:sp>
      </p:grpSp>
      <p:grpSp>
        <p:nvGrpSpPr>
          <p:cNvPr id="3363" name="Group 3362"/>
          <p:cNvGrpSpPr/>
          <p:nvPr/>
        </p:nvGrpSpPr>
        <p:grpSpPr>
          <a:xfrm>
            <a:off x="3827263" y="616532"/>
            <a:ext cx="2013186" cy="895975"/>
            <a:chOff x="24866339" y="10694040"/>
            <a:chExt cx="2013186" cy="895975"/>
          </a:xfrm>
        </p:grpSpPr>
        <p:grpSp>
          <p:nvGrpSpPr>
            <p:cNvPr id="3364" name="Group 3363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3410" name="Rectangle 3409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65" name="TextBox 3464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3365" name="Group 3364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3366" name="Rectangle 3365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67" name="Freeform 3366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68" name="Freeform 3367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69" name="Freeform 3368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404" name="Group 3403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3407" name="Rectangle 3406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08" name="Freeform 3407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409" name="Freeform 3408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405" name="Block Arc 3404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406" name="Block Arc 3405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466" name="Group 3465"/>
          <p:cNvGrpSpPr/>
          <p:nvPr/>
        </p:nvGrpSpPr>
        <p:grpSpPr>
          <a:xfrm>
            <a:off x="7780380" y="6033166"/>
            <a:ext cx="2170197" cy="910303"/>
            <a:chOff x="23825857" y="10329274"/>
            <a:chExt cx="2170197" cy="910303"/>
          </a:xfrm>
        </p:grpSpPr>
        <p:sp>
          <p:nvSpPr>
            <p:cNvPr id="3467" name="Rectangle 3466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68" name="TextBox 3467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2/501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539" name="Rectangle 3538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40" name="Freeform 3539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541" name="Group 3540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545" name="Rectangle 3544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46" name="Freeform 3545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47" name="Freeform 3546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542" name="Block Arc 3541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543" name="Block Arc 3542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544" name="Freeform 3543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48" name="Group 3547"/>
          <p:cNvGrpSpPr/>
          <p:nvPr/>
        </p:nvGrpSpPr>
        <p:grpSpPr>
          <a:xfrm>
            <a:off x="14664908" y="6521633"/>
            <a:ext cx="2079494" cy="911518"/>
            <a:chOff x="19723744" y="4074029"/>
            <a:chExt cx="2079494" cy="911518"/>
          </a:xfrm>
        </p:grpSpPr>
        <p:grpSp>
          <p:nvGrpSpPr>
            <p:cNvPr id="3549" name="Group 3548"/>
            <p:cNvGrpSpPr/>
            <p:nvPr/>
          </p:nvGrpSpPr>
          <p:grpSpPr>
            <a:xfrm>
              <a:off x="19723744" y="4074029"/>
              <a:ext cx="2079494" cy="911518"/>
              <a:chOff x="23825857" y="10329274"/>
              <a:chExt cx="2079494" cy="911518"/>
            </a:xfrm>
          </p:grpSpPr>
          <p:sp>
            <p:nvSpPr>
              <p:cNvPr id="3551" name="Rectangle 3550"/>
              <p:cNvSpPr/>
              <p:nvPr/>
            </p:nvSpPr>
            <p:spPr>
              <a:xfrm>
                <a:off x="24734202" y="10692040"/>
                <a:ext cx="1150047" cy="471624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52" name="TextBox 3551"/>
              <p:cNvSpPr txBox="1"/>
              <p:nvPr/>
            </p:nvSpPr>
            <p:spPr>
              <a:xfrm>
                <a:off x="24622915" y="10656017"/>
                <a:ext cx="1282436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1/327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53" name="Rectangle 3552"/>
              <p:cNvSpPr/>
              <p:nvPr/>
            </p:nvSpPr>
            <p:spPr>
              <a:xfrm>
                <a:off x="24114217" y="10329274"/>
                <a:ext cx="295771" cy="266432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54" name="Freeform 3553"/>
              <p:cNvSpPr/>
              <p:nvPr/>
            </p:nvSpPr>
            <p:spPr>
              <a:xfrm>
                <a:off x="24188176" y="10370444"/>
                <a:ext cx="0" cy="244813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555" name="Group 3554"/>
              <p:cNvGrpSpPr/>
              <p:nvPr/>
            </p:nvGrpSpPr>
            <p:grpSpPr>
              <a:xfrm>
                <a:off x="23825857" y="10602036"/>
                <a:ext cx="857861" cy="637541"/>
                <a:chOff x="7117556" y="3397089"/>
                <a:chExt cx="400524" cy="297659"/>
              </a:xfrm>
            </p:grpSpPr>
            <p:sp>
              <p:nvSpPr>
                <p:cNvPr id="3557" name="Rectangle 3556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58" name="Freeform 3557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59" name="Freeform 3558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556" name="Freeform 3555"/>
              <p:cNvSpPr/>
              <p:nvPr/>
            </p:nvSpPr>
            <p:spPr>
              <a:xfrm>
                <a:off x="24330400" y="10370444"/>
                <a:ext cx="0" cy="244813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550" name="Freeform 3549"/>
            <p:cNvSpPr/>
            <p:nvPr/>
          </p:nvSpPr>
          <p:spPr>
            <a:xfrm>
              <a:off x="19892010" y="4663440"/>
              <a:ext cx="544830" cy="3810"/>
            </a:xfrm>
            <a:custGeom>
              <a:avLst/>
              <a:gdLst>
                <a:gd name="connsiteX0" fmla="*/ 0 w 544830"/>
                <a:gd name="connsiteY0" fmla="*/ 0 h 3810"/>
                <a:gd name="connsiteX1" fmla="*/ 544830 w 544830"/>
                <a:gd name="connsiteY1" fmla="*/ 381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4830" h="3810">
                  <a:moveTo>
                    <a:pt x="0" y="0"/>
                  </a:moveTo>
                  <a:lnTo>
                    <a:pt x="544830" y="381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89" name="Group 3588"/>
          <p:cNvGrpSpPr/>
          <p:nvPr/>
        </p:nvGrpSpPr>
        <p:grpSpPr>
          <a:xfrm>
            <a:off x="12754851" y="7540728"/>
            <a:ext cx="2079494" cy="911518"/>
            <a:chOff x="19723744" y="4074029"/>
            <a:chExt cx="2079494" cy="911518"/>
          </a:xfrm>
        </p:grpSpPr>
        <p:grpSp>
          <p:nvGrpSpPr>
            <p:cNvPr id="3590" name="Group 3589"/>
            <p:cNvGrpSpPr/>
            <p:nvPr/>
          </p:nvGrpSpPr>
          <p:grpSpPr>
            <a:xfrm>
              <a:off x="19723744" y="4074029"/>
              <a:ext cx="2079494" cy="911518"/>
              <a:chOff x="23825857" y="10329274"/>
              <a:chExt cx="2079494" cy="911518"/>
            </a:xfrm>
          </p:grpSpPr>
          <p:sp>
            <p:nvSpPr>
              <p:cNvPr id="3592" name="Rectangle 3591"/>
              <p:cNvSpPr/>
              <p:nvPr/>
            </p:nvSpPr>
            <p:spPr>
              <a:xfrm>
                <a:off x="24734202" y="10692040"/>
                <a:ext cx="1150047" cy="471624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93" name="TextBox 3592"/>
              <p:cNvSpPr txBox="1"/>
              <p:nvPr/>
            </p:nvSpPr>
            <p:spPr>
              <a:xfrm>
                <a:off x="24622915" y="10656017"/>
                <a:ext cx="1282436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2/327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594" name="Rectangle 3593"/>
              <p:cNvSpPr/>
              <p:nvPr/>
            </p:nvSpPr>
            <p:spPr>
              <a:xfrm>
                <a:off x="24114217" y="10329274"/>
                <a:ext cx="295771" cy="266432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95" name="Freeform 3594"/>
              <p:cNvSpPr/>
              <p:nvPr/>
            </p:nvSpPr>
            <p:spPr>
              <a:xfrm>
                <a:off x="24188176" y="10370444"/>
                <a:ext cx="0" cy="244813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596" name="Group 3595"/>
              <p:cNvGrpSpPr/>
              <p:nvPr/>
            </p:nvGrpSpPr>
            <p:grpSpPr>
              <a:xfrm>
                <a:off x="23825857" y="10602036"/>
                <a:ext cx="857861" cy="637541"/>
                <a:chOff x="7117556" y="3397089"/>
                <a:chExt cx="400524" cy="297659"/>
              </a:xfrm>
            </p:grpSpPr>
            <p:sp>
              <p:nvSpPr>
                <p:cNvPr id="3598" name="Rectangle 3597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599" name="Freeform 3598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00" name="Freeform 3599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597" name="Freeform 3596"/>
              <p:cNvSpPr/>
              <p:nvPr/>
            </p:nvSpPr>
            <p:spPr>
              <a:xfrm>
                <a:off x="24330400" y="10370444"/>
                <a:ext cx="0" cy="244813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591" name="Freeform 3590"/>
            <p:cNvSpPr/>
            <p:nvPr/>
          </p:nvSpPr>
          <p:spPr>
            <a:xfrm>
              <a:off x="19892010" y="4663440"/>
              <a:ext cx="544830" cy="3810"/>
            </a:xfrm>
            <a:custGeom>
              <a:avLst/>
              <a:gdLst>
                <a:gd name="connsiteX0" fmla="*/ 0 w 544830"/>
                <a:gd name="connsiteY0" fmla="*/ 0 h 3810"/>
                <a:gd name="connsiteX1" fmla="*/ 544830 w 544830"/>
                <a:gd name="connsiteY1" fmla="*/ 381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4830" h="3810">
                  <a:moveTo>
                    <a:pt x="0" y="0"/>
                  </a:moveTo>
                  <a:lnTo>
                    <a:pt x="544830" y="381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01" name="Group 3600"/>
          <p:cNvGrpSpPr/>
          <p:nvPr/>
        </p:nvGrpSpPr>
        <p:grpSpPr>
          <a:xfrm>
            <a:off x="8751319" y="8272747"/>
            <a:ext cx="2117965" cy="1143203"/>
            <a:chOff x="23825857" y="10329274"/>
            <a:chExt cx="2117965" cy="1143203"/>
          </a:xfrm>
        </p:grpSpPr>
        <p:sp>
          <p:nvSpPr>
            <p:cNvPr id="3602" name="Rectangle 3601"/>
            <p:cNvSpPr/>
            <p:nvPr/>
          </p:nvSpPr>
          <p:spPr>
            <a:xfrm>
              <a:off x="24733288" y="10471315"/>
              <a:ext cx="1150047" cy="92202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3" name="TextBox 3602"/>
            <p:cNvSpPr txBox="1"/>
            <p:nvPr/>
          </p:nvSpPr>
          <p:spPr>
            <a:xfrm>
              <a:off x="24661386" y="10395259"/>
              <a:ext cx="1282436" cy="10772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(-)</a:t>
              </a:r>
            </a:p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1/501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04" name="Rectangle 3603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05" name="Freeform 3604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06" name="Group 3605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610" name="Rectangle 3609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1" name="Freeform 3610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2" name="Freeform 3611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607" name="Block Arc 3606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608" name="Block Arc 3607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609" name="Freeform 3608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464" name="TextBox 3463"/>
          <p:cNvSpPr txBox="1"/>
          <p:nvPr/>
        </p:nvSpPr>
        <p:spPr>
          <a:xfrm>
            <a:off x="9504550" y="7462758"/>
            <a:ext cx="2141728" cy="954107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/>
              <a:t>Dead Man’s Corner</a:t>
            </a:r>
          </a:p>
        </p:txBody>
      </p:sp>
      <p:grpSp>
        <p:nvGrpSpPr>
          <p:cNvPr id="3613" name="Group 3612"/>
          <p:cNvGrpSpPr/>
          <p:nvPr/>
        </p:nvGrpSpPr>
        <p:grpSpPr>
          <a:xfrm>
            <a:off x="8392206" y="4213343"/>
            <a:ext cx="2079494" cy="911518"/>
            <a:chOff x="19723744" y="4074029"/>
            <a:chExt cx="2079494" cy="911518"/>
          </a:xfrm>
        </p:grpSpPr>
        <p:grpSp>
          <p:nvGrpSpPr>
            <p:cNvPr id="3614" name="Group 3613"/>
            <p:cNvGrpSpPr/>
            <p:nvPr/>
          </p:nvGrpSpPr>
          <p:grpSpPr>
            <a:xfrm>
              <a:off x="19723744" y="4074029"/>
              <a:ext cx="2079494" cy="911518"/>
              <a:chOff x="23825857" y="10329274"/>
              <a:chExt cx="2079494" cy="911518"/>
            </a:xfrm>
          </p:grpSpPr>
          <p:sp>
            <p:nvSpPr>
              <p:cNvPr id="3616" name="Rectangle 3615"/>
              <p:cNvSpPr/>
              <p:nvPr/>
            </p:nvSpPr>
            <p:spPr>
              <a:xfrm>
                <a:off x="24734202" y="10692040"/>
                <a:ext cx="1150047" cy="471624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7" name="TextBox 3616"/>
              <p:cNvSpPr txBox="1"/>
              <p:nvPr/>
            </p:nvSpPr>
            <p:spPr>
              <a:xfrm>
                <a:off x="24622915" y="10656017"/>
                <a:ext cx="1282436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1-401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618" name="Rectangle 3617"/>
              <p:cNvSpPr/>
              <p:nvPr/>
            </p:nvSpPr>
            <p:spPr>
              <a:xfrm>
                <a:off x="24114217" y="10329274"/>
                <a:ext cx="295771" cy="266432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19" name="Freeform 3618"/>
              <p:cNvSpPr/>
              <p:nvPr/>
            </p:nvSpPr>
            <p:spPr>
              <a:xfrm>
                <a:off x="24188176" y="10370444"/>
                <a:ext cx="0" cy="244813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620" name="Group 3619"/>
              <p:cNvGrpSpPr/>
              <p:nvPr/>
            </p:nvGrpSpPr>
            <p:grpSpPr>
              <a:xfrm>
                <a:off x="23825857" y="10602036"/>
                <a:ext cx="857861" cy="637541"/>
                <a:chOff x="7117556" y="3397089"/>
                <a:chExt cx="400524" cy="297659"/>
              </a:xfrm>
            </p:grpSpPr>
            <p:sp>
              <p:nvSpPr>
                <p:cNvPr id="3622" name="Rectangle 3621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23" name="Freeform 3622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3624" name="Freeform 3623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621" name="Freeform 3620"/>
              <p:cNvSpPr/>
              <p:nvPr/>
            </p:nvSpPr>
            <p:spPr>
              <a:xfrm>
                <a:off x="24330400" y="10370444"/>
                <a:ext cx="0" cy="244813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615" name="Freeform 3614"/>
            <p:cNvSpPr/>
            <p:nvPr/>
          </p:nvSpPr>
          <p:spPr>
            <a:xfrm>
              <a:off x="19892010" y="4663440"/>
              <a:ext cx="544830" cy="3810"/>
            </a:xfrm>
            <a:custGeom>
              <a:avLst/>
              <a:gdLst>
                <a:gd name="connsiteX0" fmla="*/ 0 w 544830"/>
                <a:gd name="connsiteY0" fmla="*/ 0 h 3810"/>
                <a:gd name="connsiteX1" fmla="*/ 544830 w 544830"/>
                <a:gd name="connsiteY1" fmla="*/ 3810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4830" h="3810">
                  <a:moveTo>
                    <a:pt x="0" y="0"/>
                  </a:moveTo>
                  <a:lnTo>
                    <a:pt x="544830" y="381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25" name="Group 3624"/>
          <p:cNvGrpSpPr/>
          <p:nvPr/>
        </p:nvGrpSpPr>
        <p:grpSpPr>
          <a:xfrm>
            <a:off x="7912342" y="2972267"/>
            <a:ext cx="2170197" cy="910303"/>
            <a:chOff x="23825857" y="10329274"/>
            <a:chExt cx="2170197" cy="910303"/>
          </a:xfrm>
        </p:grpSpPr>
        <p:sp>
          <p:nvSpPr>
            <p:cNvPr id="3626" name="Rectangle 3625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7" name="TextBox 3626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3/501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28" name="Rectangle 3627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29" name="Freeform 3628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30" name="Group 3629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634" name="Rectangle 3633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35" name="Freeform 3634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36" name="Freeform 3635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631" name="Block Arc 3630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632" name="Block Arc 3631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633" name="Freeform 3632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37" name="Group 3636"/>
          <p:cNvGrpSpPr/>
          <p:nvPr/>
        </p:nvGrpSpPr>
        <p:grpSpPr>
          <a:xfrm>
            <a:off x="5815852" y="2187775"/>
            <a:ext cx="2170197" cy="910303"/>
            <a:chOff x="23825857" y="10329274"/>
            <a:chExt cx="2170197" cy="910303"/>
          </a:xfrm>
        </p:grpSpPr>
        <p:sp>
          <p:nvSpPr>
            <p:cNvPr id="3638" name="Rectangle 3637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39" name="TextBox 3638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1/506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40" name="Rectangle 3639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41" name="Freeform 3640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42" name="Group 3641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646" name="Rectangle 3645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47" name="Freeform 3646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48" name="Freeform 3647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643" name="Block Arc 3642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644" name="Block Arc 3643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645" name="Freeform 3644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49" name="Group 3648"/>
          <p:cNvGrpSpPr/>
          <p:nvPr/>
        </p:nvGrpSpPr>
        <p:grpSpPr>
          <a:xfrm>
            <a:off x="6907301" y="1545623"/>
            <a:ext cx="2170197" cy="910303"/>
            <a:chOff x="23825857" y="10329274"/>
            <a:chExt cx="2170197" cy="910303"/>
          </a:xfrm>
        </p:grpSpPr>
        <p:sp>
          <p:nvSpPr>
            <p:cNvPr id="3650" name="Rectangle 3649"/>
            <p:cNvSpPr/>
            <p:nvPr/>
          </p:nvSpPr>
          <p:spPr>
            <a:xfrm>
              <a:off x="24733288" y="10635917"/>
              <a:ext cx="1150047" cy="453080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1" name="TextBox 3650"/>
            <p:cNvSpPr txBox="1"/>
            <p:nvPr/>
          </p:nvSpPr>
          <p:spPr>
            <a:xfrm>
              <a:off x="24713618" y="10587699"/>
              <a:ext cx="1282436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2/506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652" name="Rectangle 3651"/>
            <p:cNvSpPr/>
            <p:nvPr/>
          </p:nvSpPr>
          <p:spPr>
            <a:xfrm>
              <a:off x="24114217" y="10329274"/>
              <a:ext cx="295771" cy="2664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53" name="Freeform 3652"/>
            <p:cNvSpPr/>
            <p:nvPr/>
          </p:nvSpPr>
          <p:spPr>
            <a:xfrm>
              <a:off x="24188176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654" name="Group 3653"/>
            <p:cNvGrpSpPr/>
            <p:nvPr/>
          </p:nvGrpSpPr>
          <p:grpSpPr>
            <a:xfrm>
              <a:off x="23825857" y="10602036"/>
              <a:ext cx="857861" cy="637541"/>
              <a:chOff x="7117556" y="3397089"/>
              <a:chExt cx="400524" cy="297659"/>
            </a:xfrm>
          </p:grpSpPr>
          <p:sp>
            <p:nvSpPr>
              <p:cNvPr id="3658" name="Rectangle 3657"/>
              <p:cNvSpPr/>
              <p:nvPr/>
            </p:nvSpPr>
            <p:spPr>
              <a:xfrm>
                <a:off x="7118355" y="3399141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59" name="Freeform 3658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60" name="Freeform 3659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655" name="Block Arc 3654"/>
            <p:cNvSpPr/>
            <p:nvPr/>
          </p:nvSpPr>
          <p:spPr>
            <a:xfrm>
              <a:off x="24118029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656" name="Block Arc 3655"/>
            <p:cNvSpPr/>
            <p:nvPr/>
          </p:nvSpPr>
          <p:spPr>
            <a:xfrm>
              <a:off x="24245535" y="11105486"/>
              <a:ext cx="153008" cy="120610"/>
            </a:xfrm>
            <a:prstGeom prst="blockArc">
              <a:avLst/>
            </a:prstGeom>
            <a:solidFill>
              <a:schemeClr val="tx1"/>
            </a:solidFill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3657" name="Freeform 3656"/>
            <p:cNvSpPr/>
            <p:nvPr/>
          </p:nvSpPr>
          <p:spPr>
            <a:xfrm>
              <a:off x="24330400" y="10370444"/>
              <a:ext cx="0" cy="244813"/>
            </a:xfrm>
            <a:custGeom>
              <a:avLst/>
              <a:gdLst>
                <a:gd name="connsiteX0" fmla="*/ 0 w 0"/>
                <a:gd name="connsiteY0" fmla="*/ 0 h 114300"/>
                <a:gd name="connsiteX1" fmla="*/ 0 w 0"/>
                <a:gd name="connsiteY1" fmla="*/ 11430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4300">
                  <a:moveTo>
                    <a:pt x="0" y="0"/>
                  </a:moveTo>
                  <a:lnTo>
                    <a:pt x="0" y="11430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307" name="Rectangle 3306"/>
          <p:cNvSpPr/>
          <p:nvPr/>
        </p:nvSpPr>
        <p:spPr>
          <a:xfrm rot="21419284">
            <a:off x="6004015" y="6853375"/>
            <a:ext cx="69633" cy="6611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08" name="TextBox 3307"/>
          <p:cNvSpPr txBox="1"/>
          <p:nvPr/>
        </p:nvSpPr>
        <p:spPr>
          <a:xfrm>
            <a:off x="5375857" y="4913406"/>
            <a:ext cx="1273897" cy="52322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/>
              <a:t>Farm</a:t>
            </a:r>
          </a:p>
        </p:txBody>
      </p:sp>
      <p:sp>
        <p:nvSpPr>
          <p:cNvPr id="3456" name="Freeform 3455"/>
          <p:cNvSpPr/>
          <p:nvPr/>
        </p:nvSpPr>
        <p:spPr>
          <a:xfrm>
            <a:off x="6008370" y="5436870"/>
            <a:ext cx="30480" cy="1253490"/>
          </a:xfrm>
          <a:custGeom>
            <a:avLst/>
            <a:gdLst>
              <a:gd name="connsiteX0" fmla="*/ 0 w 30480"/>
              <a:gd name="connsiteY0" fmla="*/ 0 h 1253490"/>
              <a:gd name="connsiteX1" fmla="*/ 30480 w 30480"/>
              <a:gd name="connsiteY1" fmla="*/ 1253490 h 1253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1253490">
                <a:moveTo>
                  <a:pt x="0" y="0"/>
                </a:moveTo>
                <a:lnTo>
                  <a:pt x="30480" y="1253490"/>
                </a:lnTo>
              </a:path>
            </a:pathLst>
          </a:custGeom>
          <a:noFill/>
          <a:ln w="57150">
            <a:solidFill>
              <a:srgbClr val="00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10" name="Freeform 3309"/>
          <p:cNvSpPr/>
          <p:nvPr/>
        </p:nvSpPr>
        <p:spPr>
          <a:xfrm>
            <a:off x="3114609" y="7112654"/>
            <a:ext cx="2327000" cy="3581035"/>
          </a:xfrm>
          <a:custGeom>
            <a:avLst/>
            <a:gdLst>
              <a:gd name="connsiteX0" fmla="*/ 2347883 w 2636641"/>
              <a:gd name="connsiteY0" fmla="*/ 0 h 5077326"/>
              <a:gd name="connsiteX1" fmla="*/ 182198 w 2636641"/>
              <a:gd name="connsiteY1" fmla="*/ 601579 h 5077326"/>
              <a:gd name="connsiteX2" fmla="*/ 398767 w 2636641"/>
              <a:gd name="connsiteY2" fmla="*/ 1756610 h 5077326"/>
              <a:gd name="connsiteX3" fmla="*/ 2636641 w 2636641"/>
              <a:gd name="connsiteY3" fmla="*/ 5077326 h 5077326"/>
              <a:gd name="connsiteX0" fmla="*/ 2058081 w 2617003"/>
              <a:gd name="connsiteY0" fmla="*/ 0 h 5181235"/>
              <a:gd name="connsiteX1" fmla="*/ 162560 w 2617003"/>
              <a:gd name="connsiteY1" fmla="*/ 705488 h 5181235"/>
              <a:gd name="connsiteX2" fmla="*/ 379129 w 2617003"/>
              <a:gd name="connsiteY2" fmla="*/ 1860519 h 5181235"/>
              <a:gd name="connsiteX3" fmla="*/ 2617003 w 2617003"/>
              <a:gd name="connsiteY3" fmla="*/ 5181235 h 5181235"/>
              <a:gd name="connsiteX0" fmla="*/ 1834697 w 2393619"/>
              <a:gd name="connsiteY0" fmla="*/ 0 h 5181235"/>
              <a:gd name="connsiteX1" fmla="*/ 521067 w 2393619"/>
              <a:gd name="connsiteY1" fmla="*/ 830179 h 5181235"/>
              <a:gd name="connsiteX2" fmla="*/ 155745 w 2393619"/>
              <a:gd name="connsiteY2" fmla="*/ 1860519 h 5181235"/>
              <a:gd name="connsiteX3" fmla="*/ 2393619 w 2393619"/>
              <a:gd name="connsiteY3" fmla="*/ 5181235 h 5181235"/>
              <a:gd name="connsiteX0" fmla="*/ 1338080 w 1897002"/>
              <a:gd name="connsiteY0" fmla="*/ 0 h 5181235"/>
              <a:gd name="connsiteX1" fmla="*/ 24450 w 1897002"/>
              <a:gd name="connsiteY1" fmla="*/ 830179 h 5181235"/>
              <a:gd name="connsiteX2" fmla="*/ 635873 w 1897002"/>
              <a:gd name="connsiteY2" fmla="*/ 1860519 h 5181235"/>
              <a:gd name="connsiteX3" fmla="*/ 1897002 w 1897002"/>
              <a:gd name="connsiteY3" fmla="*/ 5181235 h 5181235"/>
              <a:gd name="connsiteX0" fmla="*/ 1338080 w 2229511"/>
              <a:gd name="connsiteY0" fmla="*/ 0 h 3622599"/>
              <a:gd name="connsiteX1" fmla="*/ 24450 w 2229511"/>
              <a:gd name="connsiteY1" fmla="*/ 830179 h 3622599"/>
              <a:gd name="connsiteX2" fmla="*/ 635873 w 2229511"/>
              <a:gd name="connsiteY2" fmla="*/ 1860519 h 3622599"/>
              <a:gd name="connsiteX3" fmla="*/ 2229511 w 2229511"/>
              <a:gd name="connsiteY3" fmla="*/ 3622599 h 3622599"/>
              <a:gd name="connsiteX0" fmla="*/ 1338080 w 2333420"/>
              <a:gd name="connsiteY0" fmla="*/ 0 h 3581035"/>
              <a:gd name="connsiteX1" fmla="*/ 24450 w 2333420"/>
              <a:gd name="connsiteY1" fmla="*/ 830179 h 3581035"/>
              <a:gd name="connsiteX2" fmla="*/ 635873 w 2333420"/>
              <a:gd name="connsiteY2" fmla="*/ 1860519 h 3581035"/>
              <a:gd name="connsiteX3" fmla="*/ 2333420 w 2333420"/>
              <a:gd name="connsiteY3" fmla="*/ 3581035 h 3581035"/>
              <a:gd name="connsiteX0" fmla="*/ 1331660 w 2327000"/>
              <a:gd name="connsiteY0" fmla="*/ 0 h 3581035"/>
              <a:gd name="connsiteX1" fmla="*/ 18030 w 2327000"/>
              <a:gd name="connsiteY1" fmla="*/ 830179 h 3581035"/>
              <a:gd name="connsiteX2" fmla="*/ 629453 w 2327000"/>
              <a:gd name="connsiteY2" fmla="*/ 1860519 h 3581035"/>
              <a:gd name="connsiteX3" fmla="*/ 1395046 w 2327000"/>
              <a:gd name="connsiteY3" fmla="*/ 2717146 h 3581035"/>
              <a:gd name="connsiteX4" fmla="*/ 2327000 w 2327000"/>
              <a:gd name="connsiteY4" fmla="*/ 3581035 h 3581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27000" h="3581035">
                <a:moveTo>
                  <a:pt x="1331660" y="0"/>
                </a:moveTo>
                <a:cubicBezTo>
                  <a:pt x="411244" y="154405"/>
                  <a:pt x="135064" y="520093"/>
                  <a:pt x="18030" y="830179"/>
                </a:cubicBezTo>
                <a:cubicBezTo>
                  <a:pt x="-99004" y="1140265"/>
                  <a:pt x="382632" y="1559879"/>
                  <a:pt x="629453" y="1860519"/>
                </a:cubicBezTo>
                <a:cubicBezTo>
                  <a:pt x="876274" y="2161159"/>
                  <a:pt x="1112122" y="2430393"/>
                  <a:pt x="1395046" y="2717146"/>
                </a:cubicBezTo>
                <a:cubicBezTo>
                  <a:pt x="1677971" y="3003899"/>
                  <a:pt x="2188993" y="3423199"/>
                  <a:pt x="2327000" y="3581035"/>
                </a:cubicBezTo>
              </a:path>
            </a:pathLst>
          </a:custGeom>
          <a:noFill/>
          <a:ln w="139700">
            <a:solidFill>
              <a:srgbClr val="FF0000"/>
            </a:solidFill>
            <a:prstDash val="sysDot"/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9" name="TextBox 2878"/>
          <p:cNvSpPr txBox="1"/>
          <p:nvPr/>
        </p:nvSpPr>
        <p:spPr>
          <a:xfrm>
            <a:off x="2996989" y="9583767"/>
            <a:ext cx="2405210" cy="523220"/>
          </a:xfrm>
          <a:prstGeom prst="rect">
            <a:avLst/>
          </a:prstGeom>
          <a:solidFill>
            <a:srgbClr val="F0F2EA"/>
          </a:solidFill>
        </p:spPr>
        <p:txBody>
          <a:bodyPr wrap="none" rtlCol="0">
            <a:spAutoFit/>
          </a:bodyPr>
          <a:lstStyle/>
          <a:p>
            <a:r>
              <a:rPr lang="en-US" sz="2800" b="1" i="1" dirty="0"/>
              <a:t>Pont De </a:t>
            </a:r>
            <a:r>
              <a:rPr lang="en-US" sz="2800" b="1" i="1" dirty="0" err="1"/>
              <a:t>Douve</a:t>
            </a:r>
            <a:endParaRPr lang="en-US" sz="2800" b="1" i="1" dirty="0"/>
          </a:p>
        </p:txBody>
      </p:sp>
    </p:spTree>
    <p:extLst>
      <p:ext uri="{BB962C8B-B14F-4D97-AF65-F5344CB8AC3E}">
        <p14:creationId xmlns:p14="http://schemas.microsoft.com/office/powerpoint/2010/main" val="300333329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3204328" y="1753217"/>
            <a:ext cx="2151696" cy="1222408"/>
            <a:chOff x="3778974" y="1714575"/>
            <a:chExt cx="2151696" cy="1222408"/>
          </a:xfrm>
        </p:grpSpPr>
        <p:grpSp>
          <p:nvGrpSpPr>
            <p:cNvPr id="5" name="Group 4"/>
            <p:cNvGrpSpPr/>
            <p:nvPr/>
          </p:nvGrpSpPr>
          <p:grpSpPr>
            <a:xfrm>
              <a:off x="3778974" y="1714575"/>
              <a:ext cx="2151696" cy="1222408"/>
              <a:chOff x="1778000" y="978925"/>
              <a:chExt cx="2151696" cy="1222408"/>
            </a:xfrm>
          </p:grpSpPr>
          <p:sp>
            <p:nvSpPr>
              <p:cNvPr id="8" name="Rectangle 7"/>
              <p:cNvSpPr/>
              <p:nvPr/>
            </p:nvSpPr>
            <p:spPr>
              <a:xfrm>
                <a:off x="1786468" y="1381159"/>
                <a:ext cx="1024466" cy="804334"/>
              </a:xfrm>
              <a:prstGeom prst="rect">
                <a:avLst/>
              </a:prstGeom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" name="Freeform 8"/>
              <p:cNvSpPr/>
              <p:nvPr/>
            </p:nvSpPr>
            <p:spPr>
              <a:xfrm>
                <a:off x="1778000" y="1397000"/>
                <a:ext cx="1032933" cy="787400"/>
              </a:xfrm>
              <a:custGeom>
                <a:avLst/>
                <a:gdLst>
                  <a:gd name="connsiteX0" fmla="*/ 0 w 1032933"/>
                  <a:gd name="connsiteY0" fmla="*/ 787400 h 787400"/>
                  <a:gd name="connsiteX1" fmla="*/ 1032933 w 1032933"/>
                  <a:gd name="connsiteY1" fmla="*/ 0 h 787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2933" h="787400">
                    <a:moveTo>
                      <a:pt x="0" y="787400"/>
                    </a:moveTo>
                    <a:lnTo>
                      <a:pt x="1032933" y="0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" name="Freeform 9"/>
              <p:cNvSpPr/>
              <p:nvPr/>
            </p:nvSpPr>
            <p:spPr>
              <a:xfrm>
                <a:off x="1778000" y="1380066"/>
                <a:ext cx="1032933" cy="821267"/>
              </a:xfrm>
              <a:custGeom>
                <a:avLst/>
                <a:gdLst>
                  <a:gd name="connsiteX0" fmla="*/ 0 w 795867"/>
                  <a:gd name="connsiteY0" fmla="*/ 0 h 618067"/>
                  <a:gd name="connsiteX1" fmla="*/ 795867 w 795867"/>
                  <a:gd name="connsiteY1" fmla="*/ 618067 h 6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5867" h="618067">
                    <a:moveTo>
                      <a:pt x="0" y="0"/>
                    </a:moveTo>
                    <a:lnTo>
                      <a:pt x="795867" y="618067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" name="TextBox 10"/>
              <p:cNvSpPr txBox="1"/>
              <p:nvPr/>
            </p:nvSpPr>
            <p:spPr>
              <a:xfrm>
                <a:off x="1980759" y="978925"/>
                <a:ext cx="662361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8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XX</a:t>
                </a:r>
              </a:p>
            </p:txBody>
          </p:sp>
          <p:sp>
            <p:nvSpPr>
              <p:cNvPr id="12" name="TextBox 11"/>
              <p:cNvSpPr txBox="1"/>
              <p:nvPr/>
            </p:nvSpPr>
            <p:spPr>
              <a:xfrm>
                <a:off x="2802464" y="1554606"/>
                <a:ext cx="1127232" cy="54777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ts val="3400"/>
                  </a:lnSpc>
                </a:pPr>
                <a:r>
                  <a:rPr lang="en-US" sz="4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101</a:t>
                </a:r>
              </a:p>
            </p:txBody>
          </p:sp>
        </p:grpSp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4140299" y="2734455"/>
              <a:ext cx="158079" cy="55839"/>
            </a:xfrm>
            <a:custGeom>
              <a:avLst/>
              <a:gdLst>
                <a:gd name="T0" fmla="*/ 530 w 530"/>
                <a:gd name="T1" fmla="*/ 147 h 147"/>
                <a:gd name="T2" fmla="*/ 525 w 530"/>
                <a:gd name="T3" fmla="*/ 124 h 147"/>
                <a:gd name="T4" fmla="*/ 519 w 530"/>
                <a:gd name="T5" fmla="*/ 103 h 147"/>
                <a:gd name="T6" fmla="*/ 501 w 530"/>
                <a:gd name="T7" fmla="*/ 82 h 147"/>
                <a:gd name="T8" fmla="*/ 480 w 530"/>
                <a:gd name="T9" fmla="*/ 61 h 147"/>
                <a:gd name="T10" fmla="*/ 449 w 530"/>
                <a:gd name="T11" fmla="*/ 43 h 147"/>
                <a:gd name="T12" fmla="*/ 422 w 530"/>
                <a:gd name="T13" fmla="*/ 30 h 147"/>
                <a:gd name="T14" fmla="*/ 392 w 530"/>
                <a:gd name="T15" fmla="*/ 19 h 147"/>
                <a:gd name="T16" fmla="*/ 351 w 530"/>
                <a:gd name="T17" fmla="*/ 9 h 147"/>
                <a:gd name="T18" fmla="*/ 315 w 530"/>
                <a:gd name="T19" fmla="*/ 4 h 147"/>
                <a:gd name="T20" fmla="*/ 264 w 530"/>
                <a:gd name="T21" fmla="*/ 0 h 147"/>
                <a:gd name="T22" fmla="*/ 204 w 530"/>
                <a:gd name="T23" fmla="*/ 6 h 147"/>
                <a:gd name="T24" fmla="*/ 162 w 530"/>
                <a:gd name="T25" fmla="*/ 13 h 147"/>
                <a:gd name="T26" fmla="*/ 117 w 530"/>
                <a:gd name="T27" fmla="*/ 25 h 147"/>
                <a:gd name="T28" fmla="*/ 74 w 530"/>
                <a:gd name="T29" fmla="*/ 46 h 147"/>
                <a:gd name="T30" fmla="*/ 44 w 530"/>
                <a:gd name="T31" fmla="*/ 66 h 147"/>
                <a:gd name="T32" fmla="*/ 21 w 530"/>
                <a:gd name="T33" fmla="*/ 91 h 147"/>
                <a:gd name="T34" fmla="*/ 5 w 530"/>
                <a:gd name="T35" fmla="*/ 115 h 147"/>
                <a:gd name="T36" fmla="*/ 0 w 530"/>
                <a:gd name="T37" fmla="*/ 14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0" h="147">
                  <a:moveTo>
                    <a:pt x="530" y="147"/>
                  </a:moveTo>
                  <a:lnTo>
                    <a:pt x="525" y="124"/>
                  </a:lnTo>
                  <a:lnTo>
                    <a:pt x="519" y="103"/>
                  </a:lnTo>
                  <a:lnTo>
                    <a:pt x="501" y="82"/>
                  </a:lnTo>
                  <a:lnTo>
                    <a:pt x="480" y="61"/>
                  </a:lnTo>
                  <a:lnTo>
                    <a:pt x="449" y="43"/>
                  </a:lnTo>
                  <a:lnTo>
                    <a:pt x="422" y="30"/>
                  </a:lnTo>
                  <a:lnTo>
                    <a:pt x="392" y="19"/>
                  </a:lnTo>
                  <a:lnTo>
                    <a:pt x="351" y="9"/>
                  </a:lnTo>
                  <a:lnTo>
                    <a:pt x="315" y="4"/>
                  </a:lnTo>
                  <a:lnTo>
                    <a:pt x="264" y="0"/>
                  </a:lnTo>
                  <a:lnTo>
                    <a:pt x="204" y="6"/>
                  </a:lnTo>
                  <a:lnTo>
                    <a:pt x="162" y="13"/>
                  </a:lnTo>
                  <a:lnTo>
                    <a:pt x="117" y="25"/>
                  </a:lnTo>
                  <a:lnTo>
                    <a:pt x="74" y="46"/>
                  </a:lnTo>
                  <a:lnTo>
                    <a:pt x="44" y="66"/>
                  </a:lnTo>
                  <a:lnTo>
                    <a:pt x="21" y="91"/>
                  </a:lnTo>
                  <a:lnTo>
                    <a:pt x="5" y="115"/>
                  </a:lnTo>
                  <a:lnTo>
                    <a:pt x="0" y="145"/>
                  </a:lnTo>
                </a:path>
              </a:pathLst>
            </a:custGeom>
            <a:noFill/>
            <a:ln w="5715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defPPr>
                <a:defRPr lang="en-US"/>
              </a:defPPr>
              <a:lvl1pPr algn="l" rtl="0" eaLnBrk="0" fontAlgn="base" hangingPunct="0">
                <a:spcBef>
                  <a:spcPct val="20000"/>
                </a:spcBef>
                <a:spcAft>
                  <a:spcPct val="0"/>
                </a:spcAft>
                <a:buSzPct val="100000"/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20000"/>
                </a:spcBef>
                <a:spcAft>
                  <a:spcPct val="0"/>
                </a:spcAft>
                <a:buSzPct val="100000"/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20000"/>
                </a:spcBef>
                <a:spcAft>
                  <a:spcPct val="0"/>
                </a:spcAft>
                <a:buSzPct val="100000"/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20000"/>
                </a:spcBef>
                <a:spcAft>
                  <a:spcPct val="0"/>
                </a:spcAft>
                <a:buSzPct val="100000"/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20000"/>
                </a:spcBef>
                <a:spcAft>
                  <a:spcPct val="0"/>
                </a:spcAft>
                <a:buSzPct val="100000"/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  <p:sp>
          <p:nvSpPr>
            <p:cNvPr id="7" name="Freeform 6"/>
            <p:cNvSpPr>
              <a:spLocks/>
            </p:cNvSpPr>
            <p:nvPr/>
          </p:nvSpPr>
          <p:spPr bwMode="auto">
            <a:xfrm>
              <a:off x="4296781" y="2734455"/>
              <a:ext cx="158079" cy="55839"/>
            </a:xfrm>
            <a:custGeom>
              <a:avLst/>
              <a:gdLst>
                <a:gd name="T0" fmla="*/ 530 w 530"/>
                <a:gd name="T1" fmla="*/ 147 h 147"/>
                <a:gd name="T2" fmla="*/ 525 w 530"/>
                <a:gd name="T3" fmla="*/ 124 h 147"/>
                <a:gd name="T4" fmla="*/ 519 w 530"/>
                <a:gd name="T5" fmla="*/ 103 h 147"/>
                <a:gd name="T6" fmla="*/ 501 w 530"/>
                <a:gd name="T7" fmla="*/ 82 h 147"/>
                <a:gd name="T8" fmla="*/ 480 w 530"/>
                <a:gd name="T9" fmla="*/ 61 h 147"/>
                <a:gd name="T10" fmla="*/ 449 w 530"/>
                <a:gd name="T11" fmla="*/ 43 h 147"/>
                <a:gd name="T12" fmla="*/ 422 w 530"/>
                <a:gd name="T13" fmla="*/ 30 h 147"/>
                <a:gd name="T14" fmla="*/ 392 w 530"/>
                <a:gd name="T15" fmla="*/ 19 h 147"/>
                <a:gd name="T16" fmla="*/ 351 w 530"/>
                <a:gd name="T17" fmla="*/ 9 h 147"/>
                <a:gd name="T18" fmla="*/ 315 w 530"/>
                <a:gd name="T19" fmla="*/ 4 h 147"/>
                <a:gd name="T20" fmla="*/ 264 w 530"/>
                <a:gd name="T21" fmla="*/ 0 h 147"/>
                <a:gd name="T22" fmla="*/ 204 w 530"/>
                <a:gd name="T23" fmla="*/ 6 h 147"/>
                <a:gd name="T24" fmla="*/ 162 w 530"/>
                <a:gd name="T25" fmla="*/ 13 h 147"/>
                <a:gd name="T26" fmla="*/ 117 w 530"/>
                <a:gd name="T27" fmla="*/ 25 h 147"/>
                <a:gd name="T28" fmla="*/ 74 w 530"/>
                <a:gd name="T29" fmla="*/ 46 h 147"/>
                <a:gd name="T30" fmla="*/ 44 w 530"/>
                <a:gd name="T31" fmla="*/ 66 h 147"/>
                <a:gd name="T32" fmla="*/ 21 w 530"/>
                <a:gd name="T33" fmla="*/ 91 h 147"/>
                <a:gd name="T34" fmla="*/ 5 w 530"/>
                <a:gd name="T35" fmla="*/ 115 h 147"/>
                <a:gd name="T36" fmla="*/ 0 w 530"/>
                <a:gd name="T37" fmla="*/ 14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30" h="147">
                  <a:moveTo>
                    <a:pt x="530" y="147"/>
                  </a:moveTo>
                  <a:lnTo>
                    <a:pt x="525" y="124"/>
                  </a:lnTo>
                  <a:lnTo>
                    <a:pt x="519" y="103"/>
                  </a:lnTo>
                  <a:lnTo>
                    <a:pt x="501" y="82"/>
                  </a:lnTo>
                  <a:lnTo>
                    <a:pt x="480" y="61"/>
                  </a:lnTo>
                  <a:lnTo>
                    <a:pt x="449" y="43"/>
                  </a:lnTo>
                  <a:lnTo>
                    <a:pt x="422" y="30"/>
                  </a:lnTo>
                  <a:lnTo>
                    <a:pt x="392" y="19"/>
                  </a:lnTo>
                  <a:lnTo>
                    <a:pt x="351" y="9"/>
                  </a:lnTo>
                  <a:lnTo>
                    <a:pt x="315" y="4"/>
                  </a:lnTo>
                  <a:lnTo>
                    <a:pt x="264" y="0"/>
                  </a:lnTo>
                  <a:lnTo>
                    <a:pt x="204" y="6"/>
                  </a:lnTo>
                  <a:lnTo>
                    <a:pt x="162" y="13"/>
                  </a:lnTo>
                  <a:lnTo>
                    <a:pt x="117" y="25"/>
                  </a:lnTo>
                  <a:lnTo>
                    <a:pt x="74" y="46"/>
                  </a:lnTo>
                  <a:lnTo>
                    <a:pt x="44" y="66"/>
                  </a:lnTo>
                  <a:lnTo>
                    <a:pt x="21" y="91"/>
                  </a:lnTo>
                  <a:lnTo>
                    <a:pt x="5" y="115"/>
                  </a:lnTo>
                  <a:lnTo>
                    <a:pt x="0" y="145"/>
                  </a:lnTo>
                </a:path>
              </a:pathLst>
            </a:custGeom>
            <a:noFill/>
            <a:ln w="57150" cap="rnd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>
              <a:defPPr>
                <a:defRPr lang="en-US"/>
              </a:defPPr>
              <a:lvl1pPr algn="l" rtl="0" eaLnBrk="0" fontAlgn="base" hangingPunct="0">
                <a:spcBef>
                  <a:spcPct val="20000"/>
                </a:spcBef>
                <a:spcAft>
                  <a:spcPct val="0"/>
                </a:spcAft>
                <a:buSzPct val="100000"/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1pPr>
              <a:lvl2pPr marL="457200" algn="l" rtl="0" eaLnBrk="0" fontAlgn="base" hangingPunct="0">
                <a:spcBef>
                  <a:spcPct val="20000"/>
                </a:spcBef>
                <a:spcAft>
                  <a:spcPct val="0"/>
                </a:spcAft>
                <a:buSzPct val="100000"/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2pPr>
              <a:lvl3pPr marL="914400" algn="l" rtl="0" eaLnBrk="0" fontAlgn="base" hangingPunct="0">
                <a:spcBef>
                  <a:spcPct val="20000"/>
                </a:spcBef>
                <a:spcAft>
                  <a:spcPct val="0"/>
                </a:spcAft>
                <a:buSzPct val="100000"/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3pPr>
              <a:lvl4pPr marL="1371600" algn="l" rtl="0" eaLnBrk="0" fontAlgn="base" hangingPunct="0">
                <a:spcBef>
                  <a:spcPct val="20000"/>
                </a:spcBef>
                <a:spcAft>
                  <a:spcPct val="0"/>
                </a:spcAft>
                <a:buSzPct val="100000"/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4pPr>
              <a:lvl5pPr marL="1828800" algn="l" rtl="0" eaLnBrk="0" fontAlgn="base" hangingPunct="0">
                <a:spcBef>
                  <a:spcPct val="20000"/>
                </a:spcBef>
                <a:spcAft>
                  <a:spcPct val="0"/>
                </a:spcAft>
                <a:buSzPct val="100000"/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2000" kern="1200">
                  <a:solidFill>
                    <a:schemeClr val="tx1"/>
                  </a:solidFill>
                  <a:latin typeface="Arial" panose="020B0604020202020204" pitchFamily="34" charset="0"/>
                  <a:ea typeface="+mn-ea"/>
                  <a:cs typeface="+mn-cs"/>
                </a:defRPr>
              </a:lvl9pPr>
            </a:lstStyle>
            <a:p>
              <a:endParaRPr lang="en-US"/>
            </a:p>
          </p:txBody>
        </p:sp>
      </p:grpSp>
      <p:sp>
        <p:nvSpPr>
          <p:cNvPr id="13" name="TextBox 12"/>
          <p:cNvSpPr txBox="1"/>
          <p:nvPr/>
        </p:nvSpPr>
        <p:spPr>
          <a:xfrm>
            <a:off x="4582127" y="780816"/>
            <a:ext cx="17812184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>
                <a:latin typeface="Arial" panose="020B0604020202020204" pitchFamily="34" charset="0"/>
                <a:cs typeface="Arial" panose="020B0604020202020204" pitchFamily="34" charset="0"/>
              </a:rPr>
              <a:t>101st Airborne Division Verses 6</a:t>
            </a:r>
            <a:r>
              <a:rPr lang="en-US" sz="4800" b="1" baseline="30000" dirty="0">
                <a:latin typeface="Arial" panose="020B0604020202020204" pitchFamily="34" charset="0"/>
                <a:cs typeface="Arial" panose="020B0604020202020204" pitchFamily="34" charset="0"/>
              </a:rPr>
              <a:t>th</a:t>
            </a:r>
            <a:r>
              <a:rPr lang="en-US" sz="48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4800" b="1" dirty="0" err="1">
                <a:latin typeface="Arial" panose="020B0604020202020204" pitchFamily="34" charset="0"/>
                <a:cs typeface="Arial" panose="020B0604020202020204" pitchFamily="34" charset="0"/>
              </a:rPr>
              <a:t>Fallschirmjäger</a:t>
            </a:r>
            <a:r>
              <a:rPr lang="en-US" sz="4800" b="1" dirty="0">
                <a:latin typeface="Arial" panose="020B0604020202020204" pitchFamily="34" charset="0"/>
                <a:cs typeface="Arial" panose="020B0604020202020204" pitchFamily="34" charset="0"/>
              </a:rPr>
              <a:t> Regiment</a:t>
            </a:r>
          </a:p>
        </p:txBody>
      </p:sp>
      <p:cxnSp>
        <p:nvCxnSpPr>
          <p:cNvPr id="16" name="Straight Connector 15"/>
          <p:cNvCxnSpPr>
            <a:stCxn id="8" idx="2"/>
          </p:cNvCxnSpPr>
          <p:nvPr/>
        </p:nvCxnSpPr>
        <p:spPr>
          <a:xfrm>
            <a:off x="13725029" y="2959785"/>
            <a:ext cx="13238" cy="1064703"/>
          </a:xfrm>
          <a:prstGeom prst="line">
            <a:avLst/>
          </a:prstGeom>
          <a:ln w="635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" name="Group 16"/>
          <p:cNvGrpSpPr/>
          <p:nvPr/>
        </p:nvGrpSpPr>
        <p:grpSpPr>
          <a:xfrm>
            <a:off x="12788208" y="4245999"/>
            <a:ext cx="2151696" cy="1222408"/>
            <a:chOff x="3990288" y="8035835"/>
            <a:chExt cx="2151696" cy="1222408"/>
          </a:xfrm>
        </p:grpSpPr>
        <p:grpSp>
          <p:nvGrpSpPr>
            <p:cNvPr id="18" name="Group 17"/>
            <p:cNvGrpSpPr/>
            <p:nvPr/>
          </p:nvGrpSpPr>
          <p:grpSpPr>
            <a:xfrm>
              <a:off x="3990288" y="8035835"/>
              <a:ext cx="2151696" cy="1222408"/>
              <a:chOff x="1778000" y="978925"/>
              <a:chExt cx="2151696" cy="1222408"/>
            </a:xfrm>
          </p:grpSpPr>
          <p:sp>
            <p:nvSpPr>
              <p:cNvPr id="20" name="Rectangle 19"/>
              <p:cNvSpPr/>
              <p:nvPr/>
            </p:nvSpPr>
            <p:spPr>
              <a:xfrm>
                <a:off x="1786468" y="1388533"/>
                <a:ext cx="1024466" cy="804334"/>
              </a:xfrm>
              <a:prstGeom prst="rect">
                <a:avLst/>
              </a:prstGeom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" name="Freeform 20"/>
              <p:cNvSpPr/>
              <p:nvPr/>
            </p:nvSpPr>
            <p:spPr>
              <a:xfrm>
                <a:off x="1778000" y="1397000"/>
                <a:ext cx="1032933" cy="787400"/>
              </a:xfrm>
              <a:custGeom>
                <a:avLst/>
                <a:gdLst>
                  <a:gd name="connsiteX0" fmla="*/ 0 w 1032933"/>
                  <a:gd name="connsiteY0" fmla="*/ 787400 h 787400"/>
                  <a:gd name="connsiteX1" fmla="*/ 1032933 w 1032933"/>
                  <a:gd name="connsiteY1" fmla="*/ 0 h 787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2933" h="787400">
                    <a:moveTo>
                      <a:pt x="0" y="787400"/>
                    </a:moveTo>
                    <a:lnTo>
                      <a:pt x="1032933" y="0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Freeform 21"/>
              <p:cNvSpPr/>
              <p:nvPr/>
            </p:nvSpPr>
            <p:spPr>
              <a:xfrm>
                <a:off x="1778000" y="1380066"/>
                <a:ext cx="1032933" cy="821267"/>
              </a:xfrm>
              <a:custGeom>
                <a:avLst/>
                <a:gdLst>
                  <a:gd name="connsiteX0" fmla="*/ 0 w 795867"/>
                  <a:gd name="connsiteY0" fmla="*/ 0 h 618067"/>
                  <a:gd name="connsiteX1" fmla="*/ 795867 w 795867"/>
                  <a:gd name="connsiteY1" fmla="*/ 618067 h 6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5867" h="618067">
                    <a:moveTo>
                      <a:pt x="0" y="0"/>
                    </a:moveTo>
                    <a:lnTo>
                      <a:pt x="795867" y="618067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3" name="TextBox 22"/>
              <p:cNvSpPr txBox="1"/>
              <p:nvPr/>
            </p:nvSpPr>
            <p:spPr>
              <a:xfrm>
                <a:off x="1980154" y="978925"/>
                <a:ext cx="681597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8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I </a:t>
                </a:r>
                <a:r>
                  <a:rPr lang="en-US" sz="2800" b="1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I</a:t>
                </a:r>
                <a:r>
                  <a:rPr lang="en-US" sz="28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 </a:t>
                </a:r>
                <a:r>
                  <a:rPr lang="en-US" sz="2800" b="1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I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" name="TextBox 23"/>
              <p:cNvSpPr txBox="1"/>
              <p:nvPr/>
            </p:nvSpPr>
            <p:spPr>
              <a:xfrm>
                <a:off x="2802464" y="1554606"/>
                <a:ext cx="1127232" cy="54777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ts val="3400"/>
                  </a:lnSpc>
                </a:pPr>
                <a:r>
                  <a:rPr lang="en-US" sz="4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327</a:t>
                </a:r>
              </a:p>
            </p:txBody>
          </p:sp>
        </p:grpSp>
        <p:cxnSp>
          <p:nvCxnSpPr>
            <p:cNvPr id="19" name="Straight Connector 18"/>
            <p:cNvCxnSpPr/>
            <p:nvPr/>
          </p:nvCxnSpPr>
          <p:spPr>
            <a:xfrm>
              <a:off x="4229100" y="8845790"/>
              <a:ext cx="569942" cy="0"/>
            </a:xfrm>
            <a:prstGeom prst="line">
              <a:avLst/>
            </a:prstGeom>
            <a:ln w="762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5" name="Group 44"/>
          <p:cNvGrpSpPr/>
          <p:nvPr/>
        </p:nvGrpSpPr>
        <p:grpSpPr>
          <a:xfrm>
            <a:off x="9771370" y="4245999"/>
            <a:ext cx="2151696" cy="1222408"/>
            <a:chOff x="3990288" y="6572967"/>
            <a:chExt cx="2151696" cy="1222408"/>
          </a:xfrm>
        </p:grpSpPr>
        <p:grpSp>
          <p:nvGrpSpPr>
            <p:cNvPr id="46" name="Group 45"/>
            <p:cNvGrpSpPr/>
            <p:nvPr/>
          </p:nvGrpSpPr>
          <p:grpSpPr>
            <a:xfrm>
              <a:off x="3990288" y="6572967"/>
              <a:ext cx="2151696" cy="1222408"/>
              <a:chOff x="1778000" y="978925"/>
              <a:chExt cx="2151696" cy="1222408"/>
            </a:xfrm>
          </p:grpSpPr>
          <p:sp>
            <p:nvSpPr>
              <p:cNvPr id="50" name="Rectangle 49"/>
              <p:cNvSpPr/>
              <p:nvPr/>
            </p:nvSpPr>
            <p:spPr>
              <a:xfrm>
                <a:off x="1786468" y="1388533"/>
                <a:ext cx="1024466" cy="804334"/>
              </a:xfrm>
              <a:prstGeom prst="rect">
                <a:avLst/>
              </a:prstGeom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1" name="Freeform 50"/>
              <p:cNvSpPr/>
              <p:nvPr/>
            </p:nvSpPr>
            <p:spPr>
              <a:xfrm>
                <a:off x="1778000" y="1397000"/>
                <a:ext cx="1032933" cy="787400"/>
              </a:xfrm>
              <a:custGeom>
                <a:avLst/>
                <a:gdLst>
                  <a:gd name="connsiteX0" fmla="*/ 0 w 1032933"/>
                  <a:gd name="connsiteY0" fmla="*/ 787400 h 787400"/>
                  <a:gd name="connsiteX1" fmla="*/ 1032933 w 1032933"/>
                  <a:gd name="connsiteY1" fmla="*/ 0 h 787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2933" h="787400">
                    <a:moveTo>
                      <a:pt x="0" y="787400"/>
                    </a:moveTo>
                    <a:lnTo>
                      <a:pt x="1032933" y="0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2" name="Freeform 51"/>
              <p:cNvSpPr/>
              <p:nvPr/>
            </p:nvSpPr>
            <p:spPr>
              <a:xfrm>
                <a:off x="1778000" y="1380066"/>
                <a:ext cx="1032933" cy="821267"/>
              </a:xfrm>
              <a:custGeom>
                <a:avLst/>
                <a:gdLst>
                  <a:gd name="connsiteX0" fmla="*/ 0 w 795867"/>
                  <a:gd name="connsiteY0" fmla="*/ 0 h 618067"/>
                  <a:gd name="connsiteX1" fmla="*/ 795867 w 795867"/>
                  <a:gd name="connsiteY1" fmla="*/ 618067 h 6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5867" h="618067">
                    <a:moveTo>
                      <a:pt x="0" y="0"/>
                    </a:moveTo>
                    <a:lnTo>
                      <a:pt x="795867" y="618067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3" name="TextBox 52"/>
              <p:cNvSpPr txBox="1"/>
              <p:nvPr/>
            </p:nvSpPr>
            <p:spPr>
              <a:xfrm>
                <a:off x="1980154" y="978925"/>
                <a:ext cx="681597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8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I </a:t>
                </a:r>
                <a:r>
                  <a:rPr lang="en-US" sz="2800" b="1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I</a:t>
                </a:r>
                <a:r>
                  <a:rPr lang="en-US" sz="28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 </a:t>
                </a:r>
                <a:r>
                  <a:rPr lang="en-US" sz="2800" b="1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I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" name="TextBox 53"/>
              <p:cNvSpPr txBox="1"/>
              <p:nvPr/>
            </p:nvSpPr>
            <p:spPr>
              <a:xfrm>
                <a:off x="2802464" y="1554606"/>
                <a:ext cx="1127232" cy="54777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ts val="3400"/>
                  </a:lnSpc>
                </a:pPr>
                <a:r>
                  <a:rPr lang="en-US" sz="4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47" name="Group 46"/>
            <p:cNvGrpSpPr/>
            <p:nvPr/>
          </p:nvGrpSpPr>
          <p:grpSpPr>
            <a:xfrm>
              <a:off x="4352432" y="7595518"/>
              <a:ext cx="311603" cy="57551"/>
              <a:chOff x="5616109" y="3572268"/>
              <a:chExt cx="311603" cy="57551"/>
            </a:xfrm>
          </p:grpSpPr>
          <p:sp>
            <p:nvSpPr>
              <p:cNvPr id="48" name="Freeform 47"/>
              <p:cNvSpPr>
                <a:spLocks/>
              </p:cNvSpPr>
              <p:nvPr/>
            </p:nvSpPr>
            <p:spPr bwMode="auto">
              <a:xfrm>
                <a:off x="5616109" y="3573980"/>
                <a:ext cx="158079" cy="55839"/>
              </a:xfrm>
              <a:custGeom>
                <a:avLst/>
                <a:gdLst>
                  <a:gd name="T0" fmla="*/ 530 w 530"/>
                  <a:gd name="T1" fmla="*/ 147 h 147"/>
                  <a:gd name="T2" fmla="*/ 525 w 530"/>
                  <a:gd name="T3" fmla="*/ 124 h 147"/>
                  <a:gd name="T4" fmla="*/ 519 w 530"/>
                  <a:gd name="T5" fmla="*/ 103 h 147"/>
                  <a:gd name="T6" fmla="*/ 501 w 530"/>
                  <a:gd name="T7" fmla="*/ 82 h 147"/>
                  <a:gd name="T8" fmla="*/ 480 w 530"/>
                  <a:gd name="T9" fmla="*/ 61 h 147"/>
                  <a:gd name="T10" fmla="*/ 449 w 530"/>
                  <a:gd name="T11" fmla="*/ 43 h 147"/>
                  <a:gd name="T12" fmla="*/ 422 w 530"/>
                  <a:gd name="T13" fmla="*/ 30 h 147"/>
                  <a:gd name="T14" fmla="*/ 392 w 530"/>
                  <a:gd name="T15" fmla="*/ 19 h 147"/>
                  <a:gd name="T16" fmla="*/ 351 w 530"/>
                  <a:gd name="T17" fmla="*/ 9 h 147"/>
                  <a:gd name="T18" fmla="*/ 315 w 530"/>
                  <a:gd name="T19" fmla="*/ 4 h 147"/>
                  <a:gd name="T20" fmla="*/ 264 w 530"/>
                  <a:gd name="T21" fmla="*/ 0 h 147"/>
                  <a:gd name="T22" fmla="*/ 204 w 530"/>
                  <a:gd name="T23" fmla="*/ 6 h 147"/>
                  <a:gd name="T24" fmla="*/ 162 w 530"/>
                  <a:gd name="T25" fmla="*/ 13 h 147"/>
                  <a:gd name="T26" fmla="*/ 117 w 530"/>
                  <a:gd name="T27" fmla="*/ 25 h 147"/>
                  <a:gd name="T28" fmla="*/ 74 w 530"/>
                  <a:gd name="T29" fmla="*/ 46 h 147"/>
                  <a:gd name="T30" fmla="*/ 44 w 530"/>
                  <a:gd name="T31" fmla="*/ 66 h 147"/>
                  <a:gd name="T32" fmla="*/ 21 w 530"/>
                  <a:gd name="T33" fmla="*/ 91 h 147"/>
                  <a:gd name="T34" fmla="*/ 5 w 530"/>
                  <a:gd name="T35" fmla="*/ 115 h 147"/>
                  <a:gd name="T36" fmla="*/ 0 w 530"/>
                  <a:gd name="T37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30" h="147">
                    <a:moveTo>
                      <a:pt x="530" y="147"/>
                    </a:moveTo>
                    <a:lnTo>
                      <a:pt x="525" y="124"/>
                    </a:lnTo>
                    <a:lnTo>
                      <a:pt x="519" y="103"/>
                    </a:lnTo>
                    <a:lnTo>
                      <a:pt x="501" y="82"/>
                    </a:lnTo>
                    <a:lnTo>
                      <a:pt x="480" y="61"/>
                    </a:lnTo>
                    <a:lnTo>
                      <a:pt x="449" y="43"/>
                    </a:lnTo>
                    <a:lnTo>
                      <a:pt x="422" y="30"/>
                    </a:lnTo>
                    <a:lnTo>
                      <a:pt x="392" y="19"/>
                    </a:lnTo>
                    <a:lnTo>
                      <a:pt x="351" y="9"/>
                    </a:lnTo>
                    <a:lnTo>
                      <a:pt x="315" y="4"/>
                    </a:lnTo>
                    <a:lnTo>
                      <a:pt x="264" y="0"/>
                    </a:lnTo>
                    <a:lnTo>
                      <a:pt x="204" y="6"/>
                    </a:lnTo>
                    <a:lnTo>
                      <a:pt x="162" y="13"/>
                    </a:lnTo>
                    <a:lnTo>
                      <a:pt x="117" y="25"/>
                    </a:lnTo>
                    <a:lnTo>
                      <a:pt x="74" y="46"/>
                    </a:lnTo>
                    <a:lnTo>
                      <a:pt x="44" y="66"/>
                    </a:lnTo>
                    <a:lnTo>
                      <a:pt x="21" y="91"/>
                    </a:lnTo>
                    <a:lnTo>
                      <a:pt x="5" y="115"/>
                    </a:lnTo>
                    <a:lnTo>
                      <a:pt x="0" y="145"/>
                    </a:lnTo>
                  </a:path>
                </a:pathLst>
              </a:custGeom>
              <a:noFill/>
              <a:ln w="5715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49" name="Freeform 48"/>
              <p:cNvSpPr>
                <a:spLocks/>
              </p:cNvSpPr>
              <p:nvPr/>
            </p:nvSpPr>
            <p:spPr bwMode="auto">
              <a:xfrm>
                <a:off x="5769633" y="3572268"/>
                <a:ext cx="158079" cy="55839"/>
              </a:xfrm>
              <a:custGeom>
                <a:avLst/>
                <a:gdLst>
                  <a:gd name="T0" fmla="*/ 530 w 530"/>
                  <a:gd name="T1" fmla="*/ 147 h 147"/>
                  <a:gd name="T2" fmla="*/ 525 w 530"/>
                  <a:gd name="T3" fmla="*/ 124 h 147"/>
                  <a:gd name="T4" fmla="*/ 519 w 530"/>
                  <a:gd name="T5" fmla="*/ 103 h 147"/>
                  <a:gd name="T6" fmla="*/ 501 w 530"/>
                  <a:gd name="T7" fmla="*/ 82 h 147"/>
                  <a:gd name="T8" fmla="*/ 480 w 530"/>
                  <a:gd name="T9" fmla="*/ 61 h 147"/>
                  <a:gd name="T10" fmla="*/ 449 w 530"/>
                  <a:gd name="T11" fmla="*/ 43 h 147"/>
                  <a:gd name="T12" fmla="*/ 422 w 530"/>
                  <a:gd name="T13" fmla="*/ 30 h 147"/>
                  <a:gd name="T14" fmla="*/ 392 w 530"/>
                  <a:gd name="T15" fmla="*/ 19 h 147"/>
                  <a:gd name="T16" fmla="*/ 351 w 530"/>
                  <a:gd name="T17" fmla="*/ 9 h 147"/>
                  <a:gd name="T18" fmla="*/ 315 w 530"/>
                  <a:gd name="T19" fmla="*/ 4 h 147"/>
                  <a:gd name="T20" fmla="*/ 264 w 530"/>
                  <a:gd name="T21" fmla="*/ 0 h 147"/>
                  <a:gd name="T22" fmla="*/ 204 w 530"/>
                  <a:gd name="T23" fmla="*/ 6 h 147"/>
                  <a:gd name="T24" fmla="*/ 162 w 530"/>
                  <a:gd name="T25" fmla="*/ 13 h 147"/>
                  <a:gd name="T26" fmla="*/ 117 w 530"/>
                  <a:gd name="T27" fmla="*/ 25 h 147"/>
                  <a:gd name="T28" fmla="*/ 74 w 530"/>
                  <a:gd name="T29" fmla="*/ 46 h 147"/>
                  <a:gd name="T30" fmla="*/ 44 w 530"/>
                  <a:gd name="T31" fmla="*/ 66 h 147"/>
                  <a:gd name="T32" fmla="*/ 21 w 530"/>
                  <a:gd name="T33" fmla="*/ 91 h 147"/>
                  <a:gd name="T34" fmla="*/ 5 w 530"/>
                  <a:gd name="T35" fmla="*/ 115 h 147"/>
                  <a:gd name="T36" fmla="*/ 0 w 530"/>
                  <a:gd name="T37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30" h="147">
                    <a:moveTo>
                      <a:pt x="530" y="147"/>
                    </a:moveTo>
                    <a:lnTo>
                      <a:pt x="525" y="124"/>
                    </a:lnTo>
                    <a:lnTo>
                      <a:pt x="519" y="103"/>
                    </a:lnTo>
                    <a:lnTo>
                      <a:pt x="501" y="82"/>
                    </a:lnTo>
                    <a:lnTo>
                      <a:pt x="480" y="61"/>
                    </a:lnTo>
                    <a:lnTo>
                      <a:pt x="449" y="43"/>
                    </a:lnTo>
                    <a:lnTo>
                      <a:pt x="422" y="30"/>
                    </a:lnTo>
                    <a:lnTo>
                      <a:pt x="392" y="19"/>
                    </a:lnTo>
                    <a:lnTo>
                      <a:pt x="351" y="9"/>
                    </a:lnTo>
                    <a:lnTo>
                      <a:pt x="315" y="4"/>
                    </a:lnTo>
                    <a:lnTo>
                      <a:pt x="264" y="0"/>
                    </a:lnTo>
                    <a:lnTo>
                      <a:pt x="204" y="6"/>
                    </a:lnTo>
                    <a:lnTo>
                      <a:pt x="162" y="13"/>
                    </a:lnTo>
                    <a:lnTo>
                      <a:pt x="117" y="25"/>
                    </a:lnTo>
                    <a:lnTo>
                      <a:pt x="74" y="46"/>
                    </a:lnTo>
                    <a:lnTo>
                      <a:pt x="44" y="66"/>
                    </a:lnTo>
                    <a:lnTo>
                      <a:pt x="21" y="91"/>
                    </a:lnTo>
                    <a:lnTo>
                      <a:pt x="5" y="115"/>
                    </a:lnTo>
                    <a:lnTo>
                      <a:pt x="0" y="145"/>
                    </a:lnTo>
                  </a:path>
                </a:pathLst>
              </a:custGeom>
              <a:noFill/>
              <a:ln w="5715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grpSp>
        <p:nvGrpSpPr>
          <p:cNvPr id="74" name="Group 73"/>
          <p:cNvGrpSpPr/>
          <p:nvPr/>
        </p:nvGrpSpPr>
        <p:grpSpPr>
          <a:xfrm>
            <a:off x="16023579" y="4245999"/>
            <a:ext cx="1024466" cy="1213942"/>
            <a:chOff x="10960145" y="4516370"/>
            <a:chExt cx="1024466" cy="1213942"/>
          </a:xfrm>
        </p:grpSpPr>
        <p:grpSp>
          <p:nvGrpSpPr>
            <p:cNvPr id="66" name="Group 65"/>
            <p:cNvGrpSpPr/>
            <p:nvPr/>
          </p:nvGrpSpPr>
          <p:grpSpPr>
            <a:xfrm>
              <a:off x="10960145" y="4516370"/>
              <a:ext cx="1024466" cy="1213942"/>
              <a:chOff x="10960145" y="4516370"/>
              <a:chExt cx="1024466" cy="1213942"/>
            </a:xfrm>
          </p:grpSpPr>
          <p:sp>
            <p:nvSpPr>
              <p:cNvPr id="58" name="Rectangle 57"/>
              <p:cNvSpPr/>
              <p:nvPr/>
            </p:nvSpPr>
            <p:spPr>
              <a:xfrm>
                <a:off x="10960145" y="4925978"/>
                <a:ext cx="1024466" cy="804334"/>
              </a:xfrm>
              <a:prstGeom prst="rect">
                <a:avLst/>
              </a:prstGeom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3" name="Oval 62"/>
              <p:cNvSpPr>
                <a:spLocks noChangeAspect="1" noChangeArrowheads="1"/>
              </p:cNvSpPr>
              <p:nvPr/>
            </p:nvSpPr>
            <p:spPr bwMode="auto">
              <a:xfrm>
                <a:off x="11370155" y="5234361"/>
                <a:ext cx="195976" cy="183927"/>
              </a:xfrm>
              <a:prstGeom prst="ellipse">
                <a:avLst/>
              </a:prstGeom>
              <a:solidFill>
                <a:srgbClr val="000000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defPPr>
                  <a:defRPr lang="en-US"/>
                </a:defPPr>
                <a:lvl1pPr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9pPr>
              </a:lstStyle>
              <a:p>
                <a:endParaRPr lang="en-US">
                  <a:cs typeface="Arial" panose="020B0604020202020204" pitchFamily="34" charset="0"/>
                </a:endParaRPr>
              </a:p>
            </p:txBody>
          </p:sp>
          <p:sp>
            <p:nvSpPr>
              <p:cNvPr id="64" name="TextBox 63"/>
              <p:cNvSpPr txBox="1"/>
              <p:nvPr/>
            </p:nvSpPr>
            <p:spPr>
              <a:xfrm>
                <a:off x="11269935" y="4516370"/>
                <a:ext cx="423514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8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X</a:t>
                </a:r>
              </a:p>
            </p:txBody>
          </p:sp>
        </p:grpSp>
        <p:grpSp>
          <p:nvGrpSpPr>
            <p:cNvPr id="73" name="Group 72"/>
            <p:cNvGrpSpPr/>
            <p:nvPr/>
          </p:nvGrpSpPr>
          <p:grpSpPr>
            <a:xfrm>
              <a:off x="11324796" y="5555066"/>
              <a:ext cx="311603" cy="57551"/>
              <a:chOff x="3986856" y="6188970"/>
              <a:chExt cx="311603" cy="57551"/>
            </a:xfrm>
          </p:grpSpPr>
          <p:sp>
            <p:nvSpPr>
              <p:cNvPr id="71" name="Freeform 70"/>
              <p:cNvSpPr>
                <a:spLocks/>
              </p:cNvSpPr>
              <p:nvPr/>
            </p:nvSpPr>
            <p:spPr bwMode="auto">
              <a:xfrm>
                <a:off x="3986856" y="6190682"/>
                <a:ext cx="158079" cy="55839"/>
              </a:xfrm>
              <a:custGeom>
                <a:avLst/>
                <a:gdLst>
                  <a:gd name="T0" fmla="*/ 530 w 530"/>
                  <a:gd name="T1" fmla="*/ 147 h 147"/>
                  <a:gd name="T2" fmla="*/ 525 w 530"/>
                  <a:gd name="T3" fmla="*/ 124 h 147"/>
                  <a:gd name="T4" fmla="*/ 519 w 530"/>
                  <a:gd name="T5" fmla="*/ 103 h 147"/>
                  <a:gd name="T6" fmla="*/ 501 w 530"/>
                  <a:gd name="T7" fmla="*/ 82 h 147"/>
                  <a:gd name="T8" fmla="*/ 480 w 530"/>
                  <a:gd name="T9" fmla="*/ 61 h 147"/>
                  <a:gd name="T10" fmla="*/ 449 w 530"/>
                  <a:gd name="T11" fmla="*/ 43 h 147"/>
                  <a:gd name="T12" fmla="*/ 422 w 530"/>
                  <a:gd name="T13" fmla="*/ 30 h 147"/>
                  <a:gd name="T14" fmla="*/ 392 w 530"/>
                  <a:gd name="T15" fmla="*/ 19 h 147"/>
                  <a:gd name="T16" fmla="*/ 351 w 530"/>
                  <a:gd name="T17" fmla="*/ 9 h 147"/>
                  <a:gd name="T18" fmla="*/ 315 w 530"/>
                  <a:gd name="T19" fmla="*/ 4 h 147"/>
                  <a:gd name="T20" fmla="*/ 264 w 530"/>
                  <a:gd name="T21" fmla="*/ 0 h 147"/>
                  <a:gd name="T22" fmla="*/ 204 w 530"/>
                  <a:gd name="T23" fmla="*/ 6 h 147"/>
                  <a:gd name="T24" fmla="*/ 162 w 530"/>
                  <a:gd name="T25" fmla="*/ 13 h 147"/>
                  <a:gd name="T26" fmla="*/ 117 w 530"/>
                  <a:gd name="T27" fmla="*/ 25 h 147"/>
                  <a:gd name="T28" fmla="*/ 74 w 530"/>
                  <a:gd name="T29" fmla="*/ 46 h 147"/>
                  <a:gd name="T30" fmla="*/ 44 w 530"/>
                  <a:gd name="T31" fmla="*/ 66 h 147"/>
                  <a:gd name="T32" fmla="*/ 21 w 530"/>
                  <a:gd name="T33" fmla="*/ 91 h 147"/>
                  <a:gd name="T34" fmla="*/ 5 w 530"/>
                  <a:gd name="T35" fmla="*/ 115 h 147"/>
                  <a:gd name="T36" fmla="*/ 0 w 530"/>
                  <a:gd name="T37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30" h="147">
                    <a:moveTo>
                      <a:pt x="530" y="147"/>
                    </a:moveTo>
                    <a:lnTo>
                      <a:pt x="525" y="124"/>
                    </a:lnTo>
                    <a:lnTo>
                      <a:pt x="519" y="103"/>
                    </a:lnTo>
                    <a:lnTo>
                      <a:pt x="501" y="82"/>
                    </a:lnTo>
                    <a:lnTo>
                      <a:pt x="480" y="61"/>
                    </a:lnTo>
                    <a:lnTo>
                      <a:pt x="449" y="43"/>
                    </a:lnTo>
                    <a:lnTo>
                      <a:pt x="422" y="30"/>
                    </a:lnTo>
                    <a:lnTo>
                      <a:pt x="392" y="19"/>
                    </a:lnTo>
                    <a:lnTo>
                      <a:pt x="351" y="9"/>
                    </a:lnTo>
                    <a:lnTo>
                      <a:pt x="315" y="4"/>
                    </a:lnTo>
                    <a:lnTo>
                      <a:pt x="264" y="0"/>
                    </a:lnTo>
                    <a:lnTo>
                      <a:pt x="204" y="6"/>
                    </a:lnTo>
                    <a:lnTo>
                      <a:pt x="162" y="13"/>
                    </a:lnTo>
                    <a:lnTo>
                      <a:pt x="117" y="25"/>
                    </a:lnTo>
                    <a:lnTo>
                      <a:pt x="74" y="46"/>
                    </a:lnTo>
                    <a:lnTo>
                      <a:pt x="44" y="66"/>
                    </a:lnTo>
                    <a:lnTo>
                      <a:pt x="21" y="91"/>
                    </a:lnTo>
                    <a:lnTo>
                      <a:pt x="5" y="115"/>
                    </a:lnTo>
                    <a:lnTo>
                      <a:pt x="0" y="145"/>
                    </a:lnTo>
                  </a:path>
                </a:pathLst>
              </a:custGeom>
              <a:noFill/>
              <a:ln w="5715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72" name="Freeform 71"/>
              <p:cNvSpPr>
                <a:spLocks/>
              </p:cNvSpPr>
              <p:nvPr/>
            </p:nvSpPr>
            <p:spPr bwMode="auto">
              <a:xfrm>
                <a:off x="4140380" y="6188970"/>
                <a:ext cx="158079" cy="55839"/>
              </a:xfrm>
              <a:custGeom>
                <a:avLst/>
                <a:gdLst>
                  <a:gd name="T0" fmla="*/ 530 w 530"/>
                  <a:gd name="T1" fmla="*/ 147 h 147"/>
                  <a:gd name="T2" fmla="*/ 525 w 530"/>
                  <a:gd name="T3" fmla="*/ 124 h 147"/>
                  <a:gd name="T4" fmla="*/ 519 w 530"/>
                  <a:gd name="T5" fmla="*/ 103 h 147"/>
                  <a:gd name="T6" fmla="*/ 501 w 530"/>
                  <a:gd name="T7" fmla="*/ 82 h 147"/>
                  <a:gd name="T8" fmla="*/ 480 w 530"/>
                  <a:gd name="T9" fmla="*/ 61 h 147"/>
                  <a:gd name="T10" fmla="*/ 449 w 530"/>
                  <a:gd name="T11" fmla="*/ 43 h 147"/>
                  <a:gd name="T12" fmla="*/ 422 w 530"/>
                  <a:gd name="T13" fmla="*/ 30 h 147"/>
                  <a:gd name="T14" fmla="*/ 392 w 530"/>
                  <a:gd name="T15" fmla="*/ 19 h 147"/>
                  <a:gd name="T16" fmla="*/ 351 w 530"/>
                  <a:gd name="T17" fmla="*/ 9 h 147"/>
                  <a:gd name="T18" fmla="*/ 315 w 530"/>
                  <a:gd name="T19" fmla="*/ 4 h 147"/>
                  <a:gd name="T20" fmla="*/ 264 w 530"/>
                  <a:gd name="T21" fmla="*/ 0 h 147"/>
                  <a:gd name="T22" fmla="*/ 204 w 530"/>
                  <a:gd name="T23" fmla="*/ 6 h 147"/>
                  <a:gd name="T24" fmla="*/ 162 w 530"/>
                  <a:gd name="T25" fmla="*/ 13 h 147"/>
                  <a:gd name="T26" fmla="*/ 117 w 530"/>
                  <a:gd name="T27" fmla="*/ 25 h 147"/>
                  <a:gd name="T28" fmla="*/ 74 w 530"/>
                  <a:gd name="T29" fmla="*/ 46 h 147"/>
                  <a:gd name="T30" fmla="*/ 44 w 530"/>
                  <a:gd name="T31" fmla="*/ 66 h 147"/>
                  <a:gd name="T32" fmla="*/ 21 w 530"/>
                  <a:gd name="T33" fmla="*/ 91 h 147"/>
                  <a:gd name="T34" fmla="*/ 5 w 530"/>
                  <a:gd name="T35" fmla="*/ 115 h 147"/>
                  <a:gd name="T36" fmla="*/ 0 w 530"/>
                  <a:gd name="T37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30" h="147">
                    <a:moveTo>
                      <a:pt x="530" y="147"/>
                    </a:moveTo>
                    <a:lnTo>
                      <a:pt x="525" y="124"/>
                    </a:lnTo>
                    <a:lnTo>
                      <a:pt x="519" y="103"/>
                    </a:lnTo>
                    <a:lnTo>
                      <a:pt x="501" y="82"/>
                    </a:lnTo>
                    <a:lnTo>
                      <a:pt x="480" y="61"/>
                    </a:lnTo>
                    <a:lnTo>
                      <a:pt x="449" y="43"/>
                    </a:lnTo>
                    <a:lnTo>
                      <a:pt x="422" y="30"/>
                    </a:lnTo>
                    <a:lnTo>
                      <a:pt x="392" y="19"/>
                    </a:lnTo>
                    <a:lnTo>
                      <a:pt x="351" y="9"/>
                    </a:lnTo>
                    <a:lnTo>
                      <a:pt x="315" y="4"/>
                    </a:lnTo>
                    <a:lnTo>
                      <a:pt x="264" y="0"/>
                    </a:lnTo>
                    <a:lnTo>
                      <a:pt x="204" y="6"/>
                    </a:lnTo>
                    <a:lnTo>
                      <a:pt x="162" y="13"/>
                    </a:lnTo>
                    <a:lnTo>
                      <a:pt x="117" y="25"/>
                    </a:lnTo>
                    <a:lnTo>
                      <a:pt x="74" y="46"/>
                    </a:lnTo>
                    <a:lnTo>
                      <a:pt x="44" y="66"/>
                    </a:lnTo>
                    <a:lnTo>
                      <a:pt x="21" y="91"/>
                    </a:lnTo>
                    <a:lnTo>
                      <a:pt x="5" y="115"/>
                    </a:lnTo>
                    <a:lnTo>
                      <a:pt x="0" y="145"/>
                    </a:lnTo>
                  </a:path>
                </a:pathLst>
              </a:custGeom>
              <a:noFill/>
              <a:ln w="5715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grpSp>
        <p:nvGrpSpPr>
          <p:cNvPr id="35" name="Group 34"/>
          <p:cNvGrpSpPr/>
          <p:nvPr/>
        </p:nvGrpSpPr>
        <p:grpSpPr>
          <a:xfrm>
            <a:off x="6962241" y="4245999"/>
            <a:ext cx="2151696" cy="1222408"/>
            <a:chOff x="3990288" y="5143533"/>
            <a:chExt cx="2151696" cy="1222408"/>
          </a:xfrm>
        </p:grpSpPr>
        <p:grpSp>
          <p:nvGrpSpPr>
            <p:cNvPr id="36" name="Group 35"/>
            <p:cNvGrpSpPr/>
            <p:nvPr/>
          </p:nvGrpSpPr>
          <p:grpSpPr>
            <a:xfrm>
              <a:off x="3990288" y="5143533"/>
              <a:ext cx="2151696" cy="1222408"/>
              <a:chOff x="1778000" y="978925"/>
              <a:chExt cx="2151696" cy="1222408"/>
            </a:xfrm>
          </p:grpSpPr>
          <p:sp>
            <p:nvSpPr>
              <p:cNvPr id="40" name="Rectangle 39"/>
              <p:cNvSpPr/>
              <p:nvPr/>
            </p:nvSpPr>
            <p:spPr>
              <a:xfrm>
                <a:off x="1786468" y="1388533"/>
                <a:ext cx="1024466" cy="804334"/>
              </a:xfrm>
              <a:prstGeom prst="rect">
                <a:avLst/>
              </a:prstGeom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1" name="Freeform 40"/>
              <p:cNvSpPr/>
              <p:nvPr/>
            </p:nvSpPr>
            <p:spPr>
              <a:xfrm>
                <a:off x="1778000" y="1397000"/>
                <a:ext cx="1032933" cy="787400"/>
              </a:xfrm>
              <a:custGeom>
                <a:avLst/>
                <a:gdLst>
                  <a:gd name="connsiteX0" fmla="*/ 0 w 1032933"/>
                  <a:gd name="connsiteY0" fmla="*/ 787400 h 787400"/>
                  <a:gd name="connsiteX1" fmla="*/ 1032933 w 1032933"/>
                  <a:gd name="connsiteY1" fmla="*/ 0 h 787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2933" h="787400">
                    <a:moveTo>
                      <a:pt x="0" y="787400"/>
                    </a:moveTo>
                    <a:lnTo>
                      <a:pt x="1032933" y="0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2" name="Freeform 41"/>
              <p:cNvSpPr/>
              <p:nvPr/>
            </p:nvSpPr>
            <p:spPr>
              <a:xfrm>
                <a:off x="1778000" y="1380066"/>
                <a:ext cx="1032933" cy="821267"/>
              </a:xfrm>
              <a:custGeom>
                <a:avLst/>
                <a:gdLst>
                  <a:gd name="connsiteX0" fmla="*/ 0 w 795867"/>
                  <a:gd name="connsiteY0" fmla="*/ 0 h 618067"/>
                  <a:gd name="connsiteX1" fmla="*/ 795867 w 795867"/>
                  <a:gd name="connsiteY1" fmla="*/ 618067 h 6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5867" h="618067">
                    <a:moveTo>
                      <a:pt x="0" y="0"/>
                    </a:moveTo>
                    <a:lnTo>
                      <a:pt x="795867" y="618067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3" name="TextBox 42"/>
              <p:cNvSpPr txBox="1"/>
              <p:nvPr/>
            </p:nvSpPr>
            <p:spPr>
              <a:xfrm>
                <a:off x="1980154" y="978925"/>
                <a:ext cx="681597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8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I </a:t>
                </a:r>
                <a:r>
                  <a:rPr lang="en-US" sz="2800" b="1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I</a:t>
                </a:r>
                <a:r>
                  <a:rPr lang="en-US" sz="28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 </a:t>
                </a:r>
                <a:r>
                  <a:rPr lang="en-US" sz="2800" b="1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I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4" name="TextBox 43"/>
              <p:cNvSpPr txBox="1"/>
              <p:nvPr/>
            </p:nvSpPr>
            <p:spPr>
              <a:xfrm>
                <a:off x="2802464" y="1554606"/>
                <a:ext cx="1127232" cy="54777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ts val="3400"/>
                  </a:lnSpc>
                </a:pPr>
                <a:r>
                  <a:rPr lang="en-US" sz="4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502</a:t>
                </a:r>
              </a:p>
            </p:txBody>
          </p:sp>
        </p:grpSp>
        <p:grpSp>
          <p:nvGrpSpPr>
            <p:cNvPr id="37" name="Group 36"/>
            <p:cNvGrpSpPr/>
            <p:nvPr/>
          </p:nvGrpSpPr>
          <p:grpSpPr>
            <a:xfrm>
              <a:off x="4356587" y="6163476"/>
              <a:ext cx="311603" cy="57551"/>
              <a:chOff x="5616109" y="3572268"/>
              <a:chExt cx="311603" cy="57551"/>
            </a:xfrm>
          </p:grpSpPr>
          <p:sp>
            <p:nvSpPr>
              <p:cNvPr id="38" name="Freeform 37"/>
              <p:cNvSpPr>
                <a:spLocks/>
              </p:cNvSpPr>
              <p:nvPr/>
            </p:nvSpPr>
            <p:spPr bwMode="auto">
              <a:xfrm>
                <a:off x="5616109" y="3573980"/>
                <a:ext cx="158079" cy="55839"/>
              </a:xfrm>
              <a:custGeom>
                <a:avLst/>
                <a:gdLst>
                  <a:gd name="T0" fmla="*/ 530 w 530"/>
                  <a:gd name="T1" fmla="*/ 147 h 147"/>
                  <a:gd name="T2" fmla="*/ 525 w 530"/>
                  <a:gd name="T3" fmla="*/ 124 h 147"/>
                  <a:gd name="T4" fmla="*/ 519 w 530"/>
                  <a:gd name="T5" fmla="*/ 103 h 147"/>
                  <a:gd name="T6" fmla="*/ 501 w 530"/>
                  <a:gd name="T7" fmla="*/ 82 h 147"/>
                  <a:gd name="T8" fmla="*/ 480 w 530"/>
                  <a:gd name="T9" fmla="*/ 61 h 147"/>
                  <a:gd name="T10" fmla="*/ 449 w 530"/>
                  <a:gd name="T11" fmla="*/ 43 h 147"/>
                  <a:gd name="T12" fmla="*/ 422 w 530"/>
                  <a:gd name="T13" fmla="*/ 30 h 147"/>
                  <a:gd name="T14" fmla="*/ 392 w 530"/>
                  <a:gd name="T15" fmla="*/ 19 h 147"/>
                  <a:gd name="T16" fmla="*/ 351 w 530"/>
                  <a:gd name="T17" fmla="*/ 9 h 147"/>
                  <a:gd name="T18" fmla="*/ 315 w 530"/>
                  <a:gd name="T19" fmla="*/ 4 h 147"/>
                  <a:gd name="T20" fmla="*/ 264 w 530"/>
                  <a:gd name="T21" fmla="*/ 0 h 147"/>
                  <a:gd name="T22" fmla="*/ 204 w 530"/>
                  <a:gd name="T23" fmla="*/ 6 h 147"/>
                  <a:gd name="T24" fmla="*/ 162 w 530"/>
                  <a:gd name="T25" fmla="*/ 13 h 147"/>
                  <a:gd name="T26" fmla="*/ 117 w 530"/>
                  <a:gd name="T27" fmla="*/ 25 h 147"/>
                  <a:gd name="T28" fmla="*/ 74 w 530"/>
                  <a:gd name="T29" fmla="*/ 46 h 147"/>
                  <a:gd name="T30" fmla="*/ 44 w 530"/>
                  <a:gd name="T31" fmla="*/ 66 h 147"/>
                  <a:gd name="T32" fmla="*/ 21 w 530"/>
                  <a:gd name="T33" fmla="*/ 91 h 147"/>
                  <a:gd name="T34" fmla="*/ 5 w 530"/>
                  <a:gd name="T35" fmla="*/ 115 h 147"/>
                  <a:gd name="T36" fmla="*/ 0 w 530"/>
                  <a:gd name="T37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30" h="147">
                    <a:moveTo>
                      <a:pt x="530" y="147"/>
                    </a:moveTo>
                    <a:lnTo>
                      <a:pt x="525" y="124"/>
                    </a:lnTo>
                    <a:lnTo>
                      <a:pt x="519" y="103"/>
                    </a:lnTo>
                    <a:lnTo>
                      <a:pt x="501" y="82"/>
                    </a:lnTo>
                    <a:lnTo>
                      <a:pt x="480" y="61"/>
                    </a:lnTo>
                    <a:lnTo>
                      <a:pt x="449" y="43"/>
                    </a:lnTo>
                    <a:lnTo>
                      <a:pt x="422" y="30"/>
                    </a:lnTo>
                    <a:lnTo>
                      <a:pt x="392" y="19"/>
                    </a:lnTo>
                    <a:lnTo>
                      <a:pt x="351" y="9"/>
                    </a:lnTo>
                    <a:lnTo>
                      <a:pt x="315" y="4"/>
                    </a:lnTo>
                    <a:lnTo>
                      <a:pt x="264" y="0"/>
                    </a:lnTo>
                    <a:lnTo>
                      <a:pt x="204" y="6"/>
                    </a:lnTo>
                    <a:lnTo>
                      <a:pt x="162" y="13"/>
                    </a:lnTo>
                    <a:lnTo>
                      <a:pt x="117" y="25"/>
                    </a:lnTo>
                    <a:lnTo>
                      <a:pt x="74" y="46"/>
                    </a:lnTo>
                    <a:lnTo>
                      <a:pt x="44" y="66"/>
                    </a:lnTo>
                    <a:lnTo>
                      <a:pt x="21" y="91"/>
                    </a:lnTo>
                    <a:lnTo>
                      <a:pt x="5" y="115"/>
                    </a:lnTo>
                    <a:lnTo>
                      <a:pt x="0" y="145"/>
                    </a:lnTo>
                  </a:path>
                </a:pathLst>
              </a:custGeom>
              <a:noFill/>
              <a:ln w="5715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39" name="Freeform 38"/>
              <p:cNvSpPr>
                <a:spLocks/>
              </p:cNvSpPr>
              <p:nvPr/>
            </p:nvSpPr>
            <p:spPr bwMode="auto">
              <a:xfrm>
                <a:off x="5769633" y="3572268"/>
                <a:ext cx="158079" cy="55839"/>
              </a:xfrm>
              <a:custGeom>
                <a:avLst/>
                <a:gdLst>
                  <a:gd name="T0" fmla="*/ 530 w 530"/>
                  <a:gd name="T1" fmla="*/ 147 h 147"/>
                  <a:gd name="T2" fmla="*/ 525 w 530"/>
                  <a:gd name="T3" fmla="*/ 124 h 147"/>
                  <a:gd name="T4" fmla="*/ 519 w 530"/>
                  <a:gd name="T5" fmla="*/ 103 h 147"/>
                  <a:gd name="T6" fmla="*/ 501 w 530"/>
                  <a:gd name="T7" fmla="*/ 82 h 147"/>
                  <a:gd name="T8" fmla="*/ 480 w 530"/>
                  <a:gd name="T9" fmla="*/ 61 h 147"/>
                  <a:gd name="T10" fmla="*/ 449 w 530"/>
                  <a:gd name="T11" fmla="*/ 43 h 147"/>
                  <a:gd name="T12" fmla="*/ 422 w 530"/>
                  <a:gd name="T13" fmla="*/ 30 h 147"/>
                  <a:gd name="T14" fmla="*/ 392 w 530"/>
                  <a:gd name="T15" fmla="*/ 19 h 147"/>
                  <a:gd name="T16" fmla="*/ 351 w 530"/>
                  <a:gd name="T17" fmla="*/ 9 h 147"/>
                  <a:gd name="T18" fmla="*/ 315 w 530"/>
                  <a:gd name="T19" fmla="*/ 4 h 147"/>
                  <a:gd name="T20" fmla="*/ 264 w 530"/>
                  <a:gd name="T21" fmla="*/ 0 h 147"/>
                  <a:gd name="T22" fmla="*/ 204 w 530"/>
                  <a:gd name="T23" fmla="*/ 6 h 147"/>
                  <a:gd name="T24" fmla="*/ 162 w 530"/>
                  <a:gd name="T25" fmla="*/ 13 h 147"/>
                  <a:gd name="T26" fmla="*/ 117 w 530"/>
                  <a:gd name="T27" fmla="*/ 25 h 147"/>
                  <a:gd name="T28" fmla="*/ 74 w 530"/>
                  <a:gd name="T29" fmla="*/ 46 h 147"/>
                  <a:gd name="T30" fmla="*/ 44 w 530"/>
                  <a:gd name="T31" fmla="*/ 66 h 147"/>
                  <a:gd name="T32" fmla="*/ 21 w 530"/>
                  <a:gd name="T33" fmla="*/ 91 h 147"/>
                  <a:gd name="T34" fmla="*/ 5 w 530"/>
                  <a:gd name="T35" fmla="*/ 115 h 147"/>
                  <a:gd name="T36" fmla="*/ 0 w 530"/>
                  <a:gd name="T37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30" h="147">
                    <a:moveTo>
                      <a:pt x="530" y="147"/>
                    </a:moveTo>
                    <a:lnTo>
                      <a:pt x="525" y="124"/>
                    </a:lnTo>
                    <a:lnTo>
                      <a:pt x="519" y="103"/>
                    </a:lnTo>
                    <a:lnTo>
                      <a:pt x="501" y="82"/>
                    </a:lnTo>
                    <a:lnTo>
                      <a:pt x="480" y="61"/>
                    </a:lnTo>
                    <a:lnTo>
                      <a:pt x="449" y="43"/>
                    </a:lnTo>
                    <a:lnTo>
                      <a:pt x="422" y="30"/>
                    </a:lnTo>
                    <a:lnTo>
                      <a:pt x="392" y="19"/>
                    </a:lnTo>
                    <a:lnTo>
                      <a:pt x="351" y="9"/>
                    </a:lnTo>
                    <a:lnTo>
                      <a:pt x="315" y="4"/>
                    </a:lnTo>
                    <a:lnTo>
                      <a:pt x="264" y="0"/>
                    </a:lnTo>
                    <a:lnTo>
                      <a:pt x="204" y="6"/>
                    </a:lnTo>
                    <a:lnTo>
                      <a:pt x="162" y="13"/>
                    </a:lnTo>
                    <a:lnTo>
                      <a:pt x="117" y="25"/>
                    </a:lnTo>
                    <a:lnTo>
                      <a:pt x="74" y="46"/>
                    </a:lnTo>
                    <a:lnTo>
                      <a:pt x="44" y="66"/>
                    </a:lnTo>
                    <a:lnTo>
                      <a:pt x="21" y="91"/>
                    </a:lnTo>
                    <a:lnTo>
                      <a:pt x="5" y="115"/>
                    </a:lnTo>
                    <a:lnTo>
                      <a:pt x="0" y="145"/>
                    </a:lnTo>
                  </a:path>
                </a:pathLst>
              </a:custGeom>
              <a:noFill/>
              <a:ln w="5715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grpSp>
        <p:nvGrpSpPr>
          <p:cNvPr id="25" name="Group 24"/>
          <p:cNvGrpSpPr/>
          <p:nvPr/>
        </p:nvGrpSpPr>
        <p:grpSpPr>
          <a:xfrm>
            <a:off x="3801006" y="4245999"/>
            <a:ext cx="2151696" cy="1222408"/>
            <a:chOff x="3990288" y="3740073"/>
            <a:chExt cx="2151696" cy="1222408"/>
          </a:xfrm>
        </p:grpSpPr>
        <p:grpSp>
          <p:nvGrpSpPr>
            <p:cNvPr id="26" name="Group 25"/>
            <p:cNvGrpSpPr/>
            <p:nvPr/>
          </p:nvGrpSpPr>
          <p:grpSpPr>
            <a:xfrm>
              <a:off x="3990288" y="3740073"/>
              <a:ext cx="2151696" cy="1222408"/>
              <a:chOff x="1778000" y="978925"/>
              <a:chExt cx="2151696" cy="1222408"/>
            </a:xfrm>
          </p:grpSpPr>
          <p:sp>
            <p:nvSpPr>
              <p:cNvPr id="30" name="Rectangle 29"/>
              <p:cNvSpPr/>
              <p:nvPr/>
            </p:nvSpPr>
            <p:spPr>
              <a:xfrm>
                <a:off x="1786468" y="1388533"/>
                <a:ext cx="1024466" cy="804334"/>
              </a:xfrm>
              <a:prstGeom prst="rect">
                <a:avLst/>
              </a:prstGeom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Freeform 30"/>
              <p:cNvSpPr/>
              <p:nvPr/>
            </p:nvSpPr>
            <p:spPr>
              <a:xfrm>
                <a:off x="1778000" y="1397000"/>
                <a:ext cx="1032933" cy="787400"/>
              </a:xfrm>
              <a:custGeom>
                <a:avLst/>
                <a:gdLst>
                  <a:gd name="connsiteX0" fmla="*/ 0 w 1032933"/>
                  <a:gd name="connsiteY0" fmla="*/ 787400 h 787400"/>
                  <a:gd name="connsiteX1" fmla="*/ 1032933 w 1032933"/>
                  <a:gd name="connsiteY1" fmla="*/ 0 h 787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2933" h="787400">
                    <a:moveTo>
                      <a:pt x="0" y="787400"/>
                    </a:moveTo>
                    <a:lnTo>
                      <a:pt x="1032933" y="0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Freeform 31"/>
              <p:cNvSpPr/>
              <p:nvPr/>
            </p:nvSpPr>
            <p:spPr>
              <a:xfrm>
                <a:off x="1778000" y="1380066"/>
                <a:ext cx="1032933" cy="821267"/>
              </a:xfrm>
              <a:custGeom>
                <a:avLst/>
                <a:gdLst>
                  <a:gd name="connsiteX0" fmla="*/ 0 w 795867"/>
                  <a:gd name="connsiteY0" fmla="*/ 0 h 618067"/>
                  <a:gd name="connsiteX1" fmla="*/ 795867 w 795867"/>
                  <a:gd name="connsiteY1" fmla="*/ 618067 h 6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5867" h="618067">
                    <a:moveTo>
                      <a:pt x="0" y="0"/>
                    </a:moveTo>
                    <a:lnTo>
                      <a:pt x="795867" y="618067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TextBox 32"/>
              <p:cNvSpPr txBox="1"/>
              <p:nvPr/>
            </p:nvSpPr>
            <p:spPr>
              <a:xfrm>
                <a:off x="1980154" y="978925"/>
                <a:ext cx="681597" cy="52322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8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I </a:t>
                </a:r>
                <a:r>
                  <a:rPr lang="en-US" sz="2800" b="1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I</a:t>
                </a:r>
                <a:r>
                  <a:rPr lang="en-US" sz="28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 </a:t>
                </a:r>
                <a:r>
                  <a:rPr lang="en-US" sz="2800" b="1" dirty="0" err="1">
                    <a:latin typeface="Arial" panose="020B0604020202020204" pitchFamily="34" charset="0"/>
                    <a:cs typeface="Arial" panose="020B0604020202020204" pitchFamily="34" charset="0"/>
                  </a:rPr>
                  <a:t>I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2802464" y="1554606"/>
                <a:ext cx="1127232" cy="54777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>
                  <a:lnSpc>
                    <a:spcPts val="3400"/>
                  </a:lnSpc>
                </a:pPr>
                <a:r>
                  <a:rPr lang="en-US" sz="4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501</a:t>
                </a:r>
              </a:p>
            </p:txBody>
          </p:sp>
        </p:grpSp>
        <p:grpSp>
          <p:nvGrpSpPr>
            <p:cNvPr id="27" name="Group 26"/>
            <p:cNvGrpSpPr/>
            <p:nvPr/>
          </p:nvGrpSpPr>
          <p:grpSpPr>
            <a:xfrm>
              <a:off x="4349474" y="4771246"/>
              <a:ext cx="314561" cy="55839"/>
              <a:chOff x="6360751" y="4286172"/>
              <a:chExt cx="314561" cy="55839"/>
            </a:xfrm>
          </p:grpSpPr>
          <p:sp>
            <p:nvSpPr>
              <p:cNvPr id="28" name="Freeform 27"/>
              <p:cNvSpPr>
                <a:spLocks/>
              </p:cNvSpPr>
              <p:nvPr/>
            </p:nvSpPr>
            <p:spPr bwMode="auto">
              <a:xfrm>
                <a:off x="6360751" y="4286172"/>
                <a:ext cx="158079" cy="55839"/>
              </a:xfrm>
              <a:custGeom>
                <a:avLst/>
                <a:gdLst>
                  <a:gd name="T0" fmla="*/ 530 w 530"/>
                  <a:gd name="T1" fmla="*/ 147 h 147"/>
                  <a:gd name="T2" fmla="*/ 525 w 530"/>
                  <a:gd name="T3" fmla="*/ 124 h 147"/>
                  <a:gd name="T4" fmla="*/ 519 w 530"/>
                  <a:gd name="T5" fmla="*/ 103 h 147"/>
                  <a:gd name="T6" fmla="*/ 501 w 530"/>
                  <a:gd name="T7" fmla="*/ 82 h 147"/>
                  <a:gd name="T8" fmla="*/ 480 w 530"/>
                  <a:gd name="T9" fmla="*/ 61 h 147"/>
                  <a:gd name="T10" fmla="*/ 449 w 530"/>
                  <a:gd name="T11" fmla="*/ 43 h 147"/>
                  <a:gd name="T12" fmla="*/ 422 w 530"/>
                  <a:gd name="T13" fmla="*/ 30 h 147"/>
                  <a:gd name="T14" fmla="*/ 392 w 530"/>
                  <a:gd name="T15" fmla="*/ 19 h 147"/>
                  <a:gd name="T16" fmla="*/ 351 w 530"/>
                  <a:gd name="T17" fmla="*/ 9 h 147"/>
                  <a:gd name="T18" fmla="*/ 315 w 530"/>
                  <a:gd name="T19" fmla="*/ 4 h 147"/>
                  <a:gd name="T20" fmla="*/ 264 w 530"/>
                  <a:gd name="T21" fmla="*/ 0 h 147"/>
                  <a:gd name="T22" fmla="*/ 204 w 530"/>
                  <a:gd name="T23" fmla="*/ 6 h 147"/>
                  <a:gd name="T24" fmla="*/ 162 w 530"/>
                  <a:gd name="T25" fmla="*/ 13 h 147"/>
                  <a:gd name="T26" fmla="*/ 117 w 530"/>
                  <a:gd name="T27" fmla="*/ 25 h 147"/>
                  <a:gd name="T28" fmla="*/ 74 w 530"/>
                  <a:gd name="T29" fmla="*/ 46 h 147"/>
                  <a:gd name="T30" fmla="*/ 44 w 530"/>
                  <a:gd name="T31" fmla="*/ 66 h 147"/>
                  <a:gd name="T32" fmla="*/ 21 w 530"/>
                  <a:gd name="T33" fmla="*/ 91 h 147"/>
                  <a:gd name="T34" fmla="*/ 5 w 530"/>
                  <a:gd name="T35" fmla="*/ 115 h 147"/>
                  <a:gd name="T36" fmla="*/ 0 w 530"/>
                  <a:gd name="T37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30" h="147">
                    <a:moveTo>
                      <a:pt x="530" y="147"/>
                    </a:moveTo>
                    <a:lnTo>
                      <a:pt x="525" y="124"/>
                    </a:lnTo>
                    <a:lnTo>
                      <a:pt x="519" y="103"/>
                    </a:lnTo>
                    <a:lnTo>
                      <a:pt x="501" y="82"/>
                    </a:lnTo>
                    <a:lnTo>
                      <a:pt x="480" y="61"/>
                    </a:lnTo>
                    <a:lnTo>
                      <a:pt x="449" y="43"/>
                    </a:lnTo>
                    <a:lnTo>
                      <a:pt x="422" y="30"/>
                    </a:lnTo>
                    <a:lnTo>
                      <a:pt x="392" y="19"/>
                    </a:lnTo>
                    <a:lnTo>
                      <a:pt x="351" y="9"/>
                    </a:lnTo>
                    <a:lnTo>
                      <a:pt x="315" y="4"/>
                    </a:lnTo>
                    <a:lnTo>
                      <a:pt x="264" y="0"/>
                    </a:lnTo>
                    <a:lnTo>
                      <a:pt x="204" y="6"/>
                    </a:lnTo>
                    <a:lnTo>
                      <a:pt x="162" y="13"/>
                    </a:lnTo>
                    <a:lnTo>
                      <a:pt x="117" y="25"/>
                    </a:lnTo>
                    <a:lnTo>
                      <a:pt x="74" y="46"/>
                    </a:lnTo>
                    <a:lnTo>
                      <a:pt x="44" y="66"/>
                    </a:lnTo>
                    <a:lnTo>
                      <a:pt x="21" y="91"/>
                    </a:lnTo>
                    <a:lnTo>
                      <a:pt x="5" y="115"/>
                    </a:lnTo>
                    <a:lnTo>
                      <a:pt x="0" y="145"/>
                    </a:lnTo>
                  </a:path>
                </a:pathLst>
              </a:custGeom>
              <a:noFill/>
              <a:ln w="5715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  <p:sp>
            <p:nvSpPr>
              <p:cNvPr id="29" name="Freeform 28"/>
              <p:cNvSpPr>
                <a:spLocks/>
              </p:cNvSpPr>
              <p:nvPr/>
            </p:nvSpPr>
            <p:spPr bwMode="auto">
              <a:xfrm>
                <a:off x="6517233" y="4286172"/>
                <a:ext cx="158079" cy="55839"/>
              </a:xfrm>
              <a:custGeom>
                <a:avLst/>
                <a:gdLst>
                  <a:gd name="T0" fmla="*/ 530 w 530"/>
                  <a:gd name="T1" fmla="*/ 147 h 147"/>
                  <a:gd name="T2" fmla="*/ 525 w 530"/>
                  <a:gd name="T3" fmla="*/ 124 h 147"/>
                  <a:gd name="T4" fmla="*/ 519 w 530"/>
                  <a:gd name="T5" fmla="*/ 103 h 147"/>
                  <a:gd name="T6" fmla="*/ 501 w 530"/>
                  <a:gd name="T7" fmla="*/ 82 h 147"/>
                  <a:gd name="T8" fmla="*/ 480 w 530"/>
                  <a:gd name="T9" fmla="*/ 61 h 147"/>
                  <a:gd name="T10" fmla="*/ 449 w 530"/>
                  <a:gd name="T11" fmla="*/ 43 h 147"/>
                  <a:gd name="T12" fmla="*/ 422 w 530"/>
                  <a:gd name="T13" fmla="*/ 30 h 147"/>
                  <a:gd name="T14" fmla="*/ 392 w 530"/>
                  <a:gd name="T15" fmla="*/ 19 h 147"/>
                  <a:gd name="T16" fmla="*/ 351 w 530"/>
                  <a:gd name="T17" fmla="*/ 9 h 147"/>
                  <a:gd name="T18" fmla="*/ 315 w 530"/>
                  <a:gd name="T19" fmla="*/ 4 h 147"/>
                  <a:gd name="T20" fmla="*/ 264 w 530"/>
                  <a:gd name="T21" fmla="*/ 0 h 147"/>
                  <a:gd name="T22" fmla="*/ 204 w 530"/>
                  <a:gd name="T23" fmla="*/ 6 h 147"/>
                  <a:gd name="T24" fmla="*/ 162 w 530"/>
                  <a:gd name="T25" fmla="*/ 13 h 147"/>
                  <a:gd name="T26" fmla="*/ 117 w 530"/>
                  <a:gd name="T27" fmla="*/ 25 h 147"/>
                  <a:gd name="T28" fmla="*/ 74 w 530"/>
                  <a:gd name="T29" fmla="*/ 46 h 147"/>
                  <a:gd name="T30" fmla="*/ 44 w 530"/>
                  <a:gd name="T31" fmla="*/ 66 h 147"/>
                  <a:gd name="T32" fmla="*/ 21 w 530"/>
                  <a:gd name="T33" fmla="*/ 91 h 147"/>
                  <a:gd name="T34" fmla="*/ 5 w 530"/>
                  <a:gd name="T35" fmla="*/ 115 h 147"/>
                  <a:gd name="T36" fmla="*/ 0 w 530"/>
                  <a:gd name="T37" fmla="*/ 145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530" h="147">
                    <a:moveTo>
                      <a:pt x="530" y="147"/>
                    </a:moveTo>
                    <a:lnTo>
                      <a:pt x="525" y="124"/>
                    </a:lnTo>
                    <a:lnTo>
                      <a:pt x="519" y="103"/>
                    </a:lnTo>
                    <a:lnTo>
                      <a:pt x="501" y="82"/>
                    </a:lnTo>
                    <a:lnTo>
                      <a:pt x="480" y="61"/>
                    </a:lnTo>
                    <a:lnTo>
                      <a:pt x="449" y="43"/>
                    </a:lnTo>
                    <a:lnTo>
                      <a:pt x="422" y="30"/>
                    </a:lnTo>
                    <a:lnTo>
                      <a:pt x="392" y="19"/>
                    </a:lnTo>
                    <a:lnTo>
                      <a:pt x="351" y="9"/>
                    </a:lnTo>
                    <a:lnTo>
                      <a:pt x="315" y="4"/>
                    </a:lnTo>
                    <a:lnTo>
                      <a:pt x="264" y="0"/>
                    </a:lnTo>
                    <a:lnTo>
                      <a:pt x="204" y="6"/>
                    </a:lnTo>
                    <a:lnTo>
                      <a:pt x="162" y="13"/>
                    </a:lnTo>
                    <a:lnTo>
                      <a:pt x="117" y="25"/>
                    </a:lnTo>
                    <a:lnTo>
                      <a:pt x="74" y="46"/>
                    </a:lnTo>
                    <a:lnTo>
                      <a:pt x="44" y="66"/>
                    </a:lnTo>
                    <a:lnTo>
                      <a:pt x="21" y="91"/>
                    </a:lnTo>
                    <a:lnTo>
                      <a:pt x="5" y="115"/>
                    </a:lnTo>
                    <a:lnTo>
                      <a:pt x="0" y="145"/>
                    </a:lnTo>
                  </a:path>
                </a:pathLst>
              </a:custGeom>
              <a:noFill/>
              <a:ln w="57150" cap="rnd" cmpd="sng">
                <a:solidFill>
                  <a:srgbClr val="000000"/>
                </a:solidFill>
                <a:prstDash val="solid"/>
                <a:round/>
                <a:headEnd type="none" w="sm" len="sm"/>
                <a:tailEnd type="none" w="sm" len="sm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>
                <a:defPPr>
                  <a:defRPr lang="en-US"/>
                </a:defPPr>
                <a:lvl1pPr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1pPr>
                <a:lvl2pPr marL="4572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2pPr>
                <a:lvl3pPr marL="9144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3pPr>
                <a:lvl4pPr marL="1371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4pPr>
                <a:lvl5pPr marL="18288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SzPct val="100000"/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2000" kern="1200">
                    <a:solidFill>
                      <a:schemeClr val="tx1"/>
                    </a:solidFill>
                    <a:latin typeface="Arial" panose="020B0604020202020204" pitchFamily="34" charset="0"/>
                    <a:ea typeface="+mn-ea"/>
                    <a:cs typeface="+mn-cs"/>
                  </a:defRPr>
                </a:lvl9pPr>
              </a:lstStyle>
              <a:p>
                <a:endParaRPr lang="en-US"/>
              </a:p>
            </p:txBody>
          </p:sp>
        </p:grpSp>
      </p:grpSp>
      <p:grpSp>
        <p:nvGrpSpPr>
          <p:cNvPr id="149" name="Group 148"/>
          <p:cNvGrpSpPr/>
          <p:nvPr/>
        </p:nvGrpSpPr>
        <p:grpSpPr>
          <a:xfrm>
            <a:off x="18756457" y="4245999"/>
            <a:ext cx="2233884" cy="1206568"/>
            <a:chOff x="1192448" y="5879453"/>
            <a:chExt cx="2233884" cy="1206568"/>
          </a:xfrm>
        </p:grpSpPr>
        <p:grpSp>
          <p:nvGrpSpPr>
            <p:cNvPr id="147" name="Group 146"/>
            <p:cNvGrpSpPr/>
            <p:nvPr/>
          </p:nvGrpSpPr>
          <p:grpSpPr>
            <a:xfrm>
              <a:off x="1192448" y="5879453"/>
              <a:ext cx="1024466" cy="1206568"/>
              <a:chOff x="1192448" y="5879453"/>
              <a:chExt cx="1024466" cy="1206568"/>
            </a:xfrm>
          </p:grpSpPr>
          <p:grpSp>
            <p:nvGrpSpPr>
              <p:cNvPr id="123" name="Group 122"/>
              <p:cNvGrpSpPr/>
              <p:nvPr/>
            </p:nvGrpSpPr>
            <p:grpSpPr>
              <a:xfrm>
                <a:off x="1192448" y="5879453"/>
                <a:ext cx="1024466" cy="1206568"/>
                <a:chOff x="3787442" y="1714575"/>
                <a:chExt cx="1024466" cy="1206568"/>
              </a:xfrm>
            </p:grpSpPr>
            <p:grpSp>
              <p:nvGrpSpPr>
                <p:cNvPr id="124" name="Group 123"/>
                <p:cNvGrpSpPr/>
                <p:nvPr/>
              </p:nvGrpSpPr>
              <p:grpSpPr>
                <a:xfrm>
                  <a:off x="3787442" y="1714575"/>
                  <a:ext cx="1024466" cy="1206568"/>
                  <a:chOff x="1786468" y="978925"/>
                  <a:chExt cx="1024466" cy="1206568"/>
                </a:xfrm>
              </p:grpSpPr>
              <p:sp>
                <p:nvSpPr>
                  <p:cNvPr id="127" name="Rectangle 126"/>
                  <p:cNvSpPr/>
                  <p:nvPr/>
                </p:nvSpPr>
                <p:spPr>
                  <a:xfrm>
                    <a:off x="1786468" y="1381159"/>
                    <a:ext cx="1024466" cy="804334"/>
                  </a:xfrm>
                  <a:prstGeom prst="rect">
                    <a:avLst/>
                  </a:prstGeom>
                  <a:ln w="762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30" name="TextBox 129"/>
                  <p:cNvSpPr txBox="1"/>
                  <p:nvPr/>
                </p:nvSpPr>
                <p:spPr>
                  <a:xfrm>
                    <a:off x="2069856" y="978925"/>
                    <a:ext cx="482824" cy="52322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sz="2800" b="1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I </a:t>
                    </a:r>
                    <a:r>
                      <a:rPr lang="en-US" sz="2800" b="1" dirty="0" err="1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I</a:t>
                    </a:r>
                    <a:endParaRPr lang="en-US" sz="2800" b="1" dirty="0">
                      <a:latin typeface="Arial" panose="020B0604020202020204" pitchFamily="34" charset="0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25" name="Freeform 124"/>
                <p:cNvSpPr>
                  <a:spLocks/>
                </p:cNvSpPr>
                <p:nvPr/>
              </p:nvSpPr>
              <p:spPr bwMode="auto">
                <a:xfrm>
                  <a:off x="4140299" y="2762213"/>
                  <a:ext cx="158079" cy="55839"/>
                </a:xfrm>
                <a:custGeom>
                  <a:avLst/>
                  <a:gdLst>
                    <a:gd name="T0" fmla="*/ 530 w 530"/>
                    <a:gd name="T1" fmla="*/ 147 h 147"/>
                    <a:gd name="T2" fmla="*/ 525 w 530"/>
                    <a:gd name="T3" fmla="*/ 124 h 147"/>
                    <a:gd name="T4" fmla="*/ 519 w 530"/>
                    <a:gd name="T5" fmla="*/ 103 h 147"/>
                    <a:gd name="T6" fmla="*/ 501 w 530"/>
                    <a:gd name="T7" fmla="*/ 82 h 147"/>
                    <a:gd name="T8" fmla="*/ 480 w 530"/>
                    <a:gd name="T9" fmla="*/ 61 h 147"/>
                    <a:gd name="T10" fmla="*/ 449 w 530"/>
                    <a:gd name="T11" fmla="*/ 43 h 147"/>
                    <a:gd name="T12" fmla="*/ 422 w 530"/>
                    <a:gd name="T13" fmla="*/ 30 h 147"/>
                    <a:gd name="T14" fmla="*/ 392 w 530"/>
                    <a:gd name="T15" fmla="*/ 19 h 147"/>
                    <a:gd name="T16" fmla="*/ 351 w 530"/>
                    <a:gd name="T17" fmla="*/ 9 h 147"/>
                    <a:gd name="T18" fmla="*/ 315 w 530"/>
                    <a:gd name="T19" fmla="*/ 4 h 147"/>
                    <a:gd name="T20" fmla="*/ 264 w 530"/>
                    <a:gd name="T21" fmla="*/ 0 h 147"/>
                    <a:gd name="T22" fmla="*/ 204 w 530"/>
                    <a:gd name="T23" fmla="*/ 6 h 147"/>
                    <a:gd name="T24" fmla="*/ 162 w 530"/>
                    <a:gd name="T25" fmla="*/ 13 h 147"/>
                    <a:gd name="T26" fmla="*/ 117 w 530"/>
                    <a:gd name="T27" fmla="*/ 25 h 147"/>
                    <a:gd name="T28" fmla="*/ 74 w 530"/>
                    <a:gd name="T29" fmla="*/ 46 h 147"/>
                    <a:gd name="T30" fmla="*/ 44 w 530"/>
                    <a:gd name="T31" fmla="*/ 66 h 147"/>
                    <a:gd name="T32" fmla="*/ 21 w 530"/>
                    <a:gd name="T33" fmla="*/ 91 h 147"/>
                    <a:gd name="T34" fmla="*/ 5 w 530"/>
                    <a:gd name="T35" fmla="*/ 115 h 147"/>
                    <a:gd name="T36" fmla="*/ 0 w 530"/>
                    <a:gd name="T37" fmla="*/ 145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0" h="147">
                      <a:moveTo>
                        <a:pt x="530" y="147"/>
                      </a:moveTo>
                      <a:lnTo>
                        <a:pt x="525" y="124"/>
                      </a:lnTo>
                      <a:lnTo>
                        <a:pt x="519" y="103"/>
                      </a:lnTo>
                      <a:lnTo>
                        <a:pt x="501" y="82"/>
                      </a:lnTo>
                      <a:lnTo>
                        <a:pt x="480" y="61"/>
                      </a:lnTo>
                      <a:lnTo>
                        <a:pt x="449" y="43"/>
                      </a:lnTo>
                      <a:lnTo>
                        <a:pt x="422" y="30"/>
                      </a:lnTo>
                      <a:lnTo>
                        <a:pt x="392" y="19"/>
                      </a:lnTo>
                      <a:lnTo>
                        <a:pt x="351" y="9"/>
                      </a:lnTo>
                      <a:lnTo>
                        <a:pt x="315" y="4"/>
                      </a:lnTo>
                      <a:lnTo>
                        <a:pt x="264" y="0"/>
                      </a:lnTo>
                      <a:lnTo>
                        <a:pt x="204" y="6"/>
                      </a:lnTo>
                      <a:lnTo>
                        <a:pt x="162" y="13"/>
                      </a:lnTo>
                      <a:lnTo>
                        <a:pt x="117" y="25"/>
                      </a:lnTo>
                      <a:lnTo>
                        <a:pt x="74" y="46"/>
                      </a:lnTo>
                      <a:lnTo>
                        <a:pt x="44" y="66"/>
                      </a:lnTo>
                      <a:lnTo>
                        <a:pt x="21" y="91"/>
                      </a:lnTo>
                      <a:lnTo>
                        <a:pt x="5" y="115"/>
                      </a:lnTo>
                      <a:lnTo>
                        <a:pt x="0" y="145"/>
                      </a:lnTo>
                    </a:path>
                  </a:pathLst>
                </a:custGeom>
                <a:noFill/>
                <a:ln w="57150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>
                  <a:defPPr>
                    <a:defRPr lang="en-US"/>
                  </a:defPPr>
                  <a:lvl1pPr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9pPr>
                </a:lstStyle>
                <a:p>
                  <a:endParaRPr lang="en-US"/>
                </a:p>
              </p:txBody>
            </p:sp>
            <p:sp>
              <p:nvSpPr>
                <p:cNvPr id="126" name="Freeform 125"/>
                <p:cNvSpPr>
                  <a:spLocks/>
                </p:cNvSpPr>
                <p:nvPr/>
              </p:nvSpPr>
              <p:spPr bwMode="auto">
                <a:xfrm>
                  <a:off x="4296781" y="2762213"/>
                  <a:ext cx="158079" cy="55839"/>
                </a:xfrm>
                <a:custGeom>
                  <a:avLst/>
                  <a:gdLst>
                    <a:gd name="T0" fmla="*/ 530 w 530"/>
                    <a:gd name="T1" fmla="*/ 147 h 147"/>
                    <a:gd name="T2" fmla="*/ 525 w 530"/>
                    <a:gd name="T3" fmla="*/ 124 h 147"/>
                    <a:gd name="T4" fmla="*/ 519 w 530"/>
                    <a:gd name="T5" fmla="*/ 103 h 147"/>
                    <a:gd name="T6" fmla="*/ 501 w 530"/>
                    <a:gd name="T7" fmla="*/ 82 h 147"/>
                    <a:gd name="T8" fmla="*/ 480 w 530"/>
                    <a:gd name="T9" fmla="*/ 61 h 147"/>
                    <a:gd name="T10" fmla="*/ 449 w 530"/>
                    <a:gd name="T11" fmla="*/ 43 h 147"/>
                    <a:gd name="T12" fmla="*/ 422 w 530"/>
                    <a:gd name="T13" fmla="*/ 30 h 147"/>
                    <a:gd name="T14" fmla="*/ 392 w 530"/>
                    <a:gd name="T15" fmla="*/ 19 h 147"/>
                    <a:gd name="T16" fmla="*/ 351 w 530"/>
                    <a:gd name="T17" fmla="*/ 9 h 147"/>
                    <a:gd name="T18" fmla="*/ 315 w 530"/>
                    <a:gd name="T19" fmla="*/ 4 h 147"/>
                    <a:gd name="T20" fmla="*/ 264 w 530"/>
                    <a:gd name="T21" fmla="*/ 0 h 147"/>
                    <a:gd name="T22" fmla="*/ 204 w 530"/>
                    <a:gd name="T23" fmla="*/ 6 h 147"/>
                    <a:gd name="T24" fmla="*/ 162 w 530"/>
                    <a:gd name="T25" fmla="*/ 13 h 147"/>
                    <a:gd name="T26" fmla="*/ 117 w 530"/>
                    <a:gd name="T27" fmla="*/ 25 h 147"/>
                    <a:gd name="T28" fmla="*/ 74 w 530"/>
                    <a:gd name="T29" fmla="*/ 46 h 147"/>
                    <a:gd name="T30" fmla="*/ 44 w 530"/>
                    <a:gd name="T31" fmla="*/ 66 h 147"/>
                    <a:gd name="T32" fmla="*/ 21 w 530"/>
                    <a:gd name="T33" fmla="*/ 91 h 147"/>
                    <a:gd name="T34" fmla="*/ 5 w 530"/>
                    <a:gd name="T35" fmla="*/ 115 h 147"/>
                    <a:gd name="T36" fmla="*/ 0 w 530"/>
                    <a:gd name="T37" fmla="*/ 145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0" h="147">
                      <a:moveTo>
                        <a:pt x="530" y="147"/>
                      </a:moveTo>
                      <a:lnTo>
                        <a:pt x="525" y="124"/>
                      </a:lnTo>
                      <a:lnTo>
                        <a:pt x="519" y="103"/>
                      </a:lnTo>
                      <a:lnTo>
                        <a:pt x="501" y="82"/>
                      </a:lnTo>
                      <a:lnTo>
                        <a:pt x="480" y="61"/>
                      </a:lnTo>
                      <a:lnTo>
                        <a:pt x="449" y="43"/>
                      </a:lnTo>
                      <a:lnTo>
                        <a:pt x="422" y="30"/>
                      </a:lnTo>
                      <a:lnTo>
                        <a:pt x="392" y="19"/>
                      </a:lnTo>
                      <a:lnTo>
                        <a:pt x="351" y="9"/>
                      </a:lnTo>
                      <a:lnTo>
                        <a:pt x="315" y="4"/>
                      </a:lnTo>
                      <a:lnTo>
                        <a:pt x="264" y="0"/>
                      </a:lnTo>
                      <a:lnTo>
                        <a:pt x="204" y="6"/>
                      </a:lnTo>
                      <a:lnTo>
                        <a:pt x="162" y="13"/>
                      </a:lnTo>
                      <a:lnTo>
                        <a:pt x="117" y="25"/>
                      </a:lnTo>
                      <a:lnTo>
                        <a:pt x="74" y="46"/>
                      </a:lnTo>
                      <a:lnTo>
                        <a:pt x="44" y="66"/>
                      </a:lnTo>
                      <a:lnTo>
                        <a:pt x="21" y="91"/>
                      </a:lnTo>
                      <a:lnTo>
                        <a:pt x="5" y="115"/>
                      </a:lnTo>
                      <a:lnTo>
                        <a:pt x="0" y="145"/>
                      </a:lnTo>
                    </a:path>
                  </a:pathLst>
                </a:custGeom>
                <a:noFill/>
                <a:ln w="57150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>
                  <a:defPPr>
                    <a:defRPr lang="en-US"/>
                  </a:defPPr>
                  <a:lvl1pPr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9pPr>
                </a:lstStyle>
                <a:p>
                  <a:endParaRPr lang="en-US"/>
                </a:p>
              </p:txBody>
            </p:sp>
          </p:grpSp>
          <p:grpSp>
            <p:nvGrpSpPr>
              <p:cNvPr id="146" name="Group 145"/>
              <p:cNvGrpSpPr/>
              <p:nvPr/>
            </p:nvGrpSpPr>
            <p:grpSpPr>
              <a:xfrm>
                <a:off x="1492290" y="6552515"/>
                <a:ext cx="396800" cy="242830"/>
                <a:chOff x="2276952" y="7371033"/>
                <a:chExt cx="393909" cy="172767"/>
              </a:xfrm>
            </p:grpSpPr>
            <p:sp>
              <p:nvSpPr>
                <p:cNvPr id="140" name="Line 51"/>
                <p:cNvSpPr>
                  <a:spLocks noChangeShapeType="1"/>
                </p:cNvSpPr>
                <p:nvPr/>
              </p:nvSpPr>
              <p:spPr bwMode="auto">
                <a:xfrm>
                  <a:off x="2276952" y="7371034"/>
                  <a:ext cx="393909" cy="0"/>
                </a:xfrm>
                <a:prstGeom prst="line">
                  <a:avLst/>
                </a:prstGeom>
                <a:noFill/>
                <a:ln w="762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" name="Line 54"/>
                <p:cNvSpPr>
                  <a:spLocks noChangeShapeType="1"/>
                </p:cNvSpPr>
                <p:nvPr/>
              </p:nvSpPr>
              <p:spPr bwMode="auto">
                <a:xfrm>
                  <a:off x="2637626" y="7371033"/>
                  <a:ext cx="0" cy="172767"/>
                </a:xfrm>
                <a:prstGeom prst="line">
                  <a:avLst/>
                </a:prstGeom>
                <a:noFill/>
                <a:ln w="762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4" name="Line 54"/>
                <p:cNvSpPr>
                  <a:spLocks noChangeShapeType="1"/>
                </p:cNvSpPr>
                <p:nvPr/>
              </p:nvSpPr>
              <p:spPr bwMode="auto">
                <a:xfrm>
                  <a:off x="2473647" y="7371033"/>
                  <a:ext cx="0" cy="172767"/>
                </a:xfrm>
                <a:prstGeom prst="line">
                  <a:avLst/>
                </a:prstGeom>
                <a:noFill/>
                <a:ln w="762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45" name="Line 54"/>
                <p:cNvSpPr>
                  <a:spLocks noChangeShapeType="1"/>
                </p:cNvSpPr>
                <p:nvPr/>
              </p:nvSpPr>
              <p:spPr bwMode="auto">
                <a:xfrm>
                  <a:off x="2314061" y="7371033"/>
                  <a:ext cx="0" cy="172767"/>
                </a:xfrm>
                <a:prstGeom prst="line">
                  <a:avLst/>
                </a:prstGeom>
                <a:noFill/>
                <a:ln w="7620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sp>
          <p:nvSpPr>
            <p:cNvPr id="148" name="TextBox 147"/>
            <p:cNvSpPr txBox="1"/>
            <p:nvPr/>
          </p:nvSpPr>
          <p:spPr>
            <a:xfrm>
              <a:off x="2299100" y="6536840"/>
              <a:ext cx="1127232" cy="54777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ts val="3400"/>
                </a:lnSpc>
              </a:pPr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326</a:t>
              </a:r>
            </a:p>
          </p:txBody>
        </p:sp>
      </p:grpSp>
      <p:grpSp>
        <p:nvGrpSpPr>
          <p:cNvPr id="177" name="Group 176"/>
          <p:cNvGrpSpPr/>
          <p:nvPr/>
        </p:nvGrpSpPr>
        <p:grpSpPr>
          <a:xfrm>
            <a:off x="21631175" y="4245999"/>
            <a:ext cx="1880760" cy="1222408"/>
            <a:chOff x="15965722" y="4543390"/>
            <a:chExt cx="1880760" cy="1222408"/>
          </a:xfrm>
        </p:grpSpPr>
        <p:grpSp>
          <p:nvGrpSpPr>
            <p:cNvPr id="174" name="Group 173"/>
            <p:cNvGrpSpPr/>
            <p:nvPr/>
          </p:nvGrpSpPr>
          <p:grpSpPr>
            <a:xfrm>
              <a:off x="15965722" y="4543390"/>
              <a:ext cx="1032934" cy="1222408"/>
              <a:chOff x="16765291" y="5184907"/>
              <a:chExt cx="1032934" cy="1222408"/>
            </a:xfrm>
          </p:grpSpPr>
          <p:grpSp>
            <p:nvGrpSpPr>
              <p:cNvPr id="163" name="Group 162"/>
              <p:cNvGrpSpPr/>
              <p:nvPr/>
            </p:nvGrpSpPr>
            <p:grpSpPr>
              <a:xfrm>
                <a:off x="16765291" y="5184907"/>
                <a:ext cx="1032934" cy="1222408"/>
                <a:chOff x="3778974" y="1714575"/>
                <a:chExt cx="1032934" cy="1222408"/>
              </a:xfrm>
            </p:grpSpPr>
            <p:grpSp>
              <p:nvGrpSpPr>
                <p:cNvPr id="165" name="Group 164"/>
                <p:cNvGrpSpPr/>
                <p:nvPr/>
              </p:nvGrpSpPr>
              <p:grpSpPr>
                <a:xfrm>
                  <a:off x="3778974" y="1714575"/>
                  <a:ext cx="1032934" cy="1222408"/>
                  <a:chOff x="1778000" y="978925"/>
                  <a:chExt cx="1032934" cy="1222408"/>
                </a:xfrm>
              </p:grpSpPr>
              <p:sp>
                <p:nvSpPr>
                  <p:cNvPr id="168" name="Rectangle 167"/>
                  <p:cNvSpPr/>
                  <p:nvPr/>
                </p:nvSpPr>
                <p:spPr>
                  <a:xfrm>
                    <a:off x="1786468" y="1381159"/>
                    <a:ext cx="1024466" cy="804334"/>
                  </a:xfrm>
                  <a:prstGeom prst="rect">
                    <a:avLst/>
                  </a:prstGeom>
                  <a:ln w="762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69" name="Freeform 168"/>
                  <p:cNvSpPr/>
                  <p:nvPr/>
                </p:nvSpPr>
                <p:spPr>
                  <a:xfrm>
                    <a:off x="1778000" y="1404924"/>
                    <a:ext cx="483415" cy="779476"/>
                  </a:xfrm>
                  <a:custGeom>
                    <a:avLst/>
                    <a:gdLst>
                      <a:gd name="connsiteX0" fmla="*/ 0 w 1032933"/>
                      <a:gd name="connsiteY0" fmla="*/ 787400 h 787400"/>
                      <a:gd name="connsiteX1" fmla="*/ 1032933 w 1032933"/>
                      <a:gd name="connsiteY1" fmla="*/ 0 h 787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32933" h="787400">
                        <a:moveTo>
                          <a:pt x="0" y="787400"/>
                        </a:moveTo>
                        <a:lnTo>
                          <a:pt x="1032933" y="0"/>
                        </a:lnTo>
                      </a:path>
                    </a:pathLst>
                  </a:custGeom>
                  <a:noFill/>
                  <a:ln w="762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0" name="Freeform 169"/>
                  <p:cNvSpPr/>
                  <p:nvPr/>
                </p:nvSpPr>
                <p:spPr>
                  <a:xfrm>
                    <a:off x="2295807" y="1389559"/>
                    <a:ext cx="515126" cy="811774"/>
                  </a:xfrm>
                  <a:custGeom>
                    <a:avLst/>
                    <a:gdLst>
                      <a:gd name="connsiteX0" fmla="*/ 0 w 795867"/>
                      <a:gd name="connsiteY0" fmla="*/ 0 h 618067"/>
                      <a:gd name="connsiteX1" fmla="*/ 795867 w 795867"/>
                      <a:gd name="connsiteY1" fmla="*/ 618067 h 618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95867" h="618067">
                        <a:moveTo>
                          <a:pt x="0" y="0"/>
                        </a:moveTo>
                        <a:lnTo>
                          <a:pt x="795867" y="618067"/>
                        </a:lnTo>
                      </a:path>
                    </a:pathLst>
                  </a:custGeom>
                  <a:noFill/>
                  <a:ln w="762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1" name="TextBox 170"/>
                  <p:cNvSpPr txBox="1"/>
                  <p:nvPr/>
                </p:nvSpPr>
                <p:spPr>
                  <a:xfrm>
                    <a:off x="2058895" y="978925"/>
                    <a:ext cx="482824" cy="523220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/>
                  <a:p>
                    <a:r>
                      <a:rPr lang="en-US" sz="2800" b="1" dirty="0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I </a:t>
                    </a:r>
                    <a:r>
                      <a:rPr lang="en-US" sz="2800" b="1" dirty="0" err="1">
                        <a:latin typeface="Arial" panose="020B0604020202020204" pitchFamily="34" charset="0"/>
                        <a:cs typeface="Arial" panose="020B0604020202020204" pitchFamily="34" charset="0"/>
                      </a:rPr>
                      <a:t>I</a:t>
                    </a:r>
                    <a:endParaRPr lang="en-US" sz="2800" b="1" dirty="0">
                      <a:latin typeface="Arial" panose="020B0604020202020204" pitchFamily="34" charset="0"/>
                      <a:cs typeface="Arial" panose="020B0604020202020204" pitchFamily="34" charset="0"/>
                    </a:endParaRPr>
                  </a:p>
                </p:txBody>
              </p:sp>
            </p:grpSp>
            <p:sp>
              <p:nvSpPr>
                <p:cNvPr id="166" name="Freeform 165"/>
                <p:cNvSpPr>
                  <a:spLocks/>
                </p:cNvSpPr>
                <p:nvPr/>
              </p:nvSpPr>
              <p:spPr bwMode="auto">
                <a:xfrm>
                  <a:off x="4140299" y="2776785"/>
                  <a:ext cx="158079" cy="55839"/>
                </a:xfrm>
                <a:custGeom>
                  <a:avLst/>
                  <a:gdLst>
                    <a:gd name="T0" fmla="*/ 530 w 530"/>
                    <a:gd name="T1" fmla="*/ 147 h 147"/>
                    <a:gd name="T2" fmla="*/ 525 w 530"/>
                    <a:gd name="T3" fmla="*/ 124 h 147"/>
                    <a:gd name="T4" fmla="*/ 519 w 530"/>
                    <a:gd name="T5" fmla="*/ 103 h 147"/>
                    <a:gd name="T6" fmla="*/ 501 w 530"/>
                    <a:gd name="T7" fmla="*/ 82 h 147"/>
                    <a:gd name="T8" fmla="*/ 480 w 530"/>
                    <a:gd name="T9" fmla="*/ 61 h 147"/>
                    <a:gd name="T10" fmla="*/ 449 w 530"/>
                    <a:gd name="T11" fmla="*/ 43 h 147"/>
                    <a:gd name="T12" fmla="*/ 422 w 530"/>
                    <a:gd name="T13" fmla="*/ 30 h 147"/>
                    <a:gd name="T14" fmla="*/ 392 w 530"/>
                    <a:gd name="T15" fmla="*/ 19 h 147"/>
                    <a:gd name="T16" fmla="*/ 351 w 530"/>
                    <a:gd name="T17" fmla="*/ 9 h 147"/>
                    <a:gd name="T18" fmla="*/ 315 w 530"/>
                    <a:gd name="T19" fmla="*/ 4 h 147"/>
                    <a:gd name="T20" fmla="*/ 264 w 530"/>
                    <a:gd name="T21" fmla="*/ 0 h 147"/>
                    <a:gd name="T22" fmla="*/ 204 w 530"/>
                    <a:gd name="T23" fmla="*/ 6 h 147"/>
                    <a:gd name="T24" fmla="*/ 162 w 530"/>
                    <a:gd name="T25" fmla="*/ 13 h 147"/>
                    <a:gd name="T26" fmla="*/ 117 w 530"/>
                    <a:gd name="T27" fmla="*/ 25 h 147"/>
                    <a:gd name="T28" fmla="*/ 74 w 530"/>
                    <a:gd name="T29" fmla="*/ 46 h 147"/>
                    <a:gd name="T30" fmla="*/ 44 w 530"/>
                    <a:gd name="T31" fmla="*/ 66 h 147"/>
                    <a:gd name="T32" fmla="*/ 21 w 530"/>
                    <a:gd name="T33" fmla="*/ 91 h 147"/>
                    <a:gd name="T34" fmla="*/ 5 w 530"/>
                    <a:gd name="T35" fmla="*/ 115 h 147"/>
                    <a:gd name="T36" fmla="*/ 0 w 530"/>
                    <a:gd name="T37" fmla="*/ 145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0" h="147">
                      <a:moveTo>
                        <a:pt x="530" y="147"/>
                      </a:moveTo>
                      <a:lnTo>
                        <a:pt x="525" y="124"/>
                      </a:lnTo>
                      <a:lnTo>
                        <a:pt x="519" y="103"/>
                      </a:lnTo>
                      <a:lnTo>
                        <a:pt x="501" y="82"/>
                      </a:lnTo>
                      <a:lnTo>
                        <a:pt x="480" y="61"/>
                      </a:lnTo>
                      <a:lnTo>
                        <a:pt x="449" y="43"/>
                      </a:lnTo>
                      <a:lnTo>
                        <a:pt x="422" y="30"/>
                      </a:lnTo>
                      <a:lnTo>
                        <a:pt x="392" y="19"/>
                      </a:lnTo>
                      <a:lnTo>
                        <a:pt x="351" y="9"/>
                      </a:lnTo>
                      <a:lnTo>
                        <a:pt x="315" y="4"/>
                      </a:lnTo>
                      <a:lnTo>
                        <a:pt x="264" y="0"/>
                      </a:lnTo>
                      <a:lnTo>
                        <a:pt x="204" y="6"/>
                      </a:lnTo>
                      <a:lnTo>
                        <a:pt x="162" y="13"/>
                      </a:lnTo>
                      <a:lnTo>
                        <a:pt x="117" y="25"/>
                      </a:lnTo>
                      <a:lnTo>
                        <a:pt x="74" y="46"/>
                      </a:lnTo>
                      <a:lnTo>
                        <a:pt x="44" y="66"/>
                      </a:lnTo>
                      <a:lnTo>
                        <a:pt x="21" y="91"/>
                      </a:lnTo>
                      <a:lnTo>
                        <a:pt x="5" y="115"/>
                      </a:lnTo>
                      <a:lnTo>
                        <a:pt x="0" y="145"/>
                      </a:lnTo>
                    </a:path>
                  </a:pathLst>
                </a:custGeom>
                <a:noFill/>
                <a:ln w="57150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>
                  <a:defPPr>
                    <a:defRPr lang="en-US"/>
                  </a:defPPr>
                  <a:lvl1pPr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9pPr>
                </a:lstStyle>
                <a:p>
                  <a:endParaRPr lang="en-US"/>
                </a:p>
              </p:txBody>
            </p:sp>
            <p:sp>
              <p:nvSpPr>
                <p:cNvPr id="167" name="Freeform 166"/>
                <p:cNvSpPr>
                  <a:spLocks/>
                </p:cNvSpPr>
                <p:nvPr/>
              </p:nvSpPr>
              <p:spPr bwMode="auto">
                <a:xfrm>
                  <a:off x="4296781" y="2776785"/>
                  <a:ext cx="158079" cy="55839"/>
                </a:xfrm>
                <a:custGeom>
                  <a:avLst/>
                  <a:gdLst>
                    <a:gd name="T0" fmla="*/ 530 w 530"/>
                    <a:gd name="T1" fmla="*/ 147 h 147"/>
                    <a:gd name="T2" fmla="*/ 525 w 530"/>
                    <a:gd name="T3" fmla="*/ 124 h 147"/>
                    <a:gd name="T4" fmla="*/ 519 w 530"/>
                    <a:gd name="T5" fmla="*/ 103 h 147"/>
                    <a:gd name="T6" fmla="*/ 501 w 530"/>
                    <a:gd name="T7" fmla="*/ 82 h 147"/>
                    <a:gd name="T8" fmla="*/ 480 w 530"/>
                    <a:gd name="T9" fmla="*/ 61 h 147"/>
                    <a:gd name="T10" fmla="*/ 449 w 530"/>
                    <a:gd name="T11" fmla="*/ 43 h 147"/>
                    <a:gd name="T12" fmla="*/ 422 w 530"/>
                    <a:gd name="T13" fmla="*/ 30 h 147"/>
                    <a:gd name="T14" fmla="*/ 392 w 530"/>
                    <a:gd name="T15" fmla="*/ 19 h 147"/>
                    <a:gd name="T16" fmla="*/ 351 w 530"/>
                    <a:gd name="T17" fmla="*/ 9 h 147"/>
                    <a:gd name="T18" fmla="*/ 315 w 530"/>
                    <a:gd name="T19" fmla="*/ 4 h 147"/>
                    <a:gd name="T20" fmla="*/ 264 w 530"/>
                    <a:gd name="T21" fmla="*/ 0 h 147"/>
                    <a:gd name="T22" fmla="*/ 204 w 530"/>
                    <a:gd name="T23" fmla="*/ 6 h 147"/>
                    <a:gd name="T24" fmla="*/ 162 w 530"/>
                    <a:gd name="T25" fmla="*/ 13 h 147"/>
                    <a:gd name="T26" fmla="*/ 117 w 530"/>
                    <a:gd name="T27" fmla="*/ 25 h 147"/>
                    <a:gd name="T28" fmla="*/ 74 w 530"/>
                    <a:gd name="T29" fmla="*/ 46 h 147"/>
                    <a:gd name="T30" fmla="*/ 44 w 530"/>
                    <a:gd name="T31" fmla="*/ 66 h 147"/>
                    <a:gd name="T32" fmla="*/ 21 w 530"/>
                    <a:gd name="T33" fmla="*/ 91 h 147"/>
                    <a:gd name="T34" fmla="*/ 5 w 530"/>
                    <a:gd name="T35" fmla="*/ 115 h 147"/>
                    <a:gd name="T36" fmla="*/ 0 w 530"/>
                    <a:gd name="T37" fmla="*/ 145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530" h="147">
                      <a:moveTo>
                        <a:pt x="530" y="147"/>
                      </a:moveTo>
                      <a:lnTo>
                        <a:pt x="525" y="124"/>
                      </a:lnTo>
                      <a:lnTo>
                        <a:pt x="519" y="103"/>
                      </a:lnTo>
                      <a:lnTo>
                        <a:pt x="501" y="82"/>
                      </a:lnTo>
                      <a:lnTo>
                        <a:pt x="480" y="61"/>
                      </a:lnTo>
                      <a:lnTo>
                        <a:pt x="449" y="43"/>
                      </a:lnTo>
                      <a:lnTo>
                        <a:pt x="422" y="30"/>
                      </a:lnTo>
                      <a:lnTo>
                        <a:pt x="392" y="19"/>
                      </a:lnTo>
                      <a:lnTo>
                        <a:pt x="351" y="9"/>
                      </a:lnTo>
                      <a:lnTo>
                        <a:pt x="315" y="4"/>
                      </a:lnTo>
                      <a:lnTo>
                        <a:pt x="264" y="0"/>
                      </a:lnTo>
                      <a:lnTo>
                        <a:pt x="204" y="6"/>
                      </a:lnTo>
                      <a:lnTo>
                        <a:pt x="162" y="13"/>
                      </a:lnTo>
                      <a:lnTo>
                        <a:pt x="117" y="25"/>
                      </a:lnTo>
                      <a:lnTo>
                        <a:pt x="74" y="46"/>
                      </a:lnTo>
                      <a:lnTo>
                        <a:pt x="44" y="66"/>
                      </a:lnTo>
                      <a:lnTo>
                        <a:pt x="21" y="91"/>
                      </a:lnTo>
                      <a:lnTo>
                        <a:pt x="5" y="115"/>
                      </a:lnTo>
                      <a:lnTo>
                        <a:pt x="0" y="145"/>
                      </a:lnTo>
                    </a:path>
                  </a:pathLst>
                </a:custGeom>
                <a:noFill/>
                <a:ln w="57150" cap="rnd" cmpd="sng">
                  <a:solidFill>
                    <a:srgbClr val="000000"/>
                  </a:solidFill>
                  <a:prstDash val="solid"/>
                  <a:round/>
                  <a:headEnd type="none" w="sm" len="sm"/>
                  <a:tailEnd type="none" w="sm" len="sm"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>
                  <a:defPPr>
                    <a:defRPr lang="en-US"/>
                  </a:defPPr>
                  <a:lvl1pPr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1pPr>
                  <a:lvl2pPr marL="4572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2pPr>
                  <a:lvl3pPr marL="9144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3pPr>
                  <a:lvl4pPr marL="13716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4pPr>
                  <a:lvl5pPr marL="1828800" algn="l" rtl="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SzPct val="100000"/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2000" kern="1200">
                      <a:solidFill>
                        <a:schemeClr val="tx1"/>
                      </a:solidFill>
                      <a:latin typeface="Arial" panose="020B0604020202020204" pitchFamily="34" charset="0"/>
                      <a:ea typeface="+mn-ea"/>
                      <a:cs typeface="+mn-cs"/>
                    </a:defRPr>
                  </a:lvl9pPr>
                </a:lstStyle>
                <a:p>
                  <a:endParaRPr lang="en-US"/>
                </a:p>
              </p:txBody>
            </p:sp>
          </p:grpSp>
          <p:cxnSp>
            <p:nvCxnSpPr>
              <p:cNvPr id="172" name="Straight Connector 171"/>
              <p:cNvCxnSpPr/>
              <p:nvPr/>
            </p:nvCxnSpPr>
            <p:spPr>
              <a:xfrm>
                <a:off x="17015575" y="5977653"/>
                <a:ext cx="512852" cy="0"/>
              </a:xfrm>
              <a:prstGeom prst="line">
                <a:avLst/>
              </a:prstGeom>
              <a:ln w="762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5" name="TextBox 174"/>
            <p:cNvSpPr txBox="1"/>
            <p:nvPr/>
          </p:nvSpPr>
          <p:spPr>
            <a:xfrm>
              <a:off x="17033439" y="5144076"/>
              <a:ext cx="813043" cy="54777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>
                <a:lnSpc>
                  <a:spcPts val="3400"/>
                </a:lnSpc>
              </a:pPr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81</a:t>
              </a:r>
            </a:p>
          </p:txBody>
        </p:sp>
      </p:grpSp>
      <p:cxnSp>
        <p:nvCxnSpPr>
          <p:cNvPr id="296" name="Straight Connector 295"/>
          <p:cNvCxnSpPr/>
          <p:nvPr/>
        </p:nvCxnSpPr>
        <p:spPr>
          <a:xfrm>
            <a:off x="4239231" y="4003289"/>
            <a:ext cx="17909751" cy="21199"/>
          </a:xfrm>
          <a:prstGeom prst="line">
            <a:avLst/>
          </a:prstGeom>
          <a:ln w="635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8" name="TextBox 297"/>
          <p:cNvSpPr txBox="1"/>
          <p:nvPr/>
        </p:nvSpPr>
        <p:spPr>
          <a:xfrm>
            <a:off x="4194725" y="3898962"/>
            <a:ext cx="28405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299" name="TextBox 298"/>
          <p:cNvSpPr txBox="1"/>
          <p:nvPr/>
        </p:nvSpPr>
        <p:spPr>
          <a:xfrm>
            <a:off x="7352870" y="3888407"/>
            <a:ext cx="28405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300" name="TextBox 299"/>
          <p:cNvSpPr txBox="1"/>
          <p:nvPr/>
        </p:nvSpPr>
        <p:spPr>
          <a:xfrm>
            <a:off x="10157934" y="3895959"/>
            <a:ext cx="28405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301" name="TextBox 300"/>
          <p:cNvSpPr txBox="1"/>
          <p:nvPr/>
        </p:nvSpPr>
        <p:spPr>
          <a:xfrm>
            <a:off x="13171232" y="3903506"/>
            <a:ext cx="28405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302" name="TextBox 301"/>
          <p:cNvSpPr txBox="1"/>
          <p:nvPr/>
        </p:nvSpPr>
        <p:spPr>
          <a:xfrm>
            <a:off x="16383697" y="3892952"/>
            <a:ext cx="28405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303" name="TextBox 302"/>
          <p:cNvSpPr txBox="1"/>
          <p:nvPr/>
        </p:nvSpPr>
        <p:spPr>
          <a:xfrm>
            <a:off x="19134430" y="3909553"/>
            <a:ext cx="28405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304" name="TextBox 303"/>
          <p:cNvSpPr txBox="1"/>
          <p:nvPr/>
        </p:nvSpPr>
        <p:spPr>
          <a:xfrm>
            <a:off x="22011924" y="3898999"/>
            <a:ext cx="28405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graphicFrame>
        <p:nvGraphicFramePr>
          <p:cNvPr id="306" name="Table 30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9727332"/>
              </p:ext>
            </p:extLst>
          </p:nvPr>
        </p:nvGraphicFramePr>
        <p:xfrm>
          <a:off x="101480" y="9189931"/>
          <a:ext cx="9207145" cy="8788400"/>
        </p:xfrm>
        <a:graphic>
          <a:graphicData uri="http://schemas.openxmlformats.org/drawingml/2006/table">
            <a:tbl>
              <a:tblPr>
                <a:tableStyleId>{073A0DAA-6AF3-43AB-8588-CEC1D06C72B9}</a:tableStyleId>
              </a:tblPr>
              <a:tblGrid>
                <a:gridCol w="3441188">
                  <a:extLst>
                    <a:ext uri="{9D8B030D-6E8A-4147-A177-3AD203B41FA5}">
                      <a16:colId xmlns:a16="http://schemas.microsoft.com/office/drawing/2014/main" val="495967652"/>
                    </a:ext>
                  </a:extLst>
                </a:gridCol>
                <a:gridCol w="2063262">
                  <a:extLst>
                    <a:ext uri="{9D8B030D-6E8A-4147-A177-3AD203B41FA5}">
                      <a16:colId xmlns:a16="http://schemas.microsoft.com/office/drawing/2014/main" val="3354726330"/>
                    </a:ext>
                  </a:extLst>
                </a:gridCol>
                <a:gridCol w="3702695">
                  <a:extLst>
                    <a:ext uri="{9D8B030D-6E8A-4147-A177-3AD203B41FA5}">
                      <a16:colId xmlns:a16="http://schemas.microsoft.com/office/drawing/2014/main" val="4118448199"/>
                    </a:ext>
                  </a:extLst>
                </a:gridCol>
              </a:tblGrid>
              <a:tr h="370840">
                <a:tc gridSpan="3">
                  <a:txBody>
                    <a:bodyPr/>
                    <a:lstStyle/>
                    <a:p>
                      <a:pPr algn="ctr"/>
                      <a:r>
                        <a:rPr lang="en-US" sz="3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Infantry Equipment</a:t>
                      </a: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sz="32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pPr algn="ctr"/>
                      <a:endParaRPr lang="en-US" sz="32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790239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3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Asset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/>
                        <a:t>101</a:t>
                      </a:r>
                      <a:r>
                        <a:rPr lang="en-US" sz="3600" b="1" baseline="30000" dirty="0"/>
                        <a:t>st</a:t>
                      </a:r>
                      <a:r>
                        <a:rPr lang="en-US" sz="3600" b="1" dirty="0"/>
                        <a:t>  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>
                          <a:latin typeface="+mn-lt"/>
                          <a:cs typeface="Arial" panose="020B0604020202020204" pitchFamily="34" charset="0"/>
                        </a:rPr>
                        <a:t>6</a:t>
                      </a:r>
                      <a:r>
                        <a:rPr lang="en-US" sz="3600" b="1" baseline="30000" dirty="0">
                          <a:latin typeface="+mn-lt"/>
                          <a:cs typeface="Arial" panose="020B0604020202020204" pitchFamily="34" charset="0"/>
                        </a:rPr>
                        <a:t>th</a:t>
                      </a:r>
                      <a:r>
                        <a:rPr lang="en-US" sz="3600" b="1" baseline="0" dirty="0">
                          <a:latin typeface="+mn-lt"/>
                          <a:cs typeface="Arial" panose="020B0604020202020204" pitchFamily="34" charset="0"/>
                        </a:rPr>
                        <a:t> F</a:t>
                      </a:r>
                      <a:r>
                        <a:rPr lang="en-US" sz="3600" b="1" dirty="0">
                          <a:latin typeface="+mn-lt"/>
                          <a:cs typeface="Arial" panose="020B0604020202020204" pitchFamily="34" charset="0"/>
                        </a:rPr>
                        <a:t>JR + Attachments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50115133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3600" b="1" dirty="0"/>
                        <a:t>LMG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/>
                        <a:t>146 (54)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>
                          <a:latin typeface="+mn-lt"/>
                          <a:cs typeface="Arial" panose="020B0604020202020204" pitchFamily="34" charset="0"/>
                        </a:rPr>
                        <a:t>129 + 108 = 237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3237597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3600" b="1" dirty="0"/>
                        <a:t>.30-cal</a:t>
                      </a:r>
                      <a:r>
                        <a:rPr lang="en-US" sz="3600" b="1" baseline="0" dirty="0"/>
                        <a:t> HMG 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/>
                        <a:t>18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3600" b="1" dirty="0">
                        <a:latin typeface="+mn-lt"/>
                        <a:cs typeface="Arial" panose="020B060402020202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3589863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3600" b="1" dirty="0"/>
                        <a:t>HMG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/>
                        <a:t>13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>
                          <a:latin typeface="+mn-lt"/>
                          <a:cs typeface="Arial" panose="020B0604020202020204" pitchFamily="34" charset="0"/>
                        </a:rPr>
                        <a:t>36 +</a:t>
                      </a:r>
                      <a:r>
                        <a:rPr lang="en-US" sz="3600" b="1" baseline="0" dirty="0">
                          <a:latin typeface="+mn-lt"/>
                          <a:cs typeface="Arial" panose="020B0604020202020204" pitchFamily="34" charset="0"/>
                        </a:rPr>
                        <a:t> 36 = 72</a:t>
                      </a:r>
                      <a:endParaRPr lang="en-US" sz="3600" b="1" dirty="0">
                        <a:latin typeface="+mn-lt"/>
                        <a:cs typeface="Arial" panose="020B060402020202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0718539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3600" b="1" dirty="0"/>
                        <a:t>Light</a:t>
                      </a:r>
                      <a:r>
                        <a:rPr lang="en-US" sz="3600" b="1" baseline="0" dirty="0"/>
                        <a:t> Mort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>
                          <a:latin typeface="+mn-lt"/>
                          <a:cs typeface="+mn-cs"/>
                        </a:rPr>
                        <a:t>63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3600" b="1" dirty="0">
                        <a:latin typeface="+mn-lt"/>
                        <a:cs typeface="Arial" panose="020B060402020202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29609008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3600" b="1" dirty="0"/>
                        <a:t>Medium</a:t>
                      </a:r>
                      <a:r>
                        <a:rPr lang="en-US" sz="3600" b="1" baseline="0" dirty="0"/>
                        <a:t> Mort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/>
                        <a:t>30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>
                          <a:latin typeface="+mn-lt"/>
                          <a:cs typeface="Arial" panose="020B0604020202020204" pitchFamily="34" charset="0"/>
                        </a:rPr>
                        <a:t>18 + 18 = 36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56725104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3600" b="1" dirty="0"/>
                        <a:t>Heavy Mort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>
                          <a:latin typeface="+mn-lt"/>
                          <a:cs typeface="Arial" panose="020B0604020202020204" pitchFamily="34" charset="0"/>
                        </a:rPr>
                        <a:t>9 +</a:t>
                      </a:r>
                      <a:r>
                        <a:rPr lang="en-US" sz="3600" b="1" baseline="0" dirty="0">
                          <a:latin typeface="+mn-lt"/>
                          <a:cs typeface="Arial" panose="020B0604020202020204" pitchFamily="34" charset="0"/>
                        </a:rPr>
                        <a:t> 12 = 21</a:t>
                      </a:r>
                      <a:endParaRPr lang="en-US" sz="3600" b="1" dirty="0">
                        <a:latin typeface="+mn-lt"/>
                        <a:cs typeface="Arial" panose="020B060402020202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84989996"/>
                  </a:ext>
                </a:extLst>
              </a:tr>
              <a:tr h="741680">
                <a:tc>
                  <a:txBody>
                    <a:bodyPr/>
                    <a:lstStyle/>
                    <a:p>
                      <a:pPr marL="0" marR="0" lvl="0" indent="0" algn="l" defTabSz="243843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3600" b="1" dirty="0"/>
                        <a:t>Medium AT Gun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/>
                        <a:t>32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>
                          <a:latin typeface="+mn-lt"/>
                          <a:cs typeface="Arial" panose="020B0604020202020204" pitchFamily="34" charset="0"/>
                        </a:rPr>
                        <a:t>4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6849956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3600" b="1" dirty="0">
                          <a:latin typeface="+mn-lt"/>
                          <a:cs typeface="+mn-cs"/>
                        </a:rPr>
                        <a:t>Infantry</a:t>
                      </a:r>
                      <a:r>
                        <a:rPr lang="en-US" sz="3600" b="1" baseline="0" dirty="0">
                          <a:latin typeface="+mn-lt"/>
                          <a:cs typeface="+mn-cs"/>
                        </a:rPr>
                        <a:t> Support Guns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>
                          <a:latin typeface="+mn-lt"/>
                          <a:cs typeface="Arial" panose="020B0604020202020204" pitchFamily="34" charset="0"/>
                        </a:rPr>
                        <a:t>12</a:t>
                      </a:r>
                    </a:p>
                    <a:p>
                      <a:pPr algn="ctr"/>
                      <a:r>
                        <a:rPr lang="en-US" sz="3600" b="1" dirty="0">
                          <a:latin typeface="+mn-lt"/>
                          <a:cs typeface="Arial" panose="020B0604020202020204" pitchFamily="34" charset="0"/>
                        </a:rPr>
                        <a:t>(75mm)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8350635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3600" b="1" dirty="0"/>
                        <a:t>Light Vehicle &amp;</a:t>
                      </a:r>
                      <a:r>
                        <a:rPr lang="en-US" sz="3600" b="1" baseline="0" dirty="0"/>
                        <a:t> </a:t>
                      </a:r>
                      <a:r>
                        <a:rPr lang="en-US" sz="3600" b="1" dirty="0"/>
                        <a:t>Truck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/>
                        <a:t>31</a:t>
                      </a:r>
                      <a:endParaRPr lang="en-US" sz="3600" b="1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3600" b="1" dirty="0">
                          <a:latin typeface="+mn-lt"/>
                          <a:cs typeface="Arial" panose="020B0604020202020204" pitchFamily="34" charset="0"/>
                        </a:rPr>
                        <a:t>70 + 18</a:t>
                      </a:r>
                      <a:r>
                        <a:rPr lang="en-US" sz="3600" b="1" baseline="0" dirty="0">
                          <a:latin typeface="+mn-lt"/>
                          <a:cs typeface="Arial" panose="020B0604020202020204" pitchFamily="34" charset="0"/>
                        </a:rPr>
                        <a:t> = 88</a:t>
                      </a:r>
                      <a:endParaRPr lang="en-US" sz="3600" b="1" dirty="0">
                        <a:latin typeface="+mn-lt"/>
                        <a:cs typeface="Arial" panose="020B0604020202020204" pitchFamily="3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66611340"/>
                  </a:ext>
                </a:extLst>
              </a:tr>
            </a:tbl>
          </a:graphicData>
        </a:graphic>
      </p:graphicFrame>
      <p:sp>
        <p:nvSpPr>
          <p:cNvPr id="308" name="TextBox 307"/>
          <p:cNvSpPr txBox="1"/>
          <p:nvPr/>
        </p:nvSpPr>
        <p:spPr>
          <a:xfrm>
            <a:off x="15278670" y="2147148"/>
            <a:ext cx="397576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( ~10,740 personnel)</a:t>
            </a:r>
          </a:p>
        </p:txBody>
      </p:sp>
      <p:sp>
        <p:nvSpPr>
          <p:cNvPr id="309" name="TextBox 308"/>
          <p:cNvSpPr txBox="1"/>
          <p:nvPr/>
        </p:nvSpPr>
        <p:spPr>
          <a:xfrm>
            <a:off x="3551568" y="5503058"/>
            <a:ext cx="160813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(~1954)</a:t>
            </a:r>
          </a:p>
        </p:txBody>
      </p:sp>
      <p:sp>
        <p:nvSpPr>
          <p:cNvPr id="310" name="TextBox 309"/>
          <p:cNvSpPr txBox="1"/>
          <p:nvPr/>
        </p:nvSpPr>
        <p:spPr>
          <a:xfrm>
            <a:off x="6700745" y="5470898"/>
            <a:ext cx="160813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(~1954)</a:t>
            </a:r>
          </a:p>
        </p:txBody>
      </p:sp>
      <p:sp>
        <p:nvSpPr>
          <p:cNvPr id="311" name="TextBox 310"/>
          <p:cNvSpPr txBox="1"/>
          <p:nvPr/>
        </p:nvSpPr>
        <p:spPr>
          <a:xfrm>
            <a:off x="9501567" y="5507012"/>
            <a:ext cx="160813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(~1954)</a:t>
            </a:r>
          </a:p>
        </p:txBody>
      </p:sp>
      <p:sp>
        <p:nvSpPr>
          <p:cNvPr id="312" name="TextBox 311"/>
          <p:cNvSpPr txBox="1"/>
          <p:nvPr/>
        </p:nvSpPr>
        <p:spPr>
          <a:xfrm>
            <a:off x="12514397" y="5471844"/>
            <a:ext cx="160813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(~2322)</a:t>
            </a:r>
          </a:p>
        </p:txBody>
      </p:sp>
      <p:sp>
        <p:nvSpPr>
          <p:cNvPr id="313" name="TextBox 312"/>
          <p:cNvSpPr txBox="1"/>
          <p:nvPr/>
        </p:nvSpPr>
        <p:spPr>
          <a:xfrm>
            <a:off x="15761965" y="5437852"/>
            <a:ext cx="160813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(~1467)</a:t>
            </a:r>
          </a:p>
        </p:txBody>
      </p:sp>
      <p:sp>
        <p:nvSpPr>
          <p:cNvPr id="314" name="TextBox 313"/>
          <p:cNvSpPr txBox="1"/>
          <p:nvPr/>
        </p:nvSpPr>
        <p:spPr>
          <a:xfrm>
            <a:off x="18587227" y="5449576"/>
            <a:ext cx="1380506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(~427)</a:t>
            </a:r>
          </a:p>
        </p:txBody>
      </p:sp>
      <p:sp>
        <p:nvSpPr>
          <p:cNvPr id="315" name="TextBox 314"/>
          <p:cNvSpPr txBox="1"/>
          <p:nvPr/>
        </p:nvSpPr>
        <p:spPr>
          <a:xfrm>
            <a:off x="21459377" y="5484746"/>
            <a:ext cx="1380506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(~504)</a:t>
            </a:r>
          </a:p>
        </p:txBody>
      </p:sp>
      <p:sp>
        <p:nvSpPr>
          <p:cNvPr id="321" name="TextBox 320"/>
          <p:cNvSpPr txBox="1"/>
          <p:nvPr/>
        </p:nvSpPr>
        <p:spPr>
          <a:xfrm>
            <a:off x="13190363" y="5964702"/>
            <a:ext cx="6751335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(36 x 75mm Pack How.)</a:t>
            </a:r>
          </a:p>
          <a:p>
            <a:pPr algn="ctr"/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Corps Artillery and Naval Support</a:t>
            </a:r>
          </a:p>
        </p:txBody>
      </p:sp>
      <p:sp>
        <p:nvSpPr>
          <p:cNvPr id="243" name="TextBox 242"/>
          <p:cNvSpPr txBox="1"/>
          <p:nvPr/>
        </p:nvSpPr>
        <p:spPr>
          <a:xfrm>
            <a:off x="20224972" y="5950496"/>
            <a:ext cx="3948902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dirty="0">
                <a:latin typeface="Arial" panose="020B0604020202020204" pitchFamily="34" charset="0"/>
                <a:cs typeface="Arial" panose="020B0604020202020204" pitchFamily="34" charset="0"/>
              </a:rPr>
              <a:t>(24 x 57mm AT Gun)</a:t>
            </a:r>
          </a:p>
        </p:txBody>
      </p:sp>
      <p:sp>
        <p:nvSpPr>
          <p:cNvPr id="254" name="TextBox 253"/>
          <p:cNvSpPr txBox="1"/>
          <p:nvPr/>
        </p:nvSpPr>
        <p:spPr>
          <a:xfrm>
            <a:off x="19276456" y="2126766"/>
            <a:ext cx="4583306" cy="6463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Arial" panose="020B0604020202020204" pitchFamily="34" charset="0"/>
                <a:cs typeface="Arial" panose="020B0604020202020204" pitchFamily="34" charset="0"/>
              </a:rPr>
              <a:t>( ~8,184 Infantry) [?]</a:t>
            </a:r>
          </a:p>
        </p:txBody>
      </p:sp>
      <p:grpSp>
        <p:nvGrpSpPr>
          <p:cNvPr id="264" name="Group 263"/>
          <p:cNvGrpSpPr>
            <a:grpSpLocks noChangeAspect="1"/>
          </p:cNvGrpSpPr>
          <p:nvPr/>
        </p:nvGrpSpPr>
        <p:grpSpPr>
          <a:xfrm>
            <a:off x="9642049" y="12400168"/>
            <a:ext cx="3156396" cy="1118759"/>
            <a:chOff x="2427044" y="4484970"/>
            <a:chExt cx="2144160" cy="759980"/>
          </a:xfrm>
        </p:grpSpPr>
        <p:grpSp>
          <p:nvGrpSpPr>
            <p:cNvPr id="265" name="Group 264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271" name="Group 270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324" name="Freeform 323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325" name="Freeform 324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grpSp>
            <p:nvGrpSpPr>
              <p:cNvPr id="272" name="Group 271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289" name="Diamond 288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762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295" name="Freeform 294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305" name="Freeform 304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grpSp>
            <p:nvGrpSpPr>
              <p:cNvPr id="273" name="Group 272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277" name="Block Arc 276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78" name="Block Arc 277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269" name="TextBox 268"/>
            <p:cNvSpPr txBox="1"/>
            <p:nvPr/>
          </p:nvSpPr>
          <p:spPr>
            <a:xfrm>
              <a:off x="3134279" y="4622203"/>
              <a:ext cx="1436925" cy="5226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1/6 </a:t>
              </a:r>
            </a:p>
          </p:txBody>
        </p:sp>
      </p:grpSp>
      <p:grpSp>
        <p:nvGrpSpPr>
          <p:cNvPr id="326" name="Group 325"/>
          <p:cNvGrpSpPr>
            <a:grpSpLocks noChangeAspect="1"/>
          </p:cNvGrpSpPr>
          <p:nvPr/>
        </p:nvGrpSpPr>
        <p:grpSpPr>
          <a:xfrm>
            <a:off x="21341252" y="12299260"/>
            <a:ext cx="3993945" cy="1446551"/>
            <a:chOff x="2289123" y="3163415"/>
            <a:chExt cx="2748075" cy="995314"/>
          </a:xfrm>
        </p:grpSpPr>
        <p:sp>
          <p:nvSpPr>
            <p:cNvPr id="328" name="TextBox 327"/>
            <p:cNvSpPr txBox="1"/>
            <p:nvPr/>
          </p:nvSpPr>
          <p:spPr>
            <a:xfrm>
              <a:off x="3007978" y="3163415"/>
              <a:ext cx="2029220" cy="995314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3/1058 </a:t>
              </a:r>
            </a:p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91</a:t>
              </a:r>
            </a:p>
          </p:txBody>
        </p:sp>
        <p:grpSp>
          <p:nvGrpSpPr>
            <p:cNvPr id="329" name="Group 328"/>
            <p:cNvGrpSpPr>
              <a:grpSpLocks noChangeAspect="1"/>
            </p:cNvGrpSpPr>
            <p:nvPr/>
          </p:nvGrpSpPr>
          <p:grpSpPr>
            <a:xfrm>
              <a:off x="2289123" y="3224243"/>
              <a:ext cx="664606" cy="754845"/>
              <a:chOff x="2502379" y="3327900"/>
              <a:chExt cx="513500" cy="583218"/>
            </a:xfrm>
          </p:grpSpPr>
          <p:grpSp>
            <p:nvGrpSpPr>
              <p:cNvPr id="330" name="Group 329"/>
              <p:cNvGrpSpPr/>
              <p:nvPr/>
            </p:nvGrpSpPr>
            <p:grpSpPr>
              <a:xfrm>
                <a:off x="2699117" y="3327900"/>
                <a:ext cx="126592" cy="142875"/>
                <a:chOff x="4804585" y="3157572"/>
                <a:chExt cx="126592" cy="142875"/>
              </a:xfrm>
            </p:grpSpPr>
            <p:sp>
              <p:nvSpPr>
                <p:cNvPr id="336" name="Freeform 335"/>
                <p:cNvSpPr/>
                <p:nvPr/>
              </p:nvSpPr>
              <p:spPr>
                <a:xfrm>
                  <a:off x="4931177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337" name="Freeform 336"/>
                <p:cNvSpPr/>
                <p:nvPr/>
              </p:nvSpPr>
              <p:spPr>
                <a:xfrm>
                  <a:off x="4804585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grpSp>
            <p:nvGrpSpPr>
              <p:cNvPr id="331" name="Group 330"/>
              <p:cNvGrpSpPr/>
              <p:nvPr/>
            </p:nvGrpSpPr>
            <p:grpSpPr>
              <a:xfrm>
                <a:off x="2502379" y="3397618"/>
                <a:ext cx="513500" cy="513500"/>
                <a:chOff x="4664443" y="3476436"/>
                <a:chExt cx="513500" cy="513500"/>
              </a:xfrm>
            </p:grpSpPr>
            <p:sp>
              <p:nvSpPr>
                <p:cNvPr id="333" name="Diamond 332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762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334" name="Freeform 333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335" name="Freeform 334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sp>
            <p:nvSpPr>
              <p:cNvPr id="332" name="Freeform 331"/>
              <p:cNvSpPr/>
              <p:nvPr/>
            </p:nvSpPr>
            <p:spPr>
              <a:xfrm>
                <a:off x="2625329" y="3644351"/>
                <a:ext cx="251460" cy="3810"/>
              </a:xfrm>
              <a:custGeom>
                <a:avLst/>
                <a:gdLst>
                  <a:gd name="connsiteX0" fmla="*/ 0 w 251460"/>
                  <a:gd name="connsiteY0" fmla="*/ 3810 h 3810"/>
                  <a:gd name="connsiteX1" fmla="*/ 251460 w 251460"/>
                  <a:gd name="connsiteY1" fmla="*/ 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3810">
                    <a:moveTo>
                      <a:pt x="0" y="3810"/>
                    </a:moveTo>
                    <a:lnTo>
                      <a:pt x="251460" y="0"/>
                    </a:lnTo>
                  </a:path>
                </a:pathLst>
              </a:custGeom>
              <a:noFill/>
              <a:ln w="571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400"/>
              </a:p>
            </p:txBody>
          </p:sp>
        </p:grpSp>
      </p:grpSp>
      <p:grpSp>
        <p:nvGrpSpPr>
          <p:cNvPr id="364" name="Group 363"/>
          <p:cNvGrpSpPr/>
          <p:nvPr/>
        </p:nvGrpSpPr>
        <p:grpSpPr>
          <a:xfrm>
            <a:off x="12912211" y="9476737"/>
            <a:ext cx="2577104" cy="1436476"/>
            <a:chOff x="9431195" y="6743702"/>
            <a:chExt cx="1708957" cy="952570"/>
          </a:xfrm>
        </p:grpSpPr>
        <p:sp>
          <p:nvSpPr>
            <p:cNvPr id="365" name="TextBox 364"/>
            <p:cNvSpPr txBox="1"/>
            <p:nvPr/>
          </p:nvSpPr>
          <p:spPr>
            <a:xfrm flipH="1">
              <a:off x="10356949" y="7037220"/>
              <a:ext cx="783203" cy="5102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6 </a:t>
              </a:r>
            </a:p>
          </p:txBody>
        </p:sp>
        <p:grpSp>
          <p:nvGrpSpPr>
            <p:cNvPr id="366" name="Group 365"/>
            <p:cNvGrpSpPr/>
            <p:nvPr/>
          </p:nvGrpSpPr>
          <p:grpSpPr>
            <a:xfrm>
              <a:off x="9431195" y="6743702"/>
              <a:ext cx="800700" cy="952570"/>
              <a:chOff x="9431195" y="6743702"/>
              <a:chExt cx="800700" cy="952570"/>
            </a:xfrm>
          </p:grpSpPr>
          <p:sp>
            <p:nvSpPr>
              <p:cNvPr id="367" name="Freeform 366"/>
              <p:cNvSpPr/>
              <p:nvPr/>
            </p:nvSpPr>
            <p:spPr>
              <a:xfrm flipH="1">
                <a:off x="9890855" y="6747590"/>
                <a:ext cx="45719" cy="340680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68" name="Group 367"/>
              <p:cNvGrpSpPr>
                <a:grpSpLocks noChangeAspect="1"/>
              </p:cNvGrpSpPr>
              <p:nvPr/>
            </p:nvGrpSpPr>
            <p:grpSpPr>
              <a:xfrm>
                <a:off x="9431195" y="6743702"/>
                <a:ext cx="800700" cy="952570"/>
                <a:chOff x="2641781" y="4534577"/>
                <a:chExt cx="513500" cy="610889"/>
              </a:xfrm>
            </p:grpSpPr>
            <p:grpSp>
              <p:nvGrpSpPr>
                <p:cNvPr id="369" name="Group 368"/>
                <p:cNvGrpSpPr/>
                <p:nvPr/>
              </p:nvGrpSpPr>
              <p:grpSpPr>
                <a:xfrm>
                  <a:off x="2799527" y="4534577"/>
                  <a:ext cx="101514" cy="218480"/>
                  <a:chOff x="4765593" y="3129901"/>
                  <a:chExt cx="101514" cy="218480"/>
                </a:xfrm>
              </p:grpSpPr>
              <p:sp>
                <p:nvSpPr>
                  <p:cNvPr id="377" name="Freeform 376"/>
                  <p:cNvSpPr/>
                  <p:nvPr/>
                </p:nvSpPr>
                <p:spPr>
                  <a:xfrm>
                    <a:off x="4867107" y="3129902"/>
                    <a:ext cx="0" cy="142875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8" name="Freeform 377"/>
                  <p:cNvSpPr/>
                  <p:nvPr/>
                </p:nvSpPr>
                <p:spPr>
                  <a:xfrm flipH="1">
                    <a:off x="4765593" y="3129901"/>
                    <a:ext cx="29320" cy="218480"/>
                  </a:xfrm>
                  <a:custGeom>
                    <a:avLst/>
                    <a:gdLst>
                      <a:gd name="connsiteX0" fmla="*/ 0 w 0"/>
                      <a:gd name="connsiteY0" fmla="*/ 0 h 114300"/>
                      <a:gd name="connsiteX1" fmla="*/ 0 w 0"/>
                      <a:gd name="connsiteY1" fmla="*/ 114300 h 114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h="114300">
                        <a:moveTo>
                          <a:pt x="0" y="0"/>
                        </a:moveTo>
                        <a:lnTo>
                          <a:pt x="0" y="114300"/>
                        </a:lnTo>
                      </a:path>
                    </a:pathLst>
                  </a:custGeom>
                  <a:noFill/>
                  <a:ln w="5715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70" name="Group 369"/>
                <p:cNvGrpSpPr/>
                <p:nvPr/>
              </p:nvGrpSpPr>
              <p:grpSpPr>
                <a:xfrm>
                  <a:off x="2641781" y="4631966"/>
                  <a:ext cx="513500" cy="513500"/>
                  <a:chOff x="4664443" y="3476436"/>
                  <a:chExt cx="513500" cy="513500"/>
                </a:xfrm>
              </p:grpSpPr>
              <p:sp>
                <p:nvSpPr>
                  <p:cNvPr id="374" name="Diamond 373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solidFill>
                    <a:srgbClr val="FF8080"/>
                  </a:solidFill>
                  <a:ln w="76200">
                    <a:solidFill>
                      <a:schemeClr val="tx1"/>
                    </a:solidFill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5" name="Freeform 374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6" name="Freeform 375"/>
                  <p:cNvSpPr/>
                  <p:nvPr/>
                </p:nvSpPr>
                <p:spPr>
                  <a:xfrm>
                    <a:off x="4796790" y="3600450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371" name="Group 370"/>
                <p:cNvGrpSpPr/>
                <p:nvPr/>
              </p:nvGrpSpPr>
              <p:grpSpPr>
                <a:xfrm>
                  <a:off x="2816676" y="4998289"/>
                  <a:ext cx="163709" cy="70389"/>
                  <a:chOff x="2881402" y="3995159"/>
                  <a:chExt cx="163709" cy="70389"/>
                </a:xfrm>
              </p:grpSpPr>
              <p:sp>
                <p:nvSpPr>
                  <p:cNvPr id="372" name="Block Arc 371"/>
                  <p:cNvSpPr/>
                  <p:nvPr/>
                </p:nvSpPr>
                <p:spPr>
                  <a:xfrm>
                    <a:off x="2881402" y="3995159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373" name="Block Arc 372"/>
                  <p:cNvSpPr/>
                  <p:nvPr/>
                </p:nvSpPr>
                <p:spPr>
                  <a:xfrm>
                    <a:off x="2955815" y="3995159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</p:grpSp>
      </p:grpSp>
      <p:grpSp>
        <p:nvGrpSpPr>
          <p:cNvPr id="379" name="Group 378"/>
          <p:cNvGrpSpPr>
            <a:grpSpLocks noChangeAspect="1"/>
          </p:cNvGrpSpPr>
          <p:nvPr/>
        </p:nvGrpSpPr>
        <p:grpSpPr>
          <a:xfrm>
            <a:off x="11932118" y="12400010"/>
            <a:ext cx="3156396" cy="1118759"/>
            <a:chOff x="2427044" y="4484970"/>
            <a:chExt cx="2144160" cy="759980"/>
          </a:xfrm>
        </p:grpSpPr>
        <p:grpSp>
          <p:nvGrpSpPr>
            <p:cNvPr id="380" name="Group 379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382" name="Group 381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390" name="Freeform 389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391" name="Freeform 390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grpSp>
            <p:nvGrpSpPr>
              <p:cNvPr id="383" name="Group 382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387" name="Diamond 386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762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388" name="Freeform 387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389" name="Freeform 388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grpSp>
            <p:nvGrpSpPr>
              <p:cNvPr id="384" name="Group 383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385" name="Block Arc 384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86" name="Block Arc 385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381" name="TextBox 380"/>
            <p:cNvSpPr txBox="1"/>
            <p:nvPr/>
          </p:nvSpPr>
          <p:spPr>
            <a:xfrm>
              <a:off x="3134279" y="4622203"/>
              <a:ext cx="1436925" cy="5226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2/6 </a:t>
              </a:r>
            </a:p>
          </p:txBody>
        </p:sp>
      </p:grpSp>
      <p:grpSp>
        <p:nvGrpSpPr>
          <p:cNvPr id="392" name="Group 391"/>
          <p:cNvGrpSpPr>
            <a:grpSpLocks noChangeAspect="1"/>
          </p:cNvGrpSpPr>
          <p:nvPr/>
        </p:nvGrpSpPr>
        <p:grpSpPr>
          <a:xfrm>
            <a:off x="14076661" y="12395189"/>
            <a:ext cx="3156396" cy="1118759"/>
            <a:chOff x="2427044" y="4484970"/>
            <a:chExt cx="2144160" cy="759980"/>
          </a:xfrm>
        </p:grpSpPr>
        <p:grpSp>
          <p:nvGrpSpPr>
            <p:cNvPr id="393" name="Group 392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395" name="Group 394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403" name="Freeform 402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04" name="Freeform 403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grpSp>
            <p:nvGrpSpPr>
              <p:cNvPr id="396" name="Group 395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400" name="Diamond 399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762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01" name="Freeform 400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02" name="Freeform 401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grpSp>
            <p:nvGrpSpPr>
              <p:cNvPr id="397" name="Group 396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398" name="Block Arc 397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399" name="Block Arc 398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394" name="TextBox 393"/>
            <p:cNvSpPr txBox="1"/>
            <p:nvPr/>
          </p:nvSpPr>
          <p:spPr>
            <a:xfrm>
              <a:off x="3134279" y="4622203"/>
              <a:ext cx="1436925" cy="5226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3/6 </a:t>
              </a:r>
            </a:p>
          </p:txBody>
        </p:sp>
      </p:grpSp>
      <p:grpSp>
        <p:nvGrpSpPr>
          <p:cNvPr id="405" name="Group 404"/>
          <p:cNvGrpSpPr>
            <a:grpSpLocks noChangeAspect="1"/>
          </p:cNvGrpSpPr>
          <p:nvPr/>
        </p:nvGrpSpPr>
        <p:grpSpPr>
          <a:xfrm>
            <a:off x="25002318" y="13432623"/>
            <a:ext cx="3162455" cy="1446550"/>
            <a:chOff x="2427044" y="4400000"/>
            <a:chExt cx="2148276" cy="982650"/>
          </a:xfrm>
        </p:grpSpPr>
        <p:grpSp>
          <p:nvGrpSpPr>
            <p:cNvPr id="406" name="Group 405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408" name="Group 407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416" name="Freeform 415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17" name="Freeform 416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grpSp>
            <p:nvGrpSpPr>
              <p:cNvPr id="409" name="Group 408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413" name="Diamond 412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762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14" name="Freeform 413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15" name="Freeform 414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</p:grpSp>
        <p:sp>
          <p:nvSpPr>
            <p:cNvPr id="407" name="TextBox 406"/>
            <p:cNvSpPr txBox="1"/>
            <p:nvPr/>
          </p:nvSpPr>
          <p:spPr>
            <a:xfrm>
              <a:off x="3138395" y="4400000"/>
              <a:ext cx="1436925" cy="9826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OST</a:t>
              </a:r>
            </a:p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795 </a:t>
              </a:r>
            </a:p>
          </p:txBody>
        </p:sp>
      </p:grpSp>
      <p:grpSp>
        <p:nvGrpSpPr>
          <p:cNvPr id="418" name="Group 417"/>
          <p:cNvGrpSpPr>
            <a:grpSpLocks noChangeAspect="1"/>
          </p:cNvGrpSpPr>
          <p:nvPr/>
        </p:nvGrpSpPr>
        <p:grpSpPr>
          <a:xfrm>
            <a:off x="24951282" y="12191885"/>
            <a:ext cx="3162455" cy="1446550"/>
            <a:chOff x="2427044" y="4400000"/>
            <a:chExt cx="2148276" cy="982650"/>
          </a:xfrm>
        </p:grpSpPr>
        <p:grpSp>
          <p:nvGrpSpPr>
            <p:cNvPr id="419" name="Group 418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421" name="Group 420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426" name="Freeform 425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27" name="Freeform 426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grpSp>
            <p:nvGrpSpPr>
              <p:cNvPr id="422" name="Group 421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423" name="Diamond 422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762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24" name="Freeform 423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25" name="Freeform 424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</p:grpSp>
        <p:sp>
          <p:nvSpPr>
            <p:cNvPr id="420" name="TextBox 419"/>
            <p:cNvSpPr txBox="1"/>
            <p:nvPr/>
          </p:nvSpPr>
          <p:spPr>
            <a:xfrm>
              <a:off x="3138395" y="4400000"/>
              <a:ext cx="1436925" cy="9826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OST</a:t>
              </a:r>
            </a:p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439</a:t>
              </a:r>
            </a:p>
          </p:txBody>
        </p:sp>
      </p:grpSp>
      <p:grpSp>
        <p:nvGrpSpPr>
          <p:cNvPr id="428" name="Group 427"/>
          <p:cNvGrpSpPr>
            <a:grpSpLocks noChangeAspect="1"/>
          </p:cNvGrpSpPr>
          <p:nvPr/>
        </p:nvGrpSpPr>
        <p:grpSpPr>
          <a:xfrm>
            <a:off x="16557466" y="12362943"/>
            <a:ext cx="4940179" cy="1152107"/>
            <a:chOff x="2427044" y="4462346"/>
            <a:chExt cx="3355895" cy="782632"/>
          </a:xfrm>
        </p:grpSpPr>
        <p:grpSp>
          <p:nvGrpSpPr>
            <p:cNvPr id="429" name="Group 428"/>
            <p:cNvGrpSpPr>
              <a:grpSpLocks noChangeAspect="1"/>
            </p:cNvGrpSpPr>
            <p:nvPr/>
          </p:nvGrpSpPr>
          <p:grpSpPr>
            <a:xfrm>
              <a:off x="2427044" y="4462346"/>
              <a:ext cx="669127" cy="782632"/>
              <a:chOff x="2641781" y="4544867"/>
              <a:chExt cx="513500" cy="600599"/>
            </a:xfrm>
          </p:grpSpPr>
          <p:sp>
            <p:nvSpPr>
              <p:cNvPr id="440" name="Freeform 439"/>
              <p:cNvSpPr/>
              <p:nvPr/>
            </p:nvSpPr>
            <p:spPr>
              <a:xfrm>
                <a:off x="2891579" y="4544867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400"/>
              </a:p>
            </p:txBody>
          </p:sp>
          <p:grpSp>
            <p:nvGrpSpPr>
              <p:cNvPr id="432" name="Group 431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436" name="Diamond 435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762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37" name="Freeform 436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38" name="Freeform 437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</p:grpSp>
          <p:grpSp>
            <p:nvGrpSpPr>
              <p:cNvPr id="433" name="Group 432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434" name="Block Arc 433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435" name="Block Arc 434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430" name="TextBox 429"/>
            <p:cNvSpPr txBox="1"/>
            <p:nvPr/>
          </p:nvSpPr>
          <p:spPr>
            <a:xfrm>
              <a:off x="3134279" y="4622203"/>
              <a:ext cx="2648660" cy="5226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13</a:t>
              </a:r>
              <a:r>
                <a:rPr lang="en-US" sz="4400" b="1" baseline="30000" dirty="0">
                  <a:latin typeface="Arial" panose="020B0604020202020204" pitchFamily="34" charset="0"/>
                  <a:cs typeface="Arial" panose="020B0604020202020204" pitchFamily="34" charset="0"/>
                </a:rPr>
                <a:t>th</a:t>
              </a:r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4400" b="1" dirty="0" err="1">
                  <a:latin typeface="Arial" panose="020B0604020202020204" pitchFamily="34" charset="0"/>
                  <a:cs typeface="Arial" panose="020B0604020202020204" pitchFamily="34" charset="0"/>
                </a:rPr>
                <a:t>Hvy</a:t>
              </a:r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 Co. </a:t>
              </a:r>
            </a:p>
          </p:txBody>
        </p:sp>
      </p:grpSp>
      <p:grpSp>
        <p:nvGrpSpPr>
          <p:cNvPr id="15" name="Group 14"/>
          <p:cNvGrpSpPr/>
          <p:nvPr/>
        </p:nvGrpSpPr>
        <p:grpSpPr>
          <a:xfrm>
            <a:off x="16557466" y="13678781"/>
            <a:ext cx="4571684" cy="1152107"/>
            <a:chOff x="16630869" y="12544945"/>
            <a:chExt cx="4571684" cy="1152107"/>
          </a:xfrm>
        </p:grpSpPr>
        <p:grpSp>
          <p:nvGrpSpPr>
            <p:cNvPr id="454" name="Group 453"/>
            <p:cNvGrpSpPr>
              <a:grpSpLocks noChangeAspect="1"/>
            </p:cNvGrpSpPr>
            <p:nvPr/>
          </p:nvGrpSpPr>
          <p:grpSpPr>
            <a:xfrm>
              <a:off x="16630869" y="12544945"/>
              <a:ext cx="4571684" cy="1152107"/>
              <a:chOff x="2427044" y="4462346"/>
              <a:chExt cx="3105574" cy="782632"/>
            </a:xfrm>
          </p:grpSpPr>
          <p:grpSp>
            <p:nvGrpSpPr>
              <p:cNvPr id="455" name="Group 454"/>
              <p:cNvGrpSpPr>
                <a:grpSpLocks noChangeAspect="1"/>
              </p:cNvGrpSpPr>
              <p:nvPr/>
            </p:nvGrpSpPr>
            <p:grpSpPr>
              <a:xfrm>
                <a:off x="2427044" y="4462346"/>
                <a:ext cx="669127" cy="782632"/>
                <a:chOff x="2641781" y="4544867"/>
                <a:chExt cx="513500" cy="600599"/>
              </a:xfrm>
            </p:grpSpPr>
            <p:sp>
              <p:nvSpPr>
                <p:cNvPr id="457" name="Freeform 456"/>
                <p:cNvSpPr/>
                <p:nvPr/>
              </p:nvSpPr>
              <p:spPr>
                <a:xfrm>
                  <a:off x="2891579" y="4544867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sp>
              <p:nvSpPr>
                <p:cNvPr id="462" name="Diamond 461"/>
                <p:cNvSpPr/>
                <p:nvPr/>
              </p:nvSpPr>
              <p:spPr>
                <a:xfrm>
                  <a:off x="2641781" y="463196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762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/>
                </a:p>
              </p:txBody>
            </p:sp>
            <p:grpSp>
              <p:nvGrpSpPr>
                <p:cNvPr id="459" name="Group 458"/>
                <p:cNvGrpSpPr/>
                <p:nvPr/>
              </p:nvGrpSpPr>
              <p:grpSpPr>
                <a:xfrm>
                  <a:off x="2816676" y="4968494"/>
                  <a:ext cx="163709" cy="70394"/>
                  <a:chOff x="2881402" y="3965364"/>
                  <a:chExt cx="163709" cy="70394"/>
                </a:xfrm>
              </p:grpSpPr>
              <p:sp>
                <p:nvSpPr>
                  <p:cNvPr id="460" name="Block Arc 459"/>
                  <p:cNvSpPr/>
                  <p:nvPr/>
                </p:nvSpPr>
                <p:spPr>
                  <a:xfrm>
                    <a:off x="2881402" y="3965364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4400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461" name="Block Arc 460"/>
                  <p:cNvSpPr/>
                  <p:nvPr/>
                </p:nvSpPr>
                <p:spPr>
                  <a:xfrm>
                    <a:off x="2955815" y="3965369"/>
                    <a:ext cx="89296" cy="70389"/>
                  </a:xfrm>
                  <a:prstGeom prst="blockArc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sz="4400">
                      <a:solidFill>
                        <a:schemeClr val="tx1"/>
                      </a:solidFill>
                    </a:endParaRPr>
                  </a:p>
                </p:txBody>
              </p:sp>
            </p:grpSp>
          </p:grpSp>
          <p:sp>
            <p:nvSpPr>
              <p:cNvPr id="456" name="TextBox 455"/>
              <p:cNvSpPr txBox="1"/>
              <p:nvPr/>
            </p:nvSpPr>
            <p:spPr>
              <a:xfrm>
                <a:off x="3134279" y="4622203"/>
                <a:ext cx="2398339" cy="52268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4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14</a:t>
                </a:r>
                <a:r>
                  <a:rPr lang="en-US" sz="3600" b="1" baseline="30000" dirty="0">
                    <a:latin typeface="Arial" panose="020B0604020202020204" pitchFamily="34" charset="0"/>
                    <a:cs typeface="Arial" panose="020B0604020202020204" pitchFamily="34" charset="0"/>
                  </a:rPr>
                  <a:t>TH</a:t>
                </a:r>
                <a:r>
                  <a:rPr lang="en-US" sz="44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 AT Co. </a:t>
                </a:r>
              </a:p>
            </p:txBody>
          </p:sp>
        </p:grpSp>
        <p:grpSp>
          <p:nvGrpSpPr>
            <p:cNvPr id="14" name="Group 13"/>
            <p:cNvGrpSpPr>
              <a:grpSpLocks noChangeAspect="1"/>
            </p:cNvGrpSpPr>
            <p:nvPr/>
          </p:nvGrpSpPr>
          <p:grpSpPr>
            <a:xfrm>
              <a:off x="16770603" y="12767601"/>
              <a:ext cx="734093" cy="576919"/>
              <a:chOff x="24718073" y="4226971"/>
              <a:chExt cx="1032933" cy="811774"/>
            </a:xfrm>
          </p:grpSpPr>
          <p:sp>
            <p:nvSpPr>
              <p:cNvPr id="468" name="Freeform 467"/>
              <p:cNvSpPr/>
              <p:nvPr/>
            </p:nvSpPr>
            <p:spPr>
              <a:xfrm>
                <a:off x="24718073" y="4242336"/>
                <a:ext cx="483415" cy="779476"/>
              </a:xfrm>
              <a:custGeom>
                <a:avLst/>
                <a:gdLst>
                  <a:gd name="connsiteX0" fmla="*/ 0 w 1032933"/>
                  <a:gd name="connsiteY0" fmla="*/ 787400 h 787400"/>
                  <a:gd name="connsiteX1" fmla="*/ 1032933 w 1032933"/>
                  <a:gd name="connsiteY1" fmla="*/ 0 h 787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2933" h="787400">
                    <a:moveTo>
                      <a:pt x="0" y="787400"/>
                    </a:moveTo>
                    <a:lnTo>
                      <a:pt x="1032933" y="0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" name="Freeform 468"/>
              <p:cNvSpPr/>
              <p:nvPr/>
            </p:nvSpPr>
            <p:spPr>
              <a:xfrm>
                <a:off x="25235880" y="4226971"/>
                <a:ext cx="515126" cy="811774"/>
              </a:xfrm>
              <a:custGeom>
                <a:avLst/>
                <a:gdLst>
                  <a:gd name="connsiteX0" fmla="*/ 0 w 795867"/>
                  <a:gd name="connsiteY0" fmla="*/ 0 h 618067"/>
                  <a:gd name="connsiteX1" fmla="*/ 795867 w 795867"/>
                  <a:gd name="connsiteY1" fmla="*/ 618067 h 618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5867" h="618067">
                    <a:moveTo>
                      <a:pt x="0" y="0"/>
                    </a:moveTo>
                    <a:lnTo>
                      <a:pt x="795867" y="618067"/>
                    </a:lnTo>
                  </a:path>
                </a:pathLst>
              </a:custGeom>
              <a:noFill/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cxnSp>
            <p:nvCxnSpPr>
              <p:cNvPr id="470" name="Straight Connector 469"/>
              <p:cNvCxnSpPr/>
              <p:nvPr/>
            </p:nvCxnSpPr>
            <p:spPr>
              <a:xfrm>
                <a:off x="24928150" y="4729706"/>
                <a:ext cx="643320" cy="0"/>
              </a:xfrm>
              <a:prstGeom prst="line">
                <a:avLst/>
              </a:prstGeom>
              <a:ln w="762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471" name="Straight Connector 470"/>
          <p:cNvCxnSpPr>
            <a:endCxn id="59" idx="0"/>
          </p:cNvCxnSpPr>
          <p:nvPr/>
        </p:nvCxnSpPr>
        <p:spPr>
          <a:xfrm>
            <a:off x="10067497" y="11585622"/>
            <a:ext cx="6060794" cy="18045"/>
          </a:xfrm>
          <a:prstGeom prst="line">
            <a:avLst/>
          </a:prstGeom>
          <a:ln w="635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2" name="TextBox 471"/>
          <p:cNvSpPr txBox="1"/>
          <p:nvPr/>
        </p:nvSpPr>
        <p:spPr>
          <a:xfrm>
            <a:off x="9966260" y="11481295"/>
            <a:ext cx="19721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473" name="TextBox 472"/>
          <p:cNvSpPr txBox="1"/>
          <p:nvPr/>
        </p:nvSpPr>
        <p:spPr>
          <a:xfrm>
            <a:off x="12322999" y="11470740"/>
            <a:ext cx="19721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474" name="TextBox 473"/>
          <p:cNvSpPr txBox="1"/>
          <p:nvPr/>
        </p:nvSpPr>
        <p:spPr>
          <a:xfrm>
            <a:off x="14433871" y="11478292"/>
            <a:ext cx="128657" cy="5239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476" name="TextBox 475"/>
          <p:cNvSpPr txBox="1"/>
          <p:nvPr/>
        </p:nvSpPr>
        <p:spPr>
          <a:xfrm>
            <a:off x="21711215" y="11475285"/>
            <a:ext cx="9690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59" name="Freeform 58"/>
          <p:cNvSpPr/>
          <p:nvPr/>
        </p:nvSpPr>
        <p:spPr>
          <a:xfrm>
            <a:off x="16128291" y="11603667"/>
            <a:ext cx="295275" cy="2762250"/>
          </a:xfrm>
          <a:custGeom>
            <a:avLst/>
            <a:gdLst>
              <a:gd name="connsiteX0" fmla="*/ 0 w 295275"/>
              <a:gd name="connsiteY0" fmla="*/ 0 h 2762250"/>
              <a:gd name="connsiteX1" fmla="*/ 76200 w 295275"/>
              <a:gd name="connsiteY1" fmla="*/ 2762250 h 2762250"/>
              <a:gd name="connsiteX2" fmla="*/ 295275 w 295275"/>
              <a:gd name="connsiteY2" fmla="*/ 2762250 h 2762250"/>
              <a:gd name="connsiteX0" fmla="*/ 0 w 295275"/>
              <a:gd name="connsiteY0" fmla="*/ 0 h 2762250"/>
              <a:gd name="connsiteX1" fmla="*/ 38100 w 295275"/>
              <a:gd name="connsiteY1" fmla="*/ 2762250 h 2762250"/>
              <a:gd name="connsiteX2" fmla="*/ 295275 w 295275"/>
              <a:gd name="connsiteY2" fmla="*/ 2762250 h 2762250"/>
              <a:gd name="connsiteX0" fmla="*/ 9525 w 304800"/>
              <a:gd name="connsiteY0" fmla="*/ 0 h 2762250"/>
              <a:gd name="connsiteX1" fmla="*/ 0 w 304800"/>
              <a:gd name="connsiteY1" fmla="*/ 2762250 h 2762250"/>
              <a:gd name="connsiteX2" fmla="*/ 304800 w 304800"/>
              <a:gd name="connsiteY2" fmla="*/ 2762250 h 2762250"/>
              <a:gd name="connsiteX0" fmla="*/ 0 w 295275"/>
              <a:gd name="connsiteY0" fmla="*/ 0 h 2762250"/>
              <a:gd name="connsiteX1" fmla="*/ 9525 w 295275"/>
              <a:gd name="connsiteY1" fmla="*/ 2752725 h 2762250"/>
              <a:gd name="connsiteX2" fmla="*/ 295275 w 295275"/>
              <a:gd name="connsiteY2" fmla="*/ 2762250 h 2762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5275" h="2762250">
                <a:moveTo>
                  <a:pt x="0" y="0"/>
                </a:moveTo>
                <a:lnTo>
                  <a:pt x="9525" y="2752725"/>
                </a:lnTo>
                <a:lnTo>
                  <a:pt x="295275" y="2762250"/>
                </a:lnTo>
              </a:path>
            </a:pathLst>
          </a:custGeom>
          <a:noFill/>
          <a:ln w="635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7" name="TextBox 476"/>
          <p:cNvSpPr txBox="1"/>
          <p:nvPr/>
        </p:nvSpPr>
        <p:spPr>
          <a:xfrm rot="16200000">
            <a:off x="16220303" y="12824885"/>
            <a:ext cx="128657" cy="5239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62" name="Freeform 61"/>
          <p:cNvSpPr/>
          <p:nvPr/>
        </p:nvSpPr>
        <p:spPr>
          <a:xfrm>
            <a:off x="16110706" y="11533329"/>
            <a:ext cx="8464062" cy="46892"/>
          </a:xfrm>
          <a:custGeom>
            <a:avLst/>
            <a:gdLst>
              <a:gd name="connsiteX0" fmla="*/ 0 w 8464062"/>
              <a:gd name="connsiteY0" fmla="*/ 46892 h 46892"/>
              <a:gd name="connsiteX1" fmla="*/ 8464062 w 8464062"/>
              <a:gd name="connsiteY1" fmla="*/ 0 h 4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464062" h="46892">
                <a:moveTo>
                  <a:pt x="0" y="46892"/>
                </a:moveTo>
                <a:lnTo>
                  <a:pt x="8464062" y="0"/>
                </a:lnTo>
              </a:path>
            </a:pathLst>
          </a:custGeom>
          <a:noFill/>
          <a:ln w="635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9" name="Freeform 478"/>
          <p:cNvSpPr/>
          <p:nvPr/>
        </p:nvSpPr>
        <p:spPr>
          <a:xfrm>
            <a:off x="24465640" y="11478292"/>
            <a:ext cx="295275" cy="2762250"/>
          </a:xfrm>
          <a:custGeom>
            <a:avLst/>
            <a:gdLst>
              <a:gd name="connsiteX0" fmla="*/ 0 w 295275"/>
              <a:gd name="connsiteY0" fmla="*/ 0 h 2762250"/>
              <a:gd name="connsiteX1" fmla="*/ 76200 w 295275"/>
              <a:gd name="connsiteY1" fmla="*/ 2762250 h 2762250"/>
              <a:gd name="connsiteX2" fmla="*/ 295275 w 295275"/>
              <a:gd name="connsiteY2" fmla="*/ 2762250 h 2762250"/>
              <a:gd name="connsiteX0" fmla="*/ 0 w 295275"/>
              <a:gd name="connsiteY0" fmla="*/ 0 h 2762250"/>
              <a:gd name="connsiteX1" fmla="*/ 38100 w 295275"/>
              <a:gd name="connsiteY1" fmla="*/ 2762250 h 2762250"/>
              <a:gd name="connsiteX2" fmla="*/ 295275 w 295275"/>
              <a:gd name="connsiteY2" fmla="*/ 2762250 h 2762250"/>
              <a:gd name="connsiteX0" fmla="*/ 9525 w 304800"/>
              <a:gd name="connsiteY0" fmla="*/ 0 h 2762250"/>
              <a:gd name="connsiteX1" fmla="*/ 0 w 304800"/>
              <a:gd name="connsiteY1" fmla="*/ 2762250 h 2762250"/>
              <a:gd name="connsiteX2" fmla="*/ 304800 w 304800"/>
              <a:gd name="connsiteY2" fmla="*/ 2762250 h 2762250"/>
              <a:gd name="connsiteX0" fmla="*/ 0 w 295275"/>
              <a:gd name="connsiteY0" fmla="*/ 0 h 2762250"/>
              <a:gd name="connsiteX1" fmla="*/ 9525 w 295275"/>
              <a:gd name="connsiteY1" fmla="*/ 2752725 h 2762250"/>
              <a:gd name="connsiteX2" fmla="*/ 295275 w 295275"/>
              <a:gd name="connsiteY2" fmla="*/ 2762250 h 2762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5275" h="2762250">
                <a:moveTo>
                  <a:pt x="0" y="0"/>
                </a:moveTo>
                <a:lnTo>
                  <a:pt x="9525" y="2752725"/>
                </a:lnTo>
                <a:lnTo>
                  <a:pt x="295275" y="2762250"/>
                </a:lnTo>
              </a:path>
            </a:pathLst>
          </a:custGeom>
          <a:noFill/>
          <a:ln w="635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0" name="TextBox 479"/>
          <p:cNvSpPr txBox="1"/>
          <p:nvPr/>
        </p:nvSpPr>
        <p:spPr>
          <a:xfrm rot="16200000">
            <a:off x="24578867" y="12719379"/>
            <a:ext cx="128657" cy="5239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>
                <a:latin typeface="Arial" panose="020B0604020202020204" pitchFamily="34" charset="0"/>
                <a:cs typeface="Arial" panose="020B0604020202020204" pitchFamily="34" charset="0"/>
              </a:rPr>
              <a:t>I</a:t>
            </a:r>
          </a:p>
        </p:txBody>
      </p:sp>
      <p:sp>
        <p:nvSpPr>
          <p:cNvPr id="65" name="Freeform 64"/>
          <p:cNvSpPr/>
          <p:nvPr/>
        </p:nvSpPr>
        <p:spPr>
          <a:xfrm>
            <a:off x="13508183" y="10947175"/>
            <a:ext cx="0" cy="679938"/>
          </a:xfrm>
          <a:custGeom>
            <a:avLst/>
            <a:gdLst>
              <a:gd name="connsiteX0" fmla="*/ 0 w 0"/>
              <a:gd name="connsiteY0" fmla="*/ 0 h 679938"/>
              <a:gd name="connsiteX1" fmla="*/ 0 w 0"/>
              <a:gd name="connsiteY1" fmla="*/ 679938 h 67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679938">
                <a:moveTo>
                  <a:pt x="0" y="0"/>
                </a:moveTo>
                <a:lnTo>
                  <a:pt x="0" y="679938"/>
                </a:lnTo>
              </a:path>
            </a:pathLst>
          </a:custGeom>
          <a:noFill/>
          <a:ln w="635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1" name="TextBox 480"/>
          <p:cNvSpPr txBox="1"/>
          <p:nvPr/>
        </p:nvSpPr>
        <p:spPr>
          <a:xfrm>
            <a:off x="14812894" y="10009967"/>
            <a:ext cx="390683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( ~3,457 personnel)</a:t>
            </a:r>
          </a:p>
        </p:txBody>
      </p:sp>
      <p:grpSp>
        <p:nvGrpSpPr>
          <p:cNvPr id="483" name="Group 482"/>
          <p:cNvGrpSpPr>
            <a:grpSpLocks noChangeAspect="1"/>
          </p:cNvGrpSpPr>
          <p:nvPr/>
        </p:nvGrpSpPr>
        <p:grpSpPr>
          <a:xfrm>
            <a:off x="16557466" y="15131639"/>
            <a:ext cx="4571684" cy="1152107"/>
            <a:chOff x="2427044" y="4462346"/>
            <a:chExt cx="3105574" cy="782632"/>
          </a:xfrm>
        </p:grpSpPr>
        <p:grpSp>
          <p:nvGrpSpPr>
            <p:cNvPr id="488" name="Group 487"/>
            <p:cNvGrpSpPr>
              <a:grpSpLocks noChangeAspect="1"/>
            </p:cNvGrpSpPr>
            <p:nvPr/>
          </p:nvGrpSpPr>
          <p:grpSpPr>
            <a:xfrm>
              <a:off x="2427044" y="4462346"/>
              <a:ext cx="669127" cy="782632"/>
              <a:chOff x="2641781" y="4544867"/>
              <a:chExt cx="513500" cy="600599"/>
            </a:xfrm>
          </p:grpSpPr>
          <p:sp>
            <p:nvSpPr>
              <p:cNvPr id="490" name="Freeform 489"/>
              <p:cNvSpPr/>
              <p:nvPr/>
            </p:nvSpPr>
            <p:spPr>
              <a:xfrm>
                <a:off x="2891579" y="4544867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400"/>
              </a:p>
            </p:txBody>
          </p:sp>
          <p:sp>
            <p:nvSpPr>
              <p:cNvPr id="491" name="Diamond 490"/>
              <p:cNvSpPr/>
              <p:nvPr/>
            </p:nvSpPr>
            <p:spPr>
              <a:xfrm>
                <a:off x="2641781" y="4631966"/>
                <a:ext cx="513500" cy="513500"/>
              </a:xfrm>
              <a:prstGeom prst="diamond">
                <a:avLst/>
              </a:prstGeom>
              <a:solidFill>
                <a:srgbClr val="FF8080"/>
              </a:solidFill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4400"/>
              </a:p>
            </p:txBody>
          </p:sp>
          <p:grpSp>
            <p:nvGrpSpPr>
              <p:cNvPr id="492" name="Group 491"/>
              <p:cNvGrpSpPr/>
              <p:nvPr/>
            </p:nvGrpSpPr>
            <p:grpSpPr>
              <a:xfrm>
                <a:off x="2816676" y="4968494"/>
                <a:ext cx="163709" cy="70394"/>
                <a:chOff x="2881402" y="3965364"/>
                <a:chExt cx="163709" cy="70394"/>
              </a:xfrm>
            </p:grpSpPr>
            <p:sp>
              <p:nvSpPr>
                <p:cNvPr id="493" name="Block Arc 492"/>
                <p:cNvSpPr/>
                <p:nvPr/>
              </p:nvSpPr>
              <p:spPr>
                <a:xfrm>
                  <a:off x="2881402" y="3965364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494" name="Block Arc 493"/>
                <p:cNvSpPr/>
                <p:nvPr/>
              </p:nvSpPr>
              <p:spPr>
                <a:xfrm>
                  <a:off x="2955815" y="396536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4400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489" name="TextBox 488"/>
            <p:cNvSpPr txBox="1"/>
            <p:nvPr/>
          </p:nvSpPr>
          <p:spPr>
            <a:xfrm>
              <a:off x="3134279" y="4622203"/>
              <a:ext cx="2398339" cy="52268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15</a:t>
              </a:r>
              <a:r>
                <a:rPr lang="en-US" sz="3600" b="1" baseline="30000" dirty="0">
                  <a:latin typeface="Arial" panose="020B0604020202020204" pitchFamily="34" charset="0"/>
                  <a:cs typeface="Arial" panose="020B0604020202020204" pitchFamily="34" charset="0"/>
                </a:rPr>
                <a:t>TH</a:t>
              </a:r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4400" b="1" dirty="0" err="1">
                  <a:latin typeface="Arial" panose="020B0604020202020204" pitchFamily="34" charset="0"/>
                  <a:cs typeface="Arial" panose="020B0604020202020204" pitchFamily="34" charset="0"/>
                </a:rPr>
                <a:t>Eng</a:t>
              </a:r>
              <a:r>
                <a:rPr lang="en-US" sz="4400" b="1" dirty="0">
                  <a:latin typeface="Arial" panose="020B0604020202020204" pitchFamily="34" charset="0"/>
                  <a:cs typeface="Arial" panose="020B0604020202020204" pitchFamily="34" charset="0"/>
                </a:rPr>
                <a:t> Co. </a:t>
              </a:r>
            </a:p>
          </p:txBody>
        </p:sp>
      </p:grpSp>
      <p:grpSp>
        <p:nvGrpSpPr>
          <p:cNvPr id="79" name="Group 78"/>
          <p:cNvGrpSpPr/>
          <p:nvPr/>
        </p:nvGrpSpPr>
        <p:grpSpPr>
          <a:xfrm>
            <a:off x="16840720" y="15594452"/>
            <a:ext cx="396800" cy="242830"/>
            <a:chOff x="19418482" y="6242882"/>
            <a:chExt cx="396800" cy="242830"/>
          </a:xfrm>
        </p:grpSpPr>
        <p:sp>
          <p:nvSpPr>
            <p:cNvPr id="495" name="Line 51"/>
            <p:cNvSpPr>
              <a:spLocks noChangeShapeType="1"/>
            </p:cNvSpPr>
            <p:nvPr/>
          </p:nvSpPr>
          <p:spPr bwMode="auto">
            <a:xfrm>
              <a:off x="19418482" y="6242883"/>
              <a:ext cx="396800" cy="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6" name="Line 54"/>
            <p:cNvSpPr>
              <a:spLocks noChangeShapeType="1"/>
            </p:cNvSpPr>
            <p:nvPr/>
          </p:nvSpPr>
          <p:spPr bwMode="auto">
            <a:xfrm>
              <a:off x="19781803" y="6242882"/>
              <a:ext cx="0" cy="24283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7" name="Line 54"/>
            <p:cNvSpPr>
              <a:spLocks noChangeShapeType="1"/>
            </p:cNvSpPr>
            <p:nvPr/>
          </p:nvSpPr>
          <p:spPr bwMode="auto">
            <a:xfrm>
              <a:off x="19616621" y="6242882"/>
              <a:ext cx="0" cy="24283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498" name="Line 54"/>
            <p:cNvSpPr>
              <a:spLocks noChangeShapeType="1"/>
            </p:cNvSpPr>
            <p:nvPr/>
          </p:nvSpPr>
          <p:spPr bwMode="auto">
            <a:xfrm>
              <a:off x="19455863" y="6242882"/>
              <a:ext cx="0" cy="242830"/>
            </a:xfrm>
            <a:prstGeom prst="line">
              <a:avLst/>
            </a:prstGeom>
            <a:noFill/>
            <a:ln w="762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99" name="TextBox 498"/>
          <p:cNvSpPr txBox="1"/>
          <p:nvPr/>
        </p:nvSpPr>
        <p:spPr>
          <a:xfrm>
            <a:off x="22724309" y="15085461"/>
            <a:ext cx="390683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( ~2,100 personnel)</a:t>
            </a:r>
          </a:p>
        </p:txBody>
      </p:sp>
      <p:sp>
        <p:nvSpPr>
          <p:cNvPr id="500" name="TextBox 499"/>
          <p:cNvSpPr txBox="1"/>
          <p:nvPr/>
        </p:nvSpPr>
        <p:spPr>
          <a:xfrm>
            <a:off x="18634599" y="9997356"/>
            <a:ext cx="7447295" cy="646331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r>
              <a:rPr lang="en-US" sz="3600" b="1" dirty="0">
                <a:latin typeface="Arial" panose="020B0604020202020204" pitchFamily="34" charset="0"/>
                <a:cs typeface="Arial" panose="020B0604020202020204" pitchFamily="34" charset="0"/>
              </a:rPr>
              <a:t>( w/ attachments ~5,557 Total) [?]</a:t>
            </a:r>
          </a:p>
        </p:txBody>
      </p:sp>
      <p:sp>
        <p:nvSpPr>
          <p:cNvPr id="501" name="TextBox 500"/>
          <p:cNvSpPr txBox="1"/>
          <p:nvPr/>
        </p:nvSpPr>
        <p:spPr>
          <a:xfrm>
            <a:off x="592416" y="7430017"/>
            <a:ext cx="8833789" cy="156966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u="sng" dirty="0">
                <a:latin typeface="Arial" panose="020B0604020202020204" pitchFamily="34" charset="0"/>
                <a:cs typeface="Arial" panose="020B0604020202020204" pitchFamily="34" charset="0"/>
              </a:rPr>
              <a:t>PIR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: 3x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Bns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with 3x Rifle Cos</a:t>
            </a:r>
          </a:p>
          <a:p>
            <a:pPr marL="457200" indent="-457200">
              <a:buFontTx/>
              <a:buChar char="-"/>
            </a:pP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Companies: 3x Rifle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Plts</a:t>
            </a:r>
            <a:endParaRPr lang="en-US" sz="3200" b="1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457200" indent="-457200">
              <a:buFontTx/>
              <a:buChar char="-"/>
            </a:pP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Rifle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Plts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: 2x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Sqds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(12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pax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/ 1 x LMG each)</a:t>
            </a:r>
          </a:p>
        </p:txBody>
      </p:sp>
      <p:sp>
        <p:nvSpPr>
          <p:cNvPr id="502" name="TextBox 501"/>
          <p:cNvSpPr txBox="1"/>
          <p:nvPr/>
        </p:nvSpPr>
        <p:spPr>
          <a:xfrm>
            <a:off x="10432284" y="7430017"/>
            <a:ext cx="7363347" cy="156966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sz="3200" b="1" u="sng" dirty="0">
                <a:latin typeface="Arial" panose="020B0604020202020204" pitchFamily="34" charset="0"/>
                <a:cs typeface="Arial" panose="020B0604020202020204" pitchFamily="34" charset="0"/>
              </a:rPr>
              <a:t>GIR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: 3x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Bns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with 3x Rifle Cos</a:t>
            </a:r>
          </a:p>
          <a:p>
            <a:pPr marL="457200" indent="-457200">
              <a:buFontTx/>
              <a:buChar char="-"/>
            </a:pP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Companies: 2x Rifle &amp; 1x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Wpns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Plt</a:t>
            </a:r>
            <a:endParaRPr lang="en-US" sz="3200" b="1" dirty="0">
              <a:latin typeface="Arial" panose="020B0604020202020204" pitchFamily="34" charset="0"/>
              <a:cs typeface="Arial" panose="020B0604020202020204" pitchFamily="34" charset="0"/>
            </a:endParaRPr>
          </a:p>
          <a:p>
            <a:pPr marL="457200" indent="-457200">
              <a:buFontTx/>
              <a:buChar char="-"/>
            </a:pP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Rifle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Plts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: 3x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Sqds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(12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pax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)</a:t>
            </a:r>
          </a:p>
        </p:txBody>
      </p:sp>
      <p:sp>
        <p:nvSpPr>
          <p:cNvPr id="503" name="TextBox 502"/>
          <p:cNvSpPr txBox="1"/>
          <p:nvPr/>
        </p:nvSpPr>
        <p:spPr>
          <a:xfrm>
            <a:off x="9501567" y="16113027"/>
            <a:ext cx="8784147" cy="2062103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Fallschirmjäger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3 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Bns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with 4 x Rifle Cos</a:t>
            </a:r>
          </a:p>
          <a:p>
            <a:pPr marL="457200" indent="-457200">
              <a:buFontTx/>
              <a:buChar char="-"/>
            </a:pP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Companies: 3 x Rifle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Plts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&amp; 1x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Hvy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Plt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  <a:p>
            <a:pPr marL="457200" indent="-457200">
              <a:buFontTx/>
              <a:buChar char="-"/>
            </a:pP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Rifle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Plts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: 3 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Sqds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(9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pax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/ 2 x LMG each)</a:t>
            </a:r>
          </a:p>
        </p:txBody>
      </p:sp>
      <p:sp>
        <p:nvSpPr>
          <p:cNvPr id="505" name="TextBox 504"/>
          <p:cNvSpPr txBox="1"/>
          <p:nvPr/>
        </p:nvSpPr>
        <p:spPr>
          <a:xfrm>
            <a:off x="18447809" y="16113027"/>
            <a:ext cx="8784147" cy="2062103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Grenadiers</a:t>
            </a:r>
          </a:p>
          <a:p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3x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Bns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with 4 x Rifle Cos</a:t>
            </a:r>
          </a:p>
          <a:p>
            <a:pPr marL="457200" indent="-457200">
              <a:buFontTx/>
              <a:buChar char="-"/>
            </a:pP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Companies: 3 x Rifle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Plts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&amp; 1x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Hvy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Plt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</a:t>
            </a:r>
          </a:p>
          <a:p>
            <a:pPr marL="457200" indent="-457200">
              <a:buFontTx/>
              <a:buChar char="-"/>
            </a:pP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Rifle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Plts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: 3 x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Sqds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 (9 </a:t>
            </a:r>
            <a:r>
              <a:rPr lang="en-US" sz="3200" b="1" dirty="0" err="1">
                <a:latin typeface="Arial" panose="020B0604020202020204" pitchFamily="34" charset="0"/>
                <a:cs typeface="Arial" panose="020B0604020202020204" pitchFamily="34" charset="0"/>
              </a:rPr>
              <a:t>pax</a:t>
            </a:r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/ 1 x LMG each)</a:t>
            </a:r>
          </a:p>
        </p:txBody>
      </p:sp>
      <p:pic>
        <p:nvPicPr>
          <p:cNvPr id="245" name="Picture 24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9427" y="404843"/>
            <a:ext cx="2373478" cy="2696747"/>
          </a:xfrm>
          <a:prstGeom prst="rect">
            <a:avLst/>
          </a:prstGeom>
        </p:spPr>
      </p:pic>
      <p:grpSp>
        <p:nvGrpSpPr>
          <p:cNvPr id="247" name="Group 246"/>
          <p:cNvGrpSpPr/>
          <p:nvPr/>
        </p:nvGrpSpPr>
        <p:grpSpPr>
          <a:xfrm>
            <a:off x="25504252" y="826199"/>
            <a:ext cx="1023257" cy="740229"/>
            <a:chOff x="27932743" y="3570514"/>
            <a:chExt cx="1023257" cy="740229"/>
          </a:xfrm>
        </p:grpSpPr>
        <p:sp>
          <p:nvSpPr>
            <p:cNvPr id="248" name="Oval 247"/>
            <p:cNvSpPr/>
            <p:nvPr/>
          </p:nvSpPr>
          <p:spPr>
            <a:xfrm>
              <a:off x="28063371" y="3570514"/>
              <a:ext cx="762000" cy="740229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249" name="TextBox 453"/>
            <p:cNvSpPr txBox="1"/>
            <p:nvPr/>
          </p:nvSpPr>
          <p:spPr>
            <a:xfrm>
              <a:off x="27932743" y="3679371"/>
              <a:ext cx="102325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2800" b="1" dirty="0"/>
                <a:t>1D</a:t>
              </a:r>
            </a:p>
          </p:txBody>
        </p:sp>
      </p:grpSp>
      <p:sp>
        <p:nvSpPr>
          <p:cNvPr id="2" name="5-Point Star 1"/>
          <p:cNvSpPr/>
          <p:nvPr/>
        </p:nvSpPr>
        <p:spPr>
          <a:xfrm>
            <a:off x="19109314" y="1711912"/>
            <a:ext cx="671609" cy="613677"/>
          </a:xfrm>
          <a:prstGeom prst="star5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252" name="5-Point Star 251"/>
          <p:cNvSpPr/>
          <p:nvPr/>
        </p:nvSpPr>
        <p:spPr>
          <a:xfrm>
            <a:off x="18462821" y="9505864"/>
            <a:ext cx="671609" cy="613677"/>
          </a:xfrm>
          <a:prstGeom prst="star5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253" name="5-Point Star 252"/>
          <p:cNvSpPr/>
          <p:nvPr/>
        </p:nvSpPr>
        <p:spPr>
          <a:xfrm>
            <a:off x="8927125" y="10913214"/>
            <a:ext cx="671609" cy="620116"/>
          </a:xfrm>
          <a:prstGeom prst="star5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</a:rPr>
              <a:t>2</a:t>
            </a:r>
          </a:p>
        </p:txBody>
      </p:sp>
      <p:sp>
        <p:nvSpPr>
          <p:cNvPr id="255" name="5-Point Star 254"/>
          <p:cNvSpPr/>
          <p:nvPr/>
        </p:nvSpPr>
        <p:spPr>
          <a:xfrm>
            <a:off x="13673550" y="5908431"/>
            <a:ext cx="671609" cy="620696"/>
          </a:xfrm>
          <a:prstGeom prst="star5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257" name="5-Point Star 256"/>
          <p:cNvSpPr/>
          <p:nvPr/>
        </p:nvSpPr>
        <p:spPr>
          <a:xfrm>
            <a:off x="8761586" y="14173195"/>
            <a:ext cx="671609" cy="620696"/>
          </a:xfrm>
          <a:prstGeom prst="star5">
            <a:avLst/>
          </a:prstGeom>
          <a:solidFill>
            <a:srgbClr val="FF0000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</a:rPr>
              <a:t>3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8982531" y="13462366"/>
            <a:ext cx="230223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Destroyed </a:t>
            </a:r>
          </a:p>
          <a:p>
            <a:pPr algn="ctr"/>
            <a:r>
              <a:rPr lang="en-US" sz="3200" b="1" dirty="0">
                <a:latin typeface="Arial" panose="020B0604020202020204" pitchFamily="34" charset="0"/>
                <a:cs typeface="Arial" panose="020B0604020202020204" pitchFamily="34" charset="0"/>
              </a:rPr>
              <a:t>7 June</a:t>
            </a:r>
          </a:p>
        </p:txBody>
      </p:sp>
    </p:spTree>
    <p:extLst>
      <p:ext uri="{BB962C8B-B14F-4D97-AF65-F5344CB8AC3E}">
        <p14:creationId xmlns:p14="http://schemas.microsoft.com/office/powerpoint/2010/main" val="207820528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" name="Title Placeholder 1"/>
          <p:cNvSpPr txBox="1">
            <a:spLocks/>
          </p:cNvSpPr>
          <p:nvPr/>
        </p:nvSpPr>
        <p:spPr>
          <a:xfrm>
            <a:off x="1885950" y="973671"/>
            <a:ext cx="23660100" cy="353483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243843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11733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54" name="Text Placeholder 2"/>
          <p:cNvSpPr txBox="1">
            <a:spLocks/>
          </p:cNvSpPr>
          <p:nvPr/>
        </p:nvSpPr>
        <p:spPr>
          <a:xfrm>
            <a:off x="1885950" y="4868333"/>
            <a:ext cx="23660100" cy="1160356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609608" indent="-609608" algn="l" defTabSz="2438430" rtl="0" eaLnBrk="1" latinLnBrk="0" hangingPunct="1">
              <a:lnSpc>
                <a:spcPct val="90000"/>
              </a:lnSpc>
              <a:spcBef>
                <a:spcPts val="2667"/>
              </a:spcBef>
              <a:buFont typeface="Arial" panose="020B0604020202020204" pitchFamily="34" charset="0"/>
              <a:buChar char="•"/>
              <a:defRPr sz="7467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1828823" indent="-609608" algn="l" defTabSz="2438430" rtl="0" eaLnBrk="1" latinLnBrk="0" hangingPunct="1">
              <a:lnSpc>
                <a:spcPct val="90000"/>
              </a:lnSpc>
              <a:spcBef>
                <a:spcPts val="1333"/>
              </a:spcBef>
              <a:buFont typeface="Arial" panose="020B0604020202020204" pitchFamily="34" charset="0"/>
              <a:buChar char="•"/>
              <a:defRPr sz="6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3048038" indent="-609608" algn="l" defTabSz="2438430" rtl="0" eaLnBrk="1" latinLnBrk="0" hangingPunct="1">
              <a:lnSpc>
                <a:spcPct val="90000"/>
              </a:lnSpc>
              <a:spcBef>
                <a:spcPts val="1333"/>
              </a:spcBef>
              <a:buFont typeface="Arial" panose="020B0604020202020204" pitchFamily="34" charset="0"/>
              <a:buChar char="•"/>
              <a:defRPr sz="533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4267253" indent="-609608" algn="l" defTabSz="2438430" rtl="0" eaLnBrk="1" latinLnBrk="0" hangingPunct="1">
              <a:lnSpc>
                <a:spcPct val="90000"/>
              </a:lnSpc>
              <a:spcBef>
                <a:spcPts val="1333"/>
              </a:spcBef>
              <a:buFont typeface="Arial" panose="020B0604020202020204" pitchFamily="34" charset="0"/>
              <a:buChar char="•"/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5486469" indent="-609608" algn="l" defTabSz="2438430" rtl="0" eaLnBrk="1" latinLnBrk="0" hangingPunct="1">
              <a:lnSpc>
                <a:spcPct val="90000"/>
              </a:lnSpc>
              <a:spcBef>
                <a:spcPts val="1333"/>
              </a:spcBef>
              <a:buFont typeface="Arial" panose="020B0604020202020204" pitchFamily="34" charset="0"/>
              <a:buChar char="•"/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6705684" indent="-609608" algn="l" defTabSz="2438430" rtl="0" eaLnBrk="1" latinLnBrk="0" hangingPunct="1">
              <a:lnSpc>
                <a:spcPct val="90000"/>
              </a:lnSpc>
              <a:spcBef>
                <a:spcPts val="1333"/>
              </a:spcBef>
              <a:buFont typeface="Arial" panose="020B0604020202020204" pitchFamily="34" charset="0"/>
              <a:buChar char="•"/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7924899" indent="-609608" algn="l" defTabSz="2438430" rtl="0" eaLnBrk="1" latinLnBrk="0" hangingPunct="1">
              <a:lnSpc>
                <a:spcPct val="90000"/>
              </a:lnSpc>
              <a:spcBef>
                <a:spcPts val="1333"/>
              </a:spcBef>
              <a:buFont typeface="Arial" panose="020B0604020202020204" pitchFamily="34" charset="0"/>
              <a:buChar char="•"/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9144114" indent="-609608" algn="l" defTabSz="2438430" rtl="0" eaLnBrk="1" latinLnBrk="0" hangingPunct="1">
              <a:lnSpc>
                <a:spcPct val="90000"/>
              </a:lnSpc>
              <a:spcBef>
                <a:spcPts val="1333"/>
              </a:spcBef>
              <a:buFont typeface="Arial" panose="020B0604020202020204" pitchFamily="34" charset="0"/>
              <a:buChar char="•"/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0363330" indent="-609608" algn="l" defTabSz="2438430" rtl="0" eaLnBrk="1" latinLnBrk="0" hangingPunct="1">
              <a:lnSpc>
                <a:spcPct val="90000"/>
              </a:lnSpc>
              <a:spcBef>
                <a:spcPts val="1333"/>
              </a:spcBef>
              <a:buFont typeface="Arial" panose="020B0604020202020204" pitchFamily="34" charset="0"/>
              <a:buChar char="•"/>
              <a:defRPr sz="4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160" name="Date Placeholder 3"/>
          <p:cNvSpPr txBox="1">
            <a:spLocks/>
          </p:cNvSpPr>
          <p:nvPr/>
        </p:nvSpPr>
        <p:spPr>
          <a:xfrm>
            <a:off x="1885950" y="16950271"/>
            <a:ext cx="6172200" cy="97366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l" defTabSz="2612532" rtl="0" eaLnBrk="1" latinLnBrk="0" hangingPunct="1"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1306266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612532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3918798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5225064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6531331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7837597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9143863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0450129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35B650BB-25FB-4A78-8852-7945D7DB912B}" type="datetimeFigureOut">
              <a:rPr lang="en-US" smtClean="0"/>
              <a:pPr/>
              <a:t>12/21/2023</a:t>
            </a:fld>
            <a:endParaRPr lang="en-US"/>
          </a:p>
        </p:txBody>
      </p:sp>
      <p:sp>
        <p:nvSpPr>
          <p:cNvPr id="165" name="Slide Number Placeholder 5"/>
          <p:cNvSpPr txBox="1">
            <a:spLocks/>
          </p:cNvSpPr>
          <p:nvPr/>
        </p:nvSpPr>
        <p:spPr>
          <a:xfrm>
            <a:off x="19373850" y="16950271"/>
            <a:ext cx="6172200" cy="97366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2612532" rtl="0" eaLnBrk="1" latinLnBrk="0" hangingPunct="1"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1306266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2612532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3918798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5225064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6531331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7837597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9143863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10450129" algn="l" defTabSz="2612532" rtl="0" eaLnBrk="1" latinLnBrk="0" hangingPunct="1">
              <a:defRPr sz="5143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F95404C6-D8EE-4FEC-910E-56BF5EB2995D}" type="slidenum">
              <a:rPr lang="en-US" smtClean="0"/>
              <a:pPr/>
              <a:t>5</a:t>
            </a:fld>
            <a:endParaRPr lang="en-US"/>
          </a:p>
        </p:txBody>
      </p:sp>
      <p:sp>
        <p:nvSpPr>
          <p:cNvPr id="166" name="Freeform 165"/>
          <p:cNvSpPr/>
          <p:nvPr/>
        </p:nvSpPr>
        <p:spPr>
          <a:xfrm>
            <a:off x="5979053" y="11250268"/>
            <a:ext cx="430530" cy="65288"/>
          </a:xfrm>
          <a:custGeom>
            <a:avLst/>
            <a:gdLst>
              <a:gd name="connsiteX0" fmla="*/ 0 w 430530"/>
              <a:gd name="connsiteY0" fmla="*/ 65288 h 65288"/>
              <a:gd name="connsiteX1" fmla="*/ 78105 w 430530"/>
              <a:gd name="connsiteY1" fmla="*/ 6233 h 65288"/>
              <a:gd name="connsiteX2" fmla="*/ 312420 w 430530"/>
              <a:gd name="connsiteY2" fmla="*/ 4328 h 65288"/>
              <a:gd name="connsiteX3" fmla="*/ 430530 w 430530"/>
              <a:gd name="connsiteY3" fmla="*/ 29093 h 65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0530" h="65288">
                <a:moveTo>
                  <a:pt x="0" y="65288"/>
                </a:moveTo>
                <a:cubicBezTo>
                  <a:pt x="13017" y="40840"/>
                  <a:pt x="26035" y="16393"/>
                  <a:pt x="78105" y="6233"/>
                </a:cubicBezTo>
                <a:cubicBezTo>
                  <a:pt x="130175" y="-3927"/>
                  <a:pt x="253683" y="518"/>
                  <a:pt x="312420" y="4328"/>
                </a:cubicBezTo>
                <a:cubicBezTo>
                  <a:pt x="371158" y="8138"/>
                  <a:pt x="430530" y="29093"/>
                  <a:pt x="430530" y="29093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Freeform 166"/>
          <p:cNvSpPr/>
          <p:nvPr/>
        </p:nvSpPr>
        <p:spPr>
          <a:xfrm>
            <a:off x="5747001" y="10729423"/>
            <a:ext cx="710565" cy="541198"/>
          </a:xfrm>
          <a:custGeom>
            <a:avLst/>
            <a:gdLst>
              <a:gd name="connsiteX0" fmla="*/ 0 w 676275"/>
              <a:gd name="connsiteY0" fmla="*/ 312420 h 489310"/>
              <a:gd name="connsiteX1" fmla="*/ 297180 w 676275"/>
              <a:gd name="connsiteY1" fmla="*/ 480060 h 489310"/>
              <a:gd name="connsiteX2" fmla="*/ 426720 w 676275"/>
              <a:gd name="connsiteY2" fmla="*/ 451485 h 489310"/>
              <a:gd name="connsiteX3" fmla="*/ 508635 w 676275"/>
              <a:gd name="connsiteY3" fmla="*/ 316230 h 489310"/>
              <a:gd name="connsiteX4" fmla="*/ 569595 w 676275"/>
              <a:gd name="connsiteY4" fmla="*/ 154305 h 489310"/>
              <a:gd name="connsiteX5" fmla="*/ 655320 w 676275"/>
              <a:gd name="connsiteY5" fmla="*/ 70485 h 489310"/>
              <a:gd name="connsiteX6" fmla="*/ 676275 w 676275"/>
              <a:gd name="connsiteY6" fmla="*/ 0 h 489310"/>
              <a:gd name="connsiteX0" fmla="*/ 0 w 674370"/>
              <a:gd name="connsiteY0" fmla="*/ 361950 h 538840"/>
              <a:gd name="connsiteX1" fmla="*/ 297180 w 674370"/>
              <a:gd name="connsiteY1" fmla="*/ 529590 h 538840"/>
              <a:gd name="connsiteX2" fmla="*/ 426720 w 674370"/>
              <a:gd name="connsiteY2" fmla="*/ 501015 h 538840"/>
              <a:gd name="connsiteX3" fmla="*/ 508635 w 674370"/>
              <a:gd name="connsiteY3" fmla="*/ 365760 h 538840"/>
              <a:gd name="connsiteX4" fmla="*/ 569595 w 674370"/>
              <a:gd name="connsiteY4" fmla="*/ 203835 h 538840"/>
              <a:gd name="connsiteX5" fmla="*/ 655320 w 674370"/>
              <a:gd name="connsiteY5" fmla="*/ 120015 h 538840"/>
              <a:gd name="connsiteX6" fmla="*/ 674370 w 674370"/>
              <a:gd name="connsiteY6" fmla="*/ 0 h 538840"/>
              <a:gd name="connsiteX0" fmla="*/ 0 w 710565"/>
              <a:gd name="connsiteY0" fmla="*/ 329565 h 541198"/>
              <a:gd name="connsiteX1" fmla="*/ 333375 w 710565"/>
              <a:gd name="connsiteY1" fmla="*/ 529590 h 541198"/>
              <a:gd name="connsiteX2" fmla="*/ 462915 w 710565"/>
              <a:gd name="connsiteY2" fmla="*/ 501015 h 541198"/>
              <a:gd name="connsiteX3" fmla="*/ 544830 w 710565"/>
              <a:gd name="connsiteY3" fmla="*/ 365760 h 541198"/>
              <a:gd name="connsiteX4" fmla="*/ 605790 w 710565"/>
              <a:gd name="connsiteY4" fmla="*/ 203835 h 541198"/>
              <a:gd name="connsiteX5" fmla="*/ 691515 w 710565"/>
              <a:gd name="connsiteY5" fmla="*/ 120015 h 541198"/>
              <a:gd name="connsiteX6" fmla="*/ 710565 w 710565"/>
              <a:gd name="connsiteY6" fmla="*/ 0 h 541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0565" h="541198">
                <a:moveTo>
                  <a:pt x="0" y="329565"/>
                </a:moveTo>
                <a:cubicBezTo>
                  <a:pt x="113030" y="401796"/>
                  <a:pt x="256223" y="501015"/>
                  <a:pt x="333375" y="529590"/>
                </a:cubicBezTo>
                <a:cubicBezTo>
                  <a:pt x="410528" y="558165"/>
                  <a:pt x="427673" y="528320"/>
                  <a:pt x="462915" y="501015"/>
                </a:cubicBezTo>
                <a:cubicBezTo>
                  <a:pt x="498157" y="473710"/>
                  <a:pt x="521018" y="415290"/>
                  <a:pt x="544830" y="365760"/>
                </a:cubicBezTo>
                <a:cubicBezTo>
                  <a:pt x="568642" y="316230"/>
                  <a:pt x="581343" y="244792"/>
                  <a:pt x="605790" y="203835"/>
                </a:cubicBezTo>
                <a:cubicBezTo>
                  <a:pt x="630237" y="162878"/>
                  <a:pt x="674053" y="153988"/>
                  <a:pt x="691515" y="120015"/>
                </a:cubicBezTo>
                <a:cubicBezTo>
                  <a:pt x="708978" y="86043"/>
                  <a:pt x="707073" y="11112"/>
                  <a:pt x="710565" y="0"/>
                </a:cubicBez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6" name="Rectangle 175"/>
          <p:cNvSpPr/>
          <p:nvPr/>
        </p:nvSpPr>
        <p:spPr>
          <a:xfrm>
            <a:off x="2737144" y="4595920"/>
            <a:ext cx="4547936" cy="4547936"/>
          </a:xfrm>
          <a:prstGeom prst="rect">
            <a:avLst/>
          </a:pr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Rectangle 176"/>
          <p:cNvSpPr/>
          <p:nvPr/>
        </p:nvSpPr>
        <p:spPr>
          <a:xfrm>
            <a:off x="1537959" y="554527"/>
            <a:ext cx="24339177" cy="17534965"/>
          </a:xfrm>
          <a:prstGeom prst="rect">
            <a:avLst/>
          </a:prstGeom>
          <a:solidFill>
            <a:srgbClr val="F6F7F3"/>
          </a:solidFill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`</a:t>
            </a:r>
          </a:p>
        </p:txBody>
      </p:sp>
      <p:sp>
        <p:nvSpPr>
          <p:cNvPr id="178" name="Rectangle 177"/>
          <p:cNvSpPr/>
          <p:nvPr/>
        </p:nvSpPr>
        <p:spPr>
          <a:xfrm rot="21480000">
            <a:off x="4667548" y="6696110"/>
            <a:ext cx="85530" cy="5728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Freeform 178"/>
          <p:cNvSpPr/>
          <p:nvPr/>
        </p:nvSpPr>
        <p:spPr>
          <a:xfrm rot="20400000" flipV="1">
            <a:off x="4688150" y="6709848"/>
            <a:ext cx="49606" cy="16529"/>
          </a:xfrm>
          <a:custGeom>
            <a:avLst/>
            <a:gdLst>
              <a:gd name="connsiteX0" fmla="*/ 0 w 119063"/>
              <a:gd name="connsiteY0" fmla="*/ 4762 h 4762"/>
              <a:gd name="connsiteX1" fmla="*/ 119063 w 119063"/>
              <a:gd name="connsiteY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063" h="4762">
                <a:moveTo>
                  <a:pt x="0" y="4762"/>
                </a:moveTo>
                <a:lnTo>
                  <a:pt x="119063" y="0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Freeform 179"/>
          <p:cNvSpPr/>
          <p:nvPr/>
        </p:nvSpPr>
        <p:spPr>
          <a:xfrm rot="21480000">
            <a:off x="4713181" y="6698393"/>
            <a:ext cx="0" cy="52516"/>
          </a:xfrm>
          <a:custGeom>
            <a:avLst/>
            <a:gdLst>
              <a:gd name="connsiteX0" fmla="*/ 0 w 0"/>
              <a:gd name="connsiteY0" fmla="*/ 0 h 145256"/>
              <a:gd name="connsiteX1" fmla="*/ 0 w 0"/>
              <a:gd name="connsiteY1" fmla="*/ 145256 h 145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45256">
                <a:moveTo>
                  <a:pt x="0" y="0"/>
                </a:moveTo>
                <a:lnTo>
                  <a:pt x="0" y="145256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6024773" y="11226727"/>
            <a:ext cx="329314" cy="134549"/>
          </a:xfrm>
          <a:custGeom>
            <a:avLst/>
            <a:gdLst>
              <a:gd name="connsiteX0" fmla="*/ 0 w 310515"/>
              <a:gd name="connsiteY0" fmla="*/ 125730 h 125730"/>
              <a:gd name="connsiteX1" fmla="*/ 310515 w 310515"/>
              <a:gd name="connsiteY1" fmla="*/ 0 h 125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0515" h="125730">
                <a:moveTo>
                  <a:pt x="0" y="125730"/>
                </a:moveTo>
                <a:lnTo>
                  <a:pt x="310515" y="0"/>
                </a:ln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Rectangle 181"/>
          <p:cNvSpPr/>
          <p:nvPr/>
        </p:nvSpPr>
        <p:spPr>
          <a:xfrm rot="16080000">
            <a:off x="5025083" y="6698467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Rectangle 182"/>
          <p:cNvSpPr/>
          <p:nvPr/>
        </p:nvSpPr>
        <p:spPr>
          <a:xfrm rot="16320000">
            <a:off x="4874747" y="6686881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Rectangle 183"/>
          <p:cNvSpPr/>
          <p:nvPr/>
        </p:nvSpPr>
        <p:spPr>
          <a:xfrm rot="1848695">
            <a:off x="9170846" y="113014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Rectangle 184"/>
          <p:cNvSpPr/>
          <p:nvPr/>
        </p:nvSpPr>
        <p:spPr>
          <a:xfrm>
            <a:off x="7048405" y="5784010"/>
            <a:ext cx="69633" cy="6611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6" name="Rectangle 185"/>
          <p:cNvSpPr/>
          <p:nvPr/>
        </p:nvSpPr>
        <p:spPr>
          <a:xfrm rot="21180000">
            <a:off x="4690033" y="6559325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7" name="Rectangle 186"/>
          <p:cNvSpPr/>
          <p:nvPr/>
        </p:nvSpPr>
        <p:spPr>
          <a:xfrm rot="18112257">
            <a:off x="6828030" y="5651267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8" name="Rectangle 187"/>
          <p:cNvSpPr/>
          <p:nvPr/>
        </p:nvSpPr>
        <p:spPr>
          <a:xfrm rot="1680258">
            <a:off x="6795072" y="5774096"/>
            <a:ext cx="69633" cy="6611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9" name="Rectangle 188"/>
          <p:cNvSpPr/>
          <p:nvPr/>
        </p:nvSpPr>
        <p:spPr>
          <a:xfrm rot="2707130">
            <a:off x="6976347" y="5693180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0" name="Rectangle 189"/>
          <p:cNvSpPr/>
          <p:nvPr/>
        </p:nvSpPr>
        <p:spPr>
          <a:xfrm rot="16140000">
            <a:off x="4874747" y="656654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" name="Rectangle 190"/>
          <p:cNvSpPr/>
          <p:nvPr/>
        </p:nvSpPr>
        <p:spPr>
          <a:xfrm rot="19649046">
            <a:off x="9238950" y="1052102"/>
            <a:ext cx="85530" cy="5728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" name="Freeform 191"/>
          <p:cNvSpPr/>
          <p:nvPr/>
        </p:nvSpPr>
        <p:spPr>
          <a:xfrm rot="18569046" flipV="1">
            <a:off x="9255815" y="1065419"/>
            <a:ext cx="49606" cy="16529"/>
          </a:xfrm>
          <a:custGeom>
            <a:avLst/>
            <a:gdLst>
              <a:gd name="connsiteX0" fmla="*/ 0 w 119063"/>
              <a:gd name="connsiteY0" fmla="*/ 4762 h 4762"/>
              <a:gd name="connsiteX1" fmla="*/ 119063 w 119063"/>
              <a:gd name="connsiteY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063" h="4762">
                <a:moveTo>
                  <a:pt x="0" y="4762"/>
                </a:moveTo>
                <a:lnTo>
                  <a:pt x="119063" y="0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" name="Freeform 192"/>
          <p:cNvSpPr/>
          <p:nvPr/>
        </p:nvSpPr>
        <p:spPr>
          <a:xfrm rot="19649046">
            <a:off x="9284135" y="1052942"/>
            <a:ext cx="0" cy="52516"/>
          </a:xfrm>
          <a:custGeom>
            <a:avLst/>
            <a:gdLst>
              <a:gd name="connsiteX0" fmla="*/ 0 w 0"/>
              <a:gd name="connsiteY0" fmla="*/ 0 h 145256"/>
              <a:gd name="connsiteX1" fmla="*/ 0 w 0"/>
              <a:gd name="connsiteY1" fmla="*/ 145256 h 145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45256">
                <a:moveTo>
                  <a:pt x="0" y="0"/>
                </a:moveTo>
                <a:lnTo>
                  <a:pt x="0" y="145256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" name="Rectangle 193"/>
          <p:cNvSpPr/>
          <p:nvPr/>
        </p:nvSpPr>
        <p:spPr>
          <a:xfrm rot="1638810">
            <a:off x="7975897" y="692875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" name="Rectangle 194"/>
          <p:cNvSpPr/>
          <p:nvPr/>
        </p:nvSpPr>
        <p:spPr>
          <a:xfrm rot="17062559">
            <a:off x="6535490" y="5907189"/>
            <a:ext cx="55876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6" name="Rectangle 195"/>
          <p:cNvSpPr/>
          <p:nvPr/>
        </p:nvSpPr>
        <p:spPr>
          <a:xfrm rot="16080000">
            <a:off x="4914425" y="682810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7" name="Rectangle 196"/>
          <p:cNvSpPr/>
          <p:nvPr/>
        </p:nvSpPr>
        <p:spPr>
          <a:xfrm rot="16080000">
            <a:off x="5047849" y="682898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" name="Rectangle 197"/>
          <p:cNvSpPr/>
          <p:nvPr/>
        </p:nvSpPr>
        <p:spPr>
          <a:xfrm rot="15720000">
            <a:off x="4947158" y="692875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9" name="Rectangle 198"/>
          <p:cNvSpPr/>
          <p:nvPr/>
        </p:nvSpPr>
        <p:spPr>
          <a:xfrm rot="15720000">
            <a:off x="4965974" y="703712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" name="Rectangle 199"/>
          <p:cNvSpPr/>
          <p:nvPr/>
        </p:nvSpPr>
        <p:spPr>
          <a:xfrm rot="15720000">
            <a:off x="4985154" y="7127847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1" name="Rectangle 200"/>
          <p:cNvSpPr/>
          <p:nvPr/>
        </p:nvSpPr>
        <p:spPr>
          <a:xfrm rot="16080000">
            <a:off x="4754360" y="6839297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" name="Rectangle 201"/>
          <p:cNvSpPr/>
          <p:nvPr/>
        </p:nvSpPr>
        <p:spPr>
          <a:xfrm rot="15720000">
            <a:off x="4761303" y="6920650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" name="Rectangle 202"/>
          <p:cNvSpPr/>
          <p:nvPr/>
        </p:nvSpPr>
        <p:spPr>
          <a:xfrm rot="15720000">
            <a:off x="4785195" y="700310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" name="Rectangle 203"/>
          <p:cNvSpPr/>
          <p:nvPr/>
        </p:nvSpPr>
        <p:spPr>
          <a:xfrm rot="15720000">
            <a:off x="4799593" y="709090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Rectangle 204"/>
          <p:cNvSpPr/>
          <p:nvPr/>
        </p:nvSpPr>
        <p:spPr>
          <a:xfrm rot="16080000">
            <a:off x="4481871" y="6696544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" name="Rectangle 205"/>
          <p:cNvSpPr/>
          <p:nvPr/>
        </p:nvSpPr>
        <p:spPr>
          <a:xfrm rot="16080000">
            <a:off x="4586774" y="668221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" name="Rectangle 206"/>
          <p:cNvSpPr/>
          <p:nvPr/>
        </p:nvSpPr>
        <p:spPr>
          <a:xfrm rot="16080000">
            <a:off x="4638635" y="683544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Rectangle 207"/>
          <p:cNvSpPr/>
          <p:nvPr/>
        </p:nvSpPr>
        <p:spPr>
          <a:xfrm rot="15720000">
            <a:off x="7953014" y="720476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Rectangle 208"/>
          <p:cNvSpPr/>
          <p:nvPr/>
        </p:nvSpPr>
        <p:spPr>
          <a:xfrm rot="15720000">
            <a:off x="7814678" y="726968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" name="Rectangle 209"/>
          <p:cNvSpPr/>
          <p:nvPr/>
        </p:nvSpPr>
        <p:spPr>
          <a:xfrm rot="15720000">
            <a:off x="7814677" y="7132568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" name="Rectangle 210"/>
          <p:cNvSpPr/>
          <p:nvPr/>
        </p:nvSpPr>
        <p:spPr>
          <a:xfrm rot="21480000">
            <a:off x="8004683" y="3843959"/>
            <a:ext cx="85530" cy="5728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" name="Freeform 211"/>
          <p:cNvSpPr/>
          <p:nvPr/>
        </p:nvSpPr>
        <p:spPr>
          <a:xfrm rot="20400000" flipV="1">
            <a:off x="8025285" y="3857697"/>
            <a:ext cx="49606" cy="16529"/>
          </a:xfrm>
          <a:custGeom>
            <a:avLst/>
            <a:gdLst>
              <a:gd name="connsiteX0" fmla="*/ 0 w 119063"/>
              <a:gd name="connsiteY0" fmla="*/ 4762 h 4762"/>
              <a:gd name="connsiteX1" fmla="*/ 119063 w 119063"/>
              <a:gd name="connsiteY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063" h="4762">
                <a:moveTo>
                  <a:pt x="0" y="4762"/>
                </a:moveTo>
                <a:lnTo>
                  <a:pt x="119063" y="0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" name="Freeform 212"/>
          <p:cNvSpPr/>
          <p:nvPr/>
        </p:nvSpPr>
        <p:spPr>
          <a:xfrm rot="21480000">
            <a:off x="8050316" y="3846242"/>
            <a:ext cx="0" cy="52516"/>
          </a:xfrm>
          <a:custGeom>
            <a:avLst/>
            <a:gdLst>
              <a:gd name="connsiteX0" fmla="*/ 0 w 0"/>
              <a:gd name="connsiteY0" fmla="*/ 0 h 145256"/>
              <a:gd name="connsiteX1" fmla="*/ 0 w 0"/>
              <a:gd name="connsiteY1" fmla="*/ 145256 h 145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45256">
                <a:moveTo>
                  <a:pt x="0" y="0"/>
                </a:moveTo>
                <a:lnTo>
                  <a:pt x="0" y="145256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" name="Rectangle 213"/>
          <p:cNvSpPr/>
          <p:nvPr/>
        </p:nvSpPr>
        <p:spPr>
          <a:xfrm rot="15720000">
            <a:off x="7806634" y="3835946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" name="Rectangle 214"/>
          <p:cNvSpPr/>
          <p:nvPr/>
        </p:nvSpPr>
        <p:spPr>
          <a:xfrm rot="15720000">
            <a:off x="7825814" y="392667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" name="Rectangle 215"/>
          <p:cNvSpPr/>
          <p:nvPr/>
        </p:nvSpPr>
        <p:spPr>
          <a:xfrm rot="15720000">
            <a:off x="7753034" y="371781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" name="Rectangle 216"/>
          <p:cNvSpPr/>
          <p:nvPr/>
        </p:nvSpPr>
        <p:spPr>
          <a:xfrm rot="15720000">
            <a:off x="8029008" y="3997324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" name="Rectangle 217"/>
          <p:cNvSpPr/>
          <p:nvPr/>
        </p:nvSpPr>
        <p:spPr>
          <a:xfrm rot="13020000">
            <a:off x="7738685" y="4066985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" name="Rectangle 218"/>
          <p:cNvSpPr/>
          <p:nvPr/>
        </p:nvSpPr>
        <p:spPr>
          <a:xfrm rot="18060000">
            <a:off x="7890670" y="4229733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" name="Rectangle 219"/>
          <p:cNvSpPr/>
          <p:nvPr/>
        </p:nvSpPr>
        <p:spPr>
          <a:xfrm rot="1848695">
            <a:off x="9107694" y="121635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" name="Rectangle 220"/>
          <p:cNvSpPr/>
          <p:nvPr/>
        </p:nvSpPr>
        <p:spPr>
          <a:xfrm rot="2972079">
            <a:off x="9159294" y="87282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" name="Rectangle 221"/>
          <p:cNvSpPr/>
          <p:nvPr/>
        </p:nvSpPr>
        <p:spPr>
          <a:xfrm rot="1848695">
            <a:off x="8932598" y="114426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" name="Rectangle 222"/>
          <p:cNvSpPr/>
          <p:nvPr/>
        </p:nvSpPr>
        <p:spPr>
          <a:xfrm rot="1848695">
            <a:off x="9019782" y="101827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" name="Rectangle 223"/>
          <p:cNvSpPr>
            <a:spLocks noChangeAspect="1"/>
          </p:cNvSpPr>
          <p:nvPr/>
        </p:nvSpPr>
        <p:spPr>
          <a:xfrm rot="17524130">
            <a:off x="6629057" y="3991256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" name="Rectangle 224"/>
          <p:cNvSpPr>
            <a:spLocks noChangeAspect="1"/>
          </p:cNvSpPr>
          <p:nvPr/>
        </p:nvSpPr>
        <p:spPr>
          <a:xfrm rot="17524130">
            <a:off x="6585925" y="4081850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" name="Rectangle 225"/>
          <p:cNvSpPr>
            <a:spLocks noChangeAspect="1"/>
          </p:cNvSpPr>
          <p:nvPr/>
        </p:nvSpPr>
        <p:spPr>
          <a:xfrm rot="17524130">
            <a:off x="6542793" y="4184600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" name="Rectangle 226"/>
          <p:cNvSpPr>
            <a:spLocks noChangeAspect="1"/>
          </p:cNvSpPr>
          <p:nvPr/>
        </p:nvSpPr>
        <p:spPr>
          <a:xfrm rot="17524130">
            <a:off x="6456531" y="3975328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" name="Rectangle 227"/>
          <p:cNvSpPr>
            <a:spLocks noChangeAspect="1"/>
          </p:cNvSpPr>
          <p:nvPr/>
        </p:nvSpPr>
        <p:spPr>
          <a:xfrm rot="17524130">
            <a:off x="3037891" y="3312225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" name="Rectangle 228"/>
          <p:cNvSpPr>
            <a:spLocks noChangeAspect="1"/>
          </p:cNvSpPr>
          <p:nvPr/>
        </p:nvSpPr>
        <p:spPr>
          <a:xfrm rot="17524130">
            <a:off x="2994759" y="3402819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" name="Rectangle 229"/>
          <p:cNvSpPr>
            <a:spLocks noChangeAspect="1"/>
          </p:cNvSpPr>
          <p:nvPr/>
        </p:nvSpPr>
        <p:spPr>
          <a:xfrm rot="17524130">
            <a:off x="2951627" y="3505569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" name="Rectangle 230"/>
          <p:cNvSpPr>
            <a:spLocks noChangeAspect="1"/>
          </p:cNvSpPr>
          <p:nvPr/>
        </p:nvSpPr>
        <p:spPr>
          <a:xfrm rot="17524130">
            <a:off x="2865365" y="3296297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" name="Rectangle 231"/>
          <p:cNvSpPr>
            <a:spLocks noChangeAspect="1"/>
          </p:cNvSpPr>
          <p:nvPr/>
        </p:nvSpPr>
        <p:spPr>
          <a:xfrm rot="6724130">
            <a:off x="3166197" y="3432462"/>
            <a:ext cx="56317" cy="5638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" name="Rectangle 236"/>
          <p:cNvSpPr/>
          <p:nvPr/>
        </p:nvSpPr>
        <p:spPr>
          <a:xfrm rot="15720000">
            <a:off x="5352819" y="842896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" name="Rectangle 238"/>
          <p:cNvSpPr/>
          <p:nvPr/>
        </p:nvSpPr>
        <p:spPr>
          <a:xfrm rot="9736264">
            <a:off x="5141633" y="8383031"/>
            <a:ext cx="45719" cy="64334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" name="Freeform 240"/>
          <p:cNvSpPr/>
          <p:nvPr/>
        </p:nvSpPr>
        <p:spPr>
          <a:xfrm>
            <a:off x="4511260" y="9613935"/>
            <a:ext cx="4407722" cy="1992630"/>
          </a:xfrm>
          <a:custGeom>
            <a:avLst/>
            <a:gdLst>
              <a:gd name="connsiteX0" fmla="*/ 0 w 4061012"/>
              <a:gd name="connsiteY0" fmla="*/ 1828800 h 1828800"/>
              <a:gd name="connsiteX1" fmla="*/ 4061012 w 4061012"/>
              <a:gd name="connsiteY1" fmla="*/ 0 h 1828800"/>
              <a:gd name="connsiteX0" fmla="*/ 0 w 4407722"/>
              <a:gd name="connsiteY0" fmla="*/ 1992630 h 1992630"/>
              <a:gd name="connsiteX1" fmla="*/ 4407722 w 4407722"/>
              <a:gd name="connsiteY1" fmla="*/ 0 h 1992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07722" h="1992630">
                <a:moveTo>
                  <a:pt x="0" y="1992630"/>
                </a:moveTo>
                <a:lnTo>
                  <a:pt x="4407722" y="0"/>
                </a:lnTo>
              </a:path>
            </a:pathLst>
          </a:custGeom>
          <a:noFill/>
          <a:ln w="762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" name="Freeform 241"/>
          <p:cNvSpPr/>
          <p:nvPr/>
        </p:nvSpPr>
        <p:spPr>
          <a:xfrm>
            <a:off x="1586123" y="8496156"/>
            <a:ext cx="868680" cy="845820"/>
          </a:xfrm>
          <a:custGeom>
            <a:avLst/>
            <a:gdLst>
              <a:gd name="connsiteX0" fmla="*/ 0 w 868680"/>
              <a:gd name="connsiteY0" fmla="*/ 0 h 845820"/>
              <a:gd name="connsiteX1" fmla="*/ 144780 w 868680"/>
              <a:gd name="connsiteY1" fmla="*/ 266700 h 845820"/>
              <a:gd name="connsiteX2" fmla="*/ 327660 w 868680"/>
              <a:gd name="connsiteY2" fmla="*/ 381000 h 845820"/>
              <a:gd name="connsiteX3" fmla="*/ 525780 w 868680"/>
              <a:gd name="connsiteY3" fmla="*/ 327660 h 845820"/>
              <a:gd name="connsiteX4" fmla="*/ 655320 w 868680"/>
              <a:gd name="connsiteY4" fmla="*/ 411480 h 845820"/>
              <a:gd name="connsiteX5" fmla="*/ 868680 w 868680"/>
              <a:gd name="connsiteY5" fmla="*/ 845820 h 845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68680" h="845820">
                <a:moveTo>
                  <a:pt x="0" y="0"/>
                </a:moveTo>
                <a:cubicBezTo>
                  <a:pt x="45085" y="101600"/>
                  <a:pt x="90170" y="203200"/>
                  <a:pt x="144780" y="266700"/>
                </a:cubicBezTo>
                <a:cubicBezTo>
                  <a:pt x="199390" y="330200"/>
                  <a:pt x="264160" y="370840"/>
                  <a:pt x="327660" y="381000"/>
                </a:cubicBezTo>
                <a:cubicBezTo>
                  <a:pt x="391160" y="391160"/>
                  <a:pt x="471170" y="322580"/>
                  <a:pt x="525780" y="327660"/>
                </a:cubicBezTo>
                <a:cubicBezTo>
                  <a:pt x="580390" y="332740"/>
                  <a:pt x="598170" y="325120"/>
                  <a:pt x="655320" y="411480"/>
                </a:cubicBezTo>
                <a:cubicBezTo>
                  <a:pt x="712470" y="497840"/>
                  <a:pt x="838200" y="765810"/>
                  <a:pt x="868680" y="845820"/>
                </a:cubicBezTo>
              </a:path>
            </a:pathLst>
          </a:custGeom>
          <a:noFill/>
          <a:ln w="5715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" name="Freeform 242"/>
          <p:cNvSpPr/>
          <p:nvPr/>
        </p:nvSpPr>
        <p:spPr>
          <a:xfrm>
            <a:off x="2409083" y="9242916"/>
            <a:ext cx="2164080" cy="2392765"/>
          </a:xfrm>
          <a:custGeom>
            <a:avLst/>
            <a:gdLst>
              <a:gd name="connsiteX0" fmla="*/ 0 w 2164080"/>
              <a:gd name="connsiteY0" fmla="*/ 0 h 2392765"/>
              <a:gd name="connsiteX1" fmla="*/ 259080 w 2164080"/>
              <a:gd name="connsiteY1" fmla="*/ 594360 h 2392765"/>
              <a:gd name="connsiteX2" fmla="*/ 586740 w 2164080"/>
              <a:gd name="connsiteY2" fmla="*/ 1104900 h 2392765"/>
              <a:gd name="connsiteX3" fmla="*/ 891540 w 2164080"/>
              <a:gd name="connsiteY3" fmla="*/ 1493520 h 2392765"/>
              <a:gd name="connsiteX4" fmla="*/ 1219200 w 2164080"/>
              <a:gd name="connsiteY4" fmla="*/ 1813560 h 2392765"/>
              <a:gd name="connsiteX5" fmla="*/ 1592580 w 2164080"/>
              <a:gd name="connsiteY5" fmla="*/ 2141220 h 2392765"/>
              <a:gd name="connsiteX6" fmla="*/ 1851660 w 2164080"/>
              <a:gd name="connsiteY6" fmla="*/ 2339340 h 2392765"/>
              <a:gd name="connsiteX7" fmla="*/ 2049780 w 2164080"/>
              <a:gd name="connsiteY7" fmla="*/ 2392680 h 2392765"/>
              <a:gd name="connsiteX8" fmla="*/ 2164080 w 2164080"/>
              <a:gd name="connsiteY8" fmla="*/ 2331720 h 2392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4080" h="2392765">
                <a:moveTo>
                  <a:pt x="0" y="0"/>
                </a:moveTo>
                <a:cubicBezTo>
                  <a:pt x="80645" y="205105"/>
                  <a:pt x="161290" y="410210"/>
                  <a:pt x="259080" y="594360"/>
                </a:cubicBezTo>
                <a:cubicBezTo>
                  <a:pt x="356870" y="778510"/>
                  <a:pt x="481330" y="955040"/>
                  <a:pt x="586740" y="1104900"/>
                </a:cubicBezTo>
                <a:cubicBezTo>
                  <a:pt x="692150" y="1254760"/>
                  <a:pt x="786130" y="1375410"/>
                  <a:pt x="891540" y="1493520"/>
                </a:cubicBezTo>
                <a:cubicBezTo>
                  <a:pt x="996950" y="1611630"/>
                  <a:pt x="1102360" y="1705610"/>
                  <a:pt x="1219200" y="1813560"/>
                </a:cubicBezTo>
                <a:cubicBezTo>
                  <a:pt x="1336040" y="1921510"/>
                  <a:pt x="1487170" y="2053590"/>
                  <a:pt x="1592580" y="2141220"/>
                </a:cubicBezTo>
                <a:cubicBezTo>
                  <a:pt x="1697990" y="2228850"/>
                  <a:pt x="1775460" y="2297430"/>
                  <a:pt x="1851660" y="2339340"/>
                </a:cubicBezTo>
                <a:cubicBezTo>
                  <a:pt x="1927860" y="2381250"/>
                  <a:pt x="1997710" y="2393950"/>
                  <a:pt x="2049780" y="2392680"/>
                </a:cubicBezTo>
                <a:cubicBezTo>
                  <a:pt x="2101850" y="2391410"/>
                  <a:pt x="2152650" y="2332990"/>
                  <a:pt x="2164080" y="2331720"/>
                </a:cubicBezTo>
              </a:path>
            </a:pathLst>
          </a:custGeom>
          <a:noFill/>
          <a:ln w="762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" name="Freeform 243"/>
          <p:cNvSpPr/>
          <p:nvPr/>
        </p:nvSpPr>
        <p:spPr>
          <a:xfrm>
            <a:off x="9373573" y="4902545"/>
            <a:ext cx="9955829" cy="6954671"/>
          </a:xfrm>
          <a:custGeom>
            <a:avLst/>
            <a:gdLst>
              <a:gd name="connsiteX0" fmla="*/ 1347 w 9955829"/>
              <a:gd name="connsiteY0" fmla="*/ 4438081 h 6954671"/>
              <a:gd name="connsiteX1" fmla="*/ 371737 w 9955829"/>
              <a:gd name="connsiteY1" fmla="*/ 4333908 h 6954671"/>
              <a:gd name="connsiteX2" fmla="*/ 718978 w 9955829"/>
              <a:gd name="connsiteY2" fmla="*/ 4576977 h 6954671"/>
              <a:gd name="connsiteX3" fmla="*/ 973621 w 9955829"/>
              <a:gd name="connsiteY3" fmla="*/ 4808470 h 6954671"/>
              <a:gd name="connsiteX4" fmla="*/ 1262988 w 9955829"/>
              <a:gd name="connsiteY4" fmla="*/ 5097838 h 6954671"/>
              <a:gd name="connsiteX5" fmla="*/ 1656527 w 9955829"/>
              <a:gd name="connsiteY5" fmla="*/ 5456653 h 6954671"/>
              <a:gd name="connsiteX6" fmla="*/ 1945894 w 9955829"/>
              <a:gd name="connsiteY6" fmla="*/ 5734445 h 6954671"/>
              <a:gd name="connsiteX7" fmla="*/ 2235261 w 9955829"/>
              <a:gd name="connsiteY7" fmla="*/ 5954364 h 6954671"/>
              <a:gd name="connsiteX8" fmla="*/ 2374158 w 9955829"/>
              <a:gd name="connsiteY8" fmla="*/ 6185858 h 6954671"/>
              <a:gd name="connsiteX9" fmla="*/ 2420456 w 9955829"/>
              <a:gd name="connsiteY9" fmla="*/ 6428926 h 6954671"/>
              <a:gd name="connsiteX10" fmla="*/ 2559353 w 9955829"/>
              <a:gd name="connsiteY10" fmla="*/ 6463650 h 6954671"/>
              <a:gd name="connsiteX11" fmla="*/ 2825570 w 9955829"/>
              <a:gd name="connsiteY11" fmla="*/ 6243731 h 6954671"/>
              <a:gd name="connsiteX12" fmla="*/ 3404304 w 9955829"/>
              <a:gd name="connsiteY12" fmla="*/ 5410354 h 6954671"/>
              <a:gd name="connsiteX13" fmla="*/ 3658947 w 9955829"/>
              <a:gd name="connsiteY13" fmla="*/ 4912643 h 6954671"/>
              <a:gd name="connsiteX14" fmla="*/ 3925165 w 9955829"/>
              <a:gd name="connsiteY14" fmla="*/ 4611701 h 6954671"/>
              <a:gd name="connsiteX15" fmla="*/ 4202958 w 9955829"/>
              <a:gd name="connsiteY15" fmla="*/ 4183438 h 6954671"/>
              <a:gd name="connsiteX16" fmla="*/ 4353428 w 9955829"/>
              <a:gd name="connsiteY16" fmla="*/ 3859346 h 6954671"/>
              <a:gd name="connsiteX17" fmla="*/ 4584922 w 9955829"/>
              <a:gd name="connsiteY17" fmla="*/ 3512106 h 6954671"/>
              <a:gd name="connsiteX18" fmla="*/ 5071059 w 9955829"/>
              <a:gd name="connsiteY18" fmla="*/ 3188015 h 6954671"/>
              <a:gd name="connsiteX19" fmla="*/ 5765540 w 9955829"/>
              <a:gd name="connsiteY19" fmla="*/ 2991245 h 6954671"/>
              <a:gd name="connsiteX20" fmla="*/ 6240102 w 9955829"/>
              <a:gd name="connsiteY20" fmla="*/ 2898648 h 6954671"/>
              <a:gd name="connsiteX21" fmla="*/ 6772537 w 9955829"/>
              <a:gd name="connsiteY21" fmla="*/ 2609281 h 6954671"/>
              <a:gd name="connsiteX22" fmla="*/ 7038755 w 9955829"/>
              <a:gd name="connsiteY22" fmla="*/ 2447235 h 6954671"/>
              <a:gd name="connsiteX23" fmla="*/ 7524892 w 9955829"/>
              <a:gd name="connsiteY23" fmla="*/ 2192592 h 6954671"/>
              <a:gd name="connsiteX24" fmla="*/ 7802684 w 9955829"/>
              <a:gd name="connsiteY24" fmla="*/ 2099995 h 6954671"/>
              <a:gd name="connsiteX25" fmla="*/ 8011028 w 9955829"/>
              <a:gd name="connsiteY25" fmla="*/ 1833777 h 6954671"/>
              <a:gd name="connsiteX26" fmla="*/ 8265672 w 9955829"/>
              <a:gd name="connsiteY26" fmla="*/ 1660157 h 6954671"/>
              <a:gd name="connsiteX27" fmla="*/ 8717084 w 9955829"/>
              <a:gd name="connsiteY27" fmla="*/ 1359215 h 6954671"/>
              <a:gd name="connsiteX28" fmla="*/ 9353692 w 9955829"/>
              <a:gd name="connsiteY28" fmla="*/ 699458 h 6954671"/>
              <a:gd name="connsiteX29" fmla="*/ 9608335 w 9955829"/>
              <a:gd name="connsiteY29" fmla="*/ 386941 h 6954671"/>
              <a:gd name="connsiteX30" fmla="*/ 9793530 w 9955829"/>
              <a:gd name="connsiteY30" fmla="*/ 132298 h 6954671"/>
              <a:gd name="connsiteX31" fmla="*/ 9839828 w 9955829"/>
              <a:gd name="connsiteY31" fmla="*/ 4977 h 6954671"/>
              <a:gd name="connsiteX32" fmla="*/ 9955575 w 9955829"/>
              <a:gd name="connsiteY32" fmla="*/ 51276 h 6954671"/>
              <a:gd name="connsiteX33" fmla="*/ 9805104 w 9955829"/>
              <a:gd name="connsiteY33" fmla="*/ 282769 h 6954671"/>
              <a:gd name="connsiteX34" fmla="*/ 9272669 w 9955829"/>
              <a:gd name="connsiteY34" fmla="*/ 1011974 h 6954671"/>
              <a:gd name="connsiteX35" fmla="*/ 8531889 w 9955829"/>
              <a:gd name="connsiteY35" fmla="*/ 1706455 h 6954671"/>
              <a:gd name="connsiteX36" fmla="*/ 7802684 w 9955829"/>
              <a:gd name="connsiteY36" fmla="*/ 2227316 h 6954671"/>
              <a:gd name="connsiteX37" fmla="*/ 7085054 w 9955829"/>
              <a:gd name="connsiteY37" fmla="*/ 2667154 h 6954671"/>
              <a:gd name="connsiteX38" fmla="*/ 6321125 w 9955829"/>
              <a:gd name="connsiteY38" fmla="*/ 2991245 h 6954671"/>
              <a:gd name="connsiteX39" fmla="*/ 6043332 w 9955829"/>
              <a:gd name="connsiteY39" fmla="*/ 3141716 h 6954671"/>
              <a:gd name="connsiteX40" fmla="*/ 5545621 w 9955829"/>
              <a:gd name="connsiteY40" fmla="*/ 3153291 h 6954671"/>
              <a:gd name="connsiteX41" fmla="*/ 5094208 w 9955829"/>
              <a:gd name="connsiteY41" fmla="*/ 3234314 h 6954671"/>
              <a:gd name="connsiteX42" fmla="*/ 4665945 w 9955829"/>
              <a:gd name="connsiteY42" fmla="*/ 3523681 h 6954671"/>
              <a:gd name="connsiteX43" fmla="*/ 4480750 w 9955829"/>
              <a:gd name="connsiteY43" fmla="*/ 3882496 h 6954671"/>
              <a:gd name="connsiteX44" fmla="*/ 4295555 w 9955829"/>
              <a:gd name="connsiteY44" fmla="*/ 4206587 h 6954671"/>
              <a:gd name="connsiteX45" fmla="*/ 3890441 w 9955829"/>
              <a:gd name="connsiteY45" fmla="*/ 4669574 h 6954671"/>
              <a:gd name="connsiteX46" fmla="*/ 3496902 w 9955829"/>
              <a:gd name="connsiteY46" fmla="*/ 5398779 h 6954671"/>
              <a:gd name="connsiteX47" fmla="*/ 3184385 w 9955829"/>
              <a:gd name="connsiteY47" fmla="*/ 6023812 h 6954671"/>
              <a:gd name="connsiteX48" fmla="*/ 2779272 w 9955829"/>
              <a:gd name="connsiteY48" fmla="*/ 6440501 h 6954671"/>
              <a:gd name="connsiteX49" fmla="*/ 2617226 w 9955829"/>
              <a:gd name="connsiteY49" fmla="*/ 6753017 h 6954671"/>
              <a:gd name="connsiteX50" fmla="*/ 2594077 w 9955829"/>
              <a:gd name="connsiteY50" fmla="*/ 6915063 h 6954671"/>
              <a:gd name="connsiteX51" fmla="*/ 2536203 w 9955829"/>
              <a:gd name="connsiteY51" fmla="*/ 6949787 h 6954671"/>
              <a:gd name="connsiteX52" fmla="*/ 2536203 w 9955829"/>
              <a:gd name="connsiteY52" fmla="*/ 6834040 h 6954671"/>
              <a:gd name="connsiteX53" fmla="*/ 2455180 w 9955829"/>
              <a:gd name="connsiteY53" fmla="*/ 6810891 h 6954671"/>
              <a:gd name="connsiteX54" fmla="*/ 2304709 w 9955829"/>
              <a:gd name="connsiteY54" fmla="*/ 6903488 h 6954671"/>
              <a:gd name="connsiteX55" fmla="*/ 2374158 w 9955829"/>
              <a:gd name="connsiteY55" fmla="*/ 6729868 h 6954671"/>
              <a:gd name="connsiteX56" fmla="*/ 2304709 w 9955829"/>
              <a:gd name="connsiteY56" fmla="*/ 6556248 h 6954671"/>
              <a:gd name="connsiteX57" fmla="*/ 2212112 w 9955829"/>
              <a:gd name="connsiteY57" fmla="*/ 6324754 h 6954671"/>
              <a:gd name="connsiteX58" fmla="*/ 2142664 w 9955829"/>
              <a:gd name="connsiteY58" fmla="*/ 6046962 h 6954671"/>
              <a:gd name="connsiteX59" fmla="*/ 1980618 w 9955829"/>
              <a:gd name="connsiteY59" fmla="*/ 5861767 h 6954671"/>
              <a:gd name="connsiteX60" fmla="*/ 1644953 w 9955829"/>
              <a:gd name="connsiteY60" fmla="*/ 5722870 h 6954671"/>
              <a:gd name="connsiteX61" fmla="*/ 1425034 w 9955829"/>
              <a:gd name="connsiteY61" fmla="*/ 5410354 h 6954671"/>
              <a:gd name="connsiteX62" fmla="*/ 1181965 w 9955829"/>
              <a:gd name="connsiteY62" fmla="*/ 5155711 h 6954671"/>
              <a:gd name="connsiteX63" fmla="*/ 915747 w 9955829"/>
              <a:gd name="connsiteY63" fmla="*/ 4901068 h 6954671"/>
              <a:gd name="connsiteX64" fmla="*/ 684254 w 9955829"/>
              <a:gd name="connsiteY64" fmla="*/ 4658000 h 6954671"/>
              <a:gd name="connsiteX65" fmla="*/ 464335 w 9955829"/>
              <a:gd name="connsiteY65" fmla="*/ 4472805 h 6954671"/>
              <a:gd name="connsiteX66" fmla="*/ 255991 w 9955829"/>
              <a:gd name="connsiteY66" fmla="*/ 4438081 h 6954671"/>
              <a:gd name="connsiteX67" fmla="*/ 1347 w 9955829"/>
              <a:gd name="connsiteY67" fmla="*/ 4438081 h 6954671"/>
              <a:gd name="connsiteX0" fmla="*/ 1347 w 9955829"/>
              <a:gd name="connsiteY0" fmla="*/ 4438081 h 6954671"/>
              <a:gd name="connsiteX1" fmla="*/ 371737 w 9955829"/>
              <a:gd name="connsiteY1" fmla="*/ 4333908 h 6954671"/>
              <a:gd name="connsiteX2" fmla="*/ 718978 w 9955829"/>
              <a:gd name="connsiteY2" fmla="*/ 4576977 h 6954671"/>
              <a:gd name="connsiteX3" fmla="*/ 973621 w 9955829"/>
              <a:gd name="connsiteY3" fmla="*/ 4808470 h 6954671"/>
              <a:gd name="connsiteX4" fmla="*/ 1262988 w 9955829"/>
              <a:gd name="connsiteY4" fmla="*/ 5097838 h 6954671"/>
              <a:gd name="connsiteX5" fmla="*/ 1656527 w 9955829"/>
              <a:gd name="connsiteY5" fmla="*/ 5456653 h 6954671"/>
              <a:gd name="connsiteX6" fmla="*/ 1945894 w 9955829"/>
              <a:gd name="connsiteY6" fmla="*/ 5734445 h 6954671"/>
              <a:gd name="connsiteX7" fmla="*/ 2235261 w 9955829"/>
              <a:gd name="connsiteY7" fmla="*/ 5954364 h 6954671"/>
              <a:gd name="connsiteX8" fmla="*/ 2374158 w 9955829"/>
              <a:gd name="connsiteY8" fmla="*/ 6185858 h 6954671"/>
              <a:gd name="connsiteX9" fmla="*/ 2420456 w 9955829"/>
              <a:gd name="connsiteY9" fmla="*/ 6428926 h 6954671"/>
              <a:gd name="connsiteX10" fmla="*/ 2559353 w 9955829"/>
              <a:gd name="connsiteY10" fmla="*/ 6463650 h 6954671"/>
              <a:gd name="connsiteX11" fmla="*/ 2825570 w 9955829"/>
              <a:gd name="connsiteY11" fmla="*/ 6243731 h 6954671"/>
              <a:gd name="connsiteX12" fmla="*/ 3404304 w 9955829"/>
              <a:gd name="connsiteY12" fmla="*/ 5410354 h 6954671"/>
              <a:gd name="connsiteX13" fmla="*/ 3658947 w 9955829"/>
              <a:gd name="connsiteY13" fmla="*/ 4912643 h 6954671"/>
              <a:gd name="connsiteX14" fmla="*/ 3925165 w 9955829"/>
              <a:gd name="connsiteY14" fmla="*/ 4611701 h 6954671"/>
              <a:gd name="connsiteX15" fmla="*/ 4202958 w 9955829"/>
              <a:gd name="connsiteY15" fmla="*/ 4183438 h 6954671"/>
              <a:gd name="connsiteX16" fmla="*/ 4353428 w 9955829"/>
              <a:gd name="connsiteY16" fmla="*/ 3859346 h 6954671"/>
              <a:gd name="connsiteX17" fmla="*/ 4584922 w 9955829"/>
              <a:gd name="connsiteY17" fmla="*/ 3512106 h 6954671"/>
              <a:gd name="connsiteX18" fmla="*/ 5071059 w 9955829"/>
              <a:gd name="connsiteY18" fmla="*/ 3188015 h 6954671"/>
              <a:gd name="connsiteX19" fmla="*/ 5765540 w 9955829"/>
              <a:gd name="connsiteY19" fmla="*/ 2991245 h 6954671"/>
              <a:gd name="connsiteX20" fmla="*/ 6240102 w 9955829"/>
              <a:gd name="connsiteY20" fmla="*/ 2898648 h 6954671"/>
              <a:gd name="connsiteX21" fmla="*/ 6772537 w 9955829"/>
              <a:gd name="connsiteY21" fmla="*/ 2609281 h 6954671"/>
              <a:gd name="connsiteX22" fmla="*/ 7038755 w 9955829"/>
              <a:gd name="connsiteY22" fmla="*/ 2447235 h 6954671"/>
              <a:gd name="connsiteX23" fmla="*/ 7524892 w 9955829"/>
              <a:gd name="connsiteY23" fmla="*/ 2192592 h 6954671"/>
              <a:gd name="connsiteX24" fmla="*/ 7802684 w 9955829"/>
              <a:gd name="connsiteY24" fmla="*/ 2099995 h 6954671"/>
              <a:gd name="connsiteX25" fmla="*/ 8011028 w 9955829"/>
              <a:gd name="connsiteY25" fmla="*/ 1833777 h 6954671"/>
              <a:gd name="connsiteX26" fmla="*/ 8265672 w 9955829"/>
              <a:gd name="connsiteY26" fmla="*/ 1660157 h 6954671"/>
              <a:gd name="connsiteX27" fmla="*/ 8717084 w 9955829"/>
              <a:gd name="connsiteY27" fmla="*/ 1359215 h 6954671"/>
              <a:gd name="connsiteX28" fmla="*/ 9353692 w 9955829"/>
              <a:gd name="connsiteY28" fmla="*/ 699458 h 6954671"/>
              <a:gd name="connsiteX29" fmla="*/ 9608335 w 9955829"/>
              <a:gd name="connsiteY29" fmla="*/ 386941 h 6954671"/>
              <a:gd name="connsiteX30" fmla="*/ 9793530 w 9955829"/>
              <a:gd name="connsiteY30" fmla="*/ 132298 h 6954671"/>
              <a:gd name="connsiteX31" fmla="*/ 9839828 w 9955829"/>
              <a:gd name="connsiteY31" fmla="*/ 4977 h 6954671"/>
              <a:gd name="connsiteX32" fmla="*/ 9955575 w 9955829"/>
              <a:gd name="connsiteY32" fmla="*/ 51276 h 6954671"/>
              <a:gd name="connsiteX33" fmla="*/ 9805104 w 9955829"/>
              <a:gd name="connsiteY33" fmla="*/ 282769 h 6954671"/>
              <a:gd name="connsiteX34" fmla="*/ 9272669 w 9955829"/>
              <a:gd name="connsiteY34" fmla="*/ 1011974 h 6954671"/>
              <a:gd name="connsiteX35" fmla="*/ 8531889 w 9955829"/>
              <a:gd name="connsiteY35" fmla="*/ 1706455 h 6954671"/>
              <a:gd name="connsiteX36" fmla="*/ 7802684 w 9955829"/>
              <a:gd name="connsiteY36" fmla="*/ 2227316 h 6954671"/>
              <a:gd name="connsiteX37" fmla="*/ 7085054 w 9955829"/>
              <a:gd name="connsiteY37" fmla="*/ 2667154 h 6954671"/>
              <a:gd name="connsiteX38" fmla="*/ 6321125 w 9955829"/>
              <a:gd name="connsiteY38" fmla="*/ 2991245 h 6954671"/>
              <a:gd name="connsiteX39" fmla="*/ 6043332 w 9955829"/>
              <a:gd name="connsiteY39" fmla="*/ 3141716 h 6954671"/>
              <a:gd name="connsiteX40" fmla="*/ 5545621 w 9955829"/>
              <a:gd name="connsiteY40" fmla="*/ 3153291 h 6954671"/>
              <a:gd name="connsiteX41" fmla="*/ 5094208 w 9955829"/>
              <a:gd name="connsiteY41" fmla="*/ 3234314 h 6954671"/>
              <a:gd name="connsiteX42" fmla="*/ 4665945 w 9955829"/>
              <a:gd name="connsiteY42" fmla="*/ 3523681 h 6954671"/>
              <a:gd name="connsiteX43" fmla="*/ 4480750 w 9955829"/>
              <a:gd name="connsiteY43" fmla="*/ 3882496 h 6954671"/>
              <a:gd name="connsiteX44" fmla="*/ 4295555 w 9955829"/>
              <a:gd name="connsiteY44" fmla="*/ 4206587 h 6954671"/>
              <a:gd name="connsiteX45" fmla="*/ 3983039 w 9955829"/>
              <a:gd name="connsiteY45" fmla="*/ 4727447 h 6954671"/>
              <a:gd name="connsiteX46" fmla="*/ 3496902 w 9955829"/>
              <a:gd name="connsiteY46" fmla="*/ 5398779 h 6954671"/>
              <a:gd name="connsiteX47" fmla="*/ 3184385 w 9955829"/>
              <a:gd name="connsiteY47" fmla="*/ 6023812 h 6954671"/>
              <a:gd name="connsiteX48" fmla="*/ 2779272 w 9955829"/>
              <a:gd name="connsiteY48" fmla="*/ 6440501 h 6954671"/>
              <a:gd name="connsiteX49" fmla="*/ 2617226 w 9955829"/>
              <a:gd name="connsiteY49" fmla="*/ 6753017 h 6954671"/>
              <a:gd name="connsiteX50" fmla="*/ 2594077 w 9955829"/>
              <a:gd name="connsiteY50" fmla="*/ 6915063 h 6954671"/>
              <a:gd name="connsiteX51" fmla="*/ 2536203 w 9955829"/>
              <a:gd name="connsiteY51" fmla="*/ 6949787 h 6954671"/>
              <a:gd name="connsiteX52" fmla="*/ 2536203 w 9955829"/>
              <a:gd name="connsiteY52" fmla="*/ 6834040 h 6954671"/>
              <a:gd name="connsiteX53" fmla="*/ 2455180 w 9955829"/>
              <a:gd name="connsiteY53" fmla="*/ 6810891 h 6954671"/>
              <a:gd name="connsiteX54" fmla="*/ 2304709 w 9955829"/>
              <a:gd name="connsiteY54" fmla="*/ 6903488 h 6954671"/>
              <a:gd name="connsiteX55" fmla="*/ 2374158 w 9955829"/>
              <a:gd name="connsiteY55" fmla="*/ 6729868 h 6954671"/>
              <a:gd name="connsiteX56" fmla="*/ 2304709 w 9955829"/>
              <a:gd name="connsiteY56" fmla="*/ 6556248 h 6954671"/>
              <a:gd name="connsiteX57" fmla="*/ 2212112 w 9955829"/>
              <a:gd name="connsiteY57" fmla="*/ 6324754 h 6954671"/>
              <a:gd name="connsiteX58" fmla="*/ 2142664 w 9955829"/>
              <a:gd name="connsiteY58" fmla="*/ 6046962 h 6954671"/>
              <a:gd name="connsiteX59" fmla="*/ 1980618 w 9955829"/>
              <a:gd name="connsiteY59" fmla="*/ 5861767 h 6954671"/>
              <a:gd name="connsiteX60" fmla="*/ 1644953 w 9955829"/>
              <a:gd name="connsiteY60" fmla="*/ 5722870 h 6954671"/>
              <a:gd name="connsiteX61" fmla="*/ 1425034 w 9955829"/>
              <a:gd name="connsiteY61" fmla="*/ 5410354 h 6954671"/>
              <a:gd name="connsiteX62" fmla="*/ 1181965 w 9955829"/>
              <a:gd name="connsiteY62" fmla="*/ 5155711 h 6954671"/>
              <a:gd name="connsiteX63" fmla="*/ 915747 w 9955829"/>
              <a:gd name="connsiteY63" fmla="*/ 4901068 h 6954671"/>
              <a:gd name="connsiteX64" fmla="*/ 684254 w 9955829"/>
              <a:gd name="connsiteY64" fmla="*/ 4658000 h 6954671"/>
              <a:gd name="connsiteX65" fmla="*/ 464335 w 9955829"/>
              <a:gd name="connsiteY65" fmla="*/ 4472805 h 6954671"/>
              <a:gd name="connsiteX66" fmla="*/ 255991 w 9955829"/>
              <a:gd name="connsiteY66" fmla="*/ 4438081 h 6954671"/>
              <a:gd name="connsiteX67" fmla="*/ 1347 w 9955829"/>
              <a:gd name="connsiteY67" fmla="*/ 4438081 h 6954671"/>
              <a:gd name="connsiteX0" fmla="*/ 1347 w 9955829"/>
              <a:gd name="connsiteY0" fmla="*/ 4438081 h 6954671"/>
              <a:gd name="connsiteX1" fmla="*/ 371737 w 9955829"/>
              <a:gd name="connsiteY1" fmla="*/ 4333908 h 6954671"/>
              <a:gd name="connsiteX2" fmla="*/ 718978 w 9955829"/>
              <a:gd name="connsiteY2" fmla="*/ 4576977 h 6954671"/>
              <a:gd name="connsiteX3" fmla="*/ 973621 w 9955829"/>
              <a:gd name="connsiteY3" fmla="*/ 4808470 h 6954671"/>
              <a:gd name="connsiteX4" fmla="*/ 1262988 w 9955829"/>
              <a:gd name="connsiteY4" fmla="*/ 5097838 h 6954671"/>
              <a:gd name="connsiteX5" fmla="*/ 1656527 w 9955829"/>
              <a:gd name="connsiteY5" fmla="*/ 5456653 h 6954671"/>
              <a:gd name="connsiteX6" fmla="*/ 1945894 w 9955829"/>
              <a:gd name="connsiteY6" fmla="*/ 5734445 h 6954671"/>
              <a:gd name="connsiteX7" fmla="*/ 2235261 w 9955829"/>
              <a:gd name="connsiteY7" fmla="*/ 5954364 h 6954671"/>
              <a:gd name="connsiteX8" fmla="*/ 2374158 w 9955829"/>
              <a:gd name="connsiteY8" fmla="*/ 6185858 h 6954671"/>
              <a:gd name="connsiteX9" fmla="*/ 2420456 w 9955829"/>
              <a:gd name="connsiteY9" fmla="*/ 6428926 h 6954671"/>
              <a:gd name="connsiteX10" fmla="*/ 2559353 w 9955829"/>
              <a:gd name="connsiteY10" fmla="*/ 6463650 h 6954671"/>
              <a:gd name="connsiteX11" fmla="*/ 2825570 w 9955829"/>
              <a:gd name="connsiteY11" fmla="*/ 6243731 h 6954671"/>
              <a:gd name="connsiteX12" fmla="*/ 3404304 w 9955829"/>
              <a:gd name="connsiteY12" fmla="*/ 5410354 h 6954671"/>
              <a:gd name="connsiteX13" fmla="*/ 3658947 w 9955829"/>
              <a:gd name="connsiteY13" fmla="*/ 4912643 h 6954671"/>
              <a:gd name="connsiteX14" fmla="*/ 3925165 w 9955829"/>
              <a:gd name="connsiteY14" fmla="*/ 4611701 h 6954671"/>
              <a:gd name="connsiteX15" fmla="*/ 4202958 w 9955829"/>
              <a:gd name="connsiteY15" fmla="*/ 4183438 h 6954671"/>
              <a:gd name="connsiteX16" fmla="*/ 4353428 w 9955829"/>
              <a:gd name="connsiteY16" fmla="*/ 3859346 h 6954671"/>
              <a:gd name="connsiteX17" fmla="*/ 4584922 w 9955829"/>
              <a:gd name="connsiteY17" fmla="*/ 3512106 h 6954671"/>
              <a:gd name="connsiteX18" fmla="*/ 5071059 w 9955829"/>
              <a:gd name="connsiteY18" fmla="*/ 3188015 h 6954671"/>
              <a:gd name="connsiteX19" fmla="*/ 5765540 w 9955829"/>
              <a:gd name="connsiteY19" fmla="*/ 2991245 h 6954671"/>
              <a:gd name="connsiteX20" fmla="*/ 6240102 w 9955829"/>
              <a:gd name="connsiteY20" fmla="*/ 2898648 h 6954671"/>
              <a:gd name="connsiteX21" fmla="*/ 6772537 w 9955829"/>
              <a:gd name="connsiteY21" fmla="*/ 2609281 h 6954671"/>
              <a:gd name="connsiteX22" fmla="*/ 7038755 w 9955829"/>
              <a:gd name="connsiteY22" fmla="*/ 2447235 h 6954671"/>
              <a:gd name="connsiteX23" fmla="*/ 7524892 w 9955829"/>
              <a:gd name="connsiteY23" fmla="*/ 2192592 h 6954671"/>
              <a:gd name="connsiteX24" fmla="*/ 7802684 w 9955829"/>
              <a:gd name="connsiteY24" fmla="*/ 2099995 h 6954671"/>
              <a:gd name="connsiteX25" fmla="*/ 8011028 w 9955829"/>
              <a:gd name="connsiteY25" fmla="*/ 1833777 h 6954671"/>
              <a:gd name="connsiteX26" fmla="*/ 8265672 w 9955829"/>
              <a:gd name="connsiteY26" fmla="*/ 1660157 h 6954671"/>
              <a:gd name="connsiteX27" fmla="*/ 8717084 w 9955829"/>
              <a:gd name="connsiteY27" fmla="*/ 1359215 h 6954671"/>
              <a:gd name="connsiteX28" fmla="*/ 9353692 w 9955829"/>
              <a:gd name="connsiteY28" fmla="*/ 699458 h 6954671"/>
              <a:gd name="connsiteX29" fmla="*/ 9608335 w 9955829"/>
              <a:gd name="connsiteY29" fmla="*/ 386941 h 6954671"/>
              <a:gd name="connsiteX30" fmla="*/ 9793530 w 9955829"/>
              <a:gd name="connsiteY30" fmla="*/ 132298 h 6954671"/>
              <a:gd name="connsiteX31" fmla="*/ 9839828 w 9955829"/>
              <a:gd name="connsiteY31" fmla="*/ 4977 h 6954671"/>
              <a:gd name="connsiteX32" fmla="*/ 9955575 w 9955829"/>
              <a:gd name="connsiteY32" fmla="*/ 51276 h 6954671"/>
              <a:gd name="connsiteX33" fmla="*/ 9805104 w 9955829"/>
              <a:gd name="connsiteY33" fmla="*/ 282769 h 6954671"/>
              <a:gd name="connsiteX34" fmla="*/ 9272669 w 9955829"/>
              <a:gd name="connsiteY34" fmla="*/ 1011974 h 6954671"/>
              <a:gd name="connsiteX35" fmla="*/ 8531889 w 9955829"/>
              <a:gd name="connsiteY35" fmla="*/ 1706455 h 6954671"/>
              <a:gd name="connsiteX36" fmla="*/ 7802684 w 9955829"/>
              <a:gd name="connsiteY36" fmla="*/ 2227316 h 6954671"/>
              <a:gd name="connsiteX37" fmla="*/ 7085054 w 9955829"/>
              <a:gd name="connsiteY37" fmla="*/ 2667154 h 6954671"/>
              <a:gd name="connsiteX38" fmla="*/ 6321125 w 9955829"/>
              <a:gd name="connsiteY38" fmla="*/ 2991245 h 6954671"/>
              <a:gd name="connsiteX39" fmla="*/ 6043332 w 9955829"/>
              <a:gd name="connsiteY39" fmla="*/ 3141716 h 6954671"/>
              <a:gd name="connsiteX40" fmla="*/ 5545621 w 9955829"/>
              <a:gd name="connsiteY40" fmla="*/ 3153291 h 6954671"/>
              <a:gd name="connsiteX41" fmla="*/ 5140507 w 9955829"/>
              <a:gd name="connsiteY41" fmla="*/ 3303762 h 6954671"/>
              <a:gd name="connsiteX42" fmla="*/ 4665945 w 9955829"/>
              <a:gd name="connsiteY42" fmla="*/ 3523681 h 6954671"/>
              <a:gd name="connsiteX43" fmla="*/ 4480750 w 9955829"/>
              <a:gd name="connsiteY43" fmla="*/ 3882496 h 6954671"/>
              <a:gd name="connsiteX44" fmla="*/ 4295555 w 9955829"/>
              <a:gd name="connsiteY44" fmla="*/ 4206587 h 6954671"/>
              <a:gd name="connsiteX45" fmla="*/ 3983039 w 9955829"/>
              <a:gd name="connsiteY45" fmla="*/ 4727447 h 6954671"/>
              <a:gd name="connsiteX46" fmla="*/ 3496902 w 9955829"/>
              <a:gd name="connsiteY46" fmla="*/ 5398779 h 6954671"/>
              <a:gd name="connsiteX47" fmla="*/ 3184385 w 9955829"/>
              <a:gd name="connsiteY47" fmla="*/ 6023812 h 6954671"/>
              <a:gd name="connsiteX48" fmla="*/ 2779272 w 9955829"/>
              <a:gd name="connsiteY48" fmla="*/ 6440501 h 6954671"/>
              <a:gd name="connsiteX49" fmla="*/ 2617226 w 9955829"/>
              <a:gd name="connsiteY49" fmla="*/ 6753017 h 6954671"/>
              <a:gd name="connsiteX50" fmla="*/ 2594077 w 9955829"/>
              <a:gd name="connsiteY50" fmla="*/ 6915063 h 6954671"/>
              <a:gd name="connsiteX51" fmla="*/ 2536203 w 9955829"/>
              <a:gd name="connsiteY51" fmla="*/ 6949787 h 6954671"/>
              <a:gd name="connsiteX52" fmla="*/ 2536203 w 9955829"/>
              <a:gd name="connsiteY52" fmla="*/ 6834040 h 6954671"/>
              <a:gd name="connsiteX53" fmla="*/ 2455180 w 9955829"/>
              <a:gd name="connsiteY53" fmla="*/ 6810891 h 6954671"/>
              <a:gd name="connsiteX54" fmla="*/ 2304709 w 9955829"/>
              <a:gd name="connsiteY54" fmla="*/ 6903488 h 6954671"/>
              <a:gd name="connsiteX55" fmla="*/ 2374158 w 9955829"/>
              <a:gd name="connsiteY55" fmla="*/ 6729868 h 6954671"/>
              <a:gd name="connsiteX56" fmla="*/ 2304709 w 9955829"/>
              <a:gd name="connsiteY56" fmla="*/ 6556248 h 6954671"/>
              <a:gd name="connsiteX57" fmla="*/ 2212112 w 9955829"/>
              <a:gd name="connsiteY57" fmla="*/ 6324754 h 6954671"/>
              <a:gd name="connsiteX58" fmla="*/ 2142664 w 9955829"/>
              <a:gd name="connsiteY58" fmla="*/ 6046962 h 6954671"/>
              <a:gd name="connsiteX59" fmla="*/ 1980618 w 9955829"/>
              <a:gd name="connsiteY59" fmla="*/ 5861767 h 6954671"/>
              <a:gd name="connsiteX60" fmla="*/ 1644953 w 9955829"/>
              <a:gd name="connsiteY60" fmla="*/ 5722870 h 6954671"/>
              <a:gd name="connsiteX61" fmla="*/ 1425034 w 9955829"/>
              <a:gd name="connsiteY61" fmla="*/ 5410354 h 6954671"/>
              <a:gd name="connsiteX62" fmla="*/ 1181965 w 9955829"/>
              <a:gd name="connsiteY62" fmla="*/ 5155711 h 6954671"/>
              <a:gd name="connsiteX63" fmla="*/ 915747 w 9955829"/>
              <a:gd name="connsiteY63" fmla="*/ 4901068 h 6954671"/>
              <a:gd name="connsiteX64" fmla="*/ 684254 w 9955829"/>
              <a:gd name="connsiteY64" fmla="*/ 4658000 h 6954671"/>
              <a:gd name="connsiteX65" fmla="*/ 464335 w 9955829"/>
              <a:gd name="connsiteY65" fmla="*/ 4472805 h 6954671"/>
              <a:gd name="connsiteX66" fmla="*/ 255991 w 9955829"/>
              <a:gd name="connsiteY66" fmla="*/ 4438081 h 6954671"/>
              <a:gd name="connsiteX67" fmla="*/ 1347 w 9955829"/>
              <a:gd name="connsiteY67" fmla="*/ 4438081 h 6954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9955829" h="6954671">
                <a:moveTo>
                  <a:pt x="1347" y="4438081"/>
                </a:moveTo>
                <a:cubicBezTo>
                  <a:pt x="20638" y="4420719"/>
                  <a:pt x="252132" y="4310759"/>
                  <a:pt x="371737" y="4333908"/>
                </a:cubicBezTo>
                <a:cubicBezTo>
                  <a:pt x="491342" y="4357057"/>
                  <a:pt x="618664" y="4497883"/>
                  <a:pt x="718978" y="4576977"/>
                </a:cubicBezTo>
                <a:cubicBezTo>
                  <a:pt x="819292" y="4656071"/>
                  <a:pt x="882953" y="4721660"/>
                  <a:pt x="973621" y="4808470"/>
                </a:cubicBezTo>
                <a:cubicBezTo>
                  <a:pt x="1064289" y="4895280"/>
                  <a:pt x="1149170" y="4989808"/>
                  <a:pt x="1262988" y="5097838"/>
                </a:cubicBezTo>
                <a:cubicBezTo>
                  <a:pt x="1376806" y="5205868"/>
                  <a:pt x="1542709" y="5350552"/>
                  <a:pt x="1656527" y="5456653"/>
                </a:cubicBezTo>
                <a:cubicBezTo>
                  <a:pt x="1770345" y="5562754"/>
                  <a:pt x="1849438" y="5651493"/>
                  <a:pt x="1945894" y="5734445"/>
                </a:cubicBezTo>
                <a:cubicBezTo>
                  <a:pt x="2042350" y="5817397"/>
                  <a:pt x="2163884" y="5879129"/>
                  <a:pt x="2235261" y="5954364"/>
                </a:cubicBezTo>
                <a:cubicBezTo>
                  <a:pt x="2306638" y="6029599"/>
                  <a:pt x="2343292" y="6106764"/>
                  <a:pt x="2374158" y="6185858"/>
                </a:cubicBezTo>
                <a:cubicBezTo>
                  <a:pt x="2405024" y="6264952"/>
                  <a:pt x="2389590" y="6382627"/>
                  <a:pt x="2420456" y="6428926"/>
                </a:cubicBezTo>
                <a:cubicBezTo>
                  <a:pt x="2451322" y="6475225"/>
                  <a:pt x="2491834" y="6494516"/>
                  <a:pt x="2559353" y="6463650"/>
                </a:cubicBezTo>
                <a:cubicBezTo>
                  <a:pt x="2626872" y="6432784"/>
                  <a:pt x="2684745" y="6419280"/>
                  <a:pt x="2825570" y="6243731"/>
                </a:cubicBezTo>
                <a:cubicBezTo>
                  <a:pt x="2966395" y="6068182"/>
                  <a:pt x="3265408" y="5632202"/>
                  <a:pt x="3404304" y="5410354"/>
                </a:cubicBezTo>
                <a:cubicBezTo>
                  <a:pt x="3543200" y="5188506"/>
                  <a:pt x="3572137" y="5045752"/>
                  <a:pt x="3658947" y="4912643"/>
                </a:cubicBezTo>
                <a:cubicBezTo>
                  <a:pt x="3745757" y="4779534"/>
                  <a:pt x="3834497" y="4733235"/>
                  <a:pt x="3925165" y="4611701"/>
                </a:cubicBezTo>
                <a:cubicBezTo>
                  <a:pt x="4015833" y="4490167"/>
                  <a:pt x="4131581" y="4308831"/>
                  <a:pt x="4202958" y="4183438"/>
                </a:cubicBezTo>
                <a:cubicBezTo>
                  <a:pt x="4274335" y="4058045"/>
                  <a:pt x="4289767" y="3971235"/>
                  <a:pt x="4353428" y="3859346"/>
                </a:cubicBezTo>
                <a:cubicBezTo>
                  <a:pt x="4417089" y="3747457"/>
                  <a:pt x="4465317" y="3623994"/>
                  <a:pt x="4584922" y="3512106"/>
                </a:cubicBezTo>
                <a:cubicBezTo>
                  <a:pt x="4704527" y="3400218"/>
                  <a:pt x="4874289" y="3274825"/>
                  <a:pt x="5071059" y="3188015"/>
                </a:cubicBezTo>
                <a:cubicBezTo>
                  <a:pt x="5267829" y="3101205"/>
                  <a:pt x="5570700" y="3039473"/>
                  <a:pt x="5765540" y="2991245"/>
                </a:cubicBezTo>
                <a:cubicBezTo>
                  <a:pt x="5960381" y="2943017"/>
                  <a:pt x="6072269" y="2962309"/>
                  <a:pt x="6240102" y="2898648"/>
                </a:cubicBezTo>
                <a:cubicBezTo>
                  <a:pt x="6407935" y="2834987"/>
                  <a:pt x="6639428" y="2684516"/>
                  <a:pt x="6772537" y="2609281"/>
                </a:cubicBezTo>
                <a:cubicBezTo>
                  <a:pt x="6905646" y="2534046"/>
                  <a:pt x="6913363" y="2516683"/>
                  <a:pt x="7038755" y="2447235"/>
                </a:cubicBezTo>
                <a:cubicBezTo>
                  <a:pt x="7164147" y="2377787"/>
                  <a:pt x="7397571" y="2250465"/>
                  <a:pt x="7524892" y="2192592"/>
                </a:cubicBezTo>
                <a:cubicBezTo>
                  <a:pt x="7652214" y="2134719"/>
                  <a:pt x="7721661" y="2159797"/>
                  <a:pt x="7802684" y="2099995"/>
                </a:cubicBezTo>
                <a:cubicBezTo>
                  <a:pt x="7883707" y="2040193"/>
                  <a:pt x="7933863" y="1907083"/>
                  <a:pt x="8011028" y="1833777"/>
                </a:cubicBezTo>
                <a:cubicBezTo>
                  <a:pt x="8088193" y="1760471"/>
                  <a:pt x="8265672" y="1660157"/>
                  <a:pt x="8265672" y="1660157"/>
                </a:cubicBezTo>
                <a:cubicBezTo>
                  <a:pt x="8383348" y="1581063"/>
                  <a:pt x="8535747" y="1519331"/>
                  <a:pt x="8717084" y="1359215"/>
                </a:cubicBezTo>
                <a:cubicBezTo>
                  <a:pt x="8898421" y="1199098"/>
                  <a:pt x="9205150" y="861504"/>
                  <a:pt x="9353692" y="699458"/>
                </a:cubicBezTo>
                <a:cubicBezTo>
                  <a:pt x="9502234" y="537412"/>
                  <a:pt x="9535029" y="481468"/>
                  <a:pt x="9608335" y="386941"/>
                </a:cubicBezTo>
                <a:cubicBezTo>
                  <a:pt x="9681641" y="292414"/>
                  <a:pt x="9754948" y="195959"/>
                  <a:pt x="9793530" y="132298"/>
                </a:cubicBezTo>
                <a:cubicBezTo>
                  <a:pt x="9832112" y="68637"/>
                  <a:pt x="9812821" y="18481"/>
                  <a:pt x="9839828" y="4977"/>
                </a:cubicBezTo>
                <a:cubicBezTo>
                  <a:pt x="9866835" y="-8527"/>
                  <a:pt x="9961362" y="4977"/>
                  <a:pt x="9955575" y="51276"/>
                </a:cubicBezTo>
                <a:cubicBezTo>
                  <a:pt x="9949788" y="97575"/>
                  <a:pt x="9918922" y="122653"/>
                  <a:pt x="9805104" y="282769"/>
                </a:cubicBezTo>
                <a:cubicBezTo>
                  <a:pt x="9691286" y="442885"/>
                  <a:pt x="9484871" y="774693"/>
                  <a:pt x="9272669" y="1011974"/>
                </a:cubicBezTo>
                <a:cubicBezTo>
                  <a:pt x="9060467" y="1249255"/>
                  <a:pt x="8776886" y="1503898"/>
                  <a:pt x="8531889" y="1706455"/>
                </a:cubicBezTo>
                <a:cubicBezTo>
                  <a:pt x="8286892" y="1909012"/>
                  <a:pt x="8043823" y="2067199"/>
                  <a:pt x="7802684" y="2227316"/>
                </a:cubicBezTo>
                <a:cubicBezTo>
                  <a:pt x="7561545" y="2387432"/>
                  <a:pt x="7331980" y="2539833"/>
                  <a:pt x="7085054" y="2667154"/>
                </a:cubicBezTo>
                <a:cubicBezTo>
                  <a:pt x="6838128" y="2794475"/>
                  <a:pt x="6494745" y="2912151"/>
                  <a:pt x="6321125" y="2991245"/>
                </a:cubicBezTo>
                <a:cubicBezTo>
                  <a:pt x="6147505" y="3070339"/>
                  <a:pt x="6172583" y="3114708"/>
                  <a:pt x="6043332" y="3141716"/>
                </a:cubicBezTo>
                <a:cubicBezTo>
                  <a:pt x="5914081" y="3168724"/>
                  <a:pt x="5696092" y="3126283"/>
                  <a:pt x="5545621" y="3153291"/>
                </a:cubicBezTo>
                <a:cubicBezTo>
                  <a:pt x="5395150" y="3180299"/>
                  <a:pt x="5287120" y="3242030"/>
                  <a:pt x="5140507" y="3303762"/>
                </a:cubicBezTo>
                <a:cubicBezTo>
                  <a:pt x="4993894" y="3365494"/>
                  <a:pt x="4775905" y="3427225"/>
                  <a:pt x="4665945" y="3523681"/>
                </a:cubicBezTo>
                <a:cubicBezTo>
                  <a:pt x="4555986" y="3620137"/>
                  <a:pt x="4542482" y="3768678"/>
                  <a:pt x="4480750" y="3882496"/>
                </a:cubicBezTo>
                <a:cubicBezTo>
                  <a:pt x="4419018" y="3996314"/>
                  <a:pt x="4378507" y="4065762"/>
                  <a:pt x="4295555" y="4206587"/>
                </a:cubicBezTo>
                <a:cubicBezTo>
                  <a:pt x="4212603" y="4347412"/>
                  <a:pt x="4116148" y="4528748"/>
                  <a:pt x="3983039" y="4727447"/>
                </a:cubicBezTo>
                <a:cubicBezTo>
                  <a:pt x="3849930" y="4926146"/>
                  <a:pt x="3630011" y="5182718"/>
                  <a:pt x="3496902" y="5398779"/>
                </a:cubicBezTo>
                <a:cubicBezTo>
                  <a:pt x="3363793" y="5614840"/>
                  <a:pt x="3303990" y="5850192"/>
                  <a:pt x="3184385" y="6023812"/>
                </a:cubicBezTo>
                <a:cubicBezTo>
                  <a:pt x="3064780" y="6197432"/>
                  <a:pt x="2873798" y="6318967"/>
                  <a:pt x="2779272" y="6440501"/>
                </a:cubicBezTo>
                <a:cubicBezTo>
                  <a:pt x="2684746" y="6562035"/>
                  <a:pt x="2648092" y="6673923"/>
                  <a:pt x="2617226" y="6753017"/>
                </a:cubicBezTo>
                <a:cubicBezTo>
                  <a:pt x="2586360" y="6832111"/>
                  <a:pt x="2607581" y="6882268"/>
                  <a:pt x="2594077" y="6915063"/>
                </a:cubicBezTo>
                <a:cubicBezTo>
                  <a:pt x="2580573" y="6947858"/>
                  <a:pt x="2545849" y="6963291"/>
                  <a:pt x="2536203" y="6949787"/>
                </a:cubicBezTo>
                <a:cubicBezTo>
                  <a:pt x="2526557" y="6936283"/>
                  <a:pt x="2549707" y="6857189"/>
                  <a:pt x="2536203" y="6834040"/>
                </a:cubicBezTo>
                <a:cubicBezTo>
                  <a:pt x="2522699" y="6810891"/>
                  <a:pt x="2493762" y="6799316"/>
                  <a:pt x="2455180" y="6810891"/>
                </a:cubicBezTo>
                <a:cubicBezTo>
                  <a:pt x="2416598" y="6822466"/>
                  <a:pt x="2318213" y="6916992"/>
                  <a:pt x="2304709" y="6903488"/>
                </a:cubicBezTo>
                <a:cubicBezTo>
                  <a:pt x="2291205" y="6889984"/>
                  <a:pt x="2374158" y="6787741"/>
                  <a:pt x="2374158" y="6729868"/>
                </a:cubicBezTo>
                <a:cubicBezTo>
                  <a:pt x="2374158" y="6671995"/>
                  <a:pt x="2304709" y="6556248"/>
                  <a:pt x="2304709" y="6556248"/>
                </a:cubicBezTo>
                <a:cubicBezTo>
                  <a:pt x="2277701" y="6488729"/>
                  <a:pt x="2239120" y="6409635"/>
                  <a:pt x="2212112" y="6324754"/>
                </a:cubicBezTo>
                <a:cubicBezTo>
                  <a:pt x="2185105" y="6239873"/>
                  <a:pt x="2181246" y="6124126"/>
                  <a:pt x="2142664" y="6046962"/>
                </a:cubicBezTo>
                <a:cubicBezTo>
                  <a:pt x="2104082" y="5969798"/>
                  <a:pt x="2063570" y="5915782"/>
                  <a:pt x="1980618" y="5861767"/>
                </a:cubicBezTo>
                <a:cubicBezTo>
                  <a:pt x="1897666" y="5807752"/>
                  <a:pt x="1737550" y="5798105"/>
                  <a:pt x="1644953" y="5722870"/>
                </a:cubicBezTo>
                <a:cubicBezTo>
                  <a:pt x="1552356" y="5647635"/>
                  <a:pt x="1502199" y="5504880"/>
                  <a:pt x="1425034" y="5410354"/>
                </a:cubicBezTo>
                <a:cubicBezTo>
                  <a:pt x="1347869" y="5315828"/>
                  <a:pt x="1266846" y="5240592"/>
                  <a:pt x="1181965" y="5155711"/>
                </a:cubicBezTo>
                <a:cubicBezTo>
                  <a:pt x="1097084" y="5070830"/>
                  <a:pt x="998699" y="4984020"/>
                  <a:pt x="915747" y="4901068"/>
                </a:cubicBezTo>
                <a:cubicBezTo>
                  <a:pt x="832795" y="4818116"/>
                  <a:pt x="759489" y="4729377"/>
                  <a:pt x="684254" y="4658000"/>
                </a:cubicBezTo>
                <a:cubicBezTo>
                  <a:pt x="609019" y="4586623"/>
                  <a:pt x="535712" y="4509458"/>
                  <a:pt x="464335" y="4472805"/>
                </a:cubicBezTo>
                <a:cubicBezTo>
                  <a:pt x="392958" y="4436152"/>
                  <a:pt x="337014" y="4440010"/>
                  <a:pt x="255991" y="4438081"/>
                </a:cubicBezTo>
                <a:cubicBezTo>
                  <a:pt x="174968" y="4436152"/>
                  <a:pt x="-17944" y="4455443"/>
                  <a:pt x="1347" y="4438081"/>
                </a:cubicBezTo>
                <a:close/>
              </a:path>
            </a:pathLst>
          </a:custGeom>
          <a:solidFill>
            <a:srgbClr val="41719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" name="Freeform 244"/>
          <p:cNvSpPr/>
          <p:nvPr/>
        </p:nvSpPr>
        <p:spPr>
          <a:xfrm>
            <a:off x="8807761" y="9311617"/>
            <a:ext cx="685993" cy="359105"/>
          </a:xfrm>
          <a:custGeom>
            <a:avLst/>
            <a:gdLst>
              <a:gd name="connsiteX0" fmla="*/ 0 w 625033"/>
              <a:gd name="connsiteY0" fmla="*/ 381965 h 381965"/>
              <a:gd name="connsiteX1" fmla="*/ 208344 w 625033"/>
              <a:gd name="connsiteY1" fmla="*/ 300942 h 381965"/>
              <a:gd name="connsiteX2" fmla="*/ 347240 w 625033"/>
              <a:gd name="connsiteY2" fmla="*/ 208345 h 381965"/>
              <a:gd name="connsiteX3" fmla="*/ 439838 w 625033"/>
              <a:gd name="connsiteY3" fmla="*/ 81023 h 381965"/>
              <a:gd name="connsiteX4" fmla="*/ 625033 w 625033"/>
              <a:gd name="connsiteY4" fmla="*/ 0 h 381965"/>
              <a:gd name="connsiteX0" fmla="*/ 0 w 685993"/>
              <a:gd name="connsiteY0" fmla="*/ 376250 h 376250"/>
              <a:gd name="connsiteX1" fmla="*/ 208344 w 685993"/>
              <a:gd name="connsiteY1" fmla="*/ 295227 h 376250"/>
              <a:gd name="connsiteX2" fmla="*/ 347240 w 685993"/>
              <a:gd name="connsiteY2" fmla="*/ 202630 h 376250"/>
              <a:gd name="connsiteX3" fmla="*/ 439838 w 685993"/>
              <a:gd name="connsiteY3" fmla="*/ 75308 h 376250"/>
              <a:gd name="connsiteX4" fmla="*/ 685993 w 685993"/>
              <a:gd name="connsiteY4" fmla="*/ 0 h 376250"/>
              <a:gd name="connsiteX0" fmla="*/ 0 w 685993"/>
              <a:gd name="connsiteY0" fmla="*/ 359105 h 359105"/>
              <a:gd name="connsiteX1" fmla="*/ 208344 w 685993"/>
              <a:gd name="connsiteY1" fmla="*/ 295227 h 359105"/>
              <a:gd name="connsiteX2" fmla="*/ 347240 w 685993"/>
              <a:gd name="connsiteY2" fmla="*/ 202630 h 359105"/>
              <a:gd name="connsiteX3" fmla="*/ 439838 w 685993"/>
              <a:gd name="connsiteY3" fmla="*/ 75308 h 359105"/>
              <a:gd name="connsiteX4" fmla="*/ 685993 w 685993"/>
              <a:gd name="connsiteY4" fmla="*/ 0 h 359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85993" h="359105">
                <a:moveTo>
                  <a:pt x="0" y="359105"/>
                </a:moveTo>
                <a:cubicBezTo>
                  <a:pt x="75235" y="333062"/>
                  <a:pt x="150471" y="321306"/>
                  <a:pt x="208344" y="295227"/>
                </a:cubicBezTo>
                <a:cubicBezTo>
                  <a:pt x="266217" y="269148"/>
                  <a:pt x="308658" y="239283"/>
                  <a:pt x="347240" y="202630"/>
                </a:cubicBezTo>
                <a:cubicBezTo>
                  <a:pt x="385822" y="165977"/>
                  <a:pt x="383379" y="109080"/>
                  <a:pt x="439838" y="75308"/>
                </a:cubicBezTo>
                <a:cubicBezTo>
                  <a:pt x="496297" y="41536"/>
                  <a:pt x="653198" y="13504"/>
                  <a:pt x="685993" y="0"/>
                </a:cubicBezTo>
              </a:path>
            </a:pathLst>
          </a:custGeom>
          <a:solidFill>
            <a:srgbClr val="2E75B6"/>
          </a:solidFill>
          <a:ln w="60325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" name="Freeform 245"/>
          <p:cNvSpPr/>
          <p:nvPr/>
        </p:nvSpPr>
        <p:spPr>
          <a:xfrm>
            <a:off x="9846294" y="11685258"/>
            <a:ext cx="2063482" cy="6417403"/>
          </a:xfrm>
          <a:custGeom>
            <a:avLst/>
            <a:gdLst>
              <a:gd name="connsiteX0" fmla="*/ 2063482 w 2063482"/>
              <a:gd name="connsiteY0" fmla="*/ 16603 h 6417403"/>
              <a:gd name="connsiteX1" fmla="*/ 2040333 w 2063482"/>
              <a:gd name="connsiteY1" fmla="*/ 62902 h 6417403"/>
              <a:gd name="connsiteX2" fmla="*/ 1947735 w 2063482"/>
              <a:gd name="connsiteY2" fmla="*/ 525889 h 6417403"/>
              <a:gd name="connsiteX3" fmla="*/ 1681518 w 2063482"/>
              <a:gd name="connsiteY3" fmla="*/ 896279 h 6417403"/>
              <a:gd name="connsiteX4" fmla="*/ 1345852 w 2063482"/>
              <a:gd name="connsiteY4" fmla="*/ 1266669 h 6417403"/>
              <a:gd name="connsiteX5" fmla="*/ 1068059 w 2063482"/>
              <a:gd name="connsiteY5" fmla="*/ 1544461 h 6417403"/>
              <a:gd name="connsiteX6" fmla="*/ 848140 w 2063482"/>
              <a:gd name="connsiteY6" fmla="*/ 1741231 h 6417403"/>
              <a:gd name="connsiteX7" fmla="*/ 848140 w 2063482"/>
              <a:gd name="connsiteY7" fmla="*/ 2458861 h 6417403"/>
              <a:gd name="connsiteX8" fmla="*/ 651371 w 2063482"/>
              <a:gd name="connsiteY8" fmla="*/ 2944998 h 6417403"/>
              <a:gd name="connsiteX9" fmla="*/ 477751 w 2063482"/>
              <a:gd name="connsiteY9" fmla="*/ 3407985 h 6417403"/>
              <a:gd name="connsiteX10" fmla="*/ 593497 w 2063482"/>
              <a:gd name="connsiteY10" fmla="*/ 4102466 h 6417403"/>
              <a:gd name="connsiteX11" fmla="*/ 570348 w 2063482"/>
              <a:gd name="connsiteY11" fmla="*/ 4530730 h 6417403"/>
              <a:gd name="connsiteX12" fmla="*/ 443026 w 2063482"/>
              <a:gd name="connsiteY12" fmla="*/ 5016866 h 6417403"/>
              <a:gd name="connsiteX13" fmla="*/ 118935 w 2063482"/>
              <a:gd name="connsiteY13" fmla="*/ 5584026 h 6417403"/>
              <a:gd name="connsiteX14" fmla="*/ 3188 w 2063482"/>
              <a:gd name="connsiteY14" fmla="*/ 5942841 h 6417403"/>
              <a:gd name="connsiteX15" fmla="*/ 37913 w 2063482"/>
              <a:gd name="connsiteY15" fmla="*/ 6347955 h 6417403"/>
              <a:gd name="connsiteX16" fmla="*/ 95786 w 2063482"/>
              <a:gd name="connsiteY16" fmla="*/ 6417403 h 6417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063482" h="6417403">
                <a:moveTo>
                  <a:pt x="2063482" y="16603"/>
                </a:moveTo>
                <a:cubicBezTo>
                  <a:pt x="2061553" y="-2688"/>
                  <a:pt x="2059624" y="-21979"/>
                  <a:pt x="2040333" y="62902"/>
                </a:cubicBezTo>
                <a:cubicBezTo>
                  <a:pt x="2021042" y="147783"/>
                  <a:pt x="2007537" y="386993"/>
                  <a:pt x="1947735" y="525889"/>
                </a:cubicBezTo>
                <a:cubicBezTo>
                  <a:pt x="1887933" y="664785"/>
                  <a:pt x="1781832" y="772816"/>
                  <a:pt x="1681518" y="896279"/>
                </a:cubicBezTo>
                <a:cubicBezTo>
                  <a:pt x="1581204" y="1019742"/>
                  <a:pt x="1448095" y="1158639"/>
                  <a:pt x="1345852" y="1266669"/>
                </a:cubicBezTo>
                <a:cubicBezTo>
                  <a:pt x="1243609" y="1374699"/>
                  <a:pt x="1151011" y="1465367"/>
                  <a:pt x="1068059" y="1544461"/>
                </a:cubicBezTo>
                <a:cubicBezTo>
                  <a:pt x="985107" y="1623555"/>
                  <a:pt x="884793" y="1588831"/>
                  <a:pt x="848140" y="1741231"/>
                </a:cubicBezTo>
                <a:cubicBezTo>
                  <a:pt x="811487" y="1893631"/>
                  <a:pt x="880935" y="2258233"/>
                  <a:pt x="848140" y="2458861"/>
                </a:cubicBezTo>
                <a:cubicBezTo>
                  <a:pt x="815345" y="2659489"/>
                  <a:pt x="713102" y="2786811"/>
                  <a:pt x="651371" y="2944998"/>
                </a:cubicBezTo>
                <a:cubicBezTo>
                  <a:pt x="589640" y="3103185"/>
                  <a:pt x="487397" y="3215074"/>
                  <a:pt x="477751" y="3407985"/>
                </a:cubicBezTo>
                <a:cubicBezTo>
                  <a:pt x="468105" y="3600896"/>
                  <a:pt x="578064" y="3915342"/>
                  <a:pt x="593497" y="4102466"/>
                </a:cubicBezTo>
                <a:cubicBezTo>
                  <a:pt x="608930" y="4289590"/>
                  <a:pt x="595426" y="4378330"/>
                  <a:pt x="570348" y="4530730"/>
                </a:cubicBezTo>
                <a:cubicBezTo>
                  <a:pt x="545270" y="4683130"/>
                  <a:pt x="518261" y="4841317"/>
                  <a:pt x="443026" y="5016866"/>
                </a:cubicBezTo>
                <a:cubicBezTo>
                  <a:pt x="367791" y="5192415"/>
                  <a:pt x="192241" y="5429697"/>
                  <a:pt x="118935" y="5584026"/>
                </a:cubicBezTo>
                <a:cubicBezTo>
                  <a:pt x="45629" y="5738355"/>
                  <a:pt x="16692" y="5815520"/>
                  <a:pt x="3188" y="5942841"/>
                </a:cubicBezTo>
                <a:cubicBezTo>
                  <a:pt x="-10316" y="6070163"/>
                  <a:pt x="22480" y="6268861"/>
                  <a:pt x="37913" y="6347955"/>
                </a:cubicBezTo>
                <a:cubicBezTo>
                  <a:pt x="53346" y="6427049"/>
                  <a:pt x="86141" y="6409687"/>
                  <a:pt x="95786" y="6417403"/>
                </a:cubicBezTo>
              </a:path>
            </a:pathLst>
          </a:custGeom>
          <a:noFill/>
          <a:ln w="762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" name="Freeform 246"/>
          <p:cNvSpPr/>
          <p:nvPr/>
        </p:nvSpPr>
        <p:spPr>
          <a:xfrm>
            <a:off x="9598469" y="11673823"/>
            <a:ext cx="2189548" cy="3246340"/>
          </a:xfrm>
          <a:custGeom>
            <a:avLst/>
            <a:gdLst>
              <a:gd name="connsiteX0" fmla="*/ 899196 w 2189548"/>
              <a:gd name="connsiteY0" fmla="*/ 2944858 h 3246340"/>
              <a:gd name="connsiteX1" fmla="*/ 609829 w 2189548"/>
              <a:gd name="connsiteY1" fmla="*/ 2898560 h 3246340"/>
              <a:gd name="connsiteX2" fmla="*/ 297312 w 2189548"/>
              <a:gd name="connsiteY2" fmla="*/ 2586043 h 3246340"/>
              <a:gd name="connsiteX3" fmla="*/ 239439 w 2189548"/>
              <a:gd name="connsiteY3" fmla="*/ 2389274 h 3246340"/>
              <a:gd name="connsiteX4" fmla="*/ 320462 w 2189548"/>
              <a:gd name="connsiteY4" fmla="*/ 2111481 h 3246340"/>
              <a:gd name="connsiteX5" fmla="*/ 702426 w 2189548"/>
              <a:gd name="connsiteY5" fmla="*/ 1671643 h 3246340"/>
              <a:gd name="connsiteX6" fmla="*/ 1142264 w 2189548"/>
              <a:gd name="connsiteY6" fmla="*/ 1173932 h 3246340"/>
              <a:gd name="connsiteX7" fmla="*/ 1697849 w 2189548"/>
              <a:gd name="connsiteY7" fmla="*/ 629922 h 3246340"/>
              <a:gd name="connsiteX8" fmla="*/ 1952492 w 2189548"/>
              <a:gd name="connsiteY8" fmla="*/ 271106 h 3246340"/>
              <a:gd name="connsiteX9" fmla="*/ 2183986 w 2189548"/>
              <a:gd name="connsiteY9" fmla="*/ 97486 h 3246340"/>
              <a:gd name="connsiteX10" fmla="*/ 2079813 w 2189548"/>
              <a:gd name="connsiteY10" fmla="*/ 16463 h 3246340"/>
              <a:gd name="connsiteX11" fmla="*/ 1674700 w 2189548"/>
              <a:gd name="connsiteY11" fmla="*/ 421577 h 3246340"/>
              <a:gd name="connsiteX12" fmla="*/ 158416 w 2189548"/>
              <a:gd name="connsiteY12" fmla="*/ 2099906 h 3246340"/>
              <a:gd name="connsiteX13" fmla="*/ 42669 w 2189548"/>
              <a:gd name="connsiteY13" fmla="*/ 2296676 h 3246340"/>
              <a:gd name="connsiteX14" fmla="*/ 123692 w 2189548"/>
              <a:gd name="connsiteY14" fmla="*/ 2597618 h 3246340"/>
              <a:gd name="connsiteX15" fmla="*/ 320462 w 2189548"/>
              <a:gd name="connsiteY15" fmla="*/ 2840686 h 3246340"/>
              <a:gd name="connsiteX16" fmla="*/ 482507 w 2189548"/>
              <a:gd name="connsiteY16" fmla="*/ 2921709 h 3246340"/>
              <a:gd name="connsiteX17" fmla="*/ 690851 w 2189548"/>
              <a:gd name="connsiteY17" fmla="*/ 3025881 h 3246340"/>
              <a:gd name="connsiteX18" fmla="*/ 771874 w 2189548"/>
              <a:gd name="connsiteY18" fmla="*/ 3245800 h 3246340"/>
              <a:gd name="connsiteX19" fmla="*/ 899196 w 2189548"/>
              <a:gd name="connsiteY19" fmla="*/ 2944858 h 3246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189548" h="3246340">
                <a:moveTo>
                  <a:pt x="899196" y="2944858"/>
                </a:moveTo>
                <a:cubicBezTo>
                  <a:pt x="872189" y="2886985"/>
                  <a:pt x="710143" y="2958362"/>
                  <a:pt x="609829" y="2898560"/>
                </a:cubicBezTo>
                <a:cubicBezTo>
                  <a:pt x="509515" y="2838758"/>
                  <a:pt x="359044" y="2670924"/>
                  <a:pt x="297312" y="2586043"/>
                </a:cubicBezTo>
                <a:cubicBezTo>
                  <a:pt x="235580" y="2501162"/>
                  <a:pt x="235581" y="2468368"/>
                  <a:pt x="239439" y="2389274"/>
                </a:cubicBezTo>
                <a:cubicBezTo>
                  <a:pt x="243297" y="2310180"/>
                  <a:pt x="243297" y="2231086"/>
                  <a:pt x="320462" y="2111481"/>
                </a:cubicBezTo>
                <a:cubicBezTo>
                  <a:pt x="397626" y="1991876"/>
                  <a:pt x="702426" y="1671643"/>
                  <a:pt x="702426" y="1671643"/>
                </a:cubicBezTo>
                <a:cubicBezTo>
                  <a:pt x="839393" y="1515385"/>
                  <a:pt x="976360" y="1347552"/>
                  <a:pt x="1142264" y="1173932"/>
                </a:cubicBezTo>
                <a:cubicBezTo>
                  <a:pt x="1308168" y="1000312"/>
                  <a:pt x="1562811" y="780393"/>
                  <a:pt x="1697849" y="629922"/>
                </a:cubicBezTo>
                <a:cubicBezTo>
                  <a:pt x="1832887" y="479451"/>
                  <a:pt x="1871469" y="359845"/>
                  <a:pt x="1952492" y="271106"/>
                </a:cubicBezTo>
                <a:cubicBezTo>
                  <a:pt x="2033515" y="182367"/>
                  <a:pt x="2162766" y="139926"/>
                  <a:pt x="2183986" y="97486"/>
                </a:cubicBezTo>
                <a:cubicBezTo>
                  <a:pt x="2205206" y="55046"/>
                  <a:pt x="2164694" y="-37552"/>
                  <a:pt x="2079813" y="16463"/>
                </a:cubicBezTo>
                <a:cubicBezTo>
                  <a:pt x="1994932" y="70478"/>
                  <a:pt x="1994933" y="74337"/>
                  <a:pt x="1674700" y="421577"/>
                </a:cubicBezTo>
                <a:cubicBezTo>
                  <a:pt x="1354467" y="768817"/>
                  <a:pt x="430421" y="1787389"/>
                  <a:pt x="158416" y="2099906"/>
                </a:cubicBezTo>
                <a:cubicBezTo>
                  <a:pt x="-113589" y="2412423"/>
                  <a:pt x="48456" y="2213724"/>
                  <a:pt x="42669" y="2296676"/>
                </a:cubicBezTo>
                <a:cubicBezTo>
                  <a:pt x="36882" y="2379628"/>
                  <a:pt x="77393" y="2506950"/>
                  <a:pt x="123692" y="2597618"/>
                </a:cubicBezTo>
                <a:cubicBezTo>
                  <a:pt x="169991" y="2688286"/>
                  <a:pt x="260660" y="2786671"/>
                  <a:pt x="320462" y="2840686"/>
                </a:cubicBezTo>
                <a:cubicBezTo>
                  <a:pt x="380264" y="2894701"/>
                  <a:pt x="482507" y="2921709"/>
                  <a:pt x="482507" y="2921709"/>
                </a:cubicBezTo>
                <a:cubicBezTo>
                  <a:pt x="544238" y="2952575"/>
                  <a:pt x="642623" y="2971866"/>
                  <a:pt x="690851" y="3025881"/>
                </a:cubicBezTo>
                <a:cubicBezTo>
                  <a:pt x="739079" y="3079896"/>
                  <a:pt x="741008" y="3257375"/>
                  <a:pt x="771874" y="3245800"/>
                </a:cubicBezTo>
                <a:cubicBezTo>
                  <a:pt x="802740" y="3234225"/>
                  <a:pt x="926203" y="3002731"/>
                  <a:pt x="899196" y="2944858"/>
                </a:cubicBezTo>
                <a:close/>
              </a:path>
            </a:pathLst>
          </a:custGeom>
          <a:solidFill>
            <a:srgbClr val="41719C"/>
          </a:solidFill>
          <a:ln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48" name="Group 1076"/>
          <p:cNvGrpSpPr>
            <a:grpSpLocks/>
          </p:cNvGrpSpPr>
          <p:nvPr/>
        </p:nvGrpSpPr>
        <p:grpSpPr bwMode="auto">
          <a:xfrm flipH="1">
            <a:off x="3931153" y="13909096"/>
            <a:ext cx="311150" cy="82550"/>
            <a:chOff x="8330" y="5692"/>
            <a:chExt cx="196" cy="52"/>
          </a:xfrm>
        </p:grpSpPr>
        <p:grpSp>
          <p:nvGrpSpPr>
            <p:cNvPr id="249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1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2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3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4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5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0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8" name="Group 1086"/>
          <p:cNvGrpSpPr>
            <a:grpSpLocks/>
          </p:cNvGrpSpPr>
          <p:nvPr/>
        </p:nvGrpSpPr>
        <p:grpSpPr bwMode="auto">
          <a:xfrm flipH="1">
            <a:off x="3521578" y="13915446"/>
            <a:ext cx="311150" cy="82550"/>
            <a:chOff x="8330" y="5692"/>
            <a:chExt cx="196" cy="52"/>
          </a:xfrm>
        </p:grpSpPr>
        <p:grpSp>
          <p:nvGrpSpPr>
            <p:cNvPr id="25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68" name="Group 1097"/>
          <p:cNvGrpSpPr>
            <a:grpSpLocks/>
          </p:cNvGrpSpPr>
          <p:nvPr/>
        </p:nvGrpSpPr>
        <p:grpSpPr bwMode="auto">
          <a:xfrm flipH="1">
            <a:off x="4340728" y="13902746"/>
            <a:ext cx="311150" cy="82550"/>
            <a:chOff x="8330" y="5692"/>
            <a:chExt cx="196" cy="52"/>
          </a:xfrm>
        </p:grpSpPr>
        <p:grpSp>
          <p:nvGrpSpPr>
            <p:cNvPr id="269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71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2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3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4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5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6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77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70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78" name="Group 1107"/>
          <p:cNvGrpSpPr>
            <a:grpSpLocks/>
          </p:cNvGrpSpPr>
          <p:nvPr/>
        </p:nvGrpSpPr>
        <p:grpSpPr bwMode="auto">
          <a:xfrm flipH="1">
            <a:off x="3931153" y="13909096"/>
            <a:ext cx="311150" cy="82550"/>
            <a:chOff x="8330" y="5692"/>
            <a:chExt cx="196" cy="52"/>
          </a:xfrm>
        </p:grpSpPr>
        <p:grpSp>
          <p:nvGrpSpPr>
            <p:cNvPr id="279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81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2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3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4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5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6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87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80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88" name="Freeform 287"/>
          <p:cNvSpPr/>
          <p:nvPr/>
        </p:nvSpPr>
        <p:spPr>
          <a:xfrm>
            <a:off x="1540403" y="8077056"/>
            <a:ext cx="3642360" cy="6217920"/>
          </a:xfrm>
          <a:custGeom>
            <a:avLst/>
            <a:gdLst>
              <a:gd name="connsiteX0" fmla="*/ 0 w 3642360"/>
              <a:gd name="connsiteY0" fmla="*/ 0 h 6217920"/>
              <a:gd name="connsiteX1" fmla="*/ 60960 w 3642360"/>
              <a:gd name="connsiteY1" fmla="*/ 4998720 h 6217920"/>
              <a:gd name="connsiteX2" fmla="*/ 350520 w 3642360"/>
              <a:gd name="connsiteY2" fmla="*/ 5090160 h 6217920"/>
              <a:gd name="connsiteX3" fmla="*/ 579120 w 3642360"/>
              <a:gd name="connsiteY3" fmla="*/ 5212080 h 6217920"/>
              <a:gd name="connsiteX4" fmla="*/ 853440 w 3642360"/>
              <a:gd name="connsiteY4" fmla="*/ 5410200 h 6217920"/>
              <a:gd name="connsiteX5" fmla="*/ 1249680 w 3642360"/>
              <a:gd name="connsiteY5" fmla="*/ 5425440 h 6217920"/>
              <a:gd name="connsiteX6" fmla="*/ 1371600 w 3642360"/>
              <a:gd name="connsiteY6" fmla="*/ 5730240 h 6217920"/>
              <a:gd name="connsiteX7" fmla="*/ 1676400 w 3642360"/>
              <a:gd name="connsiteY7" fmla="*/ 5836920 h 6217920"/>
              <a:gd name="connsiteX8" fmla="*/ 1828800 w 3642360"/>
              <a:gd name="connsiteY8" fmla="*/ 5806440 h 6217920"/>
              <a:gd name="connsiteX9" fmla="*/ 1996440 w 3642360"/>
              <a:gd name="connsiteY9" fmla="*/ 5943600 h 6217920"/>
              <a:gd name="connsiteX10" fmla="*/ 2331720 w 3642360"/>
              <a:gd name="connsiteY10" fmla="*/ 6050280 h 6217920"/>
              <a:gd name="connsiteX11" fmla="*/ 2636520 w 3642360"/>
              <a:gd name="connsiteY11" fmla="*/ 6217920 h 6217920"/>
              <a:gd name="connsiteX12" fmla="*/ 2971800 w 3642360"/>
              <a:gd name="connsiteY12" fmla="*/ 6141720 h 6217920"/>
              <a:gd name="connsiteX13" fmla="*/ 3139440 w 3642360"/>
              <a:gd name="connsiteY13" fmla="*/ 5821680 h 6217920"/>
              <a:gd name="connsiteX14" fmla="*/ 3322320 w 3642360"/>
              <a:gd name="connsiteY14" fmla="*/ 5654040 h 6217920"/>
              <a:gd name="connsiteX15" fmla="*/ 3642360 w 3642360"/>
              <a:gd name="connsiteY15" fmla="*/ 5379720 h 6217920"/>
              <a:gd name="connsiteX16" fmla="*/ 3520440 w 3642360"/>
              <a:gd name="connsiteY16" fmla="*/ 4998720 h 6217920"/>
              <a:gd name="connsiteX17" fmla="*/ 3474720 w 3642360"/>
              <a:gd name="connsiteY17" fmla="*/ 4922520 h 6217920"/>
              <a:gd name="connsiteX18" fmla="*/ 2255520 w 3642360"/>
              <a:gd name="connsiteY18" fmla="*/ 3642360 h 6217920"/>
              <a:gd name="connsiteX19" fmla="*/ 1554480 w 3642360"/>
              <a:gd name="connsiteY19" fmla="*/ 2834640 h 6217920"/>
              <a:gd name="connsiteX20" fmla="*/ 975360 w 3642360"/>
              <a:gd name="connsiteY20" fmla="*/ 1844040 h 6217920"/>
              <a:gd name="connsiteX21" fmla="*/ 533400 w 3642360"/>
              <a:gd name="connsiteY21" fmla="*/ 1021080 h 6217920"/>
              <a:gd name="connsiteX22" fmla="*/ 152400 w 3642360"/>
              <a:gd name="connsiteY22" fmla="*/ 304800 h 6217920"/>
              <a:gd name="connsiteX23" fmla="*/ 0 w 3642360"/>
              <a:gd name="connsiteY23" fmla="*/ 0 h 6217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642360" h="6217920">
                <a:moveTo>
                  <a:pt x="0" y="0"/>
                </a:moveTo>
                <a:lnTo>
                  <a:pt x="60960" y="4998720"/>
                </a:lnTo>
                <a:lnTo>
                  <a:pt x="350520" y="5090160"/>
                </a:lnTo>
                <a:lnTo>
                  <a:pt x="579120" y="5212080"/>
                </a:lnTo>
                <a:lnTo>
                  <a:pt x="853440" y="5410200"/>
                </a:lnTo>
                <a:lnTo>
                  <a:pt x="1249680" y="5425440"/>
                </a:lnTo>
                <a:lnTo>
                  <a:pt x="1371600" y="5730240"/>
                </a:lnTo>
                <a:lnTo>
                  <a:pt x="1676400" y="5836920"/>
                </a:lnTo>
                <a:lnTo>
                  <a:pt x="1828800" y="5806440"/>
                </a:lnTo>
                <a:lnTo>
                  <a:pt x="1996440" y="5943600"/>
                </a:lnTo>
                <a:lnTo>
                  <a:pt x="2331720" y="6050280"/>
                </a:lnTo>
                <a:lnTo>
                  <a:pt x="2636520" y="6217920"/>
                </a:lnTo>
                <a:lnTo>
                  <a:pt x="2971800" y="6141720"/>
                </a:lnTo>
                <a:lnTo>
                  <a:pt x="3139440" y="5821680"/>
                </a:lnTo>
                <a:lnTo>
                  <a:pt x="3322320" y="5654040"/>
                </a:lnTo>
                <a:lnTo>
                  <a:pt x="3642360" y="5379720"/>
                </a:lnTo>
                <a:lnTo>
                  <a:pt x="3520440" y="4998720"/>
                </a:lnTo>
                <a:lnTo>
                  <a:pt x="3474720" y="4922520"/>
                </a:lnTo>
                <a:lnTo>
                  <a:pt x="2255520" y="3642360"/>
                </a:lnTo>
                <a:lnTo>
                  <a:pt x="1554480" y="2834640"/>
                </a:lnTo>
                <a:lnTo>
                  <a:pt x="975360" y="1844040"/>
                </a:lnTo>
                <a:lnTo>
                  <a:pt x="533400" y="1021080"/>
                </a:lnTo>
                <a:lnTo>
                  <a:pt x="152400" y="304800"/>
                </a:lnTo>
                <a:lnTo>
                  <a:pt x="0" y="0"/>
                </a:lnTo>
                <a:close/>
              </a:path>
            </a:pathLst>
          </a:custGeom>
          <a:solidFill>
            <a:srgbClr val="2E75B6">
              <a:alpha val="24706"/>
            </a:srgbClr>
          </a:solidFill>
          <a:ln w="28575">
            <a:solidFill>
              <a:srgbClr val="41719C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89" name="Group 1097"/>
          <p:cNvGrpSpPr>
            <a:grpSpLocks/>
          </p:cNvGrpSpPr>
          <p:nvPr/>
        </p:nvGrpSpPr>
        <p:grpSpPr bwMode="auto">
          <a:xfrm flipH="1">
            <a:off x="4281597" y="14079811"/>
            <a:ext cx="311150" cy="82550"/>
            <a:chOff x="8330" y="5692"/>
            <a:chExt cx="196" cy="52"/>
          </a:xfrm>
        </p:grpSpPr>
        <p:grpSp>
          <p:nvGrpSpPr>
            <p:cNvPr id="29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9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9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99" name="Group 1107"/>
          <p:cNvGrpSpPr>
            <a:grpSpLocks/>
          </p:cNvGrpSpPr>
          <p:nvPr/>
        </p:nvGrpSpPr>
        <p:grpSpPr bwMode="auto">
          <a:xfrm flipH="1">
            <a:off x="3872022" y="14086161"/>
            <a:ext cx="311150" cy="82550"/>
            <a:chOff x="8330" y="5692"/>
            <a:chExt cx="196" cy="52"/>
          </a:xfrm>
        </p:grpSpPr>
        <p:grpSp>
          <p:nvGrpSpPr>
            <p:cNvPr id="30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9" name="Group 1076"/>
          <p:cNvGrpSpPr>
            <a:grpSpLocks/>
          </p:cNvGrpSpPr>
          <p:nvPr/>
        </p:nvGrpSpPr>
        <p:grpSpPr bwMode="auto">
          <a:xfrm flipH="1">
            <a:off x="3910044" y="13661412"/>
            <a:ext cx="311150" cy="82550"/>
            <a:chOff x="8330" y="5692"/>
            <a:chExt cx="196" cy="52"/>
          </a:xfrm>
        </p:grpSpPr>
        <p:grpSp>
          <p:nvGrpSpPr>
            <p:cNvPr id="31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1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1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9" name="Group 1086"/>
          <p:cNvGrpSpPr>
            <a:grpSpLocks/>
          </p:cNvGrpSpPr>
          <p:nvPr/>
        </p:nvGrpSpPr>
        <p:grpSpPr bwMode="auto">
          <a:xfrm flipH="1">
            <a:off x="3500469" y="13667762"/>
            <a:ext cx="311150" cy="82550"/>
            <a:chOff x="8330" y="5692"/>
            <a:chExt cx="196" cy="52"/>
          </a:xfrm>
        </p:grpSpPr>
        <p:grpSp>
          <p:nvGrpSpPr>
            <p:cNvPr id="32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2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2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9" name="Group 1097"/>
          <p:cNvGrpSpPr>
            <a:grpSpLocks/>
          </p:cNvGrpSpPr>
          <p:nvPr/>
        </p:nvGrpSpPr>
        <p:grpSpPr bwMode="auto">
          <a:xfrm flipH="1">
            <a:off x="4538694" y="13658889"/>
            <a:ext cx="311150" cy="82550"/>
            <a:chOff x="8330" y="5692"/>
            <a:chExt cx="196" cy="52"/>
          </a:xfrm>
        </p:grpSpPr>
        <p:grpSp>
          <p:nvGrpSpPr>
            <p:cNvPr id="33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3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3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3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39" name="Group 1107"/>
          <p:cNvGrpSpPr>
            <a:grpSpLocks/>
          </p:cNvGrpSpPr>
          <p:nvPr/>
        </p:nvGrpSpPr>
        <p:grpSpPr bwMode="auto">
          <a:xfrm flipH="1">
            <a:off x="4129119" y="13665239"/>
            <a:ext cx="311150" cy="82550"/>
            <a:chOff x="8330" y="5692"/>
            <a:chExt cx="196" cy="52"/>
          </a:xfrm>
        </p:grpSpPr>
        <p:grpSp>
          <p:nvGrpSpPr>
            <p:cNvPr id="34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4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4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4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49" name="Group 1076"/>
          <p:cNvGrpSpPr>
            <a:grpSpLocks/>
          </p:cNvGrpSpPr>
          <p:nvPr/>
        </p:nvGrpSpPr>
        <p:grpSpPr bwMode="auto">
          <a:xfrm>
            <a:off x="2932600" y="13647777"/>
            <a:ext cx="311150" cy="82550"/>
            <a:chOff x="8330" y="5692"/>
            <a:chExt cx="196" cy="52"/>
          </a:xfrm>
        </p:grpSpPr>
        <p:grpSp>
          <p:nvGrpSpPr>
            <p:cNvPr id="35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5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5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5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9" name="Group 1086"/>
          <p:cNvGrpSpPr>
            <a:grpSpLocks/>
          </p:cNvGrpSpPr>
          <p:nvPr/>
        </p:nvGrpSpPr>
        <p:grpSpPr bwMode="auto">
          <a:xfrm>
            <a:off x="3342175" y="13654127"/>
            <a:ext cx="311150" cy="82550"/>
            <a:chOff x="8330" y="5692"/>
            <a:chExt cx="196" cy="52"/>
          </a:xfrm>
        </p:grpSpPr>
        <p:grpSp>
          <p:nvGrpSpPr>
            <p:cNvPr id="36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6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6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6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9" name="Group 1076"/>
          <p:cNvGrpSpPr>
            <a:grpSpLocks/>
          </p:cNvGrpSpPr>
          <p:nvPr/>
        </p:nvGrpSpPr>
        <p:grpSpPr bwMode="auto">
          <a:xfrm flipH="1">
            <a:off x="4138722" y="13403785"/>
            <a:ext cx="311150" cy="82550"/>
            <a:chOff x="8330" y="5692"/>
            <a:chExt cx="196" cy="52"/>
          </a:xfrm>
        </p:grpSpPr>
        <p:grpSp>
          <p:nvGrpSpPr>
            <p:cNvPr id="37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79" name="Group 1086"/>
          <p:cNvGrpSpPr>
            <a:grpSpLocks/>
          </p:cNvGrpSpPr>
          <p:nvPr/>
        </p:nvGrpSpPr>
        <p:grpSpPr bwMode="auto">
          <a:xfrm flipH="1">
            <a:off x="3729147" y="13410135"/>
            <a:ext cx="311150" cy="82550"/>
            <a:chOff x="8330" y="5692"/>
            <a:chExt cx="196" cy="52"/>
          </a:xfrm>
        </p:grpSpPr>
        <p:grpSp>
          <p:nvGrpSpPr>
            <p:cNvPr id="38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89" name="Group 1097"/>
          <p:cNvGrpSpPr>
            <a:grpSpLocks/>
          </p:cNvGrpSpPr>
          <p:nvPr/>
        </p:nvGrpSpPr>
        <p:grpSpPr bwMode="auto">
          <a:xfrm flipH="1">
            <a:off x="4767372" y="13401262"/>
            <a:ext cx="311150" cy="82550"/>
            <a:chOff x="8330" y="5692"/>
            <a:chExt cx="196" cy="52"/>
          </a:xfrm>
        </p:grpSpPr>
        <p:grpSp>
          <p:nvGrpSpPr>
            <p:cNvPr id="39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9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9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99" name="Group 1107"/>
          <p:cNvGrpSpPr>
            <a:grpSpLocks/>
          </p:cNvGrpSpPr>
          <p:nvPr/>
        </p:nvGrpSpPr>
        <p:grpSpPr bwMode="auto">
          <a:xfrm flipH="1">
            <a:off x="4357797" y="13407612"/>
            <a:ext cx="311150" cy="82550"/>
            <a:chOff x="8330" y="5692"/>
            <a:chExt cx="196" cy="52"/>
          </a:xfrm>
        </p:grpSpPr>
        <p:grpSp>
          <p:nvGrpSpPr>
            <p:cNvPr id="40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0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0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409" name="Group 1076"/>
          <p:cNvGrpSpPr>
            <a:grpSpLocks/>
          </p:cNvGrpSpPr>
          <p:nvPr/>
        </p:nvGrpSpPr>
        <p:grpSpPr bwMode="auto">
          <a:xfrm>
            <a:off x="3161278" y="13390150"/>
            <a:ext cx="311150" cy="82550"/>
            <a:chOff x="8330" y="5692"/>
            <a:chExt cx="196" cy="52"/>
          </a:xfrm>
        </p:grpSpPr>
        <p:grpSp>
          <p:nvGrpSpPr>
            <p:cNvPr id="41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1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1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419" name="Group 1086"/>
          <p:cNvGrpSpPr>
            <a:grpSpLocks/>
          </p:cNvGrpSpPr>
          <p:nvPr/>
        </p:nvGrpSpPr>
        <p:grpSpPr bwMode="auto">
          <a:xfrm>
            <a:off x="3570853" y="13396500"/>
            <a:ext cx="311150" cy="82550"/>
            <a:chOff x="8330" y="5692"/>
            <a:chExt cx="196" cy="52"/>
          </a:xfrm>
        </p:grpSpPr>
        <p:grpSp>
          <p:nvGrpSpPr>
            <p:cNvPr id="42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2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2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429" name="Group 1075"/>
          <p:cNvGrpSpPr>
            <a:grpSpLocks/>
          </p:cNvGrpSpPr>
          <p:nvPr/>
        </p:nvGrpSpPr>
        <p:grpSpPr bwMode="auto">
          <a:xfrm flipH="1">
            <a:off x="2916505" y="13131345"/>
            <a:ext cx="720725" cy="88900"/>
            <a:chOff x="8426" y="5788"/>
            <a:chExt cx="454" cy="56"/>
          </a:xfrm>
        </p:grpSpPr>
        <p:grpSp>
          <p:nvGrpSpPr>
            <p:cNvPr id="43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4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3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50" name="Group 1096"/>
          <p:cNvGrpSpPr>
            <a:grpSpLocks/>
          </p:cNvGrpSpPr>
          <p:nvPr/>
        </p:nvGrpSpPr>
        <p:grpSpPr bwMode="auto">
          <a:xfrm flipH="1">
            <a:off x="3545155" y="13128822"/>
            <a:ext cx="720725" cy="88900"/>
            <a:chOff x="8426" y="5788"/>
            <a:chExt cx="454" cy="56"/>
          </a:xfrm>
        </p:grpSpPr>
        <p:grpSp>
          <p:nvGrpSpPr>
            <p:cNvPr id="45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71" name="Group 1075"/>
          <p:cNvGrpSpPr>
            <a:grpSpLocks/>
          </p:cNvGrpSpPr>
          <p:nvPr/>
        </p:nvGrpSpPr>
        <p:grpSpPr bwMode="auto">
          <a:xfrm>
            <a:off x="2348636" y="13117710"/>
            <a:ext cx="720725" cy="88900"/>
            <a:chOff x="8426" y="5788"/>
            <a:chExt cx="454" cy="56"/>
          </a:xfrm>
        </p:grpSpPr>
        <p:grpSp>
          <p:nvGrpSpPr>
            <p:cNvPr id="47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8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492" name="Group 1076"/>
          <p:cNvGrpSpPr>
            <a:grpSpLocks/>
          </p:cNvGrpSpPr>
          <p:nvPr/>
        </p:nvGrpSpPr>
        <p:grpSpPr bwMode="auto">
          <a:xfrm flipH="1">
            <a:off x="4014872" y="12908895"/>
            <a:ext cx="311150" cy="82550"/>
            <a:chOff x="8330" y="5692"/>
            <a:chExt cx="196" cy="52"/>
          </a:xfrm>
        </p:grpSpPr>
        <p:grpSp>
          <p:nvGrpSpPr>
            <p:cNvPr id="49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9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9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9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9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9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9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02" name="Group 1086"/>
          <p:cNvGrpSpPr>
            <a:grpSpLocks/>
          </p:cNvGrpSpPr>
          <p:nvPr/>
        </p:nvGrpSpPr>
        <p:grpSpPr bwMode="auto">
          <a:xfrm flipH="1">
            <a:off x="3605297" y="12915245"/>
            <a:ext cx="311150" cy="82550"/>
            <a:chOff x="8330" y="5692"/>
            <a:chExt cx="196" cy="52"/>
          </a:xfrm>
        </p:grpSpPr>
        <p:grpSp>
          <p:nvGrpSpPr>
            <p:cNvPr id="50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0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0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0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12" name="Group 1097"/>
          <p:cNvGrpSpPr>
            <a:grpSpLocks/>
          </p:cNvGrpSpPr>
          <p:nvPr/>
        </p:nvGrpSpPr>
        <p:grpSpPr bwMode="auto">
          <a:xfrm flipH="1">
            <a:off x="4643522" y="12906372"/>
            <a:ext cx="311150" cy="82550"/>
            <a:chOff x="8330" y="5692"/>
            <a:chExt cx="196" cy="52"/>
          </a:xfrm>
        </p:grpSpPr>
        <p:grpSp>
          <p:nvGrpSpPr>
            <p:cNvPr id="51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1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1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1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22" name="Group 1107"/>
          <p:cNvGrpSpPr>
            <a:grpSpLocks/>
          </p:cNvGrpSpPr>
          <p:nvPr/>
        </p:nvGrpSpPr>
        <p:grpSpPr bwMode="auto">
          <a:xfrm flipH="1">
            <a:off x="4233947" y="12912722"/>
            <a:ext cx="311150" cy="82550"/>
            <a:chOff x="8330" y="5692"/>
            <a:chExt cx="196" cy="52"/>
          </a:xfrm>
        </p:grpSpPr>
        <p:grpSp>
          <p:nvGrpSpPr>
            <p:cNvPr id="523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25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6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7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8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29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30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31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24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32" name="Group 1076"/>
          <p:cNvGrpSpPr>
            <a:grpSpLocks/>
          </p:cNvGrpSpPr>
          <p:nvPr/>
        </p:nvGrpSpPr>
        <p:grpSpPr bwMode="auto">
          <a:xfrm>
            <a:off x="3037428" y="12895260"/>
            <a:ext cx="311150" cy="82550"/>
            <a:chOff x="8330" y="5692"/>
            <a:chExt cx="196" cy="52"/>
          </a:xfrm>
        </p:grpSpPr>
        <p:grpSp>
          <p:nvGrpSpPr>
            <p:cNvPr id="53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3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3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3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3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3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3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42" name="Group 1086"/>
          <p:cNvGrpSpPr>
            <a:grpSpLocks/>
          </p:cNvGrpSpPr>
          <p:nvPr/>
        </p:nvGrpSpPr>
        <p:grpSpPr bwMode="auto">
          <a:xfrm>
            <a:off x="3447003" y="12901610"/>
            <a:ext cx="311150" cy="82550"/>
            <a:chOff x="8330" y="5692"/>
            <a:chExt cx="196" cy="52"/>
          </a:xfrm>
        </p:grpSpPr>
        <p:grpSp>
          <p:nvGrpSpPr>
            <p:cNvPr id="54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4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4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4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52" name="Group 1076"/>
          <p:cNvGrpSpPr>
            <a:grpSpLocks/>
          </p:cNvGrpSpPr>
          <p:nvPr/>
        </p:nvGrpSpPr>
        <p:grpSpPr bwMode="auto">
          <a:xfrm flipH="1">
            <a:off x="2786356" y="12632609"/>
            <a:ext cx="311150" cy="82550"/>
            <a:chOff x="8330" y="5692"/>
            <a:chExt cx="196" cy="52"/>
          </a:xfrm>
        </p:grpSpPr>
        <p:grpSp>
          <p:nvGrpSpPr>
            <p:cNvPr id="55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5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5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5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62" name="Group 1086"/>
          <p:cNvGrpSpPr>
            <a:grpSpLocks/>
          </p:cNvGrpSpPr>
          <p:nvPr/>
        </p:nvGrpSpPr>
        <p:grpSpPr bwMode="auto">
          <a:xfrm flipH="1">
            <a:off x="2376781" y="12638959"/>
            <a:ext cx="311150" cy="82550"/>
            <a:chOff x="8330" y="5692"/>
            <a:chExt cx="196" cy="52"/>
          </a:xfrm>
        </p:grpSpPr>
        <p:grpSp>
          <p:nvGrpSpPr>
            <p:cNvPr id="56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6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6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6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72" name="Group 1097"/>
          <p:cNvGrpSpPr>
            <a:grpSpLocks/>
          </p:cNvGrpSpPr>
          <p:nvPr/>
        </p:nvGrpSpPr>
        <p:grpSpPr bwMode="auto">
          <a:xfrm flipH="1">
            <a:off x="3415006" y="12630086"/>
            <a:ext cx="311150" cy="82550"/>
            <a:chOff x="8330" y="5692"/>
            <a:chExt cx="196" cy="52"/>
          </a:xfrm>
        </p:grpSpPr>
        <p:grpSp>
          <p:nvGrpSpPr>
            <p:cNvPr id="57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7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7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7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82" name="Group 1107"/>
          <p:cNvGrpSpPr>
            <a:grpSpLocks/>
          </p:cNvGrpSpPr>
          <p:nvPr/>
        </p:nvGrpSpPr>
        <p:grpSpPr bwMode="auto">
          <a:xfrm flipH="1">
            <a:off x="3005431" y="12636436"/>
            <a:ext cx="311150" cy="82550"/>
            <a:chOff x="8330" y="5692"/>
            <a:chExt cx="196" cy="52"/>
          </a:xfrm>
        </p:grpSpPr>
        <p:grpSp>
          <p:nvGrpSpPr>
            <p:cNvPr id="583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85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6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7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8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89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0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1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84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592" name="Group 1076"/>
          <p:cNvGrpSpPr>
            <a:grpSpLocks/>
          </p:cNvGrpSpPr>
          <p:nvPr/>
        </p:nvGrpSpPr>
        <p:grpSpPr bwMode="auto">
          <a:xfrm>
            <a:off x="1808912" y="12618974"/>
            <a:ext cx="311150" cy="82550"/>
            <a:chOff x="8330" y="5692"/>
            <a:chExt cx="196" cy="52"/>
          </a:xfrm>
        </p:grpSpPr>
        <p:grpSp>
          <p:nvGrpSpPr>
            <p:cNvPr id="59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59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59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9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02" name="Group 1086"/>
          <p:cNvGrpSpPr>
            <a:grpSpLocks/>
          </p:cNvGrpSpPr>
          <p:nvPr/>
        </p:nvGrpSpPr>
        <p:grpSpPr bwMode="auto">
          <a:xfrm>
            <a:off x="2218487" y="12625324"/>
            <a:ext cx="311150" cy="82550"/>
            <a:chOff x="8330" y="5692"/>
            <a:chExt cx="196" cy="52"/>
          </a:xfrm>
        </p:grpSpPr>
        <p:grpSp>
          <p:nvGrpSpPr>
            <p:cNvPr id="60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0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0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1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1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0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12" name="Group 1076"/>
          <p:cNvGrpSpPr>
            <a:grpSpLocks/>
          </p:cNvGrpSpPr>
          <p:nvPr/>
        </p:nvGrpSpPr>
        <p:grpSpPr bwMode="auto">
          <a:xfrm flipH="1">
            <a:off x="3523941" y="12372731"/>
            <a:ext cx="311150" cy="82550"/>
            <a:chOff x="8330" y="5692"/>
            <a:chExt cx="196" cy="52"/>
          </a:xfrm>
        </p:grpSpPr>
        <p:grpSp>
          <p:nvGrpSpPr>
            <p:cNvPr id="61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1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1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1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1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1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1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22" name="Group 1086"/>
          <p:cNvGrpSpPr>
            <a:grpSpLocks/>
          </p:cNvGrpSpPr>
          <p:nvPr/>
        </p:nvGrpSpPr>
        <p:grpSpPr bwMode="auto">
          <a:xfrm flipH="1">
            <a:off x="3114366" y="12379081"/>
            <a:ext cx="311150" cy="82550"/>
            <a:chOff x="8330" y="5692"/>
            <a:chExt cx="196" cy="52"/>
          </a:xfrm>
        </p:grpSpPr>
        <p:grpSp>
          <p:nvGrpSpPr>
            <p:cNvPr id="62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2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2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32" name="Group 1097"/>
          <p:cNvGrpSpPr>
            <a:grpSpLocks/>
          </p:cNvGrpSpPr>
          <p:nvPr/>
        </p:nvGrpSpPr>
        <p:grpSpPr bwMode="auto">
          <a:xfrm flipH="1">
            <a:off x="4152591" y="12370208"/>
            <a:ext cx="311150" cy="82550"/>
            <a:chOff x="8330" y="5692"/>
            <a:chExt cx="196" cy="52"/>
          </a:xfrm>
        </p:grpSpPr>
        <p:grpSp>
          <p:nvGrpSpPr>
            <p:cNvPr id="63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3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3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3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42" name="Group 1107"/>
          <p:cNvGrpSpPr>
            <a:grpSpLocks/>
          </p:cNvGrpSpPr>
          <p:nvPr/>
        </p:nvGrpSpPr>
        <p:grpSpPr bwMode="auto">
          <a:xfrm flipH="1">
            <a:off x="3743016" y="12376558"/>
            <a:ext cx="311150" cy="82550"/>
            <a:chOff x="8330" y="5692"/>
            <a:chExt cx="196" cy="52"/>
          </a:xfrm>
        </p:grpSpPr>
        <p:grpSp>
          <p:nvGrpSpPr>
            <p:cNvPr id="643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45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6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7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8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49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50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51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44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52" name="Group 1076"/>
          <p:cNvGrpSpPr>
            <a:grpSpLocks/>
          </p:cNvGrpSpPr>
          <p:nvPr/>
        </p:nvGrpSpPr>
        <p:grpSpPr bwMode="auto">
          <a:xfrm>
            <a:off x="2546497" y="12359096"/>
            <a:ext cx="311150" cy="82550"/>
            <a:chOff x="8330" y="5692"/>
            <a:chExt cx="196" cy="52"/>
          </a:xfrm>
        </p:grpSpPr>
        <p:grpSp>
          <p:nvGrpSpPr>
            <p:cNvPr id="65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5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5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5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5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5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6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6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5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62" name="Group 1086"/>
          <p:cNvGrpSpPr>
            <a:grpSpLocks/>
          </p:cNvGrpSpPr>
          <p:nvPr/>
        </p:nvGrpSpPr>
        <p:grpSpPr bwMode="auto">
          <a:xfrm>
            <a:off x="2956072" y="12365446"/>
            <a:ext cx="311150" cy="82550"/>
            <a:chOff x="8330" y="5692"/>
            <a:chExt cx="196" cy="52"/>
          </a:xfrm>
        </p:grpSpPr>
        <p:grpSp>
          <p:nvGrpSpPr>
            <p:cNvPr id="66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66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6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6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6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6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7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7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66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672" name="Group 1075"/>
          <p:cNvGrpSpPr>
            <a:grpSpLocks/>
          </p:cNvGrpSpPr>
          <p:nvPr/>
        </p:nvGrpSpPr>
        <p:grpSpPr bwMode="auto">
          <a:xfrm flipH="1">
            <a:off x="2220025" y="12111563"/>
            <a:ext cx="720725" cy="88900"/>
            <a:chOff x="8426" y="5788"/>
            <a:chExt cx="454" cy="56"/>
          </a:xfrm>
        </p:grpSpPr>
        <p:grpSp>
          <p:nvGrpSpPr>
            <p:cNvPr id="67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68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8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8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7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67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7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7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8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7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693" name="Group 1096"/>
          <p:cNvGrpSpPr>
            <a:grpSpLocks/>
          </p:cNvGrpSpPr>
          <p:nvPr/>
        </p:nvGrpSpPr>
        <p:grpSpPr bwMode="auto">
          <a:xfrm flipH="1">
            <a:off x="2848675" y="12109040"/>
            <a:ext cx="720725" cy="88900"/>
            <a:chOff x="8426" y="5788"/>
            <a:chExt cx="454" cy="56"/>
          </a:xfrm>
        </p:grpSpPr>
        <p:grpSp>
          <p:nvGrpSpPr>
            <p:cNvPr id="69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0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0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1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0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9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69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9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9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0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9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14" name="Group 1075"/>
          <p:cNvGrpSpPr>
            <a:grpSpLocks/>
          </p:cNvGrpSpPr>
          <p:nvPr/>
        </p:nvGrpSpPr>
        <p:grpSpPr bwMode="auto">
          <a:xfrm>
            <a:off x="1651700" y="12110533"/>
            <a:ext cx="720725" cy="88900"/>
            <a:chOff x="8426" y="5788"/>
            <a:chExt cx="454" cy="56"/>
          </a:xfrm>
        </p:grpSpPr>
        <p:grpSp>
          <p:nvGrpSpPr>
            <p:cNvPr id="71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72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2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3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2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1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1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1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2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1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35" name="Group 1076"/>
          <p:cNvGrpSpPr>
            <a:grpSpLocks/>
          </p:cNvGrpSpPr>
          <p:nvPr/>
        </p:nvGrpSpPr>
        <p:grpSpPr bwMode="auto">
          <a:xfrm flipH="1">
            <a:off x="3037375" y="11861463"/>
            <a:ext cx="311150" cy="82550"/>
            <a:chOff x="8330" y="5692"/>
            <a:chExt cx="196" cy="52"/>
          </a:xfrm>
        </p:grpSpPr>
        <p:grpSp>
          <p:nvGrpSpPr>
            <p:cNvPr id="73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3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3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4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4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4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4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4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3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45" name="Group 1086"/>
          <p:cNvGrpSpPr>
            <a:grpSpLocks/>
          </p:cNvGrpSpPr>
          <p:nvPr/>
        </p:nvGrpSpPr>
        <p:grpSpPr bwMode="auto">
          <a:xfrm flipH="1">
            <a:off x="2627800" y="11867813"/>
            <a:ext cx="311150" cy="82550"/>
            <a:chOff x="8330" y="5692"/>
            <a:chExt cx="196" cy="52"/>
          </a:xfrm>
        </p:grpSpPr>
        <p:grpSp>
          <p:nvGrpSpPr>
            <p:cNvPr id="74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4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4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5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5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5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5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5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4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55" name="Group 1097"/>
          <p:cNvGrpSpPr>
            <a:grpSpLocks/>
          </p:cNvGrpSpPr>
          <p:nvPr/>
        </p:nvGrpSpPr>
        <p:grpSpPr bwMode="auto">
          <a:xfrm flipH="1">
            <a:off x="3666025" y="11858940"/>
            <a:ext cx="311150" cy="82550"/>
            <a:chOff x="8330" y="5692"/>
            <a:chExt cx="196" cy="52"/>
          </a:xfrm>
        </p:grpSpPr>
        <p:grpSp>
          <p:nvGrpSpPr>
            <p:cNvPr id="75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5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5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6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6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6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6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6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5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65" name="Group 1107"/>
          <p:cNvGrpSpPr>
            <a:grpSpLocks/>
          </p:cNvGrpSpPr>
          <p:nvPr/>
        </p:nvGrpSpPr>
        <p:grpSpPr bwMode="auto">
          <a:xfrm flipH="1">
            <a:off x="3256450" y="11865290"/>
            <a:ext cx="311150" cy="82550"/>
            <a:chOff x="8330" y="5692"/>
            <a:chExt cx="196" cy="52"/>
          </a:xfrm>
        </p:grpSpPr>
        <p:grpSp>
          <p:nvGrpSpPr>
            <p:cNvPr id="766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68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69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70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71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72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73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74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67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75" name="Group 1076"/>
          <p:cNvGrpSpPr>
            <a:grpSpLocks/>
          </p:cNvGrpSpPr>
          <p:nvPr/>
        </p:nvGrpSpPr>
        <p:grpSpPr bwMode="auto">
          <a:xfrm>
            <a:off x="2059931" y="11847828"/>
            <a:ext cx="311150" cy="82550"/>
            <a:chOff x="8330" y="5692"/>
            <a:chExt cx="196" cy="52"/>
          </a:xfrm>
        </p:grpSpPr>
        <p:grpSp>
          <p:nvGrpSpPr>
            <p:cNvPr id="77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7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7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8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8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8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8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8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7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85" name="Group 1086"/>
          <p:cNvGrpSpPr>
            <a:grpSpLocks/>
          </p:cNvGrpSpPr>
          <p:nvPr/>
        </p:nvGrpSpPr>
        <p:grpSpPr bwMode="auto">
          <a:xfrm>
            <a:off x="2469506" y="11854178"/>
            <a:ext cx="311150" cy="82550"/>
            <a:chOff x="8330" y="5692"/>
            <a:chExt cx="196" cy="52"/>
          </a:xfrm>
        </p:grpSpPr>
        <p:grpSp>
          <p:nvGrpSpPr>
            <p:cNvPr id="78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8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8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8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795" name="Group 1076"/>
          <p:cNvGrpSpPr>
            <a:grpSpLocks/>
          </p:cNvGrpSpPr>
          <p:nvPr/>
        </p:nvGrpSpPr>
        <p:grpSpPr bwMode="auto">
          <a:xfrm flipH="1">
            <a:off x="2619593" y="11626100"/>
            <a:ext cx="311150" cy="82550"/>
            <a:chOff x="8330" y="5692"/>
            <a:chExt cx="196" cy="52"/>
          </a:xfrm>
        </p:grpSpPr>
        <p:grpSp>
          <p:nvGrpSpPr>
            <p:cNvPr id="79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79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79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0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0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0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0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0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79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05" name="Group 1086"/>
          <p:cNvGrpSpPr>
            <a:grpSpLocks/>
          </p:cNvGrpSpPr>
          <p:nvPr/>
        </p:nvGrpSpPr>
        <p:grpSpPr bwMode="auto">
          <a:xfrm flipH="1">
            <a:off x="2210018" y="11632450"/>
            <a:ext cx="311150" cy="82550"/>
            <a:chOff x="8330" y="5692"/>
            <a:chExt cx="196" cy="52"/>
          </a:xfrm>
        </p:grpSpPr>
        <p:grpSp>
          <p:nvGrpSpPr>
            <p:cNvPr id="80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0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0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0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15" name="Group 1097"/>
          <p:cNvGrpSpPr>
            <a:grpSpLocks/>
          </p:cNvGrpSpPr>
          <p:nvPr/>
        </p:nvGrpSpPr>
        <p:grpSpPr bwMode="auto">
          <a:xfrm flipH="1">
            <a:off x="3248243" y="11623577"/>
            <a:ext cx="311150" cy="82550"/>
            <a:chOff x="8330" y="5692"/>
            <a:chExt cx="196" cy="52"/>
          </a:xfrm>
        </p:grpSpPr>
        <p:grpSp>
          <p:nvGrpSpPr>
            <p:cNvPr id="81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1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1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25" name="Group 1107"/>
          <p:cNvGrpSpPr>
            <a:grpSpLocks/>
          </p:cNvGrpSpPr>
          <p:nvPr/>
        </p:nvGrpSpPr>
        <p:grpSpPr bwMode="auto">
          <a:xfrm flipH="1">
            <a:off x="2838668" y="11629927"/>
            <a:ext cx="311150" cy="82550"/>
            <a:chOff x="8330" y="5692"/>
            <a:chExt cx="196" cy="52"/>
          </a:xfrm>
        </p:grpSpPr>
        <p:grpSp>
          <p:nvGrpSpPr>
            <p:cNvPr id="826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28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9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0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1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2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3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4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27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35" name="Group 1076"/>
          <p:cNvGrpSpPr>
            <a:grpSpLocks/>
          </p:cNvGrpSpPr>
          <p:nvPr/>
        </p:nvGrpSpPr>
        <p:grpSpPr bwMode="auto">
          <a:xfrm>
            <a:off x="1642149" y="11612465"/>
            <a:ext cx="311150" cy="82550"/>
            <a:chOff x="8330" y="5692"/>
            <a:chExt cx="196" cy="52"/>
          </a:xfrm>
        </p:grpSpPr>
        <p:grpSp>
          <p:nvGrpSpPr>
            <p:cNvPr id="83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3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3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45" name="Group 1086"/>
          <p:cNvGrpSpPr>
            <a:grpSpLocks/>
          </p:cNvGrpSpPr>
          <p:nvPr/>
        </p:nvGrpSpPr>
        <p:grpSpPr bwMode="auto">
          <a:xfrm>
            <a:off x="2051724" y="11618815"/>
            <a:ext cx="311150" cy="82550"/>
            <a:chOff x="8330" y="5692"/>
            <a:chExt cx="196" cy="52"/>
          </a:xfrm>
        </p:grpSpPr>
        <p:grpSp>
          <p:nvGrpSpPr>
            <p:cNvPr id="84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4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4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4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55" name="Group 1076"/>
          <p:cNvGrpSpPr>
            <a:grpSpLocks/>
          </p:cNvGrpSpPr>
          <p:nvPr/>
        </p:nvGrpSpPr>
        <p:grpSpPr bwMode="auto">
          <a:xfrm flipH="1">
            <a:off x="2572693" y="11349396"/>
            <a:ext cx="311150" cy="82550"/>
            <a:chOff x="8330" y="5692"/>
            <a:chExt cx="196" cy="52"/>
          </a:xfrm>
        </p:grpSpPr>
        <p:grpSp>
          <p:nvGrpSpPr>
            <p:cNvPr id="85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5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5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5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65" name="Group 1086"/>
          <p:cNvGrpSpPr>
            <a:grpSpLocks/>
          </p:cNvGrpSpPr>
          <p:nvPr/>
        </p:nvGrpSpPr>
        <p:grpSpPr bwMode="auto">
          <a:xfrm flipH="1">
            <a:off x="2163118" y="11355746"/>
            <a:ext cx="311150" cy="82550"/>
            <a:chOff x="8330" y="5692"/>
            <a:chExt cx="196" cy="52"/>
          </a:xfrm>
        </p:grpSpPr>
        <p:grpSp>
          <p:nvGrpSpPr>
            <p:cNvPr id="86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6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7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7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7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7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7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6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75" name="Group 1097"/>
          <p:cNvGrpSpPr>
            <a:grpSpLocks/>
          </p:cNvGrpSpPr>
          <p:nvPr/>
        </p:nvGrpSpPr>
        <p:grpSpPr bwMode="auto">
          <a:xfrm flipH="1">
            <a:off x="3201343" y="11346873"/>
            <a:ext cx="311150" cy="82550"/>
            <a:chOff x="8330" y="5692"/>
            <a:chExt cx="196" cy="52"/>
          </a:xfrm>
        </p:grpSpPr>
        <p:grpSp>
          <p:nvGrpSpPr>
            <p:cNvPr id="87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7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7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8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8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8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8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8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7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85" name="Group 1107"/>
          <p:cNvGrpSpPr>
            <a:grpSpLocks/>
          </p:cNvGrpSpPr>
          <p:nvPr/>
        </p:nvGrpSpPr>
        <p:grpSpPr bwMode="auto">
          <a:xfrm flipH="1">
            <a:off x="2791768" y="11353223"/>
            <a:ext cx="311150" cy="82550"/>
            <a:chOff x="8330" y="5692"/>
            <a:chExt cx="196" cy="52"/>
          </a:xfrm>
        </p:grpSpPr>
        <p:grpSp>
          <p:nvGrpSpPr>
            <p:cNvPr id="886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88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89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90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91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92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93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94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87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95" name="Group 1076"/>
          <p:cNvGrpSpPr>
            <a:grpSpLocks/>
          </p:cNvGrpSpPr>
          <p:nvPr/>
        </p:nvGrpSpPr>
        <p:grpSpPr bwMode="auto">
          <a:xfrm>
            <a:off x="1595249" y="11335761"/>
            <a:ext cx="311150" cy="82550"/>
            <a:chOff x="8330" y="5692"/>
            <a:chExt cx="196" cy="52"/>
          </a:xfrm>
        </p:grpSpPr>
        <p:grpSp>
          <p:nvGrpSpPr>
            <p:cNvPr id="89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9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9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0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0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0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0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0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9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905" name="Group 1086"/>
          <p:cNvGrpSpPr>
            <a:grpSpLocks/>
          </p:cNvGrpSpPr>
          <p:nvPr/>
        </p:nvGrpSpPr>
        <p:grpSpPr bwMode="auto">
          <a:xfrm>
            <a:off x="2004824" y="11342111"/>
            <a:ext cx="311150" cy="82550"/>
            <a:chOff x="8330" y="5692"/>
            <a:chExt cx="196" cy="52"/>
          </a:xfrm>
        </p:grpSpPr>
        <p:grpSp>
          <p:nvGrpSpPr>
            <p:cNvPr id="90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0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0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1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1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1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1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1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0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915" name="Group 1076"/>
          <p:cNvGrpSpPr>
            <a:grpSpLocks/>
          </p:cNvGrpSpPr>
          <p:nvPr/>
        </p:nvGrpSpPr>
        <p:grpSpPr bwMode="auto">
          <a:xfrm flipH="1">
            <a:off x="2336134" y="11084765"/>
            <a:ext cx="311150" cy="82550"/>
            <a:chOff x="8330" y="5692"/>
            <a:chExt cx="196" cy="52"/>
          </a:xfrm>
        </p:grpSpPr>
        <p:grpSp>
          <p:nvGrpSpPr>
            <p:cNvPr id="91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1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1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1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925" name="Group 1086"/>
          <p:cNvGrpSpPr>
            <a:grpSpLocks/>
          </p:cNvGrpSpPr>
          <p:nvPr/>
        </p:nvGrpSpPr>
        <p:grpSpPr bwMode="auto">
          <a:xfrm flipH="1">
            <a:off x="1926559" y="11091115"/>
            <a:ext cx="311150" cy="82550"/>
            <a:chOff x="8330" y="5692"/>
            <a:chExt cx="196" cy="52"/>
          </a:xfrm>
        </p:grpSpPr>
        <p:grpSp>
          <p:nvGrpSpPr>
            <p:cNvPr id="92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2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2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2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935" name="Group 1097"/>
          <p:cNvGrpSpPr>
            <a:grpSpLocks/>
          </p:cNvGrpSpPr>
          <p:nvPr/>
        </p:nvGrpSpPr>
        <p:grpSpPr bwMode="auto">
          <a:xfrm flipH="1">
            <a:off x="2964784" y="11082242"/>
            <a:ext cx="311150" cy="82550"/>
            <a:chOff x="8330" y="5692"/>
            <a:chExt cx="196" cy="52"/>
          </a:xfrm>
        </p:grpSpPr>
        <p:grpSp>
          <p:nvGrpSpPr>
            <p:cNvPr id="93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3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3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3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945" name="Group 1107"/>
          <p:cNvGrpSpPr>
            <a:grpSpLocks/>
          </p:cNvGrpSpPr>
          <p:nvPr/>
        </p:nvGrpSpPr>
        <p:grpSpPr bwMode="auto">
          <a:xfrm flipH="1">
            <a:off x="2555209" y="11088592"/>
            <a:ext cx="311150" cy="82550"/>
            <a:chOff x="8330" y="5692"/>
            <a:chExt cx="196" cy="52"/>
          </a:xfrm>
        </p:grpSpPr>
        <p:grpSp>
          <p:nvGrpSpPr>
            <p:cNvPr id="946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948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49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0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1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2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3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954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947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955" name="Group 1075"/>
          <p:cNvGrpSpPr>
            <a:grpSpLocks/>
          </p:cNvGrpSpPr>
          <p:nvPr/>
        </p:nvGrpSpPr>
        <p:grpSpPr bwMode="auto">
          <a:xfrm flipH="1">
            <a:off x="1649224" y="10815332"/>
            <a:ext cx="720725" cy="88900"/>
            <a:chOff x="8426" y="5788"/>
            <a:chExt cx="454" cy="56"/>
          </a:xfrm>
        </p:grpSpPr>
        <p:grpSp>
          <p:nvGrpSpPr>
            <p:cNvPr id="95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96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6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7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7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7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7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7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7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6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95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95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6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6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6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6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6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6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6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5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976" name="Group 1096"/>
          <p:cNvGrpSpPr>
            <a:grpSpLocks/>
          </p:cNvGrpSpPr>
          <p:nvPr/>
        </p:nvGrpSpPr>
        <p:grpSpPr bwMode="auto">
          <a:xfrm flipH="1">
            <a:off x="2401145" y="10814774"/>
            <a:ext cx="720725" cy="88900"/>
            <a:chOff x="8426" y="5788"/>
            <a:chExt cx="454" cy="56"/>
          </a:xfrm>
        </p:grpSpPr>
        <p:grpSp>
          <p:nvGrpSpPr>
            <p:cNvPr id="97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98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9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9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8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97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97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8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8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8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997" name="Group 1075"/>
          <p:cNvGrpSpPr>
            <a:grpSpLocks/>
          </p:cNvGrpSpPr>
          <p:nvPr/>
        </p:nvGrpSpPr>
        <p:grpSpPr bwMode="auto">
          <a:xfrm flipH="1">
            <a:off x="1450608" y="10568152"/>
            <a:ext cx="720725" cy="88900"/>
            <a:chOff x="8426" y="5788"/>
            <a:chExt cx="454" cy="56"/>
          </a:xfrm>
        </p:grpSpPr>
        <p:grpSp>
          <p:nvGrpSpPr>
            <p:cNvPr id="998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09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11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2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3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4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5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6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17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10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999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00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02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3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4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5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6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7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08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01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18" name="Group 1096"/>
          <p:cNvGrpSpPr>
            <a:grpSpLocks/>
          </p:cNvGrpSpPr>
          <p:nvPr/>
        </p:nvGrpSpPr>
        <p:grpSpPr bwMode="auto">
          <a:xfrm flipH="1">
            <a:off x="2202529" y="10567594"/>
            <a:ext cx="720725" cy="88900"/>
            <a:chOff x="8426" y="5788"/>
            <a:chExt cx="454" cy="56"/>
          </a:xfrm>
        </p:grpSpPr>
        <p:grpSp>
          <p:nvGrpSpPr>
            <p:cNvPr id="101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03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3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3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3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02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02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2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2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2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039" name="Group 1097"/>
          <p:cNvGrpSpPr>
            <a:grpSpLocks/>
          </p:cNvGrpSpPr>
          <p:nvPr/>
        </p:nvGrpSpPr>
        <p:grpSpPr bwMode="auto">
          <a:xfrm flipH="1">
            <a:off x="2513638" y="10311863"/>
            <a:ext cx="311150" cy="82550"/>
            <a:chOff x="8330" y="5692"/>
            <a:chExt cx="196" cy="52"/>
          </a:xfrm>
        </p:grpSpPr>
        <p:grpSp>
          <p:nvGrpSpPr>
            <p:cNvPr id="104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4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4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4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4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4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4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4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4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49" name="Group 1107"/>
          <p:cNvGrpSpPr>
            <a:grpSpLocks/>
          </p:cNvGrpSpPr>
          <p:nvPr/>
        </p:nvGrpSpPr>
        <p:grpSpPr bwMode="auto">
          <a:xfrm flipH="1">
            <a:off x="2104063" y="10318213"/>
            <a:ext cx="311150" cy="82550"/>
            <a:chOff x="8330" y="5692"/>
            <a:chExt cx="196" cy="52"/>
          </a:xfrm>
        </p:grpSpPr>
        <p:grpSp>
          <p:nvGrpSpPr>
            <p:cNvPr id="105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5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5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5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59" name="Group 1076"/>
          <p:cNvGrpSpPr>
            <a:grpSpLocks/>
          </p:cNvGrpSpPr>
          <p:nvPr/>
        </p:nvGrpSpPr>
        <p:grpSpPr bwMode="auto">
          <a:xfrm flipH="1">
            <a:off x="2015287" y="10075649"/>
            <a:ext cx="311150" cy="82550"/>
            <a:chOff x="8330" y="5692"/>
            <a:chExt cx="196" cy="52"/>
          </a:xfrm>
        </p:grpSpPr>
        <p:grpSp>
          <p:nvGrpSpPr>
            <p:cNvPr id="106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6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6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6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69" name="Group 1086"/>
          <p:cNvGrpSpPr>
            <a:grpSpLocks/>
          </p:cNvGrpSpPr>
          <p:nvPr/>
        </p:nvGrpSpPr>
        <p:grpSpPr bwMode="auto">
          <a:xfrm flipH="1">
            <a:off x="1605712" y="10081999"/>
            <a:ext cx="311150" cy="82550"/>
            <a:chOff x="8330" y="5692"/>
            <a:chExt cx="196" cy="52"/>
          </a:xfrm>
        </p:grpSpPr>
        <p:grpSp>
          <p:nvGrpSpPr>
            <p:cNvPr id="107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7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7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7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79" name="Group 1076"/>
          <p:cNvGrpSpPr>
            <a:grpSpLocks/>
          </p:cNvGrpSpPr>
          <p:nvPr/>
        </p:nvGrpSpPr>
        <p:grpSpPr bwMode="auto">
          <a:xfrm flipH="1">
            <a:off x="2020954" y="9816650"/>
            <a:ext cx="311150" cy="82550"/>
            <a:chOff x="8330" y="5692"/>
            <a:chExt cx="196" cy="52"/>
          </a:xfrm>
        </p:grpSpPr>
        <p:grpSp>
          <p:nvGrpSpPr>
            <p:cNvPr id="108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8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8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8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89" name="Group 1086"/>
          <p:cNvGrpSpPr>
            <a:grpSpLocks/>
          </p:cNvGrpSpPr>
          <p:nvPr/>
        </p:nvGrpSpPr>
        <p:grpSpPr bwMode="auto">
          <a:xfrm flipH="1">
            <a:off x="1611379" y="9823000"/>
            <a:ext cx="311150" cy="82550"/>
            <a:chOff x="8330" y="5692"/>
            <a:chExt cx="196" cy="52"/>
          </a:xfrm>
        </p:grpSpPr>
        <p:grpSp>
          <p:nvGrpSpPr>
            <p:cNvPr id="109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09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09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09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099" name="Group 1077"/>
          <p:cNvGrpSpPr>
            <a:grpSpLocks/>
          </p:cNvGrpSpPr>
          <p:nvPr/>
        </p:nvGrpSpPr>
        <p:grpSpPr bwMode="auto">
          <a:xfrm flipH="1">
            <a:off x="2162778" y="9504284"/>
            <a:ext cx="142875" cy="82550"/>
            <a:chOff x="8460" y="6344"/>
            <a:chExt cx="90" cy="52"/>
          </a:xfrm>
        </p:grpSpPr>
        <p:sp>
          <p:nvSpPr>
            <p:cNvPr id="1100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01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02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03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04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05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06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107" name="Line 1085"/>
          <p:cNvSpPr>
            <a:spLocks noChangeShapeType="1"/>
          </p:cNvSpPr>
          <p:nvPr/>
        </p:nvSpPr>
        <p:spPr bwMode="auto">
          <a:xfrm flipH="1">
            <a:off x="1994503" y="9561434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108" name="Group 1087"/>
          <p:cNvGrpSpPr>
            <a:grpSpLocks/>
          </p:cNvGrpSpPr>
          <p:nvPr/>
        </p:nvGrpSpPr>
        <p:grpSpPr bwMode="auto">
          <a:xfrm flipH="1">
            <a:off x="1753203" y="9510634"/>
            <a:ext cx="142875" cy="82550"/>
            <a:chOff x="8460" y="6344"/>
            <a:chExt cx="90" cy="52"/>
          </a:xfrm>
        </p:grpSpPr>
        <p:sp>
          <p:nvSpPr>
            <p:cNvPr id="1109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10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11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12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13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14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15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116" name="Line 1095"/>
          <p:cNvSpPr>
            <a:spLocks noChangeShapeType="1"/>
          </p:cNvSpPr>
          <p:nvPr/>
        </p:nvSpPr>
        <p:spPr bwMode="auto">
          <a:xfrm flipH="1">
            <a:off x="1584928" y="9567784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117" name="Group 1087"/>
          <p:cNvGrpSpPr>
            <a:grpSpLocks/>
          </p:cNvGrpSpPr>
          <p:nvPr/>
        </p:nvGrpSpPr>
        <p:grpSpPr bwMode="auto">
          <a:xfrm flipH="1">
            <a:off x="1871474" y="9188744"/>
            <a:ext cx="142875" cy="82550"/>
            <a:chOff x="8460" y="6344"/>
            <a:chExt cx="90" cy="52"/>
          </a:xfrm>
        </p:grpSpPr>
        <p:sp>
          <p:nvSpPr>
            <p:cNvPr id="1118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19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20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21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22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23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24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125" name="Line 1095"/>
          <p:cNvSpPr>
            <a:spLocks noChangeShapeType="1"/>
          </p:cNvSpPr>
          <p:nvPr/>
        </p:nvSpPr>
        <p:spPr bwMode="auto">
          <a:xfrm flipH="1">
            <a:off x="1703199" y="9245894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126" name="Group 1087"/>
          <p:cNvGrpSpPr>
            <a:grpSpLocks/>
          </p:cNvGrpSpPr>
          <p:nvPr/>
        </p:nvGrpSpPr>
        <p:grpSpPr bwMode="auto">
          <a:xfrm flipH="1">
            <a:off x="1718687" y="8941141"/>
            <a:ext cx="142875" cy="82550"/>
            <a:chOff x="8460" y="6344"/>
            <a:chExt cx="90" cy="52"/>
          </a:xfrm>
        </p:grpSpPr>
        <p:sp>
          <p:nvSpPr>
            <p:cNvPr id="1127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28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29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30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31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32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133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134" name="Line 1095"/>
          <p:cNvSpPr>
            <a:spLocks noChangeShapeType="1"/>
          </p:cNvSpPr>
          <p:nvPr/>
        </p:nvSpPr>
        <p:spPr bwMode="auto">
          <a:xfrm flipH="1">
            <a:off x="1550412" y="8998291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135" name="Freeform 1134"/>
          <p:cNvSpPr/>
          <p:nvPr/>
        </p:nvSpPr>
        <p:spPr>
          <a:xfrm>
            <a:off x="2325263" y="9021936"/>
            <a:ext cx="4434840" cy="1546860"/>
          </a:xfrm>
          <a:custGeom>
            <a:avLst/>
            <a:gdLst>
              <a:gd name="connsiteX0" fmla="*/ 0 w 4434840"/>
              <a:gd name="connsiteY0" fmla="*/ 0 h 1546860"/>
              <a:gd name="connsiteX1" fmla="*/ 381000 w 4434840"/>
              <a:gd name="connsiteY1" fmla="*/ 190500 h 1546860"/>
              <a:gd name="connsiteX2" fmla="*/ 792480 w 4434840"/>
              <a:gd name="connsiteY2" fmla="*/ 281940 h 1546860"/>
              <a:gd name="connsiteX3" fmla="*/ 1097280 w 4434840"/>
              <a:gd name="connsiteY3" fmla="*/ 396240 h 1546860"/>
              <a:gd name="connsiteX4" fmla="*/ 1463040 w 4434840"/>
              <a:gd name="connsiteY4" fmla="*/ 434340 h 1546860"/>
              <a:gd name="connsiteX5" fmla="*/ 1706880 w 4434840"/>
              <a:gd name="connsiteY5" fmla="*/ 457200 h 1546860"/>
              <a:gd name="connsiteX6" fmla="*/ 1897380 w 4434840"/>
              <a:gd name="connsiteY6" fmla="*/ 495300 h 1546860"/>
              <a:gd name="connsiteX7" fmla="*/ 2034540 w 4434840"/>
              <a:gd name="connsiteY7" fmla="*/ 525780 h 1546860"/>
              <a:gd name="connsiteX8" fmla="*/ 2095500 w 4434840"/>
              <a:gd name="connsiteY8" fmla="*/ 518160 h 1546860"/>
              <a:gd name="connsiteX9" fmla="*/ 2247900 w 4434840"/>
              <a:gd name="connsiteY9" fmla="*/ 464820 h 1546860"/>
              <a:gd name="connsiteX10" fmla="*/ 2316480 w 4434840"/>
              <a:gd name="connsiteY10" fmla="*/ 480060 h 1546860"/>
              <a:gd name="connsiteX11" fmla="*/ 2377440 w 4434840"/>
              <a:gd name="connsiteY11" fmla="*/ 662940 h 1546860"/>
              <a:gd name="connsiteX12" fmla="*/ 2369820 w 4434840"/>
              <a:gd name="connsiteY12" fmla="*/ 1013460 h 1546860"/>
              <a:gd name="connsiteX13" fmla="*/ 2461260 w 4434840"/>
              <a:gd name="connsiteY13" fmla="*/ 1143000 h 1546860"/>
              <a:gd name="connsiteX14" fmla="*/ 2667000 w 4434840"/>
              <a:gd name="connsiteY14" fmla="*/ 1211580 h 1546860"/>
              <a:gd name="connsiteX15" fmla="*/ 2903220 w 4434840"/>
              <a:gd name="connsiteY15" fmla="*/ 1150620 h 1546860"/>
              <a:gd name="connsiteX16" fmla="*/ 3009900 w 4434840"/>
              <a:gd name="connsiteY16" fmla="*/ 1219200 h 1546860"/>
              <a:gd name="connsiteX17" fmla="*/ 3101340 w 4434840"/>
              <a:gd name="connsiteY17" fmla="*/ 1379220 h 1546860"/>
              <a:gd name="connsiteX18" fmla="*/ 3291840 w 4434840"/>
              <a:gd name="connsiteY18" fmla="*/ 1485900 h 1546860"/>
              <a:gd name="connsiteX19" fmla="*/ 3649980 w 4434840"/>
              <a:gd name="connsiteY19" fmla="*/ 1478280 h 1546860"/>
              <a:gd name="connsiteX20" fmla="*/ 3909060 w 4434840"/>
              <a:gd name="connsiteY20" fmla="*/ 1508760 h 1546860"/>
              <a:gd name="connsiteX21" fmla="*/ 4145280 w 4434840"/>
              <a:gd name="connsiteY21" fmla="*/ 1539240 h 1546860"/>
              <a:gd name="connsiteX22" fmla="*/ 4305300 w 4434840"/>
              <a:gd name="connsiteY22" fmla="*/ 1508760 h 1546860"/>
              <a:gd name="connsiteX23" fmla="*/ 4434840 w 4434840"/>
              <a:gd name="connsiteY23" fmla="*/ 1546860 h 1546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434840" h="1546860">
                <a:moveTo>
                  <a:pt x="0" y="0"/>
                </a:moveTo>
                <a:cubicBezTo>
                  <a:pt x="124460" y="71755"/>
                  <a:pt x="248920" y="143510"/>
                  <a:pt x="381000" y="190500"/>
                </a:cubicBezTo>
                <a:cubicBezTo>
                  <a:pt x="513080" y="237490"/>
                  <a:pt x="673100" y="247650"/>
                  <a:pt x="792480" y="281940"/>
                </a:cubicBezTo>
                <a:cubicBezTo>
                  <a:pt x="911860" y="316230"/>
                  <a:pt x="985520" y="370840"/>
                  <a:pt x="1097280" y="396240"/>
                </a:cubicBezTo>
                <a:cubicBezTo>
                  <a:pt x="1209040" y="421640"/>
                  <a:pt x="1463040" y="434340"/>
                  <a:pt x="1463040" y="434340"/>
                </a:cubicBezTo>
                <a:cubicBezTo>
                  <a:pt x="1564640" y="444500"/>
                  <a:pt x="1634490" y="447040"/>
                  <a:pt x="1706880" y="457200"/>
                </a:cubicBezTo>
                <a:cubicBezTo>
                  <a:pt x="1779270" y="467360"/>
                  <a:pt x="1842770" y="483870"/>
                  <a:pt x="1897380" y="495300"/>
                </a:cubicBezTo>
                <a:cubicBezTo>
                  <a:pt x="1951990" y="506730"/>
                  <a:pt x="2001520" y="521970"/>
                  <a:pt x="2034540" y="525780"/>
                </a:cubicBezTo>
                <a:cubicBezTo>
                  <a:pt x="2067560" y="529590"/>
                  <a:pt x="2059940" y="528320"/>
                  <a:pt x="2095500" y="518160"/>
                </a:cubicBezTo>
                <a:cubicBezTo>
                  <a:pt x="2131060" y="508000"/>
                  <a:pt x="2211070" y="471170"/>
                  <a:pt x="2247900" y="464820"/>
                </a:cubicBezTo>
                <a:cubicBezTo>
                  <a:pt x="2284730" y="458470"/>
                  <a:pt x="2294890" y="447040"/>
                  <a:pt x="2316480" y="480060"/>
                </a:cubicBezTo>
                <a:cubicBezTo>
                  <a:pt x="2338070" y="513080"/>
                  <a:pt x="2368550" y="574040"/>
                  <a:pt x="2377440" y="662940"/>
                </a:cubicBezTo>
                <a:cubicBezTo>
                  <a:pt x="2386330" y="751840"/>
                  <a:pt x="2355850" y="933450"/>
                  <a:pt x="2369820" y="1013460"/>
                </a:cubicBezTo>
                <a:cubicBezTo>
                  <a:pt x="2383790" y="1093470"/>
                  <a:pt x="2411730" y="1109980"/>
                  <a:pt x="2461260" y="1143000"/>
                </a:cubicBezTo>
                <a:cubicBezTo>
                  <a:pt x="2510790" y="1176020"/>
                  <a:pt x="2593340" y="1210310"/>
                  <a:pt x="2667000" y="1211580"/>
                </a:cubicBezTo>
                <a:cubicBezTo>
                  <a:pt x="2740660" y="1212850"/>
                  <a:pt x="2846070" y="1149350"/>
                  <a:pt x="2903220" y="1150620"/>
                </a:cubicBezTo>
                <a:cubicBezTo>
                  <a:pt x="2960370" y="1151890"/>
                  <a:pt x="2976880" y="1181100"/>
                  <a:pt x="3009900" y="1219200"/>
                </a:cubicBezTo>
                <a:cubicBezTo>
                  <a:pt x="3042920" y="1257300"/>
                  <a:pt x="3054350" y="1334770"/>
                  <a:pt x="3101340" y="1379220"/>
                </a:cubicBezTo>
                <a:cubicBezTo>
                  <a:pt x="3148330" y="1423670"/>
                  <a:pt x="3200400" y="1469390"/>
                  <a:pt x="3291840" y="1485900"/>
                </a:cubicBezTo>
                <a:cubicBezTo>
                  <a:pt x="3383280" y="1502410"/>
                  <a:pt x="3547110" y="1474470"/>
                  <a:pt x="3649980" y="1478280"/>
                </a:cubicBezTo>
                <a:cubicBezTo>
                  <a:pt x="3752850" y="1482090"/>
                  <a:pt x="3909060" y="1508760"/>
                  <a:pt x="3909060" y="1508760"/>
                </a:cubicBezTo>
                <a:cubicBezTo>
                  <a:pt x="3991610" y="1518920"/>
                  <a:pt x="4079240" y="1539240"/>
                  <a:pt x="4145280" y="1539240"/>
                </a:cubicBezTo>
                <a:cubicBezTo>
                  <a:pt x="4211320" y="1539240"/>
                  <a:pt x="4257040" y="1507490"/>
                  <a:pt x="4305300" y="1508760"/>
                </a:cubicBezTo>
                <a:cubicBezTo>
                  <a:pt x="4353560" y="1510030"/>
                  <a:pt x="4417060" y="1539240"/>
                  <a:pt x="4434840" y="1546860"/>
                </a:cubicBezTo>
              </a:path>
            </a:pathLst>
          </a:custGeom>
          <a:noFill/>
          <a:ln w="5715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6" name="Freeform 1135"/>
          <p:cNvSpPr/>
          <p:nvPr/>
        </p:nvSpPr>
        <p:spPr>
          <a:xfrm>
            <a:off x="1537583" y="7562876"/>
            <a:ext cx="4803493" cy="5497974"/>
          </a:xfrm>
          <a:custGeom>
            <a:avLst/>
            <a:gdLst>
              <a:gd name="connsiteX0" fmla="*/ 34724 w 4803493"/>
              <a:gd name="connsiteY0" fmla="*/ 0 h 5497974"/>
              <a:gd name="connsiteX1" fmla="*/ 0 w 4803493"/>
              <a:gd name="connsiteY1" fmla="*/ 196769 h 5497974"/>
              <a:gd name="connsiteX2" fmla="*/ 370390 w 4803493"/>
              <a:gd name="connsiteY2" fmla="*/ 937549 h 5497974"/>
              <a:gd name="connsiteX3" fmla="*/ 810228 w 4803493"/>
              <a:gd name="connsiteY3" fmla="*/ 1840374 h 5497974"/>
              <a:gd name="connsiteX4" fmla="*/ 1307939 w 4803493"/>
              <a:gd name="connsiteY4" fmla="*/ 2743200 h 5497974"/>
              <a:gd name="connsiteX5" fmla="*/ 1574157 w 4803493"/>
              <a:gd name="connsiteY5" fmla="*/ 3090440 h 5497974"/>
              <a:gd name="connsiteX6" fmla="*/ 1967696 w 4803493"/>
              <a:gd name="connsiteY6" fmla="*/ 3565002 h 5497974"/>
              <a:gd name="connsiteX7" fmla="*/ 2430683 w 4803493"/>
              <a:gd name="connsiteY7" fmla="*/ 4143736 h 5497974"/>
              <a:gd name="connsiteX8" fmla="*/ 3148314 w 4803493"/>
              <a:gd name="connsiteY8" fmla="*/ 4803493 h 5497974"/>
              <a:gd name="connsiteX9" fmla="*/ 3553428 w 4803493"/>
              <a:gd name="connsiteY9" fmla="*/ 5312779 h 5497974"/>
              <a:gd name="connsiteX10" fmla="*/ 3865944 w 4803493"/>
              <a:gd name="connsiteY10" fmla="*/ 5497974 h 5497974"/>
              <a:gd name="connsiteX11" fmla="*/ 4004840 w 4803493"/>
              <a:gd name="connsiteY11" fmla="*/ 5474825 h 5497974"/>
              <a:gd name="connsiteX12" fmla="*/ 4305782 w 4803493"/>
              <a:gd name="connsiteY12" fmla="*/ 5347503 h 5497974"/>
              <a:gd name="connsiteX13" fmla="*/ 4444678 w 4803493"/>
              <a:gd name="connsiteY13" fmla="*/ 5312779 h 5497974"/>
              <a:gd name="connsiteX14" fmla="*/ 4305782 w 4803493"/>
              <a:gd name="connsiteY14" fmla="*/ 5092860 h 5497974"/>
              <a:gd name="connsiteX15" fmla="*/ 4190035 w 4803493"/>
              <a:gd name="connsiteY15" fmla="*/ 4907665 h 5497974"/>
              <a:gd name="connsiteX16" fmla="*/ 4456253 w 4803493"/>
              <a:gd name="connsiteY16" fmla="*/ 4641448 h 5497974"/>
              <a:gd name="connsiteX17" fmla="*/ 4803493 w 4803493"/>
              <a:gd name="connsiteY17" fmla="*/ 4514126 h 5497974"/>
              <a:gd name="connsiteX18" fmla="*/ 4768769 w 4803493"/>
              <a:gd name="connsiteY18" fmla="*/ 4178460 h 5497974"/>
              <a:gd name="connsiteX19" fmla="*/ 4514126 w 4803493"/>
              <a:gd name="connsiteY19" fmla="*/ 3808070 h 5497974"/>
              <a:gd name="connsiteX20" fmla="*/ 4062714 w 4803493"/>
              <a:gd name="connsiteY20" fmla="*/ 3530278 h 5497974"/>
              <a:gd name="connsiteX21" fmla="*/ 3159888 w 4803493"/>
              <a:gd name="connsiteY21" fmla="*/ 2893670 h 5497974"/>
              <a:gd name="connsiteX22" fmla="*/ 2407534 w 4803493"/>
              <a:gd name="connsiteY22" fmla="*/ 2338086 h 5497974"/>
              <a:gd name="connsiteX23" fmla="*/ 2013995 w 4803493"/>
              <a:gd name="connsiteY23" fmla="*/ 1851949 h 5497974"/>
              <a:gd name="connsiteX24" fmla="*/ 1828800 w 4803493"/>
              <a:gd name="connsiteY24" fmla="*/ 1481559 h 5497974"/>
              <a:gd name="connsiteX25" fmla="*/ 1354238 w 4803493"/>
              <a:gd name="connsiteY25" fmla="*/ 1145893 h 5497974"/>
              <a:gd name="connsiteX26" fmla="*/ 1111169 w 4803493"/>
              <a:gd name="connsiteY26" fmla="*/ 775503 h 5497974"/>
              <a:gd name="connsiteX27" fmla="*/ 868101 w 4803493"/>
              <a:gd name="connsiteY27" fmla="*/ 416688 h 5497974"/>
              <a:gd name="connsiteX28" fmla="*/ 729205 w 4803493"/>
              <a:gd name="connsiteY28" fmla="*/ 266217 h 5497974"/>
              <a:gd name="connsiteX29" fmla="*/ 162045 w 4803493"/>
              <a:gd name="connsiteY29" fmla="*/ 115746 h 5497974"/>
              <a:gd name="connsiteX30" fmla="*/ 34724 w 4803493"/>
              <a:gd name="connsiteY30" fmla="*/ 0 h 5497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803493" h="5497974">
                <a:moveTo>
                  <a:pt x="34724" y="0"/>
                </a:moveTo>
                <a:lnTo>
                  <a:pt x="0" y="196769"/>
                </a:lnTo>
                <a:lnTo>
                  <a:pt x="370390" y="937549"/>
                </a:lnTo>
                <a:lnTo>
                  <a:pt x="810228" y="1840374"/>
                </a:lnTo>
                <a:lnTo>
                  <a:pt x="1307939" y="2743200"/>
                </a:lnTo>
                <a:lnTo>
                  <a:pt x="1574157" y="3090440"/>
                </a:lnTo>
                <a:lnTo>
                  <a:pt x="1967696" y="3565002"/>
                </a:lnTo>
                <a:lnTo>
                  <a:pt x="2430683" y="4143736"/>
                </a:lnTo>
                <a:lnTo>
                  <a:pt x="3148314" y="4803493"/>
                </a:lnTo>
                <a:lnTo>
                  <a:pt x="3553428" y="5312779"/>
                </a:lnTo>
                <a:lnTo>
                  <a:pt x="3865944" y="5497974"/>
                </a:lnTo>
                <a:lnTo>
                  <a:pt x="4004840" y="5474825"/>
                </a:lnTo>
                <a:lnTo>
                  <a:pt x="4305782" y="5347503"/>
                </a:lnTo>
                <a:lnTo>
                  <a:pt x="4444678" y="5312779"/>
                </a:lnTo>
                <a:lnTo>
                  <a:pt x="4305782" y="5092860"/>
                </a:lnTo>
                <a:lnTo>
                  <a:pt x="4190035" y="4907665"/>
                </a:lnTo>
                <a:lnTo>
                  <a:pt x="4456253" y="4641448"/>
                </a:lnTo>
                <a:lnTo>
                  <a:pt x="4803493" y="4514126"/>
                </a:lnTo>
                <a:lnTo>
                  <a:pt x="4768769" y="4178460"/>
                </a:lnTo>
                <a:lnTo>
                  <a:pt x="4514126" y="3808070"/>
                </a:lnTo>
                <a:lnTo>
                  <a:pt x="4062714" y="3530278"/>
                </a:lnTo>
                <a:lnTo>
                  <a:pt x="3159888" y="2893670"/>
                </a:lnTo>
                <a:lnTo>
                  <a:pt x="2407534" y="2338086"/>
                </a:lnTo>
                <a:lnTo>
                  <a:pt x="2013995" y="1851949"/>
                </a:lnTo>
                <a:lnTo>
                  <a:pt x="1828800" y="1481559"/>
                </a:lnTo>
                <a:lnTo>
                  <a:pt x="1354238" y="1145893"/>
                </a:lnTo>
                <a:lnTo>
                  <a:pt x="1111169" y="775503"/>
                </a:lnTo>
                <a:lnTo>
                  <a:pt x="868101" y="416688"/>
                </a:lnTo>
                <a:lnTo>
                  <a:pt x="729205" y="266217"/>
                </a:lnTo>
                <a:lnTo>
                  <a:pt x="162045" y="115746"/>
                </a:lnTo>
                <a:lnTo>
                  <a:pt x="34724" y="0"/>
                </a:lnTo>
                <a:close/>
              </a:path>
            </a:pathLst>
          </a:custGeom>
          <a:solidFill>
            <a:srgbClr val="2E75B6">
              <a:alpha val="25882"/>
            </a:srgbClr>
          </a:solidFill>
          <a:ln w="31750">
            <a:solidFill>
              <a:srgbClr val="41719C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137" name="Group 1136"/>
          <p:cNvGrpSpPr/>
          <p:nvPr/>
        </p:nvGrpSpPr>
        <p:grpSpPr>
          <a:xfrm>
            <a:off x="3680884" y="11132258"/>
            <a:ext cx="1349375" cy="91423"/>
            <a:chOff x="4370608" y="11133824"/>
            <a:chExt cx="1349375" cy="91423"/>
          </a:xfrm>
        </p:grpSpPr>
        <p:grpSp>
          <p:nvGrpSpPr>
            <p:cNvPr id="1138" name="Group 1075"/>
            <p:cNvGrpSpPr>
              <a:grpSpLocks/>
            </p:cNvGrpSpPr>
            <p:nvPr/>
          </p:nvGrpSpPr>
          <p:grpSpPr bwMode="auto">
            <a:xfrm flipH="1">
              <a:off x="4370608" y="11136347"/>
              <a:ext cx="720725" cy="88900"/>
              <a:chOff x="8426" y="5788"/>
              <a:chExt cx="454" cy="56"/>
            </a:xfrm>
          </p:grpSpPr>
          <p:grpSp>
            <p:nvGrpSpPr>
              <p:cNvPr id="116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7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7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7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6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6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6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6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39" name="Group 1096"/>
            <p:cNvGrpSpPr>
              <a:grpSpLocks/>
            </p:cNvGrpSpPr>
            <p:nvPr/>
          </p:nvGrpSpPr>
          <p:grpSpPr bwMode="auto">
            <a:xfrm flipH="1">
              <a:off x="4999258" y="11133824"/>
              <a:ext cx="720725" cy="88900"/>
              <a:chOff x="8426" y="5788"/>
              <a:chExt cx="454" cy="56"/>
            </a:xfrm>
          </p:grpSpPr>
          <p:grpSp>
            <p:nvGrpSpPr>
              <p:cNvPr id="114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5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5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5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4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4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4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4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80" name="Group 1179"/>
          <p:cNvGrpSpPr/>
          <p:nvPr/>
        </p:nvGrpSpPr>
        <p:grpSpPr>
          <a:xfrm>
            <a:off x="4660054" y="11406578"/>
            <a:ext cx="1349375" cy="91423"/>
            <a:chOff x="4370608" y="11133824"/>
            <a:chExt cx="1349375" cy="91423"/>
          </a:xfrm>
        </p:grpSpPr>
        <p:grpSp>
          <p:nvGrpSpPr>
            <p:cNvPr id="1181" name="Group 1075"/>
            <p:cNvGrpSpPr>
              <a:grpSpLocks/>
            </p:cNvGrpSpPr>
            <p:nvPr/>
          </p:nvGrpSpPr>
          <p:grpSpPr bwMode="auto">
            <a:xfrm flipH="1">
              <a:off x="4370608" y="11136347"/>
              <a:ext cx="720725" cy="88900"/>
              <a:chOff x="8426" y="5788"/>
              <a:chExt cx="454" cy="56"/>
            </a:xfrm>
          </p:grpSpPr>
          <p:grpSp>
            <p:nvGrpSpPr>
              <p:cNvPr id="120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1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1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1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0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0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0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0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82" name="Group 1096"/>
            <p:cNvGrpSpPr>
              <a:grpSpLocks/>
            </p:cNvGrpSpPr>
            <p:nvPr/>
          </p:nvGrpSpPr>
          <p:grpSpPr bwMode="auto">
            <a:xfrm flipH="1">
              <a:off x="4999258" y="11133824"/>
              <a:ext cx="720725" cy="88900"/>
              <a:chOff x="8426" y="5788"/>
              <a:chExt cx="454" cy="56"/>
            </a:xfrm>
          </p:grpSpPr>
          <p:grpSp>
            <p:nvGrpSpPr>
              <p:cNvPr id="118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9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9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9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8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8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8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8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23" name="Group 1222"/>
          <p:cNvGrpSpPr/>
          <p:nvPr/>
        </p:nvGrpSpPr>
        <p:grpSpPr>
          <a:xfrm>
            <a:off x="3967110" y="10884043"/>
            <a:ext cx="1349375" cy="91423"/>
            <a:chOff x="4370608" y="11133824"/>
            <a:chExt cx="1349375" cy="91423"/>
          </a:xfrm>
        </p:grpSpPr>
        <p:grpSp>
          <p:nvGrpSpPr>
            <p:cNvPr id="1224" name="Group 1075"/>
            <p:cNvGrpSpPr>
              <a:grpSpLocks/>
            </p:cNvGrpSpPr>
            <p:nvPr/>
          </p:nvGrpSpPr>
          <p:grpSpPr bwMode="auto">
            <a:xfrm flipH="1">
              <a:off x="4370608" y="11136347"/>
              <a:ext cx="720725" cy="88900"/>
              <a:chOff x="8426" y="5788"/>
              <a:chExt cx="454" cy="56"/>
            </a:xfrm>
          </p:grpSpPr>
          <p:grpSp>
            <p:nvGrpSpPr>
              <p:cNvPr id="124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5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5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6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5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4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4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5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4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25" name="Group 1096"/>
            <p:cNvGrpSpPr>
              <a:grpSpLocks/>
            </p:cNvGrpSpPr>
            <p:nvPr/>
          </p:nvGrpSpPr>
          <p:grpSpPr bwMode="auto">
            <a:xfrm flipH="1">
              <a:off x="4999258" y="11133824"/>
              <a:ext cx="720725" cy="88900"/>
              <a:chOff x="8426" y="5788"/>
              <a:chExt cx="454" cy="56"/>
            </a:xfrm>
          </p:grpSpPr>
          <p:grpSp>
            <p:nvGrpSpPr>
              <p:cNvPr id="122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3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3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3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2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2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3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2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66" name="Group 1265"/>
          <p:cNvGrpSpPr/>
          <p:nvPr/>
        </p:nvGrpSpPr>
        <p:grpSpPr>
          <a:xfrm>
            <a:off x="4331503" y="11901660"/>
            <a:ext cx="1349375" cy="91423"/>
            <a:chOff x="4370608" y="11133824"/>
            <a:chExt cx="1349375" cy="91423"/>
          </a:xfrm>
        </p:grpSpPr>
        <p:grpSp>
          <p:nvGrpSpPr>
            <p:cNvPr id="1267" name="Group 1075"/>
            <p:cNvGrpSpPr>
              <a:grpSpLocks/>
            </p:cNvGrpSpPr>
            <p:nvPr/>
          </p:nvGrpSpPr>
          <p:grpSpPr bwMode="auto">
            <a:xfrm flipH="1">
              <a:off x="4370608" y="11136347"/>
              <a:ext cx="720725" cy="88900"/>
              <a:chOff x="8426" y="5788"/>
              <a:chExt cx="454" cy="56"/>
            </a:xfrm>
          </p:grpSpPr>
          <p:grpSp>
            <p:nvGrpSpPr>
              <p:cNvPr id="128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0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0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0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9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9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9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9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9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68" name="Group 1267"/>
            <p:cNvGrpSpPr>
              <a:grpSpLocks/>
            </p:cNvGrpSpPr>
            <p:nvPr/>
          </p:nvGrpSpPr>
          <p:grpSpPr bwMode="auto">
            <a:xfrm flipH="1">
              <a:off x="4999258" y="11133824"/>
              <a:ext cx="720725" cy="88900"/>
              <a:chOff x="8426" y="5788"/>
              <a:chExt cx="454" cy="56"/>
            </a:xfrm>
          </p:grpSpPr>
          <p:grpSp>
            <p:nvGrpSpPr>
              <p:cNvPr id="1269" name="Group 1268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8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8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8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8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7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7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7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7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7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309" name="Group 1308"/>
          <p:cNvGrpSpPr/>
          <p:nvPr/>
        </p:nvGrpSpPr>
        <p:grpSpPr>
          <a:xfrm>
            <a:off x="4493587" y="12195111"/>
            <a:ext cx="1349375" cy="91423"/>
            <a:chOff x="4370608" y="11133824"/>
            <a:chExt cx="1349375" cy="91423"/>
          </a:xfrm>
        </p:grpSpPr>
        <p:grpSp>
          <p:nvGrpSpPr>
            <p:cNvPr id="1310" name="Group 1075"/>
            <p:cNvGrpSpPr>
              <a:grpSpLocks/>
            </p:cNvGrpSpPr>
            <p:nvPr/>
          </p:nvGrpSpPr>
          <p:grpSpPr bwMode="auto">
            <a:xfrm flipH="1">
              <a:off x="4370608" y="11136347"/>
              <a:ext cx="720725" cy="88900"/>
              <a:chOff x="8426" y="5788"/>
              <a:chExt cx="454" cy="56"/>
            </a:xfrm>
          </p:grpSpPr>
          <p:grpSp>
            <p:nvGrpSpPr>
              <p:cNvPr id="133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4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4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5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4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3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3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3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3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311" name="Group 1096"/>
            <p:cNvGrpSpPr>
              <a:grpSpLocks/>
            </p:cNvGrpSpPr>
            <p:nvPr/>
          </p:nvGrpSpPr>
          <p:grpSpPr bwMode="auto">
            <a:xfrm flipH="1">
              <a:off x="4999258" y="11133824"/>
              <a:ext cx="720725" cy="88900"/>
              <a:chOff x="8426" y="5788"/>
              <a:chExt cx="454" cy="56"/>
            </a:xfrm>
          </p:grpSpPr>
          <p:grpSp>
            <p:nvGrpSpPr>
              <p:cNvPr id="131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2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2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2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1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1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1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1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352" name="Group 1351"/>
          <p:cNvGrpSpPr/>
          <p:nvPr/>
        </p:nvGrpSpPr>
        <p:grpSpPr>
          <a:xfrm>
            <a:off x="4764035" y="11660931"/>
            <a:ext cx="1349375" cy="91423"/>
            <a:chOff x="4370608" y="11133824"/>
            <a:chExt cx="1349375" cy="91423"/>
          </a:xfrm>
        </p:grpSpPr>
        <p:grpSp>
          <p:nvGrpSpPr>
            <p:cNvPr id="1353" name="Group 1075"/>
            <p:cNvGrpSpPr>
              <a:grpSpLocks/>
            </p:cNvGrpSpPr>
            <p:nvPr/>
          </p:nvGrpSpPr>
          <p:grpSpPr bwMode="auto">
            <a:xfrm flipH="1">
              <a:off x="4370608" y="11136347"/>
              <a:ext cx="720725" cy="88900"/>
              <a:chOff x="8426" y="5788"/>
              <a:chExt cx="454" cy="56"/>
            </a:xfrm>
          </p:grpSpPr>
          <p:grpSp>
            <p:nvGrpSpPr>
              <p:cNvPr id="137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8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8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9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8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7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7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7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8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7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354" name="Group 1096"/>
            <p:cNvGrpSpPr>
              <a:grpSpLocks/>
            </p:cNvGrpSpPr>
            <p:nvPr/>
          </p:nvGrpSpPr>
          <p:grpSpPr bwMode="auto">
            <a:xfrm flipH="1">
              <a:off x="4999258" y="11133824"/>
              <a:ext cx="720725" cy="88900"/>
              <a:chOff x="8426" y="5788"/>
              <a:chExt cx="454" cy="56"/>
            </a:xfrm>
          </p:grpSpPr>
          <p:grpSp>
            <p:nvGrpSpPr>
              <p:cNvPr id="135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6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6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7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6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5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5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5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6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5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395" name="Group 1086"/>
          <p:cNvGrpSpPr>
            <a:grpSpLocks/>
          </p:cNvGrpSpPr>
          <p:nvPr/>
        </p:nvGrpSpPr>
        <p:grpSpPr bwMode="auto">
          <a:xfrm flipH="1">
            <a:off x="5210820" y="12885767"/>
            <a:ext cx="311150" cy="82550"/>
            <a:chOff x="8330" y="5692"/>
            <a:chExt cx="196" cy="52"/>
          </a:xfrm>
        </p:grpSpPr>
        <p:grpSp>
          <p:nvGrpSpPr>
            <p:cNvPr id="139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39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9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40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39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405" name="Group 1096"/>
          <p:cNvGrpSpPr>
            <a:grpSpLocks/>
          </p:cNvGrpSpPr>
          <p:nvPr/>
        </p:nvGrpSpPr>
        <p:grpSpPr bwMode="auto">
          <a:xfrm flipH="1">
            <a:off x="4995201" y="12579651"/>
            <a:ext cx="720725" cy="88900"/>
            <a:chOff x="8426" y="5788"/>
            <a:chExt cx="454" cy="56"/>
          </a:xfrm>
        </p:grpSpPr>
        <p:grpSp>
          <p:nvGrpSpPr>
            <p:cNvPr id="1406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417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19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0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1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2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3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4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25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18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407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408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10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11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12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13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14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15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16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09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26" name="Group 1425"/>
          <p:cNvGrpSpPr/>
          <p:nvPr/>
        </p:nvGrpSpPr>
        <p:grpSpPr>
          <a:xfrm>
            <a:off x="3014734" y="10347388"/>
            <a:ext cx="1349375" cy="91423"/>
            <a:chOff x="4370608" y="11133824"/>
            <a:chExt cx="1349375" cy="91423"/>
          </a:xfrm>
        </p:grpSpPr>
        <p:grpSp>
          <p:nvGrpSpPr>
            <p:cNvPr id="1427" name="Group 1075"/>
            <p:cNvGrpSpPr>
              <a:grpSpLocks/>
            </p:cNvGrpSpPr>
            <p:nvPr/>
          </p:nvGrpSpPr>
          <p:grpSpPr bwMode="auto">
            <a:xfrm flipH="1">
              <a:off x="4370608" y="11136347"/>
              <a:ext cx="720725" cy="88900"/>
              <a:chOff x="8426" y="5788"/>
              <a:chExt cx="454" cy="56"/>
            </a:xfrm>
          </p:grpSpPr>
          <p:grpSp>
            <p:nvGrpSpPr>
              <p:cNvPr id="144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6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6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6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6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5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5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5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5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5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428" name="Group 1096"/>
            <p:cNvGrpSpPr>
              <a:grpSpLocks/>
            </p:cNvGrpSpPr>
            <p:nvPr/>
          </p:nvGrpSpPr>
          <p:grpSpPr bwMode="auto">
            <a:xfrm flipH="1">
              <a:off x="4999258" y="11133824"/>
              <a:ext cx="720725" cy="88900"/>
              <a:chOff x="8426" y="5788"/>
              <a:chExt cx="454" cy="56"/>
            </a:xfrm>
          </p:grpSpPr>
          <p:grpSp>
            <p:nvGrpSpPr>
              <p:cNvPr id="142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4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4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4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4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3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3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3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3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3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469" name="Group 1468"/>
          <p:cNvGrpSpPr/>
          <p:nvPr/>
        </p:nvGrpSpPr>
        <p:grpSpPr>
          <a:xfrm>
            <a:off x="3652309" y="10636817"/>
            <a:ext cx="1349375" cy="91423"/>
            <a:chOff x="4370608" y="11133824"/>
            <a:chExt cx="1349375" cy="91423"/>
          </a:xfrm>
        </p:grpSpPr>
        <p:grpSp>
          <p:nvGrpSpPr>
            <p:cNvPr id="1470" name="Group 1075"/>
            <p:cNvGrpSpPr>
              <a:grpSpLocks/>
            </p:cNvGrpSpPr>
            <p:nvPr/>
          </p:nvGrpSpPr>
          <p:grpSpPr bwMode="auto">
            <a:xfrm flipH="1">
              <a:off x="4370608" y="11136347"/>
              <a:ext cx="720725" cy="88900"/>
              <a:chOff x="8426" y="5788"/>
              <a:chExt cx="454" cy="56"/>
            </a:xfrm>
          </p:grpSpPr>
          <p:grpSp>
            <p:nvGrpSpPr>
              <p:cNvPr id="149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0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0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0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9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9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9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9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471" name="Group 1096"/>
            <p:cNvGrpSpPr>
              <a:grpSpLocks/>
            </p:cNvGrpSpPr>
            <p:nvPr/>
          </p:nvGrpSpPr>
          <p:grpSpPr bwMode="auto">
            <a:xfrm flipH="1">
              <a:off x="4999258" y="11133824"/>
              <a:ext cx="720725" cy="88900"/>
              <a:chOff x="8426" y="5788"/>
              <a:chExt cx="454" cy="56"/>
            </a:xfrm>
          </p:grpSpPr>
          <p:grpSp>
            <p:nvGrpSpPr>
              <p:cNvPr id="147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8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8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8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7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7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7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7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512" name="Group 1096"/>
          <p:cNvGrpSpPr>
            <a:grpSpLocks/>
          </p:cNvGrpSpPr>
          <p:nvPr/>
        </p:nvGrpSpPr>
        <p:grpSpPr bwMode="auto">
          <a:xfrm flipH="1">
            <a:off x="3431708" y="10004637"/>
            <a:ext cx="720725" cy="88900"/>
            <a:chOff x="8426" y="5788"/>
            <a:chExt cx="454" cy="56"/>
          </a:xfrm>
        </p:grpSpPr>
        <p:grpSp>
          <p:nvGrpSpPr>
            <p:cNvPr id="1513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2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2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2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14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15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17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8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9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0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1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3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16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33" name="Group 1096"/>
          <p:cNvGrpSpPr>
            <a:grpSpLocks/>
          </p:cNvGrpSpPr>
          <p:nvPr/>
        </p:nvGrpSpPr>
        <p:grpSpPr bwMode="auto">
          <a:xfrm flipH="1">
            <a:off x="2686121" y="9760797"/>
            <a:ext cx="720725" cy="88900"/>
            <a:chOff x="8426" y="5788"/>
            <a:chExt cx="454" cy="56"/>
          </a:xfrm>
        </p:grpSpPr>
        <p:grpSp>
          <p:nvGrpSpPr>
            <p:cNvPr id="153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4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4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5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4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3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3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3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4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3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54" name="Group 1096"/>
          <p:cNvGrpSpPr>
            <a:grpSpLocks/>
          </p:cNvGrpSpPr>
          <p:nvPr/>
        </p:nvGrpSpPr>
        <p:grpSpPr bwMode="auto">
          <a:xfrm flipH="1">
            <a:off x="2930596" y="9490053"/>
            <a:ext cx="720725" cy="88900"/>
            <a:chOff x="8426" y="5788"/>
            <a:chExt cx="454" cy="56"/>
          </a:xfrm>
        </p:grpSpPr>
        <p:grpSp>
          <p:nvGrpSpPr>
            <p:cNvPr id="155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66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68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9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0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1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2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3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74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67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56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57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59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0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1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2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3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4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65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58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75" name="Group 1096"/>
          <p:cNvGrpSpPr>
            <a:grpSpLocks/>
          </p:cNvGrpSpPr>
          <p:nvPr/>
        </p:nvGrpSpPr>
        <p:grpSpPr bwMode="auto">
          <a:xfrm flipH="1">
            <a:off x="2739558" y="9242054"/>
            <a:ext cx="720725" cy="88900"/>
            <a:chOff x="8426" y="5788"/>
            <a:chExt cx="454" cy="56"/>
          </a:xfrm>
        </p:grpSpPr>
        <p:grpSp>
          <p:nvGrpSpPr>
            <p:cNvPr id="1576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87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89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0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1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2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3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4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95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88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77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78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80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1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2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3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4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5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86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79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96" name="Group 1096"/>
          <p:cNvGrpSpPr>
            <a:grpSpLocks/>
          </p:cNvGrpSpPr>
          <p:nvPr/>
        </p:nvGrpSpPr>
        <p:grpSpPr bwMode="auto">
          <a:xfrm flipH="1">
            <a:off x="2258634" y="8964616"/>
            <a:ext cx="720725" cy="88900"/>
            <a:chOff x="8426" y="5788"/>
            <a:chExt cx="454" cy="56"/>
          </a:xfrm>
        </p:grpSpPr>
        <p:grpSp>
          <p:nvGrpSpPr>
            <p:cNvPr id="159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0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1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1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0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9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59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0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0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0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17" name="Group 1096"/>
          <p:cNvGrpSpPr>
            <a:grpSpLocks/>
          </p:cNvGrpSpPr>
          <p:nvPr/>
        </p:nvGrpSpPr>
        <p:grpSpPr bwMode="auto">
          <a:xfrm flipH="1">
            <a:off x="2218179" y="8712579"/>
            <a:ext cx="720725" cy="88900"/>
            <a:chOff x="8426" y="5788"/>
            <a:chExt cx="454" cy="56"/>
          </a:xfrm>
        </p:grpSpPr>
        <p:grpSp>
          <p:nvGrpSpPr>
            <p:cNvPr id="161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2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3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3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3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1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2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2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2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2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38" name="Group 1096"/>
          <p:cNvGrpSpPr>
            <a:grpSpLocks/>
          </p:cNvGrpSpPr>
          <p:nvPr/>
        </p:nvGrpSpPr>
        <p:grpSpPr bwMode="auto">
          <a:xfrm flipH="1">
            <a:off x="1899647" y="8468839"/>
            <a:ext cx="720725" cy="88900"/>
            <a:chOff x="8426" y="5788"/>
            <a:chExt cx="454" cy="56"/>
          </a:xfrm>
        </p:grpSpPr>
        <p:grpSp>
          <p:nvGrpSpPr>
            <p:cNvPr id="163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5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5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5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5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4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4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4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4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4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59" name="Group 1096"/>
          <p:cNvGrpSpPr>
            <a:grpSpLocks/>
          </p:cNvGrpSpPr>
          <p:nvPr/>
        </p:nvGrpSpPr>
        <p:grpSpPr bwMode="auto">
          <a:xfrm flipH="1">
            <a:off x="1859192" y="8216802"/>
            <a:ext cx="720725" cy="88900"/>
            <a:chOff x="8426" y="5788"/>
            <a:chExt cx="454" cy="56"/>
          </a:xfrm>
        </p:grpSpPr>
        <p:grpSp>
          <p:nvGrpSpPr>
            <p:cNvPr id="166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7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7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7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6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6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6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6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7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6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80" name="Group 1096"/>
          <p:cNvGrpSpPr>
            <a:grpSpLocks/>
          </p:cNvGrpSpPr>
          <p:nvPr/>
        </p:nvGrpSpPr>
        <p:grpSpPr bwMode="auto">
          <a:xfrm flipH="1">
            <a:off x="1677185" y="7934783"/>
            <a:ext cx="720725" cy="88900"/>
            <a:chOff x="8426" y="5788"/>
            <a:chExt cx="454" cy="56"/>
          </a:xfrm>
        </p:grpSpPr>
        <p:grpSp>
          <p:nvGrpSpPr>
            <p:cNvPr id="168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92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94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5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6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7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8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9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00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93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82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83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85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6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7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8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9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0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1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84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01" name="Group 1097"/>
          <p:cNvGrpSpPr>
            <a:grpSpLocks/>
          </p:cNvGrpSpPr>
          <p:nvPr/>
        </p:nvGrpSpPr>
        <p:grpSpPr bwMode="auto">
          <a:xfrm flipH="1">
            <a:off x="1602573" y="7681163"/>
            <a:ext cx="311150" cy="82550"/>
            <a:chOff x="8330" y="5692"/>
            <a:chExt cx="196" cy="52"/>
          </a:xfrm>
        </p:grpSpPr>
        <p:grpSp>
          <p:nvGrpSpPr>
            <p:cNvPr id="1702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704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5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6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7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8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09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10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703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11" name="Freeform 1710"/>
          <p:cNvSpPr/>
          <p:nvPr/>
        </p:nvSpPr>
        <p:spPr>
          <a:xfrm>
            <a:off x="1559453" y="4076556"/>
            <a:ext cx="1082040" cy="1257300"/>
          </a:xfrm>
          <a:custGeom>
            <a:avLst/>
            <a:gdLst>
              <a:gd name="connsiteX0" fmla="*/ 0 w 1082040"/>
              <a:gd name="connsiteY0" fmla="*/ 190500 h 1257300"/>
              <a:gd name="connsiteX1" fmla="*/ 0 w 1082040"/>
              <a:gd name="connsiteY1" fmla="*/ 1257300 h 1257300"/>
              <a:gd name="connsiteX2" fmla="*/ 194310 w 1082040"/>
              <a:gd name="connsiteY2" fmla="*/ 1158240 h 1257300"/>
              <a:gd name="connsiteX3" fmla="*/ 419100 w 1082040"/>
              <a:gd name="connsiteY3" fmla="*/ 979170 h 1257300"/>
              <a:gd name="connsiteX4" fmla="*/ 563880 w 1082040"/>
              <a:gd name="connsiteY4" fmla="*/ 670560 h 1257300"/>
              <a:gd name="connsiteX5" fmla="*/ 1002030 w 1082040"/>
              <a:gd name="connsiteY5" fmla="*/ 544830 h 1257300"/>
              <a:gd name="connsiteX6" fmla="*/ 1082040 w 1082040"/>
              <a:gd name="connsiteY6" fmla="*/ 415290 h 1257300"/>
              <a:gd name="connsiteX7" fmla="*/ 971550 w 1082040"/>
              <a:gd name="connsiteY7" fmla="*/ 194310 h 1257300"/>
              <a:gd name="connsiteX8" fmla="*/ 723900 w 1082040"/>
              <a:gd name="connsiteY8" fmla="*/ 0 h 1257300"/>
              <a:gd name="connsiteX9" fmla="*/ 506730 w 1082040"/>
              <a:gd name="connsiteY9" fmla="*/ 15240 h 1257300"/>
              <a:gd name="connsiteX10" fmla="*/ 129540 w 1082040"/>
              <a:gd name="connsiteY10" fmla="*/ 148590 h 1257300"/>
              <a:gd name="connsiteX11" fmla="*/ 0 w 1082040"/>
              <a:gd name="connsiteY11" fmla="*/ 190500 h 125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082040" h="1257300">
                <a:moveTo>
                  <a:pt x="0" y="190500"/>
                </a:moveTo>
                <a:lnTo>
                  <a:pt x="0" y="1257300"/>
                </a:lnTo>
                <a:lnTo>
                  <a:pt x="194310" y="1158240"/>
                </a:lnTo>
                <a:lnTo>
                  <a:pt x="419100" y="979170"/>
                </a:lnTo>
                <a:lnTo>
                  <a:pt x="563880" y="670560"/>
                </a:lnTo>
                <a:lnTo>
                  <a:pt x="1002030" y="544830"/>
                </a:lnTo>
                <a:lnTo>
                  <a:pt x="1082040" y="415290"/>
                </a:lnTo>
                <a:lnTo>
                  <a:pt x="971550" y="194310"/>
                </a:lnTo>
                <a:lnTo>
                  <a:pt x="723900" y="0"/>
                </a:lnTo>
                <a:lnTo>
                  <a:pt x="506730" y="15240"/>
                </a:lnTo>
                <a:lnTo>
                  <a:pt x="129540" y="148590"/>
                </a:lnTo>
                <a:lnTo>
                  <a:pt x="0" y="190500"/>
                </a:lnTo>
                <a:close/>
              </a:path>
            </a:pathLst>
          </a:custGeom>
          <a:solidFill>
            <a:srgbClr val="2E75B6">
              <a:alpha val="25098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12" name="Group 1075"/>
          <p:cNvGrpSpPr>
            <a:grpSpLocks/>
          </p:cNvGrpSpPr>
          <p:nvPr/>
        </p:nvGrpSpPr>
        <p:grpSpPr bwMode="auto">
          <a:xfrm>
            <a:off x="1740110" y="4181966"/>
            <a:ext cx="720725" cy="88900"/>
            <a:chOff x="8426" y="5788"/>
            <a:chExt cx="454" cy="56"/>
          </a:xfrm>
        </p:grpSpPr>
        <p:grpSp>
          <p:nvGrpSpPr>
            <p:cNvPr id="171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1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1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1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1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1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33" name="Group 1075"/>
          <p:cNvGrpSpPr>
            <a:grpSpLocks/>
          </p:cNvGrpSpPr>
          <p:nvPr/>
        </p:nvGrpSpPr>
        <p:grpSpPr bwMode="auto">
          <a:xfrm>
            <a:off x="1552786" y="4437236"/>
            <a:ext cx="720725" cy="88900"/>
            <a:chOff x="8426" y="5788"/>
            <a:chExt cx="454" cy="56"/>
          </a:xfrm>
        </p:grpSpPr>
        <p:grpSp>
          <p:nvGrpSpPr>
            <p:cNvPr id="173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4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4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4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3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3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3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3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54" name="Group 1075"/>
          <p:cNvGrpSpPr>
            <a:grpSpLocks/>
          </p:cNvGrpSpPr>
          <p:nvPr/>
        </p:nvGrpSpPr>
        <p:grpSpPr bwMode="auto">
          <a:xfrm>
            <a:off x="1832186" y="4612019"/>
            <a:ext cx="720725" cy="88900"/>
            <a:chOff x="8426" y="5788"/>
            <a:chExt cx="454" cy="56"/>
          </a:xfrm>
        </p:grpSpPr>
        <p:grpSp>
          <p:nvGrpSpPr>
            <p:cNvPr id="1755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6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6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7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6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56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5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5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6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5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75" name="Group 1076"/>
          <p:cNvGrpSpPr>
            <a:grpSpLocks/>
          </p:cNvGrpSpPr>
          <p:nvPr/>
        </p:nvGrpSpPr>
        <p:grpSpPr bwMode="auto">
          <a:xfrm>
            <a:off x="1572788" y="4848716"/>
            <a:ext cx="311150" cy="82550"/>
            <a:chOff x="8330" y="5692"/>
            <a:chExt cx="196" cy="52"/>
          </a:xfrm>
        </p:grpSpPr>
        <p:grpSp>
          <p:nvGrpSpPr>
            <p:cNvPr id="1776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778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9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80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81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82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83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84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777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785" name="Group 1087"/>
          <p:cNvGrpSpPr>
            <a:grpSpLocks/>
          </p:cNvGrpSpPr>
          <p:nvPr/>
        </p:nvGrpSpPr>
        <p:grpSpPr bwMode="auto">
          <a:xfrm flipH="1">
            <a:off x="1643272" y="5031754"/>
            <a:ext cx="142875" cy="82550"/>
            <a:chOff x="8460" y="6344"/>
            <a:chExt cx="90" cy="52"/>
          </a:xfrm>
        </p:grpSpPr>
        <p:sp>
          <p:nvSpPr>
            <p:cNvPr id="178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8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8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8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9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9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9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93" name="Freeform 1792"/>
          <p:cNvSpPr/>
          <p:nvPr/>
        </p:nvSpPr>
        <p:spPr>
          <a:xfrm>
            <a:off x="1551833" y="537066"/>
            <a:ext cx="1017270" cy="731520"/>
          </a:xfrm>
          <a:custGeom>
            <a:avLst/>
            <a:gdLst>
              <a:gd name="connsiteX0" fmla="*/ 3810 w 1017270"/>
              <a:gd name="connsiteY0" fmla="*/ 11430 h 731520"/>
              <a:gd name="connsiteX1" fmla="*/ 0 w 1017270"/>
              <a:gd name="connsiteY1" fmla="*/ 685800 h 731520"/>
              <a:gd name="connsiteX2" fmla="*/ 182880 w 1017270"/>
              <a:gd name="connsiteY2" fmla="*/ 731520 h 731520"/>
              <a:gd name="connsiteX3" fmla="*/ 491490 w 1017270"/>
              <a:gd name="connsiteY3" fmla="*/ 659130 h 731520"/>
              <a:gd name="connsiteX4" fmla="*/ 521970 w 1017270"/>
              <a:gd name="connsiteY4" fmla="*/ 640080 h 731520"/>
              <a:gd name="connsiteX5" fmla="*/ 544830 w 1017270"/>
              <a:gd name="connsiteY5" fmla="*/ 636270 h 731520"/>
              <a:gd name="connsiteX6" fmla="*/ 556260 w 1017270"/>
              <a:gd name="connsiteY6" fmla="*/ 632460 h 731520"/>
              <a:gd name="connsiteX7" fmla="*/ 575310 w 1017270"/>
              <a:gd name="connsiteY7" fmla="*/ 624840 h 731520"/>
              <a:gd name="connsiteX8" fmla="*/ 594360 w 1017270"/>
              <a:gd name="connsiteY8" fmla="*/ 613410 h 731520"/>
              <a:gd name="connsiteX9" fmla="*/ 811530 w 1017270"/>
              <a:gd name="connsiteY9" fmla="*/ 400050 h 731520"/>
              <a:gd name="connsiteX10" fmla="*/ 937260 w 1017270"/>
              <a:gd name="connsiteY10" fmla="*/ 140970 h 731520"/>
              <a:gd name="connsiteX11" fmla="*/ 1017270 w 1017270"/>
              <a:gd name="connsiteY11" fmla="*/ 0 h 731520"/>
              <a:gd name="connsiteX12" fmla="*/ 3810 w 1017270"/>
              <a:gd name="connsiteY12" fmla="*/ 1143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17270" h="731520">
                <a:moveTo>
                  <a:pt x="3810" y="11430"/>
                </a:moveTo>
                <a:lnTo>
                  <a:pt x="0" y="685800"/>
                </a:lnTo>
                <a:lnTo>
                  <a:pt x="182880" y="731520"/>
                </a:lnTo>
                <a:lnTo>
                  <a:pt x="491490" y="659130"/>
                </a:lnTo>
                <a:cubicBezTo>
                  <a:pt x="501650" y="652780"/>
                  <a:pt x="510958" y="644800"/>
                  <a:pt x="521970" y="640080"/>
                </a:cubicBezTo>
                <a:cubicBezTo>
                  <a:pt x="529070" y="637037"/>
                  <a:pt x="537289" y="637946"/>
                  <a:pt x="544830" y="636270"/>
                </a:cubicBezTo>
                <a:cubicBezTo>
                  <a:pt x="548750" y="635399"/>
                  <a:pt x="552500" y="633870"/>
                  <a:pt x="556260" y="632460"/>
                </a:cubicBezTo>
                <a:cubicBezTo>
                  <a:pt x="562664" y="630059"/>
                  <a:pt x="569193" y="627899"/>
                  <a:pt x="575310" y="624840"/>
                </a:cubicBezTo>
                <a:cubicBezTo>
                  <a:pt x="581934" y="621528"/>
                  <a:pt x="594360" y="613410"/>
                  <a:pt x="594360" y="613410"/>
                </a:cubicBezTo>
                <a:lnTo>
                  <a:pt x="811530" y="400050"/>
                </a:lnTo>
                <a:lnTo>
                  <a:pt x="937260" y="140970"/>
                </a:lnTo>
                <a:lnTo>
                  <a:pt x="1017270" y="0"/>
                </a:lnTo>
                <a:lnTo>
                  <a:pt x="3810" y="11430"/>
                </a:lnTo>
                <a:close/>
              </a:path>
            </a:pathLst>
          </a:custGeom>
          <a:solidFill>
            <a:srgbClr val="2E75B6">
              <a:alpha val="25882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94" name="Group 1076"/>
          <p:cNvGrpSpPr>
            <a:grpSpLocks/>
          </p:cNvGrpSpPr>
          <p:nvPr/>
        </p:nvGrpSpPr>
        <p:grpSpPr bwMode="auto">
          <a:xfrm>
            <a:off x="1571836" y="572583"/>
            <a:ext cx="311150" cy="82550"/>
            <a:chOff x="8330" y="5692"/>
            <a:chExt cx="196" cy="52"/>
          </a:xfrm>
        </p:grpSpPr>
        <p:grpSp>
          <p:nvGrpSpPr>
            <p:cNvPr id="1795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797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98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99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00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01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02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03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796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04" name="Group 1086"/>
          <p:cNvGrpSpPr>
            <a:grpSpLocks/>
          </p:cNvGrpSpPr>
          <p:nvPr/>
        </p:nvGrpSpPr>
        <p:grpSpPr bwMode="auto">
          <a:xfrm>
            <a:off x="1981411" y="578933"/>
            <a:ext cx="311150" cy="82550"/>
            <a:chOff x="8330" y="5692"/>
            <a:chExt cx="196" cy="52"/>
          </a:xfrm>
        </p:grpSpPr>
        <p:grpSp>
          <p:nvGrpSpPr>
            <p:cNvPr id="1805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07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08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09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0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1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2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3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06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14" name="Group 1076"/>
          <p:cNvGrpSpPr>
            <a:grpSpLocks/>
          </p:cNvGrpSpPr>
          <p:nvPr/>
        </p:nvGrpSpPr>
        <p:grpSpPr bwMode="auto">
          <a:xfrm>
            <a:off x="1619779" y="748123"/>
            <a:ext cx="311150" cy="82550"/>
            <a:chOff x="8330" y="5692"/>
            <a:chExt cx="196" cy="52"/>
          </a:xfrm>
        </p:grpSpPr>
        <p:grpSp>
          <p:nvGrpSpPr>
            <p:cNvPr id="1815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17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8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19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20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21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22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23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16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24" name="Group 1086"/>
          <p:cNvGrpSpPr>
            <a:grpSpLocks/>
          </p:cNvGrpSpPr>
          <p:nvPr/>
        </p:nvGrpSpPr>
        <p:grpSpPr bwMode="auto">
          <a:xfrm>
            <a:off x="2029354" y="754473"/>
            <a:ext cx="311150" cy="82550"/>
            <a:chOff x="8330" y="5692"/>
            <a:chExt cx="196" cy="52"/>
          </a:xfrm>
        </p:grpSpPr>
        <p:grpSp>
          <p:nvGrpSpPr>
            <p:cNvPr id="1825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27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28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29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0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1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2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3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26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34" name="Group 1077"/>
          <p:cNvGrpSpPr>
            <a:grpSpLocks/>
          </p:cNvGrpSpPr>
          <p:nvPr/>
        </p:nvGrpSpPr>
        <p:grpSpPr bwMode="auto">
          <a:xfrm>
            <a:off x="1909972" y="922469"/>
            <a:ext cx="142875" cy="82550"/>
            <a:chOff x="8460" y="6344"/>
            <a:chExt cx="90" cy="52"/>
          </a:xfrm>
        </p:grpSpPr>
        <p:sp>
          <p:nvSpPr>
            <p:cNvPr id="1835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36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37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38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39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40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841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842" name="Line 1085"/>
          <p:cNvSpPr>
            <a:spLocks noChangeShapeType="1"/>
          </p:cNvSpPr>
          <p:nvPr/>
        </p:nvSpPr>
        <p:spPr bwMode="auto">
          <a:xfrm>
            <a:off x="2157622" y="979619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843" name="Line 1088"/>
          <p:cNvSpPr>
            <a:spLocks noChangeShapeType="1"/>
          </p:cNvSpPr>
          <p:nvPr/>
        </p:nvSpPr>
        <p:spPr bwMode="auto">
          <a:xfrm flipH="1">
            <a:off x="1624222" y="1127615"/>
            <a:ext cx="142875" cy="1588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844" name="Line 1089"/>
          <p:cNvSpPr>
            <a:spLocks noChangeShapeType="1"/>
          </p:cNvSpPr>
          <p:nvPr/>
        </p:nvSpPr>
        <p:spPr bwMode="auto">
          <a:xfrm flipH="1" flipV="1">
            <a:off x="1643272" y="1151428"/>
            <a:ext cx="119063" cy="4763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845" name="Line 1090"/>
          <p:cNvSpPr>
            <a:spLocks noChangeShapeType="1"/>
          </p:cNvSpPr>
          <p:nvPr/>
        </p:nvSpPr>
        <p:spPr bwMode="auto">
          <a:xfrm flipH="1">
            <a:off x="1741697" y="1099040"/>
            <a:ext cx="19050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846" name="Line 1091"/>
          <p:cNvSpPr>
            <a:spLocks noChangeShapeType="1"/>
          </p:cNvSpPr>
          <p:nvPr/>
        </p:nvSpPr>
        <p:spPr bwMode="auto">
          <a:xfrm flipH="1">
            <a:off x="1713122" y="1076815"/>
            <a:ext cx="15875" cy="4762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847" name="Line 1092"/>
          <p:cNvSpPr>
            <a:spLocks noChangeShapeType="1"/>
          </p:cNvSpPr>
          <p:nvPr/>
        </p:nvSpPr>
        <p:spPr bwMode="auto">
          <a:xfrm flipH="1">
            <a:off x="1692485" y="1073640"/>
            <a:ext cx="1588" cy="50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848" name="Line 1093"/>
          <p:cNvSpPr>
            <a:spLocks noChangeShapeType="1"/>
          </p:cNvSpPr>
          <p:nvPr/>
        </p:nvSpPr>
        <p:spPr bwMode="auto">
          <a:xfrm>
            <a:off x="1659147" y="1083165"/>
            <a:ext cx="6350" cy="412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849" name="Line 1094"/>
          <p:cNvSpPr>
            <a:spLocks noChangeShapeType="1"/>
          </p:cNvSpPr>
          <p:nvPr/>
        </p:nvSpPr>
        <p:spPr bwMode="auto">
          <a:xfrm>
            <a:off x="1630572" y="1099040"/>
            <a:ext cx="9525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850" name="Freeform 1849"/>
          <p:cNvSpPr/>
          <p:nvPr/>
        </p:nvSpPr>
        <p:spPr>
          <a:xfrm>
            <a:off x="4832243" y="9254346"/>
            <a:ext cx="796290" cy="830580"/>
          </a:xfrm>
          <a:custGeom>
            <a:avLst/>
            <a:gdLst>
              <a:gd name="connsiteX0" fmla="*/ 605790 w 796290"/>
              <a:gd name="connsiteY0" fmla="*/ 38100 h 830580"/>
              <a:gd name="connsiteX1" fmla="*/ 796290 w 796290"/>
              <a:gd name="connsiteY1" fmla="*/ 590550 h 830580"/>
              <a:gd name="connsiteX2" fmla="*/ 632460 w 796290"/>
              <a:gd name="connsiteY2" fmla="*/ 636270 h 830580"/>
              <a:gd name="connsiteX3" fmla="*/ 518160 w 796290"/>
              <a:gd name="connsiteY3" fmla="*/ 723900 h 830580"/>
              <a:gd name="connsiteX4" fmla="*/ 457200 w 796290"/>
              <a:gd name="connsiteY4" fmla="*/ 830580 h 830580"/>
              <a:gd name="connsiteX5" fmla="*/ 316230 w 796290"/>
              <a:gd name="connsiteY5" fmla="*/ 781050 h 830580"/>
              <a:gd name="connsiteX6" fmla="*/ 129540 w 796290"/>
              <a:gd name="connsiteY6" fmla="*/ 815340 h 830580"/>
              <a:gd name="connsiteX7" fmla="*/ 34290 w 796290"/>
              <a:gd name="connsiteY7" fmla="*/ 765810 h 830580"/>
              <a:gd name="connsiteX8" fmla="*/ 0 w 796290"/>
              <a:gd name="connsiteY8" fmla="*/ 468630 h 830580"/>
              <a:gd name="connsiteX9" fmla="*/ 80010 w 796290"/>
              <a:gd name="connsiteY9" fmla="*/ 278130 h 830580"/>
              <a:gd name="connsiteX10" fmla="*/ 209550 w 796290"/>
              <a:gd name="connsiteY10" fmla="*/ 95250 h 830580"/>
              <a:gd name="connsiteX11" fmla="*/ 331470 w 796290"/>
              <a:gd name="connsiteY11" fmla="*/ 0 h 830580"/>
              <a:gd name="connsiteX12" fmla="*/ 472440 w 796290"/>
              <a:gd name="connsiteY12" fmla="*/ 3810 h 830580"/>
              <a:gd name="connsiteX13" fmla="*/ 605790 w 796290"/>
              <a:gd name="connsiteY13" fmla="*/ 38100 h 830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96290" h="830580">
                <a:moveTo>
                  <a:pt x="605790" y="38100"/>
                </a:moveTo>
                <a:lnTo>
                  <a:pt x="796290" y="590550"/>
                </a:lnTo>
                <a:lnTo>
                  <a:pt x="632460" y="636270"/>
                </a:lnTo>
                <a:lnTo>
                  <a:pt x="518160" y="723900"/>
                </a:lnTo>
                <a:lnTo>
                  <a:pt x="457200" y="830580"/>
                </a:lnTo>
                <a:lnTo>
                  <a:pt x="316230" y="781050"/>
                </a:lnTo>
                <a:lnTo>
                  <a:pt x="129540" y="815340"/>
                </a:lnTo>
                <a:lnTo>
                  <a:pt x="34290" y="765810"/>
                </a:lnTo>
                <a:lnTo>
                  <a:pt x="0" y="468630"/>
                </a:lnTo>
                <a:lnTo>
                  <a:pt x="80010" y="278130"/>
                </a:lnTo>
                <a:lnTo>
                  <a:pt x="209550" y="95250"/>
                </a:lnTo>
                <a:lnTo>
                  <a:pt x="331470" y="0"/>
                </a:lnTo>
                <a:lnTo>
                  <a:pt x="472440" y="3810"/>
                </a:lnTo>
                <a:lnTo>
                  <a:pt x="605790" y="38100"/>
                </a:lnTo>
                <a:close/>
              </a:path>
            </a:pathLst>
          </a:custGeom>
          <a:solidFill>
            <a:srgbClr val="41719C">
              <a:alpha val="25098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1" name="Freeform 1850"/>
          <p:cNvSpPr/>
          <p:nvPr/>
        </p:nvSpPr>
        <p:spPr>
          <a:xfrm>
            <a:off x="5636298" y="8194732"/>
            <a:ext cx="2326511" cy="1666754"/>
          </a:xfrm>
          <a:custGeom>
            <a:avLst/>
            <a:gdLst>
              <a:gd name="connsiteX0" fmla="*/ 0 w 2326511"/>
              <a:gd name="connsiteY0" fmla="*/ 1076446 h 1666754"/>
              <a:gd name="connsiteX1" fmla="*/ 81022 w 2326511"/>
              <a:gd name="connsiteY1" fmla="*/ 1342663 h 1666754"/>
              <a:gd name="connsiteX2" fmla="*/ 173620 w 2326511"/>
              <a:gd name="connsiteY2" fmla="*/ 1562582 h 1666754"/>
              <a:gd name="connsiteX3" fmla="*/ 300941 w 2326511"/>
              <a:gd name="connsiteY3" fmla="*/ 1666754 h 1666754"/>
              <a:gd name="connsiteX4" fmla="*/ 752354 w 2326511"/>
              <a:gd name="connsiteY4" fmla="*/ 1377387 h 1666754"/>
              <a:gd name="connsiteX5" fmla="*/ 1006997 w 2326511"/>
              <a:gd name="connsiteY5" fmla="*/ 1169043 h 1666754"/>
              <a:gd name="connsiteX6" fmla="*/ 1423686 w 2326511"/>
              <a:gd name="connsiteY6" fmla="*/ 949124 h 1666754"/>
              <a:gd name="connsiteX7" fmla="*/ 1932972 w 2326511"/>
              <a:gd name="connsiteY7" fmla="*/ 694481 h 1666754"/>
              <a:gd name="connsiteX8" fmla="*/ 2141316 w 2326511"/>
              <a:gd name="connsiteY8" fmla="*/ 428263 h 1666754"/>
              <a:gd name="connsiteX9" fmla="*/ 2326511 w 2326511"/>
              <a:gd name="connsiteY9" fmla="*/ 127321 h 1666754"/>
              <a:gd name="connsiteX10" fmla="*/ 2013995 w 2326511"/>
              <a:gd name="connsiteY10" fmla="*/ 0 h 1666754"/>
              <a:gd name="connsiteX11" fmla="*/ 1585731 w 2326511"/>
              <a:gd name="connsiteY11" fmla="*/ 104172 h 1666754"/>
              <a:gd name="connsiteX12" fmla="*/ 1041721 w 2326511"/>
              <a:gd name="connsiteY12" fmla="*/ 138896 h 1666754"/>
              <a:gd name="connsiteX13" fmla="*/ 810228 w 2326511"/>
              <a:gd name="connsiteY13" fmla="*/ 300942 h 1666754"/>
              <a:gd name="connsiteX14" fmla="*/ 451412 w 2326511"/>
              <a:gd name="connsiteY14" fmla="*/ 497711 h 1666754"/>
              <a:gd name="connsiteX15" fmla="*/ 173620 w 2326511"/>
              <a:gd name="connsiteY15" fmla="*/ 717630 h 1666754"/>
              <a:gd name="connsiteX16" fmla="*/ 0 w 2326511"/>
              <a:gd name="connsiteY16" fmla="*/ 891251 h 1666754"/>
              <a:gd name="connsiteX17" fmla="*/ 0 w 2326511"/>
              <a:gd name="connsiteY17" fmla="*/ 1076446 h 1666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326511" h="1666754">
                <a:moveTo>
                  <a:pt x="0" y="1076446"/>
                </a:moveTo>
                <a:lnTo>
                  <a:pt x="81022" y="1342663"/>
                </a:lnTo>
                <a:lnTo>
                  <a:pt x="173620" y="1562582"/>
                </a:lnTo>
                <a:lnTo>
                  <a:pt x="300941" y="1666754"/>
                </a:lnTo>
                <a:lnTo>
                  <a:pt x="752354" y="1377387"/>
                </a:lnTo>
                <a:lnTo>
                  <a:pt x="1006997" y="1169043"/>
                </a:lnTo>
                <a:lnTo>
                  <a:pt x="1423686" y="949124"/>
                </a:lnTo>
                <a:lnTo>
                  <a:pt x="1932972" y="694481"/>
                </a:lnTo>
                <a:lnTo>
                  <a:pt x="2141316" y="428263"/>
                </a:lnTo>
                <a:lnTo>
                  <a:pt x="2326511" y="127321"/>
                </a:lnTo>
                <a:lnTo>
                  <a:pt x="2013995" y="0"/>
                </a:lnTo>
                <a:lnTo>
                  <a:pt x="1585731" y="104172"/>
                </a:lnTo>
                <a:lnTo>
                  <a:pt x="1041721" y="138896"/>
                </a:lnTo>
                <a:lnTo>
                  <a:pt x="810228" y="300942"/>
                </a:lnTo>
                <a:lnTo>
                  <a:pt x="451412" y="497711"/>
                </a:lnTo>
                <a:lnTo>
                  <a:pt x="173620" y="717630"/>
                </a:lnTo>
                <a:lnTo>
                  <a:pt x="0" y="891251"/>
                </a:lnTo>
                <a:lnTo>
                  <a:pt x="0" y="1076446"/>
                </a:lnTo>
                <a:close/>
              </a:path>
            </a:pathLst>
          </a:custGeom>
          <a:solidFill>
            <a:srgbClr val="41719C">
              <a:alpha val="24706"/>
            </a:srgbClr>
          </a:solidFill>
          <a:ln w="28575">
            <a:solidFill>
              <a:srgbClr val="41719C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52" name="Group 1075"/>
          <p:cNvGrpSpPr>
            <a:grpSpLocks/>
          </p:cNvGrpSpPr>
          <p:nvPr/>
        </p:nvGrpSpPr>
        <p:grpSpPr bwMode="auto">
          <a:xfrm>
            <a:off x="6482970" y="8939209"/>
            <a:ext cx="720725" cy="88900"/>
            <a:chOff x="8426" y="5788"/>
            <a:chExt cx="454" cy="56"/>
          </a:xfrm>
        </p:grpSpPr>
        <p:grpSp>
          <p:nvGrpSpPr>
            <p:cNvPr id="185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6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6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6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5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5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5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5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73" name="Group 1075"/>
          <p:cNvGrpSpPr>
            <a:grpSpLocks/>
          </p:cNvGrpSpPr>
          <p:nvPr/>
        </p:nvGrpSpPr>
        <p:grpSpPr bwMode="auto">
          <a:xfrm>
            <a:off x="5670214" y="9171560"/>
            <a:ext cx="720725" cy="88900"/>
            <a:chOff x="8426" y="5788"/>
            <a:chExt cx="454" cy="56"/>
          </a:xfrm>
        </p:grpSpPr>
        <p:grpSp>
          <p:nvGrpSpPr>
            <p:cNvPr id="187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8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8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9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8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7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7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7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7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94" name="Group 1076"/>
          <p:cNvGrpSpPr>
            <a:grpSpLocks/>
          </p:cNvGrpSpPr>
          <p:nvPr/>
        </p:nvGrpSpPr>
        <p:grpSpPr bwMode="auto">
          <a:xfrm>
            <a:off x="6035295" y="9451478"/>
            <a:ext cx="311150" cy="82550"/>
            <a:chOff x="8330" y="5692"/>
            <a:chExt cx="196" cy="52"/>
          </a:xfrm>
        </p:grpSpPr>
        <p:grpSp>
          <p:nvGrpSpPr>
            <p:cNvPr id="1895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97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8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9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0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1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2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3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96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904" name="Group 1087"/>
          <p:cNvGrpSpPr>
            <a:grpSpLocks/>
          </p:cNvGrpSpPr>
          <p:nvPr/>
        </p:nvGrpSpPr>
        <p:grpSpPr bwMode="auto">
          <a:xfrm flipH="1">
            <a:off x="5809847" y="9666503"/>
            <a:ext cx="142875" cy="82550"/>
            <a:chOff x="8460" y="6344"/>
            <a:chExt cx="90" cy="52"/>
          </a:xfrm>
        </p:grpSpPr>
        <p:sp>
          <p:nvSpPr>
            <p:cNvPr id="190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0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0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0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0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1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1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912" name="Group 1075"/>
          <p:cNvGrpSpPr>
            <a:grpSpLocks/>
          </p:cNvGrpSpPr>
          <p:nvPr/>
        </p:nvGrpSpPr>
        <p:grpSpPr bwMode="auto">
          <a:xfrm>
            <a:off x="6138482" y="8668817"/>
            <a:ext cx="720725" cy="88900"/>
            <a:chOff x="8426" y="5788"/>
            <a:chExt cx="454" cy="56"/>
          </a:xfrm>
        </p:grpSpPr>
        <p:grpSp>
          <p:nvGrpSpPr>
            <p:cNvPr id="191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92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2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3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3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3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2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1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91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1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1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33" name="Group 1075"/>
          <p:cNvGrpSpPr>
            <a:grpSpLocks/>
          </p:cNvGrpSpPr>
          <p:nvPr/>
        </p:nvGrpSpPr>
        <p:grpSpPr bwMode="auto">
          <a:xfrm>
            <a:off x="7140195" y="8439354"/>
            <a:ext cx="720725" cy="88900"/>
            <a:chOff x="8426" y="5788"/>
            <a:chExt cx="454" cy="56"/>
          </a:xfrm>
        </p:grpSpPr>
        <p:grpSp>
          <p:nvGrpSpPr>
            <p:cNvPr id="193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94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4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5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4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3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93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3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3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4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3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54" name="Group 1087"/>
          <p:cNvGrpSpPr>
            <a:grpSpLocks/>
          </p:cNvGrpSpPr>
          <p:nvPr/>
        </p:nvGrpSpPr>
        <p:grpSpPr bwMode="auto">
          <a:xfrm flipH="1">
            <a:off x="7247553" y="8291643"/>
            <a:ext cx="142875" cy="82550"/>
            <a:chOff x="8460" y="6344"/>
            <a:chExt cx="90" cy="52"/>
          </a:xfrm>
        </p:grpSpPr>
        <p:sp>
          <p:nvSpPr>
            <p:cNvPr id="195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5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5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5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5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962" name="Group 1087"/>
          <p:cNvGrpSpPr>
            <a:grpSpLocks/>
          </p:cNvGrpSpPr>
          <p:nvPr/>
        </p:nvGrpSpPr>
        <p:grpSpPr bwMode="auto">
          <a:xfrm flipH="1">
            <a:off x="7346340" y="8705330"/>
            <a:ext cx="142875" cy="82550"/>
            <a:chOff x="8460" y="6344"/>
            <a:chExt cx="90" cy="52"/>
          </a:xfrm>
        </p:grpSpPr>
        <p:sp>
          <p:nvSpPr>
            <p:cNvPr id="1963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4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5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6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7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8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9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970" name="Group 1075"/>
          <p:cNvGrpSpPr>
            <a:grpSpLocks/>
          </p:cNvGrpSpPr>
          <p:nvPr/>
        </p:nvGrpSpPr>
        <p:grpSpPr bwMode="auto">
          <a:xfrm>
            <a:off x="4831898" y="9586732"/>
            <a:ext cx="720725" cy="88900"/>
            <a:chOff x="8426" y="5788"/>
            <a:chExt cx="454" cy="56"/>
          </a:xfrm>
        </p:grpSpPr>
        <p:grpSp>
          <p:nvGrpSpPr>
            <p:cNvPr id="197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98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8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8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8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8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8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8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9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8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7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97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7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7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7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7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7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8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8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7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91" name="Group 1076"/>
          <p:cNvGrpSpPr>
            <a:grpSpLocks/>
          </p:cNvGrpSpPr>
          <p:nvPr/>
        </p:nvGrpSpPr>
        <p:grpSpPr bwMode="auto">
          <a:xfrm>
            <a:off x="5078078" y="9334889"/>
            <a:ext cx="311150" cy="82550"/>
            <a:chOff x="8330" y="5692"/>
            <a:chExt cx="196" cy="52"/>
          </a:xfrm>
        </p:grpSpPr>
        <p:grpSp>
          <p:nvGrpSpPr>
            <p:cNvPr id="199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99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99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01" name="Group 1076"/>
          <p:cNvGrpSpPr>
            <a:grpSpLocks/>
          </p:cNvGrpSpPr>
          <p:nvPr/>
        </p:nvGrpSpPr>
        <p:grpSpPr bwMode="auto">
          <a:xfrm>
            <a:off x="5065378" y="9839004"/>
            <a:ext cx="311150" cy="82550"/>
            <a:chOff x="8330" y="5692"/>
            <a:chExt cx="196" cy="52"/>
          </a:xfrm>
        </p:grpSpPr>
        <p:grpSp>
          <p:nvGrpSpPr>
            <p:cNvPr id="200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0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0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1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0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011" name="Freeform 2010"/>
          <p:cNvSpPr/>
          <p:nvPr/>
        </p:nvSpPr>
        <p:spPr>
          <a:xfrm>
            <a:off x="6330556" y="10706438"/>
            <a:ext cx="1784184" cy="1123128"/>
          </a:xfrm>
          <a:custGeom>
            <a:avLst/>
            <a:gdLst>
              <a:gd name="connsiteX0" fmla="*/ 440061 w 1784184"/>
              <a:gd name="connsiteY0" fmla="*/ 162046 h 1123128"/>
              <a:gd name="connsiteX1" fmla="*/ 115970 w 1784184"/>
              <a:gd name="connsiteY1" fmla="*/ 300942 h 1123128"/>
              <a:gd name="connsiteX2" fmla="*/ 223 w 1784184"/>
              <a:gd name="connsiteY2" fmla="*/ 625033 h 1123128"/>
              <a:gd name="connsiteX3" fmla="*/ 139119 w 1784184"/>
              <a:gd name="connsiteY3" fmla="*/ 844952 h 1123128"/>
              <a:gd name="connsiteX4" fmla="*/ 359038 w 1784184"/>
              <a:gd name="connsiteY4" fmla="*/ 1099595 h 1123128"/>
              <a:gd name="connsiteX5" fmla="*/ 764152 w 1784184"/>
              <a:gd name="connsiteY5" fmla="*/ 1076446 h 1123128"/>
              <a:gd name="connsiteX6" fmla="*/ 1238714 w 1784184"/>
              <a:gd name="connsiteY6" fmla="*/ 787079 h 1123128"/>
              <a:gd name="connsiteX7" fmla="*/ 1759575 w 1784184"/>
              <a:gd name="connsiteY7" fmla="*/ 520861 h 1123128"/>
              <a:gd name="connsiteX8" fmla="*/ 1666977 w 1784184"/>
              <a:gd name="connsiteY8" fmla="*/ 173621 h 1123128"/>
              <a:gd name="connsiteX9" fmla="*/ 1377610 w 1784184"/>
              <a:gd name="connsiteY9" fmla="*/ 0 h 1123128"/>
              <a:gd name="connsiteX10" fmla="*/ 440061 w 1784184"/>
              <a:gd name="connsiteY10" fmla="*/ 162046 h 11231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784184" h="1123128">
                <a:moveTo>
                  <a:pt x="440061" y="162046"/>
                </a:moveTo>
                <a:cubicBezTo>
                  <a:pt x="229788" y="212203"/>
                  <a:pt x="189276" y="223778"/>
                  <a:pt x="115970" y="300942"/>
                </a:cubicBezTo>
                <a:cubicBezTo>
                  <a:pt x="42664" y="378106"/>
                  <a:pt x="-3635" y="534365"/>
                  <a:pt x="223" y="625033"/>
                </a:cubicBezTo>
                <a:cubicBezTo>
                  <a:pt x="4081" y="715701"/>
                  <a:pt x="79316" y="765858"/>
                  <a:pt x="139119" y="844952"/>
                </a:cubicBezTo>
                <a:cubicBezTo>
                  <a:pt x="198922" y="924046"/>
                  <a:pt x="254866" y="1061013"/>
                  <a:pt x="359038" y="1099595"/>
                </a:cubicBezTo>
                <a:cubicBezTo>
                  <a:pt x="463210" y="1138177"/>
                  <a:pt x="617539" y="1128532"/>
                  <a:pt x="764152" y="1076446"/>
                </a:cubicBezTo>
                <a:cubicBezTo>
                  <a:pt x="910765" y="1024360"/>
                  <a:pt x="1072810" y="879676"/>
                  <a:pt x="1238714" y="787079"/>
                </a:cubicBezTo>
                <a:cubicBezTo>
                  <a:pt x="1404618" y="694482"/>
                  <a:pt x="1688198" y="623104"/>
                  <a:pt x="1759575" y="520861"/>
                </a:cubicBezTo>
                <a:cubicBezTo>
                  <a:pt x="1830952" y="418618"/>
                  <a:pt x="1730638" y="260431"/>
                  <a:pt x="1666977" y="173621"/>
                </a:cubicBezTo>
                <a:cubicBezTo>
                  <a:pt x="1603316" y="86811"/>
                  <a:pt x="1582096" y="0"/>
                  <a:pt x="1377610" y="0"/>
                </a:cubicBezTo>
                <a:cubicBezTo>
                  <a:pt x="1173124" y="0"/>
                  <a:pt x="650334" y="111889"/>
                  <a:pt x="440061" y="162046"/>
                </a:cubicBezTo>
                <a:close/>
              </a:path>
            </a:pathLst>
          </a:custGeom>
          <a:solidFill>
            <a:srgbClr val="41719C">
              <a:alpha val="25882"/>
            </a:srgbClr>
          </a:solidFill>
          <a:ln w="28575">
            <a:solidFill>
              <a:srgbClr val="41719C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12" name="Group 1076"/>
          <p:cNvGrpSpPr>
            <a:grpSpLocks/>
          </p:cNvGrpSpPr>
          <p:nvPr/>
        </p:nvGrpSpPr>
        <p:grpSpPr bwMode="auto">
          <a:xfrm>
            <a:off x="6382438" y="11223552"/>
            <a:ext cx="311150" cy="82550"/>
            <a:chOff x="8330" y="5692"/>
            <a:chExt cx="196" cy="52"/>
          </a:xfrm>
        </p:grpSpPr>
        <p:grpSp>
          <p:nvGrpSpPr>
            <p:cNvPr id="201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1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1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1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1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1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2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2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1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22" name="Group 1086"/>
          <p:cNvGrpSpPr>
            <a:grpSpLocks/>
          </p:cNvGrpSpPr>
          <p:nvPr/>
        </p:nvGrpSpPr>
        <p:grpSpPr bwMode="auto">
          <a:xfrm>
            <a:off x="6792013" y="11229902"/>
            <a:ext cx="311150" cy="82550"/>
            <a:chOff x="8330" y="5692"/>
            <a:chExt cx="196" cy="52"/>
          </a:xfrm>
        </p:grpSpPr>
        <p:grpSp>
          <p:nvGrpSpPr>
            <p:cNvPr id="202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2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2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2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2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2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2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32" name="Group 1076"/>
          <p:cNvGrpSpPr>
            <a:grpSpLocks/>
          </p:cNvGrpSpPr>
          <p:nvPr/>
        </p:nvGrpSpPr>
        <p:grpSpPr bwMode="auto">
          <a:xfrm>
            <a:off x="6816938" y="11437659"/>
            <a:ext cx="311150" cy="82550"/>
            <a:chOff x="8330" y="5692"/>
            <a:chExt cx="196" cy="52"/>
          </a:xfrm>
        </p:grpSpPr>
        <p:grpSp>
          <p:nvGrpSpPr>
            <p:cNvPr id="203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3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3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3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42" name="Group 1086"/>
          <p:cNvGrpSpPr>
            <a:grpSpLocks/>
          </p:cNvGrpSpPr>
          <p:nvPr/>
        </p:nvGrpSpPr>
        <p:grpSpPr bwMode="auto">
          <a:xfrm>
            <a:off x="7226513" y="11444009"/>
            <a:ext cx="311150" cy="82550"/>
            <a:chOff x="8330" y="5692"/>
            <a:chExt cx="196" cy="52"/>
          </a:xfrm>
        </p:grpSpPr>
        <p:grpSp>
          <p:nvGrpSpPr>
            <p:cNvPr id="204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4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5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5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4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52" name="Group 1077"/>
          <p:cNvGrpSpPr>
            <a:grpSpLocks/>
          </p:cNvGrpSpPr>
          <p:nvPr/>
        </p:nvGrpSpPr>
        <p:grpSpPr bwMode="auto">
          <a:xfrm>
            <a:off x="6628589" y="11642424"/>
            <a:ext cx="142875" cy="82550"/>
            <a:chOff x="8460" y="6344"/>
            <a:chExt cx="90" cy="52"/>
          </a:xfrm>
        </p:grpSpPr>
        <p:sp>
          <p:nvSpPr>
            <p:cNvPr id="2053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4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5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6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7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8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9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060" name="Line 1085"/>
          <p:cNvSpPr>
            <a:spLocks noChangeShapeType="1"/>
          </p:cNvSpPr>
          <p:nvPr/>
        </p:nvSpPr>
        <p:spPr bwMode="auto">
          <a:xfrm>
            <a:off x="6876239" y="11699574"/>
            <a:ext cx="63500" cy="3175"/>
          </a:xfrm>
          <a:prstGeom prst="line">
            <a:avLst/>
          </a:prstGeom>
          <a:noFill/>
          <a:ln w="38100">
            <a:solidFill>
              <a:srgbClr val="41719C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061" name="Group 1076"/>
          <p:cNvGrpSpPr>
            <a:grpSpLocks/>
          </p:cNvGrpSpPr>
          <p:nvPr/>
        </p:nvGrpSpPr>
        <p:grpSpPr bwMode="auto">
          <a:xfrm>
            <a:off x="7119198" y="10770426"/>
            <a:ext cx="311150" cy="82550"/>
            <a:chOff x="8330" y="5692"/>
            <a:chExt cx="196" cy="52"/>
          </a:xfrm>
        </p:grpSpPr>
        <p:grpSp>
          <p:nvGrpSpPr>
            <p:cNvPr id="206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6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6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6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6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6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6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7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6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71" name="Group 1086"/>
          <p:cNvGrpSpPr>
            <a:grpSpLocks/>
          </p:cNvGrpSpPr>
          <p:nvPr/>
        </p:nvGrpSpPr>
        <p:grpSpPr bwMode="auto">
          <a:xfrm>
            <a:off x="7528773" y="10776776"/>
            <a:ext cx="311150" cy="82550"/>
            <a:chOff x="8330" y="5692"/>
            <a:chExt cx="196" cy="52"/>
          </a:xfrm>
        </p:grpSpPr>
        <p:grpSp>
          <p:nvGrpSpPr>
            <p:cNvPr id="207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7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7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7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7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7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7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7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81" name="Group 1076"/>
          <p:cNvGrpSpPr>
            <a:grpSpLocks/>
          </p:cNvGrpSpPr>
          <p:nvPr/>
        </p:nvGrpSpPr>
        <p:grpSpPr bwMode="auto">
          <a:xfrm>
            <a:off x="7328748" y="10969667"/>
            <a:ext cx="311150" cy="82550"/>
            <a:chOff x="8330" y="5692"/>
            <a:chExt cx="196" cy="52"/>
          </a:xfrm>
        </p:grpSpPr>
        <p:grpSp>
          <p:nvGrpSpPr>
            <p:cNvPr id="208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8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8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91" name="Group 1086"/>
          <p:cNvGrpSpPr>
            <a:grpSpLocks/>
          </p:cNvGrpSpPr>
          <p:nvPr/>
        </p:nvGrpSpPr>
        <p:grpSpPr bwMode="auto">
          <a:xfrm>
            <a:off x="7738323" y="10976017"/>
            <a:ext cx="311150" cy="82550"/>
            <a:chOff x="8330" y="5692"/>
            <a:chExt cx="196" cy="52"/>
          </a:xfrm>
        </p:grpSpPr>
        <p:grpSp>
          <p:nvGrpSpPr>
            <p:cNvPr id="209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9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0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9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101" name="Group 1076"/>
          <p:cNvGrpSpPr>
            <a:grpSpLocks/>
          </p:cNvGrpSpPr>
          <p:nvPr/>
        </p:nvGrpSpPr>
        <p:grpSpPr bwMode="auto">
          <a:xfrm>
            <a:off x="6550874" y="10961947"/>
            <a:ext cx="311150" cy="82550"/>
            <a:chOff x="8330" y="5692"/>
            <a:chExt cx="196" cy="52"/>
          </a:xfrm>
        </p:grpSpPr>
        <p:grpSp>
          <p:nvGrpSpPr>
            <p:cNvPr id="210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10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0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0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0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0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0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1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10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111" name="Group 1086"/>
          <p:cNvGrpSpPr>
            <a:grpSpLocks/>
          </p:cNvGrpSpPr>
          <p:nvPr/>
        </p:nvGrpSpPr>
        <p:grpSpPr bwMode="auto">
          <a:xfrm>
            <a:off x="6960449" y="10968297"/>
            <a:ext cx="311150" cy="82550"/>
            <a:chOff x="8330" y="5692"/>
            <a:chExt cx="196" cy="52"/>
          </a:xfrm>
        </p:grpSpPr>
        <p:grpSp>
          <p:nvGrpSpPr>
            <p:cNvPr id="211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11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1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1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1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1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1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2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8100">
                <a:solidFill>
                  <a:srgbClr val="41719C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11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121" name="Group 1077"/>
          <p:cNvGrpSpPr>
            <a:grpSpLocks/>
          </p:cNvGrpSpPr>
          <p:nvPr/>
        </p:nvGrpSpPr>
        <p:grpSpPr bwMode="auto">
          <a:xfrm>
            <a:off x="7420663" y="11223552"/>
            <a:ext cx="142875" cy="82550"/>
            <a:chOff x="8460" y="6344"/>
            <a:chExt cx="90" cy="52"/>
          </a:xfrm>
        </p:grpSpPr>
        <p:sp>
          <p:nvSpPr>
            <p:cNvPr id="2122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23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24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25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26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27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28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38100">
              <a:solidFill>
                <a:srgbClr val="41719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129" name="Line 1085"/>
          <p:cNvSpPr>
            <a:spLocks noChangeShapeType="1"/>
          </p:cNvSpPr>
          <p:nvPr/>
        </p:nvSpPr>
        <p:spPr bwMode="auto">
          <a:xfrm>
            <a:off x="7668313" y="11280702"/>
            <a:ext cx="63500" cy="3175"/>
          </a:xfrm>
          <a:prstGeom prst="line">
            <a:avLst/>
          </a:prstGeom>
          <a:noFill/>
          <a:ln w="38100">
            <a:solidFill>
              <a:srgbClr val="41719C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130" name="Freeform 2129"/>
          <p:cNvSpPr/>
          <p:nvPr/>
        </p:nvSpPr>
        <p:spPr>
          <a:xfrm>
            <a:off x="5799983" y="10980276"/>
            <a:ext cx="2827020" cy="1394460"/>
          </a:xfrm>
          <a:custGeom>
            <a:avLst/>
            <a:gdLst>
              <a:gd name="connsiteX0" fmla="*/ 0 w 2827020"/>
              <a:gd name="connsiteY0" fmla="*/ 1394460 h 1394460"/>
              <a:gd name="connsiteX1" fmla="*/ 655320 w 2827020"/>
              <a:gd name="connsiteY1" fmla="*/ 1249680 h 1394460"/>
              <a:gd name="connsiteX2" fmla="*/ 922020 w 2827020"/>
              <a:gd name="connsiteY2" fmla="*/ 1143000 h 1394460"/>
              <a:gd name="connsiteX3" fmla="*/ 1188720 w 2827020"/>
              <a:gd name="connsiteY3" fmla="*/ 952500 h 1394460"/>
              <a:gd name="connsiteX4" fmla="*/ 1638300 w 2827020"/>
              <a:gd name="connsiteY4" fmla="*/ 716280 h 1394460"/>
              <a:gd name="connsiteX5" fmla="*/ 2011680 w 2827020"/>
              <a:gd name="connsiteY5" fmla="*/ 548640 h 1394460"/>
              <a:gd name="connsiteX6" fmla="*/ 2438400 w 2827020"/>
              <a:gd name="connsiteY6" fmla="*/ 373380 h 1394460"/>
              <a:gd name="connsiteX7" fmla="*/ 2621280 w 2827020"/>
              <a:gd name="connsiteY7" fmla="*/ 304800 h 1394460"/>
              <a:gd name="connsiteX8" fmla="*/ 2689860 w 2827020"/>
              <a:gd name="connsiteY8" fmla="*/ 205740 h 1394460"/>
              <a:gd name="connsiteX9" fmla="*/ 2727960 w 2827020"/>
              <a:gd name="connsiteY9" fmla="*/ 83820 h 1394460"/>
              <a:gd name="connsiteX10" fmla="*/ 2827020 w 2827020"/>
              <a:gd name="connsiteY10" fmla="*/ 0 h 1394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827020" h="1394460">
                <a:moveTo>
                  <a:pt x="0" y="1394460"/>
                </a:moveTo>
                <a:lnTo>
                  <a:pt x="655320" y="1249680"/>
                </a:lnTo>
                <a:lnTo>
                  <a:pt x="922020" y="1143000"/>
                </a:lnTo>
                <a:lnTo>
                  <a:pt x="1188720" y="952500"/>
                </a:lnTo>
                <a:lnTo>
                  <a:pt x="1638300" y="716280"/>
                </a:lnTo>
                <a:lnTo>
                  <a:pt x="2011680" y="548640"/>
                </a:lnTo>
                <a:lnTo>
                  <a:pt x="2438400" y="373380"/>
                </a:lnTo>
                <a:lnTo>
                  <a:pt x="2621280" y="304800"/>
                </a:lnTo>
                <a:lnTo>
                  <a:pt x="2689860" y="205740"/>
                </a:lnTo>
                <a:lnTo>
                  <a:pt x="2727960" y="83820"/>
                </a:lnTo>
                <a:lnTo>
                  <a:pt x="2827020" y="0"/>
                </a:lnTo>
              </a:path>
            </a:pathLst>
          </a:custGeom>
          <a:noFill/>
          <a:ln w="5715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1" name="Freeform 2130"/>
          <p:cNvSpPr/>
          <p:nvPr/>
        </p:nvSpPr>
        <p:spPr>
          <a:xfrm>
            <a:off x="8185043" y="10500216"/>
            <a:ext cx="2705100" cy="2125980"/>
          </a:xfrm>
          <a:custGeom>
            <a:avLst/>
            <a:gdLst>
              <a:gd name="connsiteX0" fmla="*/ 0 w 2705100"/>
              <a:gd name="connsiteY0" fmla="*/ 0 h 2125980"/>
              <a:gd name="connsiteX1" fmla="*/ 594360 w 2705100"/>
              <a:gd name="connsiteY1" fmla="*/ 640080 h 2125980"/>
              <a:gd name="connsiteX2" fmla="*/ 762000 w 2705100"/>
              <a:gd name="connsiteY2" fmla="*/ 807720 h 2125980"/>
              <a:gd name="connsiteX3" fmla="*/ 716280 w 2705100"/>
              <a:gd name="connsiteY3" fmla="*/ 906780 h 2125980"/>
              <a:gd name="connsiteX4" fmla="*/ 746760 w 2705100"/>
              <a:gd name="connsiteY4" fmla="*/ 1104900 h 2125980"/>
              <a:gd name="connsiteX5" fmla="*/ 815340 w 2705100"/>
              <a:gd name="connsiteY5" fmla="*/ 1165860 h 2125980"/>
              <a:gd name="connsiteX6" fmla="*/ 838200 w 2705100"/>
              <a:gd name="connsiteY6" fmla="*/ 1409700 h 2125980"/>
              <a:gd name="connsiteX7" fmla="*/ 701040 w 2705100"/>
              <a:gd name="connsiteY7" fmla="*/ 1737360 h 2125980"/>
              <a:gd name="connsiteX8" fmla="*/ 998220 w 2705100"/>
              <a:gd name="connsiteY8" fmla="*/ 1729740 h 2125980"/>
              <a:gd name="connsiteX9" fmla="*/ 1127760 w 2705100"/>
              <a:gd name="connsiteY9" fmla="*/ 2011680 h 2125980"/>
              <a:gd name="connsiteX10" fmla="*/ 1287780 w 2705100"/>
              <a:gd name="connsiteY10" fmla="*/ 2125980 h 2125980"/>
              <a:gd name="connsiteX11" fmla="*/ 1889760 w 2705100"/>
              <a:gd name="connsiteY11" fmla="*/ 2042160 h 2125980"/>
              <a:gd name="connsiteX12" fmla="*/ 2263140 w 2705100"/>
              <a:gd name="connsiteY12" fmla="*/ 2049780 h 2125980"/>
              <a:gd name="connsiteX13" fmla="*/ 2705100 w 2705100"/>
              <a:gd name="connsiteY13" fmla="*/ 2026920 h 212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705100" h="2125980">
                <a:moveTo>
                  <a:pt x="0" y="0"/>
                </a:moveTo>
                <a:lnTo>
                  <a:pt x="594360" y="640080"/>
                </a:lnTo>
                <a:lnTo>
                  <a:pt x="762000" y="807720"/>
                </a:lnTo>
                <a:lnTo>
                  <a:pt x="716280" y="906780"/>
                </a:lnTo>
                <a:lnTo>
                  <a:pt x="746760" y="1104900"/>
                </a:lnTo>
                <a:lnTo>
                  <a:pt x="815340" y="1165860"/>
                </a:lnTo>
                <a:lnTo>
                  <a:pt x="838200" y="1409700"/>
                </a:lnTo>
                <a:lnTo>
                  <a:pt x="701040" y="1737360"/>
                </a:lnTo>
                <a:lnTo>
                  <a:pt x="998220" y="1729740"/>
                </a:lnTo>
                <a:lnTo>
                  <a:pt x="1127760" y="2011680"/>
                </a:lnTo>
                <a:lnTo>
                  <a:pt x="1287780" y="2125980"/>
                </a:lnTo>
                <a:lnTo>
                  <a:pt x="1889760" y="2042160"/>
                </a:lnTo>
                <a:lnTo>
                  <a:pt x="2263140" y="2049780"/>
                </a:lnTo>
                <a:lnTo>
                  <a:pt x="2705100" y="20269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2" name="Freeform 2131"/>
          <p:cNvSpPr/>
          <p:nvPr/>
        </p:nvSpPr>
        <p:spPr>
          <a:xfrm>
            <a:off x="6859163" y="12047076"/>
            <a:ext cx="129540" cy="434340"/>
          </a:xfrm>
          <a:custGeom>
            <a:avLst/>
            <a:gdLst>
              <a:gd name="connsiteX0" fmla="*/ 0 w 129540"/>
              <a:gd name="connsiteY0" fmla="*/ 0 h 434340"/>
              <a:gd name="connsiteX1" fmla="*/ 129540 w 12954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434340">
                <a:moveTo>
                  <a:pt x="0" y="0"/>
                </a:moveTo>
                <a:lnTo>
                  <a:pt x="12954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3" name="Freeform 2132"/>
          <p:cNvSpPr/>
          <p:nvPr/>
        </p:nvSpPr>
        <p:spPr>
          <a:xfrm>
            <a:off x="7110623" y="11909916"/>
            <a:ext cx="868680" cy="1463040"/>
          </a:xfrm>
          <a:custGeom>
            <a:avLst/>
            <a:gdLst>
              <a:gd name="connsiteX0" fmla="*/ 0 w 868680"/>
              <a:gd name="connsiteY0" fmla="*/ 0 h 1463040"/>
              <a:gd name="connsiteX1" fmla="*/ 266700 w 868680"/>
              <a:gd name="connsiteY1" fmla="*/ 441960 h 1463040"/>
              <a:gd name="connsiteX2" fmla="*/ 213360 w 868680"/>
              <a:gd name="connsiteY2" fmla="*/ 510540 h 1463040"/>
              <a:gd name="connsiteX3" fmla="*/ 419100 w 868680"/>
              <a:gd name="connsiteY3" fmla="*/ 739140 h 1463040"/>
              <a:gd name="connsiteX4" fmla="*/ 365760 w 868680"/>
              <a:gd name="connsiteY4" fmla="*/ 807720 h 1463040"/>
              <a:gd name="connsiteX5" fmla="*/ 868680 w 868680"/>
              <a:gd name="connsiteY5" fmla="*/ 1402080 h 1463040"/>
              <a:gd name="connsiteX6" fmla="*/ 822960 w 868680"/>
              <a:gd name="connsiteY6" fmla="*/ 1463040 h 1463040"/>
              <a:gd name="connsiteX7" fmla="*/ 373380 w 868680"/>
              <a:gd name="connsiteY7" fmla="*/ 1325880 h 1463040"/>
              <a:gd name="connsiteX8" fmla="*/ 213360 w 868680"/>
              <a:gd name="connsiteY8" fmla="*/ 1158240 h 1463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68680" h="1463040">
                <a:moveTo>
                  <a:pt x="0" y="0"/>
                </a:moveTo>
                <a:lnTo>
                  <a:pt x="266700" y="441960"/>
                </a:lnTo>
                <a:lnTo>
                  <a:pt x="213360" y="510540"/>
                </a:lnTo>
                <a:lnTo>
                  <a:pt x="419100" y="739140"/>
                </a:lnTo>
                <a:lnTo>
                  <a:pt x="365760" y="807720"/>
                </a:lnTo>
                <a:lnTo>
                  <a:pt x="868680" y="1402080"/>
                </a:lnTo>
                <a:lnTo>
                  <a:pt x="822960" y="1463040"/>
                </a:lnTo>
                <a:lnTo>
                  <a:pt x="373380" y="1325880"/>
                </a:lnTo>
                <a:lnTo>
                  <a:pt x="213360" y="1158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4" name="Freeform 2133"/>
          <p:cNvSpPr/>
          <p:nvPr/>
        </p:nvSpPr>
        <p:spPr>
          <a:xfrm>
            <a:off x="7544963" y="11361276"/>
            <a:ext cx="541020" cy="868680"/>
          </a:xfrm>
          <a:custGeom>
            <a:avLst/>
            <a:gdLst>
              <a:gd name="connsiteX0" fmla="*/ 0 w 541020"/>
              <a:gd name="connsiteY0" fmla="*/ 297180 h 868680"/>
              <a:gd name="connsiteX1" fmla="*/ 289560 w 541020"/>
              <a:gd name="connsiteY1" fmla="*/ 868680 h 868680"/>
              <a:gd name="connsiteX2" fmla="*/ 541020 w 541020"/>
              <a:gd name="connsiteY2" fmla="*/ 693420 h 868680"/>
              <a:gd name="connsiteX3" fmla="*/ 289560 w 541020"/>
              <a:gd name="connsiteY3" fmla="*/ 167640 h 868680"/>
              <a:gd name="connsiteX4" fmla="*/ 228600 w 541020"/>
              <a:gd name="connsiteY4" fmla="*/ 114300 h 868680"/>
              <a:gd name="connsiteX5" fmla="*/ 243840 w 541020"/>
              <a:gd name="connsiteY5" fmla="*/ 0 h 86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41020" h="868680">
                <a:moveTo>
                  <a:pt x="0" y="297180"/>
                </a:moveTo>
                <a:lnTo>
                  <a:pt x="289560" y="868680"/>
                </a:lnTo>
                <a:lnTo>
                  <a:pt x="541020" y="693420"/>
                </a:lnTo>
                <a:lnTo>
                  <a:pt x="289560" y="167640"/>
                </a:lnTo>
                <a:lnTo>
                  <a:pt x="228600" y="114300"/>
                </a:lnTo>
                <a:lnTo>
                  <a:pt x="2438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5" name="Freeform 2134"/>
          <p:cNvSpPr/>
          <p:nvPr/>
        </p:nvSpPr>
        <p:spPr>
          <a:xfrm>
            <a:off x="7263023" y="11688936"/>
            <a:ext cx="106680" cy="236220"/>
          </a:xfrm>
          <a:custGeom>
            <a:avLst/>
            <a:gdLst>
              <a:gd name="connsiteX0" fmla="*/ 0 w 106680"/>
              <a:gd name="connsiteY0" fmla="*/ 0 h 236220"/>
              <a:gd name="connsiteX1" fmla="*/ 106680 w 106680"/>
              <a:gd name="connsiteY1" fmla="*/ 236220 h 23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6680" h="236220">
                <a:moveTo>
                  <a:pt x="0" y="0"/>
                </a:moveTo>
                <a:lnTo>
                  <a:pt x="106680" y="236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6" name="Freeform 2135"/>
          <p:cNvSpPr/>
          <p:nvPr/>
        </p:nvSpPr>
        <p:spPr>
          <a:xfrm>
            <a:off x="9190883" y="10454496"/>
            <a:ext cx="2346960" cy="1760220"/>
          </a:xfrm>
          <a:custGeom>
            <a:avLst/>
            <a:gdLst>
              <a:gd name="connsiteX0" fmla="*/ 2346960 w 2346960"/>
              <a:gd name="connsiteY0" fmla="*/ 579120 h 1760220"/>
              <a:gd name="connsiteX1" fmla="*/ 1836420 w 2346960"/>
              <a:gd name="connsiteY1" fmla="*/ 594360 h 1760220"/>
              <a:gd name="connsiteX2" fmla="*/ 914400 w 2346960"/>
              <a:gd name="connsiteY2" fmla="*/ 0 h 1760220"/>
              <a:gd name="connsiteX3" fmla="*/ 495300 w 2346960"/>
              <a:gd name="connsiteY3" fmla="*/ 632460 h 1760220"/>
              <a:gd name="connsiteX4" fmla="*/ 198120 w 2346960"/>
              <a:gd name="connsiteY4" fmla="*/ 1234440 h 1760220"/>
              <a:gd name="connsiteX5" fmla="*/ 76200 w 2346960"/>
              <a:gd name="connsiteY5" fmla="*/ 1760220 h 1760220"/>
              <a:gd name="connsiteX6" fmla="*/ 0 w 2346960"/>
              <a:gd name="connsiteY6" fmla="*/ 1752600 h 1760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346960" h="1760220">
                <a:moveTo>
                  <a:pt x="2346960" y="579120"/>
                </a:moveTo>
                <a:lnTo>
                  <a:pt x="1836420" y="594360"/>
                </a:lnTo>
                <a:lnTo>
                  <a:pt x="914400" y="0"/>
                </a:lnTo>
                <a:lnTo>
                  <a:pt x="495300" y="632460"/>
                </a:lnTo>
                <a:lnTo>
                  <a:pt x="198120" y="1234440"/>
                </a:lnTo>
                <a:lnTo>
                  <a:pt x="76200" y="1760220"/>
                </a:lnTo>
                <a:lnTo>
                  <a:pt x="0" y="1752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7" name="Freeform 2136"/>
          <p:cNvSpPr/>
          <p:nvPr/>
        </p:nvSpPr>
        <p:spPr>
          <a:xfrm>
            <a:off x="8924183" y="10286856"/>
            <a:ext cx="792480" cy="769620"/>
          </a:xfrm>
          <a:custGeom>
            <a:avLst/>
            <a:gdLst>
              <a:gd name="connsiteX0" fmla="*/ 190500 w 792480"/>
              <a:gd name="connsiteY0" fmla="*/ 0 h 769620"/>
              <a:gd name="connsiteX1" fmla="*/ 0 w 792480"/>
              <a:gd name="connsiteY1" fmla="*/ 312420 h 769620"/>
              <a:gd name="connsiteX2" fmla="*/ 792480 w 792480"/>
              <a:gd name="connsiteY2" fmla="*/ 76962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92480" h="769620">
                <a:moveTo>
                  <a:pt x="190500" y="0"/>
                </a:moveTo>
                <a:lnTo>
                  <a:pt x="0" y="312420"/>
                </a:lnTo>
                <a:lnTo>
                  <a:pt x="792480" y="7696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8" name="Freeform 2137"/>
          <p:cNvSpPr/>
          <p:nvPr/>
        </p:nvSpPr>
        <p:spPr>
          <a:xfrm>
            <a:off x="9267083" y="10644996"/>
            <a:ext cx="312420" cy="449580"/>
          </a:xfrm>
          <a:custGeom>
            <a:avLst/>
            <a:gdLst>
              <a:gd name="connsiteX0" fmla="*/ 312420 w 312420"/>
              <a:gd name="connsiteY0" fmla="*/ 0 h 449580"/>
              <a:gd name="connsiteX1" fmla="*/ 0 w 312420"/>
              <a:gd name="connsiteY1" fmla="*/ 44958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449580">
                <a:moveTo>
                  <a:pt x="312420" y="0"/>
                </a:moveTo>
                <a:lnTo>
                  <a:pt x="0" y="4495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9" name="Freeform 2138"/>
          <p:cNvSpPr/>
          <p:nvPr/>
        </p:nvSpPr>
        <p:spPr>
          <a:xfrm>
            <a:off x="9114683" y="10751676"/>
            <a:ext cx="121920" cy="205740"/>
          </a:xfrm>
          <a:custGeom>
            <a:avLst/>
            <a:gdLst>
              <a:gd name="connsiteX0" fmla="*/ 121920 w 121920"/>
              <a:gd name="connsiteY0" fmla="*/ 0 h 205740"/>
              <a:gd name="connsiteX1" fmla="*/ 121920 w 121920"/>
              <a:gd name="connsiteY1" fmla="*/ 0 h 205740"/>
              <a:gd name="connsiteX2" fmla="*/ 0 w 121920"/>
              <a:gd name="connsiteY2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205740">
                <a:moveTo>
                  <a:pt x="121920" y="0"/>
                </a:moveTo>
                <a:lnTo>
                  <a:pt x="121920" y="0"/>
                </a:lnTo>
                <a:lnTo>
                  <a:pt x="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0" name="Freeform 2139"/>
          <p:cNvSpPr/>
          <p:nvPr/>
        </p:nvSpPr>
        <p:spPr>
          <a:xfrm>
            <a:off x="9762383" y="10957416"/>
            <a:ext cx="1280160" cy="289560"/>
          </a:xfrm>
          <a:custGeom>
            <a:avLst/>
            <a:gdLst>
              <a:gd name="connsiteX0" fmla="*/ 0 w 1280160"/>
              <a:gd name="connsiteY0" fmla="*/ 7620 h 289560"/>
              <a:gd name="connsiteX1" fmla="*/ 312420 w 1280160"/>
              <a:gd name="connsiteY1" fmla="*/ 0 h 289560"/>
              <a:gd name="connsiteX2" fmla="*/ 419100 w 1280160"/>
              <a:gd name="connsiteY2" fmla="*/ 30480 h 289560"/>
              <a:gd name="connsiteX3" fmla="*/ 541020 w 1280160"/>
              <a:gd name="connsiteY3" fmla="*/ 251460 h 289560"/>
              <a:gd name="connsiteX4" fmla="*/ 662940 w 1280160"/>
              <a:gd name="connsiteY4" fmla="*/ 220980 h 289560"/>
              <a:gd name="connsiteX5" fmla="*/ 762000 w 1280160"/>
              <a:gd name="connsiteY5" fmla="*/ 228600 h 289560"/>
              <a:gd name="connsiteX6" fmla="*/ 929640 w 1280160"/>
              <a:gd name="connsiteY6" fmla="*/ 289560 h 289560"/>
              <a:gd name="connsiteX7" fmla="*/ 1089660 w 1280160"/>
              <a:gd name="connsiteY7" fmla="*/ 266700 h 289560"/>
              <a:gd name="connsiteX8" fmla="*/ 1165860 w 1280160"/>
              <a:gd name="connsiteY8" fmla="*/ 144780 h 289560"/>
              <a:gd name="connsiteX9" fmla="*/ 1280160 w 1280160"/>
              <a:gd name="connsiteY9" fmla="*/ 6858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80160" h="289560">
                <a:moveTo>
                  <a:pt x="0" y="7620"/>
                </a:moveTo>
                <a:lnTo>
                  <a:pt x="312420" y="0"/>
                </a:lnTo>
                <a:lnTo>
                  <a:pt x="419100" y="30480"/>
                </a:lnTo>
                <a:lnTo>
                  <a:pt x="541020" y="251460"/>
                </a:lnTo>
                <a:lnTo>
                  <a:pt x="662940" y="220980"/>
                </a:lnTo>
                <a:lnTo>
                  <a:pt x="762000" y="228600"/>
                </a:lnTo>
                <a:lnTo>
                  <a:pt x="929640" y="289560"/>
                </a:lnTo>
                <a:lnTo>
                  <a:pt x="1089660" y="266700"/>
                </a:lnTo>
                <a:lnTo>
                  <a:pt x="1165860" y="144780"/>
                </a:lnTo>
                <a:lnTo>
                  <a:pt x="1280160" y="685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1" name="Freeform 2140"/>
          <p:cNvSpPr/>
          <p:nvPr/>
        </p:nvSpPr>
        <p:spPr>
          <a:xfrm>
            <a:off x="10410083" y="11117436"/>
            <a:ext cx="1158240" cy="1051560"/>
          </a:xfrm>
          <a:custGeom>
            <a:avLst/>
            <a:gdLst>
              <a:gd name="connsiteX0" fmla="*/ 1158240 w 1158240"/>
              <a:gd name="connsiteY0" fmla="*/ 0 h 1051560"/>
              <a:gd name="connsiteX1" fmla="*/ 807720 w 1158240"/>
              <a:gd name="connsiteY1" fmla="*/ 243840 h 1051560"/>
              <a:gd name="connsiteX2" fmla="*/ 739140 w 1158240"/>
              <a:gd name="connsiteY2" fmla="*/ 350520 h 1051560"/>
              <a:gd name="connsiteX3" fmla="*/ 579120 w 1158240"/>
              <a:gd name="connsiteY3" fmla="*/ 388620 h 1051560"/>
              <a:gd name="connsiteX4" fmla="*/ 274320 w 1158240"/>
              <a:gd name="connsiteY4" fmla="*/ 487680 h 1051560"/>
              <a:gd name="connsiteX5" fmla="*/ 99060 w 1158240"/>
              <a:gd name="connsiteY5" fmla="*/ 609600 h 1051560"/>
              <a:gd name="connsiteX6" fmla="*/ 0 w 1158240"/>
              <a:gd name="connsiteY6" fmla="*/ 762000 h 1051560"/>
              <a:gd name="connsiteX7" fmla="*/ 0 w 1158240"/>
              <a:gd name="connsiteY7" fmla="*/ 944880 h 1051560"/>
              <a:gd name="connsiteX8" fmla="*/ 266700 w 1158240"/>
              <a:gd name="connsiteY8" fmla="*/ 1051560 h 1051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58240" h="1051560">
                <a:moveTo>
                  <a:pt x="1158240" y="0"/>
                </a:moveTo>
                <a:lnTo>
                  <a:pt x="807720" y="243840"/>
                </a:lnTo>
                <a:lnTo>
                  <a:pt x="739140" y="350520"/>
                </a:lnTo>
                <a:lnTo>
                  <a:pt x="579120" y="388620"/>
                </a:lnTo>
                <a:lnTo>
                  <a:pt x="274320" y="487680"/>
                </a:lnTo>
                <a:lnTo>
                  <a:pt x="99060" y="609600"/>
                </a:lnTo>
                <a:lnTo>
                  <a:pt x="0" y="762000"/>
                </a:lnTo>
                <a:lnTo>
                  <a:pt x="0" y="944880"/>
                </a:lnTo>
                <a:lnTo>
                  <a:pt x="266700" y="1051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2" name="Freeform 2141"/>
          <p:cNvSpPr/>
          <p:nvPr/>
        </p:nvSpPr>
        <p:spPr>
          <a:xfrm>
            <a:off x="9899543" y="12077556"/>
            <a:ext cx="617220" cy="457200"/>
          </a:xfrm>
          <a:custGeom>
            <a:avLst/>
            <a:gdLst>
              <a:gd name="connsiteX0" fmla="*/ 541020 w 617220"/>
              <a:gd name="connsiteY0" fmla="*/ 457200 h 457200"/>
              <a:gd name="connsiteX1" fmla="*/ 617220 w 617220"/>
              <a:gd name="connsiteY1" fmla="*/ 236220 h 457200"/>
              <a:gd name="connsiteX2" fmla="*/ 0 w 6172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7220" h="457200">
                <a:moveTo>
                  <a:pt x="541020" y="457200"/>
                </a:moveTo>
                <a:lnTo>
                  <a:pt x="617220" y="2362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3" name="Freeform 2142"/>
          <p:cNvSpPr/>
          <p:nvPr/>
        </p:nvSpPr>
        <p:spPr>
          <a:xfrm>
            <a:off x="9297563" y="12618576"/>
            <a:ext cx="297180" cy="944880"/>
          </a:xfrm>
          <a:custGeom>
            <a:avLst/>
            <a:gdLst>
              <a:gd name="connsiteX0" fmla="*/ 297180 w 297180"/>
              <a:gd name="connsiteY0" fmla="*/ 0 h 944880"/>
              <a:gd name="connsiteX1" fmla="*/ 129540 w 297180"/>
              <a:gd name="connsiteY1" fmla="*/ 160020 h 944880"/>
              <a:gd name="connsiteX2" fmla="*/ 0 w 297180"/>
              <a:gd name="connsiteY2" fmla="*/ 944880 h 944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7180" h="944880">
                <a:moveTo>
                  <a:pt x="297180" y="0"/>
                </a:moveTo>
                <a:lnTo>
                  <a:pt x="129540" y="160020"/>
                </a:lnTo>
                <a:lnTo>
                  <a:pt x="0" y="944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4" name="Freeform 2143"/>
          <p:cNvSpPr/>
          <p:nvPr/>
        </p:nvSpPr>
        <p:spPr>
          <a:xfrm>
            <a:off x="8809883" y="12549996"/>
            <a:ext cx="548640" cy="1257300"/>
          </a:xfrm>
          <a:custGeom>
            <a:avLst/>
            <a:gdLst>
              <a:gd name="connsiteX0" fmla="*/ 548640 w 548640"/>
              <a:gd name="connsiteY0" fmla="*/ 0 h 1257300"/>
              <a:gd name="connsiteX1" fmla="*/ 388620 w 548640"/>
              <a:gd name="connsiteY1" fmla="*/ 198120 h 1257300"/>
              <a:gd name="connsiteX2" fmla="*/ 152400 w 548640"/>
              <a:gd name="connsiteY2" fmla="*/ 289560 h 1257300"/>
              <a:gd name="connsiteX3" fmla="*/ 327660 w 548640"/>
              <a:gd name="connsiteY3" fmla="*/ 449580 h 1257300"/>
              <a:gd name="connsiteX4" fmla="*/ 0 w 548640"/>
              <a:gd name="connsiteY4" fmla="*/ 1257300 h 1257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8640" h="1257300">
                <a:moveTo>
                  <a:pt x="548640" y="0"/>
                </a:moveTo>
                <a:lnTo>
                  <a:pt x="388620" y="198120"/>
                </a:lnTo>
                <a:lnTo>
                  <a:pt x="152400" y="289560"/>
                </a:lnTo>
                <a:lnTo>
                  <a:pt x="327660" y="449580"/>
                </a:lnTo>
                <a:lnTo>
                  <a:pt x="0" y="12573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5" name="Freeform 2144"/>
          <p:cNvSpPr/>
          <p:nvPr/>
        </p:nvSpPr>
        <p:spPr>
          <a:xfrm>
            <a:off x="8482223" y="12984336"/>
            <a:ext cx="662940" cy="419100"/>
          </a:xfrm>
          <a:custGeom>
            <a:avLst/>
            <a:gdLst>
              <a:gd name="connsiteX0" fmla="*/ 0 w 662940"/>
              <a:gd name="connsiteY0" fmla="*/ 419100 h 419100"/>
              <a:gd name="connsiteX1" fmla="*/ 274320 w 662940"/>
              <a:gd name="connsiteY1" fmla="*/ 182880 h 419100"/>
              <a:gd name="connsiteX2" fmla="*/ 662940 w 662940"/>
              <a:gd name="connsiteY2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62940" h="419100">
                <a:moveTo>
                  <a:pt x="0" y="419100"/>
                </a:moveTo>
                <a:lnTo>
                  <a:pt x="274320" y="182880"/>
                </a:lnTo>
                <a:lnTo>
                  <a:pt x="6629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6" name="Freeform 2145"/>
          <p:cNvSpPr/>
          <p:nvPr/>
        </p:nvSpPr>
        <p:spPr>
          <a:xfrm>
            <a:off x="8329823" y="12572856"/>
            <a:ext cx="678180" cy="662940"/>
          </a:xfrm>
          <a:custGeom>
            <a:avLst/>
            <a:gdLst>
              <a:gd name="connsiteX0" fmla="*/ 0 w 678180"/>
              <a:gd name="connsiteY0" fmla="*/ 662940 h 662940"/>
              <a:gd name="connsiteX1" fmla="*/ 525780 w 678180"/>
              <a:gd name="connsiteY1" fmla="*/ 0 h 662940"/>
              <a:gd name="connsiteX2" fmla="*/ 678180 w 678180"/>
              <a:gd name="connsiteY2" fmla="*/ 24384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180" h="662940">
                <a:moveTo>
                  <a:pt x="0" y="662940"/>
                </a:moveTo>
                <a:lnTo>
                  <a:pt x="525780" y="0"/>
                </a:lnTo>
                <a:lnTo>
                  <a:pt x="678180" y="2438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7" name="Freeform 2146"/>
          <p:cNvSpPr/>
          <p:nvPr/>
        </p:nvSpPr>
        <p:spPr>
          <a:xfrm>
            <a:off x="8246003" y="11848956"/>
            <a:ext cx="662940" cy="739140"/>
          </a:xfrm>
          <a:custGeom>
            <a:avLst/>
            <a:gdLst>
              <a:gd name="connsiteX0" fmla="*/ 601980 w 662940"/>
              <a:gd name="connsiteY0" fmla="*/ 739140 h 739140"/>
              <a:gd name="connsiteX1" fmla="*/ 601980 w 662940"/>
              <a:gd name="connsiteY1" fmla="*/ 739140 h 739140"/>
              <a:gd name="connsiteX2" fmla="*/ 556260 w 662940"/>
              <a:gd name="connsiteY2" fmla="*/ 670560 h 739140"/>
              <a:gd name="connsiteX3" fmla="*/ 350520 w 662940"/>
              <a:gd name="connsiteY3" fmla="*/ 594360 h 739140"/>
              <a:gd name="connsiteX4" fmla="*/ 304800 w 662940"/>
              <a:gd name="connsiteY4" fmla="*/ 464820 h 739140"/>
              <a:gd name="connsiteX5" fmla="*/ 662940 w 662940"/>
              <a:gd name="connsiteY5" fmla="*/ 403860 h 739140"/>
              <a:gd name="connsiteX6" fmla="*/ 365760 w 662940"/>
              <a:gd name="connsiteY6" fmla="*/ 0 h 739140"/>
              <a:gd name="connsiteX7" fmla="*/ 0 w 662940"/>
              <a:gd name="connsiteY7" fmla="*/ 40386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62940" h="739140">
                <a:moveTo>
                  <a:pt x="601980" y="739140"/>
                </a:moveTo>
                <a:lnTo>
                  <a:pt x="601980" y="739140"/>
                </a:lnTo>
                <a:lnTo>
                  <a:pt x="556260" y="670560"/>
                </a:lnTo>
                <a:lnTo>
                  <a:pt x="350520" y="594360"/>
                </a:lnTo>
                <a:lnTo>
                  <a:pt x="304800" y="464820"/>
                </a:lnTo>
                <a:lnTo>
                  <a:pt x="662940" y="403860"/>
                </a:lnTo>
                <a:lnTo>
                  <a:pt x="365760" y="0"/>
                </a:lnTo>
                <a:lnTo>
                  <a:pt x="0" y="403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8" name="Freeform 2147"/>
          <p:cNvSpPr/>
          <p:nvPr/>
        </p:nvSpPr>
        <p:spPr>
          <a:xfrm>
            <a:off x="9008003" y="11391756"/>
            <a:ext cx="175260" cy="274320"/>
          </a:xfrm>
          <a:custGeom>
            <a:avLst/>
            <a:gdLst>
              <a:gd name="connsiteX0" fmla="*/ 0 w 175260"/>
              <a:gd name="connsiteY0" fmla="*/ 274320 h 274320"/>
              <a:gd name="connsiteX1" fmla="*/ 175260 w 17526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274320">
                <a:moveTo>
                  <a:pt x="0" y="274320"/>
                </a:moveTo>
                <a:lnTo>
                  <a:pt x="1752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9" name="Freeform 2148"/>
          <p:cNvSpPr/>
          <p:nvPr/>
        </p:nvSpPr>
        <p:spPr>
          <a:xfrm>
            <a:off x="9800483" y="11528916"/>
            <a:ext cx="480060" cy="358140"/>
          </a:xfrm>
          <a:custGeom>
            <a:avLst/>
            <a:gdLst>
              <a:gd name="connsiteX0" fmla="*/ 0 w 480060"/>
              <a:gd name="connsiteY0" fmla="*/ 0 h 358140"/>
              <a:gd name="connsiteX1" fmla="*/ 426720 w 480060"/>
              <a:gd name="connsiteY1" fmla="*/ 137160 h 358140"/>
              <a:gd name="connsiteX2" fmla="*/ 480060 w 480060"/>
              <a:gd name="connsiteY2" fmla="*/ 35814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060" h="358140">
                <a:moveTo>
                  <a:pt x="0" y="0"/>
                </a:moveTo>
                <a:lnTo>
                  <a:pt x="426720" y="137160"/>
                </a:lnTo>
                <a:lnTo>
                  <a:pt x="480060" y="358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0" name="Freeform 2149"/>
          <p:cNvSpPr/>
          <p:nvPr/>
        </p:nvSpPr>
        <p:spPr>
          <a:xfrm>
            <a:off x="10516763" y="9707736"/>
            <a:ext cx="1638300" cy="937260"/>
          </a:xfrm>
          <a:custGeom>
            <a:avLst/>
            <a:gdLst>
              <a:gd name="connsiteX0" fmla="*/ 0 w 1638300"/>
              <a:gd name="connsiteY0" fmla="*/ 152400 h 937260"/>
              <a:gd name="connsiteX1" fmla="*/ 137160 w 1638300"/>
              <a:gd name="connsiteY1" fmla="*/ 0 h 937260"/>
              <a:gd name="connsiteX2" fmla="*/ 510540 w 1638300"/>
              <a:gd name="connsiteY2" fmla="*/ 335280 h 937260"/>
              <a:gd name="connsiteX3" fmla="*/ 1638300 w 1638300"/>
              <a:gd name="connsiteY3" fmla="*/ 937260 h 937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38300" h="937260">
                <a:moveTo>
                  <a:pt x="0" y="152400"/>
                </a:moveTo>
                <a:lnTo>
                  <a:pt x="137160" y="0"/>
                </a:lnTo>
                <a:lnTo>
                  <a:pt x="510540" y="335280"/>
                </a:lnTo>
                <a:lnTo>
                  <a:pt x="1638300" y="937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1" name="Freeform 2150"/>
          <p:cNvSpPr/>
          <p:nvPr/>
        </p:nvSpPr>
        <p:spPr>
          <a:xfrm>
            <a:off x="11865503" y="8869536"/>
            <a:ext cx="586740" cy="1615440"/>
          </a:xfrm>
          <a:custGeom>
            <a:avLst/>
            <a:gdLst>
              <a:gd name="connsiteX0" fmla="*/ 0 w 586740"/>
              <a:gd name="connsiteY0" fmla="*/ 1615440 h 1615440"/>
              <a:gd name="connsiteX1" fmla="*/ 586740 w 586740"/>
              <a:gd name="connsiteY1" fmla="*/ 0 h 1615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86740" h="1615440">
                <a:moveTo>
                  <a:pt x="0" y="1615440"/>
                </a:moveTo>
                <a:lnTo>
                  <a:pt x="5867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2" name="Freeform 2151"/>
          <p:cNvSpPr/>
          <p:nvPr/>
        </p:nvSpPr>
        <p:spPr>
          <a:xfrm>
            <a:off x="11545463" y="8938116"/>
            <a:ext cx="1005840" cy="1402080"/>
          </a:xfrm>
          <a:custGeom>
            <a:avLst/>
            <a:gdLst>
              <a:gd name="connsiteX0" fmla="*/ 1005840 w 1005840"/>
              <a:gd name="connsiteY0" fmla="*/ 121920 h 1402080"/>
              <a:gd name="connsiteX1" fmla="*/ 480060 w 1005840"/>
              <a:gd name="connsiteY1" fmla="*/ 0 h 1402080"/>
              <a:gd name="connsiteX2" fmla="*/ 0 w 1005840"/>
              <a:gd name="connsiteY2" fmla="*/ 140208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05840" h="1402080">
                <a:moveTo>
                  <a:pt x="1005840" y="121920"/>
                </a:moveTo>
                <a:lnTo>
                  <a:pt x="480060" y="0"/>
                </a:lnTo>
                <a:lnTo>
                  <a:pt x="0" y="14020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3" name="Freeform 2152"/>
          <p:cNvSpPr/>
          <p:nvPr/>
        </p:nvSpPr>
        <p:spPr>
          <a:xfrm>
            <a:off x="11583563" y="10218276"/>
            <a:ext cx="655320" cy="91440"/>
          </a:xfrm>
          <a:custGeom>
            <a:avLst/>
            <a:gdLst>
              <a:gd name="connsiteX0" fmla="*/ 0 w 655320"/>
              <a:gd name="connsiteY0" fmla="*/ 0 h 91440"/>
              <a:gd name="connsiteX1" fmla="*/ 655320 w 65532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55320" h="91440">
                <a:moveTo>
                  <a:pt x="0" y="0"/>
                </a:moveTo>
                <a:lnTo>
                  <a:pt x="65532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4" name="Freeform 2153"/>
          <p:cNvSpPr/>
          <p:nvPr/>
        </p:nvSpPr>
        <p:spPr>
          <a:xfrm>
            <a:off x="11507363" y="9555336"/>
            <a:ext cx="876300" cy="487680"/>
          </a:xfrm>
          <a:custGeom>
            <a:avLst/>
            <a:gdLst>
              <a:gd name="connsiteX0" fmla="*/ 0 w 876300"/>
              <a:gd name="connsiteY0" fmla="*/ 0 h 487680"/>
              <a:gd name="connsiteX1" fmla="*/ 876300 w 87630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76300" h="487680">
                <a:moveTo>
                  <a:pt x="0" y="0"/>
                </a:moveTo>
                <a:lnTo>
                  <a:pt x="87630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5" name="Freeform 2154"/>
          <p:cNvSpPr/>
          <p:nvPr/>
        </p:nvSpPr>
        <p:spPr>
          <a:xfrm>
            <a:off x="11675003" y="9364836"/>
            <a:ext cx="868680" cy="274320"/>
          </a:xfrm>
          <a:custGeom>
            <a:avLst/>
            <a:gdLst>
              <a:gd name="connsiteX0" fmla="*/ 0 w 868680"/>
              <a:gd name="connsiteY0" fmla="*/ 0 h 274320"/>
              <a:gd name="connsiteX1" fmla="*/ 868680 w 868680"/>
              <a:gd name="connsiteY1" fmla="*/ 27432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68680" h="274320">
                <a:moveTo>
                  <a:pt x="0" y="0"/>
                </a:moveTo>
                <a:lnTo>
                  <a:pt x="868680" y="274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6" name="Freeform 2155"/>
          <p:cNvSpPr/>
          <p:nvPr/>
        </p:nvSpPr>
        <p:spPr>
          <a:xfrm>
            <a:off x="11743583" y="9105756"/>
            <a:ext cx="548640" cy="182880"/>
          </a:xfrm>
          <a:custGeom>
            <a:avLst/>
            <a:gdLst>
              <a:gd name="connsiteX0" fmla="*/ 0 w 548640"/>
              <a:gd name="connsiteY0" fmla="*/ 0 h 182880"/>
              <a:gd name="connsiteX1" fmla="*/ 548640 w 54864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8640" h="182880">
                <a:moveTo>
                  <a:pt x="0" y="0"/>
                </a:moveTo>
                <a:lnTo>
                  <a:pt x="548640" y="182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7" name="Freeform 2156"/>
          <p:cNvSpPr/>
          <p:nvPr/>
        </p:nvSpPr>
        <p:spPr>
          <a:xfrm>
            <a:off x="10615823" y="9479136"/>
            <a:ext cx="746760" cy="556260"/>
          </a:xfrm>
          <a:custGeom>
            <a:avLst/>
            <a:gdLst>
              <a:gd name="connsiteX0" fmla="*/ 0 w 746760"/>
              <a:gd name="connsiteY0" fmla="*/ 236220 h 556260"/>
              <a:gd name="connsiteX1" fmla="*/ 198120 w 746760"/>
              <a:gd name="connsiteY1" fmla="*/ 0 h 556260"/>
              <a:gd name="connsiteX2" fmla="*/ 746760 w 746760"/>
              <a:gd name="connsiteY2" fmla="*/ 403860 h 556260"/>
              <a:gd name="connsiteX3" fmla="*/ 419100 w 746760"/>
              <a:gd name="connsiteY3" fmla="*/ 55626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760" h="556260">
                <a:moveTo>
                  <a:pt x="0" y="236220"/>
                </a:moveTo>
                <a:lnTo>
                  <a:pt x="198120" y="0"/>
                </a:lnTo>
                <a:lnTo>
                  <a:pt x="746760" y="403860"/>
                </a:lnTo>
                <a:lnTo>
                  <a:pt x="419100" y="556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8" name="Freeform 2157"/>
          <p:cNvSpPr/>
          <p:nvPr/>
        </p:nvSpPr>
        <p:spPr>
          <a:xfrm>
            <a:off x="16772783" y="6014350"/>
            <a:ext cx="411515" cy="957806"/>
          </a:xfrm>
          <a:custGeom>
            <a:avLst/>
            <a:gdLst>
              <a:gd name="connsiteX0" fmla="*/ 0 w 411515"/>
              <a:gd name="connsiteY0" fmla="*/ 957806 h 957806"/>
              <a:gd name="connsiteX1" fmla="*/ 335280 w 411515"/>
              <a:gd name="connsiteY1" fmla="*/ 729206 h 957806"/>
              <a:gd name="connsiteX2" fmla="*/ 411480 w 411515"/>
              <a:gd name="connsiteY2" fmla="*/ 592046 h 957806"/>
              <a:gd name="connsiteX3" fmla="*/ 342900 w 411515"/>
              <a:gd name="connsiteY3" fmla="*/ 416786 h 957806"/>
              <a:gd name="connsiteX4" fmla="*/ 190500 w 411515"/>
              <a:gd name="connsiteY4" fmla="*/ 363446 h 957806"/>
              <a:gd name="connsiteX5" fmla="*/ 182880 w 411515"/>
              <a:gd name="connsiteY5" fmla="*/ 264386 h 957806"/>
              <a:gd name="connsiteX6" fmla="*/ 312420 w 411515"/>
              <a:gd name="connsiteY6" fmla="*/ 287246 h 957806"/>
              <a:gd name="connsiteX7" fmla="*/ 281940 w 411515"/>
              <a:gd name="connsiteY7" fmla="*/ 127226 h 957806"/>
              <a:gd name="connsiteX8" fmla="*/ 175260 w 411515"/>
              <a:gd name="connsiteY8" fmla="*/ 43406 h 957806"/>
              <a:gd name="connsiteX9" fmla="*/ 38100 w 411515"/>
              <a:gd name="connsiteY9" fmla="*/ 5306 h 957806"/>
              <a:gd name="connsiteX10" fmla="*/ 22860 w 411515"/>
              <a:gd name="connsiteY10" fmla="*/ 157706 h 957806"/>
              <a:gd name="connsiteX11" fmla="*/ 99060 w 411515"/>
              <a:gd name="connsiteY11" fmla="*/ 348206 h 957806"/>
              <a:gd name="connsiteX12" fmla="*/ 297180 w 411515"/>
              <a:gd name="connsiteY12" fmla="*/ 515846 h 957806"/>
              <a:gd name="connsiteX13" fmla="*/ 289560 w 411515"/>
              <a:gd name="connsiteY13" fmla="*/ 706346 h 957806"/>
              <a:gd name="connsiteX14" fmla="*/ 152400 w 411515"/>
              <a:gd name="connsiteY14" fmla="*/ 881606 h 9578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11515" h="957806">
                <a:moveTo>
                  <a:pt x="0" y="957806"/>
                </a:moveTo>
                <a:cubicBezTo>
                  <a:pt x="133350" y="873986"/>
                  <a:pt x="266700" y="790166"/>
                  <a:pt x="335280" y="729206"/>
                </a:cubicBezTo>
                <a:cubicBezTo>
                  <a:pt x="403860" y="668246"/>
                  <a:pt x="410210" y="644116"/>
                  <a:pt x="411480" y="592046"/>
                </a:cubicBezTo>
                <a:cubicBezTo>
                  <a:pt x="412750" y="539976"/>
                  <a:pt x="379730" y="454886"/>
                  <a:pt x="342900" y="416786"/>
                </a:cubicBezTo>
                <a:cubicBezTo>
                  <a:pt x="306070" y="378686"/>
                  <a:pt x="217170" y="388846"/>
                  <a:pt x="190500" y="363446"/>
                </a:cubicBezTo>
                <a:cubicBezTo>
                  <a:pt x="163830" y="338046"/>
                  <a:pt x="162560" y="277086"/>
                  <a:pt x="182880" y="264386"/>
                </a:cubicBezTo>
                <a:cubicBezTo>
                  <a:pt x="203200" y="251686"/>
                  <a:pt x="295910" y="310106"/>
                  <a:pt x="312420" y="287246"/>
                </a:cubicBezTo>
                <a:cubicBezTo>
                  <a:pt x="328930" y="264386"/>
                  <a:pt x="304800" y="167866"/>
                  <a:pt x="281940" y="127226"/>
                </a:cubicBezTo>
                <a:cubicBezTo>
                  <a:pt x="259080" y="86586"/>
                  <a:pt x="215900" y="63726"/>
                  <a:pt x="175260" y="43406"/>
                </a:cubicBezTo>
                <a:cubicBezTo>
                  <a:pt x="134620" y="23086"/>
                  <a:pt x="63500" y="-13744"/>
                  <a:pt x="38100" y="5306"/>
                </a:cubicBezTo>
                <a:cubicBezTo>
                  <a:pt x="12700" y="24356"/>
                  <a:pt x="12700" y="100556"/>
                  <a:pt x="22860" y="157706"/>
                </a:cubicBezTo>
                <a:cubicBezTo>
                  <a:pt x="33020" y="214856"/>
                  <a:pt x="53340" y="288516"/>
                  <a:pt x="99060" y="348206"/>
                </a:cubicBezTo>
                <a:cubicBezTo>
                  <a:pt x="144780" y="407896"/>
                  <a:pt x="265430" y="456156"/>
                  <a:pt x="297180" y="515846"/>
                </a:cubicBezTo>
                <a:cubicBezTo>
                  <a:pt x="328930" y="575536"/>
                  <a:pt x="313690" y="645386"/>
                  <a:pt x="289560" y="706346"/>
                </a:cubicBezTo>
                <a:cubicBezTo>
                  <a:pt x="265430" y="767306"/>
                  <a:pt x="182880" y="858746"/>
                  <a:pt x="152400" y="881606"/>
                </a:cubicBezTo>
              </a:path>
            </a:pathLst>
          </a:custGeom>
          <a:solidFill>
            <a:srgbClr val="41719C"/>
          </a:solidFill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9" name="Freeform 2158"/>
          <p:cNvSpPr/>
          <p:nvPr/>
        </p:nvSpPr>
        <p:spPr>
          <a:xfrm>
            <a:off x="17207123" y="4983336"/>
            <a:ext cx="1729740" cy="1737360"/>
          </a:xfrm>
          <a:custGeom>
            <a:avLst/>
            <a:gdLst>
              <a:gd name="connsiteX0" fmla="*/ 1729740 w 1729740"/>
              <a:gd name="connsiteY0" fmla="*/ 0 h 1737360"/>
              <a:gd name="connsiteX1" fmla="*/ 1630680 w 1729740"/>
              <a:gd name="connsiteY1" fmla="*/ 182880 h 1737360"/>
              <a:gd name="connsiteX2" fmla="*/ 1577340 w 1729740"/>
              <a:gd name="connsiteY2" fmla="*/ 68580 h 1737360"/>
              <a:gd name="connsiteX3" fmla="*/ 1516380 w 1729740"/>
              <a:gd name="connsiteY3" fmla="*/ 137160 h 1737360"/>
              <a:gd name="connsiteX4" fmla="*/ 0 w 1729740"/>
              <a:gd name="connsiteY4" fmla="*/ 1478280 h 1737360"/>
              <a:gd name="connsiteX5" fmla="*/ 259080 w 1729740"/>
              <a:gd name="connsiteY5" fmla="*/ 1737360 h 173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29740" h="1737360">
                <a:moveTo>
                  <a:pt x="1729740" y="0"/>
                </a:moveTo>
                <a:lnTo>
                  <a:pt x="1630680" y="182880"/>
                </a:lnTo>
                <a:lnTo>
                  <a:pt x="1577340" y="68580"/>
                </a:lnTo>
                <a:lnTo>
                  <a:pt x="1516380" y="137160"/>
                </a:lnTo>
                <a:lnTo>
                  <a:pt x="0" y="1478280"/>
                </a:lnTo>
                <a:lnTo>
                  <a:pt x="259080" y="17373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0" name="Freeform 2159"/>
          <p:cNvSpPr/>
          <p:nvPr/>
        </p:nvSpPr>
        <p:spPr>
          <a:xfrm>
            <a:off x="17047103" y="4861416"/>
            <a:ext cx="1653540" cy="1493520"/>
          </a:xfrm>
          <a:custGeom>
            <a:avLst/>
            <a:gdLst>
              <a:gd name="connsiteX0" fmla="*/ 1653540 w 1653540"/>
              <a:gd name="connsiteY0" fmla="*/ 0 h 1493520"/>
              <a:gd name="connsiteX1" fmla="*/ 1219200 w 1653540"/>
              <a:gd name="connsiteY1" fmla="*/ 441960 h 1493520"/>
              <a:gd name="connsiteX2" fmla="*/ 83820 w 1653540"/>
              <a:gd name="connsiteY2" fmla="*/ 1493520 h 1493520"/>
              <a:gd name="connsiteX3" fmla="*/ 0 w 1653540"/>
              <a:gd name="connsiteY3" fmla="*/ 1417320 h 1493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53540" h="1493520">
                <a:moveTo>
                  <a:pt x="1653540" y="0"/>
                </a:moveTo>
                <a:lnTo>
                  <a:pt x="1219200" y="441960"/>
                </a:lnTo>
                <a:lnTo>
                  <a:pt x="83820" y="1493520"/>
                </a:lnTo>
                <a:lnTo>
                  <a:pt x="0" y="1417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1" name="Freeform 2160"/>
          <p:cNvSpPr/>
          <p:nvPr/>
        </p:nvSpPr>
        <p:spPr>
          <a:xfrm>
            <a:off x="16894703" y="4815696"/>
            <a:ext cx="784860" cy="1249680"/>
          </a:xfrm>
          <a:custGeom>
            <a:avLst/>
            <a:gdLst>
              <a:gd name="connsiteX0" fmla="*/ 784860 w 784860"/>
              <a:gd name="connsiteY0" fmla="*/ 0 h 1249680"/>
              <a:gd name="connsiteX1" fmla="*/ 0 w 784860"/>
              <a:gd name="connsiteY1" fmla="*/ 124968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4860" h="1249680">
                <a:moveTo>
                  <a:pt x="784860" y="0"/>
                </a:moveTo>
                <a:lnTo>
                  <a:pt x="0" y="1249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2" name="Freeform 2161"/>
          <p:cNvSpPr/>
          <p:nvPr/>
        </p:nvSpPr>
        <p:spPr>
          <a:xfrm>
            <a:off x="16467983" y="4922376"/>
            <a:ext cx="731520" cy="1135380"/>
          </a:xfrm>
          <a:custGeom>
            <a:avLst/>
            <a:gdLst>
              <a:gd name="connsiteX0" fmla="*/ 731520 w 731520"/>
              <a:gd name="connsiteY0" fmla="*/ 0 h 1135380"/>
              <a:gd name="connsiteX1" fmla="*/ 0 w 731520"/>
              <a:gd name="connsiteY1" fmla="*/ 883920 h 1135380"/>
              <a:gd name="connsiteX2" fmla="*/ 388620 w 731520"/>
              <a:gd name="connsiteY2" fmla="*/ 1135380 h 1135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1520" h="1135380">
                <a:moveTo>
                  <a:pt x="731520" y="0"/>
                </a:moveTo>
                <a:lnTo>
                  <a:pt x="0" y="883920"/>
                </a:lnTo>
                <a:lnTo>
                  <a:pt x="388620" y="11353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3" name="Freeform 2162"/>
          <p:cNvSpPr/>
          <p:nvPr/>
        </p:nvSpPr>
        <p:spPr>
          <a:xfrm>
            <a:off x="16803263" y="5379576"/>
            <a:ext cx="701040" cy="647700"/>
          </a:xfrm>
          <a:custGeom>
            <a:avLst/>
            <a:gdLst>
              <a:gd name="connsiteX0" fmla="*/ 0 w 701040"/>
              <a:gd name="connsiteY0" fmla="*/ 0 h 647700"/>
              <a:gd name="connsiteX1" fmla="*/ 701040 w 701040"/>
              <a:gd name="connsiteY1" fmla="*/ 647700 h 64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01040" h="647700">
                <a:moveTo>
                  <a:pt x="0" y="0"/>
                </a:moveTo>
                <a:lnTo>
                  <a:pt x="701040" y="647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4" name="Freeform 2163"/>
          <p:cNvSpPr/>
          <p:nvPr/>
        </p:nvSpPr>
        <p:spPr>
          <a:xfrm>
            <a:off x="17115683" y="5021436"/>
            <a:ext cx="693420" cy="708660"/>
          </a:xfrm>
          <a:custGeom>
            <a:avLst/>
            <a:gdLst>
              <a:gd name="connsiteX0" fmla="*/ 0 w 693420"/>
              <a:gd name="connsiteY0" fmla="*/ 0 h 708660"/>
              <a:gd name="connsiteX1" fmla="*/ 693420 w 69342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93420" h="708660">
                <a:moveTo>
                  <a:pt x="0" y="0"/>
                </a:moveTo>
                <a:lnTo>
                  <a:pt x="693420" y="708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5" name="Freeform 2164"/>
          <p:cNvSpPr/>
          <p:nvPr/>
        </p:nvSpPr>
        <p:spPr>
          <a:xfrm>
            <a:off x="17702423" y="4929996"/>
            <a:ext cx="426720" cy="495300"/>
          </a:xfrm>
          <a:custGeom>
            <a:avLst/>
            <a:gdLst>
              <a:gd name="connsiteX0" fmla="*/ 0 w 426720"/>
              <a:gd name="connsiteY0" fmla="*/ 0 h 495300"/>
              <a:gd name="connsiteX1" fmla="*/ 0 w 426720"/>
              <a:gd name="connsiteY1" fmla="*/ 0 h 495300"/>
              <a:gd name="connsiteX2" fmla="*/ 68580 w 426720"/>
              <a:gd name="connsiteY2" fmla="*/ 22860 h 495300"/>
              <a:gd name="connsiteX3" fmla="*/ 426720 w 426720"/>
              <a:gd name="connsiteY3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6720" h="495300">
                <a:moveTo>
                  <a:pt x="0" y="0"/>
                </a:moveTo>
                <a:lnTo>
                  <a:pt x="0" y="0"/>
                </a:lnTo>
                <a:lnTo>
                  <a:pt x="68580" y="22860"/>
                </a:lnTo>
                <a:lnTo>
                  <a:pt x="426720" y="4953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6" name="Freeform 2165"/>
          <p:cNvSpPr/>
          <p:nvPr/>
        </p:nvSpPr>
        <p:spPr>
          <a:xfrm>
            <a:off x="13755263" y="4167996"/>
            <a:ext cx="1950720" cy="3589020"/>
          </a:xfrm>
          <a:custGeom>
            <a:avLst/>
            <a:gdLst>
              <a:gd name="connsiteX0" fmla="*/ 335280 w 1950720"/>
              <a:gd name="connsiteY0" fmla="*/ 0 h 3589020"/>
              <a:gd name="connsiteX1" fmla="*/ 464820 w 1950720"/>
              <a:gd name="connsiteY1" fmla="*/ 144780 h 3589020"/>
              <a:gd name="connsiteX2" fmla="*/ 152400 w 1950720"/>
              <a:gd name="connsiteY2" fmla="*/ 632460 h 3589020"/>
              <a:gd name="connsiteX3" fmla="*/ 38100 w 1950720"/>
              <a:gd name="connsiteY3" fmla="*/ 762000 h 3589020"/>
              <a:gd name="connsiteX4" fmla="*/ 106680 w 1950720"/>
              <a:gd name="connsiteY4" fmla="*/ 975360 h 3589020"/>
              <a:gd name="connsiteX5" fmla="*/ 0 w 1950720"/>
              <a:gd name="connsiteY5" fmla="*/ 1158240 h 3589020"/>
              <a:gd name="connsiteX6" fmla="*/ 152400 w 1950720"/>
              <a:gd name="connsiteY6" fmla="*/ 1402080 h 3589020"/>
              <a:gd name="connsiteX7" fmla="*/ 297180 w 1950720"/>
              <a:gd name="connsiteY7" fmla="*/ 1539240 h 3589020"/>
              <a:gd name="connsiteX8" fmla="*/ 152400 w 1950720"/>
              <a:gd name="connsiteY8" fmla="*/ 1790700 h 3589020"/>
              <a:gd name="connsiteX9" fmla="*/ 1943100 w 1950720"/>
              <a:gd name="connsiteY9" fmla="*/ 3368040 h 3589020"/>
              <a:gd name="connsiteX10" fmla="*/ 1950720 w 1950720"/>
              <a:gd name="connsiteY10" fmla="*/ 3589020 h 358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950720" h="3589020">
                <a:moveTo>
                  <a:pt x="335280" y="0"/>
                </a:moveTo>
                <a:lnTo>
                  <a:pt x="464820" y="144780"/>
                </a:lnTo>
                <a:lnTo>
                  <a:pt x="152400" y="632460"/>
                </a:lnTo>
                <a:lnTo>
                  <a:pt x="38100" y="762000"/>
                </a:lnTo>
                <a:lnTo>
                  <a:pt x="106680" y="975360"/>
                </a:lnTo>
                <a:lnTo>
                  <a:pt x="0" y="1158240"/>
                </a:lnTo>
                <a:lnTo>
                  <a:pt x="152400" y="1402080"/>
                </a:lnTo>
                <a:lnTo>
                  <a:pt x="297180" y="1539240"/>
                </a:lnTo>
                <a:lnTo>
                  <a:pt x="152400" y="1790700"/>
                </a:lnTo>
                <a:lnTo>
                  <a:pt x="1943100" y="3368040"/>
                </a:lnTo>
                <a:lnTo>
                  <a:pt x="1950720" y="3589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7" name="Freeform 2166"/>
          <p:cNvSpPr/>
          <p:nvPr/>
        </p:nvSpPr>
        <p:spPr>
          <a:xfrm>
            <a:off x="14174363" y="5570076"/>
            <a:ext cx="2514600" cy="1943100"/>
          </a:xfrm>
          <a:custGeom>
            <a:avLst/>
            <a:gdLst>
              <a:gd name="connsiteX0" fmla="*/ 1508760 w 2514600"/>
              <a:gd name="connsiteY0" fmla="*/ 1943100 h 1943100"/>
              <a:gd name="connsiteX1" fmla="*/ 1539240 w 2514600"/>
              <a:gd name="connsiteY1" fmla="*/ 1783080 h 1943100"/>
              <a:gd name="connsiteX2" fmla="*/ 1935480 w 2514600"/>
              <a:gd name="connsiteY2" fmla="*/ 1310640 h 1943100"/>
              <a:gd name="connsiteX3" fmla="*/ 2278380 w 2514600"/>
              <a:gd name="connsiteY3" fmla="*/ 1013460 h 1943100"/>
              <a:gd name="connsiteX4" fmla="*/ 2423160 w 2514600"/>
              <a:gd name="connsiteY4" fmla="*/ 792480 h 1943100"/>
              <a:gd name="connsiteX5" fmla="*/ 2514600 w 2514600"/>
              <a:gd name="connsiteY5" fmla="*/ 617220 h 1943100"/>
              <a:gd name="connsiteX6" fmla="*/ 2247900 w 2514600"/>
              <a:gd name="connsiteY6" fmla="*/ 381000 h 1943100"/>
              <a:gd name="connsiteX7" fmla="*/ 1851660 w 2514600"/>
              <a:gd name="connsiteY7" fmla="*/ 937260 h 1943100"/>
              <a:gd name="connsiteX8" fmla="*/ 1478280 w 2514600"/>
              <a:gd name="connsiteY8" fmla="*/ 1303020 h 1943100"/>
              <a:gd name="connsiteX9" fmla="*/ 403860 w 2514600"/>
              <a:gd name="connsiteY9" fmla="*/ 327660 h 1943100"/>
              <a:gd name="connsiteX10" fmla="*/ 0 w 2514600"/>
              <a:gd name="connsiteY10" fmla="*/ 0 h 194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14600" h="1943100">
                <a:moveTo>
                  <a:pt x="1508760" y="1943100"/>
                </a:moveTo>
                <a:lnTo>
                  <a:pt x="1539240" y="1783080"/>
                </a:lnTo>
                <a:lnTo>
                  <a:pt x="1935480" y="1310640"/>
                </a:lnTo>
                <a:lnTo>
                  <a:pt x="2278380" y="1013460"/>
                </a:lnTo>
                <a:lnTo>
                  <a:pt x="2423160" y="792480"/>
                </a:lnTo>
                <a:lnTo>
                  <a:pt x="2514600" y="617220"/>
                </a:lnTo>
                <a:lnTo>
                  <a:pt x="2247900" y="381000"/>
                </a:lnTo>
                <a:lnTo>
                  <a:pt x="1851660" y="937260"/>
                </a:lnTo>
                <a:lnTo>
                  <a:pt x="1478280" y="1303020"/>
                </a:lnTo>
                <a:lnTo>
                  <a:pt x="403860" y="32766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8" name="Freeform 2167"/>
          <p:cNvSpPr/>
          <p:nvPr/>
        </p:nvSpPr>
        <p:spPr>
          <a:xfrm>
            <a:off x="15881243" y="6286356"/>
            <a:ext cx="952500" cy="1219200"/>
          </a:xfrm>
          <a:custGeom>
            <a:avLst/>
            <a:gdLst>
              <a:gd name="connsiteX0" fmla="*/ 929640 w 952500"/>
              <a:gd name="connsiteY0" fmla="*/ 0 h 1219200"/>
              <a:gd name="connsiteX1" fmla="*/ 731520 w 952500"/>
              <a:gd name="connsiteY1" fmla="*/ 304800 h 1219200"/>
              <a:gd name="connsiteX2" fmla="*/ 548640 w 952500"/>
              <a:gd name="connsiteY2" fmla="*/ 472440 h 1219200"/>
              <a:gd name="connsiteX3" fmla="*/ 0 w 952500"/>
              <a:gd name="connsiteY3" fmla="*/ 1089660 h 1219200"/>
              <a:gd name="connsiteX4" fmla="*/ 60960 w 952500"/>
              <a:gd name="connsiteY4" fmla="*/ 1219200 h 1219200"/>
              <a:gd name="connsiteX5" fmla="*/ 419100 w 952500"/>
              <a:gd name="connsiteY5" fmla="*/ 922020 h 1219200"/>
              <a:gd name="connsiteX6" fmla="*/ 952500 w 952500"/>
              <a:gd name="connsiteY6" fmla="*/ 6477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2500" h="1219200">
                <a:moveTo>
                  <a:pt x="929640" y="0"/>
                </a:moveTo>
                <a:lnTo>
                  <a:pt x="731520" y="304800"/>
                </a:lnTo>
                <a:lnTo>
                  <a:pt x="548640" y="472440"/>
                </a:lnTo>
                <a:lnTo>
                  <a:pt x="0" y="1089660"/>
                </a:lnTo>
                <a:lnTo>
                  <a:pt x="60960" y="1219200"/>
                </a:lnTo>
                <a:lnTo>
                  <a:pt x="419100" y="922020"/>
                </a:lnTo>
                <a:lnTo>
                  <a:pt x="952500" y="647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9" name="Freeform 2168"/>
          <p:cNvSpPr/>
          <p:nvPr/>
        </p:nvSpPr>
        <p:spPr>
          <a:xfrm>
            <a:off x="16483223" y="6720696"/>
            <a:ext cx="228600" cy="251460"/>
          </a:xfrm>
          <a:custGeom>
            <a:avLst/>
            <a:gdLst>
              <a:gd name="connsiteX0" fmla="*/ 228600 w 228600"/>
              <a:gd name="connsiteY0" fmla="*/ 251460 h 251460"/>
              <a:gd name="connsiteX1" fmla="*/ 0 w 228600"/>
              <a:gd name="connsiteY1" fmla="*/ 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251460">
                <a:moveTo>
                  <a:pt x="228600" y="2514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0" name="Freeform 2169"/>
          <p:cNvSpPr/>
          <p:nvPr/>
        </p:nvSpPr>
        <p:spPr>
          <a:xfrm>
            <a:off x="16163183" y="7055976"/>
            <a:ext cx="160020" cy="129540"/>
          </a:xfrm>
          <a:custGeom>
            <a:avLst/>
            <a:gdLst>
              <a:gd name="connsiteX0" fmla="*/ 160020 w 160020"/>
              <a:gd name="connsiteY0" fmla="*/ 129540 h 129540"/>
              <a:gd name="connsiteX1" fmla="*/ 0 w 160020"/>
              <a:gd name="connsiteY1" fmla="*/ 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129540">
                <a:moveTo>
                  <a:pt x="160020" y="1295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1" name="Freeform 2170"/>
          <p:cNvSpPr/>
          <p:nvPr/>
        </p:nvSpPr>
        <p:spPr>
          <a:xfrm>
            <a:off x="16224143" y="6217776"/>
            <a:ext cx="434340" cy="320040"/>
          </a:xfrm>
          <a:custGeom>
            <a:avLst/>
            <a:gdLst>
              <a:gd name="connsiteX0" fmla="*/ 0 w 434340"/>
              <a:gd name="connsiteY0" fmla="*/ 0 h 320040"/>
              <a:gd name="connsiteX1" fmla="*/ 434340 w 434340"/>
              <a:gd name="connsiteY1" fmla="*/ 32004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34340" h="320040">
                <a:moveTo>
                  <a:pt x="0" y="0"/>
                </a:moveTo>
                <a:lnTo>
                  <a:pt x="434340" y="320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2" name="Freeform 2171"/>
          <p:cNvSpPr/>
          <p:nvPr/>
        </p:nvSpPr>
        <p:spPr>
          <a:xfrm>
            <a:off x="16056503" y="6469236"/>
            <a:ext cx="251460" cy="243840"/>
          </a:xfrm>
          <a:custGeom>
            <a:avLst/>
            <a:gdLst>
              <a:gd name="connsiteX0" fmla="*/ 0 w 251460"/>
              <a:gd name="connsiteY0" fmla="*/ 0 h 243840"/>
              <a:gd name="connsiteX1" fmla="*/ 251460 w 251460"/>
              <a:gd name="connsiteY1" fmla="*/ 243840 h 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1460" h="243840">
                <a:moveTo>
                  <a:pt x="0" y="0"/>
                </a:moveTo>
                <a:lnTo>
                  <a:pt x="251460" y="2438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3" name="Freeform 2172"/>
          <p:cNvSpPr/>
          <p:nvPr/>
        </p:nvSpPr>
        <p:spPr>
          <a:xfrm>
            <a:off x="15805043" y="6743556"/>
            <a:ext cx="266700" cy="236220"/>
          </a:xfrm>
          <a:custGeom>
            <a:avLst/>
            <a:gdLst>
              <a:gd name="connsiteX0" fmla="*/ 0 w 266700"/>
              <a:gd name="connsiteY0" fmla="*/ 0 h 236220"/>
              <a:gd name="connsiteX1" fmla="*/ 266700 w 266700"/>
              <a:gd name="connsiteY1" fmla="*/ 236220 h 23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236220">
                <a:moveTo>
                  <a:pt x="0" y="0"/>
                </a:moveTo>
                <a:lnTo>
                  <a:pt x="266700" y="236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4" name="Freeform 2173"/>
          <p:cNvSpPr/>
          <p:nvPr/>
        </p:nvSpPr>
        <p:spPr>
          <a:xfrm>
            <a:off x="15164963" y="4358496"/>
            <a:ext cx="1775460" cy="1310640"/>
          </a:xfrm>
          <a:custGeom>
            <a:avLst/>
            <a:gdLst>
              <a:gd name="connsiteX0" fmla="*/ 1775460 w 1775460"/>
              <a:gd name="connsiteY0" fmla="*/ 601980 h 1310640"/>
              <a:gd name="connsiteX1" fmla="*/ 1211580 w 1775460"/>
              <a:gd name="connsiteY1" fmla="*/ 1310640 h 1310640"/>
              <a:gd name="connsiteX2" fmla="*/ 502920 w 1775460"/>
              <a:gd name="connsiteY2" fmla="*/ 754380 h 1310640"/>
              <a:gd name="connsiteX3" fmla="*/ 594360 w 1775460"/>
              <a:gd name="connsiteY3" fmla="*/ 510540 h 1310640"/>
              <a:gd name="connsiteX4" fmla="*/ 0 w 1775460"/>
              <a:gd name="connsiteY4" fmla="*/ 0 h 1310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75460" h="1310640">
                <a:moveTo>
                  <a:pt x="1775460" y="601980"/>
                </a:moveTo>
                <a:lnTo>
                  <a:pt x="1211580" y="1310640"/>
                </a:lnTo>
                <a:lnTo>
                  <a:pt x="502920" y="754380"/>
                </a:lnTo>
                <a:lnTo>
                  <a:pt x="594360" y="51054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5" name="Freeform 2174"/>
          <p:cNvSpPr/>
          <p:nvPr/>
        </p:nvSpPr>
        <p:spPr>
          <a:xfrm>
            <a:off x="14700143" y="4968096"/>
            <a:ext cx="716280" cy="541020"/>
          </a:xfrm>
          <a:custGeom>
            <a:avLst/>
            <a:gdLst>
              <a:gd name="connsiteX0" fmla="*/ 0 w 716280"/>
              <a:gd name="connsiteY0" fmla="*/ 0 h 541020"/>
              <a:gd name="connsiteX1" fmla="*/ 716280 w 716280"/>
              <a:gd name="connsiteY1" fmla="*/ 54102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16280" h="541020">
                <a:moveTo>
                  <a:pt x="0" y="0"/>
                </a:moveTo>
                <a:lnTo>
                  <a:pt x="716280" y="541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6" name="Freeform 2175"/>
          <p:cNvSpPr/>
          <p:nvPr/>
        </p:nvSpPr>
        <p:spPr>
          <a:xfrm>
            <a:off x="14608703" y="5173836"/>
            <a:ext cx="1051560" cy="1082040"/>
          </a:xfrm>
          <a:custGeom>
            <a:avLst/>
            <a:gdLst>
              <a:gd name="connsiteX0" fmla="*/ 0 w 1051560"/>
              <a:gd name="connsiteY0" fmla="*/ 0 h 1082040"/>
              <a:gd name="connsiteX1" fmla="*/ 1051560 w 1051560"/>
              <a:gd name="connsiteY1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51560" h="1082040">
                <a:moveTo>
                  <a:pt x="0" y="0"/>
                </a:moveTo>
                <a:lnTo>
                  <a:pt x="1051560" y="1082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7" name="Freeform 2176"/>
          <p:cNvSpPr/>
          <p:nvPr/>
        </p:nvSpPr>
        <p:spPr>
          <a:xfrm>
            <a:off x="14479163" y="5471016"/>
            <a:ext cx="1196340" cy="998220"/>
          </a:xfrm>
          <a:custGeom>
            <a:avLst/>
            <a:gdLst>
              <a:gd name="connsiteX0" fmla="*/ 0 w 1196340"/>
              <a:gd name="connsiteY0" fmla="*/ 0 h 998220"/>
              <a:gd name="connsiteX1" fmla="*/ 1196340 w 1196340"/>
              <a:gd name="connsiteY1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6340" h="998220">
                <a:moveTo>
                  <a:pt x="0" y="0"/>
                </a:moveTo>
                <a:lnTo>
                  <a:pt x="1196340" y="998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8" name="Freeform 2177"/>
          <p:cNvSpPr/>
          <p:nvPr/>
        </p:nvSpPr>
        <p:spPr>
          <a:xfrm>
            <a:off x="15576443" y="5204316"/>
            <a:ext cx="784860" cy="1478280"/>
          </a:xfrm>
          <a:custGeom>
            <a:avLst/>
            <a:gdLst>
              <a:gd name="connsiteX0" fmla="*/ 0 w 784860"/>
              <a:gd name="connsiteY0" fmla="*/ 0 h 1478280"/>
              <a:gd name="connsiteX1" fmla="*/ 784860 w 784860"/>
              <a:gd name="connsiteY1" fmla="*/ 624840 h 1478280"/>
              <a:gd name="connsiteX2" fmla="*/ 106680 w 784860"/>
              <a:gd name="connsiteY2" fmla="*/ 1478280 h 147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4860" h="1478280">
                <a:moveTo>
                  <a:pt x="0" y="0"/>
                </a:moveTo>
                <a:lnTo>
                  <a:pt x="784860" y="624840"/>
                </a:lnTo>
                <a:lnTo>
                  <a:pt x="106680" y="14782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9" name="Freeform 2178"/>
          <p:cNvSpPr/>
          <p:nvPr/>
        </p:nvSpPr>
        <p:spPr>
          <a:xfrm>
            <a:off x="15119243" y="5059536"/>
            <a:ext cx="556260" cy="922020"/>
          </a:xfrm>
          <a:custGeom>
            <a:avLst/>
            <a:gdLst>
              <a:gd name="connsiteX0" fmla="*/ 0 w 556260"/>
              <a:gd name="connsiteY0" fmla="*/ 922020 h 922020"/>
              <a:gd name="connsiteX1" fmla="*/ 556260 w 556260"/>
              <a:gd name="connsiteY1" fmla="*/ 0 h 922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56260" h="922020">
                <a:moveTo>
                  <a:pt x="0" y="922020"/>
                </a:moveTo>
                <a:lnTo>
                  <a:pt x="5562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0" name="Freeform 2179"/>
          <p:cNvSpPr/>
          <p:nvPr/>
        </p:nvSpPr>
        <p:spPr>
          <a:xfrm>
            <a:off x="15599303" y="5501496"/>
            <a:ext cx="373380" cy="624840"/>
          </a:xfrm>
          <a:custGeom>
            <a:avLst/>
            <a:gdLst>
              <a:gd name="connsiteX0" fmla="*/ 0 w 373380"/>
              <a:gd name="connsiteY0" fmla="*/ 624840 h 624840"/>
              <a:gd name="connsiteX1" fmla="*/ 76200 w 373380"/>
              <a:gd name="connsiteY1" fmla="*/ 472440 h 624840"/>
              <a:gd name="connsiteX2" fmla="*/ 373380 w 373380"/>
              <a:gd name="connsiteY2" fmla="*/ 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3380" h="624840">
                <a:moveTo>
                  <a:pt x="0" y="624840"/>
                </a:moveTo>
                <a:lnTo>
                  <a:pt x="76200" y="472440"/>
                </a:lnTo>
                <a:lnTo>
                  <a:pt x="3733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1" name="Freeform 2180"/>
          <p:cNvSpPr/>
          <p:nvPr/>
        </p:nvSpPr>
        <p:spPr>
          <a:xfrm>
            <a:off x="15690743" y="5981556"/>
            <a:ext cx="327660" cy="678180"/>
          </a:xfrm>
          <a:custGeom>
            <a:avLst/>
            <a:gdLst>
              <a:gd name="connsiteX0" fmla="*/ 0 w 327660"/>
              <a:gd name="connsiteY0" fmla="*/ 0 h 678180"/>
              <a:gd name="connsiteX1" fmla="*/ 327660 w 327660"/>
              <a:gd name="connsiteY1" fmla="*/ 281940 h 678180"/>
              <a:gd name="connsiteX2" fmla="*/ 0 w 327660"/>
              <a:gd name="connsiteY2" fmla="*/ 678180 h 678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7660" h="678180">
                <a:moveTo>
                  <a:pt x="0" y="0"/>
                </a:moveTo>
                <a:lnTo>
                  <a:pt x="327660" y="281940"/>
                </a:lnTo>
                <a:lnTo>
                  <a:pt x="0" y="6781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2" name="Freeform 2181"/>
          <p:cNvSpPr/>
          <p:nvPr/>
        </p:nvSpPr>
        <p:spPr>
          <a:xfrm>
            <a:off x="15980303" y="5798676"/>
            <a:ext cx="365760" cy="449580"/>
          </a:xfrm>
          <a:custGeom>
            <a:avLst/>
            <a:gdLst>
              <a:gd name="connsiteX0" fmla="*/ 0 w 365760"/>
              <a:gd name="connsiteY0" fmla="*/ 449580 h 449580"/>
              <a:gd name="connsiteX1" fmla="*/ 365760 w 365760"/>
              <a:gd name="connsiteY1" fmla="*/ 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449580">
                <a:moveTo>
                  <a:pt x="0" y="449580"/>
                </a:moveTo>
                <a:lnTo>
                  <a:pt x="3657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3" name="Freeform 2182"/>
          <p:cNvSpPr/>
          <p:nvPr/>
        </p:nvSpPr>
        <p:spPr>
          <a:xfrm>
            <a:off x="15965063" y="5029056"/>
            <a:ext cx="640080" cy="266700"/>
          </a:xfrm>
          <a:custGeom>
            <a:avLst/>
            <a:gdLst>
              <a:gd name="connsiteX0" fmla="*/ 0 w 640080"/>
              <a:gd name="connsiteY0" fmla="*/ 266700 h 266700"/>
              <a:gd name="connsiteX1" fmla="*/ 220980 w 640080"/>
              <a:gd name="connsiteY1" fmla="*/ 15240 h 266700"/>
              <a:gd name="connsiteX2" fmla="*/ 434340 w 640080"/>
              <a:gd name="connsiteY2" fmla="*/ 251460 h 266700"/>
              <a:gd name="connsiteX3" fmla="*/ 640080 w 640080"/>
              <a:gd name="connsiteY3" fmla="*/ 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40080" h="266700">
                <a:moveTo>
                  <a:pt x="0" y="266700"/>
                </a:moveTo>
                <a:lnTo>
                  <a:pt x="220980" y="15240"/>
                </a:lnTo>
                <a:lnTo>
                  <a:pt x="434340" y="251460"/>
                </a:lnTo>
                <a:lnTo>
                  <a:pt x="6400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4" name="Freeform 2183"/>
          <p:cNvSpPr/>
          <p:nvPr/>
        </p:nvSpPr>
        <p:spPr>
          <a:xfrm>
            <a:off x="14121023" y="4571856"/>
            <a:ext cx="419100" cy="228600"/>
          </a:xfrm>
          <a:custGeom>
            <a:avLst/>
            <a:gdLst>
              <a:gd name="connsiteX0" fmla="*/ 0 w 419100"/>
              <a:gd name="connsiteY0" fmla="*/ 0 h 228600"/>
              <a:gd name="connsiteX1" fmla="*/ 419100 w 41910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9100" h="228600">
                <a:moveTo>
                  <a:pt x="0" y="0"/>
                </a:moveTo>
                <a:lnTo>
                  <a:pt x="419100" y="22860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5" name="Freeform 2184"/>
          <p:cNvSpPr/>
          <p:nvPr/>
        </p:nvSpPr>
        <p:spPr>
          <a:xfrm>
            <a:off x="13983863" y="4762356"/>
            <a:ext cx="411480" cy="228600"/>
          </a:xfrm>
          <a:custGeom>
            <a:avLst/>
            <a:gdLst>
              <a:gd name="connsiteX0" fmla="*/ 0 w 411480"/>
              <a:gd name="connsiteY0" fmla="*/ 0 h 228600"/>
              <a:gd name="connsiteX1" fmla="*/ 411480 w 41148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1480" h="228600">
                <a:moveTo>
                  <a:pt x="0" y="0"/>
                </a:moveTo>
                <a:lnTo>
                  <a:pt x="411480" y="228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6" name="Freeform 2185"/>
          <p:cNvSpPr/>
          <p:nvPr/>
        </p:nvSpPr>
        <p:spPr>
          <a:xfrm>
            <a:off x="13831463" y="5189076"/>
            <a:ext cx="289560" cy="106680"/>
          </a:xfrm>
          <a:custGeom>
            <a:avLst/>
            <a:gdLst>
              <a:gd name="connsiteX0" fmla="*/ 0 w 289560"/>
              <a:gd name="connsiteY0" fmla="*/ 0 h 106680"/>
              <a:gd name="connsiteX1" fmla="*/ 289560 w 289560"/>
              <a:gd name="connsiteY1" fmla="*/ 106680 h 10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106680">
                <a:moveTo>
                  <a:pt x="0" y="0"/>
                </a:moveTo>
                <a:lnTo>
                  <a:pt x="289560" y="106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7" name="Freeform 2186"/>
          <p:cNvSpPr/>
          <p:nvPr/>
        </p:nvSpPr>
        <p:spPr>
          <a:xfrm>
            <a:off x="13252343" y="5775816"/>
            <a:ext cx="678180" cy="190500"/>
          </a:xfrm>
          <a:custGeom>
            <a:avLst/>
            <a:gdLst>
              <a:gd name="connsiteX0" fmla="*/ 0 w 678180"/>
              <a:gd name="connsiteY0" fmla="*/ 0 h 190500"/>
              <a:gd name="connsiteX1" fmla="*/ 632460 w 678180"/>
              <a:gd name="connsiteY1" fmla="*/ 99060 h 190500"/>
              <a:gd name="connsiteX2" fmla="*/ 678180 w 678180"/>
              <a:gd name="connsiteY2" fmla="*/ 19050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180" h="190500">
                <a:moveTo>
                  <a:pt x="0" y="0"/>
                </a:moveTo>
                <a:lnTo>
                  <a:pt x="632460" y="99060"/>
                </a:lnTo>
                <a:lnTo>
                  <a:pt x="678180" y="1905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8" name="Freeform 2187"/>
          <p:cNvSpPr/>
          <p:nvPr/>
        </p:nvSpPr>
        <p:spPr>
          <a:xfrm>
            <a:off x="11575943" y="4800456"/>
            <a:ext cx="2491740" cy="2377440"/>
          </a:xfrm>
          <a:custGeom>
            <a:avLst/>
            <a:gdLst>
              <a:gd name="connsiteX0" fmla="*/ 2491740 w 2491740"/>
              <a:gd name="connsiteY0" fmla="*/ 2377440 h 2377440"/>
              <a:gd name="connsiteX1" fmla="*/ 883920 w 2491740"/>
              <a:gd name="connsiteY1" fmla="*/ 1546860 h 2377440"/>
              <a:gd name="connsiteX2" fmla="*/ 784860 w 2491740"/>
              <a:gd name="connsiteY2" fmla="*/ 1615440 h 2377440"/>
              <a:gd name="connsiteX3" fmla="*/ 0 w 2491740"/>
              <a:gd name="connsiteY3" fmla="*/ 342900 h 2377440"/>
              <a:gd name="connsiteX4" fmla="*/ 388620 w 2491740"/>
              <a:gd name="connsiteY4" fmla="*/ 0 h 2377440"/>
              <a:gd name="connsiteX5" fmla="*/ 944880 w 2491740"/>
              <a:gd name="connsiteY5" fmla="*/ 929640 h 2377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91740" h="2377440">
                <a:moveTo>
                  <a:pt x="2491740" y="2377440"/>
                </a:moveTo>
                <a:lnTo>
                  <a:pt x="883920" y="1546860"/>
                </a:lnTo>
                <a:lnTo>
                  <a:pt x="784860" y="1615440"/>
                </a:lnTo>
                <a:lnTo>
                  <a:pt x="0" y="342900"/>
                </a:lnTo>
                <a:lnTo>
                  <a:pt x="388620" y="0"/>
                </a:lnTo>
                <a:lnTo>
                  <a:pt x="944880" y="92964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9" name="Freeform 2188"/>
          <p:cNvSpPr/>
          <p:nvPr/>
        </p:nvSpPr>
        <p:spPr>
          <a:xfrm>
            <a:off x="12970403" y="6987396"/>
            <a:ext cx="731520" cy="723900"/>
          </a:xfrm>
          <a:custGeom>
            <a:avLst/>
            <a:gdLst>
              <a:gd name="connsiteX0" fmla="*/ 731520 w 731520"/>
              <a:gd name="connsiteY0" fmla="*/ 0 h 723900"/>
              <a:gd name="connsiteX1" fmla="*/ 220980 w 731520"/>
              <a:gd name="connsiteY1" fmla="*/ 723900 h 723900"/>
              <a:gd name="connsiteX2" fmla="*/ 0 w 731520"/>
              <a:gd name="connsiteY2" fmla="*/ 5715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31520" h="723900">
                <a:moveTo>
                  <a:pt x="731520" y="0"/>
                </a:moveTo>
                <a:lnTo>
                  <a:pt x="220980" y="723900"/>
                </a:lnTo>
                <a:lnTo>
                  <a:pt x="0" y="5715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0" name="Freeform 2189"/>
          <p:cNvSpPr/>
          <p:nvPr/>
        </p:nvSpPr>
        <p:spPr>
          <a:xfrm>
            <a:off x="13000883" y="7315056"/>
            <a:ext cx="762000" cy="205740"/>
          </a:xfrm>
          <a:custGeom>
            <a:avLst/>
            <a:gdLst>
              <a:gd name="connsiteX0" fmla="*/ 0 w 762000"/>
              <a:gd name="connsiteY0" fmla="*/ 0 h 205740"/>
              <a:gd name="connsiteX1" fmla="*/ 342900 w 762000"/>
              <a:gd name="connsiteY1" fmla="*/ 144780 h 205740"/>
              <a:gd name="connsiteX2" fmla="*/ 762000 w 762000"/>
              <a:gd name="connsiteY2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205740">
                <a:moveTo>
                  <a:pt x="0" y="0"/>
                </a:moveTo>
                <a:lnTo>
                  <a:pt x="342900" y="144780"/>
                </a:lnTo>
                <a:lnTo>
                  <a:pt x="76200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1" name="Freeform 2190"/>
          <p:cNvSpPr/>
          <p:nvPr/>
        </p:nvSpPr>
        <p:spPr>
          <a:xfrm>
            <a:off x="13077083" y="7162656"/>
            <a:ext cx="403860" cy="160020"/>
          </a:xfrm>
          <a:custGeom>
            <a:avLst/>
            <a:gdLst>
              <a:gd name="connsiteX0" fmla="*/ 0 w 403860"/>
              <a:gd name="connsiteY0" fmla="*/ 0 h 160020"/>
              <a:gd name="connsiteX1" fmla="*/ 403860 w 403860"/>
              <a:gd name="connsiteY1" fmla="*/ 160020 h 160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160020">
                <a:moveTo>
                  <a:pt x="0" y="0"/>
                </a:moveTo>
                <a:lnTo>
                  <a:pt x="403860" y="160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2" name="Freeform 2191"/>
          <p:cNvSpPr/>
          <p:nvPr/>
        </p:nvSpPr>
        <p:spPr>
          <a:xfrm>
            <a:off x="7918343" y="8305656"/>
            <a:ext cx="594360" cy="769620"/>
          </a:xfrm>
          <a:custGeom>
            <a:avLst/>
            <a:gdLst>
              <a:gd name="connsiteX0" fmla="*/ 0 w 594360"/>
              <a:gd name="connsiteY0" fmla="*/ 0 h 769620"/>
              <a:gd name="connsiteX1" fmla="*/ 228600 w 594360"/>
              <a:gd name="connsiteY1" fmla="*/ 190500 h 769620"/>
              <a:gd name="connsiteX2" fmla="*/ 594360 w 594360"/>
              <a:gd name="connsiteY2" fmla="*/ 76962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360" h="769620">
                <a:moveTo>
                  <a:pt x="0" y="0"/>
                </a:moveTo>
                <a:lnTo>
                  <a:pt x="228600" y="190500"/>
                </a:lnTo>
                <a:lnTo>
                  <a:pt x="594360" y="7696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3" name="Freeform 2192"/>
          <p:cNvSpPr/>
          <p:nvPr/>
        </p:nvSpPr>
        <p:spPr>
          <a:xfrm>
            <a:off x="8108843" y="7772256"/>
            <a:ext cx="777240" cy="1043940"/>
          </a:xfrm>
          <a:custGeom>
            <a:avLst/>
            <a:gdLst>
              <a:gd name="connsiteX0" fmla="*/ 0 w 777240"/>
              <a:gd name="connsiteY0" fmla="*/ 1043940 h 1043940"/>
              <a:gd name="connsiteX1" fmla="*/ 777240 w 777240"/>
              <a:gd name="connsiteY1" fmla="*/ 647700 h 1043940"/>
              <a:gd name="connsiteX2" fmla="*/ 190500 w 777240"/>
              <a:gd name="connsiteY2" fmla="*/ 0 h 1043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7240" h="1043940">
                <a:moveTo>
                  <a:pt x="0" y="1043940"/>
                </a:moveTo>
                <a:lnTo>
                  <a:pt x="777240" y="647700"/>
                </a:lnTo>
                <a:lnTo>
                  <a:pt x="19050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4" name="Freeform 2193"/>
          <p:cNvSpPr/>
          <p:nvPr/>
        </p:nvSpPr>
        <p:spPr>
          <a:xfrm>
            <a:off x="8047883" y="7901796"/>
            <a:ext cx="533400" cy="434340"/>
          </a:xfrm>
          <a:custGeom>
            <a:avLst/>
            <a:gdLst>
              <a:gd name="connsiteX0" fmla="*/ 0 w 533400"/>
              <a:gd name="connsiteY0" fmla="*/ 0 h 434340"/>
              <a:gd name="connsiteX1" fmla="*/ 533400 w 53340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0" h="434340">
                <a:moveTo>
                  <a:pt x="0" y="0"/>
                </a:moveTo>
                <a:lnTo>
                  <a:pt x="53340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5" name="Freeform 2194"/>
          <p:cNvSpPr/>
          <p:nvPr/>
        </p:nvSpPr>
        <p:spPr>
          <a:xfrm>
            <a:off x="8375543" y="7787496"/>
            <a:ext cx="312420" cy="365760"/>
          </a:xfrm>
          <a:custGeom>
            <a:avLst/>
            <a:gdLst>
              <a:gd name="connsiteX0" fmla="*/ 0 w 312420"/>
              <a:gd name="connsiteY0" fmla="*/ 365760 h 365760"/>
              <a:gd name="connsiteX1" fmla="*/ 137160 w 312420"/>
              <a:gd name="connsiteY1" fmla="*/ 160020 h 365760"/>
              <a:gd name="connsiteX2" fmla="*/ 312420 w 312420"/>
              <a:gd name="connsiteY2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2420" h="365760">
                <a:moveTo>
                  <a:pt x="0" y="365760"/>
                </a:moveTo>
                <a:lnTo>
                  <a:pt x="137160" y="160020"/>
                </a:lnTo>
                <a:lnTo>
                  <a:pt x="3124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6" name="Freeform 2195"/>
          <p:cNvSpPr/>
          <p:nvPr/>
        </p:nvSpPr>
        <p:spPr>
          <a:xfrm>
            <a:off x="8573663" y="8595216"/>
            <a:ext cx="228600" cy="342900"/>
          </a:xfrm>
          <a:custGeom>
            <a:avLst/>
            <a:gdLst>
              <a:gd name="connsiteX0" fmla="*/ 0 w 228600"/>
              <a:gd name="connsiteY0" fmla="*/ 0 h 342900"/>
              <a:gd name="connsiteX1" fmla="*/ 228600 w 228600"/>
              <a:gd name="connsiteY1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342900">
                <a:moveTo>
                  <a:pt x="0" y="0"/>
                </a:moveTo>
                <a:lnTo>
                  <a:pt x="228600" y="342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7" name="Freeform 2196"/>
          <p:cNvSpPr/>
          <p:nvPr/>
        </p:nvSpPr>
        <p:spPr>
          <a:xfrm>
            <a:off x="7598303" y="8861916"/>
            <a:ext cx="243840" cy="472440"/>
          </a:xfrm>
          <a:custGeom>
            <a:avLst/>
            <a:gdLst>
              <a:gd name="connsiteX0" fmla="*/ 0 w 243840"/>
              <a:gd name="connsiteY0" fmla="*/ 0 h 472440"/>
              <a:gd name="connsiteX1" fmla="*/ 91440 w 243840"/>
              <a:gd name="connsiteY1" fmla="*/ 68580 h 472440"/>
              <a:gd name="connsiteX2" fmla="*/ 243840 w 243840"/>
              <a:gd name="connsiteY2" fmla="*/ 47244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3840" h="472440">
                <a:moveTo>
                  <a:pt x="0" y="0"/>
                </a:moveTo>
                <a:lnTo>
                  <a:pt x="91440" y="68580"/>
                </a:lnTo>
                <a:lnTo>
                  <a:pt x="243840" y="47244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8" name="Freeform 2197"/>
          <p:cNvSpPr/>
          <p:nvPr/>
        </p:nvSpPr>
        <p:spPr>
          <a:xfrm>
            <a:off x="7049663" y="9151476"/>
            <a:ext cx="944880" cy="861060"/>
          </a:xfrm>
          <a:custGeom>
            <a:avLst/>
            <a:gdLst>
              <a:gd name="connsiteX0" fmla="*/ 0 w 944880"/>
              <a:gd name="connsiteY0" fmla="*/ 0 h 861060"/>
              <a:gd name="connsiteX1" fmla="*/ 304800 w 944880"/>
              <a:gd name="connsiteY1" fmla="*/ 502920 h 861060"/>
              <a:gd name="connsiteX2" fmla="*/ 944880 w 944880"/>
              <a:gd name="connsiteY2" fmla="*/ 861060 h 86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44880" h="861060">
                <a:moveTo>
                  <a:pt x="0" y="0"/>
                </a:moveTo>
                <a:lnTo>
                  <a:pt x="304800" y="502920"/>
                </a:lnTo>
                <a:lnTo>
                  <a:pt x="944880" y="86106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9" name="Freeform 2198"/>
          <p:cNvSpPr/>
          <p:nvPr/>
        </p:nvSpPr>
        <p:spPr>
          <a:xfrm>
            <a:off x="6325763" y="9608676"/>
            <a:ext cx="259080" cy="525780"/>
          </a:xfrm>
          <a:custGeom>
            <a:avLst/>
            <a:gdLst>
              <a:gd name="connsiteX0" fmla="*/ 0 w 259080"/>
              <a:gd name="connsiteY0" fmla="*/ 0 h 525780"/>
              <a:gd name="connsiteX1" fmla="*/ 259080 w 259080"/>
              <a:gd name="connsiteY1" fmla="*/ 52578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9080" h="525780">
                <a:moveTo>
                  <a:pt x="0" y="0"/>
                </a:moveTo>
                <a:lnTo>
                  <a:pt x="259080" y="52578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0" name="Freeform 2199"/>
          <p:cNvSpPr/>
          <p:nvPr/>
        </p:nvSpPr>
        <p:spPr>
          <a:xfrm>
            <a:off x="6097163" y="9776316"/>
            <a:ext cx="190500" cy="190500"/>
          </a:xfrm>
          <a:custGeom>
            <a:avLst/>
            <a:gdLst>
              <a:gd name="connsiteX0" fmla="*/ 0 w 190500"/>
              <a:gd name="connsiteY0" fmla="*/ 0 h 190500"/>
              <a:gd name="connsiteX1" fmla="*/ 190500 w 190500"/>
              <a:gd name="connsiteY1" fmla="*/ 19050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190500">
                <a:moveTo>
                  <a:pt x="0" y="0"/>
                </a:moveTo>
                <a:lnTo>
                  <a:pt x="190500" y="190500"/>
                </a:lnTo>
              </a:path>
            </a:pathLst>
          </a:custGeom>
          <a:noFill/>
          <a:ln w="28575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1" name="Freeform 2200"/>
          <p:cNvSpPr/>
          <p:nvPr/>
        </p:nvSpPr>
        <p:spPr>
          <a:xfrm>
            <a:off x="9510923" y="4221336"/>
            <a:ext cx="1074420" cy="3741420"/>
          </a:xfrm>
          <a:custGeom>
            <a:avLst/>
            <a:gdLst>
              <a:gd name="connsiteX0" fmla="*/ 251460 w 1074420"/>
              <a:gd name="connsiteY0" fmla="*/ 60960 h 3741420"/>
              <a:gd name="connsiteX1" fmla="*/ 868680 w 1074420"/>
              <a:gd name="connsiteY1" fmla="*/ 91440 h 3741420"/>
              <a:gd name="connsiteX2" fmla="*/ 1074420 w 1074420"/>
              <a:gd name="connsiteY2" fmla="*/ 0 h 3741420"/>
              <a:gd name="connsiteX3" fmla="*/ 906780 w 1074420"/>
              <a:gd name="connsiteY3" fmla="*/ 518160 h 3741420"/>
              <a:gd name="connsiteX4" fmla="*/ 762000 w 1074420"/>
              <a:gd name="connsiteY4" fmla="*/ 670560 h 3741420"/>
              <a:gd name="connsiteX5" fmla="*/ 716280 w 1074420"/>
              <a:gd name="connsiteY5" fmla="*/ 990600 h 3741420"/>
              <a:gd name="connsiteX6" fmla="*/ 678180 w 1074420"/>
              <a:gd name="connsiteY6" fmla="*/ 1226820 h 3741420"/>
              <a:gd name="connsiteX7" fmla="*/ 510540 w 1074420"/>
              <a:gd name="connsiteY7" fmla="*/ 1524000 h 3741420"/>
              <a:gd name="connsiteX8" fmla="*/ 434340 w 1074420"/>
              <a:gd name="connsiteY8" fmla="*/ 1920240 h 3741420"/>
              <a:gd name="connsiteX9" fmla="*/ 182880 w 1074420"/>
              <a:gd name="connsiteY9" fmla="*/ 2301240 h 3741420"/>
              <a:gd name="connsiteX10" fmla="*/ 327660 w 1074420"/>
              <a:gd name="connsiteY10" fmla="*/ 2468880 h 3741420"/>
              <a:gd name="connsiteX11" fmla="*/ 167640 w 1074420"/>
              <a:gd name="connsiteY11" fmla="*/ 2697480 h 3741420"/>
              <a:gd name="connsiteX12" fmla="*/ 205740 w 1074420"/>
              <a:gd name="connsiteY12" fmla="*/ 2804160 h 3741420"/>
              <a:gd name="connsiteX13" fmla="*/ 53340 w 1074420"/>
              <a:gd name="connsiteY13" fmla="*/ 3032760 h 3741420"/>
              <a:gd name="connsiteX14" fmla="*/ 45720 w 1074420"/>
              <a:gd name="connsiteY14" fmla="*/ 3139440 h 3741420"/>
              <a:gd name="connsiteX15" fmla="*/ 0 w 1074420"/>
              <a:gd name="connsiteY15" fmla="*/ 3467100 h 3741420"/>
              <a:gd name="connsiteX16" fmla="*/ 137160 w 1074420"/>
              <a:gd name="connsiteY16" fmla="*/ 3741420 h 3741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074420" h="3741420">
                <a:moveTo>
                  <a:pt x="251460" y="60960"/>
                </a:moveTo>
                <a:lnTo>
                  <a:pt x="868680" y="91440"/>
                </a:lnTo>
                <a:lnTo>
                  <a:pt x="1074420" y="0"/>
                </a:lnTo>
                <a:lnTo>
                  <a:pt x="906780" y="518160"/>
                </a:lnTo>
                <a:lnTo>
                  <a:pt x="762000" y="670560"/>
                </a:lnTo>
                <a:lnTo>
                  <a:pt x="716280" y="990600"/>
                </a:lnTo>
                <a:lnTo>
                  <a:pt x="678180" y="1226820"/>
                </a:lnTo>
                <a:lnTo>
                  <a:pt x="510540" y="1524000"/>
                </a:lnTo>
                <a:lnTo>
                  <a:pt x="434340" y="1920240"/>
                </a:lnTo>
                <a:lnTo>
                  <a:pt x="182880" y="2301240"/>
                </a:lnTo>
                <a:lnTo>
                  <a:pt x="327660" y="2468880"/>
                </a:lnTo>
                <a:lnTo>
                  <a:pt x="167640" y="2697480"/>
                </a:lnTo>
                <a:lnTo>
                  <a:pt x="205740" y="2804160"/>
                </a:lnTo>
                <a:lnTo>
                  <a:pt x="53340" y="3032760"/>
                </a:lnTo>
                <a:lnTo>
                  <a:pt x="45720" y="3139440"/>
                </a:lnTo>
                <a:lnTo>
                  <a:pt x="0" y="3467100"/>
                </a:lnTo>
                <a:lnTo>
                  <a:pt x="137160" y="37414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2" name="Freeform 2201"/>
          <p:cNvSpPr/>
          <p:nvPr/>
        </p:nvSpPr>
        <p:spPr>
          <a:xfrm>
            <a:off x="10006223" y="5890116"/>
            <a:ext cx="350520" cy="1866900"/>
          </a:xfrm>
          <a:custGeom>
            <a:avLst/>
            <a:gdLst>
              <a:gd name="connsiteX0" fmla="*/ 350520 w 350520"/>
              <a:gd name="connsiteY0" fmla="*/ 0 h 1866900"/>
              <a:gd name="connsiteX1" fmla="*/ 0 w 350520"/>
              <a:gd name="connsiteY1" fmla="*/ 1074420 h 1866900"/>
              <a:gd name="connsiteX2" fmla="*/ 160020 w 350520"/>
              <a:gd name="connsiteY2" fmla="*/ 1226820 h 1866900"/>
              <a:gd name="connsiteX3" fmla="*/ 106680 w 350520"/>
              <a:gd name="connsiteY3" fmla="*/ 1470660 h 1866900"/>
              <a:gd name="connsiteX4" fmla="*/ 106680 w 350520"/>
              <a:gd name="connsiteY4" fmla="*/ 1866900 h 186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0520" h="1866900">
                <a:moveTo>
                  <a:pt x="350520" y="0"/>
                </a:moveTo>
                <a:lnTo>
                  <a:pt x="0" y="1074420"/>
                </a:lnTo>
                <a:lnTo>
                  <a:pt x="160020" y="1226820"/>
                </a:lnTo>
                <a:lnTo>
                  <a:pt x="106680" y="1470660"/>
                </a:lnTo>
                <a:lnTo>
                  <a:pt x="106680" y="1866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3" name="Freeform 2202"/>
          <p:cNvSpPr/>
          <p:nvPr/>
        </p:nvSpPr>
        <p:spPr>
          <a:xfrm>
            <a:off x="9579503" y="7254096"/>
            <a:ext cx="1668780" cy="594360"/>
          </a:xfrm>
          <a:custGeom>
            <a:avLst/>
            <a:gdLst>
              <a:gd name="connsiteX0" fmla="*/ 0 w 1668780"/>
              <a:gd name="connsiteY0" fmla="*/ 0 h 594360"/>
              <a:gd name="connsiteX1" fmla="*/ 723900 w 1668780"/>
              <a:gd name="connsiteY1" fmla="*/ 160020 h 594360"/>
              <a:gd name="connsiteX2" fmla="*/ 1668780 w 1668780"/>
              <a:gd name="connsiteY2" fmla="*/ 594360 h 594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8780" h="594360">
                <a:moveTo>
                  <a:pt x="0" y="0"/>
                </a:moveTo>
                <a:lnTo>
                  <a:pt x="723900" y="160020"/>
                </a:lnTo>
                <a:lnTo>
                  <a:pt x="1668780" y="5943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4" name="Freeform 2203"/>
          <p:cNvSpPr/>
          <p:nvPr/>
        </p:nvSpPr>
        <p:spPr>
          <a:xfrm>
            <a:off x="10600583" y="5951076"/>
            <a:ext cx="502920" cy="1615440"/>
          </a:xfrm>
          <a:custGeom>
            <a:avLst/>
            <a:gdLst>
              <a:gd name="connsiteX0" fmla="*/ 502920 w 502920"/>
              <a:gd name="connsiteY0" fmla="*/ 0 h 1615440"/>
              <a:gd name="connsiteX1" fmla="*/ 266700 w 502920"/>
              <a:gd name="connsiteY1" fmla="*/ 228600 h 1615440"/>
              <a:gd name="connsiteX2" fmla="*/ 167640 w 502920"/>
              <a:gd name="connsiteY2" fmla="*/ 533400 h 1615440"/>
              <a:gd name="connsiteX3" fmla="*/ 0 w 502920"/>
              <a:gd name="connsiteY3" fmla="*/ 998220 h 1615440"/>
              <a:gd name="connsiteX4" fmla="*/ 53340 w 502920"/>
              <a:gd name="connsiteY4" fmla="*/ 1615440 h 1615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2920" h="1615440">
                <a:moveTo>
                  <a:pt x="502920" y="0"/>
                </a:moveTo>
                <a:lnTo>
                  <a:pt x="266700" y="228600"/>
                </a:lnTo>
                <a:lnTo>
                  <a:pt x="167640" y="533400"/>
                </a:lnTo>
                <a:lnTo>
                  <a:pt x="0" y="998220"/>
                </a:lnTo>
                <a:lnTo>
                  <a:pt x="53340" y="1615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5" name="Freeform 2204"/>
          <p:cNvSpPr/>
          <p:nvPr/>
        </p:nvSpPr>
        <p:spPr>
          <a:xfrm>
            <a:off x="9046103" y="5082396"/>
            <a:ext cx="3070860" cy="2781300"/>
          </a:xfrm>
          <a:custGeom>
            <a:avLst/>
            <a:gdLst>
              <a:gd name="connsiteX0" fmla="*/ 419100 w 3070860"/>
              <a:gd name="connsiteY0" fmla="*/ 0 h 2781300"/>
              <a:gd name="connsiteX1" fmla="*/ 228600 w 3070860"/>
              <a:gd name="connsiteY1" fmla="*/ 251460 h 2781300"/>
              <a:gd name="connsiteX2" fmla="*/ 259080 w 3070860"/>
              <a:gd name="connsiteY2" fmla="*/ 388620 h 2781300"/>
              <a:gd name="connsiteX3" fmla="*/ 60960 w 3070860"/>
              <a:gd name="connsiteY3" fmla="*/ 556260 h 2781300"/>
              <a:gd name="connsiteX4" fmla="*/ 0 w 3070860"/>
              <a:gd name="connsiteY4" fmla="*/ 784860 h 2781300"/>
              <a:gd name="connsiteX5" fmla="*/ 1836420 w 3070860"/>
              <a:gd name="connsiteY5" fmla="*/ 1417320 h 2781300"/>
              <a:gd name="connsiteX6" fmla="*/ 2682240 w 3070860"/>
              <a:gd name="connsiteY6" fmla="*/ 1668780 h 2781300"/>
              <a:gd name="connsiteX7" fmla="*/ 3070860 w 3070860"/>
              <a:gd name="connsiteY7" fmla="*/ 1744980 h 2781300"/>
              <a:gd name="connsiteX8" fmla="*/ 2682240 w 3070860"/>
              <a:gd name="connsiteY8" fmla="*/ 2781300 h 2781300"/>
              <a:gd name="connsiteX9" fmla="*/ 2133600 w 3070860"/>
              <a:gd name="connsiteY9" fmla="*/ 2392680 h 2781300"/>
              <a:gd name="connsiteX10" fmla="*/ 2011680 w 3070860"/>
              <a:gd name="connsiteY10" fmla="*/ 2682240 h 278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070860" h="2781300">
                <a:moveTo>
                  <a:pt x="419100" y="0"/>
                </a:moveTo>
                <a:lnTo>
                  <a:pt x="228600" y="251460"/>
                </a:lnTo>
                <a:lnTo>
                  <a:pt x="259080" y="388620"/>
                </a:lnTo>
                <a:lnTo>
                  <a:pt x="60960" y="556260"/>
                </a:lnTo>
                <a:lnTo>
                  <a:pt x="0" y="784860"/>
                </a:lnTo>
                <a:lnTo>
                  <a:pt x="1836420" y="1417320"/>
                </a:lnTo>
                <a:lnTo>
                  <a:pt x="2682240" y="1668780"/>
                </a:lnTo>
                <a:lnTo>
                  <a:pt x="3070860" y="1744980"/>
                </a:lnTo>
                <a:lnTo>
                  <a:pt x="2682240" y="2781300"/>
                </a:lnTo>
                <a:lnTo>
                  <a:pt x="2133600" y="2392680"/>
                </a:lnTo>
                <a:lnTo>
                  <a:pt x="2011680" y="2682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6" name="Freeform 2205"/>
          <p:cNvSpPr/>
          <p:nvPr/>
        </p:nvSpPr>
        <p:spPr>
          <a:xfrm>
            <a:off x="10996823" y="6728316"/>
            <a:ext cx="701040" cy="1135380"/>
          </a:xfrm>
          <a:custGeom>
            <a:avLst/>
            <a:gdLst>
              <a:gd name="connsiteX0" fmla="*/ 0 w 701040"/>
              <a:gd name="connsiteY0" fmla="*/ 1135380 h 1135380"/>
              <a:gd name="connsiteX1" fmla="*/ 289560 w 701040"/>
              <a:gd name="connsiteY1" fmla="*/ 472440 h 1135380"/>
              <a:gd name="connsiteX2" fmla="*/ 701040 w 701040"/>
              <a:gd name="connsiteY2" fmla="*/ 0 h 1135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1040" h="1135380">
                <a:moveTo>
                  <a:pt x="0" y="1135380"/>
                </a:moveTo>
                <a:lnTo>
                  <a:pt x="289560" y="472440"/>
                </a:lnTo>
                <a:lnTo>
                  <a:pt x="7010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7" name="Freeform 2206"/>
          <p:cNvSpPr/>
          <p:nvPr/>
        </p:nvSpPr>
        <p:spPr>
          <a:xfrm>
            <a:off x="10661543" y="6926436"/>
            <a:ext cx="594360" cy="289560"/>
          </a:xfrm>
          <a:custGeom>
            <a:avLst/>
            <a:gdLst>
              <a:gd name="connsiteX0" fmla="*/ 0 w 594360"/>
              <a:gd name="connsiteY0" fmla="*/ 0 h 289560"/>
              <a:gd name="connsiteX1" fmla="*/ 594360 w 59436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4360" h="289560">
                <a:moveTo>
                  <a:pt x="0" y="0"/>
                </a:moveTo>
                <a:lnTo>
                  <a:pt x="594360" y="289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8" name="Freeform 2207"/>
          <p:cNvSpPr/>
          <p:nvPr/>
        </p:nvSpPr>
        <p:spPr>
          <a:xfrm>
            <a:off x="11324483" y="7139796"/>
            <a:ext cx="541020" cy="358140"/>
          </a:xfrm>
          <a:custGeom>
            <a:avLst/>
            <a:gdLst>
              <a:gd name="connsiteX0" fmla="*/ 0 w 541020"/>
              <a:gd name="connsiteY0" fmla="*/ 0 h 358140"/>
              <a:gd name="connsiteX1" fmla="*/ 541020 w 541020"/>
              <a:gd name="connsiteY1" fmla="*/ 35814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1020" h="358140">
                <a:moveTo>
                  <a:pt x="0" y="0"/>
                </a:moveTo>
                <a:lnTo>
                  <a:pt x="541020" y="358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9" name="Freeform 2208"/>
          <p:cNvSpPr/>
          <p:nvPr/>
        </p:nvSpPr>
        <p:spPr>
          <a:xfrm>
            <a:off x="8787023" y="7124556"/>
            <a:ext cx="792480" cy="175260"/>
          </a:xfrm>
          <a:custGeom>
            <a:avLst/>
            <a:gdLst>
              <a:gd name="connsiteX0" fmla="*/ 0 w 792480"/>
              <a:gd name="connsiteY0" fmla="*/ 114300 h 175260"/>
              <a:gd name="connsiteX1" fmla="*/ 274320 w 792480"/>
              <a:gd name="connsiteY1" fmla="*/ 60960 h 175260"/>
              <a:gd name="connsiteX2" fmla="*/ 464820 w 792480"/>
              <a:gd name="connsiteY2" fmla="*/ 0 h 175260"/>
              <a:gd name="connsiteX3" fmla="*/ 792480 w 792480"/>
              <a:gd name="connsiteY3" fmla="*/ 175260 h 17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480" h="175260">
                <a:moveTo>
                  <a:pt x="0" y="114300"/>
                </a:moveTo>
                <a:lnTo>
                  <a:pt x="274320" y="60960"/>
                </a:lnTo>
                <a:lnTo>
                  <a:pt x="464820" y="0"/>
                </a:lnTo>
                <a:lnTo>
                  <a:pt x="792480" y="175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0" name="Freeform 2209"/>
          <p:cNvSpPr/>
          <p:nvPr/>
        </p:nvSpPr>
        <p:spPr>
          <a:xfrm>
            <a:off x="8703203" y="4846176"/>
            <a:ext cx="594360" cy="472440"/>
          </a:xfrm>
          <a:custGeom>
            <a:avLst/>
            <a:gdLst>
              <a:gd name="connsiteX0" fmla="*/ 594360 w 594360"/>
              <a:gd name="connsiteY0" fmla="*/ 472440 h 472440"/>
              <a:gd name="connsiteX1" fmla="*/ 106680 w 594360"/>
              <a:gd name="connsiteY1" fmla="*/ 198120 h 472440"/>
              <a:gd name="connsiteX2" fmla="*/ 0 w 594360"/>
              <a:gd name="connsiteY2" fmla="*/ 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4360" h="472440">
                <a:moveTo>
                  <a:pt x="594360" y="472440"/>
                </a:moveTo>
                <a:lnTo>
                  <a:pt x="106680" y="1981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1" name="Freeform 2210"/>
          <p:cNvSpPr/>
          <p:nvPr/>
        </p:nvSpPr>
        <p:spPr>
          <a:xfrm>
            <a:off x="8428883" y="4769976"/>
            <a:ext cx="502920" cy="723900"/>
          </a:xfrm>
          <a:custGeom>
            <a:avLst/>
            <a:gdLst>
              <a:gd name="connsiteX0" fmla="*/ 502920 w 502920"/>
              <a:gd name="connsiteY0" fmla="*/ 0 h 723900"/>
              <a:gd name="connsiteX1" fmla="*/ 0 w 50292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723900">
                <a:moveTo>
                  <a:pt x="502920" y="0"/>
                </a:moveTo>
                <a:lnTo>
                  <a:pt x="0" y="723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2" name="Freeform 2211"/>
          <p:cNvSpPr/>
          <p:nvPr/>
        </p:nvSpPr>
        <p:spPr>
          <a:xfrm>
            <a:off x="8687963" y="4975716"/>
            <a:ext cx="365760" cy="723900"/>
          </a:xfrm>
          <a:custGeom>
            <a:avLst/>
            <a:gdLst>
              <a:gd name="connsiteX0" fmla="*/ 365760 w 365760"/>
              <a:gd name="connsiteY0" fmla="*/ 0 h 723900"/>
              <a:gd name="connsiteX1" fmla="*/ 0 w 36576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723900">
                <a:moveTo>
                  <a:pt x="365760" y="0"/>
                </a:moveTo>
                <a:lnTo>
                  <a:pt x="0" y="723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3" name="Freeform 2212"/>
          <p:cNvSpPr/>
          <p:nvPr/>
        </p:nvSpPr>
        <p:spPr>
          <a:xfrm>
            <a:off x="8367923" y="5082396"/>
            <a:ext cx="647700" cy="487680"/>
          </a:xfrm>
          <a:custGeom>
            <a:avLst/>
            <a:gdLst>
              <a:gd name="connsiteX0" fmla="*/ 0 w 647700"/>
              <a:gd name="connsiteY0" fmla="*/ 0 h 487680"/>
              <a:gd name="connsiteX1" fmla="*/ 502920 w 647700"/>
              <a:gd name="connsiteY1" fmla="*/ 297180 h 487680"/>
              <a:gd name="connsiteX2" fmla="*/ 647700 w 647700"/>
              <a:gd name="connsiteY2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7700" h="487680">
                <a:moveTo>
                  <a:pt x="0" y="0"/>
                </a:moveTo>
                <a:lnTo>
                  <a:pt x="502920" y="297180"/>
                </a:lnTo>
                <a:lnTo>
                  <a:pt x="64770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4" name="Freeform 2213"/>
          <p:cNvSpPr/>
          <p:nvPr/>
        </p:nvSpPr>
        <p:spPr>
          <a:xfrm>
            <a:off x="9038483" y="7185516"/>
            <a:ext cx="60960" cy="228600"/>
          </a:xfrm>
          <a:custGeom>
            <a:avLst/>
            <a:gdLst>
              <a:gd name="connsiteX0" fmla="*/ 0 w 60960"/>
              <a:gd name="connsiteY0" fmla="*/ 0 h 228600"/>
              <a:gd name="connsiteX1" fmla="*/ 60960 w 6096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228600">
                <a:moveTo>
                  <a:pt x="0" y="0"/>
                </a:moveTo>
                <a:lnTo>
                  <a:pt x="60960" y="228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5" name="Freeform 2214"/>
          <p:cNvSpPr/>
          <p:nvPr/>
        </p:nvSpPr>
        <p:spPr>
          <a:xfrm>
            <a:off x="9518543" y="7269336"/>
            <a:ext cx="121920" cy="708660"/>
          </a:xfrm>
          <a:custGeom>
            <a:avLst/>
            <a:gdLst>
              <a:gd name="connsiteX0" fmla="*/ 45720 w 121920"/>
              <a:gd name="connsiteY0" fmla="*/ 0 h 708660"/>
              <a:gd name="connsiteX1" fmla="*/ 0 w 121920"/>
              <a:gd name="connsiteY1" fmla="*/ 441960 h 708660"/>
              <a:gd name="connsiteX2" fmla="*/ 121920 w 121920"/>
              <a:gd name="connsiteY2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708660">
                <a:moveTo>
                  <a:pt x="45720" y="0"/>
                </a:moveTo>
                <a:lnTo>
                  <a:pt x="0" y="441960"/>
                </a:lnTo>
                <a:lnTo>
                  <a:pt x="121920" y="708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6" name="Freeform 2215"/>
          <p:cNvSpPr/>
          <p:nvPr/>
        </p:nvSpPr>
        <p:spPr>
          <a:xfrm>
            <a:off x="10486283" y="7543656"/>
            <a:ext cx="121920" cy="701040"/>
          </a:xfrm>
          <a:custGeom>
            <a:avLst/>
            <a:gdLst>
              <a:gd name="connsiteX0" fmla="*/ 121920 w 121920"/>
              <a:gd name="connsiteY0" fmla="*/ 0 h 701040"/>
              <a:gd name="connsiteX1" fmla="*/ 0 w 121920"/>
              <a:gd name="connsiteY1" fmla="*/ 480060 h 701040"/>
              <a:gd name="connsiteX2" fmla="*/ 99060 w 121920"/>
              <a:gd name="connsiteY2" fmla="*/ 701040 h 70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701040">
                <a:moveTo>
                  <a:pt x="121920" y="0"/>
                </a:moveTo>
                <a:lnTo>
                  <a:pt x="0" y="480060"/>
                </a:lnTo>
                <a:lnTo>
                  <a:pt x="99060" y="701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7" name="Freeform 2216"/>
          <p:cNvSpPr/>
          <p:nvPr/>
        </p:nvSpPr>
        <p:spPr>
          <a:xfrm>
            <a:off x="11880743" y="7490316"/>
            <a:ext cx="769620" cy="594360"/>
          </a:xfrm>
          <a:custGeom>
            <a:avLst/>
            <a:gdLst>
              <a:gd name="connsiteX0" fmla="*/ 0 w 769620"/>
              <a:gd name="connsiteY0" fmla="*/ 0 h 594360"/>
              <a:gd name="connsiteX1" fmla="*/ 236220 w 769620"/>
              <a:gd name="connsiteY1" fmla="*/ 144780 h 594360"/>
              <a:gd name="connsiteX2" fmla="*/ 769620 w 769620"/>
              <a:gd name="connsiteY2" fmla="*/ 594360 h 594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9620" h="594360">
                <a:moveTo>
                  <a:pt x="0" y="0"/>
                </a:moveTo>
                <a:lnTo>
                  <a:pt x="236220" y="144780"/>
                </a:lnTo>
                <a:lnTo>
                  <a:pt x="769620" y="5943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8" name="Freeform 2217"/>
          <p:cNvSpPr/>
          <p:nvPr/>
        </p:nvSpPr>
        <p:spPr>
          <a:xfrm>
            <a:off x="12056003" y="7017876"/>
            <a:ext cx="655320" cy="571500"/>
          </a:xfrm>
          <a:custGeom>
            <a:avLst/>
            <a:gdLst>
              <a:gd name="connsiteX0" fmla="*/ 0 w 655320"/>
              <a:gd name="connsiteY0" fmla="*/ 0 h 571500"/>
              <a:gd name="connsiteX1" fmla="*/ 289560 w 655320"/>
              <a:gd name="connsiteY1" fmla="*/ 213360 h 571500"/>
              <a:gd name="connsiteX2" fmla="*/ 655320 w 65532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5320" h="571500">
                <a:moveTo>
                  <a:pt x="0" y="0"/>
                </a:moveTo>
                <a:lnTo>
                  <a:pt x="289560" y="213360"/>
                </a:lnTo>
                <a:lnTo>
                  <a:pt x="655320" y="5715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9" name="Freeform 2218"/>
          <p:cNvSpPr/>
          <p:nvPr/>
        </p:nvSpPr>
        <p:spPr>
          <a:xfrm>
            <a:off x="12223643" y="7825596"/>
            <a:ext cx="137160" cy="144780"/>
          </a:xfrm>
          <a:custGeom>
            <a:avLst/>
            <a:gdLst>
              <a:gd name="connsiteX0" fmla="*/ 0 w 137160"/>
              <a:gd name="connsiteY0" fmla="*/ 144780 h 144780"/>
              <a:gd name="connsiteX1" fmla="*/ 137160 w 137160"/>
              <a:gd name="connsiteY1" fmla="*/ 0 h 1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144780">
                <a:moveTo>
                  <a:pt x="0" y="144780"/>
                </a:moveTo>
                <a:lnTo>
                  <a:pt x="1371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0" name="Freeform 2219"/>
          <p:cNvSpPr/>
          <p:nvPr/>
        </p:nvSpPr>
        <p:spPr>
          <a:xfrm>
            <a:off x="8886083" y="5867256"/>
            <a:ext cx="182880" cy="1013460"/>
          </a:xfrm>
          <a:custGeom>
            <a:avLst/>
            <a:gdLst>
              <a:gd name="connsiteX0" fmla="*/ 160020 w 182880"/>
              <a:gd name="connsiteY0" fmla="*/ 0 h 1013460"/>
              <a:gd name="connsiteX1" fmla="*/ 68580 w 182880"/>
              <a:gd name="connsiteY1" fmla="*/ 205740 h 1013460"/>
              <a:gd name="connsiteX2" fmla="*/ 182880 w 182880"/>
              <a:gd name="connsiteY2" fmla="*/ 365760 h 1013460"/>
              <a:gd name="connsiteX3" fmla="*/ 0 w 182880"/>
              <a:gd name="connsiteY3" fmla="*/ 556260 h 1013460"/>
              <a:gd name="connsiteX4" fmla="*/ 68580 w 182880"/>
              <a:gd name="connsiteY4" fmla="*/ 739140 h 1013460"/>
              <a:gd name="connsiteX5" fmla="*/ 30480 w 182880"/>
              <a:gd name="connsiteY5" fmla="*/ 891540 h 1013460"/>
              <a:gd name="connsiteX6" fmla="*/ 144780 w 182880"/>
              <a:gd name="connsiteY6" fmla="*/ 1013460 h 1013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82880" h="1013460">
                <a:moveTo>
                  <a:pt x="160020" y="0"/>
                </a:moveTo>
                <a:lnTo>
                  <a:pt x="68580" y="205740"/>
                </a:lnTo>
                <a:lnTo>
                  <a:pt x="182880" y="365760"/>
                </a:lnTo>
                <a:lnTo>
                  <a:pt x="0" y="556260"/>
                </a:lnTo>
                <a:lnTo>
                  <a:pt x="68580" y="739140"/>
                </a:lnTo>
                <a:lnTo>
                  <a:pt x="30480" y="891540"/>
                </a:lnTo>
                <a:lnTo>
                  <a:pt x="144780" y="10134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1" name="Freeform 2220"/>
          <p:cNvSpPr/>
          <p:nvPr/>
        </p:nvSpPr>
        <p:spPr>
          <a:xfrm>
            <a:off x="9090984" y="3428856"/>
            <a:ext cx="944880" cy="1181100"/>
          </a:xfrm>
          <a:custGeom>
            <a:avLst/>
            <a:gdLst>
              <a:gd name="connsiteX0" fmla="*/ 0 w 944880"/>
              <a:gd name="connsiteY0" fmla="*/ 1181100 h 1181100"/>
              <a:gd name="connsiteX1" fmla="*/ 944880 w 944880"/>
              <a:gd name="connsiteY1" fmla="*/ 0 h 1181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44880" h="1181100">
                <a:moveTo>
                  <a:pt x="0" y="1181100"/>
                </a:moveTo>
                <a:lnTo>
                  <a:pt x="9448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2" name="Freeform 2221"/>
          <p:cNvSpPr/>
          <p:nvPr/>
        </p:nvSpPr>
        <p:spPr>
          <a:xfrm>
            <a:off x="12597023" y="3444096"/>
            <a:ext cx="1584960" cy="739140"/>
          </a:xfrm>
          <a:custGeom>
            <a:avLst/>
            <a:gdLst>
              <a:gd name="connsiteX0" fmla="*/ 0 w 1584960"/>
              <a:gd name="connsiteY0" fmla="*/ 0 h 739140"/>
              <a:gd name="connsiteX1" fmla="*/ 0 w 1584960"/>
              <a:gd name="connsiteY1" fmla="*/ 0 h 739140"/>
              <a:gd name="connsiteX2" fmla="*/ 525780 w 1584960"/>
              <a:gd name="connsiteY2" fmla="*/ 297180 h 739140"/>
              <a:gd name="connsiteX3" fmla="*/ 739140 w 1584960"/>
              <a:gd name="connsiteY3" fmla="*/ 365760 h 739140"/>
              <a:gd name="connsiteX4" fmla="*/ 1051560 w 1584960"/>
              <a:gd name="connsiteY4" fmla="*/ 434340 h 739140"/>
              <a:gd name="connsiteX5" fmla="*/ 1280160 w 1584960"/>
              <a:gd name="connsiteY5" fmla="*/ 327660 h 739140"/>
              <a:gd name="connsiteX6" fmla="*/ 1356360 w 1584960"/>
              <a:gd name="connsiteY6" fmla="*/ 441960 h 739140"/>
              <a:gd name="connsiteX7" fmla="*/ 1584960 w 1584960"/>
              <a:gd name="connsiteY7" fmla="*/ 403860 h 739140"/>
              <a:gd name="connsiteX8" fmla="*/ 1501140 w 1584960"/>
              <a:gd name="connsiteY8" fmla="*/ 73914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84960" h="739140">
                <a:moveTo>
                  <a:pt x="0" y="0"/>
                </a:moveTo>
                <a:lnTo>
                  <a:pt x="0" y="0"/>
                </a:lnTo>
                <a:lnTo>
                  <a:pt x="525780" y="297180"/>
                </a:lnTo>
                <a:lnTo>
                  <a:pt x="739140" y="365760"/>
                </a:lnTo>
                <a:lnTo>
                  <a:pt x="1051560" y="434340"/>
                </a:lnTo>
                <a:lnTo>
                  <a:pt x="1280160" y="327660"/>
                </a:lnTo>
                <a:lnTo>
                  <a:pt x="1356360" y="441960"/>
                </a:lnTo>
                <a:lnTo>
                  <a:pt x="1584960" y="403860"/>
                </a:lnTo>
                <a:lnTo>
                  <a:pt x="1501140" y="739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3" name="Freeform 2222"/>
          <p:cNvSpPr/>
          <p:nvPr/>
        </p:nvSpPr>
        <p:spPr>
          <a:xfrm>
            <a:off x="9389003" y="15864696"/>
            <a:ext cx="571500" cy="548640"/>
          </a:xfrm>
          <a:custGeom>
            <a:avLst/>
            <a:gdLst>
              <a:gd name="connsiteX0" fmla="*/ 0 w 571500"/>
              <a:gd name="connsiteY0" fmla="*/ 0 h 548640"/>
              <a:gd name="connsiteX1" fmla="*/ 289560 w 571500"/>
              <a:gd name="connsiteY1" fmla="*/ 45720 h 548640"/>
              <a:gd name="connsiteX2" fmla="*/ 419100 w 571500"/>
              <a:gd name="connsiteY2" fmla="*/ 205740 h 548640"/>
              <a:gd name="connsiteX3" fmla="*/ 381000 w 571500"/>
              <a:gd name="connsiteY3" fmla="*/ 358140 h 548640"/>
              <a:gd name="connsiteX4" fmla="*/ 571500 w 571500"/>
              <a:gd name="connsiteY4" fmla="*/ 548640 h 548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1500" h="548640">
                <a:moveTo>
                  <a:pt x="0" y="0"/>
                </a:moveTo>
                <a:lnTo>
                  <a:pt x="289560" y="45720"/>
                </a:lnTo>
                <a:lnTo>
                  <a:pt x="419100" y="205740"/>
                </a:lnTo>
                <a:lnTo>
                  <a:pt x="381000" y="358140"/>
                </a:lnTo>
                <a:lnTo>
                  <a:pt x="571500" y="5486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4" name="Freeform 2223"/>
          <p:cNvSpPr/>
          <p:nvPr/>
        </p:nvSpPr>
        <p:spPr>
          <a:xfrm>
            <a:off x="9876683" y="15498936"/>
            <a:ext cx="396240" cy="1158240"/>
          </a:xfrm>
          <a:custGeom>
            <a:avLst/>
            <a:gdLst>
              <a:gd name="connsiteX0" fmla="*/ 0 w 396240"/>
              <a:gd name="connsiteY0" fmla="*/ 0 h 1158240"/>
              <a:gd name="connsiteX1" fmla="*/ 22860 w 396240"/>
              <a:gd name="connsiteY1" fmla="*/ 472440 h 1158240"/>
              <a:gd name="connsiteX2" fmla="*/ 396240 w 396240"/>
              <a:gd name="connsiteY2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6240" h="1158240">
                <a:moveTo>
                  <a:pt x="0" y="0"/>
                </a:moveTo>
                <a:lnTo>
                  <a:pt x="22860" y="472440"/>
                </a:lnTo>
                <a:lnTo>
                  <a:pt x="396240" y="1158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5" name="Freeform 2224"/>
          <p:cNvSpPr/>
          <p:nvPr/>
        </p:nvSpPr>
        <p:spPr>
          <a:xfrm>
            <a:off x="9320423" y="15605616"/>
            <a:ext cx="876300" cy="2468880"/>
          </a:xfrm>
          <a:custGeom>
            <a:avLst/>
            <a:gdLst>
              <a:gd name="connsiteX0" fmla="*/ 807720 w 876300"/>
              <a:gd name="connsiteY0" fmla="*/ 0 h 2468880"/>
              <a:gd name="connsiteX1" fmla="*/ 807720 w 876300"/>
              <a:gd name="connsiteY1" fmla="*/ 0 h 2468880"/>
              <a:gd name="connsiteX2" fmla="*/ 815340 w 876300"/>
              <a:gd name="connsiteY2" fmla="*/ 83820 h 2468880"/>
              <a:gd name="connsiteX3" fmla="*/ 876300 w 876300"/>
              <a:gd name="connsiteY3" fmla="*/ 228600 h 2468880"/>
              <a:gd name="connsiteX4" fmla="*/ 822960 w 876300"/>
              <a:gd name="connsiteY4" fmla="*/ 281940 h 2468880"/>
              <a:gd name="connsiteX5" fmla="*/ 822960 w 876300"/>
              <a:gd name="connsiteY5" fmla="*/ 480060 h 2468880"/>
              <a:gd name="connsiteX6" fmla="*/ 746760 w 876300"/>
              <a:gd name="connsiteY6" fmla="*/ 556260 h 2468880"/>
              <a:gd name="connsiteX7" fmla="*/ 586740 w 876300"/>
              <a:gd name="connsiteY7" fmla="*/ 990600 h 2468880"/>
              <a:gd name="connsiteX8" fmla="*/ 457200 w 876300"/>
              <a:gd name="connsiteY8" fmla="*/ 1531620 h 2468880"/>
              <a:gd name="connsiteX9" fmla="*/ 198120 w 876300"/>
              <a:gd name="connsiteY9" fmla="*/ 1501140 h 2468880"/>
              <a:gd name="connsiteX10" fmla="*/ 167640 w 876300"/>
              <a:gd name="connsiteY10" fmla="*/ 1630680 h 2468880"/>
              <a:gd name="connsiteX11" fmla="*/ 243840 w 876300"/>
              <a:gd name="connsiteY11" fmla="*/ 1706880 h 2468880"/>
              <a:gd name="connsiteX12" fmla="*/ 160020 w 876300"/>
              <a:gd name="connsiteY12" fmla="*/ 1798320 h 2468880"/>
              <a:gd name="connsiteX13" fmla="*/ 0 w 876300"/>
              <a:gd name="connsiteY13" fmla="*/ 1943100 h 2468880"/>
              <a:gd name="connsiteX14" fmla="*/ 266700 w 876300"/>
              <a:gd name="connsiteY14" fmla="*/ 2468880 h 2468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6300" h="2468880">
                <a:moveTo>
                  <a:pt x="807720" y="0"/>
                </a:moveTo>
                <a:lnTo>
                  <a:pt x="807720" y="0"/>
                </a:lnTo>
                <a:cubicBezTo>
                  <a:pt x="815901" y="73629"/>
                  <a:pt x="815340" y="45579"/>
                  <a:pt x="815340" y="83820"/>
                </a:cubicBezTo>
                <a:lnTo>
                  <a:pt x="876300" y="228600"/>
                </a:lnTo>
                <a:lnTo>
                  <a:pt x="822960" y="281940"/>
                </a:lnTo>
                <a:lnTo>
                  <a:pt x="822960" y="480060"/>
                </a:lnTo>
                <a:lnTo>
                  <a:pt x="746760" y="556260"/>
                </a:lnTo>
                <a:lnTo>
                  <a:pt x="586740" y="990600"/>
                </a:lnTo>
                <a:lnTo>
                  <a:pt x="457200" y="1531620"/>
                </a:lnTo>
                <a:lnTo>
                  <a:pt x="198120" y="1501140"/>
                </a:lnTo>
                <a:lnTo>
                  <a:pt x="167640" y="1630680"/>
                </a:lnTo>
                <a:lnTo>
                  <a:pt x="243840" y="1706880"/>
                </a:lnTo>
                <a:lnTo>
                  <a:pt x="160020" y="1798320"/>
                </a:lnTo>
                <a:lnTo>
                  <a:pt x="0" y="1943100"/>
                </a:lnTo>
                <a:lnTo>
                  <a:pt x="266700" y="2468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6" name="Freeform 2225"/>
          <p:cNvSpPr/>
          <p:nvPr/>
        </p:nvSpPr>
        <p:spPr>
          <a:xfrm>
            <a:off x="9640463" y="17571576"/>
            <a:ext cx="198120" cy="457200"/>
          </a:xfrm>
          <a:custGeom>
            <a:avLst/>
            <a:gdLst>
              <a:gd name="connsiteX0" fmla="*/ 144780 w 198120"/>
              <a:gd name="connsiteY0" fmla="*/ 457200 h 457200"/>
              <a:gd name="connsiteX1" fmla="*/ 0 w 198120"/>
              <a:gd name="connsiteY1" fmla="*/ 45720 h 457200"/>
              <a:gd name="connsiteX2" fmla="*/ 198120 w 198120"/>
              <a:gd name="connsiteY2" fmla="*/ 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57200">
                <a:moveTo>
                  <a:pt x="144780" y="457200"/>
                </a:moveTo>
                <a:lnTo>
                  <a:pt x="0" y="45720"/>
                </a:lnTo>
                <a:lnTo>
                  <a:pt x="198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7" name="Freeform 2226"/>
          <p:cNvSpPr/>
          <p:nvPr/>
        </p:nvSpPr>
        <p:spPr>
          <a:xfrm>
            <a:off x="8901323" y="17556336"/>
            <a:ext cx="762000" cy="15240"/>
          </a:xfrm>
          <a:custGeom>
            <a:avLst/>
            <a:gdLst>
              <a:gd name="connsiteX0" fmla="*/ 762000 w 762000"/>
              <a:gd name="connsiteY0" fmla="*/ 15240 h 15240"/>
              <a:gd name="connsiteX1" fmla="*/ 0 w 7620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0" h="15240">
                <a:moveTo>
                  <a:pt x="762000" y="152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8" name="Freeform 2227"/>
          <p:cNvSpPr/>
          <p:nvPr/>
        </p:nvSpPr>
        <p:spPr>
          <a:xfrm>
            <a:off x="9609983" y="16550496"/>
            <a:ext cx="624840" cy="152400"/>
          </a:xfrm>
          <a:custGeom>
            <a:avLst/>
            <a:gdLst>
              <a:gd name="connsiteX0" fmla="*/ 0 w 624840"/>
              <a:gd name="connsiteY0" fmla="*/ 0 h 152400"/>
              <a:gd name="connsiteX1" fmla="*/ 624840 w 624840"/>
              <a:gd name="connsiteY1" fmla="*/ 15240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840" h="152400">
                <a:moveTo>
                  <a:pt x="0" y="0"/>
                </a:moveTo>
                <a:lnTo>
                  <a:pt x="624840" y="1524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29" name="Freeform 2228"/>
          <p:cNvSpPr/>
          <p:nvPr/>
        </p:nvSpPr>
        <p:spPr>
          <a:xfrm>
            <a:off x="9213743" y="17053416"/>
            <a:ext cx="304800" cy="91440"/>
          </a:xfrm>
          <a:custGeom>
            <a:avLst/>
            <a:gdLst>
              <a:gd name="connsiteX0" fmla="*/ 0 w 304800"/>
              <a:gd name="connsiteY0" fmla="*/ 0 h 91440"/>
              <a:gd name="connsiteX1" fmla="*/ 304800 w 30480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91440">
                <a:moveTo>
                  <a:pt x="0" y="0"/>
                </a:moveTo>
                <a:lnTo>
                  <a:pt x="304800" y="91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0" name="Freeform 2229"/>
          <p:cNvSpPr/>
          <p:nvPr/>
        </p:nvSpPr>
        <p:spPr>
          <a:xfrm>
            <a:off x="9960503" y="16992456"/>
            <a:ext cx="2827020" cy="1082040"/>
          </a:xfrm>
          <a:custGeom>
            <a:avLst/>
            <a:gdLst>
              <a:gd name="connsiteX0" fmla="*/ 0 w 2827020"/>
              <a:gd name="connsiteY0" fmla="*/ 312420 h 1082040"/>
              <a:gd name="connsiteX1" fmla="*/ 1127760 w 2827020"/>
              <a:gd name="connsiteY1" fmla="*/ 0 h 1082040"/>
              <a:gd name="connsiteX2" fmla="*/ 1790700 w 2827020"/>
              <a:gd name="connsiteY2" fmla="*/ 259080 h 1082040"/>
              <a:gd name="connsiteX3" fmla="*/ 1950720 w 2827020"/>
              <a:gd name="connsiteY3" fmla="*/ 45720 h 1082040"/>
              <a:gd name="connsiteX4" fmla="*/ 2202180 w 2827020"/>
              <a:gd name="connsiteY4" fmla="*/ 99060 h 1082040"/>
              <a:gd name="connsiteX5" fmla="*/ 2453640 w 2827020"/>
              <a:gd name="connsiteY5" fmla="*/ 739140 h 1082040"/>
              <a:gd name="connsiteX6" fmla="*/ 2827020 w 2827020"/>
              <a:gd name="connsiteY6" fmla="*/ 1082040 h 1082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27020" h="1082040">
                <a:moveTo>
                  <a:pt x="0" y="312420"/>
                </a:moveTo>
                <a:lnTo>
                  <a:pt x="1127760" y="0"/>
                </a:lnTo>
                <a:lnTo>
                  <a:pt x="1790700" y="259080"/>
                </a:lnTo>
                <a:lnTo>
                  <a:pt x="1950720" y="45720"/>
                </a:lnTo>
                <a:lnTo>
                  <a:pt x="2202180" y="99060"/>
                </a:lnTo>
                <a:lnTo>
                  <a:pt x="2453640" y="739140"/>
                </a:lnTo>
                <a:lnTo>
                  <a:pt x="2827020" y="1082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1" name="Freeform 2230"/>
          <p:cNvSpPr/>
          <p:nvPr/>
        </p:nvSpPr>
        <p:spPr>
          <a:xfrm>
            <a:off x="9899543" y="17411556"/>
            <a:ext cx="1790700" cy="685800"/>
          </a:xfrm>
          <a:custGeom>
            <a:avLst/>
            <a:gdLst>
              <a:gd name="connsiteX0" fmla="*/ 0 w 1790700"/>
              <a:gd name="connsiteY0" fmla="*/ 480060 h 685800"/>
              <a:gd name="connsiteX1" fmla="*/ 998220 w 1790700"/>
              <a:gd name="connsiteY1" fmla="*/ 213360 h 685800"/>
              <a:gd name="connsiteX2" fmla="*/ 952500 w 1790700"/>
              <a:gd name="connsiteY2" fmla="*/ 68580 h 685800"/>
              <a:gd name="connsiteX3" fmla="*/ 1196340 w 1790700"/>
              <a:gd name="connsiteY3" fmla="*/ 30480 h 685800"/>
              <a:gd name="connsiteX4" fmla="*/ 1744980 w 1790700"/>
              <a:gd name="connsiteY4" fmla="*/ 0 h 685800"/>
              <a:gd name="connsiteX5" fmla="*/ 1714500 w 1790700"/>
              <a:gd name="connsiteY5" fmla="*/ 91440 h 685800"/>
              <a:gd name="connsiteX6" fmla="*/ 1524000 w 1790700"/>
              <a:gd name="connsiteY6" fmla="*/ 137160 h 685800"/>
              <a:gd name="connsiteX7" fmla="*/ 1790700 w 1790700"/>
              <a:gd name="connsiteY7" fmla="*/ 68580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90700" h="685800">
                <a:moveTo>
                  <a:pt x="0" y="480060"/>
                </a:moveTo>
                <a:lnTo>
                  <a:pt x="998220" y="213360"/>
                </a:lnTo>
                <a:lnTo>
                  <a:pt x="952500" y="68580"/>
                </a:lnTo>
                <a:lnTo>
                  <a:pt x="1196340" y="30480"/>
                </a:lnTo>
                <a:lnTo>
                  <a:pt x="1744980" y="0"/>
                </a:lnTo>
                <a:lnTo>
                  <a:pt x="1714500" y="91440"/>
                </a:lnTo>
                <a:lnTo>
                  <a:pt x="1524000" y="137160"/>
                </a:lnTo>
                <a:lnTo>
                  <a:pt x="1790700" y="6858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2" name="Freeform 2231"/>
          <p:cNvSpPr/>
          <p:nvPr/>
        </p:nvSpPr>
        <p:spPr>
          <a:xfrm>
            <a:off x="10821563" y="17609676"/>
            <a:ext cx="99060" cy="480060"/>
          </a:xfrm>
          <a:custGeom>
            <a:avLst/>
            <a:gdLst>
              <a:gd name="connsiteX0" fmla="*/ 99060 w 99060"/>
              <a:gd name="connsiteY0" fmla="*/ 0 h 480060"/>
              <a:gd name="connsiteX1" fmla="*/ 0 w 99060"/>
              <a:gd name="connsiteY1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9060" h="480060">
                <a:moveTo>
                  <a:pt x="99060" y="0"/>
                </a:moveTo>
                <a:lnTo>
                  <a:pt x="0" y="4800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3" name="Freeform 2232"/>
          <p:cNvSpPr/>
          <p:nvPr/>
        </p:nvSpPr>
        <p:spPr>
          <a:xfrm>
            <a:off x="9861443" y="17266776"/>
            <a:ext cx="1196340" cy="304800"/>
          </a:xfrm>
          <a:custGeom>
            <a:avLst/>
            <a:gdLst>
              <a:gd name="connsiteX0" fmla="*/ 0 w 1196340"/>
              <a:gd name="connsiteY0" fmla="*/ 304800 h 304800"/>
              <a:gd name="connsiteX1" fmla="*/ 1196340 w 1196340"/>
              <a:gd name="connsiteY1" fmla="*/ 0 h 304800"/>
              <a:gd name="connsiteX2" fmla="*/ 1165860 w 1196340"/>
              <a:gd name="connsiteY2" fmla="*/ 20574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96340" h="304800">
                <a:moveTo>
                  <a:pt x="0" y="304800"/>
                </a:moveTo>
                <a:lnTo>
                  <a:pt x="1196340" y="0"/>
                </a:lnTo>
                <a:lnTo>
                  <a:pt x="1165860" y="2057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4" name="Freeform 2233"/>
          <p:cNvSpPr/>
          <p:nvPr/>
        </p:nvSpPr>
        <p:spPr>
          <a:xfrm>
            <a:off x="10044323" y="16984836"/>
            <a:ext cx="1021080" cy="289560"/>
          </a:xfrm>
          <a:custGeom>
            <a:avLst/>
            <a:gdLst>
              <a:gd name="connsiteX0" fmla="*/ 0 w 1021080"/>
              <a:gd name="connsiteY0" fmla="*/ 289560 h 289560"/>
              <a:gd name="connsiteX1" fmla="*/ 1021080 w 1021080"/>
              <a:gd name="connsiteY1" fmla="*/ 0 h 289560"/>
              <a:gd name="connsiteX2" fmla="*/ 1005840 w 1021080"/>
              <a:gd name="connsiteY2" fmla="*/ 27432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21080" h="289560">
                <a:moveTo>
                  <a:pt x="0" y="289560"/>
                </a:moveTo>
                <a:lnTo>
                  <a:pt x="1021080" y="0"/>
                </a:lnTo>
                <a:lnTo>
                  <a:pt x="1005840" y="274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5" name="Freeform 2234"/>
          <p:cNvSpPr/>
          <p:nvPr/>
        </p:nvSpPr>
        <p:spPr>
          <a:xfrm>
            <a:off x="10204343" y="16748616"/>
            <a:ext cx="632460" cy="419100"/>
          </a:xfrm>
          <a:custGeom>
            <a:avLst/>
            <a:gdLst>
              <a:gd name="connsiteX0" fmla="*/ 0 w 632460"/>
              <a:gd name="connsiteY0" fmla="*/ 121920 h 419100"/>
              <a:gd name="connsiteX1" fmla="*/ 480060 w 632460"/>
              <a:gd name="connsiteY1" fmla="*/ 0 h 419100"/>
              <a:gd name="connsiteX2" fmla="*/ 632460 w 632460"/>
              <a:gd name="connsiteY2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32460" h="419100">
                <a:moveTo>
                  <a:pt x="0" y="121920"/>
                </a:moveTo>
                <a:lnTo>
                  <a:pt x="480060" y="0"/>
                </a:lnTo>
                <a:lnTo>
                  <a:pt x="632460" y="4191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6" name="Freeform 2235"/>
          <p:cNvSpPr/>
          <p:nvPr/>
        </p:nvSpPr>
        <p:spPr>
          <a:xfrm>
            <a:off x="10440563" y="16299036"/>
            <a:ext cx="716280" cy="701040"/>
          </a:xfrm>
          <a:custGeom>
            <a:avLst/>
            <a:gdLst>
              <a:gd name="connsiteX0" fmla="*/ 0 w 716280"/>
              <a:gd name="connsiteY0" fmla="*/ 0 h 701040"/>
              <a:gd name="connsiteX1" fmla="*/ 716280 w 716280"/>
              <a:gd name="connsiteY1" fmla="*/ 335280 h 701040"/>
              <a:gd name="connsiteX2" fmla="*/ 647700 w 716280"/>
              <a:gd name="connsiteY2" fmla="*/ 701040 h 70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16280" h="701040">
                <a:moveTo>
                  <a:pt x="0" y="0"/>
                </a:moveTo>
                <a:lnTo>
                  <a:pt x="716280" y="335280"/>
                </a:lnTo>
                <a:lnTo>
                  <a:pt x="647700" y="7010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7" name="Freeform 2236"/>
          <p:cNvSpPr/>
          <p:nvPr/>
        </p:nvSpPr>
        <p:spPr>
          <a:xfrm>
            <a:off x="10829183" y="15940896"/>
            <a:ext cx="1158240" cy="1097280"/>
          </a:xfrm>
          <a:custGeom>
            <a:avLst/>
            <a:gdLst>
              <a:gd name="connsiteX0" fmla="*/ 312420 w 1158240"/>
              <a:gd name="connsiteY0" fmla="*/ 800100 h 1097280"/>
              <a:gd name="connsiteX1" fmla="*/ 1082040 w 1158240"/>
              <a:gd name="connsiteY1" fmla="*/ 1097280 h 1097280"/>
              <a:gd name="connsiteX2" fmla="*/ 1158240 w 1158240"/>
              <a:gd name="connsiteY2" fmla="*/ 716280 h 1097280"/>
              <a:gd name="connsiteX3" fmla="*/ 1036320 w 1158240"/>
              <a:gd name="connsiteY3" fmla="*/ 449580 h 1097280"/>
              <a:gd name="connsiteX4" fmla="*/ 891540 w 1158240"/>
              <a:gd name="connsiteY4" fmla="*/ 381000 h 1097280"/>
              <a:gd name="connsiteX5" fmla="*/ 0 w 1158240"/>
              <a:gd name="connsiteY5" fmla="*/ 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58240" h="1097280">
                <a:moveTo>
                  <a:pt x="312420" y="800100"/>
                </a:moveTo>
                <a:lnTo>
                  <a:pt x="1082040" y="1097280"/>
                </a:lnTo>
                <a:lnTo>
                  <a:pt x="1158240" y="716280"/>
                </a:lnTo>
                <a:lnTo>
                  <a:pt x="1036320" y="449580"/>
                </a:lnTo>
                <a:lnTo>
                  <a:pt x="891540" y="3810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8" name="Freeform 2237"/>
          <p:cNvSpPr/>
          <p:nvPr/>
        </p:nvSpPr>
        <p:spPr>
          <a:xfrm>
            <a:off x="10623443" y="15773256"/>
            <a:ext cx="609600" cy="853440"/>
          </a:xfrm>
          <a:custGeom>
            <a:avLst/>
            <a:gdLst>
              <a:gd name="connsiteX0" fmla="*/ 0 w 609600"/>
              <a:gd name="connsiteY0" fmla="*/ 0 h 853440"/>
              <a:gd name="connsiteX1" fmla="*/ 22860 w 609600"/>
              <a:gd name="connsiteY1" fmla="*/ 365760 h 853440"/>
              <a:gd name="connsiteX2" fmla="*/ 609600 w 609600"/>
              <a:gd name="connsiteY2" fmla="*/ 624840 h 853440"/>
              <a:gd name="connsiteX3" fmla="*/ 541020 w 609600"/>
              <a:gd name="connsiteY3" fmla="*/ 85344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600" h="853440">
                <a:moveTo>
                  <a:pt x="0" y="0"/>
                </a:moveTo>
                <a:lnTo>
                  <a:pt x="22860" y="365760"/>
                </a:lnTo>
                <a:lnTo>
                  <a:pt x="609600" y="624840"/>
                </a:lnTo>
                <a:lnTo>
                  <a:pt x="541020" y="8534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9" name="Freeform 2238"/>
          <p:cNvSpPr/>
          <p:nvPr/>
        </p:nvSpPr>
        <p:spPr>
          <a:xfrm>
            <a:off x="11210183" y="16154256"/>
            <a:ext cx="91440" cy="266700"/>
          </a:xfrm>
          <a:custGeom>
            <a:avLst/>
            <a:gdLst>
              <a:gd name="connsiteX0" fmla="*/ 91440 w 91440"/>
              <a:gd name="connsiteY0" fmla="*/ 0 h 266700"/>
              <a:gd name="connsiteX1" fmla="*/ 0 w 91440"/>
              <a:gd name="connsiteY1" fmla="*/ 26670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266700">
                <a:moveTo>
                  <a:pt x="91440" y="0"/>
                </a:moveTo>
                <a:lnTo>
                  <a:pt x="0" y="266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0" name="Freeform 2239"/>
          <p:cNvSpPr/>
          <p:nvPr/>
        </p:nvSpPr>
        <p:spPr>
          <a:xfrm>
            <a:off x="11385443" y="16276176"/>
            <a:ext cx="190500" cy="563880"/>
          </a:xfrm>
          <a:custGeom>
            <a:avLst/>
            <a:gdLst>
              <a:gd name="connsiteX0" fmla="*/ 190500 w 190500"/>
              <a:gd name="connsiteY0" fmla="*/ 0 h 563880"/>
              <a:gd name="connsiteX1" fmla="*/ 0 w 19050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63880">
                <a:moveTo>
                  <a:pt x="190500" y="0"/>
                </a:moveTo>
                <a:lnTo>
                  <a:pt x="0" y="563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2" name="Freeform 2241"/>
          <p:cNvSpPr/>
          <p:nvPr/>
        </p:nvSpPr>
        <p:spPr>
          <a:xfrm>
            <a:off x="11629283" y="16367616"/>
            <a:ext cx="190500" cy="556260"/>
          </a:xfrm>
          <a:custGeom>
            <a:avLst/>
            <a:gdLst>
              <a:gd name="connsiteX0" fmla="*/ 190500 w 190500"/>
              <a:gd name="connsiteY0" fmla="*/ 0 h 556260"/>
              <a:gd name="connsiteX1" fmla="*/ 0 w 190500"/>
              <a:gd name="connsiteY1" fmla="*/ 55626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556260">
                <a:moveTo>
                  <a:pt x="190500" y="0"/>
                </a:moveTo>
                <a:lnTo>
                  <a:pt x="0" y="556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3" name="Freeform 2242"/>
          <p:cNvSpPr/>
          <p:nvPr/>
        </p:nvSpPr>
        <p:spPr>
          <a:xfrm>
            <a:off x="11911223" y="16878156"/>
            <a:ext cx="1325880" cy="1219200"/>
          </a:xfrm>
          <a:custGeom>
            <a:avLst/>
            <a:gdLst>
              <a:gd name="connsiteX0" fmla="*/ 0 w 1325880"/>
              <a:gd name="connsiteY0" fmla="*/ 68580 h 1219200"/>
              <a:gd name="connsiteX1" fmla="*/ 259080 w 1325880"/>
              <a:gd name="connsiteY1" fmla="*/ 0 h 1219200"/>
              <a:gd name="connsiteX2" fmla="*/ 1325880 w 1325880"/>
              <a:gd name="connsiteY2" fmla="*/ 1219200 h 1219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25880" h="1219200">
                <a:moveTo>
                  <a:pt x="0" y="68580"/>
                </a:moveTo>
                <a:lnTo>
                  <a:pt x="259080" y="0"/>
                </a:lnTo>
                <a:lnTo>
                  <a:pt x="1325880" y="1219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4" name="Freeform 2243"/>
          <p:cNvSpPr/>
          <p:nvPr/>
        </p:nvSpPr>
        <p:spPr>
          <a:xfrm>
            <a:off x="13099943" y="17693496"/>
            <a:ext cx="2423160" cy="365760"/>
          </a:xfrm>
          <a:custGeom>
            <a:avLst/>
            <a:gdLst>
              <a:gd name="connsiteX0" fmla="*/ 0 w 2423160"/>
              <a:gd name="connsiteY0" fmla="*/ 205740 h 365760"/>
              <a:gd name="connsiteX1" fmla="*/ 144780 w 2423160"/>
              <a:gd name="connsiteY1" fmla="*/ 0 h 365760"/>
              <a:gd name="connsiteX2" fmla="*/ 160020 w 2423160"/>
              <a:gd name="connsiteY2" fmla="*/ 76200 h 365760"/>
              <a:gd name="connsiteX3" fmla="*/ 2423160 w 2423160"/>
              <a:gd name="connsiteY3" fmla="*/ 36576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23160" h="365760">
                <a:moveTo>
                  <a:pt x="0" y="205740"/>
                </a:moveTo>
                <a:lnTo>
                  <a:pt x="144780" y="0"/>
                </a:lnTo>
                <a:lnTo>
                  <a:pt x="160020" y="76200"/>
                </a:lnTo>
                <a:lnTo>
                  <a:pt x="2423160" y="3657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5" name="Freeform 2244"/>
          <p:cNvSpPr/>
          <p:nvPr/>
        </p:nvSpPr>
        <p:spPr>
          <a:xfrm>
            <a:off x="13610483" y="17693496"/>
            <a:ext cx="76200" cy="396240"/>
          </a:xfrm>
          <a:custGeom>
            <a:avLst/>
            <a:gdLst>
              <a:gd name="connsiteX0" fmla="*/ 0 w 76200"/>
              <a:gd name="connsiteY0" fmla="*/ 0 h 396240"/>
              <a:gd name="connsiteX1" fmla="*/ 76200 w 76200"/>
              <a:gd name="connsiteY1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0" h="396240">
                <a:moveTo>
                  <a:pt x="0" y="0"/>
                </a:moveTo>
                <a:lnTo>
                  <a:pt x="76200" y="396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6" name="Freeform 2245"/>
          <p:cNvSpPr/>
          <p:nvPr/>
        </p:nvSpPr>
        <p:spPr>
          <a:xfrm>
            <a:off x="13206623" y="17586816"/>
            <a:ext cx="160020" cy="487680"/>
          </a:xfrm>
          <a:custGeom>
            <a:avLst/>
            <a:gdLst>
              <a:gd name="connsiteX0" fmla="*/ 0 w 160020"/>
              <a:gd name="connsiteY0" fmla="*/ 0 h 487680"/>
              <a:gd name="connsiteX1" fmla="*/ 160020 w 16002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487680">
                <a:moveTo>
                  <a:pt x="0" y="0"/>
                </a:moveTo>
                <a:lnTo>
                  <a:pt x="160020" y="487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7" name="Freeform 2246"/>
          <p:cNvSpPr/>
          <p:nvPr/>
        </p:nvSpPr>
        <p:spPr>
          <a:xfrm>
            <a:off x="12680843" y="17205816"/>
            <a:ext cx="769620" cy="403860"/>
          </a:xfrm>
          <a:custGeom>
            <a:avLst/>
            <a:gdLst>
              <a:gd name="connsiteX0" fmla="*/ 0 w 769620"/>
              <a:gd name="connsiteY0" fmla="*/ 251460 h 403860"/>
              <a:gd name="connsiteX1" fmla="*/ 548640 w 769620"/>
              <a:gd name="connsiteY1" fmla="*/ 0 h 403860"/>
              <a:gd name="connsiteX2" fmla="*/ 769620 w 769620"/>
              <a:gd name="connsiteY2" fmla="*/ 190500 h 403860"/>
              <a:gd name="connsiteX3" fmla="*/ 541020 w 769620"/>
              <a:gd name="connsiteY3" fmla="*/ 40386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9620" h="403860">
                <a:moveTo>
                  <a:pt x="0" y="251460"/>
                </a:moveTo>
                <a:lnTo>
                  <a:pt x="548640" y="0"/>
                </a:lnTo>
                <a:lnTo>
                  <a:pt x="769620" y="190500"/>
                </a:lnTo>
                <a:lnTo>
                  <a:pt x="541020" y="403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8" name="Freeform 2247"/>
          <p:cNvSpPr/>
          <p:nvPr/>
        </p:nvSpPr>
        <p:spPr>
          <a:xfrm>
            <a:off x="13122803" y="16474296"/>
            <a:ext cx="175260" cy="731520"/>
          </a:xfrm>
          <a:custGeom>
            <a:avLst/>
            <a:gdLst>
              <a:gd name="connsiteX0" fmla="*/ 106680 w 175260"/>
              <a:gd name="connsiteY0" fmla="*/ 731520 h 731520"/>
              <a:gd name="connsiteX1" fmla="*/ 175260 w 175260"/>
              <a:gd name="connsiteY1" fmla="*/ 0 h 731520"/>
              <a:gd name="connsiteX2" fmla="*/ 0 w 175260"/>
              <a:gd name="connsiteY2" fmla="*/ 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5260" h="731520">
                <a:moveTo>
                  <a:pt x="106680" y="731520"/>
                </a:moveTo>
                <a:lnTo>
                  <a:pt x="175260" y="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9" name="Freeform 2248"/>
          <p:cNvSpPr/>
          <p:nvPr/>
        </p:nvSpPr>
        <p:spPr>
          <a:xfrm>
            <a:off x="13275203" y="16489536"/>
            <a:ext cx="548640" cy="220980"/>
          </a:xfrm>
          <a:custGeom>
            <a:avLst/>
            <a:gdLst>
              <a:gd name="connsiteX0" fmla="*/ 0 w 548640"/>
              <a:gd name="connsiteY0" fmla="*/ 220980 h 220980"/>
              <a:gd name="connsiteX1" fmla="*/ 548640 w 548640"/>
              <a:gd name="connsiteY1" fmla="*/ 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8640" h="220980">
                <a:moveTo>
                  <a:pt x="0" y="220980"/>
                </a:moveTo>
                <a:lnTo>
                  <a:pt x="5486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0" name="Freeform 2249"/>
          <p:cNvSpPr/>
          <p:nvPr/>
        </p:nvSpPr>
        <p:spPr>
          <a:xfrm>
            <a:off x="25276703" y="13578696"/>
            <a:ext cx="609600" cy="4511040"/>
          </a:xfrm>
          <a:custGeom>
            <a:avLst/>
            <a:gdLst>
              <a:gd name="connsiteX0" fmla="*/ 594360 w 609600"/>
              <a:gd name="connsiteY0" fmla="*/ 0 h 4511040"/>
              <a:gd name="connsiteX1" fmla="*/ 609600 w 609600"/>
              <a:gd name="connsiteY1" fmla="*/ 205740 h 4511040"/>
              <a:gd name="connsiteX2" fmla="*/ 449580 w 609600"/>
              <a:gd name="connsiteY2" fmla="*/ 373380 h 4511040"/>
              <a:gd name="connsiteX3" fmla="*/ 396240 w 609600"/>
              <a:gd name="connsiteY3" fmla="*/ 586740 h 4511040"/>
              <a:gd name="connsiteX4" fmla="*/ 320040 w 609600"/>
              <a:gd name="connsiteY4" fmla="*/ 1051560 h 4511040"/>
              <a:gd name="connsiteX5" fmla="*/ 220980 w 609600"/>
              <a:gd name="connsiteY5" fmla="*/ 1653540 h 4511040"/>
              <a:gd name="connsiteX6" fmla="*/ 312420 w 609600"/>
              <a:gd name="connsiteY6" fmla="*/ 1836420 h 4511040"/>
              <a:gd name="connsiteX7" fmla="*/ 403860 w 609600"/>
              <a:gd name="connsiteY7" fmla="*/ 2278380 h 4511040"/>
              <a:gd name="connsiteX8" fmla="*/ 274320 w 609600"/>
              <a:gd name="connsiteY8" fmla="*/ 2758440 h 4511040"/>
              <a:gd name="connsiteX9" fmla="*/ 99060 w 609600"/>
              <a:gd name="connsiteY9" fmla="*/ 3101340 h 4511040"/>
              <a:gd name="connsiteX10" fmla="*/ 198120 w 609600"/>
              <a:gd name="connsiteY10" fmla="*/ 3451860 h 4511040"/>
              <a:gd name="connsiteX11" fmla="*/ 472440 w 609600"/>
              <a:gd name="connsiteY11" fmla="*/ 4008120 h 4511040"/>
              <a:gd name="connsiteX12" fmla="*/ 487680 w 609600"/>
              <a:gd name="connsiteY12" fmla="*/ 4366260 h 4511040"/>
              <a:gd name="connsiteX13" fmla="*/ 563880 w 609600"/>
              <a:gd name="connsiteY13" fmla="*/ 4503420 h 4511040"/>
              <a:gd name="connsiteX14" fmla="*/ 312420 w 609600"/>
              <a:gd name="connsiteY14" fmla="*/ 4511040 h 4511040"/>
              <a:gd name="connsiteX15" fmla="*/ 327660 w 609600"/>
              <a:gd name="connsiteY15" fmla="*/ 4290060 h 4511040"/>
              <a:gd name="connsiteX16" fmla="*/ 342900 w 609600"/>
              <a:gd name="connsiteY16" fmla="*/ 4030980 h 4511040"/>
              <a:gd name="connsiteX17" fmla="*/ 175260 w 609600"/>
              <a:gd name="connsiteY17" fmla="*/ 3672840 h 4511040"/>
              <a:gd name="connsiteX18" fmla="*/ 160020 w 609600"/>
              <a:gd name="connsiteY18" fmla="*/ 3550920 h 4511040"/>
              <a:gd name="connsiteX19" fmla="*/ 60960 w 609600"/>
              <a:gd name="connsiteY19" fmla="*/ 3413760 h 4511040"/>
              <a:gd name="connsiteX20" fmla="*/ 30480 w 609600"/>
              <a:gd name="connsiteY20" fmla="*/ 3215640 h 4511040"/>
              <a:gd name="connsiteX21" fmla="*/ 0 w 609600"/>
              <a:gd name="connsiteY21" fmla="*/ 2941320 h 4511040"/>
              <a:gd name="connsiteX22" fmla="*/ 106680 w 609600"/>
              <a:gd name="connsiteY22" fmla="*/ 2606040 h 4511040"/>
              <a:gd name="connsiteX23" fmla="*/ 213360 w 609600"/>
              <a:gd name="connsiteY23" fmla="*/ 2468880 h 4511040"/>
              <a:gd name="connsiteX24" fmla="*/ 220980 w 609600"/>
              <a:gd name="connsiteY24" fmla="*/ 2377440 h 4511040"/>
              <a:gd name="connsiteX25" fmla="*/ 289560 w 609600"/>
              <a:gd name="connsiteY25" fmla="*/ 2255520 h 4511040"/>
              <a:gd name="connsiteX26" fmla="*/ 236220 w 609600"/>
              <a:gd name="connsiteY26" fmla="*/ 1821180 h 4511040"/>
              <a:gd name="connsiteX27" fmla="*/ 152400 w 609600"/>
              <a:gd name="connsiteY27" fmla="*/ 1805940 h 4511040"/>
              <a:gd name="connsiteX28" fmla="*/ 167640 w 609600"/>
              <a:gd name="connsiteY28" fmla="*/ 1965960 h 4511040"/>
              <a:gd name="connsiteX29" fmla="*/ 190500 w 609600"/>
              <a:gd name="connsiteY29" fmla="*/ 2133600 h 4511040"/>
              <a:gd name="connsiteX30" fmla="*/ 121920 w 609600"/>
              <a:gd name="connsiteY30" fmla="*/ 2118360 h 4511040"/>
              <a:gd name="connsiteX31" fmla="*/ 68580 w 609600"/>
              <a:gd name="connsiteY31" fmla="*/ 1836420 h 4511040"/>
              <a:gd name="connsiteX32" fmla="*/ 60960 w 609600"/>
              <a:gd name="connsiteY32" fmla="*/ 1493520 h 4511040"/>
              <a:gd name="connsiteX33" fmla="*/ 121920 w 609600"/>
              <a:gd name="connsiteY33" fmla="*/ 1188720 h 4511040"/>
              <a:gd name="connsiteX34" fmla="*/ 205740 w 609600"/>
              <a:gd name="connsiteY34" fmla="*/ 899160 h 4511040"/>
              <a:gd name="connsiteX35" fmla="*/ 236220 w 609600"/>
              <a:gd name="connsiteY35" fmla="*/ 541020 h 4511040"/>
              <a:gd name="connsiteX36" fmla="*/ 396240 w 609600"/>
              <a:gd name="connsiteY36" fmla="*/ 243840 h 4511040"/>
              <a:gd name="connsiteX37" fmla="*/ 518160 w 609600"/>
              <a:gd name="connsiteY37" fmla="*/ 76200 h 4511040"/>
              <a:gd name="connsiteX38" fmla="*/ 594360 w 609600"/>
              <a:gd name="connsiteY38" fmla="*/ 0 h 451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609600" h="4511040">
                <a:moveTo>
                  <a:pt x="594360" y="0"/>
                </a:moveTo>
                <a:lnTo>
                  <a:pt x="609600" y="205740"/>
                </a:lnTo>
                <a:lnTo>
                  <a:pt x="449580" y="373380"/>
                </a:lnTo>
                <a:lnTo>
                  <a:pt x="396240" y="586740"/>
                </a:lnTo>
                <a:lnTo>
                  <a:pt x="320040" y="1051560"/>
                </a:lnTo>
                <a:lnTo>
                  <a:pt x="220980" y="1653540"/>
                </a:lnTo>
                <a:lnTo>
                  <a:pt x="312420" y="1836420"/>
                </a:lnTo>
                <a:lnTo>
                  <a:pt x="403860" y="2278380"/>
                </a:lnTo>
                <a:lnTo>
                  <a:pt x="274320" y="2758440"/>
                </a:lnTo>
                <a:lnTo>
                  <a:pt x="99060" y="3101340"/>
                </a:lnTo>
                <a:lnTo>
                  <a:pt x="198120" y="3451860"/>
                </a:lnTo>
                <a:lnTo>
                  <a:pt x="472440" y="4008120"/>
                </a:lnTo>
                <a:lnTo>
                  <a:pt x="487680" y="4366260"/>
                </a:lnTo>
                <a:lnTo>
                  <a:pt x="563880" y="4503420"/>
                </a:lnTo>
                <a:lnTo>
                  <a:pt x="312420" y="4511040"/>
                </a:lnTo>
                <a:lnTo>
                  <a:pt x="327660" y="4290060"/>
                </a:lnTo>
                <a:lnTo>
                  <a:pt x="342900" y="4030980"/>
                </a:lnTo>
                <a:lnTo>
                  <a:pt x="175260" y="3672840"/>
                </a:lnTo>
                <a:lnTo>
                  <a:pt x="160020" y="3550920"/>
                </a:lnTo>
                <a:lnTo>
                  <a:pt x="60960" y="3413760"/>
                </a:lnTo>
                <a:lnTo>
                  <a:pt x="30480" y="3215640"/>
                </a:lnTo>
                <a:lnTo>
                  <a:pt x="0" y="2941320"/>
                </a:lnTo>
                <a:lnTo>
                  <a:pt x="106680" y="2606040"/>
                </a:lnTo>
                <a:lnTo>
                  <a:pt x="213360" y="2468880"/>
                </a:lnTo>
                <a:lnTo>
                  <a:pt x="220980" y="2377440"/>
                </a:lnTo>
                <a:lnTo>
                  <a:pt x="289560" y="2255520"/>
                </a:lnTo>
                <a:lnTo>
                  <a:pt x="236220" y="1821180"/>
                </a:lnTo>
                <a:lnTo>
                  <a:pt x="152400" y="1805940"/>
                </a:lnTo>
                <a:lnTo>
                  <a:pt x="167640" y="1965960"/>
                </a:lnTo>
                <a:lnTo>
                  <a:pt x="190500" y="2133600"/>
                </a:lnTo>
                <a:lnTo>
                  <a:pt x="121920" y="2118360"/>
                </a:lnTo>
                <a:lnTo>
                  <a:pt x="68580" y="1836420"/>
                </a:lnTo>
                <a:lnTo>
                  <a:pt x="60960" y="1493520"/>
                </a:lnTo>
                <a:lnTo>
                  <a:pt x="121920" y="1188720"/>
                </a:lnTo>
                <a:lnTo>
                  <a:pt x="205740" y="899160"/>
                </a:lnTo>
                <a:lnTo>
                  <a:pt x="236220" y="541020"/>
                </a:lnTo>
                <a:lnTo>
                  <a:pt x="396240" y="243840"/>
                </a:lnTo>
                <a:lnTo>
                  <a:pt x="518160" y="76200"/>
                </a:lnTo>
                <a:lnTo>
                  <a:pt x="594360" y="0"/>
                </a:lnTo>
                <a:close/>
              </a:path>
            </a:pathLst>
          </a:custGeom>
          <a:ln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1" name="Freeform 2250"/>
          <p:cNvSpPr/>
          <p:nvPr/>
        </p:nvSpPr>
        <p:spPr>
          <a:xfrm>
            <a:off x="25535783" y="14462616"/>
            <a:ext cx="312420" cy="3108960"/>
          </a:xfrm>
          <a:custGeom>
            <a:avLst/>
            <a:gdLst>
              <a:gd name="connsiteX0" fmla="*/ 312420 w 312420"/>
              <a:gd name="connsiteY0" fmla="*/ 0 h 3108960"/>
              <a:gd name="connsiteX1" fmla="*/ 76200 w 312420"/>
              <a:gd name="connsiteY1" fmla="*/ 243840 h 3108960"/>
              <a:gd name="connsiteX2" fmla="*/ 76200 w 312420"/>
              <a:gd name="connsiteY2" fmla="*/ 518160 h 3108960"/>
              <a:gd name="connsiteX3" fmla="*/ 0 w 312420"/>
              <a:gd name="connsiteY3" fmla="*/ 655320 h 3108960"/>
              <a:gd name="connsiteX4" fmla="*/ 220980 w 312420"/>
              <a:gd name="connsiteY4" fmla="*/ 944880 h 3108960"/>
              <a:gd name="connsiteX5" fmla="*/ 259080 w 312420"/>
              <a:gd name="connsiteY5" fmla="*/ 1600200 h 3108960"/>
              <a:gd name="connsiteX6" fmla="*/ 38100 w 312420"/>
              <a:gd name="connsiteY6" fmla="*/ 2339340 h 3108960"/>
              <a:gd name="connsiteX7" fmla="*/ 213360 w 312420"/>
              <a:gd name="connsiteY7" fmla="*/ 3108960 h 310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12420" h="3108960">
                <a:moveTo>
                  <a:pt x="312420" y="0"/>
                </a:moveTo>
                <a:lnTo>
                  <a:pt x="76200" y="243840"/>
                </a:lnTo>
                <a:lnTo>
                  <a:pt x="76200" y="518160"/>
                </a:lnTo>
                <a:lnTo>
                  <a:pt x="0" y="655320"/>
                </a:lnTo>
                <a:lnTo>
                  <a:pt x="220980" y="944880"/>
                </a:lnTo>
                <a:lnTo>
                  <a:pt x="259080" y="1600200"/>
                </a:lnTo>
                <a:lnTo>
                  <a:pt x="38100" y="2339340"/>
                </a:lnTo>
                <a:lnTo>
                  <a:pt x="213360" y="31089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2" name="Freeform 2251"/>
          <p:cNvSpPr/>
          <p:nvPr/>
        </p:nvSpPr>
        <p:spPr>
          <a:xfrm>
            <a:off x="25642463" y="17205816"/>
            <a:ext cx="266700" cy="15240"/>
          </a:xfrm>
          <a:custGeom>
            <a:avLst/>
            <a:gdLst>
              <a:gd name="connsiteX0" fmla="*/ 0 w 266700"/>
              <a:gd name="connsiteY0" fmla="*/ 15240 h 15240"/>
              <a:gd name="connsiteX1" fmla="*/ 266700 w 26670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15240">
                <a:moveTo>
                  <a:pt x="0" y="15240"/>
                </a:moveTo>
                <a:lnTo>
                  <a:pt x="26670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3" name="Freeform 2252"/>
          <p:cNvSpPr/>
          <p:nvPr/>
        </p:nvSpPr>
        <p:spPr>
          <a:xfrm>
            <a:off x="25772003" y="15361776"/>
            <a:ext cx="137160" cy="53340"/>
          </a:xfrm>
          <a:custGeom>
            <a:avLst/>
            <a:gdLst>
              <a:gd name="connsiteX0" fmla="*/ 0 w 137160"/>
              <a:gd name="connsiteY0" fmla="*/ 53340 h 53340"/>
              <a:gd name="connsiteX1" fmla="*/ 137160 w 137160"/>
              <a:gd name="connsiteY1" fmla="*/ 0 h 5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53340">
                <a:moveTo>
                  <a:pt x="0" y="53340"/>
                </a:moveTo>
                <a:lnTo>
                  <a:pt x="1371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4" name="Freeform 2253"/>
          <p:cNvSpPr/>
          <p:nvPr/>
        </p:nvSpPr>
        <p:spPr>
          <a:xfrm>
            <a:off x="25772003" y="15918036"/>
            <a:ext cx="144780" cy="15240"/>
          </a:xfrm>
          <a:custGeom>
            <a:avLst/>
            <a:gdLst>
              <a:gd name="connsiteX0" fmla="*/ 0 w 144780"/>
              <a:gd name="connsiteY0" fmla="*/ 15240 h 15240"/>
              <a:gd name="connsiteX1" fmla="*/ 144780 w 14478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4780" h="15240">
                <a:moveTo>
                  <a:pt x="0" y="15240"/>
                </a:moveTo>
                <a:lnTo>
                  <a:pt x="1447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5" name="Freeform 2254"/>
          <p:cNvSpPr/>
          <p:nvPr/>
        </p:nvSpPr>
        <p:spPr>
          <a:xfrm>
            <a:off x="24446123" y="14675976"/>
            <a:ext cx="822960" cy="3406140"/>
          </a:xfrm>
          <a:custGeom>
            <a:avLst/>
            <a:gdLst>
              <a:gd name="connsiteX0" fmla="*/ 220980 w 822960"/>
              <a:gd name="connsiteY0" fmla="*/ 701040 h 3406140"/>
              <a:gd name="connsiteX1" fmla="*/ 320040 w 822960"/>
              <a:gd name="connsiteY1" fmla="*/ 114300 h 3406140"/>
              <a:gd name="connsiteX2" fmla="*/ 548640 w 822960"/>
              <a:gd name="connsiteY2" fmla="*/ 175260 h 3406140"/>
              <a:gd name="connsiteX3" fmla="*/ 800100 w 822960"/>
              <a:gd name="connsiteY3" fmla="*/ 0 h 3406140"/>
              <a:gd name="connsiteX4" fmla="*/ 822960 w 822960"/>
              <a:gd name="connsiteY4" fmla="*/ 1188720 h 3406140"/>
              <a:gd name="connsiteX5" fmla="*/ 541020 w 822960"/>
              <a:gd name="connsiteY5" fmla="*/ 1668780 h 3406140"/>
              <a:gd name="connsiteX6" fmla="*/ 297180 w 822960"/>
              <a:gd name="connsiteY6" fmla="*/ 2156460 h 3406140"/>
              <a:gd name="connsiteX7" fmla="*/ 129540 w 822960"/>
              <a:gd name="connsiteY7" fmla="*/ 2712720 h 3406140"/>
              <a:gd name="connsiteX8" fmla="*/ 0 w 822960"/>
              <a:gd name="connsiteY8" fmla="*/ 2910840 h 3406140"/>
              <a:gd name="connsiteX9" fmla="*/ 53340 w 822960"/>
              <a:gd name="connsiteY9" fmla="*/ 3406140 h 3406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22960" h="3406140">
                <a:moveTo>
                  <a:pt x="220980" y="701040"/>
                </a:moveTo>
                <a:lnTo>
                  <a:pt x="320040" y="114300"/>
                </a:lnTo>
                <a:lnTo>
                  <a:pt x="548640" y="175260"/>
                </a:lnTo>
                <a:lnTo>
                  <a:pt x="800100" y="0"/>
                </a:lnTo>
                <a:lnTo>
                  <a:pt x="822960" y="1188720"/>
                </a:lnTo>
                <a:lnTo>
                  <a:pt x="541020" y="1668780"/>
                </a:lnTo>
                <a:lnTo>
                  <a:pt x="297180" y="2156460"/>
                </a:lnTo>
                <a:lnTo>
                  <a:pt x="129540" y="2712720"/>
                </a:lnTo>
                <a:lnTo>
                  <a:pt x="0" y="2910840"/>
                </a:lnTo>
                <a:lnTo>
                  <a:pt x="53340" y="34061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6" name="Freeform 2255"/>
          <p:cNvSpPr/>
          <p:nvPr/>
        </p:nvSpPr>
        <p:spPr>
          <a:xfrm>
            <a:off x="24278483" y="17228676"/>
            <a:ext cx="358140" cy="396240"/>
          </a:xfrm>
          <a:custGeom>
            <a:avLst/>
            <a:gdLst>
              <a:gd name="connsiteX0" fmla="*/ 0 w 358140"/>
              <a:gd name="connsiteY0" fmla="*/ 22860 h 396240"/>
              <a:gd name="connsiteX1" fmla="*/ 274320 w 358140"/>
              <a:gd name="connsiteY1" fmla="*/ 0 h 396240"/>
              <a:gd name="connsiteX2" fmla="*/ 358140 w 358140"/>
              <a:gd name="connsiteY2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8140" h="396240">
                <a:moveTo>
                  <a:pt x="0" y="22860"/>
                </a:moveTo>
                <a:lnTo>
                  <a:pt x="274320" y="0"/>
                </a:lnTo>
                <a:lnTo>
                  <a:pt x="358140" y="396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7" name="Freeform 2256"/>
          <p:cNvSpPr/>
          <p:nvPr/>
        </p:nvSpPr>
        <p:spPr>
          <a:xfrm>
            <a:off x="24598523" y="17327736"/>
            <a:ext cx="693420" cy="723900"/>
          </a:xfrm>
          <a:custGeom>
            <a:avLst/>
            <a:gdLst>
              <a:gd name="connsiteX0" fmla="*/ 0 w 693420"/>
              <a:gd name="connsiteY0" fmla="*/ 38100 h 723900"/>
              <a:gd name="connsiteX1" fmla="*/ 640080 w 693420"/>
              <a:gd name="connsiteY1" fmla="*/ 0 h 723900"/>
              <a:gd name="connsiteX2" fmla="*/ 678180 w 693420"/>
              <a:gd name="connsiteY2" fmla="*/ 266700 h 723900"/>
              <a:gd name="connsiteX3" fmla="*/ 693420 w 693420"/>
              <a:gd name="connsiteY3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3420" h="723900">
                <a:moveTo>
                  <a:pt x="0" y="38100"/>
                </a:moveTo>
                <a:lnTo>
                  <a:pt x="640080" y="0"/>
                </a:lnTo>
                <a:lnTo>
                  <a:pt x="678180" y="266700"/>
                </a:lnTo>
                <a:lnTo>
                  <a:pt x="693420" y="7239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8" name="Freeform 2257"/>
          <p:cNvSpPr/>
          <p:nvPr/>
        </p:nvSpPr>
        <p:spPr>
          <a:xfrm>
            <a:off x="24849983" y="16984836"/>
            <a:ext cx="45720" cy="1074420"/>
          </a:xfrm>
          <a:custGeom>
            <a:avLst/>
            <a:gdLst>
              <a:gd name="connsiteX0" fmla="*/ 0 w 99060"/>
              <a:gd name="connsiteY0" fmla="*/ 0 h 708660"/>
              <a:gd name="connsiteX1" fmla="*/ 99060 w 9906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9060" h="708660">
                <a:moveTo>
                  <a:pt x="0" y="0"/>
                </a:moveTo>
                <a:lnTo>
                  <a:pt x="99060" y="708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9" name="Freeform 2258"/>
          <p:cNvSpPr/>
          <p:nvPr/>
        </p:nvSpPr>
        <p:spPr>
          <a:xfrm>
            <a:off x="25070963" y="16939116"/>
            <a:ext cx="198120" cy="426720"/>
          </a:xfrm>
          <a:custGeom>
            <a:avLst/>
            <a:gdLst>
              <a:gd name="connsiteX0" fmla="*/ 0 w 198120"/>
              <a:gd name="connsiteY0" fmla="*/ 0 h 426720"/>
              <a:gd name="connsiteX1" fmla="*/ 0 w 198120"/>
              <a:gd name="connsiteY1" fmla="*/ 167640 h 426720"/>
              <a:gd name="connsiteX2" fmla="*/ 198120 w 198120"/>
              <a:gd name="connsiteY2" fmla="*/ 426720 h 426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8120" h="426720">
                <a:moveTo>
                  <a:pt x="0" y="0"/>
                </a:moveTo>
                <a:lnTo>
                  <a:pt x="0" y="167640"/>
                </a:lnTo>
                <a:lnTo>
                  <a:pt x="198120" y="4267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0" name="Freeform 2259"/>
          <p:cNvSpPr/>
          <p:nvPr/>
        </p:nvSpPr>
        <p:spPr>
          <a:xfrm>
            <a:off x="24491843" y="15978996"/>
            <a:ext cx="685800" cy="457200"/>
          </a:xfrm>
          <a:custGeom>
            <a:avLst/>
            <a:gdLst>
              <a:gd name="connsiteX0" fmla="*/ 45720 w 685800"/>
              <a:gd name="connsiteY0" fmla="*/ 457200 h 457200"/>
              <a:gd name="connsiteX1" fmla="*/ 0 w 685800"/>
              <a:gd name="connsiteY1" fmla="*/ 0 h 457200"/>
              <a:gd name="connsiteX2" fmla="*/ 685800 w 685800"/>
              <a:gd name="connsiteY2" fmla="*/ 12192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" h="457200">
                <a:moveTo>
                  <a:pt x="45720" y="457200"/>
                </a:moveTo>
                <a:lnTo>
                  <a:pt x="0" y="0"/>
                </a:lnTo>
                <a:lnTo>
                  <a:pt x="685800" y="1219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1" name="Freeform 2260"/>
          <p:cNvSpPr/>
          <p:nvPr/>
        </p:nvSpPr>
        <p:spPr>
          <a:xfrm>
            <a:off x="24453743" y="15003636"/>
            <a:ext cx="784860" cy="434340"/>
          </a:xfrm>
          <a:custGeom>
            <a:avLst/>
            <a:gdLst>
              <a:gd name="connsiteX0" fmla="*/ 0 w 784860"/>
              <a:gd name="connsiteY0" fmla="*/ 434340 h 434340"/>
              <a:gd name="connsiteX1" fmla="*/ 0 w 784860"/>
              <a:gd name="connsiteY1" fmla="*/ 434340 h 434340"/>
              <a:gd name="connsiteX2" fmla="*/ 76200 w 784860"/>
              <a:gd name="connsiteY2" fmla="*/ 0 h 434340"/>
              <a:gd name="connsiteX3" fmla="*/ 784860 w 784860"/>
              <a:gd name="connsiteY3" fmla="*/ 22860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4860" h="434340">
                <a:moveTo>
                  <a:pt x="0" y="434340"/>
                </a:moveTo>
                <a:lnTo>
                  <a:pt x="0" y="434340"/>
                </a:lnTo>
                <a:lnTo>
                  <a:pt x="76200" y="0"/>
                </a:lnTo>
                <a:lnTo>
                  <a:pt x="784860" y="228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2" name="Freeform 2261"/>
          <p:cNvSpPr/>
          <p:nvPr/>
        </p:nvSpPr>
        <p:spPr>
          <a:xfrm>
            <a:off x="25246223" y="15460836"/>
            <a:ext cx="152400" cy="998220"/>
          </a:xfrm>
          <a:custGeom>
            <a:avLst/>
            <a:gdLst>
              <a:gd name="connsiteX0" fmla="*/ 0 w 152400"/>
              <a:gd name="connsiteY0" fmla="*/ 0 h 998220"/>
              <a:gd name="connsiteX1" fmla="*/ 152400 w 152400"/>
              <a:gd name="connsiteY1" fmla="*/ 403860 h 998220"/>
              <a:gd name="connsiteX2" fmla="*/ 76200 w 152400"/>
              <a:gd name="connsiteY2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2400" h="998220">
                <a:moveTo>
                  <a:pt x="0" y="0"/>
                </a:moveTo>
                <a:lnTo>
                  <a:pt x="152400" y="403860"/>
                </a:lnTo>
                <a:lnTo>
                  <a:pt x="76200" y="998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3" name="Freeform 2262"/>
          <p:cNvSpPr/>
          <p:nvPr/>
        </p:nvSpPr>
        <p:spPr>
          <a:xfrm>
            <a:off x="22106783" y="12809076"/>
            <a:ext cx="3812797" cy="3291840"/>
          </a:xfrm>
          <a:custGeom>
            <a:avLst/>
            <a:gdLst>
              <a:gd name="connsiteX0" fmla="*/ 0 w 3812797"/>
              <a:gd name="connsiteY0" fmla="*/ 3291840 h 3291840"/>
              <a:gd name="connsiteX1" fmla="*/ 403860 w 3812797"/>
              <a:gd name="connsiteY1" fmla="*/ 2583180 h 3291840"/>
              <a:gd name="connsiteX2" fmla="*/ 1295400 w 3812797"/>
              <a:gd name="connsiteY2" fmla="*/ 2057400 h 3291840"/>
              <a:gd name="connsiteX3" fmla="*/ 1722120 w 3812797"/>
              <a:gd name="connsiteY3" fmla="*/ 1684020 h 3291840"/>
              <a:gd name="connsiteX4" fmla="*/ 1889760 w 3812797"/>
              <a:gd name="connsiteY4" fmla="*/ 1485900 h 3291840"/>
              <a:gd name="connsiteX5" fmla="*/ 1866900 w 3812797"/>
              <a:gd name="connsiteY5" fmla="*/ 1219200 h 3291840"/>
              <a:gd name="connsiteX6" fmla="*/ 2049780 w 3812797"/>
              <a:gd name="connsiteY6" fmla="*/ 952500 h 3291840"/>
              <a:gd name="connsiteX7" fmla="*/ 1943100 w 3812797"/>
              <a:gd name="connsiteY7" fmla="*/ 739140 h 3291840"/>
              <a:gd name="connsiteX8" fmla="*/ 1973580 w 3812797"/>
              <a:gd name="connsiteY8" fmla="*/ 609600 h 3291840"/>
              <a:gd name="connsiteX9" fmla="*/ 2438400 w 3812797"/>
              <a:gd name="connsiteY9" fmla="*/ 266700 h 3291840"/>
              <a:gd name="connsiteX10" fmla="*/ 2522220 w 3812797"/>
              <a:gd name="connsiteY10" fmla="*/ 152400 h 3291840"/>
              <a:gd name="connsiteX11" fmla="*/ 2689860 w 3812797"/>
              <a:gd name="connsiteY11" fmla="*/ 76200 h 3291840"/>
              <a:gd name="connsiteX12" fmla="*/ 2727960 w 3812797"/>
              <a:gd name="connsiteY12" fmla="*/ 190500 h 3291840"/>
              <a:gd name="connsiteX13" fmla="*/ 2705100 w 3812797"/>
              <a:gd name="connsiteY13" fmla="*/ 259080 h 3291840"/>
              <a:gd name="connsiteX14" fmla="*/ 2781300 w 3812797"/>
              <a:gd name="connsiteY14" fmla="*/ 335280 h 3291840"/>
              <a:gd name="connsiteX15" fmla="*/ 2865120 w 3812797"/>
              <a:gd name="connsiteY15" fmla="*/ 358140 h 3291840"/>
              <a:gd name="connsiteX16" fmla="*/ 3032760 w 3812797"/>
              <a:gd name="connsiteY16" fmla="*/ 236220 h 3291840"/>
              <a:gd name="connsiteX17" fmla="*/ 3215640 w 3812797"/>
              <a:gd name="connsiteY17" fmla="*/ 236220 h 3291840"/>
              <a:gd name="connsiteX18" fmla="*/ 3307080 w 3812797"/>
              <a:gd name="connsiteY18" fmla="*/ 205740 h 3291840"/>
              <a:gd name="connsiteX19" fmla="*/ 3383280 w 3812797"/>
              <a:gd name="connsiteY19" fmla="*/ 228600 h 3291840"/>
              <a:gd name="connsiteX20" fmla="*/ 3489960 w 3812797"/>
              <a:gd name="connsiteY20" fmla="*/ 167640 h 3291840"/>
              <a:gd name="connsiteX21" fmla="*/ 3642360 w 3812797"/>
              <a:gd name="connsiteY21" fmla="*/ 205740 h 3291840"/>
              <a:gd name="connsiteX22" fmla="*/ 3810000 w 3812797"/>
              <a:gd name="connsiteY22" fmla="*/ 0 h 3291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812797" h="3291840">
                <a:moveTo>
                  <a:pt x="0" y="3291840"/>
                </a:moveTo>
                <a:cubicBezTo>
                  <a:pt x="93980" y="3040380"/>
                  <a:pt x="187960" y="2788920"/>
                  <a:pt x="403860" y="2583180"/>
                </a:cubicBezTo>
                <a:cubicBezTo>
                  <a:pt x="619760" y="2377440"/>
                  <a:pt x="1075690" y="2207260"/>
                  <a:pt x="1295400" y="2057400"/>
                </a:cubicBezTo>
                <a:cubicBezTo>
                  <a:pt x="1515110" y="1907540"/>
                  <a:pt x="1623060" y="1779270"/>
                  <a:pt x="1722120" y="1684020"/>
                </a:cubicBezTo>
                <a:cubicBezTo>
                  <a:pt x="1821180" y="1588770"/>
                  <a:pt x="1865630" y="1563370"/>
                  <a:pt x="1889760" y="1485900"/>
                </a:cubicBezTo>
                <a:cubicBezTo>
                  <a:pt x="1913890" y="1408430"/>
                  <a:pt x="1840230" y="1308100"/>
                  <a:pt x="1866900" y="1219200"/>
                </a:cubicBezTo>
                <a:cubicBezTo>
                  <a:pt x="1893570" y="1130300"/>
                  <a:pt x="2037080" y="1032510"/>
                  <a:pt x="2049780" y="952500"/>
                </a:cubicBezTo>
                <a:cubicBezTo>
                  <a:pt x="2062480" y="872490"/>
                  <a:pt x="1955800" y="796290"/>
                  <a:pt x="1943100" y="739140"/>
                </a:cubicBezTo>
                <a:cubicBezTo>
                  <a:pt x="1930400" y="681990"/>
                  <a:pt x="1891030" y="688340"/>
                  <a:pt x="1973580" y="609600"/>
                </a:cubicBezTo>
                <a:cubicBezTo>
                  <a:pt x="2056130" y="530860"/>
                  <a:pt x="2346960" y="342900"/>
                  <a:pt x="2438400" y="266700"/>
                </a:cubicBezTo>
                <a:cubicBezTo>
                  <a:pt x="2529840" y="190500"/>
                  <a:pt x="2480310" y="184150"/>
                  <a:pt x="2522220" y="152400"/>
                </a:cubicBezTo>
                <a:cubicBezTo>
                  <a:pt x="2564130" y="120650"/>
                  <a:pt x="2655570" y="69850"/>
                  <a:pt x="2689860" y="76200"/>
                </a:cubicBezTo>
                <a:cubicBezTo>
                  <a:pt x="2724150" y="82550"/>
                  <a:pt x="2725420" y="160020"/>
                  <a:pt x="2727960" y="190500"/>
                </a:cubicBezTo>
                <a:cubicBezTo>
                  <a:pt x="2730500" y="220980"/>
                  <a:pt x="2696210" y="234950"/>
                  <a:pt x="2705100" y="259080"/>
                </a:cubicBezTo>
                <a:cubicBezTo>
                  <a:pt x="2713990" y="283210"/>
                  <a:pt x="2754630" y="318770"/>
                  <a:pt x="2781300" y="335280"/>
                </a:cubicBezTo>
                <a:cubicBezTo>
                  <a:pt x="2807970" y="351790"/>
                  <a:pt x="2823210" y="374650"/>
                  <a:pt x="2865120" y="358140"/>
                </a:cubicBezTo>
                <a:cubicBezTo>
                  <a:pt x="2907030" y="341630"/>
                  <a:pt x="2974340" y="256540"/>
                  <a:pt x="3032760" y="236220"/>
                </a:cubicBezTo>
                <a:cubicBezTo>
                  <a:pt x="3091180" y="215900"/>
                  <a:pt x="3169920" y="241300"/>
                  <a:pt x="3215640" y="236220"/>
                </a:cubicBezTo>
                <a:cubicBezTo>
                  <a:pt x="3261360" y="231140"/>
                  <a:pt x="3279140" y="207010"/>
                  <a:pt x="3307080" y="205740"/>
                </a:cubicBezTo>
                <a:cubicBezTo>
                  <a:pt x="3335020" y="204470"/>
                  <a:pt x="3352800" y="234950"/>
                  <a:pt x="3383280" y="228600"/>
                </a:cubicBezTo>
                <a:cubicBezTo>
                  <a:pt x="3413760" y="222250"/>
                  <a:pt x="3446780" y="171450"/>
                  <a:pt x="3489960" y="167640"/>
                </a:cubicBezTo>
                <a:cubicBezTo>
                  <a:pt x="3533140" y="163830"/>
                  <a:pt x="3589020" y="233680"/>
                  <a:pt x="3642360" y="205740"/>
                </a:cubicBezTo>
                <a:cubicBezTo>
                  <a:pt x="3695700" y="177800"/>
                  <a:pt x="3834130" y="36830"/>
                  <a:pt x="3810000" y="0"/>
                </a:cubicBez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4" name="Freeform 2263"/>
          <p:cNvSpPr/>
          <p:nvPr/>
        </p:nvSpPr>
        <p:spPr>
          <a:xfrm>
            <a:off x="22861163" y="13554674"/>
            <a:ext cx="1188720" cy="626002"/>
          </a:xfrm>
          <a:custGeom>
            <a:avLst/>
            <a:gdLst>
              <a:gd name="connsiteX0" fmla="*/ 0 w 1188720"/>
              <a:gd name="connsiteY0" fmla="*/ 626002 h 626002"/>
              <a:gd name="connsiteX1" fmla="*/ 518160 w 1188720"/>
              <a:gd name="connsiteY1" fmla="*/ 473602 h 626002"/>
              <a:gd name="connsiteX2" fmla="*/ 868680 w 1188720"/>
              <a:gd name="connsiteY2" fmla="*/ 54502 h 626002"/>
              <a:gd name="connsiteX3" fmla="*/ 1188720 w 1188720"/>
              <a:gd name="connsiteY3" fmla="*/ 1162 h 62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88720" h="626002">
                <a:moveTo>
                  <a:pt x="0" y="626002"/>
                </a:moveTo>
                <a:cubicBezTo>
                  <a:pt x="186690" y="597427"/>
                  <a:pt x="373380" y="568852"/>
                  <a:pt x="518160" y="473602"/>
                </a:cubicBezTo>
                <a:cubicBezTo>
                  <a:pt x="662940" y="378352"/>
                  <a:pt x="756920" y="133242"/>
                  <a:pt x="868680" y="54502"/>
                </a:cubicBezTo>
                <a:cubicBezTo>
                  <a:pt x="980440" y="-24238"/>
                  <a:pt x="1139190" y="7512"/>
                  <a:pt x="1188720" y="1162"/>
                </a:cubicBez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5" name="Freeform 2264"/>
          <p:cNvSpPr/>
          <p:nvPr/>
        </p:nvSpPr>
        <p:spPr>
          <a:xfrm>
            <a:off x="11484503" y="11452716"/>
            <a:ext cx="2225040" cy="2049780"/>
          </a:xfrm>
          <a:custGeom>
            <a:avLst/>
            <a:gdLst>
              <a:gd name="connsiteX0" fmla="*/ 304800 w 2225040"/>
              <a:gd name="connsiteY0" fmla="*/ 845820 h 2049780"/>
              <a:gd name="connsiteX1" fmla="*/ 594360 w 2225040"/>
              <a:gd name="connsiteY1" fmla="*/ 1676400 h 2049780"/>
              <a:gd name="connsiteX2" fmla="*/ 495300 w 2225040"/>
              <a:gd name="connsiteY2" fmla="*/ 1882140 h 2049780"/>
              <a:gd name="connsiteX3" fmla="*/ 304800 w 2225040"/>
              <a:gd name="connsiteY3" fmla="*/ 2049780 h 2049780"/>
              <a:gd name="connsiteX4" fmla="*/ 129540 w 2225040"/>
              <a:gd name="connsiteY4" fmla="*/ 2042160 h 2049780"/>
              <a:gd name="connsiteX5" fmla="*/ 0 w 2225040"/>
              <a:gd name="connsiteY5" fmla="*/ 1783080 h 2049780"/>
              <a:gd name="connsiteX6" fmla="*/ 678180 w 2225040"/>
              <a:gd name="connsiteY6" fmla="*/ 1546860 h 2049780"/>
              <a:gd name="connsiteX7" fmla="*/ 769620 w 2225040"/>
              <a:gd name="connsiteY7" fmla="*/ 1348740 h 2049780"/>
              <a:gd name="connsiteX8" fmla="*/ 716280 w 2225040"/>
              <a:gd name="connsiteY8" fmla="*/ 1005840 h 2049780"/>
              <a:gd name="connsiteX9" fmla="*/ 1524000 w 2225040"/>
              <a:gd name="connsiteY9" fmla="*/ 228600 h 2049780"/>
              <a:gd name="connsiteX10" fmla="*/ 1874520 w 2225040"/>
              <a:gd name="connsiteY10" fmla="*/ 205740 h 2049780"/>
              <a:gd name="connsiteX11" fmla="*/ 1805940 w 2225040"/>
              <a:gd name="connsiteY11" fmla="*/ 548640 h 2049780"/>
              <a:gd name="connsiteX12" fmla="*/ 1897380 w 2225040"/>
              <a:gd name="connsiteY12" fmla="*/ 670560 h 2049780"/>
              <a:gd name="connsiteX13" fmla="*/ 2225040 w 2225040"/>
              <a:gd name="connsiteY13" fmla="*/ 548640 h 2049780"/>
              <a:gd name="connsiteX14" fmla="*/ 2209800 w 2225040"/>
              <a:gd name="connsiteY14" fmla="*/ 0 h 2049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225040" h="2049780">
                <a:moveTo>
                  <a:pt x="304800" y="845820"/>
                </a:moveTo>
                <a:lnTo>
                  <a:pt x="594360" y="1676400"/>
                </a:lnTo>
                <a:lnTo>
                  <a:pt x="495300" y="1882140"/>
                </a:lnTo>
                <a:lnTo>
                  <a:pt x="304800" y="2049780"/>
                </a:lnTo>
                <a:lnTo>
                  <a:pt x="129540" y="2042160"/>
                </a:lnTo>
                <a:lnTo>
                  <a:pt x="0" y="1783080"/>
                </a:lnTo>
                <a:lnTo>
                  <a:pt x="678180" y="1546860"/>
                </a:lnTo>
                <a:lnTo>
                  <a:pt x="769620" y="1348740"/>
                </a:lnTo>
                <a:lnTo>
                  <a:pt x="716280" y="1005840"/>
                </a:lnTo>
                <a:lnTo>
                  <a:pt x="1524000" y="228600"/>
                </a:lnTo>
                <a:lnTo>
                  <a:pt x="1874520" y="205740"/>
                </a:lnTo>
                <a:lnTo>
                  <a:pt x="1805940" y="548640"/>
                </a:lnTo>
                <a:lnTo>
                  <a:pt x="1897380" y="670560"/>
                </a:lnTo>
                <a:lnTo>
                  <a:pt x="2225040" y="548640"/>
                </a:lnTo>
                <a:lnTo>
                  <a:pt x="220980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6" name="Freeform 2265"/>
          <p:cNvSpPr/>
          <p:nvPr/>
        </p:nvSpPr>
        <p:spPr>
          <a:xfrm>
            <a:off x="13160903" y="10424016"/>
            <a:ext cx="182880" cy="1249680"/>
          </a:xfrm>
          <a:custGeom>
            <a:avLst/>
            <a:gdLst>
              <a:gd name="connsiteX0" fmla="*/ 30480 w 182880"/>
              <a:gd name="connsiteY0" fmla="*/ 0 h 1249680"/>
              <a:gd name="connsiteX1" fmla="*/ 0 w 182880"/>
              <a:gd name="connsiteY1" fmla="*/ 350520 h 1249680"/>
              <a:gd name="connsiteX2" fmla="*/ 137160 w 182880"/>
              <a:gd name="connsiteY2" fmla="*/ 693420 h 1249680"/>
              <a:gd name="connsiteX3" fmla="*/ 106680 w 182880"/>
              <a:gd name="connsiteY3" fmla="*/ 952500 h 1249680"/>
              <a:gd name="connsiteX4" fmla="*/ 182880 w 182880"/>
              <a:gd name="connsiteY4" fmla="*/ 124968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2880" h="1249680">
                <a:moveTo>
                  <a:pt x="30480" y="0"/>
                </a:moveTo>
                <a:lnTo>
                  <a:pt x="0" y="350520"/>
                </a:lnTo>
                <a:lnTo>
                  <a:pt x="137160" y="693420"/>
                </a:lnTo>
                <a:lnTo>
                  <a:pt x="106680" y="952500"/>
                </a:lnTo>
                <a:lnTo>
                  <a:pt x="182880" y="1249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7" name="Freeform 2266"/>
          <p:cNvSpPr/>
          <p:nvPr/>
        </p:nvSpPr>
        <p:spPr>
          <a:xfrm>
            <a:off x="12787523" y="11368896"/>
            <a:ext cx="487680" cy="83820"/>
          </a:xfrm>
          <a:custGeom>
            <a:avLst/>
            <a:gdLst>
              <a:gd name="connsiteX0" fmla="*/ 0 w 487680"/>
              <a:gd name="connsiteY0" fmla="*/ 83820 h 83820"/>
              <a:gd name="connsiteX1" fmla="*/ 487680 w 487680"/>
              <a:gd name="connsiteY1" fmla="*/ 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83820">
                <a:moveTo>
                  <a:pt x="0" y="83820"/>
                </a:moveTo>
                <a:lnTo>
                  <a:pt x="4876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8" name="Freeform 2267"/>
          <p:cNvSpPr/>
          <p:nvPr/>
        </p:nvSpPr>
        <p:spPr>
          <a:xfrm>
            <a:off x="13313303" y="9562956"/>
            <a:ext cx="3505200" cy="2689860"/>
          </a:xfrm>
          <a:custGeom>
            <a:avLst/>
            <a:gdLst>
              <a:gd name="connsiteX0" fmla="*/ 0 w 3505200"/>
              <a:gd name="connsiteY0" fmla="*/ 1668780 h 2689860"/>
              <a:gd name="connsiteX1" fmla="*/ 335280 w 3505200"/>
              <a:gd name="connsiteY1" fmla="*/ 1493520 h 2689860"/>
              <a:gd name="connsiteX2" fmla="*/ 350520 w 3505200"/>
              <a:gd name="connsiteY2" fmla="*/ 1363980 h 2689860"/>
              <a:gd name="connsiteX3" fmla="*/ 579120 w 3505200"/>
              <a:gd name="connsiteY3" fmla="*/ 1188720 h 2689860"/>
              <a:gd name="connsiteX4" fmla="*/ 632460 w 3505200"/>
              <a:gd name="connsiteY4" fmla="*/ 982980 h 2689860"/>
              <a:gd name="connsiteX5" fmla="*/ 723900 w 3505200"/>
              <a:gd name="connsiteY5" fmla="*/ 929640 h 2689860"/>
              <a:gd name="connsiteX6" fmla="*/ 708660 w 3505200"/>
              <a:gd name="connsiteY6" fmla="*/ 701040 h 2689860"/>
              <a:gd name="connsiteX7" fmla="*/ 792480 w 3505200"/>
              <a:gd name="connsiteY7" fmla="*/ 541020 h 2689860"/>
              <a:gd name="connsiteX8" fmla="*/ 883920 w 3505200"/>
              <a:gd name="connsiteY8" fmla="*/ 182880 h 2689860"/>
              <a:gd name="connsiteX9" fmla="*/ 1158240 w 3505200"/>
              <a:gd name="connsiteY9" fmla="*/ 0 h 2689860"/>
              <a:gd name="connsiteX10" fmla="*/ 1264920 w 3505200"/>
              <a:gd name="connsiteY10" fmla="*/ 68580 h 2689860"/>
              <a:gd name="connsiteX11" fmla="*/ 1341120 w 3505200"/>
              <a:gd name="connsiteY11" fmla="*/ 327660 h 2689860"/>
              <a:gd name="connsiteX12" fmla="*/ 1562100 w 3505200"/>
              <a:gd name="connsiteY12" fmla="*/ 365760 h 2689860"/>
              <a:gd name="connsiteX13" fmla="*/ 1623060 w 3505200"/>
              <a:gd name="connsiteY13" fmla="*/ 571500 h 2689860"/>
              <a:gd name="connsiteX14" fmla="*/ 2110740 w 3505200"/>
              <a:gd name="connsiteY14" fmla="*/ 746760 h 2689860"/>
              <a:gd name="connsiteX15" fmla="*/ 2484120 w 3505200"/>
              <a:gd name="connsiteY15" fmla="*/ 1066800 h 2689860"/>
              <a:gd name="connsiteX16" fmla="*/ 2727960 w 3505200"/>
              <a:gd name="connsiteY16" fmla="*/ 1432560 h 2689860"/>
              <a:gd name="connsiteX17" fmla="*/ 3131820 w 3505200"/>
              <a:gd name="connsiteY17" fmla="*/ 1691640 h 2689860"/>
              <a:gd name="connsiteX18" fmla="*/ 3467100 w 3505200"/>
              <a:gd name="connsiteY18" fmla="*/ 1927860 h 2689860"/>
              <a:gd name="connsiteX19" fmla="*/ 3467100 w 3505200"/>
              <a:gd name="connsiteY19" fmla="*/ 2065020 h 2689860"/>
              <a:gd name="connsiteX20" fmla="*/ 3497580 w 3505200"/>
              <a:gd name="connsiteY20" fmla="*/ 2293620 h 2689860"/>
              <a:gd name="connsiteX21" fmla="*/ 3505200 w 3505200"/>
              <a:gd name="connsiteY21" fmla="*/ 2689860 h 2689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505200" h="2689860">
                <a:moveTo>
                  <a:pt x="0" y="1668780"/>
                </a:moveTo>
                <a:lnTo>
                  <a:pt x="335280" y="1493520"/>
                </a:lnTo>
                <a:lnTo>
                  <a:pt x="350520" y="1363980"/>
                </a:lnTo>
                <a:lnTo>
                  <a:pt x="579120" y="1188720"/>
                </a:lnTo>
                <a:lnTo>
                  <a:pt x="632460" y="982980"/>
                </a:lnTo>
                <a:lnTo>
                  <a:pt x="723900" y="929640"/>
                </a:lnTo>
                <a:lnTo>
                  <a:pt x="708660" y="701040"/>
                </a:lnTo>
                <a:lnTo>
                  <a:pt x="792480" y="541020"/>
                </a:lnTo>
                <a:lnTo>
                  <a:pt x="883920" y="182880"/>
                </a:lnTo>
                <a:lnTo>
                  <a:pt x="1158240" y="0"/>
                </a:lnTo>
                <a:lnTo>
                  <a:pt x="1264920" y="68580"/>
                </a:lnTo>
                <a:lnTo>
                  <a:pt x="1341120" y="327660"/>
                </a:lnTo>
                <a:lnTo>
                  <a:pt x="1562100" y="365760"/>
                </a:lnTo>
                <a:lnTo>
                  <a:pt x="1623060" y="571500"/>
                </a:lnTo>
                <a:lnTo>
                  <a:pt x="2110740" y="746760"/>
                </a:lnTo>
                <a:lnTo>
                  <a:pt x="2484120" y="1066800"/>
                </a:lnTo>
                <a:lnTo>
                  <a:pt x="2727960" y="1432560"/>
                </a:lnTo>
                <a:lnTo>
                  <a:pt x="3131820" y="1691640"/>
                </a:lnTo>
                <a:lnTo>
                  <a:pt x="3467100" y="1927860"/>
                </a:lnTo>
                <a:lnTo>
                  <a:pt x="3467100" y="2065020"/>
                </a:lnTo>
                <a:lnTo>
                  <a:pt x="3497580" y="2293620"/>
                </a:lnTo>
                <a:lnTo>
                  <a:pt x="3505200" y="2689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9" name="Freeform 2268"/>
          <p:cNvSpPr/>
          <p:nvPr/>
        </p:nvSpPr>
        <p:spPr>
          <a:xfrm>
            <a:off x="16315583" y="11208876"/>
            <a:ext cx="121920" cy="1028700"/>
          </a:xfrm>
          <a:custGeom>
            <a:avLst/>
            <a:gdLst>
              <a:gd name="connsiteX0" fmla="*/ 76200 w 121920"/>
              <a:gd name="connsiteY0" fmla="*/ 0 h 1028700"/>
              <a:gd name="connsiteX1" fmla="*/ 0 w 121920"/>
              <a:gd name="connsiteY1" fmla="*/ 121920 h 1028700"/>
              <a:gd name="connsiteX2" fmla="*/ 121920 w 121920"/>
              <a:gd name="connsiteY2" fmla="*/ 1028700 h 1028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1028700">
                <a:moveTo>
                  <a:pt x="76200" y="0"/>
                </a:moveTo>
                <a:lnTo>
                  <a:pt x="0" y="121920"/>
                </a:lnTo>
                <a:lnTo>
                  <a:pt x="121920" y="1028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0" name="Freeform 2269"/>
          <p:cNvSpPr/>
          <p:nvPr/>
        </p:nvSpPr>
        <p:spPr>
          <a:xfrm>
            <a:off x="15888863" y="10980276"/>
            <a:ext cx="213360" cy="1303020"/>
          </a:xfrm>
          <a:custGeom>
            <a:avLst/>
            <a:gdLst>
              <a:gd name="connsiteX0" fmla="*/ 121920 w 213360"/>
              <a:gd name="connsiteY0" fmla="*/ 0 h 1303020"/>
              <a:gd name="connsiteX1" fmla="*/ 121920 w 213360"/>
              <a:gd name="connsiteY1" fmla="*/ 0 h 1303020"/>
              <a:gd name="connsiteX2" fmla="*/ 0 w 213360"/>
              <a:gd name="connsiteY2" fmla="*/ 182880 h 1303020"/>
              <a:gd name="connsiteX3" fmla="*/ 0 w 213360"/>
              <a:gd name="connsiteY3" fmla="*/ 457200 h 1303020"/>
              <a:gd name="connsiteX4" fmla="*/ 160020 w 213360"/>
              <a:gd name="connsiteY4" fmla="*/ 647700 h 1303020"/>
              <a:gd name="connsiteX5" fmla="*/ 121920 w 213360"/>
              <a:gd name="connsiteY5" fmla="*/ 876300 h 1303020"/>
              <a:gd name="connsiteX6" fmla="*/ 213360 w 213360"/>
              <a:gd name="connsiteY6" fmla="*/ 1303020 h 1303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3360" h="1303020">
                <a:moveTo>
                  <a:pt x="121920" y="0"/>
                </a:moveTo>
                <a:lnTo>
                  <a:pt x="121920" y="0"/>
                </a:lnTo>
                <a:lnTo>
                  <a:pt x="0" y="182880"/>
                </a:lnTo>
                <a:lnTo>
                  <a:pt x="0" y="457200"/>
                </a:lnTo>
                <a:lnTo>
                  <a:pt x="160020" y="647700"/>
                </a:lnTo>
                <a:lnTo>
                  <a:pt x="121920" y="876300"/>
                </a:lnTo>
                <a:lnTo>
                  <a:pt x="213360" y="13030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1" name="Freeform 2270"/>
          <p:cNvSpPr/>
          <p:nvPr/>
        </p:nvSpPr>
        <p:spPr>
          <a:xfrm>
            <a:off x="16803263" y="11589876"/>
            <a:ext cx="617220" cy="457200"/>
          </a:xfrm>
          <a:custGeom>
            <a:avLst/>
            <a:gdLst>
              <a:gd name="connsiteX0" fmla="*/ 0 w 617220"/>
              <a:gd name="connsiteY0" fmla="*/ 0 h 457200"/>
              <a:gd name="connsiteX1" fmla="*/ 586740 w 617220"/>
              <a:gd name="connsiteY1" fmla="*/ 7620 h 457200"/>
              <a:gd name="connsiteX2" fmla="*/ 617220 w 617220"/>
              <a:gd name="connsiteY2" fmla="*/ 198120 h 457200"/>
              <a:gd name="connsiteX3" fmla="*/ 518160 w 617220"/>
              <a:gd name="connsiteY3" fmla="*/ 304800 h 457200"/>
              <a:gd name="connsiteX4" fmla="*/ 289560 w 617220"/>
              <a:gd name="connsiteY4" fmla="*/ 457200 h 457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17220" h="457200">
                <a:moveTo>
                  <a:pt x="0" y="0"/>
                </a:moveTo>
                <a:lnTo>
                  <a:pt x="586740" y="7620"/>
                </a:lnTo>
                <a:lnTo>
                  <a:pt x="617220" y="198120"/>
                </a:lnTo>
                <a:lnTo>
                  <a:pt x="518160" y="304800"/>
                </a:lnTo>
                <a:lnTo>
                  <a:pt x="289560" y="457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2" name="Freeform 2271"/>
          <p:cNvSpPr/>
          <p:nvPr/>
        </p:nvSpPr>
        <p:spPr>
          <a:xfrm>
            <a:off x="14463923" y="8945736"/>
            <a:ext cx="457200" cy="3032760"/>
          </a:xfrm>
          <a:custGeom>
            <a:avLst/>
            <a:gdLst>
              <a:gd name="connsiteX0" fmla="*/ 137160 w 457200"/>
              <a:gd name="connsiteY0" fmla="*/ 0 h 3032760"/>
              <a:gd name="connsiteX1" fmla="*/ 175260 w 457200"/>
              <a:gd name="connsiteY1" fmla="*/ 220980 h 3032760"/>
              <a:gd name="connsiteX2" fmla="*/ 0 w 457200"/>
              <a:gd name="connsiteY2" fmla="*/ 579120 h 3032760"/>
              <a:gd name="connsiteX3" fmla="*/ 22860 w 457200"/>
              <a:gd name="connsiteY3" fmla="*/ 1021080 h 3032760"/>
              <a:gd name="connsiteX4" fmla="*/ 175260 w 457200"/>
              <a:gd name="connsiteY4" fmla="*/ 1417320 h 3032760"/>
              <a:gd name="connsiteX5" fmla="*/ 228600 w 457200"/>
              <a:gd name="connsiteY5" fmla="*/ 1783080 h 3032760"/>
              <a:gd name="connsiteX6" fmla="*/ 327660 w 457200"/>
              <a:gd name="connsiteY6" fmla="*/ 2156460 h 3032760"/>
              <a:gd name="connsiteX7" fmla="*/ 236220 w 457200"/>
              <a:gd name="connsiteY7" fmla="*/ 2514600 h 3032760"/>
              <a:gd name="connsiteX8" fmla="*/ 388620 w 457200"/>
              <a:gd name="connsiteY8" fmla="*/ 2750820 h 3032760"/>
              <a:gd name="connsiteX9" fmla="*/ 457200 w 457200"/>
              <a:gd name="connsiteY9" fmla="*/ 3032760 h 3032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57200" h="3032760">
                <a:moveTo>
                  <a:pt x="137160" y="0"/>
                </a:moveTo>
                <a:lnTo>
                  <a:pt x="175260" y="220980"/>
                </a:lnTo>
                <a:lnTo>
                  <a:pt x="0" y="579120"/>
                </a:lnTo>
                <a:lnTo>
                  <a:pt x="22860" y="1021080"/>
                </a:lnTo>
                <a:lnTo>
                  <a:pt x="175260" y="1417320"/>
                </a:lnTo>
                <a:lnTo>
                  <a:pt x="228600" y="1783080"/>
                </a:lnTo>
                <a:lnTo>
                  <a:pt x="327660" y="2156460"/>
                </a:lnTo>
                <a:lnTo>
                  <a:pt x="236220" y="2514600"/>
                </a:lnTo>
                <a:lnTo>
                  <a:pt x="388620" y="2750820"/>
                </a:lnTo>
                <a:lnTo>
                  <a:pt x="457200" y="30327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3" name="Freeform 2272"/>
          <p:cNvSpPr/>
          <p:nvPr/>
        </p:nvSpPr>
        <p:spPr>
          <a:xfrm>
            <a:off x="14387723" y="10553556"/>
            <a:ext cx="160020" cy="1600200"/>
          </a:xfrm>
          <a:custGeom>
            <a:avLst/>
            <a:gdLst>
              <a:gd name="connsiteX0" fmla="*/ 0 w 160020"/>
              <a:gd name="connsiteY0" fmla="*/ 0 h 1600200"/>
              <a:gd name="connsiteX1" fmla="*/ 91440 w 160020"/>
              <a:gd name="connsiteY1" fmla="*/ 693420 h 1600200"/>
              <a:gd name="connsiteX2" fmla="*/ 160020 w 160020"/>
              <a:gd name="connsiteY2" fmla="*/ 1600200 h 160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0020" h="1600200">
                <a:moveTo>
                  <a:pt x="0" y="0"/>
                </a:moveTo>
                <a:lnTo>
                  <a:pt x="91440" y="693420"/>
                </a:lnTo>
                <a:lnTo>
                  <a:pt x="160020" y="16002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4" name="Freeform 2273"/>
          <p:cNvSpPr/>
          <p:nvPr/>
        </p:nvSpPr>
        <p:spPr>
          <a:xfrm>
            <a:off x="14082923" y="10538316"/>
            <a:ext cx="320040" cy="1577340"/>
          </a:xfrm>
          <a:custGeom>
            <a:avLst/>
            <a:gdLst>
              <a:gd name="connsiteX0" fmla="*/ 320040 w 320040"/>
              <a:gd name="connsiteY0" fmla="*/ 0 h 1577340"/>
              <a:gd name="connsiteX1" fmla="*/ 0 w 320040"/>
              <a:gd name="connsiteY1" fmla="*/ 91440 h 1577340"/>
              <a:gd name="connsiteX2" fmla="*/ 160020 w 320040"/>
              <a:gd name="connsiteY2" fmla="*/ 1577340 h 1577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20040" h="1577340">
                <a:moveTo>
                  <a:pt x="320040" y="0"/>
                </a:moveTo>
                <a:lnTo>
                  <a:pt x="0" y="91440"/>
                </a:lnTo>
                <a:lnTo>
                  <a:pt x="160020" y="1577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5" name="Freeform 2274"/>
          <p:cNvSpPr/>
          <p:nvPr/>
        </p:nvSpPr>
        <p:spPr>
          <a:xfrm>
            <a:off x="13503803" y="11757516"/>
            <a:ext cx="548640" cy="289560"/>
          </a:xfrm>
          <a:custGeom>
            <a:avLst/>
            <a:gdLst>
              <a:gd name="connsiteX0" fmla="*/ 0 w 548640"/>
              <a:gd name="connsiteY0" fmla="*/ 76200 h 289560"/>
              <a:gd name="connsiteX1" fmla="*/ 502920 w 548640"/>
              <a:gd name="connsiteY1" fmla="*/ 0 h 289560"/>
              <a:gd name="connsiteX2" fmla="*/ 548640 w 548640"/>
              <a:gd name="connsiteY2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8640" h="289560">
                <a:moveTo>
                  <a:pt x="0" y="76200"/>
                </a:moveTo>
                <a:lnTo>
                  <a:pt x="502920" y="0"/>
                </a:lnTo>
                <a:lnTo>
                  <a:pt x="548640" y="289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6" name="Freeform 2275"/>
          <p:cNvSpPr/>
          <p:nvPr/>
        </p:nvSpPr>
        <p:spPr>
          <a:xfrm>
            <a:off x="13785743" y="11216496"/>
            <a:ext cx="365760" cy="53340"/>
          </a:xfrm>
          <a:custGeom>
            <a:avLst/>
            <a:gdLst>
              <a:gd name="connsiteX0" fmla="*/ 0 w 365760"/>
              <a:gd name="connsiteY0" fmla="*/ 53340 h 53340"/>
              <a:gd name="connsiteX1" fmla="*/ 0 w 365760"/>
              <a:gd name="connsiteY1" fmla="*/ 53340 h 53340"/>
              <a:gd name="connsiteX2" fmla="*/ 365760 w 365760"/>
              <a:gd name="connsiteY2" fmla="*/ 0 h 5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65760" h="53340">
                <a:moveTo>
                  <a:pt x="0" y="53340"/>
                </a:moveTo>
                <a:lnTo>
                  <a:pt x="0" y="53340"/>
                </a:lnTo>
                <a:lnTo>
                  <a:pt x="3657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7" name="Freeform 2276"/>
          <p:cNvSpPr/>
          <p:nvPr/>
        </p:nvSpPr>
        <p:spPr>
          <a:xfrm>
            <a:off x="13755263" y="10271616"/>
            <a:ext cx="304800" cy="106680"/>
          </a:xfrm>
          <a:custGeom>
            <a:avLst/>
            <a:gdLst>
              <a:gd name="connsiteX0" fmla="*/ 0 w 304800"/>
              <a:gd name="connsiteY0" fmla="*/ 0 h 106680"/>
              <a:gd name="connsiteX1" fmla="*/ 304800 w 304800"/>
              <a:gd name="connsiteY1" fmla="*/ 106680 h 10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0" h="106680">
                <a:moveTo>
                  <a:pt x="0" y="0"/>
                </a:moveTo>
                <a:lnTo>
                  <a:pt x="304800" y="106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8" name="Freeform 2277"/>
          <p:cNvSpPr/>
          <p:nvPr/>
        </p:nvSpPr>
        <p:spPr>
          <a:xfrm>
            <a:off x="13884803" y="10004916"/>
            <a:ext cx="205740" cy="137160"/>
          </a:xfrm>
          <a:custGeom>
            <a:avLst/>
            <a:gdLst>
              <a:gd name="connsiteX0" fmla="*/ 0 w 205740"/>
              <a:gd name="connsiteY0" fmla="*/ 0 h 137160"/>
              <a:gd name="connsiteX1" fmla="*/ 0 w 205740"/>
              <a:gd name="connsiteY1" fmla="*/ 0 h 137160"/>
              <a:gd name="connsiteX2" fmla="*/ 53340 w 205740"/>
              <a:gd name="connsiteY2" fmla="*/ 45720 h 137160"/>
              <a:gd name="connsiteX3" fmla="*/ 68580 w 205740"/>
              <a:gd name="connsiteY3" fmla="*/ 68580 h 137160"/>
              <a:gd name="connsiteX4" fmla="*/ 91440 w 205740"/>
              <a:gd name="connsiteY4" fmla="*/ 91440 h 137160"/>
              <a:gd name="connsiteX5" fmla="*/ 205740 w 205740"/>
              <a:gd name="connsiteY5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5740" h="137160">
                <a:moveTo>
                  <a:pt x="0" y="0"/>
                </a:moveTo>
                <a:lnTo>
                  <a:pt x="0" y="0"/>
                </a:lnTo>
                <a:cubicBezTo>
                  <a:pt x="17780" y="15240"/>
                  <a:pt x="36781" y="29161"/>
                  <a:pt x="53340" y="45720"/>
                </a:cubicBezTo>
                <a:cubicBezTo>
                  <a:pt x="59816" y="52196"/>
                  <a:pt x="62104" y="62104"/>
                  <a:pt x="68580" y="68580"/>
                </a:cubicBezTo>
                <a:cubicBezTo>
                  <a:pt x="93553" y="93553"/>
                  <a:pt x="91440" y="72353"/>
                  <a:pt x="91440" y="91440"/>
                </a:cubicBezTo>
                <a:lnTo>
                  <a:pt x="205740" y="1371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9" name="Freeform 2278"/>
          <p:cNvSpPr/>
          <p:nvPr/>
        </p:nvSpPr>
        <p:spPr>
          <a:xfrm>
            <a:off x="13480943" y="9540096"/>
            <a:ext cx="701040" cy="243840"/>
          </a:xfrm>
          <a:custGeom>
            <a:avLst/>
            <a:gdLst>
              <a:gd name="connsiteX0" fmla="*/ 0 w 701040"/>
              <a:gd name="connsiteY0" fmla="*/ 30480 h 243840"/>
              <a:gd name="connsiteX1" fmla="*/ 556260 w 701040"/>
              <a:gd name="connsiteY1" fmla="*/ 0 h 243840"/>
              <a:gd name="connsiteX2" fmla="*/ 701040 w 701040"/>
              <a:gd name="connsiteY2" fmla="*/ 243840 h 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1040" h="243840">
                <a:moveTo>
                  <a:pt x="0" y="30480"/>
                </a:moveTo>
                <a:lnTo>
                  <a:pt x="556260" y="0"/>
                </a:lnTo>
                <a:lnTo>
                  <a:pt x="701040" y="2438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0" name="Freeform 2279"/>
          <p:cNvSpPr/>
          <p:nvPr/>
        </p:nvSpPr>
        <p:spPr>
          <a:xfrm>
            <a:off x="14662043" y="10454496"/>
            <a:ext cx="396240" cy="83820"/>
          </a:xfrm>
          <a:custGeom>
            <a:avLst/>
            <a:gdLst>
              <a:gd name="connsiteX0" fmla="*/ 0 w 396240"/>
              <a:gd name="connsiteY0" fmla="*/ 83820 h 83820"/>
              <a:gd name="connsiteX1" fmla="*/ 396240 w 396240"/>
              <a:gd name="connsiteY1" fmla="*/ 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83820">
                <a:moveTo>
                  <a:pt x="0" y="83820"/>
                </a:moveTo>
                <a:lnTo>
                  <a:pt x="3962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1" name="Freeform 2280"/>
          <p:cNvSpPr/>
          <p:nvPr/>
        </p:nvSpPr>
        <p:spPr>
          <a:xfrm>
            <a:off x="14677283" y="10667856"/>
            <a:ext cx="403860" cy="114300"/>
          </a:xfrm>
          <a:custGeom>
            <a:avLst/>
            <a:gdLst>
              <a:gd name="connsiteX0" fmla="*/ 0 w 403860"/>
              <a:gd name="connsiteY0" fmla="*/ 114300 h 114300"/>
              <a:gd name="connsiteX1" fmla="*/ 403860 w 403860"/>
              <a:gd name="connsiteY1" fmla="*/ 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114300">
                <a:moveTo>
                  <a:pt x="0" y="114300"/>
                </a:moveTo>
                <a:lnTo>
                  <a:pt x="4038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2" name="Freeform 2281"/>
          <p:cNvSpPr/>
          <p:nvPr/>
        </p:nvSpPr>
        <p:spPr>
          <a:xfrm>
            <a:off x="14822063" y="10439256"/>
            <a:ext cx="769620" cy="853440"/>
          </a:xfrm>
          <a:custGeom>
            <a:avLst/>
            <a:gdLst>
              <a:gd name="connsiteX0" fmla="*/ 0 w 769620"/>
              <a:gd name="connsiteY0" fmla="*/ 853440 h 853440"/>
              <a:gd name="connsiteX1" fmla="*/ 480060 w 769620"/>
              <a:gd name="connsiteY1" fmla="*/ 396240 h 853440"/>
              <a:gd name="connsiteX2" fmla="*/ 411480 w 769620"/>
              <a:gd name="connsiteY2" fmla="*/ 243840 h 853440"/>
              <a:gd name="connsiteX3" fmla="*/ 769620 w 769620"/>
              <a:gd name="connsiteY3" fmla="*/ 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9620" h="853440">
                <a:moveTo>
                  <a:pt x="0" y="853440"/>
                </a:moveTo>
                <a:lnTo>
                  <a:pt x="480060" y="396240"/>
                </a:lnTo>
                <a:lnTo>
                  <a:pt x="411480" y="243840"/>
                </a:lnTo>
                <a:lnTo>
                  <a:pt x="7696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3" name="Freeform 2282"/>
          <p:cNvSpPr/>
          <p:nvPr/>
        </p:nvSpPr>
        <p:spPr>
          <a:xfrm>
            <a:off x="15408803" y="9936336"/>
            <a:ext cx="259080" cy="358140"/>
          </a:xfrm>
          <a:custGeom>
            <a:avLst/>
            <a:gdLst>
              <a:gd name="connsiteX0" fmla="*/ 0 w 259080"/>
              <a:gd name="connsiteY0" fmla="*/ 358140 h 358140"/>
              <a:gd name="connsiteX1" fmla="*/ 259080 w 259080"/>
              <a:gd name="connsiteY1" fmla="*/ 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9080" h="358140">
                <a:moveTo>
                  <a:pt x="0" y="358140"/>
                </a:moveTo>
                <a:lnTo>
                  <a:pt x="2590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4" name="Freeform 2283"/>
          <p:cNvSpPr/>
          <p:nvPr/>
        </p:nvSpPr>
        <p:spPr>
          <a:xfrm>
            <a:off x="14921123" y="9623916"/>
            <a:ext cx="579120" cy="502920"/>
          </a:xfrm>
          <a:custGeom>
            <a:avLst/>
            <a:gdLst>
              <a:gd name="connsiteX0" fmla="*/ 0 w 579120"/>
              <a:gd name="connsiteY0" fmla="*/ 502920 h 502920"/>
              <a:gd name="connsiteX1" fmla="*/ 144780 w 579120"/>
              <a:gd name="connsiteY1" fmla="*/ 297180 h 502920"/>
              <a:gd name="connsiteX2" fmla="*/ 220980 w 579120"/>
              <a:gd name="connsiteY2" fmla="*/ 297180 h 502920"/>
              <a:gd name="connsiteX3" fmla="*/ 441960 w 579120"/>
              <a:gd name="connsiteY3" fmla="*/ 274320 h 502920"/>
              <a:gd name="connsiteX4" fmla="*/ 556260 w 579120"/>
              <a:gd name="connsiteY4" fmla="*/ 182880 h 502920"/>
              <a:gd name="connsiteX5" fmla="*/ 579120 w 579120"/>
              <a:gd name="connsiteY5" fmla="*/ 0 h 50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79120" h="502920">
                <a:moveTo>
                  <a:pt x="0" y="502920"/>
                </a:moveTo>
                <a:lnTo>
                  <a:pt x="144780" y="297180"/>
                </a:lnTo>
                <a:lnTo>
                  <a:pt x="220980" y="297180"/>
                </a:lnTo>
                <a:lnTo>
                  <a:pt x="441960" y="274320"/>
                </a:lnTo>
                <a:lnTo>
                  <a:pt x="556260" y="182880"/>
                </a:lnTo>
                <a:lnTo>
                  <a:pt x="5791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5" name="Freeform 2284"/>
          <p:cNvSpPr/>
          <p:nvPr/>
        </p:nvSpPr>
        <p:spPr>
          <a:xfrm>
            <a:off x="14875403" y="9174336"/>
            <a:ext cx="137160" cy="777240"/>
          </a:xfrm>
          <a:custGeom>
            <a:avLst/>
            <a:gdLst>
              <a:gd name="connsiteX0" fmla="*/ 30480 w 137160"/>
              <a:gd name="connsiteY0" fmla="*/ 0 h 777240"/>
              <a:gd name="connsiteX1" fmla="*/ 30480 w 137160"/>
              <a:gd name="connsiteY1" fmla="*/ 0 h 777240"/>
              <a:gd name="connsiteX2" fmla="*/ 99060 w 137160"/>
              <a:gd name="connsiteY2" fmla="*/ 472440 h 777240"/>
              <a:gd name="connsiteX3" fmla="*/ 137160 w 137160"/>
              <a:gd name="connsiteY3" fmla="*/ 586740 h 777240"/>
              <a:gd name="connsiteX4" fmla="*/ 0 w 137160"/>
              <a:gd name="connsiteY4" fmla="*/ 777240 h 77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7160" h="777240">
                <a:moveTo>
                  <a:pt x="30480" y="0"/>
                </a:moveTo>
                <a:lnTo>
                  <a:pt x="30480" y="0"/>
                </a:lnTo>
                <a:lnTo>
                  <a:pt x="99060" y="472440"/>
                </a:lnTo>
                <a:lnTo>
                  <a:pt x="137160" y="586740"/>
                </a:lnTo>
                <a:lnTo>
                  <a:pt x="0" y="777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6" name="Freeform 2285"/>
          <p:cNvSpPr/>
          <p:nvPr/>
        </p:nvSpPr>
        <p:spPr>
          <a:xfrm>
            <a:off x="14997323" y="9433416"/>
            <a:ext cx="396240" cy="175260"/>
          </a:xfrm>
          <a:custGeom>
            <a:avLst/>
            <a:gdLst>
              <a:gd name="connsiteX0" fmla="*/ 0 w 396240"/>
              <a:gd name="connsiteY0" fmla="*/ 175260 h 175260"/>
              <a:gd name="connsiteX1" fmla="*/ 396240 w 396240"/>
              <a:gd name="connsiteY1" fmla="*/ 0 h 17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175260">
                <a:moveTo>
                  <a:pt x="0" y="175260"/>
                </a:moveTo>
                <a:lnTo>
                  <a:pt x="3962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7" name="Freeform 2286"/>
          <p:cNvSpPr/>
          <p:nvPr/>
        </p:nvSpPr>
        <p:spPr>
          <a:xfrm>
            <a:off x="14700143" y="8831436"/>
            <a:ext cx="3764280" cy="2453640"/>
          </a:xfrm>
          <a:custGeom>
            <a:avLst/>
            <a:gdLst>
              <a:gd name="connsiteX0" fmla="*/ 0 w 3764280"/>
              <a:gd name="connsiteY0" fmla="*/ 0 h 2453640"/>
              <a:gd name="connsiteX1" fmla="*/ 205740 w 3764280"/>
              <a:gd name="connsiteY1" fmla="*/ 106680 h 2453640"/>
              <a:gd name="connsiteX2" fmla="*/ 312420 w 3764280"/>
              <a:gd name="connsiteY2" fmla="*/ 76200 h 2453640"/>
              <a:gd name="connsiteX3" fmla="*/ 365760 w 3764280"/>
              <a:gd name="connsiteY3" fmla="*/ 152400 h 2453640"/>
              <a:gd name="connsiteX4" fmla="*/ 533400 w 3764280"/>
              <a:gd name="connsiteY4" fmla="*/ 495300 h 2453640"/>
              <a:gd name="connsiteX5" fmla="*/ 792480 w 3764280"/>
              <a:gd name="connsiteY5" fmla="*/ 487680 h 2453640"/>
              <a:gd name="connsiteX6" fmla="*/ 960120 w 3764280"/>
              <a:gd name="connsiteY6" fmla="*/ 693420 h 2453640"/>
              <a:gd name="connsiteX7" fmla="*/ 998220 w 3764280"/>
              <a:gd name="connsiteY7" fmla="*/ 853440 h 2453640"/>
              <a:gd name="connsiteX8" fmla="*/ 1242060 w 3764280"/>
              <a:gd name="connsiteY8" fmla="*/ 990600 h 2453640"/>
              <a:gd name="connsiteX9" fmla="*/ 1379220 w 3764280"/>
              <a:gd name="connsiteY9" fmla="*/ 1203960 h 2453640"/>
              <a:gd name="connsiteX10" fmla="*/ 1874520 w 3764280"/>
              <a:gd name="connsiteY10" fmla="*/ 1234440 h 2453640"/>
              <a:gd name="connsiteX11" fmla="*/ 2049780 w 3764280"/>
              <a:gd name="connsiteY11" fmla="*/ 1546860 h 2453640"/>
              <a:gd name="connsiteX12" fmla="*/ 2194560 w 3764280"/>
              <a:gd name="connsiteY12" fmla="*/ 1546860 h 2453640"/>
              <a:gd name="connsiteX13" fmla="*/ 2293620 w 3764280"/>
              <a:gd name="connsiteY13" fmla="*/ 1722120 h 2453640"/>
              <a:gd name="connsiteX14" fmla="*/ 2423160 w 3764280"/>
              <a:gd name="connsiteY14" fmla="*/ 1767840 h 2453640"/>
              <a:gd name="connsiteX15" fmla="*/ 2484120 w 3764280"/>
              <a:gd name="connsiteY15" fmla="*/ 1836420 h 2453640"/>
              <a:gd name="connsiteX16" fmla="*/ 2750820 w 3764280"/>
              <a:gd name="connsiteY16" fmla="*/ 1737360 h 2453640"/>
              <a:gd name="connsiteX17" fmla="*/ 2918460 w 3764280"/>
              <a:gd name="connsiteY17" fmla="*/ 1767840 h 2453640"/>
              <a:gd name="connsiteX18" fmla="*/ 3208020 w 3764280"/>
              <a:gd name="connsiteY18" fmla="*/ 1973580 h 2453640"/>
              <a:gd name="connsiteX19" fmla="*/ 3398520 w 3764280"/>
              <a:gd name="connsiteY19" fmla="*/ 2209800 h 2453640"/>
              <a:gd name="connsiteX20" fmla="*/ 3459480 w 3764280"/>
              <a:gd name="connsiteY20" fmla="*/ 2141220 h 2453640"/>
              <a:gd name="connsiteX21" fmla="*/ 3764280 w 3764280"/>
              <a:gd name="connsiteY21" fmla="*/ 2453640 h 2453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764280" h="2453640">
                <a:moveTo>
                  <a:pt x="0" y="0"/>
                </a:moveTo>
                <a:lnTo>
                  <a:pt x="205740" y="106680"/>
                </a:lnTo>
                <a:lnTo>
                  <a:pt x="312420" y="76200"/>
                </a:lnTo>
                <a:lnTo>
                  <a:pt x="365760" y="152400"/>
                </a:lnTo>
                <a:lnTo>
                  <a:pt x="533400" y="495300"/>
                </a:lnTo>
                <a:lnTo>
                  <a:pt x="792480" y="487680"/>
                </a:lnTo>
                <a:lnTo>
                  <a:pt x="960120" y="693420"/>
                </a:lnTo>
                <a:lnTo>
                  <a:pt x="998220" y="853440"/>
                </a:lnTo>
                <a:lnTo>
                  <a:pt x="1242060" y="990600"/>
                </a:lnTo>
                <a:lnTo>
                  <a:pt x="1379220" y="1203960"/>
                </a:lnTo>
                <a:lnTo>
                  <a:pt x="1874520" y="1234440"/>
                </a:lnTo>
                <a:lnTo>
                  <a:pt x="2049780" y="1546860"/>
                </a:lnTo>
                <a:lnTo>
                  <a:pt x="2194560" y="1546860"/>
                </a:lnTo>
                <a:lnTo>
                  <a:pt x="2293620" y="1722120"/>
                </a:lnTo>
                <a:lnTo>
                  <a:pt x="2423160" y="1767840"/>
                </a:lnTo>
                <a:lnTo>
                  <a:pt x="2484120" y="1836420"/>
                </a:lnTo>
                <a:lnTo>
                  <a:pt x="2750820" y="1737360"/>
                </a:lnTo>
                <a:lnTo>
                  <a:pt x="2918460" y="1767840"/>
                </a:lnTo>
                <a:lnTo>
                  <a:pt x="3208020" y="1973580"/>
                </a:lnTo>
                <a:lnTo>
                  <a:pt x="3398520" y="2209800"/>
                </a:lnTo>
                <a:lnTo>
                  <a:pt x="3459480" y="2141220"/>
                </a:lnTo>
                <a:lnTo>
                  <a:pt x="3764280" y="24536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8" name="Freeform 2287"/>
          <p:cNvSpPr/>
          <p:nvPr/>
        </p:nvSpPr>
        <p:spPr>
          <a:xfrm>
            <a:off x="17374763" y="10797396"/>
            <a:ext cx="502920" cy="784860"/>
          </a:xfrm>
          <a:custGeom>
            <a:avLst/>
            <a:gdLst>
              <a:gd name="connsiteX0" fmla="*/ 502920 w 502920"/>
              <a:gd name="connsiteY0" fmla="*/ 0 h 784860"/>
              <a:gd name="connsiteX1" fmla="*/ 297180 w 502920"/>
              <a:gd name="connsiteY1" fmla="*/ 388620 h 784860"/>
              <a:gd name="connsiteX2" fmla="*/ 83820 w 502920"/>
              <a:gd name="connsiteY2" fmla="*/ 373380 h 784860"/>
              <a:gd name="connsiteX3" fmla="*/ 68580 w 502920"/>
              <a:gd name="connsiteY3" fmla="*/ 716280 h 784860"/>
              <a:gd name="connsiteX4" fmla="*/ 0 w 502920"/>
              <a:gd name="connsiteY4" fmla="*/ 78486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02920" h="784860">
                <a:moveTo>
                  <a:pt x="502920" y="0"/>
                </a:moveTo>
                <a:lnTo>
                  <a:pt x="297180" y="388620"/>
                </a:lnTo>
                <a:lnTo>
                  <a:pt x="83820" y="373380"/>
                </a:lnTo>
                <a:lnTo>
                  <a:pt x="68580" y="716280"/>
                </a:lnTo>
                <a:lnTo>
                  <a:pt x="0" y="7848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9" name="Freeform 2288"/>
          <p:cNvSpPr/>
          <p:nvPr/>
        </p:nvSpPr>
        <p:spPr>
          <a:xfrm>
            <a:off x="17641463" y="11163156"/>
            <a:ext cx="411480" cy="281940"/>
          </a:xfrm>
          <a:custGeom>
            <a:avLst/>
            <a:gdLst>
              <a:gd name="connsiteX0" fmla="*/ 0 w 411480"/>
              <a:gd name="connsiteY0" fmla="*/ 0 h 281940"/>
              <a:gd name="connsiteX1" fmla="*/ 266700 w 411480"/>
              <a:gd name="connsiteY1" fmla="*/ 281940 h 281940"/>
              <a:gd name="connsiteX2" fmla="*/ 411480 w 411480"/>
              <a:gd name="connsiteY2" fmla="*/ 12954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480" h="281940">
                <a:moveTo>
                  <a:pt x="0" y="0"/>
                </a:moveTo>
                <a:lnTo>
                  <a:pt x="266700" y="281940"/>
                </a:lnTo>
                <a:lnTo>
                  <a:pt x="411480" y="1295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0" name="Freeform 2289"/>
          <p:cNvSpPr/>
          <p:nvPr/>
        </p:nvSpPr>
        <p:spPr>
          <a:xfrm>
            <a:off x="16521323" y="10058256"/>
            <a:ext cx="548640" cy="868680"/>
          </a:xfrm>
          <a:custGeom>
            <a:avLst/>
            <a:gdLst>
              <a:gd name="connsiteX0" fmla="*/ 7620 w 548640"/>
              <a:gd name="connsiteY0" fmla="*/ 0 h 868680"/>
              <a:gd name="connsiteX1" fmla="*/ 22860 w 548640"/>
              <a:gd name="connsiteY1" fmla="*/ 274320 h 868680"/>
              <a:gd name="connsiteX2" fmla="*/ 0 w 548640"/>
              <a:gd name="connsiteY2" fmla="*/ 365760 h 868680"/>
              <a:gd name="connsiteX3" fmla="*/ 274320 w 548640"/>
              <a:gd name="connsiteY3" fmla="*/ 655320 h 868680"/>
              <a:gd name="connsiteX4" fmla="*/ 548640 w 548640"/>
              <a:gd name="connsiteY4" fmla="*/ 868680 h 868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48640" h="868680">
                <a:moveTo>
                  <a:pt x="7620" y="0"/>
                </a:moveTo>
                <a:lnTo>
                  <a:pt x="22860" y="274320"/>
                </a:lnTo>
                <a:lnTo>
                  <a:pt x="0" y="365760"/>
                </a:lnTo>
                <a:lnTo>
                  <a:pt x="274320" y="655320"/>
                </a:lnTo>
                <a:lnTo>
                  <a:pt x="548640" y="8686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1" name="Freeform 2290"/>
          <p:cNvSpPr/>
          <p:nvPr/>
        </p:nvSpPr>
        <p:spPr>
          <a:xfrm>
            <a:off x="15667883" y="10043016"/>
            <a:ext cx="480060" cy="403860"/>
          </a:xfrm>
          <a:custGeom>
            <a:avLst/>
            <a:gdLst>
              <a:gd name="connsiteX0" fmla="*/ 0 w 480060"/>
              <a:gd name="connsiteY0" fmla="*/ 403860 h 403860"/>
              <a:gd name="connsiteX1" fmla="*/ 281940 w 480060"/>
              <a:gd name="connsiteY1" fmla="*/ 297180 h 403860"/>
              <a:gd name="connsiteX2" fmla="*/ 312420 w 480060"/>
              <a:gd name="connsiteY2" fmla="*/ 236220 h 403860"/>
              <a:gd name="connsiteX3" fmla="*/ 480060 w 480060"/>
              <a:gd name="connsiteY3" fmla="*/ 0 h 40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060" h="403860">
                <a:moveTo>
                  <a:pt x="0" y="403860"/>
                </a:moveTo>
                <a:lnTo>
                  <a:pt x="281940" y="297180"/>
                </a:lnTo>
                <a:lnTo>
                  <a:pt x="312420" y="236220"/>
                </a:lnTo>
                <a:lnTo>
                  <a:pt x="48006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2" name="Freeform 2291"/>
          <p:cNvSpPr/>
          <p:nvPr/>
        </p:nvSpPr>
        <p:spPr>
          <a:xfrm>
            <a:off x="18433943" y="10378296"/>
            <a:ext cx="6621780" cy="1363980"/>
          </a:xfrm>
          <a:custGeom>
            <a:avLst/>
            <a:gdLst>
              <a:gd name="connsiteX0" fmla="*/ 0 w 6621780"/>
              <a:gd name="connsiteY0" fmla="*/ 891540 h 1363980"/>
              <a:gd name="connsiteX1" fmla="*/ 289560 w 6621780"/>
              <a:gd name="connsiteY1" fmla="*/ 1165860 h 1363980"/>
              <a:gd name="connsiteX2" fmla="*/ 548640 w 6621780"/>
              <a:gd name="connsiteY2" fmla="*/ 1272540 h 1363980"/>
              <a:gd name="connsiteX3" fmla="*/ 800100 w 6621780"/>
              <a:gd name="connsiteY3" fmla="*/ 1203960 h 1363980"/>
              <a:gd name="connsiteX4" fmla="*/ 1181100 w 6621780"/>
              <a:gd name="connsiteY4" fmla="*/ 1363980 h 1363980"/>
              <a:gd name="connsiteX5" fmla="*/ 1379220 w 6621780"/>
              <a:gd name="connsiteY5" fmla="*/ 1127760 h 1363980"/>
              <a:gd name="connsiteX6" fmla="*/ 2087880 w 6621780"/>
              <a:gd name="connsiteY6" fmla="*/ 838200 h 1363980"/>
              <a:gd name="connsiteX7" fmla="*/ 2423160 w 6621780"/>
              <a:gd name="connsiteY7" fmla="*/ 723900 h 1363980"/>
              <a:gd name="connsiteX8" fmla="*/ 2491740 w 6621780"/>
              <a:gd name="connsiteY8" fmla="*/ 617220 h 1363980"/>
              <a:gd name="connsiteX9" fmla="*/ 2712720 w 6621780"/>
              <a:gd name="connsiteY9" fmla="*/ 480060 h 1363980"/>
              <a:gd name="connsiteX10" fmla="*/ 3299460 w 6621780"/>
              <a:gd name="connsiteY10" fmla="*/ 396240 h 1363980"/>
              <a:gd name="connsiteX11" fmla="*/ 3680460 w 6621780"/>
              <a:gd name="connsiteY11" fmla="*/ 381000 h 1363980"/>
              <a:gd name="connsiteX12" fmla="*/ 4099560 w 6621780"/>
              <a:gd name="connsiteY12" fmla="*/ 251460 h 1363980"/>
              <a:gd name="connsiteX13" fmla="*/ 4244340 w 6621780"/>
              <a:gd name="connsiteY13" fmla="*/ 327660 h 1363980"/>
              <a:gd name="connsiteX14" fmla="*/ 4503420 w 6621780"/>
              <a:gd name="connsiteY14" fmla="*/ 266700 h 1363980"/>
              <a:gd name="connsiteX15" fmla="*/ 4564380 w 6621780"/>
              <a:gd name="connsiteY15" fmla="*/ 327660 h 1363980"/>
              <a:gd name="connsiteX16" fmla="*/ 4983480 w 6621780"/>
              <a:gd name="connsiteY16" fmla="*/ 167640 h 1363980"/>
              <a:gd name="connsiteX17" fmla="*/ 5196840 w 6621780"/>
              <a:gd name="connsiteY17" fmla="*/ 76200 h 1363980"/>
              <a:gd name="connsiteX18" fmla="*/ 5372100 w 6621780"/>
              <a:gd name="connsiteY18" fmla="*/ 106680 h 1363980"/>
              <a:gd name="connsiteX19" fmla="*/ 5509260 w 6621780"/>
              <a:gd name="connsiteY19" fmla="*/ 83820 h 1363980"/>
              <a:gd name="connsiteX20" fmla="*/ 5562600 w 6621780"/>
              <a:gd name="connsiteY20" fmla="*/ 175260 h 1363980"/>
              <a:gd name="connsiteX21" fmla="*/ 5654040 w 6621780"/>
              <a:gd name="connsiteY21" fmla="*/ 182880 h 1363980"/>
              <a:gd name="connsiteX22" fmla="*/ 5654040 w 6621780"/>
              <a:gd name="connsiteY22" fmla="*/ 281940 h 1363980"/>
              <a:gd name="connsiteX23" fmla="*/ 5684520 w 6621780"/>
              <a:gd name="connsiteY23" fmla="*/ 312420 h 1363980"/>
              <a:gd name="connsiteX24" fmla="*/ 6050280 w 6621780"/>
              <a:gd name="connsiteY24" fmla="*/ 68580 h 1363980"/>
              <a:gd name="connsiteX25" fmla="*/ 6141720 w 6621780"/>
              <a:gd name="connsiteY25" fmla="*/ 220980 h 1363980"/>
              <a:gd name="connsiteX26" fmla="*/ 6301740 w 6621780"/>
              <a:gd name="connsiteY26" fmla="*/ 60960 h 1363980"/>
              <a:gd name="connsiteX27" fmla="*/ 6537960 w 6621780"/>
              <a:gd name="connsiteY27" fmla="*/ 0 h 1363980"/>
              <a:gd name="connsiteX28" fmla="*/ 6621780 w 6621780"/>
              <a:gd name="connsiteY28" fmla="*/ 53340 h 1363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6621780" h="1363980">
                <a:moveTo>
                  <a:pt x="0" y="891540"/>
                </a:moveTo>
                <a:lnTo>
                  <a:pt x="289560" y="1165860"/>
                </a:lnTo>
                <a:lnTo>
                  <a:pt x="548640" y="1272540"/>
                </a:lnTo>
                <a:lnTo>
                  <a:pt x="800100" y="1203960"/>
                </a:lnTo>
                <a:lnTo>
                  <a:pt x="1181100" y="1363980"/>
                </a:lnTo>
                <a:lnTo>
                  <a:pt x="1379220" y="1127760"/>
                </a:lnTo>
                <a:lnTo>
                  <a:pt x="2087880" y="838200"/>
                </a:lnTo>
                <a:lnTo>
                  <a:pt x="2423160" y="723900"/>
                </a:lnTo>
                <a:lnTo>
                  <a:pt x="2491740" y="617220"/>
                </a:lnTo>
                <a:lnTo>
                  <a:pt x="2712720" y="480060"/>
                </a:lnTo>
                <a:lnTo>
                  <a:pt x="3299460" y="396240"/>
                </a:lnTo>
                <a:lnTo>
                  <a:pt x="3680460" y="381000"/>
                </a:lnTo>
                <a:lnTo>
                  <a:pt x="4099560" y="251460"/>
                </a:lnTo>
                <a:lnTo>
                  <a:pt x="4244340" y="327660"/>
                </a:lnTo>
                <a:lnTo>
                  <a:pt x="4503420" y="266700"/>
                </a:lnTo>
                <a:lnTo>
                  <a:pt x="4564380" y="327660"/>
                </a:lnTo>
                <a:lnTo>
                  <a:pt x="4983480" y="167640"/>
                </a:lnTo>
                <a:lnTo>
                  <a:pt x="5196840" y="76200"/>
                </a:lnTo>
                <a:lnTo>
                  <a:pt x="5372100" y="106680"/>
                </a:lnTo>
                <a:lnTo>
                  <a:pt x="5509260" y="83820"/>
                </a:lnTo>
                <a:lnTo>
                  <a:pt x="5562600" y="175260"/>
                </a:lnTo>
                <a:lnTo>
                  <a:pt x="5654040" y="182880"/>
                </a:lnTo>
                <a:lnTo>
                  <a:pt x="5654040" y="281940"/>
                </a:lnTo>
                <a:lnTo>
                  <a:pt x="5684520" y="312420"/>
                </a:lnTo>
                <a:lnTo>
                  <a:pt x="6050280" y="68580"/>
                </a:lnTo>
                <a:lnTo>
                  <a:pt x="6141720" y="220980"/>
                </a:lnTo>
                <a:lnTo>
                  <a:pt x="6301740" y="60960"/>
                </a:lnTo>
                <a:lnTo>
                  <a:pt x="6537960" y="0"/>
                </a:lnTo>
                <a:lnTo>
                  <a:pt x="6621780" y="5334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3" name="Freeform 2292"/>
          <p:cNvSpPr/>
          <p:nvPr/>
        </p:nvSpPr>
        <p:spPr>
          <a:xfrm>
            <a:off x="24964283" y="8785716"/>
            <a:ext cx="944880" cy="2103120"/>
          </a:xfrm>
          <a:custGeom>
            <a:avLst/>
            <a:gdLst>
              <a:gd name="connsiteX0" fmla="*/ 944880 w 944880"/>
              <a:gd name="connsiteY0" fmla="*/ 1958340 h 2103120"/>
              <a:gd name="connsiteX1" fmla="*/ 579120 w 944880"/>
              <a:gd name="connsiteY1" fmla="*/ 2103120 h 2103120"/>
              <a:gd name="connsiteX2" fmla="*/ 114300 w 944880"/>
              <a:gd name="connsiteY2" fmla="*/ 1607820 h 2103120"/>
              <a:gd name="connsiteX3" fmla="*/ 68580 w 944880"/>
              <a:gd name="connsiteY3" fmla="*/ 1386840 h 2103120"/>
              <a:gd name="connsiteX4" fmla="*/ 373380 w 944880"/>
              <a:gd name="connsiteY4" fmla="*/ 1196340 h 2103120"/>
              <a:gd name="connsiteX5" fmla="*/ 480060 w 944880"/>
              <a:gd name="connsiteY5" fmla="*/ 1059180 h 2103120"/>
              <a:gd name="connsiteX6" fmla="*/ 906780 w 944880"/>
              <a:gd name="connsiteY6" fmla="*/ 967740 h 2103120"/>
              <a:gd name="connsiteX7" fmla="*/ 906780 w 944880"/>
              <a:gd name="connsiteY7" fmla="*/ 769620 h 2103120"/>
              <a:gd name="connsiteX8" fmla="*/ 769620 w 944880"/>
              <a:gd name="connsiteY8" fmla="*/ 845820 h 2103120"/>
              <a:gd name="connsiteX9" fmla="*/ 0 w 944880"/>
              <a:gd name="connsiteY9" fmla="*/ 0 h 210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44880" h="2103120">
                <a:moveTo>
                  <a:pt x="944880" y="1958340"/>
                </a:moveTo>
                <a:lnTo>
                  <a:pt x="579120" y="2103120"/>
                </a:lnTo>
                <a:lnTo>
                  <a:pt x="114300" y="1607820"/>
                </a:lnTo>
                <a:lnTo>
                  <a:pt x="68580" y="1386840"/>
                </a:lnTo>
                <a:lnTo>
                  <a:pt x="373380" y="1196340"/>
                </a:lnTo>
                <a:lnTo>
                  <a:pt x="480060" y="1059180"/>
                </a:lnTo>
                <a:lnTo>
                  <a:pt x="906780" y="967740"/>
                </a:lnTo>
                <a:lnTo>
                  <a:pt x="906780" y="769620"/>
                </a:lnTo>
                <a:lnTo>
                  <a:pt x="769620" y="845820"/>
                </a:lnTo>
                <a:lnTo>
                  <a:pt x="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4" name="Freeform 2293"/>
          <p:cNvSpPr/>
          <p:nvPr/>
        </p:nvSpPr>
        <p:spPr>
          <a:xfrm>
            <a:off x="24880463" y="8214216"/>
            <a:ext cx="967740" cy="1066800"/>
          </a:xfrm>
          <a:custGeom>
            <a:avLst/>
            <a:gdLst>
              <a:gd name="connsiteX0" fmla="*/ 0 w 967740"/>
              <a:gd name="connsiteY0" fmla="*/ 464820 h 1066800"/>
              <a:gd name="connsiteX1" fmla="*/ 297180 w 967740"/>
              <a:gd name="connsiteY1" fmla="*/ 0 h 1066800"/>
              <a:gd name="connsiteX2" fmla="*/ 838200 w 967740"/>
              <a:gd name="connsiteY2" fmla="*/ 487680 h 1066800"/>
              <a:gd name="connsiteX3" fmla="*/ 967740 w 967740"/>
              <a:gd name="connsiteY3" fmla="*/ 762000 h 1066800"/>
              <a:gd name="connsiteX4" fmla="*/ 563880 w 967740"/>
              <a:gd name="connsiteY4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7740" h="1066800">
                <a:moveTo>
                  <a:pt x="0" y="464820"/>
                </a:moveTo>
                <a:lnTo>
                  <a:pt x="297180" y="0"/>
                </a:lnTo>
                <a:lnTo>
                  <a:pt x="838200" y="487680"/>
                </a:lnTo>
                <a:lnTo>
                  <a:pt x="967740" y="762000"/>
                </a:lnTo>
                <a:lnTo>
                  <a:pt x="563880" y="10668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5" name="Freeform 2294"/>
          <p:cNvSpPr/>
          <p:nvPr/>
        </p:nvSpPr>
        <p:spPr>
          <a:xfrm>
            <a:off x="25200503" y="8519016"/>
            <a:ext cx="685800" cy="533400"/>
          </a:xfrm>
          <a:custGeom>
            <a:avLst/>
            <a:gdLst>
              <a:gd name="connsiteX0" fmla="*/ 0 w 685800"/>
              <a:gd name="connsiteY0" fmla="*/ 533400 h 533400"/>
              <a:gd name="connsiteX1" fmla="*/ 685800 w 685800"/>
              <a:gd name="connsiteY1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85800" h="533400">
                <a:moveTo>
                  <a:pt x="0" y="533400"/>
                </a:moveTo>
                <a:lnTo>
                  <a:pt x="68580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6" name="Freeform 2295"/>
          <p:cNvSpPr/>
          <p:nvPr/>
        </p:nvSpPr>
        <p:spPr>
          <a:xfrm>
            <a:off x="24598523" y="8656176"/>
            <a:ext cx="960120" cy="982980"/>
          </a:xfrm>
          <a:custGeom>
            <a:avLst/>
            <a:gdLst>
              <a:gd name="connsiteX0" fmla="*/ 960120 w 960120"/>
              <a:gd name="connsiteY0" fmla="*/ 754380 h 982980"/>
              <a:gd name="connsiteX1" fmla="*/ 739140 w 960120"/>
              <a:gd name="connsiteY1" fmla="*/ 982980 h 982980"/>
              <a:gd name="connsiteX2" fmla="*/ 502920 w 960120"/>
              <a:gd name="connsiteY2" fmla="*/ 640080 h 982980"/>
              <a:gd name="connsiteX3" fmla="*/ 220980 w 960120"/>
              <a:gd name="connsiteY3" fmla="*/ 777240 h 982980"/>
              <a:gd name="connsiteX4" fmla="*/ 0 w 960120"/>
              <a:gd name="connsiteY4" fmla="*/ 563880 h 982980"/>
              <a:gd name="connsiteX5" fmla="*/ 281940 w 960120"/>
              <a:gd name="connsiteY5" fmla="*/ 0 h 98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60120" h="982980">
                <a:moveTo>
                  <a:pt x="960120" y="754380"/>
                </a:moveTo>
                <a:lnTo>
                  <a:pt x="739140" y="982980"/>
                </a:lnTo>
                <a:lnTo>
                  <a:pt x="502920" y="640080"/>
                </a:lnTo>
                <a:lnTo>
                  <a:pt x="220980" y="777240"/>
                </a:lnTo>
                <a:lnTo>
                  <a:pt x="0" y="563880"/>
                </a:lnTo>
                <a:lnTo>
                  <a:pt x="28194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7" name="Freeform 2296"/>
          <p:cNvSpPr/>
          <p:nvPr/>
        </p:nvSpPr>
        <p:spPr>
          <a:xfrm>
            <a:off x="24377543" y="9021936"/>
            <a:ext cx="251460" cy="220980"/>
          </a:xfrm>
          <a:custGeom>
            <a:avLst/>
            <a:gdLst>
              <a:gd name="connsiteX0" fmla="*/ 0 w 251460"/>
              <a:gd name="connsiteY0" fmla="*/ 0 h 220980"/>
              <a:gd name="connsiteX1" fmla="*/ 251460 w 251460"/>
              <a:gd name="connsiteY1" fmla="*/ 22098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1460" h="220980">
                <a:moveTo>
                  <a:pt x="0" y="0"/>
                </a:moveTo>
                <a:lnTo>
                  <a:pt x="251460" y="2209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8" name="Freeform 2297"/>
          <p:cNvSpPr/>
          <p:nvPr/>
        </p:nvSpPr>
        <p:spPr>
          <a:xfrm>
            <a:off x="23676503" y="9120996"/>
            <a:ext cx="1196340" cy="739140"/>
          </a:xfrm>
          <a:custGeom>
            <a:avLst/>
            <a:gdLst>
              <a:gd name="connsiteX0" fmla="*/ 0 w 1196340"/>
              <a:gd name="connsiteY0" fmla="*/ 0 h 739140"/>
              <a:gd name="connsiteX1" fmla="*/ 167640 w 1196340"/>
              <a:gd name="connsiteY1" fmla="*/ 99060 h 739140"/>
              <a:gd name="connsiteX2" fmla="*/ 396240 w 1196340"/>
              <a:gd name="connsiteY2" fmla="*/ 411480 h 739140"/>
              <a:gd name="connsiteX3" fmla="*/ 662940 w 1196340"/>
              <a:gd name="connsiteY3" fmla="*/ 563880 h 739140"/>
              <a:gd name="connsiteX4" fmla="*/ 777240 w 1196340"/>
              <a:gd name="connsiteY4" fmla="*/ 655320 h 739140"/>
              <a:gd name="connsiteX5" fmla="*/ 899160 w 1196340"/>
              <a:gd name="connsiteY5" fmla="*/ 739140 h 739140"/>
              <a:gd name="connsiteX6" fmla="*/ 1196340 w 1196340"/>
              <a:gd name="connsiteY6" fmla="*/ 57150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96340" h="739140">
                <a:moveTo>
                  <a:pt x="0" y="0"/>
                </a:moveTo>
                <a:lnTo>
                  <a:pt x="167640" y="99060"/>
                </a:lnTo>
                <a:lnTo>
                  <a:pt x="396240" y="411480"/>
                </a:lnTo>
                <a:lnTo>
                  <a:pt x="662940" y="563880"/>
                </a:lnTo>
                <a:lnTo>
                  <a:pt x="777240" y="655320"/>
                </a:lnTo>
                <a:lnTo>
                  <a:pt x="899160" y="739140"/>
                </a:lnTo>
                <a:lnTo>
                  <a:pt x="1196340" y="5715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9" name="Freeform 2298"/>
          <p:cNvSpPr/>
          <p:nvPr/>
        </p:nvSpPr>
        <p:spPr>
          <a:xfrm>
            <a:off x="24697583" y="9303876"/>
            <a:ext cx="45720" cy="480060"/>
          </a:xfrm>
          <a:custGeom>
            <a:avLst/>
            <a:gdLst>
              <a:gd name="connsiteX0" fmla="*/ 0 w 45720"/>
              <a:gd name="connsiteY0" fmla="*/ 0 h 480060"/>
              <a:gd name="connsiteX1" fmla="*/ 45720 w 45720"/>
              <a:gd name="connsiteY1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480060">
                <a:moveTo>
                  <a:pt x="0" y="0"/>
                </a:moveTo>
                <a:lnTo>
                  <a:pt x="45720" y="4800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0" name="Freeform 2299"/>
          <p:cNvSpPr/>
          <p:nvPr/>
        </p:nvSpPr>
        <p:spPr>
          <a:xfrm>
            <a:off x="24118463" y="10004916"/>
            <a:ext cx="876300" cy="899160"/>
          </a:xfrm>
          <a:custGeom>
            <a:avLst/>
            <a:gdLst>
              <a:gd name="connsiteX0" fmla="*/ 0 w 876300"/>
              <a:gd name="connsiteY0" fmla="*/ 0 h 899160"/>
              <a:gd name="connsiteX1" fmla="*/ 655320 w 876300"/>
              <a:gd name="connsiteY1" fmla="*/ 396240 h 899160"/>
              <a:gd name="connsiteX2" fmla="*/ 876300 w 876300"/>
              <a:gd name="connsiteY2" fmla="*/ 899160 h 899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6300" h="899160">
                <a:moveTo>
                  <a:pt x="0" y="0"/>
                </a:moveTo>
                <a:lnTo>
                  <a:pt x="655320" y="396240"/>
                </a:lnTo>
                <a:lnTo>
                  <a:pt x="876300" y="8991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1" name="Freeform 2300"/>
          <p:cNvSpPr/>
          <p:nvPr/>
        </p:nvSpPr>
        <p:spPr>
          <a:xfrm>
            <a:off x="23577443" y="10881216"/>
            <a:ext cx="1920240" cy="723900"/>
          </a:xfrm>
          <a:custGeom>
            <a:avLst/>
            <a:gdLst>
              <a:gd name="connsiteX0" fmla="*/ 1920240 w 1920240"/>
              <a:gd name="connsiteY0" fmla="*/ 0 h 723900"/>
              <a:gd name="connsiteX1" fmla="*/ 647700 w 1920240"/>
              <a:gd name="connsiteY1" fmla="*/ 723900 h 723900"/>
              <a:gd name="connsiteX2" fmla="*/ 0 w 1920240"/>
              <a:gd name="connsiteY2" fmla="*/ 1905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20240" h="723900">
                <a:moveTo>
                  <a:pt x="1920240" y="0"/>
                </a:moveTo>
                <a:lnTo>
                  <a:pt x="647700" y="723900"/>
                </a:lnTo>
                <a:lnTo>
                  <a:pt x="0" y="1905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2" name="Freeform 2301"/>
          <p:cNvSpPr/>
          <p:nvPr/>
        </p:nvSpPr>
        <p:spPr>
          <a:xfrm>
            <a:off x="23364083" y="11239356"/>
            <a:ext cx="419100" cy="358140"/>
          </a:xfrm>
          <a:custGeom>
            <a:avLst/>
            <a:gdLst>
              <a:gd name="connsiteX0" fmla="*/ 0 w 419100"/>
              <a:gd name="connsiteY0" fmla="*/ 358140 h 358140"/>
              <a:gd name="connsiteX1" fmla="*/ 0 w 419100"/>
              <a:gd name="connsiteY1" fmla="*/ 358140 h 358140"/>
              <a:gd name="connsiteX2" fmla="*/ 419100 w 419100"/>
              <a:gd name="connsiteY2" fmla="*/ 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9100" h="358140">
                <a:moveTo>
                  <a:pt x="0" y="358140"/>
                </a:moveTo>
                <a:lnTo>
                  <a:pt x="0" y="358140"/>
                </a:lnTo>
                <a:lnTo>
                  <a:pt x="41910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3" name="Freeform 2302"/>
          <p:cNvSpPr/>
          <p:nvPr/>
        </p:nvSpPr>
        <p:spPr>
          <a:xfrm>
            <a:off x="23615543" y="11429856"/>
            <a:ext cx="1630680" cy="723900"/>
          </a:xfrm>
          <a:custGeom>
            <a:avLst/>
            <a:gdLst>
              <a:gd name="connsiteX0" fmla="*/ 0 w 1630680"/>
              <a:gd name="connsiteY0" fmla="*/ 0 h 723900"/>
              <a:gd name="connsiteX1" fmla="*/ 746760 w 1630680"/>
              <a:gd name="connsiteY1" fmla="*/ 723900 h 723900"/>
              <a:gd name="connsiteX2" fmla="*/ 1630680 w 1630680"/>
              <a:gd name="connsiteY2" fmla="*/ 8382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0680" h="723900">
                <a:moveTo>
                  <a:pt x="0" y="0"/>
                </a:moveTo>
                <a:lnTo>
                  <a:pt x="746760" y="723900"/>
                </a:lnTo>
                <a:lnTo>
                  <a:pt x="1630680" y="8382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4" name="Freeform 2303"/>
          <p:cNvSpPr/>
          <p:nvPr/>
        </p:nvSpPr>
        <p:spPr>
          <a:xfrm>
            <a:off x="24446123" y="12115656"/>
            <a:ext cx="784860" cy="906780"/>
          </a:xfrm>
          <a:custGeom>
            <a:avLst/>
            <a:gdLst>
              <a:gd name="connsiteX0" fmla="*/ 0 w 784860"/>
              <a:gd name="connsiteY0" fmla="*/ 0 h 906780"/>
              <a:gd name="connsiteX1" fmla="*/ 617220 w 784860"/>
              <a:gd name="connsiteY1" fmla="*/ 617220 h 906780"/>
              <a:gd name="connsiteX2" fmla="*/ 784860 w 784860"/>
              <a:gd name="connsiteY2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4860" h="906780">
                <a:moveTo>
                  <a:pt x="0" y="0"/>
                </a:moveTo>
                <a:lnTo>
                  <a:pt x="617220" y="617220"/>
                </a:lnTo>
                <a:lnTo>
                  <a:pt x="784860" y="9067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5" name="Freeform 2304"/>
          <p:cNvSpPr/>
          <p:nvPr/>
        </p:nvSpPr>
        <p:spPr>
          <a:xfrm>
            <a:off x="24255623" y="12077556"/>
            <a:ext cx="175260" cy="198120"/>
          </a:xfrm>
          <a:custGeom>
            <a:avLst/>
            <a:gdLst>
              <a:gd name="connsiteX0" fmla="*/ 0 w 175260"/>
              <a:gd name="connsiteY0" fmla="*/ 198120 h 198120"/>
              <a:gd name="connsiteX1" fmla="*/ 175260 w 175260"/>
              <a:gd name="connsiteY1" fmla="*/ 0 h 19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198120">
                <a:moveTo>
                  <a:pt x="0" y="198120"/>
                </a:moveTo>
                <a:lnTo>
                  <a:pt x="17526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6" name="Freeform 2305"/>
          <p:cNvSpPr/>
          <p:nvPr/>
        </p:nvSpPr>
        <p:spPr>
          <a:xfrm>
            <a:off x="24080363" y="11681316"/>
            <a:ext cx="312420" cy="213360"/>
          </a:xfrm>
          <a:custGeom>
            <a:avLst/>
            <a:gdLst>
              <a:gd name="connsiteX0" fmla="*/ 0 w 312420"/>
              <a:gd name="connsiteY0" fmla="*/ 213360 h 213360"/>
              <a:gd name="connsiteX1" fmla="*/ 312420 w 312420"/>
              <a:gd name="connsiteY1" fmla="*/ 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2420" h="213360">
                <a:moveTo>
                  <a:pt x="0" y="213360"/>
                </a:moveTo>
                <a:lnTo>
                  <a:pt x="31242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7" name="Freeform 2306"/>
          <p:cNvSpPr/>
          <p:nvPr/>
        </p:nvSpPr>
        <p:spPr>
          <a:xfrm>
            <a:off x="24004163" y="10606896"/>
            <a:ext cx="579120" cy="822960"/>
          </a:xfrm>
          <a:custGeom>
            <a:avLst/>
            <a:gdLst>
              <a:gd name="connsiteX0" fmla="*/ 579120 w 579120"/>
              <a:gd name="connsiteY0" fmla="*/ 0 h 822960"/>
              <a:gd name="connsiteX1" fmla="*/ 480060 w 579120"/>
              <a:gd name="connsiteY1" fmla="*/ 175260 h 822960"/>
              <a:gd name="connsiteX2" fmla="*/ 563880 w 579120"/>
              <a:gd name="connsiteY2" fmla="*/ 297180 h 822960"/>
              <a:gd name="connsiteX3" fmla="*/ 0 w 579120"/>
              <a:gd name="connsiteY3" fmla="*/ 822960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120" h="822960">
                <a:moveTo>
                  <a:pt x="579120" y="0"/>
                </a:moveTo>
                <a:lnTo>
                  <a:pt x="480060" y="175260"/>
                </a:lnTo>
                <a:lnTo>
                  <a:pt x="563880" y="297180"/>
                </a:lnTo>
                <a:lnTo>
                  <a:pt x="0" y="8229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8" name="Freeform 2307"/>
          <p:cNvSpPr/>
          <p:nvPr/>
        </p:nvSpPr>
        <p:spPr>
          <a:xfrm>
            <a:off x="20415143" y="9364836"/>
            <a:ext cx="1836420" cy="998220"/>
          </a:xfrm>
          <a:custGeom>
            <a:avLst/>
            <a:gdLst>
              <a:gd name="connsiteX0" fmla="*/ 0 w 1836420"/>
              <a:gd name="connsiteY0" fmla="*/ 792480 h 998220"/>
              <a:gd name="connsiteX1" fmla="*/ 449580 w 1836420"/>
              <a:gd name="connsiteY1" fmla="*/ 906780 h 998220"/>
              <a:gd name="connsiteX2" fmla="*/ 701040 w 1836420"/>
              <a:gd name="connsiteY2" fmla="*/ 403860 h 998220"/>
              <a:gd name="connsiteX3" fmla="*/ 1242060 w 1836420"/>
              <a:gd name="connsiteY3" fmla="*/ 0 h 998220"/>
              <a:gd name="connsiteX4" fmla="*/ 1165860 w 1836420"/>
              <a:gd name="connsiteY4" fmla="*/ 175260 h 998220"/>
              <a:gd name="connsiteX5" fmla="*/ 1752600 w 1836420"/>
              <a:gd name="connsiteY5" fmla="*/ 144780 h 998220"/>
              <a:gd name="connsiteX6" fmla="*/ 1836420 w 1836420"/>
              <a:gd name="connsiteY6" fmla="*/ 236220 h 998220"/>
              <a:gd name="connsiteX7" fmla="*/ 937260 w 1836420"/>
              <a:gd name="connsiteY7" fmla="*/ 998220 h 998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36420" h="998220">
                <a:moveTo>
                  <a:pt x="0" y="792480"/>
                </a:moveTo>
                <a:lnTo>
                  <a:pt x="449580" y="906780"/>
                </a:lnTo>
                <a:lnTo>
                  <a:pt x="701040" y="403860"/>
                </a:lnTo>
                <a:lnTo>
                  <a:pt x="1242060" y="0"/>
                </a:lnTo>
                <a:lnTo>
                  <a:pt x="1165860" y="175260"/>
                </a:lnTo>
                <a:lnTo>
                  <a:pt x="1752600" y="144780"/>
                </a:lnTo>
                <a:lnTo>
                  <a:pt x="1836420" y="236220"/>
                </a:lnTo>
                <a:lnTo>
                  <a:pt x="937260" y="99822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9" name="Freeform 2308"/>
          <p:cNvSpPr/>
          <p:nvPr/>
        </p:nvSpPr>
        <p:spPr>
          <a:xfrm>
            <a:off x="22243943" y="9227676"/>
            <a:ext cx="525780" cy="373380"/>
          </a:xfrm>
          <a:custGeom>
            <a:avLst/>
            <a:gdLst>
              <a:gd name="connsiteX0" fmla="*/ 525780 w 525780"/>
              <a:gd name="connsiteY0" fmla="*/ 0 h 373380"/>
              <a:gd name="connsiteX1" fmla="*/ 457200 w 525780"/>
              <a:gd name="connsiteY1" fmla="*/ 121920 h 373380"/>
              <a:gd name="connsiteX2" fmla="*/ 0 w 525780"/>
              <a:gd name="connsiteY2" fmla="*/ 373380 h 373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25780" h="373380">
                <a:moveTo>
                  <a:pt x="525780" y="0"/>
                </a:moveTo>
                <a:lnTo>
                  <a:pt x="457200" y="121920"/>
                </a:lnTo>
                <a:lnTo>
                  <a:pt x="0" y="3733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0" name="Freeform 2309"/>
          <p:cNvSpPr/>
          <p:nvPr/>
        </p:nvSpPr>
        <p:spPr>
          <a:xfrm>
            <a:off x="22129643" y="9700116"/>
            <a:ext cx="121920" cy="563880"/>
          </a:xfrm>
          <a:custGeom>
            <a:avLst/>
            <a:gdLst>
              <a:gd name="connsiteX0" fmla="*/ 0 w 121920"/>
              <a:gd name="connsiteY0" fmla="*/ 0 h 563880"/>
              <a:gd name="connsiteX1" fmla="*/ 121920 w 121920"/>
              <a:gd name="connsiteY1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563880">
                <a:moveTo>
                  <a:pt x="0" y="0"/>
                </a:moveTo>
                <a:lnTo>
                  <a:pt x="121920" y="5638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1" name="Freeform 2310"/>
          <p:cNvSpPr/>
          <p:nvPr/>
        </p:nvSpPr>
        <p:spPr>
          <a:xfrm>
            <a:off x="22205843" y="9448656"/>
            <a:ext cx="998220" cy="662940"/>
          </a:xfrm>
          <a:custGeom>
            <a:avLst/>
            <a:gdLst>
              <a:gd name="connsiteX0" fmla="*/ 0 w 998220"/>
              <a:gd name="connsiteY0" fmla="*/ 662940 h 662940"/>
              <a:gd name="connsiteX1" fmla="*/ 708660 w 998220"/>
              <a:gd name="connsiteY1" fmla="*/ 411480 h 662940"/>
              <a:gd name="connsiteX2" fmla="*/ 952500 w 998220"/>
              <a:gd name="connsiteY2" fmla="*/ 434340 h 662940"/>
              <a:gd name="connsiteX3" fmla="*/ 998220 w 998220"/>
              <a:gd name="connsiteY3" fmla="*/ 335280 h 662940"/>
              <a:gd name="connsiteX4" fmla="*/ 914400 w 998220"/>
              <a:gd name="connsiteY4" fmla="*/ 83820 h 662940"/>
              <a:gd name="connsiteX5" fmla="*/ 952500 w 998220"/>
              <a:gd name="connsiteY5" fmla="*/ 0 h 66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8220" h="662940">
                <a:moveTo>
                  <a:pt x="0" y="662940"/>
                </a:moveTo>
                <a:lnTo>
                  <a:pt x="708660" y="411480"/>
                </a:lnTo>
                <a:lnTo>
                  <a:pt x="952500" y="434340"/>
                </a:lnTo>
                <a:lnTo>
                  <a:pt x="998220" y="335280"/>
                </a:lnTo>
                <a:lnTo>
                  <a:pt x="914400" y="83820"/>
                </a:lnTo>
                <a:lnTo>
                  <a:pt x="95250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2" name="Freeform 2311"/>
          <p:cNvSpPr/>
          <p:nvPr/>
        </p:nvSpPr>
        <p:spPr>
          <a:xfrm>
            <a:off x="22960223" y="9875376"/>
            <a:ext cx="342900" cy="723900"/>
          </a:xfrm>
          <a:custGeom>
            <a:avLst/>
            <a:gdLst>
              <a:gd name="connsiteX0" fmla="*/ 0 w 342900"/>
              <a:gd name="connsiteY0" fmla="*/ 0 h 723900"/>
              <a:gd name="connsiteX1" fmla="*/ 342900 w 34290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2900" h="723900">
                <a:moveTo>
                  <a:pt x="0" y="0"/>
                </a:moveTo>
                <a:lnTo>
                  <a:pt x="342900" y="7239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3" name="Freeform 2312"/>
          <p:cNvSpPr/>
          <p:nvPr/>
        </p:nvSpPr>
        <p:spPr>
          <a:xfrm>
            <a:off x="22419203" y="10157316"/>
            <a:ext cx="647700" cy="495300"/>
          </a:xfrm>
          <a:custGeom>
            <a:avLst/>
            <a:gdLst>
              <a:gd name="connsiteX0" fmla="*/ 647700 w 647700"/>
              <a:gd name="connsiteY0" fmla="*/ 0 h 495300"/>
              <a:gd name="connsiteX1" fmla="*/ 0 w 647700"/>
              <a:gd name="connsiteY1" fmla="*/ 99060 h 495300"/>
              <a:gd name="connsiteX2" fmla="*/ 68580 w 647700"/>
              <a:gd name="connsiteY2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47700" h="495300">
                <a:moveTo>
                  <a:pt x="647700" y="0"/>
                </a:moveTo>
                <a:lnTo>
                  <a:pt x="0" y="99060"/>
                </a:lnTo>
                <a:lnTo>
                  <a:pt x="68580" y="4953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4" name="Freeform 2313"/>
          <p:cNvSpPr/>
          <p:nvPr/>
        </p:nvSpPr>
        <p:spPr>
          <a:xfrm>
            <a:off x="22655423" y="10241136"/>
            <a:ext cx="243840" cy="419100"/>
          </a:xfrm>
          <a:custGeom>
            <a:avLst/>
            <a:gdLst>
              <a:gd name="connsiteX0" fmla="*/ 0 w 243840"/>
              <a:gd name="connsiteY0" fmla="*/ 0 h 419100"/>
              <a:gd name="connsiteX1" fmla="*/ 243840 w 243840"/>
              <a:gd name="connsiteY1" fmla="*/ 41910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43840" h="419100">
                <a:moveTo>
                  <a:pt x="0" y="0"/>
                </a:moveTo>
                <a:lnTo>
                  <a:pt x="243840" y="4191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5" name="Freeform 2314"/>
          <p:cNvSpPr/>
          <p:nvPr/>
        </p:nvSpPr>
        <p:spPr>
          <a:xfrm>
            <a:off x="21634343" y="10675476"/>
            <a:ext cx="853440" cy="838200"/>
          </a:xfrm>
          <a:custGeom>
            <a:avLst/>
            <a:gdLst>
              <a:gd name="connsiteX0" fmla="*/ 777240 w 853440"/>
              <a:gd name="connsiteY0" fmla="*/ 0 h 838200"/>
              <a:gd name="connsiteX1" fmla="*/ 853440 w 853440"/>
              <a:gd name="connsiteY1" fmla="*/ 601980 h 838200"/>
              <a:gd name="connsiteX2" fmla="*/ 0 w 853440"/>
              <a:gd name="connsiteY2" fmla="*/ 83820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53440" h="838200">
                <a:moveTo>
                  <a:pt x="777240" y="0"/>
                </a:moveTo>
                <a:lnTo>
                  <a:pt x="853440" y="601980"/>
                </a:lnTo>
                <a:lnTo>
                  <a:pt x="0" y="8382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6" name="Freeform 2315"/>
          <p:cNvSpPr/>
          <p:nvPr/>
        </p:nvSpPr>
        <p:spPr>
          <a:xfrm>
            <a:off x="19927463" y="10530696"/>
            <a:ext cx="1440180" cy="861060"/>
          </a:xfrm>
          <a:custGeom>
            <a:avLst/>
            <a:gdLst>
              <a:gd name="connsiteX0" fmla="*/ 1440180 w 1440180"/>
              <a:gd name="connsiteY0" fmla="*/ 754380 h 861060"/>
              <a:gd name="connsiteX1" fmla="*/ 1440180 w 1440180"/>
              <a:gd name="connsiteY1" fmla="*/ 754380 h 861060"/>
              <a:gd name="connsiteX2" fmla="*/ 1432560 w 1440180"/>
              <a:gd name="connsiteY2" fmla="*/ 678180 h 861060"/>
              <a:gd name="connsiteX3" fmla="*/ 1424940 w 1440180"/>
              <a:gd name="connsiteY3" fmla="*/ 647700 h 861060"/>
              <a:gd name="connsiteX4" fmla="*/ 1257300 w 1440180"/>
              <a:gd name="connsiteY4" fmla="*/ 0 h 861060"/>
              <a:gd name="connsiteX5" fmla="*/ 1127760 w 1440180"/>
              <a:gd name="connsiteY5" fmla="*/ 121920 h 861060"/>
              <a:gd name="connsiteX6" fmla="*/ 1036320 w 1440180"/>
              <a:gd name="connsiteY6" fmla="*/ 91440 h 861060"/>
              <a:gd name="connsiteX7" fmla="*/ 0 w 1440180"/>
              <a:gd name="connsiteY7" fmla="*/ 640080 h 861060"/>
              <a:gd name="connsiteX8" fmla="*/ 129540 w 1440180"/>
              <a:gd name="connsiteY8" fmla="*/ 861060 h 86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0180" h="861060">
                <a:moveTo>
                  <a:pt x="1440180" y="754380"/>
                </a:moveTo>
                <a:lnTo>
                  <a:pt x="1440180" y="754380"/>
                </a:lnTo>
                <a:cubicBezTo>
                  <a:pt x="1437640" y="728980"/>
                  <a:pt x="1436170" y="703450"/>
                  <a:pt x="1432560" y="678180"/>
                </a:cubicBezTo>
                <a:cubicBezTo>
                  <a:pt x="1431079" y="667813"/>
                  <a:pt x="1424940" y="647700"/>
                  <a:pt x="1424940" y="647700"/>
                </a:cubicBezTo>
                <a:lnTo>
                  <a:pt x="1257300" y="0"/>
                </a:lnTo>
                <a:lnTo>
                  <a:pt x="1127760" y="121920"/>
                </a:lnTo>
                <a:lnTo>
                  <a:pt x="1036320" y="91440"/>
                </a:lnTo>
                <a:lnTo>
                  <a:pt x="0" y="640080"/>
                </a:lnTo>
                <a:lnTo>
                  <a:pt x="129540" y="8610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7" name="Freeform 2316"/>
          <p:cNvSpPr/>
          <p:nvPr/>
        </p:nvSpPr>
        <p:spPr>
          <a:xfrm>
            <a:off x="19386443" y="11239356"/>
            <a:ext cx="175260" cy="487680"/>
          </a:xfrm>
          <a:custGeom>
            <a:avLst/>
            <a:gdLst>
              <a:gd name="connsiteX0" fmla="*/ 0 w 175260"/>
              <a:gd name="connsiteY0" fmla="*/ 0 h 487680"/>
              <a:gd name="connsiteX1" fmla="*/ 175260 w 175260"/>
              <a:gd name="connsiteY1" fmla="*/ 487680 h 487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5260" h="487680">
                <a:moveTo>
                  <a:pt x="0" y="0"/>
                </a:moveTo>
                <a:lnTo>
                  <a:pt x="175260" y="4876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8" name="Freeform 2317"/>
          <p:cNvSpPr/>
          <p:nvPr/>
        </p:nvSpPr>
        <p:spPr>
          <a:xfrm>
            <a:off x="19676003" y="11102196"/>
            <a:ext cx="129540" cy="396240"/>
          </a:xfrm>
          <a:custGeom>
            <a:avLst/>
            <a:gdLst>
              <a:gd name="connsiteX0" fmla="*/ 0 w 129540"/>
              <a:gd name="connsiteY0" fmla="*/ 0 h 396240"/>
              <a:gd name="connsiteX1" fmla="*/ 129540 w 129540"/>
              <a:gd name="connsiteY1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396240">
                <a:moveTo>
                  <a:pt x="0" y="0"/>
                </a:moveTo>
                <a:lnTo>
                  <a:pt x="129540" y="39624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9" name="Freeform 2318"/>
          <p:cNvSpPr/>
          <p:nvPr/>
        </p:nvSpPr>
        <p:spPr>
          <a:xfrm>
            <a:off x="19836023" y="10980276"/>
            <a:ext cx="114300" cy="182880"/>
          </a:xfrm>
          <a:custGeom>
            <a:avLst/>
            <a:gdLst>
              <a:gd name="connsiteX0" fmla="*/ 0 w 114300"/>
              <a:gd name="connsiteY0" fmla="*/ 0 h 182880"/>
              <a:gd name="connsiteX1" fmla="*/ 114300 w 11430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4300" h="182880">
                <a:moveTo>
                  <a:pt x="0" y="0"/>
                </a:moveTo>
                <a:lnTo>
                  <a:pt x="114300" y="1828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0" name="Freeform 2319"/>
          <p:cNvSpPr/>
          <p:nvPr/>
        </p:nvSpPr>
        <p:spPr>
          <a:xfrm>
            <a:off x="20117963" y="10721196"/>
            <a:ext cx="160020" cy="274320"/>
          </a:xfrm>
          <a:custGeom>
            <a:avLst/>
            <a:gdLst>
              <a:gd name="connsiteX0" fmla="*/ 0 w 160020"/>
              <a:gd name="connsiteY0" fmla="*/ 0 h 274320"/>
              <a:gd name="connsiteX1" fmla="*/ 160020 w 160020"/>
              <a:gd name="connsiteY1" fmla="*/ 27432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274320">
                <a:moveTo>
                  <a:pt x="0" y="0"/>
                </a:moveTo>
                <a:lnTo>
                  <a:pt x="160020" y="27432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1" name="Freeform 2320"/>
          <p:cNvSpPr/>
          <p:nvPr/>
        </p:nvSpPr>
        <p:spPr>
          <a:xfrm>
            <a:off x="20399903" y="10949796"/>
            <a:ext cx="160020" cy="259080"/>
          </a:xfrm>
          <a:custGeom>
            <a:avLst/>
            <a:gdLst>
              <a:gd name="connsiteX0" fmla="*/ 0 w 160020"/>
              <a:gd name="connsiteY0" fmla="*/ 0 h 259080"/>
              <a:gd name="connsiteX1" fmla="*/ 160020 w 16002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259080">
                <a:moveTo>
                  <a:pt x="0" y="0"/>
                </a:moveTo>
                <a:lnTo>
                  <a:pt x="160020" y="2590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2" name="Freeform 2321"/>
          <p:cNvSpPr/>
          <p:nvPr/>
        </p:nvSpPr>
        <p:spPr>
          <a:xfrm>
            <a:off x="20697083" y="10782156"/>
            <a:ext cx="228600" cy="259080"/>
          </a:xfrm>
          <a:custGeom>
            <a:avLst/>
            <a:gdLst>
              <a:gd name="connsiteX0" fmla="*/ 0 w 228600"/>
              <a:gd name="connsiteY0" fmla="*/ 0 h 259080"/>
              <a:gd name="connsiteX1" fmla="*/ 228600 w 22860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259080">
                <a:moveTo>
                  <a:pt x="0" y="0"/>
                </a:moveTo>
                <a:lnTo>
                  <a:pt x="228600" y="25908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3" name="Freeform 2322"/>
          <p:cNvSpPr/>
          <p:nvPr/>
        </p:nvSpPr>
        <p:spPr>
          <a:xfrm>
            <a:off x="20529443" y="9829656"/>
            <a:ext cx="487680" cy="114300"/>
          </a:xfrm>
          <a:custGeom>
            <a:avLst/>
            <a:gdLst>
              <a:gd name="connsiteX0" fmla="*/ 0 w 487680"/>
              <a:gd name="connsiteY0" fmla="*/ 0 h 114300"/>
              <a:gd name="connsiteX1" fmla="*/ 487680 w 487680"/>
              <a:gd name="connsiteY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114300">
                <a:moveTo>
                  <a:pt x="0" y="0"/>
                </a:moveTo>
                <a:lnTo>
                  <a:pt x="487680" y="11430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4" name="Freeform 2323"/>
          <p:cNvSpPr/>
          <p:nvPr/>
        </p:nvSpPr>
        <p:spPr>
          <a:xfrm>
            <a:off x="20689463" y="9524856"/>
            <a:ext cx="403860" cy="327660"/>
          </a:xfrm>
          <a:custGeom>
            <a:avLst/>
            <a:gdLst>
              <a:gd name="connsiteX0" fmla="*/ 0 w 403860"/>
              <a:gd name="connsiteY0" fmla="*/ 0 h 327660"/>
              <a:gd name="connsiteX1" fmla="*/ 403860 w 403860"/>
              <a:gd name="connsiteY1" fmla="*/ 32766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327660">
                <a:moveTo>
                  <a:pt x="0" y="0"/>
                </a:moveTo>
                <a:lnTo>
                  <a:pt x="403860" y="3276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5" name="Freeform 2324"/>
          <p:cNvSpPr/>
          <p:nvPr/>
        </p:nvSpPr>
        <p:spPr>
          <a:xfrm>
            <a:off x="20872343" y="9220056"/>
            <a:ext cx="403860" cy="441960"/>
          </a:xfrm>
          <a:custGeom>
            <a:avLst/>
            <a:gdLst>
              <a:gd name="connsiteX0" fmla="*/ 0 w 403860"/>
              <a:gd name="connsiteY0" fmla="*/ 0 h 441960"/>
              <a:gd name="connsiteX1" fmla="*/ 403860 w 403860"/>
              <a:gd name="connsiteY1" fmla="*/ 44196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441960">
                <a:moveTo>
                  <a:pt x="0" y="0"/>
                </a:moveTo>
                <a:lnTo>
                  <a:pt x="403860" y="4419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6" name="Freeform 2325"/>
          <p:cNvSpPr/>
          <p:nvPr/>
        </p:nvSpPr>
        <p:spPr>
          <a:xfrm>
            <a:off x="20834243" y="11125056"/>
            <a:ext cx="91440" cy="441960"/>
          </a:xfrm>
          <a:custGeom>
            <a:avLst/>
            <a:gdLst>
              <a:gd name="connsiteX0" fmla="*/ 0 w 91440"/>
              <a:gd name="connsiteY0" fmla="*/ 0 h 441960"/>
              <a:gd name="connsiteX1" fmla="*/ 91440 w 91440"/>
              <a:gd name="connsiteY1" fmla="*/ 44196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441960">
                <a:moveTo>
                  <a:pt x="0" y="0"/>
                </a:moveTo>
                <a:lnTo>
                  <a:pt x="91440" y="4419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7" name="Freeform 2326"/>
          <p:cNvSpPr/>
          <p:nvPr/>
        </p:nvSpPr>
        <p:spPr>
          <a:xfrm>
            <a:off x="16826123" y="7307436"/>
            <a:ext cx="137160" cy="434340"/>
          </a:xfrm>
          <a:custGeom>
            <a:avLst/>
            <a:gdLst>
              <a:gd name="connsiteX0" fmla="*/ 0 w 137160"/>
              <a:gd name="connsiteY0" fmla="*/ 0 h 434340"/>
              <a:gd name="connsiteX1" fmla="*/ 137160 w 13716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434340">
                <a:moveTo>
                  <a:pt x="0" y="0"/>
                </a:moveTo>
                <a:lnTo>
                  <a:pt x="13716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8" name="Freeform 2327"/>
          <p:cNvSpPr/>
          <p:nvPr/>
        </p:nvSpPr>
        <p:spPr>
          <a:xfrm>
            <a:off x="18136763" y="6370176"/>
            <a:ext cx="922020" cy="830580"/>
          </a:xfrm>
          <a:custGeom>
            <a:avLst/>
            <a:gdLst>
              <a:gd name="connsiteX0" fmla="*/ 0 w 922020"/>
              <a:gd name="connsiteY0" fmla="*/ 0 h 830580"/>
              <a:gd name="connsiteX1" fmla="*/ 464820 w 922020"/>
              <a:gd name="connsiteY1" fmla="*/ 548640 h 830580"/>
              <a:gd name="connsiteX2" fmla="*/ 624840 w 922020"/>
              <a:gd name="connsiteY2" fmla="*/ 685800 h 830580"/>
              <a:gd name="connsiteX3" fmla="*/ 922020 w 922020"/>
              <a:gd name="connsiteY3" fmla="*/ 830580 h 830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020" h="830580">
                <a:moveTo>
                  <a:pt x="0" y="0"/>
                </a:moveTo>
                <a:lnTo>
                  <a:pt x="464820" y="548640"/>
                </a:lnTo>
                <a:lnTo>
                  <a:pt x="624840" y="685800"/>
                </a:lnTo>
                <a:lnTo>
                  <a:pt x="922020" y="8305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9" name="Freeform 2328"/>
          <p:cNvSpPr/>
          <p:nvPr/>
        </p:nvSpPr>
        <p:spPr>
          <a:xfrm>
            <a:off x="18235823" y="6865476"/>
            <a:ext cx="350520" cy="434340"/>
          </a:xfrm>
          <a:custGeom>
            <a:avLst/>
            <a:gdLst>
              <a:gd name="connsiteX0" fmla="*/ 350520 w 350520"/>
              <a:gd name="connsiteY0" fmla="*/ 0 h 434340"/>
              <a:gd name="connsiteX1" fmla="*/ 0 w 350520"/>
              <a:gd name="connsiteY1" fmla="*/ 43434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434340">
                <a:moveTo>
                  <a:pt x="350520" y="0"/>
                </a:moveTo>
                <a:lnTo>
                  <a:pt x="0" y="434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0" name="Freeform 2329"/>
          <p:cNvSpPr/>
          <p:nvPr/>
        </p:nvSpPr>
        <p:spPr>
          <a:xfrm>
            <a:off x="18037703" y="6934056"/>
            <a:ext cx="373380" cy="182880"/>
          </a:xfrm>
          <a:custGeom>
            <a:avLst/>
            <a:gdLst>
              <a:gd name="connsiteX0" fmla="*/ 0 w 373380"/>
              <a:gd name="connsiteY0" fmla="*/ 0 h 182880"/>
              <a:gd name="connsiteX1" fmla="*/ 373380 w 37338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73380" h="182880">
                <a:moveTo>
                  <a:pt x="0" y="0"/>
                </a:moveTo>
                <a:lnTo>
                  <a:pt x="373380" y="1828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1" name="Freeform 2330"/>
          <p:cNvSpPr/>
          <p:nvPr/>
        </p:nvSpPr>
        <p:spPr>
          <a:xfrm>
            <a:off x="18304403" y="7147416"/>
            <a:ext cx="609600" cy="327660"/>
          </a:xfrm>
          <a:custGeom>
            <a:avLst/>
            <a:gdLst>
              <a:gd name="connsiteX0" fmla="*/ 0 w 609600"/>
              <a:gd name="connsiteY0" fmla="*/ 0 h 327660"/>
              <a:gd name="connsiteX1" fmla="*/ 609600 w 609600"/>
              <a:gd name="connsiteY1" fmla="*/ 32766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0" h="327660">
                <a:moveTo>
                  <a:pt x="0" y="0"/>
                </a:moveTo>
                <a:lnTo>
                  <a:pt x="609600" y="3276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2" name="Freeform 2331"/>
          <p:cNvSpPr/>
          <p:nvPr/>
        </p:nvSpPr>
        <p:spPr>
          <a:xfrm>
            <a:off x="18875902" y="5615796"/>
            <a:ext cx="2064779" cy="1569720"/>
          </a:xfrm>
          <a:custGeom>
            <a:avLst/>
            <a:gdLst>
              <a:gd name="connsiteX0" fmla="*/ 0 w 670560"/>
              <a:gd name="connsiteY0" fmla="*/ 0 h 464820"/>
              <a:gd name="connsiteX1" fmla="*/ 670560 w 670560"/>
              <a:gd name="connsiteY1" fmla="*/ 46482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0560" h="464820">
                <a:moveTo>
                  <a:pt x="0" y="0"/>
                </a:moveTo>
                <a:lnTo>
                  <a:pt x="670560" y="4648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3" name="Freeform 2332"/>
          <p:cNvSpPr/>
          <p:nvPr/>
        </p:nvSpPr>
        <p:spPr>
          <a:xfrm>
            <a:off x="19051163" y="5394815"/>
            <a:ext cx="2125738" cy="1512937"/>
          </a:xfrm>
          <a:custGeom>
            <a:avLst/>
            <a:gdLst>
              <a:gd name="connsiteX0" fmla="*/ 0 w 586740"/>
              <a:gd name="connsiteY0" fmla="*/ 0 h 396240"/>
              <a:gd name="connsiteX1" fmla="*/ 586740 w 586740"/>
              <a:gd name="connsiteY1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86740" h="396240">
                <a:moveTo>
                  <a:pt x="0" y="0"/>
                </a:moveTo>
                <a:lnTo>
                  <a:pt x="586740" y="396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4" name="Freeform 2333"/>
          <p:cNvSpPr/>
          <p:nvPr/>
        </p:nvSpPr>
        <p:spPr>
          <a:xfrm>
            <a:off x="19173083" y="5143356"/>
            <a:ext cx="2209558" cy="1473044"/>
          </a:xfrm>
          <a:custGeom>
            <a:avLst/>
            <a:gdLst>
              <a:gd name="connsiteX0" fmla="*/ 0 w 441960"/>
              <a:gd name="connsiteY0" fmla="*/ 0 h 259080"/>
              <a:gd name="connsiteX1" fmla="*/ 441960 w 44196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1960" h="259080">
                <a:moveTo>
                  <a:pt x="0" y="0"/>
                </a:moveTo>
                <a:lnTo>
                  <a:pt x="441960" y="2590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5" name="Freeform 2334"/>
          <p:cNvSpPr/>
          <p:nvPr/>
        </p:nvSpPr>
        <p:spPr>
          <a:xfrm>
            <a:off x="2324242" y="2970139"/>
            <a:ext cx="4941885" cy="5226645"/>
          </a:xfrm>
          <a:custGeom>
            <a:avLst/>
            <a:gdLst>
              <a:gd name="connsiteX0" fmla="*/ 2972821 w 4941885"/>
              <a:gd name="connsiteY0" fmla="*/ 359657 h 5226645"/>
              <a:gd name="connsiteX1" fmla="*/ 2599441 w 4941885"/>
              <a:gd name="connsiteY1" fmla="*/ 618737 h 5226645"/>
              <a:gd name="connsiteX2" fmla="*/ 2210821 w 4941885"/>
              <a:gd name="connsiteY2" fmla="*/ 1083557 h 5226645"/>
              <a:gd name="connsiteX3" fmla="*/ 2005081 w 4941885"/>
              <a:gd name="connsiteY3" fmla="*/ 1342637 h 5226645"/>
              <a:gd name="connsiteX4" fmla="*/ 1662181 w 4941885"/>
              <a:gd name="connsiteY4" fmla="*/ 1754117 h 5226645"/>
              <a:gd name="connsiteX5" fmla="*/ 1098301 w 4941885"/>
              <a:gd name="connsiteY5" fmla="*/ 2074157 h 5226645"/>
              <a:gd name="connsiteX6" fmla="*/ 763021 w 4941885"/>
              <a:gd name="connsiteY6" fmla="*/ 2462777 h 5226645"/>
              <a:gd name="connsiteX7" fmla="*/ 435361 w 4941885"/>
              <a:gd name="connsiteY7" fmla="*/ 2843777 h 5226645"/>
              <a:gd name="connsiteX8" fmla="*/ 39121 w 4941885"/>
              <a:gd name="connsiteY8" fmla="*/ 3300977 h 5226645"/>
              <a:gd name="connsiteX9" fmla="*/ 61981 w 4941885"/>
              <a:gd name="connsiteY9" fmla="*/ 3689597 h 5226645"/>
              <a:gd name="connsiteX10" fmla="*/ 458221 w 4941885"/>
              <a:gd name="connsiteY10" fmla="*/ 3803897 h 5226645"/>
              <a:gd name="connsiteX11" fmla="*/ 1128781 w 4941885"/>
              <a:gd name="connsiteY11" fmla="*/ 3933437 h 5226645"/>
              <a:gd name="connsiteX12" fmla="*/ 1502161 w 4941885"/>
              <a:gd name="connsiteY12" fmla="*/ 3902957 h 5226645"/>
              <a:gd name="connsiteX13" fmla="*/ 1639321 w 4941885"/>
              <a:gd name="connsiteY13" fmla="*/ 4040117 h 5226645"/>
              <a:gd name="connsiteX14" fmla="*/ 1746001 w 4941885"/>
              <a:gd name="connsiteY14" fmla="*/ 4352537 h 5226645"/>
              <a:gd name="connsiteX15" fmla="*/ 2066041 w 4941885"/>
              <a:gd name="connsiteY15" fmla="*/ 4421117 h 5226645"/>
              <a:gd name="connsiteX16" fmla="*/ 2759461 w 4941885"/>
              <a:gd name="connsiteY16" fmla="*/ 4329677 h 5226645"/>
              <a:gd name="connsiteX17" fmla="*/ 2911861 w 4941885"/>
              <a:gd name="connsiteY17" fmla="*/ 4565897 h 5226645"/>
              <a:gd name="connsiteX18" fmla="*/ 2927101 w 4941885"/>
              <a:gd name="connsiteY18" fmla="*/ 4931657 h 5226645"/>
              <a:gd name="connsiteX19" fmla="*/ 3201421 w 4941885"/>
              <a:gd name="connsiteY19" fmla="*/ 5205977 h 5226645"/>
              <a:gd name="connsiteX20" fmla="*/ 3590041 w 4941885"/>
              <a:gd name="connsiteY20" fmla="*/ 5175497 h 5226645"/>
              <a:gd name="connsiteX21" fmla="*/ 3841501 w 4941885"/>
              <a:gd name="connsiteY21" fmla="*/ 4924037 h 5226645"/>
              <a:gd name="connsiteX22" fmla="*/ 4443481 w 4941885"/>
              <a:gd name="connsiteY22" fmla="*/ 4672577 h 5226645"/>
              <a:gd name="connsiteX23" fmla="*/ 4870201 w 4941885"/>
              <a:gd name="connsiteY23" fmla="*/ 4268717 h 5226645"/>
              <a:gd name="connsiteX24" fmla="*/ 4931161 w 4941885"/>
              <a:gd name="connsiteY24" fmla="*/ 3841997 h 5226645"/>
              <a:gd name="connsiteX25" fmla="*/ 4755901 w 4941885"/>
              <a:gd name="connsiteY25" fmla="*/ 3575297 h 5226645"/>
              <a:gd name="connsiteX26" fmla="*/ 4443481 w 4941885"/>
              <a:gd name="connsiteY26" fmla="*/ 3506717 h 5226645"/>
              <a:gd name="connsiteX27" fmla="*/ 3818641 w 4941885"/>
              <a:gd name="connsiteY27" fmla="*/ 3483857 h 5226645"/>
              <a:gd name="connsiteX28" fmla="*/ 3544321 w 4941885"/>
              <a:gd name="connsiteY28" fmla="*/ 3377177 h 5226645"/>
              <a:gd name="connsiteX29" fmla="*/ 3414781 w 4941885"/>
              <a:gd name="connsiteY29" fmla="*/ 2950457 h 5226645"/>
              <a:gd name="connsiteX30" fmla="*/ 3551941 w 4941885"/>
              <a:gd name="connsiteY30" fmla="*/ 2439917 h 5226645"/>
              <a:gd name="connsiteX31" fmla="*/ 4260601 w 4941885"/>
              <a:gd name="connsiteY31" fmla="*/ 1876037 h 5226645"/>
              <a:gd name="connsiteX32" fmla="*/ 4755901 w 4941885"/>
              <a:gd name="connsiteY32" fmla="*/ 1220717 h 5226645"/>
              <a:gd name="connsiteX33" fmla="*/ 4801621 w 4941885"/>
              <a:gd name="connsiteY33" fmla="*/ 618737 h 5226645"/>
              <a:gd name="connsiteX34" fmla="*/ 4618741 w 4941885"/>
              <a:gd name="connsiteY34" fmla="*/ 237737 h 5226645"/>
              <a:gd name="connsiteX35" fmla="*/ 4405381 w 4941885"/>
              <a:gd name="connsiteY35" fmla="*/ 54857 h 5226645"/>
              <a:gd name="connsiteX36" fmla="*/ 3887221 w 4941885"/>
              <a:gd name="connsiteY36" fmla="*/ 1517 h 5226645"/>
              <a:gd name="connsiteX37" fmla="*/ 3498601 w 4941885"/>
              <a:gd name="connsiteY37" fmla="*/ 100577 h 5226645"/>
              <a:gd name="connsiteX38" fmla="*/ 3209041 w 4941885"/>
              <a:gd name="connsiteY38" fmla="*/ 275837 h 5226645"/>
              <a:gd name="connsiteX39" fmla="*/ 2972821 w 4941885"/>
              <a:gd name="connsiteY39" fmla="*/ 359657 h 5226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4941885" h="5226645">
                <a:moveTo>
                  <a:pt x="2972821" y="359657"/>
                </a:moveTo>
                <a:cubicBezTo>
                  <a:pt x="2871221" y="416807"/>
                  <a:pt x="2726441" y="498087"/>
                  <a:pt x="2599441" y="618737"/>
                </a:cubicBezTo>
                <a:cubicBezTo>
                  <a:pt x="2472441" y="739387"/>
                  <a:pt x="2309881" y="962907"/>
                  <a:pt x="2210821" y="1083557"/>
                </a:cubicBezTo>
                <a:cubicBezTo>
                  <a:pt x="2111761" y="1204207"/>
                  <a:pt x="2096521" y="1230877"/>
                  <a:pt x="2005081" y="1342637"/>
                </a:cubicBezTo>
                <a:cubicBezTo>
                  <a:pt x="1913641" y="1454397"/>
                  <a:pt x="1813311" y="1632197"/>
                  <a:pt x="1662181" y="1754117"/>
                </a:cubicBezTo>
                <a:cubicBezTo>
                  <a:pt x="1511051" y="1876037"/>
                  <a:pt x="1248161" y="1956047"/>
                  <a:pt x="1098301" y="2074157"/>
                </a:cubicBezTo>
                <a:cubicBezTo>
                  <a:pt x="948441" y="2192267"/>
                  <a:pt x="763021" y="2462777"/>
                  <a:pt x="763021" y="2462777"/>
                </a:cubicBezTo>
                <a:lnTo>
                  <a:pt x="435361" y="2843777"/>
                </a:lnTo>
                <a:cubicBezTo>
                  <a:pt x="314711" y="2983477"/>
                  <a:pt x="101351" y="3160007"/>
                  <a:pt x="39121" y="3300977"/>
                </a:cubicBezTo>
                <a:cubicBezTo>
                  <a:pt x="-23109" y="3441947"/>
                  <a:pt x="-7869" y="3605777"/>
                  <a:pt x="61981" y="3689597"/>
                </a:cubicBezTo>
                <a:cubicBezTo>
                  <a:pt x="131831" y="3773417"/>
                  <a:pt x="280421" y="3763257"/>
                  <a:pt x="458221" y="3803897"/>
                </a:cubicBezTo>
                <a:cubicBezTo>
                  <a:pt x="636021" y="3844537"/>
                  <a:pt x="954791" y="3916927"/>
                  <a:pt x="1128781" y="3933437"/>
                </a:cubicBezTo>
                <a:cubicBezTo>
                  <a:pt x="1302771" y="3949947"/>
                  <a:pt x="1417071" y="3885177"/>
                  <a:pt x="1502161" y="3902957"/>
                </a:cubicBezTo>
                <a:cubicBezTo>
                  <a:pt x="1587251" y="3920737"/>
                  <a:pt x="1598681" y="3965187"/>
                  <a:pt x="1639321" y="4040117"/>
                </a:cubicBezTo>
                <a:cubicBezTo>
                  <a:pt x="1679961" y="4115047"/>
                  <a:pt x="1674881" y="4289037"/>
                  <a:pt x="1746001" y="4352537"/>
                </a:cubicBezTo>
                <a:cubicBezTo>
                  <a:pt x="1817121" y="4416037"/>
                  <a:pt x="1897131" y="4424927"/>
                  <a:pt x="2066041" y="4421117"/>
                </a:cubicBezTo>
                <a:cubicBezTo>
                  <a:pt x="2234951" y="4417307"/>
                  <a:pt x="2618491" y="4305547"/>
                  <a:pt x="2759461" y="4329677"/>
                </a:cubicBezTo>
                <a:cubicBezTo>
                  <a:pt x="2900431" y="4353807"/>
                  <a:pt x="2883921" y="4465567"/>
                  <a:pt x="2911861" y="4565897"/>
                </a:cubicBezTo>
                <a:cubicBezTo>
                  <a:pt x="2939801" y="4666227"/>
                  <a:pt x="2878841" y="4824977"/>
                  <a:pt x="2927101" y="4931657"/>
                </a:cubicBezTo>
                <a:cubicBezTo>
                  <a:pt x="2975361" y="5038337"/>
                  <a:pt x="3090931" y="5165337"/>
                  <a:pt x="3201421" y="5205977"/>
                </a:cubicBezTo>
                <a:cubicBezTo>
                  <a:pt x="3311911" y="5246617"/>
                  <a:pt x="3483361" y="5222487"/>
                  <a:pt x="3590041" y="5175497"/>
                </a:cubicBezTo>
                <a:cubicBezTo>
                  <a:pt x="3696721" y="5128507"/>
                  <a:pt x="3699261" y="5007857"/>
                  <a:pt x="3841501" y="4924037"/>
                </a:cubicBezTo>
                <a:cubicBezTo>
                  <a:pt x="3983741" y="4840217"/>
                  <a:pt x="4272031" y="4781797"/>
                  <a:pt x="4443481" y="4672577"/>
                </a:cubicBezTo>
                <a:cubicBezTo>
                  <a:pt x="4614931" y="4563357"/>
                  <a:pt x="4788921" y="4407147"/>
                  <a:pt x="4870201" y="4268717"/>
                </a:cubicBezTo>
                <a:cubicBezTo>
                  <a:pt x="4951481" y="4130287"/>
                  <a:pt x="4950211" y="3957567"/>
                  <a:pt x="4931161" y="3841997"/>
                </a:cubicBezTo>
                <a:cubicBezTo>
                  <a:pt x="4912111" y="3726427"/>
                  <a:pt x="4837181" y="3631177"/>
                  <a:pt x="4755901" y="3575297"/>
                </a:cubicBezTo>
                <a:cubicBezTo>
                  <a:pt x="4674621" y="3519417"/>
                  <a:pt x="4599691" y="3521957"/>
                  <a:pt x="4443481" y="3506717"/>
                </a:cubicBezTo>
                <a:cubicBezTo>
                  <a:pt x="4287271" y="3491477"/>
                  <a:pt x="3968501" y="3505447"/>
                  <a:pt x="3818641" y="3483857"/>
                </a:cubicBezTo>
                <a:cubicBezTo>
                  <a:pt x="3668781" y="3462267"/>
                  <a:pt x="3611631" y="3466077"/>
                  <a:pt x="3544321" y="3377177"/>
                </a:cubicBezTo>
                <a:cubicBezTo>
                  <a:pt x="3477011" y="3288277"/>
                  <a:pt x="3413511" y="3106667"/>
                  <a:pt x="3414781" y="2950457"/>
                </a:cubicBezTo>
                <a:cubicBezTo>
                  <a:pt x="3416051" y="2794247"/>
                  <a:pt x="3410971" y="2618987"/>
                  <a:pt x="3551941" y="2439917"/>
                </a:cubicBezTo>
                <a:cubicBezTo>
                  <a:pt x="3692911" y="2260847"/>
                  <a:pt x="4059941" y="2079237"/>
                  <a:pt x="4260601" y="1876037"/>
                </a:cubicBezTo>
                <a:cubicBezTo>
                  <a:pt x="4461261" y="1672837"/>
                  <a:pt x="4665731" y="1430267"/>
                  <a:pt x="4755901" y="1220717"/>
                </a:cubicBezTo>
                <a:cubicBezTo>
                  <a:pt x="4846071" y="1011167"/>
                  <a:pt x="4824481" y="782567"/>
                  <a:pt x="4801621" y="618737"/>
                </a:cubicBezTo>
                <a:cubicBezTo>
                  <a:pt x="4778761" y="454907"/>
                  <a:pt x="4684781" y="331717"/>
                  <a:pt x="4618741" y="237737"/>
                </a:cubicBezTo>
                <a:cubicBezTo>
                  <a:pt x="4552701" y="143757"/>
                  <a:pt x="4527301" y="94227"/>
                  <a:pt x="4405381" y="54857"/>
                </a:cubicBezTo>
                <a:cubicBezTo>
                  <a:pt x="4283461" y="15487"/>
                  <a:pt x="4038351" y="-6103"/>
                  <a:pt x="3887221" y="1517"/>
                </a:cubicBezTo>
                <a:cubicBezTo>
                  <a:pt x="3736091" y="9137"/>
                  <a:pt x="3611631" y="54857"/>
                  <a:pt x="3498601" y="100577"/>
                </a:cubicBezTo>
                <a:cubicBezTo>
                  <a:pt x="3385571" y="146297"/>
                  <a:pt x="3296671" y="233927"/>
                  <a:pt x="3209041" y="275837"/>
                </a:cubicBezTo>
                <a:cubicBezTo>
                  <a:pt x="3121411" y="317747"/>
                  <a:pt x="3074421" y="302507"/>
                  <a:pt x="2972821" y="359657"/>
                </a:cubicBezTo>
                <a:close/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6" name="Freeform 2335"/>
          <p:cNvSpPr/>
          <p:nvPr/>
        </p:nvSpPr>
        <p:spPr>
          <a:xfrm>
            <a:off x="1590537" y="514206"/>
            <a:ext cx="14864111" cy="8630192"/>
          </a:xfrm>
          <a:custGeom>
            <a:avLst/>
            <a:gdLst>
              <a:gd name="connsiteX0" fmla="*/ 2519711 w 14864111"/>
              <a:gd name="connsiteY0" fmla="*/ 0 h 8630192"/>
              <a:gd name="connsiteX1" fmla="*/ 2605436 w 14864111"/>
              <a:gd name="connsiteY1" fmla="*/ 314325 h 8630192"/>
              <a:gd name="connsiteX2" fmla="*/ 3262661 w 14864111"/>
              <a:gd name="connsiteY2" fmla="*/ 742950 h 8630192"/>
              <a:gd name="connsiteX3" fmla="*/ 3005486 w 14864111"/>
              <a:gd name="connsiteY3" fmla="*/ 1685925 h 8630192"/>
              <a:gd name="connsiteX4" fmla="*/ 3091211 w 14864111"/>
              <a:gd name="connsiteY4" fmla="*/ 2314575 h 8630192"/>
              <a:gd name="connsiteX5" fmla="*/ 2776886 w 14864111"/>
              <a:gd name="connsiteY5" fmla="*/ 2743200 h 8630192"/>
              <a:gd name="connsiteX6" fmla="*/ 1776761 w 14864111"/>
              <a:gd name="connsiteY6" fmla="*/ 3429000 h 8630192"/>
              <a:gd name="connsiteX7" fmla="*/ 1548161 w 14864111"/>
              <a:gd name="connsiteY7" fmla="*/ 3743325 h 8630192"/>
              <a:gd name="connsiteX8" fmla="*/ 1262411 w 14864111"/>
              <a:gd name="connsiteY8" fmla="*/ 4029075 h 8630192"/>
              <a:gd name="connsiteX9" fmla="*/ 690911 w 14864111"/>
              <a:gd name="connsiteY9" fmla="*/ 4514850 h 8630192"/>
              <a:gd name="connsiteX10" fmla="*/ 405161 w 14864111"/>
              <a:gd name="connsiteY10" fmla="*/ 4800600 h 8630192"/>
              <a:gd name="connsiteX11" fmla="*/ 176561 w 14864111"/>
              <a:gd name="connsiteY11" fmla="*/ 5543550 h 8630192"/>
              <a:gd name="connsiteX12" fmla="*/ 5111 w 14864111"/>
              <a:gd name="connsiteY12" fmla="*/ 6086475 h 8630192"/>
              <a:gd name="connsiteX13" fmla="*/ 376586 w 14864111"/>
              <a:gd name="connsiteY13" fmla="*/ 6772275 h 8630192"/>
              <a:gd name="connsiteX14" fmla="*/ 1205261 w 14864111"/>
              <a:gd name="connsiteY14" fmla="*/ 6915150 h 8630192"/>
              <a:gd name="connsiteX15" fmla="*/ 1805336 w 14864111"/>
              <a:gd name="connsiteY15" fmla="*/ 7229475 h 8630192"/>
              <a:gd name="connsiteX16" fmla="*/ 2119661 w 14864111"/>
              <a:gd name="connsiteY16" fmla="*/ 8172450 h 8630192"/>
              <a:gd name="connsiteX17" fmla="*/ 2862611 w 14864111"/>
              <a:gd name="connsiteY17" fmla="*/ 8629650 h 8630192"/>
              <a:gd name="connsiteX18" fmla="*/ 4205636 w 14864111"/>
              <a:gd name="connsiteY18" fmla="*/ 8258175 h 8630192"/>
              <a:gd name="connsiteX19" fmla="*/ 4805711 w 14864111"/>
              <a:gd name="connsiteY19" fmla="*/ 7943850 h 8630192"/>
              <a:gd name="connsiteX20" fmla="*/ 5605811 w 14864111"/>
              <a:gd name="connsiteY20" fmla="*/ 7686675 h 8630192"/>
              <a:gd name="connsiteX21" fmla="*/ 6148736 w 14864111"/>
              <a:gd name="connsiteY21" fmla="*/ 6543675 h 8630192"/>
              <a:gd name="connsiteX22" fmla="*/ 6091586 w 14864111"/>
              <a:gd name="connsiteY22" fmla="*/ 5943600 h 8630192"/>
              <a:gd name="connsiteX23" fmla="*/ 6091586 w 14864111"/>
              <a:gd name="connsiteY23" fmla="*/ 5514975 h 8630192"/>
              <a:gd name="connsiteX24" fmla="*/ 5262911 w 14864111"/>
              <a:gd name="connsiteY24" fmla="*/ 5057775 h 8630192"/>
              <a:gd name="connsiteX25" fmla="*/ 5520086 w 14864111"/>
              <a:gd name="connsiteY25" fmla="*/ 4343400 h 8630192"/>
              <a:gd name="connsiteX26" fmla="*/ 6434486 w 14864111"/>
              <a:gd name="connsiteY26" fmla="*/ 3457575 h 8630192"/>
              <a:gd name="connsiteX27" fmla="*/ 6634511 w 14864111"/>
              <a:gd name="connsiteY27" fmla="*/ 2857500 h 8630192"/>
              <a:gd name="connsiteX28" fmla="*/ 6920261 w 14864111"/>
              <a:gd name="connsiteY28" fmla="*/ 2228850 h 8630192"/>
              <a:gd name="connsiteX29" fmla="*/ 6405911 w 14864111"/>
              <a:gd name="connsiteY29" fmla="*/ 2200275 h 8630192"/>
              <a:gd name="connsiteX30" fmla="*/ 6005861 w 14864111"/>
              <a:gd name="connsiteY30" fmla="*/ 2228850 h 8630192"/>
              <a:gd name="connsiteX31" fmla="*/ 5948711 w 14864111"/>
              <a:gd name="connsiteY31" fmla="*/ 2114550 h 8630192"/>
              <a:gd name="connsiteX32" fmla="*/ 6034436 w 14864111"/>
              <a:gd name="connsiteY32" fmla="*/ 1971675 h 8630192"/>
              <a:gd name="connsiteX33" fmla="*/ 6634511 w 14864111"/>
              <a:gd name="connsiteY33" fmla="*/ 1914525 h 8630192"/>
              <a:gd name="connsiteX34" fmla="*/ 7063136 w 14864111"/>
              <a:gd name="connsiteY34" fmla="*/ 1628775 h 8630192"/>
              <a:gd name="connsiteX35" fmla="*/ 7463186 w 14864111"/>
              <a:gd name="connsiteY35" fmla="*/ 1543050 h 8630192"/>
              <a:gd name="connsiteX36" fmla="*/ 8063261 w 14864111"/>
              <a:gd name="connsiteY36" fmla="*/ 2085975 h 8630192"/>
              <a:gd name="connsiteX37" fmla="*/ 8291861 w 14864111"/>
              <a:gd name="connsiteY37" fmla="*/ 2228850 h 8630192"/>
              <a:gd name="connsiteX38" fmla="*/ 8777636 w 14864111"/>
              <a:gd name="connsiteY38" fmla="*/ 1885950 h 8630192"/>
              <a:gd name="connsiteX39" fmla="*/ 8977661 w 14864111"/>
              <a:gd name="connsiteY39" fmla="*/ 2114550 h 8630192"/>
              <a:gd name="connsiteX40" fmla="*/ 9349136 w 14864111"/>
              <a:gd name="connsiteY40" fmla="*/ 2457450 h 8630192"/>
              <a:gd name="connsiteX41" fmla="*/ 10463561 w 14864111"/>
              <a:gd name="connsiteY41" fmla="*/ 2686050 h 8630192"/>
              <a:gd name="connsiteX42" fmla="*/ 12149486 w 14864111"/>
              <a:gd name="connsiteY42" fmla="*/ 2571750 h 8630192"/>
              <a:gd name="connsiteX43" fmla="*/ 13549661 w 14864111"/>
              <a:gd name="connsiteY43" fmla="*/ 2457450 h 8630192"/>
              <a:gd name="connsiteX44" fmla="*/ 14121161 w 14864111"/>
              <a:gd name="connsiteY44" fmla="*/ 1485900 h 8630192"/>
              <a:gd name="connsiteX45" fmla="*/ 14864111 w 14864111"/>
              <a:gd name="connsiteY45" fmla="*/ 1314450 h 8630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4864111" h="8630192">
                <a:moveTo>
                  <a:pt x="2519711" y="0"/>
                </a:moveTo>
                <a:cubicBezTo>
                  <a:pt x="2500661" y="95250"/>
                  <a:pt x="2481611" y="190500"/>
                  <a:pt x="2605436" y="314325"/>
                </a:cubicBezTo>
                <a:cubicBezTo>
                  <a:pt x="2729261" y="438150"/>
                  <a:pt x="3195986" y="514350"/>
                  <a:pt x="3262661" y="742950"/>
                </a:cubicBezTo>
                <a:cubicBezTo>
                  <a:pt x="3329336" y="971550"/>
                  <a:pt x="3034061" y="1423988"/>
                  <a:pt x="3005486" y="1685925"/>
                </a:cubicBezTo>
                <a:cubicBezTo>
                  <a:pt x="2976911" y="1947862"/>
                  <a:pt x="3129311" y="2138363"/>
                  <a:pt x="3091211" y="2314575"/>
                </a:cubicBezTo>
                <a:cubicBezTo>
                  <a:pt x="3053111" y="2490787"/>
                  <a:pt x="2995961" y="2557463"/>
                  <a:pt x="2776886" y="2743200"/>
                </a:cubicBezTo>
                <a:cubicBezTo>
                  <a:pt x="2557811" y="2928937"/>
                  <a:pt x="1981548" y="3262313"/>
                  <a:pt x="1776761" y="3429000"/>
                </a:cubicBezTo>
                <a:cubicBezTo>
                  <a:pt x="1571974" y="3595687"/>
                  <a:pt x="1633886" y="3643313"/>
                  <a:pt x="1548161" y="3743325"/>
                </a:cubicBezTo>
                <a:cubicBezTo>
                  <a:pt x="1462436" y="3843337"/>
                  <a:pt x="1405286" y="3900488"/>
                  <a:pt x="1262411" y="4029075"/>
                </a:cubicBezTo>
                <a:cubicBezTo>
                  <a:pt x="1119536" y="4157662"/>
                  <a:pt x="833786" y="4386263"/>
                  <a:pt x="690911" y="4514850"/>
                </a:cubicBezTo>
                <a:cubicBezTo>
                  <a:pt x="548036" y="4643437"/>
                  <a:pt x="490886" y="4629150"/>
                  <a:pt x="405161" y="4800600"/>
                </a:cubicBezTo>
                <a:cubicBezTo>
                  <a:pt x="319436" y="4972050"/>
                  <a:pt x="243236" y="5329238"/>
                  <a:pt x="176561" y="5543550"/>
                </a:cubicBezTo>
                <a:cubicBezTo>
                  <a:pt x="109886" y="5757862"/>
                  <a:pt x="-28226" y="5881688"/>
                  <a:pt x="5111" y="6086475"/>
                </a:cubicBezTo>
                <a:cubicBezTo>
                  <a:pt x="38448" y="6291262"/>
                  <a:pt x="176561" y="6634163"/>
                  <a:pt x="376586" y="6772275"/>
                </a:cubicBezTo>
                <a:cubicBezTo>
                  <a:pt x="576611" y="6910388"/>
                  <a:pt x="967136" y="6838950"/>
                  <a:pt x="1205261" y="6915150"/>
                </a:cubicBezTo>
                <a:cubicBezTo>
                  <a:pt x="1443386" y="6991350"/>
                  <a:pt x="1652936" y="7019925"/>
                  <a:pt x="1805336" y="7229475"/>
                </a:cubicBezTo>
                <a:cubicBezTo>
                  <a:pt x="1957736" y="7439025"/>
                  <a:pt x="1943449" y="7939088"/>
                  <a:pt x="2119661" y="8172450"/>
                </a:cubicBezTo>
                <a:cubicBezTo>
                  <a:pt x="2295873" y="8405812"/>
                  <a:pt x="2514949" y="8615363"/>
                  <a:pt x="2862611" y="8629650"/>
                </a:cubicBezTo>
                <a:cubicBezTo>
                  <a:pt x="3210273" y="8643937"/>
                  <a:pt x="3881786" y="8372475"/>
                  <a:pt x="4205636" y="8258175"/>
                </a:cubicBezTo>
                <a:cubicBezTo>
                  <a:pt x="4529486" y="8143875"/>
                  <a:pt x="4572349" y="8039100"/>
                  <a:pt x="4805711" y="7943850"/>
                </a:cubicBezTo>
                <a:cubicBezTo>
                  <a:pt x="5039074" y="7848600"/>
                  <a:pt x="5381974" y="7920037"/>
                  <a:pt x="5605811" y="7686675"/>
                </a:cubicBezTo>
                <a:cubicBezTo>
                  <a:pt x="5829648" y="7453313"/>
                  <a:pt x="6067774" y="6834187"/>
                  <a:pt x="6148736" y="6543675"/>
                </a:cubicBezTo>
                <a:cubicBezTo>
                  <a:pt x="6229698" y="6253163"/>
                  <a:pt x="6101111" y="6115050"/>
                  <a:pt x="6091586" y="5943600"/>
                </a:cubicBezTo>
                <a:cubicBezTo>
                  <a:pt x="6082061" y="5772150"/>
                  <a:pt x="6229699" y="5662613"/>
                  <a:pt x="6091586" y="5514975"/>
                </a:cubicBezTo>
                <a:cubicBezTo>
                  <a:pt x="5953474" y="5367338"/>
                  <a:pt x="5358161" y="5253037"/>
                  <a:pt x="5262911" y="5057775"/>
                </a:cubicBezTo>
                <a:cubicBezTo>
                  <a:pt x="5167661" y="4862513"/>
                  <a:pt x="5324824" y="4610100"/>
                  <a:pt x="5520086" y="4343400"/>
                </a:cubicBezTo>
                <a:cubicBezTo>
                  <a:pt x="5715348" y="4076700"/>
                  <a:pt x="6248749" y="3705225"/>
                  <a:pt x="6434486" y="3457575"/>
                </a:cubicBezTo>
                <a:cubicBezTo>
                  <a:pt x="6620223" y="3209925"/>
                  <a:pt x="6553549" y="3062287"/>
                  <a:pt x="6634511" y="2857500"/>
                </a:cubicBezTo>
                <a:cubicBezTo>
                  <a:pt x="6715473" y="2652713"/>
                  <a:pt x="6958361" y="2338388"/>
                  <a:pt x="6920261" y="2228850"/>
                </a:cubicBezTo>
                <a:cubicBezTo>
                  <a:pt x="6882161" y="2119312"/>
                  <a:pt x="6558311" y="2200275"/>
                  <a:pt x="6405911" y="2200275"/>
                </a:cubicBezTo>
                <a:cubicBezTo>
                  <a:pt x="6253511" y="2200275"/>
                  <a:pt x="6082061" y="2243138"/>
                  <a:pt x="6005861" y="2228850"/>
                </a:cubicBezTo>
                <a:cubicBezTo>
                  <a:pt x="5929661" y="2214563"/>
                  <a:pt x="5943949" y="2157413"/>
                  <a:pt x="5948711" y="2114550"/>
                </a:cubicBezTo>
                <a:cubicBezTo>
                  <a:pt x="5953474" y="2071688"/>
                  <a:pt x="5920136" y="2005013"/>
                  <a:pt x="6034436" y="1971675"/>
                </a:cubicBezTo>
                <a:cubicBezTo>
                  <a:pt x="6148736" y="1938338"/>
                  <a:pt x="6463061" y="1971675"/>
                  <a:pt x="6634511" y="1914525"/>
                </a:cubicBezTo>
                <a:cubicBezTo>
                  <a:pt x="6805961" y="1857375"/>
                  <a:pt x="6925024" y="1690688"/>
                  <a:pt x="7063136" y="1628775"/>
                </a:cubicBezTo>
                <a:cubicBezTo>
                  <a:pt x="7201249" y="1566863"/>
                  <a:pt x="7296499" y="1466850"/>
                  <a:pt x="7463186" y="1543050"/>
                </a:cubicBezTo>
                <a:cubicBezTo>
                  <a:pt x="7629873" y="1619250"/>
                  <a:pt x="7925149" y="1971675"/>
                  <a:pt x="8063261" y="2085975"/>
                </a:cubicBezTo>
                <a:cubicBezTo>
                  <a:pt x="8201373" y="2200275"/>
                  <a:pt x="8172799" y="2262187"/>
                  <a:pt x="8291861" y="2228850"/>
                </a:cubicBezTo>
                <a:cubicBezTo>
                  <a:pt x="8410923" y="2195513"/>
                  <a:pt x="8663336" y="1905000"/>
                  <a:pt x="8777636" y="1885950"/>
                </a:cubicBezTo>
                <a:cubicBezTo>
                  <a:pt x="8891936" y="1866900"/>
                  <a:pt x="8882411" y="2019300"/>
                  <a:pt x="8977661" y="2114550"/>
                </a:cubicBezTo>
                <a:cubicBezTo>
                  <a:pt x="9072911" y="2209800"/>
                  <a:pt x="9101486" y="2362200"/>
                  <a:pt x="9349136" y="2457450"/>
                </a:cubicBezTo>
                <a:cubicBezTo>
                  <a:pt x="9596786" y="2552700"/>
                  <a:pt x="9996836" y="2667000"/>
                  <a:pt x="10463561" y="2686050"/>
                </a:cubicBezTo>
                <a:cubicBezTo>
                  <a:pt x="10930286" y="2705100"/>
                  <a:pt x="12149486" y="2571750"/>
                  <a:pt x="12149486" y="2571750"/>
                </a:cubicBezTo>
                <a:cubicBezTo>
                  <a:pt x="12663836" y="2533650"/>
                  <a:pt x="13221048" y="2638425"/>
                  <a:pt x="13549661" y="2457450"/>
                </a:cubicBezTo>
                <a:cubicBezTo>
                  <a:pt x="13878274" y="2276475"/>
                  <a:pt x="13902086" y="1676400"/>
                  <a:pt x="14121161" y="1485900"/>
                </a:cubicBezTo>
                <a:cubicBezTo>
                  <a:pt x="14340236" y="1295400"/>
                  <a:pt x="14602173" y="1304925"/>
                  <a:pt x="14864111" y="1314450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7" name="Freeform 2336"/>
          <p:cNvSpPr/>
          <p:nvPr/>
        </p:nvSpPr>
        <p:spPr>
          <a:xfrm>
            <a:off x="8521382" y="514206"/>
            <a:ext cx="6870078" cy="2244161"/>
          </a:xfrm>
          <a:custGeom>
            <a:avLst/>
            <a:gdLst>
              <a:gd name="connsiteX0" fmla="*/ 46566 w 6870078"/>
              <a:gd name="connsiteY0" fmla="*/ 57150 h 2244161"/>
              <a:gd name="connsiteX1" fmla="*/ 46566 w 6870078"/>
              <a:gd name="connsiteY1" fmla="*/ 171450 h 2244161"/>
              <a:gd name="connsiteX2" fmla="*/ 46566 w 6870078"/>
              <a:gd name="connsiteY2" fmla="*/ 685800 h 2244161"/>
              <a:gd name="connsiteX3" fmla="*/ 675216 w 6870078"/>
              <a:gd name="connsiteY3" fmla="*/ 800100 h 2244161"/>
              <a:gd name="connsiteX4" fmla="*/ 1132416 w 6870078"/>
              <a:gd name="connsiteY4" fmla="*/ 485775 h 2244161"/>
              <a:gd name="connsiteX5" fmla="*/ 1703916 w 6870078"/>
              <a:gd name="connsiteY5" fmla="*/ 771525 h 2244161"/>
              <a:gd name="connsiteX6" fmla="*/ 2618316 w 6870078"/>
              <a:gd name="connsiteY6" fmla="*/ 400050 h 2244161"/>
              <a:gd name="connsiteX7" fmla="*/ 2846916 w 6870078"/>
              <a:gd name="connsiteY7" fmla="*/ 1171575 h 2244161"/>
              <a:gd name="connsiteX8" fmla="*/ 3304116 w 6870078"/>
              <a:gd name="connsiteY8" fmla="*/ 1628775 h 2244161"/>
              <a:gd name="connsiteX9" fmla="*/ 3818466 w 6870078"/>
              <a:gd name="connsiteY9" fmla="*/ 2028825 h 2244161"/>
              <a:gd name="connsiteX10" fmla="*/ 4732866 w 6870078"/>
              <a:gd name="connsiteY10" fmla="*/ 2228850 h 2244161"/>
              <a:gd name="connsiteX11" fmla="*/ 5504391 w 6870078"/>
              <a:gd name="connsiteY11" fmla="*/ 1628775 h 2244161"/>
              <a:gd name="connsiteX12" fmla="*/ 6304491 w 6870078"/>
              <a:gd name="connsiteY12" fmla="*/ 1314450 h 2244161"/>
              <a:gd name="connsiteX13" fmla="*/ 6818841 w 6870078"/>
              <a:gd name="connsiteY13" fmla="*/ 857250 h 2244161"/>
              <a:gd name="connsiteX14" fmla="*/ 6790266 w 6870078"/>
              <a:gd name="connsiteY14" fmla="*/ 0 h 2244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870078" h="2244161">
                <a:moveTo>
                  <a:pt x="46566" y="57150"/>
                </a:moveTo>
                <a:lnTo>
                  <a:pt x="46566" y="171450"/>
                </a:lnTo>
                <a:cubicBezTo>
                  <a:pt x="46566" y="276225"/>
                  <a:pt x="-58209" y="581025"/>
                  <a:pt x="46566" y="685800"/>
                </a:cubicBezTo>
                <a:cubicBezTo>
                  <a:pt x="151341" y="790575"/>
                  <a:pt x="494241" y="833437"/>
                  <a:pt x="675216" y="800100"/>
                </a:cubicBezTo>
                <a:cubicBezTo>
                  <a:pt x="856191" y="766763"/>
                  <a:pt x="960966" y="490537"/>
                  <a:pt x="1132416" y="485775"/>
                </a:cubicBezTo>
                <a:cubicBezTo>
                  <a:pt x="1303866" y="481013"/>
                  <a:pt x="1456266" y="785812"/>
                  <a:pt x="1703916" y="771525"/>
                </a:cubicBezTo>
                <a:cubicBezTo>
                  <a:pt x="1951566" y="757238"/>
                  <a:pt x="2427816" y="333375"/>
                  <a:pt x="2618316" y="400050"/>
                </a:cubicBezTo>
                <a:cubicBezTo>
                  <a:pt x="2808816" y="466725"/>
                  <a:pt x="2732616" y="966788"/>
                  <a:pt x="2846916" y="1171575"/>
                </a:cubicBezTo>
                <a:cubicBezTo>
                  <a:pt x="2961216" y="1376362"/>
                  <a:pt x="3142191" y="1485900"/>
                  <a:pt x="3304116" y="1628775"/>
                </a:cubicBezTo>
                <a:cubicBezTo>
                  <a:pt x="3466041" y="1771650"/>
                  <a:pt x="3580341" y="1928812"/>
                  <a:pt x="3818466" y="2028825"/>
                </a:cubicBezTo>
                <a:cubicBezTo>
                  <a:pt x="4056591" y="2128838"/>
                  <a:pt x="4451879" y="2295525"/>
                  <a:pt x="4732866" y="2228850"/>
                </a:cubicBezTo>
                <a:cubicBezTo>
                  <a:pt x="5013853" y="2162175"/>
                  <a:pt x="5242454" y="1781175"/>
                  <a:pt x="5504391" y="1628775"/>
                </a:cubicBezTo>
                <a:cubicBezTo>
                  <a:pt x="5766328" y="1476375"/>
                  <a:pt x="6085416" y="1443037"/>
                  <a:pt x="6304491" y="1314450"/>
                </a:cubicBezTo>
                <a:cubicBezTo>
                  <a:pt x="6523566" y="1185863"/>
                  <a:pt x="6737879" y="1076325"/>
                  <a:pt x="6818841" y="857250"/>
                </a:cubicBezTo>
                <a:cubicBezTo>
                  <a:pt x="6899804" y="638175"/>
                  <a:pt x="6880753" y="109537"/>
                  <a:pt x="6790266" y="0"/>
                </a:cubicBezTo>
              </a:path>
            </a:pathLst>
          </a:custGeom>
          <a:noFill/>
          <a:ln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8" name="Freeform 2337"/>
          <p:cNvSpPr/>
          <p:nvPr/>
        </p:nvSpPr>
        <p:spPr>
          <a:xfrm>
            <a:off x="1653883" y="13585357"/>
            <a:ext cx="7682595" cy="4447856"/>
          </a:xfrm>
          <a:custGeom>
            <a:avLst/>
            <a:gdLst>
              <a:gd name="connsiteX0" fmla="*/ 4548851 w 4996545"/>
              <a:gd name="connsiteY0" fmla="*/ 4447856 h 4447856"/>
              <a:gd name="connsiteX1" fmla="*/ 4502552 w 4996545"/>
              <a:gd name="connsiteY1" fmla="*/ 3973294 h 4447856"/>
              <a:gd name="connsiteX2" fmla="*/ 4849793 w 4996545"/>
              <a:gd name="connsiteY2" fmla="*/ 3521881 h 4447856"/>
              <a:gd name="connsiteX3" fmla="*/ 4953965 w 4996545"/>
              <a:gd name="connsiteY3" fmla="*/ 2676929 h 4447856"/>
              <a:gd name="connsiteX4" fmla="*/ 4977114 w 4996545"/>
              <a:gd name="connsiteY4" fmla="*/ 2063471 h 4447856"/>
              <a:gd name="connsiteX5" fmla="*/ 4676172 w 4996545"/>
              <a:gd name="connsiteY5" fmla="*/ 1646783 h 4447856"/>
              <a:gd name="connsiteX6" fmla="*/ 3889094 w 4996545"/>
              <a:gd name="connsiteY6" fmla="*/ 1276393 h 4447856"/>
              <a:gd name="connsiteX7" fmla="*/ 2905246 w 4996545"/>
              <a:gd name="connsiteY7" fmla="*/ 1206945 h 4447856"/>
              <a:gd name="connsiteX8" fmla="*/ 2199190 w 4996545"/>
              <a:gd name="connsiteY8" fmla="*/ 871279 h 4447856"/>
              <a:gd name="connsiteX9" fmla="*/ 1747777 w 4996545"/>
              <a:gd name="connsiteY9" fmla="*/ 396717 h 4447856"/>
              <a:gd name="connsiteX10" fmla="*/ 1400537 w 4996545"/>
              <a:gd name="connsiteY10" fmla="*/ 3177 h 4447856"/>
              <a:gd name="connsiteX11" fmla="*/ 1180618 w 4996545"/>
              <a:gd name="connsiteY11" fmla="*/ 246246 h 4447856"/>
              <a:gd name="connsiteX12" fmla="*/ 1377387 w 4996545"/>
              <a:gd name="connsiteY12" fmla="*/ 848129 h 4447856"/>
              <a:gd name="connsiteX13" fmla="*/ 1412112 w 4996545"/>
              <a:gd name="connsiteY13" fmla="*/ 1149071 h 4447856"/>
              <a:gd name="connsiteX14" fmla="*/ 1284790 w 4996545"/>
              <a:gd name="connsiteY14" fmla="*/ 1241669 h 4447856"/>
              <a:gd name="connsiteX15" fmla="*/ 810228 w 4996545"/>
              <a:gd name="connsiteY15" fmla="*/ 1079623 h 4447856"/>
              <a:gd name="connsiteX16" fmla="*/ 335666 w 4996545"/>
              <a:gd name="connsiteY16" fmla="*/ 1125922 h 4447856"/>
              <a:gd name="connsiteX17" fmla="*/ 0 w 4996545"/>
              <a:gd name="connsiteY17" fmla="*/ 1160646 h 4447856"/>
              <a:gd name="connsiteX0" fmla="*/ 7234901 w 7682595"/>
              <a:gd name="connsiteY0" fmla="*/ 4447856 h 4447856"/>
              <a:gd name="connsiteX1" fmla="*/ 7188602 w 7682595"/>
              <a:gd name="connsiteY1" fmla="*/ 3973294 h 4447856"/>
              <a:gd name="connsiteX2" fmla="*/ 7535843 w 7682595"/>
              <a:gd name="connsiteY2" fmla="*/ 3521881 h 4447856"/>
              <a:gd name="connsiteX3" fmla="*/ 7640015 w 7682595"/>
              <a:gd name="connsiteY3" fmla="*/ 2676929 h 4447856"/>
              <a:gd name="connsiteX4" fmla="*/ 7663164 w 7682595"/>
              <a:gd name="connsiteY4" fmla="*/ 2063471 h 4447856"/>
              <a:gd name="connsiteX5" fmla="*/ 7362222 w 7682595"/>
              <a:gd name="connsiteY5" fmla="*/ 1646783 h 4447856"/>
              <a:gd name="connsiteX6" fmla="*/ 6575144 w 7682595"/>
              <a:gd name="connsiteY6" fmla="*/ 1276393 h 4447856"/>
              <a:gd name="connsiteX7" fmla="*/ 5591296 w 7682595"/>
              <a:gd name="connsiteY7" fmla="*/ 1206945 h 4447856"/>
              <a:gd name="connsiteX8" fmla="*/ 4885240 w 7682595"/>
              <a:gd name="connsiteY8" fmla="*/ 871279 h 4447856"/>
              <a:gd name="connsiteX9" fmla="*/ 4433827 w 7682595"/>
              <a:gd name="connsiteY9" fmla="*/ 396717 h 4447856"/>
              <a:gd name="connsiteX10" fmla="*/ 4086587 w 7682595"/>
              <a:gd name="connsiteY10" fmla="*/ 3177 h 4447856"/>
              <a:gd name="connsiteX11" fmla="*/ 3866668 w 7682595"/>
              <a:gd name="connsiteY11" fmla="*/ 246246 h 4447856"/>
              <a:gd name="connsiteX12" fmla="*/ 4063437 w 7682595"/>
              <a:gd name="connsiteY12" fmla="*/ 848129 h 4447856"/>
              <a:gd name="connsiteX13" fmla="*/ 4098162 w 7682595"/>
              <a:gd name="connsiteY13" fmla="*/ 1149071 h 4447856"/>
              <a:gd name="connsiteX14" fmla="*/ 3970840 w 7682595"/>
              <a:gd name="connsiteY14" fmla="*/ 1241669 h 4447856"/>
              <a:gd name="connsiteX15" fmla="*/ 3496278 w 7682595"/>
              <a:gd name="connsiteY15" fmla="*/ 1079623 h 4447856"/>
              <a:gd name="connsiteX16" fmla="*/ 3021716 w 7682595"/>
              <a:gd name="connsiteY16" fmla="*/ 1125922 h 4447856"/>
              <a:gd name="connsiteX17" fmla="*/ 0 w 7682595"/>
              <a:gd name="connsiteY17" fmla="*/ 389121 h 4447856"/>
              <a:gd name="connsiteX0" fmla="*/ 7234901 w 7682595"/>
              <a:gd name="connsiteY0" fmla="*/ 4447856 h 4447856"/>
              <a:gd name="connsiteX1" fmla="*/ 7188602 w 7682595"/>
              <a:gd name="connsiteY1" fmla="*/ 3973294 h 4447856"/>
              <a:gd name="connsiteX2" fmla="*/ 7535843 w 7682595"/>
              <a:gd name="connsiteY2" fmla="*/ 3521881 h 4447856"/>
              <a:gd name="connsiteX3" fmla="*/ 7640015 w 7682595"/>
              <a:gd name="connsiteY3" fmla="*/ 2676929 h 4447856"/>
              <a:gd name="connsiteX4" fmla="*/ 7663164 w 7682595"/>
              <a:gd name="connsiteY4" fmla="*/ 2063471 h 4447856"/>
              <a:gd name="connsiteX5" fmla="*/ 7362222 w 7682595"/>
              <a:gd name="connsiteY5" fmla="*/ 1646783 h 4447856"/>
              <a:gd name="connsiteX6" fmla="*/ 6575144 w 7682595"/>
              <a:gd name="connsiteY6" fmla="*/ 1276393 h 4447856"/>
              <a:gd name="connsiteX7" fmla="*/ 5591296 w 7682595"/>
              <a:gd name="connsiteY7" fmla="*/ 1206945 h 4447856"/>
              <a:gd name="connsiteX8" fmla="*/ 4885240 w 7682595"/>
              <a:gd name="connsiteY8" fmla="*/ 871279 h 4447856"/>
              <a:gd name="connsiteX9" fmla="*/ 4433827 w 7682595"/>
              <a:gd name="connsiteY9" fmla="*/ 396717 h 4447856"/>
              <a:gd name="connsiteX10" fmla="*/ 4086587 w 7682595"/>
              <a:gd name="connsiteY10" fmla="*/ 3177 h 4447856"/>
              <a:gd name="connsiteX11" fmla="*/ 3866668 w 7682595"/>
              <a:gd name="connsiteY11" fmla="*/ 246246 h 4447856"/>
              <a:gd name="connsiteX12" fmla="*/ 4063437 w 7682595"/>
              <a:gd name="connsiteY12" fmla="*/ 848129 h 4447856"/>
              <a:gd name="connsiteX13" fmla="*/ 4098162 w 7682595"/>
              <a:gd name="connsiteY13" fmla="*/ 1149071 h 4447856"/>
              <a:gd name="connsiteX14" fmla="*/ 3970840 w 7682595"/>
              <a:gd name="connsiteY14" fmla="*/ 1241669 h 4447856"/>
              <a:gd name="connsiteX15" fmla="*/ 3496278 w 7682595"/>
              <a:gd name="connsiteY15" fmla="*/ 1079623 h 4447856"/>
              <a:gd name="connsiteX16" fmla="*/ 3021716 w 7682595"/>
              <a:gd name="connsiteY16" fmla="*/ 1125922 h 4447856"/>
              <a:gd name="connsiteX17" fmla="*/ 827590 w 7682595"/>
              <a:gd name="connsiteY17" fmla="*/ 330524 h 4447856"/>
              <a:gd name="connsiteX18" fmla="*/ 0 w 7682595"/>
              <a:gd name="connsiteY18" fmla="*/ 389121 h 4447856"/>
              <a:gd name="connsiteX0" fmla="*/ 7234901 w 7682595"/>
              <a:gd name="connsiteY0" fmla="*/ 4447856 h 4447856"/>
              <a:gd name="connsiteX1" fmla="*/ 7188602 w 7682595"/>
              <a:gd name="connsiteY1" fmla="*/ 3973294 h 4447856"/>
              <a:gd name="connsiteX2" fmla="*/ 7535843 w 7682595"/>
              <a:gd name="connsiteY2" fmla="*/ 3521881 h 4447856"/>
              <a:gd name="connsiteX3" fmla="*/ 7640015 w 7682595"/>
              <a:gd name="connsiteY3" fmla="*/ 2676929 h 4447856"/>
              <a:gd name="connsiteX4" fmla="*/ 7663164 w 7682595"/>
              <a:gd name="connsiteY4" fmla="*/ 2063471 h 4447856"/>
              <a:gd name="connsiteX5" fmla="*/ 7362222 w 7682595"/>
              <a:gd name="connsiteY5" fmla="*/ 1646783 h 4447856"/>
              <a:gd name="connsiteX6" fmla="*/ 6575144 w 7682595"/>
              <a:gd name="connsiteY6" fmla="*/ 1276393 h 4447856"/>
              <a:gd name="connsiteX7" fmla="*/ 5591296 w 7682595"/>
              <a:gd name="connsiteY7" fmla="*/ 1206945 h 4447856"/>
              <a:gd name="connsiteX8" fmla="*/ 4885240 w 7682595"/>
              <a:gd name="connsiteY8" fmla="*/ 871279 h 4447856"/>
              <a:gd name="connsiteX9" fmla="*/ 4433827 w 7682595"/>
              <a:gd name="connsiteY9" fmla="*/ 396717 h 4447856"/>
              <a:gd name="connsiteX10" fmla="*/ 4086587 w 7682595"/>
              <a:gd name="connsiteY10" fmla="*/ 3177 h 4447856"/>
              <a:gd name="connsiteX11" fmla="*/ 3866668 w 7682595"/>
              <a:gd name="connsiteY11" fmla="*/ 246246 h 4447856"/>
              <a:gd name="connsiteX12" fmla="*/ 4063437 w 7682595"/>
              <a:gd name="connsiteY12" fmla="*/ 848129 h 4447856"/>
              <a:gd name="connsiteX13" fmla="*/ 4098162 w 7682595"/>
              <a:gd name="connsiteY13" fmla="*/ 1149071 h 4447856"/>
              <a:gd name="connsiteX14" fmla="*/ 3970840 w 7682595"/>
              <a:gd name="connsiteY14" fmla="*/ 1241669 h 4447856"/>
              <a:gd name="connsiteX15" fmla="*/ 3496278 w 7682595"/>
              <a:gd name="connsiteY15" fmla="*/ 1079623 h 4447856"/>
              <a:gd name="connsiteX16" fmla="*/ 3021716 w 7682595"/>
              <a:gd name="connsiteY16" fmla="*/ 1125922 h 4447856"/>
              <a:gd name="connsiteX17" fmla="*/ 2113465 w 7682595"/>
              <a:gd name="connsiteY17" fmla="*/ 1216349 h 4447856"/>
              <a:gd name="connsiteX18" fmla="*/ 827590 w 7682595"/>
              <a:gd name="connsiteY18" fmla="*/ 330524 h 4447856"/>
              <a:gd name="connsiteX19" fmla="*/ 0 w 7682595"/>
              <a:gd name="connsiteY19" fmla="*/ 389121 h 4447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682595" h="4447856">
                <a:moveTo>
                  <a:pt x="7234901" y="4447856"/>
                </a:moveTo>
                <a:cubicBezTo>
                  <a:pt x="7186673" y="4287739"/>
                  <a:pt x="7138445" y="4127623"/>
                  <a:pt x="7188602" y="3973294"/>
                </a:cubicBezTo>
                <a:cubicBezTo>
                  <a:pt x="7238759" y="3818965"/>
                  <a:pt x="7460607" y="3737942"/>
                  <a:pt x="7535843" y="3521881"/>
                </a:cubicBezTo>
                <a:cubicBezTo>
                  <a:pt x="7611079" y="3305820"/>
                  <a:pt x="7618795" y="2919997"/>
                  <a:pt x="7640015" y="2676929"/>
                </a:cubicBezTo>
                <a:cubicBezTo>
                  <a:pt x="7661235" y="2433861"/>
                  <a:pt x="7709463" y="2235162"/>
                  <a:pt x="7663164" y="2063471"/>
                </a:cubicBezTo>
                <a:cubicBezTo>
                  <a:pt x="7616865" y="1891780"/>
                  <a:pt x="7543559" y="1777963"/>
                  <a:pt x="7362222" y="1646783"/>
                </a:cubicBezTo>
                <a:cubicBezTo>
                  <a:pt x="7180885" y="1515603"/>
                  <a:pt x="6870298" y="1349699"/>
                  <a:pt x="6575144" y="1276393"/>
                </a:cubicBezTo>
                <a:cubicBezTo>
                  <a:pt x="6279990" y="1203087"/>
                  <a:pt x="5872947" y="1274464"/>
                  <a:pt x="5591296" y="1206945"/>
                </a:cubicBezTo>
                <a:cubicBezTo>
                  <a:pt x="5309645" y="1139426"/>
                  <a:pt x="5078151" y="1006317"/>
                  <a:pt x="4885240" y="871279"/>
                </a:cubicBezTo>
                <a:cubicBezTo>
                  <a:pt x="4692329" y="736241"/>
                  <a:pt x="4566936" y="541401"/>
                  <a:pt x="4433827" y="396717"/>
                </a:cubicBezTo>
                <a:cubicBezTo>
                  <a:pt x="4300718" y="252033"/>
                  <a:pt x="4181114" y="28256"/>
                  <a:pt x="4086587" y="3177"/>
                </a:cubicBezTo>
                <a:cubicBezTo>
                  <a:pt x="3992060" y="-21902"/>
                  <a:pt x="3870526" y="105421"/>
                  <a:pt x="3866668" y="246246"/>
                </a:cubicBezTo>
                <a:cubicBezTo>
                  <a:pt x="3862810" y="387071"/>
                  <a:pt x="4024855" y="697658"/>
                  <a:pt x="4063437" y="848129"/>
                </a:cubicBezTo>
                <a:cubicBezTo>
                  <a:pt x="4102019" y="998600"/>
                  <a:pt x="4113595" y="1083481"/>
                  <a:pt x="4098162" y="1149071"/>
                </a:cubicBezTo>
                <a:cubicBezTo>
                  <a:pt x="4082729" y="1214661"/>
                  <a:pt x="4071154" y="1253244"/>
                  <a:pt x="3970840" y="1241669"/>
                </a:cubicBezTo>
                <a:cubicBezTo>
                  <a:pt x="3870526" y="1230094"/>
                  <a:pt x="3654465" y="1098914"/>
                  <a:pt x="3496278" y="1079623"/>
                </a:cubicBezTo>
                <a:cubicBezTo>
                  <a:pt x="3338091" y="1060332"/>
                  <a:pt x="3252185" y="1103134"/>
                  <a:pt x="3021716" y="1125922"/>
                </a:cubicBezTo>
                <a:cubicBezTo>
                  <a:pt x="2791247" y="1148710"/>
                  <a:pt x="2479153" y="1348915"/>
                  <a:pt x="2113465" y="1216349"/>
                </a:cubicBezTo>
                <a:cubicBezTo>
                  <a:pt x="1747777" y="1083783"/>
                  <a:pt x="1184597" y="396958"/>
                  <a:pt x="827590" y="330524"/>
                </a:cubicBezTo>
                <a:cubicBezTo>
                  <a:pt x="323971" y="207724"/>
                  <a:pt x="104594" y="422217"/>
                  <a:pt x="0" y="389121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9" name="Freeform 2338"/>
          <p:cNvSpPr/>
          <p:nvPr/>
        </p:nvSpPr>
        <p:spPr>
          <a:xfrm>
            <a:off x="1624223" y="15287287"/>
            <a:ext cx="7206486" cy="2800544"/>
          </a:xfrm>
          <a:custGeom>
            <a:avLst/>
            <a:gdLst>
              <a:gd name="connsiteX0" fmla="*/ 5400675 w 7206486"/>
              <a:gd name="connsiteY0" fmla="*/ 2800544 h 2800544"/>
              <a:gd name="connsiteX1" fmla="*/ 5772150 w 7206486"/>
              <a:gd name="connsiteY1" fmla="*/ 2371919 h 2800544"/>
              <a:gd name="connsiteX2" fmla="*/ 6229350 w 7206486"/>
              <a:gd name="connsiteY2" fmla="*/ 2543369 h 2800544"/>
              <a:gd name="connsiteX3" fmla="*/ 7000875 w 7206486"/>
              <a:gd name="connsiteY3" fmla="*/ 2200469 h 2800544"/>
              <a:gd name="connsiteX4" fmla="*/ 6772275 w 7206486"/>
              <a:gd name="connsiteY4" fmla="*/ 1828994 h 2800544"/>
              <a:gd name="connsiteX5" fmla="*/ 7200900 w 7206486"/>
              <a:gd name="connsiteY5" fmla="*/ 1228919 h 2800544"/>
              <a:gd name="connsiteX6" fmla="*/ 7000875 w 7206486"/>
              <a:gd name="connsiteY6" fmla="*/ 886019 h 2800544"/>
              <a:gd name="connsiteX7" fmla="*/ 6772275 w 7206486"/>
              <a:gd name="connsiteY7" fmla="*/ 514544 h 2800544"/>
              <a:gd name="connsiteX8" fmla="*/ 5972175 w 7206486"/>
              <a:gd name="connsiteY8" fmla="*/ 543119 h 2800544"/>
              <a:gd name="connsiteX9" fmla="*/ 5314950 w 7206486"/>
              <a:gd name="connsiteY9" fmla="*/ 194 h 2800544"/>
              <a:gd name="connsiteX10" fmla="*/ 4572000 w 7206486"/>
              <a:gd name="connsiteY10" fmla="*/ 485969 h 2800544"/>
              <a:gd name="connsiteX11" fmla="*/ 3886200 w 7206486"/>
              <a:gd name="connsiteY11" fmla="*/ 914594 h 2800544"/>
              <a:gd name="connsiteX12" fmla="*/ 3429000 w 7206486"/>
              <a:gd name="connsiteY12" fmla="*/ 1314644 h 2800544"/>
              <a:gd name="connsiteX13" fmla="*/ 3343275 w 7206486"/>
              <a:gd name="connsiteY13" fmla="*/ 2114744 h 2800544"/>
              <a:gd name="connsiteX14" fmla="*/ 2514600 w 7206486"/>
              <a:gd name="connsiteY14" fmla="*/ 2457644 h 2800544"/>
              <a:gd name="connsiteX15" fmla="*/ 2228850 w 7206486"/>
              <a:gd name="connsiteY15" fmla="*/ 2029019 h 2800544"/>
              <a:gd name="connsiteX16" fmla="*/ 2257425 w 7206486"/>
              <a:gd name="connsiteY16" fmla="*/ 1514669 h 2800544"/>
              <a:gd name="connsiteX17" fmla="*/ 1657350 w 7206486"/>
              <a:gd name="connsiteY17" fmla="*/ 1171769 h 2800544"/>
              <a:gd name="connsiteX18" fmla="*/ 914400 w 7206486"/>
              <a:gd name="connsiteY18" fmla="*/ 1228919 h 2800544"/>
              <a:gd name="connsiteX19" fmla="*/ 0 w 7206486"/>
              <a:gd name="connsiteY19" fmla="*/ 1371794 h 2800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7206486" h="2800544">
                <a:moveTo>
                  <a:pt x="5400675" y="2800544"/>
                </a:moveTo>
                <a:cubicBezTo>
                  <a:pt x="5517356" y="2607662"/>
                  <a:pt x="5634038" y="2414781"/>
                  <a:pt x="5772150" y="2371919"/>
                </a:cubicBezTo>
                <a:cubicBezTo>
                  <a:pt x="5910262" y="2329057"/>
                  <a:pt x="6024563" y="2571944"/>
                  <a:pt x="6229350" y="2543369"/>
                </a:cubicBezTo>
                <a:cubicBezTo>
                  <a:pt x="6434137" y="2514794"/>
                  <a:pt x="6910388" y="2319531"/>
                  <a:pt x="7000875" y="2200469"/>
                </a:cubicBezTo>
                <a:cubicBezTo>
                  <a:pt x="7091363" y="2081406"/>
                  <a:pt x="6738938" y="1990919"/>
                  <a:pt x="6772275" y="1828994"/>
                </a:cubicBezTo>
                <a:cubicBezTo>
                  <a:pt x="6805612" y="1667069"/>
                  <a:pt x="7162800" y="1386081"/>
                  <a:pt x="7200900" y="1228919"/>
                </a:cubicBezTo>
                <a:cubicBezTo>
                  <a:pt x="7239000" y="1071757"/>
                  <a:pt x="7072312" y="1005081"/>
                  <a:pt x="7000875" y="886019"/>
                </a:cubicBezTo>
                <a:cubicBezTo>
                  <a:pt x="6929438" y="766957"/>
                  <a:pt x="6943725" y="571694"/>
                  <a:pt x="6772275" y="514544"/>
                </a:cubicBezTo>
                <a:cubicBezTo>
                  <a:pt x="6600825" y="457394"/>
                  <a:pt x="6215063" y="628844"/>
                  <a:pt x="5972175" y="543119"/>
                </a:cubicBezTo>
                <a:cubicBezTo>
                  <a:pt x="5729288" y="457394"/>
                  <a:pt x="5548312" y="9719"/>
                  <a:pt x="5314950" y="194"/>
                </a:cubicBezTo>
                <a:cubicBezTo>
                  <a:pt x="5081588" y="-9331"/>
                  <a:pt x="4810125" y="333569"/>
                  <a:pt x="4572000" y="485969"/>
                </a:cubicBezTo>
                <a:cubicBezTo>
                  <a:pt x="4333875" y="638369"/>
                  <a:pt x="4076700" y="776482"/>
                  <a:pt x="3886200" y="914594"/>
                </a:cubicBezTo>
                <a:cubicBezTo>
                  <a:pt x="3695700" y="1052706"/>
                  <a:pt x="3519487" y="1114619"/>
                  <a:pt x="3429000" y="1314644"/>
                </a:cubicBezTo>
                <a:cubicBezTo>
                  <a:pt x="3338513" y="1514669"/>
                  <a:pt x="3495675" y="1924244"/>
                  <a:pt x="3343275" y="2114744"/>
                </a:cubicBezTo>
                <a:cubicBezTo>
                  <a:pt x="3190875" y="2305244"/>
                  <a:pt x="2700337" y="2471931"/>
                  <a:pt x="2514600" y="2457644"/>
                </a:cubicBezTo>
                <a:cubicBezTo>
                  <a:pt x="2328863" y="2443357"/>
                  <a:pt x="2271712" y="2186181"/>
                  <a:pt x="2228850" y="2029019"/>
                </a:cubicBezTo>
                <a:cubicBezTo>
                  <a:pt x="2185987" y="1871856"/>
                  <a:pt x="2352675" y="1657544"/>
                  <a:pt x="2257425" y="1514669"/>
                </a:cubicBezTo>
                <a:cubicBezTo>
                  <a:pt x="2162175" y="1371794"/>
                  <a:pt x="1881187" y="1219394"/>
                  <a:pt x="1657350" y="1171769"/>
                </a:cubicBezTo>
                <a:cubicBezTo>
                  <a:pt x="1433513" y="1124144"/>
                  <a:pt x="1190625" y="1195582"/>
                  <a:pt x="914400" y="1228919"/>
                </a:cubicBezTo>
                <a:cubicBezTo>
                  <a:pt x="638175" y="1262256"/>
                  <a:pt x="0" y="1371794"/>
                  <a:pt x="0" y="1371794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0" name="Freeform 2339"/>
          <p:cNvSpPr/>
          <p:nvPr/>
        </p:nvSpPr>
        <p:spPr>
          <a:xfrm>
            <a:off x="6782724" y="16167787"/>
            <a:ext cx="785694" cy="823223"/>
          </a:xfrm>
          <a:custGeom>
            <a:avLst/>
            <a:gdLst>
              <a:gd name="connsiteX0" fmla="*/ 510779 w 785694"/>
              <a:gd name="connsiteY0" fmla="*/ 1709 h 823223"/>
              <a:gd name="connsiteX1" fmla="*/ 217409 w 785694"/>
              <a:gd name="connsiteY1" fmla="*/ 58859 h 823223"/>
              <a:gd name="connsiteX2" fmla="*/ 239 w 785694"/>
              <a:gd name="connsiteY2" fmla="*/ 447479 h 823223"/>
              <a:gd name="connsiteX3" fmla="*/ 183119 w 785694"/>
              <a:gd name="connsiteY3" fmla="*/ 763709 h 823223"/>
              <a:gd name="connsiteX4" fmla="*/ 545069 w 785694"/>
              <a:gd name="connsiteY4" fmla="*/ 801809 h 823223"/>
              <a:gd name="connsiteX5" fmla="*/ 758429 w 785694"/>
              <a:gd name="connsiteY5" fmla="*/ 519869 h 823223"/>
              <a:gd name="connsiteX6" fmla="*/ 777479 w 785694"/>
              <a:gd name="connsiteY6" fmla="*/ 276029 h 823223"/>
              <a:gd name="connsiteX7" fmla="*/ 708899 w 785694"/>
              <a:gd name="connsiteY7" fmla="*/ 58859 h 823223"/>
              <a:gd name="connsiteX8" fmla="*/ 510779 w 785694"/>
              <a:gd name="connsiteY8" fmla="*/ 1709 h 823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85694" h="823223">
                <a:moveTo>
                  <a:pt x="510779" y="1709"/>
                </a:moveTo>
                <a:cubicBezTo>
                  <a:pt x="428864" y="1709"/>
                  <a:pt x="302499" y="-15436"/>
                  <a:pt x="217409" y="58859"/>
                </a:cubicBezTo>
                <a:cubicBezTo>
                  <a:pt x="132319" y="133154"/>
                  <a:pt x="5954" y="330004"/>
                  <a:pt x="239" y="447479"/>
                </a:cubicBezTo>
                <a:cubicBezTo>
                  <a:pt x="-5476" y="564954"/>
                  <a:pt x="92314" y="704654"/>
                  <a:pt x="183119" y="763709"/>
                </a:cubicBezTo>
                <a:cubicBezTo>
                  <a:pt x="273924" y="822764"/>
                  <a:pt x="449184" y="842449"/>
                  <a:pt x="545069" y="801809"/>
                </a:cubicBezTo>
                <a:cubicBezTo>
                  <a:pt x="640954" y="761169"/>
                  <a:pt x="719694" y="607499"/>
                  <a:pt x="758429" y="519869"/>
                </a:cubicBezTo>
                <a:cubicBezTo>
                  <a:pt x="797164" y="432239"/>
                  <a:pt x="785734" y="352864"/>
                  <a:pt x="777479" y="276029"/>
                </a:cubicBezTo>
                <a:cubicBezTo>
                  <a:pt x="769224" y="199194"/>
                  <a:pt x="753984" y="106484"/>
                  <a:pt x="708899" y="58859"/>
                </a:cubicBezTo>
                <a:cubicBezTo>
                  <a:pt x="663814" y="11234"/>
                  <a:pt x="592694" y="1709"/>
                  <a:pt x="510779" y="1709"/>
                </a:cubicBezTo>
                <a:close/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1" name="Freeform 2340"/>
          <p:cNvSpPr/>
          <p:nvPr/>
        </p:nvSpPr>
        <p:spPr>
          <a:xfrm>
            <a:off x="11495170" y="11885652"/>
            <a:ext cx="13439872" cy="6226358"/>
          </a:xfrm>
          <a:custGeom>
            <a:avLst/>
            <a:gdLst>
              <a:gd name="connsiteX0" fmla="*/ 11854845 w 13439872"/>
              <a:gd name="connsiteY0" fmla="*/ 6226358 h 6226358"/>
              <a:gd name="connsiteX1" fmla="*/ 12136199 w 13439872"/>
              <a:gd name="connsiteY1" fmla="*/ 5628481 h 6226358"/>
              <a:gd name="connsiteX2" fmla="*/ 12593399 w 13439872"/>
              <a:gd name="connsiteY2" fmla="*/ 5100942 h 6226358"/>
              <a:gd name="connsiteX3" fmla="*/ 12628568 w 13439872"/>
              <a:gd name="connsiteY3" fmla="*/ 4221712 h 6226358"/>
              <a:gd name="connsiteX4" fmla="*/ 12734076 w 13439872"/>
              <a:gd name="connsiteY4" fmla="*/ 3447989 h 6226358"/>
              <a:gd name="connsiteX5" fmla="*/ 13191276 w 13439872"/>
              <a:gd name="connsiteY5" fmla="*/ 2603927 h 6226358"/>
              <a:gd name="connsiteX6" fmla="*/ 13437461 w 13439872"/>
              <a:gd name="connsiteY6" fmla="*/ 1970881 h 6226358"/>
              <a:gd name="connsiteX7" fmla="*/ 13050599 w 13439872"/>
              <a:gd name="connsiteY7" fmla="*/ 1795035 h 6226358"/>
              <a:gd name="connsiteX8" fmla="*/ 12593399 w 13439872"/>
              <a:gd name="connsiteY8" fmla="*/ 2111558 h 6226358"/>
              <a:gd name="connsiteX9" fmla="*/ 12523061 w 13439872"/>
              <a:gd name="connsiteY9" fmla="*/ 2744604 h 6226358"/>
              <a:gd name="connsiteX10" fmla="*/ 12136199 w 13439872"/>
              <a:gd name="connsiteY10" fmla="*/ 3096296 h 6226358"/>
              <a:gd name="connsiteX11" fmla="*/ 11819676 w 13439872"/>
              <a:gd name="connsiteY11" fmla="*/ 2850112 h 6226358"/>
              <a:gd name="connsiteX12" fmla="*/ 12065861 w 13439872"/>
              <a:gd name="connsiteY12" fmla="*/ 2252235 h 6226358"/>
              <a:gd name="connsiteX13" fmla="*/ 11854845 w 13439872"/>
              <a:gd name="connsiteY13" fmla="*/ 2322573 h 6226358"/>
              <a:gd name="connsiteX14" fmla="*/ 11186630 w 13439872"/>
              <a:gd name="connsiteY14" fmla="*/ 2463250 h 6226358"/>
              <a:gd name="connsiteX15" fmla="*/ 11292138 w 13439872"/>
              <a:gd name="connsiteY15" fmla="*/ 2146727 h 6226358"/>
              <a:gd name="connsiteX16" fmla="*/ 11925184 w 13439872"/>
              <a:gd name="connsiteY16" fmla="*/ 1619189 h 6226358"/>
              <a:gd name="connsiteX17" fmla="*/ 12241707 w 13439872"/>
              <a:gd name="connsiteY17" fmla="*/ 1197158 h 6226358"/>
              <a:gd name="connsiteX18" fmla="*/ 12347215 w 13439872"/>
              <a:gd name="connsiteY18" fmla="*/ 1021312 h 6226358"/>
              <a:gd name="connsiteX19" fmla="*/ 11854845 w 13439872"/>
              <a:gd name="connsiteY19" fmla="*/ 423435 h 6226358"/>
              <a:gd name="connsiteX20" fmla="*/ 11151461 w 13439872"/>
              <a:gd name="connsiteY20" fmla="*/ 1404 h 6226358"/>
              <a:gd name="connsiteX21" fmla="*/ 10061215 w 13439872"/>
              <a:gd name="connsiteY21" fmla="*/ 564112 h 6226358"/>
              <a:gd name="connsiteX22" fmla="*/ 9639184 w 13439872"/>
              <a:gd name="connsiteY22" fmla="*/ 915804 h 6226358"/>
              <a:gd name="connsiteX23" fmla="*/ 8900630 w 13439872"/>
              <a:gd name="connsiteY23" fmla="*/ 599281 h 6226358"/>
              <a:gd name="connsiteX24" fmla="*/ 8478599 w 13439872"/>
              <a:gd name="connsiteY24" fmla="*/ 388266 h 6226358"/>
              <a:gd name="connsiteX25" fmla="*/ 7564199 w 13439872"/>
              <a:gd name="connsiteY25" fmla="*/ 247589 h 6226358"/>
              <a:gd name="connsiteX26" fmla="*/ 7001491 w 13439872"/>
              <a:gd name="connsiteY26" fmla="*/ 458604 h 6226358"/>
              <a:gd name="connsiteX27" fmla="*/ 5981584 w 13439872"/>
              <a:gd name="connsiteY27" fmla="*/ 317927 h 6226358"/>
              <a:gd name="connsiteX28" fmla="*/ 5454045 w 13439872"/>
              <a:gd name="connsiteY28" fmla="*/ 493773 h 6226358"/>
              <a:gd name="connsiteX29" fmla="*/ 4398968 w 13439872"/>
              <a:gd name="connsiteY29" fmla="*/ 564112 h 6226358"/>
              <a:gd name="connsiteX30" fmla="*/ 3730753 w 13439872"/>
              <a:gd name="connsiteY30" fmla="*/ 388266 h 6226358"/>
              <a:gd name="connsiteX31" fmla="*/ 3730753 w 13439872"/>
              <a:gd name="connsiteY31" fmla="*/ 212419 h 6226358"/>
              <a:gd name="connsiteX32" fmla="*/ 2710845 w 13439872"/>
              <a:gd name="connsiteY32" fmla="*/ 423435 h 6226358"/>
              <a:gd name="connsiteX33" fmla="*/ 2570168 w 13439872"/>
              <a:gd name="connsiteY33" fmla="*/ 880635 h 6226358"/>
              <a:gd name="connsiteX34" fmla="*/ 2605338 w 13439872"/>
              <a:gd name="connsiteY34" fmla="*/ 1161989 h 6226358"/>
              <a:gd name="connsiteX35" fmla="*/ 1901953 w 13439872"/>
              <a:gd name="connsiteY35" fmla="*/ 1232327 h 6226358"/>
              <a:gd name="connsiteX36" fmla="*/ 1128230 w 13439872"/>
              <a:gd name="connsiteY36" fmla="*/ 1619189 h 6226358"/>
              <a:gd name="connsiteX37" fmla="*/ 1057891 w 13439872"/>
              <a:gd name="connsiteY37" fmla="*/ 2111558 h 6226358"/>
              <a:gd name="connsiteX38" fmla="*/ 354507 w 13439872"/>
              <a:gd name="connsiteY38" fmla="*/ 2814942 h 6226358"/>
              <a:gd name="connsiteX39" fmla="*/ 2815 w 13439872"/>
              <a:gd name="connsiteY39" fmla="*/ 3201804 h 6226358"/>
              <a:gd name="connsiteX40" fmla="*/ 530353 w 13439872"/>
              <a:gd name="connsiteY40" fmla="*/ 3940358 h 6226358"/>
              <a:gd name="connsiteX41" fmla="*/ 1339245 w 13439872"/>
              <a:gd name="connsiteY41" fmla="*/ 4432727 h 6226358"/>
              <a:gd name="connsiteX42" fmla="*/ 2218476 w 13439872"/>
              <a:gd name="connsiteY42" fmla="*/ 4292050 h 6226358"/>
              <a:gd name="connsiteX43" fmla="*/ 2464661 w 13439872"/>
              <a:gd name="connsiteY43" fmla="*/ 4819589 h 6226358"/>
              <a:gd name="connsiteX44" fmla="*/ 2675676 w 13439872"/>
              <a:gd name="connsiteY44" fmla="*/ 4960266 h 6226358"/>
              <a:gd name="connsiteX45" fmla="*/ 3414230 w 13439872"/>
              <a:gd name="connsiteY45" fmla="*/ 4256881 h 6226358"/>
              <a:gd name="connsiteX46" fmla="*/ 3730753 w 13439872"/>
              <a:gd name="connsiteY46" fmla="*/ 4432727 h 6226358"/>
              <a:gd name="connsiteX47" fmla="*/ 3273553 w 13439872"/>
              <a:gd name="connsiteY47" fmla="*/ 4995435 h 6226358"/>
              <a:gd name="connsiteX48" fmla="*/ 3941768 w 13439872"/>
              <a:gd name="connsiteY48" fmla="*/ 5593312 h 6226358"/>
              <a:gd name="connsiteX49" fmla="*/ 4715491 w 13439872"/>
              <a:gd name="connsiteY49" fmla="*/ 5945004 h 6226358"/>
              <a:gd name="connsiteX50" fmla="*/ 5243030 w 13439872"/>
              <a:gd name="connsiteY50" fmla="*/ 6226358 h 6226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13439872" h="6226358">
                <a:moveTo>
                  <a:pt x="11854845" y="6226358"/>
                </a:moveTo>
                <a:cubicBezTo>
                  <a:pt x="11933976" y="6021204"/>
                  <a:pt x="12013107" y="5816050"/>
                  <a:pt x="12136199" y="5628481"/>
                </a:cubicBezTo>
                <a:cubicBezTo>
                  <a:pt x="12259291" y="5440912"/>
                  <a:pt x="12511338" y="5335403"/>
                  <a:pt x="12593399" y="5100942"/>
                </a:cubicBezTo>
                <a:cubicBezTo>
                  <a:pt x="12675460" y="4866481"/>
                  <a:pt x="12605122" y="4497204"/>
                  <a:pt x="12628568" y="4221712"/>
                </a:cubicBezTo>
                <a:cubicBezTo>
                  <a:pt x="12652014" y="3946220"/>
                  <a:pt x="12640291" y="3717620"/>
                  <a:pt x="12734076" y="3447989"/>
                </a:cubicBezTo>
                <a:cubicBezTo>
                  <a:pt x="12827861" y="3178358"/>
                  <a:pt x="13074045" y="2850112"/>
                  <a:pt x="13191276" y="2603927"/>
                </a:cubicBezTo>
                <a:cubicBezTo>
                  <a:pt x="13308507" y="2357742"/>
                  <a:pt x="13460907" y="2105696"/>
                  <a:pt x="13437461" y="1970881"/>
                </a:cubicBezTo>
                <a:cubicBezTo>
                  <a:pt x="13414015" y="1836066"/>
                  <a:pt x="13191276" y="1771589"/>
                  <a:pt x="13050599" y="1795035"/>
                </a:cubicBezTo>
                <a:cubicBezTo>
                  <a:pt x="12909922" y="1818481"/>
                  <a:pt x="12681322" y="1953297"/>
                  <a:pt x="12593399" y="2111558"/>
                </a:cubicBezTo>
                <a:cubicBezTo>
                  <a:pt x="12505476" y="2269819"/>
                  <a:pt x="12599261" y="2580481"/>
                  <a:pt x="12523061" y="2744604"/>
                </a:cubicBezTo>
                <a:cubicBezTo>
                  <a:pt x="12446861" y="2908727"/>
                  <a:pt x="12253430" y="3078711"/>
                  <a:pt x="12136199" y="3096296"/>
                </a:cubicBezTo>
                <a:cubicBezTo>
                  <a:pt x="12018968" y="3113881"/>
                  <a:pt x="11831399" y="2990789"/>
                  <a:pt x="11819676" y="2850112"/>
                </a:cubicBezTo>
                <a:cubicBezTo>
                  <a:pt x="11807953" y="2709435"/>
                  <a:pt x="12060000" y="2340158"/>
                  <a:pt x="12065861" y="2252235"/>
                </a:cubicBezTo>
                <a:cubicBezTo>
                  <a:pt x="12071722" y="2164312"/>
                  <a:pt x="12001384" y="2287404"/>
                  <a:pt x="11854845" y="2322573"/>
                </a:cubicBezTo>
                <a:cubicBezTo>
                  <a:pt x="11708306" y="2357742"/>
                  <a:pt x="11280414" y="2492558"/>
                  <a:pt x="11186630" y="2463250"/>
                </a:cubicBezTo>
                <a:cubicBezTo>
                  <a:pt x="11092845" y="2433942"/>
                  <a:pt x="11169046" y="2287404"/>
                  <a:pt x="11292138" y="2146727"/>
                </a:cubicBezTo>
                <a:cubicBezTo>
                  <a:pt x="11415230" y="2006050"/>
                  <a:pt x="11766923" y="1777450"/>
                  <a:pt x="11925184" y="1619189"/>
                </a:cubicBezTo>
                <a:cubicBezTo>
                  <a:pt x="12083445" y="1460928"/>
                  <a:pt x="12171369" y="1296804"/>
                  <a:pt x="12241707" y="1197158"/>
                </a:cubicBezTo>
                <a:cubicBezTo>
                  <a:pt x="12312046" y="1097512"/>
                  <a:pt x="12411692" y="1150266"/>
                  <a:pt x="12347215" y="1021312"/>
                </a:cubicBezTo>
                <a:cubicBezTo>
                  <a:pt x="12282738" y="892358"/>
                  <a:pt x="12054137" y="593420"/>
                  <a:pt x="11854845" y="423435"/>
                </a:cubicBezTo>
                <a:cubicBezTo>
                  <a:pt x="11655553" y="253450"/>
                  <a:pt x="11450399" y="-22042"/>
                  <a:pt x="11151461" y="1404"/>
                </a:cubicBezTo>
                <a:cubicBezTo>
                  <a:pt x="10852523" y="24850"/>
                  <a:pt x="10313261" y="411712"/>
                  <a:pt x="10061215" y="564112"/>
                </a:cubicBezTo>
                <a:cubicBezTo>
                  <a:pt x="9809169" y="716512"/>
                  <a:pt x="9832615" y="909943"/>
                  <a:pt x="9639184" y="915804"/>
                </a:cubicBezTo>
                <a:cubicBezTo>
                  <a:pt x="9445753" y="921665"/>
                  <a:pt x="9094061" y="687204"/>
                  <a:pt x="8900630" y="599281"/>
                </a:cubicBezTo>
                <a:cubicBezTo>
                  <a:pt x="8707199" y="511358"/>
                  <a:pt x="8701337" y="446881"/>
                  <a:pt x="8478599" y="388266"/>
                </a:cubicBezTo>
                <a:cubicBezTo>
                  <a:pt x="8255861" y="329651"/>
                  <a:pt x="7810384" y="235866"/>
                  <a:pt x="7564199" y="247589"/>
                </a:cubicBezTo>
                <a:cubicBezTo>
                  <a:pt x="7318014" y="259312"/>
                  <a:pt x="7265260" y="446881"/>
                  <a:pt x="7001491" y="458604"/>
                </a:cubicBezTo>
                <a:cubicBezTo>
                  <a:pt x="6737722" y="470327"/>
                  <a:pt x="6239492" y="312066"/>
                  <a:pt x="5981584" y="317927"/>
                </a:cubicBezTo>
                <a:cubicBezTo>
                  <a:pt x="5723676" y="323788"/>
                  <a:pt x="5717814" y="452742"/>
                  <a:pt x="5454045" y="493773"/>
                </a:cubicBezTo>
                <a:cubicBezTo>
                  <a:pt x="5190276" y="534804"/>
                  <a:pt x="4686183" y="581696"/>
                  <a:pt x="4398968" y="564112"/>
                </a:cubicBezTo>
                <a:cubicBezTo>
                  <a:pt x="4111753" y="546527"/>
                  <a:pt x="3842122" y="446881"/>
                  <a:pt x="3730753" y="388266"/>
                </a:cubicBezTo>
                <a:cubicBezTo>
                  <a:pt x="3619384" y="329650"/>
                  <a:pt x="3900738" y="206557"/>
                  <a:pt x="3730753" y="212419"/>
                </a:cubicBezTo>
                <a:cubicBezTo>
                  <a:pt x="3560768" y="218280"/>
                  <a:pt x="2904276" y="312066"/>
                  <a:pt x="2710845" y="423435"/>
                </a:cubicBezTo>
                <a:cubicBezTo>
                  <a:pt x="2517414" y="534804"/>
                  <a:pt x="2587752" y="757543"/>
                  <a:pt x="2570168" y="880635"/>
                </a:cubicBezTo>
                <a:cubicBezTo>
                  <a:pt x="2552583" y="1003727"/>
                  <a:pt x="2716707" y="1103374"/>
                  <a:pt x="2605338" y="1161989"/>
                </a:cubicBezTo>
                <a:cubicBezTo>
                  <a:pt x="2493969" y="1220604"/>
                  <a:pt x="2148137" y="1156127"/>
                  <a:pt x="1901953" y="1232327"/>
                </a:cubicBezTo>
                <a:cubicBezTo>
                  <a:pt x="1655769" y="1308527"/>
                  <a:pt x="1268907" y="1472650"/>
                  <a:pt x="1128230" y="1619189"/>
                </a:cubicBezTo>
                <a:cubicBezTo>
                  <a:pt x="987553" y="1765728"/>
                  <a:pt x="1186845" y="1912266"/>
                  <a:pt x="1057891" y="2111558"/>
                </a:cubicBezTo>
                <a:cubicBezTo>
                  <a:pt x="928937" y="2310850"/>
                  <a:pt x="530353" y="2633234"/>
                  <a:pt x="354507" y="2814942"/>
                </a:cubicBezTo>
                <a:cubicBezTo>
                  <a:pt x="178661" y="2996650"/>
                  <a:pt x="-26493" y="3014235"/>
                  <a:pt x="2815" y="3201804"/>
                </a:cubicBezTo>
                <a:cubicBezTo>
                  <a:pt x="32123" y="3389373"/>
                  <a:pt x="307615" y="3735204"/>
                  <a:pt x="530353" y="3940358"/>
                </a:cubicBezTo>
                <a:cubicBezTo>
                  <a:pt x="753091" y="4145512"/>
                  <a:pt x="1057891" y="4374112"/>
                  <a:pt x="1339245" y="4432727"/>
                </a:cubicBezTo>
                <a:cubicBezTo>
                  <a:pt x="1620599" y="4491342"/>
                  <a:pt x="2030907" y="4227573"/>
                  <a:pt x="2218476" y="4292050"/>
                </a:cubicBezTo>
                <a:cubicBezTo>
                  <a:pt x="2406045" y="4356527"/>
                  <a:pt x="2388461" y="4708220"/>
                  <a:pt x="2464661" y="4819589"/>
                </a:cubicBezTo>
                <a:cubicBezTo>
                  <a:pt x="2540861" y="4930958"/>
                  <a:pt x="2517414" y="5054051"/>
                  <a:pt x="2675676" y="4960266"/>
                </a:cubicBezTo>
                <a:cubicBezTo>
                  <a:pt x="2833937" y="4866481"/>
                  <a:pt x="3238384" y="4344804"/>
                  <a:pt x="3414230" y="4256881"/>
                </a:cubicBezTo>
                <a:cubicBezTo>
                  <a:pt x="3590076" y="4168958"/>
                  <a:pt x="3754199" y="4309635"/>
                  <a:pt x="3730753" y="4432727"/>
                </a:cubicBezTo>
                <a:cubicBezTo>
                  <a:pt x="3707307" y="4555819"/>
                  <a:pt x="3238384" y="4802004"/>
                  <a:pt x="3273553" y="4995435"/>
                </a:cubicBezTo>
                <a:cubicBezTo>
                  <a:pt x="3308722" y="5188866"/>
                  <a:pt x="3701445" y="5435051"/>
                  <a:pt x="3941768" y="5593312"/>
                </a:cubicBezTo>
                <a:cubicBezTo>
                  <a:pt x="4182091" y="5751573"/>
                  <a:pt x="4498614" y="5839496"/>
                  <a:pt x="4715491" y="5945004"/>
                </a:cubicBezTo>
                <a:cubicBezTo>
                  <a:pt x="4932368" y="6050512"/>
                  <a:pt x="5184415" y="6109127"/>
                  <a:pt x="5243030" y="6226358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2" name="Freeform 2341"/>
          <p:cNvSpPr/>
          <p:nvPr/>
        </p:nvSpPr>
        <p:spPr>
          <a:xfrm>
            <a:off x="12695992" y="12487737"/>
            <a:ext cx="10583959" cy="5563899"/>
          </a:xfrm>
          <a:custGeom>
            <a:avLst/>
            <a:gdLst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842739 w 10583959"/>
              <a:gd name="connsiteY40" fmla="*/ 4855478 h 5563899"/>
              <a:gd name="connsiteX41" fmla="*/ 8194431 w 10583959"/>
              <a:gd name="connsiteY41" fmla="*/ 5277509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842739 w 10583959"/>
              <a:gd name="connsiteY40" fmla="*/ 4855478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953229 w 10583959"/>
              <a:gd name="connsiteY40" fmla="*/ 4924058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085135 w 10583959"/>
              <a:gd name="connsiteY40" fmla="*/ 4936367 h 5563899"/>
              <a:gd name="connsiteX41" fmla="*/ 7953229 w 10583959"/>
              <a:gd name="connsiteY41" fmla="*/ 4924058 h 5563899"/>
              <a:gd name="connsiteX0" fmla="*/ 7948247 w 10583959"/>
              <a:gd name="connsiteY0" fmla="*/ 4925816 h 5563899"/>
              <a:gd name="connsiteX1" fmla="*/ 8827477 w 10583959"/>
              <a:gd name="connsiteY1" fmla="*/ 5558862 h 5563899"/>
              <a:gd name="connsiteX2" fmla="*/ 9988062 w 10583959"/>
              <a:gd name="connsiteY2" fmla="*/ 5172001 h 5563899"/>
              <a:gd name="connsiteX3" fmla="*/ 10515600 w 10583959"/>
              <a:gd name="connsiteY3" fmla="*/ 4292770 h 5563899"/>
              <a:gd name="connsiteX4" fmla="*/ 10550770 w 10583959"/>
              <a:gd name="connsiteY4" fmla="*/ 3237693 h 5563899"/>
              <a:gd name="connsiteX5" fmla="*/ 10269416 w 10583959"/>
              <a:gd name="connsiteY5" fmla="*/ 3132185 h 5563899"/>
              <a:gd name="connsiteX6" fmla="*/ 9425354 w 10583959"/>
              <a:gd name="connsiteY6" fmla="*/ 3589385 h 5563899"/>
              <a:gd name="connsiteX7" fmla="*/ 9179170 w 10583959"/>
              <a:gd name="connsiteY7" fmla="*/ 3589385 h 5563899"/>
              <a:gd name="connsiteX8" fmla="*/ 9319847 w 10583959"/>
              <a:gd name="connsiteY8" fmla="*/ 2921170 h 5563899"/>
              <a:gd name="connsiteX9" fmla="*/ 9566031 w 10583959"/>
              <a:gd name="connsiteY9" fmla="*/ 2604647 h 5563899"/>
              <a:gd name="connsiteX10" fmla="*/ 9425354 w 10583959"/>
              <a:gd name="connsiteY10" fmla="*/ 2393632 h 5563899"/>
              <a:gd name="connsiteX11" fmla="*/ 9073662 w 10583959"/>
              <a:gd name="connsiteY11" fmla="*/ 2745324 h 5563899"/>
              <a:gd name="connsiteX12" fmla="*/ 8686800 w 10583959"/>
              <a:gd name="connsiteY12" fmla="*/ 2921170 h 5563899"/>
              <a:gd name="connsiteX13" fmla="*/ 8686800 w 10583959"/>
              <a:gd name="connsiteY13" fmla="*/ 2428801 h 5563899"/>
              <a:gd name="connsiteX14" fmla="*/ 9003323 w 10583959"/>
              <a:gd name="connsiteY14" fmla="*/ 2006770 h 5563899"/>
              <a:gd name="connsiteX15" fmla="*/ 8792308 w 10583959"/>
              <a:gd name="connsiteY15" fmla="*/ 1830924 h 5563899"/>
              <a:gd name="connsiteX16" fmla="*/ 7983416 w 10583959"/>
              <a:gd name="connsiteY16" fmla="*/ 1971601 h 5563899"/>
              <a:gd name="connsiteX17" fmla="*/ 7455877 w 10583959"/>
              <a:gd name="connsiteY17" fmla="*/ 1830924 h 5563899"/>
              <a:gd name="connsiteX18" fmla="*/ 7385539 w 10583959"/>
              <a:gd name="connsiteY18" fmla="*/ 811016 h 5563899"/>
              <a:gd name="connsiteX19" fmla="*/ 7209693 w 10583959"/>
              <a:gd name="connsiteY19" fmla="*/ 388985 h 5563899"/>
              <a:gd name="connsiteX20" fmla="*/ 6224954 w 10583959"/>
              <a:gd name="connsiteY20" fmla="*/ 2124 h 5563899"/>
              <a:gd name="connsiteX21" fmla="*/ 5627077 w 10583959"/>
              <a:gd name="connsiteY21" fmla="*/ 564832 h 5563899"/>
              <a:gd name="connsiteX22" fmla="*/ 4360985 w 10583959"/>
              <a:gd name="connsiteY22" fmla="*/ 600001 h 5563899"/>
              <a:gd name="connsiteX23" fmla="*/ 4009293 w 10583959"/>
              <a:gd name="connsiteY23" fmla="*/ 1022032 h 5563899"/>
              <a:gd name="connsiteX24" fmla="*/ 3305908 w 10583959"/>
              <a:gd name="connsiteY24" fmla="*/ 775847 h 5563899"/>
              <a:gd name="connsiteX25" fmla="*/ 2391508 w 10583959"/>
              <a:gd name="connsiteY25" fmla="*/ 1197878 h 5563899"/>
              <a:gd name="connsiteX26" fmla="*/ 2074985 w 10583959"/>
              <a:gd name="connsiteY26" fmla="*/ 986862 h 5563899"/>
              <a:gd name="connsiteX27" fmla="*/ 1582616 w 10583959"/>
              <a:gd name="connsiteY27" fmla="*/ 1408893 h 5563899"/>
              <a:gd name="connsiteX28" fmla="*/ 1125416 w 10583959"/>
              <a:gd name="connsiteY28" fmla="*/ 1162709 h 5563899"/>
              <a:gd name="connsiteX29" fmla="*/ 597877 w 10583959"/>
              <a:gd name="connsiteY29" fmla="*/ 1514401 h 5563899"/>
              <a:gd name="connsiteX30" fmla="*/ 0 w 10583959"/>
              <a:gd name="connsiteY30" fmla="*/ 2499139 h 5563899"/>
              <a:gd name="connsiteX31" fmla="*/ 597877 w 10583959"/>
              <a:gd name="connsiteY31" fmla="*/ 3097016 h 5563899"/>
              <a:gd name="connsiteX32" fmla="*/ 1617785 w 10583959"/>
              <a:gd name="connsiteY32" fmla="*/ 3448709 h 5563899"/>
              <a:gd name="connsiteX33" fmla="*/ 1969477 w 10583959"/>
              <a:gd name="connsiteY33" fmla="*/ 3378370 h 5563899"/>
              <a:gd name="connsiteX34" fmla="*/ 2672862 w 10583959"/>
              <a:gd name="connsiteY34" fmla="*/ 2710155 h 5563899"/>
              <a:gd name="connsiteX35" fmla="*/ 3094893 w 10583959"/>
              <a:gd name="connsiteY35" fmla="*/ 2780493 h 5563899"/>
              <a:gd name="connsiteX36" fmla="*/ 3657600 w 10583959"/>
              <a:gd name="connsiteY36" fmla="*/ 3589385 h 5563899"/>
              <a:gd name="connsiteX37" fmla="*/ 4079631 w 10583959"/>
              <a:gd name="connsiteY37" fmla="*/ 4081755 h 5563899"/>
              <a:gd name="connsiteX38" fmla="*/ 5838093 w 10583959"/>
              <a:gd name="connsiteY38" fmla="*/ 4503785 h 5563899"/>
              <a:gd name="connsiteX39" fmla="*/ 6646985 w 10583959"/>
              <a:gd name="connsiteY39" fmla="*/ 4820309 h 5563899"/>
              <a:gd name="connsiteX40" fmla="*/ 7085135 w 10583959"/>
              <a:gd name="connsiteY40" fmla="*/ 4936367 h 5563899"/>
              <a:gd name="connsiteX41" fmla="*/ 7574371 w 10583959"/>
              <a:gd name="connsiteY41" fmla="*/ 4839999 h 5563899"/>
              <a:gd name="connsiteX42" fmla="*/ 7953229 w 10583959"/>
              <a:gd name="connsiteY42" fmla="*/ 4924058 h 5563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0583959" h="5563899">
                <a:moveTo>
                  <a:pt x="7948247" y="4925816"/>
                </a:moveTo>
                <a:cubicBezTo>
                  <a:pt x="8217877" y="5221823"/>
                  <a:pt x="8487508" y="5517831"/>
                  <a:pt x="8827477" y="5558862"/>
                </a:cubicBezTo>
                <a:cubicBezTo>
                  <a:pt x="9167446" y="5599893"/>
                  <a:pt x="9706708" y="5383016"/>
                  <a:pt x="9988062" y="5172001"/>
                </a:cubicBezTo>
                <a:cubicBezTo>
                  <a:pt x="10269416" y="4960986"/>
                  <a:pt x="10421815" y="4615155"/>
                  <a:pt x="10515600" y="4292770"/>
                </a:cubicBezTo>
                <a:cubicBezTo>
                  <a:pt x="10609385" y="3970385"/>
                  <a:pt x="10591801" y="3431124"/>
                  <a:pt x="10550770" y="3237693"/>
                </a:cubicBezTo>
                <a:cubicBezTo>
                  <a:pt x="10509739" y="3044262"/>
                  <a:pt x="10456985" y="3073570"/>
                  <a:pt x="10269416" y="3132185"/>
                </a:cubicBezTo>
                <a:cubicBezTo>
                  <a:pt x="10081847" y="3190800"/>
                  <a:pt x="9607062" y="3513185"/>
                  <a:pt x="9425354" y="3589385"/>
                </a:cubicBezTo>
                <a:cubicBezTo>
                  <a:pt x="9243646" y="3665585"/>
                  <a:pt x="9196755" y="3700754"/>
                  <a:pt x="9179170" y="3589385"/>
                </a:cubicBezTo>
                <a:cubicBezTo>
                  <a:pt x="9161586" y="3478016"/>
                  <a:pt x="9255370" y="3085293"/>
                  <a:pt x="9319847" y="2921170"/>
                </a:cubicBezTo>
                <a:cubicBezTo>
                  <a:pt x="9384324" y="2757047"/>
                  <a:pt x="9548446" y="2692570"/>
                  <a:pt x="9566031" y="2604647"/>
                </a:cubicBezTo>
                <a:cubicBezTo>
                  <a:pt x="9583616" y="2516724"/>
                  <a:pt x="9507416" y="2370186"/>
                  <a:pt x="9425354" y="2393632"/>
                </a:cubicBezTo>
                <a:cubicBezTo>
                  <a:pt x="9343293" y="2417078"/>
                  <a:pt x="9196754" y="2657401"/>
                  <a:pt x="9073662" y="2745324"/>
                </a:cubicBezTo>
                <a:cubicBezTo>
                  <a:pt x="8950570" y="2833247"/>
                  <a:pt x="8751277" y="2973924"/>
                  <a:pt x="8686800" y="2921170"/>
                </a:cubicBezTo>
                <a:cubicBezTo>
                  <a:pt x="8622323" y="2868416"/>
                  <a:pt x="8634046" y="2581201"/>
                  <a:pt x="8686800" y="2428801"/>
                </a:cubicBezTo>
                <a:cubicBezTo>
                  <a:pt x="8739554" y="2276401"/>
                  <a:pt x="8985738" y="2106416"/>
                  <a:pt x="9003323" y="2006770"/>
                </a:cubicBezTo>
                <a:cubicBezTo>
                  <a:pt x="9020908" y="1907124"/>
                  <a:pt x="8962292" y="1836785"/>
                  <a:pt x="8792308" y="1830924"/>
                </a:cubicBezTo>
                <a:cubicBezTo>
                  <a:pt x="8622324" y="1825063"/>
                  <a:pt x="8206154" y="1971601"/>
                  <a:pt x="7983416" y="1971601"/>
                </a:cubicBezTo>
                <a:cubicBezTo>
                  <a:pt x="7760678" y="1971601"/>
                  <a:pt x="7555523" y="2024355"/>
                  <a:pt x="7455877" y="1830924"/>
                </a:cubicBezTo>
                <a:cubicBezTo>
                  <a:pt x="7356231" y="1637493"/>
                  <a:pt x="7426570" y="1051339"/>
                  <a:pt x="7385539" y="811016"/>
                </a:cubicBezTo>
                <a:cubicBezTo>
                  <a:pt x="7344508" y="570693"/>
                  <a:pt x="7403124" y="523800"/>
                  <a:pt x="7209693" y="388985"/>
                </a:cubicBezTo>
                <a:cubicBezTo>
                  <a:pt x="7016262" y="254170"/>
                  <a:pt x="6488723" y="-27184"/>
                  <a:pt x="6224954" y="2124"/>
                </a:cubicBezTo>
                <a:cubicBezTo>
                  <a:pt x="5961185" y="31432"/>
                  <a:pt x="5937738" y="465186"/>
                  <a:pt x="5627077" y="564832"/>
                </a:cubicBezTo>
                <a:cubicBezTo>
                  <a:pt x="5316415" y="664478"/>
                  <a:pt x="4630616" y="523801"/>
                  <a:pt x="4360985" y="600001"/>
                </a:cubicBezTo>
                <a:cubicBezTo>
                  <a:pt x="4091354" y="676201"/>
                  <a:pt x="4185139" y="992724"/>
                  <a:pt x="4009293" y="1022032"/>
                </a:cubicBezTo>
                <a:cubicBezTo>
                  <a:pt x="3833447" y="1051340"/>
                  <a:pt x="3575539" y="746539"/>
                  <a:pt x="3305908" y="775847"/>
                </a:cubicBezTo>
                <a:cubicBezTo>
                  <a:pt x="3036277" y="805155"/>
                  <a:pt x="2596662" y="1162709"/>
                  <a:pt x="2391508" y="1197878"/>
                </a:cubicBezTo>
                <a:cubicBezTo>
                  <a:pt x="2186354" y="1233047"/>
                  <a:pt x="2209800" y="951693"/>
                  <a:pt x="2074985" y="986862"/>
                </a:cubicBezTo>
                <a:cubicBezTo>
                  <a:pt x="1940170" y="1022031"/>
                  <a:pt x="1740877" y="1379585"/>
                  <a:pt x="1582616" y="1408893"/>
                </a:cubicBezTo>
                <a:cubicBezTo>
                  <a:pt x="1424355" y="1438201"/>
                  <a:pt x="1289539" y="1145124"/>
                  <a:pt x="1125416" y="1162709"/>
                </a:cubicBezTo>
                <a:cubicBezTo>
                  <a:pt x="961293" y="1180294"/>
                  <a:pt x="785446" y="1291663"/>
                  <a:pt x="597877" y="1514401"/>
                </a:cubicBezTo>
                <a:cubicBezTo>
                  <a:pt x="410308" y="1737139"/>
                  <a:pt x="0" y="2235370"/>
                  <a:pt x="0" y="2499139"/>
                </a:cubicBezTo>
                <a:cubicBezTo>
                  <a:pt x="0" y="2762908"/>
                  <a:pt x="328246" y="2938754"/>
                  <a:pt x="597877" y="3097016"/>
                </a:cubicBezTo>
                <a:cubicBezTo>
                  <a:pt x="867508" y="3255278"/>
                  <a:pt x="1389185" y="3401817"/>
                  <a:pt x="1617785" y="3448709"/>
                </a:cubicBezTo>
                <a:cubicBezTo>
                  <a:pt x="1846385" y="3495601"/>
                  <a:pt x="1793631" y="3501462"/>
                  <a:pt x="1969477" y="3378370"/>
                </a:cubicBezTo>
                <a:cubicBezTo>
                  <a:pt x="2145323" y="3255278"/>
                  <a:pt x="2485293" y="2809801"/>
                  <a:pt x="2672862" y="2710155"/>
                </a:cubicBezTo>
                <a:cubicBezTo>
                  <a:pt x="2860431" y="2610509"/>
                  <a:pt x="2930770" y="2633955"/>
                  <a:pt x="3094893" y="2780493"/>
                </a:cubicBezTo>
                <a:cubicBezTo>
                  <a:pt x="3259016" y="2927031"/>
                  <a:pt x="3493477" y="3372508"/>
                  <a:pt x="3657600" y="3589385"/>
                </a:cubicBezTo>
                <a:cubicBezTo>
                  <a:pt x="3821723" y="3806262"/>
                  <a:pt x="3716216" y="3929355"/>
                  <a:pt x="4079631" y="4081755"/>
                </a:cubicBezTo>
                <a:cubicBezTo>
                  <a:pt x="4443046" y="4234155"/>
                  <a:pt x="5410201" y="4380693"/>
                  <a:pt x="5838093" y="4503785"/>
                </a:cubicBezTo>
                <a:cubicBezTo>
                  <a:pt x="6265985" y="4626877"/>
                  <a:pt x="6439145" y="4748212"/>
                  <a:pt x="6646985" y="4820309"/>
                </a:cubicBezTo>
                <a:cubicBezTo>
                  <a:pt x="6854825" y="4892406"/>
                  <a:pt x="6933746" y="4919115"/>
                  <a:pt x="7085135" y="4936367"/>
                </a:cubicBezTo>
                <a:cubicBezTo>
                  <a:pt x="7236524" y="4953619"/>
                  <a:pt x="7429689" y="4842050"/>
                  <a:pt x="7574371" y="4839999"/>
                </a:cubicBezTo>
                <a:cubicBezTo>
                  <a:pt x="7719053" y="4837948"/>
                  <a:pt x="7886911" y="4924018"/>
                  <a:pt x="7953229" y="4924058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3" name="Freeform 2342"/>
          <p:cNvSpPr/>
          <p:nvPr/>
        </p:nvSpPr>
        <p:spPr>
          <a:xfrm>
            <a:off x="3935522" y="520705"/>
            <a:ext cx="21946678" cy="14603679"/>
          </a:xfrm>
          <a:custGeom>
            <a:avLst/>
            <a:gdLst>
              <a:gd name="connsiteX0" fmla="*/ 0 w 22015939"/>
              <a:gd name="connsiteY0" fmla="*/ 0 h 14653846"/>
              <a:gd name="connsiteX1" fmla="*/ 1078524 w 22015939"/>
              <a:gd name="connsiteY1" fmla="*/ 6846276 h 14653846"/>
              <a:gd name="connsiteX2" fmla="*/ 1852247 w 22015939"/>
              <a:gd name="connsiteY2" fmla="*/ 9425353 h 14653846"/>
              <a:gd name="connsiteX3" fmla="*/ 1992924 w 22015939"/>
              <a:gd name="connsiteY3" fmla="*/ 9706707 h 14653846"/>
              <a:gd name="connsiteX4" fmla="*/ 2063262 w 22015939"/>
              <a:gd name="connsiteY4" fmla="*/ 10081846 h 14653846"/>
              <a:gd name="connsiteX5" fmla="*/ 4126524 w 22015939"/>
              <a:gd name="connsiteY5" fmla="*/ 13997353 h 14653846"/>
              <a:gd name="connsiteX6" fmla="*/ 4454770 w 22015939"/>
              <a:gd name="connsiteY6" fmla="*/ 14302153 h 14653846"/>
              <a:gd name="connsiteX7" fmla="*/ 5134708 w 22015939"/>
              <a:gd name="connsiteY7" fmla="*/ 14067692 h 14653846"/>
              <a:gd name="connsiteX8" fmla="*/ 5931877 w 22015939"/>
              <a:gd name="connsiteY8" fmla="*/ 14466276 h 14653846"/>
              <a:gd name="connsiteX9" fmla="*/ 7174524 w 22015939"/>
              <a:gd name="connsiteY9" fmla="*/ 14489723 h 14653846"/>
              <a:gd name="connsiteX10" fmla="*/ 8510954 w 22015939"/>
              <a:gd name="connsiteY10" fmla="*/ 14653846 h 14653846"/>
              <a:gd name="connsiteX11" fmla="*/ 18545908 w 22015939"/>
              <a:gd name="connsiteY11" fmla="*/ 13153292 h 14653846"/>
              <a:gd name="connsiteX12" fmla="*/ 22015939 w 22015939"/>
              <a:gd name="connsiteY12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1078524 w 22015939"/>
              <a:gd name="connsiteY2" fmla="*/ 6846276 h 14653846"/>
              <a:gd name="connsiteX3" fmla="*/ 1852247 w 22015939"/>
              <a:gd name="connsiteY3" fmla="*/ 9425353 h 14653846"/>
              <a:gd name="connsiteX4" fmla="*/ 1992924 w 22015939"/>
              <a:gd name="connsiteY4" fmla="*/ 9706707 h 14653846"/>
              <a:gd name="connsiteX5" fmla="*/ 2063262 w 22015939"/>
              <a:gd name="connsiteY5" fmla="*/ 10081846 h 14653846"/>
              <a:gd name="connsiteX6" fmla="*/ 4126524 w 22015939"/>
              <a:gd name="connsiteY6" fmla="*/ 13997353 h 14653846"/>
              <a:gd name="connsiteX7" fmla="*/ 4454770 w 22015939"/>
              <a:gd name="connsiteY7" fmla="*/ 14302153 h 14653846"/>
              <a:gd name="connsiteX8" fmla="*/ 5134708 w 22015939"/>
              <a:gd name="connsiteY8" fmla="*/ 14067692 h 14653846"/>
              <a:gd name="connsiteX9" fmla="*/ 5931877 w 22015939"/>
              <a:gd name="connsiteY9" fmla="*/ 14466276 h 14653846"/>
              <a:gd name="connsiteX10" fmla="*/ 7174524 w 22015939"/>
              <a:gd name="connsiteY10" fmla="*/ 14489723 h 14653846"/>
              <a:gd name="connsiteX11" fmla="*/ 8510954 w 22015939"/>
              <a:gd name="connsiteY11" fmla="*/ 14653846 h 14653846"/>
              <a:gd name="connsiteX12" fmla="*/ 18545908 w 22015939"/>
              <a:gd name="connsiteY12" fmla="*/ 13153292 h 14653846"/>
              <a:gd name="connsiteX13" fmla="*/ 22015939 w 22015939"/>
              <a:gd name="connsiteY13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852247 w 22015939"/>
              <a:gd name="connsiteY4" fmla="*/ 9425353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01301 w 22015939"/>
              <a:gd name="connsiteY10" fmla="*/ 14428224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8545908 w 22015939"/>
              <a:gd name="connsiteY14" fmla="*/ 13153292 h 14585352"/>
              <a:gd name="connsiteX15" fmla="*/ 22015939 w 22015939"/>
              <a:gd name="connsiteY15" fmla="*/ 13786338 h 14585352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4612973 w 22015939"/>
              <a:gd name="connsiteY14" fmla="*/ 13619997 h 14585352"/>
              <a:gd name="connsiteX15" fmla="*/ 18545908 w 22015939"/>
              <a:gd name="connsiteY15" fmla="*/ 13153292 h 14585352"/>
              <a:gd name="connsiteX16" fmla="*/ 22015939 w 22015939"/>
              <a:gd name="connsiteY16" fmla="*/ 13786338 h 14585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015939" h="14585352">
                <a:moveTo>
                  <a:pt x="0" y="0"/>
                </a:moveTo>
                <a:cubicBezTo>
                  <a:pt x="238698" y="1513582"/>
                  <a:pt x="416243" y="3080436"/>
                  <a:pt x="654941" y="4594018"/>
                </a:cubicBezTo>
                <a:cubicBezTo>
                  <a:pt x="756862" y="5157191"/>
                  <a:pt x="820562" y="5735583"/>
                  <a:pt x="922483" y="6298756"/>
                </a:cubicBezTo>
                <a:lnTo>
                  <a:pt x="1078524" y="6846276"/>
                </a:lnTo>
                <a:lnTo>
                  <a:pt x="1791095" y="9394911"/>
                </a:lnTo>
                <a:lnTo>
                  <a:pt x="1908839" y="9691486"/>
                </a:lnTo>
                <a:lnTo>
                  <a:pt x="1948601" y="10097067"/>
                </a:lnTo>
                <a:lnTo>
                  <a:pt x="4080660" y="14004963"/>
                </a:lnTo>
                <a:lnTo>
                  <a:pt x="4454770" y="14302153"/>
                </a:lnTo>
                <a:lnTo>
                  <a:pt x="5134708" y="14067692"/>
                </a:lnTo>
                <a:lnTo>
                  <a:pt x="5901301" y="14428224"/>
                </a:lnTo>
                <a:cubicBezTo>
                  <a:pt x="6010018" y="14427717"/>
                  <a:pt x="6134023" y="14389158"/>
                  <a:pt x="6242740" y="14388651"/>
                </a:cubicBezTo>
                <a:lnTo>
                  <a:pt x="7174524" y="14489723"/>
                </a:lnTo>
                <a:lnTo>
                  <a:pt x="8503310" y="14585352"/>
                </a:lnTo>
                <a:cubicBezTo>
                  <a:pt x="10544960" y="14291472"/>
                  <a:pt x="12571323" y="13913877"/>
                  <a:pt x="14612973" y="13619997"/>
                </a:cubicBezTo>
                <a:lnTo>
                  <a:pt x="18545908" y="13153292"/>
                </a:lnTo>
                <a:lnTo>
                  <a:pt x="22015939" y="13786338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4" name="Freeform 2343"/>
          <p:cNvSpPr/>
          <p:nvPr/>
        </p:nvSpPr>
        <p:spPr>
          <a:xfrm>
            <a:off x="25431892" y="14128655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5" name="Freeform 2344"/>
          <p:cNvSpPr/>
          <p:nvPr/>
        </p:nvSpPr>
        <p:spPr>
          <a:xfrm rot="1196199" flipV="1">
            <a:off x="25391225" y="14321620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6" name="Freeform 2345"/>
          <p:cNvSpPr/>
          <p:nvPr/>
        </p:nvSpPr>
        <p:spPr>
          <a:xfrm rot="21354940">
            <a:off x="10197419" y="14809601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7" name="Freeform 2346"/>
          <p:cNvSpPr/>
          <p:nvPr/>
        </p:nvSpPr>
        <p:spPr>
          <a:xfrm rot="951139" flipV="1">
            <a:off x="10170600" y="15004972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8" name="Freeform 2347"/>
          <p:cNvSpPr/>
          <p:nvPr/>
        </p:nvSpPr>
        <p:spPr>
          <a:xfrm rot="3123687">
            <a:off x="6607518" y="12043396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9" name="Freeform 2348"/>
          <p:cNvSpPr/>
          <p:nvPr/>
        </p:nvSpPr>
        <p:spPr>
          <a:xfrm rot="4319886" flipV="1">
            <a:off x="6430329" y="12129961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0" name="Freeform 2349"/>
          <p:cNvSpPr/>
          <p:nvPr/>
        </p:nvSpPr>
        <p:spPr>
          <a:xfrm rot="3175903">
            <a:off x="5972781" y="10830844"/>
            <a:ext cx="275171" cy="8335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1" name="Freeform 2350"/>
          <p:cNvSpPr/>
          <p:nvPr/>
        </p:nvSpPr>
        <p:spPr>
          <a:xfrm rot="4372102" flipV="1">
            <a:off x="5810196" y="10913655"/>
            <a:ext cx="275171" cy="8335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2" name="Freeform 2351"/>
          <p:cNvSpPr/>
          <p:nvPr/>
        </p:nvSpPr>
        <p:spPr>
          <a:xfrm rot="4486920">
            <a:off x="5784414" y="10413645"/>
            <a:ext cx="309902" cy="83156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3" name="Freeform 2352"/>
          <p:cNvSpPr/>
          <p:nvPr/>
        </p:nvSpPr>
        <p:spPr>
          <a:xfrm rot="5683119" flipV="1">
            <a:off x="5602044" y="10425994"/>
            <a:ext cx="309902" cy="83156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4" name="Freeform 2353"/>
          <p:cNvSpPr/>
          <p:nvPr/>
        </p:nvSpPr>
        <p:spPr>
          <a:xfrm>
            <a:off x="5852077" y="10321568"/>
            <a:ext cx="20955" cy="316230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955" h="316230">
                <a:moveTo>
                  <a:pt x="0" y="0"/>
                </a:moveTo>
                <a:lnTo>
                  <a:pt x="20955" y="316230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5" name="Freeform 2354"/>
          <p:cNvSpPr/>
          <p:nvPr/>
        </p:nvSpPr>
        <p:spPr>
          <a:xfrm>
            <a:off x="5973337" y="10771134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6" name="Freeform 2355"/>
          <p:cNvSpPr/>
          <p:nvPr/>
        </p:nvSpPr>
        <p:spPr>
          <a:xfrm>
            <a:off x="6156971" y="11109706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7" name="Freeform 2356"/>
          <p:cNvSpPr/>
          <p:nvPr/>
        </p:nvSpPr>
        <p:spPr>
          <a:xfrm>
            <a:off x="6627676" y="11989059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8" name="Freeform 2357"/>
          <p:cNvSpPr/>
          <p:nvPr/>
        </p:nvSpPr>
        <p:spPr>
          <a:xfrm rot="18032465">
            <a:off x="10313575" y="14827293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9" name="Freeform 2358"/>
          <p:cNvSpPr/>
          <p:nvPr/>
        </p:nvSpPr>
        <p:spPr>
          <a:xfrm>
            <a:off x="3937961" y="526054"/>
            <a:ext cx="21946678" cy="14603679"/>
          </a:xfrm>
          <a:custGeom>
            <a:avLst/>
            <a:gdLst>
              <a:gd name="connsiteX0" fmla="*/ 0 w 22015939"/>
              <a:gd name="connsiteY0" fmla="*/ 0 h 14653846"/>
              <a:gd name="connsiteX1" fmla="*/ 1078524 w 22015939"/>
              <a:gd name="connsiteY1" fmla="*/ 6846276 h 14653846"/>
              <a:gd name="connsiteX2" fmla="*/ 1852247 w 22015939"/>
              <a:gd name="connsiteY2" fmla="*/ 9425353 h 14653846"/>
              <a:gd name="connsiteX3" fmla="*/ 1992924 w 22015939"/>
              <a:gd name="connsiteY3" fmla="*/ 9706707 h 14653846"/>
              <a:gd name="connsiteX4" fmla="*/ 2063262 w 22015939"/>
              <a:gd name="connsiteY4" fmla="*/ 10081846 h 14653846"/>
              <a:gd name="connsiteX5" fmla="*/ 4126524 w 22015939"/>
              <a:gd name="connsiteY5" fmla="*/ 13997353 h 14653846"/>
              <a:gd name="connsiteX6" fmla="*/ 4454770 w 22015939"/>
              <a:gd name="connsiteY6" fmla="*/ 14302153 h 14653846"/>
              <a:gd name="connsiteX7" fmla="*/ 5134708 w 22015939"/>
              <a:gd name="connsiteY7" fmla="*/ 14067692 h 14653846"/>
              <a:gd name="connsiteX8" fmla="*/ 5931877 w 22015939"/>
              <a:gd name="connsiteY8" fmla="*/ 14466276 h 14653846"/>
              <a:gd name="connsiteX9" fmla="*/ 7174524 w 22015939"/>
              <a:gd name="connsiteY9" fmla="*/ 14489723 h 14653846"/>
              <a:gd name="connsiteX10" fmla="*/ 8510954 w 22015939"/>
              <a:gd name="connsiteY10" fmla="*/ 14653846 h 14653846"/>
              <a:gd name="connsiteX11" fmla="*/ 18545908 w 22015939"/>
              <a:gd name="connsiteY11" fmla="*/ 13153292 h 14653846"/>
              <a:gd name="connsiteX12" fmla="*/ 22015939 w 22015939"/>
              <a:gd name="connsiteY12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1078524 w 22015939"/>
              <a:gd name="connsiteY2" fmla="*/ 6846276 h 14653846"/>
              <a:gd name="connsiteX3" fmla="*/ 1852247 w 22015939"/>
              <a:gd name="connsiteY3" fmla="*/ 9425353 h 14653846"/>
              <a:gd name="connsiteX4" fmla="*/ 1992924 w 22015939"/>
              <a:gd name="connsiteY4" fmla="*/ 9706707 h 14653846"/>
              <a:gd name="connsiteX5" fmla="*/ 2063262 w 22015939"/>
              <a:gd name="connsiteY5" fmla="*/ 10081846 h 14653846"/>
              <a:gd name="connsiteX6" fmla="*/ 4126524 w 22015939"/>
              <a:gd name="connsiteY6" fmla="*/ 13997353 h 14653846"/>
              <a:gd name="connsiteX7" fmla="*/ 4454770 w 22015939"/>
              <a:gd name="connsiteY7" fmla="*/ 14302153 h 14653846"/>
              <a:gd name="connsiteX8" fmla="*/ 5134708 w 22015939"/>
              <a:gd name="connsiteY8" fmla="*/ 14067692 h 14653846"/>
              <a:gd name="connsiteX9" fmla="*/ 5931877 w 22015939"/>
              <a:gd name="connsiteY9" fmla="*/ 14466276 h 14653846"/>
              <a:gd name="connsiteX10" fmla="*/ 7174524 w 22015939"/>
              <a:gd name="connsiteY10" fmla="*/ 14489723 h 14653846"/>
              <a:gd name="connsiteX11" fmla="*/ 8510954 w 22015939"/>
              <a:gd name="connsiteY11" fmla="*/ 14653846 h 14653846"/>
              <a:gd name="connsiteX12" fmla="*/ 18545908 w 22015939"/>
              <a:gd name="connsiteY12" fmla="*/ 13153292 h 14653846"/>
              <a:gd name="connsiteX13" fmla="*/ 22015939 w 22015939"/>
              <a:gd name="connsiteY13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852247 w 22015939"/>
              <a:gd name="connsiteY4" fmla="*/ 9425353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92924 w 22015939"/>
              <a:gd name="connsiteY5" fmla="*/ 9706707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2063262 w 22015939"/>
              <a:gd name="connsiteY6" fmla="*/ 10081846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126524 w 22015939"/>
              <a:gd name="connsiteY7" fmla="*/ 1399735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7174524 w 22015939"/>
              <a:gd name="connsiteY11" fmla="*/ 14489723 h 14653846"/>
              <a:gd name="connsiteX12" fmla="*/ 8510954 w 22015939"/>
              <a:gd name="connsiteY12" fmla="*/ 14653846 h 14653846"/>
              <a:gd name="connsiteX13" fmla="*/ 18545908 w 22015939"/>
              <a:gd name="connsiteY13" fmla="*/ 13153292 h 14653846"/>
              <a:gd name="connsiteX14" fmla="*/ 22015939 w 22015939"/>
              <a:gd name="connsiteY14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31877 w 22015939"/>
              <a:gd name="connsiteY10" fmla="*/ 14466276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653846"/>
              <a:gd name="connsiteX1" fmla="*/ 654941 w 22015939"/>
              <a:gd name="connsiteY1" fmla="*/ 4594018 h 14653846"/>
              <a:gd name="connsiteX2" fmla="*/ 922483 w 22015939"/>
              <a:gd name="connsiteY2" fmla="*/ 6298756 h 14653846"/>
              <a:gd name="connsiteX3" fmla="*/ 1078524 w 22015939"/>
              <a:gd name="connsiteY3" fmla="*/ 6846276 h 14653846"/>
              <a:gd name="connsiteX4" fmla="*/ 1791095 w 22015939"/>
              <a:gd name="connsiteY4" fmla="*/ 9394911 h 14653846"/>
              <a:gd name="connsiteX5" fmla="*/ 1908839 w 22015939"/>
              <a:gd name="connsiteY5" fmla="*/ 9691486 h 14653846"/>
              <a:gd name="connsiteX6" fmla="*/ 1948601 w 22015939"/>
              <a:gd name="connsiteY6" fmla="*/ 10097067 h 14653846"/>
              <a:gd name="connsiteX7" fmla="*/ 4080660 w 22015939"/>
              <a:gd name="connsiteY7" fmla="*/ 14004963 h 14653846"/>
              <a:gd name="connsiteX8" fmla="*/ 4454770 w 22015939"/>
              <a:gd name="connsiteY8" fmla="*/ 14302153 h 14653846"/>
              <a:gd name="connsiteX9" fmla="*/ 5134708 w 22015939"/>
              <a:gd name="connsiteY9" fmla="*/ 14067692 h 14653846"/>
              <a:gd name="connsiteX10" fmla="*/ 5901301 w 22015939"/>
              <a:gd name="connsiteY10" fmla="*/ 14428224 h 14653846"/>
              <a:gd name="connsiteX11" fmla="*/ 6242740 w 22015939"/>
              <a:gd name="connsiteY11" fmla="*/ 14388651 h 14653846"/>
              <a:gd name="connsiteX12" fmla="*/ 7174524 w 22015939"/>
              <a:gd name="connsiteY12" fmla="*/ 14489723 h 14653846"/>
              <a:gd name="connsiteX13" fmla="*/ 8510954 w 22015939"/>
              <a:gd name="connsiteY13" fmla="*/ 14653846 h 14653846"/>
              <a:gd name="connsiteX14" fmla="*/ 18545908 w 22015939"/>
              <a:gd name="connsiteY14" fmla="*/ 13153292 h 14653846"/>
              <a:gd name="connsiteX15" fmla="*/ 22015939 w 22015939"/>
              <a:gd name="connsiteY15" fmla="*/ 13786338 h 14653846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8545908 w 22015939"/>
              <a:gd name="connsiteY14" fmla="*/ 13153292 h 14585352"/>
              <a:gd name="connsiteX15" fmla="*/ 22015939 w 22015939"/>
              <a:gd name="connsiteY15" fmla="*/ 13786338 h 14585352"/>
              <a:gd name="connsiteX0" fmla="*/ 0 w 22015939"/>
              <a:gd name="connsiteY0" fmla="*/ 0 h 14585352"/>
              <a:gd name="connsiteX1" fmla="*/ 654941 w 22015939"/>
              <a:gd name="connsiteY1" fmla="*/ 4594018 h 14585352"/>
              <a:gd name="connsiteX2" fmla="*/ 922483 w 22015939"/>
              <a:gd name="connsiteY2" fmla="*/ 6298756 h 14585352"/>
              <a:gd name="connsiteX3" fmla="*/ 1078524 w 22015939"/>
              <a:gd name="connsiteY3" fmla="*/ 6846276 h 14585352"/>
              <a:gd name="connsiteX4" fmla="*/ 1791095 w 22015939"/>
              <a:gd name="connsiteY4" fmla="*/ 9394911 h 14585352"/>
              <a:gd name="connsiteX5" fmla="*/ 1908839 w 22015939"/>
              <a:gd name="connsiteY5" fmla="*/ 9691486 h 14585352"/>
              <a:gd name="connsiteX6" fmla="*/ 1948601 w 22015939"/>
              <a:gd name="connsiteY6" fmla="*/ 10097067 h 14585352"/>
              <a:gd name="connsiteX7" fmla="*/ 4080660 w 22015939"/>
              <a:gd name="connsiteY7" fmla="*/ 14004963 h 14585352"/>
              <a:gd name="connsiteX8" fmla="*/ 4454770 w 22015939"/>
              <a:gd name="connsiteY8" fmla="*/ 14302153 h 14585352"/>
              <a:gd name="connsiteX9" fmla="*/ 5134708 w 22015939"/>
              <a:gd name="connsiteY9" fmla="*/ 14067692 h 14585352"/>
              <a:gd name="connsiteX10" fmla="*/ 5901301 w 22015939"/>
              <a:gd name="connsiteY10" fmla="*/ 14428224 h 14585352"/>
              <a:gd name="connsiteX11" fmla="*/ 6242740 w 22015939"/>
              <a:gd name="connsiteY11" fmla="*/ 14388651 h 14585352"/>
              <a:gd name="connsiteX12" fmla="*/ 7174524 w 22015939"/>
              <a:gd name="connsiteY12" fmla="*/ 14489723 h 14585352"/>
              <a:gd name="connsiteX13" fmla="*/ 8503310 w 22015939"/>
              <a:gd name="connsiteY13" fmla="*/ 14585352 h 14585352"/>
              <a:gd name="connsiteX14" fmla="*/ 14612973 w 22015939"/>
              <a:gd name="connsiteY14" fmla="*/ 13619997 h 14585352"/>
              <a:gd name="connsiteX15" fmla="*/ 18545908 w 22015939"/>
              <a:gd name="connsiteY15" fmla="*/ 13153292 h 14585352"/>
              <a:gd name="connsiteX16" fmla="*/ 22015939 w 22015939"/>
              <a:gd name="connsiteY16" fmla="*/ 13786338 h 14585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015939" h="14585352">
                <a:moveTo>
                  <a:pt x="0" y="0"/>
                </a:moveTo>
                <a:cubicBezTo>
                  <a:pt x="238698" y="1513582"/>
                  <a:pt x="416243" y="3080436"/>
                  <a:pt x="654941" y="4594018"/>
                </a:cubicBezTo>
                <a:cubicBezTo>
                  <a:pt x="756862" y="5157191"/>
                  <a:pt x="820562" y="5735583"/>
                  <a:pt x="922483" y="6298756"/>
                </a:cubicBezTo>
                <a:lnTo>
                  <a:pt x="1078524" y="6846276"/>
                </a:lnTo>
                <a:lnTo>
                  <a:pt x="1791095" y="9394911"/>
                </a:lnTo>
                <a:lnTo>
                  <a:pt x="1908839" y="9691486"/>
                </a:lnTo>
                <a:lnTo>
                  <a:pt x="1948601" y="10097067"/>
                </a:lnTo>
                <a:lnTo>
                  <a:pt x="4080660" y="14004963"/>
                </a:lnTo>
                <a:lnTo>
                  <a:pt x="4454770" y="14302153"/>
                </a:lnTo>
                <a:lnTo>
                  <a:pt x="5134708" y="14067692"/>
                </a:lnTo>
                <a:lnTo>
                  <a:pt x="5901301" y="14428224"/>
                </a:lnTo>
                <a:cubicBezTo>
                  <a:pt x="6010018" y="14427717"/>
                  <a:pt x="6134023" y="14389158"/>
                  <a:pt x="6242740" y="14388651"/>
                </a:cubicBezTo>
                <a:lnTo>
                  <a:pt x="7174524" y="14489723"/>
                </a:lnTo>
                <a:lnTo>
                  <a:pt x="8503310" y="14585352"/>
                </a:lnTo>
                <a:cubicBezTo>
                  <a:pt x="10544960" y="14291472"/>
                  <a:pt x="12571323" y="13913877"/>
                  <a:pt x="14612973" y="13619997"/>
                </a:cubicBezTo>
                <a:lnTo>
                  <a:pt x="18545908" y="13153292"/>
                </a:lnTo>
                <a:lnTo>
                  <a:pt x="22015939" y="13786338"/>
                </a:lnTo>
              </a:path>
            </a:pathLst>
          </a:custGeom>
          <a:noFill/>
          <a:ln w="381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0" name="Freeform 2359"/>
          <p:cNvSpPr/>
          <p:nvPr/>
        </p:nvSpPr>
        <p:spPr>
          <a:xfrm>
            <a:off x="2259857" y="542577"/>
            <a:ext cx="2061210" cy="2935605"/>
          </a:xfrm>
          <a:custGeom>
            <a:avLst/>
            <a:gdLst>
              <a:gd name="connsiteX0" fmla="*/ 1600200 w 1600200"/>
              <a:gd name="connsiteY0" fmla="*/ 0 h 2886075"/>
              <a:gd name="connsiteX1" fmla="*/ 1200150 w 1600200"/>
              <a:gd name="connsiteY1" fmla="*/ 142875 h 2886075"/>
              <a:gd name="connsiteX2" fmla="*/ 771525 w 1600200"/>
              <a:gd name="connsiteY2" fmla="*/ 1571625 h 2886075"/>
              <a:gd name="connsiteX3" fmla="*/ 0 w 1600200"/>
              <a:gd name="connsiteY3" fmla="*/ 2886075 h 2886075"/>
              <a:gd name="connsiteX0" fmla="*/ 1600200 w 1600200"/>
              <a:gd name="connsiteY0" fmla="*/ 0 h 2886075"/>
              <a:gd name="connsiteX1" fmla="*/ 1154430 w 1600200"/>
              <a:gd name="connsiteY1" fmla="*/ 184785 h 2886075"/>
              <a:gd name="connsiteX2" fmla="*/ 771525 w 1600200"/>
              <a:gd name="connsiteY2" fmla="*/ 1571625 h 2886075"/>
              <a:gd name="connsiteX3" fmla="*/ 0 w 1600200"/>
              <a:gd name="connsiteY3" fmla="*/ 2886075 h 2886075"/>
              <a:gd name="connsiteX0" fmla="*/ 1600200 w 1600200"/>
              <a:gd name="connsiteY0" fmla="*/ 0 h 2886075"/>
              <a:gd name="connsiteX1" fmla="*/ 1154430 w 1600200"/>
              <a:gd name="connsiteY1" fmla="*/ 184785 h 2886075"/>
              <a:gd name="connsiteX2" fmla="*/ 695325 w 1600200"/>
              <a:gd name="connsiteY2" fmla="*/ 1644015 h 2886075"/>
              <a:gd name="connsiteX3" fmla="*/ 0 w 1600200"/>
              <a:gd name="connsiteY3" fmla="*/ 2886075 h 2886075"/>
              <a:gd name="connsiteX0" fmla="*/ 1653540 w 1653540"/>
              <a:gd name="connsiteY0" fmla="*/ 0 h 2794635"/>
              <a:gd name="connsiteX1" fmla="*/ 1207770 w 1653540"/>
              <a:gd name="connsiteY1" fmla="*/ 184785 h 2794635"/>
              <a:gd name="connsiteX2" fmla="*/ 748665 w 1653540"/>
              <a:gd name="connsiteY2" fmla="*/ 1644015 h 2794635"/>
              <a:gd name="connsiteX3" fmla="*/ 0 w 1653540"/>
              <a:gd name="connsiteY3" fmla="*/ 2794635 h 2794635"/>
              <a:gd name="connsiteX0" fmla="*/ 1653540 w 1653540"/>
              <a:gd name="connsiteY0" fmla="*/ 0 h 2794635"/>
              <a:gd name="connsiteX1" fmla="*/ 1207770 w 1653540"/>
              <a:gd name="connsiteY1" fmla="*/ 184785 h 2794635"/>
              <a:gd name="connsiteX2" fmla="*/ 748665 w 1653540"/>
              <a:gd name="connsiteY2" fmla="*/ 1644015 h 2794635"/>
              <a:gd name="connsiteX3" fmla="*/ 480696 w 1653540"/>
              <a:gd name="connsiteY3" fmla="*/ 2162379 h 2794635"/>
              <a:gd name="connsiteX4" fmla="*/ 0 w 1653540"/>
              <a:gd name="connsiteY4" fmla="*/ 2794635 h 2794635"/>
              <a:gd name="connsiteX0" fmla="*/ 2061210 w 2061210"/>
              <a:gd name="connsiteY0" fmla="*/ 0 h 2935605"/>
              <a:gd name="connsiteX1" fmla="*/ 1207770 w 2061210"/>
              <a:gd name="connsiteY1" fmla="*/ 325755 h 2935605"/>
              <a:gd name="connsiteX2" fmla="*/ 748665 w 2061210"/>
              <a:gd name="connsiteY2" fmla="*/ 1784985 h 2935605"/>
              <a:gd name="connsiteX3" fmla="*/ 480696 w 2061210"/>
              <a:gd name="connsiteY3" fmla="*/ 2303349 h 2935605"/>
              <a:gd name="connsiteX4" fmla="*/ 0 w 2061210"/>
              <a:gd name="connsiteY4" fmla="*/ 2935605 h 293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61210" h="2935605">
                <a:moveTo>
                  <a:pt x="2061210" y="0"/>
                </a:moveTo>
                <a:lnTo>
                  <a:pt x="1207770" y="325755"/>
                </a:lnTo>
                <a:lnTo>
                  <a:pt x="748665" y="1784985"/>
                </a:lnTo>
                <a:cubicBezTo>
                  <a:pt x="642832" y="1941263"/>
                  <a:pt x="586529" y="2147071"/>
                  <a:pt x="480696" y="2303349"/>
                </a:cubicBezTo>
                <a:lnTo>
                  <a:pt x="0" y="2935605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1" name="Freeform 2360"/>
          <p:cNvSpPr/>
          <p:nvPr/>
        </p:nvSpPr>
        <p:spPr>
          <a:xfrm>
            <a:off x="1555643" y="3493626"/>
            <a:ext cx="693420" cy="659130"/>
          </a:xfrm>
          <a:custGeom>
            <a:avLst/>
            <a:gdLst>
              <a:gd name="connsiteX0" fmla="*/ 0 w 693420"/>
              <a:gd name="connsiteY0" fmla="*/ 659130 h 659130"/>
              <a:gd name="connsiteX1" fmla="*/ 354330 w 693420"/>
              <a:gd name="connsiteY1" fmla="*/ 514350 h 659130"/>
              <a:gd name="connsiteX2" fmla="*/ 693420 w 693420"/>
              <a:gd name="connsiteY2" fmla="*/ 0 h 659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93420" h="659130">
                <a:moveTo>
                  <a:pt x="0" y="659130"/>
                </a:moveTo>
                <a:lnTo>
                  <a:pt x="354330" y="514350"/>
                </a:lnTo>
                <a:lnTo>
                  <a:pt x="693420" y="0"/>
                </a:lnTo>
              </a:path>
            </a:pathLst>
          </a:custGeom>
          <a:noFill/>
          <a:ln w="79375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2" name="Freeform 2361"/>
          <p:cNvSpPr/>
          <p:nvPr/>
        </p:nvSpPr>
        <p:spPr>
          <a:xfrm>
            <a:off x="2538623" y="3188826"/>
            <a:ext cx="384810" cy="259080"/>
          </a:xfrm>
          <a:custGeom>
            <a:avLst/>
            <a:gdLst>
              <a:gd name="connsiteX0" fmla="*/ 0 w 384810"/>
              <a:gd name="connsiteY0" fmla="*/ 0 h 259080"/>
              <a:gd name="connsiteX1" fmla="*/ 384810 w 38481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4810" h="259080">
                <a:moveTo>
                  <a:pt x="0" y="0"/>
                </a:moveTo>
                <a:lnTo>
                  <a:pt x="384810" y="25908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3" name="Freeform 2362"/>
          <p:cNvSpPr/>
          <p:nvPr/>
        </p:nvSpPr>
        <p:spPr>
          <a:xfrm>
            <a:off x="8715164" y="532291"/>
            <a:ext cx="416688" cy="474562"/>
          </a:xfrm>
          <a:custGeom>
            <a:avLst/>
            <a:gdLst>
              <a:gd name="connsiteX0" fmla="*/ 0 w 416688"/>
              <a:gd name="connsiteY0" fmla="*/ 0 h 474562"/>
              <a:gd name="connsiteX1" fmla="*/ 416688 w 416688"/>
              <a:gd name="connsiteY1" fmla="*/ 474562 h 474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6688" h="474562">
                <a:moveTo>
                  <a:pt x="0" y="0"/>
                </a:moveTo>
                <a:lnTo>
                  <a:pt x="416688" y="474562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4" name="Freeform 2363"/>
          <p:cNvSpPr/>
          <p:nvPr/>
        </p:nvSpPr>
        <p:spPr>
          <a:xfrm>
            <a:off x="13981645" y="948980"/>
            <a:ext cx="2257063" cy="532435"/>
          </a:xfrm>
          <a:custGeom>
            <a:avLst/>
            <a:gdLst>
              <a:gd name="connsiteX0" fmla="*/ 0 w 2257063"/>
              <a:gd name="connsiteY0" fmla="*/ 0 h 532435"/>
              <a:gd name="connsiteX1" fmla="*/ 532435 w 2257063"/>
              <a:gd name="connsiteY1" fmla="*/ 196770 h 532435"/>
              <a:gd name="connsiteX2" fmla="*/ 914400 w 2257063"/>
              <a:gd name="connsiteY2" fmla="*/ 300942 h 532435"/>
              <a:gd name="connsiteX3" fmla="*/ 1180617 w 2257063"/>
              <a:gd name="connsiteY3" fmla="*/ 451413 h 532435"/>
              <a:gd name="connsiteX4" fmla="*/ 1805650 w 2257063"/>
              <a:gd name="connsiteY4" fmla="*/ 439838 h 532435"/>
              <a:gd name="connsiteX5" fmla="*/ 2257063 w 2257063"/>
              <a:gd name="connsiteY5" fmla="*/ 532435 h 532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57063" h="532435">
                <a:moveTo>
                  <a:pt x="0" y="0"/>
                </a:moveTo>
                <a:cubicBezTo>
                  <a:pt x="190017" y="73306"/>
                  <a:pt x="380035" y="146613"/>
                  <a:pt x="532435" y="196770"/>
                </a:cubicBezTo>
                <a:cubicBezTo>
                  <a:pt x="684835" y="246927"/>
                  <a:pt x="806370" y="258502"/>
                  <a:pt x="914400" y="300942"/>
                </a:cubicBezTo>
                <a:cubicBezTo>
                  <a:pt x="1022430" y="343383"/>
                  <a:pt x="1032075" y="428264"/>
                  <a:pt x="1180617" y="451413"/>
                </a:cubicBezTo>
                <a:cubicBezTo>
                  <a:pt x="1329159" y="474562"/>
                  <a:pt x="1626242" y="426334"/>
                  <a:pt x="1805650" y="439838"/>
                </a:cubicBezTo>
                <a:cubicBezTo>
                  <a:pt x="1985058" y="453342"/>
                  <a:pt x="2121060" y="492888"/>
                  <a:pt x="2257063" y="532435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5" name="Freeform 2364"/>
          <p:cNvSpPr/>
          <p:nvPr/>
        </p:nvSpPr>
        <p:spPr>
          <a:xfrm>
            <a:off x="7360926" y="3067147"/>
            <a:ext cx="3773346" cy="2858947"/>
          </a:xfrm>
          <a:custGeom>
            <a:avLst/>
            <a:gdLst>
              <a:gd name="connsiteX0" fmla="*/ 0 w 3773346"/>
              <a:gd name="connsiteY0" fmla="*/ 0 h 2858947"/>
              <a:gd name="connsiteX1" fmla="*/ 289367 w 3773346"/>
              <a:gd name="connsiteY1" fmla="*/ 439838 h 2858947"/>
              <a:gd name="connsiteX2" fmla="*/ 567159 w 3773346"/>
              <a:gd name="connsiteY2" fmla="*/ 717631 h 2858947"/>
              <a:gd name="connsiteX3" fmla="*/ 671331 w 3773346"/>
              <a:gd name="connsiteY3" fmla="*/ 1215342 h 2858947"/>
              <a:gd name="connsiteX4" fmla="*/ 925974 w 3773346"/>
              <a:gd name="connsiteY4" fmla="*/ 1365813 h 2858947"/>
              <a:gd name="connsiteX5" fmla="*/ 1180617 w 3773346"/>
              <a:gd name="connsiteY5" fmla="*/ 1307939 h 2858947"/>
              <a:gd name="connsiteX6" fmla="*/ 1632030 w 3773346"/>
              <a:gd name="connsiteY6" fmla="*/ 1608881 h 2858947"/>
              <a:gd name="connsiteX7" fmla="*/ 2257063 w 3773346"/>
              <a:gd name="connsiteY7" fmla="*/ 1840375 h 2858947"/>
              <a:gd name="connsiteX8" fmla="*/ 2835797 w 3773346"/>
              <a:gd name="connsiteY8" fmla="*/ 2210765 h 2858947"/>
              <a:gd name="connsiteX9" fmla="*/ 3183038 w 3773346"/>
              <a:gd name="connsiteY9" fmla="*/ 2338086 h 2858947"/>
              <a:gd name="connsiteX10" fmla="*/ 3773346 w 3773346"/>
              <a:gd name="connsiteY10" fmla="*/ 2858947 h 2858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773346" h="2858947">
                <a:moveTo>
                  <a:pt x="0" y="0"/>
                </a:moveTo>
                <a:cubicBezTo>
                  <a:pt x="97420" y="160116"/>
                  <a:pt x="194841" y="320233"/>
                  <a:pt x="289367" y="439838"/>
                </a:cubicBezTo>
                <a:cubicBezTo>
                  <a:pt x="383893" y="559443"/>
                  <a:pt x="503498" y="588380"/>
                  <a:pt x="567159" y="717631"/>
                </a:cubicBezTo>
                <a:cubicBezTo>
                  <a:pt x="630820" y="846882"/>
                  <a:pt x="611529" y="1107312"/>
                  <a:pt x="671331" y="1215342"/>
                </a:cubicBezTo>
                <a:cubicBezTo>
                  <a:pt x="731133" y="1323372"/>
                  <a:pt x="841093" y="1350380"/>
                  <a:pt x="925974" y="1365813"/>
                </a:cubicBezTo>
                <a:cubicBezTo>
                  <a:pt x="1010855" y="1381246"/>
                  <a:pt x="1062941" y="1267428"/>
                  <a:pt x="1180617" y="1307939"/>
                </a:cubicBezTo>
                <a:cubicBezTo>
                  <a:pt x="1298293" y="1348450"/>
                  <a:pt x="1452622" y="1520142"/>
                  <a:pt x="1632030" y="1608881"/>
                </a:cubicBezTo>
                <a:cubicBezTo>
                  <a:pt x="1811438" y="1697620"/>
                  <a:pt x="2056435" y="1740061"/>
                  <a:pt x="2257063" y="1840375"/>
                </a:cubicBezTo>
                <a:cubicBezTo>
                  <a:pt x="2457691" y="1940689"/>
                  <a:pt x="2681468" y="2127813"/>
                  <a:pt x="2835797" y="2210765"/>
                </a:cubicBezTo>
                <a:cubicBezTo>
                  <a:pt x="2990126" y="2293717"/>
                  <a:pt x="3026780" y="2230056"/>
                  <a:pt x="3183038" y="2338086"/>
                </a:cubicBezTo>
                <a:cubicBezTo>
                  <a:pt x="3339296" y="2446116"/>
                  <a:pt x="3671103" y="2775995"/>
                  <a:pt x="3773346" y="2858947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6" name="Freeform 2365"/>
          <p:cNvSpPr/>
          <p:nvPr/>
        </p:nvSpPr>
        <p:spPr>
          <a:xfrm>
            <a:off x="4918667" y="4085719"/>
            <a:ext cx="10833904" cy="5314498"/>
          </a:xfrm>
          <a:custGeom>
            <a:avLst/>
            <a:gdLst>
              <a:gd name="connsiteX0" fmla="*/ 10475089 w 10475089"/>
              <a:gd name="connsiteY0" fmla="*/ 0 h 5314498"/>
              <a:gd name="connsiteX1" fmla="*/ 9549114 w 10475089"/>
              <a:gd name="connsiteY1" fmla="*/ 578734 h 5314498"/>
              <a:gd name="connsiteX2" fmla="*/ 8727312 w 10475089"/>
              <a:gd name="connsiteY2" fmla="*/ 1423686 h 5314498"/>
              <a:gd name="connsiteX3" fmla="*/ 8623140 w 10475089"/>
              <a:gd name="connsiteY3" fmla="*/ 1759352 h 5314498"/>
              <a:gd name="connsiteX4" fmla="*/ 8322198 w 10475089"/>
              <a:gd name="connsiteY4" fmla="*/ 2210765 h 5314498"/>
              <a:gd name="connsiteX5" fmla="*/ 7859211 w 10475089"/>
              <a:gd name="connsiteY5" fmla="*/ 2534856 h 5314498"/>
              <a:gd name="connsiteX6" fmla="*/ 7535119 w 10475089"/>
              <a:gd name="connsiteY6" fmla="*/ 2986269 h 5314498"/>
              <a:gd name="connsiteX7" fmla="*/ 7419373 w 10475089"/>
              <a:gd name="connsiteY7" fmla="*/ 4016415 h 5314498"/>
              <a:gd name="connsiteX8" fmla="*/ 7257327 w 10475089"/>
              <a:gd name="connsiteY8" fmla="*/ 4467828 h 5314498"/>
              <a:gd name="connsiteX9" fmla="*/ 7037408 w 10475089"/>
              <a:gd name="connsiteY9" fmla="*/ 4687747 h 5314498"/>
              <a:gd name="connsiteX10" fmla="*/ 6551271 w 10475089"/>
              <a:gd name="connsiteY10" fmla="*/ 4745621 h 5314498"/>
              <a:gd name="connsiteX11" fmla="*/ 6157732 w 10475089"/>
              <a:gd name="connsiteY11" fmla="*/ 5081286 h 5314498"/>
              <a:gd name="connsiteX12" fmla="*/ 5717894 w 10475089"/>
              <a:gd name="connsiteY12" fmla="*/ 5254907 h 5314498"/>
              <a:gd name="connsiteX13" fmla="*/ 5266482 w 10475089"/>
              <a:gd name="connsiteY13" fmla="*/ 5278056 h 5314498"/>
              <a:gd name="connsiteX14" fmla="*/ 4907666 w 10475089"/>
              <a:gd name="connsiteY14" fmla="*/ 4780345 h 5314498"/>
              <a:gd name="connsiteX15" fmla="*/ 4514127 w 10475089"/>
              <a:gd name="connsiteY15" fmla="*/ 4548851 h 5314498"/>
              <a:gd name="connsiteX16" fmla="*/ 4282633 w 10475089"/>
              <a:gd name="connsiteY16" fmla="*/ 4375231 h 5314498"/>
              <a:gd name="connsiteX17" fmla="*/ 3831221 w 10475089"/>
              <a:gd name="connsiteY17" fmla="*/ 3703899 h 5314498"/>
              <a:gd name="connsiteX18" fmla="*/ 3437682 w 10475089"/>
              <a:gd name="connsiteY18" fmla="*/ 3530279 h 5314498"/>
              <a:gd name="connsiteX19" fmla="*/ 3275636 w 10475089"/>
              <a:gd name="connsiteY19" fmla="*/ 3449256 h 5314498"/>
              <a:gd name="connsiteX20" fmla="*/ 3264061 w 10475089"/>
              <a:gd name="connsiteY20" fmla="*/ 3321934 h 5314498"/>
              <a:gd name="connsiteX21" fmla="*/ 3044142 w 10475089"/>
              <a:gd name="connsiteY21" fmla="*/ 3217762 h 5314498"/>
              <a:gd name="connsiteX22" fmla="*/ 2511707 w 10475089"/>
              <a:gd name="connsiteY22" fmla="*/ 2303362 h 5314498"/>
              <a:gd name="connsiteX23" fmla="*/ 1898249 w 10475089"/>
              <a:gd name="connsiteY23" fmla="*/ 2488557 h 5314498"/>
              <a:gd name="connsiteX24" fmla="*/ 868102 w 10475089"/>
              <a:gd name="connsiteY24" fmla="*/ 2673752 h 5314498"/>
              <a:gd name="connsiteX25" fmla="*/ 405114 w 10475089"/>
              <a:gd name="connsiteY25" fmla="*/ 2766350 h 5314498"/>
              <a:gd name="connsiteX26" fmla="*/ 0 w 10475089"/>
              <a:gd name="connsiteY26" fmla="*/ 2720051 h 5314498"/>
              <a:gd name="connsiteX0" fmla="*/ 10833904 w 10833904"/>
              <a:gd name="connsiteY0" fmla="*/ 0 h 5314498"/>
              <a:gd name="connsiteX1" fmla="*/ 9907929 w 10833904"/>
              <a:gd name="connsiteY1" fmla="*/ 578734 h 5314498"/>
              <a:gd name="connsiteX2" fmla="*/ 9086127 w 10833904"/>
              <a:gd name="connsiteY2" fmla="*/ 1423686 h 5314498"/>
              <a:gd name="connsiteX3" fmla="*/ 8981955 w 10833904"/>
              <a:gd name="connsiteY3" fmla="*/ 1759352 h 5314498"/>
              <a:gd name="connsiteX4" fmla="*/ 8681013 w 10833904"/>
              <a:gd name="connsiteY4" fmla="*/ 2210765 h 5314498"/>
              <a:gd name="connsiteX5" fmla="*/ 8218026 w 10833904"/>
              <a:gd name="connsiteY5" fmla="*/ 2534856 h 5314498"/>
              <a:gd name="connsiteX6" fmla="*/ 7893934 w 10833904"/>
              <a:gd name="connsiteY6" fmla="*/ 2986269 h 5314498"/>
              <a:gd name="connsiteX7" fmla="*/ 7778188 w 10833904"/>
              <a:gd name="connsiteY7" fmla="*/ 4016415 h 5314498"/>
              <a:gd name="connsiteX8" fmla="*/ 7616142 w 10833904"/>
              <a:gd name="connsiteY8" fmla="*/ 4467828 h 5314498"/>
              <a:gd name="connsiteX9" fmla="*/ 7396223 w 10833904"/>
              <a:gd name="connsiteY9" fmla="*/ 4687747 h 5314498"/>
              <a:gd name="connsiteX10" fmla="*/ 6910086 w 10833904"/>
              <a:gd name="connsiteY10" fmla="*/ 4745621 h 5314498"/>
              <a:gd name="connsiteX11" fmla="*/ 6516547 w 10833904"/>
              <a:gd name="connsiteY11" fmla="*/ 5081286 h 5314498"/>
              <a:gd name="connsiteX12" fmla="*/ 6076709 w 10833904"/>
              <a:gd name="connsiteY12" fmla="*/ 5254907 h 5314498"/>
              <a:gd name="connsiteX13" fmla="*/ 5625297 w 10833904"/>
              <a:gd name="connsiteY13" fmla="*/ 5278056 h 5314498"/>
              <a:gd name="connsiteX14" fmla="*/ 5266481 w 10833904"/>
              <a:gd name="connsiteY14" fmla="*/ 4780345 h 5314498"/>
              <a:gd name="connsiteX15" fmla="*/ 4872942 w 10833904"/>
              <a:gd name="connsiteY15" fmla="*/ 4548851 h 5314498"/>
              <a:gd name="connsiteX16" fmla="*/ 4641448 w 10833904"/>
              <a:gd name="connsiteY16" fmla="*/ 4375231 h 5314498"/>
              <a:gd name="connsiteX17" fmla="*/ 4190036 w 10833904"/>
              <a:gd name="connsiteY17" fmla="*/ 3703899 h 5314498"/>
              <a:gd name="connsiteX18" fmla="*/ 3796497 w 10833904"/>
              <a:gd name="connsiteY18" fmla="*/ 3530279 h 5314498"/>
              <a:gd name="connsiteX19" fmla="*/ 3634451 w 10833904"/>
              <a:gd name="connsiteY19" fmla="*/ 3449256 h 5314498"/>
              <a:gd name="connsiteX20" fmla="*/ 3622876 w 10833904"/>
              <a:gd name="connsiteY20" fmla="*/ 3321934 h 5314498"/>
              <a:gd name="connsiteX21" fmla="*/ 3402957 w 10833904"/>
              <a:gd name="connsiteY21" fmla="*/ 3217762 h 5314498"/>
              <a:gd name="connsiteX22" fmla="*/ 2870522 w 10833904"/>
              <a:gd name="connsiteY22" fmla="*/ 2303362 h 5314498"/>
              <a:gd name="connsiteX23" fmla="*/ 2257064 w 10833904"/>
              <a:gd name="connsiteY23" fmla="*/ 2488557 h 5314498"/>
              <a:gd name="connsiteX24" fmla="*/ 1226917 w 10833904"/>
              <a:gd name="connsiteY24" fmla="*/ 2673752 h 5314498"/>
              <a:gd name="connsiteX25" fmla="*/ 763929 w 10833904"/>
              <a:gd name="connsiteY25" fmla="*/ 2766350 h 5314498"/>
              <a:gd name="connsiteX26" fmla="*/ 0 w 10833904"/>
              <a:gd name="connsiteY26" fmla="*/ 2708476 h 5314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0833904" h="5314498">
                <a:moveTo>
                  <a:pt x="10833904" y="0"/>
                </a:moveTo>
                <a:cubicBezTo>
                  <a:pt x="10516564" y="170726"/>
                  <a:pt x="10199225" y="341453"/>
                  <a:pt x="9907929" y="578734"/>
                </a:cubicBezTo>
                <a:cubicBezTo>
                  <a:pt x="9616633" y="816015"/>
                  <a:pt x="9240456" y="1226916"/>
                  <a:pt x="9086127" y="1423686"/>
                </a:cubicBezTo>
                <a:cubicBezTo>
                  <a:pt x="8931798" y="1620456"/>
                  <a:pt x="9049474" y="1628172"/>
                  <a:pt x="8981955" y="1759352"/>
                </a:cubicBezTo>
                <a:cubicBezTo>
                  <a:pt x="8914436" y="1890532"/>
                  <a:pt x="8808334" y="2081514"/>
                  <a:pt x="8681013" y="2210765"/>
                </a:cubicBezTo>
                <a:cubicBezTo>
                  <a:pt x="8553691" y="2340016"/>
                  <a:pt x="8349206" y="2405605"/>
                  <a:pt x="8218026" y="2534856"/>
                </a:cubicBezTo>
                <a:cubicBezTo>
                  <a:pt x="8086846" y="2664107"/>
                  <a:pt x="7967240" y="2739342"/>
                  <a:pt x="7893934" y="2986269"/>
                </a:cubicBezTo>
                <a:cubicBezTo>
                  <a:pt x="7820628" y="3233196"/>
                  <a:pt x="7824487" y="3769489"/>
                  <a:pt x="7778188" y="4016415"/>
                </a:cubicBezTo>
                <a:cubicBezTo>
                  <a:pt x="7731889" y="4263341"/>
                  <a:pt x="7679803" y="4355939"/>
                  <a:pt x="7616142" y="4467828"/>
                </a:cubicBezTo>
                <a:cubicBezTo>
                  <a:pt x="7552481" y="4579717"/>
                  <a:pt x="7513899" y="4641448"/>
                  <a:pt x="7396223" y="4687747"/>
                </a:cubicBezTo>
                <a:cubicBezTo>
                  <a:pt x="7278547" y="4734046"/>
                  <a:pt x="7056699" y="4680031"/>
                  <a:pt x="6910086" y="4745621"/>
                </a:cubicBezTo>
                <a:cubicBezTo>
                  <a:pt x="6763473" y="4811211"/>
                  <a:pt x="6655443" y="4996405"/>
                  <a:pt x="6516547" y="5081286"/>
                </a:cubicBezTo>
                <a:cubicBezTo>
                  <a:pt x="6377651" y="5166167"/>
                  <a:pt x="6225251" y="5222112"/>
                  <a:pt x="6076709" y="5254907"/>
                </a:cubicBezTo>
                <a:cubicBezTo>
                  <a:pt x="5928167" y="5287702"/>
                  <a:pt x="5760335" y="5357150"/>
                  <a:pt x="5625297" y="5278056"/>
                </a:cubicBezTo>
                <a:cubicBezTo>
                  <a:pt x="5490259" y="5198962"/>
                  <a:pt x="5391873" y="4901879"/>
                  <a:pt x="5266481" y="4780345"/>
                </a:cubicBezTo>
                <a:cubicBezTo>
                  <a:pt x="5141088" y="4658811"/>
                  <a:pt x="4977114" y="4616370"/>
                  <a:pt x="4872942" y="4548851"/>
                </a:cubicBezTo>
                <a:cubicBezTo>
                  <a:pt x="4768770" y="4481332"/>
                  <a:pt x="4755266" y="4516056"/>
                  <a:pt x="4641448" y="4375231"/>
                </a:cubicBezTo>
                <a:cubicBezTo>
                  <a:pt x="4527630" y="4234406"/>
                  <a:pt x="4330861" y="3844724"/>
                  <a:pt x="4190036" y="3703899"/>
                </a:cubicBezTo>
                <a:cubicBezTo>
                  <a:pt x="4049211" y="3563074"/>
                  <a:pt x="3889094" y="3572719"/>
                  <a:pt x="3796497" y="3530279"/>
                </a:cubicBezTo>
                <a:cubicBezTo>
                  <a:pt x="3703900" y="3487839"/>
                  <a:pt x="3663388" y="3483980"/>
                  <a:pt x="3634451" y="3449256"/>
                </a:cubicBezTo>
                <a:cubicBezTo>
                  <a:pt x="3605514" y="3414532"/>
                  <a:pt x="3661458" y="3360516"/>
                  <a:pt x="3622876" y="3321934"/>
                </a:cubicBezTo>
                <a:cubicBezTo>
                  <a:pt x="3584294" y="3283352"/>
                  <a:pt x="3528349" y="3387524"/>
                  <a:pt x="3402957" y="3217762"/>
                </a:cubicBezTo>
                <a:cubicBezTo>
                  <a:pt x="3277565" y="3048000"/>
                  <a:pt x="3061504" y="2424896"/>
                  <a:pt x="2870522" y="2303362"/>
                </a:cubicBezTo>
                <a:cubicBezTo>
                  <a:pt x="2679540" y="2181828"/>
                  <a:pt x="2530998" y="2426825"/>
                  <a:pt x="2257064" y="2488557"/>
                </a:cubicBezTo>
                <a:cubicBezTo>
                  <a:pt x="1983130" y="2550289"/>
                  <a:pt x="1475773" y="2627453"/>
                  <a:pt x="1226917" y="2673752"/>
                </a:cubicBezTo>
                <a:cubicBezTo>
                  <a:pt x="978061" y="2720051"/>
                  <a:pt x="968415" y="2760563"/>
                  <a:pt x="763929" y="2766350"/>
                </a:cubicBezTo>
                <a:cubicBezTo>
                  <a:pt x="559443" y="2772137"/>
                  <a:pt x="75235" y="2704618"/>
                  <a:pt x="0" y="2708476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7" name="Freeform 2366"/>
          <p:cNvSpPr/>
          <p:nvPr/>
        </p:nvSpPr>
        <p:spPr>
          <a:xfrm>
            <a:off x="1562009" y="6775261"/>
            <a:ext cx="3252486" cy="900099"/>
          </a:xfrm>
          <a:custGeom>
            <a:avLst/>
            <a:gdLst>
              <a:gd name="connsiteX0" fmla="*/ 3252486 w 3252486"/>
              <a:gd name="connsiteY0" fmla="*/ 18934 h 900099"/>
              <a:gd name="connsiteX1" fmla="*/ 2847372 w 3252486"/>
              <a:gd name="connsiteY1" fmla="*/ 18934 h 900099"/>
              <a:gd name="connsiteX2" fmla="*/ 2407534 w 3252486"/>
              <a:gd name="connsiteY2" fmla="*/ 215704 h 900099"/>
              <a:gd name="connsiteX3" fmla="*/ 1736203 w 3252486"/>
              <a:gd name="connsiteY3" fmla="*/ 724990 h 900099"/>
              <a:gd name="connsiteX4" fmla="*/ 1412111 w 3252486"/>
              <a:gd name="connsiteY4" fmla="*/ 898610 h 900099"/>
              <a:gd name="connsiteX5" fmla="*/ 856527 w 3252486"/>
              <a:gd name="connsiteY5" fmla="*/ 794438 h 900099"/>
              <a:gd name="connsiteX6" fmla="*/ 335666 w 3252486"/>
              <a:gd name="connsiteY6" fmla="*/ 551370 h 900099"/>
              <a:gd name="connsiteX7" fmla="*/ 69448 w 3252486"/>
              <a:gd name="connsiteY7" fmla="*/ 273577 h 900099"/>
              <a:gd name="connsiteX8" fmla="*/ 0 w 3252486"/>
              <a:gd name="connsiteY8" fmla="*/ 65233 h 900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52486" h="900099">
                <a:moveTo>
                  <a:pt x="3252486" y="18934"/>
                </a:moveTo>
                <a:cubicBezTo>
                  <a:pt x="3120341" y="2536"/>
                  <a:pt x="2988197" y="-13861"/>
                  <a:pt x="2847372" y="18934"/>
                </a:cubicBezTo>
                <a:cubicBezTo>
                  <a:pt x="2706547" y="51729"/>
                  <a:pt x="2592729" y="98028"/>
                  <a:pt x="2407534" y="215704"/>
                </a:cubicBezTo>
                <a:cubicBezTo>
                  <a:pt x="2222339" y="333380"/>
                  <a:pt x="1902107" y="611172"/>
                  <a:pt x="1736203" y="724990"/>
                </a:cubicBezTo>
                <a:cubicBezTo>
                  <a:pt x="1570299" y="838808"/>
                  <a:pt x="1558724" y="887035"/>
                  <a:pt x="1412111" y="898610"/>
                </a:cubicBezTo>
                <a:cubicBezTo>
                  <a:pt x="1265498" y="910185"/>
                  <a:pt x="1035934" y="852311"/>
                  <a:pt x="856527" y="794438"/>
                </a:cubicBezTo>
                <a:cubicBezTo>
                  <a:pt x="677119" y="736565"/>
                  <a:pt x="466846" y="638180"/>
                  <a:pt x="335666" y="551370"/>
                </a:cubicBezTo>
                <a:cubicBezTo>
                  <a:pt x="204486" y="464560"/>
                  <a:pt x="125392" y="354600"/>
                  <a:pt x="69448" y="273577"/>
                </a:cubicBezTo>
                <a:cubicBezTo>
                  <a:pt x="13504" y="192554"/>
                  <a:pt x="7716" y="99957"/>
                  <a:pt x="0" y="65233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8" name="Freeform 2367"/>
          <p:cNvSpPr/>
          <p:nvPr/>
        </p:nvSpPr>
        <p:spPr>
          <a:xfrm>
            <a:off x="6272905" y="3969972"/>
            <a:ext cx="1678329" cy="2731626"/>
          </a:xfrm>
          <a:custGeom>
            <a:avLst/>
            <a:gdLst>
              <a:gd name="connsiteX0" fmla="*/ 0 w 1678329"/>
              <a:gd name="connsiteY0" fmla="*/ 2731626 h 2731626"/>
              <a:gd name="connsiteX1" fmla="*/ 381965 w 1678329"/>
              <a:gd name="connsiteY1" fmla="*/ 2025570 h 2731626"/>
              <a:gd name="connsiteX2" fmla="*/ 636608 w 1678329"/>
              <a:gd name="connsiteY2" fmla="*/ 1331089 h 2731626"/>
              <a:gd name="connsiteX3" fmla="*/ 1122745 w 1678329"/>
              <a:gd name="connsiteY3" fmla="*/ 821803 h 2731626"/>
              <a:gd name="connsiteX4" fmla="*/ 1273215 w 1678329"/>
              <a:gd name="connsiteY4" fmla="*/ 486137 h 2731626"/>
              <a:gd name="connsiteX5" fmla="*/ 1493134 w 1678329"/>
              <a:gd name="connsiteY5" fmla="*/ 208345 h 2731626"/>
              <a:gd name="connsiteX6" fmla="*/ 1678329 w 1678329"/>
              <a:gd name="connsiteY6" fmla="*/ 0 h 27316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78329" h="2731626">
                <a:moveTo>
                  <a:pt x="0" y="2731626"/>
                </a:moveTo>
                <a:cubicBezTo>
                  <a:pt x="137932" y="2495309"/>
                  <a:pt x="275864" y="2258993"/>
                  <a:pt x="381965" y="2025570"/>
                </a:cubicBezTo>
                <a:cubicBezTo>
                  <a:pt x="488066" y="1792147"/>
                  <a:pt x="513145" y="1531717"/>
                  <a:pt x="636608" y="1331089"/>
                </a:cubicBezTo>
                <a:cubicBezTo>
                  <a:pt x="760071" y="1130461"/>
                  <a:pt x="1016644" y="962628"/>
                  <a:pt x="1122745" y="821803"/>
                </a:cubicBezTo>
                <a:cubicBezTo>
                  <a:pt x="1228846" y="680978"/>
                  <a:pt x="1211484" y="588380"/>
                  <a:pt x="1273215" y="486137"/>
                </a:cubicBezTo>
                <a:cubicBezTo>
                  <a:pt x="1334946" y="383894"/>
                  <a:pt x="1425615" y="289368"/>
                  <a:pt x="1493134" y="208345"/>
                </a:cubicBezTo>
                <a:cubicBezTo>
                  <a:pt x="1560653" y="127322"/>
                  <a:pt x="1653251" y="25078"/>
                  <a:pt x="1678329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9" name="Freeform 2368"/>
          <p:cNvSpPr/>
          <p:nvPr/>
        </p:nvSpPr>
        <p:spPr>
          <a:xfrm>
            <a:off x="7187305" y="4421385"/>
            <a:ext cx="1111170" cy="1273215"/>
          </a:xfrm>
          <a:custGeom>
            <a:avLst/>
            <a:gdLst>
              <a:gd name="connsiteX0" fmla="*/ 0 w 1111170"/>
              <a:gd name="connsiteY0" fmla="*/ 1273215 h 1273215"/>
              <a:gd name="connsiteX1" fmla="*/ 428264 w 1111170"/>
              <a:gd name="connsiteY1" fmla="*/ 833377 h 1273215"/>
              <a:gd name="connsiteX2" fmla="*/ 879676 w 1111170"/>
              <a:gd name="connsiteY2" fmla="*/ 416689 h 1273215"/>
              <a:gd name="connsiteX3" fmla="*/ 1053296 w 1111170"/>
              <a:gd name="connsiteY3" fmla="*/ 231494 h 1273215"/>
              <a:gd name="connsiteX4" fmla="*/ 1111170 w 1111170"/>
              <a:gd name="connsiteY4" fmla="*/ 0 h 1273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1170" h="1273215">
                <a:moveTo>
                  <a:pt x="0" y="1273215"/>
                </a:moveTo>
                <a:cubicBezTo>
                  <a:pt x="140825" y="1124673"/>
                  <a:pt x="281651" y="976131"/>
                  <a:pt x="428264" y="833377"/>
                </a:cubicBezTo>
                <a:cubicBezTo>
                  <a:pt x="574877" y="690623"/>
                  <a:pt x="775504" y="517003"/>
                  <a:pt x="879676" y="416689"/>
                </a:cubicBezTo>
                <a:cubicBezTo>
                  <a:pt x="983848" y="316375"/>
                  <a:pt x="1014714" y="300942"/>
                  <a:pt x="1053296" y="231494"/>
                </a:cubicBezTo>
                <a:cubicBezTo>
                  <a:pt x="1091878" y="162046"/>
                  <a:pt x="1105383" y="38582"/>
                  <a:pt x="1111170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0" name="Freeform 2369"/>
          <p:cNvSpPr/>
          <p:nvPr/>
        </p:nvSpPr>
        <p:spPr>
          <a:xfrm>
            <a:off x="6403073" y="5683026"/>
            <a:ext cx="784232" cy="1045163"/>
          </a:xfrm>
          <a:custGeom>
            <a:avLst/>
            <a:gdLst>
              <a:gd name="connsiteX0" fmla="*/ 31878 w 784232"/>
              <a:gd name="connsiteY0" fmla="*/ 1030146 h 1045163"/>
              <a:gd name="connsiteX1" fmla="*/ 55027 w 784232"/>
              <a:gd name="connsiteY1" fmla="*/ 960698 h 1045163"/>
              <a:gd name="connsiteX2" fmla="*/ 541164 w 784232"/>
              <a:gd name="connsiteY2" fmla="*/ 381964 h 1045163"/>
              <a:gd name="connsiteX3" fmla="*/ 784232 w 784232"/>
              <a:gd name="connsiteY3" fmla="*/ 0 h 104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4232" h="1045163">
                <a:moveTo>
                  <a:pt x="31878" y="1030146"/>
                </a:moveTo>
                <a:cubicBezTo>
                  <a:pt x="1012" y="1049437"/>
                  <a:pt x="-29854" y="1068728"/>
                  <a:pt x="55027" y="960698"/>
                </a:cubicBezTo>
                <a:cubicBezTo>
                  <a:pt x="139908" y="852668"/>
                  <a:pt x="419630" y="542080"/>
                  <a:pt x="541164" y="381964"/>
                </a:cubicBezTo>
                <a:cubicBezTo>
                  <a:pt x="662698" y="221848"/>
                  <a:pt x="745650" y="59802"/>
                  <a:pt x="784232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1" name="Freeform 2370"/>
          <p:cNvSpPr/>
          <p:nvPr/>
        </p:nvSpPr>
        <p:spPr>
          <a:xfrm>
            <a:off x="5856217" y="8599846"/>
            <a:ext cx="3842795" cy="1562582"/>
          </a:xfrm>
          <a:custGeom>
            <a:avLst/>
            <a:gdLst>
              <a:gd name="connsiteX0" fmla="*/ 0 w 3842795"/>
              <a:gd name="connsiteY0" fmla="*/ 1562582 h 1562582"/>
              <a:gd name="connsiteX1" fmla="*/ 763929 w 3842795"/>
              <a:gd name="connsiteY1" fmla="*/ 1145894 h 1562582"/>
              <a:gd name="connsiteX2" fmla="*/ 1076445 w 3842795"/>
              <a:gd name="connsiteY2" fmla="*/ 914400 h 1562582"/>
              <a:gd name="connsiteX3" fmla="*/ 2048719 w 3842795"/>
              <a:gd name="connsiteY3" fmla="*/ 706056 h 1562582"/>
              <a:gd name="connsiteX4" fmla="*/ 2905245 w 3842795"/>
              <a:gd name="connsiteY4" fmla="*/ 486137 h 1562582"/>
              <a:gd name="connsiteX5" fmla="*/ 3437681 w 3842795"/>
              <a:gd name="connsiteY5" fmla="*/ 254643 h 1562582"/>
              <a:gd name="connsiteX6" fmla="*/ 3842795 w 3842795"/>
              <a:gd name="connsiteY6" fmla="*/ 0 h 1562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842795" h="1562582">
                <a:moveTo>
                  <a:pt x="0" y="1562582"/>
                </a:moveTo>
                <a:cubicBezTo>
                  <a:pt x="292261" y="1408253"/>
                  <a:pt x="584522" y="1253924"/>
                  <a:pt x="763929" y="1145894"/>
                </a:cubicBezTo>
                <a:cubicBezTo>
                  <a:pt x="943337" y="1037864"/>
                  <a:pt x="862313" y="987706"/>
                  <a:pt x="1076445" y="914400"/>
                </a:cubicBezTo>
                <a:cubicBezTo>
                  <a:pt x="1290577" y="841094"/>
                  <a:pt x="1743919" y="777433"/>
                  <a:pt x="2048719" y="706056"/>
                </a:cubicBezTo>
                <a:cubicBezTo>
                  <a:pt x="2353519" y="634679"/>
                  <a:pt x="2673751" y="561373"/>
                  <a:pt x="2905245" y="486137"/>
                </a:cubicBezTo>
                <a:cubicBezTo>
                  <a:pt x="3136739" y="410901"/>
                  <a:pt x="3281423" y="335666"/>
                  <a:pt x="3437681" y="254643"/>
                </a:cubicBezTo>
                <a:cubicBezTo>
                  <a:pt x="3593939" y="173620"/>
                  <a:pt x="3777205" y="36653"/>
                  <a:pt x="3842795" y="0"/>
                </a:cubicBez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2" name="Freeform 2371"/>
          <p:cNvSpPr/>
          <p:nvPr/>
        </p:nvSpPr>
        <p:spPr>
          <a:xfrm rot="18204622">
            <a:off x="25521744" y="14127966"/>
            <a:ext cx="127635" cy="272415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3" name="Freeform 2372"/>
          <p:cNvSpPr/>
          <p:nvPr/>
        </p:nvSpPr>
        <p:spPr>
          <a:xfrm>
            <a:off x="5053223" y="12351876"/>
            <a:ext cx="1645920" cy="4671060"/>
          </a:xfrm>
          <a:custGeom>
            <a:avLst/>
            <a:gdLst>
              <a:gd name="connsiteX0" fmla="*/ 1645920 w 1645920"/>
              <a:gd name="connsiteY0" fmla="*/ 0 h 4671060"/>
              <a:gd name="connsiteX1" fmla="*/ 1485900 w 1645920"/>
              <a:gd name="connsiteY1" fmla="*/ 30480 h 4671060"/>
              <a:gd name="connsiteX2" fmla="*/ 1394460 w 1645920"/>
              <a:gd name="connsiteY2" fmla="*/ 182880 h 4671060"/>
              <a:gd name="connsiteX3" fmla="*/ 1242060 w 1645920"/>
              <a:gd name="connsiteY3" fmla="*/ 358140 h 4671060"/>
              <a:gd name="connsiteX4" fmla="*/ 845820 w 1645920"/>
              <a:gd name="connsiteY4" fmla="*/ 1394460 h 4671060"/>
              <a:gd name="connsiteX5" fmla="*/ 830580 w 1645920"/>
              <a:gd name="connsiteY5" fmla="*/ 2400300 h 4671060"/>
              <a:gd name="connsiteX6" fmla="*/ 342900 w 1645920"/>
              <a:gd name="connsiteY6" fmla="*/ 3680460 h 4671060"/>
              <a:gd name="connsiteX7" fmla="*/ 0 w 1645920"/>
              <a:gd name="connsiteY7" fmla="*/ 4312920 h 4671060"/>
              <a:gd name="connsiteX8" fmla="*/ 76200 w 1645920"/>
              <a:gd name="connsiteY8" fmla="*/ 4061460 h 4671060"/>
              <a:gd name="connsiteX9" fmla="*/ 30480 w 1645920"/>
              <a:gd name="connsiteY9" fmla="*/ 4671060 h 467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45920" h="4671060">
                <a:moveTo>
                  <a:pt x="1645920" y="0"/>
                </a:moveTo>
                <a:lnTo>
                  <a:pt x="1485900" y="30480"/>
                </a:lnTo>
                <a:lnTo>
                  <a:pt x="1394460" y="182880"/>
                </a:lnTo>
                <a:lnTo>
                  <a:pt x="1242060" y="358140"/>
                </a:lnTo>
                <a:lnTo>
                  <a:pt x="845820" y="1394460"/>
                </a:lnTo>
                <a:lnTo>
                  <a:pt x="830580" y="2400300"/>
                </a:lnTo>
                <a:lnTo>
                  <a:pt x="342900" y="3680460"/>
                </a:lnTo>
                <a:lnTo>
                  <a:pt x="0" y="4312920"/>
                </a:lnTo>
                <a:lnTo>
                  <a:pt x="76200" y="4061460"/>
                </a:lnTo>
                <a:lnTo>
                  <a:pt x="30480" y="4671060"/>
                </a:lnTo>
              </a:path>
            </a:pathLst>
          </a:custGeom>
          <a:noFill/>
          <a:ln w="889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4" name="Freeform 2373"/>
          <p:cNvSpPr/>
          <p:nvPr/>
        </p:nvSpPr>
        <p:spPr>
          <a:xfrm>
            <a:off x="7804043" y="14058756"/>
            <a:ext cx="1958340" cy="716280"/>
          </a:xfrm>
          <a:custGeom>
            <a:avLst/>
            <a:gdLst>
              <a:gd name="connsiteX0" fmla="*/ 0 w 1958340"/>
              <a:gd name="connsiteY0" fmla="*/ 76200 h 716280"/>
              <a:gd name="connsiteX1" fmla="*/ 335280 w 1958340"/>
              <a:gd name="connsiteY1" fmla="*/ 266700 h 716280"/>
              <a:gd name="connsiteX2" fmla="*/ 937260 w 1958340"/>
              <a:gd name="connsiteY2" fmla="*/ 327660 h 716280"/>
              <a:gd name="connsiteX3" fmla="*/ 982980 w 1958340"/>
              <a:gd name="connsiteY3" fmla="*/ 83820 h 716280"/>
              <a:gd name="connsiteX4" fmla="*/ 1424940 w 1958340"/>
              <a:gd name="connsiteY4" fmla="*/ 137160 h 716280"/>
              <a:gd name="connsiteX5" fmla="*/ 1699260 w 1958340"/>
              <a:gd name="connsiteY5" fmla="*/ 0 h 716280"/>
              <a:gd name="connsiteX6" fmla="*/ 1958340 w 1958340"/>
              <a:gd name="connsiteY6" fmla="*/ 335280 h 716280"/>
              <a:gd name="connsiteX7" fmla="*/ 1699260 w 1958340"/>
              <a:gd name="connsiteY7" fmla="*/ 716280 h 716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8340" h="716280">
                <a:moveTo>
                  <a:pt x="0" y="76200"/>
                </a:moveTo>
                <a:lnTo>
                  <a:pt x="335280" y="266700"/>
                </a:lnTo>
                <a:lnTo>
                  <a:pt x="937260" y="327660"/>
                </a:lnTo>
                <a:lnTo>
                  <a:pt x="982980" y="83820"/>
                </a:lnTo>
                <a:lnTo>
                  <a:pt x="1424940" y="137160"/>
                </a:lnTo>
                <a:lnTo>
                  <a:pt x="1699260" y="0"/>
                </a:lnTo>
                <a:lnTo>
                  <a:pt x="1958340" y="335280"/>
                </a:lnTo>
                <a:lnTo>
                  <a:pt x="1699260" y="71628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5" name="Freeform 2374"/>
          <p:cNvSpPr/>
          <p:nvPr/>
        </p:nvSpPr>
        <p:spPr>
          <a:xfrm>
            <a:off x="8764163" y="14736936"/>
            <a:ext cx="579120" cy="220980"/>
          </a:xfrm>
          <a:custGeom>
            <a:avLst/>
            <a:gdLst>
              <a:gd name="connsiteX0" fmla="*/ 0 w 579120"/>
              <a:gd name="connsiteY0" fmla="*/ 0 h 220980"/>
              <a:gd name="connsiteX1" fmla="*/ 114300 w 579120"/>
              <a:gd name="connsiteY1" fmla="*/ 144780 h 220980"/>
              <a:gd name="connsiteX2" fmla="*/ 449580 w 579120"/>
              <a:gd name="connsiteY2" fmla="*/ 190500 h 220980"/>
              <a:gd name="connsiteX3" fmla="*/ 533400 w 579120"/>
              <a:gd name="connsiteY3" fmla="*/ 220980 h 220980"/>
              <a:gd name="connsiteX4" fmla="*/ 579120 w 579120"/>
              <a:gd name="connsiteY4" fmla="*/ 2286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79120" h="220980">
                <a:moveTo>
                  <a:pt x="0" y="0"/>
                </a:moveTo>
                <a:lnTo>
                  <a:pt x="114300" y="144780"/>
                </a:lnTo>
                <a:lnTo>
                  <a:pt x="449580" y="190500"/>
                </a:lnTo>
                <a:lnTo>
                  <a:pt x="533400" y="220980"/>
                </a:lnTo>
                <a:lnTo>
                  <a:pt x="579120" y="2286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6" name="Freeform 2375"/>
          <p:cNvSpPr/>
          <p:nvPr/>
        </p:nvSpPr>
        <p:spPr>
          <a:xfrm>
            <a:off x="8741303" y="14348316"/>
            <a:ext cx="60960" cy="327660"/>
          </a:xfrm>
          <a:custGeom>
            <a:avLst/>
            <a:gdLst>
              <a:gd name="connsiteX0" fmla="*/ 60960 w 60960"/>
              <a:gd name="connsiteY0" fmla="*/ 327660 h 327660"/>
              <a:gd name="connsiteX1" fmla="*/ 0 w 60960"/>
              <a:gd name="connsiteY1" fmla="*/ 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327660">
                <a:moveTo>
                  <a:pt x="60960" y="327660"/>
                </a:moveTo>
                <a:lnTo>
                  <a:pt x="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7" name="Freeform 2376"/>
          <p:cNvSpPr/>
          <p:nvPr/>
        </p:nvSpPr>
        <p:spPr>
          <a:xfrm>
            <a:off x="8794643" y="14447376"/>
            <a:ext cx="533400" cy="220980"/>
          </a:xfrm>
          <a:custGeom>
            <a:avLst/>
            <a:gdLst>
              <a:gd name="connsiteX0" fmla="*/ 0 w 533400"/>
              <a:gd name="connsiteY0" fmla="*/ 137160 h 220980"/>
              <a:gd name="connsiteX1" fmla="*/ 342900 w 533400"/>
              <a:gd name="connsiteY1" fmla="*/ 38100 h 220980"/>
              <a:gd name="connsiteX2" fmla="*/ 525780 w 533400"/>
              <a:gd name="connsiteY2" fmla="*/ 0 h 220980"/>
              <a:gd name="connsiteX3" fmla="*/ 533400 w 533400"/>
              <a:gd name="connsiteY3" fmla="*/ 22098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3400" h="220980">
                <a:moveTo>
                  <a:pt x="0" y="137160"/>
                </a:moveTo>
                <a:lnTo>
                  <a:pt x="342900" y="38100"/>
                </a:lnTo>
                <a:lnTo>
                  <a:pt x="525780" y="0"/>
                </a:lnTo>
                <a:lnTo>
                  <a:pt x="533400" y="22098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8" name="Freeform 2377"/>
          <p:cNvSpPr/>
          <p:nvPr/>
        </p:nvSpPr>
        <p:spPr>
          <a:xfrm>
            <a:off x="9023243" y="14157816"/>
            <a:ext cx="53340" cy="419100"/>
          </a:xfrm>
          <a:custGeom>
            <a:avLst/>
            <a:gdLst>
              <a:gd name="connsiteX0" fmla="*/ 53340 w 53340"/>
              <a:gd name="connsiteY0" fmla="*/ 419100 h 419100"/>
              <a:gd name="connsiteX1" fmla="*/ 0 w 53340"/>
              <a:gd name="connsiteY1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419100">
                <a:moveTo>
                  <a:pt x="53340" y="419100"/>
                </a:moveTo>
                <a:lnTo>
                  <a:pt x="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9" name="Freeform 2378"/>
          <p:cNvSpPr/>
          <p:nvPr/>
        </p:nvSpPr>
        <p:spPr>
          <a:xfrm>
            <a:off x="9305183" y="14371176"/>
            <a:ext cx="457200" cy="53340"/>
          </a:xfrm>
          <a:custGeom>
            <a:avLst/>
            <a:gdLst>
              <a:gd name="connsiteX0" fmla="*/ 0 w 457200"/>
              <a:gd name="connsiteY0" fmla="*/ 53340 h 53340"/>
              <a:gd name="connsiteX1" fmla="*/ 274320 w 457200"/>
              <a:gd name="connsiteY1" fmla="*/ 53340 h 53340"/>
              <a:gd name="connsiteX2" fmla="*/ 457200 w 457200"/>
              <a:gd name="connsiteY2" fmla="*/ 0 h 5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200" h="53340">
                <a:moveTo>
                  <a:pt x="0" y="53340"/>
                </a:moveTo>
                <a:lnTo>
                  <a:pt x="274320" y="53340"/>
                </a:lnTo>
                <a:lnTo>
                  <a:pt x="45720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0" name="Freeform 2379"/>
          <p:cNvSpPr/>
          <p:nvPr/>
        </p:nvSpPr>
        <p:spPr>
          <a:xfrm>
            <a:off x="9389003" y="14150196"/>
            <a:ext cx="213360" cy="274320"/>
          </a:xfrm>
          <a:custGeom>
            <a:avLst/>
            <a:gdLst>
              <a:gd name="connsiteX0" fmla="*/ 0 w 213360"/>
              <a:gd name="connsiteY0" fmla="*/ 274320 h 274320"/>
              <a:gd name="connsiteX1" fmla="*/ 213360 w 21336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3360" h="274320">
                <a:moveTo>
                  <a:pt x="0" y="274320"/>
                </a:moveTo>
                <a:lnTo>
                  <a:pt x="213360" y="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1" name="Freeform 2380"/>
          <p:cNvSpPr/>
          <p:nvPr/>
        </p:nvSpPr>
        <p:spPr>
          <a:xfrm>
            <a:off x="16445123" y="14538816"/>
            <a:ext cx="1600200" cy="2834640"/>
          </a:xfrm>
          <a:custGeom>
            <a:avLst/>
            <a:gdLst>
              <a:gd name="connsiteX0" fmla="*/ 0 w 1600200"/>
              <a:gd name="connsiteY0" fmla="*/ 0 h 2834640"/>
              <a:gd name="connsiteX1" fmla="*/ 1600200 w 1600200"/>
              <a:gd name="connsiteY1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0" h="2834640">
                <a:moveTo>
                  <a:pt x="0" y="0"/>
                </a:moveTo>
                <a:lnTo>
                  <a:pt x="1600200" y="283464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2" name="Freeform 2381"/>
          <p:cNvSpPr/>
          <p:nvPr/>
        </p:nvSpPr>
        <p:spPr>
          <a:xfrm>
            <a:off x="15454523" y="8092296"/>
            <a:ext cx="3333316" cy="793058"/>
          </a:xfrm>
          <a:custGeom>
            <a:avLst/>
            <a:gdLst>
              <a:gd name="connsiteX0" fmla="*/ 0 w 3368040"/>
              <a:gd name="connsiteY0" fmla="*/ 0 h 746760"/>
              <a:gd name="connsiteX1" fmla="*/ 274320 w 3368040"/>
              <a:gd name="connsiteY1" fmla="*/ 426720 h 746760"/>
              <a:gd name="connsiteX2" fmla="*/ 1310640 w 3368040"/>
              <a:gd name="connsiteY2" fmla="*/ 518160 h 746760"/>
              <a:gd name="connsiteX3" fmla="*/ 2026920 w 3368040"/>
              <a:gd name="connsiteY3" fmla="*/ 548640 h 746760"/>
              <a:gd name="connsiteX4" fmla="*/ 2377440 w 3368040"/>
              <a:gd name="connsiteY4" fmla="*/ 716280 h 746760"/>
              <a:gd name="connsiteX5" fmla="*/ 3368040 w 3368040"/>
              <a:gd name="connsiteY5" fmla="*/ 746760 h 746760"/>
              <a:gd name="connsiteX0" fmla="*/ 0 w 3333316"/>
              <a:gd name="connsiteY0" fmla="*/ 0 h 793058"/>
              <a:gd name="connsiteX1" fmla="*/ 274320 w 3333316"/>
              <a:gd name="connsiteY1" fmla="*/ 426720 h 793058"/>
              <a:gd name="connsiteX2" fmla="*/ 1310640 w 3333316"/>
              <a:gd name="connsiteY2" fmla="*/ 518160 h 793058"/>
              <a:gd name="connsiteX3" fmla="*/ 2026920 w 3333316"/>
              <a:gd name="connsiteY3" fmla="*/ 548640 h 793058"/>
              <a:gd name="connsiteX4" fmla="*/ 2377440 w 3333316"/>
              <a:gd name="connsiteY4" fmla="*/ 716280 h 793058"/>
              <a:gd name="connsiteX5" fmla="*/ 3333316 w 3333316"/>
              <a:gd name="connsiteY5" fmla="*/ 793058 h 793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33316" h="793058">
                <a:moveTo>
                  <a:pt x="0" y="0"/>
                </a:moveTo>
                <a:lnTo>
                  <a:pt x="274320" y="426720"/>
                </a:lnTo>
                <a:lnTo>
                  <a:pt x="1310640" y="518160"/>
                </a:lnTo>
                <a:lnTo>
                  <a:pt x="2026920" y="548640"/>
                </a:lnTo>
                <a:lnTo>
                  <a:pt x="2377440" y="716280"/>
                </a:lnTo>
                <a:cubicBezTo>
                  <a:pt x="2707640" y="726440"/>
                  <a:pt x="3003116" y="782898"/>
                  <a:pt x="3333316" y="793058"/>
                </a:cubicBez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3" name="Freeform 2382"/>
          <p:cNvSpPr/>
          <p:nvPr/>
        </p:nvSpPr>
        <p:spPr>
          <a:xfrm>
            <a:off x="17631937" y="7757015"/>
            <a:ext cx="291465" cy="920115"/>
          </a:xfrm>
          <a:custGeom>
            <a:avLst/>
            <a:gdLst>
              <a:gd name="connsiteX0" fmla="*/ 0 w 289560"/>
              <a:gd name="connsiteY0" fmla="*/ 975360 h 975360"/>
              <a:gd name="connsiteX1" fmla="*/ 0 w 289560"/>
              <a:gd name="connsiteY1" fmla="*/ 381000 h 975360"/>
              <a:gd name="connsiteX2" fmla="*/ 289560 w 289560"/>
              <a:gd name="connsiteY2" fmla="*/ 0 h 975360"/>
              <a:gd name="connsiteX0" fmla="*/ 0 w 291465"/>
              <a:gd name="connsiteY0" fmla="*/ 920115 h 920115"/>
              <a:gd name="connsiteX1" fmla="*/ 1905 w 291465"/>
              <a:gd name="connsiteY1" fmla="*/ 381000 h 920115"/>
              <a:gd name="connsiteX2" fmla="*/ 291465 w 291465"/>
              <a:gd name="connsiteY2" fmla="*/ 0 h 92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1465" h="920115">
                <a:moveTo>
                  <a:pt x="0" y="920115"/>
                </a:moveTo>
                <a:lnTo>
                  <a:pt x="1905" y="381000"/>
                </a:lnTo>
                <a:lnTo>
                  <a:pt x="291465" y="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4" name="Freeform 2383"/>
          <p:cNvSpPr/>
          <p:nvPr/>
        </p:nvSpPr>
        <p:spPr>
          <a:xfrm>
            <a:off x="12741803" y="7970376"/>
            <a:ext cx="2987040" cy="975360"/>
          </a:xfrm>
          <a:custGeom>
            <a:avLst/>
            <a:gdLst>
              <a:gd name="connsiteX0" fmla="*/ 0 w 2987040"/>
              <a:gd name="connsiteY0" fmla="*/ 0 h 975360"/>
              <a:gd name="connsiteX1" fmla="*/ 929640 w 2987040"/>
              <a:gd name="connsiteY1" fmla="*/ 716280 h 975360"/>
              <a:gd name="connsiteX2" fmla="*/ 1295400 w 2987040"/>
              <a:gd name="connsiteY2" fmla="*/ 975360 h 975360"/>
              <a:gd name="connsiteX3" fmla="*/ 1905000 w 2987040"/>
              <a:gd name="connsiteY3" fmla="*/ 563880 h 975360"/>
              <a:gd name="connsiteX4" fmla="*/ 2987040 w 2987040"/>
              <a:gd name="connsiteY4" fmla="*/ 533400 h 975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87040" h="975360">
                <a:moveTo>
                  <a:pt x="0" y="0"/>
                </a:moveTo>
                <a:lnTo>
                  <a:pt x="929640" y="716280"/>
                </a:lnTo>
                <a:lnTo>
                  <a:pt x="1295400" y="975360"/>
                </a:lnTo>
                <a:lnTo>
                  <a:pt x="1905000" y="563880"/>
                </a:lnTo>
                <a:lnTo>
                  <a:pt x="2987040" y="53340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5" name="Freeform 2384"/>
          <p:cNvSpPr/>
          <p:nvPr/>
        </p:nvSpPr>
        <p:spPr>
          <a:xfrm>
            <a:off x="13701923" y="6263496"/>
            <a:ext cx="1737360" cy="1615440"/>
          </a:xfrm>
          <a:custGeom>
            <a:avLst/>
            <a:gdLst>
              <a:gd name="connsiteX0" fmla="*/ 0 w 1737360"/>
              <a:gd name="connsiteY0" fmla="*/ 0 h 1615440"/>
              <a:gd name="connsiteX1" fmla="*/ 1600200 w 1737360"/>
              <a:gd name="connsiteY1" fmla="*/ 1325880 h 1615440"/>
              <a:gd name="connsiteX2" fmla="*/ 1737360 w 1737360"/>
              <a:gd name="connsiteY2" fmla="*/ 1615440 h 1615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737360" h="1615440">
                <a:moveTo>
                  <a:pt x="0" y="0"/>
                </a:moveTo>
                <a:lnTo>
                  <a:pt x="1600200" y="1325880"/>
                </a:lnTo>
                <a:lnTo>
                  <a:pt x="1737360" y="161544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6" name="Freeform 2385"/>
          <p:cNvSpPr/>
          <p:nvPr/>
        </p:nvSpPr>
        <p:spPr>
          <a:xfrm>
            <a:off x="22926848" y="5675860"/>
            <a:ext cx="1661160" cy="2141220"/>
          </a:xfrm>
          <a:custGeom>
            <a:avLst/>
            <a:gdLst>
              <a:gd name="connsiteX0" fmla="*/ 1546860 w 1661160"/>
              <a:gd name="connsiteY0" fmla="*/ 1181100 h 2141220"/>
              <a:gd name="connsiteX1" fmla="*/ 0 w 1661160"/>
              <a:gd name="connsiteY1" fmla="*/ 754380 h 2141220"/>
              <a:gd name="connsiteX2" fmla="*/ 518160 w 1661160"/>
              <a:gd name="connsiteY2" fmla="*/ 586740 h 2141220"/>
              <a:gd name="connsiteX3" fmla="*/ 640080 w 1661160"/>
              <a:gd name="connsiteY3" fmla="*/ 289560 h 2141220"/>
              <a:gd name="connsiteX4" fmla="*/ 601980 w 1661160"/>
              <a:gd name="connsiteY4" fmla="*/ 0 h 2141220"/>
              <a:gd name="connsiteX5" fmla="*/ 1661160 w 1661160"/>
              <a:gd name="connsiteY5" fmla="*/ 167640 h 2141220"/>
              <a:gd name="connsiteX6" fmla="*/ 1531620 w 1661160"/>
              <a:gd name="connsiteY6" fmla="*/ 883920 h 2141220"/>
              <a:gd name="connsiteX7" fmla="*/ 1577340 w 1661160"/>
              <a:gd name="connsiteY7" fmla="*/ 2141220 h 2141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61160" h="2141220">
                <a:moveTo>
                  <a:pt x="1546860" y="1181100"/>
                </a:moveTo>
                <a:lnTo>
                  <a:pt x="0" y="754380"/>
                </a:lnTo>
                <a:lnTo>
                  <a:pt x="518160" y="586740"/>
                </a:lnTo>
                <a:lnTo>
                  <a:pt x="640080" y="289560"/>
                </a:lnTo>
                <a:lnTo>
                  <a:pt x="601980" y="0"/>
                </a:lnTo>
                <a:lnTo>
                  <a:pt x="1661160" y="167640"/>
                </a:lnTo>
                <a:lnTo>
                  <a:pt x="1531620" y="883920"/>
                </a:lnTo>
                <a:lnTo>
                  <a:pt x="1577340" y="21412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7" name="Freeform 2386"/>
          <p:cNvSpPr/>
          <p:nvPr/>
        </p:nvSpPr>
        <p:spPr>
          <a:xfrm>
            <a:off x="23650748" y="5272000"/>
            <a:ext cx="411480" cy="1432560"/>
          </a:xfrm>
          <a:custGeom>
            <a:avLst/>
            <a:gdLst>
              <a:gd name="connsiteX0" fmla="*/ 60960 w 411480"/>
              <a:gd name="connsiteY0" fmla="*/ 0 h 1432560"/>
              <a:gd name="connsiteX1" fmla="*/ 0 w 411480"/>
              <a:gd name="connsiteY1" fmla="*/ 60960 h 1432560"/>
              <a:gd name="connsiteX2" fmla="*/ 411480 w 411480"/>
              <a:gd name="connsiteY2" fmla="*/ 320040 h 1432560"/>
              <a:gd name="connsiteX3" fmla="*/ 236220 w 411480"/>
              <a:gd name="connsiteY3" fmla="*/ 1051560 h 1432560"/>
              <a:gd name="connsiteX4" fmla="*/ 114300 w 411480"/>
              <a:gd name="connsiteY4" fmla="*/ 1028700 h 1432560"/>
              <a:gd name="connsiteX5" fmla="*/ 213360 w 411480"/>
              <a:gd name="connsiteY5" fmla="*/ 1432560 h 1432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1480" h="1432560">
                <a:moveTo>
                  <a:pt x="60960" y="0"/>
                </a:moveTo>
                <a:lnTo>
                  <a:pt x="0" y="60960"/>
                </a:lnTo>
                <a:lnTo>
                  <a:pt x="411480" y="320040"/>
                </a:lnTo>
                <a:lnTo>
                  <a:pt x="236220" y="1051560"/>
                </a:lnTo>
                <a:lnTo>
                  <a:pt x="114300" y="1028700"/>
                </a:lnTo>
                <a:lnTo>
                  <a:pt x="213360" y="1432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8" name="Freeform 2387"/>
          <p:cNvSpPr/>
          <p:nvPr/>
        </p:nvSpPr>
        <p:spPr>
          <a:xfrm>
            <a:off x="23871728" y="6315940"/>
            <a:ext cx="586740" cy="228600"/>
          </a:xfrm>
          <a:custGeom>
            <a:avLst/>
            <a:gdLst>
              <a:gd name="connsiteX0" fmla="*/ 0 w 586740"/>
              <a:gd name="connsiteY0" fmla="*/ 0 h 228600"/>
              <a:gd name="connsiteX1" fmla="*/ 586740 w 586740"/>
              <a:gd name="connsiteY1" fmla="*/ 22860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86740" h="228600">
                <a:moveTo>
                  <a:pt x="0" y="0"/>
                </a:moveTo>
                <a:lnTo>
                  <a:pt x="586740" y="228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9" name="Freeform 2388"/>
          <p:cNvSpPr/>
          <p:nvPr/>
        </p:nvSpPr>
        <p:spPr>
          <a:xfrm>
            <a:off x="23864108" y="6879820"/>
            <a:ext cx="601980" cy="190500"/>
          </a:xfrm>
          <a:custGeom>
            <a:avLst/>
            <a:gdLst>
              <a:gd name="connsiteX0" fmla="*/ 0 w 601980"/>
              <a:gd name="connsiteY0" fmla="*/ 0 h 190500"/>
              <a:gd name="connsiteX1" fmla="*/ 601980 w 601980"/>
              <a:gd name="connsiteY1" fmla="*/ 190500 h 190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1980" h="190500">
                <a:moveTo>
                  <a:pt x="0" y="0"/>
                </a:moveTo>
                <a:lnTo>
                  <a:pt x="601980" y="1905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0" name="Freeform 2389"/>
          <p:cNvSpPr/>
          <p:nvPr/>
        </p:nvSpPr>
        <p:spPr>
          <a:xfrm>
            <a:off x="23963168" y="7329400"/>
            <a:ext cx="533400" cy="0"/>
          </a:xfrm>
          <a:custGeom>
            <a:avLst/>
            <a:gdLst>
              <a:gd name="connsiteX0" fmla="*/ 0 w 533400"/>
              <a:gd name="connsiteY0" fmla="*/ 0 h 0"/>
              <a:gd name="connsiteX1" fmla="*/ 533400 w 53340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0">
                <a:moveTo>
                  <a:pt x="0" y="0"/>
                </a:moveTo>
                <a:lnTo>
                  <a:pt x="53340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1" name="Freeform 2390"/>
          <p:cNvSpPr/>
          <p:nvPr/>
        </p:nvSpPr>
        <p:spPr>
          <a:xfrm>
            <a:off x="23681228" y="6666460"/>
            <a:ext cx="99060" cy="670560"/>
          </a:xfrm>
          <a:custGeom>
            <a:avLst/>
            <a:gdLst>
              <a:gd name="connsiteX0" fmla="*/ 60960 w 99060"/>
              <a:gd name="connsiteY0" fmla="*/ 0 h 670560"/>
              <a:gd name="connsiteX1" fmla="*/ 38100 w 99060"/>
              <a:gd name="connsiteY1" fmla="*/ 121920 h 670560"/>
              <a:gd name="connsiteX2" fmla="*/ 99060 w 99060"/>
              <a:gd name="connsiteY2" fmla="*/ 381000 h 670560"/>
              <a:gd name="connsiteX3" fmla="*/ 0 w 99060"/>
              <a:gd name="connsiteY3" fmla="*/ 67056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060" h="670560">
                <a:moveTo>
                  <a:pt x="60960" y="0"/>
                </a:moveTo>
                <a:lnTo>
                  <a:pt x="38100" y="121920"/>
                </a:lnTo>
                <a:lnTo>
                  <a:pt x="99060" y="381000"/>
                </a:lnTo>
                <a:lnTo>
                  <a:pt x="0" y="6705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2" name="Freeform 2391"/>
          <p:cNvSpPr/>
          <p:nvPr/>
        </p:nvSpPr>
        <p:spPr>
          <a:xfrm>
            <a:off x="23399288" y="7298920"/>
            <a:ext cx="228600" cy="175260"/>
          </a:xfrm>
          <a:custGeom>
            <a:avLst/>
            <a:gdLst>
              <a:gd name="connsiteX0" fmla="*/ 228600 w 228600"/>
              <a:gd name="connsiteY0" fmla="*/ 0 h 175260"/>
              <a:gd name="connsiteX1" fmla="*/ 0 w 228600"/>
              <a:gd name="connsiteY1" fmla="*/ 175260 h 17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175260">
                <a:moveTo>
                  <a:pt x="228600" y="0"/>
                </a:moveTo>
                <a:lnTo>
                  <a:pt x="0" y="17526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3" name="Freeform 2392"/>
          <p:cNvSpPr/>
          <p:nvPr/>
        </p:nvSpPr>
        <p:spPr>
          <a:xfrm>
            <a:off x="22736348" y="6856960"/>
            <a:ext cx="685800" cy="1104900"/>
          </a:xfrm>
          <a:custGeom>
            <a:avLst/>
            <a:gdLst>
              <a:gd name="connsiteX0" fmla="*/ 83820 w 685800"/>
              <a:gd name="connsiteY0" fmla="*/ 0 h 1104900"/>
              <a:gd name="connsiteX1" fmla="*/ 0 w 685800"/>
              <a:gd name="connsiteY1" fmla="*/ 121920 h 1104900"/>
              <a:gd name="connsiteX2" fmla="*/ 30480 w 685800"/>
              <a:gd name="connsiteY2" fmla="*/ 586740 h 1104900"/>
              <a:gd name="connsiteX3" fmla="*/ 213360 w 685800"/>
              <a:gd name="connsiteY3" fmla="*/ 922020 h 1104900"/>
              <a:gd name="connsiteX4" fmla="*/ 335280 w 685800"/>
              <a:gd name="connsiteY4" fmla="*/ 1104900 h 1104900"/>
              <a:gd name="connsiteX5" fmla="*/ 487680 w 685800"/>
              <a:gd name="connsiteY5" fmla="*/ 1104900 h 1104900"/>
              <a:gd name="connsiteX6" fmla="*/ 685800 w 685800"/>
              <a:gd name="connsiteY6" fmla="*/ 1036320 h 110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85800" h="1104900">
                <a:moveTo>
                  <a:pt x="83820" y="0"/>
                </a:moveTo>
                <a:lnTo>
                  <a:pt x="0" y="121920"/>
                </a:lnTo>
                <a:lnTo>
                  <a:pt x="30480" y="586740"/>
                </a:lnTo>
                <a:lnTo>
                  <a:pt x="213360" y="922020"/>
                </a:lnTo>
                <a:lnTo>
                  <a:pt x="335280" y="1104900"/>
                </a:lnTo>
                <a:lnTo>
                  <a:pt x="487680" y="1104900"/>
                </a:lnTo>
                <a:lnTo>
                  <a:pt x="685800" y="10363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4" name="Freeform 2393"/>
          <p:cNvSpPr/>
          <p:nvPr/>
        </p:nvSpPr>
        <p:spPr>
          <a:xfrm>
            <a:off x="22576328" y="7786600"/>
            <a:ext cx="1196340" cy="822960"/>
          </a:xfrm>
          <a:custGeom>
            <a:avLst/>
            <a:gdLst>
              <a:gd name="connsiteX0" fmla="*/ 1196340 w 1196340"/>
              <a:gd name="connsiteY0" fmla="*/ 701040 h 822960"/>
              <a:gd name="connsiteX1" fmla="*/ 822960 w 1196340"/>
              <a:gd name="connsiteY1" fmla="*/ 822960 h 822960"/>
              <a:gd name="connsiteX2" fmla="*/ 0 w 1196340"/>
              <a:gd name="connsiteY2" fmla="*/ 281940 h 822960"/>
              <a:gd name="connsiteX3" fmla="*/ 60960 w 1196340"/>
              <a:gd name="connsiteY3" fmla="*/ 198120 h 822960"/>
              <a:gd name="connsiteX4" fmla="*/ 259080 w 1196340"/>
              <a:gd name="connsiteY4" fmla="*/ 152400 h 822960"/>
              <a:gd name="connsiteX5" fmla="*/ 373380 w 1196340"/>
              <a:gd name="connsiteY5" fmla="*/ 0 h 822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96340" h="822960">
                <a:moveTo>
                  <a:pt x="1196340" y="701040"/>
                </a:moveTo>
                <a:lnTo>
                  <a:pt x="822960" y="822960"/>
                </a:lnTo>
                <a:lnTo>
                  <a:pt x="0" y="281940"/>
                </a:lnTo>
                <a:lnTo>
                  <a:pt x="60960" y="198120"/>
                </a:lnTo>
                <a:lnTo>
                  <a:pt x="259080" y="152400"/>
                </a:lnTo>
                <a:lnTo>
                  <a:pt x="37338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5" name="Freeform 2394"/>
          <p:cNvSpPr/>
          <p:nvPr/>
        </p:nvSpPr>
        <p:spPr>
          <a:xfrm>
            <a:off x="23117348" y="7961860"/>
            <a:ext cx="60960" cy="449580"/>
          </a:xfrm>
          <a:custGeom>
            <a:avLst/>
            <a:gdLst>
              <a:gd name="connsiteX0" fmla="*/ 60960 w 60960"/>
              <a:gd name="connsiteY0" fmla="*/ 0 h 449580"/>
              <a:gd name="connsiteX1" fmla="*/ 0 w 60960"/>
              <a:gd name="connsiteY1" fmla="*/ 449580 h 44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449580">
                <a:moveTo>
                  <a:pt x="60960" y="0"/>
                </a:moveTo>
                <a:lnTo>
                  <a:pt x="0" y="44958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6" name="Freeform 2395"/>
          <p:cNvSpPr/>
          <p:nvPr/>
        </p:nvSpPr>
        <p:spPr>
          <a:xfrm>
            <a:off x="22873508" y="7862800"/>
            <a:ext cx="0" cy="396240"/>
          </a:xfrm>
          <a:custGeom>
            <a:avLst/>
            <a:gdLst>
              <a:gd name="connsiteX0" fmla="*/ 0 w 0"/>
              <a:gd name="connsiteY0" fmla="*/ 0 h 396240"/>
              <a:gd name="connsiteX1" fmla="*/ 0 w 0"/>
              <a:gd name="connsiteY1" fmla="*/ 396240 h 396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396240">
                <a:moveTo>
                  <a:pt x="0" y="0"/>
                </a:moveTo>
                <a:lnTo>
                  <a:pt x="0" y="3962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7" name="Freeform 2396"/>
          <p:cNvSpPr/>
          <p:nvPr/>
        </p:nvSpPr>
        <p:spPr>
          <a:xfrm>
            <a:off x="22454408" y="7565620"/>
            <a:ext cx="388620" cy="228600"/>
          </a:xfrm>
          <a:custGeom>
            <a:avLst/>
            <a:gdLst>
              <a:gd name="connsiteX0" fmla="*/ 0 w 388620"/>
              <a:gd name="connsiteY0" fmla="*/ 228600 h 228600"/>
              <a:gd name="connsiteX1" fmla="*/ 53340 w 388620"/>
              <a:gd name="connsiteY1" fmla="*/ 99060 h 228600"/>
              <a:gd name="connsiteX2" fmla="*/ 388620 w 388620"/>
              <a:gd name="connsiteY2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88620" h="228600">
                <a:moveTo>
                  <a:pt x="0" y="228600"/>
                </a:moveTo>
                <a:lnTo>
                  <a:pt x="53340" y="99060"/>
                </a:lnTo>
                <a:lnTo>
                  <a:pt x="3886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8" name="Freeform 2397"/>
          <p:cNvSpPr/>
          <p:nvPr/>
        </p:nvSpPr>
        <p:spPr>
          <a:xfrm>
            <a:off x="22355348" y="7260820"/>
            <a:ext cx="388620" cy="144780"/>
          </a:xfrm>
          <a:custGeom>
            <a:avLst/>
            <a:gdLst>
              <a:gd name="connsiteX0" fmla="*/ 0 w 388620"/>
              <a:gd name="connsiteY0" fmla="*/ 144780 h 144780"/>
              <a:gd name="connsiteX1" fmla="*/ 388620 w 388620"/>
              <a:gd name="connsiteY1" fmla="*/ 0 h 1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8620" h="144780">
                <a:moveTo>
                  <a:pt x="0" y="144780"/>
                </a:moveTo>
                <a:lnTo>
                  <a:pt x="38862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9" name="Freeform 2398"/>
          <p:cNvSpPr/>
          <p:nvPr/>
        </p:nvSpPr>
        <p:spPr>
          <a:xfrm>
            <a:off x="21517148" y="7794220"/>
            <a:ext cx="746760" cy="228600"/>
          </a:xfrm>
          <a:custGeom>
            <a:avLst/>
            <a:gdLst>
              <a:gd name="connsiteX0" fmla="*/ 0 w 746760"/>
              <a:gd name="connsiteY0" fmla="*/ 0 h 228600"/>
              <a:gd name="connsiteX1" fmla="*/ 289560 w 746760"/>
              <a:gd name="connsiteY1" fmla="*/ 228600 h 228600"/>
              <a:gd name="connsiteX2" fmla="*/ 746760 w 746760"/>
              <a:gd name="connsiteY2" fmla="*/ 8382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46760" h="228600">
                <a:moveTo>
                  <a:pt x="0" y="0"/>
                </a:moveTo>
                <a:lnTo>
                  <a:pt x="289560" y="228600"/>
                </a:lnTo>
                <a:lnTo>
                  <a:pt x="746760" y="838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0" name="Freeform 2399"/>
          <p:cNvSpPr/>
          <p:nvPr/>
        </p:nvSpPr>
        <p:spPr>
          <a:xfrm>
            <a:off x="21197108" y="7725640"/>
            <a:ext cx="289560" cy="175260"/>
          </a:xfrm>
          <a:custGeom>
            <a:avLst/>
            <a:gdLst>
              <a:gd name="connsiteX0" fmla="*/ 289560 w 289560"/>
              <a:gd name="connsiteY0" fmla="*/ 175260 h 175260"/>
              <a:gd name="connsiteX1" fmla="*/ 0 w 289560"/>
              <a:gd name="connsiteY1" fmla="*/ 0 h 175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175260">
                <a:moveTo>
                  <a:pt x="289560" y="1752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1" name="Freeform 2400"/>
          <p:cNvSpPr/>
          <p:nvPr/>
        </p:nvSpPr>
        <p:spPr>
          <a:xfrm>
            <a:off x="20922788" y="8624800"/>
            <a:ext cx="220980" cy="60960"/>
          </a:xfrm>
          <a:custGeom>
            <a:avLst/>
            <a:gdLst>
              <a:gd name="connsiteX0" fmla="*/ 220980 w 220980"/>
              <a:gd name="connsiteY0" fmla="*/ 60960 h 60960"/>
              <a:gd name="connsiteX1" fmla="*/ 137160 w 220980"/>
              <a:gd name="connsiteY1" fmla="*/ 22860 h 60960"/>
              <a:gd name="connsiteX2" fmla="*/ 0 w 220980"/>
              <a:gd name="connsiteY2" fmla="*/ 0 h 60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0980" h="60960">
                <a:moveTo>
                  <a:pt x="220980" y="60960"/>
                </a:moveTo>
                <a:lnTo>
                  <a:pt x="137160" y="2286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2" name="Freeform 2401"/>
          <p:cNvSpPr/>
          <p:nvPr/>
        </p:nvSpPr>
        <p:spPr>
          <a:xfrm>
            <a:off x="23185928" y="7070320"/>
            <a:ext cx="320040" cy="297180"/>
          </a:xfrm>
          <a:custGeom>
            <a:avLst/>
            <a:gdLst>
              <a:gd name="connsiteX0" fmla="*/ 0 w 320040"/>
              <a:gd name="connsiteY0" fmla="*/ 297180 h 297180"/>
              <a:gd name="connsiteX1" fmla="*/ 320040 w 320040"/>
              <a:gd name="connsiteY1" fmla="*/ 0 h 297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297180">
                <a:moveTo>
                  <a:pt x="0" y="297180"/>
                </a:moveTo>
                <a:lnTo>
                  <a:pt x="3200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3" name="Freeform 2402"/>
          <p:cNvSpPr/>
          <p:nvPr/>
        </p:nvSpPr>
        <p:spPr>
          <a:xfrm>
            <a:off x="20484268" y="5126323"/>
            <a:ext cx="1360540" cy="881373"/>
          </a:xfrm>
          <a:custGeom>
            <a:avLst/>
            <a:gdLst>
              <a:gd name="connsiteX0" fmla="*/ 0 w 548640"/>
              <a:gd name="connsiteY0" fmla="*/ 0 h 312420"/>
              <a:gd name="connsiteX1" fmla="*/ 548640 w 548640"/>
              <a:gd name="connsiteY1" fmla="*/ 312420 h 312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48640" h="312420">
                <a:moveTo>
                  <a:pt x="0" y="0"/>
                </a:moveTo>
                <a:lnTo>
                  <a:pt x="548640" y="3124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4" name="Freeform 2403"/>
          <p:cNvSpPr/>
          <p:nvPr/>
        </p:nvSpPr>
        <p:spPr>
          <a:xfrm>
            <a:off x="21151388" y="6079720"/>
            <a:ext cx="1051560" cy="899160"/>
          </a:xfrm>
          <a:custGeom>
            <a:avLst/>
            <a:gdLst>
              <a:gd name="connsiteX0" fmla="*/ 0 w 1051560"/>
              <a:gd name="connsiteY0" fmla="*/ 899160 h 899160"/>
              <a:gd name="connsiteX1" fmla="*/ 152400 w 1051560"/>
              <a:gd name="connsiteY1" fmla="*/ 594360 h 899160"/>
              <a:gd name="connsiteX2" fmla="*/ 320040 w 1051560"/>
              <a:gd name="connsiteY2" fmla="*/ 388620 h 899160"/>
              <a:gd name="connsiteX3" fmla="*/ 327660 w 1051560"/>
              <a:gd name="connsiteY3" fmla="*/ 60960 h 899160"/>
              <a:gd name="connsiteX4" fmla="*/ 632460 w 1051560"/>
              <a:gd name="connsiteY4" fmla="*/ 53340 h 899160"/>
              <a:gd name="connsiteX5" fmla="*/ 647700 w 1051560"/>
              <a:gd name="connsiteY5" fmla="*/ 0 h 899160"/>
              <a:gd name="connsiteX6" fmla="*/ 1051560 w 1051560"/>
              <a:gd name="connsiteY6" fmla="*/ 289560 h 899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51560" h="899160">
                <a:moveTo>
                  <a:pt x="0" y="899160"/>
                </a:moveTo>
                <a:lnTo>
                  <a:pt x="152400" y="594360"/>
                </a:lnTo>
                <a:lnTo>
                  <a:pt x="320040" y="388620"/>
                </a:lnTo>
                <a:lnTo>
                  <a:pt x="327660" y="60960"/>
                </a:lnTo>
                <a:lnTo>
                  <a:pt x="632460" y="53340"/>
                </a:lnTo>
                <a:lnTo>
                  <a:pt x="647700" y="0"/>
                </a:lnTo>
                <a:lnTo>
                  <a:pt x="1051560" y="28956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5" name="Freeform 2404"/>
          <p:cNvSpPr/>
          <p:nvPr/>
        </p:nvSpPr>
        <p:spPr>
          <a:xfrm>
            <a:off x="21654308" y="5302480"/>
            <a:ext cx="213360" cy="815340"/>
          </a:xfrm>
          <a:custGeom>
            <a:avLst/>
            <a:gdLst>
              <a:gd name="connsiteX0" fmla="*/ 0 w 213360"/>
              <a:gd name="connsiteY0" fmla="*/ 0 h 815340"/>
              <a:gd name="connsiteX1" fmla="*/ 213360 w 213360"/>
              <a:gd name="connsiteY1" fmla="*/ 312420 h 815340"/>
              <a:gd name="connsiteX2" fmla="*/ 182880 w 213360"/>
              <a:gd name="connsiteY2" fmla="*/ 81534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3360" h="815340">
                <a:moveTo>
                  <a:pt x="0" y="0"/>
                </a:moveTo>
                <a:lnTo>
                  <a:pt x="213360" y="312420"/>
                </a:lnTo>
                <a:lnTo>
                  <a:pt x="182880" y="81534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6" name="Freeform 2405"/>
          <p:cNvSpPr/>
          <p:nvPr/>
        </p:nvSpPr>
        <p:spPr>
          <a:xfrm>
            <a:off x="21837188" y="5066260"/>
            <a:ext cx="594360" cy="1097280"/>
          </a:xfrm>
          <a:custGeom>
            <a:avLst/>
            <a:gdLst>
              <a:gd name="connsiteX0" fmla="*/ 541020 w 594360"/>
              <a:gd name="connsiteY0" fmla="*/ 0 h 1097280"/>
              <a:gd name="connsiteX1" fmla="*/ 434340 w 594360"/>
              <a:gd name="connsiteY1" fmla="*/ 289560 h 1097280"/>
              <a:gd name="connsiteX2" fmla="*/ 594360 w 594360"/>
              <a:gd name="connsiteY2" fmla="*/ 548640 h 1097280"/>
              <a:gd name="connsiteX3" fmla="*/ 457200 w 594360"/>
              <a:gd name="connsiteY3" fmla="*/ 754380 h 1097280"/>
              <a:gd name="connsiteX4" fmla="*/ 365760 w 594360"/>
              <a:gd name="connsiteY4" fmla="*/ 739140 h 1097280"/>
              <a:gd name="connsiteX5" fmla="*/ 129540 w 594360"/>
              <a:gd name="connsiteY5" fmla="*/ 1097280 h 1097280"/>
              <a:gd name="connsiteX6" fmla="*/ 0 w 594360"/>
              <a:gd name="connsiteY6" fmla="*/ 102870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94360" h="1097280">
                <a:moveTo>
                  <a:pt x="541020" y="0"/>
                </a:moveTo>
                <a:lnTo>
                  <a:pt x="434340" y="289560"/>
                </a:lnTo>
                <a:lnTo>
                  <a:pt x="594360" y="548640"/>
                </a:lnTo>
                <a:lnTo>
                  <a:pt x="457200" y="754380"/>
                </a:lnTo>
                <a:lnTo>
                  <a:pt x="365760" y="739140"/>
                </a:lnTo>
                <a:lnTo>
                  <a:pt x="129540" y="1097280"/>
                </a:lnTo>
                <a:lnTo>
                  <a:pt x="0" y="1028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7" name="Freeform 2406"/>
          <p:cNvSpPr/>
          <p:nvPr/>
        </p:nvSpPr>
        <p:spPr>
          <a:xfrm>
            <a:off x="21966728" y="6163540"/>
            <a:ext cx="228600" cy="198120"/>
          </a:xfrm>
          <a:custGeom>
            <a:avLst/>
            <a:gdLst>
              <a:gd name="connsiteX0" fmla="*/ 0 w 228600"/>
              <a:gd name="connsiteY0" fmla="*/ 0 h 198120"/>
              <a:gd name="connsiteX1" fmla="*/ 228600 w 228600"/>
              <a:gd name="connsiteY1" fmla="*/ 198120 h 19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0" h="198120">
                <a:moveTo>
                  <a:pt x="0" y="0"/>
                </a:moveTo>
                <a:lnTo>
                  <a:pt x="228600" y="19812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8" name="Freeform 2407"/>
          <p:cNvSpPr/>
          <p:nvPr/>
        </p:nvSpPr>
        <p:spPr>
          <a:xfrm>
            <a:off x="21844808" y="5774920"/>
            <a:ext cx="777240" cy="1607820"/>
          </a:xfrm>
          <a:custGeom>
            <a:avLst/>
            <a:gdLst>
              <a:gd name="connsiteX0" fmla="*/ 0 w 777240"/>
              <a:gd name="connsiteY0" fmla="*/ 1607820 h 1607820"/>
              <a:gd name="connsiteX1" fmla="*/ 220980 w 777240"/>
              <a:gd name="connsiteY1" fmla="*/ 922020 h 1607820"/>
              <a:gd name="connsiteX2" fmla="*/ 388620 w 777240"/>
              <a:gd name="connsiteY2" fmla="*/ 533400 h 1607820"/>
              <a:gd name="connsiteX3" fmla="*/ 510540 w 777240"/>
              <a:gd name="connsiteY3" fmla="*/ 289560 h 1607820"/>
              <a:gd name="connsiteX4" fmla="*/ 777240 w 777240"/>
              <a:gd name="connsiteY4" fmla="*/ 0 h 1607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240" h="1607820">
                <a:moveTo>
                  <a:pt x="0" y="1607820"/>
                </a:moveTo>
                <a:lnTo>
                  <a:pt x="220980" y="922020"/>
                </a:lnTo>
                <a:lnTo>
                  <a:pt x="388620" y="533400"/>
                </a:lnTo>
                <a:lnTo>
                  <a:pt x="510540" y="289560"/>
                </a:lnTo>
                <a:lnTo>
                  <a:pt x="7772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9" name="Freeform 2408"/>
          <p:cNvSpPr/>
          <p:nvPr/>
        </p:nvSpPr>
        <p:spPr>
          <a:xfrm>
            <a:off x="22530608" y="5873980"/>
            <a:ext cx="1021080" cy="640080"/>
          </a:xfrm>
          <a:custGeom>
            <a:avLst/>
            <a:gdLst>
              <a:gd name="connsiteX0" fmla="*/ 1021080 w 1021080"/>
              <a:gd name="connsiteY0" fmla="*/ 152400 h 640080"/>
              <a:gd name="connsiteX1" fmla="*/ 434340 w 1021080"/>
              <a:gd name="connsiteY1" fmla="*/ 0 h 640080"/>
              <a:gd name="connsiteX2" fmla="*/ 365760 w 1021080"/>
              <a:gd name="connsiteY2" fmla="*/ 99060 h 640080"/>
              <a:gd name="connsiteX3" fmla="*/ 449580 w 1021080"/>
              <a:gd name="connsiteY3" fmla="*/ 289560 h 640080"/>
              <a:gd name="connsiteX4" fmla="*/ 129540 w 1021080"/>
              <a:gd name="connsiteY4" fmla="*/ 411480 h 640080"/>
              <a:gd name="connsiteX5" fmla="*/ 182880 w 1021080"/>
              <a:gd name="connsiteY5" fmla="*/ 571500 h 640080"/>
              <a:gd name="connsiteX6" fmla="*/ 160020 w 1021080"/>
              <a:gd name="connsiteY6" fmla="*/ 640080 h 640080"/>
              <a:gd name="connsiteX7" fmla="*/ 0 w 1021080"/>
              <a:gd name="connsiteY7" fmla="*/ 609600 h 640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21080" h="640080">
                <a:moveTo>
                  <a:pt x="1021080" y="152400"/>
                </a:moveTo>
                <a:lnTo>
                  <a:pt x="434340" y="0"/>
                </a:lnTo>
                <a:lnTo>
                  <a:pt x="365760" y="99060"/>
                </a:lnTo>
                <a:lnTo>
                  <a:pt x="449580" y="289560"/>
                </a:lnTo>
                <a:lnTo>
                  <a:pt x="129540" y="411480"/>
                </a:lnTo>
                <a:lnTo>
                  <a:pt x="182880" y="571500"/>
                </a:lnTo>
                <a:lnTo>
                  <a:pt x="160020" y="640080"/>
                </a:lnTo>
                <a:lnTo>
                  <a:pt x="0" y="6096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0" name="Freeform 2409"/>
          <p:cNvSpPr/>
          <p:nvPr/>
        </p:nvSpPr>
        <p:spPr>
          <a:xfrm>
            <a:off x="22530608" y="6011140"/>
            <a:ext cx="160020" cy="266700"/>
          </a:xfrm>
          <a:custGeom>
            <a:avLst/>
            <a:gdLst>
              <a:gd name="connsiteX0" fmla="*/ 0 w 160020"/>
              <a:gd name="connsiteY0" fmla="*/ 0 h 266700"/>
              <a:gd name="connsiteX1" fmla="*/ 160020 w 160020"/>
              <a:gd name="connsiteY1" fmla="*/ 26670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266700">
                <a:moveTo>
                  <a:pt x="0" y="0"/>
                </a:moveTo>
                <a:lnTo>
                  <a:pt x="160020" y="26670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1" name="Freeform 2410"/>
          <p:cNvSpPr/>
          <p:nvPr/>
        </p:nvSpPr>
        <p:spPr>
          <a:xfrm>
            <a:off x="21890528" y="6986500"/>
            <a:ext cx="396240" cy="274320"/>
          </a:xfrm>
          <a:custGeom>
            <a:avLst/>
            <a:gdLst>
              <a:gd name="connsiteX0" fmla="*/ 0 w 396240"/>
              <a:gd name="connsiteY0" fmla="*/ 274320 h 274320"/>
              <a:gd name="connsiteX1" fmla="*/ 396240 w 39624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274320">
                <a:moveTo>
                  <a:pt x="0" y="274320"/>
                </a:moveTo>
                <a:lnTo>
                  <a:pt x="396240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2" name="Freeform 2411"/>
          <p:cNvSpPr/>
          <p:nvPr/>
        </p:nvSpPr>
        <p:spPr>
          <a:xfrm rot="4344063">
            <a:off x="15336190" y="7876376"/>
            <a:ext cx="292718" cy="74770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3" name="Freeform 2412"/>
          <p:cNvSpPr/>
          <p:nvPr/>
        </p:nvSpPr>
        <p:spPr>
          <a:xfrm rot="5540262" flipV="1">
            <a:off x="15205727" y="7892727"/>
            <a:ext cx="292718" cy="74770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4" name="Freeform 2413"/>
          <p:cNvSpPr/>
          <p:nvPr/>
        </p:nvSpPr>
        <p:spPr>
          <a:xfrm rot="948685">
            <a:off x="15364292" y="7805743"/>
            <a:ext cx="106588" cy="227493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5" name="Freeform 2414"/>
          <p:cNvSpPr/>
          <p:nvPr/>
        </p:nvSpPr>
        <p:spPr>
          <a:xfrm rot="1454669">
            <a:off x="13686211" y="8657404"/>
            <a:ext cx="320657" cy="81907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6" name="Freeform 2415"/>
          <p:cNvSpPr/>
          <p:nvPr/>
        </p:nvSpPr>
        <p:spPr>
          <a:xfrm rot="2650868" flipV="1">
            <a:off x="13604216" y="8775820"/>
            <a:ext cx="320657" cy="81907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7" name="Freeform 2416"/>
          <p:cNvSpPr/>
          <p:nvPr/>
        </p:nvSpPr>
        <p:spPr>
          <a:xfrm rot="19659291">
            <a:off x="13745361" y="8630955"/>
            <a:ext cx="116761" cy="249206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8" name="Freeform 2417"/>
          <p:cNvSpPr/>
          <p:nvPr/>
        </p:nvSpPr>
        <p:spPr>
          <a:xfrm rot="3486911">
            <a:off x="8967533" y="9511229"/>
            <a:ext cx="288683" cy="73740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9" name="Freeform 2418"/>
          <p:cNvSpPr/>
          <p:nvPr/>
        </p:nvSpPr>
        <p:spPr>
          <a:xfrm rot="4683110" flipV="1">
            <a:off x="8846826" y="9558605"/>
            <a:ext cx="288683" cy="73740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0" name="Freeform 2419"/>
          <p:cNvSpPr/>
          <p:nvPr/>
        </p:nvSpPr>
        <p:spPr>
          <a:xfrm rot="91533">
            <a:off x="8998623" y="9457204"/>
            <a:ext cx="105118" cy="224357"/>
          </a:xfrm>
          <a:custGeom>
            <a:avLst/>
            <a:gdLst>
              <a:gd name="connsiteX0" fmla="*/ 0 w 26670"/>
              <a:gd name="connsiteY0" fmla="*/ 0 h 306705"/>
              <a:gd name="connsiteX1" fmla="*/ 26670 w 26670"/>
              <a:gd name="connsiteY1" fmla="*/ 306705 h 306705"/>
              <a:gd name="connsiteX0" fmla="*/ 0 w 20955"/>
              <a:gd name="connsiteY0" fmla="*/ 0 h 316230"/>
              <a:gd name="connsiteX1" fmla="*/ 20955 w 20955"/>
              <a:gd name="connsiteY1" fmla="*/ 316230 h 316230"/>
              <a:gd name="connsiteX0" fmla="*/ 0 w 127635"/>
              <a:gd name="connsiteY0" fmla="*/ 0 h 272415"/>
              <a:gd name="connsiteX1" fmla="*/ 127635 w 127635"/>
              <a:gd name="connsiteY1" fmla="*/ 272415 h 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635" h="272415">
                <a:moveTo>
                  <a:pt x="0" y="0"/>
                </a:moveTo>
                <a:lnTo>
                  <a:pt x="127635" y="272415"/>
                </a:lnTo>
              </a:path>
            </a:pathLst>
          </a:custGeom>
          <a:noFill/>
          <a:ln w="57150">
            <a:solidFill>
              <a:srgbClr val="B2B2B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1" name="Rectangle 2420"/>
          <p:cNvSpPr/>
          <p:nvPr/>
        </p:nvSpPr>
        <p:spPr>
          <a:xfrm rot="433759">
            <a:off x="24638593" y="1396049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2" name="Rectangle 2421"/>
          <p:cNvSpPr/>
          <p:nvPr/>
        </p:nvSpPr>
        <p:spPr>
          <a:xfrm rot="21363853">
            <a:off x="24655102" y="14176315"/>
            <a:ext cx="85530" cy="5728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3" name="Freeform 2422"/>
          <p:cNvSpPr/>
          <p:nvPr/>
        </p:nvSpPr>
        <p:spPr>
          <a:xfrm rot="20283853" flipV="1">
            <a:off x="24675478" y="14189967"/>
            <a:ext cx="49606" cy="16529"/>
          </a:xfrm>
          <a:custGeom>
            <a:avLst/>
            <a:gdLst>
              <a:gd name="connsiteX0" fmla="*/ 0 w 119063"/>
              <a:gd name="connsiteY0" fmla="*/ 4762 h 4762"/>
              <a:gd name="connsiteX1" fmla="*/ 119063 w 119063"/>
              <a:gd name="connsiteY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063" h="4762">
                <a:moveTo>
                  <a:pt x="0" y="4762"/>
                </a:moveTo>
                <a:lnTo>
                  <a:pt x="119063" y="0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4" name="Freeform 2423"/>
          <p:cNvSpPr/>
          <p:nvPr/>
        </p:nvSpPr>
        <p:spPr>
          <a:xfrm rot="21363853">
            <a:off x="24700730" y="14178501"/>
            <a:ext cx="0" cy="52516"/>
          </a:xfrm>
          <a:custGeom>
            <a:avLst/>
            <a:gdLst>
              <a:gd name="connsiteX0" fmla="*/ 0 w 0"/>
              <a:gd name="connsiteY0" fmla="*/ 0 h 145256"/>
              <a:gd name="connsiteX1" fmla="*/ 0 w 0"/>
              <a:gd name="connsiteY1" fmla="*/ 145256 h 145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45256">
                <a:moveTo>
                  <a:pt x="0" y="0"/>
                </a:moveTo>
                <a:lnTo>
                  <a:pt x="0" y="145256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5" name="Rectangle 2424"/>
          <p:cNvSpPr/>
          <p:nvPr/>
        </p:nvSpPr>
        <p:spPr>
          <a:xfrm rot="843281">
            <a:off x="24914376" y="1401566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6" name="Rectangle 2425"/>
          <p:cNvSpPr/>
          <p:nvPr/>
        </p:nvSpPr>
        <p:spPr>
          <a:xfrm rot="617342">
            <a:off x="24758193" y="1398942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7" name="Rectangle 2426"/>
          <p:cNvSpPr/>
          <p:nvPr/>
        </p:nvSpPr>
        <p:spPr>
          <a:xfrm rot="473846">
            <a:off x="24391388" y="1390939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8" name="Rectangle 2427"/>
          <p:cNvSpPr/>
          <p:nvPr/>
        </p:nvSpPr>
        <p:spPr>
          <a:xfrm rot="207920">
            <a:off x="24418226" y="1413062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9" name="Rectangle 2428"/>
          <p:cNvSpPr/>
          <p:nvPr/>
        </p:nvSpPr>
        <p:spPr>
          <a:xfrm rot="433759">
            <a:off x="24613018" y="1426880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0" name="Rectangle 2429"/>
          <p:cNvSpPr/>
          <p:nvPr/>
        </p:nvSpPr>
        <p:spPr>
          <a:xfrm rot="843281">
            <a:off x="24401013" y="1424713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1" name="Rectangle 2430"/>
          <p:cNvSpPr/>
          <p:nvPr/>
        </p:nvSpPr>
        <p:spPr>
          <a:xfrm rot="617342">
            <a:off x="24578942" y="1436107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2" name="Rectangle 2431"/>
          <p:cNvSpPr/>
          <p:nvPr/>
        </p:nvSpPr>
        <p:spPr>
          <a:xfrm rot="433759">
            <a:off x="17963282" y="761141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3" name="Rectangle 2432"/>
          <p:cNvSpPr/>
          <p:nvPr/>
        </p:nvSpPr>
        <p:spPr>
          <a:xfrm rot="843281">
            <a:off x="18013844" y="775488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4" name="Rectangle 2433"/>
          <p:cNvSpPr/>
          <p:nvPr/>
        </p:nvSpPr>
        <p:spPr>
          <a:xfrm rot="207920">
            <a:off x="17487628" y="851750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5" name="Rectangle 2434"/>
          <p:cNvSpPr/>
          <p:nvPr/>
        </p:nvSpPr>
        <p:spPr>
          <a:xfrm rot="433759">
            <a:off x="17527280" y="87559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6" name="Rectangle 2435"/>
          <p:cNvSpPr/>
          <p:nvPr/>
        </p:nvSpPr>
        <p:spPr>
          <a:xfrm rot="843281">
            <a:off x="17780346" y="862307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7" name="Rectangle 2436"/>
          <p:cNvSpPr/>
          <p:nvPr/>
        </p:nvSpPr>
        <p:spPr>
          <a:xfrm rot="617342">
            <a:off x="17705112" y="769458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8" name="Rectangle 2437"/>
          <p:cNvSpPr/>
          <p:nvPr/>
        </p:nvSpPr>
        <p:spPr>
          <a:xfrm rot="433759">
            <a:off x="19168801" y="1334780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39" name="Rectangle 2438"/>
          <p:cNvSpPr/>
          <p:nvPr/>
        </p:nvSpPr>
        <p:spPr>
          <a:xfrm rot="21363853">
            <a:off x="19351298" y="13342795"/>
            <a:ext cx="85530" cy="5728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0" name="Freeform 2439"/>
          <p:cNvSpPr/>
          <p:nvPr/>
        </p:nvSpPr>
        <p:spPr>
          <a:xfrm rot="20283853" flipV="1">
            <a:off x="19371674" y="13356447"/>
            <a:ext cx="49606" cy="16529"/>
          </a:xfrm>
          <a:custGeom>
            <a:avLst/>
            <a:gdLst>
              <a:gd name="connsiteX0" fmla="*/ 0 w 119063"/>
              <a:gd name="connsiteY0" fmla="*/ 4762 h 4762"/>
              <a:gd name="connsiteX1" fmla="*/ 119063 w 119063"/>
              <a:gd name="connsiteY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063" h="4762">
                <a:moveTo>
                  <a:pt x="0" y="4762"/>
                </a:moveTo>
                <a:lnTo>
                  <a:pt x="119063" y="0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1" name="Freeform 2440"/>
          <p:cNvSpPr/>
          <p:nvPr/>
        </p:nvSpPr>
        <p:spPr>
          <a:xfrm rot="21363853">
            <a:off x="19396926" y="13344981"/>
            <a:ext cx="0" cy="52516"/>
          </a:xfrm>
          <a:custGeom>
            <a:avLst/>
            <a:gdLst>
              <a:gd name="connsiteX0" fmla="*/ 0 w 0"/>
              <a:gd name="connsiteY0" fmla="*/ 0 h 145256"/>
              <a:gd name="connsiteX1" fmla="*/ 0 w 0"/>
              <a:gd name="connsiteY1" fmla="*/ 145256 h 145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45256">
                <a:moveTo>
                  <a:pt x="0" y="0"/>
                </a:moveTo>
                <a:lnTo>
                  <a:pt x="0" y="145256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2" name="Rectangle 2441"/>
          <p:cNvSpPr/>
          <p:nvPr/>
        </p:nvSpPr>
        <p:spPr>
          <a:xfrm rot="843281">
            <a:off x="18742820" y="1331804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3" name="Rectangle 2442"/>
          <p:cNvSpPr/>
          <p:nvPr/>
        </p:nvSpPr>
        <p:spPr>
          <a:xfrm rot="617342">
            <a:off x="19084297" y="130934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4" name="Rectangle 2443"/>
          <p:cNvSpPr/>
          <p:nvPr/>
        </p:nvSpPr>
        <p:spPr>
          <a:xfrm rot="473846">
            <a:off x="19168418" y="1378209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5" name="Rectangle 2444"/>
          <p:cNvSpPr/>
          <p:nvPr/>
        </p:nvSpPr>
        <p:spPr>
          <a:xfrm rot="207920">
            <a:off x="18771581" y="136861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6" name="Rectangle 2445"/>
          <p:cNvSpPr/>
          <p:nvPr/>
        </p:nvSpPr>
        <p:spPr>
          <a:xfrm rot="433759">
            <a:off x="17832031" y="1435553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7" name="Rectangle 2446"/>
          <p:cNvSpPr/>
          <p:nvPr/>
        </p:nvSpPr>
        <p:spPr>
          <a:xfrm rot="843281">
            <a:off x="19138885" y="1390720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8" name="Rectangle 2447"/>
          <p:cNvSpPr/>
          <p:nvPr/>
        </p:nvSpPr>
        <p:spPr>
          <a:xfrm rot="617342">
            <a:off x="17607300" y="1441037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9" name="Rectangle 2448"/>
          <p:cNvSpPr/>
          <p:nvPr/>
        </p:nvSpPr>
        <p:spPr>
          <a:xfrm rot="433759">
            <a:off x="16208732" y="1435984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0" name="Rectangle 2449"/>
          <p:cNvSpPr/>
          <p:nvPr/>
        </p:nvSpPr>
        <p:spPr>
          <a:xfrm rot="617342">
            <a:off x="16613854" y="1426609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1" name="Rectangle 2450"/>
          <p:cNvSpPr/>
          <p:nvPr/>
        </p:nvSpPr>
        <p:spPr>
          <a:xfrm rot="473846">
            <a:off x="17674907" y="1416382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2" name="Rectangle 2451"/>
          <p:cNvSpPr/>
          <p:nvPr/>
        </p:nvSpPr>
        <p:spPr>
          <a:xfrm rot="207920">
            <a:off x="16394788" y="1437715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3" name="Rectangle 2452"/>
          <p:cNvSpPr/>
          <p:nvPr/>
        </p:nvSpPr>
        <p:spPr>
          <a:xfrm rot="433759">
            <a:off x="16384210" y="147049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4" name="Rectangle 2453"/>
          <p:cNvSpPr/>
          <p:nvPr/>
        </p:nvSpPr>
        <p:spPr>
          <a:xfrm rot="843281">
            <a:off x="16299625" y="1455506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5" name="Rectangle 2454"/>
          <p:cNvSpPr/>
          <p:nvPr/>
        </p:nvSpPr>
        <p:spPr>
          <a:xfrm rot="433759">
            <a:off x="12109427" y="1522160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6" name="Rectangle 2455"/>
          <p:cNvSpPr/>
          <p:nvPr/>
        </p:nvSpPr>
        <p:spPr>
          <a:xfrm rot="843281">
            <a:off x="12225670" y="1533860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7" name="Rectangle 2456"/>
          <p:cNvSpPr/>
          <p:nvPr/>
        </p:nvSpPr>
        <p:spPr>
          <a:xfrm rot="617342">
            <a:off x="11978196" y="1524396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8" name="Rectangle 2457"/>
          <p:cNvSpPr/>
          <p:nvPr/>
        </p:nvSpPr>
        <p:spPr>
          <a:xfrm rot="473846">
            <a:off x="9964385" y="1414880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9" name="Rectangle 2458"/>
          <p:cNvSpPr/>
          <p:nvPr/>
        </p:nvSpPr>
        <p:spPr>
          <a:xfrm rot="207920">
            <a:off x="9928026" y="1387814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0" name="Rectangle 2459"/>
          <p:cNvSpPr/>
          <p:nvPr/>
        </p:nvSpPr>
        <p:spPr>
          <a:xfrm rot="433759">
            <a:off x="10094624" y="1430533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1" name="Rectangle 2460"/>
          <p:cNvSpPr/>
          <p:nvPr/>
        </p:nvSpPr>
        <p:spPr>
          <a:xfrm rot="843281">
            <a:off x="10256137" y="1426829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2" name="Rectangle 2461"/>
          <p:cNvSpPr/>
          <p:nvPr/>
        </p:nvSpPr>
        <p:spPr>
          <a:xfrm rot="617342">
            <a:off x="10259907" y="1446603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3" name="Rectangle 2462"/>
          <p:cNvSpPr/>
          <p:nvPr/>
        </p:nvSpPr>
        <p:spPr>
          <a:xfrm rot="433759">
            <a:off x="7102466" y="1663953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4" name="Rectangle 2463"/>
          <p:cNvSpPr/>
          <p:nvPr/>
        </p:nvSpPr>
        <p:spPr>
          <a:xfrm rot="617342">
            <a:off x="8299661" y="1511976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5" name="Rectangle 2464"/>
          <p:cNvSpPr/>
          <p:nvPr/>
        </p:nvSpPr>
        <p:spPr>
          <a:xfrm rot="473846">
            <a:off x="7365851" y="1675730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6" name="Rectangle 2465"/>
          <p:cNvSpPr/>
          <p:nvPr/>
        </p:nvSpPr>
        <p:spPr>
          <a:xfrm rot="207920">
            <a:off x="8116219" y="1494865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7" name="Rectangle 2466"/>
          <p:cNvSpPr/>
          <p:nvPr/>
        </p:nvSpPr>
        <p:spPr>
          <a:xfrm rot="433759">
            <a:off x="7259561" y="1653488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8" name="Rectangle 2467"/>
          <p:cNvSpPr/>
          <p:nvPr/>
        </p:nvSpPr>
        <p:spPr>
          <a:xfrm rot="843281">
            <a:off x="8579680" y="148415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69" name="Rectangle 2468"/>
          <p:cNvSpPr/>
          <p:nvPr/>
        </p:nvSpPr>
        <p:spPr>
          <a:xfrm rot="617342">
            <a:off x="8405892" y="1492674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0" name="Rectangle 2469"/>
          <p:cNvSpPr/>
          <p:nvPr/>
        </p:nvSpPr>
        <p:spPr>
          <a:xfrm rot="433759">
            <a:off x="8955087" y="1403920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1" name="Rectangle 2470"/>
          <p:cNvSpPr/>
          <p:nvPr/>
        </p:nvSpPr>
        <p:spPr>
          <a:xfrm rot="21363853">
            <a:off x="9098525" y="14250067"/>
            <a:ext cx="85530" cy="5728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2" name="Freeform 2471"/>
          <p:cNvSpPr/>
          <p:nvPr/>
        </p:nvSpPr>
        <p:spPr>
          <a:xfrm rot="20283853" flipV="1">
            <a:off x="9118901" y="14263719"/>
            <a:ext cx="49606" cy="16529"/>
          </a:xfrm>
          <a:custGeom>
            <a:avLst/>
            <a:gdLst>
              <a:gd name="connsiteX0" fmla="*/ 0 w 119063"/>
              <a:gd name="connsiteY0" fmla="*/ 4762 h 4762"/>
              <a:gd name="connsiteX1" fmla="*/ 119063 w 119063"/>
              <a:gd name="connsiteY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063" h="4762">
                <a:moveTo>
                  <a:pt x="0" y="4762"/>
                </a:moveTo>
                <a:lnTo>
                  <a:pt x="119063" y="0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3" name="Freeform 2472"/>
          <p:cNvSpPr/>
          <p:nvPr/>
        </p:nvSpPr>
        <p:spPr>
          <a:xfrm rot="21363853">
            <a:off x="9144153" y="14252253"/>
            <a:ext cx="0" cy="52516"/>
          </a:xfrm>
          <a:custGeom>
            <a:avLst/>
            <a:gdLst>
              <a:gd name="connsiteX0" fmla="*/ 0 w 0"/>
              <a:gd name="connsiteY0" fmla="*/ 0 h 145256"/>
              <a:gd name="connsiteX1" fmla="*/ 0 w 0"/>
              <a:gd name="connsiteY1" fmla="*/ 145256 h 145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45256">
                <a:moveTo>
                  <a:pt x="0" y="0"/>
                </a:moveTo>
                <a:lnTo>
                  <a:pt x="0" y="145256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4" name="Rectangle 2473"/>
          <p:cNvSpPr/>
          <p:nvPr/>
        </p:nvSpPr>
        <p:spPr>
          <a:xfrm rot="372812">
            <a:off x="8409650" y="14438556"/>
            <a:ext cx="253170" cy="50857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5" name="Rectangle 2474"/>
          <p:cNvSpPr/>
          <p:nvPr/>
        </p:nvSpPr>
        <p:spPr>
          <a:xfrm rot="617342">
            <a:off x="8815956" y="1419168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6" name="Rectangle 2475"/>
          <p:cNvSpPr/>
          <p:nvPr/>
        </p:nvSpPr>
        <p:spPr>
          <a:xfrm rot="473846">
            <a:off x="8822510" y="1400808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7" name="Rectangle 2476"/>
          <p:cNvSpPr/>
          <p:nvPr/>
        </p:nvSpPr>
        <p:spPr>
          <a:xfrm rot="207920">
            <a:off x="7913080" y="1404087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8" name="Rectangle 2477"/>
          <p:cNvSpPr/>
          <p:nvPr/>
        </p:nvSpPr>
        <p:spPr>
          <a:xfrm>
            <a:off x="8157647" y="1420475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9" name="Rectangle 2478"/>
          <p:cNvSpPr/>
          <p:nvPr/>
        </p:nvSpPr>
        <p:spPr>
          <a:xfrm rot="843281">
            <a:off x="8279484" y="1438765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0" name="Rectangle 2479"/>
          <p:cNvSpPr/>
          <p:nvPr/>
        </p:nvSpPr>
        <p:spPr>
          <a:xfrm rot="2007803">
            <a:off x="8029269" y="1413511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1" name="Rectangle 2480"/>
          <p:cNvSpPr/>
          <p:nvPr/>
        </p:nvSpPr>
        <p:spPr>
          <a:xfrm rot="473846">
            <a:off x="7229938" y="1689649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2" name="Rectangle 2481"/>
          <p:cNvSpPr/>
          <p:nvPr/>
        </p:nvSpPr>
        <p:spPr>
          <a:xfrm rot="473846">
            <a:off x="7136422" y="1707946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3" name="Rectangle 2482"/>
          <p:cNvSpPr/>
          <p:nvPr/>
        </p:nvSpPr>
        <p:spPr>
          <a:xfrm rot="433759">
            <a:off x="4521795" y="1615035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4" name="Rectangle 2483"/>
          <p:cNvSpPr/>
          <p:nvPr/>
        </p:nvSpPr>
        <p:spPr>
          <a:xfrm rot="843281">
            <a:off x="4608434" y="1620083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5" name="Rectangle 2484"/>
          <p:cNvSpPr/>
          <p:nvPr/>
        </p:nvSpPr>
        <p:spPr>
          <a:xfrm rot="617342">
            <a:off x="4453861" y="1630424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6" name="Rectangle 2485"/>
          <p:cNvSpPr/>
          <p:nvPr/>
        </p:nvSpPr>
        <p:spPr>
          <a:xfrm rot="473846">
            <a:off x="5269597" y="1367709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7" name="Rectangle 2486"/>
          <p:cNvSpPr/>
          <p:nvPr/>
        </p:nvSpPr>
        <p:spPr>
          <a:xfrm rot="207920">
            <a:off x="5530229" y="1368677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8" name="Rectangle 2487"/>
          <p:cNvSpPr/>
          <p:nvPr/>
        </p:nvSpPr>
        <p:spPr>
          <a:xfrm rot="433759">
            <a:off x="5241921" y="1383997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9" name="Rectangle 2488"/>
          <p:cNvSpPr/>
          <p:nvPr/>
        </p:nvSpPr>
        <p:spPr>
          <a:xfrm rot="843281">
            <a:off x="5406390" y="134960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0" name="Rectangle 2489"/>
          <p:cNvSpPr/>
          <p:nvPr/>
        </p:nvSpPr>
        <p:spPr>
          <a:xfrm rot="617342">
            <a:off x="5331138" y="1356631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1" name="Freeform 2490"/>
          <p:cNvSpPr/>
          <p:nvPr/>
        </p:nvSpPr>
        <p:spPr>
          <a:xfrm>
            <a:off x="5367542" y="13540063"/>
            <a:ext cx="502920" cy="838200"/>
          </a:xfrm>
          <a:custGeom>
            <a:avLst/>
            <a:gdLst>
              <a:gd name="connsiteX0" fmla="*/ 502920 w 502920"/>
              <a:gd name="connsiteY0" fmla="*/ 175260 h 838200"/>
              <a:gd name="connsiteX1" fmla="*/ 160020 w 502920"/>
              <a:gd name="connsiteY1" fmla="*/ 0 h 838200"/>
              <a:gd name="connsiteX2" fmla="*/ 0 w 502920"/>
              <a:gd name="connsiteY2" fmla="*/ 365760 h 838200"/>
              <a:gd name="connsiteX3" fmla="*/ 502920 w 502920"/>
              <a:gd name="connsiteY3" fmla="*/ 838200 h 838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2920" h="838200">
                <a:moveTo>
                  <a:pt x="502920" y="175260"/>
                </a:moveTo>
                <a:lnTo>
                  <a:pt x="160020" y="0"/>
                </a:lnTo>
                <a:lnTo>
                  <a:pt x="0" y="365760"/>
                </a:lnTo>
                <a:lnTo>
                  <a:pt x="502920" y="838200"/>
                </a:lnTo>
              </a:path>
            </a:pathLst>
          </a:custGeom>
          <a:noFill/>
          <a:ln w="76200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2" name="Rectangle 2491"/>
          <p:cNvSpPr/>
          <p:nvPr/>
        </p:nvSpPr>
        <p:spPr>
          <a:xfrm rot="20168873">
            <a:off x="8347410" y="1465195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3" name="Freeform 2492"/>
          <p:cNvSpPr/>
          <p:nvPr/>
        </p:nvSpPr>
        <p:spPr>
          <a:xfrm rot="20283853" flipV="1">
            <a:off x="8480832" y="13881538"/>
            <a:ext cx="104523" cy="34827"/>
          </a:xfrm>
          <a:custGeom>
            <a:avLst/>
            <a:gdLst>
              <a:gd name="connsiteX0" fmla="*/ 0 w 119063"/>
              <a:gd name="connsiteY0" fmla="*/ 4762 h 4762"/>
              <a:gd name="connsiteX1" fmla="*/ 119063 w 119063"/>
              <a:gd name="connsiteY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063" h="4762">
                <a:moveTo>
                  <a:pt x="0" y="4762"/>
                </a:moveTo>
                <a:lnTo>
                  <a:pt x="119063" y="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4" name="Freeform 2493"/>
          <p:cNvSpPr/>
          <p:nvPr/>
        </p:nvSpPr>
        <p:spPr>
          <a:xfrm rot="21363853">
            <a:off x="8534040" y="13857379"/>
            <a:ext cx="0" cy="110652"/>
          </a:xfrm>
          <a:custGeom>
            <a:avLst/>
            <a:gdLst>
              <a:gd name="connsiteX0" fmla="*/ 0 w 0"/>
              <a:gd name="connsiteY0" fmla="*/ 0 h 145256"/>
              <a:gd name="connsiteX1" fmla="*/ 0 w 0"/>
              <a:gd name="connsiteY1" fmla="*/ 145256 h 145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45256">
                <a:moveTo>
                  <a:pt x="0" y="0"/>
                </a:moveTo>
                <a:lnTo>
                  <a:pt x="0" y="145256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5" name="Rectangle 2494"/>
          <p:cNvSpPr/>
          <p:nvPr/>
        </p:nvSpPr>
        <p:spPr>
          <a:xfrm rot="3879437">
            <a:off x="7590720" y="135949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6" name="Rectangle 2495"/>
          <p:cNvSpPr/>
          <p:nvPr/>
        </p:nvSpPr>
        <p:spPr>
          <a:xfrm rot="2406141">
            <a:off x="7973991" y="1432713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7" name="Rectangle 2496"/>
          <p:cNvSpPr/>
          <p:nvPr/>
        </p:nvSpPr>
        <p:spPr>
          <a:xfrm rot="3796292">
            <a:off x="7342754" y="1359492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8" name="Rectangle 2497"/>
          <p:cNvSpPr/>
          <p:nvPr/>
        </p:nvSpPr>
        <p:spPr>
          <a:xfrm rot="3724014">
            <a:off x="7625216" y="1406754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99" name="Rectangle 2498"/>
          <p:cNvSpPr/>
          <p:nvPr/>
        </p:nvSpPr>
        <p:spPr>
          <a:xfrm rot="3600297">
            <a:off x="7751525" y="1431723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0" name="Rectangle 2499"/>
          <p:cNvSpPr/>
          <p:nvPr/>
        </p:nvSpPr>
        <p:spPr>
          <a:xfrm rot="3690904">
            <a:off x="7561931" y="139756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1" name="Rectangle 2500"/>
          <p:cNvSpPr/>
          <p:nvPr/>
        </p:nvSpPr>
        <p:spPr>
          <a:xfrm rot="3669439">
            <a:off x="7440336" y="1379107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2" name="Rectangle 2501"/>
          <p:cNvSpPr/>
          <p:nvPr/>
        </p:nvSpPr>
        <p:spPr>
          <a:xfrm>
            <a:off x="8375543" y="13807295"/>
            <a:ext cx="332795" cy="211971"/>
          </a:xfrm>
          <a:prstGeom prst="rect">
            <a:avLst/>
          </a:prstGeom>
          <a:noFill/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3" name="Rectangle 2502"/>
          <p:cNvSpPr/>
          <p:nvPr/>
        </p:nvSpPr>
        <p:spPr>
          <a:xfrm rot="395763">
            <a:off x="8278642" y="14218190"/>
            <a:ext cx="246531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4" name="Rectangle 2503"/>
          <p:cNvSpPr/>
          <p:nvPr/>
        </p:nvSpPr>
        <p:spPr>
          <a:xfrm rot="473846">
            <a:off x="8604797" y="1414590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5" name="Rectangle 2504"/>
          <p:cNvSpPr/>
          <p:nvPr/>
        </p:nvSpPr>
        <p:spPr>
          <a:xfrm rot="20573818">
            <a:off x="8636901" y="1456632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6" name="Rectangle 2505"/>
          <p:cNvSpPr/>
          <p:nvPr/>
        </p:nvSpPr>
        <p:spPr>
          <a:xfrm rot="20902805">
            <a:off x="8794430" y="14449104"/>
            <a:ext cx="209801" cy="5605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7" name="Rectangle 2506"/>
          <p:cNvSpPr/>
          <p:nvPr/>
        </p:nvSpPr>
        <p:spPr>
          <a:xfrm rot="617342">
            <a:off x="8931021" y="1478613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8" name="Rectangle 2507"/>
          <p:cNvSpPr/>
          <p:nvPr/>
        </p:nvSpPr>
        <p:spPr>
          <a:xfrm rot="473846">
            <a:off x="9159183" y="1453052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9" name="Rectangle 2508"/>
          <p:cNvSpPr/>
          <p:nvPr/>
        </p:nvSpPr>
        <p:spPr>
          <a:xfrm>
            <a:off x="8522051" y="1462624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0" name="Rectangle 2509"/>
          <p:cNvSpPr/>
          <p:nvPr/>
        </p:nvSpPr>
        <p:spPr>
          <a:xfrm rot="843281">
            <a:off x="9382320" y="1461908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1" name="Rectangle 2510"/>
          <p:cNvSpPr/>
          <p:nvPr/>
        </p:nvSpPr>
        <p:spPr>
          <a:xfrm rot="395763">
            <a:off x="8816079" y="14956566"/>
            <a:ext cx="246531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2" name="Rectangle 2511"/>
          <p:cNvSpPr/>
          <p:nvPr/>
        </p:nvSpPr>
        <p:spPr>
          <a:xfrm rot="473846">
            <a:off x="8993395" y="1469022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3" name="Rectangle 2512"/>
          <p:cNvSpPr/>
          <p:nvPr/>
        </p:nvSpPr>
        <p:spPr>
          <a:xfrm rot="473846">
            <a:off x="9047888" y="1480339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4" name="Rectangle 2513"/>
          <p:cNvSpPr/>
          <p:nvPr/>
        </p:nvSpPr>
        <p:spPr>
          <a:xfrm rot="473846">
            <a:off x="9181891" y="1480406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5" name="Rectangle 2514"/>
          <p:cNvSpPr/>
          <p:nvPr/>
        </p:nvSpPr>
        <p:spPr>
          <a:xfrm rot="843281">
            <a:off x="9723359" y="1453133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6" name="Rectangle 2515"/>
          <p:cNvSpPr/>
          <p:nvPr/>
        </p:nvSpPr>
        <p:spPr>
          <a:xfrm rot="843281">
            <a:off x="9556901" y="1430149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7" name="Rectangle 2516"/>
          <p:cNvSpPr/>
          <p:nvPr/>
        </p:nvSpPr>
        <p:spPr>
          <a:xfrm rot="843281">
            <a:off x="9583844" y="1495949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8" name="Rectangle 2517"/>
          <p:cNvSpPr/>
          <p:nvPr/>
        </p:nvSpPr>
        <p:spPr>
          <a:xfrm rot="4360893">
            <a:off x="9730333" y="1513022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9" name="Rectangle 2518"/>
          <p:cNvSpPr/>
          <p:nvPr/>
        </p:nvSpPr>
        <p:spPr>
          <a:xfrm rot="843281">
            <a:off x="9477443" y="1451070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0" name="Rectangle 2519"/>
          <p:cNvSpPr/>
          <p:nvPr/>
        </p:nvSpPr>
        <p:spPr>
          <a:xfrm rot="843281">
            <a:off x="9968810" y="1505360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1" name="Rectangle 2520"/>
          <p:cNvSpPr/>
          <p:nvPr/>
        </p:nvSpPr>
        <p:spPr>
          <a:xfrm rot="2239644">
            <a:off x="8078031" y="14525219"/>
            <a:ext cx="209801" cy="56058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2" name="Rectangle 2521"/>
          <p:cNvSpPr/>
          <p:nvPr/>
        </p:nvSpPr>
        <p:spPr>
          <a:xfrm rot="617342">
            <a:off x="8148520" y="154011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3" name="Rectangle 2522"/>
          <p:cNvSpPr/>
          <p:nvPr/>
        </p:nvSpPr>
        <p:spPr>
          <a:xfrm rot="843281">
            <a:off x="8732080" y="149939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4" name="Rectangle 2523"/>
          <p:cNvSpPr/>
          <p:nvPr/>
        </p:nvSpPr>
        <p:spPr>
          <a:xfrm rot="617342">
            <a:off x="8332646" y="1501849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5" name="Rectangle 2524"/>
          <p:cNvSpPr/>
          <p:nvPr/>
        </p:nvSpPr>
        <p:spPr>
          <a:xfrm rot="617342">
            <a:off x="8036399" y="1510061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6" name="Rectangle 2525"/>
          <p:cNvSpPr/>
          <p:nvPr/>
        </p:nvSpPr>
        <p:spPr>
          <a:xfrm rot="843281">
            <a:off x="8884480" y="1514634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7" name="Rectangle 2526"/>
          <p:cNvSpPr/>
          <p:nvPr/>
        </p:nvSpPr>
        <p:spPr>
          <a:xfrm rot="617342">
            <a:off x="8197427" y="1527394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8" name="Rectangle 2527"/>
          <p:cNvSpPr/>
          <p:nvPr/>
        </p:nvSpPr>
        <p:spPr>
          <a:xfrm rot="433759">
            <a:off x="9103056" y="14036474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9" name="Rectangle 2528"/>
          <p:cNvSpPr/>
          <p:nvPr/>
        </p:nvSpPr>
        <p:spPr>
          <a:xfrm rot="433759">
            <a:off x="9129723" y="1434110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0" name="Freeform 2529"/>
          <p:cNvSpPr/>
          <p:nvPr/>
        </p:nvSpPr>
        <p:spPr>
          <a:xfrm>
            <a:off x="7793102" y="14049455"/>
            <a:ext cx="1958340" cy="716280"/>
          </a:xfrm>
          <a:custGeom>
            <a:avLst/>
            <a:gdLst>
              <a:gd name="connsiteX0" fmla="*/ 0 w 1958340"/>
              <a:gd name="connsiteY0" fmla="*/ 76200 h 716280"/>
              <a:gd name="connsiteX1" fmla="*/ 335280 w 1958340"/>
              <a:gd name="connsiteY1" fmla="*/ 266700 h 716280"/>
              <a:gd name="connsiteX2" fmla="*/ 937260 w 1958340"/>
              <a:gd name="connsiteY2" fmla="*/ 327660 h 716280"/>
              <a:gd name="connsiteX3" fmla="*/ 982980 w 1958340"/>
              <a:gd name="connsiteY3" fmla="*/ 83820 h 716280"/>
              <a:gd name="connsiteX4" fmla="*/ 1424940 w 1958340"/>
              <a:gd name="connsiteY4" fmla="*/ 137160 h 716280"/>
              <a:gd name="connsiteX5" fmla="*/ 1699260 w 1958340"/>
              <a:gd name="connsiteY5" fmla="*/ 0 h 716280"/>
              <a:gd name="connsiteX6" fmla="*/ 1958340 w 1958340"/>
              <a:gd name="connsiteY6" fmla="*/ 335280 h 716280"/>
              <a:gd name="connsiteX7" fmla="*/ 1699260 w 1958340"/>
              <a:gd name="connsiteY7" fmla="*/ 716280 h 716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8340" h="716280">
                <a:moveTo>
                  <a:pt x="0" y="76200"/>
                </a:moveTo>
                <a:lnTo>
                  <a:pt x="335280" y="266700"/>
                </a:lnTo>
                <a:lnTo>
                  <a:pt x="937260" y="327660"/>
                </a:lnTo>
                <a:lnTo>
                  <a:pt x="982980" y="83820"/>
                </a:lnTo>
                <a:lnTo>
                  <a:pt x="1424940" y="137160"/>
                </a:lnTo>
                <a:lnTo>
                  <a:pt x="1699260" y="0"/>
                </a:lnTo>
                <a:lnTo>
                  <a:pt x="1958340" y="335280"/>
                </a:lnTo>
                <a:lnTo>
                  <a:pt x="1699260" y="716280"/>
                </a:lnTo>
              </a:path>
            </a:pathLst>
          </a:custGeom>
          <a:noFill/>
          <a:ln w="254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1" name="Freeform 2530"/>
          <p:cNvSpPr/>
          <p:nvPr/>
        </p:nvSpPr>
        <p:spPr>
          <a:xfrm>
            <a:off x="8740031" y="14341424"/>
            <a:ext cx="60960" cy="327660"/>
          </a:xfrm>
          <a:custGeom>
            <a:avLst/>
            <a:gdLst>
              <a:gd name="connsiteX0" fmla="*/ 60960 w 60960"/>
              <a:gd name="connsiteY0" fmla="*/ 327660 h 327660"/>
              <a:gd name="connsiteX1" fmla="*/ 0 w 60960"/>
              <a:gd name="connsiteY1" fmla="*/ 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327660">
                <a:moveTo>
                  <a:pt x="60960" y="327660"/>
                </a:moveTo>
                <a:lnTo>
                  <a:pt x="0" y="0"/>
                </a:lnTo>
              </a:path>
            </a:pathLst>
          </a:custGeom>
          <a:noFill/>
          <a:ln w="254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2" name="Freeform 2531"/>
          <p:cNvSpPr/>
          <p:nvPr/>
        </p:nvSpPr>
        <p:spPr>
          <a:xfrm>
            <a:off x="8793371" y="14440484"/>
            <a:ext cx="533400" cy="220980"/>
          </a:xfrm>
          <a:custGeom>
            <a:avLst/>
            <a:gdLst>
              <a:gd name="connsiteX0" fmla="*/ 0 w 533400"/>
              <a:gd name="connsiteY0" fmla="*/ 137160 h 220980"/>
              <a:gd name="connsiteX1" fmla="*/ 342900 w 533400"/>
              <a:gd name="connsiteY1" fmla="*/ 38100 h 220980"/>
              <a:gd name="connsiteX2" fmla="*/ 525780 w 533400"/>
              <a:gd name="connsiteY2" fmla="*/ 0 h 220980"/>
              <a:gd name="connsiteX3" fmla="*/ 533400 w 533400"/>
              <a:gd name="connsiteY3" fmla="*/ 220980 h 220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3400" h="220980">
                <a:moveTo>
                  <a:pt x="0" y="137160"/>
                </a:moveTo>
                <a:lnTo>
                  <a:pt x="342900" y="38100"/>
                </a:lnTo>
                <a:lnTo>
                  <a:pt x="525780" y="0"/>
                </a:lnTo>
                <a:lnTo>
                  <a:pt x="533400" y="220980"/>
                </a:lnTo>
              </a:path>
            </a:pathLst>
          </a:custGeom>
          <a:noFill/>
          <a:ln w="254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3" name="Freeform 2532"/>
          <p:cNvSpPr/>
          <p:nvPr/>
        </p:nvSpPr>
        <p:spPr>
          <a:xfrm>
            <a:off x="9021971" y="14150924"/>
            <a:ext cx="53340" cy="419100"/>
          </a:xfrm>
          <a:custGeom>
            <a:avLst/>
            <a:gdLst>
              <a:gd name="connsiteX0" fmla="*/ 53340 w 53340"/>
              <a:gd name="connsiteY0" fmla="*/ 419100 h 419100"/>
              <a:gd name="connsiteX1" fmla="*/ 0 w 53340"/>
              <a:gd name="connsiteY1" fmla="*/ 0 h 419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419100">
                <a:moveTo>
                  <a:pt x="53340" y="419100"/>
                </a:moveTo>
                <a:lnTo>
                  <a:pt x="0" y="0"/>
                </a:lnTo>
              </a:path>
            </a:pathLst>
          </a:custGeom>
          <a:noFill/>
          <a:ln w="254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4" name="Freeform 2533"/>
          <p:cNvSpPr/>
          <p:nvPr/>
        </p:nvSpPr>
        <p:spPr>
          <a:xfrm>
            <a:off x="9303911" y="14364284"/>
            <a:ext cx="457200" cy="53340"/>
          </a:xfrm>
          <a:custGeom>
            <a:avLst/>
            <a:gdLst>
              <a:gd name="connsiteX0" fmla="*/ 0 w 457200"/>
              <a:gd name="connsiteY0" fmla="*/ 53340 h 53340"/>
              <a:gd name="connsiteX1" fmla="*/ 274320 w 457200"/>
              <a:gd name="connsiteY1" fmla="*/ 53340 h 53340"/>
              <a:gd name="connsiteX2" fmla="*/ 457200 w 457200"/>
              <a:gd name="connsiteY2" fmla="*/ 0 h 53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200" h="53340">
                <a:moveTo>
                  <a:pt x="0" y="53340"/>
                </a:moveTo>
                <a:lnTo>
                  <a:pt x="274320" y="53340"/>
                </a:lnTo>
                <a:lnTo>
                  <a:pt x="457200" y="0"/>
                </a:lnTo>
              </a:path>
            </a:pathLst>
          </a:custGeom>
          <a:noFill/>
          <a:ln w="254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5" name="Freeform 2534"/>
          <p:cNvSpPr/>
          <p:nvPr/>
        </p:nvSpPr>
        <p:spPr>
          <a:xfrm>
            <a:off x="9387731" y="14143304"/>
            <a:ext cx="213360" cy="274320"/>
          </a:xfrm>
          <a:custGeom>
            <a:avLst/>
            <a:gdLst>
              <a:gd name="connsiteX0" fmla="*/ 0 w 213360"/>
              <a:gd name="connsiteY0" fmla="*/ 274320 h 274320"/>
              <a:gd name="connsiteX1" fmla="*/ 213360 w 21336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3360" h="274320">
                <a:moveTo>
                  <a:pt x="0" y="274320"/>
                </a:moveTo>
                <a:lnTo>
                  <a:pt x="213360" y="0"/>
                </a:lnTo>
              </a:path>
            </a:pathLst>
          </a:custGeom>
          <a:noFill/>
          <a:ln w="254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6" name="Rectangle 2535"/>
          <p:cNvSpPr/>
          <p:nvPr/>
        </p:nvSpPr>
        <p:spPr>
          <a:xfrm rot="433759">
            <a:off x="9297934" y="1429935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7" name="Rectangle 2536"/>
          <p:cNvSpPr/>
          <p:nvPr/>
        </p:nvSpPr>
        <p:spPr>
          <a:xfrm rot="433759">
            <a:off x="9236025" y="14001511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8" name="Rectangle 2537"/>
          <p:cNvSpPr/>
          <p:nvPr/>
        </p:nvSpPr>
        <p:spPr>
          <a:xfrm rot="433759">
            <a:off x="9609816" y="1470663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9" name="Rectangle 2538"/>
          <p:cNvSpPr/>
          <p:nvPr/>
        </p:nvSpPr>
        <p:spPr>
          <a:xfrm rot="433759">
            <a:off x="9697974" y="14619950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0" name="Rectangle 2539"/>
          <p:cNvSpPr/>
          <p:nvPr/>
        </p:nvSpPr>
        <p:spPr>
          <a:xfrm rot="433759">
            <a:off x="9367380" y="1394727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1" name="Rectangle 2540"/>
          <p:cNvSpPr/>
          <p:nvPr/>
        </p:nvSpPr>
        <p:spPr>
          <a:xfrm rot="433759">
            <a:off x="9411812" y="14153688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2" name="Rectangle 2541"/>
          <p:cNvSpPr/>
          <p:nvPr/>
        </p:nvSpPr>
        <p:spPr>
          <a:xfrm rot="843281">
            <a:off x="9355287" y="14984383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3" name="Rectangle 2542"/>
          <p:cNvSpPr/>
          <p:nvPr/>
        </p:nvSpPr>
        <p:spPr>
          <a:xfrm rot="4360893">
            <a:off x="9501776" y="15155116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4" name="Rectangle 2543"/>
          <p:cNvSpPr/>
          <p:nvPr/>
        </p:nvSpPr>
        <p:spPr>
          <a:xfrm rot="843281">
            <a:off x="9440313" y="15053609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5" name="Rectangle 2544"/>
          <p:cNvSpPr/>
          <p:nvPr/>
        </p:nvSpPr>
        <p:spPr>
          <a:xfrm rot="4360893">
            <a:off x="9587867" y="15278062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6" name="Freeform 2545"/>
          <p:cNvSpPr/>
          <p:nvPr/>
        </p:nvSpPr>
        <p:spPr>
          <a:xfrm>
            <a:off x="9484501" y="14836748"/>
            <a:ext cx="449580" cy="464820"/>
          </a:xfrm>
          <a:custGeom>
            <a:avLst/>
            <a:gdLst>
              <a:gd name="connsiteX0" fmla="*/ 22860 w 449580"/>
              <a:gd name="connsiteY0" fmla="*/ 0 h 464820"/>
              <a:gd name="connsiteX1" fmla="*/ 0 w 449580"/>
              <a:gd name="connsiteY1" fmla="*/ 91440 h 464820"/>
              <a:gd name="connsiteX2" fmla="*/ 297180 w 449580"/>
              <a:gd name="connsiteY2" fmla="*/ 464820 h 464820"/>
              <a:gd name="connsiteX3" fmla="*/ 396240 w 449580"/>
              <a:gd name="connsiteY3" fmla="*/ 426720 h 464820"/>
              <a:gd name="connsiteX4" fmla="*/ 449580 w 449580"/>
              <a:gd name="connsiteY4" fmla="*/ 14478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9580" h="464820">
                <a:moveTo>
                  <a:pt x="22860" y="0"/>
                </a:moveTo>
                <a:lnTo>
                  <a:pt x="0" y="91440"/>
                </a:lnTo>
                <a:lnTo>
                  <a:pt x="297180" y="464820"/>
                </a:lnTo>
                <a:lnTo>
                  <a:pt x="396240" y="426720"/>
                </a:lnTo>
                <a:lnTo>
                  <a:pt x="449580" y="14478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7" name="Freeform 2546"/>
          <p:cNvSpPr/>
          <p:nvPr/>
        </p:nvSpPr>
        <p:spPr>
          <a:xfrm>
            <a:off x="9484501" y="14836748"/>
            <a:ext cx="449580" cy="464820"/>
          </a:xfrm>
          <a:custGeom>
            <a:avLst/>
            <a:gdLst>
              <a:gd name="connsiteX0" fmla="*/ 22860 w 449580"/>
              <a:gd name="connsiteY0" fmla="*/ 0 h 464820"/>
              <a:gd name="connsiteX1" fmla="*/ 0 w 449580"/>
              <a:gd name="connsiteY1" fmla="*/ 91440 h 464820"/>
              <a:gd name="connsiteX2" fmla="*/ 297180 w 449580"/>
              <a:gd name="connsiteY2" fmla="*/ 464820 h 464820"/>
              <a:gd name="connsiteX3" fmla="*/ 396240 w 449580"/>
              <a:gd name="connsiteY3" fmla="*/ 426720 h 464820"/>
              <a:gd name="connsiteX4" fmla="*/ 449580 w 449580"/>
              <a:gd name="connsiteY4" fmla="*/ 14478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9580" h="464820">
                <a:moveTo>
                  <a:pt x="22860" y="0"/>
                </a:moveTo>
                <a:lnTo>
                  <a:pt x="0" y="91440"/>
                </a:lnTo>
                <a:lnTo>
                  <a:pt x="297180" y="464820"/>
                </a:lnTo>
                <a:lnTo>
                  <a:pt x="396240" y="426720"/>
                </a:lnTo>
                <a:lnTo>
                  <a:pt x="449580" y="144780"/>
                </a:lnTo>
              </a:path>
            </a:pathLst>
          </a:custGeom>
          <a:noFill/>
          <a:ln w="254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8" name="Freeform 2547"/>
          <p:cNvSpPr/>
          <p:nvPr/>
        </p:nvSpPr>
        <p:spPr>
          <a:xfrm>
            <a:off x="6431055" y="10762988"/>
            <a:ext cx="15240" cy="251460"/>
          </a:xfrm>
          <a:custGeom>
            <a:avLst/>
            <a:gdLst>
              <a:gd name="connsiteX0" fmla="*/ 15240 w 15240"/>
              <a:gd name="connsiteY0" fmla="*/ 251460 h 251460"/>
              <a:gd name="connsiteX1" fmla="*/ 0 w 15240"/>
              <a:gd name="connsiteY1" fmla="*/ 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251460">
                <a:moveTo>
                  <a:pt x="15240" y="251460"/>
                </a:moveTo>
                <a:lnTo>
                  <a:pt x="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9" name="Freeform 2548"/>
          <p:cNvSpPr/>
          <p:nvPr/>
        </p:nvSpPr>
        <p:spPr>
          <a:xfrm rot="3150086">
            <a:off x="6185298" y="11226502"/>
            <a:ext cx="250316" cy="70278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0" name="Freeform 2549"/>
          <p:cNvSpPr/>
          <p:nvPr/>
        </p:nvSpPr>
        <p:spPr>
          <a:xfrm rot="4346285" flipV="1">
            <a:off x="6047455" y="11295662"/>
            <a:ext cx="250316" cy="70278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1" name="Rectangle 2550"/>
          <p:cNvSpPr/>
          <p:nvPr/>
        </p:nvSpPr>
        <p:spPr>
          <a:xfrm rot="21363853">
            <a:off x="17703989" y="8516243"/>
            <a:ext cx="85530" cy="57282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2" name="Freeform 2551"/>
          <p:cNvSpPr/>
          <p:nvPr/>
        </p:nvSpPr>
        <p:spPr>
          <a:xfrm rot="20283853" flipV="1">
            <a:off x="17724365" y="8529895"/>
            <a:ext cx="49606" cy="16529"/>
          </a:xfrm>
          <a:custGeom>
            <a:avLst/>
            <a:gdLst>
              <a:gd name="connsiteX0" fmla="*/ 0 w 119063"/>
              <a:gd name="connsiteY0" fmla="*/ 4762 h 4762"/>
              <a:gd name="connsiteX1" fmla="*/ 119063 w 119063"/>
              <a:gd name="connsiteY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063" h="4762">
                <a:moveTo>
                  <a:pt x="0" y="4762"/>
                </a:moveTo>
                <a:lnTo>
                  <a:pt x="119063" y="0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3" name="Freeform 2552"/>
          <p:cNvSpPr/>
          <p:nvPr/>
        </p:nvSpPr>
        <p:spPr>
          <a:xfrm rot="21363853">
            <a:off x="17749617" y="8518429"/>
            <a:ext cx="0" cy="52516"/>
          </a:xfrm>
          <a:custGeom>
            <a:avLst/>
            <a:gdLst>
              <a:gd name="connsiteX0" fmla="*/ 0 w 0"/>
              <a:gd name="connsiteY0" fmla="*/ 0 h 145256"/>
              <a:gd name="connsiteX1" fmla="*/ 0 w 0"/>
              <a:gd name="connsiteY1" fmla="*/ 145256 h 145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45256">
                <a:moveTo>
                  <a:pt x="0" y="0"/>
                </a:moveTo>
                <a:lnTo>
                  <a:pt x="0" y="145256"/>
                </a:lnTo>
              </a:path>
            </a:pathLst>
          </a:custGeom>
          <a:noFill/>
          <a:ln w="190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4" name="TextBox 2553"/>
          <p:cNvSpPr txBox="1"/>
          <p:nvPr/>
        </p:nvSpPr>
        <p:spPr>
          <a:xfrm>
            <a:off x="17305042" y="7147755"/>
            <a:ext cx="148642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Le Port</a:t>
            </a:r>
          </a:p>
        </p:txBody>
      </p:sp>
      <p:sp>
        <p:nvSpPr>
          <p:cNvPr id="2555" name="TextBox 2554"/>
          <p:cNvSpPr txBox="1"/>
          <p:nvPr/>
        </p:nvSpPr>
        <p:spPr>
          <a:xfrm>
            <a:off x="7930814" y="13202344"/>
            <a:ext cx="181485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CARENTAN</a:t>
            </a:r>
          </a:p>
        </p:txBody>
      </p:sp>
      <p:sp>
        <p:nvSpPr>
          <p:cNvPr id="2556" name="TextBox 2555"/>
          <p:cNvSpPr txBox="1"/>
          <p:nvPr/>
        </p:nvSpPr>
        <p:spPr>
          <a:xfrm rot="20937708">
            <a:off x="7492831" y="9232818"/>
            <a:ext cx="220931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The Lock</a:t>
            </a:r>
          </a:p>
        </p:txBody>
      </p:sp>
      <p:sp>
        <p:nvSpPr>
          <p:cNvPr id="2557" name="Freeform 2556"/>
          <p:cNvSpPr/>
          <p:nvPr/>
        </p:nvSpPr>
        <p:spPr>
          <a:xfrm>
            <a:off x="8976100" y="552820"/>
            <a:ext cx="5138725" cy="806274"/>
          </a:xfrm>
          <a:custGeom>
            <a:avLst/>
            <a:gdLst>
              <a:gd name="connsiteX0" fmla="*/ 0 w 5104435"/>
              <a:gd name="connsiteY0" fmla="*/ 798654 h 798654"/>
              <a:gd name="connsiteX1" fmla="*/ 208344 w 5104435"/>
              <a:gd name="connsiteY1" fmla="*/ 798654 h 798654"/>
              <a:gd name="connsiteX2" fmla="*/ 474562 w 5104435"/>
              <a:gd name="connsiteY2" fmla="*/ 416689 h 798654"/>
              <a:gd name="connsiteX3" fmla="*/ 1018572 w 5104435"/>
              <a:gd name="connsiteY3" fmla="*/ 451413 h 798654"/>
              <a:gd name="connsiteX4" fmla="*/ 1250065 w 5104435"/>
              <a:gd name="connsiteY4" fmla="*/ 254643 h 798654"/>
              <a:gd name="connsiteX5" fmla="*/ 2291787 w 5104435"/>
              <a:gd name="connsiteY5" fmla="*/ 115747 h 798654"/>
              <a:gd name="connsiteX6" fmla="*/ 2558005 w 5104435"/>
              <a:gd name="connsiteY6" fmla="*/ 254643 h 798654"/>
              <a:gd name="connsiteX7" fmla="*/ 3055716 w 5104435"/>
              <a:gd name="connsiteY7" fmla="*/ 196770 h 798654"/>
              <a:gd name="connsiteX8" fmla="*/ 3321934 w 5104435"/>
              <a:gd name="connsiteY8" fmla="*/ 347241 h 798654"/>
              <a:gd name="connsiteX9" fmla="*/ 3518703 w 5104435"/>
              <a:gd name="connsiteY9" fmla="*/ 451413 h 798654"/>
              <a:gd name="connsiteX10" fmla="*/ 4653022 w 5104435"/>
              <a:gd name="connsiteY10" fmla="*/ 555585 h 798654"/>
              <a:gd name="connsiteX11" fmla="*/ 4953964 w 5104435"/>
              <a:gd name="connsiteY11" fmla="*/ 462988 h 798654"/>
              <a:gd name="connsiteX12" fmla="*/ 5104435 w 5104435"/>
              <a:gd name="connsiteY12" fmla="*/ 0 h 798654"/>
              <a:gd name="connsiteX0" fmla="*/ 0 w 5138725"/>
              <a:gd name="connsiteY0" fmla="*/ 806274 h 806274"/>
              <a:gd name="connsiteX1" fmla="*/ 242634 w 5138725"/>
              <a:gd name="connsiteY1" fmla="*/ 798654 h 806274"/>
              <a:gd name="connsiteX2" fmla="*/ 508852 w 5138725"/>
              <a:gd name="connsiteY2" fmla="*/ 416689 h 806274"/>
              <a:gd name="connsiteX3" fmla="*/ 1052862 w 5138725"/>
              <a:gd name="connsiteY3" fmla="*/ 451413 h 806274"/>
              <a:gd name="connsiteX4" fmla="*/ 1284355 w 5138725"/>
              <a:gd name="connsiteY4" fmla="*/ 254643 h 806274"/>
              <a:gd name="connsiteX5" fmla="*/ 2326077 w 5138725"/>
              <a:gd name="connsiteY5" fmla="*/ 115747 h 806274"/>
              <a:gd name="connsiteX6" fmla="*/ 2592295 w 5138725"/>
              <a:gd name="connsiteY6" fmla="*/ 254643 h 806274"/>
              <a:gd name="connsiteX7" fmla="*/ 3090006 w 5138725"/>
              <a:gd name="connsiteY7" fmla="*/ 196770 h 806274"/>
              <a:gd name="connsiteX8" fmla="*/ 3356224 w 5138725"/>
              <a:gd name="connsiteY8" fmla="*/ 347241 h 806274"/>
              <a:gd name="connsiteX9" fmla="*/ 3552993 w 5138725"/>
              <a:gd name="connsiteY9" fmla="*/ 451413 h 806274"/>
              <a:gd name="connsiteX10" fmla="*/ 4687312 w 5138725"/>
              <a:gd name="connsiteY10" fmla="*/ 555585 h 806274"/>
              <a:gd name="connsiteX11" fmla="*/ 4988254 w 5138725"/>
              <a:gd name="connsiteY11" fmla="*/ 462988 h 806274"/>
              <a:gd name="connsiteX12" fmla="*/ 5138725 w 5138725"/>
              <a:gd name="connsiteY12" fmla="*/ 0 h 806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138725" h="806274">
                <a:moveTo>
                  <a:pt x="0" y="806274"/>
                </a:moveTo>
                <a:lnTo>
                  <a:pt x="242634" y="798654"/>
                </a:lnTo>
                <a:lnTo>
                  <a:pt x="508852" y="416689"/>
                </a:lnTo>
                <a:lnTo>
                  <a:pt x="1052862" y="451413"/>
                </a:lnTo>
                <a:lnTo>
                  <a:pt x="1284355" y="254643"/>
                </a:lnTo>
                <a:lnTo>
                  <a:pt x="2326077" y="115747"/>
                </a:lnTo>
                <a:lnTo>
                  <a:pt x="2592295" y="254643"/>
                </a:lnTo>
                <a:lnTo>
                  <a:pt x="3090006" y="196770"/>
                </a:lnTo>
                <a:lnTo>
                  <a:pt x="3356224" y="347241"/>
                </a:lnTo>
                <a:lnTo>
                  <a:pt x="3552993" y="451413"/>
                </a:lnTo>
                <a:lnTo>
                  <a:pt x="4687312" y="555585"/>
                </a:lnTo>
                <a:lnTo>
                  <a:pt x="4988254" y="462988"/>
                </a:lnTo>
                <a:lnTo>
                  <a:pt x="5138725" y="0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8" name="Freeform 2557"/>
          <p:cNvSpPr/>
          <p:nvPr/>
        </p:nvSpPr>
        <p:spPr>
          <a:xfrm>
            <a:off x="8976100" y="552820"/>
            <a:ext cx="5138725" cy="806274"/>
          </a:xfrm>
          <a:custGeom>
            <a:avLst/>
            <a:gdLst>
              <a:gd name="connsiteX0" fmla="*/ 0 w 5104435"/>
              <a:gd name="connsiteY0" fmla="*/ 798654 h 798654"/>
              <a:gd name="connsiteX1" fmla="*/ 208344 w 5104435"/>
              <a:gd name="connsiteY1" fmla="*/ 798654 h 798654"/>
              <a:gd name="connsiteX2" fmla="*/ 474562 w 5104435"/>
              <a:gd name="connsiteY2" fmla="*/ 416689 h 798654"/>
              <a:gd name="connsiteX3" fmla="*/ 1018572 w 5104435"/>
              <a:gd name="connsiteY3" fmla="*/ 451413 h 798654"/>
              <a:gd name="connsiteX4" fmla="*/ 1250065 w 5104435"/>
              <a:gd name="connsiteY4" fmla="*/ 254643 h 798654"/>
              <a:gd name="connsiteX5" fmla="*/ 2291787 w 5104435"/>
              <a:gd name="connsiteY5" fmla="*/ 115747 h 798654"/>
              <a:gd name="connsiteX6" fmla="*/ 2558005 w 5104435"/>
              <a:gd name="connsiteY6" fmla="*/ 254643 h 798654"/>
              <a:gd name="connsiteX7" fmla="*/ 3055716 w 5104435"/>
              <a:gd name="connsiteY7" fmla="*/ 196770 h 798654"/>
              <a:gd name="connsiteX8" fmla="*/ 3321934 w 5104435"/>
              <a:gd name="connsiteY8" fmla="*/ 347241 h 798654"/>
              <a:gd name="connsiteX9" fmla="*/ 3518703 w 5104435"/>
              <a:gd name="connsiteY9" fmla="*/ 451413 h 798654"/>
              <a:gd name="connsiteX10" fmla="*/ 4653022 w 5104435"/>
              <a:gd name="connsiteY10" fmla="*/ 555585 h 798654"/>
              <a:gd name="connsiteX11" fmla="*/ 4953964 w 5104435"/>
              <a:gd name="connsiteY11" fmla="*/ 462988 h 798654"/>
              <a:gd name="connsiteX12" fmla="*/ 5104435 w 5104435"/>
              <a:gd name="connsiteY12" fmla="*/ 0 h 798654"/>
              <a:gd name="connsiteX0" fmla="*/ 0 w 5138725"/>
              <a:gd name="connsiteY0" fmla="*/ 806274 h 806274"/>
              <a:gd name="connsiteX1" fmla="*/ 242634 w 5138725"/>
              <a:gd name="connsiteY1" fmla="*/ 798654 h 806274"/>
              <a:gd name="connsiteX2" fmla="*/ 508852 w 5138725"/>
              <a:gd name="connsiteY2" fmla="*/ 416689 h 806274"/>
              <a:gd name="connsiteX3" fmla="*/ 1052862 w 5138725"/>
              <a:gd name="connsiteY3" fmla="*/ 451413 h 806274"/>
              <a:gd name="connsiteX4" fmla="*/ 1284355 w 5138725"/>
              <a:gd name="connsiteY4" fmla="*/ 254643 h 806274"/>
              <a:gd name="connsiteX5" fmla="*/ 2326077 w 5138725"/>
              <a:gd name="connsiteY5" fmla="*/ 115747 h 806274"/>
              <a:gd name="connsiteX6" fmla="*/ 2592295 w 5138725"/>
              <a:gd name="connsiteY6" fmla="*/ 254643 h 806274"/>
              <a:gd name="connsiteX7" fmla="*/ 3090006 w 5138725"/>
              <a:gd name="connsiteY7" fmla="*/ 196770 h 806274"/>
              <a:gd name="connsiteX8" fmla="*/ 3356224 w 5138725"/>
              <a:gd name="connsiteY8" fmla="*/ 347241 h 806274"/>
              <a:gd name="connsiteX9" fmla="*/ 3552993 w 5138725"/>
              <a:gd name="connsiteY9" fmla="*/ 451413 h 806274"/>
              <a:gd name="connsiteX10" fmla="*/ 4687312 w 5138725"/>
              <a:gd name="connsiteY10" fmla="*/ 555585 h 806274"/>
              <a:gd name="connsiteX11" fmla="*/ 4988254 w 5138725"/>
              <a:gd name="connsiteY11" fmla="*/ 462988 h 806274"/>
              <a:gd name="connsiteX12" fmla="*/ 5138725 w 5138725"/>
              <a:gd name="connsiteY12" fmla="*/ 0 h 806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138725" h="806274">
                <a:moveTo>
                  <a:pt x="0" y="806274"/>
                </a:moveTo>
                <a:lnTo>
                  <a:pt x="242634" y="798654"/>
                </a:lnTo>
                <a:lnTo>
                  <a:pt x="508852" y="416689"/>
                </a:lnTo>
                <a:lnTo>
                  <a:pt x="1052862" y="451413"/>
                </a:lnTo>
                <a:lnTo>
                  <a:pt x="1284355" y="254643"/>
                </a:lnTo>
                <a:lnTo>
                  <a:pt x="2326077" y="115747"/>
                </a:lnTo>
                <a:lnTo>
                  <a:pt x="2592295" y="254643"/>
                </a:lnTo>
                <a:lnTo>
                  <a:pt x="3090006" y="196770"/>
                </a:lnTo>
                <a:lnTo>
                  <a:pt x="3356224" y="347241"/>
                </a:lnTo>
                <a:lnTo>
                  <a:pt x="3552993" y="451413"/>
                </a:lnTo>
                <a:lnTo>
                  <a:pt x="4687312" y="555585"/>
                </a:lnTo>
                <a:lnTo>
                  <a:pt x="4988254" y="462988"/>
                </a:lnTo>
                <a:lnTo>
                  <a:pt x="5138725" y="0"/>
                </a:lnTo>
              </a:path>
            </a:pathLst>
          </a:custGeom>
          <a:noFill/>
          <a:ln w="381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9" name="TextBox 2558"/>
          <p:cNvSpPr txBox="1"/>
          <p:nvPr/>
        </p:nvSpPr>
        <p:spPr>
          <a:xfrm>
            <a:off x="7318365" y="5434998"/>
            <a:ext cx="221486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Les </a:t>
            </a:r>
            <a:r>
              <a:rPr lang="en-US" sz="2800" b="1" i="1" dirty="0" err="1"/>
              <a:t>Droueries</a:t>
            </a:r>
            <a:endParaRPr lang="en-US" sz="2800" b="1" i="1" dirty="0"/>
          </a:p>
        </p:txBody>
      </p:sp>
      <p:sp>
        <p:nvSpPr>
          <p:cNvPr id="2560" name="Freeform 2559"/>
          <p:cNvSpPr/>
          <p:nvPr/>
        </p:nvSpPr>
        <p:spPr>
          <a:xfrm rot="3175122">
            <a:off x="1935072" y="8779580"/>
            <a:ext cx="309902" cy="83156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1" name="Freeform 2560"/>
          <p:cNvSpPr/>
          <p:nvPr/>
        </p:nvSpPr>
        <p:spPr>
          <a:xfrm rot="4371321" flipV="1">
            <a:off x="1770418" y="8858954"/>
            <a:ext cx="309902" cy="83156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562" name="Straight Connector 2561"/>
          <p:cNvCxnSpPr/>
          <p:nvPr/>
        </p:nvCxnSpPr>
        <p:spPr>
          <a:xfrm>
            <a:off x="1926952" y="8697693"/>
            <a:ext cx="180377" cy="367866"/>
          </a:xfrm>
          <a:prstGeom prst="line">
            <a:avLst/>
          </a:prstGeom>
          <a:ln w="762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63" name="TextBox 2562"/>
          <p:cNvSpPr txBox="1"/>
          <p:nvPr/>
        </p:nvSpPr>
        <p:spPr>
          <a:xfrm>
            <a:off x="2631876" y="13349731"/>
            <a:ext cx="2553774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Pommenouque</a:t>
            </a:r>
            <a:endParaRPr lang="en-US" sz="2800" b="1" i="1" dirty="0"/>
          </a:p>
        </p:txBody>
      </p:sp>
      <p:sp>
        <p:nvSpPr>
          <p:cNvPr id="2564" name="Freeform 2563"/>
          <p:cNvSpPr/>
          <p:nvPr/>
        </p:nvSpPr>
        <p:spPr>
          <a:xfrm rot="3756794">
            <a:off x="1280300" y="8388600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565" name="Group 2564"/>
          <p:cNvGrpSpPr/>
          <p:nvPr/>
        </p:nvGrpSpPr>
        <p:grpSpPr>
          <a:xfrm rot="3756794">
            <a:off x="1435340" y="8375318"/>
            <a:ext cx="754130" cy="129540"/>
            <a:chOff x="13693140" y="14461557"/>
            <a:chExt cx="1264919" cy="129540"/>
          </a:xfrm>
        </p:grpSpPr>
        <p:sp>
          <p:nvSpPr>
            <p:cNvPr id="2566" name="Freeform 2565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67" name="Freeform 2566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68" name="Freeform 2567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69" name="Freeform 2568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70" name="Freeform 2569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571" name="Freeform 2570"/>
          <p:cNvSpPr/>
          <p:nvPr/>
        </p:nvSpPr>
        <p:spPr>
          <a:xfrm rot="3756794">
            <a:off x="1673816" y="9143620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572" name="Group 2571"/>
          <p:cNvGrpSpPr/>
          <p:nvPr/>
        </p:nvGrpSpPr>
        <p:grpSpPr>
          <a:xfrm rot="3756794">
            <a:off x="1828856" y="9130338"/>
            <a:ext cx="754130" cy="129540"/>
            <a:chOff x="13693140" y="14461557"/>
            <a:chExt cx="1264919" cy="129540"/>
          </a:xfrm>
        </p:grpSpPr>
        <p:sp>
          <p:nvSpPr>
            <p:cNvPr id="2573" name="Freeform 2572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74" name="Freeform 2573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75" name="Freeform 2574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76" name="Freeform 2575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77" name="Freeform 2576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grpSp>
        <p:nvGrpSpPr>
          <p:cNvPr id="2578" name="Group 2577"/>
          <p:cNvGrpSpPr/>
          <p:nvPr/>
        </p:nvGrpSpPr>
        <p:grpSpPr>
          <a:xfrm rot="21446062">
            <a:off x="2620366" y="9525119"/>
            <a:ext cx="129540" cy="1018758"/>
            <a:chOff x="2597719" y="9512360"/>
            <a:chExt cx="129540" cy="1018758"/>
          </a:xfrm>
        </p:grpSpPr>
        <p:sp>
          <p:nvSpPr>
            <p:cNvPr id="2579" name="Freeform 2578"/>
            <p:cNvSpPr/>
            <p:nvPr/>
          </p:nvSpPr>
          <p:spPr>
            <a:xfrm rot="3614223">
              <a:off x="2128585" y="10014119"/>
              <a:ext cx="1018758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580" name="Group 2579"/>
            <p:cNvGrpSpPr/>
            <p:nvPr/>
          </p:nvGrpSpPr>
          <p:grpSpPr>
            <a:xfrm rot="3745143">
              <a:off x="2285424" y="9999857"/>
              <a:ext cx="754130" cy="129540"/>
              <a:chOff x="13693140" y="14461557"/>
              <a:chExt cx="1264919" cy="129540"/>
            </a:xfrm>
          </p:grpSpPr>
          <p:sp>
            <p:nvSpPr>
              <p:cNvPr id="2581" name="Freeform 258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582" name="Freeform 258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583" name="Freeform 258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584" name="Freeform 258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585" name="Freeform 258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2586" name="Freeform 2585"/>
          <p:cNvSpPr/>
          <p:nvPr/>
        </p:nvSpPr>
        <p:spPr>
          <a:xfrm rot="2699545">
            <a:off x="3457345" y="11754632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587" name="Group 2586"/>
          <p:cNvGrpSpPr/>
          <p:nvPr/>
        </p:nvGrpSpPr>
        <p:grpSpPr>
          <a:xfrm rot="2699545">
            <a:off x="3624598" y="11732412"/>
            <a:ext cx="754130" cy="129540"/>
            <a:chOff x="13693140" y="14461557"/>
            <a:chExt cx="1264919" cy="129540"/>
          </a:xfrm>
        </p:grpSpPr>
        <p:sp>
          <p:nvSpPr>
            <p:cNvPr id="2588" name="Freeform 2587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89" name="Freeform 2588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90" name="Freeform 2589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91" name="Freeform 2590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592" name="Freeform 2591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grpSp>
        <p:nvGrpSpPr>
          <p:cNvPr id="2593" name="Group 2592"/>
          <p:cNvGrpSpPr/>
          <p:nvPr/>
        </p:nvGrpSpPr>
        <p:grpSpPr>
          <a:xfrm>
            <a:off x="3205434" y="10316649"/>
            <a:ext cx="129540" cy="1220064"/>
            <a:chOff x="3260675" y="10488162"/>
            <a:chExt cx="129540" cy="1018758"/>
          </a:xfrm>
        </p:grpSpPr>
        <p:sp>
          <p:nvSpPr>
            <p:cNvPr id="2594" name="Freeform 2593"/>
            <p:cNvSpPr/>
            <p:nvPr/>
          </p:nvSpPr>
          <p:spPr>
            <a:xfrm rot="3128374">
              <a:off x="2809345" y="10989921"/>
              <a:ext cx="1018758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2595" name="Group 2594"/>
            <p:cNvGrpSpPr/>
            <p:nvPr/>
          </p:nvGrpSpPr>
          <p:grpSpPr>
            <a:xfrm rot="3195777">
              <a:off x="2948380" y="10952844"/>
              <a:ext cx="754130" cy="129540"/>
              <a:chOff x="13693140" y="14461557"/>
              <a:chExt cx="1264919" cy="129540"/>
            </a:xfrm>
          </p:grpSpPr>
          <p:sp>
            <p:nvSpPr>
              <p:cNvPr id="2596" name="Freeform 259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597" name="Freeform 259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598" name="Freeform 259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599" name="Freeform 259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2600" name="Freeform 259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2601" name="Freeform 2600"/>
          <p:cNvSpPr/>
          <p:nvPr/>
        </p:nvSpPr>
        <p:spPr>
          <a:xfrm rot="2699545">
            <a:off x="4136859" y="12458481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02" name="Group 2601"/>
          <p:cNvGrpSpPr/>
          <p:nvPr/>
        </p:nvGrpSpPr>
        <p:grpSpPr>
          <a:xfrm rot="2699545">
            <a:off x="4304112" y="12436261"/>
            <a:ext cx="754130" cy="129540"/>
            <a:chOff x="13693140" y="14461557"/>
            <a:chExt cx="1264919" cy="129540"/>
          </a:xfrm>
        </p:grpSpPr>
        <p:sp>
          <p:nvSpPr>
            <p:cNvPr id="2603" name="Freeform 2602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04" name="Freeform 2603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05" name="Freeform 2604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06" name="Freeform 2605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07" name="Freeform 2606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08" name="Freeform 2607"/>
          <p:cNvSpPr/>
          <p:nvPr/>
        </p:nvSpPr>
        <p:spPr>
          <a:xfrm rot="1693151">
            <a:off x="6451222" y="14216928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09" name="Group 2608"/>
          <p:cNvGrpSpPr/>
          <p:nvPr/>
        </p:nvGrpSpPr>
        <p:grpSpPr>
          <a:xfrm rot="1693151">
            <a:off x="6627069" y="14183139"/>
            <a:ext cx="754130" cy="129540"/>
            <a:chOff x="13693140" y="14461557"/>
            <a:chExt cx="1264919" cy="129540"/>
          </a:xfrm>
        </p:grpSpPr>
        <p:sp>
          <p:nvSpPr>
            <p:cNvPr id="2610" name="Freeform 2609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11" name="Freeform 2610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12" name="Freeform 2611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13" name="Freeform 2612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14" name="Freeform 2613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15" name="Freeform 2614"/>
          <p:cNvSpPr/>
          <p:nvPr/>
        </p:nvSpPr>
        <p:spPr>
          <a:xfrm rot="2699545">
            <a:off x="4807841" y="13148688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16" name="Group 2615"/>
          <p:cNvGrpSpPr/>
          <p:nvPr/>
        </p:nvGrpSpPr>
        <p:grpSpPr>
          <a:xfrm rot="2699545">
            <a:off x="4975094" y="13126468"/>
            <a:ext cx="754130" cy="129540"/>
            <a:chOff x="13693140" y="14461557"/>
            <a:chExt cx="1264919" cy="129540"/>
          </a:xfrm>
        </p:grpSpPr>
        <p:sp>
          <p:nvSpPr>
            <p:cNvPr id="2617" name="Freeform 2616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18" name="Freeform 2617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19" name="Freeform 2618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20" name="Freeform 2619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21" name="Freeform 2620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22" name="Freeform 2621"/>
          <p:cNvSpPr/>
          <p:nvPr/>
        </p:nvSpPr>
        <p:spPr>
          <a:xfrm rot="1625808">
            <a:off x="5582773" y="13730950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23" name="Group 2622"/>
          <p:cNvGrpSpPr/>
          <p:nvPr/>
        </p:nvGrpSpPr>
        <p:grpSpPr>
          <a:xfrm rot="1625808">
            <a:off x="5759069" y="13696304"/>
            <a:ext cx="754130" cy="129540"/>
            <a:chOff x="13693140" y="14461557"/>
            <a:chExt cx="1264919" cy="129540"/>
          </a:xfrm>
        </p:grpSpPr>
        <p:sp>
          <p:nvSpPr>
            <p:cNvPr id="2624" name="Freeform 2623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25" name="Freeform 2624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26" name="Freeform 2625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27" name="Freeform 2626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29" name="Freeform 2628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37" name="Freeform 2636"/>
          <p:cNvSpPr/>
          <p:nvPr/>
        </p:nvSpPr>
        <p:spPr>
          <a:xfrm rot="21336991">
            <a:off x="1510737" y="14636917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38" name="Group 2637"/>
          <p:cNvGrpSpPr/>
          <p:nvPr/>
        </p:nvGrpSpPr>
        <p:grpSpPr>
          <a:xfrm rot="21336991">
            <a:off x="1692311" y="14575991"/>
            <a:ext cx="754130" cy="129540"/>
            <a:chOff x="13693140" y="14461557"/>
            <a:chExt cx="1264919" cy="129540"/>
          </a:xfrm>
        </p:grpSpPr>
        <p:sp>
          <p:nvSpPr>
            <p:cNvPr id="2640" name="Freeform 2639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41" name="Freeform 2640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42" name="Freeform 2641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43" name="Freeform 2642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44" name="Freeform 2643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56" name="Freeform 2655"/>
          <p:cNvSpPr/>
          <p:nvPr/>
        </p:nvSpPr>
        <p:spPr>
          <a:xfrm rot="21336991">
            <a:off x="3524752" y="14492195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57" name="Group 2656"/>
          <p:cNvGrpSpPr/>
          <p:nvPr/>
        </p:nvGrpSpPr>
        <p:grpSpPr>
          <a:xfrm rot="21336991">
            <a:off x="3706326" y="14431269"/>
            <a:ext cx="754130" cy="129540"/>
            <a:chOff x="13693140" y="14461557"/>
            <a:chExt cx="1264919" cy="129540"/>
          </a:xfrm>
        </p:grpSpPr>
        <p:sp>
          <p:nvSpPr>
            <p:cNvPr id="2658" name="Freeform 2657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59" name="Freeform 2658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60" name="Freeform 2659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61" name="Freeform 2660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62" name="Freeform 2661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63" name="Freeform 2662"/>
          <p:cNvSpPr/>
          <p:nvPr/>
        </p:nvSpPr>
        <p:spPr>
          <a:xfrm rot="21336991">
            <a:off x="4516064" y="14430348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64" name="Group 2663"/>
          <p:cNvGrpSpPr/>
          <p:nvPr/>
        </p:nvGrpSpPr>
        <p:grpSpPr>
          <a:xfrm rot="21336991">
            <a:off x="4697638" y="14369422"/>
            <a:ext cx="754130" cy="129540"/>
            <a:chOff x="13693140" y="14461557"/>
            <a:chExt cx="1264919" cy="129540"/>
          </a:xfrm>
        </p:grpSpPr>
        <p:sp>
          <p:nvSpPr>
            <p:cNvPr id="2665" name="Freeform 2664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66" name="Freeform 2665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67" name="Freeform 2666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68" name="Freeform 2667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69" name="Freeform 2668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70" name="Freeform 2669"/>
          <p:cNvSpPr/>
          <p:nvPr/>
        </p:nvSpPr>
        <p:spPr>
          <a:xfrm>
            <a:off x="5533915" y="14399308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71" name="Group 2670"/>
          <p:cNvGrpSpPr/>
          <p:nvPr/>
        </p:nvGrpSpPr>
        <p:grpSpPr>
          <a:xfrm>
            <a:off x="5715634" y="14342158"/>
            <a:ext cx="754130" cy="129540"/>
            <a:chOff x="13693140" y="14461557"/>
            <a:chExt cx="1264919" cy="129540"/>
          </a:xfrm>
        </p:grpSpPr>
        <p:sp>
          <p:nvSpPr>
            <p:cNvPr id="2672" name="Freeform 2671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73" name="Freeform 2672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74" name="Freeform 2673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75" name="Freeform 2674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76" name="Freeform 2675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77" name="Freeform 2676"/>
          <p:cNvSpPr/>
          <p:nvPr/>
        </p:nvSpPr>
        <p:spPr>
          <a:xfrm rot="588503">
            <a:off x="6543937" y="14504089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78" name="Group 2677"/>
          <p:cNvGrpSpPr/>
          <p:nvPr/>
        </p:nvGrpSpPr>
        <p:grpSpPr>
          <a:xfrm rot="588503">
            <a:off x="6724934" y="14455355"/>
            <a:ext cx="754130" cy="129540"/>
            <a:chOff x="13693140" y="14461557"/>
            <a:chExt cx="1264919" cy="129540"/>
          </a:xfrm>
        </p:grpSpPr>
        <p:sp>
          <p:nvSpPr>
            <p:cNvPr id="2679" name="Freeform 2678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80" name="Freeform 2679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81" name="Freeform 2680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82" name="Freeform 2681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83" name="Freeform 2682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84" name="Freeform 2683"/>
          <p:cNvSpPr/>
          <p:nvPr/>
        </p:nvSpPr>
        <p:spPr>
          <a:xfrm rot="21336991">
            <a:off x="2519961" y="14572791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85" name="Group 2684"/>
          <p:cNvGrpSpPr/>
          <p:nvPr/>
        </p:nvGrpSpPr>
        <p:grpSpPr>
          <a:xfrm rot="21336991">
            <a:off x="2701535" y="14511865"/>
            <a:ext cx="754130" cy="129540"/>
            <a:chOff x="13693140" y="14461557"/>
            <a:chExt cx="1264919" cy="129540"/>
          </a:xfrm>
        </p:grpSpPr>
        <p:sp>
          <p:nvSpPr>
            <p:cNvPr id="2686" name="Freeform 2685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87" name="Freeform 2686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88" name="Freeform 2687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89" name="Freeform 2688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90" name="Freeform 2689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91" name="Freeform 2690"/>
          <p:cNvSpPr/>
          <p:nvPr/>
        </p:nvSpPr>
        <p:spPr>
          <a:xfrm rot="930960">
            <a:off x="9197133" y="15302889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92" name="Group 2691"/>
          <p:cNvGrpSpPr/>
          <p:nvPr/>
        </p:nvGrpSpPr>
        <p:grpSpPr>
          <a:xfrm rot="930960">
            <a:off x="9377051" y="15258955"/>
            <a:ext cx="754130" cy="129540"/>
            <a:chOff x="13693140" y="14461557"/>
            <a:chExt cx="1264919" cy="129540"/>
          </a:xfrm>
        </p:grpSpPr>
        <p:sp>
          <p:nvSpPr>
            <p:cNvPr id="2693" name="Freeform 2692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94" name="Freeform 2693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95" name="Freeform 2694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96" name="Freeform 2695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697" name="Freeform 2696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698" name="Freeform 2697"/>
          <p:cNvSpPr/>
          <p:nvPr/>
        </p:nvSpPr>
        <p:spPr>
          <a:xfrm rot="1405273">
            <a:off x="7286434" y="14645722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699" name="Group 2698"/>
          <p:cNvGrpSpPr/>
          <p:nvPr/>
        </p:nvGrpSpPr>
        <p:grpSpPr>
          <a:xfrm rot="1405273">
            <a:off x="7464082" y="14608210"/>
            <a:ext cx="754130" cy="129540"/>
            <a:chOff x="13693140" y="14461557"/>
            <a:chExt cx="1264919" cy="129540"/>
          </a:xfrm>
        </p:grpSpPr>
        <p:sp>
          <p:nvSpPr>
            <p:cNvPr id="2700" name="Freeform 2699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01" name="Freeform 2700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02" name="Freeform 2701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03" name="Freeform 2702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04" name="Freeform 2703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705" name="Freeform 2704"/>
          <p:cNvSpPr/>
          <p:nvPr/>
        </p:nvSpPr>
        <p:spPr>
          <a:xfrm rot="954575">
            <a:off x="8219752" y="15004362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706" name="Group 2705"/>
          <p:cNvGrpSpPr/>
          <p:nvPr/>
        </p:nvGrpSpPr>
        <p:grpSpPr>
          <a:xfrm rot="954575">
            <a:off x="8399578" y="14960755"/>
            <a:ext cx="754130" cy="129540"/>
            <a:chOff x="13693140" y="14461557"/>
            <a:chExt cx="1264919" cy="129540"/>
          </a:xfrm>
        </p:grpSpPr>
        <p:sp>
          <p:nvSpPr>
            <p:cNvPr id="2707" name="Freeform 2706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08" name="Freeform 2707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09" name="Freeform 2708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10" name="Freeform 2709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11" name="Freeform 2710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712" name="Freeform 2711"/>
          <p:cNvSpPr/>
          <p:nvPr/>
        </p:nvSpPr>
        <p:spPr>
          <a:xfrm rot="622904">
            <a:off x="10286866" y="15408145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13" name="Freeform 2712"/>
          <p:cNvSpPr/>
          <p:nvPr/>
        </p:nvSpPr>
        <p:spPr>
          <a:xfrm rot="1819103" flipV="1">
            <a:off x="10212091" y="15590622"/>
            <a:ext cx="350520" cy="89535"/>
          </a:xfrm>
          <a:custGeom>
            <a:avLst/>
            <a:gdLst>
              <a:gd name="connsiteX0" fmla="*/ 0 w 419100"/>
              <a:gd name="connsiteY0" fmla="*/ 0 h 182880"/>
              <a:gd name="connsiteX1" fmla="*/ 60960 w 419100"/>
              <a:gd name="connsiteY1" fmla="*/ 10668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82880"/>
              <a:gd name="connsiteX1" fmla="*/ 59055 w 419100"/>
              <a:gd name="connsiteY1" fmla="*/ 118110 h 182880"/>
              <a:gd name="connsiteX2" fmla="*/ 388620 w 419100"/>
              <a:gd name="connsiteY2" fmla="*/ 182880 h 182880"/>
              <a:gd name="connsiteX3" fmla="*/ 419100 w 419100"/>
              <a:gd name="connsiteY3" fmla="*/ 99060 h 182880"/>
              <a:gd name="connsiteX0" fmla="*/ 0 w 419100"/>
              <a:gd name="connsiteY0" fmla="*/ 0 h 163830"/>
              <a:gd name="connsiteX1" fmla="*/ 59055 w 419100"/>
              <a:gd name="connsiteY1" fmla="*/ 118110 h 163830"/>
              <a:gd name="connsiteX2" fmla="*/ 354330 w 419100"/>
              <a:gd name="connsiteY2" fmla="*/ 163830 h 163830"/>
              <a:gd name="connsiteX3" fmla="*/ 419100 w 419100"/>
              <a:gd name="connsiteY3" fmla="*/ 99060 h 163830"/>
              <a:gd name="connsiteX0" fmla="*/ 0 w 388620"/>
              <a:gd name="connsiteY0" fmla="*/ 0 h 163830"/>
              <a:gd name="connsiteX1" fmla="*/ 59055 w 388620"/>
              <a:gd name="connsiteY1" fmla="*/ 118110 h 163830"/>
              <a:gd name="connsiteX2" fmla="*/ 354330 w 388620"/>
              <a:gd name="connsiteY2" fmla="*/ 163830 h 163830"/>
              <a:gd name="connsiteX3" fmla="*/ 388620 w 388620"/>
              <a:gd name="connsiteY3" fmla="*/ 127635 h 163830"/>
              <a:gd name="connsiteX0" fmla="*/ 0 w 350520"/>
              <a:gd name="connsiteY0" fmla="*/ 0 h 89535"/>
              <a:gd name="connsiteX1" fmla="*/ 20955 w 350520"/>
              <a:gd name="connsiteY1" fmla="*/ 43815 h 89535"/>
              <a:gd name="connsiteX2" fmla="*/ 316230 w 350520"/>
              <a:gd name="connsiteY2" fmla="*/ 89535 h 89535"/>
              <a:gd name="connsiteX3" fmla="*/ 350520 w 350520"/>
              <a:gd name="connsiteY3" fmla="*/ 53340 h 895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0520" h="89535">
                <a:moveTo>
                  <a:pt x="0" y="0"/>
                </a:moveTo>
                <a:lnTo>
                  <a:pt x="20955" y="43815"/>
                </a:lnTo>
                <a:lnTo>
                  <a:pt x="316230" y="89535"/>
                </a:lnTo>
                <a:lnTo>
                  <a:pt x="350520" y="53340"/>
                </a:lnTo>
              </a:path>
            </a:pathLst>
          </a:custGeom>
          <a:noFill/>
          <a:ln w="571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14" name="Freeform 2713"/>
          <p:cNvSpPr/>
          <p:nvPr/>
        </p:nvSpPr>
        <p:spPr>
          <a:xfrm>
            <a:off x="10257683" y="15468456"/>
            <a:ext cx="331470" cy="129540"/>
          </a:xfrm>
          <a:custGeom>
            <a:avLst/>
            <a:gdLst>
              <a:gd name="connsiteX0" fmla="*/ 0 w 331470"/>
              <a:gd name="connsiteY0" fmla="*/ 0 h 129540"/>
              <a:gd name="connsiteX1" fmla="*/ 331470 w 331470"/>
              <a:gd name="connsiteY1" fmla="*/ 12954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31470" h="129540">
                <a:moveTo>
                  <a:pt x="0" y="0"/>
                </a:moveTo>
                <a:lnTo>
                  <a:pt x="331470" y="129540"/>
                </a:lnTo>
              </a:path>
            </a:pathLst>
          </a:custGeom>
          <a:noFill/>
          <a:ln w="889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15" name="Freeform 2714"/>
          <p:cNvSpPr/>
          <p:nvPr/>
        </p:nvSpPr>
        <p:spPr>
          <a:xfrm rot="1359161">
            <a:off x="10135386" y="15638120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716" name="Group 2715"/>
          <p:cNvGrpSpPr/>
          <p:nvPr/>
        </p:nvGrpSpPr>
        <p:grpSpPr>
          <a:xfrm rot="1359161">
            <a:off x="10313294" y="15599998"/>
            <a:ext cx="754130" cy="129540"/>
            <a:chOff x="13693140" y="14461557"/>
            <a:chExt cx="1264919" cy="129540"/>
          </a:xfrm>
        </p:grpSpPr>
        <p:sp>
          <p:nvSpPr>
            <p:cNvPr id="2717" name="Freeform 2716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18" name="Freeform 2717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19" name="Freeform 2718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20" name="Freeform 2719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21" name="Freeform 2720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722" name="Freeform 2721"/>
          <p:cNvSpPr/>
          <p:nvPr/>
        </p:nvSpPr>
        <p:spPr>
          <a:xfrm rot="1674005">
            <a:off x="12117705" y="16645189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723" name="Group 2722"/>
          <p:cNvGrpSpPr/>
          <p:nvPr/>
        </p:nvGrpSpPr>
        <p:grpSpPr>
          <a:xfrm rot="1674005">
            <a:off x="12293681" y="16611157"/>
            <a:ext cx="754130" cy="129540"/>
            <a:chOff x="13693140" y="14461557"/>
            <a:chExt cx="1264919" cy="129540"/>
          </a:xfrm>
        </p:grpSpPr>
        <p:sp>
          <p:nvSpPr>
            <p:cNvPr id="2724" name="Freeform 2723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25" name="Freeform 2724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26" name="Freeform 2725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27" name="Freeform 2726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28" name="Freeform 2727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729" name="Freeform 2728"/>
          <p:cNvSpPr/>
          <p:nvPr/>
        </p:nvSpPr>
        <p:spPr>
          <a:xfrm rot="1422642">
            <a:off x="13920881" y="17508857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730" name="Group 2729"/>
          <p:cNvGrpSpPr/>
          <p:nvPr/>
        </p:nvGrpSpPr>
        <p:grpSpPr>
          <a:xfrm rot="1422642">
            <a:off x="14098429" y="17471574"/>
            <a:ext cx="754130" cy="129540"/>
            <a:chOff x="13693140" y="14461557"/>
            <a:chExt cx="1264919" cy="129540"/>
          </a:xfrm>
        </p:grpSpPr>
        <p:sp>
          <p:nvSpPr>
            <p:cNvPr id="2731" name="Freeform 2730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32" name="Freeform 2731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33" name="Freeform 2732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34" name="Freeform 2733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35" name="Freeform 2734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736" name="Freeform 2735"/>
          <p:cNvSpPr/>
          <p:nvPr/>
        </p:nvSpPr>
        <p:spPr>
          <a:xfrm rot="1453208">
            <a:off x="13020053" y="17096678"/>
            <a:ext cx="1018758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737" name="Group 2736"/>
          <p:cNvGrpSpPr/>
          <p:nvPr/>
        </p:nvGrpSpPr>
        <p:grpSpPr>
          <a:xfrm rot="1453208">
            <a:off x="13197423" y="17059796"/>
            <a:ext cx="754130" cy="129540"/>
            <a:chOff x="13693140" y="14461557"/>
            <a:chExt cx="1264919" cy="129540"/>
          </a:xfrm>
        </p:grpSpPr>
        <p:sp>
          <p:nvSpPr>
            <p:cNvPr id="2738" name="Freeform 2737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39" name="Freeform 2738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40" name="Freeform 2739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41" name="Freeform 2740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42" name="Freeform 2741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743" name="Freeform 2742"/>
          <p:cNvSpPr/>
          <p:nvPr/>
        </p:nvSpPr>
        <p:spPr>
          <a:xfrm rot="1422642">
            <a:off x="14836126" y="17896866"/>
            <a:ext cx="869371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744" name="Group 2743"/>
          <p:cNvGrpSpPr/>
          <p:nvPr/>
        </p:nvGrpSpPr>
        <p:grpSpPr>
          <a:xfrm rot="1422642">
            <a:off x="14987639" y="17856669"/>
            <a:ext cx="643547" cy="129540"/>
            <a:chOff x="13693140" y="14461557"/>
            <a:chExt cx="1264919" cy="129540"/>
          </a:xfrm>
        </p:grpSpPr>
        <p:sp>
          <p:nvSpPr>
            <p:cNvPr id="2745" name="Freeform 2744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46" name="Freeform 2745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47" name="Freeform 2746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48" name="Freeform 2747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49" name="Freeform 2748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750" name="Freeform 2749"/>
          <p:cNvSpPr/>
          <p:nvPr/>
        </p:nvSpPr>
        <p:spPr>
          <a:xfrm rot="1586179">
            <a:off x="11005664" y="16116239"/>
            <a:ext cx="1256844" cy="1524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08785" h="15240">
                <a:moveTo>
                  <a:pt x="0" y="0"/>
                </a:moveTo>
                <a:lnTo>
                  <a:pt x="1708785" y="1524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2751" name="Group 2750"/>
          <p:cNvGrpSpPr/>
          <p:nvPr/>
        </p:nvGrpSpPr>
        <p:grpSpPr>
          <a:xfrm rot="1586179">
            <a:off x="11223477" y="16086225"/>
            <a:ext cx="930372" cy="129540"/>
            <a:chOff x="13693140" y="14461557"/>
            <a:chExt cx="1264919" cy="129540"/>
          </a:xfrm>
        </p:grpSpPr>
        <p:sp>
          <p:nvSpPr>
            <p:cNvPr id="2752" name="Freeform 2751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53" name="Freeform 2752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54" name="Freeform 2753"/>
            <p:cNvSpPr/>
            <p:nvPr/>
          </p:nvSpPr>
          <p:spPr>
            <a:xfrm>
              <a:off x="143027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55" name="Freeform 2754"/>
            <p:cNvSpPr/>
            <p:nvPr/>
          </p:nvSpPr>
          <p:spPr>
            <a:xfrm>
              <a:off x="146075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2756" name="Freeform 2755"/>
            <p:cNvSpPr/>
            <p:nvPr/>
          </p:nvSpPr>
          <p:spPr>
            <a:xfrm>
              <a:off x="149123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2757" name="Freeform 2756"/>
          <p:cNvSpPr/>
          <p:nvPr/>
        </p:nvSpPr>
        <p:spPr>
          <a:xfrm>
            <a:off x="16580864" y="8136917"/>
            <a:ext cx="3342167" cy="2630081"/>
          </a:xfrm>
          <a:custGeom>
            <a:avLst/>
            <a:gdLst>
              <a:gd name="connsiteX0" fmla="*/ 1266339 w 3342167"/>
              <a:gd name="connsiteY0" fmla="*/ 84919 h 2630081"/>
              <a:gd name="connsiteX1" fmla="*/ 877719 w 3342167"/>
              <a:gd name="connsiteY1" fmla="*/ 1099 h 2630081"/>
              <a:gd name="connsiteX2" fmla="*/ 412899 w 3342167"/>
              <a:gd name="connsiteY2" fmla="*/ 92539 h 2630081"/>
              <a:gd name="connsiteX3" fmla="*/ 1419 w 3342167"/>
              <a:gd name="connsiteY3" fmla="*/ 679279 h 2630081"/>
              <a:gd name="connsiteX4" fmla="*/ 557679 w 3342167"/>
              <a:gd name="connsiteY4" fmla="*/ 1144099 h 2630081"/>
              <a:gd name="connsiteX5" fmla="*/ 1472079 w 3342167"/>
              <a:gd name="connsiteY5" fmla="*/ 1570819 h 2630081"/>
              <a:gd name="connsiteX6" fmla="*/ 1891179 w 3342167"/>
              <a:gd name="connsiteY6" fmla="*/ 1852759 h 2630081"/>
              <a:gd name="connsiteX7" fmla="*/ 2066439 w 3342167"/>
              <a:gd name="connsiteY7" fmla="*/ 2447119 h 2630081"/>
              <a:gd name="connsiteX8" fmla="*/ 2531259 w 3342167"/>
              <a:gd name="connsiteY8" fmla="*/ 2629999 h 2630081"/>
              <a:gd name="connsiteX9" fmla="*/ 3057039 w 3342167"/>
              <a:gd name="connsiteY9" fmla="*/ 2431879 h 2630081"/>
              <a:gd name="connsiteX10" fmla="*/ 3178959 w 3342167"/>
              <a:gd name="connsiteY10" fmla="*/ 2119459 h 2630081"/>
              <a:gd name="connsiteX11" fmla="*/ 3003699 w 3342167"/>
              <a:gd name="connsiteY11" fmla="*/ 1944199 h 2630081"/>
              <a:gd name="connsiteX12" fmla="*/ 2660799 w 3342167"/>
              <a:gd name="connsiteY12" fmla="*/ 1746079 h 2630081"/>
              <a:gd name="connsiteX13" fmla="*/ 3049419 w 3342167"/>
              <a:gd name="connsiteY13" fmla="*/ 1586059 h 2630081"/>
              <a:gd name="connsiteX14" fmla="*/ 3338979 w 3342167"/>
              <a:gd name="connsiteY14" fmla="*/ 1365079 h 2630081"/>
              <a:gd name="connsiteX15" fmla="*/ 3163719 w 3342167"/>
              <a:gd name="connsiteY15" fmla="*/ 839299 h 2630081"/>
              <a:gd name="connsiteX16" fmla="*/ 2576979 w 3342167"/>
              <a:gd name="connsiteY16" fmla="*/ 534499 h 2630081"/>
              <a:gd name="connsiteX17" fmla="*/ 2249319 w 3342167"/>
              <a:gd name="connsiteY17" fmla="*/ 283039 h 2630081"/>
              <a:gd name="connsiteX18" fmla="*/ 1891179 w 3342167"/>
              <a:gd name="connsiteY18" fmla="*/ 31579 h 2630081"/>
              <a:gd name="connsiteX19" fmla="*/ 1266339 w 3342167"/>
              <a:gd name="connsiteY19" fmla="*/ 84919 h 2630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342167" h="2630081">
                <a:moveTo>
                  <a:pt x="1266339" y="84919"/>
                </a:moveTo>
                <a:cubicBezTo>
                  <a:pt x="1097429" y="79839"/>
                  <a:pt x="1019959" y="-171"/>
                  <a:pt x="877719" y="1099"/>
                </a:cubicBezTo>
                <a:cubicBezTo>
                  <a:pt x="735479" y="2369"/>
                  <a:pt x="558949" y="-20491"/>
                  <a:pt x="412899" y="92539"/>
                </a:cubicBezTo>
                <a:cubicBezTo>
                  <a:pt x="266849" y="205569"/>
                  <a:pt x="-22711" y="504019"/>
                  <a:pt x="1419" y="679279"/>
                </a:cubicBezTo>
                <a:cubicBezTo>
                  <a:pt x="25549" y="854539"/>
                  <a:pt x="312569" y="995509"/>
                  <a:pt x="557679" y="1144099"/>
                </a:cubicBezTo>
                <a:cubicBezTo>
                  <a:pt x="802789" y="1292689"/>
                  <a:pt x="1249829" y="1452709"/>
                  <a:pt x="1472079" y="1570819"/>
                </a:cubicBezTo>
                <a:cubicBezTo>
                  <a:pt x="1694329" y="1688929"/>
                  <a:pt x="1792119" y="1706709"/>
                  <a:pt x="1891179" y="1852759"/>
                </a:cubicBezTo>
                <a:cubicBezTo>
                  <a:pt x="1990239" y="1998809"/>
                  <a:pt x="1959759" y="2317579"/>
                  <a:pt x="2066439" y="2447119"/>
                </a:cubicBezTo>
                <a:cubicBezTo>
                  <a:pt x="2173119" y="2576659"/>
                  <a:pt x="2366159" y="2632539"/>
                  <a:pt x="2531259" y="2629999"/>
                </a:cubicBezTo>
                <a:cubicBezTo>
                  <a:pt x="2696359" y="2627459"/>
                  <a:pt x="2949089" y="2516969"/>
                  <a:pt x="3057039" y="2431879"/>
                </a:cubicBezTo>
                <a:cubicBezTo>
                  <a:pt x="3164989" y="2346789"/>
                  <a:pt x="3187849" y="2200739"/>
                  <a:pt x="3178959" y="2119459"/>
                </a:cubicBezTo>
                <a:cubicBezTo>
                  <a:pt x="3170069" y="2038179"/>
                  <a:pt x="3090059" y="2006429"/>
                  <a:pt x="3003699" y="1944199"/>
                </a:cubicBezTo>
                <a:cubicBezTo>
                  <a:pt x="2917339" y="1881969"/>
                  <a:pt x="2653179" y="1805769"/>
                  <a:pt x="2660799" y="1746079"/>
                </a:cubicBezTo>
                <a:cubicBezTo>
                  <a:pt x="2668419" y="1686389"/>
                  <a:pt x="2936389" y="1649559"/>
                  <a:pt x="3049419" y="1586059"/>
                </a:cubicBezTo>
                <a:cubicBezTo>
                  <a:pt x="3162449" y="1522559"/>
                  <a:pt x="3319929" y="1489539"/>
                  <a:pt x="3338979" y="1365079"/>
                </a:cubicBezTo>
                <a:cubicBezTo>
                  <a:pt x="3358029" y="1240619"/>
                  <a:pt x="3290719" y="977729"/>
                  <a:pt x="3163719" y="839299"/>
                </a:cubicBezTo>
                <a:cubicBezTo>
                  <a:pt x="3036719" y="700869"/>
                  <a:pt x="2729379" y="627209"/>
                  <a:pt x="2576979" y="534499"/>
                </a:cubicBezTo>
                <a:cubicBezTo>
                  <a:pt x="2424579" y="441789"/>
                  <a:pt x="2363619" y="366859"/>
                  <a:pt x="2249319" y="283039"/>
                </a:cubicBezTo>
                <a:cubicBezTo>
                  <a:pt x="2135019" y="199219"/>
                  <a:pt x="2056279" y="67139"/>
                  <a:pt x="1891179" y="31579"/>
                </a:cubicBezTo>
                <a:cubicBezTo>
                  <a:pt x="1726079" y="-3981"/>
                  <a:pt x="1435249" y="89999"/>
                  <a:pt x="1266339" y="84919"/>
                </a:cubicBezTo>
                <a:close/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58" name="Freeform 2757"/>
          <p:cNvSpPr/>
          <p:nvPr/>
        </p:nvSpPr>
        <p:spPr>
          <a:xfrm>
            <a:off x="15485100" y="7686463"/>
            <a:ext cx="5275821" cy="3473579"/>
          </a:xfrm>
          <a:custGeom>
            <a:avLst/>
            <a:gdLst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01043 w 5275821"/>
              <a:gd name="connsiteY21" fmla="*/ 238193 h 3473579"/>
              <a:gd name="connsiteX22" fmla="*/ 960023 w 5275821"/>
              <a:gd name="connsiteY22" fmla="*/ 48203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84863 w 5275821"/>
              <a:gd name="connsiteY21" fmla="*/ 413453 h 3473579"/>
              <a:gd name="connsiteX22" fmla="*/ 960023 w 5275821"/>
              <a:gd name="connsiteY22" fmla="*/ 48203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84863 w 5275821"/>
              <a:gd name="connsiteY21" fmla="*/ 413453 h 3473579"/>
              <a:gd name="connsiteX22" fmla="*/ 1043843 w 5275821"/>
              <a:gd name="connsiteY22" fmla="*/ 63443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21" fmla="*/ 1584863 w 5275821"/>
              <a:gd name="connsiteY21" fmla="*/ 41345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2034443 w 5275821"/>
              <a:gd name="connsiteY20" fmla="*/ 12389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1668683 w 5275821"/>
              <a:gd name="connsiteY20" fmla="*/ 184853 h 3473579"/>
              <a:gd name="connsiteX0" fmla="*/ 1630583 w 5275821"/>
              <a:gd name="connsiteY0" fmla="*/ 177233 h 3473579"/>
              <a:gd name="connsiteX1" fmla="*/ 1196243 w 5275821"/>
              <a:gd name="connsiteY1" fmla="*/ 337253 h 3473579"/>
              <a:gd name="connsiteX2" fmla="*/ 655223 w 5275821"/>
              <a:gd name="connsiteY2" fmla="*/ 581093 h 3473579"/>
              <a:gd name="connsiteX3" fmla="*/ 38003 w 5275821"/>
              <a:gd name="connsiteY3" fmla="*/ 741113 h 3473579"/>
              <a:gd name="connsiteX4" fmla="*/ 152303 w 5275821"/>
              <a:gd name="connsiteY4" fmla="*/ 1236413 h 3473579"/>
              <a:gd name="connsiteX5" fmla="*/ 853343 w 5275821"/>
              <a:gd name="connsiteY5" fmla="*/ 1937453 h 3473579"/>
              <a:gd name="connsiteX6" fmla="*/ 1615343 w 5275821"/>
              <a:gd name="connsiteY6" fmla="*/ 2150813 h 3473579"/>
              <a:gd name="connsiteX7" fmla="*/ 2445923 w 5275821"/>
              <a:gd name="connsiteY7" fmla="*/ 2524193 h 3473579"/>
              <a:gd name="connsiteX8" fmla="*/ 3124103 w 5275821"/>
              <a:gd name="connsiteY8" fmla="*/ 3331913 h 3473579"/>
              <a:gd name="connsiteX9" fmla="*/ 3855623 w 5275821"/>
              <a:gd name="connsiteY9" fmla="*/ 3430973 h 3473579"/>
              <a:gd name="connsiteX10" fmla="*/ 4472843 w 5275821"/>
              <a:gd name="connsiteY10" fmla="*/ 2867093 h 3473579"/>
              <a:gd name="connsiteX11" fmla="*/ 4541423 w 5275821"/>
              <a:gd name="connsiteY11" fmla="*/ 2211773 h 3473579"/>
              <a:gd name="connsiteX12" fmla="*/ 4983383 w 5275821"/>
              <a:gd name="connsiteY12" fmla="*/ 1853633 h 3473579"/>
              <a:gd name="connsiteX13" fmla="*/ 5265323 w 5275821"/>
              <a:gd name="connsiteY13" fmla="*/ 1076393 h 3473579"/>
              <a:gd name="connsiteX14" fmla="*/ 5105303 w 5275821"/>
              <a:gd name="connsiteY14" fmla="*/ 794453 h 3473579"/>
              <a:gd name="connsiteX15" fmla="*/ 4122323 w 5275821"/>
              <a:gd name="connsiteY15" fmla="*/ 360113 h 3473579"/>
              <a:gd name="connsiteX16" fmla="*/ 3710843 w 5275821"/>
              <a:gd name="connsiteY16" fmla="*/ 337253 h 3473579"/>
              <a:gd name="connsiteX17" fmla="*/ 3284123 w 5275821"/>
              <a:gd name="connsiteY17" fmla="*/ 17213 h 3473579"/>
              <a:gd name="connsiteX18" fmla="*/ 2849783 w 5275821"/>
              <a:gd name="connsiteY18" fmla="*/ 62933 h 3473579"/>
              <a:gd name="connsiteX19" fmla="*/ 2484023 w 5275821"/>
              <a:gd name="connsiteY19" fmla="*/ 230573 h 3473579"/>
              <a:gd name="connsiteX20" fmla="*/ 1981103 w 5275821"/>
              <a:gd name="connsiteY20" fmla="*/ 123893 h 3473579"/>
              <a:gd name="connsiteX21" fmla="*/ 1668683 w 5275821"/>
              <a:gd name="connsiteY21" fmla="*/ 184853 h 3473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275821" h="3473579">
                <a:moveTo>
                  <a:pt x="1630583" y="177233"/>
                </a:moveTo>
                <a:cubicBezTo>
                  <a:pt x="1494693" y="223588"/>
                  <a:pt x="1358803" y="269943"/>
                  <a:pt x="1196243" y="337253"/>
                </a:cubicBezTo>
                <a:cubicBezTo>
                  <a:pt x="1033683" y="404563"/>
                  <a:pt x="848263" y="513783"/>
                  <a:pt x="655223" y="581093"/>
                </a:cubicBezTo>
                <a:cubicBezTo>
                  <a:pt x="462183" y="648403"/>
                  <a:pt x="121823" y="631893"/>
                  <a:pt x="38003" y="741113"/>
                </a:cubicBezTo>
                <a:cubicBezTo>
                  <a:pt x="-45817" y="850333"/>
                  <a:pt x="16413" y="1037023"/>
                  <a:pt x="152303" y="1236413"/>
                </a:cubicBezTo>
                <a:cubicBezTo>
                  <a:pt x="288193" y="1435803"/>
                  <a:pt x="609503" y="1785053"/>
                  <a:pt x="853343" y="1937453"/>
                </a:cubicBezTo>
                <a:cubicBezTo>
                  <a:pt x="1097183" y="2089853"/>
                  <a:pt x="1349913" y="2053023"/>
                  <a:pt x="1615343" y="2150813"/>
                </a:cubicBezTo>
                <a:cubicBezTo>
                  <a:pt x="1880773" y="2248603"/>
                  <a:pt x="2194463" y="2327343"/>
                  <a:pt x="2445923" y="2524193"/>
                </a:cubicBezTo>
                <a:cubicBezTo>
                  <a:pt x="2697383" y="2721043"/>
                  <a:pt x="2889153" y="3180783"/>
                  <a:pt x="3124103" y="3331913"/>
                </a:cubicBezTo>
                <a:cubicBezTo>
                  <a:pt x="3359053" y="3483043"/>
                  <a:pt x="3630833" y="3508443"/>
                  <a:pt x="3855623" y="3430973"/>
                </a:cubicBezTo>
                <a:cubicBezTo>
                  <a:pt x="4080413" y="3353503"/>
                  <a:pt x="4358543" y="3070293"/>
                  <a:pt x="4472843" y="2867093"/>
                </a:cubicBezTo>
                <a:cubicBezTo>
                  <a:pt x="4587143" y="2663893"/>
                  <a:pt x="4456333" y="2380683"/>
                  <a:pt x="4541423" y="2211773"/>
                </a:cubicBezTo>
                <a:cubicBezTo>
                  <a:pt x="4626513" y="2042863"/>
                  <a:pt x="4862733" y="2042863"/>
                  <a:pt x="4983383" y="1853633"/>
                </a:cubicBezTo>
                <a:cubicBezTo>
                  <a:pt x="5104033" y="1664403"/>
                  <a:pt x="5245003" y="1252923"/>
                  <a:pt x="5265323" y="1076393"/>
                </a:cubicBezTo>
                <a:cubicBezTo>
                  <a:pt x="5285643" y="899863"/>
                  <a:pt x="5295803" y="913833"/>
                  <a:pt x="5105303" y="794453"/>
                </a:cubicBezTo>
                <a:cubicBezTo>
                  <a:pt x="4914803" y="675073"/>
                  <a:pt x="4354733" y="436313"/>
                  <a:pt x="4122323" y="360113"/>
                </a:cubicBezTo>
                <a:cubicBezTo>
                  <a:pt x="3889913" y="283913"/>
                  <a:pt x="3850543" y="394403"/>
                  <a:pt x="3710843" y="337253"/>
                </a:cubicBezTo>
                <a:cubicBezTo>
                  <a:pt x="3571143" y="280103"/>
                  <a:pt x="3427633" y="62933"/>
                  <a:pt x="3284123" y="17213"/>
                </a:cubicBezTo>
                <a:cubicBezTo>
                  <a:pt x="3140613" y="-28507"/>
                  <a:pt x="2983133" y="27373"/>
                  <a:pt x="2849783" y="62933"/>
                </a:cubicBezTo>
                <a:cubicBezTo>
                  <a:pt x="2716433" y="98493"/>
                  <a:pt x="2628803" y="220413"/>
                  <a:pt x="2484023" y="230573"/>
                </a:cubicBezTo>
                <a:cubicBezTo>
                  <a:pt x="2339243" y="240733"/>
                  <a:pt x="2116993" y="131513"/>
                  <a:pt x="1981103" y="123893"/>
                </a:cubicBezTo>
                <a:cubicBezTo>
                  <a:pt x="1845213" y="116273"/>
                  <a:pt x="1722023" y="188663"/>
                  <a:pt x="1668683" y="184853"/>
                </a:cubicBezTo>
              </a:path>
            </a:pathLst>
          </a:custGeom>
          <a:noFill/>
          <a:ln w="38100">
            <a:solidFill>
              <a:srgbClr val="6633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59" name="TextBox 2758"/>
          <p:cNvSpPr txBox="1"/>
          <p:nvPr/>
        </p:nvSpPr>
        <p:spPr>
          <a:xfrm rot="17697186">
            <a:off x="25025170" y="13419281"/>
            <a:ext cx="92952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Vire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0" name="TextBox 2759"/>
          <p:cNvSpPr txBox="1"/>
          <p:nvPr/>
        </p:nvSpPr>
        <p:spPr>
          <a:xfrm rot="20047709">
            <a:off x="7296095" y="9973229"/>
            <a:ext cx="11946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Douve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1" name="TextBox 2760"/>
          <p:cNvSpPr txBox="1"/>
          <p:nvPr/>
        </p:nvSpPr>
        <p:spPr>
          <a:xfrm rot="17648985">
            <a:off x="9286982" y="16615828"/>
            <a:ext cx="1194641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Taute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762" name="Rectangle 2761"/>
          <p:cNvSpPr/>
          <p:nvPr/>
        </p:nvSpPr>
        <p:spPr>
          <a:xfrm rot="3879437">
            <a:off x="6583640" y="12559147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63" name="Rectangle 2762"/>
          <p:cNvSpPr/>
          <p:nvPr/>
        </p:nvSpPr>
        <p:spPr>
          <a:xfrm rot="3879437">
            <a:off x="7743120" y="13747325"/>
            <a:ext cx="85329" cy="77571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64" name="TextBox 2763"/>
          <p:cNvSpPr txBox="1"/>
          <p:nvPr/>
        </p:nvSpPr>
        <p:spPr>
          <a:xfrm>
            <a:off x="3122025" y="9751925"/>
            <a:ext cx="2405210" cy="523220"/>
          </a:xfrm>
          <a:prstGeom prst="rect">
            <a:avLst/>
          </a:prstGeom>
          <a:solidFill>
            <a:srgbClr val="F0F2EA"/>
          </a:solidFill>
        </p:spPr>
        <p:txBody>
          <a:bodyPr wrap="none" rtlCol="0">
            <a:spAutoFit/>
          </a:bodyPr>
          <a:lstStyle/>
          <a:p>
            <a:r>
              <a:rPr lang="en-US" sz="2800" b="1" i="1" dirty="0"/>
              <a:t>Pont De </a:t>
            </a:r>
            <a:r>
              <a:rPr lang="en-US" sz="2800" b="1" i="1" dirty="0" err="1"/>
              <a:t>Douve</a:t>
            </a:r>
            <a:endParaRPr lang="en-US" sz="2800" b="1" i="1" dirty="0"/>
          </a:p>
        </p:txBody>
      </p:sp>
      <p:sp>
        <p:nvSpPr>
          <p:cNvPr id="2765" name="Rectangle 2764"/>
          <p:cNvSpPr/>
          <p:nvPr/>
        </p:nvSpPr>
        <p:spPr>
          <a:xfrm rot="15720000">
            <a:off x="5874121" y="10002201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66" name="Rectangle 2765"/>
          <p:cNvSpPr/>
          <p:nvPr/>
        </p:nvSpPr>
        <p:spPr>
          <a:xfrm rot="15720000">
            <a:off x="5682445" y="10181422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67" name="Rectangle 2766"/>
          <p:cNvSpPr/>
          <p:nvPr/>
        </p:nvSpPr>
        <p:spPr>
          <a:xfrm rot="15720000">
            <a:off x="5659584" y="10044308"/>
            <a:ext cx="55877" cy="68886"/>
          </a:xfrm>
          <a:prstGeom prst="rect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68" name="Rectangle 2767"/>
          <p:cNvSpPr/>
          <p:nvPr/>
        </p:nvSpPr>
        <p:spPr>
          <a:xfrm>
            <a:off x="1478994" y="561111"/>
            <a:ext cx="24339177" cy="17534965"/>
          </a:xfrm>
          <a:prstGeom prst="rect">
            <a:avLst/>
          </a:prstGeom>
          <a:noFill/>
          <a:ln w="1524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/>
              <a:t>`</a:t>
            </a:r>
          </a:p>
        </p:txBody>
      </p:sp>
      <p:sp>
        <p:nvSpPr>
          <p:cNvPr id="2769" name="Freeform 2768"/>
          <p:cNvSpPr/>
          <p:nvPr/>
        </p:nvSpPr>
        <p:spPr>
          <a:xfrm>
            <a:off x="4008120" y="8816340"/>
            <a:ext cx="1211580" cy="670560"/>
          </a:xfrm>
          <a:custGeom>
            <a:avLst/>
            <a:gdLst>
              <a:gd name="connsiteX0" fmla="*/ 30480 w 1211580"/>
              <a:gd name="connsiteY0" fmla="*/ 670560 h 670560"/>
              <a:gd name="connsiteX1" fmla="*/ 91440 w 1211580"/>
              <a:gd name="connsiteY1" fmla="*/ 525780 h 670560"/>
              <a:gd name="connsiteX2" fmla="*/ 0 w 1211580"/>
              <a:gd name="connsiteY2" fmla="*/ 510540 h 670560"/>
              <a:gd name="connsiteX3" fmla="*/ 327660 w 1211580"/>
              <a:gd name="connsiteY3" fmla="*/ 137160 h 670560"/>
              <a:gd name="connsiteX4" fmla="*/ 1013460 w 1211580"/>
              <a:gd name="connsiteY4" fmla="*/ 83820 h 670560"/>
              <a:gd name="connsiteX5" fmla="*/ 1112520 w 1211580"/>
              <a:gd name="connsiteY5" fmla="*/ 0 h 670560"/>
              <a:gd name="connsiteX6" fmla="*/ 1211580 w 1211580"/>
              <a:gd name="connsiteY6" fmla="*/ 304800 h 670560"/>
              <a:gd name="connsiteX7" fmla="*/ 982980 w 1211580"/>
              <a:gd name="connsiteY7" fmla="*/ 373380 h 670560"/>
              <a:gd name="connsiteX8" fmla="*/ 822960 w 1211580"/>
              <a:gd name="connsiteY8" fmla="*/ 541020 h 670560"/>
              <a:gd name="connsiteX9" fmla="*/ 685800 w 1211580"/>
              <a:gd name="connsiteY9" fmla="*/ 601980 h 670560"/>
              <a:gd name="connsiteX10" fmla="*/ 487680 w 1211580"/>
              <a:gd name="connsiteY10" fmla="*/ 563880 h 670560"/>
              <a:gd name="connsiteX11" fmla="*/ 510540 w 1211580"/>
              <a:gd name="connsiteY11" fmla="*/ 66294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11580" h="670560">
                <a:moveTo>
                  <a:pt x="30480" y="670560"/>
                </a:moveTo>
                <a:lnTo>
                  <a:pt x="91440" y="525780"/>
                </a:lnTo>
                <a:lnTo>
                  <a:pt x="0" y="510540"/>
                </a:lnTo>
                <a:lnTo>
                  <a:pt x="327660" y="137160"/>
                </a:lnTo>
                <a:lnTo>
                  <a:pt x="1013460" y="83820"/>
                </a:lnTo>
                <a:lnTo>
                  <a:pt x="1112520" y="0"/>
                </a:lnTo>
                <a:lnTo>
                  <a:pt x="1211580" y="304800"/>
                </a:lnTo>
                <a:lnTo>
                  <a:pt x="982980" y="373380"/>
                </a:lnTo>
                <a:lnTo>
                  <a:pt x="822960" y="541020"/>
                </a:lnTo>
                <a:lnTo>
                  <a:pt x="685800" y="601980"/>
                </a:lnTo>
                <a:lnTo>
                  <a:pt x="487680" y="563880"/>
                </a:lnTo>
                <a:lnTo>
                  <a:pt x="510540" y="662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0" name="Freeform 2769"/>
          <p:cNvSpPr/>
          <p:nvPr/>
        </p:nvSpPr>
        <p:spPr>
          <a:xfrm>
            <a:off x="3253740" y="8069580"/>
            <a:ext cx="1600200" cy="586740"/>
          </a:xfrm>
          <a:custGeom>
            <a:avLst/>
            <a:gdLst>
              <a:gd name="connsiteX0" fmla="*/ 1600200 w 1600200"/>
              <a:gd name="connsiteY0" fmla="*/ 7620 h 586740"/>
              <a:gd name="connsiteX1" fmla="*/ 1120140 w 1600200"/>
              <a:gd name="connsiteY1" fmla="*/ 99060 h 586740"/>
              <a:gd name="connsiteX2" fmla="*/ 830580 w 1600200"/>
              <a:gd name="connsiteY2" fmla="*/ 99060 h 586740"/>
              <a:gd name="connsiteX3" fmla="*/ 0 w 1600200"/>
              <a:gd name="connsiteY3" fmla="*/ 0 h 586740"/>
              <a:gd name="connsiteX4" fmla="*/ 68580 w 1600200"/>
              <a:gd name="connsiteY4" fmla="*/ 129540 h 586740"/>
              <a:gd name="connsiteX5" fmla="*/ 312420 w 1600200"/>
              <a:gd name="connsiteY5" fmla="*/ 167640 h 586740"/>
              <a:gd name="connsiteX6" fmla="*/ 723900 w 1600200"/>
              <a:gd name="connsiteY6" fmla="*/ 579120 h 586740"/>
              <a:gd name="connsiteX7" fmla="*/ 1120140 w 1600200"/>
              <a:gd name="connsiteY7" fmla="*/ 586740 h 586740"/>
              <a:gd name="connsiteX8" fmla="*/ 1264920 w 1600200"/>
              <a:gd name="connsiteY8" fmla="*/ 571500 h 586740"/>
              <a:gd name="connsiteX9" fmla="*/ 1158240 w 1600200"/>
              <a:gd name="connsiteY9" fmla="*/ 10668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00200" h="586740">
                <a:moveTo>
                  <a:pt x="1600200" y="7620"/>
                </a:moveTo>
                <a:lnTo>
                  <a:pt x="1120140" y="99060"/>
                </a:lnTo>
                <a:lnTo>
                  <a:pt x="830580" y="99060"/>
                </a:lnTo>
                <a:lnTo>
                  <a:pt x="0" y="0"/>
                </a:lnTo>
                <a:lnTo>
                  <a:pt x="68580" y="129540"/>
                </a:lnTo>
                <a:lnTo>
                  <a:pt x="312420" y="167640"/>
                </a:lnTo>
                <a:lnTo>
                  <a:pt x="723900" y="579120"/>
                </a:lnTo>
                <a:lnTo>
                  <a:pt x="1120140" y="586740"/>
                </a:lnTo>
                <a:lnTo>
                  <a:pt x="1264920" y="571500"/>
                </a:lnTo>
                <a:lnTo>
                  <a:pt x="1158240" y="1066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1" name="Freeform 2770"/>
          <p:cNvSpPr/>
          <p:nvPr/>
        </p:nvSpPr>
        <p:spPr>
          <a:xfrm>
            <a:off x="4526280" y="8633460"/>
            <a:ext cx="91440" cy="289560"/>
          </a:xfrm>
          <a:custGeom>
            <a:avLst/>
            <a:gdLst>
              <a:gd name="connsiteX0" fmla="*/ 0 w 91440"/>
              <a:gd name="connsiteY0" fmla="*/ 0 h 289560"/>
              <a:gd name="connsiteX1" fmla="*/ 91440 w 9144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289560">
                <a:moveTo>
                  <a:pt x="0" y="0"/>
                </a:moveTo>
                <a:lnTo>
                  <a:pt x="91440" y="28956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2" name="Freeform 2771"/>
          <p:cNvSpPr/>
          <p:nvPr/>
        </p:nvSpPr>
        <p:spPr>
          <a:xfrm>
            <a:off x="3429000" y="7048500"/>
            <a:ext cx="1272540" cy="1036320"/>
          </a:xfrm>
          <a:custGeom>
            <a:avLst/>
            <a:gdLst>
              <a:gd name="connsiteX0" fmla="*/ 1432560 w 1432560"/>
              <a:gd name="connsiteY0" fmla="*/ 1143000 h 1150620"/>
              <a:gd name="connsiteX1" fmla="*/ 1219200 w 1432560"/>
              <a:gd name="connsiteY1" fmla="*/ 510540 h 1150620"/>
              <a:gd name="connsiteX2" fmla="*/ 967740 w 1432560"/>
              <a:gd name="connsiteY2" fmla="*/ 327660 h 1150620"/>
              <a:gd name="connsiteX3" fmla="*/ 601980 w 1432560"/>
              <a:gd name="connsiteY3" fmla="*/ 114300 h 1150620"/>
              <a:gd name="connsiteX4" fmla="*/ 449580 w 1432560"/>
              <a:gd name="connsiteY4" fmla="*/ 0 h 1150620"/>
              <a:gd name="connsiteX5" fmla="*/ 0 w 1432560"/>
              <a:gd name="connsiteY5" fmla="*/ 327660 h 1150620"/>
              <a:gd name="connsiteX6" fmla="*/ 259080 w 1432560"/>
              <a:gd name="connsiteY6" fmla="*/ 548640 h 1150620"/>
              <a:gd name="connsiteX7" fmla="*/ 198120 w 1432560"/>
              <a:gd name="connsiteY7" fmla="*/ 617220 h 1150620"/>
              <a:gd name="connsiteX8" fmla="*/ 495300 w 1432560"/>
              <a:gd name="connsiteY8" fmla="*/ 906780 h 1150620"/>
              <a:gd name="connsiteX9" fmla="*/ 213360 w 1432560"/>
              <a:gd name="connsiteY9" fmla="*/ 1150620 h 1150620"/>
              <a:gd name="connsiteX0" fmla="*/ 1272540 w 1272540"/>
              <a:gd name="connsiteY0" fmla="*/ 1143000 h 1150620"/>
              <a:gd name="connsiteX1" fmla="*/ 1059180 w 1272540"/>
              <a:gd name="connsiteY1" fmla="*/ 510540 h 1150620"/>
              <a:gd name="connsiteX2" fmla="*/ 807720 w 1272540"/>
              <a:gd name="connsiteY2" fmla="*/ 327660 h 1150620"/>
              <a:gd name="connsiteX3" fmla="*/ 441960 w 1272540"/>
              <a:gd name="connsiteY3" fmla="*/ 114300 h 1150620"/>
              <a:gd name="connsiteX4" fmla="*/ 289560 w 1272540"/>
              <a:gd name="connsiteY4" fmla="*/ 0 h 1150620"/>
              <a:gd name="connsiteX5" fmla="*/ 0 w 1272540"/>
              <a:gd name="connsiteY5" fmla="*/ 472440 h 1150620"/>
              <a:gd name="connsiteX6" fmla="*/ 99060 w 1272540"/>
              <a:gd name="connsiteY6" fmla="*/ 548640 h 1150620"/>
              <a:gd name="connsiteX7" fmla="*/ 38100 w 1272540"/>
              <a:gd name="connsiteY7" fmla="*/ 617220 h 1150620"/>
              <a:gd name="connsiteX8" fmla="*/ 335280 w 1272540"/>
              <a:gd name="connsiteY8" fmla="*/ 906780 h 1150620"/>
              <a:gd name="connsiteX9" fmla="*/ 53340 w 1272540"/>
              <a:gd name="connsiteY9" fmla="*/ 1150620 h 1150620"/>
              <a:gd name="connsiteX0" fmla="*/ 1272540 w 1272540"/>
              <a:gd name="connsiteY0" fmla="*/ 1028700 h 1036320"/>
              <a:gd name="connsiteX1" fmla="*/ 1059180 w 1272540"/>
              <a:gd name="connsiteY1" fmla="*/ 396240 h 1036320"/>
              <a:gd name="connsiteX2" fmla="*/ 807720 w 1272540"/>
              <a:gd name="connsiteY2" fmla="*/ 213360 h 1036320"/>
              <a:gd name="connsiteX3" fmla="*/ 441960 w 1272540"/>
              <a:gd name="connsiteY3" fmla="*/ 0 h 1036320"/>
              <a:gd name="connsiteX4" fmla="*/ 411480 w 1272540"/>
              <a:gd name="connsiteY4" fmla="*/ 0 h 1036320"/>
              <a:gd name="connsiteX5" fmla="*/ 0 w 1272540"/>
              <a:gd name="connsiteY5" fmla="*/ 358140 h 1036320"/>
              <a:gd name="connsiteX6" fmla="*/ 99060 w 1272540"/>
              <a:gd name="connsiteY6" fmla="*/ 434340 h 1036320"/>
              <a:gd name="connsiteX7" fmla="*/ 38100 w 1272540"/>
              <a:gd name="connsiteY7" fmla="*/ 502920 h 1036320"/>
              <a:gd name="connsiteX8" fmla="*/ 335280 w 1272540"/>
              <a:gd name="connsiteY8" fmla="*/ 792480 h 1036320"/>
              <a:gd name="connsiteX9" fmla="*/ 53340 w 1272540"/>
              <a:gd name="connsiteY9" fmla="*/ 103632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72540" h="1036320">
                <a:moveTo>
                  <a:pt x="1272540" y="1028700"/>
                </a:moveTo>
                <a:lnTo>
                  <a:pt x="1059180" y="396240"/>
                </a:lnTo>
                <a:lnTo>
                  <a:pt x="807720" y="213360"/>
                </a:lnTo>
                <a:lnTo>
                  <a:pt x="441960" y="0"/>
                </a:lnTo>
                <a:lnTo>
                  <a:pt x="411480" y="0"/>
                </a:lnTo>
                <a:lnTo>
                  <a:pt x="0" y="358140"/>
                </a:lnTo>
                <a:lnTo>
                  <a:pt x="99060" y="434340"/>
                </a:lnTo>
                <a:lnTo>
                  <a:pt x="38100" y="502920"/>
                </a:lnTo>
                <a:lnTo>
                  <a:pt x="335280" y="792480"/>
                </a:lnTo>
                <a:lnTo>
                  <a:pt x="53340" y="10363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3" name="Freeform 2772"/>
          <p:cNvSpPr/>
          <p:nvPr/>
        </p:nvSpPr>
        <p:spPr>
          <a:xfrm>
            <a:off x="3535680" y="7040880"/>
            <a:ext cx="320040" cy="434340"/>
          </a:xfrm>
          <a:custGeom>
            <a:avLst/>
            <a:gdLst>
              <a:gd name="connsiteX0" fmla="*/ 0 w 320040"/>
              <a:gd name="connsiteY0" fmla="*/ 434340 h 434340"/>
              <a:gd name="connsiteX1" fmla="*/ 320040 w 320040"/>
              <a:gd name="connsiteY1" fmla="*/ 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434340">
                <a:moveTo>
                  <a:pt x="0" y="434340"/>
                </a:moveTo>
                <a:lnTo>
                  <a:pt x="320040" y="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4" name="Freeform 2773"/>
          <p:cNvSpPr/>
          <p:nvPr/>
        </p:nvSpPr>
        <p:spPr>
          <a:xfrm>
            <a:off x="3756660" y="7231380"/>
            <a:ext cx="472440" cy="563880"/>
          </a:xfrm>
          <a:custGeom>
            <a:avLst/>
            <a:gdLst>
              <a:gd name="connsiteX0" fmla="*/ 0 w 472440"/>
              <a:gd name="connsiteY0" fmla="*/ 563880 h 563880"/>
              <a:gd name="connsiteX1" fmla="*/ 472440 w 472440"/>
              <a:gd name="connsiteY1" fmla="*/ 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72440" h="563880">
                <a:moveTo>
                  <a:pt x="0" y="563880"/>
                </a:moveTo>
                <a:lnTo>
                  <a:pt x="472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5" name="Freeform 2774"/>
          <p:cNvSpPr/>
          <p:nvPr/>
        </p:nvSpPr>
        <p:spPr>
          <a:xfrm>
            <a:off x="3855720" y="7597140"/>
            <a:ext cx="678180" cy="533400"/>
          </a:xfrm>
          <a:custGeom>
            <a:avLst/>
            <a:gdLst>
              <a:gd name="connsiteX0" fmla="*/ 0 w 678180"/>
              <a:gd name="connsiteY0" fmla="*/ 533400 h 533400"/>
              <a:gd name="connsiteX1" fmla="*/ 678180 w 678180"/>
              <a:gd name="connsiteY1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8180" h="533400">
                <a:moveTo>
                  <a:pt x="0" y="533400"/>
                </a:moveTo>
                <a:lnTo>
                  <a:pt x="6781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6" name="Freeform 2775"/>
          <p:cNvSpPr/>
          <p:nvPr/>
        </p:nvSpPr>
        <p:spPr>
          <a:xfrm>
            <a:off x="4130040" y="7719060"/>
            <a:ext cx="426720" cy="464820"/>
          </a:xfrm>
          <a:custGeom>
            <a:avLst/>
            <a:gdLst>
              <a:gd name="connsiteX0" fmla="*/ 426720 w 426720"/>
              <a:gd name="connsiteY0" fmla="*/ 0 h 464820"/>
              <a:gd name="connsiteX1" fmla="*/ 0 w 426720"/>
              <a:gd name="connsiteY1" fmla="*/ 289560 h 464820"/>
              <a:gd name="connsiteX2" fmla="*/ 83820 w 426720"/>
              <a:gd name="connsiteY2" fmla="*/ 46482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6720" h="464820">
                <a:moveTo>
                  <a:pt x="426720" y="0"/>
                </a:moveTo>
                <a:lnTo>
                  <a:pt x="0" y="289560"/>
                </a:lnTo>
                <a:lnTo>
                  <a:pt x="83820" y="46482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7" name="Freeform 2776"/>
          <p:cNvSpPr/>
          <p:nvPr/>
        </p:nvSpPr>
        <p:spPr>
          <a:xfrm>
            <a:off x="4411980" y="7818120"/>
            <a:ext cx="137160" cy="327660"/>
          </a:xfrm>
          <a:custGeom>
            <a:avLst/>
            <a:gdLst>
              <a:gd name="connsiteX0" fmla="*/ 0 w 137160"/>
              <a:gd name="connsiteY0" fmla="*/ 0 h 327660"/>
              <a:gd name="connsiteX1" fmla="*/ 137160 w 137160"/>
              <a:gd name="connsiteY1" fmla="*/ 32766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327660">
                <a:moveTo>
                  <a:pt x="0" y="0"/>
                </a:moveTo>
                <a:lnTo>
                  <a:pt x="137160" y="32766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8" name="Freeform 2777"/>
          <p:cNvSpPr/>
          <p:nvPr/>
        </p:nvSpPr>
        <p:spPr>
          <a:xfrm>
            <a:off x="3627120" y="8679180"/>
            <a:ext cx="426720" cy="464820"/>
          </a:xfrm>
          <a:custGeom>
            <a:avLst/>
            <a:gdLst>
              <a:gd name="connsiteX0" fmla="*/ 0 w 426720"/>
              <a:gd name="connsiteY0" fmla="*/ 464820 h 464820"/>
              <a:gd name="connsiteX1" fmla="*/ 426720 w 426720"/>
              <a:gd name="connsiteY1" fmla="*/ 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464820">
                <a:moveTo>
                  <a:pt x="0" y="464820"/>
                </a:moveTo>
                <a:lnTo>
                  <a:pt x="4267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9" name="Freeform 2778"/>
          <p:cNvSpPr/>
          <p:nvPr/>
        </p:nvSpPr>
        <p:spPr>
          <a:xfrm>
            <a:off x="2072640" y="7155180"/>
            <a:ext cx="1264920" cy="1348740"/>
          </a:xfrm>
          <a:custGeom>
            <a:avLst/>
            <a:gdLst>
              <a:gd name="connsiteX0" fmla="*/ 1264920 w 1264920"/>
              <a:gd name="connsiteY0" fmla="*/ 1043940 h 1348740"/>
              <a:gd name="connsiteX1" fmla="*/ 1203960 w 1264920"/>
              <a:gd name="connsiteY1" fmla="*/ 1158240 h 1348740"/>
              <a:gd name="connsiteX2" fmla="*/ 1074420 w 1264920"/>
              <a:gd name="connsiteY2" fmla="*/ 1082040 h 1348740"/>
              <a:gd name="connsiteX3" fmla="*/ 937260 w 1264920"/>
              <a:gd name="connsiteY3" fmla="*/ 1348740 h 1348740"/>
              <a:gd name="connsiteX4" fmla="*/ 662940 w 1264920"/>
              <a:gd name="connsiteY4" fmla="*/ 1272540 h 1348740"/>
              <a:gd name="connsiteX5" fmla="*/ 259080 w 1264920"/>
              <a:gd name="connsiteY5" fmla="*/ 800100 h 1348740"/>
              <a:gd name="connsiteX6" fmla="*/ 266700 w 1264920"/>
              <a:gd name="connsiteY6" fmla="*/ 708660 h 1348740"/>
              <a:gd name="connsiteX7" fmla="*/ 0 w 1264920"/>
              <a:gd name="connsiteY7" fmla="*/ 510540 h 1348740"/>
              <a:gd name="connsiteX8" fmla="*/ 198120 w 1264920"/>
              <a:gd name="connsiteY8" fmla="*/ 0 h 1348740"/>
              <a:gd name="connsiteX9" fmla="*/ 632460 w 1264920"/>
              <a:gd name="connsiteY9" fmla="*/ 144780 h 1348740"/>
              <a:gd name="connsiteX10" fmla="*/ 548640 w 1264920"/>
              <a:gd name="connsiteY10" fmla="*/ 487680 h 1348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64920" h="1348740">
                <a:moveTo>
                  <a:pt x="1264920" y="1043940"/>
                </a:moveTo>
                <a:lnTo>
                  <a:pt x="1203960" y="1158240"/>
                </a:lnTo>
                <a:lnTo>
                  <a:pt x="1074420" y="1082040"/>
                </a:lnTo>
                <a:lnTo>
                  <a:pt x="937260" y="1348740"/>
                </a:lnTo>
                <a:lnTo>
                  <a:pt x="662940" y="1272540"/>
                </a:lnTo>
                <a:lnTo>
                  <a:pt x="259080" y="800100"/>
                </a:lnTo>
                <a:lnTo>
                  <a:pt x="266700" y="708660"/>
                </a:lnTo>
                <a:lnTo>
                  <a:pt x="0" y="510540"/>
                </a:lnTo>
                <a:lnTo>
                  <a:pt x="198120" y="0"/>
                </a:lnTo>
                <a:lnTo>
                  <a:pt x="632460" y="144780"/>
                </a:lnTo>
                <a:lnTo>
                  <a:pt x="548640" y="4876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0" name="Freeform 2779"/>
          <p:cNvSpPr/>
          <p:nvPr/>
        </p:nvSpPr>
        <p:spPr>
          <a:xfrm>
            <a:off x="2727960" y="7498080"/>
            <a:ext cx="601980" cy="914400"/>
          </a:xfrm>
          <a:custGeom>
            <a:avLst/>
            <a:gdLst>
              <a:gd name="connsiteX0" fmla="*/ 0 w 601980"/>
              <a:gd name="connsiteY0" fmla="*/ 914400 h 914400"/>
              <a:gd name="connsiteX1" fmla="*/ 129540 w 601980"/>
              <a:gd name="connsiteY1" fmla="*/ 693420 h 914400"/>
              <a:gd name="connsiteX2" fmla="*/ 53340 w 601980"/>
              <a:gd name="connsiteY2" fmla="*/ 655320 h 914400"/>
              <a:gd name="connsiteX3" fmla="*/ 236220 w 601980"/>
              <a:gd name="connsiteY3" fmla="*/ 365760 h 914400"/>
              <a:gd name="connsiteX4" fmla="*/ 289560 w 601980"/>
              <a:gd name="connsiteY4" fmla="*/ 419100 h 914400"/>
              <a:gd name="connsiteX5" fmla="*/ 601980 w 601980"/>
              <a:gd name="connsiteY5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1980" h="914400">
                <a:moveTo>
                  <a:pt x="0" y="914400"/>
                </a:moveTo>
                <a:lnTo>
                  <a:pt x="129540" y="693420"/>
                </a:lnTo>
                <a:lnTo>
                  <a:pt x="53340" y="655320"/>
                </a:lnTo>
                <a:lnTo>
                  <a:pt x="236220" y="365760"/>
                </a:lnTo>
                <a:lnTo>
                  <a:pt x="289560" y="419100"/>
                </a:lnTo>
                <a:lnTo>
                  <a:pt x="6019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1" name="Freeform 2780"/>
          <p:cNvSpPr/>
          <p:nvPr/>
        </p:nvSpPr>
        <p:spPr>
          <a:xfrm>
            <a:off x="4480560" y="7360920"/>
            <a:ext cx="358140" cy="106680"/>
          </a:xfrm>
          <a:custGeom>
            <a:avLst/>
            <a:gdLst>
              <a:gd name="connsiteX0" fmla="*/ 0 w 358140"/>
              <a:gd name="connsiteY0" fmla="*/ 106680 h 106680"/>
              <a:gd name="connsiteX1" fmla="*/ 358140 w 358140"/>
              <a:gd name="connsiteY1" fmla="*/ 0 h 10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106680">
                <a:moveTo>
                  <a:pt x="0" y="106680"/>
                </a:moveTo>
                <a:lnTo>
                  <a:pt x="3581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2" name="Freeform 2781"/>
          <p:cNvSpPr/>
          <p:nvPr/>
        </p:nvSpPr>
        <p:spPr>
          <a:xfrm>
            <a:off x="2667000" y="6697980"/>
            <a:ext cx="739140" cy="922020"/>
          </a:xfrm>
          <a:custGeom>
            <a:avLst/>
            <a:gdLst>
              <a:gd name="connsiteX0" fmla="*/ 236220 w 739140"/>
              <a:gd name="connsiteY0" fmla="*/ 922020 h 922020"/>
              <a:gd name="connsiteX1" fmla="*/ 0 w 739140"/>
              <a:gd name="connsiteY1" fmla="*/ 198120 h 922020"/>
              <a:gd name="connsiteX2" fmla="*/ 38100 w 739140"/>
              <a:gd name="connsiteY2" fmla="*/ 0 h 922020"/>
              <a:gd name="connsiteX3" fmla="*/ 327660 w 739140"/>
              <a:gd name="connsiteY3" fmla="*/ 76200 h 922020"/>
              <a:gd name="connsiteX4" fmla="*/ 586740 w 739140"/>
              <a:gd name="connsiteY4" fmla="*/ 274320 h 922020"/>
              <a:gd name="connsiteX5" fmla="*/ 739140 w 739140"/>
              <a:gd name="connsiteY5" fmla="*/ 449580 h 922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9140" h="922020">
                <a:moveTo>
                  <a:pt x="236220" y="922020"/>
                </a:moveTo>
                <a:lnTo>
                  <a:pt x="0" y="198120"/>
                </a:lnTo>
                <a:lnTo>
                  <a:pt x="38100" y="0"/>
                </a:lnTo>
                <a:lnTo>
                  <a:pt x="327660" y="76200"/>
                </a:lnTo>
                <a:lnTo>
                  <a:pt x="586740" y="274320"/>
                </a:lnTo>
                <a:lnTo>
                  <a:pt x="739140" y="4495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3" name="Freeform 2782"/>
          <p:cNvSpPr/>
          <p:nvPr/>
        </p:nvSpPr>
        <p:spPr>
          <a:xfrm>
            <a:off x="2796540" y="6903720"/>
            <a:ext cx="350520" cy="281940"/>
          </a:xfrm>
          <a:custGeom>
            <a:avLst/>
            <a:gdLst>
              <a:gd name="connsiteX0" fmla="*/ 0 w 350520"/>
              <a:gd name="connsiteY0" fmla="*/ 281940 h 281940"/>
              <a:gd name="connsiteX1" fmla="*/ 350520 w 350520"/>
              <a:gd name="connsiteY1" fmla="*/ 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281940">
                <a:moveTo>
                  <a:pt x="0" y="281940"/>
                </a:moveTo>
                <a:lnTo>
                  <a:pt x="3505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4" name="Freeform 2783"/>
          <p:cNvSpPr/>
          <p:nvPr/>
        </p:nvSpPr>
        <p:spPr>
          <a:xfrm>
            <a:off x="3002280" y="6309360"/>
            <a:ext cx="1104900" cy="624840"/>
          </a:xfrm>
          <a:custGeom>
            <a:avLst/>
            <a:gdLst>
              <a:gd name="connsiteX0" fmla="*/ 0 w 1104900"/>
              <a:gd name="connsiteY0" fmla="*/ 464820 h 624840"/>
              <a:gd name="connsiteX1" fmla="*/ 220980 w 1104900"/>
              <a:gd name="connsiteY1" fmla="*/ 0 h 624840"/>
              <a:gd name="connsiteX2" fmla="*/ 1104900 w 1104900"/>
              <a:gd name="connsiteY2" fmla="*/ 365760 h 624840"/>
              <a:gd name="connsiteX3" fmla="*/ 731520 w 1104900"/>
              <a:gd name="connsiteY3" fmla="*/ 6248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900" h="624840">
                <a:moveTo>
                  <a:pt x="0" y="464820"/>
                </a:moveTo>
                <a:lnTo>
                  <a:pt x="220980" y="0"/>
                </a:lnTo>
                <a:lnTo>
                  <a:pt x="1104900" y="365760"/>
                </a:lnTo>
                <a:lnTo>
                  <a:pt x="731520" y="6248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5" name="Freeform 2784"/>
          <p:cNvSpPr/>
          <p:nvPr/>
        </p:nvSpPr>
        <p:spPr>
          <a:xfrm>
            <a:off x="3139440" y="6469380"/>
            <a:ext cx="693420" cy="388620"/>
          </a:xfrm>
          <a:custGeom>
            <a:avLst/>
            <a:gdLst>
              <a:gd name="connsiteX0" fmla="*/ 0 w 693420"/>
              <a:gd name="connsiteY0" fmla="*/ 0 h 388620"/>
              <a:gd name="connsiteX1" fmla="*/ 693420 w 693420"/>
              <a:gd name="connsiteY1" fmla="*/ 38862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93420" h="388620">
                <a:moveTo>
                  <a:pt x="0" y="0"/>
                </a:moveTo>
                <a:lnTo>
                  <a:pt x="693420" y="388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6" name="Freeform 2785"/>
          <p:cNvSpPr/>
          <p:nvPr/>
        </p:nvSpPr>
        <p:spPr>
          <a:xfrm>
            <a:off x="3048000" y="6667500"/>
            <a:ext cx="579120" cy="281940"/>
          </a:xfrm>
          <a:custGeom>
            <a:avLst/>
            <a:gdLst>
              <a:gd name="connsiteX0" fmla="*/ 0 w 579120"/>
              <a:gd name="connsiteY0" fmla="*/ 0 h 281940"/>
              <a:gd name="connsiteX1" fmla="*/ 579120 w 579120"/>
              <a:gd name="connsiteY1" fmla="*/ 28194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9120" h="281940">
                <a:moveTo>
                  <a:pt x="0" y="0"/>
                </a:moveTo>
                <a:lnTo>
                  <a:pt x="57912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7" name="Freeform 2786"/>
          <p:cNvSpPr/>
          <p:nvPr/>
        </p:nvSpPr>
        <p:spPr>
          <a:xfrm>
            <a:off x="2705100" y="5303520"/>
            <a:ext cx="1539240" cy="1402080"/>
          </a:xfrm>
          <a:custGeom>
            <a:avLst/>
            <a:gdLst>
              <a:gd name="connsiteX0" fmla="*/ 0 w 1539240"/>
              <a:gd name="connsiteY0" fmla="*/ 1402080 h 1402080"/>
              <a:gd name="connsiteX1" fmla="*/ 0 w 1539240"/>
              <a:gd name="connsiteY1" fmla="*/ 967740 h 1402080"/>
              <a:gd name="connsiteX2" fmla="*/ 152400 w 1539240"/>
              <a:gd name="connsiteY2" fmla="*/ 777240 h 1402080"/>
              <a:gd name="connsiteX3" fmla="*/ 472440 w 1539240"/>
              <a:gd name="connsiteY3" fmla="*/ 0 h 1402080"/>
              <a:gd name="connsiteX4" fmla="*/ 800100 w 1539240"/>
              <a:gd name="connsiteY4" fmla="*/ 175260 h 1402080"/>
              <a:gd name="connsiteX5" fmla="*/ 594360 w 1539240"/>
              <a:gd name="connsiteY5" fmla="*/ 617220 h 1402080"/>
              <a:gd name="connsiteX6" fmla="*/ 868680 w 1539240"/>
              <a:gd name="connsiteY6" fmla="*/ 693420 h 1402080"/>
              <a:gd name="connsiteX7" fmla="*/ 838200 w 1539240"/>
              <a:gd name="connsiteY7" fmla="*/ 830580 h 1402080"/>
              <a:gd name="connsiteX8" fmla="*/ 1097280 w 1539240"/>
              <a:gd name="connsiteY8" fmla="*/ 922020 h 1402080"/>
              <a:gd name="connsiteX9" fmla="*/ 1539240 w 1539240"/>
              <a:gd name="connsiteY9" fmla="*/ 1188720 h 1402080"/>
              <a:gd name="connsiteX10" fmla="*/ 1386840 w 1539240"/>
              <a:gd name="connsiteY10" fmla="*/ 136398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39240" h="1402080">
                <a:moveTo>
                  <a:pt x="0" y="1402080"/>
                </a:moveTo>
                <a:lnTo>
                  <a:pt x="0" y="967740"/>
                </a:lnTo>
                <a:lnTo>
                  <a:pt x="152400" y="777240"/>
                </a:lnTo>
                <a:lnTo>
                  <a:pt x="472440" y="0"/>
                </a:lnTo>
                <a:lnTo>
                  <a:pt x="800100" y="175260"/>
                </a:lnTo>
                <a:lnTo>
                  <a:pt x="594360" y="617220"/>
                </a:lnTo>
                <a:lnTo>
                  <a:pt x="868680" y="693420"/>
                </a:lnTo>
                <a:lnTo>
                  <a:pt x="838200" y="830580"/>
                </a:lnTo>
                <a:lnTo>
                  <a:pt x="1097280" y="922020"/>
                </a:lnTo>
                <a:lnTo>
                  <a:pt x="1539240" y="1188720"/>
                </a:lnTo>
                <a:lnTo>
                  <a:pt x="1386840" y="13639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8" name="Freeform 2787"/>
          <p:cNvSpPr/>
          <p:nvPr/>
        </p:nvSpPr>
        <p:spPr>
          <a:xfrm>
            <a:off x="2865120" y="6118860"/>
            <a:ext cx="320040" cy="182880"/>
          </a:xfrm>
          <a:custGeom>
            <a:avLst/>
            <a:gdLst>
              <a:gd name="connsiteX0" fmla="*/ 0 w 320040"/>
              <a:gd name="connsiteY0" fmla="*/ 0 h 182880"/>
              <a:gd name="connsiteX1" fmla="*/ 320040 w 32004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182880">
                <a:moveTo>
                  <a:pt x="0" y="0"/>
                </a:moveTo>
                <a:lnTo>
                  <a:pt x="320040" y="1828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9" name="Freeform 2788"/>
          <p:cNvSpPr/>
          <p:nvPr/>
        </p:nvSpPr>
        <p:spPr>
          <a:xfrm>
            <a:off x="1661160" y="4747260"/>
            <a:ext cx="1653540" cy="2125980"/>
          </a:xfrm>
          <a:custGeom>
            <a:avLst/>
            <a:gdLst>
              <a:gd name="connsiteX0" fmla="*/ 998220 w 1653540"/>
              <a:gd name="connsiteY0" fmla="*/ 2125980 h 2125980"/>
              <a:gd name="connsiteX1" fmla="*/ 0 w 1653540"/>
              <a:gd name="connsiteY1" fmla="*/ 1996440 h 2125980"/>
              <a:gd name="connsiteX2" fmla="*/ 297180 w 1653540"/>
              <a:gd name="connsiteY2" fmla="*/ 1173480 h 2125980"/>
              <a:gd name="connsiteX3" fmla="*/ 563880 w 1653540"/>
              <a:gd name="connsiteY3" fmla="*/ 510540 h 2125980"/>
              <a:gd name="connsiteX4" fmla="*/ 792480 w 1653540"/>
              <a:gd name="connsiteY4" fmla="*/ 640080 h 2125980"/>
              <a:gd name="connsiteX5" fmla="*/ 967740 w 1653540"/>
              <a:gd name="connsiteY5" fmla="*/ 365760 h 2125980"/>
              <a:gd name="connsiteX6" fmla="*/ 1181100 w 1653540"/>
              <a:gd name="connsiteY6" fmla="*/ 0 h 2125980"/>
              <a:gd name="connsiteX7" fmla="*/ 1653540 w 1653540"/>
              <a:gd name="connsiteY7" fmla="*/ 198120 h 2125980"/>
              <a:gd name="connsiteX8" fmla="*/ 1493520 w 1653540"/>
              <a:gd name="connsiteY8" fmla="*/ 586740 h 212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40" h="2125980">
                <a:moveTo>
                  <a:pt x="998220" y="2125980"/>
                </a:moveTo>
                <a:lnTo>
                  <a:pt x="0" y="1996440"/>
                </a:lnTo>
                <a:lnTo>
                  <a:pt x="297180" y="1173480"/>
                </a:lnTo>
                <a:lnTo>
                  <a:pt x="563880" y="510540"/>
                </a:lnTo>
                <a:lnTo>
                  <a:pt x="792480" y="640080"/>
                </a:lnTo>
                <a:lnTo>
                  <a:pt x="967740" y="365760"/>
                </a:lnTo>
                <a:lnTo>
                  <a:pt x="1181100" y="0"/>
                </a:lnTo>
                <a:lnTo>
                  <a:pt x="1653540" y="198120"/>
                </a:lnTo>
                <a:lnTo>
                  <a:pt x="1493520" y="586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0" name="Freeform 2789"/>
          <p:cNvSpPr/>
          <p:nvPr/>
        </p:nvSpPr>
        <p:spPr>
          <a:xfrm>
            <a:off x="2613660" y="5135880"/>
            <a:ext cx="502920" cy="259080"/>
          </a:xfrm>
          <a:custGeom>
            <a:avLst/>
            <a:gdLst>
              <a:gd name="connsiteX0" fmla="*/ 0 w 502920"/>
              <a:gd name="connsiteY0" fmla="*/ 0 h 259080"/>
              <a:gd name="connsiteX1" fmla="*/ 502920 w 50292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259080">
                <a:moveTo>
                  <a:pt x="0" y="0"/>
                </a:moveTo>
                <a:lnTo>
                  <a:pt x="502920" y="259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1" name="Freeform 2790"/>
          <p:cNvSpPr/>
          <p:nvPr/>
        </p:nvSpPr>
        <p:spPr>
          <a:xfrm>
            <a:off x="2430780" y="5394960"/>
            <a:ext cx="548640" cy="350520"/>
          </a:xfrm>
          <a:custGeom>
            <a:avLst/>
            <a:gdLst>
              <a:gd name="connsiteX0" fmla="*/ 0 w 548640"/>
              <a:gd name="connsiteY0" fmla="*/ 0 h 350520"/>
              <a:gd name="connsiteX1" fmla="*/ 15240 w 548640"/>
              <a:gd name="connsiteY1" fmla="*/ 129540 h 350520"/>
              <a:gd name="connsiteX2" fmla="*/ 548640 w 548640"/>
              <a:gd name="connsiteY2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8640" h="350520">
                <a:moveTo>
                  <a:pt x="0" y="0"/>
                </a:moveTo>
                <a:lnTo>
                  <a:pt x="15240" y="129540"/>
                </a:lnTo>
                <a:lnTo>
                  <a:pt x="548640" y="3505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2" name="Freeform 2791"/>
          <p:cNvSpPr/>
          <p:nvPr/>
        </p:nvSpPr>
        <p:spPr>
          <a:xfrm>
            <a:off x="2453640" y="5623560"/>
            <a:ext cx="342900" cy="541020"/>
          </a:xfrm>
          <a:custGeom>
            <a:avLst/>
            <a:gdLst>
              <a:gd name="connsiteX0" fmla="*/ 144780 w 342900"/>
              <a:gd name="connsiteY0" fmla="*/ 0 h 541020"/>
              <a:gd name="connsiteX1" fmla="*/ 0 w 342900"/>
              <a:gd name="connsiteY1" fmla="*/ 403860 h 541020"/>
              <a:gd name="connsiteX2" fmla="*/ 342900 w 342900"/>
              <a:gd name="connsiteY2" fmla="*/ 54102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2900" h="541020">
                <a:moveTo>
                  <a:pt x="144780" y="0"/>
                </a:moveTo>
                <a:lnTo>
                  <a:pt x="0" y="403860"/>
                </a:lnTo>
                <a:lnTo>
                  <a:pt x="342900" y="5410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3" name="Freeform 2792"/>
          <p:cNvSpPr/>
          <p:nvPr/>
        </p:nvSpPr>
        <p:spPr>
          <a:xfrm>
            <a:off x="1965960" y="5951220"/>
            <a:ext cx="487680" cy="91440"/>
          </a:xfrm>
          <a:custGeom>
            <a:avLst/>
            <a:gdLst>
              <a:gd name="connsiteX0" fmla="*/ 0 w 487680"/>
              <a:gd name="connsiteY0" fmla="*/ 0 h 91440"/>
              <a:gd name="connsiteX1" fmla="*/ 487680 w 48768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91440">
                <a:moveTo>
                  <a:pt x="0" y="0"/>
                </a:moveTo>
                <a:lnTo>
                  <a:pt x="487680" y="91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4" name="Freeform 2793"/>
          <p:cNvSpPr/>
          <p:nvPr/>
        </p:nvSpPr>
        <p:spPr>
          <a:xfrm>
            <a:off x="1828800" y="6271260"/>
            <a:ext cx="876300" cy="121920"/>
          </a:xfrm>
          <a:custGeom>
            <a:avLst/>
            <a:gdLst>
              <a:gd name="connsiteX0" fmla="*/ 0 w 876300"/>
              <a:gd name="connsiteY0" fmla="*/ 0 h 121920"/>
              <a:gd name="connsiteX1" fmla="*/ 617220 w 876300"/>
              <a:gd name="connsiteY1" fmla="*/ 121920 h 121920"/>
              <a:gd name="connsiteX2" fmla="*/ 876300 w 876300"/>
              <a:gd name="connsiteY2" fmla="*/ 114300 h 121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6300" h="121920">
                <a:moveTo>
                  <a:pt x="0" y="0"/>
                </a:moveTo>
                <a:lnTo>
                  <a:pt x="617220" y="121920"/>
                </a:lnTo>
                <a:lnTo>
                  <a:pt x="876300" y="114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5" name="Freeform 2794"/>
          <p:cNvSpPr/>
          <p:nvPr/>
        </p:nvSpPr>
        <p:spPr>
          <a:xfrm>
            <a:off x="2019300" y="4739640"/>
            <a:ext cx="723900" cy="525780"/>
          </a:xfrm>
          <a:custGeom>
            <a:avLst/>
            <a:gdLst>
              <a:gd name="connsiteX0" fmla="*/ 281940 w 723900"/>
              <a:gd name="connsiteY0" fmla="*/ 525780 h 525780"/>
              <a:gd name="connsiteX1" fmla="*/ 0 w 723900"/>
              <a:gd name="connsiteY1" fmla="*/ 335280 h 525780"/>
              <a:gd name="connsiteX2" fmla="*/ 106680 w 723900"/>
              <a:gd name="connsiteY2" fmla="*/ 0 h 525780"/>
              <a:gd name="connsiteX3" fmla="*/ 723900 w 723900"/>
              <a:gd name="connsiteY3" fmla="*/ 16764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3900" h="525780">
                <a:moveTo>
                  <a:pt x="281940" y="525780"/>
                </a:moveTo>
                <a:lnTo>
                  <a:pt x="0" y="335280"/>
                </a:lnTo>
                <a:lnTo>
                  <a:pt x="106680" y="0"/>
                </a:lnTo>
                <a:lnTo>
                  <a:pt x="723900" y="1676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6" name="Freeform 2795"/>
          <p:cNvSpPr/>
          <p:nvPr/>
        </p:nvSpPr>
        <p:spPr>
          <a:xfrm>
            <a:off x="2461260" y="4206240"/>
            <a:ext cx="411480" cy="541020"/>
          </a:xfrm>
          <a:custGeom>
            <a:avLst/>
            <a:gdLst>
              <a:gd name="connsiteX0" fmla="*/ 411480 w 411480"/>
              <a:gd name="connsiteY0" fmla="*/ 541020 h 541020"/>
              <a:gd name="connsiteX1" fmla="*/ 365760 w 411480"/>
              <a:gd name="connsiteY1" fmla="*/ 0 h 541020"/>
              <a:gd name="connsiteX2" fmla="*/ 0 w 411480"/>
              <a:gd name="connsiteY2" fmla="*/ 15240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11480" h="541020">
                <a:moveTo>
                  <a:pt x="411480" y="541020"/>
                </a:moveTo>
                <a:lnTo>
                  <a:pt x="365760" y="0"/>
                </a:lnTo>
                <a:lnTo>
                  <a:pt x="0" y="152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7" name="Freeform 2796"/>
          <p:cNvSpPr/>
          <p:nvPr/>
        </p:nvSpPr>
        <p:spPr>
          <a:xfrm>
            <a:off x="2232660" y="3726180"/>
            <a:ext cx="1493520" cy="1790700"/>
          </a:xfrm>
          <a:custGeom>
            <a:avLst/>
            <a:gdLst>
              <a:gd name="connsiteX0" fmla="*/ 0 w 1493520"/>
              <a:gd name="connsiteY0" fmla="*/ 327660 h 1790700"/>
              <a:gd name="connsiteX1" fmla="*/ 868680 w 1493520"/>
              <a:gd name="connsiteY1" fmla="*/ 0 h 1790700"/>
              <a:gd name="connsiteX2" fmla="*/ 998220 w 1493520"/>
              <a:gd name="connsiteY2" fmla="*/ 510540 h 1790700"/>
              <a:gd name="connsiteX3" fmla="*/ 1165860 w 1493520"/>
              <a:gd name="connsiteY3" fmla="*/ 1234440 h 1790700"/>
              <a:gd name="connsiteX4" fmla="*/ 1493520 w 1493520"/>
              <a:gd name="connsiteY4" fmla="*/ 1714500 h 1790700"/>
              <a:gd name="connsiteX5" fmla="*/ 1409700 w 1493520"/>
              <a:gd name="connsiteY5" fmla="*/ 1790700 h 1790700"/>
              <a:gd name="connsiteX6" fmla="*/ 1234440 w 1493520"/>
              <a:gd name="connsiteY6" fmla="*/ 1783080 h 1790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93520" h="1790700">
                <a:moveTo>
                  <a:pt x="0" y="327660"/>
                </a:moveTo>
                <a:lnTo>
                  <a:pt x="868680" y="0"/>
                </a:lnTo>
                <a:lnTo>
                  <a:pt x="998220" y="510540"/>
                </a:lnTo>
                <a:lnTo>
                  <a:pt x="1165860" y="1234440"/>
                </a:lnTo>
                <a:lnTo>
                  <a:pt x="1493520" y="1714500"/>
                </a:lnTo>
                <a:lnTo>
                  <a:pt x="1409700" y="1790700"/>
                </a:lnTo>
                <a:lnTo>
                  <a:pt x="1234440" y="1783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8" name="Freeform 2797"/>
          <p:cNvSpPr/>
          <p:nvPr/>
        </p:nvSpPr>
        <p:spPr>
          <a:xfrm>
            <a:off x="2819400" y="3985260"/>
            <a:ext cx="396240" cy="228600"/>
          </a:xfrm>
          <a:custGeom>
            <a:avLst/>
            <a:gdLst>
              <a:gd name="connsiteX0" fmla="*/ 0 w 396240"/>
              <a:gd name="connsiteY0" fmla="*/ 228600 h 228600"/>
              <a:gd name="connsiteX1" fmla="*/ 396240 w 396240"/>
              <a:gd name="connsiteY1" fmla="*/ 0 h 228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96240" h="228600">
                <a:moveTo>
                  <a:pt x="0" y="228600"/>
                </a:moveTo>
                <a:lnTo>
                  <a:pt x="3962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99" name="Freeform 2798"/>
          <p:cNvSpPr/>
          <p:nvPr/>
        </p:nvSpPr>
        <p:spPr>
          <a:xfrm>
            <a:off x="2026920" y="3771900"/>
            <a:ext cx="236220" cy="289560"/>
          </a:xfrm>
          <a:custGeom>
            <a:avLst/>
            <a:gdLst>
              <a:gd name="connsiteX0" fmla="*/ 0 w 236220"/>
              <a:gd name="connsiteY0" fmla="*/ 0 h 289560"/>
              <a:gd name="connsiteX1" fmla="*/ 236220 w 23622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289560">
                <a:moveTo>
                  <a:pt x="0" y="0"/>
                </a:moveTo>
                <a:lnTo>
                  <a:pt x="236220" y="289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0" name="Freeform 2799"/>
          <p:cNvSpPr/>
          <p:nvPr/>
        </p:nvSpPr>
        <p:spPr>
          <a:xfrm>
            <a:off x="3284220" y="4236720"/>
            <a:ext cx="975360" cy="784860"/>
          </a:xfrm>
          <a:custGeom>
            <a:avLst/>
            <a:gdLst>
              <a:gd name="connsiteX0" fmla="*/ 190500 w 975360"/>
              <a:gd name="connsiteY0" fmla="*/ 784860 h 784860"/>
              <a:gd name="connsiteX1" fmla="*/ 975360 w 975360"/>
              <a:gd name="connsiteY1" fmla="*/ 449580 h 784860"/>
              <a:gd name="connsiteX2" fmla="*/ 922020 w 975360"/>
              <a:gd name="connsiteY2" fmla="*/ 0 h 784860"/>
              <a:gd name="connsiteX3" fmla="*/ 0 w 975360"/>
              <a:gd name="connsiteY3" fmla="*/ 28194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" h="784860">
                <a:moveTo>
                  <a:pt x="190500" y="784860"/>
                </a:moveTo>
                <a:lnTo>
                  <a:pt x="975360" y="449580"/>
                </a:lnTo>
                <a:lnTo>
                  <a:pt x="922020" y="0"/>
                </a:lnTo>
                <a:lnTo>
                  <a:pt x="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1" name="Freeform 2800"/>
          <p:cNvSpPr/>
          <p:nvPr/>
        </p:nvSpPr>
        <p:spPr>
          <a:xfrm>
            <a:off x="3208020" y="3215640"/>
            <a:ext cx="960120" cy="754380"/>
          </a:xfrm>
          <a:custGeom>
            <a:avLst/>
            <a:gdLst>
              <a:gd name="connsiteX0" fmla="*/ 0 w 960120"/>
              <a:gd name="connsiteY0" fmla="*/ 754380 h 754380"/>
              <a:gd name="connsiteX1" fmla="*/ 327660 w 960120"/>
              <a:gd name="connsiteY1" fmla="*/ 678180 h 754380"/>
              <a:gd name="connsiteX2" fmla="*/ 190500 w 960120"/>
              <a:gd name="connsiteY2" fmla="*/ 106680 h 754380"/>
              <a:gd name="connsiteX3" fmla="*/ 457200 w 960120"/>
              <a:gd name="connsiteY3" fmla="*/ 0 h 754380"/>
              <a:gd name="connsiteX4" fmla="*/ 586740 w 960120"/>
              <a:gd name="connsiteY4" fmla="*/ 525780 h 754380"/>
              <a:gd name="connsiteX5" fmla="*/ 960120 w 960120"/>
              <a:gd name="connsiteY5" fmla="*/ 41148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60120" h="754380">
                <a:moveTo>
                  <a:pt x="0" y="754380"/>
                </a:moveTo>
                <a:lnTo>
                  <a:pt x="327660" y="678180"/>
                </a:lnTo>
                <a:lnTo>
                  <a:pt x="190500" y="106680"/>
                </a:lnTo>
                <a:lnTo>
                  <a:pt x="457200" y="0"/>
                </a:lnTo>
                <a:lnTo>
                  <a:pt x="586740" y="525780"/>
                </a:lnTo>
                <a:lnTo>
                  <a:pt x="960120" y="411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2" name="Freeform 2801"/>
          <p:cNvSpPr/>
          <p:nvPr/>
        </p:nvSpPr>
        <p:spPr>
          <a:xfrm>
            <a:off x="1424940" y="3291840"/>
            <a:ext cx="601980" cy="624840"/>
          </a:xfrm>
          <a:custGeom>
            <a:avLst/>
            <a:gdLst>
              <a:gd name="connsiteX0" fmla="*/ 0 w 601980"/>
              <a:gd name="connsiteY0" fmla="*/ 419100 h 624840"/>
              <a:gd name="connsiteX1" fmla="*/ 259080 w 601980"/>
              <a:gd name="connsiteY1" fmla="*/ 0 h 624840"/>
              <a:gd name="connsiteX2" fmla="*/ 601980 w 601980"/>
              <a:gd name="connsiteY2" fmla="*/ 228600 h 624840"/>
              <a:gd name="connsiteX3" fmla="*/ 342900 w 601980"/>
              <a:gd name="connsiteY3" fmla="*/ 556260 h 624840"/>
              <a:gd name="connsiteX4" fmla="*/ 129540 w 601980"/>
              <a:gd name="connsiteY4" fmla="*/ 624840 h 624840"/>
              <a:gd name="connsiteX5" fmla="*/ 7620 w 601980"/>
              <a:gd name="connsiteY5" fmla="*/ 48006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1980" h="624840">
                <a:moveTo>
                  <a:pt x="0" y="419100"/>
                </a:moveTo>
                <a:lnTo>
                  <a:pt x="259080" y="0"/>
                </a:lnTo>
                <a:lnTo>
                  <a:pt x="601980" y="228600"/>
                </a:lnTo>
                <a:lnTo>
                  <a:pt x="342900" y="556260"/>
                </a:lnTo>
                <a:lnTo>
                  <a:pt x="129540" y="624840"/>
                </a:lnTo>
                <a:lnTo>
                  <a:pt x="7620" y="480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3" name="Freeform 2802"/>
          <p:cNvSpPr/>
          <p:nvPr/>
        </p:nvSpPr>
        <p:spPr>
          <a:xfrm>
            <a:off x="1417320" y="2583180"/>
            <a:ext cx="586740" cy="472440"/>
          </a:xfrm>
          <a:custGeom>
            <a:avLst/>
            <a:gdLst>
              <a:gd name="connsiteX0" fmla="*/ 0 w 586740"/>
              <a:gd name="connsiteY0" fmla="*/ 259080 h 472440"/>
              <a:gd name="connsiteX1" fmla="*/ 411480 w 586740"/>
              <a:gd name="connsiteY1" fmla="*/ 472440 h 472440"/>
              <a:gd name="connsiteX2" fmla="*/ 586740 w 586740"/>
              <a:gd name="connsiteY2" fmla="*/ 259080 h 472440"/>
              <a:gd name="connsiteX3" fmla="*/ 152400 w 586740"/>
              <a:gd name="connsiteY3" fmla="*/ 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6740" h="472440">
                <a:moveTo>
                  <a:pt x="0" y="259080"/>
                </a:moveTo>
                <a:lnTo>
                  <a:pt x="411480" y="472440"/>
                </a:lnTo>
                <a:lnTo>
                  <a:pt x="586740" y="259080"/>
                </a:lnTo>
                <a:lnTo>
                  <a:pt x="1524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4" name="Freeform 2803"/>
          <p:cNvSpPr/>
          <p:nvPr/>
        </p:nvSpPr>
        <p:spPr>
          <a:xfrm>
            <a:off x="1546860" y="1790700"/>
            <a:ext cx="1074420" cy="906780"/>
          </a:xfrm>
          <a:custGeom>
            <a:avLst/>
            <a:gdLst>
              <a:gd name="connsiteX0" fmla="*/ 0 w 1074420"/>
              <a:gd name="connsiteY0" fmla="*/ 807720 h 906780"/>
              <a:gd name="connsiteX1" fmla="*/ 609600 w 1074420"/>
              <a:gd name="connsiteY1" fmla="*/ 0 h 906780"/>
              <a:gd name="connsiteX2" fmla="*/ 838200 w 1074420"/>
              <a:gd name="connsiteY2" fmla="*/ 144780 h 906780"/>
              <a:gd name="connsiteX3" fmla="*/ 655320 w 1074420"/>
              <a:gd name="connsiteY3" fmla="*/ 685800 h 906780"/>
              <a:gd name="connsiteX4" fmla="*/ 1074420 w 1074420"/>
              <a:gd name="connsiteY4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74420" h="906780">
                <a:moveTo>
                  <a:pt x="0" y="807720"/>
                </a:moveTo>
                <a:lnTo>
                  <a:pt x="609600" y="0"/>
                </a:lnTo>
                <a:lnTo>
                  <a:pt x="838200" y="144780"/>
                </a:lnTo>
                <a:lnTo>
                  <a:pt x="655320" y="685800"/>
                </a:lnTo>
                <a:lnTo>
                  <a:pt x="1074420" y="9067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5" name="Freeform 2804"/>
          <p:cNvSpPr/>
          <p:nvPr/>
        </p:nvSpPr>
        <p:spPr>
          <a:xfrm>
            <a:off x="1836420" y="2247900"/>
            <a:ext cx="403860" cy="251460"/>
          </a:xfrm>
          <a:custGeom>
            <a:avLst/>
            <a:gdLst>
              <a:gd name="connsiteX0" fmla="*/ 0 w 403860"/>
              <a:gd name="connsiteY0" fmla="*/ 0 h 251460"/>
              <a:gd name="connsiteX1" fmla="*/ 403860 w 40386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251460">
                <a:moveTo>
                  <a:pt x="0" y="0"/>
                </a:moveTo>
                <a:lnTo>
                  <a:pt x="40386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6" name="Freeform 2805"/>
          <p:cNvSpPr/>
          <p:nvPr/>
        </p:nvSpPr>
        <p:spPr>
          <a:xfrm>
            <a:off x="1935480" y="2987040"/>
            <a:ext cx="281940" cy="251460"/>
          </a:xfrm>
          <a:custGeom>
            <a:avLst/>
            <a:gdLst>
              <a:gd name="connsiteX0" fmla="*/ 0 w 281940"/>
              <a:gd name="connsiteY0" fmla="*/ 0 h 251460"/>
              <a:gd name="connsiteX1" fmla="*/ 281940 w 28194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1940" h="251460">
                <a:moveTo>
                  <a:pt x="0" y="0"/>
                </a:moveTo>
                <a:lnTo>
                  <a:pt x="28194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7" name="Freeform 2806"/>
          <p:cNvSpPr/>
          <p:nvPr/>
        </p:nvSpPr>
        <p:spPr>
          <a:xfrm>
            <a:off x="3238500" y="1295400"/>
            <a:ext cx="708660" cy="525780"/>
          </a:xfrm>
          <a:custGeom>
            <a:avLst/>
            <a:gdLst>
              <a:gd name="connsiteX0" fmla="*/ 0 w 708660"/>
              <a:gd name="connsiteY0" fmla="*/ 0 h 525780"/>
              <a:gd name="connsiteX1" fmla="*/ 426720 w 708660"/>
              <a:gd name="connsiteY1" fmla="*/ 281940 h 525780"/>
              <a:gd name="connsiteX2" fmla="*/ 480060 w 708660"/>
              <a:gd name="connsiteY2" fmla="*/ 525780 h 525780"/>
              <a:gd name="connsiteX3" fmla="*/ 708660 w 708660"/>
              <a:gd name="connsiteY3" fmla="*/ 42672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8660" h="525780">
                <a:moveTo>
                  <a:pt x="0" y="0"/>
                </a:moveTo>
                <a:lnTo>
                  <a:pt x="426720" y="281940"/>
                </a:lnTo>
                <a:lnTo>
                  <a:pt x="480060" y="525780"/>
                </a:lnTo>
                <a:lnTo>
                  <a:pt x="708660" y="426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8" name="Freeform 2807"/>
          <p:cNvSpPr/>
          <p:nvPr/>
        </p:nvSpPr>
        <p:spPr>
          <a:xfrm>
            <a:off x="3307080" y="1028700"/>
            <a:ext cx="579120" cy="251460"/>
          </a:xfrm>
          <a:custGeom>
            <a:avLst/>
            <a:gdLst>
              <a:gd name="connsiteX0" fmla="*/ 0 w 579120"/>
              <a:gd name="connsiteY0" fmla="*/ 0 h 251460"/>
              <a:gd name="connsiteX1" fmla="*/ 304800 w 579120"/>
              <a:gd name="connsiteY1" fmla="*/ 251460 h 251460"/>
              <a:gd name="connsiteX2" fmla="*/ 579120 w 579120"/>
              <a:gd name="connsiteY2" fmla="*/ 1752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79120" h="251460">
                <a:moveTo>
                  <a:pt x="0" y="0"/>
                </a:moveTo>
                <a:lnTo>
                  <a:pt x="304800" y="251460"/>
                </a:lnTo>
                <a:lnTo>
                  <a:pt x="579120" y="1752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9" name="Freeform 2808"/>
          <p:cNvSpPr/>
          <p:nvPr/>
        </p:nvSpPr>
        <p:spPr>
          <a:xfrm>
            <a:off x="3017520" y="1783080"/>
            <a:ext cx="815340" cy="586740"/>
          </a:xfrm>
          <a:custGeom>
            <a:avLst/>
            <a:gdLst>
              <a:gd name="connsiteX0" fmla="*/ 0 w 815340"/>
              <a:gd name="connsiteY0" fmla="*/ 160020 h 586740"/>
              <a:gd name="connsiteX1" fmla="*/ 304800 w 815340"/>
              <a:gd name="connsiteY1" fmla="*/ 0 h 586740"/>
              <a:gd name="connsiteX2" fmla="*/ 487680 w 815340"/>
              <a:gd name="connsiteY2" fmla="*/ 213360 h 586740"/>
              <a:gd name="connsiteX3" fmla="*/ 563880 w 815340"/>
              <a:gd name="connsiteY3" fmla="*/ 586740 h 586740"/>
              <a:gd name="connsiteX4" fmla="*/ 815340 w 815340"/>
              <a:gd name="connsiteY4" fmla="*/ 51054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5340" h="586740">
                <a:moveTo>
                  <a:pt x="0" y="160020"/>
                </a:moveTo>
                <a:lnTo>
                  <a:pt x="304800" y="0"/>
                </a:lnTo>
                <a:lnTo>
                  <a:pt x="487680" y="213360"/>
                </a:lnTo>
                <a:lnTo>
                  <a:pt x="563880" y="586740"/>
                </a:lnTo>
                <a:lnTo>
                  <a:pt x="815340" y="5105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0" name="Freeform 2809"/>
          <p:cNvSpPr/>
          <p:nvPr/>
        </p:nvSpPr>
        <p:spPr>
          <a:xfrm>
            <a:off x="3451860" y="1821180"/>
            <a:ext cx="274320" cy="22860"/>
          </a:xfrm>
          <a:custGeom>
            <a:avLst/>
            <a:gdLst>
              <a:gd name="connsiteX0" fmla="*/ 0 w 274320"/>
              <a:gd name="connsiteY0" fmla="*/ 22860 h 22860"/>
              <a:gd name="connsiteX1" fmla="*/ 274320 w 274320"/>
              <a:gd name="connsiteY1" fmla="*/ 0 h 22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4320" h="22860">
                <a:moveTo>
                  <a:pt x="0" y="22860"/>
                </a:moveTo>
                <a:lnTo>
                  <a:pt x="2743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1" name="Freeform 2810"/>
          <p:cNvSpPr/>
          <p:nvPr/>
        </p:nvSpPr>
        <p:spPr>
          <a:xfrm>
            <a:off x="3108960" y="1920240"/>
            <a:ext cx="487680" cy="502920"/>
          </a:xfrm>
          <a:custGeom>
            <a:avLst/>
            <a:gdLst>
              <a:gd name="connsiteX0" fmla="*/ 0 w 487680"/>
              <a:gd name="connsiteY0" fmla="*/ 0 h 502920"/>
              <a:gd name="connsiteX1" fmla="*/ 114300 w 487680"/>
              <a:gd name="connsiteY1" fmla="*/ 502920 h 502920"/>
              <a:gd name="connsiteX2" fmla="*/ 487680 w 487680"/>
              <a:gd name="connsiteY2" fmla="*/ 441960 h 50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7680" h="502920">
                <a:moveTo>
                  <a:pt x="0" y="0"/>
                </a:moveTo>
                <a:lnTo>
                  <a:pt x="114300" y="502920"/>
                </a:lnTo>
                <a:lnTo>
                  <a:pt x="487680" y="4419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2" name="Freeform 2811"/>
          <p:cNvSpPr/>
          <p:nvPr/>
        </p:nvSpPr>
        <p:spPr>
          <a:xfrm>
            <a:off x="2987040" y="2423160"/>
            <a:ext cx="426720" cy="1089660"/>
          </a:xfrm>
          <a:custGeom>
            <a:avLst/>
            <a:gdLst>
              <a:gd name="connsiteX0" fmla="*/ 0 w 426720"/>
              <a:gd name="connsiteY0" fmla="*/ 1089660 h 1089660"/>
              <a:gd name="connsiteX1" fmla="*/ 426720 w 426720"/>
              <a:gd name="connsiteY1" fmla="*/ 899160 h 1089660"/>
              <a:gd name="connsiteX2" fmla="*/ 38100 w 426720"/>
              <a:gd name="connsiteY2" fmla="*/ 259080 h 1089660"/>
              <a:gd name="connsiteX3" fmla="*/ 236220 w 426720"/>
              <a:gd name="connsiteY3" fmla="*/ 0 h 1089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6720" h="1089660">
                <a:moveTo>
                  <a:pt x="0" y="1089660"/>
                </a:moveTo>
                <a:lnTo>
                  <a:pt x="426720" y="899160"/>
                </a:lnTo>
                <a:lnTo>
                  <a:pt x="38100" y="259080"/>
                </a:lnTo>
                <a:lnTo>
                  <a:pt x="2362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3" name="Freeform 2812"/>
          <p:cNvSpPr/>
          <p:nvPr/>
        </p:nvSpPr>
        <p:spPr>
          <a:xfrm>
            <a:off x="1676400" y="1264920"/>
            <a:ext cx="1211580" cy="739140"/>
          </a:xfrm>
          <a:custGeom>
            <a:avLst/>
            <a:gdLst>
              <a:gd name="connsiteX0" fmla="*/ 1211580 w 1211580"/>
              <a:gd name="connsiteY0" fmla="*/ 739140 h 739140"/>
              <a:gd name="connsiteX1" fmla="*/ 731520 w 1211580"/>
              <a:gd name="connsiteY1" fmla="*/ 426720 h 739140"/>
              <a:gd name="connsiteX2" fmla="*/ 0 w 1211580"/>
              <a:gd name="connsiteY2" fmla="*/ 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1580" h="739140">
                <a:moveTo>
                  <a:pt x="1211580" y="739140"/>
                </a:moveTo>
                <a:lnTo>
                  <a:pt x="731520" y="4267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4" name="Freeform 2813"/>
          <p:cNvSpPr/>
          <p:nvPr/>
        </p:nvSpPr>
        <p:spPr>
          <a:xfrm>
            <a:off x="2613660" y="937260"/>
            <a:ext cx="381000" cy="205740"/>
          </a:xfrm>
          <a:custGeom>
            <a:avLst/>
            <a:gdLst>
              <a:gd name="connsiteX0" fmla="*/ 381000 w 381000"/>
              <a:gd name="connsiteY0" fmla="*/ 205740 h 205740"/>
              <a:gd name="connsiteX1" fmla="*/ 0 w 381000"/>
              <a:gd name="connsiteY1" fmla="*/ 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0" h="205740">
                <a:moveTo>
                  <a:pt x="381000" y="2057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5" name="Freeform 2814"/>
          <p:cNvSpPr/>
          <p:nvPr/>
        </p:nvSpPr>
        <p:spPr>
          <a:xfrm>
            <a:off x="2385060" y="899160"/>
            <a:ext cx="731520" cy="762000"/>
          </a:xfrm>
          <a:custGeom>
            <a:avLst/>
            <a:gdLst>
              <a:gd name="connsiteX0" fmla="*/ 731520 w 731520"/>
              <a:gd name="connsiteY0" fmla="*/ 0 h 762000"/>
              <a:gd name="connsiteX1" fmla="*/ 205740 w 731520"/>
              <a:gd name="connsiteY1" fmla="*/ 746760 h 762000"/>
              <a:gd name="connsiteX2" fmla="*/ 60960 w 731520"/>
              <a:gd name="connsiteY2" fmla="*/ 647700 h 762000"/>
              <a:gd name="connsiteX3" fmla="*/ 0 w 731520"/>
              <a:gd name="connsiteY3" fmla="*/ 762000 h 76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1520" h="762000">
                <a:moveTo>
                  <a:pt x="731520" y="0"/>
                </a:moveTo>
                <a:lnTo>
                  <a:pt x="205740" y="746760"/>
                </a:lnTo>
                <a:lnTo>
                  <a:pt x="60960" y="647700"/>
                </a:lnTo>
                <a:lnTo>
                  <a:pt x="0" y="7620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6" name="Freeform 2815"/>
          <p:cNvSpPr/>
          <p:nvPr/>
        </p:nvSpPr>
        <p:spPr>
          <a:xfrm>
            <a:off x="5006340" y="6934200"/>
            <a:ext cx="121920" cy="358140"/>
          </a:xfrm>
          <a:custGeom>
            <a:avLst/>
            <a:gdLst>
              <a:gd name="connsiteX0" fmla="*/ 49530 w 163830"/>
              <a:gd name="connsiteY0" fmla="*/ 0 h 1219200"/>
              <a:gd name="connsiteX1" fmla="*/ 80010 w 163830"/>
              <a:gd name="connsiteY1" fmla="*/ 590550 h 1219200"/>
              <a:gd name="connsiteX2" fmla="*/ 0 w 163830"/>
              <a:gd name="connsiteY2" fmla="*/ 624840 h 1219200"/>
              <a:gd name="connsiteX3" fmla="*/ 102870 w 163830"/>
              <a:gd name="connsiteY3" fmla="*/ 861060 h 1219200"/>
              <a:gd name="connsiteX4" fmla="*/ 163830 w 163830"/>
              <a:gd name="connsiteY4" fmla="*/ 1162050 h 1219200"/>
              <a:gd name="connsiteX5" fmla="*/ 41910 w 163830"/>
              <a:gd name="connsiteY5" fmla="*/ 1219200 h 1219200"/>
              <a:gd name="connsiteX0" fmla="*/ 80010 w 163830"/>
              <a:gd name="connsiteY0" fmla="*/ 0 h 628650"/>
              <a:gd name="connsiteX1" fmla="*/ 0 w 163830"/>
              <a:gd name="connsiteY1" fmla="*/ 34290 h 628650"/>
              <a:gd name="connsiteX2" fmla="*/ 102870 w 163830"/>
              <a:gd name="connsiteY2" fmla="*/ 270510 h 628650"/>
              <a:gd name="connsiteX3" fmla="*/ 163830 w 163830"/>
              <a:gd name="connsiteY3" fmla="*/ 571500 h 628650"/>
              <a:gd name="connsiteX4" fmla="*/ 41910 w 163830"/>
              <a:gd name="connsiteY4" fmla="*/ 628650 h 628650"/>
              <a:gd name="connsiteX0" fmla="*/ 0 w 163830"/>
              <a:gd name="connsiteY0" fmla="*/ 0 h 594360"/>
              <a:gd name="connsiteX1" fmla="*/ 102870 w 163830"/>
              <a:gd name="connsiteY1" fmla="*/ 236220 h 594360"/>
              <a:gd name="connsiteX2" fmla="*/ 163830 w 163830"/>
              <a:gd name="connsiteY2" fmla="*/ 537210 h 594360"/>
              <a:gd name="connsiteX3" fmla="*/ 41910 w 163830"/>
              <a:gd name="connsiteY3" fmla="*/ 594360 h 594360"/>
              <a:gd name="connsiteX0" fmla="*/ 60960 w 121920"/>
              <a:gd name="connsiteY0" fmla="*/ 0 h 358140"/>
              <a:gd name="connsiteX1" fmla="*/ 121920 w 121920"/>
              <a:gd name="connsiteY1" fmla="*/ 300990 h 358140"/>
              <a:gd name="connsiteX2" fmla="*/ 0 w 121920"/>
              <a:gd name="connsiteY2" fmla="*/ 358140 h 358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" h="358140">
                <a:moveTo>
                  <a:pt x="60960" y="0"/>
                </a:moveTo>
                <a:lnTo>
                  <a:pt x="121920" y="300990"/>
                </a:lnTo>
                <a:lnTo>
                  <a:pt x="0" y="3581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7" name="Freeform 2816"/>
          <p:cNvSpPr/>
          <p:nvPr/>
        </p:nvSpPr>
        <p:spPr>
          <a:xfrm>
            <a:off x="5231130" y="6248400"/>
            <a:ext cx="727710" cy="361950"/>
          </a:xfrm>
          <a:custGeom>
            <a:avLst/>
            <a:gdLst>
              <a:gd name="connsiteX0" fmla="*/ 403860 w 727710"/>
              <a:gd name="connsiteY0" fmla="*/ 15240 h 361950"/>
              <a:gd name="connsiteX1" fmla="*/ 0 w 727710"/>
              <a:gd name="connsiteY1" fmla="*/ 0 h 361950"/>
              <a:gd name="connsiteX2" fmla="*/ 19050 w 727710"/>
              <a:gd name="connsiteY2" fmla="*/ 361950 h 361950"/>
              <a:gd name="connsiteX3" fmla="*/ 727710 w 727710"/>
              <a:gd name="connsiteY3" fmla="*/ 361950 h 361950"/>
              <a:gd name="connsiteX0" fmla="*/ 655320 w 727710"/>
              <a:gd name="connsiteY0" fmla="*/ 3810 h 361950"/>
              <a:gd name="connsiteX1" fmla="*/ 0 w 727710"/>
              <a:gd name="connsiteY1" fmla="*/ 0 h 361950"/>
              <a:gd name="connsiteX2" fmla="*/ 19050 w 727710"/>
              <a:gd name="connsiteY2" fmla="*/ 361950 h 361950"/>
              <a:gd name="connsiteX3" fmla="*/ 727710 w 727710"/>
              <a:gd name="connsiteY3" fmla="*/ 361950 h 361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7710" h="361950">
                <a:moveTo>
                  <a:pt x="655320" y="3810"/>
                </a:moveTo>
                <a:lnTo>
                  <a:pt x="0" y="0"/>
                </a:lnTo>
                <a:lnTo>
                  <a:pt x="19050" y="361950"/>
                </a:lnTo>
                <a:lnTo>
                  <a:pt x="727710" y="36195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8" name="Freeform 2817"/>
          <p:cNvSpPr/>
          <p:nvPr/>
        </p:nvSpPr>
        <p:spPr>
          <a:xfrm>
            <a:off x="5067300" y="6926580"/>
            <a:ext cx="259080" cy="19050"/>
          </a:xfrm>
          <a:custGeom>
            <a:avLst/>
            <a:gdLst>
              <a:gd name="connsiteX0" fmla="*/ 316230 w 316230"/>
              <a:gd name="connsiteY0" fmla="*/ 0 h 339090"/>
              <a:gd name="connsiteX1" fmla="*/ 259080 w 316230"/>
              <a:gd name="connsiteY1" fmla="*/ 320040 h 339090"/>
              <a:gd name="connsiteX2" fmla="*/ 0 w 316230"/>
              <a:gd name="connsiteY2" fmla="*/ 339090 h 339090"/>
              <a:gd name="connsiteX0" fmla="*/ 224790 w 259080"/>
              <a:gd name="connsiteY0" fmla="*/ 15240 h 19050"/>
              <a:gd name="connsiteX1" fmla="*/ 259080 w 259080"/>
              <a:gd name="connsiteY1" fmla="*/ 0 h 19050"/>
              <a:gd name="connsiteX2" fmla="*/ 0 w 259080"/>
              <a:gd name="connsiteY2" fmla="*/ 19050 h 19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9080" h="19050">
                <a:moveTo>
                  <a:pt x="224790" y="15240"/>
                </a:moveTo>
                <a:lnTo>
                  <a:pt x="259080" y="0"/>
                </a:lnTo>
                <a:lnTo>
                  <a:pt x="0" y="1905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9" name="Freeform 2818"/>
          <p:cNvSpPr/>
          <p:nvPr/>
        </p:nvSpPr>
        <p:spPr>
          <a:xfrm>
            <a:off x="5295900" y="6911340"/>
            <a:ext cx="293370" cy="1131570"/>
          </a:xfrm>
          <a:custGeom>
            <a:avLst/>
            <a:gdLst>
              <a:gd name="connsiteX0" fmla="*/ 38100 w 293370"/>
              <a:gd name="connsiteY0" fmla="*/ 19050 h 1131570"/>
              <a:gd name="connsiteX1" fmla="*/ 201930 w 293370"/>
              <a:gd name="connsiteY1" fmla="*/ 0 h 1131570"/>
              <a:gd name="connsiteX2" fmla="*/ 205740 w 293370"/>
              <a:gd name="connsiteY2" fmla="*/ 87630 h 1131570"/>
              <a:gd name="connsiteX3" fmla="*/ 293370 w 293370"/>
              <a:gd name="connsiteY3" fmla="*/ 152400 h 1131570"/>
              <a:gd name="connsiteX4" fmla="*/ 102870 w 293370"/>
              <a:gd name="connsiteY4" fmla="*/ 312420 h 1131570"/>
              <a:gd name="connsiteX5" fmla="*/ 0 w 293370"/>
              <a:gd name="connsiteY5" fmla="*/ 819150 h 1131570"/>
              <a:gd name="connsiteX6" fmla="*/ 228600 w 293370"/>
              <a:gd name="connsiteY6" fmla="*/ 1131570 h 113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93370" h="1131570">
                <a:moveTo>
                  <a:pt x="38100" y="19050"/>
                </a:moveTo>
                <a:lnTo>
                  <a:pt x="201930" y="0"/>
                </a:lnTo>
                <a:lnTo>
                  <a:pt x="205740" y="87630"/>
                </a:lnTo>
                <a:lnTo>
                  <a:pt x="293370" y="152400"/>
                </a:lnTo>
                <a:lnTo>
                  <a:pt x="102870" y="312420"/>
                </a:lnTo>
                <a:lnTo>
                  <a:pt x="0" y="819150"/>
                </a:lnTo>
                <a:lnTo>
                  <a:pt x="228600" y="113157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0" name="Freeform 2819"/>
          <p:cNvSpPr/>
          <p:nvPr/>
        </p:nvSpPr>
        <p:spPr>
          <a:xfrm>
            <a:off x="5059680" y="7730490"/>
            <a:ext cx="251460" cy="133350"/>
          </a:xfrm>
          <a:custGeom>
            <a:avLst/>
            <a:gdLst>
              <a:gd name="connsiteX0" fmla="*/ 0 w 251460"/>
              <a:gd name="connsiteY0" fmla="*/ 133350 h 133350"/>
              <a:gd name="connsiteX1" fmla="*/ 251460 w 251460"/>
              <a:gd name="connsiteY1" fmla="*/ 0 h 133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51460" h="133350">
                <a:moveTo>
                  <a:pt x="0" y="133350"/>
                </a:moveTo>
                <a:lnTo>
                  <a:pt x="25146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1" name="Freeform 2820"/>
          <p:cNvSpPr/>
          <p:nvPr/>
        </p:nvSpPr>
        <p:spPr>
          <a:xfrm>
            <a:off x="5318760" y="8031480"/>
            <a:ext cx="209550" cy="373380"/>
          </a:xfrm>
          <a:custGeom>
            <a:avLst/>
            <a:gdLst>
              <a:gd name="connsiteX0" fmla="*/ 0 w 209550"/>
              <a:gd name="connsiteY0" fmla="*/ 373380 h 373380"/>
              <a:gd name="connsiteX1" fmla="*/ 133350 w 209550"/>
              <a:gd name="connsiteY1" fmla="*/ 171450 h 373380"/>
              <a:gd name="connsiteX2" fmla="*/ 209550 w 209550"/>
              <a:gd name="connsiteY2" fmla="*/ 0 h 373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9550" h="373380">
                <a:moveTo>
                  <a:pt x="0" y="373380"/>
                </a:moveTo>
                <a:lnTo>
                  <a:pt x="133350" y="171450"/>
                </a:lnTo>
                <a:lnTo>
                  <a:pt x="20955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2" name="Freeform 2821"/>
          <p:cNvSpPr/>
          <p:nvPr/>
        </p:nvSpPr>
        <p:spPr>
          <a:xfrm>
            <a:off x="5497830" y="6987540"/>
            <a:ext cx="461010" cy="1032510"/>
          </a:xfrm>
          <a:custGeom>
            <a:avLst/>
            <a:gdLst>
              <a:gd name="connsiteX0" fmla="*/ 0 w 461010"/>
              <a:gd name="connsiteY0" fmla="*/ 1032510 h 1032510"/>
              <a:gd name="connsiteX1" fmla="*/ 461010 w 461010"/>
              <a:gd name="connsiteY1" fmla="*/ 144780 h 1032510"/>
              <a:gd name="connsiteX2" fmla="*/ 220980 w 461010"/>
              <a:gd name="connsiteY2" fmla="*/ 0 h 1032510"/>
              <a:gd name="connsiteX3" fmla="*/ 83820 w 461010"/>
              <a:gd name="connsiteY3" fmla="*/ 64770 h 1032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1010" h="1032510">
                <a:moveTo>
                  <a:pt x="0" y="1032510"/>
                </a:moveTo>
                <a:lnTo>
                  <a:pt x="461010" y="144780"/>
                </a:lnTo>
                <a:lnTo>
                  <a:pt x="220980" y="0"/>
                </a:lnTo>
                <a:lnTo>
                  <a:pt x="83820" y="6477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3" name="Freeform 2822"/>
          <p:cNvSpPr/>
          <p:nvPr/>
        </p:nvSpPr>
        <p:spPr>
          <a:xfrm>
            <a:off x="5741670" y="7932420"/>
            <a:ext cx="167640" cy="266700"/>
          </a:xfrm>
          <a:custGeom>
            <a:avLst/>
            <a:gdLst>
              <a:gd name="connsiteX0" fmla="*/ 0 w 167640"/>
              <a:gd name="connsiteY0" fmla="*/ 0 h 266700"/>
              <a:gd name="connsiteX1" fmla="*/ 167640 w 167640"/>
              <a:gd name="connsiteY1" fmla="*/ 266700 h 266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7640" h="266700">
                <a:moveTo>
                  <a:pt x="0" y="0"/>
                </a:moveTo>
                <a:lnTo>
                  <a:pt x="167640" y="2667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4" name="Freeform 2823"/>
          <p:cNvSpPr/>
          <p:nvPr/>
        </p:nvSpPr>
        <p:spPr>
          <a:xfrm>
            <a:off x="5844540" y="7395210"/>
            <a:ext cx="461010" cy="361950"/>
          </a:xfrm>
          <a:custGeom>
            <a:avLst/>
            <a:gdLst>
              <a:gd name="connsiteX0" fmla="*/ 0 w 461010"/>
              <a:gd name="connsiteY0" fmla="*/ 361950 h 361950"/>
              <a:gd name="connsiteX1" fmla="*/ 445770 w 461010"/>
              <a:gd name="connsiteY1" fmla="*/ 118110 h 361950"/>
              <a:gd name="connsiteX2" fmla="*/ 461010 w 461010"/>
              <a:gd name="connsiteY2" fmla="*/ 91440 h 361950"/>
              <a:gd name="connsiteX3" fmla="*/ 190500 w 461010"/>
              <a:gd name="connsiteY3" fmla="*/ 0 h 361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1010" h="361950">
                <a:moveTo>
                  <a:pt x="0" y="361950"/>
                </a:moveTo>
                <a:lnTo>
                  <a:pt x="445770" y="118110"/>
                </a:lnTo>
                <a:lnTo>
                  <a:pt x="461010" y="91440"/>
                </a:lnTo>
                <a:lnTo>
                  <a:pt x="1905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5" name="Freeform 2824"/>
          <p:cNvSpPr/>
          <p:nvPr/>
        </p:nvSpPr>
        <p:spPr>
          <a:xfrm>
            <a:off x="6438900" y="7806690"/>
            <a:ext cx="674370" cy="236220"/>
          </a:xfrm>
          <a:custGeom>
            <a:avLst/>
            <a:gdLst>
              <a:gd name="connsiteX0" fmla="*/ 0 w 674370"/>
              <a:gd name="connsiteY0" fmla="*/ 236220 h 236220"/>
              <a:gd name="connsiteX1" fmla="*/ 308610 w 674370"/>
              <a:gd name="connsiteY1" fmla="*/ 22860 h 236220"/>
              <a:gd name="connsiteX2" fmla="*/ 361950 w 674370"/>
              <a:gd name="connsiteY2" fmla="*/ 114300 h 236220"/>
              <a:gd name="connsiteX3" fmla="*/ 396240 w 674370"/>
              <a:gd name="connsiteY3" fmla="*/ 87630 h 236220"/>
              <a:gd name="connsiteX4" fmla="*/ 434340 w 674370"/>
              <a:gd name="connsiteY4" fmla="*/ 152400 h 236220"/>
              <a:gd name="connsiteX5" fmla="*/ 674370 w 674370"/>
              <a:gd name="connsiteY5" fmla="*/ 0 h 236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74370" h="236220">
                <a:moveTo>
                  <a:pt x="0" y="236220"/>
                </a:moveTo>
                <a:lnTo>
                  <a:pt x="308610" y="22860"/>
                </a:lnTo>
                <a:lnTo>
                  <a:pt x="361950" y="114300"/>
                </a:lnTo>
                <a:lnTo>
                  <a:pt x="396240" y="87630"/>
                </a:lnTo>
                <a:lnTo>
                  <a:pt x="434340" y="152400"/>
                </a:lnTo>
                <a:lnTo>
                  <a:pt x="67437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6" name="Freeform 2825"/>
          <p:cNvSpPr/>
          <p:nvPr/>
        </p:nvSpPr>
        <p:spPr>
          <a:xfrm>
            <a:off x="6305550" y="6777990"/>
            <a:ext cx="563880" cy="849630"/>
          </a:xfrm>
          <a:custGeom>
            <a:avLst/>
            <a:gdLst>
              <a:gd name="connsiteX0" fmla="*/ 0 w 563880"/>
              <a:gd name="connsiteY0" fmla="*/ 0 h 849630"/>
              <a:gd name="connsiteX1" fmla="*/ 38100 w 563880"/>
              <a:gd name="connsiteY1" fmla="*/ 243840 h 849630"/>
              <a:gd name="connsiteX2" fmla="*/ 396240 w 563880"/>
              <a:gd name="connsiteY2" fmla="*/ 662940 h 849630"/>
              <a:gd name="connsiteX3" fmla="*/ 563880 w 563880"/>
              <a:gd name="connsiteY3" fmla="*/ 849630 h 849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3880" h="849630">
                <a:moveTo>
                  <a:pt x="0" y="0"/>
                </a:moveTo>
                <a:lnTo>
                  <a:pt x="38100" y="243840"/>
                </a:lnTo>
                <a:lnTo>
                  <a:pt x="396240" y="662940"/>
                </a:lnTo>
                <a:lnTo>
                  <a:pt x="563880" y="84963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7" name="Freeform 2826"/>
          <p:cNvSpPr/>
          <p:nvPr/>
        </p:nvSpPr>
        <p:spPr>
          <a:xfrm>
            <a:off x="6419850" y="7307580"/>
            <a:ext cx="182880" cy="255270"/>
          </a:xfrm>
          <a:custGeom>
            <a:avLst/>
            <a:gdLst>
              <a:gd name="connsiteX0" fmla="*/ 0 w 182880"/>
              <a:gd name="connsiteY0" fmla="*/ 255270 h 255270"/>
              <a:gd name="connsiteX1" fmla="*/ 182880 w 182880"/>
              <a:gd name="connsiteY1" fmla="*/ 0 h 255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2880" h="255270">
                <a:moveTo>
                  <a:pt x="0" y="255270"/>
                </a:moveTo>
                <a:lnTo>
                  <a:pt x="1828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8" name="Freeform 2827"/>
          <p:cNvSpPr/>
          <p:nvPr/>
        </p:nvSpPr>
        <p:spPr>
          <a:xfrm>
            <a:off x="6968490" y="5977890"/>
            <a:ext cx="1051560" cy="365760"/>
          </a:xfrm>
          <a:custGeom>
            <a:avLst/>
            <a:gdLst>
              <a:gd name="connsiteX0" fmla="*/ 190500 w 1051560"/>
              <a:gd name="connsiteY0" fmla="*/ 0 h 365760"/>
              <a:gd name="connsiteX1" fmla="*/ 0 w 1051560"/>
              <a:gd name="connsiteY1" fmla="*/ 365760 h 365760"/>
              <a:gd name="connsiteX2" fmla="*/ 502920 w 1051560"/>
              <a:gd name="connsiteY2" fmla="*/ 194310 h 365760"/>
              <a:gd name="connsiteX3" fmla="*/ 1051560 w 1051560"/>
              <a:gd name="connsiteY3" fmla="*/ 25908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1560" h="365760">
                <a:moveTo>
                  <a:pt x="190500" y="0"/>
                </a:moveTo>
                <a:lnTo>
                  <a:pt x="0" y="365760"/>
                </a:lnTo>
                <a:lnTo>
                  <a:pt x="502920" y="194310"/>
                </a:lnTo>
                <a:lnTo>
                  <a:pt x="1051560" y="259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9" name="Freeform 2828"/>
          <p:cNvSpPr/>
          <p:nvPr/>
        </p:nvSpPr>
        <p:spPr>
          <a:xfrm>
            <a:off x="8073390" y="5977890"/>
            <a:ext cx="83820" cy="251460"/>
          </a:xfrm>
          <a:custGeom>
            <a:avLst/>
            <a:gdLst>
              <a:gd name="connsiteX0" fmla="*/ 0 w 83820"/>
              <a:gd name="connsiteY0" fmla="*/ 251460 h 251460"/>
              <a:gd name="connsiteX1" fmla="*/ 83820 w 83820"/>
              <a:gd name="connsiteY1" fmla="*/ 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3820" h="251460">
                <a:moveTo>
                  <a:pt x="0" y="251460"/>
                </a:moveTo>
                <a:lnTo>
                  <a:pt x="838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0" name="Freeform 2829"/>
          <p:cNvSpPr/>
          <p:nvPr/>
        </p:nvSpPr>
        <p:spPr>
          <a:xfrm>
            <a:off x="8435340" y="5966460"/>
            <a:ext cx="407670" cy="300990"/>
          </a:xfrm>
          <a:custGeom>
            <a:avLst/>
            <a:gdLst>
              <a:gd name="connsiteX0" fmla="*/ 0 w 407670"/>
              <a:gd name="connsiteY0" fmla="*/ 0 h 300990"/>
              <a:gd name="connsiteX1" fmla="*/ 201930 w 407670"/>
              <a:gd name="connsiteY1" fmla="*/ 125730 h 300990"/>
              <a:gd name="connsiteX2" fmla="*/ 407670 w 407670"/>
              <a:gd name="connsiteY2" fmla="*/ 300990 h 300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07670" h="300990">
                <a:moveTo>
                  <a:pt x="0" y="0"/>
                </a:moveTo>
                <a:lnTo>
                  <a:pt x="201930" y="125730"/>
                </a:lnTo>
                <a:lnTo>
                  <a:pt x="407670" y="30099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1" name="Freeform 2830"/>
          <p:cNvSpPr/>
          <p:nvPr/>
        </p:nvSpPr>
        <p:spPr>
          <a:xfrm>
            <a:off x="8404860" y="6088380"/>
            <a:ext cx="350520" cy="647700"/>
          </a:xfrm>
          <a:custGeom>
            <a:avLst/>
            <a:gdLst>
              <a:gd name="connsiteX0" fmla="*/ 205740 w 350520"/>
              <a:gd name="connsiteY0" fmla="*/ 0 h 647700"/>
              <a:gd name="connsiteX1" fmla="*/ 0 w 350520"/>
              <a:gd name="connsiteY1" fmla="*/ 464820 h 647700"/>
              <a:gd name="connsiteX2" fmla="*/ 350520 w 350520"/>
              <a:gd name="connsiteY2" fmla="*/ 647700 h 64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50520" h="647700">
                <a:moveTo>
                  <a:pt x="205740" y="0"/>
                </a:moveTo>
                <a:lnTo>
                  <a:pt x="0" y="464820"/>
                </a:lnTo>
                <a:lnTo>
                  <a:pt x="350520" y="6477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2" name="Freeform 2831"/>
          <p:cNvSpPr/>
          <p:nvPr/>
        </p:nvSpPr>
        <p:spPr>
          <a:xfrm>
            <a:off x="8481060" y="6717030"/>
            <a:ext cx="255270" cy="480060"/>
          </a:xfrm>
          <a:custGeom>
            <a:avLst/>
            <a:gdLst>
              <a:gd name="connsiteX0" fmla="*/ 255270 w 255270"/>
              <a:gd name="connsiteY0" fmla="*/ 0 h 480060"/>
              <a:gd name="connsiteX1" fmla="*/ 0 w 255270"/>
              <a:gd name="connsiteY1" fmla="*/ 293370 h 480060"/>
              <a:gd name="connsiteX2" fmla="*/ 160020 w 255270"/>
              <a:gd name="connsiteY2" fmla="*/ 48006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5270" h="480060">
                <a:moveTo>
                  <a:pt x="255270" y="0"/>
                </a:moveTo>
                <a:lnTo>
                  <a:pt x="0" y="293370"/>
                </a:lnTo>
                <a:lnTo>
                  <a:pt x="160020" y="480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3" name="Freeform 2832"/>
          <p:cNvSpPr/>
          <p:nvPr/>
        </p:nvSpPr>
        <p:spPr>
          <a:xfrm>
            <a:off x="8141970" y="7037070"/>
            <a:ext cx="194310" cy="274320"/>
          </a:xfrm>
          <a:custGeom>
            <a:avLst/>
            <a:gdLst>
              <a:gd name="connsiteX0" fmla="*/ 194310 w 194310"/>
              <a:gd name="connsiteY0" fmla="*/ 274320 h 274320"/>
              <a:gd name="connsiteX1" fmla="*/ 0 w 19431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4310" h="274320">
                <a:moveTo>
                  <a:pt x="194310" y="27432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4" name="Freeform 2833"/>
          <p:cNvSpPr/>
          <p:nvPr/>
        </p:nvSpPr>
        <p:spPr>
          <a:xfrm>
            <a:off x="8336280" y="7101840"/>
            <a:ext cx="201930" cy="205740"/>
          </a:xfrm>
          <a:custGeom>
            <a:avLst/>
            <a:gdLst>
              <a:gd name="connsiteX0" fmla="*/ 0 w 201930"/>
              <a:gd name="connsiteY0" fmla="*/ 205740 h 205740"/>
              <a:gd name="connsiteX1" fmla="*/ 201930 w 201930"/>
              <a:gd name="connsiteY1" fmla="*/ 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01930" h="205740">
                <a:moveTo>
                  <a:pt x="0" y="205740"/>
                </a:moveTo>
                <a:lnTo>
                  <a:pt x="20193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5" name="Freeform 2834"/>
          <p:cNvSpPr/>
          <p:nvPr/>
        </p:nvSpPr>
        <p:spPr>
          <a:xfrm>
            <a:off x="7216140" y="7585710"/>
            <a:ext cx="636270" cy="430530"/>
          </a:xfrm>
          <a:custGeom>
            <a:avLst/>
            <a:gdLst>
              <a:gd name="connsiteX0" fmla="*/ 0 w 636270"/>
              <a:gd name="connsiteY0" fmla="*/ 361950 h 430530"/>
              <a:gd name="connsiteX1" fmla="*/ 167640 w 636270"/>
              <a:gd name="connsiteY1" fmla="*/ 430530 h 430530"/>
              <a:gd name="connsiteX2" fmla="*/ 518160 w 636270"/>
              <a:gd name="connsiteY2" fmla="*/ 60960 h 430530"/>
              <a:gd name="connsiteX3" fmla="*/ 518160 w 636270"/>
              <a:gd name="connsiteY3" fmla="*/ 30480 h 430530"/>
              <a:gd name="connsiteX4" fmla="*/ 567690 w 636270"/>
              <a:gd name="connsiteY4" fmla="*/ 0 h 430530"/>
              <a:gd name="connsiteX5" fmla="*/ 636270 w 636270"/>
              <a:gd name="connsiteY5" fmla="*/ 308610 h 430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36270" h="430530">
                <a:moveTo>
                  <a:pt x="0" y="361950"/>
                </a:moveTo>
                <a:lnTo>
                  <a:pt x="167640" y="430530"/>
                </a:lnTo>
                <a:lnTo>
                  <a:pt x="518160" y="60960"/>
                </a:lnTo>
                <a:lnTo>
                  <a:pt x="518160" y="30480"/>
                </a:lnTo>
                <a:lnTo>
                  <a:pt x="567690" y="0"/>
                </a:lnTo>
                <a:lnTo>
                  <a:pt x="636270" y="3086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6" name="Freeform 2835"/>
          <p:cNvSpPr/>
          <p:nvPr/>
        </p:nvSpPr>
        <p:spPr>
          <a:xfrm>
            <a:off x="7810500" y="7437120"/>
            <a:ext cx="430530" cy="300990"/>
          </a:xfrm>
          <a:custGeom>
            <a:avLst/>
            <a:gdLst>
              <a:gd name="connsiteX0" fmla="*/ 0 w 430530"/>
              <a:gd name="connsiteY0" fmla="*/ 140970 h 300990"/>
              <a:gd name="connsiteX1" fmla="*/ 285750 w 430530"/>
              <a:gd name="connsiteY1" fmla="*/ 0 h 300990"/>
              <a:gd name="connsiteX2" fmla="*/ 430530 w 430530"/>
              <a:gd name="connsiteY2" fmla="*/ 300990 h 300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0530" h="300990">
                <a:moveTo>
                  <a:pt x="0" y="140970"/>
                </a:moveTo>
                <a:lnTo>
                  <a:pt x="285750" y="0"/>
                </a:lnTo>
                <a:lnTo>
                  <a:pt x="430530" y="30099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7" name="Freeform 2836"/>
          <p:cNvSpPr/>
          <p:nvPr/>
        </p:nvSpPr>
        <p:spPr>
          <a:xfrm>
            <a:off x="7730490" y="6934200"/>
            <a:ext cx="308610" cy="605790"/>
          </a:xfrm>
          <a:custGeom>
            <a:avLst/>
            <a:gdLst>
              <a:gd name="connsiteX0" fmla="*/ 148590 w 308610"/>
              <a:gd name="connsiteY0" fmla="*/ 605790 h 605790"/>
              <a:gd name="connsiteX1" fmla="*/ 99060 w 308610"/>
              <a:gd name="connsiteY1" fmla="*/ 430530 h 605790"/>
              <a:gd name="connsiteX2" fmla="*/ 308610 w 308610"/>
              <a:gd name="connsiteY2" fmla="*/ 186690 h 605790"/>
              <a:gd name="connsiteX3" fmla="*/ 190500 w 308610"/>
              <a:gd name="connsiteY3" fmla="*/ 0 h 605790"/>
              <a:gd name="connsiteX4" fmla="*/ 0 w 308610"/>
              <a:gd name="connsiteY4" fmla="*/ 369570 h 605790"/>
              <a:gd name="connsiteX5" fmla="*/ 114300 w 308610"/>
              <a:gd name="connsiteY5" fmla="*/ 468630 h 605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08610" h="605790">
                <a:moveTo>
                  <a:pt x="148590" y="605790"/>
                </a:moveTo>
                <a:lnTo>
                  <a:pt x="99060" y="430530"/>
                </a:lnTo>
                <a:lnTo>
                  <a:pt x="308610" y="186690"/>
                </a:lnTo>
                <a:lnTo>
                  <a:pt x="190500" y="0"/>
                </a:lnTo>
                <a:lnTo>
                  <a:pt x="0" y="369570"/>
                </a:lnTo>
                <a:lnTo>
                  <a:pt x="114300" y="46863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8" name="Freeform 2837"/>
          <p:cNvSpPr/>
          <p:nvPr/>
        </p:nvSpPr>
        <p:spPr>
          <a:xfrm>
            <a:off x="7219950" y="6610350"/>
            <a:ext cx="621030" cy="384810"/>
          </a:xfrm>
          <a:custGeom>
            <a:avLst/>
            <a:gdLst>
              <a:gd name="connsiteX0" fmla="*/ 0 w 937260"/>
              <a:gd name="connsiteY0" fmla="*/ 160020 h 739140"/>
              <a:gd name="connsiteX1" fmla="*/ 476250 w 937260"/>
              <a:gd name="connsiteY1" fmla="*/ 0 h 739140"/>
              <a:gd name="connsiteX2" fmla="*/ 259080 w 937260"/>
              <a:gd name="connsiteY2" fmla="*/ 571500 h 739140"/>
              <a:gd name="connsiteX3" fmla="*/ 617220 w 937260"/>
              <a:gd name="connsiteY3" fmla="*/ 739140 h 739140"/>
              <a:gd name="connsiteX4" fmla="*/ 937260 w 937260"/>
              <a:gd name="connsiteY4" fmla="*/ 445770 h 739140"/>
              <a:gd name="connsiteX5" fmla="*/ 712470 w 937260"/>
              <a:gd name="connsiteY5" fmla="*/ 354330 h 739140"/>
              <a:gd name="connsiteX6" fmla="*/ 643890 w 937260"/>
              <a:gd name="connsiteY6" fmla="*/ 430530 h 739140"/>
              <a:gd name="connsiteX7" fmla="*/ 377190 w 937260"/>
              <a:gd name="connsiteY7" fmla="*/ 358140 h 739140"/>
              <a:gd name="connsiteX8" fmla="*/ 274320 w 937260"/>
              <a:gd name="connsiteY8" fmla="*/ 590550 h 739140"/>
              <a:gd name="connsiteX0" fmla="*/ 0 w 937260"/>
              <a:gd name="connsiteY0" fmla="*/ 160020 h 739140"/>
              <a:gd name="connsiteX1" fmla="*/ 476250 w 937260"/>
              <a:gd name="connsiteY1" fmla="*/ 0 h 739140"/>
              <a:gd name="connsiteX2" fmla="*/ 259080 w 937260"/>
              <a:gd name="connsiteY2" fmla="*/ 571500 h 739140"/>
              <a:gd name="connsiteX3" fmla="*/ 617220 w 937260"/>
              <a:gd name="connsiteY3" fmla="*/ 739140 h 739140"/>
              <a:gd name="connsiteX4" fmla="*/ 937260 w 937260"/>
              <a:gd name="connsiteY4" fmla="*/ 445770 h 739140"/>
              <a:gd name="connsiteX5" fmla="*/ 712470 w 937260"/>
              <a:gd name="connsiteY5" fmla="*/ 354330 h 739140"/>
              <a:gd name="connsiteX6" fmla="*/ 643890 w 937260"/>
              <a:gd name="connsiteY6" fmla="*/ 430530 h 739140"/>
              <a:gd name="connsiteX7" fmla="*/ 377190 w 937260"/>
              <a:gd name="connsiteY7" fmla="*/ 358140 h 739140"/>
              <a:gd name="connsiteX0" fmla="*/ 0 w 880110"/>
              <a:gd name="connsiteY0" fmla="*/ 160020 h 739140"/>
              <a:gd name="connsiteX1" fmla="*/ 476250 w 880110"/>
              <a:gd name="connsiteY1" fmla="*/ 0 h 739140"/>
              <a:gd name="connsiteX2" fmla="*/ 259080 w 880110"/>
              <a:gd name="connsiteY2" fmla="*/ 571500 h 739140"/>
              <a:gd name="connsiteX3" fmla="*/ 617220 w 880110"/>
              <a:gd name="connsiteY3" fmla="*/ 739140 h 739140"/>
              <a:gd name="connsiteX4" fmla="*/ 880110 w 880110"/>
              <a:gd name="connsiteY4" fmla="*/ 476250 h 739140"/>
              <a:gd name="connsiteX5" fmla="*/ 712470 w 880110"/>
              <a:gd name="connsiteY5" fmla="*/ 354330 h 739140"/>
              <a:gd name="connsiteX6" fmla="*/ 643890 w 880110"/>
              <a:gd name="connsiteY6" fmla="*/ 430530 h 739140"/>
              <a:gd name="connsiteX7" fmla="*/ 377190 w 880110"/>
              <a:gd name="connsiteY7" fmla="*/ 358140 h 739140"/>
              <a:gd name="connsiteX0" fmla="*/ 217170 w 621030"/>
              <a:gd name="connsiteY0" fmla="*/ 0 h 739140"/>
              <a:gd name="connsiteX1" fmla="*/ 0 w 621030"/>
              <a:gd name="connsiteY1" fmla="*/ 571500 h 739140"/>
              <a:gd name="connsiteX2" fmla="*/ 358140 w 621030"/>
              <a:gd name="connsiteY2" fmla="*/ 739140 h 739140"/>
              <a:gd name="connsiteX3" fmla="*/ 621030 w 621030"/>
              <a:gd name="connsiteY3" fmla="*/ 476250 h 739140"/>
              <a:gd name="connsiteX4" fmla="*/ 453390 w 621030"/>
              <a:gd name="connsiteY4" fmla="*/ 354330 h 739140"/>
              <a:gd name="connsiteX5" fmla="*/ 384810 w 621030"/>
              <a:gd name="connsiteY5" fmla="*/ 430530 h 739140"/>
              <a:gd name="connsiteX6" fmla="*/ 118110 w 621030"/>
              <a:gd name="connsiteY6" fmla="*/ 358140 h 739140"/>
              <a:gd name="connsiteX0" fmla="*/ 0 w 621030"/>
              <a:gd name="connsiteY0" fmla="*/ 217170 h 384810"/>
              <a:gd name="connsiteX1" fmla="*/ 358140 w 621030"/>
              <a:gd name="connsiteY1" fmla="*/ 384810 h 384810"/>
              <a:gd name="connsiteX2" fmla="*/ 621030 w 621030"/>
              <a:gd name="connsiteY2" fmla="*/ 121920 h 384810"/>
              <a:gd name="connsiteX3" fmla="*/ 453390 w 621030"/>
              <a:gd name="connsiteY3" fmla="*/ 0 h 384810"/>
              <a:gd name="connsiteX4" fmla="*/ 384810 w 621030"/>
              <a:gd name="connsiteY4" fmla="*/ 76200 h 384810"/>
              <a:gd name="connsiteX5" fmla="*/ 118110 w 621030"/>
              <a:gd name="connsiteY5" fmla="*/ 3810 h 384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21030" h="384810">
                <a:moveTo>
                  <a:pt x="0" y="217170"/>
                </a:moveTo>
                <a:lnTo>
                  <a:pt x="358140" y="384810"/>
                </a:lnTo>
                <a:lnTo>
                  <a:pt x="621030" y="121920"/>
                </a:lnTo>
                <a:lnTo>
                  <a:pt x="453390" y="0"/>
                </a:lnTo>
                <a:lnTo>
                  <a:pt x="384810" y="76200"/>
                </a:lnTo>
                <a:lnTo>
                  <a:pt x="118110" y="38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9" name="Freeform 2838"/>
          <p:cNvSpPr/>
          <p:nvPr/>
        </p:nvSpPr>
        <p:spPr>
          <a:xfrm>
            <a:off x="7768590" y="6210300"/>
            <a:ext cx="137160" cy="320040"/>
          </a:xfrm>
          <a:custGeom>
            <a:avLst/>
            <a:gdLst>
              <a:gd name="connsiteX0" fmla="*/ 91440 w 137160"/>
              <a:gd name="connsiteY0" fmla="*/ 320040 h 320040"/>
              <a:gd name="connsiteX1" fmla="*/ 137160 w 137160"/>
              <a:gd name="connsiteY1" fmla="*/ 205740 h 320040"/>
              <a:gd name="connsiteX2" fmla="*/ 0 w 137160"/>
              <a:gd name="connsiteY2" fmla="*/ 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37160" h="320040">
                <a:moveTo>
                  <a:pt x="91440" y="320040"/>
                </a:moveTo>
                <a:lnTo>
                  <a:pt x="137160" y="20574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0" name="Freeform 2839"/>
          <p:cNvSpPr/>
          <p:nvPr/>
        </p:nvSpPr>
        <p:spPr>
          <a:xfrm>
            <a:off x="7901940" y="6423660"/>
            <a:ext cx="518160" cy="125730"/>
          </a:xfrm>
          <a:custGeom>
            <a:avLst/>
            <a:gdLst>
              <a:gd name="connsiteX0" fmla="*/ 0 w 518160"/>
              <a:gd name="connsiteY0" fmla="*/ 0 h 125730"/>
              <a:gd name="connsiteX1" fmla="*/ 182880 w 518160"/>
              <a:gd name="connsiteY1" fmla="*/ 118110 h 125730"/>
              <a:gd name="connsiteX2" fmla="*/ 518160 w 518160"/>
              <a:gd name="connsiteY2" fmla="*/ 125730 h 125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18160" h="125730">
                <a:moveTo>
                  <a:pt x="0" y="0"/>
                </a:moveTo>
                <a:lnTo>
                  <a:pt x="182880" y="118110"/>
                </a:lnTo>
                <a:lnTo>
                  <a:pt x="518160" y="12573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1" name="Freeform 2840"/>
          <p:cNvSpPr/>
          <p:nvPr/>
        </p:nvSpPr>
        <p:spPr>
          <a:xfrm>
            <a:off x="8092440" y="6541770"/>
            <a:ext cx="388620" cy="468630"/>
          </a:xfrm>
          <a:custGeom>
            <a:avLst/>
            <a:gdLst>
              <a:gd name="connsiteX0" fmla="*/ 388620 w 388620"/>
              <a:gd name="connsiteY0" fmla="*/ 468630 h 468630"/>
              <a:gd name="connsiteX1" fmla="*/ 388620 w 388620"/>
              <a:gd name="connsiteY1" fmla="*/ 468630 h 468630"/>
              <a:gd name="connsiteX2" fmla="*/ 152400 w 388620"/>
              <a:gd name="connsiteY2" fmla="*/ 365760 h 468630"/>
              <a:gd name="connsiteX3" fmla="*/ 0 w 388620"/>
              <a:gd name="connsiteY3" fmla="*/ 0 h 468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8620" h="468630">
                <a:moveTo>
                  <a:pt x="388620" y="468630"/>
                </a:moveTo>
                <a:lnTo>
                  <a:pt x="388620" y="468630"/>
                </a:lnTo>
                <a:lnTo>
                  <a:pt x="152400" y="36576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2" name="Freeform 2841"/>
          <p:cNvSpPr/>
          <p:nvPr/>
        </p:nvSpPr>
        <p:spPr>
          <a:xfrm>
            <a:off x="7120890" y="6595110"/>
            <a:ext cx="160020" cy="76200"/>
          </a:xfrm>
          <a:custGeom>
            <a:avLst/>
            <a:gdLst>
              <a:gd name="connsiteX0" fmla="*/ 160020 w 160020"/>
              <a:gd name="connsiteY0" fmla="*/ 76200 h 76200"/>
              <a:gd name="connsiteX1" fmla="*/ 0 w 160020"/>
              <a:gd name="connsiteY1" fmla="*/ 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76200">
                <a:moveTo>
                  <a:pt x="160020" y="7620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3" name="Freeform 2842"/>
          <p:cNvSpPr/>
          <p:nvPr/>
        </p:nvSpPr>
        <p:spPr>
          <a:xfrm>
            <a:off x="6934200" y="6408420"/>
            <a:ext cx="30480" cy="114300"/>
          </a:xfrm>
          <a:custGeom>
            <a:avLst/>
            <a:gdLst>
              <a:gd name="connsiteX0" fmla="*/ 30480 w 30480"/>
              <a:gd name="connsiteY0" fmla="*/ 0 h 114300"/>
              <a:gd name="connsiteX1" fmla="*/ 0 w 30480"/>
              <a:gd name="connsiteY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114300">
                <a:moveTo>
                  <a:pt x="30480" y="0"/>
                </a:moveTo>
                <a:lnTo>
                  <a:pt x="0" y="114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4" name="Freeform 2843"/>
          <p:cNvSpPr/>
          <p:nvPr/>
        </p:nvSpPr>
        <p:spPr>
          <a:xfrm rot="3200314">
            <a:off x="10555501" y="4055122"/>
            <a:ext cx="1600200" cy="586740"/>
          </a:xfrm>
          <a:custGeom>
            <a:avLst/>
            <a:gdLst>
              <a:gd name="connsiteX0" fmla="*/ 1600200 w 1600200"/>
              <a:gd name="connsiteY0" fmla="*/ 7620 h 586740"/>
              <a:gd name="connsiteX1" fmla="*/ 1120140 w 1600200"/>
              <a:gd name="connsiteY1" fmla="*/ 99060 h 586740"/>
              <a:gd name="connsiteX2" fmla="*/ 830580 w 1600200"/>
              <a:gd name="connsiteY2" fmla="*/ 99060 h 586740"/>
              <a:gd name="connsiteX3" fmla="*/ 0 w 1600200"/>
              <a:gd name="connsiteY3" fmla="*/ 0 h 586740"/>
              <a:gd name="connsiteX4" fmla="*/ 68580 w 1600200"/>
              <a:gd name="connsiteY4" fmla="*/ 129540 h 586740"/>
              <a:gd name="connsiteX5" fmla="*/ 312420 w 1600200"/>
              <a:gd name="connsiteY5" fmla="*/ 167640 h 586740"/>
              <a:gd name="connsiteX6" fmla="*/ 723900 w 1600200"/>
              <a:gd name="connsiteY6" fmla="*/ 579120 h 586740"/>
              <a:gd name="connsiteX7" fmla="*/ 1120140 w 1600200"/>
              <a:gd name="connsiteY7" fmla="*/ 586740 h 586740"/>
              <a:gd name="connsiteX8" fmla="*/ 1264920 w 1600200"/>
              <a:gd name="connsiteY8" fmla="*/ 571500 h 586740"/>
              <a:gd name="connsiteX9" fmla="*/ 1158240 w 1600200"/>
              <a:gd name="connsiteY9" fmla="*/ 10668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600200" h="586740">
                <a:moveTo>
                  <a:pt x="1600200" y="7620"/>
                </a:moveTo>
                <a:lnTo>
                  <a:pt x="1120140" y="99060"/>
                </a:lnTo>
                <a:lnTo>
                  <a:pt x="830580" y="99060"/>
                </a:lnTo>
                <a:lnTo>
                  <a:pt x="0" y="0"/>
                </a:lnTo>
                <a:lnTo>
                  <a:pt x="68580" y="129540"/>
                </a:lnTo>
                <a:lnTo>
                  <a:pt x="312420" y="167640"/>
                </a:lnTo>
                <a:lnTo>
                  <a:pt x="723900" y="579120"/>
                </a:lnTo>
                <a:lnTo>
                  <a:pt x="1120140" y="586740"/>
                </a:lnTo>
                <a:lnTo>
                  <a:pt x="1264920" y="571500"/>
                </a:lnTo>
                <a:lnTo>
                  <a:pt x="1158240" y="1066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5" name="Freeform 2844"/>
          <p:cNvSpPr/>
          <p:nvPr/>
        </p:nvSpPr>
        <p:spPr>
          <a:xfrm rot="3200314">
            <a:off x="11286130" y="4867332"/>
            <a:ext cx="91440" cy="289560"/>
          </a:xfrm>
          <a:custGeom>
            <a:avLst/>
            <a:gdLst>
              <a:gd name="connsiteX0" fmla="*/ 0 w 91440"/>
              <a:gd name="connsiteY0" fmla="*/ 0 h 289560"/>
              <a:gd name="connsiteX1" fmla="*/ 91440 w 9144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289560">
                <a:moveTo>
                  <a:pt x="0" y="0"/>
                </a:moveTo>
                <a:lnTo>
                  <a:pt x="91440" y="28956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6" name="Freeform 2845"/>
          <p:cNvSpPr/>
          <p:nvPr/>
        </p:nvSpPr>
        <p:spPr>
          <a:xfrm rot="3200314">
            <a:off x="11364922" y="3364048"/>
            <a:ext cx="1272540" cy="1036320"/>
          </a:xfrm>
          <a:custGeom>
            <a:avLst/>
            <a:gdLst>
              <a:gd name="connsiteX0" fmla="*/ 1432560 w 1432560"/>
              <a:gd name="connsiteY0" fmla="*/ 1143000 h 1150620"/>
              <a:gd name="connsiteX1" fmla="*/ 1219200 w 1432560"/>
              <a:gd name="connsiteY1" fmla="*/ 510540 h 1150620"/>
              <a:gd name="connsiteX2" fmla="*/ 967740 w 1432560"/>
              <a:gd name="connsiteY2" fmla="*/ 327660 h 1150620"/>
              <a:gd name="connsiteX3" fmla="*/ 601980 w 1432560"/>
              <a:gd name="connsiteY3" fmla="*/ 114300 h 1150620"/>
              <a:gd name="connsiteX4" fmla="*/ 449580 w 1432560"/>
              <a:gd name="connsiteY4" fmla="*/ 0 h 1150620"/>
              <a:gd name="connsiteX5" fmla="*/ 0 w 1432560"/>
              <a:gd name="connsiteY5" fmla="*/ 327660 h 1150620"/>
              <a:gd name="connsiteX6" fmla="*/ 259080 w 1432560"/>
              <a:gd name="connsiteY6" fmla="*/ 548640 h 1150620"/>
              <a:gd name="connsiteX7" fmla="*/ 198120 w 1432560"/>
              <a:gd name="connsiteY7" fmla="*/ 617220 h 1150620"/>
              <a:gd name="connsiteX8" fmla="*/ 495300 w 1432560"/>
              <a:gd name="connsiteY8" fmla="*/ 906780 h 1150620"/>
              <a:gd name="connsiteX9" fmla="*/ 213360 w 1432560"/>
              <a:gd name="connsiteY9" fmla="*/ 1150620 h 1150620"/>
              <a:gd name="connsiteX0" fmla="*/ 1272540 w 1272540"/>
              <a:gd name="connsiteY0" fmla="*/ 1143000 h 1150620"/>
              <a:gd name="connsiteX1" fmla="*/ 1059180 w 1272540"/>
              <a:gd name="connsiteY1" fmla="*/ 510540 h 1150620"/>
              <a:gd name="connsiteX2" fmla="*/ 807720 w 1272540"/>
              <a:gd name="connsiteY2" fmla="*/ 327660 h 1150620"/>
              <a:gd name="connsiteX3" fmla="*/ 441960 w 1272540"/>
              <a:gd name="connsiteY3" fmla="*/ 114300 h 1150620"/>
              <a:gd name="connsiteX4" fmla="*/ 289560 w 1272540"/>
              <a:gd name="connsiteY4" fmla="*/ 0 h 1150620"/>
              <a:gd name="connsiteX5" fmla="*/ 0 w 1272540"/>
              <a:gd name="connsiteY5" fmla="*/ 472440 h 1150620"/>
              <a:gd name="connsiteX6" fmla="*/ 99060 w 1272540"/>
              <a:gd name="connsiteY6" fmla="*/ 548640 h 1150620"/>
              <a:gd name="connsiteX7" fmla="*/ 38100 w 1272540"/>
              <a:gd name="connsiteY7" fmla="*/ 617220 h 1150620"/>
              <a:gd name="connsiteX8" fmla="*/ 335280 w 1272540"/>
              <a:gd name="connsiteY8" fmla="*/ 906780 h 1150620"/>
              <a:gd name="connsiteX9" fmla="*/ 53340 w 1272540"/>
              <a:gd name="connsiteY9" fmla="*/ 1150620 h 1150620"/>
              <a:gd name="connsiteX0" fmla="*/ 1272540 w 1272540"/>
              <a:gd name="connsiteY0" fmla="*/ 1028700 h 1036320"/>
              <a:gd name="connsiteX1" fmla="*/ 1059180 w 1272540"/>
              <a:gd name="connsiteY1" fmla="*/ 396240 h 1036320"/>
              <a:gd name="connsiteX2" fmla="*/ 807720 w 1272540"/>
              <a:gd name="connsiteY2" fmla="*/ 213360 h 1036320"/>
              <a:gd name="connsiteX3" fmla="*/ 441960 w 1272540"/>
              <a:gd name="connsiteY3" fmla="*/ 0 h 1036320"/>
              <a:gd name="connsiteX4" fmla="*/ 411480 w 1272540"/>
              <a:gd name="connsiteY4" fmla="*/ 0 h 1036320"/>
              <a:gd name="connsiteX5" fmla="*/ 0 w 1272540"/>
              <a:gd name="connsiteY5" fmla="*/ 358140 h 1036320"/>
              <a:gd name="connsiteX6" fmla="*/ 99060 w 1272540"/>
              <a:gd name="connsiteY6" fmla="*/ 434340 h 1036320"/>
              <a:gd name="connsiteX7" fmla="*/ 38100 w 1272540"/>
              <a:gd name="connsiteY7" fmla="*/ 502920 h 1036320"/>
              <a:gd name="connsiteX8" fmla="*/ 335280 w 1272540"/>
              <a:gd name="connsiteY8" fmla="*/ 792480 h 1036320"/>
              <a:gd name="connsiteX9" fmla="*/ 53340 w 1272540"/>
              <a:gd name="connsiteY9" fmla="*/ 103632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72540" h="1036320">
                <a:moveTo>
                  <a:pt x="1272540" y="1028700"/>
                </a:moveTo>
                <a:lnTo>
                  <a:pt x="1059180" y="396240"/>
                </a:lnTo>
                <a:lnTo>
                  <a:pt x="807720" y="213360"/>
                </a:lnTo>
                <a:lnTo>
                  <a:pt x="441960" y="0"/>
                </a:lnTo>
                <a:lnTo>
                  <a:pt x="411480" y="0"/>
                </a:lnTo>
                <a:lnTo>
                  <a:pt x="0" y="358140"/>
                </a:lnTo>
                <a:lnTo>
                  <a:pt x="99060" y="434340"/>
                </a:lnTo>
                <a:lnTo>
                  <a:pt x="38100" y="502920"/>
                </a:lnTo>
                <a:lnTo>
                  <a:pt x="335280" y="792480"/>
                </a:lnTo>
                <a:lnTo>
                  <a:pt x="53340" y="10363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7" name="Freeform 2846"/>
          <p:cNvSpPr/>
          <p:nvPr/>
        </p:nvSpPr>
        <p:spPr>
          <a:xfrm rot="3200314">
            <a:off x="11868067" y="3184311"/>
            <a:ext cx="320040" cy="434340"/>
          </a:xfrm>
          <a:custGeom>
            <a:avLst/>
            <a:gdLst>
              <a:gd name="connsiteX0" fmla="*/ 0 w 320040"/>
              <a:gd name="connsiteY0" fmla="*/ 434340 h 434340"/>
              <a:gd name="connsiteX1" fmla="*/ 320040 w 320040"/>
              <a:gd name="connsiteY1" fmla="*/ 0 h 43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434340">
                <a:moveTo>
                  <a:pt x="0" y="434340"/>
                </a:moveTo>
                <a:lnTo>
                  <a:pt x="320040" y="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8" name="Freeform 2847"/>
          <p:cNvSpPr/>
          <p:nvPr/>
        </p:nvSpPr>
        <p:spPr>
          <a:xfrm rot="3200314">
            <a:off x="11764537" y="3510350"/>
            <a:ext cx="472440" cy="563880"/>
          </a:xfrm>
          <a:custGeom>
            <a:avLst/>
            <a:gdLst>
              <a:gd name="connsiteX0" fmla="*/ 0 w 472440"/>
              <a:gd name="connsiteY0" fmla="*/ 563880 h 563880"/>
              <a:gd name="connsiteX1" fmla="*/ 472440 w 472440"/>
              <a:gd name="connsiteY1" fmla="*/ 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72440" h="563880">
                <a:moveTo>
                  <a:pt x="0" y="563880"/>
                </a:moveTo>
                <a:lnTo>
                  <a:pt x="472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9" name="Freeform 2848"/>
          <p:cNvSpPr/>
          <p:nvPr/>
        </p:nvSpPr>
        <p:spPr>
          <a:xfrm rot="3200314">
            <a:off x="11501057" y="3896864"/>
            <a:ext cx="678180" cy="533400"/>
          </a:xfrm>
          <a:custGeom>
            <a:avLst/>
            <a:gdLst>
              <a:gd name="connsiteX0" fmla="*/ 0 w 678180"/>
              <a:gd name="connsiteY0" fmla="*/ 533400 h 533400"/>
              <a:gd name="connsiteX1" fmla="*/ 678180 w 678180"/>
              <a:gd name="connsiteY1" fmla="*/ 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78180" h="533400">
                <a:moveTo>
                  <a:pt x="0" y="533400"/>
                </a:moveTo>
                <a:lnTo>
                  <a:pt x="6781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0" name="Freeform 2849"/>
          <p:cNvSpPr/>
          <p:nvPr/>
        </p:nvSpPr>
        <p:spPr>
          <a:xfrm rot="3200314">
            <a:off x="11645213" y="4102672"/>
            <a:ext cx="426720" cy="464820"/>
          </a:xfrm>
          <a:custGeom>
            <a:avLst/>
            <a:gdLst>
              <a:gd name="connsiteX0" fmla="*/ 426720 w 426720"/>
              <a:gd name="connsiteY0" fmla="*/ 0 h 464820"/>
              <a:gd name="connsiteX1" fmla="*/ 0 w 426720"/>
              <a:gd name="connsiteY1" fmla="*/ 289560 h 464820"/>
              <a:gd name="connsiteX2" fmla="*/ 83820 w 426720"/>
              <a:gd name="connsiteY2" fmla="*/ 46482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26720" h="464820">
                <a:moveTo>
                  <a:pt x="426720" y="0"/>
                </a:moveTo>
                <a:lnTo>
                  <a:pt x="0" y="289560"/>
                </a:lnTo>
                <a:lnTo>
                  <a:pt x="83820" y="46482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1" name="Freeform 2850"/>
          <p:cNvSpPr/>
          <p:nvPr/>
        </p:nvSpPr>
        <p:spPr>
          <a:xfrm rot="3200314">
            <a:off x="11847439" y="4299478"/>
            <a:ext cx="137160" cy="327660"/>
          </a:xfrm>
          <a:custGeom>
            <a:avLst/>
            <a:gdLst>
              <a:gd name="connsiteX0" fmla="*/ 0 w 137160"/>
              <a:gd name="connsiteY0" fmla="*/ 0 h 327660"/>
              <a:gd name="connsiteX1" fmla="*/ 137160 w 137160"/>
              <a:gd name="connsiteY1" fmla="*/ 327660 h 327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327660">
                <a:moveTo>
                  <a:pt x="0" y="0"/>
                </a:moveTo>
                <a:lnTo>
                  <a:pt x="137160" y="327660"/>
                </a:lnTo>
              </a:path>
            </a:pathLst>
          </a:custGeom>
          <a:noFill/>
          <a:ln w="3175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2" name="Freeform 2851"/>
          <p:cNvSpPr/>
          <p:nvPr/>
        </p:nvSpPr>
        <p:spPr>
          <a:xfrm rot="3200314">
            <a:off x="10574740" y="4272515"/>
            <a:ext cx="426720" cy="464820"/>
          </a:xfrm>
          <a:custGeom>
            <a:avLst/>
            <a:gdLst>
              <a:gd name="connsiteX0" fmla="*/ 0 w 426720"/>
              <a:gd name="connsiteY0" fmla="*/ 464820 h 464820"/>
              <a:gd name="connsiteX1" fmla="*/ 426720 w 426720"/>
              <a:gd name="connsiteY1" fmla="*/ 0 h 464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464820">
                <a:moveTo>
                  <a:pt x="0" y="464820"/>
                </a:moveTo>
                <a:lnTo>
                  <a:pt x="4267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3" name="Freeform 2852"/>
          <p:cNvSpPr/>
          <p:nvPr/>
        </p:nvSpPr>
        <p:spPr>
          <a:xfrm rot="3200314">
            <a:off x="10287561" y="3219965"/>
            <a:ext cx="847785" cy="373278"/>
          </a:xfrm>
          <a:custGeom>
            <a:avLst/>
            <a:gdLst>
              <a:gd name="connsiteX0" fmla="*/ 1264920 w 1264920"/>
              <a:gd name="connsiteY0" fmla="*/ 1043940 h 1348740"/>
              <a:gd name="connsiteX1" fmla="*/ 1203960 w 1264920"/>
              <a:gd name="connsiteY1" fmla="*/ 1158240 h 1348740"/>
              <a:gd name="connsiteX2" fmla="*/ 1074420 w 1264920"/>
              <a:gd name="connsiteY2" fmla="*/ 1082040 h 1348740"/>
              <a:gd name="connsiteX3" fmla="*/ 937260 w 1264920"/>
              <a:gd name="connsiteY3" fmla="*/ 1348740 h 1348740"/>
              <a:gd name="connsiteX4" fmla="*/ 662940 w 1264920"/>
              <a:gd name="connsiteY4" fmla="*/ 1272540 h 1348740"/>
              <a:gd name="connsiteX5" fmla="*/ 259080 w 1264920"/>
              <a:gd name="connsiteY5" fmla="*/ 800100 h 1348740"/>
              <a:gd name="connsiteX6" fmla="*/ 266700 w 1264920"/>
              <a:gd name="connsiteY6" fmla="*/ 708660 h 1348740"/>
              <a:gd name="connsiteX7" fmla="*/ 0 w 1264920"/>
              <a:gd name="connsiteY7" fmla="*/ 510540 h 1348740"/>
              <a:gd name="connsiteX8" fmla="*/ 198120 w 1264920"/>
              <a:gd name="connsiteY8" fmla="*/ 0 h 1348740"/>
              <a:gd name="connsiteX9" fmla="*/ 632460 w 1264920"/>
              <a:gd name="connsiteY9" fmla="*/ 144780 h 1348740"/>
              <a:gd name="connsiteX10" fmla="*/ 548640 w 1264920"/>
              <a:gd name="connsiteY10" fmla="*/ 487680 h 1348740"/>
              <a:gd name="connsiteX0" fmla="*/ 1264920 w 1264920"/>
              <a:gd name="connsiteY0" fmla="*/ 1043940 h 1348740"/>
              <a:gd name="connsiteX1" fmla="*/ 1203960 w 1264920"/>
              <a:gd name="connsiteY1" fmla="*/ 1158240 h 1348740"/>
              <a:gd name="connsiteX2" fmla="*/ 1074420 w 1264920"/>
              <a:gd name="connsiteY2" fmla="*/ 1082040 h 1348740"/>
              <a:gd name="connsiteX3" fmla="*/ 937260 w 1264920"/>
              <a:gd name="connsiteY3" fmla="*/ 1348740 h 1348740"/>
              <a:gd name="connsiteX4" fmla="*/ 662940 w 1264920"/>
              <a:gd name="connsiteY4" fmla="*/ 1272540 h 1348740"/>
              <a:gd name="connsiteX5" fmla="*/ 259080 w 1264920"/>
              <a:gd name="connsiteY5" fmla="*/ 800100 h 1348740"/>
              <a:gd name="connsiteX6" fmla="*/ 266700 w 1264920"/>
              <a:gd name="connsiteY6" fmla="*/ 708660 h 1348740"/>
              <a:gd name="connsiteX7" fmla="*/ 0 w 1264920"/>
              <a:gd name="connsiteY7" fmla="*/ 510540 h 1348740"/>
              <a:gd name="connsiteX8" fmla="*/ 198120 w 1264920"/>
              <a:gd name="connsiteY8" fmla="*/ 0 h 1348740"/>
              <a:gd name="connsiteX9" fmla="*/ 632460 w 1264920"/>
              <a:gd name="connsiteY9" fmla="*/ 144780 h 1348740"/>
              <a:gd name="connsiteX0" fmla="*/ 1264920 w 1264920"/>
              <a:gd name="connsiteY0" fmla="*/ 1043940 h 1348740"/>
              <a:gd name="connsiteX1" fmla="*/ 1203960 w 1264920"/>
              <a:gd name="connsiteY1" fmla="*/ 1158240 h 1348740"/>
              <a:gd name="connsiteX2" fmla="*/ 1074420 w 1264920"/>
              <a:gd name="connsiteY2" fmla="*/ 1082040 h 1348740"/>
              <a:gd name="connsiteX3" fmla="*/ 937260 w 1264920"/>
              <a:gd name="connsiteY3" fmla="*/ 1348740 h 1348740"/>
              <a:gd name="connsiteX4" fmla="*/ 662940 w 1264920"/>
              <a:gd name="connsiteY4" fmla="*/ 1272540 h 1348740"/>
              <a:gd name="connsiteX5" fmla="*/ 259080 w 1264920"/>
              <a:gd name="connsiteY5" fmla="*/ 800100 h 1348740"/>
              <a:gd name="connsiteX6" fmla="*/ 266700 w 1264920"/>
              <a:gd name="connsiteY6" fmla="*/ 708660 h 1348740"/>
              <a:gd name="connsiteX7" fmla="*/ 0 w 1264920"/>
              <a:gd name="connsiteY7" fmla="*/ 510540 h 1348740"/>
              <a:gd name="connsiteX8" fmla="*/ 198120 w 1264920"/>
              <a:gd name="connsiteY8" fmla="*/ 0 h 1348740"/>
              <a:gd name="connsiteX0" fmla="*/ 1264920 w 1264920"/>
              <a:gd name="connsiteY0" fmla="*/ 533400 h 838200"/>
              <a:gd name="connsiteX1" fmla="*/ 1203960 w 1264920"/>
              <a:gd name="connsiteY1" fmla="*/ 647700 h 838200"/>
              <a:gd name="connsiteX2" fmla="*/ 1074420 w 1264920"/>
              <a:gd name="connsiteY2" fmla="*/ 571500 h 838200"/>
              <a:gd name="connsiteX3" fmla="*/ 937260 w 1264920"/>
              <a:gd name="connsiteY3" fmla="*/ 838200 h 838200"/>
              <a:gd name="connsiteX4" fmla="*/ 662940 w 1264920"/>
              <a:gd name="connsiteY4" fmla="*/ 762000 h 838200"/>
              <a:gd name="connsiteX5" fmla="*/ 259080 w 1264920"/>
              <a:gd name="connsiteY5" fmla="*/ 289560 h 838200"/>
              <a:gd name="connsiteX6" fmla="*/ 266700 w 1264920"/>
              <a:gd name="connsiteY6" fmla="*/ 198120 h 838200"/>
              <a:gd name="connsiteX7" fmla="*/ 0 w 1264920"/>
              <a:gd name="connsiteY7" fmla="*/ 0 h 838200"/>
              <a:gd name="connsiteX0" fmla="*/ 1005840 w 1005840"/>
              <a:gd name="connsiteY0" fmla="*/ 335280 h 640080"/>
              <a:gd name="connsiteX1" fmla="*/ 944880 w 1005840"/>
              <a:gd name="connsiteY1" fmla="*/ 449580 h 640080"/>
              <a:gd name="connsiteX2" fmla="*/ 815340 w 1005840"/>
              <a:gd name="connsiteY2" fmla="*/ 373380 h 640080"/>
              <a:gd name="connsiteX3" fmla="*/ 678180 w 1005840"/>
              <a:gd name="connsiteY3" fmla="*/ 640080 h 640080"/>
              <a:gd name="connsiteX4" fmla="*/ 403860 w 1005840"/>
              <a:gd name="connsiteY4" fmla="*/ 563880 h 640080"/>
              <a:gd name="connsiteX5" fmla="*/ 0 w 1005840"/>
              <a:gd name="connsiteY5" fmla="*/ 91440 h 640080"/>
              <a:gd name="connsiteX6" fmla="*/ 7620 w 1005840"/>
              <a:gd name="connsiteY6" fmla="*/ 0 h 640080"/>
              <a:gd name="connsiteX0" fmla="*/ 1005840 w 1005840"/>
              <a:gd name="connsiteY0" fmla="*/ 243840 h 548640"/>
              <a:gd name="connsiteX1" fmla="*/ 944880 w 1005840"/>
              <a:gd name="connsiteY1" fmla="*/ 358140 h 548640"/>
              <a:gd name="connsiteX2" fmla="*/ 815340 w 1005840"/>
              <a:gd name="connsiteY2" fmla="*/ 281940 h 548640"/>
              <a:gd name="connsiteX3" fmla="*/ 678180 w 1005840"/>
              <a:gd name="connsiteY3" fmla="*/ 548640 h 548640"/>
              <a:gd name="connsiteX4" fmla="*/ 403860 w 1005840"/>
              <a:gd name="connsiteY4" fmla="*/ 472440 h 548640"/>
              <a:gd name="connsiteX5" fmla="*/ 0 w 1005840"/>
              <a:gd name="connsiteY5" fmla="*/ 0 h 548640"/>
              <a:gd name="connsiteX0" fmla="*/ 847785 w 847785"/>
              <a:gd name="connsiteY0" fmla="*/ 68478 h 373278"/>
              <a:gd name="connsiteX1" fmla="*/ 786825 w 847785"/>
              <a:gd name="connsiteY1" fmla="*/ 182778 h 373278"/>
              <a:gd name="connsiteX2" fmla="*/ 657285 w 847785"/>
              <a:gd name="connsiteY2" fmla="*/ 106578 h 373278"/>
              <a:gd name="connsiteX3" fmla="*/ 520125 w 847785"/>
              <a:gd name="connsiteY3" fmla="*/ 373278 h 373278"/>
              <a:gd name="connsiteX4" fmla="*/ 245805 w 847785"/>
              <a:gd name="connsiteY4" fmla="*/ 297078 h 373278"/>
              <a:gd name="connsiteX5" fmla="*/ 0 w 847785"/>
              <a:gd name="connsiteY5" fmla="*/ 0 h 373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47785" h="373278">
                <a:moveTo>
                  <a:pt x="847785" y="68478"/>
                </a:moveTo>
                <a:lnTo>
                  <a:pt x="786825" y="182778"/>
                </a:lnTo>
                <a:lnTo>
                  <a:pt x="657285" y="106578"/>
                </a:lnTo>
                <a:lnTo>
                  <a:pt x="520125" y="373278"/>
                </a:lnTo>
                <a:lnTo>
                  <a:pt x="245805" y="297078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4" name="Freeform 2853"/>
          <p:cNvSpPr/>
          <p:nvPr/>
        </p:nvSpPr>
        <p:spPr>
          <a:xfrm rot="3200314">
            <a:off x="10769688" y="2825735"/>
            <a:ext cx="601980" cy="914400"/>
          </a:xfrm>
          <a:custGeom>
            <a:avLst/>
            <a:gdLst>
              <a:gd name="connsiteX0" fmla="*/ 0 w 601980"/>
              <a:gd name="connsiteY0" fmla="*/ 914400 h 914400"/>
              <a:gd name="connsiteX1" fmla="*/ 129540 w 601980"/>
              <a:gd name="connsiteY1" fmla="*/ 693420 h 914400"/>
              <a:gd name="connsiteX2" fmla="*/ 53340 w 601980"/>
              <a:gd name="connsiteY2" fmla="*/ 655320 h 914400"/>
              <a:gd name="connsiteX3" fmla="*/ 236220 w 601980"/>
              <a:gd name="connsiteY3" fmla="*/ 365760 h 914400"/>
              <a:gd name="connsiteX4" fmla="*/ 289560 w 601980"/>
              <a:gd name="connsiteY4" fmla="*/ 419100 h 914400"/>
              <a:gd name="connsiteX5" fmla="*/ 601980 w 601980"/>
              <a:gd name="connsiteY5" fmla="*/ 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1980" h="914400">
                <a:moveTo>
                  <a:pt x="0" y="914400"/>
                </a:moveTo>
                <a:lnTo>
                  <a:pt x="129540" y="693420"/>
                </a:lnTo>
                <a:lnTo>
                  <a:pt x="53340" y="655320"/>
                </a:lnTo>
                <a:lnTo>
                  <a:pt x="236220" y="365760"/>
                </a:lnTo>
                <a:lnTo>
                  <a:pt x="289560" y="419100"/>
                </a:lnTo>
                <a:lnTo>
                  <a:pt x="6019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5" name="Freeform 2854"/>
          <p:cNvSpPr/>
          <p:nvPr/>
        </p:nvSpPr>
        <p:spPr>
          <a:xfrm rot="3200314">
            <a:off x="12299257" y="4214655"/>
            <a:ext cx="358140" cy="106680"/>
          </a:xfrm>
          <a:custGeom>
            <a:avLst/>
            <a:gdLst>
              <a:gd name="connsiteX0" fmla="*/ 0 w 358140"/>
              <a:gd name="connsiteY0" fmla="*/ 106680 h 106680"/>
              <a:gd name="connsiteX1" fmla="*/ 358140 w 358140"/>
              <a:gd name="connsiteY1" fmla="*/ 0 h 106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106680">
                <a:moveTo>
                  <a:pt x="0" y="106680"/>
                </a:moveTo>
                <a:lnTo>
                  <a:pt x="3581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6" name="Freeform 2855"/>
          <p:cNvSpPr/>
          <p:nvPr/>
        </p:nvSpPr>
        <p:spPr>
          <a:xfrm rot="3200314">
            <a:off x="11344424" y="2352584"/>
            <a:ext cx="739140" cy="922020"/>
          </a:xfrm>
          <a:custGeom>
            <a:avLst/>
            <a:gdLst>
              <a:gd name="connsiteX0" fmla="*/ 236220 w 739140"/>
              <a:gd name="connsiteY0" fmla="*/ 922020 h 922020"/>
              <a:gd name="connsiteX1" fmla="*/ 0 w 739140"/>
              <a:gd name="connsiteY1" fmla="*/ 198120 h 922020"/>
              <a:gd name="connsiteX2" fmla="*/ 38100 w 739140"/>
              <a:gd name="connsiteY2" fmla="*/ 0 h 922020"/>
              <a:gd name="connsiteX3" fmla="*/ 327660 w 739140"/>
              <a:gd name="connsiteY3" fmla="*/ 76200 h 922020"/>
              <a:gd name="connsiteX4" fmla="*/ 586740 w 739140"/>
              <a:gd name="connsiteY4" fmla="*/ 274320 h 922020"/>
              <a:gd name="connsiteX5" fmla="*/ 739140 w 739140"/>
              <a:gd name="connsiteY5" fmla="*/ 449580 h 922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39140" h="922020">
                <a:moveTo>
                  <a:pt x="236220" y="922020"/>
                </a:moveTo>
                <a:lnTo>
                  <a:pt x="0" y="198120"/>
                </a:lnTo>
                <a:lnTo>
                  <a:pt x="38100" y="0"/>
                </a:lnTo>
                <a:lnTo>
                  <a:pt x="327660" y="76200"/>
                </a:lnTo>
                <a:lnTo>
                  <a:pt x="586740" y="274320"/>
                </a:lnTo>
                <a:lnTo>
                  <a:pt x="739140" y="4495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7" name="Freeform 2856"/>
          <p:cNvSpPr/>
          <p:nvPr/>
        </p:nvSpPr>
        <p:spPr>
          <a:xfrm rot="3200314">
            <a:off x="11591750" y="2552420"/>
            <a:ext cx="350520" cy="281940"/>
          </a:xfrm>
          <a:custGeom>
            <a:avLst/>
            <a:gdLst>
              <a:gd name="connsiteX0" fmla="*/ 0 w 350520"/>
              <a:gd name="connsiteY0" fmla="*/ 281940 h 281940"/>
              <a:gd name="connsiteX1" fmla="*/ 350520 w 350520"/>
              <a:gd name="connsiteY1" fmla="*/ 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281940">
                <a:moveTo>
                  <a:pt x="0" y="281940"/>
                </a:moveTo>
                <a:lnTo>
                  <a:pt x="3505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8" name="Freeform 2857"/>
          <p:cNvSpPr/>
          <p:nvPr/>
        </p:nvSpPr>
        <p:spPr>
          <a:xfrm rot="3200314">
            <a:off x="11885330" y="2704781"/>
            <a:ext cx="579120" cy="281940"/>
          </a:xfrm>
          <a:custGeom>
            <a:avLst/>
            <a:gdLst>
              <a:gd name="connsiteX0" fmla="*/ 0 w 579120"/>
              <a:gd name="connsiteY0" fmla="*/ 0 h 281940"/>
              <a:gd name="connsiteX1" fmla="*/ 579120 w 579120"/>
              <a:gd name="connsiteY1" fmla="*/ 28194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9120" h="281940">
                <a:moveTo>
                  <a:pt x="0" y="0"/>
                </a:moveTo>
                <a:lnTo>
                  <a:pt x="57912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9" name="Freeform 2858"/>
          <p:cNvSpPr/>
          <p:nvPr/>
        </p:nvSpPr>
        <p:spPr>
          <a:xfrm rot="4611902">
            <a:off x="4812387" y="878428"/>
            <a:ext cx="723900" cy="525780"/>
          </a:xfrm>
          <a:custGeom>
            <a:avLst/>
            <a:gdLst>
              <a:gd name="connsiteX0" fmla="*/ 281940 w 723900"/>
              <a:gd name="connsiteY0" fmla="*/ 525780 h 525780"/>
              <a:gd name="connsiteX1" fmla="*/ 0 w 723900"/>
              <a:gd name="connsiteY1" fmla="*/ 335280 h 525780"/>
              <a:gd name="connsiteX2" fmla="*/ 106680 w 723900"/>
              <a:gd name="connsiteY2" fmla="*/ 0 h 525780"/>
              <a:gd name="connsiteX3" fmla="*/ 723900 w 723900"/>
              <a:gd name="connsiteY3" fmla="*/ 16764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3900" h="525780">
                <a:moveTo>
                  <a:pt x="281940" y="525780"/>
                </a:moveTo>
                <a:lnTo>
                  <a:pt x="0" y="335280"/>
                </a:lnTo>
                <a:lnTo>
                  <a:pt x="106680" y="0"/>
                </a:lnTo>
                <a:lnTo>
                  <a:pt x="723900" y="1676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0" name="Freeform 2859"/>
          <p:cNvSpPr/>
          <p:nvPr/>
        </p:nvSpPr>
        <p:spPr>
          <a:xfrm rot="4611902">
            <a:off x="5687143" y="1412621"/>
            <a:ext cx="236220" cy="289560"/>
          </a:xfrm>
          <a:custGeom>
            <a:avLst/>
            <a:gdLst>
              <a:gd name="connsiteX0" fmla="*/ 0 w 236220"/>
              <a:gd name="connsiteY0" fmla="*/ 0 h 289560"/>
              <a:gd name="connsiteX1" fmla="*/ 236220 w 236220"/>
              <a:gd name="connsiteY1" fmla="*/ 289560 h 28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220" h="289560">
                <a:moveTo>
                  <a:pt x="0" y="0"/>
                </a:moveTo>
                <a:lnTo>
                  <a:pt x="236220" y="289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1" name="Freeform 2860"/>
          <p:cNvSpPr/>
          <p:nvPr/>
        </p:nvSpPr>
        <p:spPr>
          <a:xfrm rot="5962134">
            <a:off x="3932880" y="777862"/>
            <a:ext cx="975360" cy="784860"/>
          </a:xfrm>
          <a:custGeom>
            <a:avLst/>
            <a:gdLst>
              <a:gd name="connsiteX0" fmla="*/ 190500 w 975360"/>
              <a:gd name="connsiteY0" fmla="*/ 784860 h 784860"/>
              <a:gd name="connsiteX1" fmla="*/ 975360 w 975360"/>
              <a:gd name="connsiteY1" fmla="*/ 449580 h 784860"/>
              <a:gd name="connsiteX2" fmla="*/ 922020 w 975360"/>
              <a:gd name="connsiteY2" fmla="*/ 0 h 784860"/>
              <a:gd name="connsiteX3" fmla="*/ 0 w 975360"/>
              <a:gd name="connsiteY3" fmla="*/ 28194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" h="784860">
                <a:moveTo>
                  <a:pt x="190500" y="784860"/>
                </a:moveTo>
                <a:lnTo>
                  <a:pt x="975360" y="449580"/>
                </a:lnTo>
                <a:lnTo>
                  <a:pt x="922020" y="0"/>
                </a:lnTo>
                <a:lnTo>
                  <a:pt x="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2" name="Freeform 2861"/>
          <p:cNvSpPr/>
          <p:nvPr/>
        </p:nvSpPr>
        <p:spPr>
          <a:xfrm rot="4611902">
            <a:off x="5713271" y="765850"/>
            <a:ext cx="601980" cy="624840"/>
          </a:xfrm>
          <a:custGeom>
            <a:avLst/>
            <a:gdLst>
              <a:gd name="connsiteX0" fmla="*/ 0 w 601980"/>
              <a:gd name="connsiteY0" fmla="*/ 419100 h 624840"/>
              <a:gd name="connsiteX1" fmla="*/ 259080 w 601980"/>
              <a:gd name="connsiteY1" fmla="*/ 0 h 624840"/>
              <a:gd name="connsiteX2" fmla="*/ 601980 w 601980"/>
              <a:gd name="connsiteY2" fmla="*/ 228600 h 624840"/>
              <a:gd name="connsiteX3" fmla="*/ 342900 w 601980"/>
              <a:gd name="connsiteY3" fmla="*/ 556260 h 624840"/>
              <a:gd name="connsiteX4" fmla="*/ 129540 w 601980"/>
              <a:gd name="connsiteY4" fmla="*/ 624840 h 624840"/>
              <a:gd name="connsiteX5" fmla="*/ 7620 w 601980"/>
              <a:gd name="connsiteY5" fmla="*/ 48006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01980" h="624840">
                <a:moveTo>
                  <a:pt x="0" y="419100"/>
                </a:moveTo>
                <a:lnTo>
                  <a:pt x="259080" y="0"/>
                </a:lnTo>
                <a:lnTo>
                  <a:pt x="601980" y="228600"/>
                </a:lnTo>
                <a:lnTo>
                  <a:pt x="342900" y="556260"/>
                </a:lnTo>
                <a:lnTo>
                  <a:pt x="129540" y="624840"/>
                </a:lnTo>
                <a:lnTo>
                  <a:pt x="7620" y="480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3" name="Freeform 2862"/>
          <p:cNvSpPr/>
          <p:nvPr/>
        </p:nvSpPr>
        <p:spPr>
          <a:xfrm rot="4611902">
            <a:off x="6481754" y="648852"/>
            <a:ext cx="586740" cy="472440"/>
          </a:xfrm>
          <a:custGeom>
            <a:avLst/>
            <a:gdLst>
              <a:gd name="connsiteX0" fmla="*/ 0 w 586740"/>
              <a:gd name="connsiteY0" fmla="*/ 259080 h 472440"/>
              <a:gd name="connsiteX1" fmla="*/ 411480 w 586740"/>
              <a:gd name="connsiteY1" fmla="*/ 472440 h 472440"/>
              <a:gd name="connsiteX2" fmla="*/ 586740 w 586740"/>
              <a:gd name="connsiteY2" fmla="*/ 259080 h 472440"/>
              <a:gd name="connsiteX3" fmla="*/ 152400 w 586740"/>
              <a:gd name="connsiteY3" fmla="*/ 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6740" h="472440">
                <a:moveTo>
                  <a:pt x="0" y="259080"/>
                </a:moveTo>
                <a:lnTo>
                  <a:pt x="411480" y="472440"/>
                </a:lnTo>
                <a:lnTo>
                  <a:pt x="586740" y="259080"/>
                </a:lnTo>
                <a:lnTo>
                  <a:pt x="1524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4" name="Freeform 2863"/>
          <p:cNvSpPr/>
          <p:nvPr/>
        </p:nvSpPr>
        <p:spPr>
          <a:xfrm rot="4611902">
            <a:off x="7022525" y="587812"/>
            <a:ext cx="838200" cy="807720"/>
          </a:xfrm>
          <a:custGeom>
            <a:avLst/>
            <a:gdLst>
              <a:gd name="connsiteX0" fmla="*/ 0 w 1074420"/>
              <a:gd name="connsiteY0" fmla="*/ 807720 h 906780"/>
              <a:gd name="connsiteX1" fmla="*/ 609600 w 1074420"/>
              <a:gd name="connsiteY1" fmla="*/ 0 h 906780"/>
              <a:gd name="connsiteX2" fmla="*/ 838200 w 1074420"/>
              <a:gd name="connsiteY2" fmla="*/ 144780 h 906780"/>
              <a:gd name="connsiteX3" fmla="*/ 655320 w 1074420"/>
              <a:gd name="connsiteY3" fmla="*/ 685800 h 906780"/>
              <a:gd name="connsiteX4" fmla="*/ 1074420 w 1074420"/>
              <a:gd name="connsiteY4" fmla="*/ 906780 h 906780"/>
              <a:gd name="connsiteX0" fmla="*/ 0 w 838200"/>
              <a:gd name="connsiteY0" fmla="*/ 807720 h 807720"/>
              <a:gd name="connsiteX1" fmla="*/ 609600 w 838200"/>
              <a:gd name="connsiteY1" fmla="*/ 0 h 807720"/>
              <a:gd name="connsiteX2" fmla="*/ 838200 w 838200"/>
              <a:gd name="connsiteY2" fmla="*/ 144780 h 807720"/>
              <a:gd name="connsiteX3" fmla="*/ 655320 w 838200"/>
              <a:gd name="connsiteY3" fmla="*/ 685800 h 807720"/>
              <a:gd name="connsiteX4" fmla="*/ 809259 w 838200"/>
              <a:gd name="connsiteY4" fmla="*/ 735358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38200" h="807720">
                <a:moveTo>
                  <a:pt x="0" y="807720"/>
                </a:moveTo>
                <a:lnTo>
                  <a:pt x="609600" y="0"/>
                </a:lnTo>
                <a:lnTo>
                  <a:pt x="838200" y="144780"/>
                </a:lnTo>
                <a:lnTo>
                  <a:pt x="655320" y="685800"/>
                </a:lnTo>
                <a:lnTo>
                  <a:pt x="809259" y="735358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5" name="Freeform 2864"/>
          <p:cNvSpPr/>
          <p:nvPr/>
        </p:nvSpPr>
        <p:spPr>
          <a:xfrm rot="4611902">
            <a:off x="7081760" y="977131"/>
            <a:ext cx="403860" cy="251460"/>
          </a:xfrm>
          <a:custGeom>
            <a:avLst/>
            <a:gdLst>
              <a:gd name="connsiteX0" fmla="*/ 0 w 403860"/>
              <a:gd name="connsiteY0" fmla="*/ 0 h 251460"/>
              <a:gd name="connsiteX1" fmla="*/ 403860 w 40386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251460">
                <a:moveTo>
                  <a:pt x="0" y="0"/>
                </a:moveTo>
                <a:lnTo>
                  <a:pt x="40386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6" name="Freeform 2865"/>
          <p:cNvSpPr/>
          <p:nvPr/>
        </p:nvSpPr>
        <p:spPr>
          <a:xfrm rot="4611902">
            <a:off x="6431576" y="1182200"/>
            <a:ext cx="281940" cy="251460"/>
          </a:xfrm>
          <a:custGeom>
            <a:avLst/>
            <a:gdLst>
              <a:gd name="connsiteX0" fmla="*/ 0 w 281940"/>
              <a:gd name="connsiteY0" fmla="*/ 0 h 251460"/>
              <a:gd name="connsiteX1" fmla="*/ 281940 w 281940"/>
              <a:gd name="connsiteY1" fmla="*/ 251460 h 251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1940" h="251460">
                <a:moveTo>
                  <a:pt x="0" y="0"/>
                </a:moveTo>
                <a:lnTo>
                  <a:pt x="281940" y="251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7" name="Freeform 2866"/>
          <p:cNvSpPr/>
          <p:nvPr/>
        </p:nvSpPr>
        <p:spPr>
          <a:xfrm rot="4611902">
            <a:off x="6716091" y="2929821"/>
            <a:ext cx="274320" cy="22860"/>
          </a:xfrm>
          <a:custGeom>
            <a:avLst/>
            <a:gdLst>
              <a:gd name="connsiteX0" fmla="*/ 0 w 274320"/>
              <a:gd name="connsiteY0" fmla="*/ 22860 h 22860"/>
              <a:gd name="connsiteX1" fmla="*/ 274320 w 274320"/>
              <a:gd name="connsiteY1" fmla="*/ 0 h 22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74320" h="22860">
                <a:moveTo>
                  <a:pt x="0" y="22860"/>
                </a:moveTo>
                <a:lnTo>
                  <a:pt x="2743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8" name="Freeform 2867"/>
          <p:cNvSpPr/>
          <p:nvPr/>
        </p:nvSpPr>
        <p:spPr>
          <a:xfrm rot="4611902">
            <a:off x="7609189" y="754649"/>
            <a:ext cx="994842" cy="590588"/>
          </a:xfrm>
          <a:custGeom>
            <a:avLst/>
            <a:gdLst>
              <a:gd name="connsiteX0" fmla="*/ 1211580 w 1211580"/>
              <a:gd name="connsiteY0" fmla="*/ 739140 h 739140"/>
              <a:gd name="connsiteX1" fmla="*/ 731520 w 1211580"/>
              <a:gd name="connsiteY1" fmla="*/ 426720 h 739140"/>
              <a:gd name="connsiteX2" fmla="*/ 0 w 1211580"/>
              <a:gd name="connsiteY2" fmla="*/ 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1580" h="739140">
                <a:moveTo>
                  <a:pt x="1211580" y="739140"/>
                </a:moveTo>
                <a:lnTo>
                  <a:pt x="731520" y="42672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9" name="Freeform 2868"/>
          <p:cNvSpPr/>
          <p:nvPr/>
        </p:nvSpPr>
        <p:spPr>
          <a:xfrm rot="4611902">
            <a:off x="8415448" y="1304041"/>
            <a:ext cx="381000" cy="205740"/>
          </a:xfrm>
          <a:custGeom>
            <a:avLst/>
            <a:gdLst>
              <a:gd name="connsiteX0" fmla="*/ 381000 w 381000"/>
              <a:gd name="connsiteY0" fmla="*/ 205740 h 205740"/>
              <a:gd name="connsiteX1" fmla="*/ 0 w 381000"/>
              <a:gd name="connsiteY1" fmla="*/ 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0" h="205740">
                <a:moveTo>
                  <a:pt x="381000" y="20574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0" name="Freeform 2869"/>
          <p:cNvSpPr/>
          <p:nvPr/>
        </p:nvSpPr>
        <p:spPr>
          <a:xfrm rot="4611902">
            <a:off x="8080674" y="1247888"/>
            <a:ext cx="431305" cy="392288"/>
          </a:xfrm>
          <a:custGeom>
            <a:avLst/>
            <a:gdLst>
              <a:gd name="connsiteX0" fmla="*/ 731520 w 731520"/>
              <a:gd name="connsiteY0" fmla="*/ 0 h 762000"/>
              <a:gd name="connsiteX1" fmla="*/ 205740 w 731520"/>
              <a:gd name="connsiteY1" fmla="*/ 746760 h 762000"/>
              <a:gd name="connsiteX2" fmla="*/ 60960 w 731520"/>
              <a:gd name="connsiteY2" fmla="*/ 647700 h 762000"/>
              <a:gd name="connsiteX3" fmla="*/ 0 w 731520"/>
              <a:gd name="connsiteY3" fmla="*/ 762000 h 762000"/>
              <a:gd name="connsiteX0" fmla="*/ 431305 w 431305"/>
              <a:gd name="connsiteY0" fmla="*/ 0 h 392288"/>
              <a:gd name="connsiteX1" fmla="*/ 205740 w 431305"/>
              <a:gd name="connsiteY1" fmla="*/ 377048 h 392288"/>
              <a:gd name="connsiteX2" fmla="*/ 60960 w 431305"/>
              <a:gd name="connsiteY2" fmla="*/ 277988 h 392288"/>
              <a:gd name="connsiteX3" fmla="*/ 0 w 431305"/>
              <a:gd name="connsiteY3" fmla="*/ 392288 h 392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305" h="392288">
                <a:moveTo>
                  <a:pt x="431305" y="0"/>
                </a:moveTo>
                <a:lnTo>
                  <a:pt x="205740" y="377048"/>
                </a:lnTo>
                <a:lnTo>
                  <a:pt x="60960" y="277988"/>
                </a:lnTo>
                <a:lnTo>
                  <a:pt x="0" y="392288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1" name="Freeform 2870"/>
          <p:cNvSpPr/>
          <p:nvPr/>
        </p:nvSpPr>
        <p:spPr>
          <a:xfrm rot="10800000">
            <a:off x="12635709" y="1318833"/>
            <a:ext cx="1104900" cy="624840"/>
          </a:xfrm>
          <a:custGeom>
            <a:avLst/>
            <a:gdLst>
              <a:gd name="connsiteX0" fmla="*/ 0 w 1104900"/>
              <a:gd name="connsiteY0" fmla="*/ 464820 h 624840"/>
              <a:gd name="connsiteX1" fmla="*/ 220980 w 1104900"/>
              <a:gd name="connsiteY1" fmla="*/ 0 h 624840"/>
              <a:gd name="connsiteX2" fmla="*/ 1104900 w 1104900"/>
              <a:gd name="connsiteY2" fmla="*/ 365760 h 624840"/>
              <a:gd name="connsiteX3" fmla="*/ 731520 w 1104900"/>
              <a:gd name="connsiteY3" fmla="*/ 624840 h 62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900" h="624840">
                <a:moveTo>
                  <a:pt x="0" y="464820"/>
                </a:moveTo>
                <a:lnTo>
                  <a:pt x="220980" y="0"/>
                </a:lnTo>
                <a:lnTo>
                  <a:pt x="1104900" y="365760"/>
                </a:lnTo>
                <a:lnTo>
                  <a:pt x="731520" y="6248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2" name="Freeform 2871"/>
          <p:cNvSpPr/>
          <p:nvPr/>
        </p:nvSpPr>
        <p:spPr>
          <a:xfrm rot="10800000">
            <a:off x="12910029" y="1395033"/>
            <a:ext cx="693420" cy="388620"/>
          </a:xfrm>
          <a:custGeom>
            <a:avLst/>
            <a:gdLst>
              <a:gd name="connsiteX0" fmla="*/ 0 w 693420"/>
              <a:gd name="connsiteY0" fmla="*/ 0 h 388620"/>
              <a:gd name="connsiteX1" fmla="*/ 693420 w 693420"/>
              <a:gd name="connsiteY1" fmla="*/ 38862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93420" h="388620">
                <a:moveTo>
                  <a:pt x="0" y="0"/>
                </a:moveTo>
                <a:lnTo>
                  <a:pt x="693420" y="388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3" name="Freeform 2872"/>
          <p:cNvSpPr/>
          <p:nvPr/>
        </p:nvSpPr>
        <p:spPr>
          <a:xfrm rot="10800000">
            <a:off x="13115769" y="1303593"/>
            <a:ext cx="579120" cy="281940"/>
          </a:xfrm>
          <a:custGeom>
            <a:avLst/>
            <a:gdLst>
              <a:gd name="connsiteX0" fmla="*/ 0 w 579120"/>
              <a:gd name="connsiteY0" fmla="*/ 0 h 281940"/>
              <a:gd name="connsiteX1" fmla="*/ 579120 w 579120"/>
              <a:gd name="connsiteY1" fmla="*/ 281940 h 281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9120" h="281940">
                <a:moveTo>
                  <a:pt x="0" y="0"/>
                </a:moveTo>
                <a:lnTo>
                  <a:pt x="579120" y="2819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4" name="Freeform 2873"/>
          <p:cNvSpPr/>
          <p:nvPr/>
        </p:nvSpPr>
        <p:spPr>
          <a:xfrm rot="10800000">
            <a:off x="12498549" y="1547433"/>
            <a:ext cx="1539240" cy="1402080"/>
          </a:xfrm>
          <a:custGeom>
            <a:avLst/>
            <a:gdLst>
              <a:gd name="connsiteX0" fmla="*/ 0 w 1539240"/>
              <a:gd name="connsiteY0" fmla="*/ 1402080 h 1402080"/>
              <a:gd name="connsiteX1" fmla="*/ 0 w 1539240"/>
              <a:gd name="connsiteY1" fmla="*/ 967740 h 1402080"/>
              <a:gd name="connsiteX2" fmla="*/ 152400 w 1539240"/>
              <a:gd name="connsiteY2" fmla="*/ 777240 h 1402080"/>
              <a:gd name="connsiteX3" fmla="*/ 472440 w 1539240"/>
              <a:gd name="connsiteY3" fmla="*/ 0 h 1402080"/>
              <a:gd name="connsiteX4" fmla="*/ 800100 w 1539240"/>
              <a:gd name="connsiteY4" fmla="*/ 175260 h 1402080"/>
              <a:gd name="connsiteX5" fmla="*/ 594360 w 1539240"/>
              <a:gd name="connsiteY5" fmla="*/ 617220 h 1402080"/>
              <a:gd name="connsiteX6" fmla="*/ 868680 w 1539240"/>
              <a:gd name="connsiteY6" fmla="*/ 693420 h 1402080"/>
              <a:gd name="connsiteX7" fmla="*/ 838200 w 1539240"/>
              <a:gd name="connsiteY7" fmla="*/ 830580 h 1402080"/>
              <a:gd name="connsiteX8" fmla="*/ 1097280 w 1539240"/>
              <a:gd name="connsiteY8" fmla="*/ 922020 h 1402080"/>
              <a:gd name="connsiteX9" fmla="*/ 1539240 w 1539240"/>
              <a:gd name="connsiteY9" fmla="*/ 1188720 h 1402080"/>
              <a:gd name="connsiteX10" fmla="*/ 1386840 w 1539240"/>
              <a:gd name="connsiteY10" fmla="*/ 136398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539240" h="1402080">
                <a:moveTo>
                  <a:pt x="0" y="1402080"/>
                </a:moveTo>
                <a:lnTo>
                  <a:pt x="0" y="967740"/>
                </a:lnTo>
                <a:lnTo>
                  <a:pt x="152400" y="777240"/>
                </a:lnTo>
                <a:lnTo>
                  <a:pt x="472440" y="0"/>
                </a:lnTo>
                <a:lnTo>
                  <a:pt x="800100" y="175260"/>
                </a:lnTo>
                <a:lnTo>
                  <a:pt x="594360" y="617220"/>
                </a:lnTo>
                <a:lnTo>
                  <a:pt x="868680" y="693420"/>
                </a:lnTo>
                <a:lnTo>
                  <a:pt x="838200" y="830580"/>
                </a:lnTo>
                <a:lnTo>
                  <a:pt x="1097280" y="922020"/>
                </a:lnTo>
                <a:lnTo>
                  <a:pt x="1539240" y="1188720"/>
                </a:lnTo>
                <a:lnTo>
                  <a:pt x="1386840" y="13639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5" name="Freeform 2874"/>
          <p:cNvSpPr/>
          <p:nvPr/>
        </p:nvSpPr>
        <p:spPr>
          <a:xfrm rot="10800000">
            <a:off x="13557729" y="1951293"/>
            <a:ext cx="320040" cy="182880"/>
          </a:xfrm>
          <a:custGeom>
            <a:avLst/>
            <a:gdLst>
              <a:gd name="connsiteX0" fmla="*/ 0 w 320040"/>
              <a:gd name="connsiteY0" fmla="*/ 0 h 182880"/>
              <a:gd name="connsiteX1" fmla="*/ 320040 w 320040"/>
              <a:gd name="connsiteY1" fmla="*/ 182880 h 182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0040" h="182880">
                <a:moveTo>
                  <a:pt x="0" y="0"/>
                </a:moveTo>
                <a:lnTo>
                  <a:pt x="320040" y="1828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6" name="Freeform 2875"/>
          <p:cNvSpPr/>
          <p:nvPr/>
        </p:nvSpPr>
        <p:spPr>
          <a:xfrm rot="10800000">
            <a:off x="13428189" y="1379793"/>
            <a:ext cx="1653540" cy="2125980"/>
          </a:xfrm>
          <a:custGeom>
            <a:avLst/>
            <a:gdLst>
              <a:gd name="connsiteX0" fmla="*/ 998220 w 1653540"/>
              <a:gd name="connsiteY0" fmla="*/ 2125980 h 2125980"/>
              <a:gd name="connsiteX1" fmla="*/ 0 w 1653540"/>
              <a:gd name="connsiteY1" fmla="*/ 1996440 h 2125980"/>
              <a:gd name="connsiteX2" fmla="*/ 297180 w 1653540"/>
              <a:gd name="connsiteY2" fmla="*/ 1173480 h 2125980"/>
              <a:gd name="connsiteX3" fmla="*/ 563880 w 1653540"/>
              <a:gd name="connsiteY3" fmla="*/ 510540 h 2125980"/>
              <a:gd name="connsiteX4" fmla="*/ 792480 w 1653540"/>
              <a:gd name="connsiteY4" fmla="*/ 640080 h 2125980"/>
              <a:gd name="connsiteX5" fmla="*/ 967740 w 1653540"/>
              <a:gd name="connsiteY5" fmla="*/ 365760 h 2125980"/>
              <a:gd name="connsiteX6" fmla="*/ 1181100 w 1653540"/>
              <a:gd name="connsiteY6" fmla="*/ 0 h 2125980"/>
              <a:gd name="connsiteX7" fmla="*/ 1653540 w 1653540"/>
              <a:gd name="connsiteY7" fmla="*/ 198120 h 2125980"/>
              <a:gd name="connsiteX8" fmla="*/ 1493520 w 1653540"/>
              <a:gd name="connsiteY8" fmla="*/ 586740 h 2125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653540" h="2125980">
                <a:moveTo>
                  <a:pt x="998220" y="2125980"/>
                </a:moveTo>
                <a:lnTo>
                  <a:pt x="0" y="1996440"/>
                </a:lnTo>
                <a:lnTo>
                  <a:pt x="297180" y="1173480"/>
                </a:lnTo>
                <a:lnTo>
                  <a:pt x="563880" y="510540"/>
                </a:lnTo>
                <a:lnTo>
                  <a:pt x="792480" y="640080"/>
                </a:lnTo>
                <a:lnTo>
                  <a:pt x="967740" y="365760"/>
                </a:lnTo>
                <a:lnTo>
                  <a:pt x="1181100" y="0"/>
                </a:lnTo>
                <a:lnTo>
                  <a:pt x="1653540" y="198120"/>
                </a:lnTo>
                <a:lnTo>
                  <a:pt x="1493520" y="586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7" name="Freeform 2876"/>
          <p:cNvSpPr/>
          <p:nvPr/>
        </p:nvSpPr>
        <p:spPr>
          <a:xfrm rot="10800000">
            <a:off x="13626309" y="2858073"/>
            <a:ext cx="502920" cy="259080"/>
          </a:xfrm>
          <a:custGeom>
            <a:avLst/>
            <a:gdLst>
              <a:gd name="connsiteX0" fmla="*/ 0 w 502920"/>
              <a:gd name="connsiteY0" fmla="*/ 0 h 259080"/>
              <a:gd name="connsiteX1" fmla="*/ 502920 w 502920"/>
              <a:gd name="connsiteY1" fmla="*/ 259080 h 259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259080">
                <a:moveTo>
                  <a:pt x="0" y="0"/>
                </a:moveTo>
                <a:lnTo>
                  <a:pt x="502920" y="259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8" name="Freeform 2877"/>
          <p:cNvSpPr/>
          <p:nvPr/>
        </p:nvSpPr>
        <p:spPr>
          <a:xfrm rot="10800000">
            <a:off x="13763469" y="2507553"/>
            <a:ext cx="548640" cy="350520"/>
          </a:xfrm>
          <a:custGeom>
            <a:avLst/>
            <a:gdLst>
              <a:gd name="connsiteX0" fmla="*/ 0 w 548640"/>
              <a:gd name="connsiteY0" fmla="*/ 0 h 350520"/>
              <a:gd name="connsiteX1" fmla="*/ 15240 w 548640"/>
              <a:gd name="connsiteY1" fmla="*/ 129540 h 350520"/>
              <a:gd name="connsiteX2" fmla="*/ 548640 w 548640"/>
              <a:gd name="connsiteY2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8640" h="350520">
                <a:moveTo>
                  <a:pt x="0" y="0"/>
                </a:moveTo>
                <a:lnTo>
                  <a:pt x="15240" y="129540"/>
                </a:lnTo>
                <a:lnTo>
                  <a:pt x="548640" y="3505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9" name="Freeform 2878"/>
          <p:cNvSpPr/>
          <p:nvPr/>
        </p:nvSpPr>
        <p:spPr>
          <a:xfrm rot="10800000">
            <a:off x="13946349" y="2088453"/>
            <a:ext cx="342900" cy="541020"/>
          </a:xfrm>
          <a:custGeom>
            <a:avLst/>
            <a:gdLst>
              <a:gd name="connsiteX0" fmla="*/ 144780 w 342900"/>
              <a:gd name="connsiteY0" fmla="*/ 0 h 541020"/>
              <a:gd name="connsiteX1" fmla="*/ 0 w 342900"/>
              <a:gd name="connsiteY1" fmla="*/ 403860 h 541020"/>
              <a:gd name="connsiteX2" fmla="*/ 342900 w 342900"/>
              <a:gd name="connsiteY2" fmla="*/ 541020 h 541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42900" h="541020">
                <a:moveTo>
                  <a:pt x="144780" y="0"/>
                </a:moveTo>
                <a:lnTo>
                  <a:pt x="0" y="403860"/>
                </a:lnTo>
                <a:lnTo>
                  <a:pt x="342900" y="5410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0" name="Freeform 2879"/>
          <p:cNvSpPr/>
          <p:nvPr/>
        </p:nvSpPr>
        <p:spPr>
          <a:xfrm rot="10800000">
            <a:off x="14289249" y="2210373"/>
            <a:ext cx="487680" cy="91440"/>
          </a:xfrm>
          <a:custGeom>
            <a:avLst/>
            <a:gdLst>
              <a:gd name="connsiteX0" fmla="*/ 0 w 487680"/>
              <a:gd name="connsiteY0" fmla="*/ 0 h 91440"/>
              <a:gd name="connsiteX1" fmla="*/ 487680 w 48768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91440">
                <a:moveTo>
                  <a:pt x="0" y="0"/>
                </a:moveTo>
                <a:lnTo>
                  <a:pt x="487680" y="91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1" name="Freeform 2880"/>
          <p:cNvSpPr/>
          <p:nvPr/>
        </p:nvSpPr>
        <p:spPr>
          <a:xfrm rot="10800000">
            <a:off x="14037789" y="1859853"/>
            <a:ext cx="876300" cy="121920"/>
          </a:xfrm>
          <a:custGeom>
            <a:avLst/>
            <a:gdLst>
              <a:gd name="connsiteX0" fmla="*/ 0 w 876300"/>
              <a:gd name="connsiteY0" fmla="*/ 0 h 121920"/>
              <a:gd name="connsiteX1" fmla="*/ 617220 w 876300"/>
              <a:gd name="connsiteY1" fmla="*/ 121920 h 121920"/>
              <a:gd name="connsiteX2" fmla="*/ 876300 w 876300"/>
              <a:gd name="connsiteY2" fmla="*/ 114300 h 121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76300" h="121920">
                <a:moveTo>
                  <a:pt x="0" y="0"/>
                </a:moveTo>
                <a:lnTo>
                  <a:pt x="617220" y="121920"/>
                </a:lnTo>
                <a:lnTo>
                  <a:pt x="876300" y="114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2" name="Freeform 2881"/>
          <p:cNvSpPr/>
          <p:nvPr/>
        </p:nvSpPr>
        <p:spPr>
          <a:xfrm rot="10800000">
            <a:off x="13999689" y="2987613"/>
            <a:ext cx="723900" cy="525780"/>
          </a:xfrm>
          <a:custGeom>
            <a:avLst/>
            <a:gdLst>
              <a:gd name="connsiteX0" fmla="*/ 281940 w 723900"/>
              <a:gd name="connsiteY0" fmla="*/ 525780 h 525780"/>
              <a:gd name="connsiteX1" fmla="*/ 0 w 723900"/>
              <a:gd name="connsiteY1" fmla="*/ 335280 h 525780"/>
              <a:gd name="connsiteX2" fmla="*/ 106680 w 723900"/>
              <a:gd name="connsiteY2" fmla="*/ 0 h 525780"/>
              <a:gd name="connsiteX3" fmla="*/ 723900 w 723900"/>
              <a:gd name="connsiteY3" fmla="*/ 167640 h 525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3900" h="525780">
                <a:moveTo>
                  <a:pt x="281940" y="525780"/>
                </a:moveTo>
                <a:lnTo>
                  <a:pt x="0" y="335280"/>
                </a:lnTo>
                <a:lnTo>
                  <a:pt x="106680" y="0"/>
                </a:lnTo>
                <a:lnTo>
                  <a:pt x="723900" y="1676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3" name="Freeform 2882"/>
          <p:cNvSpPr/>
          <p:nvPr/>
        </p:nvSpPr>
        <p:spPr>
          <a:xfrm>
            <a:off x="4973320" y="6405880"/>
            <a:ext cx="238760" cy="284480"/>
          </a:xfrm>
          <a:custGeom>
            <a:avLst/>
            <a:gdLst>
              <a:gd name="connsiteX0" fmla="*/ 238760 w 238760"/>
              <a:gd name="connsiteY0" fmla="*/ 0 h 284480"/>
              <a:gd name="connsiteX1" fmla="*/ 0 w 238760"/>
              <a:gd name="connsiteY1" fmla="*/ 0 h 284480"/>
              <a:gd name="connsiteX2" fmla="*/ 15240 w 238760"/>
              <a:gd name="connsiteY2" fmla="*/ 284480 h 28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38760" h="284480">
                <a:moveTo>
                  <a:pt x="238760" y="0"/>
                </a:moveTo>
                <a:lnTo>
                  <a:pt x="0" y="0"/>
                </a:lnTo>
                <a:lnTo>
                  <a:pt x="15240" y="284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4" name="Freeform 2883"/>
          <p:cNvSpPr/>
          <p:nvPr/>
        </p:nvSpPr>
        <p:spPr>
          <a:xfrm>
            <a:off x="4411322" y="3025081"/>
            <a:ext cx="482600" cy="828040"/>
          </a:xfrm>
          <a:custGeom>
            <a:avLst/>
            <a:gdLst>
              <a:gd name="connsiteX0" fmla="*/ 0 w 482600"/>
              <a:gd name="connsiteY0" fmla="*/ 20320 h 828040"/>
              <a:gd name="connsiteX1" fmla="*/ 81280 w 482600"/>
              <a:gd name="connsiteY1" fmla="*/ 558800 h 828040"/>
              <a:gd name="connsiteX2" fmla="*/ 127000 w 482600"/>
              <a:gd name="connsiteY2" fmla="*/ 828040 h 828040"/>
              <a:gd name="connsiteX3" fmla="*/ 309880 w 482600"/>
              <a:gd name="connsiteY3" fmla="*/ 772160 h 828040"/>
              <a:gd name="connsiteX4" fmla="*/ 482600 w 482600"/>
              <a:gd name="connsiteY4" fmla="*/ 0 h 828040"/>
              <a:gd name="connsiteX5" fmla="*/ 50800 w 482600"/>
              <a:gd name="connsiteY5" fmla="*/ 10160 h 828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2600" h="828040">
                <a:moveTo>
                  <a:pt x="0" y="20320"/>
                </a:moveTo>
                <a:lnTo>
                  <a:pt x="81280" y="558800"/>
                </a:lnTo>
                <a:lnTo>
                  <a:pt x="127000" y="828040"/>
                </a:lnTo>
                <a:lnTo>
                  <a:pt x="309880" y="772160"/>
                </a:lnTo>
                <a:lnTo>
                  <a:pt x="482600" y="0"/>
                </a:lnTo>
                <a:lnTo>
                  <a:pt x="50800" y="101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5" name="Freeform 2884"/>
          <p:cNvSpPr/>
          <p:nvPr/>
        </p:nvSpPr>
        <p:spPr>
          <a:xfrm>
            <a:off x="4883762" y="2735521"/>
            <a:ext cx="1783080" cy="939800"/>
          </a:xfrm>
          <a:custGeom>
            <a:avLst/>
            <a:gdLst>
              <a:gd name="connsiteX0" fmla="*/ 0 w 1783080"/>
              <a:gd name="connsiteY0" fmla="*/ 320040 h 939800"/>
              <a:gd name="connsiteX1" fmla="*/ 71120 w 1783080"/>
              <a:gd name="connsiteY1" fmla="*/ 0 h 939800"/>
              <a:gd name="connsiteX2" fmla="*/ 645160 w 1783080"/>
              <a:gd name="connsiteY2" fmla="*/ 91440 h 939800"/>
              <a:gd name="connsiteX3" fmla="*/ 1051560 w 1783080"/>
              <a:gd name="connsiteY3" fmla="*/ 340360 h 939800"/>
              <a:gd name="connsiteX4" fmla="*/ 1336040 w 1783080"/>
              <a:gd name="connsiteY4" fmla="*/ 579120 h 939800"/>
              <a:gd name="connsiteX5" fmla="*/ 1595120 w 1783080"/>
              <a:gd name="connsiteY5" fmla="*/ 817880 h 939800"/>
              <a:gd name="connsiteX6" fmla="*/ 1783080 w 1783080"/>
              <a:gd name="connsiteY6" fmla="*/ 939800 h 939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83080" h="939800">
                <a:moveTo>
                  <a:pt x="0" y="320040"/>
                </a:moveTo>
                <a:lnTo>
                  <a:pt x="71120" y="0"/>
                </a:lnTo>
                <a:lnTo>
                  <a:pt x="645160" y="91440"/>
                </a:lnTo>
                <a:lnTo>
                  <a:pt x="1051560" y="340360"/>
                </a:lnTo>
                <a:lnTo>
                  <a:pt x="1336040" y="579120"/>
                </a:lnTo>
                <a:lnTo>
                  <a:pt x="1595120" y="817880"/>
                </a:lnTo>
                <a:lnTo>
                  <a:pt x="1783080" y="9398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6" name="Freeform 2885"/>
          <p:cNvSpPr/>
          <p:nvPr/>
        </p:nvSpPr>
        <p:spPr>
          <a:xfrm>
            <a:off x="5208882" y="2969201"/>
            <a:ext cx="1021080" cy="1422400"/>
          </a:xfrm>
          <a:custGeom>
            <a:avLst/>
            <a:gdLst>
              <a:gd name="connsiteX0" fmla="*/ 538480 w 1021080"/>
              <a:gd name="connsiteY0" fmla="*/ 0 h 1422400"/>
              <a:gd name="connsiteX1" fmla="*/ 254000 w 1021080"/>
              <a:gd name="connsiteY1" fmla="*/ 411480 h 1422400"/>
              <a:gd name="connsiteX2" fmla="*/ 0 w 1021080"/>
              <a:gd name="connsiteY2" fmla="*/ 995680 h 1422400"/>
              <a:gd name="connsiteX3" fmla="*/ 523240 w 1021080"/>
              <a:gd name="connsiteY3" fmla="*/ 1249680 h 1422400"/>
              <a:gd name="connsiteX4" fmla="*/ 1021080 w 1021080"/>
              <a:gd name="connsiteY4" fmla="*/ 1422400 h 142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1080" h="1422400">
                <a:moveTo>
                  <a:pt x="538480" y="0"/>
                </a:moveTo>
                <a:lnTo>
                  <a:pt x="254000" y="411480"/>
                </a:lnTo>
                <a:lnTo>
                  <a:pt x="0" y="995680"/>
                </a:lnTo>
                <a:lnTo>
                  <a:pt x="523240" y="1249680"/>
                </a:lnTo>
                <a:lnTo>
                  <a:pt x="1021080" y="1422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7" name="Freeform 2886"/>
          <p:cNvSpPr/>
          <p:nvPr/>
        </p:nvSpPr>
        <p:spPr>
          <a:xfrm>
            <a:off x="5432402" y="3157161"/>
            <a:ext cx="665480" cy="579120"/>
          </a:xfrm>
          <a:custGeom>
            <a:avLst/>
            <a:gdLst>
              <a:gd name="connsiteX0" fmla="*/ 0 w 665480"/>
              <a:gd name="connsiteY0" fmla="*/ 365760 h 579120"/>
              <a:gd name="connsiteX1" fmla="*/ 584200 w 665480"/>
              <a:gd name="connsiteY1" fmla="*/ 579120 h 579120"/>
              <a:gd name="connsiteX2" fmla="*/ 665480 w 665480"/>
              <a:gd name="connsiteY2" fmla="*/ 365760 h 579120"/>
              <a:gd name="connsiteX3" fmla="*/ 497840 w 665480"/>
              <a:gd name="connsiteY3" fmla="*/ 284480 h 579120"/>
              <a:gd name="connsiteX4" fmla="*/ 619760 w 665480"/>
              <a:gd name="connsiteY4" fmla="*/ 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65480" h="579120">
                <a:moveTo>
                  <a:pt x="0" y="365760"/>
                </a:moveTo>
                <a:lnTo>
                  <a:pt x="584200" y="579120"/>
                </a:lnTo>
                <a:lnTo>
                  <a:pt x="665480" y="365760"/>
                </a:lnTo>
                <a:lnTo>
                  <a:pt x="497840" y="284480"/>
                </a:lnTo>
                <a:lnTo>
                  <a:pt x="61976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8" name="Freeform 2887"/>
          <p:cNvSpPr/>
          <p:nvPr/>
        </p:nvSpPr>
        <p:spPr>
          <a:xfrm>
            <a:off x="4883762" y="3202881"/>
            <a:ext cx="579120" cy="162560"/>
          </a:xfrm>
          <a:custGeom>
            <a:avLst/>
            <a:gdLst>
              <a:gd name="connsiteX0" fmla="*/ 0 w 579120"/>
              <a:gd name="connsiteY0" fmla="*/ 0 h 162560"/>
              <a:gd name="connsiteX1" fmla="*/ 579120 w 579120"/>
              <a:gd name="connsiteY1" fmla="*/ 162560 h 162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9120" h="162560">
                <a:moveTo>
                  <a:pt x="0" y="0"/>
                </a:moveTo>
                <a:lnTo>
                  <a:pt x="579120" y="162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9" name="Freeform 2888"/>
          <p:cNvSpPr/>
          <p:nvPr/>
        </p:nvSpPr>
        <p:spPr>
          <a:xfrm>
            <a:off x="4777082" y="3812481"/>
            <a:ext cx="447040" cy="147320"/>
          </a:xfrm>
          <a:custGeom>
            <a:avLst/>
            <a:gdLst>
              <a:gd name="connsiteX0" fmla="*/ 0 w 447040"/>
              <a:gd name="connsiteY0" fmla="*/ 0 h 147320"/>
              <a:gd name="connsiteX1" fmla="*/ 447040 w 447040"/>
              <a:gd name="connsiteY1" fmla="*/ 147320 h 147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47040" h="147320">
                <a:moveTo>
                  <a:pt x="0" y="0"/>
                </a:moveTo>
                <a:lnTo>
                  <a:pt x="447040" y="1473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0" name="Freeform 2889"/>
          <p:cNvSpPr/>
          <p:nvPr/>
        </p:nvSpPr>
        <p:spPr>
          <a:xfrm>
            <a:off x="4609442" y="3853121"/>
            <a:ext cx="1442720" cy="1676400"/>
          </a:xfrm>
          <a:custGeom>
            <a:avLst/>
            <a:gdLst>
              <a:gd name="connsiteX0" fmla="*/ 213360 w 1442720"/>
              <a:gd name="connsiteY0" fmla="*/ 0 h 1676400"/>
              <a:gd name="connsiteX1" fmla="*/ 193040 w 1442720"/>
              <a:gd name="connsiteY1" fmla="*/ 299720 h 1676400"/>
              <a:gd name="connsiteX2" fmla="*/ 0 w 1442720"/>
              <a:gd name="connsiteY2" fmla="*/ 701040 h 1676400"/>
              <a:gd name="connsiteX3" fmla="*/ 71120 w 1442720"/>
              <a:gd name="connsiteY3" fmla="*/ 1203960 h 1676400"/>
              <a:gd name="connsiteX4" fmla="*/ 487680 w 1442720"/>
              <a:gd name="connsiteY4" fmla="*/ 944880 h 1676400"/>
              <a:gd name="connsiteX5" fmla="*/ 843280 w 1442720"/>
              <a:gd name="connsiteY5" fmla="*/ 767080 h 1676400"/>
              <a:gd name="connsiteX6" fmla="*/ 980440 w 1442720"/>
              <a:gd name="connsiteY6" fmla="*/ 736600 h 1676400"/>
              <a:gd name="connsiteX7" fmla="*/ 645160 w 1442720"/>
              <a:gd name="connsiteY7" fmla="*/ 1488440 h 1676400"/>
              <a:gd name="connsiteX8" fmla="*/ 1442720 w 1442720"/>
              <a:gd name="connsiteY8" fmla="*/ 1676400 h 167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42720" h="1676400">
                <a:moveTo>
                  <a:pt x="213360" y="0"/>
                </a:moveTo>
                <a:lnTo>
                  <a:pt x="193040" y="299720"/>
                </a:lnTo>
                <a:lnTo>
                  <a:pt x="0" y="701040"/>
                </a:lnTo>
                <a:lnTo>
                  <a:pt x="71120" y="1203960"/>
                </a:lnTo>
                <a:lnTo>
                  <a:pt x="487680" y="944880"/>
                </a:lnTo>
                <a:lnTo>
                  <a:pt x="843280" y="767080"/>
                </a:lnTo>
                <a:lnTo>
                  <a:pt x="980440" y="736600"/>
                </a:lnTo>
                <a:lnTo>
                  <a:pt x="645160" y="1488440"/>
                </a:lnTo>
                <a:lnTo>
                  <a:pt x="1442720" y="1676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1" name="Freeform 2890"/>
          <p:cNvSpPr/>
          <p:nvPr/>
        </p:nvSpPr>
        <p:spPr>
          <a:xfrm>
            <a:off x="5427322" y="4985961"/>
            <a:ext cx="487680" cy="157480"/>
          </a:xfrm>
          <a:custGeom>
            <a:avLst/>
            <a:gdLst>
              <a:gd name="connsiteX0" fmla="*/ 0 w 487680"/>
              <a:gd name="connsiteY0" fmla="*/ 0 h 157480"/>
              <a:gd name="connsiteX1" fmla="*/ 487680 w 487680"/>
              <a:gd name="connsiteY1" fmla="*/ 157480 h 15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157480">
                <a:moveTo>
                  <a:pt x="0" y="0"/>
                </a:moveTo>
                <a:lnTo>
                  <a:pt x="487680" y="157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2" name="Freeform 2891"/>
          <p:cNvSpPr/>
          <p:nvPr/>
        </p:nvSpPr>
        <p:spPr>
          <a:xfrm>
            <a:off x="5513682" y="4792921"/>
            <a:ext cx="599440" cy="137160"/>
          </a:xfrm>
          <a:custGeom>
            <a:avLst/>
            <a:gdLst>
              <a:gd name="connsiteX0" fmla="*/ 0 w 599440"/>
              <a:gd name="connsiteY0" fmla="*/ 0 h 137160"/>
              <a:gd name="connsiteX1" fmla="*/ 599440 w 599440"/>
              <a:gd name="connsiteY1" fmla="*/ 137160 h 13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9440" h="137160">
                <a:moveTo>
                  <a:pt x="0" y="0"/>
                </a:moveTo>
                <a:lnTo>
                  <a:pt x="599440" y="1371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3" name="Freeform 2892"/>
          <p:cNvSpPr/>
          <p:nvPr/>
        </p:nvSpPr>
        <p:spPr>
          <a:xfrm>
            <a:off x="5183482" y="4244281"/>
            <a:ext cx="182880" cy="777240"/>
          </a:xfrm>
          <a:custGeom>
            <a:avLst/>
            <a:gdLst>
              <a:gd name="connsiteX0" fmla="*/ 182880 w 182880"/>
              <a:gd name="connsiteY0" fmla="*/ 777240 h 777240"/>
              <a:gd name="connsiteX1" fmla="*/ 0 w 182880"/>
              <a:gd name="connsiteY1" fmla="*/ 523240 h 777240"/>
              <a:gd name="connsiteX2" fmla="*/ 15240 w 182880"/>
              <a:gd name="connsiteY2" fmla="*/ 0 h 77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2880" h="777240">
                <a:moveTo>
                  <a:pt x="182880" y="777240"/>
                </a:moveTo>
                <a:lnTo>
                  <a:pt x="0" y="523240"/>
                </a:lnTo>
                <a:lnTo>
                  <a:pt x="152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4" name="Freeform 2893"/>
          <p:cNvSpPr/>
          <p:nvPr/>
        </p:nvSpPr>
        <p:spPr>
          <a:xfrm>
            <a:off x="5584802" y="4234121"/>
            <a:ext cx="182880" cy="375920"/>
          </a:xfrm>
          <a:custGeom>
            <a:avLst/>
            <a:gdLst>
              <a:gd name="connsiteX0" fmla="*/ 0 w 182880"/>
              <a:gd name="connsiteY0" fmla="*/ 375920 h 375920"/>
              <a:gd name="connsiteX1" fmla="*/ 182880 w 182880"/>
              <a:gd name="connsiteY1" fmla="*/ 0 h 375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2880" h="375920">
                <a:moveTo>
                  <a:pt x="0" y="375920"/>
                </a:moveTo>
                <a:lnTo>
                  <a:pt x="1828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5" name="Freeform 2894"/>
          <p:cNvSpPr/>
          <p:nvPr/>
        </p:nvSpPr>
        <p:spPr>
          <a:xfrm>
            <a:off x="4792322" y="4178241"/>
            <a:ext cx="838200" cy="350520"/>
          </a:xfrm>
          <a:custGeom>
            <a:avLst/>
            <a:gdLst>
              <a:gd name="connsiteX0" fmla="*/ 0 w 838200"/>
              <a:gd name="connsiteY0" fmla="*/ 0 h 350520"/>
              <a:gd name="connsiteX1" fmla="*/ 695960 w 838200"/>
              <a:gd name="connsiteY1" fmla="*/ 91440 h 350520"/>
              <a:gd name="connsiteX2" fmla="*/ 838200 w 838200"/>
              <a:gd name="connsiteY2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38200" h="350520">
                <a:moveTo>
                  <a:pt x="0" y="0"/>
                </a:moveTo>
                <a:lnTo>
                  <a:pt x="695960" y="91440"/>
                </a:lnTo>
                <a:lnTo>
                  <a:pt x="838200" y="3505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6" name="Freeform 2895"/>
          <p:cNvSpPr/>
          <p:nvPr/>
        </p:nvSpPr>
        <p:spPr>
          <a:xfrm>
            <a:off x="7784442" y="4985961"/>
            <a:ext cx="589280" cy="629920"/>
          </a:xfrm>
          <a:custGeom>
            <a:avLst/>
            <a:gdLst>
              <a:gd name="connsiteX0" fmla="*/ 172720 w 589280"/>
              <a:gd name="connsiteY0" fmla="*/ 629920 h 629920"/>
              <a:gd name="connsiteX1" fmla="*/ 0 w 589280"/>
              <a:gd name="connsiteY1" fmla="*/ 152400 h 629920"/>
              <a:gd name="connsiteX2" fmla="*/ 137160 w 589280"/>
              <a:gd name="connsiteY2" fmla="*/ 0 h 629920"/>
              <a:gd name="connsiteX3" fmla="*/ 589280 w 589280"/>
              <a:gd name="connsiteY3" fmla="*/ 132080 h 629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9280" h="629920">
                <a:moveTo>
                  <a:pt x="172720" y="629920"/>
                </a:moveTo>
                <a:lnTo>
                  <a:pt x="0" y="152400"/>
                </a:lnTo>
                <a:lnTo>
                  <a:pt x="137160" y="0"/>
                </a:lnTo>
                <a:lnTo>
                  <a:pt x="589280" y="132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7" name="Freeform 2896"/>
          <p:cNvSpPr/>
          <p:nvPr/>
        </p:nvSpPr>
        <p:spPr>
          <a:xfrm>
            <a:off x="8124802" y="4472881"/>
            <a:ext cx="472440" cy="558800"/>
          </a:xfrm>
          <a:custGeom>
            <a:avLst/>
            <a:gdLst>
              <a:gd name="connsiteX0" fmla="*/ 0 w 472440"/>
              <a:gd name="connsiteY0" fmla="*/ 558800 h 558800"/>
              <a:gd name="connsiteX1" fmla="*/ 472440 w 472440"/>
              <a:gd name="connsiteY1" fmla="*/ 0 h 558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72440" h="558800">
                <a:moveTo>
                  <a:pt x="0" y="558800"/>
                </a:moveTo>
                <a:lnTo>
                  <a:pt x="472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8" name="Freeform 2897"/>
          <p:cNvSpPr/>
          <p:nvPr/>
        </p:nvSpPr>
        <p:spPr>
          <a:xfrm>
            <a:off x="7718402" y="4549081"/>
            <a:ext cx="533400" cy="350520"/>
          </a:xfrm>
          <a:custGeom>
            <a:avLst/>
            <a:gdLst>
              <a:gd name="connsiteX0" fmla="*/ 0 w 533400"/>
              <a:gd name="connsiteY0" fmla="*/ 350520 h 350520"/>
              <a:gd name="connsiteX1" fmla="*/ 254000 w 533400"/>
              <a:gd name="connsiteY1" fmla="*/ 55880 h 350520"/>
              <a:gd name="connsiteX2" fmla="*/ 406400 w 533400"/>
              <a:gd name="connsiteY2" fmla="*/ 15240 h 350520"/>
              <a:gd name="connsiteX3" fmla="*/ 426720 w 533400"/>
              <a:gd name="connsiteY3" fmla="*/ 0 h 350520"/>
              <a:gd name="connsiteX4" fmla="*/ 533400 w 533400"/>
              <a:gd name="connsiteY4" fmla="*/ 5588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33400" h="350520">
                <a:moveTo>
                  <a:pt x="0" y="350520"/>
                </a:moveTo>
                <a:lnTo>
                  <a:pt x="254000" y="55880"/>
                </a:lnTo>
                <a:lnTo>
                  <a:pt x="406400" y="15240"/>
                </a:lnTo>
                <a:lnTo>
                  <a:pt x="426720" y="0"/>
                </a:lnTo>
                <a:lnTo>
                  <a:pt x="533400" y="558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9" name="Freeform 2898"/>
          <p:cNvSpPr/>
          <p:nvPr/>
        </p:nvSpPr>
        <p:spPr>
          <a:xfrm>
            <a:off x="8236562" y="4762441"/>
            <a:ext cx="81280" cy="50800"/>
          </a:xfrm>
          <a:custGeom>
            <a:avLst/>
            <a:gdLst>
              <a:gd name="connsiteX0" fmla="*/ 0 w 81280"/>
              <a:gd name="connsiteY0" fmla="*/ 0 h 50800"/>
              <a:gd name="connsiteX1" fmla="*/ 81280 w 81280"/>
              <a:gd name="connsiteY1" fmla="*/ 50800 h 5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1280" h="50800">
                <a:moveTo>
                  <a:pt x="0" y="0"/>
                </a:moveTo>
                <a:lnTo>
                  <a:pt x="81280" y="508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0" name="Freeform 2899"/>
          <p:cNvSpPr/>
          <p:nvPr/>
        </p:nvSpPr>
        <p:spPr>
          <a:xfrm>
            <a:off x="8343242" y="4635441"/>
            <a:ext cx="66040" cy="50800"/>
          </a:xfrm>
          <a:custGeom>
            <a:avLst/>
            <a:gdLst>
              <a:gd name="connsiteX0" fmla="*/ 0 w 66040"/>
              <a:gd name="connsiteY0" fmla="*/ 0 h 50800"/>
              <a:gd name="connsiteX1" fmla="*/ 66040 w 66040"/>
              <a:gd name="connsiteY1" fmla="*/ 50800 h 5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040" h="50800">
                <a:moveTo>
                  <a:pt x="0" y="0"/>
                </a:moveTo>
                <a:lnTo>
                  <a:pt x="66040" y="508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1" name="Freeform 2900"/>
          <p:cNvSpPr/>
          <p:nvPr/>
        </p:nvSpPr>
        <p:spPr>
          <a:xfrm>
            <a:off x="7921602" y="4701481"/>
            <a:ext cx="121920" cy="147320"/>
          </a:xfrm>
          <a:custGeom>
            <a:avLst/>
            <a:gdLst>
              <a:gd name="connsiteX0" fmla="*/ 0 w 121920"/>
              <a:gd name="connsiteY0" fmla="*/ 0 h 147320"/>
              <a:gd name="connsiteX1" fmla="*/ 121920 w 121920"/>
              <a:gd name="connsiteY1" fmla="*/ 147320 h 147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147320">
                <a:moveTo>
                  <a:pt x="0" y="0"/>
                </a:moveTo>
                <a:lnTo>
                  <a:pt x="121920" y="1473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2" name="Freeform 2901"/>
          <p:cNvSpPr/>
          <p:nvPr/>
        </p:nvSpPr>
        <p:spPr>
          <a:xfrm>
            <a:off x="6443322" y="3969961"/>
            <a:ext cx="1224280" cy="807720"/>
          </a:xfrm>
          <a:custGeom>
            <a:avLst/>
            <a:gdLst>
              <a:gd name="connsiteX0" fmla="*/ 1615440 w 1615440"/>
              <a:gd name="connsiteY0" fmla="*/ 594360 h 807720"/>
              <a:gd name="connsiteX1" fmla="*/ 1209040 w 1615440"/>
              <a:gd name="connsiteY1" fmla="*/ 294640 h 807720"/>
              <a:gd name="connsiteX2" fmla="*/ 1224280 w 1615440"/>
              <a:gd name="connsiteY2" fmla="*/ 254000 h 807720"/>
              <a:gd name="connsiteX3" fmla="*/ 807720 w 1615440"/>
              <a:gd name="connsiteY3" fmla="*/ 91440 h 807720"/>
              <a:gd name="connsiteX4" fmla="*/ 370840 w 1615440"/>
              <a:gd name="connsiteY4" fmla="*/ 0 h 807720"/>
              <a:gd name="connsiteX5" fmla="*/ 284480 w 1615440"/>
              <a:gd name="connsiteY5" fmla="*/ 10160 h 807720"/>
              <a:gd name="connsiteX6" fmla="*/ 91440 w 1615440"/>
              <a:gd name="connsiteY6" fmla="*/ 452120 h 807720"/>
              <a:gd name="connsiteX7" fmla="*/ 35560 w 1615440"/>
              <a:gd name="connsiteY7" fmla="*/ 472440 h 807720"/>
              <a:gd name="connsiteX8" fmla="*/ 0 w 1615440"/>
              <a:gd name="connsiteY8" fmla="*/ 553720 h 807720"/>
              <a:gd name="connsiteX9" fmla="*/ 894080 w 1615440"/>
              <a:gd name="connsiteY9" fmla="*/ 807720 h 807720"/>
              <a:gd name="connsiteX0" fmla="*/ 1209040 w 1224280"/>
              <a:gd name="connsiteY0" fmla="*/ 294640 h 807720"/>
              <a:gd name="connsiteX1" fmla="*/ 1224280 w 1224280"/>
              <a:gd name="connsiteY1" fmla="*/ 254000 h 807720"/>
              <a:gd name="connsiteX2" fmla="*/ 807720 w 1224280"/>
              <a:gd name="connsiteY2" fmla="*/ 91440 h 807720"/>
              <a:gd name="connsiteX3" fmla="*/ 370840 w 1224280"/>
              <a:gd name="connsiteY3" fmla="*/ 0 h 807720"/>
              <a:gd name="connsiteX4" fmla="*/ 284480 w 1224280"/>
              <a:gd name="connsiteY4" fmla="*/ 10160 h 807720"/>
              <a:gd name="connsiteX5" fmla="*/ 91440 w 1224280"/>
              <a:gd name="connsiteY5" fmla="*/ 452120 h 807720"/>
              <a:gd name="connsiteX6" fmla="*/ 35560 w 1224280"/>
              <a:gd name="connsiteY6" fmla="*/ 472440 h 807720"/>
              <a:gd name="connsiteX7" fmla="*/ 0 w 1224280"/>
              <a:gd name="connsiteY7" fmla="*/ 553720 h 807720"/>
              <a:gd name="connsiteX8" fmla="*/ 894080 w 1224280"/>
              <a:gd name="connsiteY8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24280" h="807720">
                <a:moveTo>
                  <a:pt x="1209040" y="294640"/>
                </a:moveTo>
                <a:lnTo>
                  <a:pt x="1224280" y="254000"/>
                </a:lnTo>
                <a:lnTo>
                  <a:pt x="807720" y="91440"/>
                </a:lnTo>
                <a:lnTo>
                  <a:pt x="370840" y="0"/>
                </a:lnTo>
                <a:lnTo>
                  <a:pt x="284480" y="10160"/>
                </a:lnTo>
                <a:lnTo>
                  <a:pt x="91440" y="452120"/>
                </a:lnTo>
                <a:lnTo>
                  <a:pt x="35560" y="472440"/>
                </a:lnTo>
                <a:lnTo>
                  <a:pt x="0" y="553720"/>
                </a:lnTo>
                <a:lnTo>
                  <a:pt x="894080" y="807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3" name="Freeform 2902"/>
          <p:cNvSpPr/>
          <p:nvPr/>
        </p:nvSpPr>
        <p:spPr>
          <a:xfrm>
            <a:off x="7469482" y="4848801"/>
            <a:ext cx="198120" cy="76200"/>
          </a:xfrm>
          <a:custGeom>
            <a:avLst/>
            <a:gdLst>
              <a:gd name="connsiteX0" fmla="*/ 0 w 198120"/>
              <a:gd name="connsiteY0" fmla="*/ 0 h 76200"/>
              <a:gd name="connsiteX1" fmla="*/ 198120 w 198120"/>
              <a:gd name="connsiteY1" fmla="*/ 7620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8120" h="76200">
                <a:moveTo>
                  <a:pt x="0" y="0"/>
                </a:moveTo>
                <a:lnTo>
                  <a:pt x="198120" y="762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4" name="Freeform 2903"/>
          <p:cNvSpPr/>
          <p:nvPr/>
        </p:nvSpPr>
        <p:spPr>
          <a:xfrm>
            <a:off x="7759042" y="4340801"/>
            <a:ext cx="284480" cy="223520"/>
          </a:xfrm>
          <a:custGeom>
            <a:avLst/>
            <a:gdLst>
              <a:gd name="connsiteX0" fmla="*/ 0 w 284480"/>
              <a:gd name="connsiteY0" fmla="*/ 0 h 223520"/>
              <a:gd name="connsiteX1" fmla="*/ 284480 w 284480"/>
              <a:gd name="connsiteY1" fmla="*/ 223520 h 223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4480" h="223520">
                <a:moveTo>
                  <a:pt x="0" y="0"/>
                </a:moveTo>
                <a:lnTo>
                  <a:pt x="284480" y="2235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5" name="Freeform 2904"/>
          <p:cNvSpPr/>
          <p:nvPr/>
        </p:nvSpPr>
        <p:spPr>
          <a:xfrm>
            <a:off x="5909922" y="4396681"/>
            <a:ext cx="299720" cy="746760"/>
          </a:xfrm>
          <a:custGeom>
            <a:avLst/>
            <a:gdLst>
              <a:gd name="connsiteX0" fmla="*/ 299720 w 299720"/>
              <a:gd name="connsiteY0" fmla="*/ 0 h 746760"/>
              <a:gd name="connsiteX1" fmla="*/ 264160 w 299720"/>
              <a:gd name="connsiteY1" fmla="*/ 264160 h 746760"/>
              <a:gd name="connsiteX2" fmla="*/ 193040 w 299720"/>
              <a:gd name="connsiteY2" fmla="*/ 533400 h 746760"/>
              <a:gd name="connsiteX3" fmla="*/ 91440 w 299720"/>
              <a:gd name="connsiteY3" fmla="*/ 508000 h 746760"/>
              <a:gd name="connsiteX4" fmla="*/ 0 w 299720"/>
              <a:gd name="connsiteY4" fmla="*/ 746760 h 746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99720" h="746760">
                <a:moveTo>
                  <a:pt x="299720" y="0"/>
                </a:moveTo>
                <a:lnTo>
                  <a:pt x="264160" y="264160"/>
                </a:lnTo>
                <a:lnTo>
                  <a:pt x="193040" y="533400"/>
                </a:lnTo>
                <a:lnTo>
                  <a:pt x="91440" y="508000"/>
                </a:lnTo>
                <a:lnTo>
                  <a:pt x="0" y="7467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6" name="Freeform 2905"/>
          <p:cNvSpPr/>
          <p:nvPr/>
        </p:nvSpPr>
        <p:spPr>
          <a:xfrm>
            <a:off x="6209642" y="5143441"/>
            <a:ext cx="574040" cy="208280"/>
          </a:xfrm>
          <a:custGeom>
            <a:avLst/>
            <a:gdLst>
              <a:gd name="connsiteX0" fmla="*/ 0 w 574040"/>
              <a:gd name="connsiteY0" fmla="*/ 182880 h 208280"/>
              <a:gd name="connsiteX1" fmla="*/ 81280 w 574040"/>
              <a:gd name="connsiteY1" fmla="*/ 208280 h 208280"/>
              <a:gd name="connsiteX2" fmla="*/ 218440 w 574040"/>
              <a:gd name="connsiteY2" fmla="*/ 0 h 208280"/>
              <a:gd name="connsiteX3" fmla="*/ 574040 w 574040"/>
              <a:gd name="connsiteY3" fmla="*/ 137160 h 20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4040" h="208280">
                <a:moveTo>
                  <a:pt x="0" y="182880"/>
                </a:moveTo>
                <a:lnTo>
                  <a:pt x="81280" y="208280"/>
                </a:lnTo>
                <a:lnTo>
                  <a:pt x="218440" y="0"/>
                </a:lnTo>
                <a:lnTo>
                  <a:pt x="574040" y="1371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7" name="Freeform 2906"/>
          <p:cNvSpPr/>
          <p:nvPr/>
        </p:nvSpPr>
        <p:spPr>
          <a:xfrm>
            <a:off x="6712562" y="5493961"/>
            <a:ext cx="375920" cy="797560"/>
          </a:xfrm>
          <a:custGeom>
            <a:avLst/>
            <a:gdLst>
              <a:gd name="connsiteX0" fmla="*/ 0 w 375920"/>
              <a:gd name="connsiteY0" fmla="*/ 797560 h 797560"/>
              <a:gd name="connsiteX1" fmla="*/ 375920 w 375920"/>
              <a:gd name="connsiteY1" fmla="*/ 106680 h 797560"/>
              <a:gd name="connsiteX2" fmla="*/ 223520 w 375920"/>
              <a:gd name="connsiteY2" fmla="*/ 0 h 79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920" h="797560">
                <a:moveTo>
                  <a:pt x="0" y="797560"/>
                </a:moveTo>
                <a:lnTo>
                  <a:pt x="375920" y="106680"/>
                </a:lnTo>
                <a:lnTo>
                  <a:pt x="2235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8" name="Freeform 2907"/>
          <p:cNvSpPr/>
          <p:nvPr/>
        </p:nvSpPr>
        <p:spPr>
          <a:xfrm>
            <a:off x="4264002" y="1435041"/>
            <a:ext cx="3317240" cy="1584960"/>
          </a:xfrm>
          <a:custGeom>
            <a:avLst/>
            <a:gdLst>
              <a:gd name="connsiteX0" fmla="*/ 147320 w 3332480"/>
              <a:gd name="connsiteY0" fmla="*/ 1584960 h 1584960"/>
              <a:gd name="connsiteX1" fmla="*/ 91440 w 3332480"/>
              <a:gd name="connsiteY1" fmla="*/ 1209040 h 1584960"/>
              <a:gd name="connsiteX2" fmla="*/ 0 w 3332480"/>
              <a:gd name="connsiteY2" fmla="*/ 782320 h 1584960"/>
              <a:gd name="connsiteX3" fmla="*/ 198120 w 3332480"/>
              <a:gd name="connsiteY3" fmla="*/ 716280 h 1584960"/>
              <a:gd name="connsiteX4" fmla="*/ 121920 w 3332480"/>
              <a:gd name="connsiteY4" fmla="*/ 177800 h 1584960"/>
              <a:gd name="connsiteX5" fmla="*/ 680720 w 3332480"/>
              <a:gd name="connsiteY5" fmla="*/ 40640 h 1584960"/>
              <a:gd name="connsiteX6" fmla="*/ 711200 w 3332480"/>
              <a:gd name="connsiteY6" fmla="*/ 182880 h 1584960"/>
              <a:gd name="connsiteX7" fmla="*/ 1239520 w 3332480"/>
              <a:gd name="connsiteY7" fmla="*/ 0 h 1584960"/>
              <a:gd name="connsiteX8" fmla="*/ 1280160 w 3332480"/>
              <a:gd name="connsiteY8" fmla="*/ 462280 h 1584960"/>
              <a:gd name="connsiteX9" fmla="*/ 1574800 w 3332480"/>
              <a:gd name="connsiteY9" fmla="*/ 182880 h 1584960"/>
              <a:gd name="connsiteX10" fmla="*/ 1884680 w 3332480"/>
              <a:gd name="connsiteY10" fmla="*/ 497840 h 1584960"/>
              <a:gd name="connsiteX11" fmla="*/ 2260600 w 3332480"/>
              <a:gd name="connsiteY11" fmla="*/ 71120 h 1584960"/>
              <a:gd name="connsiteX12" fmla="*/ 2611120 w 3332480"/>
              <a:gd name="connsiteY12" fmla="*/ 401320 h 1584960"/>
              <a:gd name="connsiteX13" fmla="*/ 2733040 w 3332480"/>
              <a:gd name="connsiteY13" fmla="*/ 563880 h 1584960"/>
              <a:gd name="connsiteX14" fmla="*/ 2773680 w 3332480"/>
              <a:gd name="connsiteY14" fmla="*/ 635000 h 1584960"/>
              <a:gd name="connsiteX15" fmla="*/ 2910840 w 3332480"/>
              <a:gd name="connsiteY15" fmla="*/ 792480 h 1584960"/>
              <a:gd name="connsiteX16" fmla="*/ 3235960 w 3332480"/>
              <a:gd name="connsiteY16" fmla="*/ 772160 h 1584960"/>
              <a:gd name="connsiteX17" fmla="*/ 3317240 w 3332480"/>
              <a:gd name="connsiteY17" fmla="*/ 772160 h 1584960"/>
              <a:gd name="connsiteX18" fmla="*/ 3332480 w 3332480"/>
              <a:gd name="connsiteY18" fmla="*/ 1041400 h 1584960"/>
              <a:gd name="connsiteX0" fmla="*/ 147320 w 3317240"/>
              <a:gd name="connsiteY0" fmla="*/ 1584960 h 1584960"/>
              <a:gd name="connsiteX1" fmla="*/ 91440 w 3317240"/>
              <a:gd name="connsiteY1" fmla="*/ 1209040 h 1584960"/>
              <a:gd name="connsiteX2" fmla="*/ 0 w 3317240"/>
              <a:gd name="connsiteY2" fmla="*/ 782320 h 1584960"/>
              <a:gd name="connsiteX3" fmla="*/ 198120 w 3317240"/>
              <a:gd name="connsiteY3" fmla="*/ 716280 h 1584960"/>
              <a:gd name="connsiteX4" fmla="*/ 121920 w 3317240"/>
              <a:gd name="connsiteY4" fmla="*/ 177800 h 1584960"/>
              <a:gd name="connsiteX5" fmla="*/ 680720 w 3317240"/>
              <a:gd name="connsiteY5" fmla="*/ 40640 h 1584960"/>
              <a:gd name="connsiteX6" fmla="*/ 711200 w 3317240"/>
              <a:gd name="connsiteY6" fmla="*/ 182880 h 1584960"/>
              <a:gd name="connsiteX7" fmla="*/ 1239520 w 3317240"/>
              <a:gd name="connsiteY7" fmla="*/ 0 h 1584960"/>
              <a:gd name="connsiteX8" fmla="*/ 1280160 w 3317240"/>
              <a:gd name="connsiteY8" fmla="*/ 462280 h 1584960"/>
              <a:gd name="connsiteX9" fmla="*/ 1574800 w 3317240"/>
              <a:gd name="connsiteY9" fmla="*/ 182880 h 1584960"/>
              <a:gd name="connsiteX10" fmla="*/ 1884680 w 3317240"/>
              <a:gd name="connsiteY10" fmla="*/ 497840 h 1584960"/>
              <a:gd name="connsiteX11" fmla="*/ 2260600 w 3317240"/>
              <a:gd name="connsiteY11" fmla="*/ 71120 h 1584960"/>
              <a:gd name="connsiteX12" fmla="*/ 2611120 w 3317240"/>
              <a:gd name="connsiteY12" fmla="*/ 401320 h 1584960"/>
              <a:gd name="connsiteX13" fmla="*/ 2733040 w 3317240"/>
              <a:gd name="connsiteY13" fmla="*/ 563880 h 1584960"/>
              <a:gd name="connsiteX14" fmla="*/ 2773680 w 3317240"/>
              <a:gd name="connsiteY14" fmla="*/ 635000 h 1584960"/>
              <a:gd name="connsiteX15" fmla="*/ 2910840 w 3317240"/>
              <a:gd name="connsiteY15" fmla="*/ 792480 h 1584960"/>
              <a:gd name="connsiteX16" fmla="*/ 3235960 w 3317240"/>
              <a:gd name="connsiteY16" fmla="*/ 772160 h 1584960"/>
              <a:gd name="connsiteX17" fmla="*/ 3317240 w 3317240"/>
              <a:gd name="connsiteY17" fmla="*/ 772160 h 1584960"/>
              <a:gd name="connsiteX18" fmla="*/ 3294380 w 3317240"/>
              <a:gd name="connsiteY18" fmla="*/ 949960 h 1584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317240" h="1584960">
                <a:moveTo>
                  <a:pt x="147320" y="1584960"/>
                </a:moveTo>
                <a:lnTo>
                  <a:pt x="91440" y="1209040"/>
                </a:lnTo>
                <a:lnTo>
                  <a:pt x="0" y="782320"/>
                </a:lnTo>
                <a:lnTo>
                  <a:pt x="198120" y="716280"/>
                </a:lnTo>
                <a:lnTo>
                  <a:pt x="121920" y="177800"/>
                </a:lnTo>
                <a:lnTo>
                  <a:pt x="680720" y="40640"/>
                </a:lnTo>
                <a:lnTo>
                  <a:pt x="711200" y="182880"/>
                </a:lnTo>
                <a:lnTo>
                  <a:pt x="1239520" y="0"/>
                </a:lnTo>
                <a:lnTo>
                  <a:pt x="1280160" y="462280"/>
                </a:lnTo>
                <a:lnTo>
                  <a:pt x="1574800" y="182880"/>
                </a:lnTo>
                <a:lnTo>
                  <a:pt x="1884680" y="497840"/>
                </a:lnTo>
                <a:lnTo>
                  <a:pt x="2260600" y="71120"/>
                </a:lnTo>
                <a:lnTo>
                  <a:pt x="2611120" y="401320"/>
                </a:lnTo>
                <a:lnTo>
                  <a:pt x="2733040" y="563880"/>
                </a:lnTo>
                <a:lnTo>
                  <a:pt x="2773680" y="635000"/>
                </a:lnTo>
                <a:lnTo>
                  <a:pt x="2910840" y="792480"/>
                </a:lnTo>
                <a:lnTo>
                  <a:pt x="3235960" y="772160"/>
                </a:lnTo>
                <a:lnTo>
                  <a:pt x="3317240" y="772160"/>
                </a:lnTo>
                <a:lnTo>
                  <a:pt x="3294380" y="9499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9" name="Freeform 2908"/>
          <p:cNvSpPr/>
          <p:nvPr/>
        </p:nvSpPr>
        <p:spPr>
          <a:xfrm>
            <a:off x="6895442" y="2100521"/>
            <a:ext cx="223520" cy="914400"/>
          </a:xfrm>
          <a:custGeom>
            <a:avLst/>
            <a:gdLst>
              <a:gd name="connsiteX0" fmla="*/ 147320 w 223520"/>
              <a:gd name="connsiteY0" fmla="*/ 0 h 914400"/>
              <a:gd name="connsiteX1" fmla="*/ 0 w 223520"/>
              <a:gd name="connsiteY1" fmla="*/ 198120 h 914400"/>
              <a:gd name="connsiteX2" fmla="*/ 223520 w 223520"/>
              <a:gd name="connsiteY2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3520" h="914400">
                <a:moveTo>
                  <a:pt x="147320" y="0"/>
                </a:moveTo>
                <a:lnTo>
                  <a:pt x="0" y="198120"/>
                </a:lnTo>
                <a:lnTo>
                  <a:pt x="223520" y="914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0" name="Freeform 2909"/>
          <p:cNvSpPr/>
          <p:nvPr/>
        </p:nvSpPr>
        <p:spPr>
          <a:xfrm>
            <a:off x="6712562" y="2019241"/>
            <a:ext cx="254000" cy="751840"/>
          </a:xfrm>
          <a:custGeom>
            <a:avLst/>
            <a:gdLst>
              <a:gd name="connsiteX0" fmla="*/ 254000 w 254000"/>
              <a:gd name="connsiteY0" fmla="*/ 0 h 751840"/>
              <a:gd name="connsiteX1" fmla="*/ 0 w 254000"/>
              <a:gd name="connsiteY1" fmla="*/ 487680 h 751840"/>
              <a:gd name="connsiteX2" fmla="*/ 208280 w 254000"/>
              <a:gd name="connsiteY2" fmla="*/ 751840 h 751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4000" h="751840">
                <a:moveTo>
                  <a:pt x="254000" y="0"/>
                </a:moveTo>
                <a:lnTo>
                  <a:pt x="0" y="487680"/>
                </a:lnTo>
                <a:lnTo>
                  <a:pt x="208280" y="7518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1" name="Freeform 2910"/>
          <p:cNvSpPr/>
          <p:nvPr/>
        </p:nvSpPr>
        <p:spPr>
          <a:xfrm>
            <a:off x="6412842" y="2588201"/>
            <a:ext cx="330200" cy="944880"/>
          </a:xfrm>
          <a:custGeom>
            <a:avLst/>
            <a:gdLst>
              <a:gd name="connsiteX0" fmla="*/ 330200 w 330200"/>
              <a:gd name="connsiteY0" fmla="*/ 0 h 944880"/>
              <a:gd name="connsiteX1" fmla="*/ 0 w 330200"/>
              <a:gd name="connsiteY1" fmla="*/ 477520 h 944880"/>
              <a:gd name="connsiteX2" fmla="*/ 162560 w 330200"/>
              <a:gd name="connsiteY2" fmla="*/ 589280 h 944880"/>
              <a:gd name="connsiteX3" fmla="*/ 55880 w 330200"/>
              <a:gd name="connsiteY3" fmla="*/ 944880 h 944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0200" h="944880">
                <a:moveTo>
                  <a:pt x="330200" y="0"/>
                </a:moveTo>
                <a:lnTo>
                  <a:pt x="0" y="477520"/>
                </a:lnTo>
                <a:lnTo>
                  <a:pt x="162560" y="589280"/>
                </a:lnTo>
                <a:lnTo>
                  <a:pt x="55880" y="9448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2" name="Freeform 2911"/>
          <p:cNvSpPr/>
          <p:nvPr/>
        </p:nvSpPr>
        <p:spPr>
          <a:xfrm>
            <a:off x="5788002" y="1902401"/>
            <a:ext cx="650240" cy="1402080"/>
          </a:xfrm>
          <a:custGeom>
            <a:avLst/>
            <a:gdLst>
              <a:gd name="connsiteX0" fmla="*/ 406400 w 650240"/>
              <a:gd name="connsiteY0" fmla="*/ 1402080 h 1402080"/>
              <a:gd name="connsiteX1" fmla="*/ 650240 w 650240"/>
              <a:gd name="connsiteY1" fmla="*/ 1112520 h 1402080"/>
              <a:gd name="connsiteX2" fmla="*/ 15240 w 650240"/>
              <a:gd name="connsiteY2" fmla="*/ 609600 h 1402080"/>
              <a:gd name="connsiteX3" fmla="*/ 172720 w 650240"/>
              <a:gd name="connsiteY3" fmla="*/ 360680 h 1402080"/>
              <a:gd name="connsiteX4" fmla="*/ 0 w 650240"/>
              <a:gd name="connsiteY4" fmla="*/ 314960 h 1402080"/>
              <a:gd name="connsiteX5" fmla="*/ 345440 w 650240"/>
              <a:gd name="connsiteY5" fmla="*/ 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50240" h="1402080">
                <a:moveTo>
                  <a:pt x="406400" y="1402080"/>
                </a:moveTo>
                <a:lnTo>
                  <a:pt x="650240" y="1112520"/>
                </a:lnTo>
                <a:lnTo>
                  <a:pt x="15240" y="609600"/>
                </a:lnTo>
                <a:lnTo>
                  <a:pt x="172720" y="360680"/>
                </a:lnTo>
                <a:lnTo>
                  <a:pt x="0" y="314960"/>
                </a:lnTo>
                <a:lnTo>
                  <a:pt x="345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3" name="Freeform 2912"/>
          <p:cNvSpPr/>
          <p:nvPr/>
        </p:nvSpPr>
        <p:spPr>
          <a:xfrm>
            <a:off x="5549242" y="1902401"/>
            <a:ext cx="223520" cy="320040"/>
          </a:xfrm>
          <a:custGeom>
            <a:avLst/>
            <a:gdLst>
              <a:gd name="connsiteX0" fmla="*/ 0 w 223520"/>
              <a:gd name="connsiteY0" fmla="*/ 0 h 320040"/>
              <a:gd name="connsiteX1" fmla="*/ 66040 w 223520"/>
              <a:gd name="connsiteY1" fmla="*/ 213360 h 320040"/>
              <a:gd name="connsiteX2" fmla="*/ 223520 w 223520"/>
              <a:gd name="connsiteY2" fmla="*/ 32004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3520" h="320040">
                <a:moveTo>
                  <a:pt x="0" y="0"/>
                </a:moveTo>
                <a:lnTo>
                  <a:pt x="66040" y="213360"/>
                </a:lnTo>
                <a:lnTo>
                  <a:pt x="223520" y="3200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4" name="Freeform 2913"/>
          <p:cNvSpPr/>
          <p:nvPr/>
        </p:nvSpPr>
        <p:spPr>
          <a:xfrm>
            <a:off x="5534002" y="2481521"/>
            <a:ext cx="264160" cy="340360"/>
          </a:xfrm>
          <a:custGeom>
            <a:avLst/>
            <a:gdLst>
              <a:gd name="connsiteX0" fmla="*/ 264160 w 264160"/>
              <a:gd name="connsiteY0" fmla="*/ 0 h 340360"/>
              <a:gd name="connsiteX1" fmla="*/ 0 w 264160"/>
              <a:gd name="connsiteY1" fmla="*/ 340360 h 340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4160" h="340360">
                <a:moveTo>
                  <a:pt x="264160" y="0"/>
                </a:moveTo>
                <a:lnTo>
                  <a:pt x="0" y="3403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5" name="Freeform 2914"/>
          <p:cNvSpPr/>
          <p:nvPr/>
        </p:nvSpPr>
        <p:spPr>
          <a:xfrm>
            <a:off x="4944722" y="1633161"/>
            <a:ext cx="30480" cy="1107440"/>
          </a:xfrm>
          <a:custGeom>
            <a:avLst/>
            <a:gdLst>
              <a:gd name="connsiteX0" fmla="*/ 30480 w 30480"/>
              <a:gd name="connsiteY0" fmla="*/ 0 h 1107440"/>
              <a:gd name="connsiteX1" fmla="*/ 0 w 30480"/>
              <a:gd name="connsiteY1" fmla="*/ 1107440 h 1107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1107440">
                <a:moveTo>
                  <a:pt x="30480" y="0"/>
                </a:moveTo>
                <a:lnTo>
                  <a:pt x="0" y="1107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6" name="Freeform 2915"/>
          <p:cNvSpPr/>
          <p:nvPr/>
        </p:nvSpPr>
        <p:spPr>
          <a:xfrm>
            <a:off x="4990442" y="2212281"/>
            <a:ext cx="294640" cy="563880"/>
          </a:xfrm>
          <a:custGeom>
            <a:avLst/>
            <a:gdLst>
              <a:gd name="connsiteX0" fmla="*/ 0 w 294640"/>
              <a:gd name="connsiteY0" fmla="*/ 60960 h 563880"/>
              <a:gd name="connsiteX1" fmla="*/ 289560 w 294640"/>
              <a:gd name="connsiteY1" fmla="*/ 0 h 563880"/>
              <a:gd name="connsiteX2" fmla="*/ 294640 w 294640"/>
              <a:gd name="connsiteY2" fmla="*/ 563880 h 5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94640" h="563880">
                <a:moveTo>
                  <a:pt x="0" y="60960"/>
                </a:moveTo>
                <a:lnTo>
                  <a:pt x="289560" y="0"/>
                </a:lnTo>
                <a:cubicBezTo>
                  <a:pt x="291253" y="187960"/>
                  <a:pt x="292947" y="375920"/>
                  <a:pt x="294640" y="563880"/>
                </a:cubicBez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7" name="Freeform 2916"/>
          <p:cNvSpPr/>
          <p:nvPr/>
        </p:nvSpPr>
        <p:spPr>
          <a:xfrm>
            <a:off x="5274922" y="2110681"/>
            <a:ext cx="345440" cy="187960"/>
          </a:xfrm>
          <a:custGeom>
            <a:avLst/>
            <a:gdLst>
              <a:gd name="connsiteX0" fmla="*/ 0 w 345440"/>
              <a:gd name="connsiteY0" fmla="*/ 187960 h 187960"/>
              <a:gd name="connsiteX1" fmla="*/ 0 w 345440"/>
              <a:gd name="connsiteY1" fmla="*/ 187960 h 187960"/>
              <a:gd name="connsiteX2" fmla="*/ 45720 w 345440"/>
              <a:gd name="connsiteY2" fmla="*/ 157480 h 187960"/>
              <a:gd name="connsiteX3" fmla="*/ 345440 w 345440"/>
              <a:gd name="connsiteY3" fmla="*/ 0 h 187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5440" h="187960">
                <a:moveTo>
                  <a:pt x="0" y="187960"/>
                </a:moveTo>
                <a:lnTo>
                  <a:pt x="0" y="187960"/>
                </a:lnTo>
                <a:lnTo>
                  <a:pt x="45720" y="157480"/>
                </a:lnTo>
                <a:lnTo>
                  <a:pt x="345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8" name="Freeform 2917"/>
          <p:cNvSpPr/>
          <p:nvPr/>
        </p:nvSpPr>
        <p:spPr>
          <a:xfrm>
            <a:off x="4360522" y="2603441"/>
            <a:ext cx="320040" cy="441960"/>
          </a:xfrm>
          <a:custGeom>
            <a:avLst/>
            <a:gdLst>
              <a:gd name="connsiteX0" fmla="*/ 0 w 320040"/>
              <a:gd name="connsiteY0" fmla="*/ 60960 h 441960"/>
              <a:gd name="connsiteX1" fmla="*/ 0 w 320040"/>
              <a:gd name="connsiteY1" fmla="*/ 60960 h 441960"/>
              <a:gd name="connsiteX2" fmla="*/ 228600 w 320040"/>
              <a:gd name="connsiteY2" fmla="*/ 0 h 441960"/>
              <a:gd name="connsiteX3" fmla="*/ 320040 w 320040"/>
              <a:gd name="connsiteY3" fmla="*/ 441960 h 441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0040" h="441960">
                <a:moveTo>
                  <a:pt x="0" y="60960"/>
                </a:moveTo>
                <a:lnTo>
                  <a:pt x="0" y="60960"/>
                </a:lnTo>
                <a:lnTo>
                  <a:pt x="228600" y="0"/>
                </a:lnTo>
                <a:lnTo>
                  <a:pt x="320040" y="4419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9" name="Freeform 2918"/>
          <p:cNvSpPr/>
          <p:nvPr/>
        </p:nvSpPr>
        <p:spPr>
          <a:xfrm>
            <a:off x="6179162" y="1628081"/>
            <a:ext cx="482600" cy="1193800"/>
          </a:xfrm>
          <a:custGeom>
            <a:avLst/>
            <a:gdLst>
              <a:gd name="connsiteX0" fmla="*/ 482600 w 482600"/>
              <a:gd name="connsiteY0" fmla="*/ 0 h 1193800"/>
              <a:gd name="connsiteX1" fmla="*/ 177800 w 482600"/>
              <a:gd name="connsiteY1" fmla="*/ 487680 h 1193800"/>
              <a:gd name="connsiteX2" fmla="*/ 360680 w 482600"/>
              <a:gd name="connsiteY2" fmla="*/ 655320 h 1193800"/>
              <a:gd name="connsiteX3" fmla="*/ 0 w 482600"/>
              <a:gd name="connsiteY3" fmla="*/ 1193800 h 1193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600" h="1193800">
                <a:moveTo>
                  <a:pt x="482600" y="0"/>
                </a:moveTo>
                <a:lnTo>
                  <a:pt x="177800" y="487680"/>
                </a:lnTo>
                <a:lnTo>
                  <a:pt x="360680" y="655320"/>
                </a:lnTo>
                <a:lnTo>
                  <a:pt x="0" y="11938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0" name="Freeform 2919"/>
          <p:cNvSpPr/>
          <p:nvPr/>
        </p:nvSpPr>
        <p:spPr>
          <a:xfrm>
            <a:off x="6499202" y="2385001"/>
            <a:ext cx="238760" cy="101600"/>
          </a:xfrm>
          <a:custGeom>
            <a:avLst/>
            <a:gdLst>
              <a:gd name="connsiteX0" fmla="*/ 0 w 238760"/>
              <a:gd name="connsiteY0" fmla="*/ 0 h 101600"/>
              <a:gd name="connsiteX1" fmla="*/ 238760 w 238760"/>
              <a:gd name="connsiteY1" fmla="*/ 101600 h 10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8760" h="101600">
                <a:moveTo>
                  <a:pt x="0" y="0"/>
                </a:moveTo>
                <a:lnTo>
                  <a:pt x="238760" y="1016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1" name="Freeform 2920"/>
          <p:cNvSpPr/>
          <p:nvPr/>
        </p:nvSpPr>
        <p:spPr>
          <a:xfrm>
            <a:off x="6356962" y="2537401"/>
            <a:ext cx="325120" cy="198120"/>
          </a:xfrm>
          <a:custGeom>
            <a:avLst/>
            <a:gdLst>
              <a:gd name="connsiteX0" fmla="*/ 0 w 325120"/>
              <a:gd name="connsiteY0" fmla="*/ 0 h 198120"/>
              <a:gd name="connsiteX1" fmla="*/ 325120 w 325120"/>
              <a:gd name="connsiteY1" fmla="*/ 198120 h 19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25120" h="198120">
                <a:moveTo>
                  <a:pt x="0" y="0"/>
                </a:moveTo>
                <a:lnTo>
                  <a:pt x="325120" y="1981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2" name="Freeform 2921"/>
          <p:cNvSpPr/>
          <p:nvPr/>
        </p:nvSpPr>
        <p:spPr>
          <a:xfrm>
            <a:off x="5935322" y="2293561"/>
            <a:ext cx="558800" cy="86360"/>
          </a:xfrm>
          <a:custGeom>
            <a:avLst/>
            <a:gdLst>
              <a:gd name="connsiteX0" fmla="*/ 0 w 558800"/>
              <a:gd name="connsiteY0" fmla="*/ 0 h 86360"/>
              <a:gd name="connsiteX1" fmla="*/ 558800 w 558800"/>
              <a:gd name="connsiteY1" fmla="*/ 86360 h 8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58800" h="86360">
                <a:moveTo>
                  <a:pt x="0" y="0"/>
                </a:moveTo>
                <a:lnTo>
                  <a:pt x="558800" y="863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3" name="Freeform 2922"/>
          <p:cNvSpPr/>
          <p:nvPr/>
        </p:nvSpPr>
        <p:spPr>
          <a:xfrm>
            <a:off x="6544922" y="1821121"/>
            <a:ext cx="314960" cy="452120"/>
          </a:xfrm>
          <a:custGeom>
            <a:avLst/>
            <a:gdLst>
              <a:gd name="connsiteX0" fmla="*/ 314960 w 314960"/>
              <a:gd name="connsiteY0" fmla="*/ 0 h 452120"/>
              <a:gd name="connsiteX1" fmla="*/ 0 w 314960"/>
              <a:gd name="connsiteY1" fmla="*/ 452120 h 452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4960" h="452120">
                <a:moveTo>
                  <a:pt x="314960" y="0"/>
                </a:moveTo>
                <a:lnTo>
                  <a:pt x="0" y="4521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4" name="Freeform 2923"/>
          <p:cNvSpPr/>
          <p:nvPr/>
        </p:nvSpPr>
        <p:spPr>
          <a:xfrm>
            <a:off x="6047082" y="1927801"/>
            <a:ext cx="314960" cy="381000"/>
          </a:xfrm>
          <a:custGeom>
            <a:avLst/>
            <a:gdLst>
              <a:gd name="connsiteX0" fmla="*/ 101600 w 314960"/>
              <a:gd name="connsiteY0" fmla="*/ 0 h 381000"/>
              <a:gd name="connsiteX1" fmla="*/ 314960 w 314960"/>
              <a:gd name="connsiteY1" fmla="*/ 203200 h 381000"/>
              <a:gd name="connsiteX2" fmla="*/ 0 w 314960"/>
              <a:gd name="connsiteY2" fmla="*/ 381000 h 381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4960" h="381000">
                <a:moveTo>
                  <a:pt x="101600" y="0"/>
                </a:moveTo>
                <a:lnTo>
                  <a:pt x="314960" y="203200"/>
                </a:lnTo>
                <a:lnTo>
                  <a:pt x="0" y="3810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5" name="Freeform 2924"/>
          <p:cNvSpPr/>
          <p:nvPr/>
        </p:nvSpPr>
        <p:spPr>
          <a:xfrm>
            <a:off x="6951322" y="1455361"/>
            <a:ext cx="1681480" cy="543560"/>
          </a:xfrm>
          <a:custGeom>
            <a:avLst/>
            <a:gdLst>
              <a:gd name="connsiteX0" fmla="*/ 0 w 1681480"/>
              <a:gd name="connsiteY0" fmla="*/ 441960 h 543560"/>
              <a:gd name="connsiteX1" fmla="*/ 0 w 1681480"/>
              <a:gd name="connsiteY1" fmla="*/ 441960 h 543560"/>
              <a:gd name="connsiteX2" fmla="*/ 0 w 1681480"/>
              <a:gd name="connsiteY2" fmla="*/ 391160 h 543560"/>
              <a:gd name="connsiteX3" fmla="*/ 15240 w 1681480"/>
              <a:gd name="connsiteY3" fmla="*/ 172720 h 543560"/>
              <a:gd name="connsiteX4" fmla="*/ 411480 w 1681480"/>
              <a:gd name="connsiteY4" fmla="*/ 0 h 543560"/>
              <a:gd name="connsiteX5" fmla="*/ 695960 w 1681480"/>
              <a:gd name="connsiteY5" fmla="*/ 543560 h 543560"/>
              <a:gd name="connsiteX6" fmla="*/ 1681480 w 1681480"/>
              <a:gd name="connsiteY6" fmla="*/ 274320 h 543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81480" h="543560">
                <a:moveTo>
                  <a:pt x="0" y="441960"/>
                </a:moveTo>
                <a:lnTo>
                  <a:pt x="0" y="441960"/>
                </a:lnTo>
                <a:lnTo>
                  <a:pt x="0" y="391160"/>
                </a:lnTo>
                <a:lnTo>
                  <a:pt x="15240" y="172720"/>
                </a:lnTo>
                <a:lnTo>
                  <a:pt x="411480" y="0"/>
                </a:lnTo>
                <a:lnTo>
                  <a:pt x="695960" y="543560"/>
                </a:lnTo>
                <a:lnTo>
                  <a:pt x="1681480" y="2743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6" name="Freeform 2925"/>
          <p:cNvSpPr/>
          <p:nvPr/>
        </p:nvSpPr>
        <p:spPr>
          <a:xfrm>
            <a:off x="8378802" y="1465521"/>
            <a:ext cx="863600" cy="1107440"/>
          </a:xfrm>
          <a:custGeom>
            <a:avLst/>
            <a:gdLst>
              <a:gd name="connsiteX0" fmla="*/ 0 w 863600"/>
              <a:gd name="connsiteY0" fmla="*/ 624840 h 1107440"/>
              <a:gd name="connsiteX1" fmla="*/ 543560 w 863600"/>
              <a:gd name="connsiteY1" fmla="*/ 1107440 h 1107440"/>
              <a:gd name="connsiteX2" fmla="*/ 772160 w 863600"/>
              <a:gd name="connsiteY2" fmla="*/ 751840 h 1107440"/>
              <a:gd name="connsiteX3" fmla="*/ 863600 w 863600"/>
              <a:gd name="connsiteY3" fmla="*/ 396240 h 1107440"/>
              <a:gd name="connsiteX4" fmla="*/ 690880 w 863600"/>
              <a:gd name="connsiteY4" fmla="*/ 0 h 1107440"/>
              <a:gd name="connsiteX5" fmla="*/ 472440 w 863600"/>
              <a:gd name="connsiteY5" fmla="*/ 172720 h 1107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63600" h="1107440">
                <a:moveTo>
                  <a:pt x="0" y="624840"/>
                </a:moveTo>
                <a:lnTo>
                  <a:pt x="543560" y="1107440"/>
                </a:lnTo>
                <a:lnTo>
                  <a:pt x="772160" y="751840"/>
                </a:lnTo>
                <a:lnTo>
                  <a:pt x="863600" y="396240"/>
                </a:lnTo>
                <a:lnTo>
                  <a:pt x="690880" y="0"/>
                </a:lnTo>
                <a:lnTo>
                  <a:pt x="472440" y="172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7" name="Freeform 2926"/>
          <p:cNvSpPr/>
          <p:nvPr/>
        </p:nvSpPr>
        <p:spPr>
          <a:xfrm>
            <a:off x="7428842" y="1348681"/>
            <a:ext cx="833120" cy="502920"/>
          </a:xfrm>
          <a:custGeom>
            <a:avLst/>
            <a:gdLst>
              <a:gd name="connsiteX0" fmla="*/ 0 w 833120"/>
              <a:gd name="connsiteY0" fmla="*/ 233680 h 502920"/>
              <a:gd name="connsiteX1" fmla="*/ 411480 w 833120"/>
              <a:gd name="connsiteY1" fmla="*/ 0 h 502920"/>
              <a:gd name="connsiteX2" fmla="*/ 833120 w 833120"/>
              <a:gd name="connsiteY2" fmla="*/ 502920 h 502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33120" h="502920">
                <a:moveTo>
                  <a:pt x="0" y="233680"/>
                </a:moveTo>
                <a:lnTo>
                  <a:pt x="411480" y="0"/>
                </a:lnTo>
                <a:lnTo>
                  <a:pt x="833120" y="5029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8" name="Freeform 2927"/>
          <p:cNvSpPr/>
          <p:nvPr/>
        </p:nvSpPr>
        <p:spPr>
          <a:xfrm>
            <a:off x="7637122" y="1836361"/>
            <a:ext cx="1615440" cy="878840"/>
          </a:xfrm>
          <a:custGeom>
            <a:avLst/>
            <a:gdLst>
              <a:gd name="connsiteX0" fmla="*/ 0 w 1615440"/>
              <a:gd name="connsiteY0" fmla="*/ 878840 h 878840"/>
              <a:gd name="connsiteX1" fmla="*/ 345440 w 1615440"/>
              <a:gd name="connsiteY1" fmla="*/ 802640 h 878840"/>
              <a:gd name="connsiteX2" fmla="*/ 1173480 w 1615440"/>
              <a:gd name="connsiteY2" fmla="*/ 269240 h 878840"/>
              <a:gd name="connsiteX3" fmla="*/ 1615440 w 1615440"/>
              <a:gd name="connsiteY3" fmla="*/ 0 h 878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5440" h="878840">
                <a:moveTo>
                  <a:pt x="0" y="878840"/>
                </a:moveTo>
                <a:lnTo>
                  <a:pt x="345440" y="802640"/>
                </a:lnTo>
                <a:lnTo>
                  <a:pt x="1173480" y="269240"/>
                </a:lnTo>
                <a:lnTo>
                  <a:pt x="1615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9" name="Freeform 2928"/>
          <p:cNvSpPr/>
          <p:nvPr/>
        </p:nvSpPr>
        <p:spPr>
          <a:xfrm>
            <a:off x="8170522" y="2486601"/>
            <a:ext cx="675640" cy="279400"/>
          </a:xfrm>
          <a:custGeom>
            <a:avLst/>
            <a:gdLst>
              <a:gd name="connsiteX0" fmla="*/ 0 w 675640"/>
              <a:gd name="connsiteY0" fmla="*/ 50800 h 279400"/>
              <a:gd name="connsiteX1" fmla="*/ 0 w 675640"/>
              <a:gd name="connsiteY1" fmla="*/ 50800 h 279400"/>
              <a:gd name="connsiteX2" fmla="*/ 518160 w 675640"/>
              <a:gd name="connsiteY2" fmla="*/ 279400 h 279400"/>
              <a:gd name="connsiteX3" fmla="*/ 675640 w 675640"/>
              <a:gd name="connsiteY3" fmla="*/ 0 h 27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5640" h="279400">
                <a:moveTo>
                  <a:pt x="0" y="50800"/>
                </a:moveTo>
                <a:lnTo>
                  <a:pt x="0" y="50800"/>
                </a:lnTo>
                <a:lnTo>
                  <a:pt x="518160" y="279400"/>
                </a:lnTo>
                <a:lnTo>
                  <a:pt x="6756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0" name="Freeform 2929"/>
          <p:cNvSpPr/>
          <p:nvPr/>
        </p:nvSpPr>
        <p:spPr>
          <a:xfrm>
            <a:off x="8790282" y="2872681"/>
            <a:ext cx="965200" cy="767080"/>
          </a:xfrm>
          <a:custGeom>
            <a:avLst/>
            <a:gdLst>
              <a:gd name="connsiteX0" fmla="*/ 563880 w 965200"/>
              <a:gd name="connsiteY0" fmla="*/ 182880 h 767080"/>
              <a:gd name="connsiteX1" fmla="*/ 330200 w 965200"/>
              <a:gd name="connsiteY1" fmla="*/ 0 h 767080"/>
              <a:gd name="connsiteX2" fmla="*/ 0 w 965200"/>
              <a:gd name="connsiteY2" fmla="*/ 391160 h 767080"/>
              <a:gd name="connsiteX3" fmla="*/ 208280 w 965200"/>
              <a:gd name="connsiteY3" fmla="*/ 604520 h 767080"/>
              <a:gd name="connsiteX4" fmla="*/ 314960 w 965200"/>
              <a:gd name="connsiteY4" fmla="*/ 462280 h 767080"/>
              <a:gd name="connsiteX5" fmla="*/ 777240 w 965200"/>
              <a:gd name="connsiteY5" fmla="*/ 767080 h 767080"/>
              <a:gd name="connsiteX6" fmla="*/ 965200 w 965200"/>
              <a:gd name="connsiteY6" fmla="*/ 548640 h 767080"/>
              <a:gd name="connsiteX7" fmla="*/ 563880 w 965200"/>
              <a:gd name="connsiteY7" fmla="*/ 182880 h 767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65200" h="767080">
                <a:moveTo>
                  <a:pt x="563880" y="182880"/>
                </a:moveTo>
                <a:lnTo>
                  <a:pt x="330200" y="0"/>
                </a:lnTo>
                <a:lnTo>
                  <a:pt x="0" y="391160"/>
                </a:lnTo>
                <a:lnTo>
                  <a:pt x="208280" y="604520"/>
                </a:lnTo>
                <a:lnTo>
                  <a:pt x="314960" y="462280"/>
                </a:lnTo>
                <a:lnTo>
                  <a:pt x="777240" y="767080"/>
                </a:lnTo>
                <a:lnTo>
                  <a:pt x="965200" y="548640"/>
                </a:lnTo>
                <a:lnTo>
                  <a:pt x="563880" y="18288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1" name="Freeform 2930"/>
          <p:cNvSpPr/>
          <p:nvPr/>
        </p:nvSpPr>
        <p:spPr>
          <a:xfrm>
            <a:off x="8241642" y="3461961"/>
            <a:ext cx="726440" cy="914400"/>
          </a:xfrm>
          <a:custGeom>
            <a:avLst/>
            <a:gdLst>
              <a:gd name="connsiteX0" fmla="*/ 726440 w 726440"/>
              <a:gd name="connsiteY0" fmla="*/ 0 h 914400"/>
              <a:gd name="connsiteX1" fmla="*/ 203200 w 726440"/>
              <a:gd name="connsiteY1" fmla="*/ 543560 h 914400"/>
              <a:gd name="connsiteX2" fmla="*/ 0 w 726440"/>
              <a:gd name="connsiteY2" fmla="*/ 914400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6440" h="914400">
                <a:moveTo>
                  <a:pt x="726440" y="0"/>
                </a:moveTo>
                <a:lnTo>
                  <a:pt x="203200" y="543560"/>
                </a:lnTo>
                <a:lnTo>
                  <a:pt x="0" y="914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2" name="Freeform 2931"/>
          <p:cNvSpPr/>
          <p:nvPr/>
        </p:nvSpPr>
        <p:spPr>
          <a:xfrm>
            <a:off x="8617562" y="3863281"/>
            <a:ext cx="482600" cy="335280"/>
          </a:xfrm>
          <a:custGeom>
            <a:avLst/>
            <a:gdLst>
              <a:gd name="connsiteX0" fmla="*/ 0 w 482600"/>
              <a:gd name="connsiteY0" fmla="*/ 0 h 335280"/>
              <a:gd name="connsiteX1" fmla="*/ 482600 w 482600"/>
              <a:gd name="connsiteY1" fmla="*/ 335280 h 335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2600" h="335280">
                <a:moveTo>
                  <a:pt x="0" y="0"/>
                </a:moveTo>
                <a:lnTo>
                  <a:pt x="482600" y="3352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3" name="Freeform 2932"/>
          <p:cNvSpPr/>
          <p:nvPr/>
        </p:nvSpPr>
        <p:spPr>
          <a:xfrm>
            <a:off x="8800442" y="3675321"/>
            <a:ext cx="350520" cy="213360"/>
          </a:xfrm>
          <a:custGeom>
            <a:avLst/>
            <a:gdLst>
              <a:gd name="connsiteX0" fmla="*/ 0 w 350520"/>
              <a:gd name="connsiteY0" fmla="*/ 0 h 213360"/>
              <a:gd name="connsiteX1" fmla="*/ 350520 w 350520"/>
              <a:gd name="connsiteY1" fmla="*/ 213360 h 21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0520" h="213360">
                <a:moveTo>
                  <a:pt x="0" y="0"/>
                </a:moveTo>
                <a:lnTo>
                  <a:pt x="350520" y="2133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4" name="Freeform 2933"/>
          <p:cNvSpPr/>
          <p:nvPr/>
        </p:nvSpPr>
        <p:spPr>
          <a:xfrm>
            <a:off x="8048602" y="3147001"/>
            <a:ext cx="762000" cy="574040"/>
          </a:xfrm>
          <a:custGeom>
            <a:avLst/>
            <a:gdLst>
              <a:gd name="connsiteX0" fmla="*/ 0 w 762000"/>
              <a:gd name="connsiteY0" fmla="*/ 574040 h 574040"/>
              <a:gd name="connsiteX1" fmla="*/ 614680 w 762000"/>
              <a:gd name="connsiteY1" fmla="*/ 0 h 574040"/>
              <a:gd name="connsiteX2" fmla="*/ 762000 w 762000"/>
              <a:gd name="connsiteY2" fmla="*/ 111760 h 574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000" h="574040">
                <a:moveTo>
                  <a:pt x="0" y="574040"/>
                </a:moveTo>
                <a:lnTo>
                  <a:pt x="614680" y="0"/>
                </a:lnTo>
                <a:lnTo>
                  <a:pt x="762000" y="1117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5" name="Freeform 2934"/>
          <p:cNvSpPr/>
          <p:nvPr/>
        </p:nvSpPr>
        <p:spPr>
          <a:xfrm>
            <a:off x="8312762" y="3482281"/>
            <a:ext cx="370840" cy="264160"/>
          </a:xfrm>
          <a:custGeom>
            <a:avLst/>
            <a:gdLst>
              <a:gd name="connsiteX0" fmla="*/ 0 w 370840"/>
              <a:gd name="connsiteY0" fmla="*/ 0 h 264160"/>
              <a:gd name="connsiteX1" fmla="*/ 370840 w 370840"/>
              <a:gd name="connsiteY1" fmla="*/ 264160 h 264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70840" h="264160">
                <a:moveTo>
                  <a:pt x="0" y="0"/>
                </a:moveTo>
                <a:lnTo>
                  <a:pt x="370840" y="2641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6" name="Freeform 2935"/>
          <p:cNvSpPr/>
          <p:nvPr/>
        </p:nvSpPr>
        <p:spPr>
          <a:xfrm>
            <a:off x="7555842" y="2821881"/>
            <a:ext cx="929640" cy="523240"/>
          </a:xfrm>
          <a:custGeom>
            <a:avLst/>
            <a:gdLst>
              <a:gd name="connsiteX0" fmla="*/ 0 w 929640"/>
              <a:gd name="connsiteY0" fmla="*/ 0 h 523240"/>
              <a:gd name="connsiteX1" fmla="*/ 345440 w 929640"/>
              <a:gd name="connsiteY1" fmla="*/ 396240 h 523240"/>
              <a:gd name="connsiteX2" fmla="*/ 614680 w 929640"/>
              <a:gd name="connsiteY2" fmla="*/ 233680 h 523240"/>
              <a:gd name="connsiteX3" fmla="*/ 929640 w 929640"/>
              <a:gd name="connsiteY3" fmla="*/ 523240 h 523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9640" h="523240">
                <a:moveTo>
                  <a:pt x="0" y="0"/>
                </a:moveTo>
                <a:lnTo>
                  <a:pt x="345440" y="396240"/>
                </a:lnTo>
                <a:lnTo>
                  <a:pt x="614680" y="233680"/>
                </a:lnTo>
                <a:lnTo>
                  <a:pt x="929640" y="5232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7" name="TextBox 2936"/>
          <p:cNvSpPr txBox="1"/>
          <p:nvPr/>
        </p:nvSpPr>
        <p:spPr>
          <a:xfrm>
            <a:off x="4803387" y="3129886"/>
            <a:ext cx="1799393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Beaumont</a:t>
            </a:r>
          </a:p>
        </p:txBody>
      </p:sp>
      <p:sp>
        <p:nvSpPr>
          <p:cNvPr id="2938" name="Freeform 2937"/>
          <p:cNvSpPr/>
          <p:nvPr/>
        </p:nvSpPr>
        <p:spPr>
          <a:xfrm>
            <a:off x="8122920" y="647700"/>
            <a:ext cx="792480" cy="556260"/>
          </a:xfrm>
          <a:custGeom>
            <a:avLst/>
            <a:gdLst>
              <a:gd name="connsiteX0" fmla="*/ 0 w 792480"/>
              <a:gd name="connsiteY0" fmla="*/ 403860 h 556260"/>
              <a:gd name="connsiteX1" fmla="*/ 556260 w 792480"/>
              <a:gd name="connsiteY1" fmla="*/ 556260 h 556260"/>
              <a:gd name="connsiteX2" fmla="*/ 792480 w 792480"/>
              <a:gd name="connsiteY2" fmla="*/ 304800 h 556260"/>
              <a:gd name="connsiteX3" fmla="*/ 525780 w 792480"/>
              <a:gd name="connsiteY3" fmla="*/ 0 h 55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480" h="556260">
                <a:moveTo>
                  <a:pt x="0" y="403860"/>
                </a:moveTo>
                <a:lnTo>
                  <a:pt x="556260" y="556260"/>
                </a:lnTo>
                <a:lnTo>
                  <a:pt x="792480" y="304800"/>
                </a:lnTo>
                <a:lnTo>
                  <a:pt x="5257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9" name="Freeform 2938"/>
          <p:cNvSpPr/>
          <p:nvPr/>
        </p:nvSpPr>
        <p:spPr>
          <a:xfrm>
            <a:off x="9037320" y="746760"/>
            <a:ext cx="4069080" cy="693420"/>
          </a:xfrm>
          <a:custGeom>
            <a:avLst/>
            <a:gdLst>
              <a:gd name="connsiteX0" fmla="*/ 0 w 3870960"/>
              <a:gd name="connsiteY0" fmla="*/ 693420 h 693420"/>
              <a:gd name="connsiteX1" fmla="*/ 312420 w 3870960"/>
              <a:gd name="connsiteY1" fmla="*/ 655320 h 693420"/>
              <a:gd name="connsiteX2" fmla="*/ 495300 w 3870960"/>
              <a:gd name="connsiteY2" fmla="*/ 327660 h 693420"/>
              <a:gd name="connsiteX3" fmla="*/ 967740 w 3870960"/>
              <a:gd name="connsiteY3" fmla="*/ 342900 h 693420"/>
              <a:gd name="connsiteX4" fmla="*/ 1272540 w 3870960"/>
              <a:gd name="connsiteY4" fmla="*/ 129540 h 693420"/>
              <a:gd name="connsiteX5" fmla="*/ 2171700 w 3870960"/>
              <a:gd name="connsiteY5" fmla="*/ 0 h 693420"/>
              <a:gd name="connsiteX6" fmla="*/ 2514600 w 3870960"/>
              <a:gd name="connsiteY6" fmla="*/ 182880 h 693420"/>
              <a:gd name="connsiteX7" fmla="*/ 3009900 w 3870960"/>
              <a:gd name="connsiteY7" fmla="*/ 99060 h 693420"/>
              <a:gd name="connsiteX8" fmla="*/ 3444240 w 3870960"/>
              <a:gd name="connsiteY8" fmla="*/ 381000 h 693420"/>
              <a:gd name="connsiteX9" fmla="*/ 3870960 w 3870960"/>
              <a:gd name="connsiteY9" fmla="*/ 419100 h 693420"/>
              <a:gd name="connsiteX0" fmla="*/ 0 w 4069080"/>
              <a:gd name="connsiteY0" fmla="*/ 693420 h 693420"/>
              <a:gd name="connsiteX1" fmla="*/ 312420 w 4069080"/>
              <a:gd name="connsiteY1" fmla="*/ 655320 h 693420"/>
              <a:gd name="connsiteX2" fmla="*/ 495300 w 4069080"/>
              <a:gd name="connsiteY2" fmla="*/ 327660 h 693420"/>
              <a:gd name="connsiteX3" fmla="*/ 967740 w 4069080"/>
              <a:gd name="connsiteY3" fmla="*/ 342900 h 693420"/>
              <a:gd name="connsiteX4" fmla="*/ 1272540 w 4069080"/>
              <a:gd name="connsiteY4" fmla="*/ 129540 h 693420"/>
              <a:gd name="connsiteX5" fmla="*/ 2171700 w 4069080"/>
              <a:gd name="connsiteY5" fmla="*/ 0 h 693420"/>
              <a:gd name="connsiteX6" fmla="*/ 2514600 w 4069080"/>
              <a:gd name="connsiteY6" fmla="*/ 182880 h 693420"/>
              <a:gd name="connsiteX7" fmla="*/ 3009900 w 4069080"/>
              <a:gd name="connsiteY7" fmla="*/ 99060 h 693420"/>
              <a:gd name="connsiteX8" fmla="*/ 3444240 w 4069080"/>
              <a:gd name="connsiteY8" fmla="*/ 381000 h 693420"/>
              <a:gd name="connsiteX9" fmla="*/ 4069080 w 4069080"/>
              <a:gd name="connsiteY9" fmla="*/ 57150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69080" h="693420">
                <a:moveTo>
                  <a:pt x="0" y="693420"/>
                </a:moveTo>
                <a:lnTo>
                  <a:pt x="312420" y="655320"/>
                </a:lnTo>
                <a:lnTo>
                  <a:pt x="495300" y="327660"/>
                </a:lnTo>
                <a:lnTo>
                  <a:pt x="967740" y="342900"/>
                </a:lnTo>
                <a:lnTo>
                  <a:pt x="1272540" y="129540"/>
                </a:lnTo>
                <a:lnTo>
                  <a:pt x="2171700" y="0"/>
                </a:lnTo>
                <a:lnTo>
                  <a:pt x="2514600" y="182880"/>
                </a:lnTo>
                <a:lnTo>
                  <a:pt x="3009900" y="99060"/>
                </a:lnTo>
                <a:lnTo>
                  <a:pt x="3444240" y="381000"/>
                </a:lnTo>
                <a:lnTo>
                  <a:pt x="4069080" y="5715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0" name="Freeform 2939"/>
          <p:cNvSpPr/>
          <p:nvPr/>
        </p:nvSpPr>
        <p:spPr>
          <a:xfrm>
            <a:off x="11887200" y="861060"/>
            <a:ext cx="152400" cy="1371600"/>
          </a:xfrm>
          <a:custGeom>
            <a:avLst/>
            <a:gdLst>
              <a:gd name="connsiteX0" fmla="*/ 0 w 152400"/>
              <a:gd name="connsiteY0" fmla="*/ 1371600 h 1371600"/>
              <a:gd name="connsiteX1" fmla="*/ 0 w 152400"/>
              <a:gd name="connsiteY1" fmla="*/ 1371600 h 1371600"/>
              <a:gd name="connsiteX2" fmla="*/ 22860 w 152400"/>
              <a:gd name="connsiteY2" fmla="*/ 1310640 h 1371600"/>
              <a:gd name="connsiteX3" fmla="*/ 152400 w 152400"/>
              <a:gd name="connsiteY3" fmla="*/ 0 h 1371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400" h="1371600">
                <a:moveTo>
                  <a:pt x="0" y="1371600"/>
                </a:moveTo>
                <a:lnTo>
                  <a:pt x="0" y="1371600"/>
                </a:lnTo>
                <a:lnTo>
                  <a:pt x="22860" y="1310640"/>
                </a:lnTo>
                <a:lnTo>
                  <a:pt x="1524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1" name="Freeform 2940"/>
          <p:cNvSpPr/>
          <p:nvPr/>
        </p:nvSpPr>
        <p:spPr>
          <a:xfrm>
            <a:off x="11993880" y="1600200"/>
            <a:ext cx="464820" cy="152400"/>
          </a:xfrm>
          <a:custGeom>
            <a:avLst/>
            <a:gdLst>
              <a:gd name="connsiteX0" fmla="*/ 464820 w 464820"/>
              <a:gd name="connsiteY0" fmla="*/ 152400 h 152400"/>
              <a:gd name="connsiteX1" fmla="*/ 464820 w 464820"/>
              <a:gd name="connsiteY1" fmla="*/ 152400 h 152400"/>
              <a:gd name="connsiteX2" fmla="*/ 0 w 464820"/>
              <a:gd name="connsiteY2" fmla="*/ 0 h 15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64820" h="152400">
                <a:moveTo>
                  <a:pt x="464820" y="152400"/>
                </a:moveTo>
                <a:lnTo>
                  <a:pt x="464820" y="1524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2" name="Freeform 2941"/>
          <p:cNvSpPr/>
          <p:nvPr/>
        </p:nvSpPr>
        <p:spPr>
          <a:xfrm>
            <a:off x="18864300" y="8793258"/>
            <a:ext cx="785150" cy="2482481"/>
          </a:xfrm>
          <a:custGeom>
            <a:avLst/>
            <a:gdLst>
              <a:gd name="connsiteX0" fmla="*/ 251460 w 762000"/>
              <a:gd name="connsiteY0" fmla="*/ 0 h 2308860"/>
              <a:gd name="connsiteX1" fmla="*/ 0 w 762000"/>
              <a:gd name="connsiteY1" fmla="*/ 2308860 h 2308860"/>
              <a:gd name="connsiteX2" fmla="*/ 762000 w 762000"/>
              <a:gd name="connsiteY2" fmla="*/ 2194560 h 2308860"/>
              <a:gd name="connsiteX0" fmla="*/ 124138 w 762000"/>
              <a:gd name="connsiteY0" fmla="*/ 0 h 2528779"/>
              <a:gd name="connsiteX1" fmla="*/ 0 w 762000"/>
              <a:gd name="connsiteY1" fmla="*/ 2528779 h 2528779"/>
              <a:gd name="connsiteX2" fmla="*/ 762000 w 762000"/>
              <a:gd name="connsiteY2" fmla="*/ 2414479 h 2528779"/>
              <a:gd name="connsiteX0" fmla="*/ 124138 w 900896"/>
              <a:gd name="connsiteY0" fmla="*/ 0 h 2528779"/>
              <a:gd name="connsiteX1" fmla="*/ 0 w 900896"/>
              <a:gd name="connsiteY1" fmla="*/ 2528779 h 2528779"/>
              <a:gd name="connsiteX2" fmla="*/ 900896 w 900896"/>
              <a:gd name="connsiteY2" fmla="*/ 2321881 h 2528779"/>
              <a:gd name="connsiteX0" fmla="*/ 8392 w 785150"/>
              <a:gd name="connsiteY0" fmla="*/ 0 h 2551929"/>
              <a:gd name="connsiteX1" fmla="*/ 0 w 785150"/>
              <a:gd name="connsiteY1" fmla="*/ 2551929 h 2551929"/>
              <a:gd name="connsiteX2" fmla="*/ 785150 w 785150"/>
              <a:gd name="connsiteY2" fmla="*/ 2321881 h 2551929"/>
              <a:gd name="connsiteX0" fmla="*/ 31542 w 785150"/>
              <a:gd name="connsiteY0" fmla="*/ 0 h 2482481"/>
              <a:gd name="connsiteX1" fmla="*/ 0 w 785150"/>
              <a:gd name="connsiteY1" fmla="*/ 2482481 h 2482481"/>
              <a:gd name="connsiteX2" fmla="*/ 785150 w 785150"/>
              <a:gd name="connsiteY2" fmla="*/ 2252433 h 2482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5150" h="2482481">
                <a:moveTo>
                  <a:pt x="31542" y="0"/>
                </a:moveTo>
                <a:cubicBezTo>
                  <a:pt x="28745" y="850643"/>
                  <a:pt x="2797" y="1631838"/>
                  <a:pt x="0" y="2482481"/>
                </a:cubicBezTo>
                <a:lnTo>
                  <a:pt x="785150" y="2252433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3" name="Freeform 2942"/>
          <p:cNvSpPr/>
          <p:nvPr/>
        </p:nvSpPr>
        <p:spPr>
          <a:xfrm>
            <a:off x="9265920" y="1866900"/>
            <a:ext cx="2651760" cy="91440"/>
          </a:xfrm>
          <a:custGeom>
            <a:avLst/>
            <a:gdLst>
              <a:gd name="connsiteX0" fmla="*/ 0 w 2651760"/>
              <a:gd name="connsiteY0" fmla="*/ 0 h 91440"/>
              <a:gd name="connsiteX1" fmla="*/ 2651760 w 265176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51760" h="91440">
                <a:moveTo>
                  <a:pt x="0" y="0"/>
                </a:moveTo>
                <a:lnTo>
                  <a:pt x="2651760" y="91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4" name="Freeform 2943"/>
          <p:cNvSpPr/>
          <p:nvPr/>
        </p:nvSpPr>
        <p:spPr>
          <a:xfrm>
            <a:off x="11391900" y="922020"/>
            <a:ext cx="121920" cy="1013460"/>
          </a:xfrm>
          <a:custGeom>
            <a:avLst/>
            <a:gdLst>
              <a:gd name="connsiteX0" fmla="*/ 0 w 121920"/>
              <a:gd name="connsiteY0" fmla="*/ 1013460 h 1013460"/>
              <a:gd name="connsiteX1" fmla="*/ 121920 w 121920"/>
              <a:gd name="connsiteY1" fmla="*/ 0 h 1013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1013460">
                <a:moveTo>
                  <a:pt x="0" y="1013460"/>
                </a:moveTo>
                <a:lnTo>
                  <a:pt x="1219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5" name="Freeform 2944"/>
          <p:cNvSpPr/>
          <p:nvPr/>
        </p:nvSpPr>
        <p:spPr>
          <a:xfrm>
            <a:off x="10408920" y="762000"/>
            <a:ext cx="777240" cy="1158240"/>
          </a:xfrm>
          <a:custGeom>
            <a:avLst/>
            <a:gdLst>
              <a:gd name="connsiteX0" fmla="*/ 777240 w 777240"/>
              <a:gd name="connsiteY0" fmla="*/ 0 h 1158240"/>
              <a:gd name="connsiteX1" fmla="*/ 541020 w 777240"/>
              <a:gd name="connsiteY1" fmla="*/ 464820 h 1158240"/>
              <a:gd name="connsiteX2" fmla="*/ 0 w 777240"/>
              <a:gd name="connsiteY2" fmla="*/ 655320 h 1158240"/>
              <a:gd name="connsiteX3" fmla="*/ 228600 w 777240"/>
              <a:gd name="connsiteY3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240" h="1158240">
                <a:moveTo>
                  <a:pt x="777240" y="0"/>
                </a:moveTo>
                <a:lnTo>
                  <a:pt x="541020" y="464820"/>
                </a:lnTo>
                <a:lnTo>
                  <a:pt x="0" y="655320"/>
                </a:lnTo>
                <a:lnTo>
                  <a:pt x="228600" y="11582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6" name="Freeform 2945"/>
          <p:cNvSpPr/>
          <p:nvPr/>
        </p:nvSpPr>
        <p:spPr>
          <a:xfrm>
            <a:off x="9829800" y="2407920"/>
            <a:ext cx="1691640" cy="205740"/>
          </a:xfrm>
          <a:custGeom>
            <a:avLst/>
            <a:gdLst>
              <a:gd name="connsiteX0" fmla="*/ 0 w 1691640"/>
              <a:gd name="connsiteY0" fmla="*/ 0 h 205740"/>
              <a:gd name="connsiteX1" fmla="*/ 1691640 w 169164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91640" h="205740">
                <a:moveTo>
                  <a:pt x="0" y="0"/>
                </a:moveTo>
                <a:lnTo>
                  <a:pt x="1691640" y="205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7" name="Freeform 2946"/>
          <p:cNvSpPr/>
          <p:nvPr/>
        </p:nvSpPr>
        <p:spPr>
          <a:xfrm>
            <a:off x="9144000" y="2308860"/>
            <a:ext cx="1447800" cy="617220"/>
          </a:xfrm>
          <a:custGeom>
            <a:avLst/>
            <a:gdLst>
              <a:gd name="connsiteX0" fmla="*/ 1447800 w 1447800"/>
              <a:gd name="connsiteY0" fmla="*/ 617220 h 617220"/>
              <a:gd name="connsiteX1" fmla="*/ 662940 w 1447800"/>
              <a:gd name="connsiteY1" fmla="*/ 609600 h 617220"/>
              <a:gd name="connsiteX2" fmla="*/ 0 w 1447800"/>
              <a:gd name="connsiteY2" fmla="*/ 0 h 6172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47800" h="617220">
                <a:moveTo>
                  <a:pt x="1447800" y="617220"/>
                </a:moveTo>
                <a:lnTo>
                  <a:pt x="662940" y="609600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8" name="Freeform 2947"/>
          <p:cNvSpPr/>
          <p:nvPr/>
        </p:nvSpPr>
        <p:spPr>
          <a:xfrm>
            <a:off x="10607040" y="1889760"/>
            <a:ext cx="30480" cy="1120140"/>
          </a:xfrm>
          <a:custGeom>
            <a:avLst/>
            <a:gdLst>
              <a:gd name="connsiteX0" fmla="*/ 30480 w 30480"/>
              <a:gd name="connsiteY0" fmla="*/ 0 h 1120140"/>
              <a:gd name="connsiteX1" fmla="*/ 0 w 30480"/>
              <a:gd name="connsiteY1" fmla="*/ 1120140 h 1120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1120140">
                <a:moveTo>
                  <a:pt x="30480" y="0"/>
                </a:moveTo>
                <a:lnTo>
                  <a:pt x="0" y="11201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9" name="Freeform 2948"/>
          <p:cNvSpPr/>
          <p:nvPr/>
        </p:nvSpPr>
        <p:spPr>
          <a:xfrm>
            <a:off x="11917680" y="1935480"/>
            <a:ext cx="1341120" cy="861060"/>
          </a:xfrm>
          <a:custGeom>
            <a:avLst/>
            <a:gdLst>
              <a:gd name="connsiteX0" fmla="*/ 0 w 1341120"/>
              <a:gd name="connsiteY0" fmla="*/ 0 h 861060"/>
              <a:gd name="connsiteX1" fmla="*/ 1341120 w 1341120"/>
              <a:gd name="connsiteY1" fmla="*/ 861060 h 861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41120" h="861060">
                <a:moveTo>
                  <a:pt x="0" y="0"/>
                </a:moveTo>
                <a:lnTo>
                  <a:pt x="1341120" y="861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0" name="Freeform 2949"/>
          <p:cNvSpPr/>
          <p:nvPr/>
        </p:nvSpPr>
        <p:spPr>
          <a:xfrm>
            <a:off x="4244340" y="4690110"/>
            <a:ext cx="464820" cy="1786890"/>
          </a:xfrm>
          <a:custGeom>
            <a:avLst/>
            <a:gdLst>
              <a:gd name="connsiteX0" fmla="*/ 19050 w 464820"/>
              <a:gd name="connsiteY0" fmla="*/ 0 h 1786890"/>
              <a:gd name="connsiteX1" fmla="*/ 182880 w 464820"/>
              <a:gd name="connsiteY1" fmla="*/ 0 h 1786890"/>
              <a:gd name="connsiteX2" fmla="*/ 464820 w 464820"/>
              <a:gd name="connsiteY2" fmla="*/ 1725930 h 1786890"/>
              <a:gd name="connsiteX3" fmla="*/ 0 w 464820"/>
              <a:gd name="connsiteY3" fmla="*/ 1786890 h 1786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4820" h="1786890">
                <a:moveTo>
                  <a:pt x="19050" y="0"/>
                </a:moveTo>
                <a:lnTo>
                  <a:pt x="182880" y="0"/>
                </a:lnTo>
                <a:lnTo>
                  <a:pt x="464820" y="1725930"/>
                </a:lnTo>
                <a:lnTo>
                  <a:pt x="0" y="178689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1" name="Freeform 2950"/>
          <p:cNvSpPr/>
          <p:nvPr/>
        </p:nvSpPr>
        <p:spPr>
          <a:xfrm>
            <a:off x="3741420" y="5379720"/>
            <a:ext cx="803910" cy="64770"/>
          </a:xfrm>
          <a:custGeom>
            <a:avLst/>
            <a:gdLst>
              <a:gd name="connsiteX0" fmla="*/ 0 w 803910"/>
              <a:gd name="connsiteY0" fmla="*/ 64770 h 64770"/>
              <a:gd name="connsiteX1" fmla="*/ 803910 w 803910"/>
              <a:gd name="connsiteY1" fmla="*/ 0 h 64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03910" h="64770">
                <a:moveTo>
                  <a:pt x="0" y="64770"/>
                </a:moveTo>
                <a:lnTo>
                  <a:pt x="80391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2" name="Freeform 2951"/>
          <p:cNvSpPr/>
          <p:nvPr/>
        </p:nvSpPr>
        <p:spPr>
          <a:xfrm>
            <a:off x="3589020" y="5947410"/>
            <a:ext cx="1043940" cy="49530"/>
          </a:xfrm>
          <a:custGeom>
            <a:avLst/>
            <a:gdLst>
              <a:gd name="connsiteX0" fmla="*/ 0 w 1043940"/>
              <a:gd name="connsiteY0" fmla="*/ 49530 h 49530"/>
              <a:gd name="connsiteX1" fmla="*/ 1043940 w 1043940"/>
              <a:gd name="connsiteY1" fmla="*/ 0 h 495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43940" h="49530">
                <a:moveTo>
                  <a:pt x="0" y="49530"/>
                </a:moveTo>
                <a:lnTo>
                  <a:pt x="10439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3" name="Freeform 2952"/>
          <p:cNvSpPr/>
          <p:nvPr/>
        </p:nvSpPr>
        <p:spPr>
          <a:xfrm>
            <a:off x="4686300" y="5048250"/>
            <a:ext cx="289560" cy="1348740"/>
          </a:xfrm>
          <a:custGeom>
            <a:avLst/>
            <a:gdLst>
              <a:gd name="connsiteX0" fmla="*/ 0 w 289560"/>
              <a:gd name="connsiteY0" fmla="*/ 0 h 1348740"/>
              <a:gd name="connsiteX1" fmla="*/ 289560 w 289560"/>
              <a:gd name="connsiteY1" fmla="*/ 1348740 h 1348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89560" h="1348740">
                <a:moveTo>
                  <a:pt x="0" y="0"/>
                </a:moveTo>
                <a:lnTo>
                  <a:pt x="289560" y="1348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4" name="Freeform 2953"/>
          <p:cNvSpPr/>
          <p:nvPr/>
        </p:nvSpPr>
        <p:spPr>
          <a:xfrm>
            <a:off x="4838700" y="5749290"/>
            <a:ext cx="636270" cy="15240"/>
          </a:xfrm>
          <a:custGeom>
            <a:avLst/>
            <a:gdLst>
              <a:gd name="connsiteX0" fmla="*/ 0 w 636270"/>
              <a:gd name="connsiteY0" fmla="*/ 15240 h 15240"/>
              <a:gd name="connsiteX1" fmla="*/ 636270 w 63627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36270" h="15240">
                <a:moveTo>
                  <a:pt x="0" y="15240"/>
                </a:moveTo>
                <a:lnTo>
                  <a:pt x="63627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5" name="Freeform 2954"/>
          <p:cNvSpPr/>
          <p:nvPr/>
        </p:nvSpPr>
        <p:spPr>
          <a:xfrm>
            <a:off x="5459730" y="5406390"/>
            <a:ext cx="19050" cy="842010"/>
          </a:xfrm>
          <a:custGeom>
            <a:avLst/>
            <a:gdLst>
              <a:gd name="connsiteX0" fmla="*/ 0 w 19050"/>
              <a:gd name="connsiteY0" fmla="*/ 0 h 842010"/>
              <a:gd name="connsiteX1" fmla="*/ 19050 w 19050"/>
              <a:gd name="connsiteY1" fmla="*/ 842010 h 842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" h="842010">
                <a:moveTo>
                  <a:pt x="0" y="0"/>
                </a:moveTo>
                <a:lnTo>
                  <a:pt x="19050" y="8420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6" name="Freeform 2955"/>
          <p:cNvSpPr/>
          <p:nvPr/>
        </p:nvSpPr>
        <p:spPr>
          <a:xfrm>
            <a:off x="9673389" y="1828800"/>
            <a:ext cx="962527" cy="1540042"/>
          </a:xfrm>
          <a:custGeom>
            <a:avLst/>
            <a:gdLst>
              <a:gd name="connsiteX0" fmla="*/ 192506 w 962527"/>
              <a:gd name="connsiteY0" fmla="*/ 96253 h 1540042"/>
              <a:gd name="connsiteX1" fmla="*/ 0 w 962527"/>
              <a:gd name="connsiteY1" fmla="*/ 1540042 h 1540042"/>
              <a:gd name="connsiteX2" fmla="*/ 818148 w 962527"/>
              <a:gd name="connsiteY2" fmla="*/ 1515979 h 1540042"/>
              <a:gd name="connsiteX3" fmla="*/ 962527 w 962527"/>
              <a:gd name="connsiteY3" fmla="*/ 72189 h 1540042"/>
              <a:gd name="connsiteX4" fmla="*/ 216569 w 962527"/>
              <a:gd name="connsiteY4" fmla="*/ 0 h 15400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62527" h="1540042">
                <a:moveTo>
                  <a:pt x="192506" y="96253"/>
                </a:moveTo>
                <a:lnTo>
                  <a:pt x="0" y="1540042"/>
                </a:lnTo>
                <a:lnTo>
                  <a:pt x="818148" y="1515979"/>
                </a:lnTo>
                <a:lnTo>
                  <a:pt x="962527" y="72189"/>
                </a:lnTo>
                <a:lnTo>
                  <a:pt x="216569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7" name="Freeform 2956"/>
          <p:cNvSpPr/>
          <p:nvPr/>
        </p:nvSpPr>
        <p:spPr>
          <a:xfrm>
            <a:off x="15457415" y="8093580"/>
            <a:ext cx="3333316" cy="793058"/>
          </a:xfrm>
          <a:custGeom>
            <a:avLst/>
            <a:gdLst>
              <a:gd name="connsiteX0" fmla="*/ 0 w 3368040"/>
              <a:gd name="connsiteY0" fmla="*/ 0 h 746760"/>
              <a:gd name="connsiteX1" fmla="*/ 274320 w 3368040"/>
              <a:gd name="connsiteY1" fmla="*/ 426720 h 746760"/>
              <a:gd name="connsiteX2" fmla="*/ 1310640 w 3368040"/>
              <a:gd name="connsiteY2" fmla="*/ 518160 h 746760"/>
              <a:gd name="connsiteX3" fmla="*/ 2026920 w 3368040"/>
              <a:gd name="connsiteY3" fmla="*/ 548640 h 746760"/>
              <a:gd name="connsiteX4" fmla="*/ 2377440 w 3368040"/>
              <a:gd name="connsiteY4" fmla="*/ 716280 h 746760"/>
              <a:gd name="connsiteX5" fmla="*/ 3368040 w 3368040"/>
              <a:gd name="connsiteY5" fmla="*/ 746760 h 746760"/>
              <a:gd name="connsiteX0" fmla="*/ 0 w 3333316"/>
              <a:gd name="connsiteY0" fmla="*/ 0 h 793058"/>
              <a:gd name="connsiteX1" fmla="*/ 274320 w 3333316"/>
              <a:gd name="connsiteY1" fmla="*/ 426720 h 793058"/>
              <a:gd name="connsiteX2" fmla="*/ 1310640 w 3333316"/>
              <a:gd name="connsiteY2" fmla="*/ 518160 h 793058"/>
              <a:gd name="connsiteX3" fmla="*/ 2026920 w 3333316"/>
              <a:gd name="connsiteY3" fmla="*/ 548640 h 793058"/>
              <a:gd name="connsiteX4" fmla="*/ 2377440 w 3333316"/>
              <a:gd name="connsiteY4" fmla="*/ 716280 h 793058"/>
              <a:gd name="connsiteX5" fmla="*/ 3333316 w 3333316"/>
              <a:gd name="connsiteY5" fmla="*/ 793058 h 793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33316" h="793058">
                <a:moveTo>
                  <a:pt x="0" y="0"/>
                </a:moveTo>
                <a:lnTo>
                  <a:pt x="274320" y="426720"/>
                </a:lnTo>
                <a:lnTo>
                  <a:pt x="1310640" y="518160"/>
                </a:lnTo>
                <a:lnTo>
                  <a:pt x="2026920" y="548640"/>
                </a:lnTo>
                <a:lnTo>
                  <a:pt x="2377440" y="716280"/>
                </a:lnTo>
                <a:cubicBezTo>
                  <a:pt x="2707640" y="726440"/>
                  <a:pt x="3003116" y="782898"/>
                  <a:pt x="3333316" y="793058"/>
                </a:cubicBezTo>
              </a:path>
            </a:pathLst>
          </a:custGeom>
          <a:noFill/>
          <a:ln w="381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8" name="Freeform 2957"/>
          <p:cNvSpPr/>
          <p:nvPr/>
        </p:nvSpPr>
        <p:spPr>
          <a:xfrm>
            <a:off x="18913033" y="8704162"/>
            <a:ext cx="844952" cy="2384385"/>
          </a:xfrm>
          <a:custGeom>
            <a:avLst/>
            <a:gdLst>
              <a:gd name="connsiteX0" fmla="*/ 717630 w 844952"/>
              <a:gd name="connsiteY0" fmla="*/ 2384385 h 2384385"/>
              <a:gd name="connsiteX1" fmla="*/ 844952 w 844952"/>
              <a:gd name="connsiteY1" fmla="*/ 173620 h 2384385"/>
              <a:gd name="connsiteX2" fmla="*/ 254643 w 844952"/>
              <a:gd name="connsiteY2" fmla="*/ 0 h 2384385"/>
              <a:gd name="connsiteX3" fmla="*/ 0 w 844952"/>
              <a:gd name="connsiteY3" fmla="*/ 92597 h 2384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952" h="2384385">
                <a:moveTo>
                  <a:pt x="717630" y="2384385"/>
                </a:moveTo>
                <a:lnTo>
                  <a:pt x="844952" y="173620"/>
                </a:lnTo>
                <a:lnTo>
                  <a:pt x="254643" y="0"/>
                </a:lnTo>
                <a:lnTo>
                  <a:pt x="0" y="92597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9" name="Freeform 2958"/>
          <p:cNvSpPr/>
          <p:nvPr/>
        </p:nvSpPr>
        <p:spPr>
          <a:xfrm>
            <a:off x="18855159" y="9479666"/>
            <a:ext cx="868102" cy="173620"/>
          </a:xfrm>
          <a:custGeom>
            <a:avLst/>
            <a:gdLst>
              <a:gd name="connsiteX0" fmla="*/ 0 w 868102"/>
              <a:gd name="connsiteY0" fmla="*/ 0 h 173620"/>
              <a:gd name="connsiteX1" fmla="*/ 868102 w 868102"/>
              <a:gd name="connsiteY1" fmla="*/ 173620 h 173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68102" h="173620">
                <a:moveTo>
                  <a:pt x="0" y="0"/>
                </a:moveTo>
                <a:lnTo>
                  <a:pt x="868102" y="173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0" name="Freeform 2959"/>
          <p:cNvSpPr/>
          <p:nvPr/>
        </p:nvSpPr>
        <p:spPr>
          <a:xfrm>
            <a:off x="18866734" y="10278319"/>
            <a:ext cx="821803" cy="69448"/>
          </a:xfrm>
          <a:custGeom>
            <a:avLst/>
            <a:gdLst>
              <a:gd name="connsiteX0" fmla="*/ 0 w 821803"/>
              <a:gd name="connsiteY0" fmla="*/ 69448 h 69448"/>
              <a:gd name="connsiteX1" fmla="*/ 821803 w 821803"/>
              <a:gd name="connsiteY1" fmla="*/ 0 h 69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21803" h="69448">
                <a:moveTo>
                  <a:pt x="0" y="69448"/>
                </a:moveTo>
                <a:lnTo>
                  <a:pt x="821803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1" name="Freeform 2960"/>
          <p:cNvSpPr/>
          <p:nvPr/>
        </p:nvSpPr>
        <p:spPr>
          <a:xfrm>
            <a:off x="19630663" y="8900932"/>
            <a:ext cx="1284790" cy="2118167"/>
          </a:xfrm>
          <a:custGeom>
            <a:avLst/>
            <a:gdLst>
              <a:gd name="connsiteX0" fmla="*/ 0 w 1284790"/>
              <a:gd name="connsiteY0" fmla="*/ 2118167 h 2118167"/>
              <a:gd name="connsiteX1" fmla="*/ 717631 w 1284790"/>
              <a:gd name="connsiteY1" fmla="*/ 1504709 h 2118167"/>
              <a:gd name="connsiteX2" fmla="*/ 740780 w 1284790"/>
              <a:gd name="connsiteY2" fmla="*/ 856526 h 2118167"/>
              <a:gd name="connsiteX3" fmla="*/ 1284790 w 1284790"/>
              <a:gd name="connsiteY3" fmla="*/ 162045 h 2118167"/>
              <a:gd name="connsiteX4" fmla="*/ 1261641 w 1284790"/>
              <a:gd name="connsiteY4" fmla="*/ 173620 h 2118167"/>
              <a:gd name="connsiteX5" fmla="*/ 1226917 w 1284790"/>
              <a:gd name="connsiteY5" fmla="*/ 57873 h 2118167"/>
              <a:gd name="connsiteX6" fmla="*/ 856527 w 1284790"/>
              <a:gd name="connsiteY6" fmla="*/ 150471 h 2118167"/>
              <a:gd name="connsiteX7" fmla="*/ 150471 w 1284790"/>
              <a:gd name="connsiteY7" fmla="*/ 0 h 2118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84790" h="2118167">
                <a:moveTo>
                  <a:pt x="0" y="2118167"/>
                </a:moveTo>
                <a:lnTo>
                  <a:pt x="717631" y="1504709"/>
                </a:lnTo>
                <a:lnTo>
                  <a:pt x="740780" y="856526"/>
                </a:lnTo>
                <a:lnTo>
                  <a:pt x="1284790" y="162045"/>
                </a:lnTo>
                <a:lnTo>
                  <a:pt x="1261641" y="173620"/>
                </a:lnTo>
                <a:lnTo>
                  <a:pt x="1226917" y="57873"/>
                </a:lnTo>
                <a:lnTo>
                  <a:pt x="856527" y="150471"/>
                </a:lnTo>
                <a:lnTo>
                  <a:pt x="150471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2" name="Freeform 2961"/>
          <p:cNvSpPr/>
          <p:nvPr/>
        </p:nvSpPr>
        <p:spPr>
          <a:xfrm>
            <a:off x="19711686" y="9618562"/>
            <a:ext cx="659757" cy="162046"/>
          </a:xfrm>
          <a:custGeom>
            <a:avLst/>
            <a:gdLst>
              <a:gd name="connsiteX0" fmla="*/ 0 w 659757"/>
              <a:gd name="connsiteY0" fmla="*/ 0 h 162046"/>
              <a:gd name="connsiteX1" fmla="*/ 659757 w 659757"/>
              <a:gd name="connsiteY1" fmla="*/ 162046 h 162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59757" h="162046">
                <a:moveTo>
                  <a:pt x="0" y="0"/>
                </a:moveTo>
                <a:lnTo>
                  <a:pt x="659757" y="162046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3" name="Freeform 2962"/>
          <p:cNvSpPr/>
          <p:nvPr/>
        </p:nvSpPr>
        <p:spPr>
          <a:xfrm>
            <a:off x="15348030" y="8634714"/>
            <a:ext cx="3240912" cy="2476982"/>
          </a:xfrm>
          <a:custGeom>
            <a:avLst/>
            <a:gdLst>
              <a:gd name="connsiteX0" fmla="*/ 3159889 w 3240912"/>
              <a:gd name="connsiteY0" fmla="*/ 381964 h 2476982"/>
              <a:gd name="connsiteX1" fmla="*/ 3240912 w 3240912"/>
              <a:gd name="connsiteY1" fmla="*/ 2476982 h 2476982"/>
              <a:gd name="connsiteX2" fmla="*/ 2592729 w 3240912"/>
              <a:gd name="connsiteY2" fmla="*/ 1747777 h 2476982"/>
              <a:gd name="connsiteX3" fmla="*/ 1724628 w 3240912"/>
              <a:gd name="connsiteY3" fmla="*/ 1527858 h 2476982"/>
              <a:gd name="connsiteX4" fmla="*/ 601884 w 3240912"/>
              <a:gd name="connsiteY4" fmla="*/ 902825 h 2476982"/>
              <a:gd name="connsiteX5" fmla="*/ 92598 w 3240912"/>
              <a:gd name="connsiteY5" fmla="*/ 439838 h 2476982"/>
              <a:gd name="connsiteX6" fmla="*/ 0 w 3240912"/>
              <a:gd name="connsiteY6" fmla="*/ 0 h 2476982"/>
              <a:gd name="connsiteX7" fmla="*/ 925975 w 3240912"/>
              <a:gd name="connsiteY7" fmla="*/ 57873 h 2476982"/>
              <a:gd name="connsiteX8" fmla="*/ 1909823 w 3240912"/>
              <a:gd name="connsiteY8" fmla="*/ 138896 h 2476982"/>
              <a:gd name="connsiteX9" fmla="*/ 1898248 w 3240912"/>
              <a:gd name="connsiteY9" fmla="*/ 370390 h 2476982"/>
              <a:gd name="connsiteX10" fmla="*/ 3159889 w 3240912"/>
              <a:gd name="connsiteY10" fmla="*/ 381964 h 2476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40912" h="2476982">
                <a:moveTo>
                  <a:pt x="3159889" y="381964"/>
                </a:moveTo>
                <a:lnTo>
                  <a:pt x="3240912" y="2476982"/>
                </a:lnTo>
                <a:lnTo>
                  <a:pt x="2592729" y="1747777"/>
                </a:lnTo>
                <a:lnTo>
                  <a:pt x="1724628" y="1527858"/>
                </a:lnTo>
                <a:lnTo>
                  <a:pt x="601884" y="902825"/>
                </a:lnTo>
                <a:lnTo>
                  <a:pt x="92598" y="439838"/>
                </a:lnTo>
                <a:lnTo>
                  <a:pt x="0" y="0"/>
                </a:lnTo>
                <a:lnTo>
                  <a:pt x="925975" y="57873"/>
                </a:lnTo>
                <a:lnTo>
                  <a:pt x="1909823" y="138896"/>
                </a:lnTo>
                <a:lnTo>
                  <a:pt x="1898248" y="370390"/>
                </a:lnTo>
                <a:lnTo>
                  <a:pt x="3159889" y="381964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4" name="Freeform 2963"/>
          <p:cNvSpPr/>
          <p:nvPr/>
        </p:nvSpPr>
        <p:spPr>
          <a:xfrm>
            <a:off x="16192982" y="8681013"/>
            <a:ext cx="69448" cy="1041721"/>
          </a:xfrm>
          <a:custGeom>
            <a:avLst/>
            <a:gdLst>
              <a:gd name="connsiteX0" fmla="*/ 0 w 69448"/>
              <a:gd name="connsiteY0" fmla="*/ 0 h 1041721"/>
              <a:gd name="connsiteX1" fmla="*/ 69448 w 69448"/>
              <a:gd name="connsiteY1" fmla="*/ 1041721 h 1041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9448" h="1041721">
                <a:moveTo>
                  <a:pt x="0" y="0"/>
                </a:moveTo>
                <a:lnTo>
                  <a:pt x="69448" y="1041721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5" name="Freeform 2964"/>
          <p:cNvSpPr/>
          <p:nvPr/>
        </p:nvSpPr>
        <p:spPr>
          <a:xfrm>
            <a:off x="17211554" y="9016678"/>
            <a:ext cx="57874" cy="1226917"/>
          </a:xfrm>
          <a:custGeom>
            <a:avLst/>
            <a:gdLst>
              <a:gd name="connsiteX0" fmla="*/ 0 w 57874"/>
              <a:gd name="connsiteY0" fmla="*/ 0 h 1226917"/>
              <a:gd name="connsiteX1" fmla="*/ 57874 w 57874"/>
              <a:gd name="connsiteY1" fmla="*/ 1226917 h 1226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7874" h="1226917">
                <a:moveTo>
                  <a:pt x="0" y="0"/>
                </a:moveTo>
                <a:lnTo>
                  <a:pt x="57874" y="1226917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6" name="Freeform 2965"/>
          <p:cNvSpPr/>
          <p:nvPr/>
        </p:nvSpPr>
        <p:spPr>
          <a:xfrm>
            <a:off x="17269428" y="9688010"/>
            <a:ext cx="1273215" cy="11575"/>
          </a:xfrm>
          <a:custGeom>
            <a:avLst/>
            <a:gdLst>
              <a:gd name="connsiteX0" fmla="*/ 0 w 1273215"/>
              <a:gd name="connsiteY0" fmla="*/ 11575 h 11575"/>
              <a:gd name="connsiteX1" fmla="*/ 1273215 w 1273215"/>
              <a:gd name="connsiteY1" fmla="*/ 0 h 11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73215" h="11575">
                <a:moveTo>
                  <a:pt x="0" y="11575"/>
                </a:moveTo>
                <a:lnTo>
                  <a:pt x="1273215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7" name="Freeform 2966"/>
          <p:cNvSpPr/>
          <p:nvPr/>
        </p:nvSpPr>
        <p:spPr>
          <a:xfrm>
            <a:off x="16227706" y="9225023"/>
            <a:ext cx="1030147" cy="11574"/>
          </a:xfrm>
          <a:custGeom>
            <a:avLst/>
            <a:gdLst>
              <a:gd name="connsiteX0" fmla="*/ 0 w 1030147"/>
              <a:gd name="connsiteY0" fmla="*/ 0 h 11574"/>
              <a:gd name="connsiteX1" fmla="*/ 1030147 w 1030147"/>
              <a:gd name="connsiteY1" fmla="*/ 11574 h 1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30147" h="11574">
                <a:moveTo>
                  <a:pt x="0" y="0"/>
                </a:moveTo>
                <a:lnTo>
                  <a:pt x="1030147" y="11574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8" name="Freeform 2967"/>
          <p:cNvSpPr/>
          <p:nvPr/>
        </p:nvSpPr>
        <p:spPr>
          <a:xfrm>
            <a:off x="15648972" y="7662441"/>
            <a:ext cx="2037144" cy="868101"/>
          </a:xfrm>
          <a:custGeom>
            <a:avLst/>
            <a:gdLst>
              <a:gd name="connsiteX0" fmla="*/ 173620 w 2037144"/>
              <a:gd name="connsiteY0" fmla="*/ 706055 h 868101"/>
              <a:gd name="connsiteX1" fmla="*/ 1678329 w 2037144"/>
              <a:gd name="connsiteY1" fmla="*/ 868101 h 868101"/>
              <a:gd name="connsiteX2" fmla="*/ 1678329 w 2037144"/>
              <a:gd name="connsiteY2" fmla="*/ 729205 h 868101"/>
              <a:gd name="connsiteX3" fmla="*/ 1805651 w 2037144"/>
              <a:gd name="connsiteY3" fmla="*/ 752354 h 868101"/>
              <a:gd name="connsiteX4" fmla="*/ 1747777 w 2037144"/>
              <a:gd name="connsiteY4" fmla="*/ 462987 h 868101"/>
              <a:gd name="connsiteX5" fmla="*/ 2037144 w 2037144"/>
              <a:gd name="connsiteY5" fmla="*/ 277792 h 868101"/>
              <a:gd name="connsiteX6" fmla="*/ 1875099 w 2037144"/>
              <a:gd name="connsiteY6" fmla="*/ 0 h 868101"/>
              <a:gd name="connsiteX7" fmla="*/ 0 w 2037144"/>
              <a:gd name="connsiteY7" fmla="*/ 462987 h 868101"/>
              <a:gd name="connsiteX8" fmla="*/ 173620 w 2037144"/>
              <a:gd name="connsiteY8" fmla="*/ 706055 h 868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37144" h="868101">
                <a:moveTo>
                  <a:pt x="173620" y="706055"/>
                </a:moveTo>
                <a:lnTo>
                  <a:pt x="1678329" y="868101"/>
                </a:lnTo>
                <a:lnTo>
                  <a:pt x="1678329" y="729205"/>
                </a:lnTo>
                <a:lnTo>
                  <a:pt x="1805651" y="752354"/>
                </a:lnTo>
                <a:lnTo>
                  <a:pt x="1747777" y="462987"/>
                </a:lnTo>
                <a:lnTo>
                  <a:pt x="2037144" y="277792"/>
                </a:lnTo>
                <a:lnTo>
                  <a:pt x="1875099" y="0"/>
                </a:lnTo>
                <a:lnTo>
                  <a:pt x="0" y="462987"/>
                </a:lnTo>
                <a:lnTo>
                  <a:pt x="173620" y="706055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9" name="Freeform 2968"/>
          <p:cNvSpPr/>
          <p:nvPr/>
        </p:nvSpPr>
        <p:spPr>
          <a:xfrm>
            <a:off x="16540223" y="7905509"/>
            <a:ext cx="173620" cy="567159"/>
          </a:xfrm>
          <a:custGeom>
            <a:avLst/>
            <a:gdLst>
              <a:gd name="connsiteX0" fmla="*/ 0 w 173620"/>
              <a:gd name="connsiteY0" fmla="*/ 0 h 567159"/>
              <a:gd name="connsiteX1" fmla="*/ 173620 w 173620"/>
              <a:gd name="connsiteY1" fmla="*/ 567159 h 567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73620" h="567159">
                <a:moveTo>
                  <a:pt x="0" y="0"/>
                </a:moveTo>
                <a:lnTo>
                  <a:pt x="173620" y="567159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0" name="Freeform 2969"/>
          <p:cNvSpPr/>
          <p:nvPr/>
        </p:nvSpPr>
        <p:spPr>
          <a:xfrm>
            <a:off x="17091660" y="7768590"/>
            <a:ext cx="232410" cy="601980"/>
          </a:xfrm>
          <a:custGeom>
            <a:avLst/>
            <a:gdLst>
              <a:gd name="connsiteX0" fmla="*/ 232410 w 232410"/>
              <a:gd name="connsiteY0" fmla="*/ 601980 h 601980"/>
              <a:gd name="connsiteX1" fmla="*/ 0 w 232410"/>
              <a:gd name="connsiteY1" fmla="*/ 0 h 601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2410" h="601980">
                <a:moveTo>
                  <a:pt x="232410" y="60198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1" name="Freeform 2970"/>
          <p:cNvSpPr/>
          <p:nvPr/>
        </p:nvSpPr>
        <p:spPr>
          <a:xfrm>
            <a:off x="15811500" y="8119110"/>
            <a:ext cx="1440180" cy="232410"/>
          </a:xfrm>
          <a:custGeom>
            <a:avLst/>
            <a:gdLst>
              <a:gd name="connsiteX0" fmla="*/ 0 w 1440180"/>
              <a:gd name="connsiteY0" fmla="*/ 232410 h 232410"/>
              <a:gd name="connsiteX1" fmla="*/ 0 w 1440180"/>
              <a:gd name="connsiteY1" fmla="*/ 232410 h 232410"/>
              <a:gd name="connsiteX2" fmla="*/ 788670 w 1440180"/>
              <a:gd name="connsiteY2" fmla="*/ 0 h 232410"/>
              <a:gd name="connsiteX3" fmla="*/ 1440180 w 1440180"/>
              <a:gd name="connsiteY3" fmla="*/ 80010 h 232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40180" h="232410">
                <a:moveTo>
                  <a:pt x="0" y="232410"/>
                </a:moveTo>
                <a:lnTo>
                  <a:pt x="0" y="232410"/>
                </a:lnTo>
                <a:lnTo>
                  <a:pt x="788670" y="0"/>
                </a:lnTo>
                <a:lnTo>
                  <a:pt x="1440180" y="800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2" name="Freeform 2971"/>
          <p:cNvSpPr/>
          <p:nvPr/>
        </p:nvSpPr>
        <p:spPr>
          <a:xfrm>
            <a:off x="15422880" y="9048750"/>
            <a:ext cx="781050" cy="15240"/>
          </a:xfrm>
          <a:custGeom>
            <a:avLst/>
            <a:gdLst>
              <a:gd name="connsiteX0" fmla="*/ 0 w 781050"/>
              <a:gd name="connsiteY0" fmla="*/ 15240 h 15240"/>
              <a:gd name="connsiteX1" fmla="*/ 781050 w 78105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1050" h="15240">
                <a:moveTo>
                  <a:pt x="0" y="15240"/>
                </a:moveTo>
                <a:lnTo>
                  <a:pt x="78105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3" name="Freeform 2972"/>
          <p:cNvSpPr/>
          <p:nvPr/>
        </p:nvSpPr>
        <p:spPr>
          <a:xfrm>
            <a:off x="16661130" y="8743950"/>
            <a:ext cx="30480" cy="986790"/>
          </a:xfrm>
          <a:custGeom>
            <a:avLst/>
            <a:gdLst>
              <a:gd name="connsiteX0" fmla="*/ 0 w 30480"/>
              <a:gd name="connsiteY0" fmla="*/ 0 h 986790"/>
              <a:gd name="connsiteX1" fmla="*/ 30480 w 30480"/>
              <a:gd name="connsiteY1" fmla="*/ 986790 h 986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986790">
                <a:moveTo>
                  <a:pt x="0" y="0"/>
                </a:moveTo>
                <a:lnTo>
                  <a:pt x="30480" y="98679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4" name="Freeform 2973"/>
          <p:cNvSpPr/>
          <p:nvPr/>
        </p:nvSpPr>
        <p:spPr>
          <a:xfrm>
            <a:off x="17884140" y="9704070"/>
            <a:ext cx="53340" cy="689610"/>
          </a:xfrm>
          <a:custGeom>
            <a:avLst/>
            <a:gdLst>
              <a:gd name="connsiteX0" fmla="*/ 0 w 53340"/>
              <a:gd name="connsiteY0" fmla="*/ 0 h 689610"/>
              <a:gd name="connsiteX1" fmla="*/ 53340 w 53340"/>
              <a:gd name="connsiteY1" fmla="*/ 689610 h 689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689610">
                <a:moveTo>
                  <a:pt x="0" y="0"/>
                </a:moveTo>
                <a:lnTo>
                  <a:pt x="53340" y="6896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5" name="Freeform 2974"/>
          <p:cNvSpPr/>
          <p:nvPr/>
        </p:nvSpPr>
        <p:spPr>
          <a:xfrm>
            <a:off x="18139410" y="9014460"/>
            <a:ext cx="15240" cy="647700"/>
          </a:xfrm>
          <a:custGeom>
            <a:avLst/>
            <a:gdLst>
              <a:gd name="connsiteX0" fmla="*/ 15240 w 15240"/>
              <a:gd name="connsiteY0" fmla="*/ 647700 h 647700"/>
              <a:gd name="connsiteX1" fmla="*/ 0 w 15240"/>
              <a:gd name="connsiteY1" fmla="*/ 0 h 64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647700">
                <a:moveTo>
                  <a:pt x="15240" y="64770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6" name="Freeform 2975"/>
          <p:cNvSpPr/>
          <p:nvPr/>
        </p:nvSpPr>
        <p:spPr>
          <a:xfrm>
            <a:off x="20067270" y="8999220"/>
            <a:ext cx="167640" cy="689610"/>
          </a:xfrm>
          <a:custGeom>
            <a:avLst/>
            <a:gdLst>
              <a:gd name="connsiteX0" fmla="*/ 167640 w 167640"/>
              <a:gd name="connsiteY0" fmla="*/ 0 h 689610"/>
              <a:gd name="connsiteX1" fmla="*/ 0 w 167640"/>
              <a:gd name="connsiteY1" fmla="*/ 689610 h 689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7640" h="689610">
                <a:moveTo>
                  <a:pt x="167640" y="0"/>
                </a:moveTo>
                <a:lnTo>
                  <a:pt x="0" y="68961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7" name="Freeform 2976"/>
          <p:cNvSpPr/>
          <p:nvPr/>
        </p:nvSpPr>
        <p:spPr>
          <a:xfrm>
            <a:off x="19674840" y="10206990"/>
            <a:ext cx="666750" cy="68580"/>
          </a:xfrm>
          <a:custGeom>
            <a:avLst/>
            <a:gdLst>
              <a:gd name="connsiteX0" fmla="*/ 0 w 666750"/>
              <a:gd name="connsiteY0" fmla="*/ 68580 h 68580"/>
              <a:gd name="connsiteX1" fmla="*/ 666750 w 666750"/>
              <a:gd name="connsiteY1" fmla="*/ 0 h 68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0" h="68580">
                <a:moveTo>
                  <a:pt x="0" y="68580"/>
                </a:moveTo>
                <a:lnTo>
                  <a:pt x="66675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8" name="Freeform 2977"/>
          <p:cNvSpPr/>
          <p:nvPr/>
        </p:nvSpPr>
        <p:spPr>
          <a:xfrm>
            <a:off x="20836890" y="8869680"/>
            <a:ext cx="1866900" cy="472440"/>
          </a:xfrm>
          <a:custGeom>
            <a:avLst/>
            <a:gdLst>
              <a:gd name="connsiteX0" fmla="*/ 0 w 1866900"/>
              <a:gd name="connsiteY0" fmla="*/ 72390 h 472440"/>
              <a:gd name="connsiteX1" fmla="*/ 377190 w 1866900"/>
              <a:gd name="connsiteY1" fmla="*/ 0 h 472440"/>
              <a:gd name="connsiteX2" fmla="*/ 1432560 w 1866900"/>
              <a:gd name="connsiteY2" fmla="*/ 45720 h 472440"/>
              <a:gd name="connsiteX3" fmla="*/ 1866900 w 1866900"/>
              <a:gd name="connsiteY3" fmla="*/ 285750 h 472440"/>
              <a:gd name="connsiteX4" fmla="*/ 1760220 w 1866900"/>
              <a:gd name="connsiteY4" fmla="*/ 472440 h 472440"/>
              <a:gd name="connsiteX5" fmla="*/ 918210 w 1866900"/>
              <a:gd name="connsiteY5" fmla="*/ 403860 h 472440"/>
              <a:gd name="connsiteX6" fmla="*/ 388620 w 1866900"/>
              <a:gd name="connsiteY6" fmla="*/ 156210 h 472440"/>
              <a:gd name="connsiteX7" fmla="*/ 110490 w 1866900"/>
              <a:gd name="connsiteY7" fmla="*/ 144780 h 472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66900" h="472440">
                <a:moveTo>
                  <a:pt x="0" y="72390"/>
                </a:moveTo>
                <a:lnTo>
                  <a:pt x="377190" y="0"/>
                </a:lnTo>
                <a:lnTo>
                  <a:pt x="1432560" y="45720"/>
                </a:lnTo>
                <a:lnTo>
                  <a:pt x="1866900" y="285750"/>
                </a:lnTo>
                <a:lnTo>
                  <a:pt x="1760220" y="472440"/>
                </a:lnTo>
                <a:lnTo>
                  <a:pt x="918210" y="403860"/>
                </a:lnTo>
                <a:lnTo>
                  <a:pt x="388620" y="156210"/>
                </a:lnTo>
                <a:lnTo>
                  <a:pt x="110490" y="1447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9" name="Freeform 2978"/>
          <p:cNvSpPr/>
          <p:nvPr/>
        </p:nvSpPr>
        <p:spPr>
          <a:xfrm>
            <a:off x="21743670" y="8888730"/>
            <a:ext cx="83820" cy="388620"/>
          </a:xfrm>
          <a:custGeom>
            <a:avLst/>
            <a:gdLst>
              <a:gd name="connsiteX0" fmla="*/ 0 w 83820"/>
              <a:gd name="connsiteY0" fmla="*/ 388620 h 388620"/>
              <a:gd name="connsiteX1" fmla="*/ 83820 w 83820"/>
              <a:gd name="connsiteY1" fmla="*/ 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3820" h="388620">
                <a:moveTo>
                  <a:pt x="0" y="388620"/>
                </a:moveTo>
                <a:lnTo>
                  <a:pt x="838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0" name="Freeform 2979"/>
          <p:cNvSpPr/>
          <p:nvPr/>
        </p:nvSpPr>
        <p:spPr>
          <a:xfrm>
            <a:off x="17990820" y="7501890"/>
            <a:ext cx="2933700" cy="1295400"/>
          </a:xfrm>
          <a:custGeom>
            <a:avLst/>
            <a:gdLst>
              <a:gd name="connsiteX0" fmla="*/ 38100 w 2933700"/>
              <a:gd name="connsiteY0" fmla="*/ 1173480 h 1295400"/>
              <a:gd name="connsiteX1" fmla="*/ 0 w 2933700"/>
              <a:gd name="connsiteY1" fmla="*/ 621030 h 1295400"/>
              <a:gd name="connsiteX2" fmla="*/ 704850 w 2933700"/>
              <a:gd name="connsiteY2" fmla="*/ 0 h 1295400"/>
              <a:gd name="connsiteX3" fmla="*/ 1958340 w 2933700"/>
              <a:gd name="connsiteY3" fmla="*/ 300990 h 1295400"/>
              <a:gd name="connsiteX4" fmla="*/ 2865120 w 2933700"/>
              <a:gd name="connsiteY4" fmla="*/ 982980 h 1295400"/>
              <a:gd name="connsiteX5" fmla="*/ 2933700 w 2933700"/>
              <a:gd name="connsiteY5" fmla="*/ 1211580 h 1295400"/>
              <a:gd name="connsiteX6" fmla="*/ 2381250 w 2933700"/>
              <a:gd name="connsiteY6" fmla="*/ 1268730 h 1295400"/>
              <a:gd name="connsiteX7" fmla="*/ 1558290 w 2933700"/>
              <a:gd name="connsiteY7" fmla="*/ 1123950 h 1295400"/>
              <a:gd name="connsiteX8" fmla="*/ 1181100 w 2933700"/>
              <a:gd name="connsiteY8" fmla="*/ 918210 h 1295400"/>
              <a:gd name="connsiteX9" fmla="*/ 655320 w 2933700"/>
              <a:gd name="connsiteY9" fmla="*/ 1074420 h 1295400"/>
              <a:gd name="connsiteX10" fmla="*/ 651510 w 2933700"/>
              <a:gd name="connsiteY10" fmla="*/ 1295400 h 1295400"/>
              <a:gd name="connsiteX11" fmla="*/ 38100 w 2933700"/>
              <a:gd name="connsiteY11" fmla="*/ 1173480 h 1295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933700" h="1295400">
                <a:moveTo>
                  <a:pt x="38100" y="1173480"/>
                </a:moveTo>
                <a:lnTo>
                  <a:pt x="0" y="621030"/>
                </a:lnTo>
                <a:lnTo>
                  <a:pt x="704850" y="0"/>
                </a:lnTo>
                <a:lnTo>
                  <a:pt x="1958340" y="300990"/>
                </a:lnTo>
                <a:lnTo>
                  <a:pt x="2865120" y="982980"/>
                </a:lnTo>
                <a:lnTo>
                  <a:pt x="2933700" y="1211580"/>
                </a:lnTo>
                <a:lnTo>
                  <a:pt x="2381250" y="1268730"/>
                </a:lnTo>
                <a:lnTo>
                  <a:pt x="1558290" y="1123950"/>
                </a:lnTo>
                <a:lnTo>
                  <a:pt x="1181100" y="918210"/>
                </a:lnTo>
                <a:lnTo>
                  <a:pt x="655320" y="1074420"/>
                </a:lnTo>
                <a:lnTo>
                  <a:pt x="651510" y="1295400"/>
                </a:lnTo>
                <a:lnTo>
                  <a:pt x="38100" y="117348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1" name="Freeform 2980"/>
          <p:cNvSpPr/>
          <p:nvPr/>
        </p:nvSpPr>
        <p:spPr>
          <a:xfrm>
            <a:off x="18284190" y="7882890"/>
            <a:ext cx="361950" cy="693420"/>
          </a:xfrm>
          <a:custGeom>
            <a:avLst/>
            <a:gdLst>
              <a:gd name="connsiteX0" fmla="*/ 361950 w 361950"/>
              <a:gd name="connsiteY0" fmla="*/ 693420 h 693420"/>
              <a:gd name="connsiteX1" fmla="*/ 0 w 361950"/>
              <a:gd name="connsiteY1" fmla="*/ 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1950" h="693420">
                <a:moveTo>
                  <a:pt x="361950" y="69342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2" name="Freeform 2981"/>
          <p:cNvSpPr/>
          <p:nvPr/>
        </p:nvSpPr>
        <p:spPr>
          <a:xfrm>
            <a:off x="18006060" y="8119110"/>
            <a:ext cx="2366010" cy="209550"/>
          </a:xfrm>
          <a:custGeom>
            <a:avLst/>
            <a:gdLst>
              <a:gd name="connsiteX0" fmla="*/ 0 w 2366010"/>
              <a:gd name="connsiteY0" fmla="*/ 209550 h 209550"/>
              <a:gd name="connsiteX1" fmla="*/ 2366010 w 2366010"/>
              <a:gd name="connsiteY1" fmla="*/ 0 h 209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66010" h="209550">
                <a:moveTo>
                  <a:pt x="0" y="209550"/>
                </a:moveTo>
                <a:lnTo>
                  <a:pt x="2366010" y="0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3" name="Freeform 2982"/>
          <p:cNvSpPr/>
          <p:nvPr/>
        </p:nvSpPr>
        <p:spPr>
          <a:xfrm>
            <a:off x="20341590" y="8107680"/>
            <a:ext cx="19050" cy="651510"/>
          </a:xfrm>
          <a:custGeom>
            <a:avLst/>
            <a:gdLst>
              <a:gd name="connsiteX0" fmla="*/ 0 w 19050"/>
              <a:gd name="connsiteY0" fmla="*/ 651510 h 651510"/>
              <a:gd name="connsiteX1" fmla="*/ 19050 w 19050"/>
              <a:gd name="connsiteY1" fmla="*/ 0 h 651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" h="651510">
                <a:moveTo>
                  <a:pt x="0" y="651510"/>
                </a:moveTo>
                <a:lnTo>
                  <a:pt x="1905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4" name="Freeform 2983"/>
          <p:cNvSpPr/>
          <p:nvPr/>
        </p:nvSpPr>
        <p:spPr>
          <a:xfrm>
            <a:off x="19819620" y="8180070"/>
            <a:ext cx="0" cy="480060"/>
          </a:xfrm>
          <a:custGeom>
            <a:avLst/>
            <a:gdLst>
              <a:gd name="connsiteX0" fmla="*/ 0 w 0"/>
              <a:gd name="connsiteY0" fmla="*/ 480060 h 480060"/>
              <a:gd name="connsiteX1" fmla="*/ 0 w 0"/>
              <a:gd name="connsiteY1" fmla="*/ 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480060">
                <a:moveTo>
                  <a:pt x="0" y="4800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5" name="Freeform 2984"/>
          <p:cNvSpPr/>
          <p:nvPr/>
        </p:nvSpPr>
        <p:spPr>
          <a:xfrm>
            <a:off x="19152870" y="7604760"/>
            <a:ext cx="3810" cy="796290"/>
          </a:xfrm>
          <a:custGeom>
            <a:avLst/>
            <a:gdLst>
              <a:gd name="connsiteX0" fmla="*/ 0 w 3810"/>
              <a:gd name="connsiteY0" fmla="*/ 796290 h 796290"/>
              <a:gd name="connsiteX1" fmla="*/ 0 w 3810"/>
              <a:gd name="connsiteY1" fmla="*/ 796290 h 796290"/>
              <a:gd name="connsiteX2" fmla="*/ 3810 w 3810"/>
              <a:gd name="connsiteY2" fmla="*/ 0 h 796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810" h="796290">
                <a:moveTo>
                  <a:pt x="0" y="796290"/>
                </a:moveTo>
                <a:lnTo>
                  <a:pt x="0" y="796290"/>
                </a:lnTo>
                <a:lnTo>
                  <a:pt x="381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6" name="Freeform 2985"/>
          <p:cNvSpPr/>
          <p:nvPr/>
        </p:nvSpPr>
        <p:spPr>
          <a:xfrm>
            <a:off x="18295620" y="7810500"/>
            <a:ext cx="1664970" cy="144780"/>
          </a:xfrm>
          <a:custGeom>
            <a:avLst/>
            <a:gdLst>
              <a:gd name="connsiteX0" fmla="*/ 0 w 1664970"/>
              <a:gd name="connsiteY0" fmla="*/ 76200 h 144780"/>
              <a:gd name="connsiteX1" fmla="*/ 868680 w 1664970"/>
              <a:gd name="connsiteY1" fmla="*/ 144780 h 144780"/>
              <a:gd name="connsiteX2" fmla="*/ 1664970 w 1664970"/>
              <a:gd name="connsiteY2" fmla="*/ 0 h 144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4970" h="144780">
                <a:moveTo>
                  <a:pt x="0" y="76200"/>
                </a:moveTo>
                <a:lnTo>
                  <a:pt x="868680" y="144780"/>
                </a:lnTo>
                <a:lnTo>
                  <a:pt x="166497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7" name="Freeform 2986"/>
          <p:cNvSpPr/>
          <p:nvPr/>
        </p:nvSpPr>
        <p:spPr>
          <a:xfrm>
            <a:off x="6088380" y="12603480"/>
            <a:ext cx="739140" cy="975360"/>
          </a:xfrm>
          <a:custGeom>
            <a:avLst/>
            <a:gdLst>
              <a:gd name="connsiteX0" fmla="*/ 0 w 739140"/>
              <a:gd name="connsiteY0" fmla="*/ 975360 h 975360"/>
              <a:gd name="connsiteX1" fmla="*/ 0 w 739140"/>
              <a:gd name="connsiteY1" fmla="*/ 975360 h 975360"/>
              <a:gd name="connsiteX2" fmla="*/ 342900 w 739140"/>
              <a:gd name="connsiteY2" fmla="*/ 83820 h 975360"/>
              <a:gd name="connsiteX3" fmla="*/ 548640 w 739140"/>
              <a:gd name="connsiteY3" fmla="*/ 144780 h 975360"/>
              <a:gd name="connsiteX4" fmla="*/ 739140 w 739140"/>
              <a:gd name="connsiteY4" fmla="*/ 0 h 975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39140" h="975360">
                <a:moveTo>
                  <a:pt x="0" y="975360"/>
                </a:moveTo>
                <a:lnTo>
                  <a:pt x="0" y="975360"/>
                </a:lnTo>
                <a:lnTo>
                  <a:pt x="342900" y="83820"/>
                </a:lnTo>
                <a:lnTo>
                  <a:pt x="548640" y="144780"/>
                </a:lnTo>
                <a:lnTo>
                  <a:pt x="7391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8" name="Freeform 2987"/>
          <p:cNvSpPr/>
          <p:nvPr/>
        </p:nvSpPr>
        <p:spPr>
          <a:xfrm>
            <a:off x="6126480" y="12717780"/>
            <a:ext cx="1310640" cy="1516380"/>
          </a:xfrm>
          <a:custGeom>
            <a:avLst/>
            <a:gdLst>
              <a:gd name="connsiteX0" fmla="*/ 510540 w 1310640"/>
              <a:gd name="connsiteY0" fmla="*/ 0 h 1516380"/>
              <a:gd name="connsiteX1" fmla="*/ 1150620 w 1310640"/>
              <a:gd name="connsiteY1" fmla="*/ 807720 h 1516380"/>
              <a:gd name="connsiteX2" fmla="*/ 906780 w 1310640"/>
              <a:gd name="connsiteY2" fmla="*/ 990600 h 1516380"/>
              <a:gd name="connsiteX3" fmla="*/ 1310640 w 1310640"/>
              <a:gd name="connsiteY3" fmla="*/ 1341120 h 1516380"/>
              <a:gd name="connsiteX4" fmla="*/ 1226820 w 1310640"/>
              <a:gd name="connsiteY4" fmla="*/ 1516380 h 1516380"/>
              <a:gd name="connsiteX5" fmla="*/ 0 w 1310640"/>
              <a:gd name="connsiteY5" fmla="*/ 861060 h 1516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10640" h="1516380">
                <a:moveTo>
                  <a:pt x="510540" y="0"/>
                </a:moveTo>
                <a:lnTo>
                  <a:pt x="1150620" y="807720"/>
                </a:lnTo>
                <a:lnTo>
                  <a:pt x="906780" y="990600"/>
                </a:lnTo>
                <a:lnTo>
                  <a:pt x="1310640" y="1341120"/>
                </a:lnTo>
                <a:lnTo>
                  <a:pt x="1226820" y="1516380"/>
                </a:lnTo>
                <a:lnTo>
                  <a:pt x="0" y="861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9" name="Freeform 2988"/>
          <p:cNvSpPr/>
          <p:nvPr/>
        </p:nvSpPr>
        <p:spPr>
          <a:xfrm>
            <a:off x="6766560" y="12763500"/>
            <a:ext cx="160020" cy="99060"/>
          </a:xfrm>
          <a:custGeom>
            <a:avLst/>
            <a:gdLst>
              <a:gd name="connsiteX0" fmla="*/ 0 w 160020"/>
              <a:gd name="connsiteY0" fmla="*/ 99060 h 99060"/>
              <a:gd name="connsiteX1" fmla="*/ 160020 w 160020"/>
              <a:gd name="connsiteY1" fmla="*/ 0 h 99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99060">
                <a:moveTo>
                  <a:pt x="0" y="99060"/>
                </a:moveTo>
                <a:lnTo>
                  <a:pt x="1600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0" name="Freeform 2989"/>
          <p:cNvSpPr/>
          <p:nvPr/>
        </p:nvSpPr>
        <p:spPr>
          <a:xfrm>
            <a:off x="6256020" y="13129260"/>
            <a:ext cx="701040" cy="7620"/>
          </a:xfrm>
          <a:custGeom>
            <a:avLst/>
            <a:gdLst>
              <a:gd name="connsiteX0" fmla="*/ 0 w 701040"/>
              <a:gd name="connsiteY0" fmla="*/ 7620 h 7620"/>
              <a:gd name="connsiteX1" fmla="*/ 0 w 701040"/>
              <a:gd name="connsiteY1" fmla="*/ 7620 h 7620"/>
              <a:gd name="connsiteX2" fmla="*/ 68580 w 701040"/>
              <a:gd name="connsiteY2" fmla="*/ 7620 h 7620"/>
              <a:gd name="connsiteX3" fmla="*/ 701040 w 701040"/>
              <a:gd name="connsiteY3" fmla="*/ 0 h 7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1040" h="7620">
                <a:moveTo>
                  <a:pt x="0" y="7620"/>
                </a:moveTo>
                <a:lnTo>
                  <a:pt x="0" y="7620"/>
                </a:lnTo>
                <a:lnTo>
                  <a:pt x="68580" y="7620"/>
                </a:lnTo>
                <a:lnTo>
                  <a:pt x="7010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1" name="Freeform 2990"/>
          <p:cNvSpPr/>
          <p:nvPr/>
        </p:nvSpPr>
        <p:spPr>
          <a:xfrm>
            <a:off x="6667500" y="13136880"/>
            <a:ext cx="15240" cy="723900"/>
          </a:xfrm>
          <a:custGeom>
            <a:avLst/>
            <a:gdLst>
              <a:gd name="connsiteX0" fmla="*/ 0 w 15240"/>
              <a:gd name="connsiteY0" fmla="*/ 0 h 723900"/>
              <a:gd name="connsiteX1" fmla="*/ 15240 w 15240"/>
              <a:gd name="connsiteY1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723900">
                <a:moveTo>
                  <a:pt x="0" y="0"/>
                </a:moveTo>
                <a:lnTo>
                  <a:pt x="15240" y="7239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2" name="Freeform 2991"/>
          <p:cNvSpPr/>
          <p:nvPr/>
        </p:nvSpPr>
        <p:spPr>
          <a:xfrm>
            <a:off x="5669280" y="14584680"/>
            <a:ext cx="2087880" cy="1272540"/>
          </a:xfrm>
          <a:custGeom>
            <a:avLst/>
            <a:gdLst>
              <a:gd name="connsiteX0" fmla="*/ 411480 w 2087880"/>
              <a:gd name="connsiteY0" fmla="*/ 0 h 1272540"/>
              <a:gd name="connsiteX1" fmla="*/ 0 w 2087880"/>
              <a:gd name="connsiteY1" fmla="*/ 1272540 h 1272540"/>
              <a:gd name="connsiteX2" fmla="*/ 746760 w 2087880"/>
              <a:gd name="connsiteY2" fmla="*/ 1112520 h 1272540"/>
              <a:gd name="connsiteX3" fmla="*/ 1424940 w 2087880"/>
              <a:gd name="connsiteY3" fmla="*/ 899160 h 1272540"/>
              <a:gd name="connsiteX4" fmla="*/ 2087880 w 2087880"/>
              <a:gd name="connsiteY4" fmla="*/ 762000 h 1272540"/>
              <a:gd name="connsiteX5" fmla="*/ 2057400 w 2087880"/>
              <a:gd name="connsiteY5" fmla="*/ 342900 h 1272540"/>
              <a:gd name="connsiteX6" fmla="*/ 1958340 w 2087880"/>
              <a:gd name="connsiteY6" fmla="*/ 144780 h 1272540"/>
              <a:gd name="connsiteX7" fmla="*/ 411480 w 2087880"/>
              <a:gd name="connsiteY7" fmla="*/ 0 h 127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7880" h="1272540">
                <a:moveTo>
                  <a:pt x="411480" y="0"/>
                </a:moveTo>
                <a:lnTo>
                  <a:pt x="0" y="1272540"/>
                </a:lnTo>
                <a:lnTo>
                  <a:pt x="746760" y="1112520"/>
                </a:lnTo>
                <a:lnTo>
                  <a:pt x="1424940" y="899160"/>
                </a:lnTo>
                <a:lnTo>
                  <a:pt x="2087880" y="762000"/>
                </a:lnTo>
                <a:lnTo>
                  <a:pt x="2057400" y="342900"/>
                </a:lnTo>
                <a:lnTo>
                  <a:pt x="1958340" y="144780"/>
                </a:lnTo>
                <a:lnTo>
                  <a:pt x="411480" y="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3" name="Freeform 2992"/>
          <p:cNvSpPr/>
          <p:nvPr/>
        </p:nvSpPr>
        <p:spPr>
          <a:xfrm>
            <a:off x="5897880" y="15064740"/>
            <a:ext cx="1844040" cy="83820"/>
          </a:xfrm>
          <a:custGeom>
            <a:avLst/>
            <a:gdLst>
              <a:gd name="connsiteX0" fmla="*/ 0 w 1844040"/>
              <a:gd name="connsiteY0" fmla="*/ 83820 h 83820"/>
              <a:gd name="connsiteX1" fmla="*/ 1844040 w 1844040"/>
              <a:gd name="connsiteY1" fmla="*/ 0 h 83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44040" h="83820">
                <a:moveTo>
                  <a:pt x="0" y="83820"/>
                </a:moveTo>
                <a:lnTo>
                  <a:pt x="18440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4" name="Freeform 2993"/>
          <p:cNvSpPr/>
          <p:nvPr/>
        </p:nvSpPr>
        <p:spPr>
          <a:xfrm>
            <a:off x="6438900" y="14615160"/>
            <a:ext cx="60960" cy="1074420"/>
          </a:xfrm>
          <a:custGeom>
            <a:avLst/>
            <a:gdLst>
              <a:gd name="connsiteX0" fmla="*/ 60960 w 60960"/>
              <a:gd name="connsiteY0" fmla="*/ 0 h 1074420"/>
              <a:gd name="connsiteX1" fmla="*/ 0 w 60960"/>
              <a:gd name="connsiteY1" fmla="*/ 1074420 h 1074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074420">
                <a:moveTo>
                  <a:pt x="60960" y="0"/>
                </a:moveTo>
                <a:lnTo>
                  <a:pt x="0" y="10744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5" name="Freeform 2994"/>
          <p:cNvSpPr/>
          <p:nvPr/>
        </p:nvSpPr>
        <p:spPr>
          <a:xfrm>
            <a:off x="7124700" y="15110460"/>
            <a:ext cx="45720" cy="381000"/>
          </a:xfrm>
          <a:custGeom>
            <a:avLst/>
            <a:gdLst>
              <a:gd name="connsiteX0" fmla="*/ 0 w 45720"/>
              <a:gd name="connsiteY0" fmla="*/ 0 h 381000"/>
              <a:gd name="connsiteX1" fmla="*/ 45720 w 45720"/>
              <a:gd name="connsiteY1" fmla="*/ 381000 h 381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381000">
                <a:moveTo>
                  <a:pt x="0" y="0"/>
                </a:moveTo>
                <a:lnTo>
                  <a:pt x="45720" y="3810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6" name="Freeform 2995"/>
          <p:cNvSpPr/>
          <p:nvPr/>
        </p:nvSpPr>
        <p:spPr>
          <a:xfrm>
            <a:off x="1653540" y="13296900"/>
            <a:ext cx="2430780" cy="1165860"/>
          </a:xfrm>
          <a:custGeom>
            <a:avLst/>
            <a:gdLst>
              <a:gd name="connsiteX0" fmla="*/ 15240 w 2430780"/>
              <a:gd name="connsiteY0" fmla="*/ 0 h 1165860"/>
              <a:gd name="connsiteX1" fmla="*/ 0 w 2430780"/>
              <a:gd name="connsiteY1" fmla="*/ 1165860 h 1165860"/>
              <a:gd name="connsiteX2" fmla="*/ 2430780 w 2430780"/>
              <a:gd name="connsiteY2" fmla="*/ 1143000 h 1165860"/>
              <a:gd name="connsiteX3" fmla="*/ 2324100 w 2430780"/>
              <a:gd name="connsiteY3" fmla="*/ 944880 h 1165860"/>
              <a:gd name="connsiteX4" fmla="*/ 1508760 w 2430780"/>
              <a:gd name="connsiteY4" fmla="*/ 693420 h 1165860"/>
              <a:gd name="connsiteX5" fmla="*/ 15240 w 2430780"/>
              <a:gd name="connsiteY5" fmla="*/ 0 h 1165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30780" h="1165860">
                <a:moveTo>
                  <a:pt x="15240" y="0"/>
                </a:moveTo>
                <a:lnTo>
                  <a:pt x="0" y="1165860"/>
                </a:lnTo>
                <a:lnTo>
                  <a:pt x="2430780" y="1143000"/>
                </a:lnTo>
                <a:lnTo>
                  <a:pt x="2324100" y="944880"/>
                </a:lnTo>
                <a:lnTo>
                  <a:pt x="1508760" y="693420"/>
                </a:lnTo>
                <a:lnTo>
                  <a:pt x="15240" y="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7" name="Freeform 2996"/>
          <p:cNvSpPr/>
          <p:nvPr/>
        </p:nvSpPr>
        <p:spPr>
          <a:xfrm>
            <a:off x="1623060" y="14638020"/>
            <a:ext cx="4099560" cy="1714500"/>
          </a:xfrm>
          <a:custGeom>
            <a:avLst/>
            <a:gdLst>
              <a:gd name="connsiteX0" fmla="*/ 60960 w 4099560"/>
              <a:gd name="connsiteY0" fmla="*/ 121920 h 1714500"/>
              <a:gd name="connsiteX1" fmla="*/ 0 w 4099560"/>
              <a:gd name="connsiteY1" fmla="*/ 1592580 h 1714500"/>
              <a:gd name="connsiteX2" fmla="*/ 2667000 w 4099560"/>
              <a:gd name="connsiteY2" fmla="*/ 1714500 h 1714500"/>
              <a:gd name="connsiteX3" fmla="*/ 2606040 w 4099560"/>
              <a:gd name="connsiteY3" fmla="*/ 1143000 h 1714500"/>
              <a:gd name="connsiteX4" fmla="*/ 3131820 w 4099560"/>
              <a:gd name="connsiteY4" fmla="*/ 1143000 h 1714500"/>
              <a:gd name="connsiteX5" fmla="*/ 3314700 w 4099560"/>
              <a:gd name="connsiteY5" fmla="*/ 1409700 h 1714500"/>
              <a:gd name="connsiteX6" fmla="*/ 3543300 w 4099560"/>
              <a:gd name="connsiteY6" fmla="*/ 1386840 h 1714500"/>
              <a:gd name="connsiteX7" fmla="*/ 4099560 w 4099560"/>
              <a:gd name="connsiteY7" fmla="*/ 0 h 1714500"/>
              <a:gd name="connsiteX8" fmla="*/ 60960 w 4099560"/>
              <a:gd name="connsiteY8" fmla="*/ 121920 h 1714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099560" h="1714500">
                <a:moveTo>
                  <a:pt x="60960" y="121920"/>
                </a:moveTo>
                <a:lnTo>
                  <a:pt x="0" y="1592580"/>
                </a:lnTo>
                <a:lnTo>
                  <a:pt x="2667000" y="1714500"/>
                </a:lnTo>
                <a:lnTo>
                  <a:pt x="2606040" y="1143000"/>
                </a:lnTo>
                <a:lnTo>
                  <a:pt x="3131820" y="1143000"/>
                </a:lnTo>
                <a:lnTo>
                  <a:pt x="3314700" y="1409700"/>
                </a:lnTo>
                <a:lnTo>
                  <a:pt x="3543300" y="1386840"/>
                </a:lnTo>
                <a:lnTo>
                  <a:pt x="4099560" y="0"/>
                </a:lnTo>
                <a:lnTo>
                  <a:pt x="60960" y="12192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8" name="Freeform 2997"/>
          <p:cNvSpPr/>
          <p:nvPr/>
        </p:nvSpPr>
        <p:spPr>
          <a:xfrm>
            <a:off x="2247900" y="14752320"/>
            <a:ext cx="38100" cy="1485900"/>
          </a:xfrm>
          <a:custGeom>
            <a:avLst/>
            <a:gdLst>
              <a:gd name="connsiteX0" fmla="*/ 0 w 38100"/>
              <a:gd name="connsiteY0" fmla="*/ 1485900 h 1485900"/>
              <a:gd name="connsiteX1" fmla="*/ 38100 w 38100"/>
              <a:gd name="connsiteY1" fmla="*/ 0 h 1485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1485900">
                <a:moveTo>
                  <a:pt x="0" y="1485900"/>
                </a:moveTo>
                <a:lnTo>
                  <a:pt x="3810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9" name="Freeform 2998"/>
          <p:cNvSpPr/>
          <p:nvPr/>
        </p:nvSpPr>
        <p:spPr>
          <a:xfrm>
            <a:off x="2217420" y="15422880"/>
            <a:ext cx="3169920" cy="38100"/>
          </a:xfrm>
          <a:custGeom>
            <a:avLst/>
            <a:gdLst>
              <a:gd name="connsiteX0" fmla="*/ 0 w 3169920"/>
              <a:gd name="connsiteY0" fmla="*/ 38100 h 38100"/>
              <a:gd name="connsiteX1" fmla="*/ 3169920 w 3169920"/>
              <a:gd name="connsiteY1" fmla="*/ 0 h 3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69920" h="38100">
                <a:moveTo>
                  <a:pt x="0" y="38100"/>
                </a:moveTo>
                <a:lnTo>
                  <a:pt x="31699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0" name="Freeform 2999"/>
          <p:cNvSpPr/>
          <p:nvPr/>
        </p:nvSpPr>
        <p:spPr>
          <a:xfrm>
            <a:off x="2727960" y="15468600"/>
            <a:ext cx="15240" cy="815340"/>
          </a:xfrm>
          <a:custGeom>
            <a:avLst/>
            <a:gdLst>
              <a:gd name="connsiteX0" fmla="*/ 15240 w 15240"/>
              <a:gd name="connsiteY0" fmla="*/ 0 h 815340"/>
              <a:gd name="connsiteX1" fmla="*/ 0 w 15240"/>
              <a:gd name="connsiteY1" fmla="*/ 81534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815340">
                <a:moveTo>
                  <a:pt x="15240" y="0"/>
                </a:moveTo>
                <a:lnTo>
                  <a:pt x="0" y="8153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1" name="Freeform 3000"/>
          <p:cNvSpPr/>
          <p:nvPr/>
        </p:nvSpPr>
        <p:spPr>
          <a:xfrm>
            <a:off x="3573780" y="15460980"/>
            <a:ext cx="30480" cy="906780"/>
          </a:xfrm>
          <a:custGeom>
            <a:avLst/>
            <a:gdLst>
              <a:gd name="connsiteX0" fmla="*/ 0 w 30480"/>
              <a:gd name="connsiteY0" fmla="*/ 0 h 906780"/>
              <a:gd name="connsiteX1" fmla="*/ 30480 w 30480"/>
              <a:gd name="connsiteY1" fmla="*/ 906780 h 9067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906780">
                <a:moveTo>
                  <a:pt x="0" y="0"/>
                </a:moveTo>
                <a:lnTo>
                  <a:pt x="30480" y="9067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2" name="Freeform 3001"/>
          <p:cNvSpPr/>
          <p:nvPr/>
        </p:nvSpPr>
        <p:spPr>
          <a:xfrm>
            <a:off x="4747260" y="15400020"/>
            <a:ext cx="15240" cy="365760"/>
          </a:xfrm>
          <a:custGeom>
            <a:avLst/>
            <a:gdLst>
              <a:gd name="connsiteX0" fmla="*/ 15240 w 15240"/>
              <a:gd name="connsiteY0" fmla="*/ 365760 h 365760"/>
              <a:gd name="connsiteX1" fmla="*/ 0 w 15240"/>
              <a:gd name="connsiteY1" fmla="*/ 0 h 36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365760">
                <a:moveTo>
                  <a:pt x="15240" y="3657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3" name="Freeform 3002"/>
          <p:cNvSpPr/>
          <p:nvPr/>
        </p:nvSpPr>
        <p:spPr>
          <a:xfrm>
            <a:off x="3169920" y="14721840"/>
            <a:ext cx="22860" cy="693420"/>
          </a:xfrm>
          <a:custGeom>
            <a:avLst/>
            <a:gdLst>
              <a:gd name="connsiteX0" fmla="*/ 22860 w 22860"/>
              <a:gd name="connsiteY0" fmla="*/ 693420 h 693420"/>
              <a:gd name="connsiteX1" fmla="*/ 0 w 22860"/>
              <a:gd name="connsiteY1" fmla="*/ 0 h 693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" h="693420">
                <a:moveTo>
                  <a:pt x="22860" y="69342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4" name="Freeform 3003"/>
          <p:cNvSpPr/>
          <p:nvPr/>
        </p:nvSpPr>
        <p:spPr>
          <a:xfrm>
            <a:off x="4259580" y="14668500"/>
            <a:ext cx="7620" cy="746760"/>
          </a:xfrm>
          <a:custGeom>
            <a:avLst/>
            <a:gdLst>
              <a:gd name="connsiteX0" fmla="*/ 7620 w 7620"/>
              <a:gd name="connsiteY0" fmla="*/ 746760 h 746760"/>
              <a:gd name="connsiteX1" fmla="*/ 0 w 7620"/>
              <a:gd name="connsiteY1" fmla="*/ 0 h 746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" h="746760">
                <a:moveTo>
                  <a:pt x="7620" y="74676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5" name="Freeform 3004"/>
          <p:cNvSpPr/>
          <p:nvPr/>
        </p:nvSpPr>
        <p:spPr>
          <a:xfrm>
            <a:off x="1722120" y="16489680"/>
            <a:ext cx="0" cy="0"/>
          </a:xfrm>
          <a:custGeom>
            <a:avLst/>
            <a:gdLst>
              <a:gd name="connsiteX0" fmla="*/ 0 w 0"/>
              <a:gd name="connsiteY0" fmla="*/ 0 h 0"/>
              <a:gd name="connsiteX1" fmla="*/ 0 w 0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>
                <a:moveTo>
                  <a:pt x="0" y="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6" name="Freeform 3005"/>
          <p:cNvSpPr/>
          <p:nvPr/>
        </p:nvSpPr>
        <p:spPr>
          <a:xfrm>
            <a:off x="1531620" y="16276320"/>
            <a:ext cx="3512820" cy="1744980"/>
          </a:xfrm>
          <a:custGeom>
            <a:avLst/>
            <a:gdLst>
              <a:gd name="connsiteX0" fmla="*/ 0 w 3512820"/>
              <a:gd name="connsiteY0" fmla="*/ 251460 h 1744980"/>
              <a:gd name="connsiteX1" fmla="*/ 2689860 w 3512820"/>
              <a:gd name="connsiteY1" fmla="*/ 457200 h 1744980"/>
              <a:gd name="connsiteX2" fmla="*/ 3512820 w 3512820"/>
              <a:gd name="connsiteY2" fmla="*/ 0 h 1744980"/>
              <a:gd name="connsiteX3" fmla="*/ 3398520 w 3512820"/>
              <a:gd name="connsiteY3" fmla="*/ 777240 h 1744980"/>
              <a:gd name="connsiteX4" fmla="*/ 3314700 w 3512820"/>
              <a:gd name="connsiteY4" fmla="*/ 1028700 h 1744980"/>
              <a:gd name="connsiteX5" fmla="*/ 2087880 w 3512820"/>
              <a:gd name="connsiteY5" fmla="*/ 1744980 h 1744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12820" h="1744980">
                <a:moveTo>
                  <a:pt x="0" y="251460"/>
                </a:moveTo>
                <a:lnTo>
                  <a:pt x="2689860" y="457200"/>
                </a:lnTo>
                <a:lnTo>
                  <a:pt x="3512820" y="0"/>
                </a:lnTo>
                <a:lnTo>
                  <a:pt x="3398520" y="777240"/>
                </a:lnTo>
                <a:lnTo>
                  <a:pt x="3314700" y="1028700"/>
                </a:lnTo>
                <a:lnTo>
                  <a:pt x="2087880" y="17449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7" name="Freeform 3006"/>
          <p:cNvSpPr/>
          <p:nvPr/>
        </p:nvSpPr>
        <p:spPr>
          <a:xfrm>
            <a:off x="2103120" y="16611600"/>
            <a:ext cx="60960" cy="1409700"/>
          </a:xfrm>
          <a:custGeom>
            <a:avLst/>
            <a:gdLst>
              <a:gd name="connsiteX0" fmla="*/ 60960 w 60960"/>
              <a:gd name="connsiteY0" fmla="*/ 0 h 1409700"/>
              <a:gd name="connsiteX1" fmla="*/ 0 w 60960"/>
              <a:gd name="connsiteY1" fmla="*/ 1409700 h 1409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409700">
                <a:moveTo>
                  <a:pt x="60960" y="0"/>
                </a:moveTo>
                <a:lnTo>
                  <a:pt x="0" y="14097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8" name="Freeform 3007"/>
          <p:cNvSpPr/>
          <p:nvPr/>
        </p:nvSpPr>
        <p:spPr>
          <a:xfrm>
            <a:off x="2156460" y="17274540"/>
            <a:ext cx="2636520" cy="45720"/>
          </a:xfrm>
          <a:custGeom>
            <a:avLst/>
            <a:gdLst>
              <a:gd name="connsiteX0" fmla="*/ 0 w 2636520"/>
              <a:gd name="connsiteY0" fmla="*/ 45720 h 45720"/>
              <a:gd name="connsiteX1" fmla="*/ 2636520 w 2636520"/>
              <a:gd name="connsiteY1" fmla="*/ 0 h 45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36520" h="45720">
                <a:moveTo>
                  <a:pt x="0" y="45720"/>
                </a:moveTo>
                <a:lnTo>
                  <a:pt x="26365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9" name="Freeform 3008"/>
          <p:cNvSpPr/>
          <p:nvPr/>
        </p:nvSpPr>
        <p:spPr>
          <a:xfrm>
            <a:off x="4168140" y="16710660"/>
            <a:ext cx="38100" cy="579120"/>
          </a:xfrm>
          <a:custGeom>
            <a:avLst/>
            <a:gdLst>
              <a:gd name="connsiteX0" fmla="*/ 38100 w 38100"/>
              <a:gd name="connsiteY0" fmla="*/ 0 h 579120"/>
              <a:gd name="connsiteX1" fmla="*/ 0 w 38100"/>
              <a:gd name="connsiteY1" fmla="*/ 57912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579120">
                <a:moveTo>
                  <a:pt x="38100" y="0"/>
                </a:moveTo>
                <a:lnTo>
                  <a:pt x="0" y="5791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0" name="Freeform 3009"/>
          <p:cNvSpPr/>
          <p:nvPr/>
        </p:nvSpPr>
        <p:spPr>
          <a:xfrm>
            <a:off x="2903220" y="16634460"/>
            <a:ext cx="60960" cy="1394460"/>
          </a:xfrm>
          <a:custGeom>
            <a:avLst/>
            <a:gdLst>
              <a:gd name="connsiteX0" fmla="*/ 60960 w 60960"/>
              <a:gd name="connsiteY0" fmla="*/ 0 h 1394460"/>
              <a:gd name="connsiteX1" fmla="*/ 0 w 60960"/>
              <a:gd name="connsiteY1" fmla="*/ 1394460 h 1394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394460">
                <a:moveTo>
                  <a:pt x="60960" y="0"/>
                </a:moveTo>
                <a:lnTo>
                  <a:pt x="0" y="13944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1" name="Freeform 3010"/>
          <p:cNvSpPr/>
          <p:nvPr/>
        </p:nvSpPr>
        <p:spPr>
          <a:xfrm>
            <a:off x="3611880" y="17305020"/>
            <a:ext cx="15240" cy="670560"/>
          </a:xfrm>
          <a:custGeom>
            <a:avLst/>
            <a:gdLst>
              <a:gd name="connsiteX0" fmla="*/ 0 w 15240"/>
              <a:gd name="connsiteY0" fmla="*/ 0 h 670560"/>
              <a:gd name="connsiteX1" fmla="*/ 15240 w 15240"/>
              <a:gd name="connsiteY1" fmla="*/ 670560 h 670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670560">
                <a:moveTo>
                  <a:pt x="0" y="0"/>
                </a:moveTo>
                <a:lnTo>
                  <a:pt x="15240" y="670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2" name="Freeform 3011"/>
          <p:cNvSpPr/>
          <p:nvPr/>
        </p:nvSpPr>
        <p:spPr>
          <a:xfrm>
            <a:off x="4297680" y="15605760"/>
            <a:ext cx="3520440" cy="2423160"/>
          </a:xfrm>
          <a:custGeom>
            <a:avLst/>
            <a:gdLst>
              <a:gd name="connsiteX0" fmla="*/ 0 w 3520440"/>
              <a:gd name="connsiteY0" fmla="*/ 2377440 h 2423160"/>
              <a:gd name="connsiteX1" fmla="*/ 0 w 3520440"/>
              <a:gd name="connsiteY1" fmla="*/ 2377440 h 2423160"/>
              <a:gd name="connsiteX2" fmla="*/ 922020 w 3520440"/>
              <a:gd name="connsiteY2" fmla="*/ 1828800 h 2423160"/>
              <a:gd name="connsiteX3" fmla="*/ 899160 w 3520440"/>
              <a:gd name="connsiteY3" fmla="*/ 1569720 h 2423160"/>
              <a:gd name="connsiteX4" fmla="*/ 2522220 w 3520440"/>
              <a:gd name="connsiteY4" fmla="*/ 525780 h 2423160"/>
              <a:gd name="connsiteX5" fmla="*/ 2933700 w 3520440"/>
              <a:gd name="connsiteY5" fmla="*/ 266700 h 2423160"/>
              <a:gd name="connsiteX6" fmla="*/ 2941320 w 3520440"/>
              <a:gd name="connsiteY6" fmla="*/ 129540 h 2423160"/>
              <a:gd name="connsiteX7" fmla="*/ 3467100 w 3520440"/>
              <a:gd name="connsiteY7" fmla="*/ 0 h 2423160"/>
              <a:gd name="connsiteX8" fmla="*/ 3520440 w 3520440"/>
              <a:gd name="connsiteY8" fmla="*/ 83820 h 2423160"/>
              <a:gd name="connsiteX9" fmla="*/ 3246120 w 3520440"/>
              <a:gd name="connsiteY9" fmla="*/ 556260 h 2423160"/>
              <a:gd name="connsiteX10" fmla="*/ 3078480 w 3520440"/>
              <a:gd name="connsiteY10" fmla="*/ 441960 h 2423160"/>
              <a:gd name="connsiteX11" fmla="*/ 2400300 w 3520440"/>
              <a:gd name="connsiteY11" fmla="*/ 1234440 h 2423160"/>
              <a:gd name="connsiteX12" fmla="*/ 2560320 w 3520440"/>
              <a:gd name="connsiteY12" fmla="*/ 1371600 h 2423160"/>
              <a:gd name="connsiteX13" fmla="*/ 1524000 w 3520440"/>
              <a:gd name="connsiteY13" fmla="*/ 2423160 h 2423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520440" h="2423160">
                <a:moveTo>
                  <a:pt x="0" y="2377440"/>
                </a:moveTo>
                <a:lnTo>
                  <a:pt x="0" y="2377440"/>
                </a:lnTo>
                <a:lnTo>
                  <a:pt x="922020" y="1828800"/>
                </a:lnTo>
                <a:lnTo>
                  <a:pt x="899160" y="1569720"/>
                </a:lnTo>
                <a:lnTo>
                  <a:pt x="2522220" y="525780"/>
                </a:lnTo>
                <a:lnTo>
                  <a:pt x="2933700" y="266700"/>
                </a:lnTo>
                <a:lnTo>
                  <a:pt x="2941320" y="129540"/>
                </a:lnTo>
                <a:lnTo>
                  <a:pt x="3467100" y="0"/>
                </a:lnTo>
                <a:lnTo>
                  <a:pt x="3520440" y="83820"/>
                </a:lnTo>
                <a:lnTo>
                  <a:pt x="3246120" y="556260"/>
                </a:lnTo>
                <a:lnTo>
                  <a:pt x="3078480" y="441960"/>
                </a:lnTo>
                <a:lnTo>
                  <a:pt x="2400300" y="1234440"/>
                </a:lnTo>
                <a:lnTo>
                  <a:pt x="2560320" y="1371600"/>
                </a:lnTo>
                <a:lnTo>
                  <a:pt x="1524000" y="24231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3" name="Freeform 3012"/>
          <p:cNvSpPr/>
          <p:nvPr/>
        </p:nvSpPr>
        <p:spPr>
          <a:xfrm>
            <a:off x="7223760" y="15872460"/>
            <a:ext cx="190500" cy="205740"/>
          </a:xfrm>
          <a:custGeom>
            <a:avLst/>
            <a:gdLst>
              <a:gd name="connsiteX0" fmla="*/ 0 w 190500"/>
              <a:gd name="connsiteY0" fmla="*/ 0 h 205740"/>
              <a:gd name="connsiteX1" fmla="*/ 190500 w 19050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0500" h="205740">
                <a:moveTo>
                  <a:pt x="0" y="0"/>
                </a:moveTo>
                <a:lnTo>
                  <a:pt x="190500" y="205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4" name="Freeform 3013"/>
          <p:cNvSpPr/>
          <p:nvPr/>
        </p:nvSpPr>
        <p:spPr>
          <a:xfrm>
            <a:off x="6316980" y="16451580"/>
            <a:ext cx="373380" cy="411480"/>
          </a:xfrm>
          <a:custGeom>
            <a:avLst/>
            <a:gdLst>
              <a:gd name="connsiteX0" fmla="*/ 0 w 373380"/>
              <a:gd name="connsiteY0" fmla="*/ 0 h 411480"/>
              <a:gd name="connsiteX1" fmla="*/ 373380 w 373380"/>
              <a:gd name="connsiteY1" fmla="*/ 411480 h 411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73380" h="411480">
                <a:moveTo>
                  <a:pt x="0" y="0"/>
                </a:moveTo>
                <a:lnTo>
                  <a:pt x="373380" y="411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5" name="Freeform 3014"/>
          <p:cNvSpPr/>
          <p:nvPr/>
        </p:nvSpPr>
        <p:spPr>
          <a:xfrm>
            <a:off x="5227320" y="16962120"/>
            <a:ext cx="1615440" cy="480060"/>
          </a:xfrm>
          <a:custGeom>
            <a:avLst/>
            <a:gdLst>
              <a:gd name="connsiteX0" fmla="*/ 0 w 1615440"/>
              <a:gd name="connsiteY0" fmla="*/ 480060 h 480060"/>
              <a:gd name="connsiteX1" fmla="*/ 0 w 1615440"/>
              <a:gd name="connsiteY1" fmla="*/ 480060 h 480060"/>
              <a:gd name="connsiteX2" fmla="*/ 91440 w 1615440"/>
              <a:gd name="connsiteY2" fmla="*/ 464820 h 480060"/>
              <a:gd name="connsiteX3" fmla="*/ 1615440 w 1615440"/>
              <a:gd name="connsiteY3" fmla="*/ 0 h 480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5440" h="480060">
                <a:moveTo>
                  <a:pt x="0" y="480060"/>
                </a:moveTo>
                <a:lnTo>
                  <a:pt x="0" y="480060"/>
                </a:lnTo>
                <a:lnTo>
                  <a:pt x="91440" y="464820"/>
                </a:lnTo>
                <a:lnTo>
                  <a:pt x="16154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6" name="Freeform 3015"/>
          <p:cNvSpPr/>
          <p:nvPr/>
        </p:nvSpPr>
        <p:spPr>
          <a:xfrm>
            <a:off x="5173980" y="17449800"/>
            <a:ext cx="624840" cy="571500"/>
          </a:xfrm>
          <a:custGeom>
            <a:avLst/>
            <a:gdLst>
              <a:gd name="connsiteX0" fmla="*/ 0 w 624840"/>
              <a:gd name="connsiteY0" fmla="*/ 0 h 571500"/>
              <a:gd name="connsiteX1" fmla="*/ 624840 w 624840"/>
              <a:gd name="connsiteY1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24840" h="571500">
                <a:moveTo>
                  <a:pt x="0" y="0"/>
                </a:moveTo>
                <a:lnTo>
                  <a:pt x="624840" y="5715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7" name="Freeform 3016"/>
          <p:cNvSpPr/>
          <p:nvPr/>
        </p:nvSpPr>
        <p:spPr>
          <a:xfrm>
            <a:off x="6416040" y="15636240"/>
            <a:ext cx="2697480" cy="2354580"/>
          </a:xfrm>
          <a:custGeom>
            <a:avLst/>
            <a:gdLst>
              <a:gd name="connsiteX0" fmla="*/ 0 w 2697480"/>
              <a:gd name="connsiteY0" fmla="*/ 2354580 h 2354580"/>
              <a:gd name="connsiteX1" fmla="*/ 0 w 2697480"/>
              <a:gd name="connsiteY1" fmla="*/ 2354580 h 2354580"/>
              <a:gd name="connsiteX2" fmla="*/ 541020 w 2697480"/>
              <a:gd name="connsiteY2" fmla="*/ 1668780 h 2354580"/>
              <a:gd name="connsiteX3" fmla="*/ 944880 w 2697480"/>
              <a:gd name="connsiteY3" fmla="*/ 1783080 h 2354580"/>
              <a:gd name="connsiteX4" fmla="*/ 1394460 w 2697480"/>
              <a:gd name="connsiteY4" fmla="*/ 861060 h 2354580"/>
              <a:gd name="connsiteX5" fmla="*/ 1379220 w 2697480"/>
              <a:gd name="connsiteY5" fmla="*/ 784860 h 2354580"/>
              <a:gd name="connsiteX6" fmla="*/ 1737360 w 2697480"/>
              <a:gd name="connsiteY6" fmla="*/ 0 h 2354580"/>
              <a:gd name="connsiteX7" fmla="*/ 2606040 w 2697480"/>
              <a:gd name="connsiteY7" fmla="*/ 114300 h 2354580"/>
              <a:gd name="connsiteX8" fmla="*/ 2697480 w 2697480"/>
              <a:gd name="connsiteY8" fmla="*/ 495300 h 2354580"/>
              <a:gd name="connsiteX9" fmla="*/ 2377440 w 2697480"/>
              <a:gd name="connsiteY9" fmla="*/ 1638300 h 2354580"/>
              <a:gd name="connsiteX10" fmla="*/ 2240280 w 2697480"/>
              <a:gd name="connsiteY10" fmla="*/ 2354580 h 2354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697480" h="2354580">
                <a:moveTo>
                  <a:pt x="0" y="2354580"/>
                </a:moveTo>
                <a:lnTo>
                  <a:pt x="0" y="2354580"/>
                </a:lnTo>
                <a:lnTo>
                  <a:pt x="541020" y="1668780"/>
                </a:lnTo>
                <a:lnTo>
                  <a:pt x="944880" y="1783080"/>
                </a:lnTo>
                <a:lnTo>
                  <a:pt x="1394460" y="861060"/>
                </a:lnTo>
                <a:lnTo>
                  <a:pt x="1379220" y="784860"/>
                </a:lnTo>
                <a:lnTo>
                  <a:pt x="1737360" y="0"/>
                </a:lnTo>
                <a:lnTo>
                  <a:pt x="2606040" y="114300"/>
                </a:lnTo>
                <a:lnTo>
                  <a:pt x="2697480" y="495300"/>
                </a:lnTo>
                <a:lnTo>
                  <a:pt x="2377440" y="1638300"/>
                </a:lnTo>
                <a:lnTo>
                  <a:pt x="2240280" y="23545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8" name="Freeform 3017"/>
          <p:cNvSpPr/>
          <p:nvPr/>
        </p:nvSpPr>
        <p:spPr>
          <a:xfrm>
            <a:off x="7810500" y="16139160"/>
            <a:ext cx="1303020" cy="297180"/>
          </a:xfrm>
          <a:custGeom>
            <a:avLst/>
            <a:gdLst>
              <a:gd name="connsiteX0" fmla="*/ 0 w 1303020"/>
              <a:gd name="connsiteY0" fmla="*/ 297180 h 297180"/>
              <a:gd name="connsiteX1" fmla="*/ 1303020 w 1303020"/>
              <a:gd name="connsiteY1" fmla="*/ 0 h 297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03020" h="297180">
                <a:moveTo>
                  <a:pt x="0" y="297180"/>
                </a:moveTo>
                <a:lnTo>
                  <a:pt x="13030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9" name="Freeform 3018"/>
          <p:cNvSpPr/>
          <p:nvPr/>
        </p:nvSpPr>
        <p:spPr>
          <a:xfrm>
            <a:off x="8313420" y="16314420"/>
            <a:ext cx="403860" cy="1325880"/>
          </a:xfrm>
          <a:custGeom>
            <a:avLst/>
            <a:gdLst>
              <a:gd name="connsiteX0" fmla="*/ 0 w 403860"/>
              <a:gd name="connsiteY0" fmla="*/ 0 h 1325880"/>
              <a:gd name="connsiteX1" fmla="*/ 403860 w 403860"/>
              <a:gd name="connsiteY1" fmla="*/ 1325880 h 1325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03860" h="1325880">
                <a:moveTo>
                  <a:pt x="0" y="0"/>
                </a:moveTo>
                <a:lnTo>
                  <a:pt x="403860" y="13258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0" name="Freeform 3019"/>
          <p:cNvSpPr/>
          <p:nvPr/>
        </p:nvSpPr>
        <p:spPr>
          <a:xfrm>
            <a:off x="7338060" y="17388840"/>
            <a:ext cx="1402080" cy="205740"/>
          </a:xfrm>
          <a:custGeom>
            <a:avLst/>
            <a:gdLst>
              <a:gd name="connsiteX0" fmla="*/ 0 w 1402080"/>
              <a:gd name="connsiteY0" fmla="*/ 0 h 205740"/>
              <a:gd name="connsiteX1" fmla="*/ 1402080 w 1402080"/>
              <a:gd name="connsiteY1" fmla="*/ 20574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02080" h="205740">
                <a:moveTo>
                  <a:pt x="0" y="0"/>
                </a:moveTo>
                <a:lnTo>
                  <a:pt x="1402080" y="205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1" name="Freeform 3020"/>
          <p:cNvSpPr/>
          <p:nvPr/>
        </p:nvSpPr>
        <p:spPr>
          <a:xfrm>
            <a:off x="7360920" y="17381220"/>
            <a:ext cx="7620" cy="640080"/>
          </a:xfrm>
          <a:custGeom>
            <a:avLst/>
            <a:gdLst>
              <a:gd name="connsiteX0" fmla="*/ 0 w 7620"/>
              <a:gd name="connsiteY0" fmla="*/ 0 h 640080"/>
              <a:gd name="connsiteX1" fmla="*/ 7620 w 7620"/>
              <a:gd name="connsiteY1" fmla="*/ 640080 h 640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620" h="640080">
                <a:moveTo>
                  <a:pt x="0" y="0"/>
                </a:moveTo>
                <a:lnTo>
                  <a:pt x="7620" y="640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2" name="Freeform 3021"/>
          <p:cNvSpPr/>
          <p:nvPr/>
        </p:nvSpPr>
        <p:spPr>
          <a:xfrm>
            <a:off x="7978140" y="17487900"/>
            <a:ext cx="53340" cy="533400"/>
          </a:xfrm>
          <a:custGeom>
            <a:avLst/>
            <a:gdLst>
              <a:gd name="connsiteX0" fmla="*/ 0 w 53340"/>
              <a:gd name="connsiteY0" fmla="*/ 0 h 533400"/>
              <a:gd name="connsiteX1" fmla="*/ 53340 w 53340"/>
              <a:gd name="connsiteY1" fmla="*/ 533400 h 533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533400">
                <a:moveTo>
                  <a:pt x="0" y="0"/>
                </a:moveTo>
                <a:lnTo>
                  <a:pt x="53340" y="533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3" name="Freeform 3022"/>
          <p:cNvSpPr/>
          <p:nvPr/>
        </p:nvSpPr>
        <p:spPr>
          <a:xfrm>
            <a:off x="13007340" y="11841480"/>
            <a:ext cx="5798820" cy="1249680"/>
          </a:xfrm>
          <a:custGeom>
            <a:avLst/>
            <a:gdLst>
              <a:gd name="connsiteX0" fmla="*/ 274320 w 5798820"/>
              <a:gd name="connsiteY0" fmla="*/ 1165860 h 1249680"/>
              <a:gd name="connsiteX1" fmla="*/ 0 w 5798820"/>
              <a:gd name="connsiteY1" fmla="*/ 739140 h 1249680"/>
              <a:gd name="connsiteX2" fmla="*/ 1059180 w 5798820"/>
              <a:gd name="connsiteY2" fmla="*/ 304800 h 1249680"/>
              <a:gd name="connsiteX3" fmla="*/ 3002280 w 5798820"/>
              <a:gd name="connsiteY3" fmla="*/ 449580 h 1249680"/>
              <a:gd name="connsiteX4" fmla="*/ 3992880 w 5798820"/>
              <a:gd name="connsiteY4" fmla="*/ 563880 h 1249680"/>
              <a:gd name="connsiteX5" fmla="*/ 5570220 w 5798820"/>
              <a:gd name="connsiteY5" fmla="*/ 0 h 1249680"/>
              <a:gd name="connsiteX6" fmla="*/ 5798820 w 5798820"/>
              <a:gd name="connsiteY6" fmla="*/ 1249680 h 1249680"/>
              <a:gd name="connsiteX7" fmla="*/ 4587240 w 5798820"/>
              <a:gd name="connsiteY7" fmla="*/ 1249680 h 1249680"/>
              <a:gd name="connsiteX8" fmla="*/ 4229100 w 5798820"/>
              <a:gd name="connsiteY8" fmla="*/ 883920 h 1249680"/>
              <a:gd name="connsiteX9" fmla="*/ 3520440 w 5798820"/>
              <a:gd name="connsiteY9" fmla="*/ 937260 h 1249680"/>
              <a:gd name="connsiteX10" fmla="*/ 2857500 w 5798820"/>
              <a:gd name="connsiteY10" fmla="*/ 723900 h 1249680"/>
              <a:gd name="connsiteX11" fmla="*/ 1188720 w 5798820"/>
              <a:gd name="connsiteY11" fmla="*/ 647700 h 1249680"/>
              <a:gd name="connsiteX12" fmla="*/ 274320 w 5798820"/>
              <a:gd name="connsiteY12" fmla="*/ 116586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5798820" h="1249680">
                <a:moveTo>
                  <a:pt x="274320" y="1165860"/>
                </a:moveTo>
                <a:lnTo>
                  <a:pt x="0" y="739140"/>
                </a:lnTo>
                <a:lnTo>
                  <a:pt x="1059180" y="304800"/>
                </a:lnTo>
                <a:lnTo>
                  <a:pt x="3002280" y="449580"/>
                </a:lnTo>
                <a:lnTo>
                  <a:pt x="3992880" y="563880"/>
                </a:lnTo>
                <a:lnTo>
                  <a:pt x="5570220" y="0"/>
                </a:lnTo>
                <a:lnTo>
                  <a:pt x="5798820" y="1249680"/>
                </a:lnTo>
                <a:lnTo>
                  <a:pt x="4587240" y="1249680"/>
                </a:lnTo>
                <a:lnTo>
                  <a:pt x="4229100" y="883920"/>
                </a:lnTo>
                <a:lnTo>
                  <a:pt x="3520440" y="937260"/>
                </a:lnTo>
                <a:lnTo>
                  <a:pt x="2857500" y="723900"/>
                </a:lnTo>
                <a:lnTo>
                  <a:pt x="1188720" y="647700"/>
                </a:lnTo>
                <a:lnTo>
                  <a:pt x="274320" y="116586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4" name="Freeform 3023"/>
          <p:cNvSpPr/>
          <p:nvPr/>
        </p:nvSpPr>
        <p:spPr>
          <a:xfrm>
            <a:off x="14066520" y="12131040"/>
            <a:ext cx="129540" cy="388620"/>
          </a:xfrm>
          <a:custGeom>
            <a:avLst/>
            <a:gdLst>
              <a:gd name="connsiteX0" fmla="*/ 0 w 129540"/>
              <a:gd name="connsiteY0" fmla="*/ 0 h 388620"/>
              <a:gd name="connsiteX1" fmla="*/ 129540 w 129540"/>
              <a:gd name="connsiteY1" fmla="*/ 388620 h 388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388620">
                <a:moveTo>
                  <a:pt x="0" y="0"/>
                </a:moveTo>
                <a:lnTo>
                  <a:pt x="129540" y="388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5" name="Freeform 3024"/>
          <p:cNvSpPr/>
          <p:nvPr/>
        </p:nvSpPr>
        <p:spPr>
          <a:xfrm>
            <a:off x="15849600" y="12260580"/>
            <a:ext cx="30480" cy="304800"/>
          </a:xfrm>
          <a:custGeom>
            <a:avLst/>
            <a:gdLst>
              <a:gd name="connsiteX0" fmla="*/ 30480 w 30480"/>
              <a:gd name="connsiteY0" fmla="*/ 0 h 304800"/>
              <a:gd name="connsiteX1" fmla="*/ 0 w 30480"/>
              <a:gd name="connsiteY1" fmla="*/ 304800 h 30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304800">
                <a:moveTo>
                  <a:pt x="30480" y="0"/>
                </a:moveTo>
                <a:lnTo>
                  <a:pt x="0" y="3048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6" name="Freeform 3025"/>
          <p:cNvSpPr/>
          <p:nvPr/>
        </p:nvSpPr>
        <p:spPr>
          <a:xfrm>
            <a:off x="17007840" y="12428220"/>
            <a:ext cx="266700" cy="274320"/>
          </a:xfrm>
          <a:custGeom>
            <a:avLst/>
            <a:gdLst>
              <a:gd name="connsiteX0" fmla="*/ 266700 w 266700"/>
              <a:gd name="connsiteY0" fmla="*/ 274320 h 274320"/>
              <a:gd name="connsiteX1" fmla="*/ 0 w 266700"/>
              <a:gd name="connsiteY1" fmla="*/ 0 h 274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66700" h="274320">
                <a:moveTo>
                  <a:pt x="266700" y="274320"/>
                </a:moveTo>
                <a:lnTo>
                  <a:pt x="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7" name="Freeform 3026"/>
          <p:cNvSpPr/>
          <p:nvPr/>
        </p:nvSpPr>
        <p:spPr>
          <a:xfrm>
            <a:off x="17259300" y="12481560"/>
            <a:ext cx="1432560" cy="205740"/>
          </a:xfrm>
          <a:custGeom>
            <a:avLst/>
            <a:gdLst>
              <a:gd name="connsiteX0" fmla="*/ 0 w 1432560"/>
              <a:gd name="connsiteY0" fmla="*/ 205740 h 205740"/>
              <a:gd name="connsiteX1" fmla="*/ 1432560 w 1432560"/>
              <a:gd name="connsiteY1" fmla="*/ 0 h 205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432560" h="205740">
                <a:moveTo>
                  <a:pt x="0" y="205740"/>
                </a:moveTo>
                <a:lnTo>
                  <a:pt x="143256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8" name="Freeform 3027"/>
          <p:cNvSpPr/>
          <p:nvPr/>
        </p:nvSpPr>
        <p:spPr>
          <a:xfrm>
            <a:off x="10774680" y="13060680"/>
            <a:ext cx="2499360" cy="1744980"/>
          </a:xfrm>
          <a:custGeom>
            <a:avLst/>
            <a:gdLst>
              <a:gd name="connsiteX0" fmla="*/ 0 w 2499360"/>
              <a:gd name="connsiteY0" fmla="*/ 1737360 h 1744980"/>
              <a:gd name="connsiteX1" fmla="*/ 289560 w 2499360"/>
              <a:gd name="connsiteY1" fmla="*/ 1744980 h 1744980"/>
              <a:gd name="connsiteX2" fmla="*/ 342900 w 2499360"/>
              <a:gd name="connsiteY2" fmla="*/ 1699260 h 1744980"/>
              <a:gd name="connsiteX3" fmla="*/ 1257300 w 2499360"/>
              <a:gd name="connsiteY3" fmla="*/ 1181100 h 1744980"/>
              <a:gd name="connsiteX4" fmla="*/ 1767840 w 2499360"/>
              <a:gd name="connsiteY4" fmla="*/ 922020 h 1744980"/>
              <a:gd name="connsiteX5" fmla="*/ 2385060 w 2499360"/>
              <a:gd name="connsiteY5" fmla="*/ 175260 h 1744980"/>
              <a:gd name="connsiteX6" fmla="*/ 2499360 w 2499360"/>
              <a:gd name="connsiteY6" fmla="*/ 0 h 1744980"/>
              <a:gd name="connsiteX7" fmla="*/ 1729740 w 2499360"/>
              <a:gd name="connsiteY7" fmla="*/ 7620 h 1744980"/>
              <a:gd name="connsiteX8" fmla="*/ 1127760 w 2499360"/>
              <a:gd name="connsiteY8" fmla="*/ 541020 h 1744980"/>
              <a:gd name="connsiteX9" fmla="*/ 723900 w 2499360"/>
              <a:gd name="connsiteY9" fmla="*/ 609600 h 1744980"/>
              <a:gd name="connsiteX10" fmla="*/ 441960 w 2499360"/>
              <a:gd name="connsiteY10" fmla="*/ 274320 h 1744980"/>
              <a:gd name="connsiteX11" fmla="*/ 68580 w 2499360"/>
              <a:gd name="connsiteY11" fmla="*/ 624840 h 1744980"/>
              <a:gd name="connsiteX12" fmla="*/ 0 w 2499360"/>
              <a:gd name="connsiteY12" fmla="*/ 1737360 h 1744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99360" h="1744980">
                <a:moveTo>
                  <a:pt x="0" y="1737360"/>
                </a:moveTo>
                <a:lnTo>
                  <a:pt x="289560" y="1744980"/>
                </a:lnTo>
                <a:lnTo>
                  <a:pt x="342900" y="1699260"/>
                </a:lnTo>
                <a:lnTo>
                  <a:pt x="1257300" y="1181100"/>
                </a:lnTo>
                <a:lnTo>
                  <a:pt x="1767840" y="922020"/>
                </a:lnTo>
                <a:lnTo>
                  <a:pt x="2385060" y="175260"/>
                </a:lnTo>
                <a:lnTo>
                  <a:pt x="2499360" y="0"/>
                </a:lnTo>
                <a:lnTo>
                  <a:pt x="1729740" y="7620"/>
                </a:lnTo>
                <a:lnTo>
                  <a:pt x="1127760" y="541020"/>
                </a:lnTo>
                <a:lnTo>
                  <a:pt x="723900" y="609600"/>
                </a:lnTo>
                <a:lnTo>
                  <a:pt x="441960" y="274320"/>
                </a:lnTo>
                <a:lnTo>
                  <a:pt x="68580" y="624840"/>
                </a:lnTo>
                <a:lnTo>
                  <a:pt x="0" y="173736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9" name="Freeform 3028"/>
          <p:cNvSpPr/>
          <p:nvPr/>
        </p:nvSpPr>
        <p:spPr>
          <a:xfrm>
            <a:off x="11064240" y="13655040"/>
            <a:ext cx="426720" cy="1158240"/>
          </a:xfrm>
          <a:custGeom>
            <a:avLst/>
            <a:gdLst>
              <a:gd name="connsiteX0" fmla="*/ 426720 w 426720"/>
              <a:gd name="connsiteY0" fmla="*/ 0 h 1158240"/>
              <a:gd name="connsiteX1" fmla="*/ 0 w 426720"/>
              <a:gd name="connsiteY1" fmla="*/ 1158240 h 1158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26720" h="1158240">
                <a:moveTo>
                  <a:pt x="426720" y="0"/>
                </a:moveTo>
                <a:lnTo>
                  <a:pt x="0" y="11582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0" name="Freeform 3029"/>
          <p:cNvSpPr/>
          <p:nvPr/>
        </p:nvSpPr>
        <p:spPr>
          <a:xfrm>
            <a:off x="11887200" y="13586460"/>
            <a:ext cx="22860" cy="708660"/>
          </a:xfrm>
          <a:custGeom>
            <a:avLst/>
            <a:gdLst>
              <a:gd name="connsiteX0" fmla="*/ 22860 w 22860"/>
              <a:gd name="connsiteY0" fmla="*/ 0 h 708660"/>
              <a:gd name="connsiteX1" fmla="*/ 0 w 2286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2860" h="708660">
                <a:moveTo>
                  <a:pt x="22860" y="0"/>
                </a:moveTo>
                <a:lnTo>
                  <a:pt x="0" y="7086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1" name="Freeform 3030"/>
          <p:cNvSpPr/>
          <p:nvPr/>
        </p:nvSpPr>
        <p:spPr>
          <a:xfrm>
            <a:off x="12199620" y="13304520"/>
            <a:ext cx="609600" cy="350520"/>
          </a:xfrm>
          <a:custGeom>
            <a:avLst/>
            <a:gdLst>
              <a:gd name="connsiteX0" fmla="*/ 0 w 609600"/>
              <a:gd name="connsiteY0" fmla="*/ 0 h 350520"/>
              <a:gd name="connsiteX1" fmla="*/ 609600 w 609600"/>
              <a:gd name="connsiteY1" fmla="*/ 350520 h 350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0" h="350520">
                <a:moveTo>
                  <a:pt x="0" y="0"/>
                </a:moveTo>
                <a:lnTo>
                  <a:pt x="609600" y="3505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2" name="Freeform 3031"/>
          <p:cNvSpPr/>
          <p:nvPr/>
        </p:nvSpPr>
        <p:spPr>
          <a:xfrm>
            <a:off x="11407140" y="12824460"/>
            <a:ext cx="7284720" cy="2202180"/>
          </a:xfrm>
          <a:custGeom>
            <a:avLst/>
            <a:gdLst>
              <a:gd name="connsiteX0" fmla="*/ 388620 w 7284720"/>
              <a:gd name="connsiteY0" fmla="*/ 1821180 h 2202180"/>
              <a:gd name="connsiteX1" fmla="*/ 0 w 7284720"/>
              <a:gd name="connsiteY1" fmla="*/ 2110740 h 2202180"/>
              <a:gd name="connsiteX2" fmla="*/ 1059180 w 7284720"/>
              <a:gd name="connsiteY2" fmla="*/ 2202180 h 2202180"/>
              <a:gd name="connsiteX3" fmla="*/ 4472940 w 7284720"/>
              <a:gd name="connsiteY3" fmla="*/ 1645920 h 2202180"/>
              <a:gd name="connsiteX4" fmla="*/ 4472940 w 7284720"/>
              <a:gd name="connsiteY4" fmla="*/ 1386840 h 2202180"/>
              <a:gd name="connsiteX5" fmla="*/ 5753100 w 7284720"/>
              <a:gd name="connsiteY5" fmla="*/ 1257300 h 2202180"/>
              <a:gd name="connsiteX6" fmla="*/ 7284720 w 7284720"/>
              <a:gd name="connsiteY6" fmla="*/ 1150620 h 2202180"/>
              <a:gd name="connsiteX7" fmla="*/ 7239000 w 7284720"/>
              <a:gd name="connsiteY7" fmla="*/ 563880 h 2202180"/>
              <a:gd name="connsiteX8" fmla="*/ 6073140 w 7284720"/>
              <a:gd name="connsiteY8" fmla="*/ 472440 h 2202180"/>
              <a:gd name="connsiteX9" fmla="*/ 5448300 w 7284720"/>
              <a:gd name="connsiteY9" fmla="*/ 160020 h 2202180"/>
              <a:gd name="connsiteX10" fmla="*/ 4602480 w 7284720"/>
              <a:gd name="connsiteY10" fmla="*/ 274320 h 2202180"/>
              <a:gd name="connsiteX11" fmla="*/ 4404360 w 7284720"/>
              <a:gd name="connsiteY11" fmla="*/ 38100 h 2202180"/>
              <a:gd name="connsiteX12" fmla="*/ 3009900 w 7284720"/>
              <a:gd name="connsiteY12" fmla="*/ 0 h 2202180"/>
              <a:gd name="connsiteX13" fmla="*/ 2072640 w 7284720"/>
              <a:gd name="connsiteY13" fmla="*/ 426720 h 2202180"/>
              <a:gd name="connsiteX14" fmla="*/ 1409700 w 7284720"/>
              <a:gd name="connsiteY14" fmla="*/ 1386840 h 2202180"/>
              <a:gd name="connsiteX15" fmla="*/ 335280 w 7284720"/>
              <a:gd name="connsiteY15" fmla="*/ 1813560 h 2202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284720" h="2202180">
                <a:moveTo>
                  <a:pt x="388620" y="1821180"/>
                </a:moveTo>
                <a:lnTo>
                  <a:pt x="0" y="2110740"/>
                </a:lnTo>
                <a:lnTo>
                  <a:pt x="1059180" y="2202180"/>
                </a:lnTo>
                <a:lnTo>
                  <a:pt x="4472940" y="1645920"/>
                </a:lnTo>
                <a:lnTo>
                  <a:pt x="4472940" y="1386840"/>
                </a:lnTo>
                <a:lnTo>
                  <a:pt x="5753100" y="1257300"/>
                </a:lnTo>
                <a:lnTo>
                  <a:pt x="7284720" y="1150620"/>
                </a:lnTo>
                <a:lnTo>
                  <a:pt x="7239000" y="563880"/>
                </a:lnTo>
                <a:lnTo>
                  <a:pt x="6073140" y="472440"/>
                </a:lnTo>
                <a:lnTo>
                  <a:pt x="5448300" y="160020"/>
                </a:lnTo>
                <a:lnTo>
                  <a:pt x="4602480" y="274320"/>
                </a:lnTo>
                <a:lnTo>
                  <a:pt x="4404360" y="38100"/>
                </a:lnTo>
                <a:lnTo>
                  <a:pt x="3009900" y="0"/>
                </a:lnTo>
                <a:lnTo>
                  <a:pt x="2072640" y="426720"/>
                </a:lnTo>
                <a:lnTo>
                  <a:pt x="1409700" y="1386840"/>
                </a:lnTo>
                <a:lnTo>
                  <a:pt x="335280" y="18135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3" name="Freeform 3032"/>
          <p:cNvSpPr/>
          <p:nvPr/>
        </p:nvSpPr>
        <p:spPr>
          <a:xfrm>
            <a:off x="12451080" y="14218920"/>
            <a:ext cx="365760" cy="792480"/>
          </a:xfrm>
          <a:custGeom>
            <a:avLst/>
            <a:gdLst>
              <a:gd name="connsiteX0" fmla="*/ 365760 w 365760"/>
              <a:gd name="connsiteY0" fmla="*/ 0 h 792480"/>
              <a:gd name="connsiteX1" fmla="*/ 0 w 365760"/>
              <a:gd name="connsiteY1" fmla="*/ 792480 h 792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65760" h="792480">
                <a:moveTo>
                  <a:pt x="365760" y="0"/>
                </a:moveTo>
                <a:lnTo>
                  <a:pt x="0" y="792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4" name="Freeform 3033"/>
          <p:cNvSpPr/>
          <p:nvPr/>
        </p:nvSpPr>
        <p:spPr>
          <a:xfrm>
            <a:off x="13487400" y="13243560"/>
            <a:ext cx="121920" cy="1600200"/>
          </a:xfrm>
          <a:custGeom>
            <a:avLst/>
            <a:gdLst>
              <a:gd name="connsiteX0" fmla="*/ 0 w 121920"/>
              <a:gd name="connsiteY0" fmla="*/ 0 h 1600200"/>
              <a:gd name="connsiteX1" fmla="*/ 121920 w 121920"/>
              <a:gd name="connsiteY1" fmla="*/ 1600200 h 160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1920" h="1600200">
                <a:moveTo>
                  <a:pt x="0" y="0"/>
                </a:moveTo>
                <a:lnTo>
                  <a:pt x="121920" y="16002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5" name="Freeform 3034"/>
          <p:cNvSpPr/>
          <p:nvPr/>
        </p:nvSpPr>
        <p:spPr>
          <a:xfrm>
            <a:off x="14424660" y="12809220"/>
            <a:ext cx="182880" cy="1844040"/>
          </a:xfrm>
          <a:custGeom>
            <a:avLst/>
            <a:gdLst>
              <a:gd name="connsiteX0" fmla="*/ 0 w 182880"/>
              <a:gd name="connsiteY0" fmla="*/ 0 h 1844040"/>
              <a:gd name="connsiteX1" fmla="*/ 182880 w 182880"/>
              <a:gd name="connsiteY1" fmla="*/ 1844040 h 1844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82880" h="1844040">
                <a:moveTo>
                  <a:pt x="0" y="0"/>
                </a:moveTo>
                <a:lnTo>
                  <a:pt x="182880" y="18440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6" name="Freeform 3035"/>
          <p:cNvSpPr/>
          <p:nvPr/>
        </p:nvSpPr>
        <p:spPr>
          <a:xfrm>
            <a:off x="15895320" y="13114020"/>
            <a:ext cx="129540" cy="1104900"/>
          </a:xfrm>
          <a:custGeom>
            <a:avLst/>
            <a:gdLst>
              <a:gd name="connsiteX0" fmla="*/ 129540 w 129540"/>
              <a:gd name="connsiteY0" fmla="*/ 0 h 1104900"/>
              <a:gd name="connsiteX1" fmla="*/ 0 w 129540"/>
              <a:gd name="connsiteY1" fmla="*/ 1104900 h 1104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9540" h="1104900">
                <a:moveTo>
                  <a:pt x="129540" y="0"/>
                </a:moveTo>
                <a:lnTo>
                  <a:pt x="0" y="11049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7" name="Freeform 3036"/>
          <p:cNvSpPr/>
          <p:nvPr/>
        </p:nvSpPr>
        <p:spPr>
          <a:xfrm>
            <a:off x="16863060" y="12992100"/>
            <a:ext cx="45720" cy="1097280"/>
          </a:xfrm>
          <a:custGeom>
            <a:avLst/>
            <a:gdLst>
              <a:gd name="connsiteX0" fmla="*/ 0 w 45720"/>
              <a:gd name="connsiteY0" fmla="*/ 0 h 1097280"/>
              <a:gd name="connsiteX1" fmla="*/ 45720 w 45720"/>
              <a:gd name="connsiteY1" fmla="*/ 1097280 h 1097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1097280">
                <a:moveTo>
                  <a:pt x="0" y="0"/>
                </a:moveTo>
                <a:lnTo>
                  <a:pt x="45720" y="10972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8" name="Freeform 3037"/>
          <p:cNvSpPr/>
          <p:nvPr/>
        </p:nvSpPr>
        <p:spPr>
          <a:xfrm>
            <a:off x="17480280" y="13296900"/>
            <a:ext cx="30480" cy="769620"/>
          </a:xfrm>
          <a:custGeom>
            <a:avLst/>
            <a:gdLst>
              <a:gd name="connsiteX0" fmla="*/ 0 w 30480"/>
              <a:gd name="connsiteY0" fmla="*/ 0 h 769620"/>
              <a:gd name="connsiteX1" fmla="*/ 30480 w 30480"/>
              <a:gd name="connsiteY1" fmla="*/ 769620 h 769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0480" h="769620">
                <a:moveTo>
                  <a:pt x="0" y="0"/>
                </a:moveTo>
                <a:lnTo>
                  <a:pt x="30480" y="7696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9" name="Freeform 3038"/>
          <p:cNvSpPr/>
          <p:nvPr/>
        </p:nvSpPr>
        <p:spPr>
          <a:xfrm>
            <a:off x="12824460" y="13487400"/>
            <a:ext cx="4061460" cy="731520"/>
          </a:xfrm>
          <a:custGeom>
            <a:avLst/>
            <a:gdLst>
              <a:gd name="connsiteX0" fmla="*/ 0 w 4061460"/>
              <a:gd name="connsiteY0" fmla="*/ 731520 h 731520"/>
              <a:gd name="connsiteX1" fmla="*/ 716280 w 4061460"/>
              <a:gd name="connsiteY1" fmla="*/ 601980 h 731520"/>
              <a:gd name="connsiteX2" fmla="*/ 1645920 w 4061460"/>
              <a:gd name="connsiteY2" fmla="*/ 0 h 731520"/>
              <a:gd name="connsiteX3" fmla="*/ 3116580 w 4061460"/>
              <a:gd name="connsiteY3" fmla="*/ 289560 h 731520"/>
              <a:gd name="connsiteX4" fmla="*/ 4061460 w 4061460"/>
              <a:gd name="connsiteY4" fmla="*/ 15240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61460" h="731520">
                <a:moveTo>
                  <a:pt x="0" y="731520"/>
                </a:moveTo>
                <a:lnTo>
                  <a:pt x="716280" y="601980"/>
                </a:lnTo>
                <a:lnTo>
                  <a:pt x="1645920" y="0"/>
                </a:lnTo>
                <a:lnTo>
                  <a:pt x="3116580" y="289560"/>
                </a:lnTo>
                <a:lnTo>
                  <a:pt x="4061460" y="1524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0" name="Freeform 3039"/>
          <p:cNvSpPr/>
          <p:nvPr/>
        </p:nvSpPr>
        <p:spPr>
          <a:xfrm>
            <a:off x="14538960" y="14104620"/>
            <a:ext cx="1303020" cy="91440"/>
          </a:xfrm>
          <a:custGeom>
            <a:avLst/>
            <a:gdLst>
              <a:gd name="connsiteX0" fmla="*/ 0 w 1303020"/>
              <a:gd name="connsiteY0" fmla="*/ 0 h 91440"/>
              <a:gd name="connsiteX1" fmla="*/ 1303020 w 1303020"/>
              <a:gd name="connsiteY1" fmla="*/ 91440 h 91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03020" h="91440">
                <a:moveTo>
                  <a:pt x="0" y="0"/>
                </a:moveTo>
                <a:lnTo>
                  <a:pt x="1303020" y="914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1" name="Freeform 3040"/>
          <p:cNvSpPr/>
          <p:nvPr/>
        </p:nvSpPr>
        <p:spPr>
          <a:xfrm>
            <a:off x="13601700" y="14089380"/>
            <a:ext cx="967740" cy="320040"/>
          </a:xfrm>
          <a:custGeom>
            <a:avLst/>
            <a:gdLst>
              <a:gd name="connsiteX0" fmla="*/ 0 w 967740"/>
              <a:gd name="connsiteY0" fmla="*/ 320040 h 320040"/>
              <a:gd name="connsiteX1" fmla="*/ 0 w 967740"/>
              <a:gd name="connsiteY1" fmla="*/ 320040 h 320040"/>
              <a:gd name="connsiteX2" fmla="*/ 967740 w 967740"/>
              <a:gd name="connsiteY2" fmla="*/ 0 h 32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67740" h="320040">
                <a:moveTo>
                  <a:pt x="0" y="320040"/>
                </a:moveTo>
                <a:lnTo>
                  <a:pt x="0" y="320040"/>
                </a:lnTo>
                <a:lnTo>
                  <a:pt x="9677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2" name="Freeform 3041"/>
          <p:cNvSpPr/>
          <p:nvPr/>
        </p:nvSpPr>
        <p:spPr>
          <a:xfrm>
            <a:off x="15140940" y="12854940"/>
            <a:ext cx="38100" cy="754380"/>
          </a:xfrm>
          <a:custGeom>
            <a:avLst/>
            <a:gdLst>
              <a:gd name="connsiteX0" fmla="*/ 0 w 38100"/>
              <a:gd name="connsiteY0" fmla="*/ 0 h 754380"/>
              <a:gd name="connsiteX1" fmla="*/ 0 w 38100"/>
              <a:gd name="connsiteY1" fmla="*/ 0 h 754380"/>
              <a:gd name="connsiteX2" fmla="*/ 38100 w 38100"/>
              <a:gd name="connsiteY2" fmla="*/ 75438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8100" h="754380">
                <a:moveTo>
                  <a:pt x="0" y="0"/>
                </a:moveTo>
                <a:lnTo>
                  <a:pt x="0" y="0"/>
                </a:lnTo>
                <a:lnTo>
                  <a:pt x="38100" y="7543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3" name="Freeform 3042"/>
          <p:cNvSpPr/>
          <p:nvPr/>
        </p:nvSpPr>
        <p:spPr>
          <a:xfrm>
            <a:off x="11254740" y="15163800"/>
            <a:ext cx="4815840" cy="2880360"/>
          </a:xfrm>
          <a:custGeom>
            <a:avLst/>
            <a:gdLst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4815840 w 4815840"/>
              <a:gd name="connsiteY3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668780 w 4815840"/>
              <a:gd name="connsiteY3" fmla="*/ 1447800 h 2880360"/>
              <a:gd name="connsiteX4" fmla="*/ 4815840 w 4815840"/>
              <a:gd name="connsiteY4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4815840 w 4815840"/>
              <a:gd name="connsiteY4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735580 w 4815840"/>
              <a:gd name="connsiteY4" fmla="*/ 1257300 h 2880360"/>
              <a:gd name="connsiteX5" fmla="*/ 4815840 w 4815840"/>
              <a:gd name="connsiteY5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263140 w 4815840"/>
              <a:gd name="connsiteY4" fmla="*/ 1318260 h 2880360"/>
              <a:gd name="connsiteX5" fmla="*/ 2735580 w 4815840"/>
              <a:gd name="connsiteY5" fmla="*/ 1257300 h 2880360"/>
              <a:gd name="connsiteX6" fmla="*/ 4815840 w 4815840"/>
              <a:gd name="connsiteY6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263140 w 4815840"/>
              <a:gd name="connsiteY4" fmla="*/ 1318260 h 2880360"/>
              <a:gd name="connsiteX5" fmla="*/ 3048000 w 4815840"/>
              <a:gd name="connsiteY5" fmla="*/ 1379220 h 2880360"/>
              <a:gd name="connsiteX6" fmla="*/ 4815840 w 4815840"/>
              <a:gd name="connsiteY6" fmla="*/ 2880360 h 2880360"/>
              <a:gd name="connsiteX0" fmla="*/ 114300 w 4815840"/>
              <a:gd name="connsiteY0" fmla="*/ 0 h 2880360"/>
              <a:gd name="connsiteX1" fmla="*/ 114300 w 4815840"/>
              <a:gd name="connsiteY1" fmla="*/ 0 h 2880360"/>
              <a:gd name="connsiteX2" fmla="*/ 0 w 4815840"/>
              <a:gd name="connsiteY2" fmla="*/ 640080 h 2880360"/>
              <a:gd name="connsiteX3" fmla="*/ 1805940 w 4815840"/>
              <a:gd name="connsiteY3" fmla="*/ 1120140 h 2880360"/>
              <a:gd name="connsiteX4" fmla="*/ 2263140 w 4815840"/>
              <a:gd name="connsiteY4" fmla="*/ 1318260 h 2880360"/>
              <a:gd name="connsiteX5" fmla="*/ 3048000 w 4815840"/>
              <a:gd name="connsiteY5" fmla="*/ 1379220 h 2880360"/>
              <a:gd name="connsiteX6" fmla="*/ 3893820 w 4815840"/>
              <a:gd name="connsiteY6" fmla="*/ 2438400 h 2880360"/>
              <a:gd name="connsiteX7" fmla="*/ 4815840 w 4815840"/>
              <a:gd name="connsiteY7" fmla="*/ 2880360 h 2880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815840" h="2880360">
                <a:moveTo>
                  <a:pt x="114300" y="0"/>
                </a:moveTo>
                <a:lnTo>
                  <a:pt x="114300" y="0"/>
                </a:lnTo>
                <a:lnTo>
                  <a:pt x="0" y="640080"/>
                </a:lnTo>
                <a:cubicBezTo>
                  <a:pt x="830580" y="1031240"/>
                  <a:pt x="975360" y="728980"/>
                  <a:pt x="1805940" y="1120140"/>
                </a:cubicBezTo>
                <a:cubicBezTo>
                  <a:pt x="2175510" y="1209040"/>
                  <a:pt x="2108200" y="1295400"/>
                  <a:pt x="2263140" y="1318260"/>
                </a:cubicBezTo>
                <a:cubicBezTo>
                  <a:pt x="2418080" y="1341120"/>
                  <a:pt x="2776220" y="1245870"/>
                  <a:pt x="3048000" y="1379220"/>
                </a:cubicBezTo>
                <a:cubicBezTo>
                  <a:pt x="3329940" y="1625600"/>
                  <a:pt x="3611880" y="2192020"/>
                  <a:pt x="3893820" y="2438400"/>
                </a:cubicBezTo>
                <a:lnTo>
                  <a:pt x="4815840" y="28803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4" name="Freeform 3043"/>
          <p:cNvSpPr/>
          <p:nvPr/>
        </p:nvSpPr>
        <p:spPr>
          <a:xfrm>
            <a:off x="11346180" y="15179040"/>
            <a:ext cx="6850380" cy="2827020"/>
          </a:xfrm>
          <a:custGeom>
            <a:avLst/>
            <a:gdLst>
              <a:gd name="connsiteX0" fmla="*/ 0 w 6850380"/>
              <a:gd name="connsiteY0" fmla="*/ 0 h 2827020"/>
              <a:gd name="connsiteX1" fmla="*/ 487680 w 6850380"/>
              <a:gd name="connsiteY1" fmla="*/ 53340 h 2827020"/>
              <a:gd name="connsiteX2" fmla="*/ 480060 w 6850380"/>
              <a:gd name="connsiteY2" fmla="*/ 335280 h 2827020"/>
              <a:gd name="connsiteX3" fmla="*/ 556260 w 6850380"/>
              <a:gd name="connsiteY3" fmla="*/ 320040 h 2827020"/>
              <a:gd name="connsiteX4" fmla="*/ 2080260 w 6850380"/>
              <a:gd name="connsiteY4" fmla="*/ 426720 h 2827020"/>
              <a:gd name="connsiteX5" fmla="*/ 5821680 w 6850380"/>
              <a:gd name="connsiteY5" fmla="*/ 1021080 h 2827020"/>
              <a:gd name="connsiteX6" fmla="*/ 6850380 w 6850380"/>
              <a:gd name="connsiteY6" fmla="*/ 2827020 h 2827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850380" h="2827020">
                <a:moveTo>
                  <a:pt x="0" y="0"/>
                </a:moveTo>
                <a:lnTo>
                  <a:pt x="487680" y="53340"/>
                </a:lnTo>
                <a:lnTo>
                  <a:pt x="480060" y="335280"/>
                </a:lnTo>
                <a:lnTo>
                  <a:pt x="556260" y="320040"/>
                </a:lnTo>
                <a:lnTo>
                  <a:pt x="2080260" y="426720"/>
                </a:lnTo>
                <a:lnTo>
                  <a:pt x="5821680" y="1021080"/>
                </a:lnTo>
                <a:lnTo>
                  <a:pt x="6850380" y="28270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5" name="Freeform 3044"/>
          <p:cNvSpPr/>
          <p:nvPr/>
        </p:nvSpPr>
        <p:spPr>
          <a:xfrm>
            <a:off x="12428220" y="15529560"/>
            <a:ext cx="45720" cy="876300"/>
          </a:xfrm>
          <a:custGeom>
            <a:avLst/>
            <a:gdLst>
              <a:gd name="connsiteX0" fmla="*/ 0 w 45720"/>
              <a:gd name="connsiteY0" fmla="*/ 0 h 876300"/>
              <a:gd name="connsiteX1" fmla="*/ 45720 w 45720"/>
              <a:gd name="connsiteY1" fmla="*/ 876300 h 87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5720" h="876300">
                <a:moveTo>
                  <a:pt x="0" y="0"/>
                </a:moveTo>
                <a:lnTo>
                  <a:pt x="45720" y="876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6" name="Freeform 3045"/>
          <p:cNvSpPr/>
          <p:nvPr/>
        </p:nvSpPr>
        <p:spPr>
          <a:xfrm>
            <a:off x="12421226" y="15906828"/>
            <a:ext cx="5249553" cy="1222931"/>
          </a:xfrm>
          <a:custGeom>
            <a:avLst/>
            <a:gdLst>
              <a:gd name="connsiteX0" fmla="*/ 0 w 5196840"/>
              <a:gd name="connsiteY0" fmla="*/ 0 h 1043940"/>
              <a:gd name="connsiteX1" fmla="*/ 0 w 5196840"/>
              <a:gd name="connsiteY1" fmla="*/ 0 h 1043940"/>
              <a:gd name="connsiteX2" fmla="*/ 68580 w 5196840"/>
              <a:gd name="connsiteY2" fmla="*/ 15240 h 1043940"/>
              <a:gd name="connsiteX3" fmla="*/ 5196840 w 5196840"/>
              <a:gd name="connsiteY3" fmla="*/ 1043940 h 1043940"/>
              <a:gd name="connsiteX0" fmla="*/ 52713 w 5249553"/>
              <a:gd name="connsiteY0" fmla="*/ 178991 h 1222931"/>
              <a:gd name="connsiteX1" fmla="*/ 52713 w 5249553"/>
              <a:gd name="connsiteY1" fmla="*/ 178991 h 1222931"/>
              <a:gd name="connsiteX2" fmla="*/ 121293 w 5249553"/>
              <a:gd name="connsiteY2" fmla="*/ 194231 h 1222931"/>
              <a:gd name="connsiteX3" fmla="*/ 1492893 w 5249553"/>
              <a:gd name="connsiteY3" fmla="*/ 18971 h 1222931"/>
              <a:gd name="connsiteX4" fmla="*/ 5249553 w 5249553"/>
              <a:gd name="connsiteY4" fmla="*/ 1222931 h 1222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49553" h="1222931">
                <a:moveTo>
                  <a:pt x="52713" y="178991"/>
                </a:moveTo>
                <a:lnTo>
                  <a:pt x="52713" y="178991"/>
                </a:lnTo>
                <a:cubicBezTo>
                  <a:pt x="75573" y="184071"/>
                  <a:pt x="-118737" y="220901"/>
                  <a:pt x="121293" y="194231"/>
                </a:cubicBezTo>
                <a:cubicBezTo>
                  <a:pt x="361323" y="167561"/>
                  <a:pt x="1053473" y="-67389"/>
                  <a:pt x="1492893" y="18971"/>
                </a:cubicBezTo>
                <a:lnTo>
                  <a:pt x="5249553" y="1222931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7" name="Freeform 3046"/>
          <p:cNvSpPr/>
          <p:nvPr/>
        </p:nvSpPr>
        <p:spPr>
          <a:xfrm>
            <a:off x="16253460" y="16062960"/>
            <a:ext cx="502920" cy="1935480"/>
          </a:xfrm>
          <a:custGeom>
            <a:avLst/>
            <a:gdLst>
              <a:gd name="connsiteX0" fmla="*/ 0 w 502920"/>
              <a:gd name="connsiteY0" fmla="*/ 0 h 1935480"/>
              <a:gd name="connsiteX1" fmla="*/ 502920 w 502920"/>
              <a:gd name="connsiteY1" fmla="*/ 1935480 h 1935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2920" h="1935480">
                <a:moveTo>
                  <a:pt x="0" y="0"/>
                </a:moveTo>
                <a:lnTo>
                  <a:pt x="502920" y="19354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8" name="Freeform 3047"/>
          <p:cNvSpPr/>
          <p:nvPr/>
        </p:nvSpPr>
        <p:spPr>
          <a:xfrm>
            <a:off x="15049500" y="15887700"/>
            <a:ext cx="106680" cy="1737360"/>
          </a:xfrm>
          <a:custGeom>
            <a:avLst/>
            <a:gdLst>
              <a:gd name="connsiteX0" fmla="*/ 0 w 106680"/>
              <a:gd name="connsiteY0" fmla="*/ 0 h 1737360"/>
              <a:gd name="connsiteX1" fmla="*/ 106680 w 106680"/>
              <a:gd name="connsiteY1" fmla="*/ 1737360 h 1737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6680" h="1737360">
                <a:moveTo>
                  <a:pt x="0" y="0"/>
                </a:moveTo>
                <a:lnTo>
                  <a:pt x="106680" y="17373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49" name="Freeform 3048"/>
          <p:cNvSpPr/>
          <p:nvPr/>
        </p:nvSpPr>
        <p:spPr>
          <a:xfrm>
            <a:off x="13792200" y="15666720"/>
            <a:ext cx="91440" cy="708660"/>
          </a:xfrm>
          <a:custGeom>
            <a:avLst/>
            <a:gdLst>
              <a:gd name="connsiteX0" fmla="*/ 0 w 91440"/>
              <a:gd name="connsiteY0" fmla="*/ 0 h 708660"/>
              <a:gd name="connsiteX1" fmla="*/ 91440 w 91440"/>
              <a:gd name="connsiteY1" fmla="*/ 708660 h 708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1440" h="708660">
                <a:moveTo>
                  <a:pt x="0" y="0"/>
                </a:moveTo>
                <a:lnTo>
                  <a:pt x="91440" y="7086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0" name="Freeform 3049"/>
          <p:cNvSpPr/>
          <p:nvPr/>
        </p:nvSpPr>
        <p:spPr>
          <a:xfrm>
            <a:off x="12595860" y="14668500"/>
            <a:ext cx="4381500" cy="1226820"/>
          </a:xfrm>
          <a:custGeom>
            <a:avLst/>
            <a:gdLst>
              <a:gd name="connsiteX0" fmla="*/ 0 w 4381500"/>
              <a:gd name="connsiteY0" fmla="*/ 525780 h 1226820"/>
              <a:gd name="connsiteX1" fmla="*/ 22860 w 4381500"/>
              <a:gd name="connsiteY1" fmla="*/ 640080 h 1226820"/>
              <a:gd name="connsiteX2" fmla="*/ 4381500 w 4381500"/>
              <a:gd name="connsiteY2" fmla="*/ 1226820 h 1226820"/>
              <a:gd name="connsiteX3" fmla="*/ 3970020 w 4381500"/>
              <a:gd name="connsiteY3" fmla="*/ 297180 h 1226820"/>
              <a:gd name="connsiteX4" fmla="*/ 3901440 w 4381500"/>
              <a:gd name="connsiteY4" fmla="*/ 297180 h 1226820"/>
              <a:gd name="connsiteX5" fmla="*/ 3512820 w 4381500"/>
              <a:gd name="connsiteY5" fmla="*/ 281940 h 1226820"/>
              <a:gd name="connsiteX6" fmla="*/ 3421380 w 4381500"/>
              <a:gd name="connsiteY6" fmla="*/ 0 h 1226820"/>
              <a:gd name="connsiteX7" fmla="*/ 0 w 4381500"/>
              <a:gd name="connsiteY7" fmla="*/ 525780 h 12268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81500" h="1226820">
                <a:moveTo>
                  <a:pt x="0" y="525780"/>
                </a:moveTo>
                <a:lnTo>
                  <a:pt x="22860" y="640080"/>
                </a:lnTo>
                <a:lnTo>
                  <a:pt x="4381500" y="1226820"/>
                </a:lnTo>
                <a:lnTo>
                  <a:pt x="3970020" y="297180"/>
                </a:lnTo>
                <a:lnTo>
                  <a:pt x="3901440" y="297180"/>
                </a:lnTo>
                <a:lnTo>
                  <a:pt x="3512820" y="281940"/>
                </a:lnTo>
                <a:lnTo>
                  <a:pt x="3421380" y="0"/>
                </a:lnTo>
                <a:lnTo>
                  <a:pt x="0" y="52578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1" name="Freeform 3050"/>
          <p:cNvSpPr/>
          <p:nvPr/>
        </p:nvSpPr>
        <p:spPr>
          <a:xfrm>
            <a:off x="13723620" y="14988540"/>
            <a:ext cx="38100" cy="495300"/>
          </a:xfrm>
          <a:custGeom>
            <a:avLst/>
            <a:gdLst>
              <a:gd name="connsiteX0" fmla="*/ 0 w 38100"/>
              <a:gd name="connsiteY0" fmla="*/ 0 h 495300"/>
              <a:gd name="connsiteX1" fmla="*/ 38100 w 38100"/>
              <a:gd name="connsiteY1" fmla="*/ 495300 h 495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495300">
                <a:moveTo>
                  <a:pt x="0" y="0"/>
                </a:moveTo>
                <a:lnTo>
                  <a:pt x="38100" y="4953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2" name="Freeform 3051"/>
          <p:cNvSpPr/>
          <p:nvPr/>
        </p:nvSpPr>
        <p:spPr>
          <a:xfrm>
            <a:off x="15049500" y="14820900"/>
            <a:ext cx="53340" cy="807720"/>
          </a:xfrm>
          <a:custGeom>
            <a:avLst/>
            <a:gdLst>
              <a:gd name="connsiteX0" fmla="*/ 0 w 53340"/>
              <a:gd name="connsiteY0" fmla="*/ 0 h 807720"/>
              <a:gd name="connsiteX1" fmla="*/ 53340 w 53340"/>
              <a:gd name="connsiteY1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340" h="807720">
                <a:moveTo>
                  <a:pt x="0" y="0"/>
                </a:moveTo>
                <a:lnTo>
                  <a:pt x="53340" y="807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3" name="Freeform 3052"/>
          <p:cNvSpPr/>
          <p:nvPr/>
        </p:nvSpPr>
        <p:spPr>
          <a:xfrm>
            <a:off x="15079980" y="14965680"/>
            <a:ext cx="1089660" cy="129540"/>
          </a:xfrm>
          <a:custGeom>
            <a:avLst/>
            <a:gdLst>
              <a:gd name="connsiteX0" fmla="*/ 0 w 1089660"/>
              <a:gd name="connsiteY0" fmla="*/ 129540 h 129540"/>
              <a:gd name="connsiteX1" fmla="*/ 1089660 w 1089660"/>
              <a:gd name="connsiteY1" fmla="*/ 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89660" h="129540">
                <a:moveTo>
                  <a:pt x="0" y="129540"/>
                </a:moveTo>
                <a:lnTo>
                  <a:pt x="108966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4" name="Freeform 3053"/>
          <p:cNvSpPr/>
          <p:nvPr/>
        </p:nvSpPr>
        <p:spPr>
          <a:xfrm>
            <a:off x="15941040" y="14950440"/>
            <a:ext cx="160020" cy="784860"/>
          </a:xfrm>
          <a:custGeom>
            <a:avLst/>
            <a:gdLst>
              <a:gd name="connsiteX0" fmla="*/ 160020 w 160020"/>
              <a:gd name="connsiteY0" fmla="*/ 0 h 784860"/>
              <a:gd name="connsiteX1" fmla="*/ 0 w 160020"/>
              <a:gd name="connsiteY1" fmla="*/ 784860 h 78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60020" h="784860">
                <a:moveTo>
                  <a:pt x="160020" y="0"/>
                </a:moveTo>
                <a:lnTo>
                  <a:pt x="0" y="7848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5" name="Freeform 3054"/>
          <p:cNvSpPr/>
          <p:nvPr/>
        </p:nvSpPr>
        <p:spPr>
          <a:xfrm>
            <a:off x="17609820" y="16238220"/>
            <a:ext cx="1203960" cy="853440"/>
          </a:xfrm>
          <a:custGeom>
            <a:avLst/>
            <a:gdLst>
              <a:gd name="connsiteX0" fmla="*/ 0 w 1203960"/>
              <a:gd name="connsiteY0" fmla="*/ 0 h 853440"/>
              <a:gd name="connsiteX1" fmla="*/ 495300 w 1203960"/>
              <a:gd name="connsiteY1" fmla="*/ 853440 h 853440"/>
              <a:gd name="connsiteX2" fmla="*/ 586740 w 1203960"/>
              <a:gd name="connsiteY2" fmla="*/ 769620 h 853440"/>
              <a:gd name="connsiteX3" fmla="*/ 609600 w 1203960"/>
              <a:gd name="connsiteY3" fmla="*/ 403860 h 853440"/>
              <a:gd name="connsiteX4" fmla="*/ 1203960 w 1203960"/>
              <a:gd name="connsiteY4" fmla="*/ 198120 h 853440"/>
              <a:gd name="connsiteX5" fmla="*/ 0 w 1203960"/>
              <a:gd name="connsiteY5" fmla="*/ 0 h 853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03960" h="853440">
                <a:moveTo>
                  <a:pt x="0" y="0"/>
                </a:moveTo>
                <a:lnTo>
                  <a:pt x="495300" y="853440"/>
                </a:lnTo>
                <a:lnTo>
                  <a:pt x="586740" y="769620"/>
                </a:lnTo>
                <a:lnTo>
                  <a:pt x="609600" y="403860"/>
                </a:lnTo>
                <a:lnTo>
                  <a:pt x="1203960" y="198120"/>
                </a:lnTo>
                <a:lnTo>
                  <a:pt x="0" y="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6" name="Freeform 3055"/>
          <p:cNvSpPr/>
          <p:nvPr/>
        </p:nvSpPr>
        <p:spPr>
          <a:xfrm>
            <a:off x="16672560" y="14241780"/>
            <a:ext cx="2225040" cy="1935480"/>
          </a:xfrm>
          <a:custGeom>
            <a:avLst/>
            <a:gdLst>
              <a:gd name="connsiteX0" fmla="*/ 0 w 2225040"/>
              <a:gd name="connsiteY0" fmla="*/ 327660 h 1935480"/>
              <a:gd name="connsiteX1" fmla="*/ 746760 w 2225040"/>
              <a:gd name="connsiteY1" fmla="*/ 236220 h 1935480"/>
              <a:gd name="connsiteX2" fmla="*/ 800100 w 2225040"/>
              <a:gd name="connsiteY2" fmla="*/ 434340 h 1935480"/>
              <a:gd name="connsiteX3" fmla="*/ 906780 w 2225040"/>
              <a:gd name="connsiteY3" fmla="*/ 419100 h 1935480"/>
              <a:gd name="connsiteX4" fmla="*/ 1562100 w 2225040"/>
              <a:gd name="connsiteY4" fmla="*/ 297180 h 1935480"/>
              <a:gd name="connsiteX5" fmla="*/ 1524000 w 2225040"/>
              <a:gd name="connsiteY5" fmla="*/ 106680 h 1935480"/>
              <a:gd name="connsiteX6" fmla="*/ 2110740 w 2225040"/>
              <a:gd name="connsiteY6" fmla="*/ 0 h 1935480"/>
              <a:gd name="connsiteX7" fmla="*/ 2225040 w 2225040"/>
              <a:gd name="connsiteY7" fmla="*/ 1935480 h 1935480"/>
              <a:gd name="connsiteX8" fmla="*/ 716280 w 2225040"/>
              <a:gd name="connsiteY8" fmla="*/ 1722120 h 1935480"/>
              <a:gd name="connsiteX9" fmla="*/ 0 w 2225040"/>
              <a:gd name="connsiteY9" fmla="*/ 327660 h 1935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225040" h="1935480">
                <a:moveTo>
                  <a:pt x="0" y="327660"/>
                </a:moveTo>
                <a:lnTo>
                  <a:pt x="746760" y="236220"/>
                </a:lnTo>
                <a:lnTo>
                  <a:pt x="800100" y="434340"/>
                </a:lnTo>
                <a:cubicBezTo>
                  <a:pt x="881078" y="416345"/>
                  <a:pt x="845262" y="419100"/>
                  <a:pt x="906780" y="419100"/>
                </a:cubicBezTo>
                <a:lnTo>
                  <a:pt x="1562100" y="297180"/>
                </a:lnTo>
                <a:lnTo>
                  <a:pt x="1524000" y="106680"/>
                </a:lnTo>
                <a:lnTo>
                  <a:pt x="2110740" y="0"/>
                </a:lnTo>
                <a:lnTo>
                  <a:pt x="2225040" y="1935480"/>
                </a:lnTo>
                <a:lnTo>
                  <a:pt x="716280" y="1722120"/>
                </a:lnTo>
                <a:lnTo>
                  <a:pt x="0" y="32766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7" name="Freeform 3056"/>
          <p:cNvSpPr/>
          <p:nvPr/>
        </p:nvSpPr>
        <p:spPr>
          <a:xfrm>
            <a:off x="17465040" y="14683740"/>
            <a:ext cx="358140" cy="1333500"/>
          </a:xfrm>
          <a:custGeom>
            <a:avLst/>
            <a:gdLst>
              <a:gd name="connsiteX0" fmla="*/ 0 w 358140"/>
              <a:gd name="connsiteY0" fmla="*/ 0 h 1333500"/>
              <a:gd name="connsiteX1" fmla="*/ 358140 w 358140"/>
              <a:gd name="connsiteY1" fmla="*/ 1333500 h 133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58140" h="1333500">
                <a:moveTo>
                  <a:pt x="0" y="0"/>
                </a:moveTo>
                <a:lnTo>
                  <a:pt x="358140" y="13335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8" name="Freeform 3057"/>
          <p:cNvSpPr/>
          <p:nvPr/>
        </p:nvSpPr>
        <p:spPr>
          <a:xfrm>
            <a:off x="17617440" y="15300960"/>
            <a:ext cx="1196340" cy="15240"/>
          </a:xfrm>
          <a:custGeom>
            <a:avLst/>
            <a:gdLst>
              <a:gd name="connsiteX0" fmla="*/ 0 w 1196340"/>
              <a:gd name="connsiteY0" fmla="*/ 15240 h 15240"/>
              <a:gd name="connsiteX1" fmla="*/ 1196340 w 1196340"/>
              <a:gd name="connsiteY1" fmla="*/ 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96340" h="15240">
                <a:moveTo>
                  <a:pt x="0" y="15240"/>
                </a:moveTo>
                <a:lnTo>
                  <a:pt x="119634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9" name="Freeform 3058"/>
          <p:cNvSpPr/>
          <p:nvPr/>
        </p:nvSpPr>
        <p:spPr>
          <a:xfrm>
            <a:off x="18211800" y="15430500"/>
            <a:ext cx="6225540" cy="2514600"/>
          </a:xfrm>
          <a:custGeom>
            <a:avLst/>
            <a:gdLst>
              <a:gd name="connsiteX0" fmla="*/ 381000 w 6225540"/>
              <a:gd name="connsiteY0" fmla="*/ 1303020 h 2514600"/>
              <a:gd name="connsiteX1" fmla="*/ 381000 w 6225540"/>
              <a:gd name="connsiteY1" fmla="*/ 1303020 h 2514600"/>
              <a:gd name="connsiteX2" fmla="*/ 281940 w 6225540"/>
              <a:gd name="connsiteY2" fmla="*/ 1760220 h 2514600"/>
              <a:gd name="connsiteX3" fmla="*/ 0 w 6225540"/>
              <a:gd name="connsiteY3" fmla="*/ 1996440 h 2514600"/>
              <a:gd name="connsiteX4" fmla="*/ 236220 w 6225540"/>
              <a:gd name="connsiteY4" fmla="*/ 2506980 h 2514600"/>
              <a:gd name="connsiteX5" fmla="*/ 6111240 w 6225540"/>
              <a:gd name="connsiteY5" fmla="*/ 2514600 h 2514600"/>
              <a:gd name="connsiteX6" fmla="*/ 5974080 w 6225540"/>
              <a:gd name="connsiteY6" fmla="*/ 1752600 h 2514600"/>
              <a:gd name="connsiteX7" fmla="*/ 6225540 w 6225540"/>
              <a:gd name="connsiteY7" fmla="*/ 175260 h 2514600"/>
              <a:gd name="connsiteX8" fmla="*/ 5852160 w 6225540"/>
              <a:gd name="connsiteY8" fmla="*/ 0 h 2514600"/>
              <a:gd name="connsiteX9" fmla="*/ 5326380 w 6225540"/>
              <a:gd name="connsiteY9" fmla="*/ 1760220 h 2514600"/>
              <a:gd name="connsiteX10" fmla="*/ 1043940 w 6225540"/>
              <a:gd name="connsiteY10" fmla="*/ 1082040 h 2514600"/>
              <a:gd name="connsiteX11" fmla="*/ 975360 w 6225540"/>
              <a:gd name="connsiteY11" fmla="*/ 1295400 h 2514600"/>
              <a:gd name="connsiteX12" fmla="*/ 381000 w 6225540"/>
              <a:gd name="connsiteY12" fmla="*/ 1303020 h 2514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25540" h="2514600">
                <a:moveTo>
                  <a:pt x="381000" y="1303020"/>
                </a:moveTo>
                <a:lnTo>
                  <a:pt x="381000" y="1303020"/>
                </a:lnTo>
                <a:lnTo>
                  <a:pt x="281940" y="1760220"/>
                </a:lnTo>
                <a:lnTo>
                  <a:pt x="0" y="1996440"/>
                </a:lnTo>
                <a:lnTo>
                  <a:pt x="236220" y="2506980"/>
                </a:lnTo>
                <a:lnTo>
                  <a:pt x="6111240" y="2514600"/>
                </a:lnTo>
                <a:lnTo>
                  <a:pt x="5974080" y="1752600"/>
                </a:lnTo>
                <a:lnTo>
                  <a:pt x="6225540" y="175260"/>
                </a:lnTo>
                <a:lnTo>
                  <a:pt x="5852160" y="0"/>
                </a:lnTo>
                <a:lnTo>
                  <a:pt x="5326380" y="1760220"/>
                </a:lnTo>
                <a:lnTo>
                  <a:pt x="1043940" y="1082040"/>
                </a:lnTo>
                <a:lnTo>
                  <a:pt x="975360" y="1295400"/>
                </a:lnTo>
                <a:lnTo>
                  <a:pt x="381000" y="130302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0" name="Freeform 3059"/>
          <p:cNvSpPr/>
          <p:nvPr/>
        </p:nvSpPr>
        <p:spPr>
          <a:xfrm>
            <a:off x="18592800" y="16725900"/>
            <a:ext cx="617220" cy="1203960"/>
          </a:xfrm>
          <a:custGeom>
            <a:avLst/>
            <a:gdLst>
              <a:gd name="connsiteX0" fmla="*/ 0 w 617220"/>
              <a:gd name="connsiteY0" fmla="*/ 0 h 1203960"/>
              <a:gd name="connsiteX1" fmla="*/ 586740 w 617220"/>
              <a:gd name="connsiteY1" fmla="*/ 1203960 h 1203960"/>
              <a:gd name="connsiteX2" fmla="*/ 617220 w 617220"/>
              <a:gd name="connsiteY2" fmla="*/ 0 h 1203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17220" h="1203960">
                <a:moveTo>
                  <a:pt x="0" y="0"/>
                </a:moveTo>
                <a:lnTo>
                  <a:pt x="586740" y="1203960"/>
                </a:lnTo>
                <a:lnTo>
                  <a:pt x="6172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1" name="Freeform 3060"/>
          <p:cNvSpPr/>
          <p:nvPr/>
        </p:nvSpPr>
        <p:spPr>
          <a:xfrm>
            <a:off x="19819620" y="16603980"/>
            <a:ext cx="15240" cy="1303020"/>
          </a:xfrm>
          <a:custGeom>
            <a:avLst/>
            <a:gdLst>
              <a:gd name="connsiteX0" fmla="*/ 15240 w 15240"/>
              <a:gd name="connsiteY0" fmla="*/ 0 h 1303020"/>
              <a:gd name="connsiteX1" fmla="*/ 0 w 15240"/>
              <a:gd name="connsiteY1" fmla="*/ 1303020 h 1303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240" h="1303020">
                <a:moveTo>
                  <a:pt x="15240" y="0"/>
                </a:moveTo>
                <a:lnTo>
                  <a:pt x="0" y="13030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2" name="Freeform 3061"/>
          <p:cNvSpPr/>
          <p:nvPr/>
        </p:nvSpPr>
        <p:spPr>
          <a:xfrm>
            <a:off x="19819620" y="17129760"/>
            <a:ext cx="1493520" cy="807720"/>
          </a:xfrm>
          <a:custGeom>
            <a:avLst/>
            <a:gdLst>
              <a:gd name="connsiteX0" fmla="*/ 0 w 1493520"/>
              <a:gd name="connsiteY0" fmla="*/ 0 h 807720"/>
              <a:gd name="connsiteX1" fmla="*/ 0 w 1493520"/>
              <a:gd name="connsiteY1" fmla="*/ 0 h 807720"/>
              <a:gd name="connsiteX2" fmla="*/ 99060 w 1493520"/>
              <a:gd name="connsiteY2" fmla="*/ 15240 h 807720"/>
              <a:gd name="connsiteX3" fmla="*/ 1493520 w 1493520"/>
              <a:gd name="connsiteY3" fmla="*/ 68580 h 807720"/>
              <a:gd name="connsiteX4" fmla="*/ 1478280 w 1493520"/>
              <a:gd name="connsiteY4" fmla="*/ 80772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520" h="807720">
                <a:moveTo>
                  <a:pt x="0" y="0"/>
                </a:moveTo>
                <a:lnTo>
                  <a:pt x="0" y="0"/>
                </a:lnTo>
                <a:lnTo>
                  <a:pt x="99060" y="15240"/>
                </a:lnTo>
                <a:lnTo>
                  <a:pt x="1493520" y="68580"/>
                </a:lnTo>
                <a:lnTo>
                  <a:pt x="1478280" y="80772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3" name="Freeform 3062"/>
          <p:cNvSpPr/>
          <p:nvPr/>
        </p:nvSpPr>
        <p:spPr>
          <a:xfrm>
            <a:off x="21305520" y="16847820"/>
            <a:ext cx="1577340" cy="815340"/>
          </a:xfrm>
          <a:custGeom>
            <a:avLst/>
            <a:gdLst>
              <a:gd name="connsiteX0" fmla="*/ 0 w 1577340"/>
              <a:gd name="connsiteY0" fmla="*/ 0 h 815340"/>
              <a:gd name="connsiteX1" fmla="*/ 0 w 1577340"/>
              <a:gd name="connsiteY1" fmla="*/ 0 h 815340"/>
              <a:gd name="connsiteX2" fmla="*/ 7620 w 1577340"/>
              <a:gd name="connsiteY2" fmla="*/ 68580 h 815340"/>
              <a:gd name="connsiteX3" fmla="*/ 15240 w 1577340"/>
              <a:gd name="connsiteY3" fmla="*/ 373380 h 815340"/>
              <a:gd name="connsiteX4" fmla="*/ 1554480 w 1577340"/>
              <a:gd name="connsiteY4" fmla="*/ 815340 h 815340"/>
              <a:gd name="connsiteX5" fmla="*/ 1577340 w 1577340"/>
              <a:gd name="connsiteY5" fmla="*/ 259080 h 815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77340" h="815340">
                <a:moveTo>
                  <a:pt x="0" y="0"/>
                </a:moveTo>
                <a:lnTo>
                  <a:pt x="0" y="0"/>
                </a:lnTo>
                <a:lnTo>
                  <a:pt x="7620" y="68580"/>
                </a:lnTo>
                <a:lnTo>
                  <a:pt x="15240" y="373380"/>
                </a:lnTo>
                <a:lnTo>
                  <a:pt x="1554480" y="815340"/>
                </a:lnTo>
                <a:lnTo>
                  <a:pt x="1577340" y="259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4" name="Freeform 3063"/>
          <p:cNvSpPr/>
          <p:nvPr/>
        </p:nvSpPr>
        <p:spPr>
          <a:xfrm>
            <a:off x="22875240" y="17190720"/>
            <a:ext cx="655320" cy="754380"/>
          </a:xfrm>
          <a:custGeom>
            <a:avLst/>
            <a:gdLst>
              <a:gd name="connsiteX0" fmla="*/ 0 w 655320"/>
              <a:gd name="connsiteY0" fmla="*/ 754380 h 754380"/>
              <a:gd name="connsiteX1" fmla="*/ 0 w 655320"/>
              <a:gd name="connsiteY1" fmla="*/ 754380 h 754380"/>
              <a:gd name="connsiteX2" fmla="*/ 0 w 655320"/>
              <a:gd name="connsiteY2" fmla="*/ 487680 h 754380"/>
              <a:gd name="connsiteX3" fmla="*/ 655320 w 655320"/>
              <a:gd name="connsiteY3" fmla="*/ 0 h 75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5320" h="754380">
                <a:moveTo>
                  <a:pt x="0" y="754380"/>
                </a:moveTo>
                <a:lnTo>
                  <a:pt x="0" y="754380"/>
                </a:lnTo>
                <a:lnTo>
                  <a:pt x="0" y="487680"/>
                </a:lnTo>
                <a:lnTo>
                  <a:pt x="6553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5" name="Freeform 3064"/>
          <p:cNvSpPr/>
          <p:nvPr/>
        </p:nvSpPr>
        <p:spPr>
          <a:xfrm>
            <a:off x="23804880" y="16306800"/>
            <a:ext cx="518160" cy="129540"/>
          </a:xfrm>
          <a:custGeom>
            <a:avLst/>
            <a:gdLst>
              <a:gd name="connsiteX0" fmla="*/ 0 w 518160"/>
              <a:gd name="connsiteY0" fmla="*/ 0 h 129540"/>
              <a:gd name="connsiteX1" fmla="*/ 518160 w 518160"/>
              <a:gd name="connsiteY1" fmla="*/ 129540 h 129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18160" h="129540">
                <a:moveTo>
                  <a:pt x="0" y="0"/>
                </a:moveTo>
                <a:lnTo>
                  <a:pt x="518160" y="1295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6" name="Freeform 3065"/>
          <p:cNvSpPr/>
          <p:nvPr/>
        </p:nvSpPr>
        <p:spPr>
          <a:xfrm>
            <a:off x="23530560" y="17183100"/>
            <a:ext cx="662940" cy="15240"/>
          </a:xfrm>
          <a:custGeom>
            <a:avLst/>
            <a:gdLst>
              <a:gd name="connsiteX0" fmla="*/ 0 w 662940"/>
              <a:gd name="connsiteY0" fmla="*/ 0 h 15240"/>
              <a:gd name="connsiteX1" fmla="*/ 662940 w 662940"/>
              <a:gd name="connsiteY1" fmla="*/ 15240 h 15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2940" h="15240">
                <a:moveTo>
                  <a:pt x="0" y="0"/>
                </a:moveTo>
                <a:lnTo>
                  <a:pt x="662940" y="152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7" name="Freeform 3066"/>
          <p:cNvSpPr/>
          <p:nvPr/>
        </p:nvSpPr>
        <p:spPr>
          <a:xfrm>
            <a:off x="19118580" y="13906500"/>
            <a:ext cx="5120640" cy="3032760"/>
          </a:xfrm>
          <a:custGeom>
            <a:avLst/>
            <a:gdLst>
              <a:gd name="connsiteX0" fmla="*/ 7620 w 5120640"/>
              <a:gd name="connsiteY0" fmla="*/ 259080 h 3032760"/>
              <a:gd name="connsiteX1" fmla="*/ 7620 w 5120640"/>
              <a:gd name="connsiteY1" fmla="*/ 259080 h 3032760"/>
              <a:gd name="connsiteX2" fmla="*/ 0 w 5120640"/>
              <a:gd name="connsiteY2" fmla="*/ 342900 h 3032760"/>
              <a:gd name="connsiteX3" fmla="*/ 68580 w 5120640"/>
              <a:gd name="connsiteY3" fmla="*/ 2308860 h 3032760"/>
              <a:gd name="connsiteX4" fmla="*/ 4091940 w 5120640"/>
              <a:gd name="connsiteY4" fmla="*/ 3032760 h 3032760"/>
              <a:gd name="connsiteX5" fmla="*/ 4274820 w 5120640"/>
              <a:gd name="connsiteY5" fmla="*/ 1653540 h 3032760"/>
              <a:gd name="connsiteX6" fmla="*/ 5120640 w 5120640"/>
              <a:gd name="connsiteY6" fmla="*/ 624840 h 3032760"/>
              <a:gd name="connsiteX7" fmla="*/ 4914900 w 5120640"/>
              <a:gd name="connsiteY7" fmla="*/ 579120 h 3032760"/>
              <a:gd name="connsiteX8" fmla="*/ 3093720 w 5120640"/>
              <a:gd name="connsiteY8" fmla="*/ 2423160 h 3032760"/>
              <a:gd name="connsiteX9" fmla="*/ 2766060 w 5120640"/>
              <a:gd name="connsiteY9" fmla="*/ 2324100 h 3032760"/>
              <a:gd name="connsiteX10" fmla="*/ 3710940 w 5120640"/>
              <a:gd name="connsiteY10" fmla="*/ 868680 h 3032760"/>
              <a:gd name="connsiteX11" fmla="*/ 3360420 w 5120640"/>
              <a:gd name="connsiteY11" fmla="*/ 502920 h 3032760"/>
              <a:gd name="connsiteX12" fmla="*/ 3482340 w 5120640"/>
              <a:gd name="connsiteY12" fmla="*/ 91440 h 3032760"/>
              <a:gd name="connsiteX13" fmla="*/ 3558540 w 5120640"/>
              <a:gd name="connsiteY13" fmla="*/ 0 h 3032760"/>
              <a:gd name="connsiteX14" fmla="*/ 7620 w 5120640"/>
              <a:gd name="connsiteY14" fmla="*/ 259080 h 3032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120640" h="3032760">
                <a:moveTo>
                  <a:pt x="7620" y="259080"/>
                </a:moveTo>
                <a:lnTo>
                  <a:pt x="7620" y="259080"/>
                </a:lnTo>
                <a:lnTo>
                  <a:pt x="0" y="342900"/>
                </a:lnTo>
                <a:lnTo>
                  <a:pt x="68580" y="2308860"/>
                </a:lnTo>
                <a:lnTo>
                  <a:pt x="4091940" y="3032760"/>
                </a:lnTo>
                <a:lnTo>
                  <a:pt x="4274820" y="1653540"/>
                </a:lnTo>
                <a:lnTo>
                  <a:pt x="5120640" y="624840"/>
                </a:lnTo>
                <a:lnTo>
                  <a:pt x="4914900" y="579120"/>
                </a:lnTo>
                <a:lnTo>
                  <a:pt x="3093720" y="2423160"/>
                </a:lnTo>
                <a:lnTo>
                  <a:pt x="2766060" y="2324100"/>
                </a:lnTo>
                <a:lnTo>
                  <a:pt x="3710940" y="868680"/>
                </a:lnTo>
                <a:lnTo>
                  <a:pt x="3360420" y="502920"/>
                </a:lnTo>
                <a:lnTo>
                  <a:pt x="3482340" y="91440"/>
                </a:lnTo>
                <a:lnTo>
                  <a:pt x="3558540" y="0"/>
                </a:lnTo>
                <a:lnTo>
                  <a:pt x="7620" y="25908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8" name="Freeform 3067"/>
          <p:cNvSpPr/>
          <p:nvPr/>
        </p:nvSpPr>
        <p:spPr>
          <a:xfrm>
            <a:off x="19979640" y="14104620"/>
            <a:ext cx="1927860" cy="2545080"/>
          </a:xfrm>
          <a:custGeom>
            <a:avLst/>
            <a:gdLst>
              <a:gd name="connsiteX0" fmla="*/ 0 w 1927860"/>
              <a:gd name="connsiteY0" fmla="*/ 0 h 2545080"/>
              <a:gd name="connsiteX1" fmla="*/ 15240 w 1927860"/>
              <a:gd name="connsiteY1" fmla="*/ 1257300 h 2545080"/>
              <a:gd name="connsiteX2" fmla="*/ 1927860 w 1927860"/>
              <a:gd name="connsiteY2" fmla="*/ 2133600 h 2545080"/>
              <a:gd name="connsiteX3" fmla="*/ 1767840 w 1927860"/>
              <a:gd name="connsiteY3" fmla="*/ 2545080 h 2545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7860" h="2545080">
                <a:moveTo>
                  <a:pt x="0" y="0"/>
                </a:moveTo>
                <a:lnTo>
                  <a:pt x="15240" y="1257300"/>
                </a:lnTo>
                <a:lnTo>
                  <a:pt x="1927860" y="2133600"/>
                </a:lnTo>
                <a:lnTo>
                  <a:pt x="1767840" y="254508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9" name="Freeform 3068"/>
          <p:cNvSpPr/>
          <p:nvPr/>
        </p:nvSpPr>
        <p:spPr>
          <a:xfrm>
            <a:off x="19164300" y="15293340"/>
            <a:ext cx="822960" cy="1028700"/>
          </a:xfrm>
          <a:custGeom>
            <a:avLst/>
            <a:gdLst>
              <a:gd name="connsiteX0" fmla="*/ 0 w 822960"/>
              <a:gd name="connsiteY0" fmla="*/ 0 h 1028700"/>
              <a:gd name="connsiteX1" fmla="*/ 822960 w 822960"/>
              <a:gd name="connsiteY1" fmla="*/ 30480 h 1028700"/>
              <a:gd name="connsiteX2" fmla="*/ 822960 w 822960"/>
              <a:gd name="connsiteY2" fmla="*/ 1028700 h 1028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822960" h="1028700">
                <a:moveTo>
                  <a:pt x="0" y="0"/>
                </a:moveTo>
                <a:lnTo>
                  <a:pt x="822960" y="30480"/>
                </a:lnTo>
                <a:lnTo>
                  <a:pt x="822960" y="10287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0" name="Freeform 3069"/>
          <p:cNvSpPr/>
          <p:nvPr/>
        </p:nvSpPr>
        <p:spPr>
          <a:xfrm>
            <a:off x="19850100" y="13952220"/>
            <a:ext cx="1844040" cy="1303020"/>
          </a:xfrm>
          <a:custGeom>
            <a:avLst/>
            <a:gdLst>
              <a:gd name="connsiteX0" fmla="*/ 0 w 1844040"/>
              <a:gd name="connsiteY0" fmla="*/ 1303020 h 1303020"/>
              <a:gd name="connsiteX1" fmla="*/ 0 w 1844040"/>
              <a:gd name="connsiteY1" fmla="*/ 1303020 h 1303020"/>
              <a:gd name="connsiteX2" fmla="*/ 1844040 w 1844040"/>
              <a:gd name="connsiteY2" fmla="*/ 403860 h 1303020"/>
              <a:gd name="connsiteX3" fmla="*/ 1821180 w 1844040"/>
              <a:gd name="connsiteY3" fmla="*/ 0 h 1303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44040" h="1303020">
                <a:moveTo>
                  <a:pt x="0" y="1303020"/>
                </a:moveTo>
                <a:lnTo>
                  <a:pt x="0" y="1303020"/>
                </a:lnTo>
                <a:lnTo>
                  <a:pt x="1844040" y="403860"/>
                </a:lnTo>
                <a:lnTo>
                  <a:pt x="18211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1" name="Freeform 3070"/>
          <p:cNvSpPr/>
          <p:nvPr/>
        </p:nvSpPr>
        <p:spPr>
          <a:xfrm>
            <a:off x="21259800" y="14378940"/>
            <a:ext cx="1226820" cy="1508760"/>
          </a:xfrm>
          <a:custGeom>
            <a:avLst/>
            <a:gdLst>
              <a:gd name="connsiteX0" fmla="*/ 1226820 w 1226820"/>
              <a:gd name="connsiteY0" fmla="*/ 7620 h 1508760"/>
              <a:gd name="connsiteX1" fmla="*/ 434340 w 1226820"/>
              <a:gd name="connsiteY1" fmla="*/ 0 h 1508760"/>
              <a:gd name="connsiteX2" fmla="*/ 0 w 1226820"/>
              <a:gd name="connsiteY2" fmla="*/ 1508760 h 150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6820" h="1508760">
                <a:moveTo>
                  <a:pt x="1226820" y="7620"/>
                </a:moveTo>
                <a:lnTo>
                  <a:pt x="434340" y="0"/>
                </a:lnTo>
                <a:lnTo>
                  <a:pt x="0" y="15087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2" name="Freeform 3071"/>
          <p:cNvSpPr/>
          <p:nvPr/>
        </p:nvSpPr>
        <p:spPr>
          <a:xfrm>
            <a:off x="18950940" y="11719560"/>
            <a:ext cx="2865120" cy="1402080"/>
          </a:xfrm>
          <a:custGeom>
            <a:avLst/>
            <a:gdLst>
              <a:gd name="connsiteX0" fmla="*/ 0 w 2865120"/>
              <a:gd name="connsiteY0" fmla="*/ 190500 h 1402080"/>
              <a:gd name="connsiteX1" fmla="*/ 0 w 2865120"/>
              <a:gd name="connsiteY1" fmla="*/ 190500 h 1402080"/>
              <a:gd name="connsiteX2" fmla="*/ 121920 w 2865120"/>
              <a:gd name="connsiteY2" fmla="*/ 1112520 h 1402080"/>
              <a:gd name="connsiteX3" fmla="*/ 388620 w 2865120"/>
              <a:gd name="connsiteY3" fmla="*/ 1196340 h 1402080"/>
              <a:gd name="connsiteX4" fmla="*/ 434340 w 2865120"/>
              <a:gd name="connsiteY4" fmla="*/ 1402080 h 1402080"/>
              <a:gd name="connsiteX5" fmla="*/ 2865120 w 2865120"/>
              <a:gd name="connsiteY5" fmla="*/ 0 h 1402080"/>
              <a:gd name="connsiteX6" fmla="*/ 0 w 2865120"/>
              <a:gd name="connsiteY6" fmla="*/ 19050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65120" h="1402080">
                <a:moveTo>
                  <a:pt x="0" y="190500"/>
                </a:moveTo>
                <a:lnTo>
                  <a:pt x="0" y="190500"/>
                </a:lnTo>
                <a:lnTo>
                  <a:pt x="121920" y="1112520"/>
                </a:lnTo>
                <a:lnTo>
                  <a:pt x="388620" y="1196340"/>
                </a:lnTo>
                <a:lnTo>
                  <a:pt x="434340" y="1402080"/>
                </a:lnTo>
                <a:lnTo>
                  <a:pt x="2865120" y="0"/>
                </a:lnTo>
                <a:lnTo>
                  <a:pt x="0" y="19050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3" name="Freeform 3072"/>
          <p:cNvSpPr/>
          <p:nvPr/>
        </p:nvSpPr>
        <p:spPr>
          <a:xfrm>
            <a:off x="19659600" y="11841480"/>
            <a:ext cx="60960" cy="1066800"/>
          </a:xfrm>
          <a:custGeom>
            <a:avLst/>
            <a:gdLst>
              <a:gd name="connsiteX0" fmla="*/ 0 w 60960"/>
              <a:gd name="connsiteY0" fmla="*/ 0 h 1066800"/>
              <a:gd name="connsiteX1" fmla="*/ 60960 w 60960"/>
              <a:gd name="connsiteY1" fmla="*/ 1066800 h 106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960" h="1066800">
                <a:moveTo>
                  <a:pt x="0" y="0"/>
                </a:moveTo>
                <a:lnTo>
                  <a:pt x="60960" y="106680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4" name="Freeform 3073"/>
          <p:cNvSpPr/>
          <p:nvPr/>
        </p:nvSpPr>
        <p:spPr>
          <a:xfrm>
            <a:off x="19667220" y="12199620"/>
            <a:ext cx="1143000" cy="99060"/>
          </a:xfrm>
          <a:custGeom>
            <a:avLst/>
            <a:gdLst>
              <a:gd name="connsiteX0" fmla="*/ 0 w 1143000"/>
              <a:gd name="connsiteY0" fmla="*/ 0 h 99060"/>
              <a:gd name="connsiteX1" fmla="*/ 1143000 w 1143000"/>
              <a:gd name="connsiteY1" fmla="*/ 99060 h 99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43000" h="99060">
                <a:moveTo>
                  <a:pt x="0" y="0"/>
                </a:moveTo>
                <a:lnTo>
                  <a:pt x="1143000" y="9906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5" name="Freeform 3074"/>
          <p:cNvSpPr/>
          <p:nvPr/>
        </p:nvSpPr>
        <p:spPr>
          <a:xfrm>
            <a:off x="19583400" y="11780520"/>
            <a:ext cx="4381500" cy="2057400"/>
          </a:xfrm>
          <a:custGeom>
            <a:avLst/>
            <a:gdLst>
              <a:gd name="connsiteX0" fmla="*/ 0 w 4381500"/>
              <a:gd name="connsiteY0" fmla="*/ 1485900 h 2057400"/>
              <a:gd name="connsiteX1" fmla="*/ 22860 w 4381500"/>
              <a:gd name="connsiteY1" fmla="*/ 2034540 h 2057400"/>
              <a:gd name="connsiteX2" fmla="*/ 2499360 w 4381500"/>
              <a:gd name="connsiteY2" fmla="*/ 1706880 h 2057400"/>
              <a:gd name="connsiteX3" fmla="*/ 4358640 w 4381500"/>
              <a:gd name="connsiteY3" fmla="*/ 2057400 h 2057400"/>
              <a:gd name="connsiteX4" fmla="*/ 4381500 w 4381500"/>
              <a:gd name="connsiteY4" fmla="*/ 1295400 h 2057400"/>
              <a:gd name="connsiteX5" fmla="*/ 3208020 w 4381500"/>
              <a:gd name="connsiteY5" fmla="*/ 0 h 2057400"/>
              <a:gd name="connsiteX6" fmla="*/ 2392680 w 4381500"/>
              <a:gd name="connsiteY6" fmla="*/ 198120 h 2057400"/>
              <a:gd name="connsiteX7" fmla="*/ 0 w 4381500"/>
              <a:gd name="connsiteY7" fmla="*/ 1485900 h 2057400"/>
              <a:gd name="connsiteX0" fmla="*/ 0 w 4381500"/>
              <a:gd name="connsiteY0" fmla="*/ 1485900 h 2057400"/>
              <a:gd name="connsiteX1" fmla="*/ 22860 w 4381500"/>
              <a:gd name="connsiteY1" fmla="*/ 2034540 h 2057400"/>
              <a:gd name="connsiteX2" fmla="*/ 2499360 w 4381500"/>
              <a:gd name="connsiteY2" fmla="*/ 1706880 h 2057400"/>
              <a:gd name="connsiteX3" fmla="*/ 4358640 w 4381500"/>
              <a:gd name="connsiteY3" fmla="*/ 2057400 h 2057400"/>
              <a:gd name="connsiteX4" fmla="*/ 4381500 w 4381500"/>
              <a:gd name="connsiteY4" fmla="*/ 1295400 h 2057400"/>
              <a:gd name="connsiteX5" fmla="*/ 3208020 w 4381500"/>
              <a:gd name="connsiteY5" fmla="*/ 0 h 2057400"/>
              <a:gd name="connsiteX6" fmla="*/ 2392680 w 4381500"/>
              <a:gd name="connsiteY6" fmla="*/ 198120 h 2057400"/>
              <a:gd name="connsiteX7" fmla="*/ 1691640 w 4381500"/>
              <a:gd name="connsiteY7" fmla="*/ 769620 h 2057400"/>
              <a:gd name="connsiteX8" fmla="*/ 0 w 4381500"/>
              <a:gd name="connsiteY8" fmla="*/ 1485900 h 205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1500" h="2057400">
                <a:moveTo>
                  <a:pt x="0" y="1485900"/>
                </a:moveTo>
                <a:lnTo>
                  <a:pt x="22860" y="2034540"/>
                </a:lnTo>
                <a:lnTo>
                  <a:pt x="2499360" y="1706880"/>
                </a:lnTo>
                <a:lnTo>
                  <a:pt x="4358640" y="2057400"/>
                </a:lnTo>
                <a:lnTo>
                  <a:pt x="4381500" y="1295400"/>
                </a:lnTo>
                <a:lnTo>
                  <a:pt x="3208020" y="0"/>
                </a:lnTo>
                <a:lnTo>
                  <a:pt x="2392680" y="198120"/>
                </a:lnTo>
                <a:cubicBezTo>
                  <a:pt x="2133600" y="342900"/>
                  <a:pt x="1950720" y="624840"/>
                  <a:pt x="1691640" y="769620"/>
                </a:cubicBezTo>
                <a:lnTo>
                  <a:pt x="0" y="1485900"/>
                </a:lnTo>
                <a:close/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6" name="Freeform 3075"/>
          <p:cNvSpPr/>
          <p:nvPr/>
        </p:nvSpPr>
        <p:spPr>
          <a:xfrm>
            <a:off x="20497800" y="12870180"/>
            <a:ext cx="1623060" cy="807720"/>
          </a:xfrm>
          <a:custGeom>
            <a:avLst/>
            <a:gdLst>
              <a:gd name="connsiteX0" fmla="*/ 121920 w 1623060"/>
              <a:gd name="connsiteY0" fmla="*/ 807720 h 807720"/>
              <a:gd name="connsiteX1" fmla="*/ 0 w 1623060"/>
              <a:gd name="connsiteY1" fmla="*/ 0 h 807720"/>
              <a:gd name="connsiteX2" fmla="*/ 1623060 w 1623060"/>
              <a:gd name="connsiteY2" fmla="*/ 45720 h 807720"/>
              <a:gd name="connsiteX3" fmla="*/ 1577340 w 1623060"/>
              <a:gd name="connsiteY3" fmla="*/ 586740 h 807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23060" h="807720">
                <a:moveTo>
                  <a:pt x="121920" y="807720"/>
                </a:moveTo>
                <a:lnTo>
                  <a:pt x="0" y="0"/>
                </a:lnTo>
                <a:lnTo>
                  <a:pt x="1623060" y="45720"/>
                </a:lnTo>
                <a:lnTo>
                  <a:pt x="1577340" y="5867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7" name="Freeform 3076"/>
          <p:cNvSpPr/>
          <p:nvPr/>
        </p:nvSpPr>
        <p:spPr>
          <a:xfrm>
            <a:off x="22120860" y="12382500"/>
            <a:ext cx="1188720" cy="571500"/>
          </a:xfrm>
          <a:custGeom>
            <a:avLst/>
            <a:gdLst>
              <a:gd name="connsiteX0" fmla="*/ 0 w 1188720"/>
              <a:gd name="connsiteY0" fmla="*/ 510540 h 571500"/>
              <a:gd name="connsiteX1" fmla="*/ 1097280 w 1188720"/>
              <a:gd name="connsiteY1" fmla="*/ 571500 h 571500"/>
              <a:gd name="connsiteX2" fmla="*/ 1188720 w 1188720"/>
              <a:gd name="connsiteY2" fmla="*/ 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188720" h="571500">
                <a:moveTo>
                  <a:pt x="0" y="510540"/>
                </a:moveTo>
                <a:lnTo>
                  <a:pt x="1097280" y="571500"/>
                </a:lnTo>
                <a:lnTo>
                  <a:pt x="118872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8" name="Freeform 3077"/>
          <p:cNvSpPr/>
          <p:nvPr/>
        </p:nvSpPr>
        <p:spPr>
          <a:xfrm>
            <a:off x="23042880" y="12954000"/>
            <a:ext cx="137160" cy="739140"/>
          </a:xfrm>
          <a:custGeom>
            <a:avLst/>
            <a:gdLst>
              <a:gd name="connsiteX0" fmla="*/ 137160 w 137160"/>
              <a:gd name="connsiteY0" fmla="*/ 0 h 739140"/>
              <a:gd name="connsiteX1" fmla="*/ 0 w 137160"/>
              <a:gd name="connsiteY1" fmla="*/ 739140 h 739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7160" h="739140">
                <a:moveTo>
                  <a:pt x="137160" y="0"/>
                </a:moveTo>
                <a:lnTo>
                  <a:pt x="0" y="73914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9" name="Freeform 3078"/>
          <p:cNvSpPr/>
          <p:nvPr/>
        </p:nvSpPr>
        <p:spPr>
          <a:xfrm>
            <a:off x="22090380" y="11910060"/>
            <a:ext cx="144780" cy="1059180"/>
          </a:xfrm>
          <a:custGeom>
            <a:avLst/>
            <a:gdLst>
              <a:gd name="connsiteX0" fmla="*/ 0 w 144780"/>
              <a:gd name="connsiteY0" fmla="*/ 1059180 h 1059180"/>
              <a:gd name="connsiteX1" fmla="*/ 0 w 144780"/>
              <a:gd name="connsiteY1" fmla="*/ 1059180 h 1059180"/>
              <a:gd name="connsiteX2" fmla="*/ 144780 w 144780"/>
              <a:gd name="connsiteY2" fmla="*/ 0 h 1059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4780" h="1059180">
                <a:moveTo>
                  <a:pt x="0" y="1059180"/>
                </a:moveTo>
                <a:lnTo>
                  <a:pt x="0" y="1059180"/>
                </a:lnTo>
                <a:lnTo>
                  <a:pt x="144780" y="0"/>
                </a:lnTo>
              </a:path>
            </a:pathLst>
          </a:custGeom>
          <a:noFill/>
          <a:ln w="38100">
            <a:solidFill>
              <a:srgbClr val="3366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80" name="TextBox 3079"/>
          <p:cNvSpPr txBox="1"/>
          <p:nvPr/>
        </p:nvSpPr>
        <p:spPr>
          <a:xfrm>
            <a:off x="2070343" y="2642746"/>
            <a:ext cx="1799393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Houseville</a:t>
            </a:r>
            <a:endParaRPr lang="en-US" sz="2800" b="1" i="1" dirty="0"/>
          </a:p>
        </p:txBody>
      </p:sp>
      <p:sp>
        <p:nvSpPr>
          <p:cNvPr id="3081" name="TextBox 3080"/>
          <p:cNvSpPr txBox="1"/>
          <p:nvPr/>
        </p:nvSpPr>
        <p:spPr>
          <a:xfrm>
            <a:off x="8286595" y="3627728"/>
            <a:ext cx="291590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Angoville</a:t>
            </a:r>
            <a:r>
              <a:rPr lang="en-US" sz="2800" b="1" i="1" dirty="0"/>
              <a:t>-au-Plain</a:t>
            </a:r>
          </a:p>
        </p:txBody>
      </p:sp>
      <p:sp>
        <p:nvSpPr>
          <p:cNvPr id="3082" name="TextBox 3081"/>
          <p:cNvSpPr txBox="1"/>
          <p:nvPr/>
        </p:nvSpPr>
        <p:spPr>
          <a:xfrm>
            <a:off x="8976826" y="1589853"/>
            <a:ext cx="1638997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 err="1"/>
              <a:t>Vierville</a:t>
            </a:r>
            <a:endParaRPr lang="en-US" sz="2800" b="1" i="1" dirty="0"/>
          </a:p>
        </p:txBody>
      </p:sp>
      <p:sp>
        <p:nvSpPr>
          <p:cNvPr id="3083" name="TextBox 3082"/>
          <p:cNvSpPr txBox="1"/>
          <p:nvPr/>
        </p:nvSpPr>
        <p:spPr>
          <a:xfrm>
            <a:off x="3291453" y="15554914"/>
            <a:ext cx="1437265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Douville</a:t>
            </a:r>
            <a:endParaRPr lang="en-US" sz="2800" b="1" i="1" dirty="0"/>
          </a:p>
        </p:txBody>
      </p:sp>
      <p:sp>
        <p:nvSpPr>
          <p:cNvPr id="3084" name="TextBox 3083"/>
          <p:cNvSpPr txBox="1"/>
          <p:nvPr/>
        </p:nvSpPr>
        <p:spPr>
          <a:xfrm>
            <a:off x="7718335" y="16259150"/>
            <a:ext cx="2367857" cy="954107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/>
              <a:t>La </a:t>
            </a:r>
            <a:r>
              <a:rPr lang="en-US" sz="2800" b="1" i="1" dirty="0" err="1"/>
              <a:t>Billonnerie</a:t>
            </a:r>
            <a:endParaRPr lang="en-US" sz="2800" b="1" i="1" dirty="0"/>
          </a:p>
          <a:p>
            <a:pPr algn="ctr"/>
            <a:r>
              <a:rPr lang="en-US" sz="2800" b="1" i="1" dirty="0"/>
              <a:t>(Hill 30)</a:t>
            </a:r>
          </a:p>
        </p:txBody>
      </p:sp>
      <p:sp>
        <p:nvSpPr>
          <p:cNvPr id="3085" name="TextBox 3084"/>
          <p:cNvSpPr txBox="1"/>
          <p:nvPr/>
        </p:nvSpPr>
        <p:spPr>
          <a:xfrm>
            <a:off x="16594346" y="8923834"/>
            <a:ext cx="1580056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Brevands</a:t>
            </a:r>
            <a:endParaRPr lang="en-US" sz="2800" b="1" i="1" dirty="0"/>
          </a:p>
        </p:txBody>
      </p:sp>
      <p:sp>
        <p:nvSpPr>
          <p:cNvPr id="3086" name="TextBox 3085"/>
          <p:cNvSpPr txBox="1"/>
          <p:nvPr/>
        </p:nvSpPr>
        <p:spPr>
          <a:xfrm>
            <a:off x="16697305" y="14581061"/>
            <a:ext cx="2223431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La </a:t>
            </a:r>
            <a:r>
              <a:rPr lang="en-US" sz="2800" b="1" i="1" dirty="0" err="1"/>
              <a:t>Fourchette</a:t>
            </a:r>
            <a:endParaRPr lang="en-US" sz="2800" b="1" i="1" dirty="0"/>
          </a:p>
        </p:txBody>
      </p:sp>
      <p:sp>
        <p:nvSpPr>
          <p:cNvPr id="3087" name="TextBox 3086"/>
          <p:cNvSpPr txBox="1"/>
          <p:nvPr/>
        </p:nvSpPr>
        <p:spPr>
          <a:xfrm>
            <a:off x="17009479" y="13574935"/>
            <a:ext cx="1560883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/>
              <a:t>Le Roche</a:t>
            </a:r>
          </a:p>
        </p:txBody>
      </p:sp>
      <p:sp>
        <p:nvSpPr>
          <p:cNvPr id="3088" name="Freeform 3087"/>
          <p:cNvSpPr/>
          <p:nvPr/>
        </p:nvSpPr>
        <p:spPr>
          <a:xfrm>
            <a:off x="5421303" y="596003"/>
            <a:ext cx="4421529" cy="8090704"/>
          </a:xfrm>
          <a:custGeom>
            <a:avLst/>
            <a:gdLst>
              <a:gd name="connsiteX0" fmla="*/ 4421529 w 4421529"/>
              <a:gd name="connsiteY0" fmla="*/ 0 h 8090704"/>
              <a:gd name="connsiteX1" fmla="*/ 3750198 w 4421529"/>
              <a:gd name="connsiteY1" fmla="*/ 509286 h 8090704"/>
              <a:gd name="connsiteX2" fmla="*/ 3194613 w 4421529"/>
              <a:gd name="connsiteY2" fmla="*/ 1319514 h 8090704"/>
              <a:gd name="connsiteX3" fmla="*/ 2604304 w 4421529"/>
              <a:gd name="connsiteY3" fmla="*/ 1701479 h 8090704"/>
              <a:gd name="connsiteX4" fmla="*/ 2199190 w 4421529"/>
              <a:gd name="connsiteY4" fmla="*/ 2048719 h 8090704"/>
              <a:gd name="connsiteX5" fmla="*/ 1990846 w 4421529"/>
              <a:gd name="connsiteY5" fmla="*/ 2465408 h 8090704"/>
              <a:gd name="connsiteX6" fmla="*/ 1701479 w 4421529"/>
              <a:gd name="connsiteY6" fmla="*/ 2546431 h 8090704"/>
              <a:gd name="connsiteX7" fmla="*/ 1238491 w 4421529"/>
              <a:gd name="connsiteY7" fmla="*/ 3287210 h 8090704"/>
              <a:gd name="connsiteX8" fmla="*/ 937550 w 4421529"/>
              <a:gd name="connsiteY8" fmla="*/ 3935393 h 8090704"/>
              <a:gd name="connsiteX9" fmla="*/ 740780 w 4421529"/>
              <a:gd name="connsiteY9" fmla="*/ 4514127 h 8090704"/>
              <a:gd name="connsiteX10" fmla="*/ 694481 w 4421529"/>
              <a:gd name="connsiteY10" fmla="*/ 4988689 h 8090704"/>
              <a:gd name="connsiteX11" fmla="*/ 706056 w 4421529"/>
              <a:gd name="connsiteY11" fmla="*/ 5243332 h 8090704"/>
              <a:gd name="connsiteX12" fmla="*/ 648183 w 4421529"/>
              <a:gd name="connsiteY12" fmla="*/ 5428527 h 8090704"/>
              <a:gd name="connsiteX13" fmla="*/ 740780 w 4421529"/>
              <a:gd name="connsiteY13" fmla="*/ 5879939 h 8090704"/>
              <a:gd name="connsiteX14" fmla="*/ 752355 w 4421529"/>
              <a:gd name="connsiteY14" fmla="*/ 6551271 h 8090704"/>
              <a:gd name="connsiteX15" fmla="*/ 636608 w 4421529"/>
              <a:gd name="connsiteY15" fmla="*/ 7060557 h 8090704"/>
              <a:gd name="connsiteX16" fmla="*/ 381965 w 4421529"/>
              <a:gd name="connsiteY16" fmla="*/ 7407798 h 8090704"/>
              <a:gd name="connsiteX17" fmla="*/ 289367 w 4421529"/>
              <a:gd name="connsiteY17" fmla="*/ 7674015 h 8090704"/>
              <a:gd name="connsiteX18" fmla="*/ 0 w 4421529"/>
              <a:gd name="connsiteY18" fmla="*/ 8090704 h 8090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421529" h="8090704">
                <a:moveTo>
                  <a:pt x="4421529" y="0"/>
                </a:moveTo>
                <a:lnTo>
                  <a:pt x="3750198" y="509286"/>
                </a:lnTo>
                <a:lnTo>
                  <a:pt x="3194613" y="1319514"/>
                </a:lnTo>
                <a:lnTo>
                  <a:pt x="2604304" y="1701479"/>
                </a:lnTo>
                <a:lnTo>
                  <a:pt x="2199190" y="2048719"/>
                </a:lnTo>
                <a:lnTo>
                  <a:pt x="1990846" y="2465408"/>
                </a:lnTo>
                <a:lnTo>
                  <a:pt x="1701479" y="2546431"/>
                </a:lnTo>
                <a:lnTo>
                  <a:pt x="1238491" y="3287210"/>
                </a:lnTo>
                <a:lnTo>
                  <a:pt x="937550" y="3935393"/>
                </a:lnTo>
                <a:lnTo>
                  <a:pt x="740780" y="4514127"/>
                </a:lnTo>
                <a:lnTo>
                  <a:pt x="694481" y="4988689"/>
                </a:lnTo>
                <a:lnTo>
                  <a:pt x="706056" y="5243332"/>
                </a:lnTo>
                <a:lnTo>
                  <a:pt x="648183" y="5428527"/>
                </a:lnTo>
                <a:lnTo>
                  <a:pt x="740780" y="5879939"/>
                </a:lnTo>
                <a:lnTo>
                  <a:pt x="752355" y="6551271"/>
                </a:lnTo>
                <a:lnTo>
                  <a:pt x="636608" y="7060557"/>
                </a:lnTo>
                <a:lnTo>
                  <a:pt x="381965" y="7407798"/>
                </a:lnTo>
                <a:lnTo>
                  <a:pt x="289367" y="7674015"/>
                </a:lnTo>
                <a:lnTo>
                  <a:pt x="0" y="8090704"/>
                </a:lnTo>
              </a:path>
            </a:pathLst>
          </a:custGeom>
          <a:noFill/>
          <a:ln w="889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89" name="Freeform 3088"/>
          <p:cNvSpPr/>
          <p:nvPr/>
        </p:nvSpPr>
        <p:spPr>
          <a:xfrm>
            <a:off x="5421303" y="596003"/>
            <a:ext cx="4421529" cy="8090704"/>
          </a:xfrm>
          <a:custGeom>
            <a:avLst/>
            <a:gdLst>
              <a:gd name="connsiteX0" fmla="*/ 4421529 w 4421529"/>
              <a:gd name="connsiteY0" fmla="*/ 0 h 8090704"/>
              <a:gd name="connsiteX1" fmla="*/ 3750198 w 4421529"/>
              <a:gd name="connsiteY1" fmla="*/ 509286 h 8090704"/>
              <a:gd name="connsiteX2" fmla="*/ 3194613 w 4421529"/>
              <a:gd name="connsiteY2" fmla="*/ 1319514 h 8090704"/>
              <a:gd name="connsiteX3" fmla="*/ 2604304 w 4421529"/>
              <a:gd name="connsiteY3" fmla="*/ 1701479 h 8090704"/>
              <a:gd name="connsiteX4" fmla="*/ 2199190 w 4421529"/>
              <a:gd name="connsiteY4" fmla="*/ 2048719 h 8090704"/>
              <a:gd name="connsiteX5" fmla="*/ 1990846 w 4421529"/>
              <a:gd name="connsiteY5" fmla="*/ 2465408 h 8090704"/>
              <a:gd name="connsiteX6" fmla="*/ 1701479 w 4421529"/>
              <a:gd name="connsiteY6" fmla="*/ 2546431 h 8090704"/>
              <a:gd name="connsiteX7" fmla="*/ 1238491 w 4421529"/>
              <a:gd name="connsiteY7" fmla="*/ 3287210 h 8090704"/>
              <a:gd name="connsiteX8" fmla="*/ 937550 w 4421529"/>
              <a:gd name="connsiteY8" fmla="*/ 3935393 h 8090704"/>
              <a:gd name="connsiteX9" fmla="*/ 740780 w 4421529"/>
              <a:gd name="connsiteY9" fmla="*/ 4514127 h 8090704"/>
              <a:gd name="connsiteX10" fmla="*/ 694481 w 4421529"/>
              <a:gd name="connsiteY10" fmla="*/ 4988689 h 8090704"/>
              <a:gd name="connsiteX11" fmla="*/ 706056 w 4421529"/>
              <a:gd name="connsiteY11" fmla="*/ 5243332 h 8090704"/>
              <a:gd name="connsiteX12" fmla="*/ 648183 w 4421529"/>
              <a:gd name="connsiteY12" fmla="*/ 5428527 h 8090704"/>
              <a:gd name="connsiteX13" fmla="*/ 740780 w 4421529"/>
              <a:gd name="connsiteY13" fmla="*/ 5879939 h 8090704"/>
              <a:gd name="connsiteX14" fmla="*/ 752355 w 4421529"/>
              <a:gd name="connsiteY14" fmla="*/ 6551271 h 8090704"/>
              <a:gd name="connsiteX15" fmla="*/ 636608 w 4421529"/>
              <a:gd name="connsiteY15" fmla="*/ 7060557 h 8090704"/>
              <a:gd name="connsiteX16" fmla="*/ 381965 w 4421529"/>
              <a:gd name="connsiteY16" fmla="*/ 7407798 h 8090704"/>
              <a:gd name="connsiteX17" fmla="*/ 289367 w 4421529"/>
              <a:gd name="connsiteY17" fmla="*/ 7674015 h 8090704"/>
              <a:gd name="connsiteX18" fmla="*/ 0 w 4421529"/>
              <a:gd name="connsiteY18" fmla="*/ 8090704 h 8090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421529" h="8090704">
                <a:moveTo>
                  <a:pt x="4421529" y="0"/>
                </a:moveTo>
                <a:lnTo>
                  <a:pt x="3750198" y="509286"/>
                </a:lnTo>
                <a:lnTo>
                  <a:pt x="3194613" y="1319514"/>
                </a:lnTo>
                <a:lnTo>
                  <a:pt x="2604304" y="1701479"/>
                </a:lnTo>
                <a:lnTo>
                  <a:pt x="2199190" y="2048719"/>
                </a:lnTo>
                <a:lnTo>
                  <a:pt x="1990846" y="2465408"/>
                </a:lnTo>
                <a:lnTo>
                  <a:pt x="1701479" y="2546431"/>
                </a:lnTo>
                <a:lnTo>
                  <a:pt x="1238491" y="3287210"/>
                </a:lnTo>
                <a:lnTo>
                  <a:pt x="937550" y="3935393"/>
                </a:lnTo>
                <a:lnTo>
                  <a:pt x="740780" y="4514127"/>
                </a:lnTo>
                <a:lnTo>
                  <a:pt x="694481" y="4988689"/>
                </a:lnTo>
                <a:lnTo>
                  <a:pt x="706056" y="5243332"/>
                </a:lnTo>
                <a:lnTo>
                  <a:pt x="648183" y="5428527"/>
                </a:lnTo>
                <a:lnTo>
                  <a:pt x="740780" y="5879939"/>
                </a:lnTo>
                <a:lnTo>
                  <a:pt x="752355" y="6551271"/>
                </a:lnTo>
                <a:lnTo>
                  <a:pt x="636608" y="7060557"/>
                </a:lnTo>
                <a:lnTo>
                  <a:pt x="381965" y="7407798"/>
                </a:lnTo>
                <a:lnTo>
                  <a:pt x="289367" y="7674015"/>
                </a:lnTo>
                <a:lnTo>
                  <a:pt x="0" y="8090704"/>
                </a:lnTo>
              </a:path>
            </a:pathLst>
          </a:custGeom>
          <a:noFill/>
          <a:ln w="381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090" name="Group 3089"/>
          <p:cNvGrpSpPr/>
          <p:nvPr/>
        </p:nvGrpSpPr>
        <p:grpSpPr>
          <a:xfrm>
            <a:off x="1552054" y="14845550"/>
            <a:ext cx="6804660" cy="3223260"/>
            <a:chOff x="1563263" y="14858856"/>
            <a:chExt cx="6804660" cy="3223260"/>
          </a:xfrm>
        </p:grpSpPr>
        <p:sp>
          <p:nvSpPr>
            <p:cNvPr id="3091" name="Freeform 3090"/>
            <p:cNvSpPr/>
            <p:nvPr/>
          </p:nvSpPr>
          <p:spPr>
            <a:xfrm>
              <a:off x="6036203" y="14858856"/>
              <a:ext cx="2331720" cy="3200400"/>
            </a:xfrm>
            <a:custGeom>
              <a:avLst/>
              <a:gdLst>
                <a:gd name="connsiteX0" fmla="*/ 0 w 2331720"/>
                <a:gd name="connsiteY0" fmla="*/ 3200400 h 3200400"/>
                <a:gd name="connsiteX1" fmla="*/ 0 w 2331720"/>
                <a:gd name="connsiteY1" fmla="*/ 3200400 h 3200400"/>
                <a:gd name="connsiteX2" fmla="*/ 838200 w 2331720"/>
                <a:gd name="connsiteY2" fmla="*/ 2293620 h 3200400"/>
                <a:gd name="connsiteX3" fmla="*/ 1356360 w 2331720"/>
                <a:gd name="connsiteY3" fmla="*/ 1767840 h 3200400"/>
                <a:gd name="connsiteX4" fmla="*/ 2331720 w 2331720"/>
                <a:gd name="connsiteY4" fmla="*/ 0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720" h="3200400">
                  <a:moveTo>
                    <a:pt x="0" y="3200400"/>
                  </a:moveTo>
                  <a:lnTo>
                    <a:pt x="0" y="3200400"/>
                  </a:lnTo>
                  <a:lnTo>
                    <a:pt x="838200" y="2293620"/>
                  </a:lnTo>
                  <a:lnTo>
                    <a:pt x="1356360" y="1767840"/>
                  </a:lnTo>
                  <a:lnTo>
                    <a:pt x="2331720" y="0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2" name="Freeform 3091"/>
            <p:cNvSpPr/>
            <p:nvPr/>
          </p:nvSpPr>
          <p:spPr>
            <a:xfrm>
              <a:off x="1563263" y="15430356"/>
              <a:ext cx="6477000" cy="1104900"/>
            </a:xfrm>
            <a:custGeom>
              <a:avLst/>
              <a:gdLst>
                <a:gd name="connsiteX0" fmla="*/ 0 w 6477000"/>
                <a:gd name="connsiteY0" fmla="*/ 960120 h 1104900"/>
                <a:gd name="connsiteX1" fmla="*/ 1600200 w 6477000"/>
                <a:gd name="connsiteY1" fmla="*/ 960120 h 1104900"/>
                <a:gd name="connsiteX2" fmla="*/ 2819400 w 6477000"/>
                <a:gd name="connsiteY2" fmla="*/ 1104900 h 1104900"/>
                <a:gd name="connsiteX3" fmla="*/ 3733800 w 6477000"/>
                <a:gd name="connsiteY3" fmla="*/ 662940 h 1104900"/>
                <a:gd name="connsiteX4" fmla="*/ 4754880 w 6477000"/>
                <a:gd name="connsiteY4" fmla="*/ 548640 h 1104900"/>
                <a:gd name="connsiteX5" fmla="*/ 5638800 w 6477000"/>
                <a:gd name="connsiteY5" fmla="*/ 137160 h 1104900"/>
                <a:gd name="connsiteX6" fmla="*/ 6278880 w 6477000"/>
                <a:gd name="connsiteY6" fmla="*/ 0 h 1104900"/>
                <a:gd name="connsiteX7" fmla="*/ 6477000 w 6477000"/>
                <a:gd name="connsiteY7" fmla="*/ 15240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7000" h="1104900">
                  <a:moveTo>
                    <a:pt x="0" y="960120"/>
                  </a:moveTo>
                  <a:lnTo>
                    <a:pt x="1600200" y="960120"/>
                  </a:lnTo>
                  <a:lnTo>
                    <a:pt x="2819400" y="1104900"/>
                  </a:lnTo>
                  <a:lnTo>
                    <a:pt x="3733800" y="662940"/>
                  </a:lnTo>
                  <a:lnTo>
                    <a:pt x="4754880" y="548640"/>
                  </a:lnTo>
                  <a:lnTo>
                    <a:pt x="5638800" y="137160"/>
                  </a:lnTo>
                  <a:lnTo>
                    <a:pt x="6278880" y="0"/>
                  </a:lnTo>
                  <a:lnTo>
                    <a:pt x="6477000" y="15240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3" name="Freeform 3092"/>
            <p:cNvSpPr/>
            <p:nvPr/>
          </p:nvSpPr>
          <p:spPr>
            <a:xfrm>
              <a:off x="3704483" y="15590376"/>
              <a:ext cx="3413760" cy="2491740"/>
            </a:xfrm>
            <a:custGeom>
              <a:avLst/>
              <a:gdLst>
                <a:gd name="connsiteX0" fmla="*/ 0 w 3413760"/>
                <a:gd name="connsiteY0" fmla="*/ 2491740 h 2491740"/>
                <a:gd name="connsiteX1" fmla="*/ 914400 w 3413760"/>
                <a:gd name="connsiteY1" fmla="*/ 2011680 h 2491740"/>
                <a:gd name="connsiteX2" fmla="*/ 1257300 w 3413760"/>
                <a:gd name="connsiteY2" fmla="*/ 1699260 h 2491740"/>
                <a:gd name="connsiteX3" fmla="*/ 1318260 w 3413760"/>
                <a:gd name="connsiteY3" fmla="*/ 1501140 h 2491740"/>
                <a:gd name="connsiteX4" fmla="*/ 2034540 w 3413760"/>
                <a:gd name="connsiteY4" fmla="*/ 1135380 h 2491740"/>
                <a:gd name="connsiteX5" fmla="*/ 3116580 w 3413760"/>
                <a:gd name="connsiteY5" fmla="*/ 358140 h 2491740"/>
                <a:gd name="connsiteX6" fmla="*/ 3413760 w 3413760"/>
                <a:gd name="connsiteY6" fmla="*/ 167640 h 2491740"/>
                <a:gd name="connsiteX7" fmla="*/ 3413760 w 3413760"/>
                <a:gd name="connsiteY7" fmla="*/ 0 h 249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13760" h="2491740">
                  <a:moveTo>
                    <a:pt x="0" y="2491740"/>
                  </a:moveTo>
                  <a:lnTo>
                    <a:pt x="914400" y="2011680"/>
                  </a:lnTo>
                  <a:lnTo>
                    <a:pt x="1257300" y="1699260"/>
                  </a:lnTo>
                  <a:lnTo>
                    <a:pt x="1318260" y="1501140"/>
                  </a:lnTo>
                  <a:lnTo>
                    <a:pt x="2034540" y="1135380"/>
                  </a:lnTo>
                  <a:lnTo>
                    <a:pt x="3116580" y="358140"/>
                  </a:lnTo>
                  <a:lnTo>
                    <a:pt x="3413760" y="167640"/>
                  </a:lnTo>
                  <a:lnTo>
                    <a:pt x="3413760" y="0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94" name="Group 3093"/>
          <p:cNvGrpSpPr/>
          <p:nvPr/>
        </p:nvGrpSpPr>
        <p:grpSpPr>
          <a:xfrm>
            <a:off x="1552054" y="14845550"/>
            <a:ext cx="6804660" cy="3223260"/>
            <a:chOff x="1715663" y="15011256"/>
            <a:chExt cx="6804660" cy="3223260"/>
          </a:xfrm>
        </p:grpSpPr>
        <p:sp>
          <p:nvSpPr>
            <p:cNvPr id="3095" name="Freeform 3094"/>
            <p:cNvSpPr/>
            <p:nvPr/>
          </p:nvSpPr>
          <p:spPr>
            <a:xfrm>
              <a:off x="6188603" y="15011256"/>
              <a:ext cx="2331720" cy="3200400"/>
            </a:xfrm>
            <a:custGeom>
              <a:avLst/>
              <a:gdLst>
                <a:gd name="connsiteX0" fmla="*/ 0 w 2331720"/>
                <a:gd name="connsiteY0" fmla="*/ 3200400 h 3200400"/>
                <a:gd name="connsiteX1" fmla="*/ 0 w 2331720"/>
                <a:gd name="connsiteY1" fmla="*/ 3200400 h 3200400"/>
                <a:gd name="connsiteX2" fmla="*/ 838200 w 2331720"/>
                <a:gd name="connsiteY2" fmla="*/ 2293620 h 3200400"/>
                <a:gd name="connsiteX3" fmla="*/ 1356360 w 2331720"/>
                <a:gd name="connsiteY3" fmla="*/ 1767840 h 3200400"/>
                <a:gd name="connsiteX4" fmla="*/ 2331720 w 2331720"/>
                <a:gd name="connsiteY4" fmla="*/ 0 h 320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720" h="3200400">
                  <a:moveTo>
                    <a:pt x="0" y="3200400"/>
                  </a:moveTo>
                  <a:lnTo>
                    <a:pt x="0" y="3200400"/>
                  </a:lnTo>
                  <a:lnTo>
                    <a:pt x="838200" y="2293620"/>
                  </a:lnTo>
                  <a:lnTo>
                    <a:pt x="1356360" y="1767840"/>
                  </a:lnTo>
                  <a:lnTo>
                    <a:pt x="2331720" y="0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6" name="Freeform 3095"/>
            <p:cNvSpPr/>
            <p:nvPr/>
          </p:nvSpPr>
          <p:spPr>
            <a:xfrm>
              <a:off x="1715663" y="15582756"/>
              <a:ext cx="6477000" cy="1104900"/>
            </a:xfrm>
            <a:custGeom>
              <a:avLst/>
              <a:gdLst>
                <a:gd name="connsiteX0" fmla="*/ 0 w 6477000"/>
                <a:gd name="connsiteY0" fmla="*/ 960120 h 1104900"/>
                <a:gd name="connsiteX1" fmla="*/ 1600200 w 6477000"/>
                <a:gd name="connsiteY1" fmla="*/ 960120 h 1104900"/>
                <a:gd name="connsiteX2" fmla="*/ 2819400 w 6477000"/>
                <a:gd name="connsiteY2" fmla="*/ 1104900 h 1104900"/>
                <a:gd name="connsiteX3" fmla="*/ 3733800 w 6477000"/>
                <a:gd name="connsiteY3" fmla="*/ 662940 h 1104900"/>
                <a:gd name="connsiteX4" fmla="*/ 4754880 w 6477000"/>
                <a:gd name="connsiteY4" fmla="*/ 548640 h 1104900"/>
                <a:gd name="connsiteX5" fmla="*/ 5638800 w 6477000"/>
                <a:gd name="connsiteY5" fmla="*/ 137160 h 1104900"/>
                <a:gd name="connsiteX6" fmla="*/ 6278880 w 6477000"/>
                <a:gd name="connsiteY6" fmla="*/ 0 h 1104900"/>
                <a:gd name="connsiteX7" fmla="*/ 6477000 w 6477000"/>
                <a:gd name="connsiteY7" fmla="*/ 15240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7000" h="1104900">
                  <a:moveTo>
                    <a:pt x="0" y="960120"/>
                  </a:moveTo>
                  <a:lnTo>
                    <a:pt x="1600200" y="960120"/>
                  </a:lnTo>
                  <a:lnTo>
                    <a:pt x="2819400" y="1104900"/>
                  </a:lnTo>
                  <a:lnTo>
                    <a:pt x="3733800" y="662940"/>
                  </a:lnTo>
                  <a:lnTo>
                    <a:pt x="4754880" y="548640"/>
                  </a:lnTo>
                  <a:lnTo>
                    <a:pt x="5638800" y="137160"/>
                  </a:lnTo>
                  <a:lnTo>
                    <a:pt x="6278880" y="0"/>
                  </a:lnTo>
                  <a:lnTo>
                    <a:pt x="6477000" y="15240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97" name="Freeform 3096"/>
            <p:cNvSpPr/>
            <p:nvPr/>
          </p:nvSpPr>
          <p:spPr>
            <a:xfrm>
              <a:off x="3856883" y="15742776"/>
              <a:ext cx="3413760" cy="2491740"/>
            </a:xfrm>
            <a:custGeom>
              <a:avLst/>
              <a:gdLst>
                <a:gd name="connsiteX0" fmla="*/ 0 w 3413760"/>
                <a:gd name="connsiteY0" fmla="*/ 2491740 h 2491740"/>
                <a:gd name="connsiteX1" fmla="*/ 914400 w 3413760"/>
                <a:gd name="connsiteY1" fmla="*/ 2011680 h 2491740"/>
                <a:gd name="connsiteX2" fmla="*/ 1257300 w 3413760"/>
                <a:gd name="connsiteY2" fmla="*/ 1699260 h 2491740"/>
                <a:gd name="connsiteX3" fmla="*/ 1318260 w 3413760"/>
                <a:gd name="connsiteY3" fmla="*/ 1501140 h 2491740"/>
                <a:gd name="connsiteX4" fmla="*/ 2034540 w 3413760"/>
                <a:gd name="connsiteY4" fmla="*/ 1135380 h 2491740"/>
                <a:gd name="connsiteX5" fmla="*/ 3116580 w 3413760"/>
                <a:gd name="connsiteY5" fmla="*/ 358140 h 2491740"/>
                <a:gd name="connsiteX6" fmla="*/ 3413760 w 3413760"/>
                <a:gd name="connsiteY6" fmla="*/ 167640 h 2491740"/>
                <a:gd name="connsiteX7" fmla="*/ 3413760 w 3413760"/>
                <a:gd name="connsiteY7" fmla="*/ 0 h 249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13760" h="2491740">
                  <a:moveTo>
                    <a:pt x="0" y="2491740"/>
                  </a:moveTo>
                  <a:lnTo>
                    <a:pt x="914400" y="2011680"/>
                  </a:lnTo>
                  <a:lnTo>
                    <a:pt x="1257300" y="1699260"/>
                  </a:lnTo>
                  <a:lnTo>
                    <a:pt x="1318260" y="1501140"/>
                  </a:lnTo>
                  <a:lnTo>
                    <a:pt x="2034540" y="1135380"/>
                  </a:lnTo>
                  <a:lnTo>
                    <a:pt x="3116580" y="358140"/>
                  </a:lnTo>
                  <a:lnTo>
                    <a:pt x="3413760" y="167640"/>
                  </a:lnTo>
                  <a:lnTo>
                    <a:pt x="3413760" y="0"/>
                  </a:lnTo>
                </a:path>
              </a:pathLst>
            </a:custGeom>
            <a:noFill/>
            <a:ln w="38100" cmpd="sng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098" name="Freeform 3097"/>
          <p:cNvSpPr/>
          <p:nvPr/>
        </p:nvSpPr>
        <p:spPr>
          <a:xfrm>
            <a:off x="12275556" y="8534068"/>
            <a:ext cx="12374880" cy="9555480"/>
          </a:xfrm>
          <a:custGeom>
            <a:avLst/>
            <a:gdLst>
              <a:gd name="connsiteX0" fmla="*/ 0 w 12374880"/>
              <a:gd name="connsiteY0" fmla="*/ 6598920 h 9555480"/>
              <a:gd name="connsiteX1" fmla="*/ 228600 w 12374880"/>
              <a:gd name="connsiteY1" fmla="*/ 6827520 h 9555480"/>
              <a:gd name="connsiteX2" fmla="*/ 1173480 w 12374880"/>
              <a:gd name="connsiteY2" fmla="*/ 6888480 h 9555480"/>
              <a:gd name="connsiteX3" fmla="*/ 3474720 w 12374880"/>
              <a:gd name="connsiteY3" fmla="*/ 7330440 h 9555480"/>
              <a:gd name="connsiteX4" fmla="*/ 5074920 w 12374880"/>
              <a:gd name="connsiteY4" fmla="*/ 7482840 h 9555480"/>
              <a:gd name="connsiteX5" fmla="*/ 6781800 w 12374880"/>
              <a:gd name="connsiteY5" fmla="*/ 7757160 h 9555480"/>
              <a:gd name="connsiteX6" fmla="*/ 10256520 w 12374880"/>
              <a:gd name="connsiteY6" fmla="*/ 8412480 h 9555480"/>
              <a:gd name="connsiteX7" fmla="*/ 11094720 w 12374880"/>
              <a:gd name="connsiteY7" fmla="*/ 8473440 h 9555480"/>
              <a:gd name="connsiteX8" fmla="*/ 11231880 w 12374880"/>
              <a:gd name="connsiteY8" fmla="*/ 7543800 h 9555480"/>
              <a:gd name="connsiteX9" fmla="*/ 11536680 w 12374880"/>
              <a:gd name="connsiteY9" fmla="*/ 6873240 h 9555480"/>
              <a:gd name="connsiteX10" fmla="*/ 12054840 w 12374880"/>
              <a:gd name="connsiteY10" fmla="*/ 6324600 h 9555480"/>
              <a:gd name="connsiteX11" fmla="*/ 12344400 w 12374880"/>
              <a:gd name="connsiteY11" fmla="*/ 5684520 h 9555480"/>
              <a:gd name="connsiteX12" fmla="*/ 12374880 w 12374880"/>
              <a:gd name="connsiteY12" fmla="*/ 5501640 h 9555480"/>
              <a:gd name="connsiteX13" fmla="*/ 12024360 w 12374880"/>
              <a:gd name="connsiteY13" fmla="*/ 4724400 h 9555480"/>
              <a:gd name="connsiteX14" fmla="*/ 11643360 w 12374880"/>
              <a:gd name="connsiteY14" fmla="*/ 4099560 h 9555480"/>
              <a:gd name="connsiteX15" fmla="*/ 10805160 w 12374880"/>
              <a:gd name="connsiteY15" fmla="*/ 3139440 h 9555480"/>
              <a:gd name="connsiteX16" fmla="*/ 11338560 w 12374880"/>
              <a:gd name="connsiteY16" fmla="*/ 2148840 h 9555480"/>
              <a:gd name="connsiteX17" fmla="*/ 11384280 w 12374880"/>
              <a:gd name="connsiteY17" fmla="*/ 1844040 h 9555480"/>
              <a:gd name="connsiteX18" fmla="*/ 11186160 w 12374880"/>
              <a:gd name="connsiteY18" fmla="*/ 1539240 h 9555480"/>
              <a:gd name="connsiteX19" fmla="*/ 11216640 w 12374880"/>
              <a:gd name="connsiteY19" fmla="*/ 1005840 h 9555480"/>
              <a:gd name="connsiteX20" fmla="*/ 10866120 w 12374880"/>
              <a:gd name="connsiteY20" fmla="*/ 838200 h 9555480"/>
              <a:gd name="connsiteX21" fmla="*/ 10591800 w 12374880"/>
              <a:gd name="connsiteY21" fmla="*/ 548640 h 9555480"/>
              <a:gd name="connsiteX22" fmla="*/ 10027920 w 12374880"/>
              <a:gd name="connsiteY22" fmla="*/ 243840 h 9555480"/>
              <a:gd name="connsiteX23" fmla="*/ 8930640 w 12374880"/>
              <a:gd name="connsiteY23" fmla="*/ 198120 h 9555480"/>
              <a:gd name="connsiteX24" fmla="*/ 8244840 w 12374880"/>
              <a:gd name="connsiteY24" fmla="*/ 320040 h 9555480"/>
              <a:gd name="connsiteX25" fmla="*/ 7330440 w 12374880"/>
              <a:gd name="connsiteY25" fmla="*/ 167640 h 9555480"/>
              <a:gd name="connsiteX26" fmla="*/ 6964680 w 12374880"/>
              <a:gd name="connsiteY26" fmla="*/ 0 h 9555480"/>
              <a:gd name="connsiteX27" fmla="*/ 6537960 w 12374880"/>
              <a:gd name="connsiteY27" fmla="*/ 106680 h 9555480"/>
              <a:gd name="connsiteX28" fmla="*/ 6477000 w 12374880"/>
              <a:gd name="connsiteY28" fmla="*/ 883920 h 9555480"/>
              <a:gd name="connsiteX29" fmla="*/ 6507480 w 12374880"/>
              <a:gd name="connsiteY29" fmla="*/ 1676400 h 9555480"/>
              <a:gd name="connsiteX30" fmla="*/ 6477000 w 12374880"/>
              <a:gd name="connsiteY30" fmla="*/ 3169920 h 9555480"/>
              <a:gd name="connsiteX31" fmla="*/ 6568440 w 12374880"/>
              <a:gd name="connsiteY31" fmla="*/ 3337560 h 9555480"/>
              <a:gd name="connsiteX32" fmla="*/ 6583680 w 12374880"/>
              <a:gd name="connsiteY32" fmla="*/ 3931920 h 9555480"/>
              <a:gd name="connsiteX33" fmla="*/ 6644640 w 12374880"/>
              <a:gd name="connsiteY33" fmla="*/ 4297680 h 9555480"/>
              <a:gd name="connsiteX34" fmla="*/ 6720840 w 12374880"/>
              <a:gd name="connsiteY34" fmla="*/ 4709160 h 9555480"/>
              <a:gd name="connsiteX35" fmla="*/ 6690360 w 12374880"/>
              <a:gd name="connsiteY35" fmla="*/ 5486400 h 9555480"/>
              <a:gd name="connsiteX36" fmla="*/ 6720840 w 12374880"/>
              <a:gd name="connsiteY36" fmla="*/ 6766560 h 9555480"/>
              <a:gd name="connsiteX37" fmla="*/ 6827520 w 12374880"/>
              <a:gd name="connsiteY37" fmla="*/ 7955280 h 9555480"/>
              <a:gd name="connsiteX38" fmla="*/ 6202680 w 12374880"/>
              <a:gd name="connsiteY38" fmla="*/ 8077200 h 9555480"/>
              <a:gd name="connsiteX39" fmla="*/ 6126480 w 12374880"/>
              <a:gd name="connsiteY39" fmla="*/ 8305800 h 9555480"/>
              <a:gd name="connsiteX40" fmla="*/ 6141720 w 12374880"/>
              <a:gd name="connsiteY40" fmla="*/ 8580120 h 9555480"/>
              <a:gd name="connsiteX41" fmla="*/ 5760720 w 12374880"/>
              <a:gd name="connsiteY41" fmla="*/ 8823960 h 9555480"/>
              <a:gd name="connsiteX42" fmla="*/ 6202680 w 12374880"/>
              <a:gd name="connsiteY42" fmla="*/ 9555480 h 9555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374880" h="9555480">
                <a:moveTo>
                  <a:pt x="0" y="6598920"/>
                </a:moveTo>
                <a:lnTo>
                  <a:pt x="228600" y="6827520"/>
                </a:lnTo>
                <a:lnTo>
                  <a:pt x="1173480" y="6888480"/>
                </a:lnTo>
                <a:lnTo>
                  <a:pt x="3474720" y="7330440"/>
                </a:lnTo>
                <a:lnTo>
                  <a:pt x="5074920" y="7482840"/>
                </a:lnTo>
                <a:lnTo>
                  <a:pt x="6781800" y="7757160"/>
                </a:lnTo>
                <a:lnTo>
                  <a:pt x="10256520" y="8412480"/>
                </a:lnTo>
                <a:lnTo>
                  <a:pt x="11094720" y="8473440"/>
                </a:lnTo>
                <a:lnTo>
                  <a:pt x="11231880" y="7543800"/>
                </a:lnTo>
                <a:lnTo>
                  <a:pt x="11536680" y="6873240"/>
                </a:lnTo>
                <a:lnTo>
                  <a:pt x="12054840" y="6324600"/>
                </a:lnTo>
                <a:lnTo>
                  <a:pt x="12344400" y="5684520"/>
                </a:lnTo>
                <a:lnTo>
                  <a:pt x="12374880" y="5501640"/>
                </a:lnTo>
                <a:lnTo>
                  <a:pt x="12024360" y="4724400"/>
                </a:lnTo>
                <a:lnTo>
                  <a:pt x="11643360" y="4099560"/>
                </a:lnTo>
                <a:lnTo>
                  <a:pt x="10805160" y="3139440"/>
                </a:lnTo>
                <a:lnTo>
                  <a:pt x="11338560" y="2148840"/>
                </a:lnTo>
                <a:lnTo>
                  <a:pt x="11384280" y="1844040"/>
                </a:lnTo>
                <a:lnTo>
                  <a:pt x="11186160" y="1539240"/>
                </a:lnTo>
                <a:lnTo>
                  <a:pt x="11216640" y="1005840"/>
                </a:lnTo>
                <a:lnTo>
                  <a:pt x="10866120" y="838200"/>
                </a:lnTo>
                <a:lnTo>
                  <a:pt x="10591800" y="548640"/>
                </a:lnTo>
                <a:lnTo>
                  <a:pt x="10027920" y="243840"/>
                </a:lnTo>
                <a:lnTo>
                  <a:pt x="8930640" y="198120"/>
                </a:lnTo>
                <a:lnTo>
                  <a:pt x="8244840" y="320040"/>
                </a:lnTo>
                <a:lnTo>
                  <a:pt x="7330440" y="167640"/>
                </a:lnTo>
                <a:lnTo>
                  <a:pt x="6964680" y="0"/>
                </a:lnTo>
                <a:lnTo>
                  <a:pt x="6537960" y="106680"/>
                </a:lnTo>
                <a:lnTo>
                  <a:pt x="6477000" y="883920"/>
                </a:lnTo>
                <a:lnTo>
                  <a:pt x="6507480" y="1676400"/>
                </a:lnTo>
                <a:lnTo>
                  <a:pt x="6477000" y="3169920"/>
                </a:lnTo>
                <a:lnTo>
                  <a:pt x="6568440" y="3337560"/>
                </a:lnTo>
                <a:lnTo>
                  <a:pt x="6583680" y="3931920"/>
                </a:lnTo>
                <a:lnTo>
                  <a:pt x="6644640" y="4297680"/>
                </a:lnTo>
                <a:lnTo>
                  <a:pt x="6720840" y="4709160"/>
                </a:lnTo>
                <a:lnTo>
                  <a:pt x="6690360" y="5486400"/>
                </a:lnTo>
                <a:lnTo>
                  <a:pt x="6720840" y="6766560"/>
                </a:lnTo>
                <a:lnTo>
                  <a:pt x="6827520" y="7955280"/>
                </a:lnTo>
                <a:lnTo>
                  <a:pt x="6202680" y="8077200"/>
                </a:lnTo>
                <a:lnTo>
                  <a:pt x="6126480" y="8305800"/>
                </a:lnTo>
                <a:lnTo>
                  <a:pt x="6141720" y="8580120"/>
                </a:lnTo>
                <a:lnTo>
                  <a:pt x="5760720" y="8823960"/>
                </a:lnTo>
                <a:lnTo>
                  <a:pt x="6202680" y="955548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i="1"/>
          </a:p>
        </p:txBody>
      </p:sp>
      <p:sp>
        <p:nvSpPr>
          <p:cNvPr id="3099" name="Freeform 3098"/>
          <p:cNvSpPr/>
          <p:nvPr/>
        </p:nvSpPr>
        <p:spPr>
          <a:xfrm>
            <a:off x="12275556" y="8534068"/>
            <a:ext cx="12374880" cy="9555480"/>
          </a:xfrm>
          <a:custGeom>
            <a:avLst/>
            <a:gdLst>
              <a:gd name="connsiteX0" fmla="*/ 0 w 12374880"/>
              <a:gd name="connsiteY0" fmla="*/ 6598920 h 9555480"/>
              <a:gd name="connsiteX1" fmla="*/ 228600 w 12374880"/>
              <a:gd name="connsiteY1" fmla="*/ 6827520 h 9555480"/>
              <a:gd name="connsiteX2" fmla="*/ 1173480 w 12374880"/>
              <a:gd name="connsiteY2" fmla="*/ 6888480 h 9555480"/>
              <a:gd name="connsiteX3" fmla="*/ 3474720 w 12374880"/>
              <a:gd name="connsiteY3" fmla="*/ 7330440 h 9555480"/>
              <a:gd name="connsiteX4" fmla="*/ 5074920 w 12374880"/>
              <a:gd name="connsiteY4" fmla="*/ 7482840 h 9555480"/>
              <a:gd name="connsiteX5" fmla="*/ 6781800 w 12374880"/>
              <a:gd name="connsiteY5" fmla="*/ 7757160 h 9555480"/>
              <a:gd name="connsiteX6" fmla="*/ 10256520 w 12374880"/>
              <a:gd name="connsiteY6" fmla="*/ 8412480 h 9555480"/>
              <a:gd name="connsiteX7" fmla="*/ 11094720 w 12374880"/>
              <a:gd name="connsiteY7" fmla="*/ 8473440 h 9555480"/>
              <a:gd name="connsiteX8" fmla="*/ 11231880 w 12374880"/>
              <a:gd name="connsiteY8" fmla="*/ 7543800 h 9555480"/>
              <a:gd name="connsiteX9" fmla="*/ 11536680 w 12374880"/>
              <a:gd name="connsiteY9" fmla="*/ 6873240 h 9555480"/>
              <a:gd name="connsiteX10" fmla="*/ 12054840 w 12374880"/>
              <a:gd name="connsiteY10" fmla="*/ 6324600 h 9555480"/>
              <a:gd name="connsiteX11" fmla="*/ 12344400 w 12374880"/>
              <a:gd name="connsiteY11" fmla="*/ 5684520 h 9555480"/>
              <a:gd name="connsiteX12" fmla="*/ 12374880 w 12374880"/>
              <a:gd name="connsiteY12" fmla="*/ 5501640 h 9555480"/>
              <a:gd name="connsiteX13" fmla="*/ 12024360 w 12374880"/>
              <a:gd name="connsiteY13" fmla="*/ 4724400 h 9555480"/>
              <a:gd name="connsiteX14" fmla="*/ 11643360 w 12374880"/>
              <a:gd name="connsiteY14" fmla="*/ 4099560 h 9555480"/>
              <a:gd name="connsiteX15" fmla="*/ 10805160 w 12374880"/>
              <a:gd name="connsiteY15" fmla="*/ 3139440 h 9555480"/>
              <a:gd name="connsiteX16" fmla="*/ 11338560 w 12374880"/>
              <a:gd name="connsiteY16" fmla="*/ 2148840 h 9555480"/>
              <a:gd name="connsiteX17" fmla="*/ 11384280 w 12374880"/>
              <a:gd name="connsiteY17" fmla="*/ 1844040 h 9555480"/>
              <a:gd name="connsiteX18" fmla="*/ 11186160 w 12374880"/>
              <a:gd name="connsiteY18" fmla="*/ 1539240 h 9555480"/>
              <a:gd name="connsiteX19" fmla="*/ 11216640 w 12374880"/>
              <a:gd name="connsiteY19" fmla="*/ 1005840 h 9555480"/>
              <a:gd name="connsiteX20" fmla="*/ 10866120 w 12374880"/>
              <a:gd name="connsiteY20" fmla="*/ 838200 h 9555480"/>
              <a:gd name="connsiteX21" fmla="*/ 10591800 w 12374880"/>
              <a:gd name="connsiteY21" fmla="*/ 548640 h 9555480"/>
              <a:gd name="connsiteX22" fmla="*/ 10027920 w 12374880"/>
              <a:gd name="connsiteY22" fmla="*/ 243840 h 9555480"/>
              <a:gd name="connsiteX23" fmla="*/ 8930640 w 12374880"/>
              <a:gd name="connsiteY23" fmla="*/ 198120 h 9555480"/>
              <a:gd name="connsiteX24" fmla="*/ 8244840 w 12374880"/>
              <a:gd name="connsiteY24" fmla="*/ 320040 h 9555480"/>
              <a:gd name="connsiteX25" fmla="*/ 7330440 w 12374880"/>
              <a:gd name="connsiteY25" fmla="*/ 167640 h 9555480"/>
              <a:gd name="connsiteX26" fmla="*/ 6964680 w 12374880"/>
              <a:gd name="connsiteY26" fmla="*/ 0 h 9555480"/>
              <a:gd name="connsiteX27" fmla="*/ 6537960 w 12374880"/>
              <a:gd name="connsiteY27" fmla="*/ 106680 h 9555480"/>
              <a:gd name="connsiteX28" fmla="*/ 6477000 w 12374880"/>
              <a:gd name="connsiteY28" fmla="*/ 883920 h 9555480"/>
              <a:gd name="connsiteX29" fmla="*/ 6507480 w 12374880"/>
              <a:gd name="connsiteY29" fmla="*/ 1676400 h 9555480"/>
              <a:gd name="connsiteX30" fmla="*/ 6477000 w 12374880"/>
              <a:gd name="connsiteY30" fmla="*/ 3169920 h 9555480"/>
              <a:gd name="connsiteX31" fmla="*/ 6568440 w 12374880"/>
              <a:gd name="connsiteY31" fmla="*/ 3337560 h 9555480"/>
              <a:gd name="connsiteX32" fmla="*/ 6583680 w 12374880"/>
              <a:gd name="connsiteY32" fmla="*/ 3931920 h 9555480"/>
              <a:gd name="connsiteX33" fmla="*/ 6644640 w 12374880"/>
              <a:gd name="connsiteY33" fmla="*/ 4297680 h 9555480"/>
              <a:gd name="connsiteX34" fmla="*/ 6720840 w 12374880"/>
              <a:gd name="connsiteY34" fmla="*/ 4709160 h 9555480"/>
              <a:gd name="connsiteX35" fmla="*/ 6690360 w 12374880"/>
              <a:gd name="connsiteY35" fmla="*/ 5486400 h 9555480"/>
              <a:gd name="connsiteX36" fmla="*/ 6720840 w 12374880"/>
              <a:gd name="connsiteY36" fmla="*/ 6766560 h 9555480"/>
              <a:gd name="connsiteX37" fmla="*/ 6827520 w 12374880"/>
              <a:gd name="connsiteY37" fmla="*/ 7955280 h 9555480"/>
              <a:gd name="connsiteX38" fmla="*/ 6202680 w 12374880"/>
              <a:gd name="connsiteY38" fmla="*/ 8077200 h 9555480"/>
              <a:gd name="connsiteX39" fmla="*/ 6126480 w 12374880"/>
              <a:gd name="connsiteY39" fmla="*/ 8305800 h 9555480"/>
              <a:gd name="connsiteX40" fmla="*/ 6141720 w 12374880"/>
              <a:gd name="connsiteY40" fmla="*/ 8580120 h 9555480"/>
              <a:gd name="connsiteX41" fmla="*/ 5760720 w 12374880"/>
              <a:gd name="connsiteY41" fmla="*/ 8823960 h 9555480"/>
              <a:gd name="connsiteX42" fmla="*/ 6202680 w 12374880"/>
              <a:gd name="connsiteY42" fmla="*/ 9555480 h 9555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374880" h="9555480">
                <a:moveTo>
                  <a:pt x="0" y="6598920"/>
                </a:moveTo>
                <a:lnTo>
                  <a:pt x="228600" y="6827520"/>
                </a:lnTo>
                <a:lnTo>
                  <a:pt x="1173480" y="6888480"/>
                </a:lnTo>
                <a:lnTo>
                  <a:pt x="3474720" y="7330440"/>
                </a:lnTo>
                <a:lnTo>
                  <a:pt x="5074920" y="7482840"/>
                </a:lnTo>
                <a:lnTo>
                  <a:pt x="6781800" y="7757160"/>
                </a:lnTo>
                <a:lnTo>
                  <a:pt x="10256520" y="8412480"/>
                </a:lnTo>
                <a:lnTo>
                  <a:pt x="11094720" y="8473440"/>
                </a:lnTo>
                <a:lnTo>
                  <a:pt x="11231880" y="7543800"/>
                </a:lnTo>
                <a:lnTo>
                  <a:pt x="11536680" y="6873240"/>
                </a:lnTo>
                <a:lnTo>
                  <a:pt x="12054840" y="6324600"/>
                </a:lnTo>
                <a:lnTo>
                  <a:pt x="12344400" y="5684520"/>
                </a:lnTo>
                <a:lnTo>
                  <a:pt x="12374880" y="5501640"/>
                </a:lnTo>
                <a:lnTo>
                  <a:pt x="12024360" y="4724400"/>
                </a:lnTo>
                <a:lnTo>
                  <a:pt x="11643360" y="4099560"/>
                </a:lnTo>
                <a:lnTo>
                  <a:pt x="10805160" y="3139440"/>
                </a:lnTo>
                <a:lnTo>
                  <a:pt x="11338560" y="2148840"/>
                </a:lnTo>
                <a:lnTo>
                  <a:pt x="11384280" y="1844040"/>
                </a:lnTo>
                <a:lnTo>
                  <a:pt x="11186160" y="1539240"/>
                </a:lnTo>
                <a:lnTo>
                  <a:pt x="11216640" y="1005840"/>
                </a:lnTo>
                <a:lnTo>
                  <a:pt x="10866120" y="838200"/>
                </a:lnTo>
                <a:lnTo>
                  <a:pt x="10591800" y="548640"/>
                </a:lnTo>
                <a:lnTo>
                  <a:pt x="10027920" y="243840"/>
                </a:lnTo>
                <a:lnTo>
                  <a:pt x="8930640" y="198120"/>
                </a:lnTo>
                <a:lnTo>
                  <a:pt x="8244840" y="320040"/>
                </a:lnTo>
                <a:lnTo>
                  <a:pt x="7330440" y="167640"/>
                </a:lnTo>
                <a:lnTo>
                  <a:pt x="6964680" y="0"/>
                </a:lnTo>
                <a:lnTo>
                  <a:pt x="6537960" y="106680"/>
                </a:lnTo>
                <a:lnTo>
                  <a:pt x="6477000" y="883920"/>
                </a:lnTo>
                <a:lnTo>
                  <a:pt x="6507480" y="1676400"/>
                </a:lnTo>
                <a:lnTo>
                  <a:pt x="6477000" y="3169920"/>
                </a:lnTo>
                <a:lnTo>
                  <a:pt x="6568440" y="3337560"/>
                </a:lnTo>
                <a:lnTo>
                  <a:pt x="6583680" y="3931920"/>
                </a:lnTo>
                <a:lnTo>
                  <a:pt x="6644640" y="4297680"/>
                </a:lnTo>
                <a:lnTo>
                  <a:pt x="6720840" y="4709160"/>
                </a:lnTo>
                <a:lnTo>
                  <a:pt x="6690360" y="5486400"/>
                </a:lnTo>
                <a:lnTo>
                  <a:pt x="6720840" y="6766560"/>
                </a:lnTo>
                <a:lnTo>
                  <a:pt x="6827520" y="7955280"/>
                </a:lnTo>
                <a:lnTo>
                  <a:pt x="6202680" y="8077200"/>
                </a:lnTo>
                <a:lnTo>
                  <a:pt x="6126480" y="8305800"/>
                </a:lnTo>
                <a:lnTo>
                  <a:pt x="6141720" y="8580120"/>
                </a:lnTo>
                <a:lnTo>
                  <a:pt x="5760720" y="8823960"/>
                </a:lnTo>
                <a:lnTo>
                  <a:pt x="6202680" y="9555480"/>
                </a:lnTo>
              </a:path>
            </a:pathLst>
          </a:custGeom>
          <a:noFill/>
          <a:ln w="381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i="1"/>
          </a:p>
        </p:txBody>
      </p:sp>
      <p:sp>
        <p:nvSpPr>
          <p:cNvPr id="3100" name="Freeform 3099"/>
          <p:cNvSpPr/>
          <p:nvPr/>
        </p:nvSpPr>
        <p:spPr>
          <a:xfrm>
            <a:off x="11272314" y="11612882"/>
            <a:ext cx="11849100" cy="3390900"/>
          </a:xfrm>
          <a:custGeom>
            <a:avLst/>
            <a:gdLst>
              <a:gd name="connsiteX0" fmla="*/ 0 w 11795760"/>
              <a:gd name="connsiteY0" fmla="*/ 3337560 h 3337560"/>
              <a:gd name="connsiteX1" fmla="*/ 640080 w 11795760"/>
              <a:gd name="connsiteY1" fmla="*/ 2849880 h 3337560"/>
              <a:gd name="connsiteX2" fmla="*/ 1402080 w 11795760"/>
              <a:gd name="connsiteY2" fmla="*/ 2545080 h 3337560"/>
              <a:gd name="connsiteX3" fmla="*/ 2118360 w 11795760"/>
              <a:gd name="connsiteY3" fmla="*/ 1569720 h 3337560"/>
              <a:gd name="connsiteX4" fmla="*/ 3032760 w 11795760"/>
              <a:gd name="connsiteY4" fmla="*/ 1051560 h 3337560"/>
              <a:gd name="connsiteX5" fmla="*/ 4602480 w 11795760"/>
              <a:gd name="connsiteY5" fmla="*/ 1066800 h 3337560"/>
              <a:gd name="connsiteX6" fmla="*/ 4998720 w 11795760"/>
              <a:gd name="connsiteY6" fmla="*/ 1188720 h 3337560"/>
              <a:gd name="connsiteX7" fmla="*/ 5151120 w 11795760"/>
              <a:gd name="connsiteY7" fmla="*/ 1310640 h 3337560"/>
              <a:gd name="connsiteX8" fmla="*/ 5775960 w 11795760"/>
              <a:gd name="connsiteY8" fmla="*/ 1249680 h 3337560"/>
              <a:gd name="connsiteX9" fmla="*/ 6324600 w 11795760"/>
              <a:gd name="connsiteY9" fmla="*/ 1600200 h 3337560"/>
              <a:gd name="connsiteX10" fmla="*/ 6812280 w 11795760"/>
              <a:gd name="connsiteY10" fmla="*/ 1645920 h 3337560"/>
              <a:gd name="connsiteX11" fmla="*/ 8229600 w 11795760"/>
              <a:gd name="connsiteY11" fmla="*/ 1630680 h 3337560"/>
              <a:gd name="connsiteX12" fmla="*/ 9494520 w 11795760"/>
              <a:gd name="connsiteY12" fmla="*/ 1051560 h 3337560"/>
              <a:gd name="connsiteX13" fmla="*/ 10485120 w 11795760"/>
              <a:gd name="connsiteY13" fmla="*/ 396240 h 3337560"/>
              <a:gd name="connsiteX14" fmla="*/ 11201400 w 11795760"/>
              <a:gd name="connsiteY14" fmla="*/ 0 h 3337560"/>
              <a:gd name="connsiteX15" fmla="*/ 11795760 w 11795760"/>
              <a:gd name="connsiteY15" fmla="*/ 106680 h 3337560"/>
              <a:gd name="connsiteX0" fmla="*/ 0 w 11849100"/>
              <a:gd name="connsiteY0" fmla="*/ 3390900 h 3390900"/>
              <a:gd name="connsiteX1" fmla="*/ 693420 w 11849100"/>
              <a:gd name="connsiteY1" fmla="*/ 2849880 h 3390900"/>
              <a:gd name="connsiteX2" fmla="*/ 1455420 w 11849100"/>
              <a:gd name="connsiteY2" fmla="*/ 2545080 h 3390900"/>
              <a:gd name="connsiteX3" fmla="*/ 2171700 w 11849100"/>
              <a:gd name="connsiteY3" fmla="*/ 1569720 h 3390900"/>
              <a:gd name="connsiteX4" fmla="*/ 3086100 w 11849100"/>
              <a:gd name="connsiteY4" fmla="*/ 1051560 h 3390900"/>
              <a:gd name="connsiteX5" fmla="*/ 4655820 w 11849100"/>
              <a:gd name="connsiteY5" fmla="*/ 1066800 h 3390900"/>
              <a:gd name="connsiteX6" fmla="*/ 5052060 w 11849100"/>
              <a:gd name="connsiteY6" fmla="*/ 1188720 h 3390900"/>
              <a:gd name="connsiteX7" fmla="*/ 5204460 w 11849100"/>
              <a:gd name="connsiteY7" fmla="*/ 1310640 h 3390900"/>
              <a:gd name="connsiteX8" fmla="*/ 5829300 w 11849100"/>
              <a:gd name="connsiteY8" fmla="*/ 1249680 h 3390900"/>
              <a:gd name="connsiteX9" fmla="*/ 6377940 w 11849100"/>
              <a:gd name="connsiteY9" fmla="*/ 1600200 h 3390900"/>
              <a:gd name="connsiteX10" fmla="*/ 6865620 w 11849100"/>
              <a:gd name="connsiteY10" fmla="*/ 1645920 h 3390900"/>
              <a:gd name="connsiteX11" fmla="*/ 8282940 w 11849100"/>
              <a:gd name="connsiteY11" fmla="*/ 1630680 h 3390900"/>
              <a:gd name="connsiteX12" fmla="*/ 9547860 w 11849100"/>
              <a:gd name="connsiteY12" fmla="*/ 1051560 h 3390900"/>
              <a:gd name="connsiteX13" fmla="*/ 10538460 w 11849100"/>
              <a:gd name="connsiteY13" fmla="*/ 396240 h 3390900"/>
              <a:gd name="connsiteX14" fmla="*/ 11254740 w 11849100"/>
              <a:gd name="connsiteY14" fmla="*/ 0 h 3390900"/>
              <a:gd name="connsiteX15" fmla="*/ 11849100 w 11849100"/>
              <a:gd name="connsiteY15" fmla="*/ 106680 h 339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1849100" h="3390900">
                <a:moveTo>
                  <a:pt x="0" y="3390900"/>
                </a:moveTo>
                <a:lnTo>
                  <a:pt x="693420" y="2849880"/>
                </a:lnTo>
                <a:lnTo>
                  <a:pt x="1455420" y="2545080"/>
                </a:lnTo>
                <a:lnTo>
                  <a:pt x="2171700" y="1569720"/>
                </a:lnTo>
                <a:lnTo>
                  <a:pt x="3086100" y="1051560"/>
                </a:lnTo>
                <a:lnTo>
                  <a:pt x="4655820" y="1066800"/>
                </a:lnTo>
                <a:lnTo>
                  <a:pt x="5052060" y="1188720"/>
                </a:lnTo>
                <a:lnTo>
                  <a:pt x="5204460" y="1310640"/>
                </a:lnTo>
                <a:lnTo>
                  <a:pt x="5829300" y="1249680"/>
                </a:lnTo>
                <a:lnTo>
                  <a:pt x="6377940" y="1600200"/>
                </a:lnTo>
                <a:lnTo>
                  <a:pt x="6865620" y="1645920"/>
                </a:lnTo>
                <a:lnTo>
                  <a:pt x="8282940" y="1630680"/>
                </a:lnTo>
                <a:lnTo>
                  <a:pt x="9547860" y="1051560"/>
                </a:lnTo>
                <a:lnTo>
                  <a:pt x="10538460" y="396240"/>
                </a:lnTo>
                <a:lnTo>
                  <a:pt x="11254740" y="0"/>
                </a:lnTo>
                <a:lnTo>
                  <a:pt x="11849100" y="106680"/>
                </a:lnTo>
              </a:path>
            </a:pathLst>
          </a:custGeom>
          <a:noFill/>
          <a:ln w="762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1" name="Freeform 3100"/>
          <p:cNvSpPr/>
          <p:nvPr/>
        </p:nvSpPr>
        <p:spPr>
          <a:xfrm>
            <a:off x="11272314" y="11612882"/>
            <a:ext cx="11849100" cy="3390900"/>
          </a:xfrm>
          <a:custGeom>
            <a:avLst/>
            <a:gdLst>
              <a:gd name="connsiteX0" fmla="*/ 0 w 11795760"/>
              <a:gd name="connsiteY0" fmla="*/ 3337560 h 3337560"/>
              <a:gd name="connsiteX1" fmla="*/ 640080 w 11795760"/>
              <a:gd name="connsiteY1" fmla="*/ 2849880 h 3337560"/>
              <a:gd name="connsiteX2" fmla="*/ 1402080 w 11795760"/>
              <a:gd name="connsiteY2" fmla="*/ 2545080 h 3337560"/>
              <a:gd name="connsiteX3" fmla="*/ 2118360 w 11795760"/>
              <a:gd name="connsiteY3" fmla="*/ 1569720 h 3337560"/>
              <a:gd name="connsiteX4" fmla="*/ 3032760 w 11795760"/>
              <a:gd name="connsiteY4" fmla="*/ 1051560 h 3337560"/>
              <a:gd name="connsiteX5" fmla="*/ 4602480 w 11795760"/>
              <a:gd name="connsiteY5" fmla="*/ 1066800 h 3337560"/>
              <a:gd name="connsiteX6" fmla="*/ 4998720 w 11795760"/>
              <a:gd name="connsiteY6" fmla="*/ 1188720 h 3337560"/>
              <a:gd name="connsiteX7" fmla="*/ 5151120 w 11795760"/>
              <a:gd name="connsiteY7" fmla="*/ 1310640 h 3337560"/>
              <a:gd name="connsiteX8" fmla="*/ 5775960 w 11795760"/>
              <a:gd name="connsiteY8" fmla="*/ 1249680 h 3337560"/>
              <a:gd name="connsiteX9" fmla="*/ 6324600 w 11795760"/>
              <a:gd name="connsiteY9" fmla="*/ 1600200 h 3337560"/>
              <a:gd name="connsiteX10" fmla="*/ 6812280 w 11795760"/>
              <a:gd name="connsiteY10" fmla="*/ 1645920 h 3337560"/>
              <a:gd name="connsiteX11" fmla="*/ 8229600 w 11795760"/>
              <a:gd name="connsiteY11" fmla="*/ 1630680 h 3337560"/>
              <a:gd name="connsiteX12" fmla="*/ 9494520 w 11795760"/>
              <a:gd name="connsiteY12" fmla="*/ 1051560 h 3337560"/>
              <a:gd name="connsiteX13" fmla="*/ 10485120 w 11795760"/>
              <a:gd name="connsiteY13" fmla="*/ 396240 h 3337560"/>
              <a:gd name="connsiteX14" fmla="*/ 11201400 w 11795760"/>
              <a:gd name="connsiteY14" fmla="*/ 0 h 3337560"/>
              <a:gd name="connsiteX15" fmla="*/ 11795760 w 11795760"/>
              <a:gd name="connsiteY15" fmla="*/ 106680 h 3337560"/>
              <a:gd name="connsiteX0" fmla="*/ 0 w 11849100"/>
              <a:gd name="connsiteY0" fmla="*/ 3390900 h 3390900"/>
              <a:gd name="connsiteX1" fmla="*/ 693420 w 11849100"/>
              <a:gd name="connsiteY1" fmla="*/ 2849880 h 3390900"/>
              <a:gd name="connsiteX2" fmla="*/ 1455420 w 11849100"/>
              <a:gd name="connsiteY2" fmla="*/ 2545080 h 3390900"/>
              <a:gd name="connsiteX3" fmla="*/ 2171700 w 11849100"/>
              <a:gd name="connsiteY3" fmla="*/ 1569720 h 3390900"/>
              <a:gd name="connsiteX4" fmla="*/ 3086100 w 11849100"/>
              <a:gd name="connsiteY4" fmla="*/ 1051560 h 3390900"/>
              <a:gd name="connsiteX5" fmla="*/ 4655820 w 11849100"/>
              <a:gd name="connsiteY5" fmla="*/ 1066800 h 3390900"/>
              <a:gd name="connsiteX6" fmla="*/ 5052060 w 11849100"/>
              <a:gd name="connsiteY6" fmla="*/ 1188720 h 3390900"/>
              <a:gd name="connsiteX7" fmla="*/ 5204460 w 11849100"/>
              <a:gd name="connsiteY7" fmla="*/ 1310640 h 3390900"/>
              <a:gd name="connsiteX8" fmla="*/ 5829300 w 11849100"/>
              <a:gd name="connsiteY8" fmla="*/ 1249680 h 3390900"/>
              <a:gd name="connsiteX9" fmla="*/ 6377940 w 11849100"/>
              <a:gd name="connsiteY9" fmla="*/ 1600200 h 3390900"/>
              <a:gd name="connsiteX10" fmla="*/ 6865620 w 11849100"/>
              <a:gd name="connsiteY10" fmla="*/ 1645920 h 3390900"/>
              <a:gd name="connsiteX11" fmla="*/ 8282940 w 11849100"/>
              <a:gd name="connsiteY11" fmla="*/ 1630680 h 3390900"/>
              <a:gd name="connsiteX12" fmla="*/ 9547860 w 11849100"/>
              <a:gd name="connsiteY12" fmla="*/ 1051560 h 3390900"/>
              <a:gd name="connsiteX13" fmla="*/ 10538460 w 11849100"/>
              <a:gd name="connsiteY13" fmla="*/ 396240 h 3390900"/>
              <a:gd name="connsiteX14" fmla="*/ 11254740 w 11849100"/>
              <a:gd name="connsiteY14" fmla="*/ 0 h 3390900"/>
              <a:gd name="connsiteX15" fmla="*/ 11849100 w 11849100"/>
              <a:gd name="connsiteY15" fmla="*/ 106680 h 339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1849100" h="3390900">
                <a:moveTo>
                  <a:pt x="0" y="3390900"/>
                </a:moveTo>
                <a:lnTo>
                  <a:pt x="693420" y="2849880"/>
                </a:lnTo>
                <a:lnTo>
                  <a:pt x="1455420" y="2545080"/>
                </a:lnTo>
                <a:lnTo>
                  <a:pt x="2171700" y="1569720"/>
                </a:lnTo>
                <a:lnTo>
                  <a:pt x="3086100" y="1051560"/>
                </a:lnTo>
                <a:lnTo>
                  <a:pt x="4655820" y="1066800"/>
                </a:lnTo>
                <a:lnTo>
                  <a:pt x="5052060" y="1188720"/>
                </a:lnTo>
                <a:lnTo>
                  <a:pt x="5204460" y="1310640"/>
                </a:lnTo>
                <a:lnTo>
                  <a:pt x="5829300" y="1249680"/>
                </a:lnTo>
                <a:lnTo>
                  <a:pt x="6377940" y="1600200"/>
                </a:lnTo>
                <a:lnTo>
                  <a:pt x="6865620" y="1645920"/>
                </a:lnTo>
                <a:lnTo>
                  <a:pt x="8282940" y="1630680"/>
                </a:lnTo>
                <a:lnTo>
                  <a:pt x="9547860" y="1051560"/>
                </a:lnTo>
                <a:lnTo>
                  <a:pt x="10538460" y="396240"/>
                </a:lnTo>
                <a:lnTo>
                  <a:pt x="11254740" y="0"/>
                </a:lnTo>
                <a:lnTo>
                  <a:pt x="11849100" y="106680"/>
                </a:lnTo>
              </a:path>
            </a:pathLst>
          </a:custGeom>
          <a:noFill/>
          <a:ln w="38100" cmpd="sng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2" name="Freeform 3101"/>
          <p:cNvSpPr/>
          <p:nvPr/>
        </p:nvSpPr>
        <p:spPr>
          <a:xfrm>
            <a:off x="6973932" y="8794803"/>
            <a:ext cx="6331892" cy="4860074"/>
          </a:xfrm>
          <a:custGeom>
            <a:avLst/>
            <a:gdLst>
              <a:gd name="connsiteX0" fmla="*/ 1204513 w 6331892"/>
              <a:gd name="connsiteY0" fmla="*/ 2490910 h 4860074"/>
              <a:gd name="connsiteX1" fmla="*/ 1156387 w 6331892"/>
              <a:gd name="connsiteY1" fmla="*/ 2539036 h 4860074"/>
              <a:gd name="connsiteX2" fmla="*/ 49482 w 6331892"/>
              <a:gd name="connsiteY2" fmla="*/ 3260931 h 4860074"/>
              <a:gd name="connsiteX3" fmla="*/ 434492 w 6331892"/>
              <a:gd name="connsiteY3" fmla="*/ 4728784 h 4860074"/>
              <a:gd name="connsiteX4" fmla="*/ 2552050 w 6331892"/>
              <a:gd name="connsiteY4" fmla="*/ 4704721 h 4860074"/>
              <a:gd name="connsiteX5" fmla="*/ 3731145 w 6331892"/>
              <a:gd name="connsiteY5" fmla="*/ 3982826 h 4860074"/>
              <a:gd name="connsiteX6" fmla="*/ 4597419 w 6331892"/>
              <a:gd name="connsiteY6" fmla="*/ 3116552 h 4860074"/>
              <a:gd name="connsiteX7" fmla="*/ 5174934 w 6331892"/>
              <a:gd name="connsiteY7" fmla="*/ 2202152 h 4860074"/>
              <a:gd name="connsiteX8" fmla="*/ 6017145 w 6331892"/>
              <a:gd name="connsiteY8" fmla="*/ 902742 h 4860074"/>
              <a:gd name="connsiteX9" fmla="*/ 6257777 w 6331892"/>
              <a:gd name="connsiteY9" fmla="*/ 12405 h 4860074"/>
              <a:gd name="connsiteX10" fmla="*/ 4789924 w 6331892"/>
              <a:gd name="connsiteY10" fmla="*/ 421479 h 4860074"/>
              <a:gd name="connsiteX11" fmla="*/ 3971777 w 6331892"/>
              <a:gd name="connsiteY11" fmla="*/ 974931 h 4860074"/>
              <a:gd name="connsiteX12" fmla="*/ 3177692 w 6331892"/>
              <a:gd name="connsiteY12" fmla="*/ 1480257 h 4860074"/>
              <a:gd name="connsiteX13" fmla="*/ 2022661 w 6331892"/>
              <a:gd name="connsiteY13" fmla="*/ 1841205 h 4860074"/>
              <a:gd name="connsiteX14" fmla="*/ 1300766 w 6331892"/>
              <a:gd name="connsiteY14" fmla="*/ 1961521 h 4860074"/>
              <a:gd name="connsiteX15" fmla="*/ 1276703 w 6331892"/>
              <a:gd name="connsiteY15" fmla="*/ 2563100 h 48600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331892" h="4860074">
                <a:moveTo>
                  <a:pt x="1204513" y="2490910"/>
                </a:moveTo>
                <a:cubicBezTo>
                  <a:pt x="1276702" y="2450804"/>
                  <a:pt x="1348892" y="2410699"/>
                  <a:pt x="1156387" y="2539036"/>
                </a:cubicBezTo>
                <a:cubicBezTo>
                  <a:pt x="963882" y="2667373"/>
                  <a:pt x="169798" y="2895973"/>
                  <a:pt x="49482" y="3260931"/>
                </a:cubicBezTo>
                <a:cubicBezTo>
                  <a:pt x="-70834" y="3625889"/>
                  <a:pt x="17397" y="4488152"/>
                  <a:pt x="434492" y="4728784"/>
                </a:cubicBezTo>
                <a:cubicBezTo>
                  <a:pt x="851587" y="4969416"/>
                  <a:pt x="2002608" y="4829047"/>
                  <a:pt x="2552050" y="4704721"/>
                </a:cubicBezTo>
                <a:cubicBezTo>
                  <a:pt x="3101492" y="4580395"/>
                  <a:pt x="3390250" y="4247521"/>
                  <a:pt x="3731145" y="3982826"/>
                </a:cubicBezTo>
                <a:cubicBezTo>
                  <a:pt x="4072040" y="3718131"/>
                  <a:pt x="4356788" y="3413331"/>
                  <a:pt x="4597419" y="3116552"/>
                </a:cubicBezTo>
                <a:cubicBezTo>
                  <a:pt x="4838050" y="2819773"/>
                  <a:pt x="4938313" y="2571120"/>
                  <a:pt x="5174934" y="2202152"/>
                </a:cubicBezTo>
                <a:cubicBezTo>
                  <a:pt x="5411555" y="1833184"/>
                  <a:pt x="5836671" y="1267700"/>
                  <a:pt x="6017145" y="902742"/>
                </a:cubicBezTo>
                <a:cubicBezTo>
                  <a:pt x="6197619" y="537784"/>
                  <a:pt x="6462314" y="92615"/>
                  <a:pt x="6257777" y="12405"/>
                </a:cubicBezTo>
                <a:cubicBezTo>
                  <a:pt x="6053240" y="-67805"/>
                  <a:pt x="5170924" y="261058"/>
                  <a:pt x="4789924" y="421479"/>
                </a:cubicBezTo>
                <a:cubicBezTo>
                  <a:pt x="4408924" y="581900"/>
                  <a:pt x="4240482" y="798468"/>
                  <a:pt x="3971777" y="974931"/>
                </a:cubicBezTo>
                <a:cubicBezTo>
                  <a:pt x="3703072" y="1151394"/>
                  <a:pt x="3502545" y="1335878"/>
                  <a:pt x="3177692" y="1480257"/>
                </a:cubicBezTo>
                <a:cubicBezTo>
                  <a:pt x="2852839" y="1624636"/>
                  <a:pt x="2335482" y="1760994"/>
                  <a:pt x="2022661" y="1841205"/>
                </a:cubicBezTo>
                <a:cubicBezTo>
                  <a:pt x="1709840" y="1921416"/>
                  <a:pt x="1425092" y="1841205"/>
                  <a:pt x="1300766" y="1961521"/>
                </a:cubicBezTo>
                <a:cubicBezTo>
                  <a:pt x="1176440" y="2081837"/>
                  <a:pt x="1272693" y="2466848"/>
                  <a:pt x="1276703" y="2563100"/>
                </a:cubicBezTo>
              </a:path>
            </a:pathLst>
          </a:custGeom>
          <a:solidFill>
            <a:srgbClr val="41719C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i="1"/>
          </a:p>
        </p:txBody>
      </p:sp>
      <p:sp>
        <p:nvSpPr>
          <p:cNvPr id="3103" name="Freeform 3102"/>
          <p:cNvSpPr/>
          <p:nvPr/>
        </p:nvSpPr>
        <p:spPr>
          <a:xfrm>
            <a:off x="7772078" y="7598692"/>
            <a:ext cx="1424288" cy="1425687"/>
          </a:xfrm>
          <a:custGeom>
            <a:avLst/>
            <a:gdLst>
              <a:gd name="connsiteX0" fmla="*/ 72511 w 1424288"/>
              <a:gd name="connsiteY0" fmla="*/ 1136234 h 1425687"/>
              <a:gd name="connsiteX1" fmla="*/ 577838 w 1424288"/>
              <a:gd name="connsiteY1" fmla="*/ 1424992 h 1425687"/>
              <a:gd name="connsiteX2" fmla="*/ 1395985 w 1424288"/>
              <a:gd name="connsiteY2" fmla="*/ 1184361 h 1425687"/>
              <a:gd name="connsiteX3" fmla="*/ 1179417 w 1424288"/>
              <a:gd name="connsiteY3" fmla="*/ 294024 h 1425687"/>
              <a:gd name="connsiteX4" fmla="*/ 625964 w 1424288"/>
              <a:gd name="connsiteY4" fmla="*/ 5266 h 1425687"/>
              <a:gd name="connsiteX5" fmla="*/ 192827 w 1424288"/>
              <a:gd name="connsiteY5" fmla="*/ 149645 h 1425687"/>
              <a:gd name="connsiteX6" fmla="*/ 322 w 1424288"/>
              <a:gd name="connsiteY6" fmla="*/ 654971 h 1425687"/>
              <a:gd name="connsiteX7" fmla="*/ 144701 w 1424288"/>
              <a:gd name="connsiteY7" fmla="*/ 703097 h 1425687"/>
              <a:gd name="connsiteX8" fmla="*/ 48448 w 1424288"/>
              <a:gd name="connsiteY8" fmla="*/ 1015919 h 1425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424288" h="1425687">
                <a:moveTo>
                  <a:pt x="72511" y="1136234"/>
                </a:moveTo>
                <a:cubicBezTo>
                  <a:pt x="214885" y="1276602"/>
                  <a:pt x="357259" y="1416971"/>
                  <a:pt x="577838" y="1424992"/>
                </a:cubicBezTo>
                <a:cubicBezTo>
                  <a:pt x="798417" y="1433013"/>
                  <a:pt x="1295722" y="1372856"/>
                  <a:pt x="1395985" y="1184361"/>
                </a:cubicBezTo>
                <a:cubicBezTo>
                  <a:pt x="1496248" y="995866"/>
                  <a:pt x="1307754" y="490540"/>
                  <a:pt x="1179417" y="294024"/>
                </a:cubicBezTo>
                <a:cubicBezTo>
                  <a:pt x="1051080" y="97508"/>
                  <a:pt x="790396" y="29329"/>
                  <a:pt x="625964" y="5266"/>
                </a:cubicBezTo>
                <a:cubicBezTo>
                  <a:pt x="461532" y="-18797"/>
                  <a:pt x="297101" y="41361"/>
                  <a:pt x="192827" y="149645"/>
                </a:cubicBezTo>
                <a:cubicBezTo>
                  <a:pt x="88553" y="257929"/>
                  <a:pt x="8343" y="562729"/>
                  <a:pt x="322" y="654971"/>
                </a:cubicBezTo>
                <a:cubicBezTo>
                  <a:pt x="-7699" y="747213"/>
                  <a:pt x="136680" y="642939"/>
                  <a:pt x="144701" y="703097"/>
                </a:cubicBezTo>
                <a:cubicBezTo>
                  <a:pt x="152722" y="763255"/>
                  <a:pt x="64490" y="979824"/>
                  <a:pt x="48448" y="1015919"/>
                </a:cubicBezTo>
              </a:path>
            </a:pathLst>
          </a:custGeom>
          <a:solidFill>
            <a:srgbClr val="41719C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4" name="Freeform 3103"/>
          <p:cNvSpPr/>
          <p:nvPr/>
        </p:nvSpPr>
        <p:spPr>
          <a:xfrm>
            <a:off x="7876816" y="2804484"/>
            <a:ext cx="7896498" cy="5703926"/>
          </a:xfrm>
          <a:custGeom>
            <a:avLst/>
            <a:gdLst>
              <a:gd name="connsiteX0" fmla="*/ 847936 w 7896498"/>
              <a:gd name="connsiteY0" fmla="*/ 4139821 h 5703926"/>
              <a:gd name="connsiteX1" fmla="*/ 1810462 w 7896498"/>
              <a:gd name="connsiteY1" fmla="*/ 5222663 h 5703926"/>
              <a:gd name="connsiteX2" fmla="*/ 2460168 w 7896498"/>
              <a:gd name="connsiteY2" fmla="*/ 5703926 h 5703926"/>
              <a:gd name="connsiteX3" fmla="*/ 4096462 w 7896498"/>
              <a:gd name="connsiteY3" fmla="*/ 5222663 h 5703926"/>
              <a:gd name="connsiteX4" fmla="*/ 4577726 w 7896498"/>
              <a:gd name="connsiteY4" fmla="*/ 4404516 h 5703926"/>
              <a:gd name="connsiteX5" fmla="*/ 4385220 w 7896498"/>
              <a:gd name="connsiteY5" fmla="*/ 3658558 h 5703926"/>
              <a:gd name="connsiteX6" fmla="*/ 4818357 w 7896498"/>
              <a:gd name="connsiteY6" fmla="*/ 3177295 h 5703926"/>
              <a:gd name="connsiteX7" fmla="*/ 5419936 w 7896498"/>
              <a:gd name="connsiteY7" fmla="*/ 2768221 h 5703926"/>
              <a:gd name="connsiteX8" fmla="*/ 5925262 w 7896498"/>
              <a:gd name="connsiteY8" fmla="*/ 1998200 h 5703926"/>
              <a:gd name="connsiteX9" fmla="*/ 6959978 w 7896498"/>
              <a:gd name="connsiteY9" fmla="*/ 1011611 h 5703926"/>
              <a:gd name="connsiteX10" fmla="*/ 7850315 w 7896498"/>
              <a:gd name="connsiteY10" fmla="*/ 795042 h 5703926"/>
              <a:gd name="connsiteX11" fmla="*/ 7633747 w 7896498"/>
              <a:gd name="connsiteY11" fmla="*/ 958 h 5703926"/>
              <a:gd name="connsiteX12" fmla="*/ 6478715 w 7896498"/>
              <a:gd name="connsiteY12" fmla="*/ 626600 h 5703926"/>
              <a:gd name="connsiteX13" fmla="*/ 4722104 w 7896498"/>
              <a:gd name="connsiteY13" fmla="*/ 337842 h 5703926"/>
              <a:gd name="connsiteX14" fmla="*/ 4433347 w 7896498"/>
              <a:gd name="connsiteY14" fmla="*/ 1131926 h 5703926"/>
              <a:gd name="connsiteX15" fmla="*/ 4240841 w 7896498"/>
              <a:gd name="connsiteY15" fmla="*/ 1926011 h 5703926"/>
              <a:gd name="connsiteX16" fmla="*/ 3374568 w 7896498"/>
              <a:gd name="connsiteY16" fmla="*/ 2190705 h 5703926"/>
              <a:gd name="connsiteX17" fmla="*/ 2772989 w 7896498"/>
              <a:gd name="connsiteY17" fmla="*/ 2311021 h 5703926"/>
              <a:gd name="connsiteX18" fmla="*/ 2387978 w 7896498"/>
              <a:gd name="connsiteY18" fmla="*/ 1661316 h 5703926"/>
              <a:gd name="connsiteX19" fmla="*/ 2267662 w 7896498"/>
              <a:gd name="connsiteY19" fmla="*/ 1059737 h 5703926"/>
              <a:gd name="connsiteX20" fmla="*/ 1593894 w 7896498"/>
              <a:gd name="connsiteY20" fmla="*/ 843169 h 5703926"/>
              <a:gd name="connsiteX21" fmla="*/ 1016378 w 7896498"/>
              <a:gd name="connsiteY21" fmla="*/ 1083800 h 5703926"/>
              <a:gd name="connsiteX22" fmla="*/ 559178 w 7896498"/>
              <a:gd name="connsiteY22" fmla="*/ 1444748 h 5703926"/>
              <a:gd name="connsiteX23" fmla="*/ 414799 w 7896498"/>
              <a:gd name="connsiteY23" fmla="*/ 1853821 h 5703926"/>
              <a:gd name="connsiteX24" fmla="*/ 5726 w 7896498"/>
              <a:gd name="connsiteY24" fmla="*/ 2431337 h 5703926"/>
              <a:gd name="connsiteX25" fmla="*/ 751683 w 7896498"/>
              <a:gd name="connsiteY25" fmla="*/ 2984790 h 5703926"/>
              <a:gd name="connsiteX26" fmla="*/ 751683 w 7896498"/>
              <a:gd name="connsiteY26" fmla="*/ 3778874 h 5703926"/>
              <a:gd name="connsiteX27" fmla="*/ 920126 w 7896498"/>
              <a:gd name="connsiteY27" fmla="*/ 4212011 h 5703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7896498" h="5703926">
                <a:moveTo>
                  <a:pt x="847936" y="4139821"/>
                </a:moveTo>
                <a:cubicBezTo>
                  <a:pt x="1194846" y="4550900"/>
                  <a:pt x="1541757" y="4961979"/>
                  <a:pt x="1810462" y="5222663"/>
                </a:cubicBezTo>
                <a:cubicBezTo>
                  <a:pt x="2079167" y="5483347"/>
                  <a:pt x="2079168" y="5703926"/>
                  <a:pt x="2460168" y="5703926"/>
                </a:cubicBezTo>
                <a:cubicBezTo>
                  <a:pt x="2841168" y="5703926"/>
                  <a:pt x="3743536" y="5439231"/>
                  <a:pt x="4096462" y="5222663"/>
                </a:cubicBezTo>
                <a:cubicBezTo>
                  <a:pt x="4449388" y="5006095"/>
                  <a:pt x="4529600" y="4665200"/>
                  <a:pt x="4577726" y="4404516"/>
                </a:cubicBezTo>
                <a:cubicBezTo>
                  <a:pt x="4625852" y="4143832"/>
                  <a:pt x="4345115" y="3863095"/>
                  <a:pt x="4385220" y="3658558"/>
                </a:cubicBezTo>
                <a:cubicBezTo>
                  <a:pt x="4425325" y="3454021"/>
                  <a:pt x="4645904" y="3325684"/>
                  <a:pt x="4818357" y="3177295"/>
                </a:cubicBezTo>
                <a:cubicBezTo>
                  <a:pt x="4990810" y="3028906"/>
                  <a:pt x="5235452" y="2964737"/>
                  <a:pt x="5419936" y="2768221"/>
                </a:cubicBezTo>
                <a:cubicBezTo>
                  <a:pt x="5604420" y="2571705"/>
                  <a:pt x="5668588" y="2290968"/>
                  <a:pt x="5925262" y="1998200"/>
                </a:cubicBezTo>
                <a:cubicBezTo>
                  <a:pt x="6181936" y="1705432"/>
                  <a:pt x="6639136" y="1212137"/>
                  <a:pt x="6959978" y="1011611"/>
                </a:cubicBezTo>
                <a:cubicBezTo>
                  <a:pt x="7280820" y="811085"/>
                  <a:pt x="7738020" y="963484"/>
                  <a:pt x="7850315" y="795042"/>
                </a:cubicBezTo>
                <a:cubicBezTo>
                  <a:pt x="7962610" y="626600"/>
                  <a:pt x="7862347" y="29032"/>
                  <a:pt x="7633747" y="958"/>
                </a:cubicBezTo>
                <a:cubicBezTo>
                  <a:pt x="7405147" y="-27116"/>
                  <a:pt x="6963989" y="570453"/>
                  <a:pt x="6478715" y="626600"/>
                </a:cubicBezTo>
                <a:cubicBezTo>
                  <a:pt x="5993441" y="682747"/>
                  <a:pt x="5062999" y="253621"/>
                  <a:pt x="4722104" y="337842"/>
                </a:cubicBezTo>
                <a:cubicBezTo>
                  <a:pt x="4381209" y="422063"/>
                  <a:pt x="4513557" y="867231"/>
                  <a:pt x="4433347" y="1131926"/>
                </a:cubicBezTo>
                <a:cubicBezTo>
                  <a:pt x="4353137" y="1396621"/>
                  <a:pt x="4417304" y="1749548"/>
                  <a:pt x="4240841" y="1926011"/>
                </a:cubicBezTo>
                <a:cubicBezTo>
                  <a:pt x="4064378" y="2102474"/>
                  <a:pt x="3619210" y="2126537"/>
                  <a:pt x="3374568" y="2190705"/>
                </a:cubicBezTo>
                <a:cubicBezTo>
                  <a:pt x="3129926" y="2254873"/>
                  <a:pt x="2937421" y="2399252"/>
                  <a:pt x="2772989" y="2311021"/>
                </a:cubicBezTo>
                <a:cubicBezTo>
                  <a:pt x="2608557" y="2222790"/>
                  <a:pt x="2472199" y="1869863"/>
                  <a:pt x="2387978" y="1661316"/>
                </a:cubicBezTo>
                <a:cubicBezTo>
                  <a:pt x="2303757" y="1452769"/>
                  <a:pt x="2400009" y="1196095"/>
                  <a:pt x="2267662" y="1059737"/>
                </a:cubicBezTo>
                <a:cubicBezTo>
                  <a:pt x="2135315" y="923379"/>
                  <a:pt x="1802441" y="839159"/>
                  <a:pt x="1593894" y="843169"/>
                </a:cubicBezTo>
                <a:cubicBezTo>
                  <a:pt x="1385347" y="847179"/>
                  <a:pt x="1188831" y="983537"/>
                  <a:pt x="1016378" y="1083800"/>
                </a:cubicBezTo>
                <a:cubicBezTo>
                  <a:pt x="843925" y="1184063"/>
                  <a:pt x="659441" y="1316411"/>
                  <a:pt x="559178" y="1444748"/>
                </a:cubicBezTo>
                <a:cubicBezTo>
                  <a:pt x="458915" y="1573085"/>
                  <a:pt x="507041" y="1689389"/>
                  <a:pt x="414799" y="1853821"/>
                </a:cubicBezTo>
                <a:cubicBezTo>
                  <a:pt x="322557" y="2018252"/>
                  <a:pt x="-50421" y="2242842"/>
                  <a:pt x="5726" y="2431337"/>
                </a:cubicBezTo>
                <a:cubicBezTo>
                  <a:pt x="61873" y="2619832"/>
                  <a:pt x="627357" y="2760200"/>
                  <a:pt x="751683" y="2984790"/>
                </a:cubicBezTo>
                <a:cubicBezTo>
                  <a:pt x="876009" y="3209380"/>
                  <a:pt x="723609" y="3574337"/>
                  <a:pt x="751683" y="3778874"/>
                </a:cubicBezTo>
                <a:cubicBezTo>
                  <a:pt x="779757" y="3983411"/>
                  <a:pt x="849941" y="4097711"/>
                  <a:pt x="920126" y="4212011"/>
                </a:cubicBezTo>
              </a:path>
            </a:pathLst>
          </a:custGeom>
          <a:solidFill>
            <a:srgbClr val="41719C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5" name="Freeform 3104"/>
          <p:cNvSpPr/>
          <p:nvPr/>
        </p:nvSpPr>
        <p:spPr>
          <a:xfrm>
            <a:off x="12944688" y="6702365"/>
            <a:ext cx="1941170" cy="1647792"/>
          </a:xfrm>
          <a:custGeom>
            <a:avLst/>
            <a:gdLst>
              <a:gd name="connsiteX0" fmla="*/ 1565396 w 1941170"/>
              <a:gd name="connsiteY0" fmla="*/ 468456 h 1647792"/>
              <a:gd name="connsiteX1" fmla="*/ 554744 w 1941170"/>
              <a:gd name="connsiteY1" fmla="*/ 11256 h 1647792"/>
              <a:gd name="connsiteX2" fmla="*/ 1291 w 1941170"/>
              <a:gd name="connsiteY2" fmla="*/ 949719 h 1647792"/>
              <a:gd name="connsiteX3" fmla="*/ 699123 w 1941170"/>
              <a:gd name="connsiteY3" fmla="*/ 1647551 h 1647792"/>
              <a:gd name="connsiteX4" fmla="*/ 1902280 w 1941170"/>
              <a:gd name="connsiteY4" fmla="*/ 1021909 h 1647792"/>
              <a:gd name="connsiteX5" fmla="*/ 1565396 w 1941170"/>
              <a:gd name="connsiteY5" fmla="*/ 468456 h 1647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41170" h="1647792">
                <a:moveTo>
                  <a:pt x="1565396" y="468456"/>
                </a:moveTo>
                <a:cubicBezTo>
                  <a:pt x="1340807" y="300014"/>
                  <a:pt x="815428" y="-68955"/>
                  <a:pt x="554744" y="11256"/>
                </a:cubicBezTo>
                <a:cubicBezTo>
                  <a:pt x="294060" y="91466"/>
                  <a:pt x="-22772" y="677003"/>
                  <a:pt x="1291" y="949719"/>
                </a:cubicBezTo>
                <a:cubicBezTo>
                  <a:pt x="25354" y="1222435"/>
                  <a:pt x="382292" y="1635519"/>
                  <a:pt x="699123" y="1647551"/>
                </a:cubicBezTo>
                <a:cubicBezTo>
                  <a:pt x="1015954" y="1659583"/>
                  <a:pt x="1765922" y="1218425"/>
                  <a:pt x="1902280" y="1021909"/>
                </a:cubicBezTo>
                <a:cubicBezTo>
                  <a:pt x="2038638" y="825393"/>
                  <a:pt x="1789985" y="636898"/>
                  <a:pt x="1565396" y="468456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6" name="Freeform 3105"/>
          <p:cNvSpPr/>
          <p:nvPr/>
        </p:nvSpPr>
        <p:spPr>
          <a:xfrm>
            <a:off x="13833459" y="4066674"/>
            <a:ext cx="5028115" cy="3522816"/>
          </a:xfrm>
          <a:custGeom>
            <a:avLst/>
            <a:gdLst>
              <a:gd name="connsiteX0" fmla="*/ 2168541 w 5028115"/>
              <a:gd name="connsiteY0" fmla="*/ 24063 h 3522816"/>
              <a:gd name="connsiteX1" fmla="*/ 2168541 w 5028115"/>
              <a:gd name="connsiteY1" fmla="*/ 120315 h 3522816"/>
              <a:gd name="connsiteX2" fmla="*/ 989446 w 5028115"/>
              <a:gd name="connsiteY2" fmla="*/ 938463 h 3522816"/>
              <a:gd name="connsiteX3" fmla="*/ 315678 w 5028115"/>
              <a:gd name="connsiteY3" fmla="*/ 1660358 h 3522816"/>
              <a:gd name="connsiteX4" fmla="*/ 99109 w 5028115"/>
              <a:gd name="connsiteY4" fmla="*/ 2069431 h 3522816"/>
              <a:gd name="connsiteX5" fmla="*/ 1903846 w 5028115"/>
              <a:gd name="connsiteY5" fmla="*/ 3513221 h 3522816"/>
              <a:gd name="connsiteX6" fmla="*/ 3443888 w 5028115"/>
              <a:gd name="connsiteY6" fmla="*/ 2622884 h 3522816"/>
              <a:gd name="connsiteX7" fmla="*/ 5007994 w 5028115"/>
              <a:gd name="connsiteY7" fmla="*/ 1179094 h 3522816"/>
              <a:gd name="connsiteX8" fmla="*/ 2288857 w 5028115"/>
              <a:gd name="connsiteY8" fmla="*/ 0 h 35228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28115" h="3522816">
                <a:moveTo>
                  <a:pt x="2168541" y="24063"/>
                </a:moveTo>
                <a:cubicBezTo>
                  <a:pt x="2266799" y="-4011"/>
                  <a:pt x="2365057" y="-32085"/>
                  <a:pt x="2168541" y="120315"/>
                </a:cubicBezTo>
                <a:cubicBezTo>
                  <a:pt x="1972025" y="272715"/>
                  <a:pt x="1298256" y="681789"/>
                  <a:pt x="989446" y="938463"/>
                </a:cubicBezTo>
                <a:cubicBezTo>
                  <a:pt x="680636" y="1195137"/>
                  <a:pt x="464067" y="1471863"/>
                  <a:pt x="315678" y="1660358"/>
                </a:cubicBezTo>
                <a:cubicBezTo>
                  <a:pt x="167288" y="1848853"/>
                  <a:pt x="-165586" y="1760621"/>
                  <a:pt x="99109" y="2069431"/>
                </a:cubicBezTo>
                <a:cubicBezTo>
                  <a:pt x="363804" y="2378241"/>
                  <a:pt x="1346383" y="3420979"/>
                  <a:pt x="1903846" y="3513221"/>
                </a:cubicBezTo>
                <a:cubicBezTo>
                  <a:pt x="2461309" y="3605463"/>
                  <a:pt x="2926530" y="3011905"/>
                  <a:pt x="3443888" y="2622884"/>
                </a:cubicBezTo>
                <a:cubicBezTo>
                  <a:pt x="3961246" y="2233863"/>
                  <a:pt x="5200499" y="1616241"/>
                  <a:pt x="5007994" y="1179094"/>
                </a:cubicBezTo>
                <a:cubicBezTo>
                  <a:pt x="4815489" y="741947"/>
                  <a:pt x="2754078" y="196516"/>
                  <a:pt x="2288857" y="0"/>
                </a:cubicBezTo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7" name="Freeform 3106"/>
          <p:cNvSpPr/>
          <p:nvPr/>
        </p:nvSpPr>
        <p:spPr>
          <a:xfrm>
            <a:off x="8999621" y="15496483"/>
            <a:ext cx="5621047" cy="2544641"/>
          </a:xfrm>
          <a:custGeom>
            <a:avLst/>
            <a:gdLst>
              <a:gd name="connsiteX0" fmla="*/ 0 w 5621047"/>
              <a:gd name="connsiteY0" fmla="*/ 2430570 h 2544641"/>
              <a:gd name="connsiteX1" fmla="*/ 288758 w 5621047"/>
              <a:gd name="connsiteY1" fmla="*/ 1756801 h 2544641"/>
              <a:gd name="connsiteX2" fmla="*/ 409074 w 5621047"/>
              <a:gd name="connsiteY2" fmla="*/ 529580 h 2544641"/>
              <a:gd name="connsiteX3" fmla="*/ 481263 w 5621047"/>
              <a:gd name="connsiteY3" fmla="*/ 191 h 2544641"/>
              <a:gd name="connsiteX4" fmla="*/ 1949116 w 5621047"/>
              <a:gd name="connsiteY4" fmla="*/ 577706 h 2544641"/>
              <a:gd name="connsiteX5" fmla="*/ 3777916 w 5621047"/>
              <a:gd name="connsiteY5" fmla="*/ 1564296 h 2544641"/>
              <a:gd name="connsiteX6" fmla="*/ 4932947 w 5621047"/>
              <a:gd name="connsiteY6" fmla="*/ 2214001 h 2544641"/>
              <a:gd name="connsiteX7" fmla="*/ 5293895 w 5621047"/>
              <a:gd name="connsiteY7" fmla="*/ 2526822 h 2544641"/>
              <a:gd name="connsiteX8" fmla="*/ 72190 w 5621047"/>
              <a:gd name="connsiteY8" fmla="*/ 2478696 h 2544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621047" h="2544641">
                <a:moveTo>
                  <a:pt x="0" y="2430570"/>
                </a:moveTo>
                <a:cubicBezTo>
                  <a:pt x="110289" y="2252101"/>
                  <a:pt x="220579" y="2073633"/>
                  <a:pt x="288758" y="1756801"/>
                </a:cubicBezTo>
                <a:cubicBezTo>
                  <a:pt x="356937" y="1439969"/>
                  <a:pt x="376990" y="822348"/>
                  <a:pt x="409074" y="529580"/>
                </a:cubicBezTo>
                <a:cubicBezTo>
                  <a:pt x="441158" y="236812"/>
                  <a:pt x="224589" y="-7830"/>
                  <a:pt x="481263" y="191"/>
                </a:cubicBezTo>
                <a:cubicBezTo>
                  <a:pt x="737937" y="8212"/>
                  <a:pt x="1399674" y="317022"/>
                  <a:pt x="1949116" y="577706"/>
                </a:cubicBezTo>
                <a:cubicBezTo>
                  <a:pt x="2498558" y="838390"/>
                  <a:pt x="3280611" y="1291580"/>
                  <a:pt x="3777916" y="1564296"/>
                </a:cubicBezTo>
                <a:cubicBezTo>
                  <a:pt x="4275221" y="1837012"/>
                  <a:pt x="4680284" y="2053580"/>
                  <a:pt x="4932947" y="2214001"/>
                </a:cubicBezTo>
                <a:cubicBezTo>
                  <a:pt x="5185610" y="2374422"/>
                  <a:pt x="6104021" y="2482706"/>
                  <a:pt x="5293895" y="2526822"/>
                </a:cubicBezTo>
                <a:cubicBezTo>
                  <a:pt x="4483769" y="2570938"/>
                  <a:pt x="2277979" y="2524817"/>
                  <a:pt x="72190" y="2478696"/>
                </a:cubicBezTo>
              </a:path>
            </a:pathLst>
          </a:custGeom>
          <a:solidFill>
            <a:srgbClr val="5B9BD5">
              <a:alpha val="10196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8" name="Freeform 3107"/>
          <p:cNvSpPr/>
          <p:nvPr/>
        </p:nvSpPr>
        <p:spPr>
          <a:xfrm>
            <a:off x="10850233" y="8829347"/>
            <a:ext cx="7903993" cy="4683468"/>
          </a:xfrm>
          <a:custGeom>
            <a:avLst/>
            <a:gdLst>
              <a:gd name="connsiteX0" fmla="*/ 676020 w 7903993"/>
              <a:gd name="connsiteY0" fmla="*/ 3466927 h 4683468"/>
              <a:gd name="connsiteX1" fmla="*/ 2251 w 7903993"/>
              <a:gd name="connsiteY1" fmla="*/ 4333200 h 4683468"/>
              <a:gd name="connsiteX2" fmla="*/ 940714 w 7903993"/>
              <a:gd name="connsiteY2" fmla="*/ 4670085 h 4683468"/>
              <a:gd name="connsiteX3" fmla="*/ 1806988 w 7903993"/>
              <a:gd name="connsiteY3" fmla="*/ 3924127 h 4683468"/>
              <a:gd name="connsiteX4" fmla="*/ 2312314 w 7903993"/>
              <a:gd name="connsiteY4" fmla="*/ 3370674 h 4683468"/>
              <a:gd name="connsiteX5" fmla="*/ 3130462 w 7903993"/>
              <a:gd name="connsiteY5" fmla="*/ 3105979 h 4683468"/>
              <a:gd name="connsiteX6" fmla="*/ 5151767 w 7903993"/>
              <a:gd name="connsiteY6" fmla="*/ 3346611 h 4683468"/>
              <a:gd name="connsiteX7" fmla="*/ 6547430 w 7903993"/>
              <a:gd name="connsiteY7" fmla="*/ 3154106 h 4683468"/>
              <a:gd name="connsiteX8" fmla="*/ 7534020 w 7903993"/>
              <a:gd name="connsiteY8" fmla="*/ 3033790 h 4683468"/>
              <a:gd name="connsiteX9" fmla="*/ 7822778 w 7903993"/>
              <a:gd name="connsiteY9" fmla="*/ 2480337 h 4683468"/>
              <a:gd name="connsiteX10" fmla="*/ 6162420 w 7903993"/>
              <a:gd name="connsiteY10" fmla="*/ 1445621 h 4683468"/>
              <a:gd name="connsiteX11" fmla="*/ 4477999 w 7903993"/>
              <a:gd name="connsiteY11" fmla="*/ 434969 h 4683468"/>
              <a:gd name="connsiteX12" fmla="*/ 3900483 w 7903993"/>
              <a:gd name="connsiteY12" fmla="*/ 1832 h 4683468"/>
              <a:gd name="connsiteX13" fmla="*/ 2841704 w 7903993"/>
              <a:gd name="connsiteY13" fmla="*/ 579348 h 4683468"/>
              <a:gd name="connsiteX14" fmla="*/ 2167935 w 7903993"/>
              <a:gd name="connsiteY14" fmla="*/ 1806569 h 4683468"/>
              <a:gd name="connsiteX15" fmla="*/ 1446041 w 7903993"/>
              <a:gd name="connsiteY15" fmla="*/ 2961600 h 4683468"/>
              <a:gd name="connsiteX16" fmla="*/ 603830 w 7903993"/>
              <a:gd name="connsiteY16" fmla="*/ 3418800 h 4683468"/>
              <a:gd name="connsiteX17" fmla="*/ 676020 w 7903993"/>
              <a:gd name="connsiteY17" fmla="*/ 3466927 h 4683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7903993" h="4683468">
                <a:moveTo>
                  <a:pt x="676020" y="3466927"/>
                </a:moveTo>
                <a:cubicBezTo>
                  <a:pt x="575757" y="3619327"/>
                  <a:pt x="-41865" y="4132674"/>
                  <a:pt x="2251" y="4333200"/>
                </a:cubicBezTo>
                <a:cubicBezTo>
                  <a:pt x="46367" y="4533726"/>
                  <a:pt x="639925" y="4738264"/>
                  <a:pt x="940714" y="4670085"/>
                </a:cubicBezTo>
                <a:cubicBezTo>
                  <a:pt x="1241503" y="4601906"/>
                  <a:pt x="1578388" y="4140695"/>
                  <a:pt x="1806988" y="3924127"/>
                </a:cubicBezTo>
                <a:cubicBezTo>
                  <a:pt x="2035588" y="3707559"/>
                  <a:pt x="2091735" y="3507032"/>
                  <a:pt x="2312314" y="3370674"/>
                </a:cubicBezTo>
                <a:cubicBezTo>
                  <a:pt x="2532893" y="3234316"/>
                  <a:pt x="2657220" y="3109989"/>
                  <a:pt x="3130462" y="3105979"/>
                </a:cubicBezTo>
                <a:cubicBezTo>
                  <a:pt x="3603704" y="3101969"/>
                  <a:pt x="4582272" y="3338590"/>
                  <a:pt x="5151767" y="3346611"/>
                </a:cubicBezTo>
                <a:cubicBezTo>
                  <a:pt x="5721262" y="3354632"/>
                  <a:pt x="6547430" y="3154106"/>
                  <a:pt x="6547430" y="3154106"/>
                </a:cubicBezTo>
                <a:cubicBezTo>
                  <a:pt x="6944472" y="3101969"/>
                  <a:pt x="7321462" y="3146085"/>
                  <a:pt x="7534020" y="3033790"/>
                </a:cubicBezTo>
                <a:cubicBezTo>
                  <a:pt x="7746578" y="2921495"/>
                  <a:pt x="8051378" y="2745032"/>
                  <a:pt x="7822778" y="2480337"/>
                </a:cubicBezTo>
                <a:cubicBezTo>
                  <a:pt x="7594178" y="2215642"/>
                  <a:pt x="6719883" y="1786516"/>
                  <a:pt x="6162420" y="1445621"/>
                </a:cubicBezTo>
                <a:cubicBezTo>
                  <a:pt x="5604957" y="1104726"/>
                  <a:pt x="4854988" y="675600"/>
                  <a:pt x="4477999" y="434969"/>
                </a:cubicBezTo>
                <a:cubicBezTo>
                  <a:pt x="4101010" y="194338"/>
                  <a:pt x="4173199" y="-22231"/>
                  <a:pt x="3900483" y="1832"/>
                </a:cubicBezTo>
                <a:cubicBezTo>
                  <a:pt x="3627767" y="25895"/>
                  <a:pt x="3130462" y="278559"/>
                  <a:pt x="2841704" y="579348"/>
                </a:cubicBezTo>
                <a:cubicBezTo>
                  <a:pt x="2552946" y="880137"/>
                  <a:pt x="2400546" y="1409527"/>
                  <a:pt x="2167935" y="1806569"/>
                </a:cubicBezTo>
                <a:cubicBezTo>
                  <a:pt x="1935325" y="2203611"/>
                  <a:pt x="1706725" y="2692895"/>
                  <a:pt x="1446041" y="2961600"/>
                </a:cubicBezTo>
                <a:cubicBezTo>
                  <a:pt x="1185357" y="3230305"/>
                  <a:pt x="732167" y="3334579"/>
                  <a:pt x="603830" y="3418800"/>
                </a:cubicBezTo>
                <a:cubicBezTo>
                  <a:pt x="475493" y="3503021"/>
                  <a:pt x="776283" y="3314527"/>
                  <a:pt x="676020" y="3466927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9" name="Freeform 3108"/>
          <p:cNvSpPr/>
          <p:nvPr/>
        </p:nvSpPr>
        <p:spPr>
          <a:xfrm>
            <a:off x="18976021" y="9371170"/>
            <a:ext cx="4222221" cy="2348671"/>
          </a:xfrm>
          <a:custGeom>
            <a:avLst/>
            <a:gdLst>
              <a:gd name="connsiteX0" fmla="*/ 57937 w 4222221"/>
              <a:gd name="connsiteY0" fmla="*/ 2010704 h 2348671"/>
              <a:gd name="connsiteX1" fmla="*/ 611390 w 4222221"/>
              <a:gd name="connsiteY1" fmla="*/ 2347588 h 2348671"/>
              <a:gd name="connsiteX2" fmla="*/ 3402716 w 4222221"/>
              <a:gd name="connsiteY2" fmla="*/ 1914451 h 2348671"/>
              <a:gd name="connsiteX3" fmla="*/ 4028358 w 4222221"/>
              <a:gd name="connsiteY3" fmla="*/ 1842262 h 2348671"/>
              <a:gd name="connsiteX4" fmla="*/ 4220863 w 4222221"/>
              <a:gd name="connsiteY4" fmla="*/ 615041 h 2348671"/>
              <a:gd name="connsiteX5" fmla="*/ 3956168 w 4222221"/>
              <a:gd name="connsiteY5" fmla="*/ 205967 h 2348671"/>
              <a:gd name="connsiteX6" fmla="*/ 2199558 w 4222221"/>
              <a:gd name="connsiteY6" fmla="*/ 61588 h 2348671"/>
              <a:gd name="connsiteX7" fmla="*/ 1549853 w 4222221"/>
              <a:gd name="connsiteY7" fmla="*/ 1216619 h 2348671"/>
              <a:gd name="connsiteX8" fmla="*/ 57937 w 4222221"/>
              <a:gd name="connsiteY8" fmla="*/ 2010704 h 2348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222221" h="2348671">
                <a:moveTo>
                  <a:pt x="57937" y="2010704"/>
                </a:moveTo>
                <a:cubicBezTo>
                  <a:pt x="-98473" y="2199199"/>
                  <a:pt x="53927" y="2363630"/>
                  <a:pt x="611390" y="2347588"/>
                </a:cubicBezTo>
                <a:cubicBezTo>
                  <a:pt x="1168853" y="2331546"/>
                  <a:pt x="2833221" y="1998672"/>
                  <a:pt x="3402716" y="1914451"/>
                </a:cubicBezTo>
                <a:cubicBezTo>
                  <a:pt x="3972211" y="1830230"/>
                  <a:pt x="3892000" y="2058830"/>
                  <a:pt x="4028358" y="1842262"/>
                </a:cubicBezTo>
                <a:cubicBezTo>
                  <a:pt x="4164716" y="1625694"/>
                  <a:pt x="4232895" y="887757"/>
                  <a:pt x="4220863" y="615041"/>
                </a:cubicBezTo>
                <a:cubicBezTo>
                  <a:pt x="4208831" y="342325"/>
                  <a:pt x="4293052" y="298209"/>
                  <a:pt x="3956168" y="205967"/>
                </a:cubicBezTo>
                <a:cubicBezTo>
                  <a:pt x="3619284" y="113725"/>
                  <a:pt x="2600611" y="-106854"/>
                  <a:pt x="2199558" y="61588"/>
                </a:cubicBezTo>
                <a:cubicBezTo>
                  <a:pt x="1798506" y="230030"/>
                  <a:pt x="1906790" y="899788"/>
                  <a:pt x="1549853" y="1216619"/>
                </a:cubicBezTo>
                <a:cubicBezTo>
                  <a:pt x="1192916" y="1533450"/>
                  <a:pt x="214347" y="1822209"/>
                  <a:pt x="57937" y="2010704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10" name="Freeform 3109"/>
          <p:cNvSpPr/>
          <p:nvPr/>
        </p:nvSpPr>
        <p:spPr>
          <a:xfrm>
            <a:off x="17848809" y="5086720"/>
            <a:ext cx="7950337" cy="8312864"/>
          </a:xfrm>
          <a:custGeom>
            <a:avLst/>
            <a:gdLst>
              <a:gd name="connsiteX0" fmla="*/ 800138 w 8387425"/>
              <a:gd name="connsiteY0" fmla="*/ 1722007 h 8744853"/>
              <a:gd name="connsiteX1" fmla="*/ 727949 w 8387425"/>
              <a:gd name="connsiteY1" fmla="*/ 1722007 h 8744853"/>
              <a:gd name="connsiteX2" fmla="*/ 6054 w 8387425"/>
              <a:gd name="connsiteY2" fmla="*/ 2227333 h 8744853"/>
              <a:gd name="connsiteX3" fmla="*/ 1185149 w 8387425"/>
              <a:gd name="connsiteY3" fmla="*/ 2636407 h 8744853"/>
              <a:gd name="connsiteX4" fmla="*/ 3254580 w 8387425"/>
              <a:gd name="connsiteY4" fmla="*/ 3286112 h 8744853"/>
              <a:gd name="connsiteX5" fmla="*/ 5973717 w 8387425"/>
              <a:gd name="connsiteY5" fmla="*/ 4465207 h 8744853"/>
              <a:gd name="connsiteX6" fmla="*/ 6142159 w 8387425"/>
              <a:gd name="connsiteY6" fmla="*/ 5740554 h 8744853"/>
              <a:gd name="connsiteX7" fmla="*/ 5805275 w 8387425"/>
              <a:gd name="connsiteY7" fmla="*/ 6967775 h 8744853"/>
              <a:gd name="connsiteX8" fmla="*/ 6647486 w 8387425"/>
              <a:gd name="connsiteY8" fmla="*/ 8170933 h 8744853"/>
              <a:gd name="connsiteX9" fmla="*/ 7778454 w 8387425"/>
              <a:gd name="connsiteY9" fmla="*/ 8724386 h 8744853"/>
              <a:gd name="connsiteX10" fmla="*/ 7946896 w 8387425"/>
              <a:gd name="connsiteY10" fmla="*/ 7497165 h 8744853"/>
              <a:gd name="connsiteX11" fmla="*/ 7922833 w 8387425"/>
              <a:gd name="connsiteY11" fmla="*/ 591038 h 8744853"/>
              <a:gd name="connsiteX12" fmla="*/ 1834854 w 8387425"/>
              <a:gd name="connsiteY12" fmla="*/ 494786 h 8744853"/>
              <a:gd name="connsiteX13" fmla="*/ 848265 w 8387425"/>
              <a:gd name="connsiteY13" fmla="*/ 1673881 h 8744853"/>
              <a:gd name="connsiteX0" fmla="*/ 800138 w 7950337"/>
              <a:gd name="connsiteY0" fmla="*/ 1290018 h 8312864"/>
              <a:gd name="connsiteX1" fmla="*/ 727949 w 7950337"/>
              <a:gd name="connsiteY1" fmla="*/ 1290018 h 8312864"/>
              <a:gd name="connsiteX2" fmla="*/ 6054 w 7950337"/>
              <a:gd name="connsiteY2" fmla="*/ 1795344 h 8312864"/>
              <a:gd name="connsiteX3" fmla="*/ 1185149 w 7950337"/>
              <a:gd name="connsiteY3" fmla="*/ 2204418 h 8312864"/>
              <a:gd name="connsiteX4" fmla="*/ 3254580 w 7950337"/>
              <a:gd name="connsiteY4" fmla="*/ 2854123 h 8312864"/>
              <a:gd name="connsiteX5" fmla="*/ 5973717 w 7950337"/>
              <a:gd name="connsiteY5" fmla="*/ 4033218 h 8312864"/>
              <a:gd name="connsiteX6" fmla="*/ 6142159 w 7950337"/>
              <a:gd name="connsiteY6" fmla="*/ 5308565 h 8312864"/>
              <a:gd name="connsiteX7" fmla="*/ 5805275 w 7950337"/>
              <a:gd name="connsiteY7" fmla="*/ 6535786 h 8312864"/>
              <a:gd name="connsiteX8" fmla="*/ 6647486 w 7950337"/>
              <a:gd name="connsiteY8" fmla="*/ 7738944 h 8312864"/>
              <a:gd name="connsiteX9" fmla="*/ 7778454 w 7950337"/>
              <a:gd name="connsiteY9" fmla="*/ 8292397 h 8312864"/>
              <a:gd name="connsiteX10" fmla="*/ 7946896 w 7950337"/>
              <a:gd name="connsiteY10" fmla="*/ 7065176 h 8312864"/>
              <a:gd name="connsiteX11" fmla="*/ 7922833 w 7950337"/>
              <a:gd name="connsiteY11" fmla="*/ 159049 h 8312864"/>
              <a:gd name="connsiteX12" fmla="*/ 1834854 w 7950337"/>
              <a:gd name="connsiteY12" fmla="*/ 62797 h 8312864"/>
              <a:gd name="connsiteX13" fmla="*/ 848265 w 7950337"/>
              <a:gd name="connsiteY13" fmla="*/ 1241892 h 8312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950337" h="8312864">
                <a:moveTo>
                  <a:pt x="800138" y="1290018"/>
                </a:moveTo>
                <a:cubicBezTo>
                  <a:pt x="830217" y="1247907"/>
                  <a:pt x="860296" y="1205797"/>
                  <a:pt x="727949" y="1290018"/>
                </a:cubicBezTo>
                <a:cubicBezTo>
                  <a:pt x="595602" y="1374239"/>
                  <a:pt x="-70146" y="1642944"/>
                  <a:pt x="6054" y="1795344"/>
                </a:cubicBezTo>
                <a:cubicBezTo>
                  <a:pt x="82254" y="1947744"/>
                  <a:pt x="643728" y="2027955"/>
                  <a:pt x="1185149" y="2204418"/>
                </a:cubicBezTo>
                <a:cubicBezTo>
                  <a:pt x="1726570" y="2380881"/>
                  <a:pt x="2456485" y="2549323"/>
                  <a:pt x="3254580" y="2854123"/>
                </a:cubicBezTo>
                <a:cubicBezTo>
                  <a:pt x="4052675" y="3158923"/>
                  <a:pt x="5492454" y="3624144"/>
                  <a:pt x="5973717" y="4033218"/>
                </a:cubicBezTo>
                <a:cubicBezTo>
                  <a:pt x="6454980" y="4442292"/>
                  <a:pt x="6170233" y="4891470"/>
                  <a:pt x="6142159" y="5308565"/>
                </a:cubicBezTo>
                <a:cubicBezTo>
                  <a:pt x="6114085" y="5725660"/>
                  <a:pt x="5721054" y="6130723"/>
                  <a:pt x="5805275" y="6535786"/>
                </a:cubicBezTo>
                <a:cubicBezTo>
                  <a:pt x="5889496" y="6940849"/>
                  <a:pt x="6318623" y="7446175"/>
                  <a:pt x="6647486" y="7738944"/>
                </a:cubicBezTo>
                <a:cubicBezTo>
                  <a:pt x="6976349" y="8031713"/>
                  <a:pt x="7561886" y="8404692"/>
                  <a:pt x="7778454" y="8292397"/>
                </a:cubicBezTo>
                <a:cubicBezTo>
                  <a:pt x="7995022" y="8180102"/>
                  <a:pt x="7922833" y="8420734"/>
                  <a:pt x="7946896" y="7065176"/>
                </a:cubicBezTo>
                <a:cubicBezTo>
                  <a:pt x="7970959" y="5709618"/>
                  <a:pt x="7858665" y="171080"/>
                  <a:pt x="7922833" y="159049"/>
                </a:cubicBezTo>
                <a:cubicBezTo>
                  <a:pt x="7987001" y="147018"/>
                  <a:pt x="3013949" y="-117677"/>
                  <a:pt x="1834854" y="62797"/>
                </a:cubicBezTo>
                <a:cubicBezTo>
                  <a:pt x="655759" y="243271"/>
                  <a:pt x="1028739" y="1029334"/>
                  <a:pt x="848265" y="1241892"/>
                </a:cubicBezTo>
              </a:path>
            </a:pathLst>
          </a:custGeom>
          <a:solidFill>
            <a:srgbClr val="5B9BD5">
              <a:alpha val="10196"/>
            </a:srgbClr>
          </a:solidFill>
          <a:ln>
            <a:solidFill>
              <a:srgbClr val="41719C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11" name="Freeform 3110"/>
          <p:cNvSpPr/>
          <p:nvPr/>
        </p:nvSpPr>
        <p:spPr>
          <a:xfrm>
            <a:off x="24379630" y="14365200"/>
            <a:ext cx="1146128" cy="3669695"/>
          </a:xfrm>
          <a:custGeom>
            <a:avLst/>
            <a:gdLst>
              <a:gd name="connsiteX0" fmla="*/ 92602 w 1146128"/>
              <a:gd name="connsiteY0" fmla="*/ 3561853 h 3669695"/>
              <a:gd name="connsiteX1" fmla="*/ 1127317 w 1146128"/>
              <a:gd name="connsiteY1" fmla="*/ 3537789 h 3669695"/>
              <a:gd name="connsiteX2" fmla="*/ 766370 w 1146128"/>
              <a:gd name="connsiteY2" fmla="*/ 2647453 h 3669695"/>
              <a:gd name="connsiteX3" fmla="*/ 838559 w 1146128"/>
              <a:gd name="connsiteY3" fmla="*/ 1660863 h 3669695"/>
              <a:gd name="connsiteX4" fmla="*/ 1007002 w 1146128"/>
              <a:gd name="connsiteY4" fmla="*/ 120821 h 3669695"/>
              <a:gd name="connsiteX5" fmla="*/ 381359 w 1146128"/>
              <a:gd name="connsiteY5" fmla="*/ 193011 h 3669695"/>
              <a:gd name="connsiteX6" fmla="*/ 68538 w 1146128"/>
              <a:gd name="connsiteY6" fmla="*/ 938968 h 3669695"/>
              <a:gd name="connsiteX7" fmla="*/ 44475 w 1146128"/>
              <a:gd name="connsiteY7" fmla="*/ 2551200 h 3669695"/>
              <a:gd name="connsiteX8" fmla="*/ 92602 w 1146128"/>
              <a:gd name="connsiteY8" fmla="*/ 3561853 h 36696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146128" h="3669695">
                <a:moveTo>
                  <a:pt x="92602" y="3561853"/>
                </a:moveTo>
                <a:cubicBezTo>
                  <a:pt x="273076" y="3726285"/>
                  <a:pt x="1015022" y="3690189"/>
                  <a:pt x="1127317" y="3537789"/>
                </a:cubicBezTo>
                <a:cubicBezTo>
                  <a:pt x="1239612" y="3385389"/>
                  <a:pt x="814496" y="2960274"/>
                  <a:pt x="766370" y="2647453"/>
                </a:cubicBezTo>
                <a:cubicBezTo>
                  <a:pt x="718244" y="2334632"/>
                  <a:pt x="798454" y="2081968"/>
                  <a:pt x="838559" y="1660863"/>
                </a:cubicBezTo>
                <a:cubicBezTo>
                  <a:pt x="878664" y="1239758"/>
                  <a:pt x="1083202" y="365463"/>
                  <a:pt x="1007002" y="120821"/>
                </a:cubicBezTo>
                <a:cubicBezTo>
                  <a:pt x="930802" y="-123821"/>
                  <a:pt x="537770" y="56653"/>
                  <a:pt x="381359" y="193011"/>
                </a:cubicBezTo>
                <a:cubicBezTo>
                  <a:pt x="224948" y="329369"/>
                  <a:pt x="124685" y="545937"/>
                  <a:pt x="68538" y="938968"/>
                </a:cubicBezTo>
                <a:cubicBezTo>
                  <a:pt x="12391" y="1331999"/>
                  <a:pt x="36454" y="2110042"/>
                  <a:pt x="44475" y="2551200"/>
                </a:cubicBezTo>
                <a:cubicBezTo>
                  <a:pt x="52496" y="2992358"/>
                  <a:pt x="-87872" y="3397421"/>
                  <a:pt x="92602" y="3561853"/>
                </a:cubicBezTo>
                <a:close/>
              </a:path>
            </a:pathLst>
          </a:custGeom>
          <a:solidFill>
            <a:srgbClr val="5B9BD5">
              <a:alpha val="10980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12" name="TextBox 3111"/>
          <p:cNvSpPr txBox="1"/>
          <p:nvPr/>
        </p:nvSpPr>
        <p:spPr>
          <a:xfrm>
            <a:off x="1755683" y="6546486"/>
            <a:ext cx="2915902" cy="523220"/>
          </a:xfrm>
          <a:prstGeom prst="rect">
            <a:avLst/>
          </a:prstGeom>
          <a:solidFill>
            <a:srgbClr val="F0F2EA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St. Come-du-Mont</a:t>
            </a:r>
          </a:p>
        </p:txBody>
      </p:sp>
      <p:sp>
        <p:nvSpPr>
          <p:cNvPr id="3113" name="Freeform 3112"/>
          <p:cNvSpPr/>
          <p:nvPr/>
        </p:nvSpPr>
        <p:spPr>
          <a:xfrm>
            <a:off x="5293895" y="938463"/>
            <a:ext cx="3489158" cy="1203158"/>
          </a:xfrm>
          <a:custGeom>
            <a:avLst/>
            <a:gdLst>
              <a:gd name="connsiteX0" fmla="*/ 0 w 3489158"/>
              <a:gd name="connsiteY0" fmla="*/ 0 h 1203158"/>
              <a:gd name="connsiteX1" fmla="*/ 0 w 3489158"/>
              <a:gd name="connsiteY1" fmla="*/ 120316 h 1203158"/>
              <a:gd name="connsiteX2" fmla="*/ 24063 w 3489158"/>
              <a:gd name="connsiteY2" fmla="*/ 1203158 h 1203158"/>
              <a:gd name="connsiteX3" fmla="*/ 3489158 w 3489158"/>
              <a:gd name="connsiteY3" fmla="*/ 433137 h 12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89158" h="1203158">
                <a:moveTo>
                  <a:pt x="0" y="0"/>
                </a:moveTo>
                <a:lnTo>
                  <a:pt x="0" y="120316"/>
                </a:lnTo>
                <a:lnTo>
                  <a:pt x="24063" y="1203158"/>
                </a:lnTo>
                <a:lnTo>
                  <a:pt x="3489158" y="433137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14" name="TextBox 3113"/>
          <p:cNvSpPr txBox="1"/>
          <p:nvPr/>
        </p:nvSpPr>
        <p:spPr>
          <a:xfrm>
            <a:off x="22179932" y="13025076"/>
            <a:ext cx="3068755" cy="52322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i="1" dirty="0" err="1"/>
              <a:t>Auville</a:t>
            </a:r>
            <a:r>
              <a:rPr lang="en-US" sz="2800" b="1" i="1" dirty="0"/>
              <a:t>-sur-le-Vey</a:t>
            </a:r>
          </a:p>
        </p:txBody>
      </p:sp>
      <p:cxnSp>
        <p:nvCxnSpPr>
          <p:cNvPr id="3115" name="Straight Arrow Connector 3114"/>
          <p:cNvCxnSpPr/>
          <p:nvPr/>
        </p:nvCxnSpPr>
        <p:spPr>
          <a:xfrm>
            <a:off x="7893415" y="8467492"/>
            <a:ext cx="2403392" cy="413387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16" name="Rectangle 3115"/>
          <p:cNvSpPr/>
          <p:nvPr/>
        </p:nvSpPr>
        <p:spPr>
          <a:xfrm>
            <a:off x="19711686" y="15109730"/>
            <a:ext cx="5846957" cy="2720926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117" name="Freeform 3116"/>
          <p:cNvSpPr/>
          <p:nvPr/>
        </p:nvSpPr>
        <p:spPr>
          <a:xfrm>
            <a:off x="20256125" y="15463723"/>
            <a:ext cx="1017270" cy="731520"/>
          </a:xfrm>
          <a:custGeom>
            <a:avLst/>
            <a:gdLst>
              <a:gd name="connsiteX0" fmla="*/ 3810 w 1017270"/>
              <a:gd name="connsiteY0" fmla="*/ 11430 h 731520"/>
              <a:gd name="connsiteX1" fmla="*/ 0 w 1017270"/>
              <a:gd name="connsiteY1" fmla="*/ 685800 h 731520"/>
              <a:gd name="connsiteX2" fmla="*/ 182880 w 1017270"/>
              <a:gd name="connsiteY2" fmla="*/ 731520 h 731520"/>
              <a:gd name="connsiteX3" fmla="*/ 491490 w 1017270"/>
              <a:gd name="connsiteY3" fmla="*/ 659130 h 731520"/>
              <a:gd name="connsiteX4" fmla="*/ 521970 w 1017270"/>
              <a:gd name="connsiteY4" fmla="*/ 640080 h 731520"/>
              <a:gd name="connsiteX5" fmla="*/ 544830 w 1017270"/>
              <a:gd name="connsiteY5" fmla="*/ 636270 h 731520"/>
              <a:gd name="connsiteX6" fmla="*/ 556260 w 1017270"/>
              <a:gd name="connsiteY6" fmla="*/ 632460 h 731520"/>
              <a:gd name="connsiteX7" fmla="*/ 575310 w 1017270"/>
              <a:gd name="connsiteY7" fmla="*/ 624840 h 731520"/>
              <a:gd name="connsiteX8" fmla="*/ 594360 w 1017270"/>
              <a:gd name="connsiteY8" fmla="*/ 613410 h 731520"/>
              <a:gd name="connsiteX9" fmla="*/ 811530 w 1017270"/>
              <a:gd name="connsiteY9" fmla="*/ 400050 h 731520"/>
              <a:gd name="connsiteX10" fmla="*/ 937260 w 1017270"/>
              <a:gd name="connsiteY10" fmla="*/ 140970 h 731520"/>
              <a:gd name="connsiteX11" fmla="*/ 1017270 w 1017270"/>
              <a:gd name="connsiteY11" fmla="*/ 0 h 731520"/>
              <a:gd name="connsiteX12" fmla="*/ 3810 w 1017270"/>
              <a:gd name="connsiteY12" fmla="*/ 11430 h 731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17270" h="731520">
                <a:moveTo>
                  <a:pt x="3810" y="11430"/>
                </a:moveTo>
                <a:lnTo>
                  <a:pt x="0" y="685800"/>
                </a:lnTo>
                <a:lnTo>
                  <a:pt x="182880" y="731520"/>
                </a:lnTo>
                <a:lnTo>
                  <a:pt x="491490" y="659130"/>
                </a:lnTo>
                <a:cubicBezTo>
                  <a:pt x="501650" y="652780"/>
                  <a:pt x="510958" y="644800"/>
                  <a:pt x="521970" y="640080"/>
                </a:cubicBezTo>
                <a:cubicBezTo>
                  <a:pt x="529070" y="637037"/>
                  <a:pt x="537289" y="637946"/>
                  <a:pt x="544830" y="636270"/>
                </a:cubicBezTo>
                <a:cubicBezTo>
                  <a:pt x="548750" y="635399"/>
                  <a:pt x="552500" y="633870"/>
                  <a:pt x="556260" y="632460"/>
                </a:cubicBezTo>
                <a:cubicBezTo>
                  <a:pt x="562664" y="630059"/>
                  <a:pt x="569193" y="627899"/>
                  <a:pt x="575310" y="624840"/>
                </a:cubicBezTo>
                <a:cubicBezTo>
                  <a:pt x="581934" y="621528"/>
                  <a:pt x="594360" y="613410"/>
                  <a:pt x="594360" y="613410"/>
                </a:cubicBezTo>
                <a:lnTo>
                  <a:pt x="811530" y="400050"/>
                </a:lnTo>
                <a:lnTo>
                  <a:pt x="937260" y="140970"/>
                </a:lnTo>
                <a:lnTo>
                  <a:pt x="1017270" y="0"/>
                </a:lnTo>
                <a:lnTo>
                  <a:pt x="3810" y="11430"/>
                </a:lnTo>
                <a:close/>
              </a:path>
            </a:pathLst>
          </a:custGeom>
          <a:solidFill>
            <a:srgbClr val="2E75B6">
              <a:alpha val="25882"/>
            </a:srgbClr>
          </a:solidFill>
          <a:ln w="28575"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118" name="Group 1076"/>
          <p:cNvGrpSpPr>
            <a:grpSpLocks/>
          </p:cNvGrpSpPr>
          <p:nvPr/>
        </p:nvGrpSpPr>
        <p:grpSpPr bwMode="auto">
          <a:xfrm>
            <a:off x="20276128" y="15499240"/>
            <a:ext cx="311150" cy="82550"/>
            <a:chOff x="8330" y="5692"/>
            <a:chExt cx="196" cy="52"/>
          </a:xfrm>
        </p:grpSpPr>
        <p:grpSp>
          <p:nvGrpSpPr>
            <p:cNvPr id="3119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121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22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23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24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25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26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27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120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28" name="Group 1086"/>
          <p:cNvGrpSpPr>
            <a:grpSpLocks/>
          </p:cNvGrpSpPr>
          <p:nvPr/>
        </p:nvGrpSpPr>
        <p:grpSpPr bwMode="auto">
          <a:xfrm>
            <a:off x="20685703" y="15505590"/>
            <a:ext cx="311150" cy="82550"/>
            <a:chOff x="8330" y="5692"/>
            <a:chExt cx="196" cy="52"/>
          </a:xfrm>
        </p:grpSpPr>
        <p:grpSp>
          <p:nvGrpSpPr>
            <p:cNvPr id="312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13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3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3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3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3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3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3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13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38" name="Group 1076"/>
          <p:cNvGrpSpPr>
            <a:grpSpLocks/>
          </p:cNvGrpSpPr>
          <p:nvPr/>
        </p:nvGrpSpPr>
        <p:grpSpPr bwMode="auto">
          <a:xfrm>
            <a:off x="20324071" y="15674780"/>
            <a:ext cx="311150" cy="82550"/>
            <a:chOff x="8330" y="5692"/>
            <a:chExt cx="196" cy="52"/>
          </a:xfrm>
        </p:grpSpPr>
        <p:grpSp>
          <p:nvGrpSpPr>
            <p:cNvPr id="3139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141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42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43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44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45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46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47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140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48" name="Group 1086"/>
          <p:cNvGrpSpPr>
            <a:grpSpLocks/>
          </p:cNvGrpSpPr>
          <p:nvPr/>
        </p:nvGrpSpPr>
        <p:grpSpPr bwMode="auto">
          <a:xfrm>
            <a:off x="20733646" y="15681130"/>
            <a:ext cx="311150" cy="82550"/>
            <a:chOff x="8330" y="5692"/>
            <a:chExt cx="196" cy="52"/>
          </a:xfrm>
        </p:grpSpPr>
        <p:grpSp>
          <p:nvGrpSpPr>
            <p:cNvPr id="314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15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5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5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5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5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5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5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15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58" name="Group 1077"/>
          <p:cNvGrpSpPr>
            <a:grpSpLocks/>
          </p:cNvGrpSpPr>
          <p:nvPr/>
        </p:nvGrpSpPr>
        <p:grpSpPr bwMode="auto">
          <a:xfrm>
            <a:off x="20614264" y="15849126"/>
            <a:ext cx="142875" cy="82550"/>
            <a:chOff x="8460" y="6344"/>
            <a:chExt cx="90" cy="52"/>
          </a:xfrm>
        </p:grpSpPr>
        <p:sp>
          <p:nvSpPr>
            <p:cNvPr id="3159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0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1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2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3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4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5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166" name="Line 1085"/>
          <p:cNvSpPr>
            <a:spLocks noChangeShapeType="1"/>
          </p:cNvSpPr>
          <p:nvPr/>
        </p:nvSpPr>
        <p:spPr bwMode="auto">
          <a:xfrm>
            <a:off x="20861914" y="15906276"/>
            <a:ext cx="63500" cy="31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167" name="Line 1088"/>
          <p:cNvSpPr>
            <a:spLocks noChangeShapeType="1"/>
          </p:cNvSpPr>
          <p:nvPr/>
        </p:nvSpPr>
        <p:spPr bwMode="auto">
          <a:xfrm flipH="1">
            <a:off x="20328514" y="16054272"/>
            <a:ext cx="142875" cy="1588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168" name="Line 1089"/>
          <p:cNvSpPr>
            <a:spLocks noChangeShapeType="1"/>
          </p:cNvSpPr>
          <p:nvPr/>
        </p:nvSpPr>
        <p:spPr bwMode="auto">
          <a:xfrm flipH="1" flipV="1">
            <a:off x="20347564" y="16078085"/>
            <a:ext cx="119063" cy="4763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169" name="Line 1090"/>
          <p:cNvSpPr>
            <a:spLocks noChangeShapeType="1"/>
          </p:cNvSpPr>
          <p:nvPr/>
        </p:nvSpPr>
        <p:spPr bwMode="auto">
          <a:xfrm flipH="1">
            <a:off x="20445989" y="16025697"/>
            <a:ext cx="19050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170" name="Line 1091"/>
          <p:cNvSpPr>
            <a:spLocks noChangeShapeType="1"/>
          </p:cNvSpPr>
          <p:nvPr/>
        </p:nvSpPr>
        <p:spPr bwMode="auto">
          <a:xfrm flipH="1">
            <a:off x="20417414" y="16003472"/>
            <a:ext cx="15875" cy="4762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171" name="Line 1092"/>
          <p:cNvSpPr>
            <a:spLocks noChangeShapeType="1"/>
          </p:cNvSpPr>
          <p:nvPr/>
        </p:nvSpPr>
        <p:spPr bwMode="auto">
          <a:xfrm flipH="1">
            <a:off x="20396777" y="16000297"/>
            <a:ext cx="1588" cy="50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172" name="Line 1093"/>
          <p:cNvSpPr>
            <a:spLocks noChangeShapeType="1"/>
          </p:cNvSpPr>
          <p:nvPr/>
        </p:nvSpPr>
        <p:spPr bwMode="auto">
          <a:xfrm>
            <a:off x="20363439" y="16009822"/>
            <a:ext cx="6350" cy="412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173" name="Line 1094"/>
          <p:cNvSpPr>
            <a:spLocks noChangeShapeType="1"/>
          </p:cNvSpPr>
          <p:nvPr/>
        </p:nvSpPr>
        <p:spPr bwMode="auto">
          <a:xfrm>
            <a:off x="20334864" y="16025697"/>
            <a:ext cx="9525" cy="2857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174" name="Freeform 3173"/>
          <p:cNvSpPr>
            <a:spLocks noChangeAspect="1"/>
          </p:cNvSpPr>
          <p:nvPr/>
        </p:nvSpPr>
        <p:spPr>
          <a:xfrm>
            <a:off x="20242289" y="16526908"/>
            <a:ext cx="1419800" cy="1205215"/>
          </a:xfrm>
          <a:custGeom>
            <a:avLst/>
            <a:gdLst>
              <a:gd name="connsiteX0" fmla="*/ 1565396 w 1941170"/>
              <a:gd name="connsiteY0" fmla="*/ 468456 h 1647792"/>
              <a:gd name="connsiteX1" fmla="*/ 554744 w 1941170"/>
              <a:gd name="connsiteY1" fmla="*/ 11256 h 1647792"/>
              <a:gd name="connsiteX2" fmla="*/ 1291 w 1941170"/>
              <a:gd name="connsiteY2" fmla="*/ 949719 h 1647792"/>
              <a:gd name="connsiteX3" fmla="*/ 699123 w 1941170"/>
              <a:gd name="connsiteY3" fmla="*/ 1647551 h 1647792"/>
              <a:gd name="connsiteX4" fmla="*/ 1902280 w 1941170"/>
              <a:gd name="connsiteY4" fmla="*/ 1021909 h 1647792"/>
              <a:gd name="connsiteX5" fmla="*/ 1565396 w 1941170"/>
              <a:gd name="connsiteY5" fmla="*/ 468456 h 1647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41170" h="1647792">
                <a:moveTo>
                  <a:pt x="1565396" y="468456"/>
                </a:moveTo>
                <a:cubicBezTo>
                  <a:pt x="1340807" y="300014"/>
                  <a:pt x="815428" y="-68955"/>
                  <a:pt x="554744" y="11256"/>
                </a:cubicBezTo>
                <a:cubicBezTo>
                  <a:pt x="294060" y="91466"/>
                  <a:pt x="-22772" y="677003"/>
                  <a:pt x="1291" y="949719"/>
                </a:cubicBezTo>
                <a:cubicBezTo>
                  <a:pt x="25354" y="1222435"/>
                  <a:pt x="382292" y="1635519"/>
                  <a:pt x="699123" y="1647551"/>
                </a:cubicBezTo>
                <a:cubicBezTo>
                  <a:pt x="1015954" y="1659583"/>
                  <a:pt x="1765922" y="1218425"/>
                  <a:pt x="1902280" y="1021909"/>
                </a:cubicBezTo>
                <a:cubicBezTo>
                  <a:pt x="2038638" y="825393"/>
                  <a:pt x="1789985" y="636898"/>
                  <a:pt x="1565396" y="468456"/>
                </a:cubicBezTo>
                <a:close/>
              </a:path>
            </a:pathLst>
          </a:custGeom>
          <a:solidFill>
            <a:srgbClr val="5B9BD5">
              <a:alpha val="10196"/>
            </a:srgbClr>
          </a:solidFill>
          <a:ln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75" name="TextBox 3174"/>
          <p:cNvSpPr txBox="1"/>
          <p:nvPr/>
        </p:nvSpPr>
        <p:spPr>
          <a:xfrm>
            <a:off x="22374002" y="15444426"/>
            <a:ext cx="274126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/>
              <a:t>Flooded Marsh</a:t>
            </a:r>
          </a:p>
        </p:txBody>
      </p:sp>
      <p:sp>
        <p:nvSpPr>
          <p:cNvPr id="3176" name="TextBox 3175"/>
          <p:cNvSpPr txBox="1"/>
          <p:nvPr/>
        </p:nvSpPr>
        <p:spPr>
          <a:xfrm>
            <a:off x="21954820" y="16706319"/>
            <a:ext cx="357962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Drainage Ditches &amp; Wet Lands</a:t>
            </a:r>
          </a:p>
        </p:txBody>
      </p:sp>
      <p:sp>
        <p:nvSpPr>
          <p:cNvPr id="3177" name="Freeform 3176"/>
          <p:cNvSpPr/>
          <p:nvPr/>
        </p:nvSpPr>
        <p:spPr>
          <a:xfrm>
            <a:off x="20405558" y="17132968"/>
            <a:ext cx="1155031" cy="72190"/>
          </a:xfrm>
          <a:custGeom>
            <a:avLst/>
            <a:gdLst>
              <a:gd name="connsiteX0" fmla="*/ 0 w 1155031"/>
              <a:gd name="connsiteY0" fmla="*/ 72190 h 72190"/>
              <a:gd name="connsiteX1" fmla="*/ 1155031 w 1155031"/>
              <a:gd name="connsiteY1" fmla="*/ 0 h 72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55031" h="72190">
                <a:moveTo>
                  <a:pt x="0" y="72190"/>
                </a:moveTo>
                <a:lnTo>
                  <a:pt x="1155031" y="0"/>
                </a:lnTo>
              </a:path>
            </a:pathLst>
          </a:custGeom>
          <a:noFill/>
          <a:ln w="38100">
            <a:solidFill>
              <a:srgbClr val="41719C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78" name="Freeform 3177"/>
          <p:cNvSpPr/>
          <p:nvPr/>
        </p:nvSpPr>
        <p:spPr>
          <a:xfrm>
            <a:off x="21079326" y="16796084"/>
            <a:ext cx="72190" cy="625642"/>
          </a:xfrm>
          <a:custGeom>
            <a:avLst/>
            <a:gdLst>
              <a:gd name="connsiteX0" fmla="*/ 0 w 72190"/>
              <a:gd name="connsiteY0" fmla="*/ 0 h 625642"/>
              <a:gd name="connsiteX1" fmla="*/ 72190 w 72190"/>
              <a:gd name="connsiteY1" fmla="*/ 625642 h 625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190" h="625642">
                <a:moveTo>
                  <a:pt x="0" y="0"/>
                </a:moveTo>
                <a:lnTo>
                  <a:pt x="72190" y="625642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79" name="Freeform 3178"/>
          <p:cNvSpPr/>
          <p:nvPr/>
        </p:nvSpPr>
        <p:spPr>
          <a:xfrm>
            <a:off x="20646189" y="16531389"/>
            <a:ext cx="24064" cy="625643"/>
          </a:xfrm>
          <a:custGeom>
            <a:avLst/>
            <a:gdLst>
              <a:gd name="connsiteX0" fmla="*/ 0 w 24064"/>
              <a:gd name="connsiteY0" fmla="*/ 625643 h 625643"/>
              <a:gd name="connsiteX1" fmla="*/ 24064 w 24064"/>
              <a:gd name="connsiteY1" fmla="*/ 553453 h 625643"/>
              <a:gd name="connsiteX2" fmla="*/ 0 w 24064"/>
              <a:gd name="connsiteY2" fmla="*/ 0 h 625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064" h="625643">
                <a:moveTo>
                  <a:pt x="0" y="625643"/>
                </a:moveTo>
                <a:lnTo>
                  <a:pt x="24064" y="553453"/>
                </a:lnTo>
                <a:lnTo>
                  <a:pt x="0" y="0"/>
                </a:ln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80" name="Freeform 3179"/>
          <p:cNvSpPr/>
          <p:nvPr/>
        </p:nvSpPr>
        <p:spPr>
          <a:xfrm>
            <a:off x="8602980" y="10923210"/>
            <a:ext cx="1165860" cy="179802"/>
          </a:xfrm>
          <a:custGeom>
            <a:avLst/>
            <a:gdLst>
              <a:gd name="connsiteX0" fmla="*/ 0 w 1112520"/>
              <a:gd name="connsiteY0" fmla="*/ 72450 h 178247"/>
              <a:gd name="connsiteX1" fmla="*/ 441960 w 1112520"/>
              <a:gd name="connsiteY1" fmla="*/ 3870 h 178247"/>
              <a:gd name="connsiteX2" fmla="*/ 655320 w 1112520"/>
              <a:gd name="connsiteY2" fmla="*/ 175320 h 178247"/>
              <a:gd name="connsiteX3" fmla="*/ 1112520 w 1112520"/>
              <a:gd name="connsiteY3" fmla="*/ 114360 h 178247"/>
              <a:gd name="connsiteX0" fmla="*/ 0 w 1165860"/>
              <a:gd name="connsiteY0" fmla="*/ 72450 h 175492"/>
              <a:gd name="connsiteX1" fmla="*/ 441960 w 1165860"/>
              <a:gd name="connsiteY1" fmla="*/ 3870 h 175492"/>
              <a:gd name="connsiteX2" fmla="*/ 655320 w 1165860"/>
              <a:gd name="connsiteY2" fmla="*/ 175320 h 175492"/>
              <a:gd name="connsiteX3" fmla="*/ 1165860 w 1165860"/>
              <a:gd name="connsiteY3" fmla="*/ 38160 h 175492"/>
              <a:gd name="connsiteX0" fmla="*/ 0 w 1165860"/>
              <a:gd name="connsiteY0" fmla="*/ 72450 h 175709"/>
              <a:gd name="connsiteX1" fmla="*/ 441960 w 1165860"/>
              <a:gd name="connsiteY1" fmla="*/ 3870 h 175709"/>
              <a:gd name="connsiteX2" fmla="*/ 655320 w 1165860"/>
              <a:gd name="connsiteY2" fmla="*/ 175320 h 175709"/>
              <a:gd name="connsiteX3" fmla="*/ 1165860 w 1165860"/>
              <a:gd name="connsiteY3" fmla="*/ 38160 h 175709"/>
              <a:gd name="connsiteX0" fmla="*/ 0 w 1165860"/>
              <a:gd name="connsiteY0" fmla="*/ 72450 h 182115"/>
              <a:gd name="connsiteX1" fmla="*/ 441960 w 1165860"/>
              <a:gd name="connsiteY1" fmla="*/ 3870 h 182115"/>
              <a:gd name="connsiteX2" fmla="*/ 655320 w 1165860"/>
              <a:gd name="connsiteY2" fmla="*/ 175320 h 182115"/>
              <a:gd name="connsiteX3" fmla="*/ 1101090 w 1165860"/>
              <a:gd name="connsiteY3" fmla="*/ 137220 h 182115"/>
              <a:gd name="connsiteX4" fmla="*/ 1165860 w 1165860"/>
              <a:gd name="connsiteY4" fmla="*/ 38160 h 182115"/>
              <a:gd name="connsiteX0" fmla="*/ 0 w 1165860"/>
              <a:gd name="connsiteY0" fmla="*/ 72450 h 179802"/>
              <a:gd name="connsiteX1" fmla="*/ 441960 w 1165860"/>
              <a:gd name="connsiteY1" fmla="*/ 3870 h 179802"/>
              <a:gd name="connsiteX2" fmla="*/ 655320 w 1165860"/>
              <a:gd name="connsiteY2" fmla="*/ 175320 h 179802"/>
              <a:gd name="connsiteX3" fmla="*/ 1074420 w 1165860"/>
              <a:gd name="connsiteY3" fmla="*/ 121980 h 179802"/>
              <a:gd name="connsiteX4" fmla="*/ 1165860 w 1165860"/>
              <a:gd name="connsiteY4" fmla="*/ 38160 h 179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65860" h="179802">
                <a:moveTo>
                  <a:pt x="0" y="72450"/>
                </a:moveTo>
                <a:cubicBezTo>
                  <a:pt x="166370" y="29587"/>
                  <a:pt x="332740" y="-13275"/>
                  <a:pt x="441960" y="3870"/>
                </a:cubicBezTo>
                <a:cubicBezTo>
                  <a:pt x="551180" y="21015"/>
                  <a:pt x="549910" y="155635"/>
                  <a:pt x="655320" y="175320"/>
                </a:cubicBezTo>
                <a:cubicBezTo>
                  <a:pt x="760730" y="195005"/>
                  <a:pt x="989330" y="144840"/>
                  <a:pt x="1074420" y="121980"/>
                </a:cubicBezTo>
                <a:cubicBezTo>
                  <a:pt x="1159510" y="99120"/>
                  <a:pt x="1151255" y="48955"/>
                  <a:pt x="1165860" y="38160"/>
                </a:cubicBezTo>
              </a:path>
            </a:pathLst>
          </a:custGeom>
          <a:noFill/>
          <a:ln w="5715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465" name="Group 3464"/>
          <p:cNvGrpSpPr/>
          <p:nvPr/>
        </p:nvGrpSpPr>
        <p:grpSpPr>
          <a:xfrm>
            <a:off x="15274122" y="650703"/>
            <a:ext cx="10429224" cy="4725302"/>
            <a:chOff x="15425377" y="498431"/>
            <a:chExt cx="10429224" cy="4725302"/>
          </a:xfrm>
        </p:grpSpPr>
        <p:grpSp>
          <p:nvGrpSpPr>
            <p:cNvPr id="2639" name="Group 2638"/>
            <p:cNvGrpSpPr/>
            <p:nvPr/>
          </p:nvGrpSpPr>
          <p:grpSpPr>
            <a:xfrm>
              <a:off x="15425377" y="498431"/>
              <a:ext cx="10429224" cy="4725302"/>
              <a:chOff x="15425377" y="498431"/>
              <a:chExt cx="10429224" cy="4725302"/>
            </a:xfrm>
          </p:grpSpPr>
          <p:sp>
            <p:nvSpPr>
              <p:cNvPr id="2241" name="Rectangle 2240"/>
              <p:cNvSpPr/>
              <p:nvPr/>
            </p:nvSpPr>
            <p:spPr>
              <a:xfrm>
                <a:off x="15425377" y="498431"/>
                <a:ext cx="10429224" cy="4725302"/>
              </a:xfrm>
              <a:prstGeom prst="rect">
                <a:avLst/>
              </a:prstGeom>
              <a:solidFill>
                <a:schemeClr val="bg1"/>
              </a:solidFill>
              <a:ln w="762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2628" name="Picture 2627"/>
              <p:cNvPicPr>
                <a:picLocks noChangeAspect="1"/>
              </p:cNvPicPr>
              <p:nvPr/>
            </p:nvPicPr>
            <p:blipFill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16214526" y="1801198"/>
                <a:ext cx="1622484" cy="1843467"/>
              </a:xfrm>
              <a:prstGeom prst="rect">
                <a:avLst/>
              </a:prstGeom>
            </p:spPr>
          </p:pic>
          <p:grpSp>
            <p:nvGrpSpPr>
              <p:cNvPr id="2630" name="Group 2629"/>
              <p:cNvGrpSpPr/>
              <p:nvPr/>
            </p:nvGrpSpPr>
            <p:grpSpPr>
              <a:xfrm>
                <a:off x="23958824" y="1493449"/>
                <a:ext cx="1023257" cy="2517383"/>
                <a:chOff x="16454512" y="22662392"/>
                <a:chExt cx="1023257" cy="2517383"/>
              </a:xfrm>
            </p:grpSpPr>
            <p:grpSp>
              <p:nvGrpSpPr>
                <p:cNvPr id="2631" name="Group 2630"/>
                <p:cNvGrpSpPr/>
                <p:nvPr/>
              </p:nvGrpSpPr>
              <p:grpSpPr>
                <a:xfrm>
                  <a:off x="16678520" y="23522055"/>
                  <a:ext cx="597031" cy="1657720"/>
                  <a:chOff x="16799904" y="23202900"/>
                  <a:chExt cx="597031" cy="1657720"/>
                </a:xfrm>
              </p:grpSpPr>
              <p:sp>
                <p:nvSpPr>
                  <p:cNvPr id="2635" name="Down Arrow 2634"/>
                  <p:cNvSpPr/>
                  <p:nvPr/>
                </p:nvSpPr>
                <p:spPr>
                  <a:xfrm rot="10800000">
                    <a:off x="16824960" y="23202900"/>
                    <a:ext cx="525780" cy="1028700"/>
                  </a:xfrm>
                  <a:prstGeom prst="downArrow">
                    <a:avLst>
                      <a:gd name="adj1" fmla="val 50000"/>
                      <a:gd name="adj2" fmla="val 110959"/>
                    </a:avLst>
                  </a:prstGeom>
                  <a:solidFill>
                    <a:srgbClr val="002060"/>
                  </a:solidFill>
                  <a:ln>
                    <a:solidFill>
                      <a:srgbClr val="00206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2636" name="TextBox 2635"/>
                  <p:cNvSpPr txBox="1"/>
                  <p:nvPr/>
                </p:nvSpPr>
                <p:spPr>
                  <a:xfrm>
                    <a:off x="16799904" y="24103490"/>
                    <a:ext cx="597031" cy="75713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b="1" dirty="0">
                        <a:solidFill>
                          <a:srgbClr val="002060"/>
                        </a:solidFill>
                      </a:rPr>
                      <a:t>N</a:t>
                    </a:r>
                  </a:p>
                </p:txBody>
              </p:sp>
            </p:grpSp>
            <p:grpSp>
              <p:nvGrpSpPr>
                <p:cNvPr id="2632" name="Group 2631"/>
                <p:cNvGrpSpPr/>
                <p:nvPr/>
              </p:nvGrpSpPr>
              <p:grpSpPr>
                <a:xfrm>
                  <a:off x="16454512" y="22662392"/>
                  <a:ext cx="1023257" cy="740229"/>
                  <a:chOff x="27932743" y="3570514"/>
                  <a:chExt cx="1023257" cy="740229"/>
                </a:xfrm>
              </p:grpSpPr>
              <p:sp>
                <p:nvSpPr>
                  <p:cNvPr id="2633" name="Oval 2632"/>
                  <p:cNvSpPr/>
                  <p:nvPr/>
                </p:nvSpPr>
                <p:spPr>
                  <a:xfrm>
                    <a:off x="28063371" y="3570514"/>
                    <a:ext cx="762000" cy="740229"/>
                  </a:xfrm>
                  <a:prstGeom prst="ellipse">
                    <a:avLst/>
                  </a:prstGeom>
                  <a:solidFill>
                    <a:schemeClr val="accent1">
                      <a:lumMod val="60000"/>
                      <a:lumOff val="40000"/>
                    </a:schemeClr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91440" tIns="45720" rIns="91440" bIns="4572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2194560" rtl="0" eaLnBrk="1" latinLnBrk="0" hangingPunct="1">
                      <a:defRPr sz="432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1097280" algn="l" defTabSz="2194560" rtl="0" eaLnBrk="1" latinLnBrk="0" hangingPunct="1">
                      <a:defRPr sz="432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2194560" algn="l" defTabSz="2194560" rtl="0" eaLnBrk="1" latinLnBrk="0" hangingPunct="1">
                      <a:defRPr sz="432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3291840" algn="l" defTabSz="2194560" rtl="0" eaLnBrk="1" latinLnBrk="0" hangingPunct="1">
                      <a:defRPr sz="432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4389120" algn="l" defTabSz="2194560" rtl="0" eaLnBrk="1" latinLnBrk="0" hangingPunct="1">
                      <a:defRPr sz="432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5486400" algn="l" defTabSz="2194560" rtl="0" eaLnBrk="1" latinLnBrk="0" hangingPunct="1">
                      <a:defRPr sz="432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6583680" algn="l" defTabSz="2194560" rtl="0" eaLnBrk="1" latinLnBrk="0" hangingPunct="1">
                      <a:defRPr sz="432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7680960" algn="l" defTabSz="2194560" rtl="0" eaLnBrk="1" latinLnBrk="0" hangingPunct="1">
                      <a:defRPr sz="432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8778240" algn="l" defTabSz="2194560" rtl="0" eaLnBrk="1" latinLnBrk="0" hangingPunct="1">
                      <a:defRPr sz="432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endParaRPr lang="en-US" sz="2000" b="1" dirty="0">
                      <a:solidFill>
                        <a:schemeClr val="tx1"/>
                      </a:solidFill>
                    </a:endParaRPr>
                  </a:p>
                </p:txBody>
              </p:sp>
              <p:sp>
                <p:nvSpPr>
                  <p:cNvPr id="2634" name="TextBox 453"/>
                  <p:cNvSpPr txBox="1"/>
                  <p:nvPr/>
                </p:nvSpPr>
                <p:spPr>
                  <a:xfrm>
                    <a:off x="27932743" y="3679371"/>
                    <a:ext cx="1023257" cy="523220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>
                    <a:defPPr>
                      <a:defRPr lang="en-US"/>
                    </a:defPPr>
                    <a:lvl1pPr marL="0" algn="l" defTabSz="2194560" rtl="0" eaLnBrk="1" latinLnBrk="0" hangingPunct="1">
                      <a:defRPr sz="432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1097280" algn="l" defTabSz="2194560" rtl="0" eaLnBrk="1" latinLnBrk="0" hangingPunct="1">
                      <a:defRPr sz="432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2194560" algn="l" defTabSz="2194560" rtl="0" eaLnBrk="1" latinLnBrk="0" hangingPunct="1">
                      <a:defRPr sz="432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3291840" algn="l" defTabSz="2194560" rtl="0" eaLnBrk="1" latinLnBrk="0" hangingPunct="1">
                      <a:defRPr sz="432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4389120" algn="l" defTabSz="2194560" rtl="0" eaLnBrk="1" latinLnBrk="0" hangingPunct="1">
                      <a:defRPr sz="432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5486400" algn="l" defTabSz="2194560" rtl="0" eaLnBrk="1" latinLnBrk="0" hangingPunct="1">
                      <a:defRPr sz="432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6583680" algn="l" defTabSz="2194560" rtl="0" eaLnBrk="1" latinLnBrk="0" hangingPunct="1">
                      <a:defRPr sz="432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7680960" algn="l" defTabSz="2194560" rtl="0" eaLnBrk="1" latinLnBrk="0" hangingPunct="1">
                      <a:defRPr sz="432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8778240" algn="l" defTabSz="2194560" rtl="0" eaLnBrk="1" latinLnBrk="0" hangingPunct="1">
                      <a:defRPr sz="432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ctr"/>
                    <a:r>
                      <a:rPr lang="en-US" sz="2800" b="1" dirty="0"/>
                      <a:t>2A</a:t>
                    </a:r>
                  </a:p>
                </p:txBody>
              </p:sp>
            </p:grpSp>
          </p:grpSp>
          <p:grpSp>
            <p:nvGrpSpPr>
              <p:cNvPr id="2645" name="Group 2644"/>
              <p:cNvGrpSpPr/>
              <p:nvPr/>
            </p:nvGrpSpPr>
            <p:grpSpPr>
              <a:xfrm>
                <a:off x="17749617" y="3517407"/>
                <a:ext cx="6386415" cy="1444167"/>
                <a:chOff x="13661371" y="19062325"/>
                <a:chExt cx="6386415" cy="1444167"/>
              </a:xfrm>
            </p:grpSpPr>
            <p:sp>
              <p:nvSpPr>
                <p:cNvPr id="2646" name="TextBox 2645"/>
                <p:cNvSpPr txBox="1"/>
                <p:nvPr/>
              </p:nvSpPr>
              <p:spPr>
                <a:xfrm>
                  <a:off x="15330606" y="19429274"/>
                  <a:ext cx="3111573" cy="1077218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              Kilometers</a:t>
                  </a:r>
                </a:p>
              </p:txBody>
            </p:sp>
            <p:grpSp>
              <p:nvGrpSpPr>
                <p:cNvPr id="2647" name="Group 2646"/>
                <p:cNvGrpSpPr/>
                <p:nvPr/>
              </p:nvGrpSpPr>
              <p:grpSpPr>
                <a:xfrm>
                  <a:off x="13661371" y="19062325"/>
                  <a:ext cx="6386415" cy="951724"/>
                  <a:chOff x="13661371" y="19062325"/>
                  <a:chExt cx="6386415" cy="951724"/>
                </a:xfrm>
              </p:grpSpPr>
              <p:sp>
                <p:nvSpPr>
                  <p:cNvPr id="2648" name="TextBox 2647"/>
                  <p:cNvSpPr txBox="1"/>
                  <p:nvPr/>
                </p:nvSpPr>
                <p:spPr>
                  <a:xfrm>
                    <a:off x="13661371" y="19429274"/>
                    <a:ext cx="1703578" cy="58477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3200" b="1" dirty="0"/>
                      <a:t>0               </a:t>
                    </a:r>
                  </a:p>
                </p:txBody>
              </p:sp>
              <p:sp>
                <p:nvSpPr>
                  <p:cNvPr id="2649" name="TextBox 2648"/>
                  <p:cNvSpPr txBox="1"/>
                  <p:nvPr/>
                </p:nvSpPr>
                <p:spPr>
                  <a:xfrm>
                    <a:off x="18344208" y="19429274"/>
                    <a:ext cx="1703578" cy="58477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3200" b="1" dirty="0"/>
                      <a:t>2              </a:t>
                    </a:r>
                  </a:p>
                </p:txBody>
              </p:sp>
              <p:sp>
                <p:nvSpPr>
                  <p:cNvPr id="2650" name="TextBox 2649"/>
                  <p:cNvSpPr txBox="1"/>
                  <p:nvPr/>
                </p:nvSpPr>
                <p:spPr>
                  <a:xfrm>
                    <a:off x="15999670" y="19429274"/>
                    <a:ext cx="1703578" cy="58477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sz="3200" b="1" dirty="0"/>
                      <a:t>1            </a:t>
                    </a:r>
                  </a:p>
                </p:txBody>
              </p:sp>
              <p:grpSp>
                <p:nvGrpSpPr>
                  <p:cNvPr id="2651" name="Group 2650"/>
                  <p:cNvGrpSpPr/>
                  <p:nvPr/>
                </p:nvGrpSpPr>
                <p:grpSpPr>
                  <a:xfrm>
                    <a:off x="14506920" y="19062325"/>
                    <a:ext cx="4680240" cy="370990"/>
                    <a:chOff x="14049734" y="18685645"/>
                    <a:chExt cx="6286062" cy="424543"/>
                  </a:xfrm>
                </p:grpSpPr>
                <p:sp>
                  <p:nvSpPr>
                    <p:cNvPr id="2652" name="Rectangle 2651"/>
                    <p:cNvSpPr/>
                    <p:nvPr/>
                  </p:nvSpPr>
                  <p:spPr>
                    <a:xfrm>
                      <a:off x="14049734" y="18685645"/>
                      <a:ext cx="1586323" cy="419921"/>
                    </a:xfrm>
                    <a:prstGeom prst="rect">
                      <a:avLst/>
                    </a:prstGeom>
                    <a:solidFill>
                      <a:srgbClr val="C00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53" name="Rectangle 2652"/>
                    <p:cNvSpPr/>
                    <p:nvPr/>
                  </p:nvSpPr>
                  <p:spPr>
                    <a:xfrm>
                      <a:off x="15614823" y="18690267"/>
                      <a:ext cx="1586322" cy="4199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54" name="Rectangle 2653"/>
                    <p:cNvSpPr/>
                    <p:nvPr/>
                  </p:nvSpPr>
                  <p:spPr>
                    <a:xfrm>
                      <a:off x="17198700" y="18689192"/>
                      <a:ext cx="1586322" cy="419921"/>
                    </a:xfrm>
                    <a:prstGeom prst="rect">
                      <a:avLst/>
                    </a:prstGeom>
                    <a:solidFill>
                      <a:srgbClr val="C00000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2655" name="Rectangle 2654"/>
                    <p:cNvSpPr/>
                    <p:nvPr/>
                  </p:nvSpPr>
                  <p:spPr>
                    <a:xfrm>
                      <a:off x="18749474" y="18686773"/>
                      <a:ext cx="1586322" cy="41992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285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</p:grpSp>
          </p:grpSp>
        </p:grpSp>
        <p:sp>
          <p:nvSpPr>
            <p:cNvPr id="3363" name="TextBox 3362"/>
            <p:cNvSpPr txBox="1"/>
            <p:nvPr/>
          </p:nvSpPr>
          <p:spPr>
            <a:xfrm>
              <a:off x="15968116" y="1869284"/>
              <a:ext cx="9256875" cy="14465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b="1" dirty="0">
                  <a:latin typeface="Georgia" panose="02040502050405020303" pitchFamily="18" charset="0"/>
                </a:rPr>
                <a:t>Situation and Plan</a:t>
              </a:r>
            </a:p>
            <a:p>
              <a:pPr algn="ctr"/>
              <a:r>
                <a:rPr lang="en-US" sz="4400" b="1" dirty="0">
                  <a:latin typeface="Georgia" panose="02040502050405020303" pitchFamily="18" charset="0"/>
                </a:rPr>
                <a:t>8-9 June </a:t>
              </a:r>
              <a:endParaRPr lang="en-US" sz="4000" b="1" dirty="0">
                <a:latin typeface="Georgia" panose="02040502050405020303" pitchFamily="18" charset="0"/>
              </a:endParaRPr>
            </a:p>
          </p:txBody>
        </p:sp>
      </p:grpSp>
      <p:sp>
        <p:nvSpPr>
          <p:cNvPr id="6" name="Freeform 5"/>
          <p:cNvSpPr/>
          <p:nvPr/>
        </p:nvSpPr>
        <p:spPr>
          <a:xfrm>
            <a:off x="10968343" y="8872825"/>
            <a:ext cx="12926231" cy="6557036"/>
          </a:xfrm>
          <a:custGeom>
            <a:avLst/>
            <a:gdLst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313405 w 13271157"/>
              <a:gd name="connsiteY9" fmla="*/ 3954162 h 7809470"/>
              <a:gd name="connsiteX10" fmla="*/ 6870357 w 13271157"/>
              <a:gd name="connsiteY10" fmla="*/ 5708821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313405 w 13271157"/>
              <a:gd name="connsiteY9" fmla="*/ 3954162 h 7809470"/>
              <a:gd name="connsiteX10" fmla="*/ 6870357 w 13271157"/>
              <a:gd name="connsiteY10" fmla="*/ 5708821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313405 w 13271157"/>
              <a:gd name="connsiteY9" fmla="*/ 3954162 h 7809470"/>
              <a:gd name="connsiteX10" fmla="*/ 6870357 w 13271157"/>
              <a:gd name="connsiteY10" fmla="*/ 5708821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189837 w 13271157"/>
              <a:gd name="connsiteY9" fmla="*/ 4077729 h 7809470"/>
              <a:gd name="connsiteX10" fmla="*/ 6870357 w 13271157"/>
              <a:gd name="connsiteY10" fmla="*/ 5708821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189837 w 13271157"/>
              <a:gd name="connsiteY9" fmla="*/ 4077729 h 7809470"/>
              <a:gd name="connsiteX10" fmla="*/ 6870357 w 13271157"/>
              <a:gd name="connsiteY10" fmla="*/ 5708821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189837 w 13271157"/>
              <a:gd name="connsiteY9" fmla="*/ 4077729 h 7809470"/>
              <a:gd name="connsiteX10" fmla="*/ 6870357 w 13271157"/>
              <a:gd name="connsiteY10" fmla="*/ 5708821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189837 w 13271157"/>
              <a:gd name="connsiteY9" fmla="*/ 4077729 h 7809470"/>
              <a:gd name="connsiteX10" fmla="*/ 8081319 w 13271157"/>
              <a:gd name="connsiteY10" fmla="*/ 4547286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832389 w 13271157"/>
              <a:gd name="connsiteY9" fmla="*/ 4571999 h 7809470"/>
              <a:gd name="connsiteX10" fmla="*/ 8081319 w 13271157"/>
              <a:gd name="connsiteY10" fmla="*/ 4547286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832389 w 13271157"/>
              <a:gd name="connsiteY9" fmla="*/ 4571999 h 7809470"/>
              <a:gd name="connsiteX10" fmla="*/ 8130746 w 13271157"/>
              <a:gd name="connsiteY10" fmla="*/ 3904735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832389 w 13271157"/>
              <a:gd name="connsiteY9" fmla="*/ 4571999 h 7809470"/>
              <a:gd name="connsiteX10" fmla="*/ 8130746 w 13271157"/>
              <a:gd name="connsiteY10" fmla="*/ 3904735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832389 w 13271157"/>
              <a:gd name="connsiteY9" fmla="*/ 4571999 h 7809470"/>
              <a:gd name="connsiteX10" fmla="*/ 7982465 w 13271157"/>
              <a:gd name="connsiteY10" fmla="*/ 4226011 h 7809470"/>
              <a:gd name="connsiteX11" fmla="*/ 12727459 w 13271157"/>
              <a:gd name="connsiteY11" fmla="*/ 6895070 h 7809470"/>
              <a:gd name="connsiteX12" fmla="*/ 12727459 w 13271157"/>
              <a:gd name="connsiteY12" fmla="*/ 7290486 h 7809470"/>
              <a:gd name="connsiteX13" fmla="*/ 13271157 w 13271157"/>
              <a:gd name="connsiteY13" fmla="*/ 6598508 h 7809470"/>
              <a:gd name="connsiteX14" fmla="*/ 12727459 w 13271157"/>
              <a:gd name="connsiteY14" fmla="*/ 5857102 h 7809470"/>
              <a:gd name="connsiteX15" fmla="*/ 12752173 w 13271157"/>
              <a:gd name="connsiteY15" fmla="*/ 6277232 h 7809470"/>
              <a:gd name="connsiteX16" fmla="*/ 7463481 w 13271157"/>
              <a:gd name="connsiteY16" fmla="*/ 2496065 h 7809470"/>
              <a:gd name="connsiteX17" fmla="*/ 6252519 w 13271157"/>
              <a:gd name="connsiteY17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832389 w 13271157"/>
              <a:gd name="connsiteY9" fmla="*/ 4571999 h 7809470"/>
              <a:gd name="connsiteX10" fmla="*/ 7982465 w 13271157"/>
              <a:gd name="connsiteY10" fmla="*/ 4226011 h 7809470"/>
              <a:gd name="connsiteX11" fmla="*/ 9644946 w 13271157"/>
              <a:gd name="connsiteY11" fmla="*/ 6050758 h 7809470"/>
              <a:gd name="connsiteX12" fmla="*/ 12727459 w 13271157"/>
              <a:gd name="connsiteY12" fmla="*/ 6895070 h 7809470"/>
              <a:gd name="connsiteX13" fmla="*/ 12727459 w 13271157"/>
              <a:gd name="connsiteY13" fmla="*/ 7290486 h 7809470"/>
              <a:gd name="connsiteX14" fmla="*/ 13271157 w 13271157"/>
              <a:gd name="connsiteY14" fmla="*/ 6598508 h 7809470"/>
              <a:gd name="connsiteX15" fmla="*/ 12727459 w 13271157"/>
              <a:gd name="connsiteY15" fmla="*/ 5857102 h 7809470"/>
              <a:gd name="connsiteX16" fmla="*/ 12752173 w 13271157"/>
              <a:gd name="connsiteY16" fmla="*/ 6277232 h 7809470"/>
              <a:gd name="connsiteX17" fmla="*/ 7463481 w 13271157"/>
              <a:gd name="connsiteY17" fmla="*/ 2496065 h 7809470"/>
              <a:gd name="connsiteX18" fmla="*/ 6252519 w 13271157"/>
              <a:gd name="connsiteY18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832389 w 13271157"/>
              <a:gd name="connsiteY9" fmla="*/ 4571999 h 7809470"/>
              <a:gd name="connsiteX10" fmla="*/ 7982465 w 13271157"/>
              <a:gd name="connsiteY10" fmla="*/ 4226011 h 7809470"/>
              <a:gd name="connsiteX11" fmla="*/ 9644946 w 13271157"/>
              <a:gd name="connsiteY11" fmla="*/ 6050758 h 7809470"/>
              <a:gd name="connsiteX12" fmla="*/ 12727459 w 13271157"/>
              <a:gd name="connsiteY12" fmla="*/ 6895070 h 7809470"/>
              <a:gd name="connsiteX13" fmla="*/ 12727459 w 13271157"/>
              <a:gd name="connsiteY13" fmla="*/ 7290486 h 7809470"/>
              <a:gd name="connsiteX14" fmla="*/ 13271157 w 13271157"/>
              <a:gd name="connsiteY14" fmla="*/ 6598508 h 7809470"/>
              <a:gd name="connsiteX15" fmla="*/ 12727459 w 13271157"/>
              <a:gd name="connsiteY15" fmla="*/ 5857102 h 7809470"/>
              <a:gd name="connsiteX16" fmla="*/ 12752173 w 13271157"/>
              <a:gd name="connsiteY16" fmla="*/ 6277232 h 7809470"/>
              <a:gd name="connsiteX17" fmla="*/ 10114502 w 13271157"/>
              <a:gd name="connsiteY17" fmla="*/ 5358779 h 7809470"/>
              <a:gd name="connsiteX18" fmla="*/ 7463481 w 13271157"/>
              <a:gd name="connsiteY18" fmla="*/ 2496065 h 7809470"/>
              <a:gd name="connsiteX19" fmla="*/ 6252519 w 13271157"/>
              <a:gd name="connsiteY19" fmla="*/ 0 h 7809470"/>
              <a:gd name="connsiteX0" fmla="*/ 2940908 w 13271157"/>
              <a:gd name="connsiteY0" fmla="*/ 1482811 h 7809470"/>
              <a:gd name="connsiteX1" fmla="*/ 3015049 w 13271157"/>
              <a:gd name="connsiteY1" fmla="*/ 3904735 h 7809470"/>
              <a:gd name="connsiteX2" fmla="*/ 691978 w 13271157"/>
              <a:gd name="connsiteY2" fmla="*/ 6697362 h 7809470"/>
              <a:gd name="connsiteX3" fmla="*/ 642551 w 13271157"/>
              <a:gd name="connsiteY3" fmla="*/ 6400800 h 7809470"/>
              <a:gd name="connsiteX4" fmla="*/ 0 w 13271157"/>
              <a:gd name="connsiteY4" fmla="*/ 7216346 h 7809470"/>
              <a:gd name="connsiteX5" fmla="*/ 815546 w 13271157"/>
              <a:gd name="connsiteY5" fmla="*/ 7809470 h 7809470"/>
              <a:gd name="connsiteX6" fmla="*/ 766119 w 13271157"/>
              <a:gd name="connsiteY6" fmla="*/ 7315200 h 7809470"/>
              <a:gd name="connsiteX7" fmla="*/ 1804086 w 13271157"/>
              <a:gd name="connsiteY7" fmla="*/ 7315200 h 7809470"/>
              <a:gd name="connsiteX8" fmla="*/ 3978876 w 13271157"/>
              <a:gd name="connsiteY8" fmla="*/ 6227805 h 7809470"/>
              <a:gd name="connsiteX9" fmla="*/ 5832389 w 13271157"/>
              <a:gd name="connsiteY9" fmla="*/ 4571999 h 7809470"/>
              <a:gd name="connsiteX10" fmla="*/ 7982465 w 13271157"/>
              <a:gd name="connsiteY10" fmla="*/ 4226011 h 7809470"/>
              <a:gd name="connsiteX11" fmla="*/ 9644946 w 13271157"/>
              <a:gd name="connsiteY11" fmla="*/ 6050758 h 7809470"/>
              <a:gd name="connsiteX12" fmla="*/ 12727459 w 13271157"/>
              <a:gd name="connsiteY12" fmla="*/ 6895070 h 7809470"/>
              <a:gd name="connsiteX13" fmla="*/ 12727459 w 13271157"/>
              <a:gd name="connsiteY13" fmla="*/ 7290486 h 7809470"/>
              <a:gd name="connsiteX14" fmla="*/ 13271157 w 13271157"/>
              <a:gd name="connsiteY14" fmla="*/ 6598508 h 7809470"/>
              <a:gd name="connsiteX15" fmla="*/ 12727459 w 13271157"/>
              <a:gd name="connsiteY15" fmla="*/ 5857102 h 7809470"/>
              <a:gd name="connsiteX16" fmla="*/ 12752173 w 13271157"/>
              <a:gd name="connsiteY16" fmla="*/ 6277232 h 7809470"/>
              <a:gd name="connsiteX17" fmla="*/ 10114502 w 13271157"/>
              <a:gd name="connsiteY17" fmla="*/ 5358779 h 7809470"/>
              <a:gd name="connsiteX18" fmla="*/ 7784757 w 13271157"/>
              <a:gd name="connsiteY18" fmla="*/ 2298357 h 7809470"/>
              <a:gd name="connsiteX19" fmla="*/ 6252519 w 13271157"/>
              <a:gd name="connsiteY19" fmla="*/ 0 h 7809470"/>
              <a:gd name="connsiteX0" fmla="*/ 2940908 w 13271157"/>
              <a:gd name="connsiteY0" fmla="*/ 1482811 h 7809470"/>
              <a:gd name="connsiteX1" fmla="*/ 3046437 w 13271157"/>
              <a:gd name="connsiteY1" fmla="*/ 1849460 h 7809470"/>
              <a:gd name="connsiteX2" fmla="*/ 3015049 w 13271157"/>
              <a:gd name="connsiteY2" fmla="*/ 3904735 h 7809470"/>
              <a:gd name="connsiteX3" fmla="*/ 691978 w 13271157"/>
              <a:gd name="connsiteY3" fmla="*/ 6697362 h 7809470"/>
              <a:gd name="connsiteX4" fmla="*/ 642551 w 13271157"/>
              <a:gd name="connsiteY4" fmla="*/ 6400800 h 7809470"/>
              <a:gd name="connsiteX5" fmla="*/ 0 w 13271157"/>
              <a:gd name="connsiteY5" fmla="*/ 7216346 h 7809470"/>
              <a:gd name="connsiteX6" fmla="*/ 815546 w 13271157"/>
              <a:gd name="connsiteY6" fmla="*/ 7809470 h 7809470"/>
              <a:gd name="connsiteX7" fmla="*/ 766119 w 13271157"/>
              <a:gd name="connsiteY7" fmla="*/ 7315200 h 7809470"/>
              <a:gd name="connsiteX8" fmla="*/ 1804086 w 13271157"/>
              <a:gd name="connsiteY8" fmla="*/ 7315200 h 7809470"/>
              <a:gd name="connsiteX9" fmla="*/ 3978876 w 13271157"/>
              <a:gd name="connsiteY9" fmla="*/ 6227805 h 7809470"/>
              <a:gd name="connsiteX10" fmla="*/ 5832389 w 13271157"/>
              <a:gd name="connsiteY10" fmla="*/ 4571999 h 7809470"/>
              <a:gd name="connsiteX11" fmla="*/ 7982465 w 13271157"/>
              <a:gd name="connsiteY11" fmla="*/ 4226011 h 7809470"/>
              <a:gd name="connsiteX12" fmla="*/ 9644946 w 13271157"/>
              <a:gd name="connsiteY12" fmla="*/ 6050758 h 7809470"/>
              <a:gd name="connsiteX13" fmla="*/ 12727459 w 13271157"/>
              <a:gd name="connsiteY13" fmla="*/ 6895070 h 7809470"/>
              <a:gd name="connsiteX14" fmla="*/ 12727459 w 13271157"/>
              <a:gd name="connsiteY14" fmla="*/ 7290486 h 7809470"/>
              <a:gd name="connsiteX15" fmla="*/ 13271157 w 13271157"/>
              <a:gd name="connsiteY15" fmla="*/ 6598508 h 7809470"/>
              <a:gd name="connsiteX16" fmla="*/ 12727459 w 13271157"/>
              <a:gd name="connsiteY16" fmla="*/ 5857102 h 7809470"/>
              <a:gd name="connsiteX17" fmla="*/ 12752173 w 13271157"/>
              <a:gd name="connsiteY17" fmla="*/ 6277232 h 7809470"/>
              <a:gd name="connsiteX18" fmla="*/ 10114502 w 13271157"/>
              <a:gd name="connsiteY18" fmla="*/ 5358779 h 7809470"/>
              <a:gd name="connsiteX19" fmla="*/ 7784757 w 13271157"/>
              <a:gd name="connsiteY19" fmla="*/ 2298357 h 7809470"/>
              <a:gd name="connsiteX20" fmla="*/ 6252519 w 13271157"/>
              <a:gd name="connsiteY20" fmla="*/ 0 h 7809470"/>
              <a:gd name="connsiteX0" fmla="*/ 2940908 w 13271157"/>
              <a:gd name="connsiteY0" fmla="*/ 1482811 h 7809470"/>
              <a:gd name="connsiteX1" fmla="*/ 3046437 w 13271157"/>
              <a:gd name="connsiteY1" fmla="*/ 1849460 h 7809470"/>
              <a:gd name="connsiteX2" fmla="*/ 3015049 w 13271157"/>
              <a:gd name="connsiteY2" fmla="*/ 3904735 h 7809470"/>
              <a:gd name="connsiteX3" fmla="*/ 691978 w 13271157"/>
              <a:gd name="connsiteY3" fmla="*/ 6697362 h 7809470"/>
              <a:gd name="connsiteX4" fmla="*/ 642551 w 13271157"/>
              <a:gd name="connsiteY4" fmla="*/ 6400800 h 7809470"/>
              <a:gd name="connsiteX5" fmla="*/ 0 w 13271157"/>
              <a:gd name="connsiteY5" fmla="*/ 7216346 h 7809470"/>
              <a:gd name="connsiteX6" fmla="*/ 815546 w 13271157"/>
              <a:gd name="connsiteY6" fmla="*/ 7809470 h 7809470"/>
              <a:gd name="connsiteX7" fmla="*/ 766119 w 13271157"/>
              <a:gd name="connsiteY7" fmla="*/ 7315200 h 7809470"/>
              <a:gd name="connsiteX8" fmla="*/ 1804086 w 13271157"/>
              <a:gd name="connsiteY8" fmla="*/ 7315200 h 7809470"/>
              <a:gd name="connsiteX9" fmla="*/ 3978876 w 13271157"/>
              <a:gd name="connsiteY9" fmla="*/ 6227805 h 7809470"/>
              <a:gd name="connsiteX10" fmla="*/ 5832389 w 13271157"/>
              <a:gd name="connsiteY10" fmla="*/ 4571999 h 7809470"/>
              <a:gd name="connsiteX11" fmla="*/ 7982465 w 13271157"/>
              <a:gd name="connsiteY11" fmla="*/ 4226011 h 7809470"/>
              <a:gd name="connsiteX12" fmla="*/ 9644946 w 13271157"/>
              <a:gd name="connsiteY12" fmla="*/ 6050758 h 7809470"/>
              <a:gd name="connsiteX13" fmla="*/ 12727459 w 13271157"/>
              <a:gd name="connsiteY13" fmla="*/ 6895070 h 7809470"/>
              <a:gd name="connsiteX14" fmla="*/ 12727459 w 13271157"/>
              <a:gd name="connsiteY14" fmla="*/ 7290486 h 7809470"/>
              <a:gd name="connsiteX15" fmla="*/ 13271157 w 13271157"/>
              <a:gd name="connsiteY15" fmla="*/ 6598508 h 7809470"/>
              <a:gd name="connsiteX16" fmla="*/ 12727459 w 13271157"/>
              <a:gd name="connsiteY16" fmla="*/ 5857102 h 7809470"/>
              <a:gd name="connsiteX17" fmla="*/ 12752173 w 13271157"/>
              <a:gd name="connsiteY17" fmla="*/ 6277232 h 7809470"/>
              <a:gd name="connsiteX18" fmla="*/ 10114502 w 13271157"/>
              <a:gd name="connsiteY18" fmla="*/ 5358779 h 7809470"/>
              <a:gd name="connsiteX19" fmla="*/ 7784757 w 13271157"/>
              <a:gd name="connsiteY19" fmla="*/ 2298357 h 7809470"/>
              <a:gd name="connsiteX20" fmla="*/ 6382762 w 13271157"/>
              <a:gd name="connsiteY20" fmla="*/ 514931 h 7809470"/>
              <a:gd name="connsiteX21" fmla="*/ 6252519 w 13271157"/>
              <a:gd name="connsiteY21" fmla="*/ 0 h 7809470"/>
              <a:gd name="connsiteX0" fmla="*/ 2940908 w 13271157"/>
              <a:gd name="connsiteY0" fmla="*/ 2026509 h 8353168"/>
              <a:gd name="connsiteX1" fmla="*/ 3046437 w 13271157"/>
              <a:gd name="connsiteY1" fmla="*/ 2393158 h 8353168"/>
              <a:gd name="connsiteX2" fmla="*/ 3015049 w 13271157"/>
              <a:gd name="connsiteY2" fmla="*/ 4448433 h 8353168"/>
              <a:gd name="connsiteX3" fmla="*/ 691978 w 13271157"/>
              <a:gd name="connsiteY3" fmla="*/ 7241060 h 8353168"/>
              <a:gd name="connsiteX4" fmla="*/ 642551 w 13271157"/>
              <a:gd name="connsiteY4" fmla="*/ 6944498 h 8353168"/>
              <a:gd name="connsiteX5" fmla="*/ 0 w 13271157"/>
              <a:gd name="connsiteY5" fmla="*/ 7760044 h 8353168"/>
              <a:gd name="connsiteX6" fmla="*/ 815546 w 13271157"/>
              <a:gd name="connsiteY6" fmla="*/ 8353168 h 8353168"/>
              <a:gd name="connsiteX7" fmla="*/ 766119 w 13271157"/>
              <a:gd name="connsiteY7" fmla="*/ 7858898 h 8353168"/>
              <a:gd name="connsiteX8" fmla="*/ 1804086 w 13271157"/>
              <a:gd name="connsiteY8" fmla="*/ 7858898 h 8353168"/>
              <a:gd name="connsiteX9" fmla="*/ 3978876 w 13271157"/>
              <a:gd name="connsiteY9" fmla="*/ 6771503 h 8353168"/>
              <a:gd name="connsiteX10" fmla="*/ 5832389 w 13271157"/>
              <a:gd name="connsiteY10" fmla="*/ 5115697 h 8353168"/>
              <a:gd name="connsiteX11" fmla="*/ 7982465 w 13271157"/>
              <a:gd name="connsiteY11" fmla="*/ 4769709 h 8353168"/>
              <a:gd name="connsiteX12" fmla="*/ 9644946 w 13271157"/>
              <a:gd name="connsiteY12" fmla="*/ 6594456 h 8353168"/>
              <a:gd name="connsiteX13" fmla="*/ 12727459 w 13271157"/>
              <a:gd name="connsiteY13" fmla="*/ 7438768 h 8353168"/>
              <a:gd name="connsiteX14" fmla="*/ 12727459 w 13271157"/>
              <a:gd name="connsiteY14" fmla="*/ 7834184 h 8353168"/>
              <a:gd name="connsiteX15" fmla="*/ 13271157 w 13271157"/>
              <a:gd name="connsiteY15" fmla="*/ 7142206 h 8353168"/>
              <a:gd name="connsiteX16" fmla="*/ 12727459 w 13271157"/>
              <a:gd name="connsiteY16" fmla="*/ 6400800 h 8353168"/>
              <a:gd name="connsiteX17" fmla="*/ 12752173 w 13271157"/>
              <a:gd name="connsiteY17" fmla="*/ 6820930 h 8353168"/>
              <a:gd name="connsiteX18" fmla="*/ 10114502 w 13271157"/>
              <a:gd name="connsiteY18" fmla="*/ 5902477 h 8353168"/>
              <a:gd name="connsiteX19" fmla="*/ 7784757 w 13271157"/>
              <a:gd name="connsiteY19" fmla="*/ 2842055 h 8353168"/>
              <a:gd name="connsiteX20" fmla="*/ 6382762 w 13271157"/>
              <a:gd name="connsiteY20" fmla="*/ 1058629 h 8353168"/>
              <a:gd name="connsiteX21" fmla="*/ 6796216 w 13271157"/>
              <a:gd name="connsiteY21" fmla="*/ 0 h 8353168"/>
              <a:gd name="connsiteX0" fmla="*/ 2397211 w 13271157"/>
              <a:gd name="connsiteY0" fmla="*/ 2298357 h 8353168"/>
              <a:gd name="connsiteX1" fmla="*/ 3046437 w 13271157"/>
              <a:gd name="connsiteY1" fmla="*/ 2393158 h 8353168"/>
              <a:gd name="connsiteX2" fmla="*/ 3015049 w 13271157"/>
              <a:gd name="connsiteY2" fmla="*/ 4448433 h 8353168"/>
              <a:gd name="connsiteX3" fmla="*/ 691978 w 13271157"/>
              <a:gd name="connsiteY3" fmla="*/ 7241060 h 8353168"/>
              <a:gd name="connsiteX4" fmla="*/ 642551 w 13271157"/>
              <a:gd name="connsiteY4" fmla="*/ 6944498 h 8353168"/>
              <a:gd name="connsiteX5" fmla="*/ 0 w 13271157"/>
              <a:gd name="connsiteY5" fmla="*/ 7760044 h 8353168"/>
              <a:gd name="connsiteX6" fmla="*/ 815546 w 13271157"/>
              <a:gd name="connsiteY6" fmla="*/ 8353168 h 8353168"/>
              <a:gd name="connsiteX7" fmla="*/ 766119 w 13271157"/>
              <a:gd name="connsiteY7" fmla="*/ 7858898 h 8353168"/>
              <a:gd name="connsiteX8" fmla="*/ 1804086 w 13271157"/>
              <a:gd name="connsiteY8" fmla="*/ 7858898 h 8353168"/>
              <a:gd name="connsiteX9" fmla="*/ 3978876 w 13271157"/>
              <a:gd name="connsiteY9" fmla="*/ 6771503 h 8353168"/>
              <a:gd name="connsiteX10" fmla="*/ 5832389 w 13271157"/>
              <a:gd name="connsiteY10" fmla="*/ 5115697 h 8353168"/>
              <a:gd name="connsiteX11" fmla="*/ 7982465 w 13271157"/>
              <a:gd name="connsiteY11" fmla="*/ 4769709 h 8353168"/>
              <a:gd name="connsiteX12" fmla="*/ 9644946 w 13271157"/>
              <a:gd name="connsiteY12" fmla="*/ 6594456 h 8353168"/>
              <a:gd name="connsiteX13" fmla="*/ 12727459 w 13271157"/>
              <a:gd name="connsiteY13" fmla="*/ 7438768 h 8353168"/>
              <a:gd name="connsiteX14" fmla="*/ 12727459 w 13271157"/>
              <a:gd name="connsiteY14" fmla="*/ 7834184 h 8353168"/>
              <a:gd name="connsiteX15" fmla="*/ 13271157 w 13271157"/>
              <a:gd name="connsiteY15" fmla="*/ 7142206 h 8353168"/>
              <a:gd name="connsiteX16" fmla="*/ 12727459 w 13271157"/>
              <a:gd name="connsiteY16" fmla="*/ 6400800 h 8353168"/>
              <a:gd name="connsiteX17" fmla="*/ 12752173 w 13271157"/>
              <a:gd name="connsiteY17" fmla="*/ 6820930 h 8353168"/>
              <a:gd name="connsiteX18" fmla="*/ 10114502 w 13271157"/>
              <a:gd name="connsiteY18" fmla="*/ 5902477 h 8353168"/>
              <a:gd name="connsiteX19" fmla="*/ 7784757 w 13271157"/>
              <a:gd name="connsiteY19" fmla="*/ 2842055 h 8353168"/>
              <a:gd name="connsiteX20" fmla="*/ 6382762 w 13271157"/>
              <a:gd name="connsiteY20" fmla="*/ 1058629 h 8353168"/>
              <a:gd name="connsiteX21" fmla="*/ 6796216 w 13271157"/>
              <a:gd name="connsiteY21" fmla="*/ 0 h 8353168"/>
              <a:gd name="connsiteX0" fmla="*/ 2397211 w 13271157"/>
              <a:gd name="connsiteY0" fmla="*/ 2298357 h 8353168"/>
              <a:gd name="connsiteX1" fmla="*/ 3145292 w 13271157"/>
              <a:gd name="connsiteY1" fmla="*/ 2936855 h 8353168"/>
              <a:gd name="connsiteX2" fmla="*/ 3015049 w 13271157"/>
              <a:gd name="connsiteY2" fmla="*/ 4448433 h 8353168"/>
              <a:gd name="connsiteX3" fmla="*/ 691978 w 13271157"/>
              <a:gd name="connsiteY3" fmla="*/ 7241060 h 8353168"/>
              <a:gd name="connsiteX4" fmla="*/ 642551 w 13271157"/>
              <a:gd name="connsiteY4" fmla="*/ 6944498 h 8353168"/>
              <a:gd name="connsiteX5" fmla="*/ 0 w 13271157"/>
              <a:gd name="connsiteY5" fmla="*/ 7760044 h 8353168"/>
              <a:gd name="connsiteX6" fmla="*/ 815546 w 13271157"/>
              <a:gd name="connsiteY6" fmla="*/ 8353168 h 8353168"/>
              <a:gd name="connsiteX7" fmla="*/ 766119 w 13271157"/>
              <a:gd name="connsiteY7" fmla="*/ 7858898 h 8353168"/>
              <a:gd name="connsiteX8" fmla="*/ 1804086 w 13271157"/>
              <a:gd name="connsiteY8" fmla="*/ 7858898 h 8353168"/>
              <a:gd name="connsiteX9" fmla="*/ 3978876 w 13271157"/>
              <a:gd name="connsiteY9" fmla="*/ 6771503 h 8353168"/>
              <a:gd name="connsiteX10" fmla="*/ 5832389 w 13271157"/>
              <a:gd name="connsiteY10" fmla="*/ 5115697 h 8353168"/>
              <a:gd name="connsiteX11" fmla="*/ 7982465 w 13271157"/>
              <a:gd name="connsiteY11" fmla="*/ 4769709 h 8353168"/>
              <a:gd name="connsiteX12" fmla="*/ 9644946 w 13271157"/>
              <a:gd name="connsiteY12" fmla="*/ 6594456 h 8353168"/>
              <a:gd name="connsiteX13" fmla="*/ 12727459 w 13271157"/>
              <a:gd name="connsiteY13" fmla="*/ 7438768 h 8353168"/>
              <a:gd name="connsiteX14" fmla="*/ 12727459 w 13271157"/>
              <a:gd name="connsiteY14" fmla="*/ 7834184 h 8353168"/>
              <a:gd name="connsiteX15" fmla="*/ 13271157 w 13271157"/>
              <a:gd name="connsiteY15" fmla="*/ 7142206 h 8353168"/>
              <a:gd name="connsiteX16" fmla="*/ 12727459 w 13271157"/>
              <a:gd name="connsiteY16" fmla="*/ 6400800 h 8353168"/>
              <a:gd name="connsiteX17" fmla="*/ 12752173 w 13271157"/>
              <a:gd name="connsiteY17" fmla="*/ 6820930 h 8353168"/>
              <a:gd name="connsiteX18" fmla="*/ 10114502 w 13271157"/>
              <a:gd name="connsiteY18" fmla="*/ 5902477 h 8353168"/>
              <a:gd name="connsiteX19" fmla="*/ 7784757 w 13271157"/>
              <a:gd name="connsiteY19" fmla="*/ 2842055 h 8353168"/>
              <a:gd name="connsiteX20" fmla="*/ 6382762 w 13271157"/>
              <a:gd name="connsiteY20" fmla="*/ 1058629 h 8353168"/>
              <a:gd name="connsiteX21" fmla="*/ 6796216 w 13271157"/>
              <a:gd name="connsiteY21" fmla="*/ 0 h 8353168"/>
              <a:gd name="connsiteX0" fmla="*/ 2397211 w 13271157"/>
              <a:gd name="connsiteY0" fmla="*/ 1239728 h 7294539"/>
              <a:gd name="connsiteX1" fmla="*/ 3145292 w 13271157"/>
              <a:gd name="connsiteY1" fmla="*/ 1878226 h 7294539"/>
              <a:gd name="connsiteX2" fmla="*/ 3015049 w 13271157"/>
              <a:gd name="connsiteY2" fmla="*/ 3389804 h 7294539"/>
              <a:gd name="connsiteX3" fmla="*/ 691978 w 13271157"/>
              <a:gd name="connsiteY3" fmla="*/ 6182431 h 7294539"/>
              <a:gd name="connsiteX4" fmla="*/ 642551 w 13271157"/>
              <a:gd name="connsiteY4" fmla="*/ 5885869 h 7294539"/>
              <a:gd name="connsiteX5" fmla="*/ 0 w 13271157"/>
              <a:gd name="connsiteY5" fmla="*/ 6701415 h 7294539"/>
              <a:gd name="connsiteX6" fmla="*/ 815546 w 13271157"/>
              <a:gd name="connsiteY6" fmla="*/ 7294539 h 7294539"/>
              <a:gd name="connsiteX7" fmla="*/ 766119 w 13271157"/>
              <a:gd name="connsiteY7" fmla="*/ 6800269 h 7294539"/>
              <a:gd name="connsiteX8" fmla="*/ 1804086 w 13271157"/>
              <a:gd name="connsiteY8" fmla="*/ 6800269 h 7294539"/>
              <a:gd name="connsiteX9" fmla="*/ 3978876 w 13271157"/>
              <a:gd name="connsiteY9" fmla="*/ 5712874 h 7294539"/>
              <a:gd name="connsiteX10" fmla="*/ 5832389 w 13271157"/>
              <a:gd name="connsiteY10" fmla="*/ 4057068 h 7294539"/>
              <a:gd name="connsiteX11" fmla="*/ 7982465 w 13271157"/>
              <a:gd name="connsiteY11" fmla="*/ 3711080 h 7294539"/>
              <a:gd name="connsiteX12" fmla="*/ 9644946 w 13271157"/>
              <a:gd name="connsiteY12" fmla="*/ 5535827 h 7294539"/>
              <a:gd name="connsiteX13" fmla="*/ 12727459 w 13271157"/>
              <a:gd name="connsiteY13" fmla="*/ 6380139 h 7294539"/>
              <a:gd name="connsiteX14" fmla="*/ 12727459 w 13271157"/>
              <a:gd name="connsiteY14" fmla="*/ 6775555 h 7294539"/>
              <a:gd name="connsiteX15" fmla="*/ 13271157 w 13271157"/>
              <a:gd name="connsiteY15" fmla="*/ 6083577 h 7294539"/>
              <a:gd name="connsiteX16" fmla="*/ 12727459 w 13271157"/>
              <a:gd name="connsiteY16" fmla="*/ 5342171 h 7294539"/>
              <a:gd name="connsiteX17" fmla="*/ 12752173 w 13271157"/>
              <a:gd name="connsiteY17" fmla="*/ 5762301 h 7294539"/>
              <a:gd name="connsiteX18" fmla="*/ 10114502 w 13271157"/>
              <a:gd name="connsiteY18" fmla="*/ 4843848 h 7294539"/>
              <a:gd name="connsiteX19" fmla="*/ 7784757 w 13271157"/>
              <a:gd name="connsiteY19" fmla="*/ 1783426 h 7294539"/>
              <a:gd name="connsiteX20" fmla="*/ 6382762 w 13271157"/>
              <a:gd name="connsiteY20" fmla="*/ 0 h 7294539"/>
              <a:gd name="connsiteX0" fmla="*/ 2397211 w 13271157"/>
              <a:gd name="connsiteY0" fmla="*/ 1561004 h 7615815"/>
              <a:gd name="connsiteX1" fmla="*/ 3145292 w 13271157"/>
              <a:gd name="connsiteY1" fmla="*/ 2199502 h 7615815"/>
              <a:gd name="connsiteX2" fmla="*/ 3015049 w 13271157"/>
              <a:gd name="connsiteY2" fmla="*/ 3711080 h 7615815"/>
              <a:gd name="connsiteX3" fmla="*/ 691978 w 13271157"/>
              <a:gd name="connsiteY3" fmla="*/ 6503707 h 7615815"/>
              <a:gd name="connsiteX4" fmla="*/ 642551 w 13271157"/>
              <a:gd name="connsiteY4" fmla="*/ 6207145 h 7615815"/>
              <a:gd name="connsiteX5" fmla="*/ 0 w 13271157"/>
              <a:gd name="connsiteY5" fmla="*/ 7022691 h 7615815"/>
              <a:gd name="connsiteX6" fmla="*/ 815546 w 13271157"/>
              <a:gd name="connsiteY6" fmla="*/ 7615815 h 7615815"/>
              <a:gd name="connsiteX7" fmla="*/ 766119 w 13271157"/>
              <a:gd name="connsiteY7" fmla="*/ 7121545 h 7615815"/>
              <a:gd name="connsiteX8" fmla="*/ 1804086 w 13271157"/>
              <a:gd name="connsiteY8" fmla="*/ 7121545 h 7615815"/>
              <a:gd name="connsiteX9" fmla="*/ 3978876 w 13271157"/>
              <a:gd name="connsiteY9" fmla="*/ 6034150 h 7615815"/>
              <a:gd name="connsiteX10" fmla="*/ 5832389 w 13271157"/>
              <a:gd name="connsiteY10" fmla="*/ 4378344 h 7615815"/>
              <a:gd name="connsiteX11" fmla="*/ 7982465 w 13271157"/>
              <a:gd name="connsiteY11" fmla="*/ 4032356 h 7615815"/>
              <a:gd name="connsiteX12" fmla="*/ 9644946 w 13271157"/>
              <a:gd name="connsiteY12" fmla="*/ 5857103 h 7615815"/>
              <a:gd name="connsiteX13" fmla="*/ 12727459 w 13271157"/>
              <a:gd name="connsiteY13" fmla="*/ 6701415 h 7615815"/>
              <a:gd name="connsiteX14" fmla="*/ 12727459 w 13271157"/>
              <a:gd name="connsiteY14" fmla="*/ 7096831 h 7615815"/>
              <a:gd name="connsiteX15" fmla="*/ 13271157 w 13271157"/>
              <a:gd name="connsiteY15" fmla="*/ 6404853 h 7615815"/>
              <a:gd name="connsiteX16" fmla="*/ 12727459 w 13271157"/>
              <a:gd name="connsiteY16" fmla="*/ 5663447 h 7615815"/>
              <a:gd name="connsiteX17" fmla="*/ 12752173 w 13271157"/>
              <a:gd name="connsiteY17" fmla="*/ 6083577 h 7615815"/>
              <a:gd name="connsiteX18" fmla="*/ 10114502 w 13271157"/>
              <a:gd name="connsiteY18" fmla="*/ 5165124 h 7615815"/>
              <a:gd name="connsiteX19" fmla="*/ 7784757 w 13271157"/>
              <a:gd name="connsiteY19" fmla="*/ 2104702 h 7615815"/>
              <a:gd name="connsiteX20" fmla="*/ 5545454 w 13271157"/>
              <a:gd name="connsiteY20" fmla="*/ 0 h 7615815"/>
              <a:gd name="connsiteX0" fmla="*/ 2397211 w 13271157"/>
              <a:gd name="connsiteY0" fmla="*/ 502225 h 6557036"/>
              <a:gd name="connsiteX1" fmla="*/ 3145292 w 13271157"/>
              <a:gd name="connsiteY1" fmla="*/ 1140723 h 6557036"/>
              <a:gd name="connsiteX2" fmla="*/ 3015049 w 13271157"/>
              <a:gd name="connsiteY2" fmla="*/ 2652301 h 6557036"/>
              <a:gd name="connsiteX3" fmla="*/ 691978 w 13271157"/>
              <a:gd name="connsiteY3" fmla="*/ 5444928 h 6557036"/>
              <a:gd name="connsiteX4" fmla="*/ 642551 w 13271157"/>
              <a:gd name="connsiteY4" fmla="*/ 5148366 h 6557036"/>
              <a:gd name="connsiteX5" fmla="*/ 0 w 13271157"/>
              <a:gd name="connsiteY5" fmla="*/ 5963912 h 6557036"/>
              <a:gd name="connsiteX6" fmla="*/ 815546 w 13271157"/>
              <a:gd name="connsiteY6" fmla="*/ 6557036 h 6557036"/>
              <a:gd name="connsiteX7" fmla="*/ 766119 w 13271157"/>
              <a:gd name="connsiteY7" fmla="*/ 6062766 h 6557036"/>
              <a:gd name="connsiteX8" fmla="*/ 1804086 w 13271157"/>
              <a:gd name="connsiteY8" fmla="*/ 6062766 h 6557036"/>
              <a:gd name="connsiteX9" fmla="*/ 3978876 w 13271157"/>
              <a:gd name="connsiteY9" fmla="*/ 4975371 h 6557036"/>
              <a:gd name="connsiteX10" fmla="*/ 5832389 w 13271157"/>
              <a:gd name="connsiteY10" fmla="*/ 3319565 h 6557036"/>
              <a:gd name="connsiteX11" fmla="*/ 7982465 w 13271157"/>
              <a:gd name="connsiteY11" fmla="*/ 2973577 h 6557036"/>
              <a:gd name="connsiteX12" fmla="*/ 9644946 w 13271157"/>
              <a:gd name="connsiteY12" fmla="*/ 4798324 h 6557036"/>
              <a:gd name="connsiteX13" fmla="*/ 12727459 w 13271157"/>
              <a:gd name="connsiteY13" fmla="*/ 5642636 h 6557036"/>
              <a:gd name="connsiteX14" fmla="*/ 12727459 w 13271157"/>
              <a:gd name="connsiteY14" fmla="*/ 6038052 h 6557036"/>
              <a:gd name="connsiteX15" fmla="*/ 13271157 w 13271157"/>
              <a:gd name="connsiteY15" fmla="*/ 5346074 h 6557036"/>
              <a:gd name="connsiteX16" fmla="*/ 12727459 w 13271157"/>
              <a:gd name="connsiteY16" fmla="*/ 4604668 h 6557036"/>
              <a:gd name="connsiteX17" fmla="*/ 12752173 w 13271157"/>
              <a:gd name="connsiteY17" fmla="*/ 5024798 h 6557036"/>
              <a:gd name="connsiteX18" fmla="*/ 10114502 w 13271157"/>
              <a:gd name="connsiteY18" fmla="*/ 4106345 h 6557036"/>
              <a:gd name="connsiteX19" fmla="*/ 7784757 w 13271157"/>
              <a:gd name="connsiteY19" fmla="*/ 1045923 h 6557036"/>
              <a:gd name="connsiteX20" fmla="*/ 3692559 w 13271157"/>
              <a:gd name="connsiteY20" fmla="*/ 0 h 6557036"/>
              <a:gd name="connsiteX0" fmla="*/ 2397211 w 13271157"/>
              <a:gd name="connsiteY0" fmla="*/ 502225 h 6557036"/>
              <a:gd name="connsiteX1" fmla="*/ 3145292 w 13271157"/>
              <a:gd name="connsiteY1" fmla="*/ 1140723 h 6557036"/>
              <a:gd name="connsiteX2" fmla="*/ 3015049 w 13271157"/>
              <a:gd name="connsiteY2" fmla="*/ 2652301 h 6557036"/>
              <a:gd name="connsiteX3" fmla="*/ 691978 w 13271157"/>
              <a:gd name="connsiteY3" fmla="*/ 5444928 h 6557036"/>
              <a:gd name="connsiteX4" fmla="*/ 642551 w 13271157"/>
              <a:gd name="connsiteY4" fmla="*/ 5148366 h 6557036"/>
              <a:gd name="connsiteX5" fmla="*/ 0 w 13271157"/>
              <a:gd name="connsiteY5" fmla="*/ 5963912 h 6557036"/>
              <a:gd name="connsiteX6" fmla="*/ 815546 w 13271157"/>
              <a:gd name="connsiteY6" fmla="*/ 6557036 h 6557036"/>
              <a:gd name="connsiteX7" fmla="*/ 766119 w 13271157"/>
              <a:gd name="connsiteY7" fmla="*/ 6062766 h 6557036"/>
              <a:gd name="connsiteX8" fmla="*/ 1804086 w 13271157"/>
              <a:gd name="connsiteY8" fmla="*/ 6062766 h 6557036"/>
              <a:gd name="connsiteX9" fmla="*/ 3978876 w 13271157"/>
              <a:gd name="connsiteY9" fmla="*/ 4975371 h 6557036"/>
              <a:gd name="connsiteX10" fmla="*/ 5832389 w 13271157"/>
              <a:gd name="connsiteY10" fmla="*/ 3319565 h 6557036"/>
              <a:gd name="connsiteX11" fmla="*/ 7982465 w 13271157"/>
              <a:gd name="connsiteY11" fmla="*/ 2973577 h 6557036"/>
              <a:gd name="connsiteX12" fmla="*/ 9644946 w 13271157"/>
              <a:gd name="connsiteY12" fmla="*/ 4798324 h 6557036"/>
              <a:gd name="connsiteX13" fmla="*/ 12727459 w 13271157"/>
              <a:gd name="connsiteY13" fmla="*/ 5642636 h 6557036"/>
              <a:gd name="connsiteX14" fmla="*/ 12727459 w 13271157"/>
              <a:gd name="connsiteY14" fmla="*/ 6038052 h 6557036"/>
              <a:gd name="connsiteX15" fmla="*/ 13271157 w 13271157"/>
              <a:gd name="connsiteY15" fmla="*/ 5346074 h 6557036"/>
              <a:gd name="connsiteX16" fmla="*/ 12727459 w 13271157"/>
              <a:gd name="connsiteY16" fmla="*/ 4604668 h 6557036"/>
              <a:gd name="connsiteX17" fmla="*/ 12752173 w 13271157"/>
              <a:gd name="connsiteY17" fmla="*/ 5024798 h 6557036"/>
              <a:gd name="connsiteX18" fmla="*/ 10114502 w 13271157"/>
              <a:gd name="connsiteY18" fmla="*/ 4106345 h 6557036"/>
              <a:gd name="connsiteX19" fmla="*/ 7537704 w 13271157"/>
              <a:gd name="connsiteY19" fmla="*/ 1334681 h 6557036"/>
              <a:gd name="connsiteX20" fmla="*/ 3692559 w 13271157"/>
              <a:gd name="connsiteY20" fmla="*/ 0 h 6557036"/>
              <a:gd name="connsiteX0" fmla="*/ 2397211 w 13271157"/>
              <a:gd name="connsiteY0" fmla="*/ 502225 h 6557036"/>
              <a:gd name="connsiteX1" fmla="*/ 3145292 w 13271157"/>
              <a:gd name="connsiteY1" fmla="*/ 1140723 h 6557036"/>
              <a:gd name="connsiteX2" fmla="*/ 3015049 w 13271157"/>
              <a:gd name="connsiteY2" fmla="*/ 2652301 h 6557036"/>
              <a:gd name="connsiteX3" fmla="*/ 691978 w 13271157"/>
              <a:gd name="connsiteY3" fmla="*/ 5444928 h 6557036"/>
              <a:gd name="connsiteX4" fmla="*/ 642551 w 13271157"/>
              <a:gd name="connsiteY4" fmla="*/ 5148366 h 6557036"/>
              <a:gd name="connsiteX5" fmla="*/ 0 w 13271157"/>
              <a:gd name="connsiteY5" fmla="*/ 5963912 h 6557036"/>
              <a:gd name="connsiteX6" fmla="*/ 815546 w 13271157"/>
              <a:gd name="connsiteY6" fmla="*/ 6557036 h 6557036"/>
              <a:gd name="connsiteX7" fmla="*/ 766119 w 13271157"/>
              <a:gd name="connsiteY7" fmla="*/ 6062766 h 6557036"/>
              <a:gd name="connsiteX8" fmla="*/ 1804086 w 13271157"/>
              <a:gd name="connsiteY8" fmla="*/ 6062766 h 6557036"/>
              <a:gd name="connsiteX9" fmla="*/ 3978876 w 13271157"/>
              <a:gd name="connsiteY9" fmla="*/ 4975371 h 6557036"/>
              <a:gd name="connsiteX10" fmla="*/ 5190053 w 13271157"/>
              <a:gd name="connsiteY10" fmla="*/ 2645796 h 6557036"/>
              <a:gd name="connsiteX11" fmla="*/ 7982465 w 13271157"/>
              <a:gd name="connsiteY11" fmla="*/ 2973577 h 6557036"/>
              <a:gd name="connsiteX12" fmla="*/ 9644946 w 13271157"/>
              <a:gd name="connsiteY12" fmla="*/ 4798324 h 6557036"/>
              <a:gd name="connsiteX13" fmla="*/ 12727459 w 13271157"/>
              <a:gd name="connsiteY13" fmla="*/ 5642636 h 6557036"/>
              <a:gd name="connsiteX14" fmla="*/ 12727459 w 13271157"/>
              <a:gd name="connsiteY14" fmla="*/ 6038052 h 6557036"/>
              <a:gd name="connsiteX15" fmla="*/ 13271157 w 13271157"/>
              <a:gd name="connsiteY15" fmla="*/ 5346074 h 6557036"/>
              <a:gd name="connsiteX16" fmla="*/ 12727459 w 13271157"/>
              <a:gd name="connsiteY16" fmla="*/ 4604668 h 6557036"/>
              <a:gd name="connsiteX17" fmla="*/ 12752173 w 13271157"/>
              <a:gd name="connsiteY17" fmla="*/ 5024798 h 6557036"/>
              <a:gd name="connsiteX18" fmla="*/ 10114502 w 13271157"/>
              <a:gd name="connsiteY18" fmla="*/ 4106345 h 6557036"/>
              <a:gd name="connsiteX19" fmla="*/ 7537704 w 13271157"/>
              <a:gd name="connsiteY19" fmla="*/ 1334681 h 6557036"/>
              <a:gd name="connsiteX20" fmla="*/ 3692559 w 13271157"/>
              <a:gd name="connsiteY20" fmla="*/ 0 h 6557036"/>
              <a:gd name="connsiteX0" fmla="*/ 2397211 w 13271157"/>
              <a:gd name="connsiteY0" fmla="*/ 502225 h 6557036"/>
              <a:gd name="connsiteX1" fmla="*/ 3145292 w 13271157"/>
              <a:gd name="connsiteY1" fmla="*/ 1140723 h 6557036"/>
              <a:gd name="connsiteX2" fmla="*/ 3015049 w 13271157"/>
              <a:gd name="connsiteY2" fmla="*/ 2652301 h 6557036"/>
              <a:gd name="connsiteX3" fmla="*/ 691978 w 13271157"/>
              <a:gd name="connsiteY3" fmla="*/ 5444928 h 6557036"/>
              <a:gd name="connsiteX4" fmla="*/ 642551 w 13271157"/>
              <a:gd name="connsiteY4" fmla="*/ 5148366 h 6557036"/>
              <a:gd name="connsiteX5" fmla="*/ 0 w 13271157"/>
              <a:gd name="connsiteY5" fmla="*/ 5963912 h 6557036"/>
              <a:gd name="connsiteX6" fmla="*/ 815546 w 13271157"/>
              <a:gd name="connsiteY6" fmla="*/ 6557036 h 6557036"/>
              <a:gd name="connsiteX7" fmla="*/ 766119 w 13271157"/>
              <a:gd name="connsiteY7" fmla="*/ 6062766 h 6557036"/>
              <a:gd name="connsiteX8" fmla="*/ 1804086 w 13271157"/>
              <a:gd name="connsiteY8" fmla="*/ 6062766 h 6557036"/>
              <a:gd name="connsiteX9" fmla="*/ 3978876 w 13271157"/>
              <a:gd name="connsiteY9" fmla="*/ 4975371 h 6557036"/>
              <a:gd name="connsiteX10" fmla="*/ 5190053 w 13271157"/>
              <a:gd name="connsiteY10" fmla="*/ 2645796 h 6557036"/>
              <a:gd name="connsiteX11" fmla="*/ 7982465 w 13271157"/>
              <a:gd name="connsiteY11" fmla="*/ 2973577 h 6557036"/>
              <a:gd name="connsiteX12" fmla="*/ 9644946 w 13271157"/>
              <a:gd name="connsiteY12" fmla="*/ 4798324 h 6557036"/>
              <a:gd name="connsiteX13" fmla="*/ 12727459 w 13271157"/>
              <a:gd name="connsiteY13" fmla="*/ 5642636 h 6557036"/>
              <a:gd name="connsiteX14" fmla="*/ 12727459 w 13271157"/>
              <a:gd name="connsiteY14" fmla="*/ 6038052 h 6557036"/>
              <a:gd name="connsiteX15" fmla="*/ 13271157 w 13271157"/>
              <a:gd name="connsiteY15" fmla="*/ 5346074 h 6557036"/>
              <a:gd name="connsiteX16" fmla="*/ 12727459 w 13271157"/>
              <a:gd name="connsiteY16" fmla="*/ 4604668 h 6557036"/>
              <a:gd name="connsiteX17" fmla="*/ 12752173 w 13271157"/>
              <a:gd name="connsiteY17" fmla="*/ 5024798 h 6557036"/>
              <a:gd name="connsiteX18" fmla="*/ 10114502 w 13271157"/>
              <a:gd name="connsiteY18" fmla="*/ 4106345 h 6557036"/>
              <a:gd name="connsiteX19" fmla="*/ 7389472 w 13271157"/>
              <a:gd name="connsiteY19" fmla="*/ 1575313 h 6557036"/>
              <a:gd name="connsiteX20" fmla="*/ 3692559 w 13271157"/>
              <a:gd name="connsiteY20" fmla="*/ 0 h 6557036"/>
              <a:gd name="connsiteX0" fmla="*/ 2397211 w 13271157"/>
              <a:gd name="connsiteY0" fmla="*/ 502225 h 6557036"/>
              <a:gd name="connsiteX1" fmla="*/ 3145292 w 13271157"/>
              <a:gd name="connsiteY1" fmla="*/ 1140723 h 6557036"/>
              <a:gd name="connsiteX2" fmla="*/ 3015049 w 13271157"/>
              <a:gd name="connsiteY2" fmla="*/ 2652301 h 6557036"/>
              <a:gd name="connsiteX3" fmla="*/ 691978 w 13271157"/>
              <a:gd name="connsiteY3" fmla="*/ 5444928 h 6557036"/>
              <a:gd name="connsiteX4" fmla="*/ 642551 w 13271157"/>
              <a:gd name="connsiteY4" fmla="*/ 5148366 h 6557036"/>
              <a:gd name="connsiteX5" fmla="*/ 0 w 13271157"/>
              <a:gd name="connsiteY5" fmla="*/ 5963912 h 6557036"/>
              <a:gd name="connsiteX6" fmla="*/ 815546 w 13271157"/>
              <a:gd name="connsiteY6" fmla="*/ 6557036 h 6557036"/>
              <a:gd name="connsiteX7" fmla="*/ 766119 w 13271157"/>
              <a:gd name="connsiteY7" fmla="*/ 6062766 h 6557036"/>
              <a:gd name="connsiteX8" fmla="*/ 1804086 w 13271157"/>
              <a:gd name="connsiteY8" fmla="*/ 6062766 h 6557036"/>
              <a:gd name="connsiteX9" fmla="*/ 3978876 w 13271157"/>
              <a:gd name="connsiteY9" fmla="*/ 4975371 h 6557036"/>
              <a:gd name="connsiteX10" fmla="*/ 5190053 w 13271157"/>
              <a:gd name="connsiteY10" fmla="*/ 2645796 h 6557036"/>
              <a:gd name="connsiteX11" fmla="*/ 7982465 w 13271157"/>
              <a:gd name="connsiteY11" fmla="*/ 2973577 h 6557036"/>
              <a:gd name="connsiteX12" fmla="*/ 9644946 w 13271157"/>
              <a:gd name="connsiteY12" fmla="*/ 4798324 h 6557036"/>
              <a:gd name="connsiteX13" fmla="*/ 12727459 w 13271157"/>
              <a:gd name="connsiteY13" fmla="*/ 5642636 h 6557036"/>
              <a:gd name="connsiteX14" fmla="*/ 12727459 w 13271157"/>
              <a:gd name="connsiteY14" fmla="*/ 6038052 h 6557036"/>
              <a:gd name="connsiteX15" fmla="*/ 13271157 w 13271157"/>
              <a:gd name="connsiteY15" fmla="*/ 5346074 h 6557036"/>
              <a:gd name="connsiteX16" fmla="*/ 12727459 w 13271157"/>
              <a:gd name="connsiteY16" fmla="*/ 4604668 h 6557036"/>
              <a:gd name="connsiteX17" fmla="*/ 12752173 w 13271157"/>
              <a:gd name="connsiteY17" fmla="*/ 5024798 h 6557036"/>
              <a:gd name="connsiteX18" fmla="*/ 10114502 w 13271157"/>
              <a:gd name="connsiteY18" fmla="*/ 4106345 h 6557036"/>
              <a:gd name="connsiteX19" fmla="*/ 7389472 w 13271157"/>
              <a:gd name="connsiteY19" fmla="*/ 1575313 h 6557036"/>
              <a:gd name="connsiteX20" fmla="*/ 3692559 w 13271157"/>
              <a:gd name="connsiteY20" fmla="*/ 0 h 6557036"/>
              <a:gd name="connsiteX0" fmla="*/ 2397211 w 13271157"/>
              <a:gd name="connsiteY0" fmla="*/ 502225 h 6557036"/>
              <a:gd name="connsiteX1" fmla="*/ 3145292 w 13271157"/>
              <a:gd name="connsiteY1" fmla="*/ 1140723 h 6557036"/>
              <a:gd name="connsiteX2" fmla="*/ 3138575 w 13271157"/>
              <a:gd name="connsiteY2" fmla="*/ 3518574 h 6557036"/>
              <a:gd name="connsiteX3" fmla="*/ 691978 w 13271157"/>
              <a:gd name="connsiteY3" fmla="*/ 5444928 h 6557036"/>
              <a:gd name="connsiteX4" fmla="*/ 642551 w 13271157"/>
              <a:gd name="connsiteY4" fmla="*/ 5148366 h 6557036"/>
              <a:gd name="connsiteX5" fmla="*/ 0 w 13271157"/>
              <a:gd name="connsiteY5" fmla="*/ 5963912 h 6557036"/>
              <a:gd name="connsiteX6" fmla="*/ 815546 w 13271157"/>
              <a:gd name="connsiteY6" fmla="*/ 6557036 h 6557036"/>
              <a:gd name="connsiteX7" fmla="*/ 766119 w 13271157"/>
              <a:gd name="connsiteY7" fmla="*/ 6062766 h 6557036"/>
              <a:gd name="connsiteX8" fmla="*/ 1804086 w 13271157"/>
              <a:gd name="connsiteY8" fmla="*/ 6062766 h 6557036"/>
              <a:gd name="connsiteX9" fmla="*/ 3978876 w 13271157"/>
              <a:gd name="connsiteY9" fmla="*/ 4975371 h 6557036"/>
              <a:gd name="connsiteX10" fmla="*/ 5190053 w 13271157"/>
              <a:gd name="connsiteY10" fmla="*/ 2645796 h 6557036"/>
              <a:gd name="connsiteX11" fmla="*/ 7982465 w 13271157"/>
              <a:gd name="connsiteY11" fmla="*/ 2973577 h 6557036"/>
              <a:gd name="connsiteX12" fmla="*/ 9644946 w 13271157"/>
              <a:gd name="connsiteY12" fmla="*/ 4798324 h 6557036"/>
              <a:gd name="connsiteX13" fmla="*/ 12727459 w 13271157"/>
              <a:gd name="connsiteY13" fmla="*/ 5642636 h 6557036"/>
              <a:gd name="connsiteX14" fmla="*/ 12727459 w 13271157"/>
              <a:gd name="connsiteY14" fmla="*/ 6038052 h 6557036"/>
              <a:gd name="connsiteX15" fmla="*/ 13271157 w 13271157"/>
              <a:gd name="connsiteY15" fmla="*/ 5346074 h 6557036"/>
              <a:gd name="connsiteX16" fmla="*/ 12727459 w 13271157"/>
              <a:gd name="connsiteY16" fmla="*/ 4604668 h 6557036"/>
              <a:gd name="connsiteX17" fmla="*/ 12752173 w 13271157"/>
              <a:gd name="connsiteY17" fmla="*/ 5024798 h 6557036"/>
              <a:gd name="connsiteX18" fmla="*/ 10114502 w 13271157"/>
              <a:gd name="connsiteY18" fmla="*/ 4106345 h 6557036"/>
              <a:gd name="connsiteX19" fmla="*/ 7389472 w 13271157"/>
              <a:gd name="connsiteY19" fmla="*/ 1575313 h 6557036"/>
              <a:gd name="connsiteX20" fmla="*/ 3692559 w 13271157"/>
              <a:gd name="connsiteY20" fmla="*/ 0 h 6557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3271157" h="6557036">
                <a:moveTo>
                  <a:pt x="2397211" y="502225"/>
                </a:moveTo>
                <a:cubicBezTo>
                  <a:pt x="2402442" y="571571"/>
                  <a:pt x="3132935" y="737069"/>
                  <a:pt x="3145292" y="1140723"/>
                </a:cubicBezTo>
                <a:cubicBezTo>
                  <a:pt x="3157649" y="1544377"/>
                  <a:pt x="3547461" y="2801207"/>
                  <a:pt x="3138575" y="3518574"/>
                </a:cubicBezTo>
                <a:cubicBezTo>
                  <a:pt x="2729689" y="4235941"/>
                  <a:pt x="1087394" y="5028917"/>
                  <a:pt x="691978" y="5444928"/>
                </a:cubicBezTo>
                <a:lnTo>
                  <a:pt x="642551" y="5148366"/>
                </a:lnTo>
                <a:lnTo>
                  <a:pt x="0" y="5963912"/>
                </a:lnTo>
                <a:lnTo>
                  <a:pt x="815546" y="6557036"/>
                </a:lnTo>
                <a:lnTo>
                  <a:pt x="766119" y="6062766"/>
                </a:lnTo>
                <a:lnTo>
                  <a:pt x="1804086" y="6062766"/>
                </a:lnTo>
                <a:cubicBezTo>
                  <a:pt x="2339545" y="5881534"/>
                  <a:pt x="3414548" y="5544866"/>
                  <a:pt x="3978876" y="4975371"/>
                </a:cubicBezTo>
                <a:cubicBezTo>
                  <a:pt x="4543204" y="4405876"/>
                  <a:pt x="4522788" y="2979428"/>
                  <a:pt x="5190053" y="2645796"/>
                </a:cubicBezTo>
                <a:cubicBezTo>
                  <a:pt x="5857318" y="2312164"/>
                  <a:pt x="7239983" y="2614822"/>
                  <a:pt x="7982465" y="2973577"/>
                </a:cubicBezTo>
                <a:cubicBezTo>
                  <a:pt x="8724947" y="3332332"/>
                  <a:pt x="8854114" y="4353481"/>
                  <a:pt x="9644946" y="4798324"/>
                </a:cubicBezTo>
                <a:cubicBezTo>
                  <a:pt x="10435778" y="5243167"/>
                  <a:pt x="12156042" y="5234188"/>
                  <a:pt x="12727459" y="5642636"/>
                </a:cubicBezTo>
                <a:lnTo>
                  <a:pt x="12727459" y="6038052"/>
                </a:lnTo>
                <a:lnTo>
                  <a:pt x="13271157" y="5346074"/>
                </a:lnTo>
                <a:lnTo>
                  <a:pt x="12727459" y="4604668"/>
                </a:lnTo>
                <a:lnTo>
                  <a:pt x="12752173" y="5024798"/>
                </a:lnTo>
                <a:cubicBezTo>
                  <a:pt x="12366107" y="4830533"/>
                  <a:pt x="10995951" y="4736540"/>
                  <a:pt x="10114502" y="4106345"/>
                </a:cubicBezTo>
                <a:cubicBezTo>
                  <a:pt x="9233053" y="3476151"/>
                  <a:pt x="8953901" y="1778441"/>
                  <a:pt x="7389472" y="1575313"/>
                </a:cubicBezTo>
                <a:cubicBezTo>
                  <a:pt x="5825043" y="1372185"/>
                  <a:pt x="3947932" y="383059"/>
                  <a:pt x="3692559" y="0"/>
                </a:cubicBezTo>
              </a:path>
            </a:pathLst>
          </a:custGeom>
          <a:solidFill>
            <a:srgbClr val="00B0F0">
              <a:alpha val="49804"/>
            </a:srgbClr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Half Frame 7"/>
          <p:cNvSpPr>
            <a:spLocks noChangeAspect="1"/>
          </p:cNvSpPr>
          <p:nvPr/>
        </p:nvSpPr>
        <p:spPr>
          <a:xfrm rot="18442615">
            <a:off x="10824419" y="14228796"/>
            <a:ext cx="1195782" cy="1195782"/>
          </a:xfrm>
          <a:prstGeom prst="halfFrame">
            <a:avLst>
              <a:gd name="adj1" fmla="val 11331"/>
              <a:gd name="adj2" fmla="val 15732"/>
            </a:avLst>
          </a:prstGeom>
          <a:solidFill>
            <a:srgbClr val="00B0F0">
              <a:alpha val="49020"/>
            </a:srgbClr>
          </a:solidFill>
          <a:ln>
            <a:solidFill>
              <a:srgbClr val="0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0" name="Freeform 9"/>
          <p:cNvSpPr/>
          <p:nvPr/>
        </p:nvSpPr>
        <p:spPr>
          <a:xfrm>
            <a:off x="2348347" y="2568196"/>
            <a:ext cx="5327802" cy="13794751"/>
          </a:xfrm>
          <a:custGeom>
            <a:avLst/>
            <a:gdLst>
              <a:gd name="connsiteX0" fmla="*/ 0 w 5390147"/>
              <a:gd name="connsiteY0" fmla="*/ 216568 h 14293515"/>
              <a:gd name="connsiteX1" fmla="*/ 1034715 w 5390147"/>
              <a:gd name="connsiteY1" fmla="*/ 4908884 h 14293515"/>
              <a:gd name="connsiteX2" fmla="*/ 3080084 w 5390147"/>
              <a:gd name="connsiteY2" fmla="*/ 7964905 h 14293515"/>
              <a:gd name="connsiteX3" fmla="*/ 3898231 w 5390147"/>
              <a:gd name="connsiteY3" fmla="*/ 9962147 h 14293515"/>
              <a:gd name="connsiteX4" fmla="*/ 4403558 w 5390147"/>
              <a:gd name="connsiteY4" fmla="*/ 10732168 h 14293515"/>
              <a:gd name="connsiteX5" fmla="*/ 4620126 w 5390147"/>
              <a:gd name="connsiteY5" fmla="*/ 13788189 h 14293515"/>
              <a:gd name="connsiteX6" fmla="*/ 4403558 w 5390147"/>
              <a:gd name="connsiteY6" fmla="*/ 13836315 h 14293515"/>
              <a:gd name="connsiteX7" fmla="*/ 4932947 w 5390147"/>
              <a:gd name="connsiteY7" fmla="*/ 14293515 h 14293515"/>
              <a:gd name="connsiteX8" fmla="*/ 5390147 w 5390147"/>
              <a:gd name="connsiteY8" fmla="*/ 13764126 h 14293515"/>
              <a:gd name="connsiteX9" fmla="*/ 5173579 w 5390147"/>
              <a:gd name="connsiteY9" fmla="*/ 13691936 h 14293515"/>
              <a:gd name="connsiteX10" fmla="*/ 4860758 w 5390147"/>
              <a:gd name="connsiteY10" fmla="*/ 10515600 h 14293515"/>
              <a:gd name="connsiteX11" fmla="*/ 4162926 w 5390147"/>
              <a:gd name="connsiteY11" fmla="*/ 9095873 h 14293515"/>
              <a:gd name="connsiteX12" fmla="*/ 3657600 w 5390147"/>
              <a:gd name="connsiteY12" fmla="*/ 7940842 h 14293515"/>
              <a:gd name="connsiteX13" fmla="*/ 2261936 w 5390147"/>
              <a:gd name="connsiteY13" fmla="*/ 6015789 h 14293515"/>
              <a:gd name="connsiteX14" fmla="*/ 1660358 w 5390147"/>
              <a:gd name="connsiteY14" fmla="*/ 4812631 h 14293515"/>
              <a:gd name="connsiteX15" fmla="*/ 745958 w 5390147"/>
              <a:gd name="connsiteY15" fmla="*/ 0 h 14293515"/>
              <a:gd name="connsiteX0" fmla="*/ 0 w 5390147"/>
              <a:gd name="connsiteY0" fmla="*/ 0 h 14076947"/>
              <a:gd name="connsiteX1" fmla="*/ 1034715 w 5390147"/>
              <a:gd name="connsiteY1" fmla="*/ 4692316 h 14076947"/>
              <a:gd name="connsiteX2" fmla="*/ 3080084 w 5390147"/>
              <a:gd name="connsiteY2" fmla="*/ 7748337 h 14076947"/>
              <a:gd name="connsiteX3" fmla="*/ 3898231 w 5390147"/>
              <a:gd name="connsiteY3" fmla="*/ 9745579 h 14076947"/>
              <a:gd name="connsiteX4" fmla="*/ 4403558 w 5390147"/>
              <a:gd name="connsiteY4" fmla="*/ 10515600 h 14076947"/>
              <a:gd name="connsiteX5" fmla="*/ 4620126 w 5390147"/>
              <a:gd name="connsiteY5" fmla="*/ 13571621 h 14076947"/>
              <a:gd name="connsiteX6" fmla="*/ 4403558 w 5390147"/>
              <a:gd name="connsiteY6" fmla="*/ 13619747 h 14076947"/>
              <a:gd name="connsiteX7" fmla="*/ 4932947 w 5390147"/>
              <a:gd name="connsiteY7" fmla="*/ 14076947 h 14076947"/>
              <a:gd name="connsiteX8" fmla="*/ 5390147 w 5390147"/>
              <a:gd name="connsiteY8" fmla="*/ 13547558 h 14076947"/>
              <a:gd name="connsiteX9" fmla="*/ 5173579 w 5390147"/>
              <a:gd name="connsiteY9" fmla="*/ 13475368 h 14076947"/>
              <a:gd name="connsiteX10" fmla="*/ 4860758 w 5390147"/>
              <a:gd name="connsiteY10" fmla="*/ 10299032 h 14076947"/>
              <a:gd name="connsiteX11" fmla="*/ 4162926 w 5390147"/>
              <a:gd name="connsiteY11" fmla="*/ 8879305 h 14076947"/>
              <a:gd name="connsiteX12" fmla="*/ 3657600 w 5390147"/>
              <a:gd name="connsiteY12" fmla="*/ 7724274 h 14076947"/>
              <a:gd name="connsiteX13" fmla="*/ 2261936 w 5390147"/>
              <a:gd name="connsiteY13" fmla="*/ 5799221 h 14076947"/>
              <a:gd name="connsiteX14" fmla="*/ 1660358 w 5390147"/>
              <a:gd name="connsiteY14" fmla="*/ 4596063 h 14076947"/>
              <a:gd name="connsiteX15" fmla="*/ 870649 w 5390147"/>
              <a:gd name="connsiteY15" fmla="*/ 282196 h 14076947"/>
              <a:gd name="connsiteX0" fmla="*/ 0 w 5327802"/>
              <a:gd name="connsiteY0" fmla="*/ 71095 h 13794751"/>
              <a:gd name="connsiteX1" fmla="*/ 972370 w 5327802"/>
              <a:gd name="connsiteY1" fmla="*/ 4410120 h 13794751"/>
              <a:gd name="connsiteX2" fmla="*/ 3017739 w 5327802"/>
              <a:gd name="connsiteY2" fmla="*/ 7466141 h 13794751"/>
              <a:gd name="connsiteX3" fmla="*/ 3835886 w 5327802"/>
              <a:gd name="connsiteY3" fmla="*/ 9463383 h 13794751"/>
              <a:gd name="connsiteX4" fmla="*/ 4341213 w 5327802"/>
              <a:gd name="connsiteY4" fmla="*/ 10233404 h 13794751"/>
              <a:gd name="connsiteX5" fmla="*/ 4557781 w 5327802"/>
              <a:gd name="connsiteY5" fmla="*/ 13289425 h 13794751"/>
              <a:gd name="connsiteX6" fmla="*/ 4341213 w 5327802"/>
              <a:gd name="connsiteY6" fmla="*/ 13337551 h 13794751"/>
              <a:gd name="connsiteX7" fmla="*/ 4870602 w 5327802"/>
              <a:gd name="connsiteY7" fmla="*/ 13794751 h 13794751"/>
              <a:gd name="connsiteX8" fmla="*/ 5327802 w 5327802"/>
              <a:gd name="connsiteY8" fmla="*/ 13265362 h 13794751"/>
              <a:gd name="connsiteX9" fmla="*/ 5111234 w 5327802"/>
              <a:gd name="connsiteY9" fmla="*/ 13193172 h 13794751"/>
              <a:gd name="connsiteX10" fmla="*/ 4798413 w 5327802"/>
              <a:gd name="connsiteY10" fmla="*/ 10016836 h 13794751"/>
              <a:gd name="connsiteX11" fmla="*/ 4100581 w 5327802"/>
              <a:gd name="connsiteY11" fmla="*/ 8597109 h 13794751"/>
              <a:gd name="connsiteX12" fmla="*/ 3595255 w 5327802"/>
              <a:gd name="connsiteY12" fmla="*/ 7442078 h 13794751"/>
              <a:gd name="connsiteX13" fmla="*/ 2199591 w 5327802"/>
              <a:gd name="connsiteY13" fmla="*/ 5517025 h 13794751"/>
              <a:gd name="connsiteX14" fmla="*/ 1598013 w 5327802"/>
              <a:gd name="connsiteY14" fmla="*/ 4313867 h 13794751"/>
              <a:gd name="connsiteX15" fmla="*/ 808304 w 5327802"/>
              <a:gd name="connsiteY15" fmla="*/ 0 h 13794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5327802" h="13794751">
                <a:moveTo>
                  <a:pt x="0" y="71095"/>
                </a:moveTo>
                <a:lnTo>
                  <a:pt x="972370" y="4410120"/>
                </a:lnTo>
                <a:lnTo>
                  <a:pt x="3017739" y="7466141"/>
                </a:lnTo>
                <a:lnTo>
                  <a:pt x="3835886" y="9463383"/>
                </a:lnTo>
                <a:lnTo>
                  <a:pt x="4341213" y="10233404"/>
                </a:lnTo>
                <a:lnTo>
                  <a:pt x="4557781" y="13289425"/>
                </a:lnTo>
                <a:lnTo>
                  <a:pt x="4341213" y="13337551"/>
                </a:lnTo>
                <a:lnTo>
                  <a:pt x="4870602" y="13794751"/>
                </a:lnTo>
                <a:lnTo>
                  <a:pt x="5327802" y="13265362"/>
                </a:lnTo>
                <a:lnTo>
                  <a:pt x="5111234" y="13193172"/>
                </a:lnTo>
                <a:lnTo>
                  <a:pt x="4798413" y="10016836"/>
                </a:lnTo>
                <a:lnTo>
                  <a:pt x="4100581" y="8597109"/>
                </a:lnTo>
                <a:lnTo>
                  <a:pt x="3595255" y="7442078"/>
                </a:lnTo>
                <a:lnTo>
                  <a:pt x="2199591" y="5517025"/>
                </a:lnTo>
                <a:lnTo>
                  <a:pt x="1598013" y="4313867"/>
                </a:lnTo>
                <a:cubicBezTo>
                  <a:pt x="1293213" y="2709657"/>
                  <a:pt x="1113104" y="1604210"/>
                  <a:pt x="808304" y="0"/>
                </a:cubicBezTo>
              </a:path>
            </a:pathLst>
          </a:custGeom>
          <a:solidFill>
            <a:srgbClr val="00B0F0">
              <a:alpha val="4902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" name="Group 12"/>
          <p:cNvGrpSpPr/>
          <p:nvPr/>
        </p:nvGrpSpPr>
        <p:grpSpPr>
          <a:xfrm rot="20546877">
            <a:off x="6316129" y="7745117"/>
            <a:ext cx="1997242" cy="2526631"/>
            <a:chOff x="7940842" y="5775158"/>
            <a:chExt cx="1997242" cy="2526631"/>
          </a:xfrm>
        </p:grpSpPr>
        <p:sp>
          <p:nvSpPr>
            <p:cNvPr id="12" name="Freeform 11"/>
            <p:cNvSpPr/>
            <p:nvPr/>
          </p:nvSpPr>
          <p:spPr>
            <a:xfrm>
              <a:off x="7940842" y="5775158"/>
              <a:ext cx="1997242" cy="2526631"/>
            </a:xfrm>
            <a:custGeom>
              <a:avLst/>
              <a:gdLst>
                <a:gd name="connsiteX0" fmla="*/ 0 w 1997242"/>
                <a:gd name="connsiteY0" fmla="*/ 2526631 h 2526631"/>
                <a:gd name="connsiteX1" fmla="*/ 1997242 w 1997242"/>
                <a:gd name="connsiteY1" fmla="*/ 0 h 252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97242" h="2526631">
                  <a:moveTo>
                    <a:pt x="0" y="2526631"/>
                  </a:moveTo>
                  <a:lnTo>
                    <a:pt x="1997242" y="0"/>
                  </a:lnTo>
                </a:path>
              </a:pathLst>
            </a:custGeom>
            <a:noFill/>
            <a:ln w="762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TextBox 10"/>
            <p:cNvSpPr txBox="1"/>
            <p:nvPr/>
          </p:nvSpPr>
          <p:spPr>
            <a:xfrm rot="18491941">
              <a:off x="8780577" y="6225593"/>
              <a:ext cx="699230" cy="1200329"/>
            </a:xfrm>
            <a:prstGeom prst="rect">
              <a:avLst/>
            </a:prstGeom>
            <a:solidFill>
              <a:srgbClr val="F6F7F3"/>
            </a:solidFill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506</a:t>
              </a:r>
            </a:p>
            <a:p>
              <a:pPr algn="ctr"/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III</a:t>
              </a:r>
            </a:p>
            <a:p>
              <a:pPr algn="ctr"/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327</a:t>
              </a:r>
            </a:p>
          </p:txBody>
        </p:sp>
      </p:grpSp>
      <p:grpSp>
        <p:nvGrpSpPr>
          <p:cNvPr id="233" name="Group 232"/>
          <p:cNvGrpSpPr/>
          <p:nvPr/>
        </p:nvGrpSpPr>
        <p:grpSpPr>
          <a:xfrm rot="999457">
            <a:off x="1780636" y="2864158"/>
            <a:ext cx="2034998" cy="2526631"/>
            <a:chOff x="7903086" y="5775158"/>
            <a:chExt cx="2034998" cy="2526631"/>
          </a:xfrm>
        </p:grpSpPr>
        <p:sp>
          <p:nvSpPr>
            <p:cNvPr id="234" name="Freeform 233"/>
            <p:cNvSpPr/>
            <p:nvPr/>
          </p:nvSpPr>
          <p:spPr>
            <a:xfrm>
              <a:off x="7940842" y="5775158"/>
              <a:ext cx="1997242" cy="2526631"/>
            </a:xfrm>
            <a:custGeom>
              <a:avLst/>
              <a:gdLst>
                <a:gd name="connsiteX0" fmla="*/ 0 w 1997242"/>
                <a:gd name="connsiteY0" fmla="*/ 2526631 h 2526631"/>
                <a:gd name="connsiteX1" fmla="*/ 1997242 w 1997242"/>
                <a:gd name="connsiteY1" fmla="*/ 0 h 2526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97242" h="2526631">
                  <a:moveTo>
                    <a:pt x="0" y="2526631"/>
                  </a:moveTo>
                  <a:lnTo>
                    <a:pt x="1997242" y="0"/>
                  </a:lnTo>
                </a:path>
              </a:pathLst>
            </a:custGeom>
            <a:noFill/>
            <a:ln w="76200">
              <a:solidFill>
                <a:srgbClr val="0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TextBox 234"/>
            <p:cNvSpPr txBox="1"/>
            <p:nvPr/>
          </p:nvSpPr>
          <p:spPr>
            <a:xfrm rot="18491941">
              <a:off x="8153636" y="7030556"/>
              <a:ext cx="699230" cy="1200329"/>
            </a:xfrm>
            <a:prstGeom prst="rect">
              <a:avLst/>
            </a:prstGeom>
            <a:solidFill>
              <a:srgbClr val="F6F7F3"/>
            </a:solidFill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502</a:t>
              </a:r>
            </a:p>
            <a:p>
              <a:pPr algn="ctr"/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III</a:t>
              </a:r>
            </a:p>
            <a:p>
              <a:pPr algn="ctr"/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506</a:t>
              </a:r>
            </a:p>
          </p:txBody>
        </p:sp>
      </p:grpSp>
      <p:sp>
        <p:nvSpPr>
          <p:cNvPr id="236" name="Pentagon 235"/>
          <p:cNvSpPr/>
          <p:nvPr/>
        </p:nvSpPr>
        <p:spPr>
          <a:xfrm rot="13867996" flipV="1">
            <a:off x="2565280" y="1583951"/>
            <a:ext cx="3106128" cy="685753"/>
          </a:xfrm>
          <a:prstGeom prst="homePlat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</a:rPr>
              <a:t>Chef-du-Pont 6K</a:t>
            </a:r>
          </a:p>
        </p:txBody>
      </p:sp>
      <p:sp>
        <p:nvSpPr>
          <p:cNvPr id="238" name="Pentagon 237"/>
          <p:cNvSpPr/>
          <p:nvPr/>
        </p:nvSpPr>
        <p:spPr>
          <a:xfrm rot="19764782">
            <a:off x="15017257" y="5840787"/>
            <a:ext cx="3106128" cy="1151537"/>
          </a:xfrm>
          <a:prstGeom prst="homePlat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1"/>
                </a:solidFill>
              </a:rPr>
              <a:t>Mouth of the </a:t>
            </a:r>
            <a:r>
              <a:rPr lang="en-US" sz="3200" b="1" dirty="0" err="1">
                <a:solidFill>
                  <a:schemeClr val="tx1"/>
                </a:solidFill>
              </a:rPr>
              <a:t>Douve</a:t>
            </a:r>
            <a:r>
              <a:rPr lang="en-US" sz="3200" b="1" dirty="0">
                <a:solidFill>
                  <a:schemeClr val="tx1"/>
                </a:solidFill>
              </a:rPr>
              <a:t> 2K</a:t>
            </a:r>
          </a:p>
        </p:txBody>
      </p:sp>
      <p:sp>
        <p:nvSpPr>
          <p:cNvPr id="240" name="Pentagon 239"/>
          <p:cNvSpPr/>
          <p:nvPr/>
        </p:nvSpPr>
        <p:spPr>
          <a:xfrm>
            <a:off x="23686483" y="12232219"/>
            <a:ext cx="1938149" cy="737823"/>
          </a:xfrm>
          <a:prstGeom prst="homePlat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solidFill>
                  <a:schemeClr val="tx1"/>
                </a:solidFill>
              </a:rPr>
              <a:t>Isigny</a:t>
            </a:r>
            <a:r>
              <a:rPr lang="en-US" sz="3200" b="1" dirty="0">
                <a:solidFill>
                  <a:schemeClr val="tx1"/>
                </a:solidFill>
              </a:rPr>
              <a:t> 3K </a:t>
            </a:r>
          </a:p>
        </p:txBody>
      </p:sp>
      <p:sp>
        <p:nvSpPr>
          <p:cNvPr id="112" name="Diamond 111"/>
          <p:cNvSpPr>
            <a:spLocks noChangeAspect="1"/>
          </p:cNvSpPr>
          <p:nvPr/>
        </p:nvSpPr>
        <p:spPr>
          <a:xfrm>
            <a:off x="8718819" y="14161893"/>
            <a:ext cx="769497" cy="769502"/>
          </a:xfrm>
          <a:prstGeom prst="diamond">
            <a:avLst/>
          </a:prstGeom>
          <a:solidFill>
            <a:srgbClr val="FF808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400" b="1" dirty="0">
                <a:solidFill>
                  <a:schemeClr val="tx1"/>
                </a:solidFill>
              </a:rPr>
              <a:t>?</a:t>
            </a:r>
          </a:p>
        </p:txBody>
      </p:sp>
      <p:grpSp>
        <p:nvGrpSpPr>
          <p:cNvPr id="99" name="Group 98"/>
          <p:cNvGrpSpPr/>
          <p:nvPr/>
        </p:nvGrpSpPr>
        <p:grpSpPr>
          <a:xfrm>
            <a:off x="5341170" y="7374690"/>
            <a:ext cx="2013186" cy="895975"/>
            <a:chOff x="24866339" y="10694040"/>
            <a:chExt cx="2013186" cy="895975"/>
          </a:xfrm>
        </p:grpSpPr>
        <p:grpSp>
          <p:nvGrpSpPr>
            <p:cNvPr id="100" name="Group 99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113" name="Rectangle 112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TextBox 113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506</a:t>
                </a:r>
              </a:p>
            </p:txBody>
          </p:sp>
        </p:grpSp>
        <p:grpSp>
          <p:nvGrpSpPr>
            <p:cNvPr id="101" name="Group 100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102" name="Rectangle 101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3" name="Freeform 102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4" name="Freeform 103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" name="Freeform 104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06" name="Group 105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109" name="Rectangle 108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0" name="Freeform 109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11" name="Freeform 110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07" name="Block Arc 106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08" name="Block Arc 107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15" name="Group 114"/>
          <p:cNvGrpSpPr/>
          <p:nvPr/>
        </p:nvGrpSpPr>
        <p:grpSpPr>
          <a:xfrm>
            <a:off x="1904058" y="1468783"/>
            <a:ext cx="2013186" cy="895975"/>
            <a:chOff x="24866339" y="10694040"/>
            <a:chExt cx="2013186" cy="895975"/>
          </a:xfrm>
        </p:grpSpPr>
        <p:grpSp>
          <p:nvGrpSpPr>
            <p:cNvPr id="116" name="Group 115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128" name="Rectangle 127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" name="TextBox 128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502</a:t>
                </a:r>
              </a:p>
            </p:txBody>
          </p:sp>
        </p:grpSp>
        <p:grpSp>
          <p:nvGrpSpPr>
            <p:cNvPr id="117" name="Group 116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118" name="Rectangle 117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Freeform 118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Freeform 119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Freeform 120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2" name="Group 121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125" name="Rectangle 124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6" name="Freeform 125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7" name="Freeform 126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23" name="Block Arc 122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24" name="Block Arc 123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30" name="Group 129"/>
          <p:cNvGrpSpPr/>
          <p:nvPr/>
        </p:nvGrpSpPr>
        <p:grpSpPr>
          <a:xfrm>
            <a:off x="9648757" y="663066"/>
            <a:ext cx="2013186" cy="895975"/>
            <a:chOff x="24866339" y="10694040"/>
            <a:chExt cx="2013186" cy="895975"/>
          </a:xfrm>
        </p:grpSpPr>
        <p:grpSp>
          <p:nvGrpSpPr>
            <p:cNvPr id="131" name="Group 130"/>
            <p:cNvGrpSpPr/>
            <p:nvPr/>
          </p:nvGrpSpPr>
          <p:grpSpPr>
            <a:xfrm>
              <a:off x="25850458" y="10959311"/>
              <a:ext cx="1029067" cy="584775"/>
              <a:chOff x="25973406" y="11142028"/>
              <a:chExt cx="1029067" cy="584775"/>
            </a:xfrm>
          </p:grpSpPr>
          <p:sp>
            <p:nvSpPr>
              <p:cNvPr id="143" name="Rectangle 142"/>
              <p:cNvSpPr/>
              <p:nvPr/>
            </p:nvSpPr>
            <p:spPr>
              <a:xfrm>
                <a:off x="26007560" y="11206384"/>
                <a:ext cx="790402" cy="472750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4" name="TextBox 143"/>
              <p:cNvSpPr txBox="1"/>
              <p:nvPr/>
            </p:nvSpPr>
            <p:spPr>
              <a:xfrm>
                <a:off x="25973406" y="11142028"/>
                <a:ext cx="1029067" cy="584775"/>
              </a:xfrm>
              <a:prstGeom prst="rect">
                <a:avLst/>
              </a:prstGeom>
              <a:noFill/>
              <a:ln w="381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501</a:t>
                </a:r>
              </a:p>
            </p:txBody>
          </p:sp>
        </p:grpSp>
        <p:grpSp>
          <p:nvGrpSpPr>
            <p:cNvPr id="132" name="Group 131"/>
            <p:cNvGrpSpPr>
              <a:grpSpLocks noChangeAspect="1"/>
            </p:cNvGrpSpPr>
            <p:nvPr/>
          </p:nvGrpSpPr>
          <p:grpSpPr>
            <a:xfrm>
              <a:off x="24866339" y="10694040"/>
              <a:ext cx="901809" cy="895975"/>
              <a:chOff x="25183004" y="11062237"/>
              <a:chExt cx="575754" cy="572028"/>
            </a:xfrm>
          </p:grpSpPr>
          <p:sp>
            <p:nvSpPr>
              <p:cNvPr id="133" name="Rectangle 132"/>
              <p:cNvSpPr/>
              <p:nvPr/>
            </p:nvSpPr>
            <p:spPr>
              <a:xfrm>
                <a:off x="25331593" y="11062237"/>
                <a:ext cx="278131" cy="171367"/>
              </a:xfrm>
              <a:prstGeom prst="rect">
                <a:avLst/>
              </a:prstGeom>
              <a:solidFill>
                <a:srgbClr val="F0F2EA"/>
              </a:solid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4" name="Freeform 133"/>
              <p:cNvSpPr/>
              <p:nvPr/>
            </p:nvSpPr>
            <p:spPr>
              <a:xfrm>
                <a:off x="25550834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5" name="Freeform 134"/>
              <p:cNvSpPr/>
              <p:nvPr/>
            </p:nvSpPr>
            <p:spPr>
              <a:xfrm>
                <a:off x="25469519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6" name="Freeform 135"/>
              <p:cNvSpPr/>
              <p:nvPr/>
            </p:nvSpPr>
            <p:spPr>
              <a:xfrm>
                <a:off x="25388010" y="11111215"/>
                <a:ext cx="0" cy="164306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37" name="Group 136"/>
              <p:cNvGrpSpPr/>
              <p:nvPr/>
            </p:nvGrpSpPr>
            <p:grpSpPr>
              <a:xfrm>
                <a:off x="25183004" y="11206384"/>
                <a:ext cx="575754" cy="427881"/>
                <a:chOff x="7117556" y="3397091"/>
                <a:chExt cx="400527" cy="297657"/>
              </a:xfrm>
            </p:grpSpPr>
            <p:sp>
              <p:nvSpPr>
                <p:cNvPr id="140" name="Rectangle 139"/>
                <p:cNvSpPr/>
                <p:nvPr/>
              </p:nvSpPr>
              <p:spPr>
                <a:xfrm>
                  <a:off x="7118351" y="3399145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1" name="Freeform 140"/>
                <p:cNvSpPr/>
                <p:nvPr/>
              </p:nvSpPr>
              <p:spPr>
                <a:xfrm>
                  <a:off x="7124700" y="3397091"/>
                  <a:ext cx="393383" cy="294799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2" name="Freeform 141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38" name="Block Arc 137"/>
              <p:cNvSpPr/>
              <p:nvPr/>
            </p:nvSpPr>
            <p:spPr>
              <a:xfrm>
                <a:off x="25379088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39" name="Block Arc 138"/>
              <p:cNvSpPr/>
              <p:nvPr/>
            </p:nvSpPr>
            <p:spPr>
              <a:xfrm>
                <a:off x="25464663" y="11544277"/>
                <a:ext cx="102690" cy="80947"/>
              </a:xfrm>
              <a:prstGeom prst="blockArc">
                <a:avLst/>
              </a:prstGeom>
              <a:solidFill>
                <a:schemeClr val="tx1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12839443" y="7013188"/>
            <a:ext cx="2013186" cy="895975"/>
            <a:chOff x="10530583" y="8377168"/>
            <a:chExt cx="2013186" cy="895975"/>
          </a:xfrm>
        </p:grpSpPr>
        <p:grpSp>
          <p:nvGrpSpPr>
            <p:cNvPr id="145" name="Group 144"/>
            <p:cNvGrpSpPr/>
            <p:nvPr/>
          </p:nvGrpSpPr>
          <p:grpSpPr>
            <a:xfrm>
              <a:off x="10530583" y="8377168"/>
              <a:ext cx="2013186" cy="895975"/>
              <a:chOff x="24866339" y="10694040"/>
              <a:chExt cx="2013186" cy="895975"/>
            </a:xfrm>
          </p:grpSpPr>
          <p:grpSp>
            <p:nvGrpSpPr>
              <p:cNvPr id="146" name="Group 145"/>
              <p:cNvGrpSpPr/>
              <p:nvPr/>
            </p:nvGrpSpPr>
            <p:grpSpPr>
              <a:xfrm>
                <a:off x="25850458" y="10959311"/>
                <a:ext cx="1029067" cy="584775"/>
                <a:chOff x="25973406" y="11142028"/>
                <a:chExt cx="1029067" cy="584775"/>
              </a:xfrm>
            </p:grpSpPr>
            <p:sp>
              <p:nvSpPr>
                <p:cNvPr id="158" name="Rectangle 157"/>
                <p:cNvSpPr/>
                <p:nvPr/>
              </p:nvSpPr>
              <p:spPr>
                <a:xfrm>
                  <a:off x="26007560" y="11206384"/>
                  <a:ext cx="790402" cy="472750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9" name="TextBox 158"/>
                <p:cNvSpPr txBox="1"/>
                <p:nvPr/>
              </p:nvSpPr>
              <p:spPr>
                <a:xfrm>
                  <a:off x="25973406" y="11142028"/>
                  <a:ext cx="1029067" cy="584775"/>
                </a:xfrm>
                <a:prstGeom prst="rect">
                  <a:avLst/>
                </a:prstGeom>
                <a:noFill/>
                <a:ln w="3810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327</a:t>
                  </a:r>
                </a:p>
              </p:txBody>
            </p:sp>
          </p:grpSp>
          <p:grpSp>
            <p:nvGrpSpPr>
              <p:cNvPr id="147" name="Group 146"/>
              <p:cNvGrpSpPr>
                <a:grpSpLocks noChangeAspect="1"/>
              </p:cNvGrpSpPr>
              <p:nvPr/>
            </p:nvGrpSpPr>
            <p:grpSpPr>
              <a:xfrm>
                <a:off x="24866339" y="10694040"/>
                <a:ext cx="901809" cy="895975"/>
                <a:chOff x="25183004" y="11062237"/>
                <a:chExt cx="575754" cy="572028"/>
              </a:xfrm>
            </p:grpSpPr>
            <p:sp>
              <p:nvSpPr>
                <p:cNvPr id="148" name="Rectangle 147"/>
                <p:cNvSpPr/>
                <p:nvPr/>
              </p:nvSpPr>
              <p:spPr>
                <a:xfrm>
                  <a:off x="25331593" y="11062237"/>
                  <a:ext cx="278131" cy="171367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9" name="Freeform 148"/>
                <p:cNvSpPr/>
                <p:nvPr/>
              </p:nvSpPr>
              <p:spPr>
                <a:xfrm>
                  <a:off x="25550834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0" name="Freeform 149"/>
                <p:cNvSpPr/>
                <p:nvPr/>
              </p:nvSpPr>
              <p:spPr>
                <a:xfrm>
                  <a:off x="25469519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1" name="Freeform 150"/>
                <p:cNvSpPr/>
                <p:nvPr/>
              </p:nvSpPr>
              <p:spPr>
                <a:xfrm>
                  <a:off x="25388010" y="11111215"/>
                  <a:ext cx="0" cy="164306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152" name="Group 151"/>
                <p:cNvGrpSpPr/>
                <p:nvPr/>
              </p:nvGrpSpPr>
              <p:grpSpPr>
                <a:xfrm>
                  <a:off x="25183004" y="11206384"/>
                  <a:ext cx="575754" cy="427881"/>
                  <a:chOff x="7117556" y="3397091"/>
                  <a:chExt cx="400527" cy="297657"/>
                </a:xfrm>
              </p:grpSpPr>
              <p:sp>
                <p:nvSpPr>
                  <p:cNvPr id="155" name="Rectangle 154"/>
                  <p:cNvSpPr/>
                  <p:nvPr/>
                </p:nvSpPr>
                <p:spPr>
                  <a:xfrm>
                    <a:off x="7118351" y="3399145"/>
                    <a:ext cx="397042" cy="294680"/>
                  </a:xfrm>
                  <a:prstGeom prst="rect">
                    <a:avLst/>
                  </a:prstGeom>
                  <a:solidFill>
                    <a:srgbClr val="80E0FF"/>
                  </a:solidFill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6" name="Freeform 155"/>
                  <p:cNvSpPr/>
                  <p:nvPr/>
                </p:nvSpPr>
                <p:spPr>
                  <a:xfrm>
                    <a:off x="7124700" y="3397091"/>
                    <a:ext cx="393383" cy="294799"/>
                  </a:xfrm>
                  <a:custGeom>
                    <a:avLst/>
                    <a:gdLst>
                      <a:gd name="connsiteX0" fmla="*/ 0 w 388620"/>
                      <a:gd name="connsiteY0" fmla="*/ 297180 h 297180"/>
                      <a:gd name="connsiteX1" fmla="*/ 388620 w 388620"/>
                      <a:gd name="connsiteY1" fmla="*/ 0 h 297180"/>
                      <a:gd name="connsiteX0" fmla="*/ 0 w 393383"/>
                      <a:gd name="connsiteY0" fmla="*/ 294799 h 294799"/>
                      <a:gd name="connsiteX1" fmla="*/ 393383 w 393383"/>
                      <a:gd name="connsiteY1" fmla="*/ 0 h 29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3383" h="294799">
                        <a:moveTo>
                          <a:pt x="0" y="294799"/>
                        </a:moveTo>
                        <a:cubicBezTo>
                          <a:pt x="129540" y="195739"/>
                          <a:pt x="263843" y="99060"/>
                          <a:pt x="393383" y="0"/>
                        </a:cubicBez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57" name="Freeform 156"/>
                  <p:cNvSpPr/>
                  <p:nvPr/>
                </p:nvSpPr>
                <p:spPr>
                  <a:xfrm>
                    <a:off x="7117556" y="3399472"/>
                    <a:ext cx="400050" cy="295276"/>
                  </a:xfrm>
                  <a:custGeom>
                    <a:avLst/>
                    <a:gdLst>
                      <a:gd name="connsiteX0" fmla="*/ 0 w 400050"/>
                      <a:gd name="connsiteY0" fmla="*/ 0 h 304800"/>
                      <a:gd name="connsiteX1" fmla="*/ 400050 w 400050"/>
                      <a:gd name="connsiteY1" fmla="*/ 304800 h 304800"/>
                      <a:gd name="connsiteX0" fmla="*/ 0 w 392907"/>
                      <a:gd name="connsiteY0" fmla="*/ 0 h 300038"/>
                      <a:gd name="connsiteX1" fmla="*/ 392907 w 392907"/>
                      <a:gd name="connsiteY1" fmla="*/ 300038 h 300038"/>
                      <a:gd name="connsiteX0" fmla="*/ 0 w 400050"/>
                      <a:gd name="connsiteY0" fmla="*/ 0 h 295276"/>
                      <a:gd name="connsiteX1" fmla="*/ 400050 w 400050"/>
                      <a:gd name="connsiteY1" fmla="*/ 295276 h 29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0050" h="295276">
                        <a:moveTo>
                          <a:pt x="0" y="0"/>
                        </a:moveTo>
                        <a:lnTo>
                          <a:pt x="400050" y="295276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2" name="Freeform 1"/>
            <p:cNvSpPr/>
            <p:nvPr/>
          </p:nvSpPr>
          <p:spPr>
            <a:xfrm>
              <a:off x="10706100" y="8934450"/>
              <a:ext cx="590550" cy="11430"/>
            </a:xfrm>
            <a:custGeom>
              <a:avLst/>
              <a:gdLst>
                <a:gd name="connsiteX0" fmla="*/ 0 w 590550"/>
                <a:gd name="connsiteY0" fmla="*/ 0 h 11430"/>
                <a:gd name="connsiteX1" fmla="*/ 590550 w 590550"/>
                <a:gd name="connsiteY1" fmla="*/ 11430 h 1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550" h="11430">
                  <a:moveTo>
                    <a:pt x="0" y="0"/>
                  </a:moveTo>
                  <a:lnTo>
                    <a:pt x="590550" y="11430"/>
                  </a:lnTo>
                </a:path>
              </a:pathLst>
            </a:cu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5308241" y="532012"/>
            <a:ext cx="2013186" cy="1116435"/>
            <a:chOff x="10379364" y="4398385"/>
            <a:chExt cx="2013186" cy="1116435"/>
          </a:xfrm>
        </p:grpSpPr>
        <p:grpSp>
          <p:nvGrpSpPr>
            <p:cNvPr id="161" name="Group 160"/>
            <p:cNvGrpSpPr/>
            <p:nvPr/>
          </p:nvGrpSpPr>
          <p:grpSpPr>
            <a:xfrm>
              <a:off x="10379364" y="4530084"/>
              <a:ext cx="2013186" cy="984736"/>
              <a:chOff x="24866339" y="10605272"/>
              <a:chExt cx="2013186" cy="984736"/>
            </a:xfrm>
          </p:grpSpPr>
          <p:grpSp>
            <p:nvGrpSpPr>
              <p:cNvPr id="162" name="Group 161"/>
              <p:cNvGrpSpPr/>
              <p:nvPr/>
            </p:nvGrpSpPr>
            <p:grpSpPr>
              <a:xfrm>
                <a:off x="25850458" y="10959311"/>
                <a:ext cx="1029067" cy="584775"/>
                <a:chOff x="25973406" y="11142028"/>
                <a:chExt cx="1029067" cy="584775"/>
              </a:xfrm>
            </p:grpSpPr>
            <p:sp>
              <p:nvSpPr>
                <p:cNvPr id="174" name="Rectangle 173"/>
                <p:cNvSpPr/>
                <p:nvPr/>
              </p:nvSpPr>
              <p:spPr>
                <a:xfrm>
                  <a:off x="26007560" y="11206384"/>
                  <a:ext cx="790402" cy="472750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5" name="TextBox 174"/>
                <p:cNvSpPr txBox="1"/>
                <p:nvPr/>
              </p:nvSpPr>
              <p:spPr>
                <a:xfrm>
                  <a:off x="25973406" y="11142028"/>
                  <a:ext cx="1029067" cy="584775"/>
                </a:xfrm>
                <a:prstGeom prst="rect">
                  <a:avLst/>
                </a:prstGeom>
                <a:noFill/>
                <a:ln w="38100">
                  <a:noFill/>
                </a:ln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101</a:t>
                  </a:r>
                </a:p>
              </p:txBody>
            </p:sp>
          </p:grpSp>
          <p:grpSp>
            <p:nvGrpSpPr>
              <p:cNvPr id="163" name="Group 162"/>
              <p:cNvGrpSpPr>
                <a:grpSpLocks noChangeAspect="1"/>
              </p:cNvGrpSpPr>
              <p:nvPr/>
            </p:nvGrpSpPr>
            <p:grpSpPr>
              <a:xfrm>
                <a:off x="24866339" y="10605272"/>
                <a:ext cx="901809" cy="984736"/>
                <a:chOff x="25183004" y="11005568"/>
                <a:chExt cx="575754" cy="628697"/>
              </a:xfrm>
            </p:grpSpPr>
            <p:sp>
              <p:nvSpPr>
                <p:cNvPr id="164" name="Rectangle 163"/>
                <p:cNvSpPr/>
                <p:nvPr/>
              </p:nvSpPr>
              <p:spPr>
                <a:xfrm>
                  <a:off x="25267551" y="11005568"/>
                  <a:ext cx="423249" cy="228036"/>
                </a:xfrm>
                <a:prstGeom prst="rect">
                  <a:avLst/>
                </a:prstGeom>
                <a:solidFill>
                  <a:srgbClr val="F0F2EA"/>
                </a:solidFill>
                <a:ln w="3810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chemeClr val="tx1"/>
                    </a:solidFill>
                  </a:endParaRPr>
                </a:p>
              </p:txBody>
            </p:sp>
            <p:grpSp>
              <p:nvGrpSpPr>
                <p:cNvPr id="168" name="Group 167"/>
                <p:cNvGrpSpPr/>
                <p:nvPr/>
              </p:nvGrpSpPr>
              <p:grpSpPr>
                <a:xfrm>
                  <a:off x="25183004" y="11206384"/>
                  <a:ext cx="575754" cy="427881"/>
                  <a:chOff x="7117556" y="3397091"/>
                  <a:chExt cx="400527" cy="297657"/>
                </a:xfrm>
              </p:grpSpPr>
              <p:sp>
                <p:nvSpPr>
                  <p:cNvPr id="171" name="Rectangle 170"/>
                  <p:cNvSpPr/>
                  <p:nvPr/>
                </p:nvSpPr>
                <p:spPr>
                  <a:xfrm>
                    <a:off x="7118351" y="3399145"/>
                    <a:ext cx="397042" cy="294680"/>
                  </a:xfrm>
                  <a:prstGeom prst="rect">
                    <a:avLst/>
                  </a:prstGeom>
                  <a:solidFill>
                    <a:srgbClr val="80E0FF"/>
                  </a:solidFill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2" name="Freeform 171"/>
                  <p:cNvSpPr/>
                  <p:nvPr/>
                </p:nvSpPr>
                <p:spPr>
                  <a:xfrm>
                    <a:off x="7124700" y="3397091"/>
                    <a:ext cx="393383" cy="294799"/>
                  </a:xfrm>
                  <a:custGeom>
                    <a:avLst/>
                    <a:gdLst>
                      <a:gd name="connsiteX0" fmla="*/ 0 w 388620"/>
                      <a:gd name="connsiteY0" fmla="*/ 297180 h 297180"/>
                      <a:gd name="connsiteX1" fmla="*/ 388620 w 388620"/>
                      <a:gd name="connsiteY1" fmla="*/ 0 h 297180"/>
                      <a:gd name="connsiteX0" fmla="*/ 0 w 393383"/>
                      <a:gd name="connsiteY0" fmla="*/ 294799 h 294799"/>
                      <a:gd name="connsiteX1" fmla="*/ 393383 w 393383"/>
                      <a:gd name="connsiteY1" fmla="*/ 0 h 294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3383" h="294799">
                        <a:moveTo>
                          <a:pt x="0" y="294799"/>
                        </a:moveTo>
                        <a:cubicBezTo>
                          <a:pt x="129540" y="195739"/>
                          <a:pt x="263843" y="99060"/>
                          <a:pt x="393383" y="0"/>
                        </a:cubicBez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73" name="Freeform 172"/>
                  <p:cNvSpPr/>
                  <p:nvPr/>
                </p:nvSpPr>
                <p:spPr>
                  <a:xfrm>
                    <a:off x="7117556" y="3399472"/>
                    <a:ext cx="400050" cy="295276"/>
                  </a:xfrm>
                  <a:custGeom>
                    <a:avLst/>
                    <a:gdLst>
                      <a:gd name="connsiteX0" fmla="*/ 0 w 400050"/>
                      <a:gd name="connsiteY0" fmla="*/ 0 h 304800"/>
                      <a:gd name="connsiteX1" fmla="*/ 400050 w 400050"/>
                      <a:gd name="connsiteY1" fmla="*/ 304800 h 304800"/>
                      <a:gd name="connsiteX0" fmla="*/ 0 w 392907"/>
                      <a:gd name="connsiteY0" fmla="*/ 0 h 300038"/>
                      <a:gd name="connsiteX1" fmla="*/ 392907 w 392907"/>
                      <a:gd name="connsiteY1" fmla="*/ 300038 h 300038"/>
                      <a:gd name="connsiteX0" fmla="*/ 0 w 400050"/>
                      <a:gd name="connsiteY0" fmla="*/ 0 h 295276"/>
                      <a:gd name="connsiteX1" fmla="*/ 400050 w 400050"/>
                      <a:gd name="connsiteY1" fmla="*/ 295276 h 29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00050" h="295276">
                        <a:moveTo>
                          <a:pt x="0" y="0"/>
                        </a:moveTo>
                        <a:lnTo>
                          <a:pt x="400050" y="295276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169" name="Block Arc 168"/>
                <p:cNvSpPr/>
                <p:nvPr/>
              </p:nvSpPr>
              <p:spPr>
                <a:xfrm>
                  <a:off x="25379088" y="11544277"/>
                  <a:ext cx="102690" cy="80947"/>
                </a:xfrm>
                <a:prstGeom prst="blockArc">
                  <a:avLst/>
                </a:prstGeom>
                <a:solidFill>
                  <a:schemeClr val="tx1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70" name="Block Arc 169"/>
                <p:cNvSpPr/>
                <p:nvPr/>
              </p:nvSpPr>
              <p:spPr>
                <a:xfrm>
                  <a:off x="25464663" y="11544277"/>
                  <a:ext cx="102690" cy="80947"/>
                </a:xfrm>
                <a:prstGeom prst="blockArc">
                  <a:avLst/>
                </a:prstGeom>
                <a:solidFill>
                  <a:schemeClr val="tx1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4" name="TextBox 3"/>
            <p:cNvSpPr txBox="1"/>
            <p:nvPr/>
          </p:nvSpPr>
          <p:spPr>
            <a:xfrm>
              <a:off x="10465369" y="4398385"/>
              <a:ext cx="732893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</a:t>
              </a:r>
            </a:p>
          </p:txBody>
        </p:sp>
      </p:grpSp>
      <p:cxnSp>
        <p:nvCxnSpPr>
          <p:cNvPr id="3181" name="Straight Arrow Connector 3180"/>
          <p:cNvCxnSpPr>
            <a:stCxn id="3182" idx="1"/>
          </p:cNvCxnSpPr>
          <p:nvPr/>
        </p:nvCxnSpPr>
        <p:spPr>
          <a:xfrm flipH="1">
            <a:off x="5441792" y="7391257"/>
            <a:ext cx="3675139" cy="1430153"/>
          </a:xfrm>
          <a:prstGeom prst="straightConnector1">
            <a:avLst/>
          </a:prstGeom>
          <a:ln w="76200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82" name="TextBox 3181"/>
          <p:cNvSpPr txBox="1"/>
          <p:nvPr/>
        </p:nvSpPr>
        <p:spPr>
          <a:xfrm>
            <a:off x="9116931" y="6914203"/>
            <a:ext cx="2141728" cy="954107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800" b="1" i="1" dirty="0"/>
              <a:t>Dead Man’s Corner</a:t>
            </a:r>
          </a:p>
        </p:txBody>
      </p:sp>
    </p:spTree>
    <p:extLst>
      <p:ext uri="{BB962C8B-B14F-4D97-AF65-F5344CB8AC3E}">
        <p14:creationId xmlns:p14="http://schemas.microsoft.com/office/powerpoint/2010/main" val="3754763767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2" name="TextBox 6271"/>
          <p:cNvSpPr txBox="1"/>
          <p:nvPr/>
        </p:nvSpPr>
        <p:spPr>
          <a:xfrm>
            <a:off x="22575658" y="12025958"/>
            <a:ext cx="3579627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Drainage Ditches &amp; Wet Lands</a:t>
            </a:r>
          </a:p>
        </p:txBody>
      </p:sp>
      <p:grpSp>
        <p:nvGrpSpPr>
          <p:cNvPr id="371" name="Group 370"/>
          <p:cNvGrpSpPr/>
          <p:nvPr/>
        </p:nvGrpSpPr>
        <p:grpSpPr>
          <a:xfrm>
            <a:off x="20151916" y="11961960"/>
            <a:ext cx="1419800" cy="1205215"/>
            <a:chOff x="20242289" y="16526908"/>
            <a:chExt cx="1419800" cy="1205215"/>
          </a:xfrm>
        </p:grpSpPr>
        <p:sp>
          <p:nvSpPr>
            <p:cNvPr id="6270" name="Freeform 6269"/>
            <p:cNvSpPr>
              <a:spLocks noChangeAspect="1"/>
            </p:cNvSpPr>
            <p:nvPr/>
          </p:nvSpPr>
          <p:spPr>
            <a:xfrm>
              <a:off x="20242289" y="16526908"/>
              <a:ext cx="1419800" cy="1205215"/>
            </a:xfrm>
            <a:custGeom>
              <a:avLst/>
              <a:gdLst>
                <a:gd name="connsiteX0" fmla="*/ 1565396 w 1941170"/>
                <a:gd name="connsiteY0" fmla="*/ 468456 h 1647792"/>
                <a:gd name="connsiteX1" fmla="*/ 554744 w 1941170"/>
                <a:gd name="connsiteY1" fmla="*/ 11256 h 1647792"/>
                <a:gd name="connsiteX2" fmla="*/ 1291 w 1941170"/>
                <a:gd name="connsiteY2" fmla="*/ 949719 h 1647792"/>
                <a:gd name="connsiteX3" fmla="*/ 699123 w 1941170"/>
                <a:gd name="connsiteY3" fmla="*/ 1647551 h 1647792"/>
                <a:gd name="connsiteX4" fmla="*/ 1902280 w 1941170"/>
                <a:gd name="connsiteY4" fmla="*/ 1021909 h 1647792"/>
                <a:gd name="connsiteX5" fmla="*/ 1565396 w 1941170"/>
                <a:gd name="connsiteY5" fmla="*/ 468456 h 1647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1170" h="1647792">
                  <a:moveTo>
                    <a:pt x="1565396" y="468456"/>
                  </a:moveTo>
                  <a:cubicBezTo>
                    <a:pt x="1340807" y="300014"/>
                    <a:pt x="815428" y="-68955"/>
                    <a:pt x="554744" y="11256"/>
                  </a:cubicBezTo>
                  <a:cubicBezTo>
                    <a:pt x="294060" y="91466"/>
                    <a:pt x="-22772" y="677003"/>
                    <a:pt x="1291" y="949719"/>
                  </a:cubicBezTo>
                  <a:cubicBezTo>
                    <a:pt x="25354" y="1222435"/>
                    <a:pt x="382292" y="1635519"/>
                    <a:pt x="699123" y="1647551"/>
                  </a:cubicBezTo>
                  <a:cubicBezTo>
                    <a:pt x="1015954" y="1659583"/>
                    <a:pt x="1765922" y="1218425"/>
                    <a:pt x="1902280" y="1021909"/>
                  </a:cubicBezTo>
                  <a:cubicBezTo>
                    <a:pt x="2038638" y="825393"/>
                    <a:pt x="1789985" y="636898"/>
                    <a:pt x="1565396" y="468456"/>
                  </a:cubicBez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73" name="Freeform 6272"/>
            <p:cNvSpPr/>
            <p:nvPr/>
          </p:nvSpPr>
          <p:spPr>
            <a:xfrm>
              <a:off x="20405558" y="17132968"/>
              <a:ext cx="1155031" cy="72190"/>
            </a:xfrm>
            <a:custGeom>
              <a:avLst/>
              <a:gdLst>
                <a:gd name="connsiteX0" fmla="*/ 0 w 1155031"/>
                <a:gd name="connsiteY0" fmla="*/ 72190 h 72190"/>
                <a:gd name="connsiteX1" fmla="*/ 1155031 w 1155031"/>
                <a:gd name="connsiteY1" fmla="*/ 0 h 7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5031" h="72190">
                  <a:moveTo>
                    <a:pt x="0" y="72190"/>
                  </a:moveTo>
                  <a:lnTo>
                    <a:pt x="1155031" y="0"/>
                  </a:lnTo>
                </a:path>
              </a:pathLst>
            </a:custGeom>
            <a:noFill/>
            <a:ln w="38100">
              <a:solidFill>
                <a:srgbClr val="41719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74" name="Freeform 6273"/>
            <p:cNvSpPr/>
            <p:nvPr/>
          </p:nvSpPr>
          <p:spPr>
            <a:xfrm>
              <a:off x="21079326" y="16796084"/>
              <a:ext cx="72190" cy="625642"/>
            </a:xfrm>
            <a:custGeom>
              <a:avLst/>
              <a:gdLst>
                <a:gd name="connsiteX0" fmla="*/ 0 w 72190"/>
                <a:gd name="connsiteY0" fmla="*/ 0 h 625642"/>
                <a:gd name="connsiteX1" fmla="*/ 72190 w 72190"/>
                <a:gd name="connsiteY1" fmla="*/ 625642 h 62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190" h="625642">
                  <a:moveTo>
                    <a:pt x="0" y="0"/>
                  </a:moveTo>
                  <a:lnTo>
                    <a:pt x="72190" y="625642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75" name="Freeform 6274"/>
            <p:cNvSpPr/>
            <p:nvPr/>
          </p:nvSpPr>
          <p:spPr>
            <a:xfrm>
              <a:off x="20646189" y="16531389"/>
              <a:ext cx="24064" cy="625643"/>
            </a:xfrm>
            <a:custGeom>
              <a:avLst/>
              <a:gdLst>
                <a:gd name="connsiteX0" fmla="*/ 0 w 24064"/>
                <a:gd name="connsiteY0" fmla="*/ 625643 h 625643"/>
                <a:gd name="connsiteX1" fmla="*/ 24064 w 24064"/>
                <a:gd name="connsiteY1" fmla="*/ 553453 h 625643"/>
                <a:gd name="connsiteX2" fmla="*/ 0 w 24064"/>
                <a:gd name="connsiteY2" fmla="*/ 0 h 62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064" h="625643">
                  <a:moveTo>
                    <a:pt x="0" y="625643"/>
                  </a:moveTo>
                  <a:lnTo>
                    <a:pt x="24064" y="553453"/>
                  </a:lnTo>
                  <a:lnTo>
                    <a:pt x="0" y="0"/>
                  </a:lnTo>
                </a:path>
              </a:pathLst>
            </a:custGeom>
            <a:noFill/>
            <a:ln w="381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6282" name="Picture 628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221151" y="859647"/>
            <a:ext cx="1622484" cy="1843467"/>
          </a:xfrm>
          <a:prstGeom prst="rect">
            <a:avLst/>
          </a:prstGeom>
        </p:spPr>
      </p:pic>
      <p:sp>
        <p:nvSpPr>
          <p:cNvPr id="6283" name="TextBox 6282"/>
          <p:cNvSpPr txBox="1"/>
          <p:nvPr/>
        </p:nvSpPr>
        <p:spPr>
          <a:xfrm>
            <a:off x="20974263" y="716788"/>
            <a:ext cx="477066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>
                <a:latin typeface="Georgia" panose="02040502050405020303" pitchFamily="18" charset="0"/>
              </a:rPr>
              <a:t>Purple Heart Lane</a:t>
            </a:r>
          </a:p>
        </p:txBody>
      </p:sp>
      <p:grpSp>
        <p:nvGrpSpPr>
          <p:cNvPr id="6284" name="Group 6283"/>
          <p:cNvGrpSpPr/>
          <p:nvPr/>
        </p:nvGrpSpPr>
        <p:grpSpPr>
          <a:xfrm>
            <a:off x="26025621" y="554847"/>
            <a:ext cx="1023257" cy="2517383"/>
            <a:chOff x="16454512" y="22662392"/>
            <a:chExt cx="1023257" cy="2517383"/>
          </a:xfrm>
        </p:grpSpPr>
        <p:grpSp>
          <p:nvGrpSpPr>
            <p:cNvPr id="6296" name="Group 6295"/>
            <p:cNvGrpSpPr/>
            <p:nvPr/>
          </p:nvGrpSpPr>
          <p:grpSpPr>
            <a:xfrm>
              <a:off x="16678520" y="23522055"/>
              <a:ext cx="597031" cy="1657720"/>
              <a:chOff x="16799904" y="23202900"/>
              <a:chExt cx="597031" cy="1657720"/>
            </a:xfrm>
          </p:grpSpPr>
          <p:sp>
            <p:nvSpPr>
              <p:cNvPr id="6300" name="Down Arrow 6299"/>
              <p:cNvSpPr/>
              <p:nvPr/>
            </p:nvSpPr>
            <p:spPr>
              <a:xfrm rot="10800000">
                <a:off x="16824960" y="23202900"/>
                <a:ext cx="525780" cy="1028700"/>
              </a:xfrm>
              <a:prstGeom prst="downArrow">
                <a:avLst>
                  <a:gd name="adj1" fmla="val 50000"/>
                  <a:gd name="adj2" fmla="val 110959"/>
                </a:avLst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01" name="TextBox 6300"/>
              <p:cNvSpPr txBox="1"/>
              <p:nvPr/>
            </p:nvSpPr>
            <p:spPr>
              <a:xfrm>
                <a:off x="16799904" y="24103490"/>
                <a:ext cx="597031" cy="7571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002060"/>
                    </a:solidFill>
                  </a:rPr>
                  <a:t>N</a:t>
                </a:r>
              </a:p>
            </p:txBody>
          </p:sp>
        </p:grpSp>
        <p:grpSp>
          <p:nvGrpSpPr>
            <p:cNvPr id="6297" name="Group 6296"/>
            <p:cNvGrpSpPr/>
            <p:nvPr/>
          </p:nvGrpSpPr>
          <p:grpSpPr>
            <a:xfrm>
              <a:off x="16454512" y="22662392"/>
              <a:ext cx="1023257" cy="740229"/>
              <a:chOff x="27932743" y="3570514"/>
              <a:chExt cx="1023257" cy="740229"/>
            </a:xfrm>
          </p:grpSpPr>
          <p:sp>
            <p:nvSpPr>
              <p:cNvPr id="6298" name="Oval 6297"/>
              <p:cNvSpPr/>
              <p:nvPr/>
            </p:nvSpPr>
            <p:spPr>
              <a:xfrm>
                <a:off x="28063371" y="3570514"/>
                <a:ext cx="762000" cy="740229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endParaRPr lang="en-US" sz="2000" b="1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6299" name="TextBox 453"/>
              <p:cNvSpPr txBox="1"/>
              <p:nvPr/>
            </p:nvSpPr>
            <p:spPr>
              <a:xfrm>
                <a:off x="27932743" y="3679371"/>
                <a:ext cx="1023257" cy="52322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>
                <a:defPPr>
                  <a:defRPr lang="en-US"/>
                </a:defPPr>
                <a:lvl1pPr marL="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10972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21945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32918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438912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548640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658368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768096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8778240" algn="l" defTabSz="2194560" rtl="0" eaLnBrk="1" latinLnBrk="0" hangingPunct="1">
                  <a:defRPr sz="432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/>
                <a:r>
                  <a:rPr lang="en-US" sz="2800" b="1" dirty="0"/>
                  <a:t>2B</a:t>
                </a:r>
              </a:p>
            </p:txBody>
          </p:sp>
        </p:grpSp>
      </p:grpSp>
      <p:sp>
        <p:nvSpPr>
          <p:cNvPr id="6271" name="TextBox 6270"/>
          <p:cNvSpPr txBox="1"/>
          <p:nvPr/>
        </p:nvSpPr>
        <p:spPr>
          <a:xfrm>
            <a:off x="23398219" y="14745492"/>
            <a:ext cx="193450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/>
              <a:t>Hedgerow</a:t>
            </a:r>
          </a:p>
        </p:txBody>
      </p:sp>
      <p:grpSp>
        <p:nvGrpSpPr>
          <p:cNvPr id="6306" name="Group 6305"/>
          <p:cNvGrpSpPr/>
          <p:nvPr/>
        </p:nvGrpSpPr>
        <p:grpSpPr>
          <a:xfrm rot="6991115">
            <a:off x="20613946" y="14951364"/>
            <a:ext cx="495740" cy="173030"/>
            <a:chOff x="11597709" y="12139623"/>
            <a:chExt cx="495740" cy="173030"/>
          </a:xfrm>
        </p:grpSpPr>
        <p:sp>
          <p:nvSpPr>
            <p:cNvPr id="6307" name="Explosion 2 6306"/>
            <p:cNvSpPr/>
            <p:nvPr/>
          </p:nvSpPr>
          <p:spPr>
            <a:xfrm rot="1257885">
              <a:off x="11597709" y="12139623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8" name="Explosion 2 6307"/>
            <p:cNvSpPr/>
            <p:nvPr/>
          </p:nvSpPr>
          <p:spPr>
            <a:xfrm rot="1257885">
              <a:off x="11754855" y="12201719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9" name="Explosion 2 6308"/>
            <p:cNvSpPr/>
            <p:nvPr/>
          </p:nvSpPr>
          <p:spPr>
            <a:xfrm rot="1257885">
              <a:off x="11899934" y="12251012"/>
              <a:ext cx="193515" cy="61641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3" name="Group 372"/>
          <p:cNvGrpSpPr/>
          <p:nvPr/>
        </p:nvGrpSpPr>
        <p:grpSpPr>
          <a:xfrm>
            <a:off x="1935320" y="16311071"/>
            <a:ext cx="5312411" cy="1260693"/>
            <a:chOff x="15883889" y="6975852"/>
            <a:chExt cx="5312411" cy="1260693"/>
          </a:xfrm>
        </p:grpSpPr>
        <p:grpSp>
          <p:nvGrpSpPr>
            <p:cNvPr id="6315" name="Group 6314"/>
            <p:cNvGrpSpPr/>
            <p:nvPr/>
          </p:nvGrpSpPr>
          <p:grpSpPr>
            <a:xfrm>
              <a:off x="15883889" y="6977968"/>
              <a:ext cx="5312411" cy="1258577"/>
              <a:chOff x="13661371" y="19062325"/>
              <a:chExt cx="7445480" cy="1258577"/>
            </a:xfrm>
          </p:grpSpPr>
          <p:sp>
            <p:nvSpPr>
              <p:cNvPr id="6316" name="TextBox 6315"/>
              <p:cNvSpPr txBox="1"/>
              <p:nvPr/>
            </p:nvSpPr>
            <p:spPr>
              <a:xfrm>
                <a:off x="15828324" y="19243684"/>
                <a:ext cx="3111573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              Meters</a:t>
                </a:r>
              </a:p>
            </p:txBody>
          </p:sp>
          <p:grpSp>
            <p:nvGrpSpPr>
              <p:cNvPr id="6317" name="Group 6316"/>
              <p:cNvGrpSpPr/>
              <p:nvPr/>
            </p:nvGrpSpPr>
            <p:grpSpPr>
              <a:xfrm>
                <a:off x="13661371" y="19062325"/>
                <a:ext cx="7445480" cy="951724"/>
                <a:chOff x="13661371" y="19062325"/>
                <a:chExt cx="7445480" cy="951724"/>
              </a:xfrm>
            </p:grpSpPr>
            <p:sp>
              <p:nvSpPr>
                <p:cNvPr id="6318" name="TextBox 6317"/>
                <p:cNvSpPr txBox="1"/>
                <p:nvPr/>
              </p:nvSpPr>
              <p:spPr>
                <a:xfrm>
                  <a:off x="13661371" y="19429274"/>
                  <a:ext cx="1703578" cy="58477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0               </a:t>
                  </a:r>
                </a:p>
              </p:txBody>
            </p:sp>
            <p:sp>
              <p:nvSpPr>
                <p:cNvPr id="6319" name="TextBox 6318"/>
                <p:cNvSpPr txBox="1"/>
                <p:nvPr/>
              </p:nvSpPr>
              <p:spPr>
                <a:xfrm>
                  <a:off x="19403273" y="19383108"/>
                  <a:ext cx="1703578" cy="584775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sz="3200" b="1" dirty="0"/>
                    <a:t>500              </a:t>
                  </a:r>
                </a:p>
              </p:txBody>
            </p:sp>
            <p:grpSp>
              <p:nvGrpSpPr>
                <p:cNvPr id="6320" name="Group 6319"/>
                <p:cNvGrpSpPr/>
                <p:nvPr/>
              </p:nvGrpSpPr>
              <p:grpSpPr>
                <a:xfrm>
                  <a:off x="14506920" y="19062325"/>
                  <a:ext cx="4680240" cy="370990"/>
                  <a:chOff x="14049734" y="18685645"/>
                  <a:chExt cx="6286062" cy="424543"/>
                </a:xfrm>
              </p:grpSpPr>
              <p:sp>
                <p:nvSpPr>
                  <p:cNvPr id="6321" name="Rectangle 6320"/>
                  <p:cNvSpPr/>
                  <p:nvPr/>
                </p:nvSpPr>
                <p:spPr>
                  <a:xfrm>
                    <a:off x="14049734" y="18685645"/>
                    <a:ext cx="1586323" cy="419921"/>
                  </a:xfrm>
                  <a:prstGeom prst="rect">
                    <a:avLst/>
                  </a:prstGeom>
                  <a:solidFill>
                    <a:srgbClr val="C00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22" name="Rectangle 6321"/>
                  <p:cNvSpPr/>
                  <p:nvPr/>
                </p:nvSpPr>
                <p:spPr>
                  <a:xfrm>
                    <a:off x="15614823" y="18690267"/>
                    <a:ext cx="1586322" cy="419921"/>
                  </a:xfrm>
                  <a:prstGeom prst="rect">
                    <a:avLst/>
                  </a:prstGeom>
                  <a:solidFill>
                    <a:schemeClr val="bg1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23" name="Rectangle 6322"/>
                  <p:cNvSpPr/>
                  <p:nvPr/>
                </p:nvSpPr>
                <p:spPr>
                  <a:xfrm>
                    <a:off x="17198700" y="18689192"/>
                    <a:ext cx="1586322" cy="419921"/>
                  </a:xfrm>
                  <a:prstGeom prst="rect">
                    <a:avLst/>
                  </a:prstGeom>
                  <a:solidFill>
                    <a:srgbClr val="C00000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24" name="Rectangle 6323"/>
                  <p:cNvSpPr/>
                  <p:nvPr/>
                </p:nvSpPr>
                <p:spPr>
                  <a:xfrm>
                    <a:off x="18749474" y="18686773"/>
                    <a:ext cx="1586322" cy="419921"/>
                  </a:xfrm>
                  <a:prstGeom prst="rect">
                    <a:avLst/>
                  </a:prstGeom>
                  <a:solidFill>
                    <a:schemeClr val="bg1"/>
                  </a:solidFill>
                  <a:ln w="285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6325" name="Rectangle 6324"/>
            <p:cNvSpPr/>
            <p:nvPr/>
          </p:nvSpPr>
          <p:spPr>
            <a:xfrm>
              <a:off x="19832890" y="6975852"/>
              <a:ext cx="842713" cy="366951"/>
            </a:xfrm>
            <a:prstGeom prst="rect">
              <a:avLst/>
            </a:prstGeom>
            <a:solidFill>
              <a:srgbClr val="C0000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453" name="Group 5452"/>
          <p:cNvGrpSpPr/>
          <p:nvPr/>
        </p:nvGrpSpPr>
        <p:grpSpPr>
          <a:xfrm>
            <a:off x="20390469" y="10546245"/>
            <a:ext cx="942695" cy="646331"/>
            <a:chOff x="20270166" y="7847085"/>
            <a:chExt cx="942695" cy="646331"/>
          </a:xfrm>
        </p:grpSpPr>
        <p:grpSp>
          <p:nvGrpSpPr>
            <p:cNvPr id="6310" name="Group 6309"/>
            <p:cNvGrpSpPr/>
            <p:nvPr/>
          </p:nvGrpSpPr>
          <p:grpSpPr>
            <a:xfrm rot="3057777">
              <a:off x="20215822" y="8029000"/>
              <a:ext cx="391187" cy="282500"/>
              <a:chOff x="25391225" y="14128655"/>
              <a:chExt cx="391187" cy="282500"/>
            </a:xfrm>
          </p:grpSpPr>
          <p:sp>
            <p:nvSpPr>
              <p:cNvPr id="6311" name="Freeform 6310"/>
              <p:cNvSpPr/>
              <p:nvPr/>
            </p:nvSpPr>
            <p:spPr>
              <a:xfrm>
                <a:off x="25431892" y="14128655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12" name="Freeform 6311"/>
              <p:cNvSpPr/>
              <p:nvPr/>
            </p:nvSpPr>
            <p:spPr>
              <a:xfrm rot="1196199" flipV="1">
                <a:off x="25391225" y="14321620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13" name="Freeform 6312"/>
              <p:cNvSpPr/>
              <p:nvPr/>
            </p:nvSpPr>
            <p:spPr>
              <a:xfrm rot="18313118">
                <a:off x="25516154" y="14128334"/>
                <a:ext cx="127635" cy="272415"/>
              </a:xfrm>
              <a:custGeom>
                <a:avLst/>
                <a:gdLst>
                  <a:gd name="connsiteX0" fmla="*/ 0 w 26670"/>
                  <a:gd name="connsiteY0" fmla="*/ 0 h 306705"/>
                  <a:gd name="connsiteX1" fmla="*/ 26670 w 26670"/>
                  <a:gd name="connsiteY1" fmla="*/ 306705 h 306705"/>
                  <a:gd name="connsiteX0" fmla="*/ 0 w 20955"/>
                  <a:gd name="connsiteY0" fmla="*/ 0 h 316230"/>
                  <a:gd name="connsiteX1" fmla="*/ 20955 w 20955"/>
                  <a:gd name="connsiteY1" fmla="*/ 316230 h 316230"/>
                  <a:gd name="connsiteX0" fmla="*/ 0 w 127635"/>
                  <a:gd name="connsiteY0" fmla="*/ 0 h 272415"/>
                  <a:gd name="connsiteX1" fmla="*/ 127635 w 127635"/>
                  <a:gd name="connsiteY1" fmla="*/ 272415 h 27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635" h="272415">
                    <a:moveTo>
                      <a:pt x="0" y="0"/>
                    </a:moveTo>
                    <a:lnTo>
                      <a:pt x="127635" y="272415"/>
                    </a:lnTo>
                  </a:path>
                </a:pathLst>
              </a:custGeom>
              <a:noFill/>
              <a:ln w="111125">
                <a:solidFill>
                  <a:srgbClr val="B2B2B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314" name="TextBox 6313"/>
            <p:cNvSpPr txBox="1"/>
            <p:nvPr/>
          </p:nvSpPr>
          <p:spPr>
            <a:xfrm>
              <a:off x="20564927" y="7847085"/>
              <a:ext cx="647934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600" b="1" dirty="0"/>
                <a:t>#3</a:t>
              </a:r>
            </a:p>
          </p:txBody>
        </p:sp>
      </p:grpSp>
      <p:sp>
        <p:nvSpPr>
          <p:cNvPr id="6326" name="TextBox 6325"/>
          <p:cNvSpPr txBox="1"/>
          <p:nvPr/>
        </p:nvSpPr>
        <p:spPr>
          <a:xfrm>
            <a:off x="21930477" y="10577023"/>
            <a:ext cx="486998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/>
              <a:t>Carentan Causeway Bridges</a:t>
            </a:r>
          </a:p>
        </p:txBody>
      </p:sp>
      <p:grpSp>
        <p:nvGrpSpPr>
          <p:cNvPr id="370" name="Group 369"/>
          <p:cNvGrpSpPr/>
          <p:nvPr/>
        </p:nvGrpSpPr>
        <p:grpSpPr>
          <a:xfrm>
            <a:off x="20353181" y="13538704"/>
            <a:ext cx="1017270" cy="731520"/>
            <a:chOff x="20256125" y="15463723"/>
            <a:chExt cx="1017270" cy="731520"/>
          </a:xfrm>
        </p:grpSpPr>
        <p:sp>
          <p:nvSpPr>
            <p:cNvPr id="6209" name="Freeform 6208"/>
            <p:cNvSpPr/>
            <p:nvPr/>
          </p:nvSpPr>
          <p:spPr>
            <a:xfrm>
              <a:off x="20256125" y="15463723"/>
              <a:ext cx="1017270" cy="731520"/>
            </a:xfrm>
            <a:custGeom>
              <a:avLst/>
              <a:gdLst>
                <a:gd name="connsiteX0" fmla="*/ 3810 w 1017270"/>
                <a:gd name="connsiteY0" fmla="*/ 11430 h 731520"/>
                <a:gd name="connsiteX1" fmla="*/ 0 w 1017270"/>
                <a:gd name="connsiteY1" fmla="*/ 685800 h 731520"/>
                <a:gd name="connsiteX2" fmla="*/ 182880 w 1017270"/>
                <a:gd name="connsiteY2" fmla="*/ 731520 h 731520"/>
                <a:gd name="connsiteX3" fmla="*/ 491490 w 1017270"/>
                <a:gd name="connsiteY3" fmla="*/ 659130 h 731520"/>
                <a:gd name="connsiteX4" fmla="*/ 521970 w 1017270"/>
                <a:gd name="connsiteY4" fmla="*/ 640080 h 731520"/>
                <a:gd name="connsiteX5" fmla="*/ 544830 w 1017270"/>
                <a:gd name="connsiteY5" fmla="*/ 636270 h 731520"/>
                <a:gd name="connsiteX6" fmla="*/ 556260 w 1017270"/>
                <a:gd name="connsiteY6" fmla="*/ 632460 h 731520"/>
                <a:gd name="connsiteX7" fmla="*/ 575310 w 1017270"/>
                <a:gd name="connsiteY7" fmla="*/ 624840 h 731520"/>
                <a:gd name="connsiteX8" fmla="*/ 594360 w 1017270"/>
                <a:gd name="connsiteY8" fmla="*/ 613410 h 731520"/>
                <a:gd name="connsiteX9" fmla="*/ 811530 w 1017270"/>
                <a:gd name="connsiteY9" fmla="*/ 400050 h 731520"/>
                <a:gd name="connsiteX10" fmla="*/ 937260 w 1017270"/>
                <a:gd name="connsiteY10" fmla="*/ 140970 h 731520"/>
                <a:gd name="connsiteX11" fmla="*/ 1017270 w 1017270"/>
                <a:gd name="connsiteY11" fmla="*/ 0 h 731520"/>
                <a:gd name="connsiteX12" fmla="*/ 3810 w 1017270"/>
                <a:gd name="connsiteY12" fmla="*/ 11430 h 731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17270" h="731520">
                  <a:moveTo>
                    <a:pt x="3810" y="11430"/>
                  </a:moveTo>
                  <a:lnTo>
                    <a:pt x="0" y="685800"/>
                  </a:lnTo>
                  <a:lnTo>
                    <a:pt x="182880" y="731520"/>
                  </a:lnTo>
                  <a:lnTo>
                    <a:pt x="491490" y="659130"/>
                  </a:lnTo>
                  <a:cubicBezTo>
                    <a:pt x="501650" y="652780"/>
                    <a:pt x="510958" y="644800"/>
                    <a:pt x="521970" y="640080"/>
                  </a:cubicBezTo>
                  <a:cubicBezTo>
                    <a:pt x="529070" y="637037"/>
                    <a:pt x="537289" y="637946"/>
                    <a:pt x="544830" y="636270"/>
                  </a:cubicBezTo>
                  <a:cubicBezTo>
                    <a:pt x="548750" y="635399"/>
                    <a:pt x="552500" y="633870"/>
                    <a:pt x="556260" y="632460"/>
                  </a:cubicBezTo>
                  <a:cubicBezTo>
                    <a:pt x="562664" y="630059"/>
                    <a:pt x="569193" y="627899"/>
                    <a:pt x="575310" y="624840"/>
                  </a:cubicBezTo>
                  <a:cubicBezTo>
                    <a:pt x="581934" y="621528"/>
                    <a:pt x="594360" y="613410"/>
                    <a:pt x="594360" y="613410"/>
                  </a:cubicBezTo>
                  <a:lnTo>
                    <a:pt x="811530" y="400050"/>
                  </a:lnTo>
                  <a:lnTo>
                    <a:pt x="937260" y="140970"/>
                  </a:lnTo>
                  <a:lnTo>
                    <a:pt x="1017270" y="0"/>
                  </a:lnTo>
                  <a:lnTo>
                    <a:pt x="3810" y="11430"/>
                  </a:lnTo>
                  <a:close/>
                </a:path>
              </a:pathLst>
            </a:custGeom>
            <a:solidFill>
              <a:srgbClr val="2E75B6">
                <a:alpha val="25882"/>
              </a:srgbClr>
            </a:solidFill>
            <a:ln w="28575"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210" name="Group 1075"/>
            <p:cNvGrpSpPr>
              <a:grpSpLocks/>
            </p:cNvGrpSpPr>
            <p:nvPr/>
          </p:nvGrpSpPr>
          <p:grpSpPr bwMode="auto">
            <a:xfrm>
              <a:off x="20276128" y="15499240"/>
              <a:ext cx="720725" cy="88900"/>
              <a:chOff x="8426" y="5788"/>
              <a:chExt cx="454" cy="56"/>
            </a:xfrm>
          </p:grpSpPr>
          <p:grpSp>
            <p:nvGrpSpPr>
              <p:cNvPr id="621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622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622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2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2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2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2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2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3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622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621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621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621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1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1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1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1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2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2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621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6231" name="Group 1075"/>
            <p:cNvGrpSpPr>
              <a:grpSpLocks/>
            </p:cNvGrpSpPr>
            <p:nvPr/>
          </p:nvGrpSpPr>
          <p:grpSpPr bwMode="auto">
            <a:xfrm>
              <a:off x="20324071" y="15674780"/>
              <a:ext cx="720725" cy="88900"/>
              <a:chOff x="8426" y="5788"/>
              <a:chExt cx="454" cy="56"/>
            </a:xfrm>
          </p:grpSpPr>
          <p:grpSp>
            <p:nvGrpSpPr>
              <p:cNvPr id="623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624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624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4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4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4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4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5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5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624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623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623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623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3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3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3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4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4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24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623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6252" name="Group 1076"/>
            <p:cNvGrpSpPr>
              <a:grpSpLocks/>
            </p:cNvGrpSpPr>
            <p:nvPr/>
          </p:nvGrpSpPr>
          <p:grpSpPr bwMode="auto">
            <a:xfrm>
              <a:off x="20614264" y="15849126"/>
              <a:ext cx="311150" cy="82550"/>
              <a:chOff x="8330" y="5692"/>
              <a:chExt cx="196" cy="52"/>
            </a:xfrm>
          </p:grpSpPr>
          <p:grpSp>
            <p:nvGrpSpPr>
              <p:cNvPr id="625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625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5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5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5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5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6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26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625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6262" name="Group 1087"/>
            <p:cNvGrpSpPr>
              <a:grpSpLocks/>
            </p:cNvGrpSpPr>
            <p:nvPr/>
          </p:nvGrpSpPr>
          <p:grpSpPr bwMode="auto">
            <a:xfrm flipH="1">
              <a:off x="20328514" y="16000297"/>
              <a:ext cx="142875" cy="82550"/>
              <a:chOff x="8460" y="6344"/>
              <a:chExt cx="90" cy="52"/>
            </a:xfrm>
          </p:grpSpPr>
          <p:sp>
            <p:nvSpPr>
              <p:cNvPr id="626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6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6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6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6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6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626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6327" name="TextBox 6326"/>
          <p:cNvSpPr txBox="1"/>
          <p:nvPr/>
        </p:nvSpPr>
        <p:spPr>
          <a:xfrm>
            <a:off x="22994840" y="13612077"/>
            <a:ext cx="2741263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/>
              <a:t>Flooded Marsh</a:t>
            </a:r>
          </a:p>
        </p:txBody>
      </p:sp>
      <p:sp>
        <p:nvSpPr>
          <p:cNvPr id="6305" name="Freeform 6304"/>
          <p:cNvSpPr/>
          <p:nvPr/>
        </p:nvSpPr>
        <p:spPr>
          <a:xfrm rot="18438556">
            <a:off x="20532218" y="16821108"/>
            <a:ext cx="659197" cy="825395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  <a:gd name="connsiteX0" fmla="*/ 609777 w 610380"/>
              <a:gd name="connsiteY0" fmla="*/ 425859 h 507258"/>
              <a:gd name="connsiteX1" fmla="*/ 449898 w 610380"/>
              <a:gd name="connsiteY1" fmla="*/ 484218 h 507258"/>
              <a:gd name="connsiteX2" fmla="*/ 175 w 610380"/>
              <a:gd name="connsiteY2" fmla="*/ 188017 h 507258"/>
              <a:gd name="connsiteX3" fmla="*/ 323681 w 610380"/>
              <a:gd name="connsiteY3" fmla="*/ 70 h 507258"/>
              <a:gd name="connsiteX4" fmla="*/ 609777 w 610380"/>
              <a:gd name="connsiteY4" fmla="*/ 425859 h 507258"/>
              <a:gd name="connsiteX0" fmla="*/ 374941 w 375336"/>
              <a:gd name="connsiteY0" fmla="*/ 425848 h 505753"/>
              <a:gd name="connsiteX1" fmla="*/ 215062 w 375336"/>
              <a:gd name="connsiteY1" fmla="*/ 484207 h 505753"/>
              <a:gd name="connsiteX2" fmla="*/ 2185 w 375336"/>
              <a:gd name="connsiteY2" fmla="*/ 208385 h 505753"/>
              <a:gd name="connsiteX3" fmla="*/ 88845 w 375336"/>
              <a:gd name="connsiteY3" fmla="*/ 59 h 505753"/>
              <a:gd name="connsiteX4" fmla="*/ 374941 w 375336"/>
              <a:gd name="connsiteY4" fmla="*/ 425848 h 505753"/>
              <a:gd name="connsiteX0" fmla="*/ 416585 w 417006"/>
              <a:gd name="connsiteY0" fmla="*/ 426005 h 512558"/>
              <a:gd name="connsiteX1" fmla="*/ 256706 w 417006"/>
              <a:gd name="connsiteY1" fmla="*/ 484364 h 512558"/>
              <a:gd name="connsiteX2" fmla="*/ 745 w 417006"/>
              <a:gd name="connsiteY2" fmla="*/ 118049 h 512558"/>
              <a:gd name="connsiteX3" fmla="*/ 130489 w 417006"/>
              <a:gd name="connsiteY3" fmla="*/ 216 h 512558"/>
              <a:gd name="connsiteX4" fmla="*/ 416585 w 417006"/>
              <a:gd name="connsiteY4" fmla="*/ 426005 h 512558"/>
              <a:gd name="connsiteX0" fmla="*/ 416585 w 417077"/>
              <a:gd name="connsiteY0" fmla="*/ 426005 h 548162"/>
              <a:gd name="connsiteX1" fmla="*/ 271753 w 417077"/>
              <a:gd name="connsiteY1" fmla="*/ 529892 h 548162"/>
              <a:gd name="connsiteX2" fmla="*/ 745 w 417077"/>
              <a:gd name="connsiteY2" fmla="*/ 118049 h 548162"/>
              <a:gd name="connsiteX3" fmla="*/ 130489 w 417077"/>
              <a:gd name="connsiteY3" fmla="*/ 216 h 548162"/>
              <a:gd name="connsiteX4" fmla="*/ 416585 w 417077"/>
              <a:gd name="connsiteY4" fmla="*/ 426005 h 548162"/>
              <a:gd name="connsiteX0" fmla="*/ 416585 w 416992"/>
              <a:gd name="connsiteY0" fmla="*/ 426005 h 532395"/>
              <a:gd name="connsiteX1" fmla="*/ 271753 w 416992"/>
              <a:gd name="connsiteY1" fmla="*/ 529892 h 532395"/>
              <a:gd name="connsiteX2" fmla="*/ 115544 w 416992"/>
              <a:gd name="connsiteY2" fmla="*/ 360056 h 532395"/>
              <a:gd name="connsiteX3" fmla="*/ 745 w 416992"/>
              <a:gd name="connsiteY3" fmla="*/ 118049 h 532395"/>
              <a:gd name="connsiteX4" fmla="*/ 130489 w 416992"/>
              <a:gd name="connsiteY4" fmla="*/ 216 h 532395"/>
              <a:gd name="connsiteX5" fmla="*/ 416585 w 416992"/>
              <a:gd name="connsiteY5" fmla="*/ 426005 h 532395"/>
              <a:gd name="connsiteX0" fmla="*/ 416585 w 437649"/>
              <a:gd name="connsiteY0" fmla="*/ 426005 h 532395"/>
              <a:gd name="connsiteX1" fmla="*/ 271753 w 437649"/>
              <a:gd name="connsiteY1" fmla="*/ 529892 h 532395"/>
              <a:gd name="connsiteX2" fmla="*/ 115544 w 437649"/>
              <a:gd name="connsiteY2" fmla="*/ 360056 h 532395"/>
              <a:gd name="connsiteX3" fmla="*/ 745 w 437649"/>
              <a:gd name="connsiteY3" fmla="*/ 118049 h 532395"/>
              <a:gd name="connsiteX4" fmla="*/ 130489 w 437649"/>
              <a:gd name="connsiteY4" fmla="*/ 216 h 532395"/>
              <a:gd name="connsiteX5" fmla="*/ 411022 w 437649"/>
              <a:gd name="connsiteY5" fmla="*/ 301493 h 532395"/>
              <a:gd name="connsiteX6" fmla="*/ 416585 w 437649"/>
              <a:gd name="connsiteY6" fmla="*/ 426005 h 532395"/>
              <a:gd name="connsiteX0" fmla="*/ 449145 w 470209"/>
              <a:gd name="connsiteY0" fmla="*/ 439489 h 545879"/>
              <a:gd name="connsiteX1" fmla="*/ 304313 w 470209"/>
              <a:gd name="connsiteY1" fmla="*/ 543376 h 545879"/>
              <a:gd name="connsiteX2" fmla="*/ 148104 w 470209"/>
              <a:gd name="connsiteY2" fmla="*/ 373540 h 545879"/>
              <a:gd name="connsiteX3" fmla="*/ 33305 w 470209"/>
              <a:gd name="connsiteY3" fmla="*/ 131533 h 545879"/>
              <a:gd name="connsiteX4" fmla="*/ 7420 w 470209"/>
              <a:gd name="connsiteY4" fmla="*/ 62150 h 545879"/>
              <a:gd name="connsiteX5" fmla="*/ 163049 w 470209"/>
              <a:gd name="connsiteY5" fmla="*/ 13700 h 545879"/>
              <a:gd name="connsiteX6" fmla="*/ 443582 w 470209"/>
              <a:gd name="connsiteY6" fmla="*/ 314977 h 545879"/>
              <a:gd name="connsiteX7" fmla="*/ 449145 w 470209"/>
              <a:gd name="connsiteY7" fmla="*/ 439489 h 545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70209" h="545879">
                <a:moveTo>
                  <a:pt x="449145" y="439489"/>
                </a:moveTo>
                <a:cubicBezTo>
                  <a:pt x="456803" y="530827"/>
                  <a:pt x="354486" y="554367"/>
                  <a:pt x="304313" y="543376"/>
                </a:cubicBezTo>
                <a:cubicBezTo>
                  <a:pt x="254140" y="532385"/>
                  <a:pt x="193272" y="442180"/>
                  <a:pt x="148104" y="373540"/>
                </a:cubicBezTo>
                <a:cubicBezTo>
                  <a:pt x="102936" y="304900"/>
                  <a:pt x="49934" y="184813"/>
                  <a:pt x="33305" y="131533"/>
                </a:cubicBezTo>
                <a:cubicBezTo>
                  <a:pt x="16676" y="78253"/>
                  <a:pt x="-14204" y="81789"/>
                  <a:pt x="7420" y="62150"/>
                </a:cubicBezTo>
                <a:cubicBezTo>
                  <a:pt x="29044" y="42511"/>
                  <a:pt x="97174" y="-29819"/>
                  <a:pt x="163049" y="13700"/>
                </a:cubicBezTo>
                <a:cubicBezTo>
                  <a:pt x="222214" y="41438"/>
                  <a:pt x="395899" y="244012"/>
                  <a:pt x="443582" y="314977"/>
                </a:cubicBezTo>
                <a:cubicBezTo>
                  <a:pt x="491265" y="385942"/>
                  <a:pt x="463142" y="398587"/>
                  <a:pt x="449145" y="439489"/>
                </a:cubicBezTo>
                <a:close/>
              </a:path>
            </a:pathLst>
          </a:custGeom>
          <a:pattFill prst="lgConfetti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28" name="TextBox 6327"/>
          <p:cNvSpPr txBox="1"/>
          <p:nvPr/>
        </p:nvSpPr>
        <p:spPr>
          <a:xfrm>
            <a:off x="23095732" y="16941418"/>
            <a:ext cx="253947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/>
              <a:t>Trees &amp; Brush</a:t>
            </a:r>
          </a:p>
        </p:txBody>
      </p:sp>
      <p:sp>
        <p:nvSpPr>
          <p:cNvPr id="6304" name="Freeform 6303"/>
          <p:cNvSpPr/>
          <p:nvPr/>
        </p:nvSpPr>
        <p:spPr>
          <a:xfrm rot="1002807">
            <a:off x="20556830" y="15939277"/>
            <a:ext cx="609972" cy="579446"/>
          </a:xfrm>
          <a:custGeom>
            <a:avLst/>
            <a:gdLst>
              <a:gd name="connsiteX0" fmla="*/ 0 w 1267485"/>
              <a:gd name="connsiteY0" fmla="*/ 353085 h 1548142"/>
              <a:gd name="connsiteX1" fmla="*/ 316871 w 1267485"/>
              <a:gd name="connsiteY1" fmla="*/ 162962 h 1548142"/>
              <a:gd name="connsiteX2" fmla="*/ 642796 w 1267485"/>
              <a:gd name="connsiteY2" fmla="*/ 27160 h 1548142"/>
              <a:gd name="connsiteX3" fmla="*/ 796705 w 1267485"/>
              <a:gd name="connsiteY3" fmla="*/ 0 h 1548142"/>
              <a:gd name="connsiteX4" fmla="*/ 1004934 w 1267485"/>
              <a:gd name="connsiteY4" fmla="*/ 144855 h 1548142"/>
              <a:gd name="connsiteX5" fmla="*/ 1267485 w 1267485"/>
              <a:gd name="connsiteY5" fmla="*/ 389299 h 1548142"/>
              <a:gd name="connsiteX6" fmla="*/ 823865 w 1267485"/>
              <a:gd name="connsiteY6" fmla="*/ 860079 h 1548142"/>
              <a:gd name="connsiteX7" fmla="*/ 914400 w 1267485"/>
              <a:gd name="connsiteY7" fmla="*/ 1213164 h 1548142"/>
              <a:gd name="connsiteX8" fmla="*/ 715223 w 1267485"/>
              <a:gd name="connsiteY8" fmla="*/ 1276538 h 1548142"/>
              <a:gd name="connsiteX9" fmla="*/ 624689 w 1267485"/>
              <a:gd name="connsiteY9" fmla="*/ 1548142 h 1548142"/>
              <a:gd name="connsiteX10" fmla="*/ 452673 w 1267485"/>
              <a:gd name="connsiteY10" fmla="*/ 1466661 h 1548142"/>
              <a:gd name="connsiteX11" fmla="*/ 226336 w 1267485"/>
              <a:gd name="connsiteY11" fmla="*/ 1294645 h 1548142"/>
              <a:gd name="connsiteX12" fmla="*/ 226336 w 1267485"/>
              <a:gd name="connsiteY12" fmla="*/ 860079 h 1548142"/>
              <a:gd name="connsiteX13" fmla="*/ 108641 w 1267485"/>
              <a:gd name="connsiteY13" fmla="*/ 860079 h 1548142"/>
              <a:gd name="connsiteX14" fmla="*/ 81481 w 1267485"/>
              <a:gd name="connsiteY14" fmla="*/ 679010 h 1548142"/>
              <a:gd name="connsiteX15" fmla="*/ 0 w 1267485"/>
              <a:gd name="connsiteY15" fmla="*/ 615635 h 1548142"/>
              <a:gd name="connsiteX16" fmla="*/ 0 w 1267485"/>
              <a:gd name="connsiteY16" fmla="*/ 353085 h 1548142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796705 w 1267485"/>
              <a:gd name="connsiteY3" fmla="*/ 430163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351862 w 1267485"/>
              <a:gd name="connsiteY3" fmla="*/ 133600 h 1978305"/>
              <a:gd name="connsiteX4" fmla="*/ 1004934 w 1267485"/>
              <a:gd name="connsiteY4" fmla="*/ 575018 h 1978305"/>
              <a:gd name="connsiteX5" fmla="*/ 1267485 w 1267485"/>
              <a:gd name="connsiteY5" fmla="*/ 819462 h 1978305"/>
              <a:gd name="connsiteX6" fmla="*/ 823865 w 1267485"/>
              <a:gd name="connsiteY6" fmla="*/ 1290242 h 1978305"/>
              <a:gd name="connsiteX7" fmla="*/ 914400 w 1267485"/>
              <a:gd name="connsiteY7" fmla="*/ 1643327 h 1978305"/>
              <a:gd name="connsiteX8" fmla="*/ 715223 w 1267485"/>
              <a:gd name="connsiteY8" fmla="*/ 1706701 h 1978305"/>
              <a:gd name="connsiteX9" fmla="*/ 624689 w 1267485"/>
              <a:gd name="connsiteY9" fmla="*/ 1978305 h 1978305"/>
              <a:gd name="connsiteX10" fmla="*/ 452673 w 1267485"/>
              <a:gd name="connsiteY10" fmla="*/ 1896824 h 1978305"/>
              <a:gd name="connsiteX11" fmla="*/ 226336 w 1267485"/>
              <a:gd name="connsiteY11" fmla="*/ 1724808 h 1978305"/>
              <a:gd name="connsiteX12" fmla="*/ 226336 w 1267485"/>
              <a:gd name="connsiteY12" fmla="*/ 1290242 h 1978305"/>
              <a:gd name="connsiteX13" fmla="*/ 108641 w 1267485"/>
              <a:gd name="connsiteY13" fmla="*/ 1290242 h 1978305"/>
              <a:gd name="connsiteX14" fmla="*/ 81481 w 1267485"/>
              <a:gd name="connsiteY14" fmla="*/ 1109173 h 1978305"/>
              <a:gd name="connsiteX15" fmla="*/ 0 w 1267485"/>
              <a:gd name="connsiteY15" fmla="*/ 1045798 h 1978305"/>
              <a:gd name="connsiteX16" fmla="*/ 0 w 1267485"/>
              <a:gd name="connsiteY16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642796 w 1267485"/>
              <a:gd name="connsiteY2" fmla="*/ 457323 h 1978305"/>
              <a:gd name="connsiteX3" fmla="*/ 1004934 w 1267485"/>
              <a:gd name="connsiteY3" fmla="*/ 575018 h 1978305"/>
              <a:gd name="connsiteX4" fmla="*/ 1267485 w 1267485"/>
              <a:gd name="connsiteY4" fmla="*/ 819462 h 1978305"/>
              <a:gd name="connsiteX5" fmla="*/ 823865 w 1267485"/>
              <a:gd name="connsiteY5" fmla="*/ 1290242 h 1978305"/>
              <a:gd name="connsiteX6" fmla="*/ 914400 w 1267485"/>
              <a:gd name="connsiteY6" fmla="*/ 1643327 h 1978305"/>
              <a:gd name="connsiteX7" fmla="*/ 715223 w 1267485"/>
              <a:gd name="connsiteY7" fmla="*/ 1706701 h 1978305"/>
              <a:gd name="connsiteX8" fmla="*/ 624689 w 1267485"/>
              <a:gd name="connsiteY8" fmla="*/ 1978305 h 1978305"/>
              <a:gd name="connsiteX9" fmla="*/ 452673 w 1267485"/>
              <a:gd name="connsiteY9" fmla="*/ 1896824 h 1978305"/>
              <a:gd name="connsiteX10" fmla="*/ 226336 w 1267485"/>
              <a:gd name="connsiteY10" fmla="*/ 1724808 h 1978305"/>
              <a:gd name="connsiteX11" fmla="*/ 226336 w 1267485"/>
              <a:gd name="connsiteY11" fmla="*/ 1290242 h 1978305"/>
              <a:gd name="connsiteX12" fmla="*/ 108641 w 1267485"/>
              <a:gd name="connsiteY12" fmla="*/ 1290242 h 1978305"/>
              <a:gd name="connsiteX13" fmla="*/ 81481 w 1267485"/>
              <a:gd name="connsiteY13" fmla="*/ 1109173 h 1978305"/>
              <a:gd name="connsiteX14" fmla="*/ 0 w 1267485"/>
              <a:gd name="connsiteY14" fmla="*/ 1045798 h 1978305"/>
              <a:gd name="connsiteX15" fmla="*/ 0 w 1267485"/>
              <a:gd name="connsiteY15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004934 w 1267485"/>
              <a:gd name="connsiteY2" fmla="*/ 575018 h 1978305"/>
              <a:gd name="connsiteX3" fmla="*/ 1267485 w 1267485"/>
              <a:gd name="connsiteY3" fmla="*/ 819462 h 1978305"/>
              <a:gd name="connsiteX4" fmla="*/ 823865 w 1267485"/>
              <a:gd name="connsiteY4" fmla="*/ 1290242 h 1978305"/>
              <a:gd name="connsiteX5" fmla="*/ 914400 w 1267485"/>
              <a:gd name="connsiteY5" fmla="*/ 1643327 h 1978305"/>
              <a:gd name="connsiteX6" fmla="*/ 715223 w 1267485"/>
              <a:gd name="connsiteY6" fmla="*/ 1706701 h 1978305"/>
              <a:gd name="connsiteX7" fmla="*/ 624689 w 1267485"/>
              <a:gd name="connsiteY7" fmla="*/ 1978305 h 1978305"/>
              <a:gd name="connsiteX8" fmla="*/ 452673 w 1267485"/>
              <a:gd name="connsiteY8" fmla="*/ 1896824 h 1978305"/>
              <a:gd name="connsiteX9" fmla="*/ 226336 w 1267485"/>
              <a:gd name="connsiteY9" fmla="*/ 1724808 h 1978305"/>
              <a:gd name="connsiteX10" fmla="*/ 226336 w 1267485"/>
              <a:gd name="connsiteY10" fmla="*/ 1290242 h 1978305"/>
              <a:gd name="connsiteX11" fmla="*/ 108641 w 1267485"/>
              <a:gd name="connsiteY11" fmla="*/ 1290242 h 1978305"/>
              <a:gd name="connsiteX12" fmla="*/ 81481 w 1267485"/>
              <a:gd name="connsiteY12" fmla="*/ 1109173 h 1978305"/>
              <a:gd name="connsiteX13" fmla="*/ 0 w 1267485"/>
              <a:gd name="connsiteY13" fmla="*/ 1045798 h 1978305"/>
              <a:gd name="connsiteX14" fmla="*/ 0 w 1267485"/>
              <a:gd name="connsiteY14" fmla="*/ 783248 h 1978305"/>
              <a:gd name="connsiteX0" fmla="*/ 0 w 1267485"/>
              <a:gd name="connsiteY0" fmla="*/ 783248 h 1978305"/>
              <a:gd name="connsiteX1" fmla="*/ 69736 w 1267485"/>
              <a:gd name="connsiteY1" fmla="*/ 0 h 1978305"/>
              <a:gd name="connsiteX2" fmla="*/ 1267485 w 1267485"/>
              <a:gd name="connsiteY2" fmla="*/ 819462 h 1978305"/>
              <a:gd name="connsiteX3" fmla="*/ 823865 w 1267485"/>
              <a:gd name="connsiteY3" fmla="*/ 1290242 h 1978305"/>
              <a:gd name="connsiteX4" fmla="*/ 914400 w 1267485"/>
              <a:gd name="connsiteY4" fmla="*/ 1643327 h 1978305"/>
              <a:gd name="connsiteX5" fmla="*/ 715223 w 1267485"/>
              <a:gd name="connsiteY5" fmla="*/ 1706701 h 1978305"/>
              <a:gd name="connsiteX6" fmla="*/ 624689 w 1267485"/>
              <a:gd name="connsiteY6" fmla="*/ 1978305 h 1978305"/>
              <a:gd name="connsiteX7" fmla="*/ 452673 w 1267485"/>
              <a:gd name="connsiteY7" fmla="*/ 1896824 h 1978305"/>
              <a:gd name="connsiteX8" fmla="*/ 226336 w 1267485"/>
              <a:gd name="connsiteY8" fmla="*/ 1724808 h 1978305"/>
              <a:gd name="connsiteX9" fmla="*/ 226336 w 1267485"/>
              <a:gd name="connsiteY9" fmla="*/ 1290242 h 1978305"/>
              <a:gd name="connsiteX10" fmla="*/ 108641 w 1267485"/>
              <a:gd name="connsiteY10" fmla="*/ 1290242 h 1978305"/>
              <a:gd name="connsiteX11" fmla="*/ 81481 w 1267485"/>
              <a:gd name="connsiteY11" fmla="*/ 1109173 h 1978305"/>
              <a:gd name="connsiteX12" fmla="*/ 0 w 1267485"/>
              <a:gd name="connsiteY12" fmla="*/ 1045798 h 1978305"/>
              <a:gd name="connsiteX13" fmla="*/ 0 w 1267485"/>
              <a:gd name="connsiteY13" fmla="*/ 783248 h 1978305"/>
              <a:gd name="connsiteX0" fmla="*/ 0 w 914400"/>
              <a:gd name="connsiteY0" fmla="*/ 783248 h 1978305"/>
              <a:gd name="connsiteX1" fmla="*/ 69736 w 914400"/>
              <a:gd name="connsiteY1" fmla="*/ 0 h 1978305"/>
              <a:gd name="connsiteX2" fmla="*/ 823865 w 914400"/>
              <a:gd name="connsiteY2" fmla="*/ 1290242 h 1978305"/>
              <a:gd name="connsiteX3" fmla="*/ 914400 w 914400"/>
              <a:gd name="connsiteY3" fmla="*/ 1643327 h 1978305"/>
              <a:gd name="connsiteX4" fmla="*/ 715223 w 914400"/>
              <a:gd name="connsiteY4" fmla="*/ 1706701 h 1978305"/>
              <a:gd name="connsiteX5" fmla="*/ 624689 w 914400"/>
              <a:gd name="connsiteY5" fmla="*/ 1978305 h 1978305"/>
              <a:gd name="connsiteX6" fmla="*/ 452673 w 914400"/>
              <a:gd name="connsiteY6" fmla="*/ 1896824 h 1978305"/>
              <a:gd name="connsiteX7" fmla="*/ 226336 w 914400"/>
              <a:gd name="connsiteY7" fmla="*/ 1724808 h 1978305"/>
              <a:gd name="connsiteX8" fmla="*/ 226336 w 914400"/>
              <a:gd name="connsiteY8" fmla="*/ 1290242 h 1978305"/>
              <a:gd name="connsiteX9" fmla="*/ 108641 w 914400"/>
              <a:gd name="connsiteY9" fmla="*/ 1290242 h 1978305"/>
              <a:gd name="connsiteX10" fmla="*/ 81481 w 914400"/>
              <a:gd name="connsiteY10" fmla="*/ 1109173 h 1978305"/>
              <a:gd name="connsiteX11" fmla="*/ 0 w 914400"/>
              <a:gd name="connsiteY11" fmla="*/ 1045798 h 1978305"/>
              <a:gd name="connsiteX12" fmla="*/ 0 w 914400"/>
              <a:gd name="connsiteY12" fmla="*/ 783248 h 1978305"/>
              <a:gd name="connsiteX0" fmla="*/ 0 w 914400"/>
              <a:gd name="connsiteY0" fmla="*/ 793169 h 1988226"/>
              <a:gd name="connsiteX1" fmla="*/ 69736 w 914400"/>
              <a:gd name="connsiteY1" fmla="*/ 9921 h 1988226"/>
              <a:gd name="connsiteX2" fmla="*/ 314278 w 914400"/>
              <a:gd name="connsiteY2" fmla="*/ 0 h 1988226"/>
              <a:gd name="connsiteX3" fmla="*/ 914400 w 914400"/>
              <a:gd name="connsiteY3" fmla="*/ 1653248 h 1988226"/>
              <a:gd name="connsiteX4" fmla="*/ 715223 w 914400"/>
              <a:gd name="connsiteY4" fmla="*/ 1716622 h 1988226"/>
              <a:gd name="connsiteX5" fmla="*/ 624689 w 914400"/>
              <a:gd name="connsiteY5" fmla="*/ 1988226 h 1988226"/>
              <a:gd name="connsiteX6" fmla="*/ 452673 w 914400"/>
              <a:gd name="connsiteY6" fmla="*/ 1906745 h 1988226"/>
              <a:gd name="connsiteX7" fmla="*/ 226336 w 914400"/>
              <a:gd name="connsiteY7" fmla="*/ 1734729 h 1988226"/>
              <a:gd name="connsiteX8" fmla="*/ 226336 w 914400"/>
              <a:gd name="connsiteY8" fmla="*/ 1300163 h 1988226"/>
              <a:gd name="connsiteX9" fmla="*/ 108641 w 914400"/>
              <a:gd name="connsiteY9" fmla="*/ 1300163 h 1988226"/>
              <a:gd name="connsiteX10" fmla="*/ 81481 w 914400"/>
              <a:gd name="connsiteY10" fmla="*/ 1119094 h 1988226"/>
              <a:gd name="connsiteX11" fmla="*/ 0 w 914400"/>
              <a:gd name="connsiteY11" fmla="*/ 1055719 h 1988226"/>
              <a:gd name="connsiteX12" fmla="*/ 0 w 914400"/>
              <a:gd name="connsiteY12" fmla="*/ 793169 h 1988226"/>
              <a:gd name="connsiteX0" fmla="*/ 0 w 715223"/>
              <a:gd name="connsiteY0" fmla="*/ 793169 h 1988226"/>
              <a:gd name="connsiteX1" fmla="*/ 69736 w 715223"/>
              <a:gd name="connsiteY1" fmla="*/ 9921 h 1988226"/>
              <a:gd name="connsiteX2" fmla="*/ 314278 w 715223"/>
              <a:gd name="connsiteY2" fmla="*/ 0 h 1988226"/>
              <a:gd name="connsiteX3" fmla="*/ 715223 w 715223"/>
              <a:gd name="connsiteY3" fmla="*/ 1716622 h 1988226"/>
              <a:gd name="connsiteX4" fmla="*/ 624689 w 715223"/>
              <a:gd name="connsiteY4" fmla="*/ 1988226 h 1988226"/>
              <a:gd name="connsiteX5" fmla="*/ 452673 w 715223"/>
              <a:gd name="connsiteY5" fmla="*/ 1906745 h 1988226"/>
              <a:gd name="connsiteX6" fmla="*/ 226336 w 715223"/>
              <a:gd name="connsiteY6" fmla="*/ 1734729 h 1988226"/>
              <a:gd name="connsiteX7" fmla="*/ 226336 w 715223"/>
              <a:gd name="connsiteY7" fmla="*/ 1300163 h 1988226"/>
              <a:gd name="connsiteX8" fmla="*/ 108641 w 715223"/>
              <a:gd name="connsiteY8" fmla="*/ 1300163 h 1988226"/>
              <a:gd name="connsiteX9" fmla="*/ 81481 w 715223"/>
              <a:gd name="connsiteY9" fmla="*/ 1119094 h 1988226"/>
              <a:gd name="connsiteX10" fmla="*/ 0 w 715223"/>
              <a:gd name="connsiteY10" fmla="*/ 1055719 h 1988226"/>
              <a:gd name="connsiteX11" fmla="*/ 0 w 715223"/>
              <a:gd name="connsiteY11" fmla="*/ 793169 h 1988226"/>
              <a:gd name="connsiteX0" fmla="*/ 0 w 624689"/>
              <a:gd name="connsiteY0" fmla="*/ 793169 h 1988226"/>
              <a:gd name="connsiteX1" fmla="*/ 69736 w 624689"/>
              <a:gd name="connsiteY1" fmla="*/ 9921 h 1988226"/>
              <a:gd name="connsiteX2" fmla="*/ 314278 w 624689"/>
              <a:gd name="connsiteY2" fmla="*/ 0 h 1988226"/>
              <a:gd name="connsiteX3" fmla="*/ 624689 w 624689"/>
              <a:gd name="connsiteY3" fmla="*/ 1988226 h 1988226"/>
              <a:gd name="connsiteX4" fmla="*/ 452673 w 624689"/>
              <a:gd name="connsiteY4" fmla="*/ 1906745 h 1988226"/>
              <a:gd name="connsiteX5" fmla="*/ 226336 w 624689"/>
              <a:gd name="connsiteY5" fmla="*/ 1734729 h 1988226"/>
              <a:gd name="connsiteX6" fmla="*/ 226336 w 624689"/>
              <a:gd name="connsiteY6" fmla="*/ 1300163 h 1988226"/>
              <a:gd name="connsiteX7" fmla="*/ 108641 w 624689"/>
              <a:gd name="connsiteY7" fmla="*/ 1300163 h 1988226"/>
              <a:gd name="connsiteX8" fmla="*/ 81481 w 624689"/>
              <a:gd name="connsiteY8" fmla="*/ 1119094 h 1988226"/>
              <a:gd name="connsiteX9" fmla="*/ 0 w 624689"/>
              <a:gd name="connsiteY9" fmla="*/ 1055719 h 1988226"/>
              <a:gd name="connsiteX10" fmla="*/ 0 w 624689"/>
              <a:gd name="connsiteY10" fmla="*/ 793169 h 1988226"/>
              <a:gd name="connsiteX0" fmla="*/ 0 w 452673"/>
              <a:gd name="connsiteY0" fmla="*/ 793169 h 1906745"/>
              <a:gd name="connsiteX1" fmla="*/ 69736 w 452673"/>
              <a:gd name="connsiteY1" fmla="*/ 9921 h 1906745"/>
              <a:gd name="connsiteX2" fmla="*/ 314278 w 452673"/>
              <a:gd name="connsiteY2" fmla="*/ 0 h 1906745"/>
              <a:gd name="connsiteX3" fmla="*/ 452673 w 452673"/>
              <a:gd name="connsiteY3" fmla="*/ 1906745 h 1906745"/>
              <a:gd name="connsiteX4" fmla="*/ 226336 w 452673"/>
              <a:gd name="connsiteY4" fmla="*/ 1734729 h 1906745"/>
              <a:gd name="connsiteX5" fmla="*/ 226336 w 452673"/>
              <a:gd name="connsiteY5" fmla="*/ 1300163 h 1906745"/>
              <a:gd name="connsiteX6" fmla="*/ 108641 w 452673"/>
              <a:gd name="connsiteY6" fmla="*/ 1300163 h 1906745"/>
              <a:gd name="connsiteX7" fmla="*/ 81481 w 452673"/>
              <a:gd name="connsiteY7" fmla="*/ 1119094 h 1906745"/>
              <a:gd name="connsiteX8" fmla="*/ 0 w 452673"/>
              <a:gd name="connsiteY8" fmla="*/ 1055719 h 1906745"/>
              <a:gd name="connsiteX9" fmla="*/ 0 w 452673"/>
              <a:gd name="connsiteY9" fmla="*/ 793169 h 1906745"/>
              <a:gd name="connsiteX0" fmla="*/ 0 w 314278"/>
              <a:gd name="connsiteY0" fmla="*/ 793169 h 1734729"/>
              <a:gd name="connsiteX1" fmla="*/ 69736 w 314278"/>
              <a:gd name="connsiteY1" fmla="*/ 9921 h 1734729"/>
              <a:gd name="connsiteX2" fmla="*/ 314278 w 314278"/>
              <a:gd name="connsiteY2" fmla="*/ 0 h 1734729"/>
              <a:gd name="connsiteX3" fmla="*/ 226336 w 314278"/>
              <a:gd name="connsiteY3" fmla="*/ 1734729 h 1734729"/>
              <a:gd name="connsiteX4" fmla="*/ 226336 w 314278"/>
              <a:gd name="connsiteY4" fmla="*/ 1300163 h 1734729"/>
              <a:gd name="connsiteX5" fmla="*/ 108641 w 314278"/>
              <a:gd name="connsiteY5" fmla="*/ 1300163 h 1734729"/>
              <a:gd name="connsiteX6" fmla="*/ 81481 w 314278"/>
              <a:gd name="connsiteY6" fmla="*/ 1119094 h 1734729"/>
              <a:gd name="connsiteX7" fmla="*/ 0 w 314278"/>
              <a:gd name="connsiteY7" fmla="*/ 1055719 h 1734729"/>
              <a:gd name="connsiteX8" fmla="*/ 0 w 314278"/>
              <a:gd name="connsiteY8" fmla="*/ 793169 h 1734729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81481 w 314278"/>
              <a:gd name="connsiteY5" fmla="*/ 1119094 h 1300163"/>
              <a:gd name="connsiteX6" fmla="*/ 0 w 314278"/>
              <a:gd name="connsiteY6" fmla="*/ 1055719 h 1300163"/>
              <a:gd name="connsiteX7" fmla="*/ 0 w 314278"/>
              <a:gd name="connsiteY7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1055719 h 1300163"/>
              <a:gd name="connsiteX6" fmla="*/ 0 w 314278"/>
              <a:gd name="connsiteY6" fmla="*/ 793169 h 1300163"/>
              <a:gd name="connsiteX0" fmla="*/ 0 w 314278"/>
              <a:gd name="connsiteY0" fmla="*/ 793169 h 1300163"/>
              <a:gd name="connsiteX1" fmla="*/ 69736 w 314278"/>
              <a:gd name="connsiteY1" fmla="*/ 9921 h 1300163"/>
              <a:gd name="connsiteX2" fmla="*/ 314278 w 314278"/>
              <a:gd name="connsiteY2" fmla="*/ 0 h 1300163"/>
              <a:gd name="connsiteX3" fmla="*/ 226336 w 314278"/>
              <a:gd name="connsiteY3" fmla="*/ 1300163 h 1300163"/>
              <a:gd name="connsiteX4" fmla="*/ 108641 w 314278"/>
              <a:gd name="connsiteY4" fmla="*/ 1300163 h 1300163"/>
              <a:gd name="connsiteX5" fmla="*/ 0 w 314278"/>
              <a:gd name="connsiteY5" fmla="*/ 793169 h 1300163"/>
              <a:gd name="connsiteX0" fmla="*/ 38905 w 244542"/>
              <a:gd name="connsiteY0" fmla="*/ 1300163 h 1300163"/>
              <a:gd name="connsiteX1" fmla="*/ 0 w 244542"/>
              <a:gd name="connsiteY1" fmla="*/ 9921 h 1300163"/>
              <a:gd name="connsiteX2" fmla="*/ 244542 w 244542"/>
              <a:gd name="connsiteY2" fmla="*/ 0 h 1300163"/>
              <a:gd name="connsiteX3" fmla="*/ 156600 w 244542"/>
              <a:gd name="connsiteY3" fmla="*/ 1300163 h 1300163"/>
              <a:gd name="connsiteX4" fmla="*/ 38905 w 244542"/>
              <a:gd name="connsiteY4" fmla="*/ 1300163 h 1300163"/>
              <a:gd name="connsiteX0" fmla="*/ 38905 w 938936"/>
              <a:gd name="connsiteY0" fmla="*/ 1467038 h 1467038"/>
              <a:gd name="connsiteX1" fmla="*/ 0 w 938936"/>
              <a:gd name="connsiteY1" fmla="*/ 176796 h 1467038"/>
              <a:gd name="connsiteX2" fmla="*/ 244542 w 938936"/>
              <a:gd name="connsiteY2" fmla="*/ 166875 h 1467038"/>
              <a:gd name="connsiteX3" fmla="*/ 938800 w 938936"/>
              <a:gd name="connsiteY3" fmla="*/ 26130 h 1467038"/>
              <a:gd name="connsiteX4" fmla="*/ 156600 w 938936"/>
              <a:gd name="connsiteY4" fmla="*/ 1467038 h 1467038"/>
              <a:gd name="connsiteX5" fmla="*/ 38905 w 938936"/>
              <a:gd name="connsiteY5" fmla="*/ 1467038 h 1467038"/>
              <a:gd name="connsiteX0" fmla="*/ 38905 w 949751"/>
              <a:gd name="connsiteY0" fmla="*/ 1491916 h 1491916"/>
              <a:gd name="connsiteX1" fmla="*/ 0 w 949751"/>
              <a:gd name="connsiteY1" fmla="*/ 201674 h 1491916"/>
              <a:gd name="connsiteX2" fmla="*/ 244542 w 949751"/>
              <a:gd name="connsiteY2" fmla="*/ 191753 h 1491916"/>
              <a:gd name="connsiteX3" fmla="*/ 595900 w 949751"/>
              <a:gd name="connsiteY3" fmla="*/ 460583 h 1491916"/>
              <a:gd name="connsiteX4" fmla="*/ 938800 w 949751"/>
              <a:gd name="connsiteY4" fmla="*/ 51008 h 1491916"/>
              <a:gd name="connsiteX5" fmla="*/ 156600 w 949751"/>
              <a:gd name="connsiteY5" fmla="*/ 1491916 h 1491916"/>
              <a:gd name="connsiteX6" fmla="*/ 38905 w 949751"/>
              <a:gd name="connsiteY6" fmla="*/ 1491916 h 1491916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595900 w 957295"/>
              <a:gd name="connsiteY3" fmla="*/ 497344 h 1528677"/>
              <a:gd name="connsiteX4" fmla="*/ 629238 w 957295"/>
              <a:gd name="connsiteY4" fmla="*/ 159206 h 1528677"/>
              <a:gd name="connsiteX5" fmla="*/ 938800 w 957295"/>
              <a:gd name="connsiteY5" fmla="*/ 87769 h 1528677"/>
              <a:gd name="connsiteX6" fmla="*/ 156600 w 957295"/>
              <a:gd name="connsiteY6" fmla="*/ 1528677 h 1528677"/>
              <a:gd name="connsiteX7" fmla="*/ 38905 w 957295"/>
              <a:gd name="connsiteY7" fmla="*/ 1528677 h 1528677"/>
              <a:gd name="connsiteX0" fmla="*/ 38905 w 957295"/>
              <a:gd name="connsiteY0" fmla="*/ 1528677 h 1528677"/>
              <a:gd name="connsiteX1" fmla="*/ 0 w 957295"/>
              <a:gd name="connsiteY1" fmla="*/ 238435 h 1528677"/>
              <a:gd name="connsiteX2" fmla="*/ 244542 w 957295"/>
              <a:gd name="connsiteY2" fmla="*/ 228514 h 1528677"/>
              <a:gd name="connsiteX3" fmla="*/ 305388 w 957295"/>
              <a:gd name="connsiteY3" fmla="*/ 530682 h 1528677"/>
              <a:gd name="connsiteX4" fmla="*/ 595900 w 957295"/>
              <a:gd name="connsiteY4" fmla="*/ 497344 h 1528677"/>
              <a:gd name="connsiteX5" fmla="*/ 629238 w 957295"/>
              <a:gd name="connsiteY5" fmla="*/ 159206 h 1528677"/>
              <a:gd name="connsiteX6" fmla="*/ 938800 w 957295"/>
              <a:gd name="connsiteY6" fmla="*/ 87769 h 1528677"/>
              <a:gd name="connsiteX7" fmla="*/ 156600 w 957295"/>
              <a:gd name="connsiteY7" fmla="*/ 1528677 h 1528677"/>
              <a:gd name="connsiteX8" fmla="*/ 38905 w 957295"/>
              <a:gd name="connsiteY8" fmla="*/ 1528677 h 152867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156600 w 948254"/>
              <a:gd name="connsiteY8" fmla="*/ 1481437 h 1481437"/>
              <a:gd name="connsiteX9" fmla="*/ 38905 w 948254"/>
              <a:gd name="connsiteY9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156600 w 948254"/>
              <a:gd name="connsiteY9" fmla="*/ 1481437 h 1481437"/>
              <a:gd name="connsiteX10" fmla="*/ 38905 w 948254"/>
              <a:gd name="connsiteY10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81437 h 1481437"/>
              <a:gd name="connsiteX1" fmla="*/ 0 w 948254"/>
              <a:gd name="connsiteY1" fmla="*/ 191195 h 1481437"/>
              <a:gd name="connsiteX2" fmla="*/ 244542 w 948254"/>
              <a:gd name="connsiteY2" fmla="*/ 181274 h 1481437"/>
              <a:gd name="connsiteX3" fmla="*/ 305388 w 948254"/>
              <a:gd name="connsiteY3" fmla="*/ 483442 h 1481437"/>
              <a:gd name="connsiteX4" fmla="*/ 595900 w 948254"/>
              <a:gd name="connsiteY4" fmla="*/ 450104 h 1481437"/>
              <a:gd name="connsiteX5" fmla="*/ 629238 w 948254"/>
              <a:gd name="connsiteY5" fmla="*/ 111966 h 1481437"/>
              <a:gd name="connsiteX6" fmla="*/ 938800 w 948254"/>
              <a:gd name="connsiteY6" fmla="*/ 40529 h 1481437"/>
              <a:gd name="connsiteX7" fmla="*/ 910225 w 948254"/>
              <a:gd name="connsiteY7" fmla="*/ 702517 h 1481437"/>
              <a:gd name="connsiteX8" fmla="*/ 629238 w 948254"/>
              <a:gd name="connsiteY8" fmla="*/ 773955 h 1481437"/>
              <a:gd name="connsiteX9" fmla="*/ 843550 w 948254"/>
              <a:gd name="connsiteY9" fmla="*/ 1450230 h 1481437"/>
              <a:gd name="connsiteX10" fmla="*/ 156600 w 948254"/>
              <a:gd name="connsiteY10" fmla="*/ 1481437 h 1481437"/>
              <a:gd name="connsiteX11" fmla="*/ 38905 w 948254"/>
              <a:gd name="connsiteY11" fmla="*/ 1481437 h 148143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72617 h 1472617"/>
              <a:gd name="connsiteX1" fmla="*/ 0 w 948254"/>
              <a:gd name="connsiteY1" fmla="*/ 182375 h 1472617"/>
              <a:gd name="connsiteX2" fmla="*/ 244542 w 948254"/>
              <a:gd name="connsiteY2" fmla="*/ 172454 h 1472617"/>
              <a:gd name="connsiteX3" fmla="*/ 305388 w 948254"/>
              <a:gd name="connsiteY3" fmla="*/ 474622 h 1472617"/>
              <a:gd name="connsiteX4" fmla="*/ 595900 w 948254"/>
              <a:gd name="connsiteY4" fmla="*/ 441284 h 1472617"/>
              <a:gd name="connsiteX5" fmla="*/ 629238 w 948254"/>
              <a:gd name="connsiteY5" fmla="*/ 103146 h 1472617"/>
              <a:gd name="connsiteX6" fmla="*/ 938800 w 948254"/>
              <a:gd name="connsiteY6" fmla="*/ 31709 h 1472617"/>
              <a:gd name="connsiteX7" fmla="*/ 910225 w 948254"/>
              <a:gd name="connsiteY7" fmla="*/ 693697 h 1472617"/>
              <a:gd name="connsiteX8" fmla="*/ 629238 w 948254"/>
              <a:gd name="connsiteY8" fmla="*/ 765135 h 1472617"/>
              <a:gd name="connsiteX9" fmla="*/ 843550 w 948254"/>
              <a:gd name="connsiteY9" fmla="*/ 1441410 h 1472617"/>
              <a:gd name="connsiteX10" fmla="*/ 156600 w 948254"/>
              <a:gd name="connsiteY10" fmla="*/ 1472617 h 1472617"/>
              <a:gd name="connsiteX11" fmla="*/ 38905 w 948254"/>
              <a:gd name="connsiteY11" fmla="*/ 1472617 h 1472617"/>
              <a:gd name="connsiteX0" fmla="*/ 38905 w 948254"/>
              <a:gd name="connsiteY0" fmla="*/ 1441437 h 1441437"/>
              <a:gd name="connsiteX1" fmla="*/ 0 w 948254"/>
              <a:gd name="connsiteY1" fmla="*/ 151195 h 1441437"/>
              <a:gd name="connsiteX2" fmla="*/ 244542 w 948254"/>
              <a:gd name="connsiteY2" fmla="*/ 141274 h 1441437"/>
              <a:gd name="connsiteX3" fmla="*/ 305388 w 948254"/>
              <a:gd name="connsiteY3" fmla="*/ 443442 h 1441437"/>
              <a:gd name="connsiteX4" fmla="*/ 595900 w 948254"/>
              <a:gd name="connsiteY4" fmla="*/ 410104 h 1441437"/>
              <a:gd name="connsiteX5" fmla="*/ 629238 w 948254"/>
              <a:gd name="connsiteY5" fmla="*/ 71966 h 1441437"/>
              <a:gd name="connsiteX6" fmla="*/ 938800 w 948254"/>
              <a:gd name="connsiteY6" fmla="*/ 529 h 1441437"/>
              <a:gd name="connsiteX7" fmla="*/ 910225 w 948254"/>
              <a:gd name="connsiteY7" fmla="*/ 662517 h 1441437"/>
              <a:gd name="connsiteX8" fmla="*/ 629238 w 948254"/>
              <a:gd name="connsiteY8" fmla="*/ 733955 h 1441437"/>
              <a:gd name="connsiteX9" fmla="*/ 843550 w 948254"/>
              <a:gd name="connsiteY9" fmla="*/ 1410230 h 1441437"/>
              <a:gd name="connsiteX10" fmla="*/ 156600 w 948254"/>
              <a:gd name="connsiteY10" fmla="*/ 1441437 h 1441437"/>
              <a:gd name="connsiteX11" fmla="*/ 38905 w 948254"/>
              <a:gd name="connsiteY11" fmla="*/ 1441437 h 1441437"/>
              <a:gd name="connsiteX0" fmla="*/ 38905 w 964270"/>
              <a:gd name="connsiteY0" fmla="*/ 1441437 h 1441437"/>
              <a:gd name="connsiteX1" fmla="*/ 0 w 964270"/>
              <a:gd name="connsiteY1" fmla="*/ 151195 h 1441437"/>
              <a:gd name="connsiteX2" fmla="*/ 244542 w 964270"/>
              <a:gd name="connsiteY2" fmla="*/ 141274 h 1441437"/>
              <a:gd name="connsiteX3" fmla="*/ 305388 w 964270"/>
              <a:gd name="connsiteY3" fmla="*/ 443442 h 1441437"/>
              <a:gd name="connsiteX4" fmla="*/ 595900 w 964270"/>
              <a:gd name="connsiteY4" fmla="*/ 410104 h 1441437"/>
              <a:gd name="connsiteX5" fmla="*/ 629238 w 964270"/>
              <a:gd name="connsiteY5" fmla="*/ 71966 h 1441437"/>
              <a:gd name="connsiteX6" fmla="*/ 938800 w 964270"/>
              <a:gd name="connsiteY6" fmla="*/ 529 h 1441437"/>
              <a:gd name="connsiteX7" fmla="*/ 910225 w 964270"/>
              <a:gd name="connsiteY7" fmla="*/ 662517 h 1441437"/>
              <a:gd name="connsiteX8" fmla="*/ 629238 w 964270"/>
              <a:gd name="connsiteY8" fmla="*/ 733955 h 1441437"/>
              <a:gd name="connsiteX9" fmla="*/ 843550 w 964270"/>
              <a:gd name="connsiteY9" fmla="*/ 1410230 h 1441437"/>
              <a:gd name="connsiteX10" fmla="*/ 156600 w 964270"/>
              <a:gd name="connsiteY10" fmla="*/ 1441437 h 1441437"/>
              <a:gd name="connsiteX11" fmla="*/ 38905 w 964270"/>
              <a:gd name="connsiteY11" fmla="*/ 1441437 h 1441437"/>
              <a:gd name="connsiteX0" fmla="*/ 38905 w 939494"/>
              <a:gd name="connsiteY0" fmla="*/ 1441437 h 1441437"/>
              <a:gd name="connsiteX1" fmla="*/ 0 w 939494"/>
              <a:gd name="connsiteY1" fmla="*/ 151195 h 1441437"/>
              <a:gd name="connsiteX2" fmla="*/ 244542 w 939494"/>
              <a:gd name="connsiteY2" fmla="*/ 141274 h 1441437"/>
              <a:gd name="connsiteX3" fmla="*/ 305388 w 939494"/>
              <a:gd name="connsiteY3" fmla="*/ 443442 h 1441437"/>
              <a:gd name="connsiteX4" fmla="*/ 595900 w 939494"/>
              <a:gd name="connsiteY4" fmla="*/ 410104 h 1441437"/>
              <a:gd name="connsiteX5" fmla="*/ 629238 w 939494"/>
              <a:gd name="connsiteY5" fmla="*/ 71966 h 1441437"/>
              <a:gd name="connsiteX6" fmla="*/ 938800 w 939494"/>
              <a:gd name="connsiteY6" fmla="*/ 529 h 1441437"/>
              <a:gd name="connsiteX7" fmla="*/ 910225 w 939494"/>
              <a:gd name="connsiteY7" fmla="*/ 662517 h 1441437"/>
              <a:gd name="connsiteX8" fmla="*/ 629238 w 939494"/>
              <a:gd name="connsiteY8" fmla="*/ 733955 h 1441437"/>
              <a:gd name="connsiteX9" fmla="*/ 843550 w 939494"/>
              <a:gd name="connsiteY9" fmla="*/ 1410230 h 1441437"/>
              <a:gd name="connsiteX10" fmla="*/ 156600 w 939494"/>
              <a:gd name="connsiteY10" fmla="*/ 1441437 h 1441437"/>
              <a:gd name="connsiteX11" fmla="*/ 38905 w 939494"/>
              <a:gd name="connsiteY11" fmla="*/ 1441437 h 1441437"/>
              <a:gd name="connsiteX0" fmla="*/ 38905 w 939585"/>
              <a:gd name="connsiteY0" fmla="*/ 1441204 h 1441204"/>
              <a:gd name="connsiteX1" fmla="*/ 0 w 939585"/>
              <a:gd name="connsiteY1" fmla="*/ 150962 h 1441204"/>
              <a:gd name="connsiteX2" fmla="*/ 244542 w 939585"/>
              <a:gd name="connsiteY2" fmla="*/ 141041 h 1441204"/>
              <a:gd name="connsiteX3" fmla="*/ 305388 w 939585"/>
              <a:gd name="connsiteY3" fmla="*/ 443209 h 1441204"/>
              <a:gd name="connsiteX4" fmla="*/ 595900 w 939585"/>
              <a:gd name="connsiteY4" fmla="*/ 409871 h 1441204"/>
              <a:gd name="connsiteX5" fmla="*/ 667338 w 939585"/>
              <a:gd name="connsiteY5" fmla="*/ 128883 h 1441204"/>
              <a:gd name="connsiteX6" fmla="*/ 938800 w 939585"/>
              <a:gd name="connsiteY6" fmla="*/ 296 h 1441204"/>
              <a:gd name="connsiteX7" fmla="*/ 910225 w 939585"/>
              <a:gd name="connsiteY7" fmla="*/ 662284 h 1441204"/>
              <a:gd name="connsiteX8" fmla="*/ 629238 w 939585"/>
              <a:gd name="connsiteY8" fmla="*/ 733722 h 1441204"/>
              <a:gd name="connsiteX9" fmla="*/ 843550 w 939585"/>
              <a:gd name="connsiteY9" fmla="*/ 1409997 h 1441204"/>
              <a:gd name="connsiteX10" fmla="*/ 156600 w 939585"/>
              <a:gd name="connsiteY10" fmla="*/ 1441204 h 1441204"/>
              <a:gd name="connsiteX11" fmla="*/ 38905 w 939585"/>
              <a:gd name="connsiteY11" fmla="*/ 1441204 h 1441204"/>
              <a:gd name="connsiteX0" fmla="*/ 38905 w 939465"/>
              <a:gd name="connsiteY0" fmla="*/ 1441515 h 1441515"/>
              <a:gd name="connsiteX1" fmla="*/ 0 w 939465"/>
              <a:gd name="connsiteY1" fmla="*/ 151273 h 1441515"/>
              <a:gd name="connsiteX2" fmla="*/ 244542 w 939465"/>
              <a:gd name="connsiteY2" fmla="*/ 141352 h 1441515"/>
              <a:gd name="connsiteX3" fmla="*/ 305388 w 939465"/>
              <a:gd name="connsiteY3" fmla="*/ 443520 h 1441515"/>
              <a:gd name="connsiteX4" fmla="*/ 595900 w 939465"/>
              <a:gd name="connsiteY4" fmla="*/ 410182 h 1441515"/>
              <a:gd name="connsiteX5" fmla="*/ 614951 w 939465"/>
              <a:gd name="connsiteY5" fmla="*/ 62519 h 1441515"/>
              <a:gd name="connsiteX6" fmla="*/ 938800 w 939465"/>
              <a:gd name="connsiteY6" fmla="*/ 607 h 1441515"/>
              <a:gd name="connsiteX7" fmla="*/ 910225 w 939465"/>
              <a:gd name="connsiteY7" fmla="*/ 662595 h 1441515"/>
              <a:gd name="connsiteX8" fmla="*/ 629238 w 939465"/>
              <a:gd name="connsiteY8" fmla="*/ 734033 h 1441515"/>
              <a:gd name="connsiteX9" fmla="*/ 843550 w 939465"/>
              <a:gd name="connsiteY9" fmla="*/ 1410308 h 1441515"/>
              <a:gd name="connsiteX10" fmla="*/ 156600 w 939465"/>
              <a:gd name="connsiteY10" fmla="*/ 1441515 h 1441515"/>
              <a:gd name="connsiteX11" fmla="*/ 38905 w 939465"/>
              <a:gd name="connsiteY11" fmla="*/ 1441515 h 1441515"/>
              <a:gd name="connsiteX0" fmla="*/ 38905 w 939447"/>
              <a:gd name="connsiteY0" fmla="*/ 1441215 h 1441215"/>
              <a:gd name="connsiteX1" fmla="*/ 0 w 939447"/>
              <a:gd name="connsiteY1" fmla="*/ 150973 h 1441215"/>
              <a:gd name="connsiteX2" fmla="*/ 244542 w 939447"/>
              <a:gd name="connsiteY2" fmla="*/ 141052 h 1441215"/>
              <a:gd name="connsiteX3" fmla="*/ 305388 w 939447"/>
              <a:gd name="connsiteY3" fmla="*/ 443220 h 1441215"/>
              <a:gd name="connsiteX4" fmla="*/ 595900 w 939447"/>
              <a:gd name="connsiteY4" fmla="*/ 409882 h 1441215"/>
              <a:gd name="connsiteX5" fmla="*/ 605426 w 939447"/>
              <a:gd name="connsiteY5" fmla="*/ 124131 h 1441215"/>
              <a:gd name="connsiteX6" fmla="*/ 938800 w 939447"/>
              <a:gd name="connsiteY6" fmla="*/ 307 h 1441215"/>
              <a:gd name="connsiteX7" fmla="*/ 910225 w 939447"/>
              <a:gd name="connsiteY7" fmla="*/ 662295 h 1441215"/>
              <a:gd name="connsiteX8" fmla="*/ 629238 w 939447"/>
              <a:gd name="connsiteY8" fmla="*/ 733733 h 1441215"/>
              <a:gd name="connsiteX9" fmla="*/ 843550 w 939447"/>
              <a:gd name="connsiteY9" fmla="*/ 1410008 h 1441215"/>
              <a:gd name="connsiteX10" fmla="*/ 156600 w 939447"/>
              <a:gd name="connsiteY10" fmla="*/ 1441215 h 1441215"/>
              <a:gd name="connsiteX11" fmla="*/ 38905 w 939447"/>
              <a:gd name="connsiteY11" fmla="*/ 1441215 h 1441215"/>
              <a:gd name="connsiteX0" fmla="*/ 38905 w 939439"/>
              <a:gd name="connsiteY0" fmla="*/ 1441375 h 1441375"/>
              <a:gd name="connsiteX1" fmla="*/ 0 w 939439"/>
              <a:gd name="connsiteY1" fmla="*/ 151133 h 1441375"/>
              <a:gd name="connsiteX2" fmla="*/ 244542 w 939439"/>
              <a:gd name="connsiteY2" fmla="*/ 141212 h 1441375"/>
              <a:gd name="connsiteX3" fmla="*/ 305388 w 939439"/>
              <a:gd name="connsiteY3" fmla="*/ 443380 h 1441375"/>
              <a:gd name="connsiteX4" fmla="*/ 595900 w 939439"/>
              <a:gd name="connsiteY4" fmla="*/ 410042 h 1441375"/>
              <a:gd name="connsiteX5" fmla="*/ 600664 w 939439"/>
              <a:gd name="connsiteY5" fmla="*/ 81429 h 1441375"/>
              <a:gd name="connsiteX6" fmla="*/ 938800 w 939439"/>
              <a:gd name="connsiteY6" fmla="*/ 467 h 1441375"/>
              <a:gd name="connsiteX7" fmla="*/ 910225 w 939439"/>
              <a:gd name="connsiteY7" fmla="*/ 662455 h 1441375"/>
              <a:gd name="connsiteX8" fmla="*/ 629238 w 939439"/>
              <a:gd name="connsiteY8" fmla="*/ 733893 h 1441375"/>
              <a:gd name="connsiteX9" fmla="*/ 843550 w 939439"/>
              <a:gd name="connsiteY9" fmla="*/ 1410168 h 1441375"/>
              <a:gd name="connsiteX10" fmla="*/ 156600 w 939439"/>
              <a:gd name="connsiteY10" fmla="*/ 1441375 h 1441375"/>
              <a:gd name="connsiteX11" fmla="*/ 38905 w 939439"/>
              <a:gd name="connsiteY11" fmla="*/ 1441375 h 1441375"/>
              <a:gd name="connsiteX0" fmla="*/ 38905 w 938800"/>
              <a:gd name="connsiteY0" fmla="*/ 1444166 h 1444166"/>
              <a:gd name="connsiteX1" fmla="*/ 0 w 938800"/>
              <a:gd name="connsiteY1" fmla="*/ 153924 h 1444166"/>
              <a:gd name="connsiteX2" fmla="*/ 244542 w 938800"/>
              <a:gd name="connsiteY2" fmla="*/ 144003 h 1444166"/>
              <a:gd name="connsiteX3" fmla="*/ 305388 w 938800"/>
              <a:gd name="connsiteY3" fmla="*/ 446171 h 1444166"/>
              <a:gd name="connsiteX4" fmla="*/ 595900 w 938800"/>
              <a:gd name="connsiteY4" fmla="*/ 412833 h 1444166"/>
              <a:gd name="connsiteX5" fmla="*/ 938800 w 938800"/>
              <a:gd name="connsiteY5" fmla="*/ 3258 h 1444166"/>
              <a:gd name="connsiteX6" fmla="*/ 910225 w 938800"/>
              <a:gd name="connsiteY6" fmla="*/ 665246 h 1444166"/>
              <a:gd name="connsiteX7" fmla="*/ 629238 w 938800"/>
              <a:gd name="connsiteY7" fmla="*/ 736684 h 1444166"/>
              <a:gd name="connsiteX8" fmla="*/ 843550 w 938800"/>
              <a:gd name="connsiteY8" fmla="*/ 1412959 h 1444166"/>
              <a:gd name="connsiteX9" fmla="*/ 156600 w 938800"/>
              <a:gd name="connsiteY9" fmla="*/ 1444166 h 1444166"/>
              <a:gd name="connsiteX10" fmla="*/ 38905 w 938800"/>
              <a:gd name="connsiteY10" fmla="*/ 1444166 h 1444166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9547 h 1469547"/>
              <a:gd name="connsiteX1" fmla="*/ 0 w 938800"/>
              <a:gd name="connsiteY1" fmla="*/ 179305 h 1469547"/>
              <a:gd name="connsiteX2" fmla="*/ 244542 w 938800"/>
              <a:gd name="connsiteY2" fmla="*/ 169384 h 1469547"/>
              <a:gd name="connsiteX3" fmla="*/ 305388 w 938800"/>
              <a:gd name="connsiteY3" fmla="*/ 471552 h 1469547"/>
              <a:gd name="connsiteX4" fmla="*/ 595900 w 938800"/>
              <a:gd name="connsiteY4" fmla="*/ 438214 h 1469547"/>
              <a:gd name="connsiteX5" fmla="*/ 634000 w 938800"/>
              <a:gd name="connsiteY5" fmla="*/ 119127 h 1469547"/>
              <a:gd name="connsiteX6" fmla="*/ 938800 w 938800"/>
              <a:gd name="connsiteY6" fmla="*/ 28639 h 1469547"/>
              <a:gd name="connsiteX7" fmla="*/ 910225 w 938800"/>
              <a:gd name="connsiteY7" fmla="*/ 690627 h 1469547"/>
              <a:gd name="connsiteX8" fmla="*/ 629238 w 938800"/>
              <a:gd name="connsiteY8" fmla="*/ 762065 h 1469547"/>
              <a:gd name="connsiteX9" fmla="*/ 843550 w 938800"/>
              <a:gd name="connsiteY9" fmla="*/ 1438340 h 1469547"/>
              <a:gd name="connsiteX10" fmla="*/ 156600 w 938800"/>
              <a:gd name="connsiteY10" fmla="*/ 1469547 h 1469547"/>
              <a:gd name="connsiteX11" fmla="*/ 38905 w 938800"/>
              <a:gd name="connsiteY11" fmla="*/ 1469547 h 1469547"/>
              <a:gd name="connsiteX0" fmla="*/ 38905 w 938800"/>
              <a:gd name="connsiteY0" fmla="*/ 1463199 h 1463199"/>
              <a:gd name="connsiteX1" fmla="*/ 0 w 938800"/>
              <a:gd name="connsiteY1" fmla="*/ 172957 h 1463199"/>
              <a:gd name="connsiteX2" fmla="*/ 244542 w 938800"/>
              <a:gd name="connsiteY2" fmla="*/ 163036 h 1463199"/>
              <a:gd name="connsiteX3" fmla="*/ 305388 w 938800"/>
              <a:gd name="connsiteY3" fmla="*/ 465204 h 1463199"/>
              <a:gd name="connsiteX4" fmla="*/ 595900 w 938800"/>
              <a:gd name="connsiteY4" fmla="*/ 431866 h 1463199"/>
              <a:gd name="connsiteX5" fmla="*/ 634000 w 938800"/>
              <a:gd name="connsiteY5" fmla="*/ 112779 h 1463199"/>
              <a:gd name="connsiteX6" fmla="*/ 938800 w 938800"/>
              <a:gd name="connsiteY6" fmla="*/ 22291 h 1463199"/>
              <a:gd name="connsiteX7" fmla="*/ 910225 w 938800"/>
              <a:gd name="connsiteY7" fmla="*/ 684279 h 1463199"/>
              <a:gd name="connsiteX8" fmla="*/ 629238 w 938800"/>
              <a:gd name="connsiteY8" fmla="*/ 755717 h 1463199"/>
              <a:gd name="connsiteX9" fmla="*/ 843550 w 938800"/>
              <a:gd name="connsiteY9" fmla="*/ 1431992 h 1463199"/>
              <a:gd name="connsiteX10" fmla="*/ 156600 w 938800"/>
              <a:gd name="connsiteY10" fmla="*/ 1463199 h 1463199"/>
              <a:gd name="connsiteX11" fmla="*/ 38905 w 938800"/>
              <a:gd name="connsiteY11" fmla="*/ 1463199 h 1463199"/>
              <a:gd name="connsiteX0" fmla="*/ 38905 w 910227"/>
              <a:gd name="connsiteY0" fmla="*/ 1350420 h 1350420"/>
              <a:gd name="connsiteX1" fmla="*/ 0 w 910227"/>
              <a:gd name="connsiteY1" fmla="*/ 60178 h 1350420"/>
              <a:gd name="connsiteX2" fmla="*/ 244542 w 910227"/>
              <a:gd name="connsiteY2" fmla="*/ 50257 h 1350420"/>
              <a:gd name="connsiteX3" fmla="*/ 305388 w 910227"/>
              <a:gd name="connsiteY3" fmla="*/ 352425 h 1350420"/>
              <a:gd name="connsiteX4" fmla="*/ 595900 w 910227"/>
              <a:gd name="connsiteY4" fmla="*/ 319087 h 1350420"/>
              <a:gd name="connsiteX5" fmla="*/ 634000 w 910227"/>
              <a:gd name="connsiteY5" fmla="*/ 0 h 1350420"/>
              <a:gd name="connsiteX6" fmla="*/ 910225 w 910227"/>
              <a:gd name="connsiteY6" fmla="*/ 571500 h 1350420"/>
              <a:gd name="connsiteX7" fmla="*/ 629238 w 910227"/>
              <a:gd name="connsiteY7" fmla="*/ 642938 h 1350420"/>
              <a:gd name="connsiteX8" fmla="*/ 843550 w 910227"/>
              <a:gd name="connsiteY8" fmla="*/ 1319213 h 1350420"/>
              <a:gd name="connsiteX9" fmla="*/ 156600 w 910227"/>
              <a:gd name="connsiteY9" fmla="*/ 1350420 h 1350420"/>
              <a:gd name="connsiteX10" fmla="*/ 38905 w 910227"/>
              <a:gd name="connsiteY10" fmla="*/ 1350420 h 1350420"/>
              <a:gd name="connsiteX0" fmla="*/ 38905 w 910225"/>
              <a:gd name="connsiteY0" fmla="*/ 1300163 h 1300163"/>
              <a:gd name="connsiteX1" fmla="*/ 0 w 910225"/>
              <a:gd name="connsiteY1" fmla="*/ 9921 h 1300163"/>
              <a:gd name="connsiteX2" fmla="*/ 244542 w 910225"/>
              <a:gd name="connsiteY2" fmla="*/ 0 h 1300163"/>
              <a:gd name="connsiteX3" fmla="*/ 305388 w 910225"/>
              <a:gd name="connsiteY3" fmla="*/ 302168 h 1300163"/>
              <a:gd name="connsiteX4" fmla="*/ 595900 w 910225"/>
              <a:gd name="connsiteY4" fmla="*/ 268830 h 1300163"/>
              <a:gd name="connsiteX5" fmla="*/ 910225 w 910225"/>
              <a:gd name="connsiteY5" fmla="*/ 521243 h 1300163"/>
              <a:gd name="connsiteX6" fmla="*/ 629238 w 910225"/>
              <a:gd name="connsiteY6" fmla="*/ 592681 h 1300163"/>
              <a:gd name="connsiteX7" fmla="*/ 843550 w 910225"/>
              <a:gd name="connsiteY7" fmla="*/ 1268956 h 1300163"/>
              <a:gd name="connsiteX8" fmla="*/ 156600 w 910225"/>
              <a:gd name="connsiteY8" fmla="*/ 1300163 h 1300163"/>
              <a:gd name="connsiteX9" fmla="*/ 38905 w 910225"/>
              <a:gd name="connsiteY9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595900 w 851466"/>
              <a:gd name="connsiteY4" fmla="*/ 268830 h 1300163"/>
              <a:gd name="connsiteX5" fmla="*/ 629238 w 851466"/>
              <a:gd name="connsiteY5" fmla="*/ 592681 h 1300163"/>
              <a:gd name="connsiteX6" fmla="*/ 843550 w 851466"/>
              <a:gd name="connsiteY6" fmla="*/ 1268956 h 1300163"/>
              <a:gd name="connsiteX7" fmla="*/ 156600 w 851466"/>
              <a:gd name="connsiteY7" fmla="*/ 1300163 h 1300163"/>
              <a:gd name="connsiteX8" fmla="*/ 38905 w 851466"/>
              <a:gd name="connsiteY8" fmla="*/ 1300163 h 1300163"/>
              <a:gd name="connsiteX0" fmla="*/ 38905 w 851466"/>
              <a:gd name="connsiteY0" fmla="*/ 1300163 h 1300163"/>
              <a:gd name="connsiteX1" fmla="*/ 0 w 851466"/>
              <a:gd name="connsiteY1" fmla="*/ 9921 h 1300163"/>
              <a:gd name="connsiteX2" fmla="*/ 244542 w 851466"/>
              <a:gd name="connsiteY2" fmla="*/ 0 h 1300163"/>
              <a:gd name="connsiteX3" fmla="*/ 305388 w 851466"/>
              <a:gd name="connsiteY3" fmla="*/ 302168 h 1300163"/>
              <a:gd name="connsiteX4" fmla="*/ 629238 w 851466"/>
              <a:gd name="connsiteY4" fmla="*/ 592681 h 1300163"/>
              <a:gd name="connsiteX5" fmla="*/ 843550 w 851466"/>
              <a:gd name="connsiteY5" fmla="*/ 1268956 h 1300163"/>
              <a:gd name="connsiteX6" fmla="*/ 156600 w 851466"/>
              <a:gd name="connsiteY6" fmla="*/ 1300163 h 1300163"/>
              <a:gd name="connsiteX7" fmla="*/ 38905 w 851466"/>
              <a:gd name="connsiteY7" fmla="*/ 1300163 h 1300163"/>
              <a:gd name="connsiteX0" fmla="*/ 38905 w 844509"/>
              <a:gd name="connsiteY0" fmla="*/ 1300163 h 1300163"/>
              <a:gd name="connsiteX1" fmla="*/ 0 w 844509"/>
              <a:gd name="connsiteY1" fmla="*/ 9921 h 1300163"/>
              <a:gd name="connsiteX2" fmla="*/ 244542 w 844509"/>
              <a:gd name="connsiteY2" fmla="*/ 0 h 1300163"/>
              <a:gd name="connsiteX3" fmla="*/ 305388 w 844509"/>
              <a:gd name="connsiteY3" fmla="*/ 302168 h 1300163"/>
              <a:gd name="connsiteX4" fmla="*/ 843550 w 844509"/>
              <a:gd name="connsiteY4" fmla="*/ 1268956 h 1300163"/>
              <a:gd name="connsiteX5" fmla="*/ 156600 w 844509"/>
              <a:gd name="connsiteY5" fmla="*/ 1300163 h 1300163"/>
              <a:gd name="connsiteX6" fmla="*/ 38905 w 844509"/>
              <a:gd name="connsiteY6" fmla="*/ 1300163 h 1300163"/>
              <a:gd name="connsiteX0" fmla="*/ 38905 w 311845"/>
              <a:gd name="connsiteY0" fmla="*/ 1300163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38905 w 311845"/>
              <a:gd name="connsiteY5" fmla="*/ 1300163 h 1300163"/>
              <a:gd name="connsiteX0" fmla="*/ 19855 w 311845"/>
              <a:gd name="connsiteY0" fmla="*/ 333375 h 1300163"/>
              <a:gd name="connsiteX1" fmla="*/ 0 w 311845"/>
              <a:gd name="connsiteY1" fmla="*/ 9921 h 1300163"/>
              <a:gd name="connsiteX2" fmla="*/ 244542 w 311845"/>
              <a:gd name="connsiteY2" fmla="*/ 0 h 1300163"/>
              <a:gd name="connsiteX3" fmla="*/ 305388 w 311845"/>
              <a:gd name="connsiteY3" fmla="*/ 302168 h 1300163"/>
              <a:gd name="connsiteX4" fmla="*/ 156600 w 311845"/>
              <a:gd name="connsiteY4" fmla="*/ 1300163 h 1300163"/>
              <a:gd name="connsiteX5" fmla="*/ 19855 w 311845"/>
              <a:gd name="connsiteY5" fmla="*/ 333375 h 1300163"/>
              <a:gd name="connsiteX0" fmla="*/ 19855 w 311845"/>
              <a:gd name="connsiteY0" fmla="*/ 333375 h 359556"/>
              <a:gd name="connsiteX1" fmla="*/ 0 w 311845"/>
              <a:gd name="connsiteY1" fmla="*/ 9921 h 359556"/>
              <a:gd name="connsiteX2" fmla="*/ 244542 w 311845"/>
              <a:gd name="connsiteY2" fmla="*/ 0 h 359556"/>
              <a:gd name="connsiteX3" fmla="*/ 305388 w 311845"/>
              <a:gd name="connsiteY3" fmla="*/ 302168 h 359556"/>
              <a:gd name="connsiteX4" fmla="*/ 19855 w 311845"/>
              <a:gd name="connsiteY4" fmla="*/ 333375 h 359556"/>
              <a:gd name="connsiteX0" fmla="*/ 19855 w 307772"/>
              <a:gd name="connsiteY0" fmla="*/ 333375 h 359556"/>
              <a:gd name="connsiteX1" fmla="*/ 0 w 307772"/>
              <a:gd name="connsiteY1" fmla="*/ 9921 h 359556"/>
              <a:gd name="connsiteX2" fmla="*/ 244542 w 307772"/>
              <a:gd name="connsiteY2" fmla="*/ 0 h 359556"/>
              <a:gd name="connsiteX3" fmla="*/ 305388 w 307772"/>
              <a:gd name="connsiteY3" fmla="*/ 302168 h 359556"/>
              <a:gd name="connsiteX4" fmla="*/ 19855 w 307772"/>
              <a:gd name="connsiteY4" fmla="*/ 333375 h 359556"/>
              <a:gd name="connsiteX0" fmla="*/ 19855 w 307772"/>
              <a:gd name="connsiteY0" fmla="*/ 333375 h 348914"/>
              <a:gd name="connsiteX1" fmla="*/ 0 w 307772"/>
              <a:gd name="connsiteY1" fmla="*/ 9921 h 348914"/>
              <a:gd name="connsiteX2" fmla="*/ 244542 w 307772"/>
              <a:gd name="connsiteY2" fmla="*/ 0 h 348914"/>
              <a:gd name="connsiteX3" fmla="*/ 305388 w 307772"/>
              <a:gd name="connsiteY3" fmla="*/ 302168 h 348914"/>
              <a:gd name="connsiteX4" fmla="*/ 19855 w 307772"/>
              <a:gd name="connsiteY4" fmla="*/ 333375 h 348914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48918"/>
              <a:gd name="connsiteX1" fmla="*/ 0 w 305682"/>
              <a:gd name="connsiteY1" fmla="*/ 9925 h 348918"/>
              <a:gd name="connsiteX2" fmla="*/ 244542 w 305682"/>
              <a:gd name="connsiteY2" fmla="*/ 4 h 348918"/>
              <a:gd name="connsiteX3" fmla="*/ 305388 w 305682"/>
              <a:gd name="connsiteY3" fmla="*/ 302172 h 348918"/>
              <a:gd name="connsiteX4" fmla="*/ 19855 w 305682"/>
              <a:gd name="connsiteY4" fmla="*/ 333379 h 348918"/>
              <a:gd name="connsiteX0" fmla="*/ 19855 w 305682"/>
              <a:gd name="connsiteY0" fmla="*/ 333379 h 333379"/>
              <a:gd name="connsiteX1" fmla="*/ 0 w 305682"/>
              <a:gd name="connsiteY1" fmla="*/ 9925 h 333379"/>
              <a:gd name="connsiteX2" fmla="*/ 244542 w 305682"/>
              <a:gd name="connsiteY2" fmla="*/ 4 h 333379"/>
              <a:gd name="connsiteX3" fmla="*/ 305388 w 305682"/>
              <a:gd name="connsiteY3" fmla="*/ 302172 h 333379"/>
              <a:gd name="connsiteX4" fmla="*/ 19855 w 305682"/>
              <a:gd name="connsiteY4" fmla="*/ 333379 h 333379"/>
              <a:gd name="connsiteX0" fmla="*/ 19855 w 519771"/>
              <a:gd name="connsiteY0" fmla="*/ 333378 h 468858"/>
              <a:gd name="connsiteX1" fmla="*/ 0 w 519771"/>
              <a:gd name="connsiteY1" fmla="*/ 9924 h 468858"/>
              <a:gd name="connsiteX2" fmla="*/ 244542 w 519771"/>
              <a:gd name="connsiteY2" fmla="*/ 3 h 468858"/>
              <a:gd name="connsiteX3" fmla="*/ 519701 w 519771"/>
              <a:gd name="connsiteY3" fmla="*/ 468858 h 468858"/>
              <a:gd name="connsiteX4" fmla="*/ 19855 w 519771"/>
              <a:gd name="connsiteY4" fmla="*/ 333378 h 468858"/>
              <a:gd name="connsiteX0" fmla="*/ 19855 w 543162"/>
              <a:gd name="connsiteY0" fmla="*/ 333375 h 468855"/>
              <a:gd name="connsiteX1" fmla="*/ 0 w 543162"/>
              <a:gd name="connsiteY1" fmla="*/ 9921 h 468855"/>
              <a:gd name="connsiteX2" fmla="*/ 244542 w 543162"/>
              <a:gd name="connsiteY2" fmla="*/ 0 h 468855"/>
              <a:gd name="connsiteX3" fmla="*/ 463961 w 543162"/>
              <a:gd name="connsiteY3" fmla="*/ 173660 h 468855"/>
              <a:gd name="connsiteX4" fmla="*/ 519701 w 543162"/>
              <a:gd name="connsiteY4" fmla="*/ 468855 h 468855"/>
              <a:gd name="connsiteX5" fmla="*/ 19855 w 543162"/>
              <a:gd name="connsiteY5" fmla="*/ 333375 h 468855"/>
              <a:gd name="connsiteX0" fmla="*/ 0 w 566169"/>
              <a:gd name="connsiteY0" fmla="*/ 771525 h 771525"/>
              <a:gd name="connsiteX1" fmla="*/ 23007 w 566169"/>
              <a:gd name="connsiteY1" fmla="*/ 9921 h 771525"/>
              <a:gd name="connsiteX2" fmla="*/ 267549 w 566169"/>
              <a:gd name="connsiteY2" fmla="*/ 0 h 771525"/>
              <a:gd name="connsiteX3" fmla="*/ 486968 w 566169"/>
              <a:gd name="connsiteY3" fmla="*/ 173660 h 771525"/>
              <a:gd name="connsiteX4" fmla="*/ 542708 w 566169"/>
              <a:gd name="connsiteY4" fmla="*/ 468855 h 771525"/>
              <a:gd name="connsiteX5" fmla="*/ 0 w 566169"/>
              <a:gd name="connsiteY5" fmla="*/ 771525 h 771525"/>
              <a:gd name="connsiteX0" fmla="*/ 141745 w 707914"/>
              <a:gd name="connsiteY0" fmla="*/ 771525 h 771525"/>
              <a:gd name="connsiteX1" fmla="*/ 63 w 707914"/>
              <a:gd name="connsiteY1" fmla="*/ 159373 h 771525"/>
              <a:gd name="connsiteX2" fmla="*/ 164752 w 707914"/>
              <a:gd name="connsiteY2" fmla="*/ 9921 h 771525"/>
              <a:gd name="connsiteX3" fmla="*/ 409294 w 707914"/>
              <a:gd name="connsiteY3" fmla="*/ 0 h 771525"/>
              <a:gd name="connsiteX4" fmla="*/ 628713 w 707914"/>
              <a:gd name="connsiteY4" fmla="*/ 173660 h 771525"/>
              <a:gd name="connsiteX5" fmla="*/ 684453 w 707914"/>
              <a:gd name="connsiteY5" fmla="*/ 468855 h 771525"/>
              <a:gd name="connsiteX6" fmla="*/ 141745 w 707914"/>
              <a:gd name="connsiteY6" fmla="*/ 771525 h 771525"/>
              <a:gd name="connsiteX0" fmla="*/ 141745 w 704536"/>
              <a:gd name="connsiteY0" fmla="*/ 771525 h 790623"/>
              <a:gd name="connsiteX1" fmla="*/ 63 w 704536"/>
              <a:gd name="connsiteY1" fmla="*/ 159373 h 790623"/>
              <a:gd name="connsiteX2" fmla="*/ 164752 w 704536"/>
              <a:gd name="connsiteY2" fmla="*/ 9921 h 790623"/>
              <a:gd name="connsiteX3" fmla="*/ 409294 w 704536"/>
              <a:gd name="connsiteY3" fmla="*/ 0 h 790623"/>
              <a:gd name="connsiteX4" fmla="*/ 628713 w 704536"/>
              <a:gd name="connsiteY4" fmla="*/ 173660 h 790623"/>
              <a:gd name="connsiteX5" fmla="*/ 684453 w 704536"/>
              <a:gd name="connsiteY5" fmla="*/ 468855 h 790623"/>
              <a:gd name="connsiteX6" fmla="*/ 269504 w 704536"/>
              <a:gd name="connsiteY6" fmla="*/ 576605 h 790623"/>
              <a:gd name="connsiteX7" fmla="*/ 141745 w 704536"/>
              <a:gd name="connsiteY7" fmla="*/ 771525 h 790623"/>
              <a:gd name="connsiteX0" fmla="*/ 144287 w 707078"/>
              <a:gd name="connsiteY0" fmla="*/ 771525 h 790623"/>
              <a:gd name="connsiteX1" fmla="*/ 24396 w 707078"/>
              <a:gd name="connsiteY1" fmla="*/ 690905 h 790623"/>
              <a:gd name="connsiteX2" fmla="*/ 2605 w 707078"/>
              <a:gd name="connsiteY2" fmla="*/ 159373 h 790623"/>
              <a:gd name="connsiteX3" fmla="*/ 167294 w 707078"/>
              <a:gd name="connsiteY3" fmla="*/ 9921 h 790623"/>
              <a:gd name="connsiteX4" fmla="*/ 411836 w 707078"/>
              <a:gd name="connsiteY4" fmla="*/ 0 h 790623"/>
              <a:gd name="connsiteX5" fmla="*/ 631255 w 707078"/>
              <a:gd name="connsiteY5" fmla="*/ 173660 h 790623"/>
              <a:gd name="connsiteX6" fmla="*/ 686995 w 707078"/>
              <a:gd name="connsiteY6" fmla="*/ 468855 h 790623"/>
              <a:gd name="connsiteX7" fmla="*/ 272046 w 707078"/>
              <a:gd name="connsiteY7" fmla="*/ 576605 h 790623"/>
              <a:gd name="connsiteX8" fmla="*/ 144287 w 707078"/>
              <a:gd name="connsiteY8" fmla="*/ 771525 h 790623"/>
              <a:gd name="connsiteX0" fmla="*/ 144757 w 707548"/>
              <a:gd name="connsiteY0" fmla="*/ 771525 h 790623"/>
              <a:gd name="connsiteX1" fmla="*/ 24866 w 707548"/>
              <a:gd name="connsiteY1" fmla="*/ 690905 h 790623"/>
              <a:gd name="connsiteX2" fmla="*/ 139166 w 707548"/>
              <a:gd name="connsiteY2" fmla="*/ 605180 h 790623"/>
              <a:gd name="connsiteX3" fmla="*/ 3075 w 707548"/>
              <a:gd name="connsiteY3" fmla="*/ 159373 h 790623"/>
              <a:gd name="connsiteX4" fmla="*/ 167764 w 707548"/>
              <a:gd name="connsiteY4" fmla="*/ 9921 h 790623"/>
              <a:gd name="connsiteX5" fmla="*/ 412306 w 707548"/>
              <a:gd name="connsiteY5" fmla="*/ 0 h 790623"/>
              <a:gd name="connsiteX6" fmla="*/ 631725 w 707548"/>
              <a:gd name="connsiteY6" fmla="*/ 173660 h 790623"/>
              <a:gd name="connsiteX7" fmla="*/ 687465 w 707548"/>
              <a:gd name="connsiteY7" fmla="*/ 468855 h 790623"/>
              <a:gd name="connsiteX8" fmla="*/ 272516 w 707548"/>
              <a:gd name="connsiteY8" fmla="*/ 576605 h 790623"/>
              <a:gd name="connsiteX9" fmla="*/ 144757 w 707548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142704 w 685252"/>
              <a:gd name="connsiteY3" fmla="*/ 192710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122461 w 685252"/>
              <a:gd name="connsiteY0" fmla="*/ 771525 h 790623"/>
              <a:gd name="connsiteX1" fmla="*/ 2570 w 685252"/>
              <a:gd name="connsiteY1" fmla="*/ 690905 h 790623"/>
              <a:gd name="connsiteX2" fmla="*/ 116870 w 685252"/>
              <a:gd name="connsiteY2" fmla="*/ 605180 h 790623"/>
              <a:gd name="connsiteX3" fmla="*/ 66504 w 685252"/>
              <a:gd name="connsiteY3" fmla="*/ 187947 h 790623"/>
              <a:gd name="connsiteX4" fmla="*/ 145468 w 685252"/>
              <a:gd name="connsiteY4" fmla="*/ 9921 h 790623"/>
              <a:gd name="connsiteX5" fmla="*/ 390010 w 685252"/>
              <a:gd name="connsiteY5" fmla="*/ 0 h 790623"/>
              <a:gd name="connsiteX6" fmla="*/ 609429 w 685252"/>
              <a:gd name="connsiteY6" fmla="*/ 173660 h 790623"/>
              <a:gd name="connsiteX7" fmla="*/ 665169 w 685252"/>
              <a:gd name="connsiteY7" fmla="*/ 468855 h 790623"/>
              <a:gd name="connsiteX8" fmla="*/ 250220 w 685252"/>
              <a:gd name="connsiteY8" fmla="*/ 576605 h 790623"/>
              <a:gd name="connsiteX9" fmla="*/ 122461 w 685252"/>
              <a:gd name="connsiteY9" fmla="*/ 771525 h 790623"/>
              <a:gd name="connsiteX0" fmla="*/ 55957 w 618748"/>
              <a:gd name="connsiteY0" fmla="*/ 771525 h 790623"/>
              <a:gd name="connsiteX1" fmla="*/ 50366 w 618748"/>
              <a:gd name="connsiteY1" fmla="*/ 605180 h 790623"/>
              <a:gd name="connsiteX2" fmla="*/ 0 w 618748"/>
              <a:gd name="connsiteY2" fmla="*/ 187947 h 790623"/>
              <a:gd name="connsiteX3" fmla="*/ 78964 w 618748"/>
              <a:gd name="connsiteY3" fmla="*/ 9921 h 790623"/>
              <a:gd name="connsiteX4" fmla="*/ 323506 w 618748"/>
              <a:gd name="connsiteY4" fmla="*/ 0 h 790623"/>
              <a:gd name="connsiteX5" fmla="*/ 542925 w 618748"/>
              <a:gd name="connsiteY5" fmla="*/ 173660 h 790623"/>
              <a:gd name="connsiteX6" fmla="*/ 598665 w 618748"/>
              <a:gd name="connsiteY6" fmla="*/ 468855 h 790623"/>
              <a:gd name="connsiteX7" fmla="*/ 183716 w 618748"/>
              <a:gd name="connsiteY7" fmla="*/ 576605 h 790623"/>
              <a:gd name="connsiteX8" fmla="*/ 55957 w 618748"/>
              <a:gd name="connsiteY8" fmla="*/ 771525 h 790623"/>
              <a:gd name="connsiteX0" fmla="*/ 183716 w 618748"/>
              <a:gd name="connsiteY0" fmla="*/ 576605 h 631868"/>
              <a:gd name="connsiteX1" fmla="*/ 50366 w 618748"/>
              <a:gd name="connsiteY1" fmla="*/ 605180 h 631868"/>
              <a:gd name="connsiteX2" fmla="*/ 0 w 618748"/>
              <a:gd name="connsiteY2" fmla="*/ 187947 h 631868"/>
              <a:gd name="connsiteX3" fmla="*/ 78964 w 618748"/>
              <a:gd name="connsiteY3" fmla="*/ 9921 h 631868"/>
              <a:gd name="connsiteX4" fmla="*/ 323506 w 618748"/>
              <a:gd name="connsiteY4" fmla="*/ 0 h 631868"/>
              <a:gd name="connsiteX5" fmla="*/ 542925 w 618748"/>
              <a:gd name="connsiteY5" fmla="*/ 173660 h 631868"/>
              <a:gd name="connsiteX6" fmla="*/ 598665 w 618748"/>
              <a:gd name="connsiteY6" fmla="*/ 468855 h 631868"/>
              <a:gd name="connsiteX7" fmla="*/ 183716 w 618748"/>
              <a:gd name="connsiteY7" fmla="*/ 576605 h 631868"/>
              <a:gd name="connsiteX0" fmla="*/ 183716 w 618748"/>
              <a:gd name="connsiteY0" fmla="*/ 576605 h 576605"/>
              <a:gd name="connsiteX1" fmla="*/ 0 w 618748"/>
              <a:gd name="connsiteY1" fmla="*/ 187947 h 576605"/>
              <a:gd name="connsiteX2" fmla="*/ 78964 w 618748"/>
              <a:gd name="connsiteY2" fmla="*/ 9921 h 576605"/>
              <a:gd name="connsiteX3" fmla="*/ 323506 w 618748"/>
              <a:gd name="connsiteY3" fmla="*/ 0 h 576605"/>
              <a:gd name="connsiteX4" fmla="*/ 542925 w 618748"/>
              <a:gd name="connsiteY4" fmla="*/ 173660 h 576605"/>
              <a:gd name="connsiteX5" fmla="*/ 598665 w 618748"/>
              <a:gd name="connsiteY5" fmla="*/ 468855 h 576605"/>
              <a:gd name="connsiteX6" fmla="*/ 183716 w 618748"/>
              <a:gd name="connsiteY6" fmla="*/ 576605 h 576605"/>
              <a:gd name="connsiteX0" fmla="*/ 598665 w 635221"/>
              <a:gd name="connsiteY0" fmla="*/ 468855 h 468875"/>
              <a:gd name="connsiteX1" fmla="*/ 0 w 635221"/>
              <a:gd name="connsiteY1" fmla="*/ 187947 h 468875"/>
              <a:gd name="connsiteX2" fmla="*/ 78964 w 635221"/>
              <a:gd name="connsiteY2" fmla="*/ 9921 h 468875"/>
              <a:gd name="connsiteX3" fmla="*/ 323506 w 635221"/>
              <a:gd name="connsiteY3" fmla="*/ 0 h 468875"/>
              <a:gd name="connsiteX4" fmla="*/ 542925 w 635221"/>
              <a:gd name="connsiteY4" fmla="*/ 173660 h 468875"/>
              <a:gd name="connsiteX5" fmla="*/ 598665 w 635221"/>
              <a:gd name="connsiteY5" fmla="*/ 468855 h 468875"/>
              <a:gd name="connsiteX0" fmla="*/ 598665 w 635221"/>
              <a:gd name="connsiteY0" fmla="*/ 468855 h 561558"/>
              <a:gd name="connsiteX1" fmla="*/ 369454 w 635221"/>
              <a:gd name="connsiteY1" fmla="*/ 548031 h 561558"/>
              <a:gd name="connsiteX2" fmla="*/ 0 w 635221"/>
              <a:gd name="connsiteY2" fmla="*/ 187947 h 561558"/>
              <a:gd name="connsiteX3" fmla="*/ 78964 w 635221"/>
              <a:gd name="connsiteY3" fmla="*/ 9921 h 561558"/>
              <a:gd name="connsiteX4" fmla="*/ 323506 w 635221"/>
              <a:gd name="connsiteY4" fmla="*/ 0 h 561558"/>
              <a:gd name="connsiteX5" fmla="*/ 542925 w 635221"/>
              <a:gd name="connsiteY5" fmla="*/ 173660 h 561558"/>
              <a:gd name="connsiteX6" fmla="*/ 598665 w 635221"/>
              <a:gd name="connsiteY6" fmla="*/ 468855 h 561558"/>
              <a:gd name="connsiteX0" fmla="*/ 609602 w 644330"/>
              <a:gd name="connsiteY0" fmla="*/ 425789 h 555824"/>
              <a:gd name="connsiteX1" fmla="*/ 369454 w 644330"/>
              <a:gd name="connsiteY1" fmla="*/ 548031 h 555824"/>
              <a:gd name="connsiteX2" fmla="*/ 0 w 644330"/>
              <a:gd name="connsiteY2" fmla="*/ 187947 h 555824"/>
              <a:gd name="connsiteX3" fmla="*/ 78964 w 644330"/>
              <a:gd name="connsiteY3" fmla="*/ 9921 h 555824"/>
              <a:gd name="connsiteX4" fmla="*/ 323506 w 644330"/>
              <a:gd name="connsiteY4" fmla="*/ 0 h 555824"/>
              <a:gd name="connsiteX5" fmla="*/ 542925 w 644330"/>
              <a:gd name="connsiteY5" fmla="*/ 173660 h 555824"/>
              <a:gd name="connsiteX6" fmla="*/ 609602 w 644330"/>
              <a:gd name="connsiteY6" fmla="*/ 425789 h 555824"/>
              <a:gd name="connsiteX0" fmla="*/ 609602 w 639483"/>
              <a:gd name="connsiteY0" fmla="*/ 425789 h 555824"/>
              <a:gd name="connsiteX1" fmla="*/ 369454 w 639483"/>
              <a:gd name="connsiteY1" fmla="*/ 548031 h 555824"/>
              <a:gd name="connsiteX2" fmla="*/ 0 w 639483"/>
              <a:gd name="connsiteY2" fmla="*/ 187947 h 555824"/>
              <a:gd name="connsiteX3" fmla="*/ 78964 w 639483"/>
              <a:gd name="connsiteY3" fmla="*/ 9921 h 555824"/>
              <a:gd name="connsiteX4" fmla="*/ 323506 w 639483"/>
              <a:gd name="connsiteY4" fmla="*/ 0 h 555824"/>
              <a:gd name="connsiteX5" fmla="*/ 513009 w 639483"/>
              <a:gd name="connsiteY5" fmla="*/ 206511 h 555824"/>
              <a:gd name="connsiteX6" fmla="*/ 609602 w 639483"/>
              <a:gd name="connsiteY6" fmla="*/ 425789 h 555824"/>
              <a:gd name="connsiteX0" fmla="*/ 609777 w 639658"/>
              <a:gd name="connsiteY0" fmla="*/ 425859 h 555894"/>
              <a:gd name="connsiteX1" fmla="*/ 369629 w 639658"/>
              <a:gd name="connsiteY1" fmla="*/ 548101 h 555894"/>
              <a:gd name="connsiteX2" fmla="*/ 175 w 639658"/>
              <a:gd name="connsiteY2" fmla="*/ 188017 h 555894"/>
              <a:gd name="connsiteX3" fmla="*/ 323681 w 639658"/>
              <a:gd name="connsiteY3" fmla="*/ 70 h 555894"/>
              <a:gd name="connsiteX4" fmla="*/ 513184 w 639658"/>
              <a:gd name="connsiteY4" fmla="*/ 206581 h 555894"/>
              <a:gd name="connsiteX5" fmla="*/ 609777 w 639658"/>
              <a:gd name="connsiteY5" fmla="*/ 425859 h 555894"/>
              <a:gd name="connsiteX0" fmla="*/ 609777 w 610065"/>
              <a:gd name="connsiteY0" fmla="*/ 425859 h 559384"/>
              <a:gd name="connsiteX1" fmla="*/ 369629 w 610065"/>
              <a:gd name="connsiteY1" fmla="*/ 548101 h 559384"/>
              <a:gd name="connsiteX2" fmla="*/ 175 w 610065"/>
              <a:gd name="connsiteY2" fmla="*/ 188017 h 559384"/>
              <a:gd name="connsiteX3" fmla="*/ 323681 w 610065"/>
              <a:gd name="connsiteY3" fmla="*/ 70 h 559384"/>
              <a:gd name="connsiteX4" fmla="*/ 609777 w 610065"/>
              <a:gd name="connsiteY4" fmla="*/ 425859 h 559384"/>
              <a:gd name="connsiteX0" fmla="*/ 609777 w 609972"/>
              <a:gd name="connsiteY0" fmla="*/ 425859 h 579446"/>
              <a:gd name="connsiteX1" fmla="*/ 296648 w 609972"/>
              <a:gd name="connsiteY1" fmla="*/ 570015 h 579446"/>
              <a:gd name="connsiteX2" fmla="*/ 175 w 609972"/>
              <a:gd name="connsiteY2" fmla="*/ 188017 h 579446"/>
              <a:gd name="connsiteX3" fmla="*/ 323681 w 609972"/>
              <a:gd name="connsiteY3" fmla="*/ 70 h 579446"/>
              <a:gd name="connsiteX4" fmla="*/ 609777 w 609972"/>
              <a:gd name="connsiteY4" fmla="*/ 425859 h 579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972" h="579446">
                <a:moveTo>
                  <a:pt x="609777" y="425859"/>
                </a:moveTo>
                <a:cubicBezTo>
                  <a:pt x="617435" y="517197"/>
                  <a:pt x="398248" y="609655"/>
                  <a:pt x="296648" y="570015"/>
                </a:cubicBezTo>
                <a:cubicBezTo>
                  <a:pt x="195048" y="530375"/>
                  <a:pt x="58909" y="254683"/>
                  <a:pt x="175" y="188017"/>
                </a:cubicBezTo>
                <a:cubicBezTo>
                  <a:pt x="-7483" y="96679"/>
                  <a:pt x="238180" y="-3024"/>
                  <a:pt x="323681" y="70"/>
                </a:cubicBezTo>
                <a:cubicBezTo>
                  <a:pt x="425281" y="39710"/>
                  <a:pt x="602119" y="334521"/>
                  <a:pt x="609777" y="425859"/>
                </a:cubicBezTo>
                <a:close/>
              </a:path>
            </a:pathLst>
          </a:custGeom>
          <a:pattFill prst="sphere">
            <a:fgClr>
              <a:schemeClr val="accent6">
                <a:lumMod val="50000"/>
              </a:schemeClr>
            </a:fgClr>
            <a:bgClr>
              <a:schemeClr val="accent6">
                <a:lumMod val="40000"/>
                <a:lumOff val="60000"/>
              </a:schemeClr>
            </a:bgClr>
          </a:pattFill>
          <a:ln w="28575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29" name="TextBox 6328"/>
          <p:cNvSpPr txBox="1"/>
          <p:nvPr/>
        </p:nvSpPr>
        <p:spPr>
          <a:xfrm>
            <a:off x="23587662" y="15936613"/>
            <a:ext cx="155561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/>
              <a:t>Orchard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0238113" y="2056783"/>
            <a:ext cx="647934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600" b="1" dirty="0"/>
              <a:t>#1</a:t>
            </a:r>
          </a:p>
        </p:txBody>
      </p:sp>
      <p:sp>
        <p:nvSpPr>
          <p:cNvPr id="109" name="TextBox 108"/>
          <p:cNvSpPr txBox="1"/>
          <p:nvPr/>
        </p:nvSpPr>
        <p:spPr>
          <a:xfrm>
            <a:off x="11123914" y="4008915"/>
            <a:ext cx="3001656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600" b="1" dirty="0"/>
              <a:t>#2 (Destroyed)</a:t>
            </a:r>
          </a:p>
        </p:txBody>
      </p:sp>
      <p:sp>
        <p:nvSpPr>
          <p:cNvPr id="110" name="TextBox 109"/>
          <p:cNvSpPr txBox="1"/>
          <p:nvPr/>
        </p:nvSpPr>
        <p:spPr>
          <a:xfrm>
            <a:off x="11696755" y="4937634"/>
            <a:ext cx="647934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600" b="1" dirty="0"/>
              <a:t>#3</a:t>
            </a:r>
          </a:p>
        </p:txBody>
      </p:sp>
      <p:sp>
        <p:nvSpPr>
          <p:cNvPr id="111" name="TextBox 110"/>
          <p:cNvSpPr txBox="1"/>
          <p:nvPr/>
        </p:nvSpPr>
        <p:spPr>
          <a:xfrm>
            <a:off x="13716000" y="8816587"/>
            <a:ext cx="2430665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600" b="1" dirty="0"/>
              <a:t>#4(blocked)</a:t>
            </a:r>
          </a:p>
        </p:txBody>
      </p:sp>
      <p:grpSp>
        <p:nvGrpSpPr>
          <p:cNvPr id="112" name="Group 111"/>
          <p:cNvGrpSpPr/>
          <p:nvPr/>
        </p:nvGrpSpPr>
        <p:grpSpPr>
          <a:xfrm>
            <a:off x="8228806" y="4079672"/>
            <a:ext cx="1643617" cy="654477"/>
            <a:chOff x="608320" y="1687886"/>
            <a:chExt cx="1643617" cy="654477"/>
          </a:xfrm>
        </p:grpSpPr>
        <p:sp>
          <p:nvSpPr>
            <p:cNvPr id="113" name="Rectangle 112"/>
            <p:cNvSpPr/>
            <p:nvPr/>
          </p:nvSpPr>
          <p:spPr>
            <a:xfrm>
              <a:off x="1237815" y="1893680"/>
              <a:ext cx="895449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4" name="TextBox 113"/>
            <p:cNvSpPr txBox="1"/>
            <p:nvPr/>
          </p:nvSpPr>
          <p:spPr>
            <a:xfrm>
              <a:off x="1237815" y="1872820"/>
              <a:ext cx="10141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15" name="Group 114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grpSp>
            <p:nvGrpSpPr>
              <p:cNvPr id="116" name="Group 115"/>
              <p:cNvGrpSpPr/>
              <p:nvPr/>
            </p:nvGrpSpPr>
            <p:grpSpPr>
              <a:xfrm>
                <a:off x="879171" y="1755933"/>
                <a:ext cx="100963" cy="142875"/>
                <a:chOff x="877155" y="1813070"/>
                <a:chExt cx="100963" cy="142875"/>
              </a:xfrm>
            </p:grpSpPr>
            <p:sp>
              <p:nvSpPr>
                <p:cNvPr id="123" name="Freeform 122"/>
                <p:cNvSpPr/>
                <p:nvPr/>
              </p:nvSpPr>
              <p:spPr>
                <a:xfrm>
                  <a:off x="978118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4" name="Freeform 123"/>
                <p:cNvSpPr/>
                <p:nvPr/>
              </p:nvSpPr>
              <p:spPr>
                <a:xfrm>
                  <a:off x="877155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17" name="Group 116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120" name="Rectangle 119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1" name="Freeform 120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22" name="Freeform 121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18" name="Block Arc 117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19" name="Block Arc 118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2" name="Freeform 1"/>
          <p:cNvSpPr/>
          <p:nvPr/>
        </p:nvSpPr>
        <p:spPr>
          <a:xfrm>
            <a:off x="8229600" y="4267200"/>
            <a:ext cx="2413000" cy="1447800"/>
          </a:xfrm>
          <a:custGeom>
            <a:avLst/>
            <a:gdLst>
              <a:gd name="connsiteX0" fmla="*/ 0 w 2413000"/>
              <a:gd name="connsiteY0" fmla="*/ 0 h 1447800"/>
              <a:gd name="connsiteX1" fmla="*/ 50800 w 2413000"/>
              <a:gd name="connsiteY1" fmla="*/ 1447800 h 1447800"/>
              <a:gd name="connsiteX2" fmla="*/ 2413000 w 2413000"/>
              <a:gd name="connsiteY2" fmla="*/ 330200 h 144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13000" h="1447800">
                <a:moveTo>
                  <a:pt x="0" y="0"/>
                </a:moveTo>
                <a:lnTo>
                  <a:pt x="50800" y="1447800"/>
                </a:lnTo>
                <a:lnTo>
                  <a:pt x="2413000" y="330200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26" name="Group 125"/>
          <p:cNvGrpSpPr/>
          <p:nvPr/>
        </p:nvGrpSpPr>
        <p:grpSpPr>
          <a:xfrm>
            <a:off x="12974184" y="8088077"/>
            <a:ext cx="1897168" cy="654477"/>
            <a:chOff x="608320" y="1687886"/>
            <a:chExt cx="1897168" cy="654477"/>
          </a:xfrm>
        </p:grpSpPr>
        <p:sp>
          <p:nvSpPr>
            <p:cNvPr id="127" name="Rectangle 126"/>
            <p:cNvSpPr/>
            <p:nvPr/>
          </p:nvSpPr>
          <p:spPr>
            <a:xfrm>
              <a:off x="1237815" y="1893680"/>
              <a:ext cx="1205367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TextBox 127"/>
            <p:cNvSpPr txBox="1"/>
            <p:nvPr/>
          </p:nvSpPr>
          <p:spPr>
            <a:xfrm>
              <a:off x="1193441" y="1875229"/>
              <a:ext cx="131204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G/3/502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29" name="Group 128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137" name="Freeform 136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31" name="Group 130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134" name="Rectangle 133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Freeform 134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6" name="Freeform 135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32" name="Block Arc 131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33" name="Block Arc 132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39" name="Group 138"/>
          <p:cNvGrpSpPr/>
          <p:nvPr/>
        </p:nvGrpSpPr>
        <p:grpSpPr>
          <a:xfrm>
            <a:off x="12344689" y="7366921"/>
            <a:ext cx="1897168" cy="654477"/>
            <a:chOff x="608320" y="1687886"/>
            <a:chExt cx="1897168" cy="654477"/>
          </a:xfrm>
        </p:grpSpPr>
        <p:sp>
          <p:nvSpPr>
            <p:cNvPr id="140" name="Rectangle 139"/>
            <p:cNvSpPr/>
            <p:nvPr/>
          </p:nvSpPr>
          <p:spPr>
            <a:xfrm>
              <a:off x="1237815" y="1893680"/>
              <a:ext cx="1205367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" name="TextBox 140"/>
            <p:cNvSpPr txBox="1"/>
            <p:nvPr/>
          </p:nvSpPr>
          <p:spPr>
            <a:xfrm>
              <a:off x="1193441" y="1875229"/>
              <a:ext cx="131204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H/3/502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42" name="Group 141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143" name="Freeform 142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44" name="Group 143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147" name="Rectangle 146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8" name="Freeform 147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49" name="Freeform 148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45" name="Block Arc 144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46" name="Block Arc 145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50" name="Group 149"/>
          <p:cNvGrpSpPr/>
          <p:nvPr/>
        </p:nvGrpSpPr>
        <p:grpSpPr>
          <a:xfrm>
            <a:off x="11292856" y="5664195"/>
            <a:ext cx="1897168" cy="654477"/>
            <a:chOff x="608320" y="1687886"/>
            <a:chExt cx="1897168" cy="654477"/>
          </a:xfrm>
        </p:grpSpPr>
        <p:sp>
          <p:nvSpPr>
            <p:cNvPr id="151" name="Rectangle 150"/>
            <p:cNvSpPr/>
            <p:nvPr/>
          </p:nvSpPr>
          <p:spPr>
            <a:xfrm>
              <a:off x="1237815" y="1893680"/>
              <a:ext cx="1205367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TextBox 151"/>
            <p:cNvSpPr txBox="1"/>
            <p:nvPr/>
          </p:nvSpPr>
          <p:spPr>
            <a:xfrm>
              <a:off x="1193441" y="1875229"/>
              <a:ext cx="131204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I/3/502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53" name="Group 152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154" name="Freeform 153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55" name="Group 154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158" name="Rectangle 157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59" name="Freeform 158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0" name="Freeform 159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56" name="Block Arc 155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57" name="Block Arc 156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161" name="Group 160"/>
          <p:cNvGrpSpPr/>
          <p:nvPr/>
        </p:nvGrpSpPr>
        <p:grpSpPr>
          <a:xfrm>
            <a:off x="9864427" y="791311"/>
            <a:ext cx="1643617" cy="654477"/>
            <a:chOff x="608320" y="1687886"/>
            <a:chExt cx="1643617" cy="654477"/>
          </a:xfrm>
        </p:grpSpPr>
        <p:sp>
          <p:nvSpPr>
            <p:cNvPr id="162" name="Rectangle 161"/>
            <p:cNvSpPr/>
            <p:nvPr/>
          </p:nvSpPr>
          <p:spPr>
            <a:xfrm>
              <a:off x="1237815" y="1893680"/>
              <a:ext cx="895449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TextBox 162"/>
            <p:cNvSpPr txBox="1"/>
            <p:nvPr/>
          </p:nvSpPr>
          <p:spPr>
            <a:xfrm>
              <a:off x="1237815" y="1872820"/>
              <a:ext cx="10141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1/502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164" name="Group 163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grpSp>
            <p:nvGrpSpPr>
              <p:cNvPr id="165" name="Group 164"/>
              <p:cNvGrpSpPr/>
              <p:nvPr/>
            </p:nvGrpSpPr>
            <p:grpSpPr>
              <a:xfrm>
                <a:off x="879171" y="1755933"/>
                <a:ext cx="100963" cy="142875"/>
                <a:chOff x="877155" y="1813070"/>
                <a:chExt cx="100963" cy="142875"/>
              </a:xfrm>
            </p:grpSpPr>
            <p:sp>
              <p:nvSpPr>
                <p:cNvPr id="172" name="Freeform 171"/>
                <p:cNvSpPr/>
                <p:nvPr/>
              </p:nvSpPr>
              <p:spPr>
                <a:xfrm>
                  <a:off x="978118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3" name="Freeform 172"/>
                <p:cNvSpPr/>
                <p:nvPr/>
              </p:nvSpPr>
              <p:spPr>
                <a:xfrm>
                  <a:off x="877155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66" name="Group 165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169" name="Rectangle 168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0" name="Freeform 169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71" name="Freeform 170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67" name="Block Arc 166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68" name="Block Arc 167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3" name="TextBox 2"/>
          <p:cNvSpPr txBox="1"/>
          <p:nvPr/>
        </p:nvSpPr>
        <p:spPr>
          <a:xfrm>
            <a:off x="19066995" y="3161075"/>
            <a:ext cx="8161806" cy="54476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406400" indent="-406400">
              <a:buFont typeface="Arial" panose="020B0604020202020204" pitchFamily="34" charset="0"/>
              <a:buChar char="•"/>
            </a:pPr>
            <a:r>
              <a:rPr lang="en-US" sz="4400" b="1" dirty="0">
                <a:latin typeface="Georgia" panose="02040502050405020303" pitchFamily="18" charset="0"/>
              </a:rPr>
              <a:t> Night 8-9 June: COL Sink (506</a:t>
            </a:r>
            <a:r>
              <a:rPr lang="en-US" sz="4400" b="1" baseline="30000" dirty="0">
                <a:latin typeface="Georgia" panose="02040502050405020303" pitchFamily="18" charset="0"/>
              </a:rPr>
              <a:t>th</a:t>
            </a:r>
            <a:r>
              <a:rPr lang="en-US" sz="4400" b="1" dirty="0">
                <a:latin typeface="Georgia" panose="02040502050405020303" pitchFamily="18" charset="0"/>
              </a:rPr>
              <a:t>) Recon</a:t>
            </a:r>
          </a:p>
          <a:p>
            <a:endParaRPr lang="en-US" sz="1800" b="1" dirty="0">
              <a:latin typeface="Georgia" panose="02040502050405020303" pitchFamily="18" charset="0"/>
            </a:endParaRPr>
          </a:p>
          <a:p>
            <a:pPr marL="406400" indent="-406400">
              <a:buFont typeface="Arial" panose="020B0604020202020204" pitchFamily="34" charset="0"/>
              <a:buChar char="•"/>
            </a:pPr>
            <a:r>
              <a:rPr lang="en-US" sz="4400" b="1" dirty="0">
                <a:latin typeface="Georgia" panose="02040502050405020303" pitchFamily="18" charset="0"/>
              </a:rPr>
              <a:t>9 June: Aerial Recons</a:t>
            </a:r>
          </a:p>
          <a:p>
            <a:endParaRPr lang="en-US" sz="1600" b="1" dirty="0">
              <a:latin typeface="Georgia" panose="02040502050405020303" pitchFamily="18" charset="0"/>
            </a:endParaRPr>
          </a:p>
          <a:p>
            <a:pPr marL="406400" indent="-406400">
              <a:buFont typeface="Arial" panose="020B0604020202020204" pitchFamily="34" charset="0"/>
              <a:buChar char="•"/>
            </a:pPr>
            <a:r>
              <a:rPr lang="en-US" sz="4400" b="1" dirty="0">
                <a:latin typeface="Georgia" panose="02040502050405020303" pitchFamily="18" charset="0"/>
              </a:rPr>
              <a:t>10 June:</a:t>
            </a:r>
          </a:p>
          <a:p>
            <a:pPr marL="1143000" lvl="1" indent="-736600">
              <a:buFont typeface="Courier New" panose="02070309020205020404" pitchFamily="49" charset="0"/>
              <a:buChar char="o"/>
            </a:pPr>
            <a:r>
              <a:rPr lang="en-US" sz="4000" b="1" dirty="0">
                <a:latin typeface="Georgia" panose="02040502050405020303" pitchFamily="18" charset="0"/>
              </a:rPr>
              <a:t>0001-0530: Patrol</a:t>
            </a:r>
          </a:p>
          <a:p>
            <a:pPr marL="1143000" lvl="1" indent="-736600">
              <a:buFont typeface="Courier New" panose="02070309020205020404" pitchFamily="49" charset="0"/>
              <a:buChar char="o"/>
            </a:pPr>
            <a:r>
              <a:rPr lang="en-US" sz="4000" b="1" dirty="0">
                <a:latin typeface="Georgia" panose="02040502050405020303" pitchFamily="18" charset="0"/>
              </a:rPr>
              <a:t>Plan A: Morning Attack</a:t>
            </a:r>
          </a:p>
          <a:p>
            <a:pPr marL="1143000" lvl="1" indent="-736600">
              <a:buFont typeface="Courier New" panose="02070309020205020404" pitchFamily="49" charset="0"/>
              <a:buChar char="o"/>
            </a:pPr>
            <a:r>
              <a:rPr lang="en-US" sz="4000" b="1" dirty="0">
                <a:latin typeface="Georgia" panose="02040502050405020303" pitchFamily="18" charset="0"/>
              </a:rPr>
              <a:t>Plan B: Afternoon Attack</a:t>
            </a:r>
          </a:p>
          <a:p>
            <a:pPr marL="406400" lvl="1"/>
            <a:endParaRPr lang="en-US" sz="1800" b="1" dirty="0">
              <a:latin typeface="Georgia" panose="02040502050405020303" pitchFamily="18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0032393" y="8674951"/>
            <a:ext cx="6328184" cy="1446550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4400" b="1" dirty="0">
                <a:latin typeface="Georgia" panose="02040502050405020303" pitchFamily="18" charset="0"/>
              </a:rPr>
              <a:t>1200-2400</a:t>
            </a:r>
          </a:p>
          <a:p>
            <a:pPr algn="ctr"/>
            <a:r>
              <a:rPr lang="en-US" sz="4400" b="1" dirty="0">
                <a:latin typeface="Georgia" panose="02040502050405020303" pitchFamily="18" charset="0"/>
              </a:rPr>
              <a:t>Purple Heart Lane</a:t>
            </a:r>
            <a:endParaRPr lang="en-US" dirty="0"/>
          </a:p>
        </p:txBody>
      </p:sp>
      <p:sp>
        <p:nvSpPr>
          <p:cNvPr id="188" name="Freeform 187"/>
          <p:cNvSpPr/>
          <p:nvPr/>
        </p:nvSpPr>
        <p:spPr>
          <a:xfrm rot="20550147">
            <a:off x="12595131" y="8098715"/>
            <a:ext cx="224877" cy="1085850"/>
          </a:xfrm>
          <a:custGeom>
            <a:avLst/>
            <a:gdLst>
              <a:gd name="connsiteX0" fmla="*/ 191363 w 191363"/>
              <a:gd name="connsiteY0" fmla="*/ 0 h 842010"/>
              <a:gd name="connsiteX1" fmla="*/ 69443 w 191363"/>
              <a:gd name="connsiteY1" fmla="*/ 213360 h 842010"/>
              <a:gd name="connsiteX2" fmla="*/ 863 w 191363"/>
              <a:gd name="connsiteY2" fmla="*/ 529590 h 842010"/>
              <a:gd name="connsiteX3" fmla="*/ 115163 w 191363"/>
              <a:gd name="connsiteY3" fmla="*/ 842010 h 842010"/>
              <a:gd name="connsiteX0" fmla="*/ 194565 w 194565"/>
              <a:gd name="connsiteY0" fmla="*/ 0 h 1085850"/>
              <a:gd name="connsiteX1" fmla="*/ 72645 w 194565"/>
              <a:gd name="connsiteY1" fmla="*/ 213360 h 1085850"/>
              <a:gd name="connsiteX2" fmla="*/ 4065 w 194565"/>
              <a:gd name="connsiteY2" fmla="*/ 529590 h 1085850"/>
              <a:gd name="connsiteX3" fmla="*/ 190755 w 194565"/>
              <a:gd name="connsiteY3" fmla="*/ 1085850 h 1085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4565" h="1085850">
                <a:moveTo>
                  <a:pt x="194565" y="0"/>
                </a:moveTo>
                <a:cubicBezTo>
                  <a:pt x="149480" y="62547"/>
                  <a:pt x="104395" y="125095"/>
                  <a:pt x="72645" y="213360"/>
                </a:cubicBezTo>
                <a:cubicBezTo>
                  <a:pt x="40895" y="301625"/>
                  <a:pt x="-15620" y="384175"/>
                  <a:pt x="4065" y="529590"/>
                </a:cubicBezTo>
                <a:cubicBezTo>
                  <a:pt x="23750" y="675005"/>
                  <a:pt x="173610" y="1033145"/>
                  <a:pt x="190755" y="1085850"/>
                </a:cubicBezTo>
              </a:path>
            </a:pathLst>
          </a:custGeom>
          <a:noFill/>
          <a:ln w="152400">
            <a:solidFill>
              <a:srgbClr val="0000FF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9" name="Freeform 188"/>
          <p:cNvSpPr/>
          <p:nvPr/>
        </p:nvSpPr>
        <p:spPr>
          <a:xfrm rot="20550147" flipH="1">
            <a:off x="13273069" y="9314557"/>
            <a:ext cx="146366" cy="803530"/>
          </a:xfrm>
          <a:custGeom>
            <a:avLst/>
            <a:gdLst>
              <a:gd name="connsiteX0" fmla="*/ 191363 w 191363"/>
              <a:gd name="connsiteY0" fmla="*/ 0 h 842010"/>
              <a:gd name="connsiteX1" fmla="*/ 69443 w 191363"/>
              <a:gd name="connsiteY1" fmla="*/ 213360 h 842010"/>
              <a:gd name="connsiteX2" fmla="*/ 863 w 191363"/>
              <a:gd name="connsiteY2" fmla="*/ 529590 h 842010"/>
              <a:gd name="connsiteX3" fmla="*/ 115163 w 191363"/>
              <a:gd name="connsiteY3" fmla="*/ 842010 h 842010"/>
              <a:gd name="connsiteX0" fmla="*/ 194565 w 194565"/>
              <a:gd name="connsiteY0" fmla="*/ 0 h 1085850"/>
              <a:gd name="connsiteX1" fmla="*/ 72645 w 194565"/>
              <a:gd name="connsiteY1" fmla="*/ 213360 h 1085850"/>
              <a:gd name="connsiteX2" fmla="*/ 4065 w 194565"/>
              <a:gd name="connsiteY2" fmla="*/ 529590 h 1085850"/>
              <a:gd name="connsiteX3" fmla="*/ 190755 w 194565"/>
              <a:gd name="connsiteY3" fmla="*/ 1085850 h 1085850"/>
              <a:gd name="connsiteX0" fmla="*/ 72645 w 190755"/>
              <a:gd name="connsiteY0" fmla="*/ 0 h 872490"/>
              <a:gd name="connsiteX1" fmla="*/ 4065 w 190755"/>
              <a:gd name="connsiteY1" fmla="*/ 316230 h 872490"/>
              <a:gd name="connsiteX2" fmla="*/ 190755 w 190755"/>
              <a:gd name="connsiteY2" fmla="*/ 872490 h 872490"/>
              <a:gd name="connsiteX0" fmla="*/ 0 w 186690"/>
              <a:gd name="connsiteY0" fmla="*/ 0 h 556260"/>
              <a:gd name="connsiteX1" fmla="*/ 186690 w 186690"/>
              <a:gd name="connsiteY1" fmla="*/ 556260 h 556260"/>
              <a:gd name="connsiteX0" fmla="*/ 0 w 192392"/>
              <a:gd name="connsiteY0" fmla="*/ 0 h 738106"/>
              <a:gd name="connsiteX1" fmla="*/ 192392 w 192392"/>
              <a:gd name="connsiteY1" fmla="*/ 738106 h 738106"/>
              <a:gd name="connsiteX0" fmla="*/ 0 w 68820"/>
              <a:gd name="connsiteY0" fmla="*/ 0 h 772978"/>
              <a:gd name="connsiteX1" fmla="*/ 68820 w 68820"/>
              <a:gd name="connsiteY1" fmla="*/ 772978 h 7729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8820" h="772978">
                <a:moveTo>
                  <a:pt x="0" y="0"/>
                </a:moveTo>
                <a:cubicBezTo>
                  <a:pt x="19685" y="145415"/>
                  <a:pt x="51675" y="720273"/>
                  <a:pt x="68820" y="772978"/>
                </a:cubicBezTo>
              </a:path>
            </a:pathLst>
          </a:custGeom>
          <a:noFill/>
          <a:ln w="152400">
            <a:solidFill>
              <a:srgbClr val="0000FF"/>
            </a:solidFill>
            <a:tailEnd type="stealt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2846704" y="10227708"/>
            <a:ext cx="1205367" cy="461665"/>
            <a:chOff x="14026747" y="10079578"/>
            <a:chExt cx="1205367" cy="461665"/>
          </a:xfrm>
        </p:grpSpPr>
        <p:sp>
          <p:nvSpPr>
            <p:cNvPr id="192" name="Rectangle 191"/>
            <p:cNvSpPr/>
            <p:nvPr/>
          </p:nvSpPr>
          <p:spPr>
            <a:xfrm>
              <a:off x="14026747" y="10092560"/>
              <a:ext cx="1205367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3" name="TextBox 192"/>
            <p:cNvSpPr txBox="1"/>
            <p:nvPr/>
          </p:nvSpPr>
          <p:spPr>
            <a:xfrm>
              <a:off x="14092057" y="10079578"/>
              <a:ext cx="107474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Patrol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210" name="Group 209"/>
          <p:cNvGrpSpPr/>
          <p:nvPr/>
        </p:nvGrpSpPr>
        <p:grpSpPr>
          <a:xfrm>
            <a:off x="15185332" y="13652009"/>
            <a:ext cx="669127" cy="669132"/>
            <a:chOff x="23515236" y="2962742"/>
            <a:chExt cx="669127" cy="669132"/>
          </a:xfrm>
        </p:grpSpPr>
        <p:sp>
          <p:nvSpPr>
            <p:cNvPr id="211" name="Diamond 210"/>
            <p:cNvSpPr/>
            <p:nvPr/>
          </p:nvSpPr>
          <p:spPr>
            <a:xfrm>
              <a:off x="23515236" y="2962742"/>
              <a:ext cx="669127" cy="669132"/>
            </a:xfrm>
            <a:prstGeom prst="diamond">
              <a:avLst/>
            </a:prstGeom>
            <a:solidFill>
              <a:srgbClr val="FF8080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Freeform 211"/>
            <p:cNvSpPr/>
            <p:nvPr/>
          </p:nvSpPr>
          <p:spPr>
            <a:xfrm>
              <a:off x="23848695" y="3036570"/>
              <a:ext cx="1905" cy="360045"/>
            </a:xfrm>
            <a:custGeom>
              <a:avLst/>
              <a:gdLst>
                <a:gd name="connsiteX0" fmla="*/ 0 w 1905"/>
                <a:gd name="connsiteY0" fmla="*/ 0 h 360045"/>
                <a:gd name="connsiteX1" fmla="*/ 1905 w 1905"/>
                <a:gd name="connsiteY1" fmla="*/ 360045 h 36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" h="360045">
                  <a:moveTo>
                    <a:pt x="0" y="0"/>
                  </a:moveTo>
                  <a:lnTo>
                    <a:pt x="1905" y="360045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Freeform 212"/>
            <p:cNvSpPr/>
            <p:nvPr/>
          </p:nvSpPr>
          <p:spPr>
            <a:xfrm>
              <a:off x="23770590" y="3368040"/>
              <a:ext cx="156210" cy="112395"/>
            </a:xfrm>
            <a:custGeom>
              <a:avLst/>
              <a:gdLst>
                <a:gd name="connsiteX0" fmla="*/ 0 w 156210"/>
                <a:gd name="connsiteY0" fmla="*/ 112395 h 112395"/>
                <a:gd name="connsiteX1" fmla="*/ 78105 w 156210"/>
                <a:gd name="connsiteY1" fmla="*/ 0 h 112395"/>
                <a:gd name="connsiteX2" fmla="*/ 156210 w 156210"/>
                <a:gd name="connsiteY2" fmla="*/ 108585 h 1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210" h="112395">
                  <a:moveTo>
                    <a:pt x="0" y="112395"/>
                  </a:moveTo>
                  <a:lnTo>
                    <a:pt x="78105" y="0"/>
                  </a:lnTo>
                  <a:lnTo>
                    <a:pt x="156210" y="108585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Freeform 213"/>
            <p:cNvSpPr/>
            <p:nvPr/>
          </p:nvSpPr>
          <p:spPr>
            <a:xfrm>
              <a:off x="23734395" y="3145155"/>
              <a:ext cx="0" cy="198120"/>
            </a:xfrm>
            <a:custGeom>
              <a:avLst/>
              <a:gdLst>
                <a:gd name="connsiteX0" fmla="*/ 0 w 0"/>
                <a:gd name="connsiteY0" fmla="*/ 0 h 198120"/>
                <a:gd name="connsiteX1" fmla="*/ 0 w 0"/>
                <a:gd name="connsiteY1" fmla="*/ 19812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Freeform 214"/>
            <p:cNvSpPr/>
            <p:nvPr/>
          </p:nvSpPr>
          <p:spPr>
            <a:xfrm>
              <a:off x="23951565" y="3145155"/>
              <a:ext cx="0" cy="198120"/>
            </a:xfrm>
            <a:custGeom>
              <a:avLst/>
              <a:gdLst>
                <a:gd name="connsiteX0" fmla="*/ 0 w 0"/>
                <a:gd name="connsiteY0" fmla="*/ 0 h 198120"/>
                <a:gd name="connsiteX1" fmla="*/ 0 w 0"/>
                <a:gd name="connsiteY1" fmla="*/ 19812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Freeform 215"/>
            <p:cNvSpPr/>
            <p:nvPr/>
          </p:nvSpPr>
          <p:spPr>
            <a:xfrm>
              <a:off x="23743920" y="3190875"/>
              <a:ext cx="198120" cy="1905"/>
            </a:xfrm>
            <a:custGeom>
              <a:avLst/>
              <a:gdLst>
                <a:gd name="connsiteX0" fmla="*/ 0 w 198120"/>
                <a:gd name="connsiteY0" fmla="*/ 1905 h 1905"/>
                <a:gd name="connsiteX1" fmla="*/ 198120 w 198120"/>
                <a:gd name="connsiteY1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20" h="1905">
                  <a:moveTo>
                    <a:pt x="0" y="1905"/>
                  </a:moveTo>
                  <a:lnTo>
                    <a:pt x="19812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" name="Freeform 216"/>
            <p:cNvSpPr/>
            <p:nvPr/>
          </p:nvSpPr>
          <p:spPr>
            <a:xfrm>
              <a:off x="23736301" y="3279457"/>
              <a:ext cx="198120" cy="1905"/>
            </a:xfrm>
            <a:custGeom>
              <a:avLst/>
              <a:gdLst>
                <a:gd name="connsiteX0" fmla="*/ 0 w 198120"/>
                <a:gd name="connsiteY0" fmla="*/ 1905 h 1905"/>
                <a:gd name="connsiteX1" fmla="*/ 198120 w 198120"/>
                <a:gd name="connsiteY1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20" h="1905">
                  <a:moveTo>
                    <a:pt x="0" y="1905"/>
                  </a:moveTo>
                  <a:lnTo>
                    <a:pt x="19812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18" name="Group 217"/>
          <p:cNvGrpSpPr/>
          <p:nvPr/>
        </p:nvGrpSpPr>
        <p:grpSpPr>
          <a:xfrm>
            <a:off x="11880811" y="10976832"/>
            <a:ext cx="2125911" cy="759980"/>
            <a:chOff x="2427044" y="4484970"/>
            <a:chExt cx="2125911" cy="759980"/>
          </a:xfrm>
        </p:grpSpPr>
        <p:grpSp>
          <p:nvGrpSpPr>
            <p:cNvPr id="219" name="Group 218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222" name="Group 221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230" name="Freeform 229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1" name="Freeform 230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3" name="Group 222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227" name="Diamond 226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8" name="Freeform 227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29" name="Freeform 228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24" name="Group 223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225" name="Block Arc 224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26" name="Block Arc 225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220" name="Rectangle 219"/>
            <p:cNvSpPr/>
            <p:nvPr/>
          </p:nvSpPr>
          <p:spPr>
            <a:xfrm>
              <a:off x="3138675" y="4722524"/>
              <a:ext cx="596139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TextBox 220"/>
            <p:cNvSpPr txBox="1"/>
            <p:nvPr/>
          </p:nvSpPr>
          <p:spPr>
            <a:xfrm>
              <a:off x="3116030" y="4675386"/>
              <a:ext cx="143692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3/6 </a:t>
              </a:r>
            </a:p>
          </p:txBody>
        </p:sp>
      </p:grpSp>
      <p:grpSp>
        <p:nvGrpSpPr>
          <p:cNvPr id="246" name="Group 245"/>
          <p:cNvGrpSpPr/>
          <p:nvPr/>
        </p:nvGrpSpPr>
        <p:grpSpPr>
          <a:xfrm>
            <a:off x="8649074" y="14558243"/>
            <a:ext cx="2697236" cy="883813"/>
            <a:chOff x="2289123" y="3223700"/>
            <a:chExt cx="2697236" cy="883813"/>
          </a:xfrm>
        </p:grpSpPr>
        <p:sp>
          <p:nvSpPr>
            <p:cNvPr id="247" name="Rectangle 246"/>
            <p:cNvSpPr/>
            <p:nvPr/>
          </p:nvSpPr>
          <p:spPr>
            <a:xfrm>
              <a:off x="2978406" y="3223700"/>
              <a:ext cx="1018020" cy="8773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8" name="TextBox 247"/>
            <p:cNvSpPr txBox="1"/>
            <p:nvPr/>
          </p:nvSpPr>
          <p:spPr>
            <a:xfrm>
              <a:off x="2957139" y="3276516"/>
              <a:ext cx="2029220" cy="83099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3/1058 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91</a:t>
              </a:r>
            </a:p>
          </p:txBody>
        </p:sp>
        <p:grpSp>
          <p:nvGrpSpPr>
            <p:cNvPr id="249" name="Group 248"/>
            <p:cNvGrpSpPr>
              <a:grpSpLocks noChangeAspect="1"/>
            </p:cNvGrpSpPr>
            <p:nvPr/>
          </p:nvGrpSpPr>
          <p:grpSpPr>
            <a:xfrm>
              <a:off x="2289123" y="3224243"/>
              <a:ext cx="664606" cy="754845"/>
              <a:chOff x="2502379" y="3327900"/>
              <a:chExt cx="513500" cy="583218"/>
            </a:xfrm>
          </p:grpSpPr>
          <p:grpSp>
            <p:nvGrpSpPr>
              <p:cNvPr id="250" name="Group 249"/>
              <p:cNvGrpSpPr/>
              <p:nvPr/>
            </p:nvGrpSpPr>
            <p:grpSpPr>
              <a:xfrm>
                <a:off x="2699117" y="3327900"/>
                <a:ext cx="126592" cy="142875"/>
                <a:chOff x="4804585" y="3157572"/>
                <a:chExt cx="126592" cy="142875"/>
              </a:xfrm>
            </p:grpSpPr>
            <p:sp>
              <p:nvSpPr>
                <p:cNvPr id="256" name="Freeform 255"/>
                <p:cNvSpPr/>
                <p:nvPr/>
              </p:nvSpPr>
              <p:spPr>
                <a:xfrm>
                  <a:off x="4931177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7" name="Freeform 256"/>
                <p:cNvSpPr/>
                <p:nvPr/>
              </p:nvSpPr>
              <p:spPr>
                <a:xfrm>
                  <a:off x="4804585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51" name="Group 250"/>
              <p:cNvGrpSpPr/>
              <p:nvPr/>
            </p:nvGrpSpPr>
            <p:grpSpPr>
              <a:xfrm>
                <a:off x="2502379" y="3397618"/>
                <a:ext cx="513500" cy="513500"/>
                <a:chOff x="4664443" y="3476436"/>
                <a:chExt cx="513500" cy="513500"/>
              </a:xfrm>
            </p:grpSpPr>
            <p:sp>
              <p:nvSpPr>
                <p:cNvPr id="253" name="Diamond 252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4" name="Freeform 253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5" name="Freeform 254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52" name="Freeform 251"/>
              <p:cNvSpPr/>
              <p:nvPr/>
            </p:nvSpPr>
            <p:spPr>
              <a:xfrm>
                <a:off x="2625329" y="3644351"/>
                <a:ext cx="251460" cy="3810"/>
              </a:xfrm>
              <a:custGeom>
                <a:avLst/>
                <a:gdLst>
                  <a:gd name="connsiteX0" fmla="*/ 0 w 251460"/>
                  <a:gd name="connsiteY0" fmla="*/ 3810 h 3810"/>
                  <a:gd name="connsiteX1" fmla="*/ 251460 w 251460"/>
                  <a:gd name="connsiteY1" fmla="*/ 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3810">
                    <a:moveTo>
                      <a:pt x="0" y="3810"/>
                    </a:moveTo>
                    <a:lnTo>
                      <a:pt x="251460" y="0"/>
                    </a:lnTo>
                  </a:path>
                </a:pathLst>
              </a:custGeom>
              <a:noFill/>
              <a:ln w="571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58" name="Group 257"/>
          <p:cNvGrpSpPr/>
          <p:nvPr/>
        </p:nvGrpSpPr>
        <p:grpSpPr>
          <a:xfrm>
            <a:off x="10180922" y="10614316"/>
            <a:ext cx="669127" cy="669132"/>
            <a:chOff x="8255142" y="6288683"/>
            <a:chExt cx="669127" cy="669132"/>
          </a:xfrm>
        </p:grpSpPr>
        <p:grpSp>
          <p:nvGrpSpPr>
            <p:cNvPr id="259" name="Group 258"/>
            <p:cNvGrpSpPr/>
            <p:nvPr/>
          </p:nvGrpSpPr>
          <p:grpSpPr>
            <a:xfrm>
              <a:off x="8255142" y="6288683"/>
              <a:ext cx="669127" cy="669132"/>
              <a:chOff x="23515236" y="2962742"/>
              <a:chExt cx="669127" cy="669132"/>
            </a:xfrm>
          </p:grpSpPr>
          <p:sp>
            <p:nvSpPr>
              <p:cNvPr id="261" name="Diamond 260"/>
              <p:cNvSpPr/>
              <p:nvPr/>
            </p:nvSpPr>
            <p:spPr>
              <a:xfrm>
                <a:off x="23515236" y="2962742"/>
                <a:ext cx="669127" cy="669132"/>
              </a:xfrm>
              <a:prstGeom prst="diamond">
                <a:avLst/>
              </a:prstGeom>
              <a:solidFill>
                <a:srgbClr val="FF8080"/>
              </a:solidFill>
              <a:ln w="2857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2" name="Freeform 261"/>
              <p:cNvSpPr/>
              <p:nvPr/>
            </p:nvSpPr>
            <p:spPr>
              <a:xfrm>
                <a:off x="23848695" y="3036570"/>
                <a:ext cx="1905" cy="360045"/>
              </a:xfrm>
              <a:custGeom>
                <a:avLst/>
                <a:gdLst>
                  <a:gd name="connsiteX0" fmla="*/ 0 w 1905"/>
                  <a:gd name="connsiteY0" fmla="*/ 0 h 360045"/>
                  <a:gd name="connsiteX1" fmla="*/ 1905 w 1905"/>
                  <a:gd name="connsiteY1" fmla="*/ 360045 h 36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" h="360045">
                    <a:moveTo>
                      <a:pt x="0" y="0"/>
                    </a:moveTo>
                    <a:lnTo>
                      <a:pt x="1905" y="360045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3" name="Freeform 262"/>
              <p:cNvSpPr/>
              <p:nvPr/>
            </p:nvSpPr>
            <p:spPr>
              <a:xfrm>
                <a:off x="23734395" y="3145155"/>
                <a:ext cx="0" cy="198120"/>
              </a:xfrm>
              <a:custGeom>
                <a:avLst/>
                <a:gdLst>
                  <a:gd name="connsiteX0" fmla="*/ 0 w 0"/>
                  <a:gd name="connsiteY0" fmla="*/ 0 h 198120"/>
                  <a:gd name="connsiteX1" fmla="*/ 0 w 0"/>
                  <a:gd name="connsiteY1" fmla="*/ 198120 h 19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98120">
                    <a:moveTo>
                      <a:pt x="0" y="0"/>
                    </a:moveTo>
                    <a:lnTo>
                      <a:pt x="0" y="19812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4" name="Freeform 263"/>
              <p:cNvSpPr/>
              <p:nvPr/>
            </p:nvSpPr>
            <p:spPr>
              <a:xfrm>
                <a:off x="23951565" y="3145155"/>
                <a:ext cx="0" cy="198120"/>
              </a:xfrm>
              <a:custGeom>
                <a:avLst/>
                <a:gdLst>
                  <a:gd name="connsiteX0" fmla="*/ 0 w 0"/>
                  <a:gd name="connsiteY0" fmla="*/ 0 h 198120"/>
                  <a:gd name="connsiteX1" fmla="*/ 0 w 0"/>
                  <a:gd name="connsiteY1" fmla="*/ 198120 h 19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98120">
                    <a:moveTo>
                      <a:pt x="0" y="0"/>
                    </a:moveTo>
                    <a:lnTo>
                      <a:pt x="0" y="19812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5" name="Freeform 264"/>
              <p:cNvSpPr/>
              <p:nvPr/>
            </p:nvSpPr>
            <p:spPr>
              <a:xfrm>
                <a:off x="23743920" y="3190875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6" name="Freeform 265"/>
              <p:cNvSpPr/>
              <p:nvPr/>
            </p:nvSpPr>
            <p:spPr>
              <a:xfrm>
                <a:off x="23736301" y="3279457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0" name="Oval 259"/>
            <p:cNvSpPr/>
            <p:nvPr/>
          </p:nvSpPr>
          <p:spPr>
            <a:xfrm>
              <a:off x="8519068" y="6699215"/>
              <a:ext cx="140970" cy="140970"/>
            </a:xfrm>
            <a:prstGeom prst="ellipse">
              <a:avLst/>
            </a:pr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35628842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03" name="Rectangle 5002"/>
          <p:cNvSpPr/>
          <p:nvPr/>
        </p:nvSpPr>
        <p:spPr>
          <a:xfrm>
            <a:off x="1694303" y="509511"/>
            <a:ext cx="23529692" cy="17045552"/>
          </a:xfrm>
          <a:prstGeom prst="rect">
            <a:avLst/>
          </a:prstGeom>
          <a:solidFill>
            <a:srgbClr val="F6F7F3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19" name="Group 18"/>
          <p:cNvGrpSpPr/>
          <p:nvPr/>
        </p:nvGrpSpPr>
        <p:grpSpPr>
          <a:xfrm>
            <a:off x="3857867" y="7943263"/>
            <a:ext cx="2223030" cy="1814324"/>
            <a:chOff x="3694278" y="13638768"/>
            <a:chExt cx="2806855" cy="2290813"/>
          </a:xfrm>
        </p:grpSpPr>
        <p:grpSp>
          <p:nvGrpSpPr>
            <p:cNvPr id="20" name="Group 773"/>
            <p:cNvGrpSpPr>
              <a:grpSpLocks/>
            </p:cNvGrpSpPr>
            <p:nvPr/>
          </p:nvGrpSpPr>
          <p:grpSpPr bwMode="auto">
            <a:xfrm>
              <a:off x="4339752" y="13638768"/>
              <a:ext cx="1539875" cy="88900"/>
              <a:chOff x="3023" y="3071"/>
              <a:chExt cx="970" cy="56"/>
            </a:xfrm>
          </p:grpSpPr>
          <p:grpSp>
            <p:nvGrpSpPr>
              <p:cNvPr id="747" name="Group 774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769" name="Group 775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80" name="Group 77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82" name="Line 77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3" name="Line 77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4" name="Line 77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5" name="Line 7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6" name="Line 7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7" name="Line 78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88" name="Line 7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81" name="Line 78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70" name="Group 785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71" name="Group 78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73" name="Line 78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4" name="Line 78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5" name="Line 78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6" name="Line 7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7" name="Line 7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8" name="Line 79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79" name="Line 7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72" name="Line 79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748" name="Group 795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749" name="Group 79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60" name="Group 79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62" name="Line 7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3" name="Line 79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4" name="Line 80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5" name="Line 8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6" name="Line 8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7" name="Line 80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8" name="Line 8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61" name="Line 80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50" name="Group 80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51" name="Group 80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53" name="Line 80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4" name="Line 80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5" name="Line 8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6" name="Line 8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7" name="Line 8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8" name="Line 81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9" name="Line 8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52" name="Line 81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1" name="Group 816"/>
            <p:cNvGrpSpPr>
              <a:grpSpLocks/>
            </p:cNvGrpSpPr>
            <p:nvPr/>
          </p:nvGrpSpPr>
          <p:grpSpPr bwMode="auto">
            <a:xfrm>
              <a:off x="4499296" y="13792177"/>
              <a:ext cx="1539875" cy="88900"/>
              <a:chOff x="3023" y="3071"/>
              <a:chExt cx="970" cy="56"/>
            </a:xfrm>
          </p:grpSpPr>
          <p:grpSp>
            <p:nvGrpSpPr>
              <p:cNvPr id="705" name="Group 817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727" name="Group 818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38" name="Group 81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40" name="Line 8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1" name="Line 82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2" name="Line 82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3" name="Line 8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4" name="Line 82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5" name="Line 82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46" name="Line 82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39" name="Line 82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28" name="Group 828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29" name="Group 82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31" name="Line 83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2" name="Line 83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3" name="Line 83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4" name="Line 83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5" name="Line 83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6" name="Line 83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37" name="Line 83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30" name="Line 83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706" name="Group 838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707" name="Group 839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18" name="Group 840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20" name="Line 84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1" name="Line 84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2" name="Line 84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3" name="Line 84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4" name="Line 84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5" name="Line 84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26" name="Line 84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19" name="Line 848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08" name="Group 849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709" name="Group 850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11" name="Line 85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2" name="Line 852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3" name="Line 85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4" name="Line 85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5" name="Line 85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6" name="Line 85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17" name="Line 85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10" name="Line 858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2" name="Group 859"/>
            <p:cNvGrpSpPr>
              <a:grpSpLocks/>
            </p:cNvGrpSpPr>
            <p:nvPr/>
          </p:nvGrpSpPr>
          <p:grpSpPr bwMode="auto">
            <a:xfrm>
              <a:off x="4742184" y="14087098"/>
              <a:ext cx="1539875" cy="88900"/>
              <a:chOff x="3023" y="3071"/>
              <a:chExt cx="970" cy="56"/>
            </a:xfrm>
          </p:grpSpPr>
          <p:grpSp>
            <p:nvGrpSpPr>
              <p:cNvPr id="663" name="Group 860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685" name="Group 86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96" name="Group 86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98" name="Line 86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9" name="Line 86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0" name="Line 86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1" name="Line 8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2" name="Line 86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3" name="Line 86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04" name="Line 86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97" name="Line 87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86" name="Group 87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87" name="Group 87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89" name="Line 8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0" name="Line 87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1" name="Line 87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2" name="Line 87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3" name="Line 87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4" name="Line 87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95" name="Line 87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88" name="Line 88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664" name="Group 881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665" name="Group 882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76" name="Group 883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78" name="Line 88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9" name="Line 88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0" name="Line 88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1" name="Line 88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2" name="Line 8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3" name="Line 88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84" name="Line 89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77" name="Line 891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66" name="Group 892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67" name="Group 893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69" name="Line 8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0" name="Line 895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1" name="Line 8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2" name="Line 89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3" name="Line 89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4" name="Line 89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75" name="Line 90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68" name="Line 901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3" name="Group 902"/>
            <p:cNvGrpSpPr>
              <a:grpSpLocks/>
            </p:cNvGrpSpPr>
            <p:nvPr/>
          </p:nvGrpSpPr>
          <p:grpSpPr bwMode="auto">
            <a:xfrm>
              <a:off x="4192908" y="14236742"/>
              <a:ext cx="1539875" cy="88900"/>
              <a:chOff x="3023" y="3071"/>
              <a:chExt cx="970" cy="56"/>
            </a:xfrm>
          </p:grpSpPr>
          <p:grpSp>
            <p:nvGrpSpPr>
              <p:cNvPr id="621" name="Group 903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643" name="Group 904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54" name="Group 90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56" name="Line 9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7" name="Line 90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8" name="Line 90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9" name="Line 9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0" name="Line 91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1" name="Line 91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62" name="Line 91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55" name="Line 91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44" name="Group 914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45" name="Group 91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47" name="Line 9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8" name="Line 91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9" name="Line 91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0" name="Line 91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1" name="Line 92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2" name="Line 92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53" name="Line 92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46" name="Line 92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622" name="Group 924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623" name="Group 925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34" name="Group 92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36" name="Line 9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7" name="Line 92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8" name="Line 92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9" name="Line 93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0" name="Line 93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1" name="Line 93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42" name="Line 93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35" name="Line 93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24" name="Group 935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25" name="Group 936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27" name="Line 9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8" name="Line 938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9" name="Line 9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0" name="Line 94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1" name="Line 94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2" name="Line 94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33" name="Line 94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26" name="Line 944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4" name="Group 945"/>
            <p:cNvGrpSpPr>
              <a:grpSpLocks/>
            </p:cNvGrpSpPr>
            <p:nvPr/>
          </p:nvGrpSpPr>
          <p:grpSpPr bwMode="auto">
            <a:xfrm>
              <a:off x="4264346" y="13932885"/>
              <a:ext cx="1539875" cy="88900"/>
              <a:chOff x="3023" y="3071"/>
              <a:chExt cx="970" cy="56"/>
            </a:xfrm>
          </p:grpSpPr>
          <p:grpSp>
            <p:nvGrpSpPr>
              <p:cNvPr id="579" name="Group 946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601" name="Group 94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12" name="Group 94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14" name="Line 9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5" name="Line 95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6" name="Line 95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7" name="Line 95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8" name="Line 95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9" name="Line 95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20" name="Line 95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13" name="Line 95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602" name="Group 95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603" name="Group 95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605" name="Line 95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6" name="Line 96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7" name="Line 96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8" name="Line 96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9" name="Line 96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0" name="Line 96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11" name="Line 96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604" name="Line 96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580" name="Group 967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581" name="Group 968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92" name="Group 96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94" name="Line 9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5" name="Line 97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6" name="Line 97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7" name="Line 97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8" name="Line 97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9" name="Line 97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600" name="Line 97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93" name="Line 97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82" name="Group 978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83" name="Group 979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85" name="Line 9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86" name="Line 981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87" name="Line 9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88" name="Line 98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89" name="Line 98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0" name="Line 98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91" name="Line 986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84" name="Line 987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5" name="Group 988"/>
            <p:cNvGrpSpPr>
              <a:grpSpLocks/>
            </p:cNvGrpSpPr>
            <p:nvPr/>
          </p:nvGrpSpPr>
          <p:grpSpPr bwMode="auto">
            <a:xfrm>
              <a:off x="4816796" y="14630963"/>
              <a:ext cx="1539875" cy="88900"/>
              <a:chOff x="3023" y="3071"/>
              <a:chExt cx="970" cy="56"/>
            </a:xfrm>
          </p:grpSpPr>
          <p:grpSp>
            <p:nvGrpSpPr>
              <p:cNvPr id="537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559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70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72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3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4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5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6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7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78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71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60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61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63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4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5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6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7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8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69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62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538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539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50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52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3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4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5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6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7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58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51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40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41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43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4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5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6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7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8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49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42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6" name="Group 1031"/>
            <p:cNvGrpSpPr>
              <a:grpSpLocks/>
            </p:cNvGrpSpPr>
            <p:nvPr/>
          </p:nvGrpSpPr>
          <p:grpSpPr bwMode="auto">
            <a:xfrm>
              <a:off x="4059880" y="14484213"/>
              <a:ext cx="1539875" cy="88900"/>
              <a:chOff x="3023" y="3071"/>
              <a:chExt cx="970" cy="56"/>
            </a:xfrm>
          </p:grpSpPr>
          <p:grpSp>
            <p:nvGrpSpPr>
              <p:cNvPr id="495" name="Group 1032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517" name="Group 1033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28" name="Group 1034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30" name="Line 103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1" name="Line 103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2" name="Line 103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3" name="Line 103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4" name="Line 103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5" name="Line 104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36" name="Line 104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29" name="Line 1042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518" name="Group 1043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19" name="Group 1044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21" name="Line 104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2" name="Line 1046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3" name="Line 104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4" name="Line 104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5" name="Line 104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6" name="Line 1050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27" name="Line 105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20" name="Line 1052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96" name="Group 1053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497" name="Group 1054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508" name="Group 105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10" name="Line 105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1" name="Line 105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2" name="Line 105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3" name="Line 105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4" name="Line 106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5" name="Line 106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16" name="Line 106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09" name="Line 106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98" name="Group 1064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99" name="Group 1065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501" name="Line 106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2" name="Line 1067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3" name="Line 106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4" name="Line 106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5" name="Line 107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6" name="Line 1071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507" name="Line 1072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500" name="Line 1073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7" name="Group 1074"/>
            <p:cNvGrpSpPr>
              <a:grpSpLocks/>
            </p:cNvGrpSpPr>
            <p:nvPr/>
          </p:nvGrpSpPr>
          <p:grpSpPr bwMode="auto">
            <a:xfrm>
              <a:off x="4904430" y="14373667"/>
              <a:ext cx="1539875" cy="88900"/>
              <a:chOff x="3023" y="3071"/>
              <a:chExt cx="970" cy="56"/>
            </a:xfrm>
          </p:grpSpPr>
          <p:grpSp>
            <p:nvGrpSpPr>
              <p:cNvPr id="453" name="Group 1075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47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8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8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9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8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7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7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7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8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7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54" name="Group 1096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455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66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68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9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0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1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2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3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74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67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56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57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59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0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1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2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3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4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5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58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28" name="Group 860"/>
            <p:cNvGrpSpPr>
              <a:grpSpLocks/>
            </p:cNvGrpSpPr>
            <p:nvPr/>
          </p:nvGrpSpPr>
          <p:grpSpPr bwMode="auto">
            <a:xfrm>
              <a:off x="5689921" y="14475902"/>
              <a:ext cx="720725" cy="88900"/>
              <a:chOff x="8426" y="5788"/>
              <a:chExt cx="454" cy="56"/>
            </a:xfrm>
          </p:grpSpPr>
          <p:grpSp>
            <p:nvGrpSpPr>
              <p:cNvPr id="433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44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46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7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8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9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0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45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4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5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7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9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0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1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2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43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6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9" name="Group 881"/>
            <p:cNvGrpSpPr>
              <a:grpSpLocks/>
            </p:cNvGrpSpPr>
            <p:nvPr/>
          </p:nvGrpSpPr>
          <p:grpSpPr bwMode="auto">
            <a:xfrm>
              <a:off x="5780408" y="14236705"/>
              <a:ext cx="720725" cy="88900"/>
              <a:chOff x="8426" y="5788"/>
              <a:chExt cx="454" cy="56"/>
            </a:xfrm>
          </p:grpSpPr>
          <p:grpSp>
            <p:nvGrpSpPr>
              <p:cNvPr id="413" name="Group 882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4" name="Group 883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6" name="Line 884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" name="Line 88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" name="Line 886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" name="Line 887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" name="Line 888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" name="Line 88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" name="Line 89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5" name="Line 891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4" name="Group 892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5" name="Group 893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7" name="Line 894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" name="Line 895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" name="Line 896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" name="Line 897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" name="Line 898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2" name="Line 89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3" name="Line 900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6" name="Line 901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0" name="Group 860"/>
            <p:cNvGrpSpPr>
              <a:grpSpLocks/>
            </p:cNvGrpSpPr>
            <p:nvPr/>
          </p:nvGrpSpPr>
          <p:grpSpPr bwMode="auto">
            <a:xfrm>
              <a:off x="3957958" y="14636218"/>
              <a:ext cx="720725" cy="88900"/>
              <a:chOff x="8426" y="5788"/>
              <a:chExt cx="454" cy="56"/>
            </a:xfrm>
          </p:grpSpPr>
          <p:grpSp>
            <p:nvGrpSpPr>
              <p:cNvPr id="393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04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06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7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8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9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0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05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94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95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7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8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9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0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1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2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03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6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1" name="Group 988"/>
            <p:cNvGrpSpPr>
              <a:grpSpLocks/>
            </p:cNvGrpSpPr>
            <p:nvPr/>
          </p:nvGrpSpPr>
          <p:grpSpPr bwMode="auto">
            <a:xfrm>
              <a:off x="4724721" y="14783763"/>
              <a:ext cx="1539875" cy="88900"/>
              <a:chOff x="3023" y="3071"/>
              <a:chExt cx="970" cy="56"/>
            </a:xfrm>
          </p:grpSpPr>
          <p:grpSp>
            <p:nvGrpSpPr>
              <p:cNvPr id="351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373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84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86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7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8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9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0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1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2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85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74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75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77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8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9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0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1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2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83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76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52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353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64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66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7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8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9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0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1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72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65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54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5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7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8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0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1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2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3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6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2" name="Group 860"/>
            <p:cNvGrpSpPr>
              <a:grpSpLocks/>
            </p:cNvGrpSpPr>
            <p:nvPr/>
          </p:nvGrpSpPr>
          <p:grpSpPr bwMode="auto">
            <a:xfrm>
              <a:off x="3865883" y="14789018"/>
              <a:ext cx="720725" cy="88900"/>
              <a:chOff x="8426" y="5788"/>
              <a:chExt cx="454" cy="56"/>
            </a:xfrm>
          </p:grpSpPr>
          <p:grpSp>
            <p:nvGrpSpPr>
              <p:cNvPr id="331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42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44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5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6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7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8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9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50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43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32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33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35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6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7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8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39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0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41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34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3" name="Group 988"/>
            <p:cNvGrpSpPr>
              <a:grpSpLocks/>
            </p:cNvGrpSpPr>
            <p:nvPr/>
          </p:nvGrpSpPr>
          <p:grpSpPr bwMode="auto">
            <a:xfrm>
              <a:off x="4586608" y="14923927"/>
              <a:ext cx="1539875" cy="88900"/>
              <a:chOff x="3023" y="3071"/>
              <a:chExt cx="970" cy="56"/>
            </a:xfrm>
          </p:grpSpPr>
          <p:grpSp>
            <p:nvGrpSpPr>
              <p:cNvPr id="289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311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2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24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5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6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7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8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9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30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3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12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3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5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6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7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8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9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0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1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4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90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291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2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4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5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8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9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3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2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3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5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1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4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4" name="Group 860"/>
            <p:cNvGrpSpPr>
              <a:grpSpLocks/>
            </p:cNvGrpSpPr>
            <p:nvPr/>
          </p:nvGrpSpPr>
          <p:grpSpPr bwMode="auto">
            <a:xfrm>
              <a:off x="3727770" y="14929182"/>
              <a:ext cx="720725" cy="88900"/>
              <a:chOff x="8426" y="5788"/>
              <a:chExt cx="454" cy="56"/>
            </a:xfrm>
          </p:grpSpPr>
          <p:grpSp>
            <p:nvGrpSpPr>
              <p:cNvPr id="269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0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2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1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0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1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3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2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35" name="Group 988"/>
            <p:cNvGrpSpPr>
              <a:grpSpLocks/>
            </p:cNvGrpSpPr>
            <p:nvPr/>
          </p:nvGrpSpPr>
          <p:grpSpPr bwMode="auto">
            <a:xfrm flipH="1">
              <a:off x="3694278" y="15097287"/>
              <a:ext cx="1539875" cy="88900"/>
              <a:chOff x="3023" y="3071"/>
              <a:chExt cx="970" cy="56"/>
            </a:xfrm>
          </p:grpSpPr>
          <p:grpSp>
            <p:nvGrpSpPr>
              <p:cNvPr id="227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249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60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62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3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4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5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6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7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8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61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50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1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3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9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2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28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229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0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2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8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1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30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31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33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4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5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6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7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8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9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32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6" name="Group 988"/>
            <p:cNvGrpSpPr>
              <a:grpSpLocks/>
            </p:cNvGrpSpPr>
            <p:nvPr/>
          </p:nvGrpSpPr>
          <p:grpSpPr bwMode="auto">
            <a:xfrm>
              <a:off x="4072258" y="15215529"/>
              <a:ext cx="1539875" cy="88900"/>
              <a:chOff x="3023" y="3071"/>
              <a:chExt cx="970" cy="56"/>
            </a:xfrm>
          </p:grpSpPr>
          <p:grpSp>
            <p:nvGrpSpPr>
              <p:cNvPr id="185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207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18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20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1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2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3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4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5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26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19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08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9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11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2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3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4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5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6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17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10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6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187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8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0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5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6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9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8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9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1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0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7" name="Group 988"/>
            <p:cNvGrpSpPr>
              <a:grpSpLocks/>
            </p:cNvGrpSpPr>
            <p:nvPr/>
          </p:nvGrpSpPr>
          <p:grpSpPr bwMode="auto">
            <a:xfrm>
              <a:off x="3701576" y="15349075"/>
              <a:ext cx="1539875" cy="88900"/>
              <a:chOff x="3023" y="3071"/>
              <a:chExt cx="970" cy="56"/>
            </a:xfrm>
          </p:grpSpPr>
          <p:grpSp>
            <p:nvGrpSpPr>
              <p:cNvPr id="143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165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6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8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7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6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7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9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3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4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8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4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145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6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8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0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1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7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6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7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9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0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1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2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8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8" name="Group 988"/>
            <p:cNvGrpSpPr>
              <a:grpSpLocks/>
            </p:cNvGrpSpPr>
            <p:nvPr/>
          </p:nvGrpSpPr>
          <p:grpSpPr bwMode="auto">
            <a:xfrm>
              <a:off x="3946052" y="15543670"/>
              <a:ext cx="1539875" cy="88900"/>
              <a:chOff x="3023" y="3071"/>
              <a:chExt cx="970" cy="56"/>
            </a:xfrm>
          </p:grpSpPr>
          <p:grpSp>
            <p:nvGrpSpPr>
              <p:cNvPr id="101" name="Group 989"/>
              <p:cNvGrpSpPr>
                <a:grpSpLocks/>
              </p:cNvGrpSpPr>
              <p:nvPr/>
            </p:nvGrpSpPr>
            <p:grpSpPr bwMode="auto">
              <a:xfrm>
                <a:off x="3023" y="3071"/>
                <a:ext cx="454" cy="56"/>
                <a:chOff x="8426" y="5788"/>
                <a:chExt cx="454" cy="56"/>
              </a:xfrm>
            </p:grpSpPr>
            <p:grpSp>
              <p:nvGrpSpPr>
                <p:cNvPr id="123" name="Group 990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4" name="Group 99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6" name="Line 9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" name="Line 99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" name="Line 99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" name="Line 9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0" name="Line 99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1" name="Line 99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2" name="Line 99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5" name="Line 99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24" name="Group 1000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25" name="Group 1001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27" name="Line 10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8" name="Line 1003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9" name="Line 1004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0" name="Line 100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1" name="Line 10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2" name="Line 1007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3" name="Line 100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26" name="Line 1009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02" name="Group 1010"/>
              <p:cNvGrpSpPr>
                <a:grpSpLocks/>
              </p:cNvGrpSpPr>
              <p:nvPr/>
            </p:nvGrpSpPr>
            <p:grpSpPr bwMode="auto">
              <a:xfrm>
                <a:off x="3539" y="3071"/>
                <a:ext cx="454" cy="56"/>
                <a:chOff x="8426" y="5788"/>
                <a:chExt cx="454" cy="56"/>
              </a:xfrm>
            </p:grpSpPr>
            <p:grpSp>
              <p:nvGrpSpPr>
                <p:cNvPr id="103" name="Group 1011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14" name="Group 101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16" name="Line 10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7" name="Line 101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8" name="Line 101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9" name="Line 10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0" name="Line 101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1" name="Line 101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2" name="Line 101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15" name="Line 102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04" name="Group 1021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05" name="Group 1022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07" name="Line 102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8" name="Line 1024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9" name="Line 102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0" name="Line 102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1" name="Line 1027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2" name="Line 1028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13" name="Line 1029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06" name="Line 1030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39" name="Group 860"/>
            <p:cNvGrpSpPr>
              <a:grpSpLocks/>
            </p:cNvGrpSpPr>
            <p:nvPr/>
          </p:nvGrpSpPr>
          <p:grpSpPr bwMode="auto">
            <a:xfrm flipH="1">
              <a:off x="4124174" y="15675629"/>
              <a:ext cx="720725" cy="88900"/>
              <a:chOff x="8426" y="5788"/>
              <a:chExt cx="454" cy="56"/>
            </a:xfrm>
          </p:grpSpPr>
          <p:grpSp>
            <p:nvGrpSpPr>
              <p:cNvPr id="81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2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4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3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2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3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5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6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4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0" name="Group 860"/>
            <p:cNvGrpSpPr>
              <a:grpSpLocks/>
            </p:cNvGrpSpPr>
            <p:nvPr/>
          </p:nvGrpSpPr>
          <p:grpSpPr bwMode="auto">
            <a:xfrm>
              <a:off x="4520726" y="15840681"/>
              <a:ext cx="720725" cy="88900"/>
              <a:chOff x="8426" y="5788"/>
              <a:chExt cx="454" cy="56"/>
            </a:xfrm>
          </p:grpSpPr>
          <p:grpSp>
            <p:nvGrpSpPr>
              <p:cNvPr id="61" name="Group 861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72" name="Group 86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74" name="Line 86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5" name="Line 86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6" name="Line 86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7" name="Line 86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8" name="Line 86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9" name="Line 86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0" name="Line 86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73" name="Line 87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62" name="Group 871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63" name="Group 872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65" name="Line 873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6" name="Line 874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7" name="Line 875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8" name="Line 876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69" name="Line 877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0" name="Line 878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1" name="Line 879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64" name="Line 880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1" name="Group 861"/>
            <p:cNvGrpSpPr>
              <a:grpSpLocks/>
            </p:cNvGrpSpPr>
            <p:nvPr/>
          </p:nvGrpSpPr>
          <p:grpSpPr bwMode="auto">
            <a:xfrm>
              <a:off x="5454189" y="15093287"/>
              <a:ext cx="311150" cy="82550"/>
              <a:chOff x="8330" y="5692"/>
              <a:chExt cx="196" cy="52"/>
            </a:xfrm>
          </p:grpSpPr>
          <p:grpSp>
            <p:nvGrpSpPr>
              <p:cNvPr id="52" name="Group 862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54" name="Line 863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5" name="Line 864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6" name="Line 865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7" name="Line 866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8" name="Line 867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9" name="Line 868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60" name="Line 869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53" name="Line 870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2" name="Group 871"/>
            <p:cNvGrpSpPr>
              <a:grpSpLocks/>
            </p:cNvGrpSpPr>
            <p:nvPr/>
          </p:nvGrpSpPr>
          <p:grpSpPr bwMode="auto">
            <a:xfrm>
              <a:off x="5022322" y="15705836"/>
              <a:ext cx="311150" cy="82550"/>
              <a:chOff x="8330" y="5692"/>
              <a:chExt cx="196" cy="52"/>
            </a:xfrm>
          </p:grpSpPr>
          <p:grpSp>
            <p:nvGrpSpPr>
              <p:cNvPr id="43" name="Group 872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" name="Line 873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" name="Line 874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" name="Line 875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" name="Line 876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9" name="Line 877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0" name="Line 878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51" name="Line 879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" name="Line 880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789" name="Group 1075"/>
          <p:cNvGrpSpPr>
            <a:grpSpLocks/>
          </p:cNvGrpSpPr>
          <p:nvPr/>
        </p:nvGrpSpPr>
        <p:grpSpPr bwMode="auto">
          <a:xfrm flipH="1">
            <a:off x="8424379" y="8341493"/>
            <a:ext cx="570814" cy="70409"/>
            <a:chOff x="8426" y="5788"/>
            <a:chExt cx="454" cy="56"/>
          </a:xfrm>
        </p:grpSpPr>
        <p:grpSp>
          <p:nvGrpSpPr>
            <p:cNvPr id="79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0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0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0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79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79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79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79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0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79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10" name="Group 1076"/>
          <p:cNvGrpSpPr>
            <a:grpSpLocks/>
          </p:cNvGrpSpPr>
          <p:nvPr/>
        </p:nvGrpSpPr>
        <p:grpSpPr bwMode="auto">
          <a:xfrm>
            <a:off x="8030844" y="8448112"/>
            <a:ext cx="246431" cy="65380"/>
            <a:chOff x="8330" y="5692"/>
            <a:chExt cx="196" cy="52"/>
          </a:xfrm>
        </p:grpSpPr>
        <p:grpSp>
          <p:nvGrpSpPr>
            <p:cNvPr id="811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13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4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5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6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7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8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19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12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20" name="Group 1086"/>
          <p:cNvGrpSpPr>
            <a:grpSpLocks/>
          </p:cNvGrpSpPr>
          <p:nvPr/>
        </p:nvGrpSpPr>
        <p:grpSpPr bwMode="auto">
          <a:xfrm>
            <a:off x="8355227" y="8453141"/>
            <a:ext cx="246431" cy="65380"/>
            <a:chOff x="8330" y="5692"/>
            <a:chExt cx="196" cy="52"/>
          </a:xfrm>
        </p:grpSpPr>
        <p:grpSp>
          <p:nvGrpSpPr>
            <p:cNvPr id="82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2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2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2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30" name="Group 1097"/>
          <p:cNvGrpSpPr>
            <a:grpSpLocks/>
          </p:cNvGrpSpPr>
          <p:nvPr/>
        </p:nvGrpSpPr>
        <p:grpSpPr bwMode="auto">
          <a:xfrm>
            <a:off x="8679611" y="8448112"/>
            <a:ext cx="246431" cy="65380"/>
            <a:chOff x="8330" y="5692"/>
            <a:chExt cx="196" cy="52"/>
          </a:xfrm>
        </p:grpSpPr>
        <p:grpSp>
          <p:nvGrpSpPr>
            <p:cNvPr id="831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33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4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5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6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7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8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39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32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40" name="Group 1075"/>
          <p:cNvGrpSpPr>
            <a:grpSpLocks/>
          </p:cNvGrpSpPr>
          <p:nvPr/>
        </p:nvGrpSpPr>
        <p:grpSpPr bwMode="auto">
          <a:xfrm flipH="1">
            <a:off x="8445301" y="8571937"/>
            <a:ext cx="570814" cy="70409"/>
            <a:chOff x="8426" y="5788"/>
            <a:chExt cx="454" cy="56"/>
          </a:xfrm>
        </p:grpSpPr>
        <p:grpSp>
          <p:nvGrpSpPr>
            <p:cNvPr id="84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85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5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6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5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84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84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84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4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85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84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861" name="Group 1097"/>
          <p:cNvGrpSpPr>
            <a:grpSpLocks/>
          </p:cNvGrpSpPr>
          <p:nvPr/>
        </p:nvGrpSpPr>
        <p:grpSpPr bwMode="auto">
          <a:xfrm flipH="1">
            <a:off x="8120918" y="8571937"/>
            <a:ext cx="246431" cy="65380"/>
            <a:chOff x="8330" y="5692"/>
            <a:chExt cx="196" cy="52"/>
          </a:xfrm>
        </p:grpSpPr>
        <p:grpSp>
          <p:nvGrpSpPr>
            <p:cNvPr id="862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864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5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6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7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8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69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870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863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871" name="Group 1074"/>
          <p:cNvGrpSpPr>
            <a:grpSpLocks/>
          </p:cNvGrpSpPr>
          <p:nvPr/>
        </p:nvGrpSpPr>
        <p:grpSpPr bwMode="auto">
          <a:xfrm>
            <a:off x="7904487" y="8741884"/>
            <a:ext cx="1219581" cy="70409"/>
            <a:chOff x="3023" y="3071"/>
            <a:chExt cx="970" cy="56"/>
          </a:xfrm>
        </p:grpSpPr>
        <p:grpSp>
          <p:nvGrpSpPr>
            <p:cNvPr id="872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89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0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0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1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0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9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9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9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9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873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87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8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8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89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8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7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7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7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7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14" name="Group 1074"/>
          <p:cNvGrpSpPr>
            <a:grpSpLocks/>
          </p:cNvGrpSpPr>
          <p:nvPr/>
        </p:nvGrpSpPr>
        <p:grpSpPr bwMode="auto">
          <a:xfrm flipH="1">
            <a:off x="7878210" y="8874404"/>
            <a:ext cx="1219581" cy="70409"/>
            <a:chOff x="3023" y="3071"/>
            <a:chExt cx="970" cy="56"/>
          </a:xfrm>
        </p:grpSpPr>
        <p:grpSp>
          <p:nvGrpSpPr>
            <p:cNvPr id="915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93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4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5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5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4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3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3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4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4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4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916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91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2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3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3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2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1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1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2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2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2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957" name="Group 1074"/>
          <p:cNvGrpSpPr>
            <a:grpSpLocks/>
          </p:cNvGrpSpPr>
          <p:nvPr/>
        </p:nvGrpSpPr>
        <p:grpSpPr bwMode="auto">
          <a:xfrm>
            <a:off x="7907128" y="8981023"/>
            <a:ext cx="1219581" cy="70409"/>
            <a:chOff x="3023" y="3071"/>
            <a:chExt cx="970" cy="56"/>
          </a:xfrm>
        </p:grpSpPr>
        <p:grpSp>
          <p:nvGrpSpPr>
            <p:cNvPr id="958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98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9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9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9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8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8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8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8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8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959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96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7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7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7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6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6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6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6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7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6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000" name="Group 1074"/>
          <p:cNvGrpSpPr>
            <a:grpSpLocks/>
          </p:cNvGrpSpPr>
          <p:nvPr/>
        </p:nvGrpSpPr>
        <p:grpSpPr bwMode="auto">
          <a:xfrm flipH="1">
            <a:off x="7899133" y="9104848"/>
            <a:ext cx="1219581" cy="85496"/>
            <a:chOff x="3023" y="3071"/>
            <a:chExt cx="970" cy="68"/>
          </a:xfrm>
        </p:grpSpPr>
        <p:grpSp>
          <p:nvGrpSpPr>
            <p:cNvPr id="1001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02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3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3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4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3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2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2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2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3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2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002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100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1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1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2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1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0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100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100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1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0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043" name="Group 1074"/>
          <p:cNvGrpSpPr>
            <a:grpSpLocks/>
          </p:cNvGrpSpPr>
          <p:nvPr/>
        </p:nvGrpSpPr>
        <p:grpSpPr bwMode="auto">
          <a:xfrm>
            <a:off x="8006255" y="9229704"/>
            <a:ext cx="1219581" cy="70409"/>
            <a:chOff x="3023" y="3071"/>
            <a:chExt cx="970" cy="56"/>
          </a:xfrm>
        </p:grpSpPr>
        <p:grpSp>
          <p:nvGrpSpPr>
            <p:cNvPr id="1044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06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7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7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7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6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6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7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6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045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04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5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5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6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106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5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4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4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5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5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4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086" name="Group 1074"/>
          <p:cNvGrpSpPr>
            <a:grpSpLocks/>
          </p:cNvGrpSpPr>
          <p:nvPr/>
        </p:nvGrpSpPr>
        <p:grpSpPr bwMode="auto">
          <a:xfrm flipH="1">
            <a:off x="7989030" y="9362223"/>
            <a:ext cx="1219581" cy="70409"/>
            <a:chOff x="3023" y="3071"/>
            <a:chExt cx="970" cy="56"/>
          </a:xfrm>
        </p:grpSpPr>
        <p:grpSp>
          <p:nvGrpSpPr>
            <p:cNvPr id="1087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10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2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2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2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1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1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1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1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088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08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0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0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0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0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9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9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9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9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9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29" name="Group 1074"/>
          <p:cNvGrpSpPr>
            <a:grpSpLocks/>
          </p:cNvGrpSpPr>
          <p:nvPr/>
        </p:nvGrpSpPr>
        <p:grpSpPr bwMode="auto">
          <a:xfrm>
            <a:off x="8226157" y="9468842"/>
            <a:ext cx="1219581" cy="70409"/>
            <a:chOff x="3023" y="3071"/>
            <a:chExt cx="970" cy="56"/>
          </a:xfrm>
        </p:grpSpPr>
        <p:grpSp>
          <p:nvGrpSpPr>
            <p:cNvPr id="1130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15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6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6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6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5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5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5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5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31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13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4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4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4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3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3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3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3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172" name="Group 1074"/>
          <p:cNvGrpSpPr>
            <a:grpSpLocks/>
          </p:cNvGrpSpPr>
          <p:nvPr/>
        </p:nvGrpSpPr>
        <p:grpSpPr bwMode="auto">
          <a:xfrm flipH="1">
            <a:off x="8009952" y="9592668"/>
            <a:ext cx="1219581" cy="85496"/>
            <a:chOff x="3023" y="3071"/>
            <a:chExt cx="970" cy="68"/>
          </a:xfrm>
        </p:grpSpPr>
        <p:grpSp>
          <p:nvGrpSpPr>
            <p:cNvPr id="1173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19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0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0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0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9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9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9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0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9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174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117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8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8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9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8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7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117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117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7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15" name="Group 1074"/>
          <p:cNvGrpSpPr>
            <a:grpSpLocks/>
          </p:cNvGrpSpPr>
          <p:nvPr/>
        </p:nvGrpSpPr>
        <p:grpSpPr bwMode="auto">
          <a:xfrm>
            <a:off x="8326114" y="9762614"/>
            <a:ext cx="1219581" cy="70409"/>
            <a:chOff x="3023" y="3071"/>
            <a:chExt cx="970" cy="56"/>
          </a:xfrm>
        </p:grpSpPr>
        <p:grpSp>
          <p:nvGrpSpPr>
            <p:cNvPr id="1216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123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4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5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5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5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3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4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4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4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4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1217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121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2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3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123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3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1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22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2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2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1258" name="Group 1075"/>
          <p:cNvGrpSpPr>
            <a:grpSpLocks/>
          </p:cNvGrpSpPr>
          <p:nvPr/>
        </p:nvGrpSpPr>
        <p:grpSpPr bwMode="auto">
          <a:xfrm flipH="1">
            <a:off x="8740395" y="9895134"/>
            <a:ext cx="570814" cy="70409"/>
            <a:chOff x="8426" y="5788"/>
            <a:chExt cx="454" cy="56"/>
          </a:xfrm>
        </p:grpSpPr>
        <p:grpSp>
          <p:nvGrpSpPr>
            <p:cNvPr id="125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7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7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7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7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6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6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6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6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6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279" name="Group 1096"/>
          <p:cNvGrpSpPr>
            <a:grpSpLocks/>
          </p:cNvGrpSpPr>
          <p:nvPr/>
        </p:nvGrpSpPr>
        <p:grpSpPr bwMode="auto">
          <a:xfrm>
            <a:off x="8995627" y="10001753"/>
            <a:ext cx="570814" cy="70409"/>
            <a:chOff x="8426" y="5788"/>
            <a:chExt cx="454" cy="56"/>
          </a:xfrm>
        </p:grpSpPr>
        <p:grpSp>
          <p:nvGrpSpPr>
            <p:cNvPr id="128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29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9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9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28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28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28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8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9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28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300" name="Group 1076"/>
          <p:cNvGrpSpPr>
            <a:grpSpLocks/>
          </p:cNvGrpSpPr>
          <p:nvPr/>
        </p:nvGrpSpPr>
        <p:grpSpPr bwMode="auto">
          <a:xfrm flipH="1">
            <a:off x="9152109" y="10136788"/>
            <a:ext cx="246431" cy="65380"/>
            <a:chOff x="8330" y="5692"/>
            <a:chExt cx="196" cy="52"/>
          </a:xfrm>
        </p:grpSpPr>
        <p:grpSp>
          <p:nvGrpSpPr>
            <p:cNvPr id="1301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303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4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5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6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7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8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09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302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310" name="Group 1077"/>
          <p:cNvGrpSpPr>
            <a:grpSpLocks/>
          </p:cNvGrpSpPr>
          <p:nvPr/>
        </p:nvGrpSpPr>
        <p:grpSpPr bwMode="auto">
          <a:xfrm>
            <a:off x="11165508" y="7592351"/>
            <a:ext cx="113157" cy="65380"/>
            <a:chOff x="8460" y="6344"/>
            <a:chExt cx="90" cy="52"/>
          </a:xfrm>
        </p:grpSpPr>
        <p:sp>
          <p:nvSpPr>
            <p:cNvPr id="1311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2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3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4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5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6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17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318" name="Line 1085"/>
          <p:cNvSpPr>
            <a:spLocks noChangeShapeType="1"/>
          </p:cNvSpPr>
          <p:nvPr/>
        </p:nvSpPr>
        <p:spPr bwMode="auto">
          <a:xfrm>
            <a:off x="11361646" y="7637614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319" name="Group 1087"/>
          <p:cNvGrpSpPr>
            <a:grpSpLocks/>
          </p:cNvGrpSpPr>
          <p:nvPr/>
        </p:nvGrpSpPr>
        <p:grpSpPr bwMode="auto">
          <a:xfrm>
            <a:off x="11337306" y="7567205"/>
            <a:ext cx="113157" cy="65380"/>
            <a:chOff x="8460" y="6344"/>
            <a:chExt cx="90" cy="52"/>
          </a:xfrm>
        </p:grpSpPr>
        <p:sp>
          <p:nvSpPr>
            <p:cNvPr id="1320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1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2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3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4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5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326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327" name="Group 1076"/>
          <p:cNvGrpSpPr>
            <a:grpSpLocks/>
          </p:cNvGrpSpPr>
          <p:nvPr/>
        </p:nvGrpSpPr>
        <p:grpSpPr bwMode="auto">
          <a:xfrm flipH="1">
            <a:off x="11021401" y="7788064"/>
            <a:ext cx="246431" cy="65380"/>
            <a:chOff x="8330" y="5692"/>
            <a:chExt cx="196" cy="52"/>
          </a:xfrm>
        </p:grpSpPr>
        <p:grpSp>
          <p:nvGrpSpPr>
            <p:cNvPr id="1328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330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1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2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3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4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5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336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329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345" name="Line 1106"/>
          <p:cNvSpPr>
            <a:spLocks noChangeShapeType="1"/>
          </p:cNvSpPr>
          <p:nvPr/>
        </p:nvSpPr>
        <p:spPr bwMode="auto">
          <a:xfrm flipH="1">
            <a:off x="11255582" y="7761439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346" name="Group 1075"/>
          <p:cNvGrpSpPr>
            <a:grpSpLocks/>
          </p:cNvGrpSpPr>
          <p:nvPr/>
        </p:nvGrpSpPr>
        <p:grpSpPr bwMode="auto">
          <a:xfrm>
            <a:off x="11039151" y="7886123"/>
            <a:ext cx="570814" cy="70409"/>
            <a:chOff x="8426" y="5788"/>
            <a:chExt cx="454" cy="56"/>
          </a:xfrm>
        </p:grpSpPr>
        <p:grpSp>
          <p:nvGrpSpPr>
            <p:cNvPr id="134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35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6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6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5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4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4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5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5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5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367" name="Group 1096"/>
          <p:cNvGrpSpPr>
            <a:grpSpLocks/>
          </p:cNvGrpSpPr>
          <p:nvPr/>
        </p:nvGrpSpPr>
        <p:grpSpPr bwMode="auto">
          <a:xfrm flipH="1">
            <a:off x="11012874" y="8018643"/>
            <a:ext cx="570814" cy="70409"/>
            <a:chOff x="8426" y="5788"/>
            <a:chExt cx="454" cy="56"/>
          </a:xfrm>
        </p:grpSpPr>
        <p:grpSp>
          <p:nvGrpSpPr>
            <p:cNvPr id="136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37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8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8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8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6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7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7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7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7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388" name="Group 1075"/>
          <p:cNvGrpSpPr>
            <a:grpSpLocks/>
          </p:cNvGrpSpPr>
          <p:nvPr/>
        </p:nvGrpSpPr>
        <p:grpSpPr bwMode="auto">
          <a:xfrm>
            <a:off x="11041792" y="8125262"/>
            <a:ext cx="570814" cy="70409"/>
            <a:chOff x="8426" y="5788"/>
            <a:chExt cx="454" cy="56"/>
          </a:xfrm>
        </p:grpSpPr>
        <p:grpSp>
          <p:nvGrpSpPr>
            <p:cNvPr id="138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40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0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0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0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39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39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39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39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39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72" name="Group 1075"/>
          <p:cNvGrpSpPr>
            <a:grpSpLocks/>
          </p:cNvGrpSpPr>
          <p:nvPr/>
        </p:nvGrpSpPr>
        <p:grpSpPr bwMode="auto">
          <a:xfrm>
            <a:off x="11360820" y="8613082"/>
            <a:ext cx="570814" cy="70409"/>
            <a:chOff x="8426" y="5788"/>
            <a:chExt cx="454" cy="56"/>
          </a:xfrm>
        </p:grpSpPr>
        <p:grpSp>
          <p:nvGrpSpPr>
            <p:cNvPr id="147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48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8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9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8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47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47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47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7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7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48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47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493" name="Group 1098"/>
          <p:cNvGrpSpPr>
            <a:grpSpLocks/>
          </p:cNvGrpSpPr>
          <p:nvPr/>
        </p:nvGrpSpPr>
        <p:grpSpPr bwMode="auto">
          <a:xfrm>
            <a:off x="11922135" y="8580178"/>
            <a:ext cx="113157" cy="65380"/>
            <a:chOff x="8460" y="6344"/>
            <a:chExt cx="90" cy="52"/>
          </a:xfrm>
        </p:grpSpPr>
        <p:sp>
          <p:nvSpPr>
            <p:cNvPr id="149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49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49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49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49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49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0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01" name="Group 1086"/>
          <p:cNvGrpSpPr>
            <a:grpSpLocks/>
          </p:cNvGrpSpPr>
          <p:nvPr/>
        </p:nvGrpSpPr>
        <p:grpSpPr bwMode="auto">
          <a:xfrm flipH="1">
            <a:off x="11793383" y="8741936"/>
            <a:ext cx="246431" cy="65380"/>
            <a:chOff x="8330" y="5692"/>
            <a:chExt cx="196" cy="52"/>
          </a:xfrm>
        </p:grpSpPr>
        <p:grpSp>
          <p:nvGrpSpPr>
            <p:cNvPr id="150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50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0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0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0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0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0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1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50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11" name="Group 1096"/>
          <p:cNvGrpSpPr>
            <a:grpSpLocks/>
          </p:cNvGrpSpPr>
          <p:nvPr/>
        </p:nvGrpSpPr>
        <p:grpSpPr bwMode="auto">
          <a:xfrm flipH="1">
            <a:off x="11144616" y="8736907"/>
            <a:ext cx="570814" cy="85496"/>
            <a:chOff x="8426" y="5788"/>
            <a:chExt cx="454" cy="68"/>
          </a:xfrm>
        </p:grpSpPr>
        <p:grpSp>
          <p:nvGrpSpPr>
            <p:cNvPr id="151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52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52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3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2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51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151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151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1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52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51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553" name="Group 1076"/>
          <p:cNvGrpSpPr>
            <a:grpSpLocks/>
          </p:cNvGrpSpPr>
          <p:nvPr/>
        </p:nvGrpSpPr>
        <p:grpSpPr bwMode="auto">
          <a:xfrm flipH="1">
            <a:off x="12218571" y="8990232"/>
            <a:ext cx="246431" cy="65380"/>
            <a:chOff x="8330" y="5692"/>
            <a:chExt cx="196" cy="52"/>
          </a:xfrm>
        </p:grpSpPr>
        <p:grpSp>
          <p:nvGrpSpPr>
            <p:cNvPr id="1554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556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57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58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59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60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61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62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555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73" name="Group 1097"/>
          <p:cNvGrpSpPr>
            <a:grpSpLocks/>
          </p:cNvGrpSpPr>
          <p:nvPr/>
        </p:nvGrpSpPr>
        <p:grpSpPr bwMode="auto">
          <a:xfrm>
            <a:off x="12130290" y="9145992"/>
            <a:ext cx="246431" cy="65380"/>
            <a:chOff x="8330" y="5692"/>
            <a:chExt cx="196" cy="52"/>
          </a:xfrm>
        </p:grpSpPr>
        <p:grpSp>
          <p:nvGrpSpPr>
            <p:cNvPr id="157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57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7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7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7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57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83" name="Group 1107"/>
          <p:cNvGrpSpPr>
            <a:grpSpLocks/>
          </p:cNvGrpSpPr>
          <p:nvPr/>
        </p:nvGrpSpPr>
        <p:grpSpPr bwMode="auto">
          <a:xfrm>
            <a:off x="11948734" y="9314007"/>
            <a:ext cx="246431" cy="65380"/>
            <a:chOff x="8330" y="5692"/>
            <a:chExt cx="196" cy="52"/>
          </a:xfrm>
        </p:grpSpPr>
        <p:grpSp>
          <p:nvGrpSpPr>
            <p:cNvPr id="1584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586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7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8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89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90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91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592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585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593" name="Group 1077"/>
          <p:cNvGrpSpPr>
            <a:grpSpLocks/>
          </p:cNvGrpSpPr>
          <p:nvPr/>
        </p:nvGrpSpPr>
        <p:grpSpPr bwMode="auto">
          <a:xfrm flipH="1">
            <a:off x="12281534" y="9226403"/>
            <a:ext cx="113157" cy="65380"/>
            <a:chOff x="8460" y="6344"/>
            <a:chExt cx="90" cy="52"/>
          </a:xfrm>
        </p:grpSpPr>
        <p:sp>
          <p:nvSpPr>
            <p:cNvPr id="1594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95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96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97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98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599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00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01" name="Line 1085"/>
          <p:cNvSpPr>
            <a:spLocks noChangeShapeType="1"/>
          </p:cNvSpPr>
          <p:nvPr/>
        </p:nvSpPr>
        <p:spPr bwMode="auto">
          <a:xfrm flipH="1">
            <a:off x="12286773" y="9326290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02" name="Group 1076"/>
          <p:cNvGrpSpPr>
            <a:grpSpLocks/>
          </p:cNvGrpSpPr>
          <p:nvPr/>
        </p:nvGrpSpPr>
        <p:grpSpPr bwMode="auto">
          <a:xfrm flipH="1">
            <a:off x="12710381" y="9389035"/>
            <a:ext cx="246431" cy="65380"/>
            <a:chOff x="8330" y="5692"/>
            <a:chExt cx="196" cy="52"/>
          </a:xfrm>
        </p:grpSpPr>
        <p:grpSp>
          <p:nvGrpSpPr>
            <p:cNvPr id="160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60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0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0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0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0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60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12" name="Group 1086"/>
          <p:cNvGrpSpPr>
            <a:grpSpLocks/>
          </p:cNvGrpSpPr>
          <p:nvPr/>
        </p:nvGrpSpPr>
        <p:grpSpPr bwMode="auto">
          <a:xfrm flipH="1">
            <a:off x="12385998" y="9394064"/>
            <a:ext cx="246431" cy="65380"/>
            <a:chOff x="8330" y="5692"/>
            <a:chExt cx="196" cy="52"/>
          </a:xfrm>
        </p:grpSpPr>
        <p:grpSp>
          <p:nvGrpSpPr>
            <p:cNvPr id="161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61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1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2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2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61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30" name="Line 1085"/>
          <p:cNvSpPr>
            <a:spLocks noChangeShapeType="1"/>
          </p:cNvSpPr>
          <p:nvPr/>
        </p:nvSpPr>
        <p:spPr bwMode="auto">
          <a:xfrm>
            <a:off x="12188601" y="9540917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31" name="Group 1087"/>
          <p:cNvGrpSpPr>
            <a:grpSpLocks/>
          </p:cNvGrpSpPr>
          <p:nvPr/>
        </p:nvGrpSpPr>
        <p:grpSpPr bwMode="auto">
          <a:xfrm>
            <a:off x="12316846" y="9500683"/>
            <a:ext cx="113157" cy="65380"/>
            <a:chOff x="8460" y="6344"/>
            <a:chExt cx="90" cy="52"/>
          </a:xfrm>
        </p:grpSpPr>
        <p:sp>
          <p:nvSpPr>
            <p:cNvPr id="1632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3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4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5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6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7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38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39" name="Line 1095"/>
          <p:cNvSpPr>
            <a:spLocks noChangeShapeType="1"/>
          </p:cNvSpPr>
          <p:nvPr/>
        </p:nvSpPr>
        <p:spPr bwMode="auto">
          <a:xfrm>
            <a:off x="12512985" y="9545946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40" name="Group 1098"/>
          <p:cNvGrpSpPr>
            <a:grpSpLocks/>
          </p:cNvGrpSpPr>
          <p:nvPr/>
        </p:nvGrpSpPr>
        <p:grpSpPr bwMode="auto">
          <a:xfrm>
            <a:off x="12641230" y="9495654"/>
            <a:ext cx="113157" cy="65380"/>
            <a:chOff x="8460" y="6344"/>
            <a:chExt cx="90" cy="52"/>
          </a:xfrm>
        </p:grpSpPr>
        <p:sp>
          <p:nvSpPr>
            <p:cNvPr id="1641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2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3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4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5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6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47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48" name="Line 1106"/>
          <p:cNvSpPr>
            <a:spLocks noChangeShapeType="1"/>
          </p:cNvSpPr>
          <p:nvPr/>
        </p:nvSpPr>
        <p:spPr bwMode="auto">
          <a:xfrm>
            <a:off x="12837368" y="9540917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49" name="Group 1076"/>
          <p:cNvGrpSpPr>
            <a:grpSpLocks/>
          </p:cNvGrpSpPr>
          <p:nvPr/>
        </p:nvGrpSpPr>
        <p:grpSpPr bwMode="auto">
          <a:xfrm flipH="1">
            <a:off x="12731304" y="9619479"/>
            <a:ext cx="246431" cy="65380"/>
            <a:chOff x="8330" y="5692"/>
            <a:chExt cx="196" cy="52"/>
          </a:xfrm>
        </p:grpSpPr>
        <p:grpSp>
          <p:nvGrpSpPr>
            <p:cNvPr id="165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65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5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65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59" name="Group 1086"/>
          <p:cNvGrpSpPr>
            <a:grpSpLocks/>
          </p:cNvGrpSpPr>
          <p:nvPr/>
        </p:nvGrpSpPr>
        <p:grpSpPr bwMode="auto">
          <a:xfrm flipH="1">
            <a:off x="12406920" y="9624508"/>
            <a:ext cx="246431" cy="65380"/>
            <a:chOff x="8330" y="5692"/>
            <a:chExt cx="196" cy="52"/>
          </a:xfrm>
        </p:grpSpPr>
        <p:grpSp>
          <p:nvGrpSpPr>
            <p:cNvPr id="166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66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66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66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669" name="Group 1098"/>
          <p:cNvGrpSpPr>
            <a:grpSpLocks/>
          </p:cNvGrpSpPr>
          <p:nvPr/>
        </p:nvGrpSpPr>
        <p:grpSpPr bwMode="auto">
          <a:xfrm flipH="1">
            <a:off x="12215811" y="9619479"/>
            <a:ext cx="113157" cy="65380"/>
            <a:chOff x="8460" y="6344"/>
            <a:chExt cx="90" cy="52"/>
          </a:xfrm>
        </p:grpSpPr>
        <p:sp>
          <p:nvSpPr>
            <p:cNvPr id="167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67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677" name="Line 1106"/>
          <p:cNvSpPr>
            <a:spLocks noChangeShapeType="1"/>
          </p:cNvSpPr>
          <p:nvPr/>
        </p:nvSpPr>
        <p:spPr bwMode="auto">
          <a:xfrm flipH="1">
            <a:off x="12082537" y="9664742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678" name="Group 1075"/>
          <p:cNvGrpSpPr>
            <a:grpSpLocks/>
          </p:cNvGrpSpPr>
          <p:nvPr/>
        </p:nvGrpSpPr>
        <p:grpSpPr bwMode="auto">
          <a:xfrm>
            <a:off x="11866106" y="9789426"/>
            <a:ext cx="570814" cy="70409"/>
            <a:chOff x="8426" y="5788"/>
            <a:chExt cx="454" cy="56"/>
          </a:xfrm>
        </p:grpSpPr>
        <p:grpSp>
          <p:nvGrpSpPr>
            <p:cNvPr id="167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69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9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9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9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68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68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68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68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68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699" name="Group 1098"/>
          <p:cNvGrpSpPr>
            <a:grpSpLocks/>
          </p:cNvGrpSpPr>
          <p:nvPr/>
        </p:nvGrpSpPr>
        <p:grpSpPr bwMode="auto">
          <a:xfrm>
            <a:off x="12514873" y="9789426"/>
            <a:ext cx="113157" cy="65380"/>
            <a:chOff x="8460" y="6344"/>
            <a:chExt cx="90" cy="52"/>
          </a:xfrm>
        </p:grpSpPr>
        <p:sp>
          <p:nvSpPr>
            <p:cNvPr id="170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0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0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0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0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0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170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07" name="Line 1106"/>
          <p:cNvSpPr>
            <a:spLocks noChangeShapeType="1"/>
          </p:cNvSpPr>
          <p:nvPr/>
        </p:nvSpPr>
        <p:spPr bwMode="auto">
          <a:xfrm>
            <a:off x="12711012" y="9834689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708" name="Group 1087"/>
          <p:cNvGrpSpPr>
            <a:grpSpLocks/>
          </p:cNvGrpSpPr>
          <p:nvPr/>
        </p:nvGrpSpPr>
        <p:grpSpPr bwMode="auto">
          <a:xfrm flipH="1">
            <a:off x="12621870" y="9926975"/>
            <a:ext cx="113157" cy="65380"/>
            <a:chOff x="8460" y="6344"/>
            <a:chExt cx="90" cy="52"/>
          </a:xfrm>
        </p:grpSpPr>
        <p:sp>
          <p:nvSpPr>
            <p:cNvPr id="1709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0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1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2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3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4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715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716" name="Line 1095"/>
          <p:cNvSpPr>
            <a:spLocks noChangeShapeType="1"/>
          </p:cNvSpPr>
          <p:nvPr/>
        </p:nvSpPr>
        <p:spPr bwMode="auto">
          <a:xfrm flipH="1">
            <a:off x="12488596" y="9972238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717" name="Group 1096"/>
          <p:cNvGrpSpPr>
            <a:grpSpLocks/>
          </p:cNvGrpSpPr>
          <p:nvPr/>
        </p:nvGrpSpPr>
        <p:grpSpPr bwMode="auto">
          <a:xfrm flipH="1">
            <a:off x="11839829" y="9921946"/>
            <a:ext cx="570814" cy="70409"/>
            <a:chOff x="8426" y="5788"/>
            <a:chExt cx="454" cy="56"/>
          </a:xfrm>
        </p:grpSpPr>
        <p:grpSp>
          <p:nvGrpSpPr>
            <p:cNvPr id="171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2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3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3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3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1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2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2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2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2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38" name="Group 1075"/>
          <p:cNvGrpSpPr>
            <a:grpSpLocks/>
          </p:cNvGrpSpPr>
          <p:nvPr/>
        </p:nvGrpSpPr>
        <p:grpSpPr bwMode="auto">
          <a:xfrm>
            <a:off x="11868747" y="10028565"/>
            <a:ext cx="570814" cy="70409"/>
            <a:chOff x="8426" y="5788"/>
            <a:chExt cx="454" cy="56"/>
          </a:xfrm>
        </p:grpSpPr>
        <p:grpSp>
          <p:nvGrpSpPr>
            <p:cNvPr id="173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75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5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5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5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74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74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74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74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74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759" name="Group 1097"/>
          <p:cNvGrpSpPr>
            <a:grpSpLocks/>
          </p:cNvGrpSpPr>
          <p:nvPr/>
        </p:nvGrpSpPr>
        <p:grpSpPr bwMode="auto">
          <a:xfrm>
            <a:off x="12517514" y="10028565"/>
            <a:ext cx="246431" cy="65380"/>
            <a:chOff x="8330" y="5692"/>
            <a:chExt cx="196" cy="52"/>
          </a:xfrm>
        </p:grpSpPr>
        <p:grpSp>
          <p:nvGrpSpPr>
            <p:cNvPr id="176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76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6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76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769" name="Group 1086"/>
          <p:cNvGrpSpPr>
            <a:grpSpLocks/>
          </p:cNvGrpSpPr>
          <p:nvPr/>
        </p:nvGrpSpPr>
        <p:grpSpPr bwMode="auto">
          <a:xfrm flipH="1">
            <a:off x="12509518" y="10157419"/>
            <a:ext cx="246431" cy="65380"/>
            <a:chOff x="8330" y="5692"/>
            <a:chExt cx="196" cy="52"/>
          </a:xfrm>
        </p:grpSpPr>
        <p:grpSp>
          <p:nvGrpSpPr>
            <p:cNvPr id="177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77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77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77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00" name="Group 1075"/>
          <p:cNvGrpSpPr>
            <a:grpSpLocks/>
          </p:cNvGrpSpPr>
          <p:nvPr/>
        </p:nvGrpSpPr>
        <p:grpSpPr bwMode="auto">
          <a:xfrm>
            <a:off x="11967873" y="10277246"/>
            <a:ext cx="570814" cy="70409"/>
            <a:chOff x="8426" y="5788"/>
            <a:chExt cx="454" cy="56"/>
          </a:xfrm>
        </p:grpSpPr>
        <p:grpSp>
          <p:nvGrpSpPr>
            <p:cNvPr id="1801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12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14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5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6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7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8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9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20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13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02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0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0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0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1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0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31" name="Group 1086"/>
          <p:cNvGrpSpPr>
            <a:grpSpLocks/>
          </p:cNvGrpSpPr>
          <p:nvPr/>
        </p:nvGrpSpPr>
        <p:grpSpPr bwMode="auto">
          <a:xfrm flipH="1">
            <a:off x="12599416" y="10414795"/>
            <a:ext cx="246431" cy="65380"/>
            <a:chOff x="8330" y="5692"/>
            <a:chExt cx="196" cy="52"/>
          </a:xfrm>
        </p:grpSpPr>
        <p:grpSp>
          <p:nvGrpSpPr>
            <p:cNvPr id="183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3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3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4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3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41" name="Group 1096"/>
          <p:cNvGrpSpPr>
            <a:grpSpLocks/>
          </p:cNvGrpSpPr>
          <p:nvPr/>
        </p:nvGrpSpPr>
        <p:grpSpPr bwMode="auto">
          <a:xfrm flipH="1">
            <a:off x="11950649" y="10409766"/>
            <a:ext cx="570814" cy="70409"/>
            <a:chOff x="8426" y="5788"/>
            <a:chExt cx="454" cy="56"/>
          </a:xfrm>
        </p:grpSpPr>
        <p:grpSp>
          <p:nvGrpSpPr>
            <p:cNvPr id="1842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5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5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5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43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44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46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7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8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49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0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1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52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45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62" name="Group 1075"/>
          <p:cNvGrpSpPr>
            <a:grpSpLocks/>
          </p:cNvGrpSpPr>
          <p:nvPr/>
        </p:nvGrpSpPr>
        <p:grpSpPr bwMode="auto">
          <a:xfrm>
            <a:off x="12187775" y="10516385"/>
            <a:ext cx="570814" cy="70409"/>
            <a:chOff x="8426" y="5788"/>
            <a:chExt cx="454" cy="56"/>
          </a:xfrm>
        </p:grpSpPr>
        <p:grpSp>
          <p:nvGrpSpPr>
            <p:cNvPr id="186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87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7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8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7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86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186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86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6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87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86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883" name="Group 1097"/>
          <p:cNvGrpSpPr>
            <a:grpSpLocks/>
          </p:cNvGrpSpPr>
          <p:nvPr/>
        </p:nvGrpSpPr>
        <p:grpSpPr bwMode="auto">
          <a:xfrm>
            <a:off x="12836542" y="10516385"/>
            <a:ext cx="246431" cy="65380"/>
            <a:chOff x="8330" y="5692"/>
            <a:chExt cx="196" cy="52"/>
          </a:xfrm>
        </p:grpSpPr>
        <p:grpSp>
          <p:nvGrpSpPr>
            <p:cNvPr id="188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8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8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8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893" name="Group 1086"/>
          <p:cNvGrpSpPr>
            <a:grpSpLocks/>
          </p:cNvGrpSpPr>
          <p:nvPr/>
        </p:nvGrpSpPr>
        <p:grpSpPr bwMode="auto">
          <a:xfrm flipH="1">
            <a:off x="12620338" y="10645239"/>
            <a:ext cx="246431" cy="65380"/>
            <a:chOff x="8330" y="5692"/>
            <a:chExt cx="196" cy="52"/>
          </a:xfrm>
        </p:grpSpPr>
        <p:grpSp>
          <p:nvGrpSpPr>
            <p:cNvPr id="189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89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89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0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89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903" name="Group 1096"/>
          <p:cNvGrpSpPr>
            <a:grpSpLocks/>
          </p:cNvGrpSpPr>
          <p:nvPr/>
        </p:nvGrpSpPr>
        <p:grpSpPr bwMode="auto">
          <a:xfrm flipH="1">
            <a:off x="11971571" y="10640210"/>
            <a:ext cx="570814" cy="85496"/>
            <a:chOff x="8426" y="5788"/>
            <a:chExt cx="454" cy="68"/>
          </a:xfrm>
        </p:grpSpPr>
        <p:grpSp>
          <p:nvGrpSpPr>
            <p:cNvPr id="190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191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91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2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1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190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190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190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0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91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90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1945" name="Group 1097"/>
          <p:cNvGrpSpPr>
            <a:grpSpLocks/>
          </p:cNvGrpSpPr>
          <p:nvPr/>
        </p:nvGrpSpPr>
        <p:grpSpPr bwMode="auto">
          <a:xfrm>
            <a:off x="12936500" y="10810156"/>
            <a:ext cx="246431" cy="65380"/>
            <a:chOff x="8330" y="5692"/>
            <a:chExt cx="196" cy="52"/>
          </a:xfrm>
        </p:grpSpPr>
        <p:grpSp>
          <p:nvGrpSpPr>
            <p:cNvPr id="194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94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4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5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5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5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5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195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94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1955" name="Group 1077"/>
          <p:cNvGrpSpPr>
            <a:grpSpLocks/>
          </p:cNvGrpSpPr>
          <p:nvPr/>
        </p:nvGrpSpPr>
        <p:grpSpPr bwMode="auto">
          <a:xfrm flipH="1">
            <a:off x="13159671" y="10942676"/>
            <a:ext cx="113157" cy="65380"/>
            <a:chOff x="8460" y="6344"/>
            <a:chExt cx="90" cy="52"/>
          </a:xfrm>
        </p:grpSpPr>
        <p:sp>
          <p:nvSpPr>
            <p:cNvPr id="1956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57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58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59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0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1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2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963" name="Line 1085"/>
          <p:cNvSpPr>
            <a:spLocks noChangeShapeType="1"/>
          </p:cNvSpPr>
          <p:nvPr/>
        </p:nvSpPr>
        <p:spPr bwMode="auto">
          <a:xfrm flipH="1">
            <a:off x="13026397" y="10987939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964" name="Group 1087"/>
          <p:cNvGrpSpPr>
            <a:grpSpLocks/>
          </p:cNvGrpSpPr>
          <p:nvPr/>
        </p:nvGrpSpPr>
        <p:grpSpPr bwMode="auto">
          <a:xfrm flipH="1">
            <a:off x="12835288" y="10947705"/>
            <a:ext cx="113157" cy="65380"/>
            <a:chOff x="8460" y="6344"/>
            <a:chExt cx="90" cy="52"/>
          </a:xfrm>
        </p:grpSpPr>
        <p:sp>
          <p:nvSpPr>
            <p:cNvPr id="1965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6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7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8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69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0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1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972" name="Line 1095"/>
          <p:cNvSpPr>
            <a:spLocks noChangeShapeType="1"/>
          </p:cNvSpPr>
          <p:nvPr/>
        </p:nvSpPr>
        <p:spPr bwMode="auto">
          <a:xfrm flipH="1">
            <a:off x="12702014" y="10992968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973" name="Group 1098"/>
          <p:cNvGrpSpPr>
            <a:grpSpLocks/>
          </p:cNvGrpSpPr>
          <p:nvPr/>
        </p:nvGrpSpPr>
        <p:grpSpPr bwMode="auto">
          <a:xfrm>
            <a:off x="12957246" y="11049295"/>
            <a:ext cx="113157" cy="65380"/>
            <a:chOff x="8460" y="6344"/>
            <a:chExt cx="90" cy="52"/>
          </a:xfrm>
        </p:grpSpPr>
        <p:sp>
          <p:nvSpPr>
            <p:cNvPr id="197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7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198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1981" name="Line 1106"/>
          <p:cNvSpPr>
            <a:spLocks noChangeShapeType="1"/>
          </p:cNvSpPr>
          <p:nvPr/>
        </p:nvSpPr>
        <p:spPr bwMode="auto">
          <a:xfrm>
            <a:off x="13153384" y="11094558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2" name="Line 1078"/>
          <p:cNvSpPr>
            <a:spLocks noChangeShapeType="1"/>
          </p:cNvSpPr>
          <p:nvPr/>
        </p:nvSpPr>
        <p:spPr bwMode="auto">
          <a:xfrm flipH="1">
            <a:off x="13247002" y="11227078"/>
            <a:ext cx="113157" cy="1258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3" name="Line 1079"/>
          <p:cNvSpPr>
            <a:spLocks noChangeShapeType="1"/>
          </p:cNvSpPr>
          <p:nvPr/>
        </p:nvSpPr>
        <p:spPr bwMode="auto">
          <a:xfrm flipH="1" flipV="1">
            <a:off x="13262090" y="11245938"/>
            <a:ext cx="94298" cy="3772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4" name="Line 1080"/>
          <p:cNvSpPr>
            <a:spLocks noChangeShapeType="1"/>
          </p:cNvSpPr>
          <p:nvPr/>
        </p:nvSpPr>
        <p:spPr bwMode="auto">
          <a:xfrm flipH="1">
            <a:off x="13340042" y="11204447"/>
            <a:ext cx="15088" cy="22631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5" name="Line 1081"/>
          <p:cNvSpPr>
            <a:spLocks noChangeShapeType="1"/>
          </p:cNvSpPr>
          <p:nvPr/>
        </p:nvSpPr>
        <p:spPr bwMode="auto">
          <a:xfrm flipH="1">
            <a:off x="13317411" y="11186844"/>
            <a:ext cx="12573" cy="37719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6" name="Line 1082"/>
          <p:cNvSpPr>
            <a:spLocks noChangeShapeType="1"/>
          </p:cNvSpPr>
          <p:nvPr/>
        </p:nvSpPr>
        <p:spPr bwMode="auto">
          <a:xfrm flipH="1">
            <a:off x="13301066" y="11184330"/>
            <a:ext cx="1258" cy="40234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7" name="Line 1083"/>
          <p:cNvSpPr>
            <a:spLocks noChangeShapeType="1"/>
          </p:cNvSpPr>
          <p:nvPr/>
        </p:nvSpPr>
        <p:spPr bwMode="auto">
          <a:xfrm>
            <a:off x="13274663" y="11191874"/>
            <a:ext cx="5029" cy="3269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8" name="Line 1084"/>
          <p:cNvSpPr>
            <a:spLocks noChangeShapeType="1"/>
          </p:cNvSpPr>
          <p:nvPr/>
        </p:nvSpPr>
        <p:spPr bwMode="auto">
          <a:xfrm>
            <a:off x="13252031" y="11204447"/>
            <a:ext cx="7544" cy="22631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1989" name="Line 1085"/>
          <p:cNvSpPr>
            <a:spLocks noChangeShapeType="1"/>
          </p:cNvSpPr>
          <p:nvPr/>
        </p:nvSpPr>
        <p:spPr bwMode="auto">
          <a:xfrm flipH="1">
            <a:off x="13113728" y="11229593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1990" name="Group 1107"/>
          <p:cNvGrpSpPr>
            <a:grpSpLocks/>
          </p:cNvGrpSpPr>
          <p:nvPr/>
        </p:nvGrpSpPr>
        <p:grpSpPr bwMode="auto">
          <a:xfrm>
            <a:off x="11339965" y="5305949"/>
            <a:ext cx="246431" cy="65380"/>
            <a:chOff x="8330" y="5692"/>
            <a:chExt cx="196" cy="52"/>
          </a:xfrm>
        </p:grpSpPr>
        <p:grpSp>
          <p:nvGrpSpPr>
            <p:cNvPr id="1991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1993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4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5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6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7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8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1999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1992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00" name="Group 1077"/>
          <p:cNvGrpSpPr>
            <a:grpSpLocks/>
          </p:cNvGrpSpPr>
          <p:nvPr/>
        </p:nvGrpSpPr>
        <p:grpSpPr bwMode="auto">
          <a:xfrm flipH="1">
            <a:off x="11430493" y="5184528"/>
            <a:ext cx="113157" cy="65380"/>
            <a:chOff x="8460" y="6344"/>
            <a:chExt cx="90" cy="52"/>
          </a:xfrm>
        </p:grpSpPr>
        <p:sp>
          <p:nvSpPr>
            <p:cNvPr id="2001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2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3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4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5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6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07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08" name="Group 1077"/>
          <p:cNvGrpSpPr>
            <a:grpSpLocks/>
          </p:cNvGrpSpPr>
          <p:nvPr/>
        </p:nvGrpSpPr>
        <p:grpSpPr bwMode="auto">
          <a:xfrm flipH="1">
            <a:off x="11325633" y="5611726"/>
            <a:ext cx="113157" cy="65380"/>
            <a:chOff x="8460" y="6344"/>
            <a:chExt cx="90" cy="52"/>
          </a:xfrm>
        </p:grpSpPr>
        <p:sp>
          <p:nvSpPr>
            <p:cNvPr id="2009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0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1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2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3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4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5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16" name="Group 1077"/>
          <p:cNvGrpSpPr>
            <a:grpSpLocks/>
          </p:cNvGrpSpPr>
          <p:nvPr/>
        </p:nvGrpSpPr>
        <p:grpSpPr bwMode="auto">
          <a:xfrm>
            <a:off x="11310471" y="5450833"/>
            <a:ext cx="113157" cy="65380"/>
            <a:chOff x="8460" y="6344"/>
            <a:chExt cx="90" cy="52"/>
          </a:xfrm>
        </p:grpSpPr>
        <p:sp>
          <p:nvSpPr>
            <p:cNvPr id="2017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8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19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0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1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2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3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024" name="Line 1085"/>
          <p:cNvSpPr>
            <a:spLocks noChangeShapeType="1"/>
          </p:cNvSpPr>
          <p:nvPr/>
        </p:nvSpPr>
        <p:spPr bwMode="auto">
          <a:xfrm>
            <a:off x="11606515" y="5529707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025" name="Group 1087"/>
          <p:cNvGrpSpPr>
            <a:grpSpLocks/>
          </p:cNvGrpSpPr>
          <p:nvPr/>
        </p:nvGrpSpPr>
        <p:grpSpPr bwMode="auto">
          <a:xfrm>
            <a:off x="11734759" y="5489473"/>
            <a:ext cx="113157" cy="65380"/>
            <a:chOff x="8460" y="6344"/>
            <a:chExt cx="90" cy="52"/>
          </a:xfrm>
        </p:grpSpPr>
        <p:sp>
          <p:nvSpPr>
            <p:cNvPr id="202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2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3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3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3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41" name="Group 1076"/>
          <p:cNvGrpSpPr>
            <a:grpSpLocks/>
          </p:cNvGrpSpPr>
          <p:nvPr/>
        </p:nvGrpSpPr>
        <p:grpSpPr bwMode="auto">
          <a:xfrm flipH="1">
            <a:off x="11324842" y="5502423"/>
            <a:ext cx="246431" cy="65380"/>
            <a:chOff x="8330" y="5692"/>
            <a:chExt cx="196" cy="52"/>
          </a:xfrm>
        </p:grpSpPr>
        <p:grpSp>
          <p:nvGrpSpPr>
            <p:cNvPr id="204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4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4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5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4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51" name="Group 1098"/>
          <p:cNvGrpSpPr>
            <a:grpSpLocks/>
          </p:cNvGrpSpPr>
          <p:nvPr/>
        </p:nvGrpSpPr>
        <p:grpSpPr bwMode="auto">
          <a:xfrm flipH="1">
            <a:off x="11633724" y="5608269"/>
            <a:ext cx="113157" cy="65380"/>
            <a:chOff x="8460" y="6344"/>
            <a:chExt cx="90" cy="52"/>
          </a:xfrm>
        </p:grpSpPr>
        <p:sp>
          <p:nvSpPr>
            <p:cNvPr id="2052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3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4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5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6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7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058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059" name="Line 1106"/>
          <p:cNvSpPr>
            <a:spLocks noChangeShapeType="1"/>
          </p:cNvSpPr>
          <p:nvPr/>
        </p:nvSpPr>
        <p:spPr bwMode="auto">
          <a:xfrm flipH="1">
            <a:off x="11500450" y="5653532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081" name="Line 1095"/>
          <p:cNvSpPr>
            <a:spLocks noChangeShapeType="1"/>
          </p:cNvSpPr>
          <p:nvPr/>
        </p:nvSpPr>
        <p:spPr bwMode="auto">
          <a:xfrm flipH="1">
            <a:off x="11906509" y="5961028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082" name="Group 1097"/>
          <p:cNvGrpSpPr>
            <a:grpSpLocks/>
          </p:cNvGrpSpPr>
          <p:nvPr/>
        </p:nvGrpSpPr>
        <p:grpSpPr bwMode="auto">
          <a:xfrm flipH="1">
            <a:off x="11597173" y="5877900"/>
            <a:ext cx="246431" cy="65380"/>
            <a:chOff x="8330" y="5692"/>
            <a:chExt cx="196" cy="52"/>
          </a:xfrm>
        </p:grpSpPr>
        <p:grpSp>
          <p:nvGrpSpPr>
            <p:cNvPr id="2083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8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8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84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092" name="Group 1086"/>
          <p:cNvGrpSpPr>
            <a:grpSpLocks/>
          </p:cNvGrpSpPr>
          <p:nvPr/>
        </p:nvGrpSpPr>
        <p:grpSpPr bwMode="auto">
          <a:xfrm>
            <a:off x="11611043" y="6022384"/>
            <a:ext cx="246431" cy="65380"/>
            <a:chOff x="8330" y="5692"/>
            <a:chExt cx="196" cy="52"/>
          </a:xfrm>
        </p:grpSpPr>
        <p:grpSp>
          <p:nvGrpSpPr>
            <p:cNvPr id="209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09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09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0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10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09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102" name="Group 1098"/>
          <p:cNvGrpSpPr>
            <a:grpSpLocks/>
          </p:cNvGrpSpPr>
          <p:nvPr/>
        </p:nvGrpSpPr>
        <p:grpSpPr bwMode="auto">
          <a:xfrm>
            <a:off x="11935427" y="6017355"/>
            <a:ext cx="113157" cy="65380"/>
            <a:chOff x="8460" y="6344"/>
            <a:chExt cx="90" cy="52"/>
          </a:xfrm>
        </p:grpSpPr>
        <p:sp>
          <p:nvSpPr>
            <p:cNvPr id="2103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4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5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6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7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8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109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199" name="Group 1107"/>
          <p:cNvGrpSpPr>
            <a:grpSpLocks/>
          </p:cNvGrpSpPr>
          <p:nvPr/>
        </p:nvGrpSpPr>
        <p:grpSpPr bwMode="auto">
          <a:xfrm>
            <a:off x="9714747" y="2763827"/>
            <a:ext cx="246431" cy="65380"/>
            <a:chOff x="8330" y="5692"/>
            <a:chExt cx="196" cy="52"/>
          </a:xfrm>
        </p:grpSpPr>
        <p:grpSp>
          <p:nvGrpSpPr>
            <p:cNvPr id="220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0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0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0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09" name="Group 1077"/>
          <p:cNvGrpSpPr>
            <a:grpSpLocks/>
          </p:cNvGrpSpPr>
          <p:nvPr/>
        </p:nvGrpSpPr>
        <p:grpSpPr bwMode="auto">
          <a:xfrm>
            <a:off x="9856924" y="2667207"/>
            <a:ext cx="113157" cy="65380"/>
            <a:chOff x="8460" y="6344"/>
            <a:chExt cx="90" cy="52"/>
          </a:xfrm>
        </p:grpSpPr>
        <p:sp>
          <p:nvSpPr>
            <p:cNvPr id="2210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1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2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3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4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5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16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17" name="Group 1086"/>
          <p:cNvGrpSpPr>
            <a:grpSpLocks/>
          </p:cNvGrpSpPr>
          <p:nvPr/>
        </p:nvGrpSpPr>
        <p:grpSpPr bwMode="auto">
          <a:xfrm flipH="1">
            <a:off x="10573788" y="3621712"/>
            <a:ext cx="246431" cy="65380"/>
            <a:chOff x="8330" y="5692"/>
            <a:chExt cx="196" cy="52"/>
          </a:xfrm>
        </p:grpSpPr>
        <p:grpSp>
          <p:nvGrpSpPr>
            <p:cNvPr id="2218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2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2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19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27" name="Group 1107"/>
          <p:cNvGrpSpPr>
            <a:grpSpLocks/>
          </p:cNvGrpSpPr>
          <p:nvPr/>
        </p:nvGrpSpPr>
        <p:grpSpPr bwMode="auto">
          <a:xfrm>
            <a:off x="10126189" y="3134705"/>
            <a:ext cx="246431" cy="65380"/>
            <a:chOff x="8330" y="5692"/>
            <a:chExt cx="196" cy="52"/>
          </a:xfrm>
        </p:grpSpPr>
        <p:grpSp>
          <p:nvGrpSpPr>
            <p:cNvPr id="2228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30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1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2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3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4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5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36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29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37" name="Group 1076"/>
          <p:cNvGrpSpPr>
            <a:grpSpLocks/>
          </p:cNvGrpSpPr>
          <p:nvPr/>
        </p:nvGrpSpPr>
        <p:grpSpPr bwMode="auto">
          <a:xfrm flipH="1">
            <a:off x="10230674" y="3023275"/>
            <a:ext cx="246431" cy="65380"/>
            <a:chOff x="8330" y="5692"/>
            <a:chExt cx="196" cy="52"/>
          </a:xfrm>
        </p:grpSpPr>
        <p:grpSp>
          <p:nvGrpSpPr>
            <p:cNvPr id="2238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40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1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2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3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4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5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46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39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47" name="Group 1086"/>
          <p:cNvGrpSpPr>
            <a:grpSpLocks/>
          </p:cNvGrpSpPr>
          <p:nvPr/>
        </p:nvGrpSpPr>
        <p:grpSpPr bwMode="auto">
          <a:xfrm flipH="1">
            <a:off x="10155924" y="3241383"/>
            <a:ext cx="246431" cy="65380"/>
            <a:chOff x="8330" y="5692"/>
            <a:chExt cx="196" cy="52"/>
          </a:xfrm>
        </p:grpSpPr>
        <p:grpSp>
          <p:nvGrpSpPr>
            <p:cNvPr id="2248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5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5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49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57" name="Group 1098"/>
          <p:cNvGrpSpPr>
            <a:grpSpLocks/>
          </p:cNvGrpSpPr>
          <p:nvPr/>
        </p:nvGrpSpPr>
        <p:grpSpPr bwMode="auto">
          <a:xfrm>
            <a:off x="10030183" y="3323584"/>
            <a:ext cx="113157" cy="65380"/>
            <a:chOff x="8460" y="6344"/>
            <a:chExt cx="90" cy="52"/>
          </a:xfrm>
        </p:grpSpPr>
        <p:sp>
          <p:nvSpPr>
            <p:cNvPr id="2258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59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0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1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2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3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2264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65" name="Group 1087"/>
          <p:cNvGrpSpPr>
            <a:grpSpLocks/>
          </p:cNvGrpSpPr>
          <p:nvPr/>
        </p:nvGrpSpPr>
        <p:grpSpPr bwMode="auto">
          <a:xfrm flipH="1">
            <a:off x="10591020" y="3509917"/>
            <a:ext cx="113157" cy="65380"/>
            <a:chOff x="8460" y="6344"/>
            <a:chExt cx="90" cy="52"/>
          </a:xfrm>
        </p:grpSpPr>
        <p:sp>
          <p:nvSpPr>
            <p:cNvPr id="226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6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7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7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7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73" name="Group 1086"/>
          <p:cNvGrpSpPr>
            <a:grpSpLocks/>
          </p:cNvGrpSpPr>
          <p:nvPr/>
        </p:nvGrpSpPr>
        <p:grpSpPr bwMode="auto">
          <a:xfrm flipH="1">
            <a:off x="10468277" y="3707057"/>
            <a:ext cx="246431" cy="65380"/>
            <a:chOff x="8330" y="5692"/>
            <a:chExt cx="196" cy="52"/>
          </a:xfrm>
        </p:grpSpPr>
        <p:grpSp>
          <p:nvGrpSpPr>
            <p:cNvPr id="227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27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7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7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7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8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8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28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27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283" name="Group 1077"/>
          <p:cNvGrpSpPr>
            <a:grpSpLocks/>
          </p:cNvGrpSpPr>
          <p:nvPr/>
        </p:nvGrpSpPr>
        <p:grpSpPr bwMode="auto">
          <a:xfrm flipH="1">
            <a:off x="10719635" y="3444537"/>
            <a:ext cx="113157" cy="65380"/>
            <a:chOff x="8460" y="6344"/>
            <a:chExt cx="90" cy="52"/>
          </a:xfrm>
        </p:grpSpPr>
        <p:sp>
          <p:nvSpPr>
            <p:cNvPr id="2284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85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86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87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88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89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290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291" name="Line 1095"/>
          <p:cNvSpPr>
            <a:spLocks noChangeShapeType="1"/>
          </p:cNvSpPr>
          <p:nvPr/>
        </p:nvSpPr>
        <p:spPr bwMode="auto">
          <a:xfrm flipH="1">
            <a:off x="10449444" y="4414976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2" name="Line 1078"/>
          <p:cNvSpPr>
            <a:spLocks noChangeShapeType="1"/>
          </p:cNvSpPr>
          <p:nvPr/>
        </p:nvSpPr>
        <p:spPr bwMode="auto">
          <a:xfrm flipH="1">
            <a:off x="8716217" y="1473197"/>
            <a:ext cx="113157" cy="1258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3" name="Line 1079"/>
          <p:cNvSpPr>
            <a:spLocks noChangeShapeType="1"/>
          </p:cNvSpPr>
          <p:nvPr/>
        </p:nvSpPr>
        <p:spPr bwMode="auto">
          <a:xfrm flipH="1" flipV="1">
            <a:off x="8731305" y="1492057"/>
            <a:ext cx="94298" cy="3772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4" name="Line 1080"/>
          <p:cNvSpPr>
            <a:spLocks noChangeShapeType="1"/>
          </p:cNvSpPr>
          <p:nvPr/>
        </p:nvSpPr>
        <p:spPr bwMode="auto">
          <a:xfrm flipH="1">
            <a:off x="8809257" y="1450566"/>
            <a:ext cx="15088" cy="22631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5" name="Line 1081"/>
          <p:cNvSpPr>
            <a:spLocks noChangeShapeType="1"/>
          </p:cNvSpPr>
          <p:nvPr/>
        </p:nvSpPr>
        <p:spPr bwMode="auto">
          <a:xfrm flipH="1">
            <a:off x="8786626" y="1432964"/>
            <a:ext cx="12573" cy="37719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6" name="Line 1082"/>
          <p:cNvSpPr>
            <a:spLocks noChangeShapeType="1"/>
          </p:cNvSpPr>
          <p:nvPr/>
        </p:nvSpPr>
        <p:spPr bwMode="auto">
          <a:xfrm flipH="1">
            <a:off x="8770281" y="1430449"/>
            <a:ext cx="1258" cy="40234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7" name="Line 1083"/>
          <p:cNvSpPr>
            <a:spLocks noChangeShapeType="1"/>
          </p:cNvSpPr>
          <p:nvPr/>
        </p:nvSpPr>
        <p:spPr bwMode="auto">
          <a:xfrm>
            <a:off x="8743878" y="1437993"/>
            <a:ext cx="5029" cy="3269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2298" name="Line 1084"/>
          <p:cNvSpPr>
            <a:spLocks noChangeShapeType="1"/>
          </p:cNvSpPr>
          <p:nvPr/>
        </p:nvSpPr>
        <p:spPr bwMode="auto">
          <a:xfrm>
            <a:off x="8721246" y="1450566"/>
            <a:ext cx="7544" cy="22631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299" name="Group 1077"/>
          <p:cNvGrpSpPr>
            <a:grpSpLocks/>
          </p:cNvGrpSpPr>
          <p:nvPr/>
        </p:nvGrpSpPr>
        <p:grpSpPr bwMode="auto">
          <a:xfrm flipH="1">
            <a:off x="9131401" y="1532832"/>
            <a:ext cx="113157" cy="65380"/>
            <a:chOff x="8460" y="6344"/>
            <a:chExt cx="90" cy="52"/>
          </a:xfrm>
        </p:grpSpPr>
        <p:sp>
          <p:nvSpPr>
            <p:cNvPr id="2300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1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2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3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4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5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06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307" name="Line 1085"/>
          <p:cNvSpPr>
            <a:spLocks noChangeShapeType="1"/>
          </p:cNvSpPr>
          <p:nvPr/>
        </p:nvSpPr>
        <p:spPr bwMode="auto">
          <a:xfrm flipH="1">
            <a:off x="8998127" y="1578094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308" name="Group 1086"/>
          <p:cNvGrpSpPr>
            <a:grpSpLocks/>
          </p:cNvGrpSpPr>
          <p:nvPr/>
        </p:nvGrpSpPr>
        <p:grpSpPr bwMode="auto">
          <a:xfrm flipH="1">
            <a:off x="9097352" y="1645869"/>
            <a:ext cx="246431" cy="65380"/>
            <a:chOff x="8330" y="5692"/>
            <a:chExt cx="196" cy="52"/>
          </a:xfrm>
        </p:grpSpPr>
        <p:grpSp>
          <p:nvGrpSpPr>
            <p:cNvPr id="230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1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1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1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318" name="Line 1095"/>
          <p:cNvSpPr>
            <a:spLocks noChangeShapeType="1"/>
          </p:cNvSpPr>
          <p:nvPr/>
        </p:nvSpPr>
        <p:spPr bwMode="auto">
          <a:xfrm>
            <a:off x="9224339" y="1797751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319" name="Group 1098"/>
          <p:cNvGrpSpPr>
            <a:grpSpLocks/>
          </p:cNvGrpSpPr>
          <p:nvPr/>
        </p:nvGrpSpPr>
        <p:grpSpPr bwMode="auto">
          <a:xfrm>
            <a:off x="9352584" y="1747459"/>
            <a:ext cx="113157" cy="65380"/>
            <a:chOff x="8460" y="6344"/>
            <a:chExt cx="90" cy="52"/>
          </a:xfrm>
        </p:grpSpPr>
        <p:sp>
          <p:nvSpPr>
            <p:cNvPr id="232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27" name="Group 1098"/>
          <p:cNvGrpSpPr>
            <a:grpSpLocks/>
          </p:cNvGrpSpPr>
          <p:nvPr/>
        </p:nvGrpSpPr>
        <p:grpSpPr bwMode="auto">
          <a:xfrm flipH="1">
            <a:off x="9077280" y="1760032"/>
            <a:ext cx="113157" cy="65380"/>
            <a:chOff x="8460" y="6344"/>
            <a:chExt cx="90" cy="52"/>
          </a:xfrm>
        </p:grpSpPr>
        <p:sp>
          <p:nvSpPr>
            <p:cNvPr id="2328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29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0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1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2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3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34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35" name="Group 1097"/>
          <p:cNvGrpSpPr>
            <a:grpSpLocks/>
          </p:cNvGrpSpPr>
          <p:nvPr/>
        </p:nvGrpSpPr>
        <p:grpSpPr bwMode="auto">
          <a:xfrm>
            <a:off x="8962345" y="1518498"/>
            <a:ext cx="246431" cy="65380"/>
            <a:chOff x="8330" y="5692"/>
            <a:chExt cx="196" cy="52"/>
          </a:xfrm>
        </p:grpSpPr>
        <p:grpSp>
          <p:nvGrpSpPr>
            <p:cNvPr id="233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3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3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4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4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4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4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4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3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345" name="Line 1085"/>
          <p:cNvSpPr>
            <a:spLocks noChangeShapeType="1"/>
          </p:cNvSpPr>
          <p:nvPr/>
        </p:nvSpPr>
        <p:spPr bwMode="auto">
          <a:xfrm flipH="1">
            <a:off x="9118828" y="1698795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346" name="Group 1087"/>
          <p:cNvGrpSpPr>
            <a:grpSpLocks/>
          </p:cNvGrpSpPr>
          <p:nvPr/>
        </p:nvGrpSpPr>
        <p:grpSpPr bwMode="auto">
          <a:xfrm>
            <a:off x="8866505" y="1633416"/>
            <a:ext cx="113157" cy="65380"/>
            <a:chOff x="8460" y="6344"/>
            <a:chExt cx="90" cy="52"/>
          </a:xfrm>
        </p:grpSpPr>
        <p:sp>
          <p:nvSpPr>
            <p:cNvPr id="2347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48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49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0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1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2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3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2354" name="Line 1095"/>
          <p:cNvSpPr>
            <a:spLocks noChangeShapeType="1"/>
          </p:cNvSpPr>
          <p:nvPr/>
        </p:nvSpPr>
        <p:spPr bwMode="auto">
          <a:xfrm>
            <a:off x="9345040" y="1918452"/>
            <a:ext cx="50292" cy="251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2355" name="Group 1098"/>
          <p:cNvGrpSpPr>
            <a:grpSpLocks/>
          </p:cNvGrpSpPr>
          <p:nvPr/>
        </p:nvGrpSpPr>
        <p:grpSpPr bwMode="auto">
          <a:xfrm>
            <a:off x="9473284" y="1868160"/>
            <a:ext cx="113157" cy="65380"/>
            <a:chOff x="8460" y="6344"/>
            <a:chExt cx="90" cy="52"/>
          </a:xfrm>
        </p:grpSpPr>
        <p:sp>
          <p:nvSpPr>
            <p:cNvPr id="2356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7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8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59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60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61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62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63" name="Group 1097"/>
          <p:cNvGrpSpPr>
            <a:grpSpLocks/>
          </p:cNvGrpSpPr>
          <p:nvPr/>
        </p:nvGrpSpPr>
        <p:grpSpPr bwMode="auto">
          <a:xfrm>
            <a:off x="9513128" y="2416158"/>
            <a:ext cx="246431" cy="65380"/>
            <a:chOff x="8330" y="5692"/>
            <a:chExt cx="196" cy="52"/>
          </a:xfrm>
        </p:grpSpPr>
        <p:grpSp>
          <p:nvGrpSpPr>
            <p:cNvPr id="236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6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6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6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6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6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73" name="Group 1097"/>
          <p:cNvGrpSpPr>
            <a:grpSpLocks/>
          </p:cNvGrpSpPr>
          <p:nvPr/>
        </p:nvGrpSpPr>
        <p:grpSpPr bwMode="auto">
          <a:xfrm>
            <a:off x="5219642" y="3347490"/>
            <a:ext cx="246431" cy="65380"/>
            <a:chOff x="8330" y="5692"/>
            <a:chExt cx="196" cy="52"/>
          </a:xfrm>
        </p:grpSpPr>
        <p:grpSp>
          <p:nvGrpSpPr>
            <p:cNvPr id="237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7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7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8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8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238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7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83" name="Group 1086"/>
          <p:cNvGrpSpPr>
            <a:grpSpLocks/>
          </p:cNvGrpSpPr>
          <p:nvPr/>
        </p:nvGrpSpPr>
        <p:grpSpPr bwMode="auto">
          <a:xfrm flipH="1">
            <a:off x="5195512" y="3482525"/>
            <a:ext cx="246431" cy="65380"/>
            <a:chOff x="8330" y="5692"/>
            <a:chExt cx="196" cy="52"/>
          </a:xfrm>
        </p:grpSpPr>
        <p:grpSp>
          <p:nvGrpSpPr>
            <p:cNvPr id="238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38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8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8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8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39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38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393" name="Group 1087"/>
          <p:cNvGrpSpPr>
            <a:grpSpLocks/>
          </p:cNvGrpSpPr>
          <p:nvPr/>
        </p:nvGrpSpPr>
        <p:grpSpPr bwMode="auto">
          <a:xfrm flipH="1">
            <a:off x="5547460" y="3890472"/>
            <a:ext cx="113157" cy="65380"/>
            <a:chOff x="8460" y="6344"/>
            <a:chExt cx="90" cy="52"/>
          </a:xfrm>
        </p:grpSpPr>
        <p:sp>
          <p:nvSpPr>
            <p:cNvPr id="2394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95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96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97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98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399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0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01" name="Group 1077"/>
          <p:cNvGrpSpPr>
            <a:grpSpLocks/>
          </p:cNvGrpSpPr>
          <p:nvPr/>
        </p:nvGrpSpPr>
        <p:grpSpPr bwMode="auto">
          <a:xfrm flipH="1">
            <a:off x="5206827" y="3630886"/>
            <a:ext cx="113157" cy="65380"/>
            <a:chOff x="8460" y="6344"/>
            <a:chExt cx="90" cy="52"/>
          </a:xfrm>
        </p:grpSpPr>
        <p:sp>
          <p:nvSpPr>
            <p:cNvPr id="2402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3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4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5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6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7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08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09" name="Group 1086"/>
          <p:cNvGrpSpPr>
            <a:grpSpLocks/>
          </p:cNvGrpSpPr>
          <p:nvPr/>
        </p:nvGrpSpPr>
        <p:grpSpPr bwMode="auto">
          <a:xfrm flipH="1">
            <a:off x="5260687" y="3752593"/>
            <a:ext cx="246431" cy="65380"/>
            <a:chOff x="8330" y="5692"/>
            <a:chExt cx="196" cy="52"/>
          </a:xfrm>
        </p:grpSpPr>
        <p:grpSp>
          <p:nvGrpSpPr>
            <p:cNvPr id="241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1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1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1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19" name="Group 1086"/>
          <p:cNvGrpSpPr>
            <a:grpSpLocks/>
          </p:cNvGrpSpPr>
          <p:nvPr/>
        </p:nvGrpSpPr>
        <p:grpSpPr bwMode="auto">
          <a:xfrm flipH="1">
            <a:off x="5187764" y="3190307"/>
            <a:ext cx="246431" cy="65380"/>
            <a:chOff x="8330" y="5692"/>
            <a:chExt cx="196" cy="52"/>
          </a:xfrm>
        </p:grpSpPr>
        <p:grpSp>
          <p:nvGrpSpPr>
            <p:cNvPr id="242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2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2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2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29" name="Group 1098"/>
          <p:cNvGrpSpPr>
            <a:grpSpLocks/>
          </p:cNvGrpSpPr>
          <p:nvPr/>
        </p:nvGrpSpPr>
        <p:grpSpPr bwMode="auto">
          <a:xfrm flipH="1">
            <a:off x="5285833" y="3861345"/>
            <a:ext cx="113157" cy="65380"/>
            <a:chOff x="8460" y="6344"/>
            <a:chExt cx="90" cy="52"/>
          </a:xfrm>
          <a:solidFill>
            <a:srgbClr val="00B0F0"/>
          </a:solidFill>
        </p:grpSpPr>
        <p:sp>
          <p:nvSpPr>
            <p:cNvPr id="243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37" name="Group 1087"/>
          <p:cNvGrpSpPr>
            <a:grpSpLocks/>
          </p:cNvGrpSpPr>
          <p:nvPr/>
        </p:nvGrpSpPr>
        <p:grpSpPr bwMode="auto">
          <a:xfrm flipH="1">
            <a:off x="5428112" y="3652260"/>
            <a:ext cx="113157" cy="65380"/>
            <a:chOff x="8460" y="6344"/>
            <a:chExt cx="90" cy="52"/>
          </a:xfrm>
        </p:grpSpPr>
        <p:sp>
          <p:nvSpPr>
            <p:cNvPr id="2438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39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40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41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42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43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44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45" name="Group 1097"/>
          <p:cNvGrpSpPr>
            <a:grpSpLocks/>
          </p:cNvGrpSpPr>
          <p:nvPr/>
        </p:nvGrpSpPr>
        <p:grpSpPr bwMode="auto">
          <a:xfrm>
            <a:off x="4870360" y="2295236"/>
            <a:ext cx="246431" cy="65380"/>
            <a:chOff x="8330" y="5692"/>
            <a:chExt cx="196" cy="52"/>
          </a:xfrm>
        </p:grpSpPr>
        <p:grpSp>
          <p:nvGrpSpPr>
            <p:cNvPr id="244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4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4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245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4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55" name="Group 1086"/>
          <p:cNvGrpSpPr>
            <a:grpSpLocks/>
          </p:cNvGrpSpPr>
          <p:nvPr/>
        </p:nvGrpSpPr>
        <p:grpSpPr bwMode="auto">
          <a:xfrm flipH="1">
            <a:off x="4846230" y="2430270"/>
            <a:ext cx="246431" cy="65380"/>
            <a:chOff x="8330" y="5692"/>
            <a:chExt cx="196" cy="52"/>
          </a:xfrm>
        </p:grpSpPr>
        <p:grpSp>
          <p:nvGrpSpPr>
            <p:cNvPr id="245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5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5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6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5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65" name="Group 1087"/>
          <p:cNvGrpSpPr>
            <a:grpSpLocks/>
          </p:cNvGrpSpPr>
          <p:nvPr/>
        </p:nvGrpSpPr>
        <p:grpSpPr bwMode="auto">
          <a:xfrm flipH="1">
            <a:off x="5198178" y="2838217"/>
            <a:ext cx="113157" cy="65380"/>
            <a:chOff x="8460" y="6344"/>
            <a:chExt cx="90" cy="52"/>
          </a:xfrm>
        </p:grpSpPr>
        <p:sp>
          <p:nvSpPr>
            <p:cNvPr id="246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6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6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6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73" name="Group 1098"/>
          <p:cNvGrpSpPr>
            <a:grpSpLocks/>
          </p:cNvGrpSpPr>
          <p:nvPr/>
        </p:nvGrpSpPr>
        <p:grpSpPr bwMode="auto">
          <a:xfrm>
            <a:off x="5108805" y="3014797"/>
            <a:ext cx="113157" cy="65380"/>
            <a:chOff x="8460" y="6344"/>
            <a:chExt cx="90" cy="52"/>
          </a:xfrm>
        </p:grpSpPr>
        <p:sp>
          <p:nvSpPr>
            <p:cNvPr id="247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7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248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81" name="Group 1086"/>
          <p:cNvGrpSpPr>
            <a:grpSpLocks/>
          </p:cNvGrpSpPr>
          <p:nvPr/>
        </p:nvGrpSpPr>
        <p:grpSpPr bwMode="auto">
          <a:xfrm flipH="1">
            <a:off x="5036878" y="2937095"/>
            <a:ext cx="246431" cy="65380"/>
            <a:chOff x="8330" y="5692"/>
            <a:chExt cx="196" cy="52"/>
          </a:xfrm>
        </p:grpSpPr>
        <p:grpSp>
          <p:nvGrpSpPr>
            <p:cNvPr id="2482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484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5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6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7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8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89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490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483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91" name="Group 1077"/>
          <p:cNvGrpSpPr>
            <a:grpSpLocks/>
          </p:cNvGrpSpPr>
          <p:nvPr/>
        </p:nvGrpSpPr>
        <p:grpSpPr bwMode="auto">
          <a:xfrm flipH="1">
            <a:off x="4857545" y="2578631"/>
            <a:ext cx="113157" cy="65380"/>
            <a:chOff x="8460" y="6344"/>
            <a:chExt cx="90" cy="52"/>
          </a:xfrm>
          <a:solidFill>
            <a:srgbClr val="00B0F0"/>
          </a:solidFill>
        </p:grpSpPr>
        <p:sp>
          <p:nvSpPr>
            <p:cNvPr id="2492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3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4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5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6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7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498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grp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499" name="Group 1086"/>
          <p:cNvGrpSpPr>
            <a:grpSpLocks/>
          </p:cNvGrpSpPr>
          <p:nvPr/>
        </p:nvGrpSpPr>
        <p:grpSpPr bwMode="auto">
          <a:xfrm flipH="1">
            <a:off x="4911405" y="2700338"/>
            <a:ext cx="246431" cy="65380"/>
            <a:chOff x="8330" y="5692"/>
            <a:chExt cx="196" cy="52"/>
          </a:xfrm>
        </p:grpSpPr>
        <p:grpSp>
          <p:nvGrpSpPr>
            <p:cNvPr id="250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0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0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0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09" name="Group 1086"/>
          <p:cNvGrpSpPr>
            <a:grpSpLocks/>
          </p:cNvGrpSpPr>
          <p:nvPr/>
        </p:nvGrpSpPr>
        <p:grpSpPr bwMode="auto">
          <a:xfrm flipH="1">
            <a:off x="4838482" y="2138052"/>
            <a:ext cx="246431" cy="65380"/>
            <a:chOff x="8330" y="5692"/>
            <a:chExt cx="196" cy="52"/>
          </a:xfrm>
        </p:grpSpPr>
        <p:grpSp>
          <p:nvGrpSpPr>
            <p:cNvPr id="251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1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1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1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19" name="Group 1098"/>
          <p:cNvGrpSpPr>
            <a:grpSpLocks/>
          </p:cNvGrpSpPr>
          <p:nvPr/>
        </p:nvGrpSpPr>
        <p:grpSpPr bwMode="auto">
          <a:xfrm flipH="1">
            <a:off x="4936551" y="2809090"/>
            <a:ext cx="113157" cy="65380"/>
            <a:chOff x="8460" y="6344"/>
            <a:chExt cx="90" cy="52"/>
          </a:xfrm>
        </p:grpSpPr>
        <p:sp>
          <p:nvSpPr>
            <p:cNvPr id="252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27" name="Group 1087"/>
          <p:cNvGrpSpPr>
            <a:grpSpLocks/>
          </p:cNvGrpSpPr>
          <p:nvPr/>
        </p:nvGrpSpPr>
        <p:grpSpPr bwMode="auto">
          <a:xfrm flipH="1">
            <a:off x="5078830" y="2600006"/>
            <a:ext cx="113157" cy="65380"/>
            <a:chOff x="8460" y="6344"/>
            <a:chExt cx="90" cy="52"/>
          </a:xfrm>
        </p:grpSpPr>
        <p:sp>
          <p:nvSpPr>
            <p:cNvPr id="2528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29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0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1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2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3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2534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35" name="Group 1075"/>
          <p:cNvGrpSpPr>
            <a:grpSpLocks/>
          </p:cNvGrpSpPr>
          <p:nvPr/>
        </p:nvGrpSpPr>
        <p:grpSpPr bwMode="auto">
          <a:xfrm>
            <a:off x="6497162" y="5823888"/>
            <a:ext cx="570814" cy="70409"/>
            <a:chOff x="8426" y="5788"/>
            <a:chExt cx="454" cy="56"/>
          </a:xfrm>
        </p:grpSpPr>
        <p:grpSp>
          <p:nvGrpSpPr>
            <p:cNvPr id="2536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547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49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0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1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2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3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4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55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48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537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538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40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1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2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3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4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5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46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39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556" name="Group 1076"/>
          <p:cNvGrpSpPr>
            <a:grpSpLocks/>
          </p:cNvGrpSpPr>
          <p:nvPr/>
        </p:nvGrpSpPr>
        <p:grpSpPr bwMode="auto">
          <a:xfrm flipH="1">
            <a:off x="6053836" y="5801651"/>
            <a:ext cx="246431" cy="65380"/>
            <a:chOff x="8330" y="5692"/>
            <a:chExt cx="196" cy="52"/>
          </a:xfrm>
        </p:grpSpPr>
        <p:grpSp>
          <p:nvGrpSpPr>
            <p:cNvPr id="2557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59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0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1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2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3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4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65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58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66" name="Group 1086"/>
          <p:cNvGrpSpPr>
            <a:grpSpLocks/>
          </p:cNvGrpSpPr>
          <p:nvPr/>
        </p:nvGrpSpPr>
        <p:grpSpPr bwMode="auto">
          <a:xfrm flipH="1">
            <a:off x="6890698" y="5935536"/>
            <a:ext cx="246431" cy="65380"/>
            <a:chOff x="8330" y="5692"/>
            <a:chExt cx="196" cy="52"/>
          </a:xfrm>
        </p:grpSpPr>
        <p:grpSp>
          <p:nvGrpSpPr>
            <p:cNvPr id="256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6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7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6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76" name="Group 1097"/>
          <p:cNvGrpSpPr>
            <a:grpSpLocks/>
          </p:cNvGrpSpPr>
          <p:nvPr/>
        </p:nvGrpSpPr>
        <p:grpSpPr bwMode="auto">
          <a:xfrm flipH="1">
            <a:off x="6566314" y="5930507"/>
            <a:ext cx="246431" cy="65380"/>
            <a:chOff x="8330" y="5692"/>
            <a:chExt cx="196" cy="52"/>
          </a:xfrm>
        </p:grpSpPr>
        <p:grpSp>
          <p:nvGrpSpPr>
            <p:cNvPr id="2577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579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0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1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2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3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4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585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578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586" name="Group 1075"/>
          <p:cNvGrpSpPr>
            <a:grpSpLocks/>
          </p:cNvGrpSpPr>
          <p:nvPr/>
        </p:nvGrpSpPr>
        <p:grpSpPr bwMode="auto">
          <a:xfrm>
            <a:off x="6476240" y="6054332"/>
            <a:ext cx="570814" cy="70409"/>
            <a:chOff x="8426" y="5788"/>
            <a:chExt cx="454" cy="56"/>
          </a:xfrm>
        </p:grpSpPr>
        <p:grpSp>
          <p:nvGrpSpPr>
            <p:cNvPr id="258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59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0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0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9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58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58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9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9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9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607" name="Group 1097"/>
          <p:cNvGrpSpPr>
            <a:grpSpLocks/>
          </p:cNvGrpSpPr>
          <p:nvPr/>
        </p:nvGrpSpPr>
        <p:grpSpPr bwMode="auto">
          <a:xfrm>
            <a:off x="7125007" y="6054332"/>
            <a:ext cx="246431" cy="65380"/>
            <a:chOff x="8330" y="5692"/>
            <a:chExt cx="196" cy="52"/>
          </a:xfrm>
        </p:grpSpPr>
        <p:grpSp>
          <p:nvGrpSpPr>
            <p:cNvPr id="2608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10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1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2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3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4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5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16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09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617" name="Group 1076"/>
          <p:cNvGrpSpPr>
            <a:grpSpLocks/>
          </p:cNvGrpSpPr>
          <p:nvPr/>
        </p:nvGrpSpPr>
        <p:grpSpPr bwMode="auto">
          <a:xfrm flipH="1">
            <a:off x="6456191" y="5657363"/>
            <a:ext cx="246431" cy="65380"/>
            <a:chOff x="8330" y="5692"/>
            <a:chExt cx="196" cy="52"/>
          </a:xfrm>
        </p:grpSpPr>
        <p:grpSp>
          <p:nvGrpSpPr>
            <p:cNvPr id="2618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20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1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2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3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4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5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26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19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627" name="Group 1086"/>
          <p:cNvGrpSpPr>
            <a:grpSpLocks/>
          </p:cNvGrpSpPr>
          <p:nvPr/>
        </p:nvGrpSpPr>
        <p:grpSpPr bwMode="auto">
          <a:xfrm flipH="1">
            <a:off x="7017054" y="6229308"/>
            <a:ext cx="246431" cy="65380"/>
            <a:chOff x="8330" y="5692"/>
            <a:chExt cx="196" cy="52"/>
          </a:xfrm>
        </p:grpSpPr>
        <p:grpSp>
          <p:nvGrpSpPr>
            <p:cNvPr id="2628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263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63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2629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2637" name="Group 1096"/>
          <p:cNvGrpSpPr>
            <a:grpSpLocks/>
          </p:cNvGrpSpPr>
          <p:nvPr/>
        </p:nvGrpSpPr>
        <p:grpSpPr bwMode="auto">
          <a:xfrm flipH="1">
            <a:off x="6368287" y="6224278"/>
            <a:ext cx="570814" cy="70409"/>
            <a:chOff x="8426" y="5788"/>
            <a:chExt cx="454" cy="56"/>
          </a:xfrm>
        </p:grpSpPr>
        <p:grpSp>
          <p:nvGrpSpPr>
            <p:cNvPr id="2638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64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5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5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265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5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639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64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4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4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4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658" name="Group 1074"/>
          <p:cNvGrpSpPr>
            <a:grpSpLocks/>
          </p:cNvGrpSpPr>
          <p:nvPr/>
        </p:nvGrpSpPr>
        <p:grpSpPr bwMode="auto">
          <a:xfrm>
            <a:off x="6394564" y="6356798"/>
            <a:ext cx="1219581" cy="70409"/>
            <a:chOff x="3023" y="3071"/>
            <a:chExt cx="970" cy="56"/>
          </a:xfrm>
        </p:grpSpPr>
        <p:grpSp>
          <p:nvGrpSpPr>
            <p:cNvPr id="2659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68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9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9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9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8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8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8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9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8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660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2661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72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74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5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6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7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8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9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80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73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62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63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65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6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7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8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69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0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71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64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701" name="Group 1074"/>
          <p:cNvGrpSpPr>
            <a:grpSpLocks/>
          </p:cNvGrpSpPr>
          <p:nvPr/>
        </p:nvGrpSpPr>
        <p:grpSpPr bwMode="auto">
          <a:xfrm flipH="1">
            <a:off x="6365647" y="6463417"/>
            <a:ext cx="1219581" cy="70409"/>
            <a:chOff x="3023" y="3071"/>
            <a:chExt cx="970" cy="56"/>
          </a:xfrm>
        </p:grpSpPr>
        <p:grpSp>
          <p:nvGrpSpPr>
            <p:cNvPr id="2702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72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3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3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4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3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2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2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2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3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2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703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270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1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1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2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1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0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0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0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0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1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0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744" name="Group 1074"/>
          <p:cNvGrpSpPr>
            <a:grpSpLocks/>
          </p:cNvGrpSpPr>
          <p:nvPr/>
        </p:nvGrpSpPr>
        <p:grpSpPr bwMode="auto">
          <a:xfrm>
            <a:off x="6373642" y="6587243"/>
            <a:ext cx="1219581" cy="85496"/>
            <a:chOff x="3023" y="3071"/>
            <a:chExt cx="970" cy="68"/>
          </a:xfrm>
        </p:grpSpPr>
        <p:grpSp>
          <p:nvGrpSpPr>
            <p:cNvPr id="2745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76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7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8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8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7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6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6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7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7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7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746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274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75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6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6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5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4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274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275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5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5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787" name="Group 1074"/>
          <p:cNvGrpSpPr>
            <a:grpSpLocks/>
          </p:cNvGrpSpPr>
          <p:nvPr/>
        </p:nvGrpSpPr>
        <p:grpSpPr bwMode="auto">
          <a:xfrm flipH="1">
            <a:off x="6266520" y="6712098"/>
            <a:ext cx="1219581" cy="70409"/>
            <a:chOff x="3023" y="3071"/>
            <a:chExt cx="970" cy="56"/>
          </a:xfrm>
        </p:grpSpPr>
        <p:grpSp>
          <p:nvGrpSpPr>
            <p:cNvPr id="2788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810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2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2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2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11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12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14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5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6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7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8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19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20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13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789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2790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01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03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4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5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6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7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8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2809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02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791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792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794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5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6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7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8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799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00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793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830" name="Group 1074"/>
          <p:cNvGrpSpPr>
            <a:grpSpLocks/>
          </p:cNvGrpSpPr>
          <p:nvPr/>
        </p:nvGrpSpPr>
        <p:grpSpPr bwMode="auto">
          <a:xfrm>
            <a:off x="6283744" y="6844618"/>
            <a:ext cx="1219581" cy="70409"/>
            <a:chOff x="3023" y="3071"/>
            <a:chExt cx="970" cy="56"/>
          </a:xfrm>
        </p:grpSpPr>
        <p:grpSp>
          <p:nvGrpSpPr>
            <p:cNvPr id="2831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85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6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6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7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6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5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5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5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6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5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32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283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4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4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5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4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3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3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3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3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4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3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873" name="Group 1074"/>
          <p:cNvGrpSpPr>
            <a:grpSpLocks/>
          </p:cNvGrpSpPr>
          <p:nvPr/>
        </p:nvGrpSpPr>
        <p:grpSpPr bwMode="auto">
          <a:xfrm flipH="1">
            <a:off x="6046618" y="6951237"/>
            <a:ext cx="1219581" cy="70409"/>
            <a:chOff x="3023" y="3071"/>
            <a:chExt cx="970" cy="56"/>
          </a:xfrm>
        </p:grpSpPr>
        <p:grpSp>
          <p:nvGrpSpPr>
            <p:cNvPr id="2874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89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0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0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1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0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9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9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0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0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9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875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56"/>
              <a:chOff x="8426" y="5788"/>
              <a:chExt cx="454" cy="56"/>
            </a:xfrm>
          </p:grpSpPr>
          <p:grpSp>
            <p:nvGrpSpPr>
              <p:cNvPr id="287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88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8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9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8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87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87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88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88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87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916" name="Group 1074"/>
          <p:cNvGrpSpPr>
            <a:grpSpLocks/>
          </p:cNvGrpSpPr>
          <p:nvPr/>
        </p:nvGrpSpPr>
        <p:grpSpPr bwMode="auto">
          <a:xfrm>
            <a:off x="6262822" y="7075062"/>
            <a:ext cx="1219581" cy="85496"/>
            <a:chOff x="3023" y="3071"/>
            <a:chExt cx="970" cy="68"/>
          </a:xfrm>
        </p:grpSpPr>
        <p:grpSp>
          <p:nvGrpSpPr>
            <p:cNvPr id="2917" name="Group 1075"/>
            <p:cNvGrpSpPr>
              <a:grpSpLocks/>
            </p:cNvGrpSpPr>
            <p:nvPr/>
          </p:nvGrpSpPr>
          <p:grpSpPr bwMode="auto">
            <a:xfrm>
              <a:off x="3023" y="3071"/>
              <a:ext cx="454" cy="56"/>
              <a:chOff x="8426" y="5788"/>
              <a:chExt cx="454" cy="56"/>
            </a:xfrm>
          </p:grpSpPr>
          <p:grpSp>
            <p:nvGrpSpPr>
              <p:cNvPr id="293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5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5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5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5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4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94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4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4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4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2918" name="Group 1096"/>
            <p:cNvGrpSpPr>
              <a:grpSpLocks/>
            </p:cNvGrpSpPr>
            <p:nvPr/>
          </p:nvGrpSpPr>
          <p:grpSpPr bwMode="auto">
            <a:xfrm>
              <a:off x="3539" y="3071"/>
              <a:ext cx="454" cy="68"/>
              <a:chOff x="8426" y="5788"/>
              <a:chExt cx="454" cy="68"/>
            </a:xfrm>
          </p:grpSpPr>
          <p:grpSp>
            <p:nvGrpSpPr>
              <p:cNvPr id="291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93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93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3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3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92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64"/>
                <a:chOff x="8330" y="5692"/>
                <a:chExt cx="196" cy="64"/>
              </a:xfrm>
            </p:grpSpPr>
            <p:grpSp>
              <p:nvGrpSpPr>
                <p:cNvPr id="292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64"/>
                  <a:chOff x="8460" y="6344"/>
                  <a:chExt cx="90" cy="64"/>
                </a:xfrm>
              </p:grpSpPr>
              <p:sp>
                <p:nvSpPr>
                  <p:cNvPr id="292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405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92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92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</p:grpSp>
      <p:grpSp>
        <p:nvGrpSpPr>
          <p:cNvPr id="2959" name="Group 1075"/>
          <p:cNvGrpSpPr>
            <a:grpSpLocks/>
          </p:cNvGrpSpPr>
          <p:nvPr/>
        </p:nvGrpSpPr>
        <p:grpSpPr bwMode="auto">
          <a:xfrm flipH="1">
            <a:off x="6595427" y="7245009"/>
            <a:ext cx="570814" cy="70409"/>
            <a:chOff x="8426" y="5788"/>
            <a:chExt cx="454" cy="56"/>
          </a:xfrm>
        </p:grpSpPr>
        <p:grpSp>
          <p:nvGrpSpPr>
            <p:cNvPr id="296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97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7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7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96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296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6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6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7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6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980" name="Group 1096"/>
          <p:cNvGrpSpPr>
            <a:grpSpLocks/>
          </p:cNvGrpSpPr>
          <p:nvPr/>
        </p:nvGrpSpPr>
        <p:grpSpPr bwMode="auto">
          <a:xfrm flipH="1">
            <a:off x="6079934" y="7245009"/>
            <a:ext cx="437540" cy="70409"/>
            <a:chOff x="8426" y="5788"/>
            <a:chExt cx="348" cy="56"/>
          </a:xfrm>
        </p:grpSpPr>
        <p:grpSp>
          <p:nvGrpSpPr>
            <p:cNvPr id="298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299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99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99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299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99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2982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2983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4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5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6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7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8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2989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2999" name="Group 1075"/>
          <p:cNvGrpSpPr>
            <a:grpSpLocks/>
          </p:cNvGrpSpPr>
          <p:nvPr/>
        </p:nvGrpSpPr>
        <p:grpSpPr bwMode="auto">
          <a:xfrm>
            <a:off x="6181146" y="7377529"/>
            <a:ext cx="570814" cy="70409"/>
            <a:chOff x="8426" y="5788"/>
            <a:chExt cx="454" cy="56"/>
          </a:xfrm>
        </p:grpSpPr>
        <p:grpSp>
          <p:nvGrpSpPr>
            <p:cNvPr id="300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01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1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1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00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00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0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0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1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0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020" name="Group 1096"/>
          <p:cNvGrpSpPr>
            <a:grpSpLocks/>
          </p:cNvGrpSpPr>
          <p:nvPr/>
        </p:nvGrpSpPr>
        <p:grpSpPr bwMode="auto">
          <a:xfrm flipH="1">
            <a:off x="6059189" y="7484148"/>
            <a:ext cx="437540" cy="70409"/>
            <a:chOff x="8426" y="5788"/>
            <a:chExt cx="348" cy="56"/>
          </a:xfrm>
        </p:grpSpPr>
        <p:grpSp>
          <p:nvGrpSpPr>
            <p:cNvPr id="3021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03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03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03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03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022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3023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4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5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6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7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8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29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039" name="Group 1076"/>
          <p:cNvGrpSpPr>
            <a:grpSpLocks/>
          </p:cNvGrpSpPr>
          <p:nvPr/>
        </p:nvGrpSpPr>
        <p:grpSpPr bwMode="auto">
          <a:xfrm>
            <a:off x="6093816" y="7619182"/>
            <a:ext cx="246431" cy="65380"/>
            <a:chOff x="8330" y="5692"/>
            <a:chExt cx="196" cy="52"/>
          </a:xfrm>
        </p:grpSpPr>
        <p:grpSp>
          <p:nvGrpSpPr>
            <p:cNvPr id="3040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42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3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4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5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6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7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48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41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49" name="Group 1086"/>
          <p:cNvGrpSpPr>
            <a:grpSpLocks/>
          </p:cNvGrpSpPr>
          <p:nvPr/>
        </p:nvGrpSpPr>
        <p:grpSpPr bwMode="auto">
          <a:xfrm flipH="1">
            <a:off x="7028857" y="7621269"/>
            <a:ext cx="246431" cy="65380"/>
            <a:chOff x="8330" y="5692"/>
            <a:chExt cx="196" cy="52"/>
          </a:xfrm>
        </p:grpSpPr>
        <p:grpSp>
          <p:nvGrpSpPr>
            <p:cNvPr id="3050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52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3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4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5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6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7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58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51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59" name="Group 1097"/>
          <p:cNvGrpSpPr>
            <a:grpSpLocks/>
          </p:cNvGrpSpPr>
          <p:nvPr/>
        </p:nvGrpSpPr>
        <p:grpSpPr bwMode="auto">
          <a:xfrm>
            <a:off x="8170191" y="7059858"/>
            <a:ext cx="246431" cy="65380"/>
            <a:chOff x="8330" y="5692"/>
            <a:chExt cx="196" cy="52"/>
          </a:xfrm>
        </p:grpSpPr>
        <p:grpSp>
          <p:nvGrpSpPr>
            <p:cNvPr id="306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6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6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306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6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69" name="Group 1087"/>
          <p:cNvGrpSpPr>
            <a:grpSpLocks/>
          </p:cNvGrpSpPr>
          <p:nvPr/>
        </p:nvGrpSpPr>
        <p:grpSpPr bwMode="auto">
          <a:xfrm flipH="1">
            <a:off x="7982957" y="7181084"/>
            <a:ext cx="113157" cy="65380"/>
            <a:chOff x="8460" y="6344"/>
            <a:chExt cx="90" cy="52"/>
          </a:xfrm>
        </p:grpSpPr>
        <p:sp>
          <p:nvSpPr>
            <p:cNvPr id="3070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1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2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3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4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5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6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77" name="Group 1098"/>
          <p:cNvGrpSpPr>
            <a:grpSpLocks/>
          </p:cNvGrpSpPr>
          <p:nvPr/>
        </p:nvGrpSpPr>
        <p:grpSpPr bwMode="auto">
          <a:xfrm>
            <a:off x="6863945" y="7498499"/>
            <a:ext cx="113157" cy="65380"/>
            <a:chOff x="8460" y="6344"/>
            <a:chExt cx="90" cy="52"/>
          </a:xfrm>
        </p:grpSpPr>
        <p:sp>
          <p:nvSpPr>
            <p:cNvPr id="3078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79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0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1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2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83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3084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85" name="Group 1086"/>
          <p:cNvGrpSpPr>
            <a:grpSpLocks/>
          </p:cNvGrpSpPr>
          <p:nvPr/>
        </p:nvGrpSpPr>
        <p:grpSpPr bwMode="auto">
          <a:xfrm flipH="1">
            <a:off x="7419581" y="6932373"/>
            <a:ext cx="246431" cy="65380"/>
            <a:chOff x="8330" y="5692"/>
            <a:chExt cx="196" cy="52"/>
          </a:xfrm>
        </p:grpSpPr>
        <p:grpSp>
          <p:nvGrpSpPr>
            <p:cNvPr id="3086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088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89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90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91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92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93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094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087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095" name="Group 1077"/>
          <p:cNvGrpSpPr>
            <a:grpSpLocks/>
          </p:cNvGrpSpPr>
          <p:nvPr/>
        </p:nvGrpSpPr>
        <p:grpSpPr bwMode="auto">
          <a:xfrm flipH="1">
            <a:off x="6258522" y="5722743"/>
            <a:ext cx="113157" cy="65380"/>
            <a:chOff x="8460" y="6344"/>
            <a:chExt cx="90" cy="52"/>
          </a:xfrm>
        </p:grpSpPr>
        <p:sp>
          <p:nvSpPr>
            <p:cNvPr id="3096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7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8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099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0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1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02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03" name="Group 1086"/>
          <p:cNvGrpSpPr>
            <a:grpSpLocks/>
          </p:cNvGrpSpPr>
          <p:nvPr/>
        </p:nvGrpSpPr>
        <p:grpSpPr bwMode="auto">
          <a:xfrm flipH="1">
            <a:off x="6093816" y="6273580"/>
            <a:ext cx="246431" cy="65380"/>
            <a:chOff x="8330" y="5692"/>
            <a:chExt cx="196" cy="52"/>
          </a:xfrm>
        </p:grpSpPr>
        <p:grpSp>
          <p:nvGrpSpPr>
            <p:cNvPr id="310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10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0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0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0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1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10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13" name="Group 3112"/>
          <p:cNvGrpSpPr/>
          <p:nvPr/>
        </p:nvGrpSpPr>
        <p:grpSpPr>
          <a:xfrm>
            <a:off x="7637396" y="7243370"/>
            <a:ext cx="113157" cy="65380"/>
            <a:chOff x="9524104" y="10751005"/>
            <a:chExt cx="142875" cy="82551"/>
          </a:xfrm>
        </p:grpSpPr>
        <p:sp>
          <p:nvSpPr>
            <p:cNvPr id="3114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15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16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17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18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19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20" name="Group 1098"/>
          <p:cNvGrpSpPr>
            <a:grpSpLocks/>
          </p:cNvGrpSpPr>
          <p:nvPr/>
        </p:nvGrpSpPr>
        <p:grpSpPr bwMode="auto">
          <a:xfrm flipH="1">
            <a:off x="7941466" y="7012822"/>
            <a:ext cx="113157" cy="65380"/>
            <a:chOff x="8460" y="6344"/>
            <a:chExt cx="90" cy="52"/>
          </a:xfrm>
        </p:grpSpPr>
        <p:sp>
          <p:nvSpPr>
            <p:cNvPr id="3121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2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3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4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5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6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27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28" name="Group 1087"/>
          <p:cNvGrpSpPr>
            <a:grpSpLocks/>
          </p:cNvGrpSpPr>
          <p:nvPr/>
        </p:nvGrpSpPr>
        <p:grpSpPr bwMode="auto">
          <a:xfrm flipH="1">
            <a:off x="8094374" y="7323895"/>
            <a:ext cx="113157" cy="65380"/>
            <a:chOff x="8460" y="6344"/>
            <a:chExt cx="90" cy="52"/>
          </a:xfrm>
        </p:grpSpPr>
        <p:sp>
          <p:nvSpPr>
            <p:cNvPr id="3129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0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1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2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3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4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5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36" name="Group 3135"/>
          <p:cNvGrpSpPr/>
          <p:nvPr/>
        </p:nvGrpSpPr>
        <p:grpSpPr>
          <a:xfrm>
            <a:off x="7534150" y="7044254"/>
            <a:ext cx="113157" cy="65380"/>
            <a:chOff x="9524104" y="10751005"/>
            <a:chExt cx="142875" cy="82551"/>
          </a:xfrm>
        </p:grpSpPr>
        <p:sp>
          <p:nvSpPr>
            <p:cNvPr id="3137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8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39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0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1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2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43" name="Group 3142"/>
          <p:cNvGrpSpPr/>
          <p:nvPr/>
        </p:nvGrpSpPr>
        <p:grpSpPr>
          <a:xfrm>
            <a:off x="8222232" y="7179423"/>
            <a:ext cx="113157" cy="65380"/>
            <a:chOff x="9524104" y="10751005"/>
            <a:chExt cx="142875" cy="82551"/>
          </a:xfrm>
        </p:grpSpPr>
        <p:sp>
          <p:nvSpPr>
            <p:cNvPr id="3144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5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6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7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8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49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50" name="Group 3149"/>
          <p:cNvGrpSpPr/>
          <p:nvPr/>
        </p:nvGrpSpPr>
        <p:grpSpPr>
          <a:xfrm>
            <a:off x="8819171" y="6857489"/>
            <a:ext cx="113157" cy="65380"/>
            <a:chOff x="9524104" y="10751005"/>
            <a:chExt cx="142875" cy="82551"/>
          </a:xfrm>
        </p:grpSpPr>
        <p:sp>
          <p:nvSpPr>
            <p:cNvPr id="3151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2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3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4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5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6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57" name="Group 3156"/>
          <p:cNvGrpSpPr/>
          <p:nvPr/>
        </p:nvGrpSpPr>
        <p:grpSpPr>
          <a:xfrm>
            <a:off x="7771372" y="7398902"/>
            <a:ext cx="113157" cy="65380"/>
            <a:chOff x="9524104" y="10751005"/>
            <a:chExt cx="142875" cy="82551"/>
          </a:xfrm>
        </p:grpSpPr>
        <p:sp>
          <p:nvSpPr>
            <p:cNvPr id="3158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59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0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1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2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163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164" name="Group 1096"/>
          <p:cNvGrpSpPr>
            <a:grpSpLocks/>
          </p:cNvGrpSpPr>
          <p:nvPr/>
        </p:nvGrpSpPr>
        <p:grpSpPr bwMode="auto">
          <a:xfrm flipH="1">
            <a:off x="6465688" y="5065554"/>
            <a:ext cx="437540" cy="70409"/>
            <a:chOff x="8426" y="5788"/>
            <a:chExt cx="348" cy="56"/>
          </a:xfrm>
        </p:grpSpPr>
        <p:grpSp>
          <p:nvGrpSpPr>
            <p:cNvPr id="316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17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17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7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7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7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8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8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318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17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166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3167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68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69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70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71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72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173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183" name="Group 1075"/>
          <p:cNvGrpSpPr>
            <a:grpSpLocks/>
          </p:cNvGrpSpPr>
          <p:nvPr/>
        </p:nvGrpSpPr>
        <p:grpSpPr bwMode="auto">
          <a:xfrm>
            <a:off x="6566900" y="5198074"/>
            <a:ext cx="570814" cy="70409"/>
            <a:chOff x="8426" y="5788"/>
            <a:chExt cx="454" cy="56"/>
          </a:xfrm>
        </p:grpSpPr>
        <p:grpSp>
          <p:nvGrpSpPr>
            <p:cNvPr id="318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19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19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0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19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18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18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18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8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19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18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204" name="Group 1096"/>
          <p:cNvGrpSpPr>
            <a:grpSpLocks/>
          </p:cNvGrpSpPr>
          <p:nvPr/>
        </p:nvGrpSpPr>
        <p:grpSpPr bwMode="auto">
          <a:xfrm flipH="1">
            <a:off x="6444943" y="5304693"/>
            <a:ext cx="437540" cy="70409"/>
            <a:chOff x="8426" y="5788"/>
            <a:chExt cx="348" cy="56"/>
          </a:xfrm>
        </p:grpSpPr>
        <p:grpSp>
          <p:nvGrpSpPr>
            <p:cNvPr id="3205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21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21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1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22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21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206" name="Group 1108"/>
            <p:cNvGrpSpPr>
              <a:grpSpLocks/>
            </p:cNvGrpSpPr>
            <p:nvPr/>
          </p:nvGrpSpPr>
          <p:grpSpPr bwMode="auto">
            <a:xfrm>
              <a:off x="8684" y="5792"/>
              <a:ext cx="90" cy="52"/>
              <a:chOff x="8460" y="6344"/>
              <a:chExt cx="90" cy="52"/>
            </a:xfrm>
          </p:grpSpPr>
          <p:sp>
            <p:nvSpPr>
              <p:cNvPr id="3207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08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09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10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11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12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13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223" name="Group 1076"/>
          <p:cNvGrpSpPr>
            <a:grpSpLocks/>
          </p:cNvGrpSpPr>
          <p:nvPr/>
        </p:nvGrpSpPr>
        <p:grpSpPr bwMode="auto">
          <a:xfrm>
            <a:off x="6479570" y="5439727"/>
            <a:ext cx="246431" cy="65380"/>
            <a:chOff x="8330" y="5692"/>
            <a:chExt cx="196" cy="52"/>
          </a:xfrm>
        </p:grpSpPr>
        <p:grpSp>
          <p:nvGrpSpPr>
            <p:cNvPr id="3224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226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27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28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29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0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1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232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225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33" name="Group 1098"/>
          <p:cNvGrpSpPr>
            <a:grpSpLocks/>
          </p:cNvGrpSpPr>
          <p:nvPr/>
        </p:nvGrpSpPr>
        <p:grpSpPr bwMode="auto">
          <a:xfrm>
            <a:off x="7249699" y="5319044"/>
            <a:ext cx="113157" cy="65380"/>
            <a:chOff x="8460" y="6344"/>
            <a:chExt cx="90" cy="52"/>
          </a:xfrm>
        </p:grpSpPr>
        <p:sp>
          <p:nvSpPr>
            <p:cNvPr id="323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3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3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3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3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3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324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41" name="Group 3240"/>
          <p:cNvGrpSpPr/>
          <p:nvPr/>
        </p:nvGrpSpPr>
        <p:grpSpPr>
          <a:xfrm>
            <a:off x="6193928" y="5197853"/>
            <a:ext cx="113157" cy="65380"/>
            <a:chOff x="9524104" y="10751005"/>
            <a:chExt cx="142875" cy="82551"/>
          </a:xfrm>
        </p:grpSpPr>
        <p:sp>
          <p:nvSpPr>
            <p:cNvPr id="3242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43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44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45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46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47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48" name="Group 3247"/>
          <p:cNvGrpSpPr/>
          <p:nvPr/>
        </p:nvGrpSpPr>
        <p:grpSpPr>
          <a:xfrm>
            <a:off x="5650774" y="4281237"/>
            <a:ext cx="113157" cy="65380"/>
            <a:chOff x="9524104" y="10751005"/>
            <a:chExt cx="142875" cy="82551"/>
          </a:xfrm>
        </p:grpSpPr>
        <p:sp>
          <p:nvSpPr>
            <p:cNvPr id="3249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0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1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2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3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4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55" name="Group 3254"/>
          <p:cNvGrpSpPr/>
          <p:nvPr/>
        </p:nvGrpSpPr>
        <p:grpSpPr>
          <a:xfrm>
            <a:off x="5717159" y="4398360"/>
            <a:ext cx="113157" cy="65380"/>
            <a:chOff x="9524104" y="10751005"/>
            <a:chExt cx="142875" cy="82551"/>
          </a:xfrm>
        </p:grpSpPr>
        <p:sp>
          <p:nvSpPr>
            <p:cNvPr id="3256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7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8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59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0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1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62" name="Group 3261"/>
          <p:cNvGrpSpPr/>
          <p:nvPr/>
        </p:nvGrpSpPr>
        <p:grpSpPr>
          <a:xfrm>
            <a:off x="5892176" y="4437437"/>
            <a:ext cx="113157" cy="65380"/>
            <a:chOff x="9524104" y="10751005"/>
            <a:chExt cx="142875" cy="82551"/>
          </a:xfrm>
        </p:grpSpPr>
        <p:sp>
          <p:nvSpPr>
            <p:cNvPr id="3263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4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5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6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7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68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69" name="Group 3268"/>
          <p:cNvGrpSpPr/>
          <p:nvPr/>
        </p:nvGrpSpPr>
        <p:grpSpPr>
          <a:xfrm>
            <a:off x="5868035" y="4654699"/>
            <a:ext cx="113157" cy="65380"/>
            <a:chOff x="9524104" y="10751005"/>
            <a:chExt cx="142875" cy="82551"/>
          </a:xfrm>
        </p:grpSpPr>
        <p:sp>
          <p:nvSpPr>
            <p:cNvPr id="3270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1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2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3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4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5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76" name="Group 3275"/>
          <p:cNvGrpSpPr/>
          <p:nvPr/>
        </p:nvGrpSpPr>
        <p:grpSpPr>
          <a:xfrm>
            <a:off x="6133577" y="4678839"/>
            <a:ext cx="113157" cy="65380"/>
            <a:chOff x="9524104" y="10751005"/>
            <a:chExt cx="142875" cy="82551"/>
          </a:xfrm>
        </p:grpSpPr>
        <p:sp>
          <p:nvSpPr>
            <p:cNvPr id="3277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8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79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0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1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2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83" name="Group 3282"/>
          <p:cNvGrpSpPr/>
          <p:nvPr/>
        </p:nvGrpSpPr>
        <p:grpSpPr>
          <a:xfrm>
            <a:off x="6254278" y="4799540"/>
            <a:ext cx="113157" cy="65380"/>
            <a:chOff x="9524104" y="10751005"/>
            <a:chExt cx="142875" cy="82551"/>
          </a:xfrm>
        </p:grpSpPr>
        <p:sp>
          <p:nvSpPr>
            <p:cNvPr id="3284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5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6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7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8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89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290" name="Group 3289"/>
          <p:cNvGrpSpPr/>
          <p:nvPr/>
        </p:nvGrpSpPr>
        <p:grpSpPr>
          <a:xfrm>
            <a:off x="6049087" y="4926276"/>
            <a:ext cx="113157" cy="65380"/>
            <a:chOff x="9524104" y="10751005"/>
            <a:chExt cx="142875" cy="82551"/>
          </a:xfrm>
        </p:grpSpPr>
        <p:sp>
          <p:nvSpPr>
            <p:cNvPr id="3291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92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93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94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95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296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297" name="Oval 3296"/>
          <p:cNvSpPr/>
          <p:nvPr/>
        </p:nvSpPr>
        <p:spPr>
          <a:xfrm>
            <a:off x="12451437" y="7157404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298" name="Oval 3297"/>
          <p:cNvSpPr/>
          <p:nvPr/>
        </p:nvSpPr>
        <p:spPr>
          <a:xfrm>
            <a:off x="9980908" y="4291081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299" name="Oval 3298"/>
          <p:cNvSpPr/>
          <p:nvPr/>
        </p:nvSpPr>
        <p:spPr>
          <a:xfrm>
            <a:off x="8951981" y="4382666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0" name="Oval 3299"/>
          <p:cNvSpPr/>
          <p:nvPr/>
        </p:nvSpPr>
        <p:spPr>
          <a:xfrm>
            <a:off x="8338952" y="5043255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1" name="Oval 3300"/>
          <p:cNvSpPr/>
          <p:nvPr/>
        </p:nvSpPr>
        <p:spPr>
          <a:xfrm>
            <a:off x="10327416" y="2697167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2" name="Oval 3301"/>
          <p:cNvSpPr/>
          <p:nvPr/>
        </p:nvSpPr>
        <p:spPr>
          <a:xfrm>
            <a:off x="7561604" y="6479380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5" name="Oval 3304"/>
          <p:cNvSpPr/>
          <p:nvPr/>
        </p:nvSpPr>
        <p:spPr>
          <a:xfrm>
            <a:off x="6272028" y="2876866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6" name="Oval 3305"/>
          <p:cNvSpPr/>
          <p:nvPr/>
        </p:nvSpPr>
        <p:spPr>
          <a:xfrm>
            <a:off x="5561649" y="3873599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7" name="Oval 3306"/>
          <p:cNvSpPr/>
          <p:nvPr/>
        </p:nvSpPr>
        <p:spPr>
          <a:xfrm>
            <a:off x="3103250" y="4170704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8" name="Oval 3307"/>
          <p:cNvSpPr/>
          <p:nvPr/>
        </p:nvSpPr>
        <p:spPr>
          <a:xfrm>
            <a:off x="6227224" y="10563606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09" name="Oval 3308"/>
          <p:cNvSpPr/>
          <p:nvPr/>
        </p:nvSpPr>
        <p:spPr>
          <a:xfrm>
            <a:off x="11387796" y="10957093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0" name="Freeform 3309"/>
          <p:cNvSpPr/>
          <p:nvPr/>
        </p:nvSpPr>
        <p:spPr>
          <a:xfrm>
            <a:off x="11369070" y="6641221"/>
            <a:ext cx="1576663" cy="4773363"/>
          </a:xfrm>
          <a:custGeom>
            <a:avLst/>
            <a:gdLst>
              <a:gd name="connsiteX0" fmla="*/ 1828800 w 1990736"/>
              <a:gd name="connsiteY0" fmla="*/ 5889812 h 5889812"/>
              <a:gd name="connsiteX1" fmla="*/ 1775011 w 1990736"/>
              <a:gd name="connsiteY1" fmla="*/ 5647765 h 5889812"/>
              <a:gd name="connsiteX2" fmla="*/ 1801906 w 1990736"/>
              <a:gd name="connsiteY2" fmla="*/ 5486400 h 5889812"/>
              <a:gd name="connsiteX3" fmla="*/ 1990164 w 1990736"/>
              <a:gd name="connsiteY3" fmla="*/ 5163671 h 5889812"/>
              <a:gd name="connsiteX4" fmla="*/ 1855694 w 1990736"/>
              <a:gd name="connsiteY4" fmla="*/ 4867836 h 5889812"/>
              <a:gd name="connsiteX5" fmla="*/ 1721223 w 1990736"/>
              <a:gd name="connsiteY5" fmla="*/ 4545106 h 5889812"/>
              <a:gd name="connsiteX6" fmla="*/ 1721223 w 1990736"/>
              <a:gd name="connsiteY6" fmla="*/ 4249271 h 5889812"/>
              <a:gd name="connsiteX7" fmla="*/ 1586753 w 1990736"/>
              <a:gd name="connsiteY7" fmla="*/ 4061012 h 5889812"/>
              <a:gd name="connsiteX8" fmla="*/ 1532964 w 1990736"/>
              <a:gd name="connsiteY8" fmla="*/ 4195483 h 5889812"/>
              <a:gd name="connsiteX9" fmla="*/ 1237129 w 1990736"/>
              <a:gd name="connsiteY9" fmla="*/ 4168589 h 5889812"/>
              <a:gd name="connsiteX10" fmla="*/ 1102658 w 1990736"/>
              <a:gd name="connsiteY10" fmla="*/ 4249271 h 5889812"/>
              <a:gd name="connsiteX11" fmla="*/ 860611 w 1990736"/>
              <a:gd name="connsiteY11" fmla="*/ 4087906 h 5889812"/>
              <a:gd name="connsiteX12" fmla="*/ 806823 w 1990736"/>
              <a:gd name="connsiteY12" fmla="*/ 3765177 h 5889812"/>
              <a:gd name="connsiteX13" fmla="*/ 591670 w 1990736"/>
              <a:gd name="connsiteY13" fmla="*/ 3630706 h 5889812"/>
              <a:gd name="connsiteX14" fmla="*/ 376517 w 1990736"/>
              <a:gd name="connsiteY14" fmla="*/ 3361765 h 5889812"/>
              <a:gd name="connsiteX15" fmla="*/ 242047 w 1990736"/>
              <a:gd name="connsiteY15" fmla="*/ 3092824 h 5889812"/>
              <a:gd name="connsiteX16" fmla="*/ 295835 w 1990736"/>
              <a:gd name="connsiteY16" fmla="*/ 2716306 h 5889812"/>
              <a:gd name="connsiteX17" fmla="*/ 618564 w 1990736"/>
              <a:gd name="connsiteY17" fmla="*/ 2904565 h 5889812"/>
              <a:gd name="connsiteX18" fmla="*/ 726141 w 1990736"/>
              <a:gd name="connsiteY18" fmla="*/ 2635624 h 5889812"/>
              <a:gd name="connsiteX19" fmla="*/ 510988 w 1990736"/>
              <a:gd name="connsiteY19" fmla="*/ 2474259 h 5889812"/>
              <a:gd name="connsiteX20" fmla="*/ 161364 w 1990736"/>
              <a:gd name="connsiteY20" fmla="*/ 2043953 h 5889812"/>
              <a:gd name="connsiteX21" fmla="*/ 0 w 1990736"/>
              <a:gd name="connsiteY21" fmla="*/ 1479177 h 5889812"/>
              <a:gd name="connsiteX22" fmla="*/ 161364 w 1990736"/>
              <a:gd name="connsiteY22" fmla="*/ 968189 h 5889812"/>
              <a:gd name="connsiteX23" fmla="*/ 510988 w 1990736"/>
              <a:gd name="connsiteY23" fmla="*/ 430306 h 5889812"/>
              <a:gd name="connsiteX24" fmla="*/ 968188 w 1990736"/>
              <a:gd name="connsiteY24" fmla="*/ 215153 h 5889812"/>
              <a:gd name="connsiteX25" fmla="*/ 1102658 w 1990736"/>
              <a:gd name="connsiteY25" fmla="*/ 0 h 5889812"/>
              <a:gd name="connsiteX0" fmla="*/ 1897380 w 1990736"/>
              <a:gd name="connsiteY0" fmla="*/ 6026972 h 6026972"/>
              <a:gd name="connsiteX1" fmla="*/ 1775011 w 1990736"/>
              <a:gd name="connsiteY1" fmla="*/ 5647765 h 6026972"/>
              <a:gd name="connsiteX2" fmla="*/ 1801906 w 1990736"/>
              <a:gd name="connsiteY2" fmla="*/ 5486400 h 6026972"/>
              <a:gd name="connsiteX3" fmla="*/ 1990164 w 1990736"/>
              <a:gd name="connsiteY3" fmla="*/ 5163671 h 6026972"/>
              <a:gd name="connsiteX4" fmla="*/ 1855694 w 1990736"/>
              <a:gd name="connsiteY4" fmla="*/ 4867836 h 6026972"/>
              <a:gd name="connsiteX5" fmla="*/ 1721223 w 1990736"/>
              <a:gd name="connsiteY5" fmla="*/ 4545106 h 6026972"/>
              <a:gd name="connsiteX6" fmla="*/ 1721223 w 1990736"/>
              <a:gd name="connsiteY6" fmla="*/ 4249271 h 6026972"/>
              <a:gd name="connsiteX7" fmla="*/ 1586753 w 1990736"/>
              <a:gd name="connsiteY7" fmla="*/ 4061012 h 6026972"/>
              <a:gd name="connsiteX8" fmla="*/ 1532964 w 1990736"/>
              <a:gd name="connsiteY8" fmla="*/ 4195483 h 6026972"/>
              <a:gd name="connsiteX9" fmla="*/ 1237129 w 1990736"/>
              <a:gd name="connsiteY9" fmla="*/ 4168589 h 6026972"/>
              <a:gd name="connsiteX10" fmla="*/ 1102658 w 1990736"/>
              <a:gd name="connsiteY10" fmla="*/ 4249271 h 6026972"/>
              <a:gd name="connsiteX11" fmla="*/ 860611 w 1990736"/>
              <a:gd name="connsiteY11" fmla="*/ 4087906 h 6026972"/>
              <a:gd name="connsiteX12" fmla="*/ 806823 w 1990736"/>
              <a:gd name="connsiteY12" fmla="*/ 3765177 h 6026972"/>
              <a:gd name="connsiteX13" fmla="*/ 591670 w 1990736"/>
              <a:gd name="connsiteY13" fmla="*/ 3630706 h 6026972"/>
              <a:gd name="connsiteX14" fmla="*/ 376517 w 1990736"/>
              <a:gd name="connsiteY14" fmla="*/ 3361765 h 6026972"/>
              <a:gd name="connsiteX15" fmla="*/ 242047 w 1990736"/>
              <a:gd name="connsiteY15" fmla="*/ 3092824 h 6026972"/>
              <a:gd name="connsiteX16" fmla="*/ 295835 w 1990736"/>
              <a:gd name="connsiteY16" fmla="*/ 2716306 h 6026972"/>
              <a:gd name="connsiteX17" fmla="*/ 618564 w 1990736"/>
              <a:gd name="connsiteY17" fmla="*/ 2904565 h 6026972"/>
              <a:gd name="connsiteX18" fmla="*/ 726141 w 1990736"/>
              <a:gd name="connsiteY18" fmla="*/ 2635624 h 6026972"/>
              <a:gd name="connsiteX19" fmla="*/ 510988 w 1990736"/>
              <a:gd name="connsiteY19" fmla="*/ 2474259 h 6026972"/>
              <a:gd name="connsiteX20" fmla="*/ 161364 w 1990736"/>
              <a:gd name="connsiteY20" fmla="*/ 2043953 h 6026972"/>
              <a:gd name="connsiteX21" fmla="*/ 0 w 1990736"/>
              <a:gd name="connsiteY21" fmla="*/ 1479177 h 6026972"/>
              <a:gd name="connsiteX22" fmla="*/ 161364 w 1990736"/>
              <a:gd name="connsiteY22" fmla="*/ 968189 h 6026972"/>
              <a:gd name="connsiteX23" fmla="*/ 510988 w 1990736"/>
              <a:gd name="connsiteY23" fmla="*/ 430306 h 6026972"/>
              <a:gd name="connsiteX24" fmla="*/ 968188 w 1990736"/>
              <a:gd name="connsiteY24" fmla="*/ 215153 h 6026972"/>
              <a:gd name="connsiteX25" fmla="*/ 1102658 w 1990736"/>
              <a:gd name="connsiteY25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532964 w 1990736"/>
              <a:gd name="connsiteY9" fmla="*/ 419548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806823 w 1990736"/>
              <a:gd name="connsiteY13" fmla="*/ 3765177 h 6026972"/>
              <a:gd name="connsiteX14" fmla="*/ 591670 w 1990736"/>
              <a:gd name="connsiteY14" fmla="*/ 3630706 h 6026972"/>
              <a:gd name="connsiteX15" fmla="*/ 376517 w 1990736"/>
              <a:gd name="connsiteY15" fmla="*/ 3361765 h 6026972"/>
              <a:gd name="connsiteX16" fmla="*/ 242047 w 1990736"/>
              <a:gd name="connsiteY16" fmla="*/ 3092824 h 6026972"/>
              <a:gd name="connsiteX17" fmla="*/ 295835 w 1990736"/>
              <a:gd name="connsiteY17" fmla="*/ 2716306 h 6026972"/>
              <a:gd name="connsiteX18" fmla="*/ 618564 w 1990736"/>
              <a:gd name="connsiteY18" fmla="*/ 2904565 h 6026972"/>
              <a:gd name="connsiteX19" fmla="*/ 726141 w 1990736"/>
              <a:gd name="connsiteY19" fmla="*/ 2635624 h 6026972"/>
              <a:gd name="connsiteX20" fmla="*/ 510988 w 1990736"/>
              <a:gd name="connsiteY20" fmla="*/ 2474259 h 6026972"/>
              <a:gd name="connsiteX21" fmla="*/ 161364 w 1990736"/>
              <a:gd name="connsiteY21" fmla="*/ 2043953 h 6026972"/>
              <a:gd name="connsiteX22" fmla="*/ 0 w 1990736"/>
              <a:gd name="connsiteY22" fmla="*/ 1479177 h 6026972"/>
              <a:gd name="connsiteX23" fmla="*/ 161364 w 1990736"/>
              <a:gd name="connsiteY23" fmla="*/ 968189 h 6026972"/>
              <a:gd name="connsiteX24" fmla="*/ 510988 w 1990736"/>
              <a:gd name="connsiteY24" fmla="*/ 430306 h 6026972"/>
              <a:gd name="connsiteX25" fmla="*/ 968188 w 1990736"/>
              <a:gd name="connsiteY25" fmla="*/ 215153 h 6026972"/>
              <a:gd name="connsiteX26" fmla="*/ 1102658 w 1990736"/>
              <a:gd name="connsiteY26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806823 w 1990736"/>
              <a:gd name="connsiteY13" fmla="*/ 3765177 h 6026972"/>
              <a:gd name="connsiteX14" fmla="*/ 591670 w 1990736"/>
              <a:gd name="connsiteY14" fmla="*/ 3630706 h 6026972"/>
              <a:gd name="connsiteX15" fmla="*/ 376517 w 1990736"/>
              <a:gd name="connsiteY15" fmla="*/ 3361765 h 6026972"/>
              <a:gd name="connsiteX16" fmla="*/ 242047 w 1990736"/>
              <a:gd name="connsiteY16" fmla="*/ 3092824 h 6026972"/>
              <a:gd name="connsiteX17" fmla="*/ 295835 w 1990736"/>
              <a:gd name="connsiteY17" fmla="*/ 2716306 h 6026972"/>
              <a:gd name="connsiteX18" fmla="*/ 618564 w 1990736"/>
              <a:gd name="connsiteY18" fmla="*/ 2904565 h 6026972"/>
              <a:gd name="connsiteX19" fmla="*/ 726141 w 1990736"/>
              <a:gd name="connsiteY19" fmla="*/ 2635624 h 6026972"/>
              <a:gd name="connsiteX20" fmla="*/ 510988 w 1990736"/>
              <a:gd name="connsiteY20" fmla="*/ 2474259 h 6026972"/>
              <a:gd name="connsiteX21" fmla="*/ 161364 w 1990736"/>
              <a:gd name="connsiteY21" fmla="*/ 2043953 h 6026972"/>
              <a:gd name="connsiteX22" fmla="*/ 0 w 1990736"/>
              <a:gd name="connsiteY22" fmla="*/ 1479177 h 6026972"/>
              <a:gd name="connsiteX23" fmla="*/ 161364 w 1990736"/>
              <a:gd name="connsiteY23" fmla="*/ 968189 h 6026972"/>
              <a:gd name="connsiteX24" fmla="*/ 510988 w 1990736"/>
              <a:gd name="connsiteY24" fmla="*/ 430306 h 6026972"/>
              <a:gd name="connsiteX25" fmla="*/ 968188 w 1990736"/>
              <a:gd name="connsiteY25" fmla="*/ 215153 h 6026972"/>
              <a:gd name="connsiteX26" fmla="*/ 1102658 w 1990736"/>
              <a:gd name="connsiteY26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591670 w 1990736"/>
              <a:gd name="connsiteY15" fmla="*/ 3630706 h 6026972"/>
              <a:gd name="connsiteX16" fmla="*/ 376517 w 1990736"/>
              <a:gd name="connsiteY16" fmla="*/ 3361765 h 6026972"/>
              <a:gd name="connsiteX17" fmla="*/ 242047 w 1990736"/>
              <a:gd name="connsiteY17" fmla="*/ 3092824 h 6026972"/>
              <a:gd name="connsiteX18" fmla="*/ 295835 w 1990736"/>
              <a:gd name="connsiteY18" fmla="*/ 2716306 h 6026972"/>
              <a:gd name="connsiteX19" fmla="*/ 618564 w 1990736"/>
              <a:gd name="connsiteY19" fmla="*/ 2904565 h 6026972"/>
              <a:gd name="connsiteX20" fmla="*/ 726141 w 1990736"/>
              <a:gd name="connsiteY20" fmla="*/ 2635624 h 6026972"/>
              <a:gd name="connsiteX21" fmla="*/ 510988 w 1990736"/>
              <a:gd name="connsiteY21" fmla="*/ 2474259 h 6026972"/>
              <a:gd name="connsiteX22" fmla="*/ 161364 w 1990736"/>
              <a:gd name="connsiteY22" fmla="*/ 2043953 h 6026972"/>
              <a:gd name="connsiteX23" fmla="*/ 0 w 1990736"/>
              <a:gd name="connsiteY23" fmla="*/ 1479177 h 6026972"/>
              <a:gd name="connsiteX24" fmla="*/ 161364 w 1990736"/>
              <a:gd name="connsiteY24" fmla="*/ 968189 h 6026972"/>
              <a:gd name="connsiteX25" fmla="*/ 510988 w 1990736"/>
              <a:gd name="connsiteY25" fmla="*/ 430306 h 6026972"/>
              <a:gd name="connsiteX26" fmla="*/ 968188 w 1990736"/>
              <a:gd name="connsiteY26" fmla="*/ 215153 h 6026972"/>
              <a:gd name="connsiteX27" fmla="*/ 1102658 w 1990736"/>
              <a:gd name="connsiteY27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675042 w 1990736"/>
              <a:gd name="connsiteY15" fmla="*/ 3763384 h 6026972"/>
              <a:gd name="connsiteX16" fmla="*/ 591670 w 1990736"/>
              <a:gd name="connsiteY16" fmla="*/ 3630706 h 6026972"/>
              <a:gd name="connsiteX17" fmla="*/ 376517 w 1990736"/>
              <a:gd name="connsiteY17" fmla="*/ 3361765 h 6026972"/>
              <a:gd name="connsiteX18" fmla="*/ 242047 w 1990736"/>
              <a:gd name="connsiteY18" fmla="*/ 3092824 h 6026972"/>
              <a:gd name="connsiteX19" fmla="*/ 295835 w 1990736"/>
              <a:gd name="connsiteY19" fmla="*/ 2716306 h 6026972"/>
              <a:gd name="connsiteX20" fmla="*/ 618564 w 1990736"/>
              <a:gd name="connsiteY20" fmla="*/ 2904565 h 6026972"/>
              <a:gd name="connsiteX21" fmla="*/ 726141 w 1990736"/>
              <a:gd name="connsiteY21" fmla="*/ 2635624 h 6026972"/>
              <a:gd name="connsiteX22" fmla="*/ 510988 w 1990736"/>
              <a:gd name="connsiteY22" fmla="*/ 2474259 h 6026972"/>
              <a:gd name="connsiteX23" fmla="*/ 161364 w 1990736"/>
              <a:gd name="connsiteY23" fmla="*/ 2043953 h 6026972"/>
              <a:gd name="connsiteX24" fmla="*/ 0 w 1990736"/>
              <a:gd name="connsiteY24" fmla="*/ 1479177 h 6026972"/>
              <a:gd name="connsiteX25" fmla="*/ 161364 w 1990736"/>
              <a:gd name="connsiteY25" fmla="*/ 968189 h 6026972"/>
              <a:gd name="connsiteX26" fmla="*/ 510988 w 1990736"/>
              <a:gd name="connsiteY26" fmla="*/ 430306 h 6026972"/>
              <a:gd name="connsiteX27" fmla="*/ 968188 w 1990736"/>
              <a:gd name="connsiteY27" fmla="*/ 215153 h 6026972"/>
              <a:gd name="connsiteX28" fmla="*/ 1102658 w 1990736"/>
              <a:gd name="connsiteY28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675042 w 1990736"/>
              <a:gd name="connsiteY15" fmla="*/ 3763384 h 6026972"/>
              <a:gd name="connsiteX16" fmla="*/ 591670 w 1990736"/>
              <a:gd name="connsiteY16" fmla="*/ 3630706 h 6026972"/>
              <a:gd name="connsiteX17" fmla="*/ 452717 w 1990736"/>
              <a:gd name="connsiteY17" fmla="*/ 3354145 h 6026972"/>
              <a:gd name="connsiteX18" fmla="*/ 242047 w 1990736"/>
              <a:gd name="connsiteY18" fmla="*/ 3092824 h 6026972"/>
              <a:gd name="connsiteX19" fmla="*/ 295835 w 1990736"/>
              <a:gd name="connsiteY19" fmla="*/ 2716306 h 6026972"/>
              <a:gd name="connsiteX20" fmla="*/ 618564 w 1990736"/>
              <a:gd name="connsiteY20" fmla="*/ 2904565 h 6026972"/>
              <a:gd name="connsiteX21" fmla="*/ 726141 w 1990736"/>
              <a:gd name="connsiteY21" fmla="*/ 2635624 h 6026972"/>
              <a:gd name="connsiteX22" fmla="*/ 510988 w 1990736"/>
              <a:gd name="connsiteY22" fmla="*/ 2474259 h 6026972"/>
              <a:gd name="connsiteX23" fmla="*/ 161364 w 1990736"/>
              <a:gd name="connsiteY23" fmla="*/ 2043953 h 6026972"/>
              <a:gd name="connsiteX24" fmla="*/ 0 w 1990736"/>
              <a:gd name="connsiteY24" fmla="*/ 1479177 h 6026972"/>
              <a:gd name="connsiteX25" fmla="*/ 161364 w 1990736"/>
              <a:gd name="connsiteY25" fmla="*/ 968189 h 6026972"/>
              <a:gd name="connsiteX26" fmla="*/ 510988 w 1990736"/>
              <a:gd name="connsiteY26" fmla="*/ 430306 h 6026972"/>
              <a:gd name="connsiteX27" fmla="*/ 968188 w 1990736"/>
              <a:gd name="connsiteY27" fmla="*/ 215153 h 6026972"/>
              <a:gd name="connsiteX28" fmla="*/ 1102658 w 1990736"/>
              <a:gd name="connsiteY28" fmla="*/ 0 h 6026972"/>
              <a:gd name="connsiteX0" fmla="*/ 1897380 w 1990736"/>
              <a:gd name="connsiteY0" fmla="*/ 6026972 h 6026972"/>
              <a:gd name="connsiteX1" fmla="*/ 1871382 w 1990736"/>
              <a:gd name="connsiteY1" fmla="*/ 5782684 h 6026972"/>
              <a:gd name="connsiteX2" fmla="*/ 1775011 w 1990736"/>
              <a:gd name="connsiteY2" fmla="*/ 5647765 h 6026972"/>
              <a:gd name="connsiteX3" fmla="*/ 1801906 w 1990736"/>
              <a:gd name="connsiteY3" fmla="*/ 5486400 h 6026972"/>
              <a:gd name="connsiteX4" fmla="*/ 1990164 w 1990736"/>
              <a:gd name="connsiteY4" fmla="*/ 5163671 h 6026972"/>
              <a:gd name="connsiteX5" fmla="*/ 1855694 w 1990736"/>
              <a:gd name="connsiteY5" fmla="*/ 4867836 h 6026972"/>
              <a:gd name="connsiteX6" fmla="*/ 1721223 w 1990736"/>
              <a:gd name="connsiteY6" fmla="*/ 4545106 h 6026972"/>
              <a:gd name="connsiteX7" fmla="*/ 1721223 w 1990736"/>
              <a:gd name="connsiteY7" fmla="*/ 4249271 h 6026972"/>
              <a:gd name="connsiteX8" fmla="*/ 1586753 w 1990736"/>
              <a:gd name="connsiteY8" fmla="*/ 4061012 h 6026972"/>
              <a:gd name="connsiteX9" fmla="*/ 1487244 w 1990736"/>
              <a:gd name="connsiteY9" fmla="*/ 4165003 h 6026972"/>
              <a:gd name="connsiteX10" fmla="*/ 1237129 w 1990736"/>
              <a:gd name="connsiteY10" fmla="*/ 4168589 h 6026972"/>
              <a:gd name="connsiteX11" fmla="*/ 1102658 w 1990736"/>
              <a:gd name="connsiteY11" fmla="*/ 4249271 h 6026972"/>
              <a:gd name="connsiteX12" fmla="*/ 860611 w 1990736"/>
              <a:gd name="connsiteY12" fmla="*/ 4087906 h 6026972"/>
              <a:gd name="connsiteX13" fmla="*/ 911262 w 1990736"/>
              <a:gd name="connsiteY13" fmla="*/ 3923404 h 6026972"/>
              <a:gd name="connsiteX14" fmla="*/ 806823 w 1990736"/>
              <a:gd name="connsiteY14" fmla="*/ 3765177 h 6026972"/>
              <a:gd name="connsiteX15" fmla="*/ 675042 w 1990736"/>
              <a:gd name="connsiteY15" fmla="*/ 3763384 h 6026972"/>
              <a:gd name="connsiteX16" fmla="*/ 591670 w 1990736"/>
              <a:gd name="connsiteY16" fmla="*/ 3630706 h 6026972"/>
              <a:gd name="connsiteX17" fmla="*/ 452717 w 1990736"/>
              <a:gd name="connsiteY17" fmla="*/ 3354145 h 6026972"/>
              <a:gd name="connsiteX18" fmla="*/ 242047 w 1990736"/>
              <a:gd name="connsiteY18" fmla="*/ 3092824 h 6026972"/>
              <a:gd name="connsiteX19" fmla="*/ 295835 w 1990736"/>
              <a:gd name="connsiteY19" fmla="*/ 2716306 h 6026972"/>
              <a:gd name="connsiteX20" fmla="*/ 618564 w 1990736"/>
              <a:gd name="connsiteY20" fmla="*/ 2904565 h 6026972"/>
              <a:gd name="connsiteX21" fmla="*/ 726141 w 1990736"/>
              <a:gd name="connsiteY21" fmla="*/ 2635624 h 6026972"/>
              <a:gd name="connsiteX22" fmla="*/ 510988 w 1990736"/>
              <a:gd name="connsiteY22" fmla="*/ 2474259 h 6026972"/>
              <a:gd name="connsiteX23" fmla="*/ 161364 w 1990736"/>
              <a:gd name="connsiteY23" fmla="*/ 2043953 h 6026972"/>
              <a:gd name="connsiteX24" fmla="*/ 0 w 1990736"/>
              <a:gd name="connsiteY24" fmla="*/ 1479177 h 6026972"/>
              <a:gd name="connsiteX25" fmla="*/ 161364 w 1990736"/>
              <a:gd name="connsiteY25" fmla="*/ 968189 h 6026972"/>
              <a:gd name="connsiteX26" fmla="*/ 617668 w 1990736"/>
              <a:gd name="connsiteY26" fmla="*/ 498886 h 6026972"/>
              <a:gd name="connsiteX27" fmla="*/ 968188 w 1990736"/>
              <a:gd name="connsiteY27" fmla="*/ 215153 h 6026972"/>
              <a:gd name="connsiteX28" fmla="*/ 1102658 w 1990736"/>
              <a:gd name="connsiteY28" fmla="*/ 0 h 6026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990736" h="6026972">
                <a:moveTo>
                  <a:pt x="1897380" y="6026972"/>
                </a:moveTo>
                <a:cubicBezTo>
                  <a:pt x="1885427" y="5992607"/>
                  <a:pt x="1891777" y="5845885"/>
                  <a:pt x="1871382" y="5782684"/>
                </a:cubicBezTo>
                <a:cubicBezTo>
                  <a:pt x="1850987" y="5719483"/>
                  <a:pt x="1786590" y="5697146"/>
                  <a:pt x="1775011" y="5647765"/>
                </a:cubicBezTo>
                <a:cubicBezTo>
                  <a:pt x="1763432" y="5598384"/>
                  <a:pt x="1766047" y="5567082"/>
                  <a:pt x="1801906" y="5486400"/>
                </a:cubicBezTo>
                <a:cubicBezTo>
                  <a:pt x="1837765" y="5405718"/>
                  <a:pt x="1981199" y="5266765"/>
                  <a:pt x="1990164" y="5163671"/>
                </a:cubicBezTo>
                <a:cubicBezTo>
                  <a:pt x="1999129" y="5060577"/>
                  <a:pt x="1900517" y="4970930"/>
                  <a:pt x="1855694" y="4867836"/>
                </a:cubicBezTo>
                <a:cubicBezTo>
                  <a:pt x="1810871" y="4764742"/>
                  <a:pt x="1743635" y="4648200"/>
                  <a:pt x="1721223" y="4545106"/>
                </a:cubicBezTo>
                <a:cubicBezTo>
                  <a:pt x="1698811" y="4442012"/>
                  <a:pt x="1743635" y="4329953"/>
                  <a:pt x="1721223" y="4249271"/>
                </a:cubicBezTo>
                <a:cubicBezTo>
                  <a:pt x="1698811" y="4168589"/>
                  <a:pt x="1625750" y="4075057"/>
                  <a:pt x="1586753" y="4061012"/>
                </a:cubicBezTo>
                <a:cubicBezTo>
                  <a:pt x="1547757" y="4046967"/>
                  <a:pt x="1545515" y="4147073"/>
                  <a:pt x="1487244" y="4165003"/>
                </a:cubicBezTo>
                <a:cubicBezTo>
                  <a:pt x="1428973" y="4182932"/>
                  <a:pt x="1301227" y="4154544"/>
                  <a:pt x="1237129" y="4168589"/>
                </a:cubicBezTo>
                <a:cubicBezTo>
                  <a:pt x="1173031" y="4182634"/>
                  <a:pt x="1165411" y="4262718"/>
                  <a:pt x="1102658" y="4249271"/>
                </a:cubicBezTo>
                <a:cubicBezTo>
                  <a:pt x="1039905" y="4235824"/>
                  <a:pt x="892510" y="4142217"/>
                  <a:pt x="860611" y="4087906"/>
                </a:cubicBezTo>
                <a:cubicBezTo>
                  <a:pt x="828712" y="4033595"/>
                  <a:pt x="920227" y="3977192"/>
                  <a:pt x="911262" y="3923404"/>
                </a:cubicBezTo>
                <a:cubicBezTo>
                  <a:pt x="902297" y="3869616"/>
                  <a:pt x="846193" y="3791847"/>
                  <a:pt x="806823" y="3765177"/>
                </a:cubicBezTo>
                <a:cubicBezTo>
                  <a:pt x="767453" y="3738507"/>
                  <a:pt x="710901" y="3785796"/>
                  <a:pt x="675042" y="3763384"/>
                </a:cubicBezTo>
                <a:cubicBezTo>
                  <a:pt x="639183" y="3740972"/>
                  <a:pt x="628724" y="3698912"/>
                  <a:pt x="591670" y="3630706"/>
                </a:cubicBezTo>
                <a:cubicBezTo>
                  <a:pt x="554616" y="3562500"/>
                  <a:pt x="510987" y="3443792"/>
                  <a:pt x="452717" y="3354145"/>
                </a:cubicBezTo>
                <a:cubicBezTo>
                  <a:pt x="394447" y="3264498"/>
                  <a:pt x="268194" y="3199130"/>
                  <a:pt x="242047" y="3092824"/>
                </a:cubicBezTo>
                <a:cubicBezTo>
                  <a:pt x="215900" y="2986518"/>
                  <a:pt x="233082" y="2747682"/>
                  <a:pt x="295835" y="2716306"/>
                </a:cubicBezTo>
                <a:cubicBezTo>
                  <a:pt x="358588" y="2684930"/>
                  <a:pt x="546846" y="2918012"/>
                  <a:pt x="618564" y="2904565"/>
                </a:cubicBezTo>
                <a:cubicBezTo>
                  <a:pt x="690282" y="2891118"/>
                  <a:pt x="744070" y="2707342"/>
                  <a:pt x="726141" y="2635624"/>
                </a:cubicBezTo>
                <a:cubicBezTo>
                  <a:pt x="708212" y="2563906"/>
                  <a:pt x="605117" y="2572871"/>
                  <a:pt x="510988" y="2474259"/>
                </a:cubicBezTo>
                <a:cubicBezTo>
                  <a:pt x="416858" y="2375647"/>
                  <a:pt x="246529" y="2209800"/>
                  <a:pt x="161364" y="2043953"/>
                </a:cubicBezTo>
                <a:cubicBezTo>
                  <a:pt x="76199" y="1878106"/>
                  <a:pt x="0" y="1658471"/>
                  <a:pt x="0" y="1479177"/>
                </a:cubicBezTo>
                <a:cubicBezTo>
                  <a:pt x="0" y="1299883"/>
                  <a:pt x="58419" y="1131571"/>
                  <a:pt x="161364" y="968189"/>
                </a:cubicBezTo>
                <a:cubicBezTo>
                  <a:pt x="264309" y="804807"/>
                  <a:pt x="483197" y="624392"/>
                  <a:pt x="617668" y="498886"/>
                </a:cubicBezTo>
                <a:cubicBezTo>
                  <a:pt x="752139" y="373380"/>
                  <a:pt x="887356" y="298301"/>
                  <a:pt x="968188" y="215153"/>
                </a:cubicBezTo>
                <a:cubicBezTo>
                  <a:pt x="1049020" y="132005"/>
                  <a:pt x="1102658" y="0"/>
                  <a:pt x="1102658" y="0"/>
                </a:cubicBezTo>
              </a:path>
            </a:pathLst>
          </a:custGeom>
          <a:noFill/>
          <a:ln w="53975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1" name="Freeform 3310"/>
          <p:cNvSpPr/>
          <p:nvPr/>
        </p:nvSpPr>
        <p:spPr>
          <a:xfrm>
            <a:off x="8195348" y="5533614"/>
            <a:ext cx="2215215" cy="5836240"/>
          </a:xfrm>
          <a:custGeom>
            <a:avLst/>
            <a:gdLst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37882 w 2796988"/>
              <a:gd name="connsiteY15" fmla="*/ 2823883 h 7368989"/>
              <a:gd name="connsiteX16" fmla="*/ 537882 w 2796988"/>
              <a:gd name="connsiteY16" fmla="*/ 2366683 h 7368989"/>
              <a:gd name="connsiteX17" fmla="*/ 806824 w 2796988"/>
              <a:gd name="connsiteY17" fmla="*/ 1909483 h 7368989"/>
              <a:gd name="connsiteX18" fmla="*/ 1344706 w 2796988"/>
              <a:gd name="connsiteY18" fmla="*/ 1371600 h 7368989"/>
              <a:gd name="connsiteX19" fmla="*/ 1694330 w 2796988"/>
              <a:gd name="connsiteY19" fmla="*/ 1048871 h 7368989"/>
              <a:gd name="connsiteX20" fmla="*/ 2205318 w 2796988"/>
              <a:gd name="connsiteY20" fmla="*/ 753036 h 7368989"/>
              <a:gd name="connsiteX21" fmla="*/ 2420471 w 2796988"/>
              <a:gd name="connsiteY21" fmla="*/ 457200 h 7368989"/>
              <a:gd name="connsiteX22" fmla="*/ 2635624 w 2796988"/>
              <a:gd name="connsiteY22" fmla="*/ 161365 h 7368989"/>
              <a:gd name="connsiteX23" fmla="*/ 2796988 w 2796988"/>
              <a:gd name="connsiteY23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37882 w 2796988"/>
              <a:gd name="connsiteY15" fmla="*/ 2823883 h 7368989"/>
              <a:gd name="connsiteX16" fmla="*/ 629322 w 2796988"/>
              <a:gd name="connsiteY16" fmla="*/ 2336203 h 7368989"/>
              <a:gd name="connsiteX17" fmla="*/ 806824 w 2796988"/>
              <a:gd name="connsiteY17" fmla="*/ 1909483 h 7368989"/>
              <a:gd name="connsiteX18" fmla="*/ 1344706 w 2796988"/>
              <a:gd name="connsiteY18" fmla="*/ 1371600 h 7368989"/>
              <a:gd name="connsiteX19" fmla="*/ 1694330 w 2796988"/>
              <a:gd name="connsiteY19" fmla="*/ 1048871 h 7368989"/>
              <a:gd name="connsiteX20" fmla="*/ 2205318 w 2796988"/>
              <a:gd name="connsiteY20" fmla="*/ 753036 h 7368989"/>
              <a:gd name="connsiteX21" fmla="*/ 2420471 w 2796988"/>
              <a:gd name="connsiteY21" fmla="*/ 457200 h 7368989"/>
              <a:gd name="connsiteX22" fmla="*/ 2635624 w 2796988"/>
              <a:gd name="connsiteY22" fmla="*/ 161365 h 7368989"/>
              <a:gd name="connsiteX23" fmla="*/ 2796988 w 2796988"/>
              <a:gd name="connsiteY23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682662 w 2796988"/>
              <a:gd name="connsiteY15" fmla="*/ 2846743 h 7368989"/>
              <a:gd name="connsiteX16" fmla="*/ 629322 w 2796988"/>
              <a:gd name="connsiteY16" fmla="*/ 2336203 h 7368989"/>
              <a:gd name="connsiteX17" fmla="*/ 806824 w 2796988"/>
              <a:gd name="connsiteY17" fmla="*/ 1909483 h 7368989"/>
              <a:gd name="connsiteX18" fmla="*/ 1344706 w 2796988"/>
              <a:gd name="connsiteY18" fmla="*/ 1371600 h 7368989"/>
              <a:gd name="connsiteX19" fmla="*/ 1694330 w 2796988"/>
              <a:gd name="connsiteY19" fmla="*/ 1048871 h 7368989"/>
              <a:gd name="connsiteX20" fmla="*/ 2205318 w 2796988"/>
              <a:gd name="connsiteY20" fmla="*/ 753036 h 7368989"/>
              <a:gd name="connsiteX21" fmla="*/ 2420471 w 2796988"/>
              <a:gd name="connsiteY21" fmla="*/ 457200 h 7368989"/>
              <a:gd name="connsiteX22" fmla="*/ 2635624 w 2796988"/>
              <a:gd name="connsiteY22" fmla="*/ 161365 h 7368989"/>
              <a:gd name="connsiteX23" fmla="*/ 2796988 w 2796988"/>
              <a:gd name="connsiteY23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06824 w 2796988"/>
              <a:gd name="connsiteY9" fmla="*/ 481404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941294 w 2796988"/>
              <a:gd name="connsiteY6" fmla="*/ 578223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52544 w 2796988"/>
              <a:gd name="connsiteY9" fmla="*/ 479880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188259 w 2796988"/>
              <a:gd name="connsiteY2" fmla="*/ 65890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1040354 w 2796988"/>
              <a:gd name="connsiteY6" fmla="*/ 576699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52544 w 2796988"/>
              <a:gd name="connsiteY9" fmla="*/ 479880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249219 w 2796988"/>
              <a:gd name="connsiteY2" fmla="*/ 6703359 h 7368989"/>
              <a:gd name="connsiteX3" fmla="*/ 537882 w 2796988"/>
              <a:gd name="connsiteY3" fmla="*/ 6642847 h 7368989"/>
              <a:gd name="connsiteX4" fmla="*/ 672353 w 2796988"/>
              <a:gd name="connsiteY4" fmla="*/ 6131859 h 7368989"/>
              <a:gd name="connsiteX5" fmla="*/ 779930 w 2796988"/>
              <a:gd name="connsiteY5" fmla="*/ 5970494 h 7368989"/>
              <a:gd name="connsiteX6" fmla="*/ 1040354 w 2796988"/>
              <a:gd name="connsiteY6" fmla="*/ 5766996 h 7368989"/>
              <a:gd name="connsiteX7" fmla="*/ 1021977 w 2796988"/>
              <a:gd name="connsiteY7" fmla="*/ 5325036 h 7368989"/>
              <a:gd name="connsiteX8" fmla="*/ 860612 w 2796988"/>
              <a:gd name="connsiteY8" fmla="*/ 5056094 h 7368989"/>
              <a:gd name="connsiteX9" fmla="*/ 852544 w 2796988"/>
              <a:gd name="connsiteY9" fmla="*/ 4798807 h 7368989"/>
              <a:gd name="connsiteX10" fmla="*/ 806824 w 2796988"/>
              <a:gd name="connsiteY10" fmla="*/ 4518212 h 7368989"/>
              <a:gd name="connsiteX11" fmla="*/ 914400 w 2796988"/>
              <a:gd name="connsiteY11" fmla="*/ 4034118 h 7368989"/>
              <a:gd name="connsiteX12" fmla="*/ 806824 w 2796988"/>
              <a:gd name="connsiteY12" fmla="*/ 3872753 h 7368989"/>
              <a:gd name="connsiteX13" fmla="*/ 672353 w 2796988"/>
              <a:gd name="connsiteY13" fmla="*/ 3684494 h 7368989"/>
              <a:gd name="connsiteX14" fmla="*/ 537882 w 2796988"/>
              <a:gd name="connsiteY14" fmla="*/ 3334871 h 7368989"/>
              <a:gd name="connsiteX15" fmla="*/ 506506 w 2796988"/>
              <a:gd name="connsiteY15" fmla="*/ 3058758 h 7368989"/>
              <a:gd name="connsiteX16" fmla="*/ 682662 w 2796988"/>
              <a:gd name="connsiteY16" fmla="*/ 2846743 h 7368989"/>
              <a:gd name="connsiteX17" fmla="*/ 629322 w 2796988"/>
              <a:gd name="connsiteY17" fmla="*/ 2336203 h 7368989"/>
              <a:gd name="connsiteX18" fmla="*/ 806824 w 2796988"/>
              <a:gd name="connsiteY18" fmla="*/ 1909483 h 7368989"/>
              <a:gd name="connsiteX19" fmla="*/ 1344706 w 2796988"/>
              <a:gd name="connsiteY19" fmla="*/ 1371600 h 7368989"/>
              <a:gd name="connsiteX20" fmla="*/ 1694330 w 2796988"/>
              <a:gd name="connsiteY20" fmla="*/ 1048871 h 7368989"/>
              <a:gd name="connsiteX21" fmla="*/ 2205318 w 2796988"/>
              <a:gd name="connsiteY21" fmla="*/ 753036 h 7368989"/>
              <a:gd name="connsiteX22" fmla="*/ 2420471 w 2796988"/>
              <a:gd name="connsiteY22" fmla="*/ 457200 h 7368989"/>
              <a:gd name="connsiteX23" fmla="*/ 2635624 w 2796988"/>
              <a:gd name="connsiteY23" fmla="*/ 161365 h 7368989"/>
              <a:gd name="connsiteX24" fmla="*/ 2796988 w 2796988"/>
              <a:gd name="connsiteY24" fmla="*/ 0 h 7368989"/>
              <a:gd name="connsiteX0" fmla="*/ 0 w 2796988"/>
              <a:gd name="connsiteY0" fmla="*/ 7368989 h 7368989"/>
              <a:gd name="connsiteX1" fmla="*/ 80682 w 2796988"/>
              <a:gd name="connsiteY1" fmla="*/ 7046259 h 7368989"/>
              <a:gd name="connsiteX2" fmla="*/ 249219 w 2796988"/>
              <a:gd name="connsiteY2" fmla="*/ 6703359 h 7368989"/>
              <a:gd name="connsiteX3" fmla="*/ 537882 w 2796988"/>
              <a:gd name="connsiteY3" fmla="*/ 6642847 h 7368989"/>
              <a:gd name="connsiteX4" fmla="*/ 529366 w 2796988"/>
              <a:gd name="connsiteY4" fmla="*/ 6487758 h 7368989"/>
              <a:gd name="connsiteX5" fmla="*/ 672353 w 2796988"/>
              <a:gd name="connsiteY5" fmla="*/ 6131859 h 7368989"/>
              <a:gd name="connsiteX6" fmla="*/ 779930 w 2796988"/>
              <a:gd name="connsiteY6" fmla="*/ 5970494 h 7368989"/>
              <a:gd name="connsiteX7" fmla="*/ 1040354 w 2796988"/>
              <a:gd name="connsiteY7" fmla="*/ 5766996 h 7368989"/>
              <a:gd name="connsiteX8" fmla="*/ 1021977 w 2796988"/>
              <a:gd name="connsiteY8" fmla="*/ 5325036 h 7368989"/>
              <a:gd name="connsiteX9" fmla="*/ 860612 w 2796988"/>
              <a:gd name="connsiteY9" fmla="*/ 5056094 h 7368989"/>
              <a:gd name="connsiteX10" fmla="*/ 852544 w 2796988"/>
              <a:gd name="connsiteY10" fmla="*/ 4798807 h 7368989"/>
              <a:gd name="connsiteX11" fmla="*/ 806824 w 2796988"/>
              <a:gd name="connsiteY11" fmla="*/ 4518212 h 7368989"/>
              <a:gd name="connsiteX12" fmla="*/ 914400 w 2796988"/>
              <a:gd name="connsiteY12" fmla="*/ 4034118 h 7368989"/>
              <a:gd name="connsiteX13" fmla="*/ 806824 w 2796988"/>
              <a:gd name="connsiteY13" fmla="*/ 3872753 h 7368989"/>
              <a:gd name="connsiteX14" fmla="*/ 672353 w 2796988"/>
              <a:gd name="connsiteY14" fmla="*/ 3684494 h 7368989"/>
              <a:gd name="connsiteX15" fmla="*/ 537882 w 2796988"/>
              <a:gd name="connsiteY15" fmla="*/ 3334871 h 7368989"/>
              <a:gd name="connsiteX16" fmla="*/ 506506 w 2796988"/>
              <a:gd name="connsiteY16" fmla="*/ 3058758 h 7368989"/>
              <a:gd name="connsiteX17" fmla="*/ 682662 w 2796988"/>
              <a:gd name="connsiteY17" fmla="*/ 2846743 h 7368989"/>
              <a:gd name="connsiteX18" fmla="*/ 629322 w 2796988"/>
              <a:gd name="connsiteY18" fmla="*/ 2336203 h 7368989"/>
              <a:gd name="connsiteX19" fmla="*/ 806824 w 2796988"/>
              <a:gd name="connsiteY19" fmla="*/ 1909483 h 7368989"/>
              <a:gd name="connsiteX20" fmla="*/ 1344706 w 2796988"/>
              <a:gd name="connsiteY20" fmla="*/ 1371600 h 7368989"/>
              <a:gd name="connsiteX21" fmla="*/ 1694330 w 2796988"/>
              <a:gd name="connsiteY21" fmla="*/ 1048871 h 7368989"/>
              <a:gd name="connsiteX22" fmla="*/ 2205318 w 2796988"/>
              <a:gd name="connsiteY22" fmla="*/ 753036 h 7368989"/>
              <a:gd name="connsiteX23" fmla="*/ 2420471 w 2796988"/>
              <a:gd name="connsiteY23" fmla="*/ 457200 h 7368989"/>
              <a:gd name="connsiteX24" fmla="*/ 2635624 w 2796988"/>
              <a:gd name="connsiteY24" fmla="*/ 161365 h 7368989"/>
              <a:gd name="connsiteX25" fmla="*/ 2796988 w 2796988"/>
              <a:gd name="connsiteY25" fmla="*/ 0 h 7368989"/>
              <a:gd name="connsiteX0" fmla="*/ 0 w 2796988"/>
              <a:gd name="connsiteY0" fmla="*/ 7368989 h 7368989"/>
              <a:gd name="connsiteX1" fmla="*/ 140746 w 2796988"/>
              <a:gd name="connsiteY1" fmla="*/ 7196418 h 7368989"/>
              <a:gd name="connsiteX2" fmla="*/ 80682 w 2796988"/>
              <a:gd name="connsiteY2" fmla="*/ 7046259 h 7368989"/>
              <a:gd name="connsiteX3" fmla="*/ 249219 w 2796988"/>
              <a:gd name="connsiteY3" fmla="*/ 6703359 h 7368989"/>
              <a:gd name="connsiteX4" fmla="*/ 537882 w 2796988"/>
              <a:gd name="connsiteY4" fmla="*/ 6642847 h 7368989"/>
              <a:gd name="connsiteX5" fmla="*/ 529366 w 2796988"/>
              <a:gd name="connsiteY5" fmla="*/ 6487758 h 7368989"/>
              <a:gd name="connsiteX6" fmla="*/ 672353 w 2796988"/>
              <a:gd name="connsiteY6" fmla="*/ 6131859 h 7368989"/>
              <a:gd name="connsiteX7" fmla="*/ 779930 w 2796988"/>
              <a:gd name="connsiteY7" fmla="*/ 5970494 h 7368989"/>
              <a:gd name="connsiteX8" fmla="*/ 1040354 w 2796988"/>
              <a:gd name="connsiteY8" fmla="*/ 5766996 h 7368989"/>
              <a:gd name="connsiteX9" fmla="*/ 1021977 w 2796988"/>
              <a:gd name="connsiteY9" fmla="*/ 5325036 h 7368989"/>
              <a:gd name="connsiteX10" fmla="*/ 860612 w 2796988"/>
              <a:gd name="connsiteY10" fmla="*/ 5056094 h 7368989"/>
              <a:gd name="connsiteX11" fmla="*/ 852544 w 2796988"/>
              <a:gd name="connsiteY11" fmla="*/ 4798807 h 7368989"/>
              <a:gd name="connsiteX12" fmla="*/ 806824 w 2796988"/>
              <a:gd name="connsiteY12" fmla="*/ 4518212 h 7368989"/>
              <a:gd name="connsiteX13" fmla="*/ 914400 w 2796988"/>
              <a:gd name="connsiteY13" fmla="*/ 4034118 h 7368989"/>
              <a:gd name="connsiteX14" fmla="*/ 806824 w 2796988"/>
              <a:gd name="connsiteY14" fmla="*/ 3872753 h 7368989"/>
              <a:gd name="connsiteX15" fmla="*/ 672353 w 2796988"/>
              <a:gd name="connsiteY15" fmla="*/ 3684494 h 7368989"/>
              <a:gd name="connsiteX16" fmla="*/ 537882 w 2796988"/>
              <a:gd name="connsiteY16" fmla="*/ 3334871 h 7368989"/>
              <a:gd name="connsiteX17" fmla="*/ 506506 w 2796988"/>
              <a:gd name="connsiteY17" fmla="*/ 3058758 h 7368989"/>
              <a:gd name="connsiteX18" fmla="*/ 682662 w 2796988"/>
              <a:gd name="connsiteY18" fmla="*/ 2846743 h 7368989"/>
              <a:gd name="connsiteX19" fmla="*/ 629322 w 2796988"/>
              <a:gd name="connsiteY19" fmla="*/ 2336203 h 7368989"/>
              <a:gd name="connsiteX20" fmla="*/ 806824 w 2796988"/>
              <a:gd name="connsiteY20" fmla="*/ 1909483 h 7368989"/>
              <a:gd name="connsiteX21" fmla="*/ 1344706 w 2796988"/>
              <a:gd name="connsiteY21" fmla="*/ 1371600 h 7368989"/>
              <a:gd name="connsiteX22" fmla="*/ 1694330 w 2796988"/>
              <a:gd name="connsiteY22" fmla="*/ 1048871 h 7368989"/>
              <a:gd name="connsiteX23" fmla="*/ 2205318 w 2796988"/>
              <a:gd name="connsiteY23" fmla="*/ 753036 h 7368989"/>
              <a:gd name="connsiteX24" fmla="*/ 2420471 w 2796988"/>
              <a:gd name="connsiteY24" fmla="*/ 457200 h 7368989"/>
              <a:gd name="connsiteX25" fmla="*/ 2635624 w 2796988"/>
              <a:gd name="connsiteY25" fmla="*/ 161365 h 7368989"/>
              <a:gd name="connsiteX26" fmla="*/ 2796988 w 2796988"/>
              <a:gd name="connsiteY26" fmla="*/ 0 h 7368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796988" h="7368989">
                <a:moveTo>
                  <a:pt x="0" y="7368989"/>
                </a:moveTo>
                <a:cubicBezTo>
                  <a:pt x="3138" y="7338957"/>
                  <a:pt x="127299" y="7250206"/>
                  <a:pt x="140746" y="7196418"/>
                </a:cubicBezTo>
                <a:cubicBezTo>
                  <a:pt x="154193" y="7142630"/>
                  <a:pt x="62603" y="7128436"/>
                  <a:pt x="80682" y="7046259"/>
                </a:cubicBezTo>
                <a:cubicBezTo>
                  <a:pt x="98761" y="6964083"/>
                  <a:pt x="173019" y="6770594"/>
                  <a:pt x="249219" y="6703359"/>
                </a:cubicBezTo>
                <a:cubicBezTo>
                  <a:pt x="325419" y="6636124"/>
                  <a:pt x="491191" y="6678781"/>
                  <a:pt x="537882" y="6642847"/>
                </a:cubicBezTo>
                <a:cubicBezTo>
                  <a:pt x="584573" y="6606914"/>
                  <a:pt x="506954" y="6572923"/>
                  <a:pt x="529366" y="6487758"/>
                </a:cubicBezTo>
                <a:cubicBezTo>
                  <a:pt x="551778" y="6402593"/>
                  <a:pt x="630592" y="6218069"/>
                  <a:pt x="672353" y="6131859"/>
                </a:cubicBezTo>
                <a:cubicBezTo>
                  <a:pt x="714114" y="6045649"/>
                  <a:pt x="718597" y="6031304"/>
                  <a:pt x="779930" y="5970494"/>
                </a:cubicBezTo>
                <a:cubicBezTo>
                  <a:pt x="841263" y="5909684"/>
                  <a:pt x="1000013" y="5874572"/>
                  <a:pt x="1040354" y="5766996"/>
                </a:cubicBezTo>
                <a:cubicBezTo>
                  <a:pt x="1080695" y="5659420"/>
                  <a:pt x="1051934" y="5443520"/>
                  <a:pt x="1021977" y="5325036"/>
                </a:cubicBezTo>
                <a:cubicBezTo>
                  <a:pt x="992020" y="5206552"/>
                  <a:pt x="888851" y="5143799"/>
                  <a:pt x="860612" y="5056094"/>
                </a:cubicBezTo>
                <a:cubicBezTo>
                  <a:pt x="832373" y="4968389"/>
                  <a:pt x="861509" y="4888454"/>
                  <a:pt x="852544" y="4798807"/>
                </a:cubicBezTo>
                <a:cubicBezTo>
                  <a:pt x="843579" y="4709160"/>
                  <a:pt x="796515" y="4645660"/>
                  <a:pt x="806824" y="4518212"/>
                </a:cubicBezTo>
                <a:cubicBezTo>
                  <a:pt x="817133" y="4390764"/>
                  <a:pt x="914400" y="4141694"/>
                  <a:pt x="914400" y="4034118"/>
                </a:cubicBezTo>
                <a:cubicBezTo>
                  <a:pt x="914400" y="3926542"/>
                  <a:pt x="847165" y="3931024"/>
                  <a:pt x="806824" y="3872753"/>
                </a:cubicBezTo>
                <a:cubicBezTo>
                  <a:pt x="766483" y="3814482"/>
                  <a:pt x="717177" y="3774141"/>
                  <a:pt x="672353" y="3684494"/>
                </a:cubicBezTo>
                <a:cubicBezTo>
                  <a:pt x="627529" y="3594847"/>
                  <a:pt x="565523" y="3439160"/>
                  <a:pt x="537882" y="3334871"/>
                </a:cubicBezTo>
                <a:cubicBezTo>
                  <a:pt x="510241" y="3230582"/>
                  <a:pt x="482376" y="3140113"/>
                  <a:pt x="506506" y="3058758"/>
                </a:cubicBezTo>
                <a:cubicBezTo>
                  <a:pt x="530636" y="2977403"/>
                  <a:pt x="662193" y="2967169"/>
                  <a:pt x="682662" y="2846743"/>
                </a:cubicBezTo>
                <a:cubicBezTo>
                  <a:pt x="703131" y="2726317"/>
                  <a:pt x="608628" y="2492413"/>
                  <a:pt x="629322" y="2336203"/>
                </a:cubicBezTo>
                <a:cubicBezTo>
                  <a:pt x="650016" y="2179993"/>
                  <a:pt x="687593" y="2070250"/>
                  <a:pt x="806824" y="1909483"/>
                </a:cubicBezTo>
                <a:cubicBezTo>
                  <a:pt x="926055" y="1748716"/>
                  <a:pt x="1196788" y="1515035"/>
                  <a:pt x="1344706" y="1371600"/>
                </a:cubicBezTo>
                <a:cubicBezTo>
                  <a:pt x="1492624" y="1228165"/>
                  <a:pt x="1550895" y="1151965"/>
                  <a:pt x="1694330" y="1048871"/>
                </a:cubicBezTo>
                <a:cubicBezTo>
                  <a:pt x="1837765" y="945777"/>
                  <a:pt x="2084295" y="851648"/>
                  <a:pt x="2205318" y="753036"/>
                </a:cubicBezTo>
                <a:cubicBezTo>
                  <a:pt x="2326341" y="654424"/>
                  <a:pt x="2420471" y="457200"/>
                  <a:pt x="2420471" y="457200"/>
                </a:cubicBezTo>
                <a:cubicBezTo>
                  <a:pt x="2492189" y="358588"/>
                  <a:pt x="2572871" y="237565"/>
                  <a:pt x="2635624" y="161365"/>
                </a:cubicBezTo>
                <a:cubicBezTo>
                  <a:pt x="2698377" y="85165"/>
                  <a:pt x="2792506" y="53788"/>
                  <a:pt x="2796988" y="0"/>
                </a:cubicBezTo>
              </a:path>
            </a:pathLst>
          </a:custGeom>
          <a:noFill/>
          <a:ln w="3810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2" name="Freeform 3311"/>
          <p:cNvSpPr/>
          <p:nvPr/>
        </p:nvSpPr>
        <p:spPr>
          <a:xfrm>
            <a:off x="1592303" y="4552073"/>
            <a:ext cx="7227179" cy="2619390"/>
          </a:xfrm>
          <a:custGeom>
            <a:avLst/>
            <a:gdLst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6779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5412 w 8990754"/>
              <a:gd name="connsiteY14" fmla="*/ 1493931 h 3405647"/>
              <a:gd name="connsiteX15" fmla="*/ 4975412 w 8990754"/>
              <a:gd name="connsiteY15" fmla="*/ 1493931 h 3405647"/>
              <a:gd name="connsiteX16" fmla="*/ 5002306 w 8990754"/>
              <a:gd name="connsiteY16" fmla="*/ 1682190 h 3405647"/>
              <a:gd name="connsiteX17" fmla="*/ 5190565 w 8990754"/>
              <a:gd name="connsiteY17" fmla="*/ 1978026 h 3405647"/>
              <a:gd name="connsiteX18" fmla="*/ 5593977 w 8990754"/>
              <a:gd name="connsiteY18" fmla="*/ 2004920 h 3405647"/>
              <a:gd name="connsiteX19" fmla="*/ 5970494 w 8990754"/>
              <a:gd name="connsiteY19" fmla="*/ 2193178 h 3405647"/>
              <a:gd name="connsiteX20" fmla="*/ 6212542 w 8990754"/>
              <a:gd name="connsiteY20" fmla="*/ 2193178 h 3405647"/>
              <a:gd name="connsiteX21" fmla="*/ 6427694 w 8990754"/>
              <a:gd name="connsiteY21" fmla="*/ 2408331 h 3405647"/>
              <a:gd name="connsiteX22" fmla="*/ 6858000 w 8990754"/>
              <a:gd name="connsiteY22" fmla="*/ 2784849 h 3405647"/>
              <a:gd name="connsiteX23" fmla="*/ 7207624 w 8990754"/>
              <a:gd name="connsiteY23" fmla="*/ 3053790 h 3405647"/>
              <a:gd name="connsiteX24" fmla="*/ 7207624 w 8990754"/>
              <a:gd name="connsiteY24" fmla="*/ 3268943 h 3405647"/>
              <a:gd name="connsiteX25" fmla="*/ 7637930 w 8990754"/>
              <a:gd name="connsiteY25" fmla="*/ 3403414 h 3405647"/>
              <a:gd name="connsiteX26" fmla="*/ 8041342 w 8990754"/>
              <a:gd name="connsiteY26" fmla="*/ 3161367 h 3405647"/>
              <a:gd name="connsiteX27" fmla="*/ 8390965 w 8990754"/>
              <a:gd name="connsiteY27" fmla="*/ 2919320 h 3405647"/>
              <a:gd name="connsiteX28" fmla="*/ 8579224 w 8990754"/>
              <a:gd name="connsiteY28" fmla="*/ 2892426 h 3405647"/>
              <a:gd name="connsiteX29" fmla="*/ 8740589 w 8990754"/>
              <a:gd name="connsiteY29" fmla="*/ 2919320 h 3405647"/>
              <a:gd name="connsiteX30" fmla="*/ 8982636 w 8990754"/>
              <a:gd name="connsiteY30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6779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1378 w 8990754"/>
              <a:gd name="connsiteY14" fmla="*/ 1072142 h 3405647"/>
              <a:gd name="connsiteX15" fmla="*/ 4975412 w 8990754"/>
              <a:gd name="connsiteY15" fmla="*/ 1493931 h 3405647"/>
              <a:gd name="connsiteX16" fmla="*/ 4975412 w 8990754"/>
              <a:gd name="connsiteY16" fmla="*/ 1493931 h 3405647"/>
              <a:gd name="connsiteX17" fmla="*/ 5002306 w 8990754"/>
              <a:gd name="connsiteY17" fmla="*/ 1682190 h 3405647"/>
              <a:gd name="connsiteX18" fmla="*/ 5190565 w 8990754"/>
              <a:gd name="connsiteY18" fmla="*/ 1978026 h 3405647"/>
              <a:gd name="connsiteX19" fmla="*/ 5593977 w 8990754"/>
              <a:gd name="connsiteY19" fmla="*/ 2004920 h 3405647"/>
              <a:gd name="connsiteX20" fmla="*/ 5970494 w 8990754"/>
              <a:gd name="connsiteY20" fmla="*/ 2193178 h 3405647"/>
              <a:gd name="connsiteX21" fmla="*/ 6212542 w 8990754"/>
              <a:gd name="connsiteY21" fmla="*/ 2193178 h 3405647"/>
              <a:gd name="connsiteX22" fmla="*/ 6427694 w 8990754"/>
              <a:gd name="connsiteY22" fmla="*/ 2408331 h 3405647"/>
              <a:gd name="connsiteX23" fmla="*/ 6858000 w 8990754"/>
              <a:gd name="connsiteY23" fmla="*/ 2784849 h 3405647"/>
              <a:gd name="connsiteX24" fmla="*/ 7207624 w 8990754"/>
              <a:gd name="connsiteY24" fmla="*/ 3053790 h 3405647"/>
              <a:gd name="connsiteX25" fmla="*/ 7207624 w 8990754"/>
              <a:gd name="connsiteY25" fmla="*/ 3268943 h 3405647"/>
              <a:gd name="connsiteX26" fmla="*/ 7637930 w 8990754"/>
              <a:gd name="connsiteY26" fmla="*/ 3403414 h 3405647"/>
              <a:gd name="connsiteX27" fmla="*/ 8041342 w 8990754"/>
              <a:gd name="connsiteY27" fmla="*/ 3161367 h 3405647"/>
              <a:gd name="connsiteX28" fmla="*/ 8390965 w 8990754"/>
              <a:gd name="connsiteY28" fmla="*/ 2919320 h 3405647"/>
              <a:gd name="connsiteX29" fmla="*/ 8579224 w 8990754"/>
              <a:gd name="connsiteY29" fmla="*/ 2892426 h 3405647"/>
              <a:gd name="connsiteX30" fmla="*/ 8740589 w 8990754"/>
              <a:gd name="connsiteY30" fmla="*/ 2919320 h 3405647"/>
              <a:gd name="connsiteX31" fmla="*/ 8982636 w 8990754"/>
              <a:gd name="connsiteY31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6779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1378 w 8990754"/>
              <a:gd name="connsiteY14" fmla="*/ 1072142 h 3405647"/>
              <a:gd name="connsiteX15" fmla="*/ 4975412 w 8990754"/>
              <a:gd name="connsiteY15" fmla="*/ 1493931 h 3405647"/>
              <a:gd name="connsiteX16" fmla="*/ 4876352 w 8990754"/>
              <a:gd name="connsiteY16" fmla="*/ 1501551 h 3405647"/>
              <a:gd name="connsiteX17" fmla="*/ 5002306 w 8990754"/>
              <a:gd name="connsiteY17" fmla="*/ 1682190 h 3405647"/>
              <a:gd name="connsiteX18" fmla="*/ 5190565 w 8990754"/>
              <a:gd name="connsiteY18" fmla="*/ 1978026 h 3405647"/>
              <a:gd name="connsiteX19" fmla="*/ 5593977 w 8990754"/>
              <a:gd name="connsiteY19" fmla="*/ 2004920 h 3405647"/>
              <a:gd name="connsiteX20" fmla="*/ 5970494 w 8990754"/>
              <a:gd name="connsiteY20" fmla="*/ 2193178 h 3405647"/>
              <a:gd name="connsiteX21" fmla="*/ 6212542 w 8990754"/>
              <a:gd name="connsiteY21" fmla="*/ 2193178 h 3405647"/>
              <a:gd name="connsiteX22" fmla="*/ 6427694 w 8990754"/>
              <a:gd name="connsiteY22" fmla="*/ 2408331 h 3405647"/>
              <a:gd name="connsiteX23" fmla="*/ 6858000 w 8990754"/>
              <a:gd name="connsiteY23" fmla="*/ 2784849 h 3405647"/>
              <a:gd name="connsiteX24" fmla="*/ 7207624 w 8990754"/>
              <a:gd name="connsiteY24" fmla="*/ 3053790 h 3405647"/>
              <a:gd name="connsiteX25" fmla="*/ 7207624 w 8990754"/>
              <a:gd name="connsiteY25" fmla="*/ 3268943 h 3405647"/>
              <a:gd name="connsiteX26" fmla="*/ 7637930 w 8990754"/>
              <a:gd name="connsiteY26" fmla="*/ 3403414 h 3405647"/>
              <a:gd name="connsiteX27" fmla="*/ 8041342 w 8990754"/>
              <a:gd name="connsiteY27" fmla="*/ 3161367 h 3405647"/>
              <a:gd name="connsiteX28" fmla="*/ 8390965 w 8990754"/>
              <a:gd name="connsiteY28" fmla="*/ 2919320 h 3405647"/>
              <a:gd name="connsiteX29" fmla="*/ 8579224 w 8990754"/>
              <a:gd name="connsiteY29" fmla="*/ 2892426 h 3405647"/>
              <a:gd name="connsiteX30" fmla="*/ 8740589 w 8990754"/>
              <a:gd name="connsiteY30" fmla="*/ 2919320 h 3405647"/>
              <a:gd name="connsiteX31" fmla="*/ 8982636 w 8990754"/>
              <a:gd name="connsiteY31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941294 w 8990754"/>
              <a:gd name="connsiteY3" fmla="*/ 95437 h 3405647"/>
              <a:gd name="connsiteX4" fmla="*/ 1398494 w 8990754"/>
              <a:gd name="connsiteY4" fmla="*/ 122331 h 3405647"/>
              <a:gd name="connsiteX5" fmla="*/ 1990165 w 8990754"/>
              <a:gd name="connsiteY5" fmla="*/ 14755 h 3405647"/>
              <a:gd name="connsiteX6" fmla="*/ 2366683 w 8990754"/>
              <a:gd name="connsiteY6" fmla="*/ 498849 h 3405647"/>
              <a:gd name="connsiteX7" fmla="*/ 3039036 w 8990754"/>
              <a:gd name="connsiteY7" fmla="*/ 794684 h 3405647"/>
              <a:gd name="connsiteX8" fmla="*/ 3281083 w 8990754"/>
              <a:gd name="connsiteY8" fmla="*/ 794684 h 3405647"/>
              <a:gd name="connsiteX9" fmla="*/ 3684494 w 8990754"/>
              <a:gd name="connsiteY9" fmla="*/ 902261 h 3405647"/>
              <a:gd name="connsiteX10" fmla="*/ 4007224 w 8990754"/>
              <a:gd name="connsiteY10" fmla="*/ 794684 h 3405647"/>
              <a:gd name="connsiteX11" fmla="*/ 4329953 w 8990754"/>
              <a:gd name="connsiteY11" fmla="*/ 714450 h 3405647"/>
              <a:gd name="connsiteX12" fmla="*/ 4572000 w 8990754"/>
              <a:gd name="connsiteY12" fmla="*/ 579531 h 3405647"/>
              <a:gd name="connsiteX13" fmla="*/ 4733365 w 8990754"/>
              <a:gd name="connsiteY13" fmla="*/ 956049 h 3405647"/>
              <a:gd name="connsiteX14" fmla="*/ 4971378 w 8990754"/>
              <a:gd name="connsiteY14" fmla="*/ 1072142 h 3405647"/>
              <a:gd name="connsiteX15" fmla="*/ 4975412 w 8990754"/>
              <a:gd name="connsiteY15" fmla="*/ 1493931 h 3405647"/>
              <a:gd name="connsiteX16" fmla="*/ 4876352 w 8990754"/>
              <a:gd name="connsiteY16" fmla="*/ 1501551 h 3405647"/>
              <a:gd name="connsiteX17" fmla="*/ 5002306 w 8990754"/>
              <a:gd name="connsiteY17" fmla="*/ 1682190 h 3405647"/>
              <a:gd name="connsiteX18" fmla="*/ 5190565 w 8990754"/>
              <a:gd name="connsiteY18" fmla="*/ 1978026 h 3405647"/>
              <a:gd name="connsiteX19" fmla="*/ 5593977 w 8990754"/>
              <a:gd name="connsiteY19" fmla="*/ 2004920 h 3405647"/>
              <a:gd name="connsiteX20" fmla="*/ 5970494 w 8990754"/>
              <a:gd name="connsiteY20" fmla="*/ 2193178 h 3405647"/>
              <a:gd name="connsiteX21" fmla="*/ 6212542 w 8990754"/>
              <a:gd name="connsiteY21" fmla="*/ 2193178 h 3405647"/>
              <a:gd name="connsiteX22" fmla="*/ 6427694 w 8990754"/>
              <a:gd name="connsiteY22" fmla="*/ 2408331 h 3405647"/>
              <a:gd name="connsiteX23" fmla="*/ 6858000 w 8990754"/>
              <a:gd name="connsiteY23" fmla="*/ 2784849 h 3405647"/>
              <a:gd name="connsiteX24" fmla="*/ 7207624 w 8990754"/>
              <a:gd name="connsiteY24" fmla="*/ 3053790 h 3405647"/>
              <a:gd name="connsiteX25" fmla="*/ 7207624 w 8990754"/>
              <a:gd name="connsiteY25" fmla="*/ 3268943 h 3405647"/>
              <a:gd name="connsiteX26" fmla="*/ 7637930 w 8990754"/>
              <a:gd name="connsiteY26" fmla="*/ 3403414 h 3405647"/>
              <a:gd name="connsiteX27" fmla="*/ 8041342 w 8990754"/>
              <a:gd name="connsiteY27" fmla="*/ 3161367 h 3405647"/>
              <a:gd name="connsiteX28" fmla="*/ 8390965 w 8990754"/>
              <a:gd name="connsiteY28" fmla="*/ 2919320 h 3405647"/>
              <a:gd name="connsiteX29" fmla="*/ 8579224 w 8990754"/>
              <a:gd name="connsiteY29" fmla="*/ 2892426 h 3405647"/>
              <a:gd name="connsiteX30" fmla="*/ 8740589 w 8990754"/>
              <a:gd name="connsiteY30" fmla="*/ 2919320 h 3405647"/>
              <a:gd name="connsiteX31" fmla="*/ 8982636 w 8990754"/>
              <a:gd name="connsiteY31" fmla="*/ 3134473 h 3405647"/>
              <a:gd name="connsiteX0" fmla="*/ 0 w 8990754"/>
              <a:gd name="connsiteY0" fmla="*/ 956049 h 3405647"/>
              <a:gd name="connsiteX1" fmla="*/ 430306 w 8990754"/>
              <a:gd name="connsiteY1" fmla="*/ 606426 h 3405647"/>
              <a:gd name="connsiteX2" fmla="*/ 510989 w 8990754"/>
              <a:gd name="connsiteY2" fmla="*/ 337484 h 3405647"/>
              <a:gd name="connsiteX3" fmla="*/ 719418 w 8990754"/>
              <a:gd name="connsiteY3" fmla="*/ 264422 h 3405647"/>
              <a:gd name="connsiteX4" fmla="*/ 941294 w 8990754"/>
              <a:gd name="connsiteY4" fmla="*/ 95437 h 3405647"/>
              <a:gd name="connsiteX5" fmla="*/ 1398494 w 8990754"/>
              <a:gd name="connsiteY5" fmla="*/ 122331 h 3405647"/>
              <a:gd name="connsiteX6" fmla="*/ 1990165 w 8990754"/>
              <a:gd name="connsiteY6" fmla="*/ 14755 h 3405647"/>
              <a:gd name="connsiteX7" fmla="*/ 2366683 w 8990754"/>
              <a:gd name="connsiteY7" fmla="*/ 498849 h 3405647"/>
              <a:gd name="connsiteX8" fmla="*/ 3039036 w 8990754"/>
              <a:gd name="connsiteY8" fmla="*/ 794684 h 3405647"/>
              <a:gd name="connsiteX9" fmla="*/ 3281083 w 8990754"/>
              <a:gd name="connsiteY9" fmla="*/ 794684 h 3405647"/>
              <a:gd name="connsiteX10" fmla="*/ 3684494 w 8990754"/>
              <a:gd name="connsiteY10" fmla="*/ 902261 h 3405647"/>
              <a:gd name="connsiteX11" fmla="*/ 4007224 w 8990754"/>
              <a:gd name="connsiteY11" fmla="*/ 794684 h 3405647"/>
              <a:gd name="connsiteX12" fmla="*/ 4329953 w 8990754"/>
              <a:gd name="connsiteY12" fmla="*/ 714450 h 3405647"/>
              <a:gd name="connsiteX13" fmla="*/ 4572000 w 8990754"/>
              <a:gd name="connsiteY13" fmla="*/ 579531 h 3405647"/>
              <a:gd name="connsiteX14" fmla="*/ 4733365 w 8990754"/>
              <a:gd name="connsiteY14" fmla="*/ 956049 h 3405647"/>
              <a:gd name="connsiteX15" fmla="*/ 4971378 w 8990754"/>
              <a:gd name="connsiteY15" fmla="*/ 1072142 h 3405647"/>
              <a:gd name="connsiteX16" fmla="*/ 4975412 w 8990754"/>
              <a:gd name="connsiteY16" fmla="*/ 1493931 h 3405647"/>
              <a:gd name="connsiteX17" fmla="*/ 4876352 w 8990754"/>
              <a:gd name="connsiteY17" fmla="*/ 1501551 h 3405647"/>
              <a:gd name="connsiteX18" fmla="*/ 5002306 w 8990754"/>
              <a:gd name="connsiteY18" fmla="*/ 1682190 h 3405647"/>
              <a:gd name="connsiteX19" fmla="*/ 5190565 w 8990754"/>
              <a:gd name="connsiteY19" fmla="*/ 1978026 h 3405647"/>
              <a:gd name="connsiteX20" fmla="*/ 5593977 w 8990754"/>
              <a:gd name="connsiteY20" fmla="*/ 2004920 h 3405647"/>
              <a:gd name="connsiteX21" fmla="*/ 5970494 w 8990754"/>
              <a:gd name="connsiteY21" fmla="*/ 2193178 h 3405647"/>
              <a:gd name="connsiteX22" fmla="*/ 6212542 w 8990754"/>
              <a:gd name="connsiteY22" fmla="*/ 2193178 h 3405647"/>
              <a:gd name="connsiteX23" fmla="*/ 6427694 w 8990754"/>
              <a:gd name="connsiteY23" fmla="*/ 2408331 h 3405647"/>
              <a:gd name="connsiteX24" fmla="*/ 6858000 w 8990754"/>
              <a:gd name="connsiteY24" fmla="*/ 2784849 h 3405647"/>
              <a:gd name="connsiteX25" fmla="*/ 7207624 w 8990754"/>
              <a:gd name="connsiteY25" fmla="*/ 3053790 h 3405647"/>
              <a:gd name="connsiteX26" fmla="*/ 7207624 w 8990754"/>
              <a:gd name="connsiteY26" fmla="*/ 3268943 h 3405647"/>
              <a:gd name="connsiteX27" fmla="*/ 7637930 w 8990754"/>
              <a:gd name="connsiteY27" fmla="*/ 3403414 h 3405647"/>
              <a:gd name="connsiteX28" fmla="*/ 8041342 w 8990754"/>
              <a:gd name="connsiteY28" fmla="*/ 3161367 h 3405647"/>
              <a:gd name="connsiteX29" fmla="*/ 8390965 w 8990754"/>
              <a:gd name="connsiteY29" fmla="*/ 2919320 h 3405647"/>
              <a:gd name="connsiteX30" fmla="*/ 8579224 w 8990754"/>
              <a:gd name="connsiteY30" fmla="*/ 2892426 h 3405647"/>
              <a:gd name="connsiteX31" fmla="*/ 8740589 w 8990754"/>
              <a:gd name="connsiteY31" fmla="*/ 2919320 h 3405647"/>
              <a:gd name="connsiteX32" fmla="*/ 8982636 w 8990754"/>
              <a:gd name="connsiteY32" fmla="*/ 3134473 h 3405647"/>
              <a:gd name="connsiteX0" fmla="*/ 0 w 8990754"/>
              <a:gd name="connsiteY0" fmla="*/ 950830 h 3400428"/>
              <a:gd name="connsiteX1" fmla="*/ 430306 w 8990754"/>
              <a:gd name="connsiteY1" fmla="*/ 601207 h 3400428"/>
              <a:gd name="connsiteX2" fmla="*/ 510989 w 8990754"/>
              <a:gd name="connsiteY2" fmla="*/ 332265 h 3400428"/>
              <a:gd name="connsiteX3" fmla="*/ 719418 w 8990754"/>
              <a:gd name="connsiteY3" fmla="*/ 259203 h 3400428"/>
              <a:gd name="connsiteX4" fmla="*/ 941294 w 8990754"/>
              <a:gd name="connsiteY4" fmla="*/ 90218 h 3400428"/>
              <a:gd name="connsiteX5" fmla="*/ 1398494 w 8990754"/>
              <a:gd name="connsiteY5" fmla="*/ 117112 h 3400428"/>
              <a:gd name="connsiteX6" fmla="*/ 1664298 w 8990754"/>
              <a:gd name="connsiteY6" fmla="*/ 167763 h 3400428"/>
              <a:gd name="connsiteX7" fmla="*/ 1990165 w 8990754"/>
              <a:gd name="connsiteY7" fmla="*/ 9536 h 3400428"/>
              <a:gd name="connsiteX8" fmla="*/ 2366683 w 8990754"/>
              <a:gd name="connsiteY8" fmla="*/ 493630 h 3400428"/>
              <a:gd name="connsiteX9" fmla="*/ 3039036 w 8990754"/>
              <a:gd name="connsiteY9" fmla="*/ 789465 h 3400428"/>
              <a:gd name="connsiteX10" fmla="*/ 3281083 w 8990754"/>
              <a:gd name="connsiteY10" fmla="*/ 789465 h 3400428"/>
              <a:gd name="connsiteX11" fmla="*/ 3684494 w 8990754"/>
              <a:gd name="connsiteY11" fmla="*/ 897042 h 3400428"/>
              <a:gd name="connsiteX12" fmla="*/ 4007224 w 8990754"/>
              <a:gd name="connsiteY12" fmla="*/ 789465 h 3400428"/>
              <a:gd name="connsiteX13" fmla="*/ 4329953 w 8990754"/>
              <a:gd name="connsiteY13" fmla="*/ 709231 h 3400428"/>
              <a:gd name="connsiteX14" fmla="*/ 4572000 w 8990754"/>
              <a:gd name="connsiteY14" fmla="*/ 574312 h 3400428"/>
              <a:gd name="connsiteX15" fmla="*/ 4733365 w 8990754"/>
              <a:gd name="connsiteY15" fmla="*/ 950830 h 3400428"/>
              <a:gd name="connsiteX16" fmla="*/ 4971378 w 8990754"/>
              <a:gd name="connsiteY16" fmla="*/ 1066923 h 3400428"/>
              <a:gd name="connsiteX17" fmla="*/ 4975412 w 8990754"/>
              <a:gd name="connsiteY17" fmla="*/ 1488712 h 3400428"/>
              <a:gd name="connsiteX18" fmla="*/ 4876352 w 8990754"/>
              <a:gd name="connsiteY18" fmla="*/ 1496332 h 3400428"/>
              <a:gd name="connsiteX19" fmla="*/ 5002306 w 8990754"/>
              <a:gd name="connsiteY19" fmla="*/ 1676971 h 3400428"/>
              <a:gd name="connsiteX20" fmla="*/ 5190565 w 8990754"/>
              <a:gd name="connsiteY20" fmla="*/ 1972807 h 3400428"/>
              <a:gd name="connsiteX21" fmla="*/ 5593977 w 8990754"/>
              <a:gd name="connsiteY21" fmla="*/ 1999701 h 3400428"/>
              <a:gd name="connsiteX22" fmla="*/ 5970494 w 8990754"/>
              <a:gd name="connsiteY22" fmla="*/ 2187959 h 3400428"/>
              <a:gd name="connsiteX23" fmla="*/ 6212542 w 8990754"/>
              <a:gd name="connsiteY23" fmla="*/ 2187959 h 3400428"/>
              <a:gd name="connsiteX24" fmla="*/ 6427694 w 8990754"/>
              <a:gd name="connsiteY24" fmla="*/ 2403112 h 3400428"/>
              <a:gd name="connsiteX25" fmla="*/ 6858000 w 8990754"/>
              <a:gd name="connsiteY25" fmla="*/ 2779630 h 3400428"/>
              <a:gd name="connsiteX26" fmla="*/ 7207624 w 8990754"/>
              <a:gd name="connsiteY26" fmla="*/ 3048571 h 3400428"/>
              <a:gd name="connsiteX27" fmla="*/ 7207624 w 8990754"/>
              <a:gd name="connsiteY27" fmla="*/ 3263724 h 3400428"/>
              <a:gd name="connsiteX28" fmla="*/ 7637930 w 8990754"/>
              <a:gd name="connsiteY28" fmla="*/ 3398195 h 3400428"/>
              <a:gd name="connsiteX29" fmla="*/ 8041342 w 8990754"/>
              <a:gd name="connsiteY29" fmla="*/ 3156148 h 3400428"/>
              <a:gd name="connsiteX30" fmla="*/ 8390965 w 8990754"/>
              <a:gd name="connsiteY30" fmla="*/ 2914101 h 3400428"/>
              <a:gd name="connsiteX31" fmla="*/ 8579224 w 8990754"/>
              <a:gd name="connsiteY31" fmla="*/ 2887207 h 3400428"/>
              <a:gd name="connsiteX32" fmla="*/ 8740589 w 8990754"/>
              <a:gd name="connsiteY32" fmla="*/ 2914101 h 3400428"/>
              <a:gd name="connsiteX33" fmla="*/ 8982636 w 8990754"/>
              <a:gd name="connsiteY33" fmla="*/ 3129254 h 3400428"/>
              <a:gd name="connsiteX0" fmla="*/ 0 w 8990754"/>
              <a:gd name="connsiteY0" fmla="*/ 943485 h 3393083"/>
              <a:gd name="connsiteX1" fmla="*/ 430306 w 8990754"/>
              <a:gd name="connsiteY1" fmla="*/ 593862 h 3393083"/>
              <a:gd name="connsiteX2" fmla="*/ 510989 w 8990754"/>
              <a:gd name="connsiteY2" fmla="*/ 324920 h 3393083"/>
              <a:gd name="connsiteX3" fmla="*/ 719418 w 8990754"/>
              <a:gd name="connsiteY3" fmla="*/ 251858 h 3393083"/>
              <a:gd name="connsiteX4" fmla="*/ 941294 w 8990754"/>
              <a:gd name="connsiteY4" fmla="*/ 82873 h 3393083"/>
              <a:gd name="connsiteX5" fmla="*/ 1398494 w 8990754"/>
              <a:gd name="connsiteY5" fmla="*/ 109767 h 3393083"/>
              <a:gd name="connsiteX6" fmla="*/ 1664298 w 8990754"/>
              <a:gd name="connsiteY6" fmla="*/ 160418 h 3393083"/>
              <a:gd name="connsiteX7" fmla="*/ 1990165 w 8990754"/>
              <a:gd name="connsiteY7" fmla="*/ 2191 h 3393083"/>
              <a:gd name="connsiteX8" fmla="*/ 2266278 w 8990754"/>
              <a:gd name="connsiteY8" fmla="*/ 297577 h 3393083"/>
              <a:gd name="connsiteX9" fmla="*/ 2366683 w 8990754"/>
              <a:gd name="connsiteY9" fmla="*/ 486285 h 3393083"/>
              <a:gd name="connsiteX10" fmla="*/ 3039036 w 8990754"/>
              <a:gd name="connsiteY10" fmla="*/ 782120 h 3393083"/>
              <a:gd name="connsiteX11" fmla="*/ 3281083 w 8990754"/>
              <a:gd name="connsiteY11" fmla="*/ 782120 h 3393083"/>
              <a:gd name="connsiteX12" fmla="*/ 3684494 w 8990754"/>
              <a:gd name="connsiteY12" fmla="*/ 889697 h 3393083"/>
              <a:gd name="connsiteX13" fmla="*/ 4007224 w 8990754"/>
              <a:gd name="connsiteY13" fmla="*/ 782120 h 3393083"/>
              <a:gd name="connsiteX14" fmla="*/ 4329953 w 8990754"/>
              <a:gd name="connsiteY14" fmla="*/ 701886 h 3393083"/>
              <a:gd name="connsiteX15" fmla="*/ 4572000 w 8990754"/>
              <a:gd name="connsiteY15" fmla="*/ 566967 h 3393083"/>
              <a:gd name="connsiteX16" fmla="*/ 4733365 w 8990754"/>
              <a:gd name="connsiteY16" fmla="*/ 943485 h 3393083"/>
              <a:gd name="connsiteX17" fmla="*/ 4971378 w 8990754"/>
              <a:gd name="connsiteY17" fmla="*/ 1059578 h 3393083"/>
              <a:gd name="connsiteX18" fmla="*/ 4975412 w 8990754"/>
              <a:gd name="connsiteY18" fmla="*/ 1481367 h 3393083"/>
              <a:gd name="connsiteX19" fmla="*/ 4876352 w 8990754"/>
              <a:gd name="connsiteY19" fmla="*/ 1488987 h 3393083"/>
              <a:gd name="connsiteX20" fmla="*/ 5002306 w 8990754"/>
              <a:gd name="connsiteY20" fmla="*/ 1669626 h 3393083"/>
              <a:gd name="connsiteX21" fmla="*/ 5190565 w 8990754"/>
              <a:gd name="connsiteY21" fmla="*/ 1965462 h 3393083"/>
              <a:gd name="connsiteX22" fmla="*/ 5593977 w 8990754"/>
              <a:gd name="connsiteY22" fmla="*/ 1992356 h 3393083"/>
              <a:gd name="connsiteX23" fmla="*/ 5970494 w 8990754"/>
              <a:gd name="connsiteY23" fmla="*/ 2180614 h 3393083"/>
              <a:gd name="connsiteX24" fmla="*/ 6212542 w 8990754"/>
              <a:gd name="connsiteY24" fmla="*/ 2180614 h 3393083"/>
              <a:gd name="connsiteX25" fmla="*/ 6427694 w 8990754"/>
              <a:gd name="connsiteY25" fmla="*/ 2395767 h 3393083"/>
              <a:gd name="connsiteX26" fmla="*/ 6858000 w 8990754"/>
              <a:gd name="connsiteY26" fmla="*/ 2772285 h 3393083"/>
              <a:gd name="connsiteX27" fmla="*/ 7207624 w 8990754"/>
              <a:gd name="connsiteY27" fmla="*/ 3041226 h 3393083"/>
              <a:gd name="connsiteX28" fmla="*/ 7207624 w 8990754"/>
              <a:gd name="connsiteY28" fmla="*/ 3256379 h 3393083"/>
              <a:gd name="connsiteX29" fmla="*/ 7637930 w 8990754"/>
              <a:gd name="connsiteY29" fmla="*/ 3390850 h 3393083"/>
              <a:gd name="connsiteX30" fmla="*/ 8041342 w 8990754"/>
              <a:gd name="connsiteY30" fmla="*/ 3148803 h 3393083"/>
              <a:gd name="connsiteX31" fmla="*/ 8390965 w 8990754"/>
              <a:gd name="connsiteY31" fmla="*/ 2906756 h 3393083"/>
              <a:gd name="connsiteX32" fmla="*/ 8579224 w 8990754"/>
              <a:gd name="connsiteY32" fmla="*/ 2879862 h 3393083"/>
              <a:gd name="connsiteX33" fmla="*/ 8740589 w 8990754"/>
              <a:gd name="connsiteY33" fmla="*/ 2906756 h 3393083"/>
              <a:gd name="connsiteX34" fmla="*/ 8982636 w 8990754"/>
              <a:gd name="connsiteY34" fmla="*/ 3121909 h 3393083"/>
              <a:gd name="connsiteX0" fmla="*/ 0 w 8990754"/>
              <a:gd name="connsiteY0" fmla="*/ 943485 h 3393083"/>
              <a:gd name="connsiteX1" fmla="*/ 430306 w 8990754"/>
              <a:gd name="connsiteY1" fmla="*/ 593862 h 3393083"/>
              <a:gd name="connsiteX2" fmla="*/ 510989 w 8990754"/>
              <a:gd name="connsiteY2" fmla="*/ 324920 h 3393083"/>
              <a:gd name="connsiteX3" fmla="*/ 719418 w 8990754"/>
              <a:gd name="connsiteY3" fmla="*/ 251858 h 3393083"/>
              <a:gd name="connsiteX4" fmla="*/ 941294 w 8990754"/>
              <a:gd name="connsiteY4" fmla="*/ 82873 h 3393083"/>
              <a:gd name="connsiteX5" fmla="*/ 1398494 w 8990754"/>
              <a:gd name="connsiteY5" fmla="*/ 109767 h 3393083"/>
              <a:gd name="connsiteX6" fmla="*/ 1664298 w 8990754"/>
              <a:gd name="connsiteY6" fmla="*/ 160418 h 3393083"/>
              <a:gd name="connsiteX7" fmla="*/ 1990165 w 8990754"/>
              <a:gd name="connsiteY7" fmla="*/ 2191 h 3393083"/>
              <a:gd name="connsiteX8" fmla="*/ 2266278 w 8990754"/>
              <a:gd name="connsiteY8" fmla="*/ 297577 h 3393083"/>
              <a:gd name="connsiteX9" fmla="*/ 2366683 w 8990754"/>
              <a:gd name="connsiteY9" fmla="*/ 486285 h 3393083"/>
              <a:gd name="connsiteX10" fmla="*/ 2563458 w 8990754"/>
              <a:gd name="connsiteY10" fmla="*/ 632857 h 3393083"/>
              <a:gd name="connsiteX11" fmla="*/ 3039036 w 8990754"/>
              <a:gd name="connsiteY11" fmla="*/ 782120 h 3393083"/>
              <a:gd name="connsiteX12" fmla="*/ 3281083 w 8990754"/>
              <a:gd name="connsiteY12" fmla="*/ 782120 h 3393083"/>
              <a:gd name="connsiteX13" fmla="*/ 3684494 w 8990754"/>
              <a:gd name="connsiteY13" fmla="*/ 889697 h 3393083"/>
              <a:gd name="connsiteX14" fmla="*/ 4007224 w 8990754"/>
              <a:gd name="connsiteY14" fmla="*/ 782120 h 3393083"/>
              <a:gd name="connsiteX15" fmla="*/ 4329953 w 8990754"/>
              <a:gd name="connsiteY15" fmla="*/ 701886 h 3393083"/>
              <a:gd name="connsiteX16" fmla="*/ 4572000 w 8990754"/>
              <a:gd name="connsiteY16" fmla="*/ 566967 h 3393083"/>
              <a:gd name="connsiteX17" fmla="*/ 4733365 w 8990754"/>
              <a:gd name="connsiteY17" fmla="*/ 943485 h 3393083"/>
              <a:gd name="connsiteX18" fmla="*/ 4971378 w 8990754"/>
              <a:gd name="connsiteY18" fmla="*/ 1059578 h 3393083"/>
              <a:gd name="connsiteX19" fmla="*/ 4975412 w 8990754"/>
              <a:gd name="connsiteY19" fmla="*/ 1481367 h 3393083"/>
              <a:gd name="connsiteX20" fmla="*/ 4876352 w 8990754"/>
              <a:gd name="connsiteY20" fmla="*/ 1488987 h 3393083"/>
              <a:gd name="connsiteX21" fmla="*/ 5002306 w 8990754"/>
              <a:gd name="connsiteY21" fmla="*/ 1669626 h 3393083"/>
              <a:gd name="connsiteX22" fmla="*/ 5190565 w 8990754"/>
              <a:gd name="connsiteY22" fmla="*/ 1965462 h 3393083"/>
              <a:gd name="connsiteX23" fmla="*/ 5593977 w 8990754"/>
              <a:gd name="connsiteY23" fmla="*/ 1992356 h 3393083"/>
              <a:gd name="connsiteX24" fmla="*/ 5970494 w 8990754"/>
              <a:gd name="connsiteY24" fmla="*/ 2180614 h 3393083"/>
              <a:gd name="connsiteX25" fmla="*/ 6212542 w 8990754"/>
              <a:gd name="connsiteY25" fmla="*/ 2180614 h 3393083"/>
              <a:gd name="connsiteX26" fmla="*/ 6427694 w 8990754"/>
              <a:gd name="connsiteY26" fmla="*/ 2395767 h 3393083"/>
              <a:gd name="connsiteX27" fmla="*/ 6858000 w 8990754"/>
              <a:gd name="connsiteY27" fmla="*/ 2772285 h 3393083"/>
              <a:gd name="connsiteX28" fmla="*/ 7207624 w 8990754"/>
              <a:gd name="connsiteY28" fmla="*/ 3041226 h 3393083"/>
              <a:gd name="connsiteX29" fmla="*/ 7207624 w 8990754"/>
              <a:gd name="connsiteY29" fmla="*/ 3256379 h 3393083"/>
              <a:gd name="connsiteX30" fmla="*/ 7637930 w 8990754"/>
              <a:gd name="connsiteY30" fmla="*/ 3390850 h 3393083"/>
              <a:gd name="connsiteX31" fmla="*/ 8041342 w 8990754"/>
              <a:gd name="connsiteY31" fmla="*/ 3148803 h 3393083"/>
              <a:gd name="connsiteX32" fmla="*/ 8390965 w 8990754"/>
              <a:gd name="connsiteY32" fmla="*/ 2906756 h 3393083"/>
              <a:gd name="connsiteX33" fmla="*/ 8579224 w 8990754"/>
              <a:gd name="connsiteY33" fmla="*/ 2879862 h 3393083"/>
              <a:gd name="connsiteX34" fmla="*/ 8740589 w 8990754"/>
              <a:gd name="connsiteY34" fmla="*/ 2906756 h 3393083"/>
              <a:gd name="connsiteX35" fmla="*/ 8982636 w 8990754"/>
              <a:gd name="connsiteY35" fmla="*/ 3121909 h 3393083"/>
              <a:gd name="connsiteX0" fmla="*/ 0 w 8990754"/>
              <a:gd name="connsiteY0" fmla="*/ 943485 h 3393083"/>
              <a:gd name="connsiteX1" fmla="*/ 430306 w 8990754"/>
              <a:gd name="connsiteY1" fmla="*/ 593862 h 3393083"/>
              <a:gd name="connsiteX2" fmla="*/ 510989 w 8990754"/>
              <a:gd name="connsiteY2" fmla="*/ 324920 h 3393083"/>
              <a:gd name="connsiteX3" fmla="*/ 719418 w 8990754"/>
              <a:gd name="connsiteY3" fmla="*/ 251858 h 3393083"/>
              <a:gd name="connsiteX4" fmla="*/ 941294 w 8990754"/>
              <a:gd name="connsiteY4" fmla="*/ 82873 h 3393083"/>
              <a:gd name="connsiteX5" fmla="*/ 1398494 w 8990754"/>
              <a:gd name="connsiteY5" fmla="*/ 109767 h 3393083"/>
              <a:gd name="connsiteX6" fmla="*/ 1664298 w 8990754"/>
              <a:gd name="connsiteY6" fmla="*/ 160418 h 3393083"/>
              <a:gd name="connsiteX7" fmla="*/ 1990165 w 8990754"/>
              <a:gd name="connsiteY7" fmla="*/ 2191 h 3393083"/>
              <a:gd name="connsiteX8" fmla="*/ 2266278 w 8990754"/>
              <a:gd name="connsiteY8" fmla="*/ 297577 h 3393083"/>
              <a:gd name="connsiteX9" fmla="*/ 2366683 w 8990754"/>
              <a:gd name="connsiteY9" fmla="*/ 486285 h 3393083"/>
              <a:gd name="connsiteX10" fmla="*/ 2563458 w 8990754"/>
              <a:gd name="connsiteY10" fmla="*/ 632857 h 3393083"/>
              <a:gd name="connsiteX11" fmla="*/ 2959698 w 8990754"/>
              <a:gd name="connsiteY11" fmla="*/ 693817 h 3393083"/>
              <a:gd name="connsiteX12" fmla="*/ 3039036 w 8990754"/>
              <a:gd name="connsiteY12" fmla="*/ 782120 h 3393083"/>
              <a:gd name="connsiteX13" fmla="*/ 3281083 w 8990754"/>
              <a:gd name="connsiteY13" fmla="*/ 782120 h 3393083"/>
              <a:gd name="connsiteX14" fmla="*/ 3684494 w 8990754"/>
              <a:gd name="connsiteY14" fmla="*/ 889697 h 3393083"/>
              <a:gd name="connsiteX15" fmla="*/ 4007224 w 8990754"/>
              <a:gd name="connsiteY15" fmla="*/ 782120 h 3393083"/>
              <a:gd name="connsiteX16" fmla="*/ 4329953 w 8990754"/>
              <a:gd name="connsiteY16" fmla="*/ 701886 h 3393083"/>
              <a:gd name="connsiteX17" fmla="*/ 4572000 w 8990754"/>
              <a:gd name="connsiteY17" fmla="*/ 566967 h 3393083"/>
              <a:gd name="connsiteX18" fmla="*/ 4733365 w 8990754"/>
              <a:gd name="connsiteY18" fmla="*/ 943485 h 3393083"/>
              <a:gd name="connsiteX19" fmla="*/ 4971378 w 8990754"/>
              <a:gd name="connsiteY19" fmla="*/ 1059578 h 3393083"/>
              <a:gd name="connsiteX20" fmla="*/ 4975412 w 8990754"/>
              <a:gd name="connsiteY20" fmla="*/ 1481367 h 3393083"/>
              <a:gd name="connsiteX21" fmla="*/ 4876352 w 8990754"/>
              <a:gd name="connsiteY21" fmla="*/ 1488987 h 3393083"/>
              <a:gd name="connsiteX22" fmla="*/ 5002306 w 8990754"/>
              <a:gd name="connsiteY22" fmla="*/ 1669626 h 3393083"/>
              <a:gd name="connsiteX23" fmla="*/ 5190565 w 8990754"/>
              <a:gd name="connsiteY23" fmla="*/ 1965462 h 3393083"/>
              <a:gd name="connsiteX24" fmla="*/ 5593977 w 8990754"/>
              <a:gd name="connsiteY24" fmla="*/ 1992356 h 3393083"/>
              <a:gd name="connsiteX25" fmla="*/ 5970494 w 8990754"/>
              <a:gd name="connsiteY25" fmla="*/ 2180614 h 3393083"/>
              <a:gd name="connsiteX26" fmla="*/ 6212542 w 8990754"/>
              <a:gd name="connsiteY26" fmla="*/ 2180614 h 3393083"/>
              <a:gd name="connsiteX27" fmla="*/ 6427694 w 8990754"/>
              <a:gd name="connsiteY27" fmla="*/ 2395767 h 3393083"/>
              <a:gd name="connsiteX28" fmla="*/ 6858000 w 8990754"/>
              <a:gd name="connsiteY28" fmla="*/ 2772285 h 3393083"/>
              <a:gd name="connsiteX29" fmla="*/ 7207624 w 8990754"/>
              <a:gd name="connsiteY29" fmla="*/ 3041226 h 3393083"/>
              <a:gd name="connsiteX30" fmla="*/ 7207624 w 8990754"/>
              <a:gd name="connsiteY30" fmla="*/ 3256379 h 3393083"/>
              <a:gd name="connsiteX31" fmla="*/ 7637930 w 8990754"/>
              <a:gd name="connsiteY31" fmla="*/ 3390850 h 3393083"/>
              <a:gd name="connsiteX32" fmla="*/ 8041342 w 8990754"/>
              <a:gd name="connsiteY32" fmla="*/ 3148803 h 3393083"/>
              <a:gd name="connsiteX33" fmla="*/ 8390965 w 8990754"/>
              <a:gd name="connsiteY33" fmla="*/ 2906756 h 3393083"/>
              <a:gd name="connsiteX34" fmla="*/ 8579224 w 8990754"/>
              <a:gd name="connsiteY34" fmla="*/ 2879862 h 3393083"/>
              <a:gd name="connsiteX35" fmla="*/ 8740589 w 8990754"/>
              <a:gd name="connsiteY35" fmla="*/ 2906756 h 3393083"/>
              <a:gd name="connsiteX36" fmla="*/ 8982636 w 8990754"/>
              <a:gd name="connsiteY36" fmla="*/ 3121909 h 3393083"/>
              <a:gd name="connsiteX0" fmla="*/ 0 w 8990754"/>
              <a:gd name="connsiteY0" fmla="*/ 943485 h 3312974"/>
              <a:gd name="connsiteX1" fmla="*/ 430306 w 8990754"/>
              <a:gd name="connsiteY1" fmla="*/ 593862 h 3312974"/>
              <a:gd name="connsiteX2" fmla="*/ 510989 w 8990754"/>
              <a:gd name="connsiteY2" fmla="*/ 324920 h 3312974"/>
              <a:gd name="connsiteX3" fmla="*/ 719418 w 8990754"/>
              <a:gd name="connsiteY3" fmla="*/ 251858 h 3312974"/>
              <a:gd name="connsiteX4" fmla="*/ 941294 w 8990754"/>
              <a:gd name="connsiteY4" fmla="*/ 82873 h 3312974"/>
              <a:gd name="connsiteX5" fmla="*/ 1398494 w 8990754"/>
              <a:gd name="connsiteY5" fmla="*/ 109767 h 3312974"/>
              <a:gd name="connsiteX6" fmla="*/ 1664298 w 8990754"/>
              <a:gd name="connsiteY6" fmla="*/ 160418 h 3312974"/>
              <a:gd name="connsiteX7" fmla="*/ 1990165 w 8990754"/>
              <a:gd name="connsiteY7" fmla="*/ 2191 h 3312974"/>
              <a:gd name="connsiteX8" fmla="*/ 2266278 w 8990754"/>
              <a:gd name="connsiteY8" fmla="*/ 297577 h 3312974"/>
              <a:gd name="connsiteX9" fmla="*/ 2366683 w 8990754"/>
              <a:gd name="connsiteY9" fmla="*/ 486285 h 3312974"/>
              <a:gd name="connsiteX10" fmla="*/ 2563458 w 8990754"/>
              <a:gd name="connsiteY10" fmla="*/ 632857 h 3312974"/>
              <a:gd name="connsiteX11" fmla="*/ 2959698 w 8990754"/>
              <a:gd name="connsiteY11" fmla="*/ 693817 h 3312974"/>
              <a:gd name="connsiteX12" fmla="*/ 3039036 w 8990754"/>
              <a:gd name="connsiteY12" fmla="*/ 782120 h 3312974"/>
              <a:gd name="connsiteX13" fmla="*/ 3281083 w 8990754"/>
              <a:gd name="connsiteY13" fmla="*/ 782120 h 3312974"/>
              <a:gd name="connsiteX14" fmla="*/ 3684494 w 8990754"/>
              <a:gd name="connsiteY14" fmla="*/ 889697 h 3312974"/>
              <a:gd name="connsiteX15" fmla="*/ 4007224 w 8990754"/>
              <a:gd name="connsiteY15" fmla="*/ 782120 h 3312974"/>
              <a:gd name="connsiteX16" fmla="*/ 4329953 w 8990754"/>
              <a:gd name="connsiteY16" fmla="*/ 701886 h 3312974"/>
              <a:gd name="connsiteX17" fmla="*/ 4572000 w 8990754"/>
              <a:gd name="connsiteY17" fmla="*/ 566967 h 3312974"/>
              <a:gd name="connsiteX18" fmla="*/ 4733365 w 8990754"/>
              <a:gd name="connsiteY18" fmla="*/ 943485 h 3312974"/>
              <a:gd name="connsiteX19" fmla="*/ 4971378 w 8990754"/>
              <a:gd name="connsiteY19" fmla="*/ 1059578 h 3312974"/>
              <a:gd name="connsiteX20" fmla="*/ 4975412 w 8990754"/>
              <a:gd name="connsiteY20" fmla="*/ 1481367 h 3312974"/>
              <a:gd name="connsiteX21" fmla="*/ 4876352 w 8990754"/>
              <a:gd name="connsiteY21" fmla="*/ 1488987 h 3312974"/>
              <a:gd name="connsiteX22" fmla="*/ 5002306 w 8990754"/>
              <a:gd name="connsiteY22" fmla="*/ 1669626 h 3312974"/>
              <a:gd name="connsiteX23" fmla="*/ 5190565 w 8990754"/>
              <a:gd name="connsiteY23" fmla="*/ 1965462 h 3312974"/>
              <a:gd name="connsiteX24" fmla="*/ 5593977 w 8990754"/>
              <a:gd name="connsiteY24" fmla="*/ 1992356 h 3312974"/>
              <a:gd name="connsiteX25" fmla="*/ 5970494 w 8990754"/>
              <a:gd name="connsiteY25" fmla="*/ 2180614 h 3312974"/>
              <a:gd name="connsiteX26" fmla="*/ 6212542 w 8990754"/>
              <a:gd name="connsiteY26" fmla="*/ 2180614 h 3312974"/>
              <a:gd name="connsiteX27" fmla="*/ 6427694 w 8990754"/>
              <a:gd name="connsiteY27" fmla="*/ 2395767 h 3312974"/>
              <a:gd name="connsiteX28" fmla="*/ 6858000 w 8990754"/>
              <a:gd name="connsiteY28" fmla="*/ 2772285 h 3312974"/>
              <a:gd name="connsiteX29" fmla="*/ 7207624 w 8990754"/>
              <a:gd name="connsiteY29" fmla="*/ 3041226 h 3312974"/>
              <a:gd name="connsiteX30" fmla="*/ 7207624 w 8990754"/>
              <a:gd name="connsiteY30" fmla="*/ 3256379 h 3312974"/>
              <a:gd name="connsiteX31" fmla="*/ 7546490 w 8990754"/>
              <a:gd name="connsiteY31" fmla="*/ 3307030 h 3312974"/>
              <a:gd name="connsiteX32" fmla="*/ 8041342 w 8990754"/>
              <a:gd name="connsiteY32" fmla="*/ 3148803 h 3312974"/>
              <a:gd name="connsiteX33" fmla="*/ 8390965 w 8990754"/>
              <a:gd name="connsiteY33" fmla="*/ 2906756 h 3312974"/>
              <a:gd name="connsiteX34" fmla="*/ 8579224 w 8990754"/>
              <a:gd name="connsiteY34" fmla="*/ 2879862 h 3312974"/>
              <a:gd name="connsiteX35" fmla="*/ 8740589 w 8990754"/>
              <a:gd name="connsiteY35" fmla="*/ 2906756 h 3312974"/>
              <a:gd name="connsiteX36" fmla="*/ 8982636 w 8990754"/>
              <a:gd name="connsiteY36" fmla="*/ 3121909 h 3312974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970494 w 8990754"/>
              <a:gd name="connsiteY25" fmla="*/ 2180614 h 3313452"/>
              <a:gd name="connsiteX26" fmla="*/ 6212542 w 8990754"/>
              <a:gd name="connsiteY26" fmla="*/ 2180614 h 3313452"/>
              <a:gd name="connsiteX27" fmla="*/ 6427694 w 8990754"/>
              <a:gd name="connsiteY27" fmla="*/ 2395767 h 3313452"/>
              <a:gd name="connsiteX28" fmla="*/ 6858000 w 8990754"/>
              <a:gd name="connsiteY28" fmla="*/ 2772285 h 3313452"/>
              <a:gd name="connsiteX29" fmla="*/ 7085704 w 8990754"/>
              <a:gd name="connsiteY29" fmla="*/ 3018366 h 3313452"/>
              <a:gd name="connsiteX30" fmla="*/ 7207624 w 8990754"/>
              <a:gd name="connsiteY30" fmla="*/ 3256379 h 3313452"/>
              <a:gd name="connsiteX31" fmla="*/ 7546490 w 8990754"/>
              <a:gd name="connsiteY31" fmla="*/ 3307030 h 3313452"/>
              <a:gd name="connsiteX32" fmla="*/ 8041342 w 8990754"/>
              <a:gd name="connsiteY32" fmla="*/ 3148803 h 3313452"/>
              <a:gd name="connsiteX33" fmla="*/ 8390965 w 8990754"/>
              <a:gd name="connsiteY33" fmla="*/ 2906756 h 3313452"/>
              <a:gd name="connsiteX34" fmla="*/ 8579224 w 8990754"/>
              <a:gd name="connsiteY34" fmla="*/ 2879862 h 3313452"/>
              <a:gd name="connsiteX35" fmla="*/ 8740589 w 8990754"/>
              <a:gd name="connsiteY35" fmla="*/ 2906756 h 3313452"/>
              <a:gd name="connsiteX36" fmla="*/ 8982636 w 8990754"/>
              <a:gd name="connsiteY36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970494 w 8990754"/>
              <a:gd name="connsiteY25" fmla="*/ 2180614 h 3313452"/>
              <a:gd name="connsiteX26" fmla="*/ 6212542 w 8990754"/>
              <a:gd name="connsiteY26" fmla="*/ 2180614 h 3313452"/>
              <a:gd name="connsiteX27" fmla="*/ 6427694 w 8990754"/>
              <a:gd name="connsiteY27" fmla="*/ 2395767 h 3313452"/>
              <a:gd name="connsiteX28" fmla="*/ 6819900 w 8990754"/>
              <a:gd name="connsiteY28" fmla="*/ 2795145 h 3313452"/>
              <a:gd name="connsiteX29" fmla="*/ 7085704 w 8990754"/>
              <a:gd name="connsiteY29" fmla="*/ 3018366 h 3313452"/>
              <a:gd name="connsiteX30" fmla="*/ 7207624 w 8990754"/>
              <a:gd name="connsiteY30" fmla="*/ 3256379 h 3313452"/>
              <a:gd name="connsiteX31" fmla="*/ 7546490 w 8990754"/>
              <a:gd name="connsiteY31" fmla="*/ 3307030 h 3313452"/>
              <a:gd name="connsiteX32" fmla="*/ 8041342 w 8990754"/>
              <a:gd name="connsiteY32" fmla="*/ 3148803 h 3313452"/>
              <a:gd name="connsiteX33" fmla="*/ 8390965 w 8990754"/>
              <a:gd name="connsiteY33" fmla="*/ 2906756 h 3313452"/>
              <a:gd name="connsiteX34" fmla="*/ 8579224 w 8990754"/>
              <a:gd name="connsiteY34" fmla="*/ 2879862 h 3313452"/>
              <a:gd name="connsiteX35" fmla="*/ 8740589 w 8990754"/>
              <a:gd name="connsiteY35" fmla="*/ 2906756 h 3313452"/>
              <a:gd name="connsiteX36" fmla="*/ 8982636 w 8990754"/>
              <a:gd name="connsiteY36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970494 w 8990754"/>
              <a:gd name="connsiteY25" fmla="*/ 2180614 h 3313452"/>
              <a:gd name="connsiteX26" fmla="*/ 6212542 w 8990754"/>
              <a:gd name="connsiteY26" fmla="*/ 2180614 h 3313452"/>
              <a:gd name="connsiteX27" fmla="*/ 6358218 w 8990754"/>
              <a:gd name="connsiteY27" fmla="*/ 2278777 h 3313452"/>
              <a:gd name="connsiteX28" fmla="*/ 6427694 w 8990754"/>
              <a:gd name="connsiteY28" fmla="*/ 2395767 h 3313452"/>
              <a:gd name="connsiteX29" fmla="*/ 6819900 w 8990754"/>
              <a:gd name="connsiteY29" fmla="*/ 2795145 h 3313452"/>
              <a:gd name="connsiteX30" fmla="*/ 7085704 w 8990754"/>
              <a:gd name="connsiteY30" fmla="*/ 3018366 h 3313452"/>
              <a:gd name="connsiteX31" fmla="*/ 7207624 w 8990754"/>
              <a:gd name="connsiteY31" fmla="*/ 3256379 h 3313452"/>
              <a:gd name="connsiteX32" fmla="*/ 7546490 w 8990754"/>
              <a:gd name="connsiteY32" fmla="*/ 3307030 h 3313452"/>
              <a:gd name="connsiteX33" fmla="*/ 8041342 w 8990754"/>
              <a:gd name="connsiteY33" fmla="*/ 3148803 h 3313452"/>
              <a:gd name="connsiteX34" fmla="*/ 8390965 w 8990754"/>
              <a:gd name="connsiteY34" fmla="*/ 2906756 h 3313452"/>
              <a:gd name="connsiteX35" fmla="*/ 8579224 w 8990754"/>
              <a:gd name="connsiteY35" fmla="*/ 2879862 h 3313452"/>
              <a:gd name="connsiteX36" fmla="*/ 8740589 w 8990754"/>
              <a:gd name="connsiteY36" fmla="*/ 2906756 h 3313452"/>
              <a:gd name="connsiteX37" fmla="*/ 8982636 w 8990754"/>
              <a:gd name="connsiteY37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593977 w 8990754"/>
              <a:gd name="connsiteY24" fmla="*/ 1992356 h 3313452"/>
              <a:gd name="connsiteX25" fmla="*/ 5862918 w 8990754"/>
              <a:gd name="connsiteY25" fmla="*/ 2065417 h 3313452"/>
              <a:gd name="connsiteX26" fmla="*/ 5970494 w 8990754"/>
              <a:gd name="connsiteY26" fmla="*/ 2180614 h 3313452"/>
              <a:gd name="connsiteX27" fmla="*/ 6212542 w 8990754"/>
              <a:gd name="connsiteY27" fmla="*/ 2180614 h 3313452"/>
              <a:gd name="connsiteX28" fmla="*/ 6358218 w 8990754"/>
              <a:gd name="connsiteY28" fmla="*/ 2278777 h 3313452"/>
              <a:gd name="connsiteX29" fmla="*/ 6427694 w 8990754"/>
              <a:gd name="connsiteY29" fmla="*/ 2395767 h 3313452"/>
              <a:gd name="connsiteX30" fmla="*/ 6819900 w 8990754"/>
              <a:gd name="connsiteY30" fmla="*/ 2795145 h 3313452"/>
              <a:gd name="connsiteX31" fmla="*/ 7085704 w 8990754"/>
              <a:gd name="connsiteY31" fmla="*/ 3018366 h 3313452"/>
              <a:gd name="connsiteX32" fmla="*/ 7207624 w 8990754"/>
              <a:gd name="connsiteY32" fmla="*/ 3256379 h 3313452"/>
              <a:gd name="connsiteX33" fmla="*/ 7546490 w 8990754"/>
              <a:gd name="connsiteY33" fmla="*/ 3307030 h 3313452"/>
              <a:gd name="connsiteX34" fmla="*/ 8041342 w 8990754"/>
              <a:gd name="connsiteY34" fmla="*/ 3148803 h 3313452"/>
              <a:gd name="connsiteX35" fmla="*/ 8390965 w 8990754"/>
              <a:gd name="connsiteY35" fmla="*/ 2906756 h 3313452"/>
              <a:gd name="connsiteX36" fmla="*/ 8579224 w 8990754"/>
              <a:gd name="connsiteY36" fmla="*/ 2879862 h 3313452"/>
              <a:gd name="connsiteX37" fmla="*/ 8740589 w 8990754"/>
              <a:gd name="connsiteY37" fmla="*/ 2906756 h 3313452"/>
              <a:gd name="connsiteX38" fmla="*/ 8982636 w 8990754"/>
              <a:gd name="connsiteY38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443818 w 8990754"/>
              <a:gd name="connsiteY24" fmla="*/ 1943497 h 3313452"/>
              <a:gd name="connsiteX25" fmla="*/ 5593977 w 8990754"/>
              <a:gd name="connsiteY25" fmla="*/ 1992356 h 3313452"/>
              <a:gd name="connsiteX26" fmla="*/ 5862918 w 8990754"/>
              <a:gd name="connsiteY26" fmla="*/ 2065417 h 3313452"/>
              <a:gd name="connsiteX27" fmla="*/ 5970494 w 8990754"/>
              <a:gd name="connsiteY27" fmla="*/ 2180614 h 3313452"/>
              <a:gd name="connsiteX28" fmla="*/ 6212542 w 8990754"/>
              <a:gd name="connsiteY28" fmla="*/ 2180614 h 3313452"/>
              <a:gd name="connsiteX29" fmla="*/ 6358218 w 8990754"/>
              <a:gd name="connsiteY29" fmla="*/ 2278777 h 3313452"/>
              <a:gd name="connsiteX30" fmla="*/ 6427694 w 8990754"/>
              <a:gd name="connsiteY30" fmla="*/ 2395767 h 3313452"/>
              <a:gd name="connsiteX31" fmla="*/ 6819900 w 8990754"/>
              <a:gd name="connsiteY31" fmla="*/ 2795145 h 3313452"/>
              <a:gd name="connsiteX32" fmla="*/ 7085704 w 8990754"/>
              <a:gd name="connsiteY32" fmla="*/ 3018366 h 3313452"/>
              <a:gd name="connsiteX33" fmla="*/ 7207624 w 8990754"/>
              <a:gd name="connsiteY33" fmla="*/ 3256379 h 3313452"/>
              <a:gd name="connsiteX34" fmla="*/ 7546490 w 8990754"/>
              <a:gd name="connsiteY34" fmla="*/ 3307030 h 3313452"/>
              <a:gd name="connsiteX35" fmla="*/ 8041342 w 8990754"/>
              <a:gd name="connsiteY35" fmla="*/ 3148803 h 3313452"/>
              <a:gd name="connsiteX36" fmla="*/ 8390965 w 8990754"/>
              <a:gd name="connsiteY36" fmla="*/ 2906756 h 3313452"/>
              <a:gd name="connsiteX37" fmla="*/ 8579224 w 8990754"/>
              <a:gd name="connsiteY37" fmla="*/ 2879862 h 3313452"/>
              <a:gd name="connsiteX38" fmla="*/ 8740589 w 8990754"/>
              <a:gd name="connsiteY38" fmla="*/ 2906756 h 3313452"/>
              <a:gd name="connsiteX39" fmla="*/ 8982636 w 8990754"/>
              <a:gd name="connsiteY39" fmla="*/ 3121909 h 3313452"/>
              <a:gd name="connsiteX0" fmla="*/ 0 w 8990754"/>
              <a:gd name="connsiteY0" fmla="*/ 943485 h 3313452"/>
              <a:gd name="connsiteX1" fmla="*/ 430306 w 8990754"/>
              <a:gd name="connsiteY1" fmla="*/ 593862 h 3313452"/>
              <a:gd name="connsiteX2" fmla="*/ 510989 w 8990754"/>
              <a:gd name="connsiteY2" fmla="*/ 324920 h 3313452"/>
              <a:gd name="connsiteX3" fmla="*/ 719418 w 8990754"/>
              <a:gd name="connsiteY3" fmla="*/ 251858 h 3313452"/>
              <a:gd name="connsiteX4" fmla="*/ 941294 w 8990754"/>
              <a:gd name="connsiteY4" fmla="*/ 82873 h 3313452"/>
              <a:gd name="connsiteX5" fmla="*/ 1398494 w 8990754"/>
              <a:gd name="connsiteY5" fmla="*/ 109767 h 3313452"/>
              <a:gd name="connsiteX6" fmla="*/ 1664298 w 8990754"/>
              <a:gd name="connsiteY6" fmla="*/ 160418 h 3313452"/>
              <a:gd name="connsiteX7" fmla="*/ 1990165 w 8990754"/>
              <a:gd name="connsiteY7" fmla="*/ 2191 h 3313452"/>
              <a:gd name="connsiteX8" fmla="*/ 2266278 w 8990754"/>
              <a:gd name="connsiteY8" fmla="*/ 297577 h 3313452"/>
              <a:gd name="connsiteX9" fmla="*/ 2366683 w 8990754"/>
              <a:gd name="connsiteY9" fmla="*/ 486285 h 3313452"/>
              <a:gd name="connsiteX10" fmla="*/ 2563458 w 8990754"/>
              <a:gd name="connsiteY10" fmla="*/ 632857 h 3313452"/>
              <a:gd name="connsiteX11" fmla="*/ 2959698 w 8990754"/>
              <a:gd name="connsiteY11" fmla="*/ 693817 h 3313452"/>
              <a:gd name="connsiteX12" fmla="*/ 3039036 w 8990754"/>
              <a:gd name="connsiteY12" fmla="*/ 782120 h 3313452"/>
              <a:gd name="connsiteX13" fmla="*/ 3281083 w 8990754"/>
              <a:gd name="connsiteY13" fmla="*/ 782120 h 3313452"/>
              <a:gd name="connsiteX14" fmla="*/ 3684494 w 8990754"/>
              <a:gd name="connsiteY14" fmla="*/ 889697 h 3313452"/>
              <a:gd name="connsiteX15" fmla="*/ 4007224 w 8990754"/>
              <a:gd name="connsiteY15" fmla="*/ 782120 h 3313452"/>
              <a:gd name="connsiteX16" fmla="*/ 4329953 w 8990754"/>
              <a:gd name="connsiteY16" fmla="*/ 701886 h 3313452"/>
              <a:gd name="connsiteX17" fmla="*/ 4572000 w 8990754"/>
              <a:gd name="connsiteY17" fmla="*/ 566967 h 3313452"/>
              <a:gd name="connsiteX18" fmla="*/ 4733365 w 8990754"/>
              <a:gd name="connsiteY18" fmla="*/ 943485 h 3313452"/>
              <a:gd name="connsiteX19" fmla="*/ 4971378 w 8990754"/>
              <a:gd name="connsiteY19" fmla="*/ 1059578 h 3313452"/>
              <a:gd name="connsiteX20" fmla="*/ 4975412 w 8990754"/>
              <a:gd name="connsiteY20" fmla="*/ 1481367 h 3313452"/>
              <a:gd name="connsiteX21" fmla="*/ 4876352 w 8990754"/>
              <a:gd name="connsiteY21" fmla="*/ 1488987 h 3313452"/>
              <a:gd name="connsiteX22" fmla="*/ 5002306 w 8990754"/>
              <a:gd name="connsiteY22" fmla="*/ 1669626 h 3313452"/>
              <a:gd name="connsiteX23" fmla="*/ 5190565 w 8990754"/>
              <a:gd name="connsiteY23" fmla="*/ 1965462 h 3313452"/>
              <a:gd name="connsiteX24" fmla="*/ 5443818 w 8990754"/>
              <a:gd name="connsiteY24" fmla="*/ 1943497 h 3313452"/>
              <a:gd name="connsiteX25" fmla="*/ 5593977 w 8990754"/>
              <a:gd name="connsiteY25" fmla="*/ 1992356 h 3313452"/>
              <a:gd name="connsiteX26" fmla="*/ 5862918 w 8990754"/>
              <a:gd name="connsiteY26" fmla="*/ 2065417 h 3313452"/>
              <a:gd name="connsiteX27" fmla="*/ 5970494 w 8990754"/>
              <a:gd name="connsiteY27" fmla="*/ 2180614 h 3313452"/>
              <a:gd name="connsiteX28" fmla="*/ 6212542 w 8990754"/>
              <a:gd name="connsiteY28" fmla="*/ 2180614 h 3313452"/>
              <a:gd name="connsiteX29" fmla="*/ 6358218 w 8990754"/>
              <a:gd name="connsiteY29" fmla="*/ 2278777 h 3313452"/>
              <a:gd name="connsiteX30" fmla="*/ 6427694 w 8990754"/>
              <a:gd name="connsiteY30" fmla="*/ 2395767 h 3313452"/>
              <a:gd name="connsiteX31" fmla="*/ 6819900 w 8990754"/>
              <a:gd name="connsiteY31" fmla="*/ 2795145 h 3313452"/>
              <a:gd name="connsiteX32" fmla="*/ 7085704 w 8990754"/>
              <a:gd name="connsiteY32" fmla="*/ 3018366 h 3313452"/>
              <a:gd name="connsiteX33" fmla="*/ 7207624 w 8990754"/>
              <a:gd name="connsiteY33" fmla="*/ 3256379 h 3313452"/>
              <a:gd name="connsiteX34" fmla="*/ 7546490 w 8990754"/>
              <a:gd name="connsiteY34" fmla="*/ 3307030 h 3313452"/>
              <a:gd name="connsiteX35" fmla="*/ 8041342 w 8990754"/>
              <a:gd name="connsiteY35" fmla="*/ 3148803 h 3313452"/>
              <a:gd name="connsiteX36" fmla="*/ 8217498 w 8990754"/>
              <a:gd name="connsiteY36" fmla="*/ 2995057 h 3313452"/>
              <a:gd name="connsiteX37" fmla="*/ 8390965 w 8990754"/>
              <a:gd name="connsiteY37" fmla="*/ 2906756 h 3313452"/>
              <a:gd name="connsiteX38" fmla="*/ 8579224 w 8990754"/>
              <a:gd name="connsiteY38" fmla="*/ 2879862 h 3313452"/>
              <a:gd name="connsiteX39" fmla="*/ 8740589 w 8990754"/>
              <a:gd name="connsiteY39" fmla="*/ 2906756 h 3313452"/>
              <a:gd name="connsiteX40" fmla="*/ 8982636 w 8990754"/>
              <a:gd name="connsiteY40" fmla="*/ 3121909 h 3313452"/>
              <a:gd name="connsiteX0" fmla="*/ 0 w 8990754"/>
              <a:gd name="connsiteY0" fmla="*/ 943485 h 3307310"/>
              <a:gd name="connsiteX1" fmla="*/ 430306 w 8990754"/>
              <a:gd name="connsiteY1" fmla="*/ 593862 h 3307310"/>
              <a:gd name="connsiteX2" fmla="*/ 510989 w 8990754"/>
              <a:gd name="connsiteY2" fmla="*/ 324920 h 3307310"/>
              <a:gd name="connsiteX3" fmla="*/ 719418 w 8990754"/>
              <a:gd name="connsiteY3" fmla="*/ 251858 h 3307310"/>
              <a:gd name="connsiteX4" fmla="*/ 941294 w 8990754"/>
              <a:gd name="connsiteY4" fmla="*/ 82873 h 3307310"/>
              <a:gd name="connsiteX5" fmla="*/ 1398494 w 8990754"/>
              <a:gd name="connsiteY5" fmla="*/ 109767 h 3307310"/>
              <a:gd name="connsiteX6" fmla="*/ 1664298 w 8990754"/>
              <a:gd name="connsiteY6" fmla="*/ 160418 h 3307310"/>
              <a:gd name="connsiteX7" fmla="*/ 1990165 w 8990754"/>
              <a:gd name="connsiteY7" fmla="*/ 2191 h 3307310"/>
              <a:gd name="connsiteX8" fmla="*/ 2266278 w 8990754"/>
              <a:gd name="connsiteY8" fmla="*/ 297577 h 3307310"/>
              <a:gd name="connsiteX9" fmla="*/ 2366683 w 8990754"/>
              <a:gd name="connsiteY9" fmla="*/ 486285 h 3307310"/>
              <a:gd name="connsiteX10" fmla="*/ 2563458 w 8990754"/>
              <a:gd name="connsiteY10" fmla="*/ 632857 h 3307310"/>
              <a:gd name="connsiteX11" fmla="*/ 2959698 w 8990754"/>
              <a:gd name="connsiteY11" fmla="*/ 693817 h 3307310"/>
              <a:gd name="connsiteX12" fmla="*/ 3039036 w 8990754"/>
              <a:gd name="connsiteY12" fmla="*/ 782120 h 3307310"/>
              <a:gd name="connsiteX13" fmla="*/ 3281083 w 8990754"/>
              <a:gd name="connsiteY13" fmla="*/ 782120 h 3307310"/>
              <a:gd name="connsiteX14" fmla="*/ 3684494 w 8990754"/>
              <a:gd name="connsiteY14" fmla="*/ 889697 h 3307310"/>
              <a:gd name="connsiteX15" fmla="*/ 4007224 w 8990754"/>
              <a:gd name="connsiteY15" fmla="*/ 782120 h 3307310"/>
              <a:gd name="connsiteX16" fmla="*/ 4329953 w 8990754"/>
              <a:gd name="connsiteY16" fmla="*/ 701886 h 3307310"/>
              <a:gd name="connsiteX17" fmla="*/ 4572000 w 8990754"/>
              <a:gd name="connsiteY17" fmla="*/ 566967 h 3307310"/>
              <a:gd name="connsiteX18" fmla="*/ 4733365 w 8990754"/>
              <a:gd name="connsiteY18" fmla="*/ 943485 h 3307310"/>
              <a:gd name="connsiteX19" fmla="*/ 4971378 w 8990754"/>
              <a:gd name="connsiteY19" fmla="*/ 1059578 h 3307310"/>
              <a:gd name="connsiteX20" fmla="*/ 4975412 w 8990754"/>
              <a:gd name="connsiteY20" fmla="*/ 1481367 h 3307310"/>
              <a:gd name="connsiteX21" fmla="*/ 4876352 w 8990754"/>
              <a:gd name="connsiteY21" fmla="*/ 1488987 h 3307310"/>
              <a:gd name="connsiteX22" fmla="*/ 5002306 w 8990754"/>
              <a:gd name="connsiteY22" fmla="*/ 1669626 h 3307310"/>
              <a:gd name="connsiteX23" fmla="*/ 5190565 w 8990754"/>
              <a:gd name="connsiteY23" fmla="*/ 1965462 h 3307310"/>
              <a:gd name="connsiteX24" fmla="*/ 5443818 w 8990754"/>
              <a:gd name="connsiteY24" fmla="*/ 1943497 h 3307310"/>
              <a:gd name="connsiteX25" fmla="*/ 5593977 w 8990754"/>
              <a:gd name="connsiteY25" fmla="*/ 1992356 h 3307310"/>
              <a:gd name="connsiteX26" fmla="*/ 5862918 w 8990754"/>
              <a:gd name="connsiteY26" fmla="*/ 2065417 h 3307310"/>
              <a:gd name="connsiteX27" fmla="*/ 5970494 w 8990754"/>
              <a:gd name="connsiteY27" fmla="*/ 2180614 h 3307310"/>
              <a:gd name="connsiteX28" fmla="*/ 6212542 w 8990754"/>
              <a:gd name="connsiteY28" fmla="*/ 2180614 h 3307310"/>
              <a:gd name="connsiteX29" fmla="*/ 6358218 w 8990754"/>
              <a:gd name="connsiteY29" fmla="*/ 2278777 h 3307310"/>
              <a:gd name="connsiteX30" fmla="*/ 6427694 w 8990754"/>
              <a:gd name="connsiteY30" fmla="*/ 2395767 h 3307310"/>
              <a:gd name="connsiteX31" fmla="*/ 6819900 w 8990754"/>
              <a:gd name="connsiteY31" fmla="*/ 2795145 h 3307310"/>
              <a:gd name="connsiteX32" fmla="*/ 7085704 w 8990754"/>
              <a:gd name="connsiteY32" fmla="*/ 3018366 h 3307310"/>
              <a:gd name="connsiteX33" fmla="*/ 7207624 w 8990754"/>
              <a:gd name="connsiteY33" fmla="*/ 3256379 h 3307310"/>
              <a:gd name="connsiteX34" fmla="*/ 7546490 w 8990754"/>
              <a:gd name="connsiteY34" fmla="*/ 3307030 h 3307310"/>
              <a:gd name="connsiteX35" fmla="*/ 7737438 w 8990754"/>
              <a:gd name="connsiteY35" fmla="*/ 3246517 h 3307310"/>
              <a:gd name="connsiteX36" fmla="*/ 8041342 w 8990754"/>
              <a:gd name="connsiteY36" fmla="*/ 3148803 h 3307310"/>
              <a:gd name="connsiteX37" fmla="*/ 8217498 w 8990754"/>
              <a:gd name="connsiteY37" fmla="*/ 2995057 h 3307310"/>
              <a:gd name="connsiteX38" fmla="*/ 8390965 w 8990754"/>
              <a:gd name="connsiteY38" fmla="*/ 2906756 h 3307310"/>
              <a:gd name="connsiteX39" fmla="*/ 8579224 w 8990754"/>
              <a:gd name="connsiteY39" fmla="*/ 2879862 h 3307310"/>
              <a:gd name="connsiteX40" fmla="*/ 8740589 w 8990754"/>
              <a:gd name="connsiteY40" fmla="*/ 2906756 h 3307310"/>
              <a:gd name="connsiteX41" fmla="*/ 8982636 w 8990754"/>
              <a:gd name="connsiteY41" fmla="*/ 3121909 h 3307310"/>
              <a:gd name="connsiteX0" fmla="*/ 0 w 9125224"/>
              <a:gd name="connsiteY0" fmla="*/ 1051062 h 3307310"/>
              <a:gd name="connsiteX1" fmla="*/ 564776 w 9125224"/>
              <a:gd name="connsiteY1" fmla="*/ 593862 h 3307310"/>
              <a:gd name="connsiteX2" fmla="*/ 645459 w 9125224"/>
              <a:gd name="connsiteY2" fmla="*/ 324920 h 3307310"/>
              <a:gd name="connsiteX3" fmla="*/ 853888 w 9125224"/>
              <a:gd name="connsiteY3" fmla="*/ 251858 h 3307310"/>
              <a:gd name="connsiteX4" fmla="*/ 1075764 w 9125224"/>
              <a:gd name="connsiteY4" fmla="*/ 82873 h 3307310"/>
              <a:gd name="connsiteX5" fmla="*/ 1532964 w 9125224"/>
              <a:gd name="connsiteY5" fmla="*/ 109767 h 3307310"/>
              <a:gd name="connsiteX6" fmla="*/ 1798768 w 9125224"/>
              <a:gd name="connsiteY6" fmla="*/ 160418 h 3307310"/>
              <a:gd name="connsiteX7" fmla="*/ 2124635 w 9125224"/>
              <a:gd name="connsiteY7" fmla="*/ 2191 h 3307310"/>
              <a:gd name="connsiteX8" fmla="*/ 2400748 w 9125224"/>
              <a:gd name="connsiteY8" fmla="*/ 297577 h 3307310"/>
              <a:gd name="connsiteX9" fmla="*/ 2501153 w 9125224"/>
              <a:gd name="connsiteY9" fmla="*/ 486285 h 3307310"/>
              <a:gd name="connsiteX10" fmla="*/ 2697928 w 9125224"/>
              <a:gd name="connsiteY10" fmla="*/ 632857 h 3307310"/>
              <a:gd name="connsiteX11" fmla="*/ 3094168 w 9125224"/>
              <a:gd name="connsiteY11" fmla="*/ 693817 h 3307310"/>
              <a:gd name="connsiteX12" fmla="*/ 3173506 w 9125224"/>
              <a:gd name="connsiteY12" fmla="*/ 782120 h 3307310"/>
              <a:gd name="connsiteX13" fmla="*/ 3415553 w 9125224"/>
              <a:gd name="connsiteY13" fmla="*/ 782120 h 3307310"/>
              <a:gd name="connsiteX14" fmla="*/ 3818964 w 9125224"/>
              <a:gd name="connsiteY14" fmla="*/ 889697 h 3307310"/>
              <a:gd name="connsiteX15" fmla="*/ 4141694 w 9125224"/>
              <a:gd name="connsiteY15" fmla="*/ 782120 h 3307310"/>
              <a:gd name="connsiteX16" fmla="*/ 4464423 w 9125224"/>
              <a:gd name="connsiteY16" fmla="*/ 701886 h 3307310"/>
              <a:gd name="connsiteX17" fmla="*/ 4706470 w 9125224"/>
              <a:gd name="connsiteY17" fmla="*/ 566967 h 3307310"/>
              <a:gd name="connsiteX18" fmla="*/ 4867835 w 9125224"/>
              <a:gd name="connsiteY18" fmla="*/ 943485 h 3307310"/>
              <a:gd name="connsiteX19" fmla="*/ 5105848 w 9125224"/>
              <a:gd name="connsiteY19" fmla="*/ 1059578 h 3307310"/>
              <a:gd name="connsiteX20" fmla="*/ 5109882 w 9125224"/>
              <a:gd name="connsiteY20" fmla="*/ 1481367 h 3307310"/>
              <a:gd name="connsiteX21" fmla="*/ 5010822 w 9125224"/>
              <a:gd name="connsiteY21" fmla="*/ 1488987 h 3307310"/>
              <a:gd name="connsiteX22" fmla="*/ 5136776 w 9125224"/>
              <a:gd name="connsiteY22" fmla="*/ 1669626 h 3307310"/>
              <a:gd name="connsiteX23" fmla="*/ 5325035 w 9125224"/>
              <a:gd name="connsiteY23" fmla="*/ 1965462 h 3307310"/>
              <a:gd name="connsiteX24" fmla="*/ 5578288 w 9125224"/>
              <a:gd name="connsiteY24" fmla="*/ 1943497 h 3307310"/>
              <a:gd name="connsiteX25" fmla="*/ 5728447 w 9125224"/>
              <a:gd name="connsiteY25" fmla="*/ 1992356 h 3307310"/>
              <a:gd name="connsiteX26" fmla="*/ 5997388 w 9125224"/>
              <a:gd name="connsiteY26" fmla="*/ 2065417 h 3307310"/>
              <a:gd name="connsiteX27" fmla="*/ 6104964 w 9125224"/>
              <a:gd name="connsiteY27" fmla="*/ 2180614 h 3307310"/>
              <a:gd name="connsiteX28" fmla="*/ 6347012 w 9125224"/>
              <a:gd name="connsiteY28" fmla="*/ 2180614 h 3307310"/>
              <a:gd name="connsiteX29" fmla="*/ 6492688 w 9125224"/>
              <a:gd name="connsiteY29" fmla="*/ 2278777 h 3307310"/>
              <a:gd name="connsiteX30" fmla="*/ 6562164 w 9125224"/>
              <a:gd name="connsiteY30" fmla="*/ 2395767 h 3307310"/>
              <a:gd name="connsiteX31" fmla="*/ 6954370 w 9125224"/>
              <a:gd name="connsiteY31" fmla="*/ 2795145 h 3307310"/>
              <a:gd name="connsiteX32" fmla="*/ 7220174 w 9125224"/>
              <a:gd name="connsiteY32" fmla="*/ 3018366 h 3307310"/>
              <a:gd name="connsiteX33" fmla="*/ 7342094 w 9125224"/>
              <a:gd name="connsiteY33" fmla="*/ 3256379 h 3307310"/>
              <a:gd name="connsiteX34" fmla="*/ 7680960 w 9125224"/>
              <a:gd name="connsiteY34" fmla="*/ 3307030 h 3307310"/>
              <a:gd name="connsiteX35" fmla="*/ 7871908 w 9125224"/>
              <a:gd name="connsiteY35" fmla="*/ 3246517 h 3307310"/>
              <a:gd name="connsiteX36" fmla="*/ 8175812 w 9125224"/>
              <a:gd name="connsiteY36" fmla="*/ 3148803 h 3307310"/>
              <a:gd name="connsiteX37" fmla="*/ 8351968 w 9125224"/>
              <a:gd name="connsiteY37" fmla="*/ 2995057 h 3307310"/>
              <a:gd name="connsiteX38" fmla="*/ 8525435 w 9125224"/>
              <a:gd name="connsiteY38" fmla="*/ 2906756 h 3307310"/>
              <a:gd name="connsiteX39" fmla="*/ 8713694 w 9125224"/>
              <a:gd name="connsiteY39" fmla="*/ 2879862 h 3307310"/>
              <a:gd name="connsiteX40" fmla="*/ 8875059 w 9125224"/>
              <a:gd name="connsiteY40" fmla="*/ 2906756 h 3307310"/>
              <a:gd name="connsiteX41" fmla="*/ 9117106 w 9125224"/>
              <a:gd name="connsiteY41" fmla="*/ 3121909 h 3307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9125224" h="3307310">
                <a:moveTo>
                  <a:pt x="0" y="1051062"/>
                </a:moveTo>
                <a:cubicBezTo>
                  <a:pt x="172570" y="927797"/>
                  <a:pt x="457200" y="714886"/>
                  <a:pt x="564776" y="593862"/>
                </a:cubicBezTo>
                <a:cubicBezTo>
                  <a:pt x="672353" y="472838"/>
                  <a:pt x="597274" y="381921"/>
                  <a:pt x="645459" y="324920"/>
                </a:cubicBezTo>
                <a:cubicBezTo>
                  <a:pt x="693644" y="267919"/>
                  <a:pt x="782171" y="292199"/>
                  <a:pt x="853888" y="251858"/>
                </a:cubicBezTo>
                <a:cubicBezTo>
                  <a:pt x="925606" y="211517"/>
                  <a:pt x="962585" y="106555"/>
                  <a:pt x="1075764" y="82873"/>
                </a:cubicBezTo>
                <a:cubicBezTo>
                  <a:pt x="1188943" y="59191"/>
                  <a:pt x="1412463" y="96843"/>
                  <a:pt x="1532964" y="109767"/>
                </a:cubicBezTo>
                <a:cubicBezTo>
                  <a:pt x="1653465" y="122691"/>
                  <a:pt x="1700156" y="178347"/>
                  <a:pt x="1798768" y="160418"/>
                </a:cubicBezTo>
                <a:cubicBezTo>
                  <a:pt x="1897380" y="142489"/>
                  <a:pt x="2024305" y="-20669"/>
                  <a:pt x="2124635" y="2191"/>
                </a:cubicBezTo>
                <a:cubicBezTo>
                  <a:pt x="2224965" y="25051"/>
                  <a:pt x="2337995" y="216895"/>
                  <a:pt x="2400748" y="297577"/>
                </a:cubicBezTo>
                <a:cubicBezTo>
                  <a:pt x="2463501" y="378259"/>
                  <a:pt x="2451623" y="430405"/>
                  <a:pt x="2501153" y="486285"/>
                </a:cubicBezTo>
                <a:cubicBezTo>
                  <a:pt x="2550683" y="542165"/>
                  <a:pt x="2610522" y="589378"/>
                  <a:pt x="2697928" y="632857"/>
                </a:cubicBezTo>
                <a:cubicBezTo>
                  <a:pt x="2785334" y="676336"/>
                  <a:pt x="3014905" y="668940"/>
                  <a:pt x="3094168" y="693817"/>
                </a:cubicBezTo>
                <a:cubicBezTo>
                  <a:pt x="3173431" y="718694"/>
                  <a:pt x="3119942" y="767403"/>
                  <a:pt x="3173506" y="782120"/>
                </a:cubicBezTo>
                <a:cubicBezTo>
                  <a:pt x="3227070" y="796837"/>
                  <a:pt x="3307977" y="764190"/>
                  <a:pt x="3415553" y="782120"/>
                </a:cubicBezTo>
                <a:cubicBezTo>
                  <a:pt x="3523129" y="800049"/>
                  <a:pt x="3697941" y="889697"/>
                  <a:pt x="3818964" y="889697"/>
                </a:cubicBezTo>
                <a:cubicBezTo>
                  <a:pt x="3939987" y="889697"/>
                  <a:pt x="4034117" y="813422"/>
                  <a:pt x="4141694" y="782120"/>
                </a:cubicBezTo>
                <a:cubicBezTo>
                  <a:pt x="4249271" y="750818"/>
                  <a:pt x="4370294" y="737745"/>
                  <a:pt x="4464423" y="701886"/>
                </a:cubicBezTo>
                <a:cubicBezTo>
                  <a:pt x="4558552" y="666027"/>
                  <a:pt x="4639235" y="526701"/>
                  <a:pt x="4706470" y="566967"/>
                </a:cubicBezTo>
                <a:cubicBezTo>
                  <a:pt x="4773705" y="607234"/>
                  <a:pt x="4801272" y="861383"/>
                  <a:pt x="4867835" y="943485"/>
                </a:cubicBezTo>
                <a:cubicBezTo>
                  <a:pt x="4934398" y="1025587"/>
                  <a:pt x="5065507" y="969931"/>
                  <a:pt x="5105848" y="1059578"/>
                </a:cubicBezTo>
                <a:cubicBezTo>
                  <a:pt x="5146189" y="1149225"/>
                  <a:pt x="5125720" y="1409799"/>
                  <a:pt x="5109882" y="1481367"/>
                </a:cubicBezTo>
                <a:cubicBezTo>
                  <a:pt x="5094044" y="1552935"/>
                  <a:pt x="5043842" y="1486447"/>
                  <a:pt x="5010822" y="1488987"/>
                </a:cubicBezTo>
                <a:cubicBezTo>
                  <a:pt x="5015304" y="1520363"/>
                  <a:pt x="5084407" y="1590213"/>
                  <a:pt x="5136776" y="1669626"/>
                </a:cubicBezTo>
                <a:cubicBezTo>
                  <a:pt x="5189145" y="1749039"/>
                  <a:pt x="5251450" y="1919817"/>
                  <a:pt x="5325035" y="1965462"/>
                </a:cubicBezTo>
                <a:cubicBezTo>
                  <a:pt x="5398620" y="2011107"/>
                  <a:pt x="5511053" y="1939015"/>
                  <a:pt x="5578288" y="1943497"/>
                </a:cubicBezTo>
                <a:cubicBezTo>
                  <a:pt x="5645523" y="1947979"/>
                  <a:pt x="5658597" y="1972036"/>
                  <a:pt x="5728447" y="1992356"/>
                </a:cubicBezTo>
                <a:cubicBezTo>
                  <a:pt x="5798297" y="2012676"/>
                  <a:pt x="5934635" y="2034041"/>
                  <a:pt x="5997388" y="2065417"/>
                </a:cubicBezTo>
                <a:cubicBezTo>
                  <a:pt x="6060141" y="2096793"/>
                  <a:pt x="6046693" y="2161415"/>
                  <a:pt x="6104964" y="2180614"/>
                </a:cubicBezTo>
                <a:cubicBezTo>
                  <a:pt x="6163235" y="2199813"/>
                  <a:pt x="6282391" y="2164254"/>
                  <a:pt x="6347012" y="2180614"/>
                </a:cubicBezTo>
                <a:cubicBezTo>
                  <a:pt x="6411633" y="2196974"/>
                  <a:pt x="6456829" y="2242918"/>
                  <a:pt x="6492688" y="2278777"/>
                </a:cubicBezTo>
                <a:cubicBezTo>
                  <a:pt x="6528547" y="2314636"/>
                  <a:pt x="6485217" y="2309706"/>
                  <a:pt x="6562164" y="2395767"/>
                </a:cubicBezTo>
                <a:cubicBezTo>
                  <a:pt x="6639111" y="2481828"/>
                  <a:pt x="6844702" y="2691379"/>
                  <a:pt x="6954370" y="2795145"/>
                </a:cubicBezTo>
                <a:cubicBezTo>
                  <a:pt x="7064038" y="2898912"/>
                  <a:pt x="7155553" y="2941494"/>
                  <a:pt x="7220174" y="3018366"/>
                </a:cubicBezTo>
                <a:cubicBezTo>
                  <a:pt x="7284795" y="3095238"/>
                  <a:pt x="7265296" y="3208268"/>
                  <a:pt x="7342094" y="3256379"/>
                </a:cubicBezTo>
                <a:cubicBezTo>
                  <a:pt x="7418892" y="3304490"/>
                  <a:pt x="7592658" y="3308674"/>
                  <a:pt x="7680960" y="3307030"/>
                </a:cubicBezTo>
                <a:cubicBezTo>
                  <a:pt x="7769262" y="3305386"/>
                  <a:pt x="7789433" y="3272888"/>
                  <a:pt x="7871908" y="3246517"/>
                </a:cubicBezTo>
                <a:cubicBezTo>
                  <a:pt x="7954383" y="3220146"/>
                  <a:pt x="8095802" y="3190713"/>
                  <a:pt x="8175812" y="3148803"/>
                </a:cubicBezTo>
                <a:cubicBezTo>
                  <a:pt x="8255822" y="3106893"/>
                  <a:pt x="8293698" y="3035398"/>
                  <a:pt x="8351968" y="2995057"/>
                </a:cubicBezTo>
                <a:cubicBezTo>
                  <a:pt x="8410239" y="2954716"/>
                  <a:pt x="8465147" y="2925955"/>
                  <a:pt x="8525435" y="2906756"/>
                </a:cubicBezTo>
                <a:cubicBezTo>
                  <a:pt x="8585723" y="2887557"/>
                  <a:pt x="8655423" y="2879862"/>
                  <a:pt x="8713694" y="2879862"/>
                </a:cubicBezTo>
                <a:cubicBezTo>
                  <a:pt x="8771965" y="2879862"/>
                  <a:pt x="8807824" y="2866415"/>
                  <a:pt x="8875059" y="2906756"/>
                </a:cubicBezTo>
                <a:cubicBezTo>
                  <a:pt x="8942294" y="2947097"/>
                  <a:pt x="9170894" y="3148803"/>
                  <a:pt x="9117106" y="3121909"/>
                </a:cubicBezTo>
              </a:path>
            </a:pathLst>
          </a:custGeom>
          <a:noFill/>
          <a:ln w="5715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4" name="TextBox 3313"/>
          <p:cNvSpPr txBox="1"/>
          <p:nvPr/>
        </p:nvSpPr>
        <p:spPr>
          <a:xfrm>
            <a:off x="6660019" y="2425037"/>
            <a:ext cx="174977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Ste</a:t>
            </a:r>
            <a:r>
              <a:rPr lang="en-US" sz="2800" b="1" dirty="0"/>
              <a:t>-Mere-</a:t>
            </a:r>
            <a:r>
              <a:rPr lang="en-US" sz="2800" b="1" dirty="0" err="1"/>
              <a:t>Eglise</a:t>
            </a:r>
            <a:endParaRPr lang="en-US" sz="2800" b="1" dirty="0"/>
          </a:p>
        </p:txBody>
      </p:sp>
      <p:sp>
        <p:nvSpPr>
          <p:cNvPr id="3315" name="TextBox 3314"/>
          <p:cNvSpPr txBox="1"/>
          <p:nvPr/>
        </p:nvSpPr>
        <p:spPr>
          <a:xfrm>
            <a:off x="10130611" y="6036000"/>
            <a:ext cx="17497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Brevands</a:t>
            </a:r>
            <a:endParaRPr lang="en-US" sz="2800" b="1" dirty="0"/>
          </a:p>
        </p:txBody>
      </p:sp>
      <p:sp>
        <p:nvSpPr>
          <p:cNvPr id="3316" name="Oval 3315"/>
          <p:cNvSpPr/>
          <p:nvPr/>
        </p:nvSpPr>
        <p:spPr>
          <a:xfrm>
            <a:off x="10085957" y="6596027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7" name="TextBox 3316"/>
          <p:cNvSpPr txBox="1"/>
          <p:nvPr/>
        </p:nvSpPr>
        <p:spPr>
          <a:xfrm>
            <a:off x="9983908" y="10581657"/>
            <a:ext cx="174977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St-Jean-De-Daye</a:t>
            </a:r>
          </a:p>
        </p:txBody>
      </p:sp>
      <p:sp>
        <p:nvSpPr>
          <p:cNvPr id="3318" name="TextBox 3317"/>
          <p:cNvSpPr txBox="1"/>
          <p:nvPr/>
        </p:nvSpPr>
        <p:spPr>
          <a:xfrm>
            <a:off x="6375894" y="10427193"/>
            <a:ext cx="17497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Sainteny</a:t>
            </a:r>
            <a:endParaRPr lang="en-US" sz="2800" b="1" dirty="0"/>
          </a:p>
        </p:txBody>
      </p:sp>
      <p:sp>
        <p:nvSpPr>
          <p:cNvPr id="3319" name="TextBox 3318"/>
          <p:cNvSpPr txBox="1"/>
          <p:nvPr/>
        </p:nvSpPr>
        <p:spPr>
          <a:xfrm rot="20470262">
            <a:off x="5873547" y="3613849"/>
            <a:ext cx="1222753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Chef-Du-Pont</a:t>
            </a:r>
          </a:p>
        </p:txBody>
      </p:sp>
      <p:sp>
        <p:nvSpPr>
          <p:cNvPr id="3320" name="TextBox 3319"/>
          <p:cNvSpPr txBox="1"/>
          <p:nvPr/>
        </p:nvSpPr>
        <p:spPr>
          <a:xfrm>
            <a:off x="8201406" y="6867588"/>
            <a:ext cx="1903410" cy="536716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CARENTAN</a:t>
            </a:r>
          </a:p>
        </p:txBody>
      </p:sp>
      <p:sp>
        <p:nvSpPr>
          <p:cNvPr id="3321" name="TextBox 3320"/>
          <p:cNvSpPr txBox="1"/>
          <p:nvPr/>
        </p:nvSpPr>
        <p:spPr>
          <a:xfrm>
            <a:off x="2371743" y="3106518"/>
            <a:ext cx="1749777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PONT LABBE</a:t>
            </a:r>
          </a:p>
        </p:txBody>
      </p:sp>
      <p:sp>
        <p:nvSpPr>
          <p:cNvPr id="3322" name="Freeform 3321"/>
          <p:cNvSpPr/>
          <p:nvPr/>
        </p:nvSpPr>
        <p:spPr>
          <a:xfrm>
            <a:off x="8928428" y="8746741"/>
            <a:ext cx="3850356" cy="2329526"/>
          </a:xfrm>
          <a:custGeom>
            <a:avLst/>
            <a:gdLst>
              <a:gd name="connsiteX0" fmla="*/ 0 w 4861560"/>
              <a:gd name="connsiteY0" fmla="*/ 0 h 2941320"/>
              <a:gd name="connsiteX1" fmla="*/ 480060 w 4861560"/>
              <a:gd name="connsiteY1" fmla="*/ 754380 h 2941320"/>
              <a:gd name="connsiteX2" fmla="*/ 1188720 w 4861560"/>
              <a:gd name="connsiteY2" fmla="*/ 1485900 h 2941320"/>
              <a:gd name="connsiteX3" fmla="*/ 2537460 w 4861560"/>
              <a:gd name="connsiteY3" fmla="*/ 1714500 h 2941320"/>
              <a:gd name="connsiteX4" fmla="*/ 3771900 w 4861560"/>
              <a:gd name="connsiteY4" fmla="*/ 1996440 h 2941320"/>
              <a:gd name="connsiteX5" fmla="*/ 4213860 w 4861560"/>
              <a:gd name="connsiteY5" fmla="*/ 2087880 h 2941320"/>
              <a:gd name="connsiteX6" fmla="*/ 4861560 w 4861560"/>
              <a:gd name="connsiteY6" fmla="*/ 2941320 h 2941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61560" h="2941320">
                <a:moveTo>
                  <a:pt x="0" y="0"/>
                </a:moveTo>
                <a:lnTo>
                  <a:pt x="480060" y="754380"/>
                </a:lnTo>
                <a:lnTo>
                  <a:pt x="1188720" y="1485900"/>
                </a:lnTo>
                <a:lnTo>
                  <a:pt x="2537460" y="1714500"/>
                </a:lnTo>
                <a:lnTo>
                  <a:pt x="3771900" y="1996440"/>
                </a:lnTo>
                <a:lnTo>
                  <a:pt x="4213860" y="2087880"/>
                </a:lnTo>
                <a:lnTo>
                  <a:pt x="4861560" y="2941320"/>
                </a:lnTo>
              </a:path>
            </a:pathLst>
          </a:custGeom>
          <a:noFill/>
          <a:ln w="101600" cmpd="dbl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3" name="Freeform 3322"/>
          <p:cNvSpPr/>
          <p:nvPr/>
        </p:nvSpPr>
        <p:spPr>
          <a:xfrm>
            <a:off x="8907894" y="8733260"/>
            <a:ext cx="3850356" cy="2329526"/>
          </a:xfrm>
          <a:custGeom>
            <a:avLst/>
            <a:gdLst>
              <a:gd name="connsiteX0" fmla="*/ 0 w 4861560"/>
              <a:gd name="connsiteY0" fmla="*/ 0 h 2941320"/>
              <a:gd name="connsiteX1" fmla="*/ 480060 w 4861560"/>
              <a:gd name="connsiteY1" fmla="*/ 754380 h 2941320"/>
              <a:gd name="connsiteX2" fmla="*/ 1188720 w 4861560"/>
              <a:gd name="connsiteY2" fmla="*/ 1485900 h 2941320"/>
              <a:gd name="connsiteX3" fmla="*/ 2537460 w 4861560"/>
              <a:gd name="connsiteY3" fmla="*/ 1714500 h 2941320"/>
              <a:gd name="connsiteX4" fmla="*/ 3771900 w 4861560"/>
              <a:gd name="connsiteY4" fmla="*/ 1996440 h 2941320"/>
              <a:gd name="connsiteX5" fmla="*/ 4213860 w 4861560"/>
              <a:gd name="connsiteY5" fmla="*/ 2087880 h 2941320"/>
              <a:gd name="connsiteX6" fmla="*/ 4861560 w 4861560"/>
              <a:gd name="connsiteY6" fmla="*/ 2941320 h 2941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861560" h="2941320">
                <a:moveTo>
                  <a:pt x="0" y="0"/>
                </a:moveTo>
                <a:lnTo>
                  <a:pt x="480060" y="754380"/>
                </a:lnTo>
                <a:lnTo>
                  <a:pt x="1188720" y="1485900"/>
                </a:lnTo>
                <a:lnTo>
                  <a:pt x="2537460" y="1714500"/>
                </a:lnTo>
                <a:lnTo>
                  <a:pt x="3771900" y="1996440"/>
                </a:lnTo>
                <a:lnTo>
                  <a:pt x="4213860" y="2087880"/>
                </a:lnTo>
                <a:lnTo>
                  <a:pt x="4861560" y="2941320"/>
                </a:lnTo>
              </a:path>
            </a:pathLst>
          </a:custGeom>
          <a:noFill/>
          <a:ln w="38100" cmpd="sng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4" name="TextBox 3323"/>
          <p:cNvSpPr txBox="1"/>
          <p:nvPr/>
        </p:nvSpPr>
        <p:spPr>
          <a:xfrm rot="791298">
            <a:off x="9459572" y="9468202"/>
            <a:ext cx="273776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 </a:t>
            </a:r>
            <a:r>
              <a:rPr lang="en-US" sz="2800" b="1" dirty="0" err="1"/>
              <a:t>Vire</a:t>
            </a:r>
            <a:r>
              <a:rPr lang="en-US" sz="2800" b="1" dirty="0"/>
              <a:t> et </a:t>
            </a:r>
            <a:r>
              <a:rPr lang="en-US" sz="2800" b="1" dirty="0" err="1"/>
              <a:t>Taute</a:t>
            </a:r>
            <a:endParaRPr lang="en-US" sz="2800" b="1" dirty="0"/>
          </a:p>
        </p:txBody>
      </p:sp>
      <p:sp>
        <p:nvSpPr>
          <p:cNvPr id="3325" name="Freeform 3324"/>
          <p:cNvSpPr/>
          <p:nvPr/>
        </p:nvSpPr>
        <p:spPr>
          <a:xfrm>
            <a:off x="5451404" y="7234391"/>
            <a:ext cx="7022038" cy="4161886"/>
          </a:xfrm>
          <a:custGeom>
            <a:avLst/>
            <a:gdLst>
              <a:gd name="connsiteX0" fmla="*/ 8866208 w 8866208"/>
              <a:gd name="connsiteY0" fmla="*/ 0 h 5254906"/>
              <a:gd name="connsiteX1" fmla="*/ 8148577 w 8866208"/>
              <a:gd name="connsiteY1" fmla="*/ 289367 h 5254906"/>
              <a:gd name="connsiteX2" fmla="*/ 7037408 w 8866208"/>
              <a:gd name="connsiteY2" fmla="*/ 231493 h 5254906"/>
              <a:gd name="connsiteX3" fmla="*/ 6308203 w 8866208"/>
              <a:gd name="connsiteY3" fmla="*/ 277792 h 5254906"/>
              <a:gd name="connsiteX4" fmla="*/ 5185458 w 8866208"/>
              <a:gd name="connsiteY4" fmla="*/ 439838 h 5254906"/>
              <a:gd name="connsiteX5" fmla="*/ 4676172 w 8866208"/>
              <a:gd name="connsiteY5" fmla="*/ 729205 h 5254906"/>
              <a:gd name="connsiteX6" fmla="*/ 4143737 w 8866208"/>
              <a:gd name="connsiteY6" fmla="*/ 879676 h 5254906"/>
              <a:gd name="connsiteX7" fmla="*/ 3808071 w 8866208"/>
              <a:gd name="connsiteY7" fmla="*/ 694481 h 5254906"/>
              <a:gd name="connsiteX8" fmla="*/ 3159889 w 8866208"/>
              <a:gd name="connsiteY8" fmla="*/ 1296364 h 5254906"/>
              <a:gd name="connsiteX9" fmla="*/ 2395959 w 8866208"/>
              <a:gd name="connsiteY9" fmla="*/ 2280212 h 5254906"/>
              <a:gd name="connsiteX10" fmla="*/ 1759352 w 8866208"/>
              <a:gd name="connsiteY10" fmla="*/ 2951544 h 5254906"/>
              <a:gd name="connsiteX11" fmla="*/ 0 w 8866208"/>
              <a:gd name="connsiteY11" fmla="*/ 5254906 h 5254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866208" h="5254906">
                <a:moveTo>
                  <a:pt x="8866208" y="0"/>
                </a:moveTo>
                <a:cubicBezTo>
                  <a:pt x="8659792" y="125392"/>
                  <a:pt x="8453377" y="250785"/>
                  <a:pt x="8148577" y="289367"/>
                </a:cubicBezTo>
                <a:cubicBezTo>
                  <a:pt x="7843777" y="327949"/>
                  <a:pt x="7344137" y="233422"/>
                  <a:pt x="7037408" y="231493"/>
                </a:cubicBezTo>
                <a:cubicBezTo>
                  <a:pt x="6730679" y="229564"/>
                  <a:pt x="6616861" y="243068"/>
                  <a:pt x="6308203" y="277792"/>
                </a:cubicBezTo>
                <a:cubicBezTo>
                  <a:pt x="5999545" y="312516"/>
                  <a:pt x="5457463" y="364603"/>
                  <a:pt x="5185458" y="439838"/>
                </a:cubicBezTo>
                <a:cubicBezTo>
                  <a:pt x="4913453" y="515073"/>
                  <a:pt x="4849792" y="655899"/>
                  <a:pt x="4676172" y="729205"/>
                </a:cubicBezTo>
                <a:cubicBezTo>
                  <a:pt x="4502552" y="802511"/>
                  <a:pt x="4288420" y="885463"/>
                  <a:pt x="4143737" y="879676"/>
                </a:cubicBezTo>
                <a:cubicBezTo>
                  <a:pt x="3999053" y="873889"/>
                  <a:pt x="3972046" y="625033"/>
                  <a:pt x="3808071" y="694481"/>
                </a:cubicBezTo>
                <a:cubicBezTo>
                  <a:pt x="3644096" y="763929"/>
                  <a:pt x="3395241" y="1032076"/>
                  <a:pt x="3159889" y="1296364"/>
                </a:cubicBezTo>
                <a:cubicBezTo>
                  <a:pt x="2924537" y="1560653"/>
                  <a:pt x="2629382" y="2004349"/>
                  <a:pt x="2395959" y="2280212"/>
                </a:cubicBezTo>
                <a:cubicBezTo>
                  <a:pt x="2162536" y="2556075"/>
                  <a:pt x="2158678" y="2455762"/>
                  <a:pt x="1759352" y="2951544"/>
                </a:cubicBezTo>
                <a:cubicBezTo>
                  <a:pt x="1360026" y="3447326"/>
                  <a:pt x="680013" y="4351116"/>
                  <a:pt x="0" y="525490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6" name="Freeform 3325"/>
          <p:cNvSpPr/>
          <p:nvPr/>
        </p:nvSpPr>
        <p:spPr>
          <a:xfrm>
            <a:off x="9475783" y="7619410"/>
            <a:ext cx="2090978" cy="3740198"/>
          </a:xfrm>
          <a:custGeom>
            <a:avLst/>
            <a:gdLst>
              <a:gd name="connsiteX0" fmla="*/ 0 w 2640123"/>
              <a:gd name="connsiteY0" fmla="*/ 0 h 4722471"/>
              <a:gd name="connsiteX1" fmla="*/ 486137 w 2640123"/>
              <a:gd name="connsiteY1" fmla="*/ 347241 h 4722471"/>
              <a:gd name="connsiteX2" fmla="*/ 1319514 w 2640123"/>
              <a:gd name="connsiteY2" fmla="*/ 1400537 h 4722471"/>
              <a:gd name="connsiteX3" fmla="*/ 2141317 w 2640123"/>
              <a:gd name="connsiteY3" fmla="*/ 2314937 h 4722471"/>
              <a:gd name="connsiteX4" fmla="*/ 2592729 w 2640123"/>
              <a:gd name="connsiteY4" fmla="*/ 3032567 h 4722471"/>
              <a:gd name="connsiteX5" fmla="*/ 2604304 w 2640123"/>
              <a:gd name="connsiteY5" fmla="*/ 4722471 h 4722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40123" h="4722471">
                <a:moveTo>
                  <a:pt x="0" y="0"/>
                </a:moveTo>
                <a:cubicBezTo>
                  <a:pt x="133109" y="56909"/>
                  <a:pt x="266218" y="113818"/>
                  <a:pt x="486137" y="347241"/>
                </a:cubicBezTo>
                <a:cubicBezTo>
                  <a:pt x="706056" y="580664"/>
                  <a:pt x="1043651" y="1072588"/>
                  <a:pt x="1319514" y="1400537"/>
                </a:cubicBezTo>
                <a:cubicBezTo>
                  <a:pt x="1595377" y="1728486"/>
                  <a:pt x="1929115" y="2042932"/>
                  <a:pt x="2141317" y="2314937"/>
                </a:cubicBezTo>
                <a:cubicBezTo>
                  <a:pt x="2353519" y="2586942"/>
                  <a:pt x="2515565" y="2631311"/>
                  <a:pt x="2592729" y="3032567"/>
                </a:cubicBezTo>
                <a:cubicBezTo>
                  <a:pt x="2669893" y="3433823"/>
                  <a:pt x="2637098" y="4078147"/>
                  <a:pt x="2604304" y="4722471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7" name="Freeform 3326"/>
          <p:cNvSpPr/>
          <p:nvPr/>
        </p:nvSpPr>
        <p:spPr>
          <a:xfrm>
            <a:off x="1639703" y="7272715"/>
            <a:ext cx="6451841" cy="948975"/>
          </a:xfrm>
          <a:custGeom>
            <a:avLst/>
            <a:gdLst>
              <a:gd name="connsiteX0" fmla="*/ 7963382 w 7963382"/>
              <a:gd name="connsiteY0" fmla="*/ 715540 h 1198201"/>
              <a:gd name="connsiteX1" fmla="*/ 7245751 w 7963382"/>
              <a:gd name="connsiteY1" fmla="*/ 1178527 h 1198201"/>
              <a:gd name="connsiteX2" fmla="*/ 6713316 w 7963382"/>
              <a:gd name="connsiteY2" fmla="*/ 1097504 h 1198201"/>
              <a:gd name="connsiteX3" fmla="*/ 6319777 w 7963382"/>
              <a:gd name="connsiteY3" fmla="*/ 958608 h 1198201"/>
              <a:gd name="connsiteX4" fmla="*/ 6018835 w 7963382"/>
              <a:gd name="connsiteY4" fmla="*/ 1120654 h 1198201"/>
              <a:gd name="connsiteX5" fmla="*/ 5706319 w 7963382"/>
              <a:gd name="connsiteY5" fmla="*/ 912309 h 1198201"/>
              <a:gd name="connsiteX6" fmla="*/ 5162308 w 7963382"/>
              <a:gd name="connsiteY6" fmla="*/ 1132228 h 1198201"/>
              <a:gd name="connsiteX7" fmla="*/ 4849792 w 7963382"/>
              <a:gd name="connsiteY7" fmla="*/ 599793 h 1198201"/>
              <a:gd name="connsiteX8" fmla="*/ 4352081 w 7963382"/>
              <a:gd name="connsiteY8" fmla="*/ 692390 h 1198201"/>
              <a:gd name="connsiteX9" fmla="*/ 3588151 w 7963382"/>
              <a:gd name="connsiteY9" fmla="*/ 21059 h 1198201"/>
              <a:gd name="connsiteX10" fmla="*/ 3379807 w 7963382"/>
              <a:gd name="connsiteY10" fmla="*/ 159955 h 1198201"/>
              <a:gd name="connsiteX11" fmla="*/ 3159888 w 7963382"/>
              <a:gd name="connsiteY11" fmla="*/ 67357 h 1198201"/>
              <a:gd name="connsiteX12" fmla="*/ 2870521 w 7963382"/>
              <a:gd name="connsiteY12" fmla="*/ 252552 h 1198201"/>
              <a:gd name="connsiteX13" fmla="*/ 2419108 w 7963382"/>
              <a:gd name="connsiteY13" fmla="*/ 333575 h 1198201"/>
              <a:gd name="connsiteX14" fmla="*/ 1828800 w 7963382"/>
              <a:gd name="connsiteY14" fmla="*/ 379874 h 1198201"/>
              <a:gd name="connsiteX15" fmla="*/ 1342663 w 7963382"/>
              <a:gd name="connsiteY15" fmla="*/ 622942 h 1198201"/>
              <a:gd name="connsiteX16" fmla="*/ 856526 w 7963382"/>
              <a:gd name="connsiteY16" fmla="*/ 703965 h 1198201"/>
              <a:gd name="connsiteX17" fmla="*/ 486136 w 7963382"/>
              <a:gd name="connsiteY17" fmla="*/ 530345 h 1198201"/>
              <a:gd name="connsiteX18" fmla="*/ 312516 w 7963382"/>
              <a:gd name="connsiteY18" fmla="*/ 611368 h 1198201"/>
              <a:gd name="connsiteX19" fmla="*/ 0 w 7963382"/>
              <a:gd name="connsiteY19" fmla="*/ 541919 h 1198201"/>
              <a:gd name="connsiteX0" fmla="*/ 8146262 w 8146262"/>
              <a:gd name="connsiteY0" fmla="*/ 715540 h 1198201"/>
              <a:gd name="connsiteX1" fmla="*/ 7428631 w 8146262"/>
              <a:gd name="connsiteY1" fmla="*/ 1178527 h 1198201"/>
              <a:gd name="connsiteX2" fmla="*/ 6896196 w 8146262"/>
              <a:gd name="connsiteY2" fmla="*/ 1097504 h 1198201"/>
              <a:gd name="connsiteX3" fmla="*/ 6502657 w 8146262"/>
              <a:gd name="connsiteY3" fmla="*/ 958608 h 1198201"/>
              <a:gd name="connsiteX4" fmla="*/ 6201715 w 8146262"/>
              <a:gd name="connsiteY4" fmla="*/ 1120654 h 1198201"/>
              <a:gd name="connsiteX5" fmla="*/ 5889199 w 8146262"/>
              <a:gd name="connsiteY5" fmla="*/ 912309 h 1198201"/>
              <a:gd name="connsiteX6" fmla="*/ 5345188 w 8146262"/>
              <a:gd name="connsiteY6" fmla="*/ 1132228 h 1198201"/>
              <a:gd name="connsiteX7" fmla="*/ 5032672 w 8146262"/>
              <a:gd name="connsiteY7" fmla="*/ 599793 h 1198201"/>
              <a:gd name="connsiteX8" fmla="*/ 4534961 w 8146262"/>
              <a:gd name="connsiteY8" fmla="*/ 692390 h 1198201"/>
              <a:gd name="connsiteX9" fmla="*/ 3771031 w 8146262"/>
              <a:gd name="connsiteY9" fmla="*/ 21059 h 1198201"/>
              <a:gd name="connsiteX10" fmla="*/ 3562687 w 8146262"/>
              <a:gd name="connsiteY10" fmla="*/ 159955 h 1198201"/>
              <a:gd name="connsiteX11" fmla="*/ 3342768 w 8146262"/>
              <a:gd name="connsiteY11" fmla="*/ 67357 h 1198201"/>
              <a:gd name="connsiteX12" fmla="*/ 3053401 w 8146262"/>
              <a:gd name="connsiteY12" fmla="*/ 252552 h 1198201"/>
              <a:gd name="connsiteX13" fmla="*/ 2601988 w 8146262"/>
              <a:gd name="connsiteY13" fmla="*/ 333575 h 1198201"/>
              <a:gd name="connsiteX14" fmla="*/ 2011680 w 8146262"/>
              <a:gd name="connsiteY14" fmla="*/ 379874 h 1198201"/>
              <a:gd name="connsiteX15" fmla="*/ 1525543 w 8146262"/>
              <a:gd name="connsiteY15" fmla="*/ 622942 h 1198201"/>
              <a:gd name="connsiteX16" fmla="*/ 1039406 w 8146262"/>
              <a:gd name="connsiteY16" fmla="*/ 703965 h 1198201"/>
              <a:gd name="connsiteX17" fmla="*/ 669016 w 8146262"/>
              <a:gd name="connsiteY17" fmla="*/ 530345 h 1198201"/>
              <a:gd name="connsiteX18" fmla="*/ 495396 w 8146262"/>
              <a:gd name="connsiteY18" fmla="*/ 611368 h 1198201"/>
              <a:gd name="connsiteX19" fmla="*/ 0 w 8146262"/>
              <a:gd name="connsiteY19" fmla="*/ 488579 h 1198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146262" h="1198201">
                <a:moveTo>
                  <a:pt x="8146262" y="715540"/>
                </a:moveTo>
                <a:cubicBezTo>
                  <a:pt x="7891618" y="915203"/>
                  <a:pt x="7636975" y="1114866"/>
                  <a:pt x="7428631" y="1178527"/>
                </a:cubicBezTo>
                <a:cubicBezTo>
                  <a:pt x="7220287" y="1242188"/>
                  <a:pt x="7050525" y="1134157"/>
                  <a:pt x="6896196" y="1097504"/>
                </a:cubicBezTo>
                <a:cubicBezTo>
                  <a:pt x="6741867" y="1060851"/>
                  <a:pt x="6618404" y="954750"/>
                  <a:pt x="6502657" y="958608"/>
                </a:cubicBezTo>
                <a:cubicBezTo>
                  <a:pt x="6386910" y="962466"/>
                  <a:pt x="6303958" y="1128370"/>
                  <a:pt x="6201715" y="1120654"/>
                </a:cubicBezTo>
                <a:cubicBezTo>
                  <a:pt x="6099472" y="1112938"/>
                  <a:pt x="6031953" y="910380"/>
                  <a:pt x="5889199" y="912309"/>
                </a:cubicBezTo>
                <a:cubicBezTo>
                  <a:pt x="5746445" y="914238"/>
                  <a:pt x="5487942" y="1184314"/>
                  <a:pt x="5345188" y="1132228"/>
                </a:cubicBezTo>
                <a:cubicBezTo>
                  <a:pt x="5202434" y="1080142"/>
                  <a:pt x="5167710" y="673099"/>
                  <a:pt x="5032672" y="599793"/>
                </a:cubicBezTo>
                <a:cubicBezTo>
                  <a:pt x="4897634" y="526487"/>
                  <a:pt x="4745234" y="788846"/>
                  <a:pt x="4534961" y="692390"/>
                </a:cubicBezTo>
                <a:cubicBezTo>
                  <a:pt x="4324688" y="595934"/>
                  <a:pt x="3933077" y="109798"/>
                  <a:pt x="3771031" y="21059"/>
                </a:cubicBezTo>
                <a:cubicBezTo>
                  <a:pt x="3608985" y="-67680"/>
                  <a:pt x="3634064" y="152239"/>
                  <a:pt x="3562687" y="159955"/>
                </a:cubicBezTo>
                <a:cubicBezTo>
                  <a:pt x="3491310" y="167671"/>
                  <a:pt x="3427649" y="51924"/>
                  <a:pt x="3342768" y="67357"/>
                </a:cubicBezTo>
                <a:cubicBezTo>
                  <a:pt x="3257887" y="82790"/>
                  <a:pt x="3176864" y="208182"/>
                  <a:pt x="3053401" y="252552"/>
                </a:cubicBezTo>
                <a:cubicBezTo>
                  <a:pt x="2929938" y="296922"/>
                  <a:pt x="2775608" y="312355"/>
                  <a:pt x="2601988" y="333575"/>
                </a:cubicBezTo>
                <a:cubicBezTo>
                  <a:pt x="2428368" y="354795"/>
                  <a:pt x="2191087" y="331646"/>
                  <a:pt x="2011680" y="379874"/>
                </a:cubicBezTo>
                <a:cubicBezTo>
                  <a:pt x="1832273" y="428102"/>
                  <a:pt x="1687589" y="568927"/>
                  <a:pt x="1525543" y="622942"/>
                </a:cubicBezTo>
                <a:cubicBezTo>
                  <a:pt x="1363497" y="676957"/>
                  <a:pt x="1182160" y="719398"/>
                  <a:pt x="1039406" y="703965"/>
                </a:cubicBezTo>
                <a:cubicBezTo>
                  <a:pt x="896652" y="688532"/>
                  <a:pt x="759684" y="545778"/>
                  <a:pt x="669016" y="530345"/>
                </a:cubicBezTo>
                <a:cubicBezTo>
                  <a:pt x="578348" y="514912"/>
                  <a:pt x="606899" y="618329"/>
                  <a:pt x="495396" y="611368"/>
                </a:cubicBezTo>
                <a:cubicBezTo>
                  <a:pt x="383893" y="604407"/>
                  <a:pt x="28937" y="492437"/>
                  <a:pt x="0" y="488579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8" name="Freeform 3327"/>
          <p:cNvSpPr/>
          <p:nvPr/>
        </p:nvSpPr>
        <p:spPr>
          <a:xfrm>
            <a:off x="5918929" y="8169440"/>
            <a:ext cx="1530914" cy="705871"/>
          </a:xfrm>
          <a:custGeom>
            <a:avLst/>
            <a:gdLst>
              <a:gd name="connsiteX0" fmla="*/ 0 w 1932972"/>
              <a:gd name="connsiteY0" fmla="*/ 0 h 891251"/>
              <a:gd name="connsiteX1" fmla="*/ 312516 w 1932972"/>
              <a:gd name="connsiteY1" fmla="*/ 254643 h 891251"/>
              <a:gd name="connsiteX2" fmla="*/ 868101 w 1932972"/>
              <a:gd name="connsiteY2" fmla="*/ 266218 h 891251"/>
              <a:gd name="connsiteX3" fmla="*/ 1932972 w 1932972"/>
              <a:gd name="connsiteY3" fmla="*/ 891251 h 891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32972" h="891251">
                <a:moveTo>
                  <a:pt x="0" y="0"/>
                </a:moveTo>
                <a:cubicBezTo>
                  <a:pt x="83916" y="105136"/>
                  <a:pt x="167833" y="210273"/>
                  <a:pt x="312516" y="254643"/>
                </a:cubicBezTo>
                <a:cubicBezTo>
                  <a:pt x="457199" y="299013"/>
                  <a:pt x="598025" y="160117"/>
                  <a:pt x="868101" y="266218"/>
                </a:cubicBezTo>
                <a:cubicBezTo>
                  <a:pt x="1138177" y="372319"/>
                  <a:pt x="1755493" y="794795"/>
                  <a:pt x="1932972" y="891251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29" name="Freeform 3328"/>
          <p:cNvSpPr/>
          <p:nvPr/>
        </p:nvSpPr>
        <p:spPr>
          <a:xfrm>
            <a:off x="2945731" y="4383406"/>
            <a:ext cx="438483" cy="6994536"/>
          </a:xfrm>
          <a:custGeom>
            <a:avLst/>
            <a:gdLst>
              <a:gd name="connsiteX0" fmla="*/ 219919 w 537952"/>
              <a:gd name="connsiteY0" fmla="*/ 7118431 h 7118431"/>
              <a:gd name="connsiteX1" fmla="*/ 324091 w 537952"/>
              <a:gd name="connsiteY1" fmla="*/ 5694744 h 7118431"/>
              <a:gd name="connsiteX2" fmla="*/ 127322 w 537952"/>
              <a:gd name="connsiteY2" fmla="*/ 5208608 h 7118431"/>
              <a:gd name="connsiteX3" fmla="*/ 439838 w 537952"/>
              <a:gd name="connsiteY3" fmla="*/ 4490977 h 7118431"/>
              <a:gd name="connsiteX4" fmla="*/ 370390 w 537952"/>
              <a:gd name="connsiteY4" fmla="*/ 3692324 h 7118431"/>
              <a:gd name="connsiteX5" fmla="*/ 532436 w 537952"/>
              <a:gd name="connsiteY5" fmla="*/ 3090441 h 7118431"/>
              <a:gd name="connsiteX6" fmla="*/ 451413 w 537952"/>
              <a:gd name="connsiteY6" fmla="*/ 2257063 h 7118431"/>
              <a:gd name="connsiteX7" fmla="*/ 0 w 537952"/>
              <a:gd name="connsiteY7" fmla="*/ 0 h 7118431"/>
              <a:gd name="connsiteX0" fmla="*/ 93903 w 408273"/>
              <a:gd name="connsiteY0" fmla="*/ 8831484 h 8831484"/>
              <a:gd name="connsiteX1" fmla="*/ 198075 w 408273"/>
              <a:gd name="connsiteY1" fmla="*/ 7407797 h 8831484"/>
              <a:gd name="connsiteX2" fmla="*/ 1306 w 408273"/>
              <a:gd name="connsiteY2" fmla="*/ 6921661 h 8831484"/>
              <a:gd name="connsiteX3" fmla="*/ 313822 w 408273"/>
              <a:gd name="connsiteY3" fmla="*/ 6204030 h 8831484"/>
              <a:gd name="connsiteX4" fmla="*/ 244374 w 408273"/>
              <a:gd name="connsiteY4" fmla="*/ 5405377 h 8831484"/>
              <a:gd name="connsiteX5" fmla="*/ 406420 w 408273"/>
              <a:gd name="connsiteY5" fmla="*/ 4803494 h 8831484"/>
              <a:gd name="connsiteX6" fmla="*/ 325397 w 408273"/>
              <a:gd name="connsiteY6" fmla="*/ 3970116 h 8831484"/>
              <a:gd name="connsiteX7" fmla="*/ 221224 w 408273"/>
              <a:gd name="connsiteY7" fmla="*/ 0 h 8831484"/>
              <a:gd name="connsiteX0" fmla="*/ 93903 w 408370"/>
              <a:gd name="connsiteY0" fmla="*/ 8831484 h 8831484"/>
              <a:gd name="connsiteX1" fmla="*/ 198075 w 408370"/>
              <a:gd name="connsiteY1" fmla="*/ 7407797 h 8831484"/>
              <a:gd name="connsiteX2" fmla="*/ 1306 w 408370"/>
              <a:gd name="connsiteY2" fmla="*/ 6921661 h 8831484"/>
              <a:gd name="connsiteX3" fmla="*/ 313822 w 408370"/>
              <a:gd name="connsiteY3" fmla="*/ 6204030 h 8831484"/>
              <a:gd name="connsiteX4" fmla="*/ 244374 w 408370"/>
              <a:gd name="connsiteY4" fmla="*/ 5405377 h 8831484"/>
              <a:gd name="connsiteX5" fmla="*/ 406420 w 408370"/>
              <a:gd name="connsiteY5" fmla="*/ 4803494 h 8831484"/>
              <a:gd name="connsiteX6" fmla="*/ 325397 w 408370"/>
              <a:gd name="connsiteY6" fmla="*/ 3970116 h 8831484"/>
              <a:gd name="connsiteX7" fmla="*/ 198076 w 408370"/>
              <a:gd name="connsiteY7" fmla="*/ 636608 h 8831484"/>
              <a:gd name="connsiteX8" fmla="*/ 221224 w 408370"/>
              <a:gd name="connsiteY8" fmla="*/ 0 h 8831484"/>
              <a:gd name="connsiteX0" fmla="*/ 197774 w 515301"/>
              <a:gd name="connsiteY0" fmla="*/ 8831484 h 8831484"/>
              <a:gd name="connsiteX1" fmla="*/ 301946 w 515301"/>
              <a:gd name="connsiteY1" fmla="*/ 7407797 h 8831484"/>
              <a:gd name="connsiteX2" fmla="*/ 105177 w 515301"/>
              <a:gd name="connsiteY2" fmla="*/ 6921661 h 8831484"/>
              <a:gd name="connsiteX3" fmla="*/ 417693 w 515301"/>
              <a:gd name="connsiteY3" fmla="*/ 6204030 h 8831484"/>
              <a:gd name="connsiteX4" fmla="*/ 348245 w 515301"/>
              <a:gd name="connsiteY4" fmla="*/ 5405377 h 8831484"/>
              <a:gd name="connsiteX5" fmla="*/ 510291 w 515301"/>
              <a:gd name="connsiteY5" fmla="*/ 4803494 h 8831484"/>
              <a:gd name="connsiteX6" fmla="*/ 429268 w 515301"/>
              <a:gd name="connsiteY6" fmla="*/ 3970116 h 8831484"/>
              <a:gd name="connsiteX7" fmla="*/ 1004 w 515301"/>
              <a:gd name="connsiteY7" fmla="*/ 1238491 h 8831484"/>
              <a:gd name="connsiteX8" fmla="*/ 301947 w 515301"/>
              <a:gd name="connsiteY8" fmla="*/ 636608 h 8831484"/>
              <a:gd name="connsiteX9" fmla="*/ 325095 w 515301"/>
              <a:gd name="connsiteY9" fmla="*/ 0 h 8831484"/>
              <a:gd name="connsiteX0" fmla="*/ 200868 w 518395"/>
              <a:gd name="connsiteY0" fmla="*/ 8831484 h 8831484"/>
              <a:gd name="connsiteX1" fmla="*/ 305040 w 518395"/>
              <a:gd name="connsiteY1" fmla="*/ 7407797 h 8831484"/>
              <a:gd name="connsiteX2" fmla="*/ 108271 w 518395"/>
              <a:gd name="connsiteY2" fmla="*/ 6921661 h 8831484"/>
              <a:gd name="connsiteX3" fmla="*/ 420787 w 518395"/>
              <a:gd name="connsiteY3" fmla="*/ 6204030 h 8831484"/>
              <a:gd name="connsiteX4" fmla="*/ 351339 w 518395"/>
              <a:gd name="connsiteY4" fmla="*/ 5405377 h 8831484"/>
              <a:gd name="connsiteX5" fmla="*/ 513385 w 518395"/>
              <a:gd name="connsiteY5" fmla="*/ 4803494 h 8831484"/>
              <a:gd name="connsiteX6" fmla="*/ 432362 w 518395"/>
              <a:gd name="connsiteY6" fmla="*/ 3970116 h 8831484"/>
              <a:gd name="connsiteX7" fmla="*/ 4098 w 518395"/>
              <a:gd name="connsiteY7" fmla="*/ 1238491 h 8831484"/>
              <a:gd name="connsiteX8" fmla="*/ 305041 w 518395"/>
              <a:gd name="connsiteY8" fmla="*/ 636608 h 8831484"/>
              <a:gd name="connsiteX9" fmla="*/ 328189 w 518395"/>
              <a:gd name="connsiteY9" fmla="*/ 0 h 8831484"/>
              <a:gd name="connsiteX0" fmla="*/ 200868 w 518395"/>
              <a:gd name="connsiteY0" fmla="*/ 8831484 h 8831484"/>
              <a:gd name="connsiteX1" fmla="*/ 305040 w 518395"/>
              <a:gd name="connsiteY1" fmla="*/ 7407797 h 8831484"/>
              <a:gd name="connsiteX2" fmla="*/ 108271 w 518395"/>
              <a:gd name="connsiteY2" fmla="*/ 6921661 h 8831484"/>
              <a:gd name="connsiteX3" fmla="*/ 420787 w 518395"/>
              <a:gd name="connsiteY3" fmla="*/ 6204030 h 8831484"/>
              <a:gd name="connsiteX4" fmla="*/ 351339 w 518395"/>
              <a:gd name="connsiteY4" fmla="*/ 5405377 h 8831484"/>
              <a:gd name="connsiteX5" fmla="*/ 513385 w 518395"/>
              <a:gd name="connsiteY5" fmla="*/ 4803494 h 8831484"/>
              <a:gd name="connsiteX6" fmla="*/ 432362 w 518395"/>
              <a:gd name="connsiteY6" fmla="*/ 3970116 h 8831484"/>
              <a:gd name="connsiteX7" fmla="*/ 4098 w 518395"/>
              <a:gd name="connsiteY7" fmla="*/ 1238491 h 8831484"/>
              <a:gd name="connsiteX8" fmla="*/ 247167 w 518395"/>
              <a:gd name="connsiteY8" fmla="*/ 787079 h 8831484"/>
              <a:gd name="connsiteX9" fmla="*/ 328189 w 518395"/>
              <a:gd name="connsiteY9" fmla="*/ 0 h 8831484"/>
              <a:gd name="connsiteX0" fmla="*/ 200868 w 518395"/>
              <a:gd name="connsiteY0" fmla="*/ 8831484 h 8831484"/>
              <a:gd name="connsiteX1" fmla="*/ 305040 w 518395"/>
              <a:gd name="connsiteY1" fmla="*/ 7407797 h 8831484"/>
              <a:gd name="connsiteX2" fmla="*/ 108271 w 518395"/>
              <a:gd name="connsiteY2" fmla="*/ 6921661 h 8831484"/>
              <a:gd name="connsiteX3" fmla="*/ 420787 w 518395"/>
              <a:gd name="connsiteY3" fmla="*/ 6204030 h 8831484"/>
              <a:gd name="connsiteX4" fmla="*/ 351339 w 518395"/>
              <a:gd name="connsiteY4" fmla="*/ 5405377 h 8831484"/>
              <a:gd name="connsiteX5" fmla="*/ 513385 w 518395"/>
              <a:gd name="connsiteY5" fmla="*/ 4803494 h 8831484"/>
              <a:gd name="connsiteX6" fmla="*/ 432362 w 518395"/>
              <a:gd name="connsiteY6" fmla="*/ 3970116 h 8831484"/>
              <a:gd name="connsiteX7" fmla="*/ 4098 w 518395"/>
              <a:gd name="connsiteY7" fmla="*/ 1238491 h 8831484"/>
              <a:gd name="connsiteX8" fmla="*/ 247167 w 518395"/>
              <a:gd name="connsiteY8" fmla="*/ 787079 h 8831484"/>
              <a:gd name="connsiteX9" fmla="*/ 339765 w 518395"/>
              <a:gd name="connsiteY9" fmla="*/ 370390 h 8831484"/>
              <a:gd name="connsiteX10" fmla="*/ 328189 w 518395"/>
              <a:gd name="connsiteY10" fmla="*/ 0 h 8831484"/>
              <a:gd name="connsiteX0" fmla="*/ 235331 w 553640"/>
              <a:gd name="connsiteY0" fmla="*/ 8831484 h 8831484"/>
              <a:gd name="connsiteX1" fmla="*/ 339503 w 553640"/>
              <a:gd name="connsiteY1" fmla="*/ 7407797 h 8831484"/>
              <a:gd name="connsiteX2" fmla="*/ 142734 w 553640"/>
              <a:gd name="connsiteY2" fmla="*/ 6921661 h 8831484"/>
              <a:gd name="connsiteX3" fmla="*/ 455250 w 553640"/>
              <a:gd name="connsiteY3" fmla="*/ 6204030 h 8831484"/>
              <a:gd name="connsiteX4" fmla="*/ 385802 w 553640"/>
              <a:gd name="connsiteY4" fmla="*/ 5405377 h 8831484"/>
              <a:gd name="connsiteX5" fmla="*/ 547848 w 553640"/>
              <a:gd name="connsiteY5" fmla="*/ 4803494 h 8831484"/>
              <a:gd name="connsiteX6" fmla="*/ 466825 w 553640"/>
              <a:gd name="connsiteY6" fmla="*/ 3970116 h 8831484"/>
              <a:gd name="connsiteX7" fmla="*/ 3837 w 553640"/>
              <a:gd name="connsiteY7" fmla="*/ 1643605 h 8831484"/>
              <a:gd name="connsiteX8" fmla="*/ 281630 w 553640"/>
              <a:gd name="connsiteY8" fmla="*/ 787079 h 8831484"/>
              <a:gd name="connsiteX9" fmla="*/ 374228 w 553640"/>
              <a:gd name="connsiteY9" fmla="*/ 370390 h 8831484"/>
              <a:gd name="connsiteX10" fmla="*/ 362652 w 553640"/>
              <a:gd name="connsiteY10" fmla="*/ 0 h 8831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53640" h="8831484">
                <a:moveTo>
                  <a:pt x="235331" y="8831484"/>
                </a:moveTo>
                <a:cubicBezTo>
                  <a:pt x="295133" y="8278792"/>
                  <a:pt x="354936" y="7726101"/>
                  <a:pt x="339503" y="7407797"/>
                </a:cubicBezTo>
                <a:cubicBezTo>
                  <a:pt x="324070" y="7089493"/>
                  <a:pt x="123443" y="7122289"/>
                  <a:pt x="142734" y="6921661"/>
                </a:cubicBezTo>
                <a:cubicBezTo>
                  <a:pt x="162025" y="6721033"/>
                  <a:pt x="414739" y="6456744"/>
                  <a:pt x="455250" y="6204030"/>
                </a:cubicBezTo>
                <a:cubicBezTo>
                  <a:pt x="495761" y="5951316"/>
                  <a:pt x="370369" y="5638800"/>
                  <a:pt x="385802" y="5405377"/>
                </a:cubicBezTo>
                <a:cubicBezTo>
                  <a:pt x="401235" y="5171954"/>
                  <a:pt x="534344" y="5042704"/>
                  <a:pt x="547848" y="4803494"/>
                </a:cubicBezTo>
                <a:cubicBezTo>
                  <a:pt x="561352" y="4564284"/>
                  <a:pt x="557493" y="4496764"/>
                  <a:pt x="466825" y="3970116"/>
                </a:cubicBezTo>
                <a:cubicBezTo>
                  <a:pt x="376157" y="3443468"/>
                  <a:pt x="-44391" y="2233914"/>
                  <a:pt x="3837" y="1643605"/>
                </a:cubicBezTo>
                <a:cubicBezTo>
                  <a:pt x="-17383" y="1088020"/>
                  <a:pt x="281630" y="968416"/>
                  <a:pt x="281630" y="787079"/>
                </a:cubicBezTo>
                <a:cubicBezTo>
                  <a:pt x="322142" y="640466"/>
                  <a:pt x="360724" y="501570"/>
                  <a:pt x="374228" y="370390"/>
                </a:cubicBezTo>
                <a:cubicBezTo>
                  <a:pt x="387732" y="239210"/>
                  <a:pt x="349149" y="59802"/>
                  <a:pt x="362652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dirty="0"/>
              <a:t>`</a:t>
            </a:r>
          </a:p>
        </p:txBody>
      </p:sp>
      <p:sp>
        <p:nvSpPr>
          <p:cNvPr id="3330" name="Freeform 3329"/>
          <p:cNvSpPr/>
          <p:nvPr/>
        </p:nvSpPr>
        <p:spPr>
          <a:xfrm>
            <a:off x="3260455" y="3072504"/>
            <a:ext cx="2861809" cy="1698568"/>
          </a:xfrm>
          <a:custGeom>
            <a:avLst/>
            <a:gdLst>
              <a:gd name="connsiteX0" fmla="*/ 0 w 3613395"/>
              <a:gd name="connsiteY0" fmla="*/ 1435261 h 2144656"/>
              <a:gd name="connsiteX1" fmla="*/ 347240 w 3613395"/>
              <a:gd name="connsiteY1" fmla="*/ 1516284 h 2144656"/>
              <a:gd name="connsiteX2" fmla="*/ 995422 w 3613395"/>
              <a:gd name="connsiteY2" fmla="*/ 1921398 h 2144656"/>
              <a:gd name="connsiteX3" fmla="*/ 1377387 w 3613395"/>
              <a:gd name="connsiteY3" fmla="*/ 1956122 h 2144656"/>
              <a:gd name="connsiteX4" fmla="*/ 1886673 w 3613395"/>
              <a:gd name="connsiteY4" fmla="*/ 2129742 h 2144656"/>
              <a:gd name="connsiteX5" fmla="*/ 2129741 w 3613395"/>
              <a:gd name="connsiteY5" fmla="*/ 2106593 h 2144656"/>
              <a:gd name="connsiteX6" fmla="*/ 2303362 w 3613395"/>
              <a:gd name="connsiteY6" fmla="*/ 1875099 h 2144656"/>
              <a:gd name="connsiteX7" fmla="*/ 2442258 w 3613395"/>
              <a:gd name="connsiteY7" fmla="*/ 1944547 h 2144656"/>
              <a:gd name="connsiteX8" fmla="*/ 2870521 w 3613395"/>
              <a:gd name="connsiteY8" fmla="*/ 1215342 h 2144656"/>
              <a:gd name="connsiteX9" fmla="*/ 3009417 w 3613395"/>
              <a:gd name="connsiteY9" fmla="*/ 1076446 h 2144656"/>
              <a:gd name="connsiteX10" fmla="*/ 3426106 w 3613395"/>
              <a:gd name="connsiteY10" fmla="*/ 682907 h 2144656"/>
              <a:gd name="connsiteX11" fmla="*/ 3565002 w 3613395"/>
              <a:gd name="connsiteY11" fmla="*/ 277793 h 2144656"/>
              <a:gd name="connsiteX12" fmla="*/ 3611301 w 3613395"/>
              <a:gd name="connsiteY12" fmla="*/ 0 h 2144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13395" h="2144656">
                <a:moveTo>
                  <a:pt x="0" y="1435261"/>
                </a:moveTo>
                <a:cubicBezTo>
                  <a:pt x="90668" y="1435261"/>
                  <a:pt x="181336" y="1435261"/>
                  <a:pt x="347240" y="1516284"/>
                </a:cubicBezTo>
                <a:cubicBezTo>
                  <a:pt x="513144" y="1597307"/>
                  <a:pt x="823731" y="1848092"/>
                  <a:pt x="995422" y="1921398"/>
                </a:cubicBezTo>
                <a:cubicBezTo>
                  <a:pt x="1167113" y="1994704"/>
                  <a:pt x="1228845" y="1921398"/>
                  <a:pt x="1377387" y="1956122"/>
                </a:cubicBezTo>
                <a:cubicBezTo>
                  <a:pt x="1525929" y="1990846"/>
                  <a:pt x="1761281" y="2104664"/>
                  <a:pt x="1886673" y="2129742"/>
                </a:cubicBezTo>
                <a:cubicBezTo>
                  <a:pt x="2012065" y="2154820"/>
                  <a:pt x="2060293" y="2149033"/>
                  <a:pt x="2129741" y="2106593"/>
                </a:cubicBezTo>
                <a:cubicBezTo>
                  <a:pt x="2199189" y="2064153"/>
                  <a:pt x="2251276" y="1902107"/>
                  <a:pt x="2303362" y="1875099"/>
                </a:cubicBezTo>
                <a:cubicBezTo>
                  <a:pt x="2355448" y="1848091"/>
                  <a:pt x="2347732" y="2054507"/>
                  <a:pt x="2442258" y="1944547"/>
                </a:cubicBezTo>
                <a:cubicBezTo>
                  <a:pt x="2536785" y="1834588"/>
                  <a:pt x="2775995" y="1360025"/>
                  <a:pt x="2870521" y="1215342"/>
                </a:cubicBezTo>
                <a:cubicBezTo>
                  <a:pt x="2965047" y="1070659"/>
                  <a:pt x="2916820" y="1165185"/>
                  <a:pt x="3009417" y="1076446"/>
                </a:cubicBezTo>
                <a:cubicBezTo>
                  <a:pt x="3102015" y="987707"/>
                  <a:pt x="3333509" y="816016"/>
                  <a:pt x="3426106" y="682907"/>
                </a:cubicBezTo>
                <a:cubicBezTo>
                  <a:pt x="3518704" y="549798"/>
                  <a:pt x="3534136" y="391611"/>
                  <a:pt x="3565002" y="277793"/>
                </a:cubicBezTo>
                <a:cubicBezTo>
                  <a:pt x="3595868" y="163975"/>
                  <a:pt x="3620947" y="44370"/>
                  <a:pt x="3611301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31" name="Freeform 3330"/>
          <p:cNvSpPr/>
          <p:nvPr/>
        </p:nvSpPr>
        <p:spPr>
          <a:xfrm>
            <a:off x="6322283" y="2953331"/>
            <a:ext cx="1879266" cy="4757751"/>
          </a:xfrm>
          <a:custGeom>
            <a:avLst/>
            <a:gdLst>
              <a:gd name="connsiteX0" fmla="*/ 0 w 2372810"/>
              <a:gd name="connsiteY0" fmla="*/ 0 h 6007261"/>
              <a:gd name="connsiteX1" fmla="*/ 451413 w 2372810"/>
              <a:gd name="connsiteY1" fmla="*/ 787079 h 6007261"/>
              <a:gd name="connsiteX2" fmla="*/ 868101 w 2372810"/>
              <a:gd name="connsiteY2" fmla="*/ 1851950 h 6007261"/>
              <a:gd name="connsiteX3" fmla="*/ 1157468 w 2372810"/>
              <a:gd name="connsiteY3" fmla="*/ 2176041 h 6007261"/>
              <a:gd name="connsiteX4" fmla="*/ 1377387 w 2372810"/>
              <a:gd name="connsiteY4" fmla="*/ 2592729 h 6007261"/>
              <a:gd name="connsiteX5" fmla="*/ 1481559 w 2372810"/>
              <a:gd name="connsiteY5" fmla="*/ 3356659 h 6007261"/>
              <a:gd name="connsiteX6" fmla="*/ 1574157 w 2372810"/>
              <a:gd name="connsiteY6" fmla="*/ 4282633 h 6007261"/>
              <a:gd name="connsiteX7" fmla="*/ 1736202 w 2372810"/>
              <a:gd name="connsiteY7" fmla="*/ 4803494 h 6007261"/>
              <a:gd name="connsiteX8" fmla="*/ 1921397 w 2372810"/>
              <a:gd name="connsiteY8" fmla="*/ 5324355 h 6007261"/>
              <a:gd name="connsiteX9" fmla="*/ 2129742 w 2372810"/>
              <a:gd name="connsiteY9" fmla="*/ 5706319 h 6007261"/>
              <a:gd name="connsiteX10" fmla="*/ 2372810 w 2372810"/>
              <a:gd name="connsiteY10" fmla="*/ 6007261 h 6007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372810" h="6007261">
                <a:moveTo>
                  <a:pt x="0" y="0"/>
                </a:moveTo>
                <a:cubicBezTo>
                  <a:pt x="153365" y="239210"/>
                  <a:pt x="306730" y="478421"/>
                  <a:pt x="451413" y="787079"/>
                </a:cubicBezTo>
                <a:cubicBezTo>
                  <a:pt x="596096" y="1095737"/>
                  <a:pt x="750425" y="1620456"/>
                  <a:pt x="868101" y="1851950"/>
                </a:cubicBezTo>
                <a:cubicBezTo>
                  <a:pt x="985777" y="2083444"/>
                  <a:pt x="1072587" y="2052578"/>
                  <a:pt x="1157468" y="2176041"/>
                </a:cubicBezTo>
                <a:cubicBezTo>
                  <a:pt x="1242349" y="2299504"/>
                  <a:pt x="1323372" y="2395959"/>
                  <a:pt x="1377387" y="2592729"/>
                </a:cubicBezTo>
                <a:cubicBezTo>
                  <a:pt x="1431402" y="2789499"/>
                  <a:pt x="1448764" y="3075008"/>
                  <a:pt x="1481559" y="3356659"/>
                </a:cubicBezTo>
                <a:cubicBezTo>
                  <a:pt x="1514354" y="3638310"/>
                  <a:pt x="1531716" y="4041494"/>
                  <a:pt x="1574157" y="4282633"/>
                </a:cubicBezTo>
                <a:cubicBezTo>
                  <a:pt x="1616598" y="4523772"/>
                  <a:pt x="1678329" y="4629874"/>
                  <a:pt x="1736202" y="4803494"/>
                </a:cubicBezTo>
                <a:cubicBezTo>
                  <a:pt x="1794075" y="4977114"/>
                  <a:pt x="1855807" y="5173884"/>
                  <a:pt x="1921397" y="5324355"/>
                </a:cubicBezTo>
                <a:cubicBezTo>
                  <a:pt x="1986987" y="5474826"/>
                  <a:pt x="2054507" y="5592501"/>
                  <a:pt x="2129742" y="5706319"/>
                </a:cubicBezTo>
                <a:cubicBezTo>
                  <a:pt x="2204977" y="5820137"/>
                  <a:pt x="2341944" y="5957104"/>
                  <a:pt x="2372810" y="6007261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32" name="TextBox 3331"/>
          <p:cNvSpPr txBox="1"/>
          <p:nvPr/>
        </p:nvSpPr>
        <p:spPr>
          <a:xfrm>
            <a:off x="3798789" y="5160695"/>
            <a:ext cx="129011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Douve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3" name="TextBox 3332"/>
          <p:cNvSpPr txBox="1"/>
          <p:nvPr/>
        </p:nvSpPr>
        <p:spPr>
          <a:xfrm rot="18881471">
            <a:off x="11180806" y="6729863"/>
            <a:ext cx="86095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Vire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34" name="TextBox 3333"/>
          <p:cNvSpPr txBox="1"/>
          <p:nvPr/>
        </p:nvSpPr>
        <p:spPr>
          <a:xfrm rot="2322048">
            <a:off x="2417642" y="1537530"/>
            <a:ext cx="191001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Merderet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335" name="Group 3334"/>
          <p:cNvGrpSpPr/>
          <p:nvPr/>
        </p:nvGrpSpPr>
        <p:grpSpPr>
          <a:xfrm rot="3595916">
            <a:off x="4152412" y="2283247"/>
            <a:ext cx="1353358" cy="102596"/>
            <a:chOff x="13388339" y="14461557"/>
            <a:chExt cx="1708785" cy="129540"/>
          </a:xfrm>
        </p:grpSpPr>
        <p:sp>
          <p:nvSpPr>
            <p:cNvPr id="3336" name="Freeform 333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37" name="Group 333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38" name="Freeform 333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39" name="Freeform 333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0" name="Freeform 333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1" name="Freeform 334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2" name="Freeform 334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43" name="Group 3342"/>
          <p:cNvGrpSpPr/>
          <p:nvPr/>
        </p:nvGrpSpPr>
        <p:grpSpPr>
          <a:xfrm rot="3848714">
            <a:off x="4769413" y="3492583"/>
            <a:ext cx="1353358" cy="102596"/>
            <a:chOff x="13388339" y="14461557"/>
            <a:chExt cx="1708785" cy="129540"/>
          </a:xfrm>
        </p:grpSpPr>
        <p:sp>
          <p:nvSpPr>
            <p:cNvPr id="3344" name="Freeform 334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45" name="Group 334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46" name="Freeform 334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7" name="Freeform 334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8" name="Freeform 334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49" name="Freeform 334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50" name="Freeform 334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51" name="Group 3350"/>
          <p:cNvGrpSpPr/>
          <p:nvPr/>
        </p:nvGrpSpPr>
        <p:grpSpPr>
          <a:xfrm rot="4365811">
            <a:off x="5245534" y="4724298"/>
            <a:ext cx="1353358" cy="102596"/>
            <a:chOff x="13388339" y="14461557"/>
            <a:chExt cx="1708785" cy="129540"/>
          </a:xfrm>
        </p:grpSpPr>
        <p:sp>
          <p:nvSpPr>
            <p:cNvPr id="3352" name="Freeform 335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53" name="Group 335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54" name="Freeform 335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55" name="Freeform 335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56" name="Freeform 335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57" name="Freeform 335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58" name="Freeform 335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59" name="Group 3358"/>
          <p:cNvGrpSpPr/>
          <p:nvPr/>
        </p:nvGrpSpPr>
        <p:grpSpPr>
          <a:xfrm rot="3077121">
            <a:off x="5847252" y="5862918"/>
            <a:ext cx="1353358" cy="102596"/>
            <a:chOff x="13388339" y="14461557"/>
            <a:chExt cx="1708785" cy="129540"/>
          </a:xfrm>
        </p:grpSpPr>
        <p:sp>
          <p:nvSpPr>
            <p:cNvPr id="3360" name="Freeform 335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61" name="Group 336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62" name="Freeform 336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63" name="Freeform 336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64" name="Freeform 336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65" name="Freeform 336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66" name="Freeform 336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67" name="Group 3366"/>
          <p:cNvGrpSpPr/>
          <p:nvPr/>
        </p:nvGrpSpPr>
        <p:grpSpPr>
          <a:xfrm rot="3354383">
            <a:off x="6624063" y="6930339"/>
            <a:ext cx="1353358" cy="102596"/>
            <a:chOff x="13388339" y="14461557"/>
            <a:chExt cx="1708785" cy="129540"/>
          </a:xfrm>
        </p:grpSpPr>
        <p:sp>
          <p:nvSpPr>
            <p:cNvPr id="3368" name="Freeform 336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69" name="Group 336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70" name="Freeform 336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71" name="Freeform 337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72" name="Freeform 337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73" name="Freeform 337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74" name="Freeform 337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75" name="Group 3374"/>
          <p:cNvGrpSpPr/>
          <p:nvPr/>
        </p:nvGrpSpPr>
        <p:grpSpPr>
          <a:xfrm rot="1293093">
            <a:off x="7625886" y="7738578"/>
            <a:ext cx="1353358" cy="102596"/>
            <a:chOff x="13388339" y="14461557"/>
            <a:chExt cx="1708785" cy="129540"/>
          </a:xfrm>
        </p:grpSpPr>
        <p:sp>
          <p:nvSpPr>
            <p:cNvPr id="3376" name="Freeform 337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77" name="Group 337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78" name="Freeform 337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79" name="Freeform 337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0" name="Freeform 337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1" name="Freeform 338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2" name="Freeform 338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383" name="Group 3382"/>
          <p:cNvGrpSpPr/>
          <p:nvPr/>
        </p:nvGrpSpPr>
        <p:grpSpPr>
          <a:xfrm rot="21313274">
            <a:off x="6808985" y="7736248"/>
            <a:ext cx="1353358" cy="102596"/>
            <a:chOff x="13388339" y="14461557"/>
            <a:chExt cx="1708785" cy="129540"/>
          </a:xfrm>
        </p:grpSpPr>
        <p:sp>
          <p:nvSpPr>
            <p:cNvPr id="3384" name="Freeform 338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85" name="Group 338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86" name="Freeform 338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7" name="Freeform 338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8" name="Freeform 338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89" name="Freeform 338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90" name="Freeform 338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3391" name="Freeform 3390"/>
          <p:cNvSpPr/>
          <p:nvPr/>
        </p:nvSpPr>
        <p:spPr>
          <a:xfrm>
            <a:off x="8263716" y="7497211"/>
            <a:ext cx="327724" cy="426356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3793" h="538328">
                <a:moveTo>
                  <a:pt x="179723" y="0"/>
                </a:moveTo>
                <a:lnTo>
                  <a:pt x="0" y="123401"/>
                </a:lnTo>
                <a:lnTo>
                  <a:pt x="57340" y="242896"/>
                </a:lnTo>
                <a:lnTo>
                  <a:pt x="99863" y="266325"/>
                </a:lnTo>
                <a:lnTo>
                  <a:pt x="166886" y="359395"/>
                </a:lnTo>
                <a:lnTo>
                  <a:pt x="182077" y="531844"/>
                </a:lnTo>
                <a:lnTo>
                  <a:pt x="360004" y="538328"/>
                </a:lnTo>
                <a:lnTo>
                  <a:pt x="346097" y="347104"/>
                </a:lnTo>
                <a:lnTo>
                  <a:pt x="413793" y="276914"/>
                </a:lnTo>
                <a:lnTo>
                  <a:pt x="370434" y="51576"/>
                </a:lnTo>
                <a:lnTo>
                  <a:pt x="241792" y="79390"/>
                </a:lnTo>
                <a:lnTo>
                  <a:pt x="179723" y="0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92" name="Freeform 3391"/>
          <p:cNvSpPr/>
          <p:nvPr/>
        </p:nvSpPr>
        <p:spPr>
          <a:xfrm rot="5400000">
            <a:off x="8017443" y="7610030"/>
            <a:ext cx="327724" cy="426356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3793" h="538328">
                <a:moveTo>
                  <a:pt x="179723" y="0"/>
                </a:moveTo>
                <a:lnTo>
                  <a:pt x="0" y="123401"/>
                </a:lnTo>
                <a:lnTo>
                  <a:pt x="57340" y="242896"/>
                </a:lnTo>
                <a:lnTo>
                  <a:pt x="99863" y="266325"/>
                </a:lnTo>
                <a:lnTo>
                  <a:pt x="166886" y="359395"/>
                </a:lnTo>
                <a:lnTo>
                  <a:pt x="182077" y="531844"/>
                </a:lnTo>
                <a:lnTo>
                  <a:pt x="360004" y="538328"/>
                </a:lnTo>
                <a:lnTo>
                  <a:pt x="346097" y="347104"/>
                </a:lnTo>
                <a:lnTo>
                  <a:pt x="413793" y="276914"/>
                </a:lnTo>
                <a:lnTo>
                  <a:pt x="370434" y="51576"/>
                </a:lnTo>
                <a:lnTo>
                  <a:pt x="241792" y="79390"/>
                </a:lnTo>
                <a:lnTo>
                  <a:pt x="179723" y="0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3393" name="Group 3392"/>
          <p:cNvGrpSpPr/>
          <p:nvPr/>
        </p:nvGrpSpPr>
        <p:grpSpPr>
          <a:xfrm rot="458927">
            <a:off x="5517859" y="7712655"/>
            <a:ext cx="1353358" cy="102596"/>
            <a:chOff x="13388339" y="14461557"/>
            <a:chExt cx="1708785" cy="129540"/>
          </a:xfrm>
        </p:grpSpPr>
        <p:sp>
          <p:nvSpPr>
            <p:cNvPr id="3394" name="Freeform 339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395" name="Group 339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396" name="Freeform 339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97" name="Freeform 339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98" name="Freeform 339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399" name="Freeform 339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00" name="Freeform 339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01" name="Group 3400"/>
          <p:cNvGrpSpPr/>
          <p:nvPr/>
        </p:nvGrpSpPr>
        <p:grpSpPr>
          <a:xfrm rot="21312514">
            <a:off x="4194638" y="7675753"/>
            <a:ext cx="1353358" cy="102596"/>
            <a:chOff x="13388339" y="14461557"/>
            <a:chExt cx="1708785" cy="129540"/>
          </a:xfrm>
        </p:grpSpPr>
        <p:sp>
          <p:nvSpPr>
            <p:cNvPr id="3402" name="Freeform 340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03" name="Group 340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04" name="Freeform 340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05" name="Freeform 340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06" name="Freeform 340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07" name="Freeform 340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08" name="Freeform 340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09" name="Group 3408"/>
          <p:cNvGrpSpPr/>
          <p:nvPr/>
        </p:nvGrpSpPr>
        <p:grpSpPr>
          <a:xfrm rot="21312514">
            <a:off x="2917199" y="7788000"/>
            <a:ext cx="1353358" cy="102596"/>
            <a:chOff x="13388339" y="14461557"/>
            <a:chExt cx="1708785" cy="129540"/>
          </a:xfrm>
        </p:grpSpPr>
        <p:sp>
          <p:nvSpPr>
            <p:cNvPr id="3410" name="Freeform 340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11" name="Group 341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12" name="Freeform 341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13" name="Freeform 341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14" name="Freeform 341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15" name="Freeform 341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16" name="Freeform 341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17" name="Group 3416"/>
          <p:cNvGrpSpPr/>
          <p:nvPr/>
        </p:nvGrpSpPr>
        <p:grpSpPr>
          <a:xfrm>
            <a:off x="1767130" y="7829377"/>
            <a:ext cx="1353358" cy="102596"/>
            <a:chOff x="13388339" y="14461557"/>
            <a:chExt cx="1708785" cy="129540"/>
          </a:xfrm>
        </p:grpSpPr>
        <p:sp>
          <p:nvSpPr>
            <p:cNvPr id="3418" name="Freeform 341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19" name="Group 341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20" name="Freeform 341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21" name="Freeform 342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22" name="Freeform 342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23" name="Freeform 342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24" name="Freeform 342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25" name="Group 3424"/>
          <p:cNvGrpSpPr/>
          <p:nvPr/>
        </p:nvGrpSpPr>
        <p:grpSpPr>
          <a:xfrm rot="906655">
            <a:off x="8906630" y="8179926"/>
            <a:ext cx="1353358" cy="102596"/>
            <a:chOff x="13388339" y="14461557"/>
            <a:chExt cx="1708785" cy="129540"/>
          </a:xfrm>
        </p:grpSpPr>
        <p:sp>
          <p:nvSpPr>
            <p:cNvPr id="3426" name="Freeform 342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27" name="Group 342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28" name="Freeform 342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29" name="Freeform 342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0" name="Freeform 342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1" name="Freeform 343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2" name="Freeform 343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33" name="Group 3432"/>
          <p:cNvGrpSpPr/>
          <p:nvPr/>
        </p:nvGrpSpPr>
        <p:grpSpPr>
          <a:xfrm>
            <a:off x="10168794" y="8344087"/>
            <a:ext cx="1353358" cy="102596"/>
            <a:chOff x="13388339" y="14461557"/>
            <a:chExt cx="1708785" cy="129540"/>
          </a:xfrm>
        </p:grpSpPr>
        <p:sp>
          <p:nvSpPr>
            <p:cNvPr id="3434" name="Freeform 343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35" name="Group 343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36" name="Freeform 343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7" name="Freeform 343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8" name="Freeform 343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39" name="Freeform 343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40" name="Freeform 343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49" name="Group 3448"/>
          <p:cNvGrpSpPr/>
          <p:nvPr/>
        </p:nvGrpSpPr>
        <p:grpSpPr>
          <a:xfrm rot="3555144">
            <a:off x="11799260" y="9217366"/>
            <a:ext cx="1353358" cy="102596"/>
            <a:chOff x="13388339" y="14461557"/>
            <a:chExt cx="1708785" cy="129540"/>
          </a:xfrm>
        </p:grpSpPr>
        <p:sp>
          <p:nvSpPr>
            <p:cNvPr id="3450" name="Freeform 344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51" name="Group 345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52" name="Freeform 345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53" name="Freeform 345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54" name="Freeform 345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55" name="Freeform 345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56" name="Freeform 345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57" name="Group 3456"/>
          <p:cNvGrpSpPr/>
          <p:nvPr/>
        </p:nvGrpSpPr>
        <p:grpSpPr>
          <a:xfrm rot="3555144">
            <a:off x="11303529" y="8384480"/>
            <a:ext cx="1353358" cy="102596"/>
            <a:chOff x="13388339" y="14461557"/>
            <a:chExt cx="1708785" cy="129540"/>
          </a:xfrm>
        </p:grpSpPr>
        <p:sp>
          <p:nvSpPr>
            <p:cNvPr id="3458" name="Freeform 3457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59" name="Group 3458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460" name="Freeform 3459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61" name="Freeform 3460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62" name="Freeform 3461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63" name="Freeform 346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64" name="Freeform 346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65" name="Group 3464"/>
          <p:cNvGrpSpPr/>
          <p:nvPr/>
        </p:nvGrpSpPr>
        <p:grpSpPr>
          <a:xfrm rot="1737837">
            <a:off x="11587454" y="7366353"/>
            <a:ext cx="102596" cy="490157"/>
            <a:chOff x="14891535" y="14147041"/>
            <a:chExt cx="129540" cy="618885"/>
          </a:xfrm>
        </p:grpSpPr>
        <p:sp>
          <p:nvSpPr>
            <p:cNvPr id="3466" name="Freeform 3465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67" name="Group 3466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3468" name="Freeform 346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69" name="Freeform 346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70" name="Group 3469"/>
          <p:cNvGrpSpPr/>
          <p:nvPr/>
        </p:nvGrpSpPr>
        <p:grpSpPr>
          <a:xfrm rot="5931370">
            <a:off x="11809449" y="7041883"/>
            <a:ext cx="102596" cy="490157"/>
            <a:chOff x="14891535" y="14147041"/>
            <a:chExt cx="129540" cy="618885"/>
          </a:xfrm>
        </p:grpSpPr>
        <p:sp>
          <p:nvSpPr>
            <p:cNvPr id="3471" name="Freeform 3470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72" name="Group 3471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3473" name="Freeform 3472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74" name="Freeform 3473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475" name="Group 3474"/>
          <p:cNvGrpSpPr/>
          <p:nvPr/>
        </p:nvGrpSpPr>
        <p:grpSpPr>
          <a:xfrm rot="6959028">
            <a:off x="12267302" y="6942967"/>
            <a:ext cx="102596" cy="490157"/>
            <a:chOff x="14891535" y="14147041"/>
            <a:chExt cx="129540" cy="618885"/>
          </a:xfrm>
        </p:grpSpPr>
        <p:sp>
          <p:nvSpPr>
            <p:cNvPr id="3476" name="Freeform 3475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477" name="Group 3476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3478" name="Freeform 347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479" name="Freeform 347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3480" name="TextBox 3479"/>
          <p:cNvSpPr txBox="1"/>
          <p:nvPr/>
        </p:nvSpPr>
        <p:spPr>
          <a:xfrm rot="3223228">
            <a:off x="8398260" y="8796520"/>
            <a:ext cx="211367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Canal de</a:t>
            </a:r>
          </a:p>
        </p:txBody>
      </p:sp>
      <p:sp>
        <p:nvSpPr>
          <p:cNvPr id="3481" name="TextBox 3480"/>
          <p:cNvSpPr txBox="1"/>
          <p:nvPr/>
        </p:nvSpPr>
        <p:spPr>
          <a:xfrm rot="3518547">
            <a:off x="7242096" y="4309553"/>
            <a:ext cx="17497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Vierville</a:t>
            </a:r>
            <a:endParaRPr lang="en-US" sz="2800" b="1" dirty="0"/>
          </a:p>
        </p:txBody>
      </p:sp>
      <p:sp>
        <p:nvSpPr>
          <p:cNvPr id="3482" name="Freeform 3481"/>
          <p:cNvSpPr>
            <a:spLocks noChangeAspect="1"/>
          </p:cNvSpPr>
          <p:nvPr/>
        </p:nvSpPr>
        <p:spPr>
          <a:xfrm>
            <a:off x="3065011" y="4063298"/>
            <a:ext cx="235961" cy="306976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13793" h="538328">
                <a:moveTo>
                  <a:pt x="179723" y="0"/>
                </a:moveTo>
                <a:lnTo>
                  <a:pt x="0" y="123401"/>
                </a:lnTo>
                <a:lnTo>
                  <a:pt x="57340" y="242896"/>
                </a:lnTo>
                <a:lnTo>
                  <a:pt x="99863" y="266325"/>
                </a:lnTo>
                <a:lnTo>
                  <a:pt x="166886" y="359395"/>
                </a:lnTo>
                <a:lnTo>
                  <a:pt x="182077" y="531844"/>
                </a:lnTo>
                <a:lnTo>
                  <a:pt x="360004" y="538328"/>
                </a:lnTo>
                <a:lnTo>
                  <a:pt x="346097" y="347104"/>
                </a:lnTo>
                <a:lnTo>
                  <a:pt x="413793" y="276914"/>
                </a:lnTo>
                <a:lnTo>
                  <a:pt x="370434" y="51576"/>
                </a:lnTo>
                <a:lnTo>
                  <a:pt x="241792" y="79390"/>
                </a:lnTo>
                <a:lnTo>
                  <a:pt x="179723" y="0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491" name="Freeform 3490"/>
          <p:cNvSpPr/>
          <p:nvPr/>
        </p:nvSpPr>
        <p:spPr>
          <a:xfrm>
            <a:off x="7616942" y="2513308"/>
            <a:ext cx="2978256" cy="4097716"/>
          </a:xfrm>
          <a:custGeom>
            <a:avLst/>
            <a:gdLst>
              <a:gd name="connsiteX0" fmla="*/ 0 w 3434204"/>
              <a:gd name="connsiteY0" fmla="*/ 5173883 h 5173883"/>
              <a:gd name="connsiteX1" fmla="*/ 277793 w 3434204"/>
              <a:gd name="connsiteY1" fmla="*/ 4722470 h 5173883"/>
              <a:gd name="connsiteX2" fmla="*/ 497712 w 3434204"/>
              <a:gd name="connsiteY2" fmla="*/ 3819645 h 5173883"/>
              <a:gd name="connsiteX3" fmla="*/ 1018573 w 3434204"/>
              <a:gd name="connsiteY3" fmla="*/ 3229336 h 5173883"/>
              <a:gd name="connsiteX4" fmla="*/ 1527859 w 3434204"/>
              <a:gd name="connsiteY4" fmla="*/ 2812648 h 5173883"/>
              <a:gd name="connsiteX5" fmla="*/ 1747778 w 3434204"/>
              <a:gd name="connsiteY5" fmla="*/ 2222339 h 5173883"/>
              <a:gd name="connsiteX6" fmla="*/ 2095018 w 3434204"/>
              <a:gd name="connsiteY6" fmla="*/ 1713053 h 5173883"/>
              <a:gd name="connsiteX7" fmla="*/ 2338086 w 3434204"/>
              <a:gd name="connsiteY7" fmla="*/ 1446835 h 5173883"/>
              <a:gd name="connsiteX8" fmla="*/ 2986269 w 3434204"/>
              <a:gd name="connsiteY8" fmla="*/ 717630 h 5173883"/>
              <a:gd name="connsiteX9" fmla="*/ 3426107 w 3434204"/>
              <a:gd name="connsiteY9" fmla="*/ 196769 h 5173883"/>
              <a:gd name="connsiteX10" fmla="*/ 3229337 w 3434204"/>
              <a:gd name="connsiteY10" fmla="*/ 0 h 5173883"/>
              <a:gd name="connsiteX0" fmla="*/ 0 w 3334886"/>
              <a:gd name="connsiteY0" fmla="*/ 5173883 h 5173883"/>
              <a:gd name="connsiteX1" fmla="*/ 277793 w 3334886"/>
              <a:gd name="connsiteY1" fmla="*/ 4722470 h 5173883"/>
              <a:gd name="connsiteX2" fmla="*/ 497712 w 3334886"/>
              <a:gd name="connsiteY2" fmla="*/ 3819645 h 5173883"/>
              <a:gd name="connsiteX3" fmla="*/ 1018573 w 3334886"/>
              <a:gd name="connsiteY3" fmla="*/ 3229336 h 5173883"/>
              <a:gd name="connsiteX4" fmla="*/ 1527859 w 3334886"/>
              <a:gd name="connsiteY4" fmla="*/ 2812648 h 5173883"/>
              <a:gd name="connsiteX5" fmla="*/ 1747778 w 3334886"/>
              <a:gd name="connsiteY5" fmla="*/ 2222339 h 5173883"/>
              <a:gd name="connsiteX6" fmla="*/ 2095018 w 3334886"/>
              <a:gd name="connsiteY6" fmla="*/ 1713053 h 5173883"/>
              <a:gd name="connsiteX7" fmla="*/ 2338086 w 3334886"/>
              <a:gd name="connsiteY7" fmla="*/ 1446835 h 5173883"/>
              <a:gd name="connsiteX8" fmla="*/ 2986269 w 3334886"/>
              <a:gd name="connsiteY8" fmla="*/ 717630 h 5173883"/>
              <a:gd name="connsiteX9" fmla="*/ 3311807 w 3334886"/>
              <a:gd name="connsiteY9" fmla="*/ 303449 h 5173883"/>
              <a:gd name="connsiteX10" fmla="*/ 3229337 w 3334886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095018 w 3760423"/>
              <a:gd name="connsiteY6" fmla="*/ 1713053 h 5173883"/>
              <a:gd name="connsiteX7" fmla="*/ 2338086 w 3760423"/>
              <a:gd name="connsiteY7" fmla="*/ 1446835 h 5173883"/>
              <a:gd name="connsiteX8" fmla="*/ 2986269 w 3760423"/>
              <a:gd name="connsiteY8" fmla="*/ 717630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095018 w 3760423"/>
              <a:gd name="connsiteY6" fmla="*/ 1713053 h 5173883"/>
              <a:gd name="connsiteX7" fmla="*/ 2338086 w 3760423"/>
              <a:gd name="connsiteY7" fmla="*/ 1446835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095018 w 3760423"/>
              <a:gd name="connsiteY6" fmla="*/ 1713053 h 5173883"/>
              <a:gd name="connsiteX7" fmla="*/ 2516506 w 3760423"/>
              <a:gd name="connsiteY7" fmla="*/ 1759069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747778 w 3760423"/>
              <a:gd name="connsiteY5" fmla="*/ 2222339 h 5173883"/>
              <a:gd name="connsiteX6" fmla="*/ 2407252 w 3760423"/>
              <a:gd name="connsiteY6" fmla="*/ 1869170 h 5173883"/>
              <a:gd name="connsiteX7" fmla="*/ 2516506 w 3760423"/>
              <a:gd name="connsiteY7" fmla="*/ 1759069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948499 w 3760423"/>
              <a:gd name="connsiteY5" fmla="*/ 2400759 h 5173883"/>
              <a:gd name="connsiteX6" fmla="*/ 2407252 w 3760423"/>
              <a:gd name="connsiteY6" fmla="*/ 1869170 h 5173883"/>
              <a:gd name="connsiteX7" fmla="*/ 2516506 w 3760423"/>
              <a:gd name="connsiteY7" fmla="*/ 1759069 h 5173883"/>
              <a:gd name="connsiteX8" fmla="*/ 3253898 w 3760423"/>
              <a:gd name="connsiteY8" fmla="*/ 1119074 h 5173883"/>
              <a:gd name="connsiteX9" fmla="*/ 3757855 w 3760423"/>
              <a:gd name="connsiteY9" fmla="*/ 749498 h 5173883"/>
              <a:gd name="connsiteX10" fmla="*/ 3229337 w 3760423"/>
              <a:gd name="connsiteY10" fmla="*/ 0 h 5173883"/>
              <a:gd name="connsiteX0" fmla="*/ 0 w 3760423"/>
              <a:gd name="connsiteY0" fmla="*/ 5173883 h 5173883"/>
              <a:gd name="connsiteX1" fmla="*/ 277793 w 3760423"/>
              <a:gd name="connsiteY1" fmla="*/ 4722470 h 5173883"/>
              <a:gd name="connsiteX2" fmla="*/ 497712 w 3760423"/>
              <a:gd name="connsiteY2" fmla="*/ 3819645 h 5173883"/>
              <a:gd name="connsiteX3" fmla="*/ 1018573 w 3760423"/>
              <a:gd name="connsiteY3" fmla="*/ 3229336 h 5173883"/>
              <a:gd name="connsiteX4" fmla="*/ 1527859 w 3760423"/>
              <a:gd name="connsiteY4" fmla="*/ 2812648 h 5173883"/>
              <a:gd name="connsiteX5" fmla="*/ 1948499 w 3760423"/>
              <a:gd name="connsiteY5" fmla="*/ 2400759 h 5173883"/>
              <a:gd name="connsiteX6" fmla="*/ 2516506 w 3760423"/>
              <a:gd name="connsiteY6" fmla="*/ 1759069 h 5173883"/>
              <a:gd name="connsiteX7" fmla="*/ 3253898 w 3760423"/>
              <a:gd name="connsiteY7" fmla="*/ 1119074 h 5173883"/>
              <a:gd name="connsiteX8" fmla="*/ 3757855 w 3760423"/>
              <a:gd name="connsiteY8" fmla="*/ 749498 h 5173883"/>
              <a:gd name="connsiteX9" fmla="*/ 3229337 w 3760423"/>
              <a:gd name="connsiteY9" fmla="*/ 0 h 5173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60423" h="5173883">
                <a:moveTo>
                  <a:pt x="0" y="5173883"/>
                </a:moveTo>
                <a:cubicBezTo>
                  <a:pt x="97420" y="5061029"/>
                  <a:pt x="194841" y="4948176"/>
                  <a:pt x="277793" y="4722470"/>
                </a:cubicBezTo>
                <a:cubicBezTo>
                  <a:pt x="360745" y="4496764"/>
                  <a:pt x="374249" y="4068501"/>
                  <a:pt x="497712" y="3819645"/>
                </a:cubicBezTo>
                <a:cubicBezTo>
                  <a:pt x="621175" y="3570789"/>
                  <a:pt x="846882" y="3397169"/>
                  <a:pt x="1018573" y="3229336"/>
                </a:cubicBezTo>
                <a:cubicBezTo>
                  <a:pt x="1190264" y="3061503"/>
                  <a:pt x="1372871" y="2950744"/>
                  <a:pt x="1527859" y="2812648"/>
                </a:cubicBezTo>
                <a:cubicBezTo>
                  <a:pt x="1682847" y="2674552"/>
                  <a:pt x="1783724" y="2576356"/>
                  <a:pt x="1948499" y="2400759"/>
                </a:cubicBezTo>
                <a:cubicBezTo>
                  <a:pt x="2113274" y="2225162"/>
                  <a:pt x="2298940" y="1972683"/>
                  <a:pt x="2516506" y="1759069"/>
                </a:cubicBezTo>
                <a:cubicBezTo>
                  <a:pt x="2734072" y="1545455"/>
                  <a:pt x="3047007" y="1287336"/>
                  <a:pt x="3253898" y="1119074"/>
                </a:cubicBezTo>
                <a:cubicBezTo>
                  <a:pt x="3460790" y="950812"/>
                  <a:pt x="3717344" y="869103"/>
                  <a:pt x="3757855" y="749498"/>
                </a:cubicBezTo>
                <a:cubicBezTo>
                  <a:pt x="3798366" y="629893"/>
                  <a:pt x="3347977" y="38582"/>
                  <a:pt x="3229337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3494" name="Group 3493"/>
          <p:cNvGrpSpPr/>
          <p:nvPr/>
        </p:nvGrpSpPr>
        <p:grpSpPr>
          <a:xfrm>
            <a:off x="8405106" y="7178660"/>
            <a:ext cx="113157" cy="65380"/>
            <a:chOff x="9524104" y="10751005"/>
            <a:chExt cx="142875" cy="82551"/>
          </a:xfrm>
        </p:grpSpPr>
        <p:sp>
          <p:nvSpPr>
            <p:cNvPr id="3495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496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497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498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499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0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01" name="Group 3500"/>
          <p:cNvGrpSpPr/>
          <p:nvPr/>
        </p:nvGrpSpPr>
        <p:grpSpPr>
          <a:xfrm>
            <a:off x="8336966" y="7296589"/>
            <a:ext cx="113157" cy="65380"/>
            <a:chOff x="9524104" y="10751005"/>
            <a:chExt cx="142875" cy="82551"/>
          </a:xfrm>
        </p:grpSpPr>
        <p:sp>
          <p:nvSpPr>
            <p:cNvPr id="3502" name="Line 1088"/>
            <p:cNvSpPr>
              <a:spLocks noChangeShapeType="1"/>
            </p:cNvSpPr>
            <p:nvPr/>
          </p:nvSpPr>
          <p:spPr bwMode="auto">
            <a:xfrm flipH="1">
              <a:off x="9524104" y="10804980"/>
              <a:ext cx="142875" cy="158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3" name="Line 1089"/>
            <p:cNvSpPr>
              <a:spLocks noChangeShapeType="1"/>
            </p:cNvSpPr>
            <p:nvPr/>
          </p:nvSpPr>
          <p:spPr bwMode="auto">
            <a:xfrm flipH="1" flipV="1">
              <a:off x="9543154" y="10828793"/>
              <a:ext cx="119063" cy="476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4" name="Line 1090"/>
            <p:cNvSpPr>
              <a:spLocks noChangeShapeType="1"/>
            </p:cNvSpPr>
            <p:nvPr/>
          </p:nvSpPr>
          <p:spPr bwMode="auto">
            <a:xfrm flipH="1">
              <a:off x="9641579" y="10776405"/>
              <a:ext cx="19050" cy="285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5" name="Line 1091"/>
            <p:cNvSpPr>
              <a:spLocks noChangeShapeType="1"/>
            </p:cNvSpPr>
            <p:nvPr/>
          </p:nvSpPr>
          <p:spPr bwMode="auto">
            <a:xfrm flipH="1">
              <a:off x="9613004" y="10754180"/>
              <a:ext cx="15875" cy="4762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6" name="Line 1092"/>
            <p:cNvSpPr>
              <a:spLocks noChangeShapeType="1"/>
            </p:cNvSpPr>
            <p:nvPr/>
          </p:nvSpPr>
          <p:spPr bwMode="auto">
            <a:xfrm flipH="1">
              <a:off x="9592367" y="10751005"/>
              <a:ext cx="1588" cy="5080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507" name="Line 1093"/>
            <p:cNvSpPr>
              <a:spLocks noChangeShapeType="1"/>
            </p:cNvSpPr>
            <p:nvPr/>
          </p:nvSpPr>
          <p:spPr bwMode="auto">
            <a:xfrm>
              <a:off x="9559029" y="10760530"/>
              <a:ext cx="6350" cy="41275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30" name="Oval 3529"/>
          <p:cNvSpPr>
            <a:spLocks noChangeAspect="1"/>
          </p:cNvSpPr>
          <p:nvPr/>
        </p:nvSpPr>
        <p:spPr>
          <a:xfrm>
            <a:off x="8007592" y="5436815"/>
            <a:ext cx="99206" cy="96432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541" name="TextBox 3540"/>
          <p:cNvSpPr txBox="1"/>
          <p:nvPr/>
        </p:nvSpPr>
        <p:spPr>
          <a:xfrm>
            <a:off x="9123474" y="4532420"/>
            <a:ext cx="1749777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Ste</a:t>
            </a:r>
            <a:r>
              <a:rPr lang="en-US" sz="2800" b="1" dirty="0"/>
              <a:t>-Marie-Du-Mont</a:t>
            </a:r>
          </a:p>
        </p:txBody>
      </p:sp>
      <p:sp>
        <p:nvSpPr>
          <p:cNvPr id="3542" name="TextBox 3541"/>
          <p:cNvSpPr txBox="1"/>
          <p:nvPr/>
        </p:nvSpPr>
        <p:spPr>
          <a:xfrm>
            <a:off x="4372865" y="6272096"/>
            <a:ext cx="2967594" cy="523220"/>
          </a:xfrm>
          <a:prstGeom prst="rect">
            <a:avLst/>
          </a:prstGeom>
          <a:solidFill>
            <a:srgbClr val="F6F7F3"/>
          </a:solidFill>
        </p:spPr>
        <p:txBody>
          <a:bodyPr wrap="square" rtlCol="0">
            <a:spAutoFit/>
          </a:bodyPr>
          <a:lstStyle/>
          <a:p>
            <a:r>
              <a:rPr lang="en-US" sz="2800" b="1" dirty="0"/>
              <a:t>St-Come-Du-Mont</a:t>
            </a:r>
          </a:p>
        </p:txBody>
      </p:sp>
      <p:sp>
        <p:nvSpPr>
          <p:cNvPr id="3546" name="Freeform 3545"/>
          <p:cNvSpPr/>
          <p:nvPr/>
        </p:nvSpPr>
        <p:spPr>
          <a:xfrm>
            <a:off x="10060792" y="3106518"/>
            <a:ext cx="708202" cy="1181598"/>
          </a:xfrm>
          <a:custGeom>
            <a:avLst/>
            <a:gdLst>
              <a:gd name="connsiteX0" fmla="*/ 0 w 894194"/>
              <a:gd name="connsiteY0" fmla="*/ 1491916 h 1491916"/>
              <a:gd name="connsiteX1" fmla="*/ 481263 w 894194"/>
              <a:gd name="connsiteY1" fmla="*/ 1130969 h 1491916"/>
              <a:gd name="connsiteX2" fmla="*/ 890336 w 894194"/>
              <a:gd name="connsiteY2" fmla="*/ 625643 h 1491916"/>
              <a:gd name="connsiteX3" fmla="*/ 673768 w 894194"/>
              <a:gd name="connsiteY3" fmla="*/ 0 h 1491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194" h="1491916">
                <a:moveTo>
                  <a:pt x="0" y="1491916"/>
                </a:moveTo>
                <a:cubicBezTo>
                  <a:pt x="166437" y="1383632"/>
                  <a:pt x="332874" y="1275348"/>
                  <a:pt x="481263" y="1130969"/>
                </a:cubicBezTo>
                <a:cubicBezTo>
                  <a:pt x="629652" y="986590"/>
                  <a:pt x="858252" y="814138"/>
                  <a:pt x="890336" y="625643"/>
                </a:cubicBezTo>
                <a:cubicBezTo>
                  <a:pt x="922420" y="437148"/>
                  <a:pt x="745957" y="84221"/>
                  <a:pt x="673768" y="0"/>
                </a:cubicBezTo>
              </a:path>
            </a:pathLst>
          </a:custGeom>
          <a:noFill/>
          <a:ln w="50800" cmpd="sng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551" name="Freeform 3550"/>
          <p:cNvSpPr/>
          <p:nvPr/>
        </p:nvSpPr>
        <p:spPr>
          <a:xfrm rot="9359821">
            <a:off x="23858127" y="8390835"/>
            <a:ext cx="865106" cy="1079375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437210 w 671280"/>
              <a:gd name="connsiteY0" fmla="*/ 573338 h 1111666"/>
              <a:gd name="connsiteX1" fmla="*/ 1 w 671280"/>
              <a:gd name="connsiteY1" fmla="*/ 0 h 1111666"/>
              <a:gd name="connsiteX2" fmla="*/ 314827 w 671280"/>
              <a:gd name="connsiteY2" fmla="*/ 816234 h 1111666"/>
              <a:gd name="connsiteX3" fmla="*/ 357350 w 671280"/>
              <a:gd name="connsiteY3" fmla="*/ 839663 h 1111666"/>
              <a:gd name="connsiteX4" fmla="*/ 424373 w 671280"/>
              <a:gd name="connsiteY4" fmla="*/ 932733 h 1111666"/>
              <a:gd name="connsiteX5" fmla="*/ 439564 w 671280"/>
              <a:gd name="connsiteY5" fmla="*/ 1105182 h 1111666"/>
              <a:gd name="connsiteX6" fmla="*/ 617491 w 671280"/>
              <a:gd name="connsiteY6" fmla="*/ 1111666 h 1111666"/>
              <a:gd name="connsiteX7" fmla="*/ 603584 w 671280"/>
              <a:gd name="connsiteY7" fmla="*/ 920442 h 1111666"/>
              <a:gd name="connsiteX8" fmla="*/ 671280 w 671280"/>
              <a:gd name="connsiteY8" fmla="*/ 850252 h 1111666"/>
              <a:gd name="connsiteX9" fmla="*/ 627921 w 671280"/>
              <a:gd name="connsiteY9" fmla="*/ 624914 h 1111666"/>
              <a:gd name="connsiteX10" fmla="*/ 499279 w 671280"/>
              <a:gd name="connsiteY10" fmla="*/ 652728 h 1111666"/>
              <a:gd name="connsiteX11" fmla="*/ 437210 w 671280"/>
              <a:gd name="connsiteY11" fmla="*/ 573338 h 1111666"/>
              <a:gd name="connsiteX0" fmla="*/ 437209 w 671279"/>
              <a:gd name="connsiteY0" fmla="*/ 573338 h 1111666"/>
              <a:gd name="connsiteX1" fmla="*/ 0 w 671279"/>
              <a:gd name="connsiteY1" fmla="*/ 0 h 1111666"/>
              <a:gd name="connsiteX2" fmla="*/ 117155 w 671279"/>
              <a:gd name="connsiteY2" fmla="*/ 598575 h 1111666"/>
              <a:gd name="connsiteX3" fmla="*/ 314826 w 671279"/>
              <a:gd name="connsiteY3" fmla="*/ 816234 h 1111666"/>
              <a:gd name="connsiteX4" fmla="*/ 357349 w 671279"/>
              <a:gd name="connsiteY4" fmla="*/ 839663 h 1111666"/>
              <a:gd name="connsiteX5" fmla="*/ 424372 w 671279"/>
              <a:gd name="connsiteY5" fmla="*/ 932733 h 1111666"/>
              <a:gd name="connsiteX6" fmla="*/ 439563 w 671279"/>
              <a:gd name="connsiteY6" fmla="*/ 1105182 h 1111666"/>
              <a:gd name="connsiteX7" fmla="*/ 617490 w 671279"/>
              <a:gd name="connsiteY7" fmla="*/ 1111666 h 1111666"/>
              <a:gd name="connsiteX8" fmla="*/ 603583 w 671279"/>
              <a:gd name="connsiteY8" fmla="*/ 920442 h 1111666"/>
              <a:gd name="connsiteX9" fmla="*/ 671279 w 671279"/>
              <a:gd name="connsiteY9" fmla="*/ 850252 h 1111666"/>
              <a:gd name="connsiteX10" fmla="*/ 627920 w 671279"/>
              <a:gd name="connsiteY10" fmla="*/ 624914 h 1111666"/>
              <a:gd name="connsiteX11" fmla="*/ 499278 w 671279"/>
              <a:gd name="connsiteY11" fmla="*/ 652728 h 1111666"/>
              <a:gd name="connsiteX12" fmla="*/ 437209 w 671279"/>
              <a:gd name="connsiteY12" fmla="*/ 573338 h 1111666"/>
              <a:gd name="connsiteX0" fmla="*/ 453036 w 687106"/>
              <a:gd name="connsiteY0" fmla="*/ 577780 h 1116108"/>
              <a:gd name="connsiteX1" fmla="*/ 15827 w 687106"/>
              <a:gd name="connsiteY1" fmla="*/ 4442 h 1116108"/>
              <a:gd name="connsiteX2" fmla="*/ 115362 w 687106"/>
              <a:gd name="connsiteY2" fmla="*/ 319705 h 1116108"/>
              <a:gd name="connsiteX3" fmla="*/ 132982 w 687106"/>
              <a:gd name="connsiteY3" fmla="*/ 603017 h 1116108"/>
              <a:gd name="connsiteX4" fmla="*/ 330653 w 687106"/>
              <a:gd name="connsiteY4" fmla="*/ 820676 h 1116108"/>
              <a:gd name="connsiteX5" fmla="*/ 373176 w 687106"/>
              <a:gd name="connsiteY5" fmla="*/ 844105 h 1116108"/>
              <a:gd name="connsiteX6" fmla="*/ 440199 w 687106"/>
              <a:gd name="connsiteY6" fmla="*/ 937175 h 1116108"/>
              <a:gd name="connsiteX7" fmla="*/ 455390 w 687106"/>
              <a:gd name="connsiteY7" fmla="*/ 1109624 h 1116108"/>
              <a:gd name="connsiteX8" fmla="*/ 633317 w 687106"/>
              <a:gd name="connsiteY8" fmla="*/ 1116108 h 1116108"/>
              <a:gd name="connsiteX9" fmla="*/ 619410 w 687106"/>
              <a:gd name="connsiteY9" fmla="*/ 924884 h 1116108"/>
              <a:gd name="connsiteX10" fmla="*/ 687106 w 687106"/>
              <a:gd name="connsiteY10" fmla="*/ 854694 h 1116108"/>
              <a:gd name="connsiteX11" fmla="*/ 643747 w 687106"/>
              <a:gd name="connsiteY11" fmla="*/ 629356 h 1116108"/>
              <a:gd name="connsiteX12" fmla="*/ 515105 w 687106"/>
              <a:gd name="connsiteY12" fmla="*/ 657170 h 1116108"/>
              <a:gd name="connsiteX13" fmla="*/ 453036 w 687106"/>
              <a:gd name="connsiteY13" fmla="*/ 577780 h 1116108"/>
              <a:gd name="connsiteX0" fmla="*/ 453036 w 863550"/>
              <a:gd name="connsiteY0" fmla="*/ 577780 h 1116108"/>
              <a:gd name="connsiteX1" fmla="*/ 15827 w 863550"/>
              <a:gd name="connsiteY1" fmla="*/ 4442 h 1116108"/>
              <a:gd name="connsiteX2" fmla="*/ 115362 w 863550"/>
              <a:gd name="connsiteY2" fmla="*/ 319705 h 1116108"/>
              <a:gd name="connsiteX3" fmla="*/ 132982 w 863550"/>
              <a:gd name="connsiteY3" fmla="*/ 603017 h 1116108"/>
              <a:gd name="connsiteX4" fmla="*/ 330653 w 863550"/>
              <a:gd name="connsiteY4" fmla="*/ 820676 h 1116108"/>
              <a:gd name="connsiteX5" fmla="*/ 373176 w 863550"/>
              <a:gd name="connsiteY5" fmla="*/ 844105 h 1116108"/>
              <a:gd name="connsiteX6" fmla="*/ 440199 w 863550"/>
              <a:gd name="connsiteY6" fmla="*/ 937175 h 1116108"/>
              <a:gd name="connsiteX7" fmla="*/ 455390 w 863550"/>
              <a:gd name="connsiteY7" fmla="*/ 1109624 h 1116108"/>
              <a:gd name="connsiteX8" fmla="*/ 633317 w 863550"/>
              <a:gd name="connsiteY8" fmla="*/ 1116108 h 1116108"/>
              <a:gd name="connsiteX9" fmla="*/ 619410 w 863550"/>
              <a:gd name="connsiteY9" fmla="*/ 924884 h 1116108"/>
              <a:gd name="connsiteX10" fmla="*/ 687106 w 863550"/>
              <a:gd name="connsiteY10" fmla="*/ 854694 h 1116108"/>
              <a:gd name="connsiteX11" fmla="*/ 863550 w 863550"/>
              <a:gd name="connsiteY11" fmla="*/ 789754 h 1116108"/>
              <a:gd name="connsiteX12" fmla="*/ 515105 w 863550"/>
              <a:gd name="connsiteY12" fmla="*/ 657170 h 1116108"/>
              <a:gd name="connsiteX13" fmla="*/ 453036 w 863550"/>
              <a:gd name="connsiteY13" fmla="*/ 577780 h 1116108"/>
              <a:gd name="connsiteX0" fmla="*/ 453036 w 903961"/>
              <a:gd name="connsiteY0" fmla="*/ 577780 h 1116108"/>
              <a:gd name="connsiteX1" fmla="*/ 15827 w 903961"/>
              <a:gd name="connsiteY1" fmla="*/ 4442 h 1116108"/>
              <a:gd name="connsiteX2" fmla="*/ 115362 w 903961"/>
              <a:gd name="connsiteY2" fmla="*/ 319705 h 1116108"/>
              <a:gd name="connsiteX3" fmla="*/ 132982 w 903961"/>
              <a:gd name="connsiteY3" fmla="*/ 603017 h 1116108"/>
              <a:gd name="connsiteX4" fmla="*/ 330653 w 903961"/>
              <a:gd name="connsiteY4" fmla="*/ 820676 h 1116108"/>
              <a:gd name="connsiteX5" fmla="*/ 373176 w 903961"/>
              <a:gd name="connsiteY5" fmla="*/ 844105 h 1116108"/>
              <a:gd name="connsiteX6" fmla="*/ 440199 w 903961"/>
              <a:gd name="connsiteY6" fmla="*/ 937175 h 1116108"/>
              <a:gd name="connsiteX7" fmla="*/ 455390 w 903961"/>
              <a:gd name="connsiteY7" fmla="*/ 1109624 h 1116108"/>
              <a:gd name="connsiteX8" fmla="*/ 633317 w 903961"/>
              <a:gd name="connsiteY8" fmla="*/ 1116108 h 1116108"/>
              <a:gd name="connsiteX9" fmla="*/ 619410 w 903961"/>
              <a:gd name="connsiteY9" fmla="*/ 924884 h 1116108"/>
              <a:gd name="connsiteX10" fmla="*/ 687106 w 903961"/>
              <a:gd name="connsiteY10" fmla="*/ 854694 h 1116108"/>
              <a:gd name="connsiteX11" fmla="*/ 863550 w 903961"/>
              <a:gd name="connsiteY11" fmla="*/ 789754 h 1116108"/>
              <a:gd name="connsiteX12" fmla="*/ 903961 w 903961"/>
              <a:gd name="connsiteY12" fmla="*/ 666295 h 1116108"/>
              <a:gd name="connsiteX13" fmla="*/ 453036 w 903961"/>
              <a:gd name="connsiteY13" fmla="*/ 577780 h 1116108"/>
              <a:gd name="connsiteX0" fmla="*/ 453036 w 903961"/>
              <a:gd name="connsiteY0" fmla="*/ 577780 h 1116108"/>
              <a:gd name="connsiteX1" fmla="*/ 15827 w 903961"/>
              <a:gd name="connsiteY1" fmla="*/ 4442 h 1116108"/>
              <a:gd name="connsiteX2" fmla="*/ 115362 w 903961"/>
              <a:gd name="connsiteY2" fmla="*/ 319705 h 1116108"/>
              <a:gd name="connsiteX3" fmla="*/ 132982 w 903961"/>
              <a:gd name="connsiteY3" fmla="*/ 603017 h 1116108"/>
              <a:gd name="connsiteX4" fmla="*/ 330653 w 903961"/>
              <a:gd name="connsiteY4" fmla="*/ 820676 h 1116108"/>
              <a:gd name="connsiteX5" fmla="*/ 373176 w 903961"/>
              <a:gd name="connsiteY5" fmla="*/ 844105 h 1116108"/>
              <a:gd name="connsiteX6" fmla="*/ 440199 w 903961"/>
              <a:gd name="connsiteY6" fmla="*/ 937175 h 1116108"/>
              <a:gd name="connsiteX7" fmla="*/ 455390 w 903961"/>
              <a:gd name="connsiteY7" fmla="*/ 1109624 h 1116108"/>
              <a:gd name="connsiteX8" fmla="*/ 633317 w 903961"/>
              <a:gd name="connsiteY8" fmla="*/ 1116108 h 1116108"/>
              <a:gd name="connsiteX9" fmla="*/ 619410 w 903961"/>
              <a:gd name="connsiteY9" fmla="*/ 924884 h 1116108"/>
              <a:gd name="connsiteX10" fmla="*/ 687106 w 903961"/>
              <a:gd name="connsiteY10" fmla="*/ 854694 h 1116108"/>
              <a:gd name="connsiteX11" fmla="*/ 863550 w 903961"/>
              <a:gd name="connsiteY11" fmla="*/ 789754 h 1116108"/>
              <a:gd name="connsiteX12" fmla="*/ 903961 w 903961"/>
              <a:gd name="connsiteY12" fmla="*/ 666295 h 1116108"/>
              <a:gd name="connsiteX13" fmla="*/ 453036 w 903961"/>
              <a:gd name="connsiteY13" fmla="*/ 577780 h 1116108"/>
              <a:gd name="connsiteX0" fmla="*/ 808189 w 903961"/>
              <a:gd name="connsiteY0" fmla="*/ 158021 h 1116108"/>
              <a:gd name="connsiteX1" fmla="*/ 15827 w 903961"/>
              <a:gd name="connsiteY1" fmla="*/ 4442 h 1116108"/>
              <a:gd name="connsiteX2" fmla="*/ 115362 w 903961"/>
              <a:gd name="connsiteY2" fmla="*/ 319705 h 1116108"/>
              <a:gd name="connsiteX3" fmla="*/ 132982 w 903961"/>
              <a:gd name="connsiteY3" fmla="*/ 603017 h 1116108"/>
              <a:gd name="connsiteX4" fmla="*/ 330653 w 903961"/>
              <a:gd name="connsiteY4" fmla="*/ 820676 h 1116108"/>
              <a:gd name="connsiteX5" fmla="*/ 373176 w 903961"/>
              <a:gd name="connsiteY5" fmla="*/ 844105 h 1116108"/>
              <a:gd name="connsiteX6" fmla="*/ 440199 w 903961"/>
              <a:gd name="connsiteY6" fmla="*/ 937175 h 1116108"/>
              <a:gd name="connsiteX7" fmla="*/ 455390 w 903961"/>
              <a:gd name="connsiteY7" fmla="*/ 1109624 h 1116108"/>
              <a:gd name="connsiteX8" fmla="*/ 633317 w 903961"/>
              <a:gd name="connsiteY8" fmla="*/ 1116108 h 1116108"/>
              <a:gd name="connsiteX9" fmla="*/ 619410 w 903961"/>
              <a:gd name="connsiteY9" fmla="*/ 924884 h 1116108"/>
              <a:gd name="connsiteX10" fmla="*/ 687106 w 903961"/>
              <a:gd name="connsiteY10" fmla="*/ 854694 h 1116108"/>
              <a:gd name="connsiteX11" fmla="*/ 863550 w 903961"/>
              <a:gd name="connsiteY11" fmla="*/ 789754 h 1116108"/>
              <a:gd name="connsiteX12" fmla="*/ 903961 w 903961"/>
              <a:gd name="connsiteY12" fmla="*/ 666295 h 1116108"/>
              <a:gd name="connsiteX13" fmla="*/ 808189 w 903961"/>
              <a:gd name="connsiteY13" fmla="*/ 158021 h 1116108"/>
              <a:gd name="connsiteX0" fmla="*/ 808189 w 903961"/>
              <a:gd name="connsiteY0" fmla="*/ 384006 h 1342093"/>
              <a:gd name="connsiteX1" fmla="*/ 569218 w 903961"/>
              <a:gd name="connsiteY1" fmla="*/ 0 h 1342093"/>
              <a:gd name="connsiteX2" fmla="*/ 15827 w 903961"/>
              <a:gd name="connsiteY2" fmla="*/ 230427 h 1342093"/>
              <a:gd name="connsiteX3" fmla="*/ 115362 w 903961"/>
              <a:gd name="connsiteY3" fmla="*/ 545690 h 1342093"/>
              <a:gd name="connsiteX4" fmla="*/ 132982 w 903961"/>
              <a:gd name="connsiteY4" fmla="*/ 829002 h 1342093"/>
              <a:gd name="connsiteX5" fmla="*/ 330653 w 903961"/>
              <a:gd name="connsiteY5" fmla="*/ 1046661 h 1342093"/>
              <a:gd name="connsiteX6" fmla="*/ 373176 w 903961"/>
              <a:gd name="connsiteY6" fmla="*/ 1070090 h 1342093"/>
              <a:gd name="connsiteX7" fmla="*/ 440199 w 903961"/>
              <a:gd name="connsiteY7" fmla="*/ 1163160 h 1342093"/>
              <a:gd name="connsiteX8" fmla="*/ 455390 w 903961"/>
              <a:gd name="connsiteY8" fmla="*/ 1335609 h 1342093"/>
              <a:gd name="connsiteX9" fmla="*/ 633317 w 903961"/>
              <a:gd name="connsiteY9" fmla="*/ 1342093 h 1342093"/>
              <a:gd name="connsiteX10" fmla="*/ 619410 w 903961"/>
              <a:gd name="connsiteY10" fmla="*/ 1150869 h 1342093"/>
              <a:gd name="connsiteX11" fmla="*/ 687106 w 903961"/>
              <a:gd name="connsiteY11" fmla="*/ 1080679 h 1342093"/>
              <a:gd name="connsiteX12" fmla="*/ 863550 w 903961"/>
              <a:gd name="connsiteY12" fmla="*/ 1015739 h 1342093"/>
              <a:gd name="connsiteX13" fmla="*/ 903961 w 903961"/>
              <a:gd name="connsiteY13" fmla="*/ 892280 h 1342093"/>
              <a:gd name="connsiteX14" fmla="*/ 808189 w 903961"/>
              <a:gd name="connsiteY14" fmla="*/ 384006 h 1342093"/>
              <a:gd name="connsiteX0" fmla="*/ 808189 w 903961"/>
              <a:gd name="connsiteY0" fmla="*/ 404760 h 1362847"/>
              <a:gd name="connsiteX1" fmla="*/ 569218 w 903961"/>
              <a:gd name="connsiteY1" fmla="*/ 20754 h 1362847"/>
              <a:gd name="connsiteX2" fmla="*/ 15827 w 903961"/>
              <a:gd name="connsiteY2" fmla="*/ 251181 h 1362847"/>
              <a:gd name="connsiteX3" fmla="*/ 115362 w 903961"/>
              <a:gd name="connsiteY3" fmla="*/ 566444 h 1362847"/>
              <a:gd name="connsiteX4" fmla="*/ 132982 w 903961"/>
              <a:gd name="connsiteY4" fmla="*/ 849756 h 1362847"/>
              <a:gd name="connsiteX5" fmla="*/ 330653 w 903961"/>
              <a:gd name="connsiteY5" fmla="*/ 1067415 h 1362847"/>
              <a:gd name="connsiteX6" fmla="*/ 373176 w 903961"/>
              <a:gd name="connsiteY6" fmla="*/ 1090844 h 1362847"/>
              <a:gd name="connsiteX7" fmla="*/ 440199 w 903961"/>
              <a:gd name="connsiteY7" fmla="*/ 1183914 h 1362847"/>
              <a:gd name="connsiteX8" fmla="*/ 455390 w 903961"/>
              <a:gd name="connsiteY8" fmla="*/ 1356363 h 1362847"/>
              <a:gd name="connsiteX9" fmla="*/ 633317 w 903961"/>
              <a:gd name="connsiteY9" fmla="*/ 1362847 h 1362847"/>
              <a:gd name="connsiteX10" fmla="*/ 619410 w 903961"/>
              <a:gd name="connsiteY10" fmla="*/ 1171623 h 1362847"/>
              <a:gd name="connsiteX11" fmla="*/ 687106 w 903961"/>
              <a:gd name="connsiteY11" fmla="*/ 1101433 h 1362847"/>
              <a:gd name="connsiteX12" fmla="*/ 863550 w 903961"/>
              <a:gd name="connsiteY12" fmla="*/ 1036493 h 1362847"/>
              <a:gd name="connsiteX13" fmla="*/ 903961 w 903961"/>
              <a:gd name="connsiteY13" fmla="*/ 913034 h 1362847"/>
              <a:gd name="connsiteX14" fmla="*/ 808189 w 903961"/>
              <a:gd name="connsiteY14" fmla="*/ 404760 h 1362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903961" h="1362847">
                <a:moveTo>
                  <a:pt x="808189" y="404760"/>
                </a:moveTo>
                <a:cubicBezTo>
                  <a:pt x="693169" y="380603"/>
                  <a:pt x="684238" y="44911"/>
                  <a:pt x="569218" y="20754"/>
                </a:cubicBezTo>
                <a:cubicBezTo>
                  <a:pt x="264396" y="-72517"/>
                  <a:pt x="200291" y="174372"/>
                  <a:pt x="15827" y="251181"/>
                </a:cubicBezTo>
                <a:cubicBezTo>
                  <a:pt x="-46921" y="209954"/>
                  <a:pt x="95836" y="466682"/>
                  <a:pt x="115362" y="566444"/>
                </a:cubicBezTo>
                <a:cubicBezTo>
                  <a:pt x="134888" y="666206"/>
                  <a:pt x="90632" y="768046"/>
                  <a:pt x="132982" y="849756"/>
                </a:cubicBezTo>
                <a:lnTo>
                  <a:pt x="330653" y="1067415"/>
                </a:lnTo>
                <a:lnTo>
                  <a:pt x="373176" y="1090844"/>
                </a:lnTo>
                <a:lnTo>
                  <a:pt x="440199" y="1183914"/>
                </a:lnTo>
                <a:lnTo>
                  <a:pt x="455390" y="1356363"/>
                </a:lnTo>
                <a:lnTo>
                  <a:pt x="633317" y="1362847"/>
                </a:lnTo>
                <a:lnTo>
                  <a:pt x="619410" y="1171623"/>
                </a:lnTo>
                <a:lnTo>
                  <a:pt x="687106" y="1101433"/>
                </a:lnTo>
                <a:lnTo>
                  <a:pt x="863550" y="1036493"/>
                </a:lnTo>
                <a:lnTo>
                  <a:pt x="903961" y="913034"/>
                </a:lnTo>
                <a:cubicBezTo>
                  <a:pt x="793317" y="799550"/>
                  <a:pt x="958497" y="434265"/>
                  <a:pt x="808189" y="404760"/>
                </a:cubicBez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553" name="Freeform: Shape 69">
            <a:extLst>
              <a:ext uri="{FF2B5EF4-FFF2-40B4-BE49-F238E27FC236}">
                <a16:creationId xmlns:a16="http://schemas.microsoft.com/office/drawing/2014/main" id="{3848B830-96E5-45EB-825D-9B541C6B4F48}"/>
              </a:ext>
            </a:extLst>
          </p:cNvPr>
          <p:cNvSpPr/>
          <p:nvPr/>
        </p:nvSpPr>
        <p:spPr>
          <a:xfrm>
            <a:off x="17482634" y="11812202"/>
            <a:ext cx="2694916" cy="2365521"/>
          </a:xfrm>
          <a:custGeom>
            <a:avLst/>
            <a:gdLst>
              <a:gd name="connsiteX0" fmla="*/ 575418 w 1987003"/>
              <a:gd name="connsiteY0" fmla="*/ 352196 h 1744135"/>
              <a:gd name="connsiteX1" fmla="*/ 575418 w 1987003"/>
              <a:gd name="connsiteY1" fmla="*/ 403815 h 1744135"/>
              <a:gd name="connsiteX2" fmla="*/ 722901 w 1987003"/>
              <a:gd name="connsiteY2" fmla="*/ 993750 h 1744135"/>
              <a:gd name="connsiteX3" fmla="*/ 627037 w 1987003"/>
              <a:gd name="connsiteY3" fmla="*/ 1148608 h 1744135"/>
              <a:gd name="connsiteX4" fmla="*/ 509050 w 1987003"/>
              <a:gd name="connsiteY4" fmla="*/ 1266596 h 1744135"/>
              <a:gd name="connsiteX5" fmla="*/ 531172 w 1987003"/>
              <a:gd name="connsiteY5" fmla="*/ 1384583 h 1744135"/>
              <a:gd name="connsiteX6" fmla="*/ 243579 w 1987003"/>
              <a:gd name="connsiteY6" fmla="*/ 1450950 h 1744135"/>
              <a:gd name="connsiteX7" fmla="*/ 230 w 1987003"/>
              <a:gd name="connsiteY7" fmla="*/ 1443576 h 1744135"/>
              <a:gd name="connsiteX8" fmla="*/ 214082 w 1987003"/>
              <a:gd name="connsiteY8" fmla="*/ 1709047 h 1744135"/>
              <a:gd name="connsiteX9" fmla="*/ 870385 w 1987003"/>
              <a:gd name="connsiteY9" fmla="*/ 1716421 h 1744135"/>
              <a:gd name="connsiteX10" fmla="*/ 1187476 w 1987003"/>
              <a:gd name="connsiteY10" fmla="*/ 1480447 h 1744135"/>
              <a:gd name="connsiteX11" fmla="*/ 1659424 w 1987003"/>
              <a:gd name="connsiteY11" fmla="*/ 1273970 h 1744135"/>
              <a:gd name="connsiteX12" fmla="*/ 1888024 w 1987003"/>
              <a:gd name="connsiteY12" fmla="*/ 1037996 h 1744135"/>
              <a:gd name="connsiteX13" fmla="*/ 1851153 w 1987003"/>
              <a:gd name="connsiteY13" fmla="*/ 816770 h 1744135"/>
              <a:gd name="connsiteX14" fmla="*/ 1814282 w 1987003"/>
              <a:gd name="connsiteY14" fmla="*/ 617667 h 1744135"/>
              <a:gd name="connsiteX15" fmla="*/ 1924895 w 1987003"/>
              <a:gd name="connsiteY15" fmla="*/ 344821 h 1744135"/>
              <a:gd name="connsiteX16" fmla="*/ 1976514 w 1987003"/>
              <a:gd name="connsiteY16" fmla="*/ 130970 h 1744135"/>
              <a:gd name="connsiteX17" fmla="*/ 1718418 w 1987003"/>
              <a:gd name="connsiteY17" fmla="*/ 27731 h 1744135"/>
              <a:gd name="connsiteX18" fmla="*/ 1467695 w 1987003"/>
              <a:gd name="connsiteY18" fmla="*/ 20357 h 1744135"/>
              <a:gd name="connsiteX19" fmla="*/ 1393953 w 1987003"/>
              <a:gd name="connsiteY19" fmla="*/ 271079 h 1744135"/>
              <a:gd name="connsiteX20" fmla="*/ 1194850 w 1987003"/>
              <a:gd name="connsiteY20" fmla="*/ 418563 h 1744135"/>
              <a:gd name="connsiteX21" fmla="*/ 1010495 w 1987003"/>
              <a:gd name="connsiteY21" fmla="*/ 315325 h 1744135"/>
              <a:gd name="connsiteX22" fmla="*/ 899882 w 1987003"/>
              <a:gd name="connsiteY22" fmla="*/ 145718 h 1744135"/>
              <a:gd name="connsiteX23" fmla="*/ 781895 w 1987003"/>
              <a:gd name="connsiteY23" fmla="*/ 12983 h 1744135"/>
              <a:gd name="connsiteX24" fmla="*/ 582792 w 1987003"/>
              <a:gd name="connsiteY24" fmla="*/ 57228 h 1744135"/>
              <a:gd name="connsiteX25" fmla="*/ 575418 w 1987003"/>
              <a:gd name="connsiteY25" fmla="*/ 352196 h 1744135"/>
              <a:gd name="connsiteX0" fmla="*/ 582792 w 1987003"/>
              <a:gd name="connsiteY0" fmla="*/ 57228 h 1744135"/>
              <a:gd name="connsiteX1" fmla="*/ 575418 w 1987003"/>
              <a:gd name="connsiteY1" fmla="*/ 403815 h 1744135"/>
              <a:gd name="connsiteX2" fmla="*/ 722901 w 1987003"/>
              <a:gd name="connsiteY2" fmla="*/ 993750 h 1744135"/>
              <a:gd name="connsiteX3" fmla="*/ 627037 w 1987003"/>
              <a:gd name="connsiteY3" fmla="*/ 1148608 h 1744135"/>
              <a:gd name="connsiteX4" fmla="*/ 509050 w 1987003"/>
              <a:gd name="connsiteY4" fmla="*/ 1266596 h 1744135"/>
              <a:gd name="connsiteX5" fmla="*/ 531172 w 1987003"/>
              <a:gd name="connsiteY5" fmla="*/ 1384583 h 1744135"/>
              <a:gd name="connsiteX6" fmla="*/ 243579 w 1987003"/>
              <a:gd name="connsiteY6" fmla="*/ 1450950 h 1744135"/>
              <a:gd name="connsiteX7" fmla="*/ 230 w 1987003"/>
              <a:gd name="connsiteY7" fmla="*/ 1443576 h 1744135"/>
              <a:gd name="connsiteX8" fmla="*/ 214082 w 1987003"/>
              <a:gd name="connsiteY8" fmla="*/ 1709047 h 1744135"/>
              <a:gd name="connsiteX9" fmla="*/ 870385 w 1987003"/>
              <a:gd name="connsiteY9" fmla="*/ 1716421 h 1744135"/>
              <a:gd name="connsiteX10" fmla="*/ 1187476 w 1987003"/>
              <a:gd name="connsiteY10" fmla="*/ 1480447 h 1744135"/>
              <a:gd name="connsiteX11" fmla="*/ 1659424 w 1987003"/>
              <a:gd name="connsiteY11" fmla="*/ 1273970 h 1744135"/>
              <a:gd name="connsiteX12" fmla="*/ 1888024 w 1987003"/>
              <a:gd name="connsiteY12" fmla="*/ 1037996 h 1744135"/>
              <a:gd name="connsiteX13" fmla="*/ 1851153 w 1987003"/>
              <a:gd name="connsiteY13" fmla="*/ 816770 h 1744135"/>
              <a:gd name="connsiteX14" fmla="*/ 1814282 w 1987003"/>
              <a:gd name="connsiteY14" fmla="*/ 617667 h 1744135"/>
              <a:gd name="connsiteX15" fmla="*/ 1924895 w 1987003"/>
              <a:gd name="connsiteY15" fmla="*/ 344821 h 1744135"/>
              <a:gd name="connsiteX16" fmla="*/ 1976514 w 1987003"/>
              <a:gd name="connsiteY16" fmla="*/ 130970 h 1744135"/>
              <a:gd name="connsiteX17" fmla="*/ 1718418 w 1987003"/>
              <a:gd name="connsiteY17" fmla="*/ 27731 h 1744135"/>
              <a:gd name="connsiteX18" fmla="*/ 1467695 w 1987003"/>
              <a:gd name="connsiteY18" fmla="*/ 20357 h 1744135"/>
              <a:gd name="connsiteX19" fmla="*/ 1393953 w 1987003"/>
              <a:gd name="connsiteY19" fmla="*/ 271079 h 1744135"/>
              <a:gd name="connsiteX20" fmla="*/ 1194850 w 1987003"/>
              <a:gd name="connsiteY20" fmla="*/ 418563 h 1744135"/>
              <a:gd name="connsiteX21" fmla="*/ 1010495 w 1987003"/>
              <a:gd name="connsiteY21" fmla="*/ 315325 h 1744135"/>
              <a:gd name="connsiteX22" fmla="*/ 899882 w 1987003"/>
              <a:gd name="connsiteY22" fmla="*/ 145718 h 1744135"/>
              <a:gd name="connsiteX23" fmla="*/ 781895 w 1987003"/>
              <a:gd name="connsiteY23" fmla="*/ 12983 h 1744135"/>
              <a:gd name="connsiteX24" fmla="*/ 582792 w 1987003"/>
              <a:gd name="connsiteY24" fmla="*/ 57228 h 1744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987003" h="1744135">
                <a:moveTo>
                  <a:pt x="582792" y="57228"/>
                </a:moveTo>
                <a:cubicBezTo>
                  <a:pt x="548379" y="122367"/>
                  <a:pt x="552067" y="247728"/>
                  <a:pt x="575418" y="403815"/>
                </a:cubicBezTo>
                <a:cubicBezTo>
                  <a:pt x="598770" y="559902"/>
                  <a:pt x="714298" y="869618"/>
                  <a:pt x="722901" y="993750"/>
                </a:cubicBezTo>
                <a:cubicBezTo>
                  <a:pt x="731504" y="1117882"/>
                  <a:pt x="662679" y="1103134"/>
                  <a:pt x="627037" y="1148608"/>
                </a:cubicBezTo>
                <a:cubicBezTo>
                  <a:pt x="591395" y="1194082"/>
                  <a:pt x="525027" y="1227267"/>
                  <a:pt x="509050" y="1266596"/>
                </a:cubicBezTo>
                <a:cubicBezTo>
                  <a:pt x="493072" y="1305925"/>
                  <a:pt x="575417" y="1353857"/>
                  <a:pt x="531172" y="1384583"/>
                </a:cubicBezTo>
                <a:cubicBezTo>
                  <a:pt x="486927" y="1415309"/>
                  <a:pt x="332069" y="1441118"/>
                  <a:pt x="243579" y="1450950"/>
                </a:cubicBezTo>
                <a:cubicBezTo>
                  <a:pt x="155089" y="1460782"/>
                  <a:pt x="5146" y="1400560"/>
                  <a:pt x="230" y="1443576"/>
                </a:cubicBezTo>
                <a:cubicBezTo>
                  <a:pt x="-4686" y="1486592"/>
                  <a:pt x="69056" y="1663573"/>
                  <a:pt x="214082" y="1709047"/>
                </a:cubicBezTo>
                <a:cubicBezTo>
                  <a:pt x="359108" y="1754521"/>
                  <a:pt x="708153" y="1754521"/>
                  <a:pt x="870385" y="1716421"/>
                </a:cubicBezTo>
                <a:cubicBezTo>
                  <a:pt x="1032617" y="1678321"/>
                  <a:pt x="1055970" y="1554189"/>
                  <a:pt x="1187476" y="1480447"/>
                </a:cubicBezTo>
                <a:cubicBezTo>
                  <a:pt x="1318982" y="1406705"/>
                  <a:pt x="1542666" y="1347712"/>
                  <a:pt x="1659424" y="1273970"/>
                </a:cubicBezTo>
                <a:cubicBezTo>
                  <a:pt x="1776182" y="1200228"/>
                  <a:pt x="1856069" y="1114196"/>
                  <a:pt x="1888024" y="1037996"/>
                </a:cubicBezTo>
                <a:cubicBezTo>
                  <a:pt x="1919979" y="961796"/>
                  <a:pt x="1863443" y="886825"/>
                  <a:pt x="1851153" y="816770"/>
                </a:cubicBezTo>
                <a:cubicBezTo>
                  <a:pt x="1838863" y="746715"/>
                  <a:pt x="1801992" y="696325"/>
                  <a:pt x="1814282" y="617667"/>
                </a:cubicBezTo>
                <a:cubicBezTo>
                  <a:pt x="1826572" y="539009"/>
                  <a:pt x="1897856" y="425937"/>
                  <a:pt x="1924895" y="344821"/>
                </a:cubicBezTo>
                <a:cubicBezTo>
                  <a:pt x="1951934" y="263705"/>
                  <a:pt x="2010927" y="183818"/>
                  <a:pt x="1976514" y="130970"/>
                </a:cubicBezTo>
                <a:cubicBezTo>
                  <a:pt x="1942101" y="78122"/>
                  <a:pt x="1803221" y="46166"/>
                  <a:pt x="1718418" y="27731"/>
                </a:cubicBezTo>
                <a:cubicBezTo>
                  <a:pt x="1633615" y="9296"/>
                  <a:pt x="1521773" y="-20201"/>
                  <a:pt x="1467695" y="20357"/>
                </a:cubicBezTo>
                <a:cubicBezTo>
                  <a:pt x="1413618" y="60915"/>
                  <a:pt x="1439427" y="204711"/>
                  <a:pt x="1393953" y="271079"/>
                </a:cubicBezTo>
                <a:cubicBezTo>
                  <a:pt x="1348479" y="337447"/>
                  <a:pt x="1258760" y="411189"/>
                  <a:pt x="1194850" y="418563"/>
                </a:cubicBezTo>
                <a:cubicBezTo>
                  <a:pt x="1130940" y="425937"/>
                  <a:pt x="1059656" y="360799"/>
                  <a:pt x="1010495" y="315325"/>
                </a:cubicBezTo>
                <a:cubicBezTo>
                  <a:pt x="961334" y="269851"/>
                  <a:pt x="937982" y="196108"/>
                  <a:pt x="899882" y="145718"/>
                </a:cubicBezTo>
                <a:cubicBezTo>
                  <a:pt x="861782" y="95328"/>
                  <a:pt x="834743" y="27731"/>
                  <a:pt x="781895" y="12983"/>
                </a:cubicBezTo>
                <a:cubicBezTo>
                  <a:pt x="729047" y="-1765"/>
                  <a:pt x="617205" y="-7911"/>
                  <a:pt x="582792" y="57228"/>
                </a:cubicBezTo>
                <a:close/>
              </a:path>
            </a:pathLst>
          </a:custGeom>
          <a:solidFill>
            <a:srgbClr val="548235">
              <a:alpha val="50196"/>
            </a:srgbClr>
          </a:solidFill>
          <a:ln w="57150"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554" name="TextBox 3553">
            <a:extLst>
              <a:ext uri="{FF2B5EF4-FFF2-40B4-BE49-F238E27FC236}">
                <a16:creationId xmlns:a16="http://schemas.microsoft.com/office/drawing/2014/main" id="{A60D4ED9-F71A-44B5-B78F-A268DBA16C0C}"/>
              </a:ext>
            </a:extLst>
          </p:cNvPr>
          <p:cNvSpPr txBox="1"/>
          <p:nvPr/>
        </p:nvSpPr>
        <p:spPr>
          <a:xfrm>
            <a:off x="17002416" y="12318316"/>
            <a:ext cx="960436" cy="86177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2800" b="1" dirty="0" err="1"/>
              <a:t>Cerisy</a:t>
            </a:r>
            <a:endParaRPr lang="en-US" sz="2800" b="1" dirty="0"/>
          </a:p>
          <a:p>
            <a:pPr algn="ctr"/>
            <a:r>
              <a:rPr lang="en-US" sz="2800" b="1" dirty="0"/>
              <a:t>Forest  </a:t>
            </a:r>
          </a:p>
        </p:txBody>
      </p:sp>
      <p:grpSp>
        <p:nvGrpSpPr>
          <p:cNvPr id="3556" name="Group 1077"/>
          <p:cNvGrpSpPr>
            <a:grpSpLocks/>
          </p:cNvGrpSpPr>
          <p:nvPr/>
        </p:nvGrpSpPr>
        <p:grpSpPr bwMode="auto">
          <a:xfrm flipH="1">
            <a:off x="14864193" y="7036980"/>
            <a:ext cx="114131" cy="65943"/>
            <a:chOff x="8460" y="6344"/>
            <a:chExt cx="90" cy="52"/>
          </a:xfrm>
        </p:grpSpPr>
        <p:sp>
          <p:nvSpPr>
            <p:cNvPr id="4878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9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80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81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82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83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84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57" name="Line 1085"/>
          <p:cNvSpPr>
            <a:spLocks noChangeShapeType="1"/>
          </p:cNvSpPr>
          <p:nvPr/>
        </p:nvSpPr>
        <p:spPr bwMode="auto">
          <a:xfrm flipH="1">
            <a:off x="14729772" y="7082632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58" name="Group 1087"/>
          <p:cNvGrpSpPr>
            <a:grpSpLocks/>
          </p:cNvGrpSpPr>
          <p:nvPr/>
        </p:nvGrpSpPr>
        <p:grpSpPr bwMode="auto">
          <a:xfrm flipH="1">
            <a:off x="14537016" y="7042052"/>
            <a:ext cx="114131" cy="65943"/>
            <a:chOff x="8460" y="6344"/>
            <a:chExt cx="90" cy="52"/>
          </a:xfrm>
        </p:grpSpPr>
        <p:sp>
          <p:nvSpPr>
            <p:cNvPr id="4871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2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3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4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5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6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7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59" name="Line 1095"/>
          <p:cNvSpPr>
            <a:spLocks noChangeShapeType="1"/>
          </p:cNvSpPr>
          <p:nvPr/>
        </p:nvSpPr>
        <p:spPr bwMode="auto">
          <a:xfrm flipH="1">
            <a:off x="14402595" y="7087705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60" name="Group 1098"/>
          <p:cNvGrpSpPr>
            <a:grpSpLocks/>
          </p:cNvGrpSpPr>
          <p:nvPr/>
        </p:nvGrpSpPr>
        <p:grpSpPr bwMode="auto">
          <a:xfrm flipH="1">
            <a:off x="14209840" y="7036980"/>
            <a:ext cx="114131" cy="65943"/>
            <a:chOff x="8460" y="6344"/>
            <a:chExt cx="90" cy="52"/>
          </a:xfrm>
        </p:grpSpPr>
        <p:sp>
          <p:nvSpPr>
            <p:cNvPr id="486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6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6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6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6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6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87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61" name="Line 1106"/>
          <p:cNvSpPr>
            <a:spLocks noChangeShapeType="1"/>
          </p:cNvSpPr>
          <p:nvPr/>
        </p:nvSpPr>
        <p:spPr bwMode="auto">
          <a:xfrm flipH="1">
            <a:off x="14075418" y="7082632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62" name="Group 1075"/>
          <p:cNvGrpSpPr>
            <a:grpSpLocks/>
          </p:cNvGrpSpPr>
          <p:nvPr/>
        </p:nvGrpSpPr>
        <p:grpSpPr bwMode="auto">
          <a:xfrm>
            <a:off x="14949509" y="6895677"/>
            <a:ext cx="575729" cy="71015"/>
            <a:chOff x="8426" y="5788"/>
            <a:chExt cx="454" cy="56"/>
          </a:xfrm>
        </p:grpSpPr>
        <p:grpSp>
          <p:nvGrpSpPr>
            <p:cNvPr id="484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85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5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6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5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4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84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4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4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5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4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63" name="Group 1096"/>
          <p:cNvGrpSpPr>
            <a:grpSpLocks/>
          </p:cNvGrpSpPr>
          <p:nvPr/>
        </p:nvGrpSpPr>
        <p:grpSpPr bwMode="auto">
          <a:xfrm>
            <a:off x="15603862" y="6895677"/>
            <a:ext cx="575729" cy="71015"/>
            <a:chOff x="8426" y="5788"/>
            <a:chExt cx="454" cy="56"/>
          </a:xfrm>
        </p:grpSpPr>
        <p:grpSp>
          <p:nvGrpSpPr>
            <p:cNvPr id="482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83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3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4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4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4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484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3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2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82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2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3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2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64" name="Group 1075"/>
          <p:cNvGrpSpPr>
            <a:grpSpLocks/>
          </p:cNvGrpSpPr>
          <p:nvPr/>
        </p:nvGrpSpPr>
        <p:grpSpPr bwMode="auto">
          <a:xfrm flipH="1">
            <a:off x="15735621" y="7029338"/>
            <a:ext cx="575729" cy="71015"/>
            <a:chOff x="8426" y="5788"/>
            <a:chExt cx="454" cy="56"/>
          </a:xfrm>
        </p:grpSpPr>
        <p:grpSp>
          <p:nvGrpSpPr>
            <p:cNvPr id="480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81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1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2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1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0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80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80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1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80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65" name="Group 1096"/>
          <p:cNvGrpSpPr>
            <a:grpSpLocks/>
          </p:cNvGrpSpPr>
          <p:nvPr/>
        </p:nvGrpSpPr>
        <p:grpSpPr bwMode="auto">
          <a:xfrm flipH="1">
            <a:off x="15081267" y="7029338"/>
            <a:ext cx="575729" cy="71015"/>
            <a:chOff x="8426" y="5788"/>
            <a:chExt cx="454" cy="56"/>
          </a:xfrm>
        </p:grpSpPr>
        <p:grpSp>
          <p:nvGrpSpPr>
            <p:cNvPr id="478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9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9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80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9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8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8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8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8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9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8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66" name="Group 1077"/>
          <p:cNvGrpSpPr>
            <a:grpSpLocks/>
          </p:cNvGrpSpPr>
          <p:nvPr/>
        </p:nvGrpSpPr>
        <p:grpSpPr bwMode="auto">
          <a:xfrm>
            <a:off x="16442065" y="6888101"/>
            <a:ext cx="114131" cy="65943"/>
            <a:chOff x="8460" y="6344"/>
            <a:chExt cx="90" cy="52"/>
          </a:xfrm>
        </p:grpSpPr>
        <p:sp>
          <p:nvSpPr>
            <p:cNvPr id="4777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78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79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80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81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82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783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67" name="Line 1085"/>
          <p:cNvSpPr>
            <a:spLocks noChangeShapeType="1"/>
          </p:cNvSpPr>
          <p:nvPr/>
        </p:nvSpPr>
        <p:spPr bwMode="auto">
          <a:xfrm>
            <a:off x="16639892" y="6933754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68" name="Group 1096"/>
          <p:cNvGrpSpPr>
            <a:grpSpLocks/>
          </p:cNvGrpSpPr>
          <p:nvPr/>
        </p:nvGrpSpPr>
        <p:grpSpPr bwMode="auto">
          <a:xfrm flipH="1">
            <a:off x="16415562" y="7021762"/>
            <a:ext cx="575729" cy="71015"/>
            <a:chOff x="8426" y="5788"/>
            <a:chExt cx="454" cy="56"/>
          </a:xfrm>
        </p:grpSpPr>
        <p:grpSp>
          <p:nvGrpSpPr>
            <p:cNvPr id="4757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68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70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1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2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3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4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5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76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69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58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59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61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2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3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4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5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6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67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60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69" name="Group 1086"/>
          <p:cNvGrpSpPr>
            <a:grpSpLocks/>
          </p:cNvGrpSpPr>
          <p:nvPr/>
        </p:nvGrpSpPr>
        <p:grpSpPr bwMode="auto">
          <a:xfrm>
            <a:off x="14026924" y="7212255"/>
            <a:ext cx="248553" cy="65943"/>
            <a:chOff x="8330" y="5692"/>
            <a:chExt cx="196" cy="52"/>
          </a:xfrm>
        </p:grpSpPr>
        <p:grpSp>
          <p:nvGrpSpPr>
            <p:cNvPr id="4748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750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1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2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3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4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5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56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749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70" name="Group 1097"/>
          <p:cNvGrpSpPr>
            <a:grpSpLocks/>
          </p:cNvGrpSpPr>
          <p:nvPr/>
        </p:nvGrpSpPr>
        <p:grpSpPr bwMode="auto">
          <a:xfrm>
            <a:off x="14354100" y="7207182"/>
            <a:ext cx="248553" cy="65943"/>
            <a:chOff x="8330" y="5692"/>
            <a:chExt cx="196" cy="52"/>
          </a:xfrm>
        </p:grpSpPr>
        <p:grpSp>
          <p:nvGrpSpPr>
            <p:cNvPr id="4739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741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2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3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4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5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46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4747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740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71" name="Group 1107"/>
          <p:cNvGrpSpPr>
            <a:grpSpLocks/>
          </p:cNvGrpSpPr>
          <p:nvPr/>
        </p:nvGrpSpPr>
        <p:grpSpPr bwMode="auto">
          <a:xfrm>
            <a:off x="14681277" y="7212255"/>
            <a:ext cx="248553" cy="65943"/>
            <a:chOff x="8330" y="5692"/>
            <a:chExt cx="196" cy="52"/>
          </a:xfrm>
        </p:grpSpPr>
        <p:grpSp>
          <p:nvGrpSpPr>
            <p:cNvPr id="473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73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73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73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72" name="Group 1075"/>
          <p:cNvGrpSpPr>
            <a:grpSpLocks/>
          </p:cNvGrpSpPr>
          <p:nvPr/>
        </p:nvGrpSpPr>
        <p:grpSpPr bwMode="auto">
          <a:xfrm flipH="1">
            <a:off x="14327597" y="7340843"/>
            <a:ext cx="575729" cy="71015"/>
            <a:chOff x="8426" y="5788"/>
            <a:chExt cx="454" cy="56"/>
          </a:xfrm>
        </p:grpSpPr>
        <p:grpSp>
          <p:nvGrpSpPr>
            <p:cNvPr id="471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2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2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2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71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71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1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1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2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1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3" name="Group 1075"/>
          <p:cNvGrpSpPr>
            <a:grpSpLocks/>
          </p:cNvGrpSpPr>
          <p:nvPr/>
        </p:nvGrpSpPr>
        <p:grpSpPr bwMode="auto">
          <a:xfrm>
            <a:off x="15032773" y="7199540"/>
            <a:ext cx="575729" cy="71015"/>
            <a:chOff x="8426" y="5788"/>
            <a:chExt cx="454" cy="56"/>
          </a:xfrm>
        </p:grpSpPr>
        <p:grpSp>
          <p:nvGrpSpPr>
            <p:cNvPr id="469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70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70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70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9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9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9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9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70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9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4" name="Group 1096"/>
          <p:cNvGrpSpPr>
            <a:grpSpLocks/>
          </p:cNvGrpSpPr>
          <p:nvPr/>
        </p:nvGrpSpPr>
        <p:grpSpPr bwMode="auto">
          <a:xfrm>
            <a:off x="15687126" y="7199540"/>
            <a:ext cx="575729" cy="71015"/>
            <a:chOff x="8426" y="5788"/>
            <a:chExt cx="454" cy="56"/>
          </a:xfrm>
        </p:grpSpPr>
        <p:grpSp>
          <p:nvGrpSpPr>
            <p:cNvPr id="467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8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8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  <p:sp>
              <p:nvSpPr>
                <p:cNvPr id="468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8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7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7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7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7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8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7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5" name="Group 1075"/>
          <p:cNvGrpSpPr>
            <a:grpSpLocks/>
          </p:cNvGrpSpPr>
          <p:nvPr/>
        </p:nvGrpSpPr>
        <p:grpSpPr bwMode="auto">
          <a:xfrm flipH="1">
            <a:off x="15660623" y="7333201"/>
            <a:ext cx="575729" cy="71015"/>
            <a:chOff x="8426" y="5788"/>
            <a:chExt cx="454" cy="56"/>
          </a:xfrm>
        </p:grpSpPr>
        <p:grpSp>
          <p:nvGrpSpPr>
            <p:cNvPr id="465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6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6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6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5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5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5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5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6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5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6" name="Group 1096"/>
          <p:cNvGrpSpPr>
            <a:grpSpLocks/>
          </p:cNvGrpSpPr>
          <p:nvPr/>
        </p:nvGrpSpPr>
        <p:grpSpPr bwMode="auto">
          <a:xfrm flipH="1">
            <a:off x="15006269" y="7333201"/>
            <a:ext cx="575729" cy="71015"/>
            <a:chOff x="8426" y="5788"/>
            <a:chExt cx="454" cy="56"/>
          </a:xfrm>
        </p:grpSpPr>
        <p:grpSp>
          <p:nvGrpSpPr>
            <p:cNvPr id="463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4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4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4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3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3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3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3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4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3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7" name="Group 1075"/>
          <p:cNvGrpSpPr>
            <a:grpSpLocks/>
          </p:cNvGrpSpPr>
          <p:nvPr/>
        </p:nvGrpSpPr>
        <p:grpSpPr bwMode="auto">
          <a:xfrm>
            <a:off x="16367067" y="7191965"/>
            <a:ext cx="575729" cy="71015"/>
            <a:chOff x="8426" y="5788"/>
            <a:chExt cx="454" cy="56"/>
          </a:xfrm>
        </p:grpSpPr>
        <p:grpSp>
          <p:nvGrpSpPr>
            <p:cNvPr id="461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2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2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2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61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61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1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1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2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1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78" name="Group 1096"/>
          <p:cNvGrpSpPr>
            <a:grpSpLocks/>
          </p:cNvGrpSpPr>
          <p:nvPr/>
        </p:nvGrpSpPr>
        <p:grpSpPr bwMode="auto">
          <a:xfrm flipH="1">
            <a:off x="16340564" y="7325625"/>
            <a:ext cx="575729" cy="71015"/>
            <a:chOff x="8426" y="5788"/>
            <a:chExt cx="454" cy="56"/>
          </a:xfrm>
        </p:grpSpPr>
        <p:grpSp>
          <p:nvGrpSpPr>
            <p:cNvPr id="459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60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60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60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9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9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9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9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60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9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3580" name="Line 1085"/>
          <p:cNvSpPr>
            <a:spLocks noChangeShapeType="1"/>
          </p:cNvSpPr>
          <p:nvPr/>
        </p:nvSpPr>
        <p:spPr bwMode="auto">
          <a:xfrm>
            <a:off x="11430320" y="7737082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81" name="Group 1087"/>
          <p:cNvGrpSpPr>
            <a:grpSpLocks/>
          </p:cNvGrpSpPr>
          <p:nvPr/>
        </p:nvGrpSpPr>
        <p:grpSpPr bwMode="auto">
          <a:xfrm>
            <a:off x="11405770" y="7666067"/>
            <a:ext cx="114131" cy="65943"/>
            <a:chOff x="8460" y="6344"/>
            <a:chExt cx="90" cy="52"/>
          </a:xfrm>
        </p:grpSpPr>
        <p:sp>
          <p:nvSpPr>
            <p:cNvPr id="4576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77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78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79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80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81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82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82" name="Group 1076"/>
          <p:cNvGrpSpPr>
            <a:grpSpLocks/>
          </p:cNvGrpSpPr>
          <p:nvPr/>
        </p:nvGrpSpPr>
        <p:grpSpPr bwMode="auto">
          <a:xfrm flipH="1">
            <a:off x="11087145" y="7888828"/>
            <a:ext cx="248553" cy="65943"/>
            <a:chOff x="8330" y="5692"/>
            <a:chExt cx="196" cy="52"/>
          </a:xfrm>
        </p:grpSpPr>
        <p:grpSp>
          <p:nvGrpSpPr>
            <p:cNvPr id="4567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569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0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1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2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3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4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575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568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83" name="Group 1098"/>
          <p:cNvGrpSpPr>
            <a:grpSpLocks/>
          </p:cNvGrpSpPr>
          <p:nvPr/>
        </p:nvGrpSpPr>
        <p:grpSpPr bwMode="auto">
          <a:xfrm flipH="1">
            <a:off x="11457764" y="7816321"/>
            <a:ext cx="114131" cy="65943"/>
            <a:chOff x="8460" y="6344"/>
            <a:chExt cx="90" cy="52"/>
          </a:xfrm>
        </p:grpSpPr>
        <p:sp>
          <p:nvSpPr>
            <p:cNvPr id="456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56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584" name="Line 1106"/>
          <p:cNvSpPr>
            <a:spLocks noChangeShapeType="1"/>
          </p:cNvSpPr>
          <p:nvPr/>
        </p:nvSpPr>
        <p:spPr bwMode="auto">
          <a:xfrm flipH="1">
            <a:off x="11323342" y="7861974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586" name="Group 1096"/>
          <p:cNvGrpSpPr>
            <a:grpSpLocks/>
          </p:cNvGrpSpPr>
          <p:nvPr/>
        </p:nvGrpSpPr>
        <p:grpSpPr bwMode="auto">
          <a:xfrm flipH="1">
            <a:off x="11078545" y="8121392"/>
            <a:ext cx="575729" cy="71015"/>
            <a:chOff x="8426" y="5788"/>
            <a:chExt cx="454" cy="56"/>
          </a:xfrm>
        </p:grpSpPr>
        <p:grpSp>
          <p:nvGrpSpPr>
            <p:cNvPr id="4520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31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33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4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5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6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7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8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9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32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21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22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24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5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6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7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8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29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30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23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87" name="Group 1075"/>
          <p:cNvGrpSpPr>
            <a:grpSpLocks/>
          </p:cNvGrpSpPr>
          <p:nvPr/>
        </p:nvGrpSpPr>
        <p:grpSpPr bwMode="auto">
          <a:xfrm>
            <a:off x="11107712" y="8228929"/>
            <a:ext cx="575729" cy="71015"/>
            <a:chOff x="8426" y="5788"/>
            <a:chExt cx="454" cy="56"/>
          </a:xfrm>
        </p:grpSpPr>
        <p:grpSp>
          <p:nvGrpSpPr>
            <p:cNvPr id="450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51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1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1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50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50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50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0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51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50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89" name="Group 1075"/>
          <p:cNvGrpSpPr>
            <a:grpSpLocks/>
          </p:cNvGrpSpPr>
          <p:nvPr/>
        </p:nvGrpSpPr>
        <p:grpSpPr bwMode="auto">
          <a:xfrm>
            <a:off x="11207692" y="8479752"/>
            <a:ext cx="575729" cy="71015"/>
            <a:chOff x="8426" y="5788"/>
            <a:chExt cx="454" cy="56"/>
          </a:xfrm>
        </p:grpSpPr>
        <p:grpSp>
          <p:nvGrpSpPr>
            <p:cNvPr id="446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47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7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7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46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46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6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6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7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6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91" name="Group 1075"/>
          <p:cNvGrpSpPr>
            <a:grpSpLocks/>
          </p:cNvGrpSpPr>
          <p:nvPr/>
        </p:nvGrpSpPr>
        <p:grpSpPr bwMode="auto">
          <a:xfrm>
            <a:off x="11429487" y="8720950"/>
            <a:ext cx="575729" cy="71015"/>
            <a:chOff x="8426" y="5788"/>
            <a:chExt cx="454" cy="56"/>
          </a:xfrm>
        </p:grpSpPr>
        <p:grpSp>
          <p:nvGrpSpPr>
            <p:cNvPr id="4420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431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33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4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5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6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7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8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9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32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421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422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42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2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2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2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2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2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3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423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92" name="Group 1098"/>
          <p:cNvGrpSpPr>
            <a:grpSpLocks/>
          </p:cNvGrpSpPr>
          <p:nvPr/>
        </p:nvGrpSpPr>
        <p:grpSpPr bwMode="auto">
          <a:xfrm>
            <a:off x="12284973" y="8743657"/>
            <a:ext cx="114131" cy="65943"/>
            <a:chOff x="8460" y="6344"/>
            <a:chExt cx="90" cy="52"/>
          </a:xfrm>
        </p:grpSpPr>
        <p:sp>
          <p:nvSpPr>
            <p:cNvPr id="4413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4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5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6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7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8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419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93" name="Group 1086"/>
          <p:cNvGrpSpPr>
            <a:grpSpLocks/>
          </p:cNvGrpSpPr>
          <p:nvPr/>
        </p:nvGrpSpPr>
        <p:grpSpPr bwMode="auto">
          <a:xfrm flipH="1">
            <a:off x="11874987" y="8872408"/>
            <a:ext cx="248553" cy="65943"/>
            <a:chOff x="8330" y="5692"/>
            <a:chExt cx="196" cy="52"/>
          </a:xfrm>
        </p:grpSpPr>
        <p:grpSp>
          <p:nvGrpSpPr>
            <p:cNvPr id="4404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406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07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08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09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10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11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412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405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94" name="Group 1096"/>
          <p:cNvGrpSpPr>
            <a:grpSpLocks/>
          </p:cNvGrpSpPr>
          <p:nvPr/>
        </p:nvGrpSpPr>
        <p:grpSpPr bwMode="auto">
          <a:xfrm flipH="1">
            <a:off x="11211421" y="8845841"/>
            <a:ext cx="575729" cy="86233"/>
            <a:chOff x="8426" y="5788"/>
            <a:chExt cx="454" cy="68"/>
          </a:xfrm>
        </p:grpSpPr>
        <p:grpSp>
          <p:nvGrpSpPr>
            <p:cNvPr id="4384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395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97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8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9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00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01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02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403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96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85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438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438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9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8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95" name="Group 1075"/>
          <p:cNvGrpSpPr>
            <a:grpSpLocks/>
          </p:cNvGrpSpPr>
          <p:nvPr/>
        </p:nvGrpSpPr>
        <p:grpSpPr bwMode="auto">
          <a:xfrm>
            <a:off x="11530305" y="9017251"/>
            <a:ext cx="575729" cy="71015"/>
            <a:chOff x="8426" y="5788"/>
            <a:chExt cx="454" cy="56"/>
          </a:xfrm>
        </p:grpSpPr>
        <p:grpSp>
          <p:nvGrpSpPr>
            <p:cNvPr id="4364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37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7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8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7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365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366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368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69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0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1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2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3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374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367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596" name="Group 1076"/>
          <p:cNvGrpSpPr>
            <a:grpSpLocks/>
          </p:cNvGrpSpPr>
          <p:nvPr/>
        </p:nvGrpSpPr>
        <p:grpSpPr bwMode="auto">
          <a:xfrm flipH="1">
            <a:off x="12450991" y="9105137"/>
            <a:ext cx="248553" cy="65943"/>
            <a:chOff x="8330" y="5692"/>
            <a:chExt cx="196" cy="52"/>
          </a:xfrm>
        </p:grpSpPr>
        <p:grpSp>
          <p:nvGrpSpPr>
            <p:cNvPr id="4355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357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58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59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60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61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62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63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356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599" name="Group 1107"/>
          <p:cNvGrpSpPr>
            <a:grpSpLocks/>
          </p:cNvGrpSpPr>
          <p:nvPr/>
        </p:nvGrpSpPr>
        <p:grpSpPr bwMode="auto">
          <a:xfrm>
            <a:off x="12022463" y="9427911"/>
            <a:ext cx="248553" cy="65943"/>
            <a:chOff x="8330" y="5692"/>
            <a:chExt cx="196" cy="52"/>
          </a:xfrm>
        </p:grpSpPr>
        <p:grpSp>
          <p:nvGrpSpPr>
            <p:cNvPr id="4328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330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1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2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3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4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5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36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329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00" name="Group 1077"/>
          <p:cNvGrpSpPr>
            <a:grpSpLocks/>
          </p:cNvGrpSpPr>
          <p:nvPr/>
        </p:nvGrpSpPr>
        <p:grpSpPr bwMode="auto">
          <a:xfrm flipH="1">
            <a:off x="12497834" y="9394646"/>
            <a:ext cx="114131" cy="65943"/>
            <a:chOff x="8460" y="6344"/>
            <a:chExt cx="90" cy="52"/>
          </a:xfrm>
        </p:grpSpPr>
        <p:sp>
          <p:nvSpPr>
            <p:cNvPr id="4321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2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3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4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5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6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27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01" name="Line 1085"/>
          <p:cNvSpPr>
            <a:spLocks noChangeShapeType="1"/>
          </p:cNvSpPr>
          <p:nvPr/>
        </p:nvSpPr>
        <p:spPr bwMode="auto">
          <a:xfrm flipH="1">
            <a:off x="12363413" y="9440299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02" name="Group 1076"/>
          <p:cNvGrpSpPr>
            <a:grpSpLocks/>
          </p:cNvGrpSpPr>
          <p:nvPr/>
        </p:nvGrpSpPr>
        <p:grpSpPr bwMode="auto">
          <a:xfrm flipH="1">
            <a:off x="12790669" y="9503585"/>
            <a:ext cx="248553" cy="65943"/>
            <a:chOff x="8330" y="5692"/>
            <a:chExt cx="196" cy="52"/>
          </a:xfrm>
        </p:grpSpPr>
        <p:grpSp>
          <p:nvGrpSpPr>
            <p:cNvPr id="4312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314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15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16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17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18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19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320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313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04" name="Group 1077"/>
          <p:cNvGrpSpPr>
            <a:grpSpLocks/>
          </p:cNvGrpSpPr>
          <p:nvPr/>
        </p:nvGrpSpPr>
        <p:grpSpPr bwMode="auto">
          <a:xfrm>
            <a:off x="12066568" y="9611122"/>
            <a:ext cx="114131" cy="65943"/>
            <a:chOff x="8460" y="6344"/>
            <a:chExt cx="90" cy="52"/>
          </a:xfrm>
        </p:grpSpPr>
        <p:sp>
          <p:nvSpPr>
            <p:cNvPr id="4296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97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98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99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00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01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302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05" name="Line 1085"/>
          <p:cNvSpPr>
            <a:spLocks noChangeShapeType="1"/>
          </p:cNvSpPr>
          <p:nvPr/>
        </p:nvSpPr>
        <p:spPr bwMode="auto">
          <a:xfrm>
            <a:off x="12264396" y="9656774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07" name="Line 1095"/>
          <p:cNvSpPr>
            <a:spLocks noChangeShapeType="1"/>
          </p:cNvSpPr>
          <p:nvPr/>
        </p:nvSpPr>
        <p:spPr bwMode="auto">
          <a:xfrm>
            <a:off x="12591573" y="9661847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08" name="Group 1098"/>
          <p:cNvGrpSpPr>
            <a:grpSpLocks/>
          </p:cNvGrpSpPr>
          <p:nvPr/>
        </p:nvGrpSpPr>
        <p:grpSpPr bwMode="auto">
          <a:xfrm>
            <a:off x="12720921" y="9611122"/>
            <a:ext cx="114131" cy="65943"/>
            <a:chOff x="8460" y="6344"/>
            <a:chExt cx="90" cy="52"/>
          </a:xfrm>
        </p:grpSpPr>
        <p:sp>
          <p:nvSpPr>
            <p:cNvPr id="4282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3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4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5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6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7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88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09" name="Line 1106"/>
          <p:cNvSpPr>
            <a:spLocks noChangeShapeType="1"/>
          </p:cNvSpPr>
          <p:nvPr/>
        </p:nvSpPr>
        <p:spPr bwMode="auto">
          <a:xfrm>
            <a:off x="12918749" y="9656774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10" name="Group 1076"/>
          <p:cNvGrpSpPr>
            <a:grpSpLocks/>
          </p:cNvGrpSpPr>
          <p:nvPr/>
        </p:nvGrpSpPr>
        <p:grpSpPr bwMode="auto">
          <a:xfrm flipH="1">
            <a:off x="12811771" y="9736013"/>
            <a:ext cx="248553" cy="65943"/>
            <a:chOff x="8330" y="5692"/>
            <a:chExt cx="196" cy="52"/>
          </a:xfrm>
        </p:grpSpPr>
        <p:grpSp>
          <p:nvGrpSpPr>
            <p:cNvPr id="4273" name="Group 107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275" name="Line 107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76" name="Line 107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77" name="Line 108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78" name="Line 108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79" name="Line 108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80" name="Line 108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281" name="Line 108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274" name="Line 108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13" name="Line 1106"/>
          <p:cNvSpPr>
            <a:spLocks noChangeShapeType="1"/>
          </p:cNvSpPr>
          <p:nvPr/>
        </p:nvSpPr>
        <p:spPr bwMode="auto">
          <a:xfrm flipH="1">
            <a:off x="12157418" y="9781666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16" name="Line 1106"/>
          <p:cNvSpPr>
            <a:spLocks noChangeShapeType="1"/>
          </p:cNvSpPr>
          <p:nvPr/>
        </p:nvSpPr>
        <p:spPr bwMode="auto">
          <a:xfrm>
            <a:off x="12791305" y="9953076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17" name="Group 1087"/>
          <p:cNvGrpSpPr>
            <a:grpSpLocks/>
          </p:cNvGrpSpPr>
          <p:nvPr/>
        </p:nvGrpSpPr>
        <p:grpSpPr bwMode="auto">
          <a:xfrm flipH="1">
            <a:off x="12701395" y="10046157"/>
            <a:ext cx="114131" cy="65943"/>
            <a:chOff x="8460" y="6344"/>
            <a:chExt cx="90" cy="52"/>
          </a:xfrm>
        </p:grpSpPr>
        <p:sp>
          <p:nvSpPr>
            <p:cNvPr id="4223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4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5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6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7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8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4229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18" name="Line 1095"/>
          <p:cNvSpPr>
            <a:spLocks noChangeShapeType="1"/>
          </p:cNvSpPr>
          <p:nvPr/>
        </p:nvSpPr>
        <p:spPr bwMode="auto">
          <a:xfrm flipH="1">
            <a:off x="12566974" y="10091809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20" name="Group 1075"/>
          <p:cNvGrpSpPr>
            <a:grpSpLocks/>
          </p:cNvGrpSpPr>
          <p:nvPr/>
        </p:nvGrpSpPr>
        <p:grpSpPr bwMode="auto">
          <a:xfrm>
            <a:off x="11941787" y="10148621"/>
            <a:ext cx="575729" cy="71015"/>
            <a:chOff x="8426" y="5788"/>
            <a:chExt cx="454" cy="56"/>
          </a:xfrm>
        </p:grpSpPr>
        <p:grpSp>
          <p:nvGrpSpPr>
            <p:cNvPr id="4183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194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96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7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8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9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0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1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202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95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184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18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8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8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9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18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621" name="Group 1097"/>
          <p:cNvGrpSpPr>
            <a:grpSpLocks/>
          </p:cNvGrpSpPr>
          <p:nvPr/>
        </p:nvGrpSpPr>
        <p:grpSpPr bwMode="auto">
          <a:xfrm>
            <a:off x="12596140" y="10148621"/>
            <a:ext cx="248553" cy="65943"/>
            <a:chOff x="8330" y="5692"/>
            <a:chExt cx="196" cy="52"/>
          </a:xfrm>
        </p:grpSpPr>
        <p:grpSp>
          <p:nvGrpSpPr>
            <p:cNvPr id="4174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176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7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8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9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80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81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82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175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22" name="Group 1086"/>
          <p:cNvGrpSpPr>
            <a:grpSpLocks/>
          </p:cNvGrpSpPr>
          <p:nvPr/>
        </p:nvGrpSpPr>
        <p:grpSpPr bwMode="auto">
          <a:xfrm flipH="1">
            <a:off x="12588076" y="10278585"/>
            <a:ext cx="248553" cy="65943"/>
            <a:chOff x="8330" y="5692"/>
            <a:chExt cx="196" cy="52"/>
          </a:xfrm>
        </p:grpSpPr>
        <p:grpSp>
          <p:nvGrpSpPr>
            <p:cNvPr id="4165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167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8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69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0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1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2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173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166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28" name="Group 1075"/>
          <p:cNvGrpSpPr>
            <a:grpSpLocks/>
          </p:cNvGrpSpPr>
          <p:nvPr/>
        </p:nvGrpSpPr>
        <p:grpSpPr bwMode="auto">
          <a:xfrm>
            <a:off x="12263563" y="10640641"/>
            <a:ext cx="575729" cy="71015"/>
            <a:chOff x="8426" y="5788"/>
            <a:chExt cx="454" cy="56"/>
          </a:xfrm>
        </p:grpSpPr>
        <p:grpSp>
          <p:nvGrpSpPr>
            <p:cNvPr id="4067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07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8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8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7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068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06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7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7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7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629" name="Group 1097"/>
          <p:cNvGrpSpPr>
            <a:grpSpLocks/>
          </p:cNvGrpSpPr>
          <p:nvPr/>
        </p:nvGrpSpPr>
        <p:grpSpPr bwMode="auto">
          <a:xfrm>
            <a:off x="12917916" y="10640641"/>
            <a:ext cx="248553" cy="65943"/>
            <a:chOff x="8330" y="5692"/>
            <a:chExt cx="196" cy="52"/>
          </a:xfrm>
        </p:grpSpPr>
        <p:grpSp>
          <p:nvGrpSpPr>
            <p:cNvPr id="4058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060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1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2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3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4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5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66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059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30" name="Group 1086"/>
          <p:cNvGrpSpPr>
            <a:grpSpLocks/>
          </p:cNvGrpSpPr>
          <p:nvPr/>
        </p:nvGrpSpPr>
        <p:grpSpPr bwMode="auto">
          <a:xfrm flipH="1">
            <a:off x="12699850" y="10770605"/>
            <a:ext cx="248553" cy="65943"/>
            <a:chOff x="8330" y="5692"/>
            <a:chExt cx="196" cy="52"/>
          </a:xfrm>
        </p:grpSpPr>
        <p:grpSp>
          <p:nvGrpSpPr>
            <p:cNvPr id="4049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051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2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3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4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5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6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57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050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31" name="Group 1096"/>
          <p:cNvGrpSpPr>
            <a:grpSpLocks/>
          </p:cNvGrpSpPr>
          <p:nvPr/>
        </p:nvGrpSpPr>
        <p:grpSpPr bwMode="auto">
          <a:xfrm flipH="1">
            <a:off x="12045497" y="10765533"/>
            <a:ext cx="575729" cy="86233"/>
            <a:chOff x="8426" y="5788"/>
            <a:chExt cx="454" cy="68"/>
          </a:xfrm>
        </p:grpSpPr>
        <p:grpSp>
          <p:nvGrpSpPr>
            <p:cNvPr id="4029" name="Group 1097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040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42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3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4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5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6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7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48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41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030" name="Group 1107"/>
            <p:cNvGrpSpPr>
              <a:grpSpLocks/>
            </p:cNvGrpSpPr>
            <p:nvPr/>
          </p:nvGrpSpPr>
          <p:grpSpPr bwMode="auto">
            <a:xfrm>
              <a:off x="8684" y="5792"/>
              <a:ext cx="196" cy="64"/>
              <a:chOff x="8330" y="5692"/>
              <a:chExt cx="196" cy="64"/>
            </a:xfrm>
          </p:grpSpPr>
          <p:grpSp>
            <p:nvGrpSpPr>
              <p:cNvPr id="4031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64"/>
                <a:chOff x="8460" y="6344"/>
                <a:chExt cx="90" cy="64"/>
              </a:xfrm>
            </p:grpSpPr>
            <p:sp>
              <p:nvSpPr>
                <p:cNvPr id="4033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4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405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5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6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7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8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39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32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632" name="Group 1075"/>
          <p:cNvGrpSpPr>
            <a:grpSpLocks/>
          </p:cNvGrpSpPr>
          <p:nvPr/>
        </p:nvGrpSpPr>
        <p:grpSpPr bwMode="auto">
          <a:xfrm>
            <a:off x="12364381" y="10936943"/>
            <a:ext cx="575729" cy="71015"/>
            <a:chOff x="8426" y="5788"/>
            <a:chExt cx="454" cy="56"/>
          </a:xfrm>
        </p:grpSpPr>
        <p:grpSp>
          <p:nvGrpSpPr>
            <p:cNvPr id="400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402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2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2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2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01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401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01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01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1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633" name="Group 1097"/>
          <p:cNvGrpSpPr>
            <a:grpSpLocks/>
          </p:cNvGrpSpPr>
          <p:nvPr/>
        </p:nvGrpSpPr>
        <p:grpSpPr bwMode="auto">
          <a:xfrm>
            <a:off x="13018734" y="10936943"/>
            <a:ext cx="248553" cy="65943"/>
            <a:chOff x="8330" y="5692"/>
            <a:chExt cx="196" cy="52"/>
          </a:xfrm>
        </p:grpSpPr>
        <p:grpSp>
          <p:nvGrpSpPr>
            <p:cNvPr id="400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400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0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0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0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0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400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 dirty="0"/>
              </a:p>
            </p:txBody>
          </p:sp>
          <p:sp>
            <p:nvSpPr>
              <p:cNvPr id="400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00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34" name="Group 1077"/>
          <p:cNvGrpSpPr>
            <a:grpSpLocks/>
          </p:cNvGrpSpPr>
          <p:nvPr/>
        </p:nvGrpSpPr>
        <p:grpSpPr bwMode="auto">
          <a:xfrm flipH="1">
            <a:off x="13243827" y="11070604"/>
            <a:ext cx="114131" cy="65943"/>
            <a:chOff x="8460" y="6344"/>
            <a:chExt cx="90" cy="52"/>
          </a:xfrm>
        </p:grpSpPr>
        <p:sp>
          <p:nvSpPr>
            <p:cNvPr id="3993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4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5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6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7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8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99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35" name="Line 1085"/>
          <p:cNvSpPr>
            <a:spLocks noChangeShapeType="1"/>
          </p:cNvSpPr>
          <p:nvPr/>
        </p:nvSpPr>
        <p:spPr bwMode="auto">
          <a:xfrm flipH="1">
            <a:off x="13109406" y="11116256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37" name="Line 1095"/>
          <p:cNvSpPr>
            <a:spLocks noChangeShapeType="1"/>
          </p:cNvSpPr>
          <p:nvPr/>
        </p:nvSpPr>
        <p:spPr bwMode="auto">
          <a:xfrm flipH="1">
            <a:off x="12782229" y="11121329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38" name="Group 1098"/>
          <p:cNvGrpSpPr>
            <a:grpSpLocks/>
          </p:cNvGrpSpPr>
          <p:nvPr/>
        </p:nvGrpSpPr>
        <p:grpSpPr bwMode="auto">
          <a:xfrm>
            <a:off x="13039659" y="11178141"/>
            <a:ext cx="114131" cy="65943"/>
            <a:chOff x="8460" y="6344"/>
            <a:chExt cx="90" cy="52"/>
          </a:xfrm>
        </p:grpSpPr>
        <p:sp>
          <p:nvSpPr>
            <p:cNvPr id="3979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0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1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2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3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4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85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39" name="Line 1106"/>
          <p:cNvSpPr>
            <a:spLocks noChangeShapeType="1"/>
          </p:cNvSpPr>
          <p:nvPr/>
        </p:nvSpPr>
        <p:spPr bwMode="auto">
          <a:xfrm>
            <a:off x="13237486" y="11223793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0" name="Line 1078"/>
          <p:cNvSpPr>
            <a:spLocks noChangeShapeType="1"/>
          </p:cNvSpPr>
          <p:nvPr/>
        </p:nvSpPr>
        <p:spPr bwMode="auto">
          <a:xfrm flipH="1">
            <a:off x="13331910" y="11357454"/>
            <a:ext cx="114131" cy="1269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1" name="Line 1079"/>
          <p:cNvSpPr>
            <a:spLocks noChangeShapeType="1"/>
          </p:cNvSpPr>
          <p:nvPr/>
        </p:nvSpPr>
        <p:spPr bwMode="auto">
          <a:xfrm flipH="1" flipV="1">
            <a:off x="13347127" y="11376477"/>
            <a:ext cx="95110" cy="3805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2" name="Line 1080"/>
          <p:cNvSpPr>
            <a:spLocks noChangeShapeType="1"/>
          </p:cNvSpPr>
          <p:nvPr/>
        </p:nvSpPr>
        <p:spPr bwMode="auto">
          <a:xfrm flipH="1">
            <a:off x="13425751" y="11334628"/>
            <a:ext cx="15218" cy="2282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3" name="Line 1081"/>
          <p:cNvSpPr>
            <a:spLocks noChangeShapeType="1"/>
          </p:cNvSpPr>
          <p:nvPr/>
        </p:nvSpPr>
        <p:spPr bwMode="auto">
          <a:xfrm flipH="1">
            <a:off x="13402925" y="11316874"/>
            <a:ext cx="12681" cy="38044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4" name="Line 1082"/>
          <p:cNvSpPr>
            <a:spLocks noChangeShapeType="1"/>
          </p:cNvSpPr>
          <p:nvPr/>
        </p:nvSpPr>
        <p:spPr bwMode="auto">
          <a:xfrm flipH="1">
            <a:off x="13386440" y="11314338"/>
            <a:ext cx="1269" cy="4058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5" name="Line 1083"/>
          <p:cNvSpPr>
            <a:spLocks noChangeShapeType="1"/>
          </p:cNvSpPr>
          <p:nvPr/>
        </p:nvSpPr>
        <p:spPr bwMode="auto">
          <a:xfrm>
            <a:off x="13359809" y="11321947"/>
            <a:ext cx="5073" cy="32971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6" name="Line 1084"/>
          <p:cNvSpPr>
            <a:spLocks noChangeShapeType="1"/>
          </p:cNvSpPr>
          <p:nvPr/>
        </p:nvSpPr>
        <p:spPr bwMode="auto">
          <a:xfrm>
            <a:off x="13336982" y="11334628"/>
            <a:ext cx="7609" cy="2282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sp>
        <p:nvSpPr>
          <p:cNvPr id="3647" name="Line 1085"/>
          <p:cNvSpPr>
            <a:spLocks noChangeShapeType="1"/>
          </p:cNvSpPr>
          <p:nvPr/>
        </p:nvSpPr>
        <p:spPr bwMode="auto">
          <a:xfrm flipH="1">
            <a:off x="13197488" y="11359991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48" name="Group 1107"/>
          <p:cNvGrpSpPr>
            <a:grpSpLocks/>
          </p:cNvGrpSpPr>
          <p:nvPr/>
        </p:nvGrpSpPr>
        <p:grpSpPr bwMode="auto">
          <a:xfrm>
            <a:off x="11408453" y="5385340"/>
            <a:ext cx="248553" cy="65943"/>
            <a:chOff x="8330" y="5692"/>
            <a:chExt cx="196" cy="52"/>
          </a:xfrm>
        </p:grpSpPr>
        <p:grpSp>
          <p:nvGrpSpPr>
            <p:cNvPr id="3970" name="Group 110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972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3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4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5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6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7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78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971" name="Line 111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49" name="Group 1077"/>
          <p:cNvGrpSpPr>
            <a:grpSpLocks/>
          </p:cNvGrpSpPr>
          <p:nvPr/>
        </p:nvGrpSpPr>
        <p:grpSpPr bwMode="auto">
          <a:xfrm flipH="1">
            <a:off x="11499759" y="5262874"/>
            <a:ext cx="114131" cy="65943"/>
            <a:chOff x="8460" y="6344"/>
            <a:chExt cx="90" cy="52"/>
          </a:xfrm>
        </p:grpSpPr>
        <p:sp>
          <p:nvSpPr>
            <p:cNvPr id="3963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4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5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6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7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8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9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50" name="Group 1077"/>
          <p:cNvGrpSpPr>
            <a:grpSpLocks/>
          </p:cNvGrpSpPr>
          <p:nvPr/>
        </p:nvGrpSpPr>
        <p:grpSpPr bwMode="auto">
          <a:xfrm flipH="1">
            <a:off x="11393997" y="5693750"/>
            <a:ext cx="114131" cy="65943"/>
            <a:chOff x="8460" y="6344"/>
            <a:chExt cx="90" cy="52"/>
          </a:xfrm>
        </p:grpSpPr>
        <p:sp>
          <p:nvSpPr>
            <p:cNvPr id="3956" name="Line 107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57" name="Line 107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58" name="Line 108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59" name="Line 108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0" name="Line 108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1" name="Line 108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62" name="Line 108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52" name="Line 1085"/>
          <p:cNvSpPr>
            <a:spLocks noChangeShapeType="1"/>
          </p:cNvSpPr>
          <p:nvPr/>
        </p:nvSpPr>
        <p:spPr bwMode="auto">
          <a:xfrm>
            <a:off x="11677297" y="5611025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53" name="Group 1087"/>
          <p:cNvGrpSpPr>
            <a:grpSpLocks/>
          </p:cNvGrpSpPr>
          <p:nvPr/>
        </p:nvGrpSpPr>
        <p:grpSpPr bwMode="auto">
          <a:xfrm>
            <a:off x="11806646" y="5570445"/>
            <a:ext cx="114131" cy="65943"/>
            <a:chOff x="8460" y="6344"/>
            <a:chExt cx="90" cy="52"/>
          </a:xfrm>
        </p:grpSpPr>
        <p:sp>
          <p:nvSpPr>
            <p:cNvPr id="3942" name="Line 1088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3" name="Line 1089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4" name="Line 1090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5" name="Line 1091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6" name="Line 1092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7" name="Line 1093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8" name="Line 1094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54" name="Group 1098"/>
          <p:cNvGrpSpPr>
            <a:grpSpLocks/>
          </p:cNvGrpSpPr>
          <p:nvPr/>
        </p:nvGrpSpPr>
        <p:grpSpPr bwMode="auto">
          <a:xfrm>
            <a:off x="11575579" y="5479392"/>
            <a:ext cx="114131" cy="65943"/>
            <a:chOff x="8460" y="6344"/>
            <a:chExt cx="90" cy="52"/>
          </a:xfrm>
        </p:grpSpPr>
        <p:sp>
          <p:nvSpPr>
            <p:cNvPr id="3935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36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37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38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39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0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41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56" name="Group 1098"/>
          <p:cNvGrpSpPr>
            <a:grpSpLocks/>
          </p:cNvGrpSpPr>
          <p:nvPr/>
        </p:nvGrpSpPr>
        <p:grpSpPr bwMode="auto">
          <a:xfrm flipH="1">
            <a:off x="11704741" y="5690264"/>
            <a:ext cx="114131" cy="65943"/>
            <a:chOff x="8460" y="6344"/>
            <a:chExt cx="90" cy="52"/>
          </a:xfrm>
        </p:grpSpPr>
        <p:sp>
          <p:nvSpPr>
            <p:cNvPr id="3919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0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1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2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3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4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925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57" name="Line 1106"/>
          <p:cNvSpPr>
            <a:spLocks noChangeShapeType="1"/>
          </p:cNvSpPr>
          <p:nvPr/>
        </p:nvSpPr>
        <p:spPr bwMode="auto">
          <a:xfrm flipH="1">
            <a:off x="11570319" y="5735917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58" name="Group 1075"/>
          <p:cNvGrpSpPr>
            <a:grpSpLocks/>
          </p:cNvGrpSpPr>
          <p:nvPr/>
        </p:nvGrpSpPr>
        <p:grpSpPr bwMode="auto">
          <a:xfrm>
            <a:off x="11489359" y="5818632"/>
            <a:ext cx="575729" cy="71015"/>
            <a:chOff x="8426" y="5788"/>
            <a:chExt cx="454" cy="56"/>
          </a:xfrm>
        </p:grpSpPr>
        <p:grpSp>
          <p:nvGrpSpPr>
            <p:cNvPr id="3899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910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12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3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4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5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6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7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18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11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900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901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903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4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5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6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7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8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9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902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sp>
        <p:nvSpPr>
          <p:cNvPr id="3659" name="Line 1095"/>
          <p:cNvSpPr>
            <a:spLocks noChangeShapeType="1"/>
          </p:cNvSpPr>
          <p:nvPr/>
        </p:nvSpPr>
        <p:spPr bwMode="auto">
          <a:xfrm flipH="1">
            <a:off x="11979875" y="6046060"/>
            <a:ext cx="50725" cy="2536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sz="2800"/>
          </a:p>
        </p:txBody>
      </p:sp>
      <p:grpSp>
        <p:nvGrpSpPr>
          <p:cNvPr id="3660" name="Group 1097"/>
          <p:cNvGrpSpPr>
            <a:grpSpLocks/>
          </p:cNvGrpSpPr>
          <p:nvPr/>
        </p:nvGrpSpPr>
        <p:grpSpPr bwMode="auto">
          <a:xfrm flipH="1">
            <a:off x="11667875" y="5962217"/>
            <a:ext cx="248553" cy="65943"/>
            <a:chOff x="8330" y="5692"/>
            <a:chExt cx="196" cy="52"/>
          </a:xfrm>
        </p:grpSpPr>
        <p:grpSp>
          <p:nvGrpSpPr>
            <p:cNvPr id="3890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92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3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4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5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6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7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98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91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1" name="Group 1086"/>
          <p:cNvGrpSpPr>
            <a:grpSpLocks/>
          </p:cNvGrpSpPr>
          <p:nvPr/>
        </p:nvGrpSpPr>
        <p:grpSpPr bwMode="auto">
          <a:xfrm>
            <a:off x="11681865" y="6107945"/>
            <a:ext cx="248553" cy="65943"/>
            <a:chOff x="8330" y="5692"/>
            <a:chExt cx="196" cy="52"/>
          </a:xfrm>
        </p:grpSpPr>
        <p:grpSp>
          <p:nvGrpSpPr>
            <p:cNvPr id="388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8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8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8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2" name="Group 1098"/>
          <p:cNvGrpSpPr>
            <a:grpSpLocks/>
          </p:cNvGrpSpPr>
          <p:nvPr/>
        </p:nvGrpSpPr>
        <p:grpSpPr bwMode="auto">
          <a:xfrm>
            <a:off x="12009041" y="6102872"/>
            <a:ext cx="114131" cy="65943"/>
            <a:chOff x="8460" y="6344"/>
            <a:chExt cx="90" cy="52"/>
          </a:xfrm>
        </p:grpSpPr>
        <p:sp>
          <p:nvSpPr>
            <p:cNvPr id="3874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75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76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77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78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79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80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3" name="Group 1086"/>
          <p:cNvGrpSpPr>
            <a:grpSpLocks/>
          </p:cNvGrpSpPr>
          <p:nvPr/>
        </p:nvGrpSpPr>
        <p:grpSpPr bwMode="auto">
          <a:xfrm flipH="1">
            <a:off x="12000977" y="6232836"/>
            <a:ext cx="248553" cy="65943"/>
            <a:chOff x="8330" y="5692"/>
            <a:chExt cx="196" cy="52"/>
          </a:xfrm>
        </p:grpSpPr>
        <p:grpSp>
          <p:nvGrpSpPr>
            <p:cNvPr id="3865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67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8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9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70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71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72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73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66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4" name="Group 1097"/>
          <p:cNvGrpSpPr>
            <a:grpSpLocks/>
          </p:cNvGrpSpPr>
          <p:nvPr/>
        </p:nvGrpSpPr>
        <p:grpSpPr bwMode="auto">
          <a:xfrm flipH="1">
            <a:off x="11673801" y="6227763"/>
            <a:ext cx="248553" cy="65943"/>
            <a:chOff x="8330" y="5692"/>
            <a:chExt cx="196" cy="52"/>
          </a:xfrm>
        </p:grpSpPr>
        <p:grpSp>
          <p:nvGrpSpPr>
            <p:cNvPr id="3856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58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9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0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1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2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3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64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57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5" name="Group 1086"/>
          <p:cNvGrpSpPr>
            <a:grpSpLocks/>
          </p:cNvGrpSpPr>
          <p:nvPr/>
        </p:nvGrpSpPr>
        <p:grpSpPr bwMode="auto">
          <a:xfrm>
            <a:off x="11781845" y="6358767"/>
            <a:ext cx="248553" cy="65943"/>
            <a:chOff x="8330" y="5692"/>
            <a:chExt cx="196" cy="52"/>
          </a:xfrm>
        </p:grpSpPr>
        <p:grpSp>
          <p:nvGrpSpPr>
            <p:cNvPr id="3847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49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0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1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2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3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4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55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48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6" name="Group 1098"/>
          <p:cNvGrpSpPr>
            <a:grpSpLocks/>
          </p:cNvGrpSpPr>
          <p:nvPr/>
        </p:nvGrpSpPr>
        <p:grpSpPr bwMode="auto">
          <a:xfrm>
            <a:off x="12109022" y="6353694"/>
            <a:ext cx="114131" cy="65943"/>
            <a:chOff x="8460" y="6344"/>
            <a:chExt cx="90" cy="52"/>
          </a:xfrm>
        </p:grpSpPr>
        <p:sp>
          <p:nvSpPr>
            <p:cNvPr id="3840" name="Line 1099"/>
            <p:cNvSpPr>
              <a:spLocks noChangeShapeType="1"/>
            </p:cNvSpPr>
            <p:nvPr/>
          </p:nvSpPr>
          <p:spPr bwMode="auto">
            <a:xfrm>
              <a:off x="8460" y="6378"/>
              <a:ext cx="90" cy="1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1" name="Line 1100"/>
            <p:cNvSpPr>
              <a:spLocks noChangeShapeType="1"/>
            </p:cNvSpPr>
            <p:nvPr/>
          </p:nvSpPr>
          <p:spPr bwMode="auto">
            <a:xfrm flipV="1">
              <a:off x="8463" y="6393"/>
              <a:ext cx="75" cy="3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2" name="Line 1101"/>
            <p:cNvSpPr>
              <a:spLocks noChangeShapeType="1"/>
            </p:cNvSpPr>
            <p:nvPr/>
          </p:nvSpPr>
          <p:spPr bwMode="auto">
            <a:xfrm>
              <a:off x="8464" y="6360"/>
              <a:ext cx="12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3" name="Line 1102"/>
            <p:cNvSpPr>
              <a:spLocks noChangeShapeType="1"/>
            </p:cNvSpPr>
            <p:nvPr/>
          </p:nvSpPr>
          <p:spPr bwMode="auto">
            <a:xfrm>
              <a:off x="8484" y="6346"/>
              <a:ext cx="10" cy="30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4" name="Line 1103"/>
            <p:cNvSpPr>
              <a:spLocks noChangeShapeType="1"/>
            </p:cNvSpPr>
            <p:nvPr/>
          </p:nvSpPr>
          <p:spPr bwMode="auto">
            <a:xfrm>
              <a:off x="8506" y="6344"/>
              <a:ext cx="1" cy="3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  <p:sp>
          <p:nvSpPr>
            <p:cNvPr id="3845" name="Line 1104"/>
            <p:cNvSpPr>
              <a:spLocks noChangeShapeType="1"/>
            </p:cNvSpPr>
            <p:nvPr/>
          </p:nvSpPr>
          <p:spPr bwMode="auto">
            <a:xfrm flipH="1">
              <a:off x="8524" y="6350"/>
              <a:ext cx="4" cy="26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 dirty="0"/>
            </a:p>
          </p:txBody>
        </p:sp>
        <p:sp>
          <p:nvSpPr>
            <p:cNvPr id="3846" name="Line 1105"/>
            <p:cNvSpPr>
              <a:spLocks noChangeShapeType="1"/>
            </p:cNvSpPr>
            <p:nvPr/>
          </p:nvSpPr>
          <p:spPr bwMode="auto">
            <a:xfrm flipH="1">
              <a:off x="8540" y="6360"/>
              <a:ext cx="6" cy="18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7" name="Group 1086"/>
          <p:cNvGrpSpPr>
            <a:grpSpLocks/>
          </p:cNvGrpSpPr>
          <p:nvPr/>
        </p:nvGrpSpPr>
        <p:grpSpPr bwMode="auto">
          <a:xfrm flipH="1">
            <a:off x="12091649" y="6492428"/>
            <a:ext cx="248553" cy="65943"/>
            <a:chOff x="8330" y="5692"/>
            <a:chExt cx="196" cy="52"/>
          </a:xfrm>
        </p:grpSpPr>
        <p:grpSp>
          <p:nvGrpSpPr>
            <p:cNvPr id="3831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33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4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5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6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7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8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9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32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8" name="Group 1097"/>
          <p:cNvGrpSpPr>
            <a:grpSpLocks/>
          </p:cNvGrpSpPr>
          <p:nvPr/>
        </p:nvGrpSpPr>
        <p:grpSpPr bwMode="auto">
          <a:xfrm flipH="1">
            <a:off x="11764472" y="6487355"/>
            <a:ext cx="248553" cy="65943"/>
            <a:chOff x="8330" y="5692"/>
            <a:chExt cx="196" cy="52"/>
          </a:xfrm>
        </p:grpSpPr>
        <p:grpSp>
          <p:nvGrpSpPr>
            <p:cNvPr id="3822" name="Group 1098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824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5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6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7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8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9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0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823" name="Line 1106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grpSp>
        <p:nvGrpSpPr>
          <p:cNvPr id="3669" name="Group 1075"/>
          <p:cNvGrpSpPr>
            <a:grpSpLocks/>
          </p:cNvGrpSpPr>
          <p:nvPr/>
        </p:nvGrpSpPr>
        <p:grpSpPr bwMode="auto">
          <a:xfrm>
            <a:off x="11719655" y="6617548"/>
            <a:ext cx="575729" cy="71015"/>
            <a:chOff x="8426" y="5788"/>
            <a:chExt cx="454" cy="56"/>
          </a:xfrm>
        </p:grpSpPr>
        <p:grpSp>
          <p:nvGrpSpPr>
            <p:cNvPr id="3802" name="Group 1076"/>
            <p:cNvGrpSpPr>
              <a:grpSpLocks/>
            </p:cNvGrpSpPr>
            <p:nvPr/>
          </p:nvGrpSpPr>
          <p:grpSpPr bwMode="auto">
            <a:xfrm>
              <a:off x="8426" y="5788"/>
              <a:ext cx="196" cy="52"/>
              <a:chOff x="8330" y="5692"/>
              <a:chExt cx="196" cy="52"/>
            </a:xfrm>
          </p:grpSpPr>
          <p:grpSp>
            <p:nvGrpSpPr>
              <p:cNvPr id="3813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15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6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7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8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9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0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21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14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3803" name="Group 1086"/>
            <p:cNvGrpSpPr>
              <a:grpSpLocks/>
            </p:cNvGrpSpPr>
            <p:nvPr/>
          </p:nvGrpSpPr>
          <p:grpSpPr bwMode="auto">
            <a:xfrm>
              <a:off x="8684" y="5792"/>
              <a:ext cx="196" cy="52"/>
              <a:chOff x="8330" y="5692"/>
              <a:chExt cx="196" cy="52"/>
            </a:xfrm>
          </p:grpSpPr>
          <p:grpSp>
            <p:nvGrpSpPr>
              <p:cNvPr id="3804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0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0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1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05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</p:grpSp>
      <p:grpSp>
        <p:nvGrpSpPr>
          <p:cNvPr id="3670" name="Group 1086"/>
          <p:cNvGrpSpPr>
            <a:grpSpLocks/>
          </p:cNvGrpSpPr>
          <p:nvPr/>
        </p:nvGrpSpPr>
        <p:grpSpPr bwMode="auto">
          <a:xfrm flipH="1">
            <a:off x="11843277" y="6755776"/>
            <a:ext cx="248553" cy="65943"/>
            <a:chOff x="8330" y="5692"/>
            <a:chExt cx="196" cy="52"/>
          </a:xfrm>
        </p:grpSpPr>
        <p:grpSp>
          <p:nvGrpSpPr>
            <p:cNvPr id="3793" name="Group 1087"/>
            <p:cNvGrpSpPr>
              <a:grpSpLocks/>
            </p:cNvGrpSpPr>
            <p:nvPr/>
          </p:nvGrpSpPr>
          <p:grpSpPr bwMode="auto">
            <a:xfrm>
              <a:off x="8330" y="5692"/>
              <a:ext cx="90" cy="52"/>
              <a:chOff x="8460" y="6344"/>
              <a:chExt cx="90" cy="52"/>
            </a:xfrm>
          </p:grpSpPr>
          <p:sp>
            <p:nvSpPr>
              <p:cNvPr id="3795" name="Line 1088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96" name="Line 1089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97" name="Line 1090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98" name="Line 1091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799" name="Line 1092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00" name="Line 1093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01" name="Line 1094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9525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3794" name="Line 1095"/>
            <p:cNvSpPr>
              <a:spLocks noChangeShapeType="1"/>
            </p:cNvSpPr>
            <p:nvPr/>
          </p:nvSpPr>
          <p:spPr bwMode="auto">
            <a:xfrm>
              <a:off x="8486" y="5728"/>
              <a:ext cx="40" cy="2"/>
            </a:xfrm>
            <a:prstGeom prst="line">
              <a:avLst/>
            </a:prstGeom>
            <a:noFill/>
            <a:ln w="9525">
              <a:solidFill>
                <a:srgbClr val="0070C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2800"/>
            </a:p>
          </p:txBody>
        </p:sp>
      </p:grpSp>
      <p:sp>
        <p:nvSpPr>
          <p:cNvPr id="3671" name="Oval 3670"/>
          <p:cNvSpPr/>
          <p:nvPr/>
        </p:nvSpPr>
        <p:spPr>
          <a:xfrm>
            <a:off x="21329229" y="5782688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2" name="Oval 3671"/>
          <p:cNvSpPr/>
          <p:nvPr/>
        </p:nvSpPr>
        <p:spPr>
          <a:xfrm>
            <a:off x="20091024" y="5815791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3" name="Oval 3672"/>
          <p:cNvSpPr/>
          <p:nvPr/>
        </p:nvSpPr>
        <p:spPr>
          <a:xfrm>
            <a:off x="19062320" y="5280135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4" name="Oval 3673"/>
          <p:cNvSpPr/>
          <p:nvPr/>
        </p:nvSpPr>
        <p:spPr>
          <a:xfrm>
            <a:off x="18484054" y="6522948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5" name="Oval 3674"/>
          <p:cNvSpPr/>
          <p:nvPr/>
        </p:nvSpPr>
        <p:spPr>
          <a:xfrm>
            <a:off x="18319705" y="4556845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6" name="Oval 3675"/>
          <p:cNvSpPr/>
          <p:nvPr/>
        </p:nvSpPr>
        <p:spPr>
          <a:xfrm>
            <a:off x="14320420" y="3996840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78" name="Freeform 3677"/>
          <p:cNvSpPr/>
          <p:nvPr/>
        </p:nvSpPr>
        <p:spPr>
          <a:xfrm>
            <a:off x="12275666" y="6195022"/>
            <a:ext cx="9517213" cy="1397585"/>
          </a:xfrm>
          <a:custGeom>
            <a:avLst/>
            <a:gdLst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97741 w 11914094"/>
              <a:gd name="connsiteY37" fmla="*/ 112955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37130 w 11914094"/>
              <a:gd name="connsiteY40" fmla="*/ 11295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76518 w 11914094"/>
              <a:gd name="connsiteY43" fmla="*/ 91440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97741 w 11914094"/>
              <a:gd name="connsiteY37" fmla="*/ 112955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37130 w 11914094"/>
              <a:gd name="connsiteY40" fmla="*/ 11295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97741 w 11914094"/>
              <a:gd name="connsiteY37" fmla="*/ 112955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16306 w 11914094"/>
              <a:gd name="connsiteY35" fmla="*/ 118334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877671 w 11914094"/>
              <a:gd name="connsiteY34" fmla="*/ 110265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899647 w 11914094"/>
              <a:gd name="connsiteY31" fmla="*/ 99508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679577 w 11914094"/>
              <a:gd name="connsiteY28" fmla="*/ 102197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914887 w 11914094"/>
              <a:gd name="connsiteY31" fmla="*/ 108652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89812 w 11914094"/>
              <a:gd name="connsiteY24" fmla="*/ 11833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710057 w 11914094"/>
              <a:gd name="connsiteY28" fmla="*/ 106769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914887 w 11914094"/>
              <a:gd name="connsiteY31" fmla="*/ 108652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93"/>
              <a:gd name="connsiteX1" fmla="*/ 11537577 w 11914094"/>
              <a:gd name="connsiteY1" fmla="*/ 1102658 h 1749593"/>
              <a:gd name="connsiteX2" fmla="*/ 11241741 w 11914094"/>
              <a:gd name="connsiteY2" fmla="*/ 887505 h 1749593"/>
              <a:gd name="connsiteX3" fmla="*/ 10972800 w 11914094"/>
              <a:gd name="connsiteY3" fmla="*/ 806823 h 1749593"/>
              <a:gd name="connsiteX4" fmla="*/ 10865224 w 11914094"/>
              <a:gd name="connsiteY4" fmla="*/ 699247 h 1749593"/>
              <a:gd name="connsiteX5" fmla="*/ 10650071 w 11914094"/>
              <a:gd name="connsiteY5" fmla="*/ 1048870 h 1749593"/>
              <a:gd name="connsiteX6" fmla="*/ 10300447 w 11914094"/>
              <a:gd name="connsiteY6" fmla="*/ 1075764 h 1749593"/>
              <a:gd name="connsiteX7" fmla="*/ 10058400 w 11914094"/>
              <a:gd name="connsiteY7" fmla="*/ 1021976 h 1749593"/>
              <a:gd name="connsiteX8" fmla="*/ 9735671 w 11914094"/>
              <a:gd name="connsiteY8" fmla="*/ 699247 h 1749593"/>
              <a:gd name="connsiteX9" fmla="*/ 9439836 w 11914094"/>
              <a:gd name="connsiteY9" fmla="*/ 1129552 h 1749593"/>
              <a:gd name="connsiteX10" fmla="*/ 9090212 w 11914094"/>
              <a:gd name="connsiteY10" fmla="*/ 1183341 h 1749593"/>
              <a:gd name="connsiteX11" fmla="*/ 8928847 w 11914094"/>
              <a:gd name="connsiteY11" fmla="*/ 1237129 h 1749593"/>
              <a:gd name="connsiteX12" fmla="*/ 8579224 w 11914094"/>
              <a:gd name="connsiteY12" fmla="*/ 1183341 h 1749593"/>
              <a:gd name="connsiteX13" fmla="*/ 8471647 w 11914094"/>
              <a:gd name="connsiteY13" fmla="*/ 1344705 h 1749593"/>
              <a:gd name="connsiteX14" fmla="*/ 8229600 w 11914094"/>
              <a:gd name="connsiteY14" fmla="*/ 1479176 h 1749593"/>
              <a:gd name="connsiteX15" fmla="*/ 8202706 w 11914094"/>
              <a:gd name="connsiteY15" fmla="*/ 1264023 h 1749593"/>
              <a:gd name="connsiteX16" fmla="*/ 7799294 w 11914094"/>
              <a:gd name="connsiteY16" fmla="*/ 1559858 h 1749593"/>
              <a:gd name="connsiteX17" fmla="*/ 7637930 w 11914094"/>
              <a:gd name="connsiteY17" fmla="*/ 1398494 h 1749593"/>
              <a:gd name="connsiteX18" fmla="*/ 7530353 w 11914094"/>
              <a:gd name="connsiteY18" fmla="*/ 1371600 h 1749593"/>
              <a:gd name="connsiteX19" fmla="*/ 7368988 w 11914094"/>
              <a:gd name="connsiteY19" fmla="*/ 1237129 h 1749593"/>
              <a:gd name="connsiteX20" fmla="*/ 7180730 w 11914094"/>
              <a:gd name="connsiteY20" fmla="*/ 1640541 h 1749593"/>
              <a:gd name="connsiteX21" fmla="*/ 6858000 w 11914094"/>
              <a:gd name="connsiteY21" fmla="*/ 1748117 h 1749593"/>
              <a:gd name="connsiteX22" fmla="*/ 6642847 w 11914094"/>
              <a:gd name="connsiteY22" fmla="*/ 1586752 h 1749593"/>
              <a:gd name="connsiteX23" fmla="*/ 6158753 w 11914094"/>
              <a:gd name="connsiteY23" fmla="*/ 1506070 h 1749593"/>
              <a:gd name="connsiteX24" fmla="*/ 5851712 w 11914094"/>
              <a:gd name="connsiteY24" fmla="*/ 1221441 h 1749593"/>
              <a:gd name="connsiteX25" fmla="*/ 5459506 w 11914094"/>
              <a:gd name="connsiteY25" fmla="*/ 860611 h 1749593"/>
              <a:gd name="connsiteX26" fmla="*/ 5190565 w 11914094"/>
              <a:gd name="connsiteY26" fmla="*/ 860611 h 1749593"/>
              <a:gd name="connsiteX27" fmla="*/ 5082988 w 11914094"/>
              <a:gd name="connsiteY27" fmla="*/ 860611 h 1749593"/>
              <a:gd name="connsiteX28" fmla="*/ 4710057 w 11914094"/>
              <a:gd name="connsiteY28" fmla="*/ 1067696 h 1749593"/>
              <a:gd name="connsiteX29" fmla="*/ 4464424 w 11914094"/>
              <a:gd name="connsiteY29" fmla="*/ 1129552 h 1749593"/>
              <a:gd name="connsiteX30" fmla="*/ 4141694 w 11914094"/>
              <a:gd name="connsiteY30" fmla="*/ 1129552 h 1749593"/>
              <a:gd name="connsiteX31" fmla="*/ 3914887 w 11914094"/>
              <a:gd name="connsiteY31" fmla="*/ 1086522 h 1749593"/>
              <a:gd name="connsiteX32" fmla="*/ 3657600 w 11914094"/>
              <a:gd name="connsiteY32" fmla="*/ 1021976 h 1749593"/>
              <a:gd name="connsiteX33" fmla="*/ 3469341 w 11914094"/>
              <a:gd name="connsiteY33" fmla="*/ 914400 h 1749593"/>
              <a:gd name="connsiteX34" fmla="*/ 2991971 w 11914094"/>
              <a:gd name="connsiteY34" fmla="*/ 1087418 h 1749593"/>
              <a:gd name="connsiteX35" fmla="*/ 2762026 w 11914094"/>
              <a:gd name="connsiteY35" fmla="*/ 1244301 h 1749593"/>
              <a:gd name="connsiteX36" fmla="*/ 2286000 w 11914094"/>
              <a:gd name="connsiteY36" fmla="*/ 1237129 h 1749593"/>
              <a:gd name="connsiteX37" fmla="*/ 2067261 w 11914094"/>
              <a:gd name="connsiteY37" fmla="*/ 1259092 h 1749593"/>
              <a:gd name="connsiteX38" fmla="*/ 1775012 w 11914094"/>
              <a:gd name="connsiteY38" fmla="*/ 1102658 h 1749593"/>
              <a:gd name="connsiteX39" fmla="*/ 1559859 w 11914094"/>
              <a:gd name="connsiteY39" fmla="*/ 1237129 h 1749593"/>
              <a:gd name="connsiteX40" fmla="*/ 1259990 w 11914094"/>
              <a:gd name="connsiteY40" fmla="*/ 1205752 h 1749593"/>
              <a:gd name="connsiteX41" fmla="*/ 1021977 w 11914094"/>
              <a:gd name="connsiteY41" fmla="*/ 1156447 h 1749593"/>
              <a:gd name="connsiteX42" fmla="*/ 726141 w 11914094"/>
              <a:gd name="connsiteY42" fmla="*/ 1129552 h 1749593"/>
              <a:gd name="connsiteX43" fmla="*/ 361278 w 11914094"/>
              <a:gd name="connsiteY43" fmla="*/ 998220 h 1749593"/>
              <a:gd name="connsiteX44" fmla="*/ 107577 w 11914094"/>
              <a:gd name="connsiteY44" fmla="*/ 699247 h 1749593"/>
              <a:gd name="connsiteX45" fmla="*/ 53788 w 11914094"/>
              <a:gd name="connsiteY45" fmla="*/ 564776 h 1749593"/>
              <a:gd name="connsiteX46" fmla="*/ 0 w 11914094"/>
              <a:gd name="connsiteY46" fmla="*/ 0 h 1749593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29600 w 11914094"/>
              <a:gd name="connsiteY14" fmla="*/ 1479176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29600 w 11914094"/>
              <a:gd name="connsiteY14" fmla="*/ 1479176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69032 w 11914094"/>
              <a:gd name="connsiteY20" fmla="*/ 1136276 h 1749562"/>
              <a:gd name="connsiteX21" fmla="*/ 7200452 w 11914094"/>
              <a:gd name="connsiteY21" fmla="*/ 1242956 h 1749562"/>
              <a:gd name="connsiteX22" fmla="*/ 7180730 w 11914094"/>
              <a:gd name="connsiteY22" fmla="*/ 1640541 h 1749562"/>
              <a:gd name="connsiteX23" fmla="*/ 6858000 w 11914094"/>
              <a:gd name="connsiteY23" fmla="*/ 1748117 h 1749562"/>
              <a:gd name="connsiteX24" fmla="*/ 6642847 w 11914094"/>
              <a:gd name="connsiteY24" fmla="*/ 1586752 h 1749562"/>
              <a:gd name="connsiteX25" fmla="*/ 6158753 w 11914094"/>
              <a:gd name="connsiteY25" fmla="*/ 1506070 h 1749562"/>
              <a:gd name="connsiteX26" fmla="*/ 5851712 w 11914094"/>
              <a:gd name="connsiteY26" fmla="*/ 1221441 h 1749562"/>
              <a:gd name="connsiteX27" fmla="*/ 5459506 w 11914094"/>
              <a:gd name="connsiteY27" fmla="*/ 860611 h 1749562"/>
              <a:gd name="connsiteX28" fmla="*/ 5190565 w 11914094"/>
              <a:gd name="connsiteY28" fmla="*/ 860611 h 1749562"/>
              <a:gd name="connsiteX29" fmla="*/ 5082988 w 11914094"/>
              <a:gd name="connsiteY29" fmla="*/ 860611 h 1749562"/>
              <a:gd name="connsiteX30" fmla="*/ 4710057 w 11914094"/>
              <a:gd name="connsiteY30" fmla="*/ 1067696 h 1749562"/>
              <a:gd name="connsiteX31" fmla="*/ 4464424 w 11914094"/>
              <a:gd name="connsiteY31" fmla="*/ 1129552 h 1749562"/>
              <a:gd name="connsiteX32" fmla="*/ 4141694 w 11914094"/>
              <a:gd name="connsiteY32" fmla="*/ 1129552 h 1749562"/>
              <a:gd name="connsiteX33" fmla="*/ 3914887 w 11914094"/>
              <a:gd name="connsiteY33" fmla="*/ 1086522 h 1749562"/>
              <a:gd name="connsiteX34" fmla="*/ 3657600 w 11914094"/>
              <a:gd name="connsiteY34" fmla="*/ 1021976 h 1749562"/>
              <a:gd name="connsiteX35" fmla="*/ 3469341 w 11914094"/>
              <a:gd name="connsiteY35" fmla="*/ 914400 h 1749562"/>
              <a:gd name="connsiteX36" fmla="*/ 2991971 w 11914094"/>
              <a:gd name="connsiteY36" fmla="*/ 1087418 h 1749562"/>
              <a:gd name="connsiteX37" fmla="*/ 2762026 w 11914094"/>
              <a:gd name="connsiteY37" fmla="*/ 1244301 h 1749562"/>
              <a:gd name="connsiteX38" fmla="*/ 2286000 w 11914094"/>
              <a:gd name="connsiteY38" fmla="*/ 1237129 h 1749562"/>
              <a:gd name="connsiteX39" fmla="*/ 2067261 w 11914094"/>
              <a:gd name="connsiteY39" fmla="*/ 1259092 h 1749562"/>
              <a:gd name="connsiteX40" fmla="*/ 1775012 w 11914094"/>
              <a:gd name="connsiteY40" fmla="*/ 1102658 h 1749562"/>
              <a:gd name="connsiteX41" fmla="*/ 1559859 w 11914094"/>
              <a:gd name="connsiteY41" fmla="*/ 1237129 h 1749562"/>
              <a:gd name="connsiteX42" fmla="*/ 1259990 w 11914094"/>
              <a:gd name="connsiteY42" fmla="*/ 1205752 h 1749562"/>
              <a:gd name="connsiteX43" fmla="*/ 1021977 w 11914094"/>
              <a:gd name="connsiteY43" fmla="*/ 1156447 h 1749562"/>
              <a:gd name="connsiteX44" fmla="*/ 726141 w 11914094"/>
              <a:gd name="connsiteY44" fmla="*/ 1129552 h 1749562"/>
              <a:gd name="connsiteX45" fmla="*/ 361278 w 11914094"/>
              <a:gd name="connsiteY45" fmla="*/ 998220 h 1749562"/>
              <a:gd name="connsiteX46" fmla="*/ 107577 w 11914094"/>
              <a:gd name="connsiteY46" fmla="*/ 699247 h 1749562"/>
              <a:gd name="connsiteX47" fmla="*/ 53788 w 11914094"/>
              <a:gd name="connsiteY47" fmla="*/ 564776 h 1749562"/>
              <a:gd name="connsiteX48" fmla="*/ 0 w 11914094"/>
              <a:gd name="connsiteY48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29600 w 11914094"/>
              <a:gd name="connsiteY14" fmla="*/ 1479176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69032 w 11914094"/>
              <a:gd name="connsiteY20" fmla="*/ 1136276 h 1749562"/>
              <a:gd name="connsiteX21" fmla="*/ 7200452 w 11914094"/>
              <a:gd name="connsiteY21" fmla="*/ 1242956 h 1749562"/>
              <a:gd name="connsiteX22" fmla="*/ 7180730 w 11914094"/>
              <a:gd name="connsiteY22" fmla="*/ 1640541 h 1749562"/>
              <a:gd name="connsiteX23" fmla="*/ 6858000 w 11914094"/>
              <a:gd name="connsiteY23" fmla="*/ 1748117 h 1749562"/>
              <a:gd name="connsiteX24" fmla="*/ 6642847 w 11914094"/>
              <a:gd name="connsiteY24" fmla="*/ 1586752 h 1749562"/>
              <a:gd name="connsiteX25" fmla="*/ 6158753 w 11914094"/>
              <a:gd name="connsiteY25" fmla="*/ 1506070 h 1749562"/>
              <a:gd name="connsiteX26" fmla="*/ 5851712 w 11914094"/>
              <a:gd name="connsiteY26" fmla="*/ 1221441 h 1749562"/>
              <a:gd name="connsiteX27" fmla="*/ 5459506 w 11914094"/>
              <a:gd name="connsiteY27" fmla="*/ 860611 h 1749562"/>
              <a:gd name="connsiteX28" fmla="*/ 5190565 w 11914094"/>
              <a:gd name="connsiteY28" fmla="*/ 860611 h 1749562"/>
              <a:gd name="connsiteX29" fmla="*/ 5082988 w 11914094"/>
              <a:gd name="connsiteY29" fmla="*/ 860611 h 1749562"/>
              <a:gd name="connsiteX30" fmla="*/ 4710057 w 11914094"/>
              <a:gd name="connsiteY30" fmla="*/ 1067696 h 1749562"/>
              <a:gd name="connsiteX31" fmla="*/ 4464424 w 11914094"/>
              <a:gd name="connsiteY31" fmla="*/ 1129552 h 1749562"/>
              <a:gd name="connsiteX32" fmla="*/ 4141694 w 11914094"/>
              <a:gd name="connsiteY32" fmla="*/ 1129552 h 1749562"/>
              <a:gd name="connsiteX33" fmla="*/ 3914887 w 11914094"/>
              <a:gd name="connsiteY33" fmla="*/ 1086522 h 1749562"/>
              <a:gd name="connsiteX34" fmla="*/ 3657600 w 11914094"/>
              <a:gd name="connsiteY34" fmla="*/ 1021976 h 1749562"/>
              <a:gd name="connsiteX35" fmla="*/ 3469341 w 11914094"/>
              <a:gd name="connsiteY35" fmla="*/ 914400 h 1749562"/>
              <a:gd name="connsiteX36" fmla="*/ 2991971 w 11914094"/>
              <a:gd name="connsiteY36" fmla="*/ 1087418 h 1749562"/>
              <a:gd name="connsiteX37" fmla="*/ 2762026 w 11914094"/>
              <a:gd name="connsiteY37" fmla="*/ 1244301 h 1749562"/>
              <a:gd name="connsiteX38" fmla="*/ 2286000 w 11914094"/>
              <a:gd name="connsiteY38" fmla="*/ 1237129 h 1749562"/>
              <a:gd name="connsiteX39" fmla="*/ 2067261 w 11914094"/>
              <a:gd name="connsiteY39" fmla="*/ 1259092 h 1749562"/>
              <a:gd name="connsiteX40" fmla="*/ 1775012 w 11914094"/>
              <a:gd name="connsiteY40" fmla="*/ 1102658 h 1749562"/>
              <a:gd name="connsiteX41" fmla="*/ 1559859 w 11914094"/>
              <a:gd name="connsiteY41" fmla="*/ 1237129 h 1749562"/>
              <a:gd name="connsiteX42" fmla="*/ 1259990 w 11914094"/>
              <a:gd name="connsiteY42" fmla="*/ 1205752 h 1749562"/>
              <a:gd name="connsiteX43" fmla="*/ 1021977 w 11914094"/>
              <a:gd name="connsiteY43" fmla="*/ 1156447 h 1749562"/>
              <a:gd name="connsiteX44" fmla="*/ 726141 w 11914094"/>
              <a:gd name="connsiteY44" fmla="*/ 1129552 h 1749562"/>
              <a:gd name="connsiteX45" fmla="*/ 361278 w 11914094"/>
              <a:gd name="connsiteY45" fmla="*/ 998220 h 1749562"/>
              <a:gd name="connsiteX46" fmla="*/ 107577 w 11914094"/>
              <a:gd name="connsiteY46" fmla="*/ 699247 h 1749562"/>
              <a:gd name="connsiteX47" fmla="*/ 53788 w 11914094"/>
              <a:gd name="connsiteY47" fmla="*/ 564776 h 1749562"/>
              <a:gd name="connsiteX48" fmla="*/ 0 w 11914094"/>
              <a:gd name="connsiteY48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579224 w 11914094"/>
              <a:gd name="connsiteY12" fmla="*/ 1183341 h 1749562"/>
              <a:gd name="connsiteX13" fmla="*/ 8471647 w 11914094"/>
              <a:gd name="connsiteY13" fmla="*/ 1344705 h 1749562"/>
              <a:gd name="connsiteX14" fmla="*/ 8202706 w 11914094"/>
              <a:gd name="connsiteY14" fmla="*/ 1264023 h 1749562"/>
              <a:gd name="connsiteX15" fmla="*/ 7799294 w 11914094"/>
              <a:gd name="connsiteY15" fmla="*/ 1559858 h 1749562"/>
              <a:gd name="connsiteX16" fmla="*/ 7637930 w 11914094"/>
              <a:gd name="connsiteY16" fmla="*/ 1398494 h 1749562"/>
              <a:gd name="connsiteX17" fmla="*/ 7530353 w 11914094"/>
              <a:gd name="connsiteY17" fmla="*/ 1371600 h 1749562"/>
              <a:gd name="connsiteX18" fmla="*/ 7368988 w 11914094"/>
              <a:gd name="connsiteY18" fmla="*/ 1237129 h 1749562"/>
              <a:gd name="connsiteX19" fmla="*/ 7269032 w 11914094"/>
              <a:gd name="connsiteY19" fmla="*/ 1136276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28847 w 11914094"/>
              <a:gd name="connsiteY11" fmla="*/ 1237129 h 1749562"/>
              <a:gd name="connsiteX12" fmla="*/ 8670664 w 11914094"/>
              <a:gd name="connsiteY12" fmla="*/ 1206201 h 1749562"/>
              <a:gd name="connsiteX13" fmla="*/ 8471647 w 11914094"/>
              <a:gd name="connsiteY13" fmla="*/ 1344705 h 1749562"/>
              <a:gd name="connsiteX14" fmla="*/ 8202706 w 11914094"/>
              <a:gd name="connsiteY14" fmla="*/ 1264023 h 1749562"/>
              <a:gd name="connsiteX15" fmla="*/ 7799294 w 11914094"/>
              <a:gd name="connsiteY15" fmla="*/ 1559858 h 1749562"/>
              <a:gd name="connsiteX16" fmla="*/ 7637930 w 11914094"/>
              <a:gd name="connsiteY16" fmla="*/ 1398494 h 1749562"/>
              <a:gd name="connsiteX17" fmla="*/ 7530353 w 11914094"/>
              <a:gd name="connsiteY17" fmla="*/ 1371600 h 1749562"/>
              <a:gd name="connsiteX18" fmla="*/ 7368988 w 11914094"/>
              <a:gd name="connsiteY18" fmla="*/ 1237129 h 1749562"/>
              <a:gd name="connsiteX19" fmla="*/ 7269032 w 11914094"/>
              <a:gd name="connsiteY19" fmla="*/ 1136276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090212 w 11914094"/>
              <a:gd name="connsiteY10" fmla="*/ 1183341 h 1749562"/>
              <a:gd name="connsiteX11" fmla="*/ 8905987 w 11914094"/>
              <a:gd name="connsiteY11" fmla="*/ 1176169 h 1749562"/>
              <a:gd name="connsiteX12" fmla="*/ 8670664 w 11914094"/>
              <a:gd name="connsiteY12" fmla="*/ 1206201 h 1749562"/>
              <a:gd name="connsiteX13" fmla="*/ 8471647 w 11914094"/>
              <a:gd name="connsiteY13" fmla="*/ 1344705 h 1749562"/>
              <a:gd name="connsiteX14" fmla="*/ 8202706 w 11914094"/>
              <a:gd name="connsiteY14" fmla="*/ 1264023 h 1749562"/>
              <a:gd name="connsiteX15" fmla="*/ 7799294 w 11914094"/>
              <a:gd name="connsiteY15" fmla="*/ 1559858 h 1749562"/>
              <a:gd name="connsiteX16" fmla="*/ 7637930 w 11914094"/>
              <a:gd name="connsiteY16" fmla="*/ 1398494 h 1749562"/>
              <a:gd name="connsiteX17" fmla="*/ 7530353 w 11914094"/>
              <a:gd name="connsiteY17" fmla="*/ 1371600 h 1749562"/>
              <a:gd name="connsiteX18" fmla="*/ 7368988 w 11914094"/>
              <a:gd name="connsiteY18" fmla="*/ 1237129 h 1749562"/>
              <a:gd name="connsiteX19" fmla="*/ 7269032 w 11914094"/>
              <a:gd name="connsiteY19" fmla="*/ 1136276 h 1749562"/>
              <a:gd name="connsiteX20" fmla="*/ 7200452 w 11914094"/>
              <a:gd name="connsiteY20" fmla="*/ 1242956 h 1749562"/>
              <a:gd name="connsiteX21" fmla="*/ 7180730 w 11914094"/>
              <a:gd name="connsiteY21" fmla="*/ 1640541 h 1749562"/>
              <a:gd name="connsiteX22" fmla="*/ 6858000 w 11914094"/>
              <a:gd name="connsiteY22" fmla="*/ 1748117 h 1749562"/>
              <a:gd name="connsiteX23" fmla="*/ 6642847 w 11914094"/>
              <a:gd name="connsiteY23" fmla="*/ 1586752 h 1749562"/>
              <a:gd name="connsiteX24" fmla="*/ 6158753 w 11914094"/>
              <a:gd name="connsiteY24" fmla="*/ 1506070 h 1749562"/>
              <a:gd name="connsiteX25" fmla="*/ 5851712 w 11914094"/>
              <a:gd name="connsiteY25" fmla="*/ 1221441 h 1749562"/>
              <a:gd name="connsiteX26" fmla="*/ 5459506 w 11914094"/>
              <a:gd name="connsiteY26" fmla="*/ 860611 h 1749562"/>
              <a:gd name="connsiteX27" fmla="*/ 5190565 w 11914094"/>
              <a:gd name="connsiteY27" fmla="*/ 860611 h 1749562"/>
              <a:gd name="connsiteX28" fmla="*/ 5082988 w 11914094"/>
              <a:gd name="connsiteY28" fmla="*/ 860611 h 1749562"/>
              <a:gd name="connsiteX29" fmla="*/ 4710057 w 11914094"/>
              <a:gd name="connsiteY29" fmla="*/ 1067696 h 1749562"/>
              <a:gd name="connsiteX30" fmla="*/ 4464424 w 11914094"/>
              <a:gd name="connsiteY30" fmla="*/ 1129552 h 1749562"/>
              <a:gd name="connsiteX31" fmla="*/ 4141694 w 11914094"/>
              <a:gd name="connsiteY31" fmla="*/ 1129552 h 1749562"/>
              <a:gd name="connsiteX32" fmla="*/ 3914887 w 11914094"/>
              <a:gd name="connsiteY32" fmla="*/ 1086522 h 1749562"/>
              <a:gd name="connsiteX33" fmla="*/ 3657600 w 11914094"/>
              <a:gd name="connsiteY33" fmla="*/ 1021976 h 1749562"/>
              <a:gd name="connsiteX34" fmla="*/ 3469341 w 11914094"/>
              <a:gd name="connsiteY34" fmla="*/ 914400 h 1749562"/>
              <a:gd name="connsiteX35" fmla="*/ 2991971 w 11914094"/>
              <a:gd name="connsiteY35" fmla="*/ 1087418 h 1749562"/>
              <a:gd name="connsiteX36" fmla="*/ 2762026 w 11914094"/>
              <a:gd name="connsiteY36" fmla="*/ 1244301 h 1749562"/>
              <a:gd name="connsiteX37" fmla="*/ 2286000 w 11914094"/>
              <a:gd name="connsiteY37" fmla="*/ 1237129 h 1749562"/>
              <a:gd name="connsiteX38" fmla="*/ 2067261 w 11914094"/>
              <a:gd name="connsiteY38" fmla="*/ 1259092 h 1749562"/>
              <a:gd name="connsiteX39" fmla="*/ 1775012 w 11914094"/>
              <a:gd name="connsiteY39" fmla="*/ 1102658 h 1749562"/>
              <a:gd name="connsiteX40" fmla="*/ 1559859 w 11914094"/>
              <a:gd name="connsiteY40" fmla="*/ 1237129 h 1749562"/>
              <a:gd name="connsiteX41" fmla="*/ 1259990 w 11914094"/>
              <a:gd name="connsiteY41" fmla="*/ 1205752 h 1749562"/>
              <a:gd name="connsiteX42" fmla="*/ 1021977 w 11914094"/>
              <a:gd name="connsiteY42" fmla="*/ 1156447 h 1749562"/>
              <a:gd name="connsiteX43" fmla="*/ 726141 w 11914094"/>
              <a:gd name="connsiteY43" fmla="*/ 1129552 h 1749562"/>
              <a:gd name="connsiteX44" fmla="*/ 361278 w 11914094"/>
              <a:gd name="connsiteY44" fmla="*/ 998220 h 1749562"/>
              <a:gd name="connsiteX45" fmla="*/ 107577 w 11914094"/>
              <a:gd name="connsiteY45" fmla="*/ 699247 h 1749562"/>
              <a:gd name="connsiteX46" fmla="*/ 53788 w 11914094"/>
              <a:gd name="connsiteY46" fmla="*/ 564776 h 1749562"/>
              <a:gd name="connsiteX47" fmla="*/ 0 w 11914094"/>
              <a:gd name="connsiteY47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439836 w 11914094"/>
              <a:gd name="connsiteY9" fmla="*/ 1129552 h 1749562"/>
              <a:gd name="connsiteX10" fmla="*/ 9242612 w 11914094"/>
              <a:gd name="connsiteY10" fmla="*/ 1220096 h 1749562"/>
              <a:gd name="connsiteX11" fmla="*/ 9090212 w 11914094"/>
              <a:gd name="connsiteY11" fmla="*/ 1183341 h 1749562"/>
              <a:gd name="connsiteX12" fmla="*/ 8905987 w 11914094"/>
              <a:gd name="connsiteY12" fmla="*/ 1176169 h 1749562"/>
              <a:gd name="connsiteX13" fmla="*/ 8670664 w 11914094"/>
              <a:gd name="connsiteY13" fmla="*/ 1206201 h 1749562"/>
              <a:gd name="connsiteX14" fmla="*/ 8471647 w 11914094"/>
              <a:gd name="connsiteY14" fmla="*/ 1344705 h 1749562"/>
              <a:gd name="connsiteX15" fmla="*/ 8202706 w 11914094"/>
              <a:gd name="connsiteY15" fmla="*/ 1264023 h 1749562"/>
              <a:gd name="connsiteX16" fmla="*/ 7799294 w 11914094"/>
              <a:gd name="connsiteY16" fmla="*/ 1559858 h 1749562"/>
              <a:gd name="connsiteX17" fmla="*/ 7637930 w 11914094"/>
              <a:gd name="connsiteY17" fmla="*/ 1398494 h 1749562"/>
              <a:gd name="connsiteX18" fmla="*/ 7530353 w 11914094"/>
              <a:gd name="connsiteY18" fmla="*/ 1371600 h 1749562"/>
              <a:gd name="connsiteX19" fmla="*/ 7368988 w 11914094"/>
              <a:gd name="connsiteY19" fmla="*/ 1237129 h 1749562"/>
              <a:gd name="connsiteX20" fmla="*/ 7269032 w 11914094"/>
              <a:gd name="connsiteY20" fmla="*/ 1136276 h 1749562"/>
              <a:gd name="connsiteX21" fmla="*/ 7200452 w 11914094"/>
              <a:gd name="connsiteY21" fmla="*/ 1242956 h 1749562"/>
              <a:gd name="connsiteX22" fmla="*/ 7180730 w 11914094"/>
              <a:gd name="connsiteY22" fmla="*/ 1640541 h 1749562"/>
              <a:gd name="connsiteX23" fmla="*/ 6858000 w 11914094"/>
              <a:gd name="connsiteY23" fmla="*/ 1748117 h 1749562"/>
              <a:gd name="connsiteX24" fmla="*/ 6642847 w 11914094"/>
              <a:gd name="connsiteY24" fmla="*/ 1586752 h 1749562"/>
              <a:gd name="connsiteX25" fmla="*/ 6158753 w 11914094"/>
              <a:gd name="connsiteY25" fmla="*/ 1506070 h 1749562"/>
              <a:gd name="connsiteX26" fmla="*/ 5851712 w 11914094"/>
              <a:gd name="connsiteY26" fmla="*/ 1221441 h 1749562"/>
              <a:gd name="connsiteX27" fmla="*/ 5459506 w 11914094"/>
              <a:gd name="connsiteY27" fmla="*/ 860611 h 1749562"/>
              <a:gd name="connsiteX28" fmla="*/ 5190565 w 11914094"/>
              <a:gd name="connsiteY28" fmla="*/ 860611 h 1749562"/>
              <a:gd name="connsiteX29" fmla="*/ 5082988 w 11914094"/>
              <a:gd name="connsiteY29" fmla="*/ 860611 h 1749562"/>
              <a:gd name="connsiteX30" fmla="*/ 4710057 w 11914094"/>
              <a:gd name="connsiteY30" fmla="*/ 1067696 h 1749562"/>
              <a:gd name="connsiteX31" fmla="*/ 4464424 w 11914094"/>
              <a:gd name="connsiteY31" fmla="*/ 1129552 h 1749562"/>
              <a:gd name="connsiteX32" fmla="*/ 4141694 w 11914094"/>
              <a:gd name="connsiteY32" fmla="*/ 1129552 h 1749562"/>
              <a:gd name="connsiteX33" fmla="*/ 3914887 w 11914094"/>
              <a:gd name="connsiteY33" fmla="*/ 1086522 h 1749562"/>
              <a:gd name="connsiteX34" fmla="*/ 3657600 w 11914094"/>
              <a:gd name="connsiteY34" fmla="*/ 1021976 h 1749562"/>
              <a:gd name="connsiteX35" fmla="*/ 3469341 w 11914094"/>
              <a:gd name="connsiteY35" fmla="*/ 914400 h 1749562"/>
              <a:gd name="connsiteX36" fmla="*/ 2991971 w 11914094"/>
              <a:gd name="connsiteY36" fmla="*/ 1087418 h 1749562"/>
              <a:gd name="connsiteX37" fmla="*/ 2762026 w 11914094"/>
              <a:gd name="connsiteY37" fmla="*/ 1244301 h 1749562"/>
              <a:gd name="connsiteX38" fmla="*/ 2286000 w 11914094"/>
              <a:gd name="connsiteY38" fmla="*/ 1237129 h 1749562"/>
              <a:gd name="connsiteX39" fmla="*/ 2067261 w 11914094"/>
              <a:gd name="connsiteY39" fmla="*/ 1259092 h 1749562"/>
              <a:gd name="connsiteX40" fmla="*/ 1775012 w 11914094"/>
              <a:gd name="connsiteY40" fmla="*/ 1102658 h 1749562"/>
              <a:gd name="connsiteX41" fmla="*/ 1559859 w 11914094"/>
              <a:gd name="connsiteY41" fmla="*/ 1237129 h 1749562"/>
              <a:gd name="connsiteX42" fmla="*/ 1259990 w 11914094"/>
              <a:gd name="connsiteY42" fmla="*/ 1205752 h 1749562"/>
              <a:gd name="connsiteX43" fmla="*/ 1021977 w 11914094"/>
              <a:gd name="connsiteY43" fmla="*/ 1156447 h 1749562"/>
              <a:gd name="connsiteX44" fmla="*/ 726141 w 11914094"/>
              <a:gd name="connsiteY44" fmla="*/ 1129552 h 1749562"/>
              <a:gd name="connsiteX45" fmla="*/ 361278 w 11914094"/>
              <a:gd name="connsiteY45" fmla="*/ 998220 h 1749562"/>
              <a:gd name="connsiteX46" fmla="*/ 107577 w 11914094"/>
              <a:gd name="connsiteY46" fmla="*/ 699247 h 1749562"/>
              <a:gd name="connsiteX47" fmla="*/ 53788 w 11914094"/>
              <a:gd name="connsiteY47" fmla="*/ 564776 h 1749562"/>
              <a:gd name="connsiteX48" fmla="*/ 0 w 11914094"/>
              <a:gd name="connsiteY48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735671 w 11914094"/>
              <a:gd name="connsiteY8" fmla="*/ 699247 h 1749562"/>
              <a:gd name="connsiteX9" fmla="*/ 9501692 w 11914094"/>
              <a:gd name="connsiteY9" fmla="*/ 839096 h 1749562"/>
              <a:gd name="connsiteX10" fmla="*/ 9439836 w 11914094"/>
              <a:gd name="connsiteY10" fmla="*/ 1129552 h 1749562"/>
              <a:gd name="connsiteX11" fmla="*/ 9242612 w 11914094"/>
              <a:gd name="connsiteY11" fmla="*/ 1220096 h 1749562"/>
              <a:gd name="connsiteX12" fmla="*/ 9090212 w 11914094"/>
              <a:gd name="connsiteY12" fmla="*/ 1183341 h 1749562"/>
              <a:gd name="connsiteX13" fmla="*/ 8905987 w 11914094"/>
              <a:gd name="connsiteY13" fmla="*/ 1176169 h 1749562"/>
              <a:gd name="connsiteX14" fmla="*/ 8670664 w 11914094"/>
              <a:gd name="connsiteY14" fmla="*/ 1206201 h 1749562"/>
              <a:gd name="connsiteX15" fmla="*/ 8471647 w 11914094"/>
              <a:gd name="connsiteY15" fmla="*/ 1344705 h 1749562"/>
              <a:gd name="connsiteX16" fmla="*/ 8202706 w 11914094"/>
              <a:gd name="connsiteY16" fmla="*/ 1264023 h 1749562"/>
              <a:gd name="connsiteX17" fmla="*/ 7799294 w 11914094"/>
              <a:gd name="connsiteY17" fmla="*/ 1559858 h 1749562"/>
              <a:gd name="connsiteX18" fmla="*/ 7637930 w 11914094"/>
              <a:gd name="connsiteY18" fmla="*/ 1398494 h 1749562"/>
              <a:gd name="connsiteX19" fmla="*/ 7530353 w 11914094"/>
              <a:gd name="connsiteY19" fmla="*/ 1371600 h 1749562"/>
              <a:gd name="connsiteX20" fmla="*/ 7368988 w 11914094"/>
              <a:gd name="connsiteY20" fmla="*/ 1237129 h 1749562"/>
              <a:gd name="connsiteX21" fmla="*/ 7269032 w 11914094"/>
              <a:gd name="connsiteY21" fmla="*/ 1136276 h 1749562"/>
              <a:gd name="connsiteX22" fmla="*/ 7200452 w 11914094"/>
              <a:gd name="connsiteY22" fmla="*/ 1242956 h 1749562"/>
              <a:gd name="connsiteX23" fmla="*/ 7180730 w 11914094"/>
              <a:gd name="connsiteY23" fmla="*/ 1640541 h 1749562"/>
              <a:gd name="connsiteX24" fmla="*/ 6858000 w 11914094"/>
              <a:gd name="connsiteY24" fmla="*/ 1748117 h 1749562"/>
              <a:gd name="connsiteX25" fmla="*/ 6642847 w 11914094"/>
              <a:gd name="connsiteY25" fmla="*/ 1586752 h 1749562"/>
              <a:gd name="connsiteX26" fmla="*/ 6158753 w 11914094"/>
              <a:gd name="connsiteY26" fmla="*/ 1506070 h 1749562"/>
              <a:gd name="connsiteX27" fmla="*/ 5851712 w 11914094"/>
              <a:gd name="connsiteY27" fmla="*/ 1221441 h 1749562"/>
              <a:gd name="connsiteX28" fmla="*/ 5459506 w 11914094"/>
              <a:gd name="connsiteY28" fmla="*/ 860611 h 1749562"/>
              <a:gd name="connsiteX29" fmla="*/ 5190565 w 11914094"/>
              <a:gd name="connsiteY29" fmla="*/ 860611 h 1749562"/>
              <a:gd name="connsiteX30" fmla="*/ 5082988 w 11914094"/>
              <a:gd name="connsiteY30" fmla="*/ 860611 h 1749562"/>
              <a:gd name="connsiteX31" fmla="*/ 4710057 w 11914094"/>
              <a:gd name="connsiteY31" fmla="*/ 1067696 h 1749562"/>
              <a:gd name="connsiteX32" fmla="*/ 4464424 w 11914094"/>
              <a:gd name="connsiteY32" fmla="*/ 1129552 h 1749562"/>
              <a:gd name="connsiteX33" fmla="*/ 4141694 w 11914094"/>
              <a:gd name="connsiteY33" fmla="*/ 1129552 h 1749562"/>
              <a:gd name="connsiteX34" fmla="*/ 3914887 w 11914094"/>
              <a:gd name="connsiteY34" fmla="*/ 1086522 h 1749562"/>
              <a:gd name="connsiteX35" fmla="*/ 3657600 w 11914094"/>
              <a:gd name="connsiteY35" fmla="*/ 1021976 h 1749562"/>
              <a:gd name="connsiteX36" fmla="*/ 3469341 w 11914094"/>
              <a:gd name="connsiteY36" fmla="*/ 914400 h 1749562"/>
              <a:gd name="connsiteX37" fmla="*/ 2991971 w 11914094"/>
              <a:gd name="connsiteY37" fmla="*/ 1087418 h 1749562"/>
              <a:gd name="connsiteX38" fmla="*/ 2762026 w 11914094"/>
              <a:gd name="connsiteY38" fmla="*/ 1244301 h 1749562"/>
              <a:gd name="connsiteX39" fmla="*/ 2286000 w 11914094"/>
              <a:gd name="connsiteY39" fmla="*/ 1237129 h 1749562"/>
              <a:gd name="connsiteX40" fmla="*/ 2067261 w 11914094"/>
              <a:gd name="connsiteY40" fmla="*/ 1259092 h 1749562"/>
              <a:gd name="connsiteX41" fmla="*/ 1775012 w 11914094"/>
              <a:gd name="connsiteY41" fmla="*/ 1102658 h 1749562"/>
              <a:gd name="connsiteX42" fmla="*/ 1559859 w 11914094"/>
              <a:gd name="connsiteY42" fmla="*/ 1237129 h 1749562"/>
              <a:gd name="connsiteX43" fmla="*/ 1259990 w 11914094"/>
              <a:gd name="connsiteY43" fmla="*/ 1205752 h 1749562"/>
              <a:gd name="connsiteX44" fmla="*/ 1021977 w 11914094"/>
              <a:gd name="connsiteY44" fmla="*/ 1156447 h 1749562"/>
              <a:gd name="connsiteX45" fmla="*/ 726141 w 11914094"/>
              <a:gd name="connsiteY45" fmla="*/ 1129552 h 1749562"/>
              <a:gd name="connsiteX46" fmla="*/ 361278 w 11914094"/>
              <a:gd name="connsiteY46" fmla="*/ 998220 h 1749562"/>
              <a:gd name="connsiteX47" fmla="*/ 107577 w 11914094"/>
              <a:gd name="connsiteY47" fmla="*/ 699247 h 1749562"/>
              <a:gd name="connsiteX48" fmla="*/ 53788 w 11914094"/>
              <a:gd name="connsiteY48" fmla="*/ 564776 h 1749562"/>
              <a:gd name="connsiteX49" fmla="*/ 0 w 11914094"/>
              <a:gd name="connsiteY49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689951 w 11914094"/>
              <a:gd name="connsiteY8" fmla="*/ 668767 h 1749562"/>
              <a:gd name="connsiteX9" fmla="*/ 9501692 w 11914094"/>
              <a:gd name="connsiteY9" fmla="*/ 839096 h 1749562"/>
              <a:gd name="connsiteX10" fmla="*/ 9439836 w 11914094"/>
              <a:gd name="connsiteY10" fmla="*/ 1129552 h 1749562"/>
              <a:gd name="connsiteX11" fmla="*/ 9242612 w 11914094"/>
              <a:gd name="connsiteY11" fmla="*/ 1220096 h 1749562"/>
              <a:gd name="connsiteX12" fmla="*/ 9090212 w 11914094"/>
              <a:gd name="connsiteY12" fmla="*/ 1183341 h 1749562"/>
              <a:gd name="connsiteX13" fmla="*/ 8905987 w 11914094"/>
              <a:gd name="connsiteY13" fmla="*/ 1176169 h 1749562"/>
              <a:gd name="connsiteX14" fmla="*/ 8670664 w 11914094"/>
              <a:gd name="connsiteY14" fmla="*/ 1206201 h 1749562"/>
              <a:gd name="connsiteX15" fmla="*/ 8471647 w 11914094"/>
              <a:gd name="connsiteY15" fmla="*/ 1344705 h 1749562"/>
              <a:gd name="connsiteX16" fmla="*/ 8202706 w 11914094"/>
              <a:gd name="connsiteY16" fmla="*/ 1264023 h 1749562"/>
              <a:gd name="connsiteX17" fmla="*/ 7799294 w 11914094"/>
              <a:gd name="connsiteY17" fmla="*/ 1559858 h 1749562"/>
              <a:gd name="connsiteX18" fmla="*/ 7637930 w 11914094"/>
              <a:gd name="connsiteY18" fmla="*/ 1398494 h 1749562"/>
              <a:gd name="connsiteX19" fmla="*/ 7530353 w 11914094"/>
              <a:gd name="connsiteY19" fmla="*/ 1371600 h 1749562"/>
              <a:gd name="connsiteX20" fmla="*/ 7368988 w 11914094"/>
              <a:gd name="connsiteY20" fmla="*/ 1237129 h 1749562"/>
              <a:gd name="connsiteX21" fmla="*/ 7269032 w 11914094"/>
              <a:gd name="connsiteY21" fmla="*/ 1136276 h 1749562"/>
              <a:gd name="connsiteX22" fmla="*/ 7200452 w 11914094"/>
              <a:gd name="connsiteY22" fmla="*/ 1242956 h 1749562"/>
              <a:gd name="connsiteX23" fmla="*/ 7180730 w 11914094"/>
              <a:gd name="connsiteY23" fmla="*/ 1640541 h 1749562"/>
              <a:gd name="connsiteX24" fmla="*/ 6858000 w 11914094"/>
              <a:gd name="connsiteY24" fmla="*/ 1748117 h 1749562"/>
              <a:gd name="connsiteX25" fmla="*/ 6642847 w 11914094"/>
              <a:gd name="connsiteY25" fmla="*/ 1586752 h 1749562"/>
              <a:gd name="connsiteX26" fmla="*/ 6158753 w 11914094"/>
              <a:gd name="connsiteY26" fmla="*/ 1506070 h 1749562"/>
              <a:gd name="connsiteX27" fmla="*/ 5851712 w 11914094"/>
              <a:gd name="connsiteY27" fmla="*/ 1221441 h 1749562"/>
              <a:gd name="connsiteX28" fmla="*/ 5459506 w 11914094"/>
              <a:gd name="connsiteY28" fmla="*/ 860611 h 1749562"/>
              <a:gd name="connsiteX29" fmla="*/ 5190565 w 11914094"/>
              <a:gd name="connsiteY29" fmla="*/ 860611 h 1749562"/>
              <a:gd name="connsiteX30" fmla="*/ 5082988 w 11914094"/>
              <a:gd name="connsiteY30" fmla="*/ 860611 h 1749562"/>
              <a:gd name="connsiteX31" fmla="*/ 4710057 w 11914094"/>
              <a:gd name="connsiteY31" fmla="*/ 1067696 h 1749562"/>
              <a:gd name="connsiteX32" fmla="*/ 4464424 w 11914094"/>
              <a:gd name="connsiteY32" fmla="*/ 1129552 h 1749562"/>
              <a:gd name="connsiteX33" fmla="*/ 4141694 w 11914094"/>
              <a:gd name="connsiteY33" fmla="*/ 1129552 h 1749562"/>
              <a:gd name="connsiteX34" fmla="*/ 3914887 w 11914094"/>
              <a:gd name="connsiteY34" fmla="*/ 1086522 h 1749562"/>
              <a:gd name="connsiteX35" fmla="*/ 3657600 w 11914094"/>
              <a:gd name="connsiteY35" fmla="*/ 1021976 h 1749562"/>
              <a:gd name="connsiteX36" fmla="*/ 3469341 w 11914094"/>
              <a:gd name="connsiteY36" fmla="*/ 914400 h 1749562"/>
              <a:gd name="connsiteX37" fmla="*/ 2991971 w 11914094"/>
              <a:gd name="connsiteY37" fmla="*/ 1087418 h 1749562"/>
              <a:gd name="connsiteX38" fmla="*/ 2762026 w 11914094"/>
              <a:gd name="connsiteY38" fmla="*/ 1244301 h 1749562"/>
              <a:gd name="connsiteX39" fmla="*/ 2286000 w 11914094"/>
              <a:gd name="connsiteY39" fmla="*/ 1237129 h 1749562"/>
              <a:gd name="connsiteX40" fmla="*/ 2067261 w 11914094"/>
              <a:gd name="connsiteY40" fmla="*/ 1259092 h 1749562"/>
              <a:gd name="connsiteX41" fmla="*/ 1775012 w 11914094"/>
              <a:gd name="connsiteY41" fmla="*/ 1102658 h 1749562"/>
              <a:gd name="connsiteX42" fmla="*/ 1559859 w 11914094"/>
              <a:gd name="connsiteY42" fmla="*/ 1237129 h 1749562"/>
              <a:gd name="connsiteX43" fmla="*/ 1259990 w 11914094"/>
              <a:gd name="connsiteY43" fmla="*/ 1205752 h 1749562"/>
              <a:gd name="connsiteX44" fmla="*/ 1021977 w 11914094"/>
              <a:gd name="connsiteY44" fmla="*/ 1156447 h 1749562"/>
              <a:gd name="connsiteX45" fmla="*/ 726141 w 11914094"/>
              <a:gd name="connsiteY45" fmla="*/ 1129552 h 1749562"/>
              <a:gd name="connsiteX46" fmla="*/ 361278 w 11914094"/>
              <a:gd name="connsiteY46" fmla="*/ 998220 h 1749562"/>
              <a:gd name="connsiteX47" fmla="*/ 107577 w 11914094"/>
              <a:gd name="connsiteY47" fmla="*/ 699247 h 1749562"/>
              <a:gd name="connsiteX48" fmla="*/ 53788 w 11914094"/>
              <a:gd name="connsiteY48" fmla="*/ 564776 h 1749562"/>
              <a:gd name="connsiteX49" fmla="*/ 0 w 11914094"/>
              <a:gd name="connsiteY49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300447 w 11914094"/>
              <a:gd name="connsiteY6" fmla="*/ 1075764 h 1749562"/>
              <a:gd name="connsiteX7" fmla="*/ 10058400 w 11914094"/>
              <a:gd name="connsiteY7" fmla="*/ 1021976 h 1749562"/>
              <a:gd name="connsiteX8" fmla="*/ 9806492 w 11914094"/>
              <a:gd name="connsiteY8" fmla="*/ 861956 h 1749562"/>
              <a:gd name="connsiteX9" fmla="*/ 9689951 w 11914094"/>
              <a:gd name="connsiteY9" fmla="*/ 668767 h 1749562"/>
              <a:gd name="connsiteX10" fmla="*/ 9501692 w 11914094"/>
              <a:gd name="connsiteY10" fmla="*/ 839096 h 1749562"/>
              <a:gd name="connsiteX11" fmla="*/ 9439836 w 11914094"/>
              <a:gd name="connsiteY11" fmla="*/ 1129552 h 1749562"/>
              <a:gd name="connsiteX12" fmla="*/ 9242612 w 11914094"/>
              <a:gd name="connsiteY12" fmla="*/ 1220096 h 1749562"/>
              <a:gd name="connsiteX13" fmla="*/ 9090212 w 11914094"/>
              <a:gd name="connsiteY13" fmla="*/ 1183341 h 1749562"/>
              <a:gd name="connsiteX14" fmla="*/ 8905987 w 11914094"/>
              <a:gd name="connsiteY14" fmla="*/ 1176169 h 1749562"/>
              <a:gd name="connsiteX15" fmla="*/ 8670664 w 11914094"/>
              <a:gd name="connsiteY15" fmla="*/ 1206201 h 1749562"/>
              <a:gd name="connsiteX16" fmla="*/ 8471647 w 11914094"/>
              <a:gd name="connsiteY16" fmla="*/ 1344705 h 1749562"/>
              <a:gd name="connsiteX17" fmla="*/ 8202706 w 11914094"/>
              <a:gd name="connsiteY17" fmla="*/ 1264023 h 1749562"/>
              <a:gd name="connsiteX18" fmla="*/ 7799294 w 11914094"/>
              <a:gd name="connsiteY18" fmla="*/ 1559858 h 1749562"/>
              <a:gd name="connsiteX19" fmla="*/ 7637930 w 11914094"/>
              <a:gd name="connsiteY19" fmla="*/ 1398494 h 1749562"/>
              <a:gd name="connsiteX20" fmla="*/ 7530353 w 11914094"/>
              <a:gd name="connsiteY20" fmla="*/ 1371600 h 1749562"/>
              <a:gd name="connsiteX21" fmla="*/ 7368988 w 11914094"/>
              <a:gd name="connsiteY21" fmla="*/ 1237129 h 1749562"/>
              <a:gd name="connsiteX22" fmla="*/ 7269032 w 11914094"/>
              <a:gd name="connsiteY22" fmla="*/ 1136276 h 1749562"/>
              <a:gd name="connsiteX23" fmla="*/ 7200452 w 11914094"/>
              <a:gd name="connsiteY23" fmla="*/ 1242956 h 1749562"/>
              <a:gd name="connsiteX24" fmla="*/ 7180730 w 11914094"/>
              <a:gd name="connsiteY24" fmla="*/ 1640541 h 1749562"/>
              <a:gd name="connsiteX25" fmla="*/ 6858000 w 11914094"/>
              <a:gd name="connsiteY25" fmla="*/ 1748117 h 1749562"/>
              <a:gd name="connsiteX26" fmla="*/ 6642847 w 11914094"/>
              <a:gd name="connsiteY26" fmla="*/ 1586752 h 1749562"/>
              <a:gd name="connsiteX27" fmla="*/ 6158753 w 11914094"/>
              <a:gd name="connsiteY27" fmla="*/ 1506070 h 1749562"/>
              <a:gd name="connsiteX28" fmla="*/ 5851712 w 11914094"/>
              <a:gd name="connsiteY28" fmla="*/ 1221441 h 1749562"/>
              <a:gd name="connsiteX29" fmla="*/ 5459506 w 11914094"/>
              <a:gd name="connsiteY29" fmla="*/ 860611 h 1749562"/>
              <a:gd name="connsiteX30" fmla="*/ 5190565 w 11914094"/>
              <a:gd name="connsiteY30" fmla="*/ 860611 h 1749562"/>
              <a:gd name="connsiteX31" fmla="*/ 5082988 w 11914094"/>
              <a:gd name="connsiteY31" fmla="*/ 860611 h 1749562"/>
              <a:gd name="connsiteX32" fmla="*/ 4710057 w 11914094"/>
              <a:gd name="connsiteY32" fmla="*/ 1067696 h 1749562"/>
              <a:gd name="connsiteX33" fmla="*/ 4464424 w 11914094"/>
              <a:gd name="connsiteY33" fmla="*/ 1129552 h 1749562"/>
              <a:gd name="connsiteX34" fmla="*/ 4141694 w 11914094"/>
              <a:gd name="connsiteY34" fmla="*/ 1129552 h 1749562"/>
              <a:gd name="connsiteX35" fmla="*/ 3914887 w 11914094"/>
              <a:gd name="connsiteY35" fmla="*/ 1086522 h 1749562"/>
              <a:gd name="connsiteX36" fmla="*/ 3657600 w 11914094"/>
              <a:gd name="connsiteY36" fmla="*/ 1021976 h 1749562"/>
              <a:gd name="connsiteX37" fmla="*/ 3469341 w 11914094"/>
              <a:gd name="connsiteY37" fmla="*/ 914400 h 1749562"/>
              <a:gd name="connsiteX38" fmla="*/ 2991971 w 11914094"/>
              <a:gd name="connsiteY38" fmla="*/ 1087418 h 1749562"/>
              <a:gd name="connsiteX39" fmla="*/ 2762026 w 11914094"/>
              <a:gd name="connsiteY39" fmla="*/ 1244301 h 1749562"/>
              <a:gd name="connsiteX40" fmla="*/ 2286000 w 11914094"/>
              <a:gd name="connsiteY40" fmla="*/ 1237129 h 1749562"/>
              <a:gd name="connsiteX41" fmla="*/ 2067261 w 11914094"/>
              <a:gd name="connsiteY41" fmla="*/ 1259092 h 1749562"/>
              <a:gd name="connsiteX42" fmla="*/ 1775012 w 11914094"/>
              <a:gd name="connsiteY42" fmla="*/ 1102658 h 1749562"/>
              <a:gd name="connsiteX43" fmla="*/ 1559859 w 11914094"/>
              <a:gd name="connsiteY43" fmla="*/ 1237129 h 1749562"/>
              <a:gd name="connsiteX44" fmla="*/ 1259990 w 11914094"/>
              <a:gd name="connsiteY44" fmla="*/ 1205752 h 1749562"/>
              <a:gd name="connsiteX45" fmla="*/ 1021977 w 11914094"/>
              <a:gd name="connsiteY45" fmla="*/ 1156447 h 1749562"/>
              <a:gd name="connsiteX46" fmla="*/ 726141 w 11914094"/>
              <a:gd name="connsiteY46" fmla="*/ 1129552 h 1749562"/>
              <a:gd name="connsiteX47" fmla="*/ 361278 w 11914094"/>
              <a:gd name="connsiteY47" fmla="*/ 998220 h 1749562"/>
              <a:gd name="connsiteX48" fmla="*/ 107577 w 11914094"/>
              <a:gd name="connsiteY48" fmla="*/ 699247 h 1749562"/>
              <a:gd name="connsiteX49" fmla="*/ 53788 w 11914094"/>
              <a:gd name="connsiteY49" fmla="*/ 564776 h 1749562"/>
              <a:gd name="connsiteX50" fmla="*/ 0 w 11914094"/>
              <a:gd name="connsiteY50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431332 w 11914094"/>
              <a:gd name="connsiteY6" fmla="*/ 1029596 h 1749562"/>
              <a:gd name="connsiteX7" fmla="*/ 10300447 w 11914094"/>
              <a:gd name="connsiteY7" fmla="*/ 1075764 h 1749562"/>
              <a:gd name="connsiteX8" fmla="*/ 10058400 w 11914094"/>
              <a:gd name="connsiteY8" fmla="*/ 1021976 h 1749562"/>
              <a:gd name="connsiteX9" fmla="*/ 9806492 w 11914094"/>
              <a:gd name="connsiteY9" fmla="*/ 861956 h 1749562"/>
              <a:gd name="connsiteX10" fmla="*/ 9689951 w 11914094"/>
              <a:gd name="connsiteY10" fmla="*/ 668767 h 1749562"/>
              <a:gd name="connsiteX11" fmla="*/ 9501692 w 11914094"/>
              <a:gd name="connsiteY11" fmla="*/ 839096 h 1749562"/>
              <a:gd name="connsiteX12" fmla="*/ 9439836 w 11914094"/>
              <a:gd name="connsiteY12" fmla="*/ 1129552 h 1749562"/>
              <a:gd name="connsiteX13" fmla="*/ 9242612 w 11914094"/>
              <a:gd name="connsiteY13" fmla="*/ 1220096 h 1749562"/>
              <a:gd name="connsiteX14" fmla="*/ 9090212 w 11914094"/>
              <a:gd name="connsiteY14" fmla="*/ 1183341 h 1749562"/>
              <a:gd name="connsiteX15" fmla="*/ 8905987 w 11914094"/>
              <a:gd name="connsiteY15" fmla="*/ 1176169 h 1749562"/>
              <a:gd name="connsiteX16" fmla="*/ 8670664 w 11914094"/>
              <a:gd name="connsiteY16" fmla="*/ 1206201 h 1749562"/>
              <a:gd name="connsiteX17" fmla="*/ 8471647 w 11914094"/>
              <a:gd name="connsiteY17" fmla="*/ 1344705 h 1749562"/>
              <a:gd name="connsiteX18" fmla="*/ 8202706 w 11914094"/>
              <a:gd name="connsiteY18" fmla="*/ 1264023 h 1749562"/>
              <a:gd name="connsiteX19" fmla="*/ 7799294 w 11914094"/>
              <a:gd name="connsiteY19" fmla="*/ 1559858 h 1749562"/>
              <a:gd name="connsiteX20" fmla="*/ 7637930 w 11914094"/>
              <a:gd name="connsiteY20" fmla="*/ 1398494 h 1749562"/>
              <a:gd name="connsiteX21" fmla="*/ 7530353 w 11914094"/>
              <a:gd name="connsiteY21" fmla="*/ 1371600 h 1749562"/>
              <a:gd name="connsiteX22" fmla="*/ 7368988 w 11914094"/>
              <a:gd name="connsiteY22" fmla="*/ 1237129 h 1749562"/>
              <a:gd name="connsiteX23" fmla="*/ 7269032 w 11914094"/>
              <a:gd name="connsiteY23" fmla="*/ 1136276 h 1749562"/>
              <a:gd name="connsiteX24" fmla="*/ 7200452 w 11914094"/>
              <a:gd name="connsiteY24" fmla="*/ 1242956 h 1749562"/>
              <a:gd name="connsiteX25" fmla="*/ 7180730 w 11914094"/>
              <a:gd name="connsiteY25" fmla="*/ 1640541 h 1749562"/>
              <a:gd name="connsiteX26" fmla="*/ 6858000 w 11914094"/>
              <a:gd name="connsiteY26" fmla="*/ 1748117 h 1749562"/>
              <a:gd name="connsiteX27" fmla="*/ 6642847 w 11914094"/>
              <a:gd name="connsiteY27" fmla="*/ 1586752 h 1749562"/>
              <a:gd name="connsiteX28" fmla="*/ 6158753 w 11914094"/>
              <a:gd name="connsiteY28" fmla="*/ 1506070 h 1749562"/>
              <a:gd name="connsiteX29" fmla="*/ 5851712 w 11914094"/>
              <a:gd name="connsiteY29" fmla="*/ 1221441 h 1749562"/>
              <a:gd name="connsiteX30" fmla="*/ 5459506 w 11914094"/>
              <a:gd name="connsiteY30" fmla="*/ 860611 h 1749562"/>
              <a:gd name="connsiteX31" fmla="*/ 5190565 w 11914094"/>
              <a:gd name="connsiteY31" fmla="*/ 860611 h 1749562"/>
              <a:gd name="connsiteX32" fmla="*/ 5082988 w 11914094"/>
              <a:gd name="connsiteY32" fmla="*/ 860611 h 1749562"/>
              <a:gd name="connsiteX33" fmla="*/ 4710057 w 11914094"/>
              <a:gd name="connsiteY33" fmla="*/ 1067696 h 1749562"/>
              <a:gd name="connsiteX34" fmla="*/ 4464424 w 11914094"/>
              <a:gd name="connsiteY34" fmla="*/ 1129552 h 1749562"/>
              <a:gd name="connsiteX35" fmla="*/ 4141694 w 11914094"/>
              <a:gd name="connsiteY35" fmla="*/ 1129552 h 1749562"/>
              <a:gd name="connsiteX36" fmla="*/ 3914887 w 11914094"/>
              <a:gd name="connsiteY36" fmla="*/ 1086522 h 1749562"/>
              <a:gd name="connsiteX37" fmla="*/ 3657600 w 11914094"/>
              <a:gd name="connsiteY37" fmla="*/ 1021976 h 1749562"/>
              <a:gd name="connsiteX38" fmla="*/ 3469341 w 11914094"/>
              <a:gd name="connsiteY38" fmla="*/ 914400 h 1749562"/>
              <a:gd name="connsiteX39" fmla="*/ 2991971 w 11914094"/>
              <a:gd name="connsiteY39" fmla="*/ 1087418 h 1749562"/>
              <a:gd name="connsiteX40" fmla="*/ 2762026 w 11914094"/>
              <a:gd name="connsiteY40" fmla="*/ 1244301 h 1749562"/>
              <a:gd name="connsiteX41" fmla="*/ 2286000 w 11914094"/>
              <a:gd name="connsiteY41" fmla="*/ 1237129 h 1749562"/>
              <a:gd name="connsiteX42" fmla="*/ 2067261 w 11914094"/>
              <a:gd name="connsiteY42" fmla="*/ 1259092 h 1749562"/>
              <a:gd name="connsiteX43" fmla="*/ 1775012 w 11914094"/>
              <a:gd name="connsiteY43" fmla="*/ 1102658 h 1749562"/>
              <a:gd name="connsiteX44" fmla="*/ 1559859 w 11914094"/>
              <a:gd name="connsiteY44" fmla="*/ 1237129 h 1749562"/>
              <a:gd name="connsiteX45" fmla="*/ 1259990 w 11914094"/>
              <a:gd name="connsiteY45" fmla="*/ 1205752 h 1749562"/>
              <a:gd name="connsiteX46" fmla="*/ 1021977 w 11914094"/>
              <a:gd name="connsiteY46" fmla="*/ 1156447 h 1749562"/>
              <a:gd name="connsiteX47" fmla="*/ 726141 w 11914094"/>
              <a:gd name="connsiteY47" fmla="*/ 1129552 h 1749562"/>
              <a:gd name="connsiteX48" fmla="*/ 361278 w 11914094"/>
              <a:gd name="connsiteY48" fmla="*/ 998220 h 1749562"/>
              <a:gd name="connsiteX49" fmla="*/ 107577 w 11914094"/>
              <a:gd name="connsiteY49" fmla="*/ 699247 h 1749562"/>
              <a:gd name="connsiteX50" fmla="*/ 53788 w 11914094"/>
              <a:gd name="connsiteY50" fmla="*/ 564776 h 1749562"/>
              <a:gd name="connsiteX51" fmla="*/ 0 w 11914094"/>
              <a:gd name="connsiteY51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50071 w 11914094"/>
              <a:gd name="connsiteY5" fmla="*/ 1048870 h 1749562"/>
              <a:gd name="connsiteX6" fmla="*/ 10431332 w 11914094"/>
              <a:gd name="connsiteY6" fmla="*/ 1029596 h 1749562"/>
              <a:gd name="connsiteX7" fmla="*/ 10300447 w 11914094"/>
              <a:gd name="connsiteY7" fmla="*/ 1075764 h 1749562"/>
              <a:gd name="connsiteX8" fmla="*/ 10210352 w 11914094"/>
              <a:gd name="connsiteY8" fmla="*/ 1090556 h 1749562"/>
              <a:gd name="connsiteX9" fmla="*/ 10058400 w 11914094"/>
              <a:gd name="connsiteY9" fmla="*/ 1021976 h 1749562"/>
              <a:gd name="connsiteX10" fmla="*/ 9806492 w 11914094"/>
              <a:gd name="connsiteY10" fmla="*/ 861956 h 1749562"/>
              <a:gd name="connsiteX11" fmla="*/ 9689951 w 11914094"/>
              <a:gd name="connsiteY11" fmla="*/ 668767 h 1749562"/>
              <a:gd name="connsiteX12" fmla="*/ 9501692 w 11914094"/>
              <a:gd name="connsiteY12" fmla="*/ 839096 h 1749562"/>
              <a:gd name="connsiteX13" fmla="*/ 9439836 w 11914094"/>
              <a:gd name="connsiteY13" fmla="*/ 1129552 h 1749562"/>
              <a:gd name="connsiteX14" fmla="*/ 9242612 w 11914094"/>
              <a:gd name="connsiteY14" fmla="*/ 1220096 h 1749562"/>
              <a:gd name="connsiteX15" fmla="*/ 9090212 w 11914094"/>
              <a:gd name="connsiteY15" fmla="*/ 1183341 h 1749562"/>
              <a:gd name="connsiteX16" fmla="*/ 8905987 w 11914094"/>
              <a:gd name="connsiteY16" fmla="*/ 1176169 h 1749562"/>
              <a:gd name="connsiteX17" fmla="*/ 8670664 w 11914094"/>
              <a:gd name="connsiteY17" fmla="*/ 1206201 h 1749562"/>
              <a:gd name="connsiteX18" fmla="*/ 8471647 w 11914094"/>
              <a:gd name="connsiteY18" fmla="*/ 1344705 h 1749562"/>
              <a:gd name="connsiteX19" fmla="*/ 8202706 w 11914094"/>
              <a:gd name="connsiteY19" fmla="*/ 1264023 h 1749562"/>
              <a:gd name="connsiteX20" fmla="*/ 7799294 w 11914094"/>
              <a:gd name="connsiteY20" fmla="*/ 1559858 h 1749562"/>
              <a:gd name="connsiteX21" fmla="*/ 7637930 w 11914094"/>
              <a:gd name="connsiteY21" fmla="*/ 1398494 h 1749562"/>
              <a:gd name="connsiteX22" fmla="*/ 7530353 w 11914094"/>
              <a:gd name="connsiteY22" fmla="*/ 1371600 h 1749562"/>
              <a:gd name="connsiteX23" fmla="*/ 7368988 w 11914094"/>
              <a:gd name="connsiteY23" fmla="*/ 1237129 h 1749562"/>
              <a:gd name="connsiteX24" fmla="*/ 7269032 w 11914094"/>
              <a:gd name="connsiteY24" fmla="*/ 1136276 h 1749562"/>
              <a:gd name="connsiteX25" fmla="*/ 7200452 w 11914094"/>
              <a:gd name="connsiteY25" fmla="*/ 1242956 h 1749562"/>
              <a:gd name="connsiteX26" fmla="*/ 7180730 w 11914094"/>
              <a:gd name="connsiteY26" fmla="*/ 1640541 h 1749562"/>
              <a:gd name="connsiteX27" fmla="*/ 6858000 w 11914094"/>
              <a:gd name="connsiteY27" fmla="*/ 1748117 h 1749562"/>
              <a:gd name="connsiteX28" fmla="*/ 6642847 w 11914094"/>
              <a:gd name="connsiteY28" fmla="*/ 1586752 h 1749562"/>
              <a:gd name="connsiteX29" fmla="*/ 6158753 w 11914094"/>
              <a:gd name="connsiteY29" fmla="*/ 1506070 h 1749562"/>
              <a:gd name="connsiteX30" fmla="*/ 5851712 w 11914094"/>
              <a:gd name="connsiteY30" fmla="*/ 1221441 h 1749562"/>
              <a:gd name="connsiteX31" fmla="*/ 5459506 w 11914094"/>
              <a:gd name="connsiteY31" fmla="*/ 860611 h 1749562"/>
              <a:gd name="connsiteX32" fmla="*/ 5190565 w 11914094"/>
              <a:gd name="connsiteY32" fmla="*/ 860611 h 1749562"/>
              <a:gd name="connsiteX33" fmla="*/ 5082988 w 11914094"/>
              <a:gd name="connsiteY33" fmla="*/ 860611 h 1749562"/>
              <a:gd name="connsiteX34" fmla="*/ 4710057 w 11914094"/>
              <a:gd name="connsiteY34" fmla="*/ 1067696 h 1749562"/>
              <a:gd name="connsiteX35" fmla="*/ 4464424 w 11914094"/>
              <a:gd name="connsiteY35" fmla="*/ 1129552 h 1749562"/>
              <a:gd name="connsiteX36" fmla="*/ 4141694 w 11914094"/>
              <a:gd name="connsiteY36" fmla="*/ 1129552 h 1749562"/>
              <a:gd name="connsiteX37" fmla="*/ 3914887 w 11914094"/>
              <a:gd name="connsiteY37" fmla="*/ 1086522 h 1749562"/>
              <a:gd name="connsiteX38" fmla="*/ 3657600 w 11914094"/>
              <a:gd name="connsiteY38" fmla="*/ 1021976 h 1749562"/>
              <a:gd name="connsiteX39" fmla="*/ 3469341 w 11914094"/>
              <a:gd name="connsiteY39" fmla="*/ 914400 h 1749562"/>
              <a:gd name="connsiteX40" fmla="*/ 2991971 w 11914094"/>
              <a:gd name="connsiteY40" fmla="*/ 1087418 h 1749562"/>
              <a:gd name="connsiteX41" fmla="*/ 2762026 w 11914094"/>
              <a:gd name="connsiteY41" fmla="*/ 1244301 h 1749562"/>
              <a:gd name="connsiteX42" fmla="*/ 2286000 w 11914094"/>
              <a:gd name="connsiteY42" fmla="*/ 1237129 h 1749562"/>
              <a:gd name="connsiteX43" fmla="*/ 2067261 w 11914094"/>
              <a:gd name="connsiteY43" fmla="*/ 1259092 h 1749562"/>
              <a:gd name="connsiteX44" fmla="*/ 1775012 w 11914094"/>
              <a:gd name="connsiteY44" fmla="*/ 1102658 h 1749562"/>
              <a:gd name="connsiteX45" fmla="*/ 1559859 w 11914094"/>
              <a:gd name="connsiteY45" fmla="*/ 1237129 h 1749562"/>
              <a:gd name="connsiteX46" fmla="*/ 1259990 w 11914094"/>
              <a:gd name="connsiteY46" fmla="*/ 1205752 h 1749562"/>
              <a:gd name="connsiteX47" fmla="*/ 1021977 w 11914094"/>
              <a:gd name="connsiteY47" fmla="*/ 1156447 h 1749562"/>
              <a:gd name="connsiteX48" fmla="*/ 726141 w 11914094"/>
              <a:gd name="connsiteY48" fmla="*/ 1129552 h 1749562"/>
              <a:gd name="connsiteX49" fmla="*/ 361278 w 11914094"/>
              <a:gd name="connsiteY49" fmla="*/ 998220 h 1749562"/>
              <a:gd name="connsiteX50" fmla="*/ 107577 w 11914094"/>
              <a:gd name="connsiteY50" fmla="*/ 699247 h 1749562"/>
              <a:gd name="connsiteX51" fmla="*/ 53788 w 11914094"/>
              <a:gd name="connsiteY51" fmla="*/ 564776 h 1749562"/>
              <a:gd name="connsiteX52" fmla="*/ 0 w 11914094"/>
              <a:gd name="connsiteY52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611971 w 11914094"/>
              <a:gd name="connsiteY5" fmla="*/ 1147930 h 1749562"/>
              <a:gd name="connsiteX6" fmla="*/ 10431332 w 11914094"/>
              <a:gd name="connsiteY6" fmla="*/ 1029596 h 1749562"/>
              <a:gd name="connsiteX7" fmla="*/ 10300447 w 11914094"/>
              <a:gd name="connsiteY7" fmla="*/ 1075764 h 1749562"/>
              <a:gd name="connsiteX8" fmla="*/ 10210352 w 11914094"/>
              <a:gd name="connsiteY8" fmla="*/ 1090556 h 1749562"/>
              <a:gd name="connsiteX9" fmla="*/ 10058400 w 11914094"/>
              <a:gd name="connsiteY9" fmla="*/ 1021976 h 1749562"/>
              <a:gd name="connsiteX10" fmla="*/ 9806492 w 11914094"/>
              <a:gd name="connsiteY10" fmla="*/ 861956 h 1749562"/>
              <a:gd name="connsiteX11" fmla="*/ 9689951 w 11914094"/>
              <a:gd name="connsiteY11" fmla="*/ 668767 h 1749562"/>
              <a:gd name="connsiteX12" fmla="*/ 9501692 w 11914094"/>
              <a:gd name="connsiteY12" fmla="*/ 839096 h 1749562"/>
              <a:gd name="connsiteX13" fmla="*/ 9439836 w 11914094"/>
              <a:gd name="connsiteY13" fmla="*/ 1129552 h 1749562"/>
              <a:gd name="connsiteX14" fmla="*/ 9242612 w 11914094"/>
              <a:gd name="connsiteY14" fmla="*/ 1220096 h 1749562"/>
              <a:gd name="connsiteX15" fmla="*/ 9090212 w 11914094"/>
              <a:gd name="connsiteY15" fmla="*/ 1183341 h 1749562"/>
              <a:gd name="connsiteX16" fmla="*/ 8905987 w 11914094"/>
              <a:gd name="connsiteY16" fmla="*/ 1176169 h 1749562"/>
              <a:gd name="connsiteX17" fmla="*/ 8670664 w 11914094"/>
              <a:gd name="connsiteY17" fmla="*/ 1206201 h 1749562"/>
              <a:gd name="connsiteX18" fmla="*/ 8471647 w 11914094"/>
              <a:gd name="connsiteY18" fmla="*/ 1344705 h 1749562"/>
              <a:gd name="connsiteX19" fmla="*/ 8202706 w 11914094"/>
              <a:gd name="connsiteY19" fmla="*/ 1264023 h 1749562"/>
              <a:gd name="connsiteX20" fmla="*/ 7799294 w 11914094"/>
              <a:gd name="connsiteY20" fmla="*/ 1559858 h 1749562"/>
              <a:gd name="connsiteX21" fmla="*/ 7637930 w 11914094"/>
              <a:gd name="connsiteY21" fmla="*/ 1398494 h 1749562"/>
              <a:gd name="connsiteX22" fmla="*/ 7530353 w 11914094"/>
              <a:gd name="connsiteY22" fmla="*/ 1371600 h 1749562"/>
              <a:gd name="connsiteX23" fmla="*/ 7368988 w 11914094"/>
              <a:gd name="connsiteY23" fmla="*/ 1237129 h 1749562"/>
              <a:gd name="connsiteX24" fmla="*/ 7269032 w 11914094"/>
              <a:gd name="connsiteY24" fmla="*/ 1136276 h 1749562"/>
              <a:gd name="connsiteX25" fmla="*/ 7200452 w 11914094"/>
              <a:gd name="connsiteY25" fmla="*/ 1242956 h 1749562"/>
              <a:gd name="connsiteX26" fmla="*/ 7180730 w 11914094"/>
              <a:gd name="connsiteY26" fmla="*/ 1640541 h 1749562"/>
              <a:gd name="connsiteX27" fmla="*/ 6858000 w 11914094"/>
              <a:gd name="connsiteY27" fmla="*/ 1748117 h 1749562"/>
              <a:gd name="connsiteX28" fmla="*/ 6642847 w 11914094"/>
              <a:gd name="connsiteY28" fmla="*/ 1586752 h 1749562"/>
              <a:gd name="connsiteX29" fmla="*/ 6158753 w 11914094"/>
              <a:gd name="connsiteY29" fmla="*/ 1506070 h 1749562"/>
              <a:gd name="connsiteX30" fmla="*/ 5851712 w 11914094"/>
              <a:gd name="connsiteY30" fmla="*/ 1221441 h 1749562"/>
              <a:gd name="connsiteX31" fmla="*/ 5459506 w 11914094"/>
              <a:gd name="connsiteY31" fmla="*/ 860611 h 1749562"/>
              <a:gd name="connsiteX32" fmla="*/ 5190565 w 11914094"/>
              <a:gd name="connsiteY32" fmla="*/ 860611 h 1749562"/>
              <a:gd name="connsiteX33" fmla="*/ 5082988 w 11914094"/>
              <a:gd name="connsiteY33" fmla="*/ 860611 h 1749562"/>
              <a:gd name="connsiteX34" fmla="*/ 4710057 w 11914094"/>
              <a:gd name="connsiteY34" fmla="*/ 1067696 h 1749562"/>
              <a:gd name="connsiteX35" fmla="*/ 4464424 w 11914094"/>
              <a:gd name="connsiteY35" fmla="*/ 1129552 h 1749562"/>
              <a:gd name="connsiteX36" fmla="*/ 4141694 w 11914094"/>
              <a:gd name="connsiteY36" fmla="*/ 1129552 h 1749562"/>
              <a:gd name="connsiteX37" fmla="*/ 3914887 w 11914094"/>
              <a:gd name="connsiteY37" fmla="*/ 1086522 h 1749562"/>
              <a:gd name="connsiteX38" fmla="*/ 3657600 w 11914094"/>
              <a:gd name="connsiteY38" fmla="*/ 1021976 h 1749562"/>
              <a:gd name="connsiteX39" fmla="*/ 3469341 w 11914094"/>
              <a:gd name="connsiteY39" fmla="*/ 914400 h 1749562"/>
              <a:gd name="connsiteX40" fmla="*/ 2991971 w 11914094"/>
              <a:gd name="connsiteY40" fmla="*/ 1087418 h 1749562"/>
              <a:gd name="connsiteX41" fmla="*/ 2762026 w 11914094"/>
              <a:gd name="connsiteY41" fmla="*/ 1244301 h 1749562"/>
              <a:gd name="connsiteX42" fmla="*/ 2286000 w 11914094"/>
              <a:gd name="connsiteY42" fmla="*/ 1237129 h 1749562"/>
              <a:gd name="connsiteX43" fmla="*/ 2067261 w 11914094"/>
              <a:gd name="connsiteY43" fmla="*/ 1259092 h 1749562"/>
              <a:gd name="connsiteX44" fmla="*/ 1775012 w 11914094"/>
              <a:gd name="connsiteY44" fmla="*/ 1102658 h 1749562"/>
              <a:gd name="connsiteX45" fmla="*/ 1559859 w 11914094"/>
              <a:gd name="connsiteY45" fmla="*/ 1237129 h 1749562"/>
              <a:gd name="connsiteX46" fmla="*/ 1259990 w 11914094"/>
              <a:gd name="connsiteY46" fmla="*/ 1205752 h 1749562"/>
              <a:gd name="connsiteX47" fmla="*/ 1021977 w 11914094"/>
              <a:gd name="connsiteY47" fmla="*/ 1156447 h 1749562"/>
              <a:gd name="connsiteX48" fmla="*/ 726141 w 11914094"/>
              <a:gd name="connsiteY48" fmla="*/ 1129552 h 1749562"/>
              <a:gd name="connsiteX49" fmla="*/ 361278 w 11914094"/>
              <a:gd name="connsiteY49" fmla="*/ 998220 h 1749562"/>
              <a:gd name="connsiteX50" fmla="*/ 107577 w 11914094"/>
              <a:gd name="connsiteY50" fmla="*/ 699247 h 1749562"/>
              <a:gd name="connsiteX51" fmla="*/ 53788 w 11914094"/>
              <a:gd name="connsiteY51" fmla="*/ 564776 h 1749562"/>
              <a:gd name="connsiteX52" fmla="*/ 0 w 11914094"/>
              <a:gd name="connsiteY52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865224 w 11914094"/>
              <a:gd name="connsiteY4" fmla="*/ 69924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0972800 w 11914094"/>
              <a:gd name="connsiteY3" fmla="*/ 806823 h 1749562"/>
              <a:gd name="connsiteX4" fmla="*/ 10964284 w 11914094"/>
              <a:gd name="connsiteY4" fmla="*/ 64590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  <a:gd name="connsiteX0" fmla="*/ 11914094 w 11914094"/>
              <a:gd name="connsiteY0" fmla="*/ 99508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1087100 w 11914094"/>
              <a:gd name="connsiteY3" fmla="*/ 799203 h 1749562"/>
              <a:gd name="connsiteX4" fmla="*/ 10964284 w 11914094"/>
              <a:gd name="connsiteY4" fmla="*/ 64590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  <a:gd name="connsiteX0" fmla="*/ 11914094 w 11914094"/>
              <a:gd name="connsiteY0" fmla="*/ 1063662 h 1749562"/>
              <a:gd name="connsiteX1" fmla="*/ 11537577 w 11914094"/>
              <a:gd name="connsiteY1" fmla="*/ 1102658 h 1749562"/>
              <a:gd name="connsiteX2" fmla="*/ 11241741 w 11914094"/>
              <a:gd name="connsiteY2" fmla="*/ 887505 h 1749562"/>
              <a:gd name="connsiteX3" fmla="*/ 11087100 w 11914094"/>
              <a:gd name="connsiteY3" fmla="*/ 799203 h 1749562"/>
              <a:gd name="connsiteX4" fmla="*/ 10964284 w 11914094"/>
              <a:gd name="connsiteY4" fmla="*/ 645907 h 1749562"/>
              <a:gd name="connsiteX5" fmla="*/ 10835192 w 11914094"/>
              <a:gd name="connsiteY5" fmla="*/ 1014356 h 1749562"/>
              <a:gd name="connsiteX6" fmla="*/ 10611971 w 11914094"/>
              <a:gd name="connsiteY6" fmla="*/ 1147930 h 1749562"/>
              <a:gd name="connsiteX7" fmla="*/ 10431332 w 11914094"/>
              <a:gd name="connsiteY7" fmla="*/ 1029596 h 1749562"/>
              <a:gd name="connsiteX8" fmla="*/ 10300447 w 11914094"/>
              <a:gd name="connsiteY8" fmla="*/ 1075764 h 1749562"/>
              <a:gd name="connsiteX9" fmla="*/ 10210352 w 11914094"/>
              <a:gd name="connsiteY9" fmla="*/ 1090556 h 1749562"/>
              <a:gd name="connsiteX10" fmla="*/ 10058400 w 11914094"/>
              <a:gd name="connsiteY10" fmla="*/ 1021976 h 1749562"/>
              <a:gd name="connsiteX11" fmla="*/ 9806492 w 11914094"/>
              <a:gd name="connsiteY11" fmla="*/ 861956 h 1749562"/>
              <a:gd name="connsiteX12" fmla="*/ 9689951 w 11914094"/>
              <a:gd name="connsiteY12" fmla="*/ 668767 h 1749562"/>
              <a:gd name="connsiteX13" fmla="*/ 9501692 w 11914094"/>
              <a:gd name="connsiteY13" fmla="*/ 839096 h 1749562"/>
              <a:gd name="connsiteX14" fmla="*/ 9439836 w 11914094"/>
              <a:gd name="connsiteY14" fmla="*/ 1129552 h 1749562"/>
              <a:gd name="connsiteX15" fmla="*/ 9242612 w 11914094"/>
              <a:gd name="connsiteY15" fmla="*/ 1220096 h 1749562"/>
              <a:gd name="connsiteX16" fmla="*/ 9090212 w 11914094"/>
              <a:gd name="connsiteY16" fmla="*/ 1183341 h 1749562"/>
              <a:gd name="connsiteX17" fmla="*/ 8905987 w 11914094"/>
              <a:gd name="connsiteY17" fmla="*/ 1176169 h 1749562"/>
              <a:gd name="connsiteX18" fmla="*/ 8670664 w 11914094"/>
              <a:gd name="connsiteY18" fmla="*/ 1206201 h 1749562"/>
              <a:gd name="connsiteX19" fmla="*/ 8471647 w 11914094"/>
              <a:gd name="connsiteY19" fmla="*/ 1344705 h 1749562"/>
              <a:gd name="connsiteX20" fmla="*/ 8202706 w 11914094"/>
              <a:gd name="connsiteY20" fmla="*/ 1264023 h 1749562"/>
              <a:gd name="connsiteX21" fmla="*/ 7799294 w 11914094"/>
              <a:gd name="connsiteY21" fmla="*/ 1559858 h 1749562"/>
              <a:gd name="connsiteX22" fmla="*/ 7637930 w 11914094"/>
              <a:gd name="connsiteY22" fmla="*/ 1398494 h 1749562"/>
              <a:gd name="connsiteX23" fmla="*/ 7530353 w 11914094"/>
              <a:gd name="connsiteY23" fmla="*/ 1371600 h 1749562"/>
              <a:gd name="connsiteX24" fmla="*/ 7368988 w 11914094"/>
              <a:gd name="connsiteY24" fmla="*/ 1237129 h 1749562"/>
              <a:gd name="connsiteX25" fmla="*/ 7269032 w 11914094"/>
              <a:gd name="connsiteY25" fmla="*/ 1136276 h 1749562"/>
              <a:gd name="connsiteX26" fmla="*/ 7200452 w 11914094"/>
              <a:gd name="connsiteY26" fmla="*/ 1242956 h 1749562"/>
              <a:gd name="connsiteX27" fmla="*/ 7180730 w 11914094"/>
              <a:gd name="connsiteY27" fmla="*/ 1640541 h 1749562"/>
              <a:gd name="connsiteX28" fmla="*/ 6858000 w 11914094"/>
              <a:gd name="connsiteY28" fmla="*/ 1748117 h 1749562"/>
              <a:gd name="connsiteX29" fmla="*/ 6642847 w 11914094"/>
              <a:gd name="connsiteY29" fmla="*/ 1586752 h 1749562"/>
              <a:gd name="connsiteX30" fmla="*/ 6158753 w 11914094"/>
              <a:gd name="connsiteY30" fmla="*/ 1506070 h 1749562"/>
              <a:gd name="connsiteX31" fmla="*/ 5851712 w 11914094"/>
              <a:gd name="connsiteY31" fmla="*/ 1221441 h 1749562"/>
              <a:gd name="connsiteX32" fmla="*/ 5459506 w 11914094"/>
              <a:gd name="connsiteY32" fmla="*/ 860611 h 1749562"/>
              <a:gd name="connsiteX33" fmla="*/ 5190565 w 11914094"/>
              <a:gd name="connsiteY33" fmla="*/ 860611 h 1749562"/>
              <a:gd name="connsiteX34" fmla="*/ 5082988 w 11914094"/>
              <a:gd name="connsiteY34" fmla="*/ 860611 h 1749562"/>
              <a:gd name="connsiteX35" fmla="*/ 4710057 w 11914094"/>
              <a:gd name="connsiteY35" fmla="*/ 1067696 h 1749562"/>
              <a:gd name="connsiteX36" fmla="*/ 4464424 w 11914094"/>
              <a:gd name="connsiteY36" fmla="*/ 1129552 h 1749562"/>
              <a:gd name="connsiteX37" fmla="*/ 4141694 w 11914094"/>
              <a:gd name="connsiteY37" fmla="*/ 1129552 h 1749562"/>
              <a:gd name="connsiteX38" fmla="*/ 3914887 w 11914094"/>
              <a:gd name="connsiteY38" fmla="*/ 1086522 h 1749562"/>
              <a:gd name="connsiteX39" fmla="*/ 3657600 w 11914094"/>
              <a:gd name="connsiteY39" fmla="*/ 1021976 h 1749562"/>
              <a:gd name="connsiteX40" fmla="*/ 3469341 w 11914094"/>
              <a:gd name="connsiteY40" fmla="*/ 914400 h 1749562"/>
              <a:gd name="connsiteX41" fmla="*/ 2991971 w 11914094"/>
              <a:gd name="connsiteY41" fmla="*/ 1087418 h 1749562"/>
              <a:gd name="connsiteX42" fmla="*/ 2762026 w 11914094"/>
              <a:gd name="connsiteY42" fmla="*/ 1244301 h 1749562"/>
              <a:gd name="connsiteX43" fmla="*/ 2286000 w 11914094"/>
              <a:gd name="connsiteY43" fmla="*/ 1237129 h 1749562"/>
              <a:gd name="connsiteX44" fmla="*/ 2067261 w 11914094"/>
              <a:gd name="connsiteY44" fmla="*/ 1259092 h 1749562"/>
              <a:gd name="connsiteX45" fmla="*/ 1775012 w 11914094"/>
              <a:gd name="connsiteY45" fmla="*/ 1102658 h 1749562"/>
              <a:gd name="connsiteX46" fmla="*/ 1559859 w 11914094"/>
              <a:gd name="connsiteY46" fmla="*/ 1237129 h 1749562"/>
              <a:gd name="connsiteX47" fmla="*/ 1259990 w 11914094"/>
              <a:gd name="connsiteY47" fmla="*/ 1205752 h 1749562"/>
              <a:gd name="connsiteX48" fmla="*/ 1021977 w 11914094"/>
              <a:gd name="connsiteY48" fmla="*/ 1156447 h 1749562"/>
              <a:gd name="connsiteX49" fmla="*/ 726141 w 11914094"/>
              <a:gd name="connsiteY49" fmla="*/ 1129552 h 1749562"/>
              <a:gd name="connsiteX50" fmla="*/ 361278 w 11914094"/>
              <a:gd name="connsiteY50" fmla="*/ 998220 h 1749562"/>
              <a:gd name="connsiteX51" fmla="*/ 107577 w 11914094"/>
              <a:gd name="connsiteY51" fmla="*/ 699247 h 1749562"/>
              <a:gd name="connsiteX52" fmla="*/ 53788 w 11914094"/>
              <a:gd name="connsiteY52" fmla="*/ 564776 h 1749562"/>
              <a:gd name="connsiteX53" fmla="*/ 0 w 11914094"/>
              <a:gd name="connsiteY53" fmla="*/ 0 h 1749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1914094" h="1749562">
                <a:moveTo>
                  <a:pt x="11914094" y="1063662"/>
                </a:moveTo>
                <a:cubicBezTo>
                  <a:pt x="11781865" y="1126414"/>
                  <a:pt x="11649636" y="1132018"/>
                  <a:pt x="11537577" y="1102658"/>
                </a:cubicBezTo>
                <a:cubicBezTo>
                  <a:pt x="11425518" y="1073298"/>
                  <a:pt x="11316820" y="938081"/>
                  <a:pt x="11241741" y="887505"/>
                </a:cubicBezTo>
                <a:cubicBezTo>
                  <a:pt x="11166662" y="836929"/>
                  <a:pt x="11133343" y="839469"/>
                  <a:pt x="11087100" y="799203"/>
                </a:cubicBezTo>
                <a:cubicBezTo>
                  <a:pt x="11040857" y="758937"/>
                  <a:pt x="11006269" y="610048"/>
                  <a:pt x="10964284" y="645907"/>
                </a:cubicBezTo>
                <a:cubicBezTo>
                  <a:pt x="10922299" y="681766"/>
                  <a:pt x="10877401" y="939575"/>
                  <a:pt x="10835192" y="1014356"/>
                </a:cubicBezTo>
                <a:cubicBezTo>
                  <a:pt x="10792983" y="1089137"/>
                  <a:pt x="10679281" y="1145390"/>
                  <a:pt x="10611971" y="1147930"/>
                </a:cubicBezTo>
                <a:cubicBezTo>
                  <a:pt x="10544661" y="1150470"/>
                  <a:pt x="10489603" y="1025114"/>
                  <a:pt x="10431332" y="1029596"/>
                </a:cubicBezTo>
                <a:cubicBezTo>
                  <a:pt x="10373061" y="1034078"/>
                  <a:pt x="10337277" y="1065604"/>
                  <a:pt x="10300447" y="1075764"/>
                </a:cubicBezTo>
                <a:cubicBezTo>
                  <a:pt x="10263617" y="1085924"/>
                  <a:pt x="10250693" y="1099521"/>
                  <a:pt x="10210352" y="1090556"/>
                </a:cubicBezTo>
                <a:cubicBezTo>
                  <a:pt x="10170011" y="1081591"/>
                  <a:pt x="10125710" y="1060076"/>
                  <a:pt x="10058400" y="1021976"/>
                </a:cubicBezTo>
                <a:cubicBezTo>
                  <a:pt x="9991090" y="983876"/>
                  <a:pt x="9867900" y="920824"/>
                  <a:pt x="9806492" y="861956"/>
                </a:cubicBezTo>
                <a:cubicBezTo>
                  <a:pt x="9745084" y="803088"/>
                  <a:pt x="9740751" y="672577"/>
                  <a:pt x="9689951" y="668767"/>
                </a:cubicBezTo>
                <a:cubicBezTo>
                  <a:pt x="9639151" y="664957"/>
                  <a:pt x="9550998" y="767379"/>
                  <a:pt x="9501692" y="839096"/>
                </a:cubicBezTo>
                <a:cubicBezTo>
                  <a:pt x="9452386" y="910814"/>
                  <a:pt x="9483016" y="1066052"/>
                  <a:pt x="9439836" y="1129552"/>
                </a:cubicBezTo>
                <a:cubicBezTo>
                  <a:pt x="9396656" y="1193052"/>
                  <a:pt x="9300883" y="1211131"/>
                  <a:pt x="9242612" y="1220096"/>
                </a:cubicBezTo>
                <a:cubicBezTo>
                  <a:pt x="9184341" y="1229061"/>
                  <a:pt x="9146316" y="1190662"/>
                  <a:pt x="9090212" y="1183341"/>
                </a:cubicBezTo>
                <a:cubicBezTo>
                  <a:pt x="9034108" y="1176020"/>
                  <a:pt x="8975912" y="1172359"/>
                  <a:pt x="8905987" y="1176169"/>
                </a:cubicBezTo>
                <a:cubicBezTo>
                  <a:pt x="8836062" y="1179979"/>
                  <a:pt x="8743054" y="1178112"/>
                  <a:pt x="8670664" y="1206201"/>
                </a:cubicBezTo>
                <a:cubicBezTo>
                  <a:pt x="8598274" y="1234290"/>
                  <a:pt x="8549640" y="1335068"/>
                  <a:pt x="8471647" y="1344705"/>
                </a:cubicBezTo>
                <a:cubicBezTo>
                  <a:pt x="8393654" y="1354342"/>
                  <a:pt x="8314765" y="1228164"/>
                  <a:pt x="8202706" y="1264023"/>
                </a:cubicBezTo>
                <a:cubicBezTo>
                  <a:pt x="8090647" y="1299882"/>
                  <a:pt x="7893423" y="1537446"/>
                  <a:pt x="7799294" y="1559858"/>
                </a:cubicBezTo>
                <a:cubicBezTo>
                  <a:pt x="7705165" y="1582270"/>
                  <a:pt x="7682754" y="1429870"/>
                  <a:pt x="7637930" y="1398494"/>
                </a:cubicBezTo>
                <a:cubicBezTo>
                  <a:pt x="7593106" y="1367118"/>
                  <a:pt x="7575177" y="1398494"/>
                  <a:pt x="7530353" y="1371600"/>
                </a:cubicBezTo>
                <a:cubicBezTo>
                  <a:pt x="7485529" y="1344706"/>
                  <a:pt x="7412541" y="1276350"/>
                  <a:pt x="7368988" y="1237129"/>
                </a:cubicBezTo>
                <a:cubicBezTo>
                  <a:pt x="7325435" y="1197908"/>
                  <a:pt x="7297121" y="1135305"/>
                  <a:pt x="7269032" y="1136276"/>
                </a:cubicBezTo>
                <a:cubicBezTo>
                  <a:pt x="7240943" y="1137247"/>
                  <a:pt x="7217709" y="1170342"/>
                  <a:pt x="7200452" y="1242956"/>
                </a:cubicBezTo>
                <a:cubicBezTo>
                  <a:pt x="7183195" y="1315570"/>
                  <a:pt x="7237805" y="1556348"/>
                  <a:pt x="7180730" y="1640541"/>
                </a:cubicBezTo>
                <a:cubicBezTo>
                  <a:pt x="7123655" y="1724734"/>
                  <a:pt x="6947647" y="1757082"/>
                  <a:pt x="6858000" y="1748117"/>
                </a:cubicBezTo>
                <a:cubicBezTo>
                  <a:pt x="6768353" y="1739152"/>
                  <a:pt x="6759388" y="1627093"/>
                  <a:pt x="6642847" y="1586752"/>
                </a:cubicBezTo>
                <a:cubicBezTo>
                  <a:pt x="6526306" y="1546411"/>
                  <a:pt x="6290609" y="1566955"/>
                  <a:pt x="6158753" y="1506070"/>
                </a:cubicBezTo>
                <a:cubicBezTo>
                  <a:pt x="6026897" y="1445185"/>
                  <a:pt x="5968253" y="1329018"/>
                  <a:pt x="5851712" y="1221441"/>
                </a:cubicBezTo>
                <a:cubicBezTo>
                  <a:pt x="5735171" y="1113864"/>
                  <a:pt x="5569697" y="920749"/>
                  <a:pt x="5459506" y="860611"/>
                </a:cubicBezTo>
                <a:cubicBezTo>
                  <a:pt x="5349315" y="800473"/>
                  <a:pt x="5190565" y="860611"/>
                  <a:pt x="5190565" y="860611"/>
                </a:cubicBezTo>
                <a:cubicBezTo>
                  <a:pt x="5127812" y="860611"/>
                  <a:pt x="5163073" y="826097"/>
                  <a:pt x="5082988" y="860611"/>
                </a:cubicBezTo>
                <a:cubicBezTo>
                  <a:pt x="5002903" y="895125"/>
                  <a:pt x="4813151" y="1022873"/>
                  <a:pt x="4710057" y="1067696"/>
                </a:cubicBezTo>
                <a:cubicBezTo>
                  <a:pt x="4606963" y="1112519"/>
                  <a:pt x="4559151" y="1119243"/>
                  <a:pt x="4464424" y="1129552"/>
                </a:cubicBezTo>
                <a:cubicBezTo>
                  <a:pt x="4369697" y="1139861"/>
                  <a:pt x="4233283" y="1136724"/>
                  <a:pt x="4141694" y="1129552"/>
                </a:cubicBezTo>
                <a:cubicBezTo>
                  <a:pt x="4050105" y="1122380"/>
                  <a:pt x="3995569" y="1104451"/>
                  <a:pt x="3914887" y="1086522"/>
                </a:cubicBezTo>
                <a:cubicBezTo>
                  <a:pt x="3834205" y="1068593"/>
                  <a:pt x="3731858" y="1050663"/>
                  <a:pt x="3657600" y="1021976"/>
                </a:cubicBezTo>
                <a:cubicBezTo>
                  <a:pt x="3583342" y="993289"/>
                  <a:pt x="3580279" y="903493"/>
                  <a:pt x="3469341" y="914400"/>
                </a:cubicBezTo>
                <a:cubicBezTo>
                  <a:pt x="3358403" y="925307"/>
                  <a:pt x="3109857" y="1032435"/>
                  <a:pt x="2991971" y="1087418"/>
                </a:cubicBezTo>
                <a:cubicBezTo>
                  <a:pt x="2874085" y="1142402"/>
                  <a:pt x="2879688" y="1219349"/>
                  <a:pt x="2762026" y="1244301"/>
                </a:cubicBezTo>
                <a:cubicBezTo>
                  <a:pt x="2644364" y="1269253"/>
                  <a:pt x="2401794" y="1234664"/>
                  <a:pt x="2286000" y="1237129"/>
                </a:cubicBezTo>
                <a:cubicBezTo>
                  <a:pt x="2170206" y="1239594"/>
                  <a:pt x="2152426" y="1281504"/>
                  <a:pt x="2067261" y="1259092"/>
                </a:cubicBezTo>
                <a:cubicBezTo>
                  <a:pt x="1982096" y="1236680"/>
                  <a:pt x="1859579" y="1106318"/>
                  <a:pt x="1775012" y="1102658"/>
                </a:cubicBezTo>
                <a:cubicBezTo>
                  <a:pt x="1690445" y="1098998"/>
                  <a:pt x="1645696" y="1219947"/>
                  <a:pt x="1559859" y="1237129"/>
                </a:cubicBezTo>
                <a:cubicBezTo>
                  <a:pt x="1474022" y="1254311"/>
                  <a:pt x="1349637" y="1219199"/>
                  <a:pt x="1259990" y="1205752"/>
                </a:cubicBezTo>
                <a:cubicBezTo>
                  <a:pt x="1170343" y="1192305"/>
                  <a:pt x="1110952" y="1169147"/>
                  <a:pt x="1021977" y="1156447"/>
                </a:cubicBezTo>
                <a:cubicBezTo>
                  <a:pt x="933002" y="1143747"/>
                  <a:pt x="836258" y="1155923"/>
                  <a:pt x="726141" y="1129552"/>
                </a:cubicBezTo>
                <a:cubicBezTo>
                  <a:pt x="616024" y="1103181"/>
                  <a:pt x="464372" y="1069937"/>
                  <a:pt x="361278" y="998220"/>
                </a:cubicBezTo>
                <a:cubicBezTo>
                  <a:pt x="258184" y="926503"/>
                  <a:pt x="158825" y="771488"/>
                  <a:pt x="107577" y="699247"/>
                </a:cubicBezTo>
                <a:cubicBezTo>
                  <a:pt x="56329" y="627006"/>
                  <a:pt x="71717" y="681317"/>
                  <a:pt x="53788" y="564776"/>
                </a:cubicBezTo>
                <a:cubicBezTo>
                  <a:pt x="35859" y="448235"/>
                  <a:pt x="8965" y="107576"/>
                  <a:pt x="0" y="0"/>
                </a:cubicBezTo>
              </a:path>
            </a:pathLst>
          </a:custGeom>
          <a:noFill/>
          <a:ln w="38100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80" name="TextBox 3679"/>
          <p:cNvSpPr txBox="1"/>
          <p:nvPr/>
        </p:nvSpPr>
        <p:spPr>
          <a:xfrm>
            <a:off x="14171874" y="4205601"/>
            <a:ext cx="223674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Grandcamp</a:t>
            </a:r>
            <a:r>
              <a:rPr lang="en-US" sz="2800" b="1" dirty="0"/>
              <a:t>-Les-</a:t>
            </a:r>
            <a:r>
              <a:rPr lang="en-US" sz="2800" b="1" dirty="0" err="1"/>
              <a:t>Bains</a:t>
            </a:r>
            <a:endParaRPr lang="en-US" sz="2800" b="1" dirty="0"/>
          </a:p>
        </p:txBody>
      </p:sp>
      <p:sp>
        <p:nvSpPr>
          <p:cNvPr id="3681" name="TextBox 3680"/>
          <p:cNvSpPr txBox="1"/>
          <p:nvPr/>
        </p:nvSpPr>
        <p:spPr>
          <a:xfrm>
            <a:off x="16105187" y="4527507"/>
            <a:ext cx="223674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Vierville</a:t>
            </a:r>
            <a:r>
              <a:rPr lang="en-US" sz="2800" b="1" dirty="0"/>
              <a:t>-Sur-</a:t>
            </a:r>
            <a:r>
              <a:rPr lang="en-US" sz="2800" b="1" dirty="0" err="1"/>
              <a:t>Mer</a:t>
            </a:r>
            <a:endParaRPr lang="en-US" sz="2800" b="1" dirty="0"/>
          </a:p>
        </p:txBody>
      </p:sp>
      <p:sp>
        <p:nvSpPr>
          <p:cNvPr id="3682" name="TextBox 3681"/>
          <p:cNvSpPr txBox="1"/>
          <p:nvPr/>
        </p:nvSpPr>
        <p:spPr>
          <a:xfrm>
            <a:off x="17615220" y="5208645"/>
            <a:ext cx="223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St Laurent</a:t>
            </a:r>
          </a:p>
        </p:txBody>
      </p:sp>
      <p:sp>
        <p:nvSpPr>
          <p:cNvPr id="3683" name="TextBox 3682"/>
          <p:cNvSpPr txBox="1"/>
          <p:nvPr/>
        </p:nvSpPr>
        <p:spPr>
          <a:xfrm>
            <a:off x="19363189" y="5986827"/>
            <a:ext cx="223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Colleville</a:t>
            </a:r>
            <a:endParaRPr lang="en-US" sz="2800" b="1" dirty="0"/>
          </a:p>
        </p:txBody>
      </p:sp>
      <p:sp>
        <p:nvSpPr>
          <p:cNvPr id="3684" name="TextBox 3683"/>
          <p:cNvSpPr txBox="1"/>
          <p:nvPr/>
        </p:nvSpPr>
        <p:spPr>
          <a:xfrm>
            <a:off x="21202325" y="5911027"/>
            <a:ext cx="163166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Ste</a:t>
            </a:r>
            <a:r>
              <a:rPr lang="en-US" sz="2800" b="1" dirty="0"/>
              <a:t> </a:t>
            </a:r>
            <a:r>
              <a:rPr lang="en-US" sz="2800" b="1" dirty="0" err="1"/>
              <a:t>Honorine</a:t>
            </a:r>
            <a:endParaRPr lang="en-US" sz="2800" b="1" dirty="0"/>
          </a:p>
        </p:txBody>
      </p:sp>
      <p:sp>
        <p:nvSpPr>
          <p:cNvPr id="3685" name="TextBox 3684"/>
          <p:cNvSpPr txBox="1"/>
          <p:nvPr/>
        </p:nvSpPr>
        <p:spPr>
          <a:xfrm>
            <a:off x="17201330" y="6592152"/>
            <a:ext cx="223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Formigny</a:t>
            </a:r>
            <a:endParaRPr lang="en-US" sz="2800" b="1" dirty="0"/>
          </a:p>
        </p:txBody>
      </p:sp>
      <p:sp>
        <p:nvSpPr>
          <p:cNvPr id="3686" name="TextBox 3685"/>
          <p:cNvSpPr txBox="1"/>
          <p:nvPr/>
        </p:nvSpPr>
        <p:spPr>
          <a:xfrm>
            <a:off x="12961107" y="7111247"/>
            <a:ext cx="223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Isigny</a:t>
            </a:r>
            <a:endParaRPr lang="en-US" sz="2800" b="1" dirty="0"/>
          </a:p>
        </p:txBody>
      </p:sp>
      <p:sp>
        <p:nvSpPr>
          <p:cNvPr id="3687" name="Freeform 3686"/>
          <p:cNvSpPr/>
          <p:nvPr/>
        </p:nvSpPr>
        <p:spPr>
          <a:xfrm>
            <a:off x="14939626" y="4497302"/>
            <a:ext cx="42967" cy="129421"/>
          </a:xfrm>
          <a:custGeom>
            <a:avLst/>
            <a:gdLst>
              <a:gd name="connsiteX0" fmla="*/ 53788 w 53788"/>
              <a:gd name="connsiteY0" fmla="*/ 162015 h 162015"/>
              <a:gd name="connsiteX1" fmla="*/ 0 w 53788"/>
              <a:gd name="connsiteY1" fmla="*/ 650 h 162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788" h="162015">
                <a:moveTo>
                  <a:pt x="53788" y="162015"/>
                </a:moveTo>
                <a:cubicBezTo>
                  <a:pt x="33617" y="76850"/>
                  <a:pt x="13447" y="-8315"/>
                  <a:pt x="0" y="650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88" name="Freeform 3687"/>
          <p:cNvSpPr/>
          <p:nvPr/>
        </p:nvSpPr>
        <p:spPr>
          <a:xfrm>
            <a:off x="14595074" y="3798372"/>
            <a:ext cx="3744664" cy="776681"/>
          </a:xfrm>
          <a:custGeom>
            <a:avLst/>
            <a:gdLst>
              <a:gd name="connsiteX0" fmla="*/ 0 w 4653022"/>
              <a:gd name="connsiteY0" fmla="*/ 324104 h 1030159"/>
              <a:gd name="connsiteX1" fmla="*/ 532435 w 4653022"/>
              <a:gd name="connsiteY1" fmla="*/ 289380 h 1030159"/>
              <a:gd name="connsiteX2" fmla="*/ 995422 w 4653022"/>
              <a:gd name="connsiteY2" fmla="*/ 12 h 1030159"/>
              <a:gd name="connsiteX3" fmla="*/ 1608881 w 4653022"/>
              <a:gd name="connsiteY3" fmla="*/ 277805 h 1030159"/>
              <a:gd name="connsiteX4" fmla="*/ 2048719 w 4653022"/>
              <a:gd name="connsiteY4" fmla="*/ 393552 h 1030159"/>
              <a:gd name="connsiteX5" fmla="*/ 2372810 w 4653022"/>
              <a:gd name="connsiteY5" fmla="*/ 416701 h 1030159"/>
              <a:gd name="connsiteX6" fmla="*/ 2777924 w 4653022"/>
              <a:gd name="connsiteY6" fmla="*/ 324104 h 1030159"/>
              <a:gd name="connsiteX7" fmla="*/ 3507129 w 4653022"/>
              <a:gd name="connsiteY7" fmla="*/ 277805 h 1030159"/>
              <a:gd name="connsiteX8" fmla="*/ 3900668 w 4653022"/>
              <a:gd name="connsiteY8" fmla="*/ 474574 h 1030159"/>
              <a:gd name="connsiteX9" fmla="*/ 4213184 w 4653022"/>
              <a:gd name="connsiteY9" fmla="*/ 636620 h 1030159"/>
              <a:gd name="connsiteX10" fmla="*/ 4363655 w 4653022"/>
              <a:gd name="connsiteY10" fmla="*/ 740792 h 1030159"/>
              <a:gd name="connsiteX11" fmla="*/ 4653022 w 4653022"/>
              <a:gd name="connsiteY11" fmla="*/ 1030159 h 1030159"/>
              <a:gd name="connsiteX0" fmla="*/ 0 w 4687746"/>
              <a:gd name="connsiteY0" fmla="*/ 324104 h 972286"/>
              <a:gd name="connsiteX1" fmla="*/ 532435 w 4687746"/>
              <a:gd name="connsiteY1" fmla="*/ 289380 h 972286"/>
              <a:gd name="connsiteX2" fmla="*/ 995422 w 4687746"/>
              <a:gd name="connsiteY2" fmla="*/ 12 h 972286"/>
              <a:gd name="connsiteX3" fmla="*/ 1608881 w 4687746"/>
              <a:gd name="connsiteY3" fmla="*/ 277805 h 972286"/>
              <a:gd name="connsiteX4" fmla="*/ 2048719 w 4687746"/>
              <a:gd name="connsiteY4" fmla="*/ 393552 h 972286"/>
              <a:gd name="connsiteX5" fmla="*/ 2372810 w 4687746"/>
              <a:gd name="connsiteY5" fmla="*/ 416701 h 972286"/>
              <a:gd name="connsiteX6" fmla="*/ 2777924 w 4687746"/>
              <a:gd name="connsiteY6" fmla="*/ 324104 h 972286"/>
              <a:gd name="connsiteX7" fmla="*/ 3507129 w 4687746"/>
              <a:gd name="connsiteY7" fmla="*/ 277805 h 972286"/>
              <a:gd name="connsiteX8" fmla="*/ 3900668 w 4687746"/>
              <a:gd name="connsiteY8" fmla="*/ 474574 h 972286"/>
              <a:gd name="connsiteX9" fmla="*/ 4213184 w 4687746"/>
              <a:gd name="connsiteY9" fmla="*/ 636620 h 972286"/>
              <a:gd name="connsiteX10" fmla="*/ 4363655 w 4687746"/>
              <a:gd name="connsiteY10" fmla="*/ 740792 h 972286"/>
              <a:gd name="connsiteX11" fmla="*/ 4687746 w 4687746"/>
              <a:gd name="connsiteY11" fmla="*/ 972286 h 972286"/>
              <a:gd name="connsiteX0" fmla="*/ 0 w 4687746"/>
              <a:gd name="connsiteY0" fmla="*/ 324104 h 972286"/>
              <a:gd name="connsiteX1" fmla="*/ 532435 w 4687746"/>
              <a:gd name="connsiteY1" fmla="*/ 289380 h 972286"/>
              <a:gd name="connsiteX2" fmla="*/ 995422 w 4687746"/>
              <a:gd name="connsiteY2" fmla="*/ 12 h 972286"/>
              <a:gd name="connsiteX3" fmla="*/ 1608881 w 4687746"/>
              <a:gd name="connsiteY3" fmla="*/ 277805 h 972286"/>
              <a:gd name="connsiteX4" fmla="*/ 2048719 w 4687746"/>
              <a:gd name="connsiteY4" fmla="*/ 393552 h 972286"/>
              <a:gd name="connsiteX5" fmla="*/ 2372810 w 4687746"/>
              <a:gd name="connsiteY5" fmla="*/ 416701 h 972286"/>
              <a:gd name="connsiteX6" fmla="*/ 2777924 w 4687746"/>
              <a:gd name="connsiteY6" fmla="*/ 324104 h 972286"/>
              <a:gd name="connsiteX7" fmla="*/ 3507129 w 4687746"/>
              <a:gd name="connsiteY7" fmla="*/ 277805 h 972286"/>
              <a:gd name="connsiteX8" fmla="*/ 3900668 w 4687746"/>
              <a:gd name="connsiteY8" fmla="*/ 474574 h 972286"/>
              <a:gd name="connsiteX9" fmla="*/ 4213184 w 4687746"/>
              <a:gd name="connsiteY9" fmla="*/ 636620 h 972286"/>
              <a:gd name="connsiteX10" fmla="*/ 4386804 w 4687746"/>
              <a:gd name="connsiteY10" fmla="*/ 902837 h 972286"/>
              <a:gd name="connsiteX11" fmla="*/ 4687746 w 4687746"/>
              <a:gd name="connsiteY11" fmla="*/ 972286 h 972286"/>
              <a:gd name="connsiteX0" fmla="*/ 0 w 4687746"/>
              <a:gd name="connsiteY0" fmla="*/ 324104 h 972286"/>
              <a:gd name="connsiteX1" fmla="*/ 532435 w 4687746"/>
              <a:gd name="connsiteY1" fmla="*/ 289380 h 972286"/>
              <a:gd name="connsiteX2" fmla="*/ 995422 w 4687746"/>
              <a:gd name="connsiteY2" fmla="*/ 12 h 972286"/>
              <a:gd name="connsiteX3" fmla="*/ 1608881 w 4687746"/>
              <a:gd name="connsiteY3" fmla="*/ 277805 h 972286"/>
              <a:gd name="connsiteX4" fmla="*/ 2048719 w 4687746"/>
              <a:gd name="connsiteY4" fmla="*/ 393552 h 972286"/>
              <a:gd name="connsiteX5" fmla="*/ 2372810 w 4687746"/>
              <a:gd name="connsiteY5" fmla="*/ 416701 h 972286"/>
              <a:gd name="connsiteX6" fmla="*/ 2777924 w 4687746"/>
              <a:gd name="connsiteY6" fmla="*/ 324104 h 972286"/>
              <a:gd name="connsiteX7" fmla="*/ 3507129 w 4687746"/>
              <a:gd name="connsiteY7" fmla="*/ 277805 h 972286"/>
              <a:gd name="connsiteX8" fmla="*/ 3900668 w 4687746"/>
              <a:gd name="connsiteY8" fmla="*/ 474574 h 972286"/>
              <a:gd name="connsiteX9" fmla="*/ 4109012 w 4687746"/>
              <a:gd name="connsiteY9" fmla="*/ 636620 h 972286"/>
              <a:gd name="connsiteX10" fmla="*/ 4386804 w 4687746"/>
              <a:gd name="connsiteY10" fmla="*/ 902837 h 972286"/>
              <a:gd name="connsiteX11" fmla="*/ 4687746 w 4687746"/>
              <a:gd name="connsiteY11" fmla="*/ 972286 h 972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687746" h="972286">
                <a:moveTo>
                  <a:pt x="0" y="324104"/>
                </a:moveTo>
                <a:cubicBezTo>
                  <a:pt x="183265" y="333749"/>
                  <a:pt x="366531" y="343395"/>
                  <a:pt x="532435" y="289380"/>
                </a:cubicBezTo>
                <a:cubicBezTo>
                  <a:pt x="698339" y="235365"/>
                  <a:pt x="816014" y="1941"/>
                  <a:pt x="995422" y="12"/>
                </a:cubicBezTo>
                <a:cubicBezTo>
                  <a:pt x="1174830" y="-1917"/>
                  <a:pt x="1433331" y="212215"/>
                  <a:pt x="1608881" y="277805"/>
                </a:cubicBezTo>
                <a:cubicBezTo>
                  <a:pt x="1784431" y="343395"/>
                  <a:pt x="1921398" y="370403"/>
                  <a:pt x="2048719" y="393552"/>
                </a:cubicBezTo>
                <a:cubicBezTo>
                  <a:pt x="2176040" y="416701"/>
                  <a:pt x="2251276" y="428276"/>
                  <a:pt x="2372810" y="416701"/>
                </a:cubicBezTo>
                <a:cubicBezTo>
                  <a:pt x="2494344" y="405126"/>
                  <a:pt x="2588871" y="347253"/>
                  <a:pt x="2777924" y="324104"/>
                </a:cubicBezTo>
                <a:cubicBezTo>
                  <a:pt x="2966977" y="300955"/>
                  <a:pt x="3320005" y="252727"/>
                  <a:pt x="3507129" y="277805"/>
                </a:cubicBezTo>
                <a:cubicBezTo>
                  <a:pt x="3694253" y="302883"/>
                  <a:pt x="3800354" y="414772"/>
                  <a:pt x="3900668" y="474574"/>
                </a:cubicBezTo>
                <a:cubicBezTo>
                  <a:pt x="4000982" y="534377"/>
                  <a:pt x="4027989" y="565243"/>
                  <a:pt x="4109012" y="636620"/>
                </a:cubicBezTo>
                <a:cubicBezTo>
                  <a:pt x="4190035" y="707997"/>
                  <a:pt x="4290348" y="846893"/>
                  <a:pt x="4386804" y="902837"/>
                </a:cubicBezTo>
                <a:cubicBezTo>
                  <a:pt x="4483260" y="958781"/>
                  <a:pt x="4660738" y="918271"/>
                  <a:pt x="4687746" y="972286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 dirty="0"/>
          </a:p>
        </p:txBody>
      </p:sp>
      <p:sp>
        <p:nvSpPr>
          <p:cNvPr id="3689" name="Freeform 3688"/>
          <p:cNvSpPr/>
          <p:nvPr/>
        </p:nvSpPr>
        <p:spPr>
          <a:xfrm>
            <a:off x="18478429" y="4667514"/>
            <a:ext cx="3331332" cy="1251110"/>
          </a:xfrm>
          <a:custGeom>
            <a:avLst/>
            <a:gdLst>
              <a:gd name="connsiteX0" fmla="*/ 0 w 4132162"/>
              <a:gd name="connsiteY0" fmla="*/ 0 h 1566198"/>
              <a:gd name="connsiteX1" fmla="*/ 312516 w 4132162"/>
              <a:gd name="connsiteY1" fmla="*/ 312516 h 1566198"/>
              <a:gd name="connsiteX2" fmla="*/ 590309 w 4132162"/>
              <a:gd name="connsiteY2" fmla="*/ 659757 h 1566198"/>
              <a:gd name="connsiteX3" fmla="*/ 798653 w 4132162"/>
              <a:gd name="connsiteY3" fmla="*/ 833377 h 1566198"/>
              <a:gd name="connsiteX4" fmla="*/ 1238491 w 4132162"/>
              <a:gd name="connsiteY4" fmla="*/ 1099595 h 1566198"/>
              <a:gd name="connsiteX5" fmla="*/ 1516283 w 4132162"/>
              <a:gd name="connsiteY5" fmla="*/ 1377387 h 1566198"/>
              <a:gd name="connsiteX6" fmla="*/ 1713053 w 4132162"/>
              <a:gd name="connsiteY6" fmla="*/ 1377387 h 1566198"/>
              <a:gd name="connsiteX7" fmla="*/ 1944547 w 4132162"/>
              <a:gd name="connsiteY7" fmla="*/ 1562582 h 1566198"/>
              <a:gd name="connsiteX8" fmla="*/ 2106592 w 4132162"/>
              <a:gd name="connsiteY8" fmla="*/ 1504709 h 1566198"/>
              <a:gd name="connsiteX9" fmla="*/ 2604304 w 4132162"/>
              <a:gd name="connsiteY9" fmla="*/ 1319514 h 1566198"/>
              <a:gd name="connsiteX10" fmla="*/ 3055716 w 4132162"/>
              <a:gd name="connsiteY10" fmla="*/ 1423686 h 1566198"/>
              <a:gd name="connsiteX11" fmla="*/ 3657600 w 4132162"/>
              <a:gd name="connsiteY11" fmla="*/ 1527858 h 1566198"/>
              <a:gd name="connsiteX12" fmla="*/ 3877519 w 4132162"/>
              <a:gd name="connsiteY12" fmla="*/ 1331088 h 1566198"/>
              <a:gd name="connsiteX13" fmla="*/ 4132162 w 4132162"/>
              <a:gd name="connsiteY13" fmla="*/ 1458410 h 1566198"/>
              <a:gd name="connsiteX0" fmla="*/ 0 w 4170318"/>
              <a:gd name="connsiteY0" fmla="*/ 0 h 1566198"/>
              <a:gd name="connsiteX1" fmla="*/ 312516 w 4170318"/>
              <a:gd name="connsiteY1" fmla="*/ 312516 h 1566198"/>
              <a:gd name="connsiteX2" fmla="*/ 590309 w 4170318"/>
              <a:gd name="connsiteY2" fmla="*/ 659757 h 1566198"/>
              <a:gd name="connsiteX3" fmla="*/ 798653 w 4170318"/>
              <a:gd name="connsiteY3" fmla="*/ 833377 h 1566198"/>
              <a:gd name="connsiteX4" fmla="*/ 1238491 w 4170318"/>
              <a:gd name="connsiteY4" fmla="*/ 1099595 h 1566198"/>
              <a:gd name="connsiteX5" fmla="*/ 1516283 w 4170318"/>
              <a:gd name="connsiteY5" fmla="*/ 1377387 h 1566198"/>
              <a:gd name="connsiteX6" fmla="*/ 1713053 w 4170318"/>
              <a:gd name="connsiteY6" fmla="*/ 1377387 h 1566198"/>
              <a:gd name="connsiteX7" fmla="*/ 1944547 w 4170318"/>
              <a:gd name="connsiteY7" fmla="*/ 1562582 h 1566198"/>
              <a:gd name="connsiteX8" fmla="*/ 2106592 w 4170318"/>
              <a:gd name="connsiteY8" fmla="*/ 1504709 h 1566198"/>
              <a:gd name="connsiteX9" fmla="*/ 2604304 w 4170318"/>
              <a:gd name="connsiteY9" fmla="*/ 1319514 h 1566198"/>
              <a:gd name="connsiteX10" fmla="*/ 3055716 w 4170318"/>
              <a:gd name="connsiteY10" fmla="*/ 1423686 h 1566198"/>
              <a:gd name="connsiteX11" fmla="*/ 3657600 w 4170318"/>
              <a:gd name="connsiteY11" fmla="*/ 1527858 h 1566198"/>
              <a:gd name="connsiteX12" fmla="*/ 3877519 w 4170318"/>
              <a:gd name="connsiteY12" fmla="*/ 1331088 h 1566198"/>
              <a:gd name="connsiteX13" fmla="*/ 4170318 w 4170318"/>
              <a:gd name="connsiteY13" fmla="*/ 1382098 h 1566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170318" h="1566198">
                <a:moveTo>
                  <a:pt x="0" y="0"/>
                </a:moveTo>
                <a:cubicBezTo>
                  <a:pt x="107065" y="101278"/>
                  <a:pt x="214131" y="202557"/>
                  <a:pt x="312516" y="312516"/>
                </a:cubicBezTo>
                <a:cubicBezTo>
                  <a:pt x="410901" y="422475"/>
                  <a:pt x="509286" y="572947"/>
                  <a:pt x="590309" y="659757"/>
                </a:cubicBezTo>
                <a:cubicBezTo>
                  <a:pt x="671332" y="746567"/>
                  <a:pt x="690623" y="760071"/>
                  <a:pt x="798653" y="833377"/>
                </a:cubicBezTo>
                <a:cubicBezTo>
                  <a:pt x="906683" y="906683"/>
                  <a:pt x="1118886" y="1008927"/>
                  <a:pt x="1238491" y="1099595"/>
                </a:cubicBezTo>
                <a:cubicBezTo>
                  <a:pt x="1358096" y="1190263"/>
                  <a:pt x="1437189" y="1331088"/>
                  <a:pt x="1516283" y="1377387"/>
                </a:cubicBezTo>
                <a:cubicBezTo>
                  <a:pt x="1595377" y="1423686"/>
                  <a:pt x="1641676" y="1346521"/>
                  <a:pt x="1713053" y="1377387"/>
                </a:cubicBezTo>
                <a:cubicBezTo>
                  <a:pt x="1784430" y="1408253"/>
                  <a:pt x="1878957" y="1541362"/>
                  <a:pt x="1944547" y="1562582"/>
                </a:cubicBezTo>
                <a:cubicBezTo>
                  <a:pt x="2010137" y="1583802"/>
                  <a:pt x="2106592" y="1504709"/>
                  <a:pt x="2106592" y="1504709"/>
                </a:cubicBezTo>
                <a:cubicBezTo>
                  <a:pt x="2216551" y="1464198"/>
                  <a:pt x="2446117" y="1333018"/>
                  <a:pt x="2604304" y="1319514"/>
                </a:cubicBezTo>
                <a:cubicBezTo>
                  <a:pt x="2762491" y="1306010"/>
                  <a:pt x="2880167" y="1388962"/>
                  <a:pt x="3055716" y="1423686"/>
                </a:cubicBezTo>
                <a:cubicBezTo>
                  <a:pt x="3231265" y="1458410"/>
                  <a:pt x="3520633" y="1543291"/>
                  <a:pt x="3657600" y="1527858"/>
                </a:cubicBezTo>
                <a:cubicBezTo>
                  <a:pt x="3794567" y="1512425"/>
                  <a:pt x="3798425" y="1342663"/>
                  <a:pt x="3877519" y="1331088"/>
                </a:cubicBezTo>
                <a:cubicBezTo>
                  <a:pt x="3956613" y="1319513"/>
                  <a:pt x="4137523" y="1360878"/>
                  <a:pt x="4170318" y="1382098"/>
                </a:cubicBezTo>
              </a:path>
            </a:pathLst>
          </a:custGeom>
          <a:noFill/>
          <a:ln w="9842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0" name="Freeform 3689"/>
          <p:cNvSpPr/>
          <p:nvPr/>
        </p:nvSpPr>
        <p:spPr>
          <a:xfrm>
            <a:off x="12579658" y="4038935"/>
            <a:ext cx="2033060" cy="3246377"/>
          </a:xfrm>
          <a:custGeom>
            <a:avLst/>
            <a:gdLst>
              <a:gd name="connsiteX0" fmla="*/ 0 w 2545080"/>
              <a:gd name="connsiteY0" fmla="*/ 4063967 h 4063967"/>
              <a:gd name="connsiteX1" fmla="*/ 594360 w 2545080"/>
              <a:gd name="connsiteY1" fmla="*/ 3591527 h 4063967"/>
              <a:gd name="connsiteX2" fmla="*/ 1188720 w 2545080"/>
              <a:gd name="connsiteY2" fmla="*/ 3202907 h 4063967"/>
              <a:gd name="connsiteX3" fmla="*/ 1097280 w 2545080"/>
              <a:gd name="connsiteY3" fmla="*/ 2326607 h 4063967"/>
              <a:gd name="connsiteX4" fmla="*/ 1127760 w 2545080"/>
              <a:gd name="connsiteY4" fmla="*/ 1854167 h 4063967"/>
              <a:gd name="connsiteX5" fmla="*/ 1516380 w 2545080"/>
              <a:gd name="connsiteY5" fmla="*/ 1320767 h 4063967"/>
              <a:gd name="connsiteX6" fmla="*/ 1760220 w 2545080"/>
              <a:gd name="connsiteY6" fmla="*/ 855947 h 4063967"/>
              <a:gd name="connsiteX7" fmla="*/ 1805940 w 2545080"/>
              <a:gd name="connsiteY7" fmla="*/ 703547 h 4063967"/>
              <a:gd name="connsiteX8" fmla="*/ 1813560 w 2545080"/>
              <a:gd name="connsiteY8" fmla="*/ 261587 h 4063967"/>
              <a:gd name="connsiteX9" fmla="*/ 2080260 w 2545080"/>
              <a:gd name="connsiteY9" fmla="*/ 25367 h 4063967"/>
              <a:gd name="connsiteX10" fmla="*/ 2545080 w 2545080"/>
              <a:gd name="connsiteY10" fmla="*/ 17747 h 406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545080" h="4063967">
                <a:moveTo>
                  <a:pt x="0" y="4063967"/>
                </a:moveTo>
                <a:cubicBezTo>
                  <a:pt x="198120" y="3899502"/>
                  <a:pt x="396240" y="3735037"/>
                  <a:pt x="594360" y="3591527"/>
                </a:cubicBezTo>
                <a:cubicBezTo>
                  <a:pt x="792480" y="3448017"/>
                  <a:pt x="1104900" y="3413727"/>
                  <a:pt x="1188720" y="3202907"/>
                </a:cubicBezTo>
                <a:cubicBezTo>
                  <a:pt x="1272540" y="2992087"/>
                  <a:pt x="1107440" y="2551397"/>
                  <a:pt x="1097280" y="2326607"/>
                </a:cubicBezTo>
                <a:cubicBezTo>
                  <a:pt x="1087120" y="2101817"/>
                  <a:pt x="1057910" y="2021807"/>
                  <a:pt x="1127760" y="1854167"/>
                </a:cubicBezTo>
                <a:cubicBezTo>
                  <a:pt x="1197610" y="1686527"/>
                  <a:pt x="1410970" y="1487137"/>
                  <a:pt x="1516380" y="1320767"/>
                </a:cubicBezTo>
                <a:cubicBezTo>
                  <a:pt x="1621790" y="1154397"/>
                  <a:pt x="1711960" y="958817"/>
                  <a:pt x="1760220" y="855947"/>
                </a:cubicBezTo>
                <a:cubicBezTo>
                  <a:pt x="1808480" y="753077"/>
                  <a:pt x="1797050" y="802607"/>
                  <a:pt x="1805940" y="703547"/>
                </a:cubicBezTo>
                <a:cubicBezTo>
                  <a:pt x="1814830" y="604487"/>
                  <a:pt x="1767840" y="374617"/>
                  <a:pt x="1813560" y="261587"/>
                </a:cubicBezTo>
                <a:cubicBezTo>
                  <a:pt x="1859280" y="148557"/>
                  <a:pt x="1958340" y="66007"/>
                  <a:pt x="2080260" y="25367"/>
                </a:cubicBezTo>
                <a:cubicBezTo>
                  <a:pt x="2202180" y="-15273"/>
                  <a:pt x="2373630" y="1237"/>
                  <a:pt x="2545080" y="17747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1" name="Freeform 3690"/>
          <p:cNvSpPr/>
          <p:nvPr/>
        </p:nvSpPr>
        <p:spPr>
          <a:xfrm>
            <a:off x="13546446" y="6032700"/>
            <a:ext cx="8330442" cy="2034972"/>
          </a:xfrm>
          <a:custGeom>
            <a:avLst/>
            <a:gdLst>
              <a:gd name="connsiteX0" fmla="*/ 0 w 10359341"/>
              <a:gd name="connsiteY0" fmla="*/ 695365 h 2547315"/>
              <a:gd name="connsiteX1" fmla="*/ 844952 w 10359341"/>
              <a:gd name="connsiteY1" fmla="*/ 116631 h 2547315"/>
              <a:gd name="connsiteX2" fmla="*/ 1782501 w 10359341"/>
              <a:gd name="connsiteY2" fmla="*/ 884 h 2547315"/>
              <a:gd name="connsiteX3" fmla="*/ 2303362 w 10359341"/>
              <a:gd name="connsiteY3" fmla="*/ 139781 h 2547315"/>
              <a:gd name="connsiteX4" fmla="*/ 2835797 w 10359341"/>
              <a:gd name="connsiteY4" fmla="*/ 186079 h 2547315"/>
              <a:gd name="connsiteX5" fmla="*/ 3646025 w 10359341"/>
              <a:gd name="connsiteY5" fmla="*/ 162930 h 2547315"/>
              <a:gd name="connsiteX6" fmla="*/ 4467828 w 10359341"/>
              <a:gd name="connsiteY6" fmla="*/ 93482 h 2547315"/>
              <a:gd name="connsiteX7" fmla="*/ 6285053 w 10359341"/>
              <a:gd name="connsiteY7" fmla="*/ 799538 h 2547315"/>
              <a:gd name="connsiteX8" fmla="*/ 6724891 w 10359341"/>
              <a:gd name="connsiteY8" fmla="*/ 950009 h 2547315"/>
              <a:gd name="connsiteX9" fmla="*/ 7419372 w 10359341"/>
              <a:gd name="connsiteY9" fmla="*/ 1065755 h 2547315"/>
              <a:gd name="connsiteX10" fmla="*/ 8310622 w 10359341"/>
              <a:gd name="connsiteY10" fmla="*/ 1482444 h 2547315"/>
              <a:gd name="connsiteX11" fmla="*/ 9815331 w 10359341"/>
              <a:gd name="connsiteY11" fmla="*/ 2246373 h 2547315"/>
              <a:gd name="connsiteX12" fmla="*/ 10359341 w 10359341"/>
              <a:gd name="connsiteY12" fmla="*/ 2547315 h 2547315"/>
              <a:gd name="connsiteX0" fmla="*/ 0 w 10289893"/>
              <a:gd name="connsiteY0" fmla="*/ 742123 h 2547774"/>
              <a:gd name="connsiteX1" fmla="*/ 775504 w 10289893"/>
              <a:gd name="connsiteY1" fmla="*/ 117090 h 2547774"/>
              <a:gd name="connsiteX2" fmla="*/ 1713053 w 10289893"/>
              <a:gd name="connsiteY2" fmla="*/ 1343 h 2547774"/>
              <a:gd name="connsiteX3" fmla="*/ 2233914 w 10289893"/>
              <a:gd name="connsiteY3" fmla="*/ 140240 h 2547774"/>
              <a:gd name="connsiteX4" fmla="*/ 2766349 w 10289893"/>
              <a:gd name="connsiteY4" fmla="*/ 186538 h 2547774"/>
              <a:gd name="connsiteX5" fmla="*/ 3576577 w 10289893"/>
              <a:gd name="connsiteY5" fmla="*/ 163389 h 2547774"/>
              <a:gd name="connsiteX6" fmla="*/ 4398380 w 10289893"/>
              <a:gd name="connsiteY6" fmla="*/ 93941 h 2547774"/>
              <a:gd name="connsiteX7" fmla="*/ 6215605 w 10289893"/>
              <a:gd name="connsiteY7" fmla="*/ 799997 h 2547774"/>
              <a:gd name="connsiteX8" fmla="*/ 6655443 w 10289893"/>
              <a:gd name="connsiteY8" fmla="*/ 950468 h 2547774"/>
              <a:gd name="connsiteX9" fmla="*/ 7349924 w 10289893"/>
              <a:gd name="connsiteY9" fmla="*/ 1066214 h 2547774"/>
              <a:gd name="connsiteX10" fmla="*/ 8241174 w 10289893"/>
              <a:gd name="connsiteY10" fmla="*/ 1482903 h 2547774"/>
              <a:gd name="connsiteX11" fmla="*/ 9745883 w 10289893"/>
              <a:gd name="connsiteY11" fmla="*/ 2246832 h 2547774"/>
              <a:gd name="connsiteX12" fmla="*/ 10289893 w 10289893"/>
              <a:gd name="connsiteY12" fmla="*/ 2547774 h 2547774"/>
              <a:gd name="connsiteX0" fmla="*/ 0 w 10428438"/>
              <a:gd name="connsiteY0" fmla="*/ 714113 h 2547473"/>
              <a:gd name="connsiteX1" fmla="*/ 914049 w 10428438"/>
              <a:gd name="connsiteY1" fmla="*/ 116789 h 2547473"/>
              <a:gd name="connsiteX2" fmla="*/ 1851598 w 10428438"/>
              <a:gd name="connsiteY2" fmla="*/ 1042 h 2547473"/>
              <a:gd name="connsiteX3" fmla="*/ 2372459 w 10428438"/>
              <a:gd name="connsiteY3" fmla="*/ 139939 h 2547473"/>
              <a:gd name="connsiteX4" fmla="*/ 2904894 w 10428438"/>
              <a:gd name="connsiteY4" fmla="*/ 186237 h 2547473"/>
              <a:gd name="connsiteX5" fmla="*/ 3715122 w 10428438"/>
              <a:gd name="connsiteY5" fmla="*/ 163088 h 2547473"/>
              <a:gd name="connsiteX6" fmla="*/ 4536925 w 10428438"/>
              <a:gd name="connsiteY6" fmla="*/ 93640 h 2547473"/>
              <a:gd name="connsiteX7" fmla="*/ 6354150 w 10428438"/>
              <a:gd name="connsiteY7" fmla="*/ 799696 h 2547473"/>
              <a:gd name="connsiteX8" fmla="*/ 6793988 w 10428438"/>
              <a:gd name="connsiteY8" fmla="*/ 950167 h 2547473"/>
              <a:gd name="connsiteX9" fmla="*/ 7488469 w 10428438"/>
              <a:gd name="connsiteY9" fmla="*/ 1065913 h 2547473"/>
              <a:gd name="connsiteX10" fmla="*/ 8379719 w 10428438"/>
              <a:gd name="connsiteY10" fmla="*/ 1482602 h 2547473"/>
              <a:gd name="connsiteX11" fmla="*/ 9884428 w 10428438"/>
              <a:gd name="connsiteY11" fmla="*/ 2246531 h 2547473"/>
              <a:gd name="connsiteX12" fmla="*/ 10428438 w 10428438"/>
              <a:gd name="connsiteY12" fmla="*/ 2547473 h 2547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428438" h="2547473">
                <a:moveTo>
                  <a:pt x="0" y="714113"/>
                </a:moveTo>
                <a:cubicBezTo>
                  <a:pt x="273934" y="482619"/>
                  <a:pt x="605449" y="235634"/>
                  <a:pt x="914049" y="116789"/>
                </a:cubicBezTo>
                <a:cubicBezTo>
                  <a:pt x="1222649" y="-2056"/>
                  <a:pt x="1608530" y="-2816"/>
                  <a:pt x="1851598" y="1042"/>
                </a:cubicBezTo>
                <a:cubicBezTo>
                  <a:pt x="2094666" y="4900"/>
                  <a:pt x="2196910" y="109073"/>
                  <a:pt x="2372459" y="139939"/>
                </a:cubicBezTo>
                <a:cubicBezTo>
                  <a:pt x="2548008" y="170805"/>
                  <a:pt x="2681117" y="182379"/>
                  <a:pt x="2904894" y="186237"/>
                </a:cubicBezTo>
                <a:cubicBezTo>
                  <a:pt x="3128671" y="190095"/>
                  <a:pt x="3443117" y="178521"/>
                  <a:pt x="3715122" y="163088"/>
                </a:cubicBezTo>
                <a:cubicBezTo>
                  <a:pt x="3987127" y="147655"/>
                  <a:pt x="4097087" y="-12461"/>
                  <a:pt x="4536925" y="93640"/>
                </a:cubicBezTo>
                <a:cubicBezTo>
                  <a:pt x="4976763" y="199741"/>
                  <a:pt x="5977973" y="656941"/>
                  <a:pt x="6354150" y="799696"/>
                </a:cubicBezTo>
                <a:cubicBezTo>
                  <a:pt x="6730327" y="942451"/>
                  <a:pt x="6604935" y="905798"/>
                  <a:pt x="6793988" y="950167"/>
                </a:cubicBezTo>
                <a:cubicBezTo>
                  <a:pt x="6983041" y="994536"/>
                  <a:pt x="7224181" y="977174"/>
                  <a:pt x="7488469" y="1065913"/>
                </a:cubicBezTo>
                <a:cubicBezTo>
                  <a:pt x="7752757" y="1154652"/>
                  <a:pt x="7980393" y="1285832"/>
                  <a:pt x="8379719" y="1482602"/>
                </a:cubicBezTo>
                <a:cubicBezTo>
                  <a:pt x="8779045" y="1679372"/>
                  <a:pt x="9542975" y="2069053"/>
                  <a:pt x="9884428" y="2246531"/>
                </a:cubicBezTo>
                <a:cubicBezTo>
                  <a:pt x="10225881" y="2424009"/>
                  <a:pt x="10370565" y="2495387"/>
                  <a:pt x="10428438" y="2547473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2" name="Freeform 3691"/>
          <p:cNvSpPr/>
          <p:nvPr/>
        </p:nvSpPr>
        <p:spPr>
          <a:xfrm>
            <a:off x="18533906" y="5360970"/>
            <a:ext cx="610242" cy="1238976"/>
          </a:xfrm>
          <a:custGeom>
            <a:avLst/>
            <a:gdLst>
              <a:gd name="connsiteX0" fmla="*/ 0 w 763929"/>
              <a:gd name="connsiteY0" fmla="*/ 1551008 h 1551008"/>
              <a:gd name="connsiteX1" fmla="*/ 173620 w 763929"/>
              <a:gd name="connsiteY1" fmla="*/ 1145894 h 1551008"/>
              <a:gd name="connsiteX2" fmla="*/ 335666 w 763929"/>
              <a:gd name="connsiteY2" fmla="*/ 810228 h 1551008"/>
              <a:gd name="connsiteX3" fmla="*/ 544010 w 763929"/>
              <a:gd name="connsiteY3" fmla="*/ 555585 h 1551008"/>
              <a:gd name="connsiteX4" fmla="*/ 740780 w 763929"/>
              <a:gd name="connsiteY4" fmla="*/ 335666 h 1551008"/>
              <a:gd name="connsiteX5" fmla="*/ 752354 w 763929"/>
              <a:gd name="connsiteY5" fmla="*/ 0 h 1551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63929" h="1551008">
                <a:moveTo>
                  <a:pt x="0" y="1551008"/>
                </a:moveTo>
                <a:cubicBezTo>
                  <a:pt x="58838" y="1410182"/>
                  <a:pt x="117676" y="1269357"/>
                  <a:pt x="173620" y="1145894"/>
                </a:cubicBezTo>
                <a:cubicBezTo>
                  <a:pt x="229564" y="1022431"/>
                  <a:pt x="273934" y="908613"/>
                  <a:pt x="335666" y="810228"/>
                </a:cubicBezTo>
                <a:cubicBezTo>
                  <a:pt x="397398" y="711843"/>
                  <a:pt x="476491" y="634679"/>
                  <a:pt x="544010" y="555585"/>
                </a:cubicBezTo>
                <a:cubicBezTo>
                  <a:pt x="611529" y="476491"/>
                  <a:pt x="706056" y="428263"/>
                  <a:pt x="740780" y="335666"/>
                </a:cubicBezTo>
                <a:cubicBezTo>
                  <a:pt x="775504" y="243068"/>
                  <a:pt x="763929" y="121534"/>
                  <a:pt x="752354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3" name="Freeform 3692"/>
          <p:cNvSpPr/>
          <p:nvPr/>
        </p:nvSpPr>
        <p:spPr>
          <a:xfrm>
            <a:off x="12567908" y="7281414"/>
            <a:ext cx="6879087" cy="4225461"/>
          </a:xfrm>
          <a:custGeom>
            <a:avLst/>
            <a:gdLst>
              <a:gd name="connsiteX0" fmla="*/ 0 w 8611564"/>
              <a:gd name="connsiteY0" fmla="*/ 0 h 5289630"/>
              <a:gd name="connsiteX1" fmla="*/ 763929 w 8611564"/>
              <a:gd name="connsiteY1" fmla="*/ 694481 h 5289630"/>
              <a:gd name="connsiteX2" fmla="*/ 1053296 w 8611564"/>
              <a:gd name="connsiteY2" fmla="*/ 902825 h 5289630"/>
              <a:gd name="connsiteX3" fmla="*/ 1504708 w 8611564"/>
              <a:gd name="connsiteY3" fmla="*/ 891250 h 5289630"/>
              <a:gd name="connsiteX4" fmla="*/ 1840374 w 8611564"/>
              <a:gd name="connsiteY4" fmla="*/ 1145893 h 5289630"/>
              <a:gd name="connsiteX5" fmla="*/ 2650602 w 8611564"/>
              <a:gd name="connsiteY5" fmla="*/ 1180617 h 5289630"/>
              <a:gd name="connsiteX6" fmla="*/ 3159888 w 8611564"/>
              <a:gd name="connsiteY6" fmla="*/ 1342663 h 5289630"/>
              <a:gd name="connsiteX7" fmla="*/ 4317357 w 8611564"/>
              <a:gd name="connsiteY7" fmla="*/ 983848 h 5289630"/>
              <a:gd name="connsiteX8" fmla="*/ 4583574 w 8611564"/>
              <a:gd name="connsiteY8" fmla="*/ 1088020 h 5289630"/>
              <a:gd name="connsiteX9" fmla="*/ 5266481 w 8611564"/>
              <a:gd name="connsiteY9" fmla="*/ 1412111 h 5289630"/>
              <a:gd name="connsiteX10" fmla="*/ 5717893 w 8611564"/>
              <a:gd name="connsiteY10" fmla="*/ 2222339 h 5289630"/>
              <a:gd name="connsiteX11" fmla="*/ 5798916 w 8611564"/>
              <a:gd name="connsiteY11" fmla="*/ 2419108 h 5289630"/>
              <a:gd name="connsiteX12" fmla="*/ 6076708 w 8611564"/>
              <a:gd name="connsiteY12" fmla="*/ 2233913 h 5289630"/>
              <a:gd name="connsiteX13" fmla="*/ 6366076 w 8611564"/>
              <a:gd name="connsiteY13" fmla="*/ 2558005 h 5289630"/>
              <a:gd name="connsiteX14" fmla="*/ 6933235 w 8611564"/>
              <a:gd name="connsiteY14" fmla="*/ 2534855 h 5289630"/>
              <a:gd name="connsiteX15" fmla="*/ 7164729 w 8611564"/>
              <a:gd name="connsiteY15" fmla="*/ 2592729 h 5289630"/>
              <a:gd name="connsiteX16" fmla="*/ 7731888 w 8611564"/>
              <a:gd name="connsiteY16" fmla="*/ 2615878 h 5289630"/>
              <a:gd name="connsiteX17" fmla="*/ 7893934 w 8611564"/>
              <a:gd name="connsiteY17" fmla="*/ 3055716 h 5289630"/>
              <a:gd name="connsiteX18" fmla="*/ 8206450 w 8611564"/>
              <a:gd name="connsiteY18" fmla="*/ 3565002 h 5289630"/>
              <a:gd name="connsiteX19" fmla="*/ 8461093 w 8611564"/>
              <a:gd name="connsiteY19" fmla="*/ 3611301 h 5289630"/>
              <a:gd name="connsiteX20" fmla="*/ 8518967 w 8611564"/>
              <a:gd name="connsiteY20" fmla="*/ 3865944 h 5289630"/>
              <a:gd name="connsiteX21" fmla="*/ 8588415 w 8611564"/>
              <a:gd name="connsiteY21" fmla="*/ 4456253 h 5289630"/>
              <a:gd name="connsiteX22" fmla="*/ 8611564 w 8611564"/>
              <a:gd name="connsiteY22" fmla="*/ 5289630 h 5289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8611564" h="5289630">
                <a:moveTo>
                  <a:pt x="0" y="0"/>
                </a:moveTo>
                <a:cubicBezTo>
                  <a:pt x="294190" y="272005"/>
                  <a:pt x="588380" y="544010"/>
                  <a:pt x="763929" y="694481"/>
                </a:cubicBezTo>
                <a:cubicBezTo>
                  <a:pt x="939478" y="844952"/>
                  <a:pt x="929833" y="870030"/>
                  <a:pt x="1053296" y="902825"/>
                </a:cubicBezTo>
                <a:cubicBezTo>
                  <a:pt x="1176759" y="935620"/>
                  <a:pt x="1373528" y="850739"/>
                  <a:pt x="1504708" y="891250"/>
                </a:cubicBezTo>
                <a:cubicBezTo>
                  <a:pt x="1635888" y="931761"/>
                  <a:pt x="1649392" y="1097665"/>
                  <a:pt x="1840374" y="1145893"/>
                </a:cubicBezTo>
                <a:cubicBezTo>
                  <a:pt x="2031356" y="1194121"/>
                  <a:pt x="2430683" y="1147822"/>
                  <a:pt x="2650602" y="1180617"/>
                </a:cubicBezTo>
                <a:cubicBezTo>
                  <a:pt x="2870521" y="1213412"/>
                  <a:pt x="2882096" y="1375458"/>
                  <a:pt x="3159888" y="1342663"/>
                </a:cubicBezTo>
                <a:cubicBezTo>
                  <a:pt x="3437680" y="1309868"/>
                  <a:pt x="4080076" y="1026288"/>
                  <a:pt x="4317357" y="983848"/>
                </a:cubicBezTo>
                <a:cubicBezTo>
                  <a:pt x="4554638" y="941408"/>
                  <a:pt x="4425387" y="1016643"/>
                  <a:pt x="4583574" y="1088020"/>
                </a:cubicBezTo>
                <a:cubicBezTo>
                  <a:pt x="4741761" y="1159397"/>
                  <a:pt x="5077428" y="1223058"/>
                  <a:pt x="5266481" y="1412111"/>
                </a:cubicBezTo>
                <a:cubicBezTo>
                  <a:pt x="5455534" y="1601164"/>
                  <a:pt x="5629154" y="2054506"/>
                  <a:pt x="5717893" y="2222339"/>
                </a:cubicBezTo>
                <a:cubicBezTo>
                  <a:pt x="5806632" y="2390172"/>
                  <a:pt x="5739114" y="2417179"/>
                  <a:pt x="5798916" y="2419108"/>
                </a:cubicBezTo>
                <a:cubicBezTo>
                  <a:pt x="5858718" y="2421037"/>
                  <a:pt x="5982181" y="2210764"/>
                  <a:pt x="6076708" y="2233913"/>
                </a:cubicBezTo>
                <a:cubicBezTo>
                  <a:pt x="6171235" y="2257062"/>
                  <a:pt x="6223322" y="2507848"/>
                  <a:pt x="6366076" y="2558005"/>
                </a:cubicBezTo>
                <a:cubicBezTo>
                  <a:pt x="6508830" y="2608162"/>
                  <a:pt x="6800126" y="2529068"/>
                  <a:pt x="6933235" y="2534855"/>
                </a:cubicBezTo>
                <a:cubicBezTo>
                  <a:pt x="7066344" y="2540642"/>
                  <a:pt x="7031620" y="2579225"/>
                  <a:pt x="7164729" y="2592729"/>
                </a:cubicBezTo>
                <a:cubicBezTo>
                  <a:pt x="7297838" y="2606233"/>
                  <a:pt x="7610354" y="2538714"/>
                  <a:pt x="7731888" y="2615878"/>
                </a:cubicBezTo>
                <a:cubicBezTo>
                  <a:pt x="7853422" y="2693043"/>
                  <a:pt x="7814840" y="2897529"/>
                  <a:pt x="7893934" y="3055716"/>
                </a:cubicBezTo>
                <a:cubicBezTo>
                  <a:pt x="7973028" y="3213903"/>
                  <a:pt x="8111924" y="3472405"/>
                  <a:pt x="8206450" y="3565002"/>
                </a:cubicBezTo>
                <a:cubicBezTo>
                  <a:pt x="8300976" y="3657599"/>
                  <a:pt x="8409007" y="3561144"/>
                  <a:pt x="8461093" y="3611301"/>
                </a:cubicBezTo>
                <a:cubicBezTo>
                  <a:pt x="8513179" y="3661458"/>
                  <a:pt x="8497747" y="3725119"/>
                  <a:pt x="8518967" y="3865944"/>
                </a:cubicBezTo>
                <a:cubicBezTo>
                  <a:pt x="8540187" y="4006769"/>
                  <a:pt x="8572982" y="4218972"/>
                  <a:pt x="8588415" y="4456253"/>
                </a:cubicBezTo>
                <a:cubicBezTo>
                  <a:pt x="8603848" y="4693534"/>
                  <a:pt x="8601919" y="5146876"/>
                  <a:pt x="8611564" y="528963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4" name="Freeform 3693"/>
          <p:cNvSpPr/>
          <p:nvPr/>
        </p:nvSpPr>
        <p:spPr>
          <a:xfrm>
            <a:off x="13832614" y="8227257"/>
            <a:ext cx="7983652" cy="3258761"/>
          </a:xfrm>
          <a:custGeom>
            <a:avLst/>
            <a:gdLst>
              <a:gd name="connsiteX0" fmla="*/ 9994310 w 9994310"/>
              <a:gd name="connsiteY0" fmla="*/ 2037144 h 4079469"/>
              <a:gd name="connsiteX1" fmla="*/ 9450300 w 9994310"/>
              <a:gd name="connsiteY1" fmla="*/ 2118167 h 4079469"/>
              <a:gd name="connsiteX2" fmla="*/ 7008042 w 9994310"/>
              <a:gd name="connsiteY2" fmla="*/ 2928395 h 4079469"/>
              <a:gd name="connsiteX3" fmla="*/ 6764974 w 9994310"/>
              <a:gd name="connsiteY3" fmla="*/ 3136739 h 4079469"/>
              <a:gd name="connsiteX4" fmla="*/ 6626078 w 9994310"/>
              <a:gd name="connsiteY4" fmla="*/ 3252486 h 4079469"/>
              <a:gd name="connsiteX5" fmla="*/ 6105217 w 9994310"/>
              <a:gd name="connsiteY5" fmla="*/ 3402957 h 4079469"/>
              <a:gd name="connsiteX6" fmla="*/ 5676954 w 9994310"/>
              <a:gd name="connsiteY6" fmla="*/ 3345083 h 4079469"/>
              <a:gd name="connsiteX7" fmla="*/ 5109794 w 9994310"/>
              <a:gd name="connsiteY7" fmla="*/ 3321934 h 4079469"/>
              <a:gd name="connsiteX8" fmla="*/ 4681531 w 9994310"/>
              <a:gd name="connsiteY8" fmla="*/ 3553428 h 4079469"/>
              <a:gd name="connsiteX9" fmla="*/ 4565784 w 9994310"/>
              <a:gd name="connsiteY9" fmla="*/ 3518704 h 4079469"/>
              <a:gd name="connsiteX10" fmla="*/ 4149095 w 9994310"/>
              <a:gd name="connsiteY10" fmla="*/ 3750197 h 4079469"/>
              <a:gd name="connsiteX11" fmla="*/ 3628235 w 9994310"/>
              <a:gd name="connsiteY11" fmla="*/ 3669175 h 4079469"/>
              <a:gd name="connsiteX12" fmla="*/ 3327293 w 9994310"/>
              <a:gd name="connsiteY12" fmla="*/ 3680749 h 4079469"/>
              <a:gd name="connsiteX13" fmla="*/ 2933754 w 9994310"/>
              <a:gd name="connsiteY13" fmla="*/ 3657600 h 4079469"/>
              <a:gd name="connsiteX14" fmla="*/ 2598088 w 9994310"/>
              <a:gd name="connsiteY14" fmla="*/ 3495554 h 4079469"/>
              <a:gd name="connsiteX15" fmla="*/ 2308721 w 9994310"/>
              <a:gd name="connsiteY15" fmla="*/ 3553428 h 4079469"/>
              <a:gd name="connsiteX16" fmla="*/ 1672113 w 9994310"/>
              <a:gd name="connsiteY16" fmla="*/ 3692324 h 4079469"/>
              <a:gd name="connsiteX17" fmla="*/ 1012356 w 9994310"/>
              <a:gd name="connsiteY17" fmla="*/ 3842795 h 4079469"/>
              <a:gd name="connsiteX18" fmla="*/ 630392 w 9994310"/>
              <a:gd name="connsiteY18" fmla="*/ 4074288 h 4079469"/>
              <a:gd name="connsiteX19" fmla="*/ 387323 w 9994310"/>
              <a:gd name="connsiteY19" fmla="*/ 3599726 h 4079469"/>
              <a:gd name="connsiteX20" fmla="*/ 5359 w 9994310"/>
              <a:gd name="connsiteY20" fmla="*/ 3217762 h 4079469"/>
              <a:gd name="connsiteX21" fmla="*/ 167404 w 9994310"/>
              <a:gd name="connsiteY21" fmla="*/ 2882096 h 4079469"/>
              <a:gd name="connsiteX22" fmla="*/ 225278 w 9994310"/>
              <a:gd name="connsiteY22" fmla="*/ 1620456 h 4079469"/>
              <a:gd name="connsiteX23" fmla="*/ 283151 w 9994310"/>
              <a:gd name="connsiteY23" fmla="*/ 0 h 407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9994310" h="4079469">
                <a:moveTo>
                  <a:pt x="9994310" y="2037144"/>
                </a:moveTo>
                <a:cubicBezTo>
                  <a:pt x="9971160" y="2003384"/>
                  <a:pt x="9948011" y="1969625"/>
                  <a:pt x="9450300" y="2118167"/>
                </a:cubicBezTo>
                <a:cubicBezTo>
                  <a:pt x="8952589" y="2266709"/>
                  <a:pt x="7455596" y="2758633"/>
                  <a:pt x="7008042" y="2928395"/>
                </a:cubicBezTo>
                <a:cubicBezTo>
                  <a:pt x="6560488" y="3098157"/>
                  <a:pt x="6828634" y="3082724"/>
                  <a:pt x="6764974" y="3136739"/>
                </a:cubicBezTo>
                <a:cubicBezTo>
                  <a:pt x="6701314" y="3190754"/>
                  <a:pt x="6736037" y="3208116"/>
                  <a:pt x="6626078" y="3252486"/>
                </a:cubicBezTo>
                <a:cubicBezTo>
                  <a:pt x="6516119" y="3296856"/>
                  <a:pt x="6263404" y="3387524"/>
                  <a:pt x="6105217" y="3402957"/>
                </a:cubicBezTo>
                <a:cubicBezTo>
                  <a:pt x="5947030" y="3418390"/>
                  <a:pt x="5842858" y="3358587"/>
                  <a:pt x="5676954" y="3345083"/>
                </a:cubicBezTo>
                <a:cubicBezTo>
                  <a:pt x="5511050" y="3331579"/>
                  <a:pt x="5275698" y="3287210"/>
                  <a:pt x="5109794" y="3321934"/>
                </a:cubicBezTo>
                <a:cubicBezTo>
                  <a:pt x="4943890" y="3356658"/>
                  <a:pt x="4772199" y="3520633"/>
                  <a:pt x="4681531" y="3553428"/>
                </a:cubicBezTo>
                <a:cubicBezTo>
                  <a:pt x="4590863" y="3586223"/>
                  <a:pt x="4654523" y="3485909"/>
                  <a:pt x="4565784" y="3518704"/>
                </a:cubicBezTo>
                <a:cubicBezTo>
                  <a:pt x="4477045" y="3551499"/>
                  <a:pt x="4305353" y="3725119"/>
                  <a:pt x="4149095" y="3750197"/>
                </a:cubicBezTo>
                <a:cubicBezTo>
                  <a:pt x="3992837" y="3775275"/>
                  <a:pt x="3765202" y="3680750"/>
                  <a:pt x="3628235" y="3669175"/>
                </a:cubicBezTo>
                <a:cubicBezTo>
                  <a:pt x="3491268" y="3657600"/>
                  <a:pt x="3443040" y="3682678"/>
                  <a:pt x="3327293" y="3680749"/>
                </a:cubicBezTo>
                <a:cubicBezTo>
                  <a:pt x="3211546" y="3678820"/>
                  <a:pt x="3055288" y="3688466"/>
                  <a:pt x="2933754" y="3657600"/>
                </a:cubicBezTo>
                <a:cubicBezTo>
                  <a:pt x="2812220" y="3626734"/>
                  <a:pt x="2702260" y="3512916"/>
                  <a:pt x="2598088" y="3495554"/>
                </a:cubicBezTo>
                <a:cubicBezTo>
                  <a:pt x="2493916" y="3478192"/>
                  <a:pt x="2308721" y="3553428"/>
                  <a:pt x="2308721" y="3553428"/>
                </a:cubicBezTo>
                <a:lnTo>
                  <a:pt x="1672113" y="3692324"/>
                </a:lnTo>
                <a:cubicBezTo>
                  <a:pt x="1456052" y="3740552"/>
                  <a:pt x="1185976" y="3779134"/>
                  <a:pt x="1012356" y="3842795"/>
                </a:cubicBezTo>
                <a:cubicBezTo>
                  <a:pt x="838736" y="3906456"/>
                  <a:pt x="734564" y="4114799"/>
                  <a:pt x="630392" y="4074288"/>
                </a:cubicBezTo>
                <a:cubicBezTo>
                  <a:pt x="526220" y="4033777"/>
                  <a:pt x="491495" y="3742480"/>
                  <a:pt x="387323" y="3599726"/>
                </a:cubicBezTo>
                <a:cubicBezTo>
                  <a:pt x="283151" y="3456972"/>
                  <a:pt x="42012" y="3337367"/>
                  <a:pt x="5359" y="3217762"/>
                </a:cubicBezTo>
                <a:cubicBezTo>
                  <a:pt x="-31294" y="3098157"/>
                  <a:pt x="130751" y="3148314"/>
                  <a:pt x="167404" y="2882096"/>
                </a:cubicBezTo>
                <a:cubicBezTo>
                  <a:pt x="204057" y="2615878"/>
                  <a:pt x="205987" y="2100805"/>
                  <a:pt x="225278" y="1620456"/>
                </a:cubicBezTo>
                <a:cubicBezTo>
                  <a:pt x="244569" y="1140107"/>
                  <a:pt x="263860" y="570053"/>
                  <a:pt x="283151" y="0"/>
                </a:cubicBez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695" name="TextBox 3694"/>
          <p:cNvSpPr txBox="1"/>
          <p:nvPr/>
        </p:nvSpPr>
        <p:spPr>
          <a:xfrm rot="18006159">
            <a:off x="11852501" y="12824500"/>
            <a:ext cx="87788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i="1" dirty="0" err="1">
                <a:solidFill>
                  <a:schemeClr val="accent1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Vire</a:t>
            </a:r>
            <a:endParaRPr lang="en-US" sz="2800" b="1" i="1" dirty="0">
              <a:solidFill>
                <a:schemeClr val="accent1">
                  <a:lumMod val="75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3696" name="Group 3695"/>
          <p:cNvGrpSpPr/>
          <p:nvPr/>
        </p:nvGrpSpPr>
        <p:grpSpPr>
          <a:xfrm rot="1282868">
            <a:off x="11717424" y="15894894"/>
            <a:ext cx="1365011" cy="103479"/>
            <a:chOff x="13388339" y="14461557"/>
            <a:chExt cx="1708785" cy="129540"/>
          </a:xfrm>
        </p:grpSpPr>
        <p:sp>
          <p:nvSpPr>
            <p:cNvPr id="3786" name="Freeform 378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87" name="Group 378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88" name="Freeform 378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89" name="Freeform 378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90" name="Freeform 378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91" name="Freeform 379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92" name="Freeform 379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697" name="Group 3696"/>
          <p:cNvGrpSpPr/>
          <p:nvPr/>
        </p:nvGrpSpPr>
        <p:grpSpPr>
          <a:xfrm rot="3555144">
            <a:off x="12439081" y="10452700"/>
            <a:ext cx="1527691" cy="103479"/>
            <a:chOff x="13388339" y="14461557"/>
            <a:chExt cx="1912435" cy="129540"/>
          </a:xfrm>
        </p:grpSpPr>
        <p:sp>
          <p:nvSpPr>
            <p:cNvPr id="3779" name="Freeform 3778"/>
            <p:cNvSpPr/>
            <p:nvPr/>
          </p:nvSpPr>
          <p:spPr>
            <a:xfrm>
              <a:off x="13388339" y="14518707"/>
              <a:ext cx="1912435" cy="8745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1912435"/>
                <a:gd name="connsiteY0" fmla="*/ 0 h 8745"/>
                <a:gd name="connsiteX1" fmla="*/ 1912436 w 1912435"/>
                <a:gd name="connsiteY1" fmla="*/ 8746 h 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12435" h="8745">
                  <a:moveTo>
                    <a:pt x="0" y="0"/>
                  </a:moveTo>
                  <a:lnTo>
                    <a:pt x="1912436" y="8746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80" name="Group 3779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81" name="Freeform 378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82" name="Freeform 378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83" name="Freeform 378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84" name="Freeform 378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85" name="Freeform 378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699" name="Group 3698"/>
          <p:cNvGrpSpPr/>
          <p:nvPr/>
        </p:nvGrpSpPr>
        <p:grpSpPr>
          <a:xfrm>
            <a:off x="13538902" y="11088269"/>
            <a:ext cx="1365011" cy="103479"/>
            <a:chOff x="13388339" y="14461557"/>
            <a:chExt cx="1708785" cy="129540"/>
          </a:xfrm>
        </p:grpSpPr>
        <p:sp>
          <p:nvSpPr>
            <p:cNvPr id="3765" name="Freeform 376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66" name="Group 376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67" name="Freeform 376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68" name="Freeform 376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69" name="Freeform 376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70" name="Freeform 376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71" name="Freeform 377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3700" name="Freeform 3699"/>
          <p:cNvSpPr/>
          <p:nvPr/>
        </p:nvSpPr>
        <p:spPr>
          <a:xfrm rot="17573672" flipV="1">
            <a:off x="13304513" y="11282616"/>
            <a:ext cx="394968" cy="45719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  <a:gd name="connsiteX0" fmla="*/ 0 w 641688"/>
              <a:gd name="connsiteY0" fmla="*/ 13382 h 13382"/>
              <a:gd name="connsiteX1" fmla="*/ 641688 w 641688"/>
              <a:gd name="connsiteY1" fmla="*/ 0 h 1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41688" h="13382">
                <a:moveTo>
                  <a:pt x="0" y="13382"/>
                </a:moveTo>
                <a:lnTo>
                  <a:pt x="641688" y="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3701" name="Group 3700"/>
          <p:cNvGrpSpPr/>
          <p:nvPr/>
        </p:nvGrpSpPr>
        <p:grpSpPr>
          <a:xfrm rot="18291483">
            <a:off x="13381757" y="11235742"/>
            <a:ext cx="280002" cy="103479"/>
            <a:chOff x="13693140" y="14461557"/>
            <a:chExt cx="350519" cy="129540"/>
          </a:xfrm>
        </p:grpSpPr>
        <p:sp>
          <p:nvSpPr>
            <p:cNvPr id="3763" name="Freeform 3762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3764" name="Freeform 3763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grpSp>
        <p:nvGrpSpPr>
          <p:cNvPr id="3702" name="Group 3701"/>
          <p:cNvGrpSpPr/>
          <p:nvPr/>
        </p:nvGrpSpPr>
        <p:grpSpPr>
          <a:xfrm rot="2603610">
            <a:off x="12835921" y="12682171"/>
            <a:ext cx="103479" cy="494378"/>
            <a:chOff x="14891535" y="14147041"/>
            <a:chExt cx="129540" cy="618885"/>
          </a:xfrm>
        </p:grpSpPr>
        <p:sp>
          <p:nvSpPr>
            <p:cNvPr id="3759" name="Freeform 3758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60" name="Group 3759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3761" name="Freeform 376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62" name="Freeform 376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03" name="Group 3702"/>
          <p:cNvGrpSpPr/>
          <p:nvPr/>
        </p:nvGrpSpPr>
        <p:grpSpPr>
          <a:xfrm rot="3431762">
            <a:off x="11509595" y="14532288"/>
            <a:ext cx="103479" cy="494378"/>
            <a:chOff x="14891535" y="14147041"/>
            <a:chExt cx="129540" cy="618885"/>
          </a:xfrm>
        </p:grpSpPr>
        <p:sp>
          <p:nvSpPr>
            <p:cNvPr id="3755" name="Freeform 3754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56" name="Group 3755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3757" name="Freeform 375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58" name="Freeform 375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07" name="Group 3706"/>
          <p:cNvGrpSpPr/>
          <p:nvPr/>
        </p:nvGrpSpPr>
        <p:grpSpPr>
          <a:xfrm rot="20472013">
            <a:off x="14841943" y="10871084"/>
            <a:ext cx="1365011" cy="103479"/>
            <a:chOff x="13388339" y="14461557"/>
            <a:chExt cx="1708785" cy="129540"/>
          </a:xfrm>
        </p:grpSpPr>
        <p:sp>
          <p:nvSpPr>
            <p:cNvPr id="3744" name="Freeform 3743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45" name="Group 3744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46" name="Freeform 3745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7" name="Freeform 3746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8" name="Freeform 3747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9" name="Freeform 3748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50" name="Freeform 3749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08" name="Group 3707"/>
          <p:cNvGrpSpPr/>
          <p:nvPr/>
        </p:nvGrpSpPr>
        <p:grpSpPr>
          <a:xfrm>
            <a:off x="16128807" y="10664665"/>
            <a:ext cx="1365011" cy="103479"/>
            <a:chOff x="13388339" y="14461557"/>
            <a:chExt cx="1708785" cy="129540"/>
          </a:xfrm>
        </p:grpSpPr>
        <p:sp>
          <p:nvSpPr>
            <p:cNvPr id="3737" name="Freeform 3736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38" name="Group 3737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39" name="Freeform 3738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0" name="Freeform 3739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1" name="Freeform 3740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2" name="Freeform 3741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43" name="Freeform 3742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09" name="Group 3708"/>
          <p:cNvGrpSpPr/>
          <p:nvPr/>
        </p:nvGrpSpPr>
        <p:grpSpPr>
          <a:xfrm rot="20532858">
            <a:off x="17435300" y="10464192"/>
            <a:ext cx="1365011" cy="103479"/>
            <a:chOff x="13388339" y="14461557"/>
            <a:chExt cx="1708785" cy="129540"/>
          </a:xfrm>
        </p:grpSpPr>
        <p:sp>
          <p:nvSpPr>
            <p:cNvPr id="3730" name="Freeform 372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31" name="Group 373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32" name="Freeform 373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33" name="Freeform 373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34" name="Freeform 373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35" name="Freeform 373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36" name="Freeform 373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10" name="Group 3709"/>
          <p:cNvGrpSpPr/>
          <p:nvPr/>
        </p:nvGrpSpPr>
        <p:grpSpPr>
          <a:xfrm rot="21254172">
            <a:off x="18696653" y="10205233"/>
            <a:ext cx="1365011" cy="103479"/>
            <a:chOff x="13388339" y="14461557"/>
            <a:chExt cx="1708785" cy="129540"/>
          </a:xfrm>
        </p:grpSpPr>
        <p:sp>
          <p:nvSpPr>
            <p:cNvPr id="3723" name="Freeform 3722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24" name="Group 3723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25" name="Freeform 3724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6" name="Freeform 3725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7" name="Freeform 3726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8" name="Freeform 3727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9" name="Freeform 3728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3711" name="Group 3710"/>
          <p:cNvGrpSpPr/>
          <p:nvPr/>
        </p:nvGrpSpPr>
        <p:grpSpPr>
          <a:xfrm rot="20418517">
            <a:off x="19961030" y="9927207"/>
            <a:ext cx="1365011" cy="103479"/>
            <a:chOff x="13388339" y="14461557"/>
            <a:chExt cx="1708785" cy="129540"/>
          </a:xfrm>
        </p:grpSpPr>
        <p:sp>
          <p:nvSpPr>
            <p:cNvPr id="3716" name="Freeform 3715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3717" name="Group 3716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3718" name="Freeform 3717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19" name="Freeform 3718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0" name="Freeform 3719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1" name="Freeform 372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3722" name="Freeform 372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3712" name="Freeform 3711"/>
          <p:cNvSpPr/>
          <p:nvPr/>
        </p:nvSpPr>
        <p:spPr>
          <a:xfrm>
            <a:off x="21281786" y="9708596"/>
            <a:ext cx="506742" cy="0"/>
          </a:xfrm>
          <a:custGeom>
            <a:avLst/>
            <a:gdLst>
              <a:gd name="connsiteX0" fmla="*/ 0 w 2407920"/>
              <a:gd name="connsiteY0" fmla="*/ 0 h 22860"/>
              <a:gd name="connsiteX1" fmla="*/ 2407920 w 2407920"/>
              <a:gd name="connsiteY1" fmla="*/ 22860 h 22860"/>
              <a:gd name="connsiteX0" fmla="*/ 0 w 1708785"/>
              <a:gd name="connsiteY0" fmla="*/ 0 h 15240"/>
              <a:gd name="connsiteX1" fmla="*/ 1708785 w 1708785"/>
              <a:gd name="connsiteY1" fmla="*/ 15240 h 15240"/>
              <a:gd name="connsiteX0" fmla="*/ 0 w 840105"/>
              <a:gd name="connsiteY0" fmla="*/ 0 h 0"/>
              <a:gd name="connsiteX1" fmla="*/ 840105 w 840105"/>
              <a:gd name="connsiteY1" fmla="*/ 0 h 0"/>
              <a:gd name="connsiteX0" fmla="*/ 0 w 7551"/>
              <a:gd name="connsiteY0" fmla="*/ 45720 h 0"/>
              <a:gd name="connsiteX1" fmla="*/ 7551 w 7551"/>
              <a:gd name="connsiteY1" fmla="*/ 0 h 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551">
                <a:moveTo>
                  <a:pt x="0" y="45720"/>
                </a:moveTo>
                <a:lnTo>
                  <a:pt x="7551" y="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3713" name="Group 3712"/>
          <p:cNvGrpSpPr/>
          <p:nvPr/>
        </p:nvGrpSpPr>
        <p:grpSpPr>
          <a:xfrm rot="21084470">
            <a:off x="21375492" y="9675118"/>
            <a:ext cx="280001" cy="103479"/>
            <a:chOff x="13693140" y="14461557"/>
            <a:chExt cx="350519" cy="129540"/>
          </a:xfrm>
        </p:grpSpPr>
        <p:sp>
          <p:nvSpPr>
            <p:cNvPr id="3714" name="Freeform 3713"/>
            <p:cNvSpPr/>
            <p:nvPr/>
          </p:nvSpPr>
          <p:spPr>
            <a:xfrm>
              <a:off x="136931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sp>
          <p:nvSpPr>
            <p:cNvPr id="3715" name="Freeform 3714"/>
            <p:cNvSpPr/>
            <p:nvPr/>
          </p:nvSpPr>
          <p:spPr>
            <a:xfrm>
              <a:off x="13997940" y="14461557"/>
              <a:ext cx="45719" cy="129540"/>
            </a:xfrm>
            <a:custGeom>
              <a:avLst/>
              <a:gdLst>
                <a:gd name="connsiteX0" fmla="*/ 0 w 0"/>
                <a:gd name="connsiteY0" fmla="*/ 0 h 205740"/>
                <a:gd name="connsiteX1" fmla="*/ 0 w 0"/>
                <a:gd name="connsiteY1" fmla="*/ 205740 h 20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205740">
                  <a:moveTo>
                    <a:pt x="0" y="0"/>
                  </a:moveTo>
                  <a:lnTo>
                    <a:pt x="0" y="205740"/>
                  </a:lnTo>
                </a:path>
              </a:pathLst>
            </a:custGeom>
            <a:noFill/>
            <a:ln w="76200" cmpd="dbl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</p:grpSp>
      <p:sp>
        <p:nvSpPr>
          <p:cNvPr id="4885" name="Freeform 4884"/>
          <p:cNvSpPr/>
          <p:nvPr/>
        </p:nvSpPr>
        <p:spPr>
          <a:xfrm>
            <a:off x="21787375" y="5744063"/>
            <a:ext cx="3467100" cy="762000"/>
          </a:xfrm>
          <a:custGeom>
            <a:avLst/>
            <a:gdLst>
              <a:gd name="connsiteX0" fmla="*/ 0 w 3467100"/>
              <a:gd name="connsiteY0" fmla="*/ 0 h 762000"/>
              <a:gd name="connsiteX1" fmla="*/ 586740 w 3467100"/>
              <a:gd name="connsiteY1" fmla="*/ 274320 h 762000"/>
              <a:gd name="connsiteX2" fmla="*/ 1028700 w 3467100"/>
              <a:gd name="connsiteY2" fmla="*/ 274320 h 762000"/>
              <a:gd name="connsiteX3" fmla="*/ 1478280 w 3467100"/>
              <a:gd name="connsiteY3" fmla="*/ 426720 h 762000"/>
              <a:gd name="connsiteX4" fmla="*/ 1668780 w 3467100"/>
              <a:gd name="connsiteY4" fmla="*/ 571500 h 762000"/>
              <a:gd name="connsiteX5" fmla="*/ 2019300 w 3467100"/>
              <a:gd name="connsiteY5" fmla="*/ 594360 h 762000"/>
              <a:gd name="connsiteX6" fmla="*/ 2171700 w 3467100"/>
              <a:gd name="connsiteY6" fmla="*/ 365760 h 762000"/>
              <a:gd name="connsiteX7" fmla="*/ 2468880 w 3467100"/>
              <a:gd name="connsiteY7" fmla="*/ 594360 h 762000"/>
              <a:gd name="connsiteX8" fmla="*/ 2819400 w 3467100"/>
              <a:gd name="connsiteY8" fmla="*/ 746760 h 762000"/>
              <a:gd name="connsiteX9" fmla="*/ 2895600 w 3467100"/>
              <a:gd name="connsiteY9" fmla="*/ 746760 h 762000"/>
              <a:gd name="connsiteX10" fmla="*/ 3467100 w 3467100"/>
              <a:gd name="connsiteY10" fmla="*/ 762000 h 762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467100" h="762000">
                <a:moveTo>
                  <a:pt x="0" y="0"/>
                </a:moveTo>
                <a:lnTo>
                  <a:pt x="586740" y="274320"/>
                </a:lnTo>
                <a:lnTo>
                  <a:pt x="1028700" y="274320"/>
                </a:lnTo>
                <a:lnTo>
                  <a:pt x="1478280" y="426720"/>
                </a:lnTo>
                <a:lnTo>
                  <a:pt x="1668780" y="571500"/>
                </a:lnTo>
                <a:lnTo>
                  <a:pt x="2019300" y="594360"/>
                </a:lnTo>
                <a:lnTo>
                  <a:pt x="2171700" y="365760"/>
                </a:lnTo>
                <a:lnTo>
                  <a:pt x="2468880" y="594360"/>
                </a:lnTo>
                <a:lnTo>
                  <a:pt x="2819400" y="746760"/>
                </a:lnTo>
                <a:lnTo>
                  <a:pt x="2895600" y="746760"/>
                </a:lnTo>
                <a:lnTo>
                  <a:pt x="3467100" y="76200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86" name="Freeform 4885"/>
          <p:cNvSpPr/>
          <p:nvPr/>
        </p:nvSpPr>
        <p:spPr>
          <a:xfrm>
            <a:off x="22770355" y="6033623"/>
            <a:ext cx="1257300" cy="2415540"/>
          </a:xfrm>
          <a:custGeom>
            <a:avLst/>
            <a:gdLst>
              <a:gd name="connsiteX0" fmla="*/ 83820 w 1257300"/>
              <a:gd name="connsiteY0" fmla="*/ 0 h 2415540"/>
              <a:gd name="connsiteX1" fmla="*/ 68580 w 1257300"/>
              <a:gd name="connsiteY1" fmla="*/ 441960 h 2415540"/>
              <a:gd name="connsiteX2" fmla="*/ 0 w 1257300"/>
              <a:gd name="connsiteY2" fmla="*/ 662940 h 2415540"/>
              <a:gd name="connsiteX3" fmla="*/ 251460 w 1257300"/>
              <a:gd name="connsiteY3" fmla="*/ 929640 h 2415540"/>
              <a:gd name="connsiteX4" fmla="*/ 594360 w 1257300"/>
              <a:gd name="connsiteY4" fmla="*/ 1318260 h 2415540"/>
              <a:gd name="connsiteX5" fmla="*/ 685800 w 1257300"/>
              <a:gd name="connsiteY5" fmla="*/ 1714500 h 2415540"/>
              <a:gd name="connsiteX6" fmla="*/ 914400 w 1257300"/>
              <a:gd name="connsiteY6" fmla="*/ 2125980 h 2415540"/>
              <a:gd name="connsiteX7" fmla="*/ 1257300 w 1257300"/>
              <a:gd name="connsiteY7" fmla="*/ 2415540 h 2415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57300" h="2415540">
                <a:moveTo>
                  <a:pt x="83820" y="0"/>
                </a:moveTo>
                <a:lnTo>
                  <a:pt x="68580" y="441960"/>
                </a:lnTo>
                <a:lnTo>
                  <a:pt x="0" y="662940"/>
                </a:lnTo>
                <a:lnTo>
                  <a:pt x="251460" y="929640"/>
                </a:lnTo>
                <a:lnTo>
                  <a:pt x="594360" y="1318260"/>
                </a:lnTo>
                <a:lnTo>
                  <a:pt x="685800" y="1714500"/>
                </a:lnTo>
                <a:lnTo>
                  <a:pt x="914400" y="2125980"/>
                </a:lnTo>
                <a:lnTo>
                  <a:pt x="1257300" y="241554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87" name="Freeform 4886"/>
          <p:cNvSpPr/>
          <p:nvPr/>
        </p:nvSpPr>
        <p:spPr>
          <a:xfrm>
            <a:off x="24622015" y="8792063"/>
            <a:ext cx="601980" cy="76200"/>
          </a:xfrm>
          <a:custGeom>
            <a:avLst/>
            <a:gdLst>
              <a:gd name="connsiteX0" fmla="*/ 0 w 601980"/>
              <a:gd name="connsiteY0" fmla="*/ 76200 h 76200"/>
              <a:gd name="connsiteX1" fmla="*/ 601980 w 601980"/>
              <a:gd name="connsiteY1" fmla="*/ 0 h 76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1980" h="76200">
                <a:moveTo>
                  <a:pt x="0" y="76200"/>
                </a:moveTo>
                <a:lnTo>
                  <a:pt x="60198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88" name="Freeform 4887"/>
          <p:cNvSpPr/>
          <p:nvPr/>
        </p:nvSpPr>
        <p:spPr>
          <a:xfrm>
            <a:off x="25041115" y="7953863"/>
            <a:ext cx="190500" cy="792480"/>
          </a:xfrm>
          <a:custGeom>
            <a:avLst/>
            <a:gdLst>
              <a:gd name="connsiteX0" fmla="*/ 22860 w 190500"/>
              <a:gd name="connsiteY0" fmla="*/ 792480 h 792480"/>
              <a:gd name="connsiteX1" fmla="*/ 0 w 190500"/>
              <a:gd name="connsiteY1" fmla="*/ 251460 h 792480"/>
              <a:gd name="connsiteX2" fmla="*/ 190500 w 190500"/>
              <a:gd name="connsiteY2" fmla="*/ 0 h 792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792480">
                <a:moveTo>
                  <a:pt x="22860" y="792480"/>
                </a:moveTo>
                <a:lnTo>
                  <a:pt x="0" y="251460"/>
                </a:lnTo>
                <a:lnTo>
                  <a:pt x="19050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89" name="Freeform 4888"/>
          <p:cNvSpPr/>
          <p:nvPr/>
        </p:nvSpPr>
        <p:spPr>
          <a:xfrm>
            <a:off x="21886435" y="8060543"/>
            <a:ext cx="2042160" cy="723900"/>
          </a:xfrm>
          <a:custGeom>
            <a:avLst/>
            <a:gdLst>
              <a:gd name="connsiteX0" fmla="*/ 0 w 2042160"/>
              <a:gd name="connsiteY0" fmla="*/ 0 h 723900"/>
              <a:gd name="connsiteX1" fmla="*/ 830580 w 2042160"/>
              <a:gd name="connsiteY1" fmla="*/ 342900 h 723900"/>
              <a:gd name="connsiteX2" fmla="*/ 906780 w 2042160"/>
              <a:gd name="connsiteY2" fmla="*/ 365760 h 723900"/>
              <a:gd name="connsiteX3" fmla="*/ 929640 w 2042160"/>
              <a:gd name="connsiteY3" fmla="*/ 373380 h 723900"/>
              <a:gd name="connsiteX4" fmla="*/ 2042160 w 2042160"/>
              <a:gd name="connsiteY4" fmla="*/ 723900 h 723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42160" h="723900">
                <a:moveTo>
                  <a:pt x="0" y="0"/>
                </a:moveTo>
                <a:lnTo>
                  <a:pt x="830580" y="342900"/>
                </a:lnTo>
                <a:lnTo>
                  <a:pt x="906780" y="365760"/>
                </a:lnTo>
                <a:cubicBezTo>
                  <a:pt x="914457" y="368122"/>
                  <a:pt x="929640" y="373380"/>
                  <a:pt x="929640" y="373380"/>
                </a:cubicBezTo>
                <a:lnTo>
                  <a:pt x="2042160" y="72390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1" name="Freeform 4890"/>
          <p:cNvSpPr/>
          <p:nvPr/>
        </p:nvSpPr>
        <p:spPr>
          <a:xfrm>
            <a:off x="19448035" y="11451443"/>
            <a:ext cx="5798820" cy="2202180"/>
          </a:xfrm>
          <a:custGeom>
            <a:avLst/>
            <a:gdLst>
              <a:gd name="connsiteX0" fmla="*/ 0 w 5798820"/>
              <a:gd name="connsiteY0" fmla="*/ 0 h 2202180"/>
              <a:gd name="connsiteX1" fmla="*/ 0 w 5798820"/>
              <a:gd name="connsiteY1" fmla="*/ 0 h 2202180"/>
              <a:gd name="connsiteX2" fmla="*/ 30480 w 5798820"/>
              <a:gd name="connsiteY2" fmla="*/ 76200 h 2202180"/>
              <a:gd name="connsiteX3" fmla="*/ 259080 w 5798820"/>
              <a:gd name="connsiteY3" fmla="*/ 1424940 h 2202180"/>
              <a:gd name="connsiteX4" fmla="*/ 457200 w 5798820"/>
              <a:gd name="connsiteY4" fmla="*/ 1607820 h 2202180"/>
              <a:gd name="connsiteX5" fmla="*/ 586740 w 5798820"/>
              <a:gd name="connsiteY5" fmla="*/ 1813560 h 2202180"/>
              <a:gd name="connsiteX6" fmla="*/ 830580 w 5798820"/>
              <a:gd name="connsiteY6" fmla="*/ 1844040 h 2202180"/>
              <a:gd name="connsiteX7" fmla="*/ 1059180 w 5798820"/>
              <a:gd name="connsiteY7" fmla="*/ 2004060 h 2202180"/>
              <a:gd name="connsiteX8" fmla="*/ 1127760 w 5798820"/>
              <a:gd name="connsiteY8" fmla="*/ 1988820 h 2202180"/>
              <a:gd name="connsiteX9" fmla="*/ 1181100 w 5798820"/>
              <a:gd name="connsiteY9" fmla="*/ 1981200 h 2202180"/>
              <a:gd name="connsiteX10" fmla="*/ 1409700 w 5798820"/>
              <a:gd name="connsiteY10" fmla="*/ 1813560 h 2202180"/>
              <a:gd name="connsiteX11" fmla="*/ 1722120 w 5798820"/>
              <a:gd name="connsiteY11" fmla="*/ 2095500 h 2202180"/>
              <a:gd name="connsiteX12" fmla="*/ 2720340 w 5798820"/>
              <a:gd name="connsiteY12" fmla="*/ 2148840 h 2202180"/>
              <a:gd name="connsiteX13" fmla="*/ 3817620 w 5798820"/>
              <a:gd name="connsiteY13" fmla="*/ 1790700 h 2202180"/>
              <a:gd name="connsiteX14" fmla="*/ 4175760 w 5798820"/>
              <a:gd name="connsiteY14" fmla="*/ 1973580 h 2202180"/>
              <a:gd name="connsiteX15" fmla="*/ 4244340 w 5798820"/>
              <a:gd name="connsiteY15" fmla="*/ 1943100 h 2202180"/>
              <a:gd name="connsiteX16" fmla="*/ 4457700 w 5798820"/>
              <a:gd name="connsiteY16" fmla="*/ 1859280 h 2202180"/>
              <a:gd name="connsiteX17" fmla="*/ 5250180 w 5798820"/>
              <a:gd name="connsiteY17" fmla="*/ 2072640 h 2202180"/>
              <a:gd name="connsiteX18" fmla="*/ 5600700 w 5798820"/>
              <a:gd name="connsiteY18" fmla="*/ 2141220 h 2202180"/>
              <a:gd name="connsiteX19" fmla="*/ 5798820 w 5798820"/>
              <a:gd name="connsiteY19" fmla="*/ 2202180 h 2202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798820" h="2202180">
                <a:moveTo>
                  <a:pt x="0" y="0"/>
                </a:moveTo>
                <a:lnTo>
                  <a:pt x="0" y="0"/>
                </a:lnTo>
                <a:lnTo>
                  <a:pt x="30480" y="76200"/>
                </a:lnTo>
                <a:lnTo>
                  <a:pt x="259080" y="1424940"/>
                </a:lnTo>
                <a:lnTo>
                  <a:pt x="457200" y="1607820"/>
                </a:lnTo>
                <a:lnTo>
                  <a:pt x="586740" y="1813560"/>
                </a:lnTo>
                <a:lnTo>
                  <a:pt x="830580" y="1844040"/>
                </a:lnTo>
                <a:lnTo>
                  <a:pt x="1059180" y="2004060"/>
                </a:lnTo>
                <a:cubicBezTo>
                  <a:pt x="1082040" y="1998980"/>
                  <a:pt x="1104743" y="1993136"/>
                  <a:pt x="1127760" y="1988820"/>
                </a:cubicBezTo>
                <a:cubicBezTo>
                  <a:pt x="1145413" y="1985510"/>
                  <a:pt x="1181100" y="1981200"/>
                  <a:pt x="1181100" y="1981200"/>
                </a:cubicBezTo>
                <a:lnTo>
                  <a:pt x="1409700" y="1813560"/>
                </a:lnTo>
                <a:lnTo>
                  <a:pt x="1722120" y="2095500"/>
                </a:lnTo>
                <a:lnTo>
                  <a:pt x="2720340" y="2148840"/>
                </a:lnTo>
                <a:lnTo>
                  <a:pt x="3817620" y="1790700"/>
                </a:lnTo>
                <a:lnTo>
                  <a:pt x="4175760" y="1973580"/>
                </a:lnTo>
                <a:lnTo>
                  <a:pt x="4244340" y="1943100"/>
                </a:lnTo>
                <a:lnTo>
                  <a:pt x="4457700" y="1859280"/>
                </a:lnTo>
                <a:lnTo>
                  <a:pt x="5250180" y="2072640"/>
                </a:lnTo>
                <a:lnTo>
                  <a:pt x="5600700" y="2141220"/>
                </a:lnTo>
                <a:lnTo>
                  <a:pt x="5798820" y="220218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2" name="Freeform 4891"/>
          <p:cNvSpPr/>
          <p:nvPr/>
        </p:nvSpPr>
        <p:spPr>
          <a:xfrm>
            <a:off x="21787375" y="9270782"/>
            <a:ext cx="2293620" cy="586740"/>
          </a:xfrm>
          <a:custGeom>
            <a:avLst/>
            <a:gdLst>
              <a:gd name="connsiteX0" fmla="*/ 0 w 2293620"/>
              <a:gd name="connsiteY0" fmla="*/ 556260 h 586740"/>
              <a:gd name="connsiteX1" fmla="*/ 198120 w 2293620"/>
              <a:gd name="connsiteY1" fmla="*/ 586740 h 586740"/>
              <a:gd name="connsiteX2" fmla="*/ 586740 w 2293620"/>
              <a:gd name="connsiteY2" fmla="*/ 396240 h 586740"/>
              <a:gd name="connsiteX3" fmla="*/ 1143000 w 2293620"/>
              <a:gd name="connsiteY3" fmla="*/ 358140 h 586740"/>
              <a:gd name="connsiteX4" fmla="*/ 1623060 w 2293620"/>
              <a:gd name="connsiteY4" fmla="*/ 182880 h 586740"/>
              <a:gd name="connsiteX5" fmla="*/ 1699260 w 2293620"/>
              <a:gd name="connsiteY5" fmla="*/ 182880 h 586740"/>
              <a:gd name="connsiteX6" fmla="*/ 1935480 w 2293620"/>
              <a:gd name="connsiteY6" fmla="*/ 175260 h 586740"/>
              <a:gd name="connsiteX7" fmla="*/ 2293620 w 2293620"/>
              <a:gd name="connsiteY7" fmla="*/ 0 h 586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293620" h="586740">
                <a:moveTo>
                  <a:pt x="0" y="556260"/>
                </a:moveTo>
                <a:lnTo>
                  <a:pt x="198120" y="586740"/>
                </a:lnTo>
                <a:lnTo>
                  <a:pt x="586740" y="396240"/>
                </a:lnTo>
                <a:lnTo>
                  <a:pt x="1143000" y="358140"/>
                </a:lnTo>
                <a:lnTo>
                  <a:pt x="1623060" y="182880"/>
                </a:lnTo>
                <a:lnTo>
                  <a:pt x="1699260" y="182880"/>
                </a:lnTo>
                <a:lnTo>
                  <a:pt x="1935480" y="175260"/>
                </a:lnTo>
                <a:lnTo>
                  <a:pt x="229362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3" name="Freeform 4892"/>
          <p:cNvSpPr/>
          <p:nvPr/>
        </p:nvSpPr>
        <p:spPr>
          <a:xfrm>
            <a:off x="19752835" y="9439763"/>
            <a:ext cx="4671060" cy="3474720"/>
          </a:xfrm>
          <a:custGeom>
            <a:avLst/>
            <a:gdLst>
              <a:gd name="connsiteX0" fmla="*/ 0 w 4671060"/>
              <a:gd name="connsiteY0" fmla="*/ 3474720 h 3474720"/>
              <a:gd name="connsiteX1" fmla="*/ 617220 w 4671060"/>
              <a:gd name="connsiteY1" fmla="*/ 3070860 h 3474720"/>
              <a:gd name="connsiteX2" fmla="*/ 792480 w 4671060"/>
              <a:gd name="connsiteY2" fmla="*/ 2788920 h 3474720"/>
              <a:gd name="connsiteX3" fmla="*/ 1752600 w 4671060"/>
              <a:gd name="connsiteY3" fmla="*/ 2461260 h 3474720"/>
              <a:gd name="connsiteX4" fmla="*/ 2796540 w 4671060"/>
              <a:gd name="connsiteY4" fmla="*/ 1722120 h 3474720"/>
              <a:gd name="connsiteX5" fmla="*/ 3429000 w 4671060"/>
              <a:gd name="connsiteY5" fmla="*/ 1325880 h 3474720"/>
              <a:gd name="connsiteX6" fmla="*/ 3954780 w 4671060"/>
              <a:gd name="connsiteY6" fmla="*/ 792480 h 3474720"/>
              <a:gd name="connsiteX7" fmla="*/ 4427220 w 4671060"/>
              <a:gd name="connsiteY7" fmla="*/ 419100 h 3474720"/>
              <a:gd name="connsiteX8" fmla="*/ 4671060 w 4671060"/>
              <a:gd name="connsiteY8" fmla="*/ 0 h 3474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71060" h="3474720">
                <a:moveTo>
                  <a:pt x="0" y="3474720"/>
                </a:moveTo>
                <a:lnTo>
                  <a:pt x="617220" y="3070860"/>
                </a:lnTo>
                <a:lnTo>
                  <a:pt x="792480" y="2788920"/>
                </a:lnTo>
                <a:lnTo>
                  <a:pt x="1752600" y="2461260"/>
                </a:lnTo>
                <a:lnTo>
                  <a:pt x="2796540" y="1722120"/>
                </a:lnTo>
                <a:lnTo>
                  <a:pt x="3429000" y="1325880"/>
                </a:lnTo>
                <a:lnTo>
                  <a:pt x="3954780" y="792480"/>
                </a:lnTo>
                <a:lnTo>
                  <a:pt x="4427220" y="419100"/>
                </a:lnTo>
                <a:lnTo>
                  <a:pt x="467106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4" name="Freeform 4893"/>
          <p:cNvSpPr/>
          <p:nvPr/>
        </p:nvSpPr>
        <p:spPr>
          <a:xfrm>
            <a:off x="24644875" y="9317843"/>
            <a:ext cx="601980" cy="1074420"/>
          </a:xfrm>
          <a:custGeom>
            <a:avLst/>
            <a:gdLst>
              <a:gd name="connsiteX0" fmla="*/ 0 w 601980"/>
              <a:gd name="connsiteY0" fmla="*/ 0 h 1074420"/>
              <a:gd name="connsiteX1" fmla="*/ 601980 w 601980"/>
              <a:gd name="connsiteY1" fmla="*/ 1074420 h 10744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01980" h="1074420">
                <a:moveTo>
                  <a:pt x="0" y="0"/>
                </a:moveTo>
                <a:lnTo>
                  <a:pt x="601980" y="107442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5" name="Freeform 4894"/>
          <p:cNvSpPr/>
          <p:nvPr/>
        </p:nvSpPr>
        <p:spPr>
          <a:xfrm>
            <a:off x="24751555" y="9127343"/>
            <a:ext cx="487680" cy="198120"/>
          </a:xfrm>
          <a:custGeom>
            <a:avLst/>
            <a:gdLst>
              <a:gd name="connsiteX0" fmla="*/ 0 w 487680"/>
              <a:gd name="connsiteY0" fmla="*/ 0 h 198120"/>
              <a:gd name="connsiteX1" fmla="*/ 487680 w 487680"/>
              <a:gd name="connsiteY1" fmla="*/ 198120 h 19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87680" h="198120">
                <a:moveTo>
                  <a:pt x="0" y="0"/>
                </a:moveTo>
                <a:lnTo>
                  <a:pt x="487680" y="19812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6" name="Oval 4895"/>
          <p:cNvSpPr/>
          <p:nvPr/>
        </p:nvSpPr>
        <p:spPr>
          <a:xfrm>
            <a:off x="21435589" y="17443184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897" name="TextBox 4896"/>
          <p:cNvSpPr txBox="1"/>
          <p:nvPr/>
        </p:nvSpPr>
        <p:spPr>
          <a:xfrm>
            <a:off x="22126186" y="8782763"/>
            <a:ext cx="223674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/>
              <a:t>BAYEUX</a:t>
            </a:r>
          </a:p>
        </p:txBody>
      </p:sp>
      <p:sp>
        <p:nvSpPr>
          <p:cNvPr id="4898" name="TextBox 4897"/>
          <p:cNvSpPr txBox="1"/>
          <p:nvPr/>
        </p:nvSpPr>
        <p:spPr>
          <a:xfrm>
            <a:off x="19907320" y="16911064"/>
            <a:ext cx="223674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Caumont</a:t>
            </a:r>
            <a:endParaRPr lang="en-US" sz="2800" b="1" dirty="0"/>
          </a:p>
        </p:txBody>
      </p:sp>
      <p:sp>
        <p:nvSpPr>
          <p:cNvPr id="4899" name="Freeform 4898"/>
          <p:cNvSpPr/>
          <p:nvPr/>
        </p:nvSpPr>
        <p:spPr>
          <a:xfrm>
            <a:off x="20552935" y="13455503"/>
            <a:ext cx="952500" cy="4008120"/>
          </a:xfrm>
          <a:custGeom>
            <a:avLst/>
            <a:gdLst>
              <a:gd name="connsiteX0" fmla="*/ 0 w 952500"/>
              <a:gd name="connsiteY0" fmla="*/ 0 h 4008120"/>
              <a:gd name="connsiteX1" fmla="*/ 0 w 952500"/>
              <a:gd name="connsiteY1" fmla="*/ 0 h 4008120"/>
              <a:gd name="connsiteX2" fmla="*/ 7620 w 952500"/>
              <a:gd name="connsiteY2" fmla="*/ 91440 h 4008120"/>
              <a:gd name="connsiteX3" fmla="*/ 38100 w 952500"/>
              <a:gd name="connsiteY3" fmla="*/ 701040 h 4008120"/>
              <a:gd name="connsiteX4" fmla="*/ 274320 w 952500"/>
              <a:gd name="connsiteY4" fmla="*/ 1104900 h 4008120"/>
              <a:gd name="connsiteX5" fmla="*/ 304800 w 952500"/>
              <a:gd name="connsiteY5" fmla="*/ 1325880 h 4008120"/>
              <a:gd name="connsiteX6" fmla="*/ 815340 w 952500"/>
              <a:gd name="connsiteY6" fmla="*/ 1744980 h 4008120"/>
              <a:gd name="connsiteX7" fmla="*/ 822960 w 952500"/>
              <a:gd name="connsiteY7" fmla="*/ 1844040 h 4008120"/>
              <a:gd name="connsiteX8" fmla="*/ 800100 w 952500"/>
              <a:gd name="connsiteY8" fmla="*/ 2522220 h 4008120"/>
              <a:gd name="connsiteX9" fmla="*/ 876300 w 952500"/>
              <a:gd name="connsiteY9" fmla="*/ 2613660 h 4008120"/>
              <a:gd name="connsiteX10" fmla="*/ 822960 w 952500"/>
              <a:gd name="connsiteY10" fmla="*/ 2697480 h 4008120"/>
              <a:gd name="connsiteX11" fmla="*/ 952500 w 952500"/>
              <a:gd name="connsiteY11" fmla="*/ 2979420 h 4008120"/>
              <a:gd name="connsiteX12" fmla="*/ 762000 w 952500"/>
              <a:gd name="connsiteY12" fmla="*/ 3169920 h 4008120"/>
              <a:gd name="connsiteX13" fmla="*/ 944880 w 952500"/>
              <a:gd name="connsiteY13" fmla="*/ 4008120 h 400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52500" h="4008120">
                <a:moveTo>
                  <a:pt x="0" y="0"/>
                </a:moveTo>
                <a:lnTo>
                  <a:pt x="0" y="0"/>
                </a:lnTo>
                <a:lnTo>
                  <a:pt x="7620" y="91440"/>
                </a:lnTo>
                <a:lnTo>
                  <a:pt x="38100" y="701040"/>
                </a:lnTo>
                <a:lnTo>
                  <a:pt x="274320" y="1104900"/>
                </a:lnTo>
                <a:lnTo>
                  <a:pt x="304800" y="1325880"/>
                </a:lnTo>
                <a:lnTo>
                  <a:pt x="815340" y="1744980"/>
                </a:lnTo>
                <a:cubicBezTo>
                  <a:pt x="824082" y="1823658"/>
                  <a:pt x="822960" y="1790559"/>
                  <a:pt x="822960" y="1844040"/>
                </a:cubicBezTo>
                <a:lnTo>
                  <a:pt x="800100" y="2522220"/>
                </a:lnTo>
                <a:lnTo>
                  <a:pt x="876300" y="2613660"/>
                </a:lnTo>
                <a:lnTo>
                  <a:pt x="822960" y="2697480"/>
                </a:lnTo>
                <a:lnTo>
                  <a:pt x="952500" y="2979420"/>
                </a:lnTo>
                <a:lnTo>
                  <a:pt x="762000" y="3169920"/>
                </a:lnTo>
                <a:lnTo>
                  <a:pt x="944880" y="400812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0" name="Freeform 4899"/>
          <p:cNvSpPr/>
          <p:nvPr/>
        </p:nvSpPr>
        <p:spPr>
          <a:xfrm>
            <a:off x="21543535" y="15101423"/>
            <a:ext cx="3726180" cy="2506980"/>
          </a:xfrm>
          <a:custGeom>
            <a:avLst/>
            <a:gdLst>
              <a:gd name="connsiteX0" fmla="*/ 0 w 3726180"/>
              <a:gd name="connsiteY0" fmla="*/ 2506980 h 2506980"/>
              <a:gd name="connsiteX1" fmla="*/ 2011680 w 3726180"/>
              <a:gd name="connsiteY1" fmla="*/ 541020 h 2506980"/>
              <a:gd name="connsiteX2" fmla="*/ 2697480 w 3726180"/>
              <a:gd name="connsiteY2" fmla="*/ 571500 h 2506980"/>
              <a:gd name="connsiteX3" fmla="*/ 3017520 w 3726180"/>
              <a:gd name="connsiteY3" fmla="*/ 373380 h 2506980"/>
              <a:gd name="connsiteX4" fmla="*/ 3314700 w 3726180"/>
              <a:gd name="connsiteY4" fmla="*/ 220980 h 2506980"/>
              <a:gd name="connsiteX5" fmla="*/ 3726180 w 3726180"/>
              <a:gd name="connsiteY5" fmla="*/ 0 h 2506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26180" h="2506980">
                <a:moveTo>
                  <a:pt x="0" y="2506980"/>
                </a:moveTo>
                <a:lnTo>
                  <a:pt x="2011680" y="541020"/>
                </a:lnTo>
                <a:lnTo>
                  <a:pt x="2697480" y="571500"/>
                </a:lnTo>
                <a:lnTo>
                  <a:pt x="3017520" y="373380"/>
                </a:lnTo>
                <a:lnTo>
                  <a:pt x="3314700" y="220980"/>
                </a:lnTo>
                <a:lnTo>
                  <a:pt x="372618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1" name="Freeform 4900"/>
          <p:cNvSpPr/>
          <p:nvPr/>
        </p:nvSpPr>
        <p:spPr>
          <a:xfrm>
            <a:off x="21673075" y="17326463"/>
            <a:ext cx="1531620" cy="342900"/>
          </a:xfrm>
          <a:custGeom>
            <a:avLst/>
            <a:gdLst>
              <a:gd name="connsiteX0" fmla="*/ 0 w 1531620"/>
              <a:gd name="connsiteY0" fmla="*/ 175260 h 342900"/>
              <a:gd name="connsiteX1" fmla="*/ 563880 w 1531620"/>
              <a:gd name="connsiteY1" fmla="*/ 160020 h 342900"/>
              <a:gd name="connsiteX2" fmla="*/ 662940 w 1531620"/>
              <a:gd name="connsiteY2" fmla="*/ 121920 h 342900"/>
              <a:gd name="connsiteX3" fmla="*/ 960120 w 1531620"/>
              <a:gd name="connsiteY3" fmla="*/ 0 h 342900"/>
              <a:gd name="connsiteX4" fmla="*/ 1219200 w 1531620"/>
              <a:gd name="connsiteY4" fmla="*/ 30480 h 342900"/>
              <a:gd name="connsiteX5" fmla="*/ 1295400 w 1531620"/>
              <a:gd name="connsiteY5" fmla="*/ 205740 h 342900"/>
              <a:gd name="connsiteX6" fmla="*/ 1531620 w 1531620"/>
              <a:gd name="connsiteY6" fmla="*/ 342900 h 342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1620" h="342900">
                <a:moveTo>
                  <a:pt x="0" y="175260"/>
                </a:moveTo>
                <a:lnTo>
                  <a:pt x="563880" y="160020"/>
                </a:lnTo>
                <a:lnTo>
                  <a:pt x="662940" y="121920"/>
                </a:lnTo>
                <a:lnTo>
                  <a:pt x="960120" y="0"/>
                </a:lnTo>
                <a:lnTo>
                  <a:pt x="1219200" y="30480"/>
                </a:lnTo>
                <a:lnTo>
                  <a:pt x="1295400" y="205740"/>
                </a:lnTo>
                <a:lnTo>
                  <a:pt x="1531620" y="34290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2" name="Freeform 4901"/>
          <p:cNvSpPr/>
          <p:nvPr/>
        </p:nvSpPr>
        <p:spPr>
          <a:xfrm>
            <a:off x="13252975" y="12914483"/>
            <a:ext cx="6461760" cy="3413760"/>
          </a:xfrm>
          <a:custGeom>
            <a:avLst/>
            <a:gdLst>
              <a:gd name="connsiteX0" fmla="*/ 0 w 6461760"/>
              <a:gd name="connsiteY0" fmla="*/ 3413760 h 3413760"/>
              <a:gd name="connsiteX1" fmla="*/ 1249680 w 6461760"/>
              <a:gd name="connsiteY1" fmla="*/ 3360420 h 3413760"/>
              <a:gd name="connsiteX2" fmla="*/ 2567940 w 6461760"/>
              <a:gd name="connsiteY2" fmla="*/ 2735580 h 3413760"/>
              <a:gd name="connsiteX3" fmla="*/ 2628900 w 6461760"/>
              <a:gd name="connsiteY3" fmla="*/ 2697480 h 3413760"/>
              <a:gd name="connsiteX4" fmla="*/ 3208020 w 6461760"/>
              <a:gd name="connsiteY4" fmla="*/ 2438400 h 3413760"/>
              <a:gd name="connsiteX5" fmla="*/ 3482340 w 6461760"/>
              <a:gd name="connsiteY5" fmla="*/ 2324100 h 3413760"/>
              <a:gd name="connsiteX6" fmla="*/ 4892040 w 6461760"/>
              <a:gd name="connsiteY6" fmla="*/ 1127760 h 3413760"/>
              <a:gd name="connsiteX7" fmla="*/ 5623560 w 6461760"/>
              <a:gd name="connsiteY7" fmla="*/ 579120 h 3413760"/>
              <a:gd name="connsiteX8" fmla="*/ 6461760 w 6461760"/>
              <a:gd name="connsiteY8" fmla="*/ 0 h 3413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461760" h="3413760">
                <a:moveTo>
                  <a:pt x="0" y="3413760"/>
                </a:moveTo>
                <a:lnTo>
                  <a:pt x="1249680" y="3360420"/>
                </a:lnTo>
                <a:lnTo>
                  <a:pt x="2567940" y="2735580"/>
                </a:lnTo>
                <a:lnTo>
                  <a:pt x="2628900" y="2697480"/>
                </a:lnTo>
                <a:lnTo>
                  <a:pt x="3208020" y="2438400"/>
                </a:lnTo>
                <a:lnTo>
                  <a:pt x="3482340" y="2324100"/>
                </a:lnTo>
                <a:lnTo>
                  <a:pt x="4892040" y="1127760"/>
                </a:lnTo>
                <a:lnTo>
                  <a:pt x="5623560" y="579120"/>
                </a:lnTo>
                <a:lnTo>
                  <a:pt x="646176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3" name="Freeform 4902"/>
          <p:cNvSpPr/>
          <p:nvPr/>
        </p:nvSpPr>
        <p:spPr>
          <a:xfrm>
            <a:off x="13656835" y="16313003"/>
            <a:ext cx="7810500" cy="1318260"/>
          </a:xfrm>
          <a:custGeom>
            <a:avLst/>
            <a:gdLst>
              <a:gd name="connsiteX0" fmla="*/ 7810500 w 7810500"/>
              <a:gd name="connsiteY0" fmla="*/ 1219200 h 1318260"/>
              <a:gd name="connsiteX1" fmla="*/ 7139940 w 7810500"/>
              <a:gd name="connsiteY1" fmla="*/ 1219200 h 1318260"/>
              <a:gd name="connsiteX2" fmla="*/ 6903720 w 7810500"/>
              <a:gd name="connsiteY2" fmla="*/ 1082040 h 1318260"/>
              <a:gd name="connsiteX3" fmla="*/ 6111240 w 7810500"/>
              <a:gd name="connsiteY3" fmla="*/ 1143000 h 1318260"/>
              <a:gd name="connsiteX4" fmla="*/ 5715000 w 7810500"/>
              <a:gd name="connsiteY4" fmla="*/ 1318260 h 1318260"/>
              <a:gd name="connsiteX5" fmla="*/ 5113020 w 7810500"/>
              <a:gd name="connsiteY5" fmla="*/ 990600 h 1318260"/>
              <a:gd name="connsiteX6" fmla="*/ 4389120 w 7810500"/>
              <a:gd name="connsiteY6" fmla="*/ 838200 h 1318260"/>
              <a:gd name="connsiteX7" fmla="*/ 4191000 w 7810500"/>
              <a:gd name="connsiteY7" fmla="*/ 822960 h 1318260"/>
              <a:gd name="connsiteX8" fmla="*/ 3611880 w 7810500"/>
              <a:gd name="connsiteY8" fmla="*/ 617220 h 1318260"/>
              <a:gd name="connsiteX9" fmla="*/ 3108960 w 7810500"/>
              <a:gd name="connsiteY9" fmla="*/ 800100 h 1318260"/>
              <a:gd name="connsiteX10" fmla="*/ 2887980 w 7810500"/>
              <a:gd name="connsiteY10" fmla="*/ 1089660 h 1318260"/>
              <a:gd name="connsiteX11" fmla="*/ 2316480 w 7810500"/>
              <a:gd name="connsiteY11" fmla="*/ 678180 h 1318260"/>
              <a:gd name="connsiteX12" fmla="*/ 2247900 w 7810500"/>
              <a:gd name="connsiteY12" fmla="*/ 670560 h 1318260"/>
              <a:gd name="connsiteX13" fmla="*/ 1386840 w 7810500"/>
              <a:gd name="connsiteY13" fmla="*/ 281940 h 1318260"/>
              <a:gd name="connsiteX14" fmla="*/ 541020 w 7810500"/>
              <a:gd name="connsiteY14" fmla="*/ 251460 h 1318260"/>
              <a:gd name="connsiteX15" fmla="*/ 259080 w 7810500"/>
              <a:gd name="connsiteY15" fmla="*/ 259080 h 1318260"/>
              <a:gd name="connsiteX16" fmla="*/ 0 w 7810500"/>
              <a:gd name="connsiteY16" fmla="*/ 0 h 1318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7810500" h="1318260">
                <a:moveTo>
                  <a:pt x="7810500" y="1219200"/>
                </a:moveTo>
                <a:lnTo>
                  <a:pt x="7139940" y="1219200"/>
                </a:lnTo>
                <a:lnTo>
                  <a:pt x="6903720" y="1082040"/>
                </a:lnTo>
                <a:lnTo>
                  <a:pt x="6111240" y="1143000"/>
                </a:lnTo>
                <a:lnTo>
                  <a:pt x="5715000" y="1318260"/>
                </a:lnTo>
                <a:lnTo>
                  <a:pt x="5113020" y="990600"/>
                </a:lnTo>
                <a:lnTo>
                  <a:pt x="4389120" y="838200"/>
                </a:lnTo>
                <a:lnTo>
                  <a:pt x="4191000" y="822960"/>
                </a:lnTo>
                <a:lnTo>
                  <a:pt x="3611880" y="617220"/>
                </a:lnTo>
                <a:lnTo>
                  <a:pt x="3108960" y="800100"/>
                </a:lnTo>
                <a:lnTo>
                  <a:pt x="2887980" y="1089660"/>
                </a:lnTo>
                <a:lnTo>
                  <a:pt x="2316480" y="678180"/>
                </a:lnTo>
                <a:lnTo>
                  <a:pt x="2247900" y="670560"/>
                </a:lnTo>
                <a:lnTo>
                  <a:pt x="1386840" y="281940"/>
                </a:lnTo>
                <a:lnTo>
                  <a:pt x="541020" y="251460"/>
                </a:lnTo>
                <a:lnTo>
                  <a:pt x="259080" y="259080"/>
                </a:lnTo>
                <a:lnTo>
                  <a:pt x="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4" name="Freeform 4903"/>
          <p:cNvSpPr/>
          <p:nvPr/>
        </p:nvSpPr>
        <p:spPr>
          <a:xfrm>
            <a:off x="13359655" y="16328243"/>
            <a:ext cx="1211580" cy="1318260"/>
          </a:xfrm>
          <a:custGeom>
            <a:avLst/>
            <a:gdLst>
              <a:gd name="connsiteX0" fmla="*/ 0 w 1211580"/>
              <a:gd name="connsiteY0" fmla="*/ 0 h 1318260"/>
              <a:gd name="connsiteX1" fmla="*/ 617220 w 1211580"/>
              <a:gd name="connsiteY1" fmla="*/ 998220 h 1318260"/>
              <a:gd name="connsiteX2" fmla="*/ 1211580 w 1211580"/>
              <a:gd name="connsiteY2" fmla="*/ 1318260 h 1318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1580" h="1318260">
                <a:moveTo>
                  <a:pt x="0" y="0"/>
                </a:moveTo>
                <a:lnTo>
                  <a:pt x="617220" y="998220"/>
                </a:lnTo>
                <a:lnTo>
                  <a:pt x="1211580" y="131826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5" name="Freeform 4904"/>
          <p:cNvSpPr/>
          <p:nvPr/>
        </p:nvSpPr>
        <p:spPr>
          <a:xfrm>
            <a:off x="13275835" y="11474303"/>
            <a:ext cx="1409700" cy="4831080"/>
          </a:xfrm>
          <a:custGeom>
            <a:avLst/>
            <a:gdLst>
              <a:gd name="connsiteX0" fmla="*/ 1158240 w 1409700"/>
              <a:gd name="connsiteY0" fmla="*/ 0 h 4831080"/>
              <a:gd name="connsiteX1" fmla="*/ 1188720 w 1409700"/>
              <a:gd name="connsiteY1" fmla="*/ 289560 h 4831080"/>
              <a:gd name="connsiteX2" fmla="*/ 1120140 w 1409700"/>
              <a:gd name="connsiteY2" fmla="*/ 396240 h 4831080"/>
              <a:gd name="connsiteX3" fmla="*/ 1181100 w 1409700"/>
              <a:gd name="connsiteY3" fmla="*/ 563880 h 4831080"/>
              <a:gd name="connsiteX4" fmla="*/ 1074420 w 1409700"/>
              <a:gd name="connsiteY4" fmla="*/ 685800 h 4831080"/>
              <a:gd name="connsiteX5" fmla="*/ 1409700 w 1409700"/>
              <a:gd name="connsiteY5" fmla="*/ 2247900 h 4831080"/>
              <a:gd name="connsiteX6" fmla="*/ 1356360 w 1409700"/>
              <a:gd name="connsiteY6" fmla="*/ 2468880 h 4831080"/>
              <a:gd name="connsiteX7" fmla="*/ 822960 w 1409700"/>
              <a:gd name="connsiteY7" fmla="*/ 3672840 h 4831080"/>
              <a:gd name="connsiteX8" fmla="*/ 830580 w 1409700"/>
              <a:gd name="connsiteY8" fmla="*/ 3741420 h 4831080"/>
              <a:gd name="connsiteX9" fmla="*/ 236220 w 1409700"/>
              <a:gd name="connsiteY9" fmla="*/ 4259580 h 4831080"/>
              <a:gd name="connsiteX10" fmla="*/ 243840 w 1409700"/>
              <a:gd name="connsiteY10" fmla="*/ 4533900 h 4831080"/>
              <a:gd name="connsiteX11" fmla="*/ 0 w 1409700"/>
              <a:gd name="connsiteY11" fmla="*/ 4831080 h 4831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09700" h="4831080">
                <a:moveTo>
                  <a:pt x="1158240" y="0"/>
                </a:moveTo>
                <a:lnTo>
                  <a:pt x="1188720" y="289560"/>
                </a:lnTo>
                <a:lnTo>
                  <a:pt x="1120140" y="396240"/>
                </a:lnTo>
                <a:lnTo>
                  <a:pt x="1181100" y="563880"/>
                </a:lnTo>
                <a:lnTo>
                  <a:pt x="1074420" y="685800"/>
                </a:lnTo>
                <a:lnTo>
                  <a:pt x="1409700" y="2247900"/>
                </a:lnTo>
                <a:lnTo>
                  <a:pt x="1356360" y="2468880"/>
                </a:lnTo>
                <a:lnTo>
                  <a:pt x="822960" y="3672840"/>
                </a:lnTo>
                <a:lnTo>
                  <a:pt x="830580" y="3741420"/>
                </a:lnTo>
                <a:lnTo>
                  <a:pt x="236220" y="4259580"/>
                </a:lnTo>
                <a:lnTo>
                  <a:pt x="243840" y="4533900"/>
                </a:lnTo>
                <a:lnTo>
                  <a:pt x="0" y="483108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6" name="Freeform 4905"/>
          <p:cNvSpPr/>
          <p:nvPr/>
        </p:nvSpPr>
        <p:spPr>
          <a:xfrm>
            <a:off x="11561335" y="11329523"/>
            <a:ext cx="1249680" cy="4762500"/>
          </a:xfrm>
          <a:custGeom>
            <a:avLst/>
            <a:gdLst>
              <a:gd name="connsiteX0" fmla="*/ 1249680 w 1249680"/>
              <a:gd name="connsiteY0" fmla="*/ 4762500 h 4762500"/>
              <a:gd name="connsiteX1" fmla="*/ 1203960 w 1249680"/>
              <a:gd name="connsiteY1" fmla="*/ 3954780 h 4762500"/>
              <a:gd name="connsiteX2" fmla="*/ 975360 w 1249680"/>
              <a:gd name="connsiteY2" fmla="*/ 3329940 h 4762500"/>
              <a:gd name="connsiteX3" fmla="*/ 381000 w 1249680"/>
              <a:gd name="connsiteY3" fmla="*/ 2887980 h 4762500"/>
              <a:gd name="connsiteX4" fmla="*/ 167640 w 1249680"/>
              <a:gd name="connsiteY4" fmla="*/ 2392680 h 4762500"/>
              <a:gd name="connsiteX5" fmla="*/ 121920 w 1249680"/>
              <a:gd name="connsiteY5" fmla="*/ 899160 h 4762500"/>
              <a:gd name="connsiteX6" fmla="*/ 0 w 1249680"/>
              <a:gd name="connsiteY6" fmla="*/ 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49680" h="4762500">
                <a:moveTo>
                  <a:pt x="1249680" y="4762500"/>
                </a:moveTo>
                <a:lnTo>
                  <a:pt x="1203960" y="3954780"/>
                </a:lnTo>
                <a:lnTo>
                  <a:pt x="975360" y="3329940"/>
                </a:lnTo>
                <a:lnTo>
                  <a:pt x="381000" y="2887980"/>
                </a:lnTo>
                <a:lnTo>
                  <a:pt x="167640" y="2392680"/>
                </a:lnTo>
                <a:lnTo>
                  <a:pt x="121920" y="899160"/>
                </a:lnTo>
                <a:lnTo>
                  <a:pt x="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7" name="Freeform 4906"/>
          <p:cNvSpPr/>
          <p:nvPr/>
        </p:nvSpPr>
        <p:spPr>
          <a:xfrm>
            <a:off x="4520455" y="13348823"/>
            <a:ext cx="7650480" cy="4244340"/>
          </a:xfrm>
          <a:custGeom>
            <a:avLst/>
            <a:gdLst>
              <a:gd name="connsiteX0" fmla="*/ 7650480 w 7650480"/>
              <a:gd name="connsiteY0" fmla="*/ 4244340 h 4244340"/>
              <a:gd name="connsiteX1" fmla="*/ 7650480 w 7650480"/>
              <a:gd name="connsiteY1" fmla="*/ 4244340 h 4244340"/>
              <a:gd name="connsiteX2" fmla="*/ 7620000 w 7650480"/>
              <a:gd name="connsiteY2" fmla="*/ 3482340 h 4244340"/>
              <a:gd name="connsiteX3" fmla="*/ 7330440 w 7650480"/>
              <a:gd name="connsiteY3" fmla="*/ 3185160 h 4244340"/>
              <a:gd name="connsiteX4" fmla="*/ 7353300 w 7650480"/>
              <a:gd name="connsiteY4" fmla="*/ 3086100 h 4244340"/>
              <a:gd name="connsiteX5" fmla="*/ 6690360 w 7650480"/>
              <a:gd name="connsiteY5" fmla="*/ 2941320 h 4244340"/>
              <a:gd name="connsiteX6" fmla="*/ 6454140 w 7650480"/>
              <a:gd name="connsiteY6" fmla="*/ 2804160 h 4244340"/>
              <a:gd name="connsiteX7" fmla="*/ 5974080 w 7650480"/>
              <a:gd name="connsiteY7" fmla="*/ 2240280 h 4244340"/>
              <a:gd name="connsiteX8" fmla="*/ 5722620 w 7650480"/>
              <a:gd name="connsiteY8" fmla="*/ 2034540 h 4244340"/>
              <a:gd name="connsiteX9" fmla="*/ 5631180 w 7650480"/>
              <a:gd name="connsiteY9" fmla="*/ 1805940 h 4244340"/>
              <a:gd name="connsiteX10" fmla="*/ 5554980 w 7650480"/>
              <a:gd name="connsiteY10" fmla="*/ 1790700 h 4244340"/>
              <a:gd name="connsiteX11" fmla="*/ 5532120 w 7650480"/>
              <a:gd name="connsiteY11" fmla="*/ 1783080 h 4244340"/>
              <a:gd name="connsiteX12" fmla="*/ 5257800 w 7650480"/>
              <a:gd name="connsiteY12" fmla="*/ 1706880 h 4244340"/>
              <a:gd name="connsiteX13" fmla="*/ 2575560 w 7650480"/>
              <a:gd name="connsiteY13" fmla="*/ 929640 h 4244340"/>
              <a:gd name="connsiteX14" fmla="*/ 0 w 7650480"/>
              <a:gd name="connsiteY14" fmla="*/ 0 h 4244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650480" h="4244340">
                <a:moveTo>
                  <a:pt x="7650480" y="4244340"/>
                </a:moveTo>
                <a:lnTo>
                  <a:pt x="7650480" y="4244340"/>
                </a:lnTo>
                <a:lnTo>
                  <a:pt x="7620000" y="3482340"/>
                </a:lnTo>
                <a:lnTo>
                  <a:pt x="7330440" y="3185160"/>
                </a:lnTo>
                <a:lnTo>
                  <a:pt x="7353300" y="3086100"/>
                </a:lnTo>
                <a:lnTo>
                  <a:pt x="6690360" y="2941320"/>
                </a:lnTo>
                <a:lnTo>
                  <a:pt x="6454140" y="2804160"/>
                </a:lnTo>
                <a:lnTo>
                  <a:pt x="5974080" y="2240280"/>
                </a:lnTo>
                <a:lnTo>
                  <a:pt x="5722620" y="2034540"/>
                </a:lnTo>
                <a:lnTo>
                  <a:pt x="5631180" y="1805940"/>
                </a:lnTo>
                <a:cubicBezTo>
                  <a:pt x="5605780" y="1800860"/>
                  <a:pt x="5580220" y="1796525"/>
                  <a:pt x="5554980" y="1790700"/>
                </a:cubicBezTo>
                <a:cubicBezTo>
                  <a:pt x="5547154" y="1788894"/>
                  <a:pt x="5532120" y="1783080"/>
                  <a:pt x="5532120" y="1783080"/>
                </a:cubicBezTo>
                <a:lnTo>
                  <a:pt x="5257800" y="1706880"/>
                </a:lnTo>
                <a:lnTo>
                  <a:pt x="2575560" y="929640"/>
                </a:lnTo>
                <a:lnTo>
                  <a:pt x="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8" name="Freeform 4907"/>
          <p:cNvSpPr/>
          <p:nvPr/>
        </p:nvSpPr>
        <p:spPr>
          <a:xfrm>
            <a:off x="7233175" y="11512403"/>
            <a:ext cx="7132320" cy="2781300"/>
          </a:xfrm>
          <a:custGeom>
            <a:avLst/>
            <a:gdLst>
              <a:gd name="connsiteX0" fmla="*/ 0 w 7132320"/>
              <a:gd name="connsiteY0" fmla="*/ 2781300 h 2781300"/>
              <a:gd name="connsiteX1" fmla="*/ 0 w 7132320"/>
              <a:gd name="connsiteY1" fmla="*/ 2781300 h 2781300"/>
              <a:gd name="connsiteX2" fmla="*/ 121920 w 7132320"/>
              <a:gd name="connsiteY2" fmla="*/ 2682240 h 2781300"/>
              <a:gd name="connsiteX3" fmla="*/ 800100 w 7132320"/>
              <a:gd name="connsiteY3" fmla="*/ 2118360 h 2781300"/>
              <a:gd name="connsiteX4" fmla="*/ 868680 w 7132320"/>
              <a:gd name="connsiteY4" fmla="*/ 2103120 h 2781300"/>
              <a:gd name="connsiteX5" fmla="*/ 914400 w 7132320"/>
              <a:gd name="connsiteY5" fmla="*/ 2095500 h 2781300"/>
              <a:gd name="connsiteX6" fmla="*/ 937260 w 7132320"/>
              <a:gd name="connsiteY6" fmla="*/ 2087880 h 2781300"/>
              <a:gd name="connsiteX7" fmla="*/ 1043940 w 7132320"/>
              <a:gd name="connsiteY7" fmla="*/ 2057400 h 2781300"/>
              <a:gd name="connsiteX8" fmla="*/ 1082040 w 7132320"/>
              <a:gd name="connsiteY8" fmla="*/ 2034540 h 2781300"/>
              <a:gd name="connsiteX9" fmla="*/ 1127760 w 7132320"/>
              <a:gd name="connsiteY9" fmla="*/ 2019300 h 2781300"/>
              <a:gd name="connsiteX10" fmla="*/ 2956560 w 7132320"/>
              <a:gd name="connsiteY10" fmla="*/ 1234440 h 2781300"/>
              <a:gd name="connsiteX11" fmla="*/ 4427220 w 7132320"/>
              <a:gd name="connsiteY11" fmla="*/ 129540 h 2781300"/>
              <a:gd name="connsiteX12" fmla="*/ 5577840 w 7132320"/>
              <a:gd name="connsiteY12" fmla="*/ 38100 h 2781300"/>
              <a:gd name="connsiteX13" fmla="*/ 6096000 w 7132320"/>
              <a:gd name="connsiteY13" fmla="*/ 144780 h 2781300"/>
              <a:gd name="connsiteX14" fmla="*/ 6560820 w 7132320"/>
              <a:gd name="connsiteY14" fmla="*/ 182880 h 2781300"/>
              <a:gd name="connsiteX15" fmla="*/ 7132320 w 7132320"/>
              <a:gd name="connsiteY15" fmla="*/ 0 h 2781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132320" h="2781300">
                <a:moveTo>
                  <a:pt x="0" y="2781300"/>
                </a:moveTo>
                <a:lnTo>
                  <a:pt x="0" y="2781300"/>
                </a:lnTo>
                <a:lnTo>
                  <a:pt x="121920" y="2682240"/>
                </a:lnTo>
                <a:lnTo>
                  <a:pt x="800100" y="2118360"/>
                </a:lnTo>
                <a:cubicBezTo>
                  <a:pt x="822960" y="2113280"/>
                  <a:pt x="845717" y="2107713"/>
                  <a:pt x="868680" y="2103120"/>
                </a:cubicBezTo>
                <a:cubicBezTo>
                  <a:pt x="883830" y="2100090"/>
                  <a:pt x="899318" y="2098852"/>
                  <a:pt x="914400" y="2095500"/>
                </a:cubicBezTo>
                <a:cubicBezTo>
                  <a:pt x="922241" y="2093758"/>
                  <a:pt x="929511" y="2089993"/>
                  <a:pt x="937260" y="2087880"/>
                </a:cubicBezTo>
                <a:cubicBezTo>
                  <a:pt x="966360" y="2079944"/>
                  <a:pt x="1014738" y="2070674"/>
                  <a:pt x="1043940" y="2057400"/>
                </a:cubicBezTo>
                <a:cubicBezTo>
                  <a:pt x="1057423" y="2051271"/>
                  <a:pt x="1068557" y="2040669"/>
                  <a:pt x="1082040" y="2034540"/>
                </a:cubicBezTo>
                <a:cubicBezTo>
                  <a:pt x="1096664" y="2027893"/>
                  <a:pt x="1127760" y="2019300"/>
                  <a:pt x="1127760" y="2019300"/>
                </a:cubicBezTo>
                <a:lnTo>
                  <a:pt x="2956560" y="1234440"/>
                </a:lnTo>
                <a:lnTo>
                  <a:pt x="4427220" y="129540"/>
                </a:lnTo>
                <a:lnTo>
                  <a:pt x="5577840" y="38100"/>
                </a:lnTo>
                <a:lnTo>
                  <a:pt x="6096000" y="144780"/>
                </a:lnTo>
                <a:lnTo>
                  <a:pt x="6560820" y="182880"/>
                </a:lnTo>
                <a:lnTo>
                  <a:pt x="713232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09" name="Freeform 4908"/>
          <p:cNvSpPr/>
          <p:nvPr/>
        </p:nvSpPr>
        <p:spPr>
          <a:xfrm>
            <a:off x="3308875" y="13066883"/>
            <a:ext cx="1188720" cy="4526280"/>
          </a:xfrm>
          <a:custGeom>
            <a:avLst/>
            <a:gdLst>
              <a:gd name="connsiteX0" fmla="*/ 1188720 w 1188720"/>
              <a:gd name="connsiteY0" fmla="*/ 281940 h 4526280"/>
              <a:gd name="connsiteX1" fmla="*/ 426720 w 1188720"/>
              <a:gd name="connsiteY1" fmla="*/ 0 h 4526280"/>
              <a:gd name="connsiteX2" fmla="*/ 175260 w 1188720"/>
              <a:gd name="connsiteY2" fmla="*/ 495300 h 4526280"/>
              <a:gd name="connsiteX3" fmla="*/ 213360 w 1188720"/>
              <a:gd name="connsiteY3" fmla="*/ 2225040 h 4526280"/>
              <a:gd name="connsiteX4" fmla="*/ 121920 w 1188720"/>
              <a:gd name="connsiteY4" fmla="*/ 2887980 h 4526280"/>
              <a:gd name="connsiteX5" fmla="*/ 182880 w 1188720"/>
              <a:gd name="connsiteY5" fmla="*/ 3268980 h 4526280"/>
              <a:gd name="connsiteX6" fmla="*/ 0 w 1188720"/>
              <a:gd name="connsiteY6" fmla="*/ 4526280 h 4526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88720" h="4526280">
                <a:moveTo>
                  <a:pt x="1188720" y="281940"/>
                </a:moveTo>
                <a:lnTo>
                  <a:pt x="426720" y="0"/>
                </a:lnTo>
                <a:lnTo>
                  <a:pt x="175260" y="495300"/>
                </a:lnTo>
                <a:lnTo>
                  <a:pt x="213360" y="2225040"/>
                </a:lnTo>
                <a:lnTo>
                  <a:pt x="121920" y="2887980"/>
                </a:lnTo>
                <a:lnTo>
                  <a:pt x="182880" y="3268980"/>
                </a:lnTo>
                <a:lnTo>
                  <a:pt x="0" y="4526280"/>
                </a:lnTo>
              </a:path>
            </a:pathLst>
          </a:custGeom>
          <a:noFill/>
          <a:ln w="10477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10" name="Freeform 4909"/>
          <p:cNvSpPr/>
          <p:nvPr/>
        </p:nvSpPr>
        <p:spPr>
          <a:xfrm>
            <a:off x="3476515" y="15680543"/>
            <a:ext cx="9235440" cy="1485900"/>
          </a:xfrm>
          <a:custGeom>
            <a:avLst/>
            <a:gdLst>
              <a:gd name="connsiteX0" fmla="*/ 0 w 8374380"/>
              <a:gd name="connsiteY0" fmla="*/ 0 h 1485900"/>
              <a:gd name="connsiteX1" fmla="*/ 0 w 8374380"/>
              <a:gd name="connsiteY1" fmla="*/ 0 h 1485900"/>
              <a:gd name="connsiteX2" fmla="*/ 548640 w 8374380"/>
              <a:gd name="connsiteY2" fmla="*/ 129540 h 1485900"/>
              <a:gd name="connsiteX3" fmla="*/ 1089660 w 8374380"/>
              <a:gd name="connsiteY3" fmla="*/ 274320 h 1485900"/>
              <a:gd name="connsiteX4" fmla="*/ 1173480 w 8374380"/>
              <a:gd name="connsiteY4" fmla="*/ 259080 h 1485900"/>
              <a:gd name="connsiteX5" fmla="*/ 1630680 w 8374380"/>
              <a:gd name="connsiteY5" fmla="*/ 312420 h 1485900"/>
              <a:gd name="connsiteX6" fmla="*/ 1905000 w 8374380"/>
              <a:gd name="connsiteY6" fmla="*/ 472440 h 1485900"/>
              <a:gd name="connsiteX7" fmla="*/ 2034540 w 8374380"/>
              <a:gd name="connsiteY7" fmla="*/ 388620 h 1485900"/>
              <a:gd name="connsiteX8" fmla="*/ 2438400 w 8374380"/>
              <a:gd name="connsiteY8" fmla="*/ 632460 h 1485900"/>
              <a:gd name="connsiteX9" fmla="*/ 3749040 w 8374380"/>
              <a:gd name="connsiteY9" fmla="*/ 1120140 h 1485900"/>
              <a:gd name="connsiteX10" fmla="*/ 4213860 w 8374380"/>
              <a:gd name="connsiteY10" fmla="*/ 1074420 h 1485900"/>
              <a:gd name="connsiteX11" fmla="*/ 4762500 w 8374380"/>
              <a:gd name="connsiteY11" fmla="*/ 1470660 h 1485900"/>
              <a:gd name="connsiteX12" fmla="*/ 4831080 w 8374380"/>
              <a:gd name="connsiteY12" fmla="*/ 1478280 h 1485900"/>
              <a:gd name="connsiteX13" fmla="*/ 4861560 w 8374380"/>
              <a:gd name="connsiteY13" fmla="*/ 1485900 h 1485900"/>
              <a:gd name="connsiteX14" fmla="*/ 6408420 w 8374380"/>
              <a:gd name="connsiteY14" fmla="*/ 1417320 h 1485900"/>
              <a:gd name="connsiteX15" fmla="*/ 6903720 w 8374380"/>
              <a:gd name="connsiteY15" fmla="*/ 1287780 h 1485900"/>
              <a:gd name="connsiteX16" fmla="*/ 7284720 w 8374380"/>
              <a:gd name="connsiteY16" fmla="*/ 1341120 h 1485900"/>
              <a:gd name="connsiteX17" fmla="*/ 7536180 w 8374380"/>
              <a:gd name="connsiteY17" fmla="*/ 1470660 h 1485900"/>
              <a:gd name="connsiteX18" fmla="*/ 7932420 w 8374380"/>
              <a:gd name="connsiteY18" fmla="*/ 1143000 h 1485900"/>
              <a:gd name="connsiteX19" fmla="*/ 8374380 w 8374380"/>
              <a:gd name="connsiteY19" fmla="*/ 838200 h 1485900"/>
              <a:gd name="connsiteX0" fmla="*/ 0 w 9235440"/>
              <a:gd name="connsiteY0" fmla="*/ 0 h 1485900"/>
              <a:gd name="connsiteX1" fmla="*/ 0 w 9235440"/>
              <a:gd name="connsiteY1" fmla="*/ 0 h 1485900"/>
              <a:gd name="connsiteX2" fmla="*/ 548640 w 9235440"/>
              <a:gd name="connsiteY2" fmla="*/ 129540 h 1485900"/>
              <a:gd name="connsiteX3" fmla="*/ 1089660 w 9235440"/>
              <a:gd name="connsiteY3" fmla="*/ 274320 h 1485900"/>
              <a:gd name="connsiteX4" fmla="*/ 1173480 w 9235440"/>
              <a:gd name="connsiteY4" fmla="*/ 259080 h 1485900"/>
              <a:gd name="connsiteX5" fmla="*/ 1630680 w 9235440"/>
              <a:gd name="connsiteY5" fmla="*/ 312420 h 1485900"/>
              <a:gd name="connsiteX6" fmla="*/ 1905000 w 9235440"/>
              <a:gd name="connsiteY6" fmla="*/ 472440 h 1485900"/>
              <a:gd name="connsiteX7" fmla="*/ 2034540 w 9235440"/>
              <a:gd name="connsiteY7" fmla="*/ 388620 h 1485900"/>
              <a:gd name="connsiteX8" fmla="*/ 2438400 w 9235440"/>
              <a:gd name="connsiteY8" fmla="*/ 632460 h 1485900"/>
              <a:gd name="connsiteX9" fmla="*/ 3749040 w 9235440"/>
              <a:gd name="connsiteY9" fmla="*/ 1120140 h 1485900"/>
              <a:gd name="connsiteX10" fmla="*/ 4213860 w 9235440"/>
              <a:gd name="connsiteY10" fmla="*/ 1074420 h 1485900"/>
              <a:gd name="connsiteX11" fmla="*/ 4762500 w 9235440"/>
              <a:gd name="connsiteY11" fmla="*/ 1470660 h 1485900"/>
              <a:gd name="connsiteX12" fmla="*/ 4831080 w 9235440"/>
              <a:gd name="connsiteY12" fmla="*/ 1478280 h 1485900"/>
              <a:gd name="connsiteX13" fmla="*/ 4861560 w 9235440"/>
              <a:gd name="connsiteY13" fmla="*/ 1485900 h 1485900"/>
              <a:gd name="connsiteX14" fmla="*/ 6408420 w 9235440"/>
              <a:gd name="connsiteY14" fmla="*/ 1417320 h 1485900"/>
              <a:gd name="connsiteX15" fmla="*/ 6903720 w 9235440"/>
              <a:gd name="connsiteY15" fmla="*/ 1287780 h 1485900"/>
              <a:gd name="connsiteX16" fmla="*/ 7284720 w 9235440"/>
              <a:gd name="connsiteY16" fmla="*/ 1341120 h 1485900"/>
              <a:gd name="connsiteX17" fmla="*/ 7536180 w 9235440"/>
              <a:gd name="connsiteY17" fmla="*/ 1470660 h 1485900"/>
              <a:gd name="connsiteX18" fmla="*/ 7932420 w 9235440"/>
              <a:gd name="connsiteY18" fmla="*/ 1143000 h 1485900"/>
              <a:gd name="connsiteX19" fmla="*/ 9235440 w 9235440"/>
              <a:gd name="connsiteY19" fmla="*/ 472440 h 1485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9235440" h="1485900">
                <a:moveTo>
                  <a:pt x="0" y="0"/>
                </a:moveTo>
                <a:lnTo>
                  <a:pt x="0" y="0"/>
                </a:lnTo>
                <a:lnTo>
                  <a:pt x="548640" y="129540"/>
                </a:lnTo>
                <a:lnTo>
                  <a:pt x="1089660" y="274320"/>
                </a:lnTo>
                <a:cubicBezTo>
                  <a:pt x="1163885" y="266073"/>
                  <a:pt x="1137668" y="276986"/>
                  <a:pt x="1173480" y="259080"/>
                </a:cubicBezTo>
                <a:lnTo>
                  <a:pt x="1630680" y="312420"/>
                </a:lnTo>
                <a:lnTo>
                  <a:pt x="1905000" y="472440"/>
                </a:lnTo>
                <a:lnTo>
                  <a:pt x="2034540" y="388620"/>
                </a:lnTo>
                <a:lnTo>
                  <a:pt x="2438400" y="632460"/>
                </a:lnTo>
                <a:lnTo>
                  <a:pt x="3749040" y="1120140"/>
                </a:lnTo>
                <a:lnTo>
                  <a:pt x="4213860" y="1074420"/>
                </a:lnTo>
                <a:lnTo>
                  <a:pt x="4762500" y="1470660"/>
                </a:lnTo>
                <a:cubicBezTo>
                  <a:pt x="4785360" y="1473200"/>
                  <a:pt x="4808347" y="1474783"/>
                  <a:pt x="4831080" y="1478280"/>
                </a:cubicBezTo>
                <a:cubicBezTo>
                  <a:pt x="4841431" y="1479872"/>
                  <a:pt x="4861560" y="1485900"/>
                  <a:pt x="4861560" y="1485900"/>
                </a:cubicBezTo>
                <a:lnTo>
                  <a:pt x="6408420" y="1417320"/>
                </a:lnTo>
                <a:lnTo>
                  <a:pt x="6903720" y="1287780"/>
                </a:lnTo>
                <a:lnTo>
                  <a:pt x="7284720" y="1341120"/>
                </a:lnTo>
                <a:lnTo>
                  <a:pt x="7536180" y="1470660"/>
                </a:lnTo>
                <a:lnTo>
                  <a:pt x="7932420" y="1143000"/>
                </a:lnTo>
                <a:lnTo>
                  <a:pt x="9235440" y="47244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4911" name="Group 4910"/>
          <p:cNvGrpSpPr/>
          <p:nvPr/>
        </p:nvGrpSpPr>
        <p:grpSpPr>
          <a:xfrm rot="17391306">
            <a:off x="12515103" y="12017049"/>
            <a:ext cx="1365011" cy="103479"/>
            <a:chOff x="13388339" y="14461557"/>
            <a:chExt cx="1708785" cy="129540"/>
          </a:xfrm>
        </p:grpSpPr>
        <p:sp>
          <p:nvSpPr>
            <p:cNvPr id="4912" name="Freeform 4911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13" name="Group 4912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14" name="Freeform 4913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5" name="Freeform 4914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6" name="Freeform 4915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7" name="Freeform 4916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18" name="Freeform 4917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19" name="Group 4918"/>
          <p:cNvGrpSpPr/>
          <p:nvPr/>
        </p:nvGrpSpPr>
        <p:grpSpPr>
          <a:xfrm rot="18715664">
            <a:off x="11443694" y="14026437"/>
            <a:ext cx="1365011" cy="103479"/>
            <a:chOff x="13388339" y="14461557"/>
            <a:chExt cx="1708785" cy="129540"/>
          </a:xfrm>
        </p:grpSpPr>
        <p:sp>
          <p:nvSpPr>
            <p:cNvPr id="4920" name="Freeform 4919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21" name="Group 4920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22" name="Freeform 4921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3" name="Freeform 4922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4" name="Freeform 4923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5" name="Freeform 492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26" name="Freeform 492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27" name="Group 4926"/>
          <p:cNvGrpSpPr/>
          <p:nvPr/>
        </p:nvGrpSpPr>
        <p:grpSpPr>
          <a:xfrm rot="3556834">
            <a:off x="12657565" y="13115706"/>
            <a:ext cx="103479" cy="494378"/>
            <a:chOff x="14891535" y="14147041"/>
            <a:chExt cx="129540" cy="618885"/>
          </a:xfrm>
        </p:grpSpPr>
        <p:sp>
          <p:nvSpPr>
            <p:cNvPr id="4928" name="Freeform 4927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29" name="Group 4928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30" name="Freeform 492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31" name="Freeform 493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32" name="Group 4931"/>
          <p:cNvGrpSpPr/>
          <p:nvPr/>
        </p:nvGrpSpPr>
        <p:grpSpPr>
          <a:xfrm rot="1831603">
            <a:off x="11397882" y="14973167"/>
            <a:ext cx="103479" cy="494378"/>
            <a:chOff x="14891535" y="14147041"/>
            <a:chExt cx="129540" cy="618885"/>
          </a:xfrm>
        </p:grpSpPr>
        <p:sp>
          <p:nvSpPr>
            <p:cNvPr id="4933" name="Freeform 4932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34" name="Group 4933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35" name="Freeform 4934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36" name="Freeform 4935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37" name="Group 4936"/>
          <p:cNvGrpSpPr/>
          <p:nvPr/>
        </p:nvGrpSpPr>
        <p:grpSpPr>
          <a:xfrm rot="19898728">
            <a:off x="11605067" y="15350358"/>
            <a:ext cx="103479" cy="494378"/>
            <a:chOff x="14891535" y="14147041"/>
            <a:chExt cx="129540" cy="618885"/>
          </a:xfrm>
        </p:grpSpPr>
        <p:sp>
          <p:nvSpPr>
            <p:cNvPr id="4938" name="Freeform 4937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39" name="Group 4938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40" name="Freeform 493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41" name="Freeform 494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3552" name="Freeform 3551"/>
          <p:cNvSpPr/>
          <p:nvPr/>
        </p:nvSpPr>
        <p:spPr>
          <a:xfrm rot="3397351">
            <a:off x="12674181" y="15994146"/>
            <a:ext cx="471408" cy="663859"/>
          </a:xfrm>
          <a:custGeom>
            <a:avLst/>
            <a:gdLst>
              <a:gd name="connsiteX0" fmla="*/ 365760 w 464234"/>
              <a:gd name="connsiteY0" fmla="*/ 154745 h 450166"/>
              <a:gd name="connsiteX1" fmla="*/ 154745 w 464234"/>
              <a:gd name="connsiteY1" fmla="*/ 0 h 450166"/>
              <a:gd name="connsiteX2" fmla="*/ 0 w 464234"/>
              <a:gd name="connsiteY2" fmla="*/ 112542 h 450166"/>
              <a:gd name="connsiteX3" fmla="*/ 70338 w 464234"/>
              <a:gd name="connsiteY3" fmla="*/ 337625 h 450166"/>
              <a:gd name="connsiteX4" fmla="*/ 154745 w 464234"/>
              <a:gd name="connsiteY4" fmla="*/ 267286 h 450166"/>
              <a:gd name="connsiteX5" fmla="*/ 267286 w 464234"/>
              <a:gd name="connsiteY5" fmla="*/ 450166 h 450166"/>
              <a:gd name="connsiteX6" fmla="*/ 464234 w 464234"/>
              <a:gd name="connsiteY6" fmla="*/ 351692 h 450166"/>
              <a:gd name="connsiteX7" fmla="*/ 365760 w 464234"/>
              <a:gd name="connsiteY7" fmla="*/ 154745 h 450166"/>
              <a:gd name="connsiteX0" fmla="*/ 640428 w 640428"/>
              <a:gd name="connsiteY0" fmla="*/ 0 h 577043"/>
              <a:gd name="connsiteX1" fmla="*/ 154745 w 640428"/>
              <a:gd name="connsiteY1" fmla="*/ 126877 h 577043"/>
              <a:gd name="connsiteX2" fmla="*/ 0 w 640428"/>
              <a:gd name="connsiteY2" fmla="*/ 239419 h 577043"/>
              <a:gd name="connsiteX3" fmla="*/ 70338 w 640428"/>
              <a:gd name="connsiteY3" fmla="*/ 464502 h 577043"/>
              <a:gd name="connsiteX4" fmla="*/ 154745 w 640428"/>
              <a:gd name="connsiteY4" fmla="*/ 394163 h 577043"/>
              <a:gd name="connsiteX5" fmla="*/ 267286 w 640428"/>
              <a:gd name="connsiteY5" fmla="*/ 577043 h 577043"/>
              <a:gd name="connsiteX6" fmla="*/ 464234 w 640428"/>
              <a:gd name="connsiteY6" fmla="*/ 478569 h 577043"/>
              <a:gd name="connsiteX7" fmla="*/ 640428 w 640428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83273 w 683273"/>
              <a:gd name="connsiteY6" fmla="*/ 224762 h 577043"/>
              <a:gd name="connsiteX7" fmla="*/ 640428 w 683273"/>
              <a:gd name="connsiteY7" fmla="*/ 0 h 577043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15577 w 683273"/>
              <a:gd name="connsiteY6" fmla="*/ 294952 h 577043"/>
              <a:gd name="connsiteX7" fmla="*/ 683273 w 683273"/>
              <a:gd name="connsiteY7" fmla="*/ 224762 h 577043"/>
              <a:gd name="connsiteX8" fmla="*/ 640428 w 683273"/>
              <a:gd name="connsiteY8" fmla="*/ 0 h 577043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545"/>
              <a:gd name="connsiteX1" fmla="*/ 154745 w 683273"/>
              <a:gd name="connsiteY1" fmla="*/ 126877 h 577545"/>
              <a:gd name="connsiteX2" fmla="*/ 0 w 683273"/>
              <a:gd name="connsiteY2" fmla="*/ 239419 h 577545"/>
              <a:gd name="connsiteX3" fmla="*/ 70338 w 683273"/>
              <a:gd name="connsiteY3" fmla="*/ 464502 h 577545"/>
              <a:gd name="connsiteX4" fmla="*/ 154745 w 683273"/>
              <a:gd name="connsiteY4" fmla="*/ 394163 h 577545"/>
              <a:gd name="connsiteX5" fmla="*/ 267286 w 683273"/>
              <a:gd name="connsiteY5" fmla="*/ 577043 h 577545"/>
              <a:gd name="connsiteX6" fmla="*/ 629484 w 683273"/>
              <a:gd name="connsiteY6" fmla="*/ 486176 h 577545"/>
              <a:gd name="connsiteX7" fmla="*/ 615577 w 683273"/>
              <a:gd name="connsiteY7" fmla="*/ 294952 h 577545"/>
              <a:gd name="connsiteX8" fmla="*/ 683273 w 683273"/>
              <a:gd name="connsiteY8" fmla="*/ 224762 h 577545"/>
              <a:gd name="connsiteX9" fmla="*/ 640428 w 683273"/>
              <a:gd name="connsiteY9" fmla="*/ 0 h 577545"/>
              <a:gd name="connsiteX0" fmla="*/ 640428 w 683273"/>
              <a:gd name="connsiteY0" fmla="*/ 0 h 577043"/>
              <a:gd name="connsiteX1" fmla="*/ 154745 w 683273"/>
              <a:gd name="connsiteY1" fmla="*/ 126877 h 577043"/>
              <a:gd name="connsiteX2" fmla="*/ 0 w 683273"/>
              <a:gd name="connsiteY2" fmla="*/ 239419 h 577043"/>
              <a:gd name="connsiteX3" fmla="*/ 70338 w 683273"/>
              <a:gd name="connsiteY3" fmla="*/ 464502 h 577043"/>
              <a:gd name="connsiteX4" fmla="*/ 154745 w 683273"/>
              <a:gd name="connsiteY4" fmla="*/ 394163 h 577043"/>
              <a:gd name="connsiteX5" fmla="*/ 267286 w 683273"/>
              <a:gd name="connsiteY5" fmla="*/ 577043 h 577043"/>
              <a:gd name="connsiteX6" fmla="*/ 629484 w 683273"/>
              <a:gd name="connsiteY6" fmla="*/ 486176 h 577043"/>
              <a:gd name="connsiteX7" fmla="*/ 615577 w 683273"/>
              <a:gd name="connsiteY7" fmla="*/ 294952 h 577043"/>
              <a:gd name="connsiteX8" fmla="*/ 683273 w 683273"/>
              <a:gd name="connsiteY8" fmla="*/ 224762 h 577043"/>
              <a:gd name="connsiteX9" fmla="*/ 640428 w 683273"/>
              <a:gd name="connsiteY9" fmla="*/ 0 h 577043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399405 w 683273"/>
              <a:gd name="connsiteY5" fmla="*/ 444924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154745 w 683273"/>
              <a:gd name="connsiteY4" fmla="*/ 39416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70338 w 683273"/>
              <a:gd name="connsiteY3" fmla="*/ 46450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97158 w 683273"/>
              <a:gd name="connsiteY3" fmla="*/ 203742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640428 w 683273"/>
              <a:gd name="connsiteY0" fmla="*/ 0 h 486176"/>
              <a:gd name="connsiteX1" fmla="*/ 154745 w 683273"/>
              <a:gd name="connsiteY1" fmla="*/ 126877 h 486176"/>
              <a:gd name="connsiteX2" fmla="*/ 0 w 683273"/>
              <a:gd name="connsiteY2" fmla="*/ 239419 h 486176"/>
              <a:gd name="connsiteX3" fmla="*/ 369343 w 683273"/>
              <a:gd name="connsiteY3" fmla="*/ 214173 h 486176"/>
              <a:gd name="connsiteX4" fmla="*/ 436366 w 683273"/>
              <a:gd name="connsiteY4" fmla="*/ 307243 h 486176"/>
              <a:gd name="connsiteX5" fmla="*/ 451557 w 683273"/>
              <a:gd name="connsiteY5" fmla="*/ 479692 h 486176"/>
              <a:gd name="connsiteX6" fmla="*/ 629484 w 683273"/>
              <a:gd name="connsiteY6" fmla="*/ 486176 h 486176"/>
              <a:gd name="connsiteX7" fmla="*/ 615577 w 683273"/>
              <a:gd name="connsiteY7" fmla="*/ 294952 h 486176"/>
              <a:gd name="connsiteX8" fmla="*/ 683273 w 683273"/>
              <a:gd name="connsiteY8" fmla="*/ 224762 h 486176"/>
              <a:gd name="connsiteX9" fmla="*/ 640428 w 683273"/>
              <a:gd name="connsiteY9" fmla="*/ 0 h 486176"/>
              <a:gd name="connsiteX0" fmla="*/ 485683 w 528528"/>
              <a:gd name="connsiteY0" fmla="*/ 0 h 486176"/>
              <a:gd name="connsiteX1" fmla="*/ 0 w 528528"/>
              <a:gd name="connsiteY1" fmla="*/ 126877 h 486176"/>
              <a:gd name="connsiteX2" fmla="*/ 95585 w 528528"/>
              <a:gd name="connsiteY2" fmla="*/ 225512 h 486176"/>
              <a:gd name="connsiteX3" fmla="*/ 214598 w 528528"/>
              <a:gd name="connsiteY3" fmla="*/ 214173 h 486176"/>
              <a:gd name="connsiteX4" fmla="*/ 281621 w 528528"/>
              <a:gd name="connsiteY4" fmla="*/ 307243 h 486176"/>
              <a:gd name="connsiteX5" fmla="*/ 296812 w 528528"/>
              <a:gd name="connsiteY5" fmla="*/ 479692 h 486176"/>
              <a:gd name="connsiteX6" fmla="*/ 474739 w 528528"/>
              <a:gd name="connsiteY6" fmla="*/ 486176 h 486176"/>
              <a:gd name="connsiteX7" fmla="*/ 460832 w 528528"/>
              <a:gd name="connsiteY7" fmla="*/ 294952 h 486176"/>
              <a:gd name="connsiteX8" fmla="*/ 528528 w 528528"/>
              <a:gd name="connsiteY8" fmla="*/ 224762 h 486176"/>
              <a:gd name="connsiteX9" fmla="*/ 485683 w 528528"/>
              <a:gd name="connsiteY9" fmla="*/ 0 h 486176"/>
              <a:gd name="connsiteX0" fmla="*/ 390098 w 432943"/>
              <a:gd name="connsiteY0" fmla="*/ 0 h 486176"/>
              <a:gd name="connsiteX1" fmla="*/ 78256 w 432943"/>
              <a:gd name="connsiteY1" fmla="*/ 130354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390098 w 432943"/>
              <a:gd name="connsiteY0" fmla="*/ 0 h 486176"/>
              <a:gd name="connsiteX1" fmla="*/ 19150 w 432943"/>
              <a:gd name="connsiteY1" fmla="*/ 71249 h 486176"/>
              <a:gd name="connsiteX2" fmla="*/ 0 w 432943"/>
              <a:gd name="connsiteY2" fmla="*/ 225512 h 486176"/>
              <a:gd name="connsiteX3" fmla="*/ 119013 w 432943"/>
              <a:gd name="connsiteY3" fmla="*/ 214173 h 486176"/>
              <a:gd name="connsiteX4" fmla="*/ 186036 w 432943"/>
              <a:gd name="connsiteY4" fmla="*/ 307243 h 486176"/>
              <a:gd name="connsiteX5" fmla="*/ 201227 w 432943"/>
              <a:gd name="connsiteY5" fmla="*/ 479692 h 486176"/>
              <a:gd name="connsiteX6" fmla="*/ 379154 w 432943"/>
              <a:gd name="connsiteY6" fmla="*/ 486176 h 486176"/>
              <a:gd name="connsiteX7" fmla="*/ 365247 w 432943"/>
              <a:gd name="connsiteY7" fmla="*/ 294952 h 486176"/>
              <a:gd name="connsiteX8" fmla="*/ 432943 w 432943"/>
              <a:gd name="connsiteY8" fmla="*/ 224762 h 486176"/>
              <a:gd name="connsiteX9" fmla="*/ 390098 w 432943"/>
              <a:gd name="connsiteY9" fmla="*/ 0 h 486176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198873 w 432943"/>
              <a:gd name="connsiteY9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198873 w 432943"/>
              <a:gd name="connsiteY10" fmla="*/ 0 h 538328"/>
              <a:gd name="connsiteX0" fmla="*/ 198873 w 432943"/>
              <a:gd name="connsiteY0" fmla="*/ 0 h 538328"/>
              <a:gd name="connsiteX1" fmla="*/ 19150 w 432943"/>
              <a:gd name="connsiteY1" fmla="*/ 123401 h 538328"/>
              <a:gd name="connsiteX2" fmla="*/ 0 w 432943"/>
              <a:gd name="connsiteY2" fmla="*/ 277664 h 538328"/>
              <a:gd name="connsiteX3" fmla="*/ 119013 w 432943"/>
              <a:gd name="connsiteY3" fmla="*/ 266325 h 538328"/>
              <a:gd name="connsiteX4" fmla="*/ 186036 w 432943"/>
              <a:gd name="connsiteY4" fmla="*/ 359395 h 538328"/>
              <a:gd name="connsiteX5" fmla="*/ 201227 w 432943"/>
              <a:gd name="connsiteY5" fmla="*/ 531844 h 538328"/>
              <a:gd name="connsiteX6" fmla="*/ 379154 w 432943"/>
              <a:gd name="connsiteY6" fmla="*/ 538328 h 538328"/>
              <a:gd name="connsiteX7" fmla="*/ 365247 w 432943"/>
              <a:gd name="connsiteY7" fmla="*/ 347104 h 538328"/>
              <a:gd name="connsiteX8" fmla="*/ 432943 w 432943"/>
              <a:gd name="connsiteY8" fmla="*/ 276914 h 538328"/>
              <a:gd name="connsiteX9" fmla="*/ 389584 w 432943"/>
              <a:gd name="connsiteY9" fmla="*/ 51576 h 538328"/>
              <a:gd name="connsiteX10" fmla="*/ 260942 w 432943"/>
              <a:gd name="connsiteY10" fmla="*/ 79390 h 538328"/>
              <a:gd name="connsiteX11" fmla="*/ 198873 w 43294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79723 w 413793"/>
              <a:gd name="connsiteY0" fmla="*/ 0 h 538328"/>
              <a:gd name="connsiteX1" fmla="*/ 0 w 413793"/>
              <a:gd name="connsiteY1" fmla="*/ 123401 h 538328"/>
              <a:gd name="connsiteX2" fmla="*/ 57340 w 413793"/>
              <a:gd name="connsiteY2" fmla="*/ 242896 h 538328"/>
              <a:gd name="connsiteX3" fmla="*/ 99863 w 413793"/>
              <a:gd name="connsiteY3" fmla="*/ 266325 h 538328"/>
              <a:gd name="connsiteX4" fmla="*/ 166886 w 413793"/>
              <a:gd name="connsiteY4" fmla="*/ 359395 h 538328"/>
              <a:gd name="connsiteX5" fmla="*/ 182077 w 413793"/>
              <a:gd name="connsiteY5" fmla="*/ 531844 h 538328"/>
              <a:gd name="connsiteX6" fmla="*/ 360004 w 413793"/>
              <a:gd name="connsiteY6" fmla="*/ 538328 h 538328"/>
              <a:gd name="connsiteX7" fmla="*/ 346097 w 413793"/>
              <a:gd name="connsiteY7" fmla="*/ 347104 h 538328"/>
              <a:gd name="connsiteX8" fmla="*/ 413793 w 413793"/>
              <a:gd name="connsiteY8" fmla="*/ 276914 h 538328"/>
              <a:gd name="connsiteX9" fmla="*/ 370434 w 413793"/>
              <a:gd name="connsiteY9" fmla="*/ 51576 h 538328"/>
              <a:gd name="connsiteX10" fmla="*/ 241792 w 413793"/>
              <a:gd name="connsiteY10" fmla="*/ 79390 h 538328"/>
              <a:gd name="connsiteX11" fmla="*/ 179723 w 413793"/>
              <a:gd name="connsiteY11" fmla="*/ 0 h 538328"/>
              <a:gd name="connsiteX0" fmla="*/ 148755 w 413793"/>
              <a:gd name="connsiteY0" fmla="*/ -1 h 686205"/>
              <a:gd name="connsiteX1" fmla="*/ 0 w 413793"/>
              <a:gd name="connsiteY1" fmla="*/ 271278 h 686205"/>
              <a:gd name="connsiteX2" fmla="*/ 57340 w 413793"/>
              <a:gd name="connsiteY2" fmla="*/ 390773 h 686205"/>
              <a:gd name="connsiteX3" fmla="*/ 99863 w 413793"/>
              <a:gd name="connsiteY3" fmla="*/ 414202 h 686205"/>
              <a:gd name="connsiteX4" fmla="*/ 166886 w 413793"/>
              <a:gd name="connsiteY4" fmla="*/ 507272 h 686205"/>
              <a:gd name="connsiteX5" fmla="*/ 182077 w 413793"/>
              <a:gd name="connsiteY5" fmla="*/ 679721 h 686205"/>
              <a:gd name="connsiteX6" fmla="*/ 360004 w 413793"/>
              <a:gd name="connsiteY6" fmla="*/ 686205 h 686205"/>
              <a:gd name="connsiteX7" fmla="*/ 346097 w 413793"/>
              <a:gd name="connsiteY7" fmla="*/ 494981 h 686205"/>
              <a:gd name="connsiteX8" fmla="*/ 413793 w 413793"/>
              <a:gd name="connsiteY8" fmla="*/ 424791 h 686205"/>
              <a:gd name="connsiteX9" fmla="*/ 370434 w 413793"/>
              <a:gd name="connsiteY9" fmla="*/ 199453 h 686205"/>
              <a:gd name="connsiteX10" fmla="*/ 241792 w 413793"/>
              <a:gd name="connsiteY10" fmla="*/ 227267 h 686205"/>
              <a:gd name="connsiteX11" fmla="*/ 148755 w 413793"/>
              <a:gd name="connsiteY11" fmla="*/ -1 h 686205"/>
              <a:gd name="connsiteX0" fmla="*/ 148755 w 413793"/>
              <a:gd name="connsiteY0" fmla="*/ 0 h 686206"/>
              <a:gd name="connsiteX1" fmla="*/ 0 w 413793"/>
              <a:gd name="connsiteY1" fmla="*/ 271279 h 686206"/>
              <a:gd name="connsiteX2" fmla="*/ 57340 w 413793"/>
              <a:gd name="connsiteY2" fmla="*/ 390774 h 686206"/>
              <a:gd name="connsiteX3" fmla="*/ 99863 w 413793"/>
              <a:gd name="connsiteY3" fmla="*/ 414203 h 686206"/>
              <a:gd name="connsiteX4" fmla="*/ 166886 w 413793"/>
              <a:gd name="connsiteY4" fmla="*/ 507273 h 686206"/>
              <a:gd name="connsiteX5" fmla="*/ 182077 w 413793"/>
              <a:gd name="connsiteY5" fmla="*/ 679722 h 686206"/>
              <a:gd name="connsiteX6" fmla="*/ 360004 w 413793"/>
              <a:gd name="connsiteY6" fmla="*/ 686206 h 686206"/>
              <a:gd name="connsiteX7" fmla="*/ 346097 w 413793"/>
              <a:gd name="connsiteY7" fmla="*/ 494982 h 686206"/>
              <a:gd name="connsiteX8" fmla="*/ 413793 w 413793"/>
              <a:gd name="connsiteY8" fmla="*/ 424792 h 686206"/>
              <a:gd name="connsiteX9" fmla="*/ 370434 w 413793"/>
              <a:gd name="connsiteY9" fmla="*/ 199454 h 686206"/>
              <a:gd name="connsiteX10" fmla="*/ 241792 w 413793"/>
              <a:gd name="connsiteY10" fmla="*/ 227268 h 686206"/>
              <a:gd name="connsiteX11" fmla="*/ 231807 w 413793"/>
              <a:gd name="connsiteY11" fmla="*/ 76247 h 686206"/>
              <a:gd name="connsiteX12" fmla="*/ 148755 w 413793"/>
              <a:gd name="connsiteY12" fmla="*/ 0 h 686206"/>
              <a:gd name="connsiteX0" fmla="*/ 148755 w 413793"/>
              <a:gd name="connsiteY0" fmla="*/ 151999 h 838205"/>
              <a:gd name="connsiteX1" fmla="*/ 0 w 413793"/>
              <a:gd name="connsiteY1" fmla="*/ 423278 h 838205"/>
              <a:gd name="connsiteX2" fmla="*/ 57340 w 413793"/>
              <a:gd name="connsiteY2" fmla="*/ 542773 h 838205"/>
              <a:gd name="connsiteX3" fmla="*/ 99863 w 413793"/>
              <a:gd name="connsiteY3" fmla="*/ 566202 h 838205"/>
              <a:gd name="connsiteX4" fmla="*/ 166886 w 413793"/>
              <a:gd name="connsiteY4" fmla="*/ 659272 h 838205"/>
              <a:gd name="connsiteX5" fmla="*/ 182077 w 413793"/>
              <a:gd name="connsiteY5" fmla="*/ 831721 h 838205"/>
              <a:gd name="connsiteX6" fmla="*/ 360004 w 413793"/>
              <a:gd name="connsiteY6" fmla="*/ 838205 h 838205"/>
              <a:gd name="connsiteX7" fmla="*/ 346097 w 413793"/>
              <a:gd name="connsiteY7" fmla="*/ 646981 h 838205"/>
              <a:gd name="connsiteX8" fmla="*/ 413793 w 413793"/>
              <a:gd name="connsiteY8" fmla="*/ 576791 h 838205"/>
              <a:gd name="connsiteX9" fmla="*/ 370434 w 413793"/>
              <a:gd name="connsiteY9" fmla="*/ 351453 h 838205"/>
              <a:gd name="connsiteX10" fmla="*/ 364695 w 413793"/>
              <a:gd name="connsiteY10" fmla="*/ 2128 h 838205"/>
              <a:gd name="connsiteX11" fmla="*/ 231807 w 413793"/>
              <a:gd name="connsiteY11" fmla="*/ 228246 h 838205"/>
              <a:gd name="connsiteX12" fmla="*/ 148755 w 413793"/>
              <a:gd name="connsiteY12" fmla="*/ 151999 h 838205"/>
              <a:gd name="connsiteX0" fmla="*/ 148755 w 451418"/>
              <a:gd name="connsiteY0" fmla="*/ 151999 h 838205"/>
              <a:gd name="connsiteX1" fmla="*/ 0 w 451418"/>
              <a:gd name="connsiteY1" fmla="*/ 423278 h 838205"/>
              <a:gd name="connsiteX2" fmla="*/ 57340 w 451418"/>
              <a:gd name="connsiteY2" fmla="*/ 542773 h 838205"/>
              <a:gd name="connsiteX3" fmla="*/ 99863 w 451418"/>
              <a:gd name="connsiteY3" fmla="*/ 566202 h 838205"/>
              <a:gd name="connsiteX4" fmla="*/ 166886 w 451418"/>
              <a:gd name="connsiteY4" fmla="*/ 659272 h 838205"/>
              <a:gd name="connsiteX5" fmla="*/ 182077 w 451418"/>
              <a:gd name="connsiteY5" fmla="*/ 831721 h 838205"/>
              <a:gd name="connsiteX6" fmla="*/ 360004 w 451418"/>
              <a:gd name="connsiteY6" fmla="*/ 838205 h 838205"/>
              <a:gd name="connsiteX7" fmla="*/ 346097 w 451418"/>
              <a:gd name="connsiteY7" fmla="*/ 646981 h 838205"/>
              <a:gd name="connsiteX8" fmla="*/ 413793 w 451418"/>
              <a:gd name="connsiteY8" fmla="*/ 576791 h 838205"/>
              <a:gd name="connsiteX9" fmla="*/ 370434 w 451418"/>
              <a:gd name="connsiteY9" fmla="*/ 351453 h 838205"/>
              <a:gd name="connsiteX10" fmla="*/ 451418 w 451418"/>
              <a:gd name="connsiteY10" fmla="*/ 234671 h 838205"/>
              <a:gd name="connsiteX11" fmla="*/ 364695 w 451418"/>
              <a:gd name="connsiteY11" fmla="*/ 2128 h 838205"/>
              <a:gd name="connsiteX12" fmla="*/ 231807 w 451418"/>
              <a:gd name="connsiteY12" fmla="*/ 228246 h 838205"/>
              <a:gd name="connsiteX13" fmla="*/ 148755 w 451418"/>
              <a:gd name="connsiteY13" fmla="*/ 151999 h 838205"/>
              <a:gd name="connsiteX0" fmla="*/ 148755 w 451418"/>
              <a:gd name="connsiteY0" fmla="*/ 151999 h 838205"/>
              <a:gd name="connsiteX1" fmla="*/ 0 w 451418"/>
              <a:gd name="connsiteY1" fmla="*/ 423278 h 838205"/>
              <a:gd name="connsiteX2" fmla="*/ 57340 w 451418"/>
              <a:gd name="connsiteY2" fmla="*/ 542773 h 838205"/>
              <a:gd name="connsiteX3" fmla="*/ 99863 w 451418"/>
              <a:gd name="connsiteY3" fmla="*/ 566202 h 838205"/>
              <a:gd name="connsiteX4" fmla="*/ 166886 w 451418"/>
              <a:gd name="connsiteY4" fmla="*/ 659272 h 838205"/>
              <a:gd name="connsiteX5" fmla="*/ 182077 w 451418"/>
              <a:gd name="connsiteY5" fmla="*/ 831721 h 838205"/>
              <a:gd name="connsiteX6" fmla="*/ 360004 w 451418"/>
              <a:gd name="connsiteY6" fmla="*/ 838205 h 838205"/>
              <a:gd name="connsiteX7" fmla="*/ 346097 w 451418"/>
              <a:gd name="connsiteY7" fmla="*/ 646981 h 838205"/>
              <a:gd name="connsiteX8" fmla="*/ 413793 w 451418"/>
              <a:gd name="connsiteY8" fmla="*/ 576791 h 838205"/>
              <a:gd name="connsiteX9" fmla="*/ 367603 w 451418"/>
              <a:gd name="connsiteY9" fmla="*/ 400841 h 838205"/>
              <a:gd name="connsiteX10" fmla="*/ 451418 w 451418"/>
              <a:gd name="connsiteY10" fmla="*/ 234671 h 838205"/>
              <a:gd name="connsiteX11" fmla="*/ 364695 w 451418"/>
              <a:gd name="connsiteY11" fmla="*/ 2128 h 838205"/>
              <a:gd name="connsiteX12" fmla="*/ 231807 w 451418"/>
              <a:gd name="connsiteY12" fmla="*/ 228246 h 838205"/>
              <a:gd name="connsiteX13" fmla="*/ 148755 w 451418"/>
              <a:gd name="connsiteY13" fmla="*/ 151999 h 83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51418" h="838205">
                <a:moveTo>
                  <a:pt x="148755" y="151999"/>
                </a:moveTo>
                <a:lnTo>
                  <a:pt x="0" y="423278"/>
                </a:lnTo>
                <a:lnTo>
                  <a:pt x="57340" y="542773"/>
                </a:lnTo>
                <a:lnTo>
                  <a:pt x="99863" y="566202"/>
                </a:lnTo>
                <a:lnTo>
                  <a:pt x="166886" y="659272"/>
                </a:lnTo>
                <a:lnTo>
                  <a:pt x="182077" y="831721"/>
                </a:lnTo>
                <a:lnTo>
                  <a:pt x="360004" y="838205"/>
                </a:lnTo>
                <a:lnTo>
                  <a:pt x="346097" y="646981"/>
                </a:lnTo>
                <a:lnTo>
                  <a:pt x="413793" y="576791"/>
                </a:lnTo>
                <a:lnTo>
                  <a:pt x="367603" y="400841"/>
                </a:lnTo>
                <a:cubicBezTo>
                  <a:pt x="367393" y="390128"/>
                  <a:pt x="451628" y="245384"/>
                  <a:pt x="451418" y="234671"/>
                </a:cubicBezTo>
                <a:lnTo>
                  <a:pt x="364695" y="2128"/>
                </a:lnTo>
                <a:cubicBezTo>
                  <a:pt x="352346" y="-27244"/>
                  <a:pt x="244156" y="257618"/>
                  <a:pt x="231807" y="228246"/>
                </a:cubicBezTo>
                <a:lnTo>
                  <a:pt x="148755" y="151999"/>
                </a:lnTo>
                <a:close/>
              </a:path>
            </a:pathLst>
          </a:custGeom>
          <a:pattFill prst="wdUpDiag">
            <a:fgClr>
              <a:schemeClr val="tx1">
                <a:lumMod val="95000"/>
                <a:lumOff val="5000"/>
              </a:schemeClr>
            </a:fgClr>
            <a:bgClr>
              <a:schemeClr val="bg1">
                <a:lumMod val="75000"/>
              </a:schemeClr>
            </a:bgClr>
          </a:pattFill>
          <a:ln w="28575">
            <a:solidFill>
              <a:schemeClr val="tx1">
                <a:lumMod val="95000"/>
                <a:lumOff val="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42" name="Freeform 4941"/>
          <p:cNvSpPr/>
          <p:nvPr/>
        </p:nvSpPr>
        <p:spPr>
          <a:xfrm>
            <a:off x="12186175" y="16545413"/>
            <a:ext cx="464820" cy="461010"/>
          </a:xfrm>
          <a:custGeom>
            <a:avLst/>
            <a:gdLst>
              <a:gd name="connsiteX0" fmla="*/ 0 w 464820"/>
              <a:gd name="connsiteY0" fmla="*/ 461010 h 461010"/>
              <a:gd name="connsiteX1" fmla="*/ 464820 w 464820"/>
              <a:gd name="connsiteY1" fmla="*/ 0 h 461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64820" h="461010">
                <a:moveTo>
                  <a:pt x="0" y="461010"/>
                </a:moveTo>
                <a:lnTo>
                  <a:pt x="464820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4943" name="Group 4942"/>
          <p:cNvGrpSpPr/>
          <p:nvPr/>
        </p:nvGrpSpPr>
        <p:grpSpPr>
          <a:xfrm rot="16200000">
            <a:off x="12452395" y="16149829"/>
            <a:ext cx="103479" cy="494378"/>
            <a:chOff x="14891535" y="14147041"/>
            <a:chExt cx="129540" cy="618885"/>
          </a:xfrm>
        </p:grpSpPr>
        <p:sp>
          <p:nvSpPr>
            <p:cNvPr id="4944" name="Freeform 4943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45" name="Group 4944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46" name="Freeform 494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47" name="Freeform 494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48" name="Group 4947"/>
          <p:cNvGrpSpPr/>
          <p:nvPr/>
        </p:nvGrpSpPr>
        <p:grpSpPr>
          <a:xfrm rot="15599391">
            <a:off x="12073476" y="16410618"/>
            <a:ext cx="103479" cy="494378"/>
            <a:chOff x="14891535" y="14147041"/>
            <a:chExt cx="129540" cy="618885"/>
          </a:xfrm>
        </p:grpSpPr>
        <p:sp>
          <p:nvSpPr>
            <p:cNvPr id="4949" name="Freeform 4948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50" name="Group 4949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51" name="Freeform 495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52" name="Freeform 495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53" name="Group 4952"/>
          <p:cNvGrpSpPr/>
          <p:nvPr/>
        </p:nvGrpSpPr>
        <p:grpSpPr>
          <a:xfrm rot="12537658">
            <a:off x="11890982" y="16808764"/>
            <a:ext cx="103479" cy="494378"/>
            <a:chOff x="14891535" y="14147041"/>
            <a:chExt cx="129540" cy="618885"/>
          </a:xfrm>
        </p:grpSpPr>
        <p:sp>
          <p:nvSpPr>
            <p:cNvPr id="4954" name="Freeform 4953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55" name="Group 4954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56" name="Freeform 495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57" name="Freeform 495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58" name="Group 4957"/>
          <p:cNvGrpSpPr/>
          <p:nvPr/>
        </p:nvGrpSpPr>
        <p:grpSpPr>
          <a:xfrm rot="16200000">
            <a:off x="11695900" y="17164694"/>
            <a:ext cx="103479" cy="494378"/>
            <a:chOff x="14891535" y="14147041"/>
            <a:chExt cx="129540" cy="618885"/>
          </a:xfrm>
        </p:grpSpPr>
        <p:sp>
          <p:nvSpPr>
            <p:cNvPr id="4959" name="Freeform 4958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60" name="Group 4959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61" name="Freeform 496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62" name="Freeform 496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63" name="Group 4962"/>
          <p:cNvGrpSpPr/>
          <p:nvPr/>
        </p:nvGrpSpPr>
        <p:grpSpPr>
          <a:xfrm rot="18206517">
            <a:off x="11254134" y="17275869"/>
            <a:ext cx="103479" cy="494378"/>
            <a:chOff x="14891535" y="14147041"/>
            <a:chExt cx="129540" cy="618885"/>
          </a:xfrm>
        </p:grpSpPr>
        <p:sp>
          <p:nvSpPr>
            <p:cNvPr id="4964" name="Freeform 4963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65" name="Group 4964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66" name="Freeform 4965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67" name="Freeform 4966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grpSp>
        <p:nvGrpSpPr>
          <p:cNvPr id="4968" name="Group 4967"/>
          <p:cNvGrpSpPr/>
          <p:nvPr/>
        </p:nvGrpSpPr>
        <p:grpSpPr>
          <a:xfrm rot="17132783">
            <a:off x="10801866" y="17312093"/>
            <a:ext cx="103479" cy="494378"/>
            <a:chOff x="14891535" y="14147041"/>
            <a:chExt cx="129540" cy="618885"/>
          </a:xfrm>
        </p:grpSpPr>
        <p:sp>
          <p:nvSpPr>
            <p:cNvPr id="4969" name="Freeform 4968"/>
            <p:cNvSpPr/>
            <p:nvPr/>
          </p:nvSpPr>
          <p:spPr>
            <a:xfrm rot="3555144">
              <a:off x="14648877" y="14449422"/>
              <a:ext cx="618885" cy="14124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  <a:gd name="connsiteX0" fmla="*/ 0 w 618885"/>
                <a:gd name="connsiteY0" fmla="*/ 0 h 14124"/>
                <a:gd name="connsiteX1" fmla="*/ 618885 w 618885"/>
                <a:gd name="connsiteY1" fmla="*/ 14124 h 1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85" h="14124">
                  <a:moveTo>
                    <a:pt x="0" y="0"/>
                  </a:moveTo>
                  <a:lnTo>
                    <a:pt x="618885" y="14124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70" name="Group 4969"/>
            <p:cNvGrpSpPr/>
            <p:nvPr/>
          </p:nvGrpSpPr>
          <p:grpSpPr>
            <a:xfrm rot="3555144">
              <a:off x="14781045" y="14387234"/>
              <a:ext cx="350519" cy="129540"/>
              <a:chOff x="14607540" y="14461557"/>
              <a:chExt cx="350519" cy="129540"/>
            </a:xfrm>
          </p:grpSpPr>
          <p:sp>
            <p:nvSpPr>
              <p:cNvPr id="4971" name="Freeform 4970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72" name="Freeform 4971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4973" name="TextBox 4972"/>
          <p:cNvSpPr txBox="1"/>
          <p:nvPr/>
        </p:nvSpPr>
        <p:spPr>
          <a:xfrm>
            <a:off x="12435591" y="16901550"/>
            <a:ext cx="223674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/>
              <a:t>ST-LO</a:t>
            </a:r>
          </a:p>
        </p:txBody>
      </p:sp>
      <p:sp>
        <p:nvSpPr>
          <p:cNvPr id="4974" name="Freeform 4973"/>
          <p:cNvSpPr/>
          <p:nvPr/>
        </p:nvSpPr>
        <p:spPr>
          <a:xfrm>
            <a:off x="3274585" y="619613"/>
            <a:ext cx="4762500" cy="3543300"/>
          </a:xfrm>
          <a:custGeom>
            <a:avLst/>
            <a:gdLst>
              <a:gd name="connsiteX0" fmla="*/ 0 w 4602480"/>
              <a:gd name="connsiteY0" fmla="*/ 3497580 h 3497580"/>
              <a:gd name="connsiteX1" fmla="*/ 350520 w 4602480"/>
              <a:gd name="connsiteY1" fmla="*/ 3398520 h 3497580"/>
              <a:gd name="connsiteX2" fmla="*/ 510540 w 4602480"/>
              <a:gd name="connsiteY2" fmla="*/ 3268980 h 3497580"/>
              <a:gd name="connsiteX3" fmla="*/ 716280 w 4602480"/>
              <a:gd name="connsiteY3" fmla="*/ 3223260 h 3497580"/>
              <a:gd name="connsiteX4" fmla="*/ 769620 w 4602480"/>
              <a:gd name="connsiteY4" fmla="*/ 3185160 h 3497580"/>
              <a:gd name="connsiteX5" fmla="*/ 1104900 w 4602480"/>
              <a:gd name="connsiteY5" fmla="*/ 2979420 h 3497580"/>
              <a:gd name="connsiteX6" fmla="*/ 1150620 w 4602480"/>
              <a:gd name="connsiteY6" fmla="*/ 2697480 h 3497580"/>
              <a:gd name="connsiteX7" fmla="*/ 1645920 w 4602480"/>
              <a:gd name="connsiteY7" fmla="*/ 2552700 h 3497580"/>
              <a:gd name="connsiteX8" fmla="*/ 1783080 w 4602480"/>
              <a:gd name="connsiteY8" fmla="*/ 2438400 h 3497580"/>
              <a:gd name="connsiteX9" fmla="*/ 2430780 w 4602480"/>
              <a:gd name="connsiteY9" fmla="*/ 2446020 h 3497580"/>
              <a:gd name="connsiteX10" fmla="*/ 2834640 w 4602480"/>
              <a:gd name="connsiteY10" fmla="*/ 2453640 h 3497580"/>
              <a:gd name="connsiteX11" fmla="*/ 2956560 w 4602480"/>
              <a:gd name="connsiteY11" fmla="*/ 2377440 h 3497580"/>
              <a:gd name="connsiteX12" fmla="*/ 3108960 w 4602480"/>
              <a:gd name="connsiteY12" fmla="*/ 2164080 h 3497580"/>
              <a:gd name="connsiteX13" fmla="*/ 3208020 w 4602480"/>
              <a:gd name="connsiteY13" fmla="*/ 1790700 h 3497580"/>
              <a:gd name="connsiteX14" fmla="*/ 3238500 w 4602480"/>
              <a:gd name="connsiteY14" fmla="*/ 1485900 h 3497580"/>
              <a:gd name="connsiteX15" fmla="*/ 3634740 w 4602480"/>
              <a:gd name="connsiteY15" fmla="*/ 1036320 h 3497580"/>
              <a:gd name="connsiteX16" fmla="*/ 3893820 w 4602480"/>
              <a:gd name="connsiteY16" fmla="*/ 579120 h 3497580"/>
              <a:gd name="connsiteX17" fmla="*/ 4351020 w 4602480"/>
              <a:gd name="connsiteY17" fmla="*/ 228600 h 3497580"/>
              <a:gd name="connsiteX18" fmla="*/ 4419600 w 4602480"/>
              <a:gd name="connsiteY18" fmla="*/ 76200 h 3497580"/>
              <a:gd name="connsiteX19" fmla="*/ 4602480 w 4602480"/>
              <a:gd name="connsiteY19" fmla="*/ 0 h 3497580"/>
              <a:gd name="connsiteX0" fmla="*/ 0 w 4720590"/>
              <a:gd name="connsiteY0" fmla="*/ 3516630 h 3516630"/>
              <a:gd name="connsiteX1" fmla="*/ 468630 w 4720590"/>
              <a:gd name="connsiteY1" fmla="*/ 3398520 h 3516630"/>
              <a:gd name="connsiteX2" fmla="*/ 628650 w 4720590"/>
              <a:gd name="connsiteY2" fmla="*/ 3268980 h 3516630"/>
              <a:gd name="connsiteX3" fmla="*/ 834390 w 4720590"/>
              <a:gd name="connsiteY3" fmla="*/ 3223260 h 3516630"/>
              <a:gd name="connsiteX4" fmla="*/ 887730 w 4720590"/>
              <a:gd name="connsiteY4" fmla="*/ 3185160 h 3516630"/>
              <a:gd name="connsiteX5" fmla="*/ 1223010 w 4720590"/>
              <a:gd name="connsiteY5" fmla="*/ 2979420 h 3516630"/>
              <a:gd name="connsiteX6" fmla="*/ 1268730 w 4720590"/>
              <a:gd name="connsiteY6" fmla="*/ 2697480 h 3516630"/>
              <a:gd name="connsiteX7" fmla="*/ 1764030 w 4720590"/>
              <a:gd name="connsiteY7" fmla="*/ 2552700 h 3516630"/>
              <a:gd name="connsiteX8" fmla="*/ 1901190 w 4720590"/>
              <a:gd name="connsiteY8" fmla="*/ 2438400 h 3516630"/>
              <a:gd name="connsiteX9" fmla="*/ 2548890 w 4720590"/>
              <a:gd name="connsiteY9" fmla="*/ 2446020 h 3516630"/>
              <a:gd name="connsiteX10" fmla="*/ 2952750 w 4720590"/>
              <a:gd name="connsiteY10" fmla="*/ 2453640 h 3516630"/>
              <a:gd name="connsiteX11" fmla="*/ 3074670 w 4720590"/>
              <a:gd name="connsiteY11" fmla="*/ 2377440 h 3516630"/>
              <a:gd name="connsiteX12" fmla="*/ 3227070 w 4720590"/>
              <a:gd name="connsiteY12" fmla="*/ 2164080 h 3516630"/>
              <a:gd name="connsiteX13" fmla="*/ 3326130 w 4720590"/>
              <a:gd name="connsiteY13" fmla="*/ 1790700 h 3516630"/>
              <a:gd name="connsiteX14" fmla="*/ 3356610 w 4720590"/>
              <a:gd name="connsiteY14" fmla="*/ 1485900 h 3516630"/>
              <a:gd name="connsiteX15" fmla="*/ 3752850 w 4720590"/>
              <a:gd name="connsiteY15" fmla="*/ 1036320 h 3516630"/>
              <a:gd name="connsiteX16" fmla="*/ 4011930 w 4720590"/>
              <a:gd name="connsiteY16" fmla="*/ 579120 h 3516630"/>
              <a:gd name="connsiteX17" fmla="*/ 4469130 w 4720590"/>
              <a:gd name="connsiteY17" fmla="*/ 228600 h 3516630"/>
              <a:gd name="connsiteX18" fmla="*/ 4537710 w 4720590"/>
              <a:gd name="connsiteY18" fmla="*/ 76200 h 3516630"/>
              <a:gd name="connsiteX19" fmla="*/ 4720590 w 4720590"/>
              <a:gd name="connsiteY19" fmla="*/ 0 h 3516630"/>
              <a:gd name="connsiteX0" fmla="*/ 0 w 4762500"/>
              <a:gd name="connsiteY0" fmla="*/ 3543300 h 3543300"/>
              <a:gd name="connsiteX1" fmla="*/ 468630 w 4762500"/>
              <a:gd name="connsiteY1" fmla="*/ 3425190 h 3543300"/>
              <a:gd name="connsiteX2" fmla="*/ 628650 w 4762500"/>
              <a:gd name="connsiteY2" fmla="*/ 3295650 h 3543300"/>
              <a:gd name="connsiteX3" fmla="*/ 834390 w 4762500"/>
              <a:gd name="connsiteY3" fmla="*/ 3249930 h 3543300"/>
              <a:gd name="connsiteX4" fmla="*/ 887730 w 4762500"/>
              <a:gd name="connsiteY4" fmla="*/ 3211830 h 3543300"/>
              <a:gd name="connsiteX5" fmla="*/ 1223010 w 4762500"/>
              <a:gd name="connsiteY5" fmla="*/ 3006090 h 3543300"/>
              <a:gd name="connsiteX6" fmla="*/ 1268730 w 4762500"/>
              <a:gd name="connsiteY6" fmla="*/ 2724150 h 3543300"/>
              <a:gd name="connsiteX7" fmla="*/ 1764030 w 4762500"/>
              <a:gd name="connsiteY7" fmla="*/ 2579370 h 3543300"/>
              <a:gd name="connsiteX8" fmla="*/ 1901190 w 4762500"/>
              <a:gd name="connsiteY8" fmla="*/ 2465070 h 3543300"/>
              <a:gd name="connsiteX9" fmla="*/ 2548890 w 4762500"/>
              <a:gd name="connsiteY9" fmla="*/ 2472690 h 3543300"/>
              <a:gd name="connsiteX10" fmla="*/ 2952750 w 4762500"/>
              <a:gd name="connsiteY10" fmla="*/ 2480310 h 3543300"/>
              <a:gd name="connsiteX11" fmla="*/ 3074670 w 4762500"/>
              <a:gd name="connsiteY11" fmla="*/ 2404110 h 3543300"/>
              <a:gd name="connsiteX12" fmla="*/ 3227070 w 4762500"/>
              <a:gd name="connsiteY12" fmla="*/ 2190750 h 3543300"/>
              <a:gd name="connsiteX13" fmla="*/ 3326130 w 4762500"/>
              <a:gd name="connsiteY13" fmla="*/ 1817370 h 3543300"/>
              <a:gd name="connsiteX14" fmla="*/ 3356610 w 4762500"/>
              <a:gd name="connsiteY14" fmla="*/ 1512570 h 3543300"/>
              <a:gd name="connsiteX15" fmla="*/ 3752850 w 4762500"/>
              <a:gd name="connsiteY15" fmla="*/ 1062990 h 3543300"/>
              <a:gd name="connsiteX16" fmla="*/ 4011930 w 4762500"/>
              <a:gd name="connsiteY16" fmla="*/ 605790 h 3543300"/>
              <a:gd name="connsiteX17" fmla="*/ 4469130 w 4762500"/>
              <a:gd name="connsiteY17" fmla="*/ 255270 h 3543300"/>
              <a:gd name="connsiteX18" fmla="*/ 4537710 w 4762500"/>
              <a:gd name="connsiteY18" fmla="*/ 102870 h 3543300"/>
              <a:gd name="connsiteX19" fmla="*/ 4762500 w 4762500"/>
              <a:gd name="connsiteY19" fmla="*/ 0 h 3543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762500" h="3543300">
                <a:moveTo>
                  <a:pt x="0" y="3543300"/>
                </a:moveTo>
                <a:lnTo>
                  <a:pt x="468630" y="3425190"/>
                </a:lnTo>
                <a:lnTo>
                  <a:pt x="628650" y="3295650"/>
                </a:lnTo>
                <a:lnTo>
                  <a:pt x="834390" y="3249930"/>
                </a:lnTo>
                <a:lnTo>
                  <a:pt x="887730" y="3211830"/>
                </a:lnTo>
                <a:lnTo>
                  <a:pt x="1223010" y="3006090"/>
                </a:lnTo>
                <a:lnTo>
                  <a:pt x="1268730" y="2724150"/>
                </a:lnTo>
                <a:lnTo>
                  <a:pt x="1764030" y="2579370"/>
                </a:lnTo>
                <a:lnTo>
                  <a:pt x="1901190" y="2465070"/>
                </a:lnTo>
                <a:lnTo>
                  <a:pt x="2548890" y="2472690"/>
                </a:lnTo>
                <a:lnTo>
                  <a:pt x="2952750" y="2480310"/>
                </a:lnTo>
                <a:lnTo>
                  <a:pt x="3074670" y="2404110"/>
                </a:lnTo>
                <a:lnTo>
                  <a:pt x="3227070" y="2190750"/>
                </a:lnTo>
                <a:lnTo>
                  <a:pt x="3326130" y="1817370"/>
                </a:lnTo>
                <a:lnTo>
                  <a:pt x="3356610" y="1512570"/>
                </a:lnTo>
                <a:lnTo>
                  <a:pt x="3752850" y="1062990"/>
                </a:lnTo>
                <a:lnTo>
                  <a:pt x="4011930" y="605790"/>
                </a:lnTo>
                <a:lnTo>
                  <a:pt x="4469130" y="255270"/>
                </a:lnTo>
                <a:lnTo>
                  <a:pt x="4537710" y="102870"/>
                </a:lnTo>
                <a:lnTo>
                  <a:pt x="4762500" y="0"/>
                </a:lnTo>
              </a:path>
            </a:pathLst>
          </a:custGeom>
          <a:noFill/>
          <a:ln w="9842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75" name="Freeform 4974"/>
          <p:cNvSpPr/>
          <p:nvPr/>
        </p:nvSpPr>
        <p:spPr>
          <a:xfrm>
            <a:off x="5198635" y="623423"/>
            <a:ext cx="1104900" cy="2255520"/>
          </a:xfrm>
          <a:custGeom>
            <a:avLst/>
            <a:gdLst>
              <a:gd name="connsiteX0" fmla="*/ 0 w 1104900"/>
              <a:gd name="connsiteY0" fmla="*/ 0 h 2255520"/>
              <a:gd name="connsiteX1" fmla="*/ 1104900 w 1104900"/>
              <a:gd name="connsiteY1" fmla="*/ 2255520 h 225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104900" h="2255520">
                <a:moveTo>
                  <a:pt x="0" y="0"/>
                </a:moveTo>
                <a:lnTo>
                  <a:pt x="1104900" y="2255520"/>
                </a:lnTo>
              </a:path>
            </a:pathLst>
          </a:custGeom>
          <a:noFill/>
          <a:ln w="9842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76" name="Freeform 4975"/>
          <p:cNvSpPr/>
          <p:nvPr/>
        </p:nvSpPr>
        <p:spPr>
          <a:xfrm>
            <a:off x="7621795" y="631043"/>
            <a:ext cx="2407920" cy="3710940"/>
          </a:xfrm>
          <a:custGeom>
            <a:avLst/>
            <a:gdLst>
              <a:gd name="connsiteX0" fmla="*/ 0 w 2407920"/>
              <a:gd name="connsiteY0" fmla="*/ 0 h 3710940"/>
              <a:gd name="connsiteX1" fmla="*/ 487680 w 2407920"/>
              <a:gd name="connsiteY1" fmla="*/ 579120 h 3710940"/>
              <a:gd name="connsiteX2" fmla="*/ 632460 w 2407920"/>
              <a:gd name="connsiteY2" fmla="*/ 1127760 h 3710940"/>
              <a:gd name="connsiteX3" fmla="*/ 1013460 w 2407920"/>
              <a:gd name="connsiteY3" fmla="*/ 1691640 h 3710940"/>
              <a:gd name="connsiteX4" fmla="*/ 1013460 w 2407920"/>
              <a:gd name="connsiteY4" fmla="*/ 1775460 h 3710940"/>
              <a:gd name="connsiteX5" fmla="*/ 952500 w 2407920"/>
              <a:gd name="connsiteY5" fmla="*/ 2514600 h 3710940"/>
              <a:gd name="connsiteX6" fmla="*/ 1196340 w 2407920"/>
              <a:gd name="connsiteY6" fmla="*/ 2804160 h 3710940"/>
              <a:gd name="connsiteX7" fmla="*/ 1752600 w 2407920"/>
              <a:gd name="connsiteY7" fmla="*/ 3200400 h 3710940"/>
              <a:gd name="connsiteX8" fmla="*/ 1935480 w 2407920"/>
              <a:gd name="connsiteY8" fmla="*/ 3406140 h 3710940"/>
              <a:gd name="connsiteX9" fmla="*/ 2407920 w 2407920"/>
              <a:gd name="connsiteY9" fmla="*/ 3710940 h 3710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407920" h="3710940">
                <a:moveTo>
                  <a:pt x="0" y="0"/>
                </a:moveTo>
                <a:lnTo>
                  <a:pt x="487680" y="579120"/>
                </a:lnTo>
                <a:lnTo>
                  <a:pt x="632460" y="1127760"/>
                </a:lnTo>
                <a:lnTo>
                  <a:pt x="1013460" y="1691640"/>
                </a:lnTo>
                <a:lnTo>
                  <a:pt x="1013460" y="1775460"/>
                </a:lnTo>
                <a:lnTo>
                  <a:pt x="952500" y="2514600"/>
                </a:lnTo>
                <a:lnTo>
                  <a:pt x="1196340" y="2804160"/>
                </a:lnTo>
                <a:lnTo>
                  <a:pt x="1752600" y="3200400"/>
                </a:lnTo>
                <a:lnTo>
                  <a:pt x="1935480" y="3406140"/>
                </a:lnTo>
                <a:lnTo>
                  <a:pt x="2407920" y="3710940"/>
                </a:lnTo>
              </a:path>
            </a:pathLst>
          </a:custGeom>
          <a:noFill/>
          <a:ln w="98425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77" name="Freeform 4976"/>
          <p:cNvSpPr/>
          <p:nvPr/>
        </p:nvSpPr>
        <p:spPr>
          <a:xfrm>
            <a:off x="8901955" y="608183"/>
            <a:ext cx="1272540" cy="1912620"/>
          </a:xfrm>
          <a:custGeom>
            <a:avLst/>
            <a:gdLst>
              <a:gd name="connsiteX0" fmla="*/ 0 w 1226820"/>
              <a:gd name="connsiteY0" fmla="*/ 0 h 1866900"/>
              <a:gd name="connsiteX1" fmla="*/ 335280 w 1226820"/>
              <a:gd name="connsiteY1" fmla="*/ 388620 h 1866900"/>
              <a:gd name="connsiteX2" fmla="*/ 548640 w 1226820"/>
              <a:gd name="connsiteY2" fmla="*/ 800100 h 1866900"/>
              <a:gd name="connsiteX3" fmla="*/ 1059180 w 1226820"/>
              <a:gd name="connsiteY3" fmla="*/ 1303020 h 1866900"/>
              <a:gd name="connsiteX4" fmla="*/ 1127760 w 1226820"/>
              <a:gd name="connsiteY4" fmla="*/ 1706880 h 1866900"/>
              <a:gd name="connsiteX5" fmla="*/ 1226820 w 1226820"/>
              <a:gd name="connsiteY5" fmla="*/ 1866900 h 1866900"/>
              <a:gd name="connsiteX0" fmla="*/ 0 w 1272540"/>
              <a:gd name="connsiteY0" fmla="*/ 0 h 1912620"/>
              <a:gd name="connsiteX1" fmla="*/ 381000 w 1272540"/>
              <a:gd name="connsiteY1" fmla="*/ 434340 h 1912620"/>
              <a:gd name="connsiteX2" fmla="*/ 594360 w 1272540"/>
              <a:gd name="connsiteY2" fmla="*/ 845820 h 1912620"/>
              <a:gd name="connsiteX3" fmla="*/ 1104900 w 1272540"/>
              <a:gd name="connsiteY3" fmla="*/ 1348740 h 1912620"/>
              <a:gd name="connsiteX4" fmla="*/ 1173480 w 1272540"/>
              <a:gd name="connsiteY4" fmla="*/ 1752600 h 1912620"/>
              <a:gd name="connsiteX5" fmla="*/ 1272540 w 1272540"/>
              <a:gd name="connsiteY5" fmla="*/ 1912620 h 1912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2540" h="1912620">
                <a:moveTo>
                  <a:pt x="0" y="0"/>
                </a:moveTo>
                <a:lnTo>
                  <a:pt x="381000" y="434340"/>
                </a:lnTo>
                <a:lnTo>
                  <a:pt x="594360" y="845820"/>
                </a:lnTo>
                <a:lnTo>
                  <a:pt x="1104900" y="1348740"/>
                </a:lnTo>
                <a:lnTo>
                  <a:pt x="1173480" y="1752600"/>
                </a:lnTo>
                <a:lnTo>
                  <a:pt x="1272540" y="191262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grpSp>
        <p:nvGrpSpPr>
          <p:cNvPr id="4978" name="Group 4977"/>
          <p:cNvGrpSpPr/>
          <p:nvPr/>
        </p:nvGrpSpPr>
        <p:grpSpPr>
          <a:xfrm rot="3595916">
            <a:off x="3550288" y="1213926"/>
            <a:ext cx="1353358" cy="102596"/>
            <a:chOff x="13388339" y="14461557"/>
            <a:chExt cx="1708785" cy="129540"/>
          </a:xfrm>
        </p:grpSpPr>
        <p:sp>
          <p:nvSpPr>
            <p:cNvPr id="4979" name="Freeform 4978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4980" name="Group 4979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4981" name="Freeform 4980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2" name="Freeform 4981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3" name="Freeform 4982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4" name="Freeform 4983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4985" name="Freeform 4984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4986" name="Freeform 4985"/>
          <p:cNvSpPr/>
          <p:nvPr/>
        </p:nvSpPr>
        <p:spPr>
          <a:xfrm>
            <a:off x="2760235" y="653903"/>
            <a:ext cx="2462114" cy="4366260"/>
          </a:xfrm>
          <a:custGeom>
            <a:avLst/>
            <a:gdLst>
              <a:gd name="connsiteX0" fmla="*/ 0 w 2462114"/>
              <a:gd name="connsiteY0" fmla="*/ 0 h 4366260"/>
              <a:gd name="connsiteX1" fmla="*/ 114300 w 2462114"/>
              <a:gd name="connsiteY1" fmla="*/ 167640 h 4366260"/>
              <a:gd name="connsiteX2" fmla="*/ 411480 w 2462114"/>
              <a:gd name="connsiteY2" fmla="*/ 236220 h 4366260"/>
              <a:gd name="connsiteX3" fmla="*/ 647700 w 2462114"/>
              <a:gd name="connsiteY3" fmla="*/ 647700 h 4366260"/>
              <a:gd name="connsiteX4" fmla="*/ 861060 w 2462114"/>
              <a:gd name="connsiteY4" fmla="*/ 952500 h 4366260"/>
              <a:gd name="connsiteX5" fmla="*/ 1264920 w 2462114"/>
              <a:gd name="connsiteY5" fmla="*/ 899160 h 4366260"/>
              <a:gd name="connsiteX6" fmla="*/ 1653540 w 2462114"/>
              <a:gd name="connsiteY6" fmla="*/ 1082040 h 4366260"/>
              <a:gd name="connsiteX7" fmla="*/ 1836420 w 2462114"/>
              <a:gd name="connsiteY7" fmla="*/ 1478280 h 4366260"/>
              <a:gd name="connsiteX8" fmla="*/ 2080260 w 2462114"/>
              <a:gd name="connsiteY8" fmla="*/ 1409700 h 4366260"/>
              <a:gd name="connsiteX9" fmla="*/ 2346960 w 2462114"/>
              <a:gd name="connsiteY9" fmla="*/ 1562100 h 4366260"/>
              <a:gd name="connsiteX10" fmla="*/ 2301240 w 2462114"/>
              <a:gd name="connsiteY10" fmla="*/ 1851660 h 4366260"/>
              <a:gd name="connsiteX11" fmla="*/ 2377440 w 2462114"/>
              <a:gd name="connsiteY11" fmla="*/ 2042160 h 4366260"/>
              <a:gd name="connsiteX12" fmla="*/ 2103120 w 2462114"/>
              <a:gd name="connsiteY12" fmla="*/ 2331720 h 4366260"/>
              <a:gd name="connsiteX13" fmla="*/ 2118360 w 2462114"/>
              <a:gd name="connsiteY13" fmla="*/ 2651760 h 4366260"/>
              <a:gd name="connsiteX14" fmla="*/ 2293620 w 2462114"/>
              <a:gd name="connsiteY14" fmla="*/ 2910840 h 4366260"/>
              <a:gd name="connsiteX15" fmla="*/ 2461260 w 2462114"/>
              <a:gd name="connsiteY15" fmla="*/ 3147060 h 4366260"/>
              <a:gd name="connsiteX16" fmla="*/ 2346960 w 2462114"/>
              <a:gd name="connsiteY16" fmla="*/ 3314700 h 4366260"/>
              <a:gd name="connsiteX17" fmla="*/ 2453640 w 2462114"/>
              <a:gd name="connsiteY17" fmla="*/ 3787140 h 4366260"/>
              <a:gd name="connsiteX18" fmla="*/ 2461260 w 2462114"/>
              <a:gd name="connsiteY18" fmla="*/ 4366260 h 436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462114" h="4366260">
                <a:moveTo>
                  <a:pt x="0" y="0"/>
                </a:moveTo>
                <a:cubicBezTo>
                  <a:pt x="22860" y="64135"/>
                  <a:pt x="45720" y="128270"/>
                  <a:pt x="114300" y="167640"/>
                </a:cubicBezTo>
                <a:cubicBezTo>
                  <a:pt x="182880" y="207010"/>
                  <a:pt x="322580" y="156210"/>
                  <a:pt x="411480" y="236220"/>
                </a:cubicBezTo>
                <a:cubicBezTo>
                  <a:pt x="500380" y="316230"/>
                  <a:pt x="572770" y="528320"/>
                  <a:pt x="647700" y="647700"/>
                </a:cubicBezTo>
                <a:cubicBezTo>
                  <a:pt x="722630" y="767080"/>
                  <a:pt x="758190" y="910590"/>
                  <a:pt x="861060" y="952500"/>
                </a:cubicBezTo>
                <a:cubicBezTo>
                  <a:pt x="963930" y="994410"/>
                  <a:pt x="1132840" y="877570"/>
                  <a:pt x="1264920" y="899160"/>
                </a:cubicBezTo>
                <a:cubicBezTo>
                  <a:pt x="1397000" y="920750"/>
                  <a:pt x="1558290" y="985520"/>
                  <a:pt x="1653540" y="1082040"/>
                </a:cubicBezTo>
                <a:cubicBezTo>
                  <a:pt x="1748790" y="1178560"/>
                  <a:pt x="1765300" y="1423670"/>
                  <a:pt x="1836420" y="1478280"/>
                </a:cubicBezTo>
                <a:cubicBezTo>
                  <a:pt x="1907540" y="1532890"/>
                  <a:pt x="1995170" y="1395730"/>
                  <a:pt x="2080260" y="1409700"/>
                </a:cubicBezTo>
                <a:cubicBezTo>
                  <a:pt x="2165350" y="1423670"/>
                  <a:pt x="2310130" y="1488440"/>
                  <a:pt x="2346960" y="1562100"/>
                </a:cubicBezTo>
                <a:cubicBezTo>
                  <a:pt x="2383790" y="1635760"/>
                  <a:pt x="2296160" y="1771650"/>
                  <a:pt x="2301240" y="1851660"/>
                </a:cubicBezTo>
                <a:cubicBezTo>
                  <a:pt x="2306320" y="1931670"/>
                  <a:pt x="2410460" y="1962150"/>
                  <a:pt x="2377440" y="2042160"/>
                </a:cubicBezTo>
                <a:cubicBezTo>
                  <a:pt x="2344420" y="2122170"/>
                  <a:pt x="2146300" y="2230120"/>
                  <a:pt x="2103120" y="2331720"/>
                </a:cubicBezTo>
                <a:cubicBezTo>
                  <a:pt x="2059940" y="2433320"/>
                  <a:pt x="2086610" y="2555240"/>
                  <a:pt x="2118360" y="2651760"/>
                </a:cubicBezTo>
                <a:cubicBezTo>
                  <a:pt x="2150110" y="2748280"/>
                  <a:pt x="2236470" y="2828290"/>
                  <a:pt x="2293620" y="2910840"/>
                </a:cubicBezTo>
                <a:cubicBezTo>
                  <a:pt x="2350770" y="2993390"/>
                  <a:pt x="2452370" y="3079750"/>
                  <a:pt x="2461260" y="3147060"/>
                </a:cubicBezTo>
                <a:cubicBezTo>
                  <a:pt x="2470150" y="3214370"/>
                  <a:pt x="2348230" y="3208020"/>
                  <a:pt x="2346960" y="3314700"/>
                </a:cubicBezTo>
                <a:cubicBezTo>
                  <a:pt x="2345690" y="3421380"/>
                  <a:pt x="2434590" y="3611880"/>
                  <a:pt x="2453640" y="3787140"/>
                </a:cubicBezTo>
                <a:cubicBezTo>
                  <a:pt x="2472690" y="3962400"/>
                  <a:pt x="2452370" y="4267200"/>
                  <a:pt x="2461260" y="4366260"/>
                </a:cubicBezTo>
              </a:path>
            </a:pathLst>
          </a:custGeom>
          <a:noFill/>
          <a:ln w="41275">
            <a:solidFill>
              <a:srgbClr val="2E75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87" name="Freeform 4986"/>
          <p:cNvSpPr/>
          <p:nvPr/>
        </p:nvSpPr>
        <p:spPr>
          <a:xfrm>
            <a:off x="21834252" y="6764978"/>
            <a:ext cx="2914772" cy="2131354"/>
          </a:xfrm>
          <a:custGeom>
            <a:avLst/>
            <a:gdLst>
              <a:gd name="connsiteX0" fmla="*/ 0 w 2914772"/>
              <a:gd name="connsiteY0" fmla="*/ 256255 h 2131354"/>
              <a:gd name="connsiteX1" fmla="*/ 486137 w 2914772"/>
              <a:gd name="connsiteY1" fmla="*/ 198381 h 2131354"/>
              <a:gd name="connsiteX2" fmla="*/ 659757 w 2914772"/>
              <a:gd name="connsiteY2" fmla="*/ 94209 h 2131354"/>
              <a:gd name="connsiteX3" fmla="*/ 902826 w 2914772"/>
              <a:gd name="connsiteY3" fmla="*/ 128933 h 2131354"/>
              <a:gd name="connsiteX4" fmla="*/ 1041722 w 2914772"/>
              <a:gd name="connsiteY4" fmla="*/ 186807 h 2131354"/>
              <a:gd name="connsiteX5" fmla="*/ 1284790 w 2914772"/>
              <a:gd name="connsiteY5" fmla="*/ 71060 h 2131354"/>
              <a:gd name="connsiteX6" fmla="*/ 1794076 w 2914772"/>
              <a:gd name="connsiteY6" fmla="*/ 59485 h 2131354"/>
              <a:gd name="connsiteX7" fmla="*/ 1921398 w 2914772"/>
              <a:gd name="connsiteY7" fmla="*/ 13187 h 2131354"/>
              <a:gd name="connsiteX8" fmla="*/ 2187616 w 2914772"/>
              <a:gd name="connsiteY8" fmla="*/ 325703 h 2131354"/>
              <a:gd name="connsiteX9" fmla="*/ 2303362 w 2914772"/>
              <a:gd name="connsiteY9" fmla="*/ 453024 h 2131354"/>
              <a:gd name="connsiteX10" fmla="*/ 2430684 w 2914772"/>
              <a:gd name="connsiteY10" fmla="*/ 591921 h 2131354"/>
              <a:gd name="connsiteX11" fmla="*/ 2453833 w 2914772"/>
              <a:gd name="connsiteY11" fmla="*/ 800265 h 2131354"/>
              <a:gd name="connsiteX12" fmla="*/ 2430684 w 2914772"/>
              <a:gd name="connsiteY12" fmla="*/ 916012 h 2131354"/>
              <a:gd name="connsiteX13" fmla="*/ 2812649 w 2914772"/>
              <a:gd name="connsiteY13" fmla="*/ 1274827 h 2131354"/>
              <a:gd name="connsiteX14" fmla="*/ 2905246 w 2914772"/>
              <a:gd name="connsiteY14" fmla="*/ 1448447 h 2131354"/>
              <a:gd name="connsiteX15" fmla="*/ 2905246 w 2914772"/>
              <a:gd name="connsiteY15" fmla="*/ 1691516 h 2131354"/>
              <a:gd name="connsiteX16" fmla="*/ 2847373 w 2914772"/>
              <a:gd name="connsiteY16" fmla="*/ 1911435 h 2131354"/>
              <a:gd name="connsiteX17" fmla="*/ 2847373 w 2914772"/>
              <a:gd name="connsiteY17" fmla="*/ 2131354 h 2131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914772" h="2131354">
                <a:moveTo>
                  <a:pt x="0" y="256255"/>
                </a:moveTo>
                <a:cubicBezTo>
                  <a:pt x="188088" y="240822"/>
                  <a:pt x="376177" y="225389"/>
                  <a:pt x="486137" y="198381"/>
                </a:cubicBezTo>
                <a:cubicBezTo>
                  <a:pt x="596097" y="171373"/>
                  <a:pt x="590309" y="105784"/>
                  <a:pt x="659757" y="94209"/>
                </a:cubicBezTo>
                <a:cubicBezTo>
                  <a:pt x="729205" y="82634"/>
                  <a:pt x="839165" y="113500"/>
                  <a:pt x="902826" y="128933"/>
                </a:cubicBezTo>
                <a:cubicBezTo>
                  <a:pt x="966487" y="144366"/>
                  <a:pt x="978061" y="196452"/>
                  <a:pt x="1041722" y="186807"/>
                </a:cubicBezTo>
                <a:cubicBezTo>
                  <a:pt x="1105383" y="177161"/>
                  <a:pt x="1159398" y="92280"/>
                  <a:pt x="1284790" y="71060"/>
                </a:cubicBezTo>
                <a:cubicBezTo>
                  <a:pt x="1410182" y="49840"/>
                  <a:pt x="1687975" y="69130"/>
                  <a:pt x="1794076" y="59485"/>
                </a:cubicBezTo>
                <a:cubicBezTo>
                  <a:pt x="1900177" y="49840"/>
                  <a:pt x="1855808" y="-31183"/>
                  <a:pt x="1921398" y="13187"/>
                </a:cubicBezTo>
                <a:cubicBezTo>
                  <a:pt x="1986988" y="57557"/>
                  <a:pt x="2123955" y="252397"/>
                  <a:pt x="2187616" y="325703"/>
                </a:cubicBezTo>
                <a:cubicBezTo>
                  <a:pt x="2251277" y="399009"/>
                  <a:pt x="2303362" y="453024"/>
                  <a:pt x="2303362" y="453024"/>
                </a:cubicBezTo>
                <a:cubicBezTo>
                  <a:pt x="2343873" y="497394"/>
                  <a:pt x="2405605" y="534047"/>
                  <a:pt x="2430684" y="591921"/>
                </a:cubicBezTo>
                <a:cubicBezTo>
                  <a:pt x="2455763" y="649795"/>
                  <a:pt x="2453833" y="746250"/>
                  <a:pt x="2453833" y="800265"/>
                </a:cubicBezTo>
                <a:cubicBezTo>
                  <a:pt x="2453833" y="854280"/>
                  <a:pt x="2370881" y="836918"/>
                  <a:pt x="2430684" y="916012"/>
                </a:cubicBezTo>
                <a:cubicBezTo>
                  <a:pt x="2490487" y="995106"/>
                  <a:pt x="2733555" y="1186088"/>
                  <a:pt x="2812649" y="1274827"/>
                </a:cubicBezTo>
                <a:cubicBezTo>
                  <a:pt x="2891743" y="1363566"/>
                  <a:pt x="2889813" y="1378999"/>
                  <a:pt x="2905246" y="1448447"/>
                </a:cubicBezTo>
                <a:cubicBezTo>
                  <a:pt x="2920679" y="1517895"/>
                  <a:pt x="2914891" y="1614351"/>
                  <a:pt x="2905246" y="1691516"/>
                </a:cubicBezTo>
                <a:cubicBezTo>
                  <a:pt x="2895601" y="1768681"/>
                  <a:pt x="2857018" y="1838129"/>
                  <a:pt x="2847373" y="1911435"/>
                </a:cubicBezTo>
                <a:cubicBezTo>
                  <a:pt x="2837728" y="1984741"/>
                  <a:pt x="2860877" y="2083126"/>
                  <a:pt x="2847373" y="2131354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88" name="Freeform 4987"/>
          <p:cNvSpPr/>
          <p:nvPr/>
        </p:nvSpPr>
        <p:spPr>
          <a:xfrm>
            <a:off x="22235635" y="9336170"/>
            <a:ext cx="2752026" cy="7500395"/>
          </a:xfrm>
          <a:custGeom>
            <a:avLst/>
            <a:gdLst>
              <a:gd name="connsiteX0" fmla="*/ 2399691 w 2752026"/>
              <a:gd name="connsiteY0" fmla="*/ 0 h 7500395"/>
              <a:gd name="connsiteX1" fmla="*/ 2237645 w 2752026"/>
              <a:gd name="connsiteY1" fmla="*/ 659757 h 7500395"/>
              <a:gd name="connsiteX2" fmla="*/ 2214496 w 2752026"/>
              <a:gd name="connsiteY2" fmla="*/ 937549 h 7500395"/>
              <a:gd name="connsiteX3" fmla="*/ 2619610 w 2752026"/>
              <a:gd name="connsiteY3" fmla="*/ 1145893 h 7500395"/>
              <a:gd name="connsiteX4" fmla="*/ 2619610 w 2752026"/>
              <a:gd name="connsiteY4" fmla="*/ 1388962 h 7500395"/>
              <a:gd name="connsiteX5" fmla="*/ 2712207 w 2752026"/>
              <a:gd name="connsiteY5" fmla="*/ 1608881 h 7500395"/>
              <a:gd name="connsiteX6" fmla="*/ 2746931 w 2752026"/>
              <a:gd name="connsiteY6" fmla="*/ 1967696 h 7500395"/>
              <a:gd name="connsiteX7" fmla="*/ 2608035 w 2752026"/>
              <a:gd name="connsiteY7" fmla="*/ 2233914 h 7500395"/>
              <a:gd name="connsiteX8" fmla="*/ 2422840 w 2752026"/>
              <a:gd name="connsiteY8" fmla="*/ 2476982 h 7500395"/>
              <a:gd name="connsiteX9" fmla="*/ 2411266 w 2752026"/>
              <a:gd name="connsiteY9" fmla="*/ 2639027 h 7500395"/>
              <a:gd name="connsiteX10" fmla="*/ 1983002 w 2752026"/>
              <a:gd name="connsiteY10" fmla="*/ 2986268 h 7500395"/>
              <a:gd name="connsiteX11" fmla="*/ 1589463 w 2752026"/>
              <a:gd name="connsiteY11" fmla="*/ 3414531 h 7500395"/>
              <a:gd name="connsiteX12" fmla="*/ 1705210 w 2752026"/>
              <a:gd name="connsiteY12" fmla="*/ 4109012 h 7500395"/>
              <a:gd name="connsiteX13" fmla="*/ 1473716 w 2752026"/>
              <a:gd name="connsiteY13" fmla="*/ 4896091 h 7500395"/>
              <a:gd name="connsiteX14" fmla="*/ 1473716 w 2752026"/>
              <a:gd name="connsiteY14" fmla="*/ 4977114 h 7500395"/>
              <a:gd name="connsiteX15" fmla="*/ 1288521 w 2752026"/>
              <a:gd name="connsiteY15" fmla="*/ 5347503 h 7500395"/>
              <a:gd name="connsiteX16" fmla="*/ 1103326 w 2752026"/>
              <a:gd name="connsiteY16" fmla="*/ 5729468 h 7500395"/>
              <a:gd name="connsiteX17" fmla="*/ 1300096 w 2752026"/>
              <a:gd name="connsiteY17" fmla="*/ 6099858 h 7500395"/>
              <a:gd name="connsiteX18" fmla="*/ 1172774 w 2752026"/>
              <a:gd name="connsiteY18" fmla="*/ 6250329 h 7500395"/>
              <a:gd name="connsiteX19" fmla="*/ 790810 w 2752026"/>
              <a:gd name="connsiteY19" fmla="*/ 6701741 h 7500395"/>
              <a:gd name="connsiteX20" fmla="*/ 362547 w 2752026"/>
              <a:gd name="connsiteY20" fmla="*/ 6944810 h 7500395"/>
              <a:gd name="connsiteX21" fmla="*/ 73179 w 2752026"/>
              <a:gd name="connsiteY21" fmla="*/ 7303625 h 7500395"/>
              <a:gd name="connsiteX22" fmla="*/ 3731 w 2752026"/>
              <a:gd name="connsiteY22" fmla="*/ 7500395 h 7500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752026" h="7500395">
                <a:moveTo>
                  <a:pt x="2399691" y="0"/>
                </a:moveTo>
                <a:cubicBezTo>
                  <a:pt x="2334101" y="251749"/>
                  <a:pt x="2268511" y="503499"/>
                  <a:pt x="2237645" y="659757"/>
                </a:cubicBezTo>
                <a:cubicBezTo>
                  <a:pt x="2206779" y="816015"/>
                  <a:pt x="2150835" y="856526"/>
                  <a:pt x="2214496" y="937549"/>
                </a:cubicBezTo>
                <a:cubicBezTo>
                  <a:pt x="2278157" y="1018572"/>
                  <a:pt x="2552091" y="1070657"/>
                  <a:pt x="2619610" y="1145893"/>
                </a:cubicBezTo>
                <a:cubicBezTo>
                  <a:pt x="2687129" y="1221129"/>
                  <a:pt x="2604177" y="1311797"/>
                  <a:pt x="2619610" y="1388962"/>
                </a:cubicBezTo>
                <a:cubicBezTo>
                  <a:pt x="2635043" y="1466127"/>
                  <a:pt x="2690987" y="1512425"/>
                  <a:pt x="2712207" y="1608881"/>
                </a:cubicBezTo>
                <a:cubicBezTo>
                  <a:pt x="2733427" y="1705337"/>
                  <a:pt x="2764293" y="1863524"/>
                  <a:pt x="2746931" y="1967696"/>
                </a:cubicBezTo>
                <a:cubicBezTo>
                  <a:pt x="2729569" y="2071868"/>
                  <a:pt x="2662050" y="2149033"/>
                  <a:pt x="2608035" y="2233914"/>
                </a:cubicBezTo>
                <a:cubicBezTo>
                  <a:pt x="2554020" y="2318795"/>
                  <a:pt x="2455635" y="2409463"/>
                  <a:pt x="2422840" y="2476982"/>
                </a:cubicBezTo>
                <a:cubicBezTo>
                  <a:pt x="2390045" y="2544501"/>
                  <a:pt x="2484572" y="2554146"/>
                  <a:pt x="2411266" y="2639027"/>
                </a:cubicBezTo>
                <a:cubicBezTo>
                  <a:pt x="2337960" y="2723908"/>
                  <a:pt x="2119969" y="2857017"/>
                  <a:pt x="1983002" y="2986268"/>
                </a:cubicBezTo>
                <a:cubicBezTo>
                  <a:pt x="1846035" y="3115519"/>
                  <a:pt x="1635762" y="3227407"/>
                  <a:pt x="1589463" y="3414531"/>
                </a:cubicBezTo>
                <a:cubicBezTo>
                  <a:pt x="1543164" y="3601655"/>
                  <a:pt x="1724501" y="3862086"/>
                  <a:pt x="1705210" y="4109012"/>
                </a:cubicBezTo>
                <a:cubicBezTo>
                  <a:pt x="1685919" y="4355938"/>
                  <a:pt x="1512298" y="4751407"/>
                  <a:pt x="1473716" y="4896091"/>
                </a:cubicBezTo>
                <a:cubicBezTo>
                  <a:pt x="1435134" y="5040775"/>
                  <a:pt x="1504582" y="4901879"/>
                  <a:pt x="1473716" y="4977114"/>
                </a:cubicBezTo>
                <a:cubicBezTo>
                  <a:pt x="1442850" y="5052349"/>
                  <a:pt x="1350253" y="5222111"/>
                  <a:pt x="1288521" y="5347503"/>
                </a:cubicBezTo>
                <a:cubicBezTo>
                  <a:pt x="1226789" y="5472895"/>
                  <a:pt x="1101397" y="5604076"/>
                  <a:pt x="1103326" y="5729468"/>
                </a:cubicBezTo>
                <a:cubicBezTo>
                  <a:pt x="1105255" y="5854860"/>
                  <a:pt x="1288521" y="6013048"/>
                  <a:pt x="1300096" y="6099858"/>
                </a:cubicBezTo>
                <a:cubicBezTo>
                  <a:pt x="1311671" y="6186668"/>
                  <a:pt x="1172774" y="6250329"/>
                  <a:pt x="1172774" y="6250329"/>
                </a:cubicBezTo>
                <a:cubicBezTo>
                  <a:pt x="1087893" y="6350643"/>
                  <a:pt x="925848" y="6585994"/>
                  <a:pt x="790810" y="6701741"/>
                </a:cubicBezTo>
                <a:cubicBezTo>
                  <a:pt x="655772" y="6817488"/>
                  <a:pt x="482152" y="6844496"/>
                  <a:pt x="362547" y="6944810"/>
                </a:cubicBezTo>
                <a:cubicBezTo>
                  <a:pt x="242942" y="7045124"/>
                  <a:pt x="132982" y="7211028"/>
                  <a:pt x="73179" y="7303625"/>
                </a:cubicBezTo>
                <a:cubicBezTo>
                  <a:pt x="13376" y="7396223"/>
                  <a:pt x="-9773" y="7450238"/>
                  <a:pt x="3731" y="7500395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89" name="Freeform 4988"/>
          <p:cNvSpPr/>
          <p:nvPr/>
        </p:nvSpPr>
        <p:spPr>
          <a:xfrm>
            <a:off x="11159367" y="11384889"/>
            <a:ext cx="1936037" cy="6273478"/>
          </a:xfrm>
          <a:custGeom>
            <a:avLst/>
            <a:gdLst>
              <a:gd name="connsiteX0" fmla="*/ 1797103 w 1936037"/>
              <a:gd name="connsiteY0" fmla="*/ 0 h 6273478"/>
              <a:gd name="connsiteX1" fmla="*/ 1935999 w 1936037"/>
              <a:gd name="connsiteY1" fmla="*/ 185195 h 6273478"/>
              <a:gd name="connsiteX2" fmla="*/ 1785529 w 1936037"/>
              <a:gd name="connsiteY2" fmla="*/ 833377 h 6273478"/>
              <a:gd name="connsiteX3" fmla="*/ 1588759 w 1936037"/>
              <a:gd name="connsiteY3" fmla="*/ 1284789 h 6273478"/>
              <a:gd name="connsiteX4" fmla="*/ 1415139 w 1936037"/>
              <a:gd name="connsiteY4" fmla="*/ 1805650 h 6273478"/>
              <a:gd name="connsiteX5" fmla="*/ 1206794 w 1936037"/>
              <a:gd name="connsiteY5" fmla="*/ 2060293 h 6273478"/>
              <a:gd name="connsiteX6" fmla="*/ 1021599 w 1936037"/>
              <a:gd name="connsiteY6" fmla="*/ 2129741 h 6273478"/>
              <a:gd name="connsiteX7" fmla="*/ 859554 w 1936037"/>
              <a:gd name="connsiteY7" fmla="*/ 2500131 h 6273478"/>
              <a:gd name="connsiteX8" fmla="*/ 616485 w 1936037"/>
              <a:gd name="connsiteY8" fmla="*/ 2882096 h 6273478"/>
              <a:gd name="connsiteX9" fmla="*/ 361842 w 1936037"/>
              <a:gd name="connsiteY9" fmla="*/ 3321934 h 6273478"/>
              <a:gd name="connsiteX10" fmla="*/ 60901 w 1936037"/>
              <a:gd name="connsiteY10" fmla="*/ 3750197 h 6273478"/>
              <a:gd name="connsiteX11" fmla="*/ 14602 w 1936037"/>
              <a:gd name="connsiteY11" fmla="*/ 3993265 h 6273478"/>
              <a:gd name="connsiteX12" fmla="*/ 246096 w 1936037"/>
              <a:gd name="connsiteY12" fmla="*/ 4236334 h 6273478"/>
              <a:gd name="connsiteX13" fmla="*/ 593336 w 1936037"/>
              <a:gd name="connsiteY13" fmla="*/ 4502551 h 6273478"/>
              <a:gd name="connsiteX14" fmla="*/ 917427 w 1936037"/>
              <a:gd name="connsiteY14" fmla="*/ 4618298 h 6273478"/>
              <a:gd name="connsiteX15" fmla="*/ 1067898 w 1936037"/>
              <a:gd name="connsiteY15" fmla="*/ 4606724 h 6273478"/>
              <a:gd name="connsiteX16" fmla="*/ 1229944 w 1936037"/>
              <a:gd name="connsiteY16" fmla="*/ 4479402 h 6273478"/>
              <a:gd name="connsiteX17" fmla="*/ 1461437 w 1936037"/>
              <a:gd name="connsiteY17" fmla="*/ 4502551 h 6273478"/>
              <a:gd name="connsiteX18" fmla="*/ 1600334 w 1936037"/>
              <a:gd name="connsiteY18" fmla="*/ 4664597 h 6273478"/>
              <a:gd name="connsiteX19" fmla="*/ 1473012 w 1936037"/>
              <a:gd name="connsiteY19" fmla="*/ 5011838 h 6273478"/>
              <a:gd name="connsiteX20" fmla="*/ 986875 w 1936037"/>
              <a:gd name="connsiteY20" fmla="*/ 5370653 h 6273478"/>
              <a:gd name="connsiteX21" fmla="*/ 790106 w 1936037"/>
              <a:gd name="connsiteY21" fmla="*/ 5729468 h 6273478"/>
              <a:gd name="connsiteX22" fmla="*/ 905853 w 1936037"/>
              <a:gd name="connsiteY22" fmla="*/ 5914663 h 6273478"/>
              <a:gd name="connsiteX23" fmla="*/ 1287817 w 1936037"/>
              <a:gd name="connsiteY23" fmla="*/ 6099858 h 6273478"/>
              <a:gd name="connsiteX24" fmla="*/ 1496161 w 1936037"/>
              <a:gd name="connsiteY24" fmla="*/ 6204030 h 6273478"/>
              <a:gd name="connsiteX25" fmla="*/ 1530885 w 1936037"/>
              <a:gd name="connsiteY25" fmla="*/ 6169306 h 6273478"/>
              <a:gd name="connsiteX26" fmla="*/ 1658207 w 1936037"/>
              <a:gd name="connsiteY26" fmla="*/ 6273478 h 6273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936037" h="6273478">
                <a:moveTo>
                  <a:pt x="1797103" y="0"/>
                </a:moveTo>
                <a:cubicBezTo>
                  <a:pt x="1867515" y="23149"/>
                  <a:pt x="1937928" y="46299"/>
                  <a:pt x="1935999" y="185195"/>
                </a:cubicBezTo>
                <a:cubicBezTo>
                  <a:pt x="1934070" y="324091"/>
                  <a:pt x="1843402" y="650112"/>
                  <a:pt x="1785529" y="833377"/>
                </a:cubicBezTo>
                <a:cubicBezTo>
                  <a:pt x="1727656" y="1016642"/>
                  <a:pt x="1650491" y="1122744"/>
                  <a:pt x="1588759" y="1284789"/>
                </a:cubicBezTo>
                <a:cubicBezTo>
                  <a:pt x="1527027" y="1446834"/>
                  <a:pt x="1478800" y="1676399"/>
                  <a:pt x="1415139" y="1805650"/>
                </a:cubicBezTo>
                <a:cubicBezTo>
                  <a:pt x="1351478" y="1934901"/>
                  <a:pt x="1272384" y="2006278"/>
                  <a:pt x="1206794" y="2060293"/>
                </a:cubicBezTo>
                <a:cubicBezTo>
                  <a:pt x="1141204" y="2114308"/>
                  <a:pt x="1079472" y="2056435"/>
                  <a:pt x="1021599" y="2129741"/>
                </a:cubicBezTo>
                <a:cubicBezTo>
                  <a:pt x="963726" y="2203047"/>
                  <a:pt x="927073" y="2374739"/>
                  <a:pt x="859554" y="2500131"/>
                </a:cubicBezTo>
                <a:cubicBezTo>
                  <a:pt x="792035" y="2625523"/>
                  <a:pt x="699437" y="2745129"/>
                  <a:pt x="616485" y="2882096"/>
                </a:cubicBezTo>
                <a:cubicBezTo>
                  <a:pt x="533533" y="3019063"/>
                  <a:pt x="454439" y="3177251"/>
                  <a:pt x="361842" y="3321934"/>
                </a:cubicBezTo>
                <a:cubicBezTo>
                  <a:pt x="269245" y="3466617"/>
                  <a:pt x="118774" y="3638309"/>
                  <a:pt x="60901" y="3750197"/>
                </a:cubicBezTo>
                <a:cubicBezTo>
                  <a:pt x="3028" y="3862086"/>
                  <a:pt x="-16264" y="3912242"/>
                  <a:pt x="14602" y="3993265"/>
                </a:cubicBezTo>
                <a:cubicBezTo>
                  <a:pt x="45468" y="4074288"/>
                  <a:pt x="149640" y="4151453"/>
                  <a:pt x="246096" y="4236334"/>
                </a:cubicBezTo>
                <a:cubicBezTo>
                  <a:pt x="342552" y="4321215"/>
                  <a:pt x="481447" y="4438890"/>
                  <a:pt x="593336" y="4502551"/>
                </a:cubicBezTo>
                <a:cubicBezTo>
                  <a:pt x="705224" y="4566212"/>
                  <a:pt x="838333" y="4600936"/>
                  <a:pt x="917427" y="4618298"/>
                </a:cubicBezTo>
                <a:cubicBezTo>
                  <a:pt x="996521" y="4635660"/>
                  <a:pt x="1015812" y="4629873"/>
                  <a:pt x="1067898" y="4606724"/>
                </a:cubicBezTo>
                <a:cubicBezTo>
                  <a:pt x="1119984" y="4583575"/>
                  <a:pt x="1164354" y="4496764"/>
                  <a:pt x="1229944" y="4479402"/>
                </a:cubicBezTo>
                <a:cubicBezTo>
                  <a:pt x="1295534" y="4462040"/>
                  <a:pt x="1399706" y="4471685"/>
                  <a:pt x="1461437" y="4502551"/>
                </a:cubicBezTo>
                <a:cubicBezTo>
                  <a:pt x="1523168" y="4533417"/>
                  <a:pt x="1598405" y="4579716"/>
                  <a:pt x="1600334" y="4664597"/>
                </a:cubicBezTo>
                <a:cubicBezTo>
                  <a:pt x="1602263" y="4749478"/>
                  <a:pt x="1575255" y="4894162"/>
                  <a:pt x="1473012" y="5011838"/>
                </a:cubicBezTo>
                <a:cubicBezTo>
                  <a:pt x="1370769" y="5129514"/>
                  <a:pt x="1100693" y="5251048"/>
                  <a:pt x="986875" y="5370653"/>
                </a:cubicBezTo>
                <a:cubicBezTo>
                  <a:pt x="873057" y="5490258"/>
                  <a:pt x="803610" y="5638800"/>
                  <a:pt x="790106" y="5729468"/>
                </a:cubicBezTo>
                <a:cubicBezTo>
                  <a:pt x="776602" y="5820136"/>
                  <a:pt x="822901" y="5852931"/>
                  <a:pt x="905853" y="5914663"/>
                </a:cubicBezTo>
                <a:cubicBezTo>
                  <a:pt x="988805" y="5976395"/>
                  <a:pt x="1287817" y="6099858"/>
                  <a:pt x="1287817" y="6099858"/>
                </a:cubicBezTo>
                <a:cubicBezTo>
                  <a:pt x="1386202" y="6148086"/>
                  <a:pt x="1455650" y="6192455"/>
                  <a:pt x="1496161" y="6204030"/>
                </a:cubicBezTo>
                <a:cubicBezTo>
                  <a:pt x="1536672" y="6215605"/>
                  <a:pt x="1503877" y="6157731"/>
                  <a:pt x="1530885" y="6169306"/>
                </a:cubicBezTo>
                <a:cubicBezTo>
                  <a:pt x="1557893" y="6180881"/>
                  <a:pt x="1621554" y="6250329"/>
                  <a:pt x="1658207" y="6273478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0" name="Freeform 4989"/>
          <p:cNvSpPr/>
          <p:nvPr/>
        </p:nvSpPr>
        <p:spPr>
          <a:xfrm>
            <a:off x="3673574" y="11350165"/>
            <a:ext cx="4537276" cy="4757194"/>
          </a:xfrm>
          <a:custGeom>
            <a:avLst/>
            <a:gdLst>
              <a:gd name="connsiteX0" fmla="*/ 4537276 w 4537276"/>
              <a:gd name="connsiteY0" fmla="*/ 0 h 4757194"/>
              <a:gd name="connsiteX1" fmla="*/ 4213185 w 4537276"/>
              <a:gd name="connsiteY1" fmla="*/ 254643 h 4757194"/>
              <a:gd name="connsiteX2" fmla="*/ 3819646 w 4537276"/>
              <a:gd name="connsiteY2" fmla="*/ 173620 h 4757194"/>
              <a:gd name="connsiteX3" fmla="*/ 3622876 w 4537276"/>
              <a:gd name="connsiteY3" fmla="*/ 405113 h 4757194"/>
              <a:gd name="connsiteX4" fmla="*/ 3588152 w 4537276"/>
              <a:gd name="connsiteY4" fmla="*/ 486136 h 4757194"/>
              <a:gd name="connsiteX5" fmla="*/ 3402957 w 4537276"/>
              <a:gd name="connsiteY5" fmla="*/ 578734 h 4757194"/>
              <a:gd name="connsiteX6" fmla="*/ 3310359 w 4537276"/>
              <a:gd name="connsiteY6" fmla="*/ 648182 h 4757194"/>
              <a:gd name="connsiteX7" fmla="*/ 3148314 w 4537276"/>
              <a:gd name="connsiteY7" fmla="*/ 706055 h 4757194"/>
              <a:gd name="connsiteX8" fmla="*/ 3055716 w 4537276"/>
              <a:gd name="connsiteY8" fmla="*/ 821802 h 4757194"/>
              <a:gd name="connsiteX9" fmla="*/ 2789499 w 4537276"/>
              <a:gd name="connsiteY9" fmla="*/ 1053296 h 4757194"/>
              <a:gd name="connsiteX10" fmla="*/ 2558005 w 4537276"/>
              <a:gd name="connsiteY10" fmla="*/ 1111169 h 4757194"/>
              <a:gd name="connsiteX11" fmla="*/ 2476982 w 4537276"/>
              <a:gd name="connsiteY11" fmla="*/ 1122744 h 4757194"/>
              <a:gd name="connsiteX12" fmla="*/ 2268638 w 4537276"/>
              <a:gd name="connsiteY12" fmla="*/ 1157468 h 4757194"/>
              <a:gd name="connsiteX13" fmla="*/ 2210765 w 4537276"/>
              <a:gd name="connsiteY13" fmla="*/ 1203767 h 4757194"/>
              <a:gd name="connsiteX14" fmla="*/ 2106592 w 4537276"/>
              <a:gd name="connsiteY14" fmla="*/ 1261640 h 4757194"/>
              <a:gd name="connsiteX15" fmla="*/ 1817225 w 4537276"/>
              <a:gd name="connsiteY15" fmla="*/ 1250065 h 4757194"/>
              <a:gd name="connsiteX16" fmla="*/ 1747777 w 4537276"/>
              <a:gd name="connsiteY16" fmla="*/ 1284789 h 4757194"/>
              <a:gd name="connsiteX17" fmla="*/ 1574157 w 4537276"/>
              <a:gd name="connsiteY17" fmla="*/ 1215341 h 4757194"/>
              <a:gd name="connsiteX18" fmla="*/ 1412111 w 4537276"/>
              <a:gd name="connsiteY18" fmla="*/ 1307939 h 4757194"/>
              <a:gd name="connsiteX19" fmla="*/ 972273 w 4537276"/>
              <a:gd name="connsiteY19" fmla="*/ 1539432 h 4757194"/>
              <a:gd name="connsiteX20" fmla="*/ 613458 w 4537276"/>
              <a:gd name="connsiteY20" fmla="*/ 1770926 h 4757194"/>
              <a:gd name="connsiteX21" fmla="*/ 497711 w 4537276"/>
              <a:gd name="connsiteY21" fmla="*/ 2129741 h 4757194"/>
              <a:gd name="connsiteX22" fmla="*/ 243068 w 4537276"/>
              <a:gd name="connsiteY22" fmla="*/ 2639027 h 4757194"/>
              <a:gd name="connsiteX23" fmla="*/ 69448 w 4537276"/>
              <a:gd name="connsiteY23" fmla="*/ 2916820 h 4757194"/>
              <a:gd name="connsiteX24" fmla="*/ 0 w 4537276"/>
              <a:gd name="connsiteY24" fmla="*/ 3310359 h 4757194"/>
              <a:gd name="connsiteX25" fmla="*/ 69448 w 4537276"/>
              <a:gd name="connsiteY25" fmla="*/ 3912243 h 4757194"/>
              <a:gd name="connsiteX26" fmla="*/ 115747 w 4537276"/>
              <a:gd name="connsiteY26" fmla="*/ 4178460 h 4757194"/>
              <a:gd name="connsiteX27" fmla="*/ 150471 w 4537276"/>
              <a:gd name="connsiteY27" fmla="*/ 4305782 h 4757194"/>
              <a:gd name="connsiteX28" fmla="*/ 277792 w 4537276"/>
              <a:gd name="connsiteY28" fmla="*/ 4502551 h 4757194"/>
              <a:gd name="connsiteX29" fmla="*/ 289367 w 4537276"/>
              <a:gd name="connsiteY29" fmla="*/ 4757194 h 4757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537276" h="4757194">
                <a:moveTo>
                  <a:pt x="4537276" y="0"/>
                </a:moveTo>
                <a:cubicBezTo>
                  <a:pt x="4435033" y="112853"/>
                  <a:pt x="4332790" y="225706"/>
                  <a:pt x="4213185" y="254643"/>
                </a:cubicBezTo>
                <a:cubicBezTo>
                  <a:pt x="4093580" y="283580"/>
                  <a:pt x="3918031" y="148542"/>
                  <a:pt x="3819646" y="173620"/>
                </a:cubicBezTo>
                <a:cubicBezTo>
                  <a:pt x="3721261" y="198698"/>
                  <a:pt x="3661458" y="353027"/>
                  <a:pt x="3622876" y="405113"/>
                </a:cubicBezTo>
                <a:cubicBezTo>
                  <a:pt x="3584294" y="457199"/>
                  <a:pt x="3624805" y="457199"/>
                  <a:pt x="3588152" y="486136"/>
                </a:cubicBezTo>
                <a:cubicBezTo>
                  <a:pt x="3551499" y="515073"/>
                  <a:pt x="3449256" y="551726"/>
                  <a:pt x="3402957" y="578734"/>
                </a:cubicBezTo>
                <a:cubicBezTo>
                  <a:pt x="3356658" y="605742"/>
                  <a:pt x="3352799" y="626962"/>
                  <a:pt x="3310359" y="648182"/>
                </a:cubicBezTo>
                <a:cubicBezTo>
                  <a:pt x="3267919" y="669402"/>
                  <a:pt x="3190755" y="677118"/>
                  <a:pt x="3148314" y="706055"/>
                </a:cubicBezTo>
                <a:cubicBezTo>
                  <a:pt x="3105873" y="734992"/>
                  <a:pt x="3115518" y="763929"/>
                  <a:pt x="3055716" y="821802"/>
                </a:cubicBezTo>
                <a:cubicBezTo>
                  <a:pt x="2995913" y="879676"/>
                  <a:pt x="2872451" y="1005068"/>
                  <a:pt x="2789499" y="1053296"/>
                </a:cubicBezTo>
                <a:cubicBezTo>
                  <a:pt x="2706547" y="1101524"/>
                  <a:pt x="2610091" y="1099594"/>
                  <a:pt x="2558005" y="1111169"/>
                </a:cubicBezTo>
                <a:cubicBezTo>
                  <a:pt x="2505919" y="1122744"/>
                  <a:pt x="2476982" y="1122744"/>
                  <a:pt x="2476982" y="1122744"/>
                </a:cubicBezTo>
                <a:cubicBezTo>
                  <a:pt x="2428754" y="1130460"/>
                  <a:pt x="2313007" y="1143964"/>
                  <a:pt x="2268638" y="1157468"/>
                </a:cubicBezTo>
                <a:cubicBezTo>
                  <a:pt x="2224269" y="1170972"/>
                  <a:pt x="2237773" y="1186405"/>
                  <a:pt x="2210765" y="1203767"/>
                </a:cubicBezTo>
                <a:cubicBezTo>
                  <a:pt x="2183757" y="1221129"/>
                  <a:pt x="2172182" y="1253924"/>
                  <a:pt x="2106592" y="1261640"/>
                </a:cubicBezTo>
                <a:cubicBezTo>
                  <a:pt x="2041002" y="1269356"/>
                  <a:pt x="1877027" y="1246207"/>
                  <a:pt x="1817225" y="1250065"/>
                </a:cubicBezTo>
                <a:cubicBezTo>
                  <a:pt x="1757423" y="1253923"/>
                  <a:pt x="1788288" y="1290576"/>
                  <a:pt x="1747777" y="1284789"/>
                </a:cubicBezTo>
                <a:cubicBezTo>
                  <a:pt x="1707266" y="1279002"/>
                  <a:pt x="1630101" y="1211483"/>
                  <a:pt x="1574157" y="1215341"/>
                </a:cubicBezTo>
                <a:cubicBezTo>
                  <a:pt x="1518213" y="1219199"/>
                  <a:pt x="1512425" y="1253924"/>
                  <a:pt x="1412111" y="1307939"/>
                </a:cubicBezTo>
                <a:cubicBezTo>
                  <a:pt x="1311797" y="1361954"/>
                  <a:pt x="1105382" y="1462268"/>
                  <a:pt x="972273" y="1539432"/>
                </a:cubicBezTo>
                <a:cubicBezTo>
                  <a:pt x="839164" y="1616596"/>
                  <a:pt x="692552" y="1672541"/>
                  <a:pt x="613458" y="1770926"/>
                </a:cubicBezTo>
                <a:cubicBezTo>
                  <a:pt x="534364" y="1869311"/>
                  <a:pt x="559443" y="1985057"/>
                  <a:pt x="497711" y="2129741"/>
                </a:cubicBezTo>
                <a:cubicBezTo>
                  <a:pt x="435979" y="2274425"/>
                  <a:pt x="314445" y="2507847"/>
                  <a:pt x="243068" y="2639027"/>
                </a:cubicBezTo>
                <a:cubicBezTo>
                  <a:pt x="171691" y="2770207"/>
                  <a:pt x="109959" y="2804931"/>
                  <a:pt x="69448" y="2916820"/>
                </a:cubicBezTo>
                <a:cubicBezTo>
                  <a:pt x="28937" y="3028709"/>
                  <a:pt x="0" y="3144455"/>
                  <a:pt x="0" y="3310359"/>
                </a:cubicBezTo>
                <a:cubicBezTo>
                  <a:pt x="0" y="3476263"/>
                  <a:pt x="50157" y="3767560"/>
                  <a:pt x="69448" y="3912243"/>
                </a:cubicBezTo>
                <a:cubicBezTo>
                  <a:pt x="88739" y="4056927"/>
                  <a:pt x="102243" y="4112870"/>
                  <a:pt x="115747" y="4178460"/>
                </a:cubicBezTo>
                <a:cubicBezTo>
                  <a:pt x="129251" y="4244050"/>
                  <a:pt x="123464" y="4251767"/>
                  <a:pt x="150471" y="4305782"/>
                </a:cubicBezTo>
                <a:cubicBezTo>
                  <a:pt x="177478" y="4359797"/>
                  <a:pt x="254643" y="4427316"/>
                  <a:pt x="277792" y="4502551"/>
                </a:cubicBezTo>
                <a:cubicBezTo>
                  <a:pt x="300941" y="4577786"/>
                  <a:pt x="272005" y="4689675"/>
                  <a:pt x="289367" y="4757194"/>
                </a:cubicBezTo>
              </a:path>
            </a:pathLst>
          </a:custGeom>
          <a:noFill/>
          <a:ln w="38100"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1" name="Freeform 4990"/>
          <p:cNvSpPr/>
          <p:nvPr/>
        </p:nvSpPr>
        <p:spPr>
          <a:xfrm>
            <a:off x="1682728" y="15598073"/>
            <a:ext cx="1759352" cy="405114"/>
          </a:xfrm>
          <a:custGeom>
            <a:avLst/>
            <a:gdLst>
              <a:gd name="connsiteX0" fmla="*/ 0 w 1759352"/>
              <a:gd name="connsiteY0" fmla="*/ 405114 h 405114"/>
              <a:gd name="connsiteX1" fmla="*/ 520861 w 1759352"/>
              <a:gd name="connsiteY1" fmla="*/ 370390 h 405114"/>
              <a:gd name="connsiteX2" fmla="*/ 613459 w 1759352"/>
              <a:gd name="connsiteY2" fmla="*/ 324092 h 405114"/>
              <a:gd name="connsiteX3" fmla="*/ 1134319 w 1759352"/>
              <a:gd name="connsiteY3" fmla="*/ 0 h 405114"/>
              <a:gd name="connsiteX4" fmla="*/ 1759352 w 1759352"/>
              <a:gd name="connsiteY4" fmla="*/ 92598 h 405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59352" h="405114">
                <a:moveTo>
                  <a:pt x="0" y="405114"/>
                </a:moveTo>
                <a:lnTo>
                  <a:pt x="520861" y="370390"/>
                </a:lnTo>
                <a:lnTo>
                  <a:pt x="613459" y="324092"/>
                </a:lnTo>
                <a:lnTo>
                  <a:pt x="1134319" y="0"/>
                </a:lnTo>
                <a:lnTo>
                  <a:pt x="1759352" y="92598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2" name="Freeform 4991"/>
          <p:cNvSpPr/>
          <p:nvPr/>
        </p:nvSpPr>
        <p:spPr>
          <a:xfrm>
            <a:off x="1694303" y="11338590"/>
            <a:ext cx="3784922" cy="1713053"/>
          </a:xfrm>
          <a:custGeom>
            <a:avLst/>
            <a:gdLst>
              <a:gd name="connsiteX0" fmla="*/ 0 w 3784922"/>
              <a:gd name="connsiteY0" fmla="*/ 891250 h 1713053"/>
              <a:gd name="connsiteX1" fmla="*/ 2037144 w 3784922"/>
              <a:gd name="connsiteY1" fmla="*/ 1713053 h 1713053"/>
              <a:gd name="connsiteX2" fmla="*/ 3518704 w 3784922"/>
              <a:gd name="connsiteY2" fmla="*/ 428263 h 1713053"/>
              <a:gd name="connsiteX3" fmla="*/ 3784922 w 3784922"/>
              <a:gd name="connsiteY3" fmla="*/ 0 h 1713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84922" h="1713053">
                <a:moveTo>
                  <a:pt x="0" y="891250"/>
                </a:moveTo>
                <a:lnTo>
                  <a:pt x="2037144" y="1713053"/>
                </a:lnTo>
                <a:lnTo>
                  <a:pt x="3518704" y="428263"/>
                </a:lnTo>
                <a:lnTo>
                  <a:pt x="3784922" y="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3" name="Freeform 4992"/>
          <p:cNvSpPr/>
          <p:nvPr/>
        </p:nvSpPr>
        <p:spPr>
          <a:xfrm>
            <a:off x="3071690" y="11396463"/>
            <a:ext cx="46299" cy="1377388"/>
          </a:xfrm>
          <a:custGeom>
            <a:avLst/>
            <a:gdLst>
              <a:gd name="connsiteX0" fmla="*/ 46299 w 46299"/>
              <a:gd name="connsiteY0" fmla="*/ 0 h 1377388"/>
              <a:gd name="connsiteX1" fmla="*/ 0 w 46299"/>
              <a:gd name="connsiteY1" fmla="*/ 1377388 h 1377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6299" h="1377388">
                <a:moveTo>
                  <a:pt x="46299" y="0"/>
                </a:moveTo>
                <a:lnTo>
                  <a:pt x="0" y="1377388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5" name="Freeform 4994"/>
          <p:cNvSpPr/>
          <p:nvPr/>
        </p:nvSpPr>
        <p:spPr>
          <a:xfrm>
            <a:off x="1701055" y="3667613"/>
            <a:ext cx="1386840" cy="582930"/>
          </a:xfrm>
          <a:custGeom>
            <a:avLst/>
            <a:gdLst>
              <a:gd name="connsiteX0" fmla="*/ 0 w 1386840"/>
              <a:gd name="connsiteY0" fmla="*/ 0 h 582930"/>
              <a:gd name="connsiteX1" fmla="*/ 784860 w 1386840"/>
              <a:gd name="connsiteY1" fmla="*/ 468630 h 582930"/>
              <a:gd name="connsiteX2" fmla="*/ 1093470 w 1386840"/>
              <a:gd name="connsiteY2" fmla="*/ 582930 h 582930"/>
              <a:gd name="connsiteX3" fmla="*/ 1386840 w 1386840"/>
              <a:gd name="connsiteY3" fmla="*/ 529590 h 582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86840" h="582930">
                <a:moveTo>
                  <a:pt x="0" y="0"/>
                </a:moveTo>
                <a:lnTo>
                  <a:pt x="784860" y="468630"/>
                </a:lnTo>
                <a:lnTo>
                  <a:pt x="1093470" y="582930"/>
                </a:lnTo>
                <a:lnTo>
                  <a:pt x="1386840" y="529590"/>
                </a:lnTo>
              </a:path>
            </a:pathLst>
          </a:custGeom>
          <a:noFill/>
          <a:ln w="101600" cmpd="dbl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6" name="Oval 4995"/>
          <p:cNvSpPr/>
          <p:nvPr/>
        </p:nvSpPr>
        <p:spPr>
          <a:xfrm>
            <a:off x="3674425" y="12994962"/>
            <a:ext cx="162946" cy="1583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4997" name="TextBox 4996"/>
          <p:cNvSpPr txBox="1"/>
          <p:nvPr/>
        </p:nvSpPr>
        <p:spPr>
          <a:xfrm>
            <a:off x="2353556" y="12938623"/>
            <a:ext cx="17497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Periers</a:t>
            </a:r>
            <a:endParaRPr lang="en-US" sz="2800" b="1" dirty="0"/>
          </a:p>
        </p:txBody>
      </p:sp>
      <p:sp>
        <p:nvSpPr>
          <p:cNvPr id="4998" name="Oval 4997"/>
          <p:cNvSpPr/>
          <p:nvPr/>
        </p:nvSpPr>
        <p:spPr>
          <a:xfrm>
            <a:off x="22761501" y="5989328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5000" name="TextBox 4999"/>
          <p:cNvSpPr txBox="1"/>
          <p:nvPr/>
        </p:nvSpPr>
        <p:spPr>
          <a:xfrm>
            <a:off x="22438885" y="4660757"/>
            <a:ext cx="1631669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Port-</a:t>
            </a:r>
            <a:r>
              <a:rPr lang="en-US" sz="2800" b="1" dirty="0" err="1"/>
              <a:t>En</a:t>
            </a:r>
            <a:r>
              <a:rPr lang="en-US" sz="2800" b="1" dirty="0"/>
              <a:t>-</a:t>
            </a:r>
            <a:r>
              <a:rPr lang="en-US" sz="2800" b="1" dirty="0" err="1"/>
              <a:t>Bessin</a:t>
            </a:r>
            <a:endParaRPr lang="en-US" sz="2800" b="1" dirty="0"/>
          </a:p>
        </p:txBody>
      </p:sp>
      <p:sp>
        <p:nvSpPr>
          <p:cNvPr id="5002" name="Freeform 5001"/>
          <p:cNvSpPr/>
          <p:nvPr/>
        </p:nvSpPr>
        <p:spPr>
          <a:xfrm>
            <a:off x="9129465" y="652657"/>
            <a:ext cx="16194540" cy="5318752"/>
          </a:xfrm>
          <a:custGeom>
            <a:avLst/>
            <a:gdLst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2880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2880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0975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0975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0975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0975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6074189 w 16194505"/>
              <a:gd name="connsiteY0" fmla="*/ 48126 h 5317958"/>
              <a:gd name="connsiteX1" fmla="*/ 0 w 16194505"/>
              <a:gd name="connsiteY1" fmla="*/ 24063 h 5317958"/>
              <a:gd name="connsiteX2" fmla="*/ 553452 w 16194505"/>
              <a:gd name="connsiteY2" fmla="*/ 601579 h 5317958"/>
              <a:gd name="connsiteX3" fmla="*/ 1540042 w 16194505"/>
              <a:gd name="connsiteY3" fmla="*/ 2045368 h 5317958"/>
              <a:gd name="connsiteX4" fmla="*/ 1809750 w 16194505"/>
              <a:gd name="connsiteY4" fmla="*/ 3176337 h 5317958"/>
              <a:gd name="connsiteX5" fmla="*/ 1540042 w 16194505"/>
              <a:gd name="connsiteY5" fmla="*/ 3705726 h 5317958"/>
              <a:gd name="connsiteX6" fmla="*/ 1299410 w 16194505"/>
              <a:gd name="connsiteY6" fmla="*/ 4186989 h 5317958"/>
              <a:gd name="connsiteX7" fmla="*/ 1540042 w 16194505"/>
              <a:gd name="connsiteY7" fmla="*/ 4860758 h 5317958"/>
              <a:gd name="connsiteX8" fmla="*/ 2406316 w 16194505"/>
              <a:gd name="connsiteY8" fmla="*/ 4499810 h 5317958"/>
              <a:gd name="connsiteX9" fmla="*/ 2622884 w 16194505"/>
              <a:gd name="connsiteY9" fmla="*/ 4836694 h 5317958"/>
              <a:gd name="connsiteX10" fmla="*/ 3152273 w 16194505"/>
              <a:gd name="connsiteY10" fmla="*/ 5317958 h 5317958"/>
              <a:gd name="connsiteX11" fmla="*/ 3320716 w 16194505"/>
              <a:gd name="connsiteY11" fmla="*/ 4716379 h 5317958"/>
              <a:gd name="connsiteX12" fmla="*/ 3681663 w 16194505"/>
              <a:gd name="connsiteY12" fmla="*/ 3777915 h 5317958"/>
              <a:gd name="connsiteX13" fmla="*/ 4331368 w 16194505"/>
              <a:gd name="connsiteY13" fmla="*/ 3272589 h 5317958"/>
              <a:gd name="connsiteX14" fmla="*/ 4740442 w 16194505"/>
              <a:gd name="connsiteY14" fmla="*/ 3152273 h 5317958"/>
              <a:gd name="connsiteX15" fmla="*/ 5317958 w 16194505"/>
              <a:gd name="connsiteY15" fmla="*/ 3224463 h 5317958"/>
              <a:gd name="connsiteX16" fmla="*/ 6256421 w 16194505"/>
              <a:gd name="connsiteY16" fmla="*/ 3031958 h 5317958"/>
              <a:gd name="connsiteX17" fmla="*/ 7050505 w 16194505"/>
              <a:gd name="connsiteY17" fmla="*/ 3031958 h 5317958"/>
              <a:gd name="connsiteX18" fmla="*/ 7820526 w 16194505"/>
              <a:gd name="connsiteY18" fmla="*/ 2935705 h 5317958"/>
              <a:gd name="connsiteX19" fmla="*/ 8807116 w 16194505"/>
              <a:gd name="connsiteY19" fmla="*/ 3152273 h 5317958"/>
              <a:gd name="connsiteX20" fmla="*/ 9601200 w 16194505"/>
              <a:gd name="connsiteY20" fmla="*/ 3705726 h 5317958"/>
              <a:gd name="connsiteX21" fmla="*/ 10467473 w 16194505"/>
              <a:gd name="connsiteY21" fmla="*/ 4355431 h 5317958"/>
              <a:gd name="connsiteX22" fmla="*/ 11790947 w 16194505"/>
              <a:gd name="connsiteY22" fmla="*/ 4716379 h 5317958"/>
              <a:gd name="connsiteX23" fmla="*/ 13330989 w 16194505"/>
              <a:gd name="connsiteY23" fmla="*/ 5005137 h 5317958"/>
              <a:gd name="connsiteX24" fmla="*/ 14461958 w 16194505"/>
              <a:gd name="connsiteY24" fmla="*/ 5125452 h 5317958"/>
              <a:gd name="connsiteX25" fmla="*/ 15496673 w 16194505"/>
              <a:gd name="connsiteY25" fmla="*/ 5125452 h 5317958"/>
              <a:gd name="connsiteX26" fmla="*/ 16194505 w 16194505"/>
              <a:gd name="connsiteY26" fmla="*/ 5125452 h 5317958"/>
              <a:gd name="connsiteX27" fmla="*/ 16146379 w 16194505"/>
              <a:gd name="connsiteY27" fmla="*/ 0 h 5317958"/>
              <a:gd name="connsiteX0" fmla="*/ 17144203 w 17264519"/>
              <a:gd name="connsiteY0" fmla="*/ 48126 h 5317958"/>
              <a:gd name="connsiteX1" fmla="*/ 1070014 w 17264519"/>
              <a:gd name="connsiteY1" fmla="*/ 24063 h 5317958"/>
              <a:gd name="connsiteX2" fmla="*/ 1623466 w 17264519"/>
              <a:gd name="connsiteY2" fmla="*/ 601579 h 5317958"/>
              <a:gd name="connsiteX3" fmla="*/ 2610056 w 17264519"/>
              <a:gd name="connsiteY3" fmla="*/ 2045368 h 5317958"/>
              <a:gd name="connsiteX4" fmla="*/ 2879764 w 17264519"/>
              <a:gd name="connsiteY4" fmla="*/ 3176337 h 5317958"/>
              <a:gd name="connsiteX5" fmla="*/ 2610056 w 17264519"/>
              <a:gd name="connsiteY5" fmla="*/ 3705726 h 5317958"/>
              <a:gd name="connsiteX6" fmla="*/ 2369424 w 17264519"/>
              <a:gd name="connsiteY6" fmla="*/ 4186989 h 5317958"/>
              <a:gd name="connsiteX7" fmla="*/ 2610056 w 17264519"/>
              <a:gd name="connsiteY7" fmla="*/ 4860758 h 5317958"/>
              <a:gd name="connsiteX8" fmla="*/ 3476330 w 17264519"/>
              <a:gd name="connsiteY8" fmla="*/ 4499810 h 5317958"/>
              <a:gd name="connsiteX9" fmla="*/ 3692898 w 17264519"/>
              <a:gd name="connsiteY9" fmla="*/ 4836694 h 5317958"/>
              <a:gd name="connsiteX10" fmla="*/ 4222287 w 17264519"/>
              <a:gd name="connsiteY10" fmla="*/ 5317958 h 5317958"/>
              <a:gd name="connsiteX11" fmla="*/ 4390730 w 17264519"/>
              <a:gd name="connsiteY11" fmla="*/ 4716379 h 5317958"/>
              <a:gd name="connsiteX12" fmla="*/ 4751677 w 17264519"/>
              <a:gd name="connsiteY12" fmla="*/ 3777915 h 5317958"/>
              <a:gd name="connsiteX13" fmla="*/ 5401382 w 17264519"/>
              <a:gd name="connsiteY13" fmla="*/ 3272589 h 5317958"/>
              <a:gd name="connsiteX14" fmla="*/ 5810456 w 17264519"/>
              <a:gd name="connsiteY14" fmla="*/ 3152273 h 5317958"/>
              <a:gd name="connsiteX15" fmla="*/ 6387972 w 17264519"/>
              <a:gd name="connsiteY15" fmla="*/ 3224463 h 5317958"/>
              <a:gd name="connsiteX16" fmla="*/ 7326435 w 17264519"/>
              <a:gd name="connsiteY16" fmla="*/ 3031958 h 5317958"/>
              <a:gd name="connsiteX17" fmla="*/ 8120519 w 17264519"/>
              <a:gd name="connsiteY17" fmla="*/ 3031958 h 5317958"/>
              <a:gd name="connsiteX18" fmla="*/ 8890540 w 17264519"/>
              <a:gd name="connsiteY18" fmla="*/ 2935705 h 5317958"/>
              <a:gd name="connsiteX19" fmla="*/ 9877130 w 17264519"/>
              <a:gd name="connsiteY19" fmla="*/ 3152273 h 5317958"/>
              <a:gd name="connsiteX20" fmla="*/ 10671214 w 17264519"/>
              <a:gd name="connsiteY20" fmla="*/ 3705726 h 5317958"/>
              <a:gd name="connsiteX21" fmla="*/ 11537487 w 17264519"/>
              <a:gd name="connsiteY21" fmla="*/ 4355431 h 5317958"/>
              <a:gd name="connsiteX22" fmla="*/ 12860961 w 17264519"/>
              <a:gd name="connsiteY22" fmla="*/ 4716379 h 5317958"/>
              <a:gd name="connsiteX23" fmla="*/ 14401003 w 17264519"/>
              <a:gd name="connsiteY23" fmla="*/ 5005137 h 5317958"/>
              <a:gd name="connsiteX24" fmla="*/ 15531972 w 17264519"/>
              <a:gd name="connsiteY24" fmla="*/ 5125452 h 5317958"/>
              <a:gd name="connsiteX25" fmla="*/ 16566687 w 17264519"/>
              <a:gd name="connsiteY25" fmla="*/ 5125452 h 5317958"/>
              <a:gd name="connsiteX26" fmla="*/ 17264519 w 17264519"/>
              <a:gd name="connsiteY26" fmla="*/ 5125452 h 5317958"/>
              <a:gd name="connsiteX27" fmla="*/ 17216393 w 17264519"/>
              <a:gd name="connsiteY27" fmla="*/ 0 h 5317958"/>
              <a:gd name="connsiteX0" fmla="*/ 17149325 w 17269641"/>
              <a:gd name="connsiteY0" fmla="*/ 48126 h 5317958"/>
              <a:gd name="connsiteX1" fmla="*/ 1075136 w 17269641"/>
              <a:gd name="connsiteY1" fmla="*/ 24063 h 5317958"/>
              <a:gd name="connsiteX2" fmla="*/ 1605728 w 17269641"/>
              <a:gd name="connsiteY2" fmla="*/ 654919 h 5317958"/>
              <a:gd name="connsiteX3" fmla="*/ 2615178 w 17269641"/>
              <a:gd name="connsiteY3" fmla="*/ 2045368 h 5317958"/>
              <a:gd name="connsiteX4" fmla="*/ 2884886 w 17269641"/>
              <a:gd name="connsiteY4" fmla="*/ 3176337 h 5317958"/>
              <a:gd name="connsiteX5" fmla="*/ 2615178 w 17269641"/>
              <a:gd name="connsiteY5" fmla="*/ 3705726 h 5317958"/>
              <a:gd name="connsiteX6" fmla="*/ 2374546 w 17269641"/>
              <a:gd name="connsiteY6" fmla="*/ 4186989 h 5317958"/>
              <a:gd name="connsiteX7" fmla="*/ 2615178 w 17269641"/>
              <a:gd name="connsiteY7" fmla="*/ 4860758 h 5317958"/>
              <a:gd name="connsiteX8" fmla="*/ 3481452 w 17269641"/>
              <a:gd name="connsiteY8" fmla="*/ 4499810 h 5317958"/>
              <a:gd name="connsiteX9" fmla="*/ 3698020 w 17269641"/>
              <a:gd name="connsiteY9" fmla="*/ 4836694 h 5317958"/>
              <a:gd name="connsiteX10" fmla="*/ 4227409 w 17269641"/>
              <a:gd name="connsiteY10" fmla="*/ 5317958 h 5317958"/>
              <a:gd name="connsiteX11" fmla="*/ 4395852 w 17269641"/>
              <a:gd name="connsiteY11" fmla="*/ 4716379 h 5317958"/>
              <a:gd name="connsiteX12" fmla="*/ 4756799 w 17269641"/>
              <a:gd name="connsiteY12" fmla="*/ 3777915 h 5317958"/>
              <a:gd name="connsiteX13" fmla="*/ 5406504 w 17269641"/>
              <a:gd name="connsiteY13" fmla="*/ 3272589 h 5317958"/>
              <a:gd name="connsiteX14" fmla="*/ 5815578 w 17269641"/>
              <a:gd name="connsiteY14" fmla="*/ 3152273 h 5317958"/>
              <a:gd name="connsiteX15" fmla="*/ 6393094 w 17269641"/>
              <a:gd name="connsiteY15" fmla="*/ 3224463 h 5317958"/>
              <a:gd name="connsiteX16" fmla="*/ 7331557 w 17269641"/>
              <a:gd name="connsiteY16" fmla="*/ 3031958 h 5317958"/>
              <a:gd name="connsiteX17" fmla="*/ 8125641 w 17269641"/>
              <a:gd name="connsiteY17" fmla="*/ 3031958 h 5317958"/>
              <a:gd name="connsiteX18" fmla="*/ 8895662 w 17269641"/>
              <a:gd name="connsiteY18" fmla="*/ 2935705 h 5317958"/>
              <a:gd name="connsiteX19" fmla="*/ 9882252 w 17269641"/>
              <a:gd name="connsiteY19" fmla="*/ 3152273 h 5317958"/>
              <a:gd name="connsiteX20" fmla="*/ 10676336 w 17269641"/>
              <a:gd name="connsiteY20" fmla="*/ 3705726 h 5317958"/>
              <a:gd name="connsiteX21" fmla="*/ 11542609 w 17269641"/>
              <a:gd name="connsiteY21" fmla="*/ 4355431 h 5317958"/>
              <a:gd name="connsiteX22" fmla="*/ 12866083 w 17269641"/>
              <a:gd name="connsiteY22" fmla="*/ 4716379 h 5317958"/>
              <a:gd name="connsiteX23" fmla="*/ 14406125 w 17269641"/>
              <a:gd name="connsiteY23" fmla="*/ 5005137 h 5317958"/>
              <a:gd name="connsiteX24" fmla="*/ 15537094 w 17269641"/>
              <a:gd name="connsiteY24" fmla="*/ 5125452 h 5317958"/>
              <a:gd name="connsiteX25" fmla="*/ 16571809 w 17269641"/>
              <a:gd name="connsiteY25" fmla="*/ 5125452 h 5317958"/>
              <a:gd name="connsiteX26" fmla="*/ 17269641 w 17269641"/>
              <a:gd name="connsiteY26" fmla="*/ 5125452 h 5317958"/>
              <a:gd name="connsiteX27" fmla="*/ 17221515 w 17269641"/>
              <a:gd name="connsiteY27" fmla="*/ 0 h 5317958"/>
              <a:gd name="connsiteX0" fmla="*/ 17149325 w 17269641"/>
              <a:gd name="connsiteY0" fmla="*/ 48126 h 5317958"/>
              <a:gd name="connsiteX1" fmla="*/ 1075136 w 17269641"/>
              <a:gd name="connsiteY1" fmla="*/ 8823 h 5317958"/>
              <a:gd name="connsiteX2" fmla="*/ 1605728 w 17269641"/>
              <a:gd name="connsiteY2" fmla="*/ 654919 h 5317958"/>
              <a:gd name="connsiteX3" fmla="*/ 2615178 w 17269641"/>
              <a:gd name="connsiteY3" fmla="*/ 2045368 h 5317958"/>
              <a:gd name="connsiteX4" fmla="*/ 2884886 w 17269641"/>
              <a:gd name="connsiteY4" fmla="*/ 3176337 h 5317958"/>
              <a:gd name="connsiteX5" fmla="*/ 2615178 w 17269641"/>
              <a:gd name="connsiteY5" fmla="*/ 3705726 h 5317958"/>
              <a:gd name="connsiteX6" fmla="*/ 2374546 w 17269641"/>
              <a:gd name="connsiteY6" fmla="*/ 4186989 h 5317958"/>
              <a:gd name="connsiteX7" fmla="*/ 2615178 w 17269641"/>
              <a:gd name="connsiteY7" fmla="*/ 4860758 h 5317958"/>
              <a:gd name="connsiteX8" fmla="*/ 3481452 w 17269641"/>
              <a:gd name="connsiteY8" fmla="*/ 4499810 h 5317958"/>
              <a:gd name="connsiteX9" fmla="*/ 3698020 w 17269641"/>
              <a:gd name="connsiteY9" fmla="*/ 4836694 h 5317958"/>
              <a:gd name="connsiteX10" fmla="*/ 4227409 w 17269641"/>
              <a:gd name="connsiteY10" fmla="*/ 5317958 h 5317958"/>
              <a:gd name="connsiteX11" fmla="*/ 4395852 w 17269641"/>
              <a:gd name="connsiteY11" fmla="*/ 4716379 h 5317958"/>
              <a:gd name="connsiteX12" fmla="*/ 4756799 w 17269641"/>
              <a:gd name="connsiteY12" fmla="*/ 3777915 h 5317958"/>
              <a:gd name="connsiteX13" fmla="*/ 5406504 w 17269641"/>
              <a:gd name="connsiteY13" fmla="*/ 3272589 h 5317958"/>
              <a:gd name="connsiteX14" fmla="*/ 5815578 w 17269641"/>
              <a:gd name="connsiteY14" fmla="*/ 3152273 h 5317958"/>
              <a:gd name="connsiteX15" fmla="*/ 6393094 w 17269641"/>
              <a:gd name="connsiteY15" fmla="*/ 3224463 h 5317958"/>
              <a:gd name="connsiteX16" fmla="*/ 7331557 w 17269641"/>
              <a:gd name="connsiteY16" fmla="*/ 3031958 h 5317958"/>
              <a:gd name="connsiteX17" fmla="*/ 8125641 w 17269641"/>
              <a:gd name="connsiteY17" fmla="*/ 3031958 h 5317958"/>
              <a:gd name="connsiteX18" fmla="*/ 8895662 w 17269641"/>
              <a:gd name="connsiteY18" fmla="*/ 2935705 h 5317958"/>
              <a:gd name="connsiteX19" fmla="*/ 9882252 w 17269641"/>
              <a:gd name="connsiteY19" fmla="*/ 3152273 h 5317958"/>
              <a:gd name="connsiteX20" fmla="*/ 10676336 w 17269641"/>
              <a:gd name="connsiteY20" fmla="*/ 3705726 h 5317958"/>
              <a:gd name="connsiteX21" fmla="*/ 11542609 w 17269641"/>
              <a:gd name="connsiteY21" fmla="*/ 4355431 h 5317958"/>
              <a:gd name="connsiteX22" fmla="*/ 12866083 w 17269641"/>
              <a:gd name="connsiteY22" fmla="*/ 4716379 h 5317958"/>
              <a:gd name="connsiteX23" fmla="*/ 14406125 w 17269641"/>
              <a:gd name="connsiteY23" fmla="*/ 5005137 h 5317958"/>
              <a:gd name="connsiteX24" fmla="*/ 15537094 w 17269641"/>
              <a:gd name="connsiteY24" fmla="*/ 5125452 h 5317958"/>
              <a:gd name="connsiteX25" fmla="*/ 16571809 w 17269641"/>
              <a:gd name="connsiteY25" fmla="*/ 5125452 h 5317958"/>
              <a:gd name="connsiteX26" fmla="*/ 17269641 w 17269641"/>
              <a:gd name="connsiteY26" fmla="*/ 5125452 h 5317958"/>
              <a:gd name="connsiteX27" fmla="*/ 17221515 w 17269641"/>
              <a:gd name="connsiteY27" fmla="*/ 0 h 5317958"/>
              <a:gd name="connsiteX0" fmla="*/ 16593644 w 16713960"/>
              <a:gd name="connsiteY0" fmla="*/ 48126 h 5317958"/>
              <a:gd name="connsiteX1" fmla="*/ 519455 w 16713960"/>
              <a:gd name="connsiteY1" fmla="*/ 8823 h 5317958"/>
              <a:gd name="connsiteX2" fmla="*/ 1050047 w 16713960"/>
              <a:gd name="connsiteY2" fmla="*/ 654919 h 5317958"/>
              <a:gd name="connsiteX3" fmla="*/ 2059497 w 16713960"/>
              <a:gd name="connsiteY3" fmla="*/ 2045368 h 5317958"/>
              <a:gd name="connsiteX4" fmla="*/ 2329205 w 16713960"/>
              <a:gd name="connsiteY4" fmla="*/ 3176337 h 5317958"/>
              <a:gd name="connsiteX5" fmla="*/ 2059497 w 16713960"/>
              <a:gd name="connsiteY5" fmla="*/ 3705726 h 5317958"/>
              <a:gd name="connsiteX6" fmla="*/ 1818865 w 16713960"/>
              <a:gd name="connsiteY6" fmla="*/ 4186989 h 5317958"/>
              <a:gd name="connsiteX7" fmla="*/ 2059497 w 16713960"/>
              <a:gd name="connsiteY7" fmla="*/ 4860758 h 5317958"/>
              <a:gd name="connsiteX8" fmla="*/ 2925771 w 16713960"/>
              <a:gd name="connsiteY8" fmla="*/ 4499810 h 5317958"/>
              <a:gd name="connsiteX9" fmla="*/ 3142339 w 16713960"/>
              <a:gd name="connsiteY9" fmla="*/ 4836694 h 5317958"/>
              <a:gd name="connsiteX10" fmla="*/ 3671728 w 16713960"/>
              <a:gd name="connsiteY10" fmla="*/ 5317958 h 5317958"/>
              <a:gd name="connsiteX11" fmla="*/ 3840171 w 16713960"/>
              <a:gd name="connsiteY11" fmla="*/ 4716379 h 5317958"/>
              <a:gd name="connsiteX12" fmla="*/ 4201118 w 16713960"/>
              <a:gd name="connsiteY12" fmla="*/ 3777915 h 5317958"/>
              <a:gd name="connsiteX13" fmla="*/ 4850823 w 16713960"/>
              <a:gd name="connsiteY13" fmla="*/ 3272589 h 5317958"/>
              <a:gd name="connsiteX14" fmla="*/ 5259897 w 16713960"/>
              <a:gd name="connsiteY14" fmla="*/ 3152273 h 5317958"/>
              <a:gd name="connsiteX15" fmla="*/ 5837413 w 16713960"/>
              <a:gd name="connsiteY15" fmla="*/ 3224463 h 5317958"/>
              <a:gd name="connsiteX16" fmla="*/ 6775876 w 16713960"/>
              <a:gd name="connsiteY16" fmla="*/ 3031958 h 5317958"/>
              <a:gd name="connsiteX17" fmla="*/ 7569960 w 16713960"/>
              <a:gd name="connsiteY17" fmla="*/ 3031958 h 5317958"/>
              <a:gd name="connsiteX18" fmla="*/ 8339981 w 16713960"/>
              <a:gd name="connsiteY18" fmla="*/ 2935705 h 5317958"/>
              <a:gd name="connsiteX19" fmla="*/ 9326571 w 16713960"/>
              <a:gd name="connsiteY19" fmla="*/ 3152273 h 5317958"/>
              <a:gd name="connsiteX20" fmla="*/ 10120655 w 16713960"/>
              <a:gd name="connsiteY20" fmla="*/ 3705726 h 5317958"/>
              <a:gd name="connsiteX21" fmla="*/ 10986928 w 16713960"/>
              <a:gd name="connsiteY21" fmla="*/ 4355431 h 5317958"/>
              <a:gd name="connsiteX22" fmla="*/ 12310402 w 16713960"/>
              <a:gd name="connsiteY22" fmla="*/ 4716379 h 5317958"/>
              <a:gd name="connsiteX23" fmla="*/ 13850444 w 16713960"/>
              <a:gd name="connsiteY23" fmla="*/ 5005137 h 5317958"/>
              <a:gd name="connsiteX24" fmla="*/ 14981413 w 16713960"/>
              <a:gd name="connsiteY24" fmla="*/ 5125452 h 5317958"/>
              <a:gd name="connsiteX25" fmla="*/ 16016128 w 16713960"/>
              <a:gd name="connsiteY25" fmla="*/ 5125452 h 5317958"/>
              <a:gd name="connsiteX26" fmla="*/ 16713960 w 16713960"/>
              <a:gd name="connsiteY26" fmla="*/ 5125452 h 5317958"/>
              <a:gd name="connsiteX27" fmla="*/ 16665834 w 16713960"/>
              <a:gd name="connsiteY27" fmla="*/ 0 h 5317958"/>
              <a:gd name="connsiteX0" fmla="*/ 16074224 w 16194540"/>
              <a:gd name="connsiteY0" fmla="*/ 48126 h 5317958"/>
              <a:gd name="connsiteX1" fmla="*/ 35 w 16194540"/>
              <a:gd name="connsiteY1" fmla="*/ 8823 h 5317958"/>
              <a:gd name="connsiteX2" fmla="*/ 530627 w 16194540"/>
              <a:gd name="connsiteY2" fmla="*/ 654919 h 5317958"/>
              <a:gd name="connsiteX3" fmla="*/ 1540077 w 16194540"/>
              <a:gd name="connsiteY3" fmla="*/ 2045368 h 5317958"/>
              <a:gd name="connsiteX4" fmla="*/ 1809785 w 16194540"/>
              <a:gd name="connsiteY4" fmla="*/ 3176337 h 5317958"/>
              <a:gd name="connsiteX5" fmla="*/ 1540077 w 16194540"/>
              <a:gd name="connsiteY5" fmla="*/ 3705726 h 5317958"/>
              <a:gd name="connsiteX6" fmla="*/ 1299445 w 16194540"/>
              <a:gd name="connsiteY6" fmla="*/ 4186989 h 5317958"/>
              <a:gd name="connsiteX7" fmla="*/ 1540077 w 16194540"/>
              <a:gd name="connsiteY7" fmla="*/ 4860758 h 5317958"/>
              <a:gd name="connsiteX8" fmla="*/ 2406351 w 16194540"/>
              <a:gd name="connsiteY8" fmla="*/ 4499810 h 5317958"/>
              <a:gd name="connsiteX9" fmla="*/ 2622919 w 16194540"/>
              <a:gd name="connsiteY9" fmla="*/ 4836694 h 5317958"/>
              <a:gd name="connsiteX10" fmla="*/ 3152308 w 16194540"/>
              <a:gd name="connsiteY10" fmla="*/ 5317958 h 5317958"/>
              <a:gd name="connsiteX11" fmla="*/ 3320751 w 16194540"/>
              <a:gd name="connsiteY11" fmla="*/ 4716379 h 5317958"/>
              <a:gd name="connsiteX12" fmla="*/ 3681698 w 16194540"/>
              <a:gd name="connsiteY12" fmla="*/ 3777915 h 5317958"/>
              <a:gd name="connsiteX13" fmla="*/ 4331403 w 16194540"/>
              <a:gd name="connsiteY13" fmla="*/ 3272589 h 5317958"/>
              <a:gd name="connsiteX14" fmla="*/ 4740477 w 16194540"/>
              <a:gd name="connsiteY14" fmla="*/ 3152273 h 5317958"/>
              <a:gd name="connsiteX15" fmla="*/ 5317993 w 16194540"/>
              <a:gd name="connsiteY15" fmla="*/ 3224463 h 5317958"/>
              <a:gd name="connsiteX16" fmla="*/ 6256456 w 16194540"/>
              <a:gd name="connsiteY16" fmla="*/ 3031958 h 5317958"/>
              <a:gd name="connsiteX17" fmla="*/ 7050540 w 16194540"/>
              <a:gd name="connsiteY17" fmla="*/ 3031958 h 5317958"/>
              <a:gd name="connsiteX18" fmla="*/ 7820561 w 16194540"/>
              <a:gd name="connsiteY18" fmla="*/ 2935705 h 5317958"/>
              <a:gd name="connsiteX19" fmla="*/ 8807151 w 16194540"/>
              <a:gd name="connsiteY19" fmla="*/ 3152273 h 5317958"/>
              <a:gd name="connsiteX20" fmla="*/ 9601235 w 16194540"/>
              <a:gd name="connsiteY20" fmla="*/ 3705726 h 5317958"/>
              <a:gd name="connsiteX21" fmla="*/ 10467508 w 16194540"/>
              <a:gd name="connsiteY21" fmla="*/ 4355431 h 5317958"/>
              <a:gd name="connsiteX22" fmla="*/ 11790982 w 16194540"/>
              <a:gd name="connsiteY22" fmla="*/ 4716379 h 5317958"/>
              <a:gd name="connsiteX23" fmla="*/ 13331024 w 16194540"/>
              <a:gd name="connsiteY23" fmla="*/ 5005137 h 5317958"/>
              <a:gd name="connsiteX24" fmla="*/ 14461993 w 16194540"/>
              <a:gd name="connsiteY24" fmla="*/ 5125452 h 5317958"/>
              <a:gd name="connsiteX25" fmla="*/ 15496708 w 16194540"/>
              <a:gd name="connsiteY25" fmla="*/ 5125452 h 5317958"/>
              <a:gd name="connsiteX26" fmla="*/ 16194540 w 16194540"/>
              <a:gd name="connsiteY26" fmla="*/ 5125452 h 5317958"/>
              <a:gd name="connsiteX27" fmla="*/ 16146414 w 16194540"/>
              <a:gd name="connsiteY27" fmla="*/ 0 h 5317958"/>
              <a:gd name="connsiteX0" fmla="*/ 16074224 w 16194540"/>
              <a:gd name="connsiteY0" fmla="*/ 48126 h 5318752"/>
              <a:gd name="connsiteX1" fmla="*/ 35 w 16194540"/>
              <a:gd name="connsiteY1" fmla="*/ 8823 h 5318752"/>
              <a:gd name="connsiteX2" fmla="*/ 530627 w 16194540"/>
              <a:gd name="connsiteY2" fmla="*/ 654919 h 5318752"/>
              <a:gd name="connsiteX3" fmla="*/ 1540077 w 16194540"/>
              <a:gd name="connsiteY3" fmla="*/ 2045368 h 5318752"/>
              <a:gd name="connsiteX4" fmla="*/ 1809785 w 16194540"/>
              <a:gd name="connsiteY4" fmla="*/ 3176337 h 5318752"/>
              <a:gd name="connsiteX5" fmla="*/ 1540077 w 16194540"/>
              <a:gd name="connsiteY5" fmla="*/ 3705726 h 5318752"/>
              <a:gd name="connsiteX6" fmla="*/ 1299445 w 16194540"/>
              <a:gd name="connsiteY6" fmla="*/ 4186989 h 5318752"/>
              <a:gd name="connsiteX7" fmla="*/ 1540077 w 16194540"/>
              <a:gd name="connsiteY7" fmla="*/ 4860758 h 5318752"/>
              <a:gd name="connsiteX8" fmla="*/ 2406351 w 16194540"/>
              <a:gd name="connsiteY8" fmla="*/ 4499810 h 5318752"/>
              <a:gd name="connsiteX9" fmla="*/ 2622919 w 16194540"/>
              <a:gd name="connsiteY9" fmla="*/ 4836694 h 5318752"/>
              <a:gd name="connsiteX10" fmla="*/ 3152308 w 16194540"/>
              <a:gd name="connsiteY10" fmla="*/ 5317958 h 5318752"/>
              <a:gd name="connsiteX11" fmla="*/ 3320751 w 16194540"/>
              <a:gd name="connsiteY11" fmla="*/ 4716379 h 5318752"/>
              <a:gd name="connsiteX12" fmla="*/ 3681698 w 16194540"/>
              <a:gd name="connsiteY12" fmla="*/ 3777915 h 5318752"/>
              <a:gd name="connsiteX13" fmla="*/ 4331403 w 16194540"/>
              <a:gd name="connsiteY13" fmla="*/ 3272589 h 5318752"/>
              <a:gd name="connsiteX14" fmla="*/ 4740477 w 16194540"/>
              <a:gd name="connsiteY14" fmla="*/ 3152273 h 5318752"/>
              <a:gd name="connsiteX15" fmla="*/ 5317993 w 16194540"/>
              <a:gd name="connsiteY15" fmla="*/ 3224463 h 5318752"/>
              <a:gd name="connsiteX16" fmla="*/ 6256456 w 16194540"/>
              <a:gd name="connsiteY16" fmla="*/ 3031958 h 5318752"/>
              <a:gd name="connsiteX17" fmla="*/ 7050540 w 16194540"/>
              <a:gd name="connsiteY17" fmla="*/ 3031958 h 5318752"/>
              <a:gd name="connsiteX18" fmla="*/ 7820561 w 16194540"/>
              <a:gd name="connsiteY18" fmla="*/ 2935705 h 5318752"/>
              <a:gd name="connsiteX19" fmla="*/ 8807151 w 16194540"/>
              <a:gd name="connsiteY19" fmla="*/ 3152273 h 5318752"/>
              <a:gd name="connsiteX20" fmla="*/ 9601235 w 16194540"/>
              <a:gd name="connsiteY20" fmla="*/ 3705726 h 5318752"/>
              <a:gd name="connsiteX21" fmla="*/ 10467508 w 16194540"/>
              <a:gd name="connsiteY21" fmla="*/ 4355431 h 5318752"/>
              <a:gd name="connsiteX22" fmla="*/ 11790982 w 16194540"/>
              <a:gd name="connsiteY22" fmla="*/ 4716379 h 5318752"/>
              <a:gd name="connsiteX23" fmla="*/ 13331024 w 16194540"/>
              <a:gd name="connsiteY23" fmla="*/ 5005137 h 5318752"/>
              <a:gd name="connsiteX24" fmla="*/ 14461993 w 16194540"/>
              <a:gd name="connsiteY24" fmla="*/ 5125452 h 5318752"/>
              <a:gd name="connsiteX25" fmla="*/ 15496708 w 16194540"/>
              <a:gd name="connsiteY25" fmla="*/ 5125452 h 5318752"/>
              <a:gd name="connsiteX26" fmla="*/ 16194540 w 16194540"/>
              <a:gd name="connsiteY26" fmla="*/ 5125452 h 5318752"/>
              <a:gd name="connsiteX27" fmla="*/ 16146414 w 16194540"/>
              <a:gd name="connsiteY27" fmla="*/ 0 h 5318752"/>
              <a:gd name="connsiteX0" fmla="*/ 16074224 w 16194540"/>
              <a:gd name="connsiteY0" fmla="*/ 48126 h 5318752"/>
              <a:gd name="connsiteX1" fmla="*/ 35 w 16194540"/>
              <a:gd name="connsiteY1" fmla="*/ 8823 h 5318752"/>
              <a:gd name="connsiteX2" fmla="*/ 530627 w 16194540"/>
              <a:gd name="connsiteY2" fmla="*/ 654919 h 5318752"/>
              <a:gd name="connsiteX3" fmla="*/ 1540077 w 16194540"/>
              <a:gd name="connsiteY3" fmla="*/ 2045368 h 5318752"/>
              <a:gd name="connsiteX4" fmla="*/ 1809785 w 16194540"/>
              <a:gd name="connsiteY4" fmla="*/ 3176337 h 5318752"/>
              <a:gd name="connsiteX5" fmla="*/ 1540077 w 16194540"/>
              <a:gd name="connsiteY5" fmla="*/ 3705726 h 5318752"/>
              <a:gd name="connsiteX6" fmla="*/ 1299445 w 16194540"/>
              <a:gd name="connsiteY6" fmla="*/ 4186989 h 5318752"/>
              <a:gd name="connsiteX7" fmla="*/ 1540077 w 16194540"/>
              <a:gd name="connsiteY7" fmla="*/ 4860758 h 5318752"/>
              <a:gd name="connsiteX8" fmla="*/ 2406351 w 16194540"/>
              <a:gd name="connsiteY8" fmla="*/ 4499810 h 5318752"/>
              <a:gd name="connsiteX9" fmla="*/ 2622919 w 16194540"/>
              <a:gd name="connsiteY9" fmla="*/ 4836694 h 5318752"/>
              <a:gd name="connsiteX10" fmla="*/ 3152308 w 16194540"/>
              <a:gd name="connsiteY10" fmla="*/ 5317958 h 5318752"/>
              <a:gd name="connsiteX11" fmla="*/ 3320751 w 16194540"/>
              <a:gd name="connsiteY11" fmla="*/ 4716379 h 5318752"/>
              <a:gd name="connsiteX12" fmla="*/ 3681698 w 16194540"/>
              <a:gd name="connsiteY12" fmla="*/ 3777915 h 5318752"/>
              <a:gd name="connsiteX13" fmla="*/ 4331403 w 16194540"/>
              <a:gd name="connsiteY13" fmla="*/ 3272589 h 5318752"/>
              <a:gd name="connsiteX14" fmla="*/ 4740477 w 16194540"/>
              <a:gd name="connsiteY14" fmla="*/ 3152273 h 5318752"/>
              <a:gd name="connsiteX15" fmla="*/ 5317993 w 16194540"/>
              <a:gd name="connsiteY15" fmla="*/ 3224463 h 5318752"/>
              <a:gd name="connsiteX16" fmla="*/ 6256456 w 16194540"/>
              <a:gd name="connsiteY16" fmla="*/ 3031958 h 5318752"/>
              <a:gd name="connsiteX17" fmla="*/ 7050540 w 16194540"/>
              <a:gd name="connsiteY17" fmla="*/ 3031958 h 5318752"/>
              <a:gd name="connsiteX18" fmla="*/ 7820561 w 16194540"/>
              <a:gd name="connsiteY18" fmla="*/ 2935705 h 5318752"/>
              <a:gd name="connsiteX19" fmla="*/ 8807151 w 16194540"/>
              <a:gd name="connsiteY19" fmla="*/ 3152273 h 5318752"/>
              <a:gd name="connsiteX20" fmla="*/ 9601235 w 16194540"/>
              <a:gd name="connsiteY20" fmla="*/ 3705726 h 5318752"/>
              <a:gd name="connsiteX21" fmla="*/ 10467508 w 16194540"/>
              <a:gd name="connsiteY21" fmla="*/ 4355431 h 5318752"/>
              <a:gd name="connsiteX22" fmla="*/ 11790982 w 16194540"/>
              <a:gd name="connsiteY22" fmla="*/ 4716379 h 5318752"/>
              <a:gd name="connsiteX23" fmla="*/ 13331024 w 16194540"/>
              <a:gd name="connsiteY23" fmla="*/ 5005137 h 5318752"/>
              <a:gd name="connsiteX24" fmla="*/ 14461993 w 16194540"/>
              <a:gd name="connsiteY24" fmla="*/ 5125452 h 5318752"/>
              <a:gd name="connsiteX25" fmla="*/ 15496708 w 16194540"/>
              <a:gd name="connsiteY25" fmla="*/ 5125452 h 5318752"/>
              <a:gd name="connsiteX26" fmla="*/ 16194540 w 16194540"/>
              <a:gd name="connsiteY26" fmla="*/ 5125452 h 5318752"/>
              <a:gd name="connsiteX27" fmla="*/ 16146414 w 16194540"/>
              <a:gd name="connsiteY27" fmla="*/ 0 h 5318752"/>
              <a:gd name="connsiteX0" fmla="*/ 16074224 w 16194540"/>
              <a:gd name="connsiteY0" fmla="*/ 48126 h 5318752"/>
              <a:gd name="connsiteX1" fmla="*/ 35 w 16194540"/>
              <a:gd name="connsiteY1" fmla="*/ 8823 h 5318752"/>
              <a:gd name="connsiteX2" fmla="*/ 530627 w 16194540"/>
              <a:gd name="connsiteY2" fmla="*/ 654919 h 5318752"/>
              <a:gd name="connsiteX3" fmla="*/ 1540077 w 16194540"/>
              <a:gd name="connsiteY3" fmla="*/ 2045368 h 5318752"/>
              <a:gd name="connsiteX4" fmla="*/ 1809785 w 16194540"/>
              <a:gd name="connsiteY4" fmla="*/ 3176337 h 5318752"/>
              <a:gd name="connsiteX5" fmla="*/ 1540077 w 16194540"/>
              <a:gd name="connsiteY5" fmla="*/ 3705726 h 5318752"/>
              <a:gd name="connsiteX6" fmla="*/ 1299445 w 16194540"/>
              <a:gd name="connsiteY6" fmla="*/ 4186989 h 5318752"/>
              <a:gd name="connsiteX7" fmla="*/ 1540077 w 16194540"/>
              <a:gd name="connsiteY7" fmla="*/ 4860758 h 5318752"/>
              <a:gd name="connsiteX8" fmla="*/ 2406351 w 16194540"/>
              <a:gd name="connsiteY8" fmla="*/ 4499810 h 5318752"/>
              <a:gd name="connsiteX9" fmla="*/ 2622919 w 16194540"/>
              <a:gd name="connsiteY9" fmla="*/ 4836694 h 5318752"/>
              <a:gd name="connsiteX10" fmla="*/ 3152308 w 16194540"/>
              <a:gd name="connsiteY10" fmla="*/ 5317958 h 5318752"/>
              <a:gd name="connsiteX11" fmla="*/ 3320751 w 16194540"/>
              <a:gd name="connsiteY11" fmla="*/ 4716379 h 5318752"/>
              <a:gd name="connsiteX12" fmla="*/ 3681698 w 16194540"/>
              <a:gd name="connsiteY12" fmla="*/ 3777915 h 5318752"/>
              <a:gd name="connsiteX13" fmla="*/ 4331403 w 16194540"/>
              <a:gd name="connsiteY13" fmla="*/ 3272589 h 5318752"/>
              <a:gd name="connsiteX14" fmla="*/ 4740477 w 16194540"/>
              <a:gd name="connsiteY14" fmla="*/ 3152273 h 5318752"/>
              <a:gd name="connsiteX15" fmla="*/ 5317993 w 16194540"/>
              <a:gd name="connsiteY15" fmla="*/ 3224463 h 5318752"/>
              <a:gd name="connsiteX16" fmla="*/ 6256456 w 16194540"/>
              <a:gd name="connsiteY16" fmla="*/ 3031958 h 5318752"/>
              <a:gd name="connsiteX17" fmla="*/ 7050540 w 16194540"/>
              <a:gd name="connsiteY17" fmla="*/ 3031958 h 5318752"/>
              <a:gd name="connsiteX18" fmla="*/ 7820561 w 16194540"/>
              <a:gd name="connsiteY18" fmla="*/ 2935705 h 5318752"/>
              <a:gd name="connsiteX19" fmla="*/ 8807151 w 16194540"/>
              <a:gd name="connsiteY19" fmla="*/ 3152273 h 5318752"/>
              <a:gd name="connsiteX20" fmla="*/ 9601235 w 16194540"/>
              <a:gd name="connsiteY20" fmla="*/ 3705726 h 5318752"/>
              <a:gd name="connsiteX21" fmla="*/ 10467508 w 16194540"/>
              <a:gd name="connsiteY21" fmla="*/ 4355431 h 5318752"/>
              <a:gd name="connsiteX22" fmla="*/ 11790982 w 16194540"/>
              <a:gd name="connsiteY22" fmla="*/ 4716379 h 5318752"/>
              <a:gd name="connsiteX23" fmla="*/ 13331024 w 16194540"/>
              <a:gd name="connsiteY23" fmla="*/ 5005137 h 5318752"/>
              <a:gd name="connsiteX24" fmla="*/ 14461993 w 16194540"/>
              <a:gd name="connsiteY24" fmla="*/ 5125452 h 5318752"/>
              <a:gd name="connsiteX25" fmla="*/ 15496708 w 16194540"/>
              <a:gd name="connsiteY25" fmla="*/ 5125452 h 5318752"/>
              <a:gd name="connsiteX26" fmla="*/ 16194540 w 16194540"/>
              <a:gd name="connsiteY26" fmla="*/ 5125452 h 5318752"/>
              <a:gd name="connsiteX27" fmla="*/ 16146414 w 16194540"/>
              <a:gd name="connsiteY27" fmla="*/ 0 h 5318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6194540" h="5318752">
                <a:moveTo>
                  <a:pt x="16074224" y="48126"/>
                </a:moveTo>
                <a:lnTo>
                  <a:pt x="35" y="8823"/>
                </a:lnTo>
                <a:cubicBezTo>
                  <a:pt x="-3574" y="17245"/>
                  <a:pt x="273953" y="315495"/>
                  <a:pt x="530627" y="654919"/>
                </a:cubicBezTo>
                <a:cubicBezTo>
                  <a:pt x="787301" y="994343"/>
                  <a:pt x="1326884" y="1625132"/>
                  <a:pt x="1540077" y="2045368"/>
                </a:cubicBezTo>
                <a:cubicBezTo>
                  <a:pt x="1753270" y="2465604"/>
                  <a:pt x="1899688" y="2999874"/>
                  <a:pt x="1809785" y="3176337"/>
                </a:cubicBezTo>
                <a:lnTo>
                  <a:pt x="1540077" y="3705726"/>
                </a:lnTo>
                <a:lnTo>
                  <a:pt x="1299445" y="4186989"/>
                </a:lnTo>
                <a:cubicBezTo>
                  <a:pt x="1299445" y="4379494"/>
                  <a:pt x="1355593" y="4808621"/>
                  <a:pt x="1540077" y="4860758"/>
                </a:cubicBezTo>
                <a:cubicBezTo>
                  <a:pt x="1724561" y="4912895"/>
                  <a:pt x="2334162" y="4387515"/>
                  <a:pt x="2406351" y="4499810"/>
                </a:cubicBezTo>
                <a:lnTo>
                  <a:pt x="2622919" y="4836694"/>
                </a:lnTo>
                <a:cubicBezTo>
                  <a:pt x="2747245" y="4973052"/>
                  <a:pt x="3036003" y="5338011"/>
                  <a:pt x="3152308" y="5317958"/>
                </a:cubicBezTo>
                <a:cubicBezTo>
                  <a:pt x="3268613" y="5297906"/>
                  <a:pt x="3232519" y="4973053"/>
                  <a:pt x="3320751" y="4716379"/>
                </a:cubicBezTo>
                <a:cubicBezTo>
                  <a:pt x="3408983" y="4459705"/>
                  <a:pt x="3513256" y="4018547"/>
                  <a:pt x="3681698" y="3777915"/>
                </a:cubicBezTo>
                <a:cubicBezTo>
                  <a:pt x="3850140" y="3537283"/>
                  <a:pt x="4195045" y="3312694"/>
                  <a:pt x="4331403" y="3272589"/>
                </a:cubicBezTo>
                <a:lnTo>
                  <a:pt x="4740477" y="3152273"/>
                </a:lnTo>
                <a:lnTo>
                  <a:pt x="5317993" y="3224463"/>
                </a:lnTo>
                <a:lnTo>
                  <a:pt x="6256456" y="3031958"/>
                </a:lnTo>
                <a:lnTo>
                  <a:pt x="7050540" y="3031958"/>
                </a:lnTo>
                <a:lnTo>
                  <a:pt x="7820561" y="2935705"/>
                </a:lnTo>
                <a:lnTo>
                  <a:pt x="8807151" y="3152273"/>
                </a:lnTo>
                <a:lnTo>
                  <a:pt x="9601235" y="3705726"/>
                </a:lnTo>
                <a:lnTo>
                  <a:pt x="10467508" y="4355431"/>
                </a:lnTo>
                <a:lnTo>
                  <a:pt x="11790982" y="4716379"/>
                </a:lnTo>
                <a:lnTo>
                  <a:pt x="13331024" y="5005137"/>
                </a:lnTo>
                <a:lnTo>
                  <a:pt x="14461993" y="5125452"/>
                </a:lnTo>
                <a:lnTo>
                  <a:pt x="15496708" y="5125452"/>
                </a:lnTo>
                <a:lnTo>
                  <a:pt x="16194540" y="5125452"/>
                </a:lnTo>
                <a:lnTo>
                  <a:pt x="16146414" y="0"/>
                </a:lnTo>
              </a:path>
            </a:pathLst>
          </a:custGeom>
          <a:solidFill>
            <a:srgbClr val="C8CFDF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3313" name="TextBox 3312"/>
          <p:cNvSpPr txBox="1"/>
          <p:nvPr/>
        </p:nvSpPr>
        <p:spPr>
          <a:xfrm>
            <a:off x="10230217" y="4217020"/>
            <a:ext cx="20849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Pouppeville</a:t>
            </a:r>
            <a:endParaRPr lang="en-US" sz="2800" b="1" dirty="0"/>
          </a:p>
        </p:txBody>
      </p:sp>
      <p:sp>
        <p:nvSpPr>
          <p:cNvPr id="3537" name="TextBox 3536"/>
          <p:cNvSpPr txBox="1"/>
          <p:nvPr/>
        </p:nvSpPr>
        <p:spPr>
          <a:xfrm>
            <a:off x="10663722" y="2526481"/>
            <a:ext cx="2107398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La Madeleine</a:t>
            </a:r>
          </a:p>
        </p:txBody>
      </p:sp>
      <p:sp>
        <p:nvSpPr>
          <p:cNvPr id="5004" name="Rectangle 5003"/>
          <p:cNvSpPr/>
          <p:nvPr/>
        </p:nvSpPr>
        <p:spPr>
          <a:xfrm>
            <a:off x="1652564" y="653902"/>
            <a:ext cx="23571431" cy="17045553"/>
          </a:xfrm>
          <a:prstGeom prst="rect">
            <a:avLst/>
          </a:prstGeom>
          <a:noFill/>
          <a:ln w="1270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032" name="Group 5031"/>
          <p:cNvGrpSpPr/>
          <p:nvPr/>
        </p:nvGrpSpPr>
        <p:grpSpPr>
          <a:xfrm>
            <a:off x="14815876" y="13736366"/>
            <a:ext cx="10573015" cy="3894897"/>
            <a:chOff x="901300" y="9453926"/>
            <a:chExt cx="10573015" cy="3894897"/>
          </a:xfrm>
        </p:grpSpPr>
        <p:sp>
          <p:nvSpPr>
            <p:cNvPr id="5013" name="Rectangle 957">
              <a:extLst>
                <a:ext uri="{FF2B5EF4-FFF2-40B4-BE49-F238E27FC236}">
                  <a16:creationId xmlns:a16="http://schemas.microsoft.com/office/drawing/2014/main" id="{50BEEFD7-946A-4206-9859-951373904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1300" y="9453926"/>
              <a:ext cx="10573015" cy="3894897"/>
            </a:xfrm>
            <a:prstGeom prst="rect">
              <a:avLst/>
            </a:prstGeom>
            <a:solidFill>
              <a:schemeClr val="bg1"/>
            </a:solidFill>
            <a:ln w="15240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21939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21939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21939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21939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eaLnBrk="1" hangingPunct="1"/>
              <a:endParaRPr lang="en-US" altLang="en-US" sz="2400">
                <a:latin typeface="Times New Roman" panose="02020603050405020304" pitchFamily="18" charset="0"/>
              </a:endParaRPr>
            </a:p>
          </p:txBody>
        </p:sp>
        <p:pic>
          <p:nvPicPr>
            <p:cNvPr id="5014" name="Picture 959" descr="CSI Crest Medium">
              <a:extLst>
                <a:ext uri="{FF2B5EF4-FFF2-40B4-BE49-F238E27FC236}">
                  <a16:creationId xmlns:a16="http://schemas.microsoft.com/office/drawing/2014/main" id="{2002A7EB-7EA3-46E5-A103-85F7FB75F68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208581" y="10512179"/>
              <a:ext cx="1709746" cy="18088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015" name="Text Box 1011">
              <a:extLst>
                <a:ext uri="{FF2B5EF4-FFF2-40B4-BE49-F238E27FC236}">
                  <a16:creationId xmlns:a16="http://schemas.microsoft.com/office/drawing/2014/main" id="{877A12B3-98DC-4494-9565-BB466A53B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1946" y="12280168"/>
              <a:ext cx="4652190" cy="400110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square" lIns="0" tIns="0" rIns="0" bIns="0">
              <a:spAutoFit/>
            </a:bodyPr>
            <a:lstStyle>
              <a:lvl1pPr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en-US" altLang="en-US" sz="2600" b="1" dirty="0">
                  <a:latin typeface="+mn-lt"/>
                </a:rPr>
                <a:t>0                          5                         10</a:t>
              </a:r>
            </a:p>
          </p:txBody>
        </p:sp>
        <p:sp>
          <p:nvSpPr>
            <p:cNvPr id="5016" name="Text Box 1016">
              <a:extLst>
                <a:ext uri="{FF2B5EF4-FFF2-40B4-BE49-F238E27FC236}">
                  <a16:creationId xmlns:a16="http://schemas.microsoft.com/office/drawing/2014/main" id="{9171DBD5-E99B-473E-BCC9-23963575BC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00607" y="12687995"/>
              <a:ext cx="1919218" cy="523218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square" lIns="91439" tIns="45719" rIns="91439" bIns="45719">
              <a:spAutoFit/>
            </a:bodyPr>
            <a:lstStyle>
              <a:lvl1pPr defTabSz="915988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915988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915988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915988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915988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915988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defRPr/>
              </a:pPr>
              <a:r>
                <a:rPr lang="en-US" altLang="en-US" sz="2800" b="1" dirty="0">
                  <a:latin typeface="+mn-lt"/>
                </a:rPr>
                <a:t>Kilometers</a:t>
              </a:r>
            </a:p>
          </p:txBody>
        </p:sp>
        <p:sp>
          <p:nvSpPr>
            <p:cNvPr id="5024" name="Text Box 958">
              <a:extLst>
                <a:ext uri="{FF2B5EF4-FFF2-40B4-BE49-F238E27FC236}">
                  <a16:creationId xmlns:a16="http://schemas.microsoft.com/office/drawing/2014/main" id="{54AADA0A-3E7A-4434-9348-D4125C0278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71125" y="9852943"/>
              <a:ext cx="8233365" cy="1938625"/>
            </a:xfrm>
            <a:prstGeom prst="rect">
              <a:avLst/>
            </a:prstGeom>
            <a:noFill/>
            <a:ln>
              <a:noFill/>
            </a:ln>
            <a:effectLst/>
          </p:spPr>
          <p:txBody>
            <a:bodyPr wrap="square" lIns="243479" tIns="121738" rIns="243479" bIns="121738">
              <a:spAutoFit/>
            </a:bodyPr>
            <a:lstStyle>
              <a:lvl1pPr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2435225"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2435225" eaLnBrk="0" fontAlgn="base" hangingPunct="0">
                <a:spcBef>
                  <a:spcPct val="0"/>
                </a:spcBef>
                <a:spcAft>
                  <a:spcPct val="0"/>
                </a:spcAft>
                <a:defRPr sz="43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50000"/>
                </a:lnSpc>
                <a:spcBef>
                  <a:spcPct val="50000"/>
                </a:spcBef>
                <a:defRPr/>
              </a:pPr>
              <a:r>
                <a:rPr lang="en-US" sz="4400" b="1" dirty="0">
                  <a:latin typeface="Georgia" panose="02040502050405020303" pitchFamily="18" charset="0"/>
                </a:rPr>
                <a:t>Armored Forces Enter the </a:t>
              </a:r>
            </a:p>
            <a:p>
              <a:pPr algn="ctr">
                <a:lnSpc>
                  <a:spcPct val="50000"/>
                </a:lnSpc>
                <a:spcBef>
                  <a:spcPct val="50000"/>
                </a:spcBef>
                <a:defRPr/>
              </a:pPr>
              <a:r>
                <a:rPr lang="en-US" sz="4400" b="1" dirty="0">
                  <a:latin typeface="Georgia" panose="02040502050405020303" pitchFamily="18" charset="0"/>
                </a:rPr>
                <a:t>Fight At Carentan</a:t>
              </a:r>
            </a:p>
            <a:p>
              <a:pPr algn="ctr">
                <a:lnSpc>
                  <a:spcPct val="50000"/>
                </a:lnSpc>
                <a:spcBef>
                  <a:spcPct val="50000"/>
                </a:spcBef>
                <a:defRPr/>
              </a:pPr>
              <a:r>
                <a:rPr lang="en-US" altLang="en-US" sz="4400" b="1" dirty="0">
                  <a:latin typeface="Georgia" panose="02040502050405020303" pitchFamily="18" charset="0"/>
                </a:rPr>
                <a:t>9 to 11 June 1944</a:t>
              </a:r>
            </a:p>
          </p:txBody>
        </p:sp>
        <p:grpSp>
          <p:nvGrpSpPr>
            <p:cNvPr id="5025" name="Group 5024"/>
            <p:cNvGrpSpPr/>
            <p:nvPr/>
          </p:nvGrpSpPr>
          <p:grpSpPr>
            <a:xfrm>
              <a:off x="10077433" y="10477579"/>
              <a:ext cx="1023257" cy="2517383"/>
              <a:chOff x="16454512" y="22662392"/>
              <a:chExt cx="1023257" cy="2517383"/>
            </a:xfrm>
          </p:grpSpPr>
          <p:grpSp>
            <p:nvGrpSpPr>
              <p:cNvPr id="5026" name="Group 5025"/>
              <p:cNvGrpSpPr/>
              <p:nvPr/>
            </p:nvGrpSpPr>
            <p:grpSpPr>
              <a:xfrm>
                <a:off x="16678520" y="23522055"/>
                <a:ext cx="597031" cy="1657720"/>
                <a:chOff x="16799904" y="23202900"/>
                <a:chExt cx="597031" cy="1657720"/>
              </a:xfrm>
            </p:grpSpPr>
            <p:sp>
              <p:nvSpPr>
                <p:cNvPr id="5030" name="Down Arrow 5029"/>
                <p:cNvSpPr/>
                <p:nvPr/>
              </p:nvSpPr>
              <p:spPr>
                <a:xfrm rot="10800000">
                  <a:off x="16824960" y="23202900"/>
                  <a:ext cx="525780" cy="1028700"/>
                </a:xfrm>
                <a:prstGeom prst="downArrow">
                  <a:avLst>
                    <a:gd name="adj1" fmla="val 50000"/>
                    <a:gd name="adj2" fmla="val 110959"/>
                  </a:avLst>
                </a:prstGeom>
                <a:solidFill>
                  <a:srgbClr val="002060"/>
                </a:solidFill>
                <a:ln>
                  <a:solidFill>
                    <a:srgbClr val="00206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31" name="TextBox 5030"/>
                <p:cNvSpPr txBox="1"/>
                <p:nvPr/>
              </p:nvSpPr>
              <p:spPr>
                <a:xfrm>
                  <a:off x="16799904" y="24103490"/>
                  <a:ext cx="597031" cy="75713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pPr algn="ctr"/>
                  <a:r>
                    <a:rPr lang="en-US" b="1" dirty="0">
                      <a:solidFill>
                        <a:srgbClr val="002060"/>
                      </a:solidFill>
                    </a:rPr>
                    <a:t>N</a:t>
                  </a:r>
                </a:p>
              </p:txBody>
            </p:sp>
          </p:grpSp>
          <p:grpSp>
            <p:nvGrpSpPr>
              <p:cNvPr id="5027" name="Group 5026"/>
              <p:cNvGrpSpPr/>
              <p:nvPr/>
            </p:nvGrpSpPr>
            <p:grpSpPr>
              <a:xfrm>
                <a:off x="16454512" y="22662392"/>
                <a:ext cx="1023257" cy="740229"/>
                <a:chOff x="27932743" y="3570514"/>
                <a:chExt cx="1023257" cy="740229"/>
              </a:xfrm>
            </p:grpSpPr>
            <p:sp>
              <p:nvSpPr>
                <p:cNvPr id="5028" name="Oval 5027"/>
                <p:cNvSpPr/>
                <p:nvPr/>
              </p:nvSpPr>
              <p:spPr>
                <a:xfrm>
                  <a:off x="28063371" y="3570514"/>
                  <a:ext cx="762000" cy="740229"/>
                </a:xfrm>
                <a:prstGeom prst="ellipse">
                  <a:avLst/>
                </a:prstGeom>
                <a:solidFill>
                  <a:schemeClr val="accent1">
                    <a:lumMod val="60000"/>
                    <a:lumOff val="40000"/>
                  </a:schemeClr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109728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219456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329184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438912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548640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658368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768096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8778240" algn="l" defTabSz="2194560" rtl="0" eaLnBrk="1" latinLnBrk="0" hangingPunct="1">
                    <a:defRPr sz="432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en-US" sz="2000" b="1" dirty="0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5029" name="TextBox 453"/>
                <p:cNvSpPr txBox="1"/>
                <p:nvPr/>
              </p:nvSpPr>
              <p:spPr>
                <a:xfrm>
                  <a:off x="27932743" y="3679371"/>
                  <a:ext cx="1023257" cy="52322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>
                  <a:defPPr>
                    <a:defRPr lang="en-US"/>
                  </a:defPPr>
                  <a:lvl1pPr marL="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109728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219456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329184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438912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548640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658368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768096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8778240" algn="l" defTabSz="2194560" rtl="0" eaLnBrk="1" latinLnBrk="0" hangingPunct="1">
                    <a:defRPr sz="432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r>
                    <a:rPr lang="en-US" sz="2800" b="1" dirty="0"/>
                    <a:t>2C</a:t>
                  </a:r>
                </a:p>
              </p:txBody>
            </p:sp>
          </p:grpSp>
        </p:grpSp>
        <p:grpSp>
          <p:nvGrpSpPr>
            <p:cNvPr id="5006" name="Group 5005"/>
            <p:cNvGrpSpPr/>
            <p:nvPr/>
          </p:nvGrpSpPr>
          <p:grpSpPr>
            <a:xfrm>
              <a:off x="4114955" y="11966286"/>
              <a:ext cx="4145705" cy="218893"/>
              <a:chOff x="20012904" y="2695936"/>
              <a:chExt cx="1529024" cy="169678"/>
            </a:xfrm>
          </p:grpSpPr>
          <p:grpSp>
            <p:nvGrpSpPr>
              <p:cNvPr id="5007" name="Group 5006">
                <a:extLst>
                  <a:ext uri="{FF2B5EF4-FFF2-40B4-BE49-F238E27FC236}">
                    <a16:creationId xmlns:a16="http://schemas.microsoft.com/office/drawing/2014/main" id="{D445E20D-66AB-4118-AB8F-66AD16FA7B3B}"/>
                  </a:ext>
                </a:extLst>
              </p:cNvPr>
              <p:cNvGrpSpPr/>
              <p:nvPr/>
            </p:nvGrpSpPr>
            <p:grpSpPr>
              <a:xfrm>
                <a:off x="20012904" y="2697001"/>
                <a:ext cx="765784" cy="168613"/>
                <a:chOff x="4184260" y="16595334"/>
                <a:chExt cx="837695" cy="168613"/>
              </a:xfrm>
            </p:grpSpPr>
            <p:sp>
              <p:nvSpPr>
                <p:cNvPr id="5011" name="Rectangle 5010">
                  <a:extLst>
                    <a:ext uri="{FF2B5EF4-FFF2-40B4-BE49-F238E27FC236}">
                      <a16:creationId xmlns:a16="http://schemas.microsoft.com/office/drawing/2014/main" id="{0146CD4C-DC74-42FC-A619-C1328AE405E8}"/>
                    </a:ext>
                  </a:extLst>
                </p:cNvPr>
                <p:cNvSpPr/>
                <p:nvPr/>
              </p:nvSpPr>
              <p:spPr>
                <a:xfrm>
                  <a:off x="4184260" y="16596878"/>
                  <a:ext cx="416788" cy="167069"/>
                </a:xfrm>
                <a:prstGeom prst="rect">
                  <a:avLst/>
                </a:prstGeom>
                <a:solidFill>
                  <a:srgbClr val="C00000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12" name="Rectangle 5011">
                  <a:extLst>
                    <a:ext uri="{FF2B5EF4-FFF2-40B4-BE49-F238E27FC236}">
                      <a16:creationId xmlns:a16="http://schemas.microsoft.com/office/drawing/2014/main" id="{E56D9E44-BFB3-4A67-A374-46D496E90F85}"/>
                    </a:ext>
                  </a:extLst>
                </p:cNvPr>
                <p:cNvSpPr/>
                <p:nvPr/>
              </p:nvSpPr>
              <p:spPr>
                <a:xfrm>
                  <a:off x="4605167" y="16595334"/>
                  <a:ext cx="416788" cy="167069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08" name="Group 5007">
                <a:extLst>
                  <a:ext uri="{FF2B5EF4-FFF2-40B4-BE49-F238E27FC236}">
                    <a16:creationId xmlns:a16="http://schemas.microsoft.com/office/drawing/2014/main" id="{52387464-05A9-4C5B-82E7-171DC3EDF26E}"/>
                  </a:ext>
                </a:extLst>
              </p:cNvPr>
              <p:cNvGrpSpPr/>
              <p:nvPr/>
            </p:nvGrpSpPr>
            <p:grpSpPr>
              <a:xfrm>
                <a:off x="20776144" y="2695936"/>
                <a:ext cx="765784" cy="168613"/>
                <a:chOff x="4184260" y="16595334"/>
                <a:chExt cx="837695" cy="168613"/>
              </a:xfrm>
            </p:grpSpPr>
            <p:sp>
              <p:nvSpPr>
                <p:cNvPr id="5009" name="Rectangle 5008">
                  <a:extLst>
                    <a:ext uri="{FF2B5EF4-FFF2-40B4-BE49-F238E27FC236}">
                      <a16:creationId xmlns:a16="http://schemas.microsoft.com/office/drawing/2014/main" id="{E3F9A69C-BDD1-4F4E-BBF6-8686C4EAF11B}"/>
                    </a:ext>
                  </a:extLst>
                </p:cNvPr>
                <p:cNvSpPr/>
                <p:nvPr/>
              </p:nvSpPr>
              <p:spPr>
                <a:xfrm>
                  <a:off x="4184260" y="16596878"/>
                  <a:ext cx="416788" cy="167069"/>
                </a:xfrm>
                <a:prstGeom prst="rect">
                  <a:avLst/>
                </a:prstGeom>
                <a:solidFill>
                  <a:srgbClr val="C00000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10" name="Rectangle 5009">
                  <a:extLst>
                    <a:ext uri="{FF2B5EF4-FFF2-40B4-BE49-F238E27FC236}">
                      <a16:creationId xmlns:a16="http://schemas.microsoft.com/office/drawing/2014/main" id="{ABF345D7-AC34-4136-AF5C-7C72A4D300E0}"/>
                    </a:ext>
                  </a:extLst>
                </p:cNvPr>
                <p:cNvSpPr/>
                <p:nvPr/>
              </p:nvSpPr>
              <p:spPr>
                <a:xfrm>
                  <a:off x="4605167" y="16595334"/>
                  <a:ext cx="416788" cy="167069"/>
                </a:xfrm>
                <a:prstGeom prst="rect">
                  <a:avLst/>
                </a:prstGeom>
                <a:solidFill>
                  <a:schemeClr val="bg1"/>
                </a:solidFill>
                <a:ln w="381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</p:grpSp>
      <p:grpSp>
        <p:nvGrpSpPr>
          <p:cNvPr id="5034" name="Group 5033"/>
          <p:cNvGrpSpPr/>
          <p:nvPr/>
        </p:nvGrpSpPr>
        <p:grpSpPr>
          <a:xfrm>
            <a:off x="10646663" y="8345540"/>
            <a:ext cx="1353358" cy="102596"/>
            <a:chOff x="13388339" y="14461557"/>
            <a:chExt cx="1708785" cy="129540"/>
          </a:xfrm>
        </p:grpSpPr>
        <p:sp>
          <p:nvSpPr>
            <p:cNvPr id="5035" name="Freeform 5034"/>
            <p:cNvSpPr/>
            <p:nvPr/>
          </p:nvSpPr>
          <p:spPr>
            <a:xfrm>
              <a:off x="13388339" y="14518707"/>
              <a:ext cx="1708785" cy="15240"/>
            </a:xfrm>
            <a:custGeom>
              <a:avLst/>
              <a:gdLst>
                <a:gd name="connsiteX0" fmla="*/ 0 w 2407920"/>
                <a:gd name="connsiteY0" fmla="*/ 0 h 22860"/>
                <a:gd name="connsiteX1" fmla="*/ 2407920 w 2407920"/>
                <a:gd name="connsiteY1" fmla="*/ 22860 h 22860"/>
                <a:gd name="connsiteX0" fmla="*/ 0 w 1708785"/>
                <a:gd name="connsiteY0" fmla="*/ 0 h 15240"/>
                <a:gd name="connsiteX1" fmla="*/ 1708785 w 1708785"/>
                <a:gd name="connsiteY1" fmla="*/ 15240 h 1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8785" h="15240">
                  <a:moveTo>
                    <a:pt x="0" y="0"/>
                  </a:moveTo>
                  <a:lnTo>
                    <a:pt x="1708785" y="1524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/>
            </a:p>
          </p:txBody>
        </p:sp>
        <p:grpSp>
          <p:nvGrpSpPr>
            <p:cNvPr id="5036" name="Group 5035"/>
            <p:cNvGrpSpPr/>
            <p:nvPr/>
          </p:nvGrpSpPr>
          <p:grpSpPr>
            <a:xfrm>
              <a:off x="13693140" y="14461557"/>
              <a:ext cx="1264919" cy="129540"/>
              <a:chOff x="13693140" y="14461557"/>
              <a:chExt cx="1264919" cy="129540"/>
            </a:xfrm>
          </p:grpSpPr>
          <p:sp>
            <p:nvSpPr>
              <p:cNvPr id="5037" name="Freeform 5036"/>
              <p:cNvSpPr/>
              <p:nvPr/>
            </p:nvSpPr>
            <p:spPr>
              <a:xfrm>
                <a:off x="136931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38" name="Freeform 5037"/>
              <p:cNvSpPr/>
              <p:nvPr/>
            </p:nvSpPr>
            <p:spPr>
              <a:xfrm>
                <a:off x="139979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39" name="Freeform 5038"/>
              <p:cNvSpPr/>
              <p:nvPr/>
            </p:nvSpPr>
            <p:spPr>
              <a:xfrm>
                <a:off x="143027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40" name="Freeform 5039"/>
              <p:cNvSpPr/>
              <p:nvPr/>
            </p:nvSpPr>
            <p:spPr>
              <a:xfrm>
                <a:off x="146075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  <p:sp>
            <p:nvSpPr>
              <p:cNvPr id="5041" name="Freeform 5040"/>
              <p:cNvSpPr/>
              <p:nvPr/>
            </p:nvSpPr>
            <p:spPr>
              <a:xfrm>
                <a:off x="14912340" y="14461557"/>
                <a:ext cx="45719" cy="129540"/>
              </a:xfrm>
              <a:custGeom>
                <a:avLst/>
                <a:gdLst>
                  <a:gd name="connsiteX0" fmla="*/ 0 w 0"/>
                  <a:gd name="connsiteY0" fmla="*/ 0 h 205740"/>
                  <a:gd name="connsiteX1" fmla="*/ 0 w 0"/>
                  <a:gd name="connsiteY1" fmla="*/ 205740 h 205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205740">
                    <a:moveTo>
                      <a:pt x="0" y="0"/>
                    </a:moveTo>
                    <a:lnTo>
                      <a:pt x="0" y="205740"/>
                    </a:lnTo>
                  </a:path>
                </a:pathLst>
              </a:custGeom>
              <a:noFill/>
              <a:ln w="76200" cmpd="dbl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/>
              </a:p>
            </p:txBody>
          </p:sp>
        </p:grpSp>
      </p:grpSp>
      <p:sp>
        <p:nvSpPr>
          <p:cNvPr id="5042" name="TextBox 5041"/>
          <p:cNvSpPr txBox="1"/>
          <p:nvPr/>
        </p:nvSpPr>
        <p:spPr>
          <a:xfrm rot="2782915">
            <a:off x="9724974" y="1610512"/>
            <a:ext cx="264267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 dirty="0">
                <a:latin typeface="Georgia" panose="02040502050405020303" pitchFamily="18" charset="0"/>
              </a:rPr>
              <a:t>UTAH</a:t>
            </a:r>
          </a:p>
        </p:txBody>
      </p:sp>
      <p:grpSp>
        <p:nvGrpSpPr>
          <p:cNvPr id="5044" name="Group 5043"/>
          <p:cNvGrpSpPr>
            <a:grpSpLocks noChangeAspect="1"/>
          </p:cNvGrpSpPr>
          <p:nvPr/>
        </p:nvGrpSpPr>
        <p:grpSpPr>
          <a:xfrm>
            <a:off x="7212392" y="5072310"/>
            <a:ext cx="2285502" cy="1131622"/>
            <a:chOff x="-5868783" y="934574"/>
            <a:chExt cx="1771596" cy="877171"/>
          </a:xfrm>
        </p:grpSpPr>
        <p:sp>
          <p:nvSpPr>
            <p:cNvPr id="5045" name="TextBox 5044"/>
            <p:cNvSpPr txBox="1"/>
            <p:nvPr/>
          </p:nvSpPr>
          <p:spPr>
            <a:xfrm>
              <a:off x="-5111309" y="1317242"/>
              <a:ext cx="1014122" cy="453285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VII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5046" name="Group 5045"/>
            <p:cNvGrpSpPr/>
            <p:nvPr/>
          </p:nvGrpSpPr>
          <p:grpSpPr>
            <a:xfrm>
              <a:off x="-5846720" y="1270056"/>
              <a:ext cx="736842" cy="541689"/>
              <a:chOff x="7117556" y="3397056"/>
              <a:chExt cx="404943" cy="297692"/>
            </a:xfrm>
          </p:grpSpPr>
          <p:sp>
            <p:nvSpPr>
              <p:cNvPr id="5048" name="Rectangle 5047"/>
              <p:cNvSpPr/>
              <p:nvPr/>
            </p:nvSpPr>
            <p:spPr>
              <a:xfrm>
                <a:off x="7125457" y="3397056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49" name="Freeform 5048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50" name="Freeform 5049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047" name="TextBox 5046"/>
            <p:cNvSpPr txBox="1"/>
            <p:nvPr/>
          </p:nvSpPr>
          <p:spPr>
            <a:xfrm>
              <a:off x="-5868783" y="934574"/>
              <a:ext cx="780577" cy="453285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XXX</a:t>
              </a:r>
            </a:p>
          </p:txBody>
        </p:sp>
      </p:grpSp>
      <p:grpSp>
        <p:nvGrpSpPr>
          <p:cNvPr id="5051" name="Group 5050"/>
          <p:cNvGrpSpPr>
            <a:grpSpLocks noChangeAspect="1"/>
          </p:cNvGrpSpPr>
          <p:nvPr/>
        </p:nvGrpSpPr>
        <p:grpSpPr>
          <a:xfrm>
            <a:off x="16708256" y="5225203"/>
            <a:ext cx="2285502" cy="1131622"/>
            <a:chOff x="-5868783" y="934574"/>
            <a:chExt cx="1771596" cy="877171"/>
          </a:xfrm>
        </p:grpSpPr>
        <p:sp>
          <p:nvSpPr>
            <p:cNvPr id="5052" name="TextBox 5051"/>
            <p:cNvSpPr txBox="1"/>
            <p:nvPr/>
          </p:nvSpPr>
          <p:spPr>
            <a:xfrm>
              <a:off x="-5111309" y="1317242"/>
              <a:ext cx="1014122" cy="453285"/>
            </a:xfrm>
            <a:prstGeom prst="rect">
              <a:avLst/>
            </a:prstGeom>
            <a:noFill/>
            <a:ln w="50800"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V</a:t>
              </a:r>
              <a:endParaRPr lang="en-US" sz="28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5053" name="Group 5052"/>
            <p:cNvGrpSpPr/>
            <p:nvPr/>
          </p:nvGrpSpPr>
          <p:grpSpPr>
            <a:xfrm>
              <a:off x="-5846720" y="1270056"/>
              <a:ext cx="736842" cy="541689"/>
              <a:chOff x="7117556" y="3397056"/>
              <a:chExt cx="404943" cy="297692"/>
            </a:xfrm>
          </p:grpSpPr>
          <p:sp>
            <p:nvSpPr>
              <p:cNvPr id="5055" name="Rectangle 5054"/>
              <p:cNvSpPr/>
              <p:nvPr/>
            </p:nvSpPr>
            <p:spPr>
              <a:xfrm>
                <a:off x="7125457" y="3397056"/>
                <a:ext cx="397042" cy="294680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56" name="Freeform 5055"/>
              <p:cNvSpPr/>
              <p:nvPr/>
            </p:nvSpPr>
            <p:spPr>
              <a:xfrm>
                <a:off x="7124697" y="3397089"/>
                <a:ext cx="393383" cy="294798"/>
              </a:xfrm>
              <a:custGeom>
                <a:avLst/>
                <a:gdLst>
                  <a:gd name="connsiteX0" fmla="*/ 0 w 388620"/>
                  <a:gd name="connsiteY0" fmla="*/ 297180 h 297180"/>
                  <a:gd name="connsiteX1" fmla="*/ 388620 w 388620"/>
                  <a:gd name="connsiteY1" fmla="*/ 0 h 297180"/>
                  <a:gd name="connsiteX0" fmla="*/ 0 w 393383"/>
                  <a:gd name="connsiteY0" fmla="*/ 294799 h 294799"/>
                  <a:gd name="connsiteX1" fmla="*/ 393383 w 393383"/>
                  <a:gd name="connsiteY1" fmla="*/ 0 h 29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3383" h="294799">
                    <a:moveTo>
                      <a:pt x="0" y="294799"/>
                    </a:moveTo>
                    <a:cubicBezTo>
                      <a:pt x="129540" y="195739"/>
                      <a:pt x="263843" y="99060"/>
                      <a:pt x="393383" y="0"/>
                    </a:cubicBez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57" name="Freeform 5056"/>
              <p:cNvSpPr/>
              <p:nvPr/>
            </p:nvSpPr>
            <p:spPr>
              <a:xfrm>
                <a:off x="7117556" y="3399472"/>
                <a:ext cx="400050" cy="295276"/>
              </a:xfrm>
              <a:custGeom>
                <a:avLst/>
                <a:gdLst>
                  <a:gd name="connsiteX0" fmla="*/ 0 w 400050"/>
                  <a:gd name="connsiteY0" fmla="*/ 0 h 304800"/>
                  <a:gd name="connsiteX1" fmla="*/ 400050 w 400050"/>
                  <a:gd name="connsiteY1" fmla="*/ 304800 h 304800"/>
                  <a:gd name="connsiteX0" fmla="*/ 0 w 392907"/>
                  <a:gd name="connsiteY0" fmla="*/ 0 h 300038"/>
                  <a:gd name="connsiteX1" fmla="*/ 392907 w 392907"/>
                  <a:gd name="connsiteY1" fmla="*/ 300038 h 300038"/>
                  <a:gd name="connsiteX0" fmla="*/ 0 w 400050"/>
                  <a:gd name="connsiteY0" fmla="*/ 0 h 295276"/>
                  <a:gd name="connsiteX1" fmla="*/ 400050 w 400050"/>
                  <a:gd name="connsiteY1" fmla="*/ 295276 h 29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050" h="295276">
                    <a:moveTo>
                      <a:pt x="0" y="0"/>
                    </a:moveTo>
                    <a:lnTo>
                      <a:pt x="400050" y="295276"/>
                    </a:lnTo>
                  </a:path>
                </a:pathLst>
              </a:custGeom>
              <a:noFill/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054" name="TextBox 5053"/>
            <p:cNvSpPr txBox="1"/>
            <p:nvPr/>
          </p:nvSpPr>
          <p:spPr>
            <a:xfrm>
              <a:off x="-5868783" y="934574"/>
              <a:ext cx="780577" cy="453285"/>
            </a:xfrm>
            <a:prstGeom prst="rect">
              <a:avLst/>
            </a:prstGeom>
            <a:noFill/>
            <a:ln>
              <a:noFill/>
            </a:ln>
          </p:spPr>
          <p:txBody>
            <a:bodyPr wrap="none" rtlCol="0">
              <a:spAutoFit/>
            </a:bodyPr>
            <a:lstStyle/>
            <a:p>
              <a:r>
                <a:rPr lang="en-US" sz="3200" b="1" dirty="0">
                  <a:latin typeface="Arial" panose="020B0604020202020204" pitchFamily="34" charset="0"/>
                  <a:cs typeface="Arial" panose="020B0604020202020204" pitchFamily="34" charset="0"/>
                </a:rPr>
                <a:t>XXX</a:t>
              </a:r>
            </a:p>
          </p:txBody>
        </p:sp>
      </p:grpSp>
      <p:grpSp>
        <p:nvGrpSpPr>
          <p:cNvPr id="5069" name="Group 5068"/>
          <p:cNvGrpSpPr/>
          <p:nvPr/>
        </p:nvGrpSpPr>
        <p:grpSpPr>
          <a:xfrm>
            <a:off x="6521885" y="14701445"/>
            <a:ext cx="1660118" cy="1533945"/>
            <a:chOff x="25151133" y="13422408"/>
            <a:chExt cx="1660118" cy="1533945"/>
          </a:xfrm>
        </p:grpSpPr>
        <p:grpSp>
          <p:nvGrpSpPr>
            <p:cNvPr id="5070" name="Group 5069"/>
            <p:cNvGrpSpPr>
              <a:grpSpLocks noChangeAspect="1"/>
            </p:cNvGrpSpPr>
            <p:nvPr/>
          </p:nvGrpSpPr>
          <p:grpSpPr>
            <a:xfrm>
              <a:off x="25151133" y="13931707"/>
              <a:ext cx="1660118" cy="1024646"/>
              <a:chOff x="9283435" y="7078152"/>
              <a:chExt cx="1297297" cy="800709"/>
            </a:xfrm>
          </p:grpSpPr>
          <p:sp>
            <p:nvSpPr>
              <p:cNvPr id="5074" name="Rectangle 5073"/>
              <p:cNvSpPr/>
              <p:nvPr/>
            </p:nvSpPr>
            <p:spPr>
              <a:xfrm>
                <a:off x="10116874" y="7262344"/>
                <a:ext cx="419279" cy="383242"/>
              </a:xfrm>
              <a:prstGeom prst="rect">
                <a:avLst/>
              </a:prstGeom>
              <a:solidFill>
                <a:srgbClr val="F0F2EA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075" name="Group 5074"/>
              <p:cNvGrpSpPr/>
              <p:nvPr/>
            </p:nvGrpSpPr>
            <p:grpSpPr>
              <a:xfrm>
                <a:off x="9283435" y="7078152"/>
                <a:ext cx="1297297" cy="800709"/>
                <a:chOff x="9431195" y="6895557"/>
                <a:chExt cx="1297297" cy="800709"/>
              </a:xfrm>
            </p:grpSpPr>
            <p:sp>
              <p:nvSpPr>
                <p:cNvPr id="5076" name="TextBox 5075"/>
                <p:cNvSpPr txBox="1"/>
                <p:nvPr/>
              </p:nvSpPr>
              <p:spPr>
                <a:xfrm>
                  <a:off x="10220054" y="7033328"/>
                  <a:ext cx="508438" cy="456972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sz="3200" b="1" dirty="0">
                      <a:latin typeface="Arial" panose="020B0604020202020204" pitchFamily="34" charset="0"/>
                      <a:cs typeface="Arial" panose="020B0604020202020204" pitchFamily="34" charset="0"/>
                    </a:rPr>
                    <a:t>17 </a:t>
                  </a:r>
                </a:p>
              </p:txBody>
            </p:sp>
            <p:grpSp>
              <p:nvGrpSpPr>
                <p:cNvPr id="5077" name="Group 5076"/>
                <p:cNvGrpSpPr/>
                <p:nvPr/>
              </p:nvGrpSpPr>
              <p:grpSpPr>
                <a:xfrm>
                  <a:off x="9431195" y="6895557"/>
                  <a:ext cx="800700" cy="800709"/>
                  <a:chOff x="4664443" y="3476436"/>
                  <a:chExt cx="513500" cy="513500"/>
                </a:xfrm>
              </p:grpSpPr>
              <p:sp>
                <p:nvSpPr>
                  <p:cNvPr id="5078" name="Diamond 5077"/>
                  <p:cNvSpPr/>
                  <p:nvPr/>
                </p:nvSpPr>
                <p:spPr>
                  <a:xfrm>
                    <a:off x="4664443" y="3476436"/>
                    <a:ext cx="513500" cy="513500"/>
                  </a:xfrm>
                  <a:prstGeom prst="diamond">
                    <a:avLst/>
                  </a:prstGeom>
                  <a:solidFill>
                    <a:srgbClr val="FF8080"/>
                  </a:solidFill>
                  <a:ln w="50800">
                    <a:solidFill>
                      <a:schemeClr val="tx1"/>
                    </a:solidFill>
                    <a:prstDash val="solid"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79" name="Freeform 5078"/>
                  <p:cNvSpPr/>
                  <p:nvPr/>
                </p:nvSpPr>
                <p:spPr>
                  <a:xfrm>
                    <a:off x="4781550" y="3589020"/>
                    <a:ext cx="259080" cy="259080"/>
                  </a:xfrm>
                  <a:custGeom>
                    <a:avLst/>
                    <a:gdLst>
                      <a:gd name="connsiteX0" fmla="*/ 0 w 259080"/>
                      <a:gd name="connsiteY0" fmla="*/ 259080 h 259080"/>
                      <a:gd name="connsiteX1" fmla="*/ 259080 w 259080"/>
                      <a:gd name="connsiteY1" fmla="*/ 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9080" h="259080">
                        <a:moveTo>
                          <a:pt x="0" y="259080"/>
                        </a:moveTo>
                        <a:lnTo>
                          <a:pt x="259080" y="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80" name="Freeform 5079"/>
                  <p:cNvSpPr/>
                  <p:nvPr/>
                </p:nvSpPr>
                <p:spPr>
                  <a:xfrm>
                    <a:off x="4799974" y="3598769"/>
                    <a:ext cx="251460" cy="259080"/>
                  </a:xfrm>
                  <a:custGeom>
                    <a:avLst/>
                    <a:gdLst>
                      <a:gd name="connsiteX0" fmla="*/ 0 w 251460"/>
                      <a:gd name="connsiteY0" fmla="*/ 0 h 259080"/>
                      <a:gd name="connsiteX1" fmla="*/ 251460 w 251460"/>
                      <a:gd name="connsiteY1" fmla="*/ 259080 h 259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60" h="259080">
                        <a:moveTo>
                          <a:pt x="0" y="0"/>
                        </a:moveTo>
                        <a:lnTo>
                          <a:pt x="251460" y="259080"/>
                        </a:lnTo>
                      </a:path>
                    </a:pathLst>
                  </a:custGeom>
                  <a:noFill/>
                  <a:ln w="50800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5071" name="Oval 5070"/>
            <p:cNvSpPr/>
            <p:nvPr/>
          </p:nvSpPr>
          <p:spPr>
            <a:xfrm>
              <a:off x="25342701" y="14260225"/>
              <a:ext cx="618053" cy="304800"/>
            </a:xfrm>
            <a:prstGeom prst="ellipse">
              <a:avLst/>
            </a:pr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2" name="Rectangle 5071"/>
            <p:cNvSpPr/>
            <p:nvPr/>
          </p:nvSpPr>
          <p:spPr>
            <a:xfrm>
              <a:off x="25310225" y="13515883"/>
              <a:ext cx="638347" cy="370945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73" name="TextBox 5072"/>
            <p:cNvSpPr txBox="1"/>
            <p:nvPr/>
          </p:nvSpPr>
          <p:spPr>
            <a:xfrm>
              <a:off x="25324934" y="13422408"/>
              <a:ext cx="694421" cy="6463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600" b="1" dirty="0"/>
                <a:t>XX</a:t>
              </a:r>
            </a:p>
          </p:txBody>
        </p:sp>
      </p:grpSp>
      <p:grpSp>
        <p:nvGrpSpPr>
          <p:cNvPr id="5083" name="Group 5082"/>
          <p:cNvGrpSpPr/>
          <p:nvPr/>
        </p:nvGrpSpPr>
        <p:grpSpPr>
          <a:xfrm>
            <a:off x="21247896" y="1595343"/>
            <a:ext cx="1638239" cy="1080480"/>
            <a:chOff x="20800646" y="1691129"/>
            <a:chExt cx="1638239" cy="1080480"/>
          </a:xfrm>
        </p:grpSpPr>
        <p:grpSp>
          <p:nvGrpSpPr>
            <p:cNvPr id="5058" name="Group 5057"/>
            <p:cNvGrpSpPr/>
            <p:nvPr/>
          </p:nvGrpSpPr>
          <p:grpSpPr>
            <a:xfrm>
              <a:off x="20800646" y="1691129"/>
              <a:ext cx="1638239" cy="1080480"/>
              <a:chOff x="1430166" y="5826653"/>
              <a:chExt cx="1638239" cy="1080480"/>
            </a:xfrm>
          </p:grpSpPr>
          <p:sp>
            <p:nvSpPr>
              <p:cNvPr id="5059" name="TextBox 5058"/>
              <p:cNvSpPr txBox="1"/>
              <p:nvPr/>
            </p:nvSpPr>
            <p:spPr>
              <a:xfrm>
                <a:off x="1471097" y="5826653"/>
                <a:ext cx="732893" cy="584775"/>
              </a:xfrm>
              <a:prstGeom prst="rect">
                <a:avLst/>
              </a:prstGeom>
              <a:solidFill>
                <a:srgbClr val="C8CFDF"/>
              </a:solidFill>
            </p:spPr>
            <p:txBody>
              <a:bodyPr wrap="non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XX</a:t>
                </a:r>
              </a:p>
            </p:txBody>
          </p:sp>
          <p:sp>
            <p:nvSpPr>
              <p:cNvPr id="5060" name="Rectangle 5059"/>
              <p:cNvSpPr/>
              <p:nvPr/>
            </p:nvSpPr>
            <p:spPr>
              <a:xfrm>
                <a:off x="2301245" y="6338634"/>
                <a:ext cx="767160" cy="475142"/>
              </a:xfrm>
              <a:prstGeom prst="rect">
                <a:avLst/>
              </a:prstGeom>
              <a:solidFill>
                <a:srgbClr val="F6F7F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61" name="TextBox 5060"/>
              <p:cNvSpPr txBox="1"/>
              <p:nvPr/>
            </p:nvSpPr>
            <p:spPr>
              <a:xfrm>
                <a:off x="2179959" y="6290118"/>
                <a:ext cx="888446" cy="584775"/>
              </a:xfrm>
              <a:prstGeom prst="rect">
                <a:avLst/>
              </a:prstGeom>
              <a:solidFill>
                <a:srgbClr val="C8CFDF"/>
              </a:solidFill>
              <a:ln w="50800">
                <a:noFill/>
              </a:ln>
            </p:spPr>
            <p:txBody>
              <a:bodyPr wrap="square" rtlCol="0">
                <a:spAutoFit/>
              </a:bodyPr>
              <a:lstStyle/>
              <a:p>
                <a:r>
                  <a:rPr lang="en-US" sz="3200" b="1" dirty="0">
                    <a:latin typeface="Arial" panose="020B0604020202020204" pitchFamily="34" charset="0"/>
                    <a:cs typeface="Arial" panose="020B0604020202020204" pitchFamily="34" charset="0"/>
                  </a:rPr>
                  <a:t> 2</a:t>
                </a:r>
                <a:endParaRPr lang="en-US" sz="2800" b="1" dirty="0">
                  <a:latin typeface="Arial" panose="020B060402020202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66" name="Rectangle 5065"/>
              <p:cNvSpPr/>
              <p:nvPr/>
            </p:nvSpPr>
            <p:spPr>
              <a:xfrm>
                <a:off x="1430166" y="6296360"/>
                <a:ext cx="822931" cy="610773"/>
              </a:xfrm>
              <a:prstGeom prst="rect">
                <a:avLst/>
              </a:prstGeom>
              <a:solidFill>
                <a:srgbClr val="80E0FF"/>
              </a:solidFill>
              <a:ln w="508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081" name="Oval 5080"/>
            <p:cNvSpPr/>
            <p:nvPr/>
          </p:nvSpPr>
          <p:spPr>
            <a:xfrm>
              <a:off x="20905043" y="2295784"/>
              <a:ext cx="588535" cy="327677"/>
            </a:xfrm>
            <a:prstGeom prst="ellipse">
              <a:avLst/>
            </a:prstGeom>
            <a:noFill/>
            <a:ln w="571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82" name="Freeform 5081"/>
          <p:cNvSpPr>
            <a:spLocks noChangeAspect="1"/>
          </p:cNvSpPr>
          <p:nvPr/>
        </p:nvSpPr>
        <p:spPr>
          <a:xfrm rot="20036447">
            <a:off x="20222406" y="3084614"/>
            <a:ext cx="1748778" cy="1903995"/>
          </a:xfrm>
          <a:custGeom>
            <a:avLst/>
            <a:gdLst>
              <a:gd name="connsiteX0" fmla="*/ 152400 w 1653540"/>
              <a:gd name="connsiteY0" fmla="*/ 708660 h 1287780"/>
              <a:gd name="connsiteX1" fmla="*/ 106680 w 1653540"/>
              <a:gd name="connsiteY1" fmla="*/ 617220 h 1287780"/>
              <a:gd name="connsiteX2" fmla="*/ 0 w 1653540"/>
              <a:gd name="connsiteY2" fmla="*/ 876300 h 1287780"/>
              <a:gd name="connsiteX3" fmla="*/ 251460 w 1653540"/>
              <a:gd name="connsiteY3" fmla="*/ 1005840 h 1287780"/>
              <a:gd name="connsiteX4" fmla="*/ 228600 w 1653540"/>
              <a:gd name="connsiteY4" fmla="*/ 914400 h 1287780"/>
              <a:gd name="connsiteX5" fmla="*/ 1135380 w 1653540"/>
              <a:gd name="connsiteY5" fmla="*/ 289560 h 1287780"/>
              <a:gd name="connsiteX6" fmla="*/ 464820 w 1653540"/>
              <a:gd name="connsiteY6" fmla="*/ 1051560 h 1287780"/>
              <a:gd name="connsiteX7" fmla="*/ 388620 w 1653540"/>
              <a:gd name="connsiteY7" fmla="*/ 982980 h 1287780"/>
              <a:gd name="connsiteX8" fmla="*/ 365760 w 1653540"/>
              <a:gd name="connsiteY8" fmla="*/ 1280160 h 1287780"/>
              <a:gd name="connsiteX9" fmla="*/ 640080 w 1653540"/>
              <a:gd name="connsiteY9" fmla="*/ 1287780 h 1287780"/>
              <a:gd name="connsiteX10" fmla="*/ 594360 w 1653540"/>
              <a:gd name="connsiteY10" fmla="*/ 1219200 h 1287780"/>
              <a:gd name="connsiteX11" fmla="*/ 1653540 w 1653540"/>
              <a:gd name="connsiteY11" fmla="*/ 0 h 1287780"/>
              <a:gd name="connsiteX0" fmla="*/ 1554480 w 1653540"/>
              <a:gd name="connsiteY0" fmla="*/ 0 h 1402080"/>
              <a:gd name="connsiteX1" fmla="*/ 106680 w 1653540"/>
              <a:gd name="connsiteY1" fmla="*/ 731520 h 1402080"/>
              <a:gd name="connsiteX2" fmla="*/ 0 w 1653540"/>
              <a:gd name="connsiteY2" fmla="*/ 990600 h 1402080"/>
              <a:gd name="connsiteX3" fmla="*/ 251460 w 1653540"/>
              <a:gd name="connsiteY3" fmla="*/ 1120140 h 1402080"/>
              <a:gd name="connsiteX4" fmla="*/ 228600 w 1653540"/>
              <a:gd name="connsiteY4" fmla="*/ 1028700 h 1402080"/>
              <a:gd name="connsiteX5" fmla="*/ 1135380 w 1653540"/>
              <a:gd name="connsiteY5" fmla="*/ 403860 h 1402080"/>
              <a:gd name="connsiteX6" fmla="*/ 464820 w 1653540"/>
              <a:gd name="connsiteY6" fmla="*/ 1165860 h 1402080"/>
              <a:gd name="connsiteX7" fmla="*/ 388620 w 1653540"/>
              <a:gd name="connsiteY7" fmla="*/ 1097280 h 1402080"/>
              <a:gd name="connsiteX8" fmla="*/ 365760 w 1653540"/>
              <a:gd name="connsiteY8" fmla="*/ 1394460 h 1402080"/>
              <a:gd name="connsiteX9" fmla="*/ 640080 w 1653540"/>
              <a:gd name="connsiteY9" fmla="*/ 1402080 h 1402080"/>
              <a:gd name="connsiteX10" fmla="*/ 594360 w 1653540"/>
              <a:gd name="connsiteY10" fmla="*/ 1333500 h 1402080"/>
              <a:gd name="connsiteX11" fmla="*/ 1653540 w 1653540"/>
              <a:gd name="connsiteY11" fmla="*/ 114300 h 1402080"/>
              <a:gd name="connsiteX0" fmla="*/ 1554480 w 1653540"/>
              <a:gd name="connsiteY0" fmla="*/ 0 h 1402080"/>
              <a:gd name="connsiteX1" fmla="*/ 175260 w 1653540"/>
              <a:gd name="connsiteY1" fmla="*/ 838200 h 1402080"/>
              <a:gd name="connsiteX2" fmla="*/ 106680 w 1653540"/>
              <a:gd name="connsiteY2" fmla="*/ 731520 h 1402080"/>
              <a:gd name="connsiteX3" fmla="*/ 0 w 1653540"/>
              <a:gd name="connsiteY3" fmla="*/ 990600 h 1402080"/>
              <a:gd name="connsiteX4" fmla="*/ 251460 w 1653540"/>
              <a:gd name="connsiteY4" fmla="*/ 1120140 h 1402080"/>
              <a:gd name="connsiteX5" fmla="*/ 228600 w 1653540"/>
              <a:gd name="connsiteY5" fmla="*/ 1028700 h 1402080"/>
              <a:gd name="connsiteX6" fmla="*/ 1135380 w 1653540"/>
              <a:gd name="connsiteY6" fmla="*/ 403860 h 1402080"/>
              <a:gd name="connsiteX7" fmla="*/ 464820 w 1653540"/>
              <a:gd name="connsiteY7" fmla="*/ 1165860 h 1402080"/>
              <a:gd name="connsiteX8" fmla="*/ 388620 w 1653540"/>
              <a:gd name="connsiteY8" fmla="*/ 1097280 h 1402080"/>
              <a:gd name="connsiteX9" fmla="*/ 365760 w 1653540"/>
              <a:gd name="connsiteY9" fmla="*/ 1394460 h 1402080"/>
              <a:gd name="connsiteX10" fmla="*/ 640080 w 1653540"/>
              <a:gd name="connsiteY10" fmla="*/ 1402080 h 1402080"/>
              <a:gd name="connsiteX11" fmla="*/ 594360 w 1653540"/>
              <a:gd name="connsiteY11" fmla="*/ 1333500 h 1402080"/>
              <a:gd name="connsiteX12" fmla="*/ 1653540 w 1653540"/>
              <a:gd name="connsiteY12" fmla="*/ 114300 h 1402080"/>
              <a:gd name="connsiteX0" fmla="*/ 1554480 w 1653540"/>
              <a:gd name="connsiteY0" fmla="*/ 0 h 1402080"/>
              <a:gd name="connsiteX1" fmla="*/ 175260 w 1653540"/>
              <a:gd name="connsiteY1" fmla="*/ 838200 h 1402080"/>
              <a:gd name="connsiteX2" fmla="*/ 106680 w 1653540"/>
              <a:gd name="connsiteY2" fmla="*/ 731520 h 1402080"/>
              <a:gd name="connsiteX3" fmla="*/ 0 w 1653540"/>
              <a:gd name="connsiteY3" fmla="*/ 990600 h 1402080"/>
              <a:gd name="connsiteX4" fmla="*/ 228600 w 1653540"/>
              <a:gd name="connsiteY4" fmla="*/ 1028700 h 1402080"/>
              <a:gd name="connsiteX5" fmla="*/ 1135380 w 1653540"/>
              <a:gd name="connsiteY5" fmla="*/ 403860 h 1402080"/>
              <a:gd name="connsiteX6" fmla="*/ 464820 w 1653540"/>
              <a:gd name="connsiteY6" fmla="*/ 1165860 h 1402080"/>
              <a:gd name="connsiteX7" fmla="*/ 388620 w 1653540"/>
              <a:gd name="connsiteY7" fmla="*/ 1097280 h 1402080"/>
              <a:gd name="connsiteX8" fmla="*/ 365760 w 1653540"/>
              <a:gd name="connsiteY8" fmla="*/ 1394460 h 1402080"/>
              <a:gd name="connsiteX9" fmla="*/ 640080 w 1653540"/>
              <a:gd name="connsiteY9" fmla="*/ 1402080 h 1402080"/>
              <a:gd name="connsiteX10" fmla="*/ 594360 w 1653540"/>
              <a:gd name="connsiteY10" fmla="*/ 1333500 h 1402080"/>
              <a:gd name="connsiteX11" fmla="*/ 1653540 w 1653540"/>
              <a:gd name="connsiteY11" fmla="*/ 114300 h 1402080"/>
              <a:gd name="connsiteX0" fmla="*/ 1554480 w 1653540"/>
              <a:gd name="connsiteY0" fmla="*/ 0 h 1402080"/>
              <a:gd name="connsiteX1" fmla="*/ 175260 w 1653540"/>
              <a:gd name="connsiteY1" fmla="*/ 838200 h 1402080"/>
              <a:gd name="connsiteX2" fmla="*/ 106680 w 1653540"/>
              <a:gd name="connsiteY2" fmla="*/ 731520 h 1402080"/>
              <a:gd name="connsiteX3" fmla="*/ 0 w 1653540"/>
              <a:gd name="connsiteY3" fmla="*/ 990600 h 1402080"/>
              <a:gd name="connsiteX4" fmla="*/ 1135380 w 1653540"/>
              <a:gd name="connsiteY4" fmla="*/ 403860 h 1402080"/>
              <a:gd name="connsiteX5" fmla="*/ 464820 w 1653540"/>
              <a:gd name="connsiteY5" fmla="*/ 1165860 h 1402080"/>
              <a:gd name="connsiteX6" fmla="*/ 388620 w 1653540"/>
              <a:gd name="connsiteY6" fmla="*/ 1097280 h 1402080"/>
              <a:gd name="connsiteX7" fmla="*/ 365760 w 1653540"/>
              <a:gd name="connsiteY7" fmla="*/ 1394460 h 1402080"/>
              <a:gd name="connsiteX8" fmla="*/ 640080 w 1653540"/>
              <a:gd name="connsiteY8" fmla="*/ 1402080 h 1402080"/>
              <a:gd name="connsiteX9" fmla="*/ 594360 w 1653540"/>
              <a:gd name="connsiteY9" fmla="*/ 1333500 h 1402080"/>
              <a:gd name="connsiteX10" fmla="*/ 1653540 w 1653540"/>
              <a:gd name="connsiteY10" fmla="*/ 114300 h 1402080"/>
              <a:gd name="connsiteX0" fmla="*/ 1554480 w 1653540"/>
              <a:gd name="connsiteY0" fmla="*/ 0 h 1402080"/>
              <a:gd name="connsiteX1" fmla="*/ 175260 w 1653540"/>
              <a:gd name="connsiteY1" fmla="*/ 838200 h 1402080"/>
              <a:gd name="connsiteX2" fmla="*/ 106680 w 1653540"/>
              <a:gd name="connsiteY2" fmla="*/ 731520 h 1402080"/>
              <a:gd name="connsiteX3" fmla="*/ 8204 w 1653540"/>
              <a:gd name="connsiteY3" fmla="*/ 969641 h 1402080"/>
              <a:gd name="connsiteX4" fmla="*/ 0 w 1653540"/>
              <a:gd name="connsiteY4" fmla="*/ 990600 h 1402080"/>
              <a:gd name="connsiteX5" fmla="*/ 1135380 w 1653540"/>
              <a:gd name="connsiteY5" fmla="*/ 403860 h 1402080"/>
              <a:gd name="connsiteX6" fmla="*/ 464820 w 1653540"/>
              <a:gd name="connsiteY6" fmla="*/ 1165860 h 1402080"/>
              <a:gd name="connsiteX7" fmla="*/ 388620 w 1653540"/>
              <a:gd name="connsiteY7" fmla="*/ 1097280 h 1402080"/>
              <a:gd name="connsiteX8" fmla="*/ 365760 w 1653540"/>
              <a:gd name="connsiteY8" fmla="*/ 1394460 h 1402080"/>
              <a:gd name="connsiteX9" fmla="*/ 640080 w 1653540"/>
              <a:gd name="connsiteY9" fmla="*/ 1402080 h 1402080"/>
              <a:gd name="connsiteX10" fmla="*/ 594360 w 1653540"/>
              <a:gd name="connsiteY10" fmla="*/ 1333500 h 1402080"/>
              <a:gd name="connsiteX11" fmla="*/ 1653540 w 1653540"/>
              <a:gd name="connsiteY11" fmla="*/ 114300 h 1402080"/>
              <a:gd name="connsiteX0" fmla="*/ 1554480 w 1653540"/>
              <a:gd name="connsiteY0" fmla="*/ 0 h 1402080"/>
              <a:gd name="connsiteX1" fmla="*/ 175260 w 1653540"/>
              <a:gd name="connsiteY1" fmla="*/ 838200 h 1402080"/>
              <a:gd name="connsiteX2" fmla="*/ 8204 w 1653540"/>
              <a:gd name="connsiteY2" fmla="*/ 969641 h 1402080"/>
              <a:gd name="connsiteX3" fmla="*/ 0 w 1653540"/>
              <a:gd name="connsiteY3" fmla="*/ 990600 h 1402080"/>
              <a:gd name="connsiteX4" fmla="*/ 1135380 w 1653540"/>
              <a:gd name="connsiteY4" fmla="*/ 403860 h 1402080"/>
              <a:gd name="connsiteX5" fmla="*/ 464820 w 1653540"/>
              <a:gd name="connsiteY5" fmla="*/ 1165860 h 1402080"/>
              <a:gd name="connsiteX6" fmla="*/ 388620 w 1653540"/>
              <a:gd name="connsiteY6" fmla="*/ 1097280 h 1402080"/>
              <a:gd name="connsiteX7" fmla="*/ 365760 w 1653540"/>
              <a:gd name="connsiteY7" fmla="*/ 1394460 h 1402080"/>
              <a:gd name="connsiteX8" fmla="*/ 640080 w 1653540"/>
              <a:gd name="connsiteY8" fmla="*/ 1402080 h 1402080"/>
              <a:gd name="connsiteX9" fmla="*/ 594360 w 1653540"/>
              <a:gd name="connsiteY9" fmla="*/ 1333500 h 1402080"/>
              <a:gd name="connsiteX10" fmla="*/ 1653540 w 1653540"/>
              <a:gd name="connsiteY10" fmla="*/ 114300 h 1402080"/>
              <a:gd name="connsiteX0" fmla="*/ 1546276 w 1645336"/>
              <a:gd name="connsiteY0" fmla="*/ 0 h 1402080"/>
              <a:gd name="connsiteX1" fmla="*/ 167056 w 1645336"/>
              <a:gd name="connsiteY1" fmla="*/ 838200 h 1402080"/>
              <a:gd name="connsiteX2" fmla="*/ 0 w 1645336"/>
              <a:gd name="connsiteY2" fmla="*/ 969641 h 1402080"/>
              <a:gd name="connsiteX3" fmla="*/ 1127176 w 1645336"/>
              <a:gd name="connsiteY3" fmla="*/ 403860 h 1402080"/>
              <a:gd name="connsiteX4" fmla="*/ 456616 w 1645336"/>
              <a:gd name="connsiteY4" fmla="*/ 1165860 h 1402080"/>
              <a:gd name="connsiteX5" fmla="*/ 380416 w 1645336"/>
              <a:gd name="connsiteY5" fmla="*/ 1097280 h 1402080"/>
              <a:gd name="connsiteX6" fmla="*/ 357556 w 1645336"/>
              <a:gd name="connsiteY6" fmla="*/ 1394460 h 1402080"/>
              <a:gd name="connsiteX7" fmla="*/ 631876 w 1645336"/>
              <a:gd name="connsiteY7" fmla="*/ 1402080 h 1402080"/>
              <a:gd name="connsiteX8" fmla="*/ 586156 w 1645336"/>
              <a:gd name="connsiteY8" fmla="*/ 1333500 h 1402080"/>
              <a:gd name="connsiteX9" fmla="*/ 1645336 w 1645336"/>
              <a:gd name="connsiteY9" fmla="*/ 114300 h 1402080"/>
              <a:gd name="connsiteX0" fmla="*/ 1379220 w 1478280"/>
              <a:gd name="connsiteY0" fmla="*/ 0 h 1402080"/>
              <a:gd name="connsiteX1" fmla="*/ 0 w 1478280"/>
              <a:gd name="connsiteY1" fmla="*/ 838200 h 1402080"/>
              <a:gd name="connsiteX2" fmla="*/ 960120 w 1478280"/>
              <a:gd name="connsiteY2" fmla="*/ 403860 h 1402080"/>
              <a:gd name="connsiteX3" fmla="*/ 289560 w 1478280"/>
              <a:gd name="connsiteY3" fmla="*/ 1165860 h 1402080"/>
              <a:gd name="connsiteX4" fmla="*/ 213360 w 1478280"/>
              <a:gd name="connsiteY4" fmla="*/ 1097280 h 1402080"/>
              <a:gd name="connsiteX5" fmla="*/ 190500 w 1478280"/>
              <a:gd name="connsiteY5" fmla="*/ 1394460 h 1402080"/>
              <a:gd name="connsiteX6" fmla="*/ 464820 w 1478280"/>
              <a:gd name="connsiteY6" fmla="*/ 1402080 h 1402080"/>
              <a:gd name="connsiteX7" fmla="*/ 419100 w 1478280"/>
              <a:gd name="connsiteY7" fmla="*/ 1333500 h 1402080"/>
              <a:gd name="connsiteX8" fmla="*/ 1478280 w 1478280"/>
              <a:gd name="connsiteY8" fmla="*/ 114300 h 1402080"/>
              <a:gd name="connsiteX0" fmla="*/ 1188720 w 1287780"/>
              <a:gd name="connsiteY0" fmla="*/ 0 h 1402080"/>
              <a:gd name="connsiteX1" fmla="*/ 769620 w 1287780"/>
              <a:gd name="connsiteY1" fmla="*/ 403860 h 1402080"/>
              <a:gd name="connsiteX2" fmla="*/ 99060 w 1287780"/>
              <a:gd name="connsiteY2" fmla="*/ 1165860 h 1402080"/>
              <a:gd name="connsiteX3" fmla="*/ 22860 w 1287780"/>
              <a:gd name="connsiteY3" fmla="*/ 1097280 h 1402080"/>
              <a:gd name="connsiteX4" fmla="*/ 0 w 1287780"/>
              <a:gd name="connsiteY4" fmla="*/ 1394460 h 1402080"/>
              <a:gd name="connsiteX5" fmla="*/ 274320 w 1287780"/>
              <a:gd name="connsiteY5" fmla="*/ 1402080 h 1402080"/>
              <a:gd name="connsiteX6" fmla="*/ 228600 w 1287780"/>
              <a:gd name="connsiteY6" fmla="*/ 1333500 h 1402080"/>
              <a:gd name="connsiteX7" fmla="*/ 1287780 w 1287780"/>
              <a:gd name="connsiteY7" fmla="*/ 114300 h 1402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87780" h="1402080">
                <a:moveTo>
                  <a:pt x="1188720" y="0"/>
                </a:moveTo>
                <a:cubicBezTo>
                  <a:pt x="1101407" y="84138"/>
                  <a:pt x="951230" y="209550"/>
                  <a:pt x="769620" y="403860"/>
                </a:cubicBezTo>
                <a:lnTo>
                  <a:pt x="99060" y="1165860"/>
                </a:lnTo>
                <a:lnTo>
                  <a:pt x="22860" y="1097280"/>
                </a:lnTo>
                <a:lnTo>
                  <a:pt x="0" y="1394460"/>
                </a:lnTo>
                <a:lnTo>
                  <a:pt x="274320" y="1402080"/>
                </a:lnTo>
                <a:lnTo>
                  <a:pt x="228600" y="1333500"/>
                </a:lnTo>
                <a:lnTo>
                  <a:pt x="1287780" y="114300"/>
                </a:lnTo>
              </a:path>
            </a:pathLst>
          </a:cu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43" name="TextBox 5042"/>
          <p:cNvSpPr txBox="1"/>
          <p:nvPr/>
        </p:nvSpPr>
        <p:spPr>
          <a:xfrm rot="923774">
            <a:off x="19294212" y="3560446"/>
            <a:ext cx="3462965" cy="830997"/>
          </a:xfrm>
          <a:prstGeom prst="rect">
            <a:avLst/>
          </a:prstGeom>
          <a:solidFill>
            <a:srgbClr val="C8CFDF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4800" b="1" dirty="0">
                <a:latin typeface="Georgia" panose="02040502050405020303" pitchFamily="18" charset="0"/>
              </a:rPr>
              <a:t>OMAHA</a:t>
            </a:r>
          </a:p>
        </p:txBody>
      </p:sp>
      <p:grpSp>
        <p:nvGrpSpPr>
          <p:cNvPr id="5084" name="Group 5083">
            <a:extLst>
              <a:ext uri="{FF2B5EF4-FFF2-40B4-BE49-F238E27FC236}">
                <a16:creationId xmlns:a16="http://schemas.microsoft.com/office/drawing/2014/main" id="{76AF4725-8B6F-4C1B-9B7A-B6D8174A5360}"/>
              </a:ext>
            </a:extLst>
          </p:cNvPr>
          <p:cNvGrpSpPr>
            <a:grpSpLocks noChangeAspect="1"/>
          </p:cNvGrpSpPr>
          <p:nvPr/>
        </p:nvGrpSpPr>
        <p:grpSpPr>
          <a:xfrm>
            <a:off x="12670900" y="10526700"/>
            <a:ext cx="2589089" cy="1837737"/>
            <a:chOff x="12876410" y="3956740"/>
            <a:chExt cx="3619705" cy="2569270"/>
          </a:xfrm>
        </p:grpSpPr>
        <p:sp>
          <p:nvSpPr>
            <p:cNvPr id="5085" name="TextBox 5084">
              <a:extLst>
                <a:ext uri="{FF2B5EF4-FFF2-40B4-BE49-F238E27FC236}">
                  <a16:creationId xmlns:a16="http://schemas.microsoft.com/office/drawing/2014/main" id="{57BD686D-F3F1-48C8-A4A4-5B06043C1F50}"/>
                </a:ext>
              </a:extLst>
            </p:cNvPr>
            <p:cNvSpPr txBox="1"/>
            <p:nvPr/>
          </p:nvSpPr>
          <p:spPr>
            <a:xfrm>
              <a:off x="13151402" y="3956740"/>
              <a:ext cx="1068173" cy="774523"/>
            </a:xfrm>
            <a:prstGeom prst="rect">
              <a:avLst/>
            </a:prstGeom>
            <a:solidFill>
              <a:srgbClr val="F6F7F3"/>
            </a:solidFill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600" b="1" dirty="0">
                  <a:solidFill>
                    <a:srgbClr val="C00000"/>
                  </a:solidFill>
                </a:rPr>
                <a:t>XXX</a:t>
              </a:r>
            </a:p>
          </p:txBody>
        </p:sp>
        <p:sp>
          <p:nvSpPr>
            <p:cNvPr id="5086" name="TextBox 5085">
              <a:extLst>
                <a:ext uri="{FF2B5EF4-FFF2-40B4-BE49-F238E27FC236}">
                  <a16:creationId xmlns:a16="http://schemas.microsoft.com/office/drawing/2014/main" id="{D5FAF2BA-B332-4599-948A-53E8CCBC33AA}"/>
                </a:ext>
              </a:extLst>
            </p:cNvPr>
            <p:cNvSpPr txBox="1"/>
            <p:nvPr/>
          </p:nvSpPr>
          <p:spPr>
            <a:xfrm>
              <a:off x="14212961" y="5837544"/>
              <a:ext cx="2283154" cy="688466"/>
            </a:xfrm>
            <a:prstGeom prst="rect">
              <a:avLst/>
            </a:prstGeom>
            <a:solidFill>
              <a:srgbClr val="F6F7F3"/>
            </a:solidFill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3200" b="1" dirty="0">
                  <a:solidFill>
                    <a:srgbClr val="C0000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LXXXIV</a:t>
              </a:r>
            </a:p>
          </p:txBody>
        </p:sp>
        <p:grpSp>
          <p:nvGrpSpPr>
            <p:cNvPr id="5087" name="Group 5086">
              <a:extLst>
                <a:ext uri="{FF2B5EF4-FFF2-40B4-BE49-F238E27FC236}">
                  <a16:creationId xmlns:a16="http://schemas.microsoft.com/office/drawing/2014/main" id="{2D9D3FC5-2D42-4A61-93A9-F00975C7D3DC}"/>
                </a:ext>
              </a:extLst>
            </p:cNvPr>
            <p:cNvGrpSpPr/>
            <p:nvPr/>
          </p:nvGrpSpPr>
          <p:grpSpPr>
            <a:xfrm>
              <a:off x="12876410" y="4839359"/>
              <a:ext cx="1636191" cy="1654059"/>
              <a:chOff x="11971653" y="10789917"/>
              <a:chExt cx="1636191" cy="1654059"/>
            </a:xfrm>
          </p:grpSpPr>
          <p:sp>
            <p:nvSpPr>
              <p:cNvPr id="5088" name="Flowchart: Decision 5087">
                <a:extLst>
                  <a:ext uri="{FF2B5EF4-FFF2-40B4-BE49-F238E27FC236}">
                    <a16:creationId xmlns:a16="http://schemas.microsoft.com/office/drawing/2014/main" id="{9AF75776-6653-4A1C-ACA9-D76AEF4EE24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971653" y="10789917"/>
                <a:ext cx="1636191" cy="1654059"/>
              </a:xfrm>
              <a:prstGeom prst="flowChartDecision">
                <a:avLst/>
              </a:prstGeom>
              <a:solidFill>
                <a:schemeClr val="bg1"/>
              </a:solidFill>
              <a:ln w="101600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89" name="Freeform: Shape 211">
                <a:extLst>
                  <a:ext uri="{FF2B5EF4-FFF2-40B4-BE49-F238E27FC236}">
                    <a16:creationId xmlns:a16="http://schemas.microsoft.com/office/drawing/2014/main" id="{7EE9E300-286A-43A8-BC83-AB44DA4CBBDD}"/>
                  </a:ext>
                </a:extLst>
              </p:cNvPr>
              <p:cNvSpPr/>
              <p:nvPr/>
            </p:nvSpPr>
            <p:spPr>
              <a:xfrm>
                <a:off x="12398792" y="11217232"/>
                <a:ext cx="802740" cy="817830"/>
              </a:xfrm>
              <a:custGeom>
                <a:avLst/>
                <a:gdLst>
                  <a:gd name="connsiteX0" fmla="*/ 0 w 802740"/>
                  <a:gd name="connsiteY0" fmla="*/ 0 h 817830"/>
                  <a:gd name="connsiteX1" fmla="*/ 802740 w 802740"/>
                  <a:gd name="connsiteY1" fmla="*/ 817830 h 81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2740" h="817830">
                    <a:moveTo>
                      <a:pt x="0" y="0"/>
                    </a:moveTo>
                    <a:lnTo>
                      <a:pt x="802740" y="817830"/>
                    </a:lnTo>
                  </a:path>
                </a:pathLst>
              </a:custGeom>
              <a:noFill/>
              <a:ln w="920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90" name="Freeform: Shape 212">
                <a:extLst>
                  <a:ext uri="{FF2B5EF4-FFF2-40B4-BE49-F238E27FC236}">
                    <a16:creationId xmlns:a16="http://schemas.microsoft.com/office/drawing/2014/main" id="{EAA48198-ED74-4FCB-A8C3-C6C0CF2757CB}"/>
                  </a:ext>
                </a:extLst>
              </p:cNvPr>
              <p:cNvSpPr/>
              <p:nvPr/>
            </p:nvSpPr>
            <p:spPr>
              <a:xfrm rot="5400000">
                <a:off x="12379108" y="11209686"/>
                <a:ext cx="802740" cy="817830"/>
              </a:xfrm>
              <a:custGeom>
                <a:avLst/>
                <a:gdLst>
                  <a:gd name="connsiteX0" fmla="*/ 0 w 802740"/>
                  <a:gd name="connsiteY0" fmla="*/ 0 h 817830"/>
                  <a:gd name="connsiteX1" fmla="*/ 802740 w 802740"/>
                  <a:gd name="connsiteY1" fmla="*/ 817830 h 817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2740" h="817830">
                    <a:moveTo>
                      <a:pt x="0" y="0"/>
                    </a:moveTo>
                    <a:lnTo>
                      <a:pt x="802740" y="817830"/>
                    </a:lnTo>
                  </a:path>
                </a:pathLst>
              </a:custGeom>
              <a:noFill/>
              <a:ln w="92075">
                <a:solidFill>
                  <a:srgbClr val="C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5095" name="Oval 5094"/>
          <p:cNvSpPr/>
          <p:nvPr/>
        </p:nvSpPr>
        <p:spPr>
          <a:xfrm>
            <a:off x="9600464" y="10765516"/>
            <a:ext cx="164349" cy="15975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800"/>
          </a:p>
        </p:txBody>
      </p:sp>
      <p:sp>
        <p:nvSpPr>
          <p:cNvPr id="5096" name="TextBox 5095"/>
          <p:cNvSpPr txBox="1"/>
          <p:nvPr/>
        </p:nvSpPr>
        <p:spPr>
          <a:xfrm>
            <a:off x="8949673" y="10158212"/>
            <a:ext cx="174977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Graignes</a:t>
            </a:r>
            <a:endParaRPr lang="en-US" sz="2800" b="1" dirty="0"/>
          </a:p>
        </p:txBody>
      </p:sp>
      <p:sp>
        <p:nvSpPr>
          <p:cNvPr id="5097" name="Freeform 5096"/>
          <p:cNvSpPr/>
          <p:nvPr/>
        </p:nvSpPr>
        <p:spPr>
          <a:xfrm rot="18914664">
            <a:off x="2508944" y="13792688"/>
            <a:ext cx="3200625" cy="3547333"/>
          </a:xfrm>
          <a:custGeom>
            <a:avLst/>
            <a:gdLst>
              <a:gd name="connsiteX0" fmla="*/ 0 w 8026400"/>
              <a:gd name="connsiteY0" fmla="*/ 7620000 h 8559800"/>
              <a:gd name="connsiteX1" fmla="*/ 7010400 w 8026400"/>
              <a:gd name="connsiteY1" fmla="*/ 228600 h 8559800"/>
              <a:gd name="connsiteX2" fmla="*/ 6705600 w 8026400"/>
              <a:gd name="connsiteY2" fmla="*/ 0 h 8559800"/>
              <a:gd name="connsiteX3" fmla="*/ 7620000 w 8026400"/>
              <a:gd name="connsiteY3" fmla="*/ 76200 h 8559800"/>
              <a:gd name="connsiteX4" fmla="*/ 8026400 w 8026400"/>
              <a:gd name="connsiteY4" fmla="*/ 889000 h 8559800"/>
              <a:gd name="connsiteX5" fmla="*/ 7721600 w 8026400"/>
              <a:gd name="connsiteY5" fmla="*/ 711200 h 8559800"/>
              <a:gd name="connsiteX6" fmla="*/ 1828800 w 8026400"/>
              <a:gd name="connsiteY6" fmla="*/ 8559800 h 8559800"/>
              <a:gd name="connsiteX0" fmla="*/ 0 w 8026400"/>
              <a:gd name="connsiteY0" fmla="*/ 7620000 h 8129375"/>
              <a:gd name="connsiteX1" fmla="*/ 7010400 w 8026400"/>
              <a:gd name="connsiteY1" fmla="*/ 228600 h 8129375"/>
              <a:gd name="connsiteX2" fmla="*/ 6705600 w 8026400"/>
              <a:gd name="connsiteY2" fmla="*/ 0 h 8129375"/>
              <a:gd name="connsiteX3" fmla="*/ 7620000 w 8026400"/>
              <a:gd name="connsiteY3" fmla="*/ 76200 h 8129375"/>
              <a:gd name="connsiteX4" fmla="*/ 8026400 w 8026400"/>
              <a:gd name="connsiteY4" fmla="*/ 889000 h 8129375"/>
              <a:gd name="connsiteX5" fmla="*/ 7721600 w 8026400"/>
              <a:gd name="connsiteY5" fmla="*/ 711200 h 8129375"/>
              <a:gd name="connsiteX6" fmla="*/ 2180993 w 8026400"/>
              <a:gd name="connsiteY6" fmla="*/ 8129376 h 8129375"/>
              <a:gd name="connsiteX0" fmla="*/ -1 w 7399675"/>
              <a:gd name="connsiteY0" fmla="*/ 6993448 h 8129375"/>
              <a:gd name="connsiteX1" fmla="*/ 6383675 w 7399675"/>
              <a:gd name="connsiteY1" fmla="*/ 228600 h 8129375"/>
              <a:gd name="connsiteX2" fmla="*/ 6078875 w 7399675"/>
              <a:gd name="connsiteY2" fmla="*/ 0 h 8129375"/>
              <a:gd name="connsiteX3" fmla="*/ 6993275 w 7399675"/>
              <a:gd name="connsiteY3" fmla="*/ 76200 h 8129375"/>
              <a:gd name="connsiteX4" fmla="*/ 7399675 w 7399675"/>
              <a:gd name="connsiteY4" fmla="*/ 889000 h 8129375"/>
              <a:gd name="connsiteX5" fmla="*/ 7094875 w 7399675"/>
              <a:gd name="connsiteY5" fmla="*/ 711200 h 8129375"/>
              <a:gd name="connsiteX6" fmla="*/ 1554268 w 7399675"/>
              <a:gd name="connsiteY6" fmla="*/ 8129376 h 8129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99675" h="8129375">
                <a:moveTo>
                  <a:pt x="-1" y="6993448"/>
                </a:moveTo>
                <a:lnTo>
                  <a:pt x="6383675" y="228600"/>
                </a:lnTo>
                <a:lnTo>
                  <a:pt x="6078875" y="0"/>
                </a:lnTo>
                <a:lnTo>
                  <a:pt x="6993275" y="76200"/>
                </a:lnTo>
                <a:lnTo>
                  <a:pt x="7399675" y="889000"/>
                </a:lnTo>
                <a:lnTo>
                  <a:pt x="7094875" y="711200"/>
                </a:lnTo>
                <a:lnTo>
                  <a:pt x="1554268" y="8129376"/>
                </a:lnTo>
              </a:path>
            </a:pathLst>
          </a:custGeom>
          <a:solidFill>
            <a:srgbClr val="FF0000">
              <a:alpha val="14902"/>
            </a:srgb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98" name="Freeform 5097"/>
          <p:cNvSpPr/>
          <p:nvPr/>
        </p:nvSpPr>
        <p:spPr>
          <a:xfrm rot="19216434">
            <a:off x="7370191" y="11858907"/>
            <a:ext cx="4637146" cy="5394924"/>
          </a:xfrm>
          <a:custGeom>
            <a:avLst/>
            <a:gdLst>
              <a:gd name="connsiteX0" fmla="*/ 0 w 8026400"/>
              <a:gd name="connsiteY0" fmla="*/ 7620000 h 8559800"/>
              <a:gd name="connsiteX1" fmla="*/ 7010400 w 8026400"/>
              <a:gd name="connsiteY1" fmla="*/ 228600 h 8559800"/>
              <a:gd name="connsiteX2" fmla="*/ 6705600 w 8026400"/>
              <a:gd name="connsiteY2" fmla="*/ 0 h 8559800"/>
              <a:gd name="connsiteX3" fmla="*/ 7620000 w 8026400"/>
              <a:gd name="connsiteY3" fmla="*/ 76200 h 8559800"/>
              <a:gd name="connsiteX4" fmla="*/ 8026400 w 8026400"/>
              <a:gd name="connsiteY4" fmla="*/ 889000 h 8559800"/>
              <a:gd name="connsiteX5" fmla="*/ 7721600 w 8026400"/>
              <a:gd name="connsiteY5" fmla="*/ 711200 h 8559800"/>
              <a:gd name="connsiteX6" fmla="*/ 1828800 w 8026400"/>
              <a:gd name="connsiteY6" fmla="*/ 8559800 h 8559800"/>
              <a:gd name="connsiteX0" fmla="*/ 0 w 8026400"/>
              <a:gd name="connsiteY0" fmla="*/ 7620000 h 8129375"/>
              <a:gd name="connsiteX1" fmla="*/ 7010400 w 8026400"/>
              <a:gd name="connsiteY1" fmla="*/ 228600 h 8129375"/>
              <a:gd name="connsiteX2" fmla="*/ 6705600 w 8026400"/>
              <a:gd name="connsiteY2" fmla="*/ 0 h 8129375"/>
              <a:gd name="connsiteX3" fmla="*/ 7620000 w 8026400"/>
              <a:gd name="connsiteY3" fmla="*/ 76200 h 8129375"/>
              <a:gd name="connsiteX4" fmla="*/ 8026400 w 8026400"/>
              <a:gd name="connsiteY4" fmla="*/ 889000 h 8129375"/>
              <a:gd name="connsiteX5" fmla="*/ 7721600 w 8026400"/>
              <a:gd name="connsiteY5" fmla="*/ 711200 h 8129375"/>
              <a:gd name="connsiteX6" fmla="*/ 2180993 w 8026400"/>
              <a:gd name="connsiteY6" fmla="*/ 8129376 h 8129375"/>
              <a:gd name="connsiteX0" fmla="*/ -1 w 7399675"/>
              <a:gd name="connsiteY0" fmla="*/ 6993448 h 8129375"/>
              <a:gd name="connsiteX1" fmla="*/ 6383675 w 7399675"/>
              <a:gd name="connsiteY1" fmla="*/ 228600 h 8129375"/>
              <a:gd name="connsiteX2" fmla="*/ 6078875 w 7399675"/>
              <a:gd name="connsiteY2" fmla="*/ 0 h 8129375"/>
              <a:gd name="connsiteX3" fmla="*/ 6993275 w 7399675"/>
              <a:gd name="connsiteY3" fmla="*/ 76200 h 8129375"/>
              <a:gd name="connsiteX4" fmla="*/ 7399675 w 7399675"/>
              <a:gd name="connsiteY4" fmla="*/ 889000 h 8129375"/>
              <a:gd name="connsiteX5" fmla="*/ 7094875 w 7399675"/>
              <a:gd name="connsiteY5" fmla="*/ 711200 h 8129375"/>
              <a:gd name="connsiteX6" fmla="*/ 1554268 w 7399675"/>
              <a:gd name="connsiteY6" fmla="*/ 8129376 h 8129375"/>
              <a:gd name="connsiteX0" fmla="*/ 0 w 10720835"/>
              <a:gd name="connsiteY0" fmla="*/ 10782511 h 10782511"/>
              <a:gd name="connsiteX1" fmla="*/ 9704835 w 10720835"/>
              <a:gd name="connsiteY1" fmla="*/ 228600 h 10782511"/>
              <a:gd name="connsiteX2" fmla="*/ 9400035 w 10720835"/>
              <a:gd name="connsiteY2" fmla="*/ 0 h 10782511"/>
              <a:gd name="connsiteX3" fmla="*/ 10314435 w 10720835"/>
              <a:gd name="connsiteY3" fmla="*/ 76200 h 10782511"/>
              <a:gd name="connsiteX4" fmla="*/ 10720835 w 10720835"/>
              <a:gd name="connsiteY4" fmla="*/ 889000 h 10782511"/>
              <a:gd name="connsiteX5" fmla="*/ 10416035 w 10720835"/>
              <a:gd name="connsiteY5" fmla="*/ 711200 h 10782511"/>
              <a:gd name="connsiteX6" fmla="*/ 4875428 w 10720835"/>
              <a:gd name="connsiteY6" fmla="*/ 8129376 h 10782511"/>
              <a:gd name="connsiteX0" fmla="*/ 0 w 10720835"/>
              <a:gd name="connsiteY0" fmla="*/ 10782511 h 12363474"/>
              <a:gd name="connsiteX1" fmla="*/ 9704835 w 10720835"/>
              <a:gd name="connsiteY1" fmla="*/ 228600 h 12363474"/>
              <a:gd name="connsiteX2" fmla="*/ 9400035 w 10720835"/>
              <a:gd name="connsiteY2" fmla="*/ 0 h 12363474"/>
              <a:gd name="connsiteX3" fmla="*/ 10314435 w 10720835"/>
              <a:gd name="connsiteY3" fmla="*/ 76200 h 12363474"/>
              <a:gd name="connsiteX4" fmla="*/ 10720835 w 10720835"/>
              <a:gd name="connsiteY4" fmla="*/ 889000 h 12363474"/>
              <a:gd name="connsiteX5" fmla="*/ 10416035 w 10720835"/>
              <a:gd name="connsiteY5" fmla="*/ 711200 h 12363474"/>
              <a:gd name="connsiteX6" fmla="*/ 1398182 w 10720835"/>
              <a:gd name="connsiteY6" fmla="*/ 12363474 h 123634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20835" h="12363474">
                <a:moveTo>
                  <a:pt x="0" y="10782511"/>
                </a:moveTo>
                <a:lnTo>
                  <a:pt x="9704835" y="228600"/>
                </a:lnTo>
                <a:lnTo>
                  <a:pt x="9400035" y="0"/>
                </a:lnTo>
                <a:lnTo>
                  <a:pt x="10314435" y="76200"/>
                </a:lnTo>
                <a:lnTo>
                  <a:pt x="10720835" y="889000"/>
                </a:lnTo>
                <a:lnTo>
                  <a:pt x="10416035" y="711200"/>
                </a:lnTo>
                <a:lnTo>
                  <a:pt x="1398182" y="12363474"/>
                </a:lnTo>
              </a:path>
            </a:pathLst>
          </a:custGeom>
          <a:solidFill>
            <a:srgbClr val="FF0000">
              <a:alpha val="14902"/>
            </a:srgb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40" name="TextBox 4439"/>
          <p:cNvSpPr txBox="1"/>
          <p:nvPr/>
        </p:nvSpPr>
        <p:spPr>
          <a:xfrm>
            <a:off x="5032493" y="16389569"/>
            <a:ext cx="3895803" cy="1077218"/>
          </a:xfrm>
          <a:prstGeom prst="rect">
            <a:avLst/>
          </a:prstGeom>
          <a:solidFill>
            <a:schemeClr val="bg1"/>
          </a:solidFill>
          <a:ln w="3810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3200" b="1" dirty="0"/>
              <a:t>Located 268K south of Carentan</a:t>
            </a:r>
          </a:p>
        </p:txBody>
      </p:sp>
    </p:spTree>
    <p:extLst>
      <p:ext uri="{BB962C8B-B14F-4D97-AF65-F5344CB8AC3E}">
        <p14:creationId xmlns:p14="http://schemas.microsoft.com/office/powerpoint/2010/main" val="172391338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257175" y="228600"/>
            <a:ext cx="26860500" cy="178022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pic>
        <p:nvPicPr>
          <p:cNvPr id="3" name="Picture 2" descr="http://www.ibiblio.org/hyperwar/USA/USA-A-Utah/img/USA-A-Utah-p84.jpg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601"/>
          <a:stretch/>
        </p:blipFill>
        <p:spPr bwMode="auto">
          <a:xfrm>
            <a:off x="257174" y="228599"/>
            <a:ext cx="25802413" cy="1742131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TextBox 10"/>
          <p:cNvSpPr txBox="1"/>
          <p:nvPr/>
        </p:nvSpPr>
        <p:spPr>
          <a:xfrm>
            <a:off x="9018192" y="11748540"/>
            <a:ext cx="18413808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400" b="1" dirty="0">
                <a:latin typeface="Georgia" panose="02040502050405020303" pitchFamily="18" charset="0"/>
              </a:rPr>
              <a:t>Battle of </a:t>
            </a:r>
            <a:r>
              <a:rPr lang="en-US" sz="5400" b="1" dirty="0" err="1">
                <a:latin typeface="Georgia" panose="02040502050405020303" pitchFamily="18" charset="0"/>
              </a:rPr>
              <a:t>Ingouf</a:t>
            </a:r>
            <a:r>
              <a:rPr lang="en-US" sz="5400" b="1" dirty="0">
                <a:latin typeface="Georgia" panose="02040502050405020303" pitchFamily="18" charset="0"/>
              </a:rPr>
              <a:t> Farm</a:t>
            </a:r>
          </a:p>
          <a:p>
            <a:pPr algn="ctr"/>
            <a:r>
              <a:rPr lang="en-US" sz="5400" b="1" dirty="0">
                <a:latin typeface="Georgia" panose="02040502050405020303" pitchFamily="18" charset="0"/>
              </a:rPr>
              <a:t>11 June 1944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349861" y="9624882"/>
            <a:ext cx="5750470" cy="212365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600" b="1" dirty="0">
                <a:latin typeface="Georgia" panose="02040502050405020303" pitchFamily="18" charset="0"/>
              </a:rPr>
              <a:t>Stand 3</a:t>
            </a:r>
          </a:p>
          <a:p>
            <a:pPr algn="ctr"/>
            <a:r>
              <a:rPr lang="en-US" sz="6600" b="1" dirty="0">
                <a:latin typeface="Georgia" panose="02040502050405020303" pitchFamily="18" charset="0"/>
              </a:rPr>
              <a:t>Orientation</a:t>
            </a:r>
          </a:p>
        </p:txBody>
      </p:sp>
    </p:spTree>
    <p:extLst>
      <p:ext uri="{BB962C8B-B14F-4D97-AF65-F5344CB8AC3E}">
        <p14:creationId xmlns:p14="http://schemas.microsoft.com/office/powerpoint/2010/main" val="188975186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" name="Group 164"/>
          <p:cNvGrpSpPr/>
          <p:nvPr/>
        </p:nvGrpSpPr>
        <p:grpSpPr>
          <a:xfrm>
            <a:off x="539262" y="562708"/>
            <a:ext cx="26387784" cy="17355025"/>
            <a:chOff x="539262" y="562708"/>
            <a:chExt cx="26387784" cy="17355025"/>
          </a:xfrm>
        </p:grpSpPr>
        <p:sp>
          <p:nvSpPr>
            <p:cNvPr id="166" name="Rectangle 165"/>
            <p:cNvSpPr/>
            <p:nvPr userDrawn="1"/>
          </p:nvSpPr>
          <p:spPr>
            <a:xfrm>
              <a:off x="668743" y="622731"/>
              <a:ext cx="19830874" cy="17119600"/>
            </a:xfrm>
            <a:prstGeom prst="rect">
              <a:avLst/>
            </a:prstGeom>
            <a:solidFill>
              <a:srgbClr val="F2F2F2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67" name="Group 1075"/>
            <p:cNvGrpSpPr>
              <a:grpSpLocks/>
            </p:cNvGrpSpPr>
            <p:nvPr userDrawn="1"/>
          </p:nvGrpSpPr>
          <p:grpSpPr bwMode="auto">
            <a:xfrm>
              <a:off x="3004667" y="10189161"/>
              <a:ext cx="1081088" cy="133350"/>
              <a:chOff x="8426" y="5788"/>
              <a:chExt cx="454" cy="56"/>
            </a:xfrm>
          </p:grpSpPr>
          <p:grpSp>
            <p:nvGrpSpPr>
              <p:cNvPr id="586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587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7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7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7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7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7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8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8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</p:grpSp>
            <p:sp>
              <p:nvSpPr>
                <p:cNvPr id="587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</p:grpSp>
          <p:grpSp>
            <p:nvGrpSpPr>
              <p:cNvPr id="586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586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586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6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6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6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7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7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  <p:sp>
                <p:nvSpPr>
                  <p:cNvPr id="587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 dirty="0"/>
                  </a:p>
                </p:txBody>
              </p:sp>
            </p:grpSp>
            <p:sp>
              <p:nvSpPr>
                <p:cNvPr id="586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9525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 dirty="0"/>
                </a:p>
              </p:txBody>
            </p:sp>
          </p:grpSp>
        </p:grpSp>
        <p:sp>
          <p:nvSpPr>
            <p:cNvPr id="168" name="Freeform 167"/>
            <p:cNvSpPr/>
            <p:nvPr userDrawn="1"/>
          </p:nvSpPr>
          <p:spPr>
            <a:xfrm>
              <a:off x="17353436" y="11734148"/>
              <a:ext cx="3307976" cy="1573305"/>
            </a:xfrm>
            <a:custGeom>
              <a:avLst/>
              <a:gdLst>
                <a:gd name="connsiteX0" fmla="*/ 2205317 w 2205317"/>
                <a:gd name="connsiteY0" fmla="*/ 1048870 h 1048870"/>
                <a:gd name="connsiteX1" fmla="*/ 0 w 2205317"/>
                <a:gd name="connsiteY1" fmla="*/ 295835 h 1048870"/>
                <a:gd name="connsiteX2" fmla="*/ 53788 w 2205317"/>
                <a:gd name="connsiteY2" fmla="*/ 0 h 1048870"/>
                <a:gd name="connsiteX3" fmla="*/ 2151529 w 2205317"/>
                <a:gd name="connsiteY3" fmla="*/ 645459 h 1048870"/>
                <a:gd name="connsiteX4" fmla="*/ 2205317 w 2205317"/>
                <a:gd name="connsiteY4" fmla="*/ 1048870 h 1048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5317" h="1048870">
                  <a:moveTo>
                    <a:pt x="2205317" y="1048870"/>
                  </a:moveTo>
                  <a:lnTo>
                    <a:pt x="0" y="295835"/>
                  </a:lnTo>
                  <a:lnTo>
                    <a:pt x="53788" y="0"/>
                  </a:lnTo>
                  <a:lnTo>
                    <a:pt x="2151529" y="645459"/>
                  </a:lnTo>
                  <a:lnTo>
                    <a:pt x="2205317" y="1048870"/>
                  </a:ln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69" name="Freeform 168"/>
            <p:cNvSpPr/>
            <p:nvPr userDrawn="1"/>
          </p:nvSpPr>
          <p:spPr>
            <a:xfrm>
              <a:off x="4671449" y="7354723"/>
              <a:ext cx="4986395" cy="2044176"/>
            </a:xfrm>
            <a:custGeom>
              <a:avLst/>
              <a:gdLst>
                <a:gd name="connsiteX0" fmla="*/ 0 w 2366683"/>
                <a:gd name="connsiteY0" fmla="*/ 215153 h 1075764"/>
                <a:gd name="connsiteX1" fmla="*/ 2366683 w 2366683"/>
                <a:gd name="connsiteY1" fmla="*/ 1075764 h 1075764"/>
                <a:gd name="connsiteX2" fmla="*/ 2366683 w 2366683"/>
                <a:gd name="connsiteY2" fmla="*/ 833717 h 1075764"/>
                <a:gd name="connsiteX3" fmla="*/ 107577 w 2366683"/>
                <a:gd name="connsiteY3" fmla="*/ 0 h 1075764"/>
                <a:gd name="connsiteX0" fmla="*/ 0 w 2343823"/>
                <a:gd name="connsiteY0" fmla="*/ 306593 h 1075764"/>
                <a:gd name="connsiteX1" fmla="*/ 2343823 w 2343823"/>
                <a:gd name="connsiteY1" fmla="*/ 1075764 h 1075764"/>
                <a:gd name="connsiteX2" fmla="*/ 2343823 w 2343823"/>
                <a:gd name="connsiteY2" fmla="*/ 833717 h 1075764"/>
                <a:gd name="connsiteX3" fmla="*/ 84717 w 2343823"/>
                <a:gd name="connsiteY3" fmla="*/ 0 h 1075764"/>
                <a:gd name="connsiteX0" fmla="*/ 0 w 2404783"/>
                <a:gd name="connsiteY0" fmla="*/ 306593 h 1075764"/>
                <a:gd name="connsiteX1" fmla="*/ 2343823 w 2404783"/>
                <a:gd name="connsiteY1" fmla="*/ 1075764 h 1075764"/>
                <a:gd name="connsiteX2" fmla="*/ 2404783 w 2404783"/>
                <a:gd name="connsiteY2" fmla="*/ 780377 h 1075764"/>
                <a:gd name="connsiteX3" fmla="*/ 84717 w 2404783"/>
                <a:gd name="connsiteY3" fmla="*/ 0 h 1075764"/>
                <a:gd name="connsiteX0" fmla="*/ 0 w 2404783"/>
                <a:gd name="connsiteY0" fmla="*/ 306593 h 1052904"/>
                <a:gd name="connsiteX1" fmla="*/ 2305723 w 2404783"/>
                <a:gd name="connsiteY1" fmla="*/ 1052904 h 1052904"/>
                <a:gd name="connsiteX2" fmla="*/ 2404783 w 2404783"/>
                <a:gd name="connsiteY2" fmla="*/ 780377 h 1052904"/>
                <a:gd name="connsiteX3" fmla="*/ 84717 w 2404783"/>
                <a:gd name="connsiteY3" fmla="*/ 0 h 1052904"/>
                <a:gd name="connsiteX0" fmla="*/ 0 w 3324263"/>
                <a:gd name="connsiteY0" fmla="*/ 11953 h 1052904"/>
                <a:gd name="connsiteX1" fmla="*/ 3225203 w 3324263"/>
                <a:gd name="connsiteY1" fmla="*/ 1052904 h 1052904"/>
                <a:gd name="connsiteX2" fmla="*/ 3324263 w 3324263"/>
                <a:gd name="connsiteY2" fmla="*/ 780377 h 1052904"/>
                <a:gd name="connsiteX3" fmla="*/ 1004197 w 3324263"/>
                <a:gd name="connsiteY3" fmla="*/ 0 h 1052904"/>
                <a:gd name="connsiteX0" fmla="*/ 0 w 3324263"/>
                <a:gd name="connsiteY0" fmla="*/ 321833 h 1362784"/>
                <a:gd name="connsiteX1" fmla="*/ 3225203 w 3324263"/>
                <a:gd name="connsiteY1" fmla="*/ 1362784 h 1362784"/>
                <a:gd name="connsiteX2" fmla="*/ 3324263 w 3324263"/>
                <a:gd name="connsiteY2" fmla="*/ 1090257 h 1362784"/>
                <a:gd name="connsiteX3" fmla="*/ 94877 w 3324263"/>
                <a:gd name="connsiteY3" fmla="*/ 0 h 1362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4263" h="1362784">
                  <a:moveTo>
                    <a:pt x="0" y="321833"/>
                  </a:moveTo>
                  <a:lnTo>
                    <a:pt x="3225203" y="1362784"/>
                  </a:lnTo>
                  <a:lnTo>
                    <a:pt x="3324263" y="1090257"/>
                  </a:lnTo>
                  <a:lnTo>
                    <a:pt x="94877" y="0"/>
                  </a:lnTo>
                </a:path>
              </a:pathLst>
            </a:custGeom>
            <a:solidFill>
              <a:srgbClr val="5B9BD5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70" name="Group 169"/>
            <p:cNvGrpSpPr/>
            <p:nvPr userDrawn="1"/>
          </p:nvGrpSpPr>
          <p:grpSpPr>
            <a:xfrm rot="2196641">
              <a:off x="540153" y="9217653"/>
              <a:ext cx="1528137" cy="194310"/>
              <a:chOff x="13388339" y="14461557"/>
              <a:chExt cx="1708785" cy="129540"/>
            </a:xfrm>
          </p:grpSpPr>
          <p:sp>
            <p:nvSpPr>
              <p:cNvPr id="5855" name="Freeform 5854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grpSp>
            <p:nvGrpSpPr>
              <p:cNvPr id="5856" name="Group 5855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5857" name="Freeform 5856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58" name="Freeform 5857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59" name="Freeform 5858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60" name="Freeform 5859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61" name="Freeform 5860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</p:grpSp>
        </p:grpSp>
        <p:grpSp>
          <p:nvGrpSpPr>
            <p:cNvPr id="171" name="Group 170"/>
            <p:cNvGrpSpPr/>
            <p:nvPr userDrawn="1"/>
          </p:nvGrpSpPr>
          <p:grpSpPr>
            <a:xfrm rot="2040069">
              <a:off x="4137321" y="12057589"/>
              <a:ext cx="1528137" cy="194310"/>
              <a:chOff x="13388339" y="14461557"/>
              <a:chExt cx="1708785" cy="129540"/>
            </a:xfrm>
          </p:grpSpPr>
          <p:sp>
            <p:nvSpPr>
              <p:cNvPr id="5848" name="Freeform 5847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grpSp>
            <p:nvGrpSpPr>
              <p:cNvPr id="5849" name="Group 5848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5850" name="Freeform 5849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51" name="Freeform 5850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52" name="Freeform 5851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53" name="Freeform 5852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54" name="Freeform 5853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</p:grpSp>
        </p:grpSp>
        <p:grpSp>
          <p:nvGrpSpPr>
            <p:cNvPr id="172" name="Group 171"/>
            <p:cNvGrpSpPr/>
            <p:nvPr userDrawn="1"/>
          </p:nvGrpSpPr>
          <p:grpSpPr>
            <a:xfrm rot="2180538">
              <a:off x="3023222" y="11192564"/>
              <a:ext cx="1528137" cy="194310"/>
              <a:chOff x="13388339" y="14461557"/>
              <a:chExt cx="1708785" cy="129540"/>
            </a:xfrm>
          </p:grpSpPr>
          <p:sp>
            <p:nvSpPr>
              <p:cNvPr id="5841" name="Freeform 5840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grpSp>
            <p:nvGrpSpPr>
              <p:cNvPr id="5842" name="Group 5841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5843" name="Freeform 5842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44" name="Freeform 5843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45" name="Freeform 5844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46" name="Freeform 5845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47" name="Freeform 5846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</p:grpSp>
        </p:grpSp>
        <p:grpSp>
          <p:nvGrpSpPr>
            <p:cNvPr id="173" name="Group 172"/>
            <p:cNvGrpSpPr/>
            <p:nvPr userDrawn="1"/>
          </p:nvGrpSpPr>
          <p:grpSpPr>
            <a:xfrm rot="2040069">
              <a:off x="6355992" y="13596882"/>
              <a:ext cx="1528137" cy="194310"/>
              <a:chOff x="13388339" y="14461557"/>
              <a:chExt cx="1708785" cy="129540"/>
            </a:xfrm>
          </p:grpSpPr>
          <p:sp>
            <p:nvSpPr>
              <p:cNvPr id="5834" name="Freeform 5833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grpSp>
            <p:nvGrpSpPr>
              <p:cNvPr id="5835" name="Group 5834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5836" name="Freeform 5835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37" name="Freeform 5836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38" name="Freeform 5837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39" name="Freeform 5838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40" name="Freeform 5839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</p:grpSp>
        </p:grpSp>
        <p:grpSp>
          <p:nvGrpSpPr>
            <p:cNvPr id="174" name="Group 173"/>
            <p:cNvGrpSpPr/>
            <p:nvPr userDrawn="1"/>
          </p:nvGrpSpPr>
          <p:grpSpPr>
            <a:xfrm rot="2087894">
              <a:off x="7580562" y="14463953"/>
              <a:ext cx="1528137" cy="194310"/>
              <a:chOff x="13388339" y="14461557"/>
              <a:chExt cx="1708785" cy="129540"/>
            </a:xfrm>
          </p:grpSpPr>
          <p:sp>
            <p:nvSpPr>
              <p:cNvPr id="5827" name="Freeform 5826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grpSp>
            <p:nvGrpSpPr>
              <p:cNvPr id="5828" name="Group 5827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5829" name="Freeform 5828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30" name="Freeform 5829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31" name="Freeform 5830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32" name="Freeform 5831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33" name="Freeform 5832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</p:grpSp>
        </p:grpSp>
        <p:grpSp>
          <p:nvGrpSpPr>
            <p:cNvPr id="175" name="Group 174"/>
            <p:cNvGrpSpPr/>
            <p:nvPr userDrawn="1"/>
          </p:nvGrpSpPr>
          <p:grpSpPr>
            <a:xfrm rot="2040069">
              <a:off x="5180976" y="12764660"/>
              <a:ext cx="1528137" cy="194310"/>
              <a:chOff x="13388339" y="14461557"/>
              <a:chExt cx="1708785" cy="129540"/>
            </a:xfrm>
          </p:grpSpPr>
          <p:sp>
            <p:nvSpPr>
              <p:cNvPr id="5820" name="Freeform 5819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grpSp>
            <p:nvGrpSpPr>
              <p:cNvPr id="5821" name="Group 5820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5822" name="Freeform 5821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23" name="Freeform 5822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24" name="Freeform 5823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25" name="Freeform 5824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26" name="Freeform 5825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</p:grpSp>
        </p:grpSp>
        <p:grpSp>
          <p:nvGrpSpPr>
            <p:cNvPr id="176" name="Group 175"/>
            <p:cNvGrpSpPr/>
            <p:nvPr userDrawn="1"/>
          </p:nvGrpSpPr>
          <p:grpSpPr>
            <a:xfrm rot="1904723">
              <a:off x="8787280" y="15258735"/>
              <a:ext cx="1528137" cy="194310"/>
              <a:chOff x="13388339" y="14461557"/>
              <a:chExt cx="1708785" cy="129540"/>
            </a:xfrm>
          </p:grpSpPr>
          <p:sp>
            <p:nvSpPr>
              <p:cNvPr id="5813" name="Freeform 5812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grpSp>
            <p:nvGrpSpPr>
              <p:cNvPr id="5814" name="Group 5813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5815" name="Freeform 5814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16" name="Freeform 5815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17" name="Freeform 5816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18" name="Freeform 5817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19" name="Freeform 5818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</p:grpSp>
        </p:grpSp>
        <p:grpSp>
          <p:nvGrpSpPr>
            <p:cNvPr id="177" name="Group 176"/>
            <p:cNvGrpSpPr/>
            <p:nvPr userDrawn="1"/>
          </p:nvGrpSpPr>
          <p:grpSpPr>
            <a:xfrm rot="1904723">
              <a:off x="10193144" y="16122756"/>
              <a:ext cx="1528137" cy="194310"/>
              <a:chOff x="13388339" y="14461557"/>
              <a:chExt cx="1708785" cy="129540"/>
            </a:xfrm>
          </p:grpSpPr>
          <p:sp>
            <p:nvSpPr>
              <p:cNvPr id="5806" name="Freeform 5805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grpSp>
            <p:nvGrpSpPr>
              <p:cNvPr id="5807" name="Group 5806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5808" name="Freeform 5807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09" name="Freeform 5808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10" name="Freeform 5809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11" name="Freeform 5810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12" name="Freeform 5811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</p:grpSp>
        </p:grpSp>
        <p:grpSp>
          <p:nvGrpSpPr>
            <p:cNvPr id="178" name="Group 177"/>
            <p:cNvGrpSpPr/>
            <p:nvPr userDrawn="1"/>
          </p:nvGrpSpPr>
          <p:grpSpPr>
            <a:xfrm rot="1709955">
              <a:off x="11415988" y="17072426"/>
              <a:ext cx="2312701" cy="194310"/>
              <a:chOff x="13388339" y="14461557"/>
              <a:chExt cx="1708785" cy="129540"/>
            </a:xfrm>
          </p:grpSpPr>
          <p:sp>
            <p:nvSpPr>
              <p:cNvPr id="5799" name="Freeform 5798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grpSp>
            <p:nvGrpSpPr>
              <p:cNvPr id="5800" name="Group 5799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5801" name="Freeform 5800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02" name="Freeform 5801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03" name="Freeform 5802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04" name="Freeform 5803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805" name="Freeform 5804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</p:grpSp>
        </p:grpSp>
        <p:sp>
          <p:nvSpPr>
            <p:cNvPr id="179" name="Freeform 178"/>
            <p:cNvSpPr/>
            <p:nvPr userDrawn="1"/>
          </p:nvSpPr>
          <p:spPr>
            <a:xfrm>
              <a:off x="7395739" y="5696814"/>
              <a:ext cx="4725418" cy="11942759"/>
            </a:xfrm>
            <a:custGeom>
              <a:avLst/>
              <a:gdLst>
                <a:gd name="connsiteX0" fmla="*/ 3276113 w 3276113"/>
                <a:gd name="connsiteY0" fmla="*/ 0 h 8414795"/>
                <a:gd name="connsiteX1" fmla="*/ 2870999 w 3276113"/>
                <a:gd name="connsiteY1" fmla="*/ 370390 h 8414795"/>
                <a:gd name="connsiteX2" fmla="*/ 2616356 w 3276113"/>
                <a:gd name="connsiteY2" fmla="*/ 1192192 h 8414795"/>
                <a:gd name="connsiteX3" fmla="*/ 1898726 w 3276113"/>
                <a:gd name="connsiteY3" fmla="*/ 1620456 h 8414795"/>
                <a:gd name="connsiteX4" fmla="*/ 1574635 w 3276113"/>
                <a:gd name="connsiteY4" fmla="*/ 2013995 h 8414795"/>
                <a:gd name="connsiteX5" fmla="*/ 1389440 w 3276113"/>
                <a:gd name="connsiteY5" fmla="*/ 2789499 h 8414795"/>
                <a:gd name="connsiteX6" fmla="*/ 938027 w 3276113"/>
                <a:gd name="connsiteY6" fmla="*/ 3507129 h 8414795"/>
                <a:gd name="connsiteX7" fmla="*/ 683384 w 3276113"/>
                <a:gd name="connsiteY7" fmla="*/ 4120587 h 8414795"/>
                <a:gd name="connsiteX8" fmla="*/ 336144 w 3276113"/>
                <a:gd name="connsiteY8" fmla="*/ 4722471 h 8414795"/>
                <a:gd name="connsiteX9" fmla="*/ 231972 w 3276113"/>
                <a:gd name="connsiteY9" fmla="*/ 5440101 h 8414795"/>
                <a:gd name="connsiteX10" fmla="*/ 478 w 3276113"/>
                <a:gd name="connsiteY10" fmla="*/ 5845215 h 8414795"/>
                <a:gd name="connsiteX11" fmla="*/ 174098 w 3276113"/>
                <a:gd name="connsiteY11" fmla="*/ 6053559 h 8414795"/>
                <a:gd name="connsiteX12" fmla="*/ 266696 w 3276113"/>
                <a:gd name="connsiteY12" fmla="*/ 7905509 h 8414795"/>
                <a:gd name="connsiteX13" fmla="*/ 336144 w 3276113"/>
                <a:gd name="connsiteY13" fmla="*/ 8414795 h 8414795"/>
                <a:gd name="connsiteX0" fmla="*/ 3276113 w 3276113"/>
                <a:gd name="connsiteY0" fmla="*/ 0 h 8623140"/>
                <a:gd name="connsiteX1" fmla="*/ 2870999 w 3276113"/>
                <a:gd name="connsiteY1" fmla="*/ 370390 h 8623140"/>
                <a:gd name="connsiteX2" fmla="*/ 2616356 w 3276113"/>
                <a:gd name="connsiteY2" fmla="*/ 1192192 h 8623140"/>
                <a:gd name="connsiteX3" fmla="*/ 1898726 w 3276113"/>
                <a:gd name="connsiteY3" fmla="*/ 1620456 h 8623140"/>
                <a:gd name="connsiteX4" fmla="*/ 1574635 w 3276113"/>
                <a:gd name="connsiteY4" fmla="*/ 2013995 h 8623140"/>
                <a:gd name="connsiteX5" fmla="*/ 1389440 w 3276113"/>
                <a:gd name="connsiteY5" fmla="*/ 2789499 h 8623140"/>
                <a:gd name="connsiteX6" fmla="*/ 938027 w 3276113"/>
                <a:gd name="connsiteY6" fmla="*/ 3507129 h 8623140"/>
                <a:gd name="connsiteX7" fmla="*/ 683384 w 3276113"/>
                <a:gd name="connsiteY7" fmla="*/ 4120587 h 8623140"/>
                <a:gd name="connsiteX8" fmla="*/ 336144 w 3276113"/>
                <a:gd name="connsiteY8" fmla="*/ 4722471 h 8623140"/>
                <a:gd name="connsiteX9" fmla="*/ 231972 w 3276113"/>
                <a:gd name="connsiteY9" fmla="*/ 5440101 h 8623140"/>
                <a:gd name="connsiteX10" fmla="*/ 478 w 3276113"/>
                <a:gd name="connsiteY10" fmla="*/ 5845215 h 8623140"/>
                <a:gd name="connsiteX11" fmla="*/ 174098 w 3276113"/>
                <a:gd name="connsiteY11" fmla="*/ 6053559 h 8623140"/>
                <a:gd name="connsiteX12" fmla="*/ 266696 w 3276113"/>
                <a:gd name="connsiteY12" fmla="*/ 7905509 h 8623140"/>
                <a:gd name="connsiteX13" fmla="*/ 301420 w 3276113"/>
                <a:gd name="connsiteY13" fmla="*/ 8623140 h 8623140"/>
                <a:gd name="connsiteX0" fmla="*/ 3291353 w 3291353"/>
                <a:gd name="connsiteY0" fmla="*/ 0 h 8535510"/>
                <a:gd name="connsiteX1" fmla="*/ 2870999 w 3291353"/>
                <a:gd name="connsiteY1" fmla="*/ 282760 h 8535510"/>
                <a:gd name="connsiteX2" fmla="*/ 2616356 w 3291353"/>
                <a:gd name="connsiteY2" fmla="*/ 1104562 h 8535510"/>
                <a:gd name="connsiteX3" fmla="*/ 1898726 w 3291353"/>
                <a:gd name="connsiteY3" fmla="*/ 1532826 h 8535510"/>
                <a:gd name="connsiteX4" fmla="*/ 1574635 w 3291353"/>
                <a:gd name="connsiteY4" fmla="*/ 1926365 h 8535510"/>
                <a:gd name="connsiteX5" fmla="*/ 1389440 w 3291353"/>
                <a:gd name="connsiteY5" fmla="*/ 2701869 h 8535510"/>
                <a:gd name="connsiteX6" fmla="*/ 938027 w 3291353"/>
                <a:gd name="connsiteY6" fmla="*/ 3419499 h 8535510"/>
                <a:gd name="connsiteX7" fmla="*/ 683384 w 3291353"/>
                <a:gd name="connsiteY7" fmla="*/ 4032957 h 8535510"/>
                <a:gd name="connsiteX8" fmla="*/ 336144 w 3291353"/>
                <a:gd name="connsiteY8" fmla="*/ 4634841 h 8535510"/>
                <a:gd name="connsiteX9" fmla="*/ 231972 w 3291353"/>
                <a:gd name="connsiteY9" fmla="*/ 5352471 h 8535510"/>
                <a:gd name="connsiteX10" fmla="*/ 478 w 3291353"/>
                <a:gd name="connsiteY10" fmla="*/ 5757585 h 8535510"/>
                <a:gd name="connsiteX11" fmla="*/ 174098 w 3291353"/>
                <a:gd name="connsiteY11" fmla="*/ 5965929 h 8535510"/>
                <a:gd name="connsiteX12" fmla="*/ 266696 w 3291353"/>
                <a:gd name="connsiteY12" fmla="*/ 7817879 h 8535510"/>
                <a:gd name="connsiteX13" fmla="*/ 301420 w 3291353"/>
                <a:gd name="connsiteY13" fmla="*/ 8535510 h 8535510"/>
                <a:gd name="connsiteX0" fmla="*/ 3291353 w 3291353"/>
                <a:gd name="connsiteY0" fmla="*/ 0 h 7817879"/>
                <a:gd name="connsiteX1" fmla="*/ 2870999 w 3291353"/>
                <a:gd name="connsiteY1" fmla="*/ 282760 h 7817879"/>
                <a:gd name="connsiteX2" fmla="*/ 2616356 w 3291353"/>
                <a:gd name="connsiteY2" fmla="*/ 1104562 h 7817879"/>
                <a:gd name="connsiteX3" fmla="*/ 1898726 w 3291353"/>
                <a:gd name="connsiteY3" fmla="*/ 1532826 h 7817879"/>
                <a:gd name="connsiteX4" fmla="*/ 1574635 w 3291353"/>
                <a:gd name="connsiteY4" fmla="*/ 1926365 h 7817879"/>
                <a:gd name="connsiteX5" fmla="*/ 1389440 w 3291353"/>
                <a:gd name="connsiteY5" fmla="*/ 2701869 h 7817879"/>
                <a:gd name="connsiteX6" fmla="*/ 938027 w 3291353"/>
                <a:gd name="connsiteY6" fmla="*/ 3419499 h 7817879"/>
                <a:gd name="connsiteX7" fmla="*/ 683384 w 3291353"/>
                <a:gd name="connsiteY7" fmla="*/ 4032957 h 7817879"/>
                <a:gd name="connsiteX8" fmla="*/ 336144 w 3291353"/>
                <a:gd name="connsiteY8" fmla="*/ 4634841 h 7817879"/>
                <a:gd name="connsiteX9" fmla="*/ 231972 w 3291353"/>
                <a:gd name="connsiteY9" fmla="*/ 5352471 h 7817879"/>
                <a:gd name="connsiteX10" fmla="*/ 478 w 3291353"/>
                <a:gd name="connsiteY10" fmla="*/ 5757585 h 7817879"/>
                <a:gd name="connsiteX11" fmla="*/ 174098 w 3291353"/>
                <a:gd name="connsiteY11" fmla="*/ 5965929 h 7817879"/>
                <a:gd name="connsiteX12" fmla="*/ 266696 w 3291353"/>
                <a:gd name="connsiteY12" fmla="*/ 7817879 h 7817879"/>
                <a:gd name="connsiteX0" fmla="*/ 3291251 w 3291251"/>
                <a:gd name="connsiteY0" fmla="*/ 0 h 8000759"/>
                <a:gd name="connsiteX1" fmla="*/ 2870897 w 3291251"/>
                <a:gd name="connsiteY1" fmla="*/ 282760 h 8000759"/>
                <a:gd name="connsiteX2" fmla="*/ 2616254 w 3291251"/>
                <a:gd name="connsiteY2" fmla="*/ 1104562 h 8000759"/>
                <a:gd name="connsiteX3" fmla="*/ 1898624 w 3291251"/>
                <a:gd name="connsiteY3" fmla="*/ 1532826 h 8000759"/>
                <a:gd name="connsiteX4" fmla="*/ 1574533 w 3291251"/>
                <a:gd name="connsiteY4" fmla="*/ 1926365 h 8000759"/>
                <a:gd name="connsiteX5" fmla="*/ 1389338 w 3291251"/>
                <a:gd name="connsiteY5" fmla="*/ 2701869 h 8000759"/>
                <a:gd name="connsiteX6" fmla="*/ 937925 w 3291251"/>
                <a:gd name="connsiteY6" fmla="*/ 3419499 h 8000759"/>
                <a:gd name="connsiteX7" fmla="*/ 683282 w 3291251"/>
                <a:gd name="connsiteY7" fmla="*/ 4032957 h 8000759"/>
                <a:gd name="connsiteX8" fmla="*/ 336042 w 3291251"/>
                <a:gd name="connsiteY8" fmla="*/ 4634841 h 8000759"/>
                <a:gd name="connsiteX9" fmla="*/ 231870 w 3291251"/>
                <a:gd name="connsiteY9" fmla="*/ 5352471 h 8000759"/>
                <a:gd name="connsiteX10" fmla="*/ 376 w 3291251"/>
                <a:gd name="connsiteY10" fmla="*/ 5757585 h 8000759"/>
                <a:gd name="connsiteX11" fmla="*/ 173996 w 3291251"/>
                <a:gd name="connsiteY11" fmla="*/ 5965929 h 8000759"/>
                <a:gd name="connsiteX12" fmla="*/ 22754 w 3291251"/>
                <a:gd name="connsiteY12" fmla="*/ 8000759 h 8000759"/>
                <a:gd name="connsiteX0" fmla="*/ 3314018 w 3314018"/>
                <a:gd name="connsiteY0" fmla="*/ 0 h 8000759"/>
                <a:gd name="connsiteX1" fmla="*/ 2893664 w 3314018"/>
                <a:gd name="connsiteY1" fmla="*/ 282760 h 8000759"/>
                <a:gd name="connsiteX2" fmla="*/ 2639021 w 3314018"/>
                <a:gd name="connsiteY2" fmla="*/ 1104562 h 8000759"/>
                <a:gd name="connsiteX3" fmla="*/ 1921391 w 3314018"/>
                <a:gd name="connsiteY3" fmla="*/ 1532826 h 8000759"/>
                <a:gd name="connsiteX4" fmla="*/ 1597300 w 3314018"/>
                <a:gd name="connsiteY4" fmla="*/ 1926365 h 8000759"/>
                <a:gd name="connsiteX5" fmla="*/ 1412105 w 3314018"/>
                <a:gd name="connsiteY5" fmla="*/ 2701869 h 8000759"/>
                <a:gd name="connsiteX6" fmla="*/ 960692 w 3314018"/>
                <a:gd name="connsiteY6" fmla="*/ 3419499 h 8000759"/>
                <a:gd name="connsiteX7" fmla="*/ 706049 w 3314018"/>
                <a:gd name="connsiteY7" fmla="*/ 4032957 h 8000759"/>
                <a:gd name="connsiteX8" fmla="*/ 358809 w 3314018"/>
                <a:gd name="connsiteY8" fmla="*/ 4634841 h 8000759"/>
                <a:gd name="connsiteX9" fmla="*/ 254637 w 3314018"/>
                <a:gd name="connsiteY9" fmla="*/ 5352471 h 8000759"/>
                <a:gd name="connsiteX10" fmla="*/ 23143 w 3314018"/>
                <a:gd name="connsiteY10" fmla="*/ 5757585 h 8000759"/>
                <a:gd name="connsiteX11" fmla="*/ 196763 w 3314018"/>
                <a:gd name="connsiteY11" fmla="*/ 5965929 h 8000759"/>
                <a:gd name="connsiteX12" fmla="*/ 4653 w 3314018"/>
                <a:gd name="connsiteY12" fmla="*/ 6472164 h 8000759"/>
                <a:gd name="connsiteX13" fmla="*/ 45521 w 3314018"/>
                <a:gd name="connsiteY13" fmla="*/ 8000759 h 8000759"/>
                <a:gd name="connsiteX0" fmla="*/ 3661854 w 3661854"/>
                <a:gd name="connsiteY0" fmla="*/ 0 h 8000759"/>
                <a:gd name="connsiteX1" fmla="*/ 3241500 w 3661854"/>
                <a:gd name="connsiteY1" fmla="*/ 282760 h 8000759"/>
                <a:gd name="connsiteX2" fmla="*/ 2986857 w 3661854"/>
                <a:gd name="connsiteY2" fmla="*/ 1104562 h 8000759"/>
                <a:gd name="connsiteX3" fmla="*/ 2269227 w 3661854"/>
                <a:gd name="connsiteY3" fmla="*/ 1532826 h 8000759"/>
                <a:gd name="connsiteX4" fmla="*/ 1945136 w 3661854"/>
                <a:gd name="connsiteY4" fmla="*/ 1926365 h 8000759"/>
                <a:gd name="connsiteX5" fmla="*/ 1759941 w 3661854"/>
                <a:gd name="connsiteY5" fmla="*/ 2701869 h 8000759"/>
                <a:gd name="connsiteX6" fmla="*/ 1308528 w 3661854"/>
                <a:gd name="connsiteY6" fmla="*/ 3419499 h 8000759"/>
                <a:gd name="connsiteX7" fmla="*/ 1053885 w 3661854"/>
                <a:gd name="connsiteY7" fmla="*/ 4032957 h 8000759"/>
                <a:gd name="connsiteX8" fmla="*/ 706645 w 3661854"/>
                <a:gd name="connsiteY8" fmla="*/ 4634841 h 8000759"/>
                <a:gd name="connsiteX9" fmla="*/ 602473 w 3661854"/>
                <a:gd name="connsiteY9" fmla="*/ 5352471 h 8000759"/>
                <a:gd name="connsiteX10" fmla="*/ 139 w 3661854"/>
                <a:gd name="connsiteY10" fmla="*/ 5686465 h 8000759"/>
                <a:gd name="connsiteX11" fmla="*/ 544599 w 3661854"/>
                <a:gd name="connsiteY11" fmla="*/ 5965929 h 8000759"/>
                <a:gd name="connsiteX12" fmla="*/ 352489 w 3661854"/>
                <a:gd name="connsiteY12" fmla="*/ 6472164 h 8000759"/>
                <a:gd name="connsiteX13" fmla="*/ 393357 w 3661854"/>
                <a:gd name="connsiteY13" fmla="*/ 8000759 h 8000759"/>
                <a:gd name="connsiteX0" fmla="*/ 3678428 w 3678428"/>
                <a:gd name="connsiteY0" fmla="*/ 0 h 8000759"/>
                <a:gd name="connsiteX1" fmla="*/ 3258074 w 3678428"/>
                <a:gd name="connsiteY1" fmla="*/ 282760 h 8000759"/>
                <a:gd name="connsiteX2" fmla="*/ 3003431 w 3678428"/>
                <a:gd name="connsiteY2" fmla="*/ 1104562 h 8000759"/>
                <a:gd name="connsiteX3" fmla="*/ 2285801 w 3678428"/>
                <a:gd name="connsiteY3" fmla="*/ 1532826 h 8000759"/>
                <a:gd name="connsiteX4" fmla="*/ 1961710 w 3678428"/>
                <a:gd name="connsiteY4" fmla="*/ 1926365 h 8000759"/>
                <a:gd name="connsiteX5" fmla="*/ 1776515 w 3678428"/>
                <a:gd name="connsiteY5" fmla="*/ 2701869 h 8000759"/>
                <a:gd name="connsiteX6" fmla="*/ 1325102 w 3678428"/>
                <a:gd name="connsiteY6" fmla="*/ 3419499 h 8000759"/>
                <a:gd name="connsiteX7" fmla="*/ 1070459 w 3678428"/>
                <a:gd name="connsiteY7" fmla="*/ 4032957 h 8000759"/>
                <a:gd name="connsiteX8" fmla="*/ 723219 w 3678428"/>
                <a:gd name="connsiteY8" fmla="*/ 4634841 h 8000759"/>
                <a:gd name="connsiteX9" fmla="*/ 619047 w 3678428"/>
                <a:gd name="connsiteY9" fmla="*/ 5352471 h 8000759"/>
                <a:gd name="connsiteX10" fmla="*/ 16713 w 3678428"/>
                <a:gd name="connsiteY10" fmla="*/ 5686465 h 8000759"/>
                <a:gd name="connsiteX11" fmla="*/ 185253 w 3678428"/>
                <a:gd name="connsiteY11" fmla="*/ 6108169 h 8000759"/>
                <a:gd name="connsiteX12" fmla="*/ 369063 w 3678428"/>
                <a:gd name="connsiteY12" fmla="*/ 6472164 h 8000759"/>
                <a:gd name="connsiteX13" fmla="*/ 409931 w 3678428"/>
                <a:gd name="connsiteY13" fmla="*/ 8000759 h 8000759"/>
                <a:gd name="connsiteX0" fmla="*/ 3677942 w 3677942"/>
                <a:gd name="connsiteY0" fmla="*/ 0 h 8000759"/>
                <a:gd name="connsiteX1" fmla="*/ 3257588 w 3677942"/>
                <a:gd name="connsiteY1" fmla="*/ 282760 h 8000759"/>
                <a:gd name="connsiteX2" fmla="*/ 3002945 w 3677942"/>
                <a:gd name="connsiteY2" fmla="*/ 1104562 h 8000759"/>
                <a:gd name="connsiteX3" fmla="*/ 2285315 w 3677942"/>
                <a:gd name="connsiteY3" fmla="*/ 1532826 h 8000759"/>
                <a:gd name="connsiteX4" fmla="*/ 1961224 w 3677942"/>
                <a:gd name="connsiteY4" fmla="*/ 1926365 h 8000759"/>
                <a:gd name="connsiteX5" fmla="*/ 1776029 w 3677942"/>
                <a:gd name="connsiteY5" fmla="*/ 2701869 h 8000759"/>
                <a:gd name="connsiteX6" fmla="*/ 1324616 w 3677942"/>
                <a:gd name="connsiteY6" fmla="*/ 3419499 h 8000759"/>
                <a:gd name="connsiteX7" fmla="*/ 1069973 w 3677942"/>
                <a:gd name="connsiteY7" fmla="*/ 4032957 h 8000759"/>
                <a:gd name="connsiteX8" fmla="*/ 722733 w 3677942"/>
                <a:gd name="connsiteY8" fmla="*/ 4634841 h 8000759"/>
                <a:gd name="connsiteX9" fmla="*/ 618561 w 3677942"/>
                <a:gd name="connsiteY9" fmla="*/ 5352471 h 8000759"/>
                <a:gd name="connsiteX10" fmla="*/ 16227 w 3677942"/>
                <a:gd name="connsiteY10" fmla="*/ 5686465 h 8000759"/>
                <a:gd name="connsiteX11" fmla="*/ 184767 w 3677942"/>
                <a:gd name="connsiteY11" fmla="*/ 6108169 h 8000759"/>
                <a:gd name="connsiteX12" fmla="*/ 322857 w 3677942"/>
                <a:gd name="connsiteY12" fmla="*/ 6492484 h 8000759"/>
                <a:gd name="connsiteX13" fmla="*/ 409445 w 3677942"/>
                <a:gd name="connsiteY13" fmla="*/ 8000759 h 8000759"/>
                <a:gd name="connsiteX0" fmla="*/ 3674602 w 3674602"/>
                <a:gd name="connsiteY0" fmla="*/ 0 h 8000759"/>
                <a:gd name="connsiteX1" fmla="*/ 3254248 w 3674602"/>
                <a:gd name="connsiteY1" fmla="*/ 282760 h 8000759"/>
                <a:gd name="connsiteX2" fmla="*/ 2999605 w 3674602"/>
                <a:gd name="connsiteY2" fmla="*/ 1104562 h 8000759"/>
                <a:gd name="connsiteX3" fmla="*/ 2281975 w 3674602"/>
                <a:gd name="connsiteY3" fmla="*/ 1532826 h 8000759"/>
                <a:gd name="connsiteX4" fmla="*/ 1957884 w 3674602"/>
                <a:gd name="connsiteY4" fmla="*/ 1926365 h 8000759"/>
                <a:gd name="connsiteX5" fmla="*/ 1772689 w 3674602"/>
                <a:gd name="connsiteY5" fmla="*/ 2701869 h 8000759"/>
                <a:gd name="connsiteX6" fmla="*/ 1321276 w 3674602"/>
                <a:gd name="connsiteY6" fmla="*/ 3419499 h 8000759"/>
                <a:gd name="connsiteX7" fmla="*/ 1066633 w 3674602"/>
                <a:gd name="connsiteY7" fmla="*/ 4032957 h 8000759"/>
                <a:gd name="connsiteX8" fmla="*/ 719393 w 3674602"/>
                <a:gd name="connsiteY8" fmla="*/ 4634841 h 8000759"/>
                <a:gd name="connsiteX9" fmla="*/ 615221 w 3674602"/>
                <a:gd name="connsiteY9" fmla="*/ 5352471 h 8000759"/>
                <a:gd name="connsiteX10" fmla="*/ 12887 w 3674602"/>
                <a:gd name="connsiteY10" fmla="*/ 5686465 h 8000759"/>
                <a:gd name="connsiteX11" fmla="*/ 211907 w 3674602"/>
                <a:gd name="connsiteY11" fmla="*/ 6103089 h 8000759"/>
                <a:gd name="connsiteX12" fmla="*/ 319517 w 3674602"/>
                <a:gd name="connsiteY12" fmla="*/ 6492484 h 8000759"/>
                <a:gd name="connsiteX13" fmla="*/ 406105 w 3674602"/>
                <a:gd name="connsiteY13" fmla="*/ 8000759 h 8000759"/>
                <a:gd name="connsiteX0" fmla="*/ 3662072 w 3662072"/>
                <a:gd name="connsiteY0" fmla="*/ 0 h 8000759"/>
                <a:gd name="connsiteX1" fmla="*/ 3241718 w 3662072"/>
                <a:gd name="connsiteY1" fmla="*/ 282760 h 8000759"/>
                <a:gd name="connsiteX2" fmla="*/ 2987075 w 3662072"/>
                <a:gd name="connsiteY2" fmla="*/ 1104562 h 8000759"/>
                <a:gd name="connsiteX3" fmla="*/ 2269445 w 3662072"/>
                <a:gd name="connsiteY3" fmla="*/ 1532826 h 8000759"/>
                <a:gd name="connsiteX4" fmla="*/ 1945354 w 3662072"/>
                <a:gd name="connsiteY4" fmla="*/ 1926365 h 8000759"/>
                <a:gd name="connsiteX5" fmla="*/ 1760159 w 3662072"/>
                <a:gd name="connsiteY5" fmla="*/ 2701869 h 8000759"/>
                <a:gd name="connsiteX6" fmla="*/ 1308746 w 3662072"/>
                <a:gd name="connsiteY6" fmla="*/ 3419499 h 8000759"/>
                <a:gd name="connsiteX7" fmla="*/ 1054103 w 3662072"/>
                <a:gd name="connsiteY7" fmla="*/ 4032957 h 8000759"/>
                <a:gd name="connsiteX8" fmla="*/ 706863 w 3662072"/>
                <a:gd name="connsiteY8" fmla="*/ 4634841 h 8000759"/>
                <a:gd name="connsiteX9" fmla="*/ 252171 w 3662072"/>
                <a:gd name="connsiteY9" fmla="*/ 5093391 h 8000759"/>
                <a:gd name="connsiteX10" fmla="*/ 357 w 3662072"/>
                <a:gd name="connsiteY10" fmla="*/ 5686465 h 8000759"/>
                <a:gd name="connsiteX11" fmla="*/ 199377 w 3662072"/>
                <a:gd name="connsiteY11" fmla="*/ 6103089 h 8000759"/>
                <a:gd name="connsiteX12" fmla="*/ 306987 w 3662072"/>
                <a:gd name="connsiteY12" fmla="*/ 6492484 h 8000759"/>
                <a:gd name="connsiteX13" fmla="*/ 393575 w 3662072"/>
                <a:gd name="connsiteY13" fmla="*/ 8000759 h 8000759"/>
                <a:gd name="connsiteX0" fmla="*/ 3662072 w 3662072"/>
                <a:gd name="connsiteY0" fmla="*/ 0 h 8000759"/>
                <a:gd name="connsiteX1" fmla="*/ 3241718 w 3662072"/>
                <a:gd name="connsiteY1" fmla="*/ 282760 h 8000759"/>
                <a:gd name="connsiteX2" fmla="*/ 2987075 w 3662072"/>
                <a:gd name="connsiteY2" fmla="*/ 1104562 h 8000759"/>
                <a:gd name="connsiteX3" fmla="*/ 2269445 w 3662072"/>
                <a:gd name="connsiteY3" fmla="*/ 1532826 h 8000759"/>
                <a:gd name="connsiteX4" fmla="*/ 1945354 w 3662072"/>
                <a:gd name="connsiteY4" fmla="*/ 1926365 h 8000759"/>
                <a:gd name="connsiteX5" fmla="*/ 1760159 w 3662072"/>
                <a:gd name="connsiteY5" fmla="*/ 2701869 h 8000759"/>
                <a:gd name="connsiteX6" fmla="*/ 1308746 w 3662072"/>
                <a:gd name="connsiteY6" fmla="*/ 3419499 h 8000759"/>
                <a:gd name="connsiteX7" fmla="*/ 1054103 w 3662072"/>
                <a:gd name="connsiteY7" fmla="*/ 4032957 h 8000759"/>
                <a:gd name="connsiteX8" fmla="*/ 554463 w 3662072"/>
                <a:gd name="connsiteY8" fmla="*/ 4294481 h 8000759"/>
                <a:gd name="connsiteX9" fmla="*/ 252171 w 3662072"/>
                <a:gd name="connsiteY9" fmla="*/ 5093391 h 8000759"/>
                <a:gd name="connsiteX10" fmla="*/ 357 w 3662072"/>
                <a:gd name="connsiteY10" fmla="*/ 5686465 h 8000759"/>
                <a:gd name="connsiteX11" fmla="*/ 199377 w 3662072"/>
                <a:gd name="connsiteY11" fmla="*/ 6103089 h 8000759"/>
                <a:gd name="connsiteX12" fmla="*/ 306987 w 3662072"/>
                <a:gd name="connsiteY12" fmla="*/ 6492484 h 8000759"/>
                <a:gd name="connsiteX13" fmla="*/ 393575 w 3662072"/>
                <a:gd name="connsiteY13" fmla="*/ 8000759 h 8000759"/>
                <a:gd name="connsiteX0" fmla="*/ 3662072 w 3662072"/>
                <a:gd name="connsiteY0" fmla="*/ 0 h 8000759"/>
                <a:gd name="connsiteX1" fmla="*/ 3241718 w 3662072"/>
                <a:gd name="connsiteY1" fmla="*/ 282760 h 8000759"/>
                <a:gd name="connsiteX2" fmla="*/ 2987075 w 3662072"/>
                <a:gd name="connsiteY2" fmla="*/ 1104562 h 8000759"/>
                <a:gd name="connsiteX3" fmla="*/ 2269445 w 3662072"/>
                <a:gd name="connsiteY3" fmla="*/ 1532826 h 8000759"/>
                <a:gd name="connsiteX4" fmla="*/ 1945354 w 3662072"/>
                <a:gd name="connsiteY4" fmla="*/ 1926365 h 8000759"/>
                <a:gd name="connsiteX5" fmla="*/ 1760159 w 3662072"/>
                <a:gd name="connsiteY5" fmla="*/ 2701869 h 8000759"/>
                <a:gd name="connsiteX6" fmla="*/ 1308746 w 3662072"/>
                <a:gd name="connsiteY6" fmla="*/ 3419499 h 8000759"/>
                <a:gd name="connsiteX7" fmla="*/ 881383 w 3662072"/>
                <a:gd name="connsiteY7" fmla="*/ 3794197 h 8000759"/>
                <a:gd name="connsiteX8" fmla="*/ 554463 w 3662072"/>
                <a:gd name="connsiteY8" fmla="*/ 4294481 h 8000759"/>
                <a:gd name="connsiteX9" fmla="*/ 252171 w 3662072"/>
                <a:gd name="connsiteY9" fmla="*/ 5093391 h 8000759"/>
                <a:gd name="connsiteX10" fmla="*/ 357 w 3662072"/>
                <a:gd name="connsiteY10" fmla="*/ 5686465 h 8000759"/>
                <a:gd name="connsiteX11" fmla="*/ 199377 w 3662072"/>
                <a:gd name="connsiteY11" fmla="*/ 6103089 h 8000759"/>
                <a:gd name="connsiteX12" fmla="*/ 306987 w 3662072"/>
                <a:gd name="connsiteY12" fmla="*/ 6492484 h 8000759"/>
                <a:gd name="connsiteX13" fmla="*/ 393575 w 3662072"/>
                <a:gd name="connsiteY13" fmla="*/ 8000759 h 8000759"/>
                <a:gd name="connsiteX0" fmla="*/ 3662072 w 3662072"/>
                <a:gd name="connsiteY0" fmla="*/ 0 h 8000759"/>
                <a:gd name="connsiteX1" fmla="*/ 3241718 w 3662072"/>
                <a:gd name="connsiteY1" fmla="*/ 282760 h 8000759"/>
                <a:gd name="connsiteX2" fmla="*/ 2987075 w 3662072"/>
                <a:gd name="connsiteY2" fmla="*/ 1104562 h 8000759"/>
                <a:gd name="connsiteX3" fmla="*/ 2269445 w 3662072"/>
                <a:gd name="connsiteY3" fmla="*/ 1532826 h 8000759"/>
                <a:gd name="connsiteX4" fmla="*/ 1945354 w 3662072"/>
                <a:gd name="connsiteY4" fmla="*/ 1926365 h 8000759"/>
                <a:gd name="connsiteX5" fmla="*/ 1658559 w 3662072"/>
                <a:gd name="connsiteY5" fmla="*/ 2656149 h 8000759"/>
                <a:gd name="connsiteX6" fmla="*/ 1308746 w 3662072"/>
                <a:gd name="connsiteY6" fmla="*/ 3419499 h 8000759"/>
                <a:gd name="connsiteX7" fmla="*/ 881383 w 3662072"/>
                <a:gd name="connsiteY7" fmla="*/ 3794197 h 8000759"/>
                <a:gd name="connsiteX8" fmla="*/ 554463 w 3662072"/>
                <a:gd name="connsiteY8" fmla="*/ 4294481 h 8000759"/>
                <a:gd name="connsiteX9" fmla="*/ 252171 w 3662072"/>
                <a:gd name="connsiteY9" fmla="*/ 5093391 h 8000759"/>
                <a:gd name="connsiteX10" fmla="*/ 357 w 3662072"/>
                <a:gd name="connsiteY10" fmla="*/ 5686465 h 8000759"/>
                <a:gd name="connsiteX11" fmla="*/ 199377 w 3662072"/>
                <a:gd name="connsiteY11" fmla="*/ 6103089 h 8000759"/>
                <a:gd name="connsiteX12" fmla="*/ 306987 w 3662072"/>
                <a:gd name="connsiteY12" fmla="*/ 6492484 h 8000759"/>
                <a:gd name="connsiteX13" fmla="*/ 393575 w 3662072"/>
                <a:gd name="connsiteY13" fmla="*/ 8000759 h 8000759"/>
                <a:gd name="connsiteX0" fmla="*/ 3662072 w 3662072"/>
                <a:gd name="connsiteY0" fmla="*/ 0 h 8000759"/>
                <a:gd name="connsiteX1" fmla="*/ 3241718 w 3662072"/>
                <a:gd name="connsiteY1" fmla="*/ 282760 h 8000759"/>
                <a:gd name="connsiteX2" fmla="*/ 2829595 w 3662072"/>
                <a:gd name="connsiteY2" fmla="*/ 1053762 h 8000759"/>
                <a:gd name="connsiteX3" fmla="*/ 2269445 w 3662072"/>
                <a:gd name="connsiteY3" fmla="*/ 1532826 h 8000759"/>
                <a:gd name="connsiteX4" fmla="*/ 1945354 w 3662072"/>
                <a:gd name="connsiteY4" fmla="*/ 1926365 h 8000759"/>
                <a:gd name="connsiteX5" fmla="*/ 1658559 w 3662072"/>
                <a:gd name="connsiteY5" fmla="*/ 2656149 h 8000759"/>
                <a:gd name="connsiteX6" fmla="*/ 1308746 w 3662072"/>
                <a:gd name="connsiteY6" fmla="*/ 3419499 h 8000759"/>
                <a:gd name="connsiteX7" fmla="*/ 881383 w 3662072"/>
                <a:gd name="connsiteY7" fmla="*/ 3794197 h 8000759"/>
                <a:gd name="connsiteX8" fmla="*/ 554463 w 3662072"/>
                <a:gd name="connsiteY8" fmla="*/ 4294481 h 8000759"/>
                <a:gd name="connsiteX9" fmla="*/ 252171 w 3662072"/>
                <a:gd name="connsiteY9" fmla="*/ 5093391 h 8000759"/>
                <a:gd name="connsiteX10" fmla="*/ 357 w 3662072"/>
                <a:gd name="connsiteY10" fmla="*/ 5686465 h 8000759"/>
                <a:gd name="connsiteX11" fmla="*/ 199377 w 3662072"/>
                <a:gd name="connsiteY11" fmla="*/ 6103089 h 8000759"/>
                <a:gd name="connsiteX12" fmla="*/ 306987 w 3662072"/>
                <a:gd name="connsiteY12" fmla="*/ 6492484 h 8000759"/>
                <a:gd name="connsiteX13" fmla="*/ 393575 w 3662072"/>
                <a:gd name="connsiteY13" fmla="*/ 8000759 h 8000759"/>
                <a:gd name="connsiteX0" fmla="*/ 3662072 w 3662072"/>
                <a:gd name="connsiteY0" fmla="*/ 0 h 8000759"/>
                <a:gd name="connsiteX1" fmla="*/ 3241718 w 3662072"/>
                <a:gd name="connsiteY1" fmla="*/ 282760 h 8000759"/>
                <a:gd name="connsiteX2" fmla="*/ 2846987 w 3662072"/>
                <a:gd name="connsiteY2" fmla="*/ 350764 h 8000759"/>
                <a:gd name="connsiteX3" fmla="*/ 2829595 w 3662072"/>
                <a:gd name="connsiteY3" fmla="*/ 1053762 h 8000759"/>
                <a:gd name="connsiteX4" fmla="*/ 2269445 w 3662072"/>
                <a:gd name="connsiteY4" fmla="*/ 1532826 h 8000759"/>
                <a:gd name="connsiteX5" fmla="*/ 1945354 w 3662072"/>
                <a:gd name="connsiteY5" fmla="*/ 1926365 h 8000759"/>
                <a:gd name="connsiteX6" fmla="*/ 1658559 w 3662072"/>
                <a:gd name="connsiteY6" fmla="*/ 2656149 h 8000759"/>
                <a:gd name="connsiteX7" fmla="*/ 1308746 w 3662072"/>
                <a:gd name="connsiteY7" fmla="*/ 3419499 h 8000759"/>
                <a:gd name="connsiteX8" fmla="*/ 881383 w 3662072"/>
                <a:gd name="connsiteY8" fmla="*/ 3794197 h 8000759"/>
                <a:gd name="connsiteX9" fmla="*/ 554463 w 3662072"/>
                <a:gd name="connsiteY9" fmla="*/ 4294481 h 8000759"/>
                <a:gd name="connsiteX10" fmla="*/ 252171 w 3662072"/>
                <a:gd name="connsiteY10" fmla="*/ 5093391 h 8000759"/>
                <a:gd name="connsiteX11" fmla="*/ 357 w 3662072"/>
                <a:gd name="connsiteY11" fmla="*/ 5686465 h 8000759"/>
                <a:gd name="connsiteX12" fmla="*/ 199377 w 3662072"/>
                <a:gd name="connsiteY12" fmla="*/ 6103089 h 8000759"/>
                <a:gd name="connsiteX13" fmla="*/ 306987 w 3662072"/>
                <a:gd name="connsiteY13" fmla="*/ 6492484 h 8000759"/>
                <a:gd name="connsiteX14" fmla="*/ 393575 w 3662072"/>
                <a:gd name="connsiteY14" fmla="*/ 8000759 h 8000759"/>
                <a:gd name="connsiteX0" fmla="*/ 3662072 w 3662072"/>
                <a:gd name="connsiteY0" fmla="*/ 0 h 8000759"/>
                <a:gd name="connsiteX1" fmla="*/ 3150278 w 3662072"/>
                <a:gd name="connsiteY1" fmla="*/ 38920 h 8000759"/>
                <a:gd name="connsiteX2" fmla="*/ 2846987 w 3662072"/>
                <a:gd name="connsiteY2" fmla="*/ 350764 h 8000759"/>
                <a:gd name="connsiteX3" fmla="*/ 2829595 w 3662072"/>
                <a:gd name="connsiteY3" fmla="*/ 1053762 h 8000759"/>
                <a:gd name="connsiteX4" fmla="*/ 2269445 w 3662072"/>
                <a:gd name="connsiteY4" fmla="*/ 1532826 h 8000759"/>
                <a:gd name="connsiteX5" fmla="*/ 1945354 w 3662072"/>
                <a:gd name="connsiteY5" fmla="*/ 1926365 h 8000759"/>
                <a:gd name="connsiteX6" fmla="*/ 1658559 w 3662072"/>
                <a:gd name="connsiteY6" fmla="*/ 2656149 h 8000759"/>
                <a:gd name="connsiteX7" fmla="*/ 1308746 w 3662072"/>
                <a:gd name="connsiteY7" fmla="*/ 3419499 h 8000759"/>
                <a:gd name="connsiteX8" fmla="*/ 881383 w 3662072"/>
                <a:gd name="connsiteY8" fmla="*/ 3794197 h 8000759"/>
                <a:gd name="connsiteX9" fmla="*/ 554463 w 3662072"/>
                <a:gd name="connsiteY9" fmla="*/ 4294481 h 8000759"/>
                <a:gd name="connsiteX10" fmla="*/ 252171 w 3662072"/>
                <a:gd name="connsiteY10" fmla="*/ 5093391 h 8000759"/>
                <a:gd name="connsiteX11" fmla="*/ 357 w 3662072"/>
                <a:gd name="connsiteY11" fmla="*/ 5686465 h 8000759"/>
                <a:gd name="connsiteX12" fmla="*/ 199377 w 3662072"/>
                <a:gd name="connsiteY12" fmla="*/ 6103089 h 8000759"/>
                <a:gd name="connsiteX13" fmla="*/ 306987 w 3662072"/>
                <a:gd name="connsiteY13" fmla="*/ 6492484 h 8000759"/>
                <a:gd name="connsiteX14" fmla="*/ 393575 w 3662072"/>
                <a:gd name="connsiteY14" fmla="*/ 8000759 h 8000759"/>
                <a:gd name="connsiteX0" fmla="*/ 3150278 w 3150278"/>
                <a:gd name="connsiteY0" fmla="*/ 0 h 7961839"/>
                <a:gd name="connsiteX1" fmla="*/ 2846987 w 3150278"/>
                <a:gd name="connsiteY1" fmla="*/ 311844 h 7961839"/>
                <a:gd name="connsiteX2" fmla="*/ 2829595 w 3150278"/>
                <a:gd name="connsiteY2" fmla="*/ 1014842 h 7961839"/>
                <a:gd name="connsiteX3" fmla="*/ 2269445 w 3150278"/>
                <a:gd name="connsiteY3" fmla="*/ 1493906 h 7961839"/>
                <a:gd name="connsiteX4" fmla="*/ 1945354 w 3150278"/>
                <a:gd name="connsiteY4" fmla="*/ 1887445 h 7961839"/>
                <a:gd name="connsiteX5" fmla="*/ 1658559 w 3150278"/>
                <a:gd name="connsiteY5" fmla="*/ 2617229 h 7961839"/>
                <a:gd name="connsiteX6" fmla="*/ 1308746 w 3150278"/>
                <a:gd name="connsiteY6" fmla="*/ 3380579 h 7961839"/>
                <a:gd name="connsiteX7" fmla="*/ 881383 w 3150278"/>
                <a:gd name="connsiteY7" fmla="*/ 3755277 h 7961839"/>
                <a:gd name="connsiteX8" fmla="*/ 554463 w 3150278"/>
                <a:gd name="connsiteY8" fmla="*/ 4255561 h 7961839"/>
                <a:gd name="connsiteX9" fmla="*/ 252171 w 3150278"/>
                <a:gd name="connsiteY9" fmla="*/ 5054471 h 7961839"/>
                <a:gd name="connsiteX10" fmla="*/ 357 w 3150278"/>
                <a:gd name="connsiteY10" fmla="*/ 5647545 h 7961839"/>
                <a:gd name="connsiteX11" fmla="*/ 199377 w 3150278"/>
                <a:gd name="connsiteY11" fmla="*/ 6064169 h 7961839"/>
                <a:gd name="connsiteX12" fmla="*/ 306987 w 3150278"/>
                <a:gd name="connsiteY12" fmla="*/ 6453564 h 7961839"/>
                <a:gd name="connsiteX13" fmla="*/ 393575 w 3150278"/>
                <a:gd name="connsiteY13" fmla="*/ 7961839 h 7961839"/>
                <a:gd name="connsiteX0" fmla="*/ 3150278 w 3150278"/>
                <a:gd name="connsiteY0" fmla="*/ 0 h 7961839"/>
                <a:gd name="connsiteX1" fmla="*/ 2846987 w 3150278"/>
                <a:gd name="connsiteY1" fmla="*/ 311844 h 7961839"/>
                <a:gd name="connsiteX2" fmla="*/ 2829595 w 3150278"/>
                <a:gd name="connsiteY2" fmla="*/ 1014842 h 7961839"/>
                <a:gd name="connsiteX3" fmla="*/ 2137365 w 3150278"/>
                <a:gd name="connsiteY3" fmla="*/ 1397386 h 7961839"/>
                <a:gd name="connsiteX4" fmla="*/ 1945354 w 3150278"/>
                <a:gd name="connsiteY4" fmla="*/ 1887445 h 7961839"/>
                <a:gd name="connsiteX5" fmla="*/ 1658559 w 3150278"/>
                <a:gd name="connsiteY5" fmla="*/ 2617229 h 7961839"/>
                <a:gd name="connsiteX6" fmla="*/ 1308746 w 3150278"/>
                <a:gd name="connsiteY6" fmla="*/ 3380579 h 7961839"/>
                <a:gd name="connsiteX7" fmla="*/ 881383 w 3150278"/>
                <a:gd name="connsiteY7" fmla="*/ 3755277 h 7961839"/>
                <a:gd name="connsiteX8" fmla="*/ 554463 w 3150278"/>
                <a:gd name="connsiteY8" fmla="*/ 4255561 h 7961839"/>
                <a:gd name="connsiteX9" fmla="*/ 252171 w 3150278"/>
                <a:gd name="connsiteY9" fmla="*/ 5054471 h 7961839"/>
                <a:gd name="connsiteX10" fmla="*/ 357 w 3150278"/>
                <a:gd name="connsiteY10" fmla="*/ 5647545 h 7961839"/>
                <a:gd name="connsiteX11" fmla="*/ 199377 w 3150278"/>
                <a:gd name="connsiteY11" fmla="*/ 6064169 h 7961839"/>
                <a:gd name="connsiteX12" fmla="*/ 306987 w 3150278"/>
                <a:gd name="connsiteY12" fmla="*/ 6453564 h 7961839"/>
                <a:gd name="connsiteX13" fmla="*/ 393575 w 3150278"/>
                <a:gd name="connsiteY13" fmla="*/ 7961839 h 7961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50278" h="7961839">
                  <a:moveTo>
                    <a:pt x="3150278" y="0"/>
                  </a:moveTo>
                  <a:cubicBezTo>
                    <a:pt x="3014431" y="58461"/>
                    <a:pt x="2915674" y="183344"/>
                    <a:pt x="2846987" y="311844"/>
                  </a:cubicBezTo>
                  <a:cubicBezTo>
                    <a:pt x="2778300" y="440344"/>
                    <a:pt x="2947865" y="833918"/>
                    <a:pt x="2829595" y="1014842"/>
                  </a:cubicBezTo>
                  <a:cubicBezTo>
                    <a:pt x="2711325" y="1195766"/>
                    <a:pt x="2284738" y="1251952"/>
                    <a:pt x="2137365" y="1397386"/>
                  </a:cubicBezTo>
                  <a:cubicBezTo>
                    <a:pt x="1989992" y="1542820"/>
                    <a:pt x="2025155" y="1684138"/>
                    <a:pt x="1945354" y="1887445"/>
                  </a:cubicBezTo>
                  <a:cubicBezTo>
                    <a:pt x="1865553" y="2090752"/>
                    <a:pt x="1764660" y="2368373"/>
                    <a:pt x="1658559" y="2617229"/>
                  </a:cubicBezTo>
                  <a:cubicBezTo>
                    <a:pt x="1552458" y="2866085"/>
                    <a:pt x="1438275" y="3190904"/>
                    <a:pt x="1308746" y="3380579"/>
                  </a:cubicBezTo>
                  <a:cubicBezTo>
                    <a:pt x="1179217" y="3570254"/>
                    <a:pt x="1007097" y="3609447"/>
                    <a:pt x="881383" y="3755277"/>
                  </a:cubicBezTo>
                  <a:cubicBezTo>
                    <a:pt x="755669" y="3901107"/>
                    <a:pt x="659332" y="4039029"/>
                    <a:pt x="554463" y="4255561"/>
                  </a:cubicBezTo>
                  <a:cubicBezTo>
                    <a:pt x="449594" y="4472093"/>
                    <a:pt x="344522" y="4822474"/>
                    <a:pt x="252171" y="5054471"/>
                  </a:cubicBezTo>
                  <a:cubicBezTo>
                    <a:pt x="159820" y="5286468"/>
                    <a:pt x="9156" y="5479262"/>
                    <a:pt x="357" y="5647545"/>
                  </a:cubicBezTo>
                  <a:cubicBezTo>
                    <a:pt x="-8442" y="5815828"/>
                    <a:pt x="148272" y="5929833"/>
                    <a:pt x="199377" y="6064169"/>
                  </a:cubicBezTo>
                  <a:cubicBezTo>
                    <a:pt x="250482" y="6198505"/>
                    <a:pt x="332194" y="6114426"/>
                    <a:pt x="306987" y="6453564"/>
                  </a:cubicBezTo>
                  <a:cubicBezTo>
                    <a:pt x="281780" y="6792702"/>
                    <a:pt x="413857" y="7708766"/>
                    <a:pt x="393575" y="7961839"/>
                  </a:cubicBezTo>
                </a:path>
              </a:pathLst>
            </a:custGeom>
            <a:noFill/>
            <a:ln w="82550" cmpd="dbl">
              <a:solidFill>
                <a:schemeClr val="tx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0" name="Freeform 179"/>
            <p:cNvSpPr/>
            <p:nvPr userDrawn="1"/>
          </p:nvSpPr>
          <p:spPr>
            <a:xfrm>
              <a:off x="3081788" y="9771083"/>
              <a:ext cx="6251150" cy="7947932"/>
            </a:xfrm>
            <a:custGeom>
              <a:avLst/>
              <a:gdLst>
                <a:gd name="connsiteX0" fmla="*/ 0 w 4109013"/>
                <a:gd name="connsiteY0" fmla="*/ 5474969 h 5474969"/>
                <a:gd name="connsiteX1" fmla="*/ 289367 w 4109013"/>
                <a:gd name="connsiteY1" fmla="*/ 4548995 h 5474969"/>
                <a:gd name="connsiteX2" fmla="*/ 520861 w 4109013"/>
                <a:gd name="connsiteY2" fmla="*/ 3947111 h 5474969"/>
                <a:gd name="connsiteX3" fmla="*/ 578735 w 4109013"/>
                <a:gd name="connsiteY3" fmla="*/ 3426250 h 5474969"/>
                <a:gd name="connsiteX4" fmla="*/ 937550 w 4109013"/>
                <a:gd name="connsiteY4" fmla="*/ 2893815 h 5474969"/>
                <a:gd name="connsiteX5" fmla="*/ 1412112 w 4109013"/>
                <a:gd name="connsiteY5" fmla="*/ 1643749 h 5474969"/>
                <a:gd name="connsiteX6" fmla="*/ 1539433 w 4109013"/>
                <a:gd name="connsiteY6" fmla="*/ 1319658 h 5474969"/>
                <a:gd name="connsiteX7" fmla="*/ 2384385 w 4109013"/>
                <a:gd name="connsiteY7" fmla="*/ 416833 h 5474969"/>
                <a:gd name="connsiteX8" fmla="*/ 3159889 w 4109013"/>
                <a:gd name="connsiteY8" fmla="*/ 144 h 5474969"/>
                <a:gd name="connsiteX9" fmla="*/ 4109013 w 4109013"/>
                <a:gd name="connsiteY9" fmla="*/ 370534 h 5474969"/>
                <a:gd name="connsiteX0" fmla="*/ 0 w 3839773"/>
                <a:gd name="connsiteY0" fmla="*/ 5040629 h 5040629"/>
                <a:gd name="connsiteX1" fmla="*/ 20127 w 3839773"/>
                <a:gd name="connsiteY1" fmla="*/ 4548995 h 5040629"/>
                <a:gd name="connsiteX2" fmla="*/ 251621 w 3839773"/>
                <a:gd name="connsiteY2" fmla="*/ 3947111 h 5040629"/>
                <a:gd name="connsiteX3" fmla="*/ 309495 w 3839773"/>
                <a:gd name="connsiteY3" fmla="*/ 3426250 h 5040629"/>
                <a:gd name="connsiteX4" fmla="*/ 668310 w 3839773"/>
                <a:gd name="connsiteY4" fmla="*/ 2893815 h 5040629"/>
                <a:gd name="connsiteX5" fmla="*/ 1142872 w 3839773"/>
                <a:gd name="connsiteY5" fmla="*/ 1643749 h 5040629"/>
                <a:gd name="connsiteX6" fmla="*/ 1270193 w 3839773"/>
                <a:gd name="connsiteY6" fmla="*/ 1319658 h 5040629"/>
                <a:gd name="connsiteX7" fmla="*/ 2115145 w 3839773"/>
                <a:gd name="connsiteY7" fmla="*/ 416833 h 5040629"/>
                <a:gd name="connsiteX8" fmla="*/ 2890649 w 3839773"/>
                <a:gd name="connsiteY8" fmla="*/ 144 h 5040629"/>
                <a:gd name="connsiteX9" fmla="*/ 3839773 w 3839773"/>
                <a:gd name="connsiteY9" fmla="*/ 370534 h 5040629"/>
                <a:gd name="connsiteX0" fmla="*/ 0 w 3839773"/>
                <a:gd name="connsiteY0" fmla="*/ 5040629 h 5040629"/>
                <a:gd name="connsiteX1" fmla="*/ 136967 w 3839773"/>
                <a:gd name="connsiteY1" fmla="*/ 4500735 h 5040629"/>
                <a:gd name="connsiteX2" fmla="*/ 251621 w 3839773"/>
                <a:gd name="connsiteY2" fmla="*/ 3947111 h 5040629"/>
                <a:gd name="connsiteX3" fmla="*/ 309495 w 3839773"/>
                <a:gd name="connsiteY3" fmla="*/ 3426250 h 5040629"/>
                <a:gd name="connsiteX4" fmla="*/ 668310 w 3839773"/>
                <a:gd name="connsiteY4" fmla="*/ 2893815 h 5040629"/>
                <a:gd name="connsiteX5" fmla="*/ 1142872 w 3839773"/>
                <a:gd name="connsiteY5" fmla="*/ 1643749 h 5040629"/>
                <a:gd name="connsiteX6" fmla="*/ 1270193 w 3839773"/>
                <a:gd name="connsiteY6" fmla="*/ 1319658 h 5040629"/>
                <a:gd name="connsiteX7" fmla="*/ 2115145 w 3839773"/>
                <a:gd name="connsiteY7" fmla="*/ 416833 h 5040629"/>
                <a:gd name="connsiteX8" fmla="*/ 2890649 w 3839773"/>
                <a:gd name="connsiteY8" fmla="*/ 144 h 5040629"/>
                <a:gd name="connsiteX9" fmla="*/ 3839773 w 3839773"/>
                <a:gd name="connsiteY9" fmla="*/ 370534 h 5040629"/>
                <a:gd name="connsiteX0" fmla="*/ 0 w 3839773"/>
                <a:gd name="connsiteY0" fmla="*/ 5040629 h 5040629"/>
                <a:gd name="connsiteX1" fmla="*/ 136967 w 3839773"/>
                <a:gd name="connsiteY1" fmla="*/ 4500735 h 5040629"/>
                <a:gd name="connsiteX2" fmla="*/ 320201 w 3839773"/>
                <a:gd name="connsiteY2" fmla="*/ 3962351 h 5040629"/>
                <a:gd name="connsiteX3" fmla="*/ 309495 w 3839773"/>
                <a:gd name="connsiteY3" fmla="*/ 3426250 h 5040629"/>
                <a:gd name="connsiteX4" fmla="*/ 668310 w 3839773"/>
                <a:gd name="connsiteY4" fmla="*/ 2893815 h 5040629"/>
                <a:gd name="connsiteX5" fmla="*/ 1142872 w 3839773"/>
                <a:gd name="connsiteY5" fmla="*/ 1643749 h 5040629"/>
                <a:gd name="connsiteX6" fmla="*/ 1270193 w 3839773"/>
                <a:gd name="connsiteY6" fmla="*/ 1319658 h 5040629"/>
                <a:gd name="connsiteX7" fmla="*/ 2115145 w 3839773"/>
                <a:gd name="connsiteY7" fmla="*/ 416833 h 5040629"/>
                <a:gd name="connsiteX8" fmla="*/ 2890649 w 3839773"/>
                <a:gd name="connsiteY8" fmla="*/ 144 h 5040629"/>
                <a:gd name="connsiteX9" fmla="*/ 3839773 w 3839773"/>
                <a:gd name="connsiteY9" fmla="*/ 370534 h 5040629"/>
                <a:gd name="connsiteX0" fmla="*/ 0 w 3839773"/>
                <a:gd name="connsiteY0" fmla="*/ 5040629 h 5040629"/>
                <a:gd name="connsiteX1" fmla="*/ 136967 w 3839773"/>
                <a:gd name="connsiteY1" fmla="*/ 4500735 h 5040629"/>
                <a:gd name="connsiteX2" fmla="*/ 320201 w 3839773"/>
                <a:gd name="connsiteY2" fmla="*/ 3962351 h 5040629"/>
                <a:gd name="connsiteX3" fmla="*/ 385695 w 3839773"/>
                <a:gd name="connsiteY3" fmla="*/ 3428790 h 5040629"/>
                <a:gd name="connsiteX4" fmla="*/ 668310 w 3839773"/>
                <a:gd name="connsiteY4" fmla="*/ 2893815 h 5040629"/>
                <a:gd name="connsiteX5" fmla="*/ 1142872 w 3839773"/>
                <a:gd name="connsiteY5" fmla="*/ 1643749 h 5040629"/>
                <a:gd name="connsiteX6" fmla="*/ 1270193 w 3839773"/>
                <a:gd name="connsiteY6" fmla="*/ 1319658 h 5040629"/>
                <a:gd name="connsiteX7" fmla="*/ 2115145 w 3839773"/>
                <a:gd name="connsiteY7" fmla="*/ 416833 h 5040629"/>
                <a:gd name="connsiteX8" fmla="*/ 2890649 w 3839773"/>
                <a:gd name="connsiteY8" fmla="*/ 144 h 5040629"/>
                <a:gd name="connsiteX9" fmla="*/ 3839773 w 3839773"/>
                <a:gd name="connsiteY9" fmla="*/ 370534 h 5040629"/>
                <a:gd name="connsiteX0" fmla="*/ 0 w 3839773"/>
                <a:gd name="connsiteY0" fmla="*/ 5040629 h 5040629"/>
                <a:gd name="connsiteX1" fmla="*/ 136967 w 3839773"/>
                <a:gd name="connsiteY1" fmla="*/ 4500735 h 5040629"/>
                <a:gd name="connsiteX2" fmla="*/ 320201 w 3839773"/>
                <a:gd name="connsiteY2" fmla="*/ 3962351 h 5040629"/>
                <a:gd name="connsiteX3" fmla="*/ 385695 w 3839773"/>
                <a:gd name="connsiteY3" fmla="*/ 3428790 h 5040629"/>
                <a:gd name="connsiteX4" fmla="*/ 650530 w 3839773"/>
                <a:gd name="connsiteY4" fmla="*/ 2886195 h 5040629"/>
                <a:gd name="connsiteX5" fmla="*/ 1142872 w 3839773"/>
                <a:gd name="connsiteY5" fmla="*/ 1643749 h 5040629"/>
                <a:gd name="connsiteX6" fmla="*/ 1270193 w 3839773"/>
                <a:gd name="connsiteY6" fmla="*/ 1319658 h 5040629"/>
                <a:gd name="connsiteX7" fmla="*/ 2115145 w 3839773"/>
                <a:gd name="connsiteY7" fmla="*/ 416833 h 5040629"/>
                <a:gd name="connsiteX8" fmla="*/ 2890649 w 3839773"/>
                <a:gd name="connsiteY8" fmla="*/ 144 h 5040629"/>
                <a:gd name="connsiteX9" fmla="*/ 3839773 w 3839773"/>
                <a:gd name="connsiteY9" fmla="*/ 370534 h 5040629"/>
                <a:gd name="connsiteX0" fmla="*/ 0 w 3839773"/>
                <a:gd name="connsiteY0" fmla="*/ 5040629 h 5040629"/>
                <a:gd name="connsiteX1" fmla="*/ 136967 w 3839773"/>
                <a:gd name="connsiteY1" fmla="*/ 4500735 h 5040629"/>
                <a:gd name="connsiteX2" fmla="*/ 320201 w 3839773"/>
                <a:gd name="connsiteY2" fmla="*/ 3962351 h 5040629"/>
                <a:gd name="connsiteX3" fmla="*/ 385695 w 3839773"/>
                <a:gd name="connsiteY3" fmla="*/ 3428790 h 5040629"/>
                <a:gd name="connsiteX4" fmla="*/ 691170 w 3839773"/>
                <a:gd name="connsiteY4" fmla="*/ 2906515 h 5040629"/>
                <a:gd name="connsiteX5" fmla="*/ 1142872 w 3839773"/>
                <a:gd name="connsiteY5" fmla="*/ 1643749 h 5040629"/>
                <a:gd name="connsiteX6" fmla="*/ 1270193 w 3839773"/>
                <a:gd name="connsiteY6" fmla="*/ 1319658 h 5040629"/>
                <a:gd name="connsiteX7" fmla="*/ 2115145 w 3839773"/>
                <a:gd name="connsiteY7" fmla="*/ 416833 h 5040629"/>
                <a:gd name="connsiteX8" fmla="*/ 2890649 w 3839773"/>
                <a:gd name="connsiteY8" fmla="*/ 144 h 5040629"/>
                <a:gd name="connsiteX9" fmla="*/ 3839773 w 3839773"/>
                <a:gd name="connsiteY9" fmla="*/ 370534 h 5040629"/>
                <a:gd name="connsiteX0" fmla="*/ 0 w 3839773"/>
                <a:gd name="connsiteY0" fmla="*/ 5040629 h 5040629"/>
                <a:gd name="connsiteX1" fmla="*/ 136967 w 3839773"/>
                <a:gd name="connsiteY1" fmla="*/ 4500735 h 5040629"/>
                <a:gd name="connsiteX2" fmla="*/ 320201 w 3839773"/>
                <a:gd name="connsiteY2" fmla="*/ 3962351 h 5040629"/>
                <a:gd name="connsiteX3" fmla="*/ 385695 w 3839773"/>
                <a:gd name="connsiteY3" fmla="*/ 3428790 h 5040629"/>
                <a:gd name="connsiteX4" fmla="*/ 691170 w 3839773"/>
                <a:gd name="connsiteY4" fmla="*/ 2906515 h 5040629"/>
                <a:gd name="connsiteX5" fmla="*/ 1137792 w 3839773"/>
                <a:gd name="connsiteY5" fmla="*/ 1717409 h 5040629"/>
                <a:gd name="connsiteX6" fmla="*/ 1270193 w 3839773"/>
                <a:gd name="connsiteY6" fmla="*/ 1319658 h 5040629"/>
                <a:gd name="connsiteX7" fmla="*/ 2115145 w 3839773"/>
                <a:gd name="connsiteY7" fmla="*/ 416833 h 5040629"/>
                <a:gd name="connsiteX8" fmla="*/ 2890649 w 3839773"/>
                <a:gd name="connsiteY8" fmla="*/ 144 h 5040629"/>
                <a:gd name="connsiteX9" fmla="*/ 3839773 w 3839773"/>
                <a:gd name="connsiteY9" fmla="*/ 370534 h 5040629"/>
                <a:gd name="connsiteX0" fmla="*/ 0 w 3839773"/>
                <a:gd name="connsiteY0" fmla="*/ 5040629 h 5040629"/>
                <a:gd name="connsiteX1" fmla="*/ 136967 w 3839773"/>
                <a:gd name="connsiteY1" fmla="*/ 4500735 h 5040629"/>
                <a:gd name="connsiteX2" fmla="*/ 320201 w 3839773"/>
                <a:gd name="connsiteY2" fmla="*/ 3962351 h 5040629"/>
                <a:gd name="connsiteX3" fmla="*/ 385695 w 3839773"/>
                <a:gd name="connsiteY3" fmla="*/ 3428790 h 5040629"/>
                <a:gd name="connsiteX4" fmla="*/ 691170 w 3839773"/>
                <a:gd name="connsiteY4" fmla="*/ 2906515 h 5040629"/>
                <a:gd name="connsiteX5" fmla="*/ 1193672 w 3839773"/>
                <a:gd name="connsiteY5" fmla="*/ 1694549 h 5040629"/>
                <a:gd name="connsiteX6" fmla="*/ 1270193 w 3839773"/>
                <a:gd name="connsiteY6" fmla="*/ 1319658 h 5040629"/>
                <a:gd name="connsiteX7" fmla="*/ 2115145 w 3839773"/>
                <a:gd name="connsiteY7" fmla="*/ 416833 h 5040629"/>
                <a:gd name="connsiteX8" fmla="*/ 2890649 w 3839773"/>
                <a:gd name="connsiteY8" fmla="*/ 144 h 5040629"/>
                <a:gd name="connsiteX9" fmla="*/ 3839773 w 3839773"/>
                <a:gd name="connsiteY9" fmla="*/ 370534 h 5040629"/>
                <a:gd name="connsiteX0" fmla="*/ 0 w 3839773"/>
                <a:gd name="connsiteY0" fmla="*/ 5040629 h 5040629"/>
                <a:gd name="connsiteX1" fmla="*/ 136967 w 3839773"/>
                <a:gd name="connsiteY1" fmla="*/ 4500735 h 5040629"/>
                <a:gd name="connsiteX2" fmla="*/ 320201 w 3839773"/>
                <a:gd name="connsiteY2" fmla="*/ 3962351 h 5040629"/>
                <a:gd name="connsiteX3" fmla="*/ 385695 w 3839773"/>
                <a:gd name="connsiteY3" fmla="*/ 3428790 h 5040629"/>
                <a:gd name="connsiteX4" fmla="*/ 691170 w 3839773"/>
                <a:gd name="connsiteY4" fmla="*/ 2906515 h 5040629"/>
                <a:gd name="connsiteX5" fmla="*/ 942675 w 3839773"/>
                <a:gd name="connsiteY5" fmla="*/ 2412592 h 5040629"/>
                <a:gd name="connsiteX6" fmla="*/ 1193672 w 3839773"/>
                <a:gd name="connsiteY6" fmla="*/ 1694549 h 5040629"/>
                <a:gd name="connsiteX7" fmla="*/ 1270193 w 3839773"/>
                <a:gd name="connsiteY7" fmla="*/ 1319658 h 5040629"/>
                <a:gd name="connsiteX8" fmla="*/ 2115145 w 3839773"/>
                <a:gd name="connsiteY8" fmla="*/ 416833 h 5040629"/>
                <a:gd name="connsiteX9" fmla="*/ 2890649 w 3839773"/>
                <a:gd name="connsiteY9" fmla="*/ 144 h 5040629"/>
                <a:gd name="connsiteX10" fmla="*/ 3839773 w 3839773"/>
                <a:gd name="connsiteY10" fmla="*/ 370534 h 5040629"/>
                <a:gd name="connsiteX0" fmla="*/ 0 w 3839773"/>
                <a:gd name="connsiteY0" fmla="*/ 5040629 h 5040629"/>
                <a:gd name="connsiteX1" fmla="*/ 136967 w 3839773"/>
                <a:gd name="connsiteY1" fmla="*/ 4500735 h 5040629"/>
                <a:gd name="connsiteX2" fmla="*/ 320201 w 3839773"/>
                <a:gd name="connsiteY2" fmla="*/ 3962351 h 5040629"/>
                <a:gd name="connsiteX3" fmla="*/ 385695 w 3839773"/>
                <a:gd name="connsiteY3" fmla="*/ 3428790 h 5040629"/>
                <a:gd name="connsiteX4" fmla="*/ 691170 w 3839773"/>
                <a:gd name="connsiteY4" fmla="*/ 2906515 h 5040629"/>
                <a:gd name="connsiteX5" fmla="*/ 942675 w 3839773"/>
                <a:gd name="connsiteY5" fmla="*/ 2412592 h 5040629"/>
                <a:gd name="connsiteX6" fmla="*/ 1193672 w 3839773"/>
                <a:gd name="connsiteY6" fmla="*/ 1694549 h 5040629"/>
                <a:gd name="connsiteX7" fmla="*/ 1394653 w 3839773"/>
                <a:gd name="connsiteY7" fmla="*/ 1263778 h 5040629"/>
                <a:gd name="connsiteX8" fmla="*/ 2115145 w 3839773"/>
                <a:gd name="connsiteY8" fmla="*/ 416833 h 5040629"/>
                <a:gd name="connsiteX9" fmla="*/ 2890649 w 3839773"/>
                <a:gd name="connsiteY9" fmla="*/ 144 h 5040629"/>
                <a:gd name="connsiteX10" fmla="*/ 3839773 w 3839773"/>
                <a:gd name="connsiteY10" fmla="*/ 370534 h 5040629"/>
                <a:gd name="connsiteX0" fmla="*/ 0 w 3839773"/>
                <a:gd name="connsiteY0" fmla="*/ 5319960 h 5319960"/>
                <a:gd name="connsiteX1" fmla="*/ 136967 w 3839773"/>
                <a:gd name="connsiteY1" fmla="*/ 4780066 h 5319960"/>
                <a:gd name="connsiteX2" fmla="*/ 320201 w 3839773"/>
                <a:gd name="connsiteY2" fmla="*/ 4241682 h 5319960"/>
                <a:gd name="connsiteX3" fmla="*/ 385695 w 3839773"/>
                <a:gd name="connsiteY3" fmla="*/ 3708121 h 5319960"/>
                <a:gd name="connsiteX4" fmla="*/ 691170 w 3839773"/>
                <a:gd name="connsiteY4" fmla="*/ 3185846 h 5319960"/>
                <a:gd name="connsiteX5" fmla="*/ 942675 w 3839773"/>
                <a:gd name="connsiteY5" fmla="*/ 2691923 h 5319960"/>
                <a:gd name="connsiteX6" fmla="*/ 1193672 w 3839773"/>
                <a:gd name="connsiteY6" fmla="*/ 1973880 h 5319960"/>
                <a:gd name="connsiteX7" fmla="*/ 1394653 w 3839773"/>
                <a:gd name="connsiteY7" fmla="*/ 1543109 h 5319960"/>
                <a:gd name="connsiteX8" fmla="*/ 2115145 w 3839773"/>
                <a:gd name="connsiteY8" fmla="*/ 696164 h 5319960"/>
                <a:gd name="connsiteX9" fmla="*/ 3203069 w 3839773"/>
                <a:gd name="connsiteY9" fmla="*/ 75 h 5319960"/>
                <a:gd name="connsiteX10" fmla="*/ 3839773 w 3839773"/>
                <a:gd name="connsiteY10" fmla="*/ 649865 h 5319960"/>
                <a:gd name="connsiteX0" fmla="*/ 0 w 3839773"/>
                <a:gd name="connsiteY0" fmla="*/ 5373294 h 5373294"/>
                <a:gd name="connsiteX1" fmla="*/ 136967 w 3839773"/>
                <a:gd name="connsiteY1" fmla="*/ 4833400 h 5373294"/>
                <a:gd name="connsiteX2" fmla="*/ 320201 w 3839773"/>
                <a:gd name="connsiteY2" fmla="*/ 4295016 h 5373294"/>
                <a:gd name="connsiteX3" fmla="*/ 385695 w 3839773"/>
                <a:gd name="connsiteY3" fmla="*/ 3761455 h 5373294"/>
                <a:gd name="connsiteX4" fmla="*/ 691170 w 3839773"/>
                <a:gd name="connsiteY4" fmla="*/ 3239180 h 5373294"/>
                <a:gd name="connsiteX5" fmla="*/ 942675 w 3839773"/>
                <a:gd name="connsiteY5" fmla="*/ 2745257 h 5373294"/>
                <a:gd name="connsiteX6" fmla="*/ 1193672 w 3839773"/>
                <a:gd name="connsiteY6" fmla="*/ 2027214 h 5373294"/>
                <a:gd name="connsiteX7" fmla="*/ 1394653 w 3839773"/>
                <a:gd name="connsiteY7" fmla="*/ 1596443 h 5373294"/>
                <a:gd name="connsiteX8" fmla="*/ 2115145 w 3839773"/>
                <a:gd name="connsiteY8" fmla="*/ 749498 h 5373294"/>
                <a:gd name="connsiteX9" fmla="*/ 3098929 w 3839773"/>
                <a:gd name="connsiteY9" fmla="*/ 69 h 5373294"/>
                <a:gd name="connsiteX10" fmla="*/ 3839773 w 3839773"/>
                <a:gd name="connsiteY10" fmla="*/ 703199 h 5373294"/>
                <a:gd name="connsiteX0" fmla="*/ 0 w 3839773"/>
                <a:gd name="connsiteY0" fmla="*/ 5378542 h 5378542"/>
                <a:gd name="connsiteX1" fmla="*/ 136967 w 3839773"/>
                <a:gd name="connsiteY1" fmla="*/ 4838648 h 5378542"/>
                <a:gd name="connsiteX2" fmla="*/ 320201 w 3839773"/>
                <a:gd name="connsiteY2" fmla="*/ 4300264 h 5378542"/>
                <a:gd name="connsiteX3" fmla="*/ 385695 w 3839773"/>
                <a:gd name="connsiteY3" fmla="*/ 3766703 h 5378542"/>
                <a:gd name="connsiteX4" fmla="*/ 691170 w 3839773"/>
                <a:gd name="connsiteY4" fmla="*/ 3244428 h 5378542"/>
                <a:gd name="connsiteX5" fmla="*/ 942675 w 3839773"/>
                <a:gd name="connsiteY5" fmla="*/ 2750505 h 5378542"/>
                <a:gd name="connsiteX6" fmla="*/ 1193672 w 3839773"/>
                <a:gd name="connsiteY6" fmla="*/ 2032462 h 5378542"/>
                <a:gd name="connsiteX7" fmla="*/ 1394653 w 3839773"/>
                <a:gd name="connsiteY7" fmla="*/ 1601691 h 5378542"/>
                <a:gd name="connsiteX8" fmla="*/ 2115145 w 3839773"/>
                <a:gd name="connsiteY8" fmla="*/ 754746 h 5378542"/>
                <a:gd name="connsiteX9" fmla="*/ 2542874 w 3839773"/>
                <a:gd name="connsiteY9" fmla="*/ 434026 h 5378542"/>
                <a:gd name="connsiteX10" fmla="*/ 3098929 w 3839773"/>
                <a:gd name="connsiteY10" fmla="*/ 5317 h 5378542"/>
                <a:gd name="connsiteX11" fmla="*/ 3839773 w 3839773"/>
                <a:gd name="connsiteY11" fmla="*/ 708447 h 5378542"/>
                <a:gd name="connsiteX0" fmla="*/ 0 w 3839773"/>
                <a:gd name="connsiteY0" fmla="*/ 5378542 h 5378542"/>
                <a:gd name="connsiteX1" fmla="*/ 136967 w 3839773"/>
                <a:gd name="connsiteY1" fmla="*/ 4838648 h 5378542"/>
                <a:gd name="connsiteX2" fmla="*/ 320201 w 3839773"/>
                <a:gd name="connsiteY2" fmla="*/ 4300264 h 5378542"/>
                <a:gd name="connsiteX3" fmla="*/ 385695 w 3839773"/>
                <a:gd name="connsiteY3" fmla="*/ 3766703 h 5378542"/>
                <a:gd name="connsiteX4" fmla="*/ 691170 w 3839773"/>
                <a:gd name="connsiteY4" fmla="*/ 3244428 h 5378542"/>
                <a:gd name="connsiteX5" fmla="*/ 942675 w 3839773"/>
                <a:gd name="connsiteY5" fmla="*/ 2750505 h 5378542"/>
                <a:gd name="connsiteX6" fmla="*/ 1193672 w 3839773"/>
                <a:gd name="connsiteY6" fmla="*/ 2032462 h 5378542"/>
                <a:gd name="connsiteX7" fmla="*/ 1394653 w 3839773"/>
                <a:gd name="connsiteY7" fmla="*/ 1601691 h 5378542"/>
                <a:gd name="connsiteX8" fmla="*/ 2178645 w 3839773"/>
                <a:gd name="connsiteY8" fmla="*/ 775066 h 5378542"/>
                <a:gd name="connsiteX9" fmla="*/ 2542874 w 3839773"/>
                <a:gd name="connsiteY9" fmla="*/ 434026 h 5378542"/>
                <a:gd name="connsiteX10" fmla="*/ 3098929 w 3839773"/>
                <a:gd name="connsiteY10" fmla="*/ 5317 h 5378542"/>
                <a:gd name="connsiteX11" fmla="*/ 3839773 w 3839773"/>
                <a:gd name="connsiteY11" fmla="*/ 708447 h 5378542"/>
                <a:gd name="connsiteX0" fmla="*/ 0 w 3791513"/>
                <a:gd name="connsiteY0" fmla="*/ 5378542 h 5378542"/>
                <a:gd name="connsiteX1" fmla="*/ 136967 w 3791513"/>
                <a:gd name="connsiteY1" fmla="*/ 4838648 h 5378542"/>
                <a:gd name="connsiteX2" fmla="*/ 320201 w 3791513"/>
                <a:gd name="connsiteY2" fmla="*/ 4300264 h 5378542"/>
                <a:gd name="connsiteX3" fmla="*/ 385695 w 3791513"/>
                <a:gd name="connsiteY3" fmla="*/ 3766703 h 5378542"/>
                <a:gd name="connsiteX4" fmla="*/ 691170 w 3791513"/>
                <a:gd name="connsiteY4" fmla="*/ 3244428 h 5378542"/>
                <a:gd name="connsiteX5" fmla="*/ 942675 w 3791513"/>
                <a:gd name="connsiteY5" fmla="*/ 2750505 h 5378542"/>
                <a:gd name="connsiteX6" fmla="*/ 1193672 w 3791513"/>
                <a:gd name="connsiteY6" fmla="*/ 2032462 h 5378542"/>
                <a:gd name="connsiteX7" fmla="*/ 1394653 w 3791513"/>
                <a:gd name="connsiteY7" fmla="*/ 1601691 h 5378542"/>
                <a:gd name="connsiteX8" fmla="*/ 2178645 w 3791513"/>
                <a:gd name="connsiteY8" fmla="*/ 775066 h 5378542"/>
                <a:gd name="connsiteX9" fmla="*/ 2542874 w 3791513"/>
                <a:gd name="connsiteY9" fmla="*/ 434026 h 5378542"/>
                <a:gd name="connsiteX10" fmla="*/ 3098929 w 3791513"/>
                <a:gd name="connsiteY10" fmla="*/ 5317 h 5378542"/>
                <a:gd name="connsiteX11" fmla="*/ 3791513 w 3791513"/>
                <a:gd name="connsiteY11" fmla="*/ 655107 h 5378542"/>
                <a:gd name="connsiteX0" fmla="*/ 0 w 3872793"/>
                <a:gd name="connsiteY0" fmla="*/ 5378542 h 5378542"/>
                <a:gd name="connsiteX1" fmla="*/ 136967 w 3872793"/>
                <a:gd name="connsiteY1" fmla="*/ 4838648 h 5378542"/>
                <a:gd name="connsiteX2" fmla="*/ 320201 w 3872793"/>
                <a:gd name="connsiteY2" fmla="*/ 4300264 h 5378542"/>
                <a:gd name="connsiteX3" fmla="*/ 385695 w 3872793"/>
                <a:gd name="connsiteY3" fmla="*/ 3766703 h 5378542"/>
                <a:gd name="connsiteX4" fmla="*/ 691170 w 3872793"/>
                <a:gd name="connsiteY4" fmla="*/ 3244428 h 5378542"/>
                <a:gd name="connsiteX5" fmla="*/ 942675 w 3872793"/>
                <a:gd name="connsiteY5" fmla="*/ 2750505 h 5378542"/>
                <a:gd name="connsiteX6" fmla="*/ 1193672 w 3872793"/>
                <a:gd name="connsiteY6" fmla="*/ 2032462 h 5378542"/>
                <a:gd name="connsiteX7" fmla="*/ 1394653 w 3872793"/>
                <a:gd name="connsiteY7" fmla="*/ 1601691 h 5378542"/>
                <a:gd name="connsiteX8" fmla="*/ 2178645 w 3872793"/>
                <a:gd name="connsiteY8" fmla="*/ 775066 h 5378542"/>
                <a:gd name="connsiteX9" fmla="*/ 2542874 w 3872793"/>
                <a:gd name="connsiteY9" fmla="*/ 434026 h 5378542"/>
                <a:gd name="connsiteX10" fmla="*/ 3098929 w 3872793"/>
                <a:gd name="connsiteY10" fmla="*/ 5317 h 5378542"/>
                <a:gd name="connsiteX11" fmla="*/ 3872793 w 3872793"/>
                <a:gd name="connsiteY11" fmla="*/ 533187 h 5378542"/>
                <a:gd name="connsiteX0" fmla="*/ 0 w 4167433"/>
                <a:gd name="connsiteY0" fmla="*/ 5378542 h 5378542"/>
                <a:gd name="connsiteX1" fmla="*/ 136967 w 4167433"/>
                <a:gd name="connsiteY1" fmla="*/ 4838648 h 5378542"/>
                <a:gd name="connsiteX2" fmla="*/ 320201 w 4167433"/>
                <a:gd name="connsiteY2" fmla="*/ 4300264 h 5378542"/>
                <a:gd name="connsiteX3" fmla="*/ 385695 w 4167433"/>
                <a:gd name="connsiteY3" fmla="*/ 3766703 h 5378542"/>
                <a:gd name="connsiteX4" fmla="*/ 691170 w 4167433"/>
                <a:gd name="connsiteY4" fmla="*/ 3244428 h 5378542"/>
                <a:gd name="connsiteX5" fmla="*/ 942675 w 4167433"/>
                <a:gd name="connsiteY5" fmla="*/ 2750505 h 5378542"/>
                <a:gd name="connsiteX6" fmla="*/ 1193672 w 4167433"/>
                <a:gd name="connsiteY6" fmla="*/ 2032462 h 5378542"/>
                <a:gd name="connsiteX7" fmla="*/ 1394653 w 4167433"/>
                <a:gd name="connsiteY7" fmla="*/ 1601691 h 5378542"/>
                <a:gd name="connsiteX8" fmla="*/ 2178645 w 4167433"/>
                <a:gd name="connsiteY8" fmla="*/ 775066 h 5378542"/>
                <a:gd name="connsiteX9" fmla="*/ 2542874 w 4167433"/>
                <a:gd name="connsiteY9" fmla="*/ 434026 h 5378542"/>
                <a:gd name="connsiteX10" fmla="*/ 3098929 w 4167433"/>
                <a:gd name="connsiteY10" fmla="*/ 5317 h 5378542"/>
                <a:gd name="connsiteX11" fmla="*/ 4167433 w 4167433"/>
                <a:gd name="connsiteY11" fmla="*/ 736387 h 5378542"/>
                <a:gd name="connsiteX0" fmla="*/ 0 w 4167433"/>
                <a:gd name="connsiteY0" fmla="*/ 5298621 h 5298621"/>
                <a:gd name="connsiteX1" fmla="*/ 136967 w 4167433"/>
                <a:gd name="connsiteY1" fmla="*/ 4758727 h 5298621"/>
                <a:gd name="connsiteX2" fmla="*/ 320201 w 4167433"/>
                <a:gd name="connsiteY2" fmla="*/ 4220343 h 5298621"/>
                <a:gd name="connsiteX3" fmla="*/ 385695 w 4167433"/>
                <a:gd name="connsiteY3" fmla="*/ 3686782 h 5298621"/>
                <a:gd name="connsiteX4" fmla="*/ 691170 w 4167433"/>
                <a:gd name="connsiteY4" fmla="*/ 3164507 h 5298621"/>
                <a:gd name="connsiteX5" fmla="*/ 942675 w 4167433"/>
                <a:gd name="connsiteY5" fmla="*/ 2670584 h 5298621"/>
                <a:gd name="connsiteX6" fmla="*/ 1193672 w 4167433"/>
                <a:gd name="connsiteY6" fmla="*/ 1952541 h 5298621"/>
                <a:gd name="connsiteX7" fmla="*/ 1394653 w 4167433"/>
                <a:gd name="connsiteY7" fmla="*/ 1521770 h 5298621"/>
                <a:gd name="connsiteX8" fmla="*/ 2178645 w 4167433"/>
                <a:gd name="connsiteY8" fmla="*/ 695145 h 5298621"/>
                <a:gd name="connsiteX9" fmla="*/ 2542874 w 4167433"/>
                <a:gd name="connsiteY9" fmla="*/ 354105 h 5298621"/>
                <a:gd name="connsiteX10" fmla="*/ 3159889 w 4167433"/>
                <a:gd name="connsiteY10" fmla="*/ 6676 h 5298621"/>
                <a:gd name="connsiteX11" fmla="*/ 4167433 w 4167433"/>
                <a:gd name="connsiteY11" fmla="*/ 656466 h 52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167433" h="5298621">
                  <a:moveTo>
                    <a:pt x="0" y="5298621"/>
                  </a:moveTo>
                  <a:cubicBezTo>
                    <a:pt x="101278" y="4962955"/>
                    <a:pt x="83600" y="4938440"/>
                    <a:pt x="136967" y="4758727"/>
                  </a:cubicBezTo>
                  <a:cubicBezTo>
                    <a:pt x="190334" y="4579014"/>
                    <a:pt x="278746" y="4399001"/>
                    <a:pt x="320201" y="4220343"/>
                  </a:cubicBezTo>
                  <a:cubicBezTo>
                    <a:pt x="361656" y="4041686"/>
                    <a:pt x="323867" y="3862755"/>
                    <a:pt x="385695" y="3686782"/>
                  </a:cubicBezTo>
                  <a:cubicBezTo>
                    <a:pt x="447523" y="3510809"/>
                    <a:pt x="598340" y="3333873"/>
                    <a:pt x="691170" y="3164507"/>
                  </a:cubicBezTo>
                  <a:cubicBezTo>
                    <a:pt x="784000" y="2995141"/>
                    <a:pt x="858925" y="2872578"/>
                    <a:pt x="942675" y="2670584"/>
                  </a:cubicBezTo>
                  <a:cubicBezTo>
                    <a:pt x="1026425" y="2468590"/>
                    <a:pt x="1118342" y="2144010"/>
                    <a:pt x="1193672" y="1952541"/>
                  </a:cubicBezTo>
                  <a:cubicBezTo>
                    <a:pt x="1269002" y="1761072"/>
                    <a:pt x="1230491" y="1731336"/>
                    <a:pt x="1394653" y="1521770"/>
                  </a:cubicBezTo>
                  <a:cubicBezTo>
                    <a:pt x="1558815" y="1312204"/>
                    <a:pt x="1987275" y="889756"/>
                    <a:pt x="2178645" y="695145"/>
                  </a:cubicBezTo>
                  <a:cubicBezTo>
                    <a:pt x="2370015" y="500534"/>
                    <a:pt x="2378910" y="479010"/>
                    <a:pt x="2542874" y="354105"/>
                  </a:cubicBezTo>
                  <a:cubicBezTo>
                    <a:pt x="2706838" y="229200"/>
                    <a:pt x="2934426" y="-46258"/>
                    <a:pt x="3159889" y="6676"/>
                  </a:cubicBezTo>
                  <a:cubicBezTo>
                    <a:pt x="3447327" y="-1040"/>
                    <a:pt x="4024679" y="581230"/>
                    <a:pt x="4167433" y="656466"/>
                  </a:cubicBezTo>
                </a:path>
              </a:pathLst>
            </a:custGeom>
            <a:noFill/>
            <a:ln w="82550" cmpd="dbl">
              <a:solidFill>
                <a:schemeClr val="tx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1" name="Freeform 180"/>
            <p:cNvSpPr/>
            <p:nvPr userDrawn="1"/>
          </p:nvSpPr>
          <p:spPr>
            <a:xfrm>
              <a:off x="9378127" y="10804888"/>
              <a:ext cx="7335938" cy="3525089"/>
            </a:xfrm>
            <a:custGeom>
              <a:avLst/>
              <a:gdLst>
                <a:gd name="connsiteX0" fmla="*/ 0 w 5116010"/>
                <a:gd name="connsiteY0" fmla="*/ 0 h 2353805"/>
                <a:gd name="connsiteX1" fmla="*/ 1076445 w 5116010"/>
                <a:gd name="connsiteY1" fmla="*/ 405114 h 2353805"/>
                <a:gd name="connsiteX2" fmla="*/ 2176040 w 5116010"/>
                <a:gd name="connsiteY2" fmla="*/ 1064871 h 2353805"/>
                <a:gd name="connsiteX3" fmla="*/ 3183038 w 5116010"/>
                <a:gd name="connsiteY3" fmla="*/ 1747777 h 2353805"/>
                <a:gd name="connsiteX4" fmla="*/ 4560425 w 5116010"/>
                <a:gd name="connsiteY4" fmla="*/ 2338086 h 2353805"/>
                <a:gd name="connsiteX5" fmla="*/ 4838217 w 5116010"/>
                <a:gd name="connsiteY5" fmla="*/ 2164466 h 2353805"/>
                <a:gd name="connsiteX6" fmla="*/ 5116010 w 5116010"/>
                <a:gd name="connsiteY6" fmla="*/ 1956121 h 2353805"/>
                <a:gd name="connsiteX0" fmla="*/ 0 w 4838217"/>
                <a:gd name="connsiteY0" fmla="*/ 0 h 2353805"/>
                <a:gd name="connsiteX1" fmla="*/ 1076445 w 4838217"/>
                <a:gd name="connsiteY1" fmla="*/ 405114 h 2353805"/>
                <a:gd name="connsiteX2" fmla="*/ 2176040 w 4838217"/>
                <a:gd name="connsiteY2" fmla="*/ 1064871 h 2353805"/>
                <a:gd name="connsiteX3" fmla="*/ 3183038 w 4838217"/>
                <a:gd name="connsiteY3" fmla="*/ 1747777 h 2353805"/>
                <a:gd name="connsiteX4" fmla="*/ 4560425 w 4838217"/>
                <a:gd name="connsiteY4" fmla="*/ 2338086 h 2353805"/>
                <a:gd name="connsiteX5" fmla="*/ 4838217 w 4838217"/>
                <a:gd name="connsiteY5" fmla="*/ 2164466 h 2353805"/>
                <a:gd name="connsiteX0" fmla="*/ 0 w 4560425"/>
                <a:gd name="connsiteY0" fmla="*/ 0 h 2338086"/>
                <a:gd name="connsiteX1" fmla="*/ 1076445 w 4560425"/>
                <a:gd name="connsiteY1" fmla="*/ 405114 h 2338086"/>
                <a:gd name="connsiteX2" fmla="*/ 2176040 w 4560425"/>
                <a:gd name="connsiteY2" fmla="*/ 1064871 h 2338086"/>
                <a:gd name="connsiteX3" fmla="*/ 3183038 w 4560425"/>
                <a:gd name="connsiteY3" fmla="*/ 1747777 h 2338086"/>
                <a:gd name="connsiteX4" fmla="*/ 4560425 w 4560425"/>
                <a:gd name="connsiteY4" fmla="*/ 2338086 h 2338086"/>
                <a:gd name="connsiteX0" fmla="*/ 0 w 5205585"/>
                <a:gd name="connsiteY0" fmla="*/ 0 h 2353326"/>
                <a:gd name="connsiteX1" fmla="*/ 1076445 w 5205585"/>
                <a:gd name="connsiteY1" fmla="*/ 405114 h 2353326"/>
                <a:gd name="connsiteX2" fmla="*/ 2176040 w 5205585"/>
                <a:gd name="connsiteY2" fmla="*/ 1064871 h 2353326"/>
                <a:gd name="connsiteX3" fmla="*/ 3183038 w 5205585"/>
                <a:gd name="connsiteY3" fmla="*/ 1747777 h 2353326"/>
                <a:gd name="connsiteX4" fmla="*/ 5205585 w 5205585"/>
                <a:gd name="connsiteY4" fmla="*/ 2353326 h 2353326"/>
                <a:gd name="connsiteX0" fmla="*/ 0 w 5205585"/>
                <a:gd name="connsiteY0" fmla="*/ 0 h 2353326"/>
                <a:gd name="connsiteX1" fmla="*/ 1076445 w 5205585"/>
                <a:gd name="connsiteY1" fmla="*/ 405114 h 2353326"/>
                <a:gd name="connsiteX2" fmla="*/ 2176040 w 5205585"/>
                <a:gd name="connsiteY2" fmla="*/ 1064871 h 2353326"/>
                <a:gd name="connsiteX3" fmla="*/ 3086518 w 5205585"/>
                <a:gd name="connsiteY3" fmla="*/ 2001777 h 2353326"/>
                <a:gd name="connsiteX4" fmla="*/ 5205585 w 5205585"/>
                <a:gd name="connsiteY4" fmla="*/ 2353326 h 2353326"/>
                <a:gd name="connsiteX0" fmla="*/ 0 w 5205585"/>
                <a:gd name="connsiteY0" fmla="*/ 0 h 2446579"/>
                <a:gd name="connsiteX1" fmla="*/ 1076445 w 5205585"/>
                <a:gd name="connsiteY1" fmla="*/ 405114 h 2446579"/>
                <a:gd name="connsiteX2" fmla="*/ 2176040 w 5205585"/>
                <a:gd name="connsiteY2" fmla="*/ 1064871 h 2446579"/>
                <a:gd name="connsiteX3" fmla="*/ 3086518 w 5205585"/>
                <a:gd name="connsiteY3" fmla="*/ 2001777 h 2446579"/>
                <a:gd name="connsiteX4" fmla="*/ 4106035 w 5205585"/>
                <a:gd name="connsiteY4" fmla="*/ 2433501 h 2446579"/>
                <a:gd name="connsiteX5" fmla="*/ 5205585 w 5205585"/>
                <a:gd name="connsiteY5" fmla="*/ 2353326 h 2446579"/>
                <a:gd name="connsiteX0" fmla="*/ 0 w 5205585"/>
                <a:gd name="connsiteY0" fmla="*/ 0 h 2446579"/>
                <a:gd name="connsiteX1" fmla="*/ 1076445 w 5205585"/>
                <a:gd name="connsiteY1" fmla="*/ 405114 h 2446579"/>
                <a:gd name="connsiteX2" fmla="*/ 1967760 w 5205585"/>
                <a:gd name="connsiteY2" fmla="*/ 1222351 h 2446579"/>
                <a:gd name="connsiteX3" fmla="*/ 3086518 w 5205585"/>
                <a:gd name="connsiteY3" fmla="*/ 2001777 h 2446579"/>
                <a:gd name="connsiteX4" fmla="*/ 4106035 w 5205585"/>
                <a:gd name="connsiteY4" fmla="*/ 2433501 h 2446579"/>
                <a:gd name="connsiteX5" fmla="*/ 5205585 w 5205585"/>
                <a:gd name="connsiteY5" fmla="*/ 2353326 h 2446579"/>
                <a:gd name="connsiteX0" fmla="*/ 0 w 5205585"/>
                <a:gd name="connsiteY0" fmla="*/ 0 h 2446579"/>
                <a:gd name="connsiteX1" fmla="*/ 918965 w 5205585"/>
                <a:gd name="connsiteY1" fmla="*/ 506714 h 2446579"/>
                <a:gd name="connsiteX2" fmla="*/ 1967760 w 5205585"/>
                <a:gd name="connsiteY2" fmla="*/ 1222351 h 2446579"/>
                <a:gd name="connsiteX3" fmla="*/ 3086518 w 5205585"/>
                <a:gd name="connsiteY3" fmla="*/ 2001777 h 2446579"/>
                <a:gd name="connsiteX4" fmla="*/ 4106035 w 5205585"/>
                <a:gd name="connsiteY4" fmla="*/ 2433501 h 2446579"/>
                <a:gd name="connsiteX5" fmla="*/ 5205585 w 5205585"/>
                <a:gd name="connsiteY5" fmla="*/ 2353326 h 2446579"/>
                <a:gd name="connsiteX0" fmla="*/ 0 w 4849985"/>
                <a:gd name="connsiteY0" fmla="*/ 0 h 2324659"/>
                <a:gd name="connsiteX1" fmla="*/ 563365 w 4849985"/>
                <a:gd name="connsiteY1" fmla="*/ 384794 h 2324659"/>
                <a:gd name="connsiteX2" fmla="*/ 1612160 w 4849985"/>
                <a:gd name="connsiteY2" fmla="*/ 1100431 h 2324659"/>
                <a:gd name="connsiteX3" fmla="*/ 2730918 w 4849985"/>
                <a:gd name="connsiteY3" fmla="*/ 1879857 h 2324659"/>
                <a:gd name="connsiteX4" fmla="*/ 3750435 w 4849985"/>
                <a:gd name="connsiteY4" fmla="*/ 2311581 h 2324659"/>
                <a:gd name="connsiteX5" fmla="*/ 4849985 w 4849985"/>
                <a:gd name="connsiteY5" fmla="*/ 2231406 h 2324659"/>
                <a:gd name="connsiteX0" fmla="*/ 0 w 4849985"/>
                <a:gd name="connsiteY0" fmla="*/ 0 h 2324659"/>
                <a:gd name="connsiteX1" fmla="*/ 204595 w 4849985"/>
                <a:gd name="connsiteY1" fmla="*/ 147501 h 2324659"/>
                <a:gd name="connsiteX2" fmla="*/ 563365 w 4849985"/>
                <a:gd name="connsiteY2" fmla="*/ 384794 h 2324659"/>
                <a:gd name="connsiteX3" fmla="*/ 1612160 w 4849985"/>
                <a:gd name="connsiteY3" fmla="*/ 1100431 h 2324659"/>
                <a:gd name="connsiteX4" fmla="*/ 2730918 w 4849985"/>
                <a:gd name="connsiteY4" fmla="*/ 1879857 h 2324659"/>
                <a:gd name="connsiteX5" fmla="*/ 3750435 w 4849985"/>
                <a:gd name="connsiteY5" fmla="*/ 2311581 h 2324659"/>
                <a:gd name="connsiteX6" fmla="*/ 4849985 w 4849985"/>
                <a:gd name="connsiteY6" fmla="*/ 2231406 h 2324659"/>
                <a:gd name="connsiteX0" fmla="*/ 0 w 4890625"/>
                <a:gd name="connsiteY0" fmla="*/ 0 h 2350059"/>
                <a:gd name="connsiteX1" fmla="*/ 245235 w 4890625"/>
                <a:gd name="connsiteY1" fmla="*/ 172901 h 2350059"/>
                <a:gd name="connsiteX2" fmla="*/ 604005 w 4890625"/>
                <a:gd name="connsiteY2" fmla="*/ 410194 h 2350059"/>
                <a:gd name="connsiteX3" fmla="*/ 1652800 w 4890625"/>
                <a:gd name="connsiteY3" fmla="*/ 1125831 h 2350059"/>
                <a:gd name="connsiteX4" fmla="*/ 2771558 w 4890625"/>
                <a:gd name="connsiteY4" fmla="*/ 1905257 h 2350059"/>
                <a:gd name="connsiteX5" fmla="*/ 3791075 w 4890625"/>
                <a:gd name="connsiteY5" fmla="*/ 2336981 h 2350059"/>
                <a:gd name="connsiteX6" fmla="*/ 4890625 w 4890625"/>
                <a:gd name="connsiteY6" fmla="*/ 2256806 h 2350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90625" h="2350059">
                  <a:moveTo>
                    <a:pt x="0" y="0"/>
                  </a:moveTo>
                  <a:cubicBezTo>
                    <a:pt x="36639" y="14423"/>
                    <a:pt x="151341" y="108769"/>
                    <a:pt x="245235" y="172901"/>
                  </a:cubicBezTo>
                  <a:cubicBezTo>
                    <a:pt x="339129" y="237033"/>
                    <a:pt x="369411" y="251372"/>
                    <a:pt x="604005" y="410194"/>
                  </a:cubicBezTo>
                  <a:lnTo>
                    <a:pt x="1652800" y="1125831"/>
                  </a:lnTo>
                  <a:cubicBezTo>
                    <a:pt x="2014059" y="1375008"/>
                    <a:pt x="2415179" y="1703399"/>
                    <a:pt x="2771558" y="1905257"/>
                  </a:cubicBezTo>
                  <a:cubicBezTo>
                    <a:pt x="3127937" y="2107115"/>
                    <a:pt x="3437897" y="2278389"/>
                    <a:pt x="3791075" y="2336981"/>
                  </a:cubicBezTo>
                  <a:cubicBezTo>
                    <a:pt x="4144253" y="2395573"/>
                    <a:pt x="4722607" y="2237149"/>
                    <a:pt x="4890625" y="2256806"/>
                  </a:cubicBezTo>
                </a:path>
              </a:pathLst>
            </a:custGeom>
            <a:noFill/>
            <a:ln w="82550" cmpd="dbl">
              <a:solidFill>
                <a:schemeClr val="tx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2" name="Freeform 181"/>
            <p:cNvSpPr/>
            <p:nvPr userDrawn="1"/>
          </p:nvSpPr>
          <p:spPr>
            <a:xfrm>
              <a:off x="4923903" y="12662878"/>
              <a:ext cx="2714745" cy="1635090"/>
            </a:xfrm>
            <a:custGeom>
              <a:avLst/>
              <a:gdLst>
                <a:gd name="connsiteX0" fmla="*/ 0 w 1805651"/>
                <a:gd name="connsiteY0" fmla="*/ 78067 h 1061915"/>
                <a:gd name="connsiteX1" fmla="*/ 173621 w 1805651"/>
                <a:gd name="connsiteY1" fmla="*/ 8619 h 1061915"/>
                <a:gd name="connsiteX2" fmla="*/ 648183 w 1805651"/>
                <a:gd name="connsiteY2" fmla="*/ 251687 h 1061915"/>
                <a:gd name="connsiteX3" fmla="*/ 1284790 w 1805651"/>
                <a:gd name="connsiteY3" fmla="*/ 737824 h 1061915"/>
                <a:gd name="connsiteX4" fmla="*/ 1469985 w 1805651"/>
                <a:gd name="connsiteY4" fmla="*/ 911444 h 1061915"/>
                <a:gd name="connsiteX5" fmla="*/ 1574157 w 1805651"/>
                <a:gd name="connsiteY5" fmla="*/ 1015616 h 1061915"/>
                <a:gd name="connsiteX6" fmla="*/ 1805651 w 1805651"/>
                <a:gd name="connsiteY6" fmla="*/ 1061915 h 1061915"/>
                <a:gd name="connsiteX0" fmla="*/ 0 w 1632030"/>
                <a:gd name="connsiteY0" fmla="*/ 0 h 1053296"/>
                <a:gd name="connsiteX1" fmla="*/ 474562 w 1632030"/>
                <a:gd name="connsiteY1" fmla="*/ 243068 h 1053296"/>
                <a:gd name="connsiteX2" fmla="*/ 1111169 w 1632030"/>
                <a:gd name="connsiteY2" fmla="*/ 729205 h 1053296"/>
                <a:gd name="connsiteX3" fmla="*/ 1296364 w 1632030"/>
                <a:gd name="connsiteY3" fmla="*/ 902825 h 1053296"/>
                <a:gd name="connsiteX4" fmla="*/ 1400536 w 1632030"/>
                <a:gd name="connsiteY4" fmla="*/ 1006997 h 1053296"/>
                <a:gd name="connsiteX5" fmla="*/ 1632030 w 1632030"/>
                <a:gd name="connsiteY5" fmla="*/ 1053296 h 1053296"/>
                <a:gd name="connsiteX0" fmla="*/ 0 w 1647270"/>
                <a:gd name="connsiteY0" fmla="*/ 0 h 1053296"/>
                <a:gd name="connsiteX1" fmla="*/ 489802 w 1647270"/>
                <a:gd name="connsiteY1" fmla="*/ 243068 h 1053296"/>
                <a:gd name="connsiteX2" fmla="*/ 1126409 w 1647270"/>
                <a:gd name="connsiteY2" fmla="*/ 729205 h 1053296"/>
                <a:gd name="connsiteX3" fmla="*/ 1311604 w 1647270"/>
                <a:gd name="connsiteY3" fmla="*/ 902825 h 1053296"/>
                <a:gd name="connsiteX4" fmla="*/ 1415776 w 1647270"/>
                <a:gd name="connsiteY4" fmla="*/ 1006997 h 1053296"/>
                <a:gd name="connsiteX5" fmla="*/ 1647270 w 1647270"/>
                <a:gd name="connsiteY5" fmla="*/ 1053296 h 1053296"/>
                <a:gd name="connsiteX0" fmla="*/ 0 w 1733630"/>
                <a:gd name="connsiteY0" fmla="*/ 0 h 946616"/>
                <a:gd name="connsiteX1" fmla="*/ 576162 w 1733630"/>
                <a:gd name="connsiteY1" fmla="*/ 136388 h 946616"/>
                <a:gd name="connsiteX2" fmla="*/ 1212769 w 1733630"/>
                <a:gd name="connsiteY2" fmla="*/ 622525 h 946616"/>
                <a:gd name="connsiteX3" fmla="*/ 1397964 w 1733630"/>
                <a:gd name="connsiteY3" fmla="*/ 796145 h 946616"/>
                <a:gd name="connsiteX4" fmla="*/ 1502136 w 1733630"/>
                <a:gd name="connsiteY4" fmla="*/ 900317 h 946616"/>
                <a:gd name="connsiteX5" fmla="*/ 1733630 w 1733630"/>
                <a:gd name="connsiteY5" fmla="*/ 946616 h 946616"/>
                <a:gd name="connsiteX0" fmla="*/ 0 w 1733630"/>
                <a:gd name="connsiteY0" fmla="*/ 26604 h 973220"/>
                <a:gd name="connsiteX1" fmla="*/ 197198 w 1733630"/>
                <a:gd name="connsiteY1" fmla="*/ 6121 h 973220"/>
                <a:gd name="connsiteX2" fmla="*/ 576162 w 1733630"/>
                <a:gd name="connsiteY2" fmla="*/ 162992 h 973220"/>
                <a:gd name="connsiteX3" fmla="*/ 1212769 w 1733630"/>
                <a:gd name="connsiteY3" fmla="*/ 649129 h 973220"/>
                <a:gd name="connsiteX4" fmla="*/ 1397964 w 1733630"/>
                <a:gd name="connsiteY4" fmla="*/ 822749 h 973220"/>
                <a:gd name="connsiteX5" fmla="*/ 1502136 w 1733630"/>
                <a:gd name="connsiteY5" fmla="*/ 926921 h 973220"/>
                <a:gd name="connsiteX6" fmla="*/ 1733630 w 1733630"/>
                <a:gd name="connsiteY6" fmla="*/ 973220 h 973220"/>
                <a:gd name="connsiteX0" fmla="*/ 0 w 1733630"/>
                <a:gd name="connsiteY0" fmla="*/ 26604 h 973220"/>
                <a:gd name="connsiteX1" fmla="*/ 197198 w 1733630"/>
                <a:gd name="connsiteY1" fmla="*/ 6121 h 973220"/>
                <a:gd name="connsiteX2" fmla="*/ 576162 w 1733630"/>
                <a:gd name="connsiteY2" fmla="*/ 162992 h 973220"/>
                <a:gd name="connsiteX3" fmla="*/ 761078 w 1733630"/>
                <a:gd name="connsiteY3" fmla="*/ 336321 h 973220"/>
                <a:gd name="connsiteX4" fmla="*/ 1212769 w 1733630"/>
                <a:gd name="connsiteY4" fmla="*/ 649129 h 973220"/>
                <a:gd name="connsiteX5" fmla="*/ 1397964 w 1733630"/>
                <a:gd name="connsiteY5" fmla="*/ 822749 h 973220"/>
                <a:gd name="connsiteX6" fmla="*/ 1502136 w 1733630"/>
                <a:gd name="connsiteY6" fmla="*/ 926921 h 973220"/>
                <a:gd name="connsiteX7" fmla="*/ 1733630 w 1733630"/>
                <a:gd name="connsiteY7" fmla="*/ 973220 h 973220"/>
                <a:gd name="connsiteX0" fmla="*/ 0 w 1733630"/>
                <a:gd name="connsiteY0" fmla="*/ 26604 h 973220"/>
                <a:gd name="connsiteX1" fmla="*/ 197198 w 1733630"/>
                <a:gd name="connsiteY1" fmla="*/ 6121 h 973220"/>
                <a:gd name="connsiteX2" fmla="*/ 550762 w 1733630"/>
                <a:gd name="connsiteY2" fmla="*/ 218872 h 973220"/>
                <a:gd name="connsiteX3" fmla="*/ 761078 w 1733630"/>
                <a:gd name="connsiteY3" fmla="*/ 336321 h 973220"/>
                <a:gd name="connsiteX4" fmla="*/ 1212769 w 1733630"/>
                <a:gd name="connsiteY4" fmla="*/ 649129 h 973220"/>
                <a:gd name="connsiteX5" fmla="*/ 1397964 w 1733630"/>
                <a:gd name="connsiteY5" fmla="*/ 822749 h 973220"/>
                <a:gd name="connsiteX6" fmla="*/ 1502136 w 1733630"/>
                <a:gd name="connsiteY6" fmla="*/ 926921 h 973220"/>
                <a:gd name="connsiteX7" fmla="*/ 1733630 w 1733630"/>
                <a:gd name="connsiteY7" fmla="*/ 973220 h 973220"/>
                <a:gd name="connsiteX0" fmla="*/ 0 w 1809830"/>
                <a:gd name="connsiteY0" fmla="*/ 26604 h 1090060"/>
                <a:gd name="connsiteX1" fmla="*/ 197198 w 1809830"/>
                <a:gd name="connsiteY1" fmla="*/ 6121 h 1090060"/>
                <a:gd name="connsiteX2" fmla="*/ 550762 w 1809830"/>
                <a:gd name="connsiteY2" fmla="*/ 218872 h 1090060"/>
                <a:gd name="connsiteX3" fmla="*/ 761078 w 1809830"/>
                <a:gd name="connsiteY3" fmla="*/ 336321 h 1090060"/>
                <a:gd name="connsiteX4" fmla="*/ 1212769 w 1809830"/>
                <a:gd name="connsiteY4" fmla="*/ 649129 h 1090060"/>
                <a:gd name="connsiteX5" fmla="*/ 1397964 w 1809830"/>
                <a:gd name="connsiteY5" fmla="*/ 822749 h 1090060"/>
                <a:gd name="connsiteX6" fmla="*/ 1502136 w 1809830"/>
                <a:gd name="connsiteY6" fmla="*/ 926921 h 1090060"/>
                <a:gd name="connsiteX7" fmla="*/ 1809830 w 1809830"/>
                <a:gd name="connsiteY7" fmla="*/ 1090060 h 1090060"/>
                <a:gd name="connsiteX0" fmla="*/ 0 w 1809830"/>
                <a:gd name="connsiteY0" fmla="*/ 26604 h 1090060"/>
                <a:gd name="connsiteX1" fmla="*/ 197198 w 1809830"/>
                <a:gd name="connsiteY1" fmla="*/ 6121 h 1090060"/>
                <a:gd name="connsiteX2" fmla="*/ 550762 w 1809830"/>
                <a:gd name="connsiteY2" fmla="*/ 218872 h 1090060"/>
                <a:gd name="connsiteX3" fmla="*/ 761078 w 1809830"/>
                <a:gd name="connsiteY3" fmla="*/ 336321 h 1090060"/>
                <a:gd name="connsiteX4" fmla="*/ 1212769 w 1809830"/>
                <a:gd name="connsiteY4" fmla="*/ 649129 h 1090060"/>
                <a:gd name="connsiteX5" fmla="*/ 1397964 w 1809830"/>
                <a:gd name="connsiteY5" fmla="*/ 822749 h 1090060"/>
                <a:gd name="connsiteX6" fmla="*/ 1502136 w 1809830"/>
                <a:gd name="connsiteY6" fmla="*/ 926921 h 1090060"/>
                <a:gd name="connsiteX7" fmla="*/ 1665318 w 1809830"/>
                <a:gd name="connsiteY7" fmla="*/ 1072921 h 1090060"/>
                <a:gd name="connsiteX8" fmla="*/ 1809830 w 1809830"/>
                <a:gd name="connsiteY8" fmla="*/ 1090060 h 1090060"/>
                <a:gd name="connsiteX0" fmla="*/ 0 w 1809830"/>
                <a:gd name="connsiteY0" fmla="*/ 26604 h 1090060"/>
                <a:gd name="connsiteX1" fmla="*/ 197198 w 1809830"/>
                <a:gd name="connsiteY1" fmla="*/ 6121 h 1090060"/>
                <a:gd name="connsiteX2" fmla="*/ 550762 w 1809830"/>
                <a:gd name="connsiteY2" fmla="*/ 218872 h 1090060"/>
                <a:gd name="connsiteX3" fmla="*/ 761078 w 1809830"/>
                <a:gd name="connsiteY3" fmla="*/ 336321 h 1090060"/>
                <a:gd name="connsiteX4" fmla="*/ 1212769 w 1809830"/>
                <a:gd name="connsiteY4" fmla="*/ 649129 h 1090060"/>
                <a:gd name="connsiteX5" fmla="*/ 1397964 w 1809830"/>
                <a:gd name="connsiteY5" fmla="*/ 822749 h 1090060"/>
                <a:gd name="connsiteX6" fmla="*/ 1502136 w 1809830"/>
                <a:gd name="connsiteY6" fmla="*/ 926921 h 1090060"/>
                <a:gd name="connsiteX7" fmla="*/ 1655158 w 1809830"/>
                <a:gd name="connsiteY7" fmla="*/ 951001 h 1090060"/>
                <a:gd name="connsiteX8" fmla="*/ 1665318 w 1809830"/>
                <a:gd name="connsiteY8" fmla="*/ 1072921 h 1090060"/>
                <a:gd name="connsiteX9" fmla="*/ 1809830 w 1809830"/>
                <a:gd name="connsiteY9" fmla="*/ 1090060 h 109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09830" h="1090060">
                  <a:moveTo>
                    <a:pt x="0" y="26604"/>
                  </a:moveTo>
                  <a:cubicBezTo>
                    <a:pt x="27786" y="31657"/>
                    <a:pt x="101171" y="-16610"/>
                    <a:pt x="197198" y="6121"/>
                  </a:cubicBezTo>
                  <a:cubicBezTo>
                    <a:pt x="293225" y="28852"/>
                    <a:pt x="456782" y="163839"/>
                    <a:pt x="550762" y="218872"/>
                  </a:cubicBezTo>
                  <a:cubicBezTo>
                    <a:pt x="644742" y="273905"/>
                    <a:pt x="654977" y="255298"/>
                    <a:pt x="761078" y="336321"/>
                  </a:cubicBezTo>
                  <a:cubicBezTo>
                    <a:pt x="867179" y="417344"/>
                    <a:pt x="1106621" y="568058"/>
                    <a:pt x="1212769" y="649129"/>
                  </a:cubicBezTo>
                  <a:cubicBezTo>
                    <a:pt x="1318917" y="730200"/>
                    <a:pt x="1349736" y="776450"/>
                    <a:pt x="1397964" y="822749"/>
                  </a:cubicBezTo>
                  <a:cubicBezTo>
                    <a:pt x="1446192" y="869048"/>
                    <a:pt x="1475357" y="900466"/>
                    <a:pt x="1502136" y="926921"/>
                  </a:cubicBezTo>
                  <a:cubicBezTo>
                    <a:pt x="1528915" y="953376"/>
                    <a:pt x="1627961" y="926668"/>
                    <a:pt x="1655158" y="951001"/>
                  </a:cubicBezTo>
                  <a:cubicBezTo>
                    <a:pt x="1682355" y="975334"/>
                    <a:pt x="1623453" y="1054825"/>
                    <a:pt x="1665318" y="1072921"/>
                  </a:cubicBezTo>
                  <a:cubicBezTo>
                    <a:pt x="1716600" y="1100111"/>
                    <a:pt x="1786591" y="1082124"/>
                    <a:pt x="1809830" y="1090060"/>
                  </a:cubicBezTo>
                </a:path>
              </a:pathLst>
            </a:custGeom>
            <a:noFill/>
            <a:ln w="82550" cmpd="dbl">
              <a:solidFill>
                <a:schemeClr val="tx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3" name="Freeform 182"/>
            <p:cNvSpPr/>
            <p:nvPr userDrawn="1"/>
          </p:nvSpPr>
          <p:spPr>
            <a:xfrm rot="19698348">
              <a:off x="9745172" y="9894098"/>
              <a:ext cx="1193105" cy="1276062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116"/>
                <a:gd name="connsiteY0" fmla="*/ 425859 h 953900"/>
                <a:gd name="connsiteX1" fmla="*/ 392417 w 610116"/>
                <a:gd name="connsiteY1" fmla="*/ 951552 h 953900"/>
                <a:gd name="connsiteX2" fmla="*/ 175 w 610116"/>
                <a:gd name="connsiteY2" fmla="*/ 188017 h 953900"/>
                <a:gd name="connsiteX3" fmla="*/ 323681 w 610116"/>
                <a:gd name="connsiteY3" fmla="*/ 70 h 953900"/>
                <a:gd name="connsiteX4" fmla="*/ 609777 w 610116"/>
                <a:gd name="connsiteY4" fmla="*/ 425859 h 953900"/>
                <a:gd name="connsiteX0" fmla="*/ 934718 w 934828"/>
                <a:gd name="connsiteY0" fmla="*/ 617546 h 962062"/>
                <a:gd name="connsiteX1" fmla="*/ 392417 w 934828"/>
                <a:gd name="connsiteY1" fmla="*/ 951552 h 962062"/>
                <a:gd name="connsiteX2" fmla="*/ 175 w 934828"/>
                <a:gd name="connsiteY2" fmla="*/ 188017 h 962062"/>
                <a:gd name="connsiteX3" fmla="*/ 323681 w 934828"/>
                <a:gd name="connsiteY3" fmla="*/ 70 h 962062"/>
                <a:gd name="connsiteX4" fmla="*/ 934718 w 934828"/>
                <a:gd name="connsiteY4" fmla="*/ 617546 h 962062"/>
                <a:gd name="connsiteX0" fmla="*/ 934740 w 934850"/>
                <a:gd name="connsiteY0" fmla="*/ 724382 h 1068898"/>
                <a:gd name="connsiteX1" fmla="*/ 392439 w 934850"/>
                <a:gd name="connsiteY1" fmla="*/ 1058388 h 1068898"/>
                <a:gd name="connsiteX2" fmla="*/ 197 w 934850"/>
                <a:gd name="connsiteY2" fmla="*/ 294853 h 1068898"/>
                <a:gd name="connsiteX3" fmla="*/ 295660 w 934850"/>
                <a:gd name="connsiteY3" fmla="*/ 34 h 1068898"/>
                <a:gd name="connsiteX4" fmla="*/ 934740 w 934850"/>
                <a:gd name="connsiteY4" fmla="*/ 724382 h 1068898"/>
                <a:gd name="connsiteX0" fmla="*/ 1066515 w 1066631"/>
                <a:gd name="connsiteY0" fmla="*/ 724377 h 1067325"/>
                <a:gd name="connsiteX1" fmla="*/ 524214 w 1066631"/>
                <a:gd name="connsiteY1" fmla="*/ 1058383 h 1067325"/>
                <a:gd name="connsiteX2" fmla="*/ 123 w 1066631"/>
                <a:gd name="connsiteY2" fmla="*/ 334335 h 1067325"/>
                <a:gd name="connsiteX3" fmla="*/ 427435 w 1066631"/>
                <a:gd name="connsiteY3" fmla="*/ 29 h 1067325"/>
                <a:gd name="connsiteX4" fmla="*/ 1066515 w 1066631"/>
                <a:gd name="connsiteY4" fmla="*/ 724377 h 1067325"/>
                <a:gd name="connsiteX0" fmla="*/ 1066515 w 1066633"/>
                <a:gd name="connsiteY0" fmla="*/ 724377 h 985235"/>
                <a:gd name="connsiteX1" fmla="*/ 531831 w 1066633"/>
                <a:gd name="connsiteY1" fmla="*/ 973530 h 985235"/>
                <a:gd name="connsiteX2" fmla="*/ 123 w 1066633"/>
                <a:gd name="connsiteY2" fmla="*/ 334335 h 985235"/>
                <a:gd name="connsiteX3" fmla="*/ 427435 w 1066633"/>
                <a:gd name="connsiteY3" fmla="*/ 29 h 985235"/>
                <a:gd name="connsiteX4" fmla="*/ 1066515 w 1066633"/>
                <a:gd name="connsiteY4" fmla="*/ 724377 h 985235"/>
                <a:gd name="connsiteX0" fmla="*/ 1024567 w 1024698"/>
                <a:gd name="connsiteY0" fmla="*/ 734298 h 986158"/>
                <a:gd name="connsiteX1" fmla="*/ 531831 w 1024698"/>
                <a:gd name="connsiteY1" fmla="*/ 973530 h 986158"/>
                <a:gd name="connsiteX2" fmla="*/ 123 w 1024698"/>
                <a:gd name="connsiteY2" fmla="*/ 334335 h 986158"/>
                <a:gd name="connsiteX3" fmla="*/ 427435 w 1024698"/>
                <a:gd name="connsiteY3" fmla="*/ 29 h 986158"/>
                <a:gd name="connsiteX4" fmla="*/ 1024567 w 1024698"/>
                <a:gd name="connsiteY4" fmla="*/ 734298 h 986158"/>
                <a:gd name="connsiteX0" fmla="*/ 1021328 w 1021458"/>
                <a:gd name="connsiteY0" fmla="*/ 734298 h 986060"/>
                <a:gd name="connsiteX1" fmla="*/ 528592 w 1021458"/>
                <a:gd name="connsiteY1" fmla="*/ 973530 h 986060"/>
                <a:gd name="connsiteX2" fmla="*/ 126 w 1021458"/>
                <a:gd name="connsiteY2" fmla="*/ 336336 h 986060"/>
                <a:gd name="connsiteX3" fmla="*/ 424196 w 1021458"/>
                <a:gd name="connsiteY3" fmla="*/ 29 h 986060"/>
                <a:gd name="connsiteX4" fmla="*/ 1021328 w 1021458"/>
                <a:gd name="connsiteY4" fmla="*/ 734298 h 986060"/>
                <a:gd name="connsiteX0" fmla="*/ 1021309 w 1021439"/>
                <a:gd name="connsiteY0" fmla="*/ 734383 h 986145"/>
                <a:gd name="connsiteX1" fmla="*/ 528573 w 1021439"/>
                <a:gd name="connsiteY1" fmla="*/ 973615 h 986145"/>
                <a:gd name="connsiteX2" fmla="*/ 107 w 1021439"/>
                <a:gd name="connsiteY2" fmla="*/ 336421 h 986145"/>
                <a:gd name="connsiteX3" fmla="*/ 424177 w 1021439"/>
                <a:gd name="connsiteY3" fmla="*/ 114 h 986145"/>
                <a:gd name="connsiteX4" fmla="*/ 1021309 w 1021439"/>
                <a:gd name="connsiteY4" fmla="*/ 734383 h 986145"/>
                <a:gd name="connsiteX0" fmla="*/ 1021309 w 1021439"/>
                <a:gd name="connsiteY0" fmla="*/ 734383 h 986145"/>
                <a:gd name="connsiteX1" fmla="*/ 528573 w 1021439"/>
                <a:gd name="connsiteY1" fmla="*/ 973615 h 986145"/>
                <a:gd name="connsiteX2" fmla="*/ 107 w 1021439"/>
                <a:gd name="connsiteY2" fmla="*/ 336421 h 986145"/>
                <a:gd name="connsiteX3" fmla="*/ 424177 w 1021439"/>
                <a:gd name="connsiteY3" fmla="*/ 114 h 986145"/>
                <a:gd name="connsiteX4" fmla="*/ 1021309 w 1021439"/>
                <a:gd name="connsiteY4" fmla="*/ 734383 h 986145"/>
                <a:gd name="connsiteX0" fmla="*/ 1021309 w 1021309"/>
                <a:gd name="connsiteY0" fmla="*/ 734383 h 984202"/>
                <a:gd name="connsiteX1" fmla="*/ 528573 w 1021309"/>
                <a:gd name="connsiteY1" fmla="*/ 973615 h 984202"/>
                <a:gd name="connsiteX2" fmla="*/ 107 w 1021309"/>
                <a:gd name="connsiteY2" fmla="*/ 336421 h 984202"/>
                <a:gd name="connsiteX3" fmla="*/ 424177 w 1021309"/>
                <a:gd name="connsiteY3" fmla="*/ 114 h 984202"/>
                <a:gd name="connsiteX4" fmla="*/ 1021309 w 1021309"/>
                <a:gd name="connsiteY4" fmla="*/ 734383 h 984202"/>
                <a:gd name="connsiteX0" fmla="*/ 1021309 w 1021309"/>
                <a:gd name="connsiteY0" fmla="*/ 734383 h 973633"/>
                <a:gd name="connsiteX1" fmla="*/ 528573 w 1021309"/>
                <a:gd name="connsiteY1" fmla="*/ 973615 h 973633"/>
                <a:gd name="connsiteX2" fmla="*/ 107 w 1021309"/>
                <a:gd name="connsiteY2" fmla="*/ 336421 h 973633"/>
                <a:gd name="connsiteX3" fmla="*/ 424177 w 1021309"/>
                <a:gd name="connsiteY3" fmla="*/ 114 h 973633"/>
                <a:gd name="connsiteX4" fmla="*/ 1021309 w 1021309"/>
                <a:gd name="connsiteY4" fmla="*/ 734383 h 973633"/>
                <a:gd name="connsiteX0" fmla="*/ 1021309 w 1021309"/>
                <a:gd name="connsiteY0" fmla="*/ 734383 h 1045995"/>
                <a:gd name="connsiteX1" fmla="*/ 515235 w 1021309"/>
                <a:gd name="connsiteY1" fmla="*/ 1045979 h 1045995"/>
                <a:gd name="connsiteX2" fmla="*/ 107 w 1021309"/>
                <a:gd name="connsiteY2" fmla="*/ 336421 h 1045995"/>
                <a:gd name="connsiteX3" fmla="*/ 424177 w 1021309"/>
                <a:gd name="connsiteY3" fmla="*/ 114 h 1045995"/>
                <a:gd name="connsiteX4" fmla="*/ 1021309 w 1021309"/>
                <a:gd name="connsiteY4" fmla="*/ 734383 h 1045995"/>
                <a:gd name="connsiteX0" fmla="*/ 1021515 w 1021515"/>
                <a:gd name="connsiteY0" fmla="*/ 734356 h 1045968"/>
                <a:gd name="connsiteX1" fmla="*/ 515441 w 1021515"/>
                <a:gd name="connsiteY1" fmla="*/ 1045952 h 1045968"/>
                <a:gd name="connsiteX2" fmla="*/ 313 w 1021515"/>
                <a:gd name="connsiteY2" fmla="*/ 336394 h 1045968"/>
                <a:gd name="connsiteX3" fmla="*/ 424383 w 1021515"/>
                <a:gd name="connsiteY3" fmla="*/ 87 h 1045968"/>
                <a:gd name="connsiteX4" fmla="*/ 1021515 w 1021515"/>
                <a:gd name="connsiteY4" fmla="*/ 734356 h 1045968"/>
                <a:gd name="connsiteX0" fmla="*/ 1021515 w 1021515"/>
                <a:gd name="connsiteY0" fmla="*/ 734356 h 1045967"/>
                <a:gd name="connsiteX1" fmla="*/ 515441 w 1021515"/>
                <a:gd name="connsiteY1" fmla="*/ 1045952 h 1045967"/>
                <a:gd name="connsiteX2" fmla="*/ 313 w 1021515"/>
                <a:gd name="connsiteY2" fmla="*/ 336394 h 1045967"/>
                <a:gd name="connsiteX3" fmla="*/ 424383 w 1021515"/>
                <a:gd name="connsiteY3" fmla="*/ 87 h 1045967"/>
                <a:gd name="connsiteX4" fmla="*/ 1021515 w 1021515"/>
                <a:gd name="connsiteY4" fmla="*/ 734356 h 1045967"/>
                <a:gd name="connsiteX0" fmla="*/ 1021515 w 1021515"/>
                <a:gd name="connsiteY0" fmla="*/ 734356 h 959202"/>
                <a:gd name="connsiteX1" fmla="*/ 577973 w 1021515"/>
                <a:gd name="connsiteY1" fmla="*/ 959185 h 959202"/>
                <a:gd name="connsiteX2" fmla="*/ 313 w 1021515"/>
                <a:gd name="connsiteY2" fmla="*/ 336394 h 959202"/>
                <a:gd name="connsiteX3" fmla="*/ 424383 w 1021515"/>
                <a:gd name="connsiteY3" fmla="*/ 87 h 959202"/>
                <a:gd name="connsiteX4" fmla="*/ 1021515 w 1021515"/>
                <a:gd name="connsiteY4" fmla="*/ 734356 h 959202"/>
                <a:gd name="connsiteX0" fmla="*/ 941131 w 941131"/>
                <a:gd name="connsiteY0" fmla="*/ 734373 h 972996"/>
                <a:gd name="connsiteX1" fmla="*/ 497589 w 941131"/>
                <a:gd name="connsiteY1" fmla="*/ 959202 h 972996"/>
                <a:gd name="connsiteX2" fmla="*/ 388 w 941131"/>
                <a:gd name="connsiteY2" fmla="*/ 278624 h 972996"/>
                <a:gd name="connsiteX3" fmla="*/ 343999 w 941131"/>
                <a:gd name="connsiteY3" fmla="*/ 104 h 972996"/>
                <a:gd name="connsiteX4" fmla="*/ 941131 w 941131"/>
                <a:gd name="connsiteY4" fmla="*/ 734373 h 972996"/>
                <a:gd name="connsiteX0" fmla="*/ 940993 w 940993"/>
                <a:gd name="connsiteY0" fmla="*/ 614858 h 853481"/>
                <a:gd name="connsiteX1" fmla="*/ 497451 w 940993"/>
                <a:gd name="connsiteY1" fmla="*/ 839687 h 853481"/>
                <a:gd name="connsiteX2" fmla="*/ 250 w 940993"/>
                <a:gd name="connsiteY2" fmla="*/ 159109 h 853481"/>
                <a:gd name="connsiteX3" fmla="*/ 532712 w 940993"/>
                <a:gd name="connsiteY3" fmla="*/ 184 h 853481"/>
                <a:gd name="connsiteX4" fmla="*/ 940993 w 940993"/>
                <a:gd name="connsiteY4" fmla="*/ 614858 h 853481"/>
                <a:gd name="connsiteX0" fmla="*/ 853248 w 853248"/>
                <a:gd name="connsiteY0" fmla="*/ 614768 h 846668"/>
                <a:gd name="connsiteX1" fmla="*/ 409706 w 853248"/>
                <a:gd name="connsiteY1" fmla="*/ 839597 h 846668"/>
                <a:gd name="connsiteX2" fmla="*/ 300 w 853248"/>
                <a:gd name="connsiteY2" fmla="*/ 311741 h 846668"/>
                <a:gd name="connsiteX3" fmla="*/ 444967 w 853248"/>
                <a:gd name="connsiteY3" fmla="*/ 94 h 846668"/>
                <a:gd name="connsiteX4" fmla="*/ 853248 w 853248"/>
                <a:gd name="connsiteY4" fmla="*/ 614768 h 846668"/>
                <a:gd name="connsiteX0" fmla="*/ 853248 w 853248"/>
                <a:gd name="connsiteY0" fmla="*/ 614768 h 856226"/>
                <a:gd name="connsiteX1" fmla="*/ 290215 w 853248"/>
                <a:gd name="connsiteY1" fmla="*/ 849401 h 856226"/>
                <a:gd name="connsiteX2" fmla="*/ 300 w 853248"/>
                <a:gd name="connsiteY2" fmla="*/ 311741 h 856226"/>
                <a:gd name="connsiteX3" fmla="*/ 444967 w 853248"/>
                <a:gd name="connsiteY3" fmla="*/ 94 h 856226"/>
                <a:gd name="connsiteX4" fmla="*/ 853248 w 853248"/>
                <a:gd name="connsiteY4" fmla="*/ 614768 h 856226"/>
                <a:gd name="connsiteX0" fmla="*/ 751614 w 751614"/>
                <a:gd name="connsiteY0" fmla="*/ 590819 h 854858"/>
                <a:gd name="connsiteX1" fmla="*/ 290215 w 751614"/>
                <a:gd name="connsiteY1" fmla="*/ 849401 h 854858"/>
                <a:gd name="connsiteX2" fmla="*/ 300 w 751614"/>
                <a:gd name="connsiteY2" fmla="*/ 311741 h 854858"/>
                <a:gd name="connsiteX3" fmla="*/ 444967 w 751614"/>
                <a:gd name="connsiteY3" fmla="*/ 94 h 854858"/>
                <a:gd name="connsiteX4" fmla="*/ 751614 w 751614"/>
                <a:gd name="connsiteY4" fmla="*/ 590819 h 854858"/>
                <a:gd name="connsiteX0" fmla="*/ 795346 w 795346"/>
                <a:gd name="connsiteY0" fmla="*/ 611852 h 856047"/>
                <a:gd name="connsiteX1" fmla="*/ 290215 w 795346"/>
                <a:gd name="connsiteY1" fmla="*/ 849401 h 856047"/>
                <a:gd name="connsiteX2" fmla="*/ 300 w 795346"/>
                <a:gd name="connsiteY2" fmla="*/ 311741 h 856047"/>
                <a:gd name="connsiteX3" fmla="*/ 444967 w 795346"/>
                <a:gd name="connsiteY3" fmla="*/ 94 h 856047"/>
                <a:gd name="connsiteX4" fmla="*/ 795346 w 795346"/>
                <a:gd name="connsiteY4" fmla="*/ 611852 h 856047"/>
                <a:gd name="connsiteX0" fmla="*/ 795346 w 795421"/>
                <a:gd name="connsiteY0" fmla="*/ 611852 h 855233"/>
                <a:gd name="connsiteX1" fmla="*/ 290215 w 795421"/>
                <a:gd name="connsiteY1" fmla="*/ 849401 h 855233"/>
                <a:gd name="connsiteX2" fmla="*/ 300 w 795421"/>
                <a:gd name="connsiteY2" fmla="*/ 311741 h 855233"/>
                <a:gd name="connsiteX3" fmla="*/ 444967 w 795421"/>
                <a:gd name="connsiteY3" fmla="*/ 94 h 855233"/>
                <a:gd name="connsiteX4" fmla="*/ 795346 w 795421"/>
                <a:gd name="connsiteY4" fmla="*/ 611852 h 855233"/>
                <a:gd name="connsiteX0" fmla="*/ 795346 w 795421"/>
                <a:gd name="connsiteY0" fmla="*/ 611852 h 855233"/>
                <a:gd name="connsiteX1" fmla="*/ 290215 w 795421"/>
                <a:gd name="connsiteY1" fmla="*/ 849401 h 855233"/>
                <a:gd name="connsiteX2" fmla="*/ 300 w 795421"/>
                <a:gd name="connsiteY2" fmla="*/ 311741 h 855233"/>
                <a:gd name="connsiteX3" fmla="*/ 444967 w 795421"/>
                <a:gd name="connsiteY3" fmla="*/ 94 h 855233"/>
                <a:gd name="connsiteX4" fmla="*/ 795346 w 795421"/>
                <a:gd name="connsiteY4" fmla="*/ 611852 h 855233"/>
                <a:gd name="connsiteX0" fmla="*/ 795346 w 795403"/>
                <a:gd name="connsiteY0" fmla="*/ 611852 h 850708"/>
                <a:gd name="connsiteX1" fmla="*/ 290215 w 795403"/>
                <a:gd name="connsiteY1" fmla="*/ 849401 h 850708"/>
                <a:gd name="connsiteX2" fmla="*/ 300 w 795403"/>
                <a:gd name="connsiteY2" fmla="*/ 311741 h 850708"/>
                <a:gd name="connsiteX3" fmla="*/ 444967 w 795403"/>
                <a:gd name="connsiteY3" fmla="*/ 94 h 850708"/>
                <a:gd name="connsiteX4" fmla="*/ 795346 w 795403"/>
                <a:gd name="connsiteY4" fmla="*/ 611852 h 85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403" h="850708">
                  <a:moveTo>
                    <a:pt x="795346" y="611852"/>
                  </a:moveTo>
                  <a:cubicBezTo>
                    <a:pt x="801562" y="611251"/>
                    <a:pt x="299796" y="871279"/>
                    <a:pt x="290215" y="849401"/>
                  </a:cubicBezTo>
                  <a:cubicBezTo>
                    <a:pt x="280634" y="827523"/>
                    <a:pt x="-4757" y="307673"/>
                    <a:pt x="300" y="311741"/>
                  </a:cubicBezTo>
                  <a:cubicBezTo>
                    <a:pt x="-12972" y="302014"/>
                    <a:pt x="419625" y="-6154"/>
                    <a:pt x="444967" y="94"/>
                  </a:cubicBezTo>
                  <a:cubicBezTo>
                    <a:pt x="431297" y="8859"/>
                    <a:pt x="792908" y="589412"/>
                    <a:pt x="795346" y="611852"/>
                  </a:cubicBezTo>
                  <a:close/>
                </a:path>
              </a:pathLst>
            </a:custGeom>
            <a:pattFill prst="sphere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19050"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4" name="Group 183"/>
            <p:cNvGrpSpPr/>
            <p:nvPr userDrawn="1"/>
          </p:nvGrpSpPr>
          <p:grpSpPr>
            <a:xfrm rot="2354697">
              <a:off x="1649394" y="10222905"/>
              <a:ext cx="1835717" cy="194310"/>
              <a:chOff x="13388339" y="14461557"/>
              <a:chExt cx="1708785" cy="129540"/>
            </a:xfrm>
          </p:grpSpPr>
          <p:sp>
            <p:nvSpPr>
              <p:cNvPr id="5792" name="Freeform 5791"/>
              <p:cNvSpPr/>
              <p:nvPr/>
            </p:nvSpPr>
            <p:spPr>
              <a:xfrm>
                <a:off x="13388339" y="14518707"/>
                <a:ext cx="1708785" cy="15240"/>
              </a:xfrm>
              <a:custGeom>
                <a:avLst/>
                <a:gdLst>
                  <a:gd name="connsiteX0" fmla="*/ 0 w 2407920"/>
                  <a:gd name="connsiteY0" fmla="*/ 0 h 22860"/>
                  <a:gd name="connsiteX1" fmla="*/ 2407920 w 2407920"/>
                  <a:gd name="connsiteY1" fmla="*/ 22860 h 22860"/>
                  <a:gd name="connsiteX0" fmla="*/ 0 w 1708785"/>
                  <a:gd name="connsiteY0" fmla="*/ 0 h 15240"/>
                  <a:gd name="connsiteX1" fmla="*/ 1708785 w 1708785"/>
                  <a:gd name="connsiteY1" fmla="*/ 15240 h 15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785" h="15240">
                    <a:moveTo>
                      <a:pt x="0" y="0"/>
                    </a:moveTo>
                    <a:lnTo>
                      <a:pt x="1708785" y="1524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2800" dirty="0"/>
              </a:p>
            </p:txBody>
          </p:sp>
          <p:grpSp>
            <p:nvGrpSpPr>
              <p:cNvPr id="5793" name="Group 5792"/>
              <p:cNvGrpSpPr/>
              <p:nvPr/>
            </p:nvGrpSpPr>
            <p:grpSpPr>
              <a:xfrm>
                <a:off x="13693140" y="14461557"/>
                <a:ext cx="1264919" cy="129540"/>
                <a:chOff x="13693140" y="14461557"/>
                <a:chExt cx="1264919" cy="129540"/>
              </a:xfrm>
            </p:grpSpPr>
            <p:sp>
              <p:nvSpPr>
                <p:cNvPr id="5794" name="Freeform 5793"/>
                <p:cNvSpPr/>
                <p:nvPr/>
              </p:nvSpPr>
              <p:spPr>
                <a:xfrm>
                  <a:off x="136931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795" name="Freeform 5794"/>
                <p:cNvSpPr/>
                <p:nvPr/>
              </p:nvSpPr>
              <p:spPr>
                <a:xfrm>
                  <a:off x="139979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796" name="Freeform 5795"/>
                <p:cNvSpPr/>
                <p:nvPr/>
              </p:nvSpPr>
              <p:spPr>
                <a:xfrm>
                  <a:off x="143027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797" name="Freeform 5796"/>
                <p:cNvSpPr/>
                <p:nvPr/>
              </p:nvSpPr>
              <p:spPr>
                <a:xfrm>
                  <a:off x="146075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  <p:sp>
              <p:nvSpPr>
                <p:cNvPr id="5798" name="Freeform 5797"/>
                <p:cNvSpPr/>
                <p:nvPr/>
              </p:nvSpPr>
              <p:spPr>
                <a:xfrm>
                  <a:off x="14912340" y="14461557"/>
                  <a:ext cx="45719" cy="129540"/>
                </a:xfrm>
                <a:custGeom>
                  <a:avLst/>
                  <a:gdLst>
                    <a:gd name="connsiteX0" fmla="*/ 0 w 0"/>
                    <a:gd name="connsiteY0" fmla="*/ 0 h 205740"/>
                    <a:gd name="connsiteX1" fmla="*/ 0 w 0"/>
                    <a:gd name="connsiteY1" fmla="*/ 205740 h 205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205740">
                      <a:moveTo>
                        <a:pt x="0" y="0"/>
                      </a:moveTo>
                      <a:lnTo>
                        <a:pt x="0" y="205740"/>
                      </a:lnTo>
                    </a:path>
                  </a:pathLst>
                </a:custGeom>
                <a:noFill/>
                <a:ln w="762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sz="2800" dirty="0"/>
                </a:p>
              </p:txBody>
            </p:sp>
          </p:grpSp>
        </p:grpSp>
        <p:sp>
          <p:nvSpPr>
            <p:cNvPr id="185" name="Freeform 184"/>
            <p:cNvSpPr/>
            <p:nvPr userDrawn="1"/>
          </p:nvSpPr>
          <p:spPr>
            <a:xfrm>
              <a:off x="13806984" y="5921754"/>
              <a:ext cx="6743195" cy="2118367"/>
            </a:xfrm>
            <a:custGeom>
              <a:avLst/>
              <a:gdLst>
                <a:gd name="connsiteX0" fmla="*/ 0 w 6123008"/>
                <a:gd name="connsiteY0" fmla="*/ 1414351 h 1414351"/>
                <a:gd name="connsiteX1" fmla="*/ 798654 w 6123008"/>
                <a:gd name="connsiteY1" fmla="*/ 1113409 h 1414351"/>
                <a:gd name="connsiteX2" fmla="*/ 1794076 w 6123008"/>
                <a:gd name="connsiteY2" fmla="*/ 337905 h 1414351"/>
                <a:gd name="connsiteX3" fmla="*/ 3194613 w 6123008"/>
                <a:gd name="connsiteY3" fmla="*/ 2239 h 1414351"/>
                <a:gd name="connsiteX4" fmla="*/ 3935393 w 6123008"/>
                <a:gd name="connsiteY4" fmla="*/ 222158 h 1414351"/>
                <a:gd name="connsiteX5" fmla="*/ 4572000 w 6123008"/>
                <a:gd name="connsiteY5" fmla="*/ 789318 h 1414351"/>
                <a:gd name="connsiteX6" fmla="*/ 5254907 w 6123008"/>
                <a:gd name="connsiteY6" fmla="*/ 1240730 h 1414351"/>
                <a:gd name="connsiteX7" fmla="*/ 6123008 w 6123008"/>
                <a:gd name="connsiteY7" fmla="*/ 1379627 h 1414351"/>
                <a:gd name="connsiteX0" fmla="*/ 0 w 5844878"/>
                <a:gd name="connsiteY0" fmla="*/ 1414351 h 1414351"/>
                <a:gd name="connsiteX1" fmla="*/ 798654 w 5844878"/>
                <a:gd name="connsiteY1" fmla="*/ 1113409 h 1414351"/>
                <a:gd name="connsiteX2" fmla="*/ 1794076 w 5844878"/>
                <a:gd name="connsiteY2" fmla="*/ 337905 h 1414351"/>
                <a:gd name="connsiteX3" fmla="*/ 3194613 w 5844878"/>
                <a:gd name="connsiteY3" fmla="*/ 2239 h 1414351"/>
                <a:gd name="connsiteX4" fmla="*/ 3935393 w 5844878"/>
                <a:gd name="connsiteY4" fmla="*/ 222158 h 1414351"/>
                <a:gd name="connsiteX5" fmla="*/ 4572000 w 5844878"/>
                <a:gd name="connsiteY5" fmla="*/ 789318 h 1414351"/>
                <a:gd name="connsiteX6" fmla="*/ 5254907 w 5844878"/>
                <a:gd name="connsiteY6" fmla="*/ 1240730 h 1414351"/>
                <a:gd name="connsiteX7" fmla="*/ 5844878 w 5844878"/>
                <a:gd name="connsiteY7" fmla="*/ 1284377 h 1414351"/>
                <a:gd name="connsiteX0" fmla="*/ 0 w 5844878"/>
                <a:gd name="connsiteY0" fmla="*/ 1415848 h 1415848"/>
                <a:gd name="connsiteX1" fmla="*/ 798654 w 5844878"/>
                <a:gd name="connsiteY1" fmla="*/ 1114906 h 1415848"/>
                <a:gd name="connsiteX2" fmla="*/ 1794076 w 5844878"/>
                <a:gd name="connsiteY2" fmla="*/ 339402 h 1415848"/>
                <a:gd name="connsiteX3" fmla="*/ 3194613 w 5844878"/>
                <a:gd name="connsiteY3" fmla="*/ 3736 h 1415848"/>
                <a:gd name="connsiteX4" fmla="*/ 3935393 w 5844878"/>
                <a:gd name="connsiteY4" fmla="*/ 223655 h 1415848"/>
                <a:gd name="connsiteX5" fmla="*/ 4411980 w 5844878"/>
                <a:gd name="connsiteY5" fmla="*/ 1122285 h 1415848"/>
                <a:gd name="connsiteX6" fmla="*/ 5254907 w 5844878"/>
                <a:gd name="connsiteY6" fmla="*/ 1242227 h 1415848"/>
                <a:gd name="connsiteX7" fmla="*/ 5844878 w 5844878"/>
                <a:gd name="connsiteY7" fmla="*/ 1285874 h 1415848"/>
                <a:gd name="connsiteX0" fmla="*/ 0 w 5844878"/>
                <a:gd name="connsiteY0" fmla="*/ 1412361 h 1412361"/>
                <a:gd name="connsiteX1" fmla="*/ 798654 w 5844878"/>
                <a:gd name="connsiteY1" fmla="*/ 1111419 h 1412361"/>
                <a:gd name="connsiteX2" fmla="*/ 1794076 w 5844878"/>
                <a:gd name="connsiteY2" fmla="*/ 335915 h 1412361"/>
                <a:gd name="connsiteX3" fmla="*/ 3194613 w 5844878"/>
                <a:gd name="connsiteY3" fmla="*/ 249 h 1412361"/>
                <a:gd name="connsiteX4" fmla="*/ 3809663 w 5844878"/>
                <a:gd name="connsiteY4" fmla="*/ 380188 h 1412361"/>
                <a:gd name="connsiteX5" fmla="*/ 4411980 w 5844878"/>
                <a:gd name="connsiteY5" fmla="*/ 1118798 h 1412361"/>
                <a:gd name="connsiteX6" fmla="*/ 5254907 w 5844878"/>
                <a:gd name="connsiteY6" fmla="*/ 1238740 h 1412361"/>
                <a:gd name="connsiteX7" fmla="*/ 5844878 w 5844878"/>
                <a:gd name="connsiteY7" fmla="*/ 1282387 h 1412361"/>
                <a:gd name="connsiteX0" fmla="*/ 0 w 5254907"/>
                <a:gd name="connsiteY0" fmla="*/ 1412361 h 1412361"/>
                <a:gd name="connsiteX1" fmla="*/ 798654 w 5254907"/>
                <a:gd name="connsiteY1" fmla="*/ 1111419 h 1412361"/>
                <a:gd name="connsiteX2" fmla="*/ 1794076 w 5254907"/>
                <a:gd name="connsiteY2" fmla="*/ 335915 h 1412361"/>
                <a:gd name="connsiteX3" fmla="*/ 3194613 w 5254907"/>
                <a:gd name="connsiteY3" fmla="*/ 249 h 1412361"/>
                <a:gd name="connsiteX4" fmla="*/ 3809663 w 5254907"/>
                <a:gd name="connsiteY4" fmla="*/ 380188 h 1412361"/>
                <a:gd name="connsiteX5" fmla="*/ 4411980 w 5254907"/>
                <a:gd name="connsiteY5" fmla="*/ 1118798 h 1412361"/>
                <a:gd name="connsiteX6" fmla="*/ 5254907 w 5254907"/>
                <a:gd name="connsiteY6" fmla="*/ 1238740 h 1412361"/>
                <a:gd name="connsiteX0" fmla="*/ 0 w 4411980"/>
                <a:gd name="connsiteY0" fmla="*/ 1412361 h 1412361"/>
                <a:gd name="connsiteX1" fmla="*/ 798654 w 4411980"/>
                <a:gd name="connsiteY1" fmla="*/ 1111419 h 1412361"/>
                <a:gd name="connsiteX2" fmla="*/ 1794076 w 4411980"/>
                <a:gd name="connsiteY2" fmla="*/ 335915 h 1412361"/>
                <a:gd name="connsiteX3" fmla="*/ 3194613 w 4411980"/>
                <a:gd name="connsiteY3" fmla="*/ 249 h 1412361"/>
                <a:gd name="connsiteX4" fmla="*/ 3809663 w 4411980"/>
                <a:gd name="connsiteY4" fmla="*/ 380188 h 1412361"/>
                <a:gd name="connsiteX5" fmla="*/ 4411980 w 4411980"/>
                <a:gd name="connsiteY5" fmla="*/ 1118798 h 1412361"/>
                <a:gd name="connsiteX0" fmla="*/ 0 w 4583430"/>
                <a:gd name="connsiteY0" fmla="*/ 1412361 h 1412361"/>
                <a:gd name="connsiteX1" fmla="*/ 798654 w 4583430"/>
                <a:gd name="connsiteY1" fmla="*/ 1111419 h 1412361"/>
                <a:gd name="connsiteX2" fmla="*/ 1794076 w 4583430"/>
                <a:gd name="connsiteY2" fmla="*/ 335915 h 1412361"/>
                <a:gd name="connsiteX3" fmla="*/ 3194613 w 4583430"/>
                <a:gd name="connsiteY3" fmla="*/ 249 h 1412361"/>
                <a:gd name="connsiteX4" fmla="*/ 3809663 w 4583430"/>
                <a:gd name="connsiteY4" fmla="*/ 380188 h 1412361"/>
                <a:gd name="connsiteX5" fmla="*/ 4583430 w 4583430"/>
                <a:gd name="connsiteY5" fmla="*/ 1400738 h 1412361"/>
                <a:gd name="connsiteX0" fmla="*/ 0 w 4583430"/>
                <a:gd name="connsiteY0" fmla="*/ 1412372 h 1412372"/>
                <a:gd name="connsiteX1" fmla="*/ 854534 w 4583430"/>
                <a:gd name="connsiteY1" fmla="*/ 1157150 h 1412372"/>
                <a:gd name="connsiteX2" fmla="*/ 1794076 w 4583430"/>
                <a:gd name="connsiteY2" fmla="*/ 335926 h 1412372"/>
                <a:gd name="connsiteX3" fmla="*/ 3194613 w 4583430"/>
                <a:gd name="connsiteY3" fmla="*/ 260 h 1412372"/>
                <a:gd name="connsiteX4" fmla="*/ 3809663 w 4583430"/>
                <a:gd name="connsiteY4" fmla="*/ 380199 h 1412372"/>
                <a:gd name="connsiteX5" fmla="*/ 4583430 w 4583430"/>
                <a:gd name="connsiteY5" fmla="*/ 1400749 h 1412372"/>
                <a:gd name="connsiteX0" fmla="*/ 0 w 4583430"/>
                <a:gd name="connsiteY0" fmla="*/ 1414943 h 1414943"/>
                <a:gd name="connsiteX1" fmla="*/ 854534 w 4583430"/>
                <a:gd name="connsiteY1" fmla="*/ 1159721 h 1414943"/>
                <a:gd name="connsiteX2" fmla="*/ 1971876 w 4583430"/>
                <a:gd name="connsiteY2" fmla="*/ 546777 h 1414943"/>
                <a:gd name="connsiteX3" fmla="*/ 3194613 w 4583430"/>
                <a:gd name="connsiteY3" fmla="*/ 2831 h 1414943"/>
                <a:gd name="connsiteX4" fmla="*/ 3809663 w 4583430"/>
                <a:gd name="connsiteY4" fmla="*/ 382770 h 1414943"/>
                <a:gd name="connsiteX5" fmla="*/ 4583430 w 4583430"/>
                <a:gd name="connsiteY5" fmla="*/ 1403320 h 1414943"/>
                <a:gd name="connsiteX0" fmla="*/ 0 w 4583430"/>
                <a:gd name="connsiteY0" fmla="*/ 1414943 h 1414943"/>
                <a:gd name="connsiteX1" fmla="*/ 854534 w 4583430"/>
                <a:gd name="connsiteY1" fmla="*/ 1159721 h 1414943"/>
                <a:gd name="connsiteX2" fmla="*/ 1971876 w 4583430"/>
                <a:gd name="connsiteY2" fmla="*/ 546777 h 1414943"/>
                <a:gd name="connsiteX3" fmla="*/ 3194613 w 4583430"/>
                <a:gd name="connsiteY3" fmla="*/ 2831 h 1414943"/>
                <a:gd name="connsiteX4" fmla="*/ 3809663 w 4583430"/>
                <a:gd name="connsiteY4" fmla="*/ 382770 h 1414943"/>
                <a:gd name="connsiteX5" fmla="*/ 4583430 w 4583430"/>
                <a:gd name="connsiteY5" fmla="*/ 1403320 h 1414943"/>
                <a:gd name="connsiteX0" fmla="*/ 0 w 4583430"/>
                <a:gd name="connsiteY0" fmla="*/ 1416235 h 1416235"/>
                <a:gd name="connsiteX1" fmla="*/ 854534 w 4583430"/>
                <a:gd name="connsiteY1" fmla="*/ 1161013 h 1416235"/>
                <a:gd name="connsiteX2" fmla="*/ 1971876 w 4583430"/>
                <a:gd name="connsiteY2" fmla="*/ 548069 h 1416235"/>
                <a:gd name="connsiteX3" fmla="*/ 3194613 w 4583430"/>
                <a:gd name="connsiteY3" fmla="*/ 4123 h 1416235"/>
                <a:gd name="connsiteX4" fmla="*/ 4312583 w 4583430"/>
                <a:gd name="connsiteY4" fmla="*/ 358662 h 1416235"/>
                <a:gd name="connsiteX5" fmla="*/ 4583430 w 4583430"/>
                <a:gd name="connsiteY5" fmla="*/ 1404612 h 1416235"/>
                <a:gd name="connsiteX0" fmla="*/ 0 w 4312583"/>
                <a:gd name="connsiteY0" fmla="*/ 1416235 h 1416235"/>
                <a:gd name="connsiteX1" fmla="*/ 854534 w 4312583"/>
                <a:gd name="connsiteY1" fmla="*/ 1161013 h 1416235"/>
                <a:gd name="connsiteX2" fmla="*/ 1971876 w 4312583"/>
                <a:gd name="connsiteY2" fmla="*/ 548069 h 1416235"/>
                <a:gd name="connsiteX3" fmla="*/ 3194613 w 4312583"/>
                <a:gd name="connsiteY3" fmla="*/ 4123 h 1416235"/>
                <a:gd name="connsiteX4" fmla="*/ 4312583 w 4312583"/>
                <a:gd name="connsiteY4" fmla="*/ 358662 h 1416235"/>
                <a:gd name="connsiteX0" fmla="*/ 0 w 4495463"/>
                <a:gd name="connsiteY0" fmla="*/ 1412244 h 1412244"/>
                <a:gd name="connsiteX1" fmla="*/ 854534 w 4495463"/>
                <a:gd name="connsiteY1" fmla="*/ 1157022 h 1412244"/>
                <a:gd name="connsiteX2" fmla="*/ 1971876 w 4495463"/>
                <a:gd name="connsiteY2" fmla="*/ 544078 h 1412244"/>
                <a:gd name="connsiteX3" fmla="*/ 3194613 w 4495463"/>
                <a:gd name="connsiteY3" fmla="*/ 132 h 1412244"/>
                <a:gd name="connsiteX4" fmla="*/ 4495463 w 4495463"/>
                <a:gd name="connsiteY4" fmla="*/ 501991 h 141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95463" h="1412244">
                  <a:moveTo>
                    <a:pt x="0" y="1412244"/>
                  </a:moveTo>
                  <a:cubicBezTo>
                    <a:pt x="249820" y="1351477"/>
                    <a:pt x="525888" y="1301716"/>
                    <a:pt x="854534" y="1157022"/>
                  </a:cubicBezTo>
                  <a:cubicBezTo>
                    <a:pt x="1183180" y="1012328"/>
                    <a:pt x="1581863" y="736893"/>
                    <a:pt x="1971876" y="544078"/>
                  </a:cubicBezTo>
                  <a:cubicBezTo>
                    <a:pt x="2361889" y="351263"/>
                    <a:pt x="2774015" y="7146"/>
                    <a:pt x="3194613" y="132"/>
                  </a:cubicBezTo>
                  <a:cubicBezTo>
                    <a:pt x="3615211" y="-6882"/>
                    <a:pt x="4263994" y="268576"/>
                    <a:pt x="4495463" y="501991"/>
                  </a:cubicBezTo>
                </a:path>
              </a:pathLst>
            </a:custGeom>
            <a:noFill/>
            <a:ln w="82550" cmpd="dbl">
              <a:solidFill>
                <a:schemeClr val="tx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" name="Rectangle 185"/>
            <p:cNvSpPr/>
            <p:nvPr userDrawn="1"/>
          </p:nvSpPr>
          <p:spPr>
            <a:xfrm rot="18289407">
              <a:off x="19589033" y="17591296"/>
              <a:ext cx="119858" cy="219534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7" name="Rectangle 186"/>
            <p:cNvSpPr/>
            <p:nvPr userDrawn="1"/>
          </p:nvSpPr>
          <p:spPr>
            <a:xfrm rot="18289407">
              <a:off x="19367484" y="17485521"/>
              <a:ext cx="68579" cy="14423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8" name="Freeform 187"/>
            <p:cNvSpPr/>
            <p:nvPr userDrawn="1"/>
          </p:nvSpPr>
          <p:spPr>
            <a:xfrm>
              <a:off x="3537927" y="15960894"/>
              <a:ext cx="1861185" cy="1779270"/>
            </a:xfrm>
            <a:custGeom>
              <a:avLst/>
              <a:gdLst>
                <a:gd name="connsiteX0" fmla="*/ 0 w 2023110"/>
                <a:gd name="connsiteY0" fmla="*/ 0 h 1607820"/>
                <a:gd name="connsiteX1" fmla="*/ 807720 w 2023110"/>
                <a:gd name="connsiteY1" fmla="*/ 335280 h 1607820"/>
                <a:gd name="connsiteX2" fmla="*/ 1268730 w 2023110"/>
                <a:gd name="connsiteY2" fmla="*/ 967740 h 1607820"/>
                <a:gd name="connsiteX3" fmla="*/ 2023110 w 2023110"/>
                <a:gd name="connsiteY3" fmla="*/ 1607820 h 1607820"/>
                <a:gd name="connsiteX0" fmla="*/ 0 w 1408430"/>
                <a:gd name="connsiteY0" fmla="*/ 0 h 1201420"/>
                <a:gd name="connsiteX1" fmla="*/ 807720 w 1408430"/>
                <a:gd name="connsiteY1" fmla="*/ 335280 h 1201420"/>
                <a:gd name="connsiteX2" fmla="*/ 1268730 w 1408430"/>
                <a:gd name="connsiteY2" fmla="*/ 967740 h 1201420"/>
                <a:gd name="connsiteX3" fmla="*/ 1408430 w 1408430"/>
                <a:gd name="connsiteY3" fmla="*/ 1201420 h 1201420"/>
                <a:gd name="connsiteX0" fmla="*/ 0 w 1474470"/>
                <a:gd name="connsiteY0" fmla="*/ 0 h 1165860"/>
                <a:gd name="connsiteX1" fmla="*/ 807720 w 1474470"/>
                <a:gd name="connsiteY1" fmla="*/ 335280 h 1165860"/>
                <a:gd name="connsiteX2" fmla="*/ 1268730 w 1474470"/>
                <a:gd name="connsiteY2" fmla="*/ 967740 h 1165860"/>
                <a:gd name="connsiteX3" fmla="*/ 1474470 w 1474470"/>
                <a:gd name="connsiteY3" fmla="*/ 1165860 h 1165860"/>
                <a:gd name="connsiteX0" fmla="*/ 0 w 1474470"/>
                <a:gd name="connsiteY0" fmla="*/ 0 h 1165860"/>
                <a:gd name="connsiteX1" fmla="*/ 807720 w 1474470"/>
                <a:gd name="connsiteY1" fmla="*/ 335280 h 1165860"/>
                <a:gd name="connsiteX2" fmla="*/ 1294130 w 1474470"/>
                <a:gd name="connsiteY2" fmla="*/ 927100 h 1165860"/>
                <a:gd name="connsiteX3" fmla="*/ 1474470 w 1474470"/>
                <a:gd name="connsiteY3" fmla="*/ 1165860 h 1165860"/>
                <a:gd name="connsiteX0" fmla="*/ 0 w 1474470"/>
                <a:gd name="connsiteY0" fmla="*/ 0 h 1165860"/>
                <a:gd name="connsiteX1" fmla="*/ 721360 w 1474470"/>
                <a:gd name="connsiteY1" fmla="*/ 487680 h 1165860"/>
                <a:gd name="connsiteX2" fmla="*/ 1294130 w 1474470"/>
                <a:gd name="connsiteY2" fmla="*/ 927100 h 1165860"/>
                <a:gd name="connsiteX3" fmla="*/ 1474470 w 1474470"/>
                <a:gd name="connsiteY3" fmla="*/ 1165860 h 1165860"/>
                <a:gd name="connsiteX0" fmla="*/ 0 w 1474470"/>
                <a:gd name="connsiteY0" fmla="*/ 0 h 1165860"/>
                <a:gd name="connsiteX1" fmla="*/ 721360 w 1474470"/>
                <a:gd name="connsiteY1" fmla="*/ 487680 h 1165860"/>
                <a:gd name="connsiteX2" fmla="*/ 1070610 w 1474470"/>
                <a:gd name="connsiteY2" fmla="*/ 906780 h 1165860"/>
                <a:gd name="connsiteX3" fmla="*/ 1474470 w 1474470"/>
                <a:gd name="connsiteY3" fmla="*/ 1165860 h 1165860"/>
                <a:gd name="connsiteX0" fmla="*/ 0 w 1240790"/>
                <a:gd name="connsiteY0" fmla="*/ 0 h 1186180"/>
                <a:gd name="connsiteX1" fmla="*/ 721360 w 1240790"/>
                <a:gd name="connsiteY1" fmla="*/ 487680 h 1186180"/>
                <a:gd name="connsiteX2" fmla="*/ 1070610 w 1240790"/>
                <a:gd name="connsiteY2" fmla="*/ 906780 h 1186180"/>
                <a:gd name="connsiteX3" fmla="*/ 1240790 w 1240790"/>
                <a:gd name="connsiteY3" fmla="*/ 1186180 h 1186180"/>
                <a:gd name="connsiteX0" fmla="*/ 0 w 1240790"/>
                <a:gd name="connsiteY0" fmla="*/ 0 h 1186180"/>
                <a:gd name="connsiteX1" fmla="*/ 721360 w 1240790"/>
                <a:gd name="connsiteY1" fmla="*/ 487680 h 1186180"/>
                <a:gd name="connsiteX2" fmla="*/ 1019810 w 1240790"/>
                <a:gd name="connsiteY2" fmla="*/ 911860 h 1186180"/>
                <a:gd name="connsiteX3" fmla="*/ 1240790 w 1240790"/>
                <a:gd name="connsiteY3" fmla="*/ 1186180 h 1186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0790" h="1186180">
                  <a:moveTo>
                    <a:pt x="0" y="0"/>
                  </a:moveTo>
                  <a:cubicBezTo>
                    <a:pt x="298132" y="86995"/>
                    <a:pt x="551392" y="335703"/>
                    <a:pt x="721360" y="487680"/>
                  </a:cubicBezTo>
                  <a:cubicBezTo>
                    <a:pt x="891328" y="639657"/>
                    <a:pt x="817245" y="699770"/>
                    <a:pt x="1019810" y="911860"/>
                  </a:cubicBezTo>
                  <a:cubicBezTo>
                    <a:pt x="1222375" y="1123950"/>
                    <a:pt x="1118870" y="1077595"/>
                    <a:pt x="1240790" y="1186180"/>
                  </a:cubicBezTo>
                </a:path>
              </a:pathLst>
            </a:custGeom>
            <a:noFill/>
            <a:ln w="82550" cmpd="dbl">
              <a:solidFill>
                <a:schemeClr val="tx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89" name="Group 188"/>
            <p:cNvGrpSpPr/>
            <p:nvPr userDrawn="1"/>
          </p:nvGrpSpPr>
          <p:grpSpPr>
            <a:xfrm rot="1888718">
              <a:off x="18756342" y="10303905"/>
              <a:ext cx="1253351" cy="392316"/>
              <a:chOff x="11597709" y="12139623"/>
              <a:chExt cx="835567" cy="261544"/>
            </a:xfrm>
          </p:grpSpPr>
          <p:sp>
            <p:nvSpPr>
              <p:cNvPr id="5787" name="Explosion 2 5786"/>
              <p:cNvSpPr/>
              <p:nvPr/>
            </p:nvSpPr>
            <p:spPr>
              <a:xfrm rot="1257885">
                <a:off x="11597709" y="12139623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8" name="Explosion 2 5787"/>
              <p:cNvSpPr/>
              <p:nvPr/>
            </p:nvSpPr>
            <p:spPr>
              <a:xfrm rot="1257885">
                <a:off x="11754855" y="12201719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9" name="Explosion 2 5788"/>
              <p:cNvSpPr/>
              <p:nvPr/>
            </p:nvSpPr>
            <p:spPr>
              <a:xfrm rot="1257885">
                <a:off x="11899934" y="12251012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90" name="Explosion 2 5789"/>
              <p:cNvSpPr/>
              <p:nvPr/>
            </p:nvSpPr>
            <p:spPr>
              <a:xfrm rot="1257885">
                <a:off x="12078460" y="12290931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91" name="Explosion 2 5790"/>
              <p:cNvSpPr/>
              <p:nvPr/>
            </p:nvSpPr>
            <p:spPr>
              <a:xfrm rot="1257885">
                <a:off x="12239761" y="12339526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90" name="Group 189"/>
            <p:cNvGrpSpPr/>
            <p:nvPr userDrawn="1"/>
          </p:nvGrpSpPr>
          <p:grpSpPr>
            <a:xfrm rot="18408119">
              <a:off x="18785007" y="9495322"/>
              <a:ext cx="1253351" cy="392316"/>
              <a:chOff x="11597709" y="12139623"/>
              <a:chExt cx="835567" cy="261544"/>
            </a:xfrm>
            <a:solidFill>
              <a:srgbClr val="008000"/>
            </a:solidFill>
          </p:grpSpPr>
          <p:sp>
            <p:nvSpPr>
              <p:cNvPr id="5782" name="Explosion 2 5781"/>
              <p:cNvSpPr/>
              <p:nvPr/>
            </p:nvSpPr>
            <p:spPr>
              <a:xfrm rot="1257885">
                <a:off x="11597709" y="12139623"/>
                <a:ext cx="193515" cy="61641"/>
              </a:xfrm>
              <a:prstGeom prst="irregularSeal2">
                <a:avLst/>
              </a:prstGeom>
              <a:grpFill/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3" name="Explosion 2 5782"/>
              <p:cNvSpPr/>
              <p:nvPr/>
            </p:nvSpPr>
            <p:spPr>
              <a:xfrm rot="1257885">
                <a:off x="11754855" y="12201719"/>
                <a:ext cx="193515" cy="61641"/>
              </a:xfrm>
              <a:prstGeom prst="irregularSeal2">
                <a:avLst/>
              </a:prstGeom>
              <a:grpFill/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4" name="Explosion 2 5783"/>
              <p:cNvSpPr/>
              <p:nvPr/>
            </p:nvSpPr>
            <p:spPr>
              <a:xfrm rot="1257885">
                <a:off x="11899934" y="12251012"/>
                <a:ext cx="193515" cy="61641"/>
              </a:xfrm>
              <a:prstGeom prst="irregularSeal2">
                <a:avLst/>
              </a:prstGeom>
              <a:grpFill/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5" name="Explosion 2 5784"/>
              <p:cNvSpPr/>
              <p:nvPr/>
            </p:nvSpPr>
            <p:spPr>
              <a:xfrm rot="1257885">
                <a:off x="12078460" y="12290931"/>
                <a:ext cx="193515" cy="61641"/>
              </a:xfrm>
              <a:prstGeom prst="irregularSeal2">
                <a:avLst/>
              </a:prstGeom>
              <a:grpFill/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6" name="Explosion 2 5785"/>
              <p:cNvSpPr/>
              <p:nvPr/>
            </p:nvSpPr>
            <p:spPr>
              <a:xfrm rot="1257885">
                <a:off x="12239761" y="12339526"/>
                <a:ext cx="193515" cy="61641"/>
              </a:xfrm>
              <a:prstGeom prst="irregularSeal2">
                <a:avLst/>
              </a:prstGeom>
              <a:grpFill/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91" name="Explosion 2 190"/>
            <p:cNvSpPr/>
            <p:nvPr userDrawn="1"/>
          </p:nvSpPr>
          <p:spPr>
            <a:xfrm rot="19666004">
              <a:off x="20097038" y="11532294"/>
              <a:ext cx="290273" cy="92462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2" name="Explosion 2 191"/>
            <p:cNvSpPr/>
            <p:nvPr userDrawn="1"/>
          </p:nvSpPr>
          <p:spPr>
            <a:xfrm rot="19666004">
              <a:off x="20312826" y="11399351"/>
              <a:ext cx="290273" cy="92462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3" name="Group 192"/>
            <p:cNvGrpSpPr/>
            <p:nvPr userDrawn="1"/>
          </p:nvGrpSpPr>
          <p:grpSpPr>
            <a:xfrm rot="1387225">
              <a:off x="19882965" y="7731604"/>
              <a:ext cx="775680" cy="226280"/>
              <a:chOff x="11754855" y="12201719"/>
              <a:chExt cx="517120" cy="150853"/>
            </a:xfrm>
          </p:grpSpPr>
          <p:sp>
            <p:nvSpPr>
              <p:cNvPr id="5779" name="Explosion 2 5778"/>
              <p:cNvSpPr/>
              <p:nvPr/>
            </p:nvSpPr>
            <p:spPr>
              <a:xfrm rot="1257885">
                <a:off x="11754855" y="12201719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0" name="Explosion 2 5779"/>
              <p:cNvSpPr/>
              <p:nvPr/>
            </p:nvSpPr>
            <p:spPr>
              <a:xfrm rot="1257885">
                <a:off x="11899934" y="12251012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81" name="Explosion 2 5780"/>
              <p:cNvSpPr/>
              <p:nvPr/>
            </p:nvSpPr>
            <p:spPr>
              <a:xfrm rot="1257885">
                <a:off x="12078460" y="12290931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94" name="Freeform 193"/>
            <p:cNvSpPr/>
            <p:nvPr userDrawn="1"/>
          </p:nvSpPr>
          <p:spPr>
            <a:xfrm>
              <a:off x="8266914" y="6332333"/>
              <a:ext cx="1969770" cy="2309013"/>
            </a:xfrm>
            <a:custGeom>
              <a:avLst/>
              <a:gdLst>
                <a:gd name="connsiteX0" fmla="*/ 0 w 1257300"/>
                <a:gd name="connsiteY0" fmla="*/ 0 h 1494030"/>
                <a:gd name="connsiteX1" fmla="*/ 655320 w 1257300"/>
                <a:gd name="connsiteY1" fmla="*/ 1249680 h 1494030"/>
                <a:gd name="connsiteX2" fmla="*/ 1257300 w 1257300"/>
                <a:gd name="connsiteY2" fmla="*/ 1493520 h 1494030"/>
                <a:gd name="connsiteX0" fmla="*/ 0 w 1313180"/>
                <a:gd name="connsiteY0" fmla="*/ 0 h 1539342"/>
                <a:gd name="connsiteX1" fmla="*/ 655320 w 1313180"/>
                <a:gd name="connsiteY1" fmla="*/ 1249680 h 1539342"/>
                <a:gd name="connsiteX2" fmla="*/ 1313180 w 1313180"/>
                <a:gd name="connsiteY2" fmla="*/ 1539240 h 153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3180" h="1539342">
                  <a:moveTo>
                    <a:pt x="0" y="0"/>
                  </a:moveTo>
                  <a:cubicBezTo>
                    <a:pt x="222885" y="500380"/>
                    <a:pt x="445770" y="1000760"/>
                    <a:pt x="655320" y="1249680"/>
                  </a:cubicBezTo>
                  <a:cubicBezTo>
                    <a:pt x="864870" y="1498600"/>
                    <a:pt x="1116965" y="1541780"/>
                    <a:pt x="1313180" y="1539240"/>
                  </a:cubicBezTo>
                </a:path>
              </a:pathLst>
            </a:custGeom>
            <a:noFill/>
            <a:ln w="82550" cmpd="dbl">
              <a:solidFill>
                <a:schemeClr val="tx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95" name="Group 194"/>
            <p:cNvGrpSpPr/>
            <p:nvPr userDrawn="1"/>
          </p:nvGrpSpPr>
          <p:grpSpPr>
            <a:xfrm rot="776293">
              <a:off x="14086128" y="15892175"/>
              <a:ext cx="1492031" cy="497211"/>
              <a:chOff x="11438589" y="12069693"/>
              <a:chExt cx="994687" cy="331474"/>
            </a:xfrm>
          </p:grpSpPr>
          <p:sp>
            <p:nvSpPr>
              <p:cNvPr id="5773" name="Explosion 2 5772"/>
              <p:cNvSpPr/>
              <p:nvPr/>
            </p:nvSpPr>
            <p:spPr>
              <a:xfrm rot="1257885">
                <a:off x="11438589" y="12069693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4" name="Explosion 2 5773"/>
              <p:cNvSpPr/>
              <p:nvPr/>
            </p:nvSpPr>
            <p:spPr>
              <a:xfrm rot="1257885">
                <a:off x="11597709" y="12139623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5" name="Explosion 2 5774"/>
              <p:cNvSpPr/>
              <p:nvPr/>
            </p:nvSpPr>
            <p:spPr>
              <a:xfrm rot="1257885">
                <a:off x="11754855" y="12201719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6" name="Explosion 2 5775"/>
              <p:cNvSpPr/>
              <p:nvPr/>
            </p:nvSpPr>
            <p:spPr>
              <a:xfrm rot="1257885">
                <a:off x="11899934" y="12251012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7" name="Explosion 2 5776"/>
              <p:cNvSpPr/>
              <p:nvPr/>
            </p:nvSpPr>
            <p:spPr>
              <a:xfrm rot="1257885">
                <a:off x="12078460" y="12290931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8" name="Explosion 2 5777"/>
              <p:cNvSpPr/>
              <p:nvPr/>
            </p:nvSpPr>
            <p:spPr>
              <a:xfrm rot="1257885">
                <a:off x="12239761" y="12339526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grpSp>
          <p:nvGrpSpPr>
            <p:cNvPr id="196" name="Group 195"/>
            <p:cNvGrpSpPr/>
            <p:nvPr userDrawn="1"/>
          </p:nvGrpSpPr>
          <p:grpSpPr>
            <a:xfrm rot="18358880">
              <a:off x="13681796" y="16708549"/>
              <a:ext cx="1681164" cy="737204"/>
              <a:chOff x="11438589" y="12069693"/>
              <a:chExt cx="994687" cy="331474"/>
            </a:xfrm>
          </p:grpSpPr>
          <p:sp>
            <p:nvSpPr>
              <p:cNvPr id="5767" name="Explosion 2 5766"/>
              <p:cNvSpPr/>
              <p:nvPr/>
            </p:nvSpPr>
            <p:spPr>
              <a:xfrm rot="1257885">
                <a:off x="11438589" y="12069693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68" name="Explosion 2 5767"/>
              <p:cNvSpPr/>
              <p:nvPr/>
            </p:nvSpPr>
            <p:spPr>
              <a:xfrm rot="1257885">
                <a:off x="11597709" y="12139623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69" name="Explosion 2 5768"/>
              <p:cNvSpPr/>
              <p:nvPr/>
            </p:nvSpPr>
            <p:spPr>
              <a:xfrm rot="1257885">
                <a:off x="11754855" y="12201719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0" name="Explosion 2 5769"/>
              <p:cNvSpPr/>
              <p:nvPr/>
            </p:nvSpPr>
            <p:spPr>
              <a:xfrm rot="1257885">
                <a:off x="11899934" y="12251012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1" name="Explosion 2 5770"/>
              <p:cNvSpPr/>
              <p:nvPr/>
            </p:nvSpPr>
            <p:spPr>
              <a:xfrm rot="1257885">
                <a:off x="12078460" y="12290931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772" name="Explosion 2 5771"/>
              <p:cNvSpPr/>
              <p:nvPr/>
            </p:nvSpPr>
            <p:spPr>
              <a:xfrm rot="1257885">
                <a:off x="12239761" y="12339526"/>
                <a:ext cx="193515" cy="61641"/>
              </a:xfrm>
              <a:prstGeom prst="irregularSeal2">
                <a:avLst/>
              </a:prstGeom>
              <a:solidFill>
                <a:srgbClr val="008000"/>
              </a:solidFill>
              <a:ln w="28575"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</p:grpSp>
        <p:sp>
          <p:nvSpPr>
            <p:cNvPr id="197" name="Freeform 196"/>
            <p:cNvSpPr>
              <a:spLocks noChangeAspect="1"/>
            </p:cNvSpPr>
            <p:nvPr userDrawn="1"/>
          </p:nvSpPr>
          <p:spPr>
            <a:xfrm rot="18674948" flipV="1">
              <a:off x="11996484" y="4215082"/>
              <a:ext cx="274323" cy="338408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8" name="Freeform 197"/>
            <p:cNvSpPr>
              <a:spLocks noChangeAspect="1"/>
            </p:cNvSpPr>
            <p:nvPr userDrawn="1"/>
          </p:nvSpPr>
          <p:spPr>
            <a:xfrm rot="20721810">
              <a:off x="11561063" y="3397239"/>
              <a:ext cx="274323" cy="691076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0" name="TextBox 199"/>
            <p:cNvSpPr txBox="1"/>
            <p:nvPr userDrawn="1"/>
          </p:nvSpPr>
          <p:spPr>
            <a:xfrm rot="1093113">
              <a:off x="5100649" y="7984073"/>
              <a:ext cx="3673706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3600" b="1" dirty="0"/>
                <a:t>Unfinished Canal</a:t>
              </a:r>
            </a:p>
          </p:txBody>
        </p:sp>
        <p:sp>
          <p:nvSpPr>
            <p:cNvPr id="201" name="TextBox 200"/>
            <p:cNvSpPr txBox="1"/>
            <p:nvPr userDrawn="1"/>
          </p:nvSpPr>
          <p:spPr>
            <a:xfrm rot="19624064">
              <a:off x="13937876" y="3768286"/>
              <a:ext cx="2667077" cy="7848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i="1" kern="1200" dirty="0">
                  <a:solidFill>
                    <a:srgbClr val="2E75B6"/>
                  </a:solidFill>
                  <a:effectLst/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Madeleine</a:t>
              </a:r>
              <a:endParaRPr lang="en-US" sz="2800" b="1" i="1" dirty="0">
                <a:solidFill>
                  <a:srgbClr val="2E75B6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02" name="Rectangle 201"/>
            <p:cNvSpPr/>
            <p:nvPr userDrawn="1"/>
          </p:nvSpPr>
          <p:spPr>
            <a:xfrm>
              <a:off x="598803" y="591672"/>
              <a:ext cx="19916153" cy="17104484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Freeform 202"/>
            <p:cNvSpPr/>
            <p:nvPr userDrawn="1"/>
          </p:nvSpPr>
          <p:spPr>
            <a:xfrm>
              <a:off x="588010" y="8895080"/>
              <a:ext cx="3912870" cy="8808720"/>
            </a:xfrm>
            <a:custGeom>
              <a:avLst/>
              <a:gdLst>
                <a:gd name="connsiteX0" fmla="*/ 0 w 3886200"/>
                <a:gd name="connsiteY0" fmla="*/ 0 h 15595600"/>
                <a:gd name="connsiteX1" fmla="*/ 25400 w 3886200"/>
                <a:gd name="connsiteY1" fmla="*/ 15544800 h 15595600"/>
                <a:gd name="connsiteX2" fmla="*/ 914400 w 3886200"/>
                <a:gd name="connsiteY2" fmla="*/ 15595600 h 15595600"/>
                <a:gd name="connsiteX3" fmla="*/ 1371600 w 3886200"/>
                <a:gd name="connsiteY3" fmla="*/ 14706600 h 15595600"/>
                <a:gd name="connsiteX4" fmla="*/ 1574800 w 3886200"/>
                <a:gd name="connsiteY4" fmla="*/ 13665200 h 15595600"/>
                <a:gd name="connsiteX5" fmla="*/ 2057400 w 3886200"/>
                <a:gd name="connsiteY5" fmla="*/ 12776200 h 15595600"/>
                <a:gd name="connsiteX6" fmla="*/ 2590800 w 3886200"/>
                <a:gd name="connsiteY6" fmla="*/ 11531600 h 15595600"/>
                <a:gd name="connsiteX7" fmla="*/ 3505200 w 3886200"/>
                <a:gd name="connsiteY7" fmla="*/ 10261600 h 15595600"/>
                <a:gd name="connsiteX8" fmla="*/ 3886200 w 3886200"/>
                <a:gd name="connsiteY8" fmla="*/ 9880600 h 15595600"/>
                <a:gd name="connsiteX9" fmla="*/ 2692400 w 3886200"/>
                <a:gd name="connsiteY9" fmla="*/ 9067800 h 15595600"/>
                <a:gd name="connsiteX10" fmla="*/ 1295400 w 3886200"/>
                <a:gd name="connsiteY10" fmla="*/ 7924800 h 15595600"/>
                <a:gd name="connsiteX11" fmla="*/ 76200 w 3886200"/>
                <a:gd name="connsiteY11" fmla="*/ 6858000 h 15595600"/>
                <a:gd name="connsiteX12" fmla="*/ 25400 w 3886200"/>
                <a:gd name="connsiteY12" fmla="*/ 15519400 h 15595600"/>
                <a:gd name="connsiteX0" fmla="*/ 0 w 3911600"/>
                <a:gd name="connsiteY0" fmla="*/ 0 h 8813800"/>
                <a:gd name="connsiteX1" fmla="*/ 50800 w 3911600"/>
                <a:gd name="connsiteY1" fmla="*/ 8763000 h 8813800"/>
                <a:gd name="connsiteX2" fmla="*/ 939800 w 3911600"/>
                <a:gd name="connsiteY2" fmla="*/ 8813800 h 8813800"/>
                <a:gd name="connsiteX3" fmla="*/ 1397000 w 3911600"/>
                <a:gd name="connsiteY3" fmla="*/ 7924800 h 8813800"/>
                <a:gd name="connsiteX4" fmla="*/ 1600200 w 3911600"/>
                <a:gd name="connsiteY4" fmla="*/ 6883400 h 8813800"/>
                <a:gd name="connsiteX5" fmla="*/ 2082800 w 3911600"/>
                <a:gd name="connsiteY5" fmla="*/ 5994400 h 8813800"/>
                <a:gd name="connsiteX6" fmla="*/ 2616200 w 3911600"/>
                <a:gd name="connsiteY6" fmla="*/ 4749800 h 8813800"/>
                <a:gd name="connsiteX7" fmla="*/ 3530600 w 3911600"/>
                <a:gd name="connsiteY7" fmla="*/ 3479800 h 8813800"/>
                <a:gd name="connsiteX8" fmla="*/ 3911600 w 3911600"/>
                <a:gd name="connsiteY8" fmla="*/ 3098800 h 8813800"/>
                <a:gd name="connsiteX9" fmla="*/ 2717800 w 3911600"/>
                <a:gd name="connsiteY9" fmla="*/ 2286000 h 8813800"/>
                <a:gd name="connsiteX10" fmla="*/ 1320800 w 3911600"/>
                <a:gd name="connsiteY10" fmla="*/ 1143000 h 8813800"/>
                <a:gd name="connsiteX11" fmla="*/ 101600 w 3911600"/>
                <a:gd name="connsiteY11" fmla="*/ 76200 h 8813800"/>
                <a:gd name="connsiteX12" fmla="*/ 50800 w 3911600"/>
                <a:gd name="connsiteY12" fmla="*/ 8737600 h 88138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397000 w 3911600"/>
                <a:gd name="connsiteY3" fmla="*/ 7924800 h 8763000"/>
                <a:gd name="connsiteX4" fmla="*/ 1600200 w 3911600"/>
                <a:gd name="connsiteY4" fmla="*/ 6883400 h 8763000"/>
                <a:gd name="connsiteX5" fmla="*/ 2082800 w 3911600"/>
                <a:gd name="connsiteY5" fmla="*/ 5994400 h 8763000"/>
                <a:gd name="connsiteX6" fmla="*/ 2616200 w 3911600"/>
                <a:gd name="connsiteY6" fmla="*/ 4749800 h 8763000"/>
                <a:gd name="connsiteX7" fmla="*/ 3530600 w 3911600"/>
                <a:gd name="connsiteY7" fmla="*/ 3479800 h 8763000"/>
                <a:gd name="connsiteX8" fmla="*/ 3911600 w 3911600"/>
                <a:gd name="connsiteY8" fmla="*/ 3098800 h 8763000"/>
                <a:gd name="connsiteX9" fmla="*/ 2717800 w 3911600"/>
                <a:gd name="connsiteY9" fmla="*/ 2286000 h 8763000"/>
                <a:gd name="connsiteX10" fmla="*/ 1320800 w 3911600"/>
                <a:gd name="connsiteY10" fmla="*/ 1143000 h 8763000"/>
                <a:gd name="connsiteX11" fmla="*/ 101600 w 3911600"/>
                <a:gd name="connsiteY11" fmla="*/ 76200 h 8763000"/>
                <a:gd name="connsiteX12" fmla="*/ 50800 w 3911600"/>
                <a:gd name="connsiteY12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397000 w 3911600"/>
                <a:gd name="connsiteY4" fmla="*/ 7924800 h 8763000"/>
                <a:gd name="connsiteX5" fmla="*/ 1600200 w 3911600"/>
                <a:gd name="connsiteY5" fmla="*/ 6883400 h 8763000"/>
                <a:gd name="connsiteX6" fmla="*/ 2082800 w 3911600"/>
                <a:gd name="connsiteY6" fmla="*/ 5994400 h 8763000"/>
                <a:gd name="connsiteX7" fmla="*/ 2616200 w 3911600"/>
                <a:gd name="connsiteY7" fmla="*/ 4749800 h 8763000"/>
                <a:gd name="connsiteX8" fmla="*/ 3530600 w 3911600"/>
                <a:gd name="connsiteY8" fmla="*/ 3479800 h 8763000"/>
                <a:gd name="connsiteX9" fmla="*/ 3911600 w 3911600"/>
                <a:gd name="connsiteY9" fmla="*/ 3098800 h 8763000"/>
                <a:gd name="connsiteX10" fmla="*/ 2717800 w 3911600"/>
                <a:gd name="connsiteY10" fmla="*/ 2286000 h 8763000"/>
                <a:gd name="connsiteX11" fmla="*/ 1320800 w 3911600"/>
                <a:gd name="connsiteY11" fmla="*/ 1143000 h 8763000"/>
                <a:gd name="connsiteX12" fmla="*/ 101600 w 3911600"/>
                <a:gd name="connsiteY12" fmla="*/ 76200 h 8763000"/>
                <a:gd name="connsiteX13" fmla="*/ 50800 w 3911600"/>
                <a:gd name="connsiteY13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97000 w 3911600"/>
                <a:gd name="connsiteY5" fmla="*/ 7924800 h 8763000"/>
                <a:gd name="connsiteX6" fmla="*/ 1600200 w 3911600"/>
                <a:gd name="connsiteY6" fmla="*/ 6883400 h 8763000"/>
                <a:gd name="connsiteX7" fmla="*/ 2082800 w 3911600"/>
                <a:gd name="connsiteY7" fmla="*/ 5994400 h 8763000"/>
                <a:gd name="connsiteX8" fmla="*/ 2616200 w 3911600"/>
                <a:gd name="connsiteY8" fmla="*/ 4749800 h 8763000"/>
                <a:gd name="connsiteX9" fmla="*/ 3530600 w 3911600"/>
                <a:gd name="connsiteY9" fmla="*/ 3479800 h 8763000"/>
                <a:gd name="connsiteX10" fmla="*/ 3911600 w 3911600"/>
                <a:gd name="connsiteY10" fmla="*/ 3098800 h 8763000"/>
                <a:gd name="connsiteX11" fmla="*/ 2717800 w 3911600"/>
                <a:gd name="connsiteY11" fmla="*/ 2286000 h 8763000"/>
                <a:gd name="connsiteX12" fmla="*/ 1320800 w 3911600"/>
                <a:gd name="connsiteY12" fmla="*/ 1143000 h 8763000"/>
                <a:gd name="connsiteX13" fmla="*/ 101600 w 3911600"/>
                <a:gd name="connsiteY13" fmla="*/ 76200 h 8763000"/>
                <a:gd name="connsiteX14" fmla="*/ 50800 w 3911600"/>
                <a:gd name="connsiteY14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457960 w 3911600"/>
                <a:gd name="connsiteY5" fmla="*/ 7924800 h 8763000"/>
                <a:gd name="connsiteX6" fmla="*/ 1600200 w 3911600"/>
                <a:gd name="connsiteY6" fmla="*/ 6883400 h 8763000"/>
                <a:gd name="connsiteX7" fmla="*/ 2082800 w 3911600"/>
                <a:gd name="connsiteY7" fmla="*/ 5994400 h 8763000"/>
                <a:gd name="connsiteX8" fmla="*/ 2616200 w 3911600"/>
                <a:gd name="connsiteY8" fmla="*/ 4749800 h 8763000"/>
                <a:gd name="connsiteX9" fmla="*/ 3530600 w 3911600"/>
                <a:gd name="connsiteY9" fmla="*/ 3479800 h 8763000"/>
                <a:gd name="connsiteX10" fmla="*/ 3911600 w 3911600"/>
                <a:gd name="connsiteY10" fmla="*/ 3098800 h 8763000"/>
                <a:gd name="connsiteX11" fmla="*/ 2717800 w 3911600"/>
                <a:gd name="connsiteY11" fmla="*/ 2286000 h 8763000"/>
                <a:gd name="connsiteX12" fmla="*/ 1320800 w 3911600"/>
                <a:gd name="connsiteY12" fmla="*/ 1143000 h 8763000"/>
                <a:gd name="connsiteX13" fmla="*/ 101600 w 3911600"/>
                <a:gd name="connsiteY13" fmla="*/ 76200 h 8763000"/>
                <a:gd name="connsiteX14" fmla="*/ 50800 w 3911600"/>
                <a:gd name="connsiteY14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600200 w 3911600"/>
                <a:gd name="connsiteY7" fmla="*/ 6883400 h 8763000"/>
                <a:gd name="connsiteX8" fmla="*/ 2082800 w 3911600"/>
                <a:gd name="connsiteY8" fmla="*/ 5994400 h 8763000"/>
                <a:gd name="connsiteX9" fmla="*/ 2616200 w 3911600"/>
                <a:gd name="connsiteY9" fmla="*/ 4749800 h 8763000"/>
                <a:gd name="connsiteX10" fmla="*/ 3530600 w 3911600"/>
                <a:gd name="connsiteY10" fmla="*/ 3479800 h 8763000"/>
                <a:gd name="connsiteX11" fmla="*/ 3911600 w 3911600"/>
                <a:gd name="connsiteY11" fmla="*/ 3098800 h 8763000"/>
                <a:gd name="connsiteX12" fmla="*/ 2717800 w 3911600"/>
                <a:gd name="connsiteY12" fmla="*/ 2286000 h 8763000"/>
                <a:gd name="connsiteX13" fmla="*/ 1320800 w 3911600"/>
                <a:gd name="connsiteY13" fmla="*/ 1143000 h 8763000"/>
                <a:gd name="connsiteX14" fmla="*/ 101600 w 3911600"/>
                <a:gd name="connsiteY14" fmla="*/ 76200 h 8763000"/>
                <a:gd name="connsiteX15" fmla="*/ 50800 w 3911600"/>
                <a:gd name="connsiteY15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600200 w 3911600"/>
                <a:gd name="connsiteY8" fmla="*/ 6883400 h 8763000"/>
                <a:gd name="connsiteX9" fmla="*/ 2082800 w 3911600"/>
                <a:gd name="connsiteY9" fmla="*/ 5994400 h 8763000"/>
                <a:gd name="connsiteX10" fmla="*/ 2616200 w 3911600"/>
                <a:gd name="connsiteY10" fmla="*/ 4749800 h 8763000"/>
                <a:gd name="connsiteX11" fmla="*/ 3530600 w 3911600"/>
                <a:gd name="connsiteY11" fmla="*/ 3479800 h 8763000"/>
                <a:gd name="connsiteX12" fmla="*/ 3911600 w 3911600"/>
                <a:gd name="connsiteY12" fmla="*/ 3098800 h 8763000"/>
                <a:gd name="connsiteX13" fmla="*/ 2717800 w 3911600"/>
                <a:gd name="connsiteY13" fmla="*/ 2286000 h 8763000"/>
                <a:gd name="connsiteX14" fmla="*/ 1320800 w 3911600"/>
                <a:gd name="connsiteY14" fmla="*/ 1143000 h 8763000"/>
                <a:gd name="connsiteX15" fmla="*/ 101600 w 3911600"/>
                <a:gd name="connsiteY15" fmla="*/ 76200 h 8763000"/>
                <a:gd name="connsiteX16" fmla="*/ 50800 w 3911600"/>
                <a:gd name="connsiteY16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600200 w 3911600"/>
                <a:gd name="connsiteY9" fmla="*/ 6883400 h 8763000"/>
                <a:gd name="connsiteX10" fmla="*/ 2082800 w 3911600"/>
                <a:gd name="connsiteY10" fmla="*/ 5994400 h 8763000"/>
                <a:gd name="connsiteX11" fmla="*/ 2616200 w 3911600"/>
                <a:gd name="connsiteY11" fmla="*/ 4749800 h 8763000"/>
                <a:gd name="connsiteX12" fmla="*/ 3530600 w 3911600"/>
                <a:gd name="connsiteY12" fmla="*/ 3479800 h 8763000"/>
                <a:gd name="connsiteX13" fmla="*/ 3911600 w 3911600"/>
                <a:gd name="connsiteY13" fmla="*/ 3098800 h 8763000"/>
                <a:gd name="connsiteX14" fmla="*/ 2717800 w 3911600"/>
                <a:gd name="connsiteY14" fmla="*/ 2286000 h 8763000"/>
                <a:gd name="connsiteX15" fmla="*/ 1320800 w 3911600"/>
                <a:gd name="connsiteY15" fmla="*/ 1143000 h 8763000"/>
                <a:gd name="connsiteX16" fmla="*/ 101600 w 3911600"/>
                <a:gd name="connsiteY16" fmla="*/ 76200 h 8763000"/>
                <a:gd name="connsiteX17" fmla="*/ 50800 w 3911600"/>
                <a:gd name="connsiteY17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756410 w 3911600"/>
                <a:gd name="connsiteY9" fmla="*/ 6929120 h 8763000"/>
                <a:gd name="connsiteX10" fmla="*/ 2082800 w 3911600"/>
                <a:gd name="connsiteY10" fmla="*/ 5994400 h 8763000"/>
                <a:gd name="connsiteX11" fmla="*/ 2616200 w 3911600"/>
                <a:gd name="connsiteY11" fmla="*/ 4749800 h 8763000"/>
                <a:gd name="connsiteX12" fmla="*/ 3530600 w 3911600"/>
                <a:gd name="connsiteY12" fmla="*/ 3479800 h 8763000"/>
                <a:gd name="connsiteX13" fmla="*/ 3911600 w 3911600"/>
                <a:gd name="connsiteY13" fmla="*/ 3098800 h 8763000"/>
                <a:gd name="connsiteX14" fmla="*/ 2717800 w 3911600"/>
                <a:gd name="connsiteY14" fmla="*/ 2286000 h 8763000"/>
                <a:gd name="connsiteX15" fmla="*/ 1320800 w 3911600"/>
                <a:gd name="connsiteY15" fmla="*/ 1143000 h 8763000"/>
                <a:gd name="connsiteX16" fmla="*/ 101600 w 3911600"/>
                <a:gd name="connsiteY16" fmla="*/ 76200 h 8763000"/>
                <a:gd name="connsiteX17" fmla="*/ 50800 w 3911600"/>
                <a:gd name="connsiteY17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756410 w 3911600"/>
                <a:gd name="connsiteY9" fmla="*/ 6929120 h 8763000"/>
                <a:gd name="connsiteX10" fmla="*/ 1868170 w 3911600"/>
                <a:gd name="connsiteY10" fmla="*/ 6695440 h 8763000"/>
                <a:gd name="connsiteX11" fmla="*/ 2082800 w 3911600"/>
                <a:gd name="connsiteY11" fmla="*/ 5994400 h 8763000"/>
                <a:gd name="connsiteX12" fmla="*/ 2616200 w 3911600"/>
                <a:gd name="connsiteY12" fmla="*/ 4749800 h 8763000"/>
                <a:gd name="connsiteX13" fmla="*/ 3530600 w 3911600"/>
                <a:gd name="connsiteY13" fmla="*/ 3479800 h 8763000"/>
                <a:gd name="connsiteX14" fmla="*/ 3911600 w 3911600"/>
                <a:gd name="connsiteY14" fmla="*/ 3098800 h 8763000"/>
                <a:gd name="connsiteX15" fmla="*/ 2717800 w 3911600"/>
                <a:gd name="connsiteY15" fmla="*/ 2286000 h 8763000"/>
                <a:gd name="connsiteX16" fmla="*/ 1320800 w 3911600"/>
                <a:gd name="connsiteY16" fmla="*/ 1143000 h 8763000"/>
                <a:gd name="connsiteX17" fmla="*/ 101600 w 3911600"/>
                <a:gd name="connsiteY17" fmla="*/ 76200 h 8763000"/>
                <a:gd name="connsiteX18" fmla="*/ 50800 w 3911600"/>
                <a:gd name="connsiteY18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756410 w 3911600"/>
                <a:gd name="connsiteY9" fmla="*/ 6929120 h 8763000"/>
                <a:gd name="connsiteX10" fmla="*/ 1868170 w 3911600"/>
                <a:gd name="connsiteY10" fmla="*/ 6695440 h 8763000"/>
                <a:gd name="connsiteX11" fmla="*/ 1982470 w 3911600"/>
                <a:gd name="connsiteY11" fmla="*/ 6200140 h 8763000"/>
                <a:gd name="connsiteX12" fmla="*/ 2082800 w 3911600"/>
                <a:gd name="connsiteY12" fmla="*/ 5994400 h 8763000"/>
                <a:gd name="connsiteX13" fmla="*/ 2616200 w 3911600"/>
                <a:gd name="connsiteY13" fmla="*/ 4749800 h 8763000"/>
                <a:gd name="connsiteX14" fmla="*/ 3530600 w 3911600"/>
                <a:gd name="connsiteY14" fmla="*/ 3479800 h 8763000"/>
                <a:gd name="connsiteX15" fmla="*/ 3911600 w 3911600"/>
                <a:gd name="connsiteY15" fmla="*/ 3098800 h 8763000"/>
                <a:gd name="connsiteX16" fmla="*/ 2717800 w 3911600"/>
                <a:gd name="connsiteY16" fmla="*/ 2286000 h 8763000"/>
                <a:gd name="connsiteX17" fmla="*/ 1320800 w 3911600"/>
                <a:gd name="connsiteY17" fmla="*/ 1143000 h 8763000"/>
                <a:gd name="connsiteX18" fmla="*/ 101600 w 3911600"/>
                <a:gd name="connsiteY18" fmla="*/ 76200 h 8763000"/>
                <a:gd name="connsiteX19" fmla="*/ 50800 w 3911600"/>
                <a:gd name="connsiteY19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756410 w 3911600"/>
                <a:gd name="connsiteY9" fmla="*/ 6929120 h 8763000"/>
                <a:gd name="connsiteX10" fmla="*/ 1868170 w 3911600"/>
                <a:gd name="connsiteY10" fmla="*/ 6695440 h 8763000"/>
                <a:gd name="connsiteX11" fmla="*/ 1982470 w 3911600"/>
                <a:gd name="connsiteY11" fmla="*/ 6200140 h 8763000"/>
                <a:gd name="connsiteX12" fmla="*/ 2082800 w 3911600"/>
                <a:gd name="connsiteY12" fmla="*/ 5994400 h 8763000"/>
                <a:gd name="connsiteX13" fmla="*/ 2317750 w 3911600"/>
                <a:gd name="connsiteY13" fmla="*/ 5571490 h 8763000"/>
                <a:gd name="connsiteX14" fmla="*/ 2616200 w 3911600"/>
                <a:gd name="connsiteY14" fmla="*/ 4749800 h 8763000"/>
                <a:gd name="connsiteX15" fmla="*/ 3530600 w 3911600"/>
                <a:gd name="connsiteY15" fmla="*/ 3479800 h 8763000"/>
                <a:gd name="connsiteX16" fmla="*/ 3911600 w 3911600"/>
                <a:gd name="connsiteY16" fmla="*/ 3098800 h 8763000"/>
                <a:gd name="connsiteX17" fmla="*/ 2717800 w 3911600"/>
                <a:gd name="connsiteY17" fmla="*/ 2286000 h 8763000"/>
                <a:gd name="connsiteX18" fmla="*/ 1320800 w 3911600"/>
                <a:gd name="connsiteY18" fmla="*/ 1143000 h 8763000"/>
                <a:gd name="connsiteX19" fmla="*/ 101600 w 3911600"/>
                <a:gd name="connsiteY19" fmla="*/ 76200 h 8763000"/>
                <a:gd name="connsiteX20" fmla="*/ 50800 w 3911600"/>
                <a:gd name="connsiteY20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756410 w 3911600"/>
                <a:gd name="connsiteY9" fmla="*/ 6929120 h 8763000"/>
                <a:gd name="connsiteX10" fmla="*/ 1868170 w 3911600"/>
                <a:gd name="connsiteY10" fmla="*/ 6695440 h 8763000"/>
                <a:gd name="connsiteX11" fmla="*/ 1982470 w 3911600"/>
                <a:gd name="connsiteY11" fmla="*/ 6200140 h 8763000"/>
                <a:gd name="connsiteX12" fmla="*/ 2082800 w 3911600"/>
                <a:gd name="connsiteY12" fmla="*/ 5994400 h 8763000"/>
                <a:gd name="connsiteX13" fmla="*/ 2317750 w 3911600"/>
                <a:gd name="connsiteY13" fmla="*/ 5571490 h 8763000"/>
                <a:gd name="connsiteX14" fmla="*/ 2508250 w 3911600"/>
                <a:gd name="connsiteY14" fmla="*/ 5182870 h 8763000"/>
                <a:gd name="connsiteX15" fmla="*/ 2616200 w 3911600"/>
                <a:gd name="connsiteY15" fmla="*/ 4749800 h 8763000"/>
                <a:gd name="connsiteX16" fmla="*/ 3530600 w 3911600"/>
                <a:gd name="connsiteY16" fmla="*/ 3479800 h 8763000"/>
                <a:gd name="connsiteX17" fmla="*/ 3911600 w 3911600"/>
                <a:gd name="connsiteY17" fmla="*/ 3098800 h 8763000"/>
                <a:gd name="connsiteX18" fmla="*/ 2717800 w 3911600"/>
                <a:gd name="connsiteY18" fmla="*/ 2286000 h 8763000"/>
                <a:gd name="connsiteX19" fmla="*/ 1320800 w 3911600"/>
                <a:gd name="connsiteY19" fmla="*/ 1143000 h 8763000"/>
                <a:gd name="connsiteX20" fmla="*/ 101600 w 3911600"/>
                <a:gd name="connsiteY20" fmla="*/ 76200 h 8763000"/>
                <a:gd name="connsiteX21" fmla="*/ 50800 w 3911600"/>
                <a:gd name="connsiteY21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756410 w 3911600"/>
                <a:gd name="connsiteY9" fmla="*/ 6929120 h 8763000"/>
                <a:gd name="connsiteX10" fmla="*/ 1868170 w 3911600"/>
                <a:gd name="connsiteY10" fmla="*/ 6695440 h 8763000"/>
                <a:gd name="connsiteX11" fmla="*/ 1982470 w 3911600"/>
                <a:gd name="connsiteY11" fmla="*/ 6200140 h 8763000"/>
                <a:gd name="connsiteX12" fmla="*/ 2082800 w 3911600"/>
                <a:gd name="connsiteY12" fmla="*/ 5994400 h 8763000"/>
                <a:gd name="connsiteX13" fmla="*/ 2317750 w 3911600"/>
                <a:gd name="connsiteY13" fmla="*/ 5571490 h 8763000"/>
                <a:gd name="connsiteX14" fmla="*/ 2508250 w 3911600"/>
                <a:gd name="connsiteY14" fmla="*/ 5182870 h 8763000"/>
                <a:gd name="connsiteX15" fmla="*/ 2618740 w 3911600"/>
                <a:gd name="connsiteY15" fmla="*/ 4958080 h 8763000"/>
                <a:gd name="connsiteX16" fmla="*/ 2616200 w 3911600"/>
                <a:gd name="connsiteY16" fmla="*/ 4749800 h 8763000"/>
                <a:gd name="connsiteX17" fmla="*/ 3530600 w 3911600"/>
                <a:gd name="connsiteY17" fmla="*/ 3479800 h 8763000"/>
                <a:gd name="connsiteX18" fmla="*/ 3911600 w 3911600"/>
                <a:gd name="connsiteY18" fmla="*/ 3098800 h 8763000"/>
                <a:gd name="connsiteX19" fmla="*/ 2717800 w 3911600"/>
                <a:gd name="connsiteY19" fmla="*/ 2286000 h 8763000"/>
                <a:gd name="connsiteX20" fmla="*/ 1320800 w 3911600"/>
                <a:gd name="connsiteY20" fmla="*/ 1143000 h 8763000"/>
                <a:gd name="connsiteX21" fmla="*/ 101600 w 3911600"/>
                <a:gd name="connsiteY21" fmla="*/ 76200 h 8763000"/>
                <a:gd name="connsiteX22" fmla="*/ 50800 w 3911600"/>
                <a:gd name="connsiteY22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756410 w 3911600"/>
                <a:gd name="connsiteY9" fmla="*/ 6929120 h 8763000"/>
                <a:gd name="connsiteX10" fmla="*/ 1868170 w 3911600"/>
                <a:gd name="connsiteY10" fmla="*/ 6695440 h 8763000"/>
                <a:gd name="connsiteX11" fmla="*/ 1982470 w 3911600"/>
                <a:gd name="connsiteY11" fmla="*/ 6200140 h 8763000"/>
                <a:gd name="connsiteX12" fmla="*/ 2082800 w 3911600"/>
                <a:gd name="connsiteY12" fmla="*/ 5994400 h 8763000"/>
                <a:gd name="connsiteX13" fmla="*/ 2317750 w 3911600"/>
                <a:gd name="connsiteY13" fmla="*/ 5571490 h 8763000"/>
                <a:gd name="connsiteX14" fmla="*/ 2508250 w 3911600"/>
                <a:gd name="connsiteY14" fmla="*/ 5182870 h 8763000"/>
                <a:gd name="connsiteX15" fmla="*/ 2618740 w 3911600"/>
                <a:gd name="connsiteY15" fmla="*/ 4958080 h 8763000"/>
                <a:gd name="connsiteX16" fmla="*/ 2741930 w 3911600"/>
                <a:gd name="connsiteY16" fmla="*/ 4772660 h 8763000"/>
                <a:gd name="connsiteX17" fmla="*/ 3530600 w 3911600"/>
                <a:gd name="connsiteY17" fmla="*/ 3479800 h 8763000"/>
                <a:gd name="connsiteX18" fmla="*/ 3911600 w 3911600"/>
                <a:gd name="connsiteY18" fmla="*/ 3098800 h 8763000"/>
                <a:gd name="connsiteX19" fmla="*/ 2717800 w 3911600"/>
                <a:gd name="connsiteY19" fmla="*/ 2286000 h 8763000"/>
                <a:gd name="connsiteX20" fmla="*/ 1320800 w 3911600"/>
                <a:gd name="connsiteY20" fmla="*/ 1143000 h 8763000"/>
                <a:gd name="connsiteX21" fmla="*/ 101600 w 3911600"/>
                <a:gd name="connsiteY21" fmla="*/ 76200 h 8763000"/>
                <a:gd name="connsiteX22" fmla="*/ 50800 w 3911600"/>
                <a:gd name="connsiteY22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756410 w 3911600"/>
                <a:gd name="connsiteY9" fmla="*/ 6929120 h 8763000"/>
                <a:gd name="connsiteX10" fmla="*/ 1868170 w 3911600"/>
                <a:gd name="connsiteY10" fmla="*/ 6695440 h 8763000"/>
                <a:gd name="connsiteX11" fmla="*/ 1982470 w 3911600"/>
                <a:gd name="connsiteY11" fmla="*/ 6200140 h 8763000"/>
                <a:gd name="connsiteX12" fmla="*/ 2082800 w 3911600"/>
                <a:gd name="connsiteY12" fmla="*/ 5994400 h 8763000"/>
                <a:gd name="connsiteX13" fmla="*/ 2317750 w 3911600"/>
                <a:gd name="connsiteY13" fmla="*/ 5571490 h 8763000"/>
                <a:gd name="connsiteX14" fmla="*/ 2508250 w 3911600"/>
                <a:gd name="connsiteY14" fmla="*/ 5182870 h 8763000"/>
                <a:gd name="connsiteX15" fmla="*/ 2618740 w 3911600"/>
                <a:gd name="connsiteY15" fmla="*/ 4958080 h 8763000"/>
                <a:gd name="connsiteX16" fmla="*/ 2741930 w 3911600"/>
                <a:gd name="connsiteY16" fmla="*/ 4772660 h 8763000"/>
                <a:gd name="connsiteX17" fmla="*/ 3171190 w 3911600"/>
                <a:gd name="connsiteY17" fmla="*/ 4112260 h 8763000"/>
                <a:gd name="connsiteX18" fmla="*/ 3530600 w 3911600"/>
                <a:gd name="connsiteY18" fmla="*/ 3479800 h 8763000"/>
                <a:gd name="connsiteX19" fmla="*/ 3911600 w 3911600"/>
                <a:gd name="connsiteY19" fmla="*/ 3098800 h 8763000"/>
                <a:gd name="connsiteX20" fmla="*/ 2717800 w 3911600"/>
                <a:gd name="connsiteY20" fmla="*/ 2286000 h 8763000"/>
                <a:gd name="connsiteX21" fmla="*/ 1320800 w 3911600"/>
                <a:gd name="connsiteY21" fmla="*/ 1143000 h 8763000"/>
                <a:gd name="connsiteX22" fmla="*/ 101600 w 3911600"/>
                <a:gd name="connsiteY22" fmla="*/ 76200 h 8763000"/>
                <a:gd name="connsiteX23" fmla="*/ 50800 w 3911600"/>
                <a:gd name="connsiteY23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756410 w 3911600"/>
                <a:gd name="connsiteY9" fmla="*/ 6929120 h 8763000"/>
                <a:gd name="connsiteX10" fmla="*/ 1868170 w 3911600"/>
                <a:gd name="connsiteY10" fmla="*/ 6695440 h 8763000"/>
                <a:gd name="connsiteX11" fmla="*/ 1982470 w 3911600"/>
                <a:gd name="connsiteY11" fmla="*/ 6200140 h 8763000"/>
                <a:gd name="connsiteX12" fmla="*/ 2082800 w 3911600"/>
                <a:gd name="connsiteY12" fmla="*/ 5994400 h 8763000"/>
                <a:gd name="connsiteX13" fmla="*/ 2317750 w 3911600"/>
                <a:gd name="connsiteY13" fmla="*/ 5571490 h 8763000"/>
                <a:gd name="connsiteX14" fmla="*/ 2508250 w 3911600"/>
                <a:gd name="connsiteY14" fmla="*/ 5182870 h 8763000"/>
                <a:gd name="connsiteX15" fmla="*/ 2618740 w 3911600"/>
                <a:gd name="connsiteY15" fmla="*/ 4958080 h 8763000"/>
                <a:gd name="connsiteX16" fmla="*/ 2741930 w 3911600"/>
                <a:gd name="connsiteY16" fmla="*/ 4772660 h 8763000"/>
                <a:gd name="connsiteX17" fmla="*/ 3171190 w 3911600"/>
                <a:gd name="connsiteY17" fmla="*/ 4112260 h 8763000"/>
                <a:gd name="connsiteX18" fmla="*/ 3323590 w 3911600"/>
                <a:gd name="connsiteY18" fmla="*/ 3898900 h 8763000"/>
                <a:gd name="connsiteX19" fmla="*/ 3530600 w 3911600"/>
                <a:gd name="connsiteY19" fmla="*/ 3479800 h 8763000"/>
                <a:gd name="connsiteX20" fmla="*/ 3911600 w 3911600"/>
                <a:gd name="connsiteY20" fmla="*/ 3098800 h 8763000"/>
                <a:gd name="connsiteX21" fmla="*/ 2717800 w 3911600"/>
                <a:gd name="connsiteY21" fmla="*/ 2286000 h 8763000"/>
                <a:gd name="connsiteX22" fmla="*/ 1320800 w 3911600"/>
                <a:gd name="connsiteY22" fmla="*/ 1143000 h 8763000"/>
                <a:gd name="connsiteX23" fmla="*/ 101600 w 3911600"/>
                <a:gd name="connsiteY23" fmla="*/ 76200 h 8763000"/>
                <a:gd name="connsiteX24" fmla="*/ 50800 w 3911600"/>
                <a:gd name="connsiteY24" fmla="*/ 8737600 h 8763000"/>
                <a:gd name="connsiteX0" fmla="*/ 0 w 3911600"/>
                <a:gd name="connsiteY0" fmla="*/ 0 h 8763000"/>
                <a:gd name="connsiteX1" fmla="*/ 50800 w 3911600"/>
                <a:gd name="connsiteY1" fmla="*/ 8763000 h 8763000"/>
                <a:gd name="connsiteX2" fmla="*/ 958850 w 3911600"/>
                <a:gd name="connsiteY2" fmla="*/ 8749030 h 8763000"/>
                <a:gd name="connsiteX3" fmla="*/ 1018540 w 3911600"/>
                <a:gd name="connsiteY3" fmla="*/ 8608060 h 8763000"/>
                <a:gd name="connsiteX4" fmla="*/ 1258570 w 3911600"/>
                <a:gd name="connsiteY4" fmla="*/ 8280400 h 8763000"/>
                <a:gd name="connsiteX5" fmla="*/ 1376680 w 3911600"/>
                <a:gd name="connsiteY5" fmla="*/ 8131810 h 8763000"/>
                <a:gd name="connsiteX6" fmla="*/ 1457960 w 3911600"/>
                <a:gd name="connsiteY6" fmla="*/ 7924800 h 8763000"/>
                <a:gd name="connsiteX7" fmla="*/ 1479550 w 3911600"/>
                <a:gd name="connsiteY7" fmla="*/ 7678420 h 8763000"/>
                <a:gd name="connsiteX8" fmla="*/ 1548130 w 3911600"/>
                <a:gd name="connsiteY8" fmla="*/ 7419340 h 8763000"/>
                <a:gd name="connsiteX9" fmla="*/ 1756410 w 3911600"/>
                <a:gd name="connsiteY9" fmla="*/ 6929120 h 8763000"/>
                <a:gd name="connsiteX10" fmla="*/ 1868170 w 3911600"/>
                <a:gd name="connsiteY10" fmla="*/ 6695440 h 8763000"/>
                <a:gd name="connsiteX11" fmla="*/ 1982470 w 3911600"/>
                <a:gd name="connsiteY11" fmla="*/ 6200140 h 8763000"/>
                <a:gd name="connsiteX12" fmla="*/ 2082800 w 3911600"/>
                <a:gd name="connsiteY12" fmla="*/ 5994400 h 8763000"/>
                <a:gd name="connsiteX13" fmla="*/ 2317750 w 3911600"/>
                <a:gd name="connsiteY13" fmla="*/ 5571490 h 8763000"/>
                <a:gd name="connsiteX14" fmla="*/ 2508250 w 3911600"/>
                <a:gd name="connsiteY14" fmla="*/ 5182870 h 8763000"/>
                <a:gd name="connsiteX15" fmla="*/ 2618740 w 3911600"/>
                <a:gd name="connsiteY15" fmla="*/ 4958080 h 8763000"/>
                <a:gd name="connsiteX16" fmla="*/ 2741930 w 3911600"/>
                <a:gd name="connsiteY16" fmla="*/ 4772660 h 8763000"/>
                <a:gd name="connsiteX17" fmla="*/ 3171190 w 3911600"/>
                <a:gd name="connsiteY17" fmla="*/ 4112260 h 8763000"/>
                <a:gd name="connsiteX18" fmla="*/ 3323590 w 3911600"/>
                <a:gd name="connsiteY18" fmla="*/ 3898900 h 8763000"/>
                <a:gd name="connsiteX19" fmla="*/ 3530600 w 3911600"/>
                <a:gd name="connsiteY19" fmla="*/ 3479800 h 8763000"/>
                <a:gd name="connsiteX20" fmla="*/ 3704590 w 3911600"/>
                <a:gd name="connsiteY20" fmla="*/ 3277870 h 8763000"/>
                <a:gd name="connsiteX21" fmla="*/ 3911600 w 3911600"/>
                <a:gd name="connsiteY21" fmla="*/ 3098800 h 8763000"/>
                <a:gd name="connsiteX22" fmla="*/ 2717800 w 3911600"/>
                <a:gd name="connsiteY22" fmla="*/ 2286000 h 8763000"/>
                <a:gd name="connsiteX23" fmla="*/ 1320800 w 3911600"/>
                <a:gd name="connsiteY23" fmla="*/ 1143000 h 8763000"/>
                <a:gd name="connsiteX24" fmla="*/ 101600 w 3911600"/>
                <a:gd name="connsiteY24" fmla="*/ 76200 h 8763000"/>
                <a:gd name="connsiteX25" fmla="*/ 50800 w 3911600"/>
                <a:gd name="connsiteY25" fmla="*/ 8737600 h 8763000"/>
                <a:gd name="connsiteX0" fmla="*/ 0 w 3942080"/>
                <a:gd name="connsiteY0" fmla="*/ 0 h 8763000"/>
                <a:gd name="connsiteX1" fmla="*/ 50800 w 3942080"/>
                <a:gd name="connsiteY1" fmla="*/ 8763000 h 8763000"/>
                <a:gd name="connsiteX2" fmla="*/ 958850 w 3942080"/>
                <a:gd name="connsiteY2" fmla="*/ 8749030 h 8763000"/>
                <a:gd name="connsiteX3" fmla="*/ 1018540 w 3942080"/>
                <a:gd name="connsiteY3" fmla="*/ 8608060 h 8763000"/>
                <a:gd name="connsiteX4" fmla="*/ 1258570 w 3942080"/>
                <a:gd name="connsiteY4" fmla="*/ 8280400 h 8763000"/>
                <a:gd name="connsiteX5" fmla="*/ 1376680 w 3942080"/>
                <a:gd name="connsiteY5" fmla="*/ 8131810 h 8763000"/>
                <a:gd name="connsiteX6" fmla="*/ 1457960 w 3942080"/>
                <a:gd name="connsiteY6" fmla="*/ 7924800 h 8763000"/>
                <a:gd name="connsiteX7" fmla="*/ 1479550 w 3942080"/>
                <a:gd name="connsiteY7" fmla="*/ 7678420 h 8763000"/>
                <a:gd name="connsiteX8" fmla="*/ 1548130 w 3942080"/>
                <a:gd name="connsiteY8" fmla="*/ 7419340 h 8763000"/>
                <a:gd name="connsiteX9" fmla="*/ 1756410 w 3942080"/>
                <a:gd name="connsiteY9" fmla="*/ 6929120 h 8763000"/>
                <a:gd name="connsiteX10" fmla="*/ 1868170 w 3942080"/>
                <a:gd name="connsiteY10" fmla="*/ 6695440 h 8763000"/>
                <a:gd name="connsiteX11" fmla="*/ 1982470 w 3942080"/>
                <a:gd name="connsiteY11" fmla="*/ 6200140 h 8763000"/>
                <a:gd name="connsiteX12" fmla="*/ 2082800 w 3942080"/>
                <a:gd name="connsiteY12" fmla="*/ 5994400 h 8763000"/>
                <a:gd name="connsiteX13" fmla="*/ 2317750 w 3942080"/>
                <a:gd name="connsiteY13" fmla="*/ 5571490 h 8763000"/>
                <a:gd name="connsiteX14" fmla="*/ 2508250 w 3942080"/>
                <a:gd name="connsiteY14" fmla="*/ 5182870 h 8763000"/>
                <a:gd name="connsiteX15" fmla="*/ 2618740 w 3942080"/>
                <a:gd name="connsiteY15" fmla="*/ 4958080 h 8763000"/>
                <a:gd name="connsiteX16" fmla="*/ 2741930 w 3942080"/>
                <a:gd name="connsiteY16" fmla="*/ 4772660 h 8763000"/>
                <a:gd name="connsiteX17" fmla="*/ 3171190 w 3942080"/>
                <a:gd name="connsiteY17" fmla="*/ 4112260 h 8763000"/>
                <a:gd name="connsiteX18" fmla="*/ 3323590 w 3942080"/>
                <a:gd name="connsiteY18" fmla="*/ 3898900 h 8763000"/>
                <a:gd name="connsiteX19" fmla="*/ 3530600 w 3942080"/>
                <a:gd name="connsiteY19" fmla="*/ 3479800 h 8763000"/>
                <a:gd name="connsiteX20" fmla="*/ 3704590 w 3942080"/>
                <a:gd name="connsiteY20" fmla="*/ 3277870 h 8763000"/>
                <a:gd name="connsiteX21" fmla="*/ 3942080 w 3942080"/>
                <a:gd name="connsiteY21" fmla="*/ 3072130 h 8763000"/>
                <a:gd name="connsiteX22" fmla="*/ 2717800 w 3942080"/>
                <a:gd name="connsiteY22" fmla="*/ 2286000 h 8763000"/>
                <a:gd name="connsiteX23" fmla="*/ 1320800 w 3942080"/>
                <a:gd name="connsiteY23" fmla="*/ 1143000 h 8763000"/>
                <a:gd name="connsiteX24" fmla="*/ 101600 w 3942080"/>
                <a:gd name="connsiteY24" fmla="*/ 76200 h 8763000"/>
                <a:gd name="connsiteX25" fmla="*/ 50800 w 3942080"/>
                <a:gd name="connsiteY25" fmla="*/ 8737600 h 8763000"/>
                <a:gd name="connsiteX0" fmla="*/ 0 w 3942080"/>
                <a:gd name="connsiteY0" fmla="*/ 0 h 8763000"/>
                <a:gd name="connsiteX1" fmla="*/ 50800 w 3942080"/>
                <a:gd name="connsiteY1" fmla="*/ 8763000 h 8763000"/>
                <a:gd name="connsiteX2" fmla="*/ 958850 w 3942080"/>
                <a:gd name="connsiteY2" fmla="*/ 8749030 h 8763000"/>
                <a:gd name="connsiteX3" fmla="*/ 1018540 w 3942080"/>
                <a:gd name="connsiteY3" fmla="*/ 8608060 h 8763000"/>
                <a:gd name="connsiteX4" fmla="*/ 1258570 w 3942080"/>
                <a:gd name="connsiteY4" fmla="*/ 8280400 h 8763000"/>
                <a:gd name="connsiteX5" fmla="*/ 1376680 w 3942080"/>
                <a:gd name="connsiteY5" fmla="*/ 8131810 h 8763000"/>
                <a:gd name="connsiteX6" fmla="*/ 1457960 w 3942080"/>
                <a:gd name="connsiteY6" fmla="*/ 7924800 h 8763000"/>
                <a:gd name="connsiteX7" fmla="*/ 1479550 w 3942080"/>
                <a:gd name="connsiteY7" fmla="*/ 7678420 h 8763000"/>
                <a:gd name="connsiteX8" fmla="*/ 1548130 w 3942080"/>
                <a:gd name="connsiteY8" fmla="*/ 7419340 h 8763000"/>
                <a:gd name="connsiteX9" fmla="*/ 1756410 w 3942080"/>
                <a:gd name="connsiteY9" fmla="*/ 6929120 h 8763000"/>
                <a:gd name="connsiteX10" fmla="*/ 1868170 w 3942080"/>
                <a:gd name="connsiteY10" fmla="*/ 6695440 h 8763000"/>
                <a:gd name="connsiteX11" fmla="*/ 1982470 w 3942080"/>
                <a:gd name="connsiteY11" fmla="*/ 6200140 h 8763000"/>
                <a:gd name="connsiteX12" fmla="*/ 2082800 w 3942080"/>
                <a:gd name="connsiteY12" fmla="*/ 5994400 h 8763000"/>
                <a:gd name="connsiteX13" fmla="*/ 2317750 w 3942080"/>
                <a:gd name="connsiteY13" fmla="*/ 5571490 h 8763000"/>
                <a:gd name="connsiteX14" fmla="*/ 2508250 w 3942080"/>
                <a:gd name="connsiteY14" fmla="*/ 5182870 h 8763000"/>
                <a:gd name="connsiteX15" fmla="*/ 2618740 w 3942080"/>
                <a:gd name="connsiteY15" fmla="*/ 4958080 h 8763000"/>
                <a:gd name="connsiteX16" fmla="*/ 2741930 w 3942080"/>
                <a:gd name="connsiteY16" fmla="*/ 4772660 h 8763000"/>
                <a:gd name="connsiteX17" fmla="*/ 3171190 w 3942080"/>
                <a:gd name="connsiteY17" fmla="*/ 4112260 h 8763000"/>
                <a:gd name="connsiteX18" fmla="*/ 3323590 w 3942080"/>
                <a:gd name="connsiteY18" fmla="*/ 3898900 h 8763000"/>
                <a:gd name="connsiteX19" fmla="*/ 3530600 w 3942080"/>
                <a:gd name="connsiteY19" fmla="*/ 3479800 h 8763000"/>
                <a:gd name="connsiteX20" fmla="*/ 3704590 w 3942080"/>
                <a:gd name="connsiteY20" fmla="*/ 3277870 h 8763000"/>
                <a:gd name="connsiteX21" fmla="*/ 3942080 w 3942080"/>
                <a:gd name="connsiteY21" fmla="*/ 3072130 h 8763000"/>
                <a:gd name="connsiteX22" fmla="*/ 3281680 w 3942080"/>
                <a:gd name="connsiteY22" fmla="*/ 2573020 h 8763000"/>
                <a:gd name="connsiteX23" fmla="*/ 2717800 w 3942080"/>
                <a:gd name="connsiteY23" fmla="*/ 2286000 h 8763000"/>
                <a:gd name="connsiteX24" fmla="*/ 1320800 w 3942080"/>
                <a:gd name="connsiteY24" fmla="*/ 1143000 h 8763000"/>
                <a:gd name="connsiteX25" fmla="*/ 101600 w 3942080"/>
                <a:gd name="connsiteY25" fmla="*/ 76200 h 8763000"/>
                <a:gd name="connsiteX26" fmla="*/ 50800 w 3942080"/>
                <a:gd name="connsiteY26" fmla="*/ 8737600 h 8763000"/>
                <a:gd name="connsiteX0" fmla="*/ 0 w 3942080"/>
                <a:gd name="connsiteY0" fmla="*/ 0 h 8763000"/>
                <a:gd name="connsiteX1" fmla="*/ 50800 w 3942080"/>
                <a:gd name="connsiteY1" fmla="*/ 8763000 h 8763000"/>
                <a:gd name="connsiteX2" fmla="*/ 958850 w 3942080"/>
                <a:gd name="connsiteY2" fmla="*/ 8749030 h 8763000"/>
                <a:gd name="connsiteX3" fmla="*/ 1018540 w 3942080"/>
                <a:gd name="connsiteY3" fmla="*/ 8608060 h 8763000"/>
                <a:gd name="connsiteX4" fmla="*/ 1258570 w 3942080"/>
                <a:gd name="connsiteY4" fmla="*/ 8280400 h 8763000"/>
                <a:gd name="connsiteX5" fmla="*/ 1376680 w 3942080"/>
                <a:gd name="connsiteY5" fmla="*/ 8131810 h 8763000"/>
                <a:gd name="connsiteX6" fmla="*/ 1457960 w 3942080"/>
                <a:gd name="connsiteY6" fmla="*/ 7924800 h 8763000"/>
                <a:gd name="connsiteX7" fmla="*/ 1479550 w 3942080"/>
                <a:gd name="connsiteY7" fmla="*/ 7678420 h 8763000"/>
                <a:gd name="connsiteX8" fmla="*/ 1548130 w 3942080"/>
                <a:gd name="connsiteY8" fmla="*/ 7419340 h 8763000"/>
                <a:gd name="connsiteX9" fmla="*/ 1756410 w 3942080"/>
                <a:gd name="connsiteY9" fmla="*/ 6929120 h 8763000"/>
                <a:gd name="connsiteX10" fmla="*/ 1868170 w 3942080"/>
                <a:gd name="connsiteY10" fmla="*/ 6695440 h 8763000"/>
                <a:gd name="connsiteX11" fmla="*/ 1982470 w 3942080"/>
                <a:gd name="connsiteY11" fmla="*/ 6200140 h 8763000"/>
                <a:gd name="connsiteX12" fmla="*/ 2082800 w 3942080"/>
                <a:gd name="connsiteY12" fmla="*/ 5994400 h 8763000"/>
                <a:gd name="connsiteX13" fmla="*/ 2317750 w 3942080"/>
                <a:gd name="connsiteY13" fmla="*/ 5571490 h 8763000"/>
                <a:gd name="connsiteX14" fmla="*/ 2508250 w 3942080"/>
                <a:gd name="connsiteY14" fmla="*/ 5182870 h 8763000"/>
                <a:gd name="connsiteX15" fmla="*/ 2618740 w 3942080"/>
                <a:gd name="connsiteY15" fmla="*/ 4958080 h 8763000"/>
                <a:gd name="connsiteX16" fmla="*/ 2741930 w 3942080"/>
                <a:gd name="connsiteY16" fmla="*/ 4772660 h 8763000"/>
                <a:gd name="connsiteX17" fmla="*/ 3171190 w 3942080"/>
                <a:gd name="connsiteY17" fmla="*/ 4112260 h 8763000"/>
                <a:gd name="connsiteX18" fmla="*/ 3323590 w 3942080"/>
                <a:gd name="connsiteY18" fmla="*/ 3898900 h 8763000"/>
                <a:gd name="connsiteX19" fmla="*/ 3530600 w 3942080"/>
                <a:gd name="connsiteY19" fmla="*/ 3479800 h 8763000"/>
                <a:gd name="connsiteX20" fmla="*/ 3704590 w 3942080"/>
                <a:gd name="connsiteY20" fmla="*/ 3277870 h 8763000"/>
                <a:gd name="connsiteX21" fmla="*/ 3942080 w 3942080"/>
                <a:gd name="connsiteY21" fmla="*/ 3072130 h 8763000"/>
                <a:gd name="connsiteX22" fmla="*/ 3281680 w 3942080"/>
                <a:gd name="connsiteY22" fmla="*/ 2573020 h 8763000"/>
                <a:gd name="connsiteX23" fmla="*/ 2736850 w 3942080"/>
                <a:gd name="connsiteY23" fmla="*/ 2152650 h 8763000"/>
                <a:gd name="connsiteX24" fmla="*/ 1320800 w 3942080"/>
                <a:gd name="connsiteY24" fmla="*/ 1143000 h 8763000"/>
                <a:gd name="connsiteX25" fmla="*/ 101600 w 3942080"/>
                <a:gd name="connsiteY25" fmla="*/ 76200 h 8763000"/>
                <a:gd name="connsiteX26" fmla="*/ 50800 w 3942080"/>
                <a:gd name="connsiteY26" fmla="*/ 8737600 h 8763000"/>
                <a:gd name="connsiteX0" fmla="*/ 0 w 3942080"/>
                <a:gd name="connsiteY0" fmla="*/ 0 h 8763000"/>
                <a:gd name="connsiteX1" fmla="*/ 50800 w 3942080"/>
                <a:gd name="connsiteY1" fmla="*/ 8763000 h 8763000"/>
                <a:gd name="connsiteX2" fmla="*/ 958850 w 3942080"/>
                <a:gd name="connsiteY2" fmla="*/ 8749030 h 8763000"/>
                <a:gd name="connsiteX3" fmla="*/ 1018540 w 3942080"/>
                <a:gd name="connsiteY3" fmla="*/ 8608060 h 8763000"/>
                <a:gd name="connsiteX4" fmla="*/ 1258570 w 3942080"/>
                <a:gd name="connsiteY4" fmla="*/ 8280400 h 8763000"/>
                <a:gd name="connsiteX5" fmla="*/ 1376680 w 3942080"/>
                <a:gd name="connsiteY5" fmla="*/ 8131810 h 8763000"/>
                <a:gd name="connsiteX6" fmla="*/ 1457960 w 3942080"/>
                <a:gd name="connsiteY6" fmla="*/ 7924800 h 8763000"/>
                <a:gd name="connsiteX7" fmla="*/ 1479550 w 3942080"/>
                <a:gd name="connsiteY7" fmla="*/ 7678420 h 8763000"/>
                <a:gd name="connsiteX8" fmla="*/ 1548130 w 3942080"/>
                <a:gd name="connsiteY8" fmla="*/ 7419340 h 8763000"/>
                <a:gd name="connsiteX9" fmla="*/ 1756410 w 3942080"/>
                <a:gd name="connsiteY9" fmla="*/ 6929120 h 8763000"/>
                <a:gd name="connsiteX10" fmla="*/ 1868170 w 3942080"/>
                <a:gd name="connsiteY10" fmla="*/ 6695440 h 8763000"/>
                <a:gd name="connsiteX11" fmla="*/ 1982470 w 3942080"/>
                <a:gd name="connsiteY11" fmla="*/ 6200140 h 8763000"/>
                <a:gd name="connsiteX12" fmla="*/ 2082800 w 3942080"/>
                <a:gd name="connsiteY12" fmla="*/ 5994400 h 8763000"/>
                <a:gd name="connsiteX13" fmla="*/ 2317750 w 3942080"/>
                <a:gd name="connsiteY13" fmla="*/ 5571490 h 8763000"/>
                <a:gd name="connsiteX14" fmla="*/ 2508250 w 3942080"/>
                <a:gd name="connsiteY14" fmla="*/ 5182870 h 8763000"/>
                <a:gd name="connsiteX15" fmla="*/ 2618740 w 3942080"/>
                <a:gd name="connsiteY15" fmla="*/ 4958080 h 8763000"/>
                <a:gd name="connsiteX16" fmla="*/ 2741930 w 3942080"/>
                <a:gd name="connsiteY16" fmla="*/ 4772660 h 8763000"/>
                <a:gd name="connsiteX17" fmla="*/ 3171190 w 3942080"/>
                <a:gd name="connsiteY17" fmla="*/ 4112260 h 8763000"/>
                <a:gd name="connsiteX18" fmla="*/ 3323590 w 3942080"/>
                <a:gd name="connsiteY18" fmla="*/ 3898900 h 8763000"/>
                <a:gd name="connsiteX19" fmla="*/ 3530600 w 3942080"/>
                <a:gd name="connsiteY19" fmla="*/ 3479800 h 8763000"/>
                <a:gd name="connsiteX20" fmla="*/ 3704590 w 3942080"/>
                <a:gd name="connsiteY20" fmla="*/ 3277870 h 8763000"/>
                <a:gd name="connsiteX21" fmla="*/ 3942080 w 3942080"/>
                <a:gd name="connsiteY21" fmla="*/ 3072130 h 8763000"/>
                <a:gd name="connsiteX22" fmla="*/ 3281680 w 3942080"/>
                <a:gd name="connsiteY22" fmla="*/ 2573020 h 8763000"/>
                <a:gd name="connsiteX23" fmla="*/ 2736850 w 3942080"/>
                <a:gd name="connsiteY23" fmla="*/ 2152650 h 8763000"/>
                <a:gd name="connsiteX24" fmla="*/ 1807210 w 3942080"/>
                <a:gd name="connsiteY24" fmla="*/ 1430020 h 8763000"/>
                <a:gd name="connsiteX25" fmla="*/ 1320800 w 3942080"/>
                <a:gd name="connsiteY25" fmla="*/ 1143000 h 8763000"/>
                <a:gd name="connsiteX26" fmla="*/ 101600 w 3942080"/>
                <a:gd name="connsiteY26" fmla="*/ 76200 h 8763000"/>
                <a:gd name="connsiteX27" fmla="*/ 50800 w 3942080"/>
                <a:gd name="connsiteY27" fmla="*/ 8737600 h 8763000"/>
                <a:gd name="connsiteX0" fmla="*/ 0 w 3942080"/>
                <a:gd name="connsiteY0" fmla="*/ 0 h 8763000"/>
                <a:gd name="connsiteX1" fmla="*/ 50800 w 3942080"/>
                <a:gd name="connsiteY1" fmla="*/ 8763000 h 8763000"/>
                <a:gd name="connsiteX2" fmla="*/ 958850 w 3942080"/>
                <a:gd name="connsiteY2" fmla="*/ 8749030 h 8763000"/>
                <a:gd name="connsiteX3" fmla="*/ 1018540 w 3942080"/>
                <a:gd name="connsiteY3" fmla="*/ 8608060 h 8763000"/>
                <a:gd name="connsiteX4" fmla="*/ 1258570 w 3942080"/>
                <a:gd name="connsiteY4" fmla="*/ 8280400 h 8763000"/>
                <a:gd name="connsiteX5" fmla="*/ 1376680 w 3942080"/>
                <a:gd name="connsiteY5" fmla="*/ 8131810 h 8763000"/>
                <a:gd name="connsiteX6" fmla="*/ 1457960 w 3942080"/>
                <a:gd name="connsiteY6" fmla="*/ 7924800 h 8763000"/>
                <a:gd name="connsiteX7" fmla="*/ 1479550 w 3942080"/>
                <a:gd name="connsiteY7" fmla="*/ 7678420 h 8763000"/>
                <a:gd name="connsiteX8" fmla="*/ 1548130 w 3942080"/>
                <a:gd name="connsiteY8" fmla="*/ 7419340 h 8763000"/>
                <a:gd name="connsiteX9" fmla="*/ 1756410 w 3942080"/>
                <a:gd name="connsiteY9" fmla="*/ 6929120 h 8763000"/>
                <a:gd name="connsiteX10" fmla="*/ 1868170 w 3942080"/>
                <a:gd name="connsiteY10" fmla="*/ 6695440 h 8763000"/>
                <a:gd name="connsiteX11" fmla="*/ 1982470 w 3942080"/>
                <a:gd name="connsiteY11" fmla="*/ 6200140 h 8763000"/>
                <a:gd name="connsiteX12" fmla="*/ 2082800 w 3942080"/>
                <a:gd name="connsiteY12" fmla="*/ 5994400 h 8763000"/>
                <a:gd name="connsiteX13" fmla="*/ 2317750 w 3942080"/>
                <a:gd name="connsiteY13" fmla="*/ 5571490 h 8763000"/>
                <a:gd name="connsiteX14" fmla="*/ 2508250 w 3942080"/>
                <a:gd name="connsiteY14" fmla="*/ 5182870 h 8763000"/>
                <a:gd name="connsiteX15" fmla="*/ 2618740 w 3942080"/>
                <a:gd name="connsiteY15" fmla="*/ 4958080 h 8763000"/>
                <a:gd name="connsiteX16" fmla="*/ 2741930 w 3942080"/>
                <a:gd name="connsiteY16" fmla="*/ 4772660 h 8763000"/>
                <a:gd name="connsiteX17" fmla="*/ 3171190 w 3942080"/>
                <a:gd name="connsiteY17" fmla="*/ 4112260 h 8763000"/>
                <a:gd name="connsiteX18" fmla="*/ 3323590 w 3942080"/>
                <a:gd name="connsiteY18" fmla="*/ 3898900 h 8763000"/>
                <a:gd name="connsiteX19" fmla="*/ 3530600 w 3942080"/>
                <a:gd name="connsiteY19" fmla="*/ 3479800 h 8763000"/>
                <a:gd name="connsiteX20" fmla="*/ 3704590 w 3942080"/>
                <a:gd name="connsiteY20" fmla="*/ 3277870 h 8763000"/>
                <a:gd name="connsiteX21" fmla="*/ 3942080 w 3942080"/>
                <a:gd name="connsiteY21" fmla="*/ 3072130 h 8763000"/>
                <a:gd name="connsiteX22" fmla="*/ 3281680 w 3942080"/>
                <a:gd name="connsiteY22" fmla="*/ 2573020 h 8763000"/>
                <a:gd name="connsiteX23" fmla="*/ 2736850 w 3942080"/>
                <a:gd name="connsiteY23" fmla="*/ 2152650 h 8763000"/>
                <a:gd name="connsiteX24" fmla="*/ 1807210 w 3942080"/>
                <a:gd name="connsiteY24" fmla="*/ 1430020 h 8763000"/>
                <a:gd name="connsiteX25" fmla="*/ 1374140 w 3942080"/>
                <a:gd name="connsiteY25" fmla="*/ 1062990 h 8763000"/>
                <a:gd name="connsiteX26" fmla="*/ 101600 w 3942080"/>
                <a:gd name="connsiteY26" fmla="*/ 76200 h 8763000"/>
                <a:gd name="connsiteX27" fmla="*/ 50800 w 3942080"/>
                <a:gd name="connsiteY27" fmla="*/ 8737600 h 8763000"/>
                <a:gd name="connsiteX0" fmla="*/ 0 w 3942080"/>
                <a:gd name="connsiteY0" fmla="*/ 45720 h 8808720"/>
                <a:gd name="connsiteX1" fmla="*/ 50800 w 3942080"/>
                <a:gd name="connsiteY1" fmla="*/ 8808720 h 8808720"/>
                <a:gd name="connsiteX2" fmla="*/ 958850 w 3942080"/>
                <a:gd name="connsiteY2" fmla="*/ 8794750 h 8808720"/>
                <a:gd name="connsiteX3" fmla="*/ 1018540 w 3942080"/>
                <a:gd name="connsiteY3" fmla="*/ 8653780 h 8808720"/>
                <a:gd name="connsiteX4" fmla="*/ 1258570 w 3942080"/>
                <a:gd name="connsiteY4" fmla="*/ 8326120 h 8808720"/>
                <a:gd name="connsiteX5" fmla="*/ 1376680 w 3942080"/>
                <a:gd name="connsiteY5" fmla="*/ 8177530 h 8808720"/>
                <a:gd name="connsiteX6" fmla="*/ 1457960 w 3942080"/>
                <a:gd name="connsiteY6" fmla="*/ 7970520 h 8808720"/>
                <a:gd name="connsiteX7" fmla="*/ 1479550 w 3942080"/>
                <a:gd name="connsiteY7" fmla="*/ 7724140 h 8808720"/>
                <a:gd name="connsiteX8" fmla="*/ 1548130 w 3942080"/>
                <a:gd name="connsiteY8" fmla="*/ 7465060 h 8808720"/>
                <a:gd name="connsiteX9" fmla="*/ 1756410 w 3942080"/>
                <a:gd name="connsiteY9" fmla="*/ 6974840 h 8808720"/>
                <a:gd name="connsiteX10" fmla="*/ 1868170 w 3942080"/>
                <a:gd name="connsiteY10" fmla="*/ 6741160 h 8808720"/>
                <a:gd name="connsiteX11" fmla="*/ 1982470 w 3942080"/>
                <a:gd name="connsiteY11" fmla="*/ 6245860 h 8808720"/>
                <a:gd name="connsiteX12" fmla="*/ 2082800 w 3942080"/>
                <a:gd name="connsiteY12" fmla="*/ 6040120 h 8808720"/>
                <a:gd name="connsiteX13" fmla="*/ 2317750 w 3942080"/>
                <a:gd name="connsiteY13" fmla="*/ 5617210 h 8808720"/>
                <a:gd name="connsiteX14" fmla="*/ 2508250 w 3942080"/>
                <a:gd name="connsiteY14" fmla="*/ 5228590 h 8808720"/>
                <a:gd name="connsiteX15" fmla="*/ 2618740 w 3942080"/>
                <a:gd name="connsiteY15" fmla="*/ 5003800 h 8808720"/>
                <a:gd name="connsiteX16" fmla="*/ 2741930 w 3942080"/>
                <a:gd name="connsiteY16" fmla="*/ 4818380 h 8808720"/>
                <a:gd name="connsiteX17" fmla="*/ 3171190 w 3942080"/>
                <a:gd name="connsiteY17" fmla="*/ 4157980 h 8808720"/>
                <a:gd name="connsiteX18" fmla="*/ 3323590 w 3942080"/>
                <a:gd name="connsiteY18" fmla="*/ 3944620 h 8808720"/>
                <a:gd name="connsiteX19" fmla="*/ 3530600 w 3942080"/>
                <a:gd name="connsiteY19" fmla="*/ 3525520 h 8808720"/>
                <a:gd name="connsiteX20" fmla="*/ 3704590 w 3942080"/>
                <a:gd name="connsiteY20" fmla="*/ 3323590 h 8808720"/>
                <a:gd name="connsiteX21" fmla="*/ 3942080 w 3942080"/>
                <a:gd name="connsiteY21" fmla="*/ 3117850 h 8808720"/>
                <a:gd name="connsiteX22" fmla="*/ 3281680 w 3942080"/>
                <a:gd name="connsiteY22" fmla="*/ 2618740 h 8808720"/>
                <a:gd name="connsiteX23" fmla="*/ 2736850 w 3942080"/>
                <a:gd name="connsiteY23" fmla="*/ 2198370 h 8808720"/>
                <a:gd name="connsiteX24" fmla="*/ 1807210 w 3942080"/>
                <a:gd name="connsiteY24" fmla="*/ 1475740 h 8808720"/>
                <a:gd name="connsiteX25" fmla="*/ 1374140 w 3942080"/>
                <a:gd name="connsiteY25" fmla="*/ 1108710 h 8808720"/>
                <a:gd name="connsiteX26" fmla="*/ 29210 w 3942080"/>
                <a:gd name="connsiteY26" fmla="*/ 0 h 8808720"/>
                <a:gd name="connsiteX27" fmla="*/ 50800 w 3942080"/>
                <a:gd name="connsiteY27" fmla="*/ 8783320 h 8808720"/>
                <a:gd name="connsiteX0" fmla="*/ 0 w 4003040"/>
                <a:gd name="connsiteY0" fmla="*/ 1664970 h 8808720"/>
                <a:gd name="connsiteX1" fmla="*/ 111760 w 4003040"/>
                <a:gd name="connsiteY1" fmla="*/ 8808720 h 8808720"/>
                <a:gd name="connsiteX2" fmla="*/ 1019810 w 4003040"/>
                <a:gd name="connsiteY2" fmla="*/ 8794750 h 8808720"/>
                <a:gd name="connsiteX3" fmla="*/ 1079500 w 4003040"/>
                <a:gd name="connsiteY3" fmla="*/ 8653780 h 8808720"/>
                <a:gd name="connsiteX4" fmla="*/ 1319530 w 4003040"/>
                <a:gd name="connsiteY4" fmla="*/ 8326120 h 8808720"/>
                <a:gd name="connsiteX5" fmla="*/ 1437640 w 4003040"/>
                <a:gd name="connsiteY5" fmla="*/ 8177530 h 8808720"/>
                <a:gd name="connsiteX6" fmla="*/ 1518920 w 4003040"/>
                <a:gd name="connsiteY6" fmla="*/ 7970520 h 8808720"/>
                <a:gd name="connsiteX7" fmla="*/ 1540510 w 4003040"/>
                <a:gd name="connsiteY7" fmla="*/ 7724140 h 8808720"/>
                <a:gd name="connsiteX8" fmla="*/ 1609090 w 4003040"/>
                <a:gd name="connsiteY8" fmla="*/ 7465060 h 8808720"/>
                <a:gd name="connsiteX9" fmla="*/ 1817370 w 4003040"/>
                <a:gd name="connsiteY9" fmla="*/ 6974840 h 8808720"/>
                <a:gd name="connsiteX10" fmla="*/ 1929130 w 4003040"/>
                <a:gd name="connsiteY10" fmla="*/ 6741160 h 8808720"/>
                <a:gd name="connsiteX11" fmla="*/ 2043430 w 4003040"/>
                <a:gd name="connsiteY11" fmla="*/ 6245860 h 8808720"/>
                <a:gd name="connsiteX12" fmla="*/ 2143760 w 4003040"/>
                <a:gd name="connsiteY12" fmla="*/ 6040120 h 8808720"/>
                <a:gd name="connsiteX13" fmla="*/ 2378710 w 4003040"/>
                <a:gd name="connsiteY13" fmla="*/ 5617210 h 8808720"/>
                <a:gd name="connsiteX14" fmla="*/ 2569210 w 4003040"/>
                <a:gd name="connsiteY14" fmla="*/ 5228590 h 8808720"/>
                <a:gd name="connsiteX15" fmla="*/ 2679700 w 4003040"/>
                <a:gd name="connsiteY15" fmla="*/ 5003800 h 8808720"/>
                <a:gd name="connsiteX16" fmla="*/ 2802890 w 4003040"/>
                <a:gd name="connsiteY16" fmla="*/ 4818380 h 8808720"/>
                <a:gd name="connsiteX17" fmla="*/ 3232150 w 4003040"/>
                <a:gd name="connsiteY17" fmla="*/ 4157980 h 8808720"/>
                <a:gd name="connsiteX18" fmla="*/ 3384550 w 4003040"/>
                <a:gd name="connsiteY18" fmla="*/ 3944620 h 8808720"/>
                <a:gd name="connsiteX19" fmla="*/ 3591560 w 4003040"/>
                <a:gd name="connsiteY19" fmla="*/ 3525520 h 8808720"/>
                <a:gd name="connsiteX20" fmla="*/ 3765550 w 4003040"/>
                <a:gd name="connsiteY20" fmla="*/ 3323590 h 8808720"/>
                <a:gd name="connsiteX21" fmla="*/ 4003040 w 4003040"/>
                <a:gd name="connsiteY21" fmla="*/ 3117850 h 8808720"/>
                <a:gd name="connsiteX22" fmla="*/ 3342640 w 4003040"/>
                <a:gd name="connsiteY22" fmla="*/ 2618740 h 8808720"/>
                <a:gd name="connsiteX23" fmla="*/ 2797810 w 4003040"/>
                <a:gd name="connsiteY23" fmla="*/ 2198370 h 8808720"/>
                <a:gd name="connsiteX24" fmla="*/ 1868170 w 4003040"/>
                <a:gd name="connsiteY24" fmla="*/ 1475740 h 8808720"/>
                <a:gd name="connsiteX25" fmla="*/ 1435100 w 4003040"/>
                <a:gd name="connsiteY25" fmla="*/ 1108710 h 8808720"/>
                <a:gd name="connsiteX26" fmla="*/ 90170 w 4003040"/>
                <a:gd name="connsiteY26" fmla="*/ 0 h 8808720"/>
                <a:gd name="connsiteX27" fmla="*/ 111760 w 4003040"/>
                <a:gd name="connsiteY27" fmla="*/ 8783320 h 8808720"/>
                <a:gd name="connsiteX0" fmla="*/ 0 w 3934460"/>
                <a:gd name="connsiteY0" fmla="*/ 4130040 h 8808720"/>
                <a:gd name="connsiteX1" fmla="*/ 43180 w 3934460"/>
                <a:gd name="connsiteY1" fmla="*/ 8808720 h 8808720"/>
                <a:gd name="connsiteX2" fmla="*/ 951230 w 3934460"/>
                <a:gd name="connsiteY2" fmla="*/ 8794750 h 8808720"/>
                <a:gd name="connsiteX3" fmla="*/ 1010920 w 3934460"/>
                <a:gd name="connsiteY3" fmla="*/ 8653780 h 8808720"/>
                <a:gd name="connsiteX4" fmla="*/ 1250950 w 3934460"/>
                <a:gd name="connsiteY4" fmla="*/ 8326120 h 8808720"/>
                <a:gd name="connsiteX5" fmla="*/ 1369060 w 3934460"/>
                <a:gd name="connsiteY5" fmla="*/ 8177530 h 8808720"/>
                <a:gd name="connsiteX6" fmla="*/ 1450340 w 3934460"/>
                <a:gd name="connsiteY6" fmla="*/ 7970520 h 8808720"/>
                <a:gd name="connsiteX7" fmla="*/ 1471930 w 3934460"/>
                <a:gd name="connsiteY7" fmla="*/ 7724140 h 8808720"/>
                <a:gd name="connsiteX8" fmla="*/ 1540510 w 3934460"/>
                <a:gd name="connsiteY8" fmla="*/ 7465060 h 8808720"/>
                <a:gd name="connsiteX9" fmla="*/ 1748790 w 3934460"/>
                <a:gd name="connsiteY9" fmla="*/ 6974840 h 8808720"/>
                <a:gd name="connsiteX10" fmla="*/ 1860550 w 3934460"/>
                <a:gd name="connsiteY10" fmla="*/ 6741160 h 8808720"/>
                <a:gd name="connsiteX11" fmla="*/ 1974850 w 3934460"/>
                <a:gd name="connsiteY11" fmla="*/ 6245860 h 8808720"/>
                <a:gd name="connsiteX12" fmla="*/ 2075180 w 3934460"/>
                <a:gd name="connsiteY12" fmla="*/ 6040120 h 8808720"/>
                <a:gd name="connsiteX13" fmla="*/ 2310130 w 3934460"/>
                <a:gd name="connsiteY13" fmla="*/ 5617210 h 8808720"/>
                <a:gd name="connsiteX14" fmla="*/ 2500630 w 3934460"/>
                <a:gd name="connsiteY14" fmla="*/ 5228590 h 8808720"/>
                <a:gd name="connsiteX15" fmla="*/ 2611120 w 3934460"/>
                <a:gd name="connsiteY15" fmla="*/ 5003800 h 8808720"/>
                <a:gd name="connsiteX16" fmla="*/ 2734310 w 3934460"/>
                <a:gd name="connsiteY16" fmla="*/ 4818380 h 8808720"/>
                <a:gd name="connsiteX17" fmla="*/ 3163570 w 3934460"/>
                <a:gd name="connsiteY17" fmla="*/ 4157980 h 8808720"/>
                <a:gd name="connsiteX18" fmla="*/ 3315970 w 3934460"/>
                <a:gd name="connsiteY18" fmla="*/ 3944620 h 8808720"/>
                <a:gd name="connsiteX19" fmla="*/ 3522980 w 3934460"/>
                <a:gd name="connsiteY19" fmla="*/ 3525520 h 8808720"/>
                <a:gd name="connsiteX20" fmla="*/ 3696970 w 3934460"/>
                <a:gd name="connsiteY20" fmla="*/ 3323590 h 8808720"/>
                <a:gd name="connsiteX21" fmla="*/ 3934460 w 3934460"/>
                <a:gd name="connsiteY21" fmla="*/ 3117850 h 8808720"/>
                <a:gd name="connsiteX22" fmla="*/ 3274060 w 3934460"/>
                <a:gd name="connsiteY22" fmla="*/ 2618740 h 8808720"/>
                <a:gd name="connsiteX23" fmla="*/ 2729230 w 3934460"/>
                <a:gd name="connsiteY23" fmla="*/ 2198370 h 8808720"/>
                <a:gd name="connsiteX24" fmla="*/ 1799590 w 3934460"/>
                <a:gd name="connsiteY24" fmla="*/ 1475740 h 8808720"/>
                <a:gd name="connsiteX25" fmla="*/ 1366520 w 3934460"/>
                <a:gd name="connsiteY25" fmla="*/ 1108710 h 8808720"/>
                <a:gd name="connsiteX26" fmla="*/ 21590 w 3934460"/>
                <a:gd name="connsiteY26" fmla="*/ 0 h 8808720"/>
                <a:gd name="connsiteX27" fmla="*/ 43180 w 3934460"/>
                <a:gd name="connsiteY27" fmla="*/ 8783320 h 8808720"/>
                <a:gd name="connsiteX0" fmla="*/ 0 w 3995420"/>
                <a:gd name="connsiteY0" fmla="*/ 6252210 h 8808720"/>
                <a:gd name="connsiteX1" fmla="*/ 104140 w 3995420"/>
                <a:gd name="connsiteY1" fmla="*/ 8808720 h 8808720"/>
                <a:gd name="connsiteX2" fmla="*/ 1012190 w 3995420"/>
                <a:gd name="connsiteY2" fmla="*/ 8794750 h 8808720"/>
                <a:gd name="connsiteX3" fmla="*/ 1071880 w 3995420"/>
                <a:gd name="connsiteY3" fmla="*/ 8653780 h 8808720"/>
                <a:gd name="connsiteX4" fmla="*/ 1311910 w 3995420"/>
                <a:gd name="connsiteY4" fmla="*/ 8326120 h 8808720"/>
                <a:gd name="connsiteX5" fmla="*/ 1430020 w 3995420"/>
                <a:gd name="connsiteY5" fmla="*/ 8177530 h 8808720"/>
                <a:gd name="connsiteX6" fmla="*/ 1511300 w 3995420"/>
                <a:gd name="connsiteY6" fmla="*/ 7970520 h 8808720"/>
                <a:gd name="connsiteX7" fmla="*/ 1532890 w 3995420"/>
                <a:gd name="connsiteY7" fmla="*/ 7724140 h 8808720"/>
                <a:gd name="connsiteX8" fmla="*/ 1601470 w 3995420"/>
                <a:gd name="connsiteY8" fmla="*/ 7465060 h 8808720"/>
                <a:gd name="connsiteX9" fmla="*/ 1809750 w 3995420"/>
                <a:gd name="connsiteY9" fmla="*/ 6974840 h 8808720"/>
                <a:gd name="connsiteX10" fmla="*/ 1921510 w 3995420"/>
                <a:gd name="connsiteY10" fmla="*/ 6741160 h 8808720"/>
                <a:gd name="connsiteX11" fmla="*/ 2035810 w 3995420"/>
                <a:gd name="connsiteY11" fmla="*/ 6245860 h 8808720"/>
                <a:gd name="connsiteX12" fmla="*/ 2136140 w 3995420"/>
                <a:gd name="connsiteY12" fmla="*/ 6040120 h 8808720"/>
                <a:gd name="connsiteX13" fmla="*/ 2371090 w 3995420"/>
                <a:gd name="connsiteY13" fmla="*/ 5617210 h 8808720"/>
                <a:gd name="connsiteX14" fmla="*/ 2561590 w 3995420"/>
                <a:gd name="connsiteY14" fmla="*/ 5228590 h 8808720"/>
                <a:gd name="connsiteX15" fmla="*/ 2672080 w 3995420"/>
                <a:gd name="connsiteY15" fmla="*/ 5003800 h 8808720"/>
                <a:gd name="connsiteX16" fmla="*/ 2795270 w 3995420"/>
                <a:gd name="connsiteY16" fmla="*/ 4818380 h 8808720"/>
                <a:gd name="connsiteX17" fmla="*/ 3224530 w 3995420"/>
                <a:gd name="connsiteY17" fmla="*/ 4157980 h 8808720"/>
                <a:gd name="connsiteX18" fmla="*/ 3376930 w 3995420"/>
                <a:gd name="connsiteY18" fmla="*/ 3944620 h 8808720"/>
                <a:gd name="connsiteX19" fmla="*/ 3583940 w 3995420"/>
                <a:gd name="connsiteY19" fmla="*/ 3525520 h 8808720"/>
                <a:gd name="connsiteX20" fmla="*/ 3757930 w 3995420"/>
                <a:gd name="connsiteY20" fmla="*/ 3323590 h 8808720"/>
                <a:gd name="connsiteX21" fmla="*/ 3995420 w 3995420"/>
                <a:gd name="connsiteY21" fmla="*/ 3117850 h 8808720"/>
                <a:gd name="connsiteX22" fmla="*/ 3335020 w 3995420"/>
                <a:gd name="connsiteY22" fmla="*/ 2618740 h 8808720"/>
                <a:gd name="connsiteX23" fmla="*/ 2790190 w 3995420"/>
                <a:gd name="connsiteY23" fmla="*/ 2198370 h 8808720"/>
                <a:gd name="connsiteX24" fmla="*/ 1860550 w 3995420"/>
                <a:gd name="connsiteY24" fmla="*/ 1475740 h 8808720"/>
                <a:gd name="connsiteX25" fmla="*/ 1427480 w 3995420"/>
                <a:gd name="connsiteY25" fmla="*/ 1108710 h 8808720"/>
                <a:gd name="connsiteX26" fmla="*/ 82550 w 3995420"/>
                <a:gd name="connsiteY26" fmla="*/ 0 h 8808720"/>
                <a:gd name="connsiteX27" fmla="*/ 104140 w 3995420"/>
                <a:gd name="connsiteY27" fmla="*/ 8783320 h 8808720"/>
                <a:gd name="connsiteX0" fmla="*/ 0 w 4246880"/>
                <a:gd name="connsiteY0" fmla="*/ 6751320 h 8808720"/>
                <a:gd name="connsiteX1" fmla="*/ 355600 w 4246880"/>
                <a:gd name="connsiteY1" fmla="*/ 8808720 h 8808720"/>
                <a:gd name="connsiteX2" fmla="*/ 1263650 w 4246880"/>
                <a:gd name="connsiteY2" fmla="*/ 8794750 h 8808720"/>
                <a:gd name="connsiteX3" fmla="*/ 1323340 w 4246880"/>
                <a:gd name="connsiteY3" fmla="*/ 8653780 h 8808720"/>
                <a:gd name="connsiteX4" fmla="*/ 1563370 w 4246880"/>
                <a:gd name="connsiteY4" fmla="*/ 8326120 h 8808720"/>
                <a:gd name="connsiteX5" fmla="*/ 1681480 w 4246880"/>
                <a:gd name="connsiteY5" fmla="*/ 8177530 h 8808720"/>
                <a:gd name="connsiteX6" fmla="*/ 1762760 w 4246880"/>
                <a:gd name="connsiteY6" fmla="*/ 7970520 h 8808720"/>
                <a:gd name="connsiteX7" fmla="*/ 1784350 w 4246880"/>
                <a:gd name="connsiteY7" fmla="*/ 7724140 h 8808720"/>
                <a:gd name="connsiteX8" fmla="*/ 1852930 w 4246880"/>
                <a:gd name="connsiteY8" fmla="*/ 7465060 h 8808720"/>
                <a:gd name="connsiteX9" fmla="*/ 2061210 w 4246880"/>
                <a:gd name="connsiteY9" fmla="*/ 6974840 h 8808720"/>
                <a:gd name="connsiteX10" fmla="*/ 2172970 w 4246880"/>
                <a:gd name="connsiteY10" fmla="*/ 6741160 h 8808720"/>
                <a:gd name="connsiteX11" fmla="*/ 2287270 w 4246880"/>
                <a:gd name="connsiteY11" fmla="*/ 6245860 h 8808720"/>
                <a:gd name="connsiteX12" fmla="*/ 2387600 w 4246880"/>
                <a:gd name="connsiteY12" fmla="*/ 6040120 h 8808720"/>
                <a:gd name="connsiteX13" fmla="*/ 2622550 w 4246880"/>
                <a:gd name="connsiteY13" fmla="*/ 5617210 h 8808720"/>
                <a:gd name="connsiteX14" fmla="*/ 2813050 w 4246880"/>
                <a:gd name="connsiteY14" fmla="*/ 5228590 h 8808720"/>
                <a:gd name="connsiteX15" fmla="*/ 2923540 w 4246880"/>
                <a:gd name="connsiteY15" fmla="*/ 5003800 h 8808720"/>
                <a:gd name="connsiteX16" fmla="*/ 3046730 w 4246880"/>
                <a:gd name="connsiteY16" fmla="*/ 4818380 h 8808720"/>
                <a:gd name="connsiteX17" fmla="*/ 3475990 w 4246880"/>
                <a:gd name="connsiteY17" fmla="*/ 4157980 h 8808720"/>
                <a:gd name="connsiteX18" fmla="*/ 3628390 w 4246880"/>
                <a:gd name="connsiteY18" fmla="*/ 3944620 h 8808720"/>
                <a:gd name="connsiteX19" fmla="*/ 3835400 w 4246880"/>
                <a:gd name="connsiteY19" fmla="*/ 3525520 h 8808720"/>
                <a:gd name="connsiteX20" fmla="*/ 4009390 w 4246880"/>
                <a:gd name="connsiteY20" fmla="*/ 3323590 h 8808720"/>
                <a:gd name="connsiteX21" fmla="*/ 4246880 w 4246880"/>
                <a:gd name="connsiteY21" fmla="*/ 3117850 h 8808720"/>
                <a:gd name="connsiteX22" fmla="*/ 3586480 w 4246880"/>
                <a:gd name="connsiteY22" fmla="*/ 2618740 h 8808720"/>
                <a:gd name="connsiteX23" fmla="*/ 3041650 w 4246880"/>
                <a:gd name="connsiteY23" fmla="*/ 2198370 h 8808720"/>
                <a:gd name="connsiteX24" fmla="*/ 2112010 w 4246880"/>
                <a:gd name="connsiteY24" fmla="*/ 1475740 h 8808720"/>
                <a:gd name="connsiteX25" fmla="*/ 1678940 w 4246880"/>
                <a:gd name="connsiteY25" fmla="*/ 1108710 h 8808720"/>
                <a:gd name="connsiteX26" fmla="*/ 334010 w 4246880"/>
                <a:gd name="connsiteY26" fmla="*/ 0 h 8808720"/>
                <a:gd name="connsiteX27" fmla="*/ 355600 w 4246880"/>
                <a:gd name="connsiteY27" fmla="*/ 8783320 h 8808720"/>
                <a:gd name="connsiteX0" fmla="*/ 21590 w 3912870"/>
                <a:gd name="connsiteY0" fmla="*/ 8808720 h 8808720"/>
                <a:gd name="connsiteX1" fmla="*/ 929640 w 3912870"/>
                <a:gd name="connsiteY1" fmla="*/ 8794750 h 8808720"/>
                <a:gd name="connsiteX2" fmla="*/ 989330 w 3912870"/>
                <a:gd name="connsiteY2" fmla="*/ 8653780 h 8808720"/>
                <a:gd name="connsiteX3" fmla="*/ 1229360 w 3912870"/>
                <a:gd name="connsiteY3" fmla="*/ 8326120 h 8808720"/>
                <a:gd name="connsiteX4" fmla="*/ 1347470 w 3912870"/>
                <a:gd name="connsiteY4" fmla="*/ 8177530 h 8808720"/>
                <a:gd name="connsiteX5" fmla="*/ 1428750 w 3912870"/>
                <a:gd name="connsiteY5" fmla="*/ 7970520 h 8808720"/>
                <a:gd name="connsiteX6" fmla="*/ 1450340 w 3912870"/>
                <a:gd name="connsiteY6" fmla="*/ 7724140 h 8808720"/>
                <a:gd name="connsiteX7" fmla="*/ 1518920 w 3912870"/>
                <a:gd name="connsiteY7" fmla="*/ 7465060 h 8808720"/>
                <a:gd name="connsiteX8" fmla="*/ 1727200 w 3912870"/>
                <a:gd name="connsiteY8" fmla="*/ 6974840 h 8808720"/>
                <a:gd name="connsiteX9" fmla="*/ 1838960 w 3912870"/>
                <a:gd name="connsiteY9" fmla="*/ 6741160 h 8808720"/>
                <a:gd name="connsiteX10" fmla="*/ 1953260 w 3912870"/>
                <a:gd name="connsiteY10" fmla="*/ 6245860 h 8808720"/>
                <a:gd name="connsiteX11" fmla="*/ 2053590 w 3912870"/>
                <a:gd name="connsiteY11" fmla="*/ 6040120 h 8808720"/>
                <a:gd name="connsiteX12" fmla="*/ 2288540 w 3912870"/>
                <a:gd name="connsiteY12" fmla="*/ 5617210 h 8808720"/>
                <a:gd name="connsiteX13" fmla="*/ 2479040 w 3912870"/>
                <a:gd name="connsiteY13" fmla="*/ 5228590 h 8808720"/>
                <a:gd name="connsiteX14" fmla="*/ 2589530 w 3912870"/>
                <a:gd name="connsiteY14" fmla="*/ 5003800 h 8808720"/>
                <a:gd name="connsiteX15" fmla="*/ 2712720 w 3912870"/>
                <a:gd name="connsiteY15" fmla="*/ 4818380 h 8808720"/>
                <a:gd name="connsiteX16" fmla="*/ 3141980 w 3912870"/>
                <a:gd name="connsiteY16" fmla="*/ 4157980 h 8808720"/>
                <a:gd name="connsiteX17" fmla="*/ 3294380 w 3912870"/>
                <a:gd name="connsiteY17" fmla="*/ 3944620 h 8808720"/>
                <a:gd name="connsiteX18" fmla="*/ 3501390 w 3912870"/>
                <a:gd name="connsiteY18" fmla="*/ 3525520 h 8808720"/>
                <a:gd name="connsiteX19" fmla="*/ 3675380 w 3912870"/>
                <a:gd name="connsiteY19" fmla="*/ 3323590 h 8808720"/>
                <a:gd name="connsiteX20" fmla="*/ 3912870 w 3912870"/>
                <a:gd name="connsiteY20" fmla="*/ 3117850 h 8808720"/>
                <a:gd name="connsiteX21" fmla="*/ 3252470 w 3912870"/>
                <a:gd name="connsiteY21" fmla="*/ 2618740 h 8808720"/>
                <a:gd name="connsiteX22" fmla="*/ 2707640 w 3912870"/>
                <a:gd name="connsiteY22" fmla="*/ 2198370 h 8808720"/>
                <a:gd name="connsiteX23" fmla="*/ 1778000 w 3912870"/>
                <a:gd name="connsiteY23" fmla="*/ 1475740 h 8808720"/>
                <a:gd name="connsiteX24" fmla="*/ 1344930 w 3912870"/>
                <a:gd name="connsiteY24" fmla="*/ 1108710 h 8808720"/>
                <a:gd name="connsiteX25" fmla="*/ 0 w 3912870"/>
                <a:gd name="connsiteY25" fmla="*/ 0 h 8808720"/>
                <a:gd name="connsiteX26" fmla="*/ 21590 w 3912870"/>
                <a:gd name="connsiteY26" fmla="*/ 8783320 h 880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912870" h="8808720">
                  <a:moveTo>
                    <a:pt x="21590" y="8808720"/>
                  </a:moveTo>
                  <a:lnTo>
                    <a:pt x="929640" y="8794750"/>
                  </a:lnTo>
                  <a:cubicBezTo>
                    <a:pt x="955887" y="8747760"/>
                    <a:pt x="963083" y="8700770"/>
                    <a:pt x="989330" y="8653780"/>
                  </a:cubicBezTo>
                  <a:cubicBezTo>
                    <a:pt x="1043940" y="8550910"/>
                    <a:pt x="1174750" y="8428990"/>
                    <a:pt x="1229360" y="8326120"/>
                  </a:cubicBezTo>
                  <a:cubicBezTo>
                    <a:pt x="1259840" y="8270240"/>
                    <a:pt x="1316990" y="8233410"/>
                    <a:pt x="1347470" y="8177530"/>
                  </a:cubicBezTo>
                  <a:lnTo>
                    <a:pt x="1428750" y="7970520"/>
                  </a:lnTo>
                  <a:cubicBezTo>
                    <a:pt x="1439757" y="7878233"/>
                    <a:pt x="1439333" y="7816427"/>
                    <a:pt x="1450340" y="7724140"/>
                  </a:cubicBezTo>
                  <a:cubicBezTo>
                    <a:pt x="1466850" y="7623810"/>
                    <a:pt x="1502410" y="7565390"/>
                    <a:pt x="1518920" y="7465060"/>
                  </a:cubicBezTo>
                  <a:lnTo>
                    <a:pt x="1727200" y="6974840"/>
                  </a:lnTo>
                  <a:cubicBezTo>
                    <a:pt x="1751753" y="6895677"/>
                    <a:pt x="1814407" y="6820323"/>
                    <a:pt x="1838960" y="6741160"/>
                  </a:cubicBezTo>
                  <a:cubicBezTo>
                    <a:pt x="1888490" y="6582410"/>
                    <a:pt x="1903730" y="6404610"/>
                    <a:pt x="1953260" y="6245860"/>
                  </a:cubicBezTo>
                  <a:lnTo>
                    <a:pt x="2053590" y="6040120"/>
                  </a:lnTo>
                  <a:cubicBezTo>
                    <a:pt x="2111587" y="5895340"/>
                    <a:pt x="2230543" y="5761990"/>
                    <a:pt x="2288540" y="5617210"/>
                  </a:cubicBezTo>
                  <a:cubicBezTo>
                    <a:pt x="2336800" y="5483860"/>
                    <a:pt x="2430780" y="5361940"/>
                    <a:pt x="2479040" y="5228590"/>
                  </a:cubicBezTo>
                  <a:cubicBezTo>
                    <a:pt x="2499360" y="5149850"/>
                    <a:pt x="2569210" y="5082540"/>
                    <a:pt x="2589530" y="5003800"/>
                  </a:cubicBezTo>
                  <a:cubicBezTo>
                    <a:pt x="2588683" y="4934373"/>
                    <a:pt x="2713567" y="4887807"/>
                    <a:pt x="2712720" y="4818380"/>
                  </a:cubicBezTo>
                  <a:cubicBezTo>
                    <a:pt x="2844377" y="4600787"/>
                    <a:pt x="3010323" y="4375573"/>
                    <a:pt x="3141980" y="4157980"/>
                  </a:cubicBezTo>
                  <a:cubicBezTo>
                    <a:pt x="3182620" y="4077970"/>
                    <a:pt x="3253740" y="4024630"/>
                    <a:pt x="3294380" y="3944620"/>
                  </a:cubicBezTo>
                  <a:lnTo>
                    <a:pt x="3501390" y="3525520"/>
                  </a:lnTo>
                  <a:cubicBezTo>
                    <a:pt x="3565737" y="3459480"/>
                    <a:pt x="3611033" y="3389630"/>
                    <a:pt x="3675380" y="3323590"/>
                  </a:cubicBezTo>
                  <a:lnTo>
                    <a:pt x="3912870" y="3117850"/>
                  </a:lnTo>
                  <a:cubicBezTo>
                    <a:pt x="3682577" y="2966720"/>
                    <a:pt x="3482763" y="2769870"/>
                    <a:pt x="3252470" y="2618740"/>
                  </a:cubicBezTo>
                  <a:lnTo>
                    <a:pt x="2707640" y="2198370"/>
                  </a:lnTo>
                  <a:cubicBezTo>
                    <a:pt x="2393950" y="1976543"/>
                    <a:pt x="2091690" y="1697567"/>
                    <a:pt x="1778000" y="1475740"/>
                  </a:cubicBezTo>
                  <a:lnTo>
                    <a:pt x="1344930" y="1108710"/>
                  </a:lnTo>
                  <a:lnTo>
                    <a:pt x="0" y="0"/>
                  </a:lnTo>
                  <a:cubicBezTo>
                    <a:pt x="7197" y="2927773"/>
                    <a:pt x="14393" y="5855547"/>
                    <a:pt x="21590" y="8783320"/>
                  </a:cubicBezTo>
                </a:path>
              </a:pathLst>
            </a:custGeom>
            <a:solidFill>
              <a:srgbClr val="5B9BD5">
                <a:alpha val="10196"/>
              </a:srgbClr>
            </a:solidFill>
            <a:ln w="38100">
              <a:solidFill>
                <a:srgbClr val="41719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4" name="Freeform 203"/>
            <p:cNvSpPr/>
            <p:nvPr userDrawn="1"/>
          </p:nvSpPr>
          <p:spPr>
            <a:xfrm rot="277607">
              <a:off x="13491513" y="7403477"/>
              <a:ext cx="228603" cy="446432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Freeform 204"/>
            <p:cNvSpPr/>
            <p:nvPr userDrawn="1"/>
          </p:nvSpPr>
          <p:spPr>
            <a:xfrm rot="277607">
              <a:off x="13100243" y="6759185"/>
              <a:ext cx="228603" cy="282008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Freeform 205"/>
            <p:cNvSpPr/>
            <p:nvPr userDrawn="1"/>
          </p:nvSpPr>
          <p:spPr>
            <a:xfrm rot="18674948" flipV="1">
              <a:off x="12530082" y="5439646"/>
              <a:ext cx="228603" cy="575897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" name="Freeform 206"/>
            <p:cNvSpPr>
              <a:spLocks noChangeAspect="1"/>
            </p:cNvSpPr>
            <p:nvPr userDrawn="1"/>
          </p:nvSpPr>
          <p:spPr>
            <a:xfrm rot="277607">
              <a:off x="12244438" y="4647926"/>
              <a:ext cx="274323" cy="186125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Freeform 207"/>
            <p:cNvSpPr>
              <a:spLocks noChangeAspect="1"/>
            </p:cNvSpPr>
            <p:nvPr userDrawn="1"/>
          </p:nvSpPr>
          <p:spPr>
            <a:xfrm rot="18674948" flipV="1">
              <a:off x="12718523" y="4291223"/>
              <a:ext cx="274323" cy="186125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Freeform 208"/>
            <p:cNvSpPr>
              <a:spLocks noChangeAspect="1"/>
            </p:cNvSpPr>
            <p:nvPr userDrawn="1"/>
          </p:nvSpPr>
          <p:spPr>
            <a:xfrm rot="277607">
              <a:off x="12316488" y="3659782"/>
              <a:ext cx="274323" cy="186125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10" name="Group 209"/>
            <p:cNvGrpSpPr/>
            <p:nvPr userDrawn="1"/>
          </p:nvGrpSpPr>
          <p:grpSpPr>
            <a:xfrm>
              <a:off x="8195694" y="5868418"/>
              <a:ext cx="325015" cy="500689"/>
              <a:chOff x="8195694" y="5868418"/>
              <a:chExt cx="325015" cy="500689"/>
            </a:xfrm>
          </p:grpSpPr>
          <p:sp>
            <p:nvSpPr>
              <p:cNvPr id="5764" name="Explosion 2 576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65" name="Explosion 2 576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66" name="Explosion 2 576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1" name="Group 210"/>
            <p:cNvGrpSpPr/>
            <p:nvPr userDrawn="1"/>
          </p:nvGrpSpPr>
          <p:grpSpPr>
            <a:xfrm>
              <a:off x="8367335" y="6287508"/>
              <a:ext cx="325015" cy="500689"/>
              <a:chOff x="8195694" y="5868418"/>
              <a:chExt cx="325015" cy="500689"/>
            </a:xfrm>
          </p:grpSpPr>
          <p:sp>
            <p:nvSpPr>
              <p:cNvPr id="5761" name="Explosion 2 576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62" name="Explosion 2 576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63" name="Explosion 2 576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2" name="Group 211"/>
            <p:cNvGrpSpPr/>
            <p:nvPr userDrawn="1"/>
          </p:nvGrpSpPr>
          <p:grpSpPr>
            <a:xfrm>
              <a:off x="8568655" y="6690927"/>
              <a:ext cx="325015" cy="500689"/>
              <a:chOff x="8195694" y="5868418"/>
              <a:chExt cx="325015" cy="500689"/>
            </a:xfrm>
          </p:grpSpPr>
          <p:sp>
            <p:nvSpPr>
              <p:cNvPr id="5758" name="Explosion 2 575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59" name="Explosion 2 575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60" name="Explosion 2 575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3" name="Group 212"/>
            <p:cNvGrpSpPr/>
            <p:nvPr userDrawn="1"/>
          </p:nvGrpSpPr>
          <p:grpSpPr>
            <a:xfrm>
              <a:off x="8740296" y="7110017"/>
              <a:ext cx="325015" cy="500689"/>
              <a:chOff x="8195694" y="5868418"/>
              <a:chExt cx="325015" cy="500689"/>
            </a:xfrm>
          </p:grpSpPr>
          <p:sp>
            <p:nvSpPr>
              <p:cNvPr id="5755" name="Explosion 2 575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56" name="Explosion 2 575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57" name="Explosion 2 575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14" name="Group 213"/>
            <p:cNvGrpSpPr/>
            <p:nvPr userDrawn="1"/>
          </p:nvGrpSpPr>
          <p:grpSpPr>
            <a:xfrm rot="20863837">
              <a:off x="8945063" y="7505092"/>
              <a:ext cx="325015" cy="500689"/>
              <a:chOff x="8195694" y="5868418"/>
              <a:chExt cx="325015" cy="500689"/>
            </a:xfrm>
          </p:grpSpPr>
          <p:sp>
            <p:nvSpPr>
              <p:cNvPr id="5752" name="Explosion 2 575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53" name="Explosion 2 575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54" name="Explosion 2 575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15" name="Freeform 214"/>
            <p:cNvSpPr/>
            <p:nvPr userDrawn="1"/>
          </p:nvSpPr>
          <p:spPr>
            <a:xfrm>
              <a:off x="618565" y="806824"/>
              <a:ext cx="19982329" cy="9977195"/>
            </a:xfrm>
            <a:custGeom>
              <a:avLst/>
              <a:gdLst>
                <a:gd name="connsiteX0" fmla="*/ 0 w 19982329"/>
                <a:gd name="connsiteY0" fmla="*/ 9870141 h 9977195"/>
                <a:gd name="connsiteX1" fmla="*/ 1748117 w 19982329"/>
                <a:gd name="connsiteY1" fmla="*/ 9950823 h 9977195"/>
                <a:gd name="connsiteX2" fmla="*/ 2286000 w 19982329"/>
                <a:gd name="connsiteY2" fmla="*/ 9466729 h 9977195"/>
                <a:gd name="connsiteX3" fmla="*/ 1694329 w 19982329"/>
                <a:gd name="connsiteY3" fmla="*/ 8659905 h 9977195"/>
                <a:gd name="connsiteX4" fmla="*/ 1479176 w 19982329"/>
                <a:gd name="connsiteY4" fmla="*/ 8148917 h 9977195"/>
                <a:gd name="connsiteX5" fmla="*/ 2070847 w 19982329"/>
                <a:gd name="connsiteY5" fmla="*/ 7100047 h 9977195"/>
                <a:gd name="connsiteX6" fmla="*/ 5782235 w 19982329"/>
                <a:gd name="connsiteY6" fmla="*/ 5701552 h 9977195"/>
                <a:gd name="connsiteX7" fmla="*/ 7261411 w 19982329"/>
                <a:gd name="connsiteY7" fmla="*/ 5056094 h 9977195"/>
                <a:gd name="connsiteX8" fmla="*/ 9305364 w 19982329"/>
                <a:gd name="connsiteY8" fmla="*/ 4867835 h 9977195"/>
                <a:gd name="connsiteX9" fmla="*/ 10919011 w 19982329"/>
                <a:gd name="connsiteY9" fmla="*/ 4679576 h 9977195"/>
                <a:gd name="connsiteX10" fmla="*/ 12021670 w 19982329"/>
                <a:gd name="connsiteY10" fmla="*/ 4437529 h 9977195"/>
                <a:gd name="connsiteX11" fmla="*/ 13689106 w 19982329"/>
                <a:gd name="connsiteY11" fmla="*/ 3227294 h 9977195"/>
                <a:gd name="connsiteX12" fmla="*/ 15033811 w 19982329"/>
                <a:gd name="connsiteY12" fmla="*/ 2232211 h 9977195"/>
                <a:gd name="connsiteX13" fmla="*/ 16781929 w 19982329"/>
                <a:gd name="connsiteY13" fmla="*/ 1048870 h 9977195"/>
                <a:gd name="connsiteX14" fmla="*/ 18772094 w 19982329"/>
                <a:gd name="connsiteY14" fmla="*/ 376517 h 9977195"/>
                <a:gd name="connsiteX15" fmla="*/ 19982329 w 19982329"/>
                <a:gd name="connsiteY15" fmla="*/ 0 h 9977195"/>
                <a:gd name="connsiteX0" fmla="*/ 0 w 19982329"/>
                <a:gd name="connsiteY0" fmla="*/ 9870141 h 9977195"/>
                <a:gd name="connsiteX1" fmla="*/ 1748117 w 19982329"/>
                <a:gd name="connsiteY1" fmla="*/ 9950823 h 9977195"/>
                <a:gd name="connsiteX2" fmla="*/ 2286000 w 19982329"/>
                <a:gd name="connsiteY2" fmla="*/ 9466729 h 9977195"/>
                <a:gd name="connsiteX3" fmla="*/ 1694329 w 19982329"/>
                <a:gd name="connsiteY3" fmla="*/ 8659905 h 9977195"/>
                <a:gd name="connsiteX4" fmla="*/ 1479176 w 19982329"/>
                <a:gd name="connsiteY4" fmla="*/ 8148917 h 9977195"/>
                <a:gd name="connsiteX5" fmla="*/ 2070847 w 19982329"/>
                <a:gd name="connsiteY5" fmla="*/ 7100047 h 9977195"/>
                <a:gd name="connsiteX6" fmla="*/ 5782235 w 19982329"/>
                <a:gd name="connsiteY6" fmla="*/ 5701552 h 9977195"/>
                <a:gd name="connsiteX7" fmla="*/ 7261411 w 19982329"/>
                <a:gd name="connsiteY7" fmla="*/ 5056094 h 9977195"/>
                <a:gd name="connsiteX8" fmla="*/ 9305364 w 19982329"/>
                <a:gd name="connsiteY8" fmla="*/ 4867835 h 9977195"/>
                <a:gd name="connsiteX9" fmla="*/ 10838329 w 19982329"/>
                <a:gd name="connsiteY9" fmla="*/ 4545105 h 9977195"/>
                <a:gd name="connsiteX10" fmla="*/ 12021670 w 19982329"/>
                <a:gd name="connsiteY10" fmla="*/ 4437529 h 9977195"/>
                <a:gd name="connsiteX11" fmla="*/ 13689106 w 19982329"/>
                <a:gd name="connsiteY11" fmla="*/ 3227294 h 9977195"/>
                <a:gd name="connsiteX12" fmla="*/ 15033811 w 19982329"/>
                <a:gd name="connsiteY12" fmla="*/ 2232211 h 9977195"/>
                <a:gd name="connsiteX13" fmla="*/ 16781929 w 19982329"/>
                <a:gd name="connsiteY13" fmla="*/ 1048870 h 9977195"/>
                <a:gd name="connsiteX14" fmla="*/ 18772094 w 19982329"/>
                <a:gd name="connsiteY14" fmla="*/ 376517 h 9977195"/>
                <a:gd name="connsiteX15" fmla="*/ 19982329 w 19982329"/>
                <a:gd name="connsiteY15" fmla="*/ 0 h 9977195"/>
                <a:gd name="connsiteX0" fmla="*/ 0 w 19982329"/>
                <a:gd name="connsiteY0" fmla="*/ 9870141 h 9977195"/>
                <a:gd name="connsiteX1" fmla="*/ 1748117 w 19982329"/>
                <a:gd name="connsiteY1" fmla="*/ 9950823 h 9977195"/>
                <a:gd name="connsiteX2" fmla="*/ 2286000 w 19982329"/>
                <a:gd name="connsiteY2" fmla="*/ 9466729 h 9977195"/>
                <a:gd name="connsiteX3" fmla="*/ 1694329 w 19982329"/>
                <a:gd name="connsiteY3" fmla="*/ 8659905 h 9977195"/>
                <a:gd name="connsiteX4" fmla="*/ 1479176 w 19982329"/>
                <a:gd name="connsiteY4" fmla="*/ 8148917 h 9977195"/>
                <a:gd name="connsiteX5" fmla="*/ 2070847 w 19982329"/>
                <a:gd name="connsiteY5" fmla="*/ 7100047 h 9977195"/>
                <a:gd name="connsiteX6" fmla="*/ 5782235 w 19982329"/>
                <a:gd name="connsiteY6" fmla="*/ 5701552 h 9977195"/>
                <a:gd name="connsiteX7" fmla="*/ 7261411 w 19982329"/>
                <a:gd name="connsiteY7" fmla="*/ 5056094 h 9977195"/>
                <a:gd name="connsiteX8" fmla="*/ 9278470 w 19982329"/>
                <a:gd name="connsiteY8" fmla="*/ 4706470 h 9977195"/>
                <a:gd name="connsiteX9" fmla="*/ 10838329 w 19982329"/>
                <a:gd name="connsiteY9" fmla="*/ 4545105 h 9977195"/>
                <a:gd name="connsiteX10" fmla="*/ 12021670 w 19982329"/>
                <a:gd name="connsiteY10" fmla="*/ 4437529 h 9977195"/>
                <a:gd name="connsiteX11" fmla="*/ 13689106 w 19982329"/>
                <a:gd name="connsiteY11" fmla="*/ 3227294 h 9977195"/>
                <a:gd name="connsiteX12" fmla="*/ 15033811 w 19982329"/>
                <a:gd name="connsiteY12" fmla="*/ 2232211 h 9977195"/>
                <a:gd name="connsiteX13" fmla="*/ 16781929 w 19982329"/>
                <a:gd name="connsiteY13" fmla="*/ 1048870 h 9977195"/>
                <a:gd name="connsiteX14" fmla="*/ 18772094 w 19982329"/>
                <a:gd name="connsiteY14" fmla="*/ 376517 h 9977195"/>
                <a:gd name="connsiteX15" fmla="*/ 19982329 w 19982329"/>
                <a:gd name="connsiteY15" fmla="*/ 0 h 9977195"/>
                <a:gd name="connsiteX0" fmla="*/ 0 w 19982329"/>
                <a:gd name="connsiteY0" fmla="*/ 9870141 h 9977195"/>
                <a:gd name="connsiteX1" fmla="*/ 1748117 w 19982329"/>
                <a:gd name="connsiteY1" fmla="*/ 9950823 h 9977195"/>
                <a:gd name="connsiteX2" fmla="*/ 2286000 w 19982329"/>
                <a:gd name="connsiteY2" fmla="*/ 9466729 h 9977195"/>
                <a:gd name="connsiteX3" fmla="*/ 1694329 w 19982329"/>
                <a:gd name="connsiteY3" fmla="*/ 8659905 h 9977195"/>
                <a:gd name="connsiteX4" fmla="*/ 1479176 w 19982329"/>
                <a:gd name="connsiteY4" fmla="*/ 8148917 h 9977195"/>
                <a:gd name="connsiteX5" fmla="*/ 2070847 w 19982329"/>
                <a:gd name="connsiteY5" fmla="*/ 7100047 h 9977195"/>
                <a:gd name="connsiteX6" fmla="*/ 5782235 w 19982329"/>
                <a:gd name="connsiteY6" fmla="*/ 5701552 h 9977195"/>
                <a:gd name="connsiteX7" fmla="*/ 7261411 w 19982329"/>
                <a:gd name="connsiteY7" fmla="*/ 5056094 h 9977195"/>
                <a:gd name="connsiteX8" fmla="*/ 9278470 w 19982329"/>
                <a:gd name="connsiteY8" fmla="*/ 4706470 h 9977195"/>
                <a:gd name="connsiteX9" fmla="*/ 10838329 w 19982329"/>
                <a:gd name="connsiteY9" fmla="*/ 4545105 h 9977195"/>
                <a:gd name="connsiteX10" fmla="*/ 12021670 w 19982329"/>
                <a:gd name="connsiteY10" fmla="*/ 4437529 h 9977195"/>
                <a:gd name="connsiteX11" fmla="*/ 13689106 w 19982329"/>
                <a:gd name="connsiteY11" fmla="*/ 3227294 h 9977195"/>
                <a:gd name="connsiteX12" fmla="*/ 15033811 w 19982329"/>
                <a:gd name="connsiteY12" fmla="*/ 2232211 h 9977195"/>
                <a:gd name="connsiteX13" fmla="*/ 16781929 w 19982329"/>
                <a:gd name="connsiteY13" fmla="*/ 1048870 h 9977195"/>
                <a:gd name="connsiteX14" fmla="*/ 18772094 w 19982329"/>
                <a:gd name="connsiteY14" fmla="*/ 376517 h 9977195"/>
                <a:gd name="connsiteX15" fmla="*/ 19982329 w 19982329"/>
                <a:gd name="connsiteY15" fmla="*/ 0 h 9977195"/>
                <a:gd name="connsiteX0" fmla="*/ 0 w 19982329"/>
                <a:gd name="connsiteY0" fmla="*/ 9870141 h 9977195"/>
                <a:gd name="connsiteX1" fmla="*/ 1748117 w 19982329"/>
                <a:gd name="connsiteY1" fmla="*/ 9950823 h 9977195"/>
                <a:gd name="connsiteX2" fmla="*/ 2286000 w 19982329"/>
                <a:gd name="connsiteY2" fmla="*/ 9466729 h 9977195"/>
                <a:gd name="connsiteX3" fmla="*/ 1694329 w 19982329"/>
                <a:gd name="connsiteY3" fmla="*/ 8659905 h 9977195"/>
                <a:gd name="connsiteX4" fmla="*/ 1479176 w 19982329"/>
                <a:gd name="connsiteY4" fmla="*/ 8148917 h 9977195"/>
                <a:gd name="connsiteX5" fmla="*/ 2070847 w 19982329"/>
                <a:gd name="connsiteY5" fmla="*/ 7100047 h 9977195"/>
                <a:gd name="connsiteX6" fmla="*/ 5782235 w 19982329"/>
                <a:gd name="connsiteY6" fmla="*/ 5701552 h 9977195"/>
                <a:gd name="connsiteX7" fmla="*/ 7261411 w 19982329"/>
                <a:gd name="connsiteY7" fmla="*/ 5056094 h 9977195"/>
                <a:gd name="connsiteX8" fmla="*/ 9278470 w 19982329"/>
                <a:gd name="connsiteY8" fmla="*/ 4706470 h 9977195"/>
                <a:gd name="connsiteX9" fmla="*/ 10838329 w 19982329"/>
                <a:gd name="connsiteY9" fmla="*/ 4545105 h 9977195"/>
                <a:gd name="connsiteX10" fmla="*/ 12021670 w 19982329"/>
                <a:gd name="connsiteY10" fmla="*/ 4168588 h 9977195"/>
                <a:gd name="connsiteX11" fmla="*/ 13689106 w 19982329"/>
                <a:gd name="connsiteY11" fmla="*/ 3227294 h 9977195"/>
                <a:gd name="connsiteX12" fmla="*/ 15033811 w 19982329"/>
                <a:gd name="connsiteY12" fmla="*/ 2232211 h 9977195"/>
                <a:gd name="connsiteX13" fmla="*/ 16781929 w 19982329"/>
                <a:gd name="connsiteY13" fmla="*/ 1048870 h 9977195"/>
                <a:gd name="connsiteX14" fmla="*/ 18772094 w 19982329"/>
                <a:gd name="connsiteY14" fmla="*/ 376517 h 9977195"/>
                <a:gd name="connsiteX15" fmla="*/ 19982329 w 19982329"/>
                <a:gd name="connsiteY15" fmla="*/ 0 h 9977195"/>
                <a:gd name="connsiteX0" fmla="*/ 0 w 19982329"/>
                <a:gd name="connsiteY0" fmla="*/ 9870141 h 9977195"/>
                <a:gd name="connsiteX1" fmla="*/ 1748117 w 19982329"/>
                <a:gd name="connsiteY1" fmla="*/ 9950823 h 9977195"/>
                <a:gd name="connsiteX2" fmla="*/ 2286000 w 19982329"/>
                <a:gd name="connsiteY2" fmla="*/ 9466729 h 9977195"/>
                <a:gd name="connsiteX3" fmla="*/ 1694329 w 19982329"/>
                <a:gd name="connsiteY3" fmla="*/ 8659905 h 9977195"/>
                <a:gd name="connsiteX4" fmla="*/ 1479176 w 19982329"/>
                <a:gd name="connsiteY4" fmla="*/ 8148917 h 9977195"/>
                <a:gd name="connsiteX5" fmla="*/ 2070847 w 19982329"/>
                <a:gd name="connsiteY5" fmla="*/ 7100047 h 9977195"/>
                <a:gd name="connsiteX6" fmla="*/ 5782235 w 19982329"/>
                <a:gd name="connsiteY6" fmla="*/ 5701552 h 9977195"/>
                <a:gd name="connsiteX7" fmla="*/ 7261411 w 19982329"/>
                <a:gd name="connsiteY7" fmla="*/ 5056094 h 9977195"/>
                <a:gd name="connsiteX8" fmla="*/ 9278470 w 19982329"/>
                <a:gd name="connsiteY8" fmla="*/ 4706470 h 9977195"/>
                <a:gd name="connsiteX9" fmla="*/ 10838329 w 19982329"/>
                <a:gd name="connsiteY9" fmla="*/ 4545105 h 9977195"/>
                <a:gd name="connsiteX10" fmla="*/ 12021670 w 19982329"/>
                <a:gd name="connsiteY10" fmla="*/ 4168588 h 9977195"/>
                <a:gd name="connsiteX11" fmla="*/ 13689106 w 19982329"/>
                <a:gd name="connsiteY11" fmla="*/ 3227294 h 9977195"/>
                <a:gd name="connsiteX12" fmla="*/ 15168282 w 19982329"/>
                <a:gd name="connsiteY12" fmla="*/ 2447364 h 9977195"/>
                <a:gd name="connsiteX13" fmla="*/ 16781929 w 19982329"/>
                <a:gd name="connsiteY13" fmla="*/ 1048870 h 9977195"/>
                <a:gd name="connsiteX14" fmla="*/ 18772094 w 19982329"/>
                <a:gd name="connsiteY14" fmla="*/ 376517 h 9977195"/>
                <a:gd name="connsiteX15" fmla="*/ 19982329 w 19982329"/>
                <a:gd name="connsiteY15" fmla="*/ 0 h 9977195"/>
                <a:gd name="connsiteX0" fmla="*/ 0 w 19982329"/>
                <a:gd name="connsiteY0" fmla="*/ 9870141 h 9977195"/>
                <a:gd name="connsiteX1" fmla="*/ 1748117 w 19982329"/>
                <a:gd name="connsiteY1" fmla="*/ 9950823 h 9977195"/>
                <a:gd name="connsiteX2" fmla="*/ 2286000 w 19982329"/>
                <a:gd name="connsiteY2" fmla="*/ 9466729 h 9977195"/>
                <a:gd name="connsiteX3" fmla="*/ 1694329 w 19982329"/>
                <a:gd name="connsiteY3" fmla="*/ 8659905 h 9977195"/>
                <a:gd name="connsiteX4" fmla="*/ 1479176 w 19982329"/>
                <a:gd name="connsiteY4" fmla="*/ 8148917 h 9977195"/>
                <a:gd name="connsiteX5" fmla="*/ 2070847 w 19982329"/>
                <a:gd name="connsiteY5" fmla="*/ 7100047 h 9977195"/>
                <a:gd name="connsiteX6" fmla="*/ 5782235 w 19982329"/>
                <a:gd name="connsiteY6" fmla="*/ 5701552 h 9977195"/>
                <a:gd name="connsiteX7" fmla="*/ 7261411 w 19982329"/>
                <a:gd name="connsiteY7" fmla="*/ 5056094 h 9977195"/>
                <a:gd name="connsiteX8" fmla="*/ 9278470 w 19982329"/>
                <a:gd name="connsiteY8" fmla="*/ 4706470 h 9977195"/>
                <a:gd name="connsiteX9" fmla="*/ 10838329 w 19982329"/>
                <a:gd name="connsiteY9" fmla="*/ 4545105 h 9977195"/>
                <a:gd name="connsiteX10" fmla="*/ 12021670 w 19982329"/>
                <a:gd name="connsiteY10" fmla="*/ 4168588 h 9977195"/>
                <a:gd name="connsiteX11" fmla="*/ 13689106 w 19982329"/>
                <a:gd name="connsiteY11" fmla="*/ 3227294 h 9977195"/>
                <a:gd name="connsiteX12" fmla="*/ 15168282 w 19982329"/>
                <a:gd name="connsiteY12" fmla="*/ 2447364 h 9977195"/>
                <a:gd name="connsiteX13" fmla="*/ 16916399 w 19982329"/>
                <a:gd name="connsiteY13" fmla="*/ 1183341 h 9977195"/>
                <a:gd name="connsiteX14" fmla="*/ 18772094 w 19982329"/>
                <a:gd name="connsiteY14" fmla="*/ 376517 h 9977195"/>
                <a:gd name="connsiteX15" fmla="*/ 19982329 w 19982329"/>
                <a:gd name="connsiteY15" fmla="*/ 0 h 997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982329" h="9977195">
                  <a:moveTo>
                    <a:pt x="0" y="9870141"/>
                  </a:moveTo>
                  <a:cubicBezTo>
                    <a:pt x="683558" y="9944099"/>
                    <a:pt x="1367117" y="10018058"/>
                    <a:pt x="1748117" y="9950823"/>
                  </a:cubicBezTo>
                  <a:cubicBezTo>
                    <a:pt x="2129117" y="9883588"/>
                    <a:pt x="2294965" y="9681882"/>
                    <a:pt x="2286000" y="9466729"/>
                  </a:cubicBezTo>
                  <a:cubicBezTo>
                    <a:pt x="2277035" y="9251576"/>
                    <a:pt x="1828800" y="8879540"/>
                    <a:pt x="1694329" y="8659905"/>
                  </a:cubicBezTo>
                  <a:cubicBezTo>
                    <a:pt x="1559858" y="8440270"/>
                    <a:pt x="1416423" y="8408893"/>
                    <a:pt x="1479176" y="8148917"/>
                  </a:cubicBezTo>
                  <a:cubicBezTo>
                    <a:pt x="1541929" y="7888941"/>
                    <a:pt x="1353671" y="7507941"/>
                    <a:pt x="2070847" y="7100047"/>
                  </a:cubicBezTo>
                  <a:cubicBezTo>
                    <a:pt x="2788023" y="6692153"/>
                    <a:pt x="4917141" y="6042211"/>
                    <a:pt x="5782235" y="5701552"/>
                  </a:cubicBezTo>
                  <a:cubicBezTo>
                    <a:pt x="6647329" y="5360893"/>
                    <a:pt x="6678705" y="5221941"/>
                    <a:pt x="7261411" y="5056094"/>
                  </a:cubicBezTo>
                  <a:cubicBezTo>
                    <a:pt x="7844117" y="4890247"/>
                    <a:pt x="8682317" y="4791635"/>
                    <a:pt x="9278470" y="4706470"/>
                  </a:cubicBezTo>
                  <a:cubicBezTo>
                    <a:pt x="9874623" y="4621305"/>
                    <a:pt x="10381129" y="4634752"/>
                    <a:pt x="10838329" y="4545105"/>
                  </a:cubicBezTo>
                  <a:cubicBezTo>
                    <a:pt x="11295529" y="4455458"/>
                    <a:pt x="11546541" y="4388223"/>
                    <a:pt x="12021670" y="4168588"/>
                  </a:cubicBezTo>
                  <a:cubicBezTo>
                    <a:pt x="12496800" y="3948953"/>
                    <a:pt x="13164671" y="3514165"/>
                    <a:pt x="13689106" y="3227294"/>
                  </a:cubicBezTo>
                  <a:cubicBezTo>
                    <a:pt x="14213541" y="2940423"/>
                    <a:pt x="14630400" y="2788023"/>
                    <a:pt x="15168282" y="2447364"/>
                  </a:cubicBezTo>
                  <a:cubicBezTo>
                    <a:pt x="15706164" y="2106705"/>
                    <a:pt x="16315764" y="1528482"/>
                    <a:pt x="16916399" y="1183341"/>
                  </a:cubicBezTo>
                  <a:cubicBezTo>
                    <a:pt x="17517034" y="838200"/>
                    <a:pt x="18261106" y="573740"/>
                    <a:pt x="18772094" y="376517"/>
                  </a:cubicBezTo>
                  <a:cubicBezTo>
                    <a:pt x="19283082" y="179294"/>
                    <a:pt x="19643911" y="100852"/>
                    <a:pt x="19982329" y="0"/>
                  </a:cubicBezTo>
                </a:path>
              </a:pathLst>
            </a:custGeom>
            <a:noFill/>
            <a:ln w="2540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52" name="Group 251"/>
            <p:cNvGrpSpPr/>
            <p:nvPr userDrawn="1"/>
          </p:nvGrpSpPr>
          <p:grpSpPr>
            <a:xfrm>
              <a:off x="4582210" y="13952782"/>
              <a:ext cx="712246" cy="689144"/>
              <a:chOff x="4582210" y="13952782"/>
              <a:chExt cx="712246" cy="689144"/>
            </a:xfrm>
          </p:grpSpPr>
          <p:grpSp>
            <p:nvGrpSpPr>
              <p:cNvPr id="5744" name="Group 574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749" name="Explosion 2 574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50" name="Explosion 2 574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51" name="Explosion 2 575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745" name="Group 574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746" name="Explosion 2 574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47" name="Explosion 2 574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48" name="Explosion 2 574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53" name="Group 252"/>
            <p:cNvGrpSpPr/>
            <p:nvPr userDrawn="1"/>
          </p:nvGrpSpPr>
          <p:grpSpPr>
            <a:xfrm>
              <a:off x="5395109" y="14343268"/>
              <a:ext cx="712246" cy="689144"/>
              <a:chOff x="4582210" y="13952782"/>
              <a:chExt cx="712246" cy="689144"/>
            </a:xfrm>
          </p:grpSpPr>
          <p:grpSp>
            <p:nvGrpSpPr>
              <p:cNvPr id="5736" name="Group 5735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741" name="Explosion 2 574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42" name="Explosion 2 574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43" name="Explosion 2 574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737" name="Group 5736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738" name="Explosion 2 573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9" name="Explosion 2 573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40" name="Explosion 2 573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54" name="Group 253"/>
            <p:cNvGrpSpPr/>
            <p:nvPr userDrawn="1"/>
          </p:nvGrpSpPr>
          <p:grpSpPr>
            <a:xfrm rot="21410681">
              <a:off x="6950813" y="14989128"/>
              <a:ext cx="712246" cy="689144"/>
              <a:chOff x="4582210" y="13952782"/>
              <a:chExt cx="712246" cy="689144"/>
            </a:xfrm>
          </p:grpSpPr>
          <p:grpSp>
            <p:nvGrpSpPr>
              <p:cNvPr id="5728" name="Group 5727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733" name="Explosion 2 573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4" name="Explosion 2 573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5" name="Explosion 2 573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729" name="Group 5728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730" name="Explosion 2 572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1" name="Explosion 2 573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32" name="Explosion 2 573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55" name="Group 254"/>
            <p:cNvGrpSpPr/>
            <p:nvPr userDrawn="1"/>
          </p:nvGrpSpPr>
          <p:grpSpPr>
            <a:xfrm>
              <a:off x="6202364" y="14692596"/>
              <a:ext cx="712246" cy="689144"/>
              <a:chOff x="4582210" y="13952782"/>
              <a:chExt cx="712246" cy="689144"/>
            </a:xfrm>
          </p:grpSpPr>
          <p:grpSp>
            <p:nvGrpSpPr>
              <p:cNvPr id="5720" name="Group 571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725" name="Explosion 2 572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26" name="Explosion 2 572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27" name="Explosion 2 572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721" name="Group 572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722" name="Explosion 2 572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23" name="Explosion 2 572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24" name="Explosion 2 572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56" name="Group 255"/>
            <p:cNvGrpSpPr/>
            <p:nvPr userDrawn="1"/>
          </p:nvGrpSpPr>
          <p:grpSpPr>
            <a:xfrm rot="4165705">
              <a:off x="7385899" y="16452982"/>
              <a:ext cx="712246" cy="689144"/>
              <a:chOff x="4582210" y="13952782"/>
              <a:chExt cx="712246" cy="689144"/>
            </a:xfrm>
          </p:grpSpPr>
          <p:grpSp>
            <p:nvGrpSpPr>
              <p:cNvPr id="5712" name="Group 5711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717" name="Explosion 2 571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8" name="Explosion 2 571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9" name="Explosion 2 571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713" name="Group 5712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714" name="Explosion 2 571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5" name="Explosion 2 571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6" name="Explosion 2 571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57" name="Group 256"/>
            <p:cNvGrpSpPr/>
            <p:nvPr userDrawn="1"/>
          </p:nvGrpSpPr>
          <p:grpSpPr>
            <a:xfrm rot="3671515">
              <a:off x="7400602" y="15627334"/>
              <a:ext cx="712246" cy="689144"/>
              <a:chOff x="4582210" y="13952782"/>
              <a:chExt cx="712246" cy="689144"/>
            </a:xfrm>
          </p:grpSpPr>
          <p:grpSp>
            <p:nvGrpSpPr>
              <p:cNvPr id="5704" name="Group 570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709" name="Explosion 2 570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0" name="Explosion 2 570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11" name="Explosion 2 571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705" name="Group 570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706" name="Explosion 2 570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07" name="Explosion 2 570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08" name="Explosion 2 570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58" name="Group 257"/>
            <p:cNvGrpSpPr/>
            <p:nvPr userDrawn="1"/>
          </p:nvGrpSpPr>
          <p:grpSpPr>
            <a:xfrm rot="5121593">
              <a:off x="6043488" y="16867686"/>
              <a:ext cx="712246" cy="689144"/>
              <a:chOff x="4582210" y="13952782"/>
              <a:chExt cx="712246" cy="689144"/>
            </a:xfrm>
          </p:grpSpPr>
          <p:grpSp>
            <p:nvGrpSpPr>
              <p:cNvPr id="5696" name="Group 5695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701" name="Explosion 2 570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02" name="Explosion 2 570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03" name="Explosion 2 570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97" name="Group 5696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98" name="Explosion 2 569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9" name="Explosion 2 569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700" name="Explosion 2 569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59" name="Group 258"/>
            <p:cNvGrpSpPr/>
            <p:nvPr userDrawn="1"/>
          </p:nvGrpSpPr>
          <p:grpSpPr>
            <a:xfrm>
              <a:off x="6808246" y="16273937"/>
              <a:ext cx="824437" cy="689144"/>
              <a:chOff x="4582210" y="13952782"/>
              <a:chExt cx="712246" cy="689144"/>
            </a:xfrm>
          </p:grpSpPr>
          <p:grpSp>
            <p:nvGrpSpPr>
              <p:cNvPr id="5688" name="Group 5687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93" name="Explosion 2 569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4" name="Explosion 2 569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5" name="Explosion 2 569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89" name="Group 5688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90" name="Explosion 2 568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1" name="Explosion 2 569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92" name="Explosion 2 569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60" name="Group 259"/>
            <p:cNvGrpSpPr/>
            <p:nvPr userDrawn="1"/>
          </p:nvGrpSpPr>
          <p:grpSpPr>
            <a:xfrm rot="11892731">
              <a:off x="7579507" y="17212020"/>
              <a:ext cx="325015" cy="500689"/>
              <a:chOff x="8195694" y="5868418"/>
              <a:chExt cx="325015" cy="500689"/>
            </a:xfrm>
          </p:grpSpPr>
          <p:sp>
            <p:nvSpPr>
              <p:cNvPr id="5685" name="Explosion 2 568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86" name="Explosion 2 568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87" name="Explosion 2 568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61" name="Group 260"/>
            <p:cNvGrpSpPr/>
            <p:nvPr userDrawn="1"/>
          </p:nvGrpSpPr>
          <p:grpSpPr>
            <a:xfrm rot="14090124">
              <a:off x="6482103" y="16373981"/>
              <a:ext cx="325015" cy="500689"/>
              <a:chOff x="8195694" y="5868418"/>
              <a:chExt cx="325015" cy="500689"/>
            </a:xfrm>
          </p:grpSpPr>
          <p:sp>
            <p:nvSpPr>
              <p:cNvPr id="5682" name="Explosion 2 568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83" name="Explosion 2 568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84" name="Explosion 2 568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262" name="Group 261"/>
            <p:cNvGrpSpPr/>
            <p:nvPr userDrawn="1"/>
          </p:nvGrpSpPr>
          <p:grpSpPr>
            <a:xfrm rot="5400000">
              <a:off x="5381624" y="16905449"/>
              <a:ext cx="712246" cy="689144"/>
              <a:chOff x="4582210" y="13952782"/>
              <a:chExt cx="712246" cy="689144"/>
            </a:xfrm>
          </p:grpSpPr>
          <p:grpSp>
            <p:nvGrpSpPr>
              <p:cNvPr id="5674" name="Group 567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79" name="Explosion 2 567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80" name="Explosion 2 567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81" name="Explosion 2 568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75" name="Group 567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76" name="Explosion 2 567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7" name="Explosion 2 567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8" name="Explosion 2 567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63" name="Group 262"/>
            <p:cNvGrpSpPr/>
            <p:nvPr userDrawn="1"/>
          </p:nvGrpSpPr>
          <p:grpSpPr>
            <a:xfrm rot="5400000">
              <a:off x="5766364" y="16120668"/>
              <a:ext cx="712246" cy="689144"/>
              <a:chOff x="4582210" y="13952782"/>
              <a:chExt cx="712246" cy="689144"/>
            </a:xfrm>
          </p:grpSpPr>
          <p:grpSp>
            <p:nvGrpSpPr>
              <p:cNvPr id="5666" name="Group 5665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71" name="Explosion 2 567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2" name="Explosion 2 567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3" name="Explosion 2 567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67" name="Group 5666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68" name="Explosion 2 566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69" name="Explosion 2 566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70" name="Explosion 2 566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64" name="Group 263"/>
            <p:cNvGrpSpPr/>
            <p:nvPr userDrawn="1"/>
          </p:nvGrpSpPr>
          <p:grpSpPr>
            <a:xfrm rot="5400000">
              <a:off x="6123802" y="15282252"/>
              <a:ext cx="835048" cy="774462"/>
              <a:chOff x="4582210" y="13952782"/>
              <a:chExt cx="712246" cy="689144"/>
            </a:xfrm>
          </p:grpSpPr>
          <p:grpSp>
            <p:nvGrpSpPr>
              <p:cNvPr id="5658" name="Group 5657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63" name="Explosion 2 566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64" name="Explosion 2 566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65" name="Explosion 2 566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59" name="Group 5658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60" name="Explosion 2 565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61" name="Explosion 2 566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62" name="Explosion 2 566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65" name="Group 264"/>
            <p:cNvGrpSpPr/>
            <p:nvPr userDrawn="1"/>
          </p:nvGrpSpPr>
          <p:grpSpPr>
            <a:xfrm rot="1636212">
              <a:off x="4885168" y="16863391"/>
              <a:ext cx="712246" cy="689144"/>
              <a:chOff x="4582210" y="13952782"/>
              <a:chExt cx="712246" cy="689144"/>
            </a:xfrm>
          </p:grpSpPr>
          <p:grpSp>
            <p:nvGrpSpPr>
              <p:cNvPr id="5650" name="Group 564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55" name="Explosion 2 565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56" name="Explosion 2 565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57" name="Explosion 2 565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51" name="Group 565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52" name="Explosion 2 565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53" name="Explosion 2 565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54" name="Explosion 2 565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275" name="Group 274"/>
            <p:cNvGrpSpPr/>
            <p:nvPr userDrawn="1"/>
          </p:nvGrpSpPr>
          <p:grpSpPr>
            <a:xfrm rot="1331736">
              <a:off x="4354776" y="16174498"/>
              <a:ext cx="712246" cy="689144"/>
              <a:chOff x="4582210" y="13952782"/>
              <a:chExt cx="712246" cy="689144"/>
            </a:xfrm>
          </p:grpSpPr>
          <p:grpSp>
            <p:nvGrpSpPr>
              <p:cNvPr id="5642" name="Group 5641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47" name="Explosion 2 564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48" name="Explosion 2 564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49" name="Explosion 2 564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43" name="Group 5642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44" name="Explosion 2 564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45" name="Explosion 2 564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46" name="Explosion 2 564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319" name="Explosion 2 318"/>
            <p:cNvSpPr/>
            <p:nvPr userDrawn="1"/>
          </p:nvSpPr>
          <p:spPr>
            <a:xfrm rot="11940064">
              <a:off x="4256247" y="16054889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0" name="Explosion 2 319"/>
            <p:cNvSpPr/>
            <p:nvPr userDrawn="1"/>
          </p:nvSpPr>
          <p:spPr>
            <a:xfrm rot="11940064">
              <a:off x="4181032" y="15961273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21" name="Group 320"/>
            <p:cNvGrpSpPr/>
            <p:nvPr userDrawn="1"/>
          </p:nvGrpSpPr>
          <p:grpSpPr>
            <a:xfrm rot="2035948">
              <a:off x="4435991" y="16961528"/>
              <a:ext cx="712246" cy="689144"/>
              <a:chOff x="4582210" y="13952782"/>
              <a:chExt cx="712246" cy="689144"/>
            </a:xfrm>
          </p:grpSpPr>
          <p:grpSp>
            <p:nvGrpSpPr>
              <p:cNvPr id="5634" name="Group 563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39" name="Explosion 2 563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40" name="Explosion 2 563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41" name="Explosion 2 564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35" name="Group 563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36" name="Explosion 2 563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37" name="Explosion 2 563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38" name="Explosion 2 563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22" name="Group 321"/>
            <p:cNvGrpSpPr/>
            <p:nvPr userDrawn="1"/>
          </p:nvGrpSpPr>
          <p:grpSpPr>
            <a:xfrm rot="1281816">
              <a:off x="3946183" y="16322511"/>
              <a:ext cx="712246" cy="689144"/>
              <a:chOff x="4582210" y="13952782"/>
              <a:chExt cx="712246" cy="689144"/>
            </a:xfrm>
          </p:grpSpPr>
          <p:grpSp>
            <p:nvGrpSpPr>
              <p:cNvPr id="5626" name="Group 5625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31" name="Explosion 2 563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32" name="Explosion 2 563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33" name="Explosion 2 563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27" name="Group 5626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28" name="Explosion 2 562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29" name="Explosion 2 562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30" name="Explosion 2 562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23" name="Group 322"/>
            <p:cNvGrpSpPr/>
            <p:nvPr userDrawn="1"/>
          </p:nvGrpSpPr>
          <p:grpSpPr>
            <a:xfrm rot="4957328">
              <a:off x="3025482" y="16897579"/>
              <a:ext cx="712246" cy="689144"/>
              <a:chOff x="4582210" y="13952782"/>
              <a:chExt cx="712246" cy="689144"/>
            </a:xfrm>
          </p:grpSpPr>
          <p:grpSp>
            <p:nvGrpSpPr>
              <p:cNvPr id="5618" name="Group 5617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23" name="Explosion 2 562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24" name="Explosion 2 562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25" name="Explosion 2 562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19" name="Group 5618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20" name="Explosion 2 561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21" name="Explosion 2 562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22" name="Explosion 2 562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24" name="Group 323"/>
            <p:cNvGrpSpPr/>
            <p:nvPr userDrawn="1"/>
          </p:nvGrpSpPr>
          <p:grpSpPr>
            <a:xfrm rot="4957328">
              <a:off x="3235465" y="16212291"/>
              <a:ext cx="712246" cy="689144"/>
              <a:chOff x="4582210" y="13952782"/>
              <a:chExt cx="712246" cy="689144"/>
            </a:xfrm>
          </p:grpSpPr>
          <p:grpSp>
            <p:nvGrpSpPr>
              <p:cNvPr id="5610" name="Group 560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15" name="Explosion 2 561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6" name="Explosion 2 561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7" name="Explosion 2 561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11" name="Group 561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12" name="Explosion 2 561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3" name="Explosion 2 561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14" name="Explosion 2 561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325" name="Explosion 2 324"/>
            <p:cNvSpPr/>
            <p:nvPr userDrawn="1"/>
          </p:nvSpPr>
          <p:spPr>
            <a:xfrm rot="18255407">
              <a:off x="3741096" y="16100980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6" name="Explosion 2 325"/>
            <p:cNvSpPr/>
            <p:nvPr userDrawn="1"/>
          </p:nvSpPr>
          <p:spPr>
            <a:xfrm rot="18255407">
              <a:off x="3852041" y="16192863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27" name="Group 326"/>
            <p:cNvGrpSpPr/>
            <p:nvPr userDrawn="1"/>
          </p:nvGrpSpPr>
          <p:grpSpPr>
            <a:xfrm rot="4957328">
              <a:off x="2640124" y="16905067"/>
              <a:ext cx="712246" cy="689144"/>
              <a:chOff x="4582210" y="13952782"/>
              <a:chExt cx="712246" cy="689144"/>
            </a:xfrm>
          </p:grpSpPr>
          <p:grpSp>
            <p:nvGrpSpPr>
              <p:cNvPr id="5602" name="Group 5601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607" name="Explosion 2 560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8" name="Explosion 2 560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9" name="Explosion 2 560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603" name="Group 5602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604" name="Explosion 2 560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5" name="Explosion 2 560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6" name="Explosion 2 560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28" name="Group 327"/>
            <p:cNvGrpSpPr/>
            <p:nvPr userDrawn="1"/>
          </p:nvGrpSpPr>
          <p:grpSpPr>
            <a:xfrm rot="4957328">
              <a:off x="2850107" y="16219779"/>
              <a:ext cx="712246" cy="689144"/>
              <a:chOff x="4582210" y="13952782"/>
              <a:chExt cx="712246" cy="689144"/>
            </a:xfrm>
          </p:grpSpPr>
          <p:grpSp>
            <p:nvGrpSpPr>
              <p:cNvPr id="5594" name="Group 559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99" name="Explosion 2 559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0" name="Explosion 2 559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601" name="Explosion 2 560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95" name="Group 559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596" name="Explosion 2 559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7" name="Explosion 2 559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8" name="Explosion 2 559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29" name="Group 328"/>
            <p:cNvGrpSpPr/>
            <p:nvPr userDrawn="1"/>
          </p:nvGrpSpPr>
          <p:grpSpPr>
            <a:xfrm rot="4957328">
              <a:off x="2977956" y="15803659"/>
              <a:ext cx="712246" cy="689144"/>
              <a:chOff x="4582210" y="13952782"/>
              <a:chExt cx="712246" cy="689144"/>
            </a:xfrm>
          </p:grpSpPr>
          <p:grpSp>
            <p:nvGrpSpPr>
              <p:cNvPr id="5586" name="Group 5585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91" name="Explosion 2 559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2" name="Explosion 2 559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3" name="Explosion 2 559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87" name="Group 5586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588" name="Explosion 2 558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9" name="Explosion 2 558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90" name="Explosion 2 558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30" name="Group 329"/>
            <p:cNvGrpSpPr/>
            <p:nvPr userDrawn="1"/>
          </p:nvGrpSpPr>
          <p:grpSpPr>
            <a:xfrm rot="4343434">
              <a:off x="3115285" y="15070133"/>
              <a:ext cx="712246" cy="689144"/>
              <a:chOff x="4582210" y="13952782"/>
              <a:chExt cx="712246" cy="689144"/>
            </a:xfrm>
          </p:grpSpPr>
          <p:grpSp>
            <p:nvGrpSpPr>
              <p:cNvPr id="5578" name="Group 5577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83" name="Explosion 2 558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4" name="Explosion 2 558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5" name="Explosion 2 558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79" name="Group 5578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580" name="Explosion 2 557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1" name="Explosion 2 558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82" name="Explosion 2 558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31" name="Group 330"/>
            <p:cNvGrpSpPr/>
            <p:nvPr userDrawn="1"/>
          </p:nvGrpSpPr>
          <p:grpSpPr>
            <a:xfrm rot="20126222">
              <a:off x="13109216" y="9189429"/>
              <a:ext cx="334699" cy="422977"/>
              <a:chOff x="8186010" y="5946130"/>
              <a:chExt cx="334699" cy="422977"/>
            </a:xfrm>
          </p:grpSpPr>
          <p:sp>
            <p:nvSpPr>
              <p:cNvPr id="5575" name="Explosion 2 5574"/>
              <p:cNvSpPr/>
              <p:nvPr/>
            </p:nvSpPr>
            <p:spPr>
              <a:xfrm rot="19449940">
                <a:off x="8186010" y="5946130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76" name="Explosion 2 557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77" name="Explosion 2 557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32" name="Group 331"/>
            <p:cNvGrpSpPr/>
            <p:nvPr userDrawn="1"/>
          </p:nvGrpSpPr>
          <p:grpSpPr>
            <a:xfrm rot="1658070">
              <a:off x="13282163" y="9476924"/>
              <a:ext cx="712246" cy="689144"/>
              <a:chOff x="4582210" y="13952782"/>
              <a:chExt cx="712246" cy="689144"/>
            </a:xfrm>
          </p:grpSpPr>
          <p:grpSp>
            <p:nvGrpSpPr>
              <p:cNvPr id="5567" name="Group 5566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72" name="Explosion 2 557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73" name="Explosion 2 557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74" name="Explosion 2 557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68" name="Group 5567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569" name="Explosion 2 556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70" name="Explosion 2 556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71" name="Explosion 2 557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33" name="Group 332"/>
            <p:cNvGrpSpPr/>
            <p:nvPr userDrawn="1"/>
          </p:nvGrpSpPr>
          <p:grpSpPr>
            <a:xfrm rot="2387819">
              <a:off x="13690853" y="10155197"/>
              <a:ext cx="712246" cy="689144"/>
              <a:chOff x="4582210" y="13952782"/>
              <a:chExt cx="712246" cy="689144"/>
            </a:xfrm>
          </p:grpSpPr>
          <p:grpSp>
            <p:nvGrpSpPr>
              <p:cNvPr id="5559" name="Group 5558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64" name="Explosion 2 556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65" name="Explosion 2 556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66" name="Explosion 2 556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60" name="Group 5559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561" name="Explosion 2 556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62" name="Explosion 2 556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63" name="Explosion 2 556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34" name="Group 333"/>
            <p:cNvGrpSpPr/>
            <p:nvPr userDrawn="1"/>
          </p:nvGrpSpPr>
          <p:grpSpPr>
            <a:xfrm rot="2387819">
              <a:off x="14040335" y="10880277"/>
              <a:ext cx="712246" cy="689144"/>
              <a:chOff x="4582210" y="13952782"/>
              <a:chExt cx="712246" cy="689144"/>
            </a:xfrm>
          </p:grpSpPr>
          <p:grpSp>
            <p:nvGrpSpPr>
              <p:cNvPr id="5551" name="Group 5550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56" name="Explosion 2 555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57" name="Explosion 2 555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58" name="Explosion 2 555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52" name="Group 5551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553" name="Explosion 2 555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54" name="Explosion 2 555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55" name="Explosion 2 555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35" name="Group 334"/>
            <p:cNvGrpSpPr/>
            <p:nvPr userDrawn="1"/>
          </p:nvGrpSpPr>
          <p:grpSpPr>
            <a:xfrm rot="2387819">
              <a:off x="14342155" y="11596573"/>
              <a:ext cx="712246" cy="689144"/>
              <a:chOff x="4582210" y="13952782"/>
              <a:chExt cx="712246" cy="689144"/>
            </a:xfrm>
          </p:grpSpPr>
          <p:grpSp>
            <p:nvGrpSpPr>
              <p:cNvPr id="5543" name="Group 5542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48" name="Explosion 2 554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49" name="Explosion 2 554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50" name="Explosion 2 554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44" name="Group 5543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545" name="Explosion 2 554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46" name="Explosion 2 554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47" name="Explosion 2 554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36" name="Group 335"/>
            <p:cNvGrpSpPr/>
            <p:nvPr userDrawn="1"/>
          </p:nvGrpSpPr>
          <p:grpSpPr>
            <a:xfrm rot="2387819">
              <a:off x="14701639" y="12319100"/>
              <a:ext cx="712246" cy="689144"/>
              <a:chOff x="4582210" y="13952782"/>
              <a:chExt cx="712246" cy="689144"/>
            </a:xfrm>
          </p:grpSpPr>
          <p:grpSp>
            <p:nvGrpSpPr>
              <p:cNvPr id="5535" name="Group 5534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40" name="Explosion 2 553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41" name="Explosion 2 554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42" name="Explosion 2 554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36" name="Group 5535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537" name="Explosion 2 553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8" name="Explosion 2 553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39" name="Explosion 2 553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37" name="Group 336"/>
            <p:cNvGrpSpPr/>
            <p:nvPr userDrawn="1"/>
          </p:nvGrpSpPr>
          <p:grpSpPr>
            <a:xfrm rot="21511470">
              <a:off x="15151315" y="12980074"/>
              <a:ext cx="325015" cy="500689"/>
              <a:chOff x="8195694" y="5868418"/>
              <a:chExt cx="325015" cy="500689"/>
            </a:xfrm>
          </p:grpSpPr>
          <p:sp>
            <p:nvSpPr>
              <p:cNvPr id="5532" name="Explosion 2 553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3" name="Explosion 2 553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4" name="Explosion 2 553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38" name="Group 337"/>
            <p:cNvGrpSpPr/>
            <p:nvPr userDrawn="1"/>
          </p:nvGrpSpPr>
          <p:grpSpPr>
            <a:xfrm rot="21511470">
              <a:off x="15328206" y="13372721"/>
              <a:ext cx="325015" cy="500689"/>
              <a:chOff x="8195694" y="5868418"/>
              <a:chExt cx="325015" cy="500689"/>
            </a:xfrm>
          </p:grpSpPr>
          <p:sp>
            <p:nvSpPr>
              <p:cNvPr id="5529" name="Explosion 2 552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0" name="Explosion 2 552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31" name="Explosion 2 553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39" name="Group 338"/>
            <p:cNvGrpSpPr/>
            <p:nvPr userDrawn="1"/>
          </p:nvGrpSpPr>
          <p:grpSpPr>
            <a:xfrm rot="21511470">
              <a:off x="15510484" y="13693203"/>
              <a:ext cx="325015" cy="500689"/>
              <a:chOff x="8195694" y="5868418"/>
              <a:chExt cx="325015" cy="500689"/>
            </a:xfrm>
          </p:grpSpPr>
          <p:sp>
            <p:nvSpPr>
              <p:cNvPr id="5526" name="Explosion 2 552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7" name="Explosion 2 552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28" name="Explosion 2 552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0" name="Group 339"/>
            <p:cNvGrpSpPr/>
            <p:nvPr userDrawn="1"/>
          </p:nvGrpSpPr>
          <p:grpSpPr>
            <a:xfrm rot="2387819">
              <a:off x="15770027" y="14488987"/>
              <a:ext cx="712246" cy="689144"/>
              <a:chOff x="4582210" y="13952782"/>
              <a:chExt cx="712246" cy="689144"/>
            </a:xfrm>
          </p:grpSpPr>
          <p:grpSp>
            <p:nvGrpSpPr>
              <p:cNvPr id="5518" name="Group 5517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23" name="Explosion 2 552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4" name="Explosion 2 552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5" name="Explosion 2 552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19" name="Group 5518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520" name="Explosion 2 551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1" name="Explosion 2 552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22" name="Explosion 2 552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41" name="Group 340"/>
            <p:cNvGrpSpPr/>
            <p:nvPr userDrawn="1"/>
          </p:nvGrpSpPr>
          <p:grpSpPr>
            <a:xfrm rot="1296895">
              <a:off x="16232327" y="15215379"/>
              <a:ext cx="712246" cy="689144"/>
              <a:chOff x="4582210" y="13952782"/>
              <a:chExt cx="712246" cy="689144"/>
            </a:xfrm>
          </p:grpSpPr>
          <p:grpSp>
            <p:nvGrpSpPr>
              <p:cNvPr id="5510" name="Group 550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15" name="Explosion 2 551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6" name="Explosion 2 551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7" name="Explosion 2 551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11" name="Group 551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512" name="Explosion 2 551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3" name="Explosion 2 551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14" name="Explosion 2 551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42" name="Group 341"/>
            <p:cNvGrpSpPr/>
            <p:nvPr userDrawn="1"/>
          </p:nvGrpSpPr>
          <p:grpSpPr>
            <a:xfrm rot="1296895">
              <a:off x="16682794" y="15717634"/>
              <a:ext cx="668587" cy="685011"/>
              <a:chOff x="4582210" y="13952782"/>
              <a:chExt cx="668587" cy="685011"/>
            </a:xfrm>
          </p:grpSpPr>
          <p:grpSp>
            <p:nvGrpSpPr>
              <p:cNvPr id="5502" name="Group 5501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507" name="Explosion 2 550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08" name="Explosion 2 550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09" name="Explosion 2 550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503" name="Group 5502"/>
              <p:cNvGrpSpPr/>
              <p:nvPr/>
            </p:nvGrpSpPr>
            <p:grpSpPr>
              <a:xfrm rot="19123651">
                <a:off x="4967885" y="14157679"/>
                <a:ext cx="282912" cy="480114"/>
                <a:chOff x="8195694" y="5868418"/>
                <a:chExt cx="282912" cy="480114"/>
              </a:xfrm>
            </p:grpSpPr>
            <p:sp>
              <p:nvSpPr>
                <p:cNvPr id="5504" name="Explosion 2 550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05" name="Explosion 2 550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06" name="Explosion 2 5505"/>
                <p:cNvSpPr/>
                <p:nvPr/>
              </p:nvSpPr>
              <p:spPr>
                <a:xfrm rot="19449940">
                  <a:off x="8287786" y="6124886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43" name="Group 342"/>
            <p:cNvGrpSpPr/>
            <p:nvPr userDrawn="1"/>
          </p:nvGrpSpPr>
          <p:grpSpPr>
            <a:xfrm rot="479816">
              <a:off x="17297341" y="16258116"/>
              <a:ext cx="712246" cy="689144"/>
              <a:chOff x="4582210" y="13952782"/>
              <a:chExt cx="712246" cy="689144"/>
            </a:xfrm>
          </p:grpSpPr>
          <p:grpSp>
            <p:nvGrpSpPr>
              <p:cNvPr id="5494" name="Group 549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99" name="Explosion 2 549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00" name="Explosion 2 549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501" name="Explosion 2 550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95" name="Group 549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96" name="Explosion 2 549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97" name="Explosion 2 549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98" name="Explosion 2 549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44" name="Group 343"/>
            <p:cNvGrpSpPr/>
            <p:nvPr userDrawn="1"/>
          </p:nvGrpSpPr>
          <p:grpSpPr>
            <a:xfrm rot="19691423">
              <a:off x="18085681" y="16679378"/>
              <a:ext cx="325015" cy="500689"/>
              <a:chOff x="8195694" y="5868418"/>
              <a:chExt cx="325015" cy="500689"/>
            </a:xfrm>
          </p:grpSpPr>
          <p:sp>
            <p:nvSpPr>
              <p:cNvPr id="5491" name="Explosion 2 549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92" name="Explosion 2 549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93" name="Explosion 2 549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5" name="Group 344"/>
            <p:cNvGrpSpPr/>
            <p:nvPr userDrawn="1"/>
          </p:nvGrpSpPr>
          <p:grpSpPr>
            <a:xfrm rot="18185054">
              <a:off x="16673697" y="16456080"/>
              <a:ext cx="712246" cy="689144"/>
              <a:chOff x="4582210" y="13952782"/>
              <a:chExt cx="712246" cy="689144"/>
            </a:xfrm>
          </p:grpSpPr>
          <p:grpSp>
            <p:nvGrpSpPr>
              <p:cNvPr id="5483" name="Group 5482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88" name="Explosion 2 548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89" name="Explosion 2 548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90" name="Explosion 2 548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84" name="Group 5483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85" name="Explosion 2 548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86" name="Explosion 2 548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87" name="Explosion 2 548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46" name="Group 345"/>
            <p:cNvGrpSpPr/>
            <p:nvPr userDrawn="1"/>
          </p:nvGrpSpPr>
          <p:grpSpPr>
            <a:xfrm rot="18185054">
              <a:off x="16019366" y="16920861"/>
              <a:ext cx="712246" cy="689144"/>
              <a:chOff x="4582210" y="13952782"/>
              <a:chExt cx="712246" cy="689144"/>
            </a:xfrm>
          </p:grpSpPr>
          <p:grpSp>
            <p:nvGrpSpPr>
              <p:cNvPr id="5475" name="Group 5474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80" name="Explosion 2 547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81" name="Explosion 2 548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82" name="Explosion 2 548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76" name="Group 5475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77" name="Explosion 2 547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78" name="Explosion 2 547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79" name="Explosion 2 547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47" name="Group 346"/>
            <p:cNvGrpSpPr/>
            <p:nvPr userDrawn="1"/>
          </p:nvGrpSpPr>
          <p:grpSpPr>
            <a:xfrm rot="15852167">
              <a:off x="15756385" y="17297506"/>
              <a:ext cx="325015" cy="500689"/>
              <a:chOff x="8195694" y="5868418"/>
              <a:chExt cx="325015" cy="500689"/>
            </a:xfrm>
          </p:grpSpPr>
          <p:sp>
            <p:nvSpPr>
              <p:cNvPr id="5472" name="Explosion 2 547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73" name="Explosion 2 547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74" name="Explosion 2 547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48" name="Group 347"/>
            <p:cNvGrpSpPr/>
            <p:nvPr userDrawn="1"/>
          </p:nvGrpSpPr>
          <p:grpSpPr>
            <a:xfrm rot="18185054">
              <a:off x="15926434" y="15702733"/>
              <a:ext cx="712246" cy="689144"/>
              <a:chOff x="4582210" y="13952782"/>
              <a:chExt cx="712246" cy="689144"/>
            </a:xfrm>
          </p:grpSpPr>
          <p:grpSp>
            <p:nvGrpSpPr>
              <p:cNvPr id="5464" name="Group 546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69" name="Explosion 2 546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70" name="Explosion 2 546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71" name="Explosion 2 547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65" name="Group 546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66" name="Explosion 2 546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67" name="Explosion 2 546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68" name="Explosion 2 546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49" name="Group 348"/>
            <p:cNvGrpSpPr/>
            <p:nvPr userDrawn="1"/>
          </p:nvGrpSpPr>
          <p:grpSpPr>
            <a:xfrm rot="18185054">
              <a:off x="15249539" y="16166499"/>
              <a:ext cx="712246" cy="689144"/>
              <a:chOff x="4582210" y="13952782"/>
              <a:chExt cx="712246" cy="689144"/>
            </a:xfrm>
          </p:grpSpPr>
          <p:grpSp>
            <p:nvGrpSpPr>
              <p:cNvPr id="5456" name="Group 5455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61" name="Explosion 2 546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62" name="Explosion 2 546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63" name="Explosion 2 546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57" name="Group 5456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58" name="Explosion 2 545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9" name="Explosion 2 545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60" name="Explosion 2 545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50" name="Group 349"/>
            <p:cNvGrpSpPr/>
            <p:nvPr userDrawn="1"/>
          </p:nvGrpSpPr>
          <p:grpSpPr>
            <a:xfrm rot="15852167">
              <a:off x="14986558" y="16543144"/>
              <a:ext cx="325015" cy="500689"/>
              <a:chOff x="8195694" y="5868418"/>
              <a:chExt cx="325015" cy="500689"/>
            </a:xfrm>
          </p:grpSpPr>
          <p:sp>
            <p:nvSpPr>
              <p:cNvPr id="5453" name="Explosion 2 545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4" name="Explosion 2 545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55" name="Explosion 2 545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51" name="Group 350"/>
            <p:cNvGrpSpPr/>
            <p:nvPr userDrawn="1"/>
          </p:nvGrpSpPr>
          <p:grpSpPr>
            <a:xfrm rot="18185054">
              <a:off x="14402865" y="16678300"/>
              <a:ext cx="712246" cy="689144"/>
              <a:chOff x="4582210" y="13952782"/>
              <a:chExt cx="712246" cy="689144"/>
            </a:xfrm>
          </p:grpSpPr>
          <p:grpSp>
            <p:nvGrpSpPr>
              <p:cNvPr id="5445" name="Group 5444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50" name="Explosion 2 544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1" name="Explosion 2 545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52" name="Explosion 2 545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46" name="Group 5445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47" name="Explosion 2 544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8" name="Explosion 2 544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9" name="Explosion 2 544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52" name="Group 351"/>
            <p:cNvGrpSpPr/>
            <p:nvPr userDrawn="1"/>
          </p:nvGrpSpPr>
          <p:grpSpPr>
            <a:xfrm rot="18185054">
              <a:off x="14001145" y="17189585"/>
              <a:ext cx="519758" cy="500689"/>
              <a:chOff x="4774698" y="14141237"/>
              <a:chExt cx="519758" cy="500689"/>
            </a:xfrm>
          </p:grpSpPr>
          <p:sp>
            <p:nvSpPr>
              <p:cNvPr id="5440" name="Explosion 2 5439"/>
              <p:cNvSpPr/>
              <p:nvPr/>
            </p:nvSpPr>
            <p:spPr>
              <a:xfrm rot="16973591">
                <a:off x="4791111" y="14151153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441" name="Group 544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42" name="Explosion 2 544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3" name="Explosion 2 544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44" name="Explosion 2 544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53" name="Group 352"/>
            <p:cNvGrpSpPr/>
            <p:nvPr userDrawn="1"/>
          </p:nvGrpSpPr>
          <p:grpSpPr>
            <a:xfrm rot="6031868">
              <a:off x="13420182" y="10682322"/>
              <a:ext cx="712246" cy="689144"/>
              <a:chOff x="4582210" y="13952782"/>
              <a:chExt cx="712246" cy="689144"/>
            </a:xfrm>
          </p:grpSpPr>
          <p:grpSp>
            <p:nvGrpSpPr>
              <p:cNvPr id="5432" name="Group 5431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37" name="Explosion 2 543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8" name="Explosion 2 543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9" name="Explosion 2 543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33" name="Group 5432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34" name="Explosion 2 543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5" name="Explosion 2 543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6" name="Explosion 2 543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54" name="Group 353"/>
            <p:cNvGrpSpPr/>
            <p:nvPr userDrawn="1"/>
          </p:nvGrpSpPr>
          <p:grpSpPr>
            <a:xfrm rot="6031868">
              <a:off x="12931654" y="11367711"/>
              <a:ext cx="712246" cy="689144"/>
              <a:chOff x="4582210" y="13952782"/>
              <a:chExt cx="712246" cy="689144"/>
            </a:xfrm>
          </p:grpSpPr>
          <p:grpSp>
            <p:nvGrpSpPr>
              <p:cNvPr id="5424" name="Group 542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29" name="Explosion 2 542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0" name="Explosion 2 542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31" name="Explosion 2 543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25" name="Group 542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26" name="Explosion 2 542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27" name="Explosion 2 542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28" name="Explosion 2 542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55" name="Group 354"/>
            <p:cNvGrpSpPr/>
            <p:nvPr userDrawn="1"/>
          </p:nvGrpSpPr>
          <p:grpSpPr>
            <a:xfrm rot="6031868">
              <a:off x="12480558" y="12022094"/>
              <a:ext cx="712246" cy="689144"/>
              <a:chOff x="4582210" y="13952782"/>
              <a:chExt cx="712246" cy="689144"/>
            </a:xfrm>
          </p:grpSpPr>
          <p:grpSp>
            <p:nvGrpSpPr>
              <p:cNvPr id="5416" name="Group 5415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21" name="Explosion 2 542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22" name="Explosion 2 542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23" name="Explosion 2 542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17" name="Group 5416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18" name="Explosion 2 541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19" name="Explosion 2 541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20" name="Explosion 2 541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56" name="Group 355"/>
            <p:cNvGrpSpPr/>
            <p:nvPr userDrawn="1"/>
          </p:nvGrpSpPr>
          <p:grpSpPr>
            <a:xfrm rot="6031868">
              <a:off x="12498975" y="9455638"/>
              <a:ext cx="712246" cy="689144"/>
              <a:chOff x="4582210" y="13952782"/>
              <a:chExt cx="712246" cy="689144"/>
            </a:xfrm>
          </p:grpSpPr>
          <p:grpSp>
            <p:nvGrpSpPr>
              <p:cNvPr id="5408" name="Group 5407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13" name="Explosion 2 541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14" name="Explosion 2 541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15" name="Explosion 2 541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09" name="Group 5408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10" name="Explosion 2 540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11" name="Explosion 2 541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12" name="Explosion 2 541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57" name="Group 356"/>
            <p:cNvGrpSpPr/>
            <p:nvPr userDrawn="1"/>
          </p:nvGrpSpPr>
          <p:grpSpPr>
            <a:xfrm rot="6031868">
              <a:off x="12010447" y="10141027"/>
              <a:ext cx="712246" cy="689144"/>
              <a:chOff x="4582210" y="13952782"/>
              <a:chExt cx="712246" cy="689144"/>
            </a:xfrm>
          </p:grpSpPr>
          <p:grpSp>
            <p:nvGrpSpPr>
              <p:cNvPr id="5400" name="Group 539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405" name="Explosion 2 540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06" name="Explosion 2 540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07" name="Explosion 2 540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401" name="Group 540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402" name="Explosion 2 540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03" name="Explosion 2 540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404" name="Explosion 2 540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58" name="Group 357"/>
            <p:cNvGrpSpPr/>
            <p:nvPr userDrawn="1"/>
          </p:nvGrpSpPr>
          <p:grpSpPr>
            <a:xfrm rot="3555519">
              <a:off x="11880994" y="10716505"/>
              <a:ext cx="325015" cy="500689"/>
              <a:chOff x="8195694" y="5868418"/>
              <a:chExt cx="325015" cy="500689"/>
            </a:xfrm>
          </p:grpSpPr>
          <p:sp>
            <p:nvSpPr>
              <p:cNvPr id="5397" name="Explosion 2 539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98" name="Explosion 2 539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99" name="Explosion 2 539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59" name="Group 358"/>
            <p:cNvGrpSpPr/>
            <p:nvPr userDrawn="1"/>
          </p:nvGrpSpPr>
          <p:grpSpPr>
            <a:xfrm rot="3555519">
              <a:off x="11624939" y="11062770"/>
              <a:ext cx="325015" cy="500689"/>
              <a:chOff x="8195694" y="5868418"/>
              <a:chExt cx="325015" cy="500689"/>
            </a:xfrm>
          </p:grpSpPr>
          <p:sp>
            <p:nvSpPr>
              <p:cNvPr id="5394" name="Explosion 2 539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95" name="Explosion 2 539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96" name="Explosion 2 539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0" name="Group 359"/>
            <p:cNvGrpSpPr/>
            <p:nvPr userDrawn="1"/>
          </p:nvGrpSpPr>
          <p:grpSpPr>
            <a:xfrm rot="3555519">
              <a:off x="11382027" y="11443496"/>
              <a:ext cx="325015" cy="500689"/>
              <a:chOff x="8195694" y="5868418"/>
              <a:chExt cx="325015" cy="500689"/>
            </a:xfrm>
          </p:grpSpPr>
          <p:sp>
            <p:nvSpPr>
              <p:cNvPr id="5391" name="Explosion 2 539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92" name="Explosion 2 539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93" name="Explosion 2 539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1" name="Group 360"/>
            <p:cNvGrpSpPr/>
            <p:nvPr userDrawn="1"/>
          </p:nvGrpSpPr>
          <p:grpSpPr>
            <a:xfrm rot="16200000">
              <a:off x="10808311" y="11009461"/>
              <a:ext cx="1628768" cy="2052018"/>
              <a:chOff x="12644509" y="10823171"/>
              <a:chExt cx="1628768" cy="2052018"/>
            </a:xfrm>
          </p:grpSpPr>
          <p:grpSp>
            <p:nvGrpSpPr>
              <p:cNvPr id="5364" name="Group 5363"/>
              <p:cNvGrpSpPr/>
              <p:nvPr/>
            </p:nvGrpSpPr>
            <p:grpSpPr>
              <a:xfrm rot="6031868">
                <a:off x="13572582" y="10834722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383" name="Group 5382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88" name="Explosion 2 5387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89" name="Explosion 2 5388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90" name="Explosion 2 5389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384" name="Group 5383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85" name="Explosion 2 5384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86" name="Explosion 2 5385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87" name="Explosion 2 5386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365" name="Group 5364"/>
              <p:cNvGrpSpPr/>
              <p:nvPr/>
            </p:nvGrpSpPr>
            <p:grpSpPr>
              <a:xfrm rot="6031868">
                <a:off x="13084054" y="11520111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375" name="Group 5374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80" name="Explosion 2 5379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81" name="Explosion 2 5380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82" name="Explosion 2 5381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376" name="Group 5375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77" name="Explosion 2 5376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78" name="Explosion 2 5377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79" name="Explosion 2 5378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366" name="Group 5365"/>
              <p:cNvGrpSpPr/>
              <p:nvPr/>
            </p:nvGrpSpPr>
            <p:grpSpPr>
              <a:xfrm rot="6031868">
                <a:off x="12632958" y="12174494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367" name="Group 5366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72" name="Explosion 2 5371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73" name="Explosion 2 5372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74" name="Explosion 2 5373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368" name="Group 5367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69" name="Explosion 2 5368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70" name="Explosion 2 5369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71" name="Explosion 2 5370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362" name="Group 361"/>
            <p:cNvGrpSpPr/>
            <p:nvPr userDrawn="1"/>
          </p:nvGrpSpPr>
          <p:grpSpPr>
            <a:xfrm rot="16200000">
              <a:off x="10960711" y="11161861"/>
              <a:ext cx="1628768" cy="2052018"/>
              <a:chOff x="12644509" y="10823171"/>
              <a:chExt cx="1628768" cy="2052018"/>
            </a:xfrm>
          </p:grpSpPr>
          <p:grpSp>
            <p:nvGrpSpPr>
              <p:cNvPr id="5337" name="Group 5336"/>
              <p:cNvGrpSpPr/>
              <p:nvPr/>
            </p:nvGrpSpPr>
            <p:grpSpPr>
              <a:xfrm rot="6031868">
                <a:off x="13572582" y="10834722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356" name="Group 5355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61" name="Explosion 2 5360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62" name="Explosion 2 5361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63" name="Explosion 2 5362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357" name="Group 5356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58" name="Explosion 2 5357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59" name="Explosion 2 5358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60" name="Explosion 2 5359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338" name="Group 5337"/>
              <p:cNvGrpSpPr/>
              <p:nvPr/>
            </p:nvGrpSpPr>
            <p:grpSpPr>
              <a:xfrm rot="6031868">
                <a:off x="13084054" y="11520111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348" name="Group 5347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53" name="Explosion 2 5352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54" name="Explosion 2 5353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55" name="Explosion 2 5354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349" name="Group 5348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50" name="Explosion 2 5349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51" name="Explosion 2 5350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52" name="Explosion 2 5351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339" name="Group 5338"/>
              <p:cNvGrpSpPr/>
              <p:nvPr/>
            </p:nvGrpSpPr>
            <p:grpSpPr>
              <a:xfrm rot="6031868">
                <a:off x="12632958" y="12174494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340" name="Group 5339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45" name="Explosion 2 5344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46" name="Explosion 2 5345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47" name="Explosion 2 5346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341" name="Group 5340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342" name="Explosion 2 5341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43" name="Explosion 2 5342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44" name="Explosion 2 5343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363" name="Group 362"/>
            <p:cNvGrpSpPr/>
            <p:nvPr userDrawn="1"/>
          </p:nvGrpSpPr>
          <p:grpSpPr>
            <a:xfrm rot="631868">
              <a:off x="12829287" y="12807984"/>
              <a:ext cx="712246" cy="689144"/>
              <a:chOff x="4582210" y="13952782"/>
              <a:chExt cx="712246" cy="689144"/>
            </a:xfrm>
          </p:grpSpPr>
          <p:grpSp>
            <p:nvGrpSpPr>
              <p:cNvPr id="5329" name="Group 5328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334" name="Explosion 2 533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5" name="Explosion 2 533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6" name="Explosion 2 533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30" name="Group 5329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331" name="Explosion 2 533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2" name="Explosion 2 533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33" name="Explosion 2 533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64" name="Group 363"/>
            <p:cNvGrpSpPr/>
            <p:nvPr userDrawn="1"/>
          </p:nvGrpSpPr>
          <p:grpSpPr>
            <a:xfrm rot="631868">
              <a:off x="13514676" y="13296512"/>
              <a:ext cx="712246" cy="689144"/>
              <a:chOff x="4582210" y="13952782"/>
              <a:chExt cx="712246" cy="689144"/>
            </a:xfrm>
          </p:grpSpPr>
          <p:grpSp>
            <p:nvGrpSpPr>
              <p:cNvPr id="5321" name="Group 5320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326" name="Explosion 2 532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27" name="Explosion 2 532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28" name="Explosion 2 532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22" name="Group 5321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323" name="Explosion 2 532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24" name="Explosion 2 532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25" name="Explosion 2 532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65" name="Group 364"/>
            <p:cNvGrpSpPr/>
            <p:nvPr userDrawn="1"/>
          </p:nvGrpSpPr>
          <p:grpSpPr>
            <a:xfrm rot="20970135">
              <a:off x="14251777" y="13571164"/>
              <a:ext cx="712246" cy="689144"/>
              <a:chOff x="4582210" y="13952782"/>
              <a:chExt cx="712246" cy="689144"/>
            </a:xfrm>
          </p:grpSpPr>
          <p:grpSp>
            <p:nvGrpSpPr>
              <p:cNvPr id="5313" name="Group 5312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318" name="Explosion 2 531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19" name="Explosion 2 531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20" name="Explosion 2 531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14" name="Group 5313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315" name="Explosion 2 531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16" name="Explosion 2 531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17" name="Explosion 2 531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66" name="Group 365"/>
            <p:cNvGrpSpPr/>
            <p:nvPr userDrawn="1"/>
          </p:nvGrpSpPr>
          <p:grpSpPr>
            <a:xfrm rot="20122136">
              <a:off x="14899644" y="13653658"/>
              <a:ext cx="712246" cy="689144"/>
              <a:chOff x="4582210" y="13952782"/>
              <a:chExt cx="712246" cy="689144"/>
            </a:xfrm>
          </p:grpSpPr>
          <p:grpSp>
            <p:nvGrpSpPr>
              <p:cNvPr id="5305" name="Group 5304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310" name="Explosion 2 530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11" name="Explosion 2 531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12" name="Explosion 2 531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306" name="Group 5305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307" name="Explosion 2 530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08" name="Explosion 2 530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09" name="Explosion 2 530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67" name="Group 366"/>
            <p:cNvGrpSpPr/>
            <p:nvPr userDrawn="1"/>
          </p:nvGrpSpPr>
          <p:grpSpPr>
            <a:xfrm rot="6031868">
              <a:off x="12477447" y="9453556"/>
              <a:ext cx="712246" cy="689144"/>
              <a:chOff x="4582210" y="13952782"/>
              <a:chExt cx="712246" cy="689144"/>
            </a:xfrm>
          </p:grpSpPr>
          <p:grpSp>
            <p:nvGrpSpPr>
              <p:cNvPr id="5297" name="Group 5296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302" name="Explosion 2 530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03" name="Explosion 2 530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04" name="Explosion 2 530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98" name="Group 5297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99" name="Explosion 2 529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00" name="Explosion 2 529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01" name="Explosion 2 530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68" name="Group 367"/>
            <p:cNvGrpSpPr/>
            <p:nvPr userDrawn="1"/>
          </p:nvGrpSpPr>
          <p:grpSpPr>
            <a:xfrm rot="6031868">
              <a:off x="11988919" y="10138945"/>
              <a:ext cx="712246" cy="689144"/>
              <a:chOff x="4582210" y="13952782"/>
              <a:chExt cx="712246" cy="689144"/>
            </a:xfrm>
          </p:grpSpPr>
          <p:grpSp>
            <p:nvGrpSpPr>
              <p:cNvPr id="5289" name="Group 5288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94" name="Explosion 2 529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95" name="Explosion 2 529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96" name="Explosion 2 529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90" name="Group 5289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91" name="Explosion 2 529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92" name="Explosion 2 529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93" name="Explosion 2 529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69" name="Group 368"/>
            <p:cNvGrpSpPr/>
            <p:nvPr userDrawn="1"/>
          </p:nvGrpSpPr>
          <p:grpSpPr>
            <a:xfrm rot="6422206">
              <a:off x="11616581" y="8507413"/>
              <a:ext cx="712246" cy="689144"/>
              <a:chOff x="4582210" y="13952782"/>
              <a:chExt cx="712246" cy="689144"/>
            </a:xfrm>
          </p:grpSpPr>
          <p:grpSp>
            <p:nvGrpSpPr>
              <p:cNvPr id="5281" name="Group 5280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86" name="Explosion 2 528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7" name="Explosion 2 528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8" name="Explosion 2 528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82" name="Group 5281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83" name="Explosion 2 528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4" name="Explosion 2 528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85" name="Explosion 2 528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70" name="Group 369"/>
            <p:cNvGrpSpPr/>
            <p:nvPr userDrawn="1"/>
          </p:nvGrpSpPr>
          <p:grpSpPr>
            <a:xfrm rot="3945857">
              <a:off x="11428885" y="9005962"/>
              <a:ext cx="325015" cy="500689"/>
              <a:chOff x="8195694" y="5868418"/>
              <a:chExt cx="325015" cy="500689"/>
            </a:xfrm>
          </p:grpSpPr>
          <p:sp>
            <p:nvSpPr>
              <p:cNvPr id="5278" name="Explosion 2 527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9" name="Explosion 2 527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80" name="Explosion 2 527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1" name="Group 370"/>
            <p:cNvGrpSpPr/>
            <p:nvPr userDrawn="1"/>
          </p:nvGrpSpPr>
          <p:grpSpPr>
            <a:xfrm rot="3945857">
              <a:off x="11135246" y="9320985"/>
              <a:ext cx="325015" cy="500689"/>
              <a:chOff x="8195694" y="5868418"/>
              <a:chExt cx="325015" cy="500689"/>
            </a:xfrm>
          </p:grpSpPr>
          <p:sp>
            <p:nvSpPr>
              <p:cNvPr id="5275" name="Explosion 2 527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6" name="Explosion 2 527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77" name="Explosion 2 527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2" name="Group 371"/>
            <p:cNvGrpSpPr/>
            <p:nvPr userDrawn="1"/>
          </p:nvGrpSpPr>
          <p:grpSpPr>
            <a:xfrm rot="15412693">
              <a:off x="10084931" y="9474876"/>
              <a:ext cx="1090827" cy="1189027"/>
              <a:chOff x="11378849" y="8648262"/>
              <a:chExt cx="1090827" cy="1189027"/>
            </a:xfrm>
          </p:grpSpPr>
          <p:grpSp>
            <p:nvGrpSpPr>
              <p:cNvPr id="5258" name="Group 5257"/>
              <p:cNvGrpSpPr/>
              <p:nvPr/>
            </p:nvGrpSpPr>
            <p:grpSpPr>
              <a:xfrm rot="6422206">
                <a:off x="11768981" y="8659813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267" name="Group 5266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272" name="Explosion 2 5271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73" name="Explosion 2 5272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74" name="Explosion 2 5273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268" name="Group 5267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269" name="Explosion 2 5268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70" name="Explosion 2 5269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71" name="Explosion 2 5270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259" name="Group 5258"/>
              <p:cNvGrpSpPr/>
              <p:nvPr/>
            </p:nvGrpSpPr>
            <p:grpSpPr>
              <a:xfrm rot="6422206">
                <a:off x="11362440" y="9245444"/>
                <a:ext cx="608254" cy="575435"/>
                <a:chOff x="4582210" y="13952782"/>
                <a:chExt cx="608254" cy="575435"/>
              </a:xfrm>
            </p:grpSpPr>
            <p:grpSp>
              <p:nvGrpSpPr>
                <p:cNvPr id="5260" name="Group 5259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264" name="Explosion 2 5263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65" name="Explosion 2 5264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66" name="Explosion 2 5265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261" name="Group 5260"/>
                <p:cNvGrpSpPr/>
                <p:nvPr/>
              </p:nvGrpSpPr>
              <p:grpSpPr>
                <a:xfrm rot="19123651">
                  <a:off x="4926618" y="14180400"/>
                  <a:ext cx="263846" cy="347817"/>
                  <a:chOff x="8195694" y="5868418"/>
                  <a:chExt cx="263846" cy="347817"/>
                </a:xfrm>
              </p:grpSpPr>
              <p:sp>
                <p:nvSpPr>
                  <p:cNvPr id="5262" name="Explosion 2 5261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63" name="Explosion 2 5262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373" name="Group 372"/>
            <p:cNvGrpSpPr/>
            <p:nvPr userDrawn="1"/>
          </p:nvGrpSpPr>
          <p:grpSpPr>
            <a:xfrm rot="3945857">
              <a:off x="10829976" y="9662780"/>
              <a:ext cx="325015" cy="500689"/>
              <a:chOff x="8195694" y="5868418"/>
              <a:chExt cx="325015" cy="500689"/>
            </a:xfrm>
          </p:grpSpPr>
          <p:sp>
            <p:nvSpPr>
              <p:cNvPr id="5255" name="Explosion 2 525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6" name="Explosion 2 525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57" name="Explosion 2 525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4" name="Group 373"/>
            <p:cNvGrpSpPr/>
            <p:nvPr userDrawn="1"/>
          </p:nvGrpSpPr>
          <p:grpSpPr>
            <a:xfrm rot="6031868">
              <a:off x="10556499" y="10526748"/>
              <a:ext cx="712246" cy="689144"/>
              <a:chOff x="4582210" y="13952782"/>
              <a:chExt cx="712246" cy="689144"/>
            </a:xfrm>
          </p:grpSpPr>
          <p:grpSp>
            <p:nvGrpSpPr>
              <p:cNvPr id="5247" name="Group 5246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52" name="Explosion 2 525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3" name="Explosion 2 525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4" name="Explosion 2 525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48" name="Group 5247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49" name="Explosion 2 524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0" name="Explosion 2 524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51" name="Explosion 2 525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75" name="Group 374"/>
            <p:cNvGrpSpPr/>
            <p:nvPr userDrawn="1"/>
          </p:nvGrpSpPr>
          <p:grpSpPr>
            <a:xfrm rot="4165705">
              <a:off x="7857670" y="15980478"/>
              <a:ext cx="712246" cy="689144"/>
              <a:chOff x="4582210" y="13952782"/>
              <a:chExt cx="712246" cy="689144"/>
            </a:xfrm>
          </p:grpSpPr>
          <p:grpSp>
            <p:nvGrpSpPr>
              <p:cNvPr id="5239" name="Group 5238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44" name="Explosion 2 524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45" name="Explosion 2 524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46" name="Explosion 2 524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40" name="Group 5239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41" name="Explosion 2 524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42" name="Explosion 2 524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43" name="Explosion 2 524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76" name="Group 375"/>
            <p:cNvGrpSpPr/>
            <p:nvPr userDrawn="1"/>
          </p:nvGrpSpPr>
          <p:grpSpPr>
            <a:xfrm rot="3671515">
              <a:off x="7872373" y="15154830"/>
              <a:ext cx="712246" cy="689144"/>
              <a:chOff x="4582210" y="13952782"/>
              <a:chExt cx="712246" cy="689144"/>
            </a:xfrm>
          </p:grpSpPr>
          <p:grpSp>
            <p:nvGrpSpPr>
              <p:cNvPr id="5231" name="Group 5230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36" name="Explosion 2 523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37" name="Explosion 2 523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38" name="Explosion 2 523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32" name="Group 5231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33" name="Explosion 2 523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34" name="Explosion 2 523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35" name="Explosion 2 523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77" name="Group 376"/>
            <p:cNvGrpSpPr/>
            <p:nvPr userDrawn="1"/>
          </p:nvGrpSpPr>
          <p:grpSpPr>
            <a:xfrm rot="11892731">
              <a:off x="8051278" y="16739516"/>
              <a:ext cx="325015" cy="500689"/>
              <a:chOff x="8195694" y="5868418"/>
              <a:chExt cx="325015" cy="500689"/>
            </a:xfrm>
          </p:grpSpPr>
          <p:sp>
            <p:nvSpPr>
              <p:cNvPr id="5228" name="Explosion 2 522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9" name="Explosion 2 522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30" name="Explosion 2 522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8" name="Group 377"/>
            <p:cNvGrpSpPr/>
            <p:nvPr userDrawn="1"/>
          </p:nvGrpSpPr>
          <p:grpSpPr>
            <a:xfrm rot="11892731">
              <a:off x="8075679" y="17182011"/>
              <a:ext cx="325015" cy="500689"/>
              <a:chOff x="8195694" y="5868418"/>
              <a:chExt cx="325015" cy="500689"/>
            </a:xfrm>
          </p:grpSpPr>
          <p:sp>
            <p:nvSpPr>
              <p:cNvPr id="5225" name="Explosion 2 522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6" name="Explosion 2 522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27" name="Explosion 2 522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79" name="Group 378"/>
            <p:cNvGrpSpPr/>
            <p:nvPr userDrawn="1"/>
          </p:nvGrpSpPr>
          <p:grpSpPr>
            <a:xfrm rot="17932230">
              <a:off x="9026042" y="14412002"/>
              <a:ext cx="703847" cy="2539421"/>
              <a:chOff x="8836964" y="15411335"/>
              <a:chExt cx="703847" cy="2539421"/>
            </a:xfrm>
          </p:grpSpPr>
          <p:grpSp>
            <p:nvGrpSpPr>
              <p:cNvPr id="5199" name="Group 5198"/>
              <p:cNvGrpSpPr/>
              <p:nvPr/>
            </p:nvGrpSpPr>
            <p:grpSpPr>
              <a:xfrm rot="4165705">
                <a:off x="8825413" y="16248534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217" name="Group 5216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222" name="Explosion 2 5221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3" name="Explosion 2 5222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4" name="Explosion 2 5223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218" name="Group 5217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219" name="Explosion 2 5218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0" name="Explosion 2 5219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1" name="Explosion 2 5220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200" name="Group 5199"/>
              <p:cNvGrpSpPr/>
              <p:nvPr/>
            </p:nvGrpSpPr>
            <p:grpSpPr>
              <a:xfrm rot="3671515">
                <a:off x="8840116" y="15422886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209" name="Group 5208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214" name="Explosion 2 5213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15" name="Explosion 2 5214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16" name="Explosion 2 5215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210" name="Group 5209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211" name="Explosion 2 5210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12" name="Explosion 2 5211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13" name="Explosion 2 5212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201" name="Group 5200"/>
              <p:cNvGrpSpPr/>
              <p:nvPr/>
            </p:nvGrpSpPr>
            <p:grpSpPr>
              <a:xfrm rot="11892731">
                <a:off x="9019021" y="17007572"/>
                <a:ext cx="325015" cy="500689"/>
                <a:chOff x="8195694" y="5868418"/>
                <a:chExt cx="325015" cy="500689"/>
              </a:xfrm>
            </p:grpSpPr>
            <p:sp>
              <p:nvSpPr>
                <p:cNvPr id="5206" name="Explosion 2 520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7" name="Explosion 2 520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8" name="Explosion 2 520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202" name="Group 5201"/>
              <p:cNvGrpSpPr/>
              <p:nvPr/>
            </p:nvGrpSpPr>
            <p:grpSpPr>
              <a:xfrm rot="11892731">
                <a:off x="9043422" y="17450067"/>
                <a:ext cx="325015" cy="500689"/>
                <a:chOff x="8195694" y="5868418"/>
                <a:chExt cx="325015" cy="500689"/>
              </a:xfrm>
            </p:grpSpPr>
            <p:sp>
              <p:nvSpPr>
                <p:cNvPr id="5203" name="Explosion 2 520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4" name="Explosion 2 520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05" name="Explosion 2 520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80" name="Group 379"/>
            <p:cNvGrpSpPr/>
            <p:nvPr userDrawn="1"/>
          </p:nvGrpSpPr>
          <p:grpSpPr>
            <a:xfrm rot="17932230">
              <a:off x="11342406" y="15691814"/>
              <a:ext cx="703847" cy="2539421"/>
              <a:chOff x="8836964" y="15411335"/>
              <a:chExt cx="703847" cy="2539421"/>
            </a:xfrm>
          </p:grpSpPr>
          <p:grpSp>
            <p:nvGrpSpPr>
              <p:cNvPr id="5173" name="Group 5172"/>
              <p:cNvGrpSpPr/>
              <p:nvPr/>
            </p:nvGrpSpPr>
            <p:grpSpPr>
              <a:xfrm rot="4165705">
                <a:off x="8825413" y="16248534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191" name="Group 5190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96" name="Explosion 2 5195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97" name="Explosion 2 5196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98" name="Explosion 2 5197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92" name="Group 5191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93" name="Explosion 2 5192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94" name="Explosion 2 5193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95" name="Explosion 2 5194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174" name="Group 5173"/>
              <p:cNvGrpSpPr/>
              <p:nvPr/>
            </p:nvGrpSpPr>
            <p:grpSpPr>
              <a:xfrm rot="3671515">
                <a:off x="8840116" y="15422886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183" name="Group 5182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88" name="Explosion 2 5187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89" name="Explosion 2 5188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90" name="Explosion 2 5189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84" name="Group 5183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85" name="Explosion 2 5184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86" name="Explosion 2 5185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87" name="Explosion 2 5186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175" name="Group 5174"/>
              <p:cNvGrpSpPr/>
              <p:nvPr/>
            </p:nvGrpSpPr>
            <p:grpSpPr>
              <a:xfrm rot="11892731">
                <a:off x="9019021" y="1700757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80" name="Explosion 2 517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81" name="Explosion 2 518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82" name="Explosion 2 518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76" name="Group 5175"/>
              <p:cNvGrpSpPr/>
              <p:nvPr/>
            </p:nvGrpSpPr>
            <p:grpSpPr>
              <a:xfrm rot="11892731">
                <a:off x="9043422" y="1745006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77" name="Explosion 2 517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78" name="Explosion 2 517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79" name="Explosion 2 517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81" name="Group 380"/>
            <p:cNvGrpSpPr/>
            <p:nvPr userDrawn="1"/>
          </p:nvGrpSpPr>
          <p:grpSpPr>
            <a:xfrm rot="17932230">
              <a:off x="5880889" y="12594008"/>
              <a:ext cx="703847" cy="2406948"/>
              <a:chOff x="8836964" y="15411335"/>
              <a:chExt cx="703847" cy="2406948"/>
            </a:xfrm>
          </p:grpSpPr>
          <p:grpSp>
            <p:nvGrpSpPr>
              <p:cNvPr id="5148" name="Group 5147"/>
              <p:cNvGrpSpPr/>
              <p:nvPr/>
            </p:nvGrpSpPr>
            <p:grpSpPr>
              <a:xfrm rot="4165705">
                <a:off x="8825413" y="16248534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165" name="Group 5164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70" name="Explosion 2 5169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71" name="Explosion 2 5170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72" name="Explosion 2 5171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66" name="Group 5165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67" name="Explosion 2 5166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68" name="Explosion 2 5167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69" name="Explosion 2 5168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149" name="Group 5148"/>
              <p:cNvGrpSpPr/>
              <p:nvPr/>
            </p:nvGrpSpPr>
            <p:grpSpPr>
              <a:xfrm rot="3671515">
                <a:off x="8840116" y="15422886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157" name="Group 5156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62" name="Explosion 2 5161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63" name="Explosion 2 5162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64" name="Explosion 2 5163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58" name="Group 5157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59" name="Explosion 2 5158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60" name="Explosion 2 5159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61" name="Explosion 2 5160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150" name="Group 5149"/>
              <p:cNvGrpSpPr/>
              <p:nvPr/>
            </p:nvGrpSpPr>
            <p:grpSpPr>
              <a:xfrm rot="11892731">
                <a:off x="9019021" y="1700757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54" name="Explosion 2 515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55" name="Explosion 2 515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56" name="Explosion 2 515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51" name="Group 5150"/>
              <p:cNvGrpSpPr/>
              <p:nvPr/>
            </p:nvGrpSpPr>
            <p:grpSpPr>
              <a:xfrm rot="11892731">
                <a:off x="9064655" y="17441765"/>
                <a:ext cx="251989" cy="376518"/>
                <a:chOff x="8268720" y="5992589"/>
                <a:chExt cx="251989" cy="376518"/>
              </a:xfrm>
            </p:grpSpPr>
            <p:sp>
              <p:nvSpPr>
                <p:cNvPr id="5152" name="Explosion 2 515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53" name="Explosion 2 515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82" name="Group 381"/>
            <p:cNvGrpSpPr/>
            <p:nvPr userDrawn="1"/>
          </p:nvGrpSpPr>
          <p:grpSpPr>
            <a:xfrm rot="5400000">
              <a:off x="5079588" y="13650889"/>
              <a:ext cx="835048" cy="774462"/>
              <a:chOff x="4582210" y="13952782"/>
              <a:chExt cx="712246" cy="689144"/>
            </a:xfrm>
          </p:grpSpPr>
          <p:grpSp>
            <p:nvGrpSpPr>
              <p:cNvPr id="5140" name="Group 513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45" name="Explosion 2 514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46" name="Explosion 2 514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47" name="Explosion 2 514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41" name="Group 514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42" name="Explosion 2 514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43" name="Explosion 2 514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44" name="Explosion 2 514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83" name="Group 382"/>
            <p:cNvGrpSpPr/>
            <p:nvPr userDrawn="1"/>
          </p:nvGrpSpPr>
          <p:grpSpPr>
            <a:xfrm rot="5400000">
              <a:off x="5872635" y="13984781"/>
              <a:ext cx="835048" cy="774462"/>
              <a:chOff x="4582210" y="13952782"/>
              <a:chExt cx="712246" cy="689144"/>
            </a:xfrm>
          </p:grpSpPr>
          <p:grpSp>
            <p:nvGrpSpPr>
              <p:cNvPr id="5132" name="Group 5131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37" name="Explosion 2 513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38" name="Explosion 2 513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39" name="Explosion 2 513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33" name="Group 5132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34" name="Explosion 2 513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35" name="Explosion 2 513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36" name="Explosion 2 513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84" name="Group 383"/>
            <p:cNvGrpSpPr/>
            <p:nvPr userDrawn="1"/>
          </p:nvGrpSpPr>
          <p:grpSpPr>
            <a:xfrm rot="2840134">
              <a:off x="7083223" y="14677955"/>
              <a:ext cx="835048" cy="774462"/>
              <a:chOff x="4582210" y="13952782"/>
              <a:chExt cx="712246" cy="689144"/>
            </a:xfrm>
          </p:grpSpPr>
          <p:grpSp>
            <p:nvGrpSpPr>
              <p:cNvPr id="5124" name="Group 5123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29" name="Explosion 2 512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30" name="Explosion 2 512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31" name="Explosion 2 513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25" name="Group 5124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26" name="Explosion 2 512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27" name="Explosion 2 512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28" name="Explosion 2 512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385" name="Explosion 2 384"/>
            <p:cNvSpPr/>
            <p:nvPr userDrawn="1"/>
          </p:nvSpPr>
          <p:spPr>
            <a:xfrm rot="19813725">
              <a:off x="7197314" y="14384158"/>
              <a:ext cx="223721" cy="251334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386" name="Group 385"/>
            <p:cNvGrpSpPr/>
            <p:nvPr userDrawn="1"/>
          </p:nvGrpSpPr>
          <p:grpSpPr>
            <a:xfrm rot="18260547">
              <a:off x="10053664" y="10549764"/>
              <a:ext cx="703847" cy="2539421"/>
              <a:chOff x="8836964" y="15411335"/>
              <a:chExt cx="703847" cy="2539421"/>
            </a:xfrm>
          </p:grpSpPr>
          <p:grpSp>
            <p:nvGrpSpPr>
              <p:cNvPr id="5098" name="Group 5097"/>
              <p:cNvGrpSpPr/>
              <p:nvPr/>
            </p:nvGrpSpPr>
            <p:grpSpPr>
              <a:xfrm rot="4165705">
                <a:off x="8825413" y="16248534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116" name="Group 5115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21" name="Explosion 2 5120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22" name="Explosion 2 5121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23" name="Explosion 2 5122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17" name="Group 5116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18" name="Explosion 2 5117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19" name="Explosion 2 5118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20" name="Explosion 2 5119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099" name="Group 5098"/>
              <p:cNvGrpSpPr/>
              <p:nvPr/>
            </p:nvGrpSpPr>
            <p:grpSpPr>
              <a:xfrm rot="3671515">
                <a:off x="8840116" y="15422886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108" name="Group 5107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13" name="Explosion 2 5112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14" name="Explosion 2 5113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15" name="Explosion 2 5114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109" name="Group 5108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110" name="Explosion 2 5109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11" name="Explosion 2 5110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12" name="Explosion 2 5111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100" name="Group 5099"/>
              <p:cNvGrpSpPr/>
              <p:nvPr/>
            </p:nvGrpSpPr>
            <p:grpSpPr>
              <a:xfrm rot="11892731">
                <a:off x="9019021" y="17007572"/>
                <a:ext cx="325015" cy="500689"/>
                <a:chOff x="8195694" y="5868418"/>
                <a:chExt cx="325015" cy="500689"/>
              </a:xfrm>
            </p:grpSpPr>
            <p:sp>
              <p:nvSpPr>
                <p:cNvPr id="5105" name="Explosion 2 510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6" name="Explosion 2 510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7" name="Explosion 2 510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101" name="Group 5100"/>
              <p:cNvGrpSpPr/>
              <p:nvPr/>
            </p:nvGrpSpPr>
            <p:grpSpPr>
              <a:xfrm rot="11892731">
                <a:off x="9043422" y="17450067"/>
                <a:ext cx="325015" cy="500689"/>
                <a:chOff x="8195694" y="5868418"/>
                <a:chExt cx="325015" cy="500689"/>
              </a:xfrm>
            </p:grpSpPr>
            <p:sp>
              <p:nvSpPr>
                <p:cNvPr id="5102" name="Explosion 2 510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3" name="Explosion 2 510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104" name="Explosion 2 510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87" name="Group 386"/>
            <p:cNvGrpSpPr/>
            <p:nvPr userDrawn="1"/>
          </p:nvGrpSpPr>
          <p:grpSpPr>
            <a:xfrm rot="18260547">
              <a:off x="11906351" y="11883629"/>
              <a:ext cx="703847" cy="2539421"/>
              <a:chOff x="8836964" y="15411335"/>
              <a:chExt cx="703847" cy="2539421"/>
            </a:xfrm>
          </p:grpSpPr>
          <p:grpSp>
            <p:nvGrpSpPr>
              <p:cNvPr id="5072" name="Group 5071"/>
              <p:cNvGrpSpPr/>
              <p:nvPr/>
            </p:nvGrpSpPr>
            <p:grpSpPr>
              <a:xfrm rot="4165705">
                <a:off x="8825413" y="16248534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090" name="Group 5089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95" name="Explosion 2 5094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96" name="Explosion 2 5095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97" name="Explosion 2 5096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91" name="Group 5090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92" name="Explosion 2 5091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93" name="Explosion 2 5092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94" name="Explosion 2 5093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073" name="Group 5072"/>
              <p:cNvGrpSpPr/>
              <p:nvPr/>
            </p:nvGrpSpPr>
            <p:grpSpPr>
              <a:xfrm rot="3671515">
                <a:off x="8840116" y="15422886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082" name="Group 5081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87" name="Explosion 2 5086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88" name="Explosion 2 5087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89" name="Explosion 2 5088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83" name="Group 5082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84" name="Explosion 2 5083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85" name="Explosion 2 5084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86" name="Explosion 2 5085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074" name="Group 5073"/>
              <p:cNvGrpSpPr/>
              <p:nvPr/>
            </p:nvGrpSpPr>
            <p:grpSpPr>
              <a:xfrm rot="11892731">
                <a:off x="9019021" y="17007572"/>
                <a:ext cx="325015" cy="500689"/>
                <a:chOff x="8195694" y="5868418"/>
                <a:chExt cx="325015" cy="500689"/>
              </a:xfrm>
            </p:grpSpPr>
            <p:sp>
              <p:nvSpPr>
                <p:cNvPr id="5079" name="Explosion 2 507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80" name="Explosion 2 507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81" name="Explosion 2 508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75" name="Group 5074"/>
              <p:cNvGrpSpPr/>
              <p:nvPr/>
            </p:nvGrpSpPr>
            <p:grpSpPr>
              <a:xfrm rot="11892731">
                <a:off x="9043422" y="17450067"/>
                <a:ext cx="325015" cy="500689"/>
                <a:chOff x="8195694" y="5868418"/>
                <a:chExt cx="325015" cy="500689"/>
              </a:xfrm>
            </p:grpSpPr>
            <p:sp>
              <p:nvSpPr>
                <p:cNvPr id="5076" name="Explosion 2 507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77" name="Explosion 2 507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78" name="Explosion 2 507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88" name="Group 387"/>
            <p:cNvGrpSpPr/>
            <p:nvPr userDrawn="1"/>
          </p:nvGrpSpPr>
          <p:grpSpPr>
            <a:xfrm rot="12779338">
              <a:off x="11556082" y="13354459"/>
              <a:ext cx="703847" cy="2539421"/>
              <a:chOff x="8836964" y="15411335"/>
              <a:chExt cx="703847" cy="2539421"/>
            </a:xfrm>
          </p:grpSpPr>
          <p:grpSp>
            <p:nvGrpSpPr>
              <p:cNvPr id="5046" name="Group 5045"/>
              <p:cNvGrpSpPr/>
              <p:nvPr/>
            </p:nvGrpSpPr>
            <p:grpSpPr>
              <a:xfrm rot="4165705">
                <a:off x="8825413" y="16248534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064" name="Group 5063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69" name="Explosion 2 5068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70" name="Explosion 2 5069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71" name="Explosion 2 5070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65" name="Group 5064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66" name="Explosion 2 5065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67" name="Explosion 2 5066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68" name="Explosion 2 5067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047" name="Group 5046"/>
              <p:cNvGrpSpPr/>
              <p:nvPr/>
            </p:nvGrpSpPr>
            <p:grpSpPr>
              <a:xfrm rot="3671515">
                <a:off x="8840116" y="15422886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056" name="Group 5055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61" name="Explosion 2 5060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62" name="Explosion 2 5061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63" name="Explosion 2 5062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57" name="Group 5056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58" name="Explosion 2 5057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59" name="Explosion 2 5058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60" name="Explosion 2 5059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048" name="Group 5047"/>
              <p:cNvGrpSpPr/>
              <p:nvPr/>
            </p:nvGrpSpPr>
            <p:grpSpPr>
              <a:xfrm rot="11892731">
                <a:off x="9019021" y="17007572"/>
                <a:ext cx="325015" cy="500689"/>
                <a:chOff x="8195694" y="5868418"/>
                <a:chExt cx="325015" cy="500689"/>
              </a:xfrm>
            </p:grpSpPr>
            <p:sp>
              <p:nvSpPr>
                <p:cNvPr id="5053" name="Explosion 2 505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4" name="Explosion 2 505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5" name="Explosion 2 505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49" name="Group 5048"/>
              <p:cNvGrpSpPr/>
              <p:nvPr/>
            </p:nvGrpSpPr>
            <p:grpSpPr>
              <a:xfrm rot="11892731">
                <a:off x="9043422" y="17450067"/>
                <a:ext cx="325015" cy="500689"/>
                <a:chOff x="8195694" y="5868418"/>
                <a:chExt cx="325015" cy="500689"/>
              </a:xfrm>
            </p:grpSpPr>
            <p:sp>
              <p:nvSpPr>
                <p:cNvPr id="5050" name="Explosion 2 504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1" name="Explosion 2 505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52" name="Explosion 2 505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89" name="Group 388"/>
            <p:cNvGrpSpPr/>
            <p:nvPr userDrawn="1"/>
          </p:nvGrpSpPr>
          <p:grpSpPr>
            <a:xfrm rot="13026154">
              <a:off x="10276111" y="12386641"/>
              <a:ext cx="703847" cy="2539421"/>
              <a:chOff x="8836964" y="15411335"/>
              <a:chExt cx="703847" cy="2539421"/>
            </a:xfrm>
          </p:grpSpPr>
          <p:grpSp>
            <p:nvGrpSpPr>
              <p:cNvPr id="5020" name="Group 5019"/>
              <p:cNvGrpSpPr/>
              <p:nvPr/>
            </p:nvGrpSpPr>
            <p:grpSpPr>
              <a:xfrm rot="4165705">
                <a:off x="8825413" y="16248534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038" name="Group 5037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43" name="Explosion 2 5042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44" name="Explosion 2 5043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45" name="Explosion 2 5044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39" name="Group 5038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40" name="Explosion 2 5039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41" name="Explosion 2 5040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42" name="Explosion 2 5041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021" name="Group 5020"/>
              <p:cNvGrpSpPr/>
              <p:nvPr/>
            </p:nvGrpSpPr>
            <p:grpSpPr>
              <a:xfrm rot="3671515">
                <a:off x="8840116" y="15422886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030" name="Group 5029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35" name="Explosion 2 5034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36" name="Explosion 2 5035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37" name="Explosion 2 5036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31" name="Group 5030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32" name="Explosion 2 5031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33" name="Explosion 2 5032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34" name="Explosion 2 5033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5022" name="Group 5021"/>
              <p:cNvGrpSpPr/>
              <p:nvPr/>
            </p:nvGrpSpPr>
            <p:grpSpPr>
              <a:xfrm rot="11892731">
                <a:off x="9019021" y="17007572"/>
                <a:ext cx="325015" cy="500689"/>
                <a:chOff x="8195694" y="5868418"/>
                <a:chExt cx="325015" cy="500689"/>
              </a:xfrm>
            </p:grpSpPr>
            <p:sp>
              <p:nvSpPr>
                <p:cNvPr id="5027" name="Explosion 2 502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28" name="Explosion 2 502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29" name="Explosion 2 502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5023" name="Group 5022"/>
              <p:cNvGrpSpPr/>
              <p:nvPr/>
            </p:nvGrpSpPr>
            <p:grpSpPr>
              <a:xfrm rot="11892731">
                <a:off x="9043422" y="17450067"/>
                <a:ext cx="325015" cy="500689"/>
                <a:chOff x="8195694" y="5868418"/>
                <a:chExt cx="325015" cy="500689"/>
              </a:xfrm>
            </p:grpSpPr>
            <p:sp>
              <p:nvSpPr>
                <p:cNvPr id="5024" name="Explosion 2 502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25" name="Explosion 2 502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26" name="Explosion 2 502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90" name="Group 389"/>
            <p:cNvGrpSpPr/>
            <p:nvPr userDrawn="1"/>
          </p:nvGrpSpPr>
          <p:grpSpPr>
            <a:xfrm rot="13026154">
              <a:off x="9924268" y="12130843"/>
              <a:ext cx="703847" cy="2539421"/>
              <a:chOff x="8836964" y="15411335"/>
              <a:chExt cx="703847" cy="2539421"/>
            </a:xfrm>
          </p:grpSpPr>
          <p:grpSp>
            <p:nvGrpSpPr>
              <p:cNvPr id="4994" name="Group 4993"/>
              <p:cNvGrpSpPr/>
              <p:nvPr/>
            </p:nvGrpSpPr>
            <p:grpSpPr>
              <a:xfrm rot="4165705">
                <a:off x="8825413" y="16248534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012" name="Group 5011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17" name="Explosion 2 5016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18" name="Explosion 2 5017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19" name="Explosion 2 5018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13" name="Group 5012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14" name="Explosion 2 5013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15" name="Explosion 2 5014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16" name="Explosion 2 5015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995" name="Group 4994"/>
              <p:cNvGrpSpPr/>
              <p:nvPr/>
            </p:nvGrpSpPr>
            <p:grpSpPr>
              <a:xfrm rot="3671515">
                <a:off x="8840116" y="15422886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5004" name="Group 5003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09" name="Explosion 2 5008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10" name="Explosion 2 5009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11" name="Explosion 2 5010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5005" name="Group 5004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5006" name="Explosion 2 5005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07" name="Explosion 2 5006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08" name="Explosion 2 5007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996" name="Group 4995"/>
              <p:cNvGrpSpPr/>
              <p:nvPr/>
            </p:nvGrpSpPr>
            <p:grpSpPr>
              <a:xfrm rot="11892731">
                <a:off x="9019021" y="17007572"/>
                <a:ext cx="325015" cy="500689"/>
                <a:chOff x="8195694" y="5868418"/>
                <a:chExt cx="325015" cy="500689"/>
              </a:xfrm>
            </p:grpSpPr>
            <p:sp>
              <p:nvSpPr>
                <p:cNvPr id="5001" name="Explosion 2 500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02" name="Explosion 2 500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03" name="Explosion 2 500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97" name="Group 4996"/>
              <p:cNvGrpSpPr/>
              <p:nvPr/>
            </p:nvGrpSpPr>
            <p:grpSpPr>
              <a:xfrm rot="11892731">
                <a:off x="9043422" y="17450067"/>
                <a:ext cx="325015" cy="500689"/>
                <a:chOff x="8195694" y="5868418"/>
                <a:chExt cx="325015" cy="500689"/>
              </a:xfrm>
            </p:grpSpPr>
            <p:sp>
              <p:nvSpPr>
                <p:cNvPr id="4998" name="Explosion 2 499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99" name="Explosion 2 499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000" name="Explosion 2 499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91" name="Group 390"/>
            <p:cNvGrpSpPr/>
            <p:nvPr userDrawn="1"/>
          </p:nvGrpSpPr>
          <p:grpSpPr>
            <a:xfrm rot="19679592">
              <a:off x="13922204" y="14049276"/>
              <a:ext cx="325015" cy="500689"/>
              <a:chOff x="8195694" y="5868418"/>
              <a:chExt cx="325015" cy="500689"/>
            </a:xfrm>
          </p:grpSpPr>
          <p:sp>
            <p:nvSpPr>
              <p:cNvPr id="4991" name="Explosion 2 499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92" name="Explosion 2 499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93" name="Explosion 2 499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2" name="Group 391"/>
            <p:cNvGrpSpPr/>
            <p:nvPr userDrawn="1"/>
          </p:nvGrpSpPr>
          <p:grpSpPr>
            <a:xfrm rot="18342590">
              <a:off x="14324966" y="14229039"/>
              <a:ext cx="325015" cy="500689"/>
              <a:chOff x="8195694" y="5868418"/>
              <a:chExt cx="325015" cy="500689"/>
            </a:xfrm>
          </p:grpSpPr>
          <p:sp>
            <p:nvSpPr>
              <p:cNvPr id="4988" name="Explosion 2 498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89" name="Explosion 2 498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90" name="Explosion 2 498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3" name="Group 392"/>
            <p:cNvGrpSpPr/>
            <p:nvPr userDrawn="1"/>
          </p:nvGrpSpPr>
          <p:grpSpPr>
            <a:xfrm rot="61751">
              <a:off x="13195620" y="13655676"/>
              <a:ext cx="712246" cy="689144"/>
              <a:chOff x="4582210" y="13952782"/>
              <a:chExt cx="712246" cy="689144"/>
            </a:xfrm>
          </p:grpSpPr>
          <p:grpSp>
            <p:nvGrpSpPr>
              <p:cNvPr id="4980" name="Group 497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4985" name="Explosion 2 498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86" name="Explosion 2 498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87" name="Explosion 2 498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81" name="Group 4980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4982" name="Explosion 2 498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83" name="Explosion 2 498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84" name="Explosion 2 498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394" name="Group 393"/>
            <p:cNvGrpSpPr/>
            <p:nvPr userDrawn="1"/>
          </p:nvGrpSpPr>
          <p:grpSpPr>
            <a:xfrm rot="6770313">
              <a:off x="15085618" y="14290202"/>
              <a:ext cx="325015" cy="500689"/>
              <a:chOff x="8195694" y="5868418"/>
              <a:chExt cx="325015" cy="500689"/>
            </a:xfrm>
          </p:grpSpPr>
          <p:sp>
            <p:nvSpPr>
              <p:cNvPr id="4977" name="Explosion 2 497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8" name="Explosion 2 497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9" name="Explosion 2 497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5" name="Group 394"/>
            <p:cNvGrpSpPr/>
            <p:nvPr userDrawn="1"/>
          </p:nvGrpSpPr>
          <p:grpSpPr>
            <a:xfrm rot="6812119">
              <a:off x="15541962" y="14283050"/>
              <a:ext cx="325015" cy="500689"/>
              <a:chOff x="8195694" y="5868418"/>
              <a:chExt cx="325015" cy="500689"/>
            </a:xfrm>
          </p:grpSpPr>
          <p:sp>
            <p:nvSpPr>
              <p:cNvPr id="4974" name="Explosion 2 497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5" name="Explosion 2 497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6" name="Explosion 2 497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6" name="Group 395"/>
            <p:cNvGrpSpPr/>
            <p:nvPr userDrawn="1"/>
          </p:nvGrpSpPr>
          <p:grpSpPr>
            <a:xfrm rot="18342590">
              <a:off x="14744905" y="14352407"/>
              <a:ext cx="325015" cy="500689"/>
              <a:chOff x="8195694" y="5868418"/>
              <a:chExt cx="325015" cy="500689"/>
            </a:xfrm>
          </p:grpSpPr>
          <p:sp>
            <p:nvSpPr>
              <p:cNvPr id="4971" name="Explosion 2 497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2" name="Explosion 2 497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3" name="Explosion 2 497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7" name="Group 396"/>
            <p:cNvGrpSpPr/>
            <p:nvPr userDrawn="1"/>
          </p:nvGrpSpPr>
          <p:grpSpPr>
            <a:xfrm rot="20053721">
              <a:off x="12872853" y="14936692"/>
              <a:ext cx="325015" cy="500689"/>
              <a:chOff x="8195694" y="5868418"/>
              <a:chExt cx="325015" cy="500689"/>
            </a:xfrm>
          </p:grpSpPr>
          <p:sp>
            <p:nvSpPr>
              <p:cNvPr id="4968" name="Explosion 2 496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69" name="Explosion 2 496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70" name="Explosion 2 496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8" name="Group 397"/>
            <p:cNvGrpSpPr/>
            <p:nvPr userDrawn="1"/>
          </p:nvGrpSpPr>
          <p:grpSpPr>
            <a:xfrm rot="20053721">
              <a:off x="15383119" y="17249764"/>
              <a:ext cx="325015" cy="500689"/>
              <a:chOff x="8195694" y="5868418"/>
              <a:chExt cx="325015" cy="500689"/>
            </a:xfrm>
          </p:grpSpPr>
          <p:sp>
            <p:nvSpPr>
              <p:cNvPr id="4965" name="Explosion 2 496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66" name="Explosion 2 496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67" name="Explosion 2 496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99" name="Group 398"/>
            <p:cNvGrpSpPr/>
            <p:nvPr userDrawn="1"/>
          </p:nvGrpSpPr>
          <p:grpSpPr>
            <a:xfrm rot="435880">
              <a:off x="12181938" y="14486974"/>
              <a:ext cx="712246" cy="689144"/>
              <a:chOff x="4582210" y="13952782"/>
              <a:chExt cx="712246" cy="689144"/>
            </a:xfrm>
          </p:grpSpPr>
          <p:grpSp>
            <p:nvGrpSpPr>
              <p:cNvPr id="4957" name="Group 4956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4962" name="Explosion 2 496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63" name="Explosion 2 496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64" name="Explosion 2 496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58" name="Group 4957"/>
              <p:cNvGrpSpPr/>
              <p:nvPr/>
            </p:nvGrpSpPr>
            <p:grpSpPr>
              <a:xfrm rot="19123651">
                <a:off x="4969441" y="14141237"/>
                <a:ext cx="325015" cy="500689"/>
                <a:chOff x="8195694" y="5868418"/>
                <a:chExt cx="325015" cy="500689"/>
              </a:xfrm>
            </p:grpSpPr>
            <p:sp>
              <p:nvSpPr>
                <p:cNvPr id="4959" name="Explosion 2 495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60" name="Explosion 2 495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61" name="Explosion 2 496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0" name="Group 399"/>
            <p:cNvGrpSpPr/>
            <p:nvPr userDrawn="1"/>
          </p:nvGrpSpPr>
          <p:grpSpPr>
            <a:xfrm>
              <a:off x="13271357" y="14359219"/>
              <a:ext cx="811796" cy="745302"/>
              <a:chOff x="13271357" y="14359219"/>
              <a:chExt cx="811796" cy="745302"/>
            </a:xfrm>
          </p:grpSpPr>
          <p:grpSp>
            <p:nvGrpSpPr>
              <p:cNvPr id="4949" name="Group 4948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954" name="Explosion 2 495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5" name="Explosion 2 495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6" name="Explosion 2 495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50" name="Group 4949"/>
              <p:cNvGrpSpPr/>
              <p:nvPr/>
            </p:nvGrpSpPr>
            <p:grpSpPr>
              <a:xfrm rot="3606486">
                <a:off x="13670301" y="14271382"/>
                <a:ext cx="325015" cy="500689"/>
                <a:chOff x="8195694" y="5868418"/>
                <a:chExt cx="325015" cy="500689"/>
              </a:xfrm>
            </p:grpSpPr>
            <p:sp>
              <p:nvSpPr>
                <p:cNvPr id="4951" name="Explosion 2 495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2" name="Explosion 2 495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53" name="Explosion 2 495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401" name="Explosion 2 400"/>
            <p:cNvSpPr/>
            <p:nvPr userDrawn="1"/>
          </p:nvSpPr>
          <p:spPr>
            <a:xfrm rot="1274224">
              <a:off x="13217237" y="15099872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02" name="Group 401"/>
            <p:cNvGrpSpPr/>
            <p:nvPr userDrawn="1"/>
          </p:nvGrpSpPr>
          <p:grpSpPr>
            <a:xfrm rot="5400000">
              <a:off x="14663561" y="16767803"/>
              <a:ext cx="814074" cy="738592"/>
              <a:chOff x="13271357" y="14365929"/>
              <a:chExt cx="814074" cy="738592"/>
            </a:xfrm>
          </p:grpSpPr>
          <p:grpSp>
            <p:nvGrpSpPr>
              <p:cNvPr id="4941" name="Group 4940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946" name="Explosion 2 494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7" name="Explosion 2 494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8" name="Explosion 2 494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42" name="Group 4941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943" name="Explosion 2 494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4" name="Explosion 2 494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5" name="Explosion 2 4944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3" name="Group 402"/>
            <p:cNvGrpSpPr/>
            <p:nvPr userDrawn="1"/>
          </p:nvGrpSpPr>
          <p:grpSpPr>
            <a:xfrm rot="5400000">
              <a:off x="10215688" y="14131192"/>
              <a:ext cx="814074" cy="738592"/>
              <a:chOff x="13271357" y="14365929"/>
              <a:chExt cx="814074" cy="738592"/>
            </a:xfrm>
          </p:grpSpPr>
          <p:grpSp>
            <p:nvGrpSpPr>
              <p:cNvPr id="4933" name="Group 4932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938" name="Explosion 2 493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9" name="Explosion 2 493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40" name="Explosion 2 493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34" name="Group 4933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935" name="Explosion 2 493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6" name="Explosion 2 493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7" name="Explosion 2 4936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4" name="Group 403"/>
            <p:cNvGrpSpPr/>
            <p:nvPr userDrawn="1"/>
          </p:nvGrpSpPr>
          <p:grpSpPr>
            <a:xfrm rot="5400000">
              <a:off x="10804711" y="14558152"/>
              <a:ext cx="814074" cy="738592"/>
              <a:chOff x="13271357" y="14365929"/>
              <a:chExt cx="814074" cy="738592"/>
            </a:xfrm>
          </p:grpSpPr>
          <p:grpSp>
            <p:nvGrpSpPr>
              <p:cNvPr id="4925" name="Group 4924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930" name="Explosion 2 492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1" name="Explosion 2 493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32" name="Explosion 2 493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926" name="Group 4925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927" name="Explosion 2 492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8" name="Explosion 2 492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29" name="Explosion 2 4928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5" name="Group 404"/>
            <p:cNvGrpSpPr/>
            <p:nvPr userDrawn="1"/>
          </p:nvGrpSpPr>
          <p:grpSpPr>
            <a:xfrm rot="16423820">
              <a:off x="12014236" y="15335965"/>
              <a:ext cx="1327615" cy="1241034"/>
              <a:chOff x="10405829" y="14245851"/>
              <a:chExt cx="1327615" cy="1241034"/>
            </a:xfrm>
          </p:grpSpPr>
          <p:grpSp>
            <p:nvGrpSpPr>
              <p:cNvPr id="4907" name="Group 4906"/>
              <p:cNvGrpSpPr/>
              <p:nvPr/>
            </p:nvGrpSpPr>
            <p:grpSpPr>
              <a:xfrm rot="5400000">
                <a:off x="10368088" y="14283592"/>
                <a:ext cx="814074" cy="738592"/>
                <a:chOff x="13271357" y="14365929"/>
                <a:chExt cx="814074" cy="738592"/>
              </a:xfrm>
            </p:grpSpPr>
            <p:grpSp>
              <p:nvGrpSpPr>
                <p:cNvPr id="4917" name="Group 4916"/>
                <p:cNvGrpSpPr/>
                <p:nvPr/>
              </p:nvGrpSpPr>
              <p:grpSpPr>
                <a:xfrm rot="3424284">
                  <a:off x="13359194" y="14691669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4922" name="Explosion 2 4921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23" name="Explosion 2 4922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24" name="Explosion 2 4923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918" name="Group 4917"/>
                <p:cNvGrpSpPr/>
                <p:nvPr/>
              </p:nvGrpSpPr>
              <p:grpSpPr>
                <a:xfrm rot="3606486">
                  <a:off x="13657962" y="14265295"/>
                  <a:ext cx="326835" cy="528103"/>
                  <a:chOff x="8195694" y="5868418"/>
                  <a:chExt cx="326835" cy="528103"/>
                </a:xfrm>
              </p:grpSpPr>
              <p:sp>
                <p:nvSpPr>
                  <p:cNvPr id="4919" name="Explosion 2 4918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20" name="Explosion 2 4919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21" name="Explosion 2 4920"/>
                  <p:cNvSpPr/>
                  <p:nvPr/>
                </p:nvSpPr>
                <p:spPr>
                  <a:xfrm rot="19449940">
                    <a:off x="8331709" y="6172875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908" name="Group 4907"/>
              <p:cNvGrpSpPr/>
              <p:nvPr/>
            </p:nvGrpSpPr>
            <p:grpSpPr>
              <a:xfrm rot="5400000">
                <a:off x="10957111" y="14710552"/>
                <a:ext cx="814074" cy="738592"/>
                <a:chOff x="13271357" y="14365929"/>
                <a:chExt cx="814074" cy="738592"/>
              </a:xfrm>
            </p:grpSpPr>
            <p:grpSp>
              <p:nvGrpSpPr>
                <p:cNvPr id="4909" name="Group 4908"/>
                <p:cNvGrpSpPr/>
                <p:nvPr/>
              </p:nvGrpSpPr>
              <p:grpSpPr>
                <a:xfrm rot="3424284">
                  <a:off x="13359194" y="14691669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4914" name="Explosion 2 4913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15" name="Explosion 2 4914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16" name="Explosion 2 4915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910" name="Group 4909"/>
                <p:cNvGrpSpPr/>
                <p:nvPr/>
              </p:nvGrpSpPr>
              <p:grpSpPr>
                <a:xfrm rot="3606486">
                  <a:off x="13657962" y="14265295"/>
                  <a:ext cx="326835" cy="528103"/>
                  <a:chOff x="8195694" y="5868418"/>
                  <a:chExt cx="326835" cy="528103"/>
                </a:xfrm>
              </p:grpSpPr>
              <p:sp>
                <p:nvSpPr>
                  <p:cNvPr id="4911" name="Explosion 2 4910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12" name="Explosion 2 4911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13" name="Explosion 2 4912"/>
                  <p:cNvSpPr/>
                  <p:nvPr/>
                </p:nvSpPr>
                <p:spPr>
                  <a:xfrm rot="19449940">
                    <a:off x="8331709" y="6172875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406" name="Group 405"/>
            <p:cNvGrpSpPr/>
            <p:nvPr userDrawn="1"/>
          </p:nvGrpSpPr>
          <p:grpSpPr>
            <a:xfrm>
              <a:off x="8156771" y="12492117"/>
              <a:ext cx="1716940" cy="1411434"/>
              <a:chOff x="8156771" y="12492117"/>
              <a:chExt cx="1716940" cy="1411434"/>
            </a:xfrm>
          </p:grpSpPr>
          <p:grpSp>
            <p:nvGrpSpPr>
              <p:cNvPr id="4886" name="Group 4885"/>
              <p:cNvGrpSpPr/>
              <p:nvPr/>
            </p:nvGrpSpPr>
            <p:grpSpPr>
              <a:xfrm rot="8824284">
                <a:off x="8546096" y="126625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904" name="Explosion 2 490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5" name="Explosion 2 490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6" name="Explosion 2 490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87" name="Group 4886"/>
              <p:cNvGrpSpPr/>
              <p:nvPr/>
            </p:nvGrpSpPr>
            <p:grpSpPr>
              <a:xfrm rot="9006486">
                <a:off x="8957853" y="12948488"/>
                <a:ext cx="326835" cy="528103"/>
                <a:chOff x="8195694" y="5868418"/>
                <a:chExt cx="326835" cy="528103"/>
              </a:xfrm>
            </p:grpSpPr>
            <p:sp>
              <p:nvSpPr>
                <p:cNvPr id="4901" name="Explosion 2 490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2" name="Explosion 2 490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903" name="Explosion 2 4902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88" name="Group 4887"/>
              <p:cNvGrpSpPr/>
              <p:nvPr/>
            </p:nvGrpSpPr>
            <p:grpSpPr>
              <a:xfrm rot="5400000">
                <a:off x="9097378" y="13127218"/>
                <a:ext cx="814074" cy="738592"/>
                <a:chOff x="13271357" y="14365929"/>
                <a:chExt cx="814074" cy="738592"/>
              </a:xfrm>
            </p:grpSpPr>
            <p:grpSp>
              <p:nvGrpSpPr>
                <p:cNvPr id="4893" name="Group 4892"/>
                <p:cNvGrpSpPr/>
                <p:nvPr/>
              </p:nvGrpSpPr>
              <p:grpSpPr>
                <a:xfrm rot="3424284">
                  <a:off x="13359194" y="14691669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4898" name="Explosion 2 4897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899" name="Explosion 2 4898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00" name="Explosion 2 4899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894" name="Group 4893"/>
                <p:cNvGrpSpPr/>
                <p:nvPr/>
              </p:nvGrpSpPr>
              <p:grpSpPr>
                <a:xfrm rot="3606486">
                  <a:off x="13657962" y="14265295"/>
                  <a:ext cx="326835" cy="528103"/>
                  <a:chOff x="8195694" y="5868418"/>
                  <a:chExt cx="326835" cy="528103"/>
                </a:xfrm>
              </p:grpSpPr>
              <p:sp>
                <p:nvSpPr>
                  <p:cNvPr id="4895" name="Explosion 2 4894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896" name="Explosion 2 4895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897" name="Explosion 2 4896"/>
                  <p:cNvSpPr/>
                  <p:nvPr/>
                </p:nvSpPr>
                <p:spPr>
                  <a:xfrm rot="19449940">
                    <a:off x="8331709" y="6172875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889" name="Group 4888"/>
              <p:cNvGrpSpPr/>
              <p:nvPr/>
            </p:nvGrpSpPr>
            <p:grpSpPr>
              <a:xfrm rot="8824284">
                <a:off x="8156771" y="124921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890" name="Explosion 2 488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1" name="Explosion 2 489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92" name="Explosion 2 489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07" name="Group 406"/>
            <p:cNvGrpSpPr/>
            <p:nvPr userDrawn="1"/>
          </p:nvGrpSpPr>
          <p:grpSpPr>
            <a:xfrm rot="8824284">
              <a:off x="9178861" y="11800126"/>
              <a:ext cx="325015" cy="500689"/>
              <a:chOff x="8195694" y="5868418"/>
              <a:chExt cx="325015" cy="500689"/>
            </a:xfrm>
          </p:grpSpPr>
          <p:sp>
            <p:nvSpPr>
              <p:cNvPr id="4883" name="Explosion 2 488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84" name="Explosion 2 488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85" name="Explosion 2 488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08" name="Group 407"/>
            <p:cNvGrpSpPr/>
            <p:nvPr userDrawn="1"/>
          </p:nvGrpSpPr>
          <p:grpSpPr>
            <a:xfrm rot="9006486">
              <a:off x="9590618" y="12086097"/>
              <a:ext cx="326835" cy="528103"/>
              <a:chOff x="8195694" y="5868418"/>
              <a:chExt cx="326835" cy="528103"/>
            </a:xfrm>
          </p:grpSpPr>
          <p:sp>
            <p:nvSpPr>
              <p:cNvPr id="4880" name="Explosion 2 487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81" name="Explosion 2 488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82" name="Explosion 2 4881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09" name="Group 408"/>
            <p:cNvGrpSpPr/>
            <p:nvPr userDrawn="1"/>
          </p:nvGrpSpPr>
          <p:grpSpPr>
            <a:xfrm rot="5400000">
              <a:off x="9730143" y="12264827"/>
              <a:ext cx="814074" cy="738592"/>
              <a:chOff x="13271357" y="14365929"/>
              <a:chExt cx="814074" cy="738592"/>
            </a:xfrm>
          </p:grpSpPr>
          <p:grpSp>
            <p:nvGrpSpPr>
              <p:cNvPr id="4872" name="Group 4871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877" name="Explosion 2 487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8" name="Explosion 2 487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9" name="Explosion 2 487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73" name="Group 4872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874" name="Explosion 2 487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5" name="Explosion 2 487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76" name="Explosion 2 4875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0" name="Group 409"/>
            <p:cNvGrpSpPr/>
            <p:nvPr userDrawn="1"/>
          </p:nvGrpSpPr>
          <p:grpSpPr>
            <a:xfrm rot="8824284">
              <a:off x="8789536" y="11629726"/>
              <a:ext cx="325015" cy="500689"/>
              <a:chOff x="8195694" y="5868418"/>
              <a:chExt cx="325015" cy="500689"/>
            </a:xfrm>
          </p:grpSpPr>
          <p:sp>
            <p:nvSpPr>
              <p:cNvPr id="4869" name="Explosion 2 486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70" name="Explosion 2 486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71" name="Explosion 2 487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11" name="Group 410"/>
            <p:cNvGrpSpPr/>
            <p:nvPr userDrawn="1"/>
          </p:nvGrpSpPr>
          <p:grpSpPr>
            <a:xfrm rot="1745293">
              <a:off x="15354446" y="11556385"/>
              <a:ext cx="1716940" cy="1411434"/>
              <a:chOff x="8156771" y="12492117"/>
              <a:chExt cx="1716940" cy="1411434"/>
            </a:xfrm>
          </p:grpSpPr>
          <p:grpSp>
            <p:nvGrpSpPr>
              <p:cNvPr id="4848" name="Group 4847"/>
              <p:cNvGrpSpPr/>
              <p:nvPr/>
            </p:nvGrpSpPr>
            <p:grpSpPr>
              <a:xfrm rot="8824284">
                <a:off x="8546096" y="126625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866" name="Explosion 2 486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7" name="Explosion 2 486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8" name="Explosion 2 486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49" name="Group 4848"/>
              <p:cNvGrpSpPr/>
              <p:nvPr/>
            </p:nvGrpSpPr>
            <p:grpSpPr>
              <a:xfrm rot="9006486">
                <a:off x="8957853" y="12948488"/>
                <a:ext cx="326835" cy="528103"/>
                <a:chOff x="8195694" y="5868418"/>
                <a:chExt cx="326835" cy="528103"/>
              </a:xfrm>
            </p:grpSpPr>
            <p:sp>
              <p:nvSpPr>
                <p:cNvPr id="4863" name="Explosion 2 486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4" name="Explosion 2 486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65" name="Explosion 2 4864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50" name="Group 4849"/>
              <p:cNvGrpSpPr/>
              <p:nvPr/>
            </p:nvGrpSpPr>
            <p:grpSpPr>
              <a:xfrm rot="5400000">
                <a:off x="9097378" y="13127218"/>
                <a:ext cx="814074" cy="738592"/>
                <a:chOff x="13271357" y="14365929"/>
                <a:chExt cx="814074" cy="738592"/>
              </a:xfrm>
            </p:grpSpPr>
            <p:grpSp>
              <p:nvGrpSpPr>
                <p:cNvPr id="4855" name="Group 4854"/>
                <p:cNvGrpSpPr/>
                <p:nvPr/>
              </p:nvGrpSpPr>
              <p:grpSpPr>
                <a:xfrm rot="3424284">
                  <a:off x="13359194" y="14691669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4860" name="Explosion 2 4859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861" name="Explosion 2 4860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862" name="Explosion 2 4861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856" name="Group 4855"/>
                <p:cNvGrpSpPr/>
                <p:nvPr/>
              </p:nvGrpSpPr>
              <p:grpSpPr>
                <a:xfrm rot="3606486">
                  <a:off x="13657962" y="14265295"/>
                  <a:ext cx="326835" cy="528103"/>
                  <a:chOff x="8195694" y="5868418"/>
                  <a:chExt cx="326835" cy="528103"/>
                </a:xfrm>
              </p:grpSpPr>
              <p:sp>
                <p:nvSpPr>
                  <p:cNvPr id="4857" name="Explosion 2 4856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858" name="Explosion 2 4857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859" name="Explosion 2 4858"/>
                  <p:cNvSpPr/>
                  <p:nvPr/>
                </p:nvSpPr>
                <p:spPr>
                  <a:xfrm rot="19449940">
                    <a:off x="8331709" y="6172875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851" name="Group 4850"/>
              <p:cNvGrpSpPr/>
              <p:nvPr/>
            </p:nvGrpSpPr>
            <p:grpSpPr>
              <a:xfrm rot="8824284">
                <a:off x="8156771" y="124921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852" name="Explosion 2 485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3" name="Explosion 2 485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54" name="Explosion 2 485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2" name="Group 411"/>
            <p:cNvGrpSpPr/>
            <p:nvPr userDrawn="1"/>
          </p:nvGrpSpPr>
          <p:grpSpPr>
            <a:xfrm rot="4279881">
              <a:off x="8980744" y="11017250"/>
              <a:ext cx="325015" cy="500689"/>
              <a:chOff x="8195694" y="5868418"/>
              <a:chExt cx="325015" cy="500689"/>
            </a:xfrm>
          </p:grpSpPr>
          <p:sp>
            <p:nvSpPr>
              <p:cNvPr id="4845" name="Explosion 2 484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6" name="Explosion 2 484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7" name="Explosion 2 484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13" name="Group 412"/>
            <p:cNvGrpSpPr/>
            <p:nvPr userDrawn="1"/>
          </p:nvGrpSpPr>
          <p:grpSpPr>
            <a:xfrm rot="3541684">
              <a:off x="8713599" y="11298189"/>
              <a:ext cx="325015" cy="500689"/>
              <a:chOff x="8195694" y="5868418"/>
              <a:chExt cx="325015" cy="500689"/>
            </a:xfrm>
          </p:grpSpPr>
          <p:sp>
            <p:nvSpPr>
              <p:cNvPr id="4842" name="Explosion 2 484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3" name="Explosion 2 484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44" name="Explosion 2 484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14" name="Group 413"/>
            <p:cNvGrpSpPr/>
            <p:nvPr userDrawn="1"/>
          </p:nvGrpSpPr>
          <p:grpSpPr>
            <a:xfrm rot="21232849">
              <a:off x="8039767" y="11890324"/>
              <a:ext cx="814074" cy="738592"/>
              <a:chOff x="13271357" y="14365929"/>
              <a:chExt cx="814074" cy="738592"/>
            </a:xfrm>
          </p:grpSpPr>
          <p:grpSp>
            <p:nvGrpSpPr>
              <p:cNvPr id="4834" name="Group 4833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839" name="Explosion 2 483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0" name="Explosion 2 483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41" name="Explosion 2 484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35" name="Group 4834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836" name="Explosion 2 483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37" name="Explosion 2 483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38" name="Explosion 2 4837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15" name="Group 414"/>
            <p:cNvGrpSpPr/>
            <p:nvPr userDrawn="1"/>
          </p:nvGrpSpPr>
          <p:grpSpPr>
            <a:xfrm rot="20842736">
              <a:off x="7566561" y="12836022"/>
              <a:ext cx="814074" cy="738592"/>
              <a:chOff x="13271357" y="14365929"/>
              <a:chExt cx="814074" cy="738592"/>
            </a:xfrm>
          </p:grpSpPr>
          <p:grpSp>
            <p:nvGrpSpPr>
              <p:cNvPr id="4826" name="Group 4825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831" name="Explosion 2 483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32" name="Explosion 2 483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33" name="Explosion 2 483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27" name="Group 4826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828" name="Explosion 2 482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29" name="Explosion 2 482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30" name="Explosion 2 4829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416" name="Freeform 415"/>
            <p:cNvSpPr/>
            <p:nvPr userDrawn="1"/>
          </p:nvSpPr>
          <p:spPr>
            <a:xfrm>
              <a:off x="9616440" y="9814560"/>
              <a:ext cx="967740" cy="1531620"/>
            </a:xfrm>
            <a:custGeom>
              <a:avLst/>
              <a:gdLst>
                <a:gd name="connsiteX0" fmla="*/ 396240 w 967740"/>
                <a:gd name="connsiteY0" fmla="*/ 0 h 1531620"/>
                <a:gd name="connsiteX1" fmla="*/ 0 w 967740"/>
                <a:gd name="connsiteY1" fmla="*/ 891540 h 1531620"/>
                <a:gd name="connsiteX2" fmla="*/ 967740 w 967740"/>
                <a:gd name="connsiteY2" fmla="*/ 1531620 h 1531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7740" h="1531620">
                  <a:moveTo>
                    <a:pt x="396240" y="0"/>
                  </a:moveTo>
                  <a:lnTo>
                    <a:pt x="0" y="891540"/>
                  </a:lnTo>
                  <a:lnTo>
                    <a:pt x="967740" y="1531620"/>
                  </a:lnTo>
                </a:path>
              </a:pathLst>
            </a:custGeom>
            <a:noFill/>
            <a:ln w="127000">
              <a:solidFill>
                <a:srgbClr val="77777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17" name="Group 416"/>
            <p:cNvGrpSpPr/>
            <p:nvPr userDrawn="1"/>
          </p:nvGrpSpPr>
          <p:grpSpPr>
            <a:xfrm rot="4279881">
              <a:off x="8585663" y="10727294"/>
              <a:ext cx="325015" cy="500689"/>
              <a:chOff x="8195694" y="5868418"/>
              <a:chExt cx="325015" cy="500689"/>
            </a:xfrm>
          </p:grpSpPr>
          <p:sp>
            <p:nvSpPr>
              <p:cNvPr id="4823" name="Explosion 2 4822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24" name="Explosion 2 4823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25" name="Explosion 2 4824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18" name="Group 417"/>
            <p:cNvGrpSpPr/>
            <p:nvPr userDrawn="1"/>
          </p:nvGrpSpPr>
          <p:grpSpPr>
            <a:xfrm rot="3541684">
              <a:off x="8318518" y="11008233"/>
              <a:ext cx="325015" cy="500689"/>
              <a:chOff x="8195694" y="5868418"/>
              <a:chExt cx="325015" cy="500689"/>
            </a:xfrm>
          </p:grpSpPr>
          <p:sp>
            <p:nvSpPr>
              <p:cNvPr id="4820" name="Explosion 2 4819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21" name="Explosion 2 482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22" name="Explosion 2 4821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19" name="Group 418"/>
            <p:cNvGrpSpPr/>
            <p:nvPr userDrawn="1"/>
          </p:nvGrpSpPr>
          <p:grpSpPr>
            <a:xfrm rot="21232849">
              <a:off x="7644686" y="11600368"/>
              <a:ext cx="814074" cy="738592"/>
              <a:chOff x="13271357" y="14365929"/>
              <a:chExt cx="814074" cy="738592"/>
            </a:xfrm>
          </p:grpSpPr>
          <p:grpSp>
            <p:nvGrpSpPr>
              <p:cNvPr id="4812" name="Group 4811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817" name="Explosion 2 481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18" name="Explosion 2 481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19" name="Explosion 2 481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13" name="Group 4812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814" name="Explosion 2 481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15" name="Explosion 2 481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16" name="Explosion 2 4815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20" name="Group 419"/>
            <p:cNvGrpSpPr/>
            <p:nvPr userDrawn="1"/>
          </p:nvGrpSpPr>
          <p:grpSpPr>
            <a:xfrm rot="20842736">
              <a:off x="7171480" y="12546066"/>
              <a:ext cx="814074" cy="738592"/>
              <a:chOff x="13271357" y="14365929"/>
              <a:chExt cx="814074" cy="738592"/>
            </a:xfrm>
          </p:grpSpPr>
          <p:grpSp>
            <p:nvGrpSpPr>
              <p:cNvPr id="4804" name="Group 4803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809" name="Explosion 2 480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10" name="Explosion 2 480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11" name="Explosion 2 481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805" name="Group 4804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806" name="Explosion 2 480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07" name="Explosion 2 480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808" name="Explosion 2 4807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21" name="Group 420"/>
            <p:cNvGrpSpPr/>
            <p:nvPr userDrawn="1"/>
          </p:nvGrpSpPr>
          <p:grpSpPr>
            <a:xfrm rot="8824284">
              <a:off x="7341947" y="12035786"/>
              <a:ext cx="325015" cy="500689"/>
              <a:chOff x="8195694" y="5868418"/>
              <a:chExt cx="325015" cy="500689"/>
            </a:xfrm>
          </p:grpSpPr>
          <p:sp>
            <p:nvSpPr>
              <p:cNvPr id="4801" name="Explosion 2 480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02" name="Explosion 2 480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03" name="Explosion 2 480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22" name="Group 421"/>
            <p:cNvGrpSpPr/>
            <p:nvPr userDrawn="1"/>
          </p:nvGrpSpPr>
          <p:grpSpPr>
            <a:xfrm rot="8824284">
              <a:off x="6999714" y="11769896"/>
              <a:ext cx="325015" cy="500689"/>
              <a:chOff x="8195694" y="5868418"/>
              <a:chExt cx="325015" cy="500689"/>
            </a:xfrm>
          </p:grpSpPr>
          <p:sp>
            <p:nvSpPr>
              <p:cNvPr id="4798" name="Explosion 2 479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9" name="Explosion 2 479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00" name="Explosion 2 479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23" name="Group 422"/>
            <p:cNvGrpSpPr/>
            <p:nvPr userDrawn="1"/>
          </p:nvGrpSpPr>
          <p:grpSpPr>
            <a:xfrm rot="8824284">
              <a:off x="6672032" y="11549306"/>
              <a:ext cx="325015" cy="500689"/>
              <a:chOff x="8195694" y="5868418"/>
              <a:chExt cx="325015" cy="500689"/>
            </a:xfrm>
          </p:grpSpPr>
          <p:sp>
            <p:nvSpPr>
              <p:cNvPr id="4795" name="Explosion 2 479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6" name="Explosion 2 479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7" name="Explosion 2 479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424" name="Freeform 423"/>
            <p:cNvSpPr/>
            <p:nvPr userDrawn="1"/>
          </p:nvSpPr>
          <p:spPr>
            <a:xfrm rot="14780696">
              <a:off x="7007782" y="10687193"/>
              <a:ext cx="1289913" cy="1471290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116"/>
                <a:gd name="connsiteY0" fmla="*/ 425859 h 953900"/>
                <a:gd name="connsiteX1" fmla="*/ 392417 w 610116"/>
                <a:gd name="connsiteY1" fmla="*/ 951552 h 953900"/>
                <a:gd name="connsiteX2" fmla="*/ 175 w 610116"/>
                <a:gd name="connsiteY2" fmla="*/ 188017 h 953900"/>
                <a:gd name="connsiteX3" fmla="*/ 323681 w 610116"/>
                <a:gd name="connsiteY3" fmla="*/ 70 h 953900"/>
                <a:gd name="connsiteX4" fmla="*/ 609777 w 610116"/>
                <a:gd name="connsiteY4" fmla="*/ 425859 h 953900"/>
                <a:gd name="connsiteX0" fmla="*/ 934718 w 934828"/>
                <a:gd name="connsiteY0" fmla="*/ 617546 h 962062"/>
                <a:gd name="connsiteX1" fmla="*/ 392417 w 934828"/>
                <a:gd name="connsiteY1" fmla="*/ 951552 h 962062"/>
                <a:gd name="connsiteX2" fmla="*/ 175 w 934828"/>
                <a:gd name="connsiteY2" fmla="*/ 188017 h 962062"/>
                <a:gd name="connsiteX3" fmla="*/ 323681 w 934828"/>
                <a:gd name="connsiteY3" fmla="*/ 70 h 962062"/>
                <a:gd name="connsiteX4" fmla="*/ 934718 w 934828"/>
                <a:gd name="connsiteY4" fmla="*/ 617546 h 962062"/>
                <a:gd name="connsiteX0" fmla="*/ 934740 w 934850"/>
                <a:gd name="connsiteY0" fmla="*/ 724382 h 1068898"/>
                <a:gd name="connsiteX1" fmla="*/ 392439 w 934850"/>
                <a:gd name="connsiteY1" fmla="*/ 1058388 h 1068898"/>
                <a:gd name="connsiteX2" fmla="*/ 197 w 934850"/>
                <a:gd name="connsiteY2" fmla="*/ 294853 h 1068898"/>
                <a:gd name="connsiteX3" fmla="*/ 295660 w 934850"/>
                <a:gd name="connsiteY3" fmla="*/ 34 h 1068898"/>
                <a:gd name="connsiteX4" fmla="*/ 934740 w 934850"/>
                <a:gd name="connsiteY4" fmla="*/ 724382 h 1068898"/>
                <a:gd name="connsiteX0" fmla="*/ 1066515 w 1066631"/>
                <a:gd name="connsiteY0" fmla="*/ 724377 h 1067325"/>
                <a:gd name="connsiteX1" fmla="*/ 524214 w 1066631"/>
                <a:gd name="connsiteY1" fmla="*/ 1058383 h 1067325"/>
                <a:gd name="connsiteX2" fmla="*/ 123 w 1066631"/>
                <a:gd name="connsiteY2" fmla="*/ 334335 h 1067325"/>
                <a:gd name="connsiteX3" fmla="*/ 427435 w 1066631"/>
                <a:gd name="connsiteY3" fmla="*/ 29 h 1067325"/>
                <a:gd name="connsiteX4" fmla="*/ 1066515 w 1066631"/>
                <a:gd name="connsiteY4" fmla="*/ 724377 h 1067325"/>
                <a:gd name="connsiteX0" fmla="*/ 1066515 w 1066633"/>
                <a:gd name="connsiteY0" fmla="*/ 724377 h 985235"/>
                <a:gd name="connsiteX1" fmla="*/ 531831 w 1066633"/>
                <a:gd name="connsiteY1" fmla="*/ 973530 h 985235"/>
                <a:gd name="connsiteX2" fmla="*/ 123 w 1066633"/>
                <a:gd name="connsiteY2" fmla="*/ 334335 h 985235"/>
                <a:gd name="connsiteX3" fmla="*/ 427435 w 1066633"/>
                <a:gd name="connsiteY3" fmla="*/ 29 h 985235"/>
                <a:gd name="connsiteX4" fmla="*/ 1066515 w 1066633"/>
                <a:gd name="connsiteY4" fmla="*/ 724377 h 985235"/>
                <a:gd name="connsiteX0" fmla="*/ 1024567 w 1024698"/>
                <a:gd name="connsiteY0" fmla="*/ 734298 h 986158"/>
                <a:gd name="connsiteX1" fmla="*/ 531831 w 1024698"/>
                <a:gd name="connsiteY1" fmla="*/ 973530 h 986158"/>
                <a:gd name="connsiteX2" fmla="*/ 123 w 1024698"/>
                <a:gd name="connsiteY2" fmla="*/ 334335 h 986158"/>
                <a:gd name="connsiteX3" fmla="*/ 427435 w 1024698"/>
                <a:gd name="connsiteY3" fmla="*/ 29 h 986158"/>
                <a:gd name="connsiteX4" fmla="*/ 1024567 w 1024698"/>
                <a:gd name="connsiteY4" fmla="*/ 734298 h 986158"/>
                <a:gd name="connsiteX0" fmla="*/ 1021328 w 1021458"/>
                <a:gd name="connsiteY0" fmla="*/ 734298 h 986060"/>
                <a:gd name="connsiteX1" fmla="*/ 528592 w 1021458"/>
                <a:gd name="connsiteY1" fmla="*/ 973530 h 986060"/>
                <a:gd name="connsiteX2" fmla="*/ 126 w 1021458"/>
                <a:gd name="connsiteY2" fmla="*/ 336336 h 986060"/>
                <a:gd name="connsiteX3" fmla="*/ 424196 w 1021458"/>
                <a:gd name="connsiteY3" fmla="*/ 29 h 986060"/>
                <a:gd name="connsiteX4" fmla="*/ 1021328 w 1021458"/>
                <a:gd name="connsiteY4" fmla="*/ 734298 h 986060"/>
                <a:gd name="connsiteX0" fmla="*/ 1021309 w 1021439"/>
                <a:gd name="connsiteY0" fmla="*/ 734383 h 986145"/>
                <a:gd name="connsiteX1" fmla="*/ 528573 w 1021439"/>
                <a:gd name="connsiteY1" fmla="*/ 973615 h 986145"/>
                <a:gd name="connsiteX2" fmla="*/ 107 w 1021439"/>
                <a:gd name="connsiteY2" fmla="*/ 336421 h 986145"/>
                <a:gd name="connsiteX3" fmla="*/ 424177 w 1021439"/>
                <a:gd name="connsiteY3" fmla="*/ 114 h 986145"/>
                <a:gd name="connsiteX4" fmla="*/ 1021309 w 1021439"/>
                <a:gd name="connsiteY4" fmla="*/ 734383 h 986145"/>
                <a:gd name="connsiteX0" fmla="*/ 1021309 w 1021439"/>
                <a:gd name="connsiteY0" fmla="*/ 734383 h 986145"/>
                <a:gd name="connsiteX1" fmla="*/ 528573 w 1021439"/>
                <a:gd name="connsiteY1" fmla="*/ 973615 h 986145"/>
                <a:gd name="connsiteX2" fmla="*/ 107 w 1021439"/>
                <a:gd name="connsiteY2" fmla="*/ 336421 h 986145"/>
                <a:gd name="connsiteX3" fmla="*/ 424177 w 1021439"/>
                <a:gd name="connsiteY3" fmla="*/ 114 h 986145"/>
                <a:gd name="connsiteX4" fmla="*/ 1021309 w 1021439"/>
                <a:gd name="connsiteY4" fmla="*/ 734383 h 986145"/>
                <a:gd name="connsiteX0" fmla="*/ 1021309 w 1021309"/>
                <a:gd name="connsiteY0" fmla="*/ 734383 h 984202"/>
                <a:gd name="connsiteX1" fmla="*/ 528573 w 1021309"/>
                <a:gd name="connsiteY1" fmla="*/ 973615 h 984202"/>
                <a:gd name="connsiteX2" fmla="*/ 107 w 1021309"/>
                <a:gd name="connsiteY2" fmla="*/ 336421 h 984202"/>
                <a:gd name="connsiteX3" fmla="*/ 424177 w 1021309"/>
                <a:gd name="connsiteY3" fmla="*/ 114 h 984202"/>
                <a:gd name="connsiteX4" fmla="*/ 1021309 w 1021309"/>
                <a:gd name="connsiteY4" fmla="*/ 734383 h 984202"/>
                <a:gd name="connsiteX0" fmla="*/ 1021309 w 1021309"/>
                <a:gd name="connsiteY0" fmla="*/ 734383 h 973633"/>
                <a:gd name="connsiteX1" fmla="*/ 528573 w 1021309"/>
                <a:gd name="connsiteY1" fmla="*/ 973615 h 973633"/>
                <a:gd name="connsiteX2" fmla="*/ 107 w 1021309"/>
                <a:gd name="connsiteY2" fmla="*/ 336421 h 973633"/>
                <a:gd name="connsiteX3" fmla="*/ 424177 w 1021309"/>
                <a:gd name="connsiteY3" fmla="*/ 114 h 973633"/>
                <a:gd name="connsiteX4" fmla="*/ 1021309 w 1021309"/>
                <a:gd name="connsiteY4" fmla="*/ 734383 h 973633"/>
                <a:gd name="connsiteX0" fmla="*/ 1021309 w 1021309"/>
                <a:gd name="connsiteY0" fmla="*/ 734383 h 1045995"/>
                <a:gd name="connsiteX1" fmla="*/ 515235 w 1021309"/>
                <a:gd name="connsiteY1" fmla="*/ 1045979 h 1045995"/>
                <a:gd name="connsiteX2" fmla="*/ 107 w 1021309"/>
                <a:gd name="connsiteY2" fmla="*/ 336421 h 1045995"/>
                <a:gd name="connsiteX3" fmla="*/ 424177 w 1021309"/>
                <a:gd name="connsiteY3" fmla="*/ 114 h 1045995"/>
                <a:gd name="connsiteX4" fmla="*/ 1021309 w 1021309"/>
                <a:gd name="connsiteY4" fmla="*/ 734383 h 1045995"/>
                <a:gd name="connsiteX0" fmla="*/ 1021515 w 1021515"/>
                <a:gd name="connsiteY0" fmla="*/ 734356 h 1045968"/>
                <a:gd name="connsiteX1" fmla="*/ 515441 w 1021515"/>
                <a:gd name="connsiteY1" fmla="*/ 1045952 h 1045968"/>
                <a:gd name="connsiteX2" fmla="*/ 313 w 1021515"/>
                <a:gd name="connsiteY2" fmla="*/ 336394 h 1045968"/>
                <a:gd name="connsiteX3" fmla="*/ 424383 w 1021515"/>
                <a:gd name="connsiteY3" fmla="*/ 87 h 1045968"/>
                <a:gd name="connsiteX4" fmla="*/ 1021515 w 1021515"/>
                <a:gd name="connsiteY4" fmla="*/ 734356 h 1045968"/>
                <a:gd name="connsiteX0" fmla="*/ 1021515 w 1021515"/>
                <a:gd name="connsiteY0" fmla="*/ 734356 h 1045967"/>
                <a:gd name="connsiteX1" fmla="*/ 515441 w 1021515"/>
                <a:gd name="connsiteY1" fmla="*/ 1045952 h 1045967"/>
                <a:gd name="connsiteX2" fmla="*/ 313 w 1021515"/>
                <a:gd name="connsiteY2" fmla="*/ 336394 h 1045967"/>
                <a:gd name="connsiteX3" fmla="*/ 424383 w 1021515"/>
                <a:gd name="connsiteY3" fmla="*/ 87 h 1045967"/>
                <a:gd name="connsiteX4" fmla="*/ 1021515 w 1021515"/>
                <a:gd name="connsiteY4" fmla="*/ 734356 h 1045967"/>
                <a:gd name="connsiteX0" fmla="*/ 1021515 w 1021515"/>
                <a:gd name="connsiteY0" fmla="*/ 734356 h 959202"/>
                <a:gd name="connsiteX1" fmla="*/ 577973 w 1021515"/>
                <a:gd name="connsiteY1" fmla="*/ 959185 h 959202"/>
                <a:gd name="connsiteX2" fmla="*/ 313 w 1021515"/>
                <a:gd name="connsiteY2" fmla="*/ 336394 h 959202"/>
                <a:gd name="connsiteX3" fmla="*/ 424383 w 1021515"/>
                <a:gd name="connsiteY3" fmla="*/ 87 h 959202"/>
                <a:gd name="connsiteX4" fmla="*/ 1021515 w 1021515"/>
                <a:gd name="connsiteY4" fmla="*/ 734356 h 959202"/>
                <a:gd name="connsiteX0" fmla="*/ 941131 w 941131"/>
                <a:gd name="connsiteY0" fmla="*/ 734373 h 972996"/>
                <a:gd name="connsiteX1" fmla="*/ 497589 w 941131"/>
                <a:gd name="connsiteY1" fmla="*/ 959202 h 972996"/>
                <a:gd name="connsiteX2" fmla="*/ 388 w 941131"/>
                <a:gd name="connsiteY2" fmla="*/ 278624 h 972996"/>
                <a:gd name="connsiteX3" fmla="*/ 343999 w 941131"/>
                <a:gd name="connsiteY3" fmla="*/ 104 h 972996"/>
                <a:gd name="connsiteX4" fmla="*/ 941131 w 941131"/>
                <a:gd name="connsiteY4" fmla="*/ 734373 h 972996"/>
                <a:gd name="connsiteX0" fmla="*/ 940993 w 940993"/>
                <a:gd name="connsiteY0" fmla="*/ 614858 h 853481"/>
                <a:gd name="connsiteX1" fmla="*/ 497451 w 940993"/>
                <a:gd name="connsiteY1" fmla="*/ 839687 h 853481"/>
                <a:gd name="connsiteX2" fmla="*/ 250 w 940993"/>
                <a:gd name="connsiteY2" fmla="*/ 159109 h 853481"/>
                <a:gd name="connsiteX3" fmla="*/ 532712 w 940993"/>
                <a:gd name="connsiteY3" fmla="*/ 184 h 853481"/>
                <a:gd name="connsiteX4" fmla="*/ 940993 w 940993"/>
                <a:gd name="connsiteY4" fmla="*/ 614858 h 853481"/>
                <a:gd name="connsiteX0" fmla="*/ 853248 w 853248"/>
                <a:gd name="connsiteY0" fmla="*/ 614768 h 846668"/>
                <a:gd name="connsiteX1" fmla="*/ 409706 w 853248"/>
                <a:gd name="connsiteY1" fmla="*/ 839597 h 846668"/>
                <a:gd name="connsiteX2" fmla="*/ 300 w 853248"/>
                <a:gd name="connsiteY2" fmla="*/ 311741 h 846668"/>
                <a:gd name="connsiteX3" fmla="*/ 444967 w 853248"/>
                <a:gd name="connsiteY3" fmla="*/ 94 h 846668"/>
                <a:gd name="connsiteX4" fmla="*/ 853248 w 853248"/>
                <a:gd name="connsiteY4" fmla="*/ 614768 h 846668"/>
                <a:gd name="connsiteX0" fmla="*/ 853248 w 853248"/>
                <a:gd name="connsiteY0" fmla="*/ 614768 h 856226"/>
                <a:gd name="connsiteX1" fmla="*/ 290215 w 853248"/>
                <a:gd name="connsiteY1" fmla="*/ 849401 h 856226"/>
                <a:gd name="connsiteX2" fmla="*/ 300 w 853248"/>
                <a:gd name="connsiteY2" fmla="*/ 311741 h 856226"/>
                <a:gd name="connsiteX3" fmla="*/ 444967 w 853248"/>
                <a:gd name="connsiteY3" fmla="*/ 94 h 856226"/>
                <a:gd name="connsiteX4" fmla="*/ 853248 w 853248"/>
                <a:gd name="connsiteY4" fmla="*/ 614768 h 856226"/>
                <a:gd name="connsiteX0" fmla="*/ 751614 w 751614"/>
                <a:gd name="connsiteY0" fmla="*/ 590819 h 854858"/>
                <a:gd name="connsiteX1" fmla="*/ 290215 w 751614"/>
                <a:gd name="connsiteY1" fmla="*/ 849401 h 854858"/>
                <a:gd name="connsiteX2" fmla="*/ 300 w 751614"/>
                <a:gd name="connsiteY2" fmla="*/ 311741 h 854858"/>
                <a:gd name="connsiteX3" fmla="*/ 444967 w 751614"/>
                <a:gd name="connsiteY3" fmla="*/ 94 h 854858"/>
                <a:gd name="connsiteX4" fmla="*/ 751614 w 751614"/>
                <a:gd name="connsiteY4" fmla="*/ 590819 h 854858"/>
                <a:gd name="connsiteX0" fmla="*/ 795346 w 795346"/>
                <a:gd name="connsiteY0" fmla="*/ 611852 h 856047"/>
                <a:gd name="connsiteX1" fmla="*/ 290215 w 795346"/>
                <a:gd name="connsiteY1" fmla="*/ 849401 h 856047"/>
                <a:gd name="connsiteX2" fmla="*/ 300 w 795346"/>
                <a:gd name="connsiteY2" fmla="*/ 311741 h 856047"/>
                <a:gd name="connsiteX3" fmla="*/ 444967 w 795346"/>
                <a:gd name="connsiteY3" fmla="*/ 94 h 856047"/>
                <a:gd name="connsiteX4" fmla="*/ 795346 w 795346"/>
                <a:gd name="connsiteY4" fmla="*/ 611852 h 856047"/>
                <a:gd name="connsiteX0" fmla="*/ 795346 w 795421"/>
                <a:gd name="connsiteY0" fmla="*/ 611852 h 855233"/>
                <a:gd name="connsiteX1" fmla="*/ 290215 w 795421"/>
                <a:gd name="connsiteY1" fmla="*/ 849401 h 855233"/>
                <a:gd name="connsiteX2" fmla="*/ 300 w 795421"/>
                <a:gd name="connsiteY2" fmla="*/ 311741 h 855233"/>
                <a:gd name="connsiteX3" fmla="*/ 444967 w 795421"/>
                <a:gd name="connsiteY3" fmla="*/ 94 h 855233"/>
                <a:gd name="connsiteX4" fmla="*/ 795346 w 795421"/>
                <a:gd name="connsiteY4" fmla="*/ 611852 h 855233"/>
                <a:gd name="connsiteX0" fmla="*/ 795346 w 795421"/>
                <a:gd name="connsiteY0" fmla="*/ 611852 h 855233"/>
                <a:gd name="connsiteX1" fmla="*/ 290215 w 795421"/>
                <a:gd name="connsiteY1" fmla="*/ 849401 h 855233"/>
                <a:gd name="connsiteX2" fmla="*/ 300 w 795421"/>
                <a:gd name="connsiteY2" fmla="*/ 311741 h 855233"/>
                <a:gd name="connsiteX3" fmla="*/ 444967 w 795421"/>
                <a:gd name="connsiteY3" fmla="*/ 94 h 855233"/>
                <a:gd name="connsiteX4" fmla="*/ 795346 w 795421"/>
                <a:gd name="connsiteY4" fmla="*/ 611852 h 855233"/>
                <a:gd name="connsiteX0" fmla="*/ 795346 w 795403"/>
                <a:gd name="connsiteY0" fmla="*/ 611852 h 850708"/>
                <a:gd name="connsiteX1" fmla="*/ 290215 w 795403"/>
                <a:gd name="connsiteY1" fmla="*/ 849401 h 850708"/>
                <a:gd name="connsiteX2" fmla="*/ 300 w 795403"/>
                <a:gd name="connsiteY2" fmla="*/ 311741 h 850708"/>
                <a:gd name="connsiteX3" fmla="*/ 444967 w 795403"/>
                <a:gd name="connsiteY3" fmla="*/ 94 h 850708"/>
                <a:gd name="connsiteX4" fmla="*/ 795346 w 795403"/>
                <a:gd name="connsiteY4" fmla="*/ 611852 h 850708"/>
                <a:gd name="connsiteX0" fmla="*/ 795346 w 795421"/>
                <a:gd name="connsiteY0" fmla="*/ 611852 h 980656"/>
                <a:gd name="connsiteX1" fmla="*/ 410581 w 795421"/>
                <a:gd name="connsiteY1" fmla="*/ 979770 h 980656"/>
                <a:gd name="connsiteX2" fmla="*/ 300 w 795421"/>
                <a:gd name="connsiteY2" fmla="*/ 311741 h 980656"/>
                <a:gd name="connsiteX3" fmla="*/ 444967 w 795421"/>
                <a:gd name="connsiteY3" fmla="*/ 94 h 980656"/>
                <a:gd name="connsiteX4" fmla="*/ 795346 w 795421"/>
                <a:gd name="connsiteY4" fmla="*/ 611852 h 980656"/>
                <a:gd name="connsiteX0" fmla="*/ 859874 w 859965"/>
                <a:gd name="connsiteY0" fmla="*/ 717761 h 988910"/>
                <a:gd name="connsiteX1" fmla="*/ 410581 w 859965"/>
                <a:gd name="connsiteY1" fmla="*/ 979770 h 988910"/>
                <a:gd name="connsiteX2" fmla="*/ 300 w 859965"/>
                <a:gd name="connsiteY2" fmla="*/ 311741 h 988910"/>
                <a:gd name="connsiteX3" fmla="*/ 444967 w 859965"/>
                <a:gd name="connsiteY3" fmla="*/ 94 h 988910"/>
                <a:gd name="connsiteX4" fmla="*/ 859874 w 859965"/>
                <a:gd name="connsiteY4" fmla="*/ 717761 h 988910"/>
                <a:gd name="connsiteX0" fmla="*/ 859874 w 859942"/>
                <a:gd name="connsiteY0" fmla="*/ 717761 h 980860"/>
                <a:gd name="connsiteX1" fmla="*/ 410581 w 859942"/>
                <a:gd name="connsiteY1" fmla="*/ 979770 h 980860"/>
                <a:gd name="connsiteX2" fmla="*/ 300 w 859942"/>
                <a:gd name="connsiteY2" fmla="*/ 311741 h 980860"/>
                <a:gd name="connsiteX3" fmla="*/ 444967 w 859942"/>
                <a:gd name="connsiteY3" fmla="*/ 94 h 980860"/>
                <a:gd name="connsiteX4" fmla="*/ 859874 w 859942"/>
                <a:gd name="connsiteY4" fmla="*/ 717761 h 98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9942" h="980860">
                  <a:moveTo>
                    <a:pt x="859874" y="717761"/>
                  </a:moveTo>
                  <a:cubicBezTo>
                    <a:pt x="866090" y="717160"/>
                    <a:pt x="446820" y="1000560"/>
                    <a:pt x="410581" y="979770"/>
                  </a:cubicBezTo>
                  <a:cubicBezTo>
                    <a:pt x="374342" y="958980"/>
                    <a:pt x="-4757" y="307673"/>
                    <a:pt x="300" y="311741"/>
                  </a:cubicBezTo>
                  <a:cubicBezTo>
                    <a:pt x="-12972" y="302014"/>
                    <a:pt x="419625" y="-6154"/>
                    <a:pt x="444967" y="94"/>
                  </a:cubicBezTo>
                  <a:cubicBezTo>
                    <a:pt x="431297" y="8859"/>
                    <a:pt x="857436" y="695321"/>
                    <a:pt x="859874" y="717761"/>
                  </a:cubicBezTo>
                  <a:close/>
                </a:path>
              </a:pathLst>
            </a:custGeom>
            <a:pattFill prst="sphere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19050"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25" name="Group 424"/>
            <p:cNvGrpSpPr/>
            <p:nvPr userDrawn="1"/>
          </p:nvGrpSpPr>
          <p:grpSpPr>
            <a:xfrm rot="8824284">
              <a:off x="8232219" y="10702424"/>
              <a:ext cx="325015" cy="500689"/>
              <a:chOff x="8195694" y="5868418"/>
              <a:chExt cx="325015" cy="500689"/>
            </a:xfrm>
          </p:grpSpPr>
          <p:sp>
            <p:nvSpPr>
              <p:cNvPr id="4792" name="Explosion 2 479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3" name="Explosion 2 479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4" name="Explosion 2 479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26" name="Group 425"/>
            <p:cNvGrpSpPr/>
            <p:nvPr userDrawn="1"/>
          </p:nvGrpSpPr>
          <p:grpSpPr>
            <a:xfrm rot="8824284">
              <a:off x="7889986" y="10436534"/>
              <a:ext cx="325015" cy="500689"/>
              <a:chOff x="8195694" y="5868418"/>
              <a:chExt cx="325015" cy="500689"/>
            </a:xfrm>
          </p:grpSpPr>
          <p:sp>
            <p:nvSpPr>
              <p:cNvPr id="4789" name="Explosion 2 4788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0" name="Explosion 2 4789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91" name="Explosion 2 4790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27" name="Group 426"/>
            <p:cNvGrpSpPr/>
            <p:nvPr userDrawn="1"/>
          </p:nvGrpSpPr>
          <p:grpSpPr>
            <a:xfrm rot="11282374">
              <a:off x="7614620" y="10054492"/>
              <a:ext cx="325015" cy="500689"/>
              <a:chOff x="8195694" y="5868418"/>
              <a:chExt cx="325015" cy="500689"/>
            </a:xfrm>
          </p:grpSpPr>
          <p:sp>
            <p:nvSpPr>
              <p:cNvPr id="4786" name="Explosion 2 4785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7" name="Explosion 2 4786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88" name="Explosion 2 4787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28" name="Group 427"/>
            <p:cNvGrpSpPr/>
            <p:nvPr userDrawn="1"/>
          </p:nvGrpSpPr>
          <p:grpSpPr>
            <a:xfrm rot="20234393">
              <a:off x="9305560" y="7830598"/>
              <a:ext cx="600381" cy="882731"/>
              <a:chOff x="9275686" y="7883503"/>
              <a:chExt cx="600381" cy="882731"/>
            </a:xfrm>
          </p:grpSpPr>
          <p:grpSp>
            <p:nvGrpSpPr>
              <p:cNvPr id="4778" name="Group 4777"/>
              <p:cNvGrpSpPr/>
              <p:nvPr/>
            </p:nvGrpSpPr>
            <p:grpSpPr>
              <a:xfrm rot="8824284">
                <a:off x="9551052" y="8265545"/>
                <a:ext cx="325015" cy="500689"/>
                <a:chOff x="8195694" y="5868418"/>
                <a:chExt cx="325015" cy="500689"/>
              </a:xfrm>
            </p:grpSpPr>
            <p:sp>
              <p:nvSpPr>
                <p:cNvPr id="4783" name="Explosion 2 478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4" name="Explosion 2 478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5" name="Explosion 2 478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779" name="Group 4778"/>
              <p:cNvGrpSpPr/>
              <p:nvPr/>
            </p:nvGrpSpPr>
            <p:grpSpPr>
              <a:xfrm rot="11282374">
                <a:off x="9275686" y="7883503"/>
                <a:ext cx="325015" cy="500689"/>
                <a:chOff x="8195694" y="5868418"/>
                <a:chExt cx="325015" cy="500689"/>
              </a:xfrm>
            </p:grpSpPr>
            <p:sp>
              <p:nvSpPr>
                <p:cNvPr id="4780" name="Explosion 2 477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1" name="Explosion 2 478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82" name="Explosion 2 478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29" name="Group 428"/>
            <p:cNvGrpSpPr/>
            <p:nvPr userDrawn="1"/>
          </p:nvGrpSpPr>
          <p:grpSpPr>
            <a:xfrm rot="1735348">
              <a:off x="14049075" y="9069246"/>
              <a:ext cx="1716940" cy="1411434"/>
              <a:chOff x="8156771" y="12492117"/>
              <a:chExt cx="1716940" cy="1411434"/>
            </a:xfrm>
          </p:grpSpPr>
          <p:grpSp>
            <p:nvGrpSpPr>
              <p:cNvPr id="4757" name="Group 4756"/>
              <p:cNvGrpSpPr/>
              <p:nvPr/>
            </p:nvGrpSpPr>
            <p:grpSpPr>
              <a:xfrm rot="8824284">
                <a:off x="8546096" y="126625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775" name="Explosion 2 477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6" name="Explosion 2 477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7" name="Explosion 2 477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758" name="Group 4757"/>
              <p:cNvGrpSpPr/>
              <p:nvPr/>
            </p:nvGrpSpPr>
            <p:grpSpPr>
              <a:xfrm rot="9006486">
                <a:off x="8957853" y="12948488"/>
                <a:ext cx="326835" cy="528103"/>
                <a:chOff x="8195694" y="5868418"/>
                <a:chExt cx="326835" cy="528103"/>
              </a:xfrm>
            </p:grpSpPr>
            <p:sp>
              <p:nvSpPr>
                <p:cNvPr id="4772" name="Explosion 2 477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3" name="Explosion 2 477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74" name="Explosion 2 4773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759" name="Group 4758"/>
              <p:cNvGrpSpPr/>
              <p:nvPr/>
            </p:nvGrpSpPr>
            <p:grpSpPr>
              <a:xfrm rot="5400000">
                <a:off x="9097378" y="13127218"/>
                <a:ext cx="814074" cy="738592"/>
                <a:chOff x="13271357" y="14365929"/>
                <a:chExt cx="814074" cy="738592"/>
              </a:xfrm>
            </p:grpSpPr>
            <p:grpSp>
              <p:nvGrpSpPr>
                <p:cNvPr id="4764" name="Group 4763"/>
                <p:cNvGrpSpPr/>
                <p:nvPr/>
              </p:nvGrpSpPr>
              <p:grpSpPr>
                <a:xfrm rot="3424284">
                  <a:off x="13359194" y="14691669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4769" name="Explosion 2 4768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770" name="Explosion 2 4769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771" name="Explosion 2 4770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765" name="Group 4764"/>
                <p:cNvGrpSpPr/>
                <p:nvPr/>
              </p:nvGrpSpPr>
              <p:grpSpPr>
                <a:xfrm rot="3606486">
                  <a:off x="13657962" y="14265295"/>
                  <a:ext cx="326835" cy="528103"/>
                  <a:chOff x="8195694" y="5868418"/>
                  <a:chExt cx="326835" cy="528103"/>
                </a:xfrm>
              </p:grpSpPr>
              <p:sp>
                <p:nvSpPr>
                  <p:cNvPr id="4766" name="Explosion 2 4765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767" name="Explosion 2 4766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768" name="Explosion 2 4767"/>
                  <p:cNvSpPr/>
                  <p:nvPr/>
                </p:nvSpPr>
                <p:spPr>
                  <a:xfrm rot="19449940">
                    <a:off x="8331709" y="6172875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760" name="Group 4759"/>
              <p:cNvGrpSpPr/>
              <p:nvPr/>
            </p:nvGrpSpPr>
            <p:grpSpPr>
              <a:xfrm rot="8824284">
                <a:off x="8156771" y="124921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761" name="Explosion 2 476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2" name="Explosion 2 476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63" name="Explosion 2 476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30" name="Group 429"/>
            <p:cNvGrpSpPr/>
            <p:nvPr userDrawn="1"/>
          </p:nvGrpSpPr>
          <p:grpSpPr>
            <a:xfrm rot="10623423">
              <a:off x="14108760" y="8355775"/>
              <a:ext cx="325015" cy="500689"/>
              <a:chOff x="8195694" y="5868418"/>
              <a:chExt cx="325015" cy="500689"/>
            </a:xfrm>
          </p:grpSpPr>
          <p:sp>
            <p:nvSpPr>
              <p:cNvPr id="4754" name="Explosion 2 475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55" name="Explosion 2 475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56" name="Explosion 2 475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1" name="Group 430"/>
            <p:cNvGrpSpPr/>
            <p:nvPr userDrawn="1"/>
          </p:nvGrpSpPr>
          <p:grpSpPr>
            <a:xfrm rot="10623423">
              <a:off x="13986068" y="8165524"/>
              <a:ext cx="325015" cy="500689"/>
              <a:chOff x="8195694" y="5868418"/>
              <a:chExt cx="325015" cy="500689"/>
            </a:xfrm>
          </p:grpSpPr>
          <p:sp>
            <p:nvSpPr>
              <p:cNvPr id="4751" name="Explosion 2 475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52" name="Explosion 2 475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53" name="Explosion 2 475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2" name="Group 431"/>
            <p:cNvGrpSpPr/>
            <p:nvPr userDrawn="1"/>
          </p:nvGrpSpPr>
          <p:grpSpPr>
            <a:xfrm rot="10623423">
              <a:off x="13626759" y="7357263"/>
              <a:ext cx="325015" cy="500689"/>
              <a:chOff x="8195694" y="5868418"/>
              <a:chExt cx="325015" cy="500689"/>
            </a:xfrm>
          </p:grpSpPr>
          <p:sp>
            <p:nvSpPr>
              <p:cNvPr id="4748" name="Explosion 2 474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49" name="Explosion 2 474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50" name="Explosion 2 474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3" name="Group 432"/>
            <p:cNvGrpSpPr/>
            <p:nvPr userDrawn="1"/>
          </p:nvGrpSpPr>
          <p:grpSpPr>
            <a:xfrm rot="5400000">
              <a:off x="14153276" y="7914121"/>
              <a:ext cx="325015" cy="500689"/>
              <a:chOff x="8195694" y="5868418"/>
              <a:chExt cx="325015" cy="500689"/>
            </a:xfrm>
          </p:grpSpPr>
          <p:sp>
            <p:nvSpPr>
              <p:cNvPr id="4745" name="Explosion 2 474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46" name="Explosion 2 474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47" name="Explosion 2 4746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4" name="Group 433"/>
            <p:cNvGrpSpPr/>
            <p:nvPr userDrawn="1"/>
          </p:nvGrpSpPr>
          <p:grpSpPr>
            <a:xfrm rot="5118626">
              <a:off x="18477185" y="14376276"/>
              <a:ext cx="1716940" cy="1411434"/>
              <a:chOff x="8156771" y="12492117"/>
              <a:chExt cx="1716940" cy="1411434"/>
            </a:xfrm>
          </p:grpSpPr>
          <p:grpSp>
            <p:nvGrpSpPr>
              <p:cNvPr id="4724" name="Group 4723"/>
              <p:cNvGrpSpPr/>
              <p:nvPr/>
            </p:nvGrpSpPr>
            <p:grpSpPr>
              <a:xfrm rot="8824284">
                <a:off x="8546096" y="126625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742" name="Explosion 2 474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3" name="Explosion 2 474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4" name="Explosion 2 474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725" name="Group 4724"/>
              <p:cNvGrpSpPr/>
              <p:nvPr/>
            </p:nvGrpSpPr>
            <p:grpSpPr>
              <a:xfrm rot="9006486">
                <a:off x="8957853" y="12948488"/>
                <a:ext cx="326835" cy="528103"/>
                <a:chOff x="8195694" y="5868418"/>
                <a:chExt cx="326835" cy="528103"/>
              </a:xfrm>
            </p:grpSpPr>
            <p:sp>
              <p:nvSpPr>
                <p:cNvPr id="4739" name="Explosion 2 473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0" name="Explosion 2 473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41" name="Explosion 2 4740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726" name="Group 4725"/>
              <p:cNvGrpSpPr/>
              <p:nvPr/>
            </p:nvGrpSpPr>
            <p:grpSpPr>
              <a:xfrm rot="5400000">
                <a:off x="9097378" y="13127218"/>
                <a:ext cx="814074" cy="738592"/>
                <a:chOff x="13271357" y="14365929"/>
                <a:chExt cx="814074" cy="738592"/>
              </a:xfrm>
            </p:grpSpPr>
            <p:grpSp>
              <p:nvGrpSpPr>
                <p:cNvPr id="4731" name="Group 4730"/>
                <p:cNvGrpSpPr/>
                <p:nvPr/>
              </p:nvGrpSpPr>
              <p:grpSpPr>
                <a:xfrm rot="3424284">
                  <a:off x="13359194" y="14691669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4736" name="Explosion 2 4735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737" name="Explosion 2 4736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738" name="Explosion 2 4737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732" name="Group 4731"/>
                <p:cNvGrpSpPr/>
                <p:nvPr/>
              </p:nvGrpSpPr>
              <p:grpSpPr>
                <a:xfrm rot="3606486">
                  <a:off x="13657962" y="14265295"/>
                  <a:ext cx="326835" cy="528103"/>
                  <a:chOff x="8195694" y="5868418"/>
                  <a:chExt cx="326835" cy="528103"/>
                </a:xfrm>
              </p:grpSpPr>
              <p:sp>
                <p:nvSpPr>
                  <p:cNvPr id="4733" name="Explosion 2 4732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734" name="Explosion 2 4733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735" name="Explosion 2 4734"/>
                  <p:cNvSpPr/>
                  <p:nvPr/>
                </p:nvSpPr>
                <p:spPr>
                  <a:xfrm rot="19449940">
                    <a:off x="8331709" y="6172875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727" name="Group 4726"/>
              <p:cNvGrpSpPr/>
              <p:nvPr/>
            </p:nvGrpSpPr>
            <p:grpSpPr>
              <a:xfrm rot="8824284">
                <a:off x="8156771" y="124921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728" name="Explosion 2 472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29" name="Explosion 2 472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30" name="Explosion 2 472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35" name="Group 434"/>
            <p:cNvGrpSpPr/>
            <p:nvPr userDrawn="1"/>
          </p:nvGrpSpPr>
          <p:grpSpPr>
            <a:xfrm rot="13942910">
              <a:off x="20321104" y="15542221"/>
              <a:ext cx="325015" cy="500689"/>
              <a:chOff x="8195694" y="5868418"/>
              <a:chExt cx="325015" cy="500689"/>
            </a:xfrm>
          </p:grpSpPr>
          <p:sp>
            <p:nvSpPr>
              <p:cNvPr id="4721" name="Explosion 2 472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22" name="Explosion 2 472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23" name="Explosion 2 472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6" name="Group 435"/>
            <p:cNvGrpSpPr/>
            <p:nvPr userDrawn="1"/>
          </p:nvGrpSpPr>
          <p:grpSpPr>
            <a:xfrm rot="14125112">
              <a:off x="20055258" y="15964300"/>
              <a:ext cx="326835" cy="528103"/>
              <a:chOff x="8195694" y="5868418"/>
              <a:chExt cx="326835" cy="528103"/>
            </a:xfrm>
          </p:grpSpPr>
          <p:sp>
            <p:nvSpPr>
              <p:cNvPr id="4718" name="Explosion 2 471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19" name="Explosion 2 471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20" name="Explosion 2 4719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7" name="Group 436"/>
            <p:cNvGrpSpPr/>
            <p:nvPr userDrawn="1"/>
          </p:nvGrpSpPr>
          <p:grpSpPr>
            <a:xfrm rot="10518626">
              <a:off x="19559939" y="16264135"/>
              <a:ext cx="814074" cy="738592"/>
              <a:chOff x="13271357" y="14365929"/>
              <a:chExt cx="814074" cy="738592"/>
            </a:xfrm>
          </p:grpSpPr>
          <p:grpSp>
            <p:nvGrpSpPr>
              <p:cNvPr id="4710" name="Group 4709"/>
              <p:cNvGrpSpPr/>
              <p:nvPr/>
            </p:nvGrpSpPr>
            <p:grpSpPr>
              <a:xfrm rot="3424284">
                <a:off x="13359194" y="14691669"/>
                <a:ext cx="325015" cy="500689"/>
                <a:chOff x="8195694" y="5868418"/>
                <a:chExt cx="325015" cy="500689"/>
              </a:xfrm>
            </p:grpSpPr>
            <p:sp>
              <p:nvSpPr>
                <p:cNvPr id="4715" name="Explosion 2 471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6" name="Explosion 2 471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7" name="Explosion 2 471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711" name="Group 4710"/>
              <p:cNvGrpSpPr/>
              <p:nvPr/>
            </p:nvGrpSpPr>
            <p:grpSpPr>
              <a:xfrm rot="3606486">
                <a:off x="13657962" y="14265295"/>
                <a:ext cx="326835" cy="528103"/>
                <a:chOff x="8195694" y="5868418"/>
                <a:chExt cx="326835" cy="528103"/>
              </a:xfrm>
            </p:grpSpPr>
            <p:sp>
              <p:nvSpPr>
                <p:cNvPr id="4712" name="Explosion 2 471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3" name="Explosion 2 471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714" name="Explosion 2 4713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38" name="Group 437"/>
            <p:cNvGrpSpPr/>
            <p:nvPr userDrawn="1"/>
          </p:nvGrpSpPr>
          <p:grpSpPr>
            <a:xfrm rot="13942910">
              <a:off x="19802683" y="13692204"/>
              <a:ext cx="325015" cy="500689"/>
              <a:chOff x="8195694" y="5868418"/>
              <a:chExt cx="325015" cy="500689"/>
            </a:xfrm>
          </p:grpSpPr>
          <p:sp>
            <p:nvSpPr>
              <p:cNvPr id="4707" name="Explosion 2 4706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8" name="Explosion 2 4707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9" name="Explosion 2 4708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39" name="Group 438"/>
            <p:cNvGrpSpPr/>
            <p:nvPr userDrawn="1"/>
          </p:nvGrpSpPr>
          <p:grpSpPr>
            <a:xfrm rot="13942910">
              <a:off x="20037726" y="13242982"/>
              <a:ext cx="325015" cy="500689"/>
              <a:chOff x="8195694" y="5868418"/>
              <a:chExt cx="325015" cy="500689"/>
            </a:xfrm>
          </p:grpSpPr>
          <p:sp>
            <p:nvSpPr>
              <p:cNvPr id="4704" name="Explosion 2 4703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5" name="Explosion 2 4704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6" name="Explosion 2 4705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40" name="Group 439"/>
            <p:cNvGrpSpPr/>
            <p:nvPr userDrawn="1"/>
          </p:nvGrpSpPr>
          <p:grpSpPr>
            <a:xfrm rot="18355234">
              <a:off x="19353191" y="13982628"/>
              <a:ext cx="325015" cy="500689"/>
              <a:chOff x="8195694" y="5868418"/>
              <a:chExt cx="325015" cy="500689"/>
            </a:xfrm>
          </p:grpSpPr>
          <p:sp>
            <p:nvSpPr>
              <p:cNvPr id="4701" name="Explosion 2 470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2" name="Explosion 2 470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3" name="Explosion 2 470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41" name="Group 440"/>
            <p:cNvGrpSpPr/>
            <p:nvPr userDrawn="1"/>
          </p:nvGrpSpPr>
          <p:grpSpPr>
            <a:xfrm rot="5123997">
              <a:off x="17133895" y="12572173"/>
              <a:ext cx="325015" cy="500689"/>
              <a:chOff x="8195694" y="5868418"/>
              <a:chExt cx="325015" cy="500689"/>
            </a:xfrm>
          </p:grpSpPr>
          <p:sp>
            <p:nvSpPr>
              <p:cNvPr id="4698" name="Explosion 2 469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9" name="Explosion 2 469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00" name="Explosion 2 469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42" name="Group 441"/>
            <p:cNvGrpSpPr/>
            <p:nvPr userDrawn="1"/>
          </p:nvGrpSpPr>
          <p:grpSpPr>
            <a:xfrm rot="5306199">
              <a:off x="17592596" y="12337425"/>
              <a:ext cx="326835" cy="528103"/>
              <a:chOff x="8195694" y="5868418"/>
              <a:chExt cx="326835" cy="528103"/>
            </a:xfrm>
          </p:grpSpPr>
          <p:sp>
            <p:nvSpPr>
              <p:cNvPr id="4695" name="Explosion 2 4694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6" name="Explosion 2 4695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7" name="Explosion 2 4696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43" name="Group 442"/>
            <p:cNvGrpSpPr/>
            <p:nvPr userDrawn="1"/>
          </p:nvGrpSpPr>
          <p:grpSpPr>
            <a:xfrm rot="5123997">
              <a:off x="16799157" y="12834014"/>
              <a:ext cx="325015" cy="500689"/>
              <a:chOff x="8195694" y="5868418"/>
              <a:chExt cx="325015" cy="500689"/>
            </a:xfrm>
          </p:grpSpPr>
          <p:sp>
            <p:nvSpPr>
              <p:cNvPr id="4692" name="Explosion 2 4691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3" name="Explosion 2 4692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94" name="Explosion 2 4693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44" name="Group 443"/>
            <p:cNvGrpSpPr/>
            <p:nvPr userDrawn="1"/>
          </p:nvGrpSpPr>
          <p:grpSpPr>
            <a:xfrm rot="17693644">
              <a:off x="18910997" y="8943771"/>
              <a:ext cx="1530522" cy="1144710"/>
              <a:chOff x="8156771" y="12492117"/>
              <a:chExt cx="1530522" cy="1144710"/>
            </a:xfrm>
          </p:grpSpPr>
          <p:grpSp>
            <p:nvGrpSpPr>
              <p:cNvPr id="4674" name="Group 4673"/>
              <p:cNvGrpSpPr/>
              <p:nvPr/>
            </p:nvGrpSpPr>
            <p:grpSpPr>
              <a:xfrm rot="8824284">
                <a:off x="8546096" y="126625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89" name="Explosion 2 468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0" name="Explosion 2 468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91" name="Explosion 2 469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5" name="Group 4674"/>
              <p:cNvGrpSpPr/>
              <p:nvPr/>
            </p:nvGrpSpPr>
            <p:grpSpPr>
              <a:xfrm rot="9006486">
                <a:off x="8957853" y="12948488"/>
                <a:ext cx="326835" cy="528103"/>
                <a:chOff x="8195694" y="5868418"/>
                <a:chExt cx="326835" cy="528103"/>
              </a:xfrm>
            </p:grpSpPr>
            <p:sp>
              <p:nvSpPr>
                <p:cNvPr id="4686" name="Explosion 2 468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7" name="Explosion 2 468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8" name="Explosion 2 4687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6" name="Group 4675"/>
              <p:cNvGrpSpPr/>
              <p:nvPr/>
            </p:nvGrpSpPr>
            <p:grpSpPr>
              <a:xfrm rot="5400000">
                <a:off x="9137533" y="13087067"/>
                <a:ext cx="547348" cy="552172"/>
                <a:chOff x="13271357" y="14552349"/>
                <a:chExt cx="547348" cy="552172"/>
              </a:xfrm>
            </p:grpSpPr>
            <p:grpSp>
              <p:nvGrpSpPr>
                <p:cNvPr id="4681" name="Group 4680"/>
                <p:cNvGrpSpPr/>
                <p:nvPr/>
              </p:nvGrpSpPr>
              <p:grpSpPr>
                <a:xfrm rot="3424284">
                  <a:off x="13359194" y="14691669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4683" name="Explosion 2 4682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84" name="Explosion 2 4683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85" name="Explosion 2 4684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4682" name="Explosion 2 4681"/>
                <p:cNvSpPr/>
                <p:nvPr/>
              </p:nvSpPr>
              <p:spPr>
                <a:xfrm rot="1456426">
                  <a:off x="13627885" y="1455234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77" name="Group 4676"/>
              <p:cNvGrpSpPr/>
              <p:nvPr/>
            </p:nvGrpSpPr>
            <p:grpSpPr>
              <a:xfrm rot="8824284">
                <a:off x="8156771" y="124921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78" name="Explosion 2 467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79" name="Explosion 2 467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80" name="Explosion 2 467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5" name="Group 444"/>
            <p:cNvGrpSpPr/>
            <p:nvPr userDrawn="1"/>
          </p:nvGrpSpPr>
          <p:grpSpPr>
            <a:xfrm rot="1176143">
              <a:off x="18749320" y="10152038"/>
              <a:ext cx="1716940" cy="1411434"/>
              <a:chOff x="8156771" y="12492117"/>
              <a:chExt cx="1716940" cy="1411434"/>
            </a:xfrm>
          </p:grpSpPr>
          <p:grpSp>
            <p:nvGrpSpPr>
              <p:cNvPr id="4653" name="Group 4652"/>
              <p:cNvGrpSpPr/>
              <p:nvPr/>
            </p:nvGrpSpPr>
            <p:grpSpPr>
              <a:xfrm rot="8824284">
                <a:off x="8546096" y="126625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71" name="Explosion 2 467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72" name="Explosion 2 467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73" name="Explosion 2 467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4" name="Group 4653"/>
              <p:cNvGrpSpPr/>
              <p:nvPr/>
            </p:nvGrpSpPr>
            <p:grpSpPr>
              <a:xfrm rot="9006486">
                <a:off x="8957853" y="12948488"/>
                <a:ext cx="326835" cy="528103"/>
                <a:chOff x="8195694" y="5868418"/>
                <a:chExt cx="326835" cy="528103"/>
              </a:xfrm>
            </p:grpSpPr>
            <p:sp>
              <p:nvSpPr>
                <p:cNvPr id="4668" name="Explosion 2 466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69" name="Explosion 2 466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70" name="Explosion 2 4669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55" name="Group 4654"/>
              <p:cNvGrpSpPr/>
              <p:nvPr/>
            </p:nvGrpSpPr>
            <p:grpSpPr>
              <a:xfrm rot="5400000">
                <a:off x="9097378" y="13127218"/>
                <a:ext cx="814074" cy="738592"/>
                <a:chOff x="13271357" y="14365929"/>
                <a:chExt cx="814074" cy="738592"/>
              </a:xfrm>
            </p:grpSpPr>
            <p:grpSp>
              <p:nvGrpSpPr>
                <p:cNvPr id="4660" name="Group 4659"/>
                <p:cNvGrpSpPr/>
                <p:nvPr/>
              </p:nvGrpSpPr>
              <p:grpSpPr>
                <a:xfrm rot="3424284">
                  <a:off x="13359194" y="14691669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4665" name="Explosion 2 4664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66" name="Explosion 2 4665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67" name="Explosion 2 4666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4661" name="Group 4660"/>
                <p:cNvGrpSpPr/>
                <p:nvPr/>
              </p:nvGrpSpPr>
              <p:grpSpPr>
                <a:xfrm rot="3606486">
                  <a:off x="13657962" y="14265295"/>
                  <a:ext cx="326835" cy="528103"/>
                  <a:chOff x="8195694" y="5868418"/>
                  <a:chExt cx="326835" cy="528103"/>
                </a:xfrm>
              </p:grpSpPr>
              <p:sp>
                <p:nvSpPr>
                  <p:cNvPr id="4662" name="Explosion 2 4661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63" name="Explosion 2 4662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664" name="Explosion 2 4663"/>
                  <p:cNvSpPr/>
                  <p:nvPr/>
                </p:nvSpPr>
                <p:spPr>
                  <a:xfrm rot="19449940">
                    <a:off x="8331709" y="6172875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4656" name="Group 4655"/>
              <p:cNvGrpSpPr/>
              <p:nvPr/>
            </p:nvGrpSpPr>
            <p:grpSpPr>
              <a:xfrm rot="8824284">
                <a:off x="8156771" y="124921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57" name="Explosion 2 465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58" name="Explosion 2 465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59" name="Explosion 2 465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6" name="Group 445"/>
            <p:cNvGrpSpPr/>
            <p:nvPr userDrawn="1"/>
          </p:nvGrpSpPr>
          <p:grpSpPr>
            <a:xfrm rot="5306199">
              <a:off x="20232946" y="11364533"/>
              <a:ext cx="253809" cy="403932"/>
              <a:chOff x="8268720" y="5992589"/>
              <a:chExt cx="253809" cy="403932"/>
            </a:xfrm>
          </p:grpSpPr>
          <p:sp>
            <p:nvSpPr>
              <p:cNvPr id="4651" name="Explosion 2 4650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52" name="Explosion 2 4651"/>
              <p:cNvSpPr/>
              <p:nvPr/>
            </p:nvSpPr>
            <p:spPr>
              <a:xfrm rot="19449940">
                <a:off x="8331709" y="6172875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447" name="Group 446"/>
            <p:cNvGrpSpPr/>
            <p:nvPr userDrawn="1"/>
          </p:nvGrpSpPr>
          <p:grpSpPr>
            <a:xfrm rot="833781">
              <a:off x="19818578" y="6343908"/>
              <a:ext cx="714340" cy="671089"/>
              <a:chOff x="8156771" y="12492117"/>
              <a:chExt cx="714340" cy="671089"/>
            </a:xfrm>
          </p:grpSpPr>
          <p:grpSp>
            <p:nvGrpSpPr>
              <p:cNvPr id="4643" name="Group 4642"/>
              <p:cNvGrpSpPr/>
              <p:nvPr/>
            </p:nvGrpSpPr>
            <p:grpSpPr>
              <a:xfrm rot="8824284">
                <a:off x="8546096" y="126625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48" name="Explosion 2 464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9" name="Explosion 2 464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50" name="Explosion 2 4649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44" name="Group 4643"/>
              <p:cNvGrpSpPr/>
              <p:nvPr/>
            </p:nvGrpSpPr>
            <p:grpSpPr>
              <a:xfrm rot="8824284">
                <a:off x="8156771" y="124921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45" name="Explosion 2 464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6" name="Explosion 2 464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7" name="Explosion 2 464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8" name="Group 447"/>
            <p:cNvGrpSpPr/>
            <p:nvPr userDrawn="1"/>
          </p:nvGrpSpPr>
          <p:grpSpPr>
            <a:xfrm rot="17698576">
              <a:off x="19107703" y="6795796"/>
              <a:ext cx="1303365" cy="1098051"/>
              <a:chOff x="8156771" y="12492117"/>
              <a:chExt cx="1303365" cy="1098051"/>
            </a:xfrm>
          </p:grpSpPr>
          <p:grpSp>
            <p:nvGrpSpPr>
              <p:cNvPr id="4627" name="Group 4626"/>
              <p:cNvGrpSpPr/>
              <p:nvPr/>
            </p:nvGrpSpPr>
            <p:grpSpPr>
              <a:xfrm rot="8824284">
                <a:off x="8546096" y="126625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40" name="Explosion 2 463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1" name="Explosion 2 464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42" name="Explosion 2 464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28" name="Group 4627"/>
              <p:cNvGrpSpPr/>
              <p:nvPr/>
            </p:nvGrpSpPr>
            <p:grpSpPr>
              <a:xfrm rot="9006486">
                <a:off x="8957853" y="12948488"/>
                <a:ext cx="326835" cy="528103"/>
                <a:chOff x="8195694" y="5868418"/>
                <a:chExt cx="326835" cy="528103"/>
              </a:xfrm>
            </p:grpSpPr>
            <p:sp>
              <p:nvSpPr>
                <p:cNvPr id="4637" name="Explosion 2 463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8" name="Explosion 2 463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9" name="Explosion 2 4638"/>
                <p:cNvSpPr/>
                <p:nvPr/>
              </p:nvSpPr>
              <p:spPr>
                <a:xfrm rot="19449940">
                  <a:off x="8331709" y="6172875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29" name="Group 4628"/>
              <p:cNvGrpSpPr/>
              <p:nvPr/>
            </p:nvGrpSpPr>
            <p:grpSpPr>
              <a:xfrm rot="8824284">
                <a:off x="9135121" y="13089479"/>
                <a:ext cx="325015" cy="500689"/>
                <a:chOff x="8195694" y="5868418"/>
                <a:chExt cx="325015" cy="500689"/>
              </a:xfrm>
            </p:grpSpPr>
            <p:sp>
              <p:nvSpPr>
                <p:cNvPr id="4634" name="Explosion 2 463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5" name="Explosion 2 463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6" name="Explosion 2 463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30" name="Group 4629"/>
              <p:cNvGrpSpPr/>
              <p:nvPr/>
            </p:nvGrpSpPr>
            <p:grpSpPr>
              <a:xfrm rot="8824284">
                <a:off x="8156771" y="124921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31" name="Explosion 2 463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2" name="Explosion 2 463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33" name="Explosion 2 463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49" name="Group 448"/>
            <p:cNvGrpSpPr/>
            <p:nvPr userDrawn="1"/>
          </p:nvGrpSpPr>
          <p:grpSpPr>
            <a:xfrm rot="833781">
              <a:off x="19764156" y="7304131"/>
              <a:ext cx="714340" cy="671089"/>
              <a:chOff x="8156771" y="12492117"/>
              <a:chExt cx="714340" cy="671089"/>
            </a:xfrm>
          </p:grpSpPr>
          <p:grpSp>
            <p:nvGrpSpPr>
              <p:cNvPr id="4619" name="Group 4618"/>
              <p:cNvGrpSpPr/>
              <p:nvPr/>
            </p:nvGrpSpPr>
            <p:grpSpPr>
              <a:xfrm rot="8824284">
                <a:off x="8546096" y="126625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24" name="Explosion 2 462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5" name="Explosion 2 462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6" name="Explosion 2 462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4620" name="Group 4619"/>
              <p:cNvGrpSpPr/>
              <p:nvPr/>
            </p:nvGrpSpPr>
            <p:grpSpPr>
              <a:xfrm rot="8824284">
                <a:off x="8156771" y="124921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21" name="Explosion 2 462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2" name="Explosion 2 462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23" name="Explosion 2 4622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450" name="Group 449"/>
            <p:cNvGrpSpPr/>
            <p:nvPr userDrawn="1"/>
          </p:nvGrpSpPr>
          <p:grpSpPr>
            <a:xfrm rot="18598680">
              <a:off x="19938032" y="5719785"/>
              <a:ext cx="532038" cy="500689"/>
              <a:chOff x="8156771" y="12492117"/>
              <a:chExt cx="532038" cy="500689"/>
            </a:xfrm>
          </p:grpSpPr>
          <p:sp>
            <p:nvSpPr>
              <p:cNvPr id="4614" name="Explosion 2 4613"/>
              <p:cNvSpPr/>
              <p:nvPr/>
            </p:nvSpPr>
            <p:spPr>
              <a:xfrm rot="6674224">
                <a:off x="8481576" y="12721244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615" name="Group 4614"/>
              <p:cNvGrpSpPr/>
              <p:nvPr/>
            </p:nvGrpSpPr>
            <p:grpSpPr>
              <a:xfrm rot="8824284">
                <a:off x="8156771" y="12492117"/>
                <a:ext cx="325015" cy="500689"/>
                <a:chOff x="8195694" y="5868418"/>
                <a:chExt cx="325015" cy="500689"/>
              </a:xfrm>
            </p:grpSpPr>
            <p:sp>
              <p:nvSpPr>
                <p:cNvPr id="4616" name="Explosion 2 461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7" name="Explosion 2 461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618" name="Explosion 2 461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451" name="Freeform 450"/>
            <p:cNvSpPr/>
            <p:nvPr userDrawn="1"/>
          </p:nvSpPr>
          <p:spPr>
            <a:xfrm rot="20721810">
              <a:off x="10860960" y="1923664"/>
              <a:ext cx="263046" cy="870598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2" name="Freeform 451"/>
            <p:cNvSpPr/>
            <p:nvPr userDrawn="1"/>
          </p:nvSpPr>
          <p:spPr>
            <a:xfrm>
              <a:off x="586385" y="5932044"/>
              <a:ext cx="2596179" cy="1289796"/>
            </a:xfrm>
            <a:custGeom>
              <a:avLst/>
              <a:gdLst>
                <a:gd name="connsiteX0" fmla="*/ 0 w 2366683"/>
                <a:gd name="connsiteY0" fmla="*/ 215153 h 1075764"/>
                <a:gd name="connsiteX1" fmla="*/ 2366683 w 2366683"/>
                <a:gd name="connsiteY1" fmla="*/ 1075764 h 1075764"/>
                <a:gd name="connsiteX2" fmla="*/ 2366683 w 2366683"/>
                <a:gd name="connsiteY2" fmla="*/ 833717 h 1075764"/>
                <a:gd name="connsiteX3" fmla="*/ 107577 w 2366683"/>
                <a:gd name="connsiteY3" fmla="*/ 0 h 1075764"/>
                <a:gd name="connsiteX0" fmla="*/ 0 w 2343823"/>
                <a:gd name="connsiteY0" fmla="*/ 306593 h 1075764"/>
                <a:gd name="connsiteX1" fmla="*/ 2343823 w 2343823"/>
                <a:gd name="connsiteY1" fmla="*/ 1075764 h 1075764"/>
                <a:gd name="connsiteX2" fmla="*/ 2343823 w 2343823"/>
                <a:gd name="connsiteY2" fmla="*/ 833717 h 1075764"/>
                <a:gd name="connsiteX3" fmla="*/ 84717 w 2343823"/>
                <a:gd name="connsiteY3" fmla="*/ 0 h 1075764"/>
                <a:gd name="connsiteX0" fmla="*/ 0 w 2404783"/>
                <a:gd name="connsiteY0" fmla="*/ 306593 h 1075764"/>
                <a:gd name="connsiteX1" fmla="*/ 2343823 w 2404783"/>
                <a:gd name="connsiteY1" fmla="*/ 1075764 h 1075764"/>
                <a:gd name="connsiteX2" fmla="*/ 2404783 w 2404783"/>
                <a:gd name="connsiteY2" fmla="*/ 780377 h 1075764"/>
                <a:gd name="connsiteX3" fmla="*/ 84717 w 2404783"/>
                <a:gd name="connsiteY3" fmla="*/ 0 h 1075764"/>
                <a:gd name="connsiteX0" fmla="*/ 0 w 2404783"/>
                <a:gd name="connsiteY0" fmla="*/ 306593 h 1052904"/>
                <a:gd name="connsiteX1" fmla="*/ 2305723 w 2404783"/>
                <a:gd name="connsiteY1" fmla="*/ 1052904 h 1052904"/>
                <a:gd name="connsiteX2" fmla="*/ 2404783 w 2404783"/>
                <a:gd name="connsiteY2" fmla="*/ 780377 h 1052904"/>
                <a:gd name="connsiteX3" fmla="*/ 84717 w 2404783"/>
                <a:gd name="connsiteY3" fmla="*/ 0 h 1052904"/>
                <a:gd name="connsiteX0" fmla="*/ 0 w 3324263"/>
                <a:gd name="connsiteY0" fmla="*/ 11953 h 1052904"/>
                <a:gd name="connsiteX1" fmla="*/ 3225203 w 3324263"/>
                <a:gd name="connsiteY1" fmla="*/ 1052904 h 1052904"/>
                <a:gd name="connsiteX2" fmla="*/ 3324263 w 3324263"/>
                <a:gd name="connsiteY2" fmla="*/ 780377 h 1052904"/>
                <a:gd name="connsiteX3" fmla="*/ 1004197 w 3324263"/>
                <a:gd name="connsiteY3" fmla="*/ 0 h 1052904"/>
                <a:gd name="connsiteX0" fmla="*/ 0 w 3324263"/>
                <a:gd name="connsiteY0" fmla="*/ 321833 h 1362784"/>
                <a:gd name="connsiteX1" fmla="*/ 3225203 w 3324263"/>
                <a:gd name="connsiteY1" fmla="*/ 1362784 h 1362784"/>
                <a:gd name="connsiteX2" fmla="*/ 3324263 w 3324263"/>
                <a:gd name="connsiteY2" fmla="*/ 1090257 h 1362784"/>
                <a:gd name="connsiteX3" fmla="*/ 94877 w 3324263"/>
                <a:gd name="connsiteY3" fmla="*/ 0 h 1362784"/>
                <a:gd name="connsiteX0" fmla="*/ 1500243 w 3229386"/>
                <a:gd name="connsiteY0" fmla="*/ 850153 h 1362784"/>
                <a:gd name="connsiteX1" fmla="*/ 3130326 w 3229386"/>
                <a:gd name="connsiteY1" fmla="*/ 1362784 h 1362784"/>
                <a:gd name="connsiteX2" fmla="*/ 3229386 w 3229386"/>
                <a:gd name="connsiteY2" fmla="*/ 1090257 h 1362784"/>
                <a:gd name="connsiteX3" fmla="*/ 0 w 3229386"/>
                <a:gd name="connsiteY3" fmla="*/ 0 h 1362784"/>
                <a:gd name="connsiteX0" fmla="*/ 1643 w 1730786"/>
                <a:gd name="connsiteY0" fmla="*/ 347233 h 859864"/>
                <a:gd name="connsiteX1" fmla="*/ 1631726 w 1730786"/>
                <a:gd name="connsiteY1" fmla="*/ 859864 h 859864"/>
                <a:gd name="connsiteX2" fmla="*/ 1730786 w 1730786"/>
                <a:gd name="connsiteY2" fmla="*/ 587337 h 859864"/>
                <a:gd name="connsiteX3" fmla="*/ 0 w 1730786"/>
                <a:gd name="connsiteY3" fmla="*/ 0 h 859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0786" h="859864">
                  <a:moveTo>
                    <a:pt x="1643" y="347233"/>
                  </a:moveTo>
                  <a:lnTo>
                    <a:pt x="1631726" y="859864"/>
                  </a:lnTo>
                  <a:lnTo>
                    <a:pt x="1730786" y="587337"/>
                  </a:lnTo>
                  <a:lnTo>
                    <a:pt x="0" y="0"/>
                  </a:lnTo>
                </a:path>
              </a:pathLst>
            </a:custGeom>
            <a:solidFill>
              <a:srgbClr val="5B9BD5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53" name="Group 452"/>
            <p:cNvGrpSpPr/>
            <p:nvPr userDrawn="1"/>
          </p:nvGrpSpPr>
          <p:grpSpPr>
            <a:xfrm>
              <a:off x="721370" y="12650042"/>
              <a:ext cx="3131425" cy="149286"/>
              <a:chOff x="2150999" y="12124628"/>
              <a:chExt cx="1917700" cy="91423"/>
            </a:xfrm>
          </p:grpSpPr>
          <p:grpSp>
            <p:nvGrpSpPr>
              <p:cNvPr id="4551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4594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605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607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08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09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10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11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12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13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606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595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596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598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99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00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01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02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03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604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597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552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4574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585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587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88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89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90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91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92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93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586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575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576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578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79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80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81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82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83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84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577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553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4554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565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567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68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69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70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71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72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73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566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555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556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558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59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60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61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62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63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64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557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454" name="Group 1075"/>
            <p:cNvGrpSpPr>
              <a:grpSpLocks/>
            </p:cNvGrpSpPr>
            <p:nvPr userDrawn="1"/>
          </p:nvGrpSpPr>
          <p:grpSpPr bwMode="auto">
            <a:xfrm flipH="1">
              <a:off x="2362256" y="13162102"/>
              <a:ext cx="1176877" cy="145165"/>
              <a:chOff x="8426" y="5788"/>
              <a:chExt cx="454" cy="56"/>
            </a:xfrm>
          </p:grpSpPr>
          <p:grpSp>
            <p:nvGrpSpPr>
              <p:cNvPr id="453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54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54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4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4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4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4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4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5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54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53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53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53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3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3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3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3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4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4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53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55" name="Group 1075"/>
            <p:cNvGrpSpPr>
              <a:grpSpLocks/>
            </p:cNvGrpSpPr>
            <p:nvPr userDrawn="1"/>
          </p:nvGrpSpPr>
          <p:grpSpPr bwMode="auto">
            <a:xfrm flipH="1">
              <a:off x="808811" y="13184803"/>
              <a:ext cx="1176877" cy="145165"/>
              <a:chOff x="8426" y="5788"/>
              <a:chExt cx="454" cy="56"/>
            </a:xfrm>
          </p:grpSpPr>
          <p:grpSp>
            <p:nvGrpSpPr>
              <p:cNvPr id="4511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522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524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5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6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7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8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9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30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523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512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513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515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6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7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8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19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0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521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514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56" name="Group 455"/>
            <p:cNvGrpSpPr/>
            <p:nvPr userDrawn="1"/>
          </p:nvGrpSpPr>
          <p:grpSpPr>
            <a:xfrm>
              <a:off x="673598" y="12078244"/>
              <a:ext cx="3131425" cy="149286"/>
              <a:chOff x="2150999" y="12124628"/>
              <a:chExt cx="1917700" cy="91423"/>
            </a:xfrm>
          </p:grpSpPr>
          <p:grpSp>
            <p:nvGrpSpPr>
              <p:cNvPr id="4448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449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50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50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0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0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0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0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0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1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50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49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49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49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9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9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9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9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0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50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49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449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447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48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48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8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8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8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8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8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9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48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47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47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47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7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7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7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7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8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8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47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450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445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46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46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6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6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6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6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6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7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46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45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45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45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5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5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5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5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6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6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45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457" name="Group 456"/>
            <p:cNvGrpSpPr/>
            <p:nvPr userDrawn="1"/>
          </p:nvGrpSpPr>
          <p:grpSpPr>
            <a:xfrm>
              <a:off x="814379" y="11537399"/>
              <a:ext cx="3131425" cy="149286"/>
              <a:chOff x="2150999" y="12124628"/>
              <a:chExt cx="1917700" cy="91423"/>
            </a:xfrm>
          </p:grpSpPr>
          <p:grpSp>
            <p:nvGrpSpPr>
              <p:cNvPr id="4385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442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43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44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4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4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4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4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4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4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44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42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43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43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3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3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3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3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3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3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43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386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4408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419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421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22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23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24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25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26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27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420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409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410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412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13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14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15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16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17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18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411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387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438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39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40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0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0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0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0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0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40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40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38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39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39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39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39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39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39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39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39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39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458" name="Group 1075"/>
            <p:cNvGrpSpPr>
              <a:grpSpLocks/>
            </p:cNvGrpSpPr>
            <p:nvPr userDrawn="1"/>
          </p:nvGrpSpPr>
          <p:grpSpPr bwMode="auto">
            <a:xfrm flipH="1">
              <a:off x="1550575" y="11023589"/>
              <a:ext cx="1176877" cy="145166"/>
              <a:chOff x="8426" y="5788"/>
              <a:chExt cx="454" cy="56"/>
            </a:xfrm>
          </p:grpSpPr>
          <p:grpSp>
            <p:nvGrpSpPr>
              <p:cNvPr id="436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37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7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8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7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6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6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6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7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6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59" name="Group 1096"/>
            <p:cNvGrpSpPr>
              <a:grpSpLocks/>
            </p:cNvGrpSpPr>
            <p:nvPr userDrawn="1"/>
          </p:nvGrpSpPr>
          <p:grpSpPr bwMode="auto">
            <a:xfrm flipH="1">
              <a:off x="740284" y="13701571"/>
              <a:ext cx="1176877" cy="145166"/>
              <a:chOff x="8426" y="5788"/>
              <a:chExt cx="454" cy="56"/>
            </a:xfrm>
          </p:grpSpPr>
          <p:grpSp>
            <p:nvGrpSpPr>
              <p:cNvPr id="434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35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5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6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5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4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4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4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5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4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0" name="Group 1075"/>
            <p:cNvGrpSpPr>
              <a:grpSpLocks/>
            </p:cNvGrpSpPr>
            <p:nvPr userDrawn="1"/>
          </p:nvGrpSpPr>
          <p:grpSpPr bwMode="auto">
            <a:xfrm>
              <a:off x="622553" y="11021907"/>
              <a:ext cx="1176877" cy="145166"/>
              <a:chOff x="8426" y="5788"/>
              <a:chExt cx="454" cy="56"/>
            </a:xfrm>
          </p:grpSpPr>
          <p:grpSp>
            <p:nvGrpSpPr>
              <p:cNvPr id="432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33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3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4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3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2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2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2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3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2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1" name="Group 1096"/>
            <p:cNvGrpSpPr>
              <a:grpSpLocks/>
            </p:cNvGrpSpPr>
            <p:nvPr userDrawn="1"/>
          </p:nvGrpSpPr>
          <p:grpSpPr bwMode="auto">
            <a:xfrm flipH="1">
              <a:off x="1995143" y="13701571"/>
              <a:ext cx="1176877" cy="145166"/>
              <a:chOff x="8426" y="5788"/>
              <a:chExt cx="454" cy="56"/>
            </a:xfrm>
          </p:grpSpPr>
          <p:grpSp>
            <p:nvGrpSpPr>
              <p:cNvPr id="4305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316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18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9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0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1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2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3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24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17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306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307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309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0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1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2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3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4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15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308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2" name="Group 1075"/>
            <p:cNvGrpSpPr>
              <a:grpSpLocks/>
            </p:cNvGrpSpPr>
            <p:nvPr userDrawn="1"/>
          </p:nvGrpSpPr>
          <p:grpSpPr bwMode="auto">
            <a:xfrm flipH="1">
              <a:off x="1792510" y="14190734"/>
              <a:ext cx="1176877" cy="145165"/>
              <a:chOff x="8426" y="5788"/>
              <a:chExt cx="454" cy="56"/>
            </a:xfrm>
          </p:grpSpPr>
          <p:grpSp>
            <p:nvGrpSpPr>
              <p:cNvPr id="428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9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9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30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9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28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28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8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9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8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3" name="Group 1075"/>
            <p:cNvGrpSpPr>
              <a:grpSpLocks/>
            </p:cNvGrpSpPr>
            <p:nvPr userDrawn="1"/>
          </p:nvGrpSpPr>
          <p:grpSpPr bwMode="auto">
            <a:xfrm flipH="1">
              <a:off x="665394" y="14220932"/>
              <a:ext cx="1176877" cy="145165"/>
              <a:chOff x="8426" y="5788"/>
              <a:chExt cx="454" cy="56"/>
            </a:xfrm>
          </p:grpSpPr>
          <p:grpSp>
            <p:nvGrpSpPr>
              <p:cNvPr id="426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7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7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8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7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26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26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6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7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6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4" name="Group 1075"/>
            <p:cNvGrpSpPr>
              <a:grpSpLocks/>
            </p:cNvGrpSpPr>
            <p:nvPr userDrawn="1"/>
          </p:nvGrpSpPr>
          <p:grpSpPr bwMode="auto">
            <a:xfrm flipH="1">
              <a:off x="778087" y="14753090"/>
              <a:ext cx="1176877" cy="145165"/>
              <a:chOff x="8426" y="5788"/>
              <a:chExt cx="454" cy="56"/>
            </a:xfrm>
          </p:grpSpPr>
          <p:grpSp>
            <p:nvGrpSpPr>
              <p:cNvPr id="424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5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5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6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5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24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24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4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5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4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5" name="Group 1075"/>
            <p:cNvGrpSpPr>
              <a:grpSpLocks/>
            </p:cNvGrpSpPr>
            <p:nvPr userDrawn="1"/>
          </p:nvGrpSpPr>
          <p:grpSpPr bwMode="auto">
            <a:xfrm>
              <a:off x="1182092" y="15288291"/>
              <a:ext cx="1176877" cy="145165"/>
              <a:chOff x="8426" y="5788"/>
              <a:chExt cx="454" cy="56"/>
            </a:xfrm>
          </p:grpSpPr>
          <p:grpSp>
            <p:nvGrpSpPr>
              <p:cNvPr id="422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3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3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3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4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4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4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4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4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3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22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22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2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3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3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3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3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3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3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2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6" name="Group 1075"/>
            <p:cNvGrpSpPr>
              <a:grpSpLocks/>
            </p:cNvGrpSpPr>
            <p:nvPr userDrawn="1"/>
          </p:nvGrpSpPr>
          <p:grpSpPr bwMode="auto">
            <a:xfrm flipH="1">
              <a:off x="747292" y="15797118"/>
              <a:ext cx="1176877" cy="145165"/>
              <a:chOff x="8426" y="5788"/>
              <a:chExt cx="454" cy="56"/>
            </a:xfrm>
          </p:grpSpPr>
          <p:grpSp>
            <p:nvGrpSpPr>
              <p:cNvPr id="420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21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1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2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2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2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2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2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1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20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20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20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1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20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7" name="Group 1075"/>
            <p:cNvGrpSpPr>
              <a:grpSpLocks/>
            </p:cNvGrpSpPr>
            <p:nvPr userDrawn="1"/>
          </p:nvGrpSpPr>
          <p:grpSpPr bwMode="auto">
            <a:xfrm>
              <a:off x="839917" y="16385039"/>
              <a:ext cx="1176877" cy="145165"/>
              <a:chOff x="8426" y="5788"/>
              <a:chExt cx="454" cy="56"/>
            </a:xfrm>
          </p:grpSpPr>
          <p:grpSp>
            <p:nvGrpSpPr>
              <p:cNvPr id="418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9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9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20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9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8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8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8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9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8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8" name="Group 1075"/>
            <p:cNvGrpSpPr>
              <a:grpSpLocks/>
            </p:cNvGrpSpPr>
            <p:nvPr userDrawn="1"/>
          </p:nvGrpSpPr>
          <p:grpSpPr bwMode="auto">
            <a:xfrm flipH="1">
              <a:off x="736862" y="16847658"/>
              <a:ext cx="1176877" cy="145165"/>
              <a:chOff x="8426" y="5788"/>
              <a:chExt cx="454" cy="56"/>
            </a:xfrm>
          </p:grpSpPr>
          <p:grpSp>
            <p:nvGrpSpPr>
              <p:cNvPr id="416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7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7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8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7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6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6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6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7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6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69" name="Group 1075"/>
            <p:cNvGrpSpPr>
              <a:grpSpLocks/>
            </p:cNvGrpSpPr>
            <p:nvPr userDrawn="1"/>
          </p:nvGrpSpPr>
          <p:grpSpPr bwMode="auto">
            <a:xfrm>
              <a:off x="695397" y="17414770"/>
              <a:ext cx="902100" cy="145165"/>
              <a:chOff x="8426" y="5788"/>
              <a:chExt cx="348" cy="56"/>
            </a:xfrm>
          </p:grpSpPr>
          <p:grpSp>
            <p:nvGrpSpPr>
              <p:cNvPr id="414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5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5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5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6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6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6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6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6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5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48" name="Group 1087"/>
              <p:cNvGrpSpPr>
                <a:grpSpLocks/>
              </p:cNvGrpSpPr>
              <p:nvPr/>
            </p:nvGrpSpPr>
            <p:grpSpPr bwMode="auto">
              <a:xfrm>
                <a:off x="8684" y="5792"/>
                <a:ext cx="90" cy="52"/>
                <a:chOff x="8460" y="6344"/>
                <a:chExt cx="90" cy="52"/>
              </a:xfrm>
            </p:grpSpPr>
            <p:sp>
              <p:nvSpPr>
                <p:cNvPr id="414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5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70" name="Group 1075"/>
            <p:cNvGrpSpPr>
              <a:grpSpLocks/>
            </p:cNvGrpSpPr>
            <p:nvPr userDrawn="1"/>
          </p:nvGrpSpPr>
          <p:grpSpPr bwMode="auto">
            <a:xfrm flipH="1">
              <a:off x="689950" y="10354577"/>
              <a:ext cx="1176877" cy="145166"/>
              <a:chOff x="8426" y="5788"/>
              <a:chExt cx="454" cy="56"/>
            </a:xfrm>
          </p:grpSpPr>
          <p:grpSp>
            <p:nvGrpSpPr>
              <p:cNvPr id="412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3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4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4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3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2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2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3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3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3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71" name="Group 1075"/>
            <p:cNvGrpSpPr>
              <a:grpSpLocks/>
            </p:cNvGrpSpPr>
            <p:nvPr userDrawn="1"/>
          </p:nvGrpSpPr>
          <p:grpSpPr bwMode="auto">
            <a:xfrm>
              <a:off x="654198" y="9873889"/>
              <a:ext cx="1176877" cy="145166"/>
              <a:chOff x="8426" y="5788"/>
              <a:chExt cx="454" cy="56"/>
            </a:xfrm>
          </p:grpSpPr>
          <p:grpSp>
            <p:nvGrpSpPr>
              <p:cNvPr id="410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411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2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2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1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410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410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411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411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411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72" name="Group 1076"/>
            <p:cNvGrpSpPr>
              <a:grpSpLocks/>
            </p:cNvGrpSpPr>
            <p:nvPr userDrawn="1"/>
          </p:nvGrpSpPr>
          <p:grpSpPr bwMode="auto">
            <a:xfrm>
              <a:off x="730510" y="9317568"/>
              <a:ext cx="508079" cy="134797"/>
              <a:chOff x="8330" y="5692"/>
              <a:chExt cx="196" cy="52"/>
            </a:xfrm>
          </p:grpSpPr>
          <p:grpSp>
            <p:nvGrpSpPr>
              <p:cNvPr id="409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410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0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0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0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0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0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410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409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473" name="Freeform 472"/>
            <p:cNvSpPr/>
            <p:nvPr userDrawn="1"/>
          </p:nvSpPr>
          <p:spPr>
            <a:xfrm>
              <a:off x="586154" y="586154"/>
              <a:ext cx="2790092" cy="1453661"/>
            </a:xfrm>
            <a:custGeom>
              <a:avLst/>
              <a:gdLst>
                <a:gd name="connsiteX0" fmla="*/ 0 w 2790092"/>
                <a:gd name="connsiteY0" fmla="*/ 937846 h 1453661"/>
                <a:gd name="connsiteX1" fmla="*/ 23446 w 2790092"/>
                <a:gd name="connsiteY1" fmla="*/ 1453661 h 1453661"/>
                <a:gd name="connsiteX2" fmla="*/ 750277 w 2790092"/>
                <a:gd name="connsiteY2" fmla="*/ 961292 h 1453661"/>
                <a:gd name="connsiteX3" fmla="*/ 1805354 w 2790092"/>
                <a:gd name="connsiteY3" fmla="*/ 515815 h 1453661"/>
                <a:gd name="connsiteX4" fmla="*/ 2485292 w 2790092"/>
                <a:gd name="connsiteY4" fmla="*/ 187569 h 1453661"/>
                <a:gd name="connsiteX5" fmla="*/ 2790092 w 2790092"/>
                <a:gd name="connsiteY5" fmla="*/ 0 h 1453661"/>
                <a:gd name="connsiteX6" fmla="*/ 1992923 w 2790092"/>
                <a:gd name="connsiteY6" fmla="*/ 23446 h 1453661"/>
                <a:gd name="connsiteX7" fmla="*/ 1148861 w 2790092"/>
                <a:gd name="connsiteY7" fmla="*/ 375138 h 1453661"/>
                <a:gd name="connsiteX8" fmla="*/ 0 w 2790092"/>
                <a:gd name="connsiteY8" fmla="*/ 937846 h 1453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0092" h="1453661">
                  <a:moveTo>
                    <a:pt x="0" y="937846"/>
                  </a:moveTo>
                  <a:lnTo>
                    <a:pt x="23446" y="1453661"/>
                  </a:lnTo>
                  <a:lnTo>
                    <a:pt x="750277" y="961292"/>
                  </a:lnTo>
                  <a:lnTo>
                    <a:pt x="1805354" y="515815"/>
                  </a:lnTo>
                  <a:lnTo>
                    <a:pt x="2485292" y="187569"/>
                  </a:lnTo>
                  <a:lnTo>
                    <a:pt x="2790092" y="0"/>
                  </a:lnTo>
                  <a:lnTo>
                    <a:pt x="1992923" y="23446"/>
                  </a:lnTo>
                  <a:lnTo>
                    <a:pt x="1148861" y="375138"/>
                  </a:lnTo>
                  <a:lnTo>
                    <a:pt x="0" y="937846"/>
                  </a:ln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4" name="Freeform 473"/>
            <p:cNvSpPr/>
            <p:nvPr userDrawn="1"/>
          </p:nvSpPr>
          <p:spPr>
            <a:xfrm>
              <a:off x="539262" y="609600"/>
              <a:ext cx="11129122" cy="11160369"/>
            </a:xfrm>
            <a:custGeom>
              <a:avLst/>
              <a:gdLst>
                <a:gd name="connsiteX0" fmla="*/ 0 w 10925908"/>
                <a:gd name="connsiteY0" fmla="*/ 1500554 h 11160369"/>
                <a:gd name="connsiteX1" fmla="*/ 0 w 10925908"/>
                <a:gd name="connsiteY1" fmla="*/ 1594338 h 11160369"/>
                <a:gd name="connsiteX2" fmla="*/ 23446 w 10925908"/>
                <a:gd name="connsiteY2" fmla="*/ 7948246 h 11160369"/>
                <a:gd name="connsiteX3" fmla="*/ 4009292 w 10925908"/>
                <a:gd name="connsiteY3" fmla="*/ 11160369 h 11160369"/>
                <a:gd name="connsiteX4" fmla="*/ 4009292 w 10925908"/>
                <a:gd name="connsiteY4" fmla="*/ 11160369 h 11160369"/>
                <a:gd name="connsiteX5" fmla="*/ 4173415 w 10925908"/>
                <a:gd name="connsiteY5" fmla="*/ 10785231 h 11160369"/>
                <a:gd name="connsiteX6" fmla="*/ 4478215 w 10925908"/>
                <a:gd name="connsiteY6" fmla="*/ 10175631 h 11160369"/>
                <a:gd name="connsiteX7" fmla="*/ 4595446 w 10925908"/>
                <a:gd name="connsiteY7" fmla="*/ 9823938 h 11160369"/>
                <a:gd name="connsiteX8" fmla="*/ 4736123 w 10925908"/>
                <a:gd name="connsiteY8" fmla="*/ 9753600 h 11160369"/>
                <a:gd name="connsiteX9" fmla="*/ 4947138 w 10925908"/>
                <a:gd name="connsiteY9" fmla="*/ 9519138 h 11160369"/>
                <a:gd name="connsiteX10" fmla="*/ 5345723 w 10925908"/>
                <a:gd name="connsiteY10" fmla="*/ 9073662 h 11160369"/>
                <a:gd name="connsiteX11" fmla="*/ 5251938 w 10925908"/>
                <a:gd name="connsiteY11" fmla="*/ 8815754 h 11160369"/>
                <a:gd name="connsiteX12" fmla="*/ 5251938 w 10925908"/>
                <a:gd name="connsiteY12" fmla="*/ 8815754 h 11160369"/>
                <a:gd name="connsiteX13" fmla="*/ 5345723 w 10925908"/>
                <a:gd name="connsiteY13" fmla="*/ 8557846 h 11160369"/>
                <a:gd name="connsiteX14" fmla="*/ 5439508 w 10925908"/>
                <a:gd name="connsiteY14" fmla="*/ 8510954 h 11160369"/>
                <a:gd name="connsiteX15" fmla="*/ 4876800 w 10925908"/>
                <a:gd name="connsiteY15" fmla="*/ 8182708 h 11160369"/>
                <a:gd name="connsiteX16" fmla="*/ 4759569 w 10925908"/>
                <a:gd name="connsiteY16" fmla="*/ 7948246 h 11160369"/>
                <a:gd name="connsiteX17" fmla="*/ 5158154 w 10925908"/>
                <a:gd name="connsiteY17" fmla="*/ 7737231 h 11160369"/>
                <a:gd name="connsiteX18" fmla="*/ 5392615 w 10925908"/>
                <a:gd name="connsiteY18" fmla="*/ 7596554 h 11160369"/>
                <a:gd name="connsiteX19" fmla="*/ 5556738 w 10925908"/>
                <a:gd name="connsiteY19" fmla="*/ 7174523 h 11160369"/>
                <a:gd name="connsiteX20" fmla="*/ 5158154 w 10925908"/>
                <a:gd name="connsiteY20" fmla="*/ 6916615 h 11160369"/>
                <a:gd name="connsiteX21" fmla="*/ 4994031 w 10925908"/>
                <a:gd name="connsiteY21" fmla="*/ 6611815 h 11160369"/>
                <a:gd name="connsiteX22" fmla="*/ 5580184 w 10925908"/>
                <a:gd name="connsiteY22" fmla="*/ 6705600 h 11160369"/>
                <a:gd name="connsiteX23" fmla="*/ 5744308 w 10925908"/>
                <a:gd name="connsiteY23" fmla="*/ 6494585 h 11160369"/>
                <a:gd name="connsiteX24" fmla="*/ 6025661 w 10925908"/>
                <a:gd name="connsiteY24" fmla="*/ 6213231 h 11160369"/>
                <a:gd name="connsiteX25" fmla="*/ 6002215 w 10925908"/>
                <a:gd name="connsiteY25" fmla="*/ 6049108 h 11160369"/>
                <a:gd name="connsiteX26" fmla="*/ 5650523 w 10925908"/>
                <a:gd name="connsiteY26" fmla="*/ 6283569 h 11160369"/>
                <a:gd name="connsiteX27" fmla="*/ 5181600 w 10925908"/>
                <a:gd name="connsiteY27" fmla="*/ 6049108 h 11160369"/>
                <a:gd name="connsiteX28" fmla="*/ 5978769 w 10925908"/>
                <a:gd name="connsiteY28" fmla="*/ 5556738 h 11160369"/>
                <a:gd name="connsiteX29" fmla="*/ 6752492 w 10925908"/>
                <a:gd name="connsiteY29" fmla="*/ 5111262 h 11160369"/>
                <a:gd name="connsiteX30" fmla="*/ 7784123 w 10925908"/>
                <a:gd name="connsiteY30" fmla="*/ 4783015 h 11160369"/>
                <a:gd name="connsiteX31" fmla="*/ 9589477 w 10925908"/>
                <a:gd name="connsiteY31" fmla="*/ 4618892 h 11160369"/>
                <a:gd name="connsiteX32" fmla="*/ 9753600 w 10925908"/>
                <a:gd name="connsiteY32" fmla="*/ 5251938 h 11160369"/>
                <a:gd name="connsiteX33" fmla="*/ 9823938 w 10925908"/>
                <a:gd name="connsiteY33" fmla="*/ 6283569 h 11160369"/>
                <a:gd name="connsiteX34" fmla="*/ 10316308 w 10925908"/>
                <a:gd name="connsiteY34" fmla="*/ 6963508 h 11160369"/>
                <a:gd name="connsiteX35" fmla="*/ 10691446 w 10925908"/>
                <a:gd name="connsiteY35" fmla="*/ 6424246 h 11160369"/>
                <a:gd name="connsiteX36" fmla="*/ 10761784 w 10925908"/>
                <a:gd name="connsiteY36" fmla="*/ 5439508 h 11160369"/>
                <a:gd name="connsiteX37" fmla="*/ 10761784 w 10925908"/>
                <a:gd name="connsiteY37" fmla="*/ 5040923 h 11160369"/>
                <a:gd name="connsiteX38" fmla="*/ 10902461 w 10925908"/>
                <a:gd name="connsiteY38" fmla="*/ 4572000 h 11160369"/>
                <a:gd name="connsiteX39" fmla="*/ 10925908 w 10925908"/>
                <a:gd name="connsiteY39" fmla="*/ 3938954 h 11160369"/>
                <a:gd name="connsiteX40" fmla="*/ 10644554 w 10925908"/>
                <a:gd name="connsiteY40" fmla="*/ 3235569 h 11160369"/>
                <a:gd name="connsiteX41" fmla="*/ 10222523 w 10925908"/>
                <a:gd name="connsiteY41" fmla="*/ 2438400 h 11160369"/>
                <a:gd name="connsiteX42" fmla="*/ 9683261 w 10925908"/>
                <a:gd name="connsiteY42" fmla="*/ 1500554 h 11160369"/>
                <a:gd name="connsiteX43" fmla="*/ 9308123 w 10925908"/>
                <a:gd name="connsiteY43" fmla="*/ 398585 h 11160369"/>
                <a:gd name="connsiteX44" fmla="*/ 8909538 w 10925908"/>
                <a:gd name="connsiteY44" fmla="*/ 0 h 11160369"/>
                <a:gd name="connsiteX45" fmla="*/ 7057292 w 10925908"/>
                <a:gd name="connsiteY45" fmla="*/ 0 h 11160369"/>
                <a:gd name="connsiteX46" fmla="*/ 6330461 w 10925908"/>
                <a:gd name="connsiteY46" fmla="*/ 515815 h 11160369"/>
                <a:gd name="connsiteX47" fmla="*/ 5158154 w 10925908"/>
                <a:gd name="connsiteY47" fmla="*/ 1242646 h 11160369"/>
                <a:gd name="connsiteX48" fmla="*/ 4337538 w 10925908"/>
                <a:gd name="connsiteY48" fmla="*/ 1570892 h 11160369"/>
                <a:gd name="connsiteX49" fmla="*/ 4149969 w 10925908"/>
                <a:gd name="connsiteY49" fmla="*/ 1992923 h 11160369"/>
                <a:gd name="connsiteX50" fmla="*/ 4009292 w 10925908"/>
                <a:gd name="connsiteY50" fmla="*/ 2157046 h 11160369"/>
                <a:gd name="connsiteX51" fmla="*/ 3423138 w 10925908"/>
                <a:gd name="connsiteY51" fmla="*/ 2203938 h 11160369"/>
                <a:gd name="connsiteX52" fmla="*/ 3681046 w 10925908"/>
                <a:gd name="connsiteY52" fmla="*/ 1711569 h 11160369"/>
                <a:gd name="connsiteX53" fmla="*/ 3798277 w 10925908"/>
                <a:gd name="connsiteY53" fmla="*/ 1453662 h 11160369"/>
                <a:gd name="connsiteX54" fmla="*/ 3798277 w 10925908"/>
                <a:gd name="connsiteY54" fmla="*/ 844062 h 11160369"/>
                <a:gd name="connsiteX55" fmla="*/ 3610708 w 10925908"/>
                <a:gd name="connsiteY55" fmla="*/ 562708 h 11160369"/>
                <a:gd name="connsiteX56" fmla="*/ 3493477 w 10925908"/>
                <a:gd name="connsiteY56" fmla="*/ 211015 h 11160369"/>
                <a:gd name="connsiteX57" fmla="*/ 3235569 w 10925908"/>
                <a:gd name="connsiteY57" fmla="*/ 117231 h 11160369"/>
                <a:gd name="connsiteX58" fmla="*/ 2532184 w 10925908"/>
                <a:gd name="connsiteY58" fmla="*/ 398585 h 11160369"/>
                <a:gd name="connsiteX59" fmla="*/ 1852246 w 10925908"/>
                <a:gd name="connsiteY59" fmla="*/ 703385 h 11160369"/>
                <a:gd name="connsiteX60" fmla="*/ 1570892 w 10925908"/>
                <a:gd name="connsiteY60" fmla="*/ 937846 h 11160369"/>
                <a:gd name="connsiteX61" fmla="*/ 961292 w 10925908"/>
                <a:gd name="connsiteY61" fmla="*/ 1289538 h 11160369"/>
                <a:gd name="connsiteX62" fmla="*/ 46892 w 10925908"/>
                <a:gd name="connsiteY62" fmla="*/ 1617785 h 11160369"/>
                <a:gd name="connsiteX63" fmla="*/ 70338 w 10925908"/>
                <a:gd name="connsiteY63" fmla="*/ 7807569 h 11160369"/>
                <a:gd name="connsiteX64" fmla="*/ 187569 w 10925908"/>
                <a:gd name="connsiteY64" fmla="*/ 8112369 h 11160369"/>
                <a:gd name="connsiteX0" fmla="*/ 46892 w 10972800"/>
                <a:gd name="connsiteY0" fmla="*/ 1500554 h 11160369"/>
                <a:gd name="connsiteX1" fmla="*/ 46892 w 10972800"/>
                <a:gd name="connsiteY1" fmla="*/ 1594338 h 11160369"/>
                <a:gd name="connsiteX2" fmla="*/ 70338 w 10972800"/>
                <a:gd name="connsiteY2" fmla="*/ 7948246 h 11160369"/>
                <a:gd name="connsiteX3" fmla="*/ 4056184 w 10972800"/>
                <a:gd name="connsiteY3" fmla="*/ 11160369 h 11160369"/>
                <a:gd name="connsiteX4" fmla="*/ 4056184 w 10972800"/>
                <a:gd name="connsiteY4" fmla="*/ 11160369 h 11160369"/>
                <a:gd name="connsiteX5" fmla="*/ 4220307 w 10972800"/>
                <a:gd name="connsiteY5" fmla="*/ 10785231 h 11160369"/>
                <a:gd name="connsiteX6" fmla="*/ 4525107 w 10972800"/>
                <a:gd name="connsiteY6" fmla="*/ 10175631 h 11160369"/>
                <a:gd name="connsiteX7" fmla="*/ 4642338 w 10972800"/>
                <a:gd name="connsiteY7" fmla="*/ 9823938 h 11160369"/>
                <a:gd name="connsiteX8" fmla="*/ 4783015 w 10972800"/>
                <a:gd name="connsiteY8" fmla="*/ 9753600 h 11160369"/>
                <a:gd name="connsiteX9" fmla="*/ 4994030 w 10972800"/>
                <a:gd name="connsiteY9" fmla="*/ 9519138 h 11160369"/>
                <a:gd name="connsiteX10" fmla="*/ 5392615 w 10972800"/>
                <a:gd name="connsiteY10" fmla="*/ 9073662 h 11160369"/>
                <a:gd name="connsiteX11" fmla="*/ 5298830 w 10972800"/>
                <a:gd name="connsiteY11" fmla="*/ 8815754 h 11160369"/>
                <a:gd name="connsiteX12" fmla="*/ 5298830 w 10972800"/>
                <a:gd name="connsiteY12" fmla="*/ 8815754 h 11160369"/>
                <a:gd name="connsiteX13" fmla="*/ 5392615 w 10972800"/>
                <a:gd name="connsiteY13" fmla="*/ 8557846 h 11160369"/>
                <a:gd name="connsiteX14" fmla="*/ 5486400 w 10972800"/>
                <a:gd name="connsiteY14" fmla="*/ 8510954 h 11160369"/>
                <a:gd name="connsiteX15" fmla="*/ 4923692 w 10972800"/>
                <a:gd name="connsiteY15" fmla="*/ 8182708 h 11160369"/>
                <a:gd name="connsiteX16" fmla="*/ 4806461 w 10972800"/>
                <a:gd name="connsiteY16" fmla="*/ 7948246 h 11160369"/>
                <a:gd name="connsiteX17" fmla="*/ 5205046 w 10972800"/>
                <a:gd name="connsiteY17" fmla="*/ 7737231 h 11160369"/>
                <a:gd name="connsiteX18" fmla="*/ 5439507 w 10972800"/>
                <a:gd name="connsiteY18" fmla="*/ 7596554 h 11160369"/>
                <a:gd name="connsiteX19" fmla="*/ 5603630 w 10972800"/>
                <a:gd name="connsiteY19" fmla="*/ 7174523 h 11160369"/>
                <a:gd name="connsiteX20" fmla="*/ 5205046 w 10972800"/>
                <a:gd name="connsiteY20" fmla="*/ 6916615 h 11160369"/>
                <a:gd name="connsiteX21" fmla="*/ 5040923 w 10972800"/>
                <a:gd name="connsiteY21" fmla="*/ 6611815 h 11160369"/>
                <a:gd name="connsiteX22" fmla="*/ 5627076 w 10972800"/>
                <a:gd name="connsiteY22" fmla="*/ 6705600 h 11160369"/>
                <a:gd name="connsiteX23" fmla="*/ 5791200 w 10972800"/>
                <a:gd name="connsiteY23" fmla="*/ 6494585 h 11160369"/>
                <a:gd name="connsiteX24" fmla="*/ 6072553 w 10972800"/>
                <a:gd name="connsiteY24" fmla="*/ 6213231 h 11160369"/>
                <a:gd name="connsiteX25" fmla="*/ 6049107 w 10972800"/>
                <a:gd name="connsiteY25" fmla="*/ 6049108 h 11160369"/>
                <a:gd name="connsiteX26" fmla="*/ 5697415 w 10972800"/>
                <a:gd name="connsiteY26" fmla="*/ 6283569 h 11160369"/>
                <a:gd name="connsiteX27" fmla="*/ 5228492 w 10972800"/>
                <a:gd name="connsiteY27" fmla="*/ 6049108 h 11160369"/>
                <a:gd name="connsiteX28" fmla="*/ 6025661 w 10972800"/>
                <a:gd name="connsiteY28" fmla="*/ 5556738 h 11160369"/>
                <a:gd name="connsiteX29" fmla="*/ 6799384 w 10972800"/>
                <a:gd name="connsiteY29" fmla="*/ 5111262 h 11160369"/>
                <a:gd name="connsiteX30" fmla="*/ 7831015 w 10972800"/>
                <a:gd name="connsiteY30" fmla="*/ 4783015 h 11160369"/>
                <a:gd name="connsiteX31" fmla="*/ 9636369 w 10972800"/>
                <a:gd name="connsiteY31" fmla="*/ 4618892 h 11160369"/>
                <a:gd name="connsiteX32" fmla="*/ 9800492 w 10972800"/>
                <a:gd name="connsiteY32" fmla="*/ 5251938 h 11160369"/>
                <a:gd name="connsiteX33" fmla="*/ 9870830 w 10972800"/>
                <a:gd name="connsiteY33" fmla="*/ 6283569 h 11160369"/>
                <a:gd name="connsiteX34" fmla="*/ 10363200 w 10972800"/>
                <a:gd name="connsiteY34" fmla="*/ 6963508 h 11160369"/>
                <a:gd name="connsiteX35" fmla="*/ 10738338 w 10972800"/>
                <a:gd name="connsiteY35" fmla="*/ 6424246 h 11160369"/>
                <a:gd name="connsiteX36" fmla="*/ 10808676 w 10972800"/>
                <a:gd name="connsiteY36" fmla="*/ 5439508 h 11160369"/>
                <a:gd name="connsiteX37" fmla="*/ 10808676 w 10972800"/>
                <a:gd name="connsiteY37" fmla="*/ 5040923 h 11160369"/>
                <a:gd name="connsiteX38" fmla="*/ 10949353 w 10972800"/>
                <a:gd name="connsiteY38" fmla="*/ 4572000 h 11160369"/>
                <a:gd name="connsiteX39" fmla="*/ 10972800 w 10972800"/>
                <a:gd name="connsiteY39" fmla="*/ 3938954 h 11160369"/>
                <a:gd name="connsiteX40" fmla="*/ 10691446 w 10972800"/>
                <a:gd name="connsiteY40" fmla="*/ 3235569 h 11160369"/>
                <a:gd name="connsiteX41" fmla="*/ 10269415 w 10972800"/>
                <a:gd name="connsiteY41" fmla="*/ 2438400 h 11160369"/>
                <a:gd name="connsiteX42" fmla="*/ 9730153 w 10972800"/>
                <a:gd name="connsiteY42" fmla="*/ 1500554 h 11160369"/>
                <a:gd name="connsiteX43" fmla="*/ 9355015 w 10972800"/>
                <a:gd name="connsiteY43" fmla="*/ 398585 h 11160369"/>
                <a:gd name="connsiteX44" fmla="*/ 8956430 w 10972800"/>
                <a:gd name="connsiteY44" fmla="*/ 0 h 11160369"/>
                <a:gd name="connsiteX45" fmla="*/ 7104184 w 10972800"/>
                <a:gd name="connsiteY45" fmla="*/ 0 h 11160369"/>
                <a:gd name="connsiteX46" fmla="*/ 6377353 w 10972800"/>
                <a:gd name="connsiteY46" fmla="*/ 515815 h 11160369"/>
                <a:gd name="connsiteX47" fmla="*/ 5205046 w 10972800"/>
                <a:gd name="connsiteY47" fmla="*/ 1242646 h 11160369"/>
                <a:gd name="connsiteX48" fmla="*/ 4384430 w 10972800"/>
                <a:gd name="connsiteY48" fmla="*/ 1570892 h 11160369"/>
                <a:gd name="connsiteX49" fmla="*/ 4196861 w 10972800"/>
                <a:gd name="connsiteY49" fmla="*/ 1992923 h 11160369"/>
                <a:gd name="connsiteX50" fmla="*/ 4056184 w 10972800"/>
                <a:gd name="connsiteY50" fmla="*/ 2157046 h 11160369"/>
                <a:gd name="connsiteX51" fmla="*/ 3470030 w 10972800"/>
                <a:gd name="connsiteY51" fmla="*/ 2203938 h 11160369"/>
                <a:gd name="connsiteX52" fmla="*/ 3727938 w 10972800"/>
                <a:gd name="connsiteY52" fmla="*/ 1711569 h 11160369"/>
                <a:gd name="connsiteX53" fmla="*/ 3845169 w 10972800"/>
                <a:gd name="connsiteY53" fmla="*/ 1453662 h 11160369"/>
                <a:gd name="connsiteX54" fmla="*/ 3845169 w 10972800"/>
                <a:gd name="connsiteY54" fmla="*/ 844062 h 11160369"/>
                <a:gd name="connsiteX55" fmla="*/ 3657600 w 10972800"/>
                <a:gd name="connsiteY55" fmla="*/ 562708 h 11160369"/>
                <a:gd name="connsiteX56" fmla="*/ 3540369 w 10972800"/>
                <a:gd name="connsiteY56" fmla="*/ 211015 h 11160369"/>
                <a:gd name="connsiteX57" fmla="*/ 3282461 w 10972800"/>
                <a:gd name="connsiteY57" fmla="*/ 117231 h 11160369"/>
                <a:gd name="connsiteX58" fmla="*/ 2579076 w 10972800"/>
                <a:gd name="connsiteY58" fmla="*/ 398585 h 11160369"/>
                <a:gd name="connsiteX59" fmla="*/ 1899138 w 10972800"/>
                <a:gd name="connsiteY59" fmla="*/ 703385 h 11160369"/>
                <a:gd name="connsiteX60" fmla="*/ 1617784 w 10972800"/>
                <a:gd name="connsiteY60" fmla="*/ 937846 h 11160369"/>
                <a:gd name="connsiteX61" fmla="*/ 1008184 w 10972800"/>
                <a:gd name="connsiteY61" fmla="*/ 1289538 h 11160369"/>
                <a:gd name="connsiteX62" fmla="*/ 93784 w 10972800"/>
                <a:gd name="connsiteY62" fmla="*/ 1617785 h 11160369"/>
                <a:gd name="connsiteX63" fmla="*/ 117230 w 10972800"/>
                <a:gd name="connsiteY63" fmla="*/ 7807569 h 11160369"/>
                <a:gd name="connsiteX64" fmla="*/ 0 w 10972800"/>
                <a:gd name="connsiteY64" fmla="*/ 8042031 h 11160369"/>
                <a:gd name="connsiteX0" fmla="*/ 46892 w 10972800"/>
                <a:gd name="connsiteY0" fmla="*/ 1500554 h 11160369"/>
                <a:gd name="connsiteX1" fmla="*/ 46892 w 10972800"/>
                <a:gd name="connsiteY1" fmla="*/ 1594338 h 11160369"/>
                <a:gd name="connsiteX2" fmla="*/ 70338 w 10972800"/>
                <a:gd name="connsiteY2" fmla="*/ 7948246 h 11160369"/>
                <a:gd name="connsiteX3" fmla="*/ 4056184 w 10972800"/>
                <a:gd name="connsiteY3" fmla="*/ 11160369 h 11160369"/>
                <a:gd name="connsiteX4" fmla="*/ 4056184 w 10972800"/>
                <a:gd name="connsiteY4" fmla="*/ 11160369 h 11160369"/>
                <a:gd name="connsiteX5" fmla="*/ 4220307 w 10972800"/>
                <a:gd name="connsiteY5" fmla="*/ 10785231 h 11160369"/>
                <a:gd name="connsiteX6" fmla="*/ 4525107 w 10972800"/>
                <a:gd name="connsiteY6" fmla="*/ 10175631 h 11160369"/>
                <a:gd name="connsiteX7" fmla="*/ 4642338 w 10972800"/>
                <a:gd name="connsiteY7" fmla="*/ 9823938 h 11160369"/>
                <a:gd name="connsiteX8" fmla="*/ 4783015 w 10972800"/>
                <a:gd name="connsiteY8" fmla="*/ 9753600 h 11160369"/>
                <a:gd name="connsiteX9" fmla="*/ 4994030 w 10972800"/>
                <a:gd name="connsiteY9" fmla="*/ 9519138 h 11160369"/>
                <a:gd name="connsiteX10" fmla="*/ 5392615 w 10972800"/>
                <a:gd name="connsiteY10" fmla="*/ 9073662 h 11160369"/>
                <a:gd name="connsiteX11" fmla="*/ 5298830 w 10972800"/>
                <a:gd name="connsiteY11" fmla="*/ 8815754 h 11160369"/>
                <a:gd name="connsiteX12" fmla="*/ 5298830 w 10972800"/>
                <a:gd name="connsiteY12" fmla="*/ 8815754 h 11160369"/>
                <a:gd name="connsiteX13" fmla="*/ 5392615 w 10972800"/>
                <a:gd name="connsiteY13" fmla="*/ 8557846 h 11160369"/>
                <a:gd name="connsiteX14" fmla="*/ 5486400 w 10972800"/>
                <a:gd name="connsiteY14" fmla="*/ 8510954 h 11160369"/>
                <a:gd name="connsiteX15" fmla="*/ 4923692 w 10972800"/>
                <a:gd name="connsiteY15" fmla="*/ 8182708 h 11160369"/>
                <a:gd name="connsiteX16" fmla="*/ 4806461 w 10972800"/>
                <a:gd name="connsiteY16" fmla="*/ 7948246 h 11160369"/>
                <a:gd name="connsiteX17" fmla="*/ 5205046 w 10972800"/>
                <a:gd name="connsiteY17" fmla="*/ 7737231 h 11160369"/>
                <a:gd name="connsiteX18" fmla="*/ 5439507 w 10972800"/>
                <a:gd name="connsiteY18" fmla="*/ 7596554 h 11160369"/>
                <a:gd name="connsiteX19" fmla="*/ 5603630 w 10972800"/>
                <a:gd name="connsiteY19" fmla="*/ 7174523 h 11160369"/>
                <a:gd name="connsiteX20" fmla="*/ 5205046 w 10972800"/>
                <a:gd name="connsiteY20" fmla="*/ 6916615 h 11160369"/>
                <a:gd name="connsiteX21" fmla="*/ 5040923 w 10972800"/>
                <a:gd name="connsiteY21" fmla="*/ 6611815 h 11160369"/>
                <a:gd name="connsiteX22" fmla="*/ 5627076 w 10972800"/>
                <a:gd name="connsiteY22" fmla="*/ 6705600 h 11160369"/>
                <a:gd name="connsiteX23" fmla="*/ 5791200 w 10972800"/>
                <a:gd name="connsiteY23" fmla="*/ 6494585 h 11160369"/>
                <a:gd name="connsiteX24" fmla="*/ 6072553 w 10972800"/>
                <a:gd name="connsiteY24" fmla="*/ 6213231 h 11160369"/>
                <a:gd name="connsiteX25" fmla="*/ 6049107 w 10972800"/>
                <a:gd name="connsiteY25" fmla="*/ 6049108 h 11160369"/>
                <a:gd name="connsiteX26" fmla="*/ 5697415 w 10972800"/>
                <a:gd name="connsiteY26" fmla="*/ 6283569 h 11160369"/>
                <a:gd name="connsiteX27" fmla="*/ 5228492 w 10972800"/>
                <a:gd name="connsiteY27" fmla="*/ 6049108 h 11160369"/>
                <a:gd name="connsiteX28" fmla="*/ 6025661 w 10972800"/>
                <a:gd name="connsiteY28" fmla="*/ 5556738 h 11160369"/>
                <a:gd name="connsiteX29" fmla="*/ 6799384 w 10972800"/>
                <a:gd name="connsiteY29" fmla="*/ 5111262 h 11160369"/>
                <a:gd name="connsiteX30" fmla="*/ 7831015 w 10972800"/>
                <a:gd name="connsiteY30" fmla="*/ 4783015 h 11160369"/>
                <a:gd name="connsiteX31" fmla="*/ 9636369 w 10972800"/>
                <a:gd name="connsiteY31" fmla="*/ 4618892 h 11160369"/>
                <a:gd name="connsiteX32" fmla="*/ 9800492 w 10972800"/>
                <a:gd name="connsiteY32" fmla="*/ 5251938 h 11160369"/>
                <a:gd name="connsiteX33" fmla="*/ 9870830 w 10972800"/>
                <a:gd name="connsiteY33" fmla="*/ 6283569 h 11160369"/>
                <a:gd name="connsiteX34" fmla="*/ 10363200 w 10972800"/>
                <a:gd name="connsiteY34" fmla="*/ 6963508 h 11160369"/>
                <a:gd name="connsiteX35" fmla="*/ 10738338 w 10972800"/>
                <a:gd name="connsiteY35" fmla="*/ 6424246 h 11160369"/>
                <a:gd name="connsiteX36" fmla="*/ 10808676 w 10972800"/>
                <a:gd name="connsiteY36" fmla="*/ 5439508 h 11160369"/>
                <a:gd name="connsiteX37" fmla="*/ 10808676 w 10972800"/>
                <a:gd name="connsiteY37" fmla="*/ 5040923 h 11160369"/>
                <a:gd name="connsiteX38" fmla="*/ 10949353 w 10972800"/>
                <a:gd name="connsiteY38" fmla="*/ 4572000 h 11160369"/>
                <a:gd name="connsiteX39" fmla="*/ 10972800 w 10972800"/>
                <a:gd name="connsiteY39" fmla="*/ 3938954 h 11160369"/>
                <a:gd name="connsiteX40" fmla="*/ 10691446 w 10972800"/>
                <a:gd name="connsiteY40" fmla="*/ 3235569 h 11160369"/>
                <a:gd name="connsiteX41" fmla="*/ 10269415 w 10972800"/>
                <a:gd name="connsiteY41" fmla="*/ 2438400 h 11160369"/>
                <a:gd name="connsiteX42" fmla="*/ 9730153 w 10972800"/>
                <a:gd name="connsiteY42" fmla="*/ 1500554 h 11160369"/>
                <a:gd name="connsiteX43" fmla="*/ 9355015 w 10972800"/>
                <a:gd name="connsiteY43" fmla="*/ 398585 h 11160369"/>
                <a:gd name="connsiteX44" fmla="*/ 8956430 w 10972800"/>
                <a:gd name="connsiteY44" fmla="*/ 0 h 11160369"/>
                <a:gd name="connsiteX45" fmla="*/ 7104184 w 10972800"/>
                <a:gd name="connsiteY45" fmla="*/ 0 h 11160369"/>
                <a:gd name="connsiteX46" fmla="*/ 6377353 w 10972800"/>
                <a:gd name="connsiteY46" fmla="*/ 515815 h 11160369"/>
                <a:gd name="connsiteX47" fmla="*/ 5205046 w 10972800"/>
                <a:gd name="connsiteY47" fmla="*/ 1242646 h 11160369"/>
                <a:gd name="connsiteX48" fmla="*/ 4384430 w 10972800"/>
                <a:gd name="connsiteY48" fmla="*/ 1570892 h 11160369"/>
                <a:gd name="connsiteX49" fmla="*/ 4196861 w 10972800"/>
                <a:gd name="connsiteY49" fmla="*/ 1992923 h 11160369"/>
                <a:gd name="connsiteX50" fmla="*/ 4056184 w 10972800"/>
                <a:gd name="connsiteY50" fmla="*/ 2157046 h 11160369"/>
                <a:gd name="connsiteX51" fmla="*/ 3470030 w 10972800"/>
                <a:gd name="connsiteY51" fmla="*/ 2203938 h 11160369"/>
                <a:gd name="connsiteX52" fmla="*/ 3727938 w 10972800"/>
                <a:gd name="connsiteY52" fmla="*/ 1711569 h 11160369"/>
                <a:gd name="connsiteX53" fmla="*/ 3845169 w 10972800"/>
                <a:gd name="connsiteY53" fmla="*/ 1453662 h 11160369"/>
                <a:gd name="connsiteX54" fmla="*/ 3845169 w 10972800"/>
                <a:gd name="connsiteY54" fmla="*/ 844062 h 11160369"/>
                <a:gd name="connsiteX55" fmla="*/ 3657600 w 10972800"/>
                <a:gd name="connsiteY55" fmla="*/ 562708 h 11160369"/>
                <a:gd name="connsiteX56" fmla="*/ 3540369 w 10972800"/>
                <a:gd name="connsiteY56" fmla="*/ 211015 h 11160369"/>
                <a:gd name="connsiteX57" fmla="*/ 3282461 w 10972800"/>
                <a:gd name="connsiteY57" fmla="*/ 117231 h 11160369"/>
                <a:gd name="connsiteX58" fmla="*/ 2579076 w 10972800"/>
                <a:gd name="connsiteY58" fmla="*/ 398585 h 11160369"/>
                <a:gd name="connsiteX59" fmla="*/ 1899138 w 10972800"/>
                <a:gd name="connsiteY59" fmla="*/ 703385 h 11160369"/>
                <a:gd name="connsiteX60" fmla="*/ 1617784 w 10972800"/>
                <a:gd name="connsiteY60" fmla="*/ 937846 h 11160369"/>
                <a:gd name="connsiteX61" fmla="*/ 1008184 w 10972800"/>
                <a:gd name="connsiteY61" fmla="*/ 1289538 h 11160369"/>
                <a:gd name="connsiteX62" fmla="*/ 93784 w 10972800"/>
                <a:gd name="connsiteY62" fmla="*/ 1617785 h 11160369"/>
                <a:gd name="connsiteX63" fmla="*/ 117230 w 10972800"/>
                <a:gd name="connsiteY63" fmla="*/ 7807569 h 11160369"/>
                <a:gd name="connsiteX64" fmla="*/ 0 w 10972800"/>
                <a:gd name="connsiteY64" fmla="*/ 8042031 h 11160369"/>
                <a:gd name="connsiteX0" fmla="*/ 46892 w 10972800"/>
                <a:gd name="connsiteY0" fmla="*/ 1500554 h 11160369"/>
                <a:gd name="connsiteX1" fmla="*/ 46892 w 10972800"/>
                <a:gd name="connsiteY1" fmla="*/ 1594338 h 11160369"/>
                <a:gd name="connsiteX2" fmla="*/ 70338 w 10972800"/>
                <a:gd name="connsiteY2" fmla="*/ 7948246 h 11160369"/>
                <a:gd name="connsiteX3" fmla="*/ 4056184 w 10972800"/>
                <a:gd name="connsiteY3" fmla="*/ 11160369 h 11160369"/>
                <a:gd name="connsiteX4" fmla="*/ 4056184 w 10972800"/>
                <a:gd name="connsiteY4" fmla="*/ 11160369 h 11160369"/>
                <a:gd name="connsiteX5" fmla="*/ 4220307 w 10972800"/>
                <a:gd name="connsiteY5" fmla="*/ 10785231 h 11160369"/>
                <a:gd name="connsiteX6" fmla="*/ 4525107 w 10972800"/>
                <a:gd name="connsiteY6" fmla="*/ 10175631 h 11160369"/>
                <a:gd name="connsiteX7" fmla="*/ 4642338 w 10972800"/>
                <a:gd name="connsiteY7" fmla="*/ 9823938 h 11160369"/>
                <a:gd name="connsiteX8" fmla="*/ 4783015 w 10972800"/>
                <a:gd name="connsiteY8" fmla="*/ 9753600 h 11160369"/>
                <a:gd name="connsiteX9" fmla="*/ 4994030 w 10972800"/>
                <a:gd name="connsiteY9" fmla="*/ 9519138 h 11160369"/>
                <a:gd name="connsiteX10" fmla="*/ 5392615 w 10972800"/>
                <a:gd name="connsiteY10" fmla="*/ 9073662 h 11160369"/>
                <a:gd name="connsiteX11" fmla="*/ 5298830 w 10972800"/>
                <a:gd name="connsiteY11" fmla="*/ 8815754 h 11160369"/>
                <a:gd name="connsiteX12" fmla="*/ 5298830 w 10972800"/>
                <a:gd name="connsiteY12" fmla="*/ 8815754 h 11160369"/>
                <a:gd name="connsiteX13" fmla="*/ 5392615 w 10972800"/>
                <a:gd name="connsiteY13" fmla="*/ 8557846 h 11160369"/>
                <a:gd name="connsiteX14" fmla="*/ 5486400 w 10972800"/>
                <a:gd name="connsiteY14" fmla="*/ 8510954 h 11160369"/>
                <a:gd name="connsiteX15" fmla="*/ 4923692 w 10972800"/>
                <a:gd name="connsiteY15" fmla="*/ 8182708 h 11160369"/>
                <a:gd name="connsiteX16" fmla="*/ 4806461 w 10972800"/>
                <a:gd name="connsiteY16" fmla="*/ 7948246 h 11160369"/>
                <a:gd name="connsiteX17" fmla="*/ 5205046 w 10972800"/>
                <a:gd name="connsiteY17" fmla="*/ 7737231 h 11160369"/>
                <a:gd name="connsiteX18" fmla="*/ 5439507 w 10972800"/>
                <a:gd name="connsiteY18" fmla="*/ 7596554 h 11160369"/>
                <a:gd name="connsiteX19" fmla="*/ 5603630 w 10972800"/>
                <a:gd name="connsiteY19" fmla="*/ 7174523 h 11160369"/>
                <a:gd name="connsiteX20" fmla="*/ 5205046 w 10972800"/>
                <a:gd name="connsiteY20" fmla="*/ 6916615 h 11160369"/>
                <a:gd name="connsiteX21" fmla="*/ 5040923 w 10972800"/>
                <a:gd name="connsiteY21" fmla="*/ 6611815 h 11160369"/>
                <a:gd name="connsiteX22" fmla="*/ 5627076 w 10972800"/>
                <a:gd name="connsiteY22" fmla="*/ 6705600 h 11160369"/>
                <a:gd name="connsiteX23" fmla="*/ 5791200 w 10972800"/>
                <a:gd name="connsiteY23" fmla="*/ 6494585 h 11160369"/>
                <a:gd name="connsiteX24" fmla="*/ 6072553 w 10972800"/>
                <a:gd name="connsiteY24" fmla="*/ 6213231 h 11160369"/>
                <a:gd name="connsiteX25" fmla="*/ 6049107 w 10972800"/>
                <a:gd name="connsiteY25" fmla="*/ 6049108 h 11160369"/>
                <a:gd name="connsiteX26" fmla="*/ 5697415 w 10972800"/>
                <a:gd name="connsiteY26" fmla="*/ 6283569 h 11160369"/>
                <a:gd name="connsiteX27" fmla="*/ 5228492 w 10972800"/>
                <a:gd name="connsiteY27" fmla="*/ 6049108 h 11160369"/>
                <a:gd name="connsiteX28" fmla="*/ 6025661 w 10972800"/>
                <a:gd name="connsiteY28" fmla="*/ 5556738 h 11160369"/>
                <a:gd name="connsiteX29" fmla="*/ 6799384 w 10972800"/>
                <a:gd name="connsiteY29" fmla="*/ 5111262 h 11160369"/>
                <a:gd name="connsiteX30" fmla="*/ 7831015 w 10972800"/>
                <a:gd name="connsiteY30" fmla="*/ 4783015 h 11160369"/>
                <a:gd name="connsiteX31" fmla="*/ 9636369 w 10972800"/>
                <a:gd name="connsiteY31" fmla="*/ 4618892 h 11160369"/>
                <a:gd name="connsiteX32" fmla="*/ 9800492 w 10972800"/>
                <a:gd name="connsiteY32" fmla="*/ 5251938 h 11160369"/>
                <a:gd name="connsiteX33" fmla="*/ 9870830 w 10972800"/>
                <a:gd name="connsiteY33" fmla="*/ 6283569 h 11160369"/>
                <a:gd name="connsiteX34" fmla="*/ 10378440 w 10972800"/>
                <a:gd name="connsiteY34" fmla="*/ 6788248 h 11160369"/>
                <a:gd name="connsiteX35" fmla="*/ 10738338 w 10972800"/>
                <a:gd name="connsiteY35" fmla="*/ 6424246 h 11160369"/>
                <a:gd name="connsiteX36" fmla="*/ 10808676 w 10972800"/>
                <a:gd name="connsiteY36" fmla="*/ 5439508 h 11160369"/>
                <a:gd name="connsiteX37" fmla="*/ 10808676 w 10972800"/>
                <a:gd name="connsiteY37" fmla="*/ 5040923 h 11160369"/>
                <a:gd name="connsiteX38" fmla="*/ 10949353 w 10972800"/>
                <a:gd name="connsiteY38" fmla="*/ 4572000 h 11160369"/>
                <a:gd name="connsiteX39" fmla="*/ 10972800 w 10972800"/>
                <a:gd name="connsiteY39" fmla="*/ 3938954 h 11160369"/>
                <a:gd name="connsiteX40" fmla="*/ 10691446 w 10972800"/>
                <a:gd name="connsiteY40" fmla="*/ 3235569 h 11160369"/>
                <a:gd name="connsiteX41" fmla="*/ 10269415 w 10972800"/>
                <a:gd name="connsiteY41" fmla="*/ 2438400 h 11160369"/>
                <a:gd name="connsiteX42" fmla="*/ 9730153 w 10972800"/>
                <a:gd name="connsiteY42" fmla="*/ 1500554 h 11160369"/>
                <a:gd name="connsiteX43" fmla="*/ 9355015 w 10972800"/>
                <a:gd name="connsiteY43" fmla="*/ 398585 h 11160369"/>
                <a:gd name="connsiteX44" fmla="*/ 8956430 w 10972800"/>
                <a:gd name="connsiteY44" fmla="*/ 0 h 11160369"/>
                <a:gd name="connsiteX45" fmla="*/ 7104184 w 10972800"/>
                <a:gd name="connsiteY45" fmla="*/ 0 h 11160369"/>
                <a:gd name="connsiteX46" fmla="*/ 6377353 w 10972800"/>
                <a:gd name="connsiteY46" fmla="*/ 515815 h 11160369"/>
                <a:gd name="connsiteX47" fmla="*/ 5205046 w 10972800"/>
                <a:gd name="connsiteY47" fmla="*/ 1242646 h 11160369"/>
                <a:gd name="connsiteX48" fmla="*/ 4384430 w 10972800"/>
                <a:gd name="connsiteY48" fmla="*/ 1570892 h 11160369"/>
                <a:gd name="connsiteX49" fmla="*/ 4196861 w 10972800"/>
                <a:gd name="connsiteY49" fmla="*/ 1992923 h 11160369"/>
                <a:gd name="connsiteX50" fmla="*/ 4056184 w 10972800"/>
                <a:gd name="connsiteY50" fmla="*/ 2157046 h 11160369"/>
                <a:gd name="connsiteX51" fmla="*/ 3470030 w 10972800"/>
                <a:gd name="connsiteY51" fmla="*/ 2203938 h 11160369"/>
                <a:gd name="connsiteX52" fmla="*/ 3727938 w 10972800"/>
                <a:gd name="connsiteY52" fmla="*/ 1711569 h 11160369"/>
                <a:gd name="connsiteX53" fmla="*/ 3845169 w 10972800"/>
                <a:gd name="connsiteY53" fmla="*/ 1453662 h 11160369"/>
                <a:gd name="connsiteX54" fmla="*/ 3845169 w 10972800"/>
                <a:gd name="connsiteY54" fmla="*/ 844062 h 11160369"/>
                <a:gd name="connsiteX55" fmla="*/ 3657600 w 10972800"/>
                <a:gd name="connsiteY55" fmla="*/ 562708 h 11160369"/>
                <a:gd name="connsiteX56" fmla="*/ 3540369 w 10972800"/>
                <a:gd name="connsiteY56" fmla="*/ 211015 h 11160369"/>
                <a:gd name="connsiteX57" fmla="*/ 3282461 w 10972800"/>
                <a:gd name="connsiteY57" fmla="*/ 117231 h 11160369"/>
                <a:gd name="connsiteX58" fmla="*/ 2579076 w 10972800"/>
                <a:gd name="connsiteY58" fmla="*/ 398585 h 11160369"/>
                <a:gd name="connsiteX59" fmla="*/ 1899138 w 10972800"/>
                <a:gd name="connsiteY59" fmla="*/ 703385 h 11160369"/>
                <a:gd name="connsiteX60" fmla="*/ 1617784 w 10972800"/>
                <a:gd name="connsiteY60" fmla="*/ 937846 h 11160369"/>
                <a:gd name="connsiteX61" fmla="*/ 1008184 w 10972800"/>
                <a:gd name="connsiteY61" fmla="*/ 1289538 h 11160369"/>
                <a:gd name="connsiteX62" fmla="*/ 93784 w 10972800"/>
                <a:gd name="connsiteY62" fmla="*/ 1617785 h 11160369"/>
                <a:gd name="connsiteX63" fmla="*/ 117230 w 10972800"/>
                <a:gd name="connsiteY63" fmla="*/ 7807569 h 11160369"/>
                <a:gd name="connsiteX64" fmla="*/ 0 w 10972800"/>
                <a:gd name="connsiteY64" fmla="*/ 8042031 h 11160369"/>
                <a:gd name="connsiteX0" fmla="*/ 46892 w 10972800"/>
                <a:gd name="connsiteY0" fmla="*/ 1500554 h 11160369"/>
                <a:gd name="connsiteX1" fmla="*/ 46892 w 10972800"/>
                <a:gd name="connsiteY1" fmla="*/ 1594338 h 11160369"/>
                <a:gd name="connsiteX2" fmla="*/ 70338 w 10972800"/>
                <a:gd name="connsiteY2" fmla="*/ 7948246 h 11160369"/>
                <a:gd name="connsiteX3" fmla="*/ 4056184 w 10972800"/>
                <a:gd name="connsiteY3" fmla="*/ 11160369 h 11160369"/>
                <a:gd name="connsiteX4" fmla="*/ 4056184 w 10972800"/>
                <a:gd name="connsiteY4" fmla="*/ 11160369 h 11160369"/>
                <a:gd name="connsiteX5" fmla="*/ 4220307 w 10972800"/>
                <a:gd name="connsiteY5" fmla="*/ 10785231 h 11160369"/>
                <a:gd name="connsiteX6" fmla="*/ 4525107 w 10972800"/>
                <a:gd name="connsiteY6" fmla="*/ 10175631 h 11160369"/>
                <a:gd name="connsiteX7" fmla="*/ 4642338 w 10972800"/>
                <a:gd name="connsiteY7" fmla="*/ 9823938 h 11160369"/>
                <a:gd name="connsiteX8" fmla="*/ 4783015 w 10972800"/>
                <a:gd name="connsiteY8" fmla="*/ 9753600 h 11160369"/>
                <a:gd name="connsiteX9" fmla="*/ 4994030 w 10972800"/>
                <a:gd name="connsiteY9" fmla="*/ 9519138 h 11160369"/>
                <a:gd name="connsiteX10" fmla="*/ 5392615 w 10972800"/>
                <a:gd name="connsiteY10" fmla="*/ 9073662 h 11160369"/>
                <a:gd name="connsiteX11" fmla="*/ 5298830 w 10972800"/>
                <a:gd name="connsiteY11" fmla="*/ 8815754 h 11160369"/>
                <a:gd name="connsiteX12" fmla="*/ 5298830 w 10972800"/>
                <a:gd name="connsiteY12" fmla="*/ 8815754 h 11160369"/>
                <a:gd name="connsiteX13" fmla="*/ 5392615 w 10972800"/>
                <a:gd name="connsiteY13" fmla="*/ 8557846 h 11160369"/>
                <a:gd name="connsiteX14" fmla="*/ 5486400 w 10972800"/>
                <a:gd name="connsiteY14" fmla="*/ 8510954 h 11160369"/>
                <a:gd name="connsiteX15" fmla="*/ 4923692 w 10972800"/>
                <a:gd name="connsiteY15" fmla="*/ 8182708 h 11160369"/>
                <a:gd name="connsiteX16" fmla="*/ 4806461 w 10972800"/>
                <a:gd name="connsiteY16" fmla="*/ 7948246 h 11160369"/>
                <a:gd name="connsiteX17" fmla="*/ 5205046 w 10972800"/>
                <a:gd name="connsiteY17" fmla="*/ 7737231 h 11160369"/>
                <a:gd name="connsiteX18" fmla="*/ 5439507 w 10972800"/>
                <a:gd name="connsiteY18" fmla="*/ 7596554 h 11160369"/>
                <a:gd name="connsiteX19" fmla="*/ 5603630 w 10972800"/>
                <a:gd name="connsiteY19" fmla="*/ 7174523 h 11160369"/>
                <a:gd name="connsiteX20" fmla="*/ 5205046 w 10972800"/>
                <a:gd name="connsiteY20" fmla="*/ 6916615 h 11160369"/>
                <a:gd name="connsiteX21" fmla="*/ 5040923 w 10972800"/>
                <a:gd name="connsiteY21" fmla="*/ 6611815 h 11160369"/>
                <a:gd name="connsiteX22" fmla="*/ 5627076 w 10972800"/>
                <a:gd name="connsiteY22" fmla="*/ 6705600 h 11160369"/>
                <a:gd name="connsiteX23" fmla="*/ 5791200 w 10972800"/>
                <a:gd name="connsiteY23" fmla="*/ 6494585 h 11160369"/>
                <a:gd name="connsiteX24" fmla="*/ 6072553 w 10972800"/>
                <a:gd name="connsiteY24" fmla="*/ 6213231 h 11160369"/>
                <a:gd name="connsiteX25" fmla="*/ 6049107 w 10972800"/>
                <a:gd name="connsiteY25" fmla="*/ 6049108 h 11160369"/>
                <a:gd name="connsiteX26" fmla="*/ 5697415 w 10972800"/>
                <a:gd name="connsiteY26" fmla="*/ 6283569 h 11160369"/>
                <a:gd name="connsiteX27" fmla="*/ 5228492 w 10972800"/>
                <a:gd name="connsiteY27" fmla="*/ 6049108 h 11160369"/>
                <a:gd name="connsiteX28" fmla="*/ 6025661 w 10972800"/>
                <a:gd name="connsiteY28" fmla="*/ 5556738 h 11160369"/>
                <a:gd name="connsiteX29" fmla="*/ 6799384 w 10972800"/>
                <a:gd name="connsiteY29" fmla="*/ 5111262 h 11160369"/>
                <a:gd name="connsiteX30" fmla="*/ 7831015 w 10972800"/>
                <a:gd name="connsiteY30" fmla="*/ 4783015 h 11160369"/>
                <a:gd name="connsiteX31" fmla="*/ 9636369 w 10972800"/>
                <a:gd name="connsiteY31" fmla="*/ 4618892 h 11160369"/>
                <a:gd name="connsiteX32" fmla="*/ 9800492 w 10972800"/>
                <a:gd name="connsiteY32" fmla="*/ 5251938 h 11160369"/>
                <a:gd name="connsiteX33" fmla="*/ 9870830 w 10972800"/>
                <a:gd name="connsiteY33" fmla="*/ 6283569 h 11160369"/>
                <a:gd name="connsiteX34" fmla="*/ 10378440 w 10972800"/>
                <a:gd name="connsiteY34" fmla="*/ 6788248 h 11160369"/>
                <a:gd name="connsiteX35" fmla="*/ 10738338 w 10972800"/>
                <a:gd name="connsiteY35" fmla="*/ 6424246 h 11160369"/>
                <a:gd name="connsiteX36" fmla="*/ 10808676 w 10972800"/>
                <a:gd name="connsiteY36" fmla="*/ 5439508 h 11160369"/>
                <a:gd name="connsiteX37" fmla="*/ 10808676 w 10972800"/>
                <a:gd name="connsiteY37" fmla="*/ 5040923 h 11160369"/>
                <a:gd name="connsiteX38" fmla="*/ 10949353 w 10972800"/>
                <a:gd name="connsiteY38" fmla="*/ 4572000 h 11160369"/>
                <a:gd name="connsiteX39" fmla="*/ 10972800 w 10972800"/>
                <a:gd name="connsiteY39" fmla="*/ 3938954 h 11160369"/>
                <a:gd name="connsiteX40" fmla="*/ 10767646 w 10972800"/>
                <a:gd name="connsiteY40" fmla="*/ 3212709 h 11160369"/>
                <a:gd name="connsiteX41" fmla="*/ 10269415 w 10972800"/>
                <a:gd name="connsiteY41" fmla="*/ 2438400 h 11160369"/>
                <a:gd name="connsiteX42" fmla="*/ 9730153 w 10972800"/>
                <a:gd name="connsiteY42" fmla="*/ 1500554 h 11160369"/>
                <a:gd name="connsiteX43" fmla="*/ 9355015 w 10972800"/>
                <a:gd name="connsiteY43" fmla="*/ 398585 h 11160369"/>
                <a:gd name="connsiteX44" fmla="*/ 8956430 w 10972800"/>
                <a:gd name="connsiteY44" fmla="*/ 0 h 11160369"/>
                <a:gd name="connsiteX45" fmla="*/ 7104184 w 10972800"/>
                <a:gd name="connsiteY45" fmla="*/ 0 h 11160369"/>
                <a:gd name="connsiteX46" fmla="*/ 6377353 w 10972800"/>
                <a:gd name="connsiteY46" fmla="*/ 515815 h 11160369"/>
                <a:gd name="connsiteX47" fmla="*/ 5205046 w 10972800"/>
                <a:gd name="connsiteY47" fmla="*/ 1242646 h 11160369"/>
                <a:gd name="connsiteX48" fmla="*/ 4384430 w 10972800"/>
                <a:gd name="connsiteY48" fmla="*/ 1570892 h 11160369"/>
                <a:gd name="connsiteX49" fmla="*/ 4196861 w 10972800"/>
                <a:gd name="connsiteY49" fmla="*/ 1992923 h 11160369"/>
                <a:gd name="connsiteX50" fmla="*/ 4056184 w 10972800"/>
                <a:gd name="connsiteY50" fmla="*/ 2157046 h 11160369"/>
                <a:gd name="connsiteX51" fmla="*/ 3470030 w 10972800"/>
                <a:gd name="connsiteY51" fmla="*/ 2203938 h 11160369"/>
                <a:gd name="connsiteX52" fmla="*/ 3727938 w 10972800"/>
                <a:gd name="connsiteY52" fmla="*/ 1711569 h 11160369"/>
                <a:gd name="connsiteX53" fmla="*/ 3845169 w 10972800"/>
                <a:gd name="connsiteY53" fmla="*/ 1453662 h 11160369"/>
                <a:gd name="connsiteX54" fmla="*/ 3845169 w 10972800"/>
                <a:gd name="connsiteY54" fmla="*/ 844062 h 11160369"/>
                <a:gd name="connsiteX55" fmla="*/ 3657600 w 10972800"/>
                <a:gd name="connsiteY55" fmla="*/ 562708 h 11160369"/>
                <a:gd name="connsiteX56" fmla="*/ 3540369 w 10972800"/>
                <a:gd name="connsiteY56" fmla="*/ 211015 h 11160369"/>
                <a:gd name="connsiteX57" fmla="*/ 3282461 w 10972800"/>
                <a:gd name="connsiteY57" fmla="*/ 117231 h 11160369"/>
                <a:gd name="connsiteX58" fmla="*/ 2579076 w 10972800"/>
                <a:gd name="connsiteY58" fmla="*/ 398585 h 11160369"/>
                <a:gd name="connsiteX59" fmla="*/ 1899138 w 10972800"/>
                <a:gd name="connsiteY59" fmla="*/ 703385 h 11160369"/>
                <a:gd name="connsiteX60" fmla="*/ 1617784 w 10972800"/>
                <a:gd name="connsiteY60" fmla="*/ 937846 h 11160369"/>
                <a:gd name="connsiteX61" fmla="*/ 1008184 w 10972800"/>
                <a:gd name="connsiteY61" fmla="*/ 1289538 h 11160369"/>
                <a:gd name="connsiteX62" fmla="*/ 93784 w 10972800"/>
                <a:gd name="connsiteY62" fmla="*/ 1617785 h 11160369"/>
                <a:gd name="connsiteX63" fmla="*/ 117230 w 10972800"/>
                <a:gd name="connsiteY63" fmla="*/ 7807569 h 11160369"/>
                <a:gd name="connsiteX64" fmla="*/ 0 w 10972800"/>
                <a:gd name="connsiteY64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730153 w 11125200"/>
                <a:gd name="connsiteY42" fmla="*/ 1500554 h 11160369"/>
                <a:gd name="connsiteX43" fmla="*/ 9355015 w 11125200"/>
                <a:gd name="connsiteY43" fmla="*/ 398585 h 11160369"/>
                <a:gd name="connsiteX44" fmla="*/ 8956430 w 11125200"/>
                <a:gd name="connsiteY44" fmla="*/ 0 h 11160369"/>
                <a:gd name="connsiteX45" fmla="*/ 7104184 w 11125200"/>
                <a:gd name="connsiteY45" fmla="*/ 0 h 11160369"/>
                <a:gd name="connsiteX46" fmla="*/ 6377353 w 11125200"/>
                <a:gd name="connsiteY46" fmla="*/ 515815 h 11160369"/>
                <a:gd name="connsiteX47" fmla="*/ 5205046 w 11125200"/>
                <a:gd name="connsiteY47" fmla="*/ 1242646 h 11160369"/>
                <a:gd name="connsiteX48" fmla="*/ 4384430 w 11125200"/>
                <a:gd name="connsiteY48" fmla="*/ 1570892 h 11160369"/>
                <a:gd name="connsiteX49" fmla="*/ 4196861 w 11125200"/>
                <a:gd name="connsiteY49" fmla="*/ 1992923 h 11160369"/>
                <a:gd name="connsiteX50" fmla="*/ 4056184 w 11125200"/>
                <a:gd name="connsiteY50" fmla="*/ 2157046 h 11160369"/>
                <a:gd name="connsiteX51" fmla="*/ 3470030 w 11125200"/>
                <a:gd name="connsiteY51" fmla="*/ 2203938 h 11160369"/>
                <a:gd name="connsiteX52" fmla="*/ 3727938 w 11125200"/>
                <a:gd name="connsiteY52" fmla="*/ 1711569 h 11160369"/>
                <a:gd name="connsiteX53" fmla="*/ 3845169 w 11125200"/>
                <a:gd name="connsiteY53" fmla="*/ 1453662 h 11160369"/>
                <a:gd name="connsiteX54" fmla="*/ 3845169 w 11125200"/>
                <a:gd name="connsiteY54" fmla="*/ 844062 h 11160369"/>
                <a:gd name="connsiteX55" fmla="*/ 3657600 w 11125200"/>
                <a:gd name="connsiteY55" fmla="*/ 562708 h 11160369"/>
                <a:gd name="connsiteX56" fmla="*/ 3540369 w 11125200"/>
                <a:gd name="connsiteY56" fmla="*/ 211015 h 11160369"/>
                <a:gd name="connsiteX57" fmla="*/ 3282461 w 11125200"/>
                <a:gd name="connsiteY57" fmla="*/ 117231 h 11160369"/>
                <a:gd name="connsiteX58" fmla="*/ 2579076 w 11125200"/>
                <a:gd name="connsiteY58" fmla="*/ 398585 h 11160369"/>
                <a:gd name="connsiteX59" fmla="*/ 1899138 w 11125200"/>
                <a:gd name="connsiteY59" fmla="*/ 703385 h 11160369"/>
                <a:gd name="connsiteX60" fmla="*/ 1617784 w 11125200"/>
                <a:gd name="connsiteY60" fmla="*/ 937846 h 11160369"/>
                <a:gd name="connsiteX61" fmla="*/ 1008184 w 11125200"/>
                <a:gd name="connsiteY61" fmla="*/ 1289538 h 11160369"/>
                <a:gd name="connsiteX62" fmla="*/ 93784 w 11125200"/>
                <a:gd name="connsiteY62" fmla="*/ 1617785 h 11160369"/>
                <a:gd name="connsiteX63" fmla="*/ 117230 w 11125200"/>
                <a:gd name="connsiteY63" fmla="*/ 7807569 h 11160369"/>
                <a:gd name="connsiteX64" fmla="*/ 0 w 11125200"/>
                <a:gd name="connsiteY64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8956430 w 11125200"/>
                <a:gd name="connsiteY44" fmla="*/ 0 h 11160369"/>
                <a:gd name="connsiteX45" fmla="*/ 7104184 w 11125200"/>
                <a:gd name="connsiteY45" fmla="*/ 0 h 11160369"/>
                <a:gd name="connsiteX46" fmla="*/ 6377353 w 11125200"/>
                <a:gd name="connsiteY46" fmla="*/ 515815 h 11160369"/>
                <a:gd name="connsiteX47" fmla="*/ 5205046 w 11125200"/>
                <a:gd name="connsiteY47" fmla="*/ 1242646 h 11160369"/>
                <a:gd name="connsiteX48" fmla="*/ 4384430 w 11125200"/>
                <a:gd name="connsiteY48" fmla="*/ 1570892 h 11160369"/>
                <a:gd name="connsiteX49" fmla="*/ 4196861 w 11125200"/>
                <a:gd name="connsiteY49" fmla="*/ 1992923 h 11160369"/>
                <a:gd name="connsiteX50" fmla="*/ 4056184 w 11125200"/>
                <a:gd name="connsiteY50" fmla="*/ 2157046 h 11160369"/>
                <a:gd name="connsiteX51" fmla="*/ 3470030 w 11125200"/>
                <a:gd name="connsiteY51" fmla="*/ 2203938 h 11160369"/>
                <a:gd name="connsiteX52" fmla="*/ 3727938 w 11125200"/>
                <a:gd name="connsiteY52" fmla="*/ 1711569 h 11160369"/>
                <a:gd name="connsiteX53" fmla="*/ 3845169 w 11125200"/>
                <a:gd name="connsiteY53" fmla="*/ 1453662 h 11160369"/>
                <a:gd name="connsiteX54" fmla="*/ 3845169 w 11125200"/>
                <a:gd name="connsiteY54" fmla="*/ 844062 h 11160369"/>
                <a:gd name="connsiteX55" fmla="*/ 3657600 w 11125200"/>
                <a:gd name="connsiteY55" fmla="*/ 562708 h 11160369"/>
                <a:gd name="connsiteX56" fmla="*/ 3540369 w 11125200"/>
                <a:gd name="connsiteY56" fmla="*/ 211015 h 11160369"/>
                <a:gd name="connsiteX57" fmla="*/ 3282461 w 11125200"/>
                <a:gd name="connsiteY57" fmla="*/ 117231 h 11160369"/>
                <a:gd name="connsiteX58" fmla="*/ 2579076 w 11125200"/>
                <a:gd name="connsiteY58" fmla="*/ 398585 h 11160369"/>
                <a:gd name="connsiteX59" fmla="*/ 1899138 w 11125200"/>
                <a:gd name="connsiteY59" fmla="*/ 703385 h 11160369"/>
                <a:gd name="connsiteX60" fmla="*/ 1617784 w 11125200"/>
                <a:gd name="connsiteY60" fmla="*/ 937846 h 11160369"/>
                <a:gd name="connsiteX61" fmla="*/ 1008184 w 11125200"/>
                <a:gd name="connsiteY61" fmla="*/ 1289538 h 11160369"/>
                <a:gd name="connsiteX62" fmla="*/ 93784 w 11125200"/>
                <a:gd name="connsiteY62" fmla="*/ 1617785 h 11160369"/>
                <a:gd name="connsiteX63" fmla="*/ 117230 w 11125200"/>
                <a:gd name="connsiteY63" fmla="*/ 7807569 h 11160369"/>
                <a:gd name="connsiteX64" fmla="*/ 0 w 11125200"/>
                <a:gd name="connsiteY64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9084798 w 11125200"/>
                <a:gd name="connsiteY44" fmla="*/ 30480 h 11160369"/>
                <a:gd name="connsiteX45" fmla="*/ 8956430 w 11125200"/>
                <a:gd name="connsiteY45" fmla="*/ 0 h 11160369"/>
                <a:gd name="connsiteX46" fmla="*/ 7104184 w 11125200"/>
                <a:gd name="connsiteY46" fmla="*/ 0 h 11160369"/>
                <a:gd name="connsiteX47" fmla="*/ 6377353 w 11125200"/>
                <a:gd name="connsiteY47" fmla="*/ 515815 h 11160369"/>
                <a:gd name="connsiteX48" fmla="*/ 5205046 w 11125200"/>
                <a:gd name="connsiteY48" fmla="*/ 1242646 h 11160369"/>
                <a:gd name="connsiteX49" fmla="*/ 4384430 w 11125200"/>
                <a:gd name="connsiteY49" fmla="*/ 1570892 h 11160369"/>
                <a:gd name="connsiteX50" fmla="*/ 4196861 w 11125200"/>
                <a:gd name="connsiteY50" fmla="*/ 1992923 h 11160369"/>
                <a:gd name="connsiteX51" fmla="*/ 4056184 w 11125200"/>
                <a:gd name="connsiteY51" fmla="*/ 2157046 h 11160369"/>
                <a:gd name="connsiteX52" fmla="*/ 3470030 w 11125200"/>
                <a:gd name="connsiteY52" fmla="*/ 2203938 h 11160369"/>
                <a:gd name="connsiteX53" fmla="*/ 3727938 w 11125200"/>
                <a:gd name="connsiteY53" fmla="*/ 1711569 h 11160369"/>
                <a:gd name="connsiteX54" fmla="*/ 3845169 w 11125200"/>
                <a:gd name="connsiteY54" fmla="*/ 1453662 h 11160369"/>
                <a:gd name="connsiteX55" fmla="*/ 3845169 w 11125200"/>
                <a:gd name="connsiteY55" fmla="*/ 844062 h 11160369"/>
                <a:gd name="connsiteX56" fmla="*/ 3657600 w 11125200"/>
                <a:gd name="connsiteY56" fmla="*/ 562708 h 11160369"/>
                <a:gd name="connsiteX57" fmla="*/ 3540369 w 11125200"/>
                <a:gd name="connsiteY57" fmla="*/ 211015 h 11160369"/>
                <a:gd name="connsiteX58" fmla="*/ 3282461 w 11125200"/>
                <a:gd name="connsiteY58" fmla="*/ 117231 h 11160369"/>
                <a:gd name="connsiteX59" fmla="*/ 2579076 w 11125200"/>
                <a:gd name="connsiteY59" fmla="*/ 398585 h 11160369"/>
                <a:gd name="connsiteX60" fmla="*/ 1899138 w 11125200"/>
                <a:gd name="connsiteY60" fmla="*/ 703385 h 11160369"/>
                <a:gd name="connsiteX61" fmla="*/ 1617784 w 11125200"/>
                <a:gd name="connsiteY61" fmla="*/ 937846 h 11160369"/>
                <a:gd name="connsiteX62" fmla="*/ 1008184 w 11125200"/>
                <a:gd name="connsiteY62" fmla="*/ 1289538 h 11160369"/>
                <a:gd name="connsiteX63" fmla="*/ 93784 w 11125200"/>
                <a:gd name="connsiteY63" fmla="*/ 1617785 h 11160369"/>
                <a:gd name="connsiteX64" fmla="*/ 117230 w 11125200"/>
                <a:gd name="connsiteY64" fmla="*/ 7807569 h 11160369"/>
                <a:gd name="connsiteX65" fmla="*/ 0 w 11125200"/>
                <a:gd name="connsiteY65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9084798 w 11125200"/>
                <a:gd name="connsiteY44" fmla="*/ 30480 h 11160369"/>
                <a:gd name="connsiteX45" fmla="*/ 8956430 w 11125200"/>
                <a:gd name="connsiteY45" fmla="*/ 0 h 11160369"/>
                <a:gd name="connsiteX46" fmla="*/ 7104184 w 11125200"/>
                <a:gd name="connsiteY46" fmla="*/ 0 h 11160369"/>
                <a:gd name="connsiteX47" fmla="*/ 6316393 w 11125200"/>
                <a:gd name="connsiteY47" fmla="*/ 378655 h 11160369"/>
                <a:gd name="connsiteX48" fmla="*/ 5205046 w 11125200"/>
                <a:gd name="connsiteY48" fmla="*/ 1242646 h 11160369"/>
                <a:gd name="connsiteX49" fmla="*/ 4384430 w 11125200"/>
                <a:gd name="connsiteY49" fmla="*/ 1570892 h 11160369"/>
                <a:gd name="connsiteX50" fmla="*/ 4196861 w 11125200"/>
                <a:gd name="connsiteY50" fmla="*/ 1992923 h 11160369"/>
                <a:gd name="connsiteX51" fmla="*/ 4056184 w 11125200"/>
                <a:gd name="connsiteY51" fmla="*/ 2157046 h 11160369"/>
                <a:gd name="connsiteX52" fmla="*/ 3470030 w 11125200"/>
                <a:gd name="connsiteY52" fmla="*/ 2203938 h 11160369"/>
                <a:gd name="connsiteX53" fmla="*/ 3727938 w 11125200"/>
                <a:gd name="connsiteY53" fmla="*/ 1711569 h 11160369"/>
                <a:gd name="connsiteX54" fmla="*/ 3845169 w 11125200"/>
                <a:gd name="connsiteY54" fmla="*/ 1453662 h 11160369"/>
                <a:gd name="connsiteX55" fmla="*/ 3845169 w 11125200"/>
                <a:gd name="connsiteY55" fmla="*/ 844062 h 11160369"/>
                <a:gd name="connsiteX56" fmla="*/ 3657600 w 11125200"/>
                <a:gd name="connsiteY56" fmla="*/ 562708 h 11160369"/>
                <a:gd name="connsiteX57" fmla="*/ 3540369 w 11125200"/>
                <a:gd name="connsiteY57" fmla="*/ 211015 h 11160369"/>
                <a:gd name="connsiteX58" fmla="*/ 3282461 w 11125200"/>
                <a:gd name="connsiteY58" fmla="*/ 117231 h 11160369"/>
                <a:gd name="connsiteX59" fmla="*/ 2579076 w 11125200"/>
                <a:gd name="connsiteY59" fmla="*/ 398585 h 11160369"/>
                <a:gd name="connsiteX60" fmla="*/ 1899138 w 11125200"/>
                <a:gd name="connsiteY60" fmla="*/ 703385 h 11160369"/>
                <a:gd name="connsiteX61" fmla="*/ 1617784 w 11125200"/>
                <a:gd name="connsiteY61" fmla="*/ 937846 h 11160369"/>
                <a:gd name="connsiteX62" fmla="*/ 1008184 w 11125200"/>
                <a:gd name="connsiteY62" fmla="*/ 1289538 h 11160369"/>
                <a:gd name="connsiteX63" fmla="*/ 93784 w 11125200"/>
                <a:gd name="connsiteY63" fmla="*/ 1617785 h 11160369"/>
                <a:gd name="connsiteX64" fmla="*/ 117230 w 11125200"/>
                <a:gd name="connsiteY64" fmla="*/ 7807569 h 11160369"/>
                <a:gd name="connsiteX65" fmla="*/ 0 w 11125200"/>
                <a:gd name="connsiteY65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9084798 w 11125200"/>
                <a:gd name="connsiteY44" fmla="*/ 30480 h 11160369"/>
                <a:gd name="connsiteX45" fmla="*/ 8956430 w 11125200"/>
                <a:gd name="connsiteY45" fmla="*/ 0 h 11160369"/>
                <a:gd name="connsiteX46" fmla="*/ 7104184 w 11125200"/>
                <a:gd name="connsiteY46" fmla="*/ 0 h 11160369"/>
                <a:gd name="connsiteX47" fmla="*/ 6316393 w 11125200"/>
                <a:gd name="connsiteY47" fmla="*/ 378655 h 11160369"/>
                <a:gd name="connsiteX48" fmla="*/ 5861538 w 11125200"/>
                <a:gd name="connsiteY48" fmla="*/ 822960 h 11160369"/>
                <a:gd name="connsiteX49" fmla="*/ 5205046 w 11125200"/>
                <a:gd name="connsiteY49" fmla="*/ 1242646 h 11160369"/>
                <a:gd name="connsiteX50" fmla="*/ 4384430 w 11125200"/>
                <a:gd name="connsiteY50" fmla="*/ 1570892 h 11160369"/>
                <a:gd name="connsiteX51" fmla="*/ 4196861 w 11125200"/>
                <a:gd name="connsiteY51" fmla="*/ 1992923 h 11160369"/>
                <a:gd name="connsiteX52" fmla="*/ 4056184 w 11125200"/>
                <a:gd name="connsiteY52" fmla="*/ 2157046 h 11160369"/>
                <a:gd name="connsiteX53" fmla="*/ 3470030 w 11125200"/>
                <a:gd name="connsiteY53" fmla="*/ 2203938 h 11160369"/>
                <a:gd name="connsiteX54" fmla="*/ 3727938 w 11125200"/>
                <a:gd name="connsiteY54" fmla="*/ 1711569 h 11160369"/>
                <a:gd name="connsiteX55" fmla="*/ 3845169 w 11125200"/>
                <a:gd name="connsiteY55" fmla="*/ 1453662 h 11160369"/>
                <a:gd name="connsiteX56" fmla="*/ 3845169 w 11125200"/>
                <a:gd name="connsiteY56" fmla="*/ 844062 h 11160369"/>
                <a:gd name="connsiteX57" fmla="*/ 3657600 w 11125200"/>
                <a:gd name="connsiteY57" fmla="*/ 562708 h 11160369"/>
                <a:gd name="connsiteX58" fmla="*/ 3540369 w 11125200"/>
                <a:gd name="connsiteY58" fmla="*/ 211015 h 11160369"/>
                <a:gd name="connsiteX59" fmla="*/ 3282461 w 11125200"/>
                <a:gd name="connsiteY59" fmla="*/ 117231 h 11160369"/>
                <a:gd name="connsiteX60" fmla="*/ 2579076 w 11125200"/>
                <a:gd name="connsiteY60" fmla="*/ 398585 h 11160369"/>
                <a:gd name="connsiteX61" fmla="*/ 1899138 w 11125200"/>
                <a:gd name="connsiteY61" fmla="*/ 703385 h 11160369"/>
                <a:gd name="connsiteX62" fmla="*/ 1617784 w 11125200"/>
                <a:gd name="connsiteY62" fmla="*/ 937846 h 11160369"/>
                <a:gd name="connsiteX63" fmla="*/ 1008184 w 11125200"/>
                <a:gd name="connsiteY63" fmla="*/ 1289538 h 11160369"/>
                <a:gd name="connsiteX64" fmla="*/ 93784 w 11125200"/>
                <a:gd name="connsiteY64" fmla="*/ 1617785 h 11160369"/>
                <a:gd name="connsiteX65" fmla="*/ 117230 w 11125200"/>
                <a:gd name="connsiteY65" fmla="*/ 7807569 h 11160369"/>
                <a:gd name="connsiteX66" fmla="*/ 0 w 11125200"/>
                <a:gd name="connsiteY66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9084798 w 11125200"/>
                <a:gd name="connsiteY44" fmla="*/ 30480 h 11160369"/>
                <a:gd name="connsiteX45" fmla="*/ 8956430 w 11125200"/>
                <a:gd name="connsiteY45" fmla="*/ 0 h 11160369"/>
                <a:gd name="connsiteX46" fmla="*/ 7104184 w 11125200"/>
                <a:gd name="connsiteY46" fmla="*/ 0 h 11160369"/>
                <a:gd name="connsiteX47" fmla="*/ 6316393 w 11125200"/>
                <a:gd name="connsiteY47" fmla="*/ 378655 h 11160369"/>
                <a:gd name="connsiteX48" fmla="*/ 5861538 w 11125200"/>
                <a:gd name="connsiteY48" fmla="*/ 822960 h 11160369"/>
                <a:gd name="connsiteX49" fmla="*/ 5090746 w 11125200"/>
                <a:gd name="connsiteY49" fmla="*/ 1151206 h 11160369"/>
                <a:gd name="connsiteX50" fmla="*/ 4384430 w 11125200"/>
                <a:gd name="connsiteY50" fmla="*/ 1570892 h 11160369"/>
                <a:gd name="connsiteX51" fmla="*/ 4196861 w 11125200"/>
                <a:gd name="connsiteY51" fmla="*/ 1992923 h 11160369"/>
                <a:gd name="connsiteX52" fmla="*/ 4056184 w 11125200"/>
                <a:gd name="connsiteY52" fmla="*/ 2157046 h 11160369"/>
                <a:gd name="connsiteX53" fmla="*/ 3470030 w 11125200"/>
                <a:gd name="connsiteY53" fmla="*/ 2203938 h 11160369"/>
                <a:gd name="connsiteX54" fmla="*/ 3727938 w 11125200"/>
                <a:gd name="connsiteY54" fmla="*/ 1711569 h 11160369"/>
                <a:gd name="connsiteX55" fmla="*/ 3845169 w 11125200"/>
                <a:gd name="connsiteY55" fmla="*/ 1453662 h 11160369"/>
                <a:gd name="connsiteX56" fmla="*/ 3845169 w 11125200"/>
                <a:gd name="connsiteY56" fmla="*/ 844062 h 11160369"/>
                <a:gd name="connsiteX57" fmla="*/ 3657600 w 11125200"/>
                <a:gd name="connsiteY57" fmla="*/ 562708 h 11160369"/>
                <a:gd name="connsiteX58" fmla="*/ 3540369 w 11125200"/>
                <a:gd name="connsiteY58" fmla="*/ 211015 h 11160369"/>
                <a:gd name="connsiteX59" fmla="*/ 3282461 w 11125200"/>
                <a:gd name="connsiteY59" fmla="*/ 117231 h 11160369"/>
                <a:gd name="connsiteX60" fmla="*/ 2579076 w 11125200"/>
                <a:gd name="connsiteY60" fmla="*/ 398585 h 11160369"/>
                <a:gd name="connsiteX61" fmla="*/ 1899138 w 11125200"/>
                <a:gd name="connsiteY61" fmla="*/ 703385 h 11160369"/>
                <a:gd name="connsiteX62" fmla="*/ 1617784 w 11125200"/>
                <a:gd name="connsiteY62" fmla="*/ 937846 h 11160369"/>
                <a:gd name="connsiteX63" fmla="*/ 1008184 w 11125200"/>
                <a:gd name="connsiteY63" fmla="*/ 1289538 h 11160369"/>
                <a:gd name="connsiteX64" fmla="*/ 93784 w 11125200"/>
                <a:gd name="connsiteY64" fmla="*/ 1617785 h 11160369"/>
                <a:gd name="connsiteX65" fmla="*/ 117230 w 11125200"/>
                <a:gd name="connsiteY65" fmla="*/ 7807569 h 11160369"/>
                <a:gd name="connsiteX66" fmla="*/ 0 w 11125200"/>
                <a:gd name="connsiteY66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9084798 w 11125200"/>
                <a:gd name="connsiteY44" fmla="*/ 30480 h 11160369"/>
                <a:gd name="connsiteX45" fmla="*/ 8956430 w 11125200"/>
                <a:gd name="connsiteY45" fmla="*/ 0 h 11160369"/>
                <a:gd name="connsiteX46" fmla="*/ 7104184 w 11125200"/>
                <a:gd name="connsiteY46" fmla="*/ 0 h 11160369"/>
                <a:gd name="connsiteX47" fmla="*/ 6316393 w 11125200"/>
                <a:gd name="connsiteY47" fmla="*/ 378655 h 11160369"/>
                <a:gd name="connsiteX48" fmla="*/ 5861538 w 11125200"/>
                <a:gd name="connsiteY48" fmla="*/ 822960 h 11160369"/>
                <a:gd name="connsiteX49" fmla="*/ 5090746 w 11125200"/>
                <a:gd name="connsiteY49" fmla="*/ 1151206 h 11160369"/>
                <a:gd name="connsiteX50" fmla="*/ 4254890 w 11125200"/>
                <a:gd name="connsiteY50" fmla="*/ 1456592 h 11160369"/>
                <a:gd name="connsiteX51" fmla="*/ 4196861 w 11125200"/>
                <a:gd name="connsiteY51" fmla="*/ 1992923 h 11160369"/>
                <a:gd name="connsiteX52" fmla="*/ 4056184 w 11125200"/>
                <a:gd name="connsiteY52" fmla="*/ 2157046 h 11160369"/>
                <a:gd name="connsiteX53" fmla="*/ 3470030 w 11125200"/>
                <a:gd name="connsiteY53" fmla="*/ 2203938 h 11160369"/>
                <a:gd name="connsiteX54" fmla="*/ 3727938 w 11125200"/>
                <a:gd name="connsiteY54" fmla="*/ 1711569 h 11160369"/>
                <a:gd name="connsiteX55" fmla="*/ 3845169 w 11125200"/>
                <a:gd name="connsiteY55" fmla="*/ 1453662 h 11160369"/>
                <a:gd name="connsiteX56" fmla="*/ 3845169 w 11125200"/>
                <a:gd name="connsiteY56" fmla="*/ 844062 h 11160369"/>
                <a:gd name="connsiteX57" fmla="*/ 3657600 w 11125200"/>
                <a:gd name="connsiteY57" fmla="*/ 562708 h 11160369"/>
                <a:gd name="connsiteX58" fmla="*/ 3540369 w 11125200"/>
                <a:gd name="connsiteY58" fmla="*/ 211015 h 11160369"/>
                <a:gd name="connsiteX59" fmla="*/ 3282461 w 11125200"/>
                <a:gd name="connsiteY59" fmla="*/ 117231 h 11160369"/>
                <a:gd name="connsiteX60" fmla="*/ 2579076 w 11125200"/>
                <a:gd name="connsiteY60" fmla="*/ 398585 h 11160369"/>
                <a:gd name="connsiteX61" fmla="*/ 1899138 w 11125200"/>
                <a:gd name="connsiteY61" fmla="*/ 703385 h 11160369"/>
                <a:gd name="connsiteX62" fmla="*/ 1617784 w 11125200"/>
                <a:gd name="connsiteY62" fmla="*/ 937846 h 11160369"/>
                <a:gd name="connsiteX63" fmla="*/ 1008184 w 11125200"/>
                <a:gd name="connsiteY63" fmla="*/ 1289538 h 11160369"/>
                <a:gd name="connsiteX64" fmla="*/ 93784 w 11125200"/>
                <a:gd name="connsiteY64" fmla="*/ 1617785 h 11160369"/>
                <a:gd name="connsiteX65" fmla="*/ 117230 w 11125200"/>
                <a:gd name="connsiteY65" fmla="*/ 7807569 h 11160369"/>
                <a:gd name="connsiteX66" fmla="*/ 0 w 11125200"/>
                <a:gd name="connsiteY66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9084798 w 11125200"/>
                <a:gd name="connsiteY44" fmla="*/ 30480 h 11160369"/>
                <a:gd name="connsiteX45" fmla="*/ 8956430 w 11125200"/>
                <a:gd name="connsiteY45" fmla="*/ 0 h 11160369"/>
                <a:gd name="connsiteX46" fmla="*/ 7104184 w 11125200"/>
                <a:gd name="connsiteY46" fmla="*/ 0 h 11160369"/>
                <a:gd name="connsiteX47" fmla="*/ 6316393 w 11125200"/>
                <a:gd name="connsiteY47" fmla="*/ 378655 h 11160369"/>
                <a:gd name="connsiteX48" fmla="*/ 5861538 w 11125200"/>
                <a:gd name="connsiteY48" fmla="*/ 822960 h 11160369"/>
                <a:gd name="connsiteX49" fmla="*/ 5090746 w 11125200"/>
                <a:gd name="connsiteY49" fmla="*/ 1151206 h 11160369"/>
                <a:gd name="connsiteX50" fmla="*/ 4254890 w 11125200"/>
                <a:gd name="connsiteY50" fmla="*/ 1456592 h 11160369"/>
                <a:gd name="connsiteX51" fmla="*/ 4143521 w 11125200"/>
                <a:gd name="connsiteY51" fmla="*/ 1954823 h 11160369"/>
                <a:gd name="connsiteX52" fmla="*/ 4056184 w 11125200"/>
                <a:gd name="connsiteY52" fmla="*/ 2157046 h 11160369"/>
                <a:gd name="connsiteX53" fmla="*/ 3470030 w 11125200"/>
                <a:gd name="connsiteY53" fmla="*/ 2203938 h 11160369"/>
                <a:gd name="connsiteX54" fmla="*/ 3727938 w 11125200"/>
                <a:gd name="connsiteY54" fmla="*/ 1711569 h 11160369"/>
                <a:gd name="connsiteX55" fmla="*/ 3845169 w 11125200"/>
                <a:gd name="connsiteY55" fmla="*/ 1453662 h 11160369"/>
                <a:gd name="connsiteX56" fmla="*/ 3845169 w 11125200"/>
                <a:gd name="connsiteY56" fmla="*/ 844062 h 11160369"/>
                <a:gd name="connsiteX57" fmla="*/ 3657600 w 11125200"/>
                <a:gd name="connsiteY57" fmla="*/ 562708 h 11160369"/>
                <a:gd name="connsiteX58" fmla="*/ 3540369 w 11125200"/>
                <a:gd name="connsiteY58" fmla="*/ 211015 h 11160369"/>
                <a:gd name="connsiteX59" fmla="*/ 3282461 w 11125200"/>
                <a:gd name="connsiteY59" fmla="*/ 117231 h 11160369"/>
                <a:gd name="connsiteX60" fmla="*/ 2579076 w 11125200"/>
                <a:gd name="connsiteY60" fmla="*/ 398585 h 11160369"/>
                <a:gd name="connsiteX61" fmla="*/ 1899138 w 11125200"/>
                <a:gd name="connsiteY61" fmla="*/ 703385 h 11160369"/>
                <a:gd name="connsiteX62" fmla="*/ 1617784 w 11125200"/>
                <a:gd name="connsiteY62" fmla="*/ 937846 h 11160369"/>
                <a:gd name="connsiteX63" fmla="*/ 1008184 w 11125200"/>
                <a:gd name="connsiteY63" fmla="*/ 1289538 h 11160369"/>
                <a:gd name="connsiteX64" fmla="*/ 93784 w 11125200"/>
                <a:gd name="connsiteY64" fmla="*/ 1617785 h 11160369"/>
                <a:gd name="connsiteX65" fmla="*/ 117230 w 11125200"/>
                <a:gd name="connsiteY65" fmla="*/ 7807569 h 11160369"/>
                <a:gd name="connsiteX66" fmla="*/ 0 w 11125200"/>
                <a:gd name="connsiteY66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9084798 w 11125200"/>
                <a:gd name="connsiteY44" fmla="*/ 30480 h 11160369"/>
                <a:gd name="connsiteX45" fmla="*/ 8956430 w 11125200"/>
                <a:gd name="connsiteY45" fmla="*/ 0 h 11160369"/>
                <a:gd name="connsiteX46" fmla="*/ 7104184 w 11125200"/>
                <a:gd name="connsiteY46" fmla="*/ 0 h 11160369"/>
                <a:gd name="connsiteX47" fmla="*/ 6316393 w 11125200"/>
                <a:gd name="connsiteY47" fmla="*/ 378655 h 11160369"/>
                <a:gd name="connsiteX48" fmla="*/ 5861538 w 11125200"/>
                <a:gd name="connsiteY48" fmla="*/ 822960 h 11160369"/>
                <a:gd name="connsiteX49" fmla="*/ 5090746 w 11125200"/>
                <a:gd name="connsiteY49" fmla="*/ 1151206 h 11160369"/>
                <a:gd name="connsiteX50" fmla="*/ 4254890 w 11125200"/>
                <a:gd name="connsiteY50" fmla="*/ 1456592 h 11160369"/>
                <a:gd name="connsiteX51" fmla="*/ 4143521 w 11125200"/>
                <a:gd name="connsiteY51" fmla="*/ 1954823 h 11160369"/>
                <a:gd name="connsiteX52" fmla="*/ 4025704 w 11125200"/>
                <a:gd name="connsiteY52" fmla="*/ 2088466 h 11160369"/>
                <a:gd name="connsiteX53" fmla="*/ 3470030 w 11125200"/>
                <a:gd name="connsiteY53" fmla="*/ 2203938 h 11160369"/>
                <a:gd name="connsiteX54" fmla="*/ 3727938 w 11125200"/>
                <a:gd name="connsiteY54" fmla="*/ 1711569 h 11160369"/>
                <a:gd name="connsiteX55" fmla="*/ 3845169 w 11125200"/>
                <a:gd name="connsiteY55" fmla="*/ 1453662 h 11160369"/>
                <a:gd name="connsiteX56" fmla="*/ 3845169 w 11125200"/>
                <a:gd name="connsiteY56" fmla="*/ 844062 h 11160369"/>
                <a:gd name="connsiteX57" fmla="*/ 3657600 w 11125200"/>
                <a:gd name="connsiteY57" fmla="*/ 562708 h 11160369"/>
                <a:gd name="connsiteX58" fmla="*/ 3540369 w 11125200"/>
                <a:gd name="connsiteY58" fmla="*/ 211015 h 11160369"/>
                <a:gd name="connsiteX59" fmla="*/ 3282461 w 11125200"/>
                <a:gd name="connsiteY59" fmla="*/ 117231 h 11160369"/>
                <a:gd name="connsiteX60" fmla="*/ 2579076 w 11125200"/>
                <a:gd name="connsiteY60" fmla="*/ 398585 h 11160369"/>
                <a:gd name="connsiteX61" fmla="*/ 1899138 w 11125200"/>
                <a:gd name="connsiteY61" fmla="*/ 703385 h 11160369"/>
                <a:gd name="connsiteX62" fmla="*/ 1617784 w 11125200"/>
                <a:gd name="connsiteY62" fmla="*/ 937846 h 11160369"/>
                <a:gd name="connsiteX63" fmla="*/ 1008184 w 11125200"/>
                <a:gd name="connsiteY63" fmla="*/ 1289538 h 11160369"/>
                <a:gd name="connsiteX64" fmla="*/ 93784 w 11125200"/>
                <a:gd name="connsiteY64" fmla="*/ 1617785 h 11160369"/>
                <a:gd name="connsiteX65" fmla="*/ 117230 w 11125200"/>
                <a:gd name="connsiteY65" fmla="*/ 7807569 h 11160369"/>
                <a:gd name="connsiteX66" fmla="*/ 0 w 11125200"/>
                <a:gd name="connsiteY66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9084798 w 11125200"/>
                <a:gd name="connsiteY44" fmla="*/ 30480 h 11160369"/>
                <a:gd name="connsiteX45" fmla="*/ 8956430 w 11125200"/>
                <a:gd name="connsiteY45" fmla="*/ 0 h 11160369"/>
                <a:gd name="connsiteX46" fmla="*/ 7104184 w 11125200"/>
                <a:gd name="connsiteY46" fmla="*/ 0 h 11160369"/>
                <a:gd name="connsiteX47" fmla="*/ 6316393 w 11125200"/>
                <a:gd name="connsiteY47" fmla="*/ 378655 h 11160369"/>
                <a:gd name="connsiteX48" fmla="*/ 5861538 w 11125200"/>
                <a:gd name="connsiteY48" fmla="*/ 822960 h 11160369"/>
                <a:gd name="connsiteX49" fmla="*/ 5090746 w 11125200"/>
                <a:gd name="connsiteY49" fmla="*/ 1151206 h 11160369"/>
                <a:gd name="connsiteX50" fmla="*/ 4254890 w 11125200"/>
                <a:gd name="connsiteY50" fmla="*/ 1456592 h 11160369"/>
                <a:gd name="connsiteX51" fmla="*/ 4143521 w 11125200"/>
                <a:gd name="connsiteY51" fmla="*/ 1954823 h 11160369"/>
                <a:gd name="connsiteX52" fmla="*/ 4025704 w 11125200"/>
                <a:gd name="connsiteY52" fmla="*/ 2088466 h 11160369"/>
                <a:gd name="connsiteX53" fmla="*/ 3470030 w 11125200"/>
                <a:gd name="connsiteY53" fmla="*/ 2203938 h 11160369"/>
                <a:gd name="connsiteX54" fmla="*/ 3727938 w 11125200"/>
                <a:gd name="connsiteY54" fmla="*/ 1711569 h 11160369"/>
                <a:gd name="connsiteX55" fmla="*/ 3845169 w 11125200"/>
                <a:gd name="connsiteY55" fmla="*/ 1453662 h 11160369"/>
                <a:gd name="connsiteX56" fmla="*/ 3845169 w 11125200"/>
                <a:gd name="connsiteY56" fmla="*/ 844062 h 11160369"/>
                <a:gd name="connsiteX57" fmla="*/ 3657600 w 11125200"/>
                <a:gd name="connsiteY57" fmla="*/ 562708 h 11160369"/>
                <a:gd name="connsiteX58" fmla="*/ 3540369 w 11125200"/>
                <a:gd name="connsiteY58" fmla="*/ 211015 h 11160369"/>
                <a:gd name="connsiteX59" fmla="*/ 3282461 w 11125200"/>
                <a:gd name="connsiteY59" fmla="*/ 117231 h 11160369"/>
                <a:gd name="connsiteX60" fmla="*/ 2579076 w 11125200"/>
                <a:gd name="connsiteY60" fmla="*/ 398585 h 11160369"/>
                <a:gd name="connsiteX61" fmla="*/ 1899138 w 11125200"/>
                <a:gd name="connsiteY61" fmla="*/ 703385 h 11160369"/>
                <a:gd name="connsiteX62" fmla="*/ 1617784 w 11125200"/>
                <a:gd name="connsiteY62" fmla="*/ 937846 h 11160369"/>
                <a:gd name="connsiteX63" fmla="*/ 1008184 w 11125200"/>
                <a:gd name="connsiteY63" fmla="*/ 1289538 h 11160369"/>
                <a:gd name="connsiteX64" fmla="*/ 93784 w 11125200"/>
                <a:gd name="connsiteY64" fmla="*/ 1617785 h 11160369"/>
                <a:gd name="connsiteX65" fmla="*/ 117230 w 11125200"/>
                <a:gd name="connsiteY65" fmla="*/ 7807569 h 11160369"/>
                <a:gd name="connsiteX66" fmla="*/ 0 w 11125200"/>
                <a:gd name="connsiteY66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9084798 w 11125200"/>
                <a:gd name="connsiteY44" fmla="*/ 30480 h 11160369"/>
                <a:gd name="connsiteX45" fmla="*/ 8956430 w 11125200"/>
                <a:gd name="connsiteY45" fmla="*/ 0 h 11160369"/>
                <a:gd name="connsiteX46" fmla="*/ 7104184 w 11125200"/>
                <a:gd name="connsiteY46" fmla="*/ 0 h 11160369"/>
                <a:gd name="connsiteX47" fmla="*/ 6316393 w 11125200"/>
                <a:gd name="connsiteY47" fmla="*/ 378655 h 11160369"/>
                <a:gd name="connsiteX48" fmla="*/ 5861538 w 11125200"/>
                <a:gd name="connsiteY48" fmla="*/ 822960 h 11160369"/>
                <a:gd name="connsiteX49" fmla="*/ 5090746 w 11125200"/>
                <a:gd name="connsiteY49" fmla="*/ 1151206 h 11160369"/>
                <a:gd name="connsiteX50" fmla="*/ 4254890 w 11125200"/>
                <a:gd name="connsiteY50" fmla="*/ 1456592 h 11160369"/>
                <a:gd name="connsiteX51" fmla="*/ 4143521 w 11125200"/>
                <a:gd name="connsiteY51" fmla="*/ 1954823 h 11160369"/>
                <a:gd name="connsiteX52" fmla="*/ 4025704 w 11125200"/>
                <a:gd name="connsiteY52" fmla="*/ 2088466 h 11160369"/>
                <a:gd name="connsiteX53" fmla="*/ 3470030 w 11125200"/>
                <a:gd name="connsiteY53" fmla="*/ 2203938 h 11160369"/>
                <a:gd name="connsiteX54" fmla="*/ 3727938 w 11125200"/>
                <a:gd name="connsiteY54" fmla="*/ 1711569 h 11160369"/>
                <a:gd name="connsiteX55" fmla="*/ 3845169 w 11125200"/>
                <a:gd name="connsiteY55" fmla="*/ 1453662 h 11160369"/>
                <a:gd name="connsiteX56" fmla="*/ 3845169 w 11125200"/>
                <a:gd name="connsiteY56" fmla="*/ 844062 h 11160369"/>
                <a:gd name="connsiteX57" fmla="*/ 3657600 w 11125200"/>
                <a:gd name="connsiteY57" fmla="*/ 562708 h 11160369"/>
                <a:gd name="connsiteX58" fmla="*/ 3540369 w 11125200"/>
                <a:gd name="connsiteY58" fmla="*/ 211015 h 11160369"/>
                <a:gd name="connsiteX59" fmla="*/ 3282461 w 11125200"/>
                <a:gd name="connsiteY59" fmla="*/ 117231 h 11160369"/>
                <a:gd name="connsiteX60" fmla="*/ 2579076 w 11125200"/>
                <a:gd name="connsiteY60" fmla="*/ 398585 h 11160369"/>
                <a:gd name="connsiteX61" fmla="*/ 1899138 w 11125200"/>
                <a:gd name="connsiteY61" fmla="*/ 703385 h 11160369"/>
                <a:gd name="connsiteX62" fmla="*/ 1617784 w 11125200"/>
                <a:gd name="connsiteY62" fmla="*/ 937846 h 11160369"/>
                <a:gd name="connsiteX63" fmla="*/ 1008184 w 11125200"/>
                <a:gd name="connsiteY63" fmla="*/ 1289538 h 11160369"/>
                <a:gd name="connsiteX64" fmla="*/ 93784 w 11125200"/>
                <a:gd name="connsiteY64" fmla="*/ 1617785 h 11160369"/>
                <a:gd name="connsiteX65" fmla="*/ 117230 w 11125200"/>
                <a:gd name="connsiteY65" fmla="*/ 7807569 h 11160369"/>
                <a:gd name="connsiteX66" fmla="*/ 0 w 11125200"/>
                <a:gd name="connsiteY66" fmla="*/ 8042031 h 11160369"/>
                <a:gd name="connsiteX0" fmla="*/ 46892 w 11125200"/>
                <a:gd name="connsiteY0" fmla="*/ 1500554 h 11160369"/>
                <a:gd name="connsiteX1" fmla="*/ 46892 w 11125200"/>
                <a:gd name="connsiteY1" fmla="*/ 1594338 h 11160369"/>
                <a:gd name="connsiteX2" fmla="*/ 70338 w 11125200"/>
                <a:gd name="connsiteY2" fmla="*/ 7948246 h 11160369"/>
                <a:gd name="connsiteX3" fmla="*/ 4056184 w 11125200"/>
                <a:gd name="connsiteY3" fmla="*/ 11160369 h 11160369"/>
                <a:gd name="connsiteX4" fmla="*/ 4056184 w 11125200"/>
                <a:gd name="connsiteY4" fmla="*/ 11160369 h 11160369"/>
                <a:gd name="connsiteX5" fmla="*/ 4220307 w 11125200"/>
                <a:gd name="connsiteY5" fmla="*/ 10785231 h 11160369"/>
                <a:gd name="connsiteX6" fmla="*/ 4525107 w 11125200"/>
                <a:gd name="connsiteY6" fmla="*/ 10175631 h 11160369"/>
                <a:gd name="connsiteX7" fmla="*/ 4642338 w 11125200"/>
                <a:gd name="connsiteY7" fmla="*/ 9823938 h 11160369"/>
                <a:gd name="connsiteX8" fmla="*/ 4783015 w 11125200"/>
                <a:gd name="connsiteY8" fmla="*/ 9753600 h 11160369"/>
                <a:gd name="connsiteX9" fmla="*/ 4994030 w 11125200"/>
                <a:gd name="connsiteY9" fmla="*/ 9519138 h 11160369"/>
                <a:gd name="connsiteX10" fmla="*/ 5392615 w 11125200"/>
                <a:gd name="connsiteY10" fmla="*/ 9073662 h 11160369"/>
                <a:gd name="connsiteX11" fmla="*/ 5298830 w 11125200"/>
                <a:gd name="connsiteY11" fmla="*/ 8815754 h 11160369"/>
                <a:gd name="connsiteX12" fmla="*/ 5298830 w 11125200"/>
                <a:gd name="connsiteY12" fmla="*/ 8815754 h 11160369"/>
                <a:gd name="connsiteX13" fmla="*/ 5392615 w 11125200"/>
                <a:gd name="connsiteY13" fmla="*/ 8557846 h 11160369"/>
                <a:gd name="connsiteX14" fmla="*/ 5486400 w 11125200"/>
                <a:gd name="connsiteY14" fmla="*/ 8510954 h 11160369"/>
                <a:gd name="connsiteX15" fmla="*/ 4923692 w 11125200"/>
                <a:gd name="connsiteY15" fmla="*/ 8182708 h 11160369"/>
                <a:gd name="connsiteX16" fmla="*/ 4806461 w 11125200"/>
                <a:gd name="connsiteY16" fmla="*/ 7948246 h 11160369"/>
                <a:gd name="connsiteX17" fmla="*/ 5205046 w 11125200"/>
                <a:gd name="connsiteY17" fmla="*/ 7737231 h 11160369"/>
                <a:gd name="connsiteX18" fmla="*/ 5439507 w 11125200"/>
                <a:gd name="connsiteY18" fmla="*/ 7596554 h 11160369"/>
                <a:gd name="connsiteX19" fmla="*/ 5603630 w 11125200"/>
                <a:gd name="connsiteY19" fmla="*/ 7174523 h 11160369"/>
                <a:gd name="connsiteX20" fmla="*/ 5205046 w 11125200"/>
                <a:gd name="connsiteY20" fmla="*/ 6916615 h 11160369"/>
                <a:gd name="connsiteX21" fmla="*/ 5040923 w 11125200"/>
                <a:gd name="connsiteY21" fmla="*/ 6611815 h 11160369"/>
                <a:gd name="connsiteX22" fmla="*/ 5627076 w 11125200"/>
                <a:gd name="connsiteY22" fmla="*/ 6705600 h 11160369"/>
                <a:gd name="connsiteX23" fmla="*/ 5791200 w 11125200"/>
                <a:gd name="connsiteY23" fmla="*/ 6494585 h 11160369"/>
                <a:gd name="connsiteX24" fmla="*/ 6072553 w 11125200"/>
                <a:gd name="connsiteY24" fmla="*/ 6213231 h 11160369"/>
                <a:gd name="connsiteX25" fmla="*/ 6049107 w 11125200"/>
                <a:gd name="connsiteY25" fmla="*/ 6049108 h 11160369"/>
                <a:gd name="connsiteX26" fmla="*/ 5697415 w 11125200"/>
                <a:gd name="connsiteY26" fmla="*/ 6283569 h 11160369"/>
                <a:gd name="connsiteX27" fmla="*/ 5228492 w 11125200"/>
                <a:gd name="connsiteY27" fmla="*/ 6049108 h 11160369"/>
                <a:gd name="connsiteX28" fmla="*/ 6025661 w 11125200"/>
                <a:gd name="connsiteY28" fmla="*/ 5556738 h 11160369"/>
                <a:gd name="connsiteX29" fmla="*/ 6799384 w 11125200"/>
                <a:gd name="connsiteY29" fmla="*/ 5111262 h 11160369"/>
                <a:gd name="connsiteX30" fmla="*/ 7831015 w 11125200"/>
                <a:gd name="connsiteY30" fmla="*/ 4783015 h 11160369"/>
                <a:gd name="connsiteX31" fmla="*/ 9636369 w 11125200"/>
                <a:gd name="connsiteY31" fmla="*/ 4618892 h 11160369"/>
                <a:gd name="connsiteX32" fmla="*/ 9800492 w 11125200"/>
                <a:gd name="connsiteY32" fmla="*/ 5251938 h 11160369"/>
                <a:gd name="connsiteX33" fmla="*/ 9870830 w 11125200"/>
                <a:gd name="connsiteY33" fmla="*/ 6283569 h 11160369"/>
                <a:gd name="connsiteX34" fmla="*/ 10378440 w 11125200"/>
                <a:gd name="connsiteY34" fmla="*/ 6788248 h 11160369"/>
                <a:gd name="connsiteX35" fmla="*/ 10738338 w 11125200"/>
                <a:gd name="connsiteY35" fmla="*/ 6424246 h 11160369"/>
                <a:gd name="connsiteX36" fmla="*/ 10808676 w 11125200"/>
                <a:gd name="connsiteY36" fmla="*/ 5439508 h 11160369"/>
                <a:gd name="connsiteX37" fmla="*/ 10808676 w 11125200"/>
                <a:gd name="connsiteY37" fmla="*/ 5040923 h 11160369"/>
                <a:gd name="connsiteX38" fmla="*/ 10949353 w 11125200"/>
                <a:gd name="connsiteY38" fmla="*/ 4572000 h 11160369"/>
                <a:gd name="connsiteX39" fmla="*/ 11125200 w 11125200"/>
                <a:gd name="connsiteY39" fmla="*/ 3954194 h 11160369"/>
                <a:gd name="connsiteX40" fmla="*/ 10767646 w 11125200"/>
                <a:gd name="connsiteY40" fmla="*/ 3212709 h 11160369"/>
                <a:gd name="connsiteX41" fmla="*/ 10269415 w 11125200"/>
                <a:gd name="connsiteY41" fmla="*/ 2438400 h 11160369"/>
                <a:gd name="connsiteX42" fmla="*/ 9836833 w 11125200"/>
                <a:gd name="connsiteY42" fmla="*/ 1454834 h 11160369"/>
                <a:gd name="connsiteX43" fmla="*/ 9355015 w 11125200"/>
                <a:gd name="connsiteY43" fmla="*/ 398585 h 11160369"/>
                <a:gd name="connsiteX44" fmla="*/ 9084798 w 11125200"/>
                <a:gd name="connsiteY44" fmla="*/ 30480 h 11160369"/>
                <a:gd name="connsiteX45" fmla="*/ 8956430 w 11125200"/>
                <a:gd name="connsiteY45" fmla="*/ 0 h 11160369"/>
                <a:gd name="connsiteX46" fmla="*/ 7104184 w 11125200"/>
                <a:gd name="connsiteY46" fmla="*/ 0 h 11160369"/>
                <a:gd name="connsiteX47" fmla="*/ 6316393 w 11125200"/>
                <a:gd name="connsiteY47" fmla="*/ 378655 h 11160369"/>
                <a:gd name="connsiteX48" fmla="*/ 5861538 w 11125200"/>
                <a:gd name="connsiteY48" fmla="*/ 822960 h 11160369"/>
                <a:gd name="connsiteX49" fmla="*/ 5090746 w 11125200"/>
                <a:gd name="connsiteY49" fmla="*/ 1151206 h 11160369"/>
                <a:gd name="connsiteX50" fmla="*/ 4254890 w 11125200"/>
                <a:gd name="connsiteY50" fmla="*/ 1456592 h 11160369"/>
                <a:gd name="connsiteX51" fmla="*/ 4143521 w 11125200"/>
                <a:gd name="connsiteY51" fmla="*/ 1954823 h 11160369"/>
                <a:gd name="connsiteX52" fmla="*/ 4025704 w 11125200"/>
                <a:gd name="connsiteY52" fmla="*/ 2088466 h 11160369"/>
                <a:gd name="connsiteX53" fmla="*/ 3470030 w 11125200"/>
                <a:gd name="connsiteY53" fmla="*/ 2203938 h 11160369"/>
                <a:gd name="connsiteX54" fmla="*/ 3727938 w 11125200"/>
                <a:gd name="connsiteY54" fmla="*/ 1711569 h 11160369"/>
                <a:gd name="connsiteX55" fmla="*/ 3845169 w 11125200"/>
                <a:gd name="connsiteY55" fmla="*/ 1453662 h 11160369"/>
                <a:gd name="connsiteX56" fmla="*/ 3845169 w 11125200"/>
                <a:gd name="connsiteY56" fmla="*/ 844062 h 11160369"/>
                <a:gd name="connsiteX57" fmla="*/ 3657600 w 11125200"/>
                <a:gd name="connsiteY57" fmla="*/ 562708 h 11160369"/>
                <a:gd name="connsiteX58" fmla="*/ 3540369 w 11125200"/>
                <a:gd name="connsiteY58" fmla="*/ 211015 h 11160369"/>
                <a:gd name="connsiteX59" fmla="*/ 3282461 w 11125200"/>
                <a:gd name="connsiteY59" fmla="*/ 117231 h 11160369"/>
                <a:gd name="connsiteX60" fmla="*/ 2579076 w 11125200"/>
                <a:gd name="connsiteY60" fmla="*/ 398585 h 11160369"/>
                <a:gd name="connsiteX61" fmla="*/ 1899138 w 11125200"/>
                <a:gd name="connsiteY61" fmla="*/ 703385 h 11160369"/>
                <a:gd name="connsiteX62" fmla="*/ 1617784 w 11125200"/>
                <a:gd name="connsiteY62" fmla="*/ 937846 h 11160369"/>
                <a:gd name="connsiteX63" fmla="*/ 1008184 w 11125200"/>
                <a:gd name="connsiteY63" fmla="*/ 1289538 h 11160369"/>
                <a:gd name="connsiteX64" fmla="*/ 93784 w 11125200"/>
                <a:gd name="connsiteY64" fmla="*/ 1617785 h 11160369"/>
                <a:gd name="connsiteX65" fmla="*/ 117230 w 11125200"/>
                <a:gd name="connsiteY65" fmla="*/ 7807569 h 11160369"/>
                <a:gd name="connsiteX66" fmla="*/ 0 w 11125200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92615 w 11129122"/>
                <a:gd name="connsiteY13" fmla="*/ 855784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806461 w 11129122"/>
                <a:gd name="connsiteY16" fmla="*/ 794824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92615 w 11129122"/>
                <a:gd name="connsiteY13" fmla="*/ 855784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806461 w 11129122"/>
                <a:gd name="connsiteY16" fmla="*/ 794824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92615 w 11129122"/>
                <a:gd name="connsiteY13" fmla="*/ 855784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806461 w 11129122"/>
                <a:gd name="connsiteY16" fmla="*/ 794824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92615 w 11129122"/>
                <a:gd name="connsiteY13" fmla="*/ 855784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806461 w 11129122"/>
                <a:gd name="connsiteY16" fmla="*/ 794824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92615 w 11129122"/>
                <a:gd name="connsiteY13" fmla="*/ 855784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806461 w 11129122"/>
                <a:gd name="connsiteY16" fmla="*/ 794824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92615 w 11129122"/>
                <a:gd name="connsiteY13" fmla="*/ 855784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791221 w 11129122"/>
                <a:gd name="connsiteY16" fmla="*/ 797110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77375 w 11129122"/>
                <a:gd name="connsiteY13" fmla="*/ 866452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791221 w 11129122"/>
                <a:gd name="connsiteY16" fmla="*/ 797110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77375 w 11129122"/>
                <a:gd name="connsiteY13" fmla="*/ 866452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791221 w 11129122"/>
                <a:gd name="connsiteY16" fmla="*/ 797110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77375 w 11129122"/>
                <a:gd name="connsiteY13" fmla="*/ 866452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791221 w 11129122"/>
                <a:gd name="connsiteY16" fmla="*/ 797110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77375 w 11129122"/>
                <a:gd name="connsiteY13" fmla="*/ 866452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791221 w 11129122"/>
                <a:gd name="connsiteY16" fmla="*/ 797110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  <a:gd name="connsiteX0" fmla="*/ 46892 w 11129122"/>
                <a:gd name="connsiteY0" fmla="*/ 1500554 h 11160369"/>
                <a:gd name="connsiteX1" fmla="*/ 46892 w 11129122"/>
                <a:gd name="connsiteY1" fmla="*/ 1594338 h 11160369"/>
                <a:gd name="connsiteX2" fmla="*/ 70338 w 11129122"/>
                <a:gd name="connsiteY2" fmla="*/ 7948246 h 11160369"/>
                <a:gd name="connsiteX3" fmla="*/ 4056184 w 11129122"/>
                <a:gd name="connsiteY3" fmla="*/ 11160369 h 11160369"/>
                <a:gd name="connsiteX4" fmla="*/ 4056184 w 11129122"/>
                <a:gd name="connsiteY4" fmla="*/ 11160369 h 11160369"/>
                <a:gd name="connsiteX5" fmla="*/ 4220307 w 11129122"/>
                <a:gd name="connsiteY5" fmla="*/ 10785231 h 11160369"/>
                <a:gd name="connsiteX6" fmla="*/ 4525107 w 11129122"/>
                <a:gd name="connsiteY6" fmla="*/ 10175631 h 11160369"/>
                <a:gd name="connsiteX7" fmla="*/ 4642338 w 11129122"/>
                <a:gd name="connsiteY7" fmla="*/ 9823938 h 11160369"/>
                <a:gd name="connsiteX8" fmla="*/ 4783015 w 11129122"/>
                <a:gd name="connsiteY8" fmla="*/ 9753600 h 11160369"/>
                <a:gd name="connsiteX9" fmla="*/ 4994030 w 11129122"/>
                <a:gd name="connsiteY9" fmla="*/ 9519138 h 11160369"/>
                <a:gd name="connsiteX10" fmla="*/ 5392615 w 11129122"/>
                <a:gd name="connsiteY10" fmla="*/ 9073662 h 11160369"/>
                <a:gd name="connsiteX11" fmla="*/ 5298830 w 11129122"/>
                <a:gd name="connsiteY11" fmla="*/ 8815754 h 11160369"/>
                <a:gd name="connsiteX12" fmla="*/ 5298830 w 11129122"/>
                <a:gd name="connsiteY12" fmla="*/ 8815754 h 11160369"/>
                <a:gd name="connsiteX13" fmla="*/ 5377375 w 11129122"/>
                <a:gd name="connsiteY13" fmla="*/ 8664526 h 11160369"/>
                <a:gd name="connsiteX14" fmla="*/ 5486400 w 11129122"/>
                <a:gd name="connsiteY14" fmla="*/ 8510954 h 11160369"/>
                <a:gd name="connsiteX15" fmla="*/ 4923692 w 11129122"/>
                <a:gd name="connsiteY15" fmla="*/ 8182708 h 11160369"/>
                <a:gd name="connsiteX16" fmla="*/ 4791221 w 11129122"/>
                <a:gd name="connsiteY16" fmla="*/ 7971106 h 11160369"/>
                <a:gd name="connsiteX17" fmla="*/ 5205046 w 11129122"/>
                <a:gd name="connsiteY17" fmla="*/ 7737231 h 11160369"/>
                <a:gd name="connsiteX18" fmla="*/ 5439507 w 11129122"/>
                <a:gd name="connsiteY18" fmla="*/ 7596554 h 11160369"/>
                <a:gd name="connsiteX19" fmla="*/ 5603630 w 11129122"/>
                <a:gd name="connsiteY19" fmla="*/ 7174523 h 11160369"/>
                <a:gd name="connsiteX20" fmla="*/ 5205046 w 11129122"/>
                <a:gd name="connsiteY20" fmla="*/ 6916615 h 11160369"/>
                <a:gd name="connsiteX21" fmla="*/ 5040923 w 11129122"/>
                <a:gd name="connsiteY21" fmla="*/ 6611815 h 11160369"/>
                <a:gd name="connsiteX22" fmla="*/ 5627076 w 11129122"/>
                <a:gd name="connsiteY22" fmla="*/ 6705600 h 11160369"/>
                <a:gd name="connsiteX23" fmla="*/ 5791200 w 11129122"/>
                <a:gd name="connsiteY23" fmla="*/ 6494585 h 11160369"/>
                <a:gd name="connsiteX24" fmla="*/ 6072553 w 11129122"/>
                <a:gd name="connsiteY24" fmla="*/ 6213231 h 11160369"/>
                <a:gd name="connsiteX25" fmla="*/ 6049107 w 11129122"/>
                <a:gd name="connsiteY25" fmla="*/ 6049108 h 11160369"/>
                <a:gd name="connsiteX26" fmla="*/ 5697415 w 11129122"/>
                <a:gd name="connsiteY26" fmla="*/ 6283569 h 11160369"/>
                <a:gd name="connsiteX27" fmla="*/ 5228492 w 11129122"/>
                <a:gd name="connsiteY27" fmla="*/ 6049108 h 11160369"/>
                <a:gd name="connsiteX28" fmla="*/ 6025661 w 11129122"/>
                <a:gd name="connsiteY28" fmla="*/ 5556738 h 11160369"/>
                <a:gd name="connsiteX29" fmla="*/ 6799384 w 11129122"/>
                <a:gd name="connsiteY29" fmla="*/ 5111262 h 11160369"/>
                <a:gd name="connsiteX30" fmla="*/ 7831015 w 11129122"/>
                <a:gd name="connsiteY30" fmla="*/ 4783015 h 11160369"/>
                <a:gd name="connsiteX31" fmla="*/ 9636369 w 11129122"/>
                <a:gd name="connsiteY31" fmla="*/ 4618892 h 11160369"/>
                <a:gd name="connsiteX32" fmla="*/ 9800492 w 11129122"/>
                <a:gd name="connsiteY32" fmla="*/ 5251938 h 11160369"/>
                <a:gd name="connsiteX33" fmla="*/ 9870830 w 11129122"/>
                <a:gd name="connsiteY33" fmla="*/ 6283569 h 11160369"/>
                <a:gd name="connsiteX34" fmla="*/ 10378440 w 11129122"/>
                <a:gd name="connsiteY34" fmla="*/ 6788248 h 11160369"/>
                <a:gd name="connsiteX35" fmla="*/ 10738338 w 11129122"/>
                <a:gd name="connsiteY35" fmla="*/ 6424246 h 11160369"/>
                <a:gd name="connsiteX36" fmla="*/ 10808676 w 11129122"/>
                <a:gd name="connsiteY36" fmla="*/ 5439508 h 11160369"/>
                <a:gd name="connsiteX37" fmla="*/ 10808676 w 11129122"/>
                <a:gd name="connsiteY37" fmla="*/ 5040923 h 11160369"/>
                <a:gd name="connsiteX38" fmla="*/ 10949353 w 11129122"/>
                <a:gd name="connsiteY38" fmla="*/ 4572000 h 11160369"/>
                <a:gd name="connsiteX39" fmla="*/ 11125200 w 11129122"/>
                <a:gd name="connsiteY39" fmla="*/ 3954194 h 11160369"/>
                <a:gd name="connsiteX40" fmla="*/ 10767646 w 11129122"/>
                <a:gd name="connsiteY40" fmla="*/ 3212709 h 11160369"/>
                <a:gd name="connsiteX41" fmla="*/ 10269415 w 11129122"/>
                <a:gd name="connsiteY41" fmla="*/ 2438400 h 11160369"/>
                <a:gd name="connsiteX42" fmla="*/ 9836833 w 11129122"/>
                <a:gd name="connsiteY42" fmla="*/ 1454834 h 11160369"/>
                <a:gd name="connsiteX43" fmla="*/ 9355015 w 11129122"/>
                <a:gd name="connsiteY43" fmla="*/ 398585 h 11160369"/>
                <a:gd name="connsiteX44" fmla="*/ 9084798 w 11129122"/>
                <a:gd name="connsiteY44" fmla="*/ 30480 h 11160369"/>
                <a:gd name="connsiteX45" fmla="*/ 8956430 w 11129122"/>
                <a:gd name="connsiteY45" fmla="*/ 0 h 11160369"/>
                <a:gd name="connsiteX46" fmla="*/ 7104184 w 11129122"/>
                <a:gd name="connsiteY46" fmla="*/ 0 h 11160369"/>
                <a:gd name="connsiteX47" fmla="*/ 6316393 w 11129122"/>
                <a:gd name="connsiteY47" fmla="*/ 378655 h 11160369"/>
                <a:gd name="connsiteX48" fmla="*/ 5861538 w 11129122"/>
                <a:gd name="connsiteY48" fmla="*/ 822960 h 11160369"/>
                <a:gd name="connsiteX49" fmla="*/ 5090746 w 11129122"/>
                <a:gd name="connsiteY49" fmla="*/ 1151206 h 11160369"/>
                <a:gd name="connsiteX50" fmla="*/ 4254890 w 11129122"/>
                <a:gd name="connsiteY50" fmla="*/ 1456592 h 11160369"/>
                <a:gd name="connsiteX51" fmla="*/ 4143521 w 11129122"/>
                <a:gd name="connsiteY51" fmla="*/ 1954823 h 11160369"/>
                <a:gd name="connsiteX52" fmla="*/ 4025704 w 11129122"/>
                <a:gd name="connsiteY52" fmla="*/ 2088466 h 11160369"/>
                <a:gd name="connsiteX53" fmla="*/ 3470030 w 11129122"/>
                <a:gd name="connsiteY53" fmla="*/ 2203938 h 11160369"/>
                <a:gd name="connsiteX54" fmla="*/ 3727938 w 11129122"/>
                <a:gd name="connsiteY54" fmla="*/ 1711569 h 11160369"/>
                <a:gd name="connsiteX55" fmla="*/ 3845169 w 11129122"/>
                <a:gd name="connsiteY55" fmla="*/ 1453662 h 11160369"/>
                <a:gd name="connsiteX56" fmla="*/ 3845169 w 11129122"/>
                <a:gd name="connsiteY56" fmla="*/ 844062 h 11160369"/>
                <a:gd name="connsiteX57" fmla="*/ 3657600 w 11129122"/>
                <a:gd name="connsiteY57" fmla="*/ 562708 h 11160369"/>
                <a:gd name="connsiteX58" fmla="*/ 3540369 w 11129122"/>
                <a:gd name="connsiteY58" fmla="*/ 211015 h 11160369"/>
                <a:gd name="connsiteX59" fmla="*/ 3282461 w 11129122"/>
                <a:gd name="connsiteY59" fmla="*/ 117231 h 11160369"/>
                <a:gd name="connsiteX60" fmla="*/ 2579076 w 11129122"/>
                <a:gd name="connsiteY60" fmla="*/ 398585 h 11160369"/>
                <a:gd name="connsiteX61" fmla="*/ 1899138 w 11129122"/>
                <a:gd name="connsiteY61" fmla="*/ 703385 h 11160369"/>
                <a:gd name="connsiteX62" fmla="*/ 1617784 w 11129122"/>
                <a:gd name="connsiteY62" fmla="*/ 937846 h 11160369"/>
                <a:gd name="connsiteX63" fmla="*/ 1008184 w 11129122"/>
                <a:gd name="connsiteY63" fmla="*/ 1289538 h 11160369"/>
                <a:gd name="connsiteX64" fmla="*/ 93784 w 11129122"/>
                <a:gd name="connsiteY64" fmla="*/ 1617785 h 11160369"/>
                <a:gd name="connsiteX65" fmla="*/ 117230 w 11129122"/>
                <a:gd name="connsiteY65" fmla="*/ 7807569 h 11160369"/>
                <a:gd name="connsiteX66" fmla="*/ 0 w 11129122"/>
                <a:gd name="connsiteY66" fmla="*/ 8042031 h 1116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1129122" h="11160369">
                  <a:moveTo>
                    <a:pt x="46892" y="1500554"/>
                  </a:moveTo>
                  <a:lnTo>
                    <a:pt x="46892" y="1594338"/>
                  </a:lnTo>
                  <a:cubicBezTo>
                    <a:pt x="54707" y="3712307"/>
                    <a:pt x="62523" y="5830277"/>
                    <a:pt x="70338" y="7948246"/>
                  </a:cubicBezTo>
                  <a:lnTo>
                    <a:pt x="4056184" y="11160369"/>
                  </a:lnTo>
                  <a:lnTo>
                    <a:pt x="4056184" y="11160369"/>
                  </a:lnTo>
                  <a:cubicBezTo>
                    <a:pt x="4083538" y="11097846"/>
                    <a:pt x="4142153" y="10949354"/>
                    <a:pt x="4220307" y="10785231"/>
                  </a:cubicBezTo>
                  <a:lnTo>
                    <a:pt x="4525107" y="10175631"/>
                  </a:lnTo>
                  <a:cubicBezTo>
                    <a:pt x="4595446" y="10015416"/>
                    <a:pt x="4599353" y="9894276"/>
                    <a:pt x="4642338" y="9823938"/>
                  </a:cubicBezTo>
                  <a:cubicBezTo>
                    <a:pt x="4685323" y="9753600"/>
                    <a:pt x="4724400" y="9804400"/>
                    <a:pt x="4783015" y="9753600"/>
                  </a:cubicBezTo>
                  <a:lnTo>
                    <a:pt x="4994030" y="9519138"/>
                  </a:lnTo>
                  <a:lnTo>
                    <a:pt x="5392615" y="9073662"/>
                  </a:lnTo>
                  <a:lnTo>
                    <a:pt x="5298830" y="8815754"/>
                  </a:lnTo>
                  <a:lnTo>
                    <a:pt x="5298830" y="8815754"/>
                  </a:lnTo>
                  <a:lnTo>
                    <a:pt x="5377375" y="8664526"/>
                  </a:lnTo>
                  <a:cubicBezTo>
                    <a:pt x="5408637" y="8613726"/>
                    <a:pt x="5562014" y="8591257"/>
                    <a:pt x="5486400" y="8510954"/>
                  </a:cubicBezTo>
                  <a:cubicBezTo>
                    <a:pt x="5410786" y="8430651"/>
                    <a:pt x="5039555" y="8272683"/>
                    <a:pt x="4923692" y="8182708"/>
                  </a:cubicBezTo>
                  <a:lnTo>
                    <a:pt x="4791221" y="7971106"/>
                  </a:lnTo>
                  <a:cubicBezTo>
                    <a:pt x="4747064" y="7900572"/>
                    <a:pt x="5096998" y="7799656"/>
                    <a:pt x="5205046" y="7737231"/>
                  </a:cubicBezTo>
                  <a:lnTo>
                    <a:pt x="5439507" y="7596554"/>
                  </a:lnTo>
                  <a:lnTo>
                    <a:pt x="5603630" y="7174523"/>
                  </a:lnTo>
                  <a:lnTo>
                    <a:pt x="5205046" y="6916615"/>
                  </a:lnTo>
                  <a:cubicBezTo>
                    <a:pt x="5111262" y="6822830"/>
                    <a:pt x="4970585" y="6646984"/>
                    <a:pt x="5040923" y="6611815"/>
                  </a:cubicBezTo>
                  <a:cubicBezTo>
                    <a:pt x="5111261" y="6576646"/>
                    <a:pt x="5502030" y="6725138"/>
                    <a:pt x="5627076" y="6705600"/>
                  </a:cubicBezTo>
                  <a:cubicBezTo>
                    <a:pt x="5752122" y="6686062"/>
                    <a:pt x="5716954" y="6576646"/>
                    <a:pt x="5791200" y="6494585"/>
                  </a:cubicBezTo>
                  <a:lnTo>
                    <a:pt x="6072553" y="6213231"/>
                  </a:lnTo>
                  <a:cubicBezTo>
                    <a:pt x="6115537" y="6138985"/>
                    <a:pt x="6111630" y="6037385"/>
                    <a:pt x="6049107" y="6049108"/>
                  </a:cubicBezTo>
                  <a:cubicBezTo>
                    <a:pt x="5986584" y="6060831"/>
                    <a:pt x="5834184" y="6283569"/>
                    <a:pt x="5697415" y="6283569"/>
                  </a:cubicBezTo>
                  <a:lnTo>
                    <a:pt x="5228492" y="6049108"/>
                  </a:lnTo>
                  <a:cubicBezTo>
                    <a:pt x="5072184" y="5970954"/>
                    <a:pt x="5763846" y="5713046"/>
                    <a:pt x="6025661" y="5556738"/>
                  </a:cubicBezTo>
                  <a:lnTo>
                    <a:pt x="6799384" y="5111262"/>
                  </a:lnTo>
                  <a:lnTo>
                    <a:pt x="7831015" y="4783015"/>
                  </a:lnTo>
                  <a:cubicBezTo>
                    <a:pt x="8303846" y="4700953"/>
                    <a:pt x="9308123" y="4540738"/>
                    <a:pt x="9636369" y="4618892"/>
                  </a:cubicBezTo>
                  <a:cubicBezTo>
                    <a:pt x="9964615" y="4697046"/>
                    <a:pt x="9761415" y="4974492"/>
                    <a:pt x="9800492" y="5251938"/>
                  </a:cubicBezTo>
                  <a:lnTo>
                    <a:pt x="9870830" y="6283569"/>
                  </a:lnTo>
                  <a:cubicBezTo>
                    <a:pt x="9964615" y="6568831"/>
                    <a:pt x="10233855" y="6764802"/>
                    <a:pt x="10378440" y="6788248"/>
                  </a:cubicBezTo>
                  <a:cubicBezTo>
                    <a:pt x="10523025" y="6811694"/>
                    <a:pt x="10664092" y="6678246"/>
                    <a:pt x="10738338" y="6424246"/>
                  </a:cubicBezTo>
                  <a:lnTo>
                    <a:pt x="10808676" y="5439508"/>
                  </a:lnTo>
                  <a:lnTo>
                    <a:pt x="10808676" y="5040923"/>
                  </a:lnTo>
                  <a:lnTo>
                    <a:pt x="10949353" y="4572000"/>
                  </a:lnTo>
                  <a:cubicBezTo>
                    <a:pt x="11002107" y="4390878"/>
                    <a:pt x="11155484" y="4180742"/>
                    <a:pt x="11125200" y="3954194"/>
                  </a:cubicBezTo>
                  <a:cubicBezTo>
                    <a:pt x="11094916" y="3727646"/>
                    <a:pt x="10910277" y="3465341"/>
                    <a:pt x="10767646" y="3212709"/>
                  </a:cubicBezTo>
                  <a:lnTo>
                    <a:pt x="10269415" y="2438400"/>
                  </a:lnTo>
                  <a:lnTo>
                    <a:pt x="9836833" y="1454834"/>
                  </a:lnTo>
                  <a:lnTo>
                    <a:pt x="9355015" y="398585"/>
                  </a:lnTo>
                  <a:cubicBezTo>
                    <a:pt x="9257323" y="303823"/>
                    <a:pt x="9182490" y="125242"/>
                    <a:pt x="9084798" y="30480"/>
                  </a:cubicBezTo>
                  <a:lnTo>
                    <a:pt x="8956430" y="0"/>
                  </a:lnTo>
                  <a:lnTo>
                    <a:pt x="7104184" y="0"/>
                  </a:lnTo>
                  <a:lnTo>
                    <a:pt x="6316393" y="378655"/>
                  </a:lnTo>
                  <a:cubicBezTo>
                    <a:pt x="6154615" y="503897"/>
                    <a:pt x="6023316" y="697718"/>
                    <a:pt x="5861538" y="822960"/>
                  </a:cubicBezTo>
                  <a:lnTo>
                    <a:pt x="5090746" y="1151206"/>
                  </a:lnTo>
                  <a:lnTo>
                    <a:pt x="4254890" y="1456592"/>
                  </a:lnTo>
                  <a:lnTo>
                    <a:pt x="4143521" y="1954823"/>
                  </a:lnTo>
                  <a:lnTo>
                    <a:pt x="4025704" y="2088466"/>
                  </a:lnTo>
                  <a:lnTo>
                    <a:pt x="3470030" y="2203938"/>
                  </a:lnTo>
                  <a:lnTo>
                    <a:pt x="3727938" y="1711569"/>
                  </a:lnTo>
                  <a:lnTo>
                    <a:pt x="3845169" y="1453662"/>
                  </a:lnTo>
                  <a:cubicBezTo>
                    <a:pt x="3864707" y="1309078"/>
                    <a:pt x="3876431" y="992554"/>
                    <a:pt x="3845169" y="844062"/>
                  </a:cubicBezTo>
                  <a:cubicBezTo>
                    <a:pt x="3813908" y="695570"/>
                    <a:pt x="3708400" y="668216"/>
                    <a:pt x="3657600" y="562708"/>
                  </a:cubicBezTo>
                  <a:cubicBezTo>
                    <a:pt x="3606800" y="457200"/>
                    <a:pt x="3602892" y="285261"/>
                    <a:pt x="3540369" y="211015"/>
                  </a:cubicBezTo>
                  <a:cubicBezTo>
                    <a:pt x="3477846" y="136769"/>
                    <a:pt x="3442677" y="85969"/>
                    <a:pt x="3282461" y="117231"/>
                  </a:cubicBezTo>
                  <a:lnTo>
                    <a:pt x="2579076" y="398585"/>
                  </a:lnTo>
                  <a:lnTo>
                    <a:pt x="1899138" y="703385"/>
                  </a:lnTo>
                  <a:lnTo>
                    <a:pt x="1617784" y="937846"/>
                  </a:lnTo>
                  <a:lnTo>
                    <a:pt x="1008184" y="1289538"/>
                  </a:lnTo>
                  <a:lnTo>
                    <a:pt x="93784" y="1617785"/>
                  </a:lnTo>
                  <a:cubicBezTo>
                    <a:pt x="101599" y="3681046"/>
                    <a:pt x="109415" y="5744308"/>
                    <a:pt x="117230" y="7807569"/>
                  </a:cubicBezTo>
                  <a:lnTo>
                    <a:pt x="0" y="8042031"/>
                  </a:lnTo>
                </a:path>
              </a:pathLst>
            </a:custGeom>
            <a:solidFill>
              <a:srgbClr val="5B9BD5">
                <a:alpha val="10980"/>
              </a:srgbClr>
            </a:solidFill>
            <a:ln w="38100">
              <a:solidFill>
                <a:srgbClr val="41719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75" name="Group 474"/>
            <p:cNvGrpSpPr/>
            <p:nvPr userDrawn="1"/>
          </p:nvGrpSpPr>
          <p:grpSpPr>
            <a:xfrm>
              <a:off x="2315558" y="8936045"/>
              <a:ext cx="3131425" cy="149286"/>
              <a:chOff x="2150999" y="12124628"/>
              <a:chExt cx="1917700" cy="91423"/>
            </a:xfrm>
          </p:grpSpPr>
          <p:grpSp>
            <p:nvGrpSpPr>
              <p:cNvPr id="4035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407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08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09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9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9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9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9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9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9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09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07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08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08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8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8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8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8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8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8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08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036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4058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069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071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72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73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74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75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76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77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070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059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060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062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63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64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65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66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67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68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061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4037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403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04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05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5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5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5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5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5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5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05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03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04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04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4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4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4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4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4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4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04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476" name="Group 475"/>
            <p:cNvGrpSpPr/>
            <p:nvPr userDrawn="1"/>
          </p:nvGrpSpPr>
          <p:grpSpPr>
            <a:xfrm>
              <a:off x="2655178" y="9415897"/>
              <a:ext cx="3131425" cy="149286"/>
              <a:chOff x="2150999" y="12124628"/>
              <a:chExt cx="1917700" cy="91423"/>
            </a:xfrm>
          </p:grpSpPr>
          <p:grpSp>
            <p:nvGrpSpPr>
              <p:cNvPr id="3972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401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02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02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2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3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3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3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3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3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02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401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01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01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2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2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2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2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2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2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01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973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995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4006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4008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09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10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11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12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13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14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4007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996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997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999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00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01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02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03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04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4005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998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974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97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98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98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8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9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9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9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9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9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98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97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97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97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8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8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8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8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8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98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97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477" name="Group 1075"/>
            <p:cNvGrpSpPr>
              <a:grpSpLocks/>
            </p:cNvGrpSpPr>
            <p:nvPr userDrawn="1"/>
          </p:nvGrpSpPr>
          <p:grpSpPr bwMode="auto">
            <a:xfrm flipH="1">
              <a:off x="4365362" y="9862157"/>
              <a:ext cx="1176877" cy="145166"/>
              <a:chOff x="8426" y="5788"/>
              <a:chExt cx="454" cy="56"/>
            </a:xfrm>
          </p:grpSpPr>
          <p:grpSp>
            <p:nvGrpSpPr>
              <p:cNvPr id="395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96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6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7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7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6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95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95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5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5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5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5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6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5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78" name="Group 1096"/>
            <p:cNvGrpSpPr>
              <a:grpSpLocks/>
            </p:cNvGrpSpPr>
            <p:nvPr userDrawn="1"/>
          </p:nvGrpSpPr>
          <p:grpSpPr bwMode="auto">
            <a:xfrm flipH="1">
              <a:off x="3982591" y="10359369"/>
              <a:ext cx="1176877" cy="145166"/>
              <a:chOff x="8426" y="5788"/>
              <a:chExt cx="454" cy="56"/>
            </a:xfrm>
          </p:grpSpPr>
          <p:grpSp>
            <p:nvGrpSpPr>
              <p:cNvPr id="393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94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4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4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4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4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4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5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5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4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93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93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3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3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3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3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4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4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4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3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79" name="Group 1075"/>
            <p:cNvGrpSpPr>
              <a:grpSpLocks/>
            </p:cNvGrpSpPr>
            <p:nvPr userDrawn="1"/>
          </p:nvGrpSpPr>
          <p:grpSpPr bwMode="auto">
            <a:xfrm>
              <a:off x="3024011" y="9815490"/>
              <a:ext cx="1176877" cy="145166"/>
              <a:chOff x="8426" y="5788"/>
              <a:chExt cx="454" cy="56"/>
            </a:xfrm>
          </p:grpSpPr>
          <p:grpSp>
            <p:nvGrpSpPr>
              <p:cNvPr id="391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92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2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2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2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2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2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3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3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2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91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91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91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1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1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1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2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2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92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91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80" name="Group 1098"/>
            <p:cNvGrpSpPr>
              <a:grpSpLocks/>
            </p:cNvGrpSpPr>
            <p:nvPr userDrawn="1"/>
          </p:nvGrpSpPr>
          <p:grpSpPr bwMode="auto">
            <a:xfrm flipH="1">
              <a:off x="4394718" y="11402602"/>
              <a:ext cx="233302" cy="134797"/>
              <a:chOff x="8460" y="6344"/>
              <a:chExt cx="90" cy="52"/>
            </a:xfrm>
          </p:grpSpPr>
          <p:sp>
            <p:nvSpPr>
              <p:cNvPr id="3905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06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07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08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09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10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911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1" name="Group 1107"/>
            <p:cNvGrpSpPr>
              <a:grpSpLocks/>
            </p:cNvGrpSpPr>
            <p:nvPr userDrawn="1"/>
          </p:nvGrpSpPr>
          <p:grpSpPr bwMode="auto">
            <a:xfrm flipH="1">
              <a:off x="3286575" y="10308703"/>
              <a:ext cx="508079" cy="134797"/>
              <a:chOff x="8330" y="5692"/>
              <a:chExt cx="196" cy="52"/>
            </a:xfrm>
          </p:grpSpPr>
          <p:grpSp>
            <p:nvGrpSpPr>
              <p:cNvPr id="3896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98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9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0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1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2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3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904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97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2" name="Group 1107"/>
            <p:cNvGrpSpPr>
              <a:grpSpLocks/>
            </p:cNvGrpSpPr>
            <p:nvPr userDrawn="1"/>
          </p:nvGrpSpPr>
          <p:grpSpPr bwMode="auto">
            <a:xfrm flipH="1">
              <a:off x="3953582" y="11016712"/>
              <a:ext cx="508079" cy="134797"/>
              <a:chOff x="8330" y="5692"/>
              <a:chExt cx="196" cy="52"/>
            </a:xfrm>
          </p:grpSpPr>
          <p:grpSp>
            <p:nvGrpSpPr>
              <p:cNvPr id="3887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89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0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1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2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3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4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95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88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3" name="Group 1075"/>
            <p:cNvGrpSpPr>
              <a:grpSpLocks/>
            </p:cNvGrpSpPr>
            <p:nvPr userDrawn="1"/>
          </p:nvGrpSpPr>
          <p:grpSpPr bwMode="auto">
            <a:xfrm flipH="1">
              <a:off x="3131456" y="8407937"/>
              <a:ext cx="1176877" cy="145166"/>
              <a:chOff x="8426" y="5788"/>
              <a:chExt cx="454" cy="56"/>
            </a:xfrm>
          </p:grpSpPr>
          <p:grpSp>
            <p:nvGrpSpPr>
              <p:cNvPr id="386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87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8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8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7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86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86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7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7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7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84" name="Group 1096"/>
            <p:cNvGrpSpPr>
              <a:grpSpLocks/>
            </p:cNvGrpSpPr>
            <p:nvPr userDrawn="1"/>
          </p:nvGrpSpPr>
          <p:grpSpPr bwMode="auto">
            <a:xfrm flipH="1">
              <a:off x="4157982" y="8403817"/>
              <a:ext cx="1176877" cy="145166"/>
              <a:chOff x="8426" y="5788"/>
              <a:chExt cx="454" cy="56"/>
            </a:xfrm>
          </p:grpSpPr>
          <p:grpSp>
            <p:nvGrpSpPr>
              <p:cNvPr id="384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85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6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6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5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84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84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5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5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5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5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5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5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5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5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85" name="Group 1076"/>
            <p:cNvGrpSpPr>
              <a:grpSpLocks/>
            </p:cNvGrpSpPr>
            <p:nvPr userDrawn="1"/>
          </p:nvGrpSpPr>
          <p:grpSpPr bwMode="auto">
            <a:xfrm flipH="1">
              <a:off x="5915521" y="6944915"/>
              <a:ext cx="508079" cy="134797"/>
              <a:chOff x="8330" y="5692"/>
              <a:chExt cx="196" cy="52"/>
            </a:xfrm>
          </p:grpSpPr>
          <p:grpSp>
            <p:nvGrpSpPr>
              <p:cNvPr id="383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84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84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83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6" name="Group 1098"/>
            <p:cNvGrpSpPr>
              <a:grpSpLocks/>
            </p:cNvGrpSpPr>
            <p:nvPr userDrawn="1"/>
          </p:nvGrpSpPr>
          <p:grpSpPr bwMode="auto">
            <a:xfrm flipH="1">
              <a:off x="5291408" y="7316364"/>
              <a:ext cx="233302" cy="134797"/>
              <a:chOff x="8460" y="6344"/>
              <a:chExt cx="90" cy="52"/>
            </a:xfrm>
          </p:grpSpPr>
          <p:sp>
            <p:nvSpPr>
              <p:cNvPr id="3831" name="Line 109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2" name="Line 110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3" name="Line 110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4" name="Line 110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5" name="Line 110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6" name="Line 110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7" name="Line 110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7" name="Group 1108"/>
            <p:cNvGrpSpPr>
              <a:grpSpLocks/>
            </p:cNvGrpSpPr>
            <p:nvPr userDrawn="1"/>
          </p:nvGrpSpPr>
          <p:grpSpPr bwMode="auto">
            <a:xfrm flipH="1">
              <a:off x="4378139" y="7379643"/>
              <a:ext cx="233302" cy="134797"/>
              <a:chOff x="8460" y="6344"/>
              <a:chExt cx="90" cy="52"/>
            </a:xfrm>
          </p:grpSpPr>
          <p:sp>
            <p:nvSpPr>
              <p:cNvPr id="3824" name="Line 1109"/>
              <p:cNvSpPr>
                <a:spLocks noChangeShapeType="1"/>
              </p:cNvSpPr>
              <p:nvPr/>
            </p:nvSpPr>
            <p:spPr bwMode="auto">
              <a:xfrm>
                <a:off x="8460" y="6378"/>
                <a:ext cx="90" cy="1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5" name="Line 1110"/>
              <p:cNvSpPr>
                <a:spLocks noChangeShapeType="1"/>
              </p:cNvSpPr>
              <p:nvPr/>
            </p:nvSpPr>
            <p:spPr bwMode="auto">
              <a:xfrm flipV="1">
                <a:off x="8463" y="6393"/>
                <a:ext cx="75" cy="3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6" name="Line 1111"/>
              <p:cNvSpPr>
                <a:spLocks noChangeShapeType="1"/>
              </p:cNvSpPr>
              <p:nvPr/>
            </p:nvSpPr>
            <p:spPr bwMode="auto">
              <a:xfrm>
                <a:off x="8464" y="6360"/>
                <a:ext cx="12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7" name="Line 1112"/>
              <p:cNvSpPr>
                <a:spLocks noChangeShapeType="1"/>
              </p:cNvSpPr>
              <p:nvPr/>
            </p:nvSpPr>
            <p:spPr bwMode="auto">
              <a:xfrm>
                <a:off x="8484" y="6346"/>
                <a:ext cx="10" cy="30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8" name="Line 1113"/>
              <p:cNvSpPr>
                <a:spLocks noChangeShapeType="1"/>
              </p:cNvSpPr>
              <p:nvPr/>
            </p:nvSpPr>
            <p:spPr bwMode="auto">
              <a:xfrm>
                <a:off x="8506" y="6344"/>
                <a:ext cx="1" cy="3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29" name="Line 1114"/>
              <p:cNvSpPr>
                <a:spLocks noChangeShapeType="1"/>
              </p:cNvSpPr>
              <p:nvPr/>
            </p:nvSpPr>
            <p:spPr bwMode="auto">
              <a:xfrm flipH="1">
                <a:off x="8524" y="6350"/>
                <a:ext cx="4" cy="26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  <p:sp>
            <p:nvSpPr>
              <p:cNvPr id="3830" name="Line 1115"/>
              <p:cNvSpPr>
                <a:spLocks noChangeShapeType="1"/>
              </p:cNvSpPr>
              <p:nvPr/>
            </p:nvSpPr>
            <p:spPr bwMode="auto">
              <a:xfrm flipH="1">
                <a:off x="8540" y="6360"/>
                <a:ext cx="6" cy="18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88" name="Group 1075"/>
            <p:cNvGrpSpPr>
              <a:grpSpLocks/>
            </p:cNvGrpSpPr>
            <p:nvPr userDrawn="1"/>
          </p:nvGrpSpPr>
          <p:grpSpPr bwMode="auto">
            <a:xfrm>
              <a:off x="2736085" y="7843063"/>
              <a:ext cx="1176877" cy="145166"/>
              <a:chOff x="8426" y="5788"/>
              <a:chExt cx="454" cy="56"/>
            </a:xfrm>
          </p:grpSpPr>
          <p:grpSp>
            <p:nvGrpSpPr>
              <p:cNvPr id="380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81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1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2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2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2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2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1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80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80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80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1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80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89" name="Group 1075"/>
            <p:cNvGrpSpPr>
              <a:grpSpLocks/>
            </p:cNvGrpSpPr>
            <p:nvPr userDrawn="1"/>
          </p:nvGrpSpPr>
          <p:grpSpPr bwMode="auto">
            <a:xfrm>
              <a:off x="3741289" y="7910726"/>
              <a:ext cx="1176877" cy="145166"/>
              <a:chOff x="8426" y="5788"/>
              <a:chExt cx="454" cy="56"/>
            </a:xfrm>
          </p:grpSpPr>
          <p:grpSp>
            <p:nvGrpSpPr>
              <p:cNvPr id="378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79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9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80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9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78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78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8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9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8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90" name="Group 1075"/>
            <p:cNvGrpSpPr>
              <a:grpSpLocks/>
            </p:cNvGrpSpPr>
            <p:nvPr userDrawn="1"/>
          </p:nvGrpSpPr>
          <p:grpSpPr bwMode="auto">
            <a:xfrm flipH="1">
              <a:off x="3458736" y="6547637"/>
              <a:ext cx="1176877" cy="145166"/>
              <a:chOff x="8426" y="5788"/>
              <a:chExt cx="454" cy="56"/>
            </a:xfrm>
          </p:grpSpPr>
          <p:grpSp>
            <p:nvGrpSpPr>
              <p:cNvPr id="376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77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7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8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7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76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76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6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6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7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6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91" name="Group 1096"/>
            <p:cNvGrpSpPr>
              <a:grpSpLocks/>
            </p:cNvGrpSpPr>
            <p:nvPr userDrawn="1"/>
          </p:nvGrpSpPr>
          <p:grpSpPr bwMode="auto">
            <a:xfrm flipH="1">
              <a:off x="4485262" y="6543517"/>
              <a:ext cx="1176877" cy="145166"/>
              <a:chOff x="8426" y="5788"/>
              <a:chExt cx="454" cy="56"/>
            </a:xfrm>
          </p:grpSpPr>
          <p:grpSp>
            <p:nvGrpSpPr>
              <p:cNvPr id="3744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755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57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8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9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60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61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62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63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56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745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746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48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49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0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1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2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3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54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47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92" name="Group 1086"/>
            <p:cNvGrpSpPr>
              <a:grpSpLocks/>
            </p:cNvGrpSpPr>
            <p:nvPr userDrawn="1"/>
          </p:nvGrpSpPr>
          <p:grpSpPr bwMode="auto">
            <a:xfrm>
              <a:off x="3466549" y="7113168"/>
              <a:ext cx="508079" cy="134797"/>
              <a:chOff x="8330" y="5692"/>
              <a:chExt cx="196" cy="52"/>
            </a:xfrm>
          </p:grpSpPr>
          <p:grpSp>
            <p:nvGrpSpPr>
              <p:cNvPr id="3735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37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38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39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40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41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42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43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36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93" name="Group 1076"/>
            <p:cNvGrpSpPr>
              <a:grpSpLocks/>
            </p:cNvGrpSpPr>
            <p:nvPr userDrawn="1"/>
          </p:nvGrpSpPr>
          <p:grpSpPr bwMode="auto">
            <a:xfrm flipH="1">
              <a:off x="1497930" y="8354914"/>
              <a:ext cx="508079" cy="134797"/>
              <a:chOff x="8330" y="5692"/>
              <a:chExt cx="196" cy="52"/>
            </a:xfrm>
          </p:grpSpPr>
          <p:grpSp>
            <p:nvGrpSpPr>
              <p:cNvPr id="372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2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3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3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3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3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3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2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94" name="Group 1086"/>
            <p:cNvGrpSpPr>
              <a:grpSpLocks/>
            </p:cNvGrpSpPr>
            <p:nvPr userDrawn="1"/>
          </p:nvGrpSpPr>
          <p:grpSpPr bwMode="auto">
            <a:xfrm flipH="1">
              <a:off x="829132" y="8365283"/>
              <a:ext cx="508079" cy="134797"/>
              <a:chOff x="8330" y="5692"/>
              <a:chExt cx="196" cy="52"/>
            </a:xfrm>
          </p:grpSpPr>
          <p:grpSp>
            <p:nvGrpSpPr>
              <p:cNvPr id="371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1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2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1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95" name="Group 1076"/>
            <p:cNvGrpSpPr>
              <a:grpSpLocks/>
            </p:cNvGrpSpPr>
            <p:nvPr userDrawn="1"/>
          </p:nvGrpSpPr>
          <p:grpSpPr bwMode="auto">
            <a:xfrm flipH="1">
              <a:off x="1360205" y="8978883"/>
              <a:ext cx="508079" cy="134797"/>
              <a:chOff x="8330" y="5692"/>
              <a:chExt cx="196" cy="52"/>
            </a:xfrm>
          </p:grpSpPr>
          <p:grpSp>
            <p:nvGrpSpPr>
              <p:cNvPr id="3708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710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1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2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3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4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5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716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709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96" name="Group 1096"/>
            <p:cNvGrpSpPr>
              <a:grpSpLocks/>
            </p:cNvGrpSpPr>
            <p:nvPr userDrawn="1"/>
          </p:nvGrpSpPr>
          <p:grpSpPr bwMode="auto">
            <a:xfrm flipH="1">
              <a:off x="958316" y="7861944"/>
              <a:ext cx="1176877" cy="145166"/>
              <a:chOff x="8426" y="5788"/>
              <a:chExt cx="454" cy="56"/>
            </a:xfrm>
          </p:grpSpPr>
          <p:grpSp>
            <p:nvGrpSpPr>
              <p:cNvPr id="368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69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70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0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0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0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0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0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70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70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68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69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9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9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9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97" name="Group 1096"/>
            <p:cNvGrpSpPr>
              <a:grpSpLocks/>
            </p:cNvGrpSpPr>
            <p:nvPr userDrawn="1"/>
          </p:nvGrpSpPr>
          <p:grpSpPr bwMode="auto">
            <a:xfrm flipH="1">
              <a:off x="1750889" y="7273724"/>
              <a:ext cx="1176877" cy="145166"/>
              <a:chOff x="8426" y="5788"/>
              <a:chExt cx="454" cy="56"/>
            </a:xfrm>
          </p:grpSpPr>
          <p:grpSp>
            <p:nvGrpSpPr>
              <p:cNvPr id="3668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3679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81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2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3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4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5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6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87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80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3669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3670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3672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3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4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5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6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7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3678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3671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498" name="Group 1097"/>
            <p:cNvGrpSpPr>
              <a:grpSpLocks/>
            </p:cNvGrpSpPr>
            <p:nvPr userDrawn="1"/>
          </p:nvGrpSpPr>
          <p:grpSpPr bwMode="auto">
            <a:xfrm flipH="1">
              <a:off x="1054230" y="7204462"/>
              <a:ext cx="508079" cy="134797"/>
              <a:chOff x="8330" y="5692"/>
              <a:chExt cx="196" cy="52"/>
            </a:xfrm>
          </p:grpSpPr>
          <p:grpSp>
            <p:nvGrpSpPr>
              <p:cNvPr id="3659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661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62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63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64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65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66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67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60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499" name="Group 1107"/>
            <p:cNvGrpSpPr>
              <a:grpSpLocks/>
            </p:cNvGrpSpPr>
            <p:nvPr userDrawn="1"/>
          </p:nvGrpSpPr>
          <p:grpSpPr bwMode="auto">
            <a:xfrm flipH="1">
              <a:off x="874072" y="6772549"/>
              <a:ext cx="508079" cy="134797"/>
              <a:chOff x="8330" y="5692"/>
              <a:chExt cx="196" cy="52"/>
            </a:xfrm>
          </p:grpSpPr>
          <p:grpSp>
            <p:nvGrpSpPr>
              <p:cNvPr id="3650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3652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53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54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55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56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57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3658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3651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00" name="Group 499"/>
            <p:cNvGrpSpPr/>
            <p:nvPr userDrawn="1"/>
          </p:nvGrpSpPr>
          <p:grpSpPr>
            <a:xfrm>
              <a:off x="3229961" y="5948940"/>
              <a:ext cx="3131425" cy="149286"/>
              <a:chOff x="2150999" y="12124628"/>
              <a:chExt cx="1917700" cy="91423"/>
            </a:xfrm>
          </p:grpSpPr>
          <p:grpSp>
            <p:nvGrpSpPr>
              <p:cNvPr id="3587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363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64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64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4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4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4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4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4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4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64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63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63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63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3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3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3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3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3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4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63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588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610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621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623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24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25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26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27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28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29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622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611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612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614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15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16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17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18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19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20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613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589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59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60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60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0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0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0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0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0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0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60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59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59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59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59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60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59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01" name="Group 500"/>
            <p:cNvGrpSpPr/>
            <p:nvPr userDrawn="1"/>
          </p:nvGrpSpPr>
          <p:grpSpPr>
            <a:xfrm>
              <a:off x="862713" y="4866527"/>
              <a:ext cx="3471045" cy="629138"/>
              <a:chOff x="2467958" y="9088445"/>
              <a:chExt cx="3471045" cy="629138"/>
            </a:xfrm>
          </p:grpSpPr>
          <p:grpSp>
            <p:nvGrpSpPr>
              <p:cNvPr id="3459" name="Group 3458"/>
              <p:cNvGrpSpPr/>
              <p:nvPr/>
            </p:nvGrpSpPr>
            <p:grpSpPr>
              <a:xfrm>
                <a:off x="2467958" y="9088445"/>
                <a:ext cx="3131425" cy="149286"/>
                <a:chOff x="2150999" y="12124628"/>
                <a:chExt cx="1917700" cy="91423"/>
              </a:xfrm>
            </p:grpSpPr>
            <p:grpSp>
              <p:nvGrpSpPr>
                <p:cNvPr id="3524" name="Group 1075"/>
                <p:cNvGrpSpPr>
                  <a:grpSpLocks/>
                </p:cNvGrpSpPr>
                <p:nvPr/>
              </p:nvGrpSpPr>
              <p:grpSpPr bwMode="auto">
                <a:xfrm flipH="1">
                  <a:off x="2719324" y="12127151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567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578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580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81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82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83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84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85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86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579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568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569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571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72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73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74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75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76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77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570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3525" name="Group 1096"/>
                <p:cNvGrpSpPr>
                  <a:grpSpLocks/>
                </p:cNvGrpSpPr>
                <p:nvPr/>
              </p:nvGrpSpPr>
              <p:grpSpPr bwMode="auto">
                <a:xfrm flipH="1">
                  <a:off x="3347974" y="12124628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547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558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560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61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62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63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64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65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66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559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548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549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551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52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53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54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55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56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57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550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3526" name="Group 1075"/>
                <p:cNvGrpSpPr>
                  <a:grpSpLocks/>
                </p:cNvGrpSpPr>
                <p:nvPr/>
              </p:nvGrpSpPr>
              <p:grpSpPr bwMode="auto">
                <a:xfrm>
                  <a:off x="2150999" y="12126121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527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538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540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41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42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43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44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45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46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539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528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529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531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32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33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34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35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36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37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530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3460" name="Group 3459"/>
              <p:cNvGrpSpPr/>
              <p:nvPr/>
            </p:nvGrpSpPr>
            <p:grpSpPr>
              <a:xfrm>
                <a:off x="2807578" y="9568297"/>
                <a:ext cx="3131425" cy="149286"/>
                <a:chOff x="2150999" y="12124628"/>
                <a:chExt cx="1917700" cy="91423"/>
              </a:xfrm>
            </p:grpSpPr>
            <p:grpSp>
              <p:nvGrpSpPr>
                <p:cNvPr id="3461" name="Group 1075"/>
                <p:cNvGrpSpPr>
                  <a:grpSpLocks/>
                </p:cNvGrpSpPr>
                <p:nvPr/>
              </p:nvGrpSpPr>
              <p:grpSpPr bwMode="auto">
                <a:xfrm flipH="1">
                  <a:off x="2719324" y="12127151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504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515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517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18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19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20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21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22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23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516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505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506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508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09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10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11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12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13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14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507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3462" name="Group 1096"/>
                <p:cNvGrpSpPr>
                  <a:grpSpLocks/>
                </p:cNvGrpSpPr>
                <p:nvPr/>
              </p:nvGrpSpPr>
              <p:grpSpPr bwMode="auto">
                <a:xfrm flipH="1">
                  <a:off x="3347974" y="12124628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484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495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497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98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99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00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01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02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503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496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485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486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488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89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90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91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92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93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94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487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3463" name="Group 1075"/>
                <p:cNvGrpSpPr>
                  <a:grpSpLocks/>
                </p:cNvGrpSpPr>
                <p:nvPr/>
              </p:nvGrpSpPr>
              <p:grpSpPr bwMode="auto">
                <a:xfrm>
                  <a:off x="2150999" y="12126121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464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475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477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78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79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80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81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82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83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476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465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466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468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69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70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71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72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73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474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467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</p:grpSp>
        <p:sp>
          <p:nvSpPr>
            <p:cNvPr id="502" name="Freeform 501"/>
            <p:cNvSpPr/>
            <p:nvPr userDrawn="1"/>
          </p:nvSpPr>
          <p:spPr>
            <a:xfrm>
              <a:off x="609600" y="584200"/>
              <a:ext cx="6629400" cy="2566339"/>
            </a:xfrm>
            <a:custGeom>
              <a:avLst/>
              <a:gdLst>
                <a:gd name="connsiteX0" fmla="*/ 0 w 6629400"/>
                <a:gd name="connsiteY0" fmla="*/ 2286000 h 2566339"/>
                <a:gd name="connsiteX1" fmla="*/ 1219200 w 6629400"/>
                <a:gd name="connsiteY1" fmla="*/ 2565400 h 2566339"/>
                <a:gd name="connsiteX2" fmla="*/ 2565400 w 6629400"/>
                <a:gd name="connsiteY2" fmla="*/ 2362200 h 2566339"/>
                <a:gd name="connsiteX3" fmla="*/ 3810000 w 6629400"/>
                <a:gd name="connsiteY3" fmla="*/ 1981200 h 2566339"/>
                <a:gd name="connsiteX4" fmla="*/ 4165600 w 6629400"/>
                <a:gd name="connsiteY4" fmla="*/ 1346200 h 2566339"/>
                <a:gd name="connsiteX5" fmla="*/ 5537200 w 6629400"/>
                <a:gd name="connsiteY5" fmla="*/ 812800 h 2566339"/>
                <a:gd name="connsiteX6" fmla="*/ 5994400 w 6629400"/>
                <a:gd name="connsiteY6" fmla="*/ 381000 h 2566339"/>
                <a:gd name="connsiteX7" fmla="*/ 6629400 w 6629400"/>
                <a:gd name="connsiteY7" fmla="*/ 0 h 2566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29400" h="2566339">
                  <a:moveTo>
                    <a:pt x="0" y="2286000"/>
                  </a:moveTo>
                  <a:cubicBezTo>
                    <a:pt x="395816" y="2419350"/>
                    <a:pt x="791633" y="2552700"/>
                    <a:pt x="1219200" y="2565400"/>
                  </a:cubicBezTo>
                  <a:cubicBezTo>
                    <a:pt x="1646767" y="2578100"/>
                    <a:pt x="2133600" y="2459567"/>
                    <a:pt x="2565400" y="2362200"/>
                  </a:cubicBezTo>
                  <a:cubicBezTo>
                    <a:pt x="2997200" y="2264833"/>
                    <a:pt x="3543300" y="2150533"/>
                    <a:pt x="3810000" y="1981200"/>
                  </a:cubicBezTo>
                  <a:cubicBezTo>
                    <a:pt x="4076700" y="1811867"/>
                    <a:pt x="3877733" y="1540933"/>
                    <a:pt x="4165600" y="1346200"/>
                  </a:cubicBezTo>
                  <a:cubicBezTo>
                    <a:pt x="4453467" y="1151467"/>
                    <a:pt x="5232400" y="973667"/>
                    <a:pt x="5537200" y="812800"/>
                  </a:cubicBezTo>
                  <a:cubicBezTo>
                    <a:pt x="5842000" y="651933"/>
                    <a:pt x="5812367" y="516467"/>
                    <a:pt x="5994400" y="381000"/>
                  </a:cubicBezTo>
                  <a:cubicBezTo>
                    <a:pt x="6176433" y="245533"/>
                    <a:pt x="6402916" y="122766"/>
                    <a:pt x="6629400" y="0"/>
                  </a:cubicBezTo>
                </a:path>
              </a:pathLst>
            </a:custGeom>
            <a:noFill/>
            <a:ln w="168275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03" name="Group 502"/>
            <p:cNvGrpSpPr/>
            <p:nvPr userDrawn="1"/>
          </p:nvGrpSpPr>
          <p:grpSpPr>
            <a:xfrm>
              <a:off x="792565" y="4328765"/>
              <a:ext cx="3131425" cy="149286"/>
              <a:chOff x="2150999" y="12124628"/>
              <a:chExt cx="1917700" cy="91423"/>
            </a:xfrm>
          </p:grpSpPr>
          <p:grpSp>
            <p:nvGrpSpPr>
              <p:cNvPr id="3396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343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45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45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5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5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5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5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5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5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45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44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44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44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4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4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4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4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4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4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44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397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419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430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432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33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34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35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36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37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38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431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420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421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423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24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25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26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27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28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29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422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398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39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41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41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1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1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1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1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1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1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41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40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40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40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40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40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04" name="Group 503"/>
            <p:cNvGrpSpPr/>
            <p:nvPr userDrawn="1"/>
          </p:nvGrpSpPr>
          <p:grpSpPr>
            <a:xfrm>
              <a:off x="751089" y="3275740"/>
              <a:ext cx="3471045" cy="629138"/>
              <a:chOff x="2467958" y="9088445"/>
              <a:chExt cx="3471045" cy="629138"/>
            </a:xfrm>
          </p:grpSpPr>
          <p:grpSp>
            <p:nvGrpSpPr>
              <p:cNvPr id="3268" name="Group 3267"/>
              <p:cNvGrpSpPr/>
              <p:nvPr/>
            </p:nvGrpSpPr>
            <p:grpSpPr>
              <a:xfrm>
                <a:off x="2467958" y="9088445"/>
                <a:ext cx="3131425" cy="149286"/>
                <a:chOff x="2150999" y="12124628"/>
                <a:chExt cx="1917700" cy="91423"/>
              </a:xfrm>
            </p:grpSpPr>
            <p:grpSp>
              <p:nvGrpSpPr>
                <p:cNvPr id="3333" name="Group 1075"/>
                <p:cNvGrpSpPr>
                  <a:grpSpLocks/>
                </p:cNvGrpSpPr>
                <p:nvPr/>
              </p:nvGrpSpPr>
              <p:grpSpPr bwMode="auto">
                <a:xfrm flipH="1">
                  <a:off x="2719324" y="12127151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376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387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389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90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91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92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93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94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95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388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377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378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380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81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82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83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84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85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86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379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3334" name="Group 1096"/>
                <p:cNvGrpSpPr>
                  <a:grpSpLocks/>
                </p:cNvGrpSpPr>
                <p:nvPr/>
              </p:nvGrpSpPr>
              <p:grpSpPr bwMode="auto">
                <a:xfrm flipH="1">
                  <a:off x="3347974" y="12124628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356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367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369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70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71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72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73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74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75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368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357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358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360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61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62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63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64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65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66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359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3335" name="Group 1075"/>
                <p:cNvGrpSpPr>
                  <a:grpSpLocks/>
                </p:cNvGrpSpPr>
                <p:nvPr/>
              </p:nvGrpSpPr>
              <p:grpSpPr bwMode="auto">
                <a:xfrm>
                  <a:off x="2150999" y="12126121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336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347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349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50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51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52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53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54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55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348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337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338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340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41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42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43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44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45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46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339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  <p:grpSp>
            <p:nvGrpSpPr>
              <p:cNvPr id="3269" name="Group 3268"/>
              <p:cNvGrpSpPr/>
              <p:nvPr/>
            </p:nvGrpSpPr>
            <p:grpSpPr>
              <a:xfrm>
                <a:off x="2807578" y="9568297"/>
                <a:ext cx="3131425" cy="149286"/>
                <a:chOff x="2150999" y="12124628"/>
                <a:chExt cx="1917700" cy="91423"/>
              </a:xfrm>
            </p:grpSpPr>
            <p:grpSp>
              <p:nvGrpSpPr>
                <p:cNvPr id="3270" name="Group 1075"/>
                <p:cNvGrpSpPr>
                  <a:grpSpLocks/>
                </p:cNvGrpSpPr>
                <p:nvPr/>
              </p:nvGrpSpPr>
              <p:grpSpPr bwMode="auto">
                <a:xfrm flipH="1">
                  <a:off x="2719324" y="12127151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313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324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326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27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28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29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30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31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32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325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314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315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317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18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19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20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21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22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23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316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3271" name="Group 1096"/>
                <p:cNvGrpSpPr>
                  <a:grpSpLocks/>
                </p:cNvGrpSpPr>
                <p:nvPr/>
              </p:nvGrpSpPr>
              <p:grpSpPr bwMode="auto">
                <a:xfrm flipH="1">
                  <a:off x="3347974" y="12124628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293" name="Group 1097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304" name="Group 109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306" name="Line 109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07" name="Line 110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08" name="Line 110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09" name="Line 110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10" name="Line 110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11" name="Line 110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12" name="Line 110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305" name="Line 110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294" name="Group 1107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295" name="Group 110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297" name="Line 1109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98" name="Line 1110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99" name="Line 111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00" name="Line 111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01" name="Line 1113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02" name="Line 111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303" name="Line 1115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296" name="Line 1116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3272" name="Group 1075"/>
                <p:cNvGrpSpPr>
                  <a:grpSpLocks/>
                </p:cNvGrpSpPr>
                <p:nvPr/>
              </p:nvGrpSpPr>
              <p:grpSpPr bwMode="auto">
                <a:xfrm>
                  <a:off x="2150999" y="12126121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3273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284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286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87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88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89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90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91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92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285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3274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3275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3277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78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79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80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81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82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3283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31750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3276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</p:grpSp>
        </p:grpSp>
        <p:grpSp>
          <p:nvGrpSpPr>
            <p:cNvPr id="505" name="Group 504"/>
            <p:cNvGrpSpPr/>
            <p:nvPr userDrawn="1"/>
          </p:nvGrpSpPr>
          <p:grpSpPr>
            <a:xfrm>
              <a:off x="4550016" y="4343555"/>
              <a:ext cx="3131425" cy="149286"/>
              <a:chOff x="2150999" y="12124628"/>
              <a:chExt cx="1917700" cy="91423"/>
            </a:xfrm>
          </p:grpSpPr>
          <p:grpSp>
            <p:nvGrpSpPr>
              <p:cNvPr id="3205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324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5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26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6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6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6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6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6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6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6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24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5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25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5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5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5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5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5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5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5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206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228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39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241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42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43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44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45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46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47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40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229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30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232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33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34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35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36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37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38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31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207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20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1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22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2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2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2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2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2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2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2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20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21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21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1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1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1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1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1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1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21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06" name="Group 505"/>
            <p:cNvGrpSpPr/>
            <p:nvPr userDrawn="1"/>
          </p:nvGrpSpPr>
          <p:grpSpPr>
            <a:xfrm>
              <a:off x="7983436" y="4289881"/>
              <a:ext cx="3131425" cy="149286"/>
              <a:chOff x="2150999" y="12124628"/>
              <a:chExt cx="1917700" cy="91423"/>
            </a:xfrm>
          </p:grpSpPr>
          <p:grpSp>
            <p:nvGrpSpPr>
              <p:cNvPr id="3142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318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9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9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9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0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0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0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0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20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9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18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8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8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9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9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9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9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9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9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8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143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165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76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78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79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80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81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82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83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84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77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166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67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69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70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71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72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73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74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75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68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144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14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5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5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5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6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6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6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6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6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5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14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4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4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5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5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5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5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5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5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4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07" name="Group 506"/>
            <p:cNvGrpSpPr/>
            <p:nvPr userDrawn="1"/>
          </p:nvGrpSpPr>
          <p:grpSpPr>
            <a:xfrm>
              <a:off x="4410035" y="4876955"/>
              <a:ext cx="3131425" cy="149286"/>
              <a:chOff x="2150999" y="12124628"/>
              <a:chExt cx="1917700" cy="91423"/>
            </a:xfrm>
          </p:grpSpPr>
          <p:grpSp>
            <p:nvGrpSpPr>
              <p:cNvPr id="3079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3122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33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35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36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37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38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39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40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41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34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123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24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26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27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28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29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30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31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32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25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080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102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13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15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6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7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8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9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20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21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14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103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104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106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7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8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9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0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1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12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105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081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082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93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95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96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97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98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99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0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101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94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083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84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86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87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88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89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90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91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92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85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08" name="Group 507"/>
            <p:cNvGrpSpPr/>
            <p:nvPr userDrawn="1"/>
          </p:nvGrpSpPr>
          <p:grpSpPr>
            <a:xfrm>
              <a:off x="7843455" y="4823281"/>
              <a:ext cx="3131425" cy="149286"/>
              <a:chOff x="2150999" y="12124628"/>
              <a:chExt cx="1917700" cy="91423"/>
            </a:xfrm>
          </p:grpSpPr>
          <p:grpSp>
            <p:nvGrpSpPr>
              <p:cNvPr id="3016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305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7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7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7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7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06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6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6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6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6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017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3039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50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52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53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54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55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56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57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58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51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040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41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43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44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45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46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47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48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49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42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3018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301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3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3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3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3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3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3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3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3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3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302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2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2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2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2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2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2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2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2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2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09" name="Group 508"/>
            <p:cNvGrpSpPr/>
            <p:nvPr userDrawn="1"/>
          </p:nvGrpSpPr>
          <p:grpSpPr>
            <a:xfrm>
              <a:off x="4539647" y="5310021"/>
              <a:ext cx="3131425" cy="149286"/>
              <a:chOff x="2150999" y="12124628"/>
              <a:chExt cx="1917700" cy="91423"/>
            </a:xfrm>
          </p:grpSpPr>
          <p:grpSp>
            <p:nvGrpSpPr>
              <p:cNvPr id="2953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996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3007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09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10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11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12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13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14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15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3008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97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98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3000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1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2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3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4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5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3006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99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954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976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87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89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0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1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2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3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4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95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88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77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78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80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1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2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3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4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5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86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79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955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956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67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69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0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1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2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3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4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75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68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57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58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60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1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2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3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4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5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66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59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10" name="Group 509"/>
            <p:cNvGrpSpPr/>
            <p:nvPr userDrawn="1"/>
          </p:nvGrpSpPr>
          <p:grpSpPr>
            <a:xfrm>
              <a:off x="4665407" y="3754946"/>
              <a:ext cx="3131425" cy="149286"/>
              <a:chOff x="2150999" y="12124628"/>
              <a:chExt cx="1917700" cy="91423"/>
            </a:xfrm>
          </p:grpSpPr>
          <p:grpSp>
            <p:nvGrpSpPr>
              <p:cNvPr id="2890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93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4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4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4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4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4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5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5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5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4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3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3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3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3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3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4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4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4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4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3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891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91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2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2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2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2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2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3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3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3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2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91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1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1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1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1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2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2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2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2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1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892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89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90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90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0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0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0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1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1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1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90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89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9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9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9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9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0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0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0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90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9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11" name="Group 510"/>
            <p:cNvGrpSpPr/>
            <p:nvPr userDrawn="1"/>
          </p:nvGrpSpPr>
          <p:grpSpPr>
            <a:xfrm>
              <a:off x="8098827" y="3701272"/>
              <a:ext cx="3131425" cy="149286"/>
              <a:chOff x="2150999" y="12124628"/>
              <a:chExt cx="1917700" cy="91423"/>
            </a:xfrm>
          </p:grpSpPr>
          <p:grpSp>
            <p:nvGrpSpPr>
              <p:cNvPr id="2827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87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8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8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8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8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8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8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8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8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8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87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7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7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7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8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7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828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850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61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63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4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5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6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7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8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9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62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851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52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54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5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6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7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8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59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60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53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829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83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4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4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4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83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3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3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3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4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3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12" name="Group 511"/>
            <p:cNvGrpSpPr/>
            <p:nvPr userDrawn="1"/>
          </p:nvGrpSpPr>
          <p:grpSpPr>
            <a:xfrm>
              <a:off x="4344794" y="3297355"/>
              <a:ext cx="3131425" cy="149286"/>
              <a:chOff x="2150999" y="12124628"/>
              <a:chExt cx="1917700" cy="91423"/>
            </a:xfrm>
          </p:grpSpPr>
          <p:grpSp>
            <p:nvGrpSpPr>
              <p:cNvPr id="2764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80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1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2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2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1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80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80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1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1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1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1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1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1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1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81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765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787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98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800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01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02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03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04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05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806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99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788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89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91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92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93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94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95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96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97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90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766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76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7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8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8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8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8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8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8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8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7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76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6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7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7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7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7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7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7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7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7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13" name="Group 512"/>
            <p:cNvGrpSpPr/>
            <p:nvPr userDrawn="1"/>
          </p:nvGrpSpPr>
          <p:grpSpPr>
            <a:xfrm>
              <a:off x="7778214" y="3243681"/>
              <a:ext cx="3131425" cy="149286"/>
              <a:chOff x="2150999" y="12124628"/>
              <a:chExt cx="1917700" cy="91423"/>
            </a:xfrm>
          </p:grpSpPr>
          <p:grpSp>
            <p:nvGrpSpPr>
              <p:cNvPr id="2701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744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55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57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8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9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60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61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62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63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56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745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46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48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49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0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1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2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3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54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47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702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724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35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37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8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9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40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41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42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43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36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725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26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28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29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0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1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2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3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34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27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703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704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15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17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8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9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20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21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22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23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16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705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706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708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09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0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1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2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3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14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707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14" name="Group 513"/>
            <p:cNvGrpSpPr/>
            <p:nvPr userDrawn="1"/>
          </p:nvGrpSpPr>
          <p:grpSpPr>
            <a:xfrm>
              <a:off x="5335958" y="2666294"/>
              <a:ext cx="3131425" cy="149286"/>
              <a:chOff x="2150999" y="12124628"/>
              <a:chExt cx="1917700" cy="91423"/>
            </a:xfrm>
          </p:grpSpPr>
          <p:grpSp>
            <p:nvGrpSpPr>
              <p:cNvPr id="2638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68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69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69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9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9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9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9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9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70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69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68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68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68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8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8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8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8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9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9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68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639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66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67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67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7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7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7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7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7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8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67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66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66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66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6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6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6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6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7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7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66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640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64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65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65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5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5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5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5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5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6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65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64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64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64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4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4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4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4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5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65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64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15" name="Group 1086"/>
            <p:cNvGrpSpPr>
              <a:grpSpLocks/>
            </p:cNvGrpSpPr>
            <p:nvPr userDrawn="1"/>
          </p:nvGrpSpPr>
          <p:grpSpPr bwMode="auto">
            <a:xfrm flipH="1">
              <a:off x="9697400" y="2627109"/>
              <a:ext cx="508079" cy="134797"/>
              <a:chOff x="8330" y="5692"/>
              <a:chExt cx="196" cy="52"/>
            </a:xfrm>
          </p:grpSpPr>
          <p:grpSp>
            <p:nvGrpSpPr>
              <p:cNvPr id="2629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631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2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3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4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5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6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637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630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16" name="Group 1096"/>
            <p:cNvGrpSpPr>
              <a:grpSpLocks/>
            </p:cNvGrpSpPr>
            <p:nvPr userDrawn="1"/>
          </p:nvGrpSpPr>
          <p:grpSpPr bwMode="auto">
            <a:xfrm flipH="1">
              <a:off x="12912203" y="3709813"/>
              <a:ext cx="1176877" cy="145166"/>
              <a:chOff x="8426" y="5788"/>
              <a:chExt cx="454" cy="56"/>
            </a:xfrm>
          </p:grpSpPr>
          <p:grpSp>
            <p:nvGrpSpPr>
              <p:cNvPr id="2609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20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22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3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4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5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6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7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28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21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610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611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13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4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5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6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7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8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19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12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17" name="Group 1075"/>
            <p:cNvGrpSpPr>
              <a:grpSpLocks/>
            </p:cNvGrpSpPr>
            <p:nvPr userDrawn="1"/>
          </p:nvGrpSpPr>
          <p:grpSpPr bwMode="auto">
            <a:xfrm>
              <a:off x="8769378" y="2615058"/>
              <a:ext cx="1176877" cy="145166"/>
              <a:chOff x="8426" y="5788"/>
              <a:chExt cx="454" cy="56"/>
            </a:xfrm>
          </p:grpSpPr>
          <p:grpSp>
            <p:nvGrpSpPr>
              <p:cNvPr id="258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60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60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60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60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59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59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9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9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9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18" name="Group 517"/>
            <p:cNvGrpSpPr/>
            <p:nvPr userDrawn="1"/>
          </p:nvGrpSpPr>
          <p:grpSpPr>
            <a:xfrm>
              <a:off x="5015345" y="2208703"/>
              <a:ext cx="3131425" cy="149286"/>
              <a:chOff x="2150999" y="12124628"/>
              <a:chExt cx="1917700" cy="91423"/>
            </a:xfrm>
          </p:grpSpPr>
          <p:grpSp>
            <p:nvGrpSpPr>
              <p:cNvPr id="2526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56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8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8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8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8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57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7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7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7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7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527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549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60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62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3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4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5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6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7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68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61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550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51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53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4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5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6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7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8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59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52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528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52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4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4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4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4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53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53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53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53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53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19" name="Group 1086"/>
            <p:cNvGrpSpPr>
              <a:grpSpLocks/>
            </p:cNvGrpSpPr>
            <p:nvPr userDrawn="1"/>
          </p:nvGrpSpPr>
          <p:grpSpPr bwMode="auto">
            <a:xfrm flipH="1">
              <a:off x="9376787" y="2169518"/>
              <a:ext cx="508079" cy="134797"/>
              <a:chOff x="8330" y="5692"/>
              <a:chExt cx="196" cy="52"/>
            </a:xfrm>
          </p:grpSpPr>
          <p:grpSp>
            <p:nvGrpSpPr>
              <p:cNvPr id="2517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519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0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1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2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3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4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525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518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20" name="Group 1096"/>
            <p:cNvGrpSpPr>
              <a:grpSpLocks/>
            </p:cNvGrpSpPr>
            <p:nvPr userDrawn="1"/>
          </p:nvGrpSpPr>
          <p:grpSpPr bwMode="auto">
            <a:xfrm flipH="1">
              <a:off x="12432144" y="3212462"/>
              <a:ext cx="1176877" cy="145166"/>
              <a:chOff x="8426" y="5788"/>
              <a:chExt cx="454" cy="56"/>
            </a:xfrm>
          </p:grpSpPr>
          <p:grpSp>
            <p:nvGrpSpPr>
              <p:cNvPr id="2497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508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10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1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2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3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4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5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16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09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98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99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501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2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3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4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5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6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507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500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21" name="Group 1075"/>
            <p:cNvGrpSpPr>
              <a:grpSpLocks/>
            </p:cNvGrpSpPr>
            <p:nvPr userDrawn="1"/>
          </p:nvGrpSpPr>
          <p:grpSpPr bwMode="auto">
            <a:xfrm>
              <a:off x="8448765" y="2157467"/>
              <a:ext cx="1176877" cy="145166"/>
              <a:chOff x="8426" y="5788"/>
              <a:chExt cx="454" cy="56"/>
            </a:xfrm>
          </p:grpSpPr>
          <p:grpSp>
            <p:nvGrpSpPr>
              <p:cNvPr id="2477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88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90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1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2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3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4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5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96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89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478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479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81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2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3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4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5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6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87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80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22" name="Group 521"/>
            <p:cNvGrpSpPr/>
            <p:nvPr userDrawn="1"/>
          </p:nvGrpSpPr>
          <p:grpSpPr>
            <a:xfrm>
              <a:off x="6822112" y="1546498"/>
              <a:ext cx="3131425" cy="149286"/>
              <a:chOff x="2150999" y="12124628"/>
              <a:chExt cx="1917700" cy="91423"/>
            </a:xfrm>
          </p:grpSpPr>
          <p:grpSp>
            <p:nvGrpSpPr>
              <p:cNvPr id="2414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45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6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7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7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6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45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5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6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6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6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415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437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48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50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1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2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3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4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5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56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49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438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39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41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2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3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4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5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6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47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40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416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41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2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3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3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2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41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41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42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42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42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23" name="Group 1075"/>
            <p:cNvGrpSpPr>
              <a:grpSpLocks/>
            </p:cNvGrpSpPr>
            <p:nvPr userDrawn="1"/>
          </p:nvGrpSpPr>
          <p:grpSpPr bwMode="auto">
            <a:xfrm flipH="1">
              <a:off x="7948007" y="1069974"/>
              <a:ext cx="1176877" cy="145166"/>
              <a:chOff x="8426" y="5788"/>
              <a:chExt cx="454" cy="56"/>
            </a:xfrm>
          </p:grpSpPr>
          <p:grpSp>
            <p:nvGrpSpPr>
              <p:cNvPr id="239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40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40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1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1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1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1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40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9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9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9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9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40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9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24" name="Group 1107"/>
            <p:cNvGrpSpPr>
              <a:grpSpLocks/>
            </p:cNvGrpSpPr>
            <p:nvPr userDrawn="1"/>
          </p:nvGrpSpPr>
          <p:grpSpPr bwMode="auto">
            <a:xfrm flipH="1">
              <a:off x="8974533" y="1076223"/>
              <a:ext cx="508079" cy="134797"/>
              <a:chOff x="8330" y="5692"/>
              <a:chExt cx="196" cy="52"/>
            </a:xfrm>
          </p:grpSpPr>
          <p:grpSp>
            <p:nvGrpSpPr>
              <p:cNvPr id="2385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387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8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89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90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91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92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393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386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25" name="Group 1075"/>
            <p:cNvGrpSpPr>
              <a:grpSpLocks/>
            </p:cNvGrpSpPr>
            <p:nvPr userDrawn="1"/>
          </p:nvGrpSpPr>
          <p:grpSpPr bwMode="auto">
            <a:xfrm>
              <a:off x="7019985" y="1068292"/>
              <a:ext cx="1176877" cy="145166"/>
              <a:chOff x="8426" y="5788"/>
              <a:chExt cx="454" cy="56"/>
            </a:xfrm>
          </p:grpSpPr>
          <p:grpSp>
            <p:nvGrpSpPr>
              <p:cNvPr id="236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37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7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8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7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36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36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36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7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36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26" name="Group 525"/>
            <p:cNvGrpSpPr/>
            <p:nvPr userDrawn="1"/>
          </p:nvGrpSpPr>
          <p:grpSpPr>
            <a:xfrm>
              <a:off x="683678" y="2169922"/>
              <a:ext cx="3131425" cy="149286"/>
              <a:chOff x="2150999" y="12124628"/>
              <a:chExt cx="1917700" cy="91423"/>
            </a:xfrm>
          </p:grpSpPr>
          <p:grpSp>
            <p:nvGrpSpPr>
              <p:cNvPr id="2302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34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35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35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5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6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6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6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6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6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35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34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34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34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5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5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5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5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5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5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34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303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325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336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338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39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40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41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42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43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44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337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326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327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329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30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31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32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33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34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35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328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304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30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31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31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1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2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2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2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2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2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31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30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30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30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1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1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1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1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1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31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30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27" name="Group 1075"/>
            <p:cNvGrpSpPr>
              <a:grpSpLocks/>
            </p:cNvGrpSpPr>
            <p:nvPr userDrawn="1"/>
          </p:nvGrpSpPr>
          <p:grpSpPr bwMode="auto">
            <a:xfrm flipH="1">
              <a:off x="1951320" y="2653894"/>
              <a:ext cx="1176877" cy="145166"/>
              <a:chOff x="8426" y="5788"/>
              <a:chExt cx="454" cy="56"/>
            </a:xfrm>
          </p:grpSpPr>
          <p:grpSp>
            <p:nvGrpSpPr>
              <p:cNvPr id="228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29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9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9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9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9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9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0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30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9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28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28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8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9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9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9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8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28" name="Group 1096"/>
            <p:cNvGrpSpPr>
              <a:grpSpLocks/>
            </p:cNvGrpSpPr>
            <p:nvPr userDrawn="1"/>
          </p:nvGrpSpPr>
          <p:grpSpPr bwMode="auto">
            <a:xfrm flipH="1">
              <a:off x="4829542" y="655782"/>
              <a:ext cx="1176877" cy="145166"/>
              <a:chOff x="8426" y="5788"/>
              <a:chExt cx="454" cy="56"/>
            </a:xfrm>
          </p:grpSpPr>
          <p:grpSp>
            <p:nvGrpSpPr>
              <p:cNvPr id="2262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273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75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6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7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8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9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0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81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74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263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264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66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7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8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9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0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1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72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65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29" name="Group 1075"/>
            <p:cNvGrpSpPr>
              <a:grpSpLocks/>
            </p:cNvGrpSpPr>
            <p:nvPr userDrawn="1"/>
          </p:nvGrpSpPr>
          <p:grpSpPr bwMode="auto">
            <a:xfrm>
              <a:off x="1023298" y="2652212"/>
              <a:ext cx="1176877" cy="145166"/>
              <a:chOff x="8426" y="5788"/>
              <a:chExt cx="454" cy="56"/>
            </a:xfrm>
          </p:grpSpPr>
          <p:grpSp>
            <p:nvGrpSpPr>
              <p:cNvPr id="224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25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5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6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5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24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24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4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4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4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4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5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4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30" name="Group 1086"/>
            <p:cNvGrpSpPr>
              <a:grpSpLocks/>
            </p:cNvGrpSpPr>
            <p:nvPr userDrawn="1"/>
          </p:nvGrpSpPr>
          <p:grpSpPr bwMode="auto">
            <a:xfrm flipH="1">
              <a:off x="3653064" y="1148025"/>
              <a:ext cx="508079" cy="134797"/>
              <a:chOff x="8330" y="5692"/>
              <a:chExt cx="196" cy="52"/>
            </a:xfrm>
          </p:grpSpPr>
          <p:grpSp>
            <p:nvGrpSpPr>
              <p:cNvPr id="2233" name="Group 108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2235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36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37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38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39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40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2241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2234" name="Line 109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31" name="Group 1096"/>
            <p:cNvGrpSpPr>
              <a:grpSpLocks/>
            </p:cNvGrpSpPr>
            <p:nvPr userDrawn="1"/>
          </p:nvGrpSpPr>
          <p:grpSpPr bwMode="auto">
            <a:xfrm flipH="1">
              <a:off x="4679590" y="1133536"/>
              <a:ext cx="1176877" cy="145166"/>
              <a:chOff x="8426" y="5788"/>
              <a:chExt cx="454" cy="56"/>
            </a:xfrm>
          </p:grpSpPr>
          <p:grpSp>
            <p:nvGrpSpPr>
              <p:cNvPr id="221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22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2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2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2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2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3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3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3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2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21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21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1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1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1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2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2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2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2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1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32" name="Group 1075"/>
            <p:cNvGrpSpPr>
              <a:grpSpLocks/>
            </p:cNvGrpSpPr>
            <p:nvPr userDrawn="1"/>
          </p:nvGrpSpPr>
          <p:grpSpPr bwMode="auto">
            <a:xfrm>
              <a:off x="2725042" y="1135974"/>
              <a:ext cx="1176877" cy="145166"/>
              <a:chOff x="8426" y="5788"/>
              <a:chExt cx="454" cy="56"/>
            </a:xfrm>
          </p:grpSpPr>
          <p:grpSp>
            <p:nvGrpSpPr>
              <p:cNvPr id="219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20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20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0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0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0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1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1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1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20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19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19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9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9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9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0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0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0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20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9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33" name="Group 1075"/>
            <p:cNvGrpSpPr>
              <a:grpSpLocks/>
            </p:cNvGrpSpPr>
            <p:nvPr userDrawn="1"/>
          </p:nvGrpSpPr>
          <p:grpSpPr bwMode="auto">
            <a:xfrm flipH="1">
              <a:off x="2957945" y="1648871"/>
              <a:ext cx="1176877" cy="145166"/>
              <a:chOff x="8426" y="5788"/>
              <a:chExt cx="454" cy="56"/>
            </a:xfrm>
          </p:grpSpPr>
          <p:grpSp>
            <p:nvGrpSpPr>
              <p:cNvPr id="217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18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8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8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8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8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9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9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9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8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17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17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7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8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8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8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8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7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34" name="Group 1075"/>
            <p:cNvGrpSpPr>
              <a:grpSpLocks/>
            </p:cNvGrpSpPr>
            <p:nvPr userDrawn="1"/>
          </p:nvGrpSpPr>
          <p:grpSpPr bwMode="auto">
            <a:xfrm>
              <a:off x="2029923" y="1647189"/>
              <a:ext cx="1176877" cy="145166"/>
              <a:chOff x="8426" y="5788"/>
              <a:chExt cx="454" cy="56"/>
            </a:xfrm>
          </p:grpSpPr>
          <p:grpSp>
            <p:nvGrpSpPr>
              <p:cNvPr id="215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16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6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7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6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15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15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5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6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5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sp>
          <p:nvSpPr>
            <p:cNvPr id="535" name="Freeform 534"/>
            <p:cNvSpPr/>
            <p:nvPr userDrawn="1"/>
          </p:nvSpPr>
          <p:spPr>
            <a:xfrm>
              <a:off x="609562" y="605253"/>
              <a:ext cx="1624328" cy="888842"/>
            </a:xfrm>
            <a:custGeom>
              <a:avLst/>
              <a:gdLst>
                <a:gd name="connsiteX0" fmla="*/ 87233 w 1711522"/>
                <a:gd name="connsiteY0" fmla="*/ 60179 h 864205"/>
                <a:gd name="connsiteX1" fmla="*/ 216773 w 1711522"/>
                <a:gd name="connsiteY1" fmla="*/ 845039 h 864205"/>
                <a:gd name="connsiteX2" fmla="*/ 811133 w 1711522"/>
                <a:gd name="connsiteY2" fmla="*/ 585959 h 864205"/>
                <a:gd name="connsiteX3" fmla="*/ 1649333 w 1711522"/>
                <a:gd name="connsiteY3" fmla="*/ 174479 h 864205"/>
                <a:gd name="connsiteX4" fmla="*/ 1474073 w 1711522"/>
                <a:gd name="connsiteY4" fmla="*/ 67799 h 864205"/>
                <a:gd name="connsiteX5" fmla="*/ 87233 w 1711522"/>
                <a:gd name="connsiteY5" fmla="*/ 60179 h 864205"/>
                <a:gd name="connsiteX0" fmla="*/ 14485 w 1638774"/>
                <a:gd name="connsiteY0" fmla="*/ 241 h 804267"/>
                <a:gd name="connsiteX1" fmla="*/ 144025 w 1638774"/>
                <a:gd name="connsiteY1" fmla="*/ 785101 h 804267"/>
                <a:gd name="connsiteX2" fmla="*/ 738385 w 1638774"/>
                <a:gd name="connsiteY2" fmla="*/ 526021 h 804267"/>
                <a:gd name="connsiteX3" fmla="*/ 1576585 w 1638774"/>
                <a:gd name="connsiteY3" fmla="*/ 114541 h 804267"/>
                <a:gd name="connsiteX4" fmla="*/ 1401325 w 1638774"/>
                <a:gd name="connsiteY4" fmla="*/ 7861 h 804267"/>
                <a:gd name="connsiteX5" fmla="*/ 14485 w 1638774"/>
                <a:gd name="connsiteY5" fmla="*/ 241 h 804267"/>
                <a:gd name="connsiteX0" fmla="*/ 128191 w 1752480"/>
                <a:gd name="connsiteY0" fmla="*/ 67509 h 966503"/>
                <a:gd name="connsiteX1" fmla="*/ 143431 w 1752480"/>
                <a:gd name="connsiteY1" fmla="*/ 951429 h 966503"/>
                <a:gd name="connsiteX2" fmla="*/ 852091 w 1752480"/>
                <a:gd name="connsiteY2" fmla="*/ 593289 h 966503"/>
                <a:gd name="connsiteX3" fmla="*/ 1690291 w 1752480"/>
                <a:gd name="connsiteY3" fmla="*/ 181809 h 966503"/>
                <a:gd name="connsiteX4" fmla="*/ 1515031 w 1752480"/>
                <a:gd name="connsiteY4" fmla="*/ 75129 h 966503"/>
                <a:gd name="connsiteX5" fmla="*/ 128191 w 1752480"/>
                <a:gd name="connsiteY5" fmla="*/ 67509 h 966503"/>
                <a:gd name="connsiteX0" fmla="*/ 100768 w 1725057"/>
                <a:gd name="connsiteY0" fmla="*/ 67509 h 952110"/>
                <a:gd name="connsiteX1" fmla="*/ 116008 w 1725057"/>
                <a:gd name="connsiteY1" fmla="*/ 951429 h 952110"/>
                <a:gd name="connsiteX2" fmla="*/ 824668 w 1725057"/>
                <a:gd name="connsiteY2" fmla="*/ 593289 h 952110"/>
                <a:gd name="connsiteX3" fmla="*/ 1662868 w 1725057"/>
                <a:gd name="connsiteY3" fmla="*/ 181809 h 952110"/>
                <a:gd name="connsiteX4" fmla="*/ 1487608 w 1725057"/>
                <a:gd name="connsiteY4" fmla="*/ 75129 h 952110"/>
                <a:gd name="connsiteX5" fmla="*/ 100768 w 1725057"/>
                <a:gd name="connsiteY5" fmla="*/ 67509 h 952110"/>
                <a:gd name="connsiteX0" fmla="*/ 39 w 1624328"/>
                <a:gd name="connsiteY0" fmla="*/ 4347 h 888842"/>
                <a:gd name="connsiteX1" fmla="*/ 15279 w 1624328"/>
                <a:gd name="connsiteY1" fmla="*/ 888267 h 888842"/>
                <a:gd name="connsiteX2" fmla="*/ 723939 w 1624328"/>
                <a:gd name="connsiteY2" fmla="*/ 530127 h 888842"/>
                <a:gd name="connsiteX3" fmla="*/ 1562139 w 1624328"/>
                <a:gd name="connsiteY3" fmla="*/ 118647 h 888842"/>
                <a:gd name="connsiteX4" fmla="*/ 1386879 w 1624328"/>
                <a:gd name="connsiteY4" fmla="*/ 11967 h 888842"/>
                <a:gd name="connsiteX5" fmla="*/ 39 w 1624328"/>
                <a:gd name="connsiteY5" fmla="*/ 4347 h 88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4328" h="888842">
                  <a:moveTo>
                    <a:pt x="39" y="4347"/>
                  </a:moveTo>
                  <a:cubicBezTo>
                    <a:pt x="7659" y="5617"/>
                    <a:pt x="1309" y="914937"/>
                    <a:pt x="15279" y="888267"/>
                  </a:cubicBezTo>
                  <a:cubicBezTo>
                    <a:pt x="29249" y="861597"/>
                    <a:pt x="466129" y="658397"/>
                    <a:pt x="723939" y="530127"/>
                  </a:cubicBezTo>
                  <a:cubicBezTo>
                    <a:pt x="981749" y="401857"/>
                    <a:pt x="1451649" y="205007"/>
                    <a:pt x="1562139" y="118647"/>
                  </a:cubicBezTo>
                  <a:cubicBezTo>
                    <a:pt x="1672629" y="32287"/>
                    <a:pt x="1648499" y="32287"/>
                    <a:pt x="1386879" y="11967"/>
                  </a:cubicBezTo>
                  <a:cubicBezTo>
                    <a:pt x="1125259" y="-8353"/>
                    <a:pt x="-7581" y="3077"/>
                    <a:pt x="39" y="4347"/>
                  </a:cubicBez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 w="38100">
              <a:solidFill>
                <a:schemeClr val="accent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36" name="Group 1096"/>
            <p:cNvGrpSpPr>
              <a:grpSpLocks/>
            </p:cNvGrpSpPr>
            <p:nvPr userDrawn="1"/>
          </p:nvGrpSpPr>
          <p:grpSpPr bwMode="auto">
            <a:xfrm flipH="1">
              <a:off x="647400" y="730957"/>
              <a:ext cx="1176877" cy="145166"/>
              <a:chOff x="8426" y="5788"/>
              <a:chExt cx="454" cy="56"/>
            </a:xfrm>
          </p:grpSpPr>
          <p:grpSp>
            <p:nvGrpSpPr>
              <p:cNvPr id="2133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144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46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7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8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9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0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1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52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45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134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135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37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8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9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0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1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2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43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36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37" name="Group 1075"/>
            <p:cNvGrpSpPr>
              <a:grpSpLocks/>
            </p:cNvGrpSpPr>
            <p:nvPr userDrawn="1"/>
          </p:nvGrpSpPr>
          <p:grpSpPr bwMode="auto">
            <a:xfrm flipH="1">
              <a:off x="11540827" y="931583"/>
              <a:ext cx="1176877" cy="145166"/>
              <a:chOff x="8426" y="5788"/>
              <a:chExt cx="454" cy="56"/>
            </a:xfrm>
          </p:grpSpPr>
          <p:grpSp>
            <p:nvGrpSpPr>
              <p:cNvPr id="211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12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2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3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2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11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11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1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2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1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38" name="Group 1075"/>
            <p:cNvGrpSpPr>
              <a:grpSpLocks/>
            </p:cNvGrpSpPr>
            <p:nvPr userDrawn="1"/>
          </p:nvGrpSpPr>
          <p:grpSpPr bwMode="auto">
            <a:xfrm>
              <a:off x="10612805" y="929901"/>
              <a:ext cx="1176877" cy="145166"/>
              <a:chOff x="8426" y="5788"/>
              <a:chExt cx="454" cy="56"/>
            </a:xfrm>
          </p:grpSpPr>
          <p:grpSp>
            <p:nvGrpSpPr>
              <p:cNvPr id="209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210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10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1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10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209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209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209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09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210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209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39" name="Group 538"/>
            <p:cNvGrpSpPr/>
            <p:nvPr userDrawn="1"/>
          </p:nvGrpSpPr>
          <p:grpSpPr>
            <a:xfrm>
              <a:off x="11216347" y="1437861"/>
              <a:ext cx="3131425" cy="149286"/>
              <a:chOff x="2150999" y="12124628"/>
              <a:chExt cx="1917700" cy="91423"/>
            </a:xfrm>
          </p:grpSpPr>
          <p:grpSp>
            <p:nvGrpSpPr>
              <p:cNvPr id="2030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07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8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8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8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8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8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9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9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9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8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07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7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7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7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7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8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8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8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8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7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031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205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6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6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6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6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6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7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7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7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6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05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5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5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5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5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6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6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6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6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5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2032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203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4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4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5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5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5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4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03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3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3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3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4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3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40" name="Group 539"/>
            <p:cNvGrpSpPr/>
            <p:nvPr userDrawn="1"/>
          </p:nvGrpSpPr>
          <p:grpSpPr>
            <a:xfrm>
              <a:off x="14759452" y="1453866"/>
              <a:ext cx="3131425" cy="149286"/>
              <a:chOff x="2150999" y="12124628"/>
              <a:chExt cx="1917700" cy="91423"/>
            </a:xfrm>
          </p:grpSpPr>
          <p:grpSp>
            <p:nvGrpSpPr>
              <p:cNvPr id="1967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201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2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2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2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201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1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1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1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2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1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968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990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2001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2003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4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5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6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7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8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9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2002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91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92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94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95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96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97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98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99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2000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93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969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970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81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83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4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5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6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7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8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9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82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71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72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74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5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6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7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8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79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80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73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41" name="Group 540"/>
            <p:cNvGrpSpPr/>
            <p:nvPr userDrawn="1"/>
          </p:nvGrpSpPr>
          <p:grpSpPr>
            <a:xfrm>
              <a:off x="11216937" y="2126374"/>
              <a:ext cx="3131425" cy="149286"/>
              <a:chOff x="2150999" y="12124628"/>
              <a:chExt cx="1917700" cy="91423"/>
            </a:xfrm>
          </p:grpSpPr>
          <p:grpSp>
            <p:nvGrpSpPr>
              <p:cNvPr id="1904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194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5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6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6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5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4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4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5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5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5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905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927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38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40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1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2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3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4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5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46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39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28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29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31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2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3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4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5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6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37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30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906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907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18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20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1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2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3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4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5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26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19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908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909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911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2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3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4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5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6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917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910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42" name="Group 1075"/>
            <p:cNvGrpSpPr>
              <a:grpSpLocks/>
            </p:cNvGrpSpPr>
            <p:nvPr userDrawn="1"/>
          </p:nvGrpSpPr>
          <p:grpSpPr bwMode="auto">
            <a:xfrm flipH="1">
              <a:off x="15872083" y="2085443"/>
              <a:ext cx="1176877" cy="145166"/>
              <a:chOff x="8426" y="5788"/>
              <a:chExt cx="454" cy="56"/>
            </a:xfrm>
          </p:grpSpPr>
          <p:grpSp>
            <p:nvGrpSpPr>
              <p:cNvPr id="188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9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9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90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9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8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8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8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9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8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43" name="Group 1075"/>
            <p:cNvGrpSpPr>
              <a:grpSpLocks/>
            </p:cNvGrpSpPr>
            <p:nvPr userDrawn="1"/>
          </p:nvGrpSpPr>
          <p:grpSpPr bwMode="auto">
            <a:xfrm>
              <a:off x="14944061" y="2083761"/>
              <a:ext cx="1176877" cy="145166"/>
              <a:chOff x="8426" y="5788"/>
              <a:chExt cx="454" cy="56"/>
            </a:xfrm>
          </p:grpSpPr>
          <p:grpSp>
            <p:nvGrpSpPr>
              <p:cNvPr id="186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87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7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8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7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86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86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86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6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87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86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44" name="Group 543"/>
            <p:cNvGrpSpPr/>
            <p:nvPr userDrawn="1"/>
          </p:nvGrpSpPr>
          <p:grpSpPr>
            <a:xfrm>
              <a:off x="13477877" y="908753"/>
              <a:ext cx="3131425" cy="149286"/>
              <a:chOff x="2150999" y="12124628"/>
              <a:chExt cx="1917700" cy="91423"/>
            </a:xfrm>
          </p:grpSpPr>
          <p:grpSp>
            <p:nvGrpSpPr>
              <p:cNvPr id="1801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1844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55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57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8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9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0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1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2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63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56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45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46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48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9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0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1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2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3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54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47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02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824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35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37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8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9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0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1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2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43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36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25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26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28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9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0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1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2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3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34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27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803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804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15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17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8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9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0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1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2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23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16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805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806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808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9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0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1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2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3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14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807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45" name="Group 544"/>
            <p:cNvGrpSpPr/>
            <p:nvPr userDrawn="1"/>
          </p:nvGrpSpPr>
          <p:grpSpPr>
            <a:xfrm>
              <a:off x="16911297" y="855079"/>
              <a:ext cx="3131425" cy="149286"/>
              <a:chOff x="2150999" y="12124628"/>
              <a:chExt cx="1917700" cy="91423"/>
            </a:xfrm>
          </p:grpSpPr>
          <p:grpSp>
            <p:nvGrpSpPr>
              <p:cNvPr id="1738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178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9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9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80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9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78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8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8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9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8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39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761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72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74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5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6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7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8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9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80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73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762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63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65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6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7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8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9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0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71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64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740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741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52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54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5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6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7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8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9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60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53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742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43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45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46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47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48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49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0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51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44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sp>
          <p:nvSpPr>
            <p:cNvPr id="546" name="Freeform 545"/>
            <p:cNvSpPr/>
            <p:nvPr userDrawn="1"/>
          </p:nvSpPr>
          <p:spPr>
            <a:xfrm>
              <a:off x="10139082" y="606463"/>
              <a:ext cx="10378889" cy="3949504"/>
            </a:xfrm>
            <a:custGeom>
              <a:avLst/>
              <a:gdLst>
                <a:gd name="connsiteX0" fmla="*/ 0 w 10112189"/>
                <a:gd name="connsiteY0" fmla="*/ 80683 h 3845859"/>
                <a:gd name="connsiteX1" fmla="*/ 699247 w 10112189"/>
                <a:gd name="connsiteY1" fmla="*/ 1801906 h 3845859"/>
                <a:gd name="connsiteX2" fmla="*/ 1075765 w 10112189"/>
                <a:gd name="connsiteY2" fmla="*/ 2608730 h 3845859"/>
                <a:gd name="connsiteX3" fmla="*/ 1990165 w 10112189"/>
                <a:gd name="connsiteY3" fmla="*/ 2420471 h 3845859"/>
                <a:gd name="connsiteX4" fmla="*/ 2823883 w 10112189"/>
                <a:gd name="connsiteY4" fmla="*/ 2850777 h 3845859"/>
                <a:gd name="connsiteX5" fmla="*/ 3065930 w 10112189"/>
                <a:gd name="connsiteY5" fmla="*/ 3845859 h 3845859"/>
                <a:gd name="connsiteX6" fmla="*/ 4114800 w 10112189"/>
                <a:gd name="connsiteY6" fmla="*/ 3173506 h 3845859"/>
                <a:gd name="connsiteX7" fmla="*/ 6911789 w 10112189"/>
                <a:gd name="connsiteY7" fmla="*/ 1371600 h 3845859"/>
                <a:gd name="connsiteX8" fmla="*/ 8525436 w 10112189"/>
                <a:gd name="connsiteY8" fmla="*/ 591671 h 3845859"/>
                <a:gd name="connsiteX9" fmla="*/ 8794377 w 10112189"/>
                <a:gd name="connsiteY9" fmla="*/ 510989 h 3845859"/>
                <a:gd name="connsiteX10" fmla="*/ 8955742 w 10112189"/>
                <a:gd name="connsiteY10" fmla="*/ 457200 h 3845859"/>
                <a:gd name="connsiteX11" fmla="*/ 10112189 w 10112189"/>
                <a:gd name="connsiteY11" fmla="*/ 0 h 3845859"/>
                <a:gd name="connsiteX12" fmla="*/ 0 w 10112189"/>
                <a:gd name="connsiteY12" fmla="*/ 80683 h 3845859"/>
                <a:gd name="connsiteX0" fmla="*/ 0 w 10112189"/>
                <a:gd name="connsiteY0" fmla="*/ 80683 h 3845859"/>
                <a:gd name="connsiteX1" fmla="*/ 699247 w 10112189"/>
                <a:gd name="connsiteY1" fmla="*/ 1801906 h 3845859"/>
                <a:gd name="connsiteX2" fmla="*/ 1075765 w 10112189"/>
                <a:gd name="connsiteY2" fmla="*/ 2608730 h 3845859"/>
                <a:gd name="connsiteX3" fmla="*/ 1990165 w 10112189"/>
                <a:gd name="connsiteY3" fmla="*/ 2420471 h 3845859"/>
                <a:gd name="connsiteX4" fmla="*/ 2673412 w 10112189"/>
                <a:gd name="connsiteY4" fmla="*/ 2966524 h 3845859"/>
                <a:gd name="connsiteX5" fmla="*/ 3065930 w 10112189"/>
                <a:gd name="connsiteY5" fmla="*/ 3845859 h 3845859"/>
                <a:gd name="connsiteX6" fmla="*/ 4114800 w 10112189"/>
                <a:gd name="connsiteY6" fmla="*/ 3173506 h 3845859"/>
                <a:gd name="connsiteX7" fmla="*/ 6911789 w 10112189"/>
                <a:gd name="connsiteY7" fmla="*/ 1371600 h 3845859"/>
                <a:gd name="connsiteX8" fmla="*/ 8525436 w 10112189"/>
                <a:gd name="connsiteY8" fmla="*/ 591671 h 3845859"/>
                <a:gd name="connsiteX9" fmla="*/ 8794377 w 10112189"/>
                <a:gd name="connsiteY9" fmla="*/ 510989 h 3845859"/>
                <a:gd name="connsiteX10" fmla="*/ 8955742 w 10112189"/>
                <a:gd name="connsiteY10" fmla="*/ 457200 h 3845859"/>
                <a:gd name="connsiteX11" fmla="*/ 10112189 w 10112189"/>
                <a:gd name="connsiteY11" fmla="*/ 0 h 3845859"/>
                <a:gd name="connsiteX12" fmla="*/ 0 w 10112189"/>
                <a:gd name="connsiteY12" fmla="*/ 80683 h 3845859"/>
                <a:gd name="connsiteX0" fmla="*/ 0 w 10112189"/>
                <a:gd name="connsiteY0" fmla="*/ 80683 h 3845859"/>
                <a:gd name="connsiteX1" fmla="*/ 699247 w 10112189"/>
                <a:gd name="connsiteY1" fmla="*/ 1801906 h 3845859"/>
                <a:gd name="connsiteX2" fmla="*/ 1075765 w 10112189"/>
                <a:gd name="connsiteY2" fmla="*/ 2608730 h 3845859"/>
                <a:gd name="connsiteX3" fmla="*/ 1990165 w 10112189"/>
                <a:gd name="connsiteY3" fmla="*/ 2420471 h 3845859"/>
                <a:gd name="connsiteX4" fmla="*/ 2673412 w 10112189"/>
                <a:gd name="connsiteY4" fmla="*/ 2966524 h 3845859"/>
                <a:gd name="connsiteX5" fmla="*/ 3065930 w 10112189"/>
                <a:gd name="connsiteY5" fmla="*/ 3845859 h 3845859"/>
                <a:gd name="connsiteX6" fmla="*/ 4114800 w 10112189"/>
                <a:gd name="connsiteY6" fmla="*/ 3173506 h 3845859"/>
                <a:gd name="connsiteX7" fmla="*/ 6911789 w 10112189"/>
                <a:gd name="connsiteY7" fmla="*/ 1371600 h 3845859"/>
                <a:gd name="connsiteX8" fmla="*/ 8525436 w 10112189"/>
                <a:gd name="connsiteY8" fmla="*/ 591671 h 3845859"/>
                <a:gd name="connsiteX9" fmla="*/ 8794377 w 10112189"/>
                <a:gd name="connsiteY9" fmla="*/ 510989 h 3845859"/>
                <a:gd name="connsiteX10" fmla="*/ 8955742 w 10112189"/>
                <a:gd name="connsiteY10" fmla="*/ 457200 h 3845859"/>
                <a:gd name="connsiteX11" fmla="*/ 10112189 w 10112189"/>
                <a:gd name="connsiteY11" fmla="*/ 0 h 3845859"/>
                <a:gd name="connsiteX12" fmla="*/ 0 w 10112189"/>
                <a:gd name="connsiteY12" fmla="*/ 80683 h 3845859"/>
                <a:gd name="connsiteX0" fmla="*/ 0 w 10112189"/>
                <a:gd name="connsiteY0" fmla="*/ 80683 h 3845859"/>
                <a:gd name="connsiteX1" fmla="*/ 699247 w 10112189"/>
                <a:gd name="connsiteY1" fmla="*/ 1801906 h 3845859"/>
                <a:gd name="connsiteX2" fmla="*/ 1075765 w 10112189"/>
                <a:gd name="connsiteY2" fmla="*/ 2608730 h 3845859"/>
                <a:gd name="connsiteX3" fmla="*/ 1990165 w 10112189"/>
                <a:gd name="connsiteY3" fmla="*/ 2420471 h 3845859"/>
                <a:gd name="connsiteX4" fmla="*/ 2673412 w 10112189"/>
                <a:gd name="connsiteY4" fmla="*/ 2966524 h 3845859"/>
                <a:gd name="connsiteX5" fmla="*/ 3065930 w 10112189"/>
                <a:gd name="connsiteY5" fmla="*/ 3845859 h 3845859"/>
                <a:gd name="connsiteX6" fmla="*/ 4114800 w 10112189"/>
                <a:gd name="connsiteY6" fmla="*/ 3173506 h 3845859"/>
                <a:gd name="connsiteX7" fmla="*/ 6911789 w 10112189"/>
                <a:gd name="connsiteY7" fmla="*/ 1371600 h 3845859"/>
                <a:gd name="connsiteX8" fmla="*/ 8525436 w 10112189"/>
                <a:gd name="connsiteY8" fmla="*/ 591671 h 3845859"/>
                <a:gd name="connsiteX9" fmla="*/ 8794377 w 10112189"/>
                <a:gd name="connsiteY9" fmla="*/ 510989 h 3845859"/>
                <a:gd name="connsiteX10" fmla="*/ 8955742 w 10112189"/>
                <a:gd name="connsiteY10" fmla="*/ 457200 h 3845859"/>
                <a:gd name="connsiteX11" fmla="*/ 10112189 w 10112189"/>
                <a:gd name="connsiteY11" fmla="*/ 0 h 3845859"/>
                <a:gd name="connsiteX12" fmla="*/ 0 w 10112189"/>
                <a:gd name="connsiteY12" fmla="*/ 80683 h 3845859"/>
                <a:gd name="connsiteX0" fmla="*/ 0 w 10112189"/>
                <a:gd name="connsiteY0" fmla="*/ 80683 h 3928117"/>
                <a:gd name="connsiteX1" fmla="*/ 699247 w 10112189"/>
                <a:gd name="connsiteY1" fmla="*/ 1801906 h 3928117"/>
                <a:gd name="connsiteX2" fmla="*/ 1075765 w 10112189"/>
                <a:gd name="connsiteY2" fmla="*/ 2608730 h 3928117"/>
                <a:gd name="connsiteX3" fmla="*/ 1990165 w 10112189"/>
                <a:gd name="connsiteY3" fmla="*/ 2420471 h 3928117"/>
                <a:gd name="connsiteX4" fmla="*/ 2673412 w 10112189"/>
                <a:gd name="connsiteY4" fmla="*/ 2966524 h 3928117"/>
                <a:gd name="connsiteX5" fmla="*/ 3065930 w 10112189"/>
                <a:gd name="connsiteY5" fmla="*/ 3845859 h 3928117"/>
                <a:gd name="connsiteX6" fmla="*/ 4114800 w 10112189"/>
                <a:gd name="connsiteY6" fmla="*/ 3173506 h 3928117"/>
                <a:gd name="connsiteX7" fmla="*/ 6911789 w 10112189"/>
                <a:gd name="connsiteY7" fmla="*/ 1371600 h 3928117"/>
                <a:gd name="connsiteX8" fmla="*/ 8525436 w 10112189"/>
                <a:gd name="connsiteY8" fmla="*/ 591671 h 3928117"/>
                <a:gd name="connsiteX9" fmla="*/ 8794377 w 10112189"/>
                <a:gd name="connsiteY9" fmla="*/ 510989 h 3928117"/>
                <a:gd name="connsiteX10" fmla="*/ 8955742 w 10112189"/>
                <a:gd name="connsiteY10" fmla="*/ 457200 h 3928117"/>
                <a:gd name="connsiteX11" fmla="*/ 10112189 w 10112189"/>
                <a:gd name="connsiteY11" fmla="*/ 0 h 3928117"/>
                <a:gd name="connsiteX12" fmla="*/ 0 w 10112189"/>
                <a:gd name="connsiteY12" fmla="*/ 80683 h 3928117"/>
                <a:gd name="connsiteX0" fmla="*/ 0 w 10112189"/>
                <a:gd name="connsiteY0" fmla="*/ 80683 h 3890331"/>
                <a:gd name="connsiteX1" fmla="*/ 699247 w 10112189"/>
                <a:gd name="connsiteY1" fmla="*/ 1801906 h 3890331"/>
                <a:gd name="connsiteX2" fmla="*/ 1075765 w 10112189"/>
                <a:gd name="connsiteY2" fmla="*/ 2608730 h 3890331"/>
                <a:gd name="connsiteX3" fmla="*/ 1990165 w 10112189"/>
                <a:gd name="connsiteY3" fmla="*/ 2420471 h 3890331"/>
                <a:gd name="connsiteX4" fmla="*/ 2673412 w 10112189"/>
                <a:gd name="connsiteY4" fmla="*/ 2966524 h 3890331"/>
                <a:gd name="connsiteX5" fmla="*/ 3065930 w 10112189"/>
                <a:gd name="connsiteY5" fmla="*/ 3845859 h 3890331"/>
                <a:gd name="connsiteX6" fmla="*/ 4114800 w 10112189"/>
                <a:gd name="connsiteY6" fmla="*/ 3173506 h 3890331"/>
                <a:gd name="connsiteX7" fmla="*/ 6911789 w 10112189"/>
                <a:gd name="connsiteY7" fmla="*/ 1371600 h 3890331"/>
                <a:gd name="connsiteX8" fmla="*/ 8525436 w 10112189"/>
                <a:gd name="connsiteY8" fmla="*/ 591671 h 3890331"/>
                <a:gd name="connsiteX9" fmla="*/ 8794377 w 10112189"/>
                <a:gd name="connsiteY9" fmla="*/ 510989 h 3890331"/>
                <a:gd name="connsiteX10" fmla="*/ 8955742 w 10112189"/>
                <a:gd name="connsiteY10" fmla="*/ 457200 h 3890331"/>
                <a:gd name="connsiteX11" fmla="*/ 10112189 w 10112189"/>
                <a:gd name="connsiteY11" fmla="*/ 0 h 3890331"/>
                <a:gd name="connsiteX12" fmla="*/ 0 w 10112189"/>
                <a:gd name="connsiteY12" fmla="*/ 80683 h 3890331"/>
                <a:gd name="connsiteX0" fmla="*/ 0 w 10112189"/>
                <a:gd name="connsiteY0" fmla="*/ 80683 h 3890331"/>
                <a:gd name="connsiteX1" fmla="*/ 699247 w 10112189"/>
                <a:gd name="connsiteY1" fmla="*/ 1801906 h 3890331"/>
                <a:gd name="connsiteX2" fmla="*/ 1075765 w 10112189"/>
                <a:gd name="connsiteY2" fmla="*/ 2608730 h 3890331"/>
                <a:gd name="connsiteX3" fmla="*/ 1990165 w 10112189"/>
                <a:gd name="connsiteY3" fmla="*/ 2420471 h 3890331"/>
                <a:gd name="connsiteX4" fmla="*/ 2673412 w 10112189"/>
                <a:gd name="connsiteY4" fmla="*/ 2966524 h 3890331"/>
                <a:gd name="connsiteX5" fmla="*/ 3065930 w 10112189"/>
                <a:gd name="connsiteY5" fmla="*/ 3845859 h 3890331"/>
                <a:gd name="connsiteX6" fmla="*/ 4114800 w 10112189"/>
                <a:gd name="connsiteY6" fmla="*/ 3173506 h 3890331"/>
                <a:gd name="connsiteX7" fmla="*/ 6911789 w 10112189"/>
                <a:gd name="connsiteY7" fmla="*/ 1371600 h 3890331"/>
                <a:gd name="connsiteX8" fmla="*/ 8525436 w 10112189"/>
                <a:gd name="connsiteY8" fmla="*/ 591671 h 3890331"/>
                <a:gd name="connsiteX9" fmla="*/ 8794377 w 10112189"/>
                <a:gd name="connsiteY9" fmla="*/ 510989 h 3890331"/>
                <a:gd name="connsiteX10" fmla="*/ 8955742 w 10112189"/>
                <a:gd name="connsiteY10" fmla="*/ 457200 h 3890331"/>
                <a:gd name="connsiteX11" fmla="*/ 10112189 w 10112189"/>
                <a:gd name="connsiteY11" fmla="*/ 0 h 3890331"/>
                <a:gd name="connsiteX12" fmla="*/ 0 w 10112189"/>
                <a:gd name="connsiteY12" fmla="*/ 80683 h 3890331"/>
                <a:gd name="connsiteX0" fmla="*/ 0 w 10112189"/>
                <a:gd name="connsiteY0" fmla="*/ 80683 h 3890331"/>
                <a:gd name="connsiteX1" fmla="*/ 699247 w 10112189"/>
                <a:gd name="connsiteY1" fmla="*/ 1801906 h 3890331"/>
                <a:gd name="connsiteX2" fmla="*/ 1075765 w 10112189"/>
                <a:gd name="connsiteY2" fmla="*/ 2608730 h 3890331"/>
                <a:gd name="connsiteX3" fmla="*/ 1990165 w 10112189"/>
                <a:gd name="connsiteY3" fmla="*/ 2420471 h 3890331"/>
                <a:gd name="connsiteX4" fmla="*/ 2338427 w 10112189"/>
                <a:gd name="connsiteY4" fmla="*/ 2841926 h 3890331"/>
                <a:gd name="connsiteX5" fmla="*/ 2673412 w 10112189"/>
                <a:gd name="connsiteY5" fmla="*/ 2966524 h 3890331"/>
                <a:gd name="connsiteX6" fmla="*/ 3065930 w 10112189"/>
                <a:gd name="connsiteY6" fmla="*/ 3845859 h 3890331"/>
                <a:gd name="connsiteX7" fmla="*/ 4114800 w 10112189"/>
                <a:gd name="connsiteY7" fmla="*/ 3173506 h 3890331"/>
                <a:gd name="connsiteX8" fmla="*/ 6911789 w 10112189"/>
                <a:gd name="connsiteY8" fmla="*/ 1371600 h 3890331"/>
                <a:gd name="connsiteX9" fmla="*/ 8525436 w 10112189"/>
                <a:gd name="connsiteY9" fmla="*/ 591671 h 3890331"/>
                <a:gd name="connsiteX10" fmla="*/ 8794377 w 10112189"/>
                <a:gd name="connsiteY10" fmla="*/ 510989 h 3890331"/>
                <a:gd name="connsiteX11" fmla="*/ 8955742 w 10112189"/>
                <a:gd name="connsiteY11" fmla="*/ 457200 h 3890331"/>
                <a:gd name="connsiteX12" fmla="*/ 10112189 w 10112189"/>
                <a:gd name="connsiteY12" fmla="*/ 0 h 3890331"/>
                <a:gd name="connsiteX13" fmla="*/ 0 w 10112189"/>
                <a:gd name="connsiteY13" fmla="*/ 80683 h 3890331"/>
                <a:gd name="connsiteX0" fmla="*/ 0 w 10112189"/>
                <a:gd name="connsiteY0" fmla="*/ 80683 h 3847269"/>
                <a:gd name="connsiteX1" fmla="*/ 699247 w 10112189"/>
                <a:gd name="connsiteY1" fmla="*/ 1801906 h 3847269"/>
                <a:gd name="connsiteX2" fmla="*/ 1075765 w 10112189"/>
                <a:gd name="connsiteY2" fmla="*/ 2608730 h 3847269"/>
                <a:gd name="connsiteX3" fmla="*/ 1990165 w 10112189"/>
                <a:gd name="connsiteY3" fmla="*/ 2420471 h 3847269"/>
                <a:gd name="connsiteX4" fmla="*/ 2338427 w 10112189"/>
                <a:gd name="connsiteY4" fmla="*/ 2841926 h 3847269"/>
                <a:gd name="connsiteX5" fmla="*/ 2673412 w 10112189"/>
                <a:gd name="connsiteY5" fmla="*/ 2966524 h 3847269"/>
                <a:gd name="connsiteX6" fmla="*/ 2824564 w 10112189"/>
                <a:gd name="connsiteY6" fmla="*/ 3339637 h 3847269"/>
                <a:gd name="connsiteX7" fmla="*/ 3065930 w 10112189"/>
                <a:gd name="connsiteY7" fmla="*/ 3845859 h 3847269"/>
                <a:gd name="connsiteX8" fmla="*/ 4114800 w 10112189"/>
                <a:gd name="connsiteY8" fmla="*/ 3173506 h 3847269"/>
                <a:gd name="connsiteX9" fmla="*/ 6911789 w 10112189"/>
                <a:gd name="connsiteY9" fmla="*/ 1371600 h 3847269"/>
                <a:gd name="connsiteX10" fmla="*/ 8525436 w 10112189"/>
                <a:gd name="connsiteY10" fmla="*/ 591671 h 3847269"/>
                <a:gd name="connsiteX11" fmla="*/ 8794377 w 10112189"/>
                <a:gd name="connsiteY11" fmla="*/ 510989 h 3847269"/>
                <a:gd name="connsiteX12" fmla="*/ 8955742 w 10112189"/>
                <a:gd name="connsiteY12" fmla="*/ 457200 h 3847269"/>
                <a:gd name="connsiteX13" fmla="*/ 10112189 w 10112189"/>
                <a:gd name="connsiteY13" fmla="*/ 0 h 3847269"/>
                <a:gd name="connsiteX14" fmla="*/ 0 w 10112189"/>
                <a:gd name="connsiteY14" fmla="*/ 80683 h 3847269"/>
                <a:gd name="connsiteX0" fmla="*/ 0 w 10112189"/>
                <a:gd name="connsiteY0" fmla="*/ 80683 h 3847766"/>
                <a:gd name="connsiteX1" fmla="*/ 699247 w 10112189"/>
                <a:gd name="connsiteY1" fmla="*/ 1801906 h 3847766"/>
                <a:gd name="connsiteX2" fmla="*/ 1075765 w 10112189"/>
                <a:gd name="connsiteY2" fmla="*/ 2608730 h 3847766"/>
                <a:gd name="connsiteX3" fmla="*/ 1990165 w 10112189"/>
                <a:gd name="connsiteY3" fmla="*/ 2420471 h 3847766"/>
                <a:gd name="connsiteX4" fmla="*/ 2338427 w 10112189"/>
                <a:gd name="connsiteY4" fmla="*/ 2841926 h 3847766"/>
                <a:gd name="connsiteX5" fmla="*/ 2673412 w 10112189"/>
                <a:gd name="connsiteY5" fmla="*/ 2966524 h 3847766"/>
                <a:gd name="connsiteX6" fmla="*/ 2697243 w 10112189"/>
                <a:gd name="connsiteY6" fmla="*/ 3362786 h 3847766"/>
                <a:gd name="connsiteX7" fmla="*/ 3065930 w 10112189"/>
                <a:gd name="connsiteY7" fmla="*/ 3845859 h 3847766"/>
                <a:gd name="connsiteX8" fmla="*/ 4114800 w 10112189"/>
                <a:gd name="connsiteY8" fmla="*/ 3173506 h 3847766"/>
                <a:gd name="connsiteX9" fmla="*/ 6911789 w 10112189"/>
                <a:gd name="connsiteY9" fmla="*/ 1371600 h 3847766"/>
                <a:gd name="connsiteX10" fmla="*/ 8525436 w 10112189"/>
                <a:gd name="connsiteY10" fmla="*/ 591671 h 3847766"/>
                <a:gd name="connsiteX11" fmla="*/ 8794377 w 10112189"/>
                <a:gd name="connsiteY11" fmla="*/ 510989 h 3847766"/>
                <a:gd name="connsiteX12" fmla="*/ 8955742 w 10112189"/>
                <a:gd name="connsiteY12" fmla="*/ 457200 h 3847766"/>
                <a:gd name="connsiteX13" fmla="*/ 10112189 w 10112189"/>
                <a:gd name="connsiteY13" fmla="*/ 0 h 3847766"/>
                <a:gd name="connsiteX14" fmla="*/ 0 w 10112189"/>
                <a:gd name="connsiteY14" fmla="*/ 80683 h 3847766"/>
                <a:gd name="connsiteX0" fmla="*/ 0 w 10112189"/>
                <a:gd name="connsiteY0" fmla="*/ 80683 h 3846819"/>
                <a:gd name="connsiteX1" fmla="*/ 699247 w 10112189"/>
                <a:gd name="connsiteY1" fmla="*/ 1801906 h 3846819"/>
                <a:gd name="connsiteX2" fmla="*/ 1075765 w 10112189"/>
                <a:gd name="connsiteY2" fmla="*/ 2608730 h 3846819"/>
                <a:gd name="connsiteX3" fmla="*/ 1990165 w 10112189"/>
                <a:gd name="connsiteY3" fmla="*/ 2420471 h 3846819"/>
                <a:gd name="connsiteX4" fmla="*/ 2338427 w 10112189"/>
                <a:gd name="connsiteY4" fmla="*/ 2841926 h 3846819"/>
                <a:gd name="connsiteX5" fmla="*/ 2673412 w 10112189"/>
                <a:gd name="connsiteY5" fmla="*/ 2966524 h 3846819"/>
                <a:gd name="connsiteX6" fmla="*/ 2697243 w 10112189"/>
                <a:gd name="connsiteY6" fmla="*/ 3362786 h 3846819"/>
                <a:gd name="connsiteX7" fmla="*/ 3065930 w 10112189"/>
                <a:gd name="connsiteY7" fmla="*/ 3845859 h 3846819"/>
                <a:gd name="connsiteX8" fmla="*/ 4230547 w 10112189"/>
                <a:gd name="connsiteY8" fmla="*/ 3231380 h 3846819"/>
                <a:gd name="connsiteX9" fmla="*/ 6911789 w 10112189"/>
                <a:gd name="connsiteY9" fmla="*/ 1371600 h 3846819"/>
                <a:gd name="connsiteX10" fmla="*/ 8525436 w 10112189"/>
                <a:gd name="connsiteY10" fmla="*/ 591671 h 3846819"/>
                <a:gd name="connsiteX11" fmla="*/ 8794377 w 10112189"/>
                <a:gd name="connsiteY11" fmla="*/ 510989 h 3846819"/>
                <a:gd name="connsiteX12" fmla="*/ 8955742 w 10112189"/>
                <a:gd name="connsiteY12" fmla="*/ 457200 h 3846819"/>
                <a:gd name="connsiteX13" fmla="*/ 10112189 w 10112189"/>
                <a:gd name="connsiteY13" fmla="*/ 0 h 3846819"/>
                <a:gd name="connsiteX14" fmla="*/ 0 w 10112189"/>
                <a:gd name="connsiteY14" fmla="*/ 80683 h 3846819"/>
                <a:gd name="connsiteX0" fmla="*/ 0 w 10112189"/>
                <a:gd name="connsiteY0" fmla="*/ 80683 h 3846819"/>
                <a:gd name="connsiteX1" fmla="*/ 699247 w 10112189"/>
                <a:gd name="connsiteY1" fmla="*/ 1801906 h 3846819"/>
                <a:gd name="connsiteX2" fmla="*/ 1075765 w 10112189"/>
                <a:gd name="connsiteY2" fmla="*/ 2608730 h 3846819"/>
                <a:gd name="connsiteX3" fmla="*/ 1732878 w 10112189"/>
                <a:gd name="connsiteY3" fmla="*/ 2837778 h 3846819"/>
                <a:gd name="connsiteX4" fmla="*/ 1990165 w 10112189"/>
                <a:gd name="connsiteY4" fmla="*/ 2420471 h 3846819"/>
                <a:gd name="connsiteX5" fmla="*/ 2338427 w 10112189"/>
                <a:gd name="connsiteY5" fmla="*/ 2841926 h 3846819"/>
                <a:gd name="connsiteX6" fmla="*/ 2673412 w 10112189"/>
                <a:gd name="connsiteY6" fmla="*/ 2966524 h 3846819"/>
                <a:gd name="connsiteX7" fmla="*/ 2697243 w 10112189"/>
                <a:gd name="connsiteY7" fmla="*/ 3362786 h 3846819"/>
                <a:gd name="connsiteX8" fmla="*/ 3065930 w 10112189"/>
                <a:gd name="connsiteY8" fmla="*/ 3845859 h 3846819"/>
                <a:gd name="connsiteX9" fmla="*/ 4230547 w 10112189"/>
                <a:gd name="connsiteY9" fmla="*/ 3231380 h 3846819"/>
                <a:gd name="connsiteX10" fmla="*/ 6911789 w 10112189"/>
                <a:gd name="connsiteY10" fmla="*/ 1371600 h 3846819"/>
                <a:gd name="connsiteX11" fmla="*/ 8525436 w 10112189"/>
                <a:gd name="connsiteY11" fmla="*/ 591671 h 3846819"/>
                <a:gd name="connsiteX12" fmla="*/ 8794377 w 10112189"/>
                <a:gd name="connsiteY12" fmla="*/ 510989 h 3846819"/>
                <a:gd name="connsiteX13" fmla="*/ 8955742 w 10112189"/>
                <a:gd name="connsiteY13" fmla="*/ 457200 h 3846819"/>
                <a:gd name="connsiteX14" fmla="*/ 10112189 w 10112189"/>
                <a:gd name="connsiteY14" fmla="*/ 0 h 3846819"/>
                <a:gd name="connsiteX15" fmla="*/ 0 w 10112189"/>
                <a:gd name="connsiteY15" fmla="*/ 80683 h 3846819"/>
                <a:gd name="connsiteX0" fmla="*/ 0 w 10112189"/>
                <a:gd name="connsiteY0" fmla="*/ 80683 h 3857548"/>
                <a:gd name="connsiteX1" fmla="*/ 699247 w 10112189"/>
                <a:gd name="connsiteY1" fmla="*/ 1801906 h 3857548"/>
                <a:gd name="connsiteX2" fmla="*/ 1075765 w 10112189"/>
                <a:gd name="connsiteY2" fmla="*/ 2608730 h 3857548"/>
                <a:gd name="connsiteX3" fmla="*/ 1732878 w 10112189"/>
                <a:gd name="connsiteY3" fmla="*/ 2837778 h 3857548"/>
                <a:gd name="connsiteX4" fmla="*/ 1990165 w 10112189"/>
                <a:gd name="connsiteY4" fmla="*/ 2420471 h 3857548"/>
                <a:gd name="connsiteX5" fmla="*/ 2338427 w 10112189"/>
                <a:gd name="connsiteY5" fmla="*/ 2841926 h 3857548"/>
                <a:gd name="connsiteX6" fmla="*/ 2673412 w 10112189"/>
                <a:gd name="connsiteY6" fmla="*/ 2966524 h 3857548"/>
                <a:gd name="connsiteX7" fmla="*/ 2422923 w 10112189"/>
                <a:gd name="connsiteY7" fmla="*/ 3583766 h 3857548"/>
                <a:gd name="connsiteX8" fmla="*/ 3065930 w 10112189"/>
                <a:gd name="connsiteY8" fmla="*/ 3845859 h 3857548"/>
                <a:gd name="connsiteX9" fmla="*/ 4230547 w 10112189"/>
                <a:gd name="connsiteY9" fmla="*/ 3231380 h 3857548"/>
                <a:gd name="connsiteX10" fmla="*/ 6911789 w 10112189"/>
                <a:gd name="connsiteY10" fmla="*/ 1371600 h 3857548"/>
                <a:gd name="connsiteX11" fmla="*/ 8525436 w 10112189"/>
                <a:gd name="connsiteY11" fmla="*/ 591671 h 3857548"/>
                <a:gd name="connsiteX12" fmla="*/ 8794377 w 10112189"/>
                <a:gd name="connsiteY12" fmla="*/ 510989 h 3857548"/>
                <a:gd name="connsiteX13" fmla="*/ 8955742 w 10112189"/>
                <a:gd name="connsiteY13" fmla="*/ 457200 h 3857548"/>
                <a:gd name="connsiteX14" fmla="*/ 10112189 w 10112189"/>
                <a:gd name="connsiteY14" fmla="*/ 0 h 3857548"/>
                <a:gd name="connsiteX15" fmla="*/ 0 w 10112189"/>
                <a:gd name="connsiteY15" fmla="*/ 80683 h 3857548"/>
                <a:gd name="connsiteX0" fmla="*/ 0 w 10112189"/>
                <a:gd name="connsiteY0" fmla="*/ 80683 h 3855635"/>
                <a:gd name="connsiteX1" fmla="*/ 699247 w 10112189"/>
                <a:gd name="connsiteY1" fmla="*/ 1801906 h 3855635"/>
                <a:gd name="connsiteX2" fmla="*/ 1075765 w 10112189"/>
                <a:gd name="connsiteY2" fmla="*/ 2608730 h 3855635"/>
                <a:gd name="connsiteX3" fmla="*/ 1732878 w 10112189"/>
                <a:gd name="connsiteY3" fmla="*/ 2837778 h 3855635"/>
                <a:gd name="connsiteX4" fmla="*/ 1990165 w 10112189"/>
                <a:gd name="connsiteY4" fmla="*/ 2420471 h 3855635"/>
                <a:gd name="connsiteX5" fmla="*/ 2338427 w 10112189"/>
                <a:gd name="connsiteY5" fmla="*/ 2841926 h 3855635"/>
                <a:gd name="connsiteX6" fmla="*/ 2673412 w 10112189"/>
                <a:gd name="connsiteY6" fmla="*/ 2966524 h 3855635"/>
                <a:gd name="connsiteX7" fmla="*/ 2422923 w 10112189"/>
                <a:gd name="connsiteY7" fmla="*/ 3583766 h 3855635"/>
                <a:gd name="connsiteX8" fmla="*/ 2929218 w 10112189"/>
                <a:gd name="connsiteY8" fmla="*/ 3607397 h 3855635"/>
                <a:gd name="connsiteX9" fmla="*/ 3065930 w 10112189"/>
                <a:gd name="connsiteY9" fmla="*/ 3845859 h 3855635"/>
                <a:gd name="connsiteX10" fmla="*/ 4230547 w 10112189"/>
                <a:gd name="connsiteY10" fmla="*/ 3231380 h 3855635"/>
                <a:gd name="connsiteX11" fmla="*/ 6911789 w 10112189"/>
                <a:gd name="connsiteY11" fmla="*/ 1371600 h 3855635"/>
                <a:gd name="connsiteX12" fmla="*/ 8525436 w 10112189"/>
                <a:gd name="connsiteY12" fmla="*/ 591671 h 3855635"/>
                <a:gd name="connsiteX13" fmla="*/ 8794377 w 10112189"/>
                <a:gd name="connsiteY13" fmla="*/ 510989 h 3855635"/>
                <a:gd name="connsiteX14" fmla="*/ 8955742 w 10112189"/>
                <a:gd name="connsiteY14" fmla="*/ 457200 h 3855635"/>
                <a:gd name="connsiteX15" fmla="*/ 10112189 w 10112189"/>
                <a:gd name="connsiteY15" fmla="*/ 0 h 3855635"/>
                <a:gd name="connsiteX16" fmla="*/ 0 w 10112189"/>
                <a:gd name="connsiteY16" fmla="*/ 80683 h 3855635"/>
                <a:gd name="connsiteX0" fmla="*/ 0 w 10112189"/>
                <a:gd name="connsiteY0" fmla="*/ 80683 h 4019790"/>
                <a:gd name="connsiteX1" fmla="*/ 699247 w 10112189"/>
                <a:gd name="connsiteY1" fmla="*/ 1801906 h 4019790"/>
                <a:gd name="connsiteX2" fmla="*/ 1075765 w 10112189"/>
                <a:gd name="connsiteY2" fmla="*/ 2608730 h 4019790"/>
                <a:gd name="connsiteX3" fmla="*/ 1732878 w 10112189"/>
                <a:gd name="connsiteY3" fmla="*/ 2837778 h 4019790"/>
                <a:gd name="connsiteX4" fmla="*/ 1990165 w 10112189"/>
                <a:gd name="connsiteY4" fmla="*/ 2420471 h 4019790"/>
                <a:gd name="connsiteX5" fmla="*/ 2338427 w 10112189"/>
                <a:gd name="connsiteY5" fmla="*/ 2841926 h 4019790"/>
                <a:gd name="connsiteX6" fmla="*/ 2673412 w 10112189"/>
                <a:gd name="connsiteY6" fmla="*/ 2966524 h 4019790"/>
                <a:gd name="connsiteX7" fmla="*/ 2422923 w 10112189"/>
                <a:gd name="connsiteY7" fmla="*/ 3583766 h 4019790"/>
                <a:gd name="connsiteX8" fmla="*/ 2929218 w 10112189"/>
                <a:gd name="connsiteY8" fmla="*/ 3607397 h 4019790"/>
                <a:gd name="connsiteX9" fmla="*/ 2944010 w 10112189"/>
                <a:gd name="connsiteY9" fmla="*/ 4013499 h 4019790"/>
                <a:gd name="connsiteX10" fmla="*/ 4230547 w 10112189"/>
                <a:gd name="connsiteY10" fmla="*/ 3231380 h 4019790"/>
                <a:gd name="connsiteX11" fmla="*/ 6911789 w 10112189"/>
                <a:gd name="connsiteY11" fmla="*/ 1371600 h 4019790"/>
                <a:gd name="connsiteX12" fmla="*/ 8525436 w 10112189"/>
                <a:gd name="connsiteY12" fmla="*/ 591671 h 4019790"/>
                <a:gd name="connsiteX13" fmla="*/ 8794377 w 10112189"/>
                <a:gd name="connsiteY13" fmla="*/ 510989 h 4019790"/>
                <a:gd name="connsiteX14" fmla="*/ 8955742 w 10112189"/>
                <a:gd name="connsiteY14" fmla="*/ 457200 h 4019790"/>
                <a:gd name="connsiteX15" fmla="*/ 10112189 w 10112189"/>
                <a:gd name="connsiteY15" fmla="*/ 0 h 4019790"/>
                <a:gd name="connsiteX16" fmla="*/ 0 w 10112189"/>
                <a:gd name="connsiteY16" fmla="*/ 80683 h 4019790"/>
                <a:gd name="connsiteX0" fmla="*/ 0 w 10112189"/>
                <a:gd name="connsiteY0" fmla="*/ 80683 h 4019790"/>
                <a:gd name="connsiteX1" fmla="*/ 699247 w 10112189"/>
                <a:gd name="connsiteY1" fmla="*/ 1801906 h 4019790"/>
                <a:gd name="connsiteX2" fmla="*/ 1075765 w 10112189"/>
                <a:gd name="connsiteY2" fmla="*/ 2608730 h 4019790"/>
                <a:gd name="connsiteX3" fmla="*/ 1732878 w 10112189"/>
                <a:gd name="connsiteY3" fmla="*/ 2837778 h 4019790"/>
                <a:gd name="connsiteX4" fmla="*/ 1990165 w 10112189"/>
                <a:gd name="connsiteY4" fmla="*/ 2420471 h 4019790"/>
                <a:gd name="connsiteX5" fmla="*/ 2338427 w 10112189"/>
                <a:gd name="connsiteY5" fmla="*/ 2841926 h 4019790"/>
                <a:gd name="connsiteX6" fmla="*/ 2673412 w 10112189"/>
                <a:gd name="connsiteY6" fmla="*/ 2966524 h 4019790"/>
                <a:gd name="connsiteX7" fmla="*/ 2422923 w 10112189"/>
                <a:gd name="connsiteY7" fmla="*/ 3583766 h 4019790"/>
                <a:gd name="connsiteX8" fmla="*/ 2929218 w 10112189"/>
                <a:gd name="connsiteY8" fmla="*/ 3607397 h 4019790"/>
                <a:gd name="connsiteX9" fmla="*/ 2944010 w 10112189"/>
                <a:gd name="connsiteY9" fmla="*/ 4013499 h 4019790"/>
                <a:gd name="connsiteX10" fmla="*/ 4230547 w 10112189"/>
                <a:gd name="connsiteY10" fmla="*/ 3231380 h 4019790"/>
                <a:gd name="connsiteX11" fmla="*/ 6911789 w 10112189"/>
                <a:gd name="connsiteY11" fmla="*/ 1371600 h 4019790"/>
                <a:gd name="connsiteX12" fmla="*/ 8525436 w 10112189"/>
                <a:gd name="connsiteY12" fmla="*/ 591671 h 4019790"/>
                <a:gd name="connsiteX13" fmla="*/ 8794377 w 10112189"/>
                <a:gd name="connsiteY13" fmla="*/ 510989 h 4019790"/>
                <a:gd name="connsiteX14" fmla="*/ 8857578 w 10112189"/>
                <a:gd name="connsiteY14" fmla="*/ 666077 h 4019790"/>
                <a:gd name="connsiteX15" fmla="*/ 8955742 w 10112189"/>
                <a:gd name="connsiteY15" fmla="*/ 457200 h 4019790"/>
                <a:gd name="connsiteX16" fmla="*/ 10112189 w 10112189"/>
                <a:gd name="connsiteY16" fmla="*/ 0 h 4019790"/>
                <a:gd name="connsiteX17" fmla="*/ 0 w 10112189"/>
                <a:gd name="connsiteY17" fmla="*/ 80683 h 4019790"/>
                <a:gd name="connsiteX0" fmla="*/ 0 w 10112189"/>
                <a:gd name="connsiteY0" fmla="*/ 80683 h 4019790"/>
                <a:gd name="connsiteX1" fmla="*/ 699247 w 10112189"/>
                <a:gd name="connsiteY1" fmla="*/ 1801906 h 4019790"/>
                <a:gd name="connsiteX2" fmla="*/ 1075765 w 10112189"/>
                <a:gd name="connsiteY2" fmla="*/ 2608730 h 4019790"/>
                <a:gd name="connsiteX3" fmla="*/ 1732878 w 10112189"/>
                <a:gd name="connsiteY3" fmla="*/ 2837778 h 4019790"/>
                <a:gd name="connsiteX4" fmla="*/ 1990165 w 10112189"/>
                <a:gd name="connsiteY4" fmla="*/ 2420471 h 4019790"/>
                <a:gd name="connsiteX5" fmla="*/ 2338427 w 10112189"/>
                <a:gd name="connsiteY5" fmla="*/ 2841926 h 4019790"/>
                <a:gd name="connsiteX6" fmla="*/ 2673412 w 10112189"/>
                <a:gd name="connsiteY6" fmla="*/ 2966524 h 4019790"/>
                <a:gd name="connsiteX7" fmla="*/ 2422923 w 10112189"/>
                <a:gd name="connsiteY7" fmla="*/ 3583766 h 4019790"/>
                <a:gd name="connsiteX8" fmla="*/ 2929218 w 10112189"/>
                <a:gd name="connsiteY8" fmla="*/ 3607397 h 4019790"/>
                <a:gd name="connsiteX9" fmla="*/ 2944010 w 10112189"/>
                <a:gd name="connsiteY9" fmla="*/ 4013499 h 4019790"/>
                <a:gd name="connsiteX10" fmla="*/ 4230547 w 10112189"/>
                <a:gd name="connsiteY10" fmla="*/ 3231380 h 4019790"/>
                <a:gd name="connsiteX11" fmla="*/ 6911789 w 10112189"/>
                <a:gd name="connsiteY11" fmla="*/ 1371600 h 4019790"/>
                <a:gd name="connsiteX12" fmla="*/ 8525436 w 10112189"/>
                <a:gd name="connsiteY12" fmla="*/ 591671 h 4019790"/>
                <a:gd name="connsiteX13" fmla="*/ 8794377 w 10112189"/>
                <a:gd name="connsiteY13" fmla="*/ 510989 h 4019790"/>
                <a:gd name="connsiteX14" fmla="*/ 8955742 w 10112189"/>
                <a:gd name="connsiteY14" fmla="*/ 457200 h 4019790"/>
                <a:gd name="connsiteX15" fmla="*/ 10112189 w 10112189"/>
                <a:gd name="connsiteY15" fmla="*/ 0 h 4019790"/>
                <a:gd name="connsiteX16" fmla="*/ 0 w 10112189"/>
                <a:gd name="connsiteY16" fmla="*/ 80683 h 4019790"/>
                <a:gd name="connsiteX0" fmla="*/ 0 w 10378889"/>
                <a:gd name="connsiteY0" fmla="*/ 12103 h 3951210"/>
                <a:gd name="connsiteX1" fmla="*/ 699247 w 10378889"/>
                <a:gd name="connsiteY1" fmla="*/ 1733326 h 3951210"/>
                <a:gd name="connsiteX2" fmla="*/ 1075765 w 10378889"/>
                <a:gd name="connsiteY2" fmla="*/ 2540150 h 3951210"/>
                <a:gd name="connsiteX3" fmla="*/ 1732878 w 10378889"/>
                <a:gd name="connsiteY3" fmla="*/ 2769198 h 3951210"/>
                <a:gd name="connsiteX4" fmla="*/ 1990165 w 10378889"/>
                <a:gd name="connsiteY4" fmla="*/ 2351891 h 3951210"/>
                <a:gd name="connsiteX5" fmla="*/ 2338427 w 10378889"/>
                <a:gd name="connsiteY5" fmla="*/ 2773346 h 3951210"/>
                <a:gd name="connsiteX6" fmla="*/ 2673412 w 10378889"/>
                <a:gd name="connsiteY6" fmla="*/ 2897944 h 3951210"/>
                <a:gd name="connsiteX7" fmla="*/ 2422923 w 10378889"/>
                <a:gd name="connsiteY7" fmla="*/ 3515186 h 3951210"/>
                <a:gd name="connsiteX8" fmla="*/ 2929218 w 10378889"/>
                <a:gd name="connsiteY8" fmla="*/ 3538817 h 3951210"/>
                <a:gd name="connsiteX9" fmla="*/ 2944010 w 10378889"/>
                <a:gd name="connsiteY9" fmla="*/ 3944919 h 3951210"/>
                <a:gd name="connsiteX10" fmla="*/ 4230547 w 10378889"/>
                <a:gd name="connsiteY10" fmla="*/ 3162800 h 3951210"/>
                <a:gd name="connsiteX11" fmla="*/ 6911789 w 10378889"/>
                <a:gd name="connsiteY11" fmla="*/ 1303020 h 3951210"/>
                <a:gd name="connsiteX12" fmla="*/ 8525436 w 10378889"/>
                <a:gd name="connsiteY12" fmla="*/ 523091 h 3951210"/>
                <a:gd name="connsiteX13" fmla="*/ 8794377 w 10378889"/>
                <a:gd name="connsiteY13" fmla="*/ 442409 h 3951210"/>
                <a:gd name="connsiteX14" fmla="*/ 8955742 w 10378889"/>
                <a:gd name="connsiteY14" fmla="*/ 388620 h 3951210"/>
                <a:gd name="connsiteX15" fmla="*/ 10378889 w 10378889"/>
                <a:gd name="connsiteY15" fmla="*/ 0 h 3951210"/>
                <a:gd name="connsiteX16" fmla="*/ 0 w 10378889"/>
                <a:gd name="connsiteY16" fmla="*/ 12103 h 3951210"/>
                <a:gd name="connsiteX0" fmla="*/ 0 w 10378889"/>
                <a:gd name="connsiteY0" fmla="*/ 12103 h 3951210"/>
                <a:gd name="connsiteX1" fmla="*/ 699247 w 10378889"/>
                <a:gd name="connsiteY1" fmla="*/ 1733326 h 3951210"/>
                <a:gd name="connsiteX2" fmla="*/ 1075765 w 10378889"/>
                <a:gd name="connsiteY2" fmla="*/ 2540150 h 3951210"/>
                <a:gd name="connsiteX3" fmla="*/ 1732878 w 10378889"/>
                <a:gd name="connsiteY3" fmla="*/ 2769198 h 3951210"/>
                <a:gd name="connsiteX4" fmla="*/ 1990165 w 10378889"/>
                <a:gd name="connsiteY4" fmla="*/ 2351891 h 3951210"/>
                <a:gd name="connsiteX5" fmla="*/ 2338427 w 10378889"/>
                <a:gd name="connsiteY5" fmla="*/ 2773346 h 3951210"/>
                <a:gd name="connsiteX6" fmla="*/ 2673412 w 10378889"/>
                <a:gd name="connsiteY6" fmla="*/ 2897944 h 3951210"/>
                <a:gd name="connsiteX7" fmla="*/ 2422923 w 10378889"/>
                <a:gd name="connsiteY7" fmla="*/ 3515186 h 3951210"/>
                <a:gd name="connsiteX8" fmla="*/ 2929218 w 10378889"/>
                <a:gd name="connsiteY8" fmla="*/ 3538817 h 3951210"/>
                <a:gd name="connsiteX9" fmla="*/ 2944010 w 10378889"/>
                <a:gd name="connsiteY9" fmla="*/ 3944919 h 3951210"/>
                <a:gd name="connsiteX10" fmla="*/ 4230547 w 10378889"/>
                <a:gd name="connsiteY10" fmla="*/ 3162800 h 3951210"/>
                <a:gd name="connsiteX11" fmla="*/ 6911789 w 10378889"/>
                <a:gd name="connsiteY11" fmla="*/ 1303020 h 3951210"/>
                <a:gd name="connsiteX12" fmla="*/ 8525436 w 10378889"/>
                <a:gd name="connsiteY12" fmla="*/ 523091 h 3951210"/>
                <a:gd name="connsiteX13" fmla="*/ 8794377 w 10378889"/>
                <a:gd name="connsiteY13" fmla="*/ 442409 h 3951210"/>
                <a:gd name="connsiteX14" fmla="*/ 9847282 w 10378889"/>
                <a:gd name="connsiteY14" fmla="*/ 228600 h 3951210"/>
                <a:gd name="connsiteX15" fmla="*/ 10378889 w 10378889"/>
                <a:gd name="connsiteY15" fmla="*/ 0 h 3951210"/>
                <a:gd name="connsiteX16" fmla="*/ 0 w 10378889"/>
                <a:gd name="connsiteY16" fmla="*/ 12103 h 3951210"/>
                <a:gd name="connsiteX0" fmla="*/ 0 w 10378889"/>
                <a:gd name="connsiteY0" fmla="*/ 12103 h 3951210"/>
                <a:gd name="connsiteX1" fmla="*/ 699247 w 10378889"/>
                <a:gd name="connsiteY1" fmla="*/ 1733326 h 3951210"/>
                <a:gd name="connsiteX2" fmla="*/ 1075765 w 10378889"/>
                <a:gd name="connsiteY2" fmla="*/ 2540150 h 3951210"/>
                <a:gd name="connsiteX3" fmla="*/ 1732878 w 10378889"/>
                <a:gd name="connsiteY3" fmla="*/ 2769198 h 3951210"/>
                <a:gd name="connsiteX4" fmla="*/ 1990165 w 10378889"/>
                <a:gd name="connsiteY4" fmla="*/ 2351891 h 3951210"/>
                <a:gd name="connsiteX5" fmla="*/ 2338427 w 10378889"/>
                <a:gd name="connsiteY5" fmla="*/ 2773346 h 3951210"/>
                <a:gd name="connsiteX6" fmla="*/ 2673412 w 10378889"/>
                <a:gd name="connsiteY6" fmla="*/ 2897944 h 3951210"/>
                <a:gd name="connsiteX7" fmla="*/ 2422923 w 10378889"/>
                <a:gd name="connsiteY7" fmla="*/ 3515186 h 3951210"/>
                <a:gd name="connsiteX8" fmla="*/ 2929218 w 10378889"/>
                <a:gd name="connsiteY8" fmla="*/ 3538817 h 3951210"/>
                <a:gd name="connsiteX9" fmla="*/ 2944010 w 10378889"/>
                <a:gd name="connsiteY9" fmla="*/ 3944919 h 3951210"/>
                <a:gd name="connsiteX10" fmla="*/ 4230547 w 10378889"/>
                <a:gd name="connsiteY10" fmla="*/ 3162800 h 3951210"/>
                <a:gd name="connsiteX11" fmla="*/ 6911789 w 10378889"/>
                <a:gd name="connsiteY11" fmla="*/ 1303020 h 3951210"/>
                <a:gd name="connsiteX12" fmla="*/ 8525436 w 10378889"/>
                <a:gd name="connsiteY12" fmla="*/ 523091 h 3951210"/>
                <a:gd name="connsiteX13" fmla="*/ 8794377 w 10378889"/>
                <a:gd name="connsiteY13" fmla="*/ 442409 h 3951210"/>
                <a:gd name="connsiteX14" fmla="*/ 9847282 w 10378889"/>
                <a:gd name="connsiteY14" fmla="*/ 228600 h 3951210"/>
                <a:gd name="connsiteX15" fmla="*/ 10351098 w 10378889"/>
                <a:gd name="connsiteY15" fmla="*/ 79337 h 3951210"/>
                <a:gd name="connsiteX16" fmla="*/ 10378889 w 10378889"/>
                <a:gd name="connsiteY16" fmla="*/ 0 h 3951210"/>
                <a:gd name="connsiteX17" fmla="*/ 0 w 10378889"/>
                <a:gd name="connsiteY17" fmla="*/ 12103 h 3951210"/>
                <a:gd name="connsiteX0" fmla="*/ 0 w 10378889"/>
                <a:gd name="connsiteY0" fmla="*/ 12103 h 3951210"/>
                <a:gd name="connsiteX1" fmla="*/ 699247 w 10378889"/>
                <a:gd name="connsiteY1" fmla="*/ 1733326 h 3951210"/>
                <a:gd name="connsiteX2" fmla="*/ 1075765 w 10378889"/>
                <a:gd name="connsiteY2" fmla="*/ 2540150 h 3951210"/>
                <a:gd name="connsiteX3" fmla="*/ 1732878 w 10378889"/>
                <a:gd name="connsiteY3" fmla="*/ 2769198 h 3951210"/>
                <a:gd name="connsiteX4" fmla="*/ 1990165 w 10378889"/>
                <a:gd name="connsiteY4" fmla="*/ 2351891 h 3951210"/>
                <a:gd name="connsiteX5" fmla="*/ 2338427 w 10378889"/>
                <a:gd name="connsiteY5" fmla="*/ 2773346 h 3951210"/>
                <a:gd name="connsiteX6" fmla="*/ 2673412 w 10378889"/>
                <a:gd name="connsiteY6" fmla="*/ 2897944 h 3951210"/>
                <a:gd name="connsiteX7" fmla="*/ 2422923 w 10378889"/>
                <a:gd name="connsiteY7" fmla="*/ 3515186 h 3951210"/>
                <a:gd name="connsiteX8" fmla="*/ 2929218 w 10378889"/>
                <a:gd name="connsiteY8" fmla="*/ 3538817 h 3951210"/>
                <a:gd name="connsiteX9" fmla="*/ 2944010 w 10378889"/>
                <a:gd name="connsiteY9" fmla="*/ 3944919 h 3951210"/>
                <a:gd name="connsiteX10" fmla="*/ 4230547 w 10378889"/>
                <a:gd name="connsiteY10" fmla="*/ 3162800 h 3951210"/>
                <a:gd name="connsiteX11" fmla="*/ 6911789 w 10378889"/>
                <a:gd name="connsiteY11" fmla="*/ 1303020 h 3951210"/>
                <a:gd name="connsiteX12" fmla="*/ 8525436 w 10378889"/>
                <a:gd name="connsiteY12" fmla="*/ 523091 h 3951210"/>
                <a:gd name="connsiteX13" fmla="*/ 8824857 w 10378889"/>
                <a:gd name="connsiteY13" fmla="*/ 610049 h 3951210"/>
                <a:gd name="connsiteX14" fmla="*/ 9847282 w 10378889"/>
                <a:gd name="connsiteY14" fmla="*/ 228600 h 3951210"/>
                <a:gd name="connsiteX15" fmla="*/ 10351098 w 10378889"/>
                <a:gd name="connsiteY15" fmla="*/ 79337 h 3951210"/>
                <a:gd name="connsiteX16" fmla="*/ 10378889 w 10378889"/>
                <a:gd name="connsiteY16" fmla="*/ 0 h 3951210"/>
                <a:gd name="connsiteX17" fmla="*/ 0 w 10378889"/>
                <a:gd name="connsiteY17" fmla="*/ 12103 h 3951210"/>
                <a:gd name="connsiteX0" fmla="*/ 0 w 10378889"/>
                <a:gd name="connsiteY0" fmla="*/ 12103 h 3951210"/>
                <a:gd name="connsiteX1" fmla="*/ 699247 w 10378889"/>
                <a:gd name="connsiteY1" fmla="*/ 1733326 h 3951210"/>
                <a:gd name="connsiteX2" fmla="*/ 1075765 w 10378889"/>
                <a:gd name="connsiteY2" fmla="*/ 2540150 h 3951210"/>
                <a:gd name="connsiteX3" fmla="*/ 1732878 w 10378889"/>
                <a:gd name="connsiteY3" fmla="*/ 2769198 h 3951210"/>
                <a:gd name="connsiteX4" fmla="*/ 1990165 w 10378889"/>
                <a:gd name="connsiteY4" fmla="*/ 2351891 h 3951210"/>
                <a:gd name="connsiteX5" fmla="*/ 2338427 w 10378889"/>
                <a:gd name="connsiteY5" fmla="*/ 2773346 h 3951210"/>
                <a:gd name="connsiteX6" fmla="*/ 2673412 w 10378889"/>
                <a:gd name="connsiteY6" fmla="*/ 2897944 h 3951210"/>
                <a:gd name="connsiteX7" fmla="*/ 2422923 w 10378889"/>
                <a:gd name="connsiteY7" fmla="*/ 3515186 h 3951210"/>
                <a:gd name="connsiteX8" fmla="*/ 2929218 w 10378889"/>
                <a:gd name="connsiteY8" fmla="*/ 3538817 h 3951210"/>
                <a:gd name="connsiteX9" fmla="*/ 2944010 w 10378889"/>
                <a:gd name="connsiteY9" fmla="*/ 3944919 h 3951210"/>
                <a:gd name="connsiteX10" fmla="*/ 4230547 w 10378889"/>
                <a:gd name="connsiteY10" fmla="*/ 3162800 h 3951210"/>
                <a:gd name="connsiteX11" fmla="*/ 6911789 w 10378889"/>
                <a:gd name="connsiteY11" fmla="*/ 1303020 h 3951210"/>
                <a:gd name="connsiteX12" fmla="*/ 8167296 w 10378889"/>
                <a:gd name="connsiteY12" fmla="*/ 881231 h 3951210"/>
                <a:gd name="connsiteX13" fmla="*/ 8824857 w 10378889"/>
                <a:gd name="connsiteY13" fmla="*/ 610049 h 3951210"/>
                <a:gd name="connsiteX14" fmla="*/ 9847282 w 10378889"/>
                <a:gd name="connsiteY14" fmla="*/ 228600 h 3951210"/>
                <a:gd name="connsiteX15" fmla="*/ 10351098 w 10378889"/>
                <a:gd name="connsiteY15" fmla="*/ 79337 h 3951210"/>
                <a:gd name="connsiteX16" fmla="*/ 10378889 w 10378889"/>
                <a:gd name="connsiteY16" fmla="*/ 0 h 3951210"/>
                <a:gd name="connsiteX17" fmla="*/ 0 w 10378889"/>
                <a:gd name="connsiteY17" fmla="*/ 12103 h 3951210"/>
                <a:gd name="connsiteX0" fmla="*/ 0 w 10378889"/>
                <a:gd name="connsiteY0" fmla="*/ 12103 h 3951210"/>
                <a:gd name="connsiteX1" fmla="*/ 699247 w 10378889"/>
                <a:gd name="connsiteY1" fmla="*/ 1733326 h 3951210"/>
                <a:gd name="connsiteX2" fmla="*/ 1075765 w 10378889"/>
                <a:gd name="connsiteY2" fmla="*/ 2540150 h 3951210"/>
                <a:gd name="connsiteX3" fmla="*/ 1732878 w 10378889"/>
                <a:gd name="connsiteY3" fmla="*/ 2769198 h 3951210"/>
                <a:gd name="connsiteX4" fmla="*/ 1990165 w 10378889"/>
                <a:gd name="connsiteY4" fmla="*/ 2351891 h 3951210"/>
                <a:gd name="connsiteX5" fmla="*/ 2338427 w 10378889"/>
                <a:gd name="connsiteY5" fmla="*/ 2773346 h 3951210"/>
                <a:gd name="connsiteX6" fmla="*/ 2673412 w 10378889"/>
                <a:gd name="connsiteY6" fmla="*/ 2897944 h 3951210"/>
                <a:gd name="connsiteX7" fmla="*/ 2422923 w 10378889"/>
                <a:gd name="connsiteY7" fmla="*/ 3515186 h 3951210"/>
                <a:gd name="connsiteX8" fmla="*/ 2929218 w 10378889"/>
                <a:gd name="connsiteY8" fmla="*/ 3538817 h 3951210"/>
                <a:gd name="connsiteX9" fmla="*/ 2944010 w 10378889"/>
                <a:gd name="connsiteY9" fmla="*/ 3944919 h 3951210"/>
                <a:gd name="connsiteX10" fmla="*/ 4230547 w 10378889"/>
                <a:gd name="connsiteY10" fmla="*/ 3162800 h 3951210"/>
                <a:gd name="connsiteX11" fmla="*/ 6972749 w 10378889"/>
                <a:gd name="connsiteY11" fmla="*/ 1508760 h 3951210"/>
                <a:gd name="connsiteX12" fmla="*/ 8167296 w 10378889"/>
                <a:gd name="connsiteY12" fmla="*/ 881231 h 3951210"/>
                <a:gd name="connsiteX13" fmla="*/ 8824857 w 10378889"/>
                <a:gd name="connsiteY13" fmla="*/ 610049 h 3951210"/>
                <a:gd name="connsiteX14" fmla="*/ 9847282 w 10378889"/>
                <a:gd name="connsiteY14" fmla="*/ 228600 h 3951210"/>
                <a:gd name="connsiteX15" fmla="*/ 10351098 w 10378889"/>
                <a:gd name="connsiteY15" fmla="*/ 79337 h 3951210"/>
                <a:gd name="connsiteX16" fmla="*/ 10378889 w 10378889"/>
                <a:gd name="connsiteY16" fmla="*/ 0 h 3951210"/>
                <a:gd name="connsiteX17" fmla="*/ 0 w 10378889"/>
                <a:gd name="connsiteY17" fmla="*/ 12103 h 3951210"/>
                <a:gd name="connsiteX0" fmla="*/ 0 w 10378889"/>
                <a:gd name="connsiteY0" fmla="*/ 12103 h 3949504"/>
                <a:gd name="connsiteX1" fmla="*/ 699247 w 10378889"/>
                <a:gd name="connsiteY1" fmla="*/ 1733326 h 3949504"/>
                <a:gd name="connsiteX2" fmla="*/ 1075765 w 10378889"/>
                <a:gd name="connsiteY2" fmla="*/ 2540150 h 3949504"/>
                <a:gd name="connsiteX3" fmla="*/ 1732878 w 10378889"/>
                <a:gd name="connsiteY3" fmla="*/ 2769198 h 3949504"/>
                <a:gd name="connsiteX4" fmla="*/ 1990165 w 10378889"/>
                <a:gd name="connsiteY4" fmla="*/ 2351891 h 3949504"/>
                <a:gd name="connsiteX5" fmla="*/ 2338427 w 10378889"/>
                <a:gd name="connsiteY5" fmla="*/ 2773346 h 3949504"/>
                <a:gd name="connsiteX6" fmla="*/ 2673412 w 10378889"/>
                <a:gd name="connsiteY6" fmla="*/ 2897944 h 3949504"/>
                <a:gd name="connsiteX7" fmla="*/ 2422923 w 10378889"/>
                <a:gd name="connsiteY7" fmla="*/ 3515186 h 3949504"/>
                <a:gd name="connsiteX8" fmla="*/ 2929218 w 10378889"/>
                <a:gd name="connsiteY8" fmla="*/ 3538817 h 3949504"/>
                <a:gd name="connsiteX9" fmla="*/ 2944010 w 10378889"/>
                <a:gd name="connsiteY9" fmla="*/ 3944919 h 3949504"/>
                <a:gd name="connsiteX10" fmla="*/ 4268647 w 10378889"/>
                <a:gd name="connsiteY10" fmla="*/ 3223760 h 3949504"/>
                <a:gd name="connsiteX11" fmla="*/ 6972749 w 10378889"/>
                <a:gd name="connsiteY11" fmla="*/ 1508760 h 3949504"/>
                <a:gd name="connsiteX12" fmla="*/ 8167296 w 10378889"/>
                <a:gd name="connsiteY12" fmla="*/ 881231 h 3949504"/>
                <a:gd name="connsiteX13" fmla="*/ 8824857 w 10378889"/>
                <a:gd name="connsiteY13" fmla="*/ 610049 h 3949504"/>
                <a:gd name="connsiteX14" fmla="*/ 9847282 w 10378889"/>
                <a:gd name="connsiteY14" fmla="*/ 228600 h 3949504"/>
                <a:gd name="connsiteX15" fmla="*/ 10351098 w 10378889"/>
                <a:gd name="connsiteY15" fmla="*/ 79337 h 3949504"/>
                <a:gd name="connsiteX16" fmla="*/ 10378889 w 10378889"/>
                <a:gd name="connsiteY16" fmla="*/ 0 h 3949504"/>
                <a:gd name="connsiteX17" fmla="*/ 0 w 10378889"/>
                <a:gd name="connsiteY17" fmla="*/ 12103 h 3949504"/>
                <a:gd name="connsiteX0" fmla="*/ 0 w 10378889"/>
                <a:gd name="connsiteY0" fmla="*/ 12103 h 3949504"/>
                <a:gd name="connsiteX1" fmla="*/ 699247 w 10378889"/>
                <a:gd name="connsiteY1" fmla="*/ 1733326 h 3949504"/>
                <a:gd name="connsiteX2" fmla="*/ 1075765 w 10378889"/>
                <a:gd name="connsiteY2" fmla="*/ 2540150 h 3949504"/>
                <a:gd name="connsiteX3" fmla="*/ 1732878 w 10378889"/>
                <a:gd name="connsiteY3" fmla="*/ 2769198 h 3949504"/>
                <a:gd name="connsiteX4" fmla="*/ 1990165 w 10378889"/>
                <a:gd name="connsiteY4" fmla="*/ 2351891 h 3949504"/>
                <a:gd name="connsiteX5" fmla="*/ 2338427 w 10378889"/>
                <a:gd name="connsiteY5" fmla="*/ 2773346 h 3949504"/>
                <a:gd name="connsiteX6" fmla="*/ 2673412 w 10378889"/>
                <a:gd name="connsiteY6" fmla="*/ 2897944 h 3949504"/>
                <a:gd name="connsiteX7" fmla="*/ 2422923 w 10378889"/>
                <a:gd name="connsiteY7" fmla="*/ 3515186 h 3949504"/>
                <a:gd name="connsiteX8" fmla="*/ 2929218 w 10378889"/>
                <a:gd name="connsiteY8" fmla="*/ 3538817 h 3949504"/>
                <a:gd name="connsiteX9" fmla="*/ 2944010 w 10378889"/>
                <a:gd name="connsiteY9" fmla="*/ 3944919 h 3949504"/>
                <a:gd name="connsiteX10" fmla="*/ 4268647 w 10378889"/>
                <a:gd name="connsiteY10" fmla="*/ 3223760 h 3949504"/>
                <a:gd name="connsiteX11" fmla="*/ 5550498 w 10378889"/>
                <a:gd name="connsiteY11" fmla="*/ 2563457 h 3949504"/>
                <a:gd name="connsiteX12" fmla="*/ 6972749 w 10378889"/>
                <a:gd name="connsiteY12" fmla="*/ 1508760 h 3949504"/>
                <a:gd name="connsiteX13" fmla="*/ 8167296 w 10378889"/>
                <a:gd name="connsiteY13" fmla="*/ 881231 h 3949504"/>
                <a:gd name="connsiteX14" fmla="*/ 8824857 w 10378889"/>
                <a:gd name="connsiteY14" fmla="*/ 610049 h 3949504"/>
                <a:gd name="connsiteX15" fmla="*/ 9847282 w 10378889"/>
                <a:gd name="connsiteY15" fmla="*/ 228600 h 3949504"/>
                <a:gd name="connsiteX16" fmla="*/ 10351098 w 10378889"/>
                <a:gd name="connsiteY16" fmla="*/ 79337 h 3949504"/>
                <a:gd name="connsiteX17" fmla="*/ 10378889 w 10378889"/>
                <a:gd name="connsiteY17" fmla="*/ 0 h 3949504"/>
                <a:gd name="connsiteX18" fmla="*/ 0 w 10378889"/>
                <a:gd name="connsiteY18" fmla="*/ 12103 h 3949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378889" h="3949504">
                  <a:moveTo>
                    <a:pt x="0" y="12103"/>
                  </a:moveTo>
                  <a:lnTo>
                    <a:pt x="699247" y="1733326"/>
                  </a:lnTo>
                  <a:lnTo>
                    <a:pt x="1075765" y="2540150"/>
                  </a:lnTo>
                  <a:cubicBezTo>
                    <a:pt x="1217557" y="2658185"/>
                    <a:pt x="1580478" y="2800574"/>
                    <a:pt x="1732878" y="2769198"/>
                  </a:cubicBezTo>
                  <a:cubicBezTo>
                    <a:pt x="1885278" y="2737822"/>
                    <a:pt x="1889240" y="2351200"/>
                    <a:pt x="1990165" y="2351891"/>
                  </a:cubicBezTo>
                  <a:cubicBezTo>
                    <a:pt x="2091090" y="2352582"/>
                    <a:pt x="2224553" y="2682337"/>
                    <a:pt x="2338427" y="2773346"/>
                  </a:cubicBezTo>
                  <a:cubicBezTo>
                    <a:pt x="2452302" y="2864355"/>
                    <a:pt x="2592389" y="2814992"/>
                    <a:pt x="2673412" y="2897944"/>
                  </a:cubicBezTo>
                  <a:cubicBezTo>
                    <a:pt x="2754435" y="2980896"/>
                    <a:pt x="2413309" y="3372814"/>
                    <a:pt x="2422923" y="3515186"/>
                  </a:cubicBezTo>
                  <a:cubicBezTo>
                    <a:pt x="2432537" y="3657558"/>
                    <a:pt x="2822050" y="3495135"/>
                    <a:pt x="2929218" y="3538817"/>
                  </a:cubicBezTo>
                  <a:cubicBezTo>
                    <a:pt x="3036386" y="3582499"/>
                    <a:pt x="2720772" y="3997428"/>
                    <a:pt x="2944010" y="3944919"/>
                  </a:cubicBezTo>
                  <a:cubicBezTo>
                    <a:pt x="3167248" y="3892410"/>
                    <a:pt x="3834232" y="3454004"/>
                    <a:pt x="4268647" y="3223760"/>
                  </a:cubicBezTo>
                  <a:cubicBezTo>
                    <a:pt x="4703062" y="2993516"/>
                    <a:pt x="5099814" y="2849290"/>
                    <a:pt x="5550498" y="2563457"/>
                  </a:cubicBezTo>
                  <a:cubicBezTo>
                    <a:pt x="6001182" y="2277624"/>
                    <a:pt x="6511216" y="1778971"/>
                    <a:pt x="6972749" y="1508760"/>
                  </a:cubicBezTo>
                  <a:lnTo>
                    <a:pt x="8167296" y="881231"/>
                  </a:lnTo>
                  <a:cubicBezTo>
                    <a:pt x="8256943" y="854337"/>
                    <a:pt x="8544859" y="718821"/>
                    <a:pt x="8824857" y="610049"/>
                  </a:cubicBezTo>
                  <a:cubicBezTo>
                    <a:pt x="9104855" y="501277"/>
                    <a:pt x="9596719" y="295462"/>
                    <a:pt x="9847282" y="228600"/>
                  </a:cubicBezTo>
                  <a:cubicBezTo>
                    <a:pt x="9997441" y="166146"/>
                    <a:pt x="10200939" y="141791"/>
                    <a:pt x="10351098" y="79337"/>
                  </a:cubicBezTo>
                  <a:lnTo>
                    <a:pt x="10378889" y="0"/>
                  </a:lnTo>
                  <a:lnTo>
                    <a:pt x="0" y="12103"/>
                  </a:lnTo>
                  <a:close/>
                </a:path>
              </a:pathLst>
            </a:custGeom>
            <a:solidFill>
              <a:srgbClr val="5B9BD5">
                <a:alpha val="10980"/>
              </a:srgbClr>
            </a:solidFill>
            <a:ln w="38100"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47" name="Group 546"/>
            <p:cNvGrpSpPr/>
            <p:nvPr userDrawn="1"/>
          </p:nvGrpSpPr>
          <p:grpSpPr>
            <a:xfrm>
              <a:off x="11994018" y="2742290"/>
              <a:ext cx="3131425" cy="149286"/>
              <a:chOff x="2150999" y="12124628"/>
              <a:chExt cx="1917700" cy="91423"/>
            </a:xfrm>
          </p:grpSpPr>
          <p:grpSp>
            <p:nvGrpSpPr>
              <p:cNvPr id="1675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171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2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3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3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3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3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3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3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3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3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71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2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2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2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2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676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698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09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11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2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3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4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5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6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17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10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99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700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702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3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4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5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6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7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708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701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677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67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8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9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9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9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7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8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8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8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8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sp>
          <p:nvSpPr>
            <p:cNvPr id="548" name="Freeform 547"/>
            <p:cNvSpPr/>
            <p:nvPr userDrawn="1"/>
          </p:nvSpPr>
          <p:spPr>
            <a:xfrm>
              <a:off x="13300759" y="1011869"/>
              <a:ext cx="7241338" cy="6667482"/>
            </a:xfrm>
            <a:custGeom>
              <a:avLst/>
              <a:gdLst>
                <a:gd name="connsiteX0" fmla="*/ 570681 w 7752733"/>
                <a:gd name="connsiteY0" fmla="*/ 3465810 h 6190250"/>
                <a:gd name="connsiteX1" fmla="*/ 616980 w 7752733"/>
                <a:gd name="connsiteY1" fmla="*/ 3963522 h 6190250"/>
                <a:gd name="connsiteX2" fmla="*/ 813749 w 7752733"/>
                <a:gd name="connsiteY2" fmla="*/ 4634853 h 6190250"/>
                <a:gd name="connsiteX3" fmla="*/ 1623977 w 7752733"/>
                <a:gd name="connsiteY3" fmla="*/ 6151137 h 6190250"/>
                <a:gd name="connsiteX4" fmla="*/ 2688848 w 7752733"/>
                <a:gd name="connsiteY4" fmla="*/ 5665000 h 6190250"/>
                <a:gd name="connsiteX5" fmla="*/ 4019937 w 7752733"/>
                <a:gd name="connsiteY5" fmla="*/ 4820048 h 6190250"/>
                <a:gd name="connsiteX6" fmla="*/ 5374175 w 7752733"/>
                <a:gd name="connsiteY6" fmla="*/ 4276038 h 6190250"/>
                <a:gd name="connsiteX7" fmla="*/ 6821010 w 7752733"/>
                <a:gd name="connsiteY7" fmla="*/ 4102418 h 6190250"/>
                <a:gd name="connsiteX8" fmla="*/ 7608089 w 7752733"/>
                <a:gd name="connsiteY8" fmla="*/ 3222742 h 6190250"/>
                <a:gd name="connsiteX9" fmla="*/ 7561790 w 7752733"/>
                <a:gd name="connsiteY9" fmla="*/ 155451 h 6190250"/>
                <a:gd name="connsiteX10" fmla="*/ 5698266 w 7752733"/>
                <a:gd name="connsiteY10" fmla="*/ 572139 h 6190250"/>
                <a:gd name="connsiteX11" fmla="*/ 3834742 w 7752733"/>
                <a:gd name="connsiteY11" fmla="*/ 1613861 h 6190250"/>
                <a:gd name="connsiteX12" fmla="*/ 1901770 w 7752733"/>
                <a:gd name="connsiteY12" fmla="*/ 2736605 h 6190250"/>
                <a:gd name="connsiteX13" fmla="*/ 61395 w 7752733"/>
                <a:gd name="connsiteY13" fmla="*/ 3859349 h 6190250"/>
                <a:gd name="connsiteX14" fmla="*/ 616980 w 7752733"/>
                <a:gd name="connsiteY14" fmla="*/ 3651005 h 6190250"/>
                <a:gd name="connsiteX0" fmla="*/ 0 w 7182052"/>
                <a:gd name="connsiteY0" fmla="*/ 3465810 h 6190250"/>
                <a:gd name="connsiteX1" fmla="*/ 46299 w 7182052"/>
                <a:gd name="connsiteY1" fmla="*/ 3963522 h 6190250"/>
                <a:gd name="connsiteX2" fmla="*/ 243068 w 7182052"/>
                <a:gd name="connsiteY2" fmla="*/ 4634853 h 6190250"/>
                <a:gd name="connsiteX3" fmla="*/ 1053296 w 7182052"/>
                <a:gd name="connsiteY3" fmla="*/ 6151137 h 6190250"/>
                <a:gd name="connsiteX4" fmla="*/ 2118167 w 7182052"/>
                <a:gd name="connsiteY4" fmla="*/ 5665000 h 6190250"/>
                <a:gd name="connsiteX5" fmla="*/ 3449256 w 7182052"/>
                <a:gd name="connsiteY5" fmla="*/ 4820048 h 6190250"/>
                <a:gd name="connsiteX6" fmla="*/ 4803494 w 7182052"/>
                <a:gd name="connsiteY6" fmla="*/ 4276038 h 6190250"/>
                <a:gd name="connsiteX7" fmla="*/ 6250329 w 7182052"/>
                <a:gd name="connsiteY7" fmla="*/ 4102418 h 6190250"/>
                <a:gd name="connsiteX8" fmla="*/ 7037408 w 7182052"/>
                <a:gd name="connsiteY8" fmla="*/ 3222742 h 6190250"/>
                <a:gd name="connsiteX9" fmla="*/ 6991109 w 7182052"/>
                <a:gd name="connsiteY9" fmla="*/ 155451 h 6190250"/>
                <a:gd name="connsiteX10" fmla="*/ 5127585 w 7182052"/>
                <a:gd name="connsiteY10" fmla="*/ 572139 h 6190250"/>
                <a:gd name="connsiteX11" fmla="*/ 3264061 w 7182052"/>
                <a:gd name="connsiteY11" fmla="*/ 1613861 h 6190250"/>
                <a:gd name="connsiteX12" fmla="*/ 1331089 w 7182052"/>
                <a:gd name="connsiteY12" fmla="*/ 2736605 h 6190250"/>
                <a:gd name="connsiteX13" fmla="*/ 46299 w 7182052"/>
                <a:gd name="connsiteY13" fmla="*/ 3651005 h 6190250"/>
                <a:gd name="connsiteX0" fmla="*/ 11575 w 7193627"/>
                <a:gd name="connsiteY0" fmla="*/ 3465810 h 6190250"/>
                <a:gd name="connsiteX1" fmla="*/ 57874 w 7193627"/>
                <a:gd name="connsiteY1" fmla="*/ 3963522 h 6190250"/>
                <a:gd name="connsiteX2" fmla="*/ 254643 w 7193627"/>
                <a:gd name="connsiteY2" fmla="*/ 4634853 h 6190250"/>
                <a:gd name="connsiteX3" fmla="*/ 1064871 w 7193627"/>
                <a:gd name="connsiteY3" fmla="*/ 6151137 h 6190250"/>
                <a:gd name="connsiteX4" fmla="*/ 2129742 w 7193627"/>
                <a:gd name="connsiteY4" fmla="*/ 5665000 h 6190250"/>
                <a:gd name="connsiteX5" fmla="*/ 3460831 w 7193627"/>
                <a:gd name="connsiteY5" fmla="*/ 4820048 h 6190250"/>
                <a:gd name="connsiteX6" fmla="*/ 4815069 w 7193627"/>
                <a:gd name="connsiteY6" fmla="*/ 4276038 h 6190250"/>
                <a:gd name="connsiteX7" fmla="*/ 6261904 w 7193627"/>
                <a:gd name="connsiteY7" fmla="*/ 4102418 h 6190250"/>
                <a:gd name="connsiteX8" fmla="*/ 7048983 w 7193627"/>
                <a:gd name="connsiteY8" fmla="*/ 3222742 h 6190250"/>
                <a:gd name="connsiteX9" fmla="*/ 7002684 w 7193627"/>
                <a:gd name="connsiteY9" fmla="*/ 155451 h 6190250"/>
                <a:gd name="connsiteX10" fmla="*/ 5139160 w 7193627"/>
                <a:gd name="connsiteY10" fmla="*/ 572139 h 6190250"/>
                <a:gd name="connsiteX11" fmla="*/ 3275636 w 7193627"/>
                <a:gd name="connsiteY11" fmla="*/ 1613861 h 6190250"/>
                <a:gd name="connsiteX12" fmla="*/ 1342664 w 7193627"/>
                <a:gd name="connsiteY12" fmla="*/ 2736605 h 6190250"/>
                <a:gd name="connsiteX13" fmla="*/ 0 w 7193627"/>
                <a:gd name="connsiteY13" fmla="*/ 3465810 h 6190250"/>
                <a:gd name="connsiteX0" fmla="*/ 11575 w 7193627"/>
                <a:gd name="connsiteY0" fmla="*/ 3465810 h 6190250"/>
                <a:gd name="connsiteX1" fmla="*/ 57874 w 7193627"/>
                <a:gd name="connsiteY1" fmla="*/ 3963522 h 6190250"/>
                <a:gd name="connsiteX2" fmla="*/ 254643 w 7193627"/>
                <a:gd name="connsiteY2" fmla="*/ 4634853 h 6190250"/>
                <a:gd name="connsiteX3" fmla="*/ 1064871 w 7193627"/>
                <a:gd name="connsiteY3" fmla="*/ 6151137 h 6190250"/>
                <a:gd name="connsiteX4" fmla="*/ 2129742 w 7193627"/>
                <a:gd name="connsiteY4" fmla="*/ 5665000 h 6190250"/>
                <a:gd name="connsiteX5" fmla="*/ 3460831 w 7193627"/>
                <a:gd name="connsiteY5" fmla="*/ 4820048 h 6190250"/>
                <a:gd name="connsiteX6" fmla="*/ 4815069 w 7193627"/>
                <a:gd name="connsiteY6" fmla="*/ 4276038 h 6190250"/>
                <a:gd name="connsiteX7" fmla="*/ 6261904 w 7193627"/>
                <a:gd name="connsiteY7" fmla="*/ 4102418 h 6190250"/>
                <a:gd name="connsiteX8" fmla="*/ 7048983 w 7193627"/>
                <a:gd name="connsiteY8" fmla="*/ 3222742 h 6190250"/>
                <a:gd name="connsiteX9" fmla="*/ 7002684 w 7193627"/>
                <a:gd name="connsiteY9" fmla="*/ 155451 h 6190250"/>
                <a:gd name="connsiteX10" fmla="*/ 5139160 w 7193627"/>
                <a:gd name="connsiteY10" fmla="*/ 572139 h 6190250"/>
                <a:gd name="connsiteX11" fmla="*/ 3275636 w 7193627"/>
                <a:gd name="connsiteY11" fmla="*/ 1613861 h 6190250"/>
                <a:gd name="connsiteX12" fmla="*/ 1342664 w 7193627"/>
                <a:gd name="connsiteY12" fmla="*/ 2736605 h 6190250"/>
                <a:gd name="connsiteX13" fmla="*/ 0 w 7193627"/>
                <a:gd name="connsiteY13" fmla="*/ 3465810 h 6190250"/>
                <a:gd name="connsiteX0" fmla="*/ 11575 w 7172049"/>
                <a:gd name="connsiteY0" fmla="*/ 3465810 h 6190250"/>
                <a:gd name="connsiteX1" fmla="*/ 57874 w 7172049"/>
                <a:gd name="connsiteY1" fmla="*/ 3963522 h 6190250"/>
                <a:gd name="connsiteX2" fmla="*/ 254643 w 7172049"/>
                <a:gd name="connsiteY2" fmla="*/ 4634853 h 6190250"/>
                <a:gd name="connsiteX3" fmla="*/ 1064871 w 7172049"/>
                <a:gd name="connsiteY3" fmla="*/ 6151137 h 6190250"/>
                <a:gd name="connsiteX4" fmla="*/ 2129742 w 7172049"/>
                <a:gd name="connsiteY4" fmla="*/ 5665000 h 6190250"/>
                <a:gd name="connsiteX5" fmla="*/ 3460831 w 7172049"/>
                <a:gd name="connsiteY5" fmla="*/ 4820048 h 6190250"/>
                <a:gd name="connsiteX6" fmla="*/ 4815069 w 7172049"/>
                <a:gd name="connsiteY6" fmla="*/ 4276038 h 6190250"/>
                <a:gd name="connsiteX7" fmla="*/ 6261904 w 7172049"/>
                <a:gd name="connsiteY7" fmla="*/ 4102418 h 6190250"/>
                <a:gd name="connsiteX8" fmla="*/ 7048983 w 7172049"/>
                <a:gd name="connsiteY8" fmla="*/ 3222742 h 6190250"/>
                <a:gd name="connsiteX9" fmla="*/ 7002684 w 7172049"/>
                <a:gd name="connsiteY9" fmla="*/ 155451 h 6190250"/>
                <a:gd name="connsiteX10" fmla="*/ 5139160 w 7172049"/>
                <a:gd name="connsiteY10" fmla="*/ 572139 h 6190250"/>
                <a:gd name="connsiteX11" fmla="*/ 3275636 w 7172049"/>
                <a:gd name="connsiteY11" fmla="*/ 1613861 h 6190250"/>
                <a:gd name="connsiteX12" fmla="*/ 1342664 w 7172049"/>
                <a:gd name="connsiteY12" fmla="*/ 2736605 h 6190250"/>
                <a:gd name="connsiteX13" fmla="*/ 0 w 7172049"/>
                <a:gd name="connsiteY13" fmla="*/ 3465810 h 6190250"/>
                <a:gd name="connsiteX0" fmla="*/ 11575 w 7075137"/>
                <a:gd name="connsiteY0" fmla="*/ 3329800 h 6054240"/>
                <a:gd name="connsiteX1" fmla="*/ 57874 w 7075137"/>
                <a:gd name="connsiteY1" fmla="*/ 3827512 h 6054240"/>
                <a:gd name="connsiteX2" fmla="*/ 254643 w 7075137"/>
                <a:gd name="connsiteY2" fmla="*/ 4498843 h 6054240"/>
                <a:gd name="connsiteX3" fmla="*/ 1064871 w 7075137"/>
                <a:gd name="connsiteY3" fmla="*/ 6015127 h 6054240"/>
                <a:gd name="connsiteX4" fmla="*/ 2129742 w 7075137"/>
                <a:gd name="connsiteY4" fmla="*/ 5528990 h 6054240"/>
                <a:gd name="connsiteX5" fmla="*/ 3460831 w 7075137"/>
                <a:gd name="connsiteY5" fmla="*/ 4684038 h 6054240"/>
                <a:gd name="connsiteX6" fmla="*/ 4815069 w 7075137"/>
                <a:gd name="connsiteY6" fmla="*/ 4140028 h 6054240"/>
                <a:gd name="connsiteX7" fmla="*/ 6261904 w 7075137"/>
                <a:gd name="connsiteY7" fmla="*/ 3966408 h 6054240"/>
                <a:gd name="connsiteX8" fmla="*/ 7048983 w 7075137"/>
                <a:gd name="connsiteY8" fmla="*/ 3086732 h 6054240"/>
                <a:gd name="connsiteX9" fmla="*/ 7002684 w 7075137"/>
                <a:gd name="connsiteY9" fmla="*/ 19441 h 6054240"/>
                <a:gd name="connsiteX10" fmla="*/ 5139160 w 7075137"/>
                <a:gd name="connsiteY10" fmla="*/ 436129 h 6054240"/>
                <a:gd name="connsiteX11" fmla="*/ 3275636 w 7075137"/>
                <a:gd name="connsiteY11" fmla="*/ 1477851 h 6054240"/>
                <a:gd name="connsiteX12" fmla="*/ 1342664 w 7075137"/>
                <a:gd name="connsiteY12" fmla="*/ 2600595 h 6054240"/>
                <a:gd name="connsiteX13" fmla="*/ 0 w 7075137"/>
                <a:gd name="connsiteY13" fmla="*/ 3329800 h 6054240"/>
                <a:gd name="connsiteX0" fmla="*/ 11575 w 7089382"/>
                <a:gd name="connsiteY0" fmla="*/ 3622290 h 6346730"/>
                <a:gd name="connsiteX1" fmla="*/ 57874 w 7089382"/>
                <a:gd name="connsiteY1" fmla="*/ 4120002 h 6346730"/>
                <a:gd name="connsiteX2" fmla="*/ 254643 w 7089382"/>
                <a:gd name="connsiteY2" fmla="*/ 4791333 h 6346730"/>
                <a:gd name="connsiteX3" fmla="*/ 1064871 w 7089382"/>
                <a:gd name="connsiteY3" fmla="*/ 6307617 h 6346730"/>
                <a:gd name="connsiteX4" fmla="*/ 2129742 w 7089382"/>
                <a:gd name="connsiteY4" fmla="*/ 5821480 h 6346730"/>
                <a:gd name="connsiteX5" fmla="*/ 3460831 w 7089382"/>
                <a:gd name="connsiteY5" fmla="*/ 4976528 h 6346730"/>
                <a:gd name="connsiteX6" fmla="*/ 4815069 w 7089382"/>
                <a:gd name="connsiteY6" fmla="*/ 4432518 h 6346730"/>
                <a:gd name="connsiteX7" fmla="*/ 6261904 w 7089382"/>
                <a:gd name="connsiteY7" fmla="*/ 4258898 h 6346730"/>
                <a:gd name="connsiteX8" fmla="*/ 7048983 w 7089382"/>
                <a:gd name="connsiteY8" fmla="*/ 3379222 h 6346730"/>
                <a:gd name="connsiteX9" fmla="*/ 7002684 w 7089382"/>
                <a:gd name="connsiteY9" fmla="*/ 311931 h 6346730"/>
                <a:gd name="connsiteX10" fmla="*/ 6366076 w 7089382"/>
                <a:gd name="connsiteY10" fmla="*/ 149885 h 6346730"/>
                <a:gd name="connsiteX11" fmla="*/ 5139160 w 7089382"/>
                <a:gd name="connsiteY11" fmla="*/ 728619 h 6346730"/>
                <a:gd name="connsiteX12" fmla="*/ 3275636 w 7089382"/>
                <a:gd name="connsiteY12" fmla="*/ 1770341 h 6346730"/>
                <a:gd name="connsiteX13" fmla="*/ 1342664 w 7089382"/>
                <a:gd name="connsiteY13" fmla="*/ 2893085 h 6346730"/>
                <a:gd name="connsiteX14" fmla="*/ 0 w 7089382"/>
                <a:gd name="connsiteY14" fmla="*/ 3622290 h 6346730"/>
                <a:gd name="connsiteX0" fmla="*/ 125875 w 7203682"/>
                <a:gd name="connsiteY0" fmla="*/ 3622290 h 6346730"/>
                <a:gd name="connsiteX1" fmla="*/ 172174 w 7203682"/>
                <a:gd name="connsiteY1" fmla="*/ 4120002 h 6346730"/>
                <a:gd name="connsiteX2" fmla="*/ 368943 w 7203682"/>
                <a:gd name="connsiteY2" fmla="*/ 4791333 h 6346730"/>
                <a:gd name="connsiteX3" fmla="*/ 1179171 w 7203682"/>
                <a:gd name="connsiteY3" fmla="*/ 6307617 h 6346730"/>
                <a:gd name="connsiteX4" fmla="*/ 2244042 w 7203682"/>
                <a:gd name="connsiteY4" fmla="*/ 5821480 h 6346730"/>
                <a:gd name="connsiteX5" fmla="*/ 3575131 w 7203682"/>
                <a:gd name="connsiteY5" fmla="*/ 4976528 h 6346730"/>
                <a:gd name="connsiteX6" fmla="*/ 4929369 w 7203682"/>
                <a:gd name="connsiteY6" fmla="*/ 4432518 h 6346730"/>
                <a:gd name="connsiteX7" fmla="*/ 6376204 w 7203682"/>
                <a:gd name="connsiteY7" fmla="*/ 4258898 h 6346730"/>
                <a:gd name="connsiteX8" fmla="*/ 7163283 w 7203682"/>
                <a:gd name="connsiteY8" fmla="*/ 3379222 h 6346730"/>
                <a:gd name="connsiteX9" fmla="*/ 7116984 w 7203682"/>
                <a:gd name="connsiteY9" fmla="*/ 311931 h 6346730"/>
                <a:gd name="connsiteX10" fmla="*/ 6480376 w 7203682"/>
                <a:gd name="connsiteY10" fmla="*/ 149885 h 6346730"/>
                <a:gd name="connsiteX11" fmla="*/ 5253460 w 7203682"/>
                <a:gd name="connsiteY11" fmla="*/ 728619 h 6346730"/>
                <a:gd name="connsiteX12" fmla="*/ 3389936 w 7203682"/>
                <a:gd name="connsiteY12" fmla="*/ 1770341 h 6346730"/>
                <a:gd name="connsiteX13" fmla="*/ 1456964 w 7203682"/>
                <a:gd name="connsiteY13" fmla="*/ 2893085 h 6346730"/>
                <a:gd name="connsiteX14" fmla="*/ 0 w 7203682"/>
                <a:gd name="connsiteY14" fmla="*/ 3477510 h 6346730"/>
                <a:gd name="connsiteX0" fmla="*/ 125875 w 7203682"/>
                <a:gd name="connsiteY0" fmla="*/ 3622290 h 6346730"/>
                <a:gd name="connsiteX1" fmla="*/ 172174 w 7203682"/>
                <a:gd name="connsiteY1" fmla="*/ 4120002 h 6346730"/>
                <a:gd name="connsiteX2" fmla="*/ 368943 w 7203682"/>
                <a:gd name="connsiteY2" fmla="*/ 4791333 h 6346730"/>
                <a:gd name="connsiteX3" fmla="*/ 1179171 w 7203682"/>
                <a:gd name="connsiteY3" fmla="*/ 6307617 h 6346730"/>
                <a:gd name="connsiteX4" fmla="*/ 2244042 w 7203682"/>
                <a:gd name="connsiteY4" fmla="*/ 5821480 h 6346730"/>
                <a:gd name="connsiteX5" fmla="*/ 3575131 w 7203682"/>
                <a:gd name="connsiteY5" fmla="*/ 4976528 h 6346730"/>
                <a:gd name="connsiteX6" fmla="*/ 4929369 w 7203682"/>
                <a:gd name="connsiteY6" fmla="*/ 4432518 h 6346730"/>
                <a:gd name="connsiteX7" fmla="*/ 6376204 w 7203682"/>
                <a:gd name="connsiteY7" fmla="*/ 4258898 h 6346730"/>
                <a:gd name="connsiteX8" fmla="*/ 7163283 w 7203682"/>
                <a:gd name="connsiteY8" fmla="*/ 3379222 h 6346730"/>
                <a:gd name="connsiteX9" fmla="*/ 7116984 w 7203682"/>
                <a:gd name="connsiteY9" fmla="*/ 311931 h 6346730"/>
                <a:gd name="connsiteX10" fmla="*/ 6480376 w 7203682"/>
                <a:gd name="connsiteY10" fmla="*/ 149885 h 6346730"/>
                <a:gd name="connsiteX11" fmla="*/ 5253460 w 7203682"/>
                <a:gd name="connsiteY11" fmla="*/ 728619 h 6346730"/>
                <a:gd name="connsiteX12" fmla="*/ 3389936 w 7203682"/>
                <a:gd name="connsiteY12" fmla="*/ 1770341 h 6346730"/>
                <a:gd name="connsiteX13" fmla="*/ 1373144 w 7203682"/>
                <a:gd name="connsiteY13" fmla="*/ 2710205 h 6346730"/>
                <a:gd name="connsiteX14" fmla="*/ 0 w 7203682"/>
                <a:gd name="connsiteY14" fmla="*/ 3477510 h 6346730"/>
                <a:gd name="connsiteX0" fmla="*/ 125875 w 7203682"/>
                <a:gd name="connsiteY0" fmla="*/ 3622290 h 6346730"/>
                <a:gd name="connsiteX1" fmla="*/ 172174 w 7203682"/>
                <a:gd name="connsiteY1" fmla="*/ 4120002 h 6346730"/>
                <a:gd name="connsiteX2" fmla="*/ 368943 w 7203682"/>
                <a:gd name="connsiteY2" fmla="*/ 4791333 h 6346730"/>
                <a:gd name="connsiteX3" fmla="*/ 1179171 w 7203682"/>
                <a:gd name="connsiteY3" fmla="*/ 6307617 h 6346730"/>
                <a:gd name="connsiteX4" fmla="*/ 2244042 w 7203682"/>
                <a:gd name="connsiteY4" fmla="*/ 5821480 h 6346730"/>
                <a:gd name="connsiteX5" fmla="*/ 3575131 w 7203682"/>
                <a:gd name="connsiteY5" fmla="*/ 4976528 h 6346730"/>
                <a:gd name="connsiteX6" fmla="*/ 4929369 w 7203682"/>
                <a:gd name="connsiteY6" fmla="*/ 4432518 h 6346730"/>
                <a:gd name="connsiteX7" fmla="*/ 6376204 w 7203682"/>
                <a:gd name="connsiteY7" fmla="*/ 4258898 h 6346730"/>
                <a:gd name="connsiteX8" fmla="*/ 7163283 w 7203682"/>
                <a:gd name="connsiteY8" fmla="*/ 3379222 h 6346730"/>
                <a:gd name="connsiteX9" fmla="*/ 7116984 w 7203682"/>
                <a:gd name="connsiteY9" fmla="*/ 311931 h 6346730"/>
                <a:gd name="connsiteX10" fmla="*/ 6480376 w 7203682"/>
                <a:gd name="connsiteY10" fmla="*/ 149885 h 6346730"/>
                <a:gd name="connsiteX11" fmla="*/ 5253460 w 7203682"/>
                <a:gd name="connsiteY11" fmla="*/ 728619 h 6346730"/>
                <a:gd name="connsiteX12" fmla="*/ 3328976 w 7203682"/>
                <a:gd name="connsiteY12" fmla="*/ 1747481 h 6346730"/>
                <a:gd name="connsiteX13" fmla="*/ 1373144 w 7203682"/>
                <a:gd name="connsiteY13" fmla="*/ 2710205 h 6346730"/>
                <a:gd name="connsiteX14" fmla="*/ 0 w 7203682"/>
                <a:gd name="connsiteY14" fmla="*/ 3477510 h 6346730"/>
                <a:gd name="connsiteX0" fmla="*/ 125875 w 7203682"/>
                <a:gd name="connsiteY0" fmla="*/ 3622290 h 6346730"/>
                <a:gd name="connsiteX1" fmla="*/ 172174 w 7203682"/>
                <a:gd name="connsiteY1" fmla="*/ 4120002 h 6346730"/>
                <a:gd name="connsiteX2" fmla="*/ 368943 w 7203682"/>
                <a:gd name="connsiteY2" fmla="*/ 4791333 h 6346730"/>
                <a:gd name="connsiteX3" fmla="*/ 1179171 w 7203682"/>
                <a:gd name="connsiteY3" fmla="*/ 6307617 h 6346730"/>
                <a:gd name="connsiteX4" fmla="*/ 2244042 w 7203682"/>
                <a:gd name="connsiteY4" fmla="*/ 5821480 h 6346730"/>
                <a:gd name="connsiteX5" fmla="*/ 3575131 w 7203682"/>
                <a:gd name="connsiteY5" fmla="*/ 4976528 h 6346730"/>
                <a:gd name="connsiteX6" fmla="*/ 4929369 w 7203682"/>
                <a:gd name="connsiteY6" fmla="*/ 4432518 h 6346730"/>
                <a:gd name="connsiteX7" fmla="*/ 6376204 w 7203682"/>
                <a:gd name="connsiteY7" fmla="*/ 4258898 h 6346730"/>
                <a:gd name="connsiteX8" fmla="*/ 7163283 w 7203682"/>
                <a:gd name="connsiteY8" fmla="*/ 3379222 h 6346730"/>
                <a:gd name="connsiteX9" fmla="*/ 7116984 w 7203682"/>
                <a:gd name="connsiteY9" fmla="*/ 311931 h 6346730"/>
                <a:gd name="connsiteX10" fmla="*/ 6480376 w 7203682"/>
                <a:gd name="connsiteY10" fmla="*/ 149885 h 6346730"/>
                <a:gd name="connsiteX11" fmla="*/ 5253460 w 7203682"/>
                <a:gd name="connsiteY11" fmla="*/ 728619 h 6346730"/>
                <a:gd name="connsiteX12" fmla="*/ 3328976 w 7203682"/>
                <a:gd name="connsiteY12" fmla="*/ 1747481 h 6346730"/>
                <a:gd name="connsiteX13" fmla="*/ 2746961 w 7203682"/>
                <a:gd name="connsiteY13" fmla="*/ 1957079 h 6346730"/>
                <a:gd name="connsiteX14" fmla="*/ 1373144 w 7203682"/>
                <a:gd name="connsiteY14" fmla="*/ 2710205 h 6346730"/>
                <a:gd name="connsiteX15" fmla="*/ 0 w 7203682"/>
                <a:gd name="connsiteY15" fmla="*/ 3477510 h 6346730"/>
                <a:gd name="connsiteX0" fmla="*/ 125875 w 7203682"/>
                <a:gd name="connsiteY0" fmla="*/ 3622290 h 6346730"/>
                <a:gd name="connsiteX1" fmla="*/ 172174 w 7203682"/>
                <a:gd name="connsiteY1" fmla="*/ 4120002 h 6346730"/>
                <a:gd name="connsiteX2" fmla="*/ 368943 w 7203682"/>
                <a:gd name="connsiteY2" fmla="*/ 4791333 h 6346730"/>
                <a:gd name="connsiteX3" fmla="*/ 1179171 w 7203682"/>
                <a:gd name="connsiteY3" fmla="*/ 6307617 h 6346730"/>
                <a:gd name="connsiteX4" fmla="*/ 2244042 w 7203682"/>
                <a:gd name="connsiteY4" fmla="*/ 5821480 h 6346730"/>
                <a:gd name="connsiteX5" fmla="*/ 3575131 w 7203682"/>
                <a:gd name="connsiteY5" fmla="*/ 4976528 h 6346730"/>
                <a:gd name="connsiteX6" fmla="*/ 4929369 w 7203682"/>
                <a:gd name="connsiteY6" fmla="*/ 4432518 h 6346730"/>
                <a:gd name="connsiteX7" fmla="*/ 6376204 w 7203682"/>
                <a:gd name="connsiteY7" fmla="*/ 4258898 h 6346730"/>
                <a:gd name="connsiteX8" fmla="*/ 7163283 w 7203682"/>
                <a:gd name="connsiteY8" fmla="*/ 3379222 h 6346730"/>
                <a:gd name="connsiteX9" fmla="*/ 7116984 w 7203682"/>
                <a:gd name="connsiteY9" fmla="*/ 311931 h 6346730"/>
                <a:gd name="connsiteX10" fmla="*/ 6480376 w 7203682"/>
                <a:gd name="connsiteY10" fmla="*/ 149885 h 6346730"/>
                <a:gd name="connsiteX11" fmla="*/ 5253460 w 7203682"/>
                <a:gd name="connsiteY11" fmla="*/ 728619 h 6346730"/>
                <a:gd name="connsiteX12" fmla="*/ 3412796 w 7203682"/>
                <a:gd name="connsiteY12" fmla="*/ 1457921 h 6346730"/>
                <a:gd name="connsiteX13" fmla="*/ 2746961 w 7203682"/>
                <a:gd name="connsiteY13" fmla="*/ 1957079 h 6346730"/>
                <a:gd name="connsiteX14" fmla="*/ 1373144 w 7203682"/>
                <a:gd name="connsiteY14" fmla="*/ 2710205 h 6346730"/>
                <a:gd name="connsiteX15" fmla="*/ 0 w 7203682"/>
                <a:gd name="connsiteY15" fmla="*/ 3477510 h 6346730"/>
                <a:gd name="connsiteX0" fmla="*/ 125875 w 7203682"/>
                <a:gd name="connsiteY0" fmla="*/ 3622290 h 6346730"/>
                <a:gd name="connsiteX1" fmla="*/ 172174 w 7203682"/>
                <a:gd name="connsiteY1" fmla="*/ 4120002 h 6346730"/>
                <a:gd name="connsiteX2" fmla="*/ 368943 w 7203682"/>
                <a:gd name="connsiteY2" fmla="*/ 4791333 h 6346730"/>
                <a:gd name="connsiteX3" fmla="*/ 1179171 w 7203682"/>
                <a:gd name="connsiteY3" fmla="*/ 6307617 h 6346730"/>
                <a:gd name="connsiteX4" fmla="*/ 2244042 w 7203682"/>
                <a:gd name="connsiteY4" fmla="*/ 5821480 h 6346730"/>
                <a:gd name="connsiteX5" fmla="*/ 3575131 w 7203682"/>
                <a:gd name="connsiteY5" fmla="*/ 4976528 h 6346730"/>
                <a:gd name="connsiteX6" fmla="*/ 4929369 w 7203682"/>
                <a:gd name="connsiteY6" fmla="*/ 4432518 h 6346730"/>
                <a:gd name="connsiteX7" fmla="*/ 6376204 w 7203682"/>
                <a:gd name="connsiteY7" fmla="*/ 4258898 h 6346730"/>
                <a:gd name="connsiteX8" fmla="*/ 7163283 w 7203682"/>
                <a:gd name="connsiteY8" fmla="*/ 3379222 h 6346730"/>
                <a:gd name="connsiteX9" fmla="*/ 7116984 w 7203682"/>
                <a:gd name="connsiteY9" fmla="*/ 311931 h 6346730"/>
                <a:gd name="connsiteX10" fmla="*/ 6480376 w 7203682"/>
                <a:gd name="connsiteY10" fmla="*/ 149885 h 6346730"/>
                <a:gd name="connsiteX11" fmla="*/ 5253460 w 7203682"/>
                <a:gd name="connsiteY11" fmla="*/ 728619 h 6346730"/>
                <a:gd name="connsiteX12" fmla="*/ 4354781 w 7203682"/>
                <a:gd name="connsiteY12" fmla="*/ 814079 h 6346730"/>
                <a:gd name="connsiteX13" fmla="*/ 3412796 w 7203682"/>
                <a:gd name="connsiteY13" fmla="*/ 1457921 h 6346730"/>
                <a:gd name="connsiteX14" fmla="*/ 2746961 w 7203682"/>
                <a:gd name="connsiteY14" fmla="*/ 1957079 h 6346730"/>
                <a:gd name="connsiteX15" fmla="*/ 1373144 w 7203682"/>
                <a:gd name="connsiteY15" fmla="*/ 2710205 h 6346730"/>
                <a:gd name="connsiteX16" fmla="*/ 0 w 7203682"/>
                <a:gd name="connsiteY16" fmla="*/ 3477510 h 6346730"/>
                <a:gd name="connsiteX0" fmla="*/ 125875 w 7203682"/>
                <a:gd name="connsiteY0" fmla="*/ 3622290 h 6346730"/>
                <a:gd name="connsiteX1" fmla="*/ 172174 w 7203682"/>
                <a:gd name="connsiteY1" fmla="*/ 4120002 h 6346730"/>
                <a:gd name="connsiteX2" fmla="*/ 368943 w 7203682"/>
                <a:gd name="connsiteY2" fmla="*/ 4791333 h 6346730"/>
                <a:gd name="connsiteX3" fmla="*/ 1179171 w 7203682"/>
                <a:gd name="connsiteY3" fmla="*/ 6307617 h 6346730"/>
                <a:gd name="connsiteX4" fmla="*/ 2244042 w 7203682"/>
                <a:gd name="connsiteY4" fmla="*/ 5821480 h 6346730"/>
                <a:gd name="connsiteX5" fmla="*/ 3575131 w 7203682"/>
                <a:gd name="connsiteY5" fmla="*/ 4976528 h 6346730"/>
                <a:gd name="connsiteX6" fmla="*/ 4929369 w 7203682"/>
                <a:gd name="connsiteY6" fmla="*/ 4432518 h 6346730"/>
                <a:gd name="connsiteX7" fmla="*/ 6376204 w 7203682"/>
                <a:gd name="connsiteY7" fmla="*/ 4258898 h 6346730"/>
                <a:gd name="connsiteX8" fmla="*/ 7163283 w 7203682"/>
                <a:gd name="connsiteY8" fmla="*/ 3379222 h 6346730"/>
                <a:gd name="connsiteX9" fmla="*/ 7116984 w 7203682"/>
                <a:gd name="connsiteY9" fmla="*/ 311931 h 6346730"/>
                <a:gd name="connsiteX10" fmla="*/ 6480376 w 7203682"/>
                <a:gd name="connsiteY10" fmla="*/ 149885 h 6346730"/>
                <a:gd name="connsiteX11" fmla="*/ 5367760 w 7203682"/>
                <a:gd name="connsiteY11" fmla="*/ 324759 h 6346730"/>
                <a:gd name="connsiteX12" fmla="*/ 4354781 w 7203682"/>
                <a:gd name="connsiteY12" fmla="*/ 814079 h 6346730"/>
                <a:gd name="connsiteX13" fmla="*/ 3412796 w 7203682"/>
                <a:gd name="connsiteY13" fmla="*/ 1457921 h 6346730"/>
                <a:gd name="connsiteX14" fmla="*/ 2746961 w 7203682"/>
                <a:gd name="connsiteY14" fmla="*/ 1957079 h 6346730"/>
                <a:gd name="connsiteX15" fmla="*/ 1373144 w 7203682"/>
                <a:gd name="connsiteY15" fmla="*/ 2710205 h 6346730"/>
                <a:gd name="connsiteX16" fmla="*/ 0 w 7203682"/>
                <a:gd name="connsiteY16" fmla="*/ 3477510 h 6346730"/>
                <a:gd name="connsiteX0" fmla="*/ 125875 w 7204535"/>
                <a:gd name="connsiteY0" fmla="*/ 3759882 h 6484322"/>
                <a:gd name="connsiteX1" fmla="*/ 172174 w 7204535"/>
                <a:gd name="connsiteY1" fmla="*/ 4257594 h 6484322"/>
                <a:gd name="connsiteX2" fmla="*/ 368943 w 7204535"/>
                <a:gd name="connsiteY2" fmla="*/ 4928925 h 6484322"/>
                <a:gd name="connsiteX3" fmla="*/ 1179171 w 7204535"/>
                <a:gd name="connsiteY3" fmla="*/ 6445209 h 6484322"/>
                <a:gd name="connsiteX4" fmla="*/ 2244042 w 7204535"/>
                <a:gd name="connsiteY4" fmla="*/ 5959072 h 6484322"/>
                <a:gd name="connsiteX5" fmla="*/ 3575131 w 7204535"/>
                <a:gd name="connsiteY5" fmla="*/ 5114120 h 6484322"/>
                <a:gd name="connsiteX6" fmla="*/ 4929369 w 7204535"/>
                <a:gd name="connsiteY6" fmla="*/ 4570110 h 6484322"/>
                <a:gd name="connsiteX7" fmla="*/ 6376204 w 7204535"/>
                <a:gd name="connsiteY7" fmla="*/ 4396490 h 6484322"/>
                <a:gd name="connsiteX8" fmla="*/ 7163283 w 7204535"/>
                <a:gd name="connsiteY8" fmla="*/ 3516814 h 6484322"/>
                <a:gd name="connsiteX9" fmla="*/ 7116984 w 7204535"/>
                <a:gd name="connsiteY9" fmla="*/ 449523 h 6484322"/>
                <a:gd name="connsiteX10" fmla="*/ 6465136 w 7204535"/>
                <a:gd name="connsiteY10" fmla="*/ 58877 h 6484322"/>
                <a:gd name="connsiteX11" fmla="*/ 5367760 w 7204535"/>
                <a:gd name="connsiteY11" fmla="*/ 462351 h 6484322"/>
                <a:gd name="connsiteX12" fmla="*/ 4354781 w 7204535"/>
                <a:gd name="connsiteY12" fmla="*/ 951671 h 6484322"/>
                <a:gd name="connsiteX13" fmla="*/ 3412796 w 7204535"/>
                <a:gd name="connsiteY13" fmla="*/ 1595513 h 6484322"/>
                <a:gd name="connsiteX14" fmla="*/ 2746961 w 7204535"/>
                <a:gd name="connsiteY14" fmla="*/ 2094671 h 6484322"/>
                <a:gd name="connsiteX15" fmla="*/ 1373144 w 7204535"/>
                <a:gd name="connsiteY15" fmla="*/ 2847797 h 6484322"/>
                <a:gd name="connsiteX16" fmla="*/ 0 w 7204535"/>
                <a:gd name="connsiteY16" fmla="*/ 3615102 h 6484322"/>
                <a:gd name="connsiteX0" fmla="*/ 125875 w 7268895"/>
                <a:gd name="connsiteY0" fmla="*/ 4104201 h 6828641"/>
                <a:gd name="connsiteX1" fmla="*/ 172174 w 7268895"/>
                <a:gd name="connsiteY1" fmla="*/ 4601913 h 6828641"/>
                <a:gd name="connsiteX2" fmla="*/ 368943 w 7268895"/>
                <a:gd name="connsiteY2" fmla="*/ 5273244 h 6828641"/>
                <a:gd name="connsiteX3" fmla="*/ 1179171 w 7268895"/>
                <a:gd name="connsiteY3" fmla="*/ 6789528 h 6828641"/>
                <a:gd name="connsiteX4" fmla="*/ 2244042 w 7268895"/>
                <a:gd name="connsiteY4" fmla="*/ 6303391 h 6828641"/>
                <a:gd name="connsiteX5" fmla="*/ 3575131 w 7268895"/>
                <a:gd name="connsiteY5" fmla="*/ 5458439 h 6828641"/>
                <a:gd name="connsiteX6" fmla="*/ 4929369 w 7268895"/>
                <a:gd name="connsiteY6" fmla="*/ 4914429 h 6828641"/>
                <a:gd name="connsiteX7" fmla="*/ 6376204 w 7268895"/>
                <a:gd name="connsiteY7" fmla="*/ 4740809 h 6828641"/>
                <a:gd name="connsiteX8" fmla="*/ 7163283 w 7268895"/>
                <a:gd name="connsiteY8" fmla="*/ 3861133 h 6828641"/>
                <a:gd name="connsiteX9" fmla="*/ 7185564 w 7268895"/>
                <a:gd name="connsiteY9" fmla="*/ 229962 h 6828641"/>
                <a:gd name="connsiteX10" fmla="*/ 6465136 w 7268895"/>
                <a:gd name="connsiteY10" fmla="*/ 403196 h 6828641"/>
                <a:gd name="connsiteX11" fmla="*/ 5367760 w 7268895"/>
                <a:gd name="connsiteY11" fmla="*/ 806670 h 6828641"/>
                <a:gd name="connsiteX12" fmla="*/ 4354781 w 7268895"/>
                <a:gd name="connsiteY12" fmla="*/ 1295990 h 6828641"/>
                <a:gd name="connsiteX13" fmla="*/ 3412796 w 7268895"/>
                <a:gd name="connsiteY13" fmla="*/ 1939832 h 6828641"/>
                <a:gd name="connsiteX14" fmla="*/ 2746961 w 7268895"/>
                <a:gd name="connsiteY14" fmla="*/ 2438990 h 6828641"/>
                <a:gd name="connsiteX15" fmla="*/ 1373144 w 7268895"/>
                <a:gd name="connsiteY15" fmla="*/ 3192116 h 6828641"/>
                <a:gd name="connsiteX16" fmla="*/ 0 w 7268895"/>
                <a:gd name="connsiteY16" fmla="*/ 3959421 h 6828641"/>
                <a:gd name="connsiteX0" fmla="*/ 125875 w 7241338"/>
                <a:gd name="connsiteY0" fmla="*/ 3884222 h 6608662"/>
                <a:gd name="connsiteX1" fmla="*/ 172174 w 7241338"/>
                <a:gd name="connsiteY1" fmla="*/ 4381934 h 6608662"/>
                <a:gd name="connsiteX2" fmla="*/ 368943 w 7241338"/>
                <a:gd name="connsiteY2" fmla="*/ 5053265 h 6608662"/>
                <a:gd name="connsiteX3" fmla="*/ 1179171 w 7241338"/>
                <a:gd name="connsiteY3" fmla="*/ 6569549 h 6608662"/>
                <a:gd name="connsiteX4" fmla="*/ 2244042 w 7241338"/>
                <a:gd name="connsiteY4" fmla="*/ 6083412 h 6608662"/>
                <a:gd name="connsiteX5" fmla="*/ 3575131 w 7241338"/>
                <a:gd name="connsiteY5" fmla="*/ 5238460 h 6608662"/>
                <a:gd name="connsiteX6" fmla="*/ 4929369 w 7241338"/>
                <a:gd name="connsiteY6" fmla="*/ 4694450 h 6608662"/>
                <a:gd name="connsiteX7" fmla="*/ 6376204 w 7241338"/>
                <a:gd name="connsiteY7" fmla="*/ 4520830 h 6608662"/>
                <a:gd name="connsiteX8" fmla="*/ 7163283 w 7241338"/>
                <a:gd name="connsiteY8" fmla="*/ 3641154 h 6608662"/>
                <a:gd name="connsiteX9" fmla="*/ 7185564 w 7241338"/>
                <a:gd name="connsiteY9" fmla="*/ 9983 h 6608662"/>
                <a:gd name="connsiteX10" fmla="*/ 6465136 w 7241338"/>
                <a:gd name="connsiteY10" fmla="*/ 183217 h 6608662"/>
                <a:gd name="connsiteX11" fmla="*/ 5367760 w 7241338"/>
                <a:gd name="connsiteY11" fmla="*/ 586691 h 6608662"/>
                <a:gd name="connsiteX12" fmla="*/ 4354781 w 7241338"/>
                <a:gd name="connsiteY12" fmla="*/ 1076011 h 6608662"/>
                <a:gd name="connsiteX13" fmla="*/ 3412796 w 7241338"/>
                <a:gd name="connsiteY13" fmla="*/ 1719853 h 6608662"/>
                <a:gd name="connsiteX14" fmla="*/ 2746961 w 7241338"/>
                <a:gd name="connsiteY14" fmla="*/ 2219011 h 6608662"/>
                <a:gd name="connsiteX15" fmla="*/ 1373144 w 7241338"/>
                <a:gd name="connsiteY15" fmla="*/ 2972137 h 6608662"/>
                <a:gd name="connsiteX16" fmla="*/ 0 w 7241338"/>
                <a:gd name="connsiteY16" fmla="*/ 3739442 h 6608662"/>
                <a:gd name="connsiteX0" fmla="*/ 125875 w 7241338"/>
                <a:gd name="connsiteY0" fmla="*/ 3884222 h 6600193"/>
                <a:gd name="connsiteX1" fmla="*/ 172174 w 7241338"/>
                <a:gd name="connsiteY1" fmla="*/ 4381934 h 6600193"/>
                <a:gd name="connsiteX2" fmla="*/ 368943 w 7241338"/>
                <a:gd name="connsiteY2" fmla="*/ 5053265 h 6600193"/>
                <a:gd name="connsiteX3" fmla="*/ 1179171 w 7241338"/>
                <a:gd name="connsiteY3" fmla="*/ 6569549 h 6600193"/>
                <a:gd name="connsiteX4" fmla="*/ 2244042 w 7241338"/>
                <a:gd name="connsiteY4" fmla="*/ 6083412 h 6600193"/>
                <a:gd name="connsiteX5" fmla="*/ 2465021 w 7241338"/>
                <a:gd name="connsiteY5" fmla="*/ 6242371 h 6600193"/>
                <a:gd name="connsiteX6" fmla="*/ 3575131 w 7241338"/>
                <a:gd name="connsiteY6" fmla="*/ 5238460 h 6600193"/>
                <a:gd name="connsiteX7" fmla="*/ 4929369 w 7241338"/>
                <a:gd name="connsiteY7" fmla="*/ 4694450 h 6600193"/>
                <a:gd name="connsiteX8" fmla="*/ 6376204 w 7241338"/>
                <a:gd name="connsiteY8" fmla="*/ 4520830 h 6600193"/>
                <a:gd name="connsiteX9" fmla="*/ 7163283 w 7241338"/>
                <a:gd name="connsiteY9" fmla="*/ 3641154 h 6600193"/>
                <a:gd name="connsiteX10" fmla="*/ 7185564 w 7241338"/>
                <a:gd name="connsiteY10" fmla="*/ 9983 h 6600193"/>
                <a:gd name="connsiteX11" fmla="*/ 6465136 w 7241338"/>
                <a:gd name="connsiteY11" fmla="*/ 183217 h 6600193"/>
                <a:gd name="connsiteX12" fmla="*/ 5367760 w 7241338"/>
                <a:gd name="connsiteY12" fmla="*/ 586691 h 6600193"/>
                <a:gd name="connsiteX13" fmla="*/ 4354781 w 7241338"/>
                <a:gd name="connsiteY13" fmla="*/ 1076011 h 6600193"/>
                <a:gd name="connsiteX14" fmla="*/ 3412796 w 7241338"/>
                <a:gd name="connsiteY14" fmla="*/ 1719853 h 6600193"/>
                <a:gd name="connsiteX15" fmla="*/ 2746961 w 7241338"/>
                <a:gd name="connsiteY15" fmla="*/ 2219011 h 6600193"/>
                <a:gd name="connsiteX16" fmla="*/ 1373144 w 7241338"/>
                <a:gd name="connsiteY16" fmla="*/ 2972137 h 6600193"/>
                <a:gd name="connsiteX17" fmla="*/ 0 w 7241338"/>
                <a:gd name="connsiteY17" fmla="*/ 3739442 h 6600193"/>
                <a:gd name="connsiteX0" fmla="*/ 125875 w 7241338"/>
                <a:gd name="connsiteY0" fmla="*/ 3884222 h 6611256"/>
                <a:gd name="connsiteX1" fmla="*/ 172174 w 7241338"/>
                <a:gd name="connsiteY1" fmla="*/ 4381934 h 6611256"/>
                <a:gd name="connsiteX2" fmla="*/ 368943 w 7241338"/>
                <a:gd name="connsiteY2" fmla="*/ 5053265 h 6611256"/>
                <a:gd name="connsiteX3" fmla="*/ 1179171 w 7241338"/>
                <a:gd name="connsiteY3" fmla="*/ 6569549 h 6611256"/>
                <a:gd name="connsiteX4" fmla="*/ 2053542 w 7241338"/>
                <a:gd name="connsiteY4" fmla="*/ 6190092 h 6611256"/>
                <a:gd name="connsiteX5" fmla="*/ 2465021 w 7241338"/>
                <a:gd name="connsiteY5" fmla="*/ 6242371 h 6611256"/>
                <a:gd name="connsiteX6" fmla="*/ 3575131 w 7241338"/>
                <a:gd name="connsiteY6" fmla="*/ 5238460 h 6611256"/>
                <a:gd name="connsiteX7" fmla="*/ 4929369 w 7241338"/>
                <a:gd name="connsiteY7" fmla="*/ 4694450 h 6611256"/>
                <a:gd name="connsiteX8" fmla="*/ 6376204 w 7241338"/>
                <a:gd name="connsiteY8" fmla="*/ 4520830 h 6611256"/>
                <a:gd name="connsiteX9" fmla="*/ 7163283 w 7241338"/>
                <a:gd name="connsiteY9" fmla="*/ 3641154 h 6611256"/>
                <a:gd name="connsiteX10" fmla="*/ 7185564 w 7241338"/>
                <a:gd name="connsiteY10" fmla="*/ 9983 h 6611256"/>
                <a:gd name="connsiteX11" fmla="*/ 6465136 w 7241338"/>
                <a:gd name="connsiteY11" fmla="*/ 183217 h 6611256"/>
                <a:gd name="connsiteX12" fmla="*/ 5367760 w 7241338"/>
                <a:gd name="connsiteY12" fmla="*/ 586691 h 6611256"/>
                <a:gd name="connsiteX13" fmla="*/ 4354781 w 7241338"/>
                <a:gd name="connsiteY13" fmla="*/ 1076011 h 6611256"/>
                <a:gd name="connsiteX14" fmla="*/ 3412796 w 7241338"/>
                <a:gd name="connsiteY14" fmla="*/ 1719853 h 6611256"/>
                <a:gd name="connsiteX15" fmla="*/ 2746961 w 7241338"/>
                <a:gd name="connsiteY15" fmla="*/ 2219011 h 6611256"/>
                <a:gd name="connsiteX16" fmla="*/ 1373144 w 7241338"/>
                <a:gd name="connsiteY16" fmla="*/ 2972137 h 6611256"/>
                <a:gd name="connsiteX17" fmla="*/ 0 w 7241338"/>
                <a:gd name="connsiteY17" fmla="*/ 3739442 h 6611256"/>
                <a:gd name="connsiteX0" fmla="*/ 125875 w 7241338"/>
                <a:gd name="connsiteY0" fmla="*/ 3884222 h 6611256"/>
                <a:gd name="connsiteX1" fmla="*/ 172174 w 7241338"/>
                <a:gd name="connsiteY1" fmla="*/ 4381934 h 6611256"/>
                <a:gd name="connsiteX2" fmla="*/ 368943 w 7241338"/>
                <a:gd name="connsiteY2" fmla="*/ 5053265 h 6611256"/>
                <a:gd name="connsiteX3" fmla="*/ 1179171 w 7241338"/>
                <a:gd name="connsiteY3" fmla="*/ 6569549 h 6611256"/>
                <a:gd name="connsiteX4" fmla="*/ 2053542 w 7241338"/>
                <a:gd name="connsiteY4" fmla="*/ 6190092 h 6611256"/>
                <a:gd name="connsiteX5" fmla="*/ 2465021 w 7241338"/>
                <a:gd name="connsiteY5" fmla="*/ 6242371 h 6611256"/>
                <a:gd name="connsiteX6" fmla="*/ 2449781 w 7241338"/>
                <a:gd name="connsiteY6" fmla="*/ 5914711 h 6611256"/>
                <a:gd name="connsiteX7" fmla="*/ 3575131 w 7241338"/>
                <a:gd name="connsiteY7" fmla="*/ 5238460 h 6611256"/>
                <a:gd name="connsiteX8" fmla="*/ 4929369 w 7241338"/>
                <a:gd name="connsiteY8" fmla="*/ 4694450 h 6611256"/>
                <a:gd name="connsiteX9" fmla="*/ 6376204 w 7241338"/>
                <a:gd name="connsiteY9" fmla="*/ 4520830 h 6611256"/>
                <a:gd name="connsiteX10" fmla="*/ 7163283 w 7241338"/>
                <a:gd name="connsiteY10" fmla="*/ 3641154 h 6611256"/>
                <a:gd name="connsiteX11" fmla="*/ 7185564 w 7241338"/>
                <a:gd name="connsiteY11" fmla="*/ 9983 h 6611256"/>
                <a:gd name="connsiteX12" fmla="*/ 6465136 w 7241338"/>
                <a:gd name="connsiteY12" fmla="*/ 183217 h 6611256"/>
                <a:gd name="connsiteX13" fmla="*/ 5367760 w 7241338"/>
                <a:gd name="connsiteY13" fmla="*/ 586691 h 6611256"/>
                <a:gd name="connsiteX14" fmla="*/ 4354781 w 7241338"/>
                <a:gd name="connsiteY14" fmla="*/ 1076011 h 6611256"/>
                <a:gd name="connsiteX15" fmla="*/ 3412796 w 7241338"/>
                <a:gd name="connsiteY15" fmla="*/ 1719853 h 6611256"/>
                <a:gd name="connsiteX16" fmla="*/ 2746961 w 7241338"/>
                <a:gd name="connsiteY16" fmla="*/ 2219011 h 6611256"/>
                <a:gd name="connsiteX17" fmla="*/ 1373144 w 7241338"/>
                <a:gd name="connsiteY17" fmla="*/ 2972137 h 6611256"/>
                <a:gd name="connsiteX18" fmla="*/ 0 w 7241338"/>
                <a:gd name="connsiteY18" fmla="*/ 3739442 h 6611256"/>
                <a:gd name="connsiteX0" fmla="*/ 125875 w 7241338"/>
                <a:gd name="connsiteY0" fmla="*/ 3884222 h 6611256"/>
                <a:gd name="connsiteX1" fmla="*/ 172174 w 7241338"/>
                <a:gd name="connsiteY1" fmla="*/ 4381934 h 6611256"/>
                <a:gd name="connsiteX2" fmla="*/ 368943 w 7241338"/>
                <a:gd name="connsiteY2" fmla="*/ 5053265 h 6611256"/>
                <a:gd name="connsiteX3" fmla="*/ 1179171 w 7241338"/>
                <a:gd name="connsiteY3" fmla="*/ 6569549 h 6611256"/>
                <a:gd name="connsiteX4" fmla="*/ 2053542 w 7241338"/>
                <a:gd name="connsiteY4" fmla="*/ 6190092 h 6611256"/>
                <a:gd name="connsiteX5" fmla="*/ 2465021 w 7241338"/>
                <a:gd name="connsiteY5" fmla="*/ 6242371 h 6611256"/>
                <a:gd name="connsiteX6" fmla="*/ 2449781 w 7241338"/>
                <a:gd name="connsiteY6" fmla="*/ 5914711 h 6611256"/>
                <a:gd name="connsiteX7" fmla="*/ 3575131 w 7241338"/>
                <a:gd name="connsiteY7" fmla="*/ 5238460 h 6611256"/>
                <a:gd name="connsiteX8" fmla="*/ 4606241 w 7241338"/>
                <a:gd name="connsiteY8" fmla="*/ 5046031 h 6611256"/>
                <a:gd name="connsiteX9" fmla="*/ 4929369 w 7241338"/>
                <a:gd name="connsiteY9" fmla="*/ 4694450 h 6611256"/>
                <a:gd name="connsiteX10" fmla="*/ 6376204 w 7241338"/>
                <a:gd name="connsiteY10" fmla="*/ 4520830 h 6611256"/>
                <a:gd name="connsiteX11" fmla="*/ 7163283 w 7241338"/>
                <a:gd name="connsiteY11" fmla="*/ 3641154 h 6611256"/>
                <a:gd name="connsiteX12" fmla="*/ 7185564 w 7241338"/>
                <a:gd name="connsiteY12" fmla="*/ 9983 h 6611256"/>
                <a:gd name="connsiteX13" fmla="*/ 6465136 w 7241338"/>
                <a:gd name="connsiteY13" fmla="*/ 183217 h 6611256"/>
                <a:gd name="connsiteX14" fmla="*/ 5367760 w 7241338"/>
                <a:gd name="connsiteY14" fmla="*/ 586691 h 6611256"/>
                <a:gd name="connsiteX15" fmla="*/ 4354781 w 7241338"/>
                <a:gd name="connsiteY15" fmla="*/ 1076011 h 6611256"/>
                <a:gd name="connsiteX16" fmla="*/ 3412796 w 7241338"/>
                <a:gd name="connsiteY16" fmla="*/ 1719853 h 6611256"/>
                <a:gd name="connsiteX17" fmla="*/ 2746961 w 7241338"/>
                <a:gd name="connsiteY17" fmla="*/ 2219011 h 6611256"/>
                <a:gd name="connsiteX18" fmla="*/ 1373144 w 7241338"/>
                <a:gd name="connsiteY18" fmla="*/ 2972137 h 6611256"/>
                <a:gd name="connsiteX19" fmla="*/ 0 w 7241338"/>
                <a:gd name="connsiteY19" fmla="*/ 3739442 h 6611256"/>
                <a:gd name="connsiteX0" fmla="*/ 125875 w 7241338"/>
                <a:gd name="connsiteY0" fmla="*/ 3884222 h 6611256"/>
                <a:gd name="connsiteX1" fmla="*/ 172174 w 7241338"/>
                <a:gd name="connsiteY1" fmla="*/ 4381934 h 6611256"/>
                <a:gd name="connsiteX2" fmla="*/ 368943 w 7241338"/>
                <a:gd name="connsiteY2" fmla="*/ 5053265 h 6611256"/>
                <a:gd name="connsiteX3" fmla="*/ 1179171 w 7241338"/>
                <a:gd name="connsiteY3" fmla="*/ 6569549 h 6611256"/>
                <a:gd name="connsiteX4" fmla="*/ 2053542 w 7241338"/>
                <a:gd name="connsiteY4" fmla="*/ 6190092 h 6611256"/>
                <a:gd name="connsiteX5" fmla="*/ 2465021 w 7241338"/>
                <a:gd name="connsiteY5" fmla="*/ 6242371 h 6611256"/>
                <a:gd name="connsiteX6" fmla="*/ 2449781 w 7241338"/>
                <a:gd name="connsiteY6" fmla="*/ 5914711 h 6611256"/>
                <a:gd name="connsiteX7" fmla="*/ 3575131 w 7241338"/>
                <a:gd name="connsiteY7" fmla="*/ 5238460 h 6611256"/>
                <a:gd name="connsiteX8" fmla="*/ 4370021 w 7241338"/>
                <a:gd name="connsiteY8" fmla="*/ 5007931 h 6611256"/>
                <a:gd name="connsiteX9" fmla="*/ 4606241 w 7241338"/>
                <a:gd name="connsiteY9" fmla="*/ 5046031 h 6611256"/>
                <a:gd name="connsiteX10" fmla="*/ 4929369 w 7241338"/>
                <a:gd name="connsiteY10" fmla="*/ 4694450 h 6611256"/>
                <a:gd name="connsiteX11" fmla="*/ 6376204 w 7241338"/>
                <a:gd name="connsiteY11" fmla="*/ 4520830 h 6611256"/>
                <a:gd name="connsiteX12" fmla="*/ 7163283 w 7241338"/>
                <a:gd name="connsiteY12" fmla="*/ 3641154 h 6611256"/>
                <a:gd name="connsiteX13" fmla="*/ 7185564 w 7241338"/>
                <a:gd name="connsiteY13" fmla="*/ 9983 h 6611256"/>
                <a:gd name="connsiteX14" fmla="*/ 6465136 w 7241338"/>
                <a:gd name="connsiteY14" fmla="*/ 183217 h 6611256"/>
                <a:gd name="connsiteX15" fmla="*/ 5367760 w 7241338"/>
                <a:gd name="connsiteY15" fmla="*/ 586691 h 6611256"/>
                <a:gd name="connsiteX16" fmla="*/ 4354781 w 7241338"/>
                <a:gd name="connsiteY16" fmla="*/ 1076011 h 6611256"/>
                <a:gd name="connsiteX17" fmla="*/ 3412796 w 7241338"/>
                <a:gd name="connsiteY17" fmla="*/ 1719853 h 6611256"/>
                <a:gd name="connsiteX18" fmla="*/ 2746961 w 7241338"/>
                <a:gd name="connsiteY18" fmla="*/ 2219011 h 6611256"/>
                <a:gd name="connsiteX19" fmla="*/ 1373144 w 7241338"/>
                <a:gd name="connsiteY19" fmla="*/ 2972137 h 6611256"/>
                <a:gd name="connsiteX20" fmla="*/ 0 w 7241338"/>
                <a:gd name="connsiteY20" fmla="*/ 3739442 h 6611256"/>
                <a:gd name="connsiteX0" fmla="*/ 125875 w 7241338"/>
                <a:gd name="connsiteY0" fmla="*/ 3884222 h 6611256"/>
                <a:gd name="connsiteX1" fmla="*/ 172174 w 7241338"/>
                <a:gd name="connsiteY1" fmla="*/ 4381934 h 6611256"/>
                <a:gd name="connsiteX2" fmla="*/ 368943 w 7241338"/>
                <a:gd name="connsiteY2" fmla="*/ 5053265 h 6611256"/>
                <a:gd name="connsiteX3" fmla="*/ 1179171 w 7241338"/>
                <a:gd name="connsiteY3" fmla="*/ 6569549 h 6611256"/>
                <a:gd name="connsiteX4" fmla="*/ 2053542 w 7241338"/>
                <a:gd name="connsiteY4" fmla="*/ 6190092 h 6611256"/>
                <a:gd name="connsiteX5" fmla="*/ 2465021 w 7241338"/>
                <a:gd name="connsiteY5" fmla="*/ 6242371 h 6611256"/>
                <a:gd name="connsiteX6" fmla="*/ 2701241 w 7241338"/>
                <a:gd name="connsiteY6" fmla="*/ 5960431 h 6611256"/>
                <a:gd name="connsiteX7" fmla="*/ 3575131 w 7241338"/>
                <a:gd name="connsiteY7" fmla="*/ 5238460 h 6611256"/>
                <a:gd name="connsiteX8" fmla="*/ 4370021 w 7241338"/>
                <a:gd name="connsiteY8" fmla="*/ 5007931 h 6611256"/>
                <a:gd name="connsiteX9" fmla="*/ 4606241 w 7241338"/>
                <a:gd name="connsiteY9" fmla="*/ 5046031 h 6611256"/>
                <a:gd name="connsiteX10" fmla="*/ 4929369 w 7241338"/>
                <a:gd name="connsiteY10" fmla="*/ 4694450 h 6611256"/>
                <a:gd name="connsiteX11" fmla="*/ 6376204 w 7241338"/>
                <a:gd name="connsiteY11" fmla="*/ 4520830 h 6611256"/>
                <a:gd name="connsiteX12" fmla="*/ 7163283 w 7241338"/>
                <a:gd name="connsiteY12" fmla="*/ 3641154 h 6611256"/>
                <a:gd name="connsiteX13" fmla="*/ 7185564 w 7241338"/>
                <a:gd name="connsiteY13" fmla="*/ 9983 h 6611256"/>
                <a:gd name="connsiteX14" fmla="*/ 6465136 w 7241338"/>
                <a:gd name="connsiteY14" fmla="*/ 183217 h 6611256"/>
                <a:gd name="connsiteX15" fmla="*/ 5367760 w 7241338"/>
                <a:gd name="connsiteY15" fmla="*/ 586691 h 6611256"/>
                <a:gd name="connsiteX16" fmla="*/ 4354781 w 7241338"/>
                <a:gd name="connsiteY16" fmla="*/ 1076011 h 6611256"/>
                <a:gd name="connsiteX17" fmla="*/ 3412796 w 7241338"/>
                <a:gd name="connsiteY17" fmla="*/ 1719853 h 6611256"/>
                <a:gd name="connsiteX18" fmla="*/ 2746961 w 7241338"/>
                <a:gd name="connsiteY18" fmla="*/ 2219011 h 6611256"/>
                <a:gd name="connsiteX19" fmla="*/ 1373144 w 7241338"/>
                <a:gd name="connsiteY19" fmla="*/ 2972137 h 6611256"/>
                <a:gd name="connsiteX20" fmla="*/ 0 w 7241338"/>
                <a:gd name="connsiteY20" fmla="*/ 3739442 h 6611256"/>
                <a:gd name="connsiteX0" fmla="*/ 125875 w 7241338"/>
                <a:gd name="connsiteY0" fmla="*/ 3884222 h 6611256"/>
                <a:gd name="connsiteX1" fmla="*/ 172174 w 7241338"/>
                <a:gd name="connsiteY1" fmla="*/ 4381934 h 6611256"/>
                <a:gd name="connsiteX2" fmla="*/ 368943 w 7241338"/>
                <a:gd name="connsiteY2" fmla="*/ 5053265 h 6611256"/>
                <a:gd name="connsiteX3" fmla="*/ 1179171 w 7241338"/>
                <a:gd name="connsiteY3" fmla="*/ 6569549 h 6611256"/>
                <a:gd name="connsiteX4" fmla="*/ 2053542 w 7241338"/>
                <a:gd name="connsiteY4" fmla="*/ 6190092 h 6611256"/>
                <a:gd name="connsiteX5" fmla="*/ 2465021 w 7241338"/>
                <a:gd name="connsiteY5" fmla="*/ 6242371 h 6611256"/>
                <a:gd name="connsiteX6" fmla="*/ 2701241 w 7241338"/>
                <a:gd name="connsiteY6" fmla="*/ 5960431 h 6611256"/>
                <a:gd name="connsiteX7" fmla="*/ 3658951 w 7241338"/>
                <a:gd name="connsiteY7" fmla="*/ 5421340 h 6611256"/>
                <a:gd name="connsiteX8" fmla="*/ 4370021 w 7241338"/>
                <a:gd name="connsiteY8" fmla="*/ 5007931 h 6611256"/>
                <a:gd name="connsiteX9" fmla="*/ 4606241 w 7241338"/>
                <a:gd name="connsiteY9" fmla="*/ 5046031 h 6611256"/>
                <a:gd name="connsiteX10" fmla="*/ 4929369 w 7241338"/>
                <a:gd name="connsiteY10" fmla="*/ 4694450 h 6611256"/>
                <a:gd name="connsiteX11" fmla="*/ 6376204 w 7241338"/>
                <a:gd name="connsiteY11" fmla="*/ 4520830 h 6611256"/>
                <a:gd name="connsiteX12" fmla="*/ 7163283 w 7241338"/>
                <a:gd name="connsiteY12" fmla="*/ 3641154 h 6611256"/>
                <a:gd name="connsiteX13" fmla="*/ 7185564 w 7241338"/>
                <a:gd name="connsiteY13" fmla="*/ 9983 h 6611256"/>
                <a:gd name="connsiteX14" fmla="*/ 6465136 w 7241338"/>
                <a:gd name="connsiteY14" fmla="*/ 183217 h 6611256"/>
                <a:gd name="connsiteX15" fmla="*/ 5367760 w 7241338"/>
                <a:gd name="connsiteY15" fmla="*/ 586691 h 6611256"/>
                <a:gd name="connsiteX16" fmla="*/ 4354781 w 7241338"/>
                <a:gd name="connsiteY16" fmla="*/ 1076011 h 6611256"/>
                <a:gd name="connsiteX17" fmla="*/ 3412796 w 7241338"/>
                <a:gd name="connsiteY17" fmla="*/ 1719853 h 6611256"/>
                <a:gd name="connsiteX18" fmla="*/ 2746961 w 7241338"/>
                <a:gd name="connsiteY18" fmla="*/ 2219011 h 6611256"/>
                <a:gd name="connsiteX19" fmla="*/ 1373144 w 7241338"/>
                <a:gd name="connsiteY19" fmla="*/ 2972137 h 6611256"/>
                <a:gd name="connsiteX20" fmla="*/ 0 w 7241338"/>
                <a:gd name="connsiteY20" fmla="*/ 3739442 h 6611256"/>
                <a:gd name="connsiteX0" fmla="*/ 125875 w 7241338"/>
                <a:gd name="connsiteY0" fmla="*/ 3884222 h 6611256"/>
                <a:gd name="connsiteX1" fmla="*/ 172174 w 7241338"/>
                <a:gd name="connsiteY1" fmla="*/ 4381934 h 6611256"/>
                <a:gd name="connsiteX2" fmla="*/ 368943 w 7241338"/>
                <a:gd name="connsiteY2" fmla="*/ 5053265 h 6611256"/>
                <a:gd name="connsiteX3" fmla="*/ 1179171 w 7241338"/>
                <a:gd name="connsiteY3" fmla="*/ 6569549 h 6611256"/>
                <a:gd name="connsiteX4" fmla="*/ 2053542 w 7241338"/>
                <a:gd name="connsiteY4" fmla="*/ 6190092 h 6611256"/>
                <a:gd name="connsiteX5" fmla="*/ 2465021 w 7241338"/>
                <a:gd name="connsiteY5" fmla="*/ 6242371 h 6611256"/>
                <a:gd name="connsiteX6" fmla="*/ 2701241 w 7241338"/>
                <a:gd name="connsiteY6" fmla="*/ 5960431 h 6611256"/>
                <a:gd name="connsiteX7" fmla="*/ 3658951 w 7241338"/>
                <a:gd name="connsiteY7" fmla="*/ 5421340 h 6611256"/>
                <a:gd name="connsiteX8" fmla="*/ 4370021 w 7241338"/>
                <a:gd name="connsiteY8" fmla="*/ 5007931 h 6611256"/>
                <a:gd name="connsiteX9" fmla="*/ 4606241 w 7241338"/>
                <a:gd name="connsiteY9" fmla="*/ 5046031 h 6611256"/>
                <a:gd name="connsiteX10" fmla="*/ 5020809 w 7241338"/>
                <a:gd name="connsiteY10" fmla="*/ 4816370 h 6611256"/>
                <a:gd name="connsiteX11" fmla="*/ 6376204 w 7241338"/>
                <a:gd name="connsiteY11" fmla="*/ 4520830 h 6611256"/>
                <a:gd name="connsiteX12" fmla="*/ 7163283 w 7241338"/>
                <a:gd name="connsiteY12" fmla="*/ 3641154 h 6611256"/>
                <a:gd name="connsiteX13" fmla="*/ 7185564 w 7241338"/>
                <a:gd name="connsiteY13" fmla="*/ 9983 h 6611256"/>
                <a:gd name="connsiteX14" fmla="*/ 6465136 w 7241338"/>
                <a:gd name="connsiteY14" fmla="*/ 183217 h 6611256"/>
                <a:gd name="connsiteX15" fmla="*/ 5367760 w 7241338"/>
                <a:gd name="connsiteY15" fmla="*/ 586691 h 6611256"/>
                <a:gd name="connsiteX16" fmla="*/ 4354781 w 7241338"/>
                <a:gd name="connsiteY16" fmla="*/ 1076011 h 6611256"/>
                <a:gd name="connsiteX17" fmla="*/ 3412796 w 7241338"/>
                <a:gd name="connsiteY17" fmla="*/ 1719853 h 6611256"/>
                <a:gd name="connsiteX18" fmla="*/ 2746961 w 7241338"/>
                <a:gd name="connsiteY18" fmla="*/ 2219011 h 6611256"/>
                <a:gd name="connsiteX19" fmla="*/ 1373144 w 7241338"/>
                <a:gd name="connsiteY19" fmla="*/ 2972137 h 6611256"/>
                <a:gd name="connsiteX20" fmla="*/ 0 w 7241338"/>
                <a:gd name="connsiteY20" fmla="*/ 3739442 h 6611256"/>
                <a:gd name="connsiteX0" fmla="*/ 125875 w 7241338"/>
                <a:gd name="connsiteY0" fmla="*/ 3884222 h 6667482"/>
                <a:gd name="connsiteX1" fmla="*/ 172174 w 7241338"/>
                <a:gd name="connsiteY1" fmla="*/ 4381934 h 6667482"/>
                <a:gd name="connsiteX2" fmla="*/ 368943 w 7241338"/>
                <a:gd name="connsiteY2" fmla="*/ 5053265 h 6667482"/>
                <a:gd name="connsiteX3" fmla="*/ 1179171 w 7241338"/>
                <a:gd name="connsiteY3" fmla="*/ 6569549 h 6667482"/>
                <a:gd name="connsiteX4" fmla="*/ 1817322 w 7241338"/>
                <a:gd name="connsiteY4" fmla="*/ 6487272 h 6667482"/>
                <a:gd name="connsiteX5" fmla="*/ 2465021 w 7241338"/>
                <a:gd name="connsiteY5" fmla="*/ 6242371 h 6667482"/>
                <a:gd name="connsiteX6" fmla="*/ 2701241 w 7241338"/>
                <a:gd name="connsiteY6" fmla="*/ 5960431 h 6667482"/>
                <a:gd name="connsiteX7" fmla="*/ 3658951 w 7241338"/>
                <a:gd name="connsiteY7" fmla="*/ 5421340 h 6667482"/>
                <a:gd name="connsiteX8" fmla="*/ 4370021 w 7241338"/>
                <a:gd name="connsiteY8" fmla="*/ 5007931 h 6667482"/>
                <a:gd name="connsiteX9" fmla="*/ 4606241 w 7241338"/>
                <a:gd name="connsiteY9" fmla="*/ 5046031 h 6667482"/>
                <a:gd name="connsiteX10" fmla="*/ 5020809 w 7241338"/>
                <a:gd name="connsiteY10" fmla="*/ 4816370 h 6667482"/>
                <a:gd name="connsiteX11" fmla="*/ 6376204 w 7241338"/>
                <a:gd name="connsiteY11" fmla="*/ 4520830 h 6667482"/>
                <a:gd name="connsiteX12" fmla="*/ 7163283 w 7241338"/>
                <a:gd name="connsiteY12" fmla="*/ 3641154 h 6667482"/>
                <a:gd name="connsiteX13" fmla="*/ 7185564 w 7241338"/>
                <a:gd name="connsiteY13" fmla="*/ 9983 h 6667482"/>
                <a:gd name="connsiteX14" fmla="*/ 6465136 w 7241338"/>
                <a:gd name="connsiteY14" fmla="*/ 183217 h 6667482"/>
                <a:gd name="connsiteX15" fmla="*/ 5367760 w 7241338"/>
                <a:gd name="connsiteY15" fmla="*/ 586691 h 6667482"/>
                <a:gd name="connsiteX16" fmla="*/ 4354781 w 7241338"/>
                <a:gd name="connsiteY16" fmla="*/ 1076011 h 6667482"/>
                <a:gd name="connsiteX17" fmla="*/ 3412796 w 7241338"/>
                <a:gd name="connsiteY17" fmla="*/ 1719853 h 6667482"/>
                <a:gd name="connsiteX18" fmla="*/ 2746961 w 7241338"/>
                <a:gd name="connsiteY18" fmla="*/ 2219011 h 6667482"/>
                <a:gd name="connsiteX19" fmla="*/ 1373144 w 7241338"/>
                <a:gd name="connsiteY19" fmla="*/ 2972137 h 6667482"/>
                <a:gd name="connsiteX20" fmla="*/ 0 w 7241338"/>
                <a:gd name="connsiteY20" fmla="*/ 3739442 h 6667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241338" h="6667482">
                  <a:moveTo>
                    <a:pt x="125875" y="3884222"/>
                  </a:moveTo>
                  <a:cubicBezTo>
                    <a:pt x="128769" y="4035657"/>
                    <a:pt x="131663" y="4187093"/>
                    <a:pt x="172174" y="4381934"/>
                  </a:cubicBezTo>
                  <a:cubicBezTo>
                    <a:pt x="212685" y="4576775"/>
                    <a:pt x="201110" y="4688663"/>
                    <a:pt x="368943" y="5053265"/>
                  </a:cubicBezTo>
                  <a:cubicBezTo>
                    <a:pt x="536776" y="5417868"/>
                    <a:pt x="937775" y="6330548"/>
                    <a:pt x="1179171" y="6569549"/>
                  </a:cubicBezTo>
                  <a:cubicBezTo>
                    <a:pt x="1420567" y="6808550"/>
                    <a:pt x="1603014" y="6541802"/>
                    <a:pt x="1817322" y="6487272"/>
                  </a:cubicBezTo>
                  <a:cubicBezTo>
                    <a:pt x="2031630" y="6432742"/>
                    <a:pt x="2365961" y="6261598"/>
                    <a:pt x="2465021" y="6242371"/>
                  </a:cubicBezTo>
                  <a:cubicBezTo>
                    <a:pt x="2564081" y="6223144"/>
                    <a:pt x="2516223" y="6127750"/>
                    <a:pt x="2701241" y="5960431"/>
                  </a:cubicBezTo>
                  <a:cubicBezTo>
                    <a:pt x="2886259" y="5793113"/>
                    <a:pt x="3380821" y="5580090"/>
                    <a:pt x="3658951" y="5421340"/>
                  </a:cubicBezTo>
                  <a:cubicBezTo>
                    <a:pt x="3937081" y="5262590"/>
                    <a:pt x="4198169" y="5040002"/>
                    <a:pt x="4370021" y="5007931"/>
                  </a:cubicBezTo>
                  <a:cubicBezTo>
                    <a:pt x="4541873" y="4975860"/>
                    <a:pt x="4492696" y="5117328"/>
                    <a:pt x="4606241" y="5046031"/>
                  </a:cubicBezTo>
                  <a:cubicBezTo>
                    <a:pt x="4719786" y="4974734"/>
                    <a:pt x="4725815" y="4903903"/>
                    <a:pt x="5020809" y="4816370"/>
                  </a:cubicBezTo>
                  <a:cubicBezTo>
                    <a:pt x="5315803" y="4728837"/>
                    <a:pt x="6019125" y="4716699"/>
                    <a:pt x="6376204" y="4520830"/>
                  </a:cubicBezTo>
                  <a:cubicBezTo>
                    <a:pt x="6733283" y="4324961"/>
                    <a:pt x="7028390" y="4392962"/>
                    <a:pt x="7163283" y="3641154"/>
                  </a:cubicBezTo>
                  <a:cubicBezTo>
                    <a:pt x="7298176" y="2889346"/>
                    <a:pt x="7225722" y="60526"/>
                    <a:pt x="7185564" y="9983"/>
                  </a:cubicBezTo>
                  <a:cubicBezTo>
                    <a:pt x="7145406" y="-40560"/>
                    <a:pt x="6775723" y="113769"/>
                    <a:pt x="6465136" y="183217"/>
                  </a:cubicBezTo>
                  <a:cubicBezTo>
                    <a:pt x="6154549" y="252665"/>
                    <a:pt x="5719486" y="437892"/>
                    <a:pt x="5367760" y="586691"/>
                  </a:cubicBezTo>
                  <a:cubicBezTo>
                    <a:pt x="5016034" y="735490"/>
                    <a:pt x="4661558" y="954461"/>
                    <a:pt x="4354781" y="1076011"/>
                  </a:cubicBezTo>
                  <a:cubicBezTo>
                    <a:pt x="4048004" y="1197561"/>
                    <a:pt x="3680766" y="1529353"/>
                    <a:pt x="3412796" y="1719853"/>
                  </a:cubicBezTo>
                  <a:cubicBezTo>
                    <a:pt x="3144826" y="1910353"/>
                    <a:pt x="3072933" y="2058557"/>
                    <a:pt x="2746961" y="2219011"/>
                  </a:cubicBezTo>
                  <a:cubicBezTo>
                    <a:pt x="2420989" y="2379465"/>
                    <a:pt x="1830971" y="2718732"/>
                    <a:pt x="1373144" y="2972137"/>
                  </a:cubicBezTo>
                  <a:cubicBezTo>
                    <a:pt x="915317" y="3225542"/>
                    <a:pt x="267665" y="3548942"/>
                    <a:pt x="0" y="3739442"/>
                  </a:cubicBezTo>
                </a:path>
              </a:pathLst>
            </a:custGeom>
            <a:solidFill>
              <a:srgbClr val="5B9BD5">
                <a:alpha val="10196"/>
              </a:srgbClr>
            </a:solidFill>
            <a:ln w="38100"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49" name="Group 548"/>
            <p:cNvGrpSpPr/>
            <p:nvPr userDrawn="1"/>
          </p:nvGrpSpPr>
          <p:grpSpPr>
            <a:xfrm>
              <a:off x="15549781" y="3694988"/>
              <a:ext cx="3131425" cy="149286"/>
              <a:chOff x="2150999" y="12124628"/>
              <a:chExt cx="1917700" cy="91423"/>
            </a:xfrm>
          </p:grpSpPr>
          <p:grpSp>
            <p:nvGrpSpPr>
              <p:cNvPr id="1612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165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6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6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7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6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5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5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5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6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5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613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635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46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48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9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0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1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2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3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54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47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36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37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39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0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1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2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3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4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45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38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614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61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2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2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3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2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61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61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61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62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61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50" name="Group 1075"/>
            <p:cNvGrpSpPr>
              <a:grpSpLocks/>
            </p:cNvGrpSpPr>
            <p:nvPr userDrawn="1"/>
          </p:nvGrpSpPr>
          <p:grpSpPr bwMode="auto">
            <a:xfrm>
              <a:off x="19092886" y="3713431"/>
              <a:ext cx="1176877" cy="145166"/>
              <a:chOff x="8426" y="5788"/>
              <a:chExt cx="454" cy="56"/>
            </a:xfrm>
          </p:grpSpPr>
          <p:grpSp>
            <p:nvGrpSpPr>
              <p:cNvPr id="159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60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60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1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1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60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93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594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96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97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98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99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0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1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602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95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51" name="Group 550"/>
            <p:cNvGrpSpPr/>
            <p:nvPr userDrawn="1"/>
          </p:nvGrpSpPr>
          <p:grpSpPr>
            <a:xfrm>
              <a:off x="15550371" y="4383501"/>
              <a:ext cx="3131425" cy="149286"/>
              <a:chOff x="2150999" y="12124628"/>
              <a:chExt cx="1917700" cy="91423"/>
            </a:xfrm>
          </p:grpSpPr>
          <p:grpSp>
            <p:nvGrpSpPr>
              <p:cNvPr id="1529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1572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83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85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6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7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8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9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0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91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84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73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74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76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7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8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9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0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1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82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75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30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552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63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65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6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7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8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9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0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71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64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53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54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56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7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8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9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0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1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62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55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531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532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43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45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6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7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8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9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0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51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44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533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534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536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7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8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39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0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1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542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535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52" name="Group 1075"/>
            <p:cNvGrpSpPr>
              <a:grpSpLocks/>
            </p:cNvGrpSpPr>
            <p:nvPr userDrawn="1"/>
          </p:nvGrpSpPr>
          <p:grpSpPr bwMode="auto">
            <a:xfrm>
              <a:off x="19277495" y="4340888"/>
              <a:ext cx="1176877" cy="145166"/>
              <a:chOff x="8426" y="5788"/>
              <a:chExt cx="454" cy="56"/>
            </a:xfrm>
          </p:grpSpPr>
          <p:grpSp>
            <p:nvGrpSpPr>
              <p:cNvPr id="150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2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2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2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2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51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51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1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1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1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53" name="Group 1075"/>
            <p:cNvGrpSpPr>
              <a:grpSpLocks/>
            </p:cNvGrpSpPr>
            <p:nvPr userDrawn="1"/>
          </p:nvGrpSpPr>
          <p:grpSpPr bwMode="auto">
            <a:xfrm flipH="1">
              <a:off x="18956256" y="2218661"/>
              <a:ext cx="1176877" cy="145166"/>
              <a:chOff x="8426" y="5788"/>
              <a:chExt cx="454" cy="56"/>
            </a:xfrm>
          </p:grpSpPr>
          <p:grpSp>
            <p:nvGrpSpPr>
              <p:cNvPr id="148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50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50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50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50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9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9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9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9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9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54" name="Group 1075"/>
            <p:cNvGrpSpPr>
              <a:grpSpLocks/>
            </p:cNvGrpSpPr>
            <p:nvPr userDrawn="1"/>
          </p:nvGrpSpPr>
          <p:grpSpPr bwMode="auto">
            <a:xfrm>
              <a:off x="18028235" y="2184215"/>
              <a:ext cx="1176877" cy="145166"/>
              <a:chOff x="8426" y="5788"/>
              <a:chExt cx="454" cy="56"/>
            </a:xfrm>
          </p:grpSpPr>
          <p:grpSp>
            <p:nvGrpSpPr>
              <p:cNvPr id="1469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480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82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3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4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5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6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7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88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81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470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471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473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4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5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6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7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8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479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472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55" name="Group 554"/>
            <p:cNvGrpSpPr/>
            <p:nvPr userDrawn="1"/>
          </p:nvGrpSpPr>
          <p:grpSpPr>
            <a:xfrm>
              <a:off x="13676358" y="5194930"/>
              <a:ext cx="3131425" cy="149286"/>
              <a:chOff x="2150999" y="12124628"/>
              <a:chExt cx="1917700" cy="91423"/>
            </a:xfrm>
          </p:grpSpPr>
          <p:grpSp>
            <p:nvGrpSpPr>
              <p:cNvPr id="1406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144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6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6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6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6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5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5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5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5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5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07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429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40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42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3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4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5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6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7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48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41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30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31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33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4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5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6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7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8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39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32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408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409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20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22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23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24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25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26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27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28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21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410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411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413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14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15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16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17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18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19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412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56" name="Group 555"/>
            <p:cNvGrpSpPr/>
            <p:nvPr userDrawn="1"/>
          </p:nvGrpSpPr>
          <p:grpSpPr>
            <a:xfrm>
              <a:off x="17227550" y="2778054"/>
              <a:ext cx="3131425" cy="149286"/>
              <a:chOff x="2150999" y="12124628"/>
              <a:chExt cx="1917700" cy="91423"/>
            </a:xfrm>
          </p:grpSpPr>
          <p:grpSp>
            <p:nvGrpSpPr>
              <p:cNvPr id="1343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1386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97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99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00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01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02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03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04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405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98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87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88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90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1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2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3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4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5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96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89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344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366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77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79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0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1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2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3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4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85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78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67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68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70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1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2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3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4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5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76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69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345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346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57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59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0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1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2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3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4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65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58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347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348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350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1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2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3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4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5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56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349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57" name="Group 1075"/>
            <p:cNvGrpSpPr>
              <a:grpSpLocks/>
            </p:cNvGrpSpPr>
            <p:nvPr userDrawn="1"/>
          </p:nvGrpSpPr>
          <p:grpSpPr bwMode="auto">
            <a:xfrm>
              <a:off x="14474306" y="6433901"/>
              <a:ext cx="1176877" cy="145166"/>
              <a:chOff x="8426" y="5788"/>
              <a:chExt cx="454" cy="56"/>
            </a:xfrm>
          </p:grpSpPr>
          <p:grpSp>
            <p:nvGrpSpPr>
              <p:cNvPr id="132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3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3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4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3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2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2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2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3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2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58" name="Group 1075"/>
            <p:cNvGrpSpPr>
              <a:grpSpLocks/>
            </p:cNvGrpSpPr>
            <p:nvPr userDrawn="1"/>
          </p:nvGrpSpPr>
          <p:grpSpPr bwMode="auto">
            <a:xfrm flipH="1">
              <a:off x="17812525" y="5194482"/>
              <a:ext cx="1176877" cy="145166"/>
              <a:chOff x="8426" y="5788"/>
              <a:chExt cx="454" cy="56"/>
            </a:xfrm>
          </p:grpSpPr>
          <p:grpSp>
            <p:nvGrpSpPr>
              <p:cNvPr id="1303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314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16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7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8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9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0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1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22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15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304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305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307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8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09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0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1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2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313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306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59" name="Group 558"/>
            <p:cNvGrpSpPr/>
            <p:nvPr userDrawn="1"/>
          </p:nvGrpSpPr>
          <p:grpSpPr>
            <a:xfrm>
              <a:off x="14093709" y="5868121"/>
              <a:ext cx="3131425" cy="149286"/>
              <a:chOff x="2150999" y="12124628"/>
              <a:chExt cx="1917700" cy="91423"/>
            </a:xfrm>
          </p:grpSpPr>
          <p:grpSp>
            <p:nvGrpSpPr>
              <p:cNvPr id="1240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128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29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29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9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9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9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0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0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30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29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28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28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28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8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8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9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9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9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9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28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241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263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274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276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77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78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79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80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81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82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275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264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265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267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68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69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70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71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72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73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266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242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243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254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256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57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58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59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60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61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62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255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244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245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247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48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49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50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51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52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253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246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60" name="Group 1075"/>
            <p:cNvGrpSpPr>
              <a:grpSpLocks/>
            </p:cNvGrpSpPr>
            <p:nvPr userDrawn="1"/>
          </p:nvGrpSpPr>
          <p:grpSpPr bwMode="auto">
            <a:xfrm>
              <a:off x="14208900" y="7151400"/>
              <a:ext cx="902100" cy="145166"/>
              <a:chOff x="8426" y="5788"/>
              <a:chExt cx="348" cy="56"/>
            </a:xfrm>
          </p:grpSpPr>
          <p:grpSp>
            <p:nvGrpSpPr>
              <p:cNvPr id="1222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31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33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4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5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6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7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8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39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32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23" name="Group 1087"/>
              <p:cNvGrpSpPr>
                <a:grpSpLocks/>
              </p:cNvGrpSpPr>
              <p:nvPr/>
            </p:nvGrpSpPr>
            <p:grpSpPr bwMode="auto">
              <a:xfrm>
                <a:off x="8684" y="5792"/>
                <a:ext cx="90" cy="52"/>
                <a:chOff x="8460" y="6344"/>
                <a:chExt cx="90" cy="52"/>
              </a:xfrm>
            </p:grpSpPr>
            <p:sp>
              <p:nvSpPr>
                <p:cNvPr id="1224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5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6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7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8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29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30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61" name="Group 1075"/>
            <p:cNvGrpSpPr>
              <a:grpSpLocks/>
            </p:cNvGrpSpPr>
            <p:nvPr userDrawn="1"/>
          </p:nvGrpSpPr>
          <p:grpSpPr bwMode="auto">
            <a:xfrm flipH="1">
              <a:off x="10395057" y="5843803"/>
              <a:ext cx="902100" cy="145166"/>
              <a:chOff x="8426" y="5788"/>
              <a:chExt cx="348" cy="56"/>
            </a:xfrm>
          </p:grpSpPr>
          <p:grpSp>
            <p:nvGrpSpPr>
              <p:cNvPr id="120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213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215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6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7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8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19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0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221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214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205" name="Group 1087"/>
              <p:cNvGrpSpPr>
                <a:grpSpLocks/>
              </p:cNvGrpSpPr>
              <p:nvPr/>
            </p:nvGrpSpPr>
            <p:grpSpPr bwMode="auto">
              <a:xfrm>
                <a:off x="8684" y="5792"/>
                <a:ext cx="90" cy="52"/>
                <a:chOff x="8460" y="6344"/>
                <a:chExt cx="90" cy="52"/>
              </a:xfrm>
            </p:grpSpPr>
            <p:sp>
              <p:nvSpPr>
                <p:cNvPr id="1206" name="Line 108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7" name="Line 108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8" name="Line 109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9" name="Line 109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0" name="Line 109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1" name="Line 109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12" name="Line 109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62" name="Group 1076"/>
            <p:cNvGrpSpPr>
              <a:grpSpLocks/>
            </p:cNvGrpSpPr>
            <p:nvPr userDrawn="1"/>
          </p:nvGrpSpPr>
          <p:grpSpPr bwMode="auto">
            <a:xfrm flipH="1">
              <a:off x="10667243" y="6368376"/>
              <a:ext cx="508079" cy="134797"/>
              <a:chOff x="8330" y="5692"/>
              <a:chExt cx="196" cy="52"/>
            </a:xfrm>
          </p:grpSpPr>
          <p:grpSp>
            <p:nvGrpSpPr>
              <p:cNvPr id="1195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97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8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9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0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1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2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203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96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63" name="Group 1076"/>
            <p:cNvGrpSpPr>
              <a:grpSpLocks/>
            </p:cNvGrpSpPr>
            <p:nvPr userDrawn="1"/>
          </p:nvGrpSpPr>
          <p:grpSpPr bwMode="auto">
            <a:xfrm>
              <a:off x="10667722" y="6966989"/>
              <a:ext cx="508079" cy="134797"/>
              <a:chOff x="8330" y="5692"/>
              <a:chExt cx="196" cy="52"/>
            </a:xfrm>
          </p:grpSpPr>
          <p:grpSp>
            <p:nvGrpSpPr>
              <p:cNvPr id="1186" name="Group 1077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188" name="Line 1078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89" name="Line 1079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0" name="Line 1080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1" name="Line 1081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2" name="Line 1082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3" name="Line 1083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94" name="Line 1084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187" name="Line 1085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sp>
          <p:nvSpPr>
            <p:cNvPr id="564" name="Freeform 563"/>
            <p:cNvSpPr/>
            <p:nvPr userDrawn="1"/>
          </p:nvSpPr>
          <p:spPr>
            <a:xfrm>
              <a:off x="14881228" y="6108312"/>
              <a:ext cx="5326551" cy="5893330"/>
            </a:xfrm>
            <a:custGeom>
              <a:avLst/>
              <a:gdLst>
                <a:gd name="connsiteX0" fmla="*/ 46299 w 5336143"/>
                <a:gd name="connsiteY0" fmla="*/ 1737552 h 5733985"/>
                <a:gd name="connsiteX1" fmla="*/ 198699 w 5336143"/>
                <a:gd name="connsiteY1" fmla="*/ 2194752 h 5733985"/>
                <a:gd name="connsiteX2" fmla="*/ 1235019 w 5336143"/>
                <a:gd name="connsiteY2" fmla="*/ 1554672 h 5733985"/>
                <a:gd name="connsiteX3" fmla="*/ 1311219 w 5336143"/>
                <a:gd name="connsiteY3" fmla="*/ 2255712 h 5733985"/>
                <a:gd name="connsiteX4" fmla="*/ 808299 w 5336143"/>
                <a:gd name="connsiteY4" fmla="*/ 2804352 h 5733985"/>
                <a:gd name="connsiteX5" fmla="*/ 823539 w 5336143"/>
                <a:gd name="connsiteY5" fmla="*/ 3444432 h 5733985"/>
                <a:gd name="connsiteX6" fmla="*/ 671139 w 5336143"/>
                <a:gd name="connsiteY6" fmla="*/ 3977832 h 5733985"/>
                <a:gd name="connsiteX7" fmla="*/ 1067379 w 5336143"/>
                <a:gd name="connsiteY7" fmla="*/ 4404552 h 5733985"/>
                <a:gd name="connsiteX8" fmla="*/ 1433139 w 5336143"/>
                <a:gd name="connsiteY8" fmla="*/ 5181792 h 5733985"/>
                <a:gd name="connsiteX9" fmla="*/ 2286579 w 5336143"/>
                <a:gd name="connsiteY9" fmla="*/ 5654232 h 5733985"/>
                <a:gd name="connsiteX10" fmla="*/ 2499939 w 5336143"/>
                <a:gd name="connsiteY10" fmla="*/ 5699952 h 5733985"/>
                <a:gd name="connsiteX11" fmla="*/ 2530419 w 5336143"/>
                <a:gd name="connsiteY11" fmla="*/ 5303712 h 5733985"/>
                <a:gd name="connsiteX12" fmla="*/ 2103699 w 5336143"/>
                <a:gd name="connsiteY12" fmla="*/ 4724592 h 5733985"/>
                <a:gd name="connsiteX13" fmla="*/ 3200979 w 5336143"/>
                <a:gd name="connsiteY13" fmla="*/ 4572192 h 5733985"/>
                <a:gd name="connsiteX14" fmla="*/ 3155259 w 5336143"/>
                <a:gd name="connsiteY14" fmla="*/ 3657792 h 5733985"/>
                <a:gd name="connsiteX15" fmla="*/ 4008699 w 5336143"/>
                <a:gd name="connsiteY15" fmla="*/ 3505392 h 5733985"/>
                <a:gd name="connsiteX16" fmla="*/ 5334579 w 5336143"/>
                <a:gd name="connsiteY16" fmla="*/ 2484312 h 5733985"/>
                <a:gd name="connsiteX17" fmla="*/ 4298259 w 5336143"/>
                <a:gd name="connsiteY17" fmla="*/ 1813752 h 5733985"/>
                <a:gd name="connsiteX18" fmla="*/ 3917259 w 5336143"/>
                <a:gd name="connsiteY18" fmla="*/ 1569912 h 5733985"/>
                <a:gd name="connsiteX19" fmla="*/ 4709739 w 5336143"/>
                <a:gd name="connsiteY19" fmla="*/ 731712 h 5733985"/>
                <a:gd name="connsiteX20" fmla="*/ 4755459 w 5336143"/>
                <a:gd name="connsiteY20" fmla="*/ 335472 h 5733985"/>
                <a:gd name="connsiteX21" fmla="*/ 3825819 w 5336143"/>
                <a:gd name="connsiteY21" fmla="*/ 192 h 5733985"/>
                <a:gd name="connsiteX22" fmla="*/ 2850459 w 5336143"/>
                <a:gd name="connsiteY22" fmla="*/ 381192 h 5733985"/>
                <a:gd name="connsiteX23" fmla="*/ 2057979 w 5336143"/>
                <a:gd name="connsiteY23" fmla="*/ 701232 h 5733985"/>
                <a:gd name="connsiteX24" fmla="*/ 1387419 w 5336143"/>
                <a:gd name="connsiteY24" fmla="*/ 1173672 h 5733985"/>
                <a:gd name="connsiteX25" fmla="*/ 762579 w 5336143"/>
                <a:gd name="connsiteY25" fmla="*/ 1508952 h 5733985"/>
                <a:gd name="connsiteX26" fmla="*/ 46299 w 5336143"/>
                <a:gd name="connsiteY26" fmla="*/ 1737552 h 5733985"/>
                <a:gd name="connsiteX0" fmla="*/ 46299 w 5336143"/>
                <a:gd name="connsiteY0" fmla="*/ 1737552 h 5733985"/>
                <a:gd name="connsiteX1" fmla="*/ 198699 w 5336143"/>
                <a:gd name="connsiteY1" fmla="*/ 2194752 h 5733985"/>
                <a:gd name="connsiteX2" fmla="*/ 1235019 w 5336143"/>
                <a:gd name="connsiteY2" fmla="*/ 1554672 h 5733985"/>
                <a:gd name="connsiteX3" fmla="*/ 1311219 w 5336143"/>
                <a:gd name="connsiteY3" fmla="*/ 2255712 h 5733985"/>
                <a:gd name="connsiteX4" fmla="*/ 808299 w 5336143"/>
                <a:gd name="connsiteY4" fmla="*/ 2804352 h 5733985"/>
                <a:gd name="connsiteX5" fmla="*/ 823539 w 5336143"/>
                <a:gd name="connsiteY5" fmla="*/ 3444432 h 5733985"/>
                <a:gd name="connsiteX6" fmla="*/ 671139 w 5336143"/>
                <a:gd name="connsiteY6" fmla="*/ 3977832 h 5733985"/>
                <a:gd name="connsiteX7" fmla="*/ 1067379 w 5336143"/>
                <a:gd name="connsiteY7" fmla="*/ 4404552 h 5733985"/>
                <a:gd name="connsiteX8" fmla="*/ 1433139 w 5336143"/>
                <a:gd name="connsiteY8" fmla="*/ 5181792 h 5733985"/>
                <a:gd name="connsiteX9" fmla="*/ 2286579 w 5336143"/>
                <a:gd name="connsiteY9" fmla="*/ 5654232 h 5733985"/>
                <a:gd name="connsiteX10" fmla="*/ 2499939 w 5336143"/>
                <a:gd name="connsiteY10" fmla="*/ 5699952 h 5733985"/>
                <a:gd name="connsiteX11" fmla="*/ 2530419 w 5336143"/>
                <a:gd name="connsiteY11" fmla="*/ 5303712 h 5733985"/>
                <a:gd name="connsiteX12" fmla="*/ 2103699 w 5336143"/>
                <a:gd name="connsiteY12" fmla="*/ 4724592 h 5733985"/>
                <a:gd name="connsiteX13" fmla="*/ 3200979 w 5336143"/>
                <a:gd name="connsiteY13" fmla="*/ 4572192 h 5733985"/>
                <a:gd name="connsiteX14" fmla="*/ 3155259 w 5336143"/>
                <a:gd name="connsiteY14" fmla="*/ 3657792 h 5733985"/>
                <a:gd name="connsiteX15" fmla="*/ 4008699 w 5336143"/>
                <a:gd name="connsiteY15" fmla="*/ 3505392 h 5733985"/>
                <a:gd name="connsiteX16" fmla="*/ 5334579 w 5336143"/>
                <a:gd name="connsiteY16" fmla="*/ 2484312 h 5733985"/>
                <a:gd name="connsiteX17" fmla="*/ 4298259 w 5336143"/>
                <a:gd name="connsiteY17" fmla="*/ 1813752 h 5733985"/>
                <a:gd name="connsiteX18" fmla="*/ 3917259 w 5336143"/>
                <a:gd name="connsiteY18" fmla="*/ 1569912 h 5733985"/>
                <a:gd name="connsiteX19" fmla="*/ 4709739 w 5336143"/>
                <a:gd name="connsiteY19" fmla="*/ 731712 h 5733985"/>
                <a:gd name="connsiteX20" fmla="*/ 4755459 w 5336143"/>
                <a:gd name="connsiteY20" fmla="*/ 335472 h 5733985"/>
                <a:gd name="connsiteX21" fmla="*/ 3825819 w 5336143"/>
                <a:gd name="connsiteY21" fmla="*/ 192 h 5733985"/>
                <a:gd name="connsiteX22" fmla="*/ 2850459 w 5336143"/>
                <a:gd name="connsiteY22" fmla="*/ 381192 h 5733985"/>
                <a:gd name="connsiteX23" fmla="*/ 2057979 w 5336143"/>
                <a:gd name="connsiteY23" fmla="*/ 701232 h 5733985"/>
                <a:gd name="connsiteX24" fmla="*/ 1387419 w 5336143"/>
                <a:gd name="connsiteY24" fmla="*/ 1173672 h 5733985"/>
                <a:gd name="connsiteX25" fmla="*/ 916267 w 5336143"/>
                <a:gd name="connsiteY25" fmla="*/ 1131628 h 5733985"/>
                <a:gd name="connsiteX26" fmla="*/ 762579 w 5336143"/>
                <a:gd name="connsiteY26" fmla="*/ 1508952 h 5733985"/>
                <a:gd name="connsiteX27" fmla="*/ 46299 w 5336143"/>
                <a:gd name="connsiteY27" fmla="*/ 1737552 h 5733985"/>
                <a:gd name="connsiteX0" fmla="*/ 46299 w 5336143"/>
                <a:gd name="connsiteY0" fmla="*/ 1855310 h 5851743"/>
                <a:gd name="connsiteX1" fmla="*/ 198699 w 5336143"/>
                <a:gd name="connsiteY1" fmla="*/ 2312510 h 5851743"/>
                <a:gd name="connsiteX2" fmla="*/ 1235019 w 5336143"/>
                <a:gd name="connsiteY2" fmla="*/ 1672430 h 5851743"/>
                <a:gd name="connsiteX3" fmla="*/ 1311219 w 5336143"/>
                <a:gd name="connsiteY3" fmla="*/ 2373470 h 5851743"/>
                <a:gd name="connsiteX4" fmla="*/ 808299 w 5336143"/>
                <a:gd name="connsiteY4" fmla="*/ 2922110 h 5851743"/>
                <a:gd name="connsiteX5" fmla="*/ 823539 w 5336143"/>
                <a:gd name="connsiteY5" fmla="*/ 3562190 h 5851743"/>
                <a:gd name="connsiteX6" fmla="*/ 671139 w 5336143"/>
                <a:gd name="connsiteY6" fmla="*/ 4095590 h 5851743"/>
                <a:gd name="connsiteX7" fmla="*/ 1067379 w 5336143"/>
                <a:gd name="connsiteY7" fmla="*/ 4522310 h 5851743"/>
                <a:gd name="connsiteX8" fmla="*/ 1433139 w 5336143"/>
                <a:gd name="connsiteY8" fmla="*/ 5299550 h 5851743"/>
                <a:gd name="connsiteX9" fmla="*/ 2286579 w 5336143"/>
                <a:gd name="connsiteY9" fmla="*/ 5771990 h 5851743"/>
                <a:gd name="connsiteX10" fmla="*/ 2499939 w 5336143"/>
                <a:gd name="connsiteY10" fmla="*/ 5817710 h 5851743"/>
                <a:gd name="connsiteX11" fmla="*/ 2530419 w 5336143"/>
                <a:gd name="connsiteY11" fmla="*/ 5421470 h 5851743"/>
                <a:gd name="connsiteX12" fmla="*/ 2103699 w 5336143"/>
                <a:gd name="connsiteY12" fmla="*/ 4842350 h 5851743"/>
                <a:gd name="connsiteX13" fmla="*/ 3200979 w 5336143"/>
                <a:gd name="connsiteY13" fmla="*/ 4689950 h 5851743"/>
                <a:gd name="connsiteX14" fmla="*/ 3155259 w 5336143"/>
                <a:gd name="connsiteY14" fmla="*/ 3775550 h 5851743"/>
                <a:gd name="connsiteX15" fmla="*/ 4008699 w 5336143"/>
                <a:gd name="connsiteY15" fmla="*/ 3623150 h 5851743"/>
                <a:gd name="connsiteX16" fmla="*/ 5334579 w 5336143"/>
                <a:gd name="connsiteY16" fmla="*/ 2602070 h 5851743"/>
                <a:gd name="connsiteX17" fmla="*/ 4298259 w 5336143"/>
                <a:gd name="connsiteY17" fmla="*/ 1931510 h 5851743"/>
                <a:gd name="connsiteX18" fmla="*/ 3917259 w 5336143"/>
                <a:gd name="connsiteY18" fmla="*/ 1687670 h 5851743"/>
                <a:gd name="connsiteX19" fmla="*/ 4709739 w 5336143"/>
                <a:gd name="connsiteY19" fmla="*/ 849470 h 5851743"/>
                <a:gd name="connsiteX20" fmla="*/ 4755459 w 5336143"/>
                <a:gd name="connsiteY20" fmla="*/ 453230 h 5851743"/>
                <a:gd name="connsiteX21" fmla="*/ 3825819 w 5336143"/>
                <a:gd name="connsiteY21" fmla="*/ 117950 h 5851743"/>
                <a:gd name="connsiteX22" fmla="*/ 3087967 w 5336143"/>
                <a:gd name="connsiteY22" fmla="*/ 21910 h 5851743"/>
                <a:gd name="connsiteX23" fmla="*/ 2850459 w 5336143"/>
                <a:gd name="connsiteY23" fmla="*/ 498950 h 5851743"/>
                <a:gd name="connsiteX24" fmla="*/ 2057979 w 5336143"/>
                <a:gd name="connsiteY24" fmla="*/ 818990 h 5851743"/>
                <a:gd name="connsiteX25" fmla="*/ 1387419 w 5336143"/>
                <a:gd name="connsiteY25" fmla="*/ 1291430 h 5851743"/>
                <a:gd name="connsiteX26" fmla="*/ 916267 w 5336143"/>
                <a:gd name="connsiteY26" fmla="*/ 1249386 h 5851743"/>
                <a:gd name="connsiteX27" fmla="*/ 762579 w 5336143"/>
                <a:gd name="connsiteY27" fmla="*/ 1626710 h 5851743"/>
                <a:gd name="connsiteX28" fmla="*/ 46299 w 5336143"/>
                <a:gd name="connsiteY28" fmla="*/ 1855310 h 5851743"/>
                <a:gd name="connsiteX0" fmla="*/ 46299 w 5336143"/>
                <a:gd name="connsiteY0" fmla="*/ 1847282 h 5843715"/>
                <a:gd name="connsiteX1" fmla="*/ 198699 w 5336143"/>
                <a:gd name="connsiteY1" fmla="*/ 2304482 h 5843715"/>
                <a:gd name="connsiteX2" fmla="*/ 1235019 w 5336143"/>
                <a:gd name="connsiteY2" fmla="*/ 1664402 h 5843715"/>
                <a:gd name="connsiteX3" fmla="*/ 1311219 w 5336143"/>
                <a:gd name="connsiteY3" fmla="*/ 2365442 h 5843715"/>
                <a:gd name="connsiteX4" fmla="*/ 808299 w 5336143"/>
                <a:gd name="connsiteY4" fmla="*/ 2914082 h 5843715"/>
                <a:gd name="connsiteX5" fmla="*/ 823539 w 5336143"/>
                <a:gd name="connsiteY5" fmla="*/ 3554162 h 5843715"/>
                <a:gd name="connsiteX6" fmla="*/ 671139 w 5336143"/>
                <a:gd name="connsiteY6" fmla="*/ 4087562 h 5843715"/>
                <a:gd name="connsiteX7" fmla="*/ 1067379 w 5336143"/>
                <a:gd name="connsiteY7" fmla="*/ 4514282 h 5843715"/>
                <a:gd name="connsiteX8" fmla="*/ 1433139 w 5336143"/>
                <a:gd name="connsiteY8" fmla="*/ 5291522 h 5843715"/>
                <a:gd name="connsiteX9" fmla="*/ 2286579 w 5336143"/>
                <a:gd name="connsiteY9" fmla="*/ 5763962 h 5843715"/>
                <a:gd name="connsiteX10" fmla="*/ 2499939 w 5336143"/>
                <a:gd name="connsiteY10" fmla="*/ 5809682 h 5843715"/>
                <a:gd name="connsiteX11" fmla="*/ 2530419 w 5336143"/>
                <a:gd name="connsiteY11" fmla="*/ 5413442 h 5843715"/>
                <a:gd name="connsiteX12" fmla="*/ 2103699 w 5336143"/>
                <a:gd name="connsiteY12" fmla="*/ 4834322 h 5843715"/>
                <a:gd name="connsiteX13" fmla="*/ 3200979 w 5336143"/>
                <a:gd name="connsiteY13" fmla="*/ 4681922 h 5843715"/>
                <a:gd name="connsiteX14" fmla="*/ 3155259 w 5336143"/>
                <a:gd name="connsiteY14" fmla="*/ 3767522 h 5843715"/>
                <a:gd name="connsiteX15" fmla="*/ 4008699 w 5336143"/>
                <a:gd name="connsiteY15" fmla="*/ 3615122 h 5843715"/>
                <a:gd name="connsiteX16" fmla="*/ 5334579 w 5336143"/>
                <a:gd name="connsiteY16" fmla="*/ 2594042 h 5843715"/>
                <a:gd name="connsiteX17" fmla="*/ 4298259 w 5336143"/>
                <a:gd name="connsiteY17" fmla="*/ 1923482 h 5843715"/>
                <a:gd name="connsiteX18" fmla="*/ 3917259 w 5336143"/>
                <a:gd name="connsiteY18" fmla="*/ 1679642 h 5843715"/>
                <a:gd name="connsiteX19" fmla="*/ 4709739 w 5336143"/>
                <a:gd name="connsiteY19" fmla="*/ 841442 h 5843715"/>
                <a:gd name="connsiteX20" fmla="*/ 4755459 w 5336143"/>
                <a:gd name="connsiteY20" fmla="*/ 445202 h 5843715"/>
                <a:gd name="connsiteX21" fmla="*/ 3825819 w 5336143"/>
                <a:gd name="connsiteY21" fmla="*/ 109922 h 5843715"/>
                <a:gd name="connsiteX22" fmla="*/ 3385147 w 5336143"/>
                <a:gd name="connsiteY22" fmla="*/ 212002 h 5843715"/>
                <a:gd name="connsiteX23" fmla="*/ 3087967 w 5336143"/>
                <a:gd name="connsiteY23" fmla="*/ 13882 h 5843715"/>
                <a:gd name="connsiteX24" fmla="*/ 2850459 w 5336143"/>
                <a:gd name="connsiteY24" fmla="*/ 490922 h 5843715"/>
                <a:gd name="connsiteX25" fmla="*/ 2057979 w 5336143"/>
                <a:gd name="connsiteY25" fmla="*/ 810962 h 5843715"/>
                <a:gd name="connsiteX26" fmla="*/ 1387419 w 5336143"/>
                <a:gd name="connsiteY26" fmla="*/ 1283402 h 5843715"/>
                <a:gd name="connsiteX27" fmla="*/ 916267 w 5336143"/>
                <a:gd name="connsiteY27" fmla="*/ 1241358 h 5843715"/>
                <a:gd name="connsiteX28" fmla="*/ 762579 w 5336143"/>
                <a:gd name="connsiteY28" fmla="*/ 1618682 h 5843715"/>
                <a:gd name="connsiteX29" fmla="*/ 46299 w 5336143"/>
                <a:gd name="connsiteY29" fmla="*/ 1847282 h 5843715"/>
                <a:gd name="connsiteX0" fmla="*/ 36707 w 5326551"/>
                <a:gd name="connsiteY0" fmla="*/ 1847282 h 5843715"/>
                <a:gd name="connsiteX1" fmla="*/ 189107 w 5326551"/>
                <a:gd name="connsiteY1" fmla="*/ 2304482 h 5843715"/>
                <a:gd name="connsiteX2" fmla="*/ 1225427 w 5326551"/>
                <a:gd name="connsiteY2" fmla="*/ 1664402 h 5843715"/>
                <a:gd name="connsiteX3" fmla="*/ 1301627 w 5326551"/>
                <a:gd name="connsiteY3" fmla="*/ 2365442 h 5843715"/>
                <a:gd name="connsiteX4" fmla="*/ 798707 w 5326551"/>
                <a:gd name="connsiteY4" fmla="*/ 2914082 h 5843715"/>
                <a:gd name="connsiteX5" fmla="*/ 813947 w 5326551"/>
                <a:gd name="connsiteY5" fmla="*/ 3554162 h 5843715"/>
                <a:gd name="connsiteX6" fmla="*/ 661547 w 5326551"/>
                <a:gd name="connsiteY6" fmla="*/ 4087562 h 5843715"/>
                <a:gd name="connsiteX7" fmla="*/ 1057787 w 5326551"/>
                <a:gd name="connsiteY7" fmla="*/ 4514282 h 5843715"/>
                <a:gd name="connsiteX8" fmla="*/ 1423547 w 5326551"/>
                <a:gd name="connsiteY8" fmla="*/ 5291522 h 5843715"/>
                <a:gd name="connsiteX9" fmla="*/ 2276987 w 5326551"/>
                <a:gd name="connsiteY9" fmla="*/ 5763962 h 5843715"/>
                <a:gd name="connsiteX10" fmla="*/ 2490347 w 5326551"/>
                <a:gd name="connsiteY10" fmla="*/ 5809682 h 5843715"/>
                <a:gd name="connsiteX11" fmla="*/ 2520827 w 5326551"/>
                <a:gd name="connsiteY11" fmla="*/ 5413442 h 5843715"/>
                <a:gd name="connsiteX12" fmla="*/ 2094107 w 5326551"/>
                <a:gd name="connsiteY12" fmla="*/ 4834322 h 5843715"/>
                <a:gd name="connsiteX13" fmla="*/ 3191387 w 5326551"/>
                <a:gd name="connsiteY13" fmla="*/ 4681922 h 5843715"/>
                <a:gd name="connsiteX14" fmla="*/ 3145667 w 5326551"/>
                <a:gd name="connsiteY14" fmla="*/ 3767522 h 5843715"/>
                <a:gd name="connsiteX15" fmla="*/ 3999107 w 5326551"/>
                <a:gd name="connsiteY15" fmla="*/ 3615122 h 5843715"/>
                <a:gd name="connsiteX16" fmla="*/ 5324987 w 5326551"/>
                <a:gd name="connsiteY16" fmla="*/ 2594042 h 5843715"/>
                <a:gd name="connsiteX17" fmla="*/ 4288667 w 5326551"/>
                <a:gd name="connsiteY17" fmla="*/ 1923482 h 5843715"/>
                <a:gd name="connsiteX18" fmla="*/ 3907667 w 5326551"/>
                <a:gd name="connsiteY18" fmla="*/ 1679642 h 5843715"/>
                <a:gd name="connsiteX19" fmla="*/ 4700147 w 5326551"/>
                <a:gd name="connsiteY19" fmla="*/ 841442 h 5843715"/>
                <a:gd name="connsiteX20" fmla="*/ 4745867 w 5326551"/>
                <a:gd name="connsiteY20" fmla="*/ 445202 h 5843715"/>
                <a:gd name="connsiteX21" fmla="*/ 3816227 w 5326551"/>
                <a:gd name="connsiteY21" fmla="*/ 109922 h 5843715"/>
                <a:gd name="connsiteX22" fmla="*/ 3375555 w 5326551"/>
                <a:gd name="connsiteY22" fmla="*/ 212002 h 5843715"/>
                <a:gd name="connsiteX23" fmla="*/ 3078375 w 5326551"/>
                <a:gd name="connsiteY23" fmla="*/ 13882 h 5843715"/>
                <a:gd name="connsiteX24" fmla="*/ 2840867 w 5326551"/>
                <a:gd name="connsiteY24" fmla="*/ 490922 h 5843715"/>
                <a:gd name="connsiteX25" fmla="*/ 2048387 w 5326551"/>
                <a:gd name="connsiteY25" fmla="*/ 810962 h 5843715"/>
                <a:gd name="connsiteX26" fmla="*/ 1377827 w 5326551"/>
                <a:gd name="connsiteY26" fmla="*/ 1283402 h 5843715"/>
                <a:gd name="connsiteX27" fmla="*/ 906675 w 5326551"/>
                <a:gd name="connsiteY27" fmla="*/ 1241358 h 5843715"/>
                <a:gd name="connsiteX28" fmla="*/ 623447 w 5326551"/>
                <a:gd name="connsiteY28" fmla="*/ 1496762 h 5843715"/>
                <a:gd name="connsiteX29" fmla="*/ 36707 w 5326551"/>
                <a:gd name="connsiteY29" fmla="*/ 1847282 h 5843715"/>
                <a:gd name="connsiteX0" fmla="*/ 36707 w 5326551"/>
                <a:gd name="connsiteY0" fmla="*/ 1847282 h 5843715"/>
                <a:gd name="connsiteX1" fmla="*/ 189107 w 5326551"/>
                <a:gd name="connsiteY1" fmla="*/ 2304482 h 5843715"/>
                <a:gd name="connsiteX2" fmla="*/ 1225427 w 5326551"/>
                <a:gd name="connsiteY2" fmla="*/ 1664402 h 5843715"/>
                <a:gd name="connsiteX3" fmla="*/ 1301627 w 5326551"/>
                <a:gd name="connsiteY3" fmla="*/ 2365442 h 5843715"/>
                <a:gd name="connsiteX4" fmla="*/ 798707 w 5326551"/>
                <a:gd name="connsiteY4" fmla="*/ 2914082 h 5843715"/>
                <a:gd name="connsiteX5" fmla="*/ 813947 w 5326551"/>
                <a:gd name="connsiteY5" fmla="*/ 3554162 h 5843715"/>
                <a:gd name="connsiteX6" fmla="*/ 661547 w 5326551"/>
                <a:gd name="connsiteY6" fmla="*/ 4087562 h 5843715"/>
                <a:gd name="connsiteX7" fmla="*/ 1057787 w 5326551"/>
                <a:gd name="connsiteY7" fmla="*/ 4514282 h 5843715"/>
                <a:gd name="connsiteX8" fmla="*/ 1423547 w 5326551"/>
                <a:gd name="connsiteY8" fmla="*/ 5291522 h 5843715"/>
                <a:gd name="connsiteX9" fmla="*/ 2276987 w 5326551"/>
                <a:gd name="connsiteY9" fmla="*/ 5763962 h 5843715"/>
                <a:gd name="connsiteX10" fmla="*/ 2490347 w 5326551"/>
                <a:gd name="connsiteY10" fmla="*/ 5809682 h 5843715"/>
                <a:gd name="connsiteX11" fmla="*/ 2520827 w 5326551"/>
                <a:gd name="connsiteY11" fmla="*/ 5413442 h 5843715"/>
                <a:gd name="connsiteX12" fmla="*/ 2094107 w 5326551"/>
                <a:gd name="connsiteY12" fmla="*/ 4834322 h 5843715"/>
                <a:gd name="connsiteX13" fmla="*/ 3191387 w 5326551"/>
                <a:gd name="connsiteY13" fmla="*/ 4681922 h 5843715"/>
                <a:gd name="connsiteX14" fmla="*/ 3145667 w 5326551"/>
                <a:gd name="connsiteY14" fmla="*/ 3767522 h 5843715"/>
                <a:gd name="connsiteX15" fmla="*/ 3999107 w 5326551"/>
                <a:gd name="connsiteY15" fmla="*/ 3615122 h 5843715"/>
                <a:gd name="connsiteX16" fmla="*/ 5324987 w 5326551"/>
                <a:gd name="connsiteY16" fmla="*/ 2594042 h 5843715"/>
                <a:gd name="connsiteX17" fmla="*/ 4288667 w 5326551"/>
                <a:gd name="connsiteY17" fmla="*/ 1923482 h 5843715"/>
                <a:gd name="connsiteX18" fmla="*/ 3907667 w 5326551"/>
                <a:gd name="connsiteY18" fmla="*/ 1679642 h 5843715"/>
                <a:gd name="connsiteX19" fmla="*/ 4700147 w 5326551"/>
                <a:gd name="connsiteY19" fmla="*/ 841442 h 5843715"/>
                <a:gd name="connsiteX20" fmla="*/ 4745867 w 5326551"/>
                <a:gd name="connsiteY20" fmla="*/ 445202 h 5843715"/>
                <a:gd name="connsiteX21" fmla="*/ 3816227 w 5326551"/>
                <a:gd name="connsiteY21" fmla="*/ 109922 h 5843715"/>
                <a:gd name="connsiteX22" fmla="*/ 3375555 w 5326551"/>
                <a:gd name="connsiteY22" fmla="*/ 212002 h 5843715"/>
                <a:gd name="connsiteX23" fmla="*/ 3078375 w 5326551"/>
                <a:gd name="connsiteY23" fmla="*/ 13882 h 5843715"/>
                <a:gd name="connsiteX24" fmla="*/ 2840867 w 5326551"/>
                <a:gd name="connsiteY24" fmla="*/ 490922 h 5843715"/>
                <a:gd name="connsiteX25" fmla="*/ 2048387 w 5326551"/>
                <a:gd name="connsiteY25" fmla="*/ 810962 h 5843715"/>
                <a:gd name="connsiteX26" fmla="*/ 1461647 w 5326551"/>
                <a:gd name="connsiteY26" fmla="*/ 1047182 h 5843715"/>
                <a:gd name="connsiteX27" fmla="*/ 906675 w 5326551"/>
                <a:gd name="connsiteY27" fmla="*/ 1241358 h 5843715"/>
                <a:gd name="connsiteX28" fmla="*/ 623447 w 5326551"/>
                <a:gd name="connsiteY28" fmla="*/ 1496762 h 5843715"/>
                <a:gd name="connsiteX29" fmla="*/ 36707 w 5326551"/>
                <a:gd name="connsiteY29" fmla="*/ 1847282 h 5843715"/>
                <a:gd name="connsiteX0" fmla="*/ 36707 w 5326551"/>
                <a:gd name="connsiteY0" fmla="*/ 1847282 h 5843715"/>
                <a:gd name="connsiteX1" fmla="*/ 189107 w 5326551"/>
                <a:gd name="connsiteY1" fmla="*/ 2304482 h 5843715"/>
                <a:gd name="connsiteX2" fmla="*/ 1225427 w 5326551"/>
                <a:gd name="connsiteY2" fmla="*/ 1664402 h 5843715"/>
                <a:gd name="connsiteX3" fmla="*/ 1301627 w 5326551"/>
                <a:gd name="connsiteY3" fmla="*/ 2365442 h 5843715"/>
                <a:gd name="connsiteX4" fmla="*/ 798707 w 5326551"/>
                <a:gd name="connsiteY4" fmla="*/ 2914082 h 5843715"/>
                <a:gd name="connsiteX5" fmla="*/ 813947 w 5326551"/>
                <a:gd name="connsiteY5" fmla="*/ 3554162 h 5843715"/>
                <a:gd name="connsiteX6" fmla="*/ 661547 w 5326551"/>
                <a:gd name="connsiteY6" fmla="*/ 4087562 h 5843715"/>
                <a:gd name="connsiteX7" fmla="*/ 1057787 w 5326551"/>
                <a:gd name="connsiteY7" fmla="*/ 4514282 h 5843715"/>
                <a:gd name="connsiteX8" fmla="*/ 1423547 w 5326551"/>
                <a:gd name="connsiteY8" fmla="*/ 5291522 h 5843715"/>
                <a:gd name="connsiteX9" fmla="*/ 2276987 w 5326551"/>
                <a:gd name="connsiteY9" fmla="*/ 5763962 h 5843715"/>
                <a:gd name="connsiteX10" fmla="*/ 2490347 w 5326551"/>
                <a:gd name="connsiteY10" fmla="*/ 5809682 h 5843715"/>
                <a:gd name="connsiteX11" fmla="*/ 2520827 w 5326551"/>
                <a:gd name="connsiteY11" fmla="*/ 5413442 h 5843715"/>
                <a:gd name="connsiteX12" fmla="*/ 2094107 w 5326551"/>
                <a:gd name="connsiteY12" fmla="*/ 4834322 h 5843715"/>
                <a:gd name="connsiteX13" fmla="*/ 3191387 w 5326551"/>
                <a:gd name="connsiteY13" fmla="*/ 4681922 h 5843715"/>
                <a:gd name="connsiteX14" fmla="*/ 3145667 w 5326551"/>
                <a:gd name="connsiteY14" fmla="*/ 3767522 h 5843715"/>
                <a:gd name="connsiteX15" fmla="*/ 3999107 w 5326551"/>
                <a:gd name="connsiteY15" fmla="*/ 3615122 h 5843715"/>
                <a:gd name="connsiteX16" fmla="*/ 5324987 w 5326551"/>
                <a:gd name="connsiteY16" fmla="*/ 2594042 h 5843715"/>
                <a:gd name="connsiteX17" fmla="*/ 4288667 w 5326551"/>
                <a:gd name="connsiteY17" fmla="*/ 1923482 h 5843715"/>
                <a:gd name="connsiteX18" fmla="*/ 3907667 w 5326551"/>
                <a:gd name="connsiteY18" fmla="*/ 1679642 h 5843715"/>
                <a:gd name="connsiteX19" fmla="*/ 4700147 w 5326551"/>
                <a:gd name="connsiteY19" fmla="*/ 841442 h 5843715"/>
                <a:gd name="connsiteX20" fmla="*/ 4745867 w 5326551"/>
                <a:gd name="connsiteY20" fmla="*/ 445202 h 5843715"/>
                <a:gd name="connsiteX21" fmla="*/ 3816227 w 5326551"/>
                <a:gd name="connsiteY21" fmla="*/ 109922 h 5843715"/>
                <a:gd name="connsiteX22" fmla="*/ 3375555 w 5326551"/>
                <a:gd name="connsiteY22" fmla="*/ 212002 h 5843715"/>
                <a:gd name="connsiteX23" fmla="*/ 3078375 w 5326551"/>
                <a:gd name="connsiteY23" fmla="*/ 13882 h 5843715"/>
                <a:gd name="connsiteX24" fmla="*/ 2840867 w 5326551"/>
                <a:gd name="connsiteY24" fmla="*/ 490922 h 5843715"/>
                <a:gd name="connsiteX25" fmla="*/ 2246507 w 5326551"/>
                <a:gd name="connsiteY25" fmla="*/ 650942 h 5843715"/>
                <a:gd name="connsiteX26" fmla="*/ 1461647 w 5326551"/>
                <a:gd name="connsiteY26" fmla="*/ 1047182 h 5843715"/>
                <a:gd name="connsiteX27" fmla="*/ 906675 w 5326551"/>
                <a:gd name="connsiteY27" fmla="*/ 1241358 h 5843715"/>
                <a:gd name="connsiteX28" fmla="*/ 623447 w 5326551"/>
                <a:gd name="connsiteY28" fmla="*/ 1496762 h 5843715"/>
                <a:gd name="connsiteX29" fmla="*/ 36707 w 5326551"/>
                <a:gd name="connsiteY29" fmla="*/ 1847282 h 5843715"/>
                <a:gd name="connsiteX0" fmla="*/ 36707 w 5326551"/>
                <a:gd name="connsiteY0" fmla="*/ 1847282 h 5843715"/>
                <a:gd name="connsiteX1" fmla="*/ 189107 w 5326551"/>
                <a:gd name="connsiteY1" fmla="*/ 2304482 h 5843715"/>
                <a:gd name="connsiteX2" fmla="*/ 1225427 w 5326551"/>
                <a:gd name="connsiteY2" fmla="*/ 1664402 h 5843715"/>
                <a:gd name="connsiteX3" fmla="*/ 1301627 w 5326551"/>
                <a:gd name="connsiteY3" fmla="*/ 2365442 h 5843715"/>
                <a:gd name="connsiteX4" fmla="*/ 798707 w 5326551"/>
                <a:gd name="connsiteY4" fmla="*/ 2914082 h 5843715"/>
                <a:gd name="connsiteX5" fmla="*/ 813947 w 5326551"/>
                <a:gd name="connsiteY5" fmla="*/ 3554162 h 5843715"/>
                <a:gd name="connsiteX6" fmla="*/ 661547 w 5326551"/>
                <a:gd name="connsiteY6" fmla="*/ 4087562 h 5843715"/>
                <a:gd name="connsiteX7" fmla="*/ 1057787 w 5326551"/>
                <a:gd name="connsiteY7" fmla="*/ 4514282 h 5843715"/>
                <a:gd name="connsiteX8" fmla="*/ 1423547 w 5326551"/>
                <a:gd name="connsiteY8" fmla="*/ 5291522 h 5843715"/>
                <a:gd name="connsiteX9" fmla="*/ 2276987 w 5326551"/>
                <a:gd name="connsiteY9" fmla="*/ 5763962 h 5843715"/>
                <a:gd name="connsiteX10" fmla="*/ 2490347 w 5326551"/>
                <a:gd name="connsiteY10" fmla="*/ 5809682 h 5843715"/>
                <a:gd name="connsiteX11" fmla="*/ 2520827 w 5326551"/>
                <a:gd name="connsiteY11" fmla="*/ 5413442 h 5843715"/>
                <a:gd name="connsiteX12" fmla="*/ 2094107 w 5326551"/>
                <a:gd name="connsiteY12" fmla="*/ 4834322 h 5843715"/>
                <a:gd name="connsiteX13" fmla="*/ 3191387 w 5326551"/>
                <a:gd name="connsiteY13" fmla="*/ 4681922 h 5843715"/>
                <a:gd name="connsiteX14" fmla="*/ 3145667 w 5326551"/>
                <a:gd name="connsiteY14" fmla="*/ 3767522 h 5843715"/>
                <a:gd name="connsiteX15" fmla="*/ 3999107 w 5326551"/>
                <a:gd name="connsiteY15" fmla="*/ 3615122 h 5843715"/>
                <a:gd name="connsiteX16" fmla="*/ 5324987 w 5326551"/>
                <a:gd name="connsiteY16" fmla="*/ 2594042 h 5843715"/>
                <a:gd name="connsiteX17" fmla="*/ 4288667 w 5326551"/>
                <a:gd name="connsiteY17" fmla="*/ 1923482 h 5843715"/>
                <a:gd name="connsiteX18" fmla="*/ 3907667 w 5326551"/>
                <a:gd name="connsiteY18" fmla="*/ 1679642 h 5843715"/>
                <a:gd name="connsiteX19" fmla="*/ 4700147 w 5326551"/>
                <a:gd name="connsiteY19" fmla="*/ 841442 h 5843715"/>
                <a:gd name="connsiteX20" fmla="*/ 4745867 w 5326551"/>
                <a:gd name="connsiteY20" fmla="*/ 445202 h 5843715"/>
                <a:gd name="connsiteX21" fmla="*/ 3816227 w 5326551"/>
                <a:gd name="connsiteY21" fmla="*/ 109922 h 5843715"/>
                <a:gd name="connsiteX22" fmla="*/ 3375555 w 5326551"/>
                <a:gd name="connsiteY22" fmla="*/ 212002 h 5843715"/>
                <a:gd name="connsiteX23" fmla="*/ 3078375 w 5326551"/>
                <a:gd name="connsiteY23" fmla="*/ 13882 h 5843715"/>
                <a:gd name="connsiteX24" fmla="*/ 2848487 w 5326551"/>
                <a:gd name="connsiteY24" fmla="*/ 269942 h 5843715"/>
                <a:gd name="connsiteX25" fmla="*/ 2246507 w 5326551"/>
                <a:gd name="connsiteY25" fmla="*/ 650942 h 5843715"/>
                <a:gd name="connsiteX26" fmla="*/ 1461647 w 5326551"/>
                <a:gd name="connsiteY26" fmla="*/ 1047182 h 5843715"/>
                <a:gd name="connsiteX27" fmla="*/ 906675 w 5326551"/>
                <a:gd name="connsiteY27" fmla="*/ 1241358 h 5843715"/>
                <a:gd name="connsiteX28" fmla="*/ 623447 w 5326551"/>
                <a:gd name="connsiteY28" fmla="*/ 1496762 h 5843715"/>
                <a:gd name="connsiteX29" fmla="*/ 36707 w 5326551"/>
                <a:gd name="connsiteY29" fmla="*/ 1847282 h 5843715"/>
                <a:gd name="connsiteX0" fmla="*/ 36707 w 5326551"/>
                <a:gd name="connsiteY0" fmla="*/ 1896897 h 5893330"/>
                <a:gd name="connsiteX1" fmla="*/ 189107 w 5326551"/>
                <a:gd name="connsiteY1" fmla="*/ 2354097 h 5893330"/>
                <a:gd name="connsiteX2" fmla="*/ 1225427 w 5326551"/>
                <a:gd name="connsiteY2" fmla="*/ 1714017 h 5893330"/>
                <a:gd name="connsiteX3" fmla="*/ 1301627 w 5326551"/>
                <a:gd name="connsiteY3" fmla="*/ 2415057 h 5893330"/>
                <a:gd name="connsiteX4" fmla="*/ 798707 w 5326551"/>
                <a:gd name="connsiteY4" fmla="*/ 2963697 h 5893330"/>
                <a:gd name="connsiteX5" fmla="*/ 813947 w 5326551"/>
                <a:gd name="connsiteY5" fmla="*/ 3603777 h 5893330"/>
                <a:gd name="connsiteX6" fmla="*/ 661547 w 5326551"/>
                <a:gd name="connsiteY6" fmla="*/ 4137177 h 5893330"/>
                <a:gd name="connsiteX7" fmla="*/ 1057787 w 5326551"/>
                <a:gd name="connsiteY7" fmla="*/ 4563897 h 5893330"/>
                <a:gd name="connsiteX8" fmla="*/ 1423547 w 5326551"/>
                <a:gd name="connsiteY8" fmla="*/ 5341137 h 5893330"/>
                <a:gd name="connsiteX9" fmla="*/ 2276987 w 5326551"/>
                <a:gd name="connsiteY9" fmla="*/ 5813577 h 5893330"/>
                <a:gd name="connsiteX10" fmla="*/ 2490347 w 5326551"/>
                <a:gd name="connsiteY10" fmla="*/ 5859297 h 5893330"/>
                <a:gd name="connsiteX11" fmla="*/ 2520827 w 5326551"/>
                <a:gd name="connsiteY11" fmla="*/ 5463057 h 5893330"/>
                <a:gd name="connsiteX12" fmla="*/ 2094107 w 5326551"/>
                <a:gd name="connsiteY12" fmla="*/ 4883937 h 5893330"/>
                <a:gd name="connsiteX13" fmla="*/ 3191387 w 5326551"/>
                <a:gd name="connsiteY13" fmla="*/ 4731537 h 5893330"/>
                <a:gd name="connsiteX14" fmla="*/ 3145667 w 5326551"/>
                <a:gd name="connsiteY14" fmla="*/ 3817137 h 5893330"/>
                <a:gd name="connsiteX15" fmla="*/ 3999107 w 5326551"/>
                <a:gd name="connsiteY15" fmla="*/ 3664737 h 5893330"/>
                <a:gd name="connsiteX16" fmla="*/ 5324987 w 5326551"/>
                <a:gd name="connsiteY16" fmla="*/ 2643657 h 5893330"/>
                <a:gd name="connsiteX17" fmla="*/ 4288667 w 5326551"/>
                <a:gd name="connsiteY17" fmla="*/ 1973097 h 5893330"/>
                <a:gd name="connsiteX18" fmla="*/ 3907667 w 5326551"/>
                <a:gd name="connsiteY18" fmla="*/ 1729257 h 5893330"/>
                <a:gd name="connsiteX19" fmla="*/ 4700147 w 5326551"/>
                <a:gd name="connsiteY19" fmla="*/ 891057 h 5893330"/>
                <a:gd name="connsiteX20" fmla="*/ 4745867 w 5326551"/>
                <a:gd name="connsiteY20" fmla="*/ 494817 h 5893330"/>
                <a:gd name="connsiteX21" fmla="*/ 3816227 w 5326551"/>
                <a:gd name="connsiteY21" fmla="*/ 159537 h 5893330"/>
                <a:gd name="connsiteX22" fmla="*/ 3665115 w 5326551"/>
                <a:gd name="connsiteY22" fmla="*/ 10157 h 5893330"/>
                <a:gd name="connsiteX23" fmla="*/ 3078375 w 5326551"/>
                <a:gd name="connsiteY23" fmla="*/ 63497 h 5893330"/>
                <a:gd name="connsiteX24" fmla="*/ 2848487 w 5326551"/>
                <a:gd name="connsiteY24" fmla="*/ 319557 h 5893330"/>
                <a:gd name="connsiteX25" fmla="*/ 2246507 w 5326551"/>
                <a:gd name="connsiteY25" fmla="*/ 700557 h 5893330"/>
                <a:gd name="connsiteX26" fmla="*/ 1461647 w 5326551"/>
                <a:gd name="connsiteY26" fmla="*/ 1096797 h 5893330"/>
                <a:gd name="connsiteX27" fmla="*/ 906675 w 5326551"/>
                <a:gd name="connsiteY27" fmla="*/ 1290973 h 5893330"/>
                <a:gd name="connsiteX28" fmla="*/ 623447 w 5326551"/>
                <a:gd name="connsiteY28" fmla="*/ 1546377 h 5893330"/>
                <a:gd name="connsiteX29" fmla="*/ 36707 w 5326551"/>
                <a:gd name="connsiteY29" fmla="*/ 1896897 h 5893330"/>
                <a:gd name="connsiteX0" fmla="*/ 36707 w 5326551"/>
                <a:gd name="connsiteY0" fmla="*/ 1896897 h 5893330"/>
                <a:gd name="connsiteX1" fmla="*/ 189107 w 5326551"/>
                <a:gd name="connsiteY1" fmla="*/ 2354097 h 5893330"/>
                <a:gd name="connsiteX2" fmla="*/ 1225427 w 5326551"/>
                <a:gd name="connsiteY2" fmla="*/ 1714017 h 5893330"/>
                <a:gd name="connsiteX3" fmla="*/ 1301627 w 5326551"/>
                <a:gd name="connsiteY3" fmla="*/ 2415057 h 5893330"/>
                <a:gd name="connsiteX4" fmla="*/ 798707 w 5326551"/>
                <a:gd name="connsiteY4" fmla="*/ 2963697 h 5893330"/>
                <a:gd name="connsiteX5" fmla="*/ 813947 w 5326551"/>
                <a:gd name="connsiteY5" fmla="*/ 3603777 h 5893330"/>
                <a:gd name="connsiteX6" fmla="*/ 661547 w 5326551"/>
                <a:gd name="connsiteY6" fmla="*/ 4137177 h 5893330"/>
                <a:gd name="connsiteX7" fmla="*/ 1057787 w 5326551"/>
                <a:gd name="connsiteY7" fmla="*/ 4563897 h 5893330"/>
                <a:gd name="connsiteX8" fmla="*/ 1423547 w 5326551"/>
                <a:gd name="connsiteY8" fmla="*/ 5341137 h 5893330"/>
                <a:gd name="connsiteX9" fmla="*/ 2276987 w 5326551"/>
                <a:gd name="connsiteY9" fmla="*/ 5813577 h 5893330"/>
                <a:gd name="connsiteX10" fmla="*/ 2490347 w 5326551"/>
                <a:gd name="connsiteY10" fmla="*/ 5859297 h 5893330"/>
                <a:gd name="connsiteX11" fmla="*/ 2520827 w 5326551"/>
                <a:gd name="connsiteY11" fmla="*/ 5463057 h 5893330"/>
                <a:gd name="connsiteX12" fmla="*/ 2094107 w 5326551"/>
                <a:gd name="connsiteY12" fmla="*/ 4883937 h 5893330"/>
                <a:gd name="connsiteX13" fmla="*/ 3191387 w 5326551"/>
                <a:gd name="connsiteY13" fmla="*/ 4731537 h 5893330"/>
                <a:gd name="connsiteX14" fmla="*/ 3145667 w 5326551"/>
                <a:gd name="connsiteY14" fmla="*/ 3817137 h 5893330"/>
                <a:gd name="connsiteX15" fmla="*/ 3999107 w 5326551"/>
                <a:gd name="connsiteY15" fmla="*/ 3664737 h 5893330"/>
                <a:gd name="connsiteX16" fmla="*/ 5324987 w 5326551"/>
                <a:gd name="connsiteY16" fmla="*/ 2643657 h 5893330"/>
                <a:gd name="connsiteX17" fmla="*/ 4288667 w 5326551"/>
                <a:gd name="connsiteY17" fmla="*/ 1973097 h 5893330"/>
                <a:gd name="connsiteX18" fmla="*/ 3907667 w 5326551"/>
                <a:gd name="connsiteY18" fmla="*/ 1729257 h 5893330"/>
                <a:gd name="connsiteX19" fmla="*/ 4700147 w 5326551"/>
                <a:gd name="connsiteY19" fmla="*/ 891057 h 5893330"/>
                <a:gd name="connsiteX20" fmla="*/ 4745867 w 5326551"/>
                <a:gd name="connsiteY20" fmla="*/ 494817 h 5893330"/>
                <a:gd name="connsiteX21" fmla="*/ 4441067 w 5326551"/>
                <a:gd name="connsiteY21" fmla="*/ 113817 h 5893330"/>
                <a:gd name="connsiteX22" fmla="*/ 3665115 w 5326551"/>
                <a:gd name="connsiteY22" fmla="*/ 10157 h 5893330"/>
                <a:gd name="connsiteX23" fmla="*/ 3078375 w 5326551"/>
                <a:gd name="connsiteY23" fmla="*/ 63497 h 5893330"/>
                <a:gd name="connsiteX24" fmla="*/ 2848487 w 5326551"/>
                <a:gd name="connsiteY24" fmla="*/ 319557 h 5893330"/>
                <a:gd name="connsiteX25" fmla="*/ 2246507 w 5326551"/>
                <a:gd name="connsiteY25" fmla="*/ 700557 h 5893330"/>
                <a:gd name="connsiteX26" fmla="*/ 1461647 w 5326551"/>
                <a:gd name="connsiteY26" fmla="*/ 1096797 h 5893330"/>
                <a:gd name="connsiteX27" fmla="*/ 906675 w 5326551"/>
                <a:gd name="connsiteY27" fmla="*/ 1290973 h 5893330"/>
                <a:gd name="connsiteX28" fmla="*/ 623447 w 5326551"/>
                <a:gd name="connsiteY28" fmla="*/ 1546377 h 5893330"/>
                <a:gd name="connsiteX29" fmla="*/ 36707 w 5326551"/>
                <a:gd name="connsiteY29" fmla="*/ 1896897 h 5893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326551" h="5893330">
                  <a:moveTo>
                    <a:pt x="36707" y="1896897"/>
                  </a:moveTo>
                  <a:cubicBezTo>
                    <a:pt x="-35683" y="2031517"/>
                    <a:pt x="-9013" y="2384577"/>
                    <a:pt x="189107" y="2354097"/>
                  </a:cubicBezTo>
                  <a:cubicBezTo>
                    <a:pt x="387227" y="2323617"/>
                    <a:pt x="1040007" y="1703857"/>
                    <a:pt x="1225427" y="1714017"/>
                  </a:cubicBezTo>
                  <a:cubicBezTo>
                    <a:pt x="1410847" y="1724177"/>
                    <a:pt x="1372747" y="2206777"/>
                    <a:pt x="1301627" y="2415057"/>
                  </a:cubicBezTo>
                  <a:cubicBezTo>
                    <a:pt x="1230507" y="2623337"/>
                    <a:pt x="879987" y="2765577"/>
                    <a:pt x="798707" y="2963697"/>
                  </a:cubicBezTo>
                  <a:cubicBezTo>
                    <a:pt x="717427" y="3161817"/>
                    <a:pt x="836807" y="3408197"/>
                    <a:pt x="813947" y="3603777"/>
                  </a:cubicBezTo>
                  <a:cubicBezTo>
                    <a:pt x="791087" y="3799357"/>
                    <a:pt x="620907" y="3977157"/>
                    <a:pt x="661547" y="4137177"/>
                  </a:cubicBezTo>
                  <a:cubicBezTo>
                    <a:pt x="702187" y="4297197"/>
                    <a:pt x="930787" y="4363237"/>
                    <a:pt x="1057787" y="4563897"/>
                  </a:cubicBezTo>
                  <a:cubicBezTo>
                    <a:pt x="1184787" y="4764557"/>
                    <a:pt x="1220347" y="5132857"/>
                    <a:pt x="1423547" y="5341137"/>
                  </a:cubicBezTo>
                  <a:cubicBezTo>
                    <a:pt x="1626747" y="5549417"/>
                    <a:pt x="2099187" y="5727217"/>
                    <a:pt x="2276987" y="5813577"/>
                  </a:cubicBezTo>
                  <a:cubicBezTo>
                    <a:pt x="2454787" y="5899937"/>
                    <a:pt x="2449707" y="5917717"/>
                    <a:pt x="2490347" y="5859297"/>
                  </a:cubicBezTo>
                  <a:cubicBezTo>
                    <a:pt x="2530987" y="5800877"/>
                    <a:pt x="2586867" y="5625617"/>
                    <a:pt x="2520827" y="5463057"/>
                  </a:cubicBezTo>
                  <a:cubicBezTo>
                    <a:pt x="2454787" y="5300497"/>
                    <a:pt x="1982347" y="5005857"/>
                    <a:pt x="2094107" y="4883937"/>
                  </a:cubicBezTo>
                  <a:cubicBezTo>
                    <a:pt x="2205867" y="4762017"/>
                    <a:pt x="3016127" y="4909337"/>
                    <a:pt x="3191387" y="4731537"/>
                  </a:cubicBezTo>
                  <a:cubicBezTo>
                    <a:pt x="3366647" y="4553737"/>
                    <a:pt x="3011047" y="3994937"/>
                    <a:pt x="3145667" y="3817137"/>
                  </a:cubicBezTo>
                  <a:cubicBezTo>
                    <a:pt x="3280287" y="3639337"/>
                    <a:pt x="3635887" y="3860317"/>
                    <a:pt x="3999107" y="3664737"/>
                  </a:cubicBezTo>
                  <a:cubicBezTo>
                    <a:pt x="4362327" y="3469157"/>
                    <a:pt x="5276727" y="2925597"/>
                    <a:pt x="5324987" y="2643657"/>
                  </a:cubicBezTo>
                  <a:cubicBezTo>
                    <a:pt x="5373247" y="2361717"/>
                    <a:pt x="4288667" y="1973097"/>
                    <a:pt x="4288667" y="1973097"/>
                  </a:cubicBezTo>
                  <a:cubicBezTo>
                    <a:pt x="4052447" y="1820697"/>
                    <a:pt x="3839087" y="1909597"/>
                    <a:pt x="3907667" y="1729257"/>
                  </a:cubicBezTo>
                  <a:cubicBezTo>
                    <a:pt x="3976247" y="1548917"/>
                    <a:pt x="4560447" y="1096797"/>
                    <a:pt x="4700147" y="891057"/>
                  </a:cubicBezTo>
                  <a:cubicBezTo>
                    <a:pt x="4839847" y="685317"/>
                    <a:pt x="4789047" y="624357"/>
                    <a:pt x="4745867" y="494817"/>
                  </a:cubicBezTo>
                  <a:cubicBezTo>
                    <a:pt x="4702687" y="365277"/>
                    <a:pt x="4621192" y="194594"/>
                    <a:pt x="4441067" y="113817"/>
                  </a:cubicBezTo>
                  <a:cubicBezTo>
                    <a:pt x="4260942" y="33040"/>
                    <a:pt x="3788090" y="26164"/>
                    <a:pt x="3665115" y="10157"/>
                  </a:cubicBezTo>
                  <a:cubicBezTo>
                    <a:pt x="3542140" y="-5850"/>
                    <a:pt x="3186540" y="-12200"/>
                    <a:pt x="3078375" y="63497"/>
                  </a:cubicBezTo>
                  <a:cubicBezTo>
                    <a:pt x="2970210" y="139194"/>
                    <a:pt x="2987132" y="213380"/>
                    <a:pt x="2848487" y="319557"/>
                  </a:cubicBezTo>
                  <a:cubicBezTo>
                    <a:pt x="2709842" y="425734"/>
                    <a:pt x="2477647" y="571017"/>
                    <a:pt x="2246507" y="700557"/>
                  </a:cubicBezTo>
                  <a:cubicBezTo>
                    <a:pt x="2015367" y="830097"/>
                    <a:pt x="1629072" y="989504"/>
                    <a:pt x="1461647" y="1096797"/>
                  </a:cubicBezTo>
                  <a:cubicBezTo>
                    <a:pt x="1294222" y="1204090"/>
                    <a:pt x="1010815" y="1235093"/>
                    <a:pt x="906675" y="1290973"/>
                  </a:cubicBezTo>
                  <a:cubicBezTo>
                    <a:pt x="802535" y="1346853"/>
                    <a:pt x="768442" y="1445390"/>
                    <a:pt x="623447" y="1546377"/>
                  </a:cubicBezTo>
                  <a:cubicBezTo>
                    <a:pt x="478452" y="1647364"/>
                    <a:pt x="109097" y="1762277"/>
                    <a:pt x="36707" y="1896897"/>
                  </a:cubicBezTo>
                  <a:close/>
                </a:path>
              </a:pathLst>
            </a:custGeom>
            <a:solidFill>
              <a:srgbClr val="5B9BD5">
                <a:alpha val="10980"/>
              </a:srgbClr>
            </a:solidFill>
            <a:ln w="38100">
              <a:solidFill>
                <a:srgbClr val="41719C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5" name="Freeform 564"/>
            <p:cNvSpPr/>
            <p:nvPr userDrawn="1"/>
          </p:nvSpPr>
          <p:spPr>
            <a:xfrm>
              <a:off x="12542520" y="7711440"/>
              <a:ext cx="1051560" cy="670560"/>
            </a:xfrm>
            <a:custGeom>
              <a:avLst/>
              <a:gdLst>
                <a:gd name="connsiteX0" fmla="*/ 0 w 1051560"/>
                <a:gd name="connsiteY0" fmla="*/ 0 h 670560"/>
                <a:gd name="connsiteX1" fmla="*/ 182880 w 1051560"/>
                <a:gd name="connsiteY1" fmla="*/ 670560 h 670560"/>
                <a:gd name="connsiteX2" fmla="*/ 1051560 w 1051560"/>
                <a:gd name="connsiteY2" fmla="*/ 426720 h 670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1560" h="670560">
                  <a:moveTo>
                    <a:pt x="0" y="0"/>
                  </a:moveTo>
                  <a:lnTo>
                    <a:pt x="182880" y="670560"/>
                  </a:lnTo>
                  <a:lnTo>
                    <a:pt x="1051560" y="426720"/>
                  </a:lnTo>
                </a:path>
              </a:pathLst>
            </a:custGeom>
            <a:noFill/>
            <a:ln w="88900" cmpd="dbl">
              <a:solidFill>
                <a:schemeClr val="tx1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66" name="Group 1075"/>
            <p:cNvGrpSpPr>
              <a:grpSpLocks/>
            </p:cNvGrpSpPr>
            <p:nvPr userDrawn="1"/>
          </p:nvGrpSpPr>
          <p:grpSpPr bwMode="auto">
            <a:xfrm flipH="1">
              <a:off x="17361723" y="7219548"/>
              <a:ext cx="1176877" cy="145166"/>
              <a:chOff x="8426" y="5788"/>
              <a:chExt cx="454" cy="56"/>
            </a:xfrm>
          </p:grpSpPr>
          <p:grpSp>
            <p:nvGrpSpPr>
              <p:cNvPr id="116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7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7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8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7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6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6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7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7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6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67" name="Group 1096"/>
            <p:cNvGrpSpPr>
              <a:grpSpLocks/>
            </p:cNvGrpSpPr>
            <p:nvPr userDrawn="1"/>
          </p:nvGrpSpPr>
          <p:grpSpPr bwMode="auto">
            <a:xfrm flipH="1">
              <a:off x="17862642" y="6636761"/>
              <a:ext cx="1176877" cy="145166"/>
              <a:chOff x="8426" y="5788"/>
              <a:chExt cx="454" cy="56"/>
            </a:xfrm>
          </p:grpSpPr>
          <p:grpSp>
            <p:nvGrpSpPr>
              <p:cNvPr id="1146" name="Group 1097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57" name="Group 109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59" name="Line 109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0" name="Line 110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1" name="Line 110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2" name="Line 110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3" name="Line 110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4" name="Line 110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65" name="Line 110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58" name="Line 110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47" name="Group 1107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48" name="Group 1108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50" name="Line 1109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1" name="Line 1110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2" name="Line 1111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3" name="Line 1112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4" name="Line 1113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5" name="Line 111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56" name="Line 1115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49" name="Line 1116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68" name="Group 1075"/>
            <p:cNvGrpSpPr>
              <a:grpSpLocks/>
            </p:cNvGrpSpPr>
            <p:nvPr userDrawn="1"/>
          </p:nvGrpSpPr>
          <p:grpSpPr bwMode="auto">
            <a:xfrm>
              <a:off x="16433701" y="7217866"/>
              <a:ext cx="1176877" cy="145166"/>
              <a:chOff x="8426" y="5788"/>
              <a:chExt cx="454" cy="56"/>
            </a:xfrm>
          </p:grpSpPr>
          <p:grpSp>
            <p:nvGrpSpPr>
              <p:cNvPr id="112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3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3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4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3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2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2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3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3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2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69" name="Group 1075"/>
            <p:cNvGrpSpPr>
              <a:grpSpLocks/>
            </p:cNvGrpSpPr>
            <p:nvPr userDrawn="1"/>
          </p:nvGrpSpPr>
          <p:grpSpPr bwMode="auto">
            <a:xfrm flipH="1">
              <a:off x="17212319" y="7885507"/>
              <a:ext cx="1176877" cy="145166"/>
              <a:chOff x="8426" y="5788"/>
              <a:chExt cx="454" cy="56"/>
            </a:xfrm>
          </p:grpSpPr>
          <p:grpSp>
            <p:nvGrpSpPr>
              <p:cNvPr id="1106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117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19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0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1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2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3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4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25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18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107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108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110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1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2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3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4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5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116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109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70" name="Group 1097"/>
            <p:cNvGrpSpPr>
              <a:grpSpLocks/>
            </p:cNvGrpSpPr>
            <p:nvPr userDrawn="1"/>
          </p:nvGrpSpPr>
          <p:grpSpPr bwMode="auto">
            <a:xfrm flipH="1">
              <a:off x="14892349" y="7881232"/>
              <a:ext cx="508079" cy="134797"/>
              <a:chOff x="8330" y="5692"/>
              <a:chExt cx="196" cy="52"/>
            </a:xfrm>
          </p:grpSpPr>
          <p:grpSp>
            <p:nvGrpSpPr>
              <p:cNvPr id="1097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99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0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1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2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3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4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105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98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71" name="Group 1107"/>
            <p:cNvGrpSpPr>
              <a:grpSpLocks/>
            </p:cNvGrpSpPr>
            <p:nvPr userDrawn="1"/>
          </p:nvGrpSpPr>
          <p:grpSpPr bwMode="auto">
            <a:xfrm flipH="1">
              <a:off x="18238845" y="7891756"/>
              <a:ext cx="508079" cy="134797"/>
              <a:chOff x="8330" y="5692"/>
              <a:chExt cx="196" cy="52"/>
            </a:xfrm>
          </p:grpSpPr>
          <p:grpSp>
            <p:nvGrpSpPr>
              <p:cNvPr id="1088" name="Group 110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1090" name="Line 110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1" name="Line 111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2" name="Line 111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3" name="Line 111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4" name="Line 111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5" name="Line 111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1096" name="Line 111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1089" name="Line 111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72" name="Group 1075"/>
            <p:cNvGrpSpPr>
              <a:grpSpLocks/>
            </p:cNvGrpSpPr>
            <p:nvPr userDrawn="1"/>
          </p:nvGrpSpPr>
          <p:grpSpPr bwMode="auto">
            <a:xfrm>
              <a:off x="16284297" y="7883825"/>
              <a:ext cx="1176877" cy="145166"/>
              <a:chOff x="8426" y="5788"/>
              <a:chExt cx="454" cy="56"/>
            </a:xfrm>
          </p:grpSpPr>
          <p:grpSp>
            <p:nvGrpSpPr>
              <p:cNvPr id="1068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1079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81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2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3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4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5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6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87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80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1069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1070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1072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3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4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5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6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7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78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1071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73" name="Group 572"/>
            <p:cNvGrpSpPr/>
            <p:nvPr userDrawn="1"/>
          </p:nvGrpSpPr>
          <p:grpSpPr>
            <a:xfrm>
              <a:off x="16247826" y="8424693"/>
              <a:ext cx="3131425" cy="149286"/>
              <a:chOff x="2150999" y="12124628"/>
              <a:chExt cx="1917700" cy="91423"/>
            </a:xfrm>
          </p:grpSpPr>
          <p:grpSp>
            <p:nvGrpSpPr>
              <p:cNvPr id="1005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104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05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06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6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6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6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6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6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6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06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04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05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05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5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5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5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5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5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5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05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006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1028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039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041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42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43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44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45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46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47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040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029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030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032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33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34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35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36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37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38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031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1007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1008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019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021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22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23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24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25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26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27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020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1009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1010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1012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13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14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15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16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17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1018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1011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74" name="Group 1075"/>
            <p:cNvGrpSpPr>
              <a:grpSpLocks/>
            </p:cNvGrpSpPr>
            <p:nvPr userDrawn="1"/>
          </p:nvGrpSpPr>
          <p:grpSpPr bwMode="auto">
            <a:xfrm flipH="1">
              <a:off x="16273748" y="10576023"/>
              <a:ext cx="1176877" cy="145166"/>
              <a:chOff x="8426" y="5788"/>
              <a:chExt cx="454" cy="56"/>
            </a:xfrm>
          </p:grpSpPr>
          <p:grpSp>
            <p:nvGrpSpPr>
              <p:cNvPr id="985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996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98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9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0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1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2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3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1004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97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986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987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989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0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1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2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3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4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95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988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75" name="Group 574"/>
            <p:cNvGrpSpPr/>
            <p:nvPr userDrawn="1"/>
          </p:nvGrpSpPr>
          <p:grpSpPr>
            <a:xfrm>
              <a:off x="15843616" y="9123781"/>
              <a:ext cx="3131425" cy="149286"/>
              <a:chOff x="2150999" y="12124628"/>
              <a:chExt cx="1917700" cy="91423"/>
            </a:xfrm>
          </p:grpSpPr>
          <p:grpSp>
            <p:nvGrpSpPr>
              <p:cNvPr id="922" name="Group 1075"/>
              <p:cNvGrpSpPr>
                <a:grpSpLocks/>
              </p:cNvGrpSpPr>
              <p:nvPr/>
            </p:nvGrpSpPr>
            <p:grpSpPr bwMode="auto">
              <a:xfrm flipH="1">
                <a:off x="2719324" y="12127151"/>
                <a:ext cx="720725" cy="88900"/>
                <a:chOff x="8426" y="5788"/>
                <a:chExt cx="454" cy="56"/>
              </a:xfrm>
            </p:grpSpPr>
            <p:grpSp>
              <p:nvGrpSpPr>
                <p:cNvPr id="96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97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97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7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8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8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8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8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8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97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96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96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96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7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7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7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7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7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7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96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923" name="Group 1096"/>
              <p:cNvGrpSpPr>
                <a:grpSpLocks/>
              </p:cNvGrpSpPr>
              <p:nvPr/>
            </p:nvGrpSpPr>
            <p:grpSpPr bwMode="auto">
              <a:xfrm flipH="1">
                <a:off x="3347974" y="12124628"/>
                <a:ext cx="720725" cy="88900"/>
                <a:chOff x="8426" y="5788"/>
                <a:chExt cx="454" cy="56"/>
              </a:xfrm>
            </p:grpSpPr>
            <p:grpSp>
              <p:nvGrpSpPr>
                <p:cNvPr id="945" name="Group 1097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956" name="Group 109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958" name="Line 109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59" name="Line 110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60" name="Line 110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61" name="Line 110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62" name="Line 110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63" name="Line 110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64" name="Line 110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957" name="Line 110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946" name="Group 1107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947" name="Group 1108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949" name="Line 1109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50" name="Line 1110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51" name="Line 111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52" name="Line 111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53" name="Line 1113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54" name="Line 111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55" name="Line 1115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948" name="Line 1116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grpSp>
            <p:nvGrpSpPr>
              <p:cNvPr id="924" name="Group 1075"/>
              <p:cNvGrpSpPr>
                <a:grpSpLocks/>
              </p:cNvGrpSpPr>
              <p:nvPr/>
            </p:nvGrpSpPr>
            <p:grpSpPr bwMode="auto">
              <a:xfrm>
                <a:off x="2150999" y="12126121"/>
                <a:ext cx="720725" cy="88900"/>
                <a:chOff x="8426" y="5788"/>
                <a:chExt cx="454" cy="56"/>
              </a:xfrm>
            </p:grpSpPr>
            <p:grpSp>
              <p:nvGrpSpPr>
                <p:cNvPr id="925" name="Group 1076"/>
                <p:cNvGrpSpPr>
                  <a:grpSpLocks/>
                </p:cNvGrpSpPr>
                <p:nvPr/>
              </p:nvGrpSpPr>
              <p:grpSpPr bwMode="auto">
                <a:xfrm>
                  <a:off x="8426" y="5788"/>
                  <a:ext cx="196" cy="52"/>
                  <a:chOff x="8330" y="5692"/>
                  <a:chExt cx="196" cy="52"/>
                </a:xfrm>
              </p:grpSpPr>
              <p:grpSp>
                <p:nvGrpSpPr>
                  <p:cNvPr id="936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938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39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40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41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42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43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44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937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926" name="Group 1086"/>
                <p:cNvGrpSpPr>
                  <a:grpSpLocks/>
                </p:cNvGrpSpPr>
                <p:nvPr/>
              </p:nvGrpSpPr>
              <p:grpSpPr bwMode="auto">
                <a:xfrm>
                  <a:off x="8684" y="5792"/>
                  <a:ext cx="196" cy="52"/>
                  <a:chOff x="8330" y="5692"/>
                  <a:chExt cx="196" cy="52"/>
                </a:xfrm>
              </p:grpSpPr>
              <p:grpSp>
                <p:nvGrpSpPr>
                  <p:cNvPr id="927" name="Group 108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929" name="Line 108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30" name="Line 108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31" name="Line 109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32" name="Line 109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33" name="Line 109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34" name="Line 109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935" name="Line 109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31750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928" name="Line 109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</p:grpSp>
        <p:grpSp>
          <p:nvGrpSpPr>
            <p:cNvPr id="576" name="Group 1097"/>
            <p:cNvGrpSpPr>
              <a:grpSpLocks/>
            </p:cNvGrpSpPr>
            <p:nvPr userDrawn="1"/>
          </p:nvGrpSpPr>
          <p:grpSpPr bwMode="auto">
            <a:xfrm flipH="1">
              <a:off x="16389283" y="11124513"/>
              <a:ext cx="508079" cy="134797"/>
              <a:chOff x="8330" y="5692"/>
              <a:chExt cx="196" cy="52"/>
            </a:xfrm>
          </p:grpSpPr>
          <p:grpSp>
            <p:nvGrpSpPr>
              <p:cNvPr id="913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15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6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7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8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9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20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21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14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77" name="Group 1097"/>
            <p:cNvGrpSpPr>
              <a:grpSpLocks/>
            </p:cNvGrpSpPr>
            <p:nvPr userDrawn="1"/>
          </p:nvGrpSpPr>
          <p:grpSpPr bwMode="auto">
            <a:xfrm>
              <a:off x="16761794" y="11512323"/>
              <a:ext cx="508079" cy="134797"/>
              <a:chOff x="8330" y="5692"/>
              <a:chExt cx="196" cy="52"/>
            </a:xfrm>
          </p:grpSpPr>
          <p:grpSp>
            <p:nvGrpSpPr>
              <p:cNvPr id="904" name="Group 1098"/>
              <p:cNvGrpSpPr>
                <a:grpSpLocks/>
              </p:cNvGrpSpPr>
              <p:nvPr/>
            </p:nvGrpSpPr>
            <p:grpSpPr bwMode="auto">
              <a:xfrm>
                <a:off x="8330" y="5692"/>
                <a:ext cx="90" cy="52"/>
                <a:chOff x="8460" y="6344"/>
                <a:chExt cx="90" cy="52"/>
              </a:xfrm>
            </p:grpSpPr>
            <p:sp>
              <p:nvSpPr>
                <p:cNvPr id="906" name="Line 1099"/>
                <p:cNvSpPr>
                  <a:spLocks noChangeShapeType="1"/>
                </p:cNvSpPr>
                <p:nvPr/>
              </p:nvSpPr>
              <p:spPr bwMode="auto">
                <a:xfrm>
                  <a:off x="8460" y="6378"/>
                  <a:ext cx="90" cy="1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07" name="Line 1100"/>
                <p:cNvSpPr>
                  <a:spLocks noChangeShapeType="1"/>
                </p:cNvSpPr>
                <p:nvPr/>
              </p:nvSpPr>
              <p:spPr bwMode="auto">
                <a:xfrm flipV="1">
                  <a:off x="8463" y="6393"/>
                  <a:ext cx="75" cy="3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08" name="Line 1101"/>
                <p:cNvSpPr>
                  <a:spLocks noChangeShapeType="1"/>
                </p:cNvSpPr>
                <p:nvPr/>
              </p:nvSpPr>
              <p:spPr bwMode="auto">
                <a:xfrm>
                  <a:off x="8464" y="6360"/>
                  <a:ext cx="12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09" name="Line 1102"/>
                <p:cNvSpPr>
                  <a:spLocks noChangeShapeType="1"/>
                </p:cNvSpPr>
                <p:nvPr/>
              </p:nvSpPr>
              <p:spPr bwMode="auto">
                <a:xfrm>
                  <a:off x="8484" y="6346"/>
                  <a:ext cx="10" cy="30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0" name="Line 1103"/>
                <p:cNvSpPr>
                  <a:spLocks noChangeShapeType="1"/>
                </p:cNvSpPr>
                <p:nvPr/>
              </p:nvSpPr>
              <p:spPr bwMode="auto">
                <a:xfrm>
                  <a:off x="8506" y="6344"/>
                  <a:ext cx="1" cy="3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1" name="Line 1104"/>
                <p:cNvSpPr>
                  <a:spLocks noChangeShapeType="1"/>
                </p:cNvSpPr>
                <p:nvPr/>
              </p:nvSpPr>
              <p:spPr bwMode="auto">
                <a:xfrm flipH="1">
                  <a:off x="8524" y="6350"/>
                  <a:ext cx="4" cy="26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  <p:sp>
              <p:nvSpPr>
                <p:cNvPr id="912" name="Line 1105"/>
                <p:cNvSpPr>
                  <a:spLocks noChangeShapeType="1"/>
                </p:cNvSpPr>
                <p:nvPr/>
              </p:nvSpPr>
              <p:spPr bwMode="auto">
                <a:xfrm flipH="1">
                  <a:off x="8540" y="6360"/>
                  <a:ext cx="6" cy="18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sp>
            <p:nvSpPr>
              <p:cNvPr id="905" name="Line 1106"/>
              <p:cNvSpPr>
                <a:spLocks noChangeShapeType="1"/>
              </p:cNvSpPr>
              <p:nvPr/>
            </p:nvSpPr>
            <p:spPr bwMode="auto">
              <a:xfrm>
                <a:off x="8486" y="5728"/>
                <a:ext cx="40" cy="2"/>
              </a:xfrm>
              <a:prstGeom prst="line">
                <a:avLst/>
              </a:prstGeom>
              <a:noFill/>
              <a:ln w="31750">
                <a:solidFill>
                  <a:srgbClr val="0070C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 sz="2800"/>
              </a:p>
            </p:txBody>
          </p:sp>
        </p:grpSp>
        <p:grpSp>
          <p:nvGrpSpPr>
            <p:cNvPr id="578" name="Group 1075"/>
            <p:cNvGrpSpPr>
              <a:grpSpLocks/>
            </p:cNvGrpSpPr>
            <p:nvPr userDrawn="1"/>
          </p:nvGrpSpPr>
          <p:grpSpPr bwMode="auto">
            <a:xfrm flipH="1">
              <a:off x="16611553" y="9847510"/>
              <a:ext cx="1176877" cy="145166"/>
              <a:chOff x="8426" y="5788"/>
              <a:chExt cx="454" cy="56"/>
            </a:xfrm>
          </p:grpSpPr>
          <p:grpSp>
            <p:nvGrpSpPr>
              <p:cNvPr id="88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9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9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90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9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8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8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8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9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8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grpSp>
          <p:nvGrpSpPr>
            <p:cNvPr id="579" name="Group 1075"/>
            <p:cNvGrpSpPr>
              <a:grpSpLocks/>
            </p:cNvGrpSpPr>
            <p:nvPr userDrawn="1"/>
          </p:nvGrpSpPr>
          <p:grpSpPr bwMode="auto">
            <a:xfrm>
              <a:off x="15683531" y="9845828"/>
              <a:ext cx="1176877" cy="145166"/>
              <a:chOff x="8426" y="5788"/>
              <a:chExt cx="454" cy="56"/>
            </a:xfrm>
          </p:grpSpPr>
          <p:grpSp>
            <p:nvGrpSpPr>
              <p:cNvPr id="864" name="Group 1076"/>
              <p:cNvGrpSpPr>
                <a:grpSpLocks/>
              </p:cNvGrpSpPr>
              <p:nvPr/>
            </p:nvGrpSpPr>
            <p:grpSpPr bwMode="auto">
              <a:xfrm>
                <a:off x="8426" y="5788"/>
                <a:ext cx="196" cy="52"/>
                <a:chOff x="8330" y="5692"/>
                <a:chExt cx="196" cy="52"/>
              </a:xfrm>
            </p:grpSpPr>
            <p:grpSp>
              <p:nvGrpSpPr>
                <p:cNvPr id="875" name="Group 107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77" name="Line 107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8" name="Line 107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9" name="Line 108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0" name="Line 108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1" name="Line 108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2" name="Line 108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83" name="Line 108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76" name="Line 108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  <p:grpSp>
            <p:nvGrpSpPr>
              <p:cNvPr id="865" name="Group 1086"/>
              <p:cNvGrpSpPr>
                <a:grpSpLocks/>
              </p:cNvGrpSpPr>
              <p:nvPr/>
            </p:nvGrpSpPr>
            <p:grpSpPr bwMode="auto">
              <a:xfrm>
                <a:off x="8684" y="5792"/>
                <a:ext cx="196" cy="52"/>
                <a:chOff x="8330" y="5692"/>
                <a:chExt cx="196" cy="52"/>
              </a:xfrm>
            </p:grpSpPr>
            <p:grpSp>
              <p:nvGrpSpPr>
                <p:cNvPr id="866" name="Group 1087"/>
                <p:cNvGrpSpPr>
                  <a:grpSpLocks/>
                </p:cNvGrpSpPr>
                <p:nvPr/>
              </p:nvGrpSpPr>
              <p:grpSpPr bwMode="auto">
                <a:xfrm>
                  <a:off x="8330" y="5692"/>
                  <a:ext cx="90" cy="52"/>
                  <a:chOff x="8460" y="6344"/>
                  <a:chExt cx="90" cy="52"/>
                </a:xfrm>
              </p:grpSpPr>
              <p:sp>
                <p:nvSpPr>
                  <p:cNvPr id="86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6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87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31750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sp>
              <p:nvSpPr>
                <p:cNvPr id="867" name="Line 1095"/>
                <p:cNvSpPr>
                  <a:spLocks noChangeShapeType="1"/>
                </p:cNvSpPr>
                <p:nvPr/>
              </p:nvSpPr>
              <p:spPr bwMode="auto">
                <a:xfrm>
                  <a:off x="8486" y="5728"/>
                  <a:ext cx="40" cy="2"/>
                </a:xfrm>
                <a:prstGeom prst="line">
                  <a:avLst/>
                </a:prstGeom>
                <a:noFill/>
                <a:ln w="31750">
                  <a:solidFill>
                    <a:srgbClr val="0070C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 sz="2800"/>
                </a:p>
              </p:txBody>
            </p:sp>
          </p:grpSp>
        </p:grpSp>
        <p:sp>
          <p:nvSpPr>
            <p:cNvPr id="580" name="Freeform 579"/>
            <p:cNvSpPr/>
            <p:nvPr userDrawn="1"/>
          </p:nvSpPr>
          <p:spPr>
            <a:xfrm>
              <a:off x="4314092" y="562708"/>
              <a:ext cx="2414954" cy="1195754"/>
            </a:xfrm>
            <a:custGeom>
              <a:avLst/>
              <a:gdLst>
                <a:gd name="connsiteX0" fmla="*/ 0 w 2414954"/>
                <a:gd name="connsiteY0" fmla="*/ 70338 h 1195754"/>
                <a:gd name="connsiteX1" fmla="*/ 93785 w 2414954"/>
                <a:gd name="connsiteY1" fmla="*/ 468923 h 1195754"/>
                <a:gd name="connsiteX2" fmla="*/ 304800 w 2414954"/>
                <a:gd name="connsiteY2" fmla="*/ 844061 h 1195754"/>
                <a:gd name="connsiteX3" fmla="*/ 375139 w 2414954"/>
                <a:gd name="connsiteY3" fmla="*/ 1195754 h 1195754"/>
                <a:gd name="connsiteX4" fmla="*/ 1336431 w 2414954"/>
                <a:gd name="connsiteY4" fmla="*/ 773723 h 1195754"/>
                <a:gd name="connsiteX5" fmla="*/ 2086708 w 2414954"/>
                <a:gd name="connsiteY5" fmla="*/ 234461 h 1195754"/>
                <a:gd name="connsiteX6" fmla="*/ 2414954 w 2414954"/>
                <a:gd name="connsiteY6" fmla="*/ 0 h 1195754"/>
                <a:gd name="connsiteX7" fmla="*/ 0 w 2414954"/>
                <a:gd name="connsiteY7" fmla="*/ 70338 h 1195754"/>
                <a:gd name="connsiteX0" fmla="*/ 0 w 2414954"/>
                <a:gd name="connsiteY0" fmla="*/ 70338 h 1195754"/>
                <a:gd name="connsiteX1" fmla="*/ 93785 w 2414954"/>
                <a:gd name="connsiteY1" fmla="*/ 468923 h 1195754"/>
                <a:gd name="connsiteX2" fmla="*/ 304800 w 2414954"/>
                <a:gd name="connsiteY2" fmla="*/ 844061 h 1195754"/>
                <a:gd name="connsiteX3" fmla="*/ 375139 w 2414954"/>
                <a:gd name="connsiteY3" fmla="*/ 1195754 h 1195754"/>
                <a:gd name="connsiteX4" fmla="*/ 1382151 w 2414954"/>
                <a:gd name="connsiteY4" fmla="*/ 880403 h 1195754"/>
                <a:gd name="connsiteX5" fmla="*/ 2086708 w 2414954"/>
                <a:gd name="connsiteY5" fmla="*/ 234461 h 1195754"/>
                <a:gd name="connsiteX6" fmla="*/ 2414954 w 2414954"/>
                <a:gd name="connsiteY6" fmla="*/ 0 h 1195754"/>
                <a:gd name="connsiteX7" fmla="*/ 0 w 2414954"/>
                <a:gd name="connsiteY7" fmla="*/ 70338 h 1195754"/>
                <a:gd name="connsiteX0" fmla="*/ 0 w 2414954"/>
                <a:gd name="connsiteY0" fmla="*/ 70338 h 1195754"/>
                <a:gd name="connsiteX1" fmla="*/ 93785 w 2414954"/>
                <a:gd name="connsiteY1" fmla="*/ 468923 h 1195754"/>
                <a:gd name="connsiteX2" fmla="*/ 304800 w 2414954"/>
                <a:gd name="connsiteY2" fmla="*/ 844061 h 1195754"/>
                <a:gd name="connsiteX3" fmla="*/ 375139 w 2414954"/>
                <a:gd name="connsiteY3" fmla="*/ 1195754 h 1195754"/>
                <a:gd name="connsiteX4" fmla="*/ 1382151 w 2414954"/>
                <a:gd name="connsiteY4" fmla="*/ 880403 h 1195754"/>
                <a:gd name="connsiteX5" fmla="*/ 2201008 w 2414954"/>
                <a:gd name="connsiteY5" fmla="*/ 348761 h 1195754"/>
                <a:gd name="connsiteX6" fmla="*/ 2414954 w 2414954"/>
                <a:gd name="connsiteY6" fmla="*/ 0 h 1195754"/>
                <a:gd name="connsiteX7" fmla="*/ 0 w 2414954"/>
                <a:gd name="connsiteY7" fmla="*/ 70338 h 1195754"/>
                <a:gd name="connsiteX0" fmla="*/ 0 w 2414954"/>
                <a:gd name="connsiteY0" fmla="*/ 70338 h 1195754"/>
                <a:gd name="connsiteX1" fmla="*/ 93785 w 2414954"/>
                <a:gd name="connsiteY1" fmla="*/ 468923 h 1195754"/>
                <a:gd name="connsiteX2" fmla="*/ 304800 w 2414954"/>
                <a:gd name="connsiteY2" fmla="*/ 844061 h 1195754"/>
                <a:gd name="connsiteX3" fmla="*/ 375139 w 2414954"/>
                <a:gd name="connsiteY3" fmla="*/ 1195754 h 1195754"/>
                <a:gd name="connsiteX4" fmla="*/ 1382151 w 2414954"/>
                <a:gd name="connsiteY4" fmla="*/ 880403 h 1195754"/>
                <a:gd name="connsiteX5" fmla="*/ 1774288 w 2414954"/>
                <a:gd name="connsiteY5" fmla="*/ 702212 h 1195754"/>
                <a:gd name="connsiteX6" fmla="*/ 2201008 w 2414954"/>
                <a:gd name="connsiteY6" fmla="*/ 348761 h 1195754"/>
                <a:gd name="connsiteX7" fmla="*/ 2414954 w 2414954"/>
                <a:gd name="connsiteY7" fmla="*/ 0 h 1195754"/>
                <a:gd name="connsiteX8" fmla="*/ 0 w 2414954"/>
                <a:gd name="connsiteY8" fmla="*/ 70338 h 119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14954" h="1195754">
                  <a:moveTo>
                    <a:pt x="0" y="70338"/>
                  </a:moveTo>
                  <a:lnTo>
                    <a:pt x="93785" y="468923"/>
                  </a:lnTo>
                  <a:lnTo>
                    <a:pt x="304800" y="844061"/>
                  </a:lnTo>
                  <a:lnTo>
                    <a:pt x="375139" y="1195754"/>
                  </a:lnTo>
                  <a:lnTo>
                    <a:pt x="1382151" y="880403"/>
                  </a:lnTo>
                  <a:cubicBezTo>
                    <a:pt x="1490003" y="813386"/>
                    <a:pt x="1666436" y="769229"/>
                    <a:pt x="1774288" y="702212"/>
                  </a:cubicBezTo>
                  <a:lnTo>
                    <a:pt x="2201008" y="348761"/>
                  </a:lnTo>
                  <a:lnTo>
                    <a:pt x="2414954" y="0"/>
                  </a:lnTo>
                  <a:lnTo>
                    <a:pt x="0" y="70338"/>
                  </a:lnTo>
                  <a:close/>
                </a:path>
              </a:pathLst>
            </a:custGeom>
            <a:solidFill>
              <a:srgbClr val="5B9BD5">
                <a:alpha val="10196"/>
              </a:srgbClr>
            </a:solidFill>
            <a:ln w="38100"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1" name="Freeform 580"/>
            <p:cNvSpPr/>
            <p:nvPr userDrawn="1"/>
          </p:nvSpPr>
          <p:spPr>
            <a:xfrm>
              <a:off x="18311446" y="16857785"/>
              <a:ext cx="0" cy="0"/>
            </a:xfrm>
            <a:custGeom>
              <a:avLst/>
              <a:gdLst>
                <a:gd name="connsiteX0" fmla="*/ 0 w 0"/>
                <a:gd name="connsiteY0" fmla="*/ 0 h 0"/>
                <a:gd name="connsiteX1" fmla="*/ 0 w 0"/>
                <a:gd name="connsiteY1" fmla="*/ 0 h 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no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82" name="Group 581"/>
            <p:cNvGrpSpPr/>
            <p:nvPr userDrawn="1"/>
          </p:nvGrpSpPr>
          <p:grpSpPr>
            <a:xfrm>
              <a:off x="9732234" y="570424"/>
              <a:ext cx="10006163" cy="17147151"/>
              <a:chOff x="9963727" y="332105"/>
              <a:chExt cx="10006163" cy="17147151"/>
            </a:xfrm>
          </p:grpSpPr>
          <p:grpSp>
            <p:nvGrpSpPr>
              <p:cNvPr id="858" name="Group 857"/>
              <p:cNvGrpSpPr/>
              <p:nvPr/>
            </p:nvGrpSpPr>
            <p:grpSpPr>
              <a:xfrm>
                <a:off x="9963727" y="332105"/>
                <a:ext cx="10006163" cy="17147151"/>
                <a:chOff x="9730156" y="562708"/>
                <a:chExt cx="10006163" cy="17147151"/>
              </a:xfrm>
            </p:grpSpPr>
            <p:sp>
              <p:nvSpPr>
                <p:cNvPr id="862" name="Freeform 861"/>
                <p:cNvSpPr/>
                <p:nvPr/>
              </p:nvSpPr>
              <p:spPr>
                <a:xfrm>
                  <a:off x="9730156" y="562708"/>
                  <a:ext cx="8942778" cy="17100259"/>
                </a:xfrm>
                <a:custGeom>
                  <a:avLst/>
                  <a:gdLst>
                    <a:gd name="connsiteX0" fmla="*/ 0 w 8792307"/>
                    <a:gd name="connsiteY0" fmla="*/ 0 h 16810892"/>
                    <a:gd name="connsiteX1" fmla="*/ 8792307 w 8792307"/>
                    <a:gd name="connsiteY1" fmla="*/ 16810892 h 16810892"/>
                    <a:gd name="connsiteX0" fmla="*/ 0 w 8942778"/>
                    <a:gd name="connsiteY0" fmla="*/ 0 h 17100259"/>
                    <a:gd name="connsiteX1" fmla="*/ 8942778 w 8942778"/>
                    <a:gd name="connsiteY1" fmla="*/ 17100259 h 17100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942778" h="17100259">
                      <a:moveTo>
                        <a:pt x="0" y="0"/>
                      </a:moveTo>
                      <a:lnTo>
                        <a:pt x="8942778" y="17100259"/>
                      </a:lnTo>
                    </a:path>
                  </a:pathLst>
                </a:custGeom>
                <a:noFill/>
                <a:ln w="168275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63" name="Freeform 862"/>
                <p:cNvSpPr/>
                <p:nvPr/>
              </p:nvSpPr>
              <p:spPr>
                <a:xfrm>
                  <a:off x="18241108" y="16787446"/>
                  <a:ext cx="1495211" cy="922413"/>
                </a:xfrm>
                <a:custGeom>
                  <a:avLst/>
                  <a:gdLst>
                    <a:gd name="connsiteX0" fmla="*/ 0 w 1078523"/>
                    <a:gd name="connsiteY0" fmla="*/ 0 h 633046"/>
                    <a:gd name="connsiteX1" fmla="*/ 1078523 w 1078523"/>
                    <a:gd name="connsiteY1" fmla="*/ 633046 h 633046"/>
                    <a:gd name="connsiteX0" fmla="*/ 0 w 1495211"/>
                    <a:gd name="connsiteY0" fmla="*/ 0 h 922413"/>
                    <a:gd name="connsiteX1" fmla="*/ 1495211 w 1495211"/>
                    <a:gd name="connsiteY1" fmla="*/ 922413 h 922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5211" h="922413">
                      <a:moveTo>
                        <a:pt x="0" y="0"/>
                      </a:moveTo>
                      <a:lnTo>
                        <a:pt x="1495211" y="922413"/>
                      </a:lnTo>
                    </a:path>
                  </a:pathLst>
                </a:custGeom>
                <a:noFill/>
                <a:ln w="165100" cmpd="dbl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59" name="Group 858"/>
              <p:cNvGrpSpPr/>
              <p:nvPr/>
            </p:nvGrpSpPr>
            <p:grpSpPr>
              <a:xfrm>
                <a:off x="9963727" y="332105"/>
                <a:ext cx="10006163" cy="17147151"/>
                <a:chOff x="9730156" y="562708"/>
                <a:chExt cx="10006163" cy="17147151"/>
              </a:xfrm>
            </p:grpSpPr>
            <p:sp>
              <p:nvSpPr>
                <p:cNvPr id="860" name="Freeform 859"/>
                <p:cNvSpPr/>
                <p:nvPr/>
              </p:nvSpPr>
              <p:spPr>
                <a:xfrm>
                  <a:off x="9730156" y="562708"/>
                  <a:ext cx="8942778" cy="17100259"/>
                </a:xfrm>
                <a:custGeom>
                  <a:avLst/>
                  <a:gdLst>
                    <a:gd name="connsiteX0" fmla="*/ 0 w 8792307"/>
                    <a:gd name="connsiteY0" fmla="*/ 0 h 16810892"/>
                    <a:gd name="connsiteX1" fmla="*/ 8792307 w 8792307"/>
                    <a:gd name="connsiteY1" fmla="*/ 16810892 h 16810892"/>
                    <a:gd name="connsiteX0" fmla="*/ 0 w 8942778"/>
                    <a:gd name="connsiteY0" fmla="*/ 0 h 17100259"/>
                    <a:gd name="connsiteX1" fmla="*/ 8942778 w 8942778"/>
                    <a:gd name="connsiteY1" fmla="*/ 17100259 h 17100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942778" h="17100259">
                      <a:moveTo>
                        <a:pt x="0" y="0"/>
                      </a:moveTo>
                      <a:lnTo>
                        <a:pt x="8942778" y="17100259"/>
                      </a:lnTo>
                    </a:path>
                  </a:pathLst>
                </a:custGeom>
                <a:noFill/>
                <a:ln w="76200" cmpd="sng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61" name="Freeform 860"/>
                <p:cNvSpPr/>
                <p:nvPr/>
              </p:nvSpPr>
              <p:spPr>
                <a:xfrm>
                  <a:off x="18241108" y="16787446"/>
                  <a:ext cx="1495211" cy="922413"/>
                </a:xfrm>
                <a:custGeom>
                  <a:avLst/>
                  <a:gdLst>
                    <a:gd name="connsiteX0" fmla="*/ 0 w 1078523"/>
                    <a:gd name="connsiteY0" fmla="*/ 0 h 633046"/>
                    <a:gd name="connsiteX1" fmla="*/ 1078523 w 1078523"/>
                    <a:gd name="connsiteY1" fmla="*/ 633046 h 633046"/>
                    <a:gd name="connsiteX0" fmla="*/ 0 w 1495211"/>
                    <a:gd name="connsiteY0" fmla="*/ 0 h 922413"/>
                    <a:gd name="connsiteX1" fmla="*/ 1495211 w 1495211"/>
                    <a:gd name="connsiteY1" fmla="*/ 922413 h 922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95211" h="922413">
                      <a:moveTo>
                        <a:pt x="0" y="0"/>
                      </a:moveTo>
                      <a:lnTo>
                        <a:pt x="1495211" y="922413"/>
                      </a:lnTo>
                    </a:path>
                  </a:pathLst>
                </a:custGeom>
                <a:noFill/>
                <a:ln w="76200" cmpd="sng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583" name="Group 582"/>
            <p:cNvGrpSpPr/>
            <p:nvPr userDrawn="1"/>
          </p:nvGrpSpPr>
          <p:grpSpPr>
            <a:xfrm>
              <a:off x="11962655" y="4931467"/>
              <a:ext cx="505168" cy="664529"/>
              <a:chOff x="11943605" y="4965757"/>
              <a:chExt cx="505168" cy="664529"/>
            </a:xfrm>
          </p:grpSpPr>
          <p:grpSp>
            <p:nvGrpSpPr>
              <p:cNvPr id="853" name="Group 852"/>
              <p:cNvGrpSpPr/>
              <p:nvPr/>
            </p:nvGrpSpPr>
            <p:grpSpPr>
              <a:xfrm rot="3057777">
                <a:off x="11862089" y="5047273"/>
                <a:ext cx="586781" cy="423750"/>
                <a:chOff x="25391225" y="14128655"/>
                <a:chExt cx="391187" cy="282500"/>
              </a:xfrm>
            </p:grpSpPr>
            <p:sp>
              <p:nvSpPr>
                <p:cNvPr id="855" name="Freeform 854"/>
                <p:cNvSpPr/>
                <p:nvPr/>
              </p:nvSpPr>
              <p:spPr>
                <a:xfrm>
                  <a:off x="25431892" y="14128655"/>
                  <a:ext cx="350520" cy="89535"/>
                </a:xfrm>
                <a:custGeom>
                  <a:avLst/>
                  <a:gdLst>
                    <a:gd name="connsiteX0" fmla="*/ 0 w 419100"/>
                    <a:gd name="connsiteY0" fmla="*/ 0 h 182880"/>
                    <a:gd name="connsiteX1" fmla="*/ 60960 w 419100"/>
                    <a:gd name="connsiteY1" fmla="*/ 106680 h 182880"/>
                    <a:gd name="connsiteX2" fmla="*/ 388620 w 419100"/>
                    <a:gd name="connsiteY2" fmla="*/ 182880 h 182880"/>
                    <a:gd name="connsiteX3" fmla="*/ 419100 w 419100"/>
                    <a:gd name="connsiteY3" fmla="*/ 99060 h 182880"/>
                    <a:gd name="connsiteX0" fmla="*/ 0 w 419100"/>
                    <a:gd name="connsiteY0" fmla="*/ 0 h 182880"/>
                    <a:gd name="connsiteX1" fmla="*/ 59055 w 419100"/>
                    <a:gd name="connsiteY1" fmla="*/ 118110 h 182880"/>
                    <a:gd name="connsiteX2" fmla="*/ 388620 w 419100"/>
                    <a:gd name="connsiteY2" fmla="*/ 182880 h 182880"/>
                    <a:gd name="connsiteX3" fmla="*/ 419100 w 419100"/>
                    <a:gd name="connsiteY3" fmla="*/ 99060 h 182880"/>
                    <a:gd name="connsiteX0" fmla="*/ 0 w 419100"/>
                    <a:gd name="connsiteY0" fmla="*/ 0 h 163830"/>
                    <a:gd name="connsiteX1" fmla="*/ 59055 w 419100"/>
                    <a:gd name="connsiteY1" fmla="*/ 118110 h 163830"/>
                    <a:gd name="connsiteX2" fmla="*/ 354330 w 419100"/>
                    <a:gd name="connsiteY2" fmla="*/ 163830 h 163830"/>
                    <a:gd name="connsiteX3" fmla="*/ 419100 w 419100"/>
                    <a:gd name="connsiteY3" fmla="*/ 99060 h 163830"/>
                    <a:gd name="connsiteX0" fmla="*/ 0 w 388620"/>
                    <a:gd name="connsiteY0" fmla="*/ 0 h 163830"/>
                    <a:gd name="connsiteX1" fmla="*/ 59055 w 388620"/>
                    <a:gd name="connsiteY1" fmla="*/ 118110 h 163830"/>
                    <a:gd name="connsiteX2" fmla="*/ 354330 w 388620"/>
                    <a:gd name="connsiteY2" fmla="*/ 163830 h 163830"/>
                    <a:gd name="connsiteX3" fmla="*/ 388620 w 388620"/>
                    <a:gd name="connsiteY3" fmla="*/ 127635 h 163830"/>
                    <a:gd name="connsiteX0" fmla="*/ 0 w 350520"/>
                    <a:gd name="connsiteY0" fmla="*/ 0 h 89535"/>
                    <a:gd name="connsiteX1" fmla="*/ 20955 w 350520"/>
                    <a:gd name="connsiteY1" fmla="*/ 43815 h 89535"/>
                    <a:gd name="connsiteX2" fmla="*/ 316230 w 350520"/>
                    <a:gd name="connsiteY2" fmla="*/ 89535 h 89535"/>
                    <a:gd name="connsiteX3" fmla="*/ 350520 w 350520"/>
                    <a:gd name="connsiteY3" fmla="*/ 53340 h 89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520" h="89535">
                      <a:moveTo>
                        <a:pt x="0" y="0"/>
                      </a:moveTo>
                      <a:lnTo>
                        <a:pt x="20955" y="43815"/>
                      </a:lnTo>
                      <a:lnTo>
                        <a:pt x="316230" y="89535"/>
                      </a:lnTo>
                      <a:lnTo>
                        <a:pt x="350520" y="5334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56" name="Freeform 855"/>
                <p:cNvSpPr/>
                <p:nvPr/>
              </p:nvSpPr>
              <p:spPr>
                <a:xfrm rot="1196199" flipV="1">
                  <a:off x="25391225" y="14321620"/>
                  <a:ext cx="350520" cy="89535"/>
                </a:xfrm>
                <a:custGeom>
                  <a:avLst/>
                  <a:gdLst>
                    <a:gd name="connsiteX0" fmla="*/ 0 w 419100"/>
                    <a:gd name="connsiteY0" fmla="*/ 0 h 182880"/>
                    <a:gd name="connsiteX1" fmla="*/ 60960 w 419100"/>
                    <a:gd name="connsiteY1" fmla="*/ 106680 h 182880"/>
                    <a:gd name="connsiteX2" fmla="*/ 388620 w 419100"/>
                    <a:gd name="connsiteY2" fmla="*/ 182880 h 182880"/>
                    <a:gd name="connsiteX3" fmla="*/ 419100 w 419100"/>
                    <a:gd name="connsiteY3" fmla="*/ 99060 h 182880"/>
                    <a:gd name="connsiteX0" fmla="*/ 0 w 419100"/>
                    <a:gd name="connsiteY0" fmla="*/ 0 h 182880"/>
                    <a:gd name="connsiteX1" fmla="*/ 59055 w 419100"/>
                    <a:gd name="connsiteY1" fmla="*/ 118110 h 182880"/>
                    <a:gd name="connsiteX2" fmla="*/ 388620 w 419100"/>
                    <a:gd name="connsiteY2" fmla="*/ 182880 h 182880"/>
                    <a:gd name="connsiteX3" fmla="*/ 419100 w 419100"/>
                    <a:gd name="connsiteY3" fmla="*/ 99060 h 182880"/>
                    <a:gd name="connsiteX0" fmla="*/ 0 w 419100"/>
                    <a:gd name="connsiteY0" fmla="*/ 0 h 163830"/>
                    <a:gd name="connsiteX1" fmla="*/ 59055 w 419100"/>
                    <a:gd name="connsiteY1" fmla="*/ 118110 h 163830"/>
                    <a:gd name="connsiteX2" fmla="*/ 354330 w 419100"/>
                    <a:gd name="connsiteY2" fmla="*/ 163830 h 163830"/>
                    <a:gd name="connsiteX3" fmla="*/ 419100 w 419100"/>
                    <a:gd name="connsiteY3" fmla="*/ 99060 h 163830"/>
                    <a:gd name="connsiteX0" fmla="*/ 0 w 388620"/>
                    <a:gd name="connsiteY0" fmla="*/ 0 h 163830"/>
                    <a:gd name="connsiteX1" fmla="*/ 59055 w 388620"/>
                    <a:gd name="connsiteY1" fmla="*/ 118110 h 163830"/>
                    <a:gd name="connsiteX2" fmla="*/ 354330 w 388620"/>
                    <a:gd name="connsiteY2" fmla="*/ 163830 h 163830"/>
                    <a:gd name="connsiteX3" fmla="*/ 388620 w 388620"/>
                    <a:gd name="connsiteY3" fmla="*/ 127635 h 163830"/>
                    <a:gd name="connsiteX0" fmla="*/ 0 w 350520"/>
                    <a:gd name="connsiteY0" fmla="*/ 0 h 89535"/>
                    <a:gd name="connsiteX1" fmla="*/ 20955 w 350520"/>
                    <a:gd name="connsiteY1" fmla="*/ 43815 h 89535"/>
                    <a:gd name="connsiteX2" fmla="*/ 316230 w 350520"/>
                    <a:gd name="connsiteY2" fmla="*/ 89535 h 89535"/>
                    <a:gd name="connsiteX3" fmla="*/ 350520 w 350520"/>
                    <a:gd name="connsiteY3" fmla="*/ 53340 h 89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520" h="89535">
                      <a:moveTo>
                        <a:pt x="0" y="0"/>
                      </a:moveTo>
                      <a:lnTo>
                        <a:pt x="20955" y="43815"/>
                      </a:lnTo>
                      <a:lnTo>
                        <a:pt x="316230" y="89535"/>
                      </a:lnTo>
                      <a:lnTo>
                        <a:pt x="350520" y="5334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57" name="Freeform 856"/>
                <p:cNvSpPr/>
                <p:nvPr/>
              </p:nvSpPr>
              <p:spPr>
                <a:xfrm rot="18313118">
                  <a:off x="25516154" y="14128334"/>
                  <a:ext cx="127635" cy="272415"/>
                </a:xfrm>
                <a:custGeom>
                  <a:avLst/>
                  <a:gdLst>
                    <a:gd name="connsiteX0" fmla="*/ 0 w 26670"/>
                    <a:gd name="connsiteY0" fmla="*/ 0 h 306705"/>
                    <a:gd name="connsiteX1" fmla="*/ 26670 w 26670"/>
                    <a:gd name="connsiteY1" fmla="*/ 306705 h 306705"/>
                    <a:gd name="connsiteX0" fmla="*/ 0 w 20955"/>
                    <a:gd name="connsiteY0" fmla="*/ 0 h 316230"/>
                    <a:gd name="connsiteX1" fmla="*/ 20955 w 20955"/>
                    <a:gd name="connsiteY1" fmla="*/ 316230 h 316230"/>
                    <a:gd name="connsiteX0" fmla="*/ 0 w 127635"/>
                    <a:gd name="connsiteY0" fmla="*/ 0 h 272415"/>
                    <a:gd name="connsiteX1" fmla="*/ 127635 w 127635"/>
                    <a:gd name="connsiteY1" fmla="*/ 272415 h 272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635" h="272415">
                      <a:moveTo>
                        <a:pt x="0" y="0"/>
                      </a:moveTo>
                      <a:lnTo>
                        <a:pt x="127635" y="272415"/>
                      </a:lnTo>
                    </a:path>
                  </a:pathLst>
                </a:custGeom>
                <a:noFill/>
                <a:ln w="184150">
                  <a:solidFill>
                    <a:srgbClr val="B2B2B2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854" name="TextBox 853"/>
              <p:cNvSpPr txBox="1"/>
              <p:nvPr/>
            </p:nvSpPr>
            <p:spPr>
              <a:xfrm rot="4001199">
                <a:off x="11976929" y="5158442"/>
                <a:ext cx="482023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2400" dirty="0"/>
                  <a:t>X</a:t>
                </a:r>
              </a:p>
            </p:txBody>
          </p:sp>
        </p:grpSp>
        <p:grpSp>
          <p:nvGrpSpPr>
            <p:cNvPr id="584" name="Group 583"/>
            <p:cNvGrpSpPr/>
            <p:nvPr userDrawn="1"/>
          </p:nvGrpSpPr>
          <p:grpSpPr>
            <a:xfrm rot="1821410">
              <a:off x="2496343" y="10342307"/>
              <a:ext cx="586781" cy="423751"/>
              <a:chOff x="25391225" y="14128655"/>
              <a:chExt cx="391187" cy="282500"/>
            </a:xfrm>
          </p:grpSpPr>
          <p:sp>
            <p:nvSpPr>
              <p:cNvPr id="850" name="Freeform 849"/>
              <p:cNvSpPr/>
              <p:nvPr/>
            </p:nvSpPr>
            <p:spPr>
              <a:xfrm>
                <a:off x="25431892" y="14128655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1" name="Freeform 850"/>
              <p:cNvSpPr/>
              <p:nvPr/>
            </p:nvSpPr>
            <p:spPr>
              <a:xfrm rot="1196199" flipV="1">
                <a:off x="25391225" y="14321620"/>
                <a:ext cx="350520" cy="89535"/>
              </a:xfrm>
              <a:custGeom>
                <a:avLst/>
                <a:gdLst>
                  <a:gd name="connsiteX0" fmla="*/ 0 w 419100"/>
                  <a:gd name="connsiteY0" fmla="*/ 0 h 182880"/>
                  <a:gd name="connsiteX1" fmla="*/ 60960 w 419100"/>
                  <a:gd name="connsiteY1" fmla="*/ 10668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82880"/>
                  <a:gd name="connsiteX1" fmla="*/ 59055 w 419100"/>
                  <a:gd name="connsiteY1" fmla="*/ 118110 h 182880"/>
                  <a:gd name="connsiteX2" fmla="*/ 388620 w 419100"/>
                  <a:gd name="connsiteY2" fmla="*/ 182880 h 182880"/>
                  <a:gd name="connsiteX3" fmla="*/ 419100 w 419100"/>
                  <a:gd name="connsiteY3" fmla="*/ 99060 h 182880"/>
                  <a:gd name="connsiteX0" fmla="*/ 0 w 419100"/>
                  <a:gd name="connsiteY0" fmla="*/ 0 h 163830"/>
                  <a:gd name="connsiteX1" fmla="*/ 59055 w 419100"/>
                  <a:gd name="connsiteY1" fmla="*/ 118110 h 163830"/>
                  <a:gd name="connsiteX2" fmla="*/ 354330 w 419100"/>
                  <a:gd name="connsiteY2" fmla="*/ 163830 h 163830"/>
                  <a:gd name="connsiteX3" fmla="*/ 419100 w 419100"/>
                  <a:gd name="connsiteY3" fmla="*/ 99060 h 163830"/>
                  <a:gd name="connsiteX0" fmla="*/ 0 w 388620"/>
                  <a:gd name="connsiteY0" fmla="*/ 0 h 163830"/>
                  <a:gd name="connsiteX1" fmla="*/ 59055 w 388620"/>
                  <a:gd name="connsiteY1" fmla="*/ 118110 h 163830"/>
                  <a:gd name="connsiteX2" fmla="*/ 354330 w 388620"/>
                  <a:gd name="connsiteY2" fmla="*/ 163830 h 163830"/>
                  <a:gd name="connsiteX3" fmla="*/ 388620 w 388620"/>
                  <a:gd name="connsiteY3" fmla="*/ 127635 h 163830"/>
                  <a:gd name="connsiteX0" fmla="*/ 0 w 350520"/>
                  <a:gd name="connsiteY0" fmla="*/ 0 h 89535"/>
                  <a:gd name="connsiteX1" fmla="*/ 20955 w 350520"/>
                  <a:gd name="connsiteY1" fmla="*/ 43815 h 89535"/>
                  <a:gd name="connsiteX2" fmla="*/ 316230 w 350520"/>
                  <a:gd name="connsiteY2" fmla="*/ 89535 h 89535"/>
                  <a:gd name="connsiteX3" fmla="*/ 350520 w 350520"/>
                  <a:gd name="connsiteY3" fmla="*/ 53340 h 8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0520" h="89535">
                    <a:moveTo>
                      <a:pt x="0" y="0"/>
                    </a:moveTo>
                    <a:lnTo>
                      <a:pt x="20955" y="43815"/>
                    </a:lnTo>
                    <a:lnTo>
                      <a:pt x="316230" y="89535"/>
                    </a:lnTo>
                    <a:lnTo>
                      <a:pt x="350520" y="5334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2" name="Freeform 851"/>
              <p:cNvSpPr/>
              <p:nvPr/>
            </p:nvSpPr>
            <p:spPr>
              <a:xfrm rot="18313118">
                <a:off x="25516154" y="14128334"/>
                <a:ext cx="127635" cy="272415"/>
              </a:xfrm>
              <a:custGeom>
                <a:avLst/>
                <a:gdLst>
                  <a:gd name="connsiteX0" fmla="*/ 0 w 26670"/>
                  <a:gd name="connsiteY0" fmla="*/ 0 h 306705"/>
                  <a:gd name="connsiteX1" fmla="*/ 26670 w 26670"/>
                  <a:gd name="connsiteY1" fmla="*/ 306705 h 306705"/>
                  <a:gd name="connsiteX0" fmla="*/ 0 w 20955"/>
                  <a:gd name="connsiteY0" fmla="*/ 0 h 316230"/>
                  <a:gd name="connsiteX1" fmla="*/ 20955 w 20955"/>
                  <a:gd name="connsiteY1" fmla="*/ 316230 h 316230"/>
                  <a:gd name="connsiteX0" fmla="*/ 0 w 127635"/>
                  <a:gd name="connsiteY0" fmla="*/ 0 h 272415"/>
                  <a:gd name="connsiteX1" fmla="*/ 127635 w 127635"/>
                  <a:gd name="connsiteY1" fmla="*/ 272415 h 27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635" h="272415">
                    <a:moveTo>
                      <a:pt x="0" y="0"/>
                    </a:moveTo>
                    <a:lnTo>
                      <a:pt x="127635" y="272415"/>
                    </a:lnTo>
                  </a:path>
                </a:pathLst>
              </a:custGeom>
              <a:noFill/>
              <a:ln w="111125">
                <a:solidFill>
                  <a:srgbClr val="B2B2B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585" name="TextBox 584"/>
            <p:cNvSpPr txBox="1"/>
            <p:nvPr userDrawn="1"/>
          </p:nvSpPr>
          <p:spPr>
            <a:xfrm>
              <a:off x="18076843" y="15152928"/>
              <a:ext cx="2271520" cy="584775"/>
            </a:xfrm>
            <a:prstGeom prst="rect">
              <a:avLst/>
            </a:prstGeom>
            <a:solidFill>
              <a:srgbClr val="F0F2EA"/>
            </a:solidFill>
          </p:spPr>
          <p:txBody>
            <a:bodyPr wrap="square" rtlCol="0">
              <a:spAutoFit/>
            </a:bodyPr>
            <a:lstStyle/>
            <a:p>
              <a:r>
                <a:rPr lang="en-US" sz="3200" b="1" i="1" dirty="0"/>
                <a:t>CARENTAN</a:t>
              </a:r>
            </a:p>
          </p:txBody>
        </p:sp>
        <p:sp>
          <p:nvSpPr>
            <p:cNvPr id="586" name="Freeform 585"/>
            <p:cNvSpPr/>
            <p:nvPr userDrawn="1"/>
          </p:nvSpPr>
          <p:spPr>
            <a:xfrm>
              <a:off x="12242202" y="15413778"/>
              <a:ext cx="2630245" cy="2066364"/>
            </a:xfrm>
            <a:custGeom>
              <a:avLst/>
              <a:gdLst>
                <a:gd name="connsiteX0" fmla="*/ 0 w 2447365"/>
                <a:gd name="connsiteY0" fmla="*/ 1183341 h 1990164"/>
                <a:gd name="connsiteX1" fmla="*/ 0 w 2447365"/>
                <a:gd name="connsiteY1" fmla="*/ 1183341 h 1990164"/>
                <a:gd name="connsiteX2" fmla="*/ 806824 w 2447365"/>
                <a:gd name="connsiteY2" fmla="*/ 0 h 1990164"/>
                <a:gd name="connsiteX3" fmla="*/ 2447365 w 2447365"/>
                <a:gd name="connsiteY3" fmla="*/ 860611 h 1990164"/>
                <a:gd name="connsiteX4" fmla="*/ 1156447 w 2447365"/>
                <a:gd name="connsiteY4" fmla="*/ 1990164 h 1990164"/>
                <a:gd name="connsiteX5" fmla="*/ 53789 w 2447365"/>
                <a:gd name="connsiteY5" fmla="*/ 1210235 h 1990164"/>
                <a:gd name="connsiteX0" fmla="*/ 182880 w 2630245"/>
                <a:gd name="connsiteY0" fmla="*/ 1183341 h 1990164"/>
                <a:gd name="connsiteX1" fmla="*/ 0 w 2630245"/>
                <a:gd name="connsiteY1" fmla="*/ 1244301 h 1990164"/>
                <a:gd name="connsiteX2" fmla="*/ 989704 w 2630245"/>
                <a:gd name="connsiteY2" fmla="*/ 0 h 1990164"/>
                <a:gd name="connsiteX3" fmla="*/ 2630245 w 2630245"/>
                <a:gd name="connsiteY3" fmla="*/ 860611 h 1990164"/>
                <a:gd name="connsiteX4" fmla="*/ 1339327 w 2630245"/>
                <a:gd name="connsiteY4" fmla="*/ 1990164 h 1990164"/>
                <a:gd name="connsiteX5" fmla="*/ 236669 w 2630245"/>
                <a:gd name="connsiteY5" fmla="*/ 1210235 h 1990164"/>
                <a:gd name="connsiteX0" fmla="*/ 182880 w 2630245"/>
                <a:gd name="connsiteY0" fmla="*/ 1183341 h 1990164"/>
                <a:gd name="connsiteX1" fmla="*/ 0 w 2630245"/>
                <a:gd name="connsiteY1" fmla="*/ 1244301 h 1990164"/>
                <a:gd name="connsiteX2" fmla="*/ 989704 w 2630245"/>
                <a:gd name="connsiteY2" fmla="*/ 0 h 1990164"/>
                <a:gd name="connsiteX3" fmla="*/ 2630245 w 2630245"/>
                <a:gd name="connsiteY3" fmla="*/ 860611 h 1990164"/>
                <a:gd name="connsiteX4" fmla="*/ 1339327 w 2630245"/>
                <a:gd name="connsiteY4" fmla="*/ 1990164 h 1990164"/>
                <a:gd name="connsiteX5" fmla="*/ 449 w 2630245"/>
                <a:gd name="connsiteY5" fmla="*/ 1248335 h 1990164"/>
                <a:gd name="connsiteX0" fmla="*/ 182880 w 2630245"/>
                <a:gd name="connsiteY0" fmla="*/ 1183341 h 2066364"/>
                <a:gd name="connsiteX1" fmla="*/ 0 w 2630245"/>
                <a:gd name="connsiteY1" fmla="*/ 1244301 h 2066364"/>
                <a:gd name="connsiteX2" fmla="*/ 989704 w 2630245"/>
                <a:gd name="connsiteY2" fmla="*/ 0 h 2066364"/>
                <a:gd name="connsiteX3" fmla="*/ 2630245 w 2630245"/>
                <a:gd name="connsiteY3" fmla="*/ 860611 h 2066364"/>
                <a:gd name="connsiteX4" fmla="*/ 1461247 w 2630245"/>
                <a:gd name="connsiteY4" fmla="*/ 2066364 h 2066364"/>
                <a:gd name="connsiteX5" fmla="*/ 449 w 2630245"/>
                <a:gd name="connsiteY5" fmla="*/ 1248335 h 206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30245" h="2066364">
                  <a:moveTo>
                    <a:pt x="182880" y="1183341"/>
                  </a:moveTo>
                  <a:lnTo>
                    <a:pt x="0" y="1244301"/>
                  </a:lnTo>
                  <a:lnTo>
                    <a:pt x="989704" y="0"/>
                  </a:lnTo>
                  <a:lnTo>
                    <a:pt x="2630245" y="860611"/>
                  </a:lnTo>
                  <a:lnTo>
                    <a:pt x="1461247" y="2066364"/>
                  </a:lnTo>
                  <a:lnTo>
                    <a:pt x="449" y="1248335"/>
                  </a:lnTo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7" name="Freeform 586"/>
            <p:cNvSpPr/>
            <p:nvPr userDrawn="1"/>
          </p:nvSpPr>
          <p:spPr>
            <a:xfrm>
              <a:off x="8325697" y="15230587"/>
              <a:ext cx="4490229" cy="2473362"/>
            </a:xfrm>
            <a:custGeom>
              <a:avLst/>
              <a:gdLst>
                <a:gd name="connsiteX0" fmla="*/ 0 w 4087906"/>
                <a:gd name="connsiteY0" fmla="*/ 0 h 2366682"/>
                <a:gd name="connsiteX1" fmla="*/ 26894 w 4087906"/>
                <a:gd name="connsiteY1" fmla="*/ 2339788 h 2366682"/>
                <a:gd name="connsiteX2" fmla="*/ 4087906 w 4087906"/>
                <a:gd name="connsiteY2" fmla="*/ 2366682 h 2366682"/>
                <a:gd name="connsiteX3" fmla="*/ 0 w 4087906"/>
                <a:gd name="connsiteY3" fmla="*/ 0 h 2366682"/>
                <a:gd name="connsiteX0" fmla="*/ 0 w 4133626"/>
                <a:gd name="connsiteY0" fmla="*/ 0 h 2465742"/>
                <a:gd name="connsiteX1" fmla="*/ 72614 w 4133626"/>
                <a:gd name="connsiteY1" fmla="*/ 2438848 h 2465742"/>
                <a:gd name="connsiteX2" fmla="*/ 4133626 w 4133626"/>
                <a:gd name="connsiteY2" fmla="*/ 2465742 h 2465742"/>
                <a:gd name="connsiteX3" fmla="*/ 0 w 4133626"/>
                <a:gd name="connsiteY3" fmla="*/ 0 h 2465742"/>
                <a:gd name="connsiteX0" fmla="*/ 0 w 4133626"/>
                <a:gd name="connsiteY0" fmla="*/ 0 h 2465742"/>
                <a:gd name="connsiteX1" fmla="*/ 72614 w 4133626"/>
                <a:gd name="connsiteY1" fmla="*/ 2438848 h 2465742"/>
                <a:gd name="connsiteX2" fmla="*/ 4133626 w 4133626"/>
                <a:gd name="connsiteY2" fmla="*/ 2465742 h 2465742"/>
                <a:gd name="connsiteX3" fmla="*/ 1987475 w 4133626"/>
                <a:gd name="connsiteY3" fmla="*/ 1129553 h 2465742"/>
                <a:gd name="connsiteX4" fmla="*/ 0 w 4133626"/>
                <a:gd name="connsiteY4" fmla="*/ 0 h 2465742"/>
                <a:gd name="connsiteX0" fmla="*/ 0 w 4238209"/>
                <a:gd name="connsiteY0" fmla="*/ 0 h 2465742"/>
                <a:gd name="connsiteX1" fmla="*/ 72614 w 4238209"/>
                <a:gd name="connsiteY1" fmla="*/ 2438848 h 2465742"/>
                <a:gd name="connsiteX2" fmla="*/ 4133626 w 4238209"/>
                <a:gd name="connsiteY2" fmla="*/ 2465742 h 2465742"/>
                <a:gd name="connsiteX3" fmla="*/ 2985695 w 4238209"/>
                <a:gd name="connsiteY3" fmla="*/ 1685813 h 2465742"/>
                <a:gd name="connsiteX4" fmla="*/ 1987475 w 4238209"/>
                <a:gd name="connsiteY4" fmla="*/ 1129553 h 2465742"/>
                <a:gd name="connsiteX5" fmla="*/ 0 w 4238209"/>
                <a:gd name="connsiteY5" fmla="*/ 0 h 2465742"/>
                <a:gd name="connsiteX0" fmla="*/ 0 w 4266771"/>
                <a:gd name="connsiteY0" fmla="*/ 0 h 2458122"/>
                <a:gd name="connsiteX1" fmla="*/ 72614 w 4266771"/>
                <a:gd name="connsiteY1" fmla="*/ 2438848 h 2458122"/>
                <a:gd name="connsiteX2" fmla="*/ 4164106 w 4266771"/>
                <a:gd name="connsiteY2" fmla="*/ 2458122 h 2458122"/>
                <a:gd name="connsiteX3" fmla="*/ 2985695 w 4266771"/>
                <a:gd name="connsiteY3" fmla="*/ 1685813 h 2458122"/>
                <a:gd name="connsiteX4" fmla="*/ 1987475 w 4266771"/>
                <a:gd name="connsiteY4" fmla="*/ 1129553 h 2458122"/>
                <a:gd name="connsiteX5" fmla="*/ 0 w 4266771"/>
                <a:gd name="connsiteY5" fmla="*/ 0 h 2458122"/>
                <a:gd name="connsiteX0" fmla="*/ 0 w 4555615"/>
                <a:gd name="connsiteY0" fmla="*/ 0 h 2473362"/>
                <a:gd name="connsiteX1" fmla="*/ 72614 w 4555615"/>
                <a:gd name="connsiteY1" fmla="*/ 2438848 h 2473362"/>
                <a:gd name="connsiteX2" fmla="*/ 4468906 w 4555615"/>
                <a:gd name="connsiteY2" fmla="*/ 2473362 h 2473362"/>
                <a:gd name="connsiteX3" fmla="*/ 2985695 w 4555615"/>
                <a:gd name="connsiteY3" fmla="*/ 1685813 h 2473362"/>
                <a:gd name="connsiteX4" fmla="*/ 1987475 w 4555615"/>
                <a:gd name="connsiteY4" fmla="*/ 1129553 h 2473362"/>
                <a:gd name="connsiteX5" fmla="*/ 0 w 4555615"/>
                <a:gd name="connsiteY5" fmla="*/ 0 h 2473362"/>
                <a:gd name="connsiteX0" fmla="*/ 0 w 4470682"/>
                <a:gd name="connsiteY0" fmla="*/ 0 h 2473362"/>
                <a:gd name="connsiteX1" fmla="*/ 72614 w 4470682"/>
                <a:gd name="connsiteY1" fmla="*/ 2438848 h 2473362"/>
                <a:gd name="connsiteX2" fmla="*/ 4468906 w 4470682"/>
                <a:gd name="connsiteY2" fmla="*/ 2473362 h 2473362"/>
                <a:gd name="connsiteX3" fmla="*/ 2985695 w 4470682"/>
                <a:gd name="connsiteY3" fmla="*/ 1685813 h 2473362"/>
                <a:gd name="connsiteX4" fmla="*/ 1987475 w 4470682"/>
                <a:gd name="connsiteY4" fmla="*/ 1129553 h 2473362"/>
                <a:gd name="connsiteX5" fmla="*/ 0 w 4470682"/>
                <a:gd name="connsiteY5" fmla="*/ 0 h 2473362"/>
                <a:gd name="connsiteX0" fmla="*/ 19547 w 4490229"/>
                <a:gd name="connsiteY0" fmla="*/ 0 h 2473362"/>
                <a:gd name="connsiteX1" fmla="*/ 2962 w 4490229"/>
                <a:gd name="connsiteY1" fmla="*/ 1243853 h 2473362"/>
                <a:gd name="connsiteX2" fmla="*/ 92161 w 4490229"/>
                <a:gd name="connsiteY2" fmla="*/ 2438848 h 2473362"/>
                <a:gd name="connsiteX3" fmla="*/ 4488453 w 4490229"/>
                <a:gd name="connsiteY3" fmla="*/ 2473362 h 2473362"/>
                <a:gd name="connsiteX4" fmla="*/ 3005242 w 4490229"/>
                <a:gd name="connsiteY4" fmla="*/ 1685813 h 2473362"/>
                <a:gd name="connsiteX5" fmla="*/ 2007022 w 4490229"/>
                <a:gd name="connsiteY5" fmla="*/ 1129553 h 2473362"/>
                <a:gd name="connsiteX6" fmla="*/ 19547 w 4490229"/>
                <a:gd name="connsiteY6" fmla="*/ 0 h 2473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90229" h="2473362">
                  <a:moveTo>
                    <a:pt x="19547" y="0"/>
                  </a:moveTo>
                  <a:cubicBezTo>
                    <a:pt x="34339" y="399378"/>
                    <a:pt x="-11830" y="844475"/>
                    <a:pt x="2962" y="1243853"/>
                  </a:cubicBezTo>
                  <a:lnTo>
                    <a:pt x="92161" y="2438848"/>
                  </a:lnTo>
                  <a:lnTo>
                    <a:pt x="4488453" y="2473362"/>
                  </a:lnTo>
                  <a:cubicBezTo>
                    <a:pt x="4542167" y="2450726"/>
                    <a:pt x="3362934" y="1908511"/>
                    <a:pt x="3005242" y="1685813"/>
                  </a:cubicBezTo>
                  <a:cubicBezTo>
                    <a:pt x="2647550" y="1463115"/>
                    <a:pt x="2491938" y="1414332"/>
                    <a:pt x="2007022" y="1129553"/>
                  </a:cubicBezTo>
                  <a:lnTo>
                    <a:pt x="19547" y="0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8" name="Freeform 587"/>
            <p:cNvSpPr/>
            <p:nvPr userDrawn="1"/>
          </p:nvSpPr>
          <p:spPr>
            <a:xfrm>
              <a:off x="4328189" y="14401163"/>
              <a:ext cx="2261795" cy="2953422"/>
            </a:xfrm>
            <a:custGeom>
              <a:avLst/>
              <a:gdLst>
                <a:gd name="connsiteX0" fmla="*/ 510988 w 2124635"/>
                <a:gd name="connsiteY0" fmla="*/ 0 h 2823882"/>
                <a:gd name="connsiteX1" fmla="*/ 0 w 2124635"/>
                <a:gd name="connsiteY1" fmla="*/ 1183341 h 2823882"/>
                <a:gd name="connsiteX2" fmla="*/ 1156447 w 2124635"/>
                <a:gd name="connsiteY2" fmla="*/ 2823882 h 2823882"/>
                <a:gd name="connsiteX3" fmla="*/ 2124635 w 2124635"/>
                <a:gd name="connsiteY3" fmla="*/ 753035 h 2823882"/>
                <a:gd name="connsiteX4" fmla="*/ 591671 w 2124635"/>
                <a:gd name="connsiteY4" fmla="*/ 0 h 2823882"/>
                <a:gd name="connsiteX0" fmla="*/ 510988 w 2177975"/>
                <a:gd name="connsiteY0" fmla="*/ 0 h 2823882"/>
                <a:gd name="connsiteX1" fmla="*/ 0 w 2177975"/>
                <a:gd name="connsiteY1" fmla="*/ 1183341 h 2823882"/>
                <a:gd name="connsiteX2" fmla="*/ 1156447 w 2177975"/>
                <a:gd name="connsiteY2" fmla="*/ 2823882 h 2823882"/>
                <a:gd name="connsiteX3" fmla="*/ 2177975 w 2177975"/>
                <a:gd name="connsiteY3" fmla="*/ 676835 h 2823882"/>
                <a:gd name="connsiteX4" fmla="*/ 591671 w 2177975"/>
                <a:gd name="connsiteY4" fmla="*/ 0 h 2823882"/>
                <a:gd name="connsiteX0" fmla="*/ 434788 w 2177975"/>
                <a:gd name="connsiteY0" fmla="*/ 0 h 2945802"/>
                <a:gd name="connsiteX1" fmla="*/ 0 w 2177975"/>
                <a:gd name="connsiteY1" fmla="*/ 1305261 h 2945802"/>
                <a:gd name="connsiteX2" fmla="*/ 1156447 w 2177975"/>
                <a:gd name="connsiteY2" fmla="*/ 2945802 h 2945802"/>
                <a:gd name="connsiteX3" fmla="*/ 2177975 w 2177975"/>
                <a:gd name="connsiteY3" fmla="*/ 798755 h 2945802"/>
                <a:gd name="connsiteX4" fmla="*/ 591671 w 2177975"/>
                <a:gd name="connsiteY4" fmla="*/ 121920 h 2945802"/>
                <a:gd name="connsiteX0" fmla="*/ 518608 w 2261795"/>
                <a:gd name="connsiteY0" fmla="*/ 0 h 2945802"/>
                <a:gd name="connsiteX1" fmla="*/ 0 w 2261795"/>
                <a:gd name="connsiteY1" fmla="*/ 1457661 h 2945802"/>
                <a:gd name="connsiteX2" fmla="*/ 1240267 w 2261795"/>
                <a:gd name="connsiteY2" fmla="*/ 2945802 h 2945802"/>
                <a:gd name="connsiteX3" fmla="*/ 2261795 w 2261795"/>
                <a:gd name="connsiteY3" fmla="*/ 798755 h 2945802"/>
                <a:gd name="connsiteX4" fmla="*/ 675491 w 2261795"/>
                <a:gd name="connsiteY4" fmla="*/ 121920 h 2945802"/>
                <a:gd name="connsiteX0" fmla="*/ 518608 w 2261795"/>
                <a:gd name="connsiteY0" fmla="*/ 7620 h 2953422"/>
                <a:gd name="connsiteX1" fmla="*/ 0 w 2261795"/>
                <a:gd name="connsiteY1" fmla="*/ 1465281 h 2953422"/>
                <a:gd name="connsiteX2" fmla="*/ 1240267 w 2261795"/>
                <a:gd name="connsiteY2" fmla="*/ 2953422 h 2953422"/>
                <a:gd name="connsiteX3" fmla="*/ 2261795 w 2261795"/>
                <a:gd name="connsiteY3" fmla="*/ 806375 h 2953422"/>
                <a:gd name="connsiteX4" fmla="*/ 469751 w 2261795"/>
                <a:gd name="connsiteY4" fmla="*/ 0 h 295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1795" h="2953422">
                  <a:moveTo>
                    <a:pt x="518608" y="7620"/>
                  </a:moveTo>
                  <a:lnTo>
                    <a:pt x="0" y="1465281"/>
                  </a:lnTo>
                  <a:lnTo>
                    <a:pt x="1240267" y="2953422"/>
                  </a:lnTo>
                  <a:lnTo>
                    <a:pt x="2261795" y="806375"/>
                  </a:lnTo>
                  <a:lnTo>
                    <a:pt x="469751" y="0"/>
                  </a:lnTo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9" name="Freeform 588"/>
            <p:cNvSpPr/>
            <p:nvPr userDrawn="1"/>
          </p:nvSpPr>
          <p:spPr>
            <a:xfrm>
              <a:off x="10789024" y="8718625"/>
              <a:ext cx="2256864" cy="2998694"/>
            </a:xfrm>
            <a:custGeom>
              <a:avLst/>
              <a:gdLst>
                <a:gd name="connsiteX0" fmla="*/ 295835 w 1990164"/>
                <a:gd name="connsiteY0" fmla="*/ 1156447 h 2770094"/>
                <a:gd name="connsiteX1" fmla="*/ 1425388 w 1990164"/>
                <a:gd name="connsiteY1" fmla="*/ 0 h 2770094"/>
                <a:gd name="connsiteX2" fmla="*/ 1990164 w 1990164"/>
                <a:gd name="connsiteY2" fmla="*/ 510988 h 2770094"/>
                <a:gd name="connsiteX3" fmla="*/ 510988 w 1990164"/>
                <a:gd name="connsiteY3" fmla="*/ 2770094 h 2770094"/>
                <a:gd name="connsiteX4" fmla="*/ 0 w 1990164"/>
                <a:gd name="connsiteY4" fmla="*/ 2339788 h 2770094"/>
                <a:gd name="connsiteX5" fmla="*/ 645458 w 1990164"/>
                <a:gd name="connsiteY5" fmla="*/ 1425388 h 2770094"/>
                <a:gd name="connsiteX6" fmla="*/ 295835 w 1990164"/>
                <a:gd name="connsiteY6" fmla="*/ 1156447 h 2770094"/>
                <a:gd name="connsiteX0" fmla="*/ 295835 w 2165424"/>
                <a:gd name="connsiteY0" fmla="*/ 1156447 h 2770094"/>
                <a:gd name="connsiteX1" fmla="*/ 1425388 w 2165424"/>
                <a:gd name="connsiteY1" fmla="*/ 0 h 2770094"/>
                <a:gd name="connsiteX2" fmla="*/ 2165424 w 2165424"/>
                <a:gd name="connsiteY2" fmla="*/ 488128 h 2770094"/>
                <a:gd name="connsiteX3" fmla="*/ 510988 w 2165424"/>
                <a:gd name="connsiteY3" fmla="*/ 2770094 h 2770094"/>
                <a:gd name="connsiteX4" fmla="*/ 0 w 2165424"/>
                <a:gd name="connsiteY4" fmla="*/ 2339788 h 2770094"/>
                <a:gd name="connsiteX5" fmla="*/ 645458 w 2165424"/>
                <a:gd name="connsiteY5" fmla="*/ 1425388 h 2770094"/>
                <a:gd name="connsiteX6" fmla="*/ 295835 w 2165424"/>
                <a:gd name="connsiteY6" fmla="*/ 1156447 h 2770094"/>
                <a:gd name="connsiteX0" fmla="*/ 295835 w 2165424"/>
                <a:gd name="connsiteY0" fmla="*/ 1156447 h 2869154"/>
                <a:gd name="connsiteX1" fmla="*/ 1425388 w 2165424"/>
                <a:gd name="connsiteY1" fmla="*/ 0 h 2869154"/>
                <a:gd name="connsiteX2" fmla="*/ 2165424 w 2165424"/>
                <a:gd name="connsiteY2" fmla="*/ 488128 h 2869154"/>
                <a:gd name="connsiteX3" fmla="*/ 510988 w 2165424"/>
                <a:gd name="connsiteY3" fmla="*/ 2869154 h 2869154"/>
                <a:gd name="connsiteX4" fmla="*/ 0 w 2165424"/>
                <a:gd name="connsiteY4" fmla="*/ 2339788 h 2869154"/>
                <a:gd name="connsiteX5" fmla="*/ 645458 w 2165424"/>
                <a:gd name="connsiteY5" fmla="*/ 1425388 h 2869154"/>
                <a:gd name="connsiteX6" fmla="*/ 295835 w 2165424"/>
                <a:gd name="connsiteY6" fmla="*/ 1156447 h 2869154"/>
                <a:gd name="connsiteX0" fmla="*/ 372035 w 2241624"/>
                <a:gd name="connsiteY0" fmla="*/ 1156447 h 2869154"/>
                <a:gd name="connsiteX1" fmla="*/ 1501588 w 2241624"/>
                <a:gd name="connsiteY1" fmla="*/ 0 h 2869154"/>
                <a:gd name="connsiteX2" fmla="*/ 2241624 w 2241624"/>
                <a:gd name="connsiteY2" fmla="*/ 488128 h 2869154"/>
                <a:gd name="connsiteX3" fmla="*/ 587188 w 2241624"/>
                <a:gd name="connsiteY3" fmla="*/ 2869154 h 2869154"/>
                <a:gd name="connsiteX4" fmla="*/ 0 w 2241624"/>
                <a:gd name="connsiteY4" fmla="*/ 2431228 h 2869154"/>
                <a:gd name="connsiteX5" fmla="*/ 721658 w 2241624"/>
                <a:gd name="connsiteY5" fmla="*/ 1425388 h 2869154"/>
                <a:gd name="connsiteX6" fmla="*/ 372035 w 2241624"/>
                <a:gd name="connsiteY6" fmla="*/ 1156447 h 2869154"/>
                <a:gd name="connsiteX0" fmla="*/ 372035 w 2241624"/>
                <a:gd name="connsiteY0" fmla="*/ 1156447 h 2869154"/>
                <a:gd name="connsiteX1" fmla="*/ 1501588 w 2241624"/>
                <a:gd name="connsiteY1" fmla="*/ 0 h 2869154"/>
                <a:gd name="connsiteX2" fmla="*/ 2241624 w 2241624"/>
                <a:gd name="connsiteY2" fmla="*/ 488128 h 2869154"/>
                <a:gd name="connsiteX3" fmla="*/ 587188 w 2241624"/>
                <a:gd name="connsiteY3" fmla="*/ 2869154 h 2869154"/>
                <a:gd name="connsiteX4" fmla="*/ 0 w 2241624"/>
                <a:gd name="connsiteY4" fmla="*/ 2431228 h 2869154"/>
                <a:gd name="connsiteX5" fmla="*/ 592118 w 2241624"/>
                <a:gd name="connsiteY5" fmla="*/ 1562548 h 2869154"/>
                <a:gd name="connsiteX6" fmla="*/ 372035 w 2241624"/>
                <a:gd name="connsiteY6" fmla="*/ 1156447 h 2869154"/>
                <a:gd name="connsiteX0" fmla="*/ 204395 w 2241624"/>
                <a:gd name="connsiteY0" fmla="*/ 1263127 h 2869154"/>
                <a:gd name="connsiteX1" fmla="*/ 1501588 w 2241624"/>
                <a:gd name="connsiteY1" fmla="*/ 0 h 2869154"/>
                <a:gd name="connsiteX2" fmla="*/ 2241624 w 2241624"/>
                <a:gd name="connsiteY2" fmla="*/ 488128 h 2869154"/>
                <a:gd name="connsiteX3" fmla="*/ 587188 w 2241624"/>
                <a:gd name="connsiteY3" fmla="*/ 2869154 h 2869154"/>
                <a:gd name="connsiteX4" fmla="*/ 0 w 2241624"/>
                <a:gd name="connsiteY4" fmla="*/ 2431228 h 2869154"/>
                <a:gd name="connsiteX5" fmla="*/ 592118 w 2241624"/>
                <a:gd name="connsiteY5" fmla="*/ 1562548 h 2869154"/>
                <a:gd name="connsiteX6" fmla="*/ 204395 w 2241624"/>
                <a:gd name="connsiteY6" fmla="*/ 1263127 h 2869154"/>
                <a:gd name="connsiteX0" fmla="*/ 204395 w 2241624"/>
                <a:gd name="connsiteY0" fmla="*/ 1392667 h 2998694"/>
                <a:gd name="connsiteX1" fmla="*/ 1486348 w 2241624"/>
                <a:gd name="connsiteY1" fmla="*/ 0 h 2998694"/>
                <a:gd name="connsiteX2" fmla="*/ 2241624 w 2241624"/>
                <a:gd name="connsiteY2" fmla="*/ 617668 h 2998694"/>
                <a:gd name="connsiteX3" fmla="*/ 587188 w 2241624"/>
                <a:gd name="connsiteY3" fmla="*/ 2998694 h 2998694"/>
                <a:gd name="connsiteX4" fmla="*/ 0 w 2241624"/>
                <a:gd name="connsiteY4" fmla="*/ 2560768 h 2998694"/>
                <a:gd name="connsiteX5" fmla="*/ 592118 w 2241624"/>
                <a:gd name="connsiteY5" fmla="*/ 1692088 h 2998694"/>
                <a:gd name="connsiteX6" fmla="*/ 204395 w 2241624"/>
                <a:gd name="connsiteY6" fmla="*/ 1392667 h 2998694"/>
                <a:gd name="connsiteX0" fmla="*/ 204395 w 2256864"/>
                <a:gd name="connsiteY0" fmla="*/ 1392667 h 2998694"/>
                <a:gd name="connsiteX1" fmla="*/ 1486348 w 2256864"/>
                <a:gd name="connsiteY1" fmla="*/ 0 h 2998694"/>
                <a:gd name="connsiteX2" fmla="*/ 2256864 w 2256864"/>
                <a:gd name="connsiteY2" fmla="*/ 594808 h 2998694"/>
                <a:gd name="connsiteX3" fmla="*/ 587188 w 2256864"/>
                <a:gd name="connsiteY3" fmla="*/ 2998694 h 2998694"/>
                <a:gd name="connsiteX4" fmla="*/ 0 w 2256864"/>
                <a:gd name="connsiteY4" fmla="*/ 2560768 h 2998694"/>
                <a:gd name="connsiteX5" fmla="*/ 592118 w 2256864"/>
                <a:gd name="connsiteY5" fmla="*/ 1692088 h 2998694"/>
                <a:gd name="connsiteX6" fmla="*/ 204395 w 2256864"/>
                <a:gd name="connsiteY6" fmla="*/ 1392667 h 2998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56864" h="2998694">
                  <a:moveTo>
                    <a:pt x="204395" y="1392667"/>
                  </a:moveTo>
                  <a:lnTo>
                    <a:pt x="1486348" y="0"/>
                  </a:lnTo>
                  <a:lnTo>
                    <a:pt x="2256864" y="594808"/>
                  </a:lnTo>
                  <a:lnTo>
                    <a:pt x="587188" y="2998694"/>
                  </a:lnTo>
                  <a:lnTo>
                    <a:pt x="0" y="2560768"/>
                  </a:lnTo>
                  <a:lnTo>
                    <a:pt x="592118" y="1692088"/>
                  </a:lnTo>
                  <a:lnTo>
                    <a:pt x="204395" y="1392667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0" name="Freeform 589"/>
            <p:cNvSpPr/>
            <p:nvPr userDrawn="1"/>
          </p:nvSpPr>
          <p:spPr>
            <a:xfrm>
              <a:off x="7926593" y="12821322"/>
              <a:ext cx="1866003" cy="1685365"/>
            </a:xfrm>
            <a:custGeom>
              <a:avLst/>
              <a:gdLst>
                <a:gd name="connsiteX0" fmla="*/ 242047 w 1721223"/>
                <a:gd name="connsiteY0" fmla="*/ 0 h 1532965"/>
                <a:gd name="connsiteX1" fmla="*/ 0 w 1721223"/>
                <a:gd name="connsiteY1" fmla="*/ 699247 h 1532965"/>
                <a:gd name="connsiteX2" fmla="*/ 1237129 w 1721223"/>
                <a:gd name="connsiteY2" fmla="*/ 1532965 h 1532965"/>
                <a:gd name="connsiteX3" fmla="*/ 1721223 w 1721223"/>
                <a:gd name="connsiteY3" fmla="*/ 941294 h 1532965"/>
                <a:gd name="connsiteX4" fmla="*/ 242047 w 1721223"/>
                <a:gd name="connsiteY4" fmla="*/ 0 h 1532965"/>
                <a:gd name="connsiteX0" fmla="*/ 272527 w 1721223"/>
                <a:gd name="connsiteY0" fmla="*/ 0 h 1593925"/>
                <a:gd name="connsiteX1" fmla="*/ 0 w 1721223"/>
                <a:gd name="connsiteY1" fmla="*/ 760207 h 1593925"/>
                <a:gd name="connsiteX2" fmla="*/ 1237129 w 1721223"/>
                <a:gd name="connsiteY2" fmla="*/ 1593925 h 1593925"/>
                <a:gd name="connsiteX3" fmla="*/ 1721223 w 1721223"/>
                <a:gd name="connsiteY3" fmla="*/ 1002254 h 1593925"/>
                <a:gd name="connsiteX4" fmla="*/ 272527 w 1721223"/>
                <a:gd name="connsiteY4" fmla="*/ 0 h 1593925"/>
                <a:gd name="connsiteX0" fmla="*/ 272527 w 1805043"/>
                <a:gd name="connsiteY0" fmla="*/ 0 h 1593925"/>
                <a:gd name="connsiteX1" fmla="*/ 0 w 1805043"/>
                <a:gd name="connsiteY1" fmla="*/ 760207 h 1593925"/>
                <a:gd name="connsiteX2" fmla="*/ 1237129 w 1805043"/>
                <a:gd name="connsiteY2" fmla="*/ 1593925 h 1593925"/>
                <a:gd name="connsiteX3" fmla="*/ 1805043 w 1805043"/>
                <a:gd name="connsiteY3" fmla="*/ 1009874 h 1593925"/>
                <a:gd name="connsiteX4" fmla="*/ 272527 w 1805043"/>
                <a:gd name="connsiteY4" fmla="*/ 0 h 1593925"/>
                <a:gd name="connsiteX0" fmla="*/ 272527 w 1805043"/>
                <a:gd name="connsiteY0" fmla="*/ 0 h 1685365"/>
                <a:gd name="connsiteX1" fmla="*/ 0 w 1805043"/>
                <a:gd name="connsiteY1" fmla="*/ 760207 h 1685365"/>
                <a:gd name="connsiteX2" fmla="*/ 1336189 w 1805043"/>
                <a:gd name="connsiteY2" fmla="*/ 1685365 h 1685365"/>
                <a:gd name="connsiteX3" fmla="*/ 1805043 w 1805043"/>
                <a:gd name="connsiteY3" fmla="*/ 1009874 h 1685365"/>
                <a:gd name="connsiteX4" fmla="*/ 272527 w 1805043"/>
                <a:gd name="connsiteY4" fmla="*/ 0 h 1685365"/>
                <a:gd name="connsiteX0" fmla="*/ 333487 w 1866003"/>
                <a:gd name="connsiteY0" fmla="*/ 0 h 1685365"/>
                <a:gd name="connsiteX1" fmla="*/ 0 w 1866003"/>
                <a:gd name="connsiteY1" fmla="*/ 935467 h 1685365"/>
                <a:gd name="connsiteX2" fmla="*/ 1397149 w 1866003"/>
                <a:gd name="connsiteY2" fmla="*/ 1685365 h 1685365"/>
                <a:gd name="connsiteX3" fmla="*/ 1866003 w 1866003"/>
                <a:gd name="connsiteY3" fmla="*/ 1009874 h 1685365"/>
                <a:gd name="connsiteX4" fmla="*/ 333487 w 1866003"/>
                <a:gd name="connsiteY4" fmla="*/ 0 h 1685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6003" h="1685365">
                  <a:moveTo>
                    <a:pt x="333487" y="0"/>
                  </a:moveTo>
                  <a:lnTo>
                    <a:pt x="0" y="935467"/>
                  </a:lnTo>
                  <a:lnTo>
                    <a:pt x="1397149" y="1685365"/>
                  </a:lnTo>
                  <a:lnTo>
                    <a:pt x="1866003" y="1009874"/>
                  </a:lnTo>
                  <a:lnTo>
                    <a:pt x="333487" y="0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1" name="Freeform 590"/>
            <p:cNvSpPr/>
            <p:nvPr userDrawn="1"/>
          </p:nvSpPr>
          <p:spPr>
            <a:xfrm>
              <a:off x="15168283" y="15928938"/>
              <a:ext cx="2121498" cy="1563444"/>
            </a:xfrm>
            <a:custGeom>
              <a:avLst/>
              <a:gdLst>
                <a:gd name="connsiteX0" fmla="*/ 80683 w 2043953"/>
                <a:gd name="connsiteY0" fmla="*/ 914400 h 1532964"/>
                <a:gd name="connsiteX1" fmla="*/ 1398494 w 2043953"/>
                <a:gd name="connsiteY1" fmla="*/ 0 h 1532964"/>
                <a:gd name="connsiteX2" fmla="*/ 2043953 w 2043953"/>
                <a:gd name="connsiteY2" fmla="*/ 510988 h 1532964"/>
                <a:gd name="connsiteX3" fmla="*/ 672353 w 2043953"/>
                <a:gd name="connsiteY3" fmla="*/ 1532964 h 1532964"/>
                <a:gd name="connsiteX4" fmla="*/ 0 w 2043953"/>
                <a:gd name="connsiteY4" fmla="*/ 1129553 h 1532964"/>
                <a:gd name="connsiteX5" fmla="*/ 80683 w 2043953"/>
                <a:gd name="connsiteY5" fmla="*/ 860611 h 1532964"/>
                <a:gd name="connsiteX0" fmla="*/ 80683 w 2043953"/>
                <a:gd name="connsiteY0" fmla="*/ 906780 h 1525344"/>
                <a:gd name="connsiteX1" fmla="*/ 1535654 w 2043953"/>
                <a:gd name="connsiteY1" fmla="*/ 0 h 1525344"/>
                <a:gd name="connsiteX2" fmla="*/ 2043953 w 2043953"/>
                <a:gd name="connsiteY2" fmla="*/ 503368 h 1525344"/>
                <a:gd name="connsiteX3" fmla="*/ 672353 w 2043953"/>
                <a:gd name="connsiteY3" fmla="*/ 1525344 h 1525344"/>
                <a:gd name="connsiteX4" fmla="*/ 0 w 2043953"/>
                <a:gd name="connsiteY4" fmla="*/ 1121933 h 1525344"/>
                <a:gd name="connsiteX5" fmla="*/ 80683 w 2043953"/>
                <a:gd name="connsiteY5" fmla="*/ 852991 h 1525344"/>
                <a:gd name="connsiteX0" fmla="*/ 80683 w 2121498"/>
                <a:gd name="connsiteY0" fmla="*/ 906780 h 1525344"/>
                <a:gd name="connsiteX1" fmla="*/ 1535654 w 2121498"/>
                <a:gd name="connsiteY1" fmla="*/ 0 h 1525344"/>
                <a:gd name="connsiteX2" fmla="*/ 2121498 w 2121498"/>
                <a:gd name="connsiteY2" fmla="*/ 591222 h 1525344"/>
                <a:gd name="connsiteX3" fmla="*/ 2043953 w 2121498"/>
                <a:gd name="connsiteY3" fmla="*/ 503368 h 1525344"/>
                <a:gd name="connsiteX4" fmla="*/ 672353 w 2121498"/>
                <a:gd name="connsiteY4" fmla="*/ 1525344 h 1525344"/>
                <a:gd name="connsiteX5" fmla="*/ 0 w 2121498"/>
                <a:gd name="connsiteY5" fmla="*/ 1121933 h 1525344"/>
                <a:gd name="connsiteX6" fmla="*/ 80683 w 2121498"/>
                <a:gd name="connsiteY6" fmla="*/ 852991 h 1525344"/>
                <a:gd name="connsiteX0" fmla="*/ 80683 w 2121498"/>
                <a:gd name="connsiteY0" fmla="*/ 906780 h 1525344"/>
                <a:gd name="connsiteX1" fmla="*/ 1535654 w 2121498"/>
                <a:gd name="connsiteY1" fmla="*/ 0 h 1525344"/>
                <a:gd name="connsiteX2" fmla="*/ 2121498 w 2121498"/>
                <a:gd name="connsiteY2" fmla="*/ 591222 h 1525344"/>
                <a:gd name="connsiteX3" fmla="*/ 2082053 w 2121498"/>
                <a:gd name="connsiteY3" fmla="*/ 602428 h 1525344"/>
                <a:gd name="connsiteX4" fmla="*/ 672353 w 2121498"/>
                <a:gd name="connsiteY4" fmla="*/ 1525344 h 1525344"/>
                <a:gd name="connsiteX5" fmla="*/ 0 w 2121498"/>
                <a:gd name="connsiteY5" fmla="*/ 1121933 h 1525344"/>
                <a:gd name="connsiteX6" fmla="*/ 80683 w 2121498"/>
                <a:gd name="connsiteY6" fmla="*/ 852991 h 1525344"/>
                <a:gd name="connsiteX0" fmla="*/ 80683 w 2121498"/>
                <a:gd name="connsiteY0" fmla="*/ 906780 h 1563444"/>
                <a:gd name="connsiteX1" fmla="*/ 1535654 w 2121498"/>
                <a:gd name="connsiteY1" fmla="*/ 0 h 1563444"/>
                <a:gd name="connsiteX2" fmla="*/ 2121498 w 2121498"/>
                <a:gd name="connsiteY2" fmla="*/ 591222 h 1563444"/>
                <a:gd name="connsiteX3" fmla="*/ 2082053 w 2121498"/>
                <a:gd name="connsiteY3" fmla="*/ 602428 h 1563444"/>
                <a:gd name="connsiteX4" fmla="*/ 596153 w 2121498"/>
                <a:gd name="connsiteY4" fmla="*/ 1563444 h 1563444"/>
                <a:gd name="connsiteX5" fmla="*/ 0 w 2121498"/>
                <a:gd name="connsiteY5" fmla="*/ 1121933 h 1563444"/>
                <a:gd name="connsiteX6" fmla="*/ 80683 w 2121498"/>
                <a:gd name="connsiteY6" fmla="*/ 852991 h 1563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1498" h="1563444">
                  <a:moveTo>
                    <a:pt x="80683" y="906780"/>
                  </a:moveTo>
                  <a:lnTo>
                    <a:pt x="1535654" y="0"/>
                  </a:lnTo>
                  <a:cubicBezTo>
                    <a:pt x="1695375" y="148814"/>
                    <a:pt x="1961777" y="442408"/>
                    <a:pt x="2121498" y="591222"/>
                  </a:cubicBezTo>
                  <a:lnTo>
                    <a:pt x="2082053" y="602428"/>
                  </a:lnTo>
                  <a:lnTo>
                    <a:pt x="596153" y="1563444"/>
                  </a:lnTo>
                  <a:lnTo>
                    <a:pt x="0" y="1121933"/>
                  </a:lnTo>
                  <a:lnTo>
                    <a:pt x="80683" y="852991"/>
                  </a:lnTo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2" name="Freeform 591"/>
            <p:cNvSpPr/>
            <p:nvPr userDrawn="1"/>
          </p:nvSpPr>
          <p:spPr>
            <a:xfrm>
              <a:off x="12730779" y="10835640"/>
              <a:ext cx="2751716" cy="3064136"/>
            </a:xfrm>
            <a:custGeom>
              <a:avLst/>
              <a:gdLst>
                <a:gd name="connsiteX0" fmla="*/ 995082 w 2393576"/>
                <a:gd name="connsiteY0" fmla="*/ 0 h 2850776"/>
                <a:gd name="connsiteX1" fmla="*/ 995082 w 2393576"/>
                <a:gd name="connsiteY1" fmla="*/ 0 h 2850776"/>
                <a:gd name="connsiteX2" fmla="*/ 0 w 2393576"/>
                <a:gd name="connsiteY2" fmla="*/ 1667435 h 2850776"/>
                <a:gd name="connsiteX3" fmla="*/ 1264023 w 2393576"/>
                <a:gd name="connsiteY3" fmla="*/ 2581835 h 2850776"/>
                <a:gd name="connsiteX4" fmla="*/ 2393576 w 2393576"/>
                <a:gd name="connsiteY4" fmla="*/ 2850776 h 2850776"/>
                <a:gd name="connsiteX5" fmla="*/ 1048870 w 2393576"/>
                <a:gd name="connsiteY5" fmla="*/ 0 h 2850776"/>
                <a:gd name="connsiteX0" fmla="*/ 1254162 w 2652656"/>
                <a:gd name="connsiteY0" fmla="*/ 0 h 2850776"/>
                <a:gd name="connsiteX1" fmla="*/ 1254162 w 2652656"/>
                <a:gd name="connsiteY1" fmla="*/ 0 h 2850776"/>
                <a:gd name="connsiteX2" fmla="*/ 0 w 2652656"/>
                <a:gd name="connsiteY2" fmla="*/ 1736015 h 2850776"/>
                <a:gd name="connsiteX3" fmla="*/ 1523103 w 2652656"/>
                <a:gd name="connsiteY3" fmla="*/ 2581835 h 2850776"/>
                <a:gd name="connsiteX4" fmla="*/ 2652656 w 2652656"/>
                <a:gd name="connsiteY4" fmla="*/ 2850776 h 2850776"/>
                <a:gd name="connsiteX5" fmla="*/ 1307950 w 2652656"/>
                <a:gd name="connsiteY5" fmla="*/ 0 h 2850776"/>
                <a:gd name="connsiteX0" fmla="*/ 1254162 w 2652656"/>
                <a:gd name="connsiteY0" fmla="*/ 137160 h 2987936"/>
                <a:gd name="connsiteX1" fmla="*/ 1254162 w 2652656"/>
                <a:gd name="connsiteY1" fmla="*/ 137160 h 2987936"/>
                <a:gd name="connsiteX2" fmla="*/ 0 w 2652656"/>
                <a:gd name="connsiteY2" fmla="*/ 1873175 h 2987936"/>
                <a:gd name="connsiteX3" fmla="*/ 1523103 w 2652656"/>
                <a:gd name="connsiteY3" fmla="*/ 2718995 h 2987936"/>
                <a:gd name="connsiteX4" fmla="*/ 2652656 w 2652656"/>
                <a:gd name="connsiteY4" fmla="*/ 2987936 h 2987936"/>
                <a:gd name="connsiteX5" fmla="*/ 1346050 w 2652656"/>
                <a:gd name="connsiteY5" fmla="*/ 0 h 2987936"/>
                <a:gd name="connsiteX0" fmla="*/ 1254162 w 2652656"/>
                <a:gd name="connsiteY0" fmla="*/ 137160 h 2987936"/>
                <a:gd name="connsiteX1" fmla="*/ 1307502 w 2652656"/>
                <a:gd name="connsiteY1" fmla="*/ 22860 h 2987936"/>
                <a:gd name="connsiteX2" fmla="*/ 0 w 2652656"/>
                <a:gd name="connsiteY2" fmla="*/ 1873175 h 2987936"/>
                <a:gd name="connsiteX3" fmla="*/ 1523103 w 2652656"/>
                <a:gd name="connsiteY3" fmla="*/ 2718995 h 2987936"/>
                <a:gd name="connsiteX4" fmla="*/ 2652656 w 2652656"/>
                <a:gd name="connsiteY4" fmla="*/ 2987936 h 2987936"/>
                <a:gd name="connsiteX5" fmla="*/ 1346050 w 2652656"/>
                <a:gd name="connsiteY5" fmla="*/ 0 h 2987936"/>
                <a:gd name="connsiteX0" fmla="*/ 1254162 w 2652656"/>
                <a:gd name="connsiteY0" fmla="*/ 137160 h 2987936"/>
                <a:gd name="connsiteX1" fmla="*/ 1307502 w 2652656"/>
                <a:gd name="connsiteY1" fmla="*/ 22860 h 2987936"/>
                <a:gd name="connsiteX2" fmla="*/ 0 w 2652656"/>
                <a:gd name="connsiteY2" fmla="*/ 1873175 h 2987936"/>
                <a:gd name="connsiteX3" fmla="*/ 1469763 w 2652656"/>
                <a:gd name="connsiteY3" fmla="*/ 2863775 h 2987936"/>
                <a:gd name="connsiteX4" fmla="*/ 2652656 w 2652656"/>
                <a:gd name="connsiteY4" fmla="*/ 2987936 h 2987936"/>
                <a:gd name="connsiteX5" fmla="*/ 1346050 w 2652656"/>
                <a:gd name="connsiteY5" fmla="*/ 0 h 2987936"/>
                <a:gd name="connsiteX0" fmla="*/ 1254162 w 2751716"/>
                <a:gd name="connsiteY0" fmla="*/ 137160 h 3064136"/>
                <a:gd name="connsiteX1" fmla="*/ 1307502 w 2751716"/>
                <a:gd name="connsiteY1" fmla="*/ 22860 h 3064136"/>
                <a:gd name="connsiteX2" fmla="*/ 0 w 2751716"/>
                <a:gd name="connsiteY2" fmla="*/ 1873175 h 3064136"/>
                <a:gd name="connsiteX3" fmla="*/ 1469763 w 2751716"/>
                <a:gd name="connsiteY3" fmla="*/ 2863775 h 3064136"/>
                <a:gd name="connsiteX4" fmla="*/ 2751716 w 2751716"/>
                <a:gd name="connsiteY4" fmla="*/ 3064136 h 3064136"/>
                <a:gd name="connsiteX5" fmla="*/ 1346050 w 2751716"/>
                <a:gd name="connsiteY5" fmla="*/ 0 h 3064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1716" h="3064136">
                  <a:moveTo>
                    <a:pt x="1254162" y="137160"/>
                  </a:moveTo>
                  <a:lnTo>
                    <a:pt x="1307502" y="22860"/>
                  </a:lnTo>
                  <a:lnTo>
                    <a:pt x="0" y="1873175"/>
                  </a:lnTo>
                  <a:lnTo>
                    <a:pt x="1469763" y="2863775"/>
                  </a:lnTo>
                  <a:lnTo>
                    <a:pt x="2751716" y="3064136"/>
                  </a:lnTo>
                  <a:lnTo>
                    <a:pt x="1346050" y="0"/>
                  </a:lnTo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3" name="Freeform 592"/>
            <p:cNvSpPr/>
            <p:nvPr userDrawn="1"/>
          </p:nvSpPr>
          <p:spPr>
            <a:xfrm>
              <a:off x="6247504" y="14135548"/>
              <a:ext cx="1175272" cy="1086523"/>
            </a:xfrm>
            <a:custGeom>
              <a:avLst/>
              <a:gdLst>
                <a:gd name="connsiteX0" fmla="*/ 242047 w 1129552"/>
                <a:gd name="connsiteY0" fmla="*/ 0 h 995083"/>
                <a:gd name="connsiteX1" fmla="*/ 0 w 1129552"/>
                <a:gd name="connsiteY1" fmla="*/ 510988 h 995083"/>
                <a:gd name="connsiteX2" fmla="*/ 1129552 w 1129552"/>
                <a:gd name="connsiteY2" fmla="*/ 995083 h 995083"/>
                <a:gd name="connsiteX3" fmla="*/ 833717 w 1129552"/>
                <a:gd name="connsiteY3" fmla="*/ 215153 h 995083"/>
                <a:gd name="connsiteX4" fmla="*/ 349623 w 1129552"/>
                <a:gd name="connsiteY4" fmla="*/ 0 h 995083"/>
                <a:gd name="connsiteX0" fmla="*/ 234427 w 1121932"/>
                <a:gd name="connsiteY0" fmla="*/ 0 h 995083"/>
                <a:gd name="connsiteX1" fmla="*/ 0 w 1121932"/>
                <a:gd name="connsiteY1" fmla="*/ 510988 h 995083"/>
                <a:gd name="connsiteX2" fmla="*/ 1121932 w 1121932"/>
                <a:gd name="connsiteY2" fmla="*/ 995083 h 995083"/>
                <a:gd name="connsiteX3" fmla="*/ 826097 w 1121932"/>
                <a:gd name="connsiteY3" fmla="*/ 215153 h 995083"/>
                <a:gd name="connsiteX4" fmla="*/ 342003 w 1121932"/>
                <a:gd name="connsiteY4" fmla="*/ 0 h 995083"/>
                <a:gd name="connsiteX0" fmla="*/ 280147 w 1121932"/>
                <a:gd name="connsiteY0" fmla="*/ 0 h 1078903"/>
                <a:gd name="connsiteX1" fmla="*/ 0 w 1121932"/>
                <a:gd name="connsiteY1" fmla="*/ 594808 h 1078903"/>
                <a:gd name="connsiteX2" fmla="*/ 1121932 w 1121932"/>
                <a:gd name="connsiteY2" fmla="*/ 1078903 h 1078903"/>
                <a:gd name="connsiteX3" fmla="*/ 826097 w 1121932"/>
                <a:gd name="connsiteY3" fmla="*/ 298973 h 1078903"/>
                <a:gd name="connsiteX4" fmla="*/ 342003 w 1121932"/>
                <a:gd name="connsiteY4" fmla="*/ 83820 h 1078903"/>
                <a:gd name="connsiteX0" fmla="*/ 280147 w 1121932"/>
                <a:gd name="connsiteY0" fmla="*/ 7620 h 1086523"/>
                <a:gd name="connsiteX1" fmla="*/ 0 w 1121932"/>
                <a:gd name="connsiteY1" fmla="*/ 602428 h 1086523"/>
                <a:gd name="connsiteX2" fmla="*/ 1121932 w 1121932"/>
                <a:gd name="connsiteY2" fmla="*/ 1086523 h 1086523"/>
                <a:gd name="connsiteX3" fmla="*/ 826097 w 1121932"/>
                <a:gd name="connsiteY3" fmla="*/ 306593 h 1086523"/>
                <a:gd name="connsiteX4" fmla="*/ 303903 w 1121932"/>
                <a:gd name="connsiteY4" fmla="*/ 0 h 1086523"/>
                <a:gd name="connsiteX0" fmla="*/ 333487 w 1175272"/>
                <a:gd name="connsiteY0" fmla="*/ 7620 h 1086523"/>
                <a:gd name="connsiteX1" fmla="*/ 0 w 1175272"/>
                <a:gd name="connsiteY1" fmla="*/ 587188 h 1086523"/>
                <a:gd name="connsiteX2" fmla="*/ 1175272 w 1175272"/>
                <a:gd name="connsiteY2" fmla="*/ 1086523 h 1086523"/>
                <a:gd name="connsiteX3" fmla="*/ 879437 w 1175272"/>
                <a:gd name="connsiteY3" fmla="*/ 306593 h 1086523"/>
                <a:gd name="connsiteX4" fmla="*/ 357243 w 1175272"/>
                <a:gd name="connsiteY4" fmla="*/ 0 h 1086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5272" h="1086523">
                  <a:moveTo>
                    <a:pt x="333487" y="7620"/>
                  </a:moveTo>
                  <a:lnTo>
                    <a:pt x="0" y="587188"/>
                  </a:lnTo>
                  <a:lnTo>
                    <a:pt x="1175272" y="1086523"/>
                  </a:lnTo>
                  <a:lnTo>
                    <a:pt x="879437" y="306593"/>
                  </a:lnTo>
                  <a:lnTo>
                    <a:pt x="357243" y="0"/>
                  </a:lnTo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dirty="0"/>
                <a:t>`</a:t>
              </a:r>
            </a:p>
          </p:txBody>
        </p:sp>
        <p:sp>
          <p:nvSpPr>
            <p:cNvPr id="594" name="Freeform 593"/>
            <p:cNvSpPr/>
            <p:nvPr userDrawn="1"/>
          </p:nvSpPr>
          <p:spPr>
            <a:xfrm>
              <a:off x="8956189" y="11161059"/>
              <a:ext cx="1930998" cy="1642782"/>
            </a:xfrm>
            <a:custGeom>
              <a:avLst/>
              <a:gdLst>
                <a:gd name="connsiteX0" fmla="*/ 322730 w 1748118"/>
                <a:gd name="connsiteY0" fmla="*/ 107576 h 1452282"/>
                <a:gd name="connsiteX1" fmla="*/ 0 w 1748118"/>
                <a:gd name="connsiteY1" fmla="*/ 430306 h 1452282"/>
                <a:gd name="connsiteX2" fmla="*/ 1559859 w 1748118"/>
                <a:gd name="connsiteY2" fmla="*/ 1452282 h 1452282"/>
                <a:gd name="connsiteX3" fmla="*/ 1748118 w 1748118"/>
                <a:gd name="connsiteY3" fmla="*/ 1210235 h 1452282"/>
                <a:gd name="connsiteX4" fmla="*/ 295836 w 1748118"/>
                <a:gd name="connsiteY4" fmla="*/ 0 h 1452282"/>
                <a:gd name="connsiteX0" fmla="*/ 322730 w 1748118"/>
                <a:gd name="connsiteY0" fmla="*/ 107576 h 1642782"/>
                <a:gd name="connsiteX1" fmla="*/ 0 w 1748118"/>
                <a:gd name="connsiteY1" fmla="*/ 430306 h 1642782"/>
                <a:gd name="connsiteX2" fmla="*/ 1567479 w 1748118"/>
                <a:gd name="connsiteY2" fmla="*/ 1642782 h 1642782"/>
                <a:gd name="connsiteX3" fmla="*/ 1748118 w 1748118"/>
                <a:gd name="connsiteY3" fmla="*/ 1210235 h 1642782"/>
                <a:gd name="connsiteX4" fmla="*/ 295836 w 1748118"/>
                <a:gd name="connsiteY4" fmla="*/ 0 h 1642782"/>
                <a:gd name="connsiteX0" fmla="*/ 322730 w 1877658"/>
                <a:gd name="connsiteY0" fmla="*/ 107576 h 1642782"/>
                <a:gd name="connsiteX1" fmla="*/ 0 w 1877658"/>
                <a:gd name="connsiteY1" fmla="*/ 430306 h 1642782"/>
                <a:gd name="connsiteX2" fmla="*/ 1567479 w 1877658"/>
                <a:gd name="connsiteY2" fmla="*/ 1642782 h 1642782"/>
                <a:gd name="connsiteX3" fmla="*/ 1877658 w 1877658"/>
                <a:gd name="connsiteY3" fmla="*/ 1134035 h 1642782"/>
                <a:gd name="connsiteX4" fmla="*/ 295836 w 1877658"/>
                <a:gd name="connsiteY4" fmla="*/ 0 h 1642782"/>
                <a:gd name="connsiteX0" fmla="*/ 284630 w 1877658"/>
                <a:gd name="connsiteY0" fmla="*/ 92336 h 1642782"/>
                <a:gd name="connsiteX1" fmla="*/ 0 w 1877658"/>
                <a:gd name="connsiteY1" fmla="*/ 430306 h 1642782"/>
                <a:gd name="connsiteX2" fmla="*/ 1567479 w 1877658"/>
                <a:gd name="connsiteY2" fmla="*/ 1642782 h 1642782"/>
                <a:gd name="connsiteX3" fmla="*/ 1877658 w 1877658"/>
                <a:gd name="connsiteY3" fmla="*/ 1134035 h 1642782"/>
                <a:gd name="connsiteX4" fmla="*/ 295836 w 1877658"/>
                <a:gd name="connsiteY4" fmla="*/ 0 h 1642782"/>
                <a:gd name="connsiteX0" fmla="*/ 315110 w 1908138"/>
                <a:gd name="connsiteY0" fmla="*/ 92336 h 1642782"/>
                <a:gd name="connsiteX1" fmla="*/ 0 w 1908138"/>
                <a:gd name="connsiteY1" fmla="*/ 529366 h 1642782"/>
                <a:gd name="connsiteX2" fmla="*/ 1597959 w 1908138"/>
                <a:gd name="connsiteY2" fmla="*/ 1642782 h 1642782"/>
                <a:gd name="connsiteX3" fmla="*/ 1908138 w 1908138"/>
                <a:gd name="connsiteY3" fmla="*/ 1134035 h 1642782"/>
                <a:gd name="connsiteX4" fmla="*/ 326316 w 1908138"/>
                <a:gd name="connsiteY4" fmla="*/ 0 h 1642782"/>
                <a:gd name="connsiteX0" fmla="*/ 337970 w 1930998"/>
                <a:gd name="connsiteY0" fmla="*/ 92336 h 1642782"/>
                <a:gd name="connsiteX1" fmla="*/ 0 w 1930998"/>
                <a:gd name="connsiteY1" fmla="*/ 575086 h 1642782"/>
                <a:gd name="connsiteX2" fmla="*/ 1620819 w 1930998"/>
                <a:gd name="connsiteY2" fmla="*/ 1642782 h 1642782"/>
                <a:gd name="connsiteX3" fmla="*/ 1930998 w 1930998"/>
                <a:gd name="connsiteY3" fmla="*/ 1134035 h 1642782"/>
                <a:gd name="connsiteX4" fmla="*/ 349176 w 1930998"/>
                <a:gd name="connsiteY4" fmla="*/ 0 h 1642782"/>
                <a:gd name="connsiteX0" fmla="*/ 337970 w 1930998"/>
                <a:gd name="connsiteY0" fmla="*/ 92336 h 1642782"/>
                <a:gd name="connsiteX1" fmla="*/ 0 w 1930998"/>
                <a:gd name="connsiteY1" fmla="*/ 575086 h 1642782"/>
                <a:gd name="connsiteX2" fmla="*/ 302111 w 1930998"/>
                <a:gd name="connsiteY2" fmla="*/ 703281 h 1642782"/>
                <a:gd name="connsiteX3" fmla="*/ 1620819 w 1930998"/>
                <a:gd name="connsiteY3" fmla="*/ 1642782 h 1642782"/>
                <a:gd name="connsiteX4" fmla="*/ 1930998 w 1930998"/>
                <a:gd name="connsiteY4" fmla="*/ 1134035 h 1642782"/>
                <a:gd name="connsiteX5" fmla="*/ 349176 w 1930998"/>
                <a:gd name="connsiteY5" fmla="*/ 0 h 164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0998" h="1642782">
                  <a:moveTo>
                    <a:pt x="337970" y="92336"/>
                  </a:moveTo>
                  <a:lnTo>
                    <a:pt x="0" y="575086"/>
                  </a:lnTo>
                  <a:cubicBezTo>
                    <a:pt x="82924" y="630518"/>
                    <a:pt x="219187" y="647849"/>
                    <a:pt x="302111" y="703281"/>
                  </a:cubicBezTo>
                  <a:lnTo>
                    <a:pt x="1620819" y="1642782"/>
                  </a:lnTo>
                  <a:lnTo>
                    <a:pt x="1930998" y="1134035"/>
                  </a:lnTo>
                  <a:lnTo>
                    <a:pt x="349176" y="0"/>
                  </a:lnTo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5" name="Freeform 594"/>
            <p:cNvSpPr/>
            <p:nvPr userDrawn="1"/>
          </p:nvSpPr>
          <p:spPr>
            <a:xfrm>
              <a:off x="19158025" y="9214821"/>
              <a:ext cx="1366221" cy="2241625"/>
            </a:xfrm>
            <a:custGeom>
              <a:avLst/>
              <a:gdLst>
                <a:gd name="connsiteX0" fmla="*/ 1183341 w 1183341"/>
                <a:gd name="connsiteY0" fmla="*/ 0 h 1990165"/>
                <a:gd name="connsiteX1" fmla="*/ 0 w 1183341"/>
                <a:gd name="connsiteY1" fmla="*/ 564777 h 1990165"/>
                <a:gd name="connsiteX2" fmla="*/ 968188 w 1183341"/>
                <a:gd name="connsiteY2" fmla="*/ 1990165 h 1990165"/>
                <a:gd name="connsiteX3" fmla="*/ 1183341 w 1183341"/>
                <a:gd name="connsiteY3" fmla="*/ 1775012 h 1990165"/>
                <a:gd name="connsiteX4" fmla="*/ 1183341 w 1183341"/>
                <a:gd name="connsiteY4" fmla="*/ 0 h 1990165"/>
                <a:gd name="connsiteX0" fmla="*/ 1335741 w 1335741"/>
                <a:gd name="connsiteY0" fmla="*/ 0 h 1990165"/>
                <a:gd name="connsiteX1" fmla="*/ 0 w 1335741"/>
                <a:gd name="connsiteY1" fmla="*/ 656217 h 1990165"/>
                <a:gd name="connsiteX2" fmla="*/ 1120588 w 1335741"/>
                <a:gd name="connsiteY2" fmla="*/ 1990165 h 1990165"/>
                <a:gd name="connsiteX3" fmla="*/ 1335741 w 1335741"/>
                <a:gd name="connsiteY3" fmla="*/ 1775012 h 1990165"/>
                <a:gd name="connsiteX4" fmla="*/ 1335741 w 1335741"/>
                <a:gd name="connsiteY4" fmla="*/ 0 h 1990165"/>
                <a:gd name="connsiteX0" fmla="*/ 1312881 w 1335741"/>
                <a:gd name="connsiteY0" fmla="*/ 0 h 2188285"/>
                <a:gd name="connsiteX1" fmla="*/ 0 w 1335741"/>
                <a:gd name="connsiteY1" fmla="*/ 854337 h 2188285"/>
                <a:gd name="connsiteX2" fmla="*/ 1120588 w 1335741"/>
                <a:gd name="connsiteY2" fmla="*/ 2188285 h 2188285"/>
                <a:gd name="connsiteX3" fmla="*/ 1335741 w 1335741"/>
                <a:gd name="connsiteY3" fmla="*/ 1973132 h 2188285"/>
                <a:gd name="connsiteX4" fmla="*/ 1312881 w 1335741"/>
                <a:gd name="connsiteY4" fmla="*/ 0 h 2188285"/>
                <a:gd name="connsiteX0" fmla="*/ 1366221 w 1389081"/>
                <a:gd name="connsiteY0" fmla="*/ 0 h 2188285"/>
                <a:gd name="connsiteX1" fmla="*/ 0 w 1389081"/>
                <a:gd name="connsiteY1" fmla="*/ 839097 h 2188285"/>
                <a:gd name="connsiteX2" fmla="*/ 1173928 w 1389081"/>
                <a:gd name="connsiteY2" fmla="*/ 2188285 h 2188285"/>
                <a:gd name="connsiteX3" fmla="*/ 1389081 w 1389081"/>
                <a:gd name="connsiteY3" fmla="*/ 1973132 h 2188285"/>
                <a:gd name="connsiteX4" fmla="*/ 1366221 w 1389081"/>
                <a:gd name="connsiteY4" fmla="*/ 0 h 2188285"/>
                <a:gd name="connsiteX0" fmla="*/ 1366221 w 1389081"/>
                <a:gd name="connsiteY0" fmla="*/ 0 h 2188285"/>
                <a:gd name="connsiteX1" fmla="*/ 692075 w 1389081"/>
                <a:gd name="connsiteY1" fmla="*/ 355899 h 2188285"/>
                <a:gd name="connsiteX2" fmla="*/ 0 w 1389081"/>
                <a:gd name="connsiteY2" fmla="*/ 839097 h 2188285"/>
                <a:gd name="connsiteX3" fmla="*/ 1173928 w 1389081"/>
                <a:gd name="connsiteY3" fmla="*/ 2188285 h 2188285"/>
                <a:gd name="connsiteX4" fmla="*/ 1389081 w 1389081"/>
                <a:gd name="connsiteY4" fmla="*/ 1973132 h 2188285"/>
                <a:gd name="connsiteX5" fmla="*/ 1366221 w 1389081"/>
                <a:gd name="connsiteY5" fmla="*/ 0 h 2188285"/>
                <a:gd name="connsiteX0" fmla="*/ 1366221 w 1389081"/>
                <a:gd name="connsiteY0" fmla="*/ 0 h 2241625"/>
                <a:gd name="connsiteX1" fmla="*/ 692075 w 1389081"/>
                <a:gd name="connsiteY1" fmla="*/ 355899 h 2241625"/>
                <a:gd name="connsiteX2" fmla="*/ 0 w 1389081"/>
                <a:gd name="connsiteY2" fmla="*/ 839097 h 2241625"/>
                <a:gd name="connsiteX3" fmla="*/ 1097728 w 1389081"/>
                <a:gd name="connsiteY3" fmla="*/ 2241625 h 2241625"/>
                <a:gd name="connsiteX4" fmla="*/ 1389081 w 1389081"/>
                <a:gd name="connsiteY4" fmla="*/ 1973132 h 2241625"/>
                <a:gd name="connsiteX5" fmla="*/ 1366221 w 1389081"/>
                <a:gd name="connsiteY5" fmla="*/ 0 h 2241625"/>
                <a:gd name="connsiteX0" fmla="*/ 1366221 w 1389081"/>
                <a:gd name="connsiteY0" fmla="*/ 0 h 2241625"/>
                <a:gd name="connsiteX1" fmla="*/ 692075 w 1389081"/>
                <a:gd name="connsiteY1" fmla="*/ 355899 h 2241625"/>
                <a:gd name="connsiteX2" fmla="*/ 0 w 1389081"/>
                <a:gd name="connsiteY2" fmla="*/ 839097 h 2241625"/>
                <a:gd name="connsiteX3" fmla="*/ 532055 w 1389081"/>
                <a:gd name="connsiteY3" fmla="*/ 1437939 h 2241625"/>
                <a:gd name="connsiteX4" fmla="*/ 1097728 w 1389081"/>
                <a:gd name="connsiteY4" fmla="*/ 2241625 h 2241625"/>
                <a:gd name="connsiteX5" fmla="*/ 1389081 w 1389081"/>
                <a:gd name="connsiteY5" fmla="*/ 1973132 h 2241625"/>
                <a:gd name="connsiteX6" fmla="*/ 1366221 w 1389081"/>
                <a:gd name="connsiteY6" fmla="*/ 0 h 2241625"/>
                <a:gd name="connsiteX0" fmla="*/ 1366221 w 1366221"/>
                <a:gd name="connsiteY0" fmla="*/ 0 h 2241625"/>
                <a:gd name="connsiteX1" fmla="*/ 692075 w 1366221"/>
                <a:gd name="connsiteY1" fmla="*/ 355899 h 2241625"/>
                <a:gd name="connsiteX2" fmla="*/ 0 w 1366221"/>
                <a:gd name="connsiteY2" fmla="*/ 839097 h 2241625"/>
                <a:gd name="connsiteX3" fmla="*/ 532055 w 1366221"/>
                <a:gd name="connsiteY3" fmla="*/ 1437939 h 2241625"/>
                <a:gd name="connsiteX4" fmla="*/ 1097728 w 1366221"/>
                <a:gd name="connsiteY4" fmla="*/ 2241625 h 2241625"/>
                <a:gd name="connsiteX5" fmla="*/ 1366221 w 1366221"/>
                <a:gd name="connsiteY5" fmla="*/ 2087432 h 2241625"/>
                <a:gd name="connsiteX6" fmla="*/ 1366221 w 1366221"/>
                <a:gd name="connsiteY6" fmla="*/ 0 h 2241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6221" h="2241625">
                  <a:moveTo>
                    <a:pt x="1366221" y="0"/>
                  </a:moveTo>
                  <a:cubicBezTo>
                    <a:pt x="1161826" y="123713"/>
                    <a:pt x="896470" y="232186"/>
                    <a:pt x="692075" y="355899"/>
                  </a:cubicBezTo>
                  <a:lnTo>
                    <a:pt x="0" y="839097"/>
                  </a:lnTo>
                  <a:cubicBezTo>
                    <a:pt x="164652" y="1043791"/>
                    <a:pt x="367403" y="1233245"/>
                    <a:pt x="532055" y="1437939"/>
                  </a:cubicBezTo>
                  <a:lnTo>
                    <a:pt x="1097728" y="2241625"/>
                  </a:lnTo>
                  <a:lnTo>
                    <a:pt x="1366221" y="2087432"/>
                  </a:lnTo>
                  <a:lnTo>
                    <a:pt x="1366221" y="0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6" name="Freeform 595"/>
            <p:cNvSpPr/>
            <p:nvPr userDrawn="1"/>
          </p:nvSpPr>
          <p:spPr>
            <a:xfrm>
              <a:off x="19982329" y="6992471"/>
              <a:ext cx="564777" cy="914400"/>
            </a:xfrm>
            <a:custGeom>
              <a:avLst/>
              <a:gdLst>
                <a:gd name="connsiteX0" fmla="*/ 510989 w 564777"/>
                <a:gd name="connsiteY0" fmla="*/ 0 h 914400"/>
                <a:gd name="connsiteX1" fmla="*/ 0 w 564777"/>
                <a:gd name="connsiteY1" fmla="*/ 322729 h 914400"/>
                <a:gd name="connsiteX2" fmla="*/ 564777 w 564777"/>
                <a:gd name="connsiteY2" fmla="*/ 914400 h 914400"/>
                <a:gd name="connsiteX3" fmla="*/ 510989 w 564777"/>
                <a:gd name="connsiteY3" fmla="*/ 0 h 9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777" h="914400">
                  <a:moveTo>
                    <a:pt x="510989" y="0"/>
                  </a:moveTo>
                  <a:lnTo>
                    <a:pt x="0" y="322729"/>
                  </a:lnTo>
                  <a:lnTo>
                    <a:pt x="564777" y="914400"/>
                  </a:lnTo>
                  <a:lnTo>
                    <a:pt x="510989" y="0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7" name="Freeform 596"/>
            <p:cNvSpPr/>
            <p:nvPr userDrawn="1"/>
          </p:nvSpPr>
          <p:spPr>
            <a:xfrm rot="17018253">
              <a:off x="12747490" y="7896296"/>
              <a:ext cx="1007733" cy="1503704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116"/>
                <a:gd name="connsiteY0" fmla="*/ 425859 h 953900"/>
                <a:gd name="connsiteX1" fmla="*/ 392417 w 610116"/>
                <a:gd name="connsiteY1" fmla="*/ 951552 h 953900"/>
                <a:gd name="connsiteX2" fmla="*/ 175 w 610116"/>
                <a:gd name="connsiteY2" fmla="*/ 188017 h 953900"/>
                <a:gd name="connsiteX3" fmla="*/ 323681 w 610116"/>
                <a:gd name="connsiteY3" fmla="*/ 70 h 953900"/>
                <a:gd name="connsiteX4" fmla="*/ 609777 w 610116"/>
                <a:gd name="connsiteY4" fmla="*/ 425859 h 953900"/>
                <a:gd name="connsiteX0" fmla="*/ 934718 w 934828"/>
                <a:gd name="connsiteY0" fmla="*/ 617546 h 962062"/>
                <a:gd name="connsiteX1" fmla="*/ 392417 w 934828"/>
                <a:gd name="connsiteY1" fmla="*/ 951552 h 962062"/>
                <a:gd name="connsiteX2" fmla="*/ 175 w 934828"/>
                <a:gd name="connsiteY2" fmla="*/ 188017 h 962062"/>
                <a:gd name="connsiteX3" fmla="*/ 323681 w 934828"/>
                <a:gd name="connsiteY3" fmla="*/ 70 h 962062"/>
                <a:gd name="connsiteX4" fmla="*/ 934718 w 934828"/>
                <a:gd name="connsiteY4" fmla="*/ 617546 h 962062"/>
                <a:gd name="connsiteX0" fmla="*/ 934740 w 934850"/>
                <a:gd name="connsiteY0" fmla="*/ 724382 h 1068898"/>
                <a:gd name="connsiteX1" fmla="*/ 392439 w 934850"/>
                <a:gd name="connsiteY1" fmla="*/ 1058388 h 1068898"/>
                <a:gd name="connsiteX2" fmla="*/ 197 w 934850"/>
                <a:gd name="connsiteY2" fmla="*/ 294853 h 1068898"/>
                <a:gd name="connsiteX3" fmla="*/ 295660 w 934850"/>
                <a:gd name="connsiteY3" fmla="*/ 34 h 1068898"/>
                <a:gd name="connsiteX4" fmla="*/ 934740 w 934850"/>
                <a:gd name="connsiteY4" fmla="*/ 724382 h 1068898"/>
                <a:gd name="connsiteX0" fmla="*/ 1066515 w 1066631"/>
                <a:gd name="connsiteY0" fmla="*/ 724377 h 1067325"/>
                <a:gd name="connsiteX1" fmla="*/ 524214 w 1066631"/>
                <a:gd name="connsiteY1" fmla="*/ 1058383 h 1067325"/>
                <a:gd name="connsiteX2" fmla="*/ 123 w 1066631"/>
                <a:gd name="connsiteY2" fmla="*/ 334335 h 1067325"/>
                <a:gd name="connsiteX3" fmla="*/ 427435 w 1066631"/>
                <a:gd name="connsiteY3" fmla="*/ 29 h 1067325"/>
                <a:gd name="connsiteX4" fmla="*/ 1066515 w 1066631"/>
                <a:gd name="connsiteY4" fmla="*/ 724377 h 1067325"/>
                <a:gd name="connsiteX0" fmla="*/ 1066515 w 1066633"/>
                <a:gd name="connsiteY0" fmla="*/ 724377 h 985235"/>
                <a:gd name="connsiteX1" fmla="*/ 531831 w 1066633"/>
                <a:gd name="connsiteY1" fmla="*/ 973530 h 985235"/>
                <a:gd name="connsiteX2" fmla="*/ 123 w 1066633"/>
                <a:gd name="connsiteY2" fmla="*/ 334335 h 985235"/>
                <a:gd name="connsiteX3" fmla="*/ 427435 w 1066633"/>
                <a:gd name="connsiteY3" fmla="*/ 29 h 985235"/>
                <a:gd name="connsiteX4" fmla="*/ 1066515 w 1066633"/>
                <a:gd name="connsiteY4" fmla="*/ 724377 h 985235"/>
                <a:gd name="connsiteX0" fmla="*/ 1024567 w 1024698"/>
                <a:gd name="connsiteY0" fmla="*/ 734298 h 986158"/>
                <a:gd name="connsiteX1" fmla="*/ 531831 w 1024698"/>
                <a:gd name="connsiteY1" fmla="*/ 973530 h 986158"/>
                <a:gd name="connsiteX2" fmla="*/ 123 w 1024698"/>
                <a:gd name="connsiteY2" fmla="*/ 334335 h 986158"/>
                <a:gd name="connsiteX3" fmla="*/ 427435 w 1024698"/>
                <a:gd name="connsiteY3" fmla="*/ 29 h 986158"/>
                <a:gd name="connsiteX4" fmla="*/ 1024567 w 1024698"/>
                <a:gd name="connsiteY4" fmla="*/ 734298 h 986158"/>
                <a:gd name="connsiteX0" fmla="*/ 1021328 w 1021458"/>
                <a:gd name="connsiteY0" fmla="*/ 734298 h 986060"/>
                <a:gd name="connsiteX1" fmla="*/ 528592 w 1021458"/>
                <a:gd name="connsiteY1" fmla="*/ 973530 h 986060"/>
                <a:gd name="connsiteX2" fmla="*/ 126 w 1021458"/>
                <a:gd name="connsiteY2" fmla="*/ 336336 h 986060"/>
                <a:gd name="connsiteX3" fmla="*/ 424196 w 1021458"/>
                <a:gd name="connsiteY3" fmla="*/ 29 h 986060"/>
                <a:gd name="connsiteX4" fmla="*/ 1021328 w 1021458"/>
                <a:gd name="connsiteY4" fmla="*/ 734298 h 986060"/>
                <a:gd name="connsiteX0" fmla="*/ 1021309 w 1021439"/>
                <a:gd name="connsiteY0" fmla="*/ 734383 h 986145"/>
                <a:gd name="connsiteX1" fmla="*/ 528573 w 1021439"/>
                <a:gd name="connsiteY1" fmla="*/ 973615 h 986145"/>
                <a:gd name="connsiteX2" fmla="*/ 107 w 1021439"/>
                <a:gd name="connsiteY2" fmla="*/ 336421 h 986145"/>
                <a:gd name="connsiteX3" fmla="*/ 424177 w 1021439"/>
                <a:gd name="connsiteY3" fmla="*/ 114 h 986145"/>
                <a:gd name="connsiteX4" fmla="*/ 1021309 w 1021439"/>
                <a:gd name="connsiteY4" fmla="*/ 734383 h 986145"/>
                <a:gd name="connsiteX0" fmla="*/ 1021309 w 1021439"/>
                <a:gd name="connsiteY0" fmla="*/ 734383 h 986145"/>
                <a:gd name="connsiteX1" fmla="*/ 528573 w 1021439"/>
                <a:gd name="connsiteY1" fmla="*/ 973615 h 986145"/>
                <a:gd name="connsiteX2" fmla="*/ 107 w 1021439"/>
                <a:gd name="connsiteY2" fmla="*/ 336421 h 986145"/>
                <a:gd name="connsiteX3" fmla="*/ 424177 w 1021439"/>
                <a:gd name="connsiteY3" fmla="*/ 114 h 986145"/>
                <a:gd name="connsiteX4" fmla="*/ 1021309 w 1021439"/>
                <a:gd name="connsiteY4" fmla="*/ 734383 h 986145"/>
                <a:gd name="connsiteX0" fmla="*/ 1021309 w 1021309"/>
                <a:gd name="connsiteY0" fmla="*/ 734383 h 984202"/>
                <a:gd name="connsiteX1" fmla="*/ 528573 w 1021309"/>
                <a:gd name="connsiteY1" fmla="*/ 973615 h 984202"/>
                <a:gd name="connsiteX2" fmla="*/ 107 w 1021309"/>
                <a:gd name="connsiteY2" fmla="*/ 336421 h 984202"/>
                <a:gd name="connsiteX3" fmla="*/ 424177 w 1021309"/>
                <a:gd name="connsiteY3" fmla="*/ 114 h 984202"/>
                <a:gd name="connsiteX4" fmla="*/ 1021309 w 1021309"/>
                <a:gd name="connsiteY4" fmla="*/ 734383 h 984202"/>
                <a:gd name="connsiteX0" fmla="*/ 1021309 w 1021309"/>
                <a:gd name="connsiteY0" fmla="*/ 734383 h 973633"/>
                <a:gd name="connsiteX1" fmla="*/ 528573 w 1021309"/>
                <a:gd name="connsiteY1" fmla="*/ 973615 h 973633"/>
                <a:gd name="connsiteX2" fmla="*/ 107 w 1021309"/>
                <a:gd name="connsiteY2" fmla="*/ 336421 h 973633"/>
                <a:gd name="connsiteX3" fmla="*/ 424177 w 1021309"/>
                <a:gd name="connsiteY3" fmla="*/ 114 h 973633"/>
                <a:gd name="connsiteX4" fmla="*/ 1021309 w 1021309"/>
                <a:gd name="connsiteY4" fmla="*/ 734383 h 973633"/>
                <a:gd name="connsiteX0" fmla="*/ 1021309 w 1021309"/>
                <a:gd name="connsiteY0" fmla="*/ 734383 h 1045995"/>
                <a:gd name="connsiteX1" fmla="*/ 515235 w 1021309"/>
                <a:gd name="connsiteY1" fmla="*/ 1045979 h 1045995"/>
                <a:gd name="connsiteX2" fmla="*/ 107 w 1021309"/>
                <a:gd name="connsiteY2" fmla="*/ 336421 h 1045995"/>
                <a:gd name="connsiteX3" fmla="*/ 424177 w 1021309"/>
                <a:gd name="connsiteY3" fmla="*/ 114 h 1045995"/>
                <a:gd name="connsiteX4" fmla="*/ 1021309 w 1021309"/>
                <a:gd name="connsiteY4" fmla="*/ 734383 h 1045995"/>
                <a:gd name="connsiteX0" fmla="*/ 1021515 w 1021515"/>
                <a:gd name="connsiteY0" fmla="*/ 734356 h 1045968"/>
                <a:gd name="connsiteX1" fmla="*/ 515441 w 1021515"/>
                <a:gd name="connsiteY1" fmla="*/ 1045952 h 1045968"/>
                <a:gd name="connsiteX2" fmla="*/ 313 w 1021515"/>
                <a:gd name="connsiteY2" fmla="*/ 336394 h 1045968"/>
                <a:gd name="connsiteX3" fmla="*/ 424383 w 1021515"/>
                <a:gd name="connsiteY3" fmla="*/ 87 h 1045968"/>
                <a:gd name="connsiteX4" fmla="*/ 1021515 w 1021515"/>
                <a:gd name="connsiteY4" fmla="*/ 734356 h 1045968"/>
                <a:gd name="connsiteX0" fmla="*/ 1021515 w 1021515"/>
                <a:gd name="connsiteY0" fmla="*/ 734356 h 1045967"/>
                <a:gd name="connsiteX1" fmla="*/ 515441 w 1021515"/>
                <a:gd name="connsiteY1" fmla="*/ 1045952 h 1045967"/>
                <a:gd name="connsiteX2" fmla="*/ 313 w 1021515"/>
                <a:gd name="connsiteY2" fmla="*/ 336394 h 1045967"/>
                <a:gd name="connsiteX3" fmla="*/ 424383 w 1021515"/>
                <a:gd name="connsiteY3" fmla="*/ 87 h 1045967"/>
                <a:gd name="connsiteX4" fmla="*/ 1021515 w 1021515"/>
                <a:gd name="connsiteY4" fmla="*/ 734356 h 1045967"/>
                <a:gd name="connsiteX0" fmla="*/ 1021515 w 1021515"/>
                <a:gd name="connsiteY0" fmla="*/ 734356 h 959202"/>
                <a:gd name="connsiteX1" fmla="*/ 577973 w 1021515"/>
                <a:gd name="connsiteY1" fmla="*/ 959185 h 959202"/>
                <a:gd name="connsiteX2" fmla="*/ 313 w 1021515"/>
                <a:gd name="connsiteY2" fmla="*/ 336394 h 959202"/>
                <a:gd name="connsiteX3" fmla="*/ 424383 w 1021515"/>
                <a:gd name="connsiteY3" fmla="*/ 87 h 959202"/>
                <a:gd name="connsiteX4" fmla="*/ 1021515 w 1021515"/>
                <a:gd name="connsiteY4" fmla="*/ 734356 h 959202"/>
                <a:gd name="connsiteX0" fmla="*/ 941131 w 941131"/>
                <a:gd name="connsiteY0" fmla="*/ 734373 h 972996"/>
                <a:gd name="connsiteX1" fmla="*/ 497589 w 941131"/>
                <a:gd name="connsiteY1" fmla="*/ 959202 h 972996"/>
                <a:gd name="connsiteX2" fmla="*/ 388 w 941131"/>
                <a:gd name="connsiteY2" fmla="*/ 278624 h 972996"/>
                <a:gd name="connsiteX3" fmla="*/ 343999 w 941131"/>
                <a:gd name="connsiteY3" fmla="*/ 104 h 972996"/>
                <a:gd name="connsiteX4" fmla="*/ 941131 w 941131"/>
                <a:gd name="connsiteY4" fmla="*/ 734373 h 972996"/>
                <a:gd name="connsiteX0" fmla="*/ 940993 w 940993"/>
                <a:gd name="connsiteY0" fmla="*/ 614858 h 853481"/>
                <a:gd name="connsiteX1" fmla="*/ 497451 w 940993"/>
                <a:gd name="connsiteY1" fmla="*/ 839687 h 853481"/>
                <a:gd name="connsiteX2" fmla="*/ 250 w 940993"/>
                <a:gd name="connsiteY2" fmla="*/ 159109 h 853481"/>
                <a:gd name="connsiteX3" fmla="*/ 532712 w 940993"/>
                <a:gd name="connsiteY3" fmla="*/ 184 h 853481"/>
                <a:gd name="connsiteX4" fmla="*/ 940993 w 940993"/>
                <a:gd name="connsiteY4" fmla="*/ 614858 h 853481"/>
                <a:gd name="connsiteX0" fmla="*/ 853248 w 853248"/>
                <a:gd name="connsiteY0" fmla="*/ 614768 h 846668"/>
                <a:gd name="connsiteX1" fmla="*/ 409706 w 853248"/>
                <a:gd name="connsiteY1" fmla="*/ 839597 h 846668"/>
                <a:gd name="connsiteX2" fmla="*/ 300 w 853248"/>
                <a:gd name="connsiteY2" fmla="*/ 311741 h 846668"/>
                <a:gd name="connsiteX3" fmla="*/ 444967 w 853248"/>
                <a:gd name="connsiteY3" fmla="*/ 94 h 846668"/>
                <a:gd name="connsiteX4" fmla="*/ 853248 w 853248"/>
                <a:gd name="connsiteY4" fmla="*/ 614768 h 846668"/>
                <a:gd name="connsiteX0" fmla="*/ 853248 w 853248"/>
                <a:gd name="connsiteY0" fmla="*/ 614768 h 856226"/>
                <a:gd name="connsiteX1" fmla="*/ 290215 w 853248"/>
                <a:gd name="connsiteY1" fmla="*/ 849401 h 856226"/>
                <a:gd name="connsiteX2" fmla="*/ 300 w 853248"/>
                <a:gd name="connsiteY2" fmla="*/ 311741 h 856226"/>
                <a:gd name="connsiteX3" fmla="*/ 444967 w 853248"/>
                <a:gd name="connsiteY3" fmla="*/ 94 h 856226"/>
                <a:gd name="connsiteX4" fmla="*/ 853248 w 853248"/>
                <a:gd name="connsiteY4" fmla="*/ 614768 h 856226"/>
                <a:gd name="connsiteX0" fmla="*/ 751614 w 751614"/>
                <a:gd name="connsiteY0" fmla="*/ 590819 h 854858"/>
                <a:gd name="connsiteX1" fmla="*/ 290215 w 751614"/>
                <a:gd name="connsiteY1" fmla="*/ 849401 h 854858"/>
                <a:gd name="connsiteX2" fmla="*/ 300 w 751614"/>
                <a:gd name="connsiteY2" fmla="*/ 311741 h 854858"/>
                <a:gd name="connsiteX3" fmla="*/ 444967 w 751614"/>
                <a:gd name="connsiteY3" fmla="*/ 94 h 854858"/>
                <a:gd name="connsiteX4" fmla="*/ 751614 w 751614"/>
                <a:gd name="connsiteY4" fmla="*/ 590819 h 854858"/>
                <a:gd name="connsiteX0" fmla="*/ 795346 w 795346"/>
                <a:gd name="connsiteY0" fmla="*/ 611852 h 856047"/>
                <a:gd name="connsiteX1" fmla="*/ 290215 w 795346"/>
                <a:gd name="connsiteY1" fmla="*/ 849401 h 856047"/>
                <a:gd name="connsiteX2" fmla="*/ 300 w 795346"/>
                <a:gd name="connsiteY2" fmla="*/ 311741 h 856047"/>
                <a:gd name="connsiteX3" fmla="*/ 444967 w 795346"/>
                <a:gd name="connsiteY3" fmla="*/ 94 h 856047"/>
                <a:gd name="connsiteX4" fmla="*/ 795346 w 795346"/>
                <a:gd name="connsiteY4" fmla="*/ 611852 h 856047"/>
                <a:gd name="connsiteX0" fmla="*/ 795346 w 795421"/>
                <a:gd name="connsiteY0" fmla="*/ 611852 h 855233"/>
                <a:gd name="connsiteX1" fmla="*/ 290215 w 795421"/>
                <a:gd name="connsiteY1" fmla="*/ 849401 h 855233"/>
                <a:gd name="connsiteX2" fmla="*/ 300 w 795421"/>
                <a:gd name="connsiteY2" fmla="*/ 311741 h 855233"/>
                <a:gd name="connsiteX3" fmla="*/ 444967 w 795421"/>
                <a:gd name="connsiteY3" fmla="*/ 94 h 855233"/>
                <a:gd name="connsiteX4" fmla="*/ 795346 w 795421"/>
                <a:gd name="connsiteY4" fmla="*/ 611852 h 855233"/>
                <a:gd name="connsiteX0" fmla="*/ 795346 w 795421"/>
                <a:gd name="connsiteY0" fmla="*/ 611852 h 855233"/>
                <a:gd name="connsiteX1" fmla="*/ 290215 w 795421"/>
                <a:gd name="connsiteY1" fmla="*/ 849401 h 855233"/>
                <a:gd name="connsiteX2" fmla="*/ 300 w 795421"/>
                <a:gd name="connsiteY2" fmla="*/ 311741 h 855233"/>
                <a:gd name="connsiteX3" fmla="*/ 444967 w 795421"/>
                <a:gd name="connsiteY3" fmla="*/ 94 h 855233"/>
                <a:gd name="connsiteX4" fmla="*/ 795346 w 795421"/>
                <a:gd name="connsiteY4" fmla="*/ 611852 h 855233"/>
                <a:gd name="connsiteX0" fmla="*/ 795346 w 795403"/>
                <a:gd name="connsiteY0" fmla="*/ 611852 h 850708"/>
                <a:gd name="connsiteX1" fmla="*/ 290215 w 795403"/>
                <a:gd name="connsiteY1" fmla="*/ 849401 h 850708"/>
                <a:gd name="connsiteX2" fmla="*/ 300 w 795403"/>
                <a:gd name="connsiteY2" fmla="*/ 311741 h 850708"/>
                <a:gd name="connsiteX3" fmla="*/ 444967 w 795403"/>
                <a:gd name="connsiteY3" fmla="*/ 94 h 850708"/>
                <a:gd name="connsiteX4" fmla="*/ 795346 w 795403"/>
                <a:gd name="connsiteY4" fmla="*/ 611852 h 850708"/>
                <a:gd name="connsiteX0" fmla="*/ 795346 w 795421"/>
                <a:gd name="connsiteY0" fmla="*/ 611852 h 980656"/>
                <a:gd name="connsiteX1" fmla="*/ 410581 w 795421"/>
                <a:gd name="connsiteY1" fmla="*/ 979770 h 980656"/>
                <a:gd name="connsiteX2" fmla="*/ 300 w 795421"/>
                <a:gd name="connsiteY2" fmla="*/ 311741 h 980656"/>
                <a:gd name="connsiteX3" fmla="*/ 444967 w 795421"/>
                <a:gd name="connsiteY3" fmla="*/ 94 h 980656"/>
                <a:gd name="connsiteX4" fmla="*/ 795346 w 795421"/>
                <a:gd name="connsiteY4" fmla="*/ 611852 h 980656"/>
                <a:gd name="connsiteX0" fmla="*/ 859874 w 859965"/>
                <a:gd name="connsiteY0" fmla="*/ 717761 h 988910"/>
                <a:gd name="connsiteX1" fmla="*/ 410581 w 859965"/>
                <a:gd name="connsiteY1" fmla="*/ 979770 h 988910"/>
                <a:gd name="connsiteX2" fmla="*/ 300 w 859965"/>
                <a:gd name="connsiteY2" fmla="*/ 311741 h 988910"/>
                <a:gd name="connsiteX3" fmla="*/ 444967 w 859965"/>
                <a:gd name="connsiteY3" fmla="*/ 94 h 988910"/>
                <a:gd name="connsiteX4" fmla="*/ 859874 w 859965"/>
                <a:gd name="connsiteY4" fmla="*/ 717761 h 988910"/>
                <a:gd name="connsiteX0" fmla="*/ 859874 w 859942"/>
                <a:gd name="connsiteY0" fmla="*/ 717761 h 980860"/>
                <a:gd name="connsiteX1" fmla="*/ 410581 w 859942"/>
                <a:gd name="connsiteY1" fmla="*/ 979770 h 980860"/>
                <a:gd name="connsiteX2" fmla="*/ 300 w 859942"/>
                <a:gd name="connsiteY2" fmla="*/ 311741 h 980860"/>
                <a:gd name="connsiteX3" fmla="*/ 444967 w 859942"/>
                <a:gd name="connsiteY3" fmla="*/ 94 h 980860"/>
                <a:gd name="connsiteX4" fmla="*/ 859874 w 859942"/>
                <a:gd name="connsiteY4" fmla="*/ 717761 h 980860"/>
                <a:gd name="connsiteX0" fmla="*/ 798076 w 798185"/>
                <a:gd name="connsiteY0" fmla="*/ 656958 h 985688"/>
                <a:gd name="connsiteX1" fmla="*/ 410581 w 798185"/>
                <a:gd name="connsiteY1" fmla="*/ 979770 h 985688"/>
                <a:gd name="connsiteX2" fmla="*/ 300 w 798185"/>
                <a:gd name="connsiteY2" fmla="*/ 311741 h 985688"/>
                <a:gd name="connsiteX3" fmla="*/ 444967 w 798185"/>
                <a:gd name="connsiteY3" fmla="*/ 94 h 985688"/>
                <a:gd name="connsiteX4" fmla="*/ 798076 w 798185"/>
                <a:gd name="connsiteY4" fmla="*/ 656958 h 985688"/>
                <a:gd name="connsiteX0" fmla="*/ 798076 w 798175"/>
                <a:gd name="connsiteY0" fmla="*/ 656958 h 971540"/>
                <a:gd name="connsiteX1" fmla="*/ 383575 w 798175"/>
                <a:gd name="connsiteY1" fmla="*/ 965413 h 971540"/>
                <a:gd name="connsiteX2" fmla="*/ 300 w 798175"/>
                <a:gd name="connsiteY2" fmla="*/ 311741 h 971540"/>
                <a:gd name="connsiteX3" fmla="*/ 444967 w 798175"/>
                <a:gd name="connsiteY3" fmla="*/ 94 h 971540"/>
                <a:gd name="connsiteX4" fmla="*/ 798076 w 798175"/>
                <a:gd name="connsiteY4" fmla="*/ 656958 h 971540"/>
                <a:gd name="connsiteX0" fmla="*/ 798076 w 798142"/>
                <a:gd name="connsiteY0" fmla="*/ 656958 h 966204"/>
                <a:gd name="connsiteX1" fmla="*/ 383575 w 798142"/>
                <a:gd name="connsiteY1" fmla="*/ 965413 h 966204"/>
                <a:gd name="connsiteX2" fmla="*/ 300 w 798142"/>
                <a:gd name="connsiteY2" fmla="*/ 311741 h 966204"/>
                <a:gd name="connsiteX3" fmla="*/ 444967 w 798142"/>
                <a:gd name="connsiteY3" fmla="*/ 94 h 966204"/>
                <a:gd name="connsiteX4" fmla="*/ 798076 w 798142"/>
                <a:gd name="connsiteY4" fmla="*/ 656958 h 966204"/>
                <a:gd name="connsiteX0" fmla="*/ 798076 w 798143"/>
                <a:gd name="connsiteY0" fmla="*/ 656958 h 990836"/>
                <a:gd name="connsiteX1" fmla="*/ 389565 w 798143"/>
                <a:gd name="connsiteY1" fmla="*/ 990098 h 990836"/>
                <a:gd name="connsiteX2" fmla="*/ 300 w 798143"/>
                <a:gd name="connsiteY2" fmla="*/ 311741 h 990836"/>
                <a:gd name="connsiteX3" fmla="*/ 444967 w 798143"/>
                <a:gd name="connsiteY3" fmla="*/ 94 h 990836"/>
                <a:gd name="connsiteX4" fmla="*/ 798076 w 798143"/>
                <a:gd name="connsiteY4" fmla="*/ 656958 h 990836"/>
                <a:gd name="connsiteX0" fmla="*/ 671734 w 671828"/>
                <a:gd name="connsiteY0" fmla="*/ 656917 h 990679"/>
                <a:gd name="connsiteX1" fmla="*/ 263223 w 671828"/>
                <a:gd name="connsiteY1" fmla="*/ 990057 h 990679"/>
                <a:gd name="connsiteX2" fmla="*/ 420 w 671828"/>
                <a:gd name="connsiteY2" fmla="*/ 552842 h 990679"/>
                <a:gd name="connsiteX3" fmla="*/ 318625 w 671828"/>
                <a:gd name="connsiteY3" fmla="*/ 53 h 990679"/>
                <a:gd name="connsiteX4" fmla="*/ 671734 w 671828"/>
                <a:gd name="connsiteY4" fmla="*/ 656917 h 990679"/>
                <a:gd name="connsiteX0" fmla="*/ 671751 w 671845"/>
                <a:gd name="connsiteY0" fmla="*/ 669330 h 1003092"/>
                <a:gd name="connsiteX1" fmla="*/ 263240 w 671845"/>
                <a:gd name="connsiteY1" fmla="*/ 1002470 h 1003092"/>
                <a:gd name="connsiteX2" fmla="*/ 437 w 671845"/>
                <a:gd name="connsiteY2" fmla="*/ 565255 h 1003092"/>
                <a:gd name="connsiteX3" fmla="*/ 305175 w 671845"/>
                <a:gd name="connsiteY3" fmla="*/ 51 h 1003092"/>
                <a:gd name="connsiteX4" fmla="*/ 671751 w 671845"/>
                <a:gd name="connsiteY4" fmla="*/ 669330 h 1003092"/>
                <a:gd name="connsiteX0" fmla="*/ 671751 w 671821"/>
                <a:gd name="connsiteY0" fmla="*/ 669330 h 1002470"/>
                <a:gd name="connsiteX1" fmla="*/ 263240 w 671821"/>
                <a:gd name="connsiteY1" fmla="*/ 1002470 h 1002470"/>
                <a:gd name="connsiteX2" fmla="*/ 437 w 671821"/>
                <a:gd name="connsiteY2" fmla="*/ 565255 h 1002470"/>
                <a:gd name="connsiteX3" fmla="*/ 305175 w 671821"/>
                <a:gd name="connsiteY3" fmla="*/ 51 h 1002470"/>
                <a:gd name="connsiteX4" fmla="*/ 671751 w 671821"/>
                <a:gd name="connsiteY4" fmla="*/ 669330 h 1002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1821" h="1002470">
                  <a:moveTo>
                    <a:pt x="671751" y="669330"/>
                  </a:moveTo>
                  <a:cubicBezTo>
                    <a:pt x="677967" y="668729"/>
                    <a:pt x="271746" y="1003079"/>
                    <a:pt x="263240" y="1002470"/>
                  </a:cubicBezTo>
                  <a:cubicBezTo>
                    <a:pt x="254734" y="1001861"/>
                    <a:pt x="-4620" y="561187"/>
                    <a:pt x="437" y="565255"/>
                  </a:cubicBezTo>
                  <a:cubicBezTo>
                    <a:pt x="-12835" y="555528"/>
                    <a:pt x="279833" y="-6197"/>
                    <a:pt x="305175" y="51"/>
                  </a:cubicBezTo>
                  <a:cubicBezTo>
                    <a:pt x="291505" y="8816"/>
                    <a:pt x="669313" y="646890"/>
                    <a:pt x="671751" y="669330"/>
                  </a:cubicBezTo>
                  <a:close/>
                </a:path>
              </a:pathLst>
            </a:custGeom>
            <a:pattFill prst="ltDnDiag">
              <a:fgClr>
                <a:schemeClr val="accent6">
                  <a:lumMod val="50000"/>
                </a:schemeClr>
              </a:fgClr>
              <a:bgClr>
                <a:schemeClr val="accent4">
                  <a:lumMod val="75000"/>
                </a:schemeClr>
              </a:bgClr>
            </a:pattFill>
            <a:ln w="19050"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8" name="Rectangle 597"/>
            <p:cNvSpPr/>
            <p:nvPr userDrawn="1"/>
          </p:nvSpPr>
          <p:spPr>
            <a:xfrm rot="17308431">
              <a:off x="8108042" y="9458709"/>
              <a:ext cx="325230" cy="256543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9" name="Rectangle 598"/>
            <p:cNvSpPr/>
            <p:nvPr userDrawn="1"/>
          </p:nvSpPr>
          <p:spPr>
            <a:xfrm rot="19674774">
              <a:off x="6650126" y="10157952"/>
              <a:ext cx="160409" cy="652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0" name="Rectangle 599"/>
            <p:cNvSpPr/>
            <p:nvPr userDrawn="1"/>
          </p:nvSpPr>
          <p:spPr>
            <a:xfrm rot="19173234">
              <a:off x="6905776" y="9752065"/>
              <a:ext cx="339815" cy="198461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1" name="Rectangle 600"/>
            <p:cNvSpPr/>
            <p:nvPr userDrawn="1"/>
          </p:nvSpPr>
          <p:spPr>
            <a:xfrm rot="18746947">
              <a:off x="6349025" y="10867854"/>
              <a:ext cx="233829" cy="13565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2" name="Rectangle 601"/>
            <p:cNvSpPr/>
            <p:nvPr userDrawn="1"/>
          </p:nvSpPr>
          <p:spPr>
            <a:xfrm rot="17484971">
              <a:off x="4591533" y="12681864"/>
              <a:ext cx="249113" cy="14942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3" name="Rectangle 602"/>
            <p:cNvSpPr/>
            <p:nvPr userDrawn="1"/>
          </p:nvSpPr>
          <p:spPr>
            <a:xfrm rot="17484971">
              <a:off x="4322183" y="13009823"/>
              <a:ext cx="333350" cy="29061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4" name="Rectangle 603"/>
            <p:cNvSpPr/>
            <p:nvPr userDrawn="1"/>
          </p:nvSpPr>
          <p:spPr>
            <a:xfrm rot="17484971">
              <a:off x="4768767" y="13152461"/>
              <a:ext cx="366002" cy="18104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5" name="Rectangle 604"/>
            <p:cNvSpPr/>
            <p:nvPr userDrawn="1"/>
          </p:nvSpPr>
          <p:spPr>
            <a:xfrm rot="16200000">
              <a:off x="3751256" y="15336039"/>
              <a:ext cx="220841" cy="20805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6" name="Rectangle 605"/>
            <p:cNvSpPr/>
            <p:nvPr userDrawn="1"/>
          </p:nvSpPr>
          <p:spPr>
            <a:xfrm rot="17410921">
              <a:off x="4131121" y="15029659"/>
              <a:ext cx="152280" cy="182928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7" name="Rectangle 606"/>
            <p:cNvSpPr/>
            <p:nvPr userDrawn="1"/>
          </p:nvSpPr>
          <p:spPr>
            <a:xfrm rot="17719923">
              <a:off x="4220057" y="14425043"/>
              <a:ext cx="278150" cy="16450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08" name="Group 607"/>
            <p:cNvGrpSpPr/>
            <p:nvPr userDrawn="1"/>
          </p:nvGrpSpPr>
          <p:grpSpPr>
            <a:xfrm>
              <a:off x="6730330" y="10460190"/>
              <a:ext cx="438032" cy="512610"/>
              <a:chOff x="9449616" y="12661108"/>
              <a:chExt cx="292021" cy="341740"/>
            </a:xfrm>
          </p:grpSpPr>
          <p:sp>
            <p:nvSpPr>
              <p:cNvPr id="847" name="Rectangle 846"/>
              <p:cNvSpPr/>
              <p:nvPr/>
            </p:nvSpPr>
            <p:spPr>
              <a:xfrm rot="18848825">
                <a:off x="9523777" y="12848779"/>
                <a:ext cx="228068" cy="80070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8" name="Rectangle 847"/>
              <p:cNvSpPr/>
              <p:nvPr/>
            </p:nvSpPr>
            <p:spPr>
              <a:xfrm rot="18848825">
                <a:off x="9375617" y="12735107"/>
                <a:ext cx="228068" cy="80070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9" name="Rectangle 848"/>
              <p:cNvSpPr/>
              <p:nvPr/>
            </p:nvSpPr>
            <p:spPr>
              <a:xfrm rot="2566006">
                <a:off x="9513569" y="12743214"/>
                <a:ext cx="228068" cy="80070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09" name="Group 608"/>
            <p:cNvGrpSpPr>
              <a:grpSpLocks noChangeAspect="1"/>
            </p:cNvGrpSpPr>
            <p:nvPr userDrawn="1"/>
          </p:nvGrpSpPr>
          <p:grpSpPr>
            <a:xfrm rot="9227211">
              <a:off x="10351516" y="8481084"/>
              <a:ext cx="450543" cy="527253"/>
              <a:chOff x="9449616" y="12661108"/>
              <a:chExt cx="292021" cy="341740"/>
            </a:xfrm>
          </p:grpSpPr>
          <p:sp>
            <p:nvSpPr>
              <p:cNvPr id="844" name="Rectangle 843"/>
              <p:cNvSpPr/>
              <p:nvPr/>
            </p:nvSpPr>
            <p:spPr>
              <a:xfrm rot="18848825">
                <a:off x="9523777" y="12848779"/>
                <a:ext cx="228068" cy="80070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5" name="Rectangle 844"/>
              <p:cNvSpPr/>
              <p:nvPr/>
            </p:nvSpPr>
            <p:spPr>
              <a:xfrm rot="18848825">
                <a:off x="9375617" y="12735107"/>
                <a:ext cx="228068" cy="80070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6" name="Rectangle 845"/>
              <p:cNvSpPr/>
              <p:nvPr/>
            </p:nvSpPr>
            <p:spPr>
              <a:xfrm rot="2566006">
                <a:off x="9513569" y="12743214"/>
                <a:ext cx="228068" cy="80070"/>
              </a:xfrm>
              <a:prstGeom prst="rect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610" name="Rectangle 609"/>
            <p:cNvSpPr/>
            <p:nvPr userDrawn="1"/>
          </p:nvSpPr>
          <p:spPr>
            <a:xfrm rot="17410921">
              <a:off x="4048037" y="14765466"/>
              <a:ext cx="152280" cy="182928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1" name="Rectangle 610"/>
            <p:cNvSpPr/>
            <p:nvPr userDrawn="1"/>
          </p:nvSpPr>
          <p:spPr>
            <a:xfrm rot="16200000">
              <a:off x="3670837" y="15724967"/>
              <a:ext cx="278150" cy="152583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2" name="Rectangle 611"/>
            <p:cNvSpPr/>
            <p:nvPr userDrawn="1"/>
          </p:nvSpPr>
          <p:spPr>
            <a:xfrm rot="18746947">
              <a:off x="6894053" y="10363860"/>
              <a:ext cx="233829" cy="13565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3" name="Rectangle 612"/>
            <p:cNvSpPr/>
            <p:nvPr userDrawn="1"/>
          </p:nvSpPr>
          <p:spPr>
            <a:xfrm rot="20093042">
              <a:off x="17115734" y="13976871"/>
              <a:ext cx="366159" cy="344093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4" name="Rectangle 613"/>
            <p:cNvSpPr/>
            <p:nvPr userDrawn="1"/>
          </p:nvSpPr>
          <p:spPr>
            <a:xfrm rot="20093042">
              <a:off x="17835974" y="15721524"/>
              <a:ext cx="165992" cy="17175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5" name="Rectangle 614"/>
            <p:cNvSpPr/>
            <p:nvPr userDrawn="1"/>
          </p:nvSpPr>
          <p:spPr>
            <a:xfrm rot="20093042">
              <a:off x="16430988" y="14508183"/>
              <a:ext cx="165992" cy="17175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6" name="Rectangle 615"/>
            <p:cNvSpPr/>
            <p:nvPr userDrawn="1"/>
          </p:nvSpPr>
          <p:spPr>
            <a:xfrm rot="20093042">
              <a:off x="16847378" y="14910281"/>
              <a:ext cx="314791" cy="284654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7" name="Rectangle 616"/>
            <p:cNvSpPr/>
            <p:nvPr userDrawn="1"/>
          </p:nvSpPr>
          <p:spPr>
            <a:xfrm rot="20093042">
              <a:off x="16345465" y="13942538"/>
              <a:ext cx="165992" cy="17175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8" name="Rectangle 617"/>
            <p:cNvSpPr/>
            <p:nvPr userDrawn="1"/>
          </p:nvSpPr>
          <p:spPr>
            <a:xfrm rot="20093042">
              <a:off x="17983096" y="16008264"/>
              <a:ext cx="165992" cy="17175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9" name="Rectangle 618"/>
            <p:cNvSpPr/>
            <p:nvPr userDrawn="1"/>
          </p:nvSpPr>
          <p:spPr>
            <a:xfrm rot="20093042">
              <a:off x="17566212" y="15947497"/>
              <a:ext cx="165992" cy="17175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0" name="Rectangle 619"/>
            <p:cNvSpPr/>
            <p:nvPr userDrawn="1"/>
          </p:nvSpPr>
          <p:spPr>
            <a:xfrm rot="20093042">
              <a:off x="18463221" y="16499114"/>
              <a:ext cx="165992" cy="17175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1" name="Rectangle 620"/>
            <p:cNvSpPr/>
            <p:nvPr userDrawn="1"/>
          </p:nvSpPr>
          <p:spPr>
            <a:xfrm rot="20093042">
              <a:off x="17822608" y="16439730"/>
              <a:ext cx="113236" cy="14163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2" name="Rectangle 621"/>
            <p:cNvSpPr/>
            <p:nvPr userDrawn="1"/>
          </p:nvSpPr>
          <p:spPr>
            <a:xfrm rot="3435009">
              <a:off x="16940216" y="15734164"/>
              <a:ext cx="534966" cy="175232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3" name="Rectangle 622"/>
            <p:cNvSpPr/>
            <p:nvPr userDrawn="1"/>
          </p:nvSpPr>
          <p:spPr>
            <a:xfrm rot="20093042">
              <a:off x="18648489" y="17260105"/>
              <a:ext cx="165992" cy="17175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4" name="Rectangle 623"/>
            <p:cNvSpPr/>
            <p:nvPr userDrawn="1"/>
          </p:nvSpPr>
          <p:spPr>
            <a:xfrm rot="18289407">
              <a:off x="19238428" y="16884523"/>
              <a:ext cx="119858" cy="219534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5" name="Rectangle 624"/>
            <p:cNvSpPr/>
            <p:nvPr userDrawn="1"/>
          </p:nvSpPr>
          <p:spPr>
            <a:xfrm rot="18289407">
              <a:off x="19309615" y="17230211"/>
              <a:ext cx="68579" cy="14423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6" name="Rectangle 625"/>
            <p:cNvSpPr/>
            <p:nvPr userDrawn="1"/>
          </p:nvSpPr>
          <p:spPr>
            <a:xfrm rot="18289407">
              <a:off x="18922941" y="16914771"/>
              <a:ext cx="140987" cy="268223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7" name="Rectangle 626"/>
            <p:cNvSpPr/>
            <p:nvPr userDrawn="1"/>
          </p:nvSpPr>
          <p:spPr>
            <a:xfrm rot="18289407">
              <a:off x="19560791" y="17379865"/>
              <a:ext cx="68579" cy="148833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8" name="Rectangle 627"/>
            <p:cNvSpPr/>
            <p:nvPr userDrawn="1"/>
          </p:nvSpPr>
          <p:spPr>
            <a:xfrm rot="20093042">
              <a:off x="15553505" y="10843412"/>
              <a:ext cx="285912" cy="32287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9" name="Rectangle 628"/>
            <p:cNvSpPr/>
            <p:nvPr userDrawn="1"/>
          </p:nvSpPr>
          <p:spPr>
            <a:xfrm rot="20093042">
              <a:off x="18340185" y="16167398"/>
              <a:ext cx="159183" cy="26964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0" name="Rectangle 629"/>
            <p:cNvSpPr/>
            <p:nvPr userDrawn="1"/>
          </p:nvSpPr>
          <p:spPr>
            <a:xfrm rot="20093042">
              <a:off x="18309150" y="16115270"/>
              <a:ext cx="470326" cy="122787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1" name="Rectangle 630"/>
            <p:cNvSpPr/>
            <p:nvPr userDrawn="1"/>
          </p:nvSpPr>
          <p:spPr>
            <a:xfrm rot="18289407">
              <a:off x="19798068" y="17261895"/>
              <a:ext cx="119858" cy="219534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2" name="Rectangle 631"/>
            <p:cNvSpPr/>
            <p:nvPr userDrawn="1"/>
          </p:nvSpPr>
          <p:spPr>
            <a:xfrm rot="18289407">
              <a:off x="19783444" y="17470115"/>
              <a:ext cx="283702" cy="139736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3" name="Rectangle 632"/>
            <p:cNvSpPr/>
            <p:nvPr userDrawn="1"/>
          </p:nvSpPr>
          <p:spPr>
            <a:xfrm rot="18374092">
              <a:off x="8444924" y="10248033"/>
              <a:ext cx="138188" cy="196299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4" name="Rectangle 633"/>
            <p:cNvSpPr/>
            <p:nvPr userDrawn="1"/>
          </p:nvSpPr>
          <p:spPr>
            <a:xfrm rot="19296914">
              <a:off x="7254940" y="10023102"/>
              <a:ext cx="277875" cy="205735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5" name="Rectangle 634"/>
            <p:cNvSpPr/>
            <p:nvPr userDrawn="1"/>
          </p:nvSpPr>
          <p:spPr>
            <a:xfrm rot="18746947">
              <a:off x="6218861" y="10627006"/>
              <a:ext cx="131781" cy="143504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36" name="Group 635"/>
            <p:cNvGrpSpPr/>
            <p:nvPr userDrawn="1"/>
          </p:nvGrpSpPr>
          <p:grpSpPr>
            <a:xfrm rot="19795821">
              <a:off x="9094948" y="9704862"/>
              <a:ext cx="325015" cy="500689"/>
              <a:chOff x="8195694" y="5868418"/>
              <a:chExt cx="325015" cy="500689"/>
            </a:xfrm>
          </p:grpSpPr>
          <p:sp>
            <p:nvSpPr>
              <p:cNvPr id="841" name="Explosion 2 840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2" name="Explosion 2 841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3" name="Explosion 2 842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7" name="Group 636"/>
            <p:cNvGrpSpPr/>
            <p:nvPr userDrawn="1"/>
          </p:nvGrpSpPr>
          <p:grpSpPr>
            <a:xfrm rot="3117984">
              <a:off x="9208421" y="10100932"/>
              <a:ext cx="325015" cy="500689"/>
              <a:chOff x="8195694" y="5868418"/>
              <a:chExt cx="325015" cy="500689"/>
            </a:xfrm>
          </p:grpSpPr>
          <p:sp>
            <p:nvSpPr>
              <p:cNvPr id="838" name="Explosion 2 837"/>
              <p:cNvSpPr/>
              <p:nvPr/>
            </p:nvSpPr>
            <p:spPr>
              <a:xfrm rot="19449940">
                <a:off x="8195694" y="5868418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9" name="Explosion 2 838"/>
              <p:cNvSpPr/>
              <p:nvPr/>
            </p:nvSpPr>
            <p:spPr>
              <a:xfrm rot="19449940">
                <a:off x="8268720" y="5992589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40" name="Explosion 2 839"/>
              <p:cNvSpPr/>
              <p:nvPr/>
            </p:nvSpPr>
            <p:spPr>
              <a:xfrm rot="19449940">
                <a:off x="8329889" y="6145461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38" name="Group 637"/>
            <p:cNvGrpSpPr/>
            <p:nvPr userDrawn="1"/>
          </p:nvGrpSpPr>
          <p:grpSpPr>
            <a:xfrm>
              <a:off x="7536397" y="8991703"/>
              <a:ext cx="668382" cy="599917"/>
              <a:chOff x="7536397" y="8991703"/>
              <a:chExt cx="668382" cy="599917"/>
            </a:xfrm>
          </p:grpSpPr>
          <p:grpSp>
            <p:nvGrpSpPr>
              <p:cNvPr id="830" name="Group 829"/>
              <p:cNvGrpSpPr/>
              <p:nvPr userDrawn="1"/>
            </p:nvGrpSpPr>
            <p:grpSpPr>
              <a:xfrm rot="3117984">
                <a:off x="7791927" y="8903866"/>
                <a:ext cx="325015" cy="500689"/>
                <a:chOff x="8195694" y="5868418"/>
                <a:chExt cx="325015" cy="500689"/>
              </a:xfrm>
            </p:grpSpPr>
            <p:sp>
              <p:nvSpPr>
                <p:cNvPr id="835" name="Explosion 2 83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6" name="Explosion 2 83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7" name="Explosion 2 836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31" name="Group 830"/>
              <p:cNvGrpSpPr/>
              <p:nvPr userDrawn="1"/>
            </p:nvGrpSpPr>
            <p:grpSpPr>
              <a:xfrm rot="3117984">
                <a:off x="7624234" y="9178768"/>
                <a:ext cx="325015" cy="500689"/>
                <a:chOff x="8195694" y="5868418"/>
                <a:chExt cx="325015" cy="500689"/>
              </a:xfrm>
            </p:grpSpPr>
            <p:sp>
              <p:nvSpPr>
                <p:cNvPr id="832" name="Explosion 2 83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3" name="Explosion 2 83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34" name="Explosion 2 833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39" name="Group 638"/>
            <p:cNvGrpSpPr/>
            <p:nvPr userDrawn="1"/>
          </p:nvGrpSpPr>
          <p:grpSpPr>
            <a:xfrm rot="5562011">
              <a:off x="6978740" y="9061004"/>
              <a:ext cx="668382" cy="599917"/>
              <a:chOff x="7536397" y="8991703"/>
              <a:chExt cx="668382" cy="599917"/>
            </a:xfrm>
          </p:grpSpPr>
          <p:grpSp>
            <p:nvGrpSpPr>
              <p:cNvPr id="822" name="Group 821"/>
              <p:cNvGrpSpPr/>
              <p:nvPr userDrawn="1"/>
            </p:nvGrpSpPr>
            <p:grpSpPr>
              <a:xfrm rot="3117984">
                <a:off x="7791927" y="8903866"/>
                <a:ext cx="325015" cy="500689"/>
                <a:chOff x="8195694" y="5868418"/>
                <a:chExt cx="325015" cy="500689"/>
              </a:xfrm>
            </p:grpSpPr>
            <p:sp>
              <p:nvSpPr>
                <p:cNvPr id="827" name="Explosion 2 82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8" name="Explosion 2 82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9" name="Explosion 2 82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23" name="Group 822"/>
              <p:cNvGrpSpPr/>
              <p:nvPr userDrawn="1"/>
            </p:nvGrpSpPr>
            <p:grpSpPr>
              <a:xfrm rot="3117984">
                <a:off x="7624234" y="9178768"/>
                <a:ext cx="325015" cy="500689"/>
                <a:chOff x="8195694" y="5868418"/>
                <a:chExt cx="325015" cy="500689"/>
              </a:xfrm>
            </p:grpSpPr>
            <p:sp>
              <p:nvSpPr>
                <p:cNvPr id="824" name="Explosion 2 82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5" name="Explosion 2 82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6" name="Explosion 2 82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40" name="Group 639"/>
            <p:cNvGrpSpPr/>
            <p:nvPr userDrawn="1"/>
          </p:nvGrpSpPr>
          <p:grpSpPr>
            <a:xfrm rot="5063219">
              <a:off x="8519687" y="9443195"/>
              <a:ext cx="668382" cy="599917"/>
              <a:chOff x="7536397" y="8991703"/>
              <a:chExt cx="668382" cy="599917"/>
            </a:xfrm>
          </p:grpSpPr>
          <p:grpSp>
            <p:nvGrpSpPr>
              <p:cNvPr id="814" name="Group 813"/>
              <p:cNvGrpSpPr/>
              <p:nvPr userDrawn="1"/>
            </p:nvGrpSpPr>
            <p:grpSpPr>
              <a:xfrm rot="3117984">
                <a:off x="7791927" y="8903866"/>
                <a:ext cx="325015" cy="500689"/>
                <a:chOff x="8195694" y="5868418"/>
                <a:chExt cx="325015" cy="500689"/>
              </a:xfrm>
            </p:grpSpPr>
            <p:sp>
              <p:nvSpPr>
                <p:cNvPr id="819" name="Explosion 2 818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0" name="Explosion 2 819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1" name="Explosion 2 820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815" name="Group 814"/>
              <p:cNvGrpSpPr/>
              <p:nvPr userDrawn="1"/>
            </p:nvGrpSpPr>
            <p:grpSpPr>
              <a:xfrm rot="3117984">
                <a:off x="7624234" y="9178768"/>
                <a:ext cx="325015" cy="500689"/>
                <a:chOff x="8195694" y="5868418"/>
                <a:chExt cx="325015" cy="500689"/>
              </a:xfrm>
            </p:grpSpPr>
            <p:sp>
              <p:nvSpPr>
                <p:cNvPr id="816" name="Explosion 2 815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7" name="Explosion 2 816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8" name="Explosion 2 817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641" name="TextBox 640"/>
            <p:cNvSpPr txBox="1"/>
            <p:nvPr userDrawn="1"/>
          </p:nvSpPr>
          <p:spPr>
            <a:xfrm>
              <a:off x="3948363" y="15215179"/>
              <a:ext cx="253887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 dirty="0" err="1"/>
                <a:t>Pommenauque</a:t>
              </a:r>
              <a:endParaRPr lang="en-US" sz="2800" b="1" dirty="0"/>
            </a:p>
          </p:txBody>
        </p:sp>
        <p:sp>
          <p:nvSpPr>
            <p:cNvPr id="642" name="Explosion 2 641"/>
            <p:cNvSpPr/>
            <p:nvPr userDrawn="1"/>
          </p:nvSpPr>
          <p:spPr>
            <a:xfrm rot="17409471">
              <a:off x="13228011" y="1528736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3" name="Explosion 2 642"/>
            <p:cNvSpPr/>
            <p:nvPr userDrawn="1"/>
          </p:nvSpPr>
          <p:spPr>
            <a:xfrm rot="17409471">
              <a:off x="13371821" y="15394733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4" name="Explosion 2 643"/>
            <p:cNvSpPr/>
            <p:nvPr userDrawn="1"/>
          </p:nvSpPr>
          <p:spPr>
            <a:xfrm rot="17409471">
              <a:off x="13547359" y="15530781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5" name="Explosion 2 644"/>
            <p:cNvSpPr/>
            <p:nvPr userDrawn="1"/>
          </p:nvSpPr>
          <p:spPr>
            <a:xfrm rot="17409471">
              <a:off x="13494762" y="15486068"/>
              <a:ext cx="190820" cy="223646"/>
            </a:xfrm>
            <a:prstGeom prst="irregularSeal2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6" name="Rectangle 645"/>
            <p:cNvSpPr/>
            <p:nvPr userDrawn="1"/>
          </p:nvSpPr>
          <p:spPr>
            <a:xfrm>
              <a:off x="684082" y="562708"/>
              <a:ext cx="19905356" cy="17187669"/>
            </a:xfrm>
            <a:prstGeom prst="rect">
              <a:avLst/>
            </a:prstGeom>
            <a:noFill/>
            <a:ln w="152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7" name="TextBox 646"/>
            <p:cNvSpPr txBox="1"/>
            <p:nvPr userDrawn="1"/>
          </p:nvSpPr>
          <p:spPr>
            <a:xfrm rot="19858869">
              <a:off x="1015923" y="1318827"/>
              <a:ext cx="114165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800" b="1" i="1" kern="1200" dirty="0" err="1">
                  <a:solidFill>
                    <a:srgbClr val="2E75B6"/>
                  </a:solidFill>
                  <a:effectLst/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Douve</a:t>
              </a:r>
              <a:endParaRPr lang="en-US" sz="2800" b="1" i="1" dirty="0">
                <a:solidFill>
                  <a:srgbClr val="2E75B6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648" name="Picture 647"/>
            <p:cNvPicPr>
              <a:picLocks noChangeAspect="1"/>
            </p:cNvPicPr>
            <p:nvPr userDrawn="1"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1123384" y="658646"/>
              <a:ext cx="1622484" cy="1843467"/>
            </a:xfrm>
            <a:prstGeom prst="rect">
              <a:avLst/>
            </a:prstGeom>
          </p:spPr>
        </p:pic>
        <p:sp>
          <p:nvSpPr>
            <p:cNvPr id="649" name="TextBox 648"/>
            <p:cNvSpPr txBox="1"/>
            <p:nvPr userDrawn="1"/>
          </p:nvSpPr>
          <p:spPr>
            <a:xfrm>
              <a:off x="21176576" y="2532610"/>
              <a:ext cx="5750470" cy="25853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5400" b="1" dirty="0">
                  <a:latin typeface="Georgia" panose="02040502050405020303" pitchFamily="18" charset="0"/>
                </a:rPr>
                <a:t>Battle of </a:t>
              </a:r>
              <a:r>
                <a:rPr lang="en-US" sz="5400" b="1" dirty="0" err="1">
                  <a:latin typeface="Georgia" panose="02040502050405020303" pitchFamily="18" charset="0"/>
                </a:rPr>
                <a:t>Ingouf</a:t>
              </a:r>
              <a:r>
                <a:rPr lang="en-US" sz="5400" b="1" dirty="0">
                  <a:latin typeface="Georgia" panose="02040502050405020303" pitchFamily="18" charset="0"/>
                </a:rPr>
                <a:t> Farm</a:t>
              </a:r>
            </a:p>
            <a:p>
              <a:pPr algn="ctr"/>
              <a:r>
                <a:rPr lang="en-US" sz="5400" b="1" dirty="0">
                  <a:latin typeface="Georgia" panose="02040502050405020303" pitchFamily="18" charset="0"/>
                </a:rPr>
                <a:t>11 June 1944</a:t>
              </a:r>
            </a:p>
          </p:txBody>
        </p:sp>
        <p:grpSp>
          <p:nvGrpSpPr>
            <p:cNvPr id="650" name="Group 649"/>
            <p:cNvGrpSpPr/>
            <p:nvPr userDrawn="1"/>
          </p:nvGrpSpPr>
          <p:grpSpPr>
            <a:xfrm>
              <a:off x="25681976" y="1162511"/>
              <a:ext cx="597031" cy="1657720"/>
              <a:chOff x="16799904" y="23202900"/>
              <a:chExt cx="597031" cy="1657720"/>
            </a:xfrm>
          </p:grpSpPr>
          <p:sp>
            <p:nvSpPr>
              <p:cNvPr id="812" name="Down Arrow 811"/>
              <p:cNvSpPr/>
              <p:nvPr/>
            </p:nvSpPr>
            <p:spPr>
              <a:xfrm rot="10800000">
                <a:off x="16824960" y="23202900"/>
                <a:ext cx="525780" cy="1028700"/>
              </a:xfrm>
              <a:prstGeom prst="downArrow">
                <a:avLst>
                  <a:gd name="adj1" fmla="val 50000"/>
                  <a:gd name="adj2" fmla="val 110959"/>
                </a:avLst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13" name="TextBox 812"/>
              <p:cNvSpPr txBox="1"/>
              <p:nvPr/>
            </p:nvSpPr>
            <p:spPr>
              <a:xfrm>
                <a:off x="16799904" y="24103490"/>
                <a:ext cx="597031" cy="75713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b="1" dirty="0">
                    <a:solidFill>
                      <a:srgbClr val="002060"/>
                    </a:solidFill>
                  </a:rPr>
                  <a:t>N</a:t>
                </a:r>
              </a:p>
            </p:txBody>
          </p:sp>
        </p:grpSp>
        <p:grpSp>
          <p:nvGrpSpPr>
            <p:cNvPr id="651" name="Group 650"/>
            <p:cNvGrpSpPr/>
            <p:nvPr userDrawn="1"/>
          </p:nvGrpSpPr>
          <p:grpSpPr>
            <a:xfrm>
              <a:off x="22377986" y="5341705"/>
              <a:ext cx="3530710" cy="1126749"/>
              <a:chOff x="10468482" y="15613001"/>
              <a:chExt cx="3530710" cy="1126749"/>
            </a:xfrm>
          </p:grpSpPr>
          <p:sp>
            <p:nvSpPr>
              <p:cNvPr id="804" name="TextBox 803"/>
              <p:cNvSpPr txBox="1"/>
              <p:nvPr/>
            </p:nvSpPr>
            <p:spPr>
              <a:xfrm>
                <a:off x="10952613" y="15662532"/>
                <a:ext cx="2220133" cy="10772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              Meters</a:t>
                </a:r>
              </a:p>
            </p:txBody>
          </p:sp>
          <p:sp>
            <p:nvSpPr>
              <p:cNvPr id="805" name="TextBox 804"/>
              <p:cNvSpPr txBox="1"/>
              <p:nvPr/>
            </p:nvSpPr>
            <p:spPr>
              <a:xfrm>
                <a:off x="10468482" y="15817018"/>
                <a:ext cx="401733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0               </a:t>
                </a:r>
              </a:p>
            </p:txBody>
          </p:sp>
          <p:sp>
            <p:nvSpPr>
              <p:cNvPr id="806" name="TextBox 805"/>
              <p:cNvSpPr txBox="1"/>
              <p:nvPr/>
            </p:nvSpPr>
            <p:spPr>
              <a:xfrm>
                <a:off x="12783675" y="15742430"/>
                <a:ext cx="1215517" cy="58477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200" b="1" dirty="0"/>
                  <a:t>200              </a:t>
                </a:r>
              </a:p>
            </p:txBody>
          </p:sp>
          <p:grpSp>
            <p:nvGrpSpPr>
              <p:cNvPr id="807" name="Group 806"/>
              <p:cNvGrpSpPr/>
              <p:nvPr/>
            </p:nvGrpSpPr>
            <p:grpSpPr>
              <a:xfrm>
                <a:off x="10649824" y="15613001"/>
                <a:ext cx="2741609" cy="206263"/>
                <a:chOff x="14049734" y="18685645"/>
                <a:chExt cx="6286062" cy="424543"/>
              </a:xfrm>
            </p:grpSpPr>
            <p:sp>
              <p:nvSpPr>
                <p:cNvPr id="808" name="Rectangle 807"/>
                <p:cNvSpPr/>
                <p:nvPr/>
              </p:nvSpPr>
              <p:spPr>
                <a:xfrm>
                  <a:off x="14049734" y="18685645"/>
                  <a:ext cx="1586323" cy="419921"/>
                </a:xfrm>
                <a:prstGeom prst="rect">
                  <a:avLst/>
                </a:prstGeom>
                <a:solidFill>
                  <a:srgbClr val="C00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9" name="Rectangle 808"/>
                <p:cNvSpPr/>
                <p:nvPr/>
              </p:nvSpPr>
              <p:spPr>
                <a:xfrm>
                  <a:off x="15614823" y="18690267"/>
                  <a:ext cx="1586322" cy="419921"/>
                </a:xfrm>
                <a:prstGeom prst="rect">
                  <a:avLst/>
                </a:prstGeom>
                <a:solidFill>
                  <a:schemeClr val="bg1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0" name="Rectangle 809"/>
                <p:cNvSpPr/>
                <p:nvPr/>
              </p:nvSpPr>
              <p:spPr>
                <a:xfrm>
                  <a:off x="17198700" y="18689192"/>
                  <a:ext cx="1586322" cy="419921"/>
                </a:xfrm>
                <a:prstGeom prst="rect">
                  <a:avLst/>
                </a:prstGeom>
                <a:solidFill>
                  <a:srgbClr val="C0000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1" name="Rectangle 810"/>
                <p:cNvSpPr/>
                <p:nvPr/>
              </p:nvSpPr>
              <p:spPr>
                <a:xfrm>
                  <a:off x="18749474" y="18686773"/>
                  <a:ext cx="1586322" cy="419921"/>
                </a:xfrm>
                <a:prstGeom prst="rect">
                  <a:avLst/>
                </a:prstGeom>
                <a:solidFill>
                  <a:schemeClr val="bg1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52" name="Group 651"/>
            <p:cNvGrpSpPr/>
            <p:nvPr userDrawn="1"/>
          </p:nvGrpSpPr>
          <p:grpSpPr>
            <a:xfrm>
              <a:off x="21085844" y="13757372"/>
              <a:ext cx="5382922" cy="731520"/>
              <a:chOff x="21087807" y="14155843"/>
              <a:chExt cx="5382922" cy="731520"/>
            </a:xfrm>
          </p:grpSpPr>
          <p:grpSp>
            <p:nvGrpSpPr>
              <p:cNvPr id="741" name="Group 740"/>
              <p:cNvGrpSpPr/>
              <p:nvPr/>
            </p:nvGrpSpPr>
            <p:grpSpPr>
              <a:xfrm>
                <a:off x="21087807" y="14155843"/>
                <a:ext cx="1017270" cy="731520"/>
                <a:chOff x="20256125" y="15463723"/>
                <a:chExt cx="1017270" cy="731520"/>
              </a:xfrm>
            </p:grpSpPr>
            <p:sp>
              <p:nvSpPr>
                <p:cNvPr id="743" name="Freeform 742"/>
                <p:cNvSpPr/>
                <p:nvPr/>
              </p:nvSpPr>
              <p:spPr>
                <a:xfrm>
                  <a:off x="20256125" y="15463723"/>
                  <a:ext cx="1017270" cy="731520"/>
                </a:xfrm>
                <a:custGeom>
                  <a:avLst/>
                  <a:gdLst>
                    <a:gd name="connsiteX0" fmla="*/ 3810 w 1017270"/>
                    <a:gd name="connsiteY0" fmla="*/ 11430 h 731520"/>
                    <a:gd name="connsiteX1" fmla="*/ 0 w 1017270"/>
                    <a:gd name="connsiteY1" fmla="*/ 685800 h 731520"/>
                    <a:gd name="connsiteX2" fmla="*/ 182880 w 1017270"/>
                    <a:gd name="connsiteY2" fmla="*/ 731520 h 731520"/>
                    <a:gd name="connsiteX3" fmla="*/ 491490 w 1017270"/>
                    <a:gd name="connsiteY3" fmla="*/ 659130 h 731520"/>
                    <a:gd name="connsiteX4" fmla="*/ 521970 w 1017270"/>
                    <a:gd name="connsiteY4" fmla="*/ 640080 h 731520"/>
                    <a:gd name="connsiteX5" fmla="*/ 544830 w 1017270"/>
                    <a:gd name="connsiteY5" fmla="*/ 636270 h 731520"/>
                    <a:gd name="connsiteX6" fmla="*/ 556260 w 1017270"/>
                    <a:gd name="connsiteY6" fmla="*/ 632460 h 731520"/>
                    <a:gd name="connsiteX7" fmla="*/ 575310 w 1017270"/>
                    <a:gd name="connsiteY7" fmla="*/ 624840 h 731520"/>
                    <a:gd name="connsiteX8" fmla="*/ 594360 w 1017270"/>
                    <a:gd name="connsiteY8" fmla="*/ 613410 h 731520"/>
                    <a:gd name="connsiteX9" fmla="*/ 811530 w 1017270"/>
                    <a:gd name="connsiteY9" fmla="*/ 400050 h 731520"/>
                    <a:gd name="connsiteX10" fmla="*/ 937260 w 1017270"/>
                    <a:gd name="connsiteY10" fmla="*/ 140970 h 731520"/>
                    <a:gd name="connsiteX11" fmla="*/ 1017270 w 1017270"/>
                    <a:gd name="connsiteY11" fmla="*/ 0 h 731520"/>
                    <a:gd name="connsiteX12" fmla="*/ 3810 w 1017270"/>
                    <a:gd name="connsiteY12" fmla="*/ 11430 h 731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17270" h="731520">
                      <a:moveTo>
                        <a:pt x="3810" y="11430"/>
                      </a:moveTo>
                      <a:lnTo>
                        <a:pt x="0" y="685800"/>
                      </a:lnTo>
                      <a:lnTo>
                        <a:pt x="182880" y="731520"/>
                      </a:lnTo>
                      <a:lnTo>
                        <a:pt x="491490" y="659130"/>
                      </a:lnTo>
                      <a:cubicBezTo>
                        <a:pt x="501650" y="652780"/>
                        <a:pt x="510958" y="644800"/>
                        <a:pt x="521970" y="640080"/>
                      </a:cubicBezTo>
                      <a:cubicBezTo>
                        <a:pt x="529070" y="637037"/>
                        <a:pt x="537289" y="637946"/>
                        <a:pt x="544830" y="636270"/>
                      </a:cubicBezTo>
                      <a:cubicBezTo>
                        <a:pt x="548750" y="635399"/>
                        <a:pt x="552500" y="633870"/>
                        <a:pt x="556260" y="632460"/>
                      </a:cubicBezTo>
                      <a:cubicBezTo>
                        <a:pt x="562664" y="630059"/>
                        <a:pt x="569193" y="627899"/>
                        <a:pt x="575310" y="624840"/>
                      </a:cubicBezTo>
                      <a:cubicBezTo>
                        <a:pt x="581934" y="621528"/>
                        <a:pt x="594360" y="613410"/>
                        <a:pt x="594360" y="613410"/>
                      </a:cubicBezTo>
                      <a:lnTo>
                        <a:pt x="811530" y="400050"/>
                      </a:lnTo>
                      <a:lnTo>
                        <a:pt x="937260" y="140970"/>
                      </a:lnTo>
                      <a:lnTo>
                        <a:pt x="1017270" y="0"/>
                      </a:lnTo>
                      <a:lnTo>
                        <a:pt x="3810" y="11430"/>
                      </a:lnTo>
                      <a:close/>
                    </a:path>
                  </a:pathLst>
                </a:custGeom>
                <a:solidFill>
                  <a:srgbClr val="2E75B6">
                    <a:alpha val="25882"/>
                  </a:srgbClr>
                </a:solidFill>
                <a:ln w="28575">
                  <a:prstDash val="dash"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grpSp>
              <p:nvGrpSpPr>
                <p:cNvPr id="744" name="Group 1075"/>
                <p:cNvGrpSpPr>
                  <a:grpSpLocks/>
                </p:cNvGrpSpPr>
                <p:nvPr/>
              </p:nvGrpSpPr>
              <p:grpSpPr bwMode="auto">
                <a:xfrm>
                  <a:off x="20276128" y="15499240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784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795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797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98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99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800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801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802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803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796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785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786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788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89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90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91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92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93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94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787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745" name="Group 1075"/>
                <p:cNvGrpSpPr>
                  <a:grpSpLocks/>
                </p:cNvGrpSpPr>
                <p:nvPr/>
              </p:nvGrpSpPr>
              <p:grpSpPr bwMode="auto">
                <a:xfrm>
                  <a:off x="20324071" y="15674780"/>
                  <a:ext cx="720725" cy="88900"/>
                  <a:chOff x="8426" y="5788"/>
                  <a:chExt cx="454" cy="56"/>
                </a:xfrm>
              </p:grpSpPr>
              <p:grpSp>
                <p:nvGrpSpPr>
                  <p:cNvPr id="764" name="Group 1076"/>
                  <p:cNvGrpSpPr>
                    <a:grpSpLocks/>
                  </p:cNvGrpSpPr>
                  <p:nvPr/>
                </p:nvGrpSpPr>
                <p:grpSpPr bwMode="auto">
                  <a:xfrm>
                    <a:off x="8426" y="5788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775" name="Group 107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777" name="Line 107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78" name="Line 107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79" name="Line 108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80" name="Line 108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81" name="Line 108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82" name="Line 108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83" name="Line 108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776" name="Line 108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grpSp>
                <p:nvGrpSpPr>
                  <p:cNvPr id="765" name="Group 1086"/>
                  <p:cNvGrpSpPr>
                    <a:grpSpLocks/>
                  </p:cNvGrpSpPr>
                  <p:nvPr/>
                </p:nvGrpSpPr>
                <p:grpSpPr bwMode="auto">
                  <a:xfrm>
                    <a:off x="8684" y="5792"/>
                    <a:ext cx="196" cy="52"/>
                    <a:chOff x="8330" y="5692"/>
                    <a:chExt cx="196" cy="52"/>
                  </a:xfrm>
                </p:grpSpPr>
                <p:grpSp>
                  <p:nvGrpSpPr>
                    <p:cNvPr id="766" name="Group 1087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8330" y="5692"/>
                      <a:ext cx="90" cy="52"/>
                      <a:chOff x="8460" y="6344"/>
                      <a:chExt cx="90" cy="52"/>
                    </a:xfrm>
                  </p:grpSpPr>
                  <p:sp>
                    <p:nvSpPr>
                      <p:cNvPr id="768" name="Line 1088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0" y="6378"/>
                        <a:ext cx="90" cy="1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69" name="Line 1089"/>
                      <p:cNvSpPr>
                        <a:spLocks noChangeShapeType="1"/>
                      </p:cNvSpPr>
                      <p:nvPr/>
                    </p:nvSpPr>
                    <p:spPr bwMode="auto">
                      <a:xfrm flipV="1">
                        <a:off x="8463" y="6393"/>
                        <a:ext cx="75" cy="3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70" name="Line 1090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64" y="6360"/>
                        <a:ext cx="12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71" name="Line 1091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484" y="6346"/>
                        <a:ext cx="10" cy="30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72" name="Line 1092"/>
                      <p:cNvSpPr>
                        <a:spLocks noChangeShapeType="1"/>
                      </p:cNvSpPr>
                      <p:nvPr/>
                    </p:nvSpPr>
                    <p:spPr bwMode="auto">
                      <a:xfrm>
                        <a:off x="8506" y="6344"/>
                        <a:ext cx="1" cy="32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73" name="Line 1093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24" y="6350"/>
                        <a:ext cx="4" cy="26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  <p:sp>
                    <p:nvSpPr>
                      <p:cNvPr id="774" name="Line 1094"/>
                      <p:cNvSpPr>
                        <a:spLocks noChangeShapeType="1"/>
                      </p:cNvSpPr>
                      <p:nvPr/>
                    </p:nvSpPr>
                    <p:spPr bwMode="auto">
                      <a:xfrm flipH="1">
                        <a:off x="8540" y="6360"/>
                        <a:ext cx="6" cy="18"/>
                      </a:xfrm>
                      <a:prstGeom prst="line">
                        <a:avLst/>
                      </a:prstGeom>
                      <a:noFill/>
                      <a:ln w="9525">
                        <a:solidFill>
                          <a:srgbClr val="0070C0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noFill/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 sz="2800"/>
                      </a:p>
                    </p:txBody>
                  </p:sp>
                </p:grpSp>
                <p:sp>
                  <p:nvSpPr>
                    <p:cNvPr id="767" name="Line 1095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6" y="5728"/>
                      <a:ext cx="40" cy="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</p:grpSp>
            <p:grpSp>
              <p:nvGrpSpPr>
                <p:cNvPr id="746" name="Group 1076"/>
                <p:cNvGrpSpPr>
                  <a:grpSpLocks/>
                </p:cNvGrpSpPr>
                <p:nvPr/>
              </p:nvGrpSpPr>
              <p:grpSpPr bwMode="auto">
                <a:xfrm>
                  <a:off x="20614264" y="15849126"/>
                  <a:ext cx="311150" cy="82550"/>
                  <a:chOff x="8330" y="5692"/>
                  <a:chExt cx="196" cy="52"/>
                </a:xfrm>
              </p:grpSpPr>
              <p:grpSp>
                <p:nvGrpSpPr>
                  <p:cNvPr id="755" name="Group 1077"/>
                  <p:cNvGrpSpPr>
                    <a:grpSpLocks/>
                  </p:cNvGrpSpPr>
                  <p:nvPr/>
                </p:nvGrpSpPr>
                <p:grpSpPr bwMode="auto">
                  <a:xfrm>
                    <a:off x="8330" y="5692"/>
                    <a:ext cx="90" cy="52"/>
                    <a:chOff x="8460" y="6344"/>
                    <a:chExt cx="90" cy="52"/>
                  </a:xfrm>
                </p:grpSpPr>
                <p:sp>
                  <p:nvSpPr>
                    <p:cNvPr id="757" name="Line 1078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0" y="6378"/>
                      <a:ext cx="90" cy="1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8" name="Line 1079"/>
                    <p:cNvSpPr>
                      <a:spLocks noChangeShapeType="1"/>
                    </p:cNvSpPr>
                    <p:nvPr/>
                  </p:nvSpPr>
                  <p:spPr bwMode="auto">
                    <a:xfrm flipV="1">
                      <a:off x="8463" y="6393"/>
                      <a:ext cx="75" cy="3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59" name="Line 1080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64" y="6360"/>
                      <a:ext cx="12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0" name="Line 1081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484" y="6346"/>
                      <a:ext cx="10" cy="30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1" name="Line 1082"/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8506" y="6344"/>
                      <a:ext cx="1" cy="32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2" name="Line 1083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24" y="6350"/>
                      <a:ext cx="4" cy="26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  <p:sp>
                  <p:nvSpPr>
                    <p:cNvPr id="763" name="Line 1084"/>
                    <p:cNvSpPr>
                      <a:spLocks noChangeShapeType="1"/>
                    </p:cNvSpPr>
                    <p:nvPr/>
                  </p:nvSpPr>
                  <p:spPr bwMode="auto">
                    <a:xfrm flipH="1">
                      <a:off x="8540" y="6360"/>
                      <a:ext cx="6" cy="18"/>
                    </a:xfrm>
                    <a:prstGeom prst="line">
                      <a:avLst/>
                    </a:prstGeom>
                    <a:noFill/>
                    <a:ln w="9525">
                      <a:solidFill>
                        <a:srgbClr val="0070C0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 sz="2800"/>
                    </a:p>
                  </p:txBody>
                </p:sp>
              </p:grpSp>
              <p:sp>
                <p:nvSpPr>
                  <p:cNvPr id="756" name="Line 1085"/>
                  <p:cNvSpPr>
                    <a:spLocks noChangeShapeType="1"/>
                  </p:cNvSpPr>
                  <p:nvPr/>
                </p:nvSpPr>
                <p:spPr bwMode="auto">
                  <a:xfrm>
                    <a:off x="8486" y="5728"/>
                    <a:ext cx="40" cy="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  <p:grpSp>
              <p:nvGrpSpPr>
                <p:cNvPr id="747" name="Group 1087"/>
                <p:cNvGrpSpPr>
                  <a:grpSpLocks/>
                </p:cNvGrpSpPr>
                <p:nvPr/>
              </p:nvGrpSpPr>
              <p:grpSpPr bwMode="auto">
                <a:xfrm flipH="1">
                  <a:off x="20328514" y="16000297"/>
                  <a:ext cx="142875" cy="82550"/>
                  <a:chOff x="8460" y="6344"/>
                  <a:chExt cx="90" cy="52"/>
                </a:xfrm>
              </p:grpSpPr>
              <p:sp>
                <p:nvSpPr>
                  <p:cNvPr id="748" name="Line 1088"/>
                  <p:cNvSpPr>
                    <a:spLocks noChangeShapeType="1"/>
                  </p:cNvSpPr>
                  <p:nvPr/>
                </p:nvSpPr>
                <p:spPr bwMode="auto">
                  <a:xfrm>
                    <a:off x="8460" y="6378"/>
                    <a:ext cx="90" cy="1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49" name="Line 1089"/>
                  <p:cNvSpPr>
                    <a:spLocks noChangeShapeType="1"/>
                  </p:cNvSpPr>
                  <p:nvPr/>
                </p:nvSpPr>
                <p:spPr bwMode="auto">
                  <a:xfrm flipV="1">
                    <a:off x="8463" y="6393"/>
                    <a:ext cx="75" cy="3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50" name="Line 1090"/>
                  <p:cNvSpPr>
                    <a:spLocks noChangeShapeType="1"/>
                  </p:cNvSpPr>
                  <p:nvPr/>
                </p:nvSpPr>
                <p:spPr bwMode="auto">
                  <a:xfrm>
                    <a:off x="8464" y="6360"/>
                    <a:ext cx="12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51" name="Line 1091"/>
                  <p:cNvSpPr>
                    <a:spLocks noChangeShapeType="1"/>
                  </p:cNvSpPr>
                  <p:nvPr/>
                </p:nvSpPr>
                <p:spPr bwMode="auto">
                  <a:xfrm>
                    <a:off x="8484" y="6346"/>
                    <a:ext cx="10" cy="30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52" name="Line 1092"/>
                  <p:cNvSpPr>
                    <a:spLocks noChangeShapeType="1"/>
                  </p:cNvSpPr>
                  <p:nvPr/>
                </p:nvSpPr>
                <p:spPr bwMode="auto">
                  <a:xfrm>
                    <a:off x="8506" y="6344"/>
                    <a:ext cx="1" cy="32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53" name="Line 1093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24" y="6350"/>
                    <a:ext cx="4" cy="26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  <p:sp>
                <p:nvSpPr>
                  <p:cNvPr id="754" name="Line 1094"/>
                  <p:cNvSpPr>
                    <a:spLocks noChangeShapeType="1"/>
                  </p:cNvSpPr>
                  <p:nvPr/>
                </p:nvSpPr>
                <p:spPr bwMode="auto">
                  <a:xfrm flipH="1">
                    <a:off x="8540" y="6360"/>
                    <a:ext cx="6" cy="18"/>
                  </a:xfrm>
                  <a:prstGeom prst="line">
                    <a:avLst/>
                  </a:prstGeom>
                  <a:noFill/>
                  <a:ln w="9525">
                    <a:solidFill>
                      <a:srgbClr val="0070C0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 sz="2800"/>
                  </a:p>
                </p:txBody>
              </p:sp>
            </p:grpSp>
          </p:grpSp>
          <p:sp>
            <p:nvSpPr>
              <p:cNvPr id="742" name="TextBox 741"/>
              <p:cNvSpPr txBox="1"/>
              <p:nvPr/>
            </p:nvSpPr>
            <p:spPr>
              <a:xfrm>
                <a:off x="23729466" y="14229216"/>
                <a:ext cx="2741263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3200" b="1" dirty="0"/>
                  <a:t>Flooded Marsh</a:t>
                </a:r>
              </a:p>
            </p:txBody>
          </p:sp>
        </p:grpSp>
        <p:grpSp>
          <p:nvGrpSpPr>
            <p:cNvPr id="653" name="Group 652"/>
            <p:cNvGrpSpPr/>
            <p:nvPr userDrawn="1"/>
          </p:nvGrpSpPr>
          <p:grpSpPr>
            <a:xfrm>
              <a:off x="21192278" y="16436482"/>
              <a:ext cx="5186091" cy="659197"/>
              <a:chOff x="21194241" y="16834953"/>
              <a:chExt cx="5186091" cy="659197"/>
            </a:xfrm>
          </p:grpSpPr>
          <p:sp>
            <p:nvSpPr>
              <p:cNvPr id="739" name="Freeform 738"/>
              <p:cNvSpPr/>
              <p:nvPr/>
            </p:nvSpPr>
            <p:spPr>
              <a:xfrm rot="18438556">
                <a:off x="21277340" y="16751854"/>
                <a:ext cx="659197" cy="825395"/>
              </a:xfrm>
              <a:custGeom>
                <a:avLst/>
                <a:gdLst>
                  <a:gd name="connsiteX0" fmla="*/ 0 w 1267485"/>
                  <a:gd name="connsiteY0" fmla="*/ 353085 h 1548142"/>
                  <a:gd name="connsiteX1" fmla="*/ 316871 w 1267485"/>
                  <a:gd name="connsiteY1" fmla="*/ 162962 h 1548142"/>
                  <a:gd name="connsiteX2" fmla="*/ 642796 w 1267485"/>
                  <a:gd name="connsiteY2" fmla="*/ 27160 h 1548142"/>
                  <a:gd name="connsiteX3" fmla="*/ 796705 w 1267485"/>
                  <a:gd name="connsiteY3" fmla="*/ 0 h 1548142"/>
                  <a:gd name="connsiteX4" fmla="*/ 1004934 w 1267485"/>
                  <a:gd name="connsiteY4" fmla="*/ 144855 h 1548142"/>
                  <a:gd name="connsiteX5" fmla="*/ 1267485 w 1267485"/>
                  <a:gd name="connsiteY5" fmla="*/ 389299 h 1548142"/>
                  <a:gd name="connsiteX6" fmla="*/ 823865 w 1267485"/>
                  <a:gd name="connsiteY6" fmla="*/ 860079 h 1548142"/>
                  <a:gd name="connsiteX7" fmla="*/ 914400 w 1267485"/>
                  <a:gd name="connsiteY7" fmla="*/ 1213164 h 1548142"/>
                  <a:gd name="connsiteX8" fmla="*/ 715223 w 1267485"/>
                  <a:gd name="connsiteY8" fmla="*/ 1276538 h 1548142"/>
                  <a:gd name="connsiteX9" fmla="*/ 624689 w 1267485"/>
                  <a:gd name="connsiteY9" fmla="*/ 1548142 h 1548142"/>
                  <a:gd name="connsiteX10" fmla="*/ 452673 w 1267485"/>
                  <a:gd name="connsiteY10" fmla="*/ 1466661 h 1548142"/>
                  <a:gd name="connsiteX11" fmla="*/ 226336 w 1267485"/>
                  <a:gd name="connsiteY11" fmla="*/ 1294645 h 1548142"/>
                  <a:gd name="connsiteX12" fmla="*/ 226336 w 1267485"/>
                  <a:gd name="connsiteY12" fmla="*/ 860079 h 1548142"/>
                  <a:gd name="connsiteX13" fmla="*/ 108641 w 1267485"/>
                  <a:gd name="connsiteY13" fmla="*/ 860079 h 1548142"/>
                  <a:gd name="connsiteX14" fmla="*/ 81481 w 1267485"/>
                  <a:gd name="connsiteY14" fmla="*/ 679010 h 1548142"/>
                  <a:gd name="connsiteX15" fmla="*/ 0 w 1267485"/>
                  <a:gd name="connsiteY15" fmla="*/ 615635 h 1548142"/>
                  <a:gd name="connsiteX16" fmla="*/ 0 w 1267485"/>
                  <a:gd name="connsiteY16" fmla="*/ 353085 h 1548142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642796 w 1267485"/>
                  <a:gd name="connsiteY2" fmla="*/ 457323 h 1978305"/>
                  <a:gd name="connsiteX3" fmla="*/ 796705 w 1267485"/>
                  <a:gd name="connsiteY3" fmla="*/ 430163 h 1978305"/>
                  <a:gd name="connsiteX4" fmla="*/ 1004934 w 1267485"/>
                  <a:gd name="connsiteY4" fmla="*/ 575018 h 1978305"/>
                  <a:gd name="connsiteX5" fmla="*/ 1267485 w 1267485"/>
                  <a:gd name="connsiteY5" fmla="*/ 819462 h 1978305"/>
                  <a:gd name="connsiteX6" fmla="*/ 823865 w 1267485"/>
                  <a:gd name="connsiteY6" fmla="*/ 1290242 h 1978305"/>
                  <a:gd name="connsiteX7" fmla="*/ 914400 w 1267485"/>
                  <a:gd name="connsiteY7" fmla="*/ 1643327 h 1978305"/>
                  <a:gd name="connsiteX8" fmla="*/ 715223 w 1267485"/>
                  <a:gd name="connsiteY8" fmla="*/ 1706701 h 1978305"/>
                  <a:gd name="connsiteX9" fmla="*/ 624689 w 1267485"/>
                  <a:gd name="connsiteY9" fmla="*/ 1978305 h 1978305"/>
                  <a:gd name="connsiteX10" fmla="*/ 452673 w 1267485"/>
                  <a:gd name="connsiteY10" fmla="*/ 1896824 h 1978305"/>
                  <a:gd name="connsiteX11" fmla="*/ 226336 w 1267485"/>
                  <a:gd name="connsiteY11" fmla="*/ 1724808 h 1978305"/>
                  <a:gd name="connsiteX12" fmla="*/ 226336 w 1267485"/>
                  <a:gd name="connsiteY12" fmla="*/ 1290242 h 1978305"/>
                  <a:gd name="connsiteX13" fmla="*/ 108641 w 1267485"/>
                  <a:gd name="connsiteY13" fmla="*/ 1290242 h 1978305"/>
                  <a:gd name="connsiteX14" fmla="*/ 81481 w 1267485"/>
                  <a:gd name="connsiteY14" fmla="*/ 1109173 h 1978305"/>
                  <a:gd name="connsiteX15" fmla="*/ 0 w 1267485"/>
                  <a:gd name="connsiteY15" fmla="*/ 1045798 h 1978305"/>
                  <a:gd name="connsiteX16" fmla="*/ 0 w 1267485"/>
                  <a:gd name="connsiteY16" fmla="*/ 783248 h 1978305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642796 w 1267485"/>
                  <a:gd name="connsiteY2" fmla="*/ 457323 h 1978305"/>
                  <a:gd name="connsiteX3" fmla="*/ 351862 w 1267485"/>
                  <a:gd name="connsiteY3" fmla="*/ 133600 h 1978305"/>
                  <a:gd name="connsiteX4" fmla="*/ 1004934 w 1267485"/>
                  <a:gd name="connsiteY4" fmla="*/ 575018 h 1978305"/>
                  <a:gd name="connsiteX5" fmla="*/ 1267485 w 1267485"/>
                  <a:gd name="connsiteY5" fmla="*/ 819462 h 1978305"/>
                  <a:gd name="connsiteX6" fmla="*/ 823865 w 1267485"/>
                  <a:gd name="connsiteY6" fmla="*/ 1290242 h 1978305"/>
                  <a:gd name="connsiteX7" fmla="*/ 914400 w 1267485"/>
                  <a:gd name="connsiteY7" fmla="*/ 1643327 h 1978305"/>
                  <a:gd name="connsiteX8" fmla="*/ 715223 w 1267485"/>
                  <a:gd name="connsiteY8" fmla="*/ 1706701 h 1978305"/>
                  <a:gd name="connsiteX9" fmla="*/ 624689 w 1267485"/>
                  <a:gd name="connsiteY9" fmla="*/ 1978305 h 1978305"/>
                  <a:gd name="connsiteX10" fmla="*/ 452673 w 1267485"/>
                  <a:gd name="connsiteY10" fmla="*/ 1896824 h 1978305"/>
                  <a:gd name="connsiteX11" fmla="*/ 226336 w 1267485"/>
                  <a:gd name="connsiteY11" fmla="*/ 1724808 h 1978305"/>
                  <a:gd name="connsiteX12" fmla="*/ 226336 w 1267485"/>
                  <a:gd name="connsiteY12" fmla="*/ 1290242 h 1978305"/>
                  <a:gd name="connsiteX13" fmla="*/ 108641 w 1267485"/>
                  <a:gd name="connsiteY13" fmla="*/ 1290242 h 1978305"/>
                  <a:gd name="connsiteX14" fmla="*/ 81481 w 1267485"/>
                  <a:gd name="connsiteY14" fmla="*/ 1109173 h 1978305"/>
                  <a:gd name="connsiteX15" fmla="*/ 0 w 1267485"/>
                  <a:gd name="connsiteY15" fmla="*/ 1045798 h 1978305"/>
                  <a:gd name="connsiteX16" fmla="*/ 0 w 1267485"/>
                  <a:gd name="connsiteY16" fmla="*/ 783248 h 1978305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642796 w 1267485"/>
                  <a:gd name="connsiteY2" fmla="*/ 457323 h 1978305"/>
                  <a:gd name="connsiteX3" fmla="*/ 351862 w 1267485"/>
                  <a:gd name="connsiteY3" fmla="*/ 133600 h 1978305"/>
                  <a:gd name="connsiteX4" fmla="*/ 1004934 w 1267485"/>
                  <a:gd name="connsiteY4" fmla="*/ 575018 h 1978305"/>
                  <a:gd name="connsiteX5" fmla="*/ 1267485 w 1267485"/>
                  <a:gd name="connsiteY5" fmla="*/ 819462 h 1978305"/>
                  <a:gd name="connsiteX6" fmla="*/ 823865 w 1267485"/>
                  <a:gd name="connsiteY6" fmla="*/ 1290242 h 1978305"/>
                  <a:gd name="connsiteX7" fmla="*/ 914400 w 1267485"/>
                  <a:gd name="connsiteY7" fmla="*/ 1643327 h 1978305"/>
                  <a:gd name="connsiteX8" fmla="*/ 715223 w 1267485"/>
                  <a:gd name="connsiteY8" fmla="*/ 1706701 h 1978305"/>
                  <a:gd name="connsiteX9" fmla="*/ 624689 w 1267485"/>
                  <a:gd name="connsiteY9" fmla="*/ 1978305 h 1978305"/>
                  <a:gd name="connsiteX10" fmla="*/ 452673 w 1267485"/>
                  <a:gd name="connsiteY10" fmla="*/ 1896824 h 1978305"/>
                  <a:gd name="connsiteX11" fmla="*/ 226336 w 1267485"/>
                  <a:gd name="connsiteY11" fmla="*/ 1724808 h 1978305"/>
                  <a:gd name="connsiteX12" fmla="*/ 226336 w 1267485"/>
                  <a:gd name="connsiteY12" fmla="*/ 1290242 h 1978305"/>
                  <a:gd name="connsiteX13" fmla="*/ 108641 w 1267485"/>
                  <a:gd name="connsiteY13" fmla="*/ 1290242 h 1978305"/>
                  <a:gd name="connsiteX14" fmla="*/ 81481 w 1267485"/>
                  <a:gd name="connsiteY14" fmla="*/ 1109173 h 1978305"/>
                  <a:gd name="connsiteX15" fmla="*/ 0 w 1267485"/>
                  <a:gd name="connsiteY15" fmla="*/ 1045798 h 1978305"/>
                  <a:gd name="connsiteX16" fmla="*/ 0 w 1267485"/>
                  <a:gd name="connsiteY16" fmla="*/ 783248 h 1978305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642796 w 1267485"/>
                  <a:gd name="connsiteY2" fmla="*/ 457323 h 1978305"/>
                  <a:gd name="connsiteX3" fmla="*/ 1004934 w 1267485"/>
                  <a:gd name="connsiteY3" fmla="*/ 575018 h 1978305"/>
                  <a:gd name="connsiteX4" fmla="*/ 1267485 w 1267485"/>
                  <a:gd name="connsiteY4" fmla="*/ 819462 h 1978305"/>
                  <a:gd name="connsiteX5" fmla="*/ 823865 w 1267485"/>
                  <a:gd name="connsiteY5" fmla="*/ 1290242 h 1978305"/>
                  <a:gd name="connsiteX6" fmla="*/ 914400 w 1267485"/>
                  <a:gd name="connsiteY6" fmla="*/ 1643327 h 1978305"/>
                  <a:gd name="connsiteX7" fmla="*/ 715223 w 1267485"/>
                  <a:gd name="connsiteY7" fmla="*/ 1706701 h 1978305"/>
                  <a:gd name="connsiteX8" fmla="*/ 624689 w 1267485"/>
                  <a:gd name="connsiteY8" fmla="*/ 1978305 h 1978305"/>
                  <a:gd name="connsiteX9" fmla="*/ 452673 w 1267485"/>
                  <a:gd name="connsiteY9" fmla="*/ 1896824 h 1978305"/>
                  <a:gd name="connsiteX10" fmla="*/ 226336 w 1267485"/>
                  <a:gd name="connsiteY10" fmla="*/ 1724808 h 1978305"/>
                  <a:gd name="connsiteX11" fmla="*/ 226336 w 1267485"/>
                  <a:gd name="connsiteY11" fmla="*/ 1290242 h 1978305"/>
                  <a:gd name="connsiteX12" fmla="*/ 108641 w 1267485"/>
                  <a:gd name="connsiteY12" fmla="*/ 1290242 h 1978305"/>
                  <a:gd name="connsiteX13" fmla="*/ 81481 w 1267485"/>
                  <a:gd name="connsiteY13" fmla="*/ 1109173 h 1978305"/>
                  <a:gd name="connsiteX14" fmla="*/ 0 w 1267485"/>
                  <a:gd name="connsiteY14" fmla="*/ 1045798 h 1978305"/>
                  <a:gd name="connsiteX15" fmla="*/ 0 w 1267485"/>
                  <a:gd name="connsiteY15" fmla="*/ 783248 h 1978305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1004934 w 1267485"/>
                  <a:gd name="connsiteY2" fmla="*/ 575018 h 1978305"/>
                  <a:gd name="connsiteX3" fmla="*/ 1267485 w 1267485"/>
                  <a:gd name="connsiteY3" fmla="*/ 819462 h 1978305"/>
                  <a:gd name="connsiteX4" fmla="*/ 823865 w 1267485"/>
                  <a:gd name="connsiteY4" fmla="*/ 1290242 h 1978305"/>
                  <a:gd name="connsiteX5" fmla="*/ 914400 w 1267485"/>
                  <a:gd name="connsiteY5" fmla="*/ 1643327 h 1978305"/>
                  <a:gd name="connsiteX6" fmla="*/ 715223 w 1267485"/>
                  <a:gd name="connsiteY6" fmla="*/ 1706701 h 1978305"/>
                  <a:gd name="connsiteX7" fmla="*/ 624689 w 1267485"/>
                  <a:gd name="connsiteY7" fmla="*/ 1978305 h 1978305"/>
                  <a:gd name="connsiteX8" fmla="*/ 452673 w 1267485"/>
                  <a:gd name="connsiteY8" fmla="*/ 1896824 h 1978305"/>
                  <a:gd name="connsiteX9" fmla="*/ 226336 w 1267485"/>
                  <a:gd name="connsiteY9" fmla="*/ 1724808 h 1978305"/>
                  <a:gd name="connsiteX10" fmla="*/ 226336 w 1267485"/>
                  <a:gd name="connsiteY10" fmla="*/ 1290242 h 1978305"/>
                  <a:gd name="connsiteX11" fmla="*/ 108641 w 1267485"/>
                  <a:gd name="connsiteY11" fmla="*/ 1290242 h 1978305"/>
                  <a:gd name="connsiteX12" fmla="*/ 81481 w 1267485"/>
                  <a:gd name="connsiteY12" fmla="*/ 1109173 h 1978305"/>
                  <a:gd name="connsiteX13" fmla="*/ 0 w 1267485"/>
                  <a:gd name="connsiteY13" fmla="*/ 1045798 h 1978305"/>
                  <a:gd name="connsiteX14" fmla="*/ 0 w 1267485"/>
                  <a:gd name="connsiteY14" fmla="*/ 783248 h 1978305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1267485 w 1267485"/>
                  <a:gd name="connsiteY2" fmla="*/ 819462 h 1978305"/>
                  <a:gd name="connsiteX3" fmla="*/ 823865 w 1267485"/>
                  <a:gd name="connsiteY3" fmla="*/ 1290242 h 1978305"/>
                  <a:gd name="connsiteX4" fmla="*/ 914400 w 1267485"/>
                  <a:gd name="connsiteY4" fmla="*/ 1643327 h 1978305"/>
                  <a:gd name="connsiteX5" fmla="*/ 715223 w 1267485"/>
                  <a:gd name="connsiteY5" fmla="*/ 1706701 h 1978305"/>
                  <a:gd name="connsiteX6" fmla="*/ 624689 w 1267485"/>
                  <a:gd name="connsiteY6" fmla="*/ 1978305 h 1978305"/>
                  <a:gd name="connsiteX7" fmla="*/ 452673 w 1267485"/>
                  <a:gd name="connsiteY7" fmla="*/ 1896824 h 1978305"/>
                  <a:gd name="connsiteX8" fmla="*/ 226336 w 1267485"/>
                  <a:gd name="connsiteY8" fmla="*/ 1724808 h 1978305"/>
                  <a:gd name="connsiteX9" fmla="*/ 226336 w 1267485"/>
                  <a:gd name="connsiteY9" fmla="*/ 1290242 h 1978305"/>
                  <a:gd name="connsiteX10" fmla="*/ 108641 w 1267485"/>
                  <a:gd name="connsiteY10" fmla="*/ 1290242 h 1978305"/>
                  <a:gd name="connsiteX11" fmla="*/ 81481 w 1267485"/>
                  <a:gd name="connsiteY11" fmla="*/ 1109173 h 1978305"/>
                  <a:gd name="connsiteX12" fmla="*/ 0 w 1267485"/>
                  <a:gd name="connsiteY12" fmla="*/ 1045798 h 1978305"/>
                  <a:gd name="connsiteX13" fmla="*/ 0 w 1267485"/>
                  <a:gd name="connsiteY13" fmla="*/ 783248 h 1978305"/>
                  <a:gd name="connsiteX0" fmla="*/ 0 w 914400"/>
                  <a:gd name="connsiteY0" fmla="*/ 783248 h 1978305"/>
                  <a:gd name="connsiteX1" fmla="*/ 69736 w 914400"/>
                  <a:gd name="connsiteY1" fmla="*/ 0 h 1978305"/>
                  <a:gd name="connsiteX2" fmla="*/ 823865 w 914400"/>
                  <a:gd name="connsiteY2" fmla="*/ 1290242 h 1978305"/>
                  <a:gd name="connsiteX3" fmla="*/ 914400 w 914400"/>
                  <a:gd name="connsiteY3" fmla="*/ 1643327 h 1978305"/>
                  <a:gd name="connsiteX4" fmla="*/ 715223 w 914400"/>
                  <a:gd name="connsiteY4" fmla="*/ 1706701 h 1978305"/>
                  <a:gd name="connsiteX5" fmla="*/ 624689 w 914400"/>
                  <a:gd name="connsiteY5" fmla="*/ 1978305 h 1978305"/>
                  <a:gd name="connsiteX6" fmla="*/ 452673 w 914400"/>
                  <a:gd name="connsiteY6" fmla="*/ 1896824 h 1978305"/>
                  <a:gd name="connsiteX7" fmla="*/ 226336 w 914400"/>
                  <a:gd name="connsiteY7" fmla="*/ 1724808 h 1978305"/>
                  <a:gd name="connsiteX8" fmla="*/ 226336 w 914400"/>
                  <a:gd name="connsiteY8" fmla="*/ 1290242 h 1978305"/>
                  <a:gd name="connsiteX9" fmla="*/ 108641 w 914400"/>
                  <a:gd name="connsiteY9" fmla="*/ 1290242 h 1978305"/>
                  <a:gd name="connsiteX10" fmla="*/ 81481 w 914400"/>
                  <a:gd name="connsiteY10" fmla="*/ 1109173 h 1978305"/>
                  <a:gd name="connsiteX11" fmla="*/ 0 w 914400"/>
                  <a:gd name="connsiteY11" fmla="*/ 1045798 h 1978305"/>
                  <a:gd name="connsiteX12" fmla="*/ 0 w 914400"/>
                  <a:gd name="connsiteY12" fmla="*/ 783248 h 1978305"/>
                  <a:gd name="connsiteX0" fmla="*/ 0 w 914400"/>
                  <a:gd name="connsiteY0" fmla="*/ 793169 h 1988226"/>
                  <a:gd name="connsiteX1" fmla="*/ 69736 w 914400"/>
                  <a:gd name="connsiteY1" fmla="*/ 9921 h 1988226"/>
                  <a:gd name="connsiteX2" fmla="*/ 314278 w 914400"/>
                  <a:gd name="connsiteY2" fmla="*/ 0 h 1988226"/>
                  <a:gd name="connsiteX3" fmla="*/ 914400 w 914400"/>
                  <a:gd name="connsiteY3" fmla="*/ 1653248 h 1988226"/>
                  <a:gd name="connsiteX4" fmla="*/ 715223 w 914400"/>
                  <a:gd name="connsiteY4" fmla="*/ 1716622 h 1988226"/>
                  <a:gd name="connsiteX5" fmla="*/ 624689 w 914400"/>
                  <a:gd name="connsiteY5" fmla="*/ 1988226 h 1988226"/>
                  <a:gd name="connsiteX6" fmla="*/ 452673 w 914400"/>
                  <a:gd name="connsiteY6" fmla="*/ 1906745 h 1988226"/>
                  <a:gd name="connsiteX7" fmla="*/ 226336 w 914400"/>
                  <a:gd name="connsiteY7" fmla="*/ 1734729 h 1988226"/>
                  <a:gd name="connsiteX8" fmla="*/ 226336 w 914400"/>
                  <a:gd name="connsiteY8" fmla="*/ 1300163 h 1988226"/>
                  <a:gd name="connsiteX9" fmla="*/ 108641 w 914400"/>
                  <a:gd name="connsiteY9" fmla="*/ 1300163 h 1988226"/>
                  <a:gd name="connsiteX10" fmla="*/ 81481 w 914400"/>
                  <a:gd name="connsiteY10" fmla="*/ 1119094 h 1988226"/>
                  <a:gd name="connsiteX11" fmla="*/ 0 w 914400"/>
                  <a:gd name="connsiteY11" fmla="*/ 1055719 h 1988226"/>
                  <a:gd name="connsiteX12" fmla="*/ 0 w 914400"/>
                  <a:gd name="connsiteY12" fmla="*/ 793169 h 1988226"/>
                  <a:gd name="connsiteX0" fmla="*/ 0 w 715223"/>
                  <a:gd name="connsiteY0" fmla="*/ 793169 h 1988226"/>
                  <a:gd name="connsiteX1" fmla="*/ 69736 w 715223"/>
                  <a:gd name="connsiteY1" fmla="*/ 9921 h 1988226"/>
                  <a:gd name="connsiteX2" fmla="*/ 314278 w 715223"/>
                  <a:gd name="connsiteY2" fmla="*/ 0 h 1988226"/>
                  <a:gd name="connsiteX3" fmla="*/ 715223 w 715223"/>
                  <a:gd name="connsiteY3" fmla="*/ 1716622 h 1988226"/>
                  <a:gd name="connsiteX4" fmla="*/ 624689 w 715223"/>
                  <a:gd name="connsiteY4" fmla="*/ 1988226 h 1988226"/>
                  <a:gd name="connsiteX5" fmla="*/ 452673 w 715223"/>
                  <a:gd name="connsiteY5" fmla="*/ 1906745 h 1988226"/>
                  <a:gd name="connsiteX6" fmla="*/ 226336 w 715223"/>
                  <a:gd name="connsiteY6" fmla="*/ 1734729 h 1988226"/>
                  <a:gd name="connsiteX7" fmla="*/ 226336 w 715223"/>
                  <a:gd name="connsiteY7" fmla="*/ 1300163 h 1988226"/>
                  <a:gd name="connsiteX8" fmla="*/ 108641 w 715223"/>
                  <a:gd name="connsiteY8" fmla="*/ 1300163 h 1988226"/>
                  <a:gd name="connsiteX9" fmla="*/ 81481 w 715223"/>
                  <a:gd name="connsiteY9" fmla="*/ 1119094 h 1988226"/>
                  <a:gd name="connsiteX10" fmla="*/ 0 w 715223"/>
                  <a:gd name="connsiteY10" fmla="*/ 1055719 h 1988226"/>
                  <a:gd name="connsiteX11" fmla="*/ 0 w 715223"/>
                  <a:gd name="connsiteY11" fmla="*/ 793169 h 1988226"/>
                  <a:gd name="connsiteX0" fmla="*/ 0 w 624689"/>
                  <a:gd name="connsiteY0" fmla="*/ 793169 h 1988226"/>
                  <a:gd name="connsiteX1" fmla="*/ 69736 w 624689"/>
                  <a:gd name="connsiteY1" fmla="*/ 9921 h 1988226"/>
                  <a:gd name="connsiteX2" fmla="*/ 314278 w 624689"/>
                  <a:gd name="connsiteY2" fmla="*/ 0 h 1988226"/>
                  <a:gd name="connsiteX3" fmla="*/ 624689 w 624689"/>
                  <a:gd name="connsiteY3" fmla="*/ 1988226 h 1988226"/>
                  <a:gd name="connsiteX4" fmla="*/ 452673 w 624689"/>
                  <a:gd name="connsiteY4" fmla="*/ 1906745 h 1988226"/>
                  <a:gd name="connsiteX5" fmla="*/ 226336 w 624689"/>
                  <a:gd name="connsiteY5" fmla="*/ 1734729 h 1988226"/>
                  <a:gd name="connsiteX6" fmla="*/ 226336 w 624689"/>
                  <a:gd name="connsiteY6" fmla="*/ 1300163 h 1988226"/>
                  <a:gd name="connsiteX7" fmla="*/ 108641 w 624689"/>
                  <a:gd name="connsiteY7" fmla="*/ 1300163 h 1988226"/>
                  <a:gd name="connsiteX8" fmla="*/ 81481 w 624689"/>
                  <a:gd name="connsiteY8" fmla="*/ 1119094 h 1988226"/>
                  <a:gd name="connsiteX9" fmla="*/ 0 w 624689"/>
                  <a:gd name="connsiteY9" fmla="*/ 1055719 h 1988226"/>
                  <a:gd name="connsiteX10" fmla="*/ 0 w 624689"/>
                  <a:gd name="connsiteY10" fmla="*/ 793169 h 1988226"/>
                  <a:gd name="connsiteX0" fmla="*/ 0 w 452673"/>
                  <a:gd name="connsiteY0" fmla="*/ 793169 h 1906745"/>
                  <a:gd name="connsiteX1" fmla="*/ 69736 w 452673"/>
                  <a:gd name="connsiteY1" fmla="*/ 9921 h 1906745"/>
                  <a:gd name="connsiteX2" fmla="*/ 314278 w 452673"/>
                  <a:gd name="connsiteY2" fmla="*/ 0 h 1906745"/>
                  <a:gd name="connsiteX3" fmla="*/ 452673 w 452673"/>
                  <a:gd name="connsiteY3" fmla="*/ 1906745 h 1906745"/>
                  <a:gd name="connsiteX4" fmla="*/ 226336 w 452673"/>
                  <a:gd name="connsiteY4" fmla="*/ 1734729 h 1906745"/>
                  <a:gd name="connsiteX5" fmla="*/ 226336 w 452673"/>
                  <a:gd name="connsiteY5" fmla="*/ 1300163 h 1906745"/>
                  <a:gd name="connsiteX6" fmla="*/ 108641 w 452673"/>
                  <a:gd name="connsiteY6" fmla="*/ 1300163 h 1906745"/>
                  <a:gd name="connsiteX7" fmla="*/ 81481 w 452673"/>
                  <a:gd name="connsiteY7" fmla="*/ 1119094 h 1906745"/>
                  <a:gd name="connsiteX8" fmla="*/ 0 w 452673"/>
                  <a:gd name="connsiteY8" fmla="*/ 1055719 h 1906745"/>
                  <a:gd name="connsiteX9" fmla="*/ 0 w 452673"/>
                  <a:gd name="connsiteY9" fmla="*/ 793169 h 1906745"/>
                  <a:gd name="connsiteX0" fmla="*/ 0 w 314278"/>
                  <a:gd name="connsiteY0" fmla="*/ 793169 h 1734729"/>
                  <a:gd name="connsiteX1" fmla="*/ 69736 w 314278"/>
                  <a:gd name="connsiteY1" fmla="*/ 9921 h 1734729"/>
                  <a:gd name="connsiteX2" fmla="*/ 314278 w 314278"/>
                  <a:gd name="connsiteY2" fmla="*/ 0 h 1734729"/>
                  <a:gd name="connsiteX3" fmla="*/ 226336 w 314278"/>
                  <a:gd name="connsiteY3" fmla="*/ 1734729 h 1734729"/>
                  <a:gd name="connsiteX4" fmla="*/ 226336 w 314278"/>
                  <a:gd name="connsiteY4" fmla="*/ 1300163 h 1734729"/>
                  <a:gd name="connsiteX5" fmla="*/ 108641 w 314278"/>
                  <a:gd name="connsiteY5" fmla="*/ 1300163 h 1734729"/>
                  <a:gd name="connsiteX6" fmla="*/ 81481 w 314278"/>
                  <a:gd name="connsiteY6" fmla="*/ 1119094 h 1734729"/>
                  <a:gd name="connsiteX7" fmla="*/ 0 w 314278"/>
                  <a:gd name="connsiteY7" fmla="*/ 1055719 h 1734729"/>
                  <a:gd name="connsiteX8" fmla="*/ 0 w 314278"/>
                  <a:gd name="connsiteY8" fmla="*/ 793169 h 1734729"/>
                  <a:gd name="connsiteX0" fmla="*/ 0 w 314278"/>
                  <a:gd name="connsiteY0" fmla="*/ 793169 h 1300163"/>
                  <a:gd name="connsiteX1" fmla="*/ 69736 w 314278"/>
                  <a:gd name="connsiteY1" fmla="*/ 9921 h 1300163"/>
                  <a:gd name="connsiteX2" fmla="*/ 314278 w 314278"/>
                  <a:gd name="connsiteY2" fmla="*/ 0 h 1300163"/>
                  <a:gd name="connsiteX3" fmla="*/ 226336 w 314278"/>
                  <a:gd name="connsiteY3" fmla="*/ 1300163 h 1300163"/>
                  <a:gd name="connsiteX4" fmla="*/ 108641 w 314278"/>
                  <a:gd name="connsiteY4" fmla="*/ 1300163 h 1300163"/>
                  <a:gd name="connsiteX5" fmla="*/ 81481 w 314278"/>
                  <a:gd name="connsiteY5" fmla="*/ 1119094 h 1300163"/>
                  <a:gd name="connsiteX6" fmla="*/ 0 w 314278"/>
                  <a:gd name="connsiteY6" fmla="*/ 1055719 h 1300163"/>
                  <a:gd name="connsiteX7" fmla="*/ 0 w 314278"/>
                  <a:gd name="connsiteY7" fmla="*/ 793169 h 1300163"/>
                  <a:gd name="connsiteX0" fmla="*/ 0 w 314278"/>
                  <a:gd name="connsiteY0" fmla="*/ 793169 h 1300163"/>
                  <a:gd name="connsiteX1" fmla="*/ 69736 w 314278"/>
                  <a:gd name="connsiteY1" fmla="*/ 9921 h 1300163"/>
                  <a:gd name="connsiteX2" fmla="*/ 314278 w 314278"/>
                  <a:gd name="connsiteY2" fmla="*/ 0 h 1300163"/>
                  <a:gd name="connsiteX3" fmla="*/ 226336 w 314278"/>
                  <a:gd name="connsiteY3" fmla="*/ 1300163 h 1300163"/>
                  <a:gd name="connsiteX4" fmla="*/ 108641 w 314278"/>
                  <a:gd name="connsiteY4" fmla="*/ 1300163 h 1300163"/>
                  <a:gd name="connsiteX5" fmla="*/ 0 w 314278"/>
                  <a:gd name="connsiteY5" fmla="*/ 1055719 h 1300163"/>
                  <a:gd name="connsiteX6" fmla="*/ 0 w 314278"/>
                  <a:gd name="connsiteY6" fmla="*/ 793169 h 1300163"/>
                  <a:gd name="connsiteX0" fmla="*/ 0 w 314278"/>
                  <a:gd name="connsiteY0" fmla="*/ 793169 h 1300163"/>
                  <a:gd name="connsiteX1" fmla="*/ 69736 w 314278"/>
                  <a:gd name="connsiteY1" fmla="*/ 9921 h 1300163"/>
                  <a:gd name="connsiteX2" fmla="*/ 314278 w 314278"/>
                  <a:gd name="connsiteY2" fmla="*/ 0 h 1300163"/>
                  <a:gd name="connsiteX3" fmla="*/ 226336 w 314278"/>
                  <a:gd name="connsiteY3" fmla="*/ 1300163 h 1300163"/>
                  <a:gd name="connsiteX4" fmla="*/ 108641 w 314278"/>
                  <a:gd name="connsiteY4" fmla="*/ 1300163 h 1300163"/>
                  <a:gd name="connsiteX5" fmla="*/ 0 w 314278"/>
                  <a:gd name="connsiteY5" fmla="*/ 793169 h 1300163"/>
                  <a:gd name="connsiteX0" fmla="*/ 38905 w 244542"/>
                  <a:gd name="connsiteY0" fmla="*/ 1300163 h 1300163"/>
                  <a:gd name="connsiteX1" fmla="*/ 0 w 244542"/>
                  <a:gd name="connsiteY1" fmla="*/ 9921 h 1300163"/>
                  <a:gd name="connsiteX2" fmla="*/ 244542 w 244542"/>
                  <a:gd name="connsiteY2" fmla="*/ 0 h 1300163"/>
                  <a:gd name="connsiteX3" fmla="*/ 156600 w 244542"/>
                  <a:gd name="connsiteY3" fmla="*/ 1300163 h 1300163"/>
                  <a:gd name="connsiteX4" fmla="*/ 38905 w 244542"/>
                  <a:gd name="connsiteY4" fmla="*/ 1300163 h 1300163"/>
                  <a:gd name="connsiteX0" fmla="*/ 38905 w 938936"/>
                  <a:gd name="connsiteY0" fmla="*/ 1467038 h 1467038"/>
                  <a:gd name="connsiteX1" fmla="*/ 0 w 938936"/>
                  <a:gd name="connsiteY1" fmla="*/ 176796 h 1467038"/>
                  <a:gd name="connsiteX2" fmla="*/ 244542 w 938936"/>
                  <a:gd name="connsiteY2" fmla="*/ 166875 h 1467038"/>
                  <a:gd name="connsiteX3" fmla="*/ 938800 w 938936"/>
                  <a:gd name="connsiteY3" fmla="*/ 26130 h 1467038"/>
                  <a:gd name="connsiteX4" fmla="*/ 156600 w 938936"/>
                  <a:gd name="connsiteY4" fmla="*/ 1467038 h 1467038"/>
                  <a:gd name="connsiteX5" fmla="*/ 38905 w 938936"/>
                  <a:gd name="connsiteY5" fmla="*/ 1467038 h 1467038"/>
                  <a:gd name="connsiteX0" fmla="*/ 38905 w 949751"/>
                  <a:gd name="connsiteY0" fmla="*/ 1491916 h 1491916"/>
                  <a:gd name="connsiteX1" fmla="*/ 0 w 949751"/>
                  <a:gd name="connsiteY1" fmla="*/ 201674 h 1491916"/>
                  <a:gd name="connsiteX2" fmla="*/ 244542 w 949751"/>
                  <a:gd name="connsiteY2" fmla="*/ 191753 h 1491916"/>
                  <a:gd name="connsiteX3" fmla="*/ 595900 w 949751"/>
                  <a:gd name="connsiteY3" fmla="*/ 460583 h 1491916"/>
                  <a:gd name="connsiteX4" fmla="*/ 938800 w 949751"/>
                  <a:gd name="connsiteY4" fmla="*/ 51008 h 1491916"/>
                  <a:gd name="connsiteX5" fmla="*/ 156600 w 949751"/>
                  <a:gd name="connsiteY5" fmla="*/ 1491916 h 1491916"/>
                  <a:gd name="connsiteX6" fmla="*/ 38905 w 949751"/>
                  <a:gd name="connsiteY6" fmla="*/ 1491916 h 1491916"/>
                  <a:gd name="connsiteX0" fmla="*/ 38905 w 957295"/>
                  <a:gd name="connsiteY0" fmla="*/ 1528677 h 1528677"/>
                  <a:gd name="connsiteX1" fmla="*/ 0 w 957295"/>
                  <a:gd name="connsiteY1" fmla="*/ 238435 h 1528677"/>
                  <a:gd name="connsiteX2" fmla="*/ 244542 w 957295"/>
                  <a:gd name="connsiteY2" fmla="*/ 228514 h 1528677"/>
                  <a:gd name="connsiteX3" fmla="*/ 595900 w 957295"/>
                  <a:gd name="connsiteY3" fmla="*/ 497344 h 1528677"/>
                  <a:gd name="connsiteX4" fmla="*/ 629238 w 957295"/>
                  <a:gd name="connsiteY4" fmla="*/ 159206 h 1528677"/>
                  <a:gd name="connsiteX5" fmla="*/ 938800 w 957295"/>
                  <a:gd name="connsiteY5" fmla="*/ 87769 h 1528677"/>
                  <a:gd name="connsiteX6" fmla="*/ 156600 w 957295"/>
                  <a:gd name="connsiteY6" fmla="*/ 1528677 h 1528677"/>
                  <a:gd name="connsiteX7" fmla="*/ 38905 w 957295"/>
                  <a:gd name="connsiteY7" fmla="*/ 1528677 h 1528677"/>
                  <a:gd name="connsiteX0" fmla="*/ 38905 w 957295"/>
                  <a:gd name="connsiteY0" fmla="*/ 1528677 h 1528677"/>
                  <a:gd name="connsiteX1" fmla="*/ 0 w 957295"/>
                  <a:gd name="connsiteY1" fmla="*/ 238435 h 1528677"/>
                  <a:gd name="connsiteX2" fmla="*/ 244542 w 957295"/>
                  <a:gd name="connsiteY2" fmla="*/ 228514 h 1528677"/>
                  <a:gd name="connsiteX3" fmla="*/ 305388 w 957295"/>
                  <a:gd name="connsiteY3" fmla="*/ 530682 h 1528677"/>
                  <a:gd name="connsiteX4" fmla="*/ 595900 w 957295"/>
                  <a:gd name="connsiteY4" fmla="*/ 497344 h 1528677"/>
                  <a:gd name="connsiteX5" fmla="*/ 629238 w 957295"/>
                  <a:gd name="connsiteY5" fmla="*/ 159206 h 1528677"/>
                  <a:gd name="connsiteX6" fmla="*/ 938800 w 957295"/>
                  <a:gd name="connsiteY6" fmla="*/ 87769 h 1528677"/>
                  <a:gd name="connsiteX7" fmla="*/ 156600 w 957295"/>
                  <a:gd name="connsiteY7" fmla="*/ 1528677 h 1528677"/>
                  <a:gd name="connsiteX8" fmla="*/ 38905 w 957295"/>
                  <a:gd name="connsiteY8" fmla="*/ 1528677 h 1528677"/>
                  <a:gd name="connsiteX0" fmla="*/ 38905 w 948254"/>
                  <a:gd name="connsiteY0" fmla="*/ 1481437 h 1481437"/>
                  <a:gd name="connsiteX1" fmla="*/ 0 w 948254"/>
                  <a:gd name="connsiteY1" fmla="*/ 191195 h 1481437"/>
                  <a:gd name="connsiteX2" fmla="*/ 244542 w 948254"/>
                  <a:gd name="connsiteY2" fmla="*/ 181274 h 1481437"/>
                  <a:gd name="connsiteX3" fmla="*/ 305388 w 948254"/>
                  <a:gd name="connsiteY3" fmla="*/ 483442 h 1481437"/>
                  <a:gd name="connsiteX4" fmla="*/ 595900 w 948254"/>
                  <a:gd name="connsiteY4" fmla="*/ 450104 h 1481437"/>
                  <a:gd name="connsiteX5" fmla="*/ 629238 w 948254"/>
                  <a:gd name="connsiteY5" fmla="*/ 111966 h 1481437"/>
                  <a:gd name="connsiteX6" fmla="*/ 938800 w 948254"/>
                  <a:gd name="connsiteY6" fmla="*/ 40529 h 1481437"/>
                  <a:gd name="connsiteX7" fmla="*/ 910225 w 948254"/>
                  <a:gd name="connsiteY7" fmla="*/ 702517 h 1481437"/>
                  <a:gd name="connsiteX8" fmla="*/ 156600 w 948254"/>
                  <a:gd name="connsiteY8" fmla="*/ 1481437 h 1481437"/>
                  <a:gd name="connsiteX9" fmla="*/ 38905 w 948254"/>
                  <a:gd name="connsiteY9" fmla="*/ 1481437 h 1481437"/>
                  <a:gd name="connsiteX0" fmla="*/ 38905 w 948254"/>
                  <a:gd name="connsiteY0" fmla="*/ 1481437 h 1481437"/>
                  <a:gd name="connsiteX1" fmla="*/ 0 w 948254"/>
                  <a:gd name="connsiteY1" fmla="*/ 191195 h 1481437"/>
                  <a:gd name="connsiteX2" fmla="*/ 244542 w 948254"/>
                  <a:gd name="connsiteY2" fmla="*/ 181274 h 1481437"/>
                  <a:gd name="connsiteX3" fmla="*/ 305388 w 948254"/>
                  <a:gd name="connsiteY3" fmla="*/ 483442 h 1481437"/>
                  <a:gd name="connsiteX4" fmla="*/ 595900 w 948254"/>
                  <a:gd name="connsiteY4" fmla="*/ 450104 h 1481437"/>
                  <a:gd name="connsiteX5" fmla="*/ 629238 w 948254"/>
                  <a:gd name="connsiteY5" fmla="*/ 111966 h 1481437"/>
                  <a:gd name="connsiteX6" fmla="*/ 938800 w 948254"/>
                  <a:gd name="connsiteY6" fmla="*/ 40529 h 1481437"/>
                  <a:gd name="connsiteX7" fmla="*/ 910225 w 948254"/>
                  <a:gd name="connsiteY7" fmla="*/ 702517 h 1481437"/>
                  <a:gd name="connsiteX8" fmla="*/ 629238 w 948254"/>
                  <a:gd name="connsiteY8" fmla="*/ 773955 h 1481437"/>
                  <a:gd name="connsiteX9" fmla="*/ 156600 w 948254"/>
                  <a:gd name="connsiteY9" fmla="*/ 1481437 h 1481437"/>
                  <a:gd name="connsiteX10" fmla="*/ 38905 w 948254"/>
                  <a:gd name="connsiteY10" fmla="*/ 1481437 h 1481437"/>
                  <a:gd name="connsiteX0" fmla="*/ 38905 w 948254"/>
                  <a:gd name="connsiteY0" fmla="*/ 1481437 h 1481437"/>
                  <a:gd name="connsiteX1" fmla="*/ 0 w 948254"/>
                  <a:gd name="connsiteY1" fmla="*/ 191195 h 1481437"/>
                  <a:gd name="connsiteX2" fmla="*/ 244542 w 948254"/>
                  <a:gd name="connsiteY2" fmla="*/ 181274 h 1481437"/>
                  <a:gd name="connsiteX3" fmla="*/ 305388 w 948254"/>
                  <a:gd name="connsiteY3" fmla="*/ 483442 h 1481437"/>
                  <a:gd name="connsiteX4" fmla="*/ 595900 w 948254"/>
                  <a:gd name="connsiteY4" fmla="*/ 450104 h 1481437"/>
                  <a:gd name="connsiteX5" fmla="*/ 629238 w 948254"/>
                  <a:gd name="connsiteY5" fmla="*/ 111966 h 1481437"/>
                  <a:gd name="connsiteX6" fmla="*/ 938800 w 948254"/>
                  <a:gd name="connsiteY6" fmla="*/ 40529 h 1481437"/>
                  <a:gd name="connsiteX7" fmla="*/ 910225 w 948254"/>
                  <a:gd name="connsiteY7" fmla="*/ 702517 h 1481437"/>
                  <a:gd name="connsiteX8" fmla="*/ 629238 w 948254"/>
                  <a:gd name="connsiteY8" fmla="*/ 773955 h 1481437"/>
                  <a:gd name="connsiteX9" fmla="*/ 843550 w 948254"/>
                  <a:gd name="connsiteY9" fmla="*/ 1450230 h 1481437"/>
                  <a:gd name="connsiteX10" fmla="*/ 156600 w 948254"/>
                  <a:gd name="connsiteY10" fmla="*/ 1481437 h 1481437"/>
                  <a:gd name="connsiteX11" fmla="*/ 38905 w 948254"/>
                  <a:gd name="connsiteY11" fmla="*/ 1481437 h 1481437"/>
                  <a:gd name="connsiteX0" fmla="*/ 38905 w 948254"/>
                  <a:gd name="connsiteY0" fmla="*/ 1481437 h 1481437"/>
                  <a:gd name="connsiteX1" fmla="*/ 0 w 948254"/>
                  <a:gd name="connsiteY1" fmla="*/ 191195 h 1481437"/>
                  <a:gd name="connsiteX2" fmla="*/ 244542 w 948254"/>
                  <a:gd name="connsiteY2" fmla="*/ 181274 h 1481437"/>
                  <a:gd name="connsiteX3" fmla="*/ 305388 w 948254"/>
                  <a:gd name="connsiteY3" fmla="*/ 483442 h 1481437"/>
                  <a:gd name="connsiteX4" fmla="*/ 595900 w 948254"/>
                  <a:gd name="connsiteY4" fmla="*/ 450104 h 1481437"/>
                  <a:gd name="connsiteX5" fmla="*/ 629238 w 948254"/>
                  <a:gd name="connsiteY5" fmla="*/ 111966 h 1481437"/>
                  <a:gd name="connsiteX6" fmla="*/ 938800 w 948254"/>
                  <a:gd name="connsiteY6" fmla="*/ 40529 h 1481437"/>
                  <a:gd name="connsiteX7" fmla="*/ 910225 w 948254"/>
                  <a:gd name="connsiteY7" fmla="*/ 702517 h 1481437"/>
                  <a:gd name="connsiteX8" fmla="*/ 629238 w 948254"/>
                  <a:gd name="connsiteY8" fmla="*/ 773955 h 1481437"/>
                  <a:gd name="connsiteX9" fmla="*/ 843550 w 948254"/>
                  <a:gd name="connsiteY9" fmla="*/ 1450230 h 1481437"/>
                  <a:gd name="connsiteX10" fmla="*/ 156600 w 948254"/>
                  <a:gd name="connsiteY10" fmla="*/ 1481437 h 1481437"/>
                  <a:gd name="connsiteX11" fmla="*/ 38905 w 948254"/>
                  <a:gd name="connsiteY11" fmla="*/ 1481437 h 1481437"/>
                  <a:gd name="connsiteX0" fmla="*/ 38905 w 948254"/>
                  <a:gd name="connsiteY0" fmla="*/ 1472617 h 1472617"/>
                  <a:gd name="connsiteX1" fmla="*/ 0 w 948254"/>
                  <a:gd name="connsiteY1" fmla="*/ 182375 h 1472617"/>
                  <a:gd name="connsiteX2" fmla="*/ 244542 w 948254"/>
                  <a:gd name="connsiteY2" fmla="*/ 172454 h 1472617"/>
                  <a:gd name="connsiteX3" fmla="*/ 305388 w 948254"/>
                  <a:gd name="connsiteY3" fmla="*/ 474622 h 1472617"/>
                  <a:gd name="connsiteX4" fmla="*/ 595900 w 948254"/>
                  <a:gd name="connsiteY4" fmla="*/ 441284 h 1472617"/>
                  <a:gd name="connsiteX5" fmla="*/ 629238 w 948254"/>
                  <a:gd name="connsiteY5" fmla="*/ 103146 h 1472617"/>
                  <a:gd name="connsiteX6" fmla="*/ 938800 w 948254"/>
                  <a:gd name="connsiteY6" fmla="*/ 31709 h 1472617"/>
                  <a:gd name="connsiteX7" fmla="*/ 910225 w 948254"/>
                  <a:gd name="connsiteY7" fmla="*/ 693697 h 1472617"/>
                  <a:gd name="connsiteX8" fmla="*/ 629238 w 948254"/>
                  <a:gd name="connsiteY8" fmla="*/ 765135 h 1472617"/>
                  <a:gd name="connsiteX9" fmla="*/ 843550 w 948254"/>
                  <a:gd name="connsiteY9" fmla="*/ 1441410 h 1472617"/>
                  <a:gd name="connsiteX10" fmla="*/ 156600 w 948254"/>
                  <a:gd name="connsiteY10" fmla="*/ 1472617 h 1472617"/>
                  <a:gd name="connsiteX11" fmla="*/ 38905 w 948254"/>
                  <a:gd name="connsiteY11" fmla="*/ 1472617 h 1472617"/>
                  <a:gd name="connsiteX0" fmla="*/ 38905 w 948254"/>
                  <a:gd name="connsiteY0" fmla="*/ 1472617 h 1472617"/>
                  <a:gd name="connsiteX1" fmla="*/ 0 w 948254"/>
                  <a:gd name="connsiteY1" fmla="*/ 182375 h 1472617"/>
                  <a:gd name="connsiteX2" fmla="*/ 244542 w 948254"/>
                  <a:gd name="connsiteY2" fmla="*/ 172454 h 1472617"/>
                  <a:gd name="connsiteX3" fmla="*/ 305388 w 948254"/>
                  <a:gd name="connsiteY3" fmla="*/ 474622 h 1472617"/>
                  <a:gd name="connsiteX4" fmla="*/ 595900 w 948254"/>
                  <a:gd name="connsiteY4" fmla="*/ 441284 h 1472617"/>
                  <a:gd name="connsiteX5" fmla="*/ 629238 w 948254"/>
                  <a:gd name="connsiteY5" fmla="*/ 103146 h 1472617"/>
                  <a:gd name="connsiteX6" fmla="*/ 938800 w 948254"/>
                  <a:gd name="connsiteY6" fmla="*/ 31709 h 1472617"/>
                  <a:gd name="connsiteX7" fmla="*/ 910225 w 948254"/>
                  <a:gd name="connsiteY7" fmla="*/ 693697 h 1472617"/>
                  <a:gd name="connsiteX8" fmla="*/ 629238 w 948254"/>
                  <a:gd name="connsiteY8" fmla="*/ 765135 h 1472617"/>
                  <a:gd name="connsiteX9" fmla="*/ 843550 w 948254"/>
                  <a:gd name="connsiteY9" fmla="*/ 1441410 h 1472617"/>
                  <a:gd name="connsiteX10" fmla="*/ 156600 w 948254"/>
                  <a:gd name="connsiteY10" fmla="*/ 1472617 h 1472617"/>
                  <a:gd name="connsiteX11" fmla="*/ 38905 w 948254"/>
                  <a:gd name="connsiteY11" fmla="*/ 1472617 h 1472617"/>
                  <a:gd name="connsiteX0" fmla="*/ 38905 w 948254"/>
                  <a:gd name="connsiteY0" fmla="*/ 1441437 h 1441437"/>
                  <a:gd name="connsiteX1" fmla="*/ 0 w 948254"/>
                  <a:gd name="connsiteY1" fmla="*/ 151195 h 1441437"/>
                  <a:gd name="connsiteX2" fmla="*/ 244542 w 948254"/>
                  <a:gd name="connsiteY2" fmla="*/ 141274 h 1441437"/>
                  <a:gd name="connsiteX3" fmla="*/ 305388 w 948254"/>
                  <a:gd name="connsiteY3" fmla="*/ 443442 h 1441437"/>
                  <a:gd name="connsiteX4" fmla="*/ 595900 w 948254"/>
                  <a:gd name="connsiteY4" fmla="*/ 410104 h 1441437"/>
                  <a:gd name="connsiteX5" fmla="*/ 629238 w 948254"/>
                  <a:gd name="connsiteY5" fmla="*/ 71966 h 1441437"/>
                  <a:gd name="connsiteX6" fmla="*/ 938800 w 948254"/>
                  <a:gd name="connsiteY6" fmla="*/ 529 h 1441437"/>
                  <a:gd name="connsiteX7" fmla="*/ 910225 w 948254"/>
                  <a:gd name="connsiteY7" fmla="*/ 662517 h 1441437"/>
                  <a:gd name="connsiteX8" fmla="*/ 629238 w 948254"/>
                  <a:gd name="connsiteY8" fmla="*/ 733955 h 1441437"/>
                  <a:gd name="connsiteX9" fmla="*/ 843550 w 948254"/>
                  <a:gd name="connsiteY9" fmla="*/ 1410230 h 1441437"/>
                  <a:gd name="connsiteX10" fmla="*/ 156600 w 948254"/>
                  <a:gd name="connsiteY10" fmla="*/ 1441437 h 1441437"/>
                  <a:gd name="connsiteX11" fmla="*/ 38905 w 948254"/>
                  <a:gd name="connsiteY11" fmla="*/ 1441437 h 1441437"/>
                  <a:gd name="connsiteX0" fmla="*/ 38905 w 964270"/>
                  <a:gd name="connsiteY0" fmla="*/ 1441437 h 1441437"/>
                  <a:gd name="connsiteX1" fmla="*/ 0 w 964270"/>
                  <a:gd name="connsiteY1" fmla="*/ 151195 h 1441437"/>
                  <a:gd name="connsiteX2" fmla="*/ 244542 w 964270"/>
                  <a:gd name="connsiteY2" fmla="*/ 141274 h 1441437"/>
                  <a:gd name="connsiteX3" fmla="*/ 305388 w 964270"/>
                  <a:gd name="connsiteY3" fmla="*/ 443442 h 1441437"/>
                  <a:gd name="connsiteX4" fmla="*/ 595900 w 964270"/>
                  <a:gd name="connsiteY4" fmla="*/ 410104 h 1441437"/>
                  <a:gd name="connsiteX5" fmla="*/ 629238 w 964270"/>
                  <a:gd name="connsiteY5" fmla="*/ 71966 h 1441437"/>
                  <a:gd name="connsiteX6" fmla="*/ 938800 w 964270"/>
                  <a:gd name="connsiteY6" fmla="*/ 529 h 1441437"/>
                  <a:gd name="connsiteX7" fmla="*/ 910225 w 964270"/>
                  <a:gd name="connsiteY7" fmla="*/ 662517 h 1441437"/>
                  <a:gd name="connsiteX8" fmla="*/ 629238 w 964270"/>
                  <a:gd name="connsiteY8" fmla="*/ 733955 h 1441437"/>
                  <a:gd name="connsiteX9" fmla="*/ 843550 w 964270"/>
                  <a:gd name="connsiteY9" fmla="*/ 1410230 h 1441437"/>
                  <a:gd name="connsiteX10" fmla="*/ 156600 w 964270"/>
                  <a:gd name="connsiteY10" fmla="*/ 1441437 h 1441437"/>
                  <a:gd name="connsiteX11" fmla="*/ 38905 w 964270"/>
                  <a:gd name="connsiteY11" fmla="*/ 1441437 h 1441437"/>
                  <a:gd name="connsiteX0" fmla="*/ 38905 w 939494"/>
                  <a:gd name="connsiteY0" fmla="*/ 1441437 h 1441437"/>
                  <a:gd name="connsiteX1" fmla="*/ 0 w 939494"/>
                  <a:gd name="connsiteY1" fmla="*/ 151195 h 1441437"/>
                  <a:gd name="connsiteX2" fmla="*/ 244542 w 939494"/>
                  <a:gd name="connsiteY2" fmla="*/ 141274 h 1441437"/>
                  <a:gd name="connsiteX3" fmla="*/ 305388 w 939494"/>
                  <a:gd name="connsiteY3" fmla="*/ 443442 h 1441437"/>
                  <a:gd name="connsiteX4" fmla="*/ 595900 w 939494"/>
                  <a:gd name="connsiteY4" fmla="*/ 410104 h 1441437"/>
                  <a:gd name="connsiteX5" fmla="*/ 629238 w 939494"/>
                  <a:gd name="connsiteY5" fmla="*/ 71966 h 1441437"/>
                  <a:gd name="connsiteX6" fmla="*/ 938800 w 939494"/>
                  <a:gd name="connsiteY6" fmla="*/ 529 h 1441437"/>
                  <a:gd name="connsiteX7" fmla="*/ 910225 w 939494"/>
                  <a:gd name="connsiteY7" fmla="*/ 662517 h 1441437"/>
                  <a:gd name="connsiteX8" fmla="*/ 629238 w 939494"/>
                  <a:gd name="connsiteY8" fmla="*/ 733955 h 1441437"/>
                  <a:gd name="connsiteX9" fmla="*/ 843550 w 939494"/>
                  <a:gd name="connsiteY9" fmla="*/ 1410230 h 1441437"/>
                  <a:gd name="connsiteX10" fmla="*/ 156600 w 939494"/>
                  <a:gd name="connsiteY10" fmla="*/ 1441437 h 1441437"/>
                  <a:gd name="connsiteX11" fmla="*/ 38905 w 939494"/>
                  <a:gd name="connsiteY11" fmla="*/ 1441437 h 1441437"/>
                  <a:gd name="connsiteX0" fmla="*/ 38905 w 939585"/>
                  <a:gd name="connsiteY0" fmla="*/ 1441204 h 1441204"/>
                  <a:gd name="connsiteX1" fmla="*/ 0 w 939585"/>
                  <a:gd name="connsiteY1" fmla="*/ 150962 h 1441204"/>
                  <a:gd name="connsiteX2" fmla="*/ 244542 w 939585"/>
                  <a:gd name="connsiteY2" fmla="*/ 141041 h 1441204"/>
                  <a:gd name="connsiteX3" fmla="*/ 305388 w 939585"/>
                  <a:gd name="connsiteY3" fmla="*/ 443209 h 1441204"/>
                  <a:gd name="connsiteX4" fmla="*/ 595900 w 939585"/>
                  <a:gd name="connsiteY4" fmla="*/ 409871 h 1441204"/>
                  <a:gd name="connsiteX5" fmla="*/ 667338 w 939585"/>
                  <a:gd name="connsiteY5" fmla="*/ 128883 h 1441204"/>
                  <a:gd name="connsiteX6" fmla="*/ 938800 w 939585"/>
                  <a:gd name="connsiteY6" fmla="*/ 296 h 1441204"/>
                  <a:gd name="connsiteX7" fmla="*/ 910225 w 939585"/>
                  <a:gd name="connsiteY7" fmla="*/ 662284 h 1441204"/>
                  <a:gd name="connsiteX8" fmla="*/ 629238 w 939585"/>
                  <a:gd name="connsiteY8" fmla="*/ 733722 h 1441204"/>
                  <a:gd name="connsiteX9" fmla="*/ 843550 w 939585"/>
                  <a:gd name="connsiteY9" fmla="*/ 1409997 h 1441204"/>
                  <a:gd name="connsiteX10" fmla="*/ 156600 w 939585"/>
                  <a:gd name="connsiteY10" fmla="*/ 1441204 h 1441204"/>
                  <a:gd name="connsiteX11" fmla="*/ 38905 w 939585"/>
                  <a:gd name="connsiteY11" fmla="*/ 1441204 h 1441204"/>
                  <a:gd name="connsiteX0" fmla="*/ 38905 w 939465"/>
                  <a:gd name="connsiteY0" fmla="*/ 1441515 h 1441515"/>
                  <a:gd name="connsiteX1" fmla="*/ 0 w 939465"/>
                  <a:gd name="connsiteY1" fmla="*/ 151273 h 1441515"/>
                  <a:gd name="connsiteX2" fmla="*/ 244542 w 939465"/>
                  <a:gd name="connsiteY2" fmla="*/ 141352 h 1441515"/>
                  <a:gd name="connsiteX3" fmla="*/ 305388 w 939465"/>
                  <a:gd name="connsiteY3" fmla="*/ 443520 h 1441515"/>
                  <a:gd name="connsiteX4" fmla="*/ 595900 w 939465"/>
                  <a:gd name="connsiteY4" fmla="*/ 410182 h 1441515"/>
                  <a:gd name="connsiteX5" fmla="*/ 614951 w 939465"/>
                  <a:gd name="connsiteY5" fmla="*/ 62519 h 1441515"/>
                  <a:gd name="connsiteX6" fmla="*/ 938800 w 939465"/>
                  <a:gd name="connsiteY6" fmla="*/ 607 h 1441515"/>
                  <a:gd name="connsiteX7" fmla="*/ 910225 w 939465"/>
                  <a:gd name="connsiteY7" fmla="*/ 662595 h 1441515"/>
                  <a:gd name="connsiteX8" fmla="*/ 629238 w 939465"/>
                  <a:gd name="connsiteY8" fmla="*/ 734033 h 1441515"/>
                  <a:gd name="connsiteX9" fmla="*/ 843550 w 939465"/>
                  <a:gd name="connsiteY9" fmla="*/ 1410308 h 1441515"/>
                  <a:gd name="connsiteX10" fmla="*/ 156600 w 939465"/>
                  <a:gd name="connsiteY10" fmla="*/ 1441515 h 1441515"/>
                  <a:gd name="connsiteX11" fmla="*/ 38905 w 939465"/>
                  <a:gd name="connsiteY11" fmla="*/ 1441515 h 1441515"/>
                  <a:gd name="connsiteX0" fmla="*/ 38905 w 939447"/>
                  <a:gd name="connsiteY0" fmla="*/ 1441215 h 1441215"/>
                  <a:gd name="connsiteX1" fmla="*/ 0 w 939447"/>
                  <a:gd name="connsiteY1" fmla="*/ 150973 h 1441215"/>
                  <a:gd name="connsiteX2" fmla="*/ 244542 w 939447"/>
                  <a:gd name="connsiteY2" fmla="*/ 141052 h 1441215"/>
                  <a:gd name="connsiteX3" fmla="*/ 305388 w 939447"/>
                  <a:gd name="connsiteY3" fmla="*/ 443220 h 1441215"/>
                  <a:gd name="connsiteX4" fmla="*/ 595900 w 939447"/>
                  <a:gd name="connsiteY4" fmla="*/ 409882 h 1441215"/>
                  <a:gd name="connsiteX5" fmla="*/ 605426 w 939447"/>
                  <a:gd name="connsiteY5" fmla="*/ 124131 h 1441215"/>
                  <a:gd name="connsiteX6" fmla="*/ 938800 w 939447"/>
                  <a:gd name="connsiteY6" fmla="*/ 307 h 1441215"/>
                  <a:gd name="connsiteX7" fmla="*/ 910225 w 939447"/>
                  <a:gd name="connsiteY7" fmla="*/ 662295 h 1441215"/>
                  <a:gd name="connsiteX8" fmla="*/ 629238 w 939447"/>
                  <a:gd name="connsiteY8" fmla="*/ 733733 h 1441215"/>
                  <a:gd name="connsiteX9" fmla="*/ 843550 w 939447"/>
                  <a:gd name="connsiteY9" fmla="*/ 1410008 h 1441215"/>
                  <a:gd name="connsiteX10" fmla="*/ 156600 w 939447"/>
                  <a:gd name="connsiteY10" fmla="*/ 1441215 h 1441215"/>
                  <a:gd name="connsiteX11" fmla="*/ 38905 w 939447"/>
                  <a:gd name="connsiteY11" fmla="*/ 1441215 h 1441215"/>
                  <a:gd name="connsiteX0" fmla="*/ 38905 w 939439"/>
                  <a:gd name="connsiteY0" fmla="*/ 1441375 h 1441375"/>
                  <a:gd name="connsiteX1" fmla="*/ 0 w 939439"/>
                  <a:gd name="connsiteY1" fmla="*/ 151133 h 1441375"/>
                  <a:gd name="connsiteX2" fmla="*/ 244542 w 939439"/>
                  <a:gd name="connsiteY2" fmla="*/ 141212 h 1441375"/>
                  <a:gd name="connsiteX3" fmla="*/ 305388 w 939439"/>
                  <a:gd name="connsiteY3" fmla="*/ 443380 h 1441375"/>
                  <a:gd name="connsiteX4" fmla="*/ 595900 w 939439"/>
                  <a:gd name="connsiteY4" fmla="*/ 410042 h 1441375"/>
                  <a:gd name="connsiteX5" fmla="*/ 600664 w 939439"/>
                  <a:gd name="connsiteY5" fmla="*/ 81429 h 1441375"/>
                  <a:gd name="connsiteX6" fmla="*/ 938800 w 939439"/>
                  <a:gd name="connsiteY6" fmla="*/ 467 h 1441375"/>
                  <a:gd name="connsiteX7" fmla="*/ 910225 w 939439"/>
                  <a:gd name="connsiteY7" fmla="*/ 662455 h 1441375"/>
                  <a:gd name="connsiteX8" fmla="*/ 629238 w 939439"/>
                  <a:gd name="connsiteY8" fmla="*/ 733893 h 1441375"/>
                  <a:gd name="connsiteX9" fmla="*/ 843550 w 939439"/>
                  <a:gd name="connsiteY9" fmla="*/ 1410168 h 1441375"/>
                  <a:gd name="connsiteX10" fmla="*/ 156600 w 939439"/>
                  <a:gd name="connsiteY10" fmla="*/ 1441375 h 1441375"/>
                  <a:gd name="connsiteX11" fmla="*/ 38905 w 939439"/>
                  <a:gd name="connsiteY11" fmla="*/ 1441375 h 1441375"/>
                  <a:gd name="connsiteX0" fmla="*/ 38905 w 938800"/>
                  <a:gd name="connsiteY0" fmla="*/ 1444166 h 1444166"/>
                  <a:gd name="connsiteX1" fmla="*/ 0 w 938800"/>
                  <a:gd name="connsiteY1" fmla="*/ 153924 h 1444166"/>
                  <a:gd name="connsiteX2" fmla="*/ 244542 w 938800"/>
                  <a:gd name="connsiteY2" fmla="*/ 144003 h 1444166"/>
                  <a:gd name="connsiteX3" fmla="*/ 305388 w 938800"/>
                  <a:gd name="connsiteY3" fmla="*/ 446171 h 1444166"/>
                  <a:gd name="connsiteX4" fmla="*/ 595900 w 938800"/>
                  <a:gd name="connsiteY4" fmla="*/ 412833 h 1444166"/>
                  <a:gd name="connsiteX5" fmla="*/ 938800 w 938800"/>
                  <a:gd name="connsiteY5" fmla="*/ 3258 h 1444166"/>
                  <a:gd name="connsiteX6" fmla="*/ 910225 w 938800"/>
                  <a:gd name="connsiteY6" fmla="*/ 665246 h 1444166"/>
                  <a:gd name="connsiteX7" fmla="*/ 629238 w 938800"/>
                  <a:gd name="connsiteY7" fmla="*/ 736684 h 1444166"/>
                  <a:gd name="connsiteX8" fmla="*/ 843550 w 938800"/>
                  <a:gd name="connsiteY8" fmla="*/ 1412959 h 1444166"/>
                  <a:gd name="connsiteX9" fmla="*/ 156600 w 938800"/>
                  <a:gd name="connsiteY9" fmla="*/ 1444166 h 1444166"/>
                  <a:gd name="connsiteX10" fmla="*/ 38905 w 938800"/>
                  <a:gd name="connsiteY10" fmla="*/ 1444166 h 1444166"/>
                  <a:gd name="connsiteX0" fmla="*/ 38905 w 938800"/>
                  <a:gd name="connsiteY0" fmla="*/ 1469547 h 1469547"/>
                  <a:gd name="connsiteX1" fmla="*/ 0 w 938800"/>
                  <a:gd name="connsiteY1" fmla="*/ 179305 h 1469547"/>
                  <a:gd name="connsiteX2" fmla="*/ 244542 w 938800"/>
                  <a:gd name="connsiteY2" fmla="*/ 169384 h 1469547"/>
                  <a:gd name="connsiteX3" fmla="*/ 305388 w 938800"/>
                  <a:gd name="connsiteY3" fmla="*/ 471552 h 1469547"/>
                  <a:gd name="connsiteX4" fmla="*/ 595900 w 938800"/>
                  <a:gd name="connsiteY4" fmla="*/ 438214 h 1469547"/>
                  <a:gd name="connsiteX5" fmla="*/ 634000 w 938800"/>
                  <a:gd name="connsiteY5" fmla="*/ 119127 h 1469547"/>
                  <a:gd name="connsiteX6" fmla="*/ 938800 w 938800"/>
                  <a:gd name="connsiteY6" fmla="*/ 28639 h 1469547"/>
                  <a:gd name="connsiteX7" fmla="*/ 910225 w 938800"/>
                  <a:gd name="connsiteY7" fmla="*/ 690627 h 1469547"/>
                  <a:gd name="connsiteX8" fmla="*/ 629238 w 938800"/>
                  <a:gd name="connsiteY8" fmla="*/ 762065 h 1469547"/>
                  <a:gd name="connsiteX9" fmla="*/ 843550 w 938800"/>
                  <a:gd name="connsiteY9" fmla="*/ 1438340 h 1469547"/>
                  <a:gd name="connsiteX10" fmla="*/ 156600 w 938800"/>
                  <a:gd name="connsiteY10" fmla="*/ 1469547 h 1469547"/>
                  <a:gd name="connsiteX11" fmla="*/ 38905 w 938800"/>
                  <a:gd name="connsiteY11" fmla="*/ 1469547 h 1469547"/>
                  <a:gd name="connsiteX0" fmla="*/ 38905 w 938800"/>
                  <a:gd name="connsiteY0" fmla="*/ 1469547 h 1469547"/>
                  <a:gd name="connsiteX1" fmla="*/ 0 w 938800"/>
                  <a:gd name="connsiteY1" fmla="*/ 179305 h 1469547"/>
                  <a:gd name="connsiteX2" fmla="*/ 244542 w 938800"/>
                  <a:gd name="connsiteY2" fmla="*/ 169384 h 1469547"/>
                  <a:gd name="connsiteX3" fmla="*/ 305388 w 938800"/>
                  <a:gd name="connsiteY3" fmla="*/ 471552 h 1469547"/>
                  <a:gd name="connsiteX4" fmla="*/ 595900 w 938800"/>
                  <a:gd name="connsiteY4" fmla="*/ 438214 h 1469547"/>
                  <a:gd name="connsiteX5" fmla="*/ 634000 w 938800"/>
                  <a:gd name="connsiteY5" fmla="*/ 119127 h 1469547"/>
                  <a:gd name="connsiteX6" fmla="*/ 938800 w 938800"/>
                  <a:gd name="connsiteY6" fmla="*/ 28639 h 1469547"/>
                  <a:gd name="connsiteX7" fmla="*/ 910225 w 938800"/>
                  <a:gd name="connsiteY7" fmla="*/ 690627 h 1469547"/>
                  <a:gd name="connsiteX8" fmla="*/ 629238 w 938800"/>
                  <a:gd name="connsiteY8" fmla="*/ 762065 h 1469547"/>
                  <a:gd name="connsiteX9" fmla="*/ 843550 w 938800"/>
                  <a:gd name="connsiteY9" fmla="*/ 1438340 h 1469547"/>
                  <a:gd name="connsiteX10" fmla="*/ 156600 w 938800"/>
                  <a:gd name="connsiteY10" fmla="*/ 1469547 h 1469547"/>
                  <a:gd name="connsiteX11" fmla="*/ 38905 w 938800"/>
                  <a:gd name="connsiteY11" fmla="*/ 1469547 h 1469547"/>
                  <a:gd name="connsiteX0" fmla="*/ 38905 w 938800"/>
                  <a:gd name="connsiteY0" fmla="*/ 1463199 h 1463199"/>
                  <a:gd name="connsiteX1" fmla="*/ 0 w 938800"/>
                  <a:gd name="connsiteY1" fmla="*/ 172957 h 1463199"/>
                  <a:gd name="connsiteX2" fmla="*/ 244542 w 938800"/>
                  <a:gd name="connsiteY2" fmla="*/ 163036 h 1463199"/>
                  <a:gd name="connsiteX3" fmla="*/ 305388 w 938800"/>
                  <a:gd name="connsiteY3" fmla="*/ 465204 h 1463199"/>
                  <a:gd name="connsiteX4" fmla="*/ 595900 w 938800"/>
                  <a:gd name="connsiteY4" fmla="*/ 431866 h 1463199"/>
                  <a:gd name="connsiteX5" fmla="*/ 634000 w 938800"/>
                  <a:gd name="connsiteY5" fmla="*/ 112779 h 1463199"/>
                  <a:gd name="connsiteX6" fmla="*/ 938800 w 938800"/>
                  <a:gd name="connsiteY6" fmla="*/ 22291 h 1463199"/>
                  <a:gd name="connsiteX7" fmla="*/ 910225 w 938800"/>
                  <a:gd name="connsiteY7" fmla="*/ 684279 h 1463199"/>
                  <a:gd name="connsiteX8" fmla="*/ 629238 w 938800"/>
                  <a:gd name="connsiteY8" fmla="*/ 755717 h 1463199"/>
                  <a:gd name="connsiteX9" fmla="*/ 843550 w 938800"/>
                  <a:gd name="connsiteY9" fmla="*/ 1431992 h 1463199"/>
                  <a:gd name="connsiteX10" fmla="*/ 156600 w 938800"/>
                  <a:gd name="connsiteY10" fmla="*/ 1463199 h 1463199"/>
                  <a:gd name="connsiteX11" fmla="*/ 38905 w 938800"/>
                  <a:gd name="connsiteY11" fmla="*/ 1463199 h 1463199"/>
                  <a:gd name="connsiteX0" fmla="*/ 38905 w 910227"/>
                  <a:gd name="connsiteY0" fmla="*/ 1350420 h 1350420"/>
                  <a:gd name="connsiteX1" fmla="*/ 0 w 910227"/>
                  <a:gd name="connsiteY1" fmla="*/ 60178 h 1350420"/>
                  <a:gd name="connsiteX2" fmla="*/ 244542 w 910227"/>
                  <a:gd name="connsiteY2" fmla="*/ 50257 h 1350420"/>
                  <a:gd name="connsiteX3" fmla="*/ 305388 w 910227"/>
                  <a:gd name="connsiteY3" fmla="*/ 352425 h 1350420"/>
                  <a:gd name="connsiteX4" fmla="*/ 595900 w 910227"/>
                  <a:gd name="connsiteY4" fmla="*/ 319087 h 1350420"/>
                  <a:gd name="connsiteX5" fmla="*/ 634000 w 910227"/>
                  <a:gd name="connsiteY5" fmla="*/ 0 h 1350420"/>
                  <a:gd name="connsiteX6" fmla="*/ 910225 w 910227"/>
                  <a:gd name="connsiteY6" fmla="*/ 571500 h 1350420"/>
                  <a:gd name="connsiteX7" fmla="*/ 629238 w 910227"/>
                  <a:gd name="connsiteY7" fmla="*/ 642938 h 1350420"/>
                  <a:gd name="connsiteX8" fmla="*/ 843550 w 910227"/>
                  <a:gd name="connsiteY8" fmla="*/ 1319213 h 1350420"/>
                  <a:gd name="connsiteX9" fmla="*/ 156600 w 910227"/>
                  <a:gd name="connsiteY9" fmla="*/ 1350420 h 1350420"/>
                  <a:gd name="connsiteX10" fmla="*/ 38905 w 910227"/>
                  <a:gd name="connsiteY10" fmla="*/ 1350420 h 1350420"/>
                  <a:gd name="connsiteX0" fmla="*/ 38905 w 910225"/>
                  <a:gd name="connsiteY0" fmla="*/ 1300163 h 1300163"/>
                  <a:gd name="connsiteX1" fmla="*/ 0 w 910225"/>
                  <a:gd name="connsiteY1" fmla="*/ 9921 h 1300163"/>
                  <a:gd name="connsiteX2" fmla="*/ 244542 w 910225"/>
                  <a:gd name="connsiteY2" fmla="*/ 0 h 1300163"/>
                  <a:gd name="connsiteX3" fmla="*/ 305388 w 910225"/>
                  <a:gd name="connsiteY3" fmla="*/ 302168 h 1300163"/>
                  <a:gd name="connsiteX4" fmla="*/ 595900 w 910225"/>
                  <a:gd name="connsiteY4" fmla="*/ 268830 h 1300163"/>
                  <a:gd name="connsiteX5" fmla="*/ 910225 w 910225"/>
                  <a:gd name="connsiteY5" fmla="*/ 521243 h 1300163"/>
                  <a:gd name="connsiteX6" fmla="*/ 629238 w 910225"/>
                  <a:gd name="connsiteY6" fmla="*/ 592681 h 1300163"/>
                  <a:gd name="connsiteX7" fmla="*/ 843550 w 910225"/>
                  <a:gd name="connsiteY7" fmla="*/ 1268956 h 1300163"/>
                  <a:gd name="connsiteX8" fmla="*/ 156600 w 910225"/>
                  <a:gd name="connsiteY8" fmla="*/ 1300163 h 1300163"/>
                  <a:gd name="connsiteX9" fmla="*/ 38905 w 910225"/>
                  <a:gd name="connsiteY9" fmla="*/ 1300163 h 1300163"/>
                  <a:gd name="connsiteX0" fmla="*/ 38905 w 851466"/>
                  <a:gd name="connsiteY0" fmla="*/ 1300163 h 1300163"/>
                  <a:gd name="connsiteX1" fmla="*/ 0 w 851466"/>
                  <a:gd name="connsiteY1" fmla="*/ 9921 h 1300163"/>
                  <a:gd name="connsiteX2" fmla="*/ 244542 w 851466"/>
                  <a:gd name="connsiteY2" fmla="*/ 0 h 1300163"/>
                  <a:gd name="connsiteX3" fmla="*/ 305388 w 851466"/>
                  <a:gd name="connsiteY3" fmla="*/ 302168 h 1300163"/>
                  <a:gd name="connsiteX4" fmla="*/ 595900 w 851466"/>
                  <a:gd name="connsiteY4" fmla="*/ 268830 h 1300163"/>
                  <a:gd name="connsiteX5" fmla="*/ 629238 w 851466"/>
                  <a:gd name="connsiteY5" fmla="*/ 592681 h 1300163"/>
                  <a:gd name="connsiteX6" fmla="*/ 843550 w 851466"/>
                  <a:gd name="connsiteY6" fmla="*/ 1268956 h 1300163"/>
                  <a:gd name="connsiteX7" fmla="*/ 156600 w 851466"/>
                  <a:gd name="connsiteY7" fmla="*/ 1300163 h 1300163"/>
                  <a:gd name="connsiteX8" fmla="*/ 38905 w 851466"/>
                  <a:gd name="connsiteY8" fmla="*/ 1300163 h 1300163"/>
                  <a:gd name="connsiteX0" fmla="*/ 38905 w 851466"/>
                  <a:gd name="connsiteY0" fmla="*/ 1300163 h 1300163"/>
                  <a:gd name="connsiteX1" fmla="*/ 0 w 851466"/>
                  <a:gd name="connsiteY1" fmla="*/ 9921 h 1300163"/>
                  <a:gd name="connsiteX2" fmla="*/ 244542 w 851466"/>
                  <a:gd name="connsiteY2" fmla="*/ 0 h 1300163"/>
                  <a:gd name="connsiteX3" fmla="*/ 305388 w 851466"/>
                  <a:gd name="connsiteY3" fmla="*/ 302168 h 1300163"/>
                  <a:gd name="connsiteX4" fmla="*/ 629238 w 851466"/>
                  <a:gd name="connsiteY4" fmla="*/ 592681 h 1300163"/>
                  <a:gd name="connsiteX5" fmla="*/ 843550 w 851466"/>
                  <a:gd name="connsiteY5" fmla="*/ 1268956 h 1300163"/>
                  <a:gd name="connsiteX6" fmla="*/ 156600 w 851466"/>
                  <a:gd name="connsiteY6" fmla="*/ 1300163 h 1300163"/>
                  <a:gd name="connsiteX7" fmla="*/ 38905 w 851466"/>
                  <a:gd name="connsiteY7" fmla="*/ 1300163 h 1300163"/>
                  <a:gd name="connsiteX0" fmla="*/ 38905 w 844509"/>
                  <a:gd name="connsiteY0" fmla="*/ 1300163 h 1300163"/>
                  <a:gd name="connsiteX1" fmla="*/ 0 w 844509"/>
                  <a:gd name="connsiteY1" fmla="*/ 9921 h 1300163"/>
                  <a:gd name="connsiteX2" fmla="*/ 244542 w 844509"/>
                  <a:gd name="connsiteY2" fmla="*/ 0 h 1300163"/>
                  <a:gd name="connsiteX3" fmla="*/ 305388 w 844509"/>
                  <a:gd name="connsiteY3" fmla="*/ 302168 h 1300163"/>
                  <a:gd name="connsiteX4" fmla="*/ 843550 w 844509"/>
                  <a:gd name="connsiteY4" fmla="*/ 1268956 h 1300163"/>
                  <a:gd name="connsiteX5" fmla="*/ 156600 w 844509"/>
                  <a:gd name="connsiteY5" fmla="*/ 1300163 h 1300163"/>
                  <a:gd name="connsiteX6" fmla="*/ 38905 w 844509"/>
                  <a:gd name="connsiteY6" fmla="*/ 1300163 h 1300163"/>
                  <a:gd name="connsiteX0" fmla="*/ 38905 w 311845"/>
                  <a:gd name="connsiteY0" fmla="*/ 1300163 h 1300163"/>
                  <a:gd name="connsiteX1" fmla="*/ 0 w 311845"/>
                  <a:gd name="connsiteY1" fmla="*/ 9921 h 1300163"/>
                  <a:gd name="connsiteX2" fmla="*/ 244542 w 311845"/>
                  <a:gd name="connsiteY2" fmla="*/ 0 h 1300163"/>
                  <a:gd name="connsiteX3" fmla="*/ 305388 w 311845"/>
                  <a:gd name="connsiteY3" fmla="*/ 302168 h 1300163"/>
                  <a:gd name="connsiteX4" fmla="*/ 156600 w 311845"/>
                  <a:gd name="connsiteY4" fmla="*/ 1300163 h 1300163"/>
                  <a:gd name="connsiteX5" fmla="*/ 38905 w 311845"/>
                  <a:gd name="connsiteY5" fmla="*/ 1300163 h 1300163"/>
                  <a:gd name="connsiteX0" fmla="*/ 19855 w 311845"/>
                  <a:gd name="connsiteY0" fmla="*/ 333375 h 1300163"/>
                  <a:gd name="connsiteX1" fmla="*/ 0 w 311845"/>
                  <a:gd name="connsiteY1" fmla="*/ 9921 h 1300163"/>
                  <a:gd name="connsiteX2" fmla="*/ 244542 w 311845"/>
                  <a:gd name="connsiteY2" fmla="*/ 0 h 1300163"/>
                  <a:gd name="connsiteX3" fmla="*/ 305388 w 311845"/>
                  <a:gd name="connsiteY3" fmla="*/ 302168 h 1300163"/>
                  <a:gd name="connsiteX4" fmla="*/ 156600 w 311845"/>
                  <a:gd name="connsiteY4" fmla="*/ 1300163 h 1300163"/>
                  <a:gd name="connsiteX5" fmla="*/ 19855 w 311845"/>
                  <a:gd name="connsiteY5" fmla="*/ 333375 h 1300163"/>
                  <a:gd name="connsiteX0" fmla="*/ 19855 w 311845"/>
                  <a:gd name="connsiteY0" fmla="*/ 333375 h 359556"/>
                  <a:gd name="connsiteX1" fmla="*/ 0 w 311845"/>
                  <a:gd name="connsiteY1" fmla="*/ 9921 h 359556"/>
                  <a:gd name="connsiteX2" fmla="*/ 244542 w 311845"/>
                  <a:gd name="connsiteY2" fmla="*/ 0 h 359556"/>
                  <a:gd name="connsiteX3" fmla="*/ 305388 w 311845"/>
                  <a:gd name="connsiteY3" fmla="*/ 302168 h 359556"/>
                  <a:gd name="connsiteX4" fmla="*/ 19855 w 311845"/>
                  <a:gd name="connsiteY4" fmla="*/ 333375 h 359556"/>
                  <a:gd name="connsiteX0" fmla="*/ 19855 w 307772"/>
                  <a:gd name="connsiteY0" fmla="*/ 333375 h 359556"/>
                  <a:gd name="connsiteX1" fmla="*/ 0 w 307772"/>
                  <a:gd name="connsiteY1" fmla="*/ 9921 h 359556"/>
                  <a:gd name="connsiteX2" fmla="*/ 244542 w 307772"/>
                  <a:gd name="connsiteY2" fmla="*/ 0 h 359556"/>
                  <a:gd name="connsiteX3" fmla="*/ 305388 w 307772"/>
                  <a:gd name="connsiteY3" fmla="*/ 302168 h 359556"/>
                  <a:gd name="connsiteX4" fmla="*/ 19855 w 307772"/>
                  <a:gd name="connsiteY4" fmla="*/ 333375 h 359556"/>
                  <a:gd name="connsiteX0" fmla="*/ 19855 w 307772"/>
                  <a:gd name="connsiteY0" fmla="*/ 333375 h 348914"/>
                  <a:gd name="connsiteX1" fmla="*/ 0 w 307772"/>
                  <a:gd name="connsiteY1" fmla="*/ 9921 h 348914"/>
                  <a:gd name="connsiteX2" fmla="*/ 244542 w 307772"/>
                  <a:gd name="connsiteY2" fmla="*/ 0 h 348914"/>
                  <a:gd name="connsiteX3" fmla="*/ 305388 w 307772"/>
                  <a:gd name="connsiteY3" fmla="*/ 302168 h 348914"/>
                  <a:gd name="connsiteX4" fmla="*/ 19855 w 307772"/>
                  <a:gd name="connsiteY4" fmla="*/ 333375 h 348914"/>
                  <a:gd name="connsiteX0" fmla="*/ 19855 w 305682"/>
                  <a:gd name="connsiteY0" fmla="*/ 333379 h 348918"/>
                  <a:gd name="connsiteX1" fmla="*/ 0 w 305682"/>
                  <a:gd name="connsiteY1" fmla="*/ 9925 h 348918"/>
                  <a:gd name="connsiteX2" fmla="*/ 244542 w 305682"/>
                  <a:gd name="connsiteY2" fmla="*/ 4 h 348918"/>
                  <a:gd name="connsiteX3" fmla="*/ 305388 w 305682"/>
                  <a:gd name="connsiteY3" fmla="*/ 302172 h 348918"/>
                  <a:gd name="connsiteX4" fmla="*/ 19855 w 305682"/>
                  <a:gd name="connsiteY4" fmla="*/ 333379 h 348918"/>
                  <a:gd name="connsiteX0" fmla="*/ 19855 w 305682"/>
                  <a:gd name="connsiteY0" fmla="*/ 333379 h 348918"/>
                  <a:gd name="connsiteX1" fmla="*/ 0 w 305682"/>
                  <a:gd name="connsiteY1" fmla="*/ 9925 h 348918"/>
                  <a:gd name="connsiteX2" fmla="*/ 244542 w 305682"/>
                  <a:gd name="connsiteY2" fmla="*/ 4 h 348918"/>
                  <a:gd name="connsiteX3" fmla="*/ 305388 w 305682"/>
                  <a:gd name="connsiteY3" fmla="*/ 302172 h 348918"/>
                  <a:gd name="connsiteX4" fmla="*/ 19855 w 305682"/>
                  <a:gd name="connsiteY4" fmla="*/ 333379 h 348918"/>
                  <a:gd name="connsiteX0" fmla="*/ 19855 w 305682"/>
                  <a:gd name="connsiteY0" fmla="*/ 333379 h 333379"/>
                  <a:gd name="connsiteX1" fmla="*/ 0 w 305682"/>
                  <a:gd name="connsiteY1" fmla="*/ 9925 h 333379"/>
                  <a:gd name="connsiteX2" fmla="*/ 244542 w 305682"/>
                  <a:gd name="connsiteY2" fmla="*/ 4 h 333379"/>
                  <a:gd name="connsiteX3" fmla="*/ 305388 w 305682"/>
                  <a:gd name="connsiteY3" fmla="*/ 302172 h 333379"/>
                  <a:gd name="connsiteX4" fmla="*/ 19855 w 305682"/>
                  <a:gd name="connsiteY4" fmla="*/ 333379 h 333379"/>
                  <a:gd name="connsiteX0" fmla="*/ 19855 w 519771"/>
                  <a:gd name="connsiteY0" fmla="*/ 333378 h 468858"/>
                  <a:gd name="connsiteX1" fmla="*/ 0 w 519771"/>
                  <a:gd name="connsiteY1" fmla="*/ 9924 h 468858"/>
                  <a:gd name="connsiteX2" fmla="*/ 244542 w 519771"/>
                  <a:gd name="connsiteY2" fmla="*/ 3 h 468858"/>
                  <a:gd name="connsiteX3" fmla="*/ 519701 w 519771"/>
                  <a:gd name="connsiteY3" fmla="*/ 468858 h 468858"/>
                  <a:gd name="connsiteX4" fmla="*/ 19855 w 519771"/>
                  <a:gd name="connsiteY4" fmla="*/ 333378 h 468858"/>
                  <a:gd name="connsiteX0" fmla="*/ 19855 w 543162"/>
                  <a:gd name="connsiteY0" fmla="*/ 333375 h 468855"/>
                  <a:gd name="connsiteX1" fmla="*/ 0 w 543162"/>
                  <a:gd name="connsiteY1" fmla="*/ 9921 h 468855"/>
                  <a:gd name="connsiteX2" fmla="*/ 244542 w 543162"/>
                  <a:gd name="connsiteY2" fmla="*/ 0 h 468855"/>
                  <a:gd name="connsiteX3" fmla="*/ 463961 w 543162"/>
                  <a:gd name="connsiteY3" fmla="*/ 173660 h 468855"/>
                  <a:gd name="connsiteX4" fmla="*/ 519701 w 543162"/>
                  <a:gd name="connsiteY4" fmla="*/ 468855 h 468855"/>
                  <a:gd name="connsiteX5" fmla="*/ 19855 w 543162"/>
                  <a:gd name="connsiteY5" fmla="*/ 333375 h 468855"/>
                  <a:gd name="connsiteX0" fmla="*/ 0 w 566169"/>
                  <a:gd name="connsiteY0" fmla="*/ 771525 h 771525"/>
                  <a:gd name="connsiteX1" fmla="*/ 23007 w 566169"/>
                  <a:gd name="connsiteY1" fmla="*/ 9921 h 771525"/>
                  <a:gd name="connsiteX2" fmla="*/ 267549 w 566169"/>
                  <a:gd name="connsiteY2" fmla="*/ 0 h 771525"/>
                  <a:gd name="connsiteX3" fmla="*/ 486968 w 566169"/>
                  <a:gd name="connsiteY3" fmla="*/ 173660 h 771525"/>
                  <a:gd name="connsiteX4" fmla="*/ 542708 w 566169"/>
                  <a:gd name="connsiteY4" fmla="*/ 468855 h 771525"/>
                  <a:gd name="connsiteX5" fmla="*/ 0 w 566169"/>
                  <a:gd name="connsiteY5" fmla="*/ 771525 h 771525"/>
                  <a:gd name="connsiteX0" fmla="*/ 141745 w 707914"/>
                  <a:gd name="connsiteY0" fmla="*/ 771525 h 771525"/>
                  <a:gd name="connsiteX1" fmla="*/ 63 w 707914"/>
                  <a:gd name="connsiteY1" fmla="*/ 159373 h 771525"/>
                  <a:gd name="connsiteX2" fmla="*/ 164752 w 707914"/>
                  <a:gd name="connsiteY2" fmla="*/ 9921 h 771525"/>
                  <a:gd name="connsiteX3" fmla="*/ 409294 w 707914"/>
                  <a:gd name="connsiteY3" fmla="*/ 0 h 771525"/>
                  <a:gd name="connsiteX4" fmla="*/ 628713 w 707914"/>
                  <a:gd name="connsiteY4" fmla="*/ 173660 h 771525"/>
                  <a:gd name="connsiteX5" fmla="*/ 684453 w 707914"/>
                  <a:gd name="connsiteY5" fmla="*/ 468855 h 771525"/>
                  <a:gd name="connsiteX6" fmla="*/ 141745 w 707914"/>
                  <a:gd name="connsiteY6" fmla="*/ 771525 h 771525"/>
                  <a:gd name="connsiteX0" fmla="*/ 141745 w 704536"/>
                  <a:gd name="connsiteY0" fmla="*/ 771525 h 790623"/>
                  <a:gd name="connsiteX1" fmla="*/ 63 w 704536"/>
                  <a:gd name="connsiteY1" fmla="*/ 159373 h 790623"/>
                  <a:gd name="connsiteX2" fmla="*/ 164752 w 704536"/>
                  <a:gd name="connsiteY2" fmla="*/ 9921 h 790623"/>
                  <a:gd name="connsiteX3" fmla="*/ 409294 w 704536"/>
                  <a:gd name="connsiteY3" fmla="*/ 0 h 790623"/>
                  <a:gd name="connsiteX4" fmla="*/ 628713 w 704536"/>
                  <a:gd name="connsiteY4" fmla="*/ 173660 h 790623"/>
                  <a:gd name="connsiteX5" fmla="*/ 684453 w 704536"/>
                  <a:gd name="connsiteY5" fmla="*/ 468855 h 790623"/>
                  <a:gd name="connsiteX6" fmla="*/ 269504 w 704536"/>
                  <a:gd name="connsiteY6" fmla="*/ 576605 h 790623"/>
                  <a:gd name="connsiteX7" fmla="*/ 141745 w 704536"/>
                  <a:gd name="connsiteY7" fmla="*/ 771525 h 790623"/>
                  <a:gd name="connsiteX0" fmla="*/ 144287 w 707078"/>
                  <a:gd name="connsiteY0" fmla="*/ 771525 h 790623"/>
                  <a:gd name="connsiteX1" fmla="*/ 24396 w 707078"/>
                  <a:gd name="connsiteY1" fmla="*/ 690905 h 790623"/>
                  <a:gd name="connsiteX2" fmla="*/ 2605 w 707078"/>
                  <a:gd name="connsiteY2" fmla="*/ 159373 h 790623"/>
                  <a:gd name="connsiteX3" fmla="*/ 167294 w 707078"/>
                  <a:gd name="connsiteY3" fmla="*/ 9921 h 790623"/>
                  <a:gd name="connsiteX4" fmla="*/ 411836 w 707078"/>
                  <a:gd name="connsiteY4" fmla="*/ 0 h 790623"/>
                  <a:gd name="connsiteX5" fmla="*/ 631255 w 707078"/>
                  <a:gd name="connsiteY5" fmla="*/ 173660 h 790623"/>
                  <a:gd name="connsiteX6" fmla="*/ 686995 w 707078"/>
                  <a:gd name="connsiteY6" fmla="*/ 468855 h 790623"/>
                  <a:gd name="connsiteX7" fmla="*/ 272046 w 707078"/>
                  <a:gd name="connsiteY7" fmla="*/ 576605 h 790623"/>
                  <a:gd name="connsiteX8" fmla="*/ 144287 w 707078"/>
                  <a:gd name="connsiteY8" fmla="*/ 771525 h 790623"/>
                  <a:gd name="connsiteX0" fmla="*/ 144757 w 707548"/>
                  <a:gd name="connsiteY0" fmla="*/ 771525 h 790623"/>
                  <a:gd name="connsiteX1" fmla="*/ 24866 w 707548"/>
                  <a:gd name="connsiteY1" fmla="*/ 690905 h 790623"/>
                  <a:gd name="connsiteX2" fmla="*/ 139166 w 707548"/>
                  <a:gd name="connsiteY2" fmla="*/ 605180 h 790623"/>
                  <a:gd name="connsiteX3" fmla="*/ 3075 w 707548"/>
                  <a:gd name="connsiteY3" fmla="*/ 159373 h 790623"/>
                  <a:gd name="connsiteX4" fmla="*/ 167764 w 707548"/>
                  <a:gd name="connsiteY4" fmla="*/ 9921 h 790623"/>
                  <a:gd name="connsiteX5" fmla="*/ 412306 w 707548"/>
                  <a:gd name="connsiteY5" fmla="*/ 0 h 790623"/>
                  <a:gd name="connsiteX6" fmla="*/ 631725 w 707548"/>
                  <a:gd name="connsiteY6" fmla="*/ 173660 h 790623"/>
                  <a:gd name="connsiteX7" fmla="*/ 687465 w 707548"/>
                  <a:gd name="connsiteY7" fmla="*/ 468855 h 790623"/>
                  <a:gd name="connsiteX8" fmla="*/ 272516 w 707548"/>
                  <a:gd name="connsiteY8" fmla="*/ 576605 h 790623"/>
                  <a:gd name="connsiteX9" fmla="*/ 144757 w 707548"/>
                  <a:gd name="connsiteY9" fmla="*/ 771525 h 790623"/>
                  <a:gd name="connsiteX0" fmla="*/ 122461 w 685252"/>
                  <a:gd name="connsiteY0" fmla="*/ 771525 h 790623"/>
                  <a:gd name="connsiteX1" fmla="*/ 2570 w 685252"/>
                  <a:gd name="connsiteY1" fmla="*/ 690905 h 790623"/>
                  <a:gd name="connsiteX2" fmla="*/ 116870 w 685252"/>
                  <a:gd name="connsiteY2" fmla="*/ 605180 h 790623"/>
                  <a:gd name="connsiteX3" fmla="*/ 142704 w 685252"/>
                  <a:gd name="connsiteY3" fmla="*/ 192710 h 790623"/>
                  <a:gd name="connsiteX4" fmla="*/ 145468 w 685252"/>
                  <a:gd name="connsiteY4" fmla="*/ 9921 h 790623"/>
                  <a:gd name="connsiteX5" fmla="*/ 390010 w 685252"/>
                  <a:gd name="connsiteY5" fmla="*/ 0 h 790623"/>
                  <a:gd name="connsiteX6" fmla="*/ 609429 w 685252"/>
                  <a:gd name="connsiteY6" fmla="*/ 173660 h 790623"/>
                  <a:gd name="connsiteX7" fmla="*/ 665169 w 685252"/>
                  <a:gd name="connsiteY7" fmla="*/ 468855 h 790623"/>
                  <a:gd name="connsiteX8" fmla="*/ 250220 w 685252"/>
                  <a:gd name="connsiteY8" fmla="*/ 576605 h 790623"/>
                  <a:gd name="connsiteX9" fmla="*/ 122461 w 685252"/>
                  <a:gd name="connsiteY9" fmla="*/ 771525 h 790623"/>
                  <a:gd name="connsiteX0" fmla="*/ 122461 w 685252"/>
                  <a:gd name="connsiteY0" fmla="*/ 771525 h 790623"/>
                  <a:gd name="connsiteX1" fmla="*/ 2570 w 685252"/>
                  <a:gd name="connsiteY1" fmla="*/ 690905 h 790623"/>
                  <a:gd name="connsiteX2" fmla="*/ 116870 w 685252"/>
                  <a:gd name="connsiteY2" fmla="*/ 605180 h 790623"/>
                  <a:gd name="connsiteX3" fmla="*/ 66504 w 685252"/>
                  <a:gd name="connsiteY3" fmla="*/ 187947 h 790623"/>
                  <a:gd name="connsiteX4" fmla="*/ 145468 w 685252"/>
                  <a:gd name="connsiteY4" fmla="*/ 9921 h 790623"/>
                  <a:gd name="connsiteX5" fmla="*/ 390010 w 685252"/>
                  <a:gd name="connsiteY5" fmla="*/ 0 h 790623"/>
                  <a:gd name="connsiteX6" fmla="*/ 609429 w 685252"/>
                  <a:gd name="connsiteY6" fmla="*/ 173660 h 790623"/>
                  <a:gd name="connsiteX7" fmla="*/ 665169 w 685252"/>
                  <a:gd name="connsiteY7" fmla="*/ 468855 h 790623"/>
                  <a:gd name="connsiteX8" fmla="*/ 250220 w 685252"/>
                  <a:gd name="connsiteY8" fmla="*/ 576605 h 790623"/>
                  <a:gd name="connsiteX9" fmla="*/ 122461 w 685252"/>
                  <a:gd name="connsiteY9" fmla="*/ 771525 h 790623"/>
                  <a:gd name="connsiteX0" fmla="*/ 122461 w 685252"/>
                  <a:gd name="connsiteY0" fmla="*/ 771525 h 790623"/>
                  <a:gd name="connsiteX1" fmla="*/ 2570 w 685252"/>
                  <a:gd name="connsiteY1" fmla="*/ 690905 h 790623"/>
                  <a:gd name="connsiteX2" fmla="*/ 116870 w 685252"/>
                  <a:gd name="connsiteY2" fmla="*/ 605180 h 790623"/>
                  <a:gd name="connsiteX3" fmla="*/ 66504 w 685252"/>
                  <a:gd name="connsiteY3" fmla="*/ 187947 h 790623"/>
                  <a:gd name="connsiteX4" fmla="*/ 145468 w 685252"/>
                  <a:gd name="connsiteY4" fmla="*/ 9921 h 790623"/>
                  <a:gd name="connsiteX5" fmla="*/ 390010 w 685252"/>
                  <a:gd name="connsiteY5" fmla="*/ 0 h 790623"/>
                  <a:gd name="connsiteX6" fmla="*/ 609429 w 685252"/>
                  <a:gd name="connsiteY6" fmla="*/ 173660 h 790623"/>
                  <a:gd name="connsiteX7" fmla="*/ 665169 w 685252"/>
                  <a:gd name="connsiteY7" fmla="*/ 468855 h 790623"/>
                  <a:gd name="connsiteX8" fmla="*/ 250220 w 685252"/>
                  <a:gd name="connsiteY8" fmla="*/ 576605 h 790623"/>
                  <a:gd name="connsiteX9" fmla="*/ 122461 w 685252"/>
                  <a:gd name="connsiteY9" fmla="*/ 771525 h 790623"/>
                  <a:gd name="connsiteX0" fmla="*/ 55957 w 618748"/>
                  <a:gd name="connsiteY0" fmla="*/ 771525 h 790623"/>
                  <a:gd name="connsiteX1" fmla="*/ 50366 w 618748"/>
                  <a:gd name="connsiteY1" fmla="*/ 605180 h 790623"/>
                  <a:gd name="connsiteX2" fmla="*/ 0 w 618748"/>
                  <a:gd name="connsiteY2" fmla="*/ 187947 h 790623"/>
                  <a:gd name="connsiteX3" fmla="*/ 78964 w 618748"/>
                  <a:gd name="connsiteY3" fmla="*/ 9921 h 790623"/>
                  <a:gd name="connsiteX4" fmla="*/ 323506 w 618748"/>
                  <a:gd name="connsiteY4" fmla="*/ 0 h 790623"/>
                  <a:gd name="connsiteX5" fmla="*/ 542925 w 618748"/>
                  <a:gd name="connsiteY5" fmla="*/ 173660 h 790623"/>
                  <a:gd name="connsiteX6" fmla="*/ 598665 w 618748"/>
                  <a:gd name="connsiteY6" fmla="*/ 468855 h 790623"/>
                  <a:gd name="connsiteX7" fmla="*/ 183716 w 618748"/>
                  <a:gd name="connsiteY7" fmla="*/ 576605 h 790623"/>
                  <a:gd name="connsiteX8" fmla="*/ 55957 w 618748"/>
                  <a:gd name="connsiteY8" fmla="*/ 771525 h 790623"/>
                  <a:gd name="connsiteX0" fmla="*/ 183716 w 618748"/>
                  <a:gd name="connsiteY0" fmla="*/ 576605 h 631868"/>
                  <a:gd name="connsiteX1" fmla="*/ 50366 w 618748"/>
                  <a:gd name="connsiteY1" fmla="*/ 605180 h 631868"/>
                  <a:gd name="connsiteX2" fmla="*/ 0 w 618748"/>
                  <a:gd name="connsiteY2" fmla="*/ 187947 h 631868"/>
                  <a:gd name="connsiteX3" fmla="*/ 78964 w 618748"/>
                  <a:gd name="connsiteY3" fmla="*/ 9921 h 631868"/>
                  <a:gd name="connsiteX4" fmla="*/ 323506 w 618748"/>
                  <a:gd name="connsiteY4" fmla="*/ 0 h 631868"/>
                  <a:gd name="connsiteX5" fmla="*/ 542925 w 618748"/>
                  <a:gd name="connsiteY5" fmla="*/ 173660 h 631868"/>
                  <a:gd name="connsiteX6" fmla="*/ 598665 w 618748"/>
                  <a:gd name="connsiteY6" fmla="*/ 468855 h 631868"/>
                  <a:gd name="connsiteX7" fmla="*/ 183716 w 618748"/>
                  <a:gd name="connsiteY7" fmla="*/ 576605 h 631868"/>
                  <a:gd name="connsiteX0" fmla="*/ 183716 w 618748"/>
                  <a:gd name="connsiteY0" fmla="*/ 576605 h 576605"/>
                  <a:gd name="connsiteX1" fmla="*/ 0 w 618748"/>
                  <a:gd name="connsiteY1" fmla="*/ 187947 h 576605"/>
                  <a:gd name="connsiteX2" fmla="*/ 78964 w 618748"/>
                  <a:gd name="connsiteY2" fmla="*/ 9921 h 576605"/>
                  <a:gd name="connsiteX3" fmla="*/ 323506 w 618748"/>
                  <a:gd name="connsiteY3" fmla="*/ 0 h 576605"/>
                  <a:gd name="connsiteX4" fmla="*/ 542925 w 618748"/>
                  <a:gd name="connsiteY4" fmla="*/ 173660 h 576605"/>
                  <a:gd name="connsiteX5" fmla="*/ 598665 w 618748"/>
                  <a:gd name="connsiteY5" fmla="*/ 468855 h 576605"/>
                  <a:gd name="connsiteX6" fmla="*/ 183716 w 618748"/>
                  <a:gd name="connsiteY6" fmla="*/ 576605 h 576605"/>
                  <a:gd name="connsiteX0" fmla="*/ 598665 w 635221"/>
                  <a:gd name="connsiteY0" fmla="*/ 468855 h 468875"/>
                  <a:gd name="connsiteX1" fmla="*/ 0 w 635221"/>
                  <a:gd name="connsiteY1" fmla="*/ 187947 h 468875"/>
                  <a:gd name="connsiteX2" fmla="*/ 78964 w 635221"/>
                  <a:gd name="connsiteY2" fmla="*/ 9921 h 468875"/>
                  <a:gd name="connsiteX3" fmla="*/ 323506 w 635221"/>
                  <a:gd name="connsiteY3" fmla="*/ 0 h 468875"/>
                  <a:gd name="connsiteX4" fmla="*/ 542925 w 635221"/>
                  <a:gd name="connsiteY4" fmla="*/ 173660 h 468875"/>
                  <a:gd name="connsiteX5" fmla="*/ 598665 w 635221"/>
                  <a:gd name="connsiteY5" fmla="*/ 468855 h 468875"/>
                  <a:gd name="connsiteX0" fmla="*/ 598665 w 635221"/>
                  <a:gd name="connsiteY0" fmla="*/ 468855 h 561558"/>
                  <a:gd name="connsiteX1" fmla="*/ 369454 w 635221"/>
                  <a:gd name="connsiteY1" fmla="*/ 548031 h 561558"/>
                  <a:gd name="connsiteX2" fmla="*/ 0 w 635221"/>
                  <a:gd name="connsiteY2" fmla="*/ 187947 h 561558"/>
                  <a:gd name="connsiteX3" fmla="*/ 78964 w 635221"/>
                  <a:gd name="connsiteY3" fmla="*/ 9921 h 561558"/>
                  <a:gd name="connsiteX4" fmla="*/ 323506 w 635221"/>
                  <a:gd name="connsiteY4" fmla="*/ 0 h 561558"/>
                  <a:gd name="connsiteX5" fmla="*/ 542925 w 635221"/>
                  <a:gd name="connsiteY5" fmla="*/ 173660 h 561558"/>
                  <a:gd name="connsiteX6" fmla="*/ 598665 w 635221"/>
                  <a:gd name="connsiteY6" fmla="*/ 468855 h 561558"/>
                  <a:gd name="connsiteX0" fmla="*/ 609602 w 644330"/>
                  <a:gd name="connsiteY0" fmla="*/ 425789 h 555824"/>
                  <a:gd name="connsiteX1" fmla="*/ 369454 w 644330"/>
                  <a:gd name="connsiteY1" fmla="*/ 548031 h 555824"/>
                  <a:gd name="connsiteX2" fmla="*/ 0 w 644330"/>
                  <a:gd name="connsiteY2" fmla="*/ 187947 h 555824"/>
                  <a:gd name="connsiteX3" fmla="*/ 78964 w 644330"/>
                  <a:gd name="connsiteY3" fmla="*/ 9921 h 555824"/>
                  <a:gd name="connsiteX4" fmla="*/ 323506 w 644330"/>
                  <a:gd name="connsiteY4" fmla="*/ 0 h 555824"/>
                  <a:gd name="connsiteX5" fmla="*/ 542925 w 644330"/>
                  <a:gd name="connsiteY5" fmla="*/ 173660 h 555824"/>
                  <a:gd name="connsiteX6" fmla="*/ 609602 w 644330"/>
                  <a:gd name="connsiteY6" fmla="*/ 425789 h 555824"/>
                  <a:gd name="connsiteX0" fmla="*/ 609602 w 639483"/>
                  <a:gd name="connsiteY0" fmla="*/ 425789 h 555824"/>
                  <a:gd name="connsiteX1" fmla="*/ 369454 w 639483"/>
                  <a:gd name="connsiteY1" fmla="*/ 548031 h 555824"/>
                  <a:gd name="connsiteX2" fmla="*/ 0 w 639483"/>
                  <a:gd name="connsiteY2" fmla="*/ 187947 h 555824"/>
                  <a:gd name="connsiteX3" fmla="*/ 78964 w 639483"/>
                  <a:gd name="connsiteY3" fmla="*/ 9921 h 555824"/>
                  <a:gd name="connsiteX4" fmla="*/ 323506 w 639483"/>
                  <a:gd name="connsiteY4" fmla="*/ 0 h 555824"/>
                  <a:gd name="connsiteX5" fmla="*/ 513009 w 639483"/>
                  <a:gd name="connsiteY5" fmla="*/ 206511 h 555824"/>
                  <a:gd name="connsiteX6" fmla="*/ 609602 w 639483"/>
                  <a:gd name="connsiteY6" fmla="*/ 425789 h 555824"/>
                  <a:gd name="connsiteX0" fmla="*/ 609777 w 639658"/>
                  <a:gd name="connsiteY0" fmla="*/ 425859 h 555894"/>
                  <a:gd name="connsiteX1" fmla="*/ 369629 w 639658"/>
                  <a:gd name="connsiteY1" fmla="*/ 548101 h 555894"/>
                  <a:gd name="connsiteX2" fmla="*/ 175 w 639658"/>
                  <a:gd name="connsiteY2" fmla="*/ 188017 h 555894"/>
                  <a:gd name="connsiteX3" fmla="*/ 323681 w 639658"/>
                  <a:gd name="connsiteY3" fmla="*/ 70 h 555894"/>
                  <a:gd name="connsiteX4" fmla="*/ 513184 w 639658"/>
                  <a:gd name="connsiteY4" fmla="*/ 206581 h 555894"/>
                  <a:gd name="connsiteX5" fmla="*/ 609777 w 639658"/>
                  <a:gd name="connsiteY5" fmla="*/ 425859 h 555894"/>
                  <a:gd name="connsiteX0" fmla="*/ 609777 w 610065"/>
                  <a:gd name="connsiteY0" fmla="*/ 425859 h 559384"/>
                  <a:gd name="connsiteX1" fmla="*/ 369629 w 610065"/>
                  <a:gd name="connsiteY1" fmla="*/ 548101 h 559384"/>
                  <a:gd name="connsiteX2" fmla="*/ 175 w 610065"/>
                  <a:gd name="connsiteY2" fmla="*/ 188017 h 559384"/>
                  <a:gd name="connsiteX3" fmla="*/ 323681 w 610065"/>
                  <a:gd name="connsiteY3" fmla="*/ 70 h 559384"/>
                  <a:gd name="connsiteX4" fmla="*/ 609777 w 610065"/>
                  <a:gd name="connsiteY4" fmla="*/ 425859 h 559384"/>
                  <a:gd name="connsiteX0" fmla="*/ 609777 w 609972"/>
                  <a:gd name="connsiteY0" fmla="*/ 425859 h 579446"/>
                  <a:gd name="connsiteX1" fmla="*/ 296648 w 609972"/>
                  <a:gd name="connsiteY1" fmla="*/ 570015 h 579446"/>
                  <a:gd name="connsiteX2" fmla="*/ 175 w 609972"/>
                  <a:gd name="connsiteY2" fmla="*/ 188017 h 579446"/>
                  <a:gd name="connsiteX3" fmla="*/ 323681 w 609972"/>
                  <a:gd name="connsiteY3" fmla="*/ 70 h 579446"/>
                  <a:gd name="connsiteX4" fmla="*/ 609777 w 609972"/>
                  <a:gd name="connsiteY4" fmla="*/ 425859 h 579446"/>
                  <a:gd name="connsiteX0" fmla="*/ 609777 w 610380"/>
                  <a:gd name="connsiteY0" fmla="*/ 425859 h 507258"/>
                  <a:gd name="connsiteX1" fmla="*/ 449898 w 610380"/>
                  <a:gd name="connsiteY1" fmla="*/ 484218 h 507258"/>
                  <a:gd name="connsiteX2" fmla="*/ 175 w 610380"/>
                  <a:gd name="connsiteY2" fmla="*/ 188017 h 507258"/>
                  <a:gd name="connsiteX3" fmla="*/ 323681 w 610380"/>
                  <a:gd name="connsiteY3" fmla="*/ 70 h 507258"/>
                  <a:gd name="connsiteX4" fmla="*/ 609777 w 610380"/>
                  <a:gd name="connsiteY4" fmla="*/ 425859 h 507258"/>
                  <a:gd name="connsiteX0" fmla="*/ 374941 w 375336"/>
                  <a:gd name="connsiteY0" fmla="*/ 425848 h 505753"/>
                  <a:gd name="connsiteX1" fmla="*/ 215062 w 375336"/>
                  <a:gd name="connsiteY1" fmla="*/ 484207 h 505753"/>
                  <a:gd name="connsiteX2" fmla="*/ 2185 w 375336"/>
                  <a:gd name="connsiteY2" fmla="*/ 208385 h 505753"/>
                  <a:gd name="connsiteX3" fmla="*/ 88845 w 375336"/>
                  <a:gd name="connsiteY3" fmla="*/ 59 h 505753"/>
                  <a:gd name="connsiteX4" fmla="*/ 374941 w 375336"/>
                  <a:gd name="connsiteY4" fmla="*/ 425848 h 505753"/>
                  <a:gd name="connsiteX0" fmla="*/ 416585 w 417006"/>
                  <a:gd name="connsiteY0" fmla="*/ 426005 h 512558"/>
                  <a:gd name="connsiteX1" fmla="*/ 256706 w 417006"/>
                  <a:gd name="connsiteY1" fmla="*/ 484364 h 512558"/>
                  <a:gd name="connsiteX2" fmla="*/ 745 w 417006"/>
                  <a:gd name="connsiteY2" fmla="*/ 118049 h 512558"/>
                  <a:gd name="connsiteX3" fmla="*/ 130489 w 417006"/>
                  <a:gd name="connsiteY3" fmla="*/ 216 h 512558"/>
                  <a:gd name="connsiteX4" fmla="*/ 416585 w 417006"/>
                  <a:gd name="connsiteY4" fmla="*/ 426005 h 512558"/>
                  <a:gd name="connsiteX0" fmla="*/ 416585 w 417077"/>
                  <a:gd name="connsiteY0" fmla="*/ 426005 h 548162"/>
                  <a:gd name="connsiteX1" fmla="*/ 271753 w 417077"/>
                  <a:gd name="connsiteY1" fmla="*/ 529892 h 548162"/>
                  <a:gd name="connsiteX2" fmla="*/ 745 w 417077"/>
                  <a:gd name="connsiteY2" fmla="*/ 118049 h 548162"/>
                  <a:gd name="connsiteX3" fmla="*/ 130489 w 417077"/>
                  <a:gd name="connsiteY3" fmla="*/ 216 h 548162"/>
                  <a:gd name="connsiteX4" fmla="*/ 416585 w 417077"/>
                  <a:gd name="connsiteY4" fmla="*/ 426005 h 548162"/>
                  <a:gd name="connsiteX0" fmla="*/ 416585 w 416992"/>
                  <a:gd name="connsiteY0" fmla="*/ 426005 h 532395"/>
                  <a:gd name="connsiteX1" fmla="*/ 271753 w 416992"/>
                  <a:gd name="connsiteY1" fmla="*/ 529892 h 532395"/>
                  <a:gd name="connsiteX2" fmla="*/ 115544 w 416992"/>
                  <a:gd name="connsiteY2" fmla="*/ 360056 h 532395"/>
                  <a:gd name="connsiteX3" fmla="*/ 745 w 416992"/>
                  <a:gd name="connsiteY3" fmla="*/ 118049 h 532395"/>
                  <a:gd name="connsiteX4" fmla="*/ 130489 w 416992"/>
                  <a:gd name="connsiteY4" fmla="*/ 216 h 532395"/>
                  <a:gd name="connsiteX5" fmla="*/ 416585 w 416992"/>
                  <a:gd name="connsiteY5" fmla="*/ 426005 h 532395"/>
                  <a:gd name="connsiteX0" fmla="*/ 416585 w 437649"/>
                  <a:gd name="connsiteY0" fmla="*/ 426005 h 532395"/>
                  <a:gd name="connsiteX1" fmla="*/ 271753 w 437649"/>
                  <a:gd name="connsiteY1" fmla="*/ 529892 h 532395"/>
                  <a:gd name="connsiteX2" fmla="*/ 115544 w 437649"/>
                  <a:gd name="connsiteY2" fmla="*/ 360056 h 532395"/>
                  <a:gd name="connsiteX3" fmla="*/ 745 w 437649"/>
                  <a:gd name="connsiteY3" fmla="*/ 118049 h 532395"/>
                  <a:gd name="connsiteX4" fmla="*/ 130489 w 437649"/>
                  <a:gd name="connsiteY4" fmla="*/ 216 h 532395"/>
                  <a:gd name="connsiteX5" fmla="*/ 411022 w 437649"/>
                  <a:gd name="connsiteY5" fmla="*/ 301493 h 532395"/>
                  <a:gd name="connsiteX6" fmla="*/ 416585 w 437649"/>
                  <a:gd name="connsiteY6" fmla="*/ 426005 h 532395"/>
                  <a:gd name="connsiteX0" fmla="*/ 449145 w 470209"/>
                  <a:gd name="connsiteY0" fmla="*/ 439489 h 545879"/>
                  <a:gd name="connsiteX1" fmla="*/ 304313 w 470209"/>
                  <a:gd name="connsiteY1" fmla="*/ 543376 h 545879"/>
                  <a:gd name="connsiteX2" fmla="*/ 148104 w 470209"/>
                  <a:gd name="connsiteY2" fmla="*/ 373540 h 545879"/>
                  <a:gd name="connsiteX3" fmla="*/ 33305 w 470209"/>
                  <a:gd name="connsiteY3" fmla="*/ 131533 h 545879"/>
                  <a:gd name="connsiteX4" fmla="*/ 7420 w 470209"/>
                  <a:gd name="connsiteY4" fmla="*/ 62150 h 545879"/>
                  <a:gd name="connsiteX5" fmla="*/ 163049 w 470209"/>
                  <a:gd name="connsiteY5" fmla="*/ 13700 h 545879"/>
                  <a:gd name="connsiteX6" fmla="*/ 443582 w 470209"/>
                  <a:gd name="connsiteY6" fmla="*/ 314977 h 545879"/>
                  <a:gd name="connsiteX7" fmla="*/ 449145 w 470209"/>
                  <a:gd name="connsiteY7" fmla="*/ 439489 h 545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70209" h="545879">
                    <a:moveTo>
                      <a:pt x="449145" y="439489"/>
                    </a:moveTo>
                    <a:cubicBezTo>
                      <a:pt x="456803" y="530827"/>
                      <a:pt x="354486" y="554367"/>
                      <a:pt x="304313" y="543376"/>
                    </a:cubicBezTo>
                    <a:cubicBezTo>
                      <a:pt x="254140" y="532385"/>
                      <a:pt x="193272" y="442180"/>
                      <a:pt x="148104" y="373540"/>
                    </a:cubicBezTo>
                    <a:cubicBezTo>
                      <a:pt x="102936" y="304900"/>
                      <a:pt x="49934" y="184813"/>
                      <a:pt x="33305" y="131533"/>
                    </a:cubicBezTo>
                    <a:cubicBezTo>
                      <a:pt x="16676" y="78253"/>
                      <a:pt x="-14204" y="81789"/>
                      <a:pt x="7420" y="62150"/>
                    </a:cubicBezTo>
                    <a:cubicBezTo>
                      <a:pt x="29044" y="42511"/>
                      <a:pt x="97174" y="-29819"/>
                      <a:pt x="163049" y="13700"/>
                    </a:cubicBezTo>
                    <a:cubicBezTo>
                      <a:pt x="222214" y="41438"/>
                      <a:pt x="395899" y="244012"/>
                      <a:pt x="443582" y="314977"/>
                    </a:cubicBezTo>
                    <a:cubicBezTo>
                      <a:pt x="491265" y="385942"/>
                      <a:pt x="463142" y="398587"/>
                      <a:pt x="449145" y="439489"/>
                    </a:cubicBezTo>
                    <a:close/>
                  </a:path>
                </a:pathLst>
              </a:custGeom>
              <a:pattFill prst="lgConfetti">
                <a:fgClr>
                  <a:schemeClr val="accent6">
                    <a:lumMod val="50000"/>
                  </a:schemeClr>
                </a:fgClr>
                <a:bgClr>
                  <a:schemeClr val="accent6">
                    <a:lumMod val="40000"/>
                    <a:lumOff val="60000"/>
                  </a:schemeClr>
                </a:bgClr>
              </a:pattFill>
              <a:ln w="381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0" name="TextBox 739"/>
              <p:cNvSpPr txBox="1"/>
              <p:nvPr/>
            </p:nvSpPr>
            <p:spPr>
              <a:xfrm>
                <a:off x="23840854" y="16872164"/>
                <a:ext cx="2539478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3200" b="1" dirty="0"/>
                  <a:t>Trees &amp; Brush</a:t>
                </a:r>
              </a:p>
            </p:txBody>
          </p:sp>
        </p:grpSp>
        <p:grpSp>
          <p:nvGrpSpPr>
            <p:cNvPr id="654" name="Group 653"/>
            <p:cNvGrpSpPr/>
            <p:nvPr userDrawn="1"/>
          </p:nvGrpSpPr>
          <p:grpSpPr>
            <a:xfrm>
              <a:off x="21299989" y="15824488"/>
              <a:ext cx="4586451" cy="584775"/>
              <a:chOff x="21301952" y="15867359"/>
              <a:chExt cx="4586451" cy="584775"/>
            </a:xfrm>
          </p:grpSpPr>
          <p:sp>
            <p:nvSpPr>
              <p:cNvPr id="737" name="Freeform 736"/>
              <p:cNvSpPr/>
              <p:nvPr/>
            </p:nvSpPr>
            <p:spPr>
              <a:xfrm rot="1002807">
                <a:off x="21301952" y="15870023"/>
                <a:ext cx="609972" cy="579446"/>
              </a:xfrm>
              <a:custGeom>
                <a:avLst/>
                <a:gdLst>
                  <a:gd name="connsiteX0" fmla="*/ 0 w 1267485"/>
                  <a:gd name="connsiteY0" fmla="*/ 353085 h 1548142"/>
                  <a:gd name="connsiteX1" fmla="*/ 316871 w 1267485"/>
                  <a:gd name="connsiteY1" fmla="*/ 162962 h 1548142"/>
                  <a:gd name="connsiteX2" fmla="*/ 642796 w 1267485"/>
                  <a:gd name="connsiteY2" fmla="*/ 27160 h 1548142"/>
                  <a:gd name="connsiteX3" fmla="*/ 796705 w 1267485"/>
                  <a:gd name="connsiteY3" fmla="*/ 0 h 1548142"/>
                  <a:gd name="connsiteX4" fmla="*/ 1004934 w 1267485"/>
                  <a:gd name="connsiteY4" fmla="*/ 144855 h 1548142"/>
                  <a:gd name="connsiteX5" fmla="*/ 1267485 w 1267485"/>
                  <a:gd name="connsiteY5" fmla="*/ 389299 h 1548142"/>
                  <a:gd name="connsiteX6" fmla="*/ 823865 w 1267485"/>
                  <a:gd name="connsiteY6" fmla="*/ 860079 h 1548142"/>
                  <a:gd name="connsiteX7" fmla="*/ 914400 w 1267485"/>
                  <a:gd name="connsiteY7" fmla="*/ 1213164 h 1548142"/>
                  <a:gd name="connsiteX8" fmla="*/ 715223 w 1267485"/>
                  <a:gd name="connsiteY8" fmla="*/ 1276538 h 1548142"/>
                  <a:gd name="connsiteX9" fmla="*/ 624689 w 1267485"/>
                  <a:gd name="connsiteY9" fmla="*/ 1548142 h 1548142"/>
                  <a:gd name="connsiteX10" fmla="*/ 452673 w 1267485"/>
                  <a:gd name="connsiteY10" fmla="*/ 1466661 h 1548142"/>
                  <a:gd name="connsiteX11" fmla="*/ 226336 w 1267485"/>
                  <a:gd name="connsiteY11" fmla="*/ 1294645 h 1548142"/>
                  <a:gd name="connsiteX12" fmla="*/ 226336 w 1267485"/>
                  <a:gd name="connsiteY12" fmla="*/ 860079 h 1548142"/>
                  <a:gd name="connsiteX13" fmla="*/ 108641 w 1267485"/>
                  <a:gd name="connsiteY13" fmla="*/ 860079 h 1548142"/>
                  <a:gd name="connsiteX14" fmla="*/ 81481 w 1267485"/>
                  <a:gd name="connsiteY14" fmla="*/ 679010 h 1548142"/>
                  <a:gd name="connsiteX15" fmla="*/ 0 w 1267485"/>
                  <a:gd name="connsiteY15" fmla="*/ 615635 h 1548142"/>
                  <a:gd name="connsiteX16" fmla="*/ 0 w 1267485"/>
                  <a:gd name="connsiteY16" fmla="*/ 353085 h 1548142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642796 w 1267485"/>
                  <a:gd name="connsiteY2" fmla="*/ 457323 h 1978305"/>
                  <a:gd name="connsiteX3" fmla="*/ 796705 w 1267485"/>
                  <a:gd name="connsiteY3" fmla="*/ 430163 h 1978305"/>
                  <a:gd name="connsiteX4" fmla="*/ 1004934 w 1267485"/>
                  <a:gd name="connsiteY4" fmla="*/ 575018 h 1978305"/>
                  <a:gd name="connsiteX5" fmla="*/ 1267485 w 1267485"/>
                  <a:gd name="connsiteY5" fmla="*/ 819462 h 1978305"/>
                  <a:gd name="connsiteX6" fmla="*/ 823865 w 1267485"/>
                  <a:gd name="connsiteY6" fmla="*/ 1290242 h 1978305"/>
                  <a:gd name="connsiteX7" fmla="*/ 914400 w 1267485"/>
                  <a:gd name="connsiteY7" fmla="*/ 1643327 h 1978305"/>
                  <a:gd name="connsiteX8" fmla="*/ 715223 w 1267485"/>
                  <a:gd name="connsiteY8" fmla="*/ 1706701 h 1978305"/>
                  <a:gd name="connsiteX9" fmla="*/ 624689 w 1267485"/>
                  <a:gd name="connsiteY9" fmla="*/ 1978305 h 1978305"/>
                  <a:gd name="connsiteX10" fmla="*/ 452673 w 1267485"/>
                  <a:gd name="connsiteY10" fmla="*/ 1896824 h 1978305"/>
                  <a:gd name="connsiteX11" fmla="*/ 226336 w 1267485"/>
                  <a:gd name="connsiteY11" fmla="*/ 1724808 h 1978305"/>
                  <a:gd name="connsiteX12" fmla="*/ 226336 w 1267485"/>
                  <a:gd name="connsiteY12" fmla="*/ 1290242 h 1978305"/>
                  <a:gd name="connsiteX13" fmla="*/ 108641 w 1267485"/>
                  <a:gd name="connsiteY13" fmla="*/ 1290242 h 1978305"/>
                  <a:gd name="connsiteX14" fmla="*/ 81481 w 1267485"/>
                  <a:gd name="connsiteY14" fmla="*/ 1109173 h 1978305"/>
                  <a:gd name="connsiteX15" fmla="*/ 0 w 1267485"/>
                  <a:gd name="connsiteY15" fmla="*/ 1045798 h 1978305"/>
                  <a:gd name="connsiteX16" fmla="*/ 0 w 1267485"/>
                  <a:gd name="connsiteY16" fmla="*/ 783248 h 1978305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642796 w 1267485"/>
                  <a:gd name="connsiteY2" fmla="*/ 457323 h 1978305"/>
                  <a:gd name="connsiteX3" fmla="*/ 351862 w 1267485"/>
                  <a:gd name="connsiteY3" fmla="*/ 133600 h 1978305"/>
                  <a:gd name="connsiteX4" fmla="*/ 1004934 w 1267485"/>
                  <a:gd name="connsiteY4" fmla="*/ 575018 h 1978305"/>
                  <a:gd name="connsiteX5" fmla="*/ 1267485 w 1267485"/>
                  <a:gd name="connsiteY5" fmla="*/ 819462 h 1978305"/>
                  <a:gd name="connsiteX6" fmla="*/ 823865 w 1267485"/>
                  <a:gd name="connsiteY6" fmla="*/ 1290242 h 1978305"/>
                  <a:gd name="connsiteX7" fmla="*/ 914400 w 1267485"/>
                  <a:gd name="connsiteY7" fmla="*/ 1643327 h 1978305"/>
                  <a:gd name="connsiteX8" fmla="*/ 715223 w 1267485"/>
                  <a:gd name="connsiteY8" fmla="*/ 1706701 h 1978305"/>
                  <a:gd name="connsiteX9" fmla="*/ 624689 w 1267485"/>
                  <a:gd name="connsiteY9" fmla="*/ 1978305 h 1978305"/>
                  <a:gd name="connsiteX10" fmla="*/ 452673 w 1267485"/>
                  <a:gd name="connsiteY10" fmla="*/ 1896824 h 1978305"/>
                  <a:gd name="connsiteX11" fmla="*/ 226336 w 1267485"/>
                  <a:gd name="connsiteY11" fmla="*/ 1724808 h 1978305"/>
                  <a:gd name="connsiteX12" fmla="*/ 226336 w 1267485"/>
                  <a:gd name="connsiteY12" fmla="*/ 1290242 h 1978305"/>
                  <a:gd name="connsiteX13" fmla="*/ 108641 w 1267485"/>
                  <a:gd name="connsiteY13" fmla="*/ 1290242 h 1978305"/>
                  <a:gd name="connsiteX14" fmla="*/ 81481 w 1267485"/>
                  <a:gd name="connsiteY14" fmla="*/ 1109173 h 1978305"/>
                  <a:gd name="connsiteX15" fmla="*/ 0 w 1267485"/>
                  <a:gd name="connsiteY15" fmla="*/ 1045798 h 1978305"/>
                  <a:gd name="connsiteX16" fmla="*/ 0 w 1267485"/>
                  <a:gd name="connsiteY16" fmla="*/ 783248 h 1978305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642796 w 1267485"/>
                  <a:gd name="connsiteY2" fmla="*/ 457323 h 1978305"/>
                  <a:gd name="connsiteX3" fmla="*/ 351862 w 1267485"/>
                  <a:gd name="connsiteY3" fmla="*/ 133600 h 1978305"/>
                  <a:gd name="connsiteX4" fmla="*/ 1004934 w 1267485"/>
                  <a:gd name="connsiteY4" fmla="*/ 575018 h 1978305"/>
                  <a:gd name="connsiteX5" fmla="*/ 1267485 w 1267485"/>
                  <a:gd name="connsiteY5" fmla="*/ 819462 h 1978305"/>
                  <a:gd name="connsiteX6" fmla="*/ 823865 w 1267485"/>
                  <a:gd name="connsiteY6" fmla="*/ 1290242 h 1978305"/>
                  <a:gd name="connsiteX7" fmla="*/ 914400 w 1267485"/>
                  <a:gd name="connsiteY7" fmla="*/ 1643327 h 1978305"/>
                  <a:gd name="connsiteX8" fmla="*/ 715223 w 1267485"/>
                  <a:gd name="connsiteY8" fmla="*/ 1706701 h 1978305"/>
                  <a:gd name="connsiteX9" fmla="*/ 624689 w 1267485"/>
                  <a:gd name="connsiteY9" fmla="*/ 1978305 h 1978305"/>
                  <a:gd name="connsiteX10" fmla="*/ 452673 w 1267485"/>
                  <a:gd name="connsiteY10" fmla="*/ 1896824 h 1978305"/>
                  <a:gd name="connsiteX11" fmla="*/ 226336 w 1267485"/>
                  <a:gd name="connsiteY11" fmla="*/ 1724808 h 1978305"/>
                  <a:gd name="connsiteX12" fmla="*/ 226336 w 1267485"/>
                  <a:gd name="connsiteY12" fmla="*/ 1290242 h 1978305"/>
                  <a:gd name="connsiteX13" fmla="*/ 108641 w 1267485"/>
                  <a:gd name="connsiteY13" fmla="*/ 1290242 h 1978305"/>
                  <a:gd name="connsiteX14" fmla="*/ 81481 w 1267485"/>
                  <a:gd name="connsiteY14" fmla="*/ 1109173 h 1978305"/>
                  <a:gd name="connsiteX15" fmla="*/ 0 w 1267485"/>
                  <a:gd name="connsiteY15" fmla="*/ 1045798 h 1978305"/>
                  <a:gd name="connsiteX16" fmla="*/ 0 w 1267485"/>
                  <a:gd name="connsiteY16" fmla="*/ 783248 h 1978305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642796 w 1267485"/>
                  <a:gd name="connsiteY2" fmla="*/ 457323 h 1978305"/>
                  <a:gd name="connsiteX3" fmla="*/ 1004934 w 1267485"/>
                  <a:gd name="connsiteY3" fmla="*/ 575018 h 1978305"/>
                  <a:gd name="connsiteX4" fmla="*/ 1267485 w 1267485"/>
                  <a:gd name="connsiteY4" fmla="*/ 819462 h 1978305"/>
                  <a:gd name="connsiteX5" fmla="*/ 823865 w 1267485"/>
                  <a:gd name="connsiteY5" fmla="*/ 1290242 h 1978305"/>
                  <a:gd name="connsiteX6" fmla="*/ 914400 w 1267485"/>
                  <a:gd name="connsiteY6" fmla="*/ 1643327 h 1978305"/>
                  <a:gd name="connsiteX7" fmla="*/ 715223 w 1267485"/>
                  <a:gd name="connsiteY7" fmla="*/ 1706701 h 1978305"/>
                  <a:gd name="connsiteX8" fmla="*/ 624689 w 1267485"/>
                  <a:gd name="connsiteY8" fmla="*/ 1978305 h 1978305"/>
                  <a:gd name="connsiteX9" fmla="*/ 452673 w 1267485"/>
                  <a:gd name="connsiteY9" fmla="*/ 1896824 h 1978305"/>
                  <a:gd name="connsiteX10" fmla="*/ 226336 w 1267485"/>
                  <a:gd name="connsiteY10" fmla="*/ 1724808 h 1978305"/>
                  <a:gd name="connsiteX11" fmla="*/ 226336 w 1267485"/>
                  <a:gd name="connsiteY11" fmla="*/ 1290242 h 1978305"/>
                  <a:gd name="connsiteX12" fmla="*/ 108641 w 1267485"/>
                  <a:gd name="connsiteY12" fmla="*/ 1290242 h 1978305"/>
                  <a:gd name="connsiteX13" fmla="*/ 81481 w 1267485"/>
                  <a:gd name="connsiteY13" fmla="*/ 1109173 h 1978305"/>
                  <a:gd name="connsiteX14" fmla="*/ 0 w 1267485"/>
                  <a:gd name="connsiteY14" fmla="*/ 1045798 h 1978305"/>
                  <a:gd name="connsiteX15" fmla="*/ 0 w 1267485"/>
                  <a:gd name="connsiteY15" fmla="*/ 783248 h 1978305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1004934 w 1267485"/>
                  <a:gd name="connsiteY2" fmla="*/ 575018 h 1978305"/>
                  <a:gd name="connsiteX3" fmla="*/ 1267485 w 1267485"/>
                  <a:gd name="connsiteY3" fmla="*/ 819462 h 1978305"/>
                  <a:gd name="connsiteX4" fmla="*/ 823865 w 1267485"/>
                  <a:gd name="connsiteY4" fmla="*/ 1290242 h 1978305"/>
                  <a:gd name="connsiteX5" fmla="*/ 914400 w 1267485"/>
                  <a:gd name="connsiteY5" fmla="*/ 1643327 h 1978305"/>
                  <a:gd name="connsiteX6" fmla="*/ 715223 w 1267485"/>
                  <a:gd name="connsiteY6" fmla="*/ 1706701 h 1978305"/>
                  <a:gd name="connsiteX7" fmla="*/ 624689 w 1267485"/>
                  <a:gd name="connsiteY7" fmla="*/ 1978305 h 1978305"/>
                  <a:gd name="connsiteX8" fmla="*/ 452673 w 1267485"/>
                  <a:gd name="connsiteY8" fmla="*/ 1896824 h 1978305"/>
                  <a:gd name="connsiteX9" fmla="*/ 226336 w 1267485"/>
                  <a:gd name="connsiteY9" fmla="*/ 1724808 h 1978305"/>
                  <a:gd name="connsiteX10" fmla="*/ 226336 w 1267485"/>
                  <a:gd name="connsiteY10" fmla="*/ 1290242 h 1978305"/>
                  <a:gd name="connsiteX11" fmla="*/ 108641 w 1267485"/>
                  <a:gd name="connsiteY11" fmla="*/ 1290242 h 1978305"/>
                  <a:gd name="connsiteX12" fmla="*/ 81481 w 1267485"/>
                  <a:gd name="connsiteY12" fmla="*/ 1109173 h 1978305"/>
                  <a:gd name="connsiteX13" fmla="*/ 0 w 1267485"/>
                  <a:gd name="connsiteY13" fmla="*/ 1045798 h 1978305"/>
                  <a:gd name="connsiteX14" fmla="*/ 0 w 1267485"/>
                  <a:gd name="connsiteY14" fmla="*/ 783248 h 1978305"/>
                  <a:gd name="connsiteX0" fmla="*/ 0 w 1267485"/>
                  <a:gd name="connsiteY0" fmla="*/ 783248 h 1978305"/>
                  <a:gd name="connsiteX1" fmla="*/ 69736 w 1267485"/>
                  <a:gd name="connsiteY1" fmla="*/ 0 h 1978305"/>
                  <a:gd name="connsiteX2" fmla="*/ 1267485 w 1267485"/>
                  <a:gd name="connsiteY2" fmla="*/ 819462 h 1978305"/>
                  <a:gd name="connsiteX3" fmla="*/ 823865 w 1267485"/>
                  <a:gd name="connsiteY3" fmla="*/ 1290242 h 1978305"/>
                  <a:gd name="connsiteX4" fmla="*/ 914400 w 1267485"/>
                  <a:gd name="connsiteY4" fmla="*/ 1643327 h 1978305"/>
                  <a:gd name="connsiteX5" fmla="*/ 715223 w 1267485"/>
                  <a:gd name="connsiteY5" fmla="*/ 1706701 h 1978305"/>
                  <a:gd name="connsiteX6" fmla="*/ 624689 w 1267485"/>
                  <a:gd name="connsiteY6" fmla="*/ 1978305 h 1978305"/>
                  <a:gd name="connsiteX7" fmla="*/ 452673 w 1267485"/>
                  <a:gd name="connsiteY7" fmla="*/ 1896824 h 1978305"/>
                  <a:gd name="connsiteX8" fmla="*/ 226336 w 1267485"/>
                  <a:gd name="connsiteY8" fmla="*/ 1724808 h 1978305"/>
                  <a:gd name="connsiteX9" fmla="*/ 226336 w 1267485"/>
                  <a:gd name="connsiteY9" fmla="*/ 1290242 h 1978305"/>
                  <a:gd name="connsiteX10" fmla="*/ 108641 w 1267485"/>
                  <a:gd name="connsiteY10" fmla="*/ 1290242 h 1978305"/>
                  <a:gd name="connsiteX11" fmla="*/ 81481 w 1267485"/>
                  <a:gd name="connsiteY11" fmla="*/ 1109173 h 1978305"/>
                  <a:gd name="connsiteX12" fmla="*/ 0 w 1267485"/>
                  <a:gd name="connsiteY12" fmla="*/ 1045798 h 1978305"/>
                  <a:gd name="connsiteX13" fmla="*/ 0 w 1267485"/>
                  <a:gd name="connsiteY13" fmla="*/ 783248 h 1978305"/>
                  <a:gd name="connsiteX0" fmla="*/ 0 w 914400"/>
                  <a:gd name="connsiteY0" fmla="*/ 783248 h 1978305"/>
                  <a:gd name="connsiteX1" fmla="*/ 69736 w 914400"/>
                  <a:gd name="connsiteY1" fmla="*/ 0 h 1978305"/>
                  <a:gd name="connsiteX2" fmla="*/ 823865 w 914400"/>
                  <a:gd name="connsiteY2" fmla="*/ 1290242 h 1978305"/>
                  <a:gd name="connsiteX3" fmla="*/ 914400 w 914400"/>
                  <a:gd name="connsiteY3" fmla="*/ 1643327 h 1978305"/>
                  <a:gd name="connsiteX4" fmla="*/ 715223 w 914400"/>
                  <a:gd name="connsiteY4" fmla="*/ 1706701 h 1978305"/>
                  <a:gd name="connsiteX5" fmla="*/ 624689 w 914400"/>
                  <a:gd name="connsiteY5" fmla="*/ 1978305 h 1978305"/>
                  <a:gd name="connsiteX6" fmla="*/ 452673 w 914400"/>
                  <a:gd name="connsiteY6" fmla="*/ 1896824 h 1978305"/>
                  <a:gd name="connsiteX7" fmla="*/ 226336 w 914400"/>
                  <a:gd name="connsiteY7" fmla="*/ 1724808 h 1978305"/>
                  <a:gd name="connsiteX8" fmla="*/ 226336 w 914400"/>
                  <a:gd name="connsiteY8" fmla="*/ 1290242 h 1978305"/>
                  <a:gd name="connsiteX9" fmla="*/ 108641 w 914400"/>
                  <a:gd name="connsiteY9" fmla="*/ 1290242 h 1978305"/>
                  <a:gd name="connsiteX10" fmla="*/ 81481 w 914400"/>
                  <a:gd name="connsiteY10" fmla="*/ 1109173 h 1978305"/>
                  <a:gd name="connsiteX11" fmla="*/ 0 w 914400"/>
                  <a:gd name="connsiteY11" fmla="*/ 1045798 h 1978305"/>
                  <a:gd name="connsiteX12" fmla="*/ 0 w 914400"/>
                  <a:gd name="connsiteY12" fmla="*/ 783248 h 1978305"/>
                  <a:gd name="connsiteX0" fmla="*/ 0 w 914400"/>
                  <a:gd name="connsiteY0" fmla="*/ 793169 h 1988226"/>
                  <a:gd name="connsiteX1" fmla="*/ 69736 w 914400"/>
                  <a:gd name="connsiteY1" fmla="*/ 9921 h 1988226"/>
                  <a:gd name="connsiteX2" fmla="*/ 314278 w 914400"/>
                  <a:gd name="connsiteY2" fmla="*/ 0 h 1988226"/>
                  <a:gd name="connsiteX3" fmla="*/ 914400 w 914400"/>
                  <a:gd name="connsiteY3" fmla="*/ 1653248 h 1988226"/>
                  <a:gd name="connsiteX4" fmla="*/ 715223 w 914400"/>
                  <a:gd name="connsiteY4" fmla="*/ 1716622 h 1988226"/>
                  <a:gd name="connsiteX5" fmla="*/ 624689 w 914400"/>
                  <a:gd name="connsiteY5" fmla="*/ 1988226 h 1988226"/>
                  <a:gd name="connsiteX6" fmla="*/ 452673 w 914400"/>
                  <a:gd name="connsiteY6" fmla="*/ 1906745 h 1988226"/>
                  <a:gd name="connsiteX7" fmla="*/ 226336 w 914400"/>
                  <a:gd name="connsiteY7" fmla="*/ 1734729 h 1988226"/>
                  <a:gd name="connsiteX8" fmla="*/ 226336 w 914400"/>
                  <a:gd name="connsiteY8" fmla="*/ 1300163 h 1988226"/>
                  <a:gd name="connsiteX9" fmla="*/ 108641 w 914400"/>
                  <a:gd name="connsiteY9" fmla="*/ 1300163 h 1988226"/>
                  <a:gd name="connsiteX10" fmla="*/ 81481 w 914400"/>
                  <a:gd name="connsiteY10" fmla="*/ 1119094 h 1988226"/>
                  <a:gd name="connsiteX11" fmla="*/ 0 w 914400"/>
                  <a:gd name="connsiteY11" fmla="*/ 1055719 h 1988226"/>
                  <a:gd name="connsiteX12" fmla="*/ 0 w 914400"/>
                  <a:gd name="connsiteY12" fmla="*/ 793169 h 1988226"/>
                  <a:gd name="connsiteX0" fmla="*/ 0 w 715223"/>
                  <a:gd name="connsiteY0" fmla="*/ 793169 h 1988226"/>
                  <a:gd name="connsiteX1" fmla="*/ 69736 w 715223"/>
                  <a:gd name="connsiteY1" fmla="*/ 9921 h 1988226"/>
                  <a:gd name="connsiteX2" fmla="*/ 314278 w 715223"/>
                  <a:gd name="connsiteY2" fmla="*/ 0 h 1988226"/>
                  <a:gd name="connsiteX3" fmla="*/ 715223 w 715223"/>
                  <a:gd name="connsiteY3" fmla="*/ 1716622 h 1988226"/>
                  <a:gd name="connsiteX4" fmla="*/ 624689 w 715223"/>
                  <a:gd name="connsiteY4" fmla="*/ 1988226 h 1988226"/>
                  <a:gd name="connsiteX5" fmla="*/ 452673 w 715223"/>
                  <a:gd name="connsiteY5" fmla="*/ 1906745 h 1988226"/>
                  <a:gd name="connsiteX6" fmla="*/ 226336 w 715223"/>
                  <a:gd name="connsiteY6" fmla="*/ 1734729 h 1988226"/>
                  <a:gd name="connsiteX7" fmla="*/ 226336 w 715223"/>
                  <a:gd name="connsiteY7" fmla="*/ 1300163 h 1988226"/>
                  <a:gd name="connsiteX8" fmla="*/ 108641 w 715223"/>
                  <a:gd name="connsiteY8" fmla="*/ 1300163 h 1988226"/>
                  <a:gd name="connsiteX9" fmla="*/ 81481 w 715223"/>
                  <a:gd name="connsiteY9" fmla="*/ 1119094 h 1988226"/>
                  <a:gd name="connsiteX10" fmla="*/ 0 w 715223"/>
                  <a:gd name="connsiteY10" fmla="*/ 1055719 h 1988226"/>
                  <a:gd name="connsiteX11" fmla="*/ 0 w 715223"/>
                  <a:gd name="connsiteY11" fmla="*/ 793169 h 1988226"/>
                  <a:gd name="connsiteX0" fmla="*/ 0 w 624689"/>
                  <a:gd name="connsiteY0" fmla="*/ 793169 h 1988226"/>
                  <a:gd name="connsiteX1" fmla="*/ 69736 w 624689"/>
                  <a:gd name="connsiteY1" fmla="*/ 9921 h 1988226"/>
                  <a:gd name="connsiteX2" fmla="*/ 314278 w 624689"/>
                  <a:gd name="connsiteY2" fmla="*/ 0 h 1988226"/>
                  <a:gd name="connsiteX3" fmla="*/ 624689 w 624689"/>
                  <a:gd name="connsiteY3" fmla="*/ 1988226 h 1988226"/>
                  <a:gd name="connsiteX4" fmla="*/ 452673 w 624689"/>
                  <a:gd name="connsiteY4" fmla="*/ 1906745 h 1988226"/>
                  <a:gd name="connsiteX5" fmla="*/ 226336 w 624689"/>
                  <a:gd name="connsiteY5" fmla="*/ 1734729 h 1988226"/>
                  <a:gd name="connsiteX6" fmla="*/ 226336 w 624689"/>
                  <a:gd name="connsiteY6" fmla="*/ 1300163 h 1988226"/>
                  <a:gd name="connsiteX7" fmla="*/ 108641 w 624689"/>
                  <a:gd name="connsiteY7" fmla="*/ 1300163 h 1988226"/>
                  <a:gd name="connsiteX8" fmla="*/ 81481 w 624689"/>
                  <a:gd name="connsiteY8" fmla="*/ 1119094 h 1988226"/>
                  <a:gd name="connsiteX9" fmla="*/ 0 w 624689"/>
                  <a:gd name="connsiteY9" fmla="*/ 1055719 h 1988226"/>
                  <a:gd name="connsiteX10" fmla="*/ 0 w 624689"/>
                  <a:gd name="connsiteY10" fmla="*/ 793169 h 1988226"/>
                  <a:gd name="connsiteX0" fmla="*/ 0 w 452673"/>
                  <a:gd name="connsiteY0" fmla="*/ 793169 h 1906745"/>
                  <a:gd name="connsiteX1" fmla="*/ 69736 w 452673"/>
                  <a:gd name="connsiteY1" fmla="*/ 9921 h 1906745"/>
                  <a:gd name="connsiteX2" fmla="*/ 314278 w 452673"/>
                  <a:gd name="connsiteY2" fmla="*/ 0 h 1906745"/>
                  <a:gd name="connsiteX3" fmla="*/ 452673 w 452673"/>
                  <a:gd name="connsiteY3" fmla="*/ 1906745 h 1906745"/>
                  <a:gd name="connsiteX4" fmla="*/ 226336 w 452673"/>
                  <a:gd name="connsiteY4" fmla="*/ 1734729 h 1906745"/>
                  <a:gd name="connsiteX5" fmla="*/ 226336 w 452673"/>
                  <a:gd name="connsiteY5" fmla="*/ 1300163 h 1906745"/>
                  <a:gd name="connsiteX6" fmla="*/ 108641 w 452673"/>
                  <a:gd name="connsiteY6" fmla="*/ 1300163 h 1906745"/>
                  <a:gd name="connsiteX7" fmla="*/ 81481 w 452673"/>
                  <a:gd name="connsiteY7" fmla="*/ 1119094 h 1906745"/>
                  <a:gd name="connsiteX8" fmla="*/ 0 w 452673"/>
                  <a:gd name="connsiteY8" fmla="*/ 1055719 h 1906745"/>
                  <a:gd name="connsiteX9" fmla="*/ 0 w 452673"/>
                  <a:gd name="connsiteY9" fmla="*/ 793169 h 1906745"/>
                  <a:gd name="connsiteX0" fmla="*/ 0 w 314278"/>
                  <a:gd name="connsiteY0" fmla="*/ 793169 h 1734729"/>
                  <a:gd name="connsiteX1" fmla="*/ 69736 w 314278"/>
                  <a:gd name="connsiteY1" fmla="*/ 9921 h 1734729"/>
                  <a:gd name="connsiteX2" fmla="*/ 314278 w 314278"/>
                  <a:gd name="connsiteY2" fmla="*/ 0 h 1734729"/>
                  <a:gd name="connsiteX3" fmla="*/ 226336 w 314278"/>
                  <a:gd name="connsiteY3" fmla="*/ 1734729 h 1734729"/>
                  <a:gd name="connsiteX4" fmla="*/ 226336 w 314278"/>
                  <a:gd name="connsiteY4" fmla="*/ 1300163 h 1734729"/>
                  <a:gd name="connsiteX5" fmla="*/ 108641 w 314278"/>
                  <a:gd name="connsiteY5" fmla="*/ 1300163 h 1734729"/>
                  <a:gd name="connsiteX6" fmla="*/ 81481 w 314278"/>
                  <a:gd name="connsiteY6" fmla="*/ 1119094 h 1734729"/>
                  <a:gd name="connsiteX7" fmla="*/ 0 w 314278"/>
                  <a:gd name="connsiteY7" fmla="*/ 1055719 h 1734729"/>
                  <a:gd name="connsiteX8" fmla="*/ 0 w 314278"/>
                  <a:gd name="connsiteY8" fmla="*/ 793169 h 1734729"/>
                  <a:gd name="connsiteX0" fmla="*/ 0 w 314278"/>
                  <a:gd name="connsiteY0" fmla="*/ 793169 h 1300163"/>
                  <a:gd name="connsiteX1" fmla="*/ 69736 w 314278"/>
                  <a:gd name="connsiteY1" fmla="*/ 9921 h 1300163"/>
                  <a:gd name="connsiteX2" fmla="*/ 314278 w 314278"/>
                  <a:gd name="connsiteY2" fmla="*/ 0 h 1300163"/>
                  <a:gd name="connsiteX3" fmla="*/ 226336 w 314278"/>
                  <a:gd name="connsiteY3" fmla="*/ 1300163 h 1300163"/>
                  <a:gd name="connsiteX4" fmla="*/ 108641 w 314278"/>
                  <a:gd name="connsiteY4" fmla="*/ 1300163 h 1300163"/>
                  <a:gd name="connsiteX5" fmla="*/ 81481 w 314278"/>
                  <a:gd name="connsiteY5" fmla="*/ 1119094 h 1300163"/>
                  <a:gd name="connsiteX6" fmla="*/ 0 w 314278"/>
                  <a:gd name="connsiteY6" fmla="*/ 1055719 h 1300163"/>
                  <a:gd name="connsiteX7" fmla="*/ 0 w 314278"/>
                  <a:gd name="connsiteY7" fmla="*/ 793169 h 1300163"/>
                  <a:gd name="connsiteX0" fmla="*/ 0 w 314278"/>
                  <a:gd name="connsiteY0" fmla="*/ 793169 h 1300163"/>
                  <a:gd name="connsiteX1" fmla="*/ 69736 w 314278"/>
                  <a:gd name="connsiteY1" fmla="*/ 9921 h 1300163"/>
                  <a:gd name="connsiteX2" fmla="*/ 314278 w 314278"/>
                  <a:gd name="connsiteY2" fmla="*/ 0 h 1300163"/>
                  <a:gd name="connsiteX3" fmla="*/ 226336 w 314278"/>
                  <a:gd name="connsiteY3" fmla="*/ 1300163 h 1300163"/>
                  <a:gd name="connsiteX4" fmla="*/ 108641 w 314278"/>
                  <a:gd name="connsiteY4" fmla="*/ 1300163 h 1300163"/>
                  <a:gd name="connsiteX5" fmla="*/ 0 w 314278"/>
                  <a:gd name="connsiteY5" fmla="*/ 1055719 h 1300163"/>
                  <a:gd name="connsiteX6" fmla="*/ 0 w 314278"/>
                  <a:gd name="connsiteY6" fmla="*/ 793169 h 1300163"/>
                  <a:gd name="connsiteX0" fmla="*/ 0 w 314278"/>
                  <a:gd name="connsiteY0" fmla="*/ 793169 h 1300163"/>
                  <a:gd name="connsiteX1" fmla="*/ 69736 w 314278"/>
                  <a:gd name="connsiteY1" fmla="*/ 9921 h 1300163"/>
                  <a:gd name="connsiteX2" fmla="*/ 314278 w 314278"/>
                  <a:gd name="connsiteY2" fmla="*/ 0 h 1300163"/>
                  <a:gd name="connsiteX3" fmla="*/ 226336 w 314278"/>
                  <a:gd name="connsiteY3" fmla="*/ 1300163 h 1300163"/>
                  <a:gd name="connsiteX4" fmla="*/ 108641 w 314278"/>
                  <a:gd name="connsiteY4" fmla="*/ 1300163 h 1300163"/>
                  <a:gd name="connsiteX5" fmla="*/ 0 w 314278"/>
                  <a:gd name="connsiteY5" fmla="*/ 793169 h 1300163"/>
                  <a:gd name="connsiteX0" fmla="*/ 38905 w 244542"/>
                  <a:gd name="connsiteY0" fmla="*/ 1300163 h 1300163"/>
                  <a:gd name="connsiteX1" fmla="*/ 0 w 244542"/>
                  <a:gd name="connsiteY1" fmla="*/ 9921 h 1300163"/>
                  <a:gd name="connsiteX2" fmla="*/ 244542 w 244542"/>
                  <a:gd name="connsiteY2" fmla="*/ 0 h 1300163"/>
                  <a:gd name="connsiteX3" fmla="*/ 156600 w 244542"/>
                  <a:gd name="connsiteY3" fmla="*/ 1300163 h 1300163"/>
                  <a:gd name="connsiteX4" fmla="*/ 38905 w 244542"/>
                  <a:gd name="connsiteY4" fmla="*/ 1300163 h 1300163"/>
                  <a:gd name="connsiteX0" fmla="*/ 38905 w 938936"/>
                  <a:gd name="connsiteY0" fmla="*/ 1467038 h 1467038"/>
                  <a:gd name="connsiteX1" fmla="*/ 0 w 938936"/>
                  <a:gd name="connsiteY1" fmla="*/ 176796 h 1467038"/>
                  <a:gd name="connsiteX2" fmla="*/ 244542 w 938936"/>
                  <a:gd name="connsiteY2" fmla="*/ 166875 h 1467038"/>
                  <a:gd name="connsiteX3" fmla="*/ 938800 w 938936"/>
                  <a:gd name="connsiteY3" fmla="*/ 26130 h 1467038"/>
                  <a:gd name="connsiteX4" fmla="*/ 156600 w 938936"/>
                  <a:gd name="connsiteY4" fmla="*/ 1467038 h 1467038"/>
                  <a:gd name="connsiteX5" fmla="*/ 38905 w 938936"/>
                  <a:gd name="connsiteY5" fmla="*/ 1467038 h 1467038"/>
                  <a:gd name="connsiteX0" fmla="*/ 38905 w 949751"/>
                  <a:gd name="connsiteY0" fmla="*/ 1491916 h 1491916"/>
                  <a:gd name="connsiteX1" fmla="*/ 0 w 949751"/>
                  <a:gd name="connsiteY1" fmla="*/ 201674 h 1491916"/>
                  <a:gd name="connsiteX2" fmla="*/ 244542 w 949751"/>
                  <a:gd name="connsiteY2" fmla="*/ 191753 h 1491916"/>
                  <a:gd name="connsiteX3" fmla="*/ 595900 w 949751"/>
                  <a:gd name="connsiteY3" fmla="*/ 460583 h 1491916"/>
                  <a:gd name="connsiteX4" fmla="*/ 938800 w 949751"/>
                  <a:gd name="connsiteY4" fmla="*/ 51008 h 1491916"/>
                  <a:gd name="connsiteX5" fmla="*/ 156600 w 949751"/>
                  <a:gd name="connsiteY5" fmla="*/ 1491916 h 1491916"/>
                  <a:gd name="connsiteX6" fmla="*/ 38905 w 949751"/>
                  <a:gd name="connsiteY6" fmla="*/ 1491916 h 1491916"/>
                  <a:gd name="connsiteX0" fmla="*/ 38905 w 957295"/>
                  <a:gd name="connsiteY0" fmla="*/ 1528677 h 1528677"/>
                  <a:gd name="connsiteX1" fmla="*/ 0 w 957295"/>
                  <a:gd name="connsiteY1" fmla="*/ 238435 h 1528677"/>
                  <a:gd name="connsiteX2" fmla="*/ 244542 w 957295"/>
                  <a:gd name="connsiteY2" fmla="*/ 228514 h 1528677"/>
                  <a:gd name="connsiteX3" fmla="*/ 595900 w 957295"/>
                  <a:gd name="connsiteY3" fmla="*/ 497344 h 1528677"/>
                  <a:gd name="connsiteX4" fmla="*/ 629238 w 957295"/>
                  <a:gd name="connsiteY4" fmla="*/ 159206 h 1528677"/>
                  <a:gd name="connsiteX5" fmla="*/ 938800 w 957295"/>
                  <a:gd name="connsiteY5" fmla="*/ 87769 h 1528677"/>
                  <a:gd name="connsiteX6" fmla="*/ 156600 w 957295"/>
                  <a:gd name="connsiteY6" fmla="*/ 1528677 h 1528677"/>
                  <a:gd name="connsiteX7" fmla="*/ 38905 w 957295"/>
                  <a:gd name="connsiteY7" fmla="*/ 1528677 h 1528677"/>
                  <a:gd name="connsiteX0" fmla="*/ 38905 w 957295"/>
                  <a:gd name="connsiteY0" fmla="*/ 1528677 h 1528677"/>
                  <a:gd name="connsiteX1" fmla="*/ 0 w 957295"/>
                  <a:gd name="connsiteY1" fmla="*/ 238435 h 1528677"/>
                  <a:gd name="connsiteX2" fmla="*/ 244542 w 957295"/>
                  <a:gd name="connsiteY2" fmla="*/ 228514 h 1528677"/>
                  <a:gd name="connsiteX3" fmla="*/ 305388 w 957295"/>
                  <a:gd name="connsiteY3" fmla="*/ 530682 h 1528677"/>
                  <a:gd name="connsiteX4" fmla="*/ 595900 w 957295"/>
                  <a:gd name="connsiteY4" fmla="*/ 497344 h 1528677"/>
                  <a:gd name="connsiteX5" fmla="*/ 629238 w 957295"/>
                  <a:gd name="connsiteY5" fmla="*/ 159206 h 1528677"/>
                  <a:gd name="connsiteX6" fmla="*/ 938800 w 957295"/>
                  <a:gd name="connsiteY6" fmla="*/ 87769 h 1528677"/>
                  <a:gd name="connsiteX7" fmla="*/ 156600 w 957295"/>
                  <a:gd name="connsiteY7" fmla="*/ 1528677 h 1528677"/>
                  <a:gd name="connsiteX8" fmla="*/ 38905 w 957295"/>
                  <a:gd name="connsiteY8" fmla="*/ 1528677 h 1528677"/>
                  <a:gd name="connsiteX0" fmla="*/ 38905 w 948254"/>
                  <a:gd name="connsiteY0" fmla="*/ 1481437 h 1481437"/>
                  <a:gd name="connsiteX1" fmla="*/ 0 w 948254"/>
                  <a:gd name="connsiteY1" fmla="*/ 191195 h 1481437"/>
                  <a:gd name="connsiteX2" fmla="*/ 244542 w 948254"/>
                  <a:gd name="connsiteY2" fmla="*/ 181274 h 1481437"/>
                  <a:gd name="connsiteX3" fmla="*/ 305388 w 948254"/>
                  <a:gd name="connsiteY3" fmla="*/ 483442 h 1481437"/>
                  <a:gd name="connsiteX4" fmla="*/ 595900 w 948254"/>
                  <a:gd name="connsiteY4" fmla="*/ 450104 h 1481437"/>
                  <a:gd name="connsiteX5" fmla="*/ 629238 w 948254"/>
                  <a:gd name="connsiteY5" fmla="*/ 111966 h 1481437"/>
                  <a:gd name="connsiteX6" fmla="*/ 938800 w 948254"/>
                  <a:gd name="connsiteY6" fmla="*/ 40529 h 1481437"/>
                  <a:gd name="connsiteX7" fmla="*/ 910225 w 948254"/>
                  <a:gd name="connsiteY7" fmla="*/ 702517 h 1481437"/>
                  <a:gd name="connsiteX8" fmla="*/ 156600 w 948254"/>
                  <a:gd name="connsiteY8" fmla="*/ 1481437 h 1481437"/>
                  <a:gd name="connsiteX9" fmla="*/ 38905 w 948254"/>
                  <a:gd name="connsiteY9" fmla="*/ 1481437 h 1481437"/>
                  <a:gd name="connsiteX0" fmla="*/ 38905 w 948254"/>
                  <a:gd name="connsiteY0" fmla="*/ 1481437 h 1481437"/>
                  <a:gd name="connsiteX1" fmla="*/ 0 w 948254"/>
                  <a:gd name="connsiteY1" fmla="*/ 191195 h 1481437"/>
                  <a:gd name="connsiteX2" fmla="*/ 244542 w 948254"/>
                  <a:gd name="connsiteY2" fmla="*/ 181274 h 1481437"/>
                  <a:gd name="connsiteX3" fmla="*/ 305388 w 948254"/>
                  <a:gd name="connsiteY3" fmla="*/ 483442 h 1481437"/>
                  <a:gd name="connsiteX4" fmla="*/ 595900 w 948254"/>
                  <a:gd name="connsiteY4" fmla="*/ 450104 h 1481437"/>
                  <a:gd name="connsiteX5" fmla="*/ 629238 w 948254"/>
                  <a:gd name="connsiteY5" fmla="*/ 111966 h 1481437"/>
                  <a:gd name="connsiteX6" fmla="*/ 938800 w 948254"/>
                  <a:gd name="connsiteY6" fmla="*/ 40529 h 1481437"/>
                  <a:gd name="connsiteX7" fmla="*/ 910225 w 948254"/>
                  <a:gd name="connsiteY7" fmla="*/ 702517 h 1481437"/>
                  <a:gd name="connsiteX8" fmla="*/ 629238 w 948254"/>
                  <a:gd name="connsiteY8" fmla="*/ 773955 h 1481437"/>
                  <a:gd name="connsiteX9" fmla="*/ 156600 w 948254"/>
                  <a:gd name="connsiteY9" fmla="*/ 1481437 h 1481437"/>
                  <a:gd name="connsiteX10" fmla="*/ 38905 w 948254"/>
                  <a:gd name="connsiteY10" fmla="*/ 1481437 h 1481437"/>
                  <a:gd name="connsiteX0" fmla="*/ 38905 w 948254"/>
                  <a:gd name="connsiteY0" fmla="*/ 1481437 h 1481437"/>
                  <a:gd name="connsiteX1" fmla="*/ 0 w 948254"/>
                  <a:gd name="connsiteY1" fmla="*/ 191195 h 1481437"/>
                  <a:gd name="connsiteX2" fmla="*/ 244542 w 948254"/>
                  <a:gd name="connsiteY2" fmla="*/ 181274 h 1481437"/>
                  <a:gd name="connsiteX3" fmla="*/ 305388 w 948254"/>
                  <a:gd name="connsiteY3" fmla="*/ 483442 h 1481437"/>
                  <a:gd name="connsiteX4" fmla="*/ 595900 w 948254"/>
                  <a:gd name="connsiteY4" fmla="*/ 450104 h 1481437"/>
                  <a:gd name="connsiteX5" fmla="*/ 629238 w 948254"/>
                  <a:gd name="connsiteY5" fmla="*/ 111966 h 1481437"/>
                  <a:gd name="connsiteX6" fmla="*/ 938800 w 948254"/>
                  <a:gd name="connsiteY6" fmla="*/ 40529 h 1481437"/>
                  <a:gd name="connsiteX7" fmla="*/ 910225 w 948254"/>
                  <a:gd name="connsiteY7" fmla="*/ 702517 h 1481437"/>
                  <a:gd name="connsiteX8" fmla="*/ 629238 w 948254"/>
                  <a:gd name="connsiteY8" fmla="*/ 773955 h 1481437"/>
                  <a:gd name="connsiteX9" fmla="*/ 843550 w 948254"/>
                  <a:gd name="connsiteY9" fmla="*/ 1450230 h 1481437"/>
                  <a:gd name="connsiteX10" fmla="*/ 156600 w 948254"/>
                  <a:gd name="connsiteY10" fmla="*/ 1481437 h 1481437"/>
                  <a:gd name="connsiteX11" fmla="*/ 38905 w 948254"/>
                  <a:gd name="connsiteY11" fmla="*/ 1481437 h 1481437"/>
                  <a:gd name="connsiteX0" fmla="*/ 38905 w 948254"/>
                  <a:gd name="connsiteY0" fmla="*/ 1481437 h 1481437"/>
                  <a:gd name="connsiteX1" fmla="*/ 0 w 948254"/>
                  <a:gd name="connsiteY1" fmla="*/ 191195 h 1481437"/>
                  <a:gd name="connsiteX2" fmla="*/ 244542 w 948254"/>
                  <a:gd name="connsiteY2" fmla="*/ 181274 h 1481437"/>
                  <a:gd name="connsiteX3" fmla="*/ 305388 w 948254"/>
                  <a:gd name="connsiteY3" fmla="*/ 483442 h 1481437"/>
                  <a:gd name="connsiteX4" fmla="*/ 595900 w 948254"/>
                  <a:gd name="connsiteY4" fmla="*/ 450104 h 1481437"/>
                  <a:gd name="connsiteX5" fmla="*/ 629238 w 948254"/>
                  <a:gd name="connsiteY5" fmla="*/ 111966 h 1481437"/>
                  <a:gd name="connsiteX6" fmla="*/ 938800 w 948254"/>
                  <a:gd name="connsiteY6" fmla="*/ 40529 h 1481437"/>
                  <a:gd name="connsiteX7" fmla="*/ 910225 w 948254"/>
                  <a:gd name="connsiteY7" fmla="*/ 702517 h 1481437"/>
                  <a:gd name="connsiteX8" fmla="*/ 629238 w 948254"/>
                  <a:gd name="connsiteY8" fmla="*/ 773955 h 1481437"/>
                  <a:gd name="connsiteX9" fmla="*/ 843550 w 948254"/>
                  <a:gd name="connsiteY9" fmla="*/ 1450230 h 1481437"/>
                  <a:gd name="connsiteX10" fmla="*/ 156600 w 948254"/>
                  <a:gd name="connsiteY10" fmla="*/ 1481437 h 1481437"/>
                  <a:gd name="connsiteX11" fmla="*/ 38905 w 948254"/>
                  <a:gd name="connsiteY11" fmla="*/ 1481437 h 1481437"/>
                  <a:gd name="connsiteX0" fmla="*/ 38905 w 948254"/>
                  <a:gd name="connsiteY0" fmla="*/ 1472617 h 1472617"/>
                  <a:gd name="connsiteX1" fmla="*/ 0 w 948254"/>
                  <a:gd name="connsiteY1" fmla="*/ 182375 h 1472617"/>
                  <a:gd name="connsiteX2" fmla="*/ 244542 w 948254"/>
                  <a:gd name="connsiteY2" fmla="*/ 172454 h 1472617"/>
                  <a:gd name="connsiteX3" fmla="*/ 305388 w 948254"/>
                  <a:gd name="connsiteY3" fmla="*/ 474622 h 1472617"/>
                  <a:gd name="connsiteX4" fmla="*/ 595900 w 948254"/>
                  <a:gd name="connsiteY4" fmla="*/ 441284 h 1472617"/>
                  <a:gd name="connsiteX5" fmla="*/ 629238 w 948254"/>
                  <a:gd name="connsiteY5" fmla="*/ 103146 h 1472617"/>
                  <a:gd name="connsiteX6" fmla="*/ 938800 w 948254"/>
                  <a:gd name="connsiteY6" fmla="*/ 31709 h 1472617"/>
                  <a:gd name="connsiteX7" fmla="*/ 910225 w 948254"/>
                  <a:gd name="connsiteY7" fmla="*/ 693697 h 1472617"/>
                  <a:gd name="connsiteX8" fmla="*/ 629238 w 948254"/>
                  <a:gd name="connsiteY8" fmla="*/ 765135 h 1472617"/>
                  <a:gd name="connsiteX9" fmla="*/ 843550 w 948254"/>
                  <a:gd name="connsiteY9" fmla="*/ 1441410 h 1472617"/>
                  <a:gd name="connsiteX10" fmla="*/ 156600 w 948254"/>
                  <a:gd name="connsiteY10" fmla="*/ 1472617 h 1472617"/>
                  <a:gd name="connsiteX11" fmla="*/ 38905 w 948254"/>
                  <a:gd name="connsiteY11" fmla="*/ 1472617 h 1472617"/>
                  <a:gd name="connsiteX0" fmla="*/ 38905 w 948254"/>
                  <a:gd name="connsiteY0" fmla="*/ 1472617 h 1472617"/>
                  <a:gd name="connsiteX1" fmla="*/ 0 w 948254"/>
                  <a:gd name="connsiteY1" fmla="*/ 182375 h 1472617"/>
                  <a:gd name="connsiteX2" fmla="*/ 244542 w 948254"/>
                  <a:gd name="connsiteY2" fmla="*/ 172454 h 1472617"/>
                  <a:gd name="connsiteX3" fmla="*/ 305388 w 948254"/>
                  <a:gd name="connsiteY3" fmla="*/ 474622 h 1472617"/>
                  <a:gd name="connsiteX4" fmla="*/ 595900 w 948254"/>
                  <a:gd name="connsiteY4" fmla="*/ 441284 h 1472617"/>
                  <a:gd name="connsiteX5" fmla="*/ 629238 w 948254"/>
                  <a:gd name="connsiteY5" fmla="*/ 103146 h 1472617"/>
                  <a:gd name="connsiteX6" fmla="*/ 938800 w 948254"/>
                  <a:gd name="connsiteY6" fmla="*/ 31709 h 1472617"/>
                  <a:gd name="connsiteX7" fmla="*/ 910225 w 948254"/>
                  <a:gd name="connsiteY7" fmla="*/ 693697 h 1472617"/>
                  <a:gd name="connsiteX8" fmla="*/ 629238 w 948254"/>
                  <a:gd name="connsiteY8" fmla="*/ 765135 h 1472617"/>
                  <a:gd name="connsiteX9" fmla="*/ 843550 w 948254"/>
                  <a:gd name="connsiteY9" fmla="*/ 1441410 h 1472617"/>
                  <a:gd name="connsiteX10" fmla="*/ 156600 w 948254"/>
                  <a:gd name="connsiteY10" fmla="*/ 1472617 h 1472617"/>
                  <a:gd name="connsiteX11" fmla="*/ 38905 w 948254"/>
                  <a:gd name="connsiteY11" fmla="*/ 1472617 h 1472617"/>
                  <a:gd name="connsiteX0" fmla="*/ 38905 w 948254"/>
                  <a:gd name="connsiteY0" fmla="*/ 1441437 h 1441437"/>
                  <a:gd name="connsiteX1" fmla="*/ 0 w 948254"/>
                  <a:gd name="connsiteY1" fmla="*/ 151195 h 1441437"/>
                  <a:gd name="connsiteX2" fmla="*/ 244542 w 948254"/>
                  <a:gd name="connsiteY2" fmla="*/ 141274 h 1441437"/>
                  <a:gd name="connsiteX3" fmla="*/ 305388 w 948254"/>
                  <a:gd name="connsiteY3" fmla="*/ 443442 h 1441437"/>
                  <a:gd name="connsiteX4" fmla="*/ 595900 w 948254"/>
                  <a:gd name="connsiteY4" fmla="*/ 410104 h 1441437"/>
                  <a:gd name="connsiteX5" fmla="*/ 629238 w 948254"/>
                  <a:gd name="connsiteY5" fmla="*/ 71966 h 1441437"/>
                  <a:gd name="connsiteX6" fmla="*/ 938800 w 948254"/>
                  <a:gd name="connsiteY6" fmla="*/ 529 h 1441437"/>
                  <a:gd name="connsiteX7" fmla="*/ 910225 w 948254"/>
                  <a:gd name="connsiteY7" fmla="*/ 662517 h 1441437"/>
                  <a:gd name="connsiteX8" fmla="*/ 629238 w 948254"/>
                  <a:gd name="connsiteY8" fmla="*/ 733955 h 1441437"/>
                  <a:gd name="connsiteX9" fmla="*/ 843550 w 948254"/>
                  <a:gd name="connsiteY9" fmla="*/ 1410230 h 1441437"/>
                  <a:gd name="connsiteX10" fmla="*/ 156600 w 948254"/>
                  <a:gd name="connsiteY10" fmla="*/ 1441437 h 1441437"/>
                  <a:gd name="connsiteX11" fmla="*/ 38905 w 948254"/>
                  <a:gd name="connsiteY11" fmla="*/ 1441437 h 1441437"/>
                  <a:gd name="connsiteX0" fmla="*/ 38905 w 964270"/>
                  <a:gd name="connsiteY0" fmla="*/ 1441437 h 1441437"/>
                  <a:gd name="connsiteX1" fmla="*/ 0 w 964270"/>
                  <a:gd name="connsiteY1" fmla="*/ 151195 h 1441437"/>
                  <a:gd name="connsiteX2" fmla="*/ 244542 w 964270"/>
                  <a:gd name="connsiteY2" fmla="*/ 141274 h 1441437"/>
                  <a:gd name="connsiteX3" fmla="*/ 305388 w 964270"/>
                  <a:gd name="connsiteY3" fmla="*/ 443442 h 1441437"/>
                  <a:gd name="connsiteX4" fmla="*/ 595900 w 964270"/>
                  <a:gd name="connsiteY4" fmla="*/ 410104 h 1441437"/>
                  <a:gd name="connsiteX5" fmla="*/ 629238 w 964270"/>
                  <a:gd name="connsiteY5" fmla="*/ 71966 h 1441437"/>
                  <a:gd name="connsiteX6" fmla="*/ 938800 w 964270"/>
                  <a:gd name="connsiteY6" fmla="*/ 529 h 1441437"/>
                  <a:gd name="connsiteX7" fmla="*/ 910225 w 964270"/>
                  <a:gd name="connsiteY7" fmla="*/ 662517 h 1441437"/>
                  <a:gd name="connsiteX8" fmla="*/ 629238 w 964270"/>
                  <a:gd name="connsiteY8" fmla="*/ 733955 h 1441437"/>
                  <a:gd name="connsiteX9" fmla="*/ 843550 w 964270"/>
                  <a:gd name="connsiteY9" fmla="*/ 1410230 h 1441437"/>
                  <a:gd name="connsiteX10" fmla="*/ 156600 w 964270"/>
                  <a:gd name="connsiteY10" fmla="*/ 1441437 h 1441437"/>
                  <a:gd name="connsiteX11" fmla="*/ 38905 w 964270"/>
                  <a:gd name="connsiteY11" fmla="*/ 1441437 h 1441437"/>
                  <a:gd name="connsiteX0" fmla="*/ 38905 w 939494"/>
                  <a:gd name="connsiteY0" fmla="*/ 1441437 h 1441437"/>
                  <a:gd name="connsiteX1" fmla="*/ 0 w 939494"/>
                  <a:gd name="connsiteY1" fmla="*/ 151195 h 1441437"/>
                  <a:gd name="connsiteX2" fmla="*/ 244542 w 939494"/>
                  <a:gd name="connsiteY2" fmla="*/ 141274 h 1441437"/>
                  <a:gd name="connsiteX3" fmla="*/ 305388 w 939494"/>
                  <a:gd name="connsiteY3" fmla="*/ 443442 h 1441437"/>
                  <a:gd name="connsiteX4" fmla="*/ 595900 w 939494"/>
                  <a:gd name="connsiteY4" fmla="*/ 410104 h 1441437"/>
                  <a:gd name="connsiteX5" fmla="*/ 629238 w 939494"/>
                  <a:gd name="connsiteY5" fmla="*/ 71966 h 1441437"/>
                  <a:gd name="connsiteX6" fmla="*/ 938800 w 939494"/>
                  <a:gd name="connsiteY6" fmla="*/ 529 h 1441437"/>
                  <a:gd name="connsiteX7" fmla="*/ 910225 w 939494"/>
                  <a:gd name="connsiteY7" fmla="*/ 662517 h 1441437"/>
                  <a:gd name="connsiteX8" fmla="*/ 629238 w 939494"/>
                  <a:gd name="connsiteY8" fmla="*/ 733955 h 1441437"/>
                  <a:gd name="connsiteX9" fmla="*/ 843550 w 939494"/>
                  <a:gd name="connsiteY9" fmla="*/ 1410230 h 1441437"/>
                  <a:gd name="connsiteX10" fmla="*/ 156600 w 939494"/>
                  <a:gd name="connsiteY10" fmla="*/ 1441437 h 1441437"/>
                  <a:gd name="connsiteX11" fmla="*/ 38905 w 939494"/>
                  <a:gd name="connsiteY11" fmla="*/ 1441437 h 1441437"/>
                  <a:gd name="connsiteX0" fmla="*/ 38905 w 939585"/>
                  <a:gd name="connsiteY0" fmla="*/ 1441204 h 1441204"/>
                  <a:gd name="connsiteX1" fmla="*/ 0 w 939585"/>
                  <a:gd name="connsiteY1" fmla="*/ 150962 h 1441204"/>
                  <a:gd name="connsiteX2" fmla="*/ 244542 w 939585"/>
                  <a:gd name="connsiteY2" fmla="*/ 141041 h 1441204"/>
                  <a:gd name="connsiteX3" fmla="*/ 305388 w 939585"/>
                  <a:gd name="connsiteY3" fmla="*/ 443209 h 1441204"/>
                  <a:gd name="connsiteX4" fmla="*/ 595900 w 939585"/>
                  <a:gd name="connsiteY4" fmla="*/ 409871 h 1441204"/>
                  <a:gd name="connsiteX5" fmla="*/ 667338 w 939585"/>
                  <a:gd name="connsiteY5" fmla="*/ 128883 h 1441204"/>
                  <a:gd name="connsiteX6" fmla="*/ 938800 w 939585"/>
                  <a:gd name="connsiteY6" fmla="*/ 296 h 1441204"/>
                  <a:gd name="connsiteX7" fmla="*/ 910225 w 939585"/>
                  <a:gd name="connsiteY7" fmla="*/ 662284 h 1441204"/>
                  <a:gd name="connsiteX8" fmla="*/ 629238 w 939585"/>
                  <a:gd name="connsiteY8" fmla="*/ 733722 h 1441204"/>
                  <a:gd name="connsiteX9" fmla="*/ 843550 w 939585"/>
                  <a:gd name="connsiteY9" fmla="*/ 1409997 h 1441204"/>
                  <a:gd name="connsiteX10" fmla="*/ 156600 w 939585"/>
                  <a:gd name="connsiteY10" fmla="*/ 1441204 h 1441204"/>
                  <a:gd name="connsiteX11" fmla="*/ 38905 w 939585"/>
                  <a:gd name="connsiteY11" fmla="*/ 1441204 h 1441204"/>
                  <a:gd name="connsiteX0" fmla="*/ 38905 w 939465"/>
                  <a:gd name="connsiteY0" fmla="*/ 1441515 h 1441515"/>
                  <a:gd name="connsiteX1" fmla="*/ 0 w 939465"/>
                  <a:gd name="connsiteY1" fmla="*/ 151273 h 1441515"/>
                  <a:gd name="connsiteX2" fmla="*/ 244542 w 939465"/>
                  <a:gd name="connsiteY2" fmla="*/ 141352 h 1441515"/>
                  <a:gd name="connsiteX3" fmla="*/ 305388 w 939465"/>
                  <a:gd name="connsiteY3" fmla="*/ 443520 h 1441515"/>
                  <a:gd name="connsiteX4" fmla="*/ 595900 w 939465"/>
                  <a:gd name="connsiteY4" fmla="*/ 410182 h 1441515"/>
                  <a:gd name="connsiteX5" fmla="*/ 614951 w 939465"/>
                  <a:gd name="connsiteY5" fmla="*/ 62519 h 1441515"/>
                  <a:gd name="connsiteX6" fmla="*/ 938800 w 939465"/>
                  <a:gd name="connsiteY6" fmla="*/ 607 h 1441515"/>
                  <a:gd name="connsiteX7" fmla="*/ 910225 w 939465"/>
                  <a:gd name="connsiteY7" fmla="*/ 662595 h 1441515"/>
                  <a:gd name="connsiteX8" fmla="*/ 629238 w 939465"/>
                  <a:gd name="connsiteY8" fmla="*/ 734033 h 1441515"/>
                  <a:gd name="connsiteX9" fmla="*/ 843550 w 939465"/>
                  <a:gd name="connsiteY9" fmla="*/ 1410308 h 1441515"/>
                  <a:gd name="connsiteX10" fmla="*/ 156600 w 939465"/>
                  <a:gd name="connsiteY10" fmla="*/ 1441515 h 1441515"/>
                  <a:gd name="connsiteX11" fmla="*/ 38905 w 939465"/>
                  <a:gd name="connsiteY11" fmla="*/ 1441515 h 1441515"/>
                  <a:gd name="connsiteX0" fmla="*/ 38905 w 939447"/>
                  <a:gd name="connsiteY0" fmla="*/ 1441215 h 1441215"/>
                  <a:gd name="connsiteX1" fmla="*/ 0 w 939447"/>
                  <a:gd name="connsiteY1" fmla="*/ 150973 h 1441215"/>
                  <a:gd name="connsiteX2" fmla="*/ 244542 w 939447"/>
                  <a:gd name="connsiteY2" fmla="*/ 141052 h 1441215"/>
                  <a:gd name="connsiteX3" fmla="*/ 305388 w 939447"/>
                  <a:gd name="connsiteY3" fmla="*/ 443220 h 1441215"/>
                  <a:gd name="connsiteX4" fmla="*/ 595900 w 939447"/>
                  <a:gd name="connsiteY4" fmla="*/ 409882 h 1441215"/>
                  <a:gd name="connsiteX5" fmla="*/ 605426 w 939447"/>
                  <a:gd name="connsiteY5" fmla="*/ 124131 h 1441215"/>
                  <a:gd name="connsiteX6" fmla="*/ 938800 w 939447"/>
                  <a:gd name="connsiteY6" fmla="*/ 307 h 1441215"/>
                  <a:gd name="connsiteX7" fmla="*/ 910225 w 939447"/>
                  <a:gd name="connsiteY7" fmla="*/ 662295 h 1441215"/>
                  <a:gd name="connsiteX8" fmla="*/ 629238 w 939447"/>
                  <a:gd name="connsiteY8" fmla="*/ 733733 h 1441215"/>
                  <a:gd name="connsiteX9" fmla="*/ 843550 w 939447"/>
                  <a:gd name="connsiteY9" fmla="*/ 1410008 h 1441215"/>
                  <a:gd name="connsiteX10" fmla="*/ 156600 w 939447"/>
                  <a:gd name="connsiteY10" fmla="*/ 1441215 h 1441215"/>
                  <a:gd name="connsiteX11" fmla="*/ 38905 w 939447"/>
                  <a:gd name="connsiteY11" fmla="*/ 1441215 h 1441215"/>
                  <a:gd name="connsiteX0" fmla="*/ 38905 w 939439"/>
                  <a:gd name="connsiteY0" fmla="*/ 1441375 h 1441375"/>
                  <a:gd name="connsiteX1" fmla="*/ 0 w 939439"/>
                  <a:gd name="connsiteY1" fmla="*/ 151133 h 1441375"/>
                  <a:gd name="connsiteX2" fmla="*/ 244542 w 939439"/>
                  <a:gd name="connsiteY2" fmla="*/ 141212 h 1441375"/>
                  <a:gd name="connsiteX3" fmla="*/ 305388 w 939439"/>
                  <a:gd name="connsiteY3" fmla="*/ 443380 h 1441375"/>
                  <a:gd name="connsiteX4" fmla="*/ 595900 w 939439"/>
                  <a:gd name="connsiteY4" fmla="*/ 410042 h 1441375"/>
                  <a:gd name="connsiteX5" fmla="*/ 600664 w 939439"/>
                  <a:gd name="connsiteY5" fmla="*/ 81429 h 1441375"/>
                  <a:gd name="connsiteX6" fmla="*/ 938800 w 939439"/>
                  <a:gd name="connsiteY6" fmla="*/ 467 h 1441375"/>
                  <a:gd name="connsiteX7" fmla="*/ 910225 w 939439"/>
                  <a:gd name="connsiteY7" fmla="*/ 662455 h 1441375"/>
                  <a:gd name="connsiteX8" fmla="*/ 629238 w 939439"/>
                  <a:gd name="connsiteY8" fmla="*/ 733893 h 1441375"/>
                  <a:gd name="connsiteX9" fmla="*/ 843550 w 939439"/>
                  <a:gd name="connsiteY9" fmla="*/ 1410168 h 1441375"/>
                  <a:gd name="connsiteX10" fmla="*/ 156600 w 939439"/>
                  <a:gd name="connsiteY10" fmla="*/ 1441375 h 1441375"/>
                  <a:gd name="connsiteX11" fmla="*/ 38905 w 939439"/>
                  <a:gd name="connsiteY11" fmla="*/ 1441375 h 1441375"/>
                  <a:gd name="connsiteX0" fmla="*/ 38905 w 938800"/>
                  <a:gd name="connsiteY0" fmla="*/ 1444166 h 1444166"/>
                  <a:gd name="connsiteX1" fmla="*/ 0 w 938800"/>
                  <a:gd name="connsiteY1" fmla="*/ 153924 h 1444166"/>
                  <a:gd name="connsiteX2" fmla="*/ 244542 w 938800"/>
                  <a:gd name="connsiteY2" fmla="*/ 144003 h 1444166"/>
                  <a:gd name="connsiteX3" fmla="*/ 305388 w 938800"/>
                  <a:gd name="connsiteY3" fmla="*/ 446171 h 1444166"/>
                  <a:gd name="connsiteX4" fmla="*/ 595900 w 938800"/>
                  <a:gd name="connsiteY4" fmla="*/ 412833 h 1444166"/>
                  <a:gd name="connsiteX5" fmla="*/ 938800 w 938800"/>
                  <a:gd name="connsiteY5" fmla="*/ 3258 h 1444166"/>
                  <a:gd name="connsiteX6" fmla="*/ 910225 w 938800"/>
                  <a:gd name="connsiteY6" fmla="*/ 665246 h 1444166"/>
                  <a:gd name="connsiteX7" fmla="*/ 629238 w 938800"/>
                  <a:gd name="connsiteY7" fmla="*/ 736684 h 1444166"/>
                  <a:gd name="connsiteX8" fmla="*/ 843550 w 938800"/>
                  <a:gd name="connsiteY8" fmla="*/ 1412959 h 1444166"/>
                  <a:gd name="connsiteX9" fmla="*/ 156600 w 938800"/>
                  <a:gd name="connsiteY9" fmla="*/ 1444166 h 1444166"/>
                  <a:gd name="connsiteX10" fmla="*/ 38905 w 938800"/>
                  <a:gd name="connsiteY10" fmla="*/ 1444166 h 1444166"/>
                  <a:gd name="connsiteX0" fmla="*/ 38905 w 938800"/>
                  <a:gd name="connsiteY0" fmla="*/ 1469547 h 1469547"/>
                  <a:gd name="connsiteX1" fmla="*/ 0 w 938800"/>
                  <a:gd name="connsiteY1" fmla="*/ 179305 h 1469547"/>
                  <a:gd name="connsiteX2" fmla="*/ 244542 w 938800"/>
                  <a:gd name="connsiteY2" fmla="*/ 169384 h 1469547"/>
                  <a:gd name="connsiteX3" fmla="*/ 305388 w 938800"/>
                  <a:gd name="connsiteY3" fmla="*/ 471552 h 1469547"/>
                  <a:gd name="connsiteX4" fmla="*/ 595900 w 938800"/>
                  <a:gd name="connsiteY4" fmla="*/ 438214 h 1469547"/>
                  <a:gd name="connsiteX5" fmla="*/ 634000 w 938800"/>
                  <a:gd name="connsiteY5" fmla="*/ 119127 h 1469547"/>
                  <a:gd name="connsiteX6" fmla="*/ 938800 w 938800"/>
                  <a:gd name="connsiteY6" fmla="*/ 28639 h 1469547"/>
                  <a:gd name="connsiteX7" fmla="*/ 910225 w 938800"/>
                  <a:gd name="connsiteY7" fmla="*/ 690627 h 1469547"/>
                  <a:gd name="connsiteX8" fmla="*/ 629238 w 938800"/>
                  <a:gd name="connsiteY8" fmla="*/ 762065 h 1469547"/>
                  <a:gd name="connsiteX9" fmla="*/ 843550 w 938800"/>
                  <a:gd name="connsiteY9" fmla="*/ 1438340 h 1469547"/>
                  <a:gd name="connsiteX10" fmla="*/ 156600 w 938800"/>
                  <a:gd name="connsiteY10" fmla="*/ 1469547 h 1469547"/>
                  <a:gd name="connsiteX11" fmla="*/ 38905 w 938800"/>
                  <a:gd name="connsiteY11" fmla="*/ 1469547 h 1469547"/>
                  <a:gd name="connsiteX0" fmla="*/ 38905 w 938800"/>
                  <a:gd name="connsiteY0" fmla="*/ 1469547 h 1469547"/>
                  <a:gd name="connsiteX1" fmla="*/ 0 w 938800"/>
                  <a:gd name="connsiteY1" fmla="*/ 179305 h 1469547"/>
                  <a:gd name="connsiteX2" fmla="*/ 244542 w 938800"/>
                  <a:gd name="connsiteY2" fmla="*/ 169384 h 1469547"/>
                  <a:gd name="connsiteX3" fmla="*/ 305388 w 938800"/>
                  <a:gd name="connsiteY3" fmla="*/ 471552 h 1469547"/>
                  <a:gd name="connsiteX4" fmla="*/ 595900 w 938800"/>
                  <a:gd name="connsiteY4" fmla="*/ 438214 h 1469547"/>
                  <a:gd name="connsiteX5" fmla="*/ 634000 w 938800"/>
                  <a:gd name="connsiteY5" fmla="*/ 119127 h 1469547"/>
                  <a:gd name="connsiteX6" fmla="*/ 938800 w 938800"/>
                  <a:gd name="connsiteY6" fmla="*/ 28639 h 1469547"/>
                  <a:gd name="connsiteX7" fmla="*/ 910225 w 938800"/>
                  <a:gd name="connsiteY7" fmla="*/ 690627 h 1469547"/>
                  <a:gd name="connsiteX8" fmla="*/ 629238 w 938800"/>
                  <a:gd name="connsiteY8" fmla="*/ 762065 h 1469547"/>
                  <a:gd name="connsiteX9" fmla="*/ 843550 w 938800"/>
                  <a:gd name="connsiteY9" fmla="*/ 1438340 h 1469547"/>
                  <a:gd name="connsiteX10" fmla="*/ 156600 w 938800"/>
                  <a:gd name="connsiteY10" fmla="*/ 1469547 h 1469547"/>
                  <a:gd name="connsiteX11" fmla="*/ 38905 w 938800"/>
                  <a:gd name="connsiteY11" fmla="*/ 1469547 h 1469547"/>
                  <a:gd name="connsiteX0" fmla="*/ 38905 w 938800"/>
                  <a:gd name="connsiteY0" fmla="*/ 1463199 h 1463199"/>
                  <a:gd name="connsiteX1" fmla="*/ 0 w 938800"/>
                  <a:gd name="connsiteY1" fmla="*/ 172957 h 1463199"/>
                  <a:gd name="connsiteX2" fmla="*/ 244542 w 938800"/>
                  <a:gd name="connsiteY2" fmla="*/ 163036 h 1463199"/>
                  <a:gd name="connsiteX3" fmla="*/ 305388 w 938800"/>
                  <a:gd name="connsiteY3" fmla="*/ 465204 h 1463199"/>
                  <a:gd name="connsiteX4" fmla="*/ 595900 w 938800"/>
                  <a:gd name="connsiteY4" fmla="*/ 431866 h 1463199"/>
                  <a:gd name="connsiteX5" fmla="*/ 634000 w 938800"/>
                  <a:gd name="connsiteY5" fmla="*/ 112779 h 1463199"/>
                  <a:gd name="connsiteX6" fmla="*/ 938800 w 938800"/>
                  <a:gd name="connsiteY6" fmla="*/ 22291 h 1463199"/>
                  <a:gd name="connsiteX7" fmla="*/ 910225 w 938800"/>
                  <a:gd name="connsiteY7" fmla="*/ 684279 h 1463199"/>
                  <a:gd name="connsiteX8" fmla="*/ 629238 w 938800"/>
                  <a:gd name="connsiteY8" fmla="*/ 755717 h 1463199"/>
                  <a:gd name="connsiteX9" fmla="*/ 843550 w 938800"/>
                  <a:gd name="connsiteY9" fmla="*/ 1431992 h 1463199"/>
                  <a:gd name="connsiteX10" fmla="*/ 156600 w 938800"/>
                  <a:gd name="connsiteY10" fmla="*/ 1463199 h 1463199"/>
                  <a:gd name="connsiteX11" fmla="*/ 38905 w 938800"/>
                  <a:gd name="connsiteY11" fmla="*/ 1463199 h 1463199"/>
                  <a:gd name="connsiteX0" fmla="*/ 38905 w 910227"/>
                  <a:gd name="connsiteY0" fmla="*/ 1350420 h 1350420"/>
                  <a:gd name="connsiteX1" fmla="*/ 0 w 910227"/>
                  <a:gd name="connsiteY1" fmla="*/ 60178 h 1350420"/>
                  <a:gd name="connsiteX2" fmla="*/ 244542 w 910227"/>
                  <a:gd name="connsiteY2" fmla="*/ 50257 h 1350420"/>
                  <a:gd name="connsiteX3" fmla="*/ 305388 w 910227"/>
                  <a:gd name="connsiteY3" fmla="*/ 352425 h 1350420"/>
                  <a:gd name="connsiteX4" fmla="*/ 595900 w 910227"/>
                  <a:gd name="connsiteY4" fmla="*/ 319087 h 1350420"/>
                  <a:gd name="connsiteX5" fmla="*/ 634000 w 910227"/>
                  <a:gd name="connsiteY5" fmla="*/ 0 h 1350420"/>
                  <a:gd name="connsiteX6" fmla="*/ 910225 w 910227"/>
                  <a:gd name="connsiteY6" fmla="*/ 571500 h 1350420"/>
                  <a:gd name="connsiteX7" fmla="*/ 629238 w 910227"/>
                  <a:gd name="connsiteY7" fmla="*/ 642938 h 1350420"/>
                  <a:gd name="connsiteX8" fmla="*/ 843550 w 910227"/>
                  <a:gd name="connsiteY8" fmla="*/ 1319213 h 1350420"/>
                  <a:gd name="connsiteX9" fmla="*/ 156600 w 910227"/>
                  <a:gd name="connsiteY9" fmla="*/ 1350420 h 1350420"/>
                  <a:gd name="connsiteX10" fmla="*/ 38905 w 910227"/>
                  <a:gd name="connsiteY10" fmla="*/ 1350420 h 1350420"/>
                  <a:gd name="connsiteX0" fmla="*/ 38905 w 910225"/>
                  <a:gd name="connsiteY0" fmla="*/ 1300163 h 1300163"/>
                  <a:gd name="connsiteX1" fmla="*/ 0 w 910225"/>
                  <a:gd name="connsiteY1" fmla="*/ 9921 h 1300163"/>
                  <a:gd name="connsiteX2" fmla="*/ 244542 w 910225"/>
                  <a:gd name="connsiteY2" fmla="*/ 0 h 1300163"/>
                  <a:gd name="connsiteX3" fmla="*/ 305388 w 910225"/>
                  <a:gd name="connsiteY3" fmla="*/ 302168 h 1300163"/>
                  <a:gd name="connsiteX4" fmla="*/ 595900 w 910225"/>
                  <a:gd name="connsiteY4" fmla="*/ 268830 h 1300163"/>
                  <a:gd name="connsiteX5" fmla="*/ 910225 w 910225"/>
                  <a:gd name="connsiteY5" fmla="*/ 521243 h 1300163"/>
                  <a:gd name="connsiteX6" fmla="*/ 629238 w 910225"/>
                  <a:gd name="connsiteY6" fmla="*/ 592681 h 1300163"/>
                  <a:gd name="connsiteX7" fmla="*/ 843550 w 910225"/>
                  <a:gd name="connsiteY7" fmla="*/ 1268956 h 1300163"/>
                  <a:gd name="connsiteX8" fmla="*/ 156600 w 910225"/>
                  <a:gd name="connsiteY8" fmla="*/ 1300163 h 1300163"/>
                  <a:gd name="connsiteX9" fmla="*/ 38905 w 910225"/>
                  <a:gd name="connsiteY9" fmla="*/ 1300163 h 1300163"/>
                  <a:gd name="connsiteX0" fmla="*/ 38905 w 851466"/>
                  <a:gd name="connsiteY0" fmla="*/ 1300163 h 1300163"/>
                  <a:gd name="connsiteX1" fmla="*/ 0 w 851466"/>
                  <a:gd name="connsiteY1" fmla="*/ 9921 h 1300163"/>
                  <a:gd name="connsiteX2" fmla="*/ 244542 w 851466"/>
                  <a:gd name="connsiteY2" fmla="*/ 0 h 1300163"/>
                  <a:gd name="connsiteX3" fmla="*/ 305388 w 851466"/>
                  <a:gd name="connsiteY3" fmla="*/ 302168 h 1300163"/>
                  <a:gd name="connsiteX4" fmla="*/ 595900 w 851466"/>
                  <a:gd name="connsiteY4" fmla="*/ 268830 h 1300163"/>
                  <a:gd name="connsiteX5" fmla="*/ 629238 w 851466"/>
                  <a:gd name="connsiteY5" fmla="*/ 592681 h 1300163"/>
                  <a:gd name="connsiteX6" fmla="*/ 843550 w 851466"/>
                  <a:gd name="connsiteY6" fmla="*/ 1268956 h 1300163"/>
                  <a:gd name="connsiteX7" fmla="*/ 156600 w 851466"/>
                  <a:gd name="connsiteY7" fmla="*/ 1300163 h 1300163"/>
                  <a:gd name="connsiteX8" fmla="*/ 38905 w 851466"/>
                  <a:gd name="connsiteY8" fmla="*/ 1300163 h 1300163"/>
                  <a:gd name="connsiteX0" fmla="*/ 38905 w 851466"/>
                  <a:gd name="connsiteY0" fmla="*/ 1300163 h 1300163"/>
                  <a:gd name="connsiteX1" fmla="*/ 0 w 851466"/>
                  <a:gd name="connsiteY1" fmla="*/ 9921 h 1300163"/>
                  <a:gd name="connsiteX2" fmla="*/ 244542 w 851466"/>
                  <a:gd name="connsiteY2" fmla="*/ 0 h 1300163"/>
                  <a:gd name="connsiteX3" fmla="*/ 305388 w 851466"/>
                  <a:gd name="connsiteY3" fmla="*/ 302168 h 1300163"/>
                  <a:gd name="connsiteX4" fmla="*/ 629238 w 851466"/>
                  <a:gd name="connsiteY4" fmla="*/ 592681 h 1300163"/>
                  <a:gd name="connsiteX5" fmla="*/ 843550 w 851466"/>
                  <a:gd name="connsiteY5" fmla="*/ 1268956 h 1300163"/>
                  <a:gd name="connsiteX6" fmla="*/ 156600 w 851466"/>
                  <a:gd name="connsiteY6" fmla="*/ 1300163 h 1300163"/>
                  <a:gd name="connsiteX7" fmla="*/ 38905 w 851466"/>
                  <a:gd name="connsiteY7" fmla="*/ 1300163 h 1300163"/>
                  <a:gd name="connsiteX0" fmla="*/ 38905 w 844509"/>
                  <a:gd name="connsiteY0" fmla="*/ 1300163 h 1300163"/>
                  <a:gd name="connsiteX1" fmla="*/ 0 w 844509"/>
                  <a:gd name="connsiteY1" fmla="*/ 9921 h 1300163"/>
                  <a:gd name="connsiteX2" fmla="*/ 244542 w 844509"/>
                  <a:gd name="connsiteY2" fmla="*/ 0 h 1300163"/>
                  <a:gd name="connsiteX3" fmla="*/ 305388 w 844509"/>
                  <a:gd name="connsiteY3" fmla="*/ 302168 h 1300163"/>
                  <a:gd name="connsiteX4" fmla="*/ 843550 w 844509"/>
                  <a:gd name="connsiteY4" fmla="*/ 1268956 h 1300163"/>
                  <a:gd name="connsiteX5" fmla="*/ 156600 w 844509"/>
                  <a:gd name="connsiteY5" fmla="*/ 1300163 h 1300163"/>
                  <a:gd name="connsiteX6" fmla="*/ 38905 w 844509"/>
                  <a:gd name="connsiteY6" fmla="*/ 1300163 h 1300163"/>
                  <a:gd name="connsiteX0" fmla="*/ 38905 w 311845"/>
                  <a:gd name="connsiteY0" fmla="*/ 1300163 h 1300163"/>
                  <a:gd name="connsiteX1" fmla="*/ 0 w 311845"/>
                  <a:gd name="connsiteY1" fmla="*/ 9921 h 1300163"/>
                  <a:gd name="connsiteX2" fmla="*/ 244542 w 311845"/>
                  <a:gd name="connsiteY2" fmla="*/ 0 h 1300163"/>
                  <a:gd name="connsiteX3" fmla="*/ 305388 w 311845"/>
                  <a:gd name="connsiteY3" fmla="*/ 302168 h 1300163"/>
                  <a:gd name="connsiteX4" fmla="*/ 156600 w 311845"/>
                  <a:gd name="connsiteY4" fmla="*/ 1300163 h 1300163"/>
                  <a:gd name="connsiteX5" fmla="*/ 38905 w 311845"/>
                  <a:gd name="connsiteY5" fmla="*/ 1300163 h 1300163"/>
                  <a:gd name="connsiteX0" fmla="*/ 19855 w 311845"/>
                  <a:gd name="connsiteY0" fmla="*/ 333375 h 1300163"/>
                  <a:gd name="connsiteX1" fmla="*/ 0 w 311845"/>
                  <a:gd name="connsiteY1" fmla="*/ 9921 h 1300163"/>
                  <a:gd name="connsiteX2" fmla="*/ 244542 w 311845"/>
                  <a:gd name="connsiteY2" fmla="*/ 0 h 1300163"/>
                  <a:gd name="connsiteX3" fmla="*/ 305388 w 311845"/>
                  <a:gd name="connsiteY3" fmla="*/ 302168 h 1300163"/>
                  <a:gd name="connsiteX4" fmla="*/ 156600 w 311845"/>
                  <a:gd name="connsiteY4" fmla="*/ 1300163 h 1300163"/>
                  <a:gd name="connsiteX5" fmla="*/ 19855 w 311845"/>
                  <a:gd name="connsiteY5" fmla="*/ 333375 h 1300163"/>
                  <a:gd name="connsiteX0" fmla="*/ 19855 w 311845"/>
                  <a:gd name="connsiteY0" fmla="*/ 333375 h 359556"/>
                  <a:gd name="connsiteX1" fmla="*/ 0 w 311845"/>
                  <a:gd name="connsiteY1" fmla="*/ 9921 h 359556"/>
                  <a:gd name="connsiteX2" fmla="*/ 244542 w 311845"/>
                  <a:gd name="connsiteY2" fmla="*/ 0 h 359556"/>
                  <a:gd name="connsiteX3" fmla="*/ 305388 w 311845"/>
                  <a:gd name="connsiteY3" fmla="*/ 302168 h 359556"/>
                  <a:gd name="connsiteX4" fmla="*/ 19855 w 311845"/>
                  <a:gd name="connsiteY4" fmla="*/ 333375 h 359556"/>
                  <a:gd name="connsiteX0" fmla="*/ 19855 w 307772"/>
                  <a:gd name="connsiteY0" fmla="*/ 333375 h 359556"/>
                  <a:gd name="connsiteX1" fmla="*/ 0 w 307772"/>
                  <a:gd name="connsiteY1" fmla="*/ 9921 h 359556"/>
                  <a:gd name="connsiteX2" fmla="*/ 244542 w 307772"/>
                  <a:gd name="connsiteY2" fmla="*/ 0 h 359556"/>
                  <a:gd name="connsiteX3" fmla="*/ 305388 w 307772"/>
                  <a:gd name="connsiteY3" fmla="*/ 302168 h 359556"/>
                  <a:gd name="connsiteX4" fmla="*/ 19855 w 307772"/>
                  <a:gd name="connsiteY4" fmla="*/ 333375 h 359556"/>
                  <a:gd name="connsiteX0" fmla="*/ 19855 w 307772"/>
                  <a:gd name="connsiteY0" fmla="*/ 333375 h 348914"/>
                  <a:gd name="connsiteX1" fmla="*/ 0 w 307772"/>
                  <a:gd name="connsiteY1" fmla="*/ 9921 h 348914"/>
                  <a:gd name="connsiteX2" fmla="*/ 244542 w 307772"/>
                  <a:gd name="connsiteY2" fmla="*/ 0 h 348914"/>
                  <a:gd name="connsiteX3" fmla="*/ 305388 w 307772"/>
                  <a:gd name="connsiteY3" fmla="*/ 302168 h 348914"/>
                  <a:gd name="connsiteX4" fmla="*/ 19855 w 307772"/>
                  <a:gd name="connsiteY4" fmla="*/ 333375 h 348914"/>
                  <a:gd name="connsiteX0" fmla="*/ 19855 w 305682"/>
                  <a:gd name="connsiteY0" fmla="*/ 333379 h 348918"/>
                  <a:gd name="connsiteX1" fmla="*/ 0 w 305682"/>
                  <a:gd name="connsiteY1" fmla="*/ 9925 h 348918"/>
                  <a:gd name="connsiteX2" fmla="*/ 244542 w 305682"/>
                  <a:gd name="connsiteY2" fmla="*/ 4 h 348918"/>
                  <a:gd name="connsiteX3" fmla="*/ 305388 w 305682"/>
                  <a:gd name="connsiteY3" fmla="*/ 302172 h 348918"/>
                  <a:gd name="connsiteX4" fmla="*/ 19855 w 305682"/>
                  <a:gd name="connsiteY4" fmla="*/ 333379 h 348918"/>
                  <a:gd name="connsiteX0" fmla="*/ 19855 w 305682"/>
                  <a:gd name="connsiteY0" fmla="*/ 333379 h 348918"/>
                  <a:gd name="connsiteX1" fmla="*/ 0 w 305682"/>
                  <a:gd name="connsiteY1" fmla="*/ 9925 h 348918"/>
                  <a:gd name="connsiteX2" fmla="*/ 244542 w 305682"/>
                  <a:gd name="connsiteY2" fmla="*/ 4 h 348918"/>
                  <a:gd name="connsiteX3" fmla="*/ 305388 w 305682"/>
                  <a:gd name="connsiteY3" fmla="*/ 302172 h 348918"/>
                  <a:gd name="connsiteX4" fmla="*/ 19855 w 305682"/>
                  <a:gd name="connsiteY4" fmla="*/ 333379 h 348918"/>
                  <a:gd name="connsiteX0" fmla="*/ 19855 w 305682"/>
                  <a:gd name="connsiteY0" fmla="*/ 333379 h 333379"/>
                  <a:gd name="connsiteX1" fmla="*/ 0 w 305682"/>
                  <a:gd name="connsiteY1" fmla="*/ 9925 h 333379"/>
                  <a:gd name="connsiteX2" fmla="*/ 244542 w 305682"/>
                  <a:gd name="connsiteY2" fmla="*/ 4 h 333379"/>
                  <a:gd name="connsiteX3" fmla="*/ 305388 w 305682"/>
                  <a:gd name="connsiteY3" fmla="*/ 302172 h 333379"/>
                  <a:gd name="connsiteX4" fmla="*/ 19855 w 305682"/>
                  <a:gd name="connsiteY4" fmla="*/ 333379 h 333379"/>
                  <a:gd name="connsiteX0" fmla="*/ 19855 w 519771"/>
                  <a:gd name="connsiteY0" fmla="*/ 333378 h 468858"/>
                  <a:gd name="connsiteX1" fmla="*/ 0 w 519771"/>
                  <a:gd name="connsiteY1" fmla="*/ 9924 h 468858"/>
                  <a:gd name="connsiteX2" fmla="*/ 244542 w 519771"/>
                  <a:gd name="connsiteY2" fmla="*/ 3 h 468858"/>
                  <a:gd name="connsiteX3" fmla="*/ 519701 w 519771"/>
                  <a:gd name="connsiteY3" fmla="*/ 468858 h 468858"/>
                  <a:gd name="connsiteX4" fmla="*/ 19855 w 519771"/>
                  <a:gd name="connsiteY4" fmla="*/ 333378 h 468858"/>
                  <a:gd name="connsiteX0" fmla="*/ 19855 w 543162"/>
                  <a:gd name="connsiteY0" fmla="*/ 333375 h 468855"/>
                  <a:gd name="connsiteX1" fmla="*/ 0 w 543162"/>
                  <a:gd name="connsiteY1" fmla="*/ 9921 h 468855"/>
                  <a:gd name="connsiteX2" fmla="*/ 244542 w 543162"/>
                  <a:gd name="connsiteY2" fmla="*/ 0 h 468855"/>
                  <a:gd name="connsiteX3" fmla="*/ 463961 w 543162"/>
                  <a:gd name="connsiteY3" fmla="*/ 173660 h 468855"/>
                  <a:gd name="connsiteX4" fmla="*/ 519701 w 543162"/>
                  <a:gd name="connsiteY4" fmla="*/ 468855 h 468855"/>
                  <a:gd name="connsiteX5" fmla="*/ 19855 w 543162"/>
                  <a:gd name="connsiteY5" fmla="*/ 333375 h 468855"/>
                  <a:gd name="connsiteX0" fmla="*/ 0 w 566169"/>
                  <a:gd name="connsiteY0" fmla="*/ 771525 h 771525"/>
                  <a:gd name="connsiteX1" fmla="*/ 23007 w 566169"/>
                  <a:gd name="connsiteY1" fmla="*/ 9921 h 771525"/>
                  <a:gd name="connsiteX2" fmla="*/ 267549 w 566169"/>
                  <a:gd name="connsiteY2" fmla="*/ 0 h 771525"/>
                  <a:gd name="connsiteX3" fmla="*/ 486968 w 566169"/>
                  <a:gd name="connsiteY3" fmla="*/ 173660 h 771525"/>
                  <a:gd name="connsiteX4" fmla="*/ 542708 w 566169"/>
                  <a:gd name="connsiteY4" fmla="*/ 468855 h 771525"/>
                  <a:gd name="connsiteX5" fmla="*/ 0 w 566169"/>
                  <a:gd name="connsiteY5" fmla="*/ 771525 h 771525"/>
                  <a:gd name="connsiteX0" fmla="*/ 141745 w 707914"/>
                  <a:gd name="connsiteY0" fmla="*/ 771525 h 771525"/>
                  <a:gd name="connsiteX1" fmla="*/ 63 w 707914"/>
                  <a:gd name="connsiteY1" fmla="*/ 159373 h 771525"/>
                  <a:gd name="connsiteX2" fmla="*/ 164752 w 707914"/>
                  <a:gd name="connsiteY2" fmla="*/ 9921 h 771525"/>
                  <a:gd name="connsiteX3" fmla="*/ 409294 w 707914"/>
                  <a:gd name="connsiteY3" fmla="*/ 0 h 771525"/>
                  <a:gd name="connsiteX4" fmla="*/ 628713 w 707914"/>
                  <a:gd name="connsiteY4" fmla="*/ 173660 h 771525"/>
                  <a:gd name="connsiteX5" fmla="*/ 684453 w 707914"/>
                  <a:gd name="connsiteY5" fmla="*/ 468855 h 771525"/>
                  <a:gd name="connsiteX6" fmla="*/ 141745 w 707914"/>
                  <a:gd name="connsiteY6" fmla="*/ 771525 h 771525"/>
                  <a:gd name="connsiteX0" fmla="*/ 141745 w 704536"/>
                  <a:gd name="connsiteY0" fmla="*/ 771525 h 790623"/>
                  <a:gd name="connsiteX1" fmla="*/ 63 w 704536"/>
                  <a:gd name="connsiteY1" fmla="*/ 159373 h 790623"/>
                  <a:gd name="connsiteX2" fmla="*/ 164752 w 704536"/>
                  <a:gd name="connsiteY2" fmla="*/ 9921 h 790623"/>
                  <a:gd name="connsiteX3" fmla="*/ 409294 w 704536"/>
                  <a:gd name="connsiteY3" fmla="*/ 0 h 790623"/>
                  <a:gd name="connsiteX4" fmla="*/ 628713 w 704536"/>
                  <a:gd name="connsiteY4" fmla="*/ 173660 h 790623"/>
                  <a:gd name="connsiteX5" fmla="*/ 684453 w 704536"/>
                  <a:gd name="connsiteY5" fmla="*/ 468855 h 790623"/>
                  <a:gd name="connsiteX6" fmla="*/ 269504 w 704536"/>
                  <a:gd name="connsiteY6" fmla="*/ 576605 h 790623"/>
                  <a:gd name="connsiteX7" fmla="*/ 141745 w 704536"/>
                  <a:gd name="connsiteY7" fmla="*/ 771525 h 790623"/>
                  <a:gd name="connsiteX0" fmla="*/ 144287 w 707078"/>
                  <a:gd name="connsiteY0" fmla="*/ 771525 h 790623"/>
                  <a:gd name="connsiteX1" fmla="*/ 24396 w 707078"/>
                  <a:gd name="connsiteY1" fmla="*/ 690905 h 790623"/>
                  <a:gd name="connsiteX2" fmla="*/ 2605 w 707078"/>
                  <a:gd name="connsiteY2" fmla="*/ 159373 h 790623"/>
                  <a:gd name="connsiteX3" fmla="*/ 167294 w 707078"/>
                  <a:gd name="connsiteY3" fmla="*/ 9921 h 790623"/>
                  <a:gd name="connsiteX4" fmla="*/ 411836 w 707078"/>
                  <a:gd name="connsiteY4" fmla="*/ 0 h 790623"/>
                  <a:gd name="connsiteX5" fmla="*/ 631255 w 707078"/>
                  <a:gd name="connsiteY5" fmla="*/ 173660 h 790623"/>
                  <a:gd name="connsiteX6" fmla="*/ 686995 w 707078"/>
                  <a:gd name="connsiteY6" fmla="*/ 468855 h 790623"/>
                  <a:gd name="connsiteX7" fmla="*/ 272046 w 707078"/>
                  <a:gd name="connsiteY7" fmla="*/ 576605 h 790623"/>
                  <a:gd name="connsiteX8" fmla="*/ 144287 w 707078"/>
                  <a:gd name="connsiteY8" fmla="*/ 771525 h 790623"/>
                  <a:gd name="connsiteX0" fmla="*/ 144757 w 707548"/>
                  <a:gd name="connsiteY0" fmla="*/ 771525 h 790623"/>
                  <a:gd name="connsiteX1" fmla="*/ 24866 w 707548"/>
                  <a:gd name="connsiteY1" fmla="*/ 690905 h 790623"/>
                  <a:gd name="connsiteX2" fmla="*/ 139166 w 707548"/>
                  <a:gd name="connsiteY2" fmla="*/ 605180 h 790623"/>
                  <a:gd name="connsiteX3" fmla="*/ 3075 w 707548"/>
                  <a:gd name="connsiteY3" fmla="*/ 159373 h 790623"/>
                  <a:gd name="connsiteX4" fmla="*/ 167764 w 707548"/>
                  <a:gd name="connsiteY4" fmla="*/ 9921 h 790623"/>
                  <a:gd name="connsiteX5" fmla="*/ 412306 w 707548"/>
                  <a:gd name="connsiteY5" fmla="*/ 0 h 790623"/>
                  <a:gd name="connsiteX6" fmla="*/ 631725 w 707548"/>
                  <a:gd name="connsiteY6" fmla="*/ 173660 h 790623"/>
                  <a:gd name="connsiteX7" fmla="*/ 687465 w 707548"/>
                  <a:gd name="connsiteY7" fmla="*/ 468855 h 790623"/>
                  <a:gd name="connsiteX8" fmla="*/ 272516 w 707548"/>
                  <a:gd name="connsiteY8" fmla="*/ 576605 h 790623"/>
                  <a:gd name="connsiteX9" fmla="*/ 144757 w 707548"/>
                  <a:gd name="connsiteY9" fmla="*/ 771525 h 790623"/>
                  <a:gd name="connsiteX0" fmla="*/ 122461 w 685252"/>
                  <a:gd name="connsiteY0" fmla="*/ 771525 h 790623"/>
                  <a:gd name="connsiteX1" fmla="*/ 2570 w 685252"/>
                  <a:gd name="connsiteY1" fmla="*/ 690905 h 790623"/>
                  <a:gd name="connsiteX2" fmla="*/ 116870 w 685252"/>
                  <a:gd name="connsiteY2" fmla="*/ 605180 h 790623"/>
                  <a:gd name="connsiteX3" fmla="*/ 142704 w 685252"/>
                  <a:gd name="connsiteY3" fmla="*/ 192710 h 790623"/>
                  <a:gd name="connsiteX4" fmla="*/ 145468 w 685252"/>
                  <a:gd name="connsiteY4" fmla="*/ 9921 h 790623"/>
                  <a:gd name="connsiteX5" fmla="*/ 390010 w 685252"/>
                  <a:gd name="connsiteY5" fmla="*/ 0 h 790623"/>
                  <a:gd name="connsiteX6" fmla="*/ 609429 w 685252"/>
                  <a:gd name="connsiteY6" fmla="*/ 173660 h 790623"/>
                  <a:gd name="connsiteX7" fmla="*/ 665169 w 685252"/>
                  <a:gd name="connsiteY7" fmla="*/ 468855 h 790623"/>
                  <a:gd name="connsiteX8" fmla="*/ 250220 w 685252"/>
                  <a:gd name="connsiteY8" fmla="*/ 576605 h 790623"/>
                  <a:gd name="connsiteX9" fmla="*/ 122461 w 685252"/>
                  <a:gd name="connsiteY9" fmla="*/ 771525 h 790623"/>
                  <a:gd name="connsiteX0" fmla="*/ 122461 w 685252"/>
                  <a:gd name="connsiteY0" fmla="*/ 771525 h 790623"/>
                  <a:gd name="connsiteX1" fmla="*/ 2570 w 685252"/>
                  <a:gd name="connsiteY1" fmla="*/ 690905 h 790623"/>
                  <a:gd name="connsiteX2" fmla="*/ 116870 w 685252"/>
                  <a:gd name="connsiteY2" fmla="*/ 605180 h 790623"/>
                  <a:gd name="connsiteX3" fmla="*/ 66504 w 685252"/>
                  <a:gd name="connsiteY3" fmla="*/ 187947 h 790623"/>
                  <a:gd name="connsiteX4" fmla="*/ 145468 w 685252"/>
                  <a:gd name="connsiteY4" fmla="*/ 9921 h 790623"/>
                  <a:gd name="connsiteX5" fmla="*/ 390010 w 685252"/>
                  <a:gd name="connsiteY5" fmla="*/ 0 h 790623"/>
                  <a:gd name="connsiteX6" fmla="*/ 609429 w 685252"/>
                  <a:gd name="connsiteY6" fmla="*/ 173660 h 790623"/>
                  <a:gd name="connsiteX7" fmla="*/ 665169 w 685252"/>
                  <a:gd name="connsiteY7" fmla="*/ 468855 h 790623"/>
                  <a:gd name="connsiteX8" fmla="*/ 250220 w 685252"/>
                  <a:gd name="connsiteY8" fmla="*/ 576605 h 790623"/>
                  <a:gd name="connsiteX9" fmla="*/ 122461 w 685252"/>
                  <a:gd name="connsiteY9" fmla="*/ 771525 h 790623"/>
                  <a:gd name="connsiteX0" fmla="*/ 122461 w 685252"/>
                  <a:gd name="connsiteY0" fmla="*/ 771525 h 790623"/>
                  <a:gd name="connsiteX1" fmla="*/ 2570 w 685252"/>
                  <a:gd name="connsiteY1" fmla="*/ 690905 h 790623"/>
                  <a:gd name="connsiteX2" fmla="*/ 116870 w 685252"/>
                  <a:gd name="connsiteY2" fmla="*/ 605180 h 790623"/>
                  <a:gd name="connsiteX3" fmla="*/ 66504 w 685252"/>
                  <a:gd name="connsiteY3" fmla="*/ 187947 h 790623"/>
                  <a:gd name="connsiteX4" fmla="*/ 145468 w 685252"/>
                  <a:gd name="connsiteY4" fmla="*/ 9921 h 790623"/>
                  <a:gd name="connsiteX5" fmla="*/ 390010 w 685252"/>
                  <a:gd name="connsiteY5" fmla="*/ 0 h 790623"/>
                  <a:gd name="connsiteX6" fmla="*/ 609429 w 685252"/>
                  <a:gd name="connsiteY6" fmla="*/ 173660 h 790623"/>
                  <a:gd name="connsiteX7" fmla="*/ 665169 w 685252"/>
                  <a:gd name="connsiteY7" fmla="*/ 468855 h 790623"/>
                  <a:gd name="connsiteX8" fmla="*/ 250220 w 685252"/>
                  <a:gd name="connsiteY8" fmla="*/ 576605 h 790623"/>
                  <a:gd name="connsiteX9" fmla="*/ 122461 w 685252"/>
                  <a:gd name="connsiteY9" fmla="*/ 771525 h 790623"/>
                  <a:gd name="connsiteX0" fmla="*/ 55957 w 618748"/>
                  <a:gd name="connsiteY0" fmla="*/ 771525 h 790623"/>
                  <a:gd name="connsiteX1" fmla="*/ 50366 w 618748"/>
                  <a:gd name="connsiteY1" fmla="*/ 605180 h 790623"/>
                  <a:gd name="connsiteX2" fmla="*/ 0 w 618748"/>
                  <a:gd name="connsiteY2" fmla="*/ 187947 h 790623"/>
                  <a:gd name="connsiteX3" fmla="*/ 78964 w 618748"/>
                  <a:gd name="connsiteY3" fmla="*/ 9921 h 790623"/>
                  <a:gd name="connsiteX4" fmla="*/ 323506 w 618748"/>
                  <a:gd name="connsiteY4" fmla="*/ 0 h 790623"/>
                  <a:gd name="connsiteX5" fmla="*/ 542925 w 618748"/>
                  <a:gd name="connsiteY5" fmla="*/ 173660 h 790623"/>
                  <a:gd name="connsiteX6" fmla="*/ 598665 w 618748"/>
                  <a:gd name="connsiteY6" fmla="*/ 468855 h 790623"/>
                  <a:gd name="connsiteX7" fmla="*/ 183716 w 618748"/>
                  <a:gd name="connsiteY7" fmla="*/ 576605 h 790623"/>
                  <a:gd name="connsiteX8" fmla="*/ 55957 w 618748"/>
                  <a:gd name="connsiteY8" fmla="*/ 771525 h 790623"/>
                  <a:gd name="connsiteX0" fmla="*/ 183716 w 618748"/>
                  <a:gd name="connsiteY0" fmla="*/ 576605 h 631868"/>
                  <a:gd name="connsiteX1" fmla="*/ 50366 w 618748"/>
                  <a:gd name="connsiteY1" fmla="*/ 605180 h 631868"/>
                  <a:gd name="connsiteX2" fmla="*/ 0 w 618748"/>
                  <a:gd name="connsiteY2" fmla="*/ 187947 h 631868"/>
                  <a:gd name="connsiteX3" fmla="*/ 78964 w 618748"/>
                  <a:gd name="connsiteY3" fmla="*/ 9921 h 631868"/>
                  <a:gd name="connsiteX4" fmla="*/ 323506 w 618748"/>
                  <a:gd name="connsiteY4" fmla="*/ 0 h 631868"/>
                  <a:gd name="connsiteX5" fmla="*/ 542925 w 618748"/>
                  <a:gd name="connsiteY5" fmla="*/ 173660 h 631868"/>
                  <a:gd name="connsiteX6" fmla="*/ 598665 w 618748"/>
                  <a:gd name="connsiteY6" fmla="*/ 468855 h 631868"/>
                  <a:gd name="connsiteX7" fmla="*/ 183716 w 618748"/>
                  <a:gd name="connsiteY7" fmla="*/ 576605 h 631868"/>
                  <a:gd name="connsiteX0" fmla="*/ 183716 w 618748"/>
                  <a:gd name="connsiteY0" fmla="*/ 576605 h 576605"/>
                  <a:gd name="connsiteX1" fmla="*/ 0 w 618748"/>
                  <a:gd name="connsiteY1" fmla="*/ 187947 h 576605"/>
                  <a:gd name="connsiteX2" fmla="*/ 78964 w 618748"/>
                  <a:gd name="connsiteY2" fmla="*/ 9921 h 576605"/>
                  <a:gd name="connsiteX3" fmla="*/ 323506 w 618748"/>
                  <a:gd name="connsiteY3" fmla="*/ 0 h 576605"/>
                  <a:gd name="connsiteX4" fmla="*/ 542925 w 618748"/>
                  <a:gd name="connsiteY4" fmla="*/ 173660 h 576605"/>
                  <a:gd name="connsiteX5" fmla="*/ 598665 w 618748"/>
                  <a:gd name="connsiteY5" fmla="*/ 468855 h 576605"/>
                  <a:gd name="connsiteX6" fmla="*/ 183716 w 618748"/>
                  <a:gd name="connsiteY6" fmla="*/ 576605 h 576605"/>
                  <a:gd name="connsiteX0" fmla="*/ 598665 w 635221"/>
                  <a:gd name="connsiteY0" fmla="*/ 468855 h 468875"/>
                  <a:gd name="connsiteX1" fmla="*/ 0 w 635221"/>
                  <a:gd name="connsiteY1" fmla="*/ 187947 h 468875"/>
                  <a:gd name="connsiteX2" fmla="*/ 78964 w 635221"/>
                  <a:gd name="connsiteY2" fmla="*/ 9921 h 468875"/>
                  <a:gd name="connsiteX3" fmla="*/ 323506 w 635221"/>
                  <a:gd name="connsiteY3" fmla="*/ 0 h 468875"/>
                  <a:gd name="connsiteX4" fmla="*/ 542925 w 635221"/>
                  <a:gd name="connsiteY4" fmla="*/ 173660 h 468875"/>
                  <a:gd name="connsiteX5" fmla="*/ 598665 w 635221"/>
                  <a:gd name="connsiteY5" fmla="*/ 468855 h 468875"/>
                  <a:gd name="connsiteX0" fmla="*/ 598665 w 635221"/>
                  <a:gd name="connsiteY0" fmla="*/ 468855 h 561558"/>
                  <a:gd name="connsiteX1" fmla="*/ 369454 w 635221"/>
                  <a:gd name="connsiteY1" fmla="*/ 548031 h 561558"/>
                  <a:gd name="connsiteX2" fmla="*/ 0 w 635221"/>
                  <a:gd name="connsiteY2" fmla="*/ 187947 h 561558"/>
                  <a:gd name="connsiteX3" fmla="*/ 78964 w 635221"/>
                  <a:gd name="connsiteY3" fmla="*/ 9921 h 561558"/>
                  <a:gd name="connsiteX4" fmla="*/ 323506 w 635221"/>
                  <a:gd name="connsiteY4" fmla="*/ 0 h 561558"/>
                  <a:gd name="connsiteX5" fmla="*/ 542925 w 635221"/>
                  <a:gd name="connsiteY5" fmla="*/ 173660 h 561558"/>
                  <a:gd name="connsiteX6" fmla="*/ 598665 w 635221"/>
                  <a:gd name="connsiteY6" fmla="*/ 468855 h 561558"/>
                  <a:gd name="connsiteX0" fmla="*/ 609602 w 644330"/>
                  <a:gd name="connsiteY0" fmla="*/ 425789 h 555824"/>
                  <a:gd name="connsiteX1" fmla="*/ 369454 w 644330"/>
                  <a:gd name="connsiteY1" fmla="*/ 548031 h 555824"/>
                  <a:gd name="connsiteX2" fmla="*/ 0 w 644330"/>
                  <a:gd name="connsiteY2" fmla="*/ 187947 h 555824"/>
                  <a:gd name="connsiteX3" fmla="*/ 78964 w 644330"/>
                  <a:gd name="connsiteY3" fmla="*/ 9921 h 555824"/>
                  <a:gd name="connsiteX4" fmla="*/ 323506 w 644330"/>
                  <a:gd name="connsiteY4" fmla="*/ 0 h 555824"/>
                  <a:gd name="connsiteX5" fmla="*/ 542925 w 644330"/>
                  <a:gd name="connsiteY5" fmla="*/ 173660 h 555824"/>
                  <a:gd name="connsiteX6" fmla="*/ 609602 w 644330"/>
                  <a:gd name="connsiteY6" fmla="*/ 425789 h 555824"/>
                  <a:gd name="connsiteX0" fmla="*/ 609602 w 639483"/>
                  <a:gd name="connsiteY0" fmla="*/ 425789 h 555824"/>
                  <a:gd name="connsiteX1" fmla="*/ 369454 w 639483"/>
                  <a:gd name="connsiteY1" fmla="*/ 548031 h 555824"/>
                  <a:gd name="connsiteX2" fmla="*/ 0 w 639483"/>
                  <a:gd name="connsiteY2" fmla="*/ 187947 h 555824"/>
                  <a:gd name="connsiteX3" fmla="*/ 78964 w 639483"/>
                  <a:gd name="connsiteY3" fmla="*/ 9921 h 555824"/>
                  <a:gd name="connsiteX4" fmla="*/ 323506 w 639483"/>
                  <a:gd name="connsiteY4" fmla="*/ 0 h 555824"/>
                  <a:gd name="connsiteX5" fmla="*/ 513009 w 639483"/>
                  <a:gd name="connsiteY5" fmla="*/ 206511 h 555824"/>
                  <a:gd name="connsiteX6" fmla="*/ 609602 w 639483"/>
                  <a:gd name="connsiteY6" fmla="*/ 425789 h 555824"/>
                  <a:gd name="connsiteX0" fmla="*/ 609777 w 639658"/>
                  <a:gd name="connsiteY0" fmla="*/ 425859 h 555894"/>
                  <a:gd name="connsiteX1" fmla="*/ 369629 w 639658"/>
                  <a:gd name="connsiteY1" fmla="*/ 548101 h 555894"/>
                  <a:gd name="connsiteX2" fmla="*/ 175 w 639658"/>
                  <a:gd name="connsiteY2" fmla="*/ 188017 h 555894"/>
                  <a:gd name="connsiteX3" fmla="*/ 323681 w 639658"/>
                  <a:gd name="connsiteY3" fmla="*/ 70 h 555894"/>
                  <a:gd name="connsiteX4" fmla="*/ 513184 w 639658"/>
                  <a:gd name="connsiteY4" fmla="*/ 206581 h 555894"/>
                  <a:gd name="connsiteX5" fmla="*/ 609777 w 639658"/>
                  <a:gd name="connsiteY5" fmla="*/ 425859 h 555894"/>
                  <a:gd name="connsiteX0" fmla="*/ 609777 w 610065"/>
                  <a:gd name="connsiteY0" fmla="*/ 425859 h 559384"/>
                  <a:gd name="connsiteX1" fmla="*/ 369629 w 610065"/>
                  <a:gd name="connsiteY1" fmla="*/ 548101 h 559384"/>
                  <a:gd name="connsiteX2" fmla="*/ 175 w 610065"/>
                  <a:gd name="connsiteY2" fmla="*/ 188017 h 559384"/>
                  <a:gd name="connsiteX3" fmla="*/ 323681 w 610065"/>
                  <a:gd name="connsiteY3" fmla="*/ 70 h 559384"/>
                  <a:gd name="connsiteX4" fmla="*/ 609777 w 610065"/>
                  <a:gd name="connsiteY4" fmla="*/ 425859 h 559384"/>
                  <a:gd name="connsiteX0" fmla="*/ 609777 w 609972"/>
                  <a:gd name="connsiteY0" fmla="*/ 425859 h 579446"/>
                  <a:gd name="connsiteX1" fmla="*/ 296648 w 609972"/>
                  <a:gd name="connsiteY1" fmla="*/ 570015 h 579446"/>
                  <a:gd name="connsiteX2" fmla="*/ 175 w 609972"/>
                  <a:gd name="connsiteY2" fmla="*/ 188017 h 579446"/>
                  <a:gd name="connsiteX3" fmla="*/ 323681 w 609972"/>
                  <a:gd name="connsiteY3" fmla="*/ 70 h 579446"/>
                  <a:gd name="connsiteX4" fmla="*/ 609777 w 609972"/>
                  <a:gd name="connsiteY4" fmla="*/ 425859 h 57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972" h="579446">
                    <a:moveTo>
                      <a:pt x="609777" y="425859"/>
                    </a:moveTo>
                    <a:cubicBezTo>
                      <a:pt x="617435" y="517197"/>
                      <a:pt x="398248" y="609655"/>
                      <a:pt x="296648" y="570015"/>
                    </a:cubicBezTo>
                    <a:cubicBezTo>
                      <a:pt x="195048" y="530375"/>
                      <a:pt x="58909" y="254683"/>
                      <a:pt x="175" y="188017"/>
                    </a:cubicBezTo>
                    <a:cubicBezTo>
                      <a:pt x="-7483" y="96679"/>
                      <a:pt x="238180" y="-3024"/>
                      <a:pt x="323681" y="70"/>
                    </a:cubicBezTo>
                    <a:cubicBezTo>
                      <a:pt x="425281" y="39710"/>
                      <a:pt x="602119" y="334521"/>
                      <a:pt x="609777" y="425859"/>
                    </a:cubicBezTo>
                    <a:close/>
                  </a:path>
                </a:pathLst>
              </a:custGeom>
              <a:pattFill prst="sphere">
                <a:fgClr>
                  <a:schemeClr val="accent6">
                    <a:lumMod val="50000"/>
                  </a:schemeClr>
                </a:fgClr>
                <a:bgClr>
                  <a:schemeClr val="accent6">
                    <a:lumMod val="40000"/>
                    <a:lumOff val="60000"/>
                  </a:schemeClr>
                </a:bgClr>
              </a:pattFill>
              <a:ln w="28575">
                <a:solidFill>
                  <a:schemeClr val="accent6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8" name="TextBox 737"/>
              <p:cNvSpPr txBox="1"/>
              <p:nvPr/>
            </p:nvSpPr>
            <p:spPr>
              <a:xfrm>
                <a:off x="24332784" y="15867359"/>
                <a:ext cx="1555619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3200" b="1" dirty="0"/>
                  <a:t>Orchard</a:t>
                </a:r>
              </a:p>
            </p:txBody>
          </p:sp>
        </p:grpSp>
        <p:grpSp>
          <p:nvGrpSpPr>
            <p:cNvPr id="655" name="Group 654"/>
            <p:cNvGrpSpPr/>
            <p:nvPr userDrawn="1"/>
          </p:nvGrpSpPr>
          <p:grpSpPr>
            <a:xfrm>
              <a:off x="21318635" y="14776892"/>
              <a:ext cx="4757247" cy="863995"/>
              <a:chOff x="21320598" y="14565763"/>
              <a:chExt cx="4757247" cy="863995"/>
            </a:xfrm>
          </p:grpSpPr>
          <p:sp>
            <p:nvSpPr>
              <p:cNvPr id="727" name="TextBox 726"/>
              <p:cNvSpPr txBox="1"/>
              <p:nvPr/>
            </p:nvSpPr>
            <p:spPr>
              <a:xfrm>
                <a:off x="24143341" y="14676238"/>
                <a:ext cx="1934504" cy="58477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3200" b="1" dirty="0"/>
                  <a:t>Hedgerow</a:t>
                </a:r>
              </a:p>
            </p:txBody>
          </p:sp>
          <p:grpSp>
            <p:nvGrpSpPr>
              <p:cNvPr id="728" name="Group 727"/>
              <p:cNvGrpSpPr/>
              <p:nvPr/>
            </p:nvGrpSpPr>
            <p:grpSpPr>
              <a:xfrm>
                <a:off x="21320598" y="14565763"/>
                <a:ext cx="506639" cy="863995"/>
                <a:chOff x="22336696" y="8213186"/>
                <a:chExt cx="506639" cy="863995"/>
              </a:xfrm>
            </p:grpSpPr>
            <p:grpSp>
              <p:nvGrpSpPr>
                <p:cNvPr id="729" name="Group 728"/>
                <p:cNvGrpSpPr/>
                <p:nvPr/>
              </p:nvGrpSpPr>
              <p:grpSpPr>
                <a:xfrm rot="10559632">
                  <a:off x="22518320" y="857649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734" name="Explosion 2 733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5" name="Explosion 2 734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6" name="Explosion 2 735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730" name="Group 729"/>
                <p:cNvGrpSpPr/>
                <p:nvPr/>
              </p:nvGrpSpPr>
              <p:grpSpPr>
                <a:xfrm rot="10559632">
                  <a:off x="22336696" y="8213186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731" name="Explosion 2 730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2" name="Explosion 2 731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733" name="Explosion 2 732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grpSp>
          <p:nvGrpSpPr>
            <p:cNvPr id="656" name="Group 655"/>
            <p:cNvGrpSpPr/>
            <p:nvPr userDrawn="1"/>
          </p:nvGrpSpPr>
          <p:grpSpPr>
            <a:xfrm rot="16188091">
              <a:off x="9829176" y="9073887"/>
              <a:ext cx="608254" cy="575435"/>
              <a:chOff x="4582210" y="13952782"/>
              <a:chExt cx="608254" cy="575435"/>
            </a:xfrm>
          </p:grpSpPr>
          <p:grpSp>
            <p:nvGrpSpPr>
              <p:cNvPr id="720" name="Group 719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724" name="Explosion 2 723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5" name="Explosion 2 724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6" name="Explosion 2 725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21" name="Group 720"/>
              <p:cNvGrpSpPr/>
              <p:nvPr/>
            </p:nvGrpSpPr>
            <p:grpSpPr>
              <a:xfrm rot="19123651">
                <a:off x="4926618" y="14180400"/>
                <a:ext cx="263846" cy="347817"/>
                <a:chOff x="8195694" y="5868418"/>
                <a:chExt cx="263846" cy="347817"/>
              </a:xfrm>
            </p:grpSpPr>
            <p:sp>
              <p:nvSpPr>
                <p:cNvPr id="722" name="Explosion 2 721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23" name="Explosion 2 722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57" name="Group 656"/>
            <p:cNvGrpSpPr/>
            <p:nvPr userDrawn="1"/>
          </p:nvGrpSpPr>
          <p:grpSpPr>
            <a:xfrm rot="21266295">
              <a:off x="10296188" y="8807947"/>
              <a:ext cx="608254" cy="575435"/>
              <a:chOff x="4582210" y="13952782"/>
              <a:chExt cx="608254" cy="575435"/>
            </a:xfrm>
          </p:grpSpPr>
          <p:grpSp>
            <p:nvGrpSpPr>
              <p:cNvPr id="713" name="Group 712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717" name="Explosion 2 716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8" name="Explosion 2 717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9" name="Explosion 2 718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14" name="Group 713"/>
              <p:cNvGrpSpPr/>
              <p:nvPr/>
            </p:nvGrpSpPr>
            <p:grpSpPr>
              <a:xfrm rot="19123651">
                <a:off x="4926618" y="14180400"/>
                <a:ext cx="263846" cy="347817"/>
                <a:chOff x="8195694" y="5868418"/>
                <a:chExt cx="263846" cy="347817"/>
              </a:xfrm>
            </p:grpSpPr>
            <p:sp>
              <p:nvSpPr>
                <p:cNvPr id="715" name="Explosion 2 71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6" name="Explosion 2 71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58" name="Group 657"/>
            <p:cNvGrpSpPr/>
            <p:nvPr userDrawn="1"/>
          </p:nvGrpSpPr>
          <p:grpSpPr>
            <a:xfrm rot="15577401">
              <a:off x="10691536" y="8600752"/>
              <a:ext cx="608254" cy="575435"/>
              <a:chOff x="4582210" y="13952782"/>
              <a:chExt cx="608254" cy="575435"/>
            </a:xfrm>
          </p:grpSpPr>
          <p:grpSp>
            <p:nvGrpSpPr>
              <p:cNvPr id="706" name="Group 705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710" name="Explosion 2 70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1" name="Explosion 2 71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12" name="Explosion 2 711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7" name="Group 706"/>
              <p:cNvGrpSpPr/>
              <p:nvPr/>
            </p:nvGrpSpPr>
            <p:grpSpPr>
              <a:xfrm rot="19123651">
                <a:off x="4926618" y="14180400"/>
                <a:ext cx="263846" cy="347817"/>
                <a:chOff x="8195694" y="5868418"/>
                <a:chExt cx="263846" cy="347817"/>
              </a:xfrm>
            </p:grpSpPr>
            <p:sp>
              <p:nvSpPr>
                <p:cNvPr id="708" name="Explosion 2 707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9" name="Explosion 2 708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59" name="Group 658"/>
            <p:cNvGrpSpPr/>
            <p:nvPr userDrawn="1"/>
          </p:nvGrpSpPr>
          <p:grpSpPr>
            <a:xfrm rot="15577401">
              <a:off x="10899352" y="7869466"/>
              <a:ext cx="608254" cy="575435"/>
              <a:chOff x="4582210" y="13952782"/>
              <a:chExt cx="608254" cy="575435"/>
            </a:xfrm>
          </p:grpSpPr>
          <p:grpSp>
            <p:nvGrpSpPr>
              <p:cNvPr id="699" name="Group 698"/>
              <p:cNvGrpSpPr/>
              <p:nvPr/>
            </p:nvGrpSpPr>
            <p:grpSpPr>
              <a:xfrm rot="19123651">
                <a:off x="4582210" y="13952782"/>
                <a:ext cx="325015" cy="500689"/>
                <a:chOff x="8195694" y="5868418"/>
                <a:chExt cx="325015" cy="500689"/>
              </a:xfrm>
            </p:grpSpPr>
            <p:sp>
              <p:nvSpPr>
                <p:cNvPr id="703" name="Explosion 2 702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4" name="Explosion 2 703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5" name="Explosion 2 704"/>
                <p:cNvSpPr/>
                <p:nvPr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700" name="Group 699"/>
              <p:cNvGrpSpPr/>
              <p:nvPr/>
            </p:nvGrpSpPr>
            <p:grpSpPr>
              <a:xfrm rot="19123651">
                <a:off x="4926618" y="14180400"/>
                <a:ext cx="263846" cy="347817"/>
                <a:chOff x="8195694" y="5868418"/>
                <a:chExt cx="263846" cy="347817"/>
              </a:xfrm>
            </p:grpSpPr>
            <p:sp>
              <p:nvSpPr>
                <p:cNvPr id="701" name="Explosion 2 700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02" name="Explosion 2 701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60" name="Group 659"/>
            <p:cNvGrpSpPr/>
            <p:nvPr userDrawn="1"/>
          </p:nvGrpSpPr>
          <p:grpSpPr>
            <a:xfrm rot="14826021">
              <a:off x="8253868" y="8652282"/>
              <a:ext cx="1090827" cy="1189027"/>
              <a:chOff x="11378849" y="8648262"/>
              <a:chExt cx="1090827" cy="1189027"/>
            </a:xfrm>
          </p:grpSpPr>
          <p:grpSp>
            <p:nvGrpSpPr>
              <p:cNvPr id="682" name="Group 681"/>
              <p:cNvGrpSpPr/>
              <p:nvPr/>
            </p:nvGrpSpPr>
            <p:grpSpPr>
              <a:xfrm rot="6422206">
                <a:off x="11768981" y="8659813"/>
                <a:ext cx="712246" cy="689144"/>
                <a:chOff x="4582210" y="13952782"/>
                <a:chExt cx="712246" cy="689144"/>
              </a:xfrm>
            </p:grpSpPr>
            <p:grpSp>
              <p:nvGrpSpPr>
                <p:cNvPr id="691" name="Group 690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696" name="Explosion 2 695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97" name="Explosion 2 696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98" name="Explosion 2 697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92" name="Group 691"/>
                <p:cNvGrpSpPr/>
                <p:nvPr/>
              </p:nvGrpSpPr>
              <p:grpSpPr>
                <a:xfrm rot="19123651">
                  <a:off x="4969441" y="14141237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693" name="Explosion 2 692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94" name="Explosion 2 693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95" name="Explosion 2 694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  <p:grpSp>
            <p:nvGrpSpPr>
              <p:cNvPr id="683" name="Group 682"/>
              <p:cNvGrpSpPr/>
              <p:nvPr/>
            </p:nvGrpSpPr>
            <p:grpSpPr>
              <a:xfrm rot="6422206">
                <a:off x="11362440" y="9245444"/>
                <a:ext cx="608254" cy="575435"/>
                <a:chOff x="4582210" y="13952782"/>
                <a:chExt cx="608254" cy="575435"/>
              </a:xfrm>
            </p:grpSpPr>
            <p:grpSp>
              <p:nvGrpSpPr>
                <p:cNvPr id="684" name="Group 683"/>
                <p:cNvGrpSpPr/>
                <p:nvPr/>
              </p:nvGrpSpPr>
              <p:grpSpPr>
                <a:xfrm rot="19123651">
                  <a:off x="4582210" y="13952782"/>
                  <a:ext cx="325015" cy="500689"/>
                  <a:chOff x="8195694" y="5868418"/>
                  <a:chExt cx="325015" cy="500689"/>
                </a:xfrm>
              </p:grpSpPr>
              <p:sp>
                <p:nvSpPr>
                  <p:cNvPr id="688" name="Explosion 2 687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89" name="Explosion 2 688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90" name="Explosion 2 689"/>
                  <p:cNvSpPr/>
                  <p:nvPr/>
                </p:nvSpPr>
                <p:spPr>
                  <a:xfrm rot="19449940">
                    <a:off x="8329889" y="6145461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grpSp>
              <p:nvGrpSpPr>
                <p:cNvPr id="685" name="Group 684"/>
                <p:cNvGrpSpPr/>
                <p:nvPr/>
              </p:nvGrpSpPr>
              <p:grpSpPr>
                <a:xfrm rot="19123651">
                  <a:off x="4926618" y="14180400"/>
                  <a:ext cx="263846" cy="347817"/>
                  <a:chOff x="8195694" y="5868418"/>
                  <a:chExt cx="263846" cy="347817"/>
                </a:xfrm>
              </p:grpSpPr>
              <p:sp>
                <p:nvSpPr>
                  <p:cNvPr id="686" name="Explosion 2 685"/>
                  <p:cNvSpPr/>
                  <p:nvPr/>
                </p:nvSpPr>
                <p:spPr>
                  <a:xfrm rot="19449940">
                    <a:off x="8195694" y="5868418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87" name="Explosion 2 686"/>
                  <p:cNvSpPr/>
                  <p:nvPr/>
                </p:nvSpPr>
                <p:spPr>
                  <a:xfrm rot="19449940">
                    <a:off x="8268720" y="5992589"/>
                    <a:ext cx="190820" cy="223646"/>
                  </a:xfrm>
                  <a:prstGeom prst="irregularSeal2">
                    <a:avLst/>
                  </a:prstGeom>
                  <a:solidFill>
                    <a:srgbClr val="008000"/>
                  </a:solidFill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</p:grpSp>
        </p:grpSp>
        <p:sp>
          <p:nvSpPr>
            <p:cNvPr id="661" name="Freeform 660"/>
            <p:cNvSpPr/>
            <p:nvPr userDrawn="1"/>
          </p:nvSpPr>
          <p:spPr>
            <a:xfrm>
              <a:off x="8336286" y="9670702"/>
              <a:ext cx="975360" cy="861060"/>
            </a:xfrm>
            <a:custGeom>
              <a:avLst/>
              <a:gdLst>
                <a:gd name="connsiteX0" fmla="*/ 91440 w 975360"/>
                <a:gd name="connsiteY0" fmla="*/ 0 h 861060"/>
                <a:gd name="connsiteX1" fmla="*/ 0 w 975360"/>
                <a:gd name="connsiteY1" fmla="*/ 205740 h 861060"/>
                <a:gd name="connsiteX2" fmla="*/ 800100 w 975360"/>
                <a:gd name="connsiteY2" fmla="*/ 861060 h 861060"/>
                <a:gd name="connsiteX3" fmla="*/ 975360 w 975360"/>
                <a:gd name="connsiteY3" fmla="*/ 472440 h 861060"/>
                <a:gd name="connsiteX4" fmla="*/ 91440 w 975360"/>
                <a:gd name="connsiteY4" fmla="*/ 0 h 86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5360" h="861060">
                  <a:moveTo>
                    <a:pt x="91440" y="0"/>
                  </a:moveTo>
                  <a:lnTo>
                    <a:pt x="0" y="205740"/>
                  </a:lnTo>
                  <a:lnTo>
                    <a:pt x="800100" y="861060"/>
                  </a:lnTo>
                  <a:lnTo>
                    <a:pt x="975360" y="472440"/>
                  </a:lnTo>
                  <a:lnTo>
                    <a:pt x="91440" y="0"/>
                  </a:lnTo>
                  <a:close/>
                </a:path>
              </a:pathLst>
            </a:custGeom>
            <a:solidFill>
              <a:srgbClr val="E0E0E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62" name="Group 661"/>
            <p:cNvGrpSpPr/>
            <p:nvPr userDrawn="1"/>
          </p:nvGrpSpPr>
          <p:grpSpPr>
            <a:xfrm>
              <a:off x="9132658" y="8396641"/>
              <a:ext cx="347817" cy="309269"/>
              <a:chOff x="7654193" y="9180583"/>
              <a:chExt cx="347817" cy="309269"/>
            </a:xfrm>
          </p:grpSpPr>
          <p:sp>
            <p:nvSpPr>
              <p:cNvPr id="678" name="Explosion 2 677"/>
              <p:cNvSpPr/>
              <p:nvPr/>
            </p:nvSpPr>
            <p:spPr>
              <a:xfrm rot="967924">
                <a:off x="7791259" y="9180583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79" name="Group 678"/>
              <p:cNvGrpSpPr/>
              <p:nvPr userDrawn="1"/>
            </p:nvGrpSpPr>
            <p:grpSpPr>
              <a:xfrm rot="3117984">
                <a:off x="7696179" y="9184020"/>
                <a:ext cx="263846" cy="347817"/>
                <a:chOff x="8195694" y="5868418"/>
                <a:chExt cx="263846" cy="347817"/>
              </a:xfrm>
            </p:grpSpPr>
            <p:sp>
              <p:nvSpPr>
                <p:cNvPr id="680" name="Explosion 2 679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1" name="Explosion 2 680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grpSp>
          <p:nvGrpSpPr>
            <p:cNvPr id="663" name="Group 662"/>
            <p:cNvGrpSpPr/>
            <p:nvPr userDrawn="1"/>
          </p:nvGrpSpPr>
          <p:grpSpPr>
            <a:xfrm>
              <a:off x="9883605" y="7963061"/>
              <a:ext cx="500689" cy="411037"/>
              <a:chOff x="7536397" y="9180583"/>
              <a:chExt cx="500689" cy="411037"/>
            </a:xfrm>
          </p:grpSpPr>
          <p:sp>
            <p:nvSpPr>
              <p:cNvPr id="673" name="Explosion 2 672"/>
              <p:cNvSpPr/>
              <p:nvPr/>
            </p:nvSpPr>
            <p:spPr>
              <a:xfrm rot="967924">
                <a:off x="7791259" y="9180583"/>
                <a:ext cx="190820" cy="223646"/>
              </a:xfrm>
              <a:prstGeom prst="irregularSeal2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74" name="Group 673"/>
              <p:cNvGrpSpPr/>
              <p:nvPr userDrawn="1"/>
            </p:nvGrpSpPr>
            <p:grpSpPr>
              <a:xfrm rot="3117984">
                <a:off x="7624234" y="9178768"/>
                <a:ext cx="325015" cy="500689"/>
                <a:chOff x="8195694" y="5868418"/>
                <a:chExt cx="325015" cy="500689"/>
              </a:xfrm>
            </p:grpSpPr>
            <p:sp>
              <p:nvSpPr>
                <p:cNvPr id="675" name="Explosion 2 674"/>
                <p:cNvSpPr/>
                <p:nvPr/>
              </p:nvSpPr>
              <p:spPr>
                <a:xfrm rot="19449940">
                  <a:off x="8195694" y="5868418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6" name="Explosion 2 675"/>
                <p:cNvSpPr/>
                <p:nvPr/>
              </p:nvSpPr>
              <p:spPr>
                <a:xfrm rot="19449940">
                  <a:off x="8268720" y="5992589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77" name="Explosion 2 676"/>
                <p:cNvSpPr/>
                <p:nvPr userDrawn="1"/>
              </p:nvSpPr>
              <p:spPr>
                <a:xfrm rot="19449940">
                  <a:off x="8329889" y="6145461"/>
                  <a:ext cx="190820" cy="223646"/>
                </a:xfrm>
                <a:prstGeom prst="irregularSeal2">
                  <a:avLst/>
                </a:prstGeom>
                <a:solidFill>
                  <a:srgbClr val="008000"/>
                </a:solidFill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664" name="Freeform 663"/>
            <p:cNvSpPr/>
            <p:nvPr userDrawn="1"/>
          </p:nvSpPr>
          <p:spPr>
            <a:xfrm rot="277607">
              <a:off x="10796335" y="8263328"/>
              <a:ext cx="210269" cy="249649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5" name="Freeform 664"/>
            <p:cNvSpPr/>
            <p:nvPr userDrawn="1"/>
          </p:nvSpPr>
          <p:spPr>
            <a:xfrm rot="17069525">
              <a:off x="10878182" y="7862051"/>
              <a:ext cx="228603" cy="282008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0209" h="545879">
                  <a:moveTo>
                    <a:pt x="449145" y="439489"/>
                  </a:moveTo>
                  <a:cubicBezTo>
                    <a:pt x="456803" y="530827"/>
                    <a:pt x="354486" y="554367"/>
                    <a:pt x="304313" y="543376"/>
                  </a:cubicBezTo>
                  <a:cubicBezTo>
                    <a:pt x="254140" y="532385"/>
                    <a:pt x="193272" y="442180"/>
                    <a:pt x="148104" y="373540"/>
                  </a:cubicBezTo>
                  <a:cubicBezTo>
                    <a:pt x="102936" y="304900"/>
                    <a:pt x="49934" y="184813"/>
                    <a:pt x="33305" y="131533"/>
                  </a:cubicBezTo>
                  <a:cubicBezTo>
                    <a:pt x="16676" y="78253"/>
                    <a:pt x="-14204" y="81789"/>
                    <a:pt x="7420" y="62150"/>
                  </a:cubicBezTo>
                  <a:cubicBezTo>
                    <a:pt x="29044" y="42511"/>
                    <a:pt x="97174" y="-29819"/>
                    <a:pt x="163049" y="13700"/>
                  </a:cubicBezTo>
                  <a:cubicBezTo>
                    <a:pt x="222214" y="41438"/>
                    <a:pt x="395899" y="244012"/>
                    <a:pt x="443582" y="314977"/>
                  </a:cubicBezTo>
                  <a:cubicBezTo>
                    <a:pt x="491265" y="385942"/>
                    <a:pt x="463142" y="398587"/>
                    <a:pt x="449145" y="43948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6" name="Freeform 665"/>
            <p:cNvSpPr>
              <a:spLocks noChangeAspect="1"/>
            </p:cNvSpPr>
            <p:nvPr userDrawn="1"/>
          </p:nvSpPr>
          <p:spPr>
            <a:xfrm rot="277607">
              <a:off x="10923977" y="8102303"/>
              <a:ext cx="184472" cy="146413"/>
            </a:xfrm>
            <a:custGeom>
              <a:avLst/>
              <a:gdLst>
                <a:gd name="connsiteX0" fmla="*/ 0 w 1267485"/>
                <a:gd name="connsiteY0" fmla="*/ 353085 h 1548142"/>
                <a:gd name="connsiteX1" fmla="*/ 316871 w 1267485"/>
                <a:gd name="connsiteY1" fmla="*/ 162962 h 1548142"/>
                <a:gd name="connsiteX2" fmla="*/ 642796 w 1267485"/>
                <a:gd name="connsiteY2" fmla="*/ 27160 h 1548142"/>
                <a:gd name="connsiteX3" fmla="*/ 796705 w 1267485"/>
                <a:gd name="connsiteY3" fmla="*/ 0 h 1548142"/>
                <a:gd name="connsiteX4" fmla="*/ 1004934 w 1267485"/>
                <a:gd name="connsiteY4" fmla="*/ 144855 h 1548142"/>
                <a:gd name="connsiteX5" fmla="*/ 1267485 w 1267485"/>
                <a:gd name="connsiteY5" fmla="*/ 389299 h 1548142"/>
                <a:gd name="connsiteX6" fmla="*/ 823865 w 1267485"/>
                <a:gd name="connsiteY6" fmla="*/ 860079 h 1548142"/>
                <a:gd name="connsiteX7" fmla="*/ 914400 w 1267485"/>
                <a:gd name="connsiteY7" fmla="*/ 1213164 h 1548142"/>
                <a:gd name="connsiteX8" fmla="*/ 715223 w 1267485"/>
                <a:gd name="connsiteY8" fmla="*/ 1276538 h 1548142"/>
                <a:gd name="connsiteX9" fmla="*/ 624689 w 1267485"/>
                <a:gd name="connsiteY9" fmla="*/ 1548142 h 1548142"/>
                <a:gd name="connsiteX10" fmla="*/ 452673 w 1267485"/>
                <a:gd name="connsiteY10" fmla="*/ 1466661 h 1548142"/>
                <a:gd name="connsiteX11" fmla="*/ 226336 w 1267485"/>
                <a:gd name="connsiteY11" fmla="*/ 1294645 h 1548142"/>
                <a:gd name="connsiteX12" fmla="*/ 226336 w 1267485"/>
                <a:gd name="connsiteY12" fmla="*/ 860079 h 1548142"/>
                <a:gd name="connsiteX13" fmla="*/ 108641 w 1267485"/>
                <a:gd name="connsiteY13" fmla="*/ 860079 h 1548142"/>
                <a:gd name="connsiteX14" fmla="*/ 81481 w 1267485"/>
                <a:gd name="connsiteY14" fmla="*/ 679010 h 1548142"/>
                <a:gd name="connsiteX15" fmla="*/ 0 w 1267485"/>
                <a:gd name="connsiteY15" fmla="*/ 615635 h 1548142"/>
                <a:gd name="connsiteX16" fmla="*/ 0 w 1267485"/>
                <a:gd name="connsiteY16" fmla="*/ 353085 h 1548142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796705 w 1267485"/>
                <a:gd name="connsiteY3" fmla="*/ 430163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351862 w 1267485"/>
                <a:gd name="connsiteY3" fmla="*/ 133600 h 1978305"/>
                <a:gd name="connsiteX4" fmla="*/ 1004934 w 1267485"/>
                <a:gd name="connsiteY4" fmla="*/ 575018 h 1978305"/>
                <a:gd name="connsiteX5" fmla="*/ 1267485 w 1267485"/>
                <a:gd name="connsiteY5" fmla="*/ 819462 h 1978305"/>
                <a:gd name="connsiteX6" fmla="*/ 823865 w 1267485"/>
                <a:gd name="connsiteY6" fmla="*/ 1290242 h 1978305"/>
                <a:gd name="connsiteX7" fmla="*/ 914400 w 1267485"/>
                <a:gd name="connsiteY7" fmla="*/ 1643327 h 1978305"/>
                <a:gd name="connsiteX8" fmla="*/ 715223 w 1267485"/>
                <a:gd name="connsiteY8" fmla="*/ 1706701 h 1978305"/>
                <a:gd name="connsiteX9" fmla="*/ 624689 w 1267485"/>
                <a:gd name="connsiteY9" fmla="*/ 1978305 h 1978305"/>
                <a:gd name="connsiteX10" fmla="*/ 452673 w 1267485"/>
                <a:gd name="connsiteY10" fmla="*/ 1896824 h 1978305"/>
                <a:gd name="connsiteX11" fmla="*/ 226336 w 1267485"/>
                <a:gd name="connsiteY11" fmla="*/ 1724808 h 1978305"/>
                <a:gd name="connsiteX12" fmla="*/ 226336 w 1267485"/>
                <a:gd name="connsiteY12" fmla="*/ 1290242 h 1978305"/>
                <a:gd name="connsiteX13" fmla="*/ 108641 w 1267485"/>
                <a:gd name="connsiteY13" fmla="*/ 1290242 h 1978305"/>
                <a:gd name="connsiteX14" fmla="*/ 81481 w 1267485"/>
                <a:gd name="connsiteY14" fmla="*/ 1109173 h 1978305"/>
                <a:gd name="connsiteX15" fmla="*/ 0 w 1267485"/>
                <a:gd name="connsiteY15" fmla="*/ 1045798 h 1978305"/>
                <a:gd name="connsiteX16" fmla="*/ 0 w 1267485"/>
                <a:gd name="connsiteY16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642796 w 1267485"/>
                <a:gd name="connsiteY2" fmla="*/ 457323 h 1978305"/>
                <a:gd name="connsiteX3" fmla="*/ 1004934 w 1267485"/>
                <a:gd name="connsiteY3" fmla="*/ 575018 h 1978305"/>
                <a:gd name="connsiteX4" fmla="*/ 1267485 w 1267485"/>
                <a:gd name="connsiteY4" fmla="*/ 819462 h 1978305"/>
                <a:gd name="connsiteX5" fmla="*/ 823865 w 1267485"/>
                <a:gd name="connsiteY5" fmla="*/ 1290242 h 1978305"/>
                <a:gd name="connsiteX6" fmla="*/ 914400 w 1267485"/>
                <a:gd name="connsiteY6" fmla="*/ 1643327 h 1978305"/>
                <a:gd name="connsiteX7" fmla="*/ 715223 w 1267485"/>
                <a:gd name="connsiteY7" fmla="*/ 1706701 h 1978305"/>
                <a:gd name="connsiteX8" fmla="*/ 624689 w 1267485"/>
                <a:gd name="connsiteY8" fmla="*/ 1978305 h 1978305"/>
                <a:gd name="connsiteX9" fmla="*/ 452673 w 1267485"/>
                <a:gd name="connsiteY9" fmla="*/ 1896824 h 1978305"/>
                <a:gd name="connsiteX10" fmla="*/ 226336 w 1267485"/>
                <a:gd name="connsiteY10" fmla="*/ 1724808 h 1978305"/>
                <a:gd name="connsiteX11" fmla="*/ 226336 w 1267485"/>
                <a:gd name="connsiteY11" fmla="*/ 1290242 h 1978305"/>
                <a:gd name="connsiteX12" fmla="*/ 108641 w 1267485"/>
                <a:gd name="connsiteY12" fmla="*/ 1290242 h 1978305"/>
                <a:gd name="connsiteX13" fmla="*/ 81481 w 1267485"/>
                <a:gd name="connsiteY13" fmla="*/ 1109173 h 1978305"/>
                <a:gd name="connsiteX14" fmla="*/ 0 w 1267485"/>
                <a:gd name="connsiteY14" fmla="*/ 1045798 h 1978305"/>
                <a:gd name="connsiteX15" fmla="*/ 0 w 1267485"/>
                <a:gd name="connsiteY15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004934 w 1267485"/>
                <a:gd name="connsiteY2" fmla="*/ 575018 h 1978305"/>
                <a:gd name="connsiteX3" fmla="*/ 1267485 w 1267485"/>
                <a:gd name="connsiteY3" fmla="*/ 819462 h 1978305"/>
                <a:gd name="connsiteX4" fmla="*/ 823865 w 1267485"/>
                <a:gd name="connsiteY4" fmla="*/ 1290242 h 1978305"/>
                <a:gd name="connsiteX5" fmla="*/ 914400 w 1267485"/>
                <a:gd name="connsiteY5" fmla="*/ 1643327 h 1978305"/>
                <a:gd name="connsiteX6" fmla="*/ 715223 w 1267485"/>
                <a:gd name="connsiteY6" fmla="*/ 1706701 h 1978305"/>
                <a:gd name="connsiteX7" fmla="*/ 624689 w 1267485"/>
                <a:gd name="connsiteY7" fmla="*/ 1978305 h 1978305"/>
                <a:gd name="connsiteX8" fmla="*/ 452673 w 1267485"/>
                <a:gd name="connsiteY8" fmla="*/ 1896824 h 1978305"/>
                <a:gd name="connsiteX9" fmla="*/ 226336 w 1267485"/>
                <a:gd name="connsiteY9" fmla="*/ 1724808 h 1978305"/>
                <a:gd name="connsiteX10" fmla="*/ 226336 w 1267485"/>
                <a:gd name="connsiteY10" fmla="*/ 1290242 h 1978305"/>
                <a:gd name="connsiteX11" fmla="*/ 108641 w 1267485"/>
                <a:gd name="connsiteY11" fmla="*/ 1290242 h 1978305"/>
                <a:gd name="connsiteX12" fmla="*/ 81481 w 1267485"/>
                <a:gd name="connsiteY12" fmla="*/ 1109173 h 1978305"/>
                <a:gd name="connsiteX13" fmla="*/ 0 w 1267485"/>
                <a:gd name="connsiteY13" fmla="*/ 1045798 h 1978305"/>
                <a:gd name="connsiteX14" fmla="*/ 0 w 1267485"/>
                <a:gd name="connsiteY14" fmla="*/ 783248 h 1978305"/>
                <a:gd name="connsiteX0" fmla="*/ 0 w 1267485"/>
                <a:gd name="connsiteY0" fmla="*/ 783248 h 1978305"/>
                <a:gd name="connsiteX1" fmla="*/ 69736 w 1267485"/>
                <a:gd name="connsiteY1" fmla="*/ 0 h 1978305"/>
                <a:gd name="connsiteX2" fmla="*/ 1267485 w 1267485"/>
                <a:gd name="connsiteY2" fmla="*/ 819462 h 1978305"/>
                <a:gd name="connsiteX3" fmla="*/ 823865 w 1267485"/>
                <a:gd name="connsiteY3" fmla="*/ 1290242 h 1978305"/>
                <a:gd name="connsiteX4" fmla="*/ 914400 w 1267485"/>
                <a:gd name="connsiteY4" fmla="*/ 1643327 h 1978305"/>
                <a:gd name="connsiteX5" fmla="*/ 715223 w 1267485"/>
                <a:gd name="connsiteY5" fmla="*/ 1706701 h 1978305"/>
                <a:gd name="connsiteX6" fmla="*/ 624689 w 1267485"/>
                <a:gd name="connsiteY6" fmla="*/ 1978305 h 1978305"/>
                <a:gd name="connsiteX7" fmla="*/ 452673 w 1267485"/>
                <a:gd name="connsiteY7" fmla="*/ 1896824 h 1978305"/>
                <a:gd name="connsiteX8" fmla="*/ 226336 w 1267485"/>
                <a:gd name="connsiteY8" fmla="*/ 1724808 h 1978305"/>
                <a:gd name="connsiteX9" fmla="*/ 226336 w 1267485"/>
                <a:gd name="connsiteY9" fmla="*/ 1290242 h 1978305"/>
                <a:gd name="connsiteX10" fmla="*/ 108641 w 1267485"/>
                <a:gd name="connsiteY10" fmla="*/ 1290242 h 1978305"/>
                <a:gd name="connsiteX11" fmla="*/ 81481 w 1267485"/>
                <a:gd name="connsiteY11" fmla="*/ 1109173 h 1978305"/>
                <a:gd name="connsiteX12" fmla="*/ 0 w 1267485"/>
                <a:gd name="connsiteY12" fmla="*/ 1045798 h 1978305"/>
                <a:gd name="connsiteX13" fmla="*/ 0 w 1267485"/>
                <a:gd name="connsiteY13" fmla="*/ 783248 h 1978305"/>
                <a:gd name="connsiteX0" fmla="*/ 0 w 914400"/>
                <a:gd name="connsiteY0" fmla="*/ 783248 h 1978305"/>
                <a:gd name="connsiteX1" fmla="*/ 69736 w 914400"/>
                <a:gd name="connsiteY1" fmla="*/ 0 h 1978305"/>
                <a:gd name="connsiteX2" fmla="*/ 823865 w 914400"/>
                <a:gd name="connsiteY2" fmla="*/ 1290242 h 1978305"/>
                <a:gd name="connsiteX3" fmla="*/ 914400 w 914400"/>
                <a:gd name="connsiteY3" fmla="*/ 1643327 h 1978305"/>
                <a:gd name="connsiteX4" fmla="*/ 715223 w 914400"/>
                <a:gd name="connsiteY4" fmla="*/ 1706701 h 1978305"/>
                <a:gd name="connsiteX5" fmla="*/ 624689 w 914400"/>
                <a:gd name="connsiteY5" fmla="*/ 1978305 h 1978305"/>
                <a:gd name="connsiteX6" fmla="*/ 452673 w 914400"/>
                <a:gd name="connsiteY6" fmla="*/ 1896824 h 1978305"/>
                <a:gd name="connsiteX7" fmla="*/ 226336 w 914400"/>
                <a:gd name="connsiteY7" fmla="*/ 1724808 h 1978305"/>
                <a:gd name="connsiteX8" fmla="*/ 226336 w 914400"/>
                <a:gd name="connsiteY8" fmla="*/ 1290242 h 1978305"/>
                <a:gd name="connsiteX9" fmla="*/ 108641 w 914400"/>
                <a:gd name="connsiteY9" fmla="*/ 1290242 h 1978305"/>
                <a:gd name="connsiteX10" fmla="*/ 81481 w 914400"/>
                <a:gd name="connsiteY10" fmla="*/ 1109173 h 1978305"/>
                <a:gd name="connsiteX11" fmla="*/ 0 w 914400"/>
                <a:gd name="connsiteY11" fmla="*/ 1045798 h 1978305"/>
                <a:gd name="connsiteX12" fmla="*/ 0 w 914400"/>
                <a:gd name="connsiteY12" fmla="*/ 783248 h 1978305"/>
                <a:gd name="connsiteX0" fmla="*/ 0 w 914400"/>
                <a:gd name="connsiteY0" fmla="*/ 793169 h 1988226"/>
                <a:gd name="connsiteX1" fmla="*/ 69736 w 914400"/>
                <a:gd name="connsiteY1" fmla="*/ 9921 h 1988226"/>
                <a:gd name="connsiteX2" fmla="*/ 314278 w 914400"/>
                <a:gd name="connsiteY2" fmla="*/ 0 h 1988226"/>
                <a:gd name="connsiteX3" fmla="*/ 914400 w 914400"/>
                <a:gd name="connsiteY3" fmla="*/ 1653248 h 1988226"/>
                <a:gd name="connsiteX4" fmla="*/ 715223 w 914400"/>
                <a:gd name="connsiteY4" fmla="*/ 1716622 h 1988226"/>
                <a:gd name="connsiteX5" fmla="*/ 624689 w 914400"/>
                <a:gd name="connsiteY5" fmla="*/ 1988226 h 1988226"/>
                <a:gd name="connsiteX6" fmla="*/ 452673 w 914400"/>
                <a:gd name="connsiteY6" fmla="*/ 1906745 h 1988226"/>
                <a:gd name="connsiteX7" fmla="*/ 226336 w 914400"/>
                <a:gd name="connsiteY7" fmla="*/ 1734729 h 1988226"/>
                <a:gd name="connsiteX8" fmla="*/ 226336 w 914400"/>
                <a:gd name="connsiteY8" fmla="*/ 1300163 h 1988226"/>
                <a:gd name="connsiteX9" fmla="*/ 108641 w 914400"/>
                <a:gd name="connsiteY9" fmla="*/ 1300163 h 1988226"/>
                <a:gd name="connsiteX10" fmla="*/ 81481 w 914400"/>
                <a:gd name="connsiteY10" fmla="*/ 1119094 h 1988226"/>
                <a:gd name="connsiteX11" fmla="*/ 0 w 914400"/>
                <a:gd name="connsiteY11" fmla="*/ 1055719 h 1988226"/>
                <a:gd name="connsiteX12" fmla="*/ 0 w 914400"/>
                <a:gd name="connsiteY12" fmla="*/ 793169 h 1988226"/>
                <a:gd name="connsiteX0" fmla="*/ 0 w 715223"/>
                <a:gd name="connsiteY0" fmla="*/ 793169 h 1988226"/>
                <a:gd name="connsiteX1" fmla="*/ 69736 w 715223"/>
                <a:gd name="connsiteY1" fmla="*/ 9921 h 1988226"/>
                <a:gd name="connsiteX2" fmla="*/ 314278 w 715223"/>
                <a:gd name="connsiteY2" fmla="*/ 0 h 1988226"/>
                <a:gd name="connsiteX3" fmla="*/ 715223 w 715223"/>
                <a:gd name="connsiteY3" fmla="*/ 1716622 h 1988226"/>
                <a:gd name="connsiteX4" fmla="*/ 624689 w 715223"/>
                <a:gd name="connsiteY4" fmla="*/ 1988226 h 1988226"/>
                <a:gd name="connsiteX5" fmla="*/ 452673 w 715223"/>
                <a:gd name="connsiteY5" fmla="*/ 1906745 h 1988226"/>
                <a:gd name="connsiteX6" fmla="*/ 226336 w 715223"/>
                <a:gd name="connsiteY6" fmla="*/ 1734729 h 1988226"/>
                <a:gd name="connsiteX7" fmla="*/ 226336 w 715223"/>
                <a:gd name="connsiteY7" fmla="*/ 1300163 h 1988226"/>
                <a:gd name="connsiteX8" fmla="*/ 108641 w 715223"/>
                <a:gd name="connsiteY8" fmla="*/ 1300163 h 1988226"/>
                <a:gd name="connsiteX9" fmla="*/ 81481 w 715223"/>
                <a:gd name="connsiteY9" fmla="*/ 1119094 h 1988226"/>
                <a:gd name="connsiteX10" fmla="*/ 0 w 715223"/>
                <a:gd name="connsiteY10" fmla="*/ 1055719 h 1988226"/>
                <a:gd name="connsiteX11" fmla="*/ 0 w 715223"/>
                <a:gd name="connsiteY11" fmla="*/ 793169 h 1988226"/>
                <a:gd name="connsiteX0" fmla="*/ 0 w 624689"/>
                <a:gd name="connsiteY0" fmla="*/ 793169 h 1988226"/>
                <a:gd name="connsiteX1" fmla="*/ 69736 w 624689"/>
                <a:gd name="connsiteY1" fmla="*/ 9921 h 1988226"/>
                <a:gd name="connsiteX2" fmla="*/ 314278 w 624689"/>
                <a:gd name="connsiteY2" fmla="*/ 0 h 1988226"/>
                <a:gd name="connsiteX3" fmla="*/ 624689 w 624689"/>
                <a:gd name="connsiteY3" fmla="*/ 1988226 h 1988226"/>
                <a:gd name="connsiteX4" fmla="*/ 452673 w 624689"/>
                <a:gd name="connsiteY4" fmla="*/ 1906745 h 1988226"/>
                <a:gd name="connsiteX5" fmla="*/ 226336 w 624689"/>
                <a:gd name="connsiteY5" fmla="*/ 1734729 h 1988226"/>
                <a:gd name="connsiteX6" fmla="*/ 226336 w 624689"/>
                <a:gd name="connsiteY6" fmla="*/ 1300163 h 1988226"/>
                <a:gd name="connsiteX7" fmla="*/ 108641 w 624689"/>
                <a:gd name="connsiteY7" fmla="*/ 1300163 h 1988226"/>
                <a:gd name="connsiteX8" fmla="*/ 81481 w 624689"/>
                <a:gd name="connsiteY8" fmla="*/ 1119094 h 1988226"/>
                <a:gd name="connsiteX9" fmla="*/ 0 w 624689"/>
                <a:gd name="connsiteY9" fmla="*/ 1055719 h 1988226"/>
                <a:gd name="connsiteX10" fmla="*/ 0 w 624689"/>
                <a:gd name="connsiteY10" fmla="*/ 793169 h 1988226"/>
                <a:gd name="connsiteX0" fmla="*/ 0 w 452673"/>
                <a:gd name="connsiteY0" fmla="*/ 793169 h 1906745"/>
                <a:gd name="connsiteX1" fmla="*/ 69736 w 452673"/>
                <a:gd name="connsiteY1" fmla="*/ 9921 h 1906745"/>
                <a:gd name="connsiteX2" fmla="*/ 314278 w 452673"/>
                <a:gd name="connsiteY2" fmla="*/ 0 h 1906745"/>
                <a:gd name="connsiteX3" fmla="*/ 452673 w 452673"/>
                <a:gd name="connsiteY3" fmla="*/ 1906745 h 1906745"/>
                <a:gd name="connsiteX4" fmla="*/ 226336 w 452673"/>
                <a:gd name="connsiteY4" fmla="*/ 1734729 h 1906745"/>
                <a:gd name="connsiteX5" fmla="*/ 226336 w 452673"/>
                <a:gd name="connsiteY5" fmla="*/ 1300163 h 1906745"/>
                <a:gd name="connsiteX6" fmla="*/ 108641 w 452673"/>
                <a:gd name="connsiteY6" fmla="*/ 1300163 h 1906745"/>
                <a:gd name="connsiteX7" fmla="*/ 81481 w 452673"/>
                <a:gd name="connsiteY7" fmla="*/ 1119094 h 1906745"/>
                <a:gd name="connsiteX8" fmla="*/ 0 w 452673"/>
                <a:gd name="connsiteY8" fmla="*/ 1055719 h 1906745"/>
                <a:gd name="connsiteX9" fmla="*/ 0 w 452673"/>
                <a:gd name="connsiteY9" fmla="*/ 793169 h 1906745"/>
                <a:gd name="connsiteX0" fmla="*/ 0 w 314278"/>
                <a:gd name="connsiteY0" fmla="*/ 793169 h 1734729"/>
                <a:gd name="connsiteX1" fmla="*/ 69736 w 314278"/>
                <a:gd name="connsiteY1" fmla="*/ 9921 h 1734729"/>
                <a:gd name="connsiteX2" fmla="*/ 314278 w 314278"/>
                <a:gd name="connsiteY2" fmla="*/ 0 h 1734729"/>
                <a:gd name="connsiteX3" fmla="*/ 226336 w 314278"/>
                <a:gd name="connsiteY3" fmla="*/ 1734729 h 1734729"/>
                <a:gd name="connsiteX4" fmla="*/ 226336 w 314278"/>
                <a:gd name="connsiteY4" fmla="*/ 1300163 h 1734729"/>
                <a:gd name="connsiteX5" fmla="*/ 108641 w 314278"/>
                <a:gd name="connsiteY5" fmla="*/ 1300163 h 1734729"/>
                <a:gd name="connsiteX6" fmla="*/ 81481 w 314278"/>
                <a:gd name="connsiteY6" fmla="*/ 1119094 h 1734729"/>
                <a:gd name="connsiteX7" fmla="*/ 0 w 314278"/>
                <a:gd name="connsiteY7" fmla="*/ 1055719 h 1734729"/>
                <a:gd name="connsiteX8" fmla="*/ 0 w 314278"/>
                <a:gd name="connsiteY8" fmla="*/ 793169 h 1734729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81481 w 314278"/>
                <a:gd name="connsiteY5" fmla="*/ 1119094 h 1300163"/>
                <a:gd name="connsiteX6" fmla="*/ 0 w 314278"/>
                <a:gd name="connsiteY6" fmla="*/ 1055719 h 1300163"/>
                <a:gd name="connsiteX7" fmla="*/ 0 w 314278"/>
                <a:gd name="connsiteY7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1055719 h 1300163"/>
                <a:gd name="connsiteX6" fmla="*/ 0 w 314278"/>
                <a:gd name="connsiteY6" fmla="*/ 793169 h 1300163"/>
                <a:gd name="connsiteX0" fmla="*/ 0 w 314278"/>
                <a:gd name="connsiteY0" fmla="*/ 793169 h 1300163"/>
                <a:gd name="connsiteX1" fmla="*/ 69736 w 314278"/>
                <a:gd name="connsiteY1" fmla="*/ 9921 h 1300163"/>
                <a:gd name="connsiteX2" fmla="*/ 314278 w 314278"/>
                <a:gd name="connsiteY2" fmla="*/ 0 h 1300163"/>
                <a:gd name="connsiteX3" fmla="*/ 226336 w 314278"/>
                <a:gd name="connsiteY3" fmla="*/ 1300163 h 1300163"/>
                <a:gd name="connsiteX4" fmla="*/ 108641 w 314278"/>
                <a:gd name="connsiteY4" fmla="*/ 1300163 h 1300163"/>
                <a:gd name="connsiteX5" fmla="*/ 0 w 314278"/>
                <a:gd name="connsiteY5" fmla="*/ 793169 h 1300163"/>
                <a:gd name="connsiteX0" fmla="*/ 38905 w 244542"/>
                <a:gd name="connsiteY0" fmla="*/ 1300163 h 1300163"/>
                <a:gd name="connsiteX1" fmla="*/ 0 w 244542"/>
                <a:gd name="connsiteY1" fmla="*/ 9921 h 1300163"/>
                <a:gd name="connsiteX2" fmla="*/ 244542 w 244542"/>
                <a:gd name="connsiteY2" fmla="*/ 0 h 1300163"/>
                <a:gd name="connsiteX3" fmla="*/ 156600 w 244542"/>
                <a:gd name="connsiteY3" fmla="*/ 1300163 h 1300163"/>
                <a:gd name="connsiteX4" fmla="*/ 38905 w 244542"/>
                <a:gd name="connsiteY4" fmla="*/ 1300163 h 1300163"/>
                <a:gd name="connsiteX0" fmla="*/ 38905 w 938936"/>
                <a:gd name="connsiteY0" fmla="*/ 1467038 h 1467038"/>
                <a:gd name="connsiteX1" fmla="*/ 0 w 938936"/>
                <a:gd name="connsiteY1" fmla="*/ 176796 h 1467038"/>
                <a:gd name="connsiteX2" fmla="*/ 244542 w 938936"/>
                <a:gd name="connsiteY2" fmla="*/ 166875 h 1467038"/>
                <a:gd name="connsiteX3" fmla="*/ 938800 w 938936"/>
                <a:gd name="connsiteY3" fmla="*/ 26130 h 1467038"/>
                <a:gd name="connsiteX4" fmla="*/ 156600 w 938936"/>
                <a:gd name="connsiteY4" fmla="*/ 1467038 h 1467038"/>
                <a:gd name="connsiteX5" fmla="*/ 38905 w 938936"/>
                <a:gd name="connsiteY5" fmla="*/ 1467038 h 1467038"/>
                <a:gd name="connsiteX0" fmla="*/ 38905 w 949751"/>
                <a:gd name="connsiteY0" fmla="*/ 1491916 h 1491916"/>
                <a:gd name="connsiteX1" fmla="*/ 0 w 949751"/>
                <a:gd name="connsiteY1" fmla="*/ 201674 h 1491916"/>
                <a:gd name="connsiteX2" fmla="*/ 244542 w 949751"/>
                <a:gd name="connsiteY2" fmla="*/ 191753 h 1491916"/>
                <a:gd name="connsiteX3" fmla="*/ 595900 w 949751"/>
                <a:gd name="connsiteY3" fmla="*/ 460583 h 1491916"/>
                <a:gd name="connsiteX4" fmla="*/ 938800 w 949751"/>
                <a:gd name="connsiteY4" fmla="*/ 51008 h 1491916"/>
                <a:gd name="connsiteX5" fmla="*/ 156600 w 949751"/>
                <a:gd name="connsiteY5" fmla="*/ 1491916 h 1491916"/>
                <a:gd name="connsiteX6" fmla="*/ 38905 w 949751"/>
                <a:gd name="connsiteY6" fmla="*/ 1491916 h 1491916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595900 w 957295"/>
                <a:gd name="connsiteY3" fmla="*/ 497344 h 1528677"/>
                <a:gd name="connsiteX4" fmla="*/ 629238 w 957295"/>
                <a:gd name="connsiteY4" fmla="*/ 159206 h 1528677"/>
                <a:gd name="connsiteX5" fmla="*/ 938800 w 957295"/>
                <a:gd name="connsiteY5" fmla="*/ 87769 h 1528677"/>
                <a:gd name="connsiteX6" fmla="*/ 156600 w 957295"/>
                <a:gd name="connsiteY6" fmla="*/ 1528677 h 1528677"/>
                <a:gd name="connsiteX7" fmla="*/ 38905 w 957295"/>
                <a:gd name="connsiteY7" fmla="*/ 1528677 h 1528677"/>
                <a:gd name="connsiteX0" fmla="*/ 38905 w 957295"/>
                <a:gd name="connsiteY0" fmla="*/ 1528677 h 1528677"/>
                <a:gd name="connsiteX1" fmla="*/ 0 w 957295"/>
                <a:gd name="connsiteY1" fmla="*/ 238435 h 1528677"/>
                <a:gd name="connsiteX2" fmla="*/ 244542 w 957295"/>
                <a:gd name="connsiteY2" fmla="*/ 228514 h 1528677"/>
                <a:gd name="connsiteX3" fmla="*/ 305388 w 957295"/>
                <a:gd name="connsiteY3" fmla="*/ 530682 h 1528677"/>
                <a:gd name="connsiteX4" fmla="*/ 595900 w 957295"/>
                <a:gd name="connsiteY4" fmla="*/ 497344 h 1528677"/>
                <a:gd name="connsiteX5" fmla="*/ 629238 w 957295"/>
                <a:gd name="connsiteY5" fmla="*/ 159206 h 1528677"/>
                <a:gd name="connsiteX6" fmla="*/ 938800 w 957295"/>
                <a:gd name="connsiteY6" fmla="*/ 87769 h 1528677"/>
                <a:gd name="connsiteX7" fmla="*/ 156600 w 957295"/>
                <a:gd name="connsiteY7" fmla="*/ 1528677 h 1528677"/>
                <a:gd name="connsiteX8" fmla="*/ 38905 w 957295"/>
                <a:gd name="connsiteY8" fmla="*/ 1528677 h 152867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156600 w 948254"/>
                <a:gd name="connsiteY8" fmla="*/ 1481437 h 1481437"/>
                <a:gd name="connsiteX9" fmla="*/ 38905 w 948254"/>
                <a:gd name="connsiteY9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156600 w 948254"/>
                <a:gd name="connsiteY9" fmla="*/ 1481437 h 1481437"/>
                <a:gd name="connsiteX10" fmla="*/ 38905 w 948254"/>
                <a:gd name="connsiteY10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81437 h 1481437"/>
                <a:gd name="connsiteX1" fmla="*/ 0 w 948254"/>
                <a:gd name="connsiteY1" fmla="*/ 191195 h 1481437"/>
                <a:gd name="connsiteX2" fmla="*/ 244542 w 948254"/>
                <a:gd name="connsiteY2" fmla="*/ 181274 h 1481437"/>
                <a:gd name="connsiteX3" fmla="*/ 305388 w 948254"/>
                <a:gd name="connsiteY3" fmla="*/ 483442 h 1481437"/>
                <a:gd name="connsiteX4" fmla="*/ 595900 w 948254"/>
                <a:gd name="connsiteY4" fmla="*/ 450104 h 1481437"/>
                <a:gd name="connsiteX5" fmla="*/ 629238 w 948254"/>
                <a:gd name="connsiteY5" fmla="*/ 111966 h 1481437"/>
                <a:gd name="connsiteX6" fmla="*/ 938800 w 948254"/>
                <a:gd name="connsiteY6" fmla="*/ 40529 h 1481437"/>
                <a:gd name="connsiteX7" fmla="*/ 910225 w 948254"/>
                <a:gd name="connsiteY7" fmla="*/ 702517 h 1481437"/>
                <a:gd name="connsiteX8" fmla="*/ 629238 w 948254"/>
                <a:gd name="connsiteY8" fmla="*/ 773955 h 1481437"/>
                <a:gd name="connsiteX9" fmla="*/ 843550 w 948254"/>
                <a:gd name="connsiteY9" fmla="*/ 1450230 h 1481437"/>
                <a:gd name="connsiteX10" fmla="*/ 156600 w 948254"/>
                <a:gd name="connsiteY10" fmla="*/ 1481437 h 1481437"/>
                <a:gd name="connsiteX11" fmla="*/ 38905 w 948254"/>
                <a:gd name="connsiteY11" fmla="*/ 1481437 h 148143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72617 h 1472617"/>
                <a:gd name="connsiteX1" fmla="*/ 0 w 948254"/>
                <a:gd name="connsiteY1" fmla="*/ 182375 h 1472617"/>
                <a:gd name="connsiteX2" fmla="*/ 244542 w 948254"/>
                <a:gd name="connsiteY2" fmla="*/ 172454 h 1472617"/>
                <a:gd name="connsiteX3" fmla="*/ 305388 w 948254"/>
                <a:gd name="connsiteY3" fmla="*/ 474622 h 1472617"/>
                <a:gd name="connsiteX4" fmla="*/ 595900 w 948254"/>
                <a:gd name="connsiteY4" fmla="*/ 441284 h 1472617"/>
                <a:gd name="connsiteX5" fmla="*/ 629238 w 948254"/>
                <a:gd name="connsiteY5" fmla="*/ 103146 h 1472617"/>
                <a:gd name="connsiteX6" fmla="*/ 938800 w 948254"/>
                <a:gd name="connsiteY6" fmla="*/ 31709 h 1472617"/>
                <a:gd name="connsiteX7" fmla="*/ 910225 w 948254"/>
                <a:gd name="connsiteY7" fmla="*/ 693697 h 1472617"/>
                <a:gd name="connsiteX8" fmla="*/ 629238 w 948254"/>
                <a:gd name="connsiteY8" fmla="*/ 765135 h 1472617"/>
                <a:gd name="connsiteX9" fmla="*/ 843550 w 948254"/>
                <a:gd name="connsiteY9" fmla="*/ 1441410 h 1472617"/>
                <a:gd name="connsiteX10" fmla="*/ 156600 w 948254"/>
                <a:gd name="connsiteY10" fmla="*/ 1472617 h 1472617"/>
                <a:gd name="connsiteX11" fmla="*/ 38905 w 948254"/>
                <a:gd name="connsiteY11" fmla="*/ 1472617 h 1472617"/>
                <a:gd name="connsiteX0" fmla="*/ 38905 w 948254"/>
                <a:gd name="connsiteY0" fmla="*/ 1441437 h 1441437"/>
                <a:gd name="connsiteX1" fmla="*/ 0 w 948254"/>
                <a:gd name="connsiteY1" fmla="*/ 151195 h 1441437"/>
                <a:gd name="connsiteX2" fmla="*/ 244542 w 948254"/>
                <a:gd name="connsiteY2" fmla="*/ 141274 h 1441437"/>
                <a:gd name="connsiteX3" fmla="*/ 305388 w 948254"/>
                <a:gd name="connsiteY3" fmla="*/ 443442 h 1441437"/>
                <a:gd name="connsiteX4" fmla="*/ 595900 w 948254"/>
                <a:gd name="connsiteY4" fmla="*/ 410104 h 1441437"/>
                <a:gd name="connsiteX5" fmla="*/ 629238 w 948254"/>
                <a:gd name="connsiteY5" fmla="*/ 71966 h 1441437"/>
                <a:gd name="connsiteX6" fmla="*/ 938800 w 948254"/>
                <a:gd name="connsiteY6" fmla="*/ 529 h 1441437"/>
                <a:gd name="connsiteX7" fmla="*/ 910225 w 948254"/>
                <a:gd name="connsiteY7" fmla="*/ 662517 h 1441437"/>
                <a:gd name="connsiteX8" fmla="*/ 629238 w 948254"/>
                <a:gd name="connsiteY8" fmla="*/ 733955 h 1441437"/>
                <a:gd name="connsiteX9" fmla="*/ 843550 w 948254"/>
                <a:gd name="connsiteY9" fmla="*/ 1410230 h 1441437"/>
                <a:gd name="connsiteX10" fmla="*/ 156600 w 948254"/>
                <a:gd name="connsiteY10" fmla="*/ 1441437 h 1441437"/>
                <a:gd name="connsiteX11" fmla="*/ 38905 w 948254"/>
                <a:gd name="connsiteY11" fmla="*/ 1441437 h 1441437"/>
                <a:gd name="connsiteX0" fmla="*/ 38905 w 964270"/>
                <a:gd name="connsiteY0" fmla="*/ 1441437 h 1441437"/>
                <a:gd name="connsiteX1" fmla="*/ 0 w 964270"/>
                <a:gd name="connsiteY1" fmla="*/ 151195 h 1441437"/>
                <a:gd name="connsiteX2" fmla="*/ 244542 w 964270"/>
                <a:gd name="connsiteY2" fmla="*/ 141274 h 1441437"/>
                <a:gd name="connsiteX3" fmla="*/ 305388 w 964270"/>
                <a:gd name="connsiteY3" fmla="*/ 443442 h 1441437"/>
                <a:gd name="connsiteX4" fmla="*/ 595900 w 964270"/>
                <a:gd name="connsiteY4" fmla="*/ 410104 h 1441437"/>
                <a:gd name="connsiteX5" fmla="*/ 629238 w 964270"/>
                <a:gd name="connsiteY5" fmla="*/ 71966 h 1441437"/>
                <a:gd name="connsiteX6" fmla="*/ 938800 w 964270"/>
                <a:gd name="connsiteY6" fmla="*/ 529 h 1441437"/>
                <a:gd name="connsiteX7" fmla="*/ 910225 w 964270"/>
                <a:gd name="connsiteY7" fmla="*/ 662517 h 1441437"/>
                <a:gd name="connsiteX8" fmla="*/ 629238 w 964270"/>
                <a:gd name="connsiteY8" fmla="*/ 733955 h 1441437"/>
                <a:gd name="connsiteX9" fmla="*/ 843550 w 964270"/>
                <a:gd name="connsiteY9" fmla="*/ 1410230 h 1441437"/>
                <a:gd name="connsiteX10" fmla="*/ 156600 w 964270"/>
                <a:gd name="connsiteY10" fmla="*/ 1441437 h 1441437"/>
                <a:gd name="connsiteX11" fmla="*/ 38905 w 964270"/>
                <a:gd name="connsiteY11" fmla="*/ 1441437 h 1441437"/>
                <a:gd name="connsiteX0" fmla="*/ 38905 w 939494"/>
                <a:gd name="connsiteY0" fmla="*/ 1441437 h 1441437"/>
                <a:gd name="connsiteX1" fmla="*/ 0 w 939494"/>
                <a:gd name="connsiteY1" fmla="*/ 151195 h 1441437"/>
                <a:gd name="connsiteX2" fmla="*/ 244542 w 939494"/>
                <a:gd name="connsiteY2" fmla="*/ 141274 h 1441437"/>
                <a:gd name="connsiteX3" fmla="*/ 305388 w 939494"/>
                <a:gd name="connsiteY3" fmla="*/ 443442 h 1441437"/>
                <a:gd name="connsiteX4" fmla="*/ 595900 w 939494"/>
                <a:gd name="connsiteY4" fmla="*/ 410104 h 1441437"/>
                <a:gd name="connsiteX5" fmla="*/ 629238 w 939494"/>
                <a:gd name="connsiteY5" fmla="*/ 71966 h 1441437"/>
                <a:gd name="connsiteX6" fmla="*/ 938800 w 939494"/>
                <a:gd name="connsiteY6" fmla="*/ 529 h 1441437"/>
                <a:gd name="connsiteX7" fmla="*/ 910225 w 939494"/>
                <a:gd name="connsiteY7" fmla="*/ 662517 h 1441437"/>
                <a:gd name="connsiteX8" fmla="*/ 629238 w 939494"/>
                <a:gd name="connsiteY8" fmla="*/ 733955 h 1441437"/>
                <a:gd name="connsiteX9" fmla="*/ 843550 w 939494"/>
                <a:gd name="connsiteY9" fmla="*/ 1410230 h 1441437"/>
                <a:gd name="connsiteX10" fmla="*/ 156600 w 939494"/>
                <a:gd name="connsiteY10" fmla="*/ 1441437 h 1441437"/>
                <a:gd name="connsiteX11" fmla="*/ 38905 w 939494"/>
                <a:gd name="connsiteY11" fmla="*/ 1441437 h 1441437"/>
                <a:gd name="connsiteX0" fmla="*/ 38905 w 939585"/>
                <a:gd name="connsiteY0" fmla="*/ 1441204 h 1441204"/>
                <a:gd name="connsiteX1" fmla="*/ 0 w 939585"/>
                <a:gd name="connsiteY1" fmla="*/ 150962 h 1441204"/>
                <a:gd name="connsiteX2" fmla="*/ 244542 w 939585"/>
                <a:gd name="connsiteY2" fmla="*/ 141041 h 1441204"/>
                <a:gd name="connsiteX3" fmla="*/ 305388 w 939585"/>
                <a:gd name="connsiteY3" fmla="*/ 443209 h 1441204"/>
                <a:gd name="connsiteX4" fmla="*/ 595900 w 939585"/>
                <a:gd name="connsiteY4" fmla="*/ 409871 h 1441204"/>
                <a:gd name="connsiteX5" fmla="*/ 667338 w 939585"/>
                <a:gd name="connsiteY5" fmla="*/ 128883 h 1441204"/>
                <a:gd name="connsiteX6" fmla="*/ 938800 w 939585"/>
                <a:gd name="connsiteY6" fmla="*/ 296 h 1441204"/>
                <a:gd name="connsiteX7" fmla="*/ 910225 w 939585"/>
                <a:gd name="connsiteY7" fmla="*/ 662284 h 1441204"/>
                <a:gd name="connsiteX8" fmla="*/ 629238 w 939585"/>
                <a:gd name="connsiteY8" fmla="*/ 733722 h 1441204"/>
                <a:gd name="connsiteX9" fmla="*/ 843550 w 939585"/>
                <a:gd name="connsiteY9" fmla="*/ 1409997 h 1441204"/>
                <a:gd name="connsiteX10" fmla="*/ 156600 w 939585"/>
                <a:gd name="connsiteY10" fmla="*/ 1441204 h 1441204"/>
                <a:gd name="connsiteX11" fmla="*/ 38905 w 939585"/>
                <a:gd name="connsiteY11" fmla="*/ 1441204 h 1441204"/>
                <a:gd name="connsiteX0" fmla="*/ 38905 w 939465"/>
                <a:gd name="connsiteY0" fmla="*/ 1441515 h 1441515"/>
                <a:gd name="connsiteX1" fmla="*/ 0 w 939465"/>
                <a:gd name="connsiteY1" fmla="*/ 151273 h 1441515"/>
                <a:gd name="connsiteX2" fmla="*/ 244542 w 939465"/>
                <a:gd name="connsiteY2" fmla="*/ 141352 h 1441515"/>
                <a:gd name="connsiteX3" fmla="*/ 305388 w 939465"/>
                <a:gd name="connsiteY3" fmla="*/ 443520 h 1441515"/>
                <a:gd name="connsiteX4" fmla="*/ 595900 w 939465"/>
                <a:gd name="connsiteY4" fmla="*/ 410182 h 1441515"/>
                <a:gd name="connsiteX5" fmla="*/ 614951 w 939465"/>
                <a:gd name="connsiteY5" fmla="*/ 62519 h 1441515"/>
                <a:gd name="connsiteX6" fmla="*/ 938800 w 939465"/>
                <a:gd name="connsiteY6" fmla="*/ 607 h 1441515"/>
                <a:gd name="connsiteX7" fmla="*/ 910225 w 939465"/>
                <a:gd name="connsiteY7" fmla="*/ 662595 h 1441515"/>
                <a:gd name="connsiteX8" fmla="*/ 629238 w 939465"/>
                <a:gd name="connsiteY8" fmla="*/ 734033 h 1441515"/>
                <a:gd name="connsiteX9" fmla="*/ 843550 w 939465"/>
                <a:gd name="connsiteY9" fmla="*/ 1410308 h 1441515"/>
                <a:gd name="connsiteX10" fmla="*/ 156600 w 939465"/>
                <a:gd name="connsiteY10" fmla="*/ 1441515 h 1441515"/>
                <a:gd name="connsiteX11" fmla="*/ 38905 w 939465"/>
                <a:gd name="connsiteY11" fmla="*/ 1441515 h 1441515"/>
                <a:gd name="connsiteX0" fmla="*/ 38905 w 939447"/>
                <a:gd name="connsiteY0" fmla="*/ 1441215 h 1441215"/>
                <a:gd name="connsiteX1" fmla="*/ 0 w 939447"/>
                <a:gd name="connsiteY1" fmla="*/ 150973 h 1441215"/>
                <a:gd name="connsiteX2" fmla="*/ 244542 w 939447"/>
                <a:gd name="connsiteY2" fmla="*/ 141052 h 1441215"/>
                <a:gd name="connsiteX3" fmla="*/ 305388 w 939447"/>
                <a:gd name="connsiteY3" fmla="*/ 443220 h 1441215"/>
                <a:gd name="connsiteX4" fmla="*/ 595900 w 939447"/>
                <a:gd name="connsiteY4" fmla="*/ 409882 h 1441215"/>
                <a:gd name="connsiteX5" fmla="*/ 605426 w 939447"/>
                <a:gd name="connsiteY5" fmla="*/ 124131 h 1441215"/>
                <a:gd name="connsiteX6" fmla="*/ 938800 w 939447"/>
                <a:gd name="connsiteY6" fmla="*/ 307 h 1441215"/>
                <a:gd name="connsiteX7" fmla="*/ 910225 w 939447"/>
                <a:gd name="connsiteY7" fmla="*/ 662295 h 1441215"/>
                <a:gd name="connsiteX8" fmla="*/ 629238 w 939447"/>
                <a:gd name="connsiteY8" fmla="*/ 733733 h 1441215"/>
                <a:gd name="connsiteX9" fmla="*/ 843550 w 939447"/>
                <a:gd name="connsiteY9" fmla="*/ 1410008 h 1441215"/>
                <a:gd name="connsiteX10" fmla="*/ 156600 w 939447"/>
                <a:gd name="connsiteY10" fmla="*/ 1441215 h 1441215"/>
                <a:gd name="connsiteX11" fmla="*/ 38905 w 939447"/>
                <a:gd name="connsiteY11" fmla="*/ 1441215 h 1441215"/>
                <a:gd name="connsiteX0" fmla="*/ 38905 w 939439"/>
                <a:gd name="connsiteY0" fmla="*/ 1441375 h 1441375"/>
                <a:gd name="connsiteX1" fmla="*/ 0 w 939439"/>
                <a:gd name="connsiteY1" fmla="*/ 151133 h 1441375"/>
                <a:gd name="connsiteX2" fmla="*/ 244542 w 939439"/>
                <a:gd name="connsiteY2" fmla="*/ 141212 h 1441375"/>
                <a:gd name="connsiteX3" fmla="*/ 305388 w 939439"/>
                <a:gd name="connsiteY3" fmla="*/ 443380 h 1441375"/>
                <a:gd name="connsiteX4" fmla="*/ 595900 w 939439"/>
                <a:gd name="connsiteY4" fmla="*/ 410042 h 1441375"/>
                <a:gd name="connsiteX5" fmla="*/ 600664 w 939439"/>
                <a:gd name="connsiteY5" fmla="*/ 81429 h 1441375"/>
                <a:gd name="connsiteX6" fmla="*/ 938800 w 939439"/>
                <a:gd name="connsiteY6" fmla="*/ 467 h 1441375"/>
                <a:gd name="connsiteX7" fmla="*/ 910225 w 939439"/>
                <a:gd name="connsiteY7" fmla="*/ 662455 h 1441375"/>
                <a:gd name="connsiteX8" fmla="*/ 629238 w 939439"/>
                <a:gd name="connsiteY8" fmla="*/ 733893 h 1441375"/>
                <a:gd name="connsiteX9" fmla="*/ 843550 w 939439"/>
                <a:gd name="connsiteY9" fmla="*/ 1410168 h 1441375"/>
                <a:gd name="connsiteX10" fmla="*/ 156600 w 939439"/>
                <a:gd name="connsiteY10" fmla="*/ 1441375 h 1441375"/>
                <a:gd name="connsiteX11" fmla="*/ 38905 w 939439"/>
                <a:gd name="connsiteY11" fmla="*/ 1441375 h 1441375"/>
                <a:gd name="connsiteX0" fmla="*/ 38905 w 938800"/>
                <a:gd name="connsiteY0" fmla="*/ 1444166 h 1444166"/>
                <a:gd name="connsiteX1" fmla="*/ 0 w 938800"/>
                <a:gd name="connsiteY1" fmla="*/ 153924 h 1444166"/>
                <a:gd name="connsiteX2" fmla="*/ 244542 w 938800"/>
                <a:gd name="connsiteY2" fmla="*/ 144003 h 1444166"/>
                <a:gd name="connsiteX3" fmla="*/ 305388 w 938800"/>
                <a:gd name="connsiteY3" fmla="*/ 446171 h 1444166"/>
                <a:gd name="connsiteX4" fmla="*/ 595900 w 938800"/>
                <a:gd name="connsiteY4" fmla="*/ 412833 h 1444166"/>
                <a:gd name="connsiteX5" fmla="*/ 938800 w 938800"/>
                <a:gd name="connsiteY5" fmla="*/ 3258 h 1444166"/>
                <a:gd name="connsiteX6" fmla="*/ 910225 w 938800"/>
                <a:gd name="connsiteY6" fmla="*/ 665246 h 1444166"/>
                <a:gd name="connsiteX7" fmla="*/ 629238 w 938800"/>
                <a:gd name="connsiteY7" fmla="*/ 736684 h 1444166"/>
                <a:gd name="connsiteX8" fmla="*/ 843550 w 938800"/>
                <a:gd name="connsiteY8" fmla="*/ 1412959 h 1444166"/>
                <a:gd name="connsiteX9" fmla="*/ 156600 w 938800"/>
                <a:gd name="connsiteY9" fmla="*/ 1444166 h 1444166"/>
                <a:gd name="connsiteX10" fmla="*/ 38905 w 938800"/>
                <a:gd name="connsiteY10" fmla="*/ 1444166 h 1444166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9547 h 1469547"/>
                <a:gd name="connsiteX1" fmla="*/ 0 w 938800"/>
                <a:gd name="connsiteY1" fmla="*/ 179305 h 1469547"/>
                <a:gd name="connsiteX2" fmla="*/ 244542 w 938800"/>
                <a:gd name="connsiteY2" fmla="*/ 169384 h 1469547"/>
                <a:gd name="connsiteX3" fmla="*/ 305388 w 938800"/>
                <a:gd name="connsiteY3" fmla="*/ 471552 h 1469547"/>
                <a:gd name="connsiteX4" fmla="*/ 595900 w 938800"/>
                <a:gd name="connsiteY4" fmla="*/ 438214 h 1469547"/>
                <a:gd name="connsiteX5" fmla="*/ 634000 w 938800"/>
                <a:gd name="connsiteY5" fmla="*/ 119127 h 1469547"/>
                <a:gd name="connsiteX6" fmla="*/ 938800 w 938800"/>
                <a:gd name="connsiteY6" fmla="*/ 28639 h 1469547"/>
                <a:gd name="connsiteX7" fmla="*/ 910225 w 938800"/>
                <a:gd name="connsiteY7" fmla="*/ 690627 h 1469547"/>
                <a:gd name="connsiteX8" fmla="*/ 629238 w 938800"/>
                <a:gd name="connsiteY8" fmla="*/ 762065 h 1469547"/>
                <a:gd name="connsiteX9" fmla="*/ 843550 w 938800"/>
                <a:gd name="connsiteY9" fmla="*/ 1438340 h 1469547"/>
                <a:gd name="connsiteX10" fmla="*/ 156600 w 938800"/>
                <a:gd name="connsiteY10" fmla="*/ 1469547 h 1469547"/>
                <a:gd name="connsiteX11" fmla="*/ 38905 w 938800"/>
                <a:gd name="connsiteY11" fmla="*/ 1469547 h 1469547"/>
                <a:gd name="connsiteX0" fmla="*/ 38905 w 938800"/>
                <a:gd name="connsiteY0" fmla="*/ 1463199 h 1463199"/>
                <a:gd name="connsiteX1" fmla="*/ 0 w 938800"/>
                <a:gd name="connsiteY1" fmla="*/ 172957 h 1463199"/>
                <a:gd name="connsiteX2" fmla="*/ 244542 w 938800"/>
                <a:gd name="connsiteY2" fmla="*/ 163036 h 1463199"/>
                <a:gd name="connsiteX3" fmla="*/ 305388 w 938800"/>
                <a:gd name="connsiteY3" fmla="*/ 465204 h 1463199"/>
                <a:gd name="connsiteX4" fmla="*/ 595900 w 938800"/>
                <a:gd name="connsiteY4" fmla="*/ 431866 h 1463199"/>
                <a:gd name="connsiteX5" fmla="*/ 634000 w 938800"/>
                <a:gd name="connsiteY5" fmla="*/ 112779 h 1463199"/>
                <a:gd name="connsiteX6" fmla="*/ 938800 w 938800"/>
                <a:gd name="connsiteY6" fmla="*/ 22291 h 1463199"/>
                <a:gd name="connsiteX7" fmla="*/ 910225 w 938800"/>
                <a:gd name="connsiteY7" fmla="*/ 684279 h 1463199"/>
                <a:gd name="connsiteX8" fmla="*/ 629238 w 938800"/>
                <a:gd name="connsiteY8" fmla="*/ 755717 h 1463199"/>
                <a:gd name="connsiteX9" fmla="*/ 843550 w 938800"/>
                <a:gd name="connsiteY9" fmla="*/ 1431992 h 1463199"/>
                <a:gd name="connsiteX10" fmla="*/ 156600 w 938800"/>
                <a:gd name="connsiteY10" fmla="*/ 1463199 h 1463199"/>
                <a:gd name="connsiteX11" fmla="*/ 38905 w 938800"/>
                <a:gd name="connsiteY11" fmla="*/ 1463199 h 1463199"/>
                <a:gd name="connsiteX0" fmla="*/ 38905 w 910227"/>
                <a:gd name="connsiteY0" fmla="*/ 1350420 h 1350420"/>
                <a:gd name="connsiteX1" fmla="*/ 0 w 910227"/>
                <a:gd name="connsiteY1" fmla="*/ 60178 h 1350420"/>
                <a:gd name="connsiteX2" fmla="*/ 244542 w 910227"/>
                <a:gd name="connsiteY2" fmla="*/ 50257 h 1350420"/>
                <a:gd name="connsiteX3" fmla="*/ 305388 w 910227"/>
                <a:gd name="connsiteY3" fmla="*/ 352425 h 1350420"/>
                <a:gd name="connsiteX4" fmla="*/ 595900 w 910227"/>
                <a:gd name="connsiteY4" fmla="*/ 319087 h 1350420"/>
                <a:gd name="connsiteX5" fmla="*/ 634000 w 910227"/>
                <a:gd name="connsiteY5" fmla="*/ 0 h 1350420"/>
                <a:gd name="connsiteX6" fmla="*/ 910225 w 910227"/>
                <a:gd name="connsiteY6" fmla="*/ 571500 h 1350420"/>
                <a:gd name="connsiteX7" fmla="*/ 629238 w 910227"/>
                <a:gd name="connsiteY7" fmla="*/ 642938 h 1350420"/>
                <a:gd name="connsiteX8" fmla="*/ 843550 w 910227"/>
                <a:gd name="connsiteY8" fmla="*/ 1319213 h 1350420"/>
                <a:gd name="connsiteX9" fmla="*/ 156600 w 910227"/>
                <a:gd name="connsiteY9" fmla="*/ 1350420 h 1350420"/>
                <a:gd name="connsiteX10" fmla="*/ 38905 w 910227"/>
                <a:gd name="connsiteY10" fmla="*/ 1350420 h 1350420"/>
                <a:gd name="connsiteX0" fmla="*/ 38905 w 910225"/>
                <a:gd name="connsiteY0" fmla="*/ 1300163 h 1300163"/>
                <a:gd name="connsiteX1" fmla="*/ 0 w 910225"/>
                <a:gd name="connsiteY1" fmla="*/ 9921 h 1300163"/>
                <a:gd name="connsiteX2" fmla="*/ 244542 w 910225"/>
                <a:gd name="connsiteY2" fmla="*/ 0 h 1300163"/>
                <a:gd name="connsiteX3" fmla="*/ 305388 w 910225"/>
                <a:gd name="connsiteY3" fmla="*/ 302168 h 1300163"/>
                <a:gd name="connsiteX4" fmla="*/ 595900 w 910225"/>
                <a:gd name="connsiteY4" fmla="*/ 268830 h 1300163"/>
                <a:gd name="connsiteX5" fmla="*/ 910225 w 910225"/>
                <a:gd name="connsiteY5" fmla="*/ 521243 h 1300163"/>
                <a:gd name="connsiteX6" fmla="*/ 629238 w 910225"/>
                <a:gd name="connsiteY6" fmla="*/ 592681 h 1300163"/>
                <a:gd name="connsiteX7" fmla="*/ 843550 w 910225"/>
                <a:gd name="connsiteY7" fmla="*/ 1268956 h 1300163"/>
                <a:gd name="connsiteX8" fmla="*/ 156600 w 910225"/>
                <a:gd name="connsiteY8" fmla="*/ 1300163 h 1300163"/>
                <a:gd name="connsiteX9" fmla="*/ 38905 w 910225"/>
                <a:gd name="connsiteY9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595900 w 851466"/>
                <a:gd name="connsiteY4" fmla="*/ 268830 h 1300163"/>
                <a:gd name="connsiteX5" fmla="*/ 629238 w 851466"/>
                <a:gd name="connsiteY5" fmla="*/ 592681 h 1300163"/>
                <a:gd name="connsiteX6" fmla="*/ 843550 w 851466"/>
                <a:gd name="connsiteY6" fmla="*/ 1268956 h 1300163"/>
                <a:gd name="connsiteX7" fmla="*/ 156600 w 851466"/>
                <a:gd name="connsiteY7" fmla="*/ 1300163 h 1300163"/>
                <a:gd name="connsiteX8" fmla="*/ 38905 w 851466"/>
                <a:gd name="connsiteY8" fmla="*/ 1300163 h 1300163"/>
                <a:gd name="connsiteX0" fmla="*/ 38905 w 851466"/>
                <a:gd name="connsiteY0" fmla="*/ 1300163 h 1300163"/>
                <a:gd name="connsiteX1" fmla="*/ 0 w 851466"/>
                <a:gd name="connsiteY1" fmla="*/ 9921 h 1300163"/>
                <a:gd name="connsiteX2" fmla="*/ 244542 w 851466"/>
                <a:gd name="connsiteY2" fmla="*/ 0 h 1300163"/>
                <a:gd name="connsiteX3" fmla="*/ 305388 w 851466"/>
                <a:gd name="connsiteY3" fmla="*/ 302168 h 1300163"/>
                <a:gd name="connsiteX4" fmla="*/ 629238 w 851466"/>
                <a:gd name="connsiteY4" fmla="*/ 592681 h 1300163"/>
                <a:gd name="connsiteX5" fmla="*/ 843550 w 851466"/>
                <a:gd name="connsiteY5" fmla="*/ 1268956 h 1300163"/>
                <a:gd name="connsiteX6" fmla="*/ 156600 w 851466"/>
                <a:gd name="connsiteY6" fmla="*/ 1300163 h 1300163"/>
                <a:gd name="connsiteX7" fmla="*/ 38905 w 851466"/>
                <a:gd name="connsiteY7" fmla="*/ 1300163 h 1300163"/>
                <a:gd name="connsiteX0" fmla="*/ 38905 w 844509"/>
                <a:gd name="connsiteY0" fmla="*/ 1300163 h 1300163"/>
                <a:gd name="connsiteX1" fmla="*/ 0 w 844509"/>
                <a:gd name="connsiteY1" fmla="*/ 9921 h 1300163"/>
                <a:gd name="connsiteX2" fmla="*/ 244542 w 844509"/>
                <a:gd name="connsiteY2" fmla="*/ 0 h 1300163"/>
                <a:gd name="connsiteX3" fmla="*/ 305388 w 844509"/>
                <a:gd name="connsiteY3" fmla="*/ 302168 h 1300163"/>
                <a:gd name="connsiteX4" fmla="*/ 843550 w 844509"/>
                <a:gd name="connsiteY4" fmla="*/ 1268956 h 1300163"/>
                <a:gd name="connsiteX5" fmla="*/ 156600 w 844509"/>
                <a:gd name="connsiteY5" fmla="*/ 1300163 h 1300163"/>
                <a:gd name="connsiteX6" fmla="*/ 38905 w 844509"/>
                <a:gd name="connsiteY6" fmla="*/ 1300163 h 1300163"/>
                <a:gd name="connsiteX0" fmla="*/ 38905 w 311845"/>
                <a:gd name="connsiteY0" fmla="*/ 1300163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38905 w 311845"/>
                <a:gd name="connsiteY5" fmla="*/ 1300163 h 1300163"/>
                <a:gd name="connsiteX0" fmla="*/ 19855 w 311845"/>
                <a:gd name="connsiteY0" fmla="*/ 333375 h 1300163"/>
                <a:gd name="connsiteX1" fmla="*/ 0 w 311845"/>
                <a:gd name="connsiteY1" fmla="*/ 9921 h 1300163"/>
                <a:gd name="connsiteX2" fmla="*/ 244542 w 311845"/>
                <a:gd name="connsiteY2" fmla="*/ 0 h 1300163"/>
                <a:gd name="connsiteX3" fmla="*/ 305388 w 311845"/>
                <a:gd name="connsiteY3" fmla="*/ 302168 h 1300163"/>
                <a:gd name="connsiteX4" fmla="*/ 156600 w 311845"/>
                <a:gd name="connsiteY4" fmla="*/ 1300163 h 1300163"/>
                <a:gd name="connsiteX5" fmla="*/ 19855 w 311845"/>
                <a:gd name="connsiteY5" fmla="*/ 333375 h 1300163"/>
                <a:gd name="connsiteX0" fmla="*/ 19855 w 311845"/>
                <a:gd name="connsiteY0" fmla="*/ 333375 h 359556"/>
                <a:gd name="connsiteX1" fmla="*/ 0 w 311845"/>
                <a:gd name="connsiteY1" fmla="*/ 9921 h 359556"/>
                <a:gd name="connsiteX2" fmla="*/ 244542 w 311845"/>
                <a:gd name="connsiteY2" fmla="*/ 0 h 359556"/>
                <a:gd name="connsiteX3" fmla="*/ 305388 w 311845"/>
                <a:gd name="connsiteY3" fmla="*/ 302168 h 359556"/>
                <a:gd name="connsiteX4" fmla="*/ 19855 w 311845"/>
                <a:gd name="connsiteY4" fmla="*/ 333375 h 359556"/>
                <a:gd name="connsiteX0" fmla="*/ 19855 w 307772"/>
                <a:gd name="connsiteY0" fmla="*/ 333375 h 359556"/>
                <a:gd name="connsiteX1" fmla="*/ 0 w 307772"/>
                <a:gd name="connsiteY1" fmla="*/ 9921 h 359556"/>
                <a:gd name="connsiteX2" fmla="*/ 244542 w 307772"/>
                <a:gd name="connsiteY2" fmla="*/ 0 h 359556"/>
                <a:gd name="connsiteX3" fmla="*/ 305388 w 307772"/>
                <a:gd name="connsiteY3" fmla="*/ 302168 h 359556"/>
                <a:gd name="connsiteX4" fmla="*/ 19855 w 307772"/>
                <a:gd name="connsiteY4" fmla="*/ 333375 h 359556"/>
                <a:gd name="connsiteX0" fmla="*/ 19855 w 307772"/>
                <a:gd name="connsiteY0" fmla="*/ 333375 h 348914"/>
                <a:gd name="connsiteX1" fmla="*/ 0 w 307772"/>
                <a:gd name="connsiteY1" fmla="*/ 9921 h 348914"/>
                <a:gd name="connsiteX2" fmla="*/ 244542 w 307772"/>
                <a:gd name="connsiteY2" fmla="*/ 0 h 348914"/>
                <a:gd name="connsiteX3" fmla="*/ 305388 w 307772"/>
                <a:gd name="connsiteY3" fmla="*/ 302168 h 348914"/>
                <a:gd name="connsiteX4" fmla="*/ 19855 w 307772"/>
                <a:gd name="connsiteY4" fmla="*/ 333375 h 348914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48918"/>
                <a:gd name="connsiteX1" fmla="*/ 0 w 305682"/>
                <a:gd name="connsiteY1" fmla="*/ 9925 h 348918"/>
                <a:gd name="connsiteX2" fmla="*/ 244542 w 305682"/>
                <a:gd name="connsiteY2" fmla="*/ 4 h 348918"/>
                <a:gd name="connsiteX3" fmla="*/ 305388 w 305682"/>
                <a:gd name="connsiteY3" fmla="*/ 302172 h 348918"/>
                <a:gd name="connsiteX4" fmla="*/ 19855 w 305682"/>
                <a:gd name="connsiteY4" fmla="*/ 333379 h 348918"/>
                <a:gd name="connsiteX0" fmla="*/ 19855 w 305682"/>
                <a:gd name="connsiteY0" fmla="*/ 333379 h 333379"/>
                <a:gd name="connsiteX1" fmla="*/ 0 w 305682"/>
                <a:gd name="connsiteY1" fmla="*/ 9925 h 333379"/>
                <a:gd name="connsiteX2" fmla="*/ 244542 w 305682"/>
                <a:gd name="connsiteY2" fmla="*/ 4 h 333379"/>
                <a:gd name="connsiteX3" fmla="*/ 305388 w 305682"/>
                <a:gd name="connsiteY3" fmla="*/ 302172 h 333379"/>
                <a:gd name="connsiteX4" fmla="*/ 19855 w 305682"/>
                <a:gd name="connsiteY4" fmla="*/ 333379 h 333379"/>
                <a:gd name="connsiteX0" fmla="*/ 19855 w 519771"/>
                <a:gd name="connsiteY0" fmla="*/ 333378 h 468858"/>
                <a:gd name="connsiteX1" fmla="*/ 0 w 519771"/>
                <a:gd name="connsiteY1" fmla="*/ 9924 h 468858"/>
                <a:gd name="connsiteX2" fmla="*/ 244542 w 519771"/>
                <a:gd name="connsiteY2" fmla="*/ 3 h 468858"/>
                <a:gd name="connsiteX3" fmla="*/ 519701 w 519771"/>
                <a:gd name="connsiteY3" fmla="*/ 468858 h 468858"/>
                <a:gd name="connsiteX4" fmla="*/ 19855 w 519771"/>
                <a:gd name="connsiteY4" fmla="*/ 333378 h 468858"/>
                <a:gd name="connsiteX0" fmla="*/ 19855 w 543162"/>
                <a:gd name="connsiteY0" fmla="*/ 333375 h 468855"/>
                <a:gd name="connsiteX1" fmla="*/ 0 w 543162"/>
                <a:gd name="connsiteY1" fmla="*/ 9921 h 468855"/>
                <a:gd name="connsiteX2" fmla="*/ 244542 w 543162"/>
                <a:gd name="connsiteY2" fmla="*/ 0 h 468855"/>
                <a:gd name="connsiteX3" fmla="*/ 463961 w 543162"/>
                <a:gd name="connsiteY3" fmla="*/ 173660 h 468855"/>
                <a:gd name="connsiteX4" fmla="*/ 519701 w 543162"/>
                <a:gd name="connsiteY4" fmla="*/ 468855 h 468855"/>
                <a:gd name="connsiteX5" fmla="*/ 19855 w 543162"/>
                <a:gd name="connsiteY5" fmla="*/ 333375 h 468855"/>
                <a:gd name="connsiteX0" fmla="*/ 0 w 566169"/>
                <a:gd name="connsiteY0" fmla="*/ 771525 h 771525"/>
                <a:gd name="connsiteX1" fmla="*/ 23007 w 566169"/>
                <a:gd name="connsiteY1" fmla="*/ 9921 h 771525"/>
                <a:gd name="connsiteX2" fmla="*/ 267549 w 566169"/>
                <a:gd name="connsiteY2" fmla="*/ 0 h 771525"/>
                <a:gd name="connsiteX3" fmla="*/ 486968 w 566169"/>
                <a:gd name="connsiteY3" fmla="*/ 173660 h 771525"/>
                <a:gd name="connsiteX4" fmla="*/ 542708 w 566169"/>
                <a:gd name="connsiteY4" fmla="*/ 468855 h 771525"/>
                <a:gd name="connsiteX5" fmla="*/ 0 w 566169"/>
                <a:gd name="connsiteY5" fmla="*/ 771525 h 771525"/>
                <a:gd name="connsiteX0" fmla="*/ 141745 w 707914"/>
                <a:gd name="connsiteY0" fmla="*/ 771525 h 771525"/>
                <a:gd name="connsiteX1" fmla="*/ 63 w 707914"/>
                <a:gd name="connsiteY1" fmla="*/ 159373 h 771525"/>
                <a:gd name="connsiteX2" fmla="*/ 164752 w 707914"/>
                <a:gd name="connsiteY2" fmla="*/ 9921 h 771525"/>
                <a:gd name="connsiteX3" fmla="*/ 409294 w 707914"/>
                <a:gd name="connsiteY3" fmla="*/ 0 h 771525"/>
                <a:gd name="connsiteX4" fmla="*/ 628713 w 707914"/>
                <a:gd name="connsiteY4" fmla="*/ 173660 h 771525"/>
                <a:gd name="connsiteX5" fmla="*/ 684453 w 707914"/>
                <a:gd name="connsiteY5" fmla="*/ 468855 h 771525"/>
                <a:gd name="connsiteX6" fmla="*/ 141745 w 707914"/>
                <a:gd name="connsiteY6" fmla="*/ 771525 h 771525"/>
                <a:gd name="connsiteX0" fmla="*/ 141745 w 704536"/>
                <a:gd name="connsiteY0" fmla="*/ 771525 h 790623"/>
                <a:gd name="connsiteX1" fmla="*/ 63 w 704536"/>
                <a:gd name="connsiteY1" fmla="*/ 159373 h 790623"/>
                <a:gd name="connsiteX2" fmla="*/ 164752 w 704536"/>
                <a:gd name="connsiteY2" fmla="*/ 9921 h 790623"/>
                <a:gd name="connsiteX3" fmla="*/ 409294 w 704536"/>
                <a:gd name="connsiteY3" fmla="*/ 0 h 790623"/>
                <a:gd name="connsiteX4" fmla="*/ 628713 w 704536"/>
                <a:gd name="connsiteY4" fmla="*/ 173660 h 790623"/>
                <a:gd name="connsiteX5" fmla="*/ 684453 w 704536"/>
                <a:gd name="connsiteY5" fmla="*/ 468855 h 790623"/>
                <a:gd name="connsiteX6" fmla="*/ 269504 w 704536"/>
                <a:gd name="connsiteY6" fmla="*/ 576605 h 790623"/>
                <a:gd name="connsiteX7" fmla="*/ 141745 w 704536"/>
                <a:gd name="connsiteY7" fmla="*/ 771525 h 790623"/>
                <a:gd name="connsiteX0" fmla="*/ 144287 w 707078"/>
                <a:gd name="connsiteY0" fmla="*/ 771525 h 790623"/>
                <a:gd name="connsiteX1" fmla="*/ 24396 w 707078"/>
                <a:gd name="connsiteY1" fmla="*/ 690905 h 790623"/>
                <a:gd name="connsiteX2" fmla="*/ 2605 w 707078"/>
                <a:gd name="connsiteY2" fmla="*/ 159373 h 790623"/>
                <a:gd name="connsiteX3" fmla="*/ 167294 w 707078"/>
                <a:gd name="connsiteY3" fmla="*/ 9921 h 790623"/>
                <a:gd name="connsiteX4" fmla="*/ 411836 w 707078"/>
                <a:gd name="connsiteY4" fmla="*/ 0 h 790623"/>
                <a:gd name="connsiteX5" fmla="*/ 631255 w 707078"/>
                <a:gd name="connsiteY5" fmla="*/ 173660 h 790623"/>
                <a:gd name="connsiteX6" fmla="*/ 686995 w 707078"/>
                <a:gd name="connsiteY6" fmla="*/ 468855 h 790623"/>
                <a:gd name="connsiteX7" fmla="*/ 272046 w 707078"/>
                <a:gd name="connsiteY7" fmla="*/ 576605 h 790623"/>
                <a:gd name="connsiteX8" fmla="*/ 144287 w 707078"/>
                <a:gd name="connsiteY8" fmla="*/ 771525 h 790623"/>
                <a:gd name="connsiteX0" fmla="*/ 144757 w 707548"/>
                <a:gd name="connsiteY0" fmla="*/ 771525 h 790623"/>
                <a:gd name="connsiteX1" fmla="*/ 24866 w 707548"/>
                <a:gd name="connsiteY1" fmla="*/ 690905 h 790623"/>
                <a:gd name="connsiteX2" fmla="*/ 139166 w 707548"/>
                <a:gd name="connsiteY2" fmla="*/ 605180 h 790623"/>
                <a:gd name="connsiteX3" fmla="*/ 3075 w 707548"/>
                <a:gd name="connsiteY3" fmla="*/ 159373 h 790623"/>
                <a:gd name="connsiteX4" fmla="*/ 167764 w 707548"/>
                <a:gd name="connsiteY4" fmla="*/ 9921 h 790623"/>
                <a:gd name="connsiteX5" fmla="*/ 412306 w 707548"/>
                <a:gd name="connsiteY5" fmla="*/ 0 h 790623"/>
                <a:gd name="connsiteX6" fmla="*/ 631725 w 707548"/>
                <a:gd name="connsiteY6" fmla="*/ 173660 h 790623"/>
                <a:gd name="connsiteX7" fmla="*/ 687465 w 707548"/>
                <a:gd name="connsiteY7" fmla="*/ 468855 h 790623"/>
                <a:gd name="connsiteX8" fmla="*/ 272516 w 707548"/>
                <a:gd name="connsiteY8" fmla="*/ 576605 h 790623"/>
                <a:gd name="connsiteX9" fmla="*/ 144757 w 707548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142704 w 685252"/>
                <a:gd name="connsiteY3" fmla="*/ 192710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122461 w 685252"/>
                <a:gd name="connsiteY0" fmla="*/ 771525 h 790623"/>
                <a:gd name="connsiteX1" fmla="*/ 2570 w 685252"/>
                <a:gd name="connsiteY1" fmla="*/ 690905 h 790623"/>
                <a:gd name="connsiteX2" fmla="*/ 116870 w 685252"/>
                <a:gd name="connsiteY2" fmla="*/ 605180 h 790623"/>
                <a:gd name="connsiteX3" fmla="*/ 66504 w 685252"/>
                <a:gd name="connsiteY3" fmla="*/ 187947 h 790623"/>
                <a:gd name="connsiteX4" fmla="*/ 145468 w 685252"/>
                <a:gd name="connsiteY4" fmla="*/ 9921 h 790623"/>
                <a:gd name="connsiteX5" fmla="*/ 390010 w 685252"/>
                <a:gd name="connsiteY5" fmla="*/ 0 h 790623"/>
                <a:gd name="connsiteX6" fmla="*/ 609429 w 685252"/>
                <a:gd name="connsiteY6" fmla="*/ 173660 h 790623"/>
                <a:gd name="connsiteX7" fmla="*/ 665169 w 685252"/>
                <a:gd name="connsiteY7" fmla="*/ 468855 h 790623"/>
                <a:gd name="connsiteX8" fmla="*/ 250220 w 685252"/>
                <a:gd name="connsiteY8" fmla="*/ 576605 h 790623"/>
                <a:gd name="connsiteX9" fmla="*/ 122461 w 685252"/>
                <a:gd name="connsiteY9" fmla="*/ 771525 h 790623"/>
                <a:gd name="connsiteX0" fmla="*/ 55957 w 618748"/>
                <a:gd name="connsiteY0" fmla="*/ 771525 h 790623"/>
                <a:gd name="connsiteX1" fmla="*/ 50366 w 618748"/>
                <a:gd name="connsiteY1" fmla="*/ 605180 h 790623"/>
                <a:gd name="connsiteX2" fmla="*/ 0 w 618748"/>
                <a:gd name="connsiteY2" fmla="*/ 187947 h 790623"/>
                <a:gd name="connsiteX3" fmla="*/ 78964 w 618748"/>
                <a:gd name="connsiteY3" fmla="*/ 9921 h 790623"/>
                <a:gd name="connsiteX4" fmla="*/ 323506 w 618748"/>
                <a:gd name="connsiteY4" fmla="*/ 0 h 790623"/>
                <a:gd name="connsiteX5" fmla="*/ 542925 w 618748"/>
                <a:gd name="connsiteY5" fmla="*/ 173660 h 790623"/>
                <a:gd name="connsiteX6" fmla="*/ 598665 w 618748"/>
                <a:gd name="connsiteY6" fmla="*/ 468855 h 790623"/>
                <a:gd name="connsiteX7" fmla="*/ 183716 w 618748"/>
                <a:gd name="connsiteY7" fmla="*/ 576605 h 790623"/>
                <a:gd name="connsiteX8" fmla="*/ 55957 w 618748"/>
                <a:gd name="connsiteY8" fmla="*/ 771525 h 790623"/>
                <a:gd name="connsiteX0" fmla="*/ 183716 w 618748"/>
                <a:gd name="connsiteY0" fmla="*/ 576605 h 631868"/>
                <a:gd name="connsiteX1" fmla="*/ 50366 w 618748"/>
                <a:gd name="connsiteY1" fmla="*/ 605180 h 631868"/>
                <a:gd name="connsiteX2" fmla="*/ 0 w 618748"/>
                <a:gd name="connsiteY2" fmla="*/ 187947 h 631868"/>
                <a:gd name="connsiteX3" fmla="*/ 78964 w 618748"/>
                <a:gd name="connsiteY3" fmla="*/ 9921 h 631868"/>
                <a:gd name="connsiteX4" fmla="*/ 323506 w 618748"/>
                <a:gd name="connsiteY4" fmla="*/ 0 h 631868"/>
                <a:gd name="connsiteX5" fmla="*/ 542925 w 618748"/>
                <a:gd name="connsiteY5" fmla="*/ 173660 h 631868"/>
                <a:gd name="connsiteX6" fmla="*/ 598665 w 618748"/>
                <a:gd name="connsiteY6" fmla="*/ 468855 h 631868"/>
                <a:gd name="connsiteX7" fmla="*/ 183716 w 618748"/>
                <a:gd name="connsiteY7" fmla="*/ 576605 h 631868"/>
                <a:gd name="connsiteX0" fmla="*/ 183716 w 618748"/>
                <a:gd name="connsiteY0" fmla="*/ 576605 h 576605"/>
                <a:gd name="connsiteX1" fmla="*/ 0 w 618748"/>
                <a:gd name="connsiteY1" fmla="*/ 187947 h 576605"/>
                <a:gd name="connsiteX2" fmla="*/ 78964 w 618748"/>
                <a:gd name="connsiteY2" fmla="*/ 9921 h 576605"/>
                <a:gd name="connsiteX3" fmla="*/ 323506 w 618748"/>
                <a:gd name="connsiteY3" fmla="*/ 0 h 576605"/>
                <a:gd name="connsiteX4" fmla="*/ 542925 w 618748"/>
                <a:gd name="connsiteY4" fmla="*/ 173660 h 576605"/>
                <a:gd name="connsiteX5" fmla="*/ 598665 w 618748"/>
                <a:gd name="connsiteY5" fmla="*/ 468855 h 576605"/>
                <a:gd name="connsiteX6" fmla="*/ 183716 w 618748"/>
                <a:gd name="connsiteY6" fmla="*/ 576605 h 576605"/>
                <a:gd name="connsiteX0" fmla="*/ 598665 w 635221"/>
                <a:gd name="connsiteY0" fmla="*/ 468855 h 468875"/>
                <a:gd name="connsiteX1" fmla="*/ 0 w 635221"/>
                <a:gd name="connsiteY1" fmla="*/ 187947 h 468875"/>
                <a:gd name="connsiteX2" fmla="*/ 78964 w 635221"/>
                <a:gd name="connsiteY2" fmla="*/ 9921 h 468875"/>
                <a:gd name="connsiteX3" fmla="*/ 323506 w 635221"/>
                <a:gd name="connsiteY3" fmla="*/ 0 h 468875"/>
                <a:gd name="connsiteX4" fmla="*/ 542925 w 635221"/>
                <a:gd name="connsiteY4" fmla="*/ 173660 h 468875"/>
                <a:gd name="connsiteX5" fmla="*/ 598665 w 635221"/>
                <a:gd name="connsiteY5" fmla="*/ 468855 h 468875"/>
                <a:gd name="connsiteX0" fmla="*/ 598665 w 635221"/>
                <a:gd name="connsiteY0" fmla="*/ 468855 h 561558"/>
                <a:gd name="connsiteX1" fmla="*/ 369454 w 635221"/>
                <a:gd name="connsiteY1" fmla="*/ 548031 h 561558"/>
                <a:gd name="connsiteX2" fmla="*/ 0 w 635221"/>
                <a:gd name="connsiteY2" fmla="*/ 187947 h 561558"/>
                <a:gd name="connsiteX3" fmla="*/ 78964 w 635221"/>
                <a:gd name="connsiteY3" fmla="*/ 9921 h 561558"/>
                <a:gd name="connsiteX4" fmla="*/ 323506 w 635221"/>
                <a:gd name="connsiteY4" fmla="*/ 0 h 561558"/>
                <a:gd name="connsiteX5" fmla="*/ 542925 w 635221"/>
                <a:gd name="connsiteY5" fmla="*/ 173660 h 561558"/>
                <a:gd name="connsiteX6" fmla="*/ 598665 w 635221"/>
                <a:gd name="connsiteY6" fmla="*/ 468855 h 561558"/>
                <a:gd name="connsiteX0" fmla="*/ 609602 w 644330"/>
                <a:gd name="connsiteY0" fmla="*/ 425789 h 555824"/>
                <a:gd name="connsiteX1" fmla="*/ 369454 w 644330"/>
                <a:gd name="connsiteY1" fmla="*/ 548031 h 555824"/>
                <a:gd name="connsiteX2" fmla="*/ 0 w 644330"/>
                <a:gd name="connsiteY2" fmla="*/ 187947 h 555824"/>
                <a:gd name="connsiteX3" fmla="*/ 78964 w 644330"/>
                <a:gd name="connsiteY3" fmla="*/ 9921 h 555824"/>
                <a:gd name="connsiteX4" fmla="*/ 323506 w 644330"/>
                <a:gd name="connsiteY4" fmla="*/ 0 h 555824"/>
                <a:gd name="connsiteX5" fmla="*/ 542925 w 644330"/>
                <a:gd name="connsiteY5" fmla="*/ 173660 h 555824"/>
                <a:gd name="connsiteX6" fmla="*/ 609602 w 644330"/>
                <a:gd name="connsiteY6" fmla="*/ 425789 h 555824"/>
                <a:gd name="connsiteX0" fmla="*/ 609602 w 639483"/>
                <a:gd name="connsiteY0" fmla="*/ 425789 h 555824"/>
                <a:gd name="connsiteX1" fmla="*/ 369454 w 639483"/>
                <a:gd name="connsiteY1" fmla="*/ 548031 h 555824"/>
                <a:gd name="connsiteX2" fmla="*/ 0 w 639483"/>
                <a:gd name="connsiteY2" fmla="*/ 187947 h 555824"/>
                <a:gd name="connsiteX3" fmla="*/ 78964 w 639483"/>
                <a:gd name="connsiteY3" fmla="*/ 9921 h 555824"/>
                <a:gd name="connsiteX4" fmla="*/ 323506 w 639483"/>
                <a:gd name="connsiteY4" fmla="*/ 0 h 555824"/>
                <a:gd name="connsiteX5" fmla="*/ 513009 w 639483"/>
                <a:gd name="connsiteY5" fmla="*/ 206511 h 555824"/>
                <a:gd name="connsiteX6" fmla="*/ 609602 w 639483"/>
                <a:gd name="connsiteY6" fmla="*/ 425789 h 555824"/>
                <a:gd name="connsiteX0" fmla="*/ 609777 w 639658"/>
                <a:gd name="connsiteY0" fmla="*/ 425859 h 555894"/>
                <a:gd name="connsiteX1" fmla="*/ 369629 w 639658"/>
                <a:gd name="connsiteY1" fmla="*/ 548101 h 555894"/>
                <a:gd name="connsiteX2" fmla="*/ 175 w 639658"/>
                <a:gd name="connsiteY2" fmla="*/ 188017 h 555894"/>
                <a:gd name="connsiteX3" fmla="*/ 323681 w 639658"/>
                <a:gd name="connsiteY3" fmla="*/ 70 h 555894"/>
                <a:gd name="connsiteX4" fmla="*/ 513184 w 639658"/>
                <a:gd name="connsiteY4" fmla="*/ 206581 h 555894"/>
                <a:gd name="connsiteX5" fmla="*/ 609777 w 639658"/>
                <a:gd name="connsiteY5" fmla="*/ 425859 h 555894"/>
                <a:gd name="connsiteX0" fmla="*/ 609777 w 610065"/>
                <a:gd name="connsiteY0" fmla="*/ 425859 h 559384"/>
                <a:gd name="connsiteX1" fmla="*/ 369629 w 610065"/>
                <a:gd name="connsiteY1" fmla="*/ 548101 h 559384"/>
                <a:gd name="connsiteX2" fmla="*/ 175 w 610065"/>
                <a:gd name="connsiteY2" fmla="*/ 188017 h 559384"/>
                <a:gd name="connsiteX3" fmla="*/ 323681 w 610065"/>
                <a:gd name="connsiteY3" fmla="*/ 70 h 559384"/>
                <a:gd name="connsiteX4" fmla="*/ 609777 w 610065"/>
                <a:gd name="connsiteY4" fmla="*/ 425859 h 559384"/>
                <a:gd name="connsiteX0" fmla="*/ 609777 w 609972"/>
                <a:gd name="connsiteY0" fmla="*/ 425859 h 579446"/>
                <a:gd name="connsiteX1" fmla="*/ 296648 w 609972"/>
                <a:gd name="connsiteY1" fmla="*/ 570015 h 579446"/>
                <a:gd name="connsiteX2" fmla="*/ 175 w 609972"/>
                <a:gd name="connsiteY2" fmla="*/ 188017 h 579446"/>
                <a:gd name="connsiteX3" fmla="*/ 323681 w 609972"/>
                <a:gd name="connsiteY3" fmla="*/ 70 h 579446"/>
                <a:gd name="connsiteX4" fmla="*/ 609777 w 609972"/>
                <a:gd name="connsiteY4" fmla="*/ 425859 h 579446"/>
                <a:gd name="connsiteX0" fmla="*/ 609777 w 610380"/>
                <a:gd name="connsiteY0" fmla="*/ 425859 h 507258"/>
                <a:gd name="connsiteX1" fmla="*/ 449898 w 610380"/>
                <a:gd name="connsiteY1" fmla="*/ 484218 h 507258"/>
                <a:gd name="connsiteX2" fmla="*/ 175 w 610380"/>
                <a:gd name="connsiteY2" fmla="*/ 188017 h 507258"/>
                <a:gd name="connsiteX3" fmla="*/ 323681 w 610380"/>
                <a:gd name="connsiteY3" fmla="*/ 70 h 507258"/>
                <a:gd name="connsiteX4" fmla="*/ 609777 w 610380"/>
                <a:gd name="connsiteY4" fmla="*/ 425859 h 507258"/>
                <a:gd name="connsiteX0" fmla="*/ 374941 w 375336"/>
                <a:gd name="connsiteY0" fmla="*/ 425848 h 505753"/>
                <a:gd name="connsiteX1" fmla="*/ 215062 w 375336"/>
                <a:gd name="connsiteY1" fmla="*/ 484207 h 505753"/>
                <a:gd name="connsiteX2" fmla="*/ 2185 w 375336"/>
                <a:gd name="connsiteY2" fmla="*/ 208385 h 505753"/>
                <a:gd name="connsiteX3" fmla="*/ 88845 w 375336"/>
                <a:gd name="connsiteY3" fmla="*/ 59 h 505753"/>
                <a:gd name="connsiteX4" fmla="*/ 374941 w 375336"/>
                <a:gd name="connsiteY4" fmla="*/ 425848 h 505753"/>
                <a:gd name="connsiteX0" fmla="*/ 416585 w 417006"/>
                <a:gd name="connsiteY0" fmla="*/ 426005 h 512558"/>
                <a:gd name="connsiteX1" fmla="*/ 256706 w 417006"/>
                <a:gd name="connsiteY1" fmla="*/ 484364 h 512558"/>
                <a:gd name="connsiteX2" fmla="*/ 745 w 417006"/>
                <a:gd name="connsiteY2" fmla="*/ 118049 h 512558"/>
                <a:gd name="connsiteX3" fmla="*/ 130489 w 417006"/>
                <a:gd name="connsiteY3" fmla="*/ 216 h 512558"/>
                <a:gd name="connsiteX4" fmla="*/ 416585 w 417006"/>
                <a:gd name="connsiteY4" fmla="*/ 426005 h 512558"/>
                <a:gd name="connsiteX0" fmla="*/ 416585 w 417077"/>
                <a:gd name="connsiteY0" fmla="*/ 426005 h 548162"/>
                <a:gd name="connsiteX1" fmla="*/ 271753 w 417077"/>
                <a:gd name="connsiteY1" fmla="*/ 529892 h 548162"/>
                <a:gd name="connsiteX2" fmla="*/ 745 w 417077"/>
                <a:gd name="connsiteY2" fmla="*/ 118049 h 548162"/>
                <a:gd name="connsiteX3" fmla="*/ 130489 w 417077"/>
                <a:gd name="connsiteY3" fmla="*/ 216 h 548162"/>
                <a:gd name="connsiteX4" fmla="*/ 416585 w 417077"/>
                <a:gd name="connsiteY4" fmla="*/ 426005 h 548162"/>
                <a:gd name="connsiteX0" fmla="*/ 416585 w 416992"/>
                <a:gd name="connsiteY0" fmla="*/ 426005 h 532395"/>
                <a:gd name="connsiteX1" fmla="*/ 271753 w 416992"/>
                <a:gd name="connsiteY1" fmla="*/ 529892 h 532395"/>
                <a:gd name="connsiteX2" fmla="*/ 115544 w 416992"/>
                <a:gd name="connsiteY2" fmla="*/ 360056 h 532395"/>
                <a:gd name="connsiteX3" fmla="*/ 745 w 416992"/>
                <a:gd name="connsiteY3" fmla="*/ 118049 h 532395"/>
                <a:gd name="connsiteX4" fmla="*/ 130489 w 416992"/>
                <a:gd name="connsiteY4" fmla="*/ 216 h 532395"/>
                <a:gd name="connsiteX5" fmla="*/ 416585 w 416992"/>
                <a:gd name="connsiteY5" fmla="*/ 426005 h 532395"/>
                <a:gd name="connsiteX0" fmla="*/ 416585 w 437649"/>
                <a:gd name="connsiteY0" fmla="*/ 426005 h 532395"/>
                <a:gd name="connsiteX1" fmla="*/ 271753 w 437649"/>
                <a:gd name="connsiteY1" fmla="*/ 529892 h 532395"/>
                <a:gd name="connsiteX2" fmla="*/ 115544 w 437649"/>
                <a:gd name="connsiteY2" fmla="*/ 360056 h 532395"/>
                <a:gd name="connsiteX3" fmla="*/ 745 w 437649"/>
                <a:gd name="connsiteY3" fmla="*/ 118049 h 532395"/>
                <a:gd name="connsiteX4" fmla="*/ 130489 w 437649"/>
                <a:gd name="connsiteY4" fmla="*/ 216 h 532395"/>
                <a:gd name="connsiteX5" fmla="*/ 411022 w 437649"/>
                <a:gd name="connsiteY5" fmla="*/ 301493 h 532395"/>
                <a:gd name="connsiteX6" fmla="*/ 416585 w 437649"/>
                <a:gd name="connsiteY6" fmla="*/ 426005 h 532395"/>
                <a:gd name="connsiteX0" fmla="*/ 449145 w 470209"/>
                <a:gd name="connsiteY0" fmla="*/ 439489 h 545879"/>
                <a:gd name="connsiteX1" fmla="*/ 304313 w 470209"/>
                <a:gd name="connsiteY1" fmla="*/ 543376 h 545879"/>
                <a:gd name="connsiteX2" fmla="*/ 148104 w 470209"/>
                <a:gd name="connsiteY2" fmla="*/ 373540 h 545879"/>
                <a:gd name="connsiteX3" fmla="*/ 33305 w 470209"/>
                <a:gd name="connsiteY3" fmla="*/ 131533 h 545879"/>
                <a:gd name="connsiteX4" fmla="*/ 7420 w 470209"/>
                <a:gd name="connsiteY4" fmla="*/ 62150 h 545879"/>
                <a:gd name="connsiteX5" fmla="*/ 163049 w 470209"/>
                <a:gd name="connsiteY5" fmla="*/ 13700 h 545879"/>
                <a:gd name="connsiteX6" fmla="*/ 443582 w 470209"/>
                <a:gd name="connsiteY6" fmla="*/ 314977 h 545879"/>
                <a:gd name="connsiteX7" fmla="*/ 449145 w 470209"/>
                <a:gd name="connsiteY7" fmla="*/ 439489 h 545879"/>
                <a:gd name="connsiteX0" fmla="*/ 449356 w 470420"/>
                <a:gd name="connsiteY0" fmla="*/ 439489 h 545695"/>
                <a:gd name="connsiteX1" fmla="*/ 304524 w 470420"/>
                <a:gd name="connsiteY1" fmla="*/ 543376 h 545695"/>
                <a:gd name="connsiteX2" fmla="*/ 116596 w 470420"/>
                <a:gd name="connsiteY2" fmla="*/ 478331 h 545695"/>
                <a:gd name="connsiteX3" fmla="*/ 33516 w 470420"/>
                <a:gd name="connsiteY3" fmla="*/ 131533 h 545695"/>
                <a:gd name="connsiteX4" fmla="*/ 7631 w 470420"/>
                <a:gd name="connsiteY4" fmla="*/ 62150 h 545695"/>
                <a:gd name="connsiteX5" fmla="*/ 163260 w 470420"/>
                <a:gd name="connsiteY5" fmla="*/ 13700 h 545695"/>
                <a:gd name="connsiteX6" fmla="*/ 443793 w 470420"/>
                <a:gd name="connsiteY6" fmla="*/ 314977 h 545695"/>
                <a:gd name="connsiteX7" fmla="*/ 449356 w 470420"/>
                <a:gd name="connsiteY7" fmla="*/ 439489 h 545695"/>
                <a:gd name="connsiteX0" fmla="*/ 460638 w 471234"/>
                <a:gd name="connsiteY0" fmla="*/ 395883 h 502089"/>
                <a:gd name="connsiteX1" fmla="*/ 315806 w 471234"/>
                <a:gd name="connsiteY1" fmla="*/ 499770 h 502089"/>
                <a:gd name="connsiteX2" fmla="*/ 127878 w 471234"/>
                <a:gd name="connsiteY2" fmla="*/ 434725 h 502089"/>
                <a:gd name="connsiteX3" fmla="*/ 44798 w 471234"/>
                <a:gd name="connsiteY3" fmla="*/ 87927 h 502089"/>
                <a:gd name="connsiteX4" fmla="*/ 18913 w 471234"/>
                <a:gd name="connsiteY4" fmla="*/ 18544 h 502089"/>
                <a:gd name="connsiteX5" fmla="*/ 331101 w 471234"/>
                <a:gd name="connsiteY5" fmla="*/ 23715 h 502089"/>
                <a:gd name="connsiteX6" fmla="*/ 455075 w 471234"/>
                <a:gd name="connsiteY6" fmla="*/ 271371 h 502089"/>
                <a:gd name="connsiteX7" fmla="*/ 460638 w 471234"/>
                <a:gd name="connsiteY7" fmla="*/ 395883 h 502089"/>
                <a:gd name="connsiteX0" fmla="*/ 448958 w 459554"/>
                <a:gd name="connsiteY0" fmla="*/ 395880 h 503734"/>
                <a:gd name="connsiteX1" fmla="*/ 304126 w 459554"/>
                <a:gd name="connsiteY1" fmla="*/ 499767 h 503734"/>
                <a:gd name="connsiteX2" fmla="*/ 116198 w 459554"/>
                <a:gd name="connsiteY2" fmla="*/ 434722 h 503734"/>
                <a:gd name="connsiteX3" fmla="*/ 7233 w 459554"/>
                <a:gd name="connsiteY3" fmla="*/ 18541 h 503734"/>
                <a:gd name="connsiteX4" fmla="*/ 319421 w 459554"/>
                <a:gd name="connsiteY4" fmla="*/ 23712 h 503734"/>
                <a:gd name="connsiteX5" fmla="*/ 443395 w 459554"/>
                <a:gd name="connsiteY5" fmla="*/ 271368 h 503734"/>
                <a:gd name="connsiteX6" fmla="*/ 448958 w 459554"/>
                <a:gd name="connsiteY6" fmla="*/ 395880 h 503734"/>
                <a:gd name="connsiteX0" fmla="*/ 332797 w 343393"/>
                <a:gd name="connsiteY0" fmla="*/ 374563 h 482266"/>
                <a:gd name="connsiteX1" fmla="*/ 187965 w 343393"/>
                <a:gd name="connsiteY1" fmla="*/ 478450 h 482266"/>
                <a:gd name="connsiteX2" fmla="*/ 37 w 343393"/>
                <a:gd name="connsiteY2" fmla="*/ 413405 h 482266"/>
                <a:gd name="connsiteX3" fmla="*/ 203260 w 343393"/>
                <a:gd name="connsiteY3" fmla="*/ 2395 h 482266"/>
                <a:gd name="connsiteX4" fmla="*/ 327234 w 343393"/>
                <a:gd name="connsiteY4" fmla="*/ 250051 h 482266"/>
                <a:gd name="connsiteX5" fmla="*/ 332797 w 343393"/>
                <a:gd name="connsiteY5" fmla="*/ 374563 h 482266"/>
                <a:gd name="connsiteX0" fmla="*/ 343366 w 353962"/>
                <a:gd name="connsiteY0" fmla="*/ 375249 h 480693"/>
                <a:gd name="connsiteX1" fmla="*/ 198534 w 353962"/>
                <a:gd name="connsiteY1" fmla="*/ 479136 h 480693"/>
                <a:gd name="connsiteX2" fmla="*/ 10606 w 353962"/>
                <a:gd name="connsiteY2" fmla="*/ 414091 h 480693"/>
                <a:gd name="connsiteX3" fmla="*/ 43861 w 353962"/>
                <a:gd name="connsiteY3" fmla="*/ 123205 h 480693"/>
                <a:gd name="connsiteX4" fmla="*/ 213829 w 353962"/>
                <a:gd name="connsiteY4" fmla="*/ 3081 h 480693"/>
                <a:gd name="connsiteX5" fmla="*/ 337803 w 353962"/>
                <a:gd name="connsiteY5" fmla="*/ 250737 h 480693"/>
                <a:gd name="connsiteX6" fmla="*/ 343366 w 353962"/>
                <a:gd name="connsiteY6" fmla="*/ 375249 h 480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3962" h="480693">
                  <a:moveTo>
                    <a:pt x="343366" y="375249"/>
                  </a:moveTo>
                  <a:cubicBezTo>
                    <a:pt x="351024" y="466587"/>
                    <a:pt x="253994" y="472662"/>
                    <a:pt x="198534" y="479136"/>
                  </a:cubicBezTo>
                  <a:cubicBezTo>
                    <a:pt x="143074" y="485610"/>
                    <a:pt x="36385" y="473413"/>
                    <a:pt x="10606" y="414091"/>
                  </a:cubicBezTo>
                  <a:cubicBezTo>
                    <a:pt x="-15173" y="354769"/>
                    <a:pt x="9991" y="191707"/>
                    <a:pt x="43861" y="123205"/>
                  </a:cubicBezTo>
                  <a:cubicBezTo>
                    <a:pt x="77731" y="54703"/>
                    <a:pt x="177180" y="-15700"/>
                    <a:pt x="213829" y="3081"/>
                  </a:cubicBezTo>
                  <a:cubicBezTo>
                    <a:pt x="250478" y="21862"/>
                    <a:pt x="316214" y="188709"/>
                    <a:pt x="337803" y="250737"/>
                  </a:cubicBezTo>
                  <a:cubicBezTo>
                    <a:pt x="359393" y="312765"/>
                    <a:pt x="357363" y="334347"/>
                    <a:pt x="343366" y="375249"/>
                  </a:cubicBezTo>
                  <a:close/>
                </a:path>
              </a:pathLst>
            </a:custGeom>
            <a:pattFill prst="lgConfetti">
              <a:fgClr>
                <a:schemeClr val="accent6">
                  <a:lumMod val="50000"/>
                </a:schemeClr>
              </a:fgClr>
              <a:bgClr>
                <a:schemeClr val="accent6">
                  <a:lumMod val="40000"/>
                  <a:lumOff val="60000"/>
                </a:schemeClr>
              </a:bgClr>
            </a:pattFill>
            <a:ln w="381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7" name="Freeform 666"/>
            <p:cNvSpPr/>
            <p:nvPr userDrawn="1"/>
          </p:nvSpPr>
          <p:spPr>
            <a:xfrm>
              <a:off x="5439508" y="12098215"/>
              <a:ext cx="1875692" cy="1219200"/>
            </a:xfrm>
            <a:custGeom>
              <a:avLst/>
              <a:gdLst>
                <a:gd name="connsiteX0" fmla="*/ 1875692 w 1875692"/>
                <a:gd name="connsiteY0" fmla="*/ 1219200 h 1219200"/>
                <a:gd name="connsiteX1" fmla="*/ 0 w 1875692"/>
                <a:gd name="connsiteY1" fmla="*/ 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75692" h="1219200">
                  <a:moveTo>
                    <a:pt x="1875692" y="1219200"/>
                  </a:moveTo>
                  <a:lnTo>
                    <a:pt x="0" y="0"/>
                  </a:lnTo>
                </a:path>
              </a:pathLst>
            </a:custGeom>
            <a:noFill/>
            <a:ln w="127000">
              <a:solidFill>
                <a:srgbClr val="77777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8" name="Freeform 667"/>
            <p:cNvSpPr/>
            <p:nvPr userDrawn="1"/>
          </p:nvSpPr>
          <p:spPr>
            <a:xfrm>
              <a:off x="21228336" y="17078974"/>
              <a:ext cx="633406" cy="590140"/>
            </a:xfrm>
            <a:custGeom>
              <a:avLst/>
              <a:gdLst>
                <a:gd name="connsiteX0" fmla="*/ 1875692 w 1875692"/>
                <a:gd name="connsiteY0" fmla="*/ 1219200 h 1219200"/>
                <a:gd name="connsiteX1" fmla="*/ 0 w 1875692"/>
                <a:gd name="connsiteY1" fmla="*/ 0 h 121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75692" h="1219200">
                  <a:moveTo>
                    <a:pt x="1875692" y="1219200"/>
                  </a:moveTo>
                  <a:lnTo>
                    <a:pt x="0" y="0"/>
                  </a:lnTo>
                </a:path>
              </a:pathLst>
            </a:custGeom>
            <a:noFill/>
            <a:ln w="127000">
              <a:solidFill>
                <a:srgbClr val="777777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9" name="TextBox 668"/>
            <p:cNvSpPr txBox="1"/>
            <p:nvPr userDrawn="1"/>
          </p:nvSpPr>
          <p:spPr>
            <a:xfrm>
              <a:off x="23875287" y="17187406"/>
              <a:ext cx="2018886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3200" b="1" dirty="0"/>
                <a:t>Stone Wall</a:t>
              </a:r>
            </a:p>
          </p:txBody>
        </p:sp>
        <p:grpSp>
          <p:nvGrpSpPr>
            <p:cNvPr id="670" name="Group 669"/>
            <p:cNvGrpSpPr/>
            <p:nvPr userDrawn="1"/>
          </p:nvGrpSpPr>
          <p:grpSpPr>
            <a:xfrm>
              <a:off x="13594025" y="15470537"/>
              <a:ext cx="1835022" cy="2184315"/>
              <a:chOff x="21779651" y="13506500"/>
              <a:chExt cx="2101129" cy="1905609"/>
            </a:xfrm>
          </p:grpSpPr>
          <p:sp>
            <p:nvSpPr>
              <p:cNvPr id="671" name="Pentagon 670"/>
              <p:cNvSpPr>
                <a:spLocks noChangeAspect="1"/>
              </p:cNvSpPr>
              <p:nvPr/>
            </p:nvSpPr>
            <p:spPr>
              <a:xfrm rot="5400000">
                <a:off x="21877411" y="13408740"/>
                <a:ext cx="1905609" cy="2101129"/>
              </a:xfrm>
              <a:prstGeom prst="homePlate">
                <a:avLst/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72" name="TextBox 671"/>
              <p:cNvSpPr txBox="1"/>
              <p:nvPr/>
            </p:nvSpPr>
            <p:spPr>
              <a:xfrm>
                <a:off x="22310819" y="13660269"/>
                <a:ext cx="1102011" cy="96436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4400" b="1" dirty="0"/>
                  <a:t>Hill 30</a:t>
                </a:r>
              </a:p>
              <a:p>
                <a:pPr algn="ctr"/>
                <a:r>
                  <a:rPr lang="en-US" sz="4400" b="1" dirty="0"/>
                  <a:t>1K</a:t>
                </a:r>
              </a:p>
            </p:txBody>
          </p:sp>
        </p:grpSp>
      </p:grpSp>
      <p:grpSp>
        <p:nvGrpSpPr>
          <p:cNvPr id="7" name="Group 6"/>
          <p:cNvGrpSpPr/>
          <p:nvPr/>
        </p:nvGrpSpPr>
        <p:grpSpPr>
          <a:xfrm>
            <a:off x="25460508" y="314960"/>
            <a:ext cx="1023257" cy="740229"/>
            <a:chOff x="27932743" y="3570514"/>
            <a:chExt cx="1023257" cy="740229"/>
          </a:xfrm>
        </p:grpSpPr>
        <p:sp>
          <p:nvSpPr>
            <p:cNvPr id="8" name="Oval 7"/>
            <p:cNvSpPr/>
            <p:nvPr/>
          </p:nvSpPr>
          <p:spPr>
            <a:xfrm>
              <a:off x="28063371" y="3570514"/>
              <a:ext cx="762000" cy="740229"/>
            </a:xfrm>
            <a:prstGeom prst="ellipse">
              <a:avLst/>
            </a:prstGeom>
            <a:solidFill>
              <a:schemeClr val="accent1">
                <a:lumMod val="60000"/>
                <a:lumOff val="40000"/>
              </a:schemeClr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endParaRPr lang="en-US" sz="2000" b="1" dirty="0">
                <a:solidFill>
                  <a:schemeClr val="tx1"/>
                </a:solidFill>
              </a:endParaRPr>
            </a:p>
          </p:txBody>
        </p:sp>
        <p:sp>
          <p:nvSpPr>
            <p:cNvPr id="9" name="TextBox 453"/>
            <p:cNvSpPr txBox="1"/>
            <p:nvPr/>
          </p:nvSpPr>
          <p:spPr>
            <a:xfrm>
              <a:off x="27932743" y="3679371"/>
              <a:ext cx="102325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en-US"/>
              </a:defPPr>
              <a:lvl1pPr marL="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10972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21945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32918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438912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548640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658368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768096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8778240" algn="l" defTabSz="2194560" rtl="0" eaLnBrk="1" latinLnBrk="0" hangingPunct="1">
                <a:defRPr sz="432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/>
              <a:r>
                <a:rPr lang="en-US" sz="2800" b="1" dirty="0"/>
                <a:t>3A</a:t>
              </a: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11619901" y="5667610"/>
            <a:ext cx="1481765" cy="839045"/>
            <a:chOff x="608320" y="1687886"/>
            <a:chExt cx="1481765" cy="839045"/>
          </a:xfrm>
        </p:grpSpPr>
        <p:sp>
          <p:nvSpPr>
            <p:cNvPr id="33" name="Rectangle 32"/>
            <p:cNvSpPr/>
            <p:nvPr/>
          </p:nvSpPr>
          <p:spPr>
            <a:xfrm>
              <a:off x="1237816" y="1762245"/>
              <a:ext cx="686252" cy="693419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1208676" y="1695934"/>
              <a:ext cx="88140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H/3/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35" name="Group 34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36" name="Freeform 35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37" name="Group 36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40" name="Rectangle 39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1" name="Freeform 40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42" name="Freeform 41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8" name="Block Arc 37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39" name="Block Arc 38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43" name="Group 42"/>
          <p:cNvGrpSpPr/>
          <p:nvPr/>
        </p:nvGrpSpPr>
        <p:grpSpPr>
          <a:xfrm>
            <a:off x="11942303" y="3417277"/>
            <a:ext cx="1897168" cy="654477"/>
            <a:chOff x="608320" y="1687886"/>
            <a:chExt cx="1897168" cy="654477"/>
          </a:xfrm>
        </p:grpSpPr>
        <p:sp>
          <p:nvSpPr>
            <p:cNvPr id="44" name="Rectangle 43"/>
            <p:cNvSpPr/>
            <p:nvPr/>
          </p:nvSpPr>
          <p:spPr>
            <a:xfrm>
              <a:off x="1237815" y="1893680"/>
              <a:ext cx="1205367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TextBox 44"/>
            <p:cNvSpPr txBox="1"/>
            <p:nvPr/>
          </p:nvSpPr>
          <p:spPr>
            <a:xfrm>
              <a:off x="1193441" y="1875229"/>
              <a:ext cx="1312047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I/3/502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46" name="Group 45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47" name="Freeform 46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8" name="Group 47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51" name="Rectangle 50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2" name="Freeform 51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solidFill>
                  <a:srgbClr val="5B9BD5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53" name="Freeform 52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9" name="Block Arc 48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50" name="Block Arc 49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grpSp>
        <p:nvGrpSpPr>
          <p:cNvPr id="55" name="Group 54"/>
          <p:cNvGrpSpPr/>
          <p:nvPr/>
        </p:nvGrpSpPr>
        <p:grpSpPr>
          <a:xfrm>
            <a:off x="13149820" y="4878688"/>
            <a:ext cx="1643617" cy="654477"/>
            <a:chOff x="608320" y="1687886"/>
            <a:chExt cx="1643617" cy="654477"/>
          </a:xfrm>
        </p:grpSpPr>
        <p:sp>
          <p:nvSpPr>
            <p:cNvPr id="57" name="Rectangle 56"/>
            <p:cNvSpPr/>
            <p:nvPr/>
          </p:nvSpPr>
          <p:spPr>
            <a:xfrm>
              <a:off x="1237815" y="1893680"/>
              <a:ext cx="895449" cy="448683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/>
            <p:cNvSpPr txBox="1"/>
            <p:nvPr/>
          </p:nvSpPr>
          <p:spPr>
            <a:xfrm>
              <a:off x="1237815" y="1872820"/>
              <a:ext cx="1014122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59" name="Group 58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grpSp>
            <p:nvGrpSpPr>
              <p:cNvPr id="60" name="Group 59"/>
              <p:cNvGrpSpPr/>
              <p:nvPr/>
            </p:nvGrpSpPr>
            <p:grpSpPr>
              <a:xfrm>
                <a:off x="879171" y="1755933"/>
                <a:ext cx="100963" cy="142875"/>
                <a:chOff x="877155" y="1813070"/>
                <a:chExt cx="100963" cy="142875"/>
              </a:xfrm>
            </p:grpSpPr>
            <p:sp>
              <p:nvSpPr>
                <p:cNvPr id="67" name="Freeform 66"/>
                <p:cNvSpPr/>
                <p:nvPr/>
              </p:nvSpPr>
              <p:spPr>
                <a:xfrm>
                  <a:off x="978118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8" name="Freeform 67"/>
                <p:cNvSpPr/>
                <p:nvPr/>
              </p:nvSpPr>
              <p:spPr>
                <a:xfrm>
                  <a:off x="877155" y="1813070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715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61" name="Group 60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64" name="Rectangle 63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5" name="Freeform 64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6" name="Freeform 65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62" name="Block Arc 61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63" name="Block Arc 62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56" name="Freeform 55"/>
          <p:cNvSpPr/>
          <p:nvPr/>
        </p:nvSpPr>
        <p:spPr>
          <a:xfrm>
            <a:off x="13131285" y="5034764"/>
            <a:ext cx="0" cy="1854170"/>
          </a:xfrm>
          <a:custGeom>
            <a:avLst/>
            <a:gdLst>
              <a:gd name="connsiteX0" fmla="*/ 0 w 1193800"/>
              <a:gd name="connsiteY0" fmla="*/ 1879600 h 1879600"/>
              <a:gd name="connsiteX1" fmla="*/ 1193800 w 1193800"/>
              <a:gd name="connsiteY1" fmla="*/ 1422400 h 1879600"/>
              <a:gd name="connsiteX2" fmla="*/ 1117600 w 1193800"/>
              <a:gd name="connsiteY2" fmla="*/ 0 h 1879600"/>
              <a:gd name="connsiteX0" fmla="*/ 0 w 1193800"/>
              <a:gd name="connsiteY0" fmla="*/ 1930400 h 1930400"/>
              <a:gd name="connsiteX1" fmla="*/ 1193800 w 1193800"/>
              <a:gd name="connsiteY1" fmla="*/ 1473200 h 1930400"/>
              <a:gd name="connsiteX2" fmla="*/ 1193800 w 1193800"/>
              <a:gd name="connsiteY2" fmla="*/ 0 h 1930400"/>
              <a:gd name="connsiteX0" fmla="*/ 0 w 1625600"/>
              <a:gd name="connsiteY0" fmla="*/ 1498600 h 1498600"/>
              <a:gd name="connsiteX1" fmla="*/ 1625600 w 1625600"/>
              <a:gd name="connsiteY1" fmla="*/ 1473200 h 1498600"/>
              <a:gd name="connsiteX2" fmla="*/ 1625600 w 1625600"/>
              <a:gd name="connsiteY2" fmla="*/ 0 h 1498600"/>
              <a:gd name="connsiteX0" fmla="*/ 0 w 0"/>
              <a:gd name="connsiteY0" fmla="*/ 1473200 h 1473200"/>
              <a:gd name="connsiteX1" fmla="*/ 0 w 0"/>
              <a:gd name="connsiteY1" fmla="*/ 0 h 1473200"/>
              <a:gd name="connsiteX0" fmla="*/ 25400 w 0"/>
              <a:gd name="connsiteY0" fmla="*/ 12586 h 12586"/>
              <a:gd name="connsiteX1" fmla="*/ 0 w 0"/>
              <a:gd name="connsiteY1" fmla="*/ 0 h 12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2586">
                <a:moveTo>
                  <a:pt x="25400" y="12586"/>
                </a:moveTo>
                <a:lnTo>
                  <a:pt x="0" y="0"/>
                </a:lnTo>
              </a:path>
            </a:pathLst>
          </a:custGeom>
          <a:noFill/>
          <a:ln w="762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9" name="Group 68"/>
          <p:cNvGrpSpPr/>
          <p:nvPr/>
        </p:nvGrpSpPr>
        <p:grpSpPr>
          <a:xfrm>
            <a:off x="13239115" y="6003290"/>
            <a:ext cx="1481765" cy="839045"/>
            <a:chOff x="608320" y="1687886"/>
            <a:chExt cx="1481765" cy="839045"/>
          </a:xfrm>
        </p:grpSpPr>
        <p:sp>
          <p:nvSpPr>
            <p:cNvPr id="70" name="Rectangle 69"/>
            <p:cNvSpPr/>
            <p:nvPr/>
          </p:nvSpPr>
          <p:spPr>
            <a:xfrm>
              <a:off x="1237816" y="1762245"/>
              <a:ext cx="686252" cy="693419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TextBox 70"/>
            <p:cNvSpPr txBox="1"/>
            <p:nvPr/>
          </p:nvSpPr>
          <p:spPr>
            <a:xfrm>
              <a:off x="1208676" y="1695934"/>
              <a:ext cx="881409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G/3/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502</a:t>
              </a:r>
              <a:endParaRPr lang="en-US" sz="2000" b="1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grpSp>
          <p:nvGrpSpPr>
            <p:cNvPr id="72" name="Group 71"/>
            <p:cNvGrpSpPr>
              <a:grpSpLocks noChangeAspect="1"/>
            </p:cNvGrpSpPr>
            <p:nvPr/>
          </p:nvGrpSpPr>
          <p:grpSpPr>
            <a:xfrm>
              <a:off x="608320" y="1687886"/>
              <a:ext cx="633740" cy="648066"/>
              <a:chOff x="674864" y="1755933"/>
              <a:chExt cx="500652" cy="511971"/>
            </a:xfrm>
          </p:grpSpPr>
          <p:sp>
            <p:nvSpPr>
              <p:cNvPr id="73" name="Freeform 72"/>
              <p:cNvSpPr/>
              <p:nvPr/>
            </p:nvSpPr>
            <p:spPr>
              <a:xfrm>
                <a:off x="931974" y="1755933"/>
                <a:ext cx="0" cy="142875"/>
              </a:xfrm>
              <a:custGeom>
                <a:avLst/>
                <a:gdLst>
                  <a:gd name="connsiteX0" fmla="*/ 0 w 0"/>
                  <a:gd name="connsiteY0" fmla="*/ 0 h 114300"/>
                  <a:gd name="connsiteX1" fmla="*/ 0 w 0"/>
                  <a:gd name="connsiteY1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14300">
                    <a:moveTo>
                      <a:pt x="0" y="0"/>
                    </a:moveTo>
                    <a:lnTo>
                      <a:pt x="0" y="114300"/>
                    </a:lnTo>
                  </a:path>
                </a:pathLst>
              </a:custGeom>
              <a:noFill/>
              <a:ln w="571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74" name="Group 73"/>
              <p:cNvGrpSpPr/>
              <p:nvPr/>
            </p:nvGrpSpPr>
            <p:grpSpPr>
              <a:xfrm>
                <a:off x="674864" y="1895829"/>
                <a:ext cx="500652" cy="372075"/>
                <a:chOff x="7117556" y="3397089"/>
                <a:chExt cx="400524" cy="297659"/>
              </a:xfrm>
            </p:grpSpPr>
            <p:sp>
              <p:nvSpPr>
                <p:cNvPr id="77" name="Rectangle 76"/>
                <p:cNvSpPr/>
                <p:nvPr/>
              </p:nvSpPr>
              <p:spPr>
                <a:xfrm>
                  <a:off x="7118355" y="3399141"/>
                  <a:ext cx="397042" cy="294680"/>
                </a:xfrm>
                <a:prstGeom prst="rect">
                  <a:avLst/>
                </a:prstGeom>
                <a:solidFill>
                  <a:srgbClr val="80E0FF"/>
                </a:solidFill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" name="Freeform 77"/>
                <p:cNvSpPr/>
                <p:nvPr/>
              </p:nvSpPr>
              <p:spPr>
                <a:xfrm>
                  <a:off x="7124697" y="3397089"/>
                  <a:ext cx="393383" cy="294798"/>
                </a:xfrm>
                <a:custGeom>
                  <a:avLst/>
                  <a:gdLst>
                    <a:gd name="connsiteX0" fmla="*/ 0 w 388620"/>
                    <a:gd name="connsiteY0" fmla="*/ 297180 h 297180"/>
                    <a:gd name="connsiteX1" fmla="*/ 388620 w 388620"/>
                    <a:gd name="connsiteY1" fmla="*/ 0 h 297180"/>
                    <a:gd name="connsiteX0" fmla="*/ 0 w 393383"/>
                    <a:gd name="connsiteY0" fmla="*/ 294799 h 294799"/>
                    <a:gd name="connsiteX1" fmla="*/ 393383 w 393383"/>
                    <a:gd name="connsiteY1" fmla="*/ 0 h 294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3383" h="294799">
                      <a:moveTo>
                        <a:pt x="0" y="294799"/>
                      </a:moveTo>
                      <a:cubicBezTo>
                        <a:pt x="129540" y="195739"/>
                        <a:pt x="263843" y="99060"/>
                        <a:pt x="393383" y="0"/>
                      </a:cubicBez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" name="Freeform 78"/>
                <p:cNvSpPr/>
                <p:nvPr/>
              </p:nvSpPr>
              <p:spPr>
                <a:xfrm>
                  <a:off x="7117556" y="3399472"/>
                  <a:ext cx="400050" cy="295276"/>
                </a:xfrm>
                <a:custGeom>
                  <a:avLst/>
                  <a:gdLst>
                    <a:gd name="connsiteX0" fmla="*/ 0 w 400050"/>
                    <a:gd name="connsiteY0" fmla="*/ 0 h 304800"/>
                    <a:gd name="connsiteX1" fmla="*/ 400050 w 400050"/>
                    <a:gd name="connsiteY1" fmla="*/ 304800 h 304800"/>
                    <a:gd name="connsiteX0" fmla="*/ 0 w 392907"/>
                    <a:gd name="connsiteY0" fmla="*/ 0 h 300038"/>
                    <a:gd name="connsiteX1" fmla="*/ 392907 w 392907"/>
                    <a:gd name="connsiteY1" fmla="*/ 300038 h 300038"/>
                    <a:gd name="connsiteX0" fmla="*/ 0 w 400050"/>
                    <a:gd name="connsiteY0" fmla="*/ 0 h 295276"/>
                    <a:gd name="connsiteX1" fmla="*/ 400050 w 400050"/>
                    <a:gd name="connsiteY1" fmla="*/ 295276 h 29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0050" h="295276">
                      <a:moveTo>
                        <a:pt x="0" y="0"/>
                      </a:moveTo>
                      <a:lnTo>
                        <a:pt x="400050" y="295276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75" name="Block Arc 74"/>
              <p:cNvSpPr/>
              <p:nvPr/>
            </p:nvSpPr>
            <p:spPr>
              <a:xfrm>
                <a:off x="845377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6" name="Block Arc 75"/>
              <p:cNvSpPr/>
              <p:nvPr/>
            </p:nvSpPr>
            <p:spPr>
              <a:xfrm>
                <a:off x="919790" y="2189647"/>
                <a:ext cx="89296" cy="70389"/>
              </a:xfrm>
              <a:prstGeom prst="blockArc">
                <a:avLst/>
              </a:prstGeom>
              <a:solidFill>
                <a:schemeClr val="tx1"/>
              </a:solidFill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chemeClr val="tx1"/>
                  </a:solidFill>
                </a:endParaRPr>
              </a:p>
            </p:txBody>
          </p:sp>
        </p:grpSp>
      </p:grpSp>
      <p:sp>
        <p:nvSpPr>
          <p:cNvPr id="81" name="Freeform 80"/>
          <p:cNvSpPr/>
          <p:nvPr/>
        </p:nvSpPr>
        <p:spPr>
          <a:xfrm>
            <a:off x="8907417" y="5155269"/>
            <a:ext cx="5034593" cy="5504712"/>
          </a:xfrm>
          <a:custGeom>
            <a:avLst/>
            <a:gdLst>
              <a:gd name="connsiteX0" fmla="*/ 2995412 w 4735730"/>
              <a:gd name="connsiteY0" fmla="*/ 3914731 h 5069681"/>
              <a:gd name="connsiteX1" fmla="*/ 2721092 w 4735730"/>
              <a:gd name="connsiteY1" fmla="*/ 3762331 h 5069681"/>
              <a:gd name="connsiteX2" fmla="*/ 2469632 w 4735730"/>
              <a:gd name="connsiteY2" fmla="*/ 3632791 h 5069681"/>
              <a:gd name="connsiteX3" fmla="*/ 1989572 w 4735730"/>
              <a:gd name="connsiteY3" fmla="*/ 3137491 h 5069681"/>
              <a:gd name="connsiteX4" fmla="*/ 1547612 w 4735730"/>
              <a:gd name="connsiteY4" fmla="*/ 2581231 h 5069681"/>
              <a:gd name="connsiteX5" fmla="*/ 1326632 w 4735730"/>
              <a:gd name="connsiteY5" fmla="*/ 2345011 h 5069681"/>
              <a:gd name="connsiteX6" fmla="*/ 1029452 w 4735730"/>
              <a:gd name="connsiteY6" fmla="*/ 1727791 h 5069681"/>
              <a:gd name="connsiteX7" fmla="*/ 884672 w 4735730"/>
              <a:gd name="connsiteY7" fmla="*/ 1331551 h 5069681"/>
              <a:gd name="connsiteX8" fmla="*/ 762752 w 4735730"/>
              <a:gd name="connsiteY8" fmla="*/ 973411 h 5069681"/>
              <a:gd name="connsiteX9" fmla="*/ 564632 w 4735730"/>
              <a:gd name="connsiteY9" fmla="*/ 630511 h 5069681"/>
              <a:gd name="connsiteX10" fmla="*/ 595112 w 4735730"/>
              <a:gd name="connsiteY10" fmla="*/ 279991 h 5069681"/>
              <a:gd name="connsiteX11" fmla="*/ 351272 w 4735730"/>
              <a:gd name="connsiteY11" fmla="*/ 5671 h 5069681"/>
              <a:gd name="connsiteX12" fmla="*/ 8372 w 4735730"/>
              <a:gd name="connsiteY12" fmla="*/ 180931 h 5069681"/>
              <a:gd name="connsiteX13" fmla="*/ 130292 w 4735730"/>
              <a:gd name="connsiteY13" fmla="*/ 1102951 h 5069681"/>
              <a:gd name="connsiteX14" fmla="*/ 404612 w 4735730"/>
              <a:gd name="connsiteY14" fmla="*/ 1773511 h 5069681"/>
              <a:gd name="connsiteX15" fmla="*/ 701792 w 4735730"/>
              <a:gd name="connsiteY15" fmla="*/ 2230711 h 5069681"/>
              <a:gd name="connsiteX16" fmla="*/ 838952 w 4735730"/>
              <a:gd name="connsiteY16" fmla="*/ 2665051 h 5069681"/>
              <a:gd name="connsiteX17" fmla="*/ 1098032 w 4735730"/>
              <a:gd name="connsiteY17" fmla="*/ 3129871 h 5069681"/>
              <a:gd name="connsiteX18" fmla="*/ 1265672 w 4735730"/>
              <a:gd name="connsiteY18" fmla="*/ 3488011 h 5069681"/>
              <a:gd name="connsiteX19" fmla="*/ 1646672 w 4735730"/>
              <a:gd name="connsiteY19" fmla="*/ 3853771 h 5069681"/>
              <a:gd name="connsiteX20" fmla="*/ 2210552 w 4735730"/>
              <a:gd name="connsiteY20" fmla="*/ 4410031 h 5069681"/>
              <a:gd name="connsiteX21" fmla="*/ 2911592 w 4735730"/>
              <a:gd name="connsiteY21" fmla="*/ 4631011 h 5069681"/>
              <a:gd name="connsiteX22" fmla="*/ 3307832 w 4735730"/>
              <a:gd name="connsiteY22" fmla="*/ 4973911 h 5069681"/>
              <a:gd name="connsiteX23" fmla="*/ 3940292 w 4735730"/>
              <a:gd name="connsiteY23" fmla="*/ 4981531 h 5069681"/>
              <a:gd name="connsiteX24" fmla="*/ 4496552 w 4735730"/>
              <a:gd name="connsiteY24" fmla="*/ 5065351 h 5069681"/>
              <a:gd name="connsiteX25" fmla="*/ 4732772 w 4735730"/>
              <a:gd name="connsiteY25" fmla="*/ 4829131 h 5069681"/>
              <a:gd name="connsiteX26" fmla="*/ 4580372 w 4735730"/>
              <a:gd name="connsiteY26" fmla="*/ 4577671 h 5069681"/>
              <a:gd name="connsiteX27" fmla="*/ 3932672 w 4735730"/>
              <a:gd name="connsiteY27" fmla="*/ 4303351 h 5069681"/>
              <a:gd name="connsiteX28" fmla="*/ 3559292 w 4735730"/>
              <a:gd name="connsiteY28" fmla="*/ 4135711 h 5069681"/>
              <a:gd name="connsiteX29" fmla="*/ 2995412 w 4735730"/>
              <a:gd name="connsiteY29" fmla="*/ 3914731 h 5069681"/>
              <a:gd name="connsiteX0" fmla="*/ 2995412 w 4737802"/>
              <a:gd name="connsiteY0" fmla="*/ 3914731 h 5318316"/>
              <a:gd name="connsiteX1" fmla="*/ 2721092 w 4737802"/>
              <a:gd name="connsiteY1" fmla="*/ 3762331 h 5318316"/>
              <a:gd name="connsiteX2" fmla="*/ 2469632 w 4737802"/>
              <a:gd name="connsiteY2" fmla="*/ 3632791 h 5318316"/>
              <a:gd name="connsiteX3" fmla="*/ 1989572 w 4737802"/>
              <a:gd name="connsiteY3" fmla="*/ 3137491 h 5318316"/>
              <a:gd name="connsiteX4" fmla="*/ 1547612 w 4737802"/>
              <a:gd name="connsiteY4" fmla="*/ 2581231 h 5318316"/>
              <a:gd name="connsiteX5" fmla="*/ 1326632 w 4737802"/>
              <a:gd name="connsiteY5" fmla="*/ 2345011 h 5318316"/>
              <a:gd name="connsiteX6" fmla="*/ 1029452 w 4737802"/>
              <a:gd name="connsiteY6" fmla="*/ 1727791 h 5318316"/>
              <a:gd name="connsiteX7" fmla="*/ 884672 w 4737802"/>
              <a:gd name="connsiteY7" fmla="*/ 1331551 h 5318316"/>
              <a:gd name="connsiteX8" fmla="*/ 762752 w 4737802"/>
              <a:gd name="connsiteY8" fmla="*/ 973411 h 5318316"/>
              <a:gd name="connsiteX9" fmla="*/ 564632 w 4737802"/>
              <a:gd name="connsiteY9" fmla="*/ 630511 h 5318316"/>
              <a:gd name="connsiteX10" fmla="*/ 595112 w 4737802"/>
              <a:gd name="connsiteY10" fmla="*/ 279991 h 5318316"/>
              <a:gd name="connsiteX11" fmla="*/ 351272 w 4737802"/>
              <a:gd name="connsiteY11" fmla="*/ 5671 h 5318316"/>
              <a:gd name="connsiteX12" fmla="*/ 8372 w 4737802"/>
              <a:gd name="connsiteY12" fmla="*/ 180931 h 5318316"/>
              <a:gd name="connsiteX13" fmla="*/ 130292 w 4737802"/>
              <a:gd name="connsiteY13" fmla="*/ 1102951 h 5318316"/>
              <a:gd name="connsiteX14" fmla="*/ 404612 w 4737802"/>
              <a:gd name="connsiteY14" fmla="*/ 1773511 h 5318316"/>
              <a:gd name="connsiteX15" fmla="*/ 701792 w 4737802"/>
              <a:gd name="connsiteY15" fmla="*/ 2230711 h 5318316"/>
              <a:gd name="connsiteX16" fmla="*/ 838952 w 4737802"/>
              <a:gd name="connsiteY16" fmla="*/ 2665051 h 5318316"/>
              <a:gd name="connsiteX17" fmla="*/ 1098032 w 4737802"/>
              <a:gd name="connsiteY17" fmla="*/ 3129871 h 5318316"/>
              <a:gd name="connsiteX18" fmla="*/ 1265672 w 4737802"/>
              <a:gd name="connsiteY18" fmla="*/ 3488011 h 5318316"/>
              <a:gd name="connsiteX19" fmla="*/ 1646672 w 4737802"/>
              <a:gd name="connsiteY19" fmla="*/ 3853771 h 5318316"/>
              <a:gd name="connsiteX20" fmla="*/ 2210552 w 4737802"/>
              <a:gd name="connsiteY20" fmla="*/ 4410031 h 5318316"/>
              <a:gd name="connsiteX21" fmla="*/ 2911592 w 4737802"/>
              <a:gd name="connsiteY21" fmla="*/ 4631011 h 5318316"/>
              <a:gd name="connsiteX22" fmla="*/ 3307832 w 4737802"/>
              <a:gd name="connsiteY22" fmla="*/ 4973911 h 5318316"/>
              <a:gd name="connsiteX23" fmla="*/ 3940292 w 4737802"/>
              <a:gd name="connsiteY23" fmla="*/ 4981531 h 5318316"/>
              <a:gd name="connsiteX24" fmla="*/ 4458452 w 4737802"/>
              <a:gd name="connsiteY24" fmla="*/ 5316811 h 5318316"/>
              <a:gd name="connsiteX25" fmla="*/ 4732772 w 4737802"/>
              <a:gd name="connsiteY25" fmla="*/ 4829131 h 5318316"/>
              <a:gd name="connsiteX26" fmla="*/ 4580372 w 4737802"/>
              <a:gd name="connsiteY26" fmla="*/ 4577671 h 5318316"/>
              <a:gd name="connsiteX27" fmla="*/ 3932672 w 4737802"/>
              <a:gd name="connsiteY27" fmla="*/ 4303351 h 5318316"/>
              <a:gd name="connsiteX28" fmla="*/ 3559292 w 4737802"/>
              <a:gd name="connsiteY28" fmla="*/ 4135711 h 5318316"/>
              <a:gd name="connsiteX29" fmla="*/ 2995412 w 4737802"/>
              <a:gd name="connsiteY29" fmla="*/ 3914731 h 5318316"/>
              <a:gd name="connsiteX0" fmla="*/ 2995412 w 4737802"/>
              <a:gd name="connsiteY0" fmla="*/ 3914731 h 5324031"/>
              <a:gd name="connsiteX1" fmla="*/ 2721092 w 4737802"/>
              <a:gd name="connsiteY1" fmla="*/ 3762331 h 5324031"/>
              <a:gd name="connsiteX2" fmla="*/ 2469632 w 4737802"/>
              <a:gd name="connsiteY2" fmla="*/ 3632791 h 5324031"/>
              <a:gd name="connsiteX3" fmla="*/ 1989572 w 4737802"/>
              <a:gd name="connsiteY3" fmla="*/ 3137491 h 5324031"/>
              <a:gd name="connsiteX4" fmla="*/ 1547612 w 4737802"/>
              <a:gd name="connsiteY4" fmla="*/ 2581231 h 5324031"/>
              <a:gd name="connsiteX5" fmla="*/ 1326632 w 4737802"/>
              <a:gd name="connsiteY5" fmla="*/ 2345011 h 5324031"/>
              <a:gd name="connsiteX6" fmla="*/ 1029452 w 4737802"/>
              <a:gd name="connsiteY6" fmla="*/ 1727791 h 5324031"/>
              <a:gd name="connsiteX7" fmla="*/ 884672 w 4737802"/>
              <a:gd name="connsiteY7" fmla="*/ 1331551 h 5324031"/>
              <a:gd name="connsiteX8" fmla="*/ 762752 w 4737802"/>
              <a:gd name="connsiteY8" fmla="*/ 973411 h 5324031"/>
              <a:gd name="connsiteX9" fmla="*/ 564632 w 4737802"/>
              <a:gd name="connsiteY9" fmla="*/ 630511 h 5324031"/>
              <a:gd name="connsiteX10" fmla="*/ 595112 w 4737802"/>
              <a:gd name="connsiteY10" fmla="*/ 279991 h 5324031"/>
              <a:gd name="connsiteX11" fmla="*/ 351272 w 4737802"/>
              <a:gd name="connsiteY11" fmla="*/ 5671 h 5324031"/>
              <a:gd name="connsiteX12" fmla="*/ 8372 w 4737802"/>
              <a:gd name="connsiteY12" fmla="*/ 180931 h 5324031"/>
              <a:gd name="connsiteX13" fmla="*/ 130292 w 4737802"/>
              <a:gd name="connsiteY13" fmla="*/ 1102951 h 5324031"/>
              <a:gd name="connsiteX14" fmla="*/ 404612 w 4737802"/>
              <a:gd name="connsiteY14" fmla="*/ 1773511 h 5324031"/>
              <a:gd name="connsiteX15" fmla="*/ 701792 w 4737802"/>
              <a:gd name="connsiteY15" fmla="*/ 2230711 h 5324031"/>
              <a:gd name="connsiteX16" fmla="*/ 838952 w 4737802"/>
              <a:gd name="connsiteY16" fmla="*/ 2665051 h 5324031"/>
              <a:gd name="connsiteX17" fmla="*/ 1098032 w 4737802"/>
              <a:gd name="connsiteY17" fmla="*/ 3129871 h 5324031"/>
              <a:gd name="connsiteX18" fmla="*/ 1265672 w 4737802"/>
              <a:gd name="connsiteY18" fmla="*/ 3488011 h 5324031"/>
              <a:gd name="connsiteX19" fmla="*/ 1646672 w 4737802"/>
              <a:gd name="connsiteY19" fmla="*/ 3853771 h 5324031"/>
              <a:gd name="connsiteX20" fmla="*/ 2210552 w 4737802"/>
              <a:gd name="connsiteY20" fmla="*/ 4410031 h 5324031"/>
              <a:gd name="connsiteX21" fmla="*/ 2911592 w 4737802"/>
              <a:gd name="connsiteY21" fmla="*/ 4631011 h 5324031"/>
              <a:gd name="connsiteX22" fmla="*/ 3307832 w 4737802"/>
              <a:gd name="connsiteY22" fmla="*/ 4973911 h 5324031"/>
              <a:gd name="connsiteX23" fmla="*/ 3917432 w 4737802"/>
              <a:gd name="connsiteY23" fmla="*/ 5111071 h 5324031"/>
              <a:gd name="connsiteX24" fmla="*/ 4458452 w 4737802"/>
              <a:gd name="connsiteY24" fmla="*/ 5316811 h 5324031"/>
              <a:gd name="connsiteX25" fmla="*/ 4732772 w 4737802"/>
              <a:gd name="connsiteY25" fmla="*/ 4829131 h 5324031"/>
              <a:gd name="connsiteX26" fmla="*/ 4580372 w 4737802"/>
              <a:gd name="connsiteY26" fmla="*/ 4577671 h 5324031"/>
              <a:gd name="connsiteX27" fmla="*/ 3932672 w 4737802"/>
              <a:gd name="connsiteY27" fmla="*/ 4303351 h 5324031"/>
              <a:gd name="connsiteX28" fmla="*/ 3559292 w 4737802"/>
              <a:gd name="connsiteY28" fmla="*/ 4135711 h 5324031"/>
              <a:gd name="connsiteX29" fmla="*/ 2995412 w 4737802"/>
              <a:gd name="connsiteY29" fmla="*/ 3914731 h 5324031"/>
              <a:gd name="connsiteX0" fmla="*/ 3294564 w 5036954"/>
              <a:gd name="connsiteY0" fmla="*/ 3917817 h 5327117"/>
              <a:gd name="connsiteX1" fmla="*/ 3020244 w 5036954"/>
              <a:gd name="connsiteY1" fmla="*/ 3765417 h 5327117"/>
              <a:gd name="connsiteX2" fmla="*/ 2768784 w 5036954"/>
              <a:gd name="connsiteY2" fmla="*/ 3635877 h 5327117"/>
              <a:gd name="connsiteX3" fmla="*/ 2288724 w 5036954"/>
              <a:gd name="connsiteY3" fmla="*/ 3140577 h 5327117"/>
              <a:gd name="connsiteX4" fmla="*/ 1846764 w 5036954"/>
              <a:gd name="connsiteY4" fmla="*/ 2584317 h 5327117"/>
              <a:gd name="connsiteX5" fmla="*/ 1625784 w 5036954"/>
              <a:gd name="connsiteY5" fmla="*/ 2348097 h 5327117"/>
              <a:gd name="connsiteX6" fmla="*/ 1328604 w 5036954"/>
              <a:gd name="connsiteY6" fmla="*/ 1730877 h 5327117"/>
              <a:gd name="connsiteX7" fmla="*/ 1183824 w 5036954"/>
              <a:gd name="connsiteY7" fmla="*/ 1334637 h 5327117"/>
              <a:gd name="connsiteX8" fmla="*/ 1061904 w 5036954"/>
              <a:gd name="connsiteY8" fmla="*/ 976497 h 5327117"/>
              <a:gd name="connsiteX9" fmla="*/ 863784 w 5036954"/>
              <a:gd name="connsiteY9" fmla="*/ 633597 h 5327117"/>
              <a:gd name="connsiteX10" fmla="*/ 894264 w 5036954"/>
              <a:gd name="connsiteY10" fmla="*/ 283077 h 5327117"/>
              <a:gd name="connsiteX11" fmla="*/ 650424 w 5036954"/>
              <a:gd name="connsiteY11" fmla="*/ 8757 h 5327117"/>
              <a:gd name="connsiteX12" fmla="*/ 2724 w 5036954"/>
              <a:gd name="connsiteY12" fmla="*/ 168777 h 5327117"/>
              <a:gd name="connsiteX13" fmla="*/ 429444 w 5036954"/>
              <a:gd name="connsiteY13" fmla="*/ 1106037 h 5327117"/>
              <a:gd name="connsiteX14" fmla="*/ 703764 w 5036954"/>
              <a:gd name="connsiteY14" fmla="*/ 1776597 h 5327117"/>
              <a:gd name="connsiteX15" fmla="*/ 1000944 w 5036954"/>
              <a:gd name="connsiteY15" fmla="*/ 2233797 h 5327117"/>
              <a:gd name="connsiteX16" fmla="*/ 1138104 w 5036954"/>
              <a:gd name="connsiteY16" fmla="*/ 2668137 h 5327117"/>
              <a:gd name="connsiteX17" fmla="*/ 1397184 w 5036954"/>
              <a:gd name="connsiteY17" fmla="*/ 3132957 h 5327117"/>
              <a:gd name="connsiteX18" fmla="*/ 1564824 w 5036954"/>
              <a:gd name="connsiteY18" fmla="*/ 3491097 h 5327117"/>
              <a:gd name="connsiteX19" fmla="*/ 1945824 w 5036954"/>
              <a:gd name="connsiteY19" fmla="*/ 3856857 h 5327117"/>
              <a:gd name="connsiteX20" fmla="*/ 2509704 w 5036954"/>
              <a:gd name="connsiteY20" fmla="*/ 4413117 h 5327117"/>
              <a:gd name="connsiteX21" fmla="*/ 3210744 w 5036954"/>
              <a:gd name="connsiteY21" fmla="*/ 4634097 h 5327117"/>
              <a:gd name="connsiteX22" fmla="*/ 3606984 w 5036954"/>
              <a:gd name="connsiteY22" fmla="*/ 4976997 h 5327117"/>
              <a:gd name="connsiteX23" fmla="*/ 4216584 w 5036954"/>
              <a:gd name="connsiteY23" fmla="*/ 5114157 h 5327117"/>
              <a:gd name="connsiteX24" fmla="*/ 4757604 w 5036954"/>
              <a:gd name="connsiteY24" fmla="*/ 5319897 h 5327117"/>
              <a:gd name="connsiteX25" fmla="*/ 5031924 w 5036954"/>
              <a:gd name="connsiteY25" fmla="*/ 4832217 h 5327117"/>
              <a:gd name="connsiteX26" fmla="*/ 4879524 w 5036954"/>
              <a:gd name="connsiteY26" fmla="*/ 4580757 h 5327117"/>
              <a:gd name="connsiteX27" fmla="*/ 4231824 w 5036954"/>
              <a:gd name="connsiteY27" fmla="*/ 4306437 h 5327117"/>
              <a:gd name="connsiteX28" fmla="*/ 3858444 w 5036954"/>
              <a:gd name="connsiteY28" fmla="*/ 4138797 h 5327117"/>
              <a:gd name="connsiteX29" fmla="*/ 3294564 w 5036954"/>
              <a:gd name="connsiteY29" fmla="*/ 3917817 h 5327117"/>
              <a:gd name="connsiteX0" fmla="*/ 3292203 w 5034593"/>
              <a:gd name="connsiteY0" fmla="*/ 4095412 h 5504712"/>
              <a:gd name="connsiteX1" fmla="*/ 3017883 w 5034593"/>
              <a:gd name="connsiteY1" fmla="*/ 3943012 h 5504712"/>
              <a:gd name="connsiteX2" fmla="*/ 2766423 w 5034593"/>
              <a:gd name="connsiteY2" fmla="*/ 3813472 h 5504712"/>
              <a:gd name="connsiteX3" fmla="*/ 2286363 w 5034593"/>
              <a:gd name="connsiteY3" fmla="*/ 3318172 h 5504712"/>
              <a:gd name="connsiteX4" fmla="*/ 1844403 w 5034593"/>
              <a:gd name="connsiteY4" fmla="*/ 2761912 h 5504712"/>
              <a:gd name="connsiteX5" fmla="*/ 1623423 w 5034593"/>
              <a:gd name="connsiteY5" fmla="*/ 2525692 h 5504712"/>
              <a:gd name="connsiteX6" fmla="*/ 1326243 w 5034593"/>
              <a:gd name="connsiteY6" fmla="*/ 1908472 h 5504712"/>
              <a:gd name="connsiteX7" fmla="*/ 1181463 w 5034593"/>
              <a:gd name="connsiteY7" fmla="*/ 1512232 h 5504712"/>
              <a:gd name="connsiteX8" fmla="*/ 1059543 w 5034593"/>
              <a:gd name="connsiteY8" fmla="*/ 1154092 h 5504712"/>
              <a:gd name="connsiteX9" fmla="*/ 861423 w 5034593"/>
              <a:gd name="connsiteY9" fmla="*/ 811192 h 5504712"/>
              <a:gd name="connsiteX10" fmla="*/ 891903 w 5034593"/>
              <a:gd name="connsiteY10" fmla="*/ 460672 h 5504712"/>
              <a:gd name="connsiteX11" fmla="*/ 648063 w 5034593"/>
              <a:gd name="connsiteY11" fmla="*/ 186352 h 5504712"/>
              <a:gd name="connsiteX12" fmla="*/ 358503 w 5034593"/>
              <a:gd name="connsiteY12" fmla="*/ 3471 h 5504712"/>
              <a:gd name="connsiteX13" fmla="*/ 363 w 5034593"/>
              <a:gd name="connsiteY13" fmla="*/ 346372 h 5504712"/>
              <a:gd name="connsiteX14" fmla="*/ 427083 w 5034593"/>
              <a:gd name="connsiteY14" fmla="*/ 1283632 h 5504712"/>
              <a:gd name="connsiteX15" fmla="*/ 701403 w 5034593"/>
              <a:gd name="connsiteY15" fmla="*/ 1954192 h 5504712"/>
              <a:gd name="connsiteX16" fmla="*/ 998583 w 5034593"/>
              <a:gd name="connsiteY16" fmla="*/ 2411392 h 5504712"/>
              <a:gd name="connsiteX17" fmla="*/ 1135743 w 5034593"/>
              <a:gd name="connsiteY17" fmla="*/ 2845732 h 5504712"/>
              <a:gd name="connsiteX18" fmla="*/ 1394823 w 5034593"/>
              <a:gd name="connsiteY18" fmla="*/ 3310552 h 5504712"/>
              <a:gd name="connsiteX19" fmla="*/ 1562463 w 5034593"/>
              <a:gd name="connsiteY19" fmla="*/ 3668692 h 5504712"/>
              <a:gd name="connsiteX20" fmla="*/ 1943463 w 5034593"/>
              <a:gd name="connsiteY20" fmla="*/ 4034452 h 5504712"/>
              <a:gd name="connsiteX21" fmla="*/ 2507343 w 5034593"/>
              <a:gd name="connsiteY21" fmla="*/ 4590712 h 5504712"/>
              <a:gd name="connsiteX22" fmla="*/ 3208383 w 5034593"/>
              <a:gd name="connsiteY22" fmla="*/ 4811692 h 5504712"/>
              <a:gd name="connsiteX23" fmla="*/ 3604623 w 5034593"/>
              <a:gd name="connsiteY23" fmla="*/ 5154592 h 5504712"/>
              <a:gd name="connsiteX24" fmla="*/ 4214223 w 5034593"/>
              <a:gd name="connsiteY24" fmla="*/ 5291752 h 5504712"/>
              <a:gd name="connsiteX25" fmla="*/ 4755243 w 5034593"/>
              <a:gd name="connsiteY25" fmla="*/ 5497492 h 5504712"/>
              <a:gd name="connsiteX26" fmla="*/ 5029563 w 5034593"/>
              <a:gd name="connsiteY26" fmla="*/ 5009812 h 5504712"/>
              <a:gd name="connsiteX27" fmla="*/ 4877163 w 5034593"/>
              <a:gd name="connsiteY27" fmla="*/ 4758352 h 5504712"/>
              <a:gd name="connsiteX28" fmla="*/ 4229463 w 5034593"/>
              <a:gd name="connsiteY28" fmla="*/ 4484032 h 5504712"/>
              <a:gd name="connsiteX29" fmla="*/ 3856083 w 5034593"/>
              <a:gd name="connsiteY29" fmla="*/ 4316392 h 5504712"/>
              <a:gd name="connsiteX30" fmla="*/ 3292203 w 5034593"/>
              <a:gd name="connsiteY30" fmla="*/ 4095412 h 5504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034593" h="5504712">
                <a:moveTo>
                  <a:pt x="3292203" y="4095412"/>
                </a:moveTo>
                <a:cubicBezTo>
                  <a:pt x="3152503" y="4033182"/>
                  <a:pt x="3105513" y="3990002"/>
                  <a:pt x="3017883" y="3943012"/>
                </a:cubicBezTo>
                <a:cubicBezTo>
                  <a:pt x="2930253" y="3896022"/>
                  <a:pt x="2888343" y="3917612"/>
                  <a:pt x="2766423" y="3813472"/>
                </a:cubicBezTo>
                <a:cubicBezTo>
                  <a:pt x="2644503" y="3709332"/>
                  <a:pt x="2440033" y="3493432"/>
                  <a:pt x="2286363" y="3318172"/>
                </a:cubicBezTo>
                <a:cubicBezTo>
                  <a:pt x="2132693" y="3142912"/>
                  <a:pt x="1954893" y="2893992"/>
                  <a:pt x="1844403" y="2761912"/>
                </a:cubicBezTo>
                <a:cubicBezTo>
                  <a:pt x="1733913" y="2629832"/>
                  <a:pt x="1709783" y="2667932"/>
                  <a:pt x="1623423" y="2525692"/>
                </a:cubicBezTo>
                <a:cubicBezTo>
                  <a:pt x="1537063" y="2383452"/>
                  <a:pt x="1399903" y="2077382"/>
                  <a:pt x="1326243" y="1908472"/>
                </a:cubicBezTo>
                <a:cubicBezTo>
                  <a:pt x="1252583" y="1739562"/>
                  <a:pt x="1225913" y="1637962"/>
                  <a:pt x="1181463" y="1512232"/>
                </a:cubicBezTo>
                <a:cubicBezTo>
                  <a:pt x="1137013" y="1386502"/>
                  <a:pt x="1112883" y="1270932"/>
                  <a:pt x="1059543" y="1154092"/>
                </a:cubicBezTo>
                <a:cubicBezTo>
                  <a:pt x="1006203" y="1037252"/>
                  <a:pt x="889363" y="926762"/>
                  <a:pt x="861423" y="811192"/>
                </a:cubicBezTo>
                <a:cubicBezTo>
                  <a:pt x="833483" y="695622"/>
                  <a:pt x="927463" y="564812"/>
                  <a:pt x="891903" y="460672"/>
                </a:cubicBezTo>
                <a:cubicBezTo>
                  <a:pt x="856343" y="356532"/>
                  <a:pt x="736963" y="262552"/>
                  <a:pt x="648063" y="186352"/>
                </a:cubicBezTo>
                <a:cubicBezTo>
                  <a:pt x="559163" y="110152"/>
                  <a:pt x="466453" y="-23199"/>
                  <a:pt x="358503" y="3471"/>
                </a:cubicBezTo>
                <a:cubicBezTo>
                  <a:pt x="250553" y="30141"/>
                  <a:pt x="-11067" y="133012"/>
                  <a:pt x="363" y="346372"/>
                </a:cubicBezTo>
                <a:cubicBezTo>
                  <a:pt x="11793" y="559732"/>
                  <a:pt x="310243" y="1015662"/>
                  <a:pt x="427083" y="1283632"/>
                </a:cubicBezTo>
                <a:cubicBezTo>
                  <a:pt x="543923" y="1551602"/>
                  <a:pt x="606153" y="1766232"/>
                  <a:pt x="701403" y="1954192"/>
                </a:cubicBezTo>
                <a:cubicBezTo>
                  <a:pt x="796653" y="2142152"/>
                  <a:pt x="926193" y="2262802"/>
                  <a:pt x="998583" y="2411392"/>
                </a:cubicBezTo>
                <a:cubicBezTo>
                  <a:pt x="1070973" y="2559982"/>
                  <a:pt x="1069703" y="2695872"/>
                  <a:pt x="1135743" y="2845732"/>
                </a:cubicBezTo>
                <a:cubicBezTo>
                  <a:pt x="1201783" y="2995592"/>
                  <a:pt x="1323703" y="3173392"/>
                  <a:pt x="1394823" y="3310552"/>
                </a:cubicBezTo>
                <a:cubicBezTo>
                  <a:pt x="1465943" y="3447712"/>
                  <a:pt x="1471023" y="3548042"/>
                  <a:pt x="1562463" y="3668692"/>
                </a:cubicBezTo>
                <a:cubicBezTo>
                  <a:pt x="1653903" y="3789342"/>
                  <a:pt x="1785983" y="3880782"/>
                  <a:pt x="1943463" y="4034452"/>
                </a:cubicBezTo>
                <a:cubicBezTo>
                  <a:pt x="2100943" y="4188122"/>
                  <a:pt x="2296523" y="4461172"/>
                  <a:pt x="2507343" y="4590712"/>
                </a:cubicBezTo>
                <a:cubicBezTo>
                  <a:pt x="2718163" y="4720252"/>
                  <a:pt x="3025503" y="4717712"/>
                  <a:pt x="3208383" y="4811692"/>
                </a:cubicBezTo>
                <a:cubicBezTo>
                  <a:pt x="3391263" y="4905672"/>
                  <a:pt x="3436983" y="5074582"/>
                  <a:pt x="3604623" y="5154592"/>
                </a:cubicBezTo>
                <a:cubicBezTo>
                  <a:pt x="3772263" y="5234602"/>
                  <a:pt x="4022453" y="5234602"/>
                  <a:pt x="4214223" y="5291752"/>
                </a:cubicBezTo>
                <a:cubicBezTo>
                  <a:pt x="4405993" y="5348902"/>
                  <a:pt x="4619353" y="5544482"/>
                  <a:pt x="4755243" y="5497492"/>
                </a:cubicBezTo>
                <a:cubicBezTo>
                  <a:pt x="4891133" y="5450502"/>
                  <a:pt x="5009243" y="5133002"/>
                  <a:pt x="5029563" y="5009812"/>
                </a:cubicBezTo>
                <a:cubicBezTo>
                  <a:pt x="5049883" y="4886622"/>
                  <a:pt x="5010513" y="4845982"/>
                  <a:pt x="4877163" y="4758352"/>
                </a:cubicBezTo>
                <a:cubicBezTo>
                  <a:pt x="4743813" y="4670722"/>
                  <a:pt x="4399643" y="4557692"/>
                  <a:pt x="4229463" y="4484032"/>
                </a:cubicBezTo>
                <a:cubicBezTo>
                  <a:pt x="4059283" y="4410372"/>
                  <a:pt x="4017373" y="4381162"/>
                  <a:pt x="3856083" y="4316392"/>
                </a:cubicBezTo>
                <a:cubicBezTo>
                  <a:pt x="3694793" y="4251622"/>
                  <a:pt x="3431903" y="4157642"/>
                  <a:pt x="3292203" y="4095412"/>
                </a:cubicBezTo>
                <a:close/>
              </a:path>
            </a:pathLst>
          </a:custGeom>
          <a:solidFill>
            <a:srgbClr val="969696">
              <a:alpha val="50196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2" name="TextBox 81"/>
          <p:cNvSpPr txBox="1"/>
          <p:nvPr/>
        </p:nvSpPr>
        <p:spPr>
          <a:xfrm rot="1878016">
            <a:off x="10760872" y="15906045"/>
            <a:ext cx="2579552" cy="646331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r>
              <a:rPr lang="en-US" sz="3600" b="1" dirty="0"/>
              <a:t>Phase Line B</a:t>
            </a:r>
          </a:p>
        </p:txBody>
      </p:sp>
      <p:sp>
        <p:nvSpPr>
          <p:cNvPr id="83" name="TextBox 82"/>
          <p:cNvSpPr txBox="1"/>
          <p:nvPr/>
        </p:nvSpPr>
        <p:spPr>
          <a:xfrm rot="1937547">
            <a:off x="9791635" y="12319078"/>
            <a:ext cx="2601994" cy="646331"/>
          </a:xfrm>
          <a:prstGeom prst="rect">
            <a:avLst/>
          </a:prstGeom>
          <a:solidFill>
            <a:srgbClr val="F2F2F2"/>
          </a:solidFill>
        </p:spPr>
        <p:txBody>
          <a:bodyPr wrap="none" rtlCol="0">
            <a:spAutoFit/>
          </a:bodyPr>
          <a:lstStyle/>
          <a:p>
            <a:r>
              <a:rPr lang="en-US" sz="3600" b="1" dirty="0"/>
              <a:t>Phase Line A</a:t>
            </a:r>
          </a:p>
        </p:txBody>
      </p:sp>
      <p:sp>
        <p:nvSpPr>
          <p:cNvPr id="84" name="Rectangular Callout 83"/>
          <p:cNvSpPr/>
          <p:nvPr/>
        </p:nvSpPr>
        <p:spPr>
          <a:xfrm>
            <a:off x="16354725" y="8871985"/>
            <a:ext cx="2579070" cy="1574801"/>
          </a:xfrm>
          <a:prstGeom prst="wedgeRectCallout">
            <a:avLst>
              <a:gd name="adj1" fmla="val -64166"/>
              <a:gd name="adj2" fmla="val 78629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chemeClr val="tx1"/>
                </a:solidFill>
              </a:rPr>
              <a:t>Set afire by mortar fire</a:t>
            </a:r>
          </a:p>
        </p:txBody>
      </p:sp>
      <p:sp>
        <p:nvSpPr>
          <p:cNvPr id="85" name="Rectangular Callout 84"/>
          <p:cNvSpPr/>
          <p:nvPr/>
        </p:nvSpPr>
        <p:spPr>
          <a:xfrm>
            <a:off x="5468869" y="15912110"/>
            <a:ext cx="4602952" cy="1574801"/>
          </a:xfrm>
          <a:prstGeom prst="wedgeRectCallout">
            <a:avLst>
              <a:gd name="adj1" fmla="val 9192"/>
              <a:gd name="adj2" fmla="val -143952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chemeClr val="tx1"/>
                </a:solidFill>
              </a:rPr>
              <a:t>Artillery Lifts to Phase Line A &amp; B O/O</a:t>
            </a:r>
          </a:p>
        </p:txBody>
      </p:sp>
      <p:grpSp>
        <p:nvGrpSpPr>
          <p:cNvPr id="7169" name="Group 7168"/>
          <p:cNvGrpSpPr/>
          <p:nvPr/>
        </p:nvGrpSpPr>
        <p:grpSpPr>
          <a:xfrm rot="3894785">
            <a:off x="8330116" y="6348636"/>
            <a:ext cx="2816605" cy="528270"/>
            <a:chOff x="21742673" y="6676242"/>
            <a:chExt cx="2816605" cy="528270"/>
          </a:xfrm>
        </p:grpSpPr>
        <p:sp>
          <p:nvSpPr>
            <p:cNvPr id="7168" name="Rectangle 7167"/>
            <p:cNvSpPr/>
            <p:nvPr/>
          </p:nvSpPr>
          <p:spPr>
            <a:xfrm>
              <a:off x="21742673" y="6676242"/>
              <a:ext cx="2816605" cy="528270"/>
            </a:xfrm>
            <a:prstGeom prst="rect">
              <a:avLst/>
            </a:prstGeom>
            <a:solidFill>
              <a:srgbClr val="969696">
                <a:alpha val="7882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" name="TextBox 1"/>
            <p:cNvSpPr txBox="1"/>
            <p:nvPr/>
          </p:nvSpPr>
          <p:spPr>
            <a:xfrm>
              <a:off x="21742674" y="6699124"/>
              <a:ext cx="243464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b="1" dirty="0"/>
                <a:t>Smoke &amp; Artillery</a:t>
              </a:r>
              <a:endParaRPr lang="en-US" sz="2400" dirty="0"/>
            </a:p>
          </p:txBody>
        </p:sp>
      </p:grpSp>
      <p:grpSp>
        <p:nvGrpSpPr>
          <p:cNvPr id="93" name="Group 92"/>
          <p:cNvGrpSpPr/>
          <p:nvPr/>
        </p:nvGrpSpPr>
        <p:grpSpPr>
          <a:xfrm rot="1431131">
            <a:off x="11070008" y="9549875"/>
            <a:ext cx="2929385" cy="528270"/>
            <a:chOff x="21742673" y="6676242"/>
            <a:chExt cx="2929385" cy="528270"/>
          </a:xfrm>
        </p:grpSpPr>
        <p:sp>
          <p:nvSpPr>
            <p:cNvPr id="94" name="Rectangle 93"/>
            <p:cNvSpPr/>
            <p:nvPr/>
          </p:nvSpPr>
          <p:spPr>
            <a:xfrm>
              <a:off x="21742673" y="6676242"/>
              <a:ext cx="2816605" cy="528270"/>
            </a:xfrm>
            <a:prstGeom prst="rect">
              <a:avLst/>
            </a:prstGeom>
            <a:solidFill>
              <a:srgbClr val="969696">
                <a:alpha val="78824"/>
              </a:srgb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800"/>
            </a:p>
          </p:txBody>
        </p:sp>
        <p:sp>
          <p:nvSpPr>
            <p:cNvPr id="95" name="TextBox 94"/>
            <p:cNvSpPr txBox="1"/>
            <p:nvPr/>
          </p:nvSpPr>
          <p:spPr>
            <a:xfrm>
              <a:off x="22237417" y="6712368"/>
              <a:ext cx="243464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400" b="1" dirty="0"/>
                <a:t>Smoke &amp; Artillery</a:t>
              </a:r>
              <a:endParaRPr lang="en-US" sz="2400" dirty="0"/>
            </a:p>
          </p:txBody>
        </p:sp>
      </p:grpSp>
      <p:grpSp>
        <p:nvGrpSpPr>
          <p:cNvPr id="96" name="Group 95"/>
          <p:cNvGrpSpPr>
            <a:grpSpLocks noChangeAspect="1"/>
          </p:cNvGrpSpPr>
          <p:nvPr/>
        </p:nvGrpSpPr>
        <p:grpSpPr>
          <a:xfrm rot="9227211">
            <a:off x="10351516" y="8481084"/>
            <a:ext cx="450543" cy="527253"/>
            <a:chOff x="9449616" y="12661108"/>
            <a:chExt cx="292021" cy="341740"/>
          </a:xfrm>
        </p:grpSpPr>
        <p:sp>
          <p:nvSpPr>
            <p:cNvPr id="97" name="Rectangle 96"/>
            <p:cNvSpPr/>
            <p:nvPr/>
          </p:nvSpPr>
          <p:spPr>
            <a:xfrm rot="18848825">
              <a:off x="9523777" y="12848779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" name="Rectangle 97"/>
            <p:cNvSpPr/>
            <p:nvPr/>
          </p:nvSpPr>
          <p:spPr>
            <a:xfrm rot="18848825">
              <a:off x="9375617" y="12735107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Rectangle 98"/>
            <p:cNvSpPr/>
            <p:nvPr/>
          </p:nvSpPr>
          <p:spPr>
            <a:xfrm rot="2566006">
              <a:off x="9513569" y="12743214"/>
              <a:ext cx="228068" cy="80070"/>
            </a:xfrm>
            <a:prstGeom prst="rect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6" name="TextBox 85"/>
          <p:cNvSpPr txBox="1"/>
          <p:nvPr/>
        </p:nvSpPr>
        <p:spPr>
          <a:xfrm>
            <a:off x="10792954" y="8527729"/>
            <a:ext cx="153372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/>
              <a:t>Ingouf</a:t>
            </a:r>
            <a:endParaRPr lang="en-US" sz="2800" b="1" dirty="0"/>
          </a:p>
        </p:txBody>
      </p:sp>
      <p:sp>
        <p:nvSpPr>
          <p:cNvPr id="90" name="TextBox 89"/>
          <p:cNvSpPr txBox="1"/>
          <p:nvPr/>
        </p:nvSpPr>
        <p:spPr>
          <a:xfrm>
            <a:off x="10940049" y="8797180"/>
            <a:ext cx="94054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/>
              <a:t>Farm</a:t>
            </a:r>
          </a:p>
        </p:txBody>
      </p:sp>
      <p:sp>
        <p:nvSpPr>
          <p:cNvPr id="104" name="Freeform 103"/>
          <p:cNvSpPr/>
          <p:nvPr/>
        </p:nvSpPr>
        <p:spPr>
          <a:xfrm>
            <a:off x="13155930" y="6697980"/>
            <a:ext cx="857250" cy="1790700"/>
          </a:xfrm>
          <a:custGeom>
            <a:avLst/>
            <a:gdLst>
              <a:gd name="connsiteX0" fmla="*/ 213360 w 857250"/>
              <a:gd name="connsiteY0" fmla="*/ 0 h 1992630"/>
              <a:gd name="connsiteX1" fmla="*/ 0 w 857250"/>
              <a:gd name="connsiteY1" fmla="*/ 861060 h 1992630"/>
              <a:gd name="connsiteX2" fmla="*/ 426720 w 857250"/>
              <a:gd name="connsiteY2" fmla="*/ 1783080 h 1992630"/>
              <a:gd name="connsiteX3" fmla="*/ 285750 w 857250"/>
              <a:gd name="connsiteY3" fmla="*/ 1844040 h 1992630"/>
              <a:gd name="connsiteX4" fmla="*/ 693420 w 857250"/>
              <a:gd name="connsiteY4" fmla="*/ 1992630 h 1992630"/>
              <a:gd name="connsiteX5" fmla="*/ 857250 w 857250"/>
              <a:gd name="connsiteY5" fmla="*/ 1577340 h 1992630"/>
              <a:gd name="connsiteX6" fmla="*/ 723900 w 857250"/>
              <a:gd name="connsiteY6" fmla="*/ 1638300 h 1992630"/>
              <a:gd name="connsiteX7" fmla="*/ 236220 w 857250"/>
              <a:gd name="connsiteY7" fmla="*/ 605790 h 1992630"/>
              <a:gd name="connsiteX8" fmla="*/ 518160 w 857250"/>
              <a:gd name="connsiteY8" fmla="*/ 19050 h 1992630"/>
              <a:gd name="connsiteX0" fmla="*/ 213360 w 857250"/>
              <a:gd name="connsiteY0" fmla="*/ 0 h 1992630"/>
              <a:gd name="connsiteX1" fmla="*/ 0 w 857250"/>
              <a:gd name="connsiteY1" fmla="*/ 861060 h 1992630"/>
              <a:gd name="connsiteX2" fmla="*/ 426720 w 857250"/>
              <a:gd name="connsiteY2" fmla="*/ 1783080 h 1992630"/>
              <a:gd name="connsiteX3" fmla="*/ 285750 w 857250"/>
              <a:gd name="connsiteY3" fmla="*/ 1844040 h 1992630"/>
              <a:gd name="connsiteX4" fmla="*/ 693420 w 857250"/>
              <a:gd name="connsiteY4" fmla="*/ 1992630 h 1992630"/>
              <a:gd name="connsiteX5" fmla="*/ 857250 w 857250"/>
              <a:gd name="connsiteY5" fmla="*/ 1577340 h 1992630"/>
              <a:gd name="connsiteX6" fmla="*/ 723900 w 857250"/>
              <a:gd name="connsiteY6" fmla="*/ 1638300 h 1992630"/>
              <a:gd name="connsiteX7" fmla="*/ 316230 w 857250"/>
              <a:gd name="connsiteY7" fmla="*/ 742950 h 1992630"/>
              <a:gd name="connsiteX8" fmla="*/ 518160 w 857250"/>
              <a:gd name="connsiteY8" fmla="*/ 19050 h 1992630"/>
              <a:gd name="connsiteX0" fmla="*/ 213360 w 857250"/>
              <a:gd name="connsiteY0" fmla="*/ 0 h 1992630"/>
              <a:gd name="connsiteX1" fmla="*/ 0 w 857250"/>
              <a:gd name="connsiteY1" fmla="*/ 861060 h 1992630"/>
              <a:gd name="connsiteX2" fmla="*/ 426720 w 857250"/>
              <a:gd name="connsiteY2" fmla="*/ 1783080 h 1992630"/>
              <a:gd name="connsiteX3" fmla="*/ 285750 w 857250"/>
              <a:gd name="connsiteY3" fmla="*/ 1844040 h 1992630"/>
              <a:gd name="connsiteX4" fmla="*/ 693420 w 857250"/>
              <a:gd name="connsiteY4" fmla="*/ 1992630 h 1992630"/>
              <a:gd name="connsiteX5" fmla="*/ 857250 w 857250"/>
              <a:gd name="connsiteY5" fmla="*/ 1577340 h 1992630"/>
              <a:gd name="connsiteX6" fmla="*/ 723900 w 857250"/>
              <a:gd name="connsiteY6" fmla="*/ 1638300 h 1992630"/>
              <a:gd name="connsiteX7" fmla="*/ 316230 w 857250"/>
              <a:gd name="connsiteY7" fmla="*/ 742950 h 1992630"/>
              <a:gd name="connsiteX8" fmla="*/ 468630 w 857250"/>
              <a:gd name="connsiteY8" fmla="*/ 213360 h 1992630"/>
              <a:gd name="connsiteX0" fmla="*/ 171450 w 857250"/>
              <a:gd name="connsiteY0" fmla="*/ 0 h 1790700"/>
              <a:gd name="connsiteX1" fmla="*/ 0 w 857250"/>
              <a:gd name="connsiteY1" fmla="*/ 659130 h 1790700"/>
              <a:gd name="connsiteX2" fmla="*/ 426720 w 857250"/>
              <a:gd name="connsiteY2" fmla="*/ 1581150 h 1790700"/>
              <a:gd name="connsiteX3" fmla="*/ 285750 w 857250"/>
              <a:gd name="connsiteY3" fmla="*/ 1642110 h 1790700"/>
              <a:gd name="connsiteX4" fmla="*/ 693420 w 857250"/>
              <a:gd name="connsiteY4" fmla="*/ 1790700 h 1790700"/>
              <a:gd name="connsiteX5" fmla="*/ 857250 w 857250"/>
              <a:gd name="connsiteY5" fmla="*/ 1375410 h 1790700"/>
              <a:gd name="connsiteX6" fmla="*/ 723900 w 857250"/>
              <a:gd name="connsiteY6" fmla="*/ 1436370 h 1790700"/>
              <a:gd name="connsiteX7" fmla="*/ 316230 w 857250"/>
              <a:gd name="connsiteY7" fmla="*/ 541020 h 1790700"/>
              <a:gd name="connsiteX8" fmla="*/ 468630 w 857250"/>
              <a:gd name="connsiteY8" fmla="*/ 11430 h 1790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857250" h="1790700">
                <a:moveTo>
                  <a:pt x="171450" y="0"/>
                </a:moveTo>
                <a:lnTo>
                  <a:pt x="0" y="659130"/>
                </a:lnTo>
                <a:lnTo>
                  <a:pt x="426720" y="1581150"/>
                </a:lnTo>
                <a:lnTo>
                  <a:pt x="285750" y="1642110"/>
                </a:lnTo>
                <a:lnTo>
                  <a:pt x="693420" y="1790700"/>
                </a:lnTo>
                <a:lnTo>
                  <a:pt x="857250" y="1375410"/>
                </a:lnTo>
                <a:lnTo>
                  <a:pt x="723900" y="1436370"/>
                </a:lnTo>
                <a:lnTo>
                  <a:pt x="316230" y="541020"/>
                </a:lnTo>
                <a:lnTo>
                  <a:pt x="468630" y="11430"/>
                </a:lnTo>
              </a:path>
            </a:pathLst>
          </a:custGeom>
          <a:solidFill>
            <a:srgbClr val="0000FF">
              <a:alpha val="74902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" name="TextBox 215"/>
          <p:cNvSpPr txBox="1"/>
          <p:nvPr/>
        </p:nvSpPr>
        <p:spPr>
          <a:xfrm>
            <a:off x="21234516" y="7211641"/>
            <a:ext cx="6150727" cy="76328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0400: Across the Madeleine</a:t>
            </a:r>
            <a:endParaRPr lang="en-US" sz="1200" b="1" dirty="0">
              <a:latin typeface="Georgia" panose="02040502050405020303" pitchFamily="18" charset="0"/>
            </a:endParaRP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0530 - 0615: </a:t>
            </a:r>
          </a:p>
          <a:p>
            <a:pPr marL="1611630" lvl="1" indent="-514350">
              <a:buAutoNum type="alphaLcPeriod"/>
            </a:pPr>
            <a:r>
              <a:rPr lang="en-US" sz="3200" b="1" dirty="0">
                <a:latin typeface="Georgia" panose="02040502050405020303" pitchFamily="18" charset="0"/>
              </a:rPr>
              <a:t>Contact</a:t>
            </a:r>
          </a:p>
          <a:p>
            <a:pPr marL="1611630" lvl="1" indent="-514350">
              <a:buAutoNum type="alphaLcPeriod"/>
            </a:pPr>
            <a:r>
              <a:rPr lang="en-US" sz="3200" b="1" dirty="0">
                <a:latin typeface="Georgia" panose="02040502050405020303" pitchFamily="18" charset="0"/>
              </a:rPr>
              <a:t>Artillery Support</a:t>
            </a:r>
          </a:p>
          <a:p>
            <a:pPr marL="1611630" lvl="1" indent="-514350">
              <a:buAutoNum type="alphaLcPeriod"/>
            </a:pPr>
            <a:r>
              <a:rPr lang="en-US" sz="3200" b="1" dirty="0">
                <a:latin typeface="Georgia" panose="02040502050405020303" pitchFamily="18" charset="0"/>
              </a:rPr>
              <a:t>Dilemma</a:t>
            </a:r>
          </a:p>
          <a:p>
            <a:pPr marL="1611630" lvl="1" indent="-514350">
              <a:buAutoNum type="alphaLcPeriod"/>
            </a:pPr>
            <a:r>
              <a:rPr lang="en-US" sz="3200" b="1" dirty="0">
                <a:latin typeface="Georgia" panose="02040502050405020303" pitchFamily="18" charset="0"/>
              </a:rPr>
              <a:t>Decision</a:t>
            </a:r>
          </a:p>
          <a:p>
            <a:pPr indent="-690880">
              <a:buAutoNum type="arabicPeriod"/>
            </a:pPr>
            <a:r>
              <a:rPr lang="en-US" sz="3200" b="1" dirty="0">
                <a:latin typeface="Georgia" panose="02040502050405020303" pitchFamily="18" charset="0"/>
              </a:rPr>
              <a:t>G Co. foray</a:t>
            </a:r>
            <a:endParaRPr lang="en-US" sz="1200" b="1" dirty="0">
              <a:latin typeface="Georgia" panose="02040502050405020303" pitchFamily="18" charset="0"/>
            </a:endParaRP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0615: Cole’s Charge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H </a:t>
            </a:r>
            <a:r>
              <a:rPr lang="en-US" sz="3600" b="1" dirty="0" err="1">
                <a:latin typeface="Georgia" panose="02040502050405020303" pitchFamily="18" charset="0"/>
              </a:rPr>
              <a:t>Co’s</a:t>
            </a:r>
            <a:r>
              <a:rPr lang="en-US" sz="3600" b="1" dirty="0">
                <a:latin typeface="Georgia" panose="02040502050405020303" pitchFamily="18" charset="0"/>
              </a:rPr>
              <a:t> success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I Co. back in the fight</a:t>
            </a:r>
          </a:p>
          <a:p>
            <a:pPr marL="742950" indent="-742950">
              <a:buFont typeface="+mj-lt"/>
              <a:buAutoNum type="arabicPeriod"/>
            </a:pPr>
            <a:r>
              <a:rPr lang="en-US" sz="3600" b="1" dirty="0">
                <a:latin typeface="Georgia" panose="02040502050405020303" pitchFamily="18" charset="0"/>
              </a:rPr>
              <a:t>Consolidation</a:t>
            </a:r>
          </a:p>
          <a:p>
            <a:pPr marL="1143000" lvl="1" indent="-736600">
              <a:buFont typeface="Courier New" panose="02070309020205020404" pitchFamily="49" charset="0"/>
              <a:buChar char="o"/>
            </a:pPr>
            <a:endParaRPr lang="en-US" sz="3200" b="1" dirty="0">
              <a:latin typeface="Georgia" panose="02040502050405020303" pitchFamily="18" charset="0"/>
            </a:endParaRPr>
          </a:p>
          <a:p>
            <a:pPr marL="406400" lvl="1"/>
            <a:endParaRPr lang="en-US" sz="3200" b="1" dirty="0">
              <a:latin typeface="Georgia" panose="02040502050405020303" pitchFamily="18" charset="0"/>
            </a:endParaRPr>
          </a:p>
          <a:p>
            <a:pPr marL="406400" lvl="1"/>
            <a:endParaRPr lang="en-US" sz="1400" b="1" dirty="0">
              <a:latin typeface="Georgia" panose="02040502050405020303" pitchFamily="18" charset="0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21903297" y="6077649"/>
            <a:ext cx="4112023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406400" indent="-406400">
              <a:buFont typeface="Arial" panose="020B0604020202020204" pitchFamily="34" charset="0"/>
              <a:buChar char="•"/>
            </a:pPr>
            <a:endParaRPr lang="en-US" sz="2000" b="1" u="sng" dirty="0">
              <a:latin typeface="Georgia" panose="02040502050405020303" pitchFamily="18" charset="0"/>
            </a:endParaRPr>
          </a:p>
          <a:p>
            <a:r>
              <a:rPr lang="en-US" sz="4400" b="1" u="sng" dirty="0">
                <a:latin typeface="Georgia" panose="02040502050405020303" pitchFamily="18" charset="0"/>
              </a:rPr>
              <a:t>Cole’s Charge</a:t>
            </a:r>
          </a:p>
        </p:txBody>
      </p:sp>
      <p:sp>
        <p:nvSpPr>
          <p:cNvPr id="217" name="Freeform 216"/>
          <p:cNvSpPr/>
          <p:nvPr/>
        </p:nvSpPr>
        <p:spPr>
          <a:xfrm>
            <a:off x="8801694" y="6372864"/>
            <a:ext cx="3284220" cy="3718560"/>
          </a:xfrm>
          <a:custGeom>
            <a:avLst/>
            <a:gdLst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257300 w 3368040"/>
              <a:gd name="connsiteY12" fmla="*/ 2644140 h 3009900"/>
              <a:gd name="connsiteX13" fmla="*/ 1363980 w 3368040"/>
              <a:gd name="connsiteY13" fmla="*/ 2819400 h 3009900"/>
              <a:gd name="connsiteX14" fmla="*/ 1257300 w 3368040"/>
              <a:gd name="connsiteY14" fmla="*/ 2880360 h 3009900"/>
              <a:gd name="connsiteX15" fmla="*/ 1630680 w 3368040"/>
              <a:gd name="connsiteY15" fmla="*/ 3009900 h 3009900"/>
              <a:gd name="connsiteX16" fmla="*/ 1767840 w 3368040"/>
              <a:gd name="connsiteY16" fmla="*/ 2590800 h 3009900"/>
              <a:gd name="connsiteX17" fmla="*/ 1661160 w 3368040"/>
              <a:gd name="connsiteY17" fmla="*/ 2659380 h 3009900"/>
              <a:gd name="connsiteX18" fmla="*/ 1379220 w 3368040"/>
              <a:gd name="connsiteY18" fmla="*/ 2057400 h 3009900"/>
              <a:gd name="connsiteX19" fmla="*/ 1615440 w 3368040"/>
              <a:gd name="connsiteY19" fmla="*/ 1181100 h 3009900"/>
              <a:gd name="connsiteX20" fmla="*/ 1752600 w 3368040"/>
              <a:gd name="connsiteY20" fmla="*/ 899160 h 3009900"/>
              <a:gd name="connsiteX21" fmla="*/ 2400300 w 3368040"/>
              <a:gd name="connsiteY21" fmla="*/ 624840 h 3009900"/>
              <a:gd name="connsiteX22" fmla="*/ 2567940 w 3368040"/>
              <a:gd name="connsiteY22" fmla="*/ 556260 h 3009900"/>
              <a:gd name="connsiteX23" fmla="*/ 2887980 w 3368040"/>
              <a:gd name="connsiteY23" fmla="*/ 1379220 h 3009900"/>
              <a:gd name="connsiteX24" fmla="*/ 2773680 w 3368040"/>
              <a:gd name="connsiteY24" fmla="*/ 1432560 h 3009900"/>
              <a:gd name="connsiteX25" fmla="*/ 3131820 w 3368040"/>
              <a:gd name="connsiteY25" fmla="*/ 1615440 h 3009900"/>
              <a:gd name="connsiteX26" fmla="*/ 3368040 w 3368040"/>
              <a:gd name="connsiteY26" fmla="*/ 1234440 h 3009900"/>
              <a:gd name="connsiteX27" fmla="*/ 3200400 w 3368040"/>
              <a:gd name="connsiteY27" fmla="*/ 1303020 h 3009900"/>
              <a:gd name="connsiteX28" fmla="*/ 2834640 w 3368040"/>
              <a:gd name="connsiteY28" fmla="*/ 320040 h 3009900"/>
              <a:gd name="connsiteX29" fmla="*/ 2865120 w 3368040"/>
              <a:gd name="connsiteY29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257300 w 3368040"/>
              <a:gd name="connsiteY12" fmla="*/ 2644140 h 3009900"/>
              <a:gd name="connsiteX13" fmla="*/ 1363980 w 3368040"/>
              <a:gd name="connsiteY13" fmla="*/ 2819400 h 3009900"/>
              <a:gd name="connsiteX14" fmla="*/ 1257300 w 3368040"/>
              <a:gd name="connsiteY14" fmla="*/ 2880360 h 3009900"/>
              <a:gd name="connsiteX15" fmla="*/ 1630680 w 3368040"/>
              <a:gd name="connsiteY15" fmla="*/ 3009900 h 3009900"/>
              <a:gd name="connsiteX16" fmla="*/ 1767840 w 3368040"/>
              <a:gd name="connsiteY16" fmla="*/ 2590800 h 3009900"/>
              <a:gd name="connsiteX17" fmla="*/ 1661160 w 3368040"/>
              <a:gd name="connsiteY17" fmla="*/ 2659380 h 3009900"/>
              <a:gd name="connsiteX18" fmla="*/ 1379220 w 3368040"/>
              <a:gd name="connsiteY18" fmla="*/ 2057400 h 3009900"/>
              <a:gd name="connsiteX19" fmla="*/ 1615440 w 3368040"/>
              <a:gd name="connsiteY19" fmla="*/ 1181100 h 3009900"/>
              <a:gd name="connsiteX20" fmla="*/ 1752600 w 3368040"/>
              <a:gd name="connsiteY20" fmla="*/ 899160 h 3009900"/>
              <a:gd name="connsiteX21" fmla="*/ 2400300 w 3368040"/>
              <a:gd name="connsiteY21" fmla="*/ 624840 h 3009900"/>
              <a:gd name="connsiteX22" fmla="*/ 2567940 w 3368040"/>
              <a:gd name="connsiteY22" fmla="*/ 556260 h 3009900"/>
              <a:gd name="connsiteX23" fmla="*/ 2887980 w 3368040"/>
              <a:gd name="connsiteY23" fmla="*/ 1379220 h 3009900"/>
              <a:gd name="connsiteX24" fmla="*/ 2773680 w 3368040"/>
              <a:gd name="connsiteY24" fmla="*/ 1432560 h 3009900"/>
              <a:gd name="connsiteX25" fmla="*/ 3131820 w 3368040"/>
              <a:gd name="connsiteY25" fmla="*/ 1615440 h 3009900"/>
              <a:gd name="connsiteX26" fmla="*/ 3368040 w 3368040"/>
              <a:gd name="connsiteY26" fmla="*/ 1234440 h 3009900"/>
              <a:gd name="connsiteX27" fmla="*/ 3200400 w 3368040"/>
              <a:gd name="connsiteY27" fmla="*/ 1303020 h 3009900"/>
              <a:gd name="connsiteX28" fmla="*/ 2834640 w 3368040"/>
              <a:gd name="connsiteY28" fmla="*/ 320040 h 3009900"/>
              <a:gd name="connsiteX29" fmla="*/ 2865120 w 3368040"/>
              <a:gd name="connsiteY29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257300 w 3368040"/>
              <a:gd name="connsiteY12" fmla="*/ 2644140 h 3009900"/>
              <a:gd name="connsiteX13" fmla="*/ 1363980 w 3368040"/>
              <a:gd name="connsiteY13" fmla="*/ 2819400 h 3009900"/>
              <a:gd name="connsiteX14" fmla="*/ 1257300 w 3368040"/>
              <a:gd name="connsiteY14" fmla="*/ 2880360 h 3009900"/>
              <a:gd name="connsiteX15" fmla="*/ 1630680 w 3368040"/>
              <a:gd name="connsiteY15" fmla="*/ 3009900 h 3009900"/>
              <a:gd name="connsiteX16" fmla="*/ 1767840 w 3368040"/>
              <a:gd name="connsiteY16" fmla="*/ 2590800 h 3009900"/>
              <a:gd name="connsiteX17" fmla="*/ 1661160 w 3368040"/>
              <a:gd name="connsiteY17" fmla="*/ 2659380 h 3009900"/>
              <a:gd name="connsiteX18" fmla="*/ 1379220 w 3368040"/>
              <a:gd name="connsiteY18" fmla="*/ 2057400 h 3009900"/>
              <a:gd name="connsiteX19" fmla="*/ 1615440 w 3368040"/>
              <a:gd name="connsiteY19" fmla="*/ 1181100 h 3009900"/>
              <a:gd name="connsiteX20" fmla="*/ 1752600 w 3368040"/>
              <a:gd name="connsiteY20" fmla="*/ 899160 h 3009900"/>
              <a:gd name="connsiteX21" fmla="*/ 2400300 w 3368040"/>
              <a:gd name="connsiteY21" fmla="*/ 624840 h 3009900"/>
              <a:gd name="connsiteX22" fmla="*/ 2567940 w 3368040"/>
              <a:gd name="connsiteY22" fmla="*/ 556260 h 3009900"/>
              <a:gd name="connsiteX23" fmla="*/ 2887980 w 3368040"/>
              <a:gd name="connsiteY23" fmla="*/ 1379220 h 3009900"/>
              <a:gd name="connsiteX24" fmla="*/ 2773680 w 3368040"/>
              <a:gd name="connsiteY24" fmla="*/ 1432560 h 3009900"/>
              <a:gd name="connsiteX25" fmla="*/ 3131820 w 3368040"/>
              <a:gd name="connsiteY25" fmla="*/ 1615440 h 3009900"/>
              <a:gd name="connsiteX26" fmla="*/ 3368040 w 3368040"/>
              <a:gd name="connsiteY26" fmla="*/ 1234440 h 3009900"/>
              <a:gd name="connsiteX27" fmla="*/ 3200400 w 3368040"/>
              <a:gd name="connsiteY27" fmla="*/ 1303020 h 3009900"/>
              <a:gd name="connsiteX28" fmla="*/ 2834640 w 3368040"/>
              <a:gd name="connsiteY28" fmla="*/ 320040 h 3009900"/>
              <a:gd name="connsiteX29" fmla="*/ 2865120 w 3368040"/>
              <a:gd name="connsiteY29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257300 w 3368040"/>
              <a:gd name="connsiteY12" fmla="*/ 2644140 h 3009900"/>
              <a:gd name="connsiteX13" fmla="*/ 1363980 w 3368040"/>
              <a:gd name="connsiteY13" fmla="*/ 2819400 h 3009900"/>
              <a:gd name="connsiteX14" fmla="*/ 1257300 w 3368040"/>
              <a:gd name="connsiteY14" fmla="*/ 2880360 h 3009900"/>
              <a:gd name="connsiteX15" fmla="*/ 1630680 w 3368040"/>
              <a:gd name="connsiteY15" fmla="*/ 3009900 h 3009900"/>
              <a:gd name="connsiteX16" fmla="*/ 1767840 w 3368040"/>
              <a:gd name="connsiteY16" fmla="*/ 2590800 h 3009900"/>
              <a:gd name="connsiteX17" fmla="*/ 1661160 w 3368040"/>
              <a:gd name="connsiteY17" fmla="*/ 2659380 h 3009900"/>
              <a:gd name="connsiteX18" fmla="*/ 1379220 w 3368040"/>
              <a:gd name="connsiteY18" fmla="*/ 2057400 h 3009900"/>
              <a:gd name="connsiteX19" fmla="*/ 1615440 w 3368040"/>
              <a:gd name="connsiteY19" fmla="*/ 1181100 h 3009900"/>
              <a:gd name="connsiteX20" fmla="*/ 1752600 w 3368040"/>
              <a:gd name="connsiteY20" fmla="*/ 899160 h 3009900"/>
              <a:gd name="connsiteX21" fmla="*/ 2567940 w 3368040"/>
              <a:gd name="connsiteY21" fmla="*/ 556260 h 3009900"/>
              <a:gd name="connsiteX22" fmla="*/ 2887980 w 3368040"/>
              <a:gd name="connsiteY22" fmla="*/ 1379220 h 3009900"/>
              <a:gd name="connsiteX23" fmla="*/ 2773680 w 3368040"/>
              <a:gd name="connsiteY23" fmla="*/ 1432560 h 3009900"/>
              <a:gd name="connsiteX24" fmla="*/ 3131820 w 3368040"/>
              <a:gd name="connsiteY24" fmla="*/ 1615440 h 3009900"/>
              <a:gd name="connsiteX25" fmla="*/ 3368040 w 3368040"/>
              <a:gd name="connsiteY25" fmla="*/ 1234440 h 3009900"/>
              <a:gd name="connsiteX26" fmla="*/ 3200400 w 3368040"/>
              <a:gd name="connsiteY26" fmla="*/ 1303020 h 3009900"/>
              <a:gd name="connsiteX27" fmla="*/ 2834640 w 3368040"/>
              <a:gd name="connsiteY27" fmla="*/ 320040 h 3009900"/>
              <a:gd name="connsiteX28" fmla="*/ 2865120 w 3368040"/>
              <a:gd name="connsiteY28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257300 w 3368040"/>
              <a:gd name="connsiteY12" fmla="*/ 2644140 h 3009900"/>
              <a:gd name="connsiteX13" fmla="*/ 1363980 w 3368040"/>
              <a:gd name="connsiteY13" fmla="*/ 2819400 h 3009900"/>
              <a:gd name="connsiteX14" fmla="*/ 1257300 w 3368040"/>
              <a:gd name="connsiteY14" fmla="*/ 2880360 h 3009900"/>
              <a:gd name="connsiteX15" fmla="*/ 1630680 w 3368040"/>
              <a:gd name="connsiteY15" fmla="*/ 3009900 h 3009900"/>
              <a:gd name="connsiteX16" fmla="*/ 1767840 w 3368040"/>
              <a:gd name="connsiteY16" fmla="*/ 2590800 h 3009900"/>
              <a:gd name="connsiteX17" fmla="*/ 1661160 w 3368040"/>
              <a:gd name="connsiteY17" fmla="*/ 2659380 h 3009900"/>
              <a:gd name="connsiteX18" fmla="*/ 1379220 w 3368040"/>
              <a:gd name="connsiteY18" fmla="*/ 2057400 h 3009900"/>
              <a:gd name="connsiteX19" fmla="*/ 1615440 w 3368040"/>
              <a:gd name="connsiteY19" fmla="*/ 1181100 h 3009900"/>
              <a:gd name="connsiteX20" fmla="*/ 2567940 w 3368040"/>
              <a:gd name="connsiteY20" fmla="*/ 556260 h 3009900"/>
              <a:gd name="connsiteX21" fmla="*/ 2887980 w 3368040"/>
              <a:gd name="connsiteY21" fmla="*/ 1379220 h 3009900"/>
              <a:gd name="connsiteX22" fmla="*/ 2773680 w 3368040"/>
              <a:gd name="connsiteY22" fmla="*/ 1432560 h 3009900"/>
              <a:gd name="connsiteX23" fmla="*/ 3131820 w 3368040"/>
              <a:gd name="connsiteY23" fmla="*/ 1615440 h 3009900"/>
              <a:gd name="connsiteX24" fmla="*/ 3368040 w 3368040"/>
              <a:gd name="connsiteY24" fmla="*/ 1234440 h 3009900"/>
              <a:gd name="connsiteX25" fmla="*/ 3200400 w 3368040"/>
              <a:gd name="connsiteY25" fmla="*/ 1303020 h 3009900"/>
              <a:gd name="connsiteX26" fmla="*/ 2834640 w 3368040"/>
              <a:gd name="connsiteY26" fmla="*/ 320040 h 3009900"/>
              <a:gd name="connsiteX27" fmla="*/ 2865120 w 3368040"/>
              <a:gd name="connsiteY27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257300 w 3368040"/>
              <a:gd name="connsiteY12" fmla="*/ 2644140 h 3009900"/>
              <a:gd name="connsiteX13" fmla="*/ 1363980 w 3368040"/>
              <a:gd name="connsiteY13" fmla="*/ 2819400 h 3009900"/>
              <a:gd name="connsiteX14" fmla="*/ 1257300 w 3368040"/>
              <a:gd name="connsiteY14" fmla="*/ 2880360 h 3009900"/>
              <a:gd name="connsiteX15" fmla="*/ 1630680 w 3368040"/>
              <a:gd name="connsiteY15" fmla="*/ 3009900 h 3009900"/>
              <a:gd name="connsiteX16" fmla="*/ 1767840 w 3368040"/>
              <a:gd name="connsiteY16" fmla="*/ 2590800 h 3009900"/>
              <a:gd name="connsiteX17" fmla="*/ 1661160 w 3368040"/>
              <a:gd name="connsiteY17" fmla="*/ 2659380 h 3009900"/>
              <a:gd name="connsiteX18" fmla="*/ 1379220 w 3368040"/>
              <a:gd name="connsiteY18" fmla="*/ 2057400 h 3009900"/>
              <a:gd name="connsiteX19" fmla="*/ 1615440 w 3368040"/>
              <a:gd name="connsiteY19" fmla="*/ 1181100 h 3009900"/>
              <a:gd name="connsiteX20" fmla="*/ 2567940 w 3368040"/>
              <a:gd name="connsiteY20" fmla="*/ 556260 h 3009900"/>
              <a:gd name="connsiteX21" fmla="*/ 2887980 w 3368040"/>
              <a:gd name="connsiteY21" fmla="*/ 1379220 h 3009900"/>
              <a:gd name="connsiteX22" fmla="*/ 2773680 w 3368040"/>
              <a:gd name="connsiteY22" fmla="*/ 1432560 h 3009900"/>
              <a:gd name="connsiteX23" fmla="*/ 3131820 w 3368040"/>
              <a:gd name="connsiteY23" fmla="*/ 1615440 h 3009900"/>
              <a:gd name="connsiteX24" fmla="*/ 3368040 w 3368040"/>
              <a:gd name="connsiteY24" fmla="*/ 1234440 h 3009900"/>
              <a:gd name="connsiteX25" fmla="*/ 3200400 w 3368040"/>
              <a:gd name="connsiteY25" fmla="*/ 1303020 h 3009900"/>
              <a:gd name="connsiteX26" fmla="*/ 2834640 w 3368040"/>
              <a:gd name="connsiteY26" fmla="*/ 320040 h 3009900"/>
              <a:gd name="connsiteX27" fmla="*/ 2865120 w 3368040"/>
              <a:gd name="connsiteY27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257300 w 3368040"/>
              <a:gd name="connsiteY12" fmla="*/ 2644140 h 3009900"/>
              <a:gd name="connsiteX13" fmla="*/ 1363980 w 3368040"/>
              <a:gd name="connsiteY13" fmla="*/ 2819400 h 3009900"/>
              <a:gd name="connsiteX14" fmla="*/ 1257300 w 3368040"/>
              <a:gd name="connsiteY14" fmla="*/ 2880360 h 3009900"/>
              <a:gd name="connsiteX15" fmla="*/ 1630680 w 3368040"/>
              <a:gd name="connsiteY15" fmla="*/ 3009900 h 3009900"/>
              <a:gd name="connsiteX16" fmla="*/ 1767840 w 3368040"/>
              <a:gd name="connsiteY16" fmla="*/ 2590800 h 3009900"/>
              <a:gd name="connsiteX17" fmla="*/ 1661160 w 3368040"/>
              <a:gd name="connsiteY17" fmla="*/ 2659380 h 3009900"/>
              <a:gd name="connsiteX18" fmla="*/ 1379220 w 3368040"/>
              <a:gd name="connsiteY18" fmla="*/ 2057400 h 3009900"/>
              <a:gd name="connsiteX19" fmla="*/ 1615440 w 3368040"/>
              <a:gd name="connsiteY19" fmla="*/ 1181100 h 3009900"/>
              <a:gd name="connsiteX20" fmla="*/ 2567940 w 3368040"/>
              <a:gd name="connsiteY20" fmla="*/ 556260 h 3009900"/>
              <a:gd name="connsiteX21" fmla="*/ 2887980 w 3368040"/>
              <a:gd name="connsiteY21" fmla="*/ 1379220 h 3009900"/>
              <a:gd name="connsiteX22" fmla="*/ 2773680 w 3368040"/>
              <a:gd name="connsiteY22" fmla="*/ 1432560 h 3009900"/>
              <a:gd name="connsiteX23" fmla="*/ 3131820 w 3368040"/>
              <a:gd name="connsiteY23" fmla="*/ 1615440 h 3009900"/>
              <a:gd name="connsiteX24" fmla="*/ 3368040 w 3368040"/>
              <a:gd name="connsiteY24" fmla="*/ 1234440 h 3009900"/>
              <a:gd name="connsiteX25" fmla="*/ 3200400 w 3368040"/>
              <a:gd name="connsiteY25" fmla="*/ 1303020 h 3009900"/>
              <a:gd name="connsiteX26" fmla="*/ 2834640 w 3368040"/>
              <a:gd name="connsiteY26" fmla="*/ 320040 h 3009900"/>
              <a:gd name="connsiteX27" fmla="*/ 2865120 w 3368040"/>
              <a:gd name="connsiteY27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567940 w 3368040"/>
              <a:gd name="connsiteY19" fmla="*/ 55626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34640 w 3368040"/>
              <a:gd name="connsiteY25" fmla="*/ 32004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567940 w 3368040"/>
              <a:gd name="connsiteY19" fmla="*/ 55626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34640 w 3368040"/>
              <a:gd name="connsiteY25" fmla="*/ 32004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567940 w 3368040"/>
              <a:gd name="connsiteY19" fmla="*/ 55626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34640 w 3368040"/>
              <a:gd name="connsiteY25" fmla="*/ 32004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567940 w 3368040"/>
              <a:gd name="connsiteY19" fmla="*/ 55626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34640 w 3368040"/>
              <a:gd name="connsiteY25" fmla="*/ 32004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567940 w 3368040"/>
              <a:gd name="connsiteY19" fmla="*/ 55626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34640 w 3368040"/>
              <a:gd name="connsiteY25" fmla="*/ 32004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28194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567940 w 3368040"/>
              <a:gd name="connsiteY19" fmla="*/ 55626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34640 w 3368040"/>
              <a:gd name="connsiteY25" fmla="*/ 32004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28194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567940 w 3368040"/>
              <a:gd name="connsiteY19" fmla="*/ 55626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34640 w 3368040"/>
              <a:gd name="connsiteY25" fmla="*/ 32004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28194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567940 w 3368040"/>
              <a:gd name="connsiteY19" fmla="*/ 55626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04160 w 3368040"/>
              <a:gd name="connsiteY25" fmla="*/ 48006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28194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606040 w 3368040"/>
              <a:gd name="connsiteY19" fmla="*/ 66294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04160 w 3368040"/>
              <a:gd name="connsiteY25" fmla="*/ 48006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03960 w 3368040"/>
              <a:gd name="connsiteY2" fmla="*/ 34290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606040 w 3368040"/>
              <a:gd name="connsiteY19" fmla="*/ 66294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04160 w 3368040"/>
              <a:gd name="connsiteY25" fmla="*/ 48006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19200 w 3368040"/>
              <a:gd name="connsiteY2" fmla="*/ 403860 h 3009900"/>
              <a:gd name="connsiteX3" fmla="*/ 182880 w 3368040"/>
              <a:gd name="connsiteY3" fmla="*/ 7162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606040 w 3368040"/>
              <a:gd name="connsiteY19" fmla="*/ 66294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04160 w 3368040"/>
              <a:gd name="connsiteY25" fmla="*/ 48006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19200 w 3368040"/>
              <a:gd name="connsiteY2" fmla="*/ 403860 h 3009900"/>
              <a:gd name="connsiteX3" fmla="*/ 228600 w 3368040"/>
              <a:gd name="connsiteY3" fmla="*/ 7543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606040 w 3368040"/>
              <a:gd name="connsiteY19" fmla="*/ 66294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804160 w 3368040"/>
              <a:gd name="connsiteY25" fmla="*/ 48006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19200 w 3368040"/>
              <a:gd name="connsiteY2" fmla="*/ 403860 h 3009900"/>
              <a:gd name="connsiteX3" fmla="*/ 228600 w 3368040"/>
              <a:gd name="connsiteY3" fmla="*/ 7543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606040 w 3368040"/>
              <a:gd name="connsiteY19" fmla="*/ 66294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200400 w 3368040"/>
              <a:gd name="connsiteY24" fmla="*/ 1303020 h 3009900"/>
              <a:gd name="connsiteX25" fmla="*/ 2788920 w 3368040"/>
              <a:gd name="connsiteY25" fmla="*/ 571500 h 3009900"/>
              <a:gd name="connsiteX26" fmla="*/ 2865120 w 3368040"/>
              <a:gd name="connsiteY26" fmla="*/ 0 h 3009900"/>
              <a:gd name="connsiteX0" fmla="*/ 2590800 w 3368040"/>
              <a:gd name="connsiteY0" fmla="*/ 30480 h 3009900"/>
              <a:gd name="connsiteX1" fmla="*/ 2324100 w 3368040"/>
              <a:gd name="connsiteY1" fmla="*/ 396240 h 3009900"/>
              <a:gd name="connsiteX2" fmla="*/ 1219200 w 3368040"/>
              <a:gd name="connsiteY2" fmla="*/ 403860 h 3009900"/>
              <a:gd name="connsiteX3" fmla="*/ 228600 w 3368040"/>
              <a:gd name="connsiteY3" fmla="*/ 754380 h 3009900"/>
              <a:gd name="connsiteX4" fmla="*/ 129540 w 3368040"/>
              <a:gd name="connsiteY4" fmla="*/ 586740 h 3009900"/>
              <a:gd name="connsiteX5" fmla="*/ 0 w 3368040"/>
              <a:gd name="connsiteY5" fmla="*/ 1013460 h 3009900"/>
              <a:gd name="connsiteX6" fmla="*/ 426720 w 3368040"/>
              <a:gd name="connsiteY6" fmla="*/ 1120140 h 3009900"/>
              <a:gd name="connsiteX7" fmla="*/ 365760 w 3368040"/>
              <a:gd name="connsiteY7" fmla="*/ 944880 h 3009900"/>
              <a:gd name="connsiteX8" fmla="*/ 1013460 w 3368040"/>
              <a:gd name="connsiteY8" fmla="*/ 617220 h 3009900"/>
              <a:gd name="connsiteX9" fmla="*/ 1661160 w 3368040"/>
              <a:gd name="connsiteY9" fmla="*/ 647700 h 3009900"/>
              <a:gd name="connsiteX10" fmla="*/ 1363980 w 3368040"/>
              <a:gd name="connsiteY10" fmla="*/ 1043940 h 3009900"/>
              <a:gd name="connsiteX11" fmla="*/ 1127760 w 3368040"/>
              <a:gd name="connsiteY11" fmla="*/ 1973580 h 3009900"/>
              <a:gd name="connsiteX12" fmla="*/ 1363980 w 3368040"/>
              <a:gd name="connsiteY12" fmla="*/ 2819400 h 3009900"/>
              <a:gd name="connsiteX13" fmla="*/ 1257300 w 3368040"/>
              <a:gd name="connsiteY13" fmla="*/ 2880360 h 3009900"/>
              <a:gd name="connsiteX14" fmla="*/ 1630680 w 3368040"/>
              <a:gd name="connsiteY14" fmla="*/ 3009900 h 3009900"/>
              <a:gd name="connsiteX15" fmla="*/ 1767840 w 3368040"/>
              <a:gd name="connsiteY15" fmla="*/ 2590800 h 3009900"/>
              <a:gd name="connsiteX16" fmla="*/ 1661160 w 3368040"/>
              <a:gd name="connsiteY16" fmla="*/ 2659380 h 3009900"/>
              <a:gd name="connsiteX17" fmla="*/ 1379220 w 3368040"/>
              <a:gd name="connsiteY17" fmla="*/ 2057400 h 3009900"/>
              <a:gd name="connsiteX18" fmla="*/ 1615440 w 3368040"/>
              <a:gd name="connsiteY18" fmla="*/ 1181100 h 3009900"/>
              <a:gd name="connsiteX19" fmla="*/ 2606040 w 3368040"/>
              <a:gd name="connsiteY19" fmla="*/ 662940 h 3009900"/>
              <a:gd name="connsiteX20" fmla="*/ 2887980 w 3368040"/>
              <a:gd name="connsiteY20" fmla="*/ 1379220 h 3009900"/>
              <a:gd name="connsiteX21" fmla="*/ 2773680 w 3368040"/>
              <a:gd name="connsiteY21" fmla="*/ 1432560 h 3009900"/>
              <a:gd name="connsiteX22" fmla="*/ 3131820 w 3368040"/>
              <a:gd name="connsiteY22" fmla="*/ 1615440 h 3009900"/>
              <a:gd name="connsiteX23" fmla="*/ 3368040 w 3368040"/>
              <a:gd name="connsiteY23" fmla="*/ 1234440 h 3009900"/>
              <a:gd name="connsiteX24" fmla="*/ 3124200 w 3368040"/>
              <a:gd name="connsiteY24" fmla="*/ 1333500 h 3009900"/>
              <a:gd name="connsiteX25" fmla="*/ 2788920 w 3368040"/>
              <a:gd name="connsiteY25" fmla="*/ 571500 h 3009900"/>
              <a:gd name="connsiteX26" fmla="*/ 2865120 w 3368040"/>
              <a:gd name="connsiteY26" fmla="*/ 0 h 3009900"/>
              <a:gd name="connsiteX0" fmla="*/ 2590800 w 3284220"/>
              <a:gd name="connsiteY0" fmla="*/ 30480 h 3009900"/>
              <a:gd name="connsiteX1" fmla="*/ 2324100 w 3284220"/>
              <a:gd name="connsiteY1" fmla="*/ 396240 h 3009900"/>
              <a:gd name="connsiteX2" fmla="*/ 1219200 w 3284220"/>
              <a:gd name="connsiteY2" fmla="*/ 403860 h 3009900"/>
              <a:gd name="connsiteX3" fmla="*/ 228600 w 3284220"/>
              <a:gd name="connsiteY3" fmla="*/ 754380 h 3009900"/>
              <a:gd name="connsiteX4" fmla="*/ 129540 w 3284220"/>
              <a:gd name="connsiteY4" fmla="*/ 586740 h 3009900"/>
              <a:gd name="connsiteX5" fmla="*/ 0 w 3284220"/>
              <a:gd name="connsiteY5" fmla="*/ 1013460 h 3009900"/>
              <a:gd name="connsiteX6" fmla="*/ 426720 w 3284220"/>
              <a:gd name="connsiteY6" fmla="*/ 1120140 h 3009900"/>
              <a:gd name="connsiteX7" fmla="*/ 365760 w 3284220"/>
              <a:gd name="connsiteY7" fmla="*/ 944880 h 3009900"/>
              <a:gd name="connsiteX8" fmla="*/ 1013460 w 3284220"/>
              <a:gd name="connsiteY8" fmla="*/ 617220 h 3009900"/>
              <a:gd name="connsiteX9" fmla="*/ 1661160 w 3284220"/>
              <a:gd name="connsiteY9" fmla="*/ 647700 h 3009900"/>
              <a:gd name="connsiteX10" fmla="*/ 1363980 w 3284220"/>
              <a:gd name="connsiteY10" fmla="*/ 1043940 h 3009900"/>
              <a:gd name="connsiteX11" fmla="*/ 1127760 w 3284220"/>
              <a:gd name="connsiteY11" fmla="*/ 1973580 h 3009900"/>
              <a:gd name="connsiteX12" fmla="*/ 1363980 w 3284220"/>
              <a:gd name="connsiteY12" fmla="*/ 2819400 h 3009900"/>
              <a:gd name="connsiteX13" fmla="*/ 1257300 w 3284220"/>
              <a:gd name="connsiteY13" fmla="*/ 2880360 h 3009900"/>
              <a:gd name="connsiteX14" fmla="*/ 1630680 w 3284220"/>
              <a:gd name="connsiteY14" fmla="*/ 3009900 h 3009900"/>
              <a:gd name="connsiteX15" fmla="*/ 1767840 w 3284220"/>
              <a:gd name="connsiteY15" fmla="*/ 2590800 h 3009900"/>
              <a:gd name="connsiteX16" fmla="*/ 1661160 w 3284220"/>
              <a:gd name="connsiteY16" fmla="*/ 2659380 h 3009900"/>
              <a:gd name="connsiteX17" fmla="*/ 1379220 w 3284220"/>
              <a:gd name="connsiteY17" fmla="*/ 2057400 h 3009900"/>
              <a:gd name="connsiteX18" fmla="*/ 1615440 w 3284220"/>
              <a:gd name="connsiteY18" fmla="*/ 1181100 h 3009900"/>
              <a:gd name="connsiteX19" fmla="*/ 2606040 w 3284220"/>
              <a:gd name="connsiteY19" fmla="*/ 662940 h 3009900"/>
              <a:gd name="connsiteX20" fmla="*/ 2887980 w 3284220"/>
              <a:gd name="connsiteY20" fmla="*/ 1379220 h 3009900"/>
              <a:gd name="connsiteX21" fmla="*/ 2773680 w 3284220"/>
              <a:gd name="connsiteY21" fmla="*/ 1432560 h 3009900"/>
              <a:gd name="connsiteX22" fmla="*/ 3131820 w 3284220"/>
              <a:gd name="connsiteY22" fmla="*/ 1615440 h 3009900"/>
              <a:gd name="connsiteX23" fmla="*/ 3284220 w 3284220"/>
              <a:gd name="connsiteY23" fmla="*/ 1249680 h 3009900"/>
              <a:gd name="connsiteX24" fmla="*/ 3124200 w 3284220"/>
              <a:gd name="connsiteY24" fmla="*/ 1333500 h 3009900"/>
              <a:gd name="connsiteX25" fmla="*/ 2788920 w 3284220"/>
              <a:gd name="connsiteY25" fmla="*/ 571500 h 3009900"/>
              <a:gd name="connsiteX26" fmla="*/ 2865120 w 3284220"/>
              <a:gd name="connsiteY26" fmla="*/ 0 h 3009900"/>
              <a:gd name="connsiteX0" fmla="*/ 2590800 w 3284220"/>
              <a:gd name="connsiteY0" fmla="*/ 678180 h 3657600"/>
              <a:gd name="connsiteX1" fmla="*/ 2324100 w 3284220"/>
              <a:gd name="connsiteY1" fmla="*/ 1043940 h 3657600"/>
              <a:gd name="connsiteX2" fmla="*/ 1219200 w 3284220"/>
              <a:gd name="connsiteY2" fmla="*/ 1051560 h 3657600"/>
              <a:gd name="connsiteX3" fmla="*/ 228600 w 3284220"/>
              <a:gd name="connsiteY3" fmla="*/ 1402080 h 3657600"/>
              <a:gd name="connsiteX4" fmla="*/ 129540 w 3284220"/>
              <a:gd name="connsiteY4" fmla="*/ 1234440 h 3657600"/>
              <a:gd name="connsiteX5" fmla="*/ 0 w 3284220"/>
              <a:gd name="connsiteY5" fmla="*/ 1661160 h 3657600"/>
              <a:gd name="connsiteX6" fmla="*/ 426720 w 3284220"/>
              <a:gd name="connsiteY6" fmla="*/ 1767840 h 3657600"/>
              <a:gd name="connsiteX7" fmla="*/ 365760 w 3284220"/>
              <a:gd name="connsiteY7" fmla="*/ 1592580 h 3657600"/>
              <a:gd name="connsiteX8" fmla="*/ 1013460 w 3284220"/>
              <a:gd name="connsiteY8" fmla="*/ 1264920 h 3657600"/>
              <a:gd name="connsiteX9" fmla="*/ 1661160 w 3284220"/>
              <a:gd name="connsiteY9" fmla="*/ 1295400 h 3657600"/>
              <a:gd name="connsiteX10" fmla="*/ 1363980 w 3284220"/>
              <a:gd name="connsiteY10" fmla="*/ 1691640 h 3657600"/>
              <a:gd name="connsiteX11" fmla="*/ 1127760 w 3284220"/>
              <a:gd name="connsiteY11" fmla="*/ 2621280 h 3657600"/>
              <a:gd name="connsiteX12" fmla="*/ 1363980 w 3284220"/>
              <a:gd name="connsiteY12" fmla="*/ 3467100 h 3657600"/>
              <a:gd name="connsiteX13" fmla="*/ 1257300 w 3284220"/>
              <a:gd name="connsiteY13" fmla="*/ 3528060 h 3657600"/>
              <a:gd name="connsiteX14" fmla="*/ 1630680 w 3284220"/>
              <a:gd name="connsiteY14" fmla="*/ 3657600 h 3657600"/>
              <a:gd name="connsiteX15" fmla="*/ 1767840 w 3284220"/>
              <a:gd name="connsiteY15" fmla="*/ 3238500 h 3657600"/>
              <a:gd name="connsiteX16" fmla="*/ 1661160 w 3284220"/>
              <a:gd name="connsiteY16" fmla="*/ 3307080 h 3657600"/>
              <a:gd name="connsiteX17" fmla="*/ 1379220 w 3284220"/>
              <a:gd name="connsiteY17" fmla="*/ 2705100 h 3657600"/>
              <a:gd name="connsiteX18" fmla="*/ 1615440 w 3284220"/>
              <a:gd name="connsiteY18" fmla="*/ 1828800 h 3657600"/>
              <a:gd name="connsiteX19" fmla="*/ 2606040 w 3284220"/>
              <a:gd name="connsiteY19" fmla="*/ 1310640 h 3657600"/>
              <a:gd name="connsiteX20" fmla="*/ 2887980 w 3284220"/>
              <a:gd name="connsiteY20" fmla="*/ 2026920 h 3657600"/>
              <a:gd name="connsiteX21" fmla="*/ 2773680 w 3284220"/>
              <a:gd name="connsiteY21" fmla="*/ 2080260 h 3657600"/>
              <a:gd name="connsiteX22" fmla="*/ 3131820 w 3284220"/>
              <a:gd name="connsiteY22" fmla="*/ 2263140 h 3657600"/>
              <a:gd name="connsiteX23" fmla="*/ 3284220 w 3284220"/>
              <a:gd name="connsiteY23" fmla="*/ 1897380 h 3657600"/>
              <a:gd name="connsiteX24" fmla="*/ 3124200 w 3284220"/>
              <a:gd name="connsiteY24" fmla="*/ 1981200 h 3657600"/>
              <a:gd name="connsiteX25" fmla="*/ 2788920 w 3284220"/>
              <a:gd name="connsiteY25" fmla="*/ 1219200 h 3657600"/>
              <a:gd name="connsiteX26" fmla="*/ 3048000 w 3284220"/>
              <a:gd name="connsiteY26" fmla="*/ 0 h 3657600"/>
              <a:gd name="connsiteX0" fmla="*/ 2804160 w 3284220"/>
              <a:gd name="connsiteY0" fmla="*/ 0 h 3718560"/>
              <a:gd name="connsiteX1" fmla="*/ 2324100 w 3284220"/>
              <a:gd name="connsiteY1" fmla="*/ 1104900 h 3718560"/>
              <a:gd name="connsiteX2" fmla="*/ 1219200 w 3284220"/>
              <a:gd name="connsiteY2" fmla="*/ 1112520 h 3718560"/>
              <a:gd name="connsiteX3" fmla="*/ 228600 w 3284220"/>
              <a:gd name="connsiteY3" fmla="*/ 1463040 h 3718560"/>
              <a:gd name="connsiteX4" fmla="*/ 129540 w 3284220"/>
              <a:gd name="connsiteY4" fmla="*/ 1295400 h 3718560"/>
              <a:gd name="connsiteX5" fmla="*/ 0 w 3284220"/>
              <a:gd name="connsiteY5" fmla="*/ 1722120 h 3718560"/>
              <a:gd name="connsiteX6" fmla="*/ 426720 w 3284220"/>
              <a:gd name="connsiteY6" fmla="*/ 1828800 h 3718560"/>
              <a:gd name="connsiteX7" fmla="*/ 365760 w 3284220"/>
              <a:gd name="connsiteY7" fmla="*/ 1653540 h 3718560"/>
              <a:gd name="connsiteX8" fmla="*/ 1013460 w 3284220"/>
              <a:gd name="connsiteY8" fmla="*/ 1325880 h 3718560"/>
              <a:gd name="connsiteX9" fmla="*/ 1661160 w 3284220"/>
              <a:gd name="connsiteY9" fmla="*/ 1356360 h 3718560"/>
              <a:gd name="connsiteX10" fmla="*/ 1363980 w 3284220"/>
              <a:gd name="connsiteY10" fmla="*/ 1752600 h 3718560"/>
              <a:gd name="connsiteX11" fmla="*/ 1127760 w 3284220"/>
              <a:gd name="connsiteY11" fmla="*/ 2682240 h 3718560"/>
              <a:gd name="connsiteX12" fmla="*/ 1363980 w 3284220"/>
              <a:gd name="connsiteY12" fmla="*/ 3528060 h 3718560"/>
              <a:gd name="connsiteX13" fmla="*/ 1257300 w 3284220"/>
              <a:gd name="connsiteY13" fmla="*/ 3589020 h 3718560"/>
              <a:gd name="connsiteX14" fmla="*/ 1630680 w 3284220"/>
              <a:gd name="connsiteY14" fmla="*/ 3718560 h 3718560"/>
              <a:gd name="connsiteX15" fmla="*/ 1767840 w 3284220"/>
              <a:gd name="connsiteY15" fmla="*/ 3299460 h 3718560"/>
              <a:gd name="connsiteX16" fmla="*/ 1661160 w 3284220"/>
              <a:gd name="connsiteY16" fmla="*/ 3368040 h 3718560"/>
              <a:gd name="connsiteX17" fmla="*/ 1379220 w 3284220"/>
              <a:gd name="connsiteY17" fmla="*/ 2766060 h 3718560"/>
              <a:gd name="connsiteX18" fmla="*/ 1615440 w 3284220"/>
              <a:gd name="connsiteY18" fmla="*/ 1889760 h 3718560"/>
              <a:gd name="connsiteX19" fmla="*/ 2606040 w 3284220"/>
              <a:gd name="connsiteY19" fmla="*/ 1371600 h 3718560"/>
              <a:gd name="connsiteX20" fmla="*/ 2887980 w 3284220"/>
              <a:gd name="connsiteY20" fmla="*/ 2087880 h 3718560"/>
              <a:gd name="connsiteX21" fmla="*/ 2773680 w 3284220"/>
              <a:gd name="connsiteY21" fmla="*/ 2141220 h 3718560"/>
              <a:gd name="connsiteX22" fmla="*/ 3131820 w 3284220"/>
              <a:gd name="connsiteY22" fmla="*/ 2324100 h 3718560"/>
              <a:gd name="connsiteX23" fmla="*/ 3284220 w 3284220"/>
              <a:gd name="connsiteY23" fmla="*/ 1958340 h 3718560"/>
              <a:gd name="connsiteX24" fmla="*/ 3124200 w 3284220"/>
              <a:gd name="connsiteY24" fmla="*/ 2042160 h 3718560"/>
              <a:gd name="connsiteX25" fmla="*/ 2788920 w 3284220"/>
              <a:gd name="connsiteY25" fmla="*/ 1280160 h 3718560"/>
              <a:gd name="connsiteX26" fmla="*/ 3048000 w 3284220"/>
              <a:gd name="connsiteY26" fmla="*/ 60960 h 3718560"/>
              <a:gd name="connsiteX0" fmla="*/ 2804160 w 3284220"/>
              <a:gd name="connsiteY0" fmla="*/ 0 h 3718560"/>
              <a:gd name="connsiteX1" fmla="*/ 2324100 w 3284220"/>
              <a:gd name="connsiteY1" fmla="*/ 1104900 h 3718560"/>
              <a:gd name="connsiteX2" fmla="*/ 1219200 w 3284220"/>
              <a:gd name="connsiteY2" fmla="*/ 1112520 h 3718560"/>
              <a:gd name="connsiteX3" fmla="*/ 228600 w 3284220"/>
              <a:gd name="connsiteY3" fmla="*/ 1463040 h 3718560"/>
              <a:gd name="connsiteX4" fmla="*/ 129540 w 3284220"/>
              <a:gd name="connsiteY4" fmla="*/ 1295400 h 3718560"/>
              <a:gd name="connsiteX5" fmla="*/ 0 w 3284220"/>
              <a:gd name="connsiteY5" fmla="*/ 1722120 h 3718560"/>
              <a:gd name="connsiteX6" fmla="*/ 426720 w 3284220"/>
              <a:gd name="connsiteY6" fmla="*/ 1828800 h 3718560"/>
              <a:gd name="connsiteX7" fmla="*/ 365760 w 3284220"/>
              <a:gd name="connsiteY7" fmla="*/ 1653540 h 3718560"/>
              <a:gd name="connsiteX8" fmla="*/ 1013460 w 3284220"/>
              <a:gd name="connsiteY8" fmla="*/ 1325880 h 3718560"/>
              <a:gd name="connsiteX9" fmla="*/ 1661160 w 3284220"/>
              <a:gd name="connsiteY9" fmla="*/ 1356360 h 3718560"/>
              <a:gd name="connsiteX10" fmla="*/ 1363980 w 3284220"/>
              <a:gd name="connsiteY10" fmla="*/ 1752600 h 3718560"/>
              <a:gd name="connsiteX11" fmla="*/ 1127760 w 3284220"/>
              <a:gd name="connsiteY11" fmla="*/ 2682240 h 3718560"/>
              <a:gd name="connsiteX12" fmla="*/ 1363980 w 3284220"/>
              <a:gd name="connsiteY12" fmla="*/ 3528060 h 3718560"/>
              <a:gd name="connsiteX13" fmla="*/ 1257300 w 3284220"/>
              <a:gd name="connsiteY13" fmla="*/ 3589020 h 3718560"/>
              <a:gd name="connsiteX14" fmla="*/ 1630680 w 3284220"/>
              <a:gd name="connsiteY14" fmla="*/ 3718560 h 3718560"/>
              <a:gd name="connsiteX15" fmla="*/ 1767840 w 3284220"/>
              <a:gd name="connsiteY15" fmla="*/ 3299460 h 3718560"/>
              <a:gd name="connsiteX16" fmla="*/ 1661160 w 3284220"/>
              <a:gd name="connsiteY16" fmla="*/ 3368040 h 3718560"/>
              <a:gd name="connsiteX17" fmla="*/ 1379220 w 3284220"/>
              <a:gd name="connsiteY17" fmla="*/ 2766060 h 3718560"/>
              <a:gd name="connsiteX18" fmla="*/ 1615440 w 3284220"/>
              <a:gd name="connsiteY18" fmla="*/ 1889760 h 3718560"/>
              <a:gd name="connsiteX19" fmla="*/ 2606040 w 3284220"/>
              <a:gd name="connsiteY19" fmla="*/ 1371600 h 3718560"/>
              <a:gd name="connsiteX20" fmla="*/ 2887980 w 3284220"/>
              <a:gd name="connsiteY20" fmla="*/ 2087880 h 3718560"/>
              <a:gd name="connsiteX21" fmla="*/ 2773680 w 3284220"/>
              <a:gd name="connsiteY21" fmla="*/ 2141220 h 3718560"/>
              <a:gd name="connsiteX22" fmla="*/ 3131820 w 3284220"/>
              <a:gd name="connsiteY22" fmla="*/ 2324100 h 3718560"/>
              <a:gd name="connsiteX23" fmla="*/ 3284220 w 3284220"/>
              <a:gd name="connsiteY23" fmla="*/ 1958340 h 3718560"/>
              <a:gd name="connsiteX24" fmla="*/ 3124200 w 3284220"/>
              <a:gd name="connsiteY24" fmla="*/ 2042160 h 3718560"/>
              <a:gd name="connsiteX25" fmla="*/ 2788920 w 3284220"/>
              <a:gd name="connsiteY25" fmla="*/ 1280160 h 3718560"/>
              <a:gd name="connsiteX26" fmla="*/ 3093720 w 3284220"/>
              <a:gd name="connsiteY26" fmla="*/ 53340 h 3718560"/>
              <a:gd name="connsiteX0" fmla="*/ 2804160 w 3284220"/>
              <a:gd name="connsiteY0" fmla="*/ 0 h 3718560"/>
              <a:gd name="connsiteX1" fmla="*/ 2324100 w 3284220"/>
              <a:gd name="connsiteY1" fmla="*/ 1104900 h 3718560"/>
              <a:gd name="connsiteX2" fmla="*/ 1219200 w 3284220"/>
              <a:gd name="connsiteY2" fmla="*/ 1112520 h 3718560"/>
              <a:gd name="connsiteX3" fmla="*/ 228600 w 3284220"/>
              <a:gd name="connsiteY3" fmla="*/ 1463040 h 3718560"/>
              <a:gd name="connsiteX4" fmla="*/ 129540 w 3284220"/>
              <a:gd name="connsiteY4" fmla="*/ 1295400 h 3718560"/>
              <a:gd name="connsiteX5" fmla="*/ 0 w 3284220"/>
              <a:gd name="connsiteY5" fmla="*/ 1722120 h 3718560"/>
              <a:gd name="connsiteX6" fmla="*/ 426720 w 3284220"/>
              <a:gd name="connsiteY6" fmla="*/ 1828800 h 3718560"/>
              <a:gd name="connsiteX7" fmla="*/ 365760 w 3284220"/>
              <a:gd name="connsiteY7" fmla="*/ 1653540 h 3718560"/>
              <a:gd name="connsiteX8" fmla="*/ 1013460 w 3284220"/>
              <a:gd name="connsiteY8" fmla="*/ 1325880 h 3718560"/>
              <a:gd name="connsiteX9" fmla="*/ 1661160 w 3284220"/>
              <a:gd name="connsiteY9" fmla="*/ 1356360 h 3718560"/>
              <a:gd name="connsiteX10" fmla="*/ 1363980 w 3284220"/>
              <a:gd name="connsiteY10" fmla="*/ 1752600 h 3718560"/>
              <a:gd name="connsiteX11" fmla="*/ 1127760 w 3284220"/>
              <a:gd name="connsiteY11" fmla="*/ 2682240 h 3718560"/>
              <a:gd name="connsiteX12" fmla="*/ 1363980 w 3284220"/>
              <a:gd name="connsiteY12" fmla="*/ 3528060 h 3718560"/>
              <a:gd name="connsiteX13" fmla="*/ 1257300 w 3284220"/>
              <a:gd name="connsiteY13" fmla="*/ 3589020 h 3718560"/>
              <a:gd name="connsiteX14" fmla="*/ 1630680 w 3284220"/>
              <a:gd name="connsiteY14" fmla="*/ 3718560 h 3718560"/>
              <a:gd name="connsiteX15" fmla="*/ 1767840 w 3284220"/>
              <a:gd name="connsiteY15" fmla="*/ 3299460 h 3718560"/>
              <a:gd name="connsiteX16" fmla="*/ 1661160 w 3284220"/>
              <a:gd name="connsiteY16" fmla="*/ 3368040 h 3718560"/>
              <a:gd name="connsiteX17" fmla="*/ 1379220 w 3284220"/>
              <a:gd name="connsiteY17" fmla="*/ 2766060 h 3718560"/>
              <a:gd name="connsiteX18" fmla="*/ 1615440 w 3284220"/>
              <a:gd name="connsiteY18" fmla="*/ 1889760 h 3718560"/>
              <a:gd name="connsiteX19" fmla="*/ 2606040 w 3284220"/>
              <a:gd name="connsiteY19" fmla="*/ 1371600 h 3718560"/>
              <a:gd name="connsiteX20" fmla="*/ 2887980 w 3284220"/>
              <a:gd name="connsiteY20" fmla="*/ 2087880 h 3718560"/>
              <a:gd name="connsiteX21" fmla="*/ 2773680 w 3284220"/>
              <a:gd name="connsiteY21" fmla="*/ 2141220 h 3718560"/>
              <a:gd name="connsiteX22" fmla="*/ 3131820 w 3284220"/>
              <a:gd name="connsiteY22" fmla="*/ 2324100 h 3718560"/>
              <a:gd name="connsiteX23" fmla="*/ 3284220 w 3284220"/>
              <a:gd name="connsiteY23" fmla="*/ 1958340 h 3718560"/>
              <a:gd name="connsiteX24" fmla="*/ 3124200 w 3284220"/>
              <a:gd name="connsiteY24" fmla="*/ 2042160 h 3718560"/>
              <a:gd name="connsiteX25" fmla="*/ 2788920 w 3284220"/>
              <a:gd name="connsiteY25" fmla="*/ 1280160 h 3718560"/>
              <a:gd name="connsiteX26" fmla="*/ 2986446 w 3284220"/>
              <a:gd name="connsiteY26" fmla="*/ 683256 h 3718560"/>
              <a:gd name="connsiteX27" fmla="*/ 3093720 w 3284220"/>
              <a:gd name="connsiteY27" fmla="*/ 53340 h 3718560"/>
              <a:gd name="connsiteX0" fmla="*/ 2804160 w 3284220"/>
              <a:gd name="connsiteY0" fmla="*/ 0 h 3718560"/>
              <a:gd name="connsiteX1" fmla="*/ 2719746 w 3284220"/>
              <a:gd name="connsiteY1" fmla="*/ 607056 h 3718560"/>
              <a:gd name="connsiteX2" fmla="*/ 2324100 w 3284220"/>
              <a:gd name="connsiteY2" fmla="*/ 1104900 h 3718560"/>
              <a:gd name="connsiteX3" fmla="*/ 1219200 w 3284220"/>
              <a:gd name="connsiteY3" fmla="*/ 1112520 h 3718560"/>
              <a:gd name="connsiteX4" fmla="*/ 228600 w 3284220"/>
              <a:gd name="connsiteY4" fmla="*/ 1463040 h 3718560"/>
              <a:gd name="connsiteX5" fmla="*/ 129540 w 3284220"/>
              <a:gd name="connsiteY5" fmla="*/ 1295400 h 3718560"/>
              <a:gd name="connsiteX6" fmla="*/ 0 w 3284220"/>
              <a:gd name="connsiteY6" fmla="*/ 1722120 h 3718560"/>
              <a:gd name="connsiteX7" fmla="*/ 426720 w 3284220"/>
              <a:gd name="connsiteY7" fmla="*/ 1828800 h 3718560"/>
              <a:gd name="connsiteX8" fmla="*/ 365760 w 3284220"/>
              <a:gd name="connsiteY8" fmla="*/ 1653540 h 3718560"/>
              <a:gd name="connsiteX9" fmla="*/ 1013460 w 3284220"/>
              <a:gd name="connsiteY9" fmla="*/ 1325880 h 3718560"/>
              <a:gd name="connsiteX10" fmla="*/ 1661160 w 3284220"/>
              <a:gd name="connsiteY10" fmla="*/ 1356360 h 3718560"/>
              <a:gd name="connsiteX11" fmla="*/ 1363980 w 3284220"/>
              <a:gd name="connsiteY11" fmla="*/ 1752600 h 3718560"/>
              <a:gd name="connsiteX12" fmla="*/ 1127760 w 3284220"/>
              <a:gd name="connsiteY12" fmla="*/ 2682240 h 3718560"/>
              <a:gd name="connsiteX13" fmla="*/ 1363980 w 3284220"/>
              <a:gd name="connsiteY13" fmla="*/ 3528060 h 3718560"/>
              <a:gd name="connsiteX14" fmla="*/ 1257300 w 3284220"/>
              <a:gd name="connsiteY14" fmla="*/ 3589020 h 3718560"/>
              <a:gd name="connsiteX15" fmla="*/ 1630680 w 3284220"/>
              <a:gd name="connsiteY15" fmla="*/ 3718560 h 3718560"/>
              <a:gd name="connsiteX16" fmla="*/ 1767840 w 3284220"/>
              <a:gd name="connsiteY16" fmla="*/ 3299460 h 3718560"/>
              <a:gd name="connsiteX17" fmla="*/ 1661160 w 3284220"/>
              <a:gd name="connsiteY17" fmla="*/ 3368040 h 3718560"/>
              <a:gd name="connsiteX18" fmla="*/ 1379220 w 3284220"/>
              <a:gd name="connsiteY18" fmla="*/ 2766060 h 3718560"/>
              <a:gd name="connsiteX19" fmla="*/ 1615440 w 3284220"/>
              <a:gd name="connsiteY19" fmla="*/ 1889760 h 3718560"/>
              <a:gd name="connsiteX20" fmla="*/ 2606040 w 3284220"/>
              <a:gd name="connsiteY20" fmla="*/ 1371600 h 3718560"/>
              <a:gd name="connsiteX21" fmla="*/ 2887980 w 3284220"/>
              <a:gd name="connsiteY21" fmla="*/ 2087880 h 3718560"/>
              <a:gd name="connsiteX22" fmla="*/ 2773680 w 3284220"/>
              <a:gd name="connsiteY22" fmla="*/ 2141220 h 3718560"/>
              <a:gd name="connsiteX23" fmla="*/ 3131820 w 3284220"/>
              <a:gd name="connsiteY23" fmla="*/ 2324100 h 3718560"/>
              <a:gd name="connsiteX24" fmla="*/ 3284220 w 3284220"/>
              <a:gd name="connsiteY24" fmla="*/ 1958340 h 3718560"/>
              <a:gd name="connsiteX25" fmla="*/ 3124200 w 3284220"/>
              <a:gd name="connsiteY25" fmla="*/ 2042160 h 3718560"/>
              <a:gd name="connsiteX26" fmla="*/ 2788920 w 3284220"/>
              <a:gd name="connsiteY26" fmla="*/ 1280160 h 3718560"/>
              <a:gd name="connsiteX27" fmla="*/ 2986446 w 3284220"/>
              <a:gd name="connsiteY27" fmla="*/ 683256 h 3718560"/>
              <a:gd name="connsiteX28" fmla="*/ 3093720 w 3284220"/>
              <a:gd name="connsiteY28" fmla="*/ 53340 h 3718560"/>
              <a:gd name="connsiteX0" fmla="*/ 2804160 w 3284220"/>
              <a:gd name="connsiteY0" fmla="*/ 0 h 3718560"/>
              <a:gd name="connsiteX1" fmla="*/ 2719746 w 3284220"/>
              <a:gd name="connsiteY1" fmla="*/ 607056 h 3718560"/>
              <a:gd name="connsiteX2" fmla="*/ 2324100 w 3284220"/>
              <a:gd name="connsiteY2" fmla="*/ 1104900 h 3718560"/>
              <a:gd name="connsiteX3" fmla="*/ 1219200 w 3284220"/>
              <a:gd name="connsiteY3" fmla="*/ 1112520 h 3718560"/>
              <a:gd name="connsiteX4" fmla="*/ 228600 w 3284220"/>
              <a:gd name="connsiteY4" fmla="*/ 1463040 h 3718560"/>
              <a:gd name="connsiteX5" fmla="*/ 129540 w 3284220"/>
              <a:gd name="connsiteY5" fmla="*/ 1295400 h 3718560"/>
              <a:gd name="connsiteX6" fmla="*/ 0 w 3284220"/>
              <a:gd name="connsiteY6" fmla="*/ 1722120 h 3718560"/>
              <a:gd name="connsiteX7" fmla="*/ 426720 w 3284220"/>
              <a:gd name="connsiteY7" fmla="*/ 1828800 h 3718560"/>
              <a:gd name="connsiteX8" fmla="*/ 365760 w 3284220"/>
              <a:gd name="connsiteY8" fmla="*/ 1653540 h 3718560"/>
              <a:gd name="connsiteX9" fmla="*/ 1013460 w 3284220"/>
              <a:gd name="connsiteY9" fmla="*/ 1325880 h 3718560"/>
              <a:gd name="connsiteX10" fmla="*/ 1661160 w 3284220"/>
              <a:gd name="connsiteY10" fmla="*/ 1356360 h 3718560"/>
              <a:gd name="connsiteX11" fmla="*/ 1363980 w 3284220"/>
              <a:gd name="connsiteY11" fmla="*/ 1752600 h 3718560"/>
              <a:gd name="connsiteX12" fmla="*/ 1127760 w 3284220"/>
              <a:gd name="connsiteY12" fmla="*/ 2682240 h 3718560"/>
              <a:gd name="connsiteX13" fmla="*/ 1363980 w 3284220"/>
              <a:gd name="connsiteY13" fmla="*/ 3528060 h 3718560"/>
              <a:gd name="connsiteX14" fmla="*/ 1257300 w 3284220"/>
              <a:gd name="connsiteY14" fmla="*/ 3589020 h 3718560"/>
              <a:gd name="connsiteX15" fmla="*/ 1630680 w 3284220"/>
              <a:gd name="connsiteY15" fmla="*/ 3718560 h 3718560"/>
              <a:gd name="connsiteX16" fmla="*/ 1767840 w 3284220"/>
              <a:gd name="connsiteY16" fmla="*/ 3299460 h 3718560"/>
              <a:gd name="connsiteX17" fmla="*/ 1661160 w 3284220"/>
              <a:gd name="connsiteY17" fmla="*/ 3368040 h 3718560"/>
              <a:gd name="connsiteX18" fmla="*/ 1379220 w 3284220"/>
              <a:gd name="connsiteY18" fmla="*/ 2766060 h 3718560"/>
              <a:gd name="connsiteX19" fmla="*/ 1615440 w 3284220"/>
              <a:gd name="connsiteY19" fmla="*/ 1889760 h 3718560"/>
              <a:gd name="connsiteX20" fmla="*/ 2606040 w 3284220"/>
              <a:gd name="connsiteY20" fmla="*/ 1371600 h 3718560"/>
              <a:gd name="connsiteX21" fmla="*/ 2887980 w 3284220"/>
              <a:gd name="connsiteY21" fmla="*/ 2087880 h 3718560"/>
              <a:gd name="connsiteX22" fmla="*/ 2773680 w 3284220"/>
              <a:gd name="connsiteY22" fmla="*/ 2141220 h 3718560"/>
              <a:gd name="connsiteX23" fmla="*/ 3131820 w 3284220"/>
              <a:gd name="connsiteY23" fmla="*/ 2324100 h 3718560"/>
              <a:gd name="connsiteX24" fmla="*/ 3284220 w 3284220"/>
              <a:gd name="connsiteY24" fmla="*/ 1958340 h 3718560"/>
              <a:gd name="connsiteX25" fmla="*/ 3124200 w 3284220"/>
              <a:gd name="connsiteY25" fmla="*/ 2042160 h 3718560"/>
              <a:gd name="connsiteX26" fmla="*/ 2893695 w 3284220"/>
              <a:gd name="connsiteY26" fmla="*/ 984885 h 3718560"/>
              <a:gd name="connsiteX27" fmla="*/ 2986446 w 3284220"/>
              <a:gd name="connsiteY27" fmla="*/ 683256 h 3718560"/>
              <a:gd name="connsiteX28" fmla="*/ 3093720 w 3284220"/>
              <a:gd name="connsiteY28" fmla="*/ 53340 h 3718560"/>
              <a:gd name="connsiteX0" fmla="*/ 2804160 w 3284220"/>
              <a:gd name="connsiteY0" fmla="*/ 0 h 3718560"/>
              <a:gd name="connsiteX1" fmla="*/ 2719746 w 3284220"/>
              <a:gd name="connsiteY1" fmla="*/ 607056 h 3718560"/>
              <a:gd name="connsiteX2" fmla="*/ 2324100 w 3284220"/>
              <a:gd name="connsiteY2" fmla="*/ 1104900 h 3718560"/>
              <a:gd name="connsiteX3" fmla="*/ 1219200 w 3284220"/>
              <a:gd name="connsiteY3" fmla="*/ 1112520 h 3718560"/>
              <a:gd name="connsiteX4" fmla="*/ 228600 w 3284220"/>
              <a:gd name="connsiteY4" fmla="*/ 1463040 h 3718560"/>
              <a:gd name="connsiteX5" fmla="*/ 129540 w 3284220"/>
              <a:gd name="connsiteY5" fmla="*/ 1295400 h 3718560"/>
              <a:gd name="connsiteX6" fmla="*/ 0 w 3284220"/>
              <a:gd name="connsiteY6" fmla="*/ 1722120 h 3718560"/>
              <a:gd name="connsiteX7" fmla="*/ 426720 w 3284220"/>
              <a:gd name="connsiteY7" fmla="*/ 1828800 h 3718560"/>
              <a:gd name="connsiteX8" fmla="*/ 365760 w 3284220"/>
              <a:gd name="connsiteY8" fmla="*/ 1653540 h 3718560"/>
              <a:gd name="connsiteX9" fmla="*/ 1013460 w 3284220"/>
              <a:gd name="connsiteY9" fmla="*/ 1325880 h 3718560"/>
              <a:gd name="connsiteX10" fmla="*/ 1661160 w 3284220"/>
              <a:gd name="connsiteY10" fmla="*/ 1356360 h 3718560"/>
              <a:gd name="connsiteX11" fmla="*/ 1363980 w 3284220"/>
              <a:gd name="connsiteY11" fmla="*/ 1752600 h 3718560"/>
              <a:gd name="connsiteX12" fmla="*/ 1127760 w 3284220"/>
              <a:gd name="connsiteY12" fmla="*/ 2682240 h 3718560"/>
              <a:gd name="connsiteX13" fmla="*/ 1363980 w 3284220"/>
              <a:gd name="connsiteY13" fmla="*/ 3528060 h 3718560"/>
              <a:gd name="connsiteX14" fmla="*/ 1257300 w 3284220"/>
              <a:gd name="connsiteY14" fmla="*/ 3589020 h 3718560"/>
              <a:gd name="connsiteX15" fmla="*/ 1630680 w 3284220"/>
              <a:gd name="connsiteY15" fmla="*/ 3718560 h 3718560"/>
              <a:gd name="connsiteX16" fmla="*/ 1767840 w 3284220"/>
              <a:gd name="connsiteY16" fmla="*/ 3299460 h 3718560"/>
              <a:gd name="connsiteX17" fmla="*/ 1661160 w 3284220"/>
              <a:gd name="connsiteY17" fmla="*/ 3368040 h 3718560"/>
              <a:gd name="connsiteX18" fmla="*/ 1379220 w 3284220"/>
              <a:gd name="connsiteY18" fmla="*/ 2766060 h 3718560"/>
              <a:gd name="connsiteX19" fmla="*/ 1615440 w 3284220"/>
              <a:gd name="connsiteY19" fmla="*/ 1889760 h 3718560"/>
              <a:gd name="connsiteX20" fmla="*/ 2758440 w 3284220"/>
              <a:gd name="connsiteY20" fmla="*/ 1171575 h 3718560"/>
              <a:gd name="connsiteX21" fmla="*/ 2887980 w 3284220"/>
              <a:gd name="connsiteY21" fmla="*/ 2087880 h 3718560"/>
              <a:gd name="connsiteX22" fmla="*/ 2773680 w 3284220"/>
              <a:gd name="connsiteY22" fmla="*/ 2141220 h 3718560"/>
              <a:gd name="connsiteX23" fmla="*/ 3131820 w 3284220"/>
              <a:gd name="connsiteY23" fmla="*/ 2324100 h 3718560"/>
              <a:gd name="connsiteX24" fmla="*/ 3284220 w 3284220"/>
              <a:gd name="connsiteY24" fmla="*/ 1958340 h 3718560"/>
              <a:gd name="connsiteX25" fmla="*/ 3124200 w 3284220"/>
              <a:gd name="connsiteY25" fmla="*/ 2042160 h 3718560"/>
              <a:gd name="connsiteX26" fmla="*/ 2893695 w 3284220"/>
              <a:gd name="connsiteY26" fmla="*/ 984885 h 3718560"/>
              <a:gd name="connsiteX27" fmla="*/ 2986446 w 3284220"/>
              <a:gd name="connsiteY27" fmla="*/ 683256 h 3718560"/>
              <a:gd name="connsiteX28" fmla="*/ 3093720 w 3284220"/>
              <a:gd name="connsiteY28" fmla="*/ 53340 h 3718560"/>
              <a:gd name="connsiteX0" fmla="*/ 2804160 w 3284220"/>
              <a:gd name="connsiteY0" fmla="*/ 0 h 3718560"/>
              <a:gd name="connsiteX1" fmla="*/ 2719746 w 3284220"/>
              <a:gd name="connsiteY1" fmla="*/ 607056 h 3718560"/>
              <a:gd name="connsiteX2" fmla="*/ 2324100 w 3284220"/>
              <a:gd name="connsiteY2" fmla="*/ 1104900 h 3718560"/>
              <a:gd name="connsiteX3" fmla="*/ 1219200 w 3284220"/>
              <a:gd name="connsiteY3" fmla="*/ 1112520 h 3718560"/>
              <a:gd name="connsiteX4" fmla="*/ 228600 w 3284220"/>
              <a:gd name="connsiteY4" fmla="*/ 1463040 h 3718560"/>
              <a:gd name="connsiteX5" fmla="*/ 129540 w 3284220"/>
              <a:gd name="connsiteY5" fmla="*/ 1295400 h 3718560"/>
              <a:gd name="connsiteX6" fmla="*/ 0 w 3284220"/>
              <a:gd name="connsiteY6" fmla="*/ 1722120 h 3718560"/>
              <a:gd name="connsiteX7" fmla="*/ 426720 w 3284220"/>
              <a:gd name="connsiteY7" fmla="*/ 1828800 h 3718560"/>
              <a:gd name="connsiteX8" fmla="*/ 365760 w 3284220"/>
              <a:gd name="connsiteY8" fmla="*/ 1653540 h 3718560"/>
              <a:gd name="connsiteX9" fmla="*/ 1013460 w 3284220"/>
              <a:gd name="connsiteY9" fmla="*/ 1325880 h 3718560"/>
              <a:gd name="connsiteX10" fmla="*/ 1661160 w 3284220"/>
              <a:gd name="connsiteY10" fmla="*/ 1356360 h 3718560"/>
              <a:gd name="connsiteX11" fmla="*/ 1363980 w 3284220"/>
              <a:gd name="connsiteY11" fmla="*/ 1752600 h 3718560"/>
              <a:gd name="connsiteX12" fmla="*/ 1127760 w 3284220"/>
              <a:gd name="connsiteY12" fmla="*/ 2682240 h 3718560"/>
              <a:gd name="connsiteX13" fmla="*/ 1363980 w 3284220"/>
              <a:gd name="connsiteY13" fmla="*/ 3528060 h 3718560"/>
              <a:gd name="connsiteX14" fmla="*/ 1257300 w 3284220"/>
              <a:gd name="connsiteY14" fmla="*/ 3589020 h 3718560"/>
              <a:gd name="connsiteX15" fmla="*/ 1630680 w 3284220"/>
              <a:gd name="connsiteY15" fmla="*/ 3718560 h 3718560"/>
              <a:gd name="connsiteX16" fmla="*/ 1767840 w 3284220"/>
              <a:gd name="connsiteY16" fmla="*/ 3299460 h 3718560"/>
              <a:gd name="connsiteX17" fmla="*/ 1661160 w 3284220"/>
              <a:gd name="connsiteY17" fmla="*/ 3368040 h 3718560"/>
              <a:gd name="connsiteX18" fmla="*/ 1379220 w 3284220"/>
              <a:gd name="connsiteY18" fmla="*/ 2766060 h 3718560"/>
              <a:gd name="connsiteX19" fmla="*/ 1615440 w 3284220"/>
              <a:gd name="connsiteY19" fmla="*/ 1889760 h 3718560"/>
              <a:gd name="connsiteX20" fmla="*/ 2758440 w 3284220"/>
              <a:gd name="connsiteY20" fmla="*/ 1171575 h 3718560"/>
              <a:gd name="connsiteX21" fmla="*/ 2895006 w 3284220"/>
              <a:gd name="connsiteY21" fmla="*/ 1632899 h 3718560"/>
              <a:gd name="connsiteX22" fmla="*/ 2887980 w 3284220"/>
              <a:gd name="connsiteY22" fmla="*/ 2087880 h 3718560"/>
              <a:gd name="connsiteX23" fmla="*/ 2773680 w 3284220"/>
              <a:gd name="connsiteY23" fmla="*/ 2141220 h 3718560"/>
              <a:gd name="connsiteX24" fmla="*/ 3131820 w 3284220"/>
              <a:gd name="connsiteY24" fmla="*/ 2324100 h 3718560"/>
              <a:gd name="connsiteX25" fmla="*/ 3284220 w 3284220"/>
              <a:gd name="connsiteY25" fmla="*/ 1958340 h 3718560"/>
              <a:gd name="connsiteX26" fmla="*/ 3124200 w 3284220"/>
              <a:gd name="connsiteY26" fmla="*/ 2042160 h 3718560"/>
              <a:gd name="connsiteX27" fmla="*/ 2893695 w 3284220"/>
              <a:gd name="connsiteY27" fmla="*/ 984885 h 3718560"/>
              <a:gd name="connsiteX28" fmla="*/ 2986446 w 3284220"/>
              <a:gd name="connsiteY28" fmla="*/ 683256 h 3718560"/>
              <a:gd name="connsiteX29" fmla="*/ 3093720 w 3284220"/>
              <a:gd name="connsiteY29" fmla="*/ 53340 h 3718560"/>
              <a:gd name="connsiteX0" fmla="*/ 2804160 w 3284220"/>
              <a:gd name="connsiteY0" fmla="*/ 0 h 3718560"/>
              <a:gd name="connsiteX1" fmla="*/ 2719746 w 3284220"/>
              <a:gd name="connsiteY1" fmla="*/ 607056 h 3718560"/>
              <a:gd name="connsiteX2" fmla="*/ 2324100 w 3284220"/>
              <a:gd name="connsiteY2" fmla="*/ 1104900 h 3718560"/>
              <a:gd name="connsiteX3" fmla="*/ 1219200 w 3284220"/>
              <a:gd name="connsiteY3" fmla="*/ 1112520 h 3718560"/>
              <a:gd name="connsiteX4" fmla="*/ 228600 w 3284220"/>
              <a:gd name="connsiteY4" fmla="*/ 1463040 h 3718560"/>
              <a:gd name="connsiteX5" fmla="*/ 129540 w 3284220"/>
              <a:gd name="connsiteY5" fmla="*/ 1295400 h 3718560"/>
              <a:gd name="connsiteX6" fmla="*/ 0 w 3284220"/>
              <a:gd name="connsiteY6" fmla="*/ 1722120 h 3718560"/>
              <a:gd name="connsiteX7" fmla="*/ 426720 w 3284220"/>
              <a:gd name="connsiteY7" fmla="*/ 1828800 h 3718560"/>
              <a:gd name="connsiteX8" fmla="*/ 365760 w 3284220"/>
              <a:gd name="connsiteY8" fmla="*/ 1653540 h 3718560"/>
              <a:gd name="connsiteX9" fmla="*/ 1013460 w 3284220"/>
              <a:gd name="connsiteY9" fmla="*/ 1325880 h 3718560"/>
              <a:gd name="connsiteX10" fmla="*/ 1661160 w 3284220"/>
              <a:gd name="connsiteY10" fmla="*/ 1356360 h 3718560"/>
              <a:gd name="connsiteX11" fmla="*/ 1363980 w 3284220"/>
              <a:gd name="connsiteY11" fmla="*/ 1752600 h 3718560"/>
              <a:gd name="connsiteX12" fmla="*/ 1127760 w 3284220"/>
              <a:gd name="connsiteY12" fmla="*/ 2682240 h 3718560"/>
              <a:gd name="connsiteX13" fmla="*/ 1363980 w 3284220"/>
              <a:gd name="connsiteY13" fmla="*/ 3528060 h 3718560"/>
              <a:gd name="connsiteX14" fmla="*/ 1257300 w 3284220"/>
              <a:gd name="connsiteY14" fmla="*/ 3589020 h 3718560"/>
              <a:gd name="connsiteX15" fmla="*/ 1630680 w 3284220"/>
              <a:gd name="connsiteY15" fmla="*/ 3718560 h 3718560"/>
              <a:gd name="connsiteX16" fmla="*/ 1767840 w 3284220"/>
              <a:gd name="connsiteY16" fmla="*/ 3299460 h 3718560"/>
              <a:gd name="connsiteX17" fmla="*/ 1661160 w 3284220"/>
              <a:gd name="connsiteY17" fmla="*/ 3368040 h 3718560"/>
              <a:gd name="connsiteX18" fmla="*/ 1379220 w 3284220"/>
              <a:gd name="connsiteY18" fmla="*/ 2766060 h 3718560"/>
              <a:gd name="connsiteX19" fmla="*/ 1615440 w 3284220"/>
              <a:gd name="connsiteY19" fmla="*/ 1889760 h 3718560"/>
              <a:gd name="connsiteX20" fmla="*/ 2758440 w 3284220"/>
              <a:gd name="connsiteY20" fmla="*/ 1171575 h 3718560"/>
              <a:gd name="connsiteX21" fmla="*/ 2895006 w 3284220"/>
              <a:gd name="connsiteY21" fmla="*/ 1632899 h 3718560"/>
              <a:gd name="connsiteX22" fmla="*/ 2887980 w 3284220"/>
              <a:gd name="connsiteY22" fmla="*/ 2087880 h 3718560"/>
              <a:gd name="connsiteX23" fmla="*/ 2773680 w 3284220"/>
              <a:gd name="connsiteY23" fmla="*/ 2141220 h 3718560"/>
              <a:gd name="connsiteX24" fmla="*/ 3131820 w 3284220"/>
              <a:gd name="connsiteY24" fmla="*/ 2324100 h 3718560"/>
              <a:gd name="connsiteX25" fmla="*/ 3284220 w 3284220"/>
              <a:gd name="connsiteY25" fmla="*/ 1958340 h 3718560"/>
              <a:gd name="connsiteX26" fmla="*/ 3124200 w 3284220"/>
              <a:gd name="connsiteY26" fmla="*/ 2042160 h 3718560"/>
              <a:gd name="connsiteX27" fmla="*/ 3109319 w 3284220"/>
              <a:gd name="connsiteY27" fmla="*/ 1542411 h 3718560"/>
              <a:gd name="connsiteX28" fmla="*/ 2893695 w 3284220"/>
              <a:gd name="connsiteY28" fmla="*/ 984885 h 3718560"/>
              <a:gd name="connsiteX29" fmla="*/ 2986446 w 3284220"/>
              <a:gd name="connsiteY29" fmla="*/ 683256 h 3718560"/>
              <a:gd name="connsiteX30" fmla="*/ 3093720 w 3284220"/>
              <a:gd name="connsiteY30" fmla="*/ 53340 h 3718560"/>
              <a:gd name="connsiteX0" fmla="*/ 2804160 w 3284220"/>
              <a:gd name="connsiteY0" fmla="*/ 0 h 3718560"/>
              <a:gd name="connsiteX1" fmla="*/ 2719746 w 3284220"/>
              <a:gd name="connsiteY1" fmla="*/ 607056 h 3718560"/>
              <a:gd name="connsiteX2" fmla="*/ 2324100 w 3284220"/>
              <a:gd name="connsiteY2" fmla="*/ 1104900 h 3718560"/>
              <a:gd name="connsiteX3" fmla="*/ 1219200 w 3284220"/>
              <a:gd name="connsiteY3" fmla="*/ 1112520 h 3718560"/>
              <a:gd name="connsiteX4" fmla="*/ 228600 w 3284220"/>
              <a:gd name="connsiteY4" fmla="*/ 1463040 h 3718560"/>
              <a:gd name="connsiteX5" fmla="*/ 129540 w 3284220"/>
              <a:gd name="connsiteY5" fmla="*/ 1295400 h 3718560"/>
              <a:gd name="connsiteX6" fmla="*/ 0 w 3284220"/>
              <a:gd name="connsiteY6" fmla="*/ 1722120 h 3718560"/>
              <a:gd name="connsiteX7" fmla="*/ 426720 w 3284220"/>
              <a:gd name="connsiteY7" fmla="*/ 1828800 h 3718560"/>
              <a:gd name="connsiteX8" fmla="*/ 365760 w 3284220"/>
              <a:gd name="connsiteY8" fmla="*/ 1653540 h 3718560"/>
              <a:gd name="connsiteX9" fmla="*/ 1013460 w 3284220"/>
              <a:gd name="connsiteY9" fmla="*/ 1325880 h 3718560"/>
              <a:gd name="connsiteX10" fmla="*/ 1661160 w 3284220"/>
              <a:gd name="connsiteY10" fmla="*/ 1356360 h 3718560"/>
              <a:gd name="connsiteX11" fmla="*/ 1363980 w 3284220"/>
              <a:gd name="connsiteY11" fmla="*/ 1752600 h 3718560"/>
              <a:gd name="connsiteX12" fmla="*/ 1127760 w 3284220"/>
              <a:gd name="connsiteY12" fmla="*/ 2682240 h 3718560"/>
              <a:gd name="connsiteX13" fmla="*/ 1363980 w 3284220"/>
              <a:gd name="connsiteY13" fmla="*/ 3528060 h 3718560"/>
              <a:gd name="connsiteX14" fmla="*/ 1257300 w 3284220"/>
              <a:gd name="connsiteY14" fmla="*/ 3589020 h 3718560"/>
              <a:gd name="connsiteX15" fmla="*/ 1630680 w 3284220"/>
              <a:gd name="connsiteY15" fmla="*/ 3718560 h 3718560"/>
              <a:gd name="connsiteX16" fmla="*/ 1767840 w 3284220"/>
              <a:gd name="connsiteY16" fmla="*/ 3299460 h 3718560"/>
              <a:gd name="connsiteX17" fmla="*/ 1661160 w 3284220"/>
              <a:gd name="connsiteY17" fmla="*/ 3368040 h 3718560"/>
              <a:gd name="connsiteX18" fmla="*/ 1379220 w 3284220"/>
              <a:gd name="connsiteY18" fmla="*/ 2766060 h 3718560"/>
              <a:gd name="connsiteX19" fmla="*/ 1615440 w 3284220"/>
              <a:gd name="connsiteY19" fmla="*/ 1889760 h 3718560"/>
              <a:gd name="connsiteX20" fmla="*/ 2758440 w 3284220"/>
              <a:gd name="connsiteY20" fmla="*/ 1171575 h 3718560"/>
              <a:gd name="connsiteX21" fmla="*/ 2895006 w 3284220"/>
              <a:gd name="connsiteY21" fmla="*/ 1632899 h 3718560"/>
              <a:gd name="connsiteX22" fmla="*/ 2887980 w 3284220"/>
              <a:gd name="connsiteY22" fmla="*/ 2087880 h 3718560"/>
              <a:gd name="connsiteX23" fmla="*/ 2773680 w 3284220"/>
              <a:gd name="connsiteY23" fmla="*/ 2141220 h 3718560"/>
              <a:gd name="connsiteX24" fmla="*/ 3131820 w 3284220"/>
              <a:gd name="connsiteY24" fmla="*/ 2324100 h 3718560"/>
              <a:gd name="connsiteX25" fmla="*/ 3284220 w 3284220"/>
              <a:gd name="connsiteY25" fmla="*/ 1958340 h 3718560"/>
              <a:gd name="connsiteX26" fmla="*/ 3124200 w 3284220"/>
              <a:gd name="connsiteY26" fmla="*/ 2042160 h 3718560"/>
              <a:gd name="connsiteX27" fmla="*/ 3109319 w 3284220"/>
              <a:gd name="connsiteY27" fmla="*/ 1542411 h 3718560"/>
              <a:gd name="connsiteX28" fmla="*/ 2960370 w 3284220"/>
              <a:gd name="connsiteY28" fmla="*/ 942022 h 3718560"/>
              <a:gd name="connsiteX29" fmla="*/ 2986446 w 3284220"/>
              <a:gd name="connsiteY29" fmla="*/ 683256 h 3718560"/>
              <a:gd name="connsiteX30" fmla="*/ 3093720 w 3284220"/>
              <a:gd name="connsiteY30" fmla="*/ 53340 h 371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284220" h="3718560">
                <a:moveTo>
                  <a:pt x="2804160" y="0"/>
                </a:moveTo>
                <a:cubicBezTo>
                  <a:pt x="2772311" y="98636"/>
                  <a:pt x="2799756" y="422906"/>
                  <a:pt x="2719746" y="607056"/>
                </a:cubicBezTo>
                <a:cubicBezTo>
                  <a:pt x="2639736" y="791206"/>
                  <a:pt x="2574191" y="1020656"/>
                  <a:pt x="2324100" y="1104900"/>
                </a:cubicBezTo>
                <a:cubicBezTo>
                  <a:pt x="2074009" y="1189144"/>
                  <a:pt x="1568450" y="1052830"/>
                  <a:pt x="1219200" y="1112520"/>
                </a:cubicBezTo>
                <a:cubicBezTo>
                  <a:pt x="869950" y="1172210"/>
                  <a:pt x="407670" y="1422400"/>
                  <a:pt x="228600" y="1463040"/>
                </a:cubicBezTo>
                <a:lnTo>
                  <a:pt x="129540" y="1295400"/>
                </a:lnTo>
                <a:lnTo>
                  <a:pt x="0" y="1722120"/>
                </a:lnTo>
                <a:lnTo>
                  <a:pt x="426720" y="1828800"/>
                </a:lnTo>
                <a:lnTo>
                  <a:pt x="365760" y="1653540"/>
                </a:lnTo>
                <a:cubicBezTo>
                  <a:pt x="463550" y="1569720"/>
                  <a:pt x="797560" y="1375410"/>
                  <a:pt x="1013460" y="1325880"/>
                </a:cubicBezTo>
                <a:cubicBezTo>
                  <a:pt x="1229360" y="1276350"/>
                  <a:pt x="1760220" y="1224280"/>
                  <a:pt x="1661160" y="1356360"/>
                </a:cubicBezTo>
                <a:lnTo>
                  <a:pt x="1363980" y="1752600"/>
                </a:lnTo>
                <a:cubicBezTo>
                  <a:pt x="1275080" y="1973580"/>
                  <a:pt x="1127760" y="2386330"/>
                  <a:pt x="1127760" y="2682240"/>
                </a:cubicBezTo>
                <a:cubicBezTo>
                  <a:pt x="1127760" y="2978150"/>
                  <a:pt x="1342390" y="3376930"/>
                  <a:pt x="1363980" y="3528060"/>
                </a:cubicBezTo>
                <a:lnTo>
                  <a:pt x="1257300" y="3589020"/>
                </a:lnTo>
                <a:lnTo>
                  <a:pt x="1630680" y="3718560"/>
                </a:lnTo>
                <a:lnTo>
                  <a:pt x="1767840" y="3299460"/>
                </a:lnTo>
                <a:lnTo>
                  <a:pt x="1661160" y="3368040"/>
                </a:lnTo>
                <a:cubicBezTo>
                  <a:pt x="1596390" y="3279140"/>
                  <a:pt x="1386840" y="3012440"/>
                  <a:pt x="1379220" y="2766060"/>
                </a:cubicBezTo>
                <a:cubicBezTo>
                  <a:pt x="1371600" y="2519680"/>
                  <a:pt x="1385570" y="2155508"/>
                  <a:pt x="1615440" y="1889760"/>
                </a:cubicBezTo>
                <a:cubicBezTo>
                  <a:pt x="1845310" y="1624013"/>
                  <a:pt x="2553910" y="1213591"/>
                  <a:pt x="2758440" y="1171575"/>
                </a:cubicBezTo>
                <a:cubicBezTo>
                  <a:pt x="2962970" y="1129559"/>
                  <a:pt x="2873416" y="1480182"/>
                  <a:pt x="2895006" y="1632899"/>
                </a:cubicBezTo>
                <a:cubicBezTo>
                  <a:pt x="2916596" y="1785617"/>
                  <a:pt x="2899470" y="2003954"/>
                  <a:pt x="2887980" y="2087880"/>
                </a:cubicBezTo>
                <a:lnTo>
                  <a:pt x="2773680" y="2141220"/>
                </a:lnTo>
                <a:lnTo>
                  <a:pt x="3131820" y="2324100"/>
                </a:lnTo>
                <a:lnTo>
                  <a:pt x="3284220" y="1958340"/>
                </a:lnTo>
                <a:lnTo>
                  <a:pt x="3124200" y="2042160"/>
                </a:lnTo>
                <a:cubicBezTo>
                  <a:pt x="3075206" y="1973633"/>
                  <a:pt x="3147737" y="1718624"/>
                  <a:pt x="3109319" y="1542411"/>
                </a:cubicBezTo>
                <a:cubicBezTo>
                  <a:pt x="3070902" y="1366199"/>
                  <a:pt x="2980849" y="1085214"/>
                  <a:pt x="2960370" y="942022"/>
                </a:cubicBezTo>
                <a:cubicBezTo>
                  <a:pt x="2939891" y="798830"/>
                  <a:pt x="2935646" y="887726"/>
                  <a:pt x="2986446" y="683256"/>
                </a:cubicBezTo>
                <a:cubicBezTo>
                  <a:pt x="3037246" y="478786"/>
                  <a:pt x="3061871" y="159596"/>
                  <a:pt x="3093720" y="53340"/>
                </a:cubicBezTo>
              </a:path>
            </a:pathLst>
          </a:custGeom>
          <a:solidFill>
            <a:srgbClr val="0000FF">
              <a:alpha val="74902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Down Arrow 99"/>
          <p:cNvSpPr/>
          <p:nvPr/>
        </p:nvSpPr>
        <p:spPr>
          <a:xfrm rot="3043448">
            <a:off x="11770811" y="6229081"/>
            <a:ext cx="618907" cy="2255824"/>
          </a:xfrm>
          <a:prstGeom prst="downArrow">
            <a:avLst/>
          </a:prstGeom>
          <a:solidFill>
            <a:srgbClr val="0000FF">
              <a:alpha val="74902"/>
            </a:srgb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18" name="Group 217"/>
          <p:cNvGrpSpPr/>
          <p:nvPr/>
        </p:nvGrpSpPr>
        <p:grpSpPr>
          <a:xfrm>
            <a:off x="15904757" y="13349734"/>
            <a:ext cx="217170" cy="443865"/>
            <a:chOff x="23734395" y="3036570"/>
            <a:chExt cx="217170" cy="443865"/>
          </a:xfrm>
        </p:grpSpPr>
        <p:sp>
          <p:nvSpPr>
            <p:cNvPr id="220" name="Freeform 219"/>
            <p:cNvSpPr/>
            <p:nvPr/>
          </p:nvSpPr>
          <p:spPr>
            <a:xfrm>
              <a:off x="23848695" y="3036570"/>
              <a:ext cx="1905" cy="360045"/>
            </a:xfrm>
            <a:custGeom>
              <a:avLst/>
              <a:gdLst>
                <a:gd name="connsiteX0" fmla="*/ 0 w 1905"/>
                <a:gd name="connsiteY0" fmla="*/ 0 h 360045"/>
                <a:gd name="connsiteX1" fmla="*/ 1905 w 1905"/>
                <a:gd name="connsiteY1" fmla="*/ 360045 h 36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5" h="360045">
                  <a:moveTo>
                    <a:pt x="0" y="0"/>
                  </a:moveTo>
                  <a:lnTo>
                    <a:pt x="1905" y="360045"/>
                  </a:lnTo>
                </a:path>
              </a:pathLst>
            </a:custGeom>
            <a:noFill/>
            <a:ln w="571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Freeform 220"/>
            <p:cNvSpPr/>
            <p:nvPr/>
          </p:nvSpPr>
          <p:spPr>
            <a:xfrm>
              <a:off x="23770590" y="3368040"/>
              <a:ext cx="156210" cy="112395"/>
            </a:xfrm>
            <a:custGeom>
              <a:avLst/>
              <a:gdLst>
                <a:gd name="connsiteX0" fmla="*/ 0 w 156210"/>
                <a:gd name="connsiteY0" fmla="*/ 112395 h 112395"/>
                <a:gd name="connsiteX1" fmla="*/ 78105 w 156210"/>
                <a:gd name="connsiteY1" fmla="*/ 0 h 112395"/>
                <a:gd name="connsiteX2" fmla="*/ 156210 w 156210"/>
                <a:gd name="connsiteY2" fmla="*/ 108585 h 11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210" h="112395">
                  <a:moveTo>
                    <a:pt x="0" y="112395"/>
                  </a:moveTo>
                  <a:lnTo>
                    <a:pt x="78105" y="0"/>
                  </a:lnTo>
                  <a:lnTo>
                    <a:pt x="156210" y="108585"/>
                  </a:lnTo>
                </a:path>
              </a:pathLst>
            </a:custGeom>
            <a:noFill/>
            <a:ln w="571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Freeform 221"/>
            <p:cNvSpPr/>
            <p:nvPr/>
          </p:nvSpPr>
          <p:spPr>
            <a:xfrm>
              <a:off x="23734395" y="3145155"/>
              <a:ext cx="0" cy="198120"/>
            </a:xfrm>
            <a:custGeom>
              <a:avLst/>
              <a:gdLst>
                <a:gd name="connsiteX0" fmla="*/ 0 w 0"/>
                <a:gd name="connsiteY0" fmla="*/ 0 h 198120"/>
                <a:gd name="connsiteX1" fmla="*/ 0 w 0"/>
                <a:gd name="connsiteY1" fmla="*/ 19812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</a:path>
              </a:pathLst>
            </a:custGeom>
            <a:noFill/>
            <a:ln w="571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Freeform 222"/>
            <p:cNvSpPr/>
            <p:nvPr/>
          </p:nvSpPr>
          <p:spPr>
            <a:xfrm>
              <a:off x="23951565" y="3145155"/>
              <a:ext cx="0" cy="198120"/>
            </a:xfrm>
            <a:custGeom>
              <a:avLst/>
              <a:gdLst>
                <a:gd name="connsiteX0" fmla="*/ 0 w 0"/>
                <a:gd name="connsiteY0" fmla="*/ 0 h 198120"/>
                <a:gd name="connsiteX1" fmla="*/ 0 w 0"/>
                <a:gd name="connsiteY1" fmla="*/ 198120 h 198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98120">
                  <a:moveTo>
                    <a:pt x="0" y="0"/>
                  </a:moveTo>
                  <a:lnTo>
                    <a:pt x="0" y="198120"/>
                  </a:lnTo>
                </a:path>
              </a:pathLst>
            </a:custGeom>
            <a:noFill/>
            <a:ln w="5715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" name="Freeform 223"/>
            <p:cNvSpPr/>
            <p:nvPr/>
          </p:nvSpPr>
          <p:spPr>
            <a:xfrm>
              <a:off x="23743920" y="3190875"/>
              <a:ext cx="198120" cy="1905"/>
            </a:xfrm>
            <a:custGeom>
              <a:avLst/>
              <a:gdLst>
                <a:gd name="connsiteX0" fmla="*/ 0 w 198120"/>
                <a:gd name="connsiteY0" fmla="*/ 1905 h 1905"/>
                <a:gd name="connsiteX1" fmla="*/ 198120 w 198120"/>
                <a:gd name="connsiteY1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20" h="1905">
                  <a:moveTo>
                    <a:pt x="0" y="1905"/>
                  </a:moveTo>
                  <a:lnTo>
                    <a:pt x="198120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Freeform 224"/>
            <p:cNvSpPr/>
            <p:nvPr/>
          </p:nvSpPr>
          <p:spPr>
            <a:xfrm>
              <a:off x="23736301" y="3279457"/>
              <a:ext cx="198120" cy="1905"/>
            </a:xfrm>
            <a:custGeom>
              <a:avLst/>
              <a:gdLst>
                <a:gd name="connsiteX0" fmla="*/ 0 w 198120"/>
                <a:gd name="connsiteY0" fmla="*/ 1905 h 1905"/>
                <a:gd name="connsiteX1" fmla="*/ 198120 w 198120"/>
                <a:gd name="connsiteY1" fmla="*/ 0 h 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20" h="1905">
                  <a:moveTo>
                    <a:pt x="0" y="1905"/>
                  </a:moveTo>
                  <a:lnTo>
                    <a:pt x="198120" y="0"/>
                  </a:ln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26" name="Group 225"/>
          <p:cNvGrpSpPr/>
          <p:nvPr/>
        </p:nvGrpSpPr>
        <p:grpSpPr>
          <a:xfrm>
            <a:off x="10245384" y="9114301"/>
            <a:ext cx="2125911" cy="759980"/>
            <a:chOff x="2427044" y="4484970"/>
            <a:chExt cx="2125911" cy="759980"/>
          </a:xfrm>
        </p:grpSpPr>
        <p:grpSp>
          <p:nvGrpSpPr>
            <p:cNvPr id="227" name="Group 226"/>
            <p:cNvGrpSpPr>
              <a:grpSpLocks noChangeAspect="1"/>
            </p:cNvGrpSpPr>
            <p:nvPr/>
          </p:nvGrpSpPr>
          <p:grpSpPr>
            <a:xfrm>
              <a:off x="2427044" y="4484970"/>
              <a:ext cx="669127" cy="759980"/>
              <a:chOff x="2641781" y="4562248"/>
              <a:chExt cx="513500" cy="583218"/>
            </a:xfrm>
          </p:grpSpPr>
          <p:grpSp>
            <p:nvGrpSpPr>
              <p:cNvPr id="230" name="Group 229"/>
              <p:cNvGrpSpPr/>
              <p:nvPr/>
            </p:nvGrpSpPr>
            <p:grpSpPr>
              <a:xfrm>
                <a:off x="2859300" y="4562248"/>
                <a:ext cx="78103" cy="142875"/>
                <a:chOff x="4825366" y="3157572"/>
                <a:chExt cx="78103" cy="142875"/>
              </a:xfrm>
            </p:grpSpPr>
            <p:sp>
              <p:nvSpPr>
                <p:cNvPr id="238" name="Freeform 237"/>
                <p:cNvSpPr/>
                <p:nvPr/>
              </p:nvSpPr>
              <p:spPr>
                <a:xfrm>
                  <a:off x="4903469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9" name="Freeform 238"/>
                <p:cNvSpPr/>
                <p:nvPr/>
              </p:nvSpPr>
              <p:spPr>
                <a:xfrm>
                  <a:off x="4825366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1" name="Group 230"/>
              <p:cNvGrpSpPr/>
              <p:nvPr/>
            </p:nvGrpSpPr>
            <p:grpSpPr>
              <a:xfrm>
                <a:off x="2641781" y="4631966"/>
                <a:ext cx="513500" cy="513500"/>
                <a:chOff x="4664443" y="3476436"/>
                <a:chExt cx="513500" cy="513500"/>
              </a:xfrm>
            </p:grpSpPr>
            <p:sp>
              <p:nvSpPr>
                <p:cNvPr id="235" name="Diamond 234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6" name="Freeform 235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37" name="Freeform 236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32" name="Group 231"/>
              <p:cNvGrpSpPr/>
              <p:nvPr/>
            </p:nvGrpSpPr>
            <p:grpSpPr>
              <a:xfrm>
                <a:off x="2816676" y="4998289"/>
                <a:ext cx="163709" cy="70389"/>
                <a:chOff x="2881402" y="3995159"/>
                <a:chExt cx="163709" cy="70389"/>
              </a:xfrm>
            </p:grpSpPr>
            <p:sp>
              <p:nvSpPr>
                <p:cNvPr id="233" name="Block Arc 232"/>
                <p:cNvSpPr/>
                <p:nvPr/>
              </p:nvSpPr>
              <p:spPr>
                <a:xfrm>
                  <a:off x="2881402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234" name="Block Arc 233"/>
                <p:cNvSpPr/>
                <p:nvPr/>
              </p:nvSpPr>
              <p:spPr>
                <a:xfrm>
                  <a:off x="2955815" y="3995159"/>
                  <a:ext cx="89296" cy="70389"/>
                </a:xfrm>
                <a:prstGeom prst="blockArc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>
                    <a:solidFill>
                      <a:schemeClr val="tx1"/>
                    </a:solidFill>
                  </a:endParaRPr>
                </a:p>
              </p:txBody>
            </p:sp>
          </p:grpSp>
        </p:grpSp>
        <p:sp>
          <p:nvSpPr>
            <p:cNvPr id="228" name="Rectangle 227"/>
            <p:cNvSpPr/>
            <p:nvPr/>
          </p:nvSpPr>
          <p:spPr>
            <a:xfrm>
              <a:off x="3138675" y="4722524"/>
              <a:ext cx="596139" cy="38324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TextBox 228"/>
            <p:cNvSpPr txBox="1"/>
            <p:nvPr/>
          </p:nvSpPr>
          <p:spPr>
            <a:xfrm>
              <a:off x="3116030" y="4675386"/>
              <a:ext cx="1436925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3/6 </a:t>
              </a:r>
            </a:p>
          </p:txBody>
        </p:sp>
      </p:grpSp>
      <p:grpSp>
        <p:nvGrpSpPr>
          <p:cNvPr id="240" name="Group 239"/>
          <p:cNvGrpSpPr/>
          <p:nvPr/>
        </p:nvGrpSpPr>
        <p:grpSpPr>
          <a:xfrm>
            <a:off x="4564138" y="13529461"/>
            <a:ext cx="2697236" cy="883813"/>
            <a:chOff x="2289123" y="3223700"/>
            <a:chExt cx="2697236" cy="883813"/>
          </a:xfrm>
        </p:grpSpPr>
        <p:sp>
          <p:nvSpPr>
            <p:cNvPr id="241" name="Rectangle 240"/>
            <p:cNvSpPr/>
            <p:nvPr/>
          </p:nvSpPr>
          <p:spPr>
            <a:xfrm>
              <a:off x="2978406" y="3223700"/>
              <a:ext cx="1018020" cy="877332"/>
            </a:xfrm>
            <a:prstGeom prst="rect">
              <a:avLst/>
            </a:prstGeom>
            <a:solidFill>
              <a:srgbClr val="F0F2EA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2" name="TextBox 241"/>
            <p:cNvSpPr txBox="1"/>
            <p:nvPr/>
          </p:nvSpPr>
          <p:spPr>
            <a:xfrm>
              <a:off x="2957139" y="3276516"/>
              <a:ext cx="2029220" cy="830997"/>
            </a:xfrm>
            <a:prstGeom prst="rect">
              <a:avLst/>
            </a:prstGeom>
            <a:noFill/>
            <a:ln>
              <a:noFill/>
            </a:ln>
          </p:spPr>
          <p:txBody>
            <a:bodyPr wrap="square" rtlCol="0">
              <a:spAutoFit/>
            </a:bodyPr>
            <a:lstStyle/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3/1058 </a:t>
              </a:r>
            </a:p>
            <a:p>
              <a:r>
                <a:rPr lang="en-US" sz="2400" b="1" dirty="0">
                  <a:latin typeface="Arial" panose="020B0604020202020204" pitchFamily="34" charset="0"/>
                  <a:cs typeface="Arial" panose="020B0604020202020204" pitchFamily="34" charset="0"/>
                </a:rPr>
                <a:t>91</a:t>
              </a:r>
            </a:p>
          </p:txBody>
        </p:sp>
        <p:grpSp>
          <p:nvGrpSpPr>
            <p:cNvPr id="243" name="Group 242"/>
            <p:cNvGrpSpPr>
              <a:grpSpLocks noChangeAspect="1"/>
            </p:cNvGrpSpPr>
            <p:nvPr/>
          </p:nvGrpSpPr>
          <p:grpSpPr>
            <a:xfrm>
              <a:off x="2289123" y="3224243"/>
              <a:ext cx="664606" cy="754845"/>
              <a:chOff x="2502379" y="3327900"/>
              <a:chExt cx="513500" cy="583218"/>
            </a:xfrm>
          </p:grpSpPr>
          <p:grpSp>
            <p:nvGrpSpPr>
              <p:cNvPr id="244" name="Group 243"/>
              <p:cNvGrpSpPr/>
              <p:nvPr/>
            </p:nvGrpSpPr>
            <p:grpSpPr>
              <a:xfrm>
                <a:off x="2699117" y="3327900"/>
                <a:ext cx="126592" cy="142875"/>
                <a:chOff x="4804585" y="3157572"/>
                <a:chExt cx="126592" cy="142875"/>
              </a:xfrm>
            </p:grpSpPr>
            <p:sp>
              <p:nvSpPr>
                <p:cNvPr id="250" name="Freeform 249"/>
                <p:cNvSpPr/>
                <p:nvPr/>
              </p:nvSpPr>
              <p:spPr>
                <a:xfrm>
                  <a:off x="4931177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51" name="Freeform 250"/>
                <p:cNvSpPr/>
                <p:nvPr/>
              </p:nvSpPr>
              <p:spPr>
                <a:xfrm>
                  <a:off x="4804585" y="3157572"/>
                  <a:ext cx="0" cy="142875"/>
                </a:xfrm>
                <a:custGeom>
                  <a:avLst/>
                  <a:gdLst>
                    <a:gd name="connsiteX0" fmla="*/ 0 w 0"/>
                    <a:gd name="connsiteY0" fmla="*/ 0 h 114300"/>
                    <a:gd name="connsiteX1" fmla="*/ 0 w 0"/>
                    <a:gd name="connsiteY1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h="114300">
                      <a:moveTo>
                        <a:pt x="0" y="0"/>
                      </a:moveTo>
                      <a:lnTo>
                        <a:pt x="0" y="11430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245" name="Group 244"/>
              <p:cNvGrpSpPr/>
              <p:nvPr/>
            </p:nvGrpSpPr>
            <p:grpSpPr>
              <a:xfrm>
                <a:off x="2502379" y="3397618"/>
                <a:ext cx="513500" cy="513500"/>
                <a:chOff x="4664443" y="3476436"/>
                <a:chExt cx="513500" cy="513500"/>
              </a:xfrm>
            </p:grpSpPr>
            <p:sp>
              <p:nvSpPr>
                <p:cNvPr id="247" name="Diamond 246"/>
                <p:cNvSpPr/>
                <p:nvPr/>
              </p:nvSpPr>
              <p:spPr>
                <a:xfrm>
                  <a:off x="4664443" y="3476436"/>
                  <a:ext cx="513500" cy="513500"/>
                </a:xfrm>
                <a:prstGeom prst="diamond">
                  <a:avLst/>
                </a:prstGeom>
                <a:solidFill>
                  <a:srgbClr val="FF8080"/>
                </a:solidFill>
                <a:ln w="28575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8" name="Freeform 247"/>
                <p:cNvSpPr/>
                <p:nvPr/>
              </p:nvSpPr>
              <p:spPr>
                <a:xfrm>
                  <a:off x="4781550" y="3589020"/>
                  <a:ext cx="259080" cy="259080"/>
                </a:xfrm>
                <a:custGeom>
                  <a:avLst/>
                  <a:gdLst>
                    <a:gd name="connsiteX0" fmla="*/ 0 w 259080"/>
                    <a:gd name="connsiteY0" fmla="*/ 259080 h 259080"/>
                    <a:gd name="connsiteX1" fmla="*/ 259080 w 259080"/>
                    <a:gd name="connsiteY1" fmla="*/ 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080" h="259080">
                      <a:moveTo>
                        <a:pt x="0" y="259080"/>
                      </a:moveTo>
                      <a:lnTo>
                        <a:pt x="259080" y="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249" name="Freeform 248"/>
                <p:cNvSpPr/>
                <p:nvPr/>
              </p:nvSpPr>
              <p:spPr>
                <a:xfrm>
                  <a:off x="4796790" y="3600450"/>
                  <a:ext cx="251460" cy="259080"/>
                </a:xfrm>
                <a:custGeom>
                  <a:avLst/>
                  <a:gdLst>
                    <a:gd name="connsiteX0" fmla="*/ 0 w 251460"/>
                    <a:gd name="connsiteY0" fmla="*/ 0 h 259080"/>
                    <a:gd name="connsiteX1" fmla="*/ 251460 w 251460"/>
                    <a:gd name="connsiteY1" fmla="*/ 259080 h 2590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60" h="259080">
                      <a:moveTo>
                        <a:pt x="0" y="0"/>
                      </a:moveTo>
                      <a:lnTo>
                        <a:pt x="251460" y="259080"/>
                      </a:lnTo>
                    </a:path>
                  </a:pathLst>
                </a:custGeom>
                <a:noFill/>
                <a:ln w="50800">
                  <a:solidFill>
                    <a:srgbClr val="00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246" name="Freeform 245"/>
              <p:cNvSpPr/>
              <p:nvPr/>
            </p:nvSpPr>
            <p:spPr>
              <a:xfrm>
                <a:off x="2625329" y="3644351"/>
                <a:ext cx="251460" cy="3810"/>
              </a:xfrm>
              <a:custGeom>
                <a:avLst/>
                <a:gdLst>
                  <a:gd name="connsiteX0" fmla="*/ 0 w 251460"/>
                  <a:gd name="connsiteY0" fmla="*/ 3810 h 3810"/>
                  <a:gd name="connsiteX1" fmla="*/ 251460 w 251460"/>
                  <a:gd name="connsiteY1" fmla="*/ 0 h 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60" h="3810">
                    <a:moveTo>
                      <a:pt x="0" y="3810"/>
                    </a:moveTo>
                    <a:lnTo>
                      <a:pt x="251460" y="0"/>
                    </a:lnTo>
                  </a:path>
                </a:pathLst>
              </a:custGeom>
              <a:noFill/>
              <a:ln w="57150"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66" name="Group 265"/>
          <p:cNvGrpSpPr/>
          <p:nvPr/>
        </p:nvGrpSpPr>
        <p:grpSpPr>
          <a:xfrm rot="3740966">
            <a:off x="8465400" y="7339796"/>
            <a:ext cx="217170" cy="477674"/>
            <a:chOff x="8474301" y="6362511"/>
            <a:chExt cx="217170" cy="477674"/>
          </a:xfrm>
        </p:grpSpPr>
        <p:grpSp>
          <p:nvGrpSpPr>
            <p:cNvPr id="267" name="Group 266"/>
            <p:cNvGrpSpPr/>
            <p:nvPr/>
          </p:nvGrpSpPr>
          <p:grpSpPr>
            <a:xfrm>
              <a:off x="8474301" y="6362511"/>
              <a:ext cx="217170" cy="360045"/>
              <a:chOff x="23734395" y="3036570"/>
              <a:chExt cx="217170" cy="360045"/>
            </a:xfrm>
          </p:grpSpPr>
          <p:sp>
            <p:nvSpPr>
              <p:cNvPr id="270" name="Freeform 269"/>
              <p:cNvSpPr/>
              <p:nvPr/>
            </p:nvSpPr>
            <p:spPr>
              <a:xfrm>
                <a:off x="23848695" y="3036570"/>
                <a:ext cx="1905" cy="360045"/>
              </a:xfrm>
              <a:custGeom>
                <a:avLst/>
                <a:gdLst>
                  <a:gd name="connsiteX0" fmla="*/ 0 w 1905"/>
                  <a:gd name="connsiteY0" fmla="*/ 0 h 360045"/>
                  <a:gd name="connsiteX1" fmla="*/ 1905 w 1905"/>
                  <a:gd name="connsiteY1" fmla="*/ 360045 h 36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" h="360045">
                    <a:moveTo>
                      <a:pt x="0" y="0"/>
                    </a:moveTo>
                    <a:lnTo>
                      <a:pt x="1905" y="360045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1" name="Freeform 270"/>
              <p:cNvSpPr/>
              <p:nvPr/>
            </p:nvSpPr>
            <p:spPr>
              <a:xfrm>
                <a:off x="23734395" y="3145155"/>
                <a:ext cx="0" cy="198120"/>
              </a:xfrm>
              <a:custGeom>
                <a:avLst/>
                <a:gdLst>
                  <a:gd name="connsiteX0" fmla="*/ 0 w 0"/>
                  <a:gd name="connsiteY0" fmla="*/ 0 h 198120"/>
                  <a:gd name="connsiteX1" fmla="*/ 0 w 0"/>
                  <a:gd name="connsiteY1" fmla="*/ 198120 h 19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98120">
                    <a:moveTo>
                      <a:pt x="0" y="0"/>
                    </a:moveTo>
                    <a:lnTo>
                      <a:pt x="0" y="19812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2" name="Freeform 271"/>
              <p:cNvSpPr/>
              <p:nvPr/>
            </p:nvSpPr>
            <p:spPr>
              <a:xfrm>
                <a:off x="23951565" y="3145155"/>
                <a:ext cx="0" cy="198120"/>
              </a:xfrm>
              <a:custGeom>
                <a:avLst/>
                <a:gdLst>
                  <a:gd name="connsiteX0" fmla="*/ 0 w 0"/>
                  <a:gd name="connsiteY0" fmla="*/ 0 h 198120"/>
                  <a:gd name="connsiteX1" fmla="*/ 0 w 0"/>
                  <a:gd name="connsiteY1" fmla="*/ 198120 h 198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h="198120">
                    <a:moveTo>
                      <a:pt x="0" y="0"/>
                    </a:moveTo>
                    <a:lnTo>
                      <a:pt x="0" y="19812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3" name="Freeform 272"/>
              <p:cNvSpPr/>
              <p:nvPr/>
            </p:nvSpPr>
            <p:spPr>
              <a:xfrm>
                <a:off x="23743920" y="3190875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4" name="Freeform 273"/>
              <p:cNvSpPr/>
              <p:nvPr/>
            </p:nvSpPr>
            <p:spPr>
              <a:xfrm>
                <a:off x="23736301" y="3279457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68" name="Oval 267"/>
            <p:cNvSpPr/>
            <p:nvPr/>
          </p:nvSpPr>
          <p:spPr>
            <a:xfrm>
              <a:off x="8519068" y="6699215"/>
              <a:ext cx="140970" cy="140970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76" name="Rectangular Callout 275"/>
          <p:cNvSpPr/>
          <p:nvPr/>
        </p:nvSpPr>
        <p:spPr>
          <a:xfrm>
            <a:off x="5458780" y="15905629"/>
            <a:ext cx="4602952" cy="1574801"/>
          </a:xfrm>
          <a:prstGeom prst="wedgeRectCallout">
            <a:avLst>
              <a:gd name="adj1" fmla="val 110727"/>
              <a:gd name="adj2" fmla="val -227823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600" b="1" dirty="0">
                <a:solidFill>
                  <a:schemeClr val="tx1"/>
                </a:solidFill>
              </a:rPr>
              <a:t>Artillery Lifts to Phase Line A &amp; B O/O</a:t>
            </a:r>
          </a:p>
        </p:txBody>
      </p:sp>
      <p:grpSp>
        <p:nvGrpSpPr>
          <p:cNvPr id="277" name="Group 276"/>
          <p:cNvGrpSpPr/>
          <p:nvPr/>
        </p:nvGrpSpPr>
        <p:grpSpPr>
          <a:xfrm rot="20042115">
            <a:off x="15325637" y="10874860"/>
            <a:ext cx="177165" cy="298646"/>
            <a:chOff x="22600919" y="8250556"/>
            <a:chExt cx="177165" cy="298646"/>
          </a:xfrm>
        </p:grpSpPr>
        <p:grpSp>
          <p:nvGrpSpPr>
            <p:cNvPr id="278" name="Group 277"/>
            <p:cNvGrpSpPr/>
            <p:nvPr/>
          </p:nvGrpSpPr>
          <p:grpSpPr>
            <a:xfrm>
              <a:off x="22614573" y="8255097"/>
              <a:ext cx="158496" cy="294105"/>
              <a:chOff x="23751063" y="3088958"/>
              <a:chExt cx="198120" cy="367630"/>
            </a:xfrm>
          </p:grpSpPr>
          <p:sp>
            <p:nvSpPr>
              <p:cNvPr id="280" name="Freeform 279"/>
              <p:cNvSpPr/>
              <p:nvPr/>
            </p:nvSpPr>
            <p:spPr>
              <a:xfrm>
                <a:off x="23848695" y="3088958"/>
                <a:ext cx="1905" cy="360045"/>
              </a:xfrm>
              <a:custGeom>
                <a:avLst/>
                <a:gdLst>
                  <a:gd name="connsiteX0" fmla="*/ 0 w 1905"/>
                  <a:gd name="connsiteY0" fmla="*/ 0 h 360045"/>
                  <a:gd name="connsiteX1" fmla="*/ 1905 w 1905"/>
                  <a:gd name="connsiteY1" fmla="*/ 360045 h 36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" h="360045">
                    <a:moveTo>
                      <a:pt x="0" y="0"/>
                    </a:moveTo>
                    <a:lnTo>
                      <a:pt x="1905" y="360045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1" name="Freeform 280"/>
              <p:cNvSpPr/>
              <p:nvPr/>
            </p:nvSpPr>
            <p:spPr>
              <a:xfrm>
                <a:off x="23751063" y="3297276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2" name="Freeform 281"/>
              <p:cNvSpPr/>
              <p:nvPr/>
            </p:nvSpPr>
            <p:spPr>
              <a:xfrm>
                <a:off x="23751063" y="3454683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79" name="Freeform 278"/>
            <p:cNvSpPr/>
            <p:nvPr/>
          </p:nvSpPr>
          <p:spPr>
            <a:xfrm>
              <a:off x="22600919" y="8250556"/>
              <a:ext cx="177165" cy="78105"/>
            </a:xfrm>
            <a:custGeom>
              <a:avLst/>
              <a:gdLst>
                <a:gd name="connsiteX0" fmla="*/ 0 w 114300"/>
                <a:gd name="connsiteY0" fmla="*/ 47625 h 47625"/>
                <a:gd name="connsiteX1" fmla="*/ 55245 w 114300"/>
                <a:gd name="connsiteY1" fmla="*/ 0 h 47625"/>
                <a:gd name="connsiteX2" fmla="*/ 114300 w 114300"/>
                <a:gd name="connsiteY2" fmla="*/ 40005 h 47625"/>
                <a:gd name="connsiteX0" fmla="*/ 0 w 144780"/>
                <a:gd name="connsiteY0" fmla="*/ 47625 h 76200"/>
                <a:gd name="connsiteX1" fmla="*/ 55245 w 144780"/>
                <a:gd name="connsiteY1" fmla="*/ 0 h 76200"/>
                <a:gd name="connsiteX2" fmla="*/ 144780 w 144780"/>
                <a:gd name="connsiteY2" fmla="*/ 76200 h 76200"/>
                <a:gd name="connsiteX0" fmla="*/ 0 w 177165"/>
                <a:gd name="connsiteY0" fmla="*/ 78105 h 78105"/>
                <a:gd name="connsiteX1" fmla="*/ 87630 w 177165"/>
                <a:gd name="connsiteY1" fmla="*/ 0 h 78105"/>
                <a:gd name="connsiteX2" fmla="*/ 177165 w 177165"/>
                <a:gd name="connsiteY2" fmla="*/ 76200 h 7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165" h="78105">
                  <a:moveTo>
                    <a:pt x="0" y="78105"/>
                  </a:moveTo>
                  <a:lnTo>
                    <a:pt x="87630" y="0"/>
                  </a:lnTo>
                  <a:lnTo>
                    <a:pt x="177165" y="76200"/>
                  </a:ln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83" name="Group 282"/>
          <p:cNvGrpSpPr/>
          <p:nvPr/>
        </p:nvGrpSpPr>
        <p:grpSpPr>
          <a:xfrm rot="20042115">
            <a:off x="14065510" y="8082821"/>
            <a:ext cx="177165" cy="298646"/>
            <a:chOff x="22600919" y="8250556"/>
            <a:chExt cx="177165" cy="298646"/>
          </a:xfrm>
        </p:grpSpPr>
        <p:grpSp>
          <p:nvGrpSpPr>
            <p:cNvPr id="284" name="Group 283"/>
            <p:cNvGrpSpPr/>
            <p:nvPr/>
          </p:nvGrpSpPr>
          <p:grpSpPr>
            <a:xfrm>
              <a:off x="22614573" y="8255097"/>
              <a:ext cx="158496" cy="294105"/>
              <a:chOff x="23751063" y="3088958"/>
              <a:chExt cx="198120" cy="367630"/>
            </a:xfrm>
          </p:grpSpPr>
          <p:sp>
            <p:nvSpPr>
              <p:cNvPr id="286" name="Freeform 285"/>
              <p:cNvSpPr/>
              <p:nvPr/>
            </p:nvSpPr>
            <p:spPr>
              <a:xfrm>
                <a:off x="23848695" y="3088958"/>
                <a:ext cx="1905" cy="360045"/>
              </a:xfrm>
              <a:custGeom>
                <a:avLst/>
                <a:gdLst>
                  <a:gd name="connsiteX0" fmla="*/ 0 w 1905"/>
                  <a:gd name="connsiteY0" fmla="*/ 0 h 360045"/>
                  <a:gd name="connsiteX1" fmla="*/ 1905 w 1905"/>
                  <a:gd name="connsiteY1" fmla="*/ 360045 h 36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" h="360045">
                    <a:moveTo>
                      <a:pt x="0" y="0"/>
                    </a:moveTo>
                    <a:lnTo>
                      <a:pt x="1905" y="360045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7" name="Freeform 286"/>
              <p:cNvSpPr/>
              <p:nvPr/>
            </p:nvSpPr>
            <p:spPr>
              <a:xfrm>
                <a:off x="23751063" y="3297276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8" name="Freeform 287"/>
              <p:cNvSpPr/>
              <p:nvPr/>
            </p:nvSpPr>
            <p:spPr>
              <a:xfrm>
                <a:off x="23751063" y="3454683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85" name="Freeform 284"/>
            <p:cNvSpPr/>
            <p:nvPr/>
          </p:nvSpPr>
          <p:spPr>
            <a:xfrm>
              <a:off x="22600919" y="8250556"/>
              <a:ext cx="177165" cy="78105"/>
            </a:xfrm>
            <a:custGeom>
              <a:avLst/>
              <a:gdLst>
                <a:gd name="connsiteX0" fmla="*/ 0 w 114300"/>
                <a:gd name="connsiteY0" fmla="*/ 47625 h 47625"/>
                <a:gd name="connsiteX1" fmla="*/ 55245 w 114300"/>
                <a:gd name="connsiteY1" fmla="*/ 0 h 47625"/>
                <a:gd name="connsiteX2" fmla="*/ 114300 w 114300"/>
                <a:gd name="connsiteY2" fmla="*/ 40005 h 47625"/>
                <a:gd name="connsiteX0" fmla="*/ 0 w 144780"/>
                <a:gd name="connsiteY0" fmla="*/ 47625 h 76200"/>
                <a:gd name="connsiteX1" fmla="*/ 55245 w 144780"/>
                <a:gd name="connsiteY1" fmla="*/ 0 h 76200"/>
                <a:gd name="connsiteX2" fmla="*/ 144780 w 144780"/>
                <a:gd name="connsiteY2" fmla="*/ 76200 h 76200"/>
                <a:gd name="connsiteX0" fmla="*/ 0 w 177165"/>
                <a:gd name="connsiteY0" fmla="*/ 78105 h 78105"/>
                <a:gd name="connsiteX1" fmla="*/ 87630 w 177165"/>
                <a:gd name="connsiteY1" fmla="*/ 0 h 78105"/>
                <a:gd name="connsiteX2" fmla="*/ 177165 w 177165"/>
                <a:gd name="connsiteY2" fmla="*/ 76200 h 7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165" h="78105">
                  <a:moveTo>
                    <a:pt x="0" y="78105"/>
                  </a:moveTo>
                  <a:lnTo>
                    <a:pt x="87630" y="0"/>
                  </a:lnTo>
                  <a:lnTo>
                    <a:pt x="177165" y="76200"/>
                  </a:ln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89" name="Group 288"/>
          <p:cNvGrpSpPr/>
          <p:nvPr/>
        </p:nvGrpSpPr>
        <p:grpSpPr>
          <a:xfrm rot="529107">
            <a:off x="13329035" y="8274315"/>
            <a:ext cx="177165" cy="298646"/>
            <a:chOff x="22600919" y="8250556"/>
            <a:chExt cx="177165" cy="298646"/>
          </a:xfrm>
        </p:grpSpPr>
        <p:grpSp>
          <p:nvGrpSpPr>
            <p:cNvPr id="290" name="Group 289"/>
            <p:cNvGrpSpPr/>
            <p:nvPr/>
          </p:nvGrpSpPr>
          <p:grpSpPr>
            <a:xfrm>
              <a:off x="22614573" y="8255097"/>
              <a:ext cx="158496" cy="294105"/>
              <a:chOff x="23751063" y="3088958"/>
              <a:chExt cx="198120" cy="367630"/>
            </a:xfrm>
          </p:grpSpPr>
          <p:sp>
            <p:nvSpPr>
              <p:cNvPr id="292" name="Freeform 291"/>
              <p:cNvSpPr/>
              <p:nvPr/>
            </p:nvSpPr>
            <p:spPr>
              <a:xfrm>
                <a:off x="23848695" y="3088958"/>
                <a:ext cx="1905" cy="360045"/>
              </a:xfrm>
              <a:custGeom>
                <a:avLst/>
                <a:gdLst>
                  <a:gd name="connsiteX0" fmla="*/ 0 w 1905"/>
                  <a:gd name="connsiteY0" fmla="*/ 0 h 360045"/>
                  <a:gd name="connsiteX1" fmla="*/ 1905 w 1905"/>
                  <a:gd name="connsiteY1" fmla="*/ 360045 h 36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" h="360045">
                    <a:moveTo>
                      <a:pt x="0" y="0"/>
                    </a:moveTo>
                    <a:lnTo>
                      <a:pt x="1905" y="360045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3" name="Freeform 292"/>
              <p:cNvSpPr/>
              <p:nvPr/>
            </p:nvSpPr>
            <p:spPr>
              <a:xfrm>
                <a:off x="23751063" y="3297276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4" name="Freeform 293"/>
              <p:cNvSpPr/>
              <p:nvPr/>
            </p:nvSpPr>
            <p:spPr>
              <a:xfrm>
                <a:off x="23751063" y="3454683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1" name="Freeform 290"/>
            <p:cNvSpPr/>
            <p:nvPr/>
          </p:nvSpPr>
          <p:spPr>
            <a:xfrm>
              <a:off x="22600919" y="8250556"/>
              <a:ext cx="177165" cy="78105"/>
            </a:xfrm>
            <a:custGeom>
              <a:avLst/>
              <a:gdLst>
                <a:gd name="connsiteX0" fmla="*/ 0 w 114300"/>
                <a:gd name="connsiteY0" fmla="*/ 47625 h 47625"/>
                <a:gd name="connsiteX1" fmla="*/ 55245 w 114300"/>
                <a:gd name="connsiteY1" fmla="*/ 0 h 47625"/>
                <a:gd name="connsiteX2" fmla="*/ 114300 w 114300"/>
                <a:gd name="connsiteY2" fmla="*/ 40005 h 47625"/>
                <a:gd name="connsiteX0" fmla="*/ 0 w 144780"/>
                <a:gd name="connsiteY0" fmla="*/ 47625 h 76200"/>
                <a:gd name="connsiteX1" fmla="*/ 55245 w 144780"/>
                <a:gd name="connsiteY1" fmla="*/ 0 h 76200"/>
                <a:gd name="connsiteX2" fmla="*/ 144780 w 144780"/>
                <a:gd name="connsiteY2" fmla="*/ 76200 h 76200"/>
                <a:gd name="connsiteX0" fmla="*/ 0 w 177165"/>
                <a:gd name="connsiteY0" fmla="*/ 78105 h 78105"/>
                <a:gd name="connsiteX1" fmla="*/ 87630 w 177165"/>
                <a:gd name="connsiteY1" fmla="*/ 0 h 78105"/>
                <a:gd name="connsiteX2" fmla="*/ 177165 w 177165"/>
                <a:gd name="connsiteY2" fmla="*/ 76200 h 7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165" h="78105">
                  <a:moveTo>
                    <a:pt x="0" y="78105"/>
                  </a:moveTo>
                  <a:lnTo>
                    <a:pt x="87630" y="0"/>
                  </a:lnTo>
                  <a:lnTo>
                    <a:pt x="177165" y="76200"/>
                  </a:ln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5" name="Group 294"/>
          <p:cNvGrpSpPr/>
          <p:nvPr/>
        </p:nvGrpSpPr>
        <p:grpSpPr>
          <a:xfrm rot="529107">
            <a:off x="9800242" y="8400563"/>
            <a:ext cx="177165" cy="298646"/>
            <a:chOff x="22600919" y="8250556"/>
            <a:chExt cx="177165" cy="298646"/>
          </a:xfrm>
        </p:grpSpPr>
        <p:grpSp>
          <p:nvGrpSpPr>
            <p:cNvPr id="296" name="Group 295"/>
            <p:cNvGrpSpPr/>
            <p:nvPr/>
          </p:nvGrpSpPr>
          <p:grpSpPr>
            <a:xfrm>
              <a:off x="22614573" y="8255097"/>
              <a:ext cx="158496" cy="294105"/>
              <a:chOff x="23751063" y="3088958"/>
              <a:chExt cx="198120" cy="367630"/>
            </a:xfrm>
          </p:grpSpPr>
          <p:sp>
            <p:nvSpPr>
              <p:cNvPr id="298" name="Freeform 297"/>
              <p:cNvSpPr/>
              <p:nvPr/>
            </p:nvSpPr>
            <p:spPr>
              <a:xfrm>
                <a:off x="23848695" y="3088958"/>
                <a:ext cx="1905" cy="360045"/>
              </a:xfrm>
              <a:custGeom>
                <a:avLst/>
                <a:gdLst>
                  <a:gd name="connsiteX0" fmla="*/ 0 w 1905"/>
                  <a:gd name="connsiteY0" fmla="*/ 0 h 360045"/>
                  <a:gd name="connsiteX1" fmla="*/ 1905 w 1905"/>
                  <a:gd name="connsiteY1" fmla="*/ 360045 h 36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" h="360045">
                    <a:moveTo>
                      <a:pt x="0" y="0"/>
                    </a:moveTo>
                    <a:lnTo>
                      <a:pt x="1905" y="360045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9" name="Freeform 298"/>
              <p:cNvSpPr/>
              <p:nvPr/>
            </p:nvSpPr>
            <p:spPr>
              <a:xfrm>
                <a:off x="23751063" y="3297276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0" name="Freeform 299"/>
              <p:cNvSpPr/>
              <p:nvPr/>
            </p:nvSpPr>
            <p:spPr>
              <a:xfrm>
                <a:off x="23751063" y="3454683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97" name="Freeform 296"/>
            <p:cNvSpPr/>
            <p:nvPr/>
          </p:nvSpPr>
          <p:spPr>
            <a:xfrm>
              <a:off x="22600919" y="8250556"/>
              <a:ext cx="177165" cy="78105"/>
            </a:xfrm>
            <a:custGeom>
              <a:avLst/>
              <a:gdLst>
                <a:gd name="connsiteX0" fmla="*/ 0 w 114300"/>
                <a:gd name="connsiteY0" fmla="*/ 47625 h 47625"/>
                <a:gd name="connsiteX1" fmla="*/ 55245 w 114300"/>
                <a:gd name="connsiteY1" fmla="*/ 0 h 47625"/>
                <a:gd name="connsiteX2" fmla="*/ 114300 w 114300"/>
                <a:gd name="connsiteY2" fmla="*/ 40005 h 47625"/>
                <a:gd name="connsiteX0" fmla="*/ 0 w 144780"/>
                <a:gd name="connsiteY0" fmla="*/ 47625 h 76200"/>
                <a:gd name="connsiteX1" fmla="*/ 55245 w 144780"/>
                <a:gd name="connsiteY1" fmla="*/ 0 h 76200"/>
                <a:gd name="connsiteX2" fmla="*/ 144780 w 144780"/>
                <a:gd name="connsiteY2" fmla="*/ 76200 h 76200"/>
                <a:gd name="connsiteX0" fmla="*/ 0 w 177165"/>
                <a:gd name="connsiteY0" fmla="*/ 78105 h 78105"/>
                <a:gd name="connsiteX1" fmla="*/ 87630 w 177165"/>
                <a:gd name="connsiteY1" fmla="*/ 0 h 78105"/>
                <a:gd name="connsiteX2" fmla="*/ 177165 w 177165"/>
                <a:gd name="connsiteY2" fmla="*/ 76200 h 7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165" h="78105">
                  <a:moveTo>
                    <a:pt x="0" y="78105"/>
                  </a:moveTo>
                  <a:lnTo>
                    <a:pt x="87630" y="0"/>
                  </a:lnTo>
                  <a:lnTo>
                    <a:pt x="177165" y="76200"/>
                  </a:ln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1" name="Group 300"/>
          <p:cNvGrpSpPr/>
          <p:nvPr/>
        </p:nvGrpSpPr>
        <p:grpSpPr>
          <a:xfrm rot="529107">
            <a:off x="9937511" y="9708511"/>
            <a:ext cx="177165" cy="298646"/>
            <a:chOff x="22600919" y="8250556"/>
            <a:chExt cx="177165" cy="298646"/>
          </a:xfrm>
        </p:grpSpPr>
        <p:grpSp>
          <p:nvGrpSpPr>
            <p:cNvPr id="302" name="Group 301"/>
            <p:cNvGrpSpPr/>
            <p:nvPr/>
          </p:nvGrpSpPr>
          <p:grpSpPr>
            <a:xfrm>
              <a:off x="22614573" y="8255097"/>
              <a:ext cx="158496" cy="294105"/>
              <a:chOff x="23751063" y="3088958"/>
              <a:chExt cx="198120" cy="367630"/>
            </a:xfrm>
          </p:grpSpPr>
          <p:sp>
            <p:nvSpPr>
              <p:cNvPr id="304" name="Freeform 303"/>
              <p:cNvSpPr/>
              <p:nvPr/>
            </p:nvSpPr>
            <p:spPr>
              <a:xfrm>
                <a:off x="23848695" y="3088958"/>
                <a:ext cx="1905" cy="360045"/>
              </a:xfrm>
              <a:custGeom>
                <a:avLst/>
                <a:gdLst>
                  <a:gd name="connsiteX0" fmla="*/ 0 w 1905"/>
                  <a:gd name="connsiteY0" fmla="*/ 0 h 360045"/>
                  <a:gd name="connsiteX1" fmla="*/ 1905 w 1905"/>
                  <a:gd name="connsiteY1" fmla="*/ 360045 h 36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" h="360045">
                    <a:moveTo>
                      <a:pt x="0" y="0"/>
                    </a:moveTo>
                    <a:lnTo>
                      <a:pt x="1905" y="360045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5" name="Freeform 304"/>
              <p:cNvSpPr/>
              <p:nvPr/>
            </p:nvSpPr>
            <p:spPr>
              <a:xfrm>
                <a:off x="23751063" y="3297276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6" name="Freeform 305"/>
              <p:cNvSpPr/>
              <p:nvPr/>
            </p:nvSpPr>
            <p:spPr>
              <a:xfrm>
                <a:off x="23751063" y="3454683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3" name="Freeform 302"/>
            <p:cNvSpPr/>
            <p:nvPr/>
          </p:nvSpPr>
          <p:spPr>
            <a:xfrm>
              <a:off x="22600919" y="8250556"/>
              <a:ext cx="177165" cy="78105"/>
            </a:xfrm>
            <a:custGeom>
              <a:avLst/>
              <a:gdLst>
                <a:gd name="connsiteX0" fmla="*/ 0 w 114300"/>
                <a:gd name="connsiteY0" fmla="*/ 47625 h 47625"/>
                <a:gd name="connsiteX1" fmla="*/ 55245 w 114300"/>
                <a:gd name="connsiteY1" fmla="*/ 0 h 47625"/>
                <a:gd name="connsiteX2" fmla="*/ 114300 w 114300"/>
                <a:gd name="connsiteY2" fmla="*/ 40005 h 47625"/>
                <a:gd name="connsiteX0" fmla="*/ 0 w 144780"/>
                <a:gd name="connsiteY0" fmla="*/ 47625 h 76200"/>
                <a:gd name="connsiteX1" fmla="*/ 55245 w 144780"/>
                <a:gd name="connsiteY1" fmla="*/ 0 h 76200"/>
                <a:gd name="connsiteX2" fmla="*/ 144780 w 144780"/>
                <a:gd name="connsiteY2" fmla="*/ 76200 h 76200"/>
                <a:gd name="connsiteX0" fmla="*/ 0 w 177165"/>
                <a:gd name="connsiteY0" fmla="*/ 78105 h 78105"/>
                <a:gd name="connsiteX1" fmla="*/ 87630 w 177165"/>
                <a:gd name="connsiteY1" fmla="*/ 0 h 78105"/>
                <a:gd name="connsiteX2" fmla="*/ 177165 w 177165"/>
                <a:gd name="connsiteY2" fmla="*/ 76200 h 7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165" h="78105">
                  <a:moveTo>
                    <a:pt x="0" y="78105"/>
                  </a:moveTo>
                  <a:lnTo>
                    <a:pt x="87630" y="0"/>
                  </a:lnTo>
                  <a:lnTo>
                    <a:pt x="177165" y="76200"/>
                  </a:ln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07" name="Group 306"/>
          <p:cNvGrpSpPr/>
          <p:nvPr/>
        </p:nvGrpSpPr>
        <p:grpSpPr>
          <a:xfrm rot="4454422">
            <a:off x="8600841" y="6941336"/>
            <a:ext cx="177165" cy="298646"/>
            <a:chOff x="22600919" y="8250556"/>
            <a:chExt cx="177165" cy="298646"/>
          </a:xfrm>
        </p:grpSpPr>
        <p:grpSp>
          <p:nvGrpSpPr>
            <p:cNvPr id="308" name="Group 307"/>
            <p:cNvGrpSpPr/>
            <p:nvPr/>
          </p:nvGrpSpPr>
          <p:grpSpPr>
            <a:xfrm>
              <a:off x="22614573" y="8255097"/>
              <a:ext cx="158496" cy="294105"/>
              <a:chOff x="23751063" y="3088958"/>
              <a:chExt cx="198120" cy="367630"/>
            </a:xfrm>
          </p:grpSpPr>
          <p:sp>
            <p:nvSpPr>
              <p:cNvPr id="310" name="Freeform 309"/>
              <p:cNvSpPr/>
              <p:nvPr/>
            </p:nvSpPr>
            <p:spPr>
              <a:xfrm>
                <a:off x="23848695" y="3088958"/>
                <a:ext cx="1905" cy="360045"/>
              </a:xfrm>
              <a:custGeom>
                <a:avLst/>
                <a:gdLst>
                  <a:gd name="connsiteX0" fmla="*/ 0 w 1905"/>
                  <a:gd name="connsiteY0" fmla="*/ 0 h 360045"/>
                  <a:gd name="connsiteX1" fmla="*/ 1905 w 1905"/>
                  <a:gd name="connsiteY1" fmla="*/ 360045 h 36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" h="360045">
                    <a:moveTo>
                      <a:pt x="0" y="0"/>
                    </a:moveTo>
                    <a:lnTo>
                      <a:pt x="1905" y="360045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1" name="Freeform 310"/>
              <p:cNvSpPr/>
              <p:nvPr/>
            </p:nvSpPr>
            <p:spPr>
              <a:xfrm>
                <a:off x="23751063" y="3297276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2" name="Freeform 311"/>
              <p:cNvSpPr/>
              <p:nvPr/>
            </p:nvSpPr>
            <p:spPr>
              <a:xfrm>
                <a:off x="23751063" y="3454683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09" name="Freeform 308"/>
            <p:cNvSpPr/>
            <p:nvPr/>
          </p:nvSpPr>
          <p:spPr>
            <a:xfrm>
              <a:off x="22600919" y="8250556"/>
              <a:ext cx="177165" cy="78105"/>
            </a:xfrm>
            <a:custGeom>
              <a:avLst/>
              <a:gdLst>
                <a:gd name="connsiteX0" fmla="*/ 0 w 114300"/>
                <a:gd name="connsiteY0" fmla="*/ 47625 h 47625"/>
                <a:gd name="connsiteX1" fmla="*/ 55245 w 114300"/>
                <a:gd name="connsiteY1" fmla="*/ 0 h 47625"/>
                <a:gd name="connsiteX2" fmla="*/ 114300 w 114300"/>
                <a:gd name="connsiteY2" fmla="*/ 40005 h 47625"/>
                <a:gd name="connsiteX0" fmla="*/ 0 w 144780"/>
                <a:gd name="connsiteY0" fmla="*/ 47625 h 76200"/>
                <a:gd name="connsiteX1" fmla="*/ 55245 w 144780"/>
                <a:gd name="connsiteY1" fmla="*/ 0 h 76200"/>
                <a:gd name="connsiteX2" fmla="*/ 144780 w 144780"/>
                <a:gd name="connsiteY2" fmla="*/ 76200 h 76200"/>
                <a:gd name="connsiteX0" fmla="*/ 0 w 177165"/>
                <a:gd name="connsiteY0" fmla="*/ 78105 h 78105"/>
                <a:gd name="connsiteX1" fmla="*/ 87630 w 177165"/>
                <a:gd name="connsiteY1" fmla="*/ 0 h 78105"/>
                <a:gd name="connsiteX2" fmla="*/ 177165 w 177165"/>
                <a:gd name="connsiteY2" fmla="*/ 76200 h 7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165" h="78105">
                  <a:moveTo>
                    <a:pt x="0" y="78105"/>
                  </a:moveTo>
                  <a:lnTo>
                    <a:pt x="87630" y="0"/>
                  </a:lnTo>
                  <a:lnTo>
                    <a:pt x="177165" y="76200"/>
                  </a:ln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3" name="Group 312"/>
          <p:cNvGrpSpPr/>
          <p:nvPr/>
        </p:nvGrpSpPr>
        <p:grpSpPr>
          <a:xfrm rot="4454422">
            <a:off x="8238916" y="6237652"/>
            <a:ext cx="177165" cy="298646"/>
            <a:chOff x="22600919" y="8250556"/>
            <a:chExt cx="177165" cy="298646"/>
          </a:xfrm>
        </p:grpSpPr>
        <p:grpSp>
          <p:nvGrpSpPr>
            <p:cNvPr id="314" name="Group 313"/>
            <p:cNvGrpSpPr/>
            <p:nvPr/>
          </p:nvGrpSpPr>
          <p:grpSpPr>
            <a:xfrm>
              <a:off x="22614573" y="8255097"/>
              <a:ext cx="158496" cy="294105"/>
              <a:chOff x="23751063" y="3088958"/>
              <a:chExt cx="198120" cy="367630"/>
            </a:xfrm>
          </p:grpSpPr>
          <p:sp>
            <p:nvSpPr>
              <p:cNvPr id="316" name="Freeform 315"/>
              <p:cNvSpPr/>
              <p:nvPr/>
            </p:nvSpPr>
            <p:spPr>
              <a:xfrm>
                <a:off x="23848695" y="3088958"/>
                <a:ext cx="1905" cy="360045"/>
              </a:xfrm>
              <a:custGeom>
                <a:avLst/>
                <a:gdLst>
                  <a:gd name="connsiteX0" fmla="*/ 0 w 1905"/>
                  <a:gd name="connsiteY0" fmla="*/ 0 h 360045"/>
                  <a:gd name="connsiteX1" fmla="*/ 1905 w 1905"/>
                  <a:gd name="connsiteY1" fmla="*/ 360045 h 3600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" h="360045">
                    <a:moveTo>
                      <a:pt x="0" y="0"/>
                    </a:moveTo>
                    <a:lnTo>
                      <a:pt x="1905" y="360045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7" name="Freeform 316"/>
              <p:cNvSpPr/>
              <p:nvPr/>
            </p:nvSpPr>
            <p:spPr>
              <a:xfrm>
                <a:off x="23751063" y="3297276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8" name="Freeform 317"/>
              <p:cNvSpPr/>
              <p:nvPr/>
            </p:nvSpPr>
            <p:spPr>
              <a:xfrm>
                <a:off x="23751063" y="3454683"/>
                <a:ext cx="198120" cy="1905"/>
              </a:xfrm>
              <a:custGeom>
                <a:avLst/>
                <a:gdLst>
                  <a:gd name="connsiteX0" fmla="*/ 0 w 198120"/>
                  <a:gd name="connsiteY0" fmla="*/ 1905 h 1905"/>
                  <a:gd name="connsiteX1" fmla="*/ 198120 w 198120"/>
                  <a:gd name="connsiteY1" fmla="*/ 0 h 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20" h="1905">
                    <a:moveTo>
                      <a:pt x="0" y="1905"/>
                    </a:moveTo>
                    <a:lnTo>
                      <a:pt x="19812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15" name="Freeform 314"/>
            <p:cNvSpPr/>
            <p:nvPr/>
          </p:nvSpPr>
          <p:spPr>
            <a:xfrm>
              <a:off x="22600919" y="8250556"/>
              <a:ext cx="177165" cy="78105"/>
            </a:xfrm>
            <a:custGeom>
              <a:avLst/>
              <a:gdLst>
                <a:gd name="connsiteX0" fmla="*/ 0 w 114300"/>
                <a:gd name="connsiteY0" fmla="*/ 47625 h 47625"/>
                <a:gd name="connsiteX1" fmla="*/ 55245 w 114300"/>
                <a:gd name="connsiteY1" fmla="*/ 0 h 47625"/>
                <a:gd name="connsiteX2" fmla="*/ 114300 w 114300"/>
                <a:gd name="connsiteY2" fmla="*/ 40005 h 47625"/>
                <a:gd name="connsiteX0" fmla="*/ 0 w 144780"/>
                <a:gd name="connsiteY0" fmla="*/ 47625 h 76200"/>
                <a:gd name="connsiteX1" fmla="*/ 55245 w 144780"/>
                <a:gd name="connsiteY1" fmla="*/ 0 h 76200"/>
                <a:gd name="connsiteX2" fmla="*/ 144780 w 144780"/>
                <a:gd name="connsiteY2" fmla="*/ 76200 h 76200"/>
                <a:gd name="connsiteX0" fmla="*/ 0 w 177165"/>
                <a:gd name="connsiteY0" fmla="*/ 78105 h 78105"/>
                <a:gd name="connsiteX1" fmla="*/ 87630 w 177165"/>
                <a:gd name="connsiteY1" fmla="*/ 0 h 78105"/>
                <a:gd name="connsiteX2" fmla="*/ 177165 w 177165"/>
                <a:gd name="connsiteY2" fmla="*/ 76200 h 7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165" h="78105">
                  <a:moveTo>
                    <a:pt x="0" y="78105"/>
                  </a:moveTo>
                  <a:lnTo>
                    <a:pt x="87630" y="0"/>
                  </a:lnTo>
                  <a:lnTo>
                    <a:pt x="177165" y="76200"/>
                  </a:lnTo>
                </a:path>
              </a:pathLst>
            </a:custGeom>
            <a:noFill/>
            <a:ln w="381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7" name="Freeform 26"/>
          <p:cNvSpPr/>
          <p:nvPr/>
        </p:nvSpPr>
        <p:spPr>
          <a:xfrm>
            <a:off x="4501388" y="4970246"/>
            <a:ext cx="3606376" cy="2488216"/>
          </a:xfrm>
          <a:custGeom>
            <a:avLst/>
            <a:gdLst>
              <a:gd name="connsiteX0" fmla="*/ 57150 w 4171950"/>
              <a:gd name="connsiteY0" fmla="*/ 0 h 2514600"/>
              <a:gd name="connsiteX1" fmla="*/ 0 w 4171950"/>
              <a:gd name="connsiteY1" fmla="*/ 1285875 h 2514600"/>
              <a:gd name="connsiteX2" fmla="*/ 4171950 w 4171950"/>
              <a:gd name="connsiteY2" fmla="*/ 2514600 h 2514600"/>
              <a:gd name="connsiteX0" fmla="*/ 0 w 4284133"/>
              <a:gd name="connsiteY0" fmla="*/ 0 h 1769534"/>
              <a:gd name="connsiteX1" fmla="*/ 112183 w 4284133"/>
              <a:gd name="connsiteY1" fmla="*/ 540809 h 1769534"/>
              <a:gd name="connsiteX2" fmla="*/ 4284133 w 4284133"/>
              <a:gd name="connsiteY2" fmla="*/ 1769534 h 1769534"/>
              <a:gd name="connsiteX0" fmla="*/ 1096131 w 4171950"/>
              <a:gd name="connsiteY0" fmla="*/ 0 h 3728963"/>
              <a:gd name="connsiteX1" fmla="*/ 0 w 4171950"/>
              <a:gd name="connsiteY1" fmla="*/ 2500238 h 3728963"/>
              <a:gd name="connsiteX2" fmla="*/ 4171950 w 4171950"/>
              <a:gd name="connsiteY2" fmla="*/ 3728963 h 3728963"/>
              <a:gd name="connsiteX0" fmla="*/ 0 w 3075819"/>
              <a:gd name="connsiteY0" fmla="*/ 0 h 3728963"/>
              <a:gd name="connsiteX1" fmla="*/ 830640 w 3075819"/>
              <a:gd name="connsiteY1" fmla="*/ 2990095 h 3728963"/>
              <a:gd name="connsiteX2" fmla="*/ 3075819 w 3075819"/>
              <a:gd name="connsiteY2" fmla="*/ 3728963 h 3728963"/>
              <a:gd name="connsiteX0" fmla="*/ 0 w 2520648"/>
              <a:gd name="connsiteY0" fmla="*/ 0 h 3598334"/>
              <a:gd name="connsiteX1" fmla="*/ 275469 w 2520648"/>
              <a:gd name="connsiteY1" fmla="*/ 2859466 h 3598334"/>
              <a:gd name="connsiteX2" fmla="*/ 2520648 w 2520648"/>
              <a:gd name="connsiteY2" fmla="*/ 3598334 h 3598334"/>
              <a:gd name="connsiteX0" fmla="*/ 0 w 5819019"/>
              <a:gd name="connsiteY0" fmla="*/ 0 h 3826934"/>
              <a:gd name="connsiteX1" fmla="*/ 3573840 w 5819019"/>
              <a:gd name="connsiteY1" fmla="*/ 3088066 h 3826934"/>
              <a:gd name="connsiteX2" fmla="*/ 5819019 w 5819019"/>
              <a:gd name="connsiteY2" fmla="*/ 3826934 h 3826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19019" h="3826934">
                <a:moveTo>
                  <a:pt x="0" y="0"/>
                </a:moveTo>
                <a:lnTo>
                  <a:pt x="3573840" y="3088066"/>
                </a:lnTo>
                <a:lnTo>
                  <a:pt x="5819019" y="3826934"/>
                </a:lnTo>
              </a:path>
            </a:pathLst>
          </a:custGeom>
          <a:noFill/>
          <a:ln w="76200">
            <a:solidFill>
              <a:schemeClr val="tx1"/>
            </a:solidFill>
            <a:tailEnd type="triangle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882" name="Picture 5881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518" t="25483" r="17376" b="20614"/>
          <a:stretch/>
        </p:blipFill>
        <p:spPr>
          <a:xfrm>
            <a:off x="971851" y="755931"/>
            <a:ext cx="6591195" cy="4666208"/>
          </a:xfrm>
          <a:prstGeom prst="rect">
            <a:avLst/>
          </a:prstGeom>
          <a:ln w="76200">
            <a:solidFill>
              <a:schemeClr val="tx1"/>
            </a:solidFill>
          </a:ln>
        </p:spPr>
      </p:pic>
      <p:sp>
        <p:nvSpPr>
          <p:cNvPr id="5883" name="TextBox 5882"/>
          <p:cNvSpPr txBox="1"/>
          <p:nvPr/>
        </p:nvSpPr>
        <p:spPr>
          <a:xfrm>
            <a:off x="8371979" y="2932947"/>
            <a:ext cx="1983107" cy="646331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3600" b="1" dirty="0"/>
              <a:t>Bridge #4</a:t>
            </a:r>
          </a:p>
        </p:txBody>
      </p:sp>
      <p:sp>
        <p:nvSpPr>
          <p:cNvPr id="3" name="Freeform 2"/>
          <p:cNvSpPr/>
          <p:nvPr/>
        </p:nvSpPr>
        <p:spPr>
          <a:xfrm>
            <a:off x="9401908" y="3634154"/>
            <a:ext cx="2391507" cy="1383323"/>
          </a:xfrm>
          <a:custGeom>
            <a:avLst/>
            <a:gdLst>
              <a:gd name="connsiteX0" fmla="*/ 0 w 2391507"/>
              <a:gd name="connsiteY0" fmla="*/ 0 h 1383323"/>
              <a:gd name="connsiteX1" fmla="*/ 2391507 w 2391507"/>
              <a:gd name="connsiteY1" fmla="*/ 1383323 h 1383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391507" h="1383323">
                <a:moveTo>
                  <a:pt x="0" y="0"/>
                </a:moveTo>
                <a:lnTo>
                  <a:pt x="2391507" y="1383323"/>
                </a:lnTo>
              </a:path>
            </a:pathLst>
          </a:custGeom>
          <a:noFill/>
          <a:ln w="7620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84" name="TextBox 5883"/>
          <p:cNvSpPr txBox="1"/>
          <p:nvPr/>
        </p:nvSpPr>
        <p:spPr>
          <a:xfrm rot="1093113">
            <a:off x="16905857" y="12069295"/>
            <a:ext cx="3673706" cy="61555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3400" b="1" dirty="0"/>
              <a:t>Unfinished Canal</a:t>
            </a:r>
          </a:p>
        </p:txBody>
      </p:sp>
      <p:sp>
        <p:nvSpPr>
          <p:cNvPr id="5885" name="Oval 5884"/>
          <p:cNvSpPr>
            <a:spLocks noChangeAspect="1"/>
          </p:cNvSpPr>
          <p:nvPr/>
        </p:nvSpPr>
        <p:spPr>
          <a:xfrm>
            <a:off x="12338482" y="4543130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5886" name="Oval 5885"/>
          <p:cNvSpPr>
            <a:spLocks noChangeAspect="1"/>
          </p:cNvSpPr>
          <p:nvPr/>
        </p:nvSpPr>
        <p:spPr>
          <a:xfrm>
            <a:off x="13945216" y="4368226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2</a:t>
            </a:r>
          </a:p>
        </p:txBody>
      </p:sp>
      <p:sp>
        <p:nvSpPr>
          <p:cNvPr id="5888" name="Oval 5887"/>
          <p:cNvSpPr>
            <a:spLocks noChangeAspect="1"/>
          </p:cNvSpPr>
          <p:nvPr/>
        </p:nvSpPr>
        <p:spPr>
          <a:xfrm>
            <a:off x="13557767" y="6927348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5892" name="Oval 5891"/>
          <p:cNvSpPr>
            <a:spLocks noChangeAspect="1"/>
          </p:cNvSpPr>
          <p:nvPr/>
        </p:nvSpPr>
        <p:spPr>
          <a:xfrm>
            <a:off x="12108802" y="7168411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4</a:t>
            </a:r>
          </a:p>
        </p:txBody>
      </p:sp>
      <p:sp>
        <p:nvSpPr>
          <p:cNvPr id="5893" name="Oval 5892"/>
          <p:cNvSpPr>
            <a:spLocks noChangeAspect="1"/>
          </p:cNvSpPr>
          <p:nvPr/>
        </p:nvSpPr>
        <p:spPr>
          <a:xfrm>
            <a:off x="9013317" y="6847216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5894" name="Oval 5893"/>
          <p:cNvSpPr>
            <a:spLocks noChangeAspect="1"/>
          </p:cNvSpPr>
          <p:nvPr/>
        </p:nvSpPr>
        <p:spPr>
          <a:xfrm>
            <a:off x="12507731" y="2962826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6</a:t>
            </a:r>
          </a:p>
        </p:txBody>
      </p:sp>
      <p:sp>
        <p:nvSpPr>
          <p:cNvPr id="5895" name="Oval 5894"/>
          <p:cNvSpPr>
            <a:spLocks noChangeAspect="1"/>
          </p:cNvSpPr>
          <p:nvPr/>
        </p:nvSpPr>
        <p:spPr>
          <a:xfrm>
            <a:off x="10545729" y="7971758"/>
            <a:ext cx="669917" cy="66294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bg1"/>
                </a:solidFill>
              </a:rPr>
              <a:t>7</a:t>
            </a:r>
          </a:p>
        </p:txBody>
      </p:sp>
    </p:spTree>
    <p:extLst>
      <p:ext uri="{BB962C8B-B14F-4D97-AF65-F5344CB8AC3E}">
        <p14:creationId xmlns:p14="http://schemas.microsoft.com/office/powerpoint/2010/main" val="1153020727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lcf76f155ced4ddcb4097134ff3c332f xmlns="4233fc49-3339-4531-8895-cee7bd229291">
      <Terms xmlns="http://schemas.microsoft.com/office/infopath/2007/PartnerControls"/>
    </lcf76f155ced4ddcb4097134ff3c332f>
    <TaxCatchAll xmlns="c93905bf-b08c-430b-8630-76f4d352397a" xsi:nil="true"/>
    <_ip_UnifiedCompliancePolicyUIAction xmlns="http://schemas.microsoft.com/sharepoint/v3" xsi:nil="true"/>
    <_ip_UnifiedCompliancePolicyProperties xmlns="http://schemas.microsoft.com/sharepoint/v3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E4DDA97709D05344805E34443243448B" ma:contentTypeVersion="17" ma:contentTypeDescription="Create a new document." ma:contentTypeScope="" ma:versionID="54020f8725f690ed454867f2cfcff3ba">
  <xsd:schema xmlns:xsd="http://www.w3.org/2001/XMLSchema" xmlns:xs="http://www.w3.org/2001/XMLSchema" xmlns:p="http://schemas.microsoft.com/office/2006/metadata/properties" xmlns:ns1="http://schemas.microsoft.com/sharepoint/v3" xmlns:ns2="4233fc49-3339-4531-8895-cee7bd229291" xmlns:ns3="c93905bf-b08c-430b-8630-76f4d352397a" targetNamespace="http://schemas.microsoft.com/office/2006/metadata/properties" ma:root="true" ma:fieldsID="3b61d74ef752e306a8e1c31bda7974b7" ns1:_="" ns2:_="" ns3:_="">
    <xsd:import namespace="http://schemas.microsoft.com/sharepoint/v3"/>
    <xsd:import namespace="4233fc49-3339-4531-8895-cee7bd229291"/>
    <xsd:import namespace="c93905bf-b08c-430b-8630-76f4d352397a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Tags" minOccurs="0"/>
                <xsd:element ref="ns2:MediaServiceGenerationTime" minOccurs="0"/>
                <xsd:element ref="ns2:MediaServiceEventHashCode" minOccurs="0"/>
                <xsd:element ref="ns2:MediaServiceDateTaken" minOccurs="0"/>
                <xsd:element ref="ns2:MediaServiceOCR" minOccurs="0"/>
                <xsd:element ref="ns2:MediaServiceLocation" minOccurs="0"/>
                <xsd:element ref="ns2:MediaLengthInSeconds" minOccurs="0"/>
                <xsd:element ref="ns2:lcf76f155ced4ddcb4097134ff3c332f" minOccurs="0"/>
                <xsd:element ref="ns3:TaxCatchAll" minOccurs="0"/>
                <xsd:element ref="ns3:SharedWithUsers" minOccurs="0"/>
                <xsd:element ref="ns3:SharedWithDetails" minOccurs="0"/>
                <xsd:element ref="ns1:_ip_UnifiedCompliancePolicyProperties" minOccurs="0"/>
                <xsd:element ref="ns1:_ip_UnifiedCompliancePolicyUIAction" minOccurs="0"/>
                <xsd:element ref="ns2:MediaServiceObjectDetectorVersion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2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3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4233fc49-3339-4531-8895-cee7bd229291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0" nillable="true" ma:displayName="Tags" ma:internalName="MediaServiceAutoTags" ma:readOnly="true">
      <xsd:simpleType>
        <xsd:restriction base="dms:Text"/>
      </xsd:simpleType>
    </xsd:element>
    <xsd:element name="MediaServiceGenerationTime" ma:index="11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3" nillable="true" ma:displayName="MediaServiceDateTaken" ma:hidden="true" ma:internalName="MediaServiceDateTaken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Location" ma:index="15" nillable="true" ma:displayName="Location" ma:internalName="MediaServiceLocation" ma:readOnly="true">
      <xsd:simpleType>
        <xsd:restriction base="dms:Text"/>
      </xsd:simpleType>
    </xsd:element>
    <xsd:element name="MediaLengthInSeconds" ma:index="16" nillable="true" ma:displayName="Length (seconds)" ma:internalName="MediaLengthInSeconds" ma:readOnly="true">
      <xsd:simpleType>
        <xsd:restriction base="dms:Unknown"/>
      </xsd:simpleType>
    </xsd:element>
    <xsd:element name="lcf76f155ced4ddcb4097134ff3c332f" ma:index="18" nillable="true" ma:taxonomy="true" ma:internalName="lcf76f155ced4ddcb4097134ff3c332f" ma:taxonomyFieldName="MediaServiceImageTags" ma:displayName="Image Tags" ma:readOnly="false" ma:fieldId="{5cf76f15-5ced-4ddc-b409-7134ff3c332f}" ma:taxonomyMulti="true" ma:sspId="cc874fec-6985-468d-9a86-0194f6fd86dc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bjectDetectorVersions" ma:index="24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93905bf-b08c-430b-8630-76f4d352397a" elementFormDefault="qualified">
    <xsd:import namespace="http://schemas.microsoft.com/office/2006/documentManagement/types"/>
    <xsd:import namespace="http://schemas.microsoft.com/office/infopath/2007/PartnerControls"/>
    <xsd:element name="TaxCatchAll" ma:index="19" nillable="true" ma:displayName="Taxonomy Catch All Column" ma:hidden="true" ma:list="{e1df25e4-c6e9-434b-9203-30fe81e583d3}" ma:internalName="TaxCatchAll" ma:showField="CatchAllData" ma:web="c93905bf-b08c-430b-8630-76f4d352397a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  <xsd:element name="SharedWithUsers" ma:index="20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21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C1AE59B4-E732-46D4-8932-83D7EF4F1906}">
  <ds:schemaRefs>
    <ds:schemaRef ds:uri="c93905bf-b08c-430b-8630-76f4d352397a"/>
    <ds:schemaRef ds:uri="http://schemas.microsoft.com/sharepoint/v3"/>
    <ds:schemaRef ds:uri="http://www.w3.org/XML/1998/namespace"/>
    <ds:schemaRef ds:uri="http://purl.org/dc/dcmitype/"/>
    <ds:schemaRef ds:uri="http://schemas.microsoft.com/office/infopath/2007/PartnerControls"/>
    <ds:schemaRef ds:uri="http://purl.org/dc/terms/"/>
    <ds:schemaRef ds:uri="http://schemas.openxmlformats.org/package/2006/metadata/core-properties"/>
    <ds:schemaRef ds:uri="http://schemas.microsoft.com/office/2006/documentManagement/types"/>
    <ds:schemaRef ds:uri="4233fc49-3339-4531-8895-cee7bd229291"/>
    <ds:schemaRef ds:uri="http://schemas.microsoft.com/office/2006/metadata/properties"/>
    <ds:schemaRef ds:uri="http://purl.org/dc/elements/1.1/"/>
  </ds:schemaRefs>
</ds:datastoreItem>
</file>

<file path=customXml/itemProps2.xml><?xml version="1.0" encoding="utf-8"?>
<ds:datastoreItem xmlns:ds="http://schemas.openxmlformats.org/officeDocument/2006/customXml" ds:itemID="{0DB769B9-0D4F-409F-82F2-6DDAC031DF8C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4233fc49-3339-4531-8895-cee7bd229291"/>
    <ds:schemaRef ds:uri="c93905bf-b08c-430b-8630-76f4d352397a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03CF5326-020A-4C54-A449-1F3E8B6A68ED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ae6d70f-954b-4811-92b6-0530d6f84c43}" enabled="0" method="" siteId="{fae6d70f-954b-4811-92b6-0530d6f84c43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6938</TotalTime>
  <Words>2173</Words>
  <Application>Microsoft Office PowerPoint</Application>
  <PresentationFormat>Custom</PresentationFormat>
  <Paragraphs>1060</Paragraphs>
  <Slides>20</Slides>
  <Notes>7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20</vt:i4>
      </vt:variant>
    </vt:vector>
  </HeadingPairs>
  <TitlesOfParts>
    <vt:vector size="27" baseType="lpstr">
      <vt:lpstr>Arial</vt:lpstr>
      <vt:lpstr>Calibri</vt:lpstr>
      <vt:lpstr>Calibri Light</vt:lpstr>
      <vt:lpstr>Courier New</vt:lpstr>
      <vt:lpstr>Georgia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Charles Collins</dc:creator>
  <cp:lastModifiedBy>Kennedy, Kevin E CIV USARMY CAC (USA)</cp:lastModifiedBy>
  <cp:revision>179</cp:revision>
  <cp:lastPrinted>2021-11-16T15:15:13Z</cp:lastPrinted>
  <dcterms:created xsi:type="dcterms:W3CDTF">2020-11-18T11:24:43Z</dcterms:created>
  <dcterms:modified xsi:type="dcterms:W3CDTF">2023-12-21T16:15:29Z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0x010100E4DDA97709D05344805E34443243448B</vt:lpwstr>
  </property>
</Properties>
</file>